
<file path=[Content_Types].xml><?xml version="1.0" encoding="utf-8"?>
<Types xmlns="http://schemas.openxmlformats.org/package/2006/content-types">
  <Default Extension="jpeg" ContentType="image/jpeg"/>
  <Default Extension="JPG" ContentType="image/.jp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fonts/font1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60" r:id="rId3"/>
  </p:sldMasterIdLst>
  <p:notesMasterIdLst>
    <p:notesMasterId r:id="rId13"/>
  </p:notesMasterIdLst>
  <p:sldIdLst>
    <p:sldId id="256" r:id="rId4"/>
    <p:sldId id="258" r:id="rId5"/>
    <p:sldId id="259" r:id="rId6"/>
    <p:sldId id="261" r:id="rId7"/>
    <p:sldId id="257" r:id="rId8"/>
    <p:sldId id="276" r:id="rId9"/>
    <p:sldId id="263" r:id="rId10"/>
    <p:sldId id="277" r:id="rId11"/>
    <p:sldId id="308" r:id="rId12"/>
    <p:sldId id="310" r:id="rId14"/>
    <p:sldId id="309" r:id="rId15"/>
    <p:sldId id="271" r:id="rId16"/>
    <p:sldId id="266" r:id="rId17"/>
    <p:sldId id="311" r:id="rId18"/>
    <p:sldId id="274" r:id="rId19"/>
    <p:sldId id="275" r:id="rId20"/>
    <p:sldId id="260" r:id="rId21"/>
  </p:sldIdLst>
  <p:sldSz cx="12192000" cy="6858000"/>
  <p:notesSz cx="6858000" cy="9144000"/>
  <p:embeddedFontLst>
    <p:embeddedFont>
      <p:font typeface="汉仪旗黑-50S" panose="00020600040101010101" pitchFamily="18" charset="-122"/>
      <p:regular r:id="rId25"/>
    </p:embeddedFont>
    <p:embeddedFont>
      <p:font typeface="汉仪旗黑X1-75W" panose="00020600040101010101" pitchFamily="18" charset="-122"/>
      <p:regular r:id="rId26"/>
    </p:embeddedFont>
    <p:embeddedFont>
      <p:font typeface="汉仪旗黑-60S" panose="00020600040101010101" pitchFamily="18" charset="-122"/>
      <p:regular r:id="rId27"/>
    </p:embeddedFont>
    <p:embeddedFont>
      <p:font typeface="等线" panose="02010600030101010101" charset="-122"/>
      <p:regular r:id="rId28"/>
    </p:embeddedFont>
  </p:embeddedFontLst>
  <p:custDataLst>
    <p:tags r:id="rId29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48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3685B"/>
    <a:srgbClr val="E3F1E4"/>
    <a:srgbClr val="D6EAD8"/>
    <a:srgbClr val="FBFFF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>
        <p:scale>
          <a:sx n="50" d="100"/>
          <a:sy n="50" d="100"/>
        </p:scale>
        <p:origin x="1834" y="662"/>
      </p:cViewPr>
      <p:guideLst>
        <p:guide orient="horz" pos="2148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slide" Target="slides/slide1.xml"/><Relationship Id="rId3" Type="http://schemas.openxmlformats.org/officeDocument/2006/relationships/slideMaster" Target="slideMasters/slideMaster2.xml"/><Relationship Id="rId29" Type="http://schemas.openxmlformats.org/officeDocument/2006/relationships/tags" Target="tags/tag34.xml"/><Relationship Id="rId28" Type="http://schemas.openxmlformats.org/officeDocument/2006/relationships/font" Target="fonts/font4.fntdata"/><Relationship Id="rId27" Type="http://schemas.openxmlformats.org/officeDocument/2006/relationships/font" Target="fonts/font3.fntdata"/><Relationship Id="rId26" Type="http://schemas.openxmlformats.org/officeDocument/2006/relationships/font" Target="fonts/font2.fntdata"/><Relationship Id="rId25" Type="http://schemas.openxmlformats.org/officeDocument/2006/relationships/font" Target="fonts/font1.fntdata"/><Relationship Id="rId24" Type="http://schemas.openxmlformats.org/officeDocument/2006/relationships/tableStyles" Target="tableStyles.xml"/><Relationship Id="rId23" Type="http://schemas.openxmlformats.org/officeDocument/2006/relationships/viewProps" Target="viewProps.xml"/><Relationship Id="rId22" Type="http://schemas.openxmlformats.org/officeDocument/2006/relationships/presProps" Target="presProps.xml"/><Relationship Id="rId21" Type="http://schemas.openxmlformats.org/officeDocument/2006/relationships/slide" Target="slides/slide17.xml"/><Relationship Id="rId20" Type="http://schemas.openxmlformats.org/officeDocument/2006/relationships/slide" Target="slides/slide16.xml"/><Relationship Id="rId2" Type="http://schemas.openxmlformats.org/officeDocument/2006/relationships/theme" Target="theme/theme1.xml"/><Relationship Id="rId19" Type="http://schemas.openxmlformats.org/officeDocument/2006/relationships/slide" Target="slides/slide15.xml"/><Relationship Id="rId18" Type="http://schemas.openxmlformats.org/officeDocument/2006/relationships/slide" Target="slides/slide14.xml"/><Relationship Id="rId17" Type="http://schemas.openxmlformats.org/officeDocument/2006/relationships/slide" Target="slides/slide13.xml"/><Relationship Id="rId16" Type="http://schemas.openxmlformats.org/officeDocument/2006/relationships/slide" Target="slides/slide12.xml"/><Relationship Id="rId15" Type="http://schemas.openxmlformats.org/officeDocument/2006/relationships/slide" Target="slides/slide11.xml"/><Relationship Id="rId14" Type="http://schemas.openxmlformats.org/officeDocument/2006/relationships/slide" Target="slides/slide10.xml"/><Relationship Id="rId13" Type="http://schemas.openxmlformats.org/officeDocument/2006/relationships/notesMaster" Target="notesMasters/notesMaster1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DE6F4185-B243-4AD9-8F56-C95842081614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 dirty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FF06A9F8-2D6D-4AE7-966B-6FBF50741E4D}" type="slidenum">
              <a:rPr lang="zh-CN" altLang="en-US" smtClean="0"/>
            </a:fld>
            <a:endParaRPr lang="zh-CN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汉仪旗黑-50S" panose="00020600040101010101" pitchFamily="18" charset="-122"/>
        <a:ea typeface="汉仪旗黑-50S" panose="00020600040101010101" pitchFamily="18" charset="-122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汉仪旗黑-50S" panose="00020600040101010101" pitchFamily="18" charset="-122"/>
        <a:ea typeface="汉仪旗黑-50S" panose="00020600040101010101" pitchFamily="18" charset="-122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汉仪旗黑-50S" panose="00020600040101010101" pitchFamily="18" charset="-122"/>
        <a:ea typeface="汉仪旗黑-50S" panose="00020600040101010101" pitchFamily="18" charset="-122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汉仪旗黑-50S" panose="00020600040101010101" pitchFamily="18" charset="-122"/>
        <a:ea typeface="汉仪旗黑-50S" panose="00020600040101010101" pitchFamily="18" charset="-122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汉仪旗黑-50S" panose="00020600040101010101" pitchFamily="18" charset="-122"/>
        <a:ea typeface="汉仪旗黑-50S" panose="00020600040101010101" pitchFamily="18" charset="-122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06A9F8-2D6D-4AE7-966B-6FBF50741E4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06A9F8-2D6D-4AE7-966B-6FBF50741E4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06A9F8-2D6D-4AE7-966B-6FBF50741E4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06A9F8-2D6D-4AE7-966B-6FBF50741E4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/>
              <a:t>单击此处编辑母版副标题样式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7FCACBD5-AA1E-49C6-8BCE-7B888DB1AA27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A8FCC27E-9B05-413B-9A23-A8BDAB132E55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2pPr>
            <a:lvl3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3pPr>
            <a:lvl4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4pPr>
            <a:lvl5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7FCACBD5-AA1E-49C6-8BCE-7B888DB1AA27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A8FCC27E-9B05-413B-9A23-A8BDAB132E55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2pPr>
            <a:lvl3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3pPr>
            <a:lvl4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4pPr>
            <a:lvl5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7FCACBD5-AA1E-49C6-8BCE-7B888DB1AA27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A8FCC27E-9B05-413B-9A23-A8BDAB132E55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/>
              <a:t>单击此处编辑母版副标题样式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7FCACBD5-AA1E-49C6-8BCE-7B888DB1AA27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A8FCC27E-9B05-413B-9A23-A8BDAB132E55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2pPr>
            <a:lvl3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3pPr>
            <a:lvl4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4pPr>
            <a:lvl5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7FCACBD5-AA1E-49C6-8BCE-7B888DB1AA27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A8FCC27E-9B05-413B-9A23-A8BDAB132E55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7FCACBD5-AA1E-49C6-8BCE-7B888DB1AA27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A8FCC27E-9B05-413B-9A23-A8BDAB132E55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2pPr>
            <a:lvl3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3pPr>
            <a:lvl4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4pPr>
            <a:lvl5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2pPr>
            <a:lvl3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3pPr>
            <a:lvl4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4pPr>
            <a:lvl5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7FCACBD5-AA1E-49C6-8BCE-7B888DB1AA27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A8FCC27E-9B05-413B-9A23-A8BDAB132E55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2pPr>
            <a:lvl3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3pPr>
            <a:lvl4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4pPr>
            <a:lvl5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2pPr>
            <a:lvl3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3pPr>
            <a:lvl4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4pPr>
            <a:lvl5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7FCACBD5-AA1E-49C6-8BCE-7B888DB1AA27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A8FCC27E-9B05-413B-9A23-A8BDAB132E55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7FCACBD5-AA1E-49C6-8BCE-7B888DB1AA27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A8FCC27E-9B05-413B-9A23-A8BDAB132E55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7FCACBD5-AA1E-49C6-8BCE-7B888DB1AA27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A8FCC27E-9B05-413B-9A23-A8BDAB132E55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>
              <a:defRPr sz="28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2pPr>
            <a:lvl3pPr>
              <a:defRPr sz="24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3pPr>
            <a:lvl4pPr>
              <a:defRPr sz="20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4pPr>
            <a:lvl5pPr>
              <a:defRPr sz="20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7FCACBD5-AA1E-49C6-8BCE-7B888DB1AA27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A8FCC27E-9B05-413B-9A23-A8BDAB132E55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2pPr>
            <a:lvl3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3pPr>
            <a:lvl4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4pPr>
            <a:lvl5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7FCACBD5-AA1E-49C6-8BCE-7B888DB1AA27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A8FCC27E-9B05-413B-9A23-A8BDAB132E55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 dirty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7FCACBD5-AA1E-49C6-8BCE-7B888DB1AA27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A8FCC27E-9B05-413B-9A23-A8BDAB132E55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2pPr>
            <a:lvl3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3pPr>
            <a:lvl4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4pPr>
            <a:lvl5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7FCACBD5-AA1E-49C6-8BCE-7B888DB1AA27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A8FCC27E-9B05-413B-9A23-A8BDAB132E55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2pPr>
            <a:lvl3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3pPr>
            <a:lvl4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4pPr>
            <a:lvl5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7FCACBD5-AA1E-49C6-8BCE-7B888DB1AA27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A8FCC27E-9B05-413B-9A23-A8BDAB132E55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7FCACBD5-AA1E-49C6-8BCE-7B888DB1AA27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A8FCC27E-9B05-413B-9A23-A8BDAB132E55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2pPr>
            <a:lvl3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3pPr>
            <a:lvl4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4pPr>
            <a:lvl5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2pPr>
            <a:lvl3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3pPr>
            <a:lvl4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4pPr>
            <a:lvl5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7FCACBD5-AA1E-49C6-8BCE-7B888DB1AA27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A8FCC27E-9B05-413B-9A23-A8BDAB132E55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2pPr>
            <a:lvl3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3pPr>
            <a:lvl4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4pPr>
            <a:lvl5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2pPr>
            <a:lvl3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3pPr>
            <a:lvl4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4pPr>
            <a:lvl5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7FCACBD5-AA1E-49C6-8BCE-7B888DB1AA27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A8FCC27E-9B05-413B-9A23-A8BDAB132E55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7FCACBD5-AA1E-49C6-8BCE-7B888DB1AA27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A8FCC27E-9B05-413B-9A23-A8BDAB132E55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7FCACBD5-AA1E-49C6-8BCE-7B888DB1AA27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A8FCC27E-9B05-413B-9A23-A8BDAB132E55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>
              <a:defRPr sz="28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2pPr>
            <a:lvl3pPr>
              <a:defRPr sz="24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3pPr>
            <a:lvl4pPr>
              <a:defRPr sz="20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4pPr>
            <a:lvl5pPr>
              <a:defRPr sz="20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7FCACBD5-AA1E-49C6-8BCE-7B888DB1AA27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A8FCC27E-9B05-413B-9A23-A8BDAB132E55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 dirty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7FCACBD5-AA1E-49C6-8BCE-7B888DB1AA27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汉仪旗黑-50S" panose="00020600040101010101" pitchFamily="18" charset="-122"/>
                <a:ea typeface="汉仪旗黑-50S" panose="00020600040101010101" pitchFamily="18" charset="-122"/>
              </a:defRPr>
            </a:lvl1pPr>
          </a:lstStyle>
          <a:p>
            <a:fld id="{A8FCC27E-9B05-413B-9A23-A8BDAB132E55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2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.xml"/><Relationship Id="rId8" Type="http://schemas.openxmlformats.org/officeDocument/2006/relationships/slideLayout" Target="../slideLayouts/slideLayout19.xml"/><Relationship Id="rId7" Type="http://schemas.openxmlformats.org/officeDocument/2006/relationships/slideLayout" Target="../slideLayouts/slideLayout18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3" Type="http://schemas.openxmlformats.org/officeDocument/2006/relationships/slideLayout" Target="../slideLayouts/slideLayout14.xml"/><Relationship Id="rId2" Type="http://schemas.openxmlformats.org/officeDocument/2006/relationships/slideLayout" Target="../slideLayouts/slideLayout13.xml"/><Relationship Id="rId12" Type="http://schemas.openxmlformats.org/officeDocument/2006/relationships/theme" Target="../theme/theme2.xml"/><Relationship Id="rId11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1.xml"/><Relationship Id="rId1" Type="http://schemas.openxmlformats.org/officeDocument/2006/relationships/slideLayout" Target="../slideLayouts/slideLayout1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: 形状 6"/>
          <p:cNvSpPr/>
          <p:nvPr userDrawn="1"/>
        </p:nvSpPr>
        <p:spPr>
          <a:xfrm>
            <a:off x="1" y="0"/>
            <a:ext cx="12192000" cy="6858000"/>
          </a:xfrm>
          <a:custGeom>
            <a:avLst/>
            <a:gdLst>
              <a:gd name="connsiteX0" fmla="*/ 0 w 12251431"/>
              <a:gd name="connsiteY0" fmla="*/ 0 h 4900572"/>
              <a:gd name="connsiteX1" fmla="*/ 12251432 w 12251431"/>
              <a:gd name="connsiteY1" fmla="*/ 0 h 4900572"/>
              <a:gd name="connsiteX2" fmla="*/ 12251432 w 12251431"/>
              <a:gd name="connsiteY2" fmla="*/ 4900573 h 4900572"/>
              <a:gd name="connsiteX3" fmla="*/ 0 w 12251431"/>
              <a:gd name="connsiteY3" fmla="*/ 4900573 h 4900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51431" h="4900572">
                <a:moveTo>
                  <a:pt x="0" y="0"/>
                </a:moveTo>
                <a:lnTo>
                  <a:pt x="12251432" y="0"/>
                </a:lnTo>
                <a:lnTo>
                  <a:pt x="12251432" y="4900573"/>
                </a:lnTo>
                <a:lnTo>
                  <a:pt x="0" y="4900573"/>
                </a:lnTo>
                <a:close/>
              </a:path>
            </a:pathLst>
          </a:custGeom>
          <a:solidFill>
            <a:srgbClr val="FBFFFB"/>
          </a:solidFill>
          <a:ln w="816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: 形状 6"/>
          <p:cNvSpPr/>
          <p:nvPr userDrawn="1"/>
        </p:nvSpPr>
        <p:spPr>
          <a:xfrm>
            <a:off x="1" y="0"/>
            <a:ext cx="12192000" cy="6858000"/>
          </a:xfrm>
          <a:custGeom>
            <a:avLst/>
            <a:gdLst>
              <a:gd name="connsiteX0" fmla="*/ 0 w 12251431"/>
              <a:gd name="connsiteY0" fmla="*/ 0 h 4900572"/>
              <a:gd name="connsiteX1" fmla="*/ 12251432 w 12251431"/>
              <a:gd name="connsiteY1" fmla="*/ 0 h 4900572"/>
              <a:gd name="connsiteX2" fmla="*/ 12251432 w 12251431"/>
              <a:gd name="connsiteY2" fmla="*/ 4900573 h 4900572"/>
              <a:gd name="connsiteX3" fmla="*/ 0 w 12251431"/>
              <a:gd name="connsiteY3" fmla="*/ 4900573 h 4900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51431" h="4900572">
                <a:moveTo>
                  <a:pt x="0" y="0"/>
                </a:moveTo>
                <a:lnTo>
                  <a:pt x="12251432" y="0"/>
                </a:lnTo>
                <a:lnTo>
                  <a:pt x="12251432" y="4900573"/>
                </a:lnTo>
                <a:lnTo>
                  <a:pt x="0" y="4900573"/>
                </a:lnTo>
                <a:close/>
              </a:path>
            </a:pathLst>
          </a:custGeom>
          <a:solidFill>
            <a:srgbClr val="FBFFFB"/>
          </a:solidFill>
          <a:ln w="816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2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2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2.xml"/><Relationship Id="rId5" Type="http://schemas.openxmlformats.org/officeDocument/2006/relationships/tags" Target="../tags/tag27.xml"/><Relationship Id="rId4" Type="http://schemas.openxmlformats.org/officeDocument/2006/relationships/tags" Target="../tags/tag26.xml"/><Relationship Id="rId3" Type="http://schemas.openxmlformats.org/officeDocument/2006/relationships/tags" Target="../tags/tag25.xml"/><Relationship Id="rId2" Type="http://schemas.openxmlformats.org/officeDocument/2006/relationships/tags" Target="../tags/tag24.xml"/><Relationship Id="rId1" Type="http://schemas.openxmlformats.org/officeDocument/2006/relationships/image" Target="../media/image3.jpeg"/></Relationships>
</file>

<file path=ppt/slides/_rels/slide14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3.xml"/><Relationship Id="rId6" Type="http://schemas.openxmlformats.org/officeDocument/2006/relationships/tags" Target="../tags/tag32.xml"/><Relationship Id="rId5" Type="http://schemas.openxmlformats.org/officeDocument/2006/relationships/image" Target="../media/image4.jpeg"/><Relationship Id="rId4" Type="http://schemas.openxmlformats.org/officeDocument/2006/relationships/tags" Target="../tags/tag31.xml"/><Relationship Id="rId3" Type="http://schemas.openxmlformats.org/officeDocument/2006/relationships/tags" Target="../tags/tag30.xml"/><Relationship Id="rId2" Type="http://schemas.openxmlformats.org/officeDocument/2006/relationships/tags" Target="../tags/tag29.xml"/><Relationship Id="rId1" Type="http://schemas.openxmlformats.org/officeDocument/2006/relationships/tags" Target="../tags/tag2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9" Type="http://schemas.openxmlformats.org/officeDocument/2006/relationships/tags" Target="../tags/tag9.xml"/><Relationship Id="rId8" Type="http://schemas.openxmlformats.org/officeDocument/2006/relationships/tags" Target="../tags/tag8.xml"/><Relationship Id="rId7" Type="http://schemas.openxmlformats.org/officeDocument/2006/relationships/tags" Target="../tags/tag7.xml"/><Relationship Id="rId6" Type="http://schemas.openxmlformats.org/officeDocument/2006/relationships/tags" Target="../tags/tag6.xml"/><Relationship Id="rId5" Type="http://schemas.openxmlformats.org/officeDocument/2006/relationships/tags" Target="../tags/tag5.xml"/><Relationship Id="rId4" Type="http://schemas.openxmlformats.org/officeDocument/2006/relationships/tags" Target="../tags/tag4.xml"/><Relationship Id="rId3" Type="http://schemas.openxmlformats.org/officeDocument/2006/relationships/tags" Target="../tags/tag3.xml"/><Relationship Id="rId2" Type="http://schemas.openxmlformats.org/officeDocument/2006/relationships/tags" Target="../tags/tag2.xml"/><Relationship Id="rId19" Type="http://schemas.openxmlformats.org/officeDocument/2006/relationships/slideLayout" Target="../slideLayouts/slideLayout2.xml"/><Relationship Id="rId18" Type="http://schemas.openxmlformats.org/officeDocument/2006/relationships/image" Target="../media/image1.jpeg"/><Relationship Id="rId17" Type="http://schemas.openxmlformats.org/officeDocument/2006/relationships/tags" Target="../tags/tag17.xml"/><Relationship Id="rId16" Type="http://schemas.openxmlformats.org/officeDocument/2006/relationships/tags" Target="../tags/tag16.xml"/><Relationship Id="rId15" Type="http://schemas.openxmlformats.org/officeDocument/2006/relationships/tags" Target="../tags/tag15.xml"/><Relationship Id="rId14" Type="http://schemas.openxmlformats.org/officeDocument/2006/relationships/tags" Target="../tags/tag14.xml"/><Relationship Id="rId13" Type="http://schemas.openxmlformats.org/officeDocument/2006/relationships/tags" Target="../tags/tag13.xml"/><Relationship Id="rId12" Type="http://schemas.openxmlformats.org/officeDocument/2006/relationships/tags" Target="../tags/tag12.xml"/><Relationship Id="rId11" Type="http://schemas.openxmlformats.org/officeDocument/2006/relationships/tags" Target="../tags/tag11.xml"/><Relationship Id="rId10" Type="http://schemas.openxmlformats.org/officeDocument/2006/relationships/tags" Target="../tags/tag10.xml"/><Relationship Id="rId1" Type="http://schemas.openxmlformats.org/officeDocument/2006/relationships/tags" Target="../tags/tag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20.xml"/><Relationship Id="rId1" Type="http://schemas.openxmlformats.org/officeDocument/2006/relationships/image" Target="../media/image2.jpe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任意多边形: 形状 576"/>
          <p:cNvSpPr/>
          <p:nvPr/>
        </p:nvSpPr>
        <p:spPr>
          <a:xfrm>
            <a:off x="0" y="0"/>
            <a:ext cx="12192000" cy="6844107"/>
          </a:xfrm>
          <a:custGeom>
            <a:avLst/>
            <a:gdLst>
              <a:gd name="connsiteX0" fmla="*/ 0 w 12192000"/>
              <a:gd name="connsiteY0" fmla="*/ 0 h 6844107"/>
              <a:gd name="connsiteX1" fmla="*/ 12192000 w 12192000"/>
              <a:gd name="connsiteY1" fmla="*/ 0 h 6844107"/>
              <a:gd name="connsiteX2" fmla="*/ 12192000 w 12192000"/>
              <a:gd name="connsiteY2" fmla="*/ 6844107 h 6844107"/>
              <a:gd name="connsiteX3" fmla="*/ 0 w 12192000"/>
              <a:gd name="connsiteY3" fmla="*/ 6844107 h 6844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44107">
                <a:moveTo>
                  <a:pt x="0" y="0"/>
                </a:moveTo>
                <a:lnTo>
                  <a:pt x="12192000" y="0"/>
                </a:lnTo>
                <a:lnTo>
                  <a:pt x="12192000" y="6844107"/>
                </a:lnTo>
                <a:lnTo>
                  <a:pt x="0" y="6844107"/>
                </a:lnTo>
                <a:close/>
              </a:path>
            </a:pathLst>
          </a:custGeom>
          <a:solidFill>
            <a:srgbClr val="D6EAD8"/>
          </a:solidFill>
          <a:ln w="493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sp>
        <p:nvSpPr>
          <p:cNvPr id="8" name="任意多边形: 形状 7"/>
          <p:cNvSpPr/>
          <p:nvPr/>
        </p:nvSpPr>
        <p:spPr>
          <a:xfrm>
            <a:off x="1604500" y="560818"/>
            <a:ext cx="8865988" cy="5726271"/>
          </a:xfrm>
          <a:custGeom>
            <a:avLst/>
            <a:gdLst>
              <a:gd name="connsiteX0" fmla="*/ 2856701 w 8865988"/>
              <a:gd name="connsiteY0" fmla="*/ 0 h 5726271"/>
              <a:gd name="connsiteX1" fmla="*/ 2639940 w 8865988"/>
              <a:gd name="connsiteY1" fmla="*/ 820116 h 5726271"/>
              <a:gd name="connsiteX2" fmla="*/ 2295187 w 8865988"/>
              <a:gd name="connsiteY2" fmla="*/ 1346804 h 5726271"/>
              <a:gd name="connsiteX3" fmla="*/ 1947767 w 8865988"/>
              <a:gd name="connsiteY3" fmla="*/ 1344630 h 5726271"/>
              <a:gd name="connsiteX4" fmla="*/ 1062198 w 8865988"/>
              <a:gd name="connsiteY4" fmla="*/ 1184085 h 5726271"/>
              <a:gd name="connsiteX5" fmla="*/ 465710 w 8865988"/>
              <a:gd name="connsiteY5" fmla="*/ 1323241 h 5726271"/>
              <a:gd name="connsiteX6" fmla="*/ 368987 w 8865988"/>
              <a:gd name="connsiteY6" fmla="*/ 1557834 h 5726271"/>
              <a:gd name="connsiteX7" fmla="*/ 15837 w 8865988"/>
              <a:gd name="connsiteY7" fmla="*/ 1821524 h 5726271"/>
              <a:gd name="connsiteX8" fmla="*/ 110781 w 8865988"/>
              <a:gd name="connsiteY8" fmla="*/ 2127993 h 5726271"/>
              <a:gd name="connsiteX9" fmla="*/ 322997 w 8865988"/>
              <a:gd name="connsiteY9" fmla="*/ 2390695 h 5726271"/>
              <a:gd name="connsiteX10" fmla="*/ 170701 w 8865988"/>
              <a:gd name="connsiteY10" fmla="*/ 2929041 h 5726271"/>
              <a:gd name="connsiteX11" fmla="*/ 149411 w 8865988"/>
              <a:gd name="connsiteY11" fmla="*/ 3591971 h 5726271"/>
              <a:gd name="connsiteX12" fmla="*/ 642853 w 8865988"/>
              <a:gd name="connsiteY12" fmla="*/ 3911579 h 5726271"/>
              <a:gd name="connsiteX13" fmla="*/ 902591 w 8865988"/>
              <a:gd name="connsiteY13" fmla="*/ 4387140 h 5726271"/>
              <a:gd name="connsiteX14" fmla="*/ 1350686 w 8865988"/>
              <a:gd name="connsiteY14" fmla="*/ 4431796 h 5726271"/>
              <a:gd name="connsiteX15" fmla="*/ 1613832 w 8865988"/>
              <a:gd name="connsiteY15" fmla="*/ 4377754 h 5726271"/>
              <a:gd name="connsiteX16" fmla="*/ 1755112 w 8865988"/>
              <a:gd name="connsiteY16" fmla="*/ 4600542 h 5726271"/>
              <a:gd name="connsiteX17" fmla="*/ 1624996 w 8865988"/>
              <a:gd name="connsiteY17" fmla="*/ 4848128 h 5726271"/>
              <a:gd name="connsiteX18" fmla="*/ 1308252 w 8865988"/>
              <a:gd name="connsiteY18" fmla="*/ 5031298 h 5726271"/>
              <a:gd name="connsiteX19" fmla="*/ 1054640 w 8865988"/>
              <a:gd name="connsiteY19" fmla="*/ 5100555 h 5726271"/>
              <a:gd name="connsiteX20" fmla="*/ 918251 w 8865988"/>
              <a:gd name="connsiteY20" fmla="*/ 5305460 h 5726271"/>
              <a:gd name="connsiteX21" fmla="*/ 1199921 w 8865988"/>
              <a:gd name="connsiteY21" fmla="*/ 5473069 h 5726271"/>
              <a:gd name="connsiteX22" fmla="*/ 1965797 w 8865988"/>
              <a:gd name="connsiteY22" fmla="*/ 4942232 h 5726271"/>
              <a:gd name="connsiteX23" fmla="*/ 2173222 w 8865988"/>
              <a:gd name="connsiteY23" fmla="*/ 4493594 h 5726271"/>
              <a:gd name="connsiteX24" fmla="*/ 2679656 w 8865988"/>
              <a:gd name="connsiteY24" fmla="*/ 4468055 h 5726271"/>
              <a:gd name="connsiteX25" fmla="*/ 3155168 w 8865988"/>
              <a:gd name="connsiteY25" fmla="*/ 4711244 h 5726271"/>
              <a:gd name="connsiteX26" fmla="*/ 3631963 w 8865988"/>
              <a:gd name="connsiteY26" fmla="*/ 4806485 h 5726271"/>
              <a:gd name="connsiteX27" fmla="*/ 3803870 w 8865988"/>
              <a:gd name="connsiteY27" fmla="*/ 4883695 h 5726271"/>
              <a:gd name="connsiteX28" fmla="*/ 3742369 w 8865988"/>
              <a:gd name="connsiteY28" fmla="*/ 5225582 h 5726271"/>
              <a:gd name="connsiteX29" fmla="*/ 3371978 w 8865988"/>
              <a:gd name="connsiteY29" fmla="*/ 5338507 h 5726271"/>
              <a:gd name="connsiteX30" fmla="*/ 3009491 w 8865988"/>
              <a:gd name="connsiteY30" fmla="*/ 5469217 h 5726271"/>
              <a:gd name="connsiteX31" fmla="*/ 2966564 w 8865988"/>
              <a:gd name="connsiteY31" fmla="*/ 5532842 h 5726271"/>
              <a:gd name="connsiteX32" fmla="*/ 3094061 w 8865988"/>
              <a:gd name="connsiteY32" fmla="*/ 5698080 h 5726271"/>
              <a:gd name="connsiteX33" fmla="*/ 3698503 w 8865988"/>
              <a:gd name="connsiteY33" fmla="*/ 5587970 h 5726271"/>
              <a:gd name="connsiteX34" fmla="*/ 4218769 w 8865988"/>
              <a:gd name="connsiteY34" fmla="*/ 5224150 h 5726271"/>
              <a:gd name="connsiteX35" fmla="*/ 4632483 w 8865988"/>
              <a:gd name="connsiteY35" fmla="*/ 5019195 h 5726271"/>
              <a:gd name="connsiteX36" fmla="*/ 5831831 w 8865988"/>
              <a:gd name="connsiteY36" fmla="*/ 4396871 h 5726271"/>
              <a:gd name="connsiteX37" fmla="*/ 6411227 w 8865988"/>
              <a:gd name="connsiteY37" fmla="*/ 4768942 h 5726271"/>
              <a:gd name="connsiteX38" fmla="*/ 6654565 w 8865988"/>
              <a:gd name="connsiteY38" fmla="*/ 5395761 h 5726271"/>
              <a:gd name="connsiteX39" fmla="*/ 6746496 w 8865988"/>
              <a:gd name="connsiteY39" fmla="*/ 5450494 h 5726271"/>
              <a:gd name="connsiteX40" fmla="*/ 6832449 w 8865988"/>
              <a:gd name="connsiteY40" fmla="*/ 5347696 h 5726271"/>
              <a:gd name="connsiteX41" fmla="*/ 6829683 w 8865988"/>
              <a:gd name="connsiteY41" fmla="*/ 4853117 h 5726271"/>
              <a:gd name="connsiteX42" fmla="*/ 6829980 w 8865988"/>
              <a:gd name="connsiteY42" fmla="*/ 4604988 h 5726271"/>
              <a:gd name="connsiteX43" fmla="*/ 6990624 w 8865988"/>
              <a:gd name="connsiteY43" fmla="*/ 4435995 h 5726271"/>
              <a:gd name="connsiteX44" fmla="*/ 7449438 w 8865988"/>
              <a:gd name="connsiteY44" fmla="*/ 4576238 h 5726271"/>
              <a:gd name="connsiteX45" fmla="*/ 7560782 w 8865988"/>
              <a:gd name="connsiteY45" fmla="*/ 4421225 h 5726271"/>
              <a:gd name="connsiteX46" fmla="*/ 7721032 w 8865988"/>
              <a:gd name="connsiteY46" fmla="*/ 4364762 h 5726271"/>
              <a:gd name="connsiteX47" fmla="*/ 7774036 w 8865988"/>
              <a:gd name="connsiteY47" fmla="*/ 4428585 h 5726271"/>
              <a:gd name="connsiteX48" fmla="*/ 7865275 w 8865988"/>
              <a:gd name="connsiteY48" fmla="*/ 4433723 h 5726271"/>
              <a:gd name="connsiteX49" fmla="*/ 8195159 w 8865988"/>
              <a:gd name="connsiteY49" fmla="*/ 4362292 h 5726271"/>
              <a:gd name="connsiteX50" fmla="*/ 8590249 w 8865988"/>
              <a:gd name="connsiteY50" fmla="*/ 4156201 h 5726271"/>
              <a:gd name="connsiteX51" fmla="*/ 8655504 w 8865988"/>
              <a:gd name="connsiteY51" fmla="*/ 3598343 h 5726271"/>
              <a:gd name="connsiteX52" fmla="*/ 8865399 w 8865988"/>
              <a:gd name="connsiteY52" fmla="*/ 3073976 h 5726271"/>
              <a:gd name="connsiteX53" fmla="*/ 8538084 w 8865988"/>
              <a:gd name="connsiteY53" fmla="*/ 2675231 h 5726271"/>
              <a:gd name="connsiteX54" fmla="*/ 7936459 w 8865988"/>
              <a:gd name="connsiteY54" fmla="*/ 1862574 h 5726271"/>
              <a:gd name="connsiteX55" fmla="*/ 7951328 w 8865988"/>
              <a:gd name="connsiteY55" fmla="*/ 1467139 h 5726271"/>
              <a:gd name="connsiteX56" fmla="*/ 7653306 w 8865988"/>
              <a:gd name="connsiteY56" fmla="*/ 1104355 h 5726271"/>
              <a:gd name="connsiteX57" fmla="*/ 7173942 w 8865988"/>
              <a:gd name="connsiteY57" fmla="*/ 1089931 h 5726271"/>
              <a:gd name="connsiteX58" fmla="*/ 6863966 w 8865988"/>
              <a:gd name="connsiteY58" fmla="*/ 1193125 h 5726271"/>
              <a:gd name="connsiteX59" fmla="*/ 6565697 w 8865988"/>
              <a:gd name="connsiteY59" fmla="*/ 1105985 h 5726271"/>
              <a:gd name="connsiteX60" fmla="*/ 6393987 w 8865988"/>
              <a:gd name="connsiteY60" fmla="*/ 902167 h 5726271"/>
              <a:gd name="connsiteX61" fmla="*/ 6276715 w 8865988"/>
              <a:gd name="connsiteY61" fmla="*/ 948058 h 5726271"/>
              <a:gd name="connsiteX62" fmla="*/ 5909733 w 8865988"/>
              <a:gd name="connsiteY62" fmla="*/ 1200930 h 5726271"/>
              <a:gd name="connsiteX63" fmla="*/ 5739406 w 8865988"/>
              <a:gd name="connsiteY63" fmla="*/ 1278387 h 5726271"/>
              <a:gd name="connsiteX64" fmla="*/ 5496662 w 8865988"/>
              <a:gd name="connsiteY64" fmla="*/ 1081138 h 5726271"/>
              <a:gd name="connsiteX65" fmla="*/ 5445781 w 8865988"/>
              <a:gd name="connsiteY65" fmla="*/ 748982 h 5726271"/>
              <a:gd name="connsiteX66" fmla="*/ 5274665 w 8865988"/>
              <a:gd name="connsiteY66" fmla="*/ 474918 h 5726271"/>
              <a:gd name="connsiteX67" fmla="*/ 4888367 w 8865988"/>
              <a:gd name="connsiteY67" fmla="*/ 540717 h 5726271"/>
              <a:gd name="connsiteX68" fmla="*/ 4217040 w 8865988"/>
              <a:gd name="connsiteY68" fmla="*/ 653741 h 5726271"/>
              <a:gd name="connsiteX69" fmla="*/ 4116119 w 8865988"/>
              <a:gd name="connsiteY69" fmla="*/ 634130 h 5726271"/>
              <a:gd name="connsiteX70" fmla="*/ 3960612 w 8865988"/>
              <a:gd name="connsiteY70" fmla="*/ 455603 h 5726271"/>
              <a:gd name="connsiteX71" fmla="*/ 3794929 w 8865988"/>
              <a:gd name="connsiteY71" fmla="*/ 477092 h 5726271"/>
              <a:gd name="connsiteX72" fmla="*/ 3574809 w 8865988"/>
              <a:gd name="connsiteY72" fmla="*/ 676514 h 5726271"/>
              <a:gd name="connsiteX73" fmla="*/ 3307414 w 8865988"/>
              <a:gd name="connsiteY73" fmla="*/ 780449 h 5726271"/>
              <a:gd name="connsiteX74" fmla="*/ 3099347 w 8865988"/>
              <a:gd name="connsiteY74" fmla="*/ 553808 h 5726271"/>
              <a:gd name="connsiteX75" fmla="*/ 3038686 w 8865988"/>
              <a:gd name="connsiteY75" fmla="*/ 236076 h 5726271"/>
              <a:gd name="connsiteX76" fmla="*/ 2856701 w 8865988"/>
              <a:gd name="connsiteY76" fmla="*/ 0 h 5726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8865988" h="5726271">
                <a:moveTo>
                  <a:pt x="2856701" y="0"/>
                </a:moveTo>
                <a:cubicBezTo>
                  <a:pt x="2784431" y="273372"/>
                  <a:pt x="2712161" y="546744"/>
                  <a:pt x="2639940" y="820116"/>
                </a:cubicBezTo>
                <a:cubicBezTo>
                  <a:pt x="2584021" y="1031739"/>
                  <a:pt x="2501476" y="1273595"/>
                  <a:pt x="2295187" y="1346804"/>
                </a:cubicBezTo>
                <a:cubicBezTo>
                  <a:pt x="2184732" y="1385977"/>
                  <a:pt x="2063112" y="1365526"/>
                  <a:pt x="1947767" y="1344630"/>
                </a:cubicBezTo>
                <a:cubicBezTo>
                  <a:pt x="1652561" y="1291131"/>
                  <a:pt x="1357404" y="1237633"/>
                  <a:pt x="1062198" y="1184085"/>
                </a:cubicBezTo>
                <a:cubicBezTo>
                  <a:pt x="846869" y="1145060"/>
                  <a:pt x="572065" y="1132019"/>
                  <a:pt x="465710" y="1323241"/>
                </a:cubicBezTo>
                <a:cubicBezTo>
                  <a:pt x="424413" y="1397437"/>
                  <a:pt x="419720" y="1489714"/>
                  <a:pt x="368987" y="1557834"/>
                </a:cubicBezTo>
                <a:cubicBezTo>
                  <a:pt x="279675" y="1677774"/>
                  <a:pt x="77338" y="1685184"/>
                  <a:pt x="15837" y="1821524"/>
                </a:cubicBezTo>
                <a:cubicBezTo>
                  <a:pt x="-30845" y="1925064"/>
                  <a:pt x="33126" y="2045152"/>
                  <a:pt x="110781" y="2127993"/>
                </a:cubicBezTo>
                <a:cubicBezTo>
                  <a:pt x="188485" y="2210835"/>
                  <a:pt x="285109" y="2283648"/>
                  <a:pt x="322997" y="2390695"/>
                </a:cubicBezTo>
                <a:cubicBezTo>
                  <a:pt x="387215" y="2572235"/>
                  <a:pt x="258828" y="2757825"/>
                  <a:pt x="170701" y="2929041"/>
                </a:cubicBezTo>
                <a:cubicBezTo>
                  <a:pt x="64346" y="3135774"/>
                  <a:pt x="16775" y="3401094"/>
                  <a:pt x="149411" y="3591971"/>
                </a:cubicBezTo>
                <a:cubicBezTo>
                  <a:pt x="262533" y="3754739"/>
                  <a:pt x="469563" y="3815400"/>
                  <a:pt x="642853" y="3911579"/>
                </a:cubicBezTo>
                <a:cubicBezTo>
                  <a:pt x="816143" y="4007758"/>
                  <a:pt x="979011" y="4204266"/>
                  <a:pt x="902591" y="4387140"/>
                </a:cubicBezTo>
                <a:cubicBezTo>
                  <a:pt x="1037351" y="4462522"/>
                  <a:pt x="1203725" y="4479120"/>
                  <a:pt x="1350686" y="4431796"/>
                </a:cubicBezTo>
                <a:cubicBezTo>
                  <a:pt x="1437380" y="4403886"/>
                  <a:pt x="1525853" y="4354290"/>
                  <a:pt x="1613832" y="4377754"/>
                </a:cubicBezTo>
                <a:cubicBezTo>
                  <a:pt x="1705911" y="4402306"/>
                  <a:pt x="1761534" y="4505449"/>
                  <a:pt x="1755112" y="4600542"/>
                </a:cubicBezTo>
                <a:cubicBezTo>
                  <a:pt x="1748690" y="4695634"/>
                  <a:pt x="1692722" y="4781044"/>
                  <a:pt x="1624996" y="4848128"/>
                </a:cubicBezTo>
                <a:cubicBezTo>
                  <a:pt x="1537363" y="4934872"/>
                  <a:pt x="1427155" y="4998596"/>
                  <a:pt x="1308252" y="5031298"/>
                </a:cubicBezTo>
                <a:cubicBezTo>
                  <a:pt x="1223583" y="5054564"/>
                  <a:pt x="1133875" y="5062666"/>
                  <a:pt x="1054640" y="5100555"/>
                </a:cubicBezTo>
                <a:cubicBezTo>
                  <a:pt x="975404" y="5138394"/>
                  <a:pt x="906296" y="5218469"/>
                  <a:pt x="918251" y="5305460"/>
                </a:cubicBezTo>
                <a:cubicBezTo>
                  <a:pt x="934503" y="5424066"/>
                  <a:pt x="1080228" y="5474354"/>
                  <a:pt x="1199921" y="5473069"/>
                </a:cubicBezTo>
                <a:cubicBezTo>
                  <a:pt x="1529657" y="5469513"/>
                  <a:pt x="1846747" y="5249738"/>
                  <a:pt x="1965797" y="4942232"/>
                </a:cubicBezTo>
                <a:cubicBezTo>
                  <a:pt x="2026113" y="4786527"/>
                  <a:pt x="2046169" y="4602024"/>
                  <a:pt x="2173222" y="4493594"/>
                </a:cubicBezTo>
                <a:cubicBezTo>
                  <a:pt x="2308772" y="4377902"/>
                  <a:pt x="2515900" y="4397662"/>
                  <a:pt x="2679656" y="4468055"/>
                </a:cubicBezTo>
                <a:cubicBezTo>
                  <a:pt x="2843413" y="4538398"/>
                  <a:pt x="2987361" y="4651175"/>
                  <a:pt x="3155168" y="4711244"/>
                </a:cubicBezTo>
                <a:cubicBezTo>
                  <a:pt x="3307958" y="4765978"/>
                  <a:pt x="3472850" y="4774326"/>
                  <a:pt x="3631963" y="4806485"/>
                </a:cubicBezTo>
                <a:cubicBezTo>
                  <a:pt x="3694551" y="4819130"/>
                  <a:pt x="3759856" y="4837458"/>
                  <a:pt x="3803870" y="4883695"/>
                </a:cubicBezTo>
                <a:cubicBezTo>
                  <a:pt x="3894072" y="4978293"/>
                  <a:pt x="3846007" y="5146001"/>
                  <a:pt x="3742369" y="5225582"/>
                </a:cubicBezTo>
                <a:cubicBezTo>
                  <a:pt x="3638731" y="5305213"/>
                  <a:pt x="3501600" y="5321614"/>
                  <a:pt x="3371978" y="5338507"/>
                </a:cubicBezTo>
                <a:cubicBezTo>
                  <a:pt x="3242406" y="5355402"/>
                  <a:pt x="3104583" y="5379607"/>
                  <a:pt x="3009491" y="5469217"/>
                </a:cubicBezTo>
                <a:cubicBezTo>
                  <a:pt x="2990621" y="5487000"/>
                  <a:pt x="2973479" y="5507846"/>
                  <a:pt x="2966564" y="5532842"/>
                </a:cubicBezTo>
                <a:cubicBezTo>
                  <a:pt x="2946063" y="5606841"/>
                  <a:pt x="3021643" y="5672541"/>
                  <a:pt x="3094061" y="5698080"/>
                </a:cubicBezTo>
                <a:cubicBezTo>
                  <a:pt x="3293780" y="5768424"/>
                  <a:pt x="3517556" y="5697932"/>
                  <a:pt x="3698503" y="5587970"/>
                </a:cubicBezTo>
                <a:cubicBezTo>
                  <a:pt x="3879450" y="5478009"/>
                  <a:pt x="4035402" y="5330011"/>
                  <a:pt x="4218769" y="5224150"/>
                </a:cubicBezTo>
                <a:cubicBezTo>
                  <a:pt x="4352096" y="5147187"/>
                  <a:pt x="4497773" y="5093787"/>
                  <a:pt x="4632483" y="5019195"/>
                </a:cubicBezTo>
                <a:cubicBezTo>
                  <a:pt x="5033846" y="4796951"/>
                  <a:pt x="5373412" y="4377803"/>
                  <a:pt x="5831831" y="4396871"/>
                </a:cubicBezTo>
                <a:cubicBezTo>
                  <a:pt x="6072254" y="4406850"/>
                  <a:pt x="6302106" y="4554502"/>
                  <a:pt x="6411227" y="4768942"/>
                </a:cubicBezTo>
                <a:cubicBezTo>
                  <a:pt x="6513433" y="4969796"/>
                  <a:pt x="6515359" y="5218519"/>
                  <a:pt x="6654565" y="5395761"/>
                </a:cubicBezTo>
                <a:cubicBezTo>
                  <a:pt x="6677585" y="5425054"/>
                  <a:pt x="6709397" y="5453903"/>
                  <a:pt x="6746496" y="5450494"/>
                </a:cubicBezTo>
                <a:cubicBezTo>
                  <a:pt x="6793918" y="5446147"/>
                  <a:pt x="6819655" y="5393587"/>
                  <a:pt x="6832449" y="5347696"/>
                </a:cubicBezTo>
                <a:cubicBezTo>
                  <a:pt x="6877353" y="5186854"/>
                  <a:pt x="6876365" y="5013465"/>
                  <a:pt x="6829683" y="4853117"/>
                </a:cubicBezTo>
                <a:cubicBezTo>
                  <a:pt x="6806515" y="4773536"/>
                  <a:pt x="6812246" y="4685952"/>
                  <a:pt x="6829980" y="4604988"/>
                </a:cubicBezTo>
                <a:cubicBezTo>
                  <a:pt x="6847713" y="4524023"/>
                  <a:pt x="6908425" y="4446418"/>
                  <a:pt x="6990624" y="4435995"/>
                </a:cubicBezTo>
                <a:cubicBezTo>
                  <a:pt x="7156554" y="4414951"/>
                  <a:pt x="7304601" y="4659820"/>
                  <a:pt x="7449438" y="4576238"/>
                </a:cubicBezTo>
                <a:cubicBezTo>
                  <a:pt x="7505258" y="4544030"/>
                  <a:pt x="7526203" y="4475613"/>
                  <a:pt x="7560782" y="4421225"/>
                </a:cubicBezTo>
                <a:cubicBezTo>
                  <a:pt x="7595361" y="4366837"/>
                  <a:pt x="7672275" y="4322576"/>
                  <a:pt x="7721032" y="4364762"/>
                </a:cubicBezTo>
                <a:cubicBezTo>
                  <a:pt x="7742075" y="4382941"/>
                  <a:pt x="7751066" y="4412876"/>
                  <a:pt x="7774036" y="4428585"/>
                </a:cubicBezTo>
                <a:cubicBezTo>
                  <a:pt x="7799921" y="4446270"/>
                  <a:pt x="7834599" y="4440342"/>
                  <a:pt x="7865275" y="4433723"/>
                </a:cubicBezTo>
                <a:cubicBezTo>
                  <a:pt x="7975237" y="4409913"/>
                  <a:pt x="8085198" y="4386103"/>
                  <a:pt x="8195159" y="4362292"/>
                </a:cubicBezTo>
                <a:cubicBezTo>
                  <a:pt x="8344590" y="4329937"/>
                  <a:pt x="8510224" y="4286515"/>
                  <a:pt x="8590249" y="4156201"/>
                </a:cubicBezTo>
                <a:cubicBezTo>
                  <a:pt x="8689343" y="3994767"/>
                  <a:pt x="8608675" y="3781908"/>
                  <a:pt x="8655504" y="3598343"/>
                </a:cubicBezTo>
                <a:cubicBezTo>
                  <a:pt x="8702631" y="3413641"/>
                  <a:pt x="8877404" y="3264161"/>
                  <a:pt x="8865399" y="3073976"/>
                </a:cubicBezTo>
                <a:cubicBezTo>
                  <a:pt x="8854136" y="2895747"/>
                  <a:pt x="8686082" y="2775214"/>
                  <a:pt x="8538084" y="2675231"/>
                </a:cubicBezTo>
                <a:cubicBezTo>
                  <a:pt x="8247522" y="2478971"/>
                  <a:pt x="7946042" y="2213107"/>
                  <a:pt x="7936459" y="1862574"/>
                </a:cubicBezTo>
                <a:cubicBezTo>
                  <a:pt x="7932853" y="1730384"/>
                  <a:pt x="7972717" y="1597650"/>
                  <a:pt x="7951328" y="1467139"/>
                </a:cubicBezTo>
                <a:cubicBezTo>
                  <a:pt x="7924900" y="1306050"/>
                  <a:pt x="7803132" y="1169068"/>
                  <a:pt x="7653306" y="1104355"/>
                </a:cubicBezTo>
                <a:cubicBezTo>
                  <a:pt x="7503480" y="1039643"/>
                  <a:pt x="7329992" y="1041965"/>
                  <a:pt x="7173942" y="1089931"/>
                </a:cubicBezTo>
                <a:cubicBezTo>
                  <a:pt x="7069711" y="1121941"/>
                  <a:pt x="6971210" y="1173464"/>
                  <a:pt x="6863966" y="1193125"/>
                </a:cubicBezTo>
                <a:cubicBezTo>
                  <a:pt x="6756722" y="1212785"/>
                  <a:pt x="6632088" y="1192482"/>
                  <a:pt x="6565697" y="1105985"/>
                </a:cubicBezTo>
                <a:cubicBezTo>
                  <a:pt x="6509333" y="1032530"/>
                  <a:pt x="6486165" y="910614"/>
                  <a:pt x="6393987" y="902167"/>
                </a:cubicBezTo>
                <a:cubicBezTo>
                  <a:pt x="6351257" y="898264"/>
                  <a:pt x="6312035" y="923705"/>
                  <a:pt x="6276715" y="948058"/>
                </a:cubicBezTo>
                <a:cubicBezTo>
                  <a:pt x="6154404" y="1032332"/>
                  <a:pt x="6032044" y="1116656"/>
                  <a:pt x="5909733" y="1200930"/>
                </a:cubicBezTo>
                <a:cubicBezTo>
                  <a:pt x="5857716" y="1236744"/>
                  <a:pt x="5802390" y="1273792"/>
                  <a:pt x="5739406" y="1278387"/>
                </a:cubicBezTo>
                <a:cubicBezTo>
                  <a:pt x="5627469" y="1286537"/>
                  <a:pt x="5533068" y="1187296"/>
                  <a:pt x="5496662" y="1081138"/>
                </a:cubicBezTo>
                <a:cubicBezTo>
                  <a:pt x="5460255" y="974980"/>
                  <a:pt x="5464207" y="859684"/>
                  <a:pt x="5445781" y="748982"/>
                </a:cubicBezTo>
                <a:cubicBezTo>
                  <a:pt x="5427405" y="638230"/>
                  <a:pt x="5376919" y="521205"/>
                  <a:pt x="5274665" y="474918"/>
                </a:cubicBezTo>
                <a:cubicBezTo>
                  <a:pt x="5151711" y="419295"/>
                  <a:pt x="5011814" y="486329"/>
                  <a:pt x="4888367" y="540717"/>
                </a:cubicBezTo>
                <a:cubicBezTo>
                  <a:pt x="4698232" y="624448"/>
                  <a:pt x="4424761" y="657742"/>
                  <a:pt x="4217040" y="653741"/>
                </a:cubicBezTo>
                <a:cubicBezTo>
                  <a:pt x="4182412" y="653099"/>
                  <a:pt x="4146351" y="651024"/>
                  <a:pt x="4116119" y="634130"/>
                </a:cubicBezTo>
                <a:cubicBezTo>
                  <a:pt x="4046318" y="595154"/>
                  <a:pt x="4031598" y="492405"/>
                  <a:pt x="3960612" y="455603"/>
                </a:cubicBezTo>
                <a:cubicBezTo>
                  <a:pt x="3908941" y="428780"/>
                  <a:pt x="3844821" y="447057"/>
                  <a:pt x="3794929" y="477092"/>
                </a:cubicBezTo>
                <a:cubicBezTo>
                  <a:pt x="3709914" y="528318"/>
                  <a:pt x="3648017" y="609480"/>
                  <a:pt x="3574809" y="676514"/>
                </a:cubicBezTo>
                <a:cubicBezTo>
                  <a:pt x="3501600" y="743548"/>
                  <a:pt x="3404878" y="799269"/>
                  <a:pt x="3307414" y="780449"/>
                </a:cubicBezTo>
                <a:cubicBezTo>
                  <a:pt x="3201454" y="759948"/>
                  <a:pt x="3129974" y="657248"/>
                  <a:pt x="3099347" y="553808"/>
                </a:cubicBezTo>
                <a:cubicBezTo>
                  <a:pt x="3068720" y="450318"/>
                  <a:pt x="3067287" y="340109"/>
                  <a:pt x="3038686" y="236076"/>
                </a:cubicBezTo>
                <a:cubicBezTo>
                  <a:pt x="3010084" y="131845"/>
                  <a:pt x="2961229" y="26675"/>
                  <a:pt x="2856701" y="0"/>
                </a:cubicBezTo>
                <a:close/>
              </a:path>
            </a:pathLst>
          </a:custGeom>
          <a:solidFill>
            <a:srgbClr val="F0FFF1"/>
          </a:solidFill>
          <a:ln w="493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grpSp>
        <p:nvGrpSpPr>
          <p:cNvPr id="881" name="组合 880"/>
          <p:cNvGrpSpPr/>
          <p:nvPr/>
        </p:nvGrpSpPr>
        <p:grpSpPr>
          <a:xfrm>
            <a:off x="17780" y="-5719"/>
            <a:ext cx="12192001" cy="6858005"/>
            <a:chOff x="0" y="-4"/>
            <a:chExt cx="12192001" cy="6858005"/>
          </a:xfrm>
        </p:grpSpPr>
        <p:sp>
          <p:nvSpPr>
            <p:cNvPr id="11" name="任意多边形: 形状 10"/>
            <p:cNvSpPr/>
            <p:nvPr/>
          </p:nvSpPr>
          <p:spPr>
            <a:xfrm>
              <a:off x="1283501" y="4633819"/>
              <a:ext cx="1233177" cy="763626"/>
            </a:xfrm>
            <a:custGeom>
              <a:avLst/>
              <a:gdLst>
                <a:gd name="connsiteX0" fmla="*/ 10361 w 1233177"/>
                <a:gd name="connsiteY0" fmla="*/ 629055 h 763626"/>
                <a:gd name="connsiteX1" fmla="*/ 67663 w 1233177"/>
                <a:gd name="connsiteY1" fmla="*/ 269878 h 763626"/>
                <a:gd name="connsiteX2" fmla="*/ 208054 w 1233177"/>
                <a:gd name="connsiteY2" fmla="*/ 228135 h 763626"/>
                <a:gd name="connsiteX3" fmla="*/ 388902 w 1233177"/>
                <a:gd name="connsiteY3" fmla="*/ 74210 h 763626"/>
                <a:gd name="connsiteX4" fmla="*/ 428668 w 1233177"/>
                <a:gd name="connsiteY4" fmla="*/ 160212 h 763626"/>
                <a:gd name="connsiteX5" fmla="*/ 621718 w 1233177"/>
                <a:gd name="connsiteY5" fmla="*/ 2384 h 763626"/>
                <a:gd name="connsiteX6" fmla="*/ 723035 w 1233177"/>
                <a:gd name="connsiteY6" fmla="*/ 117878 h 763626"/>
                <a:gd name="connsiteX7" fmla="*/ 885309 w 1233177"/>
                <a:gd name="connsiteY7" fmla="*/ 65565 h 763626"/>
                <a:gd name="connsiteX8" fmla="*/ 899635 w 1233177"/>
                <a:gd name="connsiteY8" fmla="*/ 176415 h 763626"/>
                <a:gd name="connsiteX9" fmla="*/ 1233125 w 1233177"/>
                <a:gd name="connsiteY9" fmla="*/ 212871 h 763626"/>
                <a:gd name="connsiteX10" fmla="*/ 925371 w 1233177"/>
                <a:gd name="connsiteY10" fmla="*/ 316905 h 763626"/>
                <a:gd name="connsiteX11" fmla="*/ 969682 w 1233177"/>
                <a:gd name="connsiteY11" fmla="*/ 425434 h 763626"/>
                <a:gd name="connsiteX12" fmla="*/ 794860 w 1233177"/>
                <a:gd name="connsiteY12" fmla="*/ 411602 h 763626"/>
                <a:gd name="connsiteX13" fmla="*/ 769123 w 1233177"/>
                <a:gd name="connsiteY13" fmla="*/ 586078 h 763626"/>
                <a:gd name="connsiteX14" fmla="*/ 553746 w 1233177"/>
                <a:gd name="connsiteY14" fmla="*/ 531740 h 763626"/>
                <a:gd name="connsiteX15" fmla="*/ 524551 w 1233177"/>
                <a:gd name="connsiteY15" fmla="*/ 706759 h 763626"/>
                <a:gd name="connsiteX16" fmla="*/ 302801 w 1233177"/>
                <a:gd name="connsiteY16" fmla="*/ 637947 h 763626"/>
                <a:gd name="connsiteX17" fmla="*/ 228851 w 1233177"/>
                <a:gd name="connsiteY17" fmla="*/ 762629 h 763626"/>
                <a:gd name="connsiteX18" fmla="*/ 10361 w 1233177"/>
                <a:gd name="connsiteY18" fmla="*/ 629055 h 76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33177" h="763626">
                  <a:moveTo>
                    <a:pt x="10361" y="629055"/>
                  </a:moveTo>
                  <a:cubicBezTo>
                    <a:pt x="-16512" y="497407"/>
                    <a:pt x="11102" y="322783"/>
                    <a:pt x="67663" y="269878"/>
                  </a:cubicBezTo>
                  <a:cubicBezTo>
                    <a:pt x="124175" y="216971"/>
                    <a:pt x="190666" y="119607"/>
                    <a:pt x="208054" y="228135"/>
                  </a:cubicBezTo>
                  <a:cubicBezTo>
                    <a:pt x="282547" y="61366"/>
                    <a:pt x="388902" y="74210"/>
                    <a:pt x="388902" y="74210"/>
                  </a:cubicBezTo>
                  <a:cubicBezTo>
                    <a:pt x="388902" y="74210"/>
                    <a:pt x="455986" y="89622"/>
                    <a:pt x="428668" y="160212"/>
                  </a:cubicBezTo>
                  <a:cubicBezTo>
                    <a:pt x="428668" y="160212"/>
                    <a:pt x="542285" y="15079"/>
                    <a:pt x="621718" y="2384"/>
                  </a:cubicBezTo>
                  <a:cubicBezTo>
                    <a:pt x="701151" y="-10311"/>
                    <a:pt x="777274" y="27627"/>
                    <a:pt x="723035" y="117878"/>
                  </a:cubicBezTo>
                  <a:cubicBezTo>
                    <a:pt x="723035" y="117878"/>
                    <a:pt x="822869" y="50893"/>
                    <a:pt x="885309" y="65565"/>
                  </a:cubicBezTo>
                  <a:cubicBezTo>
                    <a:pt x="947749" y="80236"/>
                    <a:pt x="899635" y="176415"/>
                    <a:pt x="899635" y="176415"/>
                  </a:cubicBezTo>
                  <a:cubicBezTo>
                    <a:pt x="996505" y="116396"/>
                    <a:pt x="1228333" y="88584"/>
                    <a:pt x="1233125" y="212871"/>
                  </a:cubicBezTo>
                  <a:cubicBezTo>
                    <a:pt x="1237867" y="337109"/>
                    <a:pt x="925371" y="316905"/>
                    <a:pt x="925371" y="316905"/>
                  </a:cubicBezTo>
                  <a:cubicBezTo>
                    <a:pt x="925371" y="316905"/>
                    <a:pt x="1025206" y="360869"/>
                    <a:pt x="969682" y="425434"/>
                  </a:cubicBezTo>
                  <a:cubicBezTo>
                    <a:pt x="914158" y="489997"/>
                    <a:pt x="794860" y="411602"/>
                    <a:pt x="794860" y="411602"/>
                  </a:cubicBezTo>
                  <a:cubicBezTo>
                    <a:pt x="794860" y="411602"/>
                    <a:pt x="873898" y="536680"/>
                    <a:pt x="769123" y="586078"/>
                  </a:cubicBezTo>
                  <a:cubicBezTo>
                    <a:pt x="664349" y="635477"/>
                    <a:pt x="553746" y="531740"/>
                    <a:pt x="553746" y="531740"/>
                  </a:cubicBezTo>
                  <a:cubicBezTo>
                    <a:pt x="553746" y="531740"/>
                    <a:pt x="671215" y="666746"/>
                    <a:pt x="524551" y="706759"/>
                  </a:cubicBezTo>
                  <a:cubicBezTo>
                    <a:pt x="377936" y="746771"/>
                    <a:pt x="302801" y="637947"/>
                    <a:pt x="302801" y="637947"/>
                  </a:cubicBezTo>
                  <a:cubicBezTo>
                    <a:pt x="302801" y="637947"/>
                    <a:pt x="352150" y="751267"/>
                    <a:pt x="228851" y="762629"/>
                  </a:cubicBezTo>
                  <a:cubicBezTo>
                    <a:pt x="105601" y="773990"/>
                    <a:pt x="18462" y="685715"/>
                    <a:pt x="10361" y="629055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" name="任意多边形: 形状 11"/>
            <p:cNvSpPr/>
            <p:nvPr/>
          </p:nvSpPr>
          <p:spPr>
            <a:xfrm>
              <a:off x="1288046" y="4652577"/>
              <a:ext cx="1215823" cy="426345"/>
            </a:xfrm>
            <a:custGeom>
              <a:avLst/>
              <a:gdLst>
                <a:gd name="connsiteX0" fmla="*/ 978375 w 1215823"/>
                <a:gd name="connsiteY0" fmla="*/ 278832 h 426345"/>
                <a:gd name="connsiteX1" fmla="*/ 1010485 w 1215823"/>
                <a:gd name="connsiteY1" fmla="*/ 264555 h 426345"/>
                <a:gd name="connsiteX2" fmla="*/ 1044174 w 1215823"/>
                <a:gd name="connsiteY2" fmla="*/ 256108 h 426345"/>
                <a:gd name="connsiteX3" fmla="*/ 1110616 w 1215823"/>
                <a:gd name="connsiteY3" fmla="*/ 235459 h 426345"/>
                <a:gd name="connsiteX4" fmla="*/ 1168115 w 1215823"/>
                <a:gd name="connsiteY4" fmla="*/ 204240 h 426345"/>
                <a:gd name="connsiteX5" fmla="*/ 1153741 w 1215823"/>
                <a:gd name="connsiteY5" fmla="*/ 173316 h 426345"/>
                <a:gd name="connsiteX6" fmla="*/ 1094561 w 1215823"/>
                <a:gd name="connsiteY6" fmla="*/ 171340 h 426345"/>
                <a:gd name="connsiteX7" fmla="*/ 1028416 w 1215823"/>
                <a:gd name="connsiteY7" fmla="*/ 176774 h 426345"/>
                <a:gd name="connsiteX8" fmla="*/ 892274 w 1215823"/>
                <a:gd name="connsiteY8" fmla="*/ 204486 h 426345"/>
                <a:gd name="connsiteX9" fmla="*/ 864808 w 1215823"/>
                <a:gd name="connsiteY9" fmla="*/ 183443 h 426345"/>
                <a:gd name="connsiteX10" fmla="*/ 883629 w 1215823"/>
                <a:gd name="connsiteY10" fmla="*/ 132315 h 426345"/>
                <a:gd name="connsiteX11" fmla="*/ 886099 w 1215823"/>
                <a:gd name="connsiteY11" fmla="*/ 112506 h 426345"/>
                <a:gd name="connsiteX12" fmla="*/ 863079 w 1215823"/>
                <a:gd name="connsiteY12" fmla="*/ 115075 h 426345"/>
                <a:gd name="connsiteX13" fmla="*/ 729851 w 1215823"/>
                <a:gd name="connsiteY13" fmla="*/ 143479 h 426345"/>
                <a:gd name="connsiteX14" fmla="*/ 705794 w 1215823"/>
                <a:gd name="connsiteY14" fmla="*/ 112506 h 426345"/>
                <a:gd name="connsiteX15" fmla="*/ 694333 w 1215823"/>
                <a:gd name="connsiteY15" fmla="*/ 57032 h 426345"/>
                <a:gd name="connsiteX16" fmla="*/ 613468 w 1215823"/>
                <a:gd name="connsiteY16" fmla="*/ 48684 h 426345"/>
                <a:gd name="connsiteX17" fmla="*/ 438053 w 1215823"/>
                <a:gd name="connsiteY17" fmla="*/ 174700 h 426345"/>
                <a:gd name="connsiteX18" fmla="*/ 398189 w 1215823"/>
                <a:gd name="connsiteY18" fmla="*/ 164325 h 426345"/>
                <a:gd name="connsiteX19" fmla="*/ 404166 w 1215823"/>
                <a:gd name="connsiteY19" fmla="*/ 116409 h 426345"/>
                <a:gd name="connsiteX20" fmla="*/ 420072 w 1215823"/>
                <a:gd name="connsiteY20" fmla="*/ 136959 h 426345"/>
                <a:gd name="connsiteX21" fmla="*/ 326116 w 1215823"/>
                <a:gd name="connsiteY21" fmla="*/ 162646 h 426345"/>
                <a:gd name="connsiteX22" fmla="*/ 218625 w 1215823"/>
                <a:gd name="connsiteY22" fmla="*/ 247908 h 426345"/>
                <a:gd name="connsiteX23" fmla="*/ 180785 w 1215823"/>
                <a:gd name="connsiteY23" fmla="*/ 232595 h 426345"/>
                <a:gd name="connsiteX24" fmla="*/ 139686 w 1215823"/>
                <a:gd name="connsiteY24" fmla="*/ 252650 h 426345"/>
                <a:gd name="connsiteX25" fmla="*/ 95770 w 1215823"/>
                <a:gd name="connsiteY25" fmla="*/ 296961 h 426345"/>
                <a:gd name="connsiteX26" fmla="*/ 44643 w 1215823"/>
                <a:gd name="connsiteY26" fmla="*/ 409590 h 426345"/>
                <a:gd name="connsiteX27" fmla="*/ 382 w 1215823"/>
                <a:gd name="connsiteY27" fmla="*/ 398080 h 426345"/>
                <a:gd name="connsiteX28" fmla="*/ 88904 w 1215823"/>
                <a:gd name="connsiteY28" fmla="*/ 239016 h 426345"/>
                <a:gd name="connsiteX29" fmla="*/ 162953 w 1215823"/>
                <a:gd name="connsiteY29" fmla="*/ 190260 h 426345"/>
                <a:gd name="connsiteX30" fmla="*/ 224849 w 1215823"/>
                <a:gd name="connsiteY30" fmla="*/ 232496 h 426345"/>
                <a:gd name="connsiteX31" fmla="*/ 187010 w 1215823"/>
                <a:gd name="connsiteY31" fmla="*/ 217182 h 426345"/>
                <a:gd name="connsiteX32" fmla="*/ 312186 w 1215823"/>
                <a:gd name="connsiteY32" fmla="*/ 120064 h 426345"/>
                <a:gd name="connsiteX33" fmla="*/ 430792 w 1215823"/>
                <a:gd name="connsiteY33" fmla="*/ 95760 h 426345"/>
                <a:gd name="connsiteX34" fmla="*/ 446698 w 1215823"/>
                <a:gd name="connsiteY34" fmla="*/ 116310 h 426345"/>
                <a:gd name="connsiteX35" fmla="*/ 440721 w 1215823"/>
                <a:gd name="connsiteY35" fmla="*/ 164226 h 426345"/>
                <a:gd name="connsiteX36" fmla="*/ 400856 w 1215823"/>
                <a:gd name="connsiteY36" fmla="*/ 153853 h 426345"/>
                <a:gd name="connsiteX37" fmla="*/ 506471 w 1215823"/>
                <a:gd name="connsiteY37" fmla="*/ 53525 h 426345"/>
                <a:gd name="connsiteX38" fmla="*/ 631745 w 1215823"/>
                <a:gd name="connsiteY38" fmla="*/ 1260 h 426345"/>
                <a:gd name="connsiteX39" fmla="*/ 733803 w 1215823"/>
                <a:gd name="connsiteY39" fmla="*/ 37322 h 426345"/>
                <a:gd name="connsiteX40" fmla="*/ 742892 w 1215823"/>
                <a:gd name="connsiteY40" fmla="*/ 133303 h 426345"/>
                <a:gd name="connsiteX41" fmla="*/ 718835 w 1215823"/>
                <a:gd name="connsiteY41" fmla="*/ 102330 h 426345"/>
                <a:gd name="connsiteX42" fmla="*/ 805480 w 1215823"/>
                <a:gd name="connsiteY42" fmla="*/ 83312 h 426345"/>
                <a:gd name="connsiteX43" fmla="*/ 886889 w 1215823"/>
                <a:gd name="connsiteY43" fmla="*/ 69776 h 426345"/>
                <a:gd name="connsiteX44" fmla="*/ 929817 w 1215823"/>
                <a:gd name="connsiteY44" fmla="*/ 116359 h 426345"/>
                <a:gd name="connsiteX45" fmla="*/ 922160 w 1215823"/>
                <a:gd name="connsiteY45" fmla="*/ 151186 h 426345"/>
                <a:gd name="connsiteX46" fmla="*/ 908427 w 1215823"/>
                <a:gd name="connsiteY46" fmla="*/ 183393 h 426345"/>
                <a:gd name="connsiteX47" fmla="*/ 880961 w 1215823"/>
                <a:gd name="connsiteY47" fmla="*/ 162350 h 426345"/>
                <a:gd name="connsiteX48" fmla="*/ 1052276 w 1215823"/>
                <a:gd name="connsiteY48" fmla="*/ 130191 h 426345"/>
                <a:gd name="connsiteX49" fmla="*/ 1134376 w 1215823"/>
                <a:gd name="connsiteY49" fmla="*/ 126931 h 426345"/>
                <a:gd name="connsiteX50" fmla="*/ 1200471 w 1215823"/>
                <a:gd name="connsiteY50" fmla="*/ 151087 h 426345"/>
                <a:gd name="connsiteX51" fmla="*/ 1210006 w 1215823"/>
                <a:gd name="connsiteY51" fmla="*/ 217429 h 426345"/>
                <a:gd name="connsiteX52" fmla="*/ 1153592 w 1215823"/>
                <a:gd name="connsiteY52" fmla="*/ 265543 h 426345"/>
                <a:gd name="connsiteX53" fmla="*/ 1069713 w 1215823"/>
                <a:gd name="connsiteY53" fmla="*/ 290983 h 426345"/>
                <a:gd name="connsiteX54" fmla="*/ 1026490 w 1215823"/>
                <a:gd name="connsiteY54" fmla="*/ 300518 h 426345"/>
                <a:gd name="connsiteX55" fmla="*/ 981290 w 1215823"/>
                <a:gd name="connsiteY55" fmla="*/ 300666 h 426345"/>
                <a:gd name="connsiteX56" fmla="*/ 978375 w 1215823"/>
                <a:gd name="connsiteY56" fmla="*/ 278832 h 426345"/>
                <a:gd name="connsiteX57" fmla="*/ 978375 w 1215823"/>
                <a:gd name="connsiteY57" fmla="*/ 278832 h 426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15823" h="426345">
                  <a:moveTo>
                    <a:pt x="978375" y="278832"/>
                  </a:moveTo>
                  <a:cubicBezTo>
                    <a:pt x="989144" y="272113"/>
                    <a:pt x="998036" y="267420"/>
                    <a:pt x="1010485" y="264555"/>
                  </a:cubicBezTo>
                  <a:cubicBezTo>
                    <a:pt x="1021797" y="261937"/>
                    <a:pt x="1033010" y="259122"/>
                    <a:pt x="1044174" y="256108"/>
                  </a:cubicBezTo>
                  <a:cubicBezTo>
                    <a:pt x="1066552" y="250032"/>
                    <a:pt x="1088732" y="243166"/>
                    <a:pt x="1110616" y="235459"/>
                  </a:cubicBezTo>
                  <a:cubicBezTo>
                    <a:pt x="1129733" y="228741"/>
                    <a:pt x="1156457" y="222566"/>
                    <a:pt x="1168115" y="204240"/>
                  </a:cubicBezTo>
                  <a:cubicBezTo>
                    <a:pt x="1177847" y="188877"/>
                    <a:pt x="1169647" y="177614"/>
                    <a:pt x="1153741" y="173316"/>
                  </a:cubicBezTo>
                  <a:cubicBezTo>
                    <a:pt x="1134920" y="168179"/>
                    <a:pt x="1113777" y="170500"/>
                    <a:pt x="1094561" y="171340"/>
                  </a:cubicBezTo>
                  <a:cubicBezTo>
                    <a:pt x="1072480" y="172328"/>
                    <a:pt x="1050399" y="174106"/>
                    <a:pt x="1028416" y="176774"/>
                  </a:cubicBezTo>
                  <a:cubicBezTo>
                    <a:pt x="982476" y="182356"/>
                    <a:pt x="936881" y="191989"/>
                    <a:pt x="892274" y="204486"/>
                  </a:cubicBezTo>
                  <a:cubicBezTo>
                    <a:pt x="880072" y="207895"/>
                    <a:pt x="863030" y="197669"/>
                    <a:pt x="864808" y="183443"/>
                  </a:cubicBezTo>
                  <a:cubicBezTo>
                    <a:pt x="867278" y="164079"/>
                    <a:pt x="876071" y="149852"/>
                    <a:pt x="883629" y="132315"/>
                  </a:cubicBezTo>
                  <a:cubicBezTo>
                    <a:pt x="885308" y="128412"/>
                    <a:pt x="890298" y="116458"/>
                    <a:pt x="886099" y="112506"/>
                  </a:cubicBezTo>
                  <a:cubicBezTo>
                    <a:pt x="882591" y="109197"/>
                    <a:pt x="866487" y="114383"/>
                    <a:pt x="863079" y="115075"/>
                  </a:cubicBezTo>
                  <a:cubicBezTo>
                    <a:pt x="818522" y="123769"/>
                    <a:pt x="774112" y="133254"/>
                    <a:pt x="729851" y="143479"/>
                  </a:cubicBezTo>
                  <a:cubicBezTo>
                    <a:pt x="713500" y="147234"/>
                    <a:pt x="694729" y="128412"/>
                    <a:pt x="705794" y="112506"/>
                  </a:cubicBezTo>
                  <a:cubicBezTo>
                    <a:pt x="718786" y="93833"/>
                    <a:pt x="710190" y="71357"/>
                    <a:pt x="694333" y="57032"/>
                  </a:cubicBezTo>
                  <a:cubicBezTo>
                    <a:pt x="672302" y="37173"/>
                    <a:pt x="639797" y="40779"/>
                    <a:pt x="613468" y="48684"/>
                  </a:cubicBezTo>
                  <a:cubicBezTo>
                    <a:pt x="546039" y="68937"/>
                    <a:pt x="477424" y="116162"/>
                    <a:pt x="438053" y="174700"/>
                  </a:cubicBezTo>
                  <a:cubicBezTo>
                    <a:pt x="427630" y="190260"/>
                    <a:pt x="395274" y="187642"/>
                    <a:pt x="398189" y="164325"/>
                  </a:cubicBezTo>
                  <a:cubicBezTo>
                    <a:pt x="400165" y="148370"/>
                    <a:pt x="402141" y="132414"/>
                    <a:pt x="404166" y="116409"/>
                  </a:cubicBezTo>
                  <a:cubicBezTo>
                    <a:pt x="409452" y="123275"/>
                    <a:pt x="414787" y="130142"/>
                    <a:pt x="420072" y="136959"/>
                  </a:cubicBezTo>
                  <a:cubicBezTo>
                    <a:pt x="385938" y="124510"/>
                    <a:pt x="353582" y="143281"/>
                    <a:pt x="326116" y="162646"/>
                  </a:cubicBezTo>
                  <a:cubicBezTo>
                    <a:pt x="288870" y="188926"/>
                    <a:pt x="254192" y="219405"/>
                    <a:pt x="218625" y="247908"/>
                  </a:cubicBezTo>
                  <a:cubicBezTo>
                    <a:pt x="205337" y="258529"/>
                    <a:pt x="179155" y="253984"/>
                    <a:pt x="180785" y="232595"/>
                  </a:cubicBezTo>
                  <a:cubicBezTo>
                    <a:pt x="181279" y="225876"/>
                    <a:pt x="143539" y="249637"/>
                    <a:pt x="139686" y="252650"/>
                  </a:cubicBezTo>
                  <a:cubicBezTo>
                    <a:pt x="123384" y="265445"/>
                    <a:pt x="108565" y="280659"/>
                    <a:pt x="95770" y="296961"/>
                  </a:cubicBezTo>
                  <a:cubicBezTo>
                    <a:pt x="70478" y="329366"/>
                    <a:pt x="53436" y="369626"/>
                    <a:pt x="44643" y="409590"/>
                  </a:cubicBezTo>
                  <a:cubicBezTo>
                    <a:pt x="38221" y="438685"/>
                    <a:pt x="-4459" y="426681"/>
                    <a:pt x="382" y="398080"/>
                  </a:cubicBezTo>
                  <a:cubicBezTo>
                    <a:pt x="10756" y="336677"/>
                    <a:pt x="42963" y="281005"/>
                    <a:pt x="88904" y="239016"/>
                  </a:cubicBezTo>
                  <a:cubicBezTo>
                    <a:pt x="109553" y="220146"/>
                    <a:pt x="135734" y="198509"/>
                    <a:pt x="162953" y="190260"/>
                  </a:cubicBezTo>
                  <a:cubicBezTo>
                    <a:pt x="191456" y="181664"/>
                    <a:pt x="227615" y="199102"/>
                    <a:pt x="224849" y="232496"/>
                  </a:cubicBezTo>
                  <a:cubicBezTo>
                    <a:pt x="212252" y="227407"/>
                    <a:pt x="199606" y="222270"/>
                    <a:pt x="187010" y="217182"/>
                  </a:cubicBezTo>
                  <a:cubicBezTo>
                    <a:pt x="228159" y="184628"/>
                    <a:pt x="268221" y="148765"/>
                    <a:pt x="312186" y="120064"/>
                  </a:cubicBezTo>
                  <a:cubicBezTo>
                    <a:pt x="346962" y="97391"/>
                    <a:pt x="389692" y="80743"/>
                    <a:pt x="430792" y="95760"/>
                  </a:cubicBezTo>
                  <a:cubicBezTo>
                    <a:pt x="438794" y="98675"/>
                    <a:pt x="447933" y="106529"/>
                    <a:pt x="446698" y="116310"/>
                  </a:cubicBezTo>
                  <a:cubicBezTo>
                    <a:pt x="444722" y="132266"/>
                    <a:pt x="442746" y="148221"/>
                    <a:pt x="440721" y="164226"/>
                  </a:cubicBezTo>
                  <a:cubicBezTo>
                    <a:pt x="427433" y="160769"/>
                    <a:pt x="414145" y="157311"/>
                    <a:pt x="400856" y="153853"/>
                  </a:cubicBezTo>
                  <a:cubicBezTo>
                    <a:pt x="428421" y="112803"/>
                    <a:pt x="464778" y="79903"/>
                    <a:pt x="506471" y="53525"/>
                  </a:cubicBezTo>
                  <a:cubicBezTo>
                    <a:pt x="544112" y="29714"/>
                    <a:pt x="587040" y="7139"/>
                    <a:pt x="631745" y="1260"/>
                  </a:cubicBezTo>
                  <a:cubicBezTo>
                    <a:pt x="670177" y="-3827"/>
                    <a:pt x="708955" y="6151"/>
                    <a:pt x="733803" y="37322"/>
                  </a:cubicBezTo>
                  <a:cubicBezTo>
                    <a:pt x="755341" y="64343"/>
                    <a:pt x="763689" y="103368"/>
                    <a:pt x="742892" y="133303"/>
                  </a:cubicBezTo>
                  <a:cubicBezTo>
                    <a:pt x="734890" y="122979"/>
                    <a:pt x="726838" y="112655"/>
                    <a:pt x="718835" y="102330"/>
                  </a:cubicBezTo>
                  <a:cubicBezTo>
                    <a:pt x="747634" y="95711"/>
                    <a:pt x="776533" y="89339"/>
                    <a:pt x="805480" y="83312"/>
                  </a:cubicBezTo>
                  <a:cubicBezTo>
                    <a:pt x="831019" y="78026"/>
                    <a:pt x="860658" y="67949"/>
                    <a:pt x="886889" y="69776"/>
                  </a:cubicBezTo>
                  <a:cubicBezTo>
                    <a:pt x="912231" y="71555"/>
                    <a:pt x="928878" y="91561"/>
                    <a:pt x="929817" y="116359"/>
                  </a:cubicBezTo>
                  <a:cubicBezTo>
                    <a:pt x="930261" y="128561"/>
                    <a:pt x="927050" y="140120"/>
                    <a:pt x="922160" y="151186"/>
                  </a:cubicBezTo>
                  <a:cubicBezTo>
                    <a:pt x="917615" y="161510"/>
                    <a:pt x="909711" y="171933"/>
                    <a:pt x="908427" y="183393"/>
                  </a:cubicBezTo>
                  <a:cubicBezTo>
                    <a:pt x="899288" y="176379"/>
                    <a:pt x="890100" y="169364"/>
                    <a:pt x="880961" y="162350"/>
                  </a:cubicBezTo>
                  <a:cubicBezTo>
                    <a:pt x="936930" y="145949"/>
                    <a:pt x="994183" y="135328"/>
                    <a:pt x="1052276" y="130191"/>
                  </a:cubicBezTo>
                  <a:cubicBezTo>
                    <a:pt x="1079396" y="127771"/>
                    <a:pt x="1107158" y="125646"/>
                    <a:pt x="1134376" y="126931"/>
                  </a:cubicBezTo>
                  <a:cubicBezTo>
                    <a:pt x="1157939" y="128067"/>
                    <a:pt x="1183676" y="133106"/>
                    <a:pt x="1200471" y="151087"/>
                  </a:cubicBezTo>
                  <a:cubicBezTo>
                    <a:pt x="1217563" y="169315"/>
                    <a:pt x="1219836" y="195101"/>
                    <a:pt x="1210006" y="217429"/>
                  </a:cubicBezTo>
                  <a:cubicBezTo>
                    <a:pt x="1199335" y="241585"/>
                    <a:pt x="1177254" y="255911"/>
                    <a:pt x="1153592" y="265543"/>
                  </a:cubicBezTo>
                  <a:cubicBezTo>
                    <a:pt x="1126621" y="276559"/>
                    <a:pt x="1097969" y="284018"/>
                    <a:pt x="1069713" y="290983"/>
                  </a:cubicBezTo>
                  <a:cubicBezTo>
                    <a:pt x="1055388" y="294491"/>
                    <a:pt x="1040963" y="297702"/>
                    <a:pt x="1026490" y="300518"/>
                  </a:cubicBezTo>
                  <a:cubicBezTo>
                    <a:pt x="1009694" y="303827"/>
                    <a:pt x="998036" y="304124"/>
                    <a:pt x="981290" y="300666"/>
                  </a:cubicBezTo>
                  <a:cubicBezTo>
                    <a:pt x="970867" y="298443"/>
                    <a:pt x="970077" y="284018"/>
                    <a:pt x="978375" y="278832"/>
                  </a:cubicBezTo>
                  <a:lnTo>
                    <a:pt x="978375" y="278832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" name="任意多边形: 形状 12"/>
            <p:cNvSpPr/>
            <p:nvPr/>
          </p:nvSpPr>
          <p:spPr>
            <a:xfrm>
              <a:off x="1370570" y="5063739"/>
              <a:ext cx="726821" cy="332527"/>
            </a:xfrm>
            <a:custGeom>
              <a:avLst/>
              <a:gdLst>
                <a:gd name="connsiteX0" fmla="*/ 682351 w 726821"/>
                <a:gd name="connsiteY0" fmla="*/ 255 h 332527"/>
                <a:gd name="connsiteX1" fmla="*/ 714262 w 726821"/>
                <a:gd name="connsiteY1" fmla="*/ 17545 h 332527"/>
                <a:gd name="connsiteX2" fmla="*/ 726711 w 726821"/>
                <a:gd name="connsiteY2" fmla="*/ 58200 h 332527"/>
                <a:gd name="connsiteX3" fmla="*/ 679337 w 726821"/>
                <a:gd name="connsiteY3" fmla="*/ 134866 h 332527"/>
                <a:gd name="connsiteX4" fmla="*/ 453487 w 726821"/>
                <a:gd name="connsiteY4" fmla="*/ 147612 h 332527"/>
                <a:gd name="connsiteX5" fmla="*/ 458328 w 726821"/>
                <a:gd name="connsiteY5" fmla="*/ 109426 h 332527"/>
                <a:gd name="connsiteX6" fmla="*/ 490042 w 726821"/>
                <a:gd name="connsiteY6" fmla="*/ 191625 h 332527"/>
                <a:gd name="connsiteX7" fmla="*/ 425379 w 726821"/>
                <a:gd name="connsiteY7" fmla="*/ 262265 h 332527"/>
                <a:gd name="connsiteX8" fmla="*/ 203826 w 726821"/>
                <a:gd name="connsiteY8" fmla="*/ 224327 h 332527"/>
                <a:gd name="connsiteX9" fmla="*/ 229415 w 726821"/>
                <a:gd name="connsiteY9" fmla="*/ 204518 h 332527"/>
                <a:gd name="connsiteX10" fmla="*/ 159417 w 726821"/>
                <a:gd name="connsiteY10" fmla="*/ 325693 h 332527"/>
                <a:gd name="connsiteX11" fmla="*/ 7813 w 726821"/>
                <a:gd name="connsiteY11" fmla="*/ 292942 h 332527"/>
                <a:gd name="connsiteX12" fmla="*/ 20953 w 726821"/>
                <a:gd name="connsiteY12" fmla="*/ 260388 h 332527"/>
                <a:gd name="connsiteX13" fmla="*/ 135903 w 726821"/>
                <a:gd name="connsiteY13" fmla="*/ 290225 h 332527"/>
                <a:gd name="connsiteX14" fmla="*/ 188562 w 726821"/>
                <a:gd name="connsiteY14" fmla="*/ 204568 h 332527"/>
                <a:gd name="connsiteX15" fmla="*/ 214151 w 726821"/>
                <a:gd name="connsiteY15" fmla="*/ 184759 h 332527"/>
                <a:gd name="connsiteX16" fmla="*/ 378648 w 726821"/>
                <a:gd name="connsiteY16" fmla="*/ 227785 h 332527"/>
                <a:gd name="connsiteX17" fmla="*/ 442570 w 726821"/>
                <a:gd name="connsiteY17" fmla="*/ 200863 h 332527"/>
                <a:gd name="connsiteX18" fmla="*/ 437976 w 726821"/>
                <a:gd name="connsiteY18" fmla="*/ 145635 h 332527"/>
                <a:gd name="connsiteX19" fmla="*/ 442817 w 726821"/>
                <a:gd name="connsiteY19" fmla="*/ 107450 h 332527"/>
                <a:gd name="connsiteX20" fmla="*/ 619615 w 726821"/>
                <a:gd name="connsiteY20" fmla="*/ 111501 h 332527"/>
                <a:gd name="connsiteX21" fmla="*/ 685364 w 726821"/>
                <a:gd name="connsiteY21" fmla="*/ 73514 h 332527"/>
                <a:gd name="connsiteX22" fmla="*/ 679337 w 726821"/>
                <a:gd name="connsiteY22" fmla="*/ 7714 h 332527"/>
                <a:gd name="connsiteX23" fmla="*/ 682351 w 726821"/>
                <a:gd name="connsiteY23" fmla="*/ 255 h 332527"/>
                <a:gd name="connsiteX24" fmla="*/ 682351 w 726821"/>
                <a:gd name="connsiteY24" fmla="*/ 255 h 332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26821" h="332527">
                  <a:moveTo>
                    <a:pt x="682351" y="255"/>
                  </a:moveTo>
                  <a:cubicBezTo>
                    <a:pt x="694799" y="4454"/>
                    <a:pt x="705667" y="6825"/>
                    <a:pt x="714262" y="17545"/>
                  </a:cubicBezTo>
                  <a:cubicBezTo>
                    <a:pt x="723648" y="29203"/>
                    <a:pt x="727550" y="43380"/>
                    <a:pt x="726711" y="58200"/>
                  </a:cubicBezTo>
                  <a:cubicBezTo>
                    <a:pt x="724932" y="90704"/>
                    <a:pt x="707396" y="118565"/>
                    <a:pt x="679337" y="134866"/>
                  </a:cubicBezTo>
                  <a:cubicBezTo>
                    <a:pt x="608154" y="176312"/>
                    <a:pt x="528178" y="130964"/>
                    <a:pt x="453487" y="147612"/>
                  </a:cubicBezTo>
                  <a:cubicBezTo>
                    <a:pt x="455117" y="134866"/>
                    <a:pt x="456698" y="122171"/>
                    <a:pt x="458328" y="109426"/>
                  </a:cubicBezTo>
                  <a:cubicBezTo>
                    <a:pt x="486238" y="127704"/>
                    <a:pt x="496563" y="159368"/>
                    <a:pt x="490042" y="191625"/>
                  </a:cubicBezTo>
                  <a:cubicBezTo>
                    <a:pt x="483077" y="226105"/>
                    <a:pt x="457982" y="250953"/>
                    <a:pt x="425379" y="262265"/>
                  </a:cubicBezTo>
                  <a:cubicBezTo>
                    <a:pt x="348713" y="288793"/>
                    <a:pt x="277579" y="234602"/>
                    <a:pt x="203826" y="224327"/>
                  </a:cubicBezTo>
                  <a:cubicBezTo>
                    <a:pt x="212372" y="217708"/>
                    <a:pt x="220918" y="211138"/>
                    <a:pt x="229415" y="204518"/>
                  </a:cubicBezTo>
                  <a:cubicBezTo>
                    <a:pt x="229020" y="255646"/>
                    <a:pt x="211286" y="306873"/>
                    <a:pt x="159417" y="325693"/>
                  </a:cubicBezTo>
                  <a:cubicBezTo>
                    <a:pt x="108438" y="344168"/>
                    <a:pt x="49950" y="322482"/>
                    <a:pt x="7813" y="292942"/>
                  </a:cubicBezTo>
                  <a:cubicBezTo>
                    <a:pt x="-7204" y="282420"/>
                    <a:pt x="650" y="252731"/>
                    <a:pt x="20953" y="260388"/>
                  </a:cubicBezTo>
                  <a:cubicBezTo>
                    <a:pt x="57705" y="274220"/>
                    <a:pt x="94952" y="298425"/>
                    <a:pt x="135903" y="290225"/>
                  </a:cubicBezTo>
                  <a:cubicBezTo>
                    <a:pt x="177695" y="281877"/>
                    <a:pt x="188365" y="242012"/>
                    <a:pt x="188562" y="204568"/>
                  </a:cubicBezTo>
                  <a:cubicBezTo>
                    <a:pt x="188661" y="190193"/>
                    <a:pt x="201307" y="182980"/>
                    <a:pt x="214151" y="184759"/>
                  </a:cubicBezTo>
                  <a:cubicBezTo>
                    <a:pt x="270465" y="192515"/>
                    <a:pt x="321197" y="227044"/>
                    <a:pt x="378648" y="227785"/>
                  </a:cubicBezTo>
                  <a:cubicBezTo>
                    <a:pt x="402162" y="228081"/>
                    <a:pt x="429282" y="222203"/>
                    <a:pt x="442570" y="200863"/>
                  </a:cubicBezTo>
                  <a:cubicBezTo>
                    <a:pt x="452548" y="184858"/>
                    <a:pt x="456056" y="157392"/>
                    <a:pt x="437976" y="145635"/>
                  </a:cubicBezTo>
                  <a:cubicBezTo>
                    <a:pt x="423700" y="136299"/>
                    <a:pt x="423996" y="111699"/>
                    <a:pt x="442817" y="107450"/>
                  </a:cubicBezTo>
                  <a:cubicBezTo>
                    <a:pt x="502392" y="94014"/>
                    <a:pt x="560089" y="117725"/>
                    <a:pt x="619615" y="111501"/>
                  </a:cubicBezTo>
                  <a:cubicBezTo>
                    <a:pt x="645154" y="108833"/>
                    <a:pt x="674546" y="98953"/>
                    <a:pt x="685364" y="73514"/>
                  </a:cubicBezTo>
                  <a:cubicBezTo>
                    <a:pt x="692082" y="57706"/>
                    <a:pt x="695194" y="19570"/>
                    <a:pt x="679337" y="7714"/>
                  </a:cubicBezTo>
                  <a:cubicBezTo>
                    <a:pt x="675978" y="5244"/>
                    <a:pt x="677559" y="-1375"/>
                    <a:pt x="682351" y="255"/>
                  </a:cubicBezTo>
                  <a:lnTo>
                    <a:pt x="682351" y="255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" name="任意多边形: 形状 13"/>
            <p:cNvSpPr/>
            <p:nvPr/>
          </p:nvSpPr>
          <p:spPr>
            <a:xfrm>
              <a:off x="1290266" y="4855169"/>
              <a:ext cx="1024754" cy="443008"/>
            </a:xfrm>
            <a:custGeom>
              <a:avLst/>
              <a:gdLst>
                <a:gd name="connsiteX0" fmla="*/ 1024467 w 1024754"/>
                <a:gd name="connsiteY0" fmla="*/ 13108 h 443008"/>
                <a:gd name="connsiteX1" fmla="*/ 993247 w 1024754"/>
                <a:gd name="connsiteY1" fmla="*/ 38796 h 443008"/>
                <a:gd name="connsiteX2" fmla="*/ 941873 w 1024754"/>
                <a:gd name="connsiteY2" fmla="*/ 56776 h 443008"/>
                <a:gd name="connsiteX3" fmla="*/ 835221 w 1024754"/>
                <a:gd name="connsiteY3" fmla="*/ 91010 h 443008"/>
                <a:gd name="connsiteX4" fmla="*/ 625178 w 1024754"/>
                <a:gd name="connsiteY4" fmla="*/ 157500 h 443008"/>
                <a:gd name="connsiteX5" fmla="*/ 427337 w 1024754"/>
                <a:gd name="connsiteY5" fmla="*/ 237230 h 443008"/>
                <a:gd name="connsiteX6" fmla="*/ 227618 w 1024754"/>
                <a:gd name="connsiteY6" fmla="*/ 343733 h 443008"/>
                <a:gd name="connsiteX7" fmla="*/ 128722 w 1024754"/>
                <a:gd name="connsiteY7" fmla="*/ 398121 h 443008"/>
                <a:gd name="connsiteX8" fmla="*/ 79274 w 1024754"/>
                <a:gd name="connsiteY8" fmla="*/ 425340 h 443008"/>
                <a:gd name="connsiteX9" fmla="*/ 16291 w 1024754"/>
                <a:gd name="connsiteY9" fmla="*/ 438480 h 443008"/>
                <a:gd name="connsiteX10" fmla="*/ 3991 w 1024754"/>
                <a:gd name="connsiteY10" fmla="*/ 394663 h 443008"/>
                <a:gd name="connsiteX11" fmla="*/ 54723 w 1024754"/>
                <a:gd name="connsiteY11" fmla="*/ 357170 h 443008"/>
                <a:gd name="connsiteX12" fmla="*/ 153767 w 1024754"/>
                <a:gd name="connsiteY12" fmla="*/ 302980 h 443008"/>
                <a:gd name="connsiteX13" fmla="*/ 556020 w 1024754"/>
                <a:gd name="connsiteY13" fmla="*/ 107608 h 443008"/>
                <a:gd name="connsiteX14" fmla="*/ 791009 w 1024754"/>
                <a:gd name="connsiteY14" fmla="*/ 36968 h 443008"/>
                <a:gd name="connsiteX15" fmla="*/ 910208 w 1024754"/>
                <a:gd name="connsiteY15" fmla="*/ 12516 h 443008"/>
                <a:gd name="connsiteX16" fmla="*/ 972796 w 1024754"/>
                <a:gd name="connsiteY16" fmla="*/ 2735 h 443008"/>
                <a:gd name="connsiteX17" fmla="*/ 1003818 w 1024754"/>
                <a:gd name="connsiteY17" fmla="*/ 463 h 443008"/>
                <a:gd name="connsiteX18" fmla="*/ 1023578 w 1024754"/>
                <a:gd name="connsiteY18" fmla="*/ 9897 h 443008"/>
                <a:gd name="connsiteX19" fmla="*/ 1024467 w 1024754"/>
                <a:gd name="connsiteY19" fmla="*/ 13108 h 443008"/>
                <a:gd name="connsiteX20" fmla="*/ 1024467 w 1024754"/>
                <a:gd name="connsiteY20" fmla="*/ 13108 h 443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754" h="443008">
                  <a:moveTo>
                    <a:pt x="1024467" y="13108"/>
                  </a:moveTo>
                  <a:cubicBezTo>
                    <a:pt x="1016613" y="27434"/>
                    <a:pt x="1008610" y="33115"/>
                    <a:pt x="993247" y="38796"/>
                  </a:cubicBezTo>
                  <a:cubicBezTo>
                    <a:pt x="976205" y="45069"/>
                    <a:pt x="959063" y="50948"/>
                    <a:pt x="941873" y="56776"/>
                  </a:cubicBezTo>
                  <a:cubicBezTo>
                    <a:pt x="906503" y="68830"/>
                    <a:pt x="870936" y="79945"/>
                    <a:pt x="835221" y="91010"/>
                  </a:cubicBezTo>
                  <a:cubicBezTo>
                    <a:pt x="765075" y="112795"/>
                    <a:pt x="694731" y="133789"/>
                    <a:pt x="625178" y="157500"/>
                  </a:cubicBezTo>
                  <a:cubicBezTo>
                    <a:pt x="557848" y="180421"/>
                    <a:pt x="491505" y="206405"/>
                    <a:pt x="427337" y="237230"/>
                  </a:cubicBezTo>
                  <a:cubicBezTo>
                    <a:pt x="359315" y="269882"/>
                    <a:pt x="293664" y="307425"/>
                    <a:pt x="227618" y="343733"/>
                  </a:cubicBezTo>
                  <a:cubicBezTo>
                    <a:pt x="194669" y="361862"/>
                    <a:pt x="161671" y="379992"/>
                    <a:pt x="128722" y="398121"/>
                  </a:cubicBezTo>
                  <a:cubicBezTo>
                    <a:pt x="112223" y="407211"/>
                    <a:pt x="95773" y="416250"/>
                    <a:pt x="79274" y="425340"/>
                  </a:cubicBezTo>
                  <a:cubicBezTo>
                    <a:pt x="59860" y="436010"/>
                    <a:pt x="38767" y="450484"/>
                    <a:pt x="16291" y="438480"/>
                  </a:cubicBezTo>
                  <a:cubicBezTo>
                    <a:pt x="-307" y="429638"/>
                    <a:pt x="-3864" y="410817"/>
                    <a:pt x="3991" y="394663"/>
                  </a:cubicBezTo>
                  <a:cubicBezTo>
                    <a:pt x="13426" y="375200"/>
                    <a:pt x="36643" y="367049"/>
                    <a:pt x="54723" y="357170"/>
                  </a:cubicBezTo>
                  <a:cubicBezTo>
                    <a:pt x="87721" y="339090"/>
                    <a:pt x="120769" y="321059"/>
                    <a:pt x="153767" y="302980"/>
                  </a:cubicBezTo>
                  <a:cubicBezTo>
                    <a:pt x="285168" y="231104"/>
                    <a:pt x="414938" y="159131"/>
                    <a:pt x="556020" y="107608"/>
                  </a:cubicBezTo>
                  <a:cubicBezTo>
                    <a:pt x="632687" y="79599"/>
                    <a:pt x="711379" y="54998"/>
                    <a:pt x="791009" y="36968"/>
                  </a:cubicBezTo>
                  <a:cubicBezTo>
                    <a:pt x="830577" y="28027"/>
                    <a:pt x="870146" y="19085"/>
                    <a:pt x="910208" y="12516"/>
                  </a:cubicBezTo>
                  <a:cubicBezTo>
                    <a:pt x="931005" y="9107"/>
                    <a:pt x="951851" y="5155"/>
                    <a:pt x="972796" y="2735"/>
                  </a:cubicBezTo>
                  <a:cubicBezTo>
                    <a:pt x="982577" y="1599"/>
                    <a:pt x="994038" y="-1069"/>
                    <a:pt x="1003818" y="463"/>
                  </a:cubicBezTo>
                  <a:cubicBezTo>
                    <a:pt x="1011525" y="1648"/>
                    <a:pt x="1017156" y="5600"/>
                    <a:pt x="1023578" y="9897"/>
                  </a:cubicBezTo>
                  <a:cubicBezTo>
                    <a:pt x="1024615" y="10638"/>
                    <a:pt x="1025109" y="11923"/>
                    <a:pt x="1024467" y="13108"/>
                  </a:cubicBezTo>
                  <a:lnTo>
                    <a:pt x="1024467" y="13108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" name="任意多边形: 形状 14"/>
            <p:cNvSpPr/>
            <p:nvPr/>
          </p:nvSpPr>
          <p:spPr>
            <a:xfrm>
              <a:off x="1179180" y="4857505"/>
              <a:ext cx="1235264" cy="494322"/>
            </a:xfrm>
            <a:custGeom>
              <a:avLst/>
              <a:gdLst>
                <a:gd name="connsiteX0" fmla="*/ 1234203 w 1235264"/>
                <a:gd name="connsiteY0" fmla="*/ 2177 h 494322"/>
                <a:gd name="connsiteX1" fmla="*/ 726879 w 1235264"/>
                <a:gd name="connsiteY1" fmla="*/ 115596 h 494322"/>
                <a:gd name="connsiteX2" fmla="*/ 253838 w 1235264"/>
                <a:gd name="connsiteY2" fmla="*/ 337643 h 494322"/>
                <a:gd name="connsiteX3" fmla="*/ 130489 w 1235264"/>
                <a:gd name="connsiteY3" fmla="*/ 413864 h 494322"/>
                <a:gd name="connsiteX4" fmla="*/ 68939 w 1235264"/>
                <a:gd name="connsiteY4" fmla="*/ 454668 h 494322"/>
                <a:gd name="connsiteX5" fmla="*/ 6697 w 1235264"/>
                <a:gd name="connsiteY5" fmla="*/ 493841 h 494322"/>
                <a:gd name="connsiteX6" fmla="*/ 1362 w 1235264"/>
                <a:gd name="connsiteY6" fmla="*/ 487024 h 494322"/>
                <a:gd name="connsiteX7" fmla="*/ 108112 w 1235264"/>
                <a:gd name="connsiteY7" fmla="*/ 410703 h 494322"/>
                <a:gd name="connsiteX8" fmla="*/ 221037 w 1235264"/>
                <a:gd name="connsiteY8" fmla="*/ 340162 h 494322"/>
                <a:gd name="connsiteX9" fmla="*/ 452519 w 1235264"/>
                <a:gd name="connsiteY9" fmla="*/ 214838 h 494322"/>
                <a:gd name="connsiteX10" fmla="*/ 944381 w 1235264"/>
                <a:gd name="connsiteY10" fmla="*/ 38682 h 494322"/>
                <a:gd name="connsiteX11" fmla="*/ 1234252 w 1235264"/>
                <a:gd name="connsiteY11" fmla="*/ 3 h 494322"/>
                <a:gd name="connsiteX12" fmla="*/ 1234203 w 1235264"/>
                <a:gd name="connsiteY12" fmla="*/ 2177 h 494322"/>
                <a:gd name="connsiteX13" fmla="*/ 1234203 w 1235264"/>
                <a:gd name="connsiteY13" fmla="*/ 2177 h 4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5264" h="494322">
                  <a:moveTo>
                    <a:pt x="1234203" y="2177"/>
                  </a:moveTo>
                  <a:cubicBezTo>
                    <a:pt x="1061505" y="18972"/>
                    <a:pt x="890635" y="58491"/>
                    <a:pt x="726879" y="115596"/>
                  </a:cubicBezTo>
                  <a:cubicBezTo>
                    <a:pt x="562085" y="173046"/>
                    <a:pt x="404207" y="249318"/>
                    <a:pt x="253838" y="337643"/>
                  </a:cubicBezTo>
                  <a:cubicBezTo>
                    <a:pt x="212145" y="362144"/>
                    <a:pt x="171046" y="387585"/>
                    <a:pt x="130489" y="413864"/>
                  </a:cubicBezTo>
                  <a:cubicBezTo>
                    <a:pt x="109841" y="427252"/>
                    <a:pt x="89291" y="440886"/>
                    <a:pt x="68939" y="454668"/>
                  </a:cubicBezTo>
                  <a:cubicBezTo>
                    <a:pt x="48587" y="468500"/>
                    <a:pt x="28728" y="482776"/>
                    <a:pt x="6697" y="493841"/>
                  </a:cubicBezTo>
                  <a:cubicBezTo>
                    <a:pt x="2498" y="495965"/>
                    <a:pt x="-2442" y="490581"/>
                    <a:pt x="1362" y="487024"/>
                  </a:cubicBezTo>
                  <a:cubicBezTo>
                    <a:pt x="32779" y="457039"/>
                    <a:pt x="71853" y="434316"/>
                    <a:pt x="108112" y="410703"/>
                  </a:cubicBezTo>
                  <a:cubicBezTo>
                    <a:pt x="145309" y="386449"/>
                    <a:pt x="182901" y="362935"/>
                    <a:pt x="221037" y="340162"/>
                  </a:cubicBezTo>
                  <a:cubicBezTo>
                    <a:pt x="296370" y="295160"/>
                    <a:pt x="373481" y="253072"/>
                    <a:pt x="452519" y="214838"/>
                  </a:cubicBezTo>
                  <a:cubicBezTo>
                    <a:pt x="609557" y="138813"/>
                    <a:pt x="774055" y="77262"/>
                    <a:pt x="944381" y="38682"/>
                  </a:cubicBezTo>
                  <a:cubicBezTo>
                    <a:pt x="1039473" y="17145"/>
                    <a:pt x="1136887" y="4498"/>
                    <a:pt x="1234252" y="3"/>
                  </a:cubicBezTo>
                  <a:cubicBezTo>
                    <a:pt x="1235635" y="-96"/>
                    <a:pt x="1235586" y="2028"/>
                    <a:pt x="1234203" y="2177"/>
                  </a:cubicBezTo>
                  <a:lnTo>
                    <a:pt x="1234203" y="217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" name="任意多边形: 形状 15"/>
            <p:cNvSpPr/>
            <p:nvPr/>
          </p:nvSpPr>
          <p:spPr>
            <a:xfrm>
              <a:off x="1281889" y="4624847"/>
              <a:ext cx="1242286" cy="656524"/>
            </a:xfrm>
            <a:custGeom>
              <a:avLst/>
              <a:gdLst>
                <a:gd name="connsiteX0" fmla="*/ 927131 w 1242286"/>
                <a:gd name="connsiteY0" fmla="*/ 321381 h 656524"/>
                <a:gd name="connsiteX1" fmla="*/ 1068609 w 1242286"/>
                <a:gd name="connsiteY1" fmla="*/ 319355 h 656524"/>
                <a:gd name="connsiteX2" fmla="*/ 1193044 w 1242286"/>
                <a:gd name="connsiteY2" fmla="*/ 271390 h 656524"/>
                <a:gd name="connsiteX3" fmla="*/ 1226042 w 1242286"/>
                <a:gd name="connsiteY3" fmla="*/ 229203 h 656524"/>
                <a:gd name="connsiteX4" fmla="*/ 1208061 w 1242286"/>
                <a:gd name="connsiteY4" fmla="*/ 174766 h 656524"/>
                <a:gd name="connsiteX5" fmla="*/ 1139891 w 1242286"/>
                <a:gd name="connsiteY5" fmla="*/ 150758 h 656524"/>
                <a:gd name="connsiteX6" fmla="*/ 1067275 w 1242286"/>
                <a:gd name="connsiteY6" fmla="*/ 149326 h 656524"/>
                <a:gd name="connsiteX7" fmla="*/ 904852 w 1242286"/>
                <a:gd name="connsiteY7" fmla="*/ 191462 h 656524"/>
                <a:gd name="connsiteX8" fmla="*/ 896257 w 1242286"/>
                <a:gd name="connsiteY8" fmla="*/ 180496 h 656524"/>
                <a:gd name="connsiteX9" fmla="*/ 921747 w 1242286"/>
                <a:gd name="connsiteY9" fmla="*/ 118501 h 656524"/>
                <a:gd name="connsiteX10" fmla="*/ 874867 w 1242286"/>
                <a:gd name="connsiteY10" fmla="*/ 78636 h 656524"/>
                <a:gd name="connsiteX11" fmla="*/ 728351 w 1242286"/>
                <a:gd name="connsiteY11" fmla="*/ 133073 h 656524"/>
                <a:gd name="connsiteX12" fmla="*/ 719608 w 1242286"/>
                <a:gd name="connsiteY12" fmla="*/ 121909 h 656524"/>
                <a:gd name="connsiteX13" fmla="*/ 732451 w 1242286"/>
                <a:gd name="connsiteY13" fmla="*/ 54381 h 656524"/>
                <a:gd name="connsiteX14" fmla="*/ 665566 w 1242286"/>
                <a:gd name="connsiteY14" fmla="*/ 14616 h 656524"/>
                <a:gd name="connsiteX15" fmla="*/ 578525 w 1242286"/>
                <a:gd name="connsiteY15" fmla="*/ 36302 h 656524"/>
                <a:gd name="connsiteX16" fmla="*/ 502155 w 1242286"/>
                <a:gd name="connsiteY16" fmla="*/ 89306 h 656524"/>
                <a:gd name="connsiteX17" fmla="*/ 436850 w 1242286"/>
                <a:gd name="connsiteY17" fmla="*/ 172888 h 656524"/>
                <a:gd name="connsiteX18" fmla="*/ 423068 w 1242286"/>
                <a:gd name="connsiteY18" fmla="*/ 167356 h 656524"/>
                <a:gd name="connsiteX19" fmla="*/ 406865 w 1242286"/>
                <a:gd name="connsiteY19" fmla="*/ 93900 h 656524"/>
                <a:gd name="connsiteX20" fmla="*/ 328469 w 1242286"/>
                <a:gd name="connsiteY20" fmla="*/ 108374 h 656524"/>
                <a:gd name="connsiteX21" fmla="*/ 212284 w 1242286"/>
                <a:gd name="connsiteY21" fmla="*/ 246641 h 656524"/>
                <a:gd name="connsiteX22" fmla="*/ 199490 w 1242286"/>
                <a:gd name="connsiteY22" fmla="*/ 237107 h 656524"/>
                <a:gd name="connsiteX23" fmla="*/ 194352 w 1242286"/>
                <a:gd name="connsiteY23" fmla="*/ 207665 h 656524"/>
                <a:gd name="connsiteX24" fmla="*/ 151128 w 1242286"/>
                <a:gd name="connsiteY24" fmla="*/ 210481 h 656524"/>
                <a:gd name="connsiteX25" fmla="*/ 76487 w 1242286"/>
                <a:gd name="connsiteY25" fmla="*/ 291347 h 656524"/>
                <a:gd name="connsiteX26" fmla="*/ 17851 w 1242286"/>
                <a:gd name="connsiteY26" fmla="*/ 509195 h 656524"/>
                <a:gd name="connsiteX27" fmla="*/ 26446 w 1242286"/>
                <a:gd name="connsiteY27" fmla="*/ 645584 h 656524"/>
                <a:gd name="connsiteX28" fmla="*/ 9503 w 1242286"/>
                <a:gd name="connsiteY28" fmla="*/ 650128 h 656524"/>
                <a:gd name="connsiteX29" fmla="*/ 18691 w 1242286"/>
                <a:gd name="connsiteY29" fmla="*/ 381153 h 656524"/>
                <a:gd name="connsiteX30" fmla="*/ 73770 w 1242286"/>
                <a:gd name="connsiteY30" fmla="*/ 265314 h 656524"/>
                <a:gd name="connsiteX31" fmla="*/ 115907 w 1242286"/>
                <a:gd name="connsiteY31" fmla="*/ 217594 h 656524"/>
                <a:gd name="connsiteX32" fmla="*/ 164318 w 1242286"/>
                <a:gd name="connsiteY32" fmla="*/ 187659 h 656524"/>
                <a:gd name="connsiteX33" fmla="*/ 212877 w 1242286"/>
                <a:gd name="connsiteY33" fmla="*/ 204652 h 656524"/>
                <a:gd name="connsiteX34" fmla="*/ 210950 w 1242286"/>
                <a:gd name="connsiteY34" fmla="*/ 248370 h 656524"/>
                <a:gd name="connsiteX35" fmla="*/ 198156 w 1242286"/>
                <a:gd name="connsiteY35" fmla="*/ 238836 h 656524"/>
                <a:gd name="connsiteX36" fmla="*/ 299472 w 1242286"/>
                <a:gd name="connsiteY36" fmla="*/ 109856 h 656524"/>
                <a:gd name="connsiteX37" fmla="*/ 370261 w 1242286"/>
                <a:gd name="connsiteY37" fmla="*/ 77302 h 656524"/>
                <a:gd name="connsiteX38" fmla="*/ 431416 w 1242286"/>
                <a:gd name="connsiteY38" fmla="*/ 93555 h 656524"/>
                <a:gd name="connsiteX39" fmla="*/ 437443 w 1242286"/>
                <a:gd name="connsiteY39" fmla="*/ 171209 h 656524"/>
                <a:gd name="connsiteX40" fmla="*/ 423661 w 1242286"/>
                <a:gd name="connsiteY40" fmla="*/ 165676 h 656524"/>
                <a:gd name="connsiteX41" fmla="*/ 576055 w 1242286"/>
                <a:gd name="connsiteY41" fmla="*/ 21037 h 656524"/>
                <a:gd name="connsiteX42" fmla="*/ 672234 w 1242286"/>
                <a:gd name="connsiteY42" fmla="*/ 1031 h 656524"/>
                <a:gd name="connsiteX43" fmla="*/ 744653 w 1242286"/>
                <a:gd name="connsiteY43" fmla="*/ 47219 h 656524"/>
                <a:gd name="connsiteX44" fmla="*/ 729685 w 1242286"/>
                <a:gd name="connsiteY44" fmla="*/ 131987 h 656524"/>
                <a:gd name="connsiteX45" fmla="*/ 720941 w 1242286"/>
                <a:gd name="connsiteY45" fmla="*/ 120823 h 656524"/>
                <a:gd name="connsiteX46" fmla="*/ 854565 w 1242286"/>
                <a:gd name="connsiteY46" fmla="*/ 63520 h 656524"/>
                <a:gd name="connsiteX47" fmla="*/ 937060 w 1242286"/>
                <a:gd name="connsiteY47" fmla="*/ 128035 h 656524"/>
                <a:gd name="connsiteX48" fmla="*/ 906235 w 1242286"/>
                <a:gd name="connsiteY48" fmla="*/ 190425 h 656524"/>
                <a:gd name="connsiteX49" fmla="*/ 897640 w 1242286"/>
                <a:gd name="connsiteY49" fmla="*/ 179459 h 656524"/>
                <a:gd name="connsiteX50" fmla="*/ 1052949 w 1242286"/>
                <a:gd name="connsiteY50" fmla="*/ 136581 h 656524"/>
                <a:gd name="connsiteX51" fmla="*/ 1134111 w 1242286"/>
                <a:gd name="connsiteY51" fmla="*/ 136334 h 656524"/>
                <a:gd name="connsiteX52" fmla="*/ 1206777 w 1242286"/>
                <a:gd name="connsiteY52" fmla="*/ 157032 h 656524"/>
                <a:gd name="connsiteX53" fmla="*/ 1242245 w 1242286"/>
                <a:gd name="connsiteY53" fmla="*/ 212506 h 656524"/>
                <a:gd name="connsiteX54" fmla="*/ 1221497 w 1242286"/>
                <a:gd name="connsiteY54" fmla="*/ 263980 h 656524"/>
                <a:gd name="connsiteX55" fmla="*/ 1098989 w 1242286"/>
                <a:gd name="connsiteY55" fmla="*/ 327062 h 656524"/>
                <a:gd name="connsiteX56" fmla="*/ 926341 w 1242286"/>
                <a:gd name="connsiteY56" fmla="*/ 327259 h 656524"/>
                <a:gd name="connsiteX57" fmla="*/ 927131 w 1242286"/>
                <a:gd name="connsiteY57" fmla="*/ 321381 h 656524"/>
                <a:gd name="connsiteX58" fmla="*/ 927131 w 1242286"/>
                <a:gd name="connsiteY58" fmla="*/ 321381 h 65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42286" h="656524">
                  <a:moveTo>
                    <a:pt x="927131" y="321381"/>
                  </a:moveTo>
                  <a:cubicBezTo>
                    <a:pt x="974455" y="325284"/>
                    <a:pt x="1021631" y="327655"/>
                    <a:pt x="1068609" y="319355"/>
                  </a:cubicBezTo>
                  <a:cubicBezTo>
                    <a:pt x="1111437" y="311748"/>
                    <a:pt x="1157921" y="298065"/>
                    <a:pt x="1193044" y="271390"/>
                  </a:cubicBezTo>
                  <a:cubicBezTo>
                    <a:pt x="1207123" y="260670"/>
                    <a:pt x="1220757" y="246492"/>
                    <a:pt x="1226042" y="229203"/>
                  </a:cubicBezTo>
                  <a:cubicBezTo>
                    <a:pt x="1232365" y="208653"/>
                    <a:pt x="1224511" y="188104"/>
                    <a:pt x="1208061" y="174766"/>
                  </a:cubicBezTo>
                  <a:cubicBezTo>
                    <a:pt x="1189290" y="159551"/>
                    <a:pt x="1163454" y="153277"/>
                    <a:pt x="1139891" y="150758"/>
                  </a:cubicBezTo>
                  <a:cubicBezTo>
                    <a:pt x="1115785" y="148189"/>
                    <a:pt x="1091431" y="147844"/>
                    <a:pt x="1067275" y="149326"/>
                  </a:cubicBezTo>
                  <a:cubicBezTo>
                    <a:pt x="1011109" y="152833"/>
                    <a:pt x="955634" y="167257"/>
                    <a:pt x="904852" y="191462"/>
                  </a:cubicBezTo>
                  <a:cubicBezTo>
                    <a:pt x="897640" y="194871"/>
                    <a:pt x="890971" y="186720"/>
                    <a:pt x="896257" y="180496"/>
                  </a:cubicBezTo>
                  <a:cubicBezTo>
                    <a:pt x="910583" y="163454"/>
                    <a:pt x="927921" y="142410"/>
                    <a:pt x="921747" y="118501"/>
                  </a:cubicBezTo>
                  <a:cubicBezTo>
                    <a:pt x="916263" y="97309"/>
                    <a:pt x="895615" y="82440"/>
                    <a:pt x="874867" y="78636"/>
                  </a:cubicBezTo>
                  <a:cubicBezTo>
                    <a:pt x="820924" y="68707"/>
                    <a:pt x="774094" y="112573"/>
                    <a:pt x="728351" y="133073"/>
                  </a:cubicBezTo>
                  <a:cubicBezTo>
                    <a:pt x="721732" y="136037"/>
                    <a:pt x="712741" y="127343"/>
                    <a:pt x="719608" y="121909"/>
                  </a:cubicBezTo>
                  <a:cubicBezTo>
                    <a:pt x="739614" y="106102"/>
                    <a:pt x="744011" y="76660"/>
                    <a:pt x="732451" y="54381"/>
                  </a:cubicBezTo>
                  <a:cubicBezTo>
                    <a:pt x="719805" y="30127"/>
                    <a:pt x="692093" y="16542"/>
                    <a:pt x="665566" y="14616"/>
                  </a:cubicBezTo>
                  <a:cubicBezTo>
                    <a:pt x="635136" y="12392"/>
                    <a:pt x="605349" y="22815"/>
                    <a:pt x="578525" y="36302"/>
                  </a:cubicBezTo>
                  <a:cubicBezTo>
                    <a:pt x="550763" y="50331"/>
                    <a:pt x="524977" y="68164"/>
                    <a:pt x="502155" y="89306"/>
                  </a:cubicBezTo>
                  <a:cubicBezTo>
                    <a:pt x="476023" y="113561"/>
                    <a:pt x="454090" y="141718"/>
                    <a:pt x="436850" y="172888"/>
                  </a:cubicBezTo>
                  <a:cubicBezTo>
                    <a:pt x="432700" y="180348"/>
                    <a:pt x="420944" y="175606"/>
                    <a:pt x="423068" y="167356"/>
                  </a:cubicBezTo>
                  <a:cubicBezTo>
                    <a:pt x="429292" y="143102"/>
                    <a:pt x="436899" y="105706"/>
                    <a:pt x="406865" y="93900"/>
                  </a:cubicBezTo>
                  <a:cubicBezTo>
                    <a:pt x="381820" y="84070"/>
                    <a:pt x="350402" y="95926"/>
                    <a:pt x="328469" y="108374"/>
                  </a:cubicBezTo>
                  <a:cubicBezTo>
                    <a:pt x="274971" y="138754"/>
                    <a:pt x="242219" y="195068"/>
                    <a:pt x="212284" y="246641"/>
                  </a:cubicBezTo>
                  <a:cubicBezTo>
                    <a:pt x="208036" y="243479"/>
                    <a:pt x="203787" y="240268"/>
                    <a:pt x="199490" y="237107"/>
                  </a:cubicBezTo>
                  <a:cubicBezTo>
                    <a:pt x="208628" y="228511"/>
                    <a:pt x="202701" y="214680"/>
                    <a:pt x="194352" y="207665"/>
                  </a:cubicBezTo>
                  <a:cubicBezTo>
                    <a:pt x="181805" y="197094"/>
                    <a:pt x="163676" y="203120"/>
                    <a:pt x="151128" y="210481"/>
                  </a:cubicBezTo>
                  <a:cubicBezTo>
                    <a:pt x="120057" y="228808"/>
                    <a:pt x="95110" y="261016"/>
                    <a:pt x="76487" y="291347"/>
                  </a:cubicBezTo>
                  <a:cubicBezTo>
                    <a:pt x="36277" y="356898"/>
                    <a:pt x="19827" y="432972"/>
                    <a:pt x="17851" y="509195"/>
                  </a:cubicBezTo>
                  <a:cubicBezTo>
                    <a:pt x="16665" y="554789"/>
                    <a:pt x="20370" y="600434"/>
                    <a:pt x="26446" y="645584"/>
                  </a:cubicBezTo>
                  <a:cubicBezTo>
                    <a:pt x="27928" y="656600"/>
                    <a:pt x="11034" y="661292"/>
                    <a:pt x="9503" y="650128"/>
                  </a:cubicBezTo>
                  <a:cubicBezTo>
                    <a:pt x="-2699" y="560915"/>
                    <a:pt x="-6502" y="468588"/>
                    <a:pt x="18691" y="381153"/>
                  </a:cubicBezTo>
                  <a:cubicBezTo>
                    <a:pt x="30546" y="339905"/>
                    <a:pt x="48577" y="300139"/>
                    <a:pt x="73770" y="265314"/>
                  </a:cubicBezTo>
                  <a:cubicBezTo>
                    <a:pt x="86268" y="248074"/>
                    <a:pt x="100248" y="232019"/>
                    <a:pt x="115907" y="217594"/>
                  </a:cubicBezTo>
                  <a:cubicBezTo>
                    <a:pt x="129788" y="204850"/>
                    <a:pt x="145596" y="192154"/>
                    <a:pt x="164318" y="187659"/>
                  </a:cubicBezTo>
                  <a:cubicBezTo>
                    <a:pt x="183188" y="183114"/>
                    <a:pt x="201713" y="188350"/>
                    <a:pt x="212877" y="204652"/>
                  </a:cubicBezTo>
                  <a:cubicBezTo>
                    <a:pt x="222015" y="217940"/>
                    <a:pt x="223399" y="236662"/>
                    <a:pt x="210950" y="248370"/>
                  </a:cubicBezTo>
                  <a:cubicBezTo>
                    <a:pt x="204479" y="254446"/>
                    <a:pt x="193463" y="246986"/>
                    <a:pt x="198156" y="238836"/>
                  </a:cubicBezTo>
                  <a:cubicBezTo>
                    <a:pt x="225473" y="191759"/>
                    <a:pt x="255804" y="143497"/>
                    <a:pt x="299472" y="109856"/>
                  </a:cubicBezTo>
                  <a:cubicBezTo>
                    <a:pt x="320072" y="93999"/>
                    <a:pt x="344475" y="81649"/>
                    <a:pt x="370261" y="77302"/>
                  </a:cubicBezTo>
                  <a:cubicBezTo>
                    <a:pt x="391650" y="73696"/>
                    <a:pt x="416448" y="76018"/>
                    <a:pt x="431416" y="93555"/>
                  </a:cubicBezTo>
                  <a:cubicBezTo>
                    <a:pt x="449792" y="115142"/>
                    <a:pt x="443865" y="146164"/>
                    <a:pt x="437443" y="171209"/>
                  </a:cubicBezTo>
                  <a:cubicBezTo>
                    <a:pt x="432849" y="169332"/>
                    <a:pt x="428255" y="167504"/>
                    <a:pt x="423661" y="165676"/>
                  </a:cubicBezTo>
                  <a:cubicBezTo>
                    <a:pt x="458042" y="103385"/>
                    <a:pt x="511689" y="51665"/>
                    <a:pt x="576055" y="21037"/>
                  </a:cubicBezTo>
                  <a:cubicBezTo>
                    <a:pt x="605843" y="6860"/>
                    <a:pt x="638940" y="-3365"/>
                    <a:pt x="672234" y="1031"/>
                  </a:cubicBezTo>
                  <a:cubicBezTo>
                    <a:pt x="701281" y="4884"/>
                    <a:pt x="730772" y="20444"/>
                    <a:pt x="744653" y="47219"/>
                  </a:cubicBezTo>
                  <a:cubicBezTo>
                    <a:pt x="758880" y="74635"/>
                    <a:pt x="754779" y="112227"/>
                    <a:pt x="729685" y="131987"/>
                  </a:cubicBezTo>
                  <a:cubicBezTo>
                    <a:pt x="726770" y="128282"/>
                    <a:pt x="723856" y="124577"/>
                    <a:pt x="720941" y="120823"/>
                  </a:cubicBezTo>
                  <a:cubicBezTo>
                    <a:pt x="765104" y="101113"/>
                    <a:pt x="804326" y="66484"/>
                    <a:pt x="854565" y="63520"/>
                  </a:cubicBezTo>
                  <a:cubicBezTo>
                    <a:pt x="892453" y="61248"/>
                    <a:pt x="936517" y="85947"/>
                    <a:pt x="937060" y="128035"/>
                  </a:cubicBezTo>
                  <a:cubicBezTo>
                    <a:pt x="937357" y="152487"/>
                    <a:pt x="921154" y="172691"/>
                    <a:pt x="906235" y="190425"/>
                  </a:cubicBezTo>
                  <a:cubicBezTo>
                    <a:pt x="903370" y="186770"/>
                    <a:pt x="900505" y="183114"/>
                    <a:pt x="897640" y="179459"/>
                  </a:cubicBezTo>
                  <a:cubicBezTo>
                    <a:pt x="946545" y="156192"/>
                    <a:pt x="999056" y="141669"/>
                    <a:pt x="1052949" y="136581"/>
                  </a:cubicBezTo>
                  <a:cubicBezTo>
                    <a:pt x="1079921" y="134061"/>
                    <a:pt x="1107140" y="133962"/>
                    <a:pt x="1134111" y="136334"/>
                  </a:cubicBezTo>
                  <a:cubicBezTo>
                    <a:pt x="1159206" y="138557"/>
                    <a:pt x="1184992" y="143744"/>
                    <a:pt x="1206777" y="157032"/>
                  </a:cubicBezTo>
                  <a:cubicBezTo>
                    <a:pt x="1226684" y="169184"/>
                    <a:pt x="1241306" y="188597"/>
                    <a:pt x="1242245" y="212506"/>
                  </a:cubicBezTo>
                  <a:cubicBezTo>
                    <a:pt x="1242986" y="231821"/>
                    <a:pt x="1233847" y="249704"/>
                    <a:pt x="1221497" y="263980"/>
                  </a:cubicBezTo>
                  <a:cubicBezTo>
                    <a:pt x="1191315" y="298855"/>
                    <a:pt x="1142410" y="316144"/>
                    <a:pt x="1098989" y="327062"/>
                  </a:cubicBezTo>
                  <a:cubicBezTo>
                    <a:pt x="1043465" y="340992"/>
                    <a:pt x="981371" y="345141"/>
                    <a:pt x="926341" y="327259"/>
                  </a:cubicBezTo>
                  <a:cubicBezTo>
                    <a:pt x="923426" y="326172"/>
                    <a:pt x="923673" y="321134"/>
                    <a:pt x="927131" y="321381"/>
                  </a:cubicBezTo>
                  <a:lnTo>
                    <a:pt x="927131" y="32138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7" name="任意多边形: 形状 16"/>
            <p:cNvSpPr/>
            <p:nvPr/>
          </p:nvSpPr>
          <p:spPr>
            <a:xfrm>
              <a:off x="1289250" y="4945900"/>
              <a:ext cx="988336" cy="461813"/>
            </a:xfrm>
            <a:custGeom>
              <a:avLst/>
              <a:gdLst>
                <a:gd name="connsiteX0" fmla="*/ 921351 w 988336"/>
                <a:gd name="connsiteY0" fmla="*/ 575 h 461813"/>
                <a:gd name="connsiteX1" fmla="*/ 977764 w 988336"/>
                <a:gd name="connsiteY1" fmla="*/ 42662 h 461813"/>
                <a:gd name="connsiteX2" fmla="*/ 981864 w 988336"/>
                <a:gd name="connsiteY2" fmla="*/ 101546 h 461813"/>
                <a:gd name="connsiteX3" fmla="*/ 960129 w 988336"/>
                <a:gd name="connsiteY3" fmla="*/ 127628 h 461813"/>
                <a:gd name="connsiteX4" fmla="*/ 930736 w 988336"/>
                <a:gd name="connsiteY4" fmla="*/ 149561 h 461813"/>
                <a:gd name="connsiteX5" fmla="*/ 864691 w 988336"/>
                <a:gd name="connsiteY5" fmla="*/ 144177 h 461813"/>
                <a:gd name="connsiteX6" fmla="*/ 782047 w 988336"/>
                <a:gd name="connsiteY6" fmla="*/ 107671 h 461813"/>
                <a:gd name="connsiteX7" fmla="*/ 789704 w 988336"/>
                <a:gd name="connsiteY7" fmla="*/ 94086 h 461813"/>
                <a:gd name="connsiteX8" fmla="*/ 814403 w 988336"/>
                <a:gd name="connsiteY8" fmla="*/ 129851 h 461813"/>
                <a:gd name="connsiteX9" fmla="*/ 826555 w 988336"/>
                <a:gd name="connsiteY9" fmla="*/ 175446 h 461813"/>
                <a:gd name="connsiteX10" fmla="*/ 801806 w 988336"/>
                <a:gd name="connsiteY10" fmla="*/ 254089 h 461813"/>
                <a:gd name="connsiteX11" fmla="*/ 640717 w 988336"/>
                <a:gd name="connsiteY11" fmla="*/ 283530 h 461813"/>
                <a:gd name="connsiteX12" fmla="*/ 539598 w 988336"/>
                <a:gd name="connsiteY12" fmla="*/ 231217 h 461813"/>
                <a:gd name="connsiteX13" fmla="*/ 547502 w 988336"/>
                <a:gd name="connsiteY13" fmla="*/ 217139 h 461813"/>
                <a:gd name="connsiteX14" fmla="*/ 583415 w 988336"/>
                <a:gd name="connsiteY14" fmla="*/ 358863 h 461813"/>
                <a:gd name="connsiteX15" fmla="*/ 507391 w 988336"/>
                <a:gd name="connsiteY15" fmla="*/ 406138 h 461813"/>
                <a:gd name="connsiteX16" fmla="*/ 410767 w 988336"/>
                <a:gd name="connsiteY16" fmla="*/ 391911 h 461813"/>
                <a:gd name="connsiteX17" fmla="*/ 293445 w 988336"/>
                <a:gd name="connsiteY17" fmla="*/ 336881 h 461813"/>
                <a:gd name="connsiteX18" fmla="*/ 305745 w 988336"/>
                <a:gd name="connsiteY18" fmla="*/ 327297 h 461813"/>
                <a:gd name="connsiteX19" fmla="*/ 310191 w 988336"/>
                <a:gd name="connsiteY19" fmla="*/ 407570 h 461813"/>
                <a:gd name="connsiteX20" fmla="*/ 236983 w 988336"/>
                <a:gd name="connsiteY20" fmla="*/ 456623 h 461813"/>
                <a:gd name="connsiteX21" fmla="*/ 68187 w 988336"/>
                <a:gd name="connsiteY21" fmla="*/ 422488 h 461813"/>
                <a:gd name="connsiteX22" fmla="*/ 808 w 988336"/>
                <a:gd name="connsiteY22" fmla="*/ 340239 h 461813"/>
                <a:gd name="connsiteX23" fmla="*/ 15232 w 988336"/>
                <a:gd name="connsiteY23" fmla="*/ 331792 h 461813"/>
                <a:gd name="connsiteX24" fmla="*/ 137197 w 988336"/>
                <a:gd name="connsiteY24" fmla="*/ 437456 h 461813"/>
                <a:gd name="connsiteX25" fmla="*/ 214407 w 988336"/>
                <a:gd name="connsiteY25" fmla="*/ 443384 h 461813"/>
                <a:gd name="connsiteX26" fmla="*/ 288159 w 988336"/>
                <a:gd name="connsiteY26" fmla="*/ 411769 h 461813"/>
                <a:gd name="connsiteX27" fmla="*/ 289444 w 988336"/>
                <a:gd name="connsiteY27" fmla="*/ 331644 h 461813"/>
                <a:gd name="connsiteX28" fmla="*/ 301744 w 988336"/>
                <a:gd name="connsiteY28" fmla="*/ 322061 h 461813"/>
                <a:gd name="connsiteX29" fmla="*/ 393626 w 988336"/>
                <a:gd name="connsiteY29" fmla="*/ 367014 h 461813"/>
                <a:gd name="connsiteX30" fmla="*/ 482049 w 988336"/>
                <a:gd name="connsiteY30" fmla="*/ 391318 h 461813"/>
                <a:gd name="connsiteX31" fmla="*/ 584403 w 988336"/>
                <a:gd name="connsiteY31" fmla="*/ 294250 h 461813"/>
                <a:gd name="connsiteX32" fmla="*/ 539549 w 988336"/>
                <a:gd name="connsiteY32" fmla="*/ 231217 h 461813"/>
                <a:gd name="connsiteX33" fmla="*/ 547453 w 988336"/>
                <a:gd name="connsiteY33" fmla="*/ 217139 h 461813"/>
                <a:gd name="connsiteX34" fmla="*/ 703009 w 988336"/>
                <a:gd name="connsiteY34" fmla="*/ 278689 h 461813"/>
                <a:gd name="connsiteX35" fmla="*/ 811340 w 988336"/>
                <a:gd name="connsiteY35" fmla="*/ 194366 h 461813"/>
                <a:gd name="connsiteX36" fmla="*/ 804523 w 988336"/>
                <a:gd name="connsiteY36" fmla="*/ 149413 h 461813"/>
                <a:gd name="connsiteX37" fmla="*/ 781948 w 988336"/>
                <a:gd name="connsiteY37" fmla="*/ 107622 h 461813"/>
                <a:gd name="connsiteX38" fmla="*/ 789605 w 988336"/>
                <a:gd name="connsiteY38" fmla="*/ 94037 h 461813"/>
                <a:gd name="connsiteX39" fmla="*/ 866963 w 988336"/>
                <a:gd name="connsiteY39" fmla="*/ 129011 h 461813"/>
                <a:gd name="connsiteX40" fmla="*/ 903913 w 988336"/>
                <a:gd name="connsiteY40" fmla="*/ 139978 h 461813"/>
                <a:gd name="connsiteX41" fmla="*/ 941011 w 988336"/>
                <a:gd name="connsiteY41" fmla="*/ 125454 h 461813"/>
                <a:gd name="connsiteX42" fmla="*/ 972231 w 988336"/>
                <a:gd name="connsiteY42" fmla="*/ 62323 h 461813"/>
                <a:gd name="connsiteX43" fmla="*/ 916016 w 988336"/>
                <a:gd name="connsiteY43" fmla="*/ 9911 h 461813"/>
                <a:gd name="connsiteX44" fmla="*/ 921351 w 988336"/>
                <a:gd name="connsiteY44" fmla="*/ 575 h 461813"/>
                <a:gd name="connsiteX45" fmla="*/ 921351 w 988336"/>
                <a:gd name="connsiteY45" fmla="*/ 575 h 461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88336" h="461813">
                  <a:moveTo>
                    <a:pt x="921351" y="575"/>
                  </a:moveTo>
                  <a:cubicBezTo>
                    <a:pt x="942790" y="10454"/>
                    <a:pt x="964525" y="22360"/>
                    <a:pt x="977764" y="42662"/>
                  </a:cubicBezTo>
                  <a:cubicBezTo>
                    <a:pt x="989274" y="60347"/>
                    <a:pt x="992485" y="82724"/>
                    <a:pt x="981864" y="101546"/>
                  </a:cubicBezTo>
                  <a:cubicBezTo>
                    <a:pt x="976332" y="111425"/>
                    <a:pt x="968131" y="119725"/>
                    <a:pt x="960129" y="127628"/>
                  </a:cubicBezTo>
                  <a:cubicBezTo>
                    <a:pt x="951435" y="136174"/>
                    <a:pt x="941901" y="144473"/>
                    <a:pt x="930736" y="149561"/>
                  </a:cubicBezTo>
                  <a:cubicBezTo>
                    <a:pt x="908310" y="159787"/>
                    <a:pt x="886327" y="152426"/>
                    <a:pt x="864691" y="144177"/>
                  </a:cubicBezTo>
                  <a:cubicBezTo>
                    <a:pt x="836533" y="133457"/>
                    <a:pt x="808969" y="121256"/>
                    <a:pt x="782047" y="107671"/>
                  </a:cubicBezTo>
                  <a:cubicBezTo>
                    <a:pt x="784616" y="103126"/>
                    <a:pt x="787135" y="98631"/>
                    <a:pt x="789704" y="94086"/>
                  </a:cubicBezTo>
                  <a:cubicBezTo>
                    <a:pt x="802399" y="102978"/>
                    <a:pt x="808920" y="115772"/>
                    <a:pt x="814403" y="129851"/>
                  </a:cubicBezTo>
                  <a:cubicBezTo>
                    <a:pt x="820133" y="144572"/>
                    <a:pt x="824678" y="159737"/>
                    <a:pt x="826555" y="175446"/>
                  </a:cubicBezTo>
                  <a:cubicBezTo>
                    <a:pt x="830062" y="204492"/>
                    <a:pt x="821269" y="232254"/>
                    <a:pt x="801806" y="254089"/>
                  </a:cubicBezTo>
                  <a:cubicBezTo>
                    <a:pt x="761250" y="299535"/>
                    <a:pt x="695006" y="301956"/>
                    <a:pt x="640717" y="283530"/>
                  </a:cubicBezTo>
                  <a:cubicBezTo>
                    <a:pt x="604557" y="271279"/>
                    <a:pt x="571905" y="251174"/>
                    <a:pt x="539598" y="231217"/>
                  </a:cubicBezTo>
                  <a:cubicBezTo>
                    <a:pt x="530509" y="225635"/>
                    <a:pt x="538116" y="213285"/>
                    <a:pt x="547502" y="217139"/>
                  </a:cubicBezTo>
                  <a:cubicBezTo>
                    <a:pt x="602038" y="239664"/>
                    <a:pt x="616413" y="312922"/>
                    <a:pt x="583415" y="358863"/>
                  </a:cubicBezTo>
                  <a:cubicBezTo>
                    <a:pt x="565582" y="383661"/>
                    <a:pt x="537425" y="400802"/>
                    <a:pt x="507391" y="406138"/>
                  </a:cubicBezTo>
                  <a:cubicBezTo>
                    <a:pt x="474442" y="411966"/>
                    <a:pt x="441542" y="403519"/>
                    <a:pt x="410767" y="391911"/>
                  </a:cubicBezTo>
                  <a:cubicBezTo>
                    <a:pt x="370359" y="376646"/>
                    <a:pt x="331136" y="358023"/>
                    <a:pt x="293445" y="336881"/>
                  </a:cubicBezTo>
                  <a:cubicBezTo>
                    <a:pt x="297545" y="333719"/>
                    <a:pt x="301645" y="330508"/>
                    <a:pt x="305745" y="327297"/>
                  </a:cubicBezTo>
                  <a:cubicBezTo>
                    <a:pt x="313550" y="352935"/>
                    <a:pt x="321059" y="381636"/>
                    <a:pt x="310191" y="407570"/>
                  </a:cubicBezTo>
                  <a:cubicBezTo>
                    <a:pt x="297940" y="436666"/>
                    <a:pt x="265782" y="450053"/>
                    <a:pt x="236983" y="456623"/>
                  </a:cubicBezTo>
                  <a:cubicBezTo>
                    <a:pt x="178989" y="469813"/>
                    <a:pt x="116252" y="457660"/>
                    <a:pt x="68187" y="422488"/>
                  </a:cubicBezTo>
                  <a:cubicBezTo>
                    <a:pt x="39191" y="401297"/>
                    <a:pt x="15479" y="373139"/>
                    <a:pt x="808" y="340239"/>
                  </a:cubicBezTo>
                  <a:cubicBezTo>
                    <a:pt x="-3490" y="330607"/>
                    <a:pt x="10539" y="322012"/>
                    <a:pt x="15232" y="331792"/>
                  </a:cubicBezTo>
                  <a:cubicBezTo>
                    <a:pt x="39339" y="382377"/>
                    <a:pt x="82859" y="422044"/>
                    <a:pt x="137197" y="437456"/>
                  </a:cubicBezTo>
                  <a:cubicBezTo>
                    <a:pt x="162193" y="444520"/>
                    <a:pt x="188621" y="446595"/>
                    <a:pt x="214407" y="443384"/>
                  </a:cubicBezTo>
                  <a:cubicBezTo>
                    <a:pt x="239848" y="440222"/>
                    <a:pt x="271265" y="432665"/>
                    <a:pt x="288159" y="411769"/>
                  </a:cubicBezTo>
                  <a:cubicBezTo>
                    <a:pt x="306684" y="388848"/>
                    <a:pt x="297101" y="356838"/>
                    <a:pt x="289444" y="331644"/>
                  </a:cubicBezTo>
                  <a:cubicBezTo>
                    <a:pt x="287320" y="324580"/>
                    <a:pt x="295569" y="318603"/>
                    <a:pt x="301744" y="322061"/>
                  </a:cubicBezTo>
                  <a:cubicBezTo>
                    <a:pt x="331531" y="338758"/>
                    <a:pt x="362159" y="353824"/>
                    <a:pt x="393626" y="367014"/>
                  </a:cubicBezTo>
                  <a:cubicBezTo>
                    <a:pt x="421634" y="378771"/>
                    <a:pt x="451274" y="390528"/>
                    <a:pt x="482049" y="391318"/>
                  </a:cubicBezTo>
                  <a:cubicBezTo>
                    <a:pt x="535103" y="392652"/>
                    <a:pt x="590627" y="351354"/>
                    <a:pt x="584403" y="294250"/>
                  </a:cubicBezTo>
                  <a:cubicBezTo>
                    <a:pt x="581439" y="266932"/>
                    <a:pt x="565138" y="241986"/>
                    <a:pt x="539549" y="231217"/>
                  </a:cubicBezTo>
                  <a:cubicBezTo>
                    <a:pt x="542167" y="226524"/>
                    <a:pt x="544835" y="221831"/>
                    <a:pt x="547453" y="217139"/>
                  </a:cubicBezTo>
                  <a:cubicBezTo>
                    <a:pt x="594678" y="246728"/>
                    <a:pt x="645410" y="278195"/>
                    <a:pt x="703009" y="278689"/>
                  </a:cubicBezTo>
                  <a:cubicBezTo>
                    <a:pt x="752309" y="279133"/>
                    <a:pt x="808179" y="248803"/>
                    <a:pt x="811340" y="194366"/>
                  </a:cubicBezTo>
                  <a:cubicBezTo>
                    <a:pt x="812229" y="179052"/>
                    <a:pt x="809117" y="163986"/>
                    <a:pt x="804523" y="149413"/>
                  </a:cubicBezTo>
                  <a:cubicBezTo>
                    <a:pt x="799979" y="135038"/>
                    <a:pt x="794841" y="116760"/>
                    <a:pt x="781948" y="107622"/>
                  </a:cubicBezTo>
                  <a:cubicBezTo>
                    <a:pt x="773896" y="101891"/>
                    <a:pt x="780466" y="89394"/>
                    <a:pt x="789605" y="94037"/>
                  </a:cubicBezTo>
                  <a:cubicBezTo>
                    <a:pt x="814798" y="106930"/>
                    <a:pt x="840584" y="118687"/>
                    <a:pt x="866963" y="129011"/>
                  </a:cubicBezTo>
                  <a:cubicBezTo>
                    <a:pt x="878769" y="133605"/>
                    <a:pt x="891119" y="139088"/>
                    <a:pt x="903913" y="139978"/>
                  </a:cubicBezTo>
                  <a:cubicBezTo>
                    <a:pt x="918140" y="140966"/>
                    <a:pt x="930391" y="134346"/>
                    <a:pt x="941011" y="125454"/>
                  </a:cubicBezTo>
                  <a:cubicBezTo>
                    <a:pt x="959981" y="109598"/>
                    <a:pt x="980975" y="89097"/>
                    <a:pt x="972231" y="62323"/>
                  </a:cubicBezTo>
                  <a:cubicBezTo>
                    <a:pt x="963784" y="36487"/>
                    <a:pt x="937751" y="23002"/>
                    <a:pt x="916016" y="9911"/>
                  </a:cubicBezTo>
                  <a:cubicBezTo>
                    <a:pt x="910088" y="6305"/>
                    <a:pt x="915127" y="-2290"/>
                    <a:pt x="921351" y="575"/>
                  </a:cubicBezTo>
                  <a:lnTo>
                    <a:pt x="921351" y="57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8" name="任意多边形: 形状 17"/>
            <p:cNvSpPr/>
            <p:nvPr/>
          </p:nvSpPr>
          <p:spPr>
            <a:xfrm>
              <a:off x="1988338" y="4858400"/>
              <a:ext cx="136028" cy="118884"/>
            </a:xfrm>
            <a:custGeom>
              <a:avLst/>
              <a:gdLst>
                <a:gd name="connsiteX0" fmla="*/ 135124 w 136028"/>
                <a:gd name="connsiteY0" fmla="*/ 118752 h 118884"/>
                <a:gd name="connsiteX1" fmla="*/ 121736 w 136028"/>
                <a:gd name="connsiteY1" fmla="*/ 115887 h 118884"/>
                <a:gd name="connsiteX2" fmla="*/ 106176 w 136028"/>
                <a:gd name="connsiteY2" fmla="*/ 111787 h 118884"/>
                <a:gd name="connsiteX3" fmla="*/ 72486 w 136028"/>
                <a:gd name="connsiteY3" fmla="*/ 103834 h 118884"/>
                <a:gd name="connsiteX4" fmla="*/ 6045 w 136028"/>
                <a:gd name="connsiteY4" fmla="*/ 86989 h 118884"/>
                <a:gd name="connsiteX5" fmla="*/ 2389 w 136028"/>
                <a:gd name="connsiteY5" fmla="*/ 73898 h 118884"/>
                <a:gd name="connsiteX6" fmla="*/ 41809 w 136028"/>
                <a:gd name="connsiteY6" fmla="*/ 37738 h 118884"/>
                <a:gd name="connsiteX7" fmla="*/ 79105 w 136028"/>
                <a:gd name="connsiteY7" fmla="*/ 887 h 118884"/>
                <a:gd name="connsiteX8" fmla="*/ 85725 w 136028"/>
                <a:gd name="connsiteY8" fmla="*/ 7358 h 118884"/>
                <a:gd name="connsiteX9" fmla="*/ 53072 w 136028"/>
                <a:gd name="connsiteY9" fmla="*/ 48655 h 118884"/>
                <a:gd name="connsiteX10" fmla="*/ 13702 w 136028"/>
                <a:gd name="connsiteY10" fmla="*/ 84865 h 118884"/>
                <a:gd name="connsiteX11" fmla="*/ 10046 w 136028"/>
                <a:gd name="connsiteY11" fmla="*/ 71774 h 118884"/>
                <a:gd name="connsiteX12" fmla="*/ 78019 w 136028"/>
                <a:gd name="connsiteY12" fmla="*/ 90348 h 118884"/>
                <a:gd name="connsiteX13" fmla="*/ 110869 w 136028"/>
                <a:gd name="connsiteY13" fmla="*/ 100178 h 118884"/>
                <a:gd name="connsiteX14" fmla="*/ 125886 w 136028"/>
                <a:gd name="connsiteY14" fmla="*/ 108131 h 118884"/>
                <a:gd name="connsiteX15" fmla="*/ 135963 w 136028"/>
                <a:gd name="connsiteY15" fmla="*/ 117320 h 118884"/>
                <a:gd name="connsiteX16" fmla="*/ 135124 w 136028"/>
                <a:gd name="connsiteY16" fmla="*/ 118752 h 118884"/>
                <a:gd name="connsiteX17" fmla="*/ 135124 w 136028"/>
                <a:gd name="connsiteY17" fmla="*/ 118752 h 11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028" h="118884">
                  <a:moveTo>
                    <a:pt x="135124" y="118752"/>
                  </a:moveTo>
                  <a:cubicBezTo>
                    <a:pt x="130826" y="119493"/>
                    <a:pt x="125886" y="116925"/>
                    <a:pt x="121736" y="115887"/>
                  </a:cubicBezTo>
                  <a:cubicBezTo>
                    <a:pt x="116550" y="114603"/>
                    <a:pt x="111363" y="113121"/>
                    <a:pt x="106176" y="111787"/>
                  </a:cubicBezTo>
                  <a:cubicBezTo>
                    <a:pt x="94962" y="108922"/>
                    <a:pt x="83848" y="106056"/>
                    <a:pt x="72486" y="103834"/>
                  </a:cubicBezTo>
                  <a:cubicBezTo>
                    <a:pt x="50108" y="99388"/>
                    <a:pt x="27336" y="95485"/>
                    <a:pt x="6045" y="86989"/>
                  </a:cubicBezTo>
                  <a:cubicBezTo>
                    <a:pt x="1204" y="85062"/>
                    <a:pt x="-2699" y="78097"/>
                    <a:pt x="2389" y="73898"/>
                  </a:cubicBezTo>
                  <a:cubicBezTo>
                    <a:pt x="16122" y="62487"/>
                    <a:pt x="29312" y="50434"/>
                    <a:pt x="41809" y="37738"/>
                  </a:cubicBezTo>
                  <a:cubicBezTo>
                    <a:pt x="54011" y="25339"/>
                    <a:pt x="65175" y="11360"/>
                    <a:pt x="79105" y="887"/>
                  </a:cubicBezTo>
                  <a:cubicBezTo>
                    <a:pt x="83255" y="-2225"/>
                    <a:pt x="87503" y="3554"/>
                    <a:pt x="85725" y="7358"/>
                  </a:cubicBezTo>
                  <a:cubicBezTo>
                    <a:pt x="78315" y="23117"/>
                    <a:pt x="65175" y="36355"/>
                    <a:pt x="53072" y="48655"/>
                  </a:cubicBezTo>
                  <a:cubicBezTo>
                    <a:pt x="40574" y="61401"/>
                    <a:pt x="27385" y="73454"/>
                    <a:pt x="13702" y="84865"/>
                  </a:cubicBezTo>
                  <a:cubicBezTo>
                    <a:pt x="12467" y="80518"/>
                    <a:pt x="11281" y="76121"/>
                    <a:pt x="10046" y="71774"/>
                  </a:cubicBezTo>
                  <a:cubicBezTo>
                    <a:pt x="32029" y="80518"/>
                    <a:pt x="55147" y="84815"/>
                    <a:pt x="78019" y="90348"/>
                  </a:cubicBezTo>
                  <a:cubicBezTo>
                    <a:pt x="89084" y="93065"/>
                    <a:pt x="100298" y="95782"/>
                    <a:pt x="110869" y="100178"/>
                  </a:cubicBezTo>
                  <a:cubicBezTo>
                    <a:pt x="116154" y="102401"/>
                    <a:pt x="121144" y="104920"/>
                    <a:pt x="125886" y="108131"/>
                  </a:cubicBezTo>
                  <a:cubicBezTo>
                    <a:pt x="129492" y="110552"/>
                    <a:pt x="134382" y="113121"/>
                    <a:pt x="135963" y="117320"/>
                  </a:cubicBezTo>
                  <a:cubicBezTo>
                    <a:pt x="136210" y="117863"/>
                    <a:pt x="135716" y="118653"/>
                    <a:pt x="135124" y="118752"/>
                  </a:cubicBezTo>
                  <a:lnTo>
                    <a:pt x="135124" y="11875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9" name="任意多边形: 形状 18"/>
            <p:cNvSpPr/>
            <p:nvPr/>
          </p:nvSpPr>
          <p:spPr>
            <a:xfrm>
              <a:off x="1779580" y="5009463"/>
              <a:ext cx="148814" cy="78228"/>
            </a:xfrm>
            <a:custGeom>
              <a:avLst/>
              <a:gdLst>
                <a:gd name="connsiteX0" fmla="*/ 147967 w 148814"/>
                <a:gd name="connsiteY0" fmla="*/ 78144 h 78228"/>
                <a:gd name="connsiteX1" fmla="*/ 112153 w 148814"/>
                <a:gd name="connsiteY1" fmla="*/ 58977 h 78228"/>
                <a:gd name="connsiteX2" fmla="*/ 75055 w 148814"/>
                <a:gd name="connsiteY2" fmla="*/ 39267 h 78228"/>
                <a:gd name="connsiteX3" fmla="*/ 36870 w 148814"/>
                <a:gd name="connsiteY3" fmla="*/ 23262 h 78228"/>
                <a:gd name="connsiteX4" fmla="*/ 18000 w 148814"/>
                <a:gd name="connsiteY4" fmla="*/ 17087 h 78228"/>
                <a:gd name="connsiteX5" fmla="*/ 710 w 148814"/>
                <a:gd name="connsiteY5" fmla="*/ 8541 h 78228"/>
                <a:gd name="connsiteX6" fmla="*/ 2587 w 148814"/>
                <a:gd name="connsiteY6" fmla="*/ 1378 h 78228"/>
                <a:gd name="connsiteX7" fmla="*/ 20519 w 148814"/>
                <a:gd name="connsiteY7" fmla="*/ 2712 h 78228"/>
                <a:gd name="connsiteX8" fmla="*/ 41513 w 148814"/>
                <a:gd name="connsiteY8" fmla="*/ 9924 h 78228"/>
                <a:gd name="connsiteX9" fmla="*/ 80588 w 148814"/>
                <a:gd name="connsiteY9" fmla="*/ 26967 h 78228"/>
                <a:gd name="connsiteX10" fmla="*/ 116797 w 148814"/>
                <a:gd name="connsiteY10" fmla="*/ 48257 h 78228"/>
                <a:gd name="connsiteX11" fmla="*/ 148659 w 148814"/>
                <a:gd name="connsiteY11" fmla="*/ 77205 h 78228"/>
                <a:gd name="connsiteX12" fmla="*/ 147967 w 148814"/>
                <a:gd name="connsiteY12" fmla="*/ 78144 h 78228"/>
                <a:gd name="connsiteX13" fmla="*/ 147967 w 148814"/>
                <a:gd name="connsiteY13" fmla="*/ 78144 h 7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814" h="78228">
                  <a:moveTo>
                    <a:pt x="147967" y="78144"/>
                  </a:moveTo>
                  <a:cubicBezTo>
                    <a:pt x="136408" y="71080"/>
                    <a:pt x="124009" y="65497"/>
                    <a:pt x="112153" y="58977"/>
                  </a:cubicBezTo>
                  <a:cubicBezTo>
                    <a:pt x="99853" y="52259"/>
                    <a:pt x="87652" y="45343"/>
                    <a:pt x="75055" y="39267"/>
                  </a:cubicBezTo>
                  <a:cubicBezTo>
                    <a:pt x="62607" y="33241"/>
                    <a:pt x="49862" y="27905"/>
                    <a:pt x="36870" y="23262"/>
                  </a:cubicBezTo>
                  <a:cubicBezTo>
                    <a:pt x="30646" y="21039"/>
                    <a:pt x="24372" y="19014"/>
                    <a:pt x="18000" y="17087"/>
                  </a:cubicBezTo>
                  <a:cubicBezTo>
                    <a:pt x="11529" y="15161"/>
                    <a:pt x="4810" y="14419"/>
                    <a:pt x="710" y="8541"/>
                  </a:cubicBezTo>
                  <a:cubicBezTo>
                    <a:pt x="-772" y="6367"/>
                    <a:pt x="167" y="2514"/>
                    <a:pt x="2587" y="1378"/>
                  </a:cubicBezTo>
                  <a:cubicBezTo>
                    <a:pt x="8811" y="-1536"/>
                    <a:pt x="14295" y="785"/>
                    <a:pt x="20519" y="2712"/>
                  </a:cubicBezTo>
                  <a:cubicBezTo>
                    <a:pt x="27583" y="4935"/>
                    <a:pt x="34598" y="7356"/>
                    <a:pt x="41513" y="9924"/>
                  </a:cubicBezTo>
                  <a:cubicBezTo>
                    <a:pt x="54802" y="14913"/>
                    <a:pt x="67892" y="20594"/>
                    <a:pt x="80588" y="26967"/>
                  </a:cubicBezTo>
                  <a:cubicBezTo>
                    <a:pt x="93086" y="33241"/>
                    <a:pt x="105485" y="40058"/>
                    <a:pt x="116797" y="48257"/>
                  </a:cubicBezTo>
                  <a:cubicBezTo>
                    <a:pt x="128504" y="56754"/>
                    <a:pt x="138434" y="67029"/>
                    <a:pt x="148659" y="77205"/>
                  </a:cubicBezTo>
                  <a:cubicBezTo>
                    <a:pt x="149104" y="77699"/>
                    <a:pt x="148511" y="78489"/>
                    <a:pt x="147967" y="78144"/>
                  </a:cubicBezTo>
                  <a:lnTo>
                    <a:pt x="147967" y="7814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0" name="任意多边形: 形状 19"/>
            <p:cNvSpPr/>
            <p:nvPr/>
          </p:nvSpPr>
          <p:spPr>
            <a:xfrm>
              <a:off x="1786898" y="4861238"/>
              <a:ext cx="60478" cy="154009"/>
            </a:xfrm>
            <a:custGeom>
              <a:avLst/>
              <a:gdLst>
                <a:gd name="connsiteX0" fmla="*/ 11 w 60478"/>
                <a:gd name="connsiteY0" fmla="*/ 151975 h 154009"/>
                <a:gd name="connsiteX1" fmla="*/ 4901 w 60478"/>
                <a:gd name="connsiteY1" fmla="*/ 136019 h 154009"/>
                <a:gd name="connsiteX2" fmla="*/ 12360 w 60478"/>
                <a:gd name="connsiteY2" fmla="*/ 115964 h 154009"/>
                <a:gd name="connsiteX3" fmla="*/ 26982 w 60478"/>
                <a:gd name="connsiteY3" fmla="*/ 78371 h 154009"/>
                <a:gd name="connsiteX4" fmla="*/ 39381 w 60478"/>
                <a:gd name="connsiteY4" fmla="*/ 41075 h 154009"/>
                <a:gd name="connsiteX5" fmla="*/ 45210 w 60478"/>
                <a:gd name="connsiteY5" fmla="*/ 21168 h 154009"/>
                <a:gd name="connsiteX6" fmla="*/ 51484 w 60478"/>
                <a:gd name="connsiteY6" fmla="*/ 2396 h 154009"/>
                <a:gd name="connsiteX7" fmla="*/ 60376 w 60478"/>
                <a:gd name="connsiteY7" fmla="*/ 4718 h 154009"/>
                <a:gd name="connsiteX8" fmla="*/ 53016 w 60478"/>
                <a:gd name="connsiteY8" fmla="*/ 43545 h 154009"/>
                <a:gd name="connsiteX9" fmla="*/ 40468 w 60478"/>
                <a:gd name="connsiteY9" fmla="*/ 83064 h 154009"/>
                <a:gd name="connsiteX10" fmla="*/ 25105 w 60478"/>
                <a:gd name="connsiteY10" fmla="*/ 119965 h 154009"/>
                <a:gd name="connsiteX11" fmla="*/ 15720 w 60478"/>
                <a:gd name="connsiteY11" fmla="*/ 137155 h 154009"/>
                <a:gd name="connsiteX12" fmla="*/ 3617 w 60478"/>
                <a:gd name="connsiteY12" fmla="*/ 153507 h 154009"/>
                <a:gd name="connsiteX13" fmla="*/ 11 w 60478"/>
                <a:gd name="connsiteY13" fmla="*/ 151975 h 154009"/>
                <a:gd name="connsiteX14" fmla="*/ 11 w 60478"/>
                <a:gd name="connsiteY14" fmla="*/ 151975 h 15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478" h="154009">
                  <a:moveTo>
                    <a:pt x="11" y="151975"/>
                  </a:moveTo>
                  <a:cubicBezTo>
                    <a:pt x="455" y="145998"/>
                    <a:pt x="2925" y="141552"/>
                    <a:pt x="4901" y="136019"/>
                  </a:cubicBezTo>
                  <a:cubicBezTo>
                    <a:pt x="7272" y="129252"/>
                    <a:pt x="9742" y="122632"/>
                    <a:pt x="12360" y="115964"/>
                  </a:cubicBezTo>
                  <a:cubicBezTo>
                    <a:pt x="17251" y="103416"/>
                    <a:pt x="22537" y="91067"/>
                    <a:pt x="26982" y="78371"/>
                  </a:cubicBezTo>
                  <a:cubicBezTo>
                    <a:pt x="31329" y="66022"/>
                    <a:pt x="35479" y="53573"/>
                    <a:pt x="39381" y="41075"/>
                  </a:cubicBezTo>
                  <a:cubicBezTo>
                    <a:pt x="41456" y="34456"/>
                    <a:pt x="43383" y="27836"/>
                    <a:pt x="45210" y="21168"/>
                  </a:cubicBezTo>
                  <a:cubicBezTo>
                    <a:pt x="46939" y="14894"/>
                    <a:pt x="48372" y="8126"/>
                    <a:pt x="51484" y="2396"/>
                  </a:cubicBezTo>
                  <a:cubicBezTo>
                    <a:pt x="53905" y="-2000"/>
                    <a:pt x="60030" y="173"/>
                    <a:pt x="60376" y="4718"/>
                  </a:cubicBezTo>
                  <a:cubicBezTo>
                    <a:pt x="61265" y="17265"/>
                    <a:pt x="56177" y="31492"/>
                    <a:pt x="53016" y="43545"/>
                  </a:cubicBezTo>
                  <a:cubicBezTo>
                    <a:pt x="49508" y="56982"/>
                    <a:pt x="45359" y="70072"/>
                    <a:pt x="40468" y="83064"/>
                  </a:cubicBezTo>
                  <a:cubicBezTo>
                    <a:pt x="35775" y="95513"/>
                    <a:pt x="30984" y="108060"/>
                    <a:pt x="25105" y="119965"/>
                  </a:cubicBezTo>
                  <a:cubicBezTo>
                    <a:pt x="22240" y="125794"/>
                    <a:pt x="19326" y="131771"/>
                    <a:pt x="15720" y="137155"/>
                  </a:cubicBezTo>
                  <a:cubicBezTo>
                    <a:pt x="11866" y="142935"/>
                    <a:pt x="9100" y="149061"/>
                    <a:pt x="3617" y="153507"/>
                  </a:cubicBezTo>
                  <a:cubicBezTo>
                    <a:pt x="2382" y="154494"/>
                    <a:pt x="-187" y="154050"/>
                    <a:pt x="11" y="151975"/>
                  </a:cubicBezTo>
                  <a:lnTo>
                    <a:pt x="11" y="15197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" name="任意多边形: 形状 20"/>
            <p:cNvSpPr/>
            <p:nvPr/>
          </p:nvSpPr>
          <p:spPr>
            <a:xfrm>
              <a:off x="1549247" y="5013545"/>
              <a:ext cx="144924" cy="176422"/>
            </a:xfrm>
            <a:custGeom>
              <a:avLst/>
              <a:gdLst>
                <a:gd name="connsiteX0" fmla="*/ 143607 w 144924"/>
                <a:gd name="connsiteY0" fmla="*/ 176367 h 176422"/>
                <a:gd name="connsiteX1" fmla="*/ 12997 w 144924"/>
                <a:gd name="connsiteY1" fmla="*/ 117879 h 176422"/>
                <a:gd name="connsiteX2" fmla="*/ 795 w 144924"/>
                <a:gd name="connsiteY2" fmla="*/ 99947 h 176422"/>
                <a:gd name="connsiteX3" fmla="*/ 17838 w 144924"/>
                <a:gd name="connsiteY3" fmla="*/ 67245 h 176422"/>
                <a:gd name="connsiteX4" fmla="*/ 35868 w 144924"/>
                <a:gd name="connsiteY4" fmla="*/ 33704 h 176422"/>
                <a:gd name="connsiteX5" fmla="*/ 55727 w 144924"/>
                <a:gd name="connsiteY5" fmla="*/ 1545 h 176422"/>
                <a:gd name="connsiteX6" fmla="*/ 64421 w 144924"/>
                <a:gd name="connsiteY6" fmla="*/ 6435 h 176422"/>
                <a:gd name="connsiteX7" fmla="*/ 50639 w 144924"/>
                <a:gd name="connsiteY7" fmla="*/ 36272 h 176422"/>
                <a:gd name="connsiteX8" fmla="*/ 34189 w 144924"/>
                <a:gd name="connsiteY8" fmla="*/ 66900 h 176422"/>
                <a:gd name="connsiteX9" fmla="*/ 18184 w 144924"/>
                <a:gd name="connsiteY9" fmla="*/ 95897 h 176422"/>
                <a:gd name="connsiteX10" fmla="*/ 14182 w 144924"/>
                <a:gd name="connsiteY10" fmla="*/ 103109 h 176422"/>
                <a:gd name="connsiteX11" fmla="*/ 12750 w 144924"/>
                <a:gd name="connsiteY11" fmla="*/ 102467 h 176422"/>
                <a:gd name="connsiteX12" fmla="*/ 15417 w 144924"/>
                <a:gd name="connsiteY12" fmla="*/ 104097 h 176422"/>
                <a:gd name="connsiteX13" fmla="*/ 30237 w 144924"/>
                <a:gd name="connsiteY13" fmla="*/ 112939 h 176422"/>
                <a:gd name="connsiteX14" fmla="*/ 144496 w 144924"/>
                <a:gd name="connsiteY14" fmla="*/ 174391 h 176422"/>
                <a:gd name="connsiteX15" fmla="*/ 143607 w 144924"/>
                <a:gd name="connsiteY15" fmla="*/ 176367 h 176422"/>
                <a:gd name="connsiteX16" fmla="*/ 143607 w 144924"/>
                <a:gd name="connsiteY16" fmla="*/ 176367 h 17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4924" h="176422">
                  <a:moveTo>
                    <a:pt x="143607" y="176367"/>
                  </a:moveTo>
                  <a:cubicBezTo>
                    <a:pt x="98358" y="160806"/>
                    <a:pt x="54640" y="141639"/>
                    <a:pt x="12997" y="117879"/>
                  </a:cubicBezTo>
                  <a:cubicBezTo>
                    <a:pt x="5587" y="113680"/>
                    <a:pt x="-2613" y="109778"/>
                    <a:pt x="795" y="99947"/>
                  </a:cubicBezTo>
                  <a:cubicBezTo>
                    <a:pt x="4698" y="88734"/>
                    <a:pt x="12256" y="77718"/>
                    <a:pt x="17838" y="67245"/>
                  </a:cubicBezTo>
                  <a:cubicBezTo>
                    <a:pt x="23815" y="56032"/>
                    <a:pt x="29644" y="44769"/>
                    <a:pt x="35868" y="33704"/>
                  </a:cubicBezTo>
                  <a:cubicBezTo>
                    <a:pt x="41796" y="23182"/>
                    <a:pt x="47082" y="10042"/>
                    <a:pt x="55727" y="1545"/>
                  </a:cubicBezTo>
                  <a:cubicBezTo>
                    <a:pt x="59530" y="-2209"/>
                    <a:pt x="65458" y="1447"/>
                    <a:pt x="64421" y="6435"/>
                  </a:cubicBezTo>
                  <a:cubicBezTo>
                    <a:pt x="62346" y="16810"/>
                    <a:pt x="55430" y="26936"/>
                    <a:pt x="50639" y="36272"/>
                  </a:cubicBezTo>
                  <a:cubicBezTo>
                    <a:pt x="45304" y="46547"/>
                    <a:pt x="39721" y="56723"/>
                    <a:pt x="34189" y="66900"/>
                  </a:cubicBezTo>
                  <a:cubicBezTo>
                    <a:pt x="28903" y="76582"/>
                    <a:pt x="23519" y="86214"/>
                    <a:pt x="18184" y="95897"/>
                  </a:cubicBezTo>
                  <a:cubicBezTo>
                    <a:pt x="17097" y="97823"/>
                    <a:pt x="15862" y="102022"/>
                    <a:pt x="14182" y="103109"/>
                  </a:cubicBezTo>
                  <a:cubicBezTo>
                    <a:pt x="13441" y="105233"/>
                    <a:pt x="12997" y="105035"/>
                    <a:pt x="12750" y="102467"/>
                  </a:cubicBezTo>
                  <a:cubicBezTo>
                    <a:pt x="13639" y="103010"/>
                    <a:pt x="14528" y="103553"/>
                    <a:pt x="15417" y="104097"/>
                  </a:cubicBezTo>
                  <a:cubicBezTo>
                    <a:pt x="20505" y="106073"/>
                    <a:pt x="25495" y="110172"/>
                    <a:pt x="30237" y="112939"/>
                  </a:cubicBezTo>
                  <a:cubicBezTo>
                    <a:pt x="67533" y="134774"/>
                    <a:pt x="105520" y="155669"/>
                    <a:pt x="144496" y="174391"/>
                  </a:cubicBezTo>
                  <a:cubicBezTo>
                    <a:pt x="145434" y="174935"/>
                    <a:pt x="144694" y="176762"/>
                    <a:pt x="143607" y="176367"/>
                  </a:cubicBezTo>
                  <a:lnTo>
                    <a:pt x="143607" y="17636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2" name="任意多边形: 形状 21"/>
            <p:cNvSpPr/>
            <p:nvPr/>
          </p:nvSpPr>
          <p:spPr>
            <a:xfrm>
              <a:off x="1372662" y="5020869"/>
              <a:ext cx="126718" cy="296686"/>
            </a:xfrm>
            <a:custGeom>
              <a:avLst/>
              <a:gdLst>
                <a:gd name="connsiteX0" fmla="*/ 124574 w 126718"/>
                <a:gd name="connsiteY0" fmla="*/ 296442 h 296686"/>
                <a:gd name="connsiteX1" fmla="*/ 92020 w 126718"/>
                <a:gd name="connsiteY1" fmla="*/ 268878 h 296686"/>
                <a:gd name="connsiteX2" fmla="*/ 56058 w 126718"/>
                <a:gd name="connsiteY2" fmla="*/ 243289 h 296686"/>
                <a:gd name="connsiteX3" fmla="*/ 16194 w 126718"/>
                <a:gd name="connsiteY3" fmla="*/ 222443 h 296686"/>
                <a:gd name="connsiteX4" fmla="*/ 238 w 126718"/>
                <a:gd name="connsiteY4" fmla="*/ 191964 h 296686"/>
                <a:gd name="connsiteX5" fmla="*/ 1423 w 126718"/>
                <a:gd name="connsiteY5" fmla="*/ 96674 h 296686"/>
                <a:gd name="connsiteX6" fmla="*/ 2905 w 126718"/>
                <a:gd name="connsiteY6" fmla="*/ 48609 h 296686"/>
                <a:gd name="connsiteX7" fmla="*/ 8784 w 126718"/>
                <a:gd name="connsiteY7" fmla="*/ 1631 h 296686"/>
                <a:gd name="connsiteX8" fmla="*/ 13131 w 126718"/>
                <a:gd name="connsiteY8" fmla="*/ 1631 h 296686"/>
                <a:gd name="connsiteX9" fmla="*/ 16935 w 126718"/>
                <a:gd name="connsiteY9" fmla="*/ 45250 h 296686"/>
                <a:gd name="connsiteX10" fmla="*/ 16539 w 126718"/>
                <a:gd name="connsiteY10" fmla="*/ 91636 h 296686"/>
                <a:gd name="connsiteX11" fmla="*/ 13971 w 126718"/>
                <a:gd name="connsiteY11" fmla="*/ 182726 h 296686"/>
                <a:gd name="connsiteX12" fmla="*/ 14810 w 126718"/>
                <a:gd name="connsiteY12" fmla="*/ 202585 h 296686"/>
                <a:gd name="connsiteX13" fmla="*/ 32545 w 126718"/>
                <a:gd name="connsiteY13" fmla="*/ 217503 h 296686"/>
                <a:gd name="connsiteX14" fmla="*/ 67865 w 126718"/>
                <a:gd name="connsiteY14" fmla="*/ 240621 h 296686"/>
                <a:gd name="connsiteX15" fmla="*/ 126501 w 126718"/>
                <a:gd name="connsiteY15" fmla="*/ 294367 h 296686"/>
                <a:gd name="connsiteX16" fmla="*/ 124574 w 126718"/>
                <a:gd name="connsiteY16" fmla="*/ 296442 h 296686"/>
                <a:gd name="connsiteX17" fmla="*/ 124574 w 126718"/>
                <a:gd name="connsiteY17" fmla="*/ 296442 h 29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718" h="296686">
                  <a:moveTo>
                    <a:pt x="124574" y="296442"/>
                  </a:moveTo>
                  <a:cubicBezTo>
                    <a:pt x="113114" y="288093"/>
                    <a:pt x="103086" y="277819"/>
                    <a:pt x="92020" y="268878"/>
                  </a:cubicBezTo>
                  <a:cubicBezTo>
                    <a:pt x="80609" y="259640"/>
                    <a:pt x="68606" y="250995"/>
                    <a:pt x="56058" y="243289"/>
                  </a:cubicBezTo>
                  <a:cubicBezTo>
                    <a:pt x="43264" y="235435"/>
                    <a:pt x="28988" y="230198"/>
                    <a:pt x="16194" y="222443"/>
                  </a:cubicBezTo>
                  <a:cubicBezTo>
                    <a:pt x="4733" y="215478"/>
                    <a:pt x="584" y="205055"/>
                    <a:pt x="238" y="191964"/>
                  </a:cubicBezTo>
                  <a:cubicBezTo>
                    <a:pt x="-553" y="160250"/>
                    <a:pt x="831" y="128388"/>
                    <a:pt x="1423" y="96674"/>
                  </a:cubicBezTo>
                  <a:cubicBezTo>
                    <a:pt x="1720" y="80669"/>
                    <a:pt x="1868" y="64614"/>
                    <a:pt x="2905" y="48609"/>
                  </a:cubicBezTo>
                  <a:cubicBezTo>
                    <a:pt x="3893" y="33197"/>
                    <a:pt x="4536" y="16549"/>
                    <a:pt x="8784" y="1631"/>
                  </a:cubicBezTo>
                  <a:cubicBezTo>
                    <a:pt x="9377" y="-444"/>
                    <a:pt x="12588" y="-641"/>
                    <a:pt x="13131" y="1631"/>
                  </a:cubicBezTo>
                  <a:cubicBezTo>
                    <a:pt x="16441" y="15611"/>
                    <a:pt x="16638" y="30974"/>
                    <a:pt x="16935" y="45250"/>
                  </a:cubicBezTo>
                  <a:cubicBezTo>
                    <a:pt x="17280" y="60712"/>
                    <a:pt x="16935" y="76174"/>
                    <a:pt x="16539" y="91636"/>
                  </a:cubicBezTo>
                  <a:cubicBezTo>
                    <a:pt x="15798" y="122015"/>
                    <a:pt x="15057" y="152395"/>
                    <a:pt x="13971" y="182726"/>
                  </a:cubicBezTo>
                  <a:cubicBezTo>
                    <a:pt x="13724" y="189099"/>
                    <a:pt x="12686" y="196410"/>
                    <a:pt x="14810" y="202585"/>
                  </a:cubicBezTo>
                  <a:cubicBezTo>
                    <a:pt x="17478" y="210340"/>
                    <a:pt x="25876" y="213749"/>
                    <a:pt x="32545" y="217503"/>
                  </a:cubicBezTo>
                  <a:cubicBezTo>
                    <a:pt x="44795" y="224419"/>
                    <a:pt x="56404" y="232471"/>
                    <a:pt x="67865" y="240621"/>
                  </a:cubicBezTo>
                  <a:cubicBezTo>
                    <a:pt x="88760" y="255441"/>
                    <a:pt x="112274" y="272780"/>
                    <a:pt x="126501" y="294367"/>
                  </a:cubicBezTo>
                  <a:cubicBezTo>
                    <a:pt x="127291" y="295602"/>
                    <a:pt x="125760" y="297331"/>
                    <a:pt x="124574" y="296442"/>
                  </a:cubicBezTo>
                  <a:lnTo>
                    <a:pt x="124574" y="29644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5" name="任意多边形: 形状 24"/>
            <p:cNvSpPr/>
            <p:nvPr/>
          </p:nvSpPr>
          <p:spPr>
            <a:xfrm>
              <a:off x="5936234" y="37362"/>
              <a:ext cx="1057505" cy="984981"/>
            </a:xfrm>
            <a:custGeom>
              <a:avLst/>
              <a:gdLst>
                <a:gd name="connsiteX0" fmla="*/ 954312 w 1057505"/>
                <a:gd name="connsiteY0" fmla="*/ 62163 h 984981"/>
                <a:gd name="connsiteX1" fmla="*/ 1048169 w 1057505"/>
                <a:gd name="connsiteY1" fmla="*/ 413535 h 984981"/>
                <a:gd name="connsiteX2" fmla="*/ 936923 w 1057505"/>
                <a:gd name="connsiteY2" fmla="*/ 508775 h 984981"/>
                <a:gd name="connsiteX3" fmla="*/ 834421 w 1057505"/>
                <a:gd name="connsiteY3" fmla="*/ 723017 h 984981"/>
                <a:gd name="connsiteX4" fmla="*/ 763089 w 1057505"/>
                <a:gd name="connsiteY4" fmla="*/ 660627 h 984981"/>
                <a:gd name="connsiteX5" fmla="*/ 650955 w 1057505"/>
                <a:gd name="connsiteY5" fmla="*/ 883365 h 984981"/>
                <a:gd name="connsiteX6" fmla="*/ 511354 w 1057505"/>
                <a:gd name="connsiteY6" fmla="*/ 819098 h 984981"/>
                <a:gd name="connsiteX7" fmla="*/ 384449 w 1057505"/>
                <a:gd name="connsiteY7" fmla="*/ 932961 h 984981"/>
                <a:gd name="connsiteX8" fmla="*/ 326258 w 1057505"/>
                <a:gd name="connsiteY8" fmla="*/ 837573 h 984981"/>
                <a:gd name="connsiteX9" fmla="*/ 6846 w 1057505"/>
                <a:gd name="connsiteY9" fmla="*/ 940025 h 984981"/>
                <a:gd name="connsiteX10" fmla="*/ 245590 w 1057505"/>
                <a:gd name="connsiteY10" fmla="*/ 719757 h 984981"/>
                <a:gd name="connsiteX11" fmla="*/ 160970 w 1057505"/>
                <a:gd name="connsiteY11" fmla="*/ 638694 h 984981"/>
                <a:gd name="connsiteX12" fmla="*/ 326307 w 1057505"/>
                <a:gd name="connsiteY12" fmla="*/ 580156 h 984981"/>
                <a:gd name="connsiteX13" fmla="*/ 278786 w 1057505"/>
                <a:gd name="connsiteY13" fmla="*/ 410324 h 984981"/>
                <a:gd name="connsiteX14" fmla="*/ 497621 w 1057505"/>
                <a:gd name="connsiteY14" fmla="*/ 372287 h 984981"/>
                <a:gd name="connsiteX15" fmla="*/ 453015 w 1057505"/>
                <a:gd name="connsiteY15" fmla="*/ 200577 h 984981"/>
                <a:gd name="connsiteX16" fmla="*/ 683558 w 1057505"/>
                <a:gd name="connsiteY16" fmla="*/ 173161 h 984981"/>
                <a:gd name="connsiteX17" fmla="*/ 700353 w 1057505"/>
                <a:gd name="connsiteY17" fmla="*/ 29164 h 984981"/>
                <a:gd name="connsiteX18" fmla="*/ 954312 w 1057505"/>
                <a:gd name="connsiteY18" fmla="*/ 62163 h 98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7505" h="984981">
                  <a:moveTo>
                    <a:pt x="954312" y="62163"/>
                  </a:moveTo>
                  <a:cubicBezTo>
                    <a:pt x="1032460" y="171482"/>
                    <a:pt x="1078302" y="342203"/>
                    <a:pt x="1048169" y="413535"/>
                  </a:cubicBezTo>
                  <a:cubicBezTo>
                    <a:pt x="1018036" y="484866"/>
                    <a:pt x="996992" y="600854"/>
                    <a:pt x="936923" y="508775"/>
                  </a:cubicBezTo>
                  <a:cubicBezTo>
                    <a:pt x="936775" y="691451"/>
                    <a:pt x="834421" y="723017"/>
                    <a:pt x="834421" y="723017"/>
                  </a:cubicBezTo>
                  <a:cubicBezTo>
                    <a:pt x="834421" y="723017"/>
                    <a:pt x="766893" y="736207"/>
                    <a:pt x="763089" y="660627"/>
                  </a:cubicBezTo>
                  <a:cubicBezTo>
                    <a:pt x="763089" y="660627"/>
                    <a:pt x="718384" y="839450"/>
                    <a:pt x="650955" y="883365"/>
                  </a:cubicBezTo>
                  <a:cubicBezTo>
                    <a:pt x="583575" y="927280"/>
                    <a:pt x="498609" y="923625"/>
                    <a:pt x="511354" y="819098"/>
                  </a:cubicBezTo>
                  <a:cubicBezTo>
                    <a:pt x="511354" y="819098"/>
                    <a:pt x="447433" y="920957"/>
                    <a:pt x="384449" y="932961"/>
                  </a:cubicBezTo>
                  <a:cubicBezTo>
                    <a:pt x="321466" y="944965"/>
                    <a:pt x="326258" y="837573"/>
                    <a:pt x="326258" y="837573"/>
                  </a:cubicBezTo>
                  <a:cubicBezTo>
                    <a:pt x="262188" y="931825"/>
                    <a:pt x="61728" y="1051567"/>
                    <a:pt x="6846" y="940025"/>
                  </a:cubicBezTo>
                  <a:cubicBezTo>
                    <a:pt x="-48085" y="828483"/>
                    <a:pt x="245590" y="719757"/>
                    <a:pt x="245590" y="719757"/>
                  </a:cubicBezTo>
                  <a:cubicBezTo>
                    <a:pt x="245590" y="719757"/>
                    <a:pt x="136517" y="720251"/>
                    <a:pt x="160970" y="638694"/>
                  </a:cubicBezTo>
                  <a:cubicBezTo>
                    <a:pt x="185422" y="557137"/>
                    <a:pt x="326307" y="580156"/>
                    <a:pt x="326307" y="580156"/>
                  </a:cubicBezTo>
                  <a:cubicBezTo>
                    <a:pt x="326307" y="580156"/>
                    <a:pt x="203206" y="498056"/>
                    <a:pt x="278786" y="410324"/>
                  </a:cubicBezTo>
                  <a:cubicBezTo>
                    <a:pt x="354365" y="322592"/>
                    <a:pt x="497621" y="372287"/>
                    <a:pt x="497621" y="372287"/>
                  </a:cubicBezTo>
                  <a:cubicBezTo>
                    <a:pt x="497621" y="372287"/>
                    <a:pt x="335396" y="296806"/>
                    <a:pt x="453015" y="200577"/>
                  </a:cubicBezTo>
                  <a:cubicBezTo>
                    <a:pt x="570632" y="104349"/>
                    <a:pt x="683558" y="173161"/>
                    <a:pt x="683558" y="173161"/>
                  </a:cubicBezTo>
                  <a:cubicBezTo>
                    <a:pt x="683558" y="173161"/>
                    <a:pt x="592368" y="89727"/>
                    <a:pt x="700353" y="29164"/>
                  </a:cubicBezTo>
                  <a:cubicBezTo>
                    <a:pt x="808339" y="-31448"/>
                    <a:pt x="923882" y="13752"/>
                    <a:pt x="954312" y="62163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" name="任意多边形: 形状 25"/>
            <p:cNvSpPr/>
            <p:nvPr/>
          </p:nvSpPr>
          <p:spPr>
            <a:xfrm>
              <a:off x="5950539" y="273221"/>
              <a:ext cx="1039593" cy="737161"/>
            </a:xfrm>
            <a:custGeom>
              <a:avLst/>
              <a:gdLst>
                <a:gd name="connsiteX0" fmla="*/ 186579 w 1039593"/>
                <a:gd name="connsiteY0" fmla="*/ 524998 h 737161"/>
                <a:gd name="connsiteX1" fmla="*/ 163065 w 1039593"/>
                <a:gd name="connsiteY1" fmla="*/ 551080 h 737161"/>
                <a:gd name="connsiteX2" fmla="*/ 135698 w 1039593"/>
                <a:gd name="connsiteY2" fmla="*/ 572519 h 737161"/>
                <a:gd name="connsiteX3" fmla="*/ 83385 w 1039593"/>
                <a:gd name="connsiteY3" fmla="*/ 618411 h 737161"/>
                <a:gd name="connsiteX4" fmla="*/ 43619 w 1039593"/>
                <a:gd name="connsiteY4" fmla="*/ 670328 h 737161"/>
                <a:gd name="connsiteX5" fmla="*/ 69356 w 1039593"/>
                <a:gd name="connsiteY5" fmla="*/ 692706 h 737161"/>
                <a:gd name="connsiteX6" fmla="*/ 124238 w 1039593"/>
                <a:gd name="connsiteY6" fmla="*/ 670427 h 737161"/>
                <a:gd name="connsiteX7" fmla="*/ 182430 w 1039593"/>
                <a:gd name="connsiteY7" fmla="*/ 638565 h 737161"/>
                <a:gd name="connsiteX8" fmla="*/ 295503 w 1039593"/>
                <a:gd name="connsiteY8" fmla="*/ 557848 h 737161"/>
                <a:gd name="connsiteX9" fmla="*/ 329143 w 1039593"/>
                <a:gd name="connsiteY9" fmla="*/ 565900 h 737161"/>
                <a:gd name="connsiteX10" fmla="*/ 332749 w 1039593"/>
                <a:gd name="connsiteY10" fmla="*/ 620288 h 737161"/>
                <a:gd name="connsiteX11" fmla="*/ 338579 w 1039593"/>
                <a:gd name="connsiteY11" fmla="*/ 639405 h 737161"/>
                <a:gd name="connsiteX12" fmla="*/ 358585 w 1039593"/>
                <a:gd name="connsiteY12" fmla="*/ 627698 h 737161"/>
                <a:gd name="connsiteX13" fmla="*/ 468695 w 1039593"/>
                <a:gd name="connsiteY13" fmla="*/ 547524 h 737161"/>
                <a:gd name="connsiteX14" fmla="*/ 503274 w 1039593"/>
                <a:gd name="connsiteY14" fmla="*/ 566048 h 737161"/>
                <a:gd name="connsiteX15" fmla="*/ 536322 w 1039593"/>
                <a:gd name="connsiteY15" fmla="*/ 612038 h 737161"/>
                <a:gd name="connsiteX16" fmla="*/ 613580 w 1039593"/>
                <a:gd name="connsiteY16" fmla="*/ 586746 h 737161"/>
                <a:gd name="connsiteX17" fmla="*/ 722455 w 1039593"/>
                <a:gd name="connsiteY17" fmla="*/ 400217 h 737161"/>
                <a:gd name="connsiteX18" fmla="*/ 763110 w 1039593"/>
                <a:gd name="connsiteY18" fmla="*/ 393499 h 737161"/>
                <a:gd name="connsiteX19" fmla="*/ 777140 w 1039593"/>
                <a:gd name="connsiteY19" fmla="*/ 439686 h 737161"/>
                <a:gd name="connsiteX20" fmla="*/ 754219 w 1039593"/>
                <a:gd name="connsiteY20" fmla="*/ 427386 h 737161"/>
                <a:gd name="connsiteX21" fmla="*/ 829601 w 1039593"/>
                <a:gd name="connsiteY21" fmla="*/ 365638 h 737161"/>
                <a:gd name="connsiteX22" fmla="*/ 893078 w 1039593"/>
                <a:gd name="connsiteY22" fmla="*/ 244019 h 737161"/>
                <a:gd name="connsiteX23" fmla="*/ 933881 w 1039593"/>
                <a:gd name="connsiteY23" fmla="*/ 242635 h 737161"/>
                <a:gd name="connsiteX24" fmla="*/ 963273 w 1039593"/>
                <a:gd name="connsiteY24" fmla="*/ 207562 h 737161"/>
                <a:gd name="connsiteX25" fmla="*/ 985354 w 1039593"/>
                <a:gd name="connsiteY25" fmla="*/ 149223 h 737161"/>
                <a:gd name="connsiteX26" fmla="*/ 986194 w 1039593"/>
                <a:gd name="connsiteY26" fmla="*/ 25528 h 737161"/>
                <a:gd name="connsiteX27" fmla="*/ 1031295 w 1039593"/>
                <a:gd name="connsiteY27" fmla="*/ 18069 h 737161"/>
                <a:gd name="connsiteX28" fmla="*/ 1015191 w 1039593"/>
                <a:gd name="connsiteY28" fmla="*/ 199362 h 737161"/>
                <a:gd name="connsiteX29" fmla="*/ 967373 w 1039593"/>
                <a:gd name="connsiteY29" fmla="*/ 274053 h 737161"/>
                <a:gd name="connsiteX30" fmla="*/ 893671 w 1039593"/>
                <a:gd name="connsiteY30" fmla="*/ 260666 h 737161"/>
                <a:gd name="connsiteX31" fmla="*/ 934474 w 1039593"/>
                <a:gd name="connsiteY31" fmla="*/ 259283 h 737161"/>
                <a:gd name="connsiteX32" fmla="*/ 859635 w 1039593"/>
                <a:gd name="connsiteY32" fmla="*/ 398982 h 737161"/>
                <a:gd name="connsiteX33" fmla="*/ 761233 w 1039593"/>
                <a:gd name="connsiteY33" fmla="*/ 469474 h 737161"/>
                <a:gd name="connsiteX34" fmla="*/ 738312 w 1039593"/>
                <a:gd name="connsiteY34" fmla="*/ 457173 h 737161"/>
                <a:gd name="connsiteX35" fmla="*/ 724283 w 1039593"/>
                <a:gd name="connsiteY35" fmla="*/ 410986 h 737161"/>
                <a:gd name="connsiteX36" fmla="*/ 764938 w 1039593"/>
                <a:gd name="connsiteY36" fmla="*/ 404268 h 737161"/>
                <a:gd name="connsiteX37" fmla="*/ 709315 w 1039593"/>
                <a:gd name="connsiteY37" fmla="*/ 538879 h 737161"/>
                <a:gd name="connsiteX38" fmla="*/ 616149 w 1039593"/>
                <a:gd name="connsiteY38" fmla="*/ 637577 h 737161"/>
                <a:gd name="connsiteX39" fmla="*/ 508263 w 1039593"/>
                <a:gd name="connsiteY39" fmla="*/ 646173 h 737161"/>
                <a:gd name="connsiteX40" fmla="*/ 460890 w 1039593"/>
                <a:gd name="connsiteY40" fmla="*/ 562195 h 737161"/>
                <a:gd name="connsiteX41" fmla="*/ 495469 w 1039593"/>
                <a:gd name="connsiteY41" fmla="*/ 580719 h 737161"/>
                <a:gd name="connsiteX42" fmla="*/ 424087 w 1039593"/>
                <a:gd name="connsiteY42" fmla="*/ 633329 h 737161"/>
                <a:gd name="connsiteX43" fmla="*/ 355226 w 1039593"/>
                <a:gd name="connsiteY43" fmla="*/ 678825 h 737161"/>
                <a:gd name="connsiteX44" fmla="*/ 297034 w 1039593"/>
                <a:gd name="connsiteY44" fmla="*/ 653731 h 737161"/>
                <a:gd name="connsiteX45" fmla="*/ 289872 w 1039593"/>
                <a:gd name="connsiteY45" fmla="*/ 618806 h 737161"/>
                <a:gd name="connsiteX46" fmla="*/ 289328 w 1039593"/>
                <a:gd name="connsiteY46" fmla="*/ 583782 h 737161"/>
                <a:gd name="connsiteX47" fmla="*/ 322969 w 1039593"/>
                <a:gd name="connsiteY47" fmla="*/ 591834 h 737161"/>
                <a:gd name="connsiteX48" fmla="*/ 179564 w 1039593"/>
                <a:gd name="connsiteY48" fmla="*/ 690977 h 737161"/>
                <a:gd name="connsiteX49" fmla="*/ 105911 w 1039593"/>
                <a:gd name="connsiteY49" fmla="*/ 727384 h 737161"/>
                <a:gd name="connsiteX50" fmla="*/ 35716 w 1039593"/>
                <a:gd name="connsiteY50" fmla="*/ 732225 h 737161"/>
                <a:gd name="connsiteX51" fmla="*/ 1 w 1039593"/>
                <a:gd name="connsiteY51" fmla="*/ 675515 h 737161"/>
                <a:gd name="connsiteX52" fmla="*/ 31912 w 1039593"/>
                <a:gd name="connsiteY52" fmla="*/ 608580 h 737161"/>
                <a:gd name="connsiteX53" fmla="*/ 98156 w 1039593"/>
                <a:gd name="connsiteY53" fmla="*/ 551179 h 737161"/>
                <a:gd name="connsiteX54" fmla="*/ 133772 w 1039593"/>
                <a:gd name="connsiteY54" fmla="*/ 524850 h 737161"/>
                <a:gd name="connsiteX55" fmla="*/ 175020 w 1039593"/>
                <a:gd name="connsiteY55" fmla="*/ 506325 h 737161"/>
                <a:gd name="connsiteX56" fmla="*/ 186579 w 1039593"/>
                <a:gd name="connsiteY56" fmla="*/ 524998 h 737161"/>
                <a:gd name="connsiteX57" fmla="*/ 186579 w 1039593"/>
                <a:gd name="connsiteY57" fmla="*/ 524998 h 73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039593" h="737161">
                  <a:moveTo>
                    <a:pt x="186579" y="524998"/>
                  </a:moveTo>
                  <a:cubicBezTo>
                    <a:pt x="179465" y="535520"/>
                    <a:pt x="173242" y="543423"/>
                    <a:pt x="163065" y="551080"/>
                  </a:cubicBezTo>
                  <a:cubicBezTo>
                    <a:pt x="153828" y="558046"/>
                    <a:pt x="144689" y="565208"/>
                    <a:pt x="135698" y="572519"/>
                  </a:cubicBezTo>
                  <a:cubicBezTo>
                    <a:pt x="117717" y="587191"/>
                    <a:pt x="100280" y="602504"/>
                    <a:pt x="83385" y="618411"/>
                  </a:cubicBezTo>
                  <a:cubicBezTo>
                    <a:pt x="68665" y="632341"/>
                    <a:pt x="46781" y="648840"/>
                    <a:pt x="43619" y="670328"/>
                  </a:cubicBezTo>
                  <a:cubicBezTo>
                    <a:pt x="40952" y="688310"/>
                    <a:pt x="53055" y="695225"/>
                    <a:pt x="69356" y="692706"/>
                  </a:cubicBezTo>
                  <a:cubicBezTo>
                    <a:pt x="88622" y="689742"/>
                    <a:pt x="106998" y="679023"/>
                    <a:pt x="124238" y="670427"/>
                  </a:cubicBezTo>
                  <a:cubicBezTo>
                    <a:pt x="144047" y="660548"/>
                    <a:pt x="163460" y="649927"/>
                    <a:pt x="182430" y="638565"/>
                  </a:cubicBezTo>
                  <a:cubicBezTo>
                    <a:pt x="222146" y="614755"/>
                    <a:pt x="259837" y="587388"/>
                    <a:pt x="295503" y="557848"/>
                  </a:cubicBezTo>
                  <a:cubicBezTo>
                    <a:pt x="305284" y="549747"/>
                    <a:pt x="324994" y="552167"/>
                    <a:pt x="329143" y="565900"/>
                  </a:cubicBezTo>
                  <a:cubicBezTo>
                    <a:pt x="334775" y="584622"/>
                    <a:pt x="332552" y="601170"/>
                    <a:pt x="332749" y="620288"/>
                  </a:cubicBezTo>
                  <a:cubicBezTo>
                    <a:pt x="332799" y="624536"/>
                    <a:pt x="333145" y="637478"/>
                    <a:pt x="338579" y="639405"/>
                  </a:cubicBezTo>
                  <a:cubicBezTo>
                    <a:pt x="343123" y="640986"/>
                    <a:pt x="355720" y="629723"/>
                    <a:pt x="358585" y="627698"/>
                  </a:cubicBezTo>
                  <a:cubicBezTo>
                    <a:pt x="395733" y="601615"/>
                    <a:pt x="432436" y="574841"/>
                    <a:pt x="468695" y="547524"/>
                  </a:cubicBezTo>
                  <a:cubicBezTo>
                    <a:pt x="482081" y="537446"/>
                    <a:pt x="506929" y="546980"/>
                    <a:pt x="503274" y="566048"/>
                  </a:cubicBezTo>
                  <a:cubicBezTo>
                    <a:pt x="499025" y="588376"/>
                    <a:pt x="516018" y="605419"/>
                    <a:pt x="536322" y="612038"/>
                  </a:cubicBezTo>
                  <a:cubicBezTo>
                    <a:pt x="564528" y="621226"/>
                    <a:pt x="592784" y="604678"/>
                    <a:pt x="613580" y="586746"/>
                  </a:cubicBezTo>
                  <a:cubicBezTo>
                    <a:pt x="666931" y="540756"/>
                    <a:pt x="710353" y="469770"/>
                    <a:pt x="722455" y="400217"/>
                  </a:cubicBezTo>
                  <a:cubicBezTo>
                    <a:pt x="725666" y="381791"/>
                    <a:pt x="756244" y="370973"/>
                    <a:pt x="763110" y="393499"/>
                  </a:cubicBezTo>
                  <a:cubicBezTo>
                    <a:pt x="767803" y="408911"/>
                    <a:pt x="772496" y="424274"/>
                    <a:pt x="777140" y="439686"/>
                  </a:cubicBezTo>
                  <a:cubicBezTo>
                    <a:pt x="769483" y="435586"/>
                    <a:pt x="761875" y="431486"/>
                    <a:pt x="754219" y="427386"/>
                  </a:cubicBezTo>
                  <a:cubicBezTo>
                    <a:pt x="790477" y="424867"/>
                    <a:pt x="812361" y="394536"/>
                    <a:pt x="829601" y="365638"/>
                  </a:cubicBezTo>
                  <a:cubicBezTo>
                    <a:pt x="852917" y="326465"/>
                    <a:pt x="872183" y="284525"/>
                    <a:pt x="893078" y="244019"/>
                  </a:cubicBezTo>
                  <a:cubicBezTo>
                    <a:pt x="900883" y="228903"/>
                    <a:pt x="926669" y="222382"/>
                    <a:pt x="933881" y="242635"/>
                  </a:cubicBezTo>
                  <a:cubicBezTo>
                    <a:pt x="936154" y="248958"/>
                    <a:pt x="960952" y="211909"/>
                    <a:pt x="963273" y="207562"/>
                  </a:cubicBezTo>
                  <a:cubicBezTo>
                    <a:pt x="972955" y="189235"/>
                    <a:pt x="980316" y="169328"/>
                    <a:pt x="985354" y="149223"/>
                  </a:cubicBezTo>
                  <a:cubicBezTo>
                    <a:pt x="995284" y="109358"/>
                    <a:pt x="994395" y="65591"/>
                    <a:pt x="986194" y="25528"/>
                  </a:cubicBezTo>
                  <a:cubicBezTo>
                    <a:pt x="980217" y="-3666"/>
                    <a:pt x="1024083" y="-10039"/>
                    <a:pt x="1031295" y="18069"/>
                  </a:cubicBezTo>
                  <a:cubicBezTo>
                    <a:pt x="1046807" y="78385"/>
                    <a:pt x="1040088" y="142356"/>
                    <a:pt x="1015191" y="199362"/>
                  </a:cubicBezTo>
                  <a:cubicBezTo>
                    <a:pt x="1004027" y="225000"/>
                    <a:pt x="988912" y="255430"/>
                    <a:pt x="967373" y="274053"/>
                  </a:cubicBezTo>
                  <a:cubicBezTo>
                    <a:pt x="944848" y="293516"/>
                    <a:pt x="904736" y="292330"/>
                    <a:pt x="893671" y="260666"/>
                  </a:cubicBezTo>
                  <a:cubicBezTo>
                    <a:pt x="907256" y="260221"/>
                    <a:pt x="920890" y="259727"/>
                    <a:pt x="934474" y="259283"/>
                  </a:cubicBezTo>
                  <a:cubicBezTo>
                    <a:pt x="910120" y="305767"/>
                    <a:pt x="888138" y="354820"/>
                    <a:pt x="859635" y="398982"/>
                  </a:cubicBezTo>
                  <a:cubicBezTo>
                    <a:pt x="837109" y="433857"/>
                    <a:pt x="804852" y="466411"/>
                    <a:pt x="761233" y="469474"/>
                  </a:cubicBezTo>
                  <a:cubicBezTo>
                    <a:pt x="752737" y="470067"/>
                    <a:pt x="741177" y="466609"/>
                    <a:pt x="738312" y="457173"/>
                  </a:cubicBezTo>
                  <a:cubicBezTo>
                    <a:pt x="733619" y="441761"/>
                    <a:pt x="728927" y="426398"/>
                    <a:pt x="724283" y="410986"/>
                  </a:cubicBezTo>
                  <a:cubicBezTo>
                    <a:pt x="737818" y="408763"/>
                    <a:pt x="751403" y="406491"/>
                    <a:pt x="764938" y="404268"/>
                  </a:cubicBezTo>
                  <a:cubicBezTo>
                    <a:pt x="756441" y="452975"/>
                    <a:pt x="736633" y="497829"/>
                    <a:pt x="709315" y="538879"/>
                  </a:cubicBezTo>
                  <a:cubicBezTo>
                    <a:pt x="684616" y="575928"/>
                    <a:pt x="654582" y="614014"/>
                    <a:pt x="616149" y="637577"/>
                  </a:cubicBezTo>
                  <a:cubicBezTo>
                    <a:pt x="583102" y="657831"/>
                    <a:pt x="543632" y="664549"/>
                    <a:pt x="508263" y="646173"/>
                  </a:cubicBezTo>
                  <a:cubicBezTo>
                    <a:pt x="477587" y="630266"/>
                    <a:pt x="454073" y="598009"/>
                    <a:pt x="460890" y="562195"/>
                  </a:cubicBezTo>
                  <a:cubicBezTo>
                    <a:pt x="472399" y="568370"/>
                    <a:pt x="483959" y="574545"/>
                    <a:pt x="495469" y="580719"/>
                  </a:cubicBezTo>
                  <a:cubicBezTo>
                    <a:pt x="471856" y="598503"/>
                    <a:pt x="448095" y="616089"/>
                    <a:pt x="424087" y="633329"/>
                  </a:cubicBezTo>
                  <a:cubicBezTo>
                    <a:pt x="402945" y="648544"/>
                    <a:pt x="379975" y="669835"/>
                    <a:pt x="355226" y="678825"/>
                  </a:cubicBezTo>
                  <a:cubicBezTo>
                    <a:pt x="331366" y="687470"/>
                    <a:pt x="308001" y="676009"/>
                    <a:pt x="297034" y="653731"/>
                  </a:cubicBezTo>
                  <a:cubicBezTo>
                    <a:pt x="291650" y="642764"/>
                    <a:pt x="289921" y="630908"/>
                    <a:pt x="289872" y="618806"/>
                  </a:cubicBezTo>
                  <a:cubicBezTo>
                    <a:pt x="289822" y="607543"/>
                    <a:pt x="292786" y="594749"/>
                    <a:pt x="289328" y="583782"/>
                  </a:cubicBezTo>
                  <a:cubicBezTo>
                    <a:pt x="300541" y="586450"/>
                    <a:pt x="311755" y="589167"/>
                    <a:pt x="322969" y="591834"/>
                  </a:cubicBezTo>
                  <a:cubicBezTo>
                    <a:pt x="278510" y="629575"/>
                    <a:pt x="230544" y="662622"/>
                    <a:pt x="179564" y="690977"/>
                  </a:cubicBezTo>
                  <a:cubicBezTo>
                    <a:pt x="155754" y="704216"/>
                    <a:pt x="131302" y="717455"/>
                    <a:pt x="105911" y="727384"/>
                  </a:cubicBezTo>
                  <a:cubicBezTo>
                    <a:pt x="83929" y="735930"/>
                    <a:pt x="58390" y="741808"/>
                    <a:pt x="35716" y="732225"/>
                  </a:cubicBezTo>
                  <a:cubicBezTo>
                    <a:pt x="12696" y="722493"/>
                    <a:pt x="99" y="699918"/>
                    <a:pt x="1" y="675515"/>
                  </a:cubicBezTo>
                  <a:cubicBezTo>
                    <a:pt x="-98" y="649087"/>
                    <a:pt x="14227" y="627055"/>
                    <a:pt x="31912" y="608580"/>
                  </a:cubicBezTo>
                  <a:cubicBezTo>
                    <a:pt x="52067" y="587536"/>
                    <a:pt x="75185" y="569061"/>
                    <a:pt x="98156" y="551179"/>
                  </a:cubicBezTo>
                  <a:cubicBezTo>
                    <a:pt x="109814" y="542139"/>
                    <a:pt x="121669" y="533346"/>
                    <a:pt x="133772" y="524850"/>
                  </a:cubicBezTo>
                  <a:cubicBezTo>
                    <a:pt x="147801" y="514970"/>
                    <a:pt x="158323" y="509981"/>
                    <a:pt x="175020" y="506325"/>
                  </a:cubicBezTo>
                  <a:cubicBezTo>
                    <a:pt x="185443" y="504003"/>
                    <a:pt x="192112" y="516847"/>
                    <a:pt x="186579" y="524998"/>
                  </a:cubicBezTo>
                  <a:lnTo>
                    <a:pt x="186579" y="524998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" name="任意多边形: 形状 26"/>
            <p:cNvSpPr/>
            <p:nvPr/>
          </p:nvSpPr>
          <p:spPr>
            <a:xfrm>
              <a:off x="6207737" y="43718"/>
              <a:ext cx="583012" cy="547900"/>
            </a:xfrm>
            <a:custGeom>
              <a:avLst/>
              <a:gdLst>
                <a:gd name="connsiteX0" fmla="*/ 70414 w 583012"/>
                <a:gd name="connsiteY0" fmla="*/ 546483 h 547900"/>
                <a:gd name="connsiteX1" fmla="*/ 34205 w 583012"/>
                <a:gd name="connsiteY1" fmla="*/ 543717 h 547900"/>
                <a:gd name="connsiteX2" fmla="*/ 6294 w 583012"/>
                <a:gd name="connsiteY2" fmla="*/ 511657 h 547900"/>
                <a:gd name="connsiteX3" fmla="*/ 18348 w 583012"/>
                <a:gd name="connsiteY3" fmla="*/ 422344 h 547900"/>
                <a:gd name="connsiteX4" fmla="*/ 219450 w 583012"/>
                <a:gd name="connsiteY4" fmla="*/ 318755 h 547900"/>
                <a:gd name="connsiteX5" fmla="*/ 230564 w 583012"/>
                <a:gd name="connsiteY5" fmla="*/ 355607 h 547900"/>
                <a:gd name="connsiteX6" fmla="*/ 168174 w 583012"/>
                <a:gd name="connsiteY6" fmla="*/ 293414 h 547900"/>
                <a:gd name="connsiteX7" fmla="*/ 198505 w 583012"/>
                <a:gd name="connsiteY7" fmla="*/ 202570 h 547900"/>
                <a:gd name="connsiteX8" fmla="*/ 416303 w 583012"/>
                <a:gd name="connsiteY8" fmla="*/ 147046 h 547900"/>
                <a:gd name="connsiteX9" fmla="*/ 400989 w 583012"/>
                <a:gd name="connsiteY9" fmla="*/ 175549 h 547900"/>
                <a:gd name="connsiteX10" fmla="*/ 415612 w 583012"/>
                <a:gd name="connsiteY10" fmla="*/ 36393 h 547900"/>
                <a:gd name="connsiteX11" fmla="*/ 567414 w 583012"/>
                <a:gd name="connsiteY11" fmla="*/ 4580 h 547900"/>
                <a:gd name="connsiteX12" fmla="*/ 568649 w 583012"/>
                <a:gd name="connsiteY12" fmla="*/ 39653 h 547900"/>
                <a:gd name="connsiteX13" fmla="*/ 451524 w 583012"/>
                <a:gd name="connsiteY13" fmla="*/ 59215 h 547900"/>
                <a:gd name="connsiteX14" fmla="*/ 438286 w 583012"/>
                <a:gd name="connsiteY14" fmla="*/ 158902 h 547900"/>
                <a:gd name="connsiteX15" fmla="*/ 422972 w 583012"/>
                <a:gd name="connsiteY15" fmla="*/ 187405 h 547900"/>
                <a:gd name="connsiteX16" fmla="*/ 255214 w 583012"/>
                <a:gd name="connsiteY16" fmla="*/ 215068 h 547900"/>
                <a:gd name="connsiteX17" fmla="*/ 207792 w 583012"/>
                <a:gd name="connsiteY17" fmla="*/ 265652 h 547900"/>
                <a:gd name="connsiteX18" fmla="*/ 234467 w 583012"/>
                <a:gd name="connsiteY18" fmla="*/ 314260 h 547900"/>
                <a:gd name="connsiteX19" fmla="*/ 245582 w 583012"/>
                <a:gd name="connsiteY19" fmla="*/ 351112 h 547900"/>
                <a:gd name="connsiteX20" fmla="*/ 82467 w 583012"/>
                <a:gd name="connsiteY20" fmla="*/ 419380 h 547900"/>
                <a:gd name="connsiteX21" fmla="*/ 37910 w 583012"/>
                <a:gd name="connsiteY21" fmla="*/ 480882 h 547900"/>
                <a:gd name="connsiteX22" fmla="*/ 70217 w 583012"/>
                <a:gd name="connsiteY22" fmla="*/ 538530 h 547900"/>
                <a:gd name="connsiteX23" fmla="*/ 70414 w 583012"/>
                <a:gd name="connsiteY23" fmla="*/ 546483 h 547900"/>
                <a:gd name="connsiteX24" fmla="*/ 70414 w 583012"/>
                <a:gd name="connsiteY24" fmla="*/ 546483 h 5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3012" h="547900">
                  <a:moveTo>
                    <a:pt x="70414" y="546483"/>
                  </a:moveTo>
                  <a:cubicBezTo>
                    <a:pt x="57324" y="547718"/>
                    <a:pt x="46406" y="549941"/>
                    <a:pt x="34205" y="543717"/>
                  </a:cubicBezTo>
                  <a:cubicBezTo>
                    <a:pt x="20867" y="536900"/>
                    <a:pt x="11580" y="525489"/>
                    <a:pt x="6294" y="511657"/>
                  </a:cubicBezTo>
                  <a:cubicBezTo>
                    <a:pt x="-5314" y="481227"/>
                    <a:pt x="-621" y="448674"/>
                    <a:pt x="18348" y="422344"/>
                  </a:cubicBezTo>
                  <a:cubicBezTo>
                    <a:pt x="66512" y="355508"/>
                    <a:pt x="157998" y="364400"/>
                    <a:pt x="219450" y="318755"/>
                  </a:cubicBezTo>
                  <a:cubicBezTo>
                    <a:pt x="223155" y="331056"/>
                    <a:pt x="226859" y="343307"/>
                    <a:pt x="230564" y="355607"/>
                  </a:cubicBezTo>
                  <a:cubicBezTo>
                    <a:pt x="197616" y="350272"/>
                    <a:pt x="175337" y="325572"/>
                    <a:pt x="168174" y="293414"/>
                  </a:cubicBezTo>
                  <a:cubicBezTo>
                    <a:pt x="160517" y="259082"/>
                    <a:pt x="173311" y="226182"/>
                    <a:pt x="198505" y="202570"/>
                  </a:cubicBezTo>
                  <a:cubicBezTo>
                    <a:pt x="257734" y="147145"/>
                    <a:pt x="344774" y="167645"/>
                    <a:pt x="416303" y="147046"/>
                  </a:cubicBezTo>
                  <a:cubicBezTo>
                    <a:pt x="411215" y="156530"/>
                    <a:pt x="406078" y="166064"/>
                    <a:pt x="400989" y="175549"/>
                  </a:cubicBezTo>
                  <a:cubicBezTo>
                    <a:pt x="380538" y="128670"/>
                    <a:pt x="375895" y="74677"/>
                    <a:pt x="415612" y="36393"/>
                  </a:cubicBezTo>
                  <a:cubicBezTo>
                    <a:pt x="454636" y="-1249"/>
                    <a:pt x="516928" y="-5250"/>
                    <a:pt x="567414" y="4580"/>
                  </a:cubicBezTo>
                  <a:cubicBezTo>
                    <a:pt x="585444" y="8088"/>
                    <a:pt x="590335" y="38369"/>
                    <a:pt x="568649" y="39653"/>
                  </a:cubicBezTo>
                  <a:cubicBezTo>
                    <a:pt x="529426" y="41975"/>
                    <a:pt x="485609" y="35059"/>
                    <a:pt x="451524" y="59215"/>
                  </a:cubicBezTo>
                  <a:cubicBezTo>
                    <a:pt x="416748" y="83865"/>
                    <a:pt x="423268" y="124619"/>
                    <a:pt x="438286" y="158902"/>
                  </a:cubicBezTo>
                  <a:cubicBezTo>
                    <a:pt x="444065" y="172091"/>
                    <a:pt x="435420" y="183798"/>
                    <a:pt x="422972" y="187405"/>
                  </a:cubicBezTo>
                  <a:cubicBezTo>
                    <a:pt x="368387" y="203261"/>
                    <a:pt x="307972" y="192394"/>
                    <a:pt x="255214" y="215068"/>
                  </a:cubicBezTo>
                  <a:cubicBezTo>
                    <a:pt x="233578" y="224355"/>
                    <a:pt x="211249" y="240755"/>
                    <a:pt x="207792" y="265652"/>
                  </a:cubicBezTo>
                  <a:cubicBezTo>
                    <a:pt x="205173" y="284325"/>
                    <a:pt x="213176" y="310802"/>
                    <a:pt x="234467" y="314260"/>
                  </a:cubicBezTo>
                  <a:cubicBezTo>
                    <a:pt x="251312" y="316977"/>
                    <a:pt x="261043" y="339602"/>
                    <a:pt x="245582" y="351112"/>
                  </a:cubicBezTo>
                  <a:cubicBezTo>
                    <a:pt x="196627" y="387617"/>
                    <a:pt x="134286" y="389494"/>
                    <a:pt x="82467" y="419380"/>
                  </a:cubicBezTo>
                  <a:cubicBezTo>
                    <a:pt x="60238" y="432224"/>
                    <a:pt x="37366" y="453169"/>
                    <a:pt x="37910" y="480882"/>
                  </a:cubicBezTo>
                  <a:cubicBezTo>
                    <a:pt x="38206" y="498072"/>
                    <a:pt x="50902" y="534183"/>
                    <a:pt x="70217" y="538530"/>
                  </a:cubicBezTo>
                  <a:cubicBezTo>
                    <a:pt x="74218" y="539320"/>
                    <a:pt x="75502" y="545989"/>
                    <a:pt x="70414" y="546483"/>
                  </a:cubicBezTo>
                  <a:lnTo>
                    <a:pt x="70414" y="546483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" name="任意多边形: 形状 27"/>
            <p:cNvSpPr/>
            <p:nvPr/>
          </p:nvSpPr>
          <p:spPr>
            <a:xfrm>
              <a:off x="6118727" y="76452"/>
              <a:ext cx="776880" cy="803213"/>
            </a:xfrm>
            <a:custGeom>
              <a:avLst/>
              <a:gdLst>
                <a:gd name="connsiteX0" fmla="*/ 15 w 776880"/>
                <a:gd name="connsiteY0" fmla="*/ 799026 h 803213"/>
                <a:gd name="connsiteX1" fmla="*/ 18094 w 776880"/>
                <a:gd name="connsiteY1" fmla="*/ 762866 h 803213"/>
                <a:gd name="connsiteX2" fmla="*/ 57712 w 776880"/>
                <a:gd name="connsiteY2" fmla="*/ 725521 h 803213"/>
                <a:gd name="connsiteX3" fmla="*/ 141196 w 776880"/>
                <a:gd name="connsiteY3" fmla="*/ 650830 h 803213"/>
                <a:gd name="connsiteX4" fmla="*/ 305989 w 776880"/>
                <a:gd name="connsiteY4" fmla="*/ 504610 h 803213"/>
                <a:gd name="connsiteX5" fmla="*/ 454235 w 776880"/>
                <a:gd name="connsiteY5" fmla="*/ 351277 h 803213"/>
                <a:gd name="connsiteX6" fmla="*/ 593341 w 776880"/>
                <a:gd name="connsiteY6" fmla="*/ 172652 h 803213"/>
                <a:gd name="connsiteX7" fmla="*/ 661561 w 776880"/>
                <a:gd name="connsiteY7" fmla="*/ 82697 h 803213"/>
                <a:gd name="connsiteX8" fmla="*/ 695646 w 776880"/>
                <a:gd name="connsiteY8" fmla="*/ 37744 h 803213"/>
                <a:gd name="connsiteX9" fmla="*/ 747811 w 776880"/>
                <a:gd name="connsiteY9" fmla="*/ 102 h 803213"/>
                <a:gd name="connsiteX10" fmla="*/ 776857 w 776880"/>
                <a:gd name="connsiteY10" fmla="*/ 35126 h 803213"/>
                <a:gd name="connsiteX11" fmla="*/ 745785 w 776880"/>
                <a:gd name="connsiteY11" fmla="*/ 90008 h 803213"/>
                <a:gd name="connsiteX12" fmla="*/ 677368 w 776880"/>
                <a:gd name="connsiteY12" fmla="*/ 179814 h 803213"/>
                <a:gd name="connsiteX13" fmla="*/ 389473 w 776880"/>
                <a:gd name="connsiteY13" fmla="*/ 521999 h 803213"/>
                <a:gd name="connsiteX14" fmla="*/ 203586 w 776880"/>
                <a:gd name="connsiteY14" fmla="*/ 682198 h 803213"/>
                <a:gd name="connsiteX15" fmla="*/ 104690 w 776880"/>
                <a:gd name="connsiteY15" fmla="*/ 753036 h 803213"/>
                <a:gd name="connsiteX16" fmla="*/ 51537 w 776880"/>
                <a:gd name="connsiteY16" fmla="*/ 787417 h 803213"/>
                <a:gd name="connsiteX17" fmla="*/ 24121 w 776880"/>
                <a:gd name="connsiteY17" fmla="*/ 802138 h 803213"/>
                <a:gd name="connsiteX18" fmla="*/ 2237 w 776880"/>
                <a:gd name="connsiteY18" fmla="*/ 801545 h 803213"/>
                <a:gd name="connsiteX19" fmla="*/ 15 w 776880"/>
                <a:gd name="connsiteY19" fmla="*/ 799026 h 803213"/>
                <a:gd name="connsiteX20" fmla="*/ 15 w 776880"/>
                <a:gd name="connsiteY20" fmla="*/ 799026 h 80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76880" h="803213">
                  <a:moveTo>
                    <a:pt x="15" y="799026"/>
                  </a:moveTo>
                  <a:cubicBezTo>
                    <a:pt x="1349" y="782724"/>
                    <a:pt x="6337" y="774327"/>
                    <a:pt x="18094" y="762866"/>
                  </a:cubicBezTo>
                  <a:cubicBezTo>
                    <a:pt x="31136" y="750171"/>
                    <a:pt x="44375" y="737871"/>
                    <a:pt x="57712" y="725521"/>
                  </a:cubicBezTo>
                  <a:cubicBezTo>
                    <a:pt x="85128" y="700080"/>
                    <a:pt x="113088" y="675480"/>
                    <a:pt x="141196" y="650830"/>
                  </a:cubicBezTo>
                  <a:cubicBezTo>
                    <a:pt x="196374" y="602370"/>
                    <a:pt x="252095" y="554552"/>
                    <a:pt x="305989" y="504610"/>
                  </a:cubicBezTo>
                  <a:cubicBezTo>
                    <a:pt x="358155" y="456249"/>
                    <a:pt x="408146" y="405517"/>
                    <a:pt x="454235" y="351277"/>
                  </a:cubicBezTo>
                  <a:cubicBezTo>
                    <a:pt x="503090" y="293777"/>
                    <a:pt x="547747" y="232770"/>
                    <a:pt x="593341" y="172652"/>
                  </a:cubicBezTo>
                  <a:cubicBezTo>
                    <a:pt x="616065" y="142667"/>
                    <a:pt x="638788" y="112682"/>
                    <a:pt x="661561" y="82697"/>
                  </a:cubicBezTo>
                  <a:cubicBezTo>
                    <a:pt x="672922" y="67680"/>
                    <a:pt x="684284" y="52712"/>
                    <a:pt x="695646" y="37744"/>
                  </a:cubicBezTo>
                  <a:cubicBezTo>
                    <a:pt x="709033" y="20109"/>
                    <a:pt x="722420" y="-1676"/>
                    <a:pt x="747811" y="102"/>
                  </a:cubicBezTo>
                  <a:cubicBezTo>
                    <a:pt x="766582" y="1436"/>
                    <a:pt x="777450" y="17145"/>
                    <a:pt x="776857" y="35126"/>
                  </a:cubicBezTo>
                  <a:cubicBezTo>
                    <a:pt x="776166" y="56713"/>
                    <a:pt x="758283" y="73657"/>
                    <a:pt x="745785" y="90008"/>
                  </a:cubicBezTo>
                  <a:cubicBezTo>
                    <a:pt x="722963" y="119943"/>
                    <a:pt x="700191" y="149879"/>
                    <a:pt x="677368" y="179814"/>
                  </a:cubicBezTo>
                  <a:cubicBezTo>
                    <a:pt x="586623" y="298964"/>
                    <a:pt x="497360" y="417520"/>
                    <a:pt x="389473" y="521999"/>
                  </a:cubicBezTo>
                  <a:cubicBezTo>
                    <a:pt x="330837" y="578807"/>
                    <a:pt x="268990" y="633294"/>
                    <a:pt x="203586" y="682198"/>
                  </a:cubicBezTo>
                  <a:cubicBezTo>
                    <a:pt x="171082" y="706502"/>
                    <a:pt x="138577" y="730757"/>
                    <a:pt x="104690" y="753036"/>
                  </a:cubicBezTo>
                  <a:cubicBezTo>
                    <a:pt x="87105" y="764595"/>
                    <a:pt x="69617" y="776698"/>
                    <a:pt x="51537" y="787417"/>
                  </a:cubicBezTo>
                  <a:cubicBezTo>
                    <a:pt x="43041" y="792456"/>
                    <a:pt x="33655" y="799520"/>
                    <a:pt x="24121" y="802138"/>
                  </a:cubicBezTo>
                  <a:cubicBezTo>
                    <a:pt x="16613" y="804213"/>
                    <a:pt x="9845" y="802879"/>
                    <a:pt x="2237" y="801545"/>
                  </a:cubicBezTo>
                  <a:cubicBezTo>
                    <a:pt x="854" y="801397"/>
                    <a:pt x="-134" y="800409"/>
                    <a:pt x="15" y="799026"/>
                  </a:cubicBezTo>
                  <a:lnTo>
                    <a:pt x="15" y="799026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78" name="任意多边形: 形状 577"/>
            <p:cNvSpPr/>
            <p:nvPr/>
          </p:nvSpPr>
          <p:spPr>
            <a:xfrm>
              <a:off x="6031513" y="0"/>
              <a:ext cx="918101" cy="925649"/>
            </a:xfrm>
            <a:custGeom>
              <a:avLst/>
              <a:gdLst>
                <a:gd name="connsiteX0" fmla="*/ 904717 w 918101"/>
                <a:gd name="connsiteY0" fmla="*/ 0 h 925649"/>
                <a:gd name="connsiteX1" fmla="*/ 918101 w 918101"/>
                <a:gd name="connsiteY1" fmla="*/ 0 h 925649"/>
                <a:gd name="connsiteX2" fmla="*/ 898688 w 918101"/>
                <a:gd name="connsiteY2" fmla="*/ 36827 h 925649"/>
                <a:gd name="connsiteX3" fmla="*/ 862837 w 918101"/>
                <a:gd name="connsiteY3" fmla="*/ 91968 h 925649"/>
                <a:gd name="connsiteX4" fmla="*/ 788393 w 918101"/>
                <a:gd name="connsiteY4" fmla="*/ 202325 h 925649"/>
                <a:gd name="connsiteX5" fmla="*/ 627996 w 918101"/>
                <a:gd name="connsiteY5" fmla="*/ 411034 h 925649"/>
                <a:gd name="connsiteX6" fmla="*/ 250442 w 918101"/>
                <a:gd name="connsiteY6" fmla="*/ 772187 h 925649"/>
                <a:gd name="connsiteX7" fmla="*/ 1425 w 918101"/>
                <a:gd name="connsiteY7" fmla="*/ 925520 h 925649"/>
                <a:gd name="connsiteX8" fmla="*/ 584 w 918101"/>
                <a:gd name="connsiteY8" fmla="*/ 923545 h 925649"/>
                <a:gd name="connsiteX9" fmla="*/ 417805 w 918101"/>
                <a:gd name="connsiteY9" fmla="*/ 613420 h 925649"/>
                <a:gd name="connsiteX10" fmla="*/ 759495 w 918101"/>
                <a:gd name="connsiteY10" fmla="*/ 218034 h 925649"/>
                <a:gd name="connsiteX11" fmla="*/ 841102 w 918101"/>
                <a:gd name="connsiteY11" fmla="*/ 98193 h 925649"/>
                <a:gd name="connsiteX12" fmla="*/ 880720 w 918101"/>
                <a:gd name="connsiteY12" fmla="*/ 35852 h 925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8101" h="925649">
                  <a:moveTo>
                    <a:pt x="904717" y="0"/>
                  </a:moveTo>
                  <a:lnTo>
                    <a:pt x="918101" y="0"/>
                  </a:lnTo>
                  <a:lnTo>
                    <a:pt x="898688" y="36827"/>
                  </a:lnTo>
                  <a:cubicBezTo>
                    <a:pt x="887080" y="55549"/>
                    <a:pt x="874594" y="73790"/>
                    <a:pt x="862837" y="91968"/>
                  </a:cubicBezTo>
                  <a:cubicBezTo>
                    <a:pt x="838731" y="129215"/>
                    <a:pt x="813933" y="166066"/>
                    <a:pt x="788393" y="202325"/>
                  </a:cubicBezTo>
                  <a:cubicBezTo>
                    <a:pt x="737908" y="274101"/>
                    <a:pt x="684557" y="343901"/>
                    <a:pt x="627996" y="411034"/>
                  </a:cubicBezTo>
                  <a:cubicBezTo>
                    <a:pt x="515515" y="544410"/>
                    <a:pt x="390290" y="667561"/>
                    <a:pt x="250442" y="772187"/>
                  </a:cubicBezTo>
                  <a:cubicBezTo>
                    <a:pt x="172393" y="830576"/>
                    <a:pt x="88514" y="881753"/>
                    <a:pt x="1425" y="925520"/>
                  </a:cubicBezTo>
                  <a:cubicBezTo>
                    <a:pt x="189" y="926163"/>
                    <a:pt x="-601" y="924236"/>
                    <a:pt x="584" y="923545"/>
                  </a:cubicBezTo>
                  <a:cubicBezTo>
                    <a:pt x="151497" y="837937"/>
                    <a:pt x="291443" y="732224"/>
                    <a:pt x="417805" y="613420"/>
                  </a:cubicBezTo>
                  <a:cubicBezTo>
                    <a:pt x="544957" y="493875"/>
                    <a:pt x="658080" y="359906"/>
                    <a:pt x="759495" y="218034"/>
                  </a:cubicBezTo>
                  <a:cubicBezTo>
                    <a:pt x="787603" y="178712"/>
                    <a:pt x="814772" y="138749"/>
                    <a:pt x="841102" y="98193"/>
                  </a:cubicBezTo>
                  <a:cubicBezTo>
                    <a:pt x="854538" y="77544"/>
                    <a:pt x="867728" y="56747"/>
                    <a:pt x="880720" y="3585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" name="任意多边形: 形状 29"/>
            <p:cNvSpPr/>
            <p:nvPr/>
          </p:nvSpPr>
          <p:spPr>
            <a:xfrm>
              <a:off x="5933787" y="83980"/>
              <a:ext cx="1059291" cy="942298"/>
            </a:xfrm>
            <a:custGeom>
              <a:avLst/>
              <a:gdLst>
                <a:gd name="connsiteX0" fmla="*/ 249717 w 1059291"/>
                <a:gd name="connsiteY0" fmla="*/ 677288 h 942298"/>
                <a:gd name="connsiteX1" fmla="*/ 121330 w 1059291"/>
                <a:gd name="connsiteY1" fmla="*/ 736764 h 942298"/>
                <a:gd name="connsiteX2" fmla="*/ 27225 w 1059291"/>
                <a:gd name="connsiteY2" fmla="*/ 831214 h 942298"/>
                <a:gd name="connsiteX3" fmla="*/ 14233 w 1059291"/>
                <a:gd name="connsiteY3" fmla="*/ 883182 h 942298"/>
                <a:gd name="connsiteX4" fmla="*/ 52814 w 1059291"/>
                <a:gd name="connsiteY4" fmla="*/ 925615 h 942298"/>
                <a:gd name="connsiteX5" fmla="*/ 124837 w 1059291"/>
                <a:gd name="connsiteY5" fmla="*/ 919786 h 942298"/>
                <a:gd name="connsiteX6" fmla="*/ 191772 w 1059291"/>
                <a:gd name="connsiteY6" fmla="*/ 891530 h 942298"/>
                <a:gd name="connsiteX7" fmla="*/ 322975 w 1059291"/>
                <a:gd name="connsiteY7" fmla="*/ 786904 h 942298"/>
                <a:gd name="connsiteX8" fmla="*/ 335324 w 1059291"/>
                <a:gd name="connsiteY8" fmla="*/ 793424 h 942298"/>
                <a:gd name="connsiteX9" fmla="*/ 337300 w 1059291"/>
                <a:gd name="connsiteY9" fmla="*/ 860409 h 942298"/>
                <a:gd name="connsiteX10" fmla="*/ 396381 w 1059291"/>
                <a:gd name="connsiteY10" fmla="*/ 877748 h 942298"/>
                <a:gd name="connsiteX11" fmla="*/ 508071 w 1059291"/>
                <a:gd name="connsiteY11" fmla="*/ 768379 h 942298"/>
                <a:gd name="connsiteX12" fmla="*/ 520569 w 1059291"/>
                <a:gd name="connsiteY12" fmla="*/ 774999 h 942298"/>
                <a:gd name="connsiteX13" fmla="*/ 536377 w 1059291"/>
                <a:gd name="connsiteY13" fmla="*/ 841934 h 942298"/>
                <a:gd name="connsiteX14" fmla="*/ 613636 w 1059291"/>
                <a:gd name="connsiteY14" fmla="*/ 851023 h 942298"/>
                <a:gd name="connsiteX15" fmla="*/ 684276 w 1059291"/>
                <a:gd name="connsiteY15" fmla="*/ 795796 h 942298"/>
                <a:gd name="connsiteX16" fmla="*/ 732440 w 1059291"/>
                <a:gd name="connsiteY16" fmla="*/ 716313 h 942298"/>
                <a:gd name="connsiteX17" fmla="*/ 758078 w 1059291"/>
                <a:gd name="connsiteY17" fmla="*/ 613416 h 942298"/>
                <a:gd name="connsiteX18" fmla="*/ 772946 w 1059291"/>
                <a:gd name="connsiteY18" fmla="*/ 612872 h 942298"/>
                <a:gd name="connsiteX19" fmla="*/ 817652 w 1059291"/>
                <a:gd name="connsiteY19" fmla="*/ 673386 h 942298"/>
                <a:gd name="connsiteX20" fmla="*/ 883353 w 1059291"/>
                <a:gd name="connsiteY20" fmla="*/ 628285 h 942298"/>
                <a:gd name="connsiteX21" fmla="*/ 933196 w 1059291"/>
                <a:gd name="connsiteY21" fmla="*/ 454698 h 942298"/>
                <a:gd name="connsiteX22" fmla="*/ 948756 w 1059291"/>
                <a:gd name="connsiteY22" fmla="*/ 458205 h 942298"/>
                <a:gd name="connsiteX23" fmla="*/ 965404 w 1059291"/>
                <a:gd name="connsiteY23" fmla="*/ 483004 h 942298"/>
                <a:gd name="connsiteX24" fmla="*/ 1003737 w 1059291"/>
                <a:gd name="connsiteY24" fmla="*/ 462849 h 942298"/>
                <a:gd name="connsiteX25" fmla="*/ 1039008 w 1059291"/>
                <a:gd name="connsiteY25" fmla="*/ 358618 h 942298"/>
                <a:gd name="connsiteX26" fmla="*/ 1003885 w 1059291"/>
                <a:gd name="connsiteY26" fmla="*/ 135781 h 942298"/>
                <a:gd name="connsiteX27" fmla="*/ 940507 w 1059291"/>
                <a:gd name="connsiteY27" fmla="*/ 14705 h 942298"/>
                <a:gd name="connsiteX28" fmla="*/ 954141 w 1059291"/>
                <a:gd name="connsiteY28" fmla="*/ 3689 h 942298"/>
                <a:gd name="connsiteX29" fmla="*/ 1055260 w 1059291"/>
                <a:gd name="connsiteY29" fmla="*/ 253102 h 942298"/>
                <a:gd name="connsiteX30" fmla="*/ 1052098 w 1059291"/>
                <a:gd name="connsiteY30" fmla="*/ 381341 h 942298"/>
                <a:gd name="connsiteX31" fmla="*/ 1033030 w 1059291"/>
                <a:gd name="connsiteY31" fmla="*/ 442101 h 942298"/>
                <a:gd name="connsiteX32" fmla="*/ 1001020 w 1059291"/>
                <a:gd name="connsiteY32" fmla="*/ 489129 h 942298"/>
                <a:gd name="connsiteX33" fmla="*/ 949744 w 1059291"/>
                <a:gd name="connsiteY33" fmla="*/ 493377 h 942298"/>
                <a:gd name="connsiteX34" fmla="*/ 933690 w 1059291"/>
                <a:gd name="connsiteY34" fmla="*/ 452673 h 942298"/>
                <a:gd name="connsiteX35" fmla="*/ 949250 w 1059291"/>
                <a:gd name="connsiteY35" fmla="*/ 456180 h 942298"/>
                <a:gd name="connsiteX36" fmla="*/ 909188 w 1059291"/>
                <a:gd name="connsiteY36" fmla="*/ 615244 h 942298"/>
                <a:gd name="connsiteX37" fmla="*/ 857764 w 1059291"/>
                <a:gd name="connsiteY37" fmla="*/ 673781 h 942298"/>
                <a:gd name="connsiteX38" fmla="*/ 795275 w 1059291"/>
                <a:gd name="connsiteY38" fmla="*/ 683809 h 942298"/>
                <a:gd name="connsiteX39" fmla="*/ 758176 w 1059291"/>
                <a:gd name="connsiteY39" fmla="*/ 615342 h 942298"/>
                <a:gd name="connsiteX40" fmla="*/ 773045 w 1059291"/>
                <a:gd name="connsiteY40" fmla="*/ 614799 h 942298"/>
                <a:gd name="connsiteX41" fmla="*/ 692723 w 1059291"/>
                <a:gd name="connsiteY41" fmla="*/ 808935 h 942298"/>
                <a:gd name="connsiteX42" fmla="*/ 613043 w 1059291"/>
                <a:gd name="connsiteY42" fmla="*/ 866337 h 942298"/>
                <a:gd name="connsiteX43" fmla="*/ 528078 w 1059291"/>
                <a:gd name="connsiteY43" fmla="*/ 853641 h 942298"/>
                <a:gd name="connsiteX44" fmla="*/ 507232 w 1059291"/>
                <a:gd name="connsiteY44" fmla="*/ 770108 h 942298"/>
                <a:gd name="connsiteX45" fmla="*/ 519730 w 1059291"/>
                <a:gd name="connsiteY45" fmla="*/ 776728 h 942298"/>
                <a:gd name="connsiteX46" fmla="*/ 421031 w 1059291"/>
                <a:gd name="connsiteY46" fmla="*/ 883478 h 942298"/>
                <a:gd name="connsiteX47" fmla="*/ 319418 w 1059291"/>
                <a:gd name="connsiteY47" fmla="*/ 858137 h 942298"/>
                <a:gd name="connsiteX48" fmla="*/ 322184 w 1059291"/>
                <a:gd name="connsiteY48" fmla="*/ 788583 h 942298"/>
                <a:gd name="connsiteX49" fmla="*/ 334534 w 1059291"/>
                <a:gd name="connsiteY49" fmla="*/ 795104 h 942298"/>
                <a:gd name="connsiteX50" fmla="*/ 210099 w 1059291"/>
                <a:gd name="connsiteY50" fmla="*/ 897458 h 942298"/>
                <a:gd name="connsiteX51" fmla="*/ 136050 w 1059291"/>
                <a:gd name="connsiteY51" fmla="*/ 930703 h 942298"/>
                <a:gd name="connsiteX52" fmla="*/ 61261 w 1059291"/>
                <a:gd name="connsiteY52" fmla="*/ 941373 h 942298"/>
                <a:gd name="connsiteX53" fmla="*/ 6280 w 1059291"/>
                <a:gd name="connsiteY53" fmla="*/ 905164 h 942298"/>
                <a:gd name="connsiteX54" fmla="*/ 4255 w 1059291"/>
                <a:gd name="connsiteY54" fmla="*/ 849689 h 942298"/>
                <a:gd name="connsiteX55" fmla="*/ 90505 w 1059291"/>
                <a:gd name="connsiteY55" fmla="*/ 742198 h 942298"/>
                <a:gd name="connsiteX56" fmla="*/ 248136 w 1059291"/>
                <a:gd name="connsiteY56" fmla="*/ 671756 h 942298"/>
                <a:gd name="connsiteX57" fmla="*/ 249717 w 1059291"/>
                <a:gd name="connsiteY57" fmla="*/ 677288 h 942298"/>
                <a:gd name="connsiteX58" fmla="*/ 249717 w 1059291"/>
                <a:gd name="connsiteY58" fmla="*/ 677288 h 94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59291" h="942298">
                  <a:moveTo>
                    <a:pt x="249717" y="677288"/>
                  </a:moveTo>
                  <a:cubicBezTo>
                    <a:pt x="204912" y="692997"/>
                    <a:pt x="160849" y="709990"/>
                    <a:pt x="121330" y="736764"/>
                  </a:cubicBezTo>
                  <a:cubicBezTo>
                    <a:pt x="85318" y="761118"/>
                    <a:pt x="48368" y="792585"/>
                    <a:pt x="27225" y="831214"/>
                  </a:cubicBezTo>
                  <a:cubicBezTo>
                    <a:pt x="18729" y="846726"/>
                    <a:pt x="12060" y="865201"/>
                    <a:pt x="14233" y="883182"/>
                  </a:cubicBezTo>
                  <a:cubicBezTo>
                    <a:pt x="16852" y="904522"/>
                    <a:pt x="32363" y="920132"/>
                    <a:pt x="52814" y="925615"/>
                  </a:cubicBezTo>
                  <a:cubicBezTo>
                    <a:pt x="76179" y="931889"/>
                    <a:pt x="102311" y="927048"/>
                    <a:pt x="124837" y="919786"/>
                  </a:cubicBezTo>
                  <a:cubicBezTo>
                    <a:pt x="147906" y="912327"/>
                    <a:pt x="170283" y="902744"/>
                    <a:pt x="191772" y="891530"/>
                  </a:cubicBezTo>
                  <a:cubicBezTo>
                    <a:pt x="241665" y="865447"/>
                    <a:pt x="286420" y="829732"/>
                    <a:pt x="322975" y="786904"/>
                  </a:cubicBezTo>
                  <a:cubicBezTo>
                    <a:pt x="328162" y="780828"/>
                    <a:pt x="337548" y="785619"/>
                    <a:pt x="335324" y="793424"/>
                  </a:cubicBezTo>
                  <a:cubicBezTo>
                    <a:pt x="329199" y="814814"/>
                    <a:pt x="321888" y="841143"/>
                    <a:pt x="337300" y="860409"/>
                  </a:cubicBezTo>
                  <a:cubicBezTo>
                    <a:pt x="350934" y="877501"/>
                    <a:pt x="375831" y="882688"/>
                    <a:pt x="396381" y="877748"/>
                  </a:cubicBezTo>
                  <a:cubicBezTo>
                    <a:pt x="449682" y="864855"/>
                    <a:pt x="474579" y="805725"/>
                    <a:pt x="508071" y="768379"/>
                  </a:cubicBezTo>
                  <a:cubicBezTo>
                    <a:pt x="512913" y="762995"/>
                    <a:pt x="524670" y="767243"/>
                    <a:pt x="520569" y="774999"/>
                  </a:cubicBezTo>
                  <a:cubicBezTo>
                    <a:pt x="508713" y="797574"/>
                    <a:pt x="516667" y="826274"/>
                    <a:pt x="536377" y="841934"/>
                  </a:cubicBezTo>
                  <a:cubicBezTo>
                    <a:pt x="557816" y="858976"/>
                    <a:pt x="588640" y="860063"/>
                    <a:pt x="613636" y="851023"/>
                  </a:cubicBezTo>
                  <a:cubicBezTo>
                    <a:pt x="642337" y="840649"/>
                    <a:pt x="665307" y="819013"/>
                    <a:pt x="684276" y="795796"/>
                  </a:cubicBezTo>
                  <a:cubicBezTo>
                    <a:pt x="703937" y="771689"/>
                    <a:pt x="720238" y="744915"/>
                    <a:pt x="732440" y="716313"/>
                  </a:cubicBezTo>
                  <a:cubicBezTo>
                    <a:pt x="746419" y="683562"/>
                    <a:pt x="755015" y="648884"/>
                    <a:pt x="758078" y="613416"/>
                  </a:cubicBezTo>
                  <a:cubicBezTo>
                    <a:pt x="758818" y="604919"/>
                    <a:pt x="771514" y="604475"/>
                    <a:pt x="772946" y="612872"/>
                  </a:cubicBezTo>
                  <a:cubicBezTo>
                    <a:pt x="777096" y="637572"/>
                    <a:pt x="785395" y="674818"/>
                    <a:pt x="817652" y="673386"/>
                  </a:cubicBezTo>
                  <a:cubicBezTo>
                    <a:pt x="844525" y="672151"/>
                    <a:pt x="868385" y="648588"/>
                    <a:pt x="883353" y="628285"/>
                  </a:cubicBezTo>
                  <a:cubicBezTo>
                    <a:pt x="919858" y="578787"/>
                    <a:pt x="926873" y="514026"/>
                    <a:pt x="933196" y="454698"/>
                  </a:cubicBezTo>
                  <a:cubicBezTo>
                    <a:pt x="938383" y="455884"/>
                    <a:pt x="943569" y="457020"/>
                    <a:pt x="948756" y="458205"/>
                  </a:cubicBezTo>
                  <a:cubicBezTo>
                    <a:pt x="943915" y="469765"/>
                    <a:pt x="954981" y="479990"/>
                    <a:pt x="965404" y="483004"/>
                  </a:cubicBezTo>
                  <a:cubicBezTo>
                    <a:pt x="981162" y="487548"/>
                    <a:pt x="995290" y="474705"/>
                    <a:pt x="1003737" y="462849"/>
                  </a:cubicBezTo>
                  <a:cubicBezTo>
                    <a:pt x="1024682" y="433457"/>
                    <a:pt x="1034364" y="393888"/>
                    <a:pt x="1039008" y="358618"/>
                  </a:cubicBezTo>
                  <a:cubicBezTo>
                    <a:pt x="1049035" y="282396"/>
                    <a:pt x="1033129" y="206174"/>
                    <a:pt x="1003885" y="135781"/>
                  </a:cubicBezTo>
                  <a:cubicBezTo>
                    <a:pt x="986398" y="93644"/>
                    <a:pt x="964465" y="53483"/>
                    <a:pt x="940507" y="14705"/>
                  </a:cubicBezTo>
                  <a:cubicBezTo>
                    <a:pt x="934678" y="5270"/>
                    <a:pt x="948213" y="-5944"/>
                    <a:pt x="954141" y="3689"/>
                  </a:cubicBezTo>
                  <a:cubicBezTo>
                    <a:pt x="1001613" y="80257"/>
                    <a:pt x="1042614" y="162999"/>
                    <a:pt x="1055260" y="253102"/>
                  </a:cubicBezTo>
                  <a:cubicBezTo>
                    <a:pt x="1061188" y="295585"/>
                    <a:pt x="1060941" y="339254"/>
                    <a:pt x="1052098" y="381341"/>
                  </a:cubicBezTo>
                  <a:cubicBezTo>
                    <a:pt x="1047702" y="402187"/>
                    <a:pt x="1041478" y="422540"/>
                    <a:pt x="1033030" y="442101"/>
                  </a:cubicBezTo>
                  <a:cubicBezTo>
                    <a:pt x="1025571" y="459391"/>
                    <a:pt x="1016284" y="477421"/>
                    <a:pt x="1001020" y="489129"/>
                  </a:cubicBezTo>
                  <a:cubicBezTo>
                    <a:pt x="985608" y="500935"/>
                    <a:pt x="966589" y="503702"/>
                    <a:pt x="949744" y="493377"/>
                  </a:cubicBezTo>
                  <a:cubicBezTo>
                    <a:pt x="935962" y="484930"/>
                    <a:pt x="927120" y="468431"/>
                    <a:pt x="933690" y="452673"/>
                  </a:cubicBezTo>
                  <a:cubicBezTo>
                    <a:pt x="937098" y="444473"/>
                    <a:pt x="950238" y="446844"/>
                    <a:pt x="949250" y="456180"/>
                  </a:cubicBezTo>
                  <a:cubicBezTo>
                    <a:pt x="943421" y="510321"/>
                    <a:pt x="935418" y="566734"/>
                    <a:pt x="909188" y="615244"/>
                  </a:cubicBezTo>
                  <a:cubicBezTo>
                    <a:pt x="896838" y="638115"/>
                    <a:pt x="879598" y="659307"/>
                    <a:pt x="857764" y="673781"/>
                  </a:cubicBezTo>
                  <a:cubicBezTo>
                    <a:pt x="839684" y="685785"/>
                    <a:pt x="816072" y="693787"/>
                    <a:pt x="795275" y="683809"/>
                  </a:cubicBezTo>
                  <a:cubicBezTo>
                    <a:pt x="769686" y="671558"/>
                    <a:pt x="762474" y="640832"/>
                    <a:pt x="758176" y="615342"/>
                  </a:cubicBezTo>
                  <a:cubicBezTo>
                    <a:pt x="763116" y="615145"/>
                    <a:pt x="768056" y="614997"/>
                    <a:pt x="773045" y="614799"/>
                  </a:cubicBezTo>
                  <a:cubicBezTo>
                    <a:pt x="766969" y="685686"/>
                    <a:pt x="739059" y="754795"/>
                    <a:pt x="692723" y="808935"/>
                  </a:cubicBezTo>
                  <a:cubicBezTo>
                    <a:pt x="671284" y="833981"/>
                    <a:pt x="645251" y="856803"/>
                    <a:pt x="613043" y="866337"/>
                  </a:cubicBezTo>
                  <a:cubicBezTo>
                    <a:pt x="584936" y="874636"/>
                    <a:pt x="551641" y="872413"/>
                    <a:pt x="528078" y="853641"/>
                  </a:cubicBezTo>
                  <a:cubicBezTo>
                    <a:pt x="503922" y="834376"/>
                    <a:pt x="492363" y="798414"/>
                    <a:pt x="507232" y="770108"/>
                  </a:cubicBezTo>
                  <a:cubicBezTo>
                    <a:pt x="511381" y="772331"/>
                    <a:pt x="515580" y="774505"/>
                    <a:pt x="519730" y="776728"/>
                  </a:cubicBezTo>
                  <a:cubicBezTo>
                    <a:pt x="487423" y="812739"/>
                    <a:pt x="465687" y="860310"/>
                    <a:pt x="421031" y="883478"/>
                  </a:cubicBezTo>
                  <a:cubicBezTo>
                    <a:pt x="387341" y="900965"/>
                    <a:pt x="337053" y="896371"/>
                    <a:pt x="319418" y="858137"/>
                  </a:cubicBezTo>
                  <a:cubicBezTo>
                    <a:pt x="309193" y="835907"/>
                    <a:pt x="315763" y="810862"/>
                    <a:pt x="322184" y="788583"/>
                  </a:cubicBezTo>
                  <a:cubicBezTo>
                    <a:pt x="326285" y="790757"/>
                    <a:pt x="330434" y="792930"/>
                    <a:pt x="334534" y="795104"/>
                  </a:cubicBezTo>
                  <a:cubicBezTo>
                    <a:pt x="299313" y="836253"/>
                    <a:pt x="257324" y="870931"/>
                    <a:pt x="210099" y="897458"/>
                  </a:cubicBezTo>
                  <a:cubicBezTo>
                    <a:pt x="186486" y="910746"/>
                    <a:pt x="161688" y="921910"/>
                    <a:pt x="136050" y="930703"/>
                  </a:cubicBezTo>
                  <a:cubicBezTo>
                    <a:pt x="112240" y="938854"/>
                    <a:pt x="86553" y="944633"/>
                    <a:pt x="61261" y="941373"/>
                  </a:cubicBezTo>
                  <a:cubicBezTo>
                    <a:pt x="38093" y="938360"/>
                    <a:pt x="16852" y="926603"/>
                    <a:pt x="6280" y="905164"/>
                  </a:cubicBezTo>
                  <a:cubicBezTo>
                    <a:pt x="-2266" y="887825"/>
                    <a:pt x="-1228" y="867769"/>
                    <a:pt x="4255" y="849689"/>
                  </a:cubicBezTo>
                  <a:cubicBezTo>
                    <a:pt x="17642" y="805527"/>
                    <a:pt x="55284" y="769812"/>
                    <a:pt x="90505" y="742198"/>
                  </a:cubicBezTo>
                  <a:cubicBezTo>
                    <a:pt x="135557" y="706878"/>
                    <a:pt x="190587" y="677832"/>
                    <a:pt x="248136" y="671756"/>
                  </a:cubicBezTo>
                  <a:cubicBezTo>
                    <a:pt x="251149" y="671410"/>
                    <a:pt x="253026" y="676152"/>
                    <a:pt x="249717" y="677288"/>
                  </a:cubicBezTo>
                  <a:lnTo>
                    <a:pt x="249717" y="67728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1" name="任意多边形: 形状 30"/>
            <p:cNvSpPr/>
            <p:nvPr/>
          </p:nvSpPr>
          <p:spPr>
            <a:xfrm>
              <a:off x="6085422" y="24631"/>
              <a:ext cx="802207" cy="737084"/>
            </a:xfrm>
            <a:custGeom>
              <a:avLst/>
              <a:gdLst>
                <a:gd name="connsiteX0" fmla="*/ 96599 w 802207"/>
                <a:gd name="connsiteY0" fmla="*/ 737083 h 737084"/>
                <a:gd name="connsiteX1" fmla="*/ 27935 w 802207"/>
                <a:gd name="connsiteY1" fmla="*/ 721622 h 737084"/>
                <a:gd name="connsiteX2" fmla="*/ 222 w 802207"/>
                <a:gd name="connsiteY2" fmla="*/ 669506 h 737084"/>
                <a:gd name="connsiteX3" fmla="*/ 9460 w 802207"/>
                <a:gd name="connsiteY3" fmla="*/ 636854 h 737084"/>
                <a:gd name="connsiteX4" fmla="*/ 27392 w 802207"/>
                <a:gd name="connsiteY4" fmla="*/ 604893 h 737084"/>
                <a:gd name="connsiteX5" fmla="*/ 89930 w 802207"/>
                <a:gd name="connsiteY5" fmla="*/ 582910 h 737084"/>
                <a:gd name="connsiteX6" fmla="*/ 180281 w 802207"/>
                <a:gd name="connsiteY6" fmla="*/ 582565 h 737084"/>
                <a:gd name="connsiteX7" fmla="*/ 178848 w 802207"/>
                <a:gd name="connsiteY7" fmla="*/ 598076 h 737084"/>
                <a:gd name="connsiteX8" fmla="*/ 141700 w 802207"/>
                <a:gd name="connsiteY8" fmla="*/ 575451 h 737084"/>
                <a:gd name="connsiteX9" fmla="*/ 112061 w 802207"/>
                <a:gd name="connsiteY9" fmla="*/ 538748 h 737084"/>
                <a:gd name="connsiteX10" fmla="*/ 102626 w 802207"/>
                <a:gd name="connsiteY10" fmla="*/ 456845 h 737084"/>
                <a:gd name="connsiteX11" fmla="*/ 237781 w 802207"/>
                <a:gd name="connsiteY11" fmla="*/ 364371 h 737084"/>
                <a:gd name="connsiteX12" fmla="*/ 351447 w 802207"/>
                <a:gd name="connsiteY12" fmla="*/ 370990 h 737084"/>
                <a:gd name="connsiteX13" fmla="*/ 349965 w 802207"/>
                <a:gd name="connsiteY13" fmla="*/ 387045 h 737084"/>
                <a:gd name="connsiteX14" fmla="*/ 259466 w 802207"/>
                <a:gd name="connsiteY14" fmla="*/ 272243 h 737084"/>
                <a:gd name="connsiteX15" fmla="*/ 309655 w 802207"/>
                <a:gd name="connsiteY15" fmla="*/ 198145 h 737084"/>
                <a:gd name="connsiteX16" fmla="*/ 403711 w 802207"/>
                <a:gd name="connsiteY16" fmla="*/ 171815 h 737084"/>
                <a:gd name="connsiteX17" fmla="*/ 533283 w 802207"/>
                <a:gd name="connsiteY17" fmla="*/ 174335 h 737084"/>
                <a:gd name="connsiteX18" fmla="*/ 525923 w 802207"/>
                <a:gd name="connsiteY18" fmla="*/ 188067 h 737084"/>
                <a:gd name="connsiteX19" fmla="*/ 489219 w 802207"/>
                <a:gd name="connsiteY19" fmla="*/ 116588 h 737084"/>
                <a:gd name="connsiteX20" fmla="*/ 536148 w 802207"/>
                <a:gd name="connsiteY20" fmla="*/ 41996 h 737084"/>
                <a:gd name="connsiteX21" fmla="*/ 704251 w 802207"/>
                <a:gd name="connsiteY21" fmla="*/ 4453 h 737084"/>
                <a:gd name="connsiteX22" fmla="*/ 799245 w 802207"/>
                <a:gd name="connsiteY22" fmla="*/ 52122 h 737084"/>
                <a:gd name="connsiteX23" fmla="*/ 789514 w 802207"/>
                <a:gd name="connsiteY23" fmla="*/ 65707 h 737084"/>
                <a:gd name="connsiteX24" fmla="*/ 635093 w 802207"/>
                <a:gd name="connsiteY24" fmla="*/ 18828 h 737084"/>
                <a:gd name="connsiteX25" fmla="*/ 562132 w 802207"/>
                <a:gd name="connsiteY25" fmla="*/ 44811 h 737084"/>
                <a:gd name="connsiteX26" fmla="*/ 507645 w 802207"/>
                <a:gd name="connsiteY26" fmla="*/ 103695 h 737084"/>
                <a:gd name="connsiteX27" fmla="*/ 539112 w 802207"/>
                <a:gd name="connsiteY27" fmla="*/ 177397 h 737084"/>
                <a:gd name="connsiteX28" fmla="*/ 531752 w 802207"/>
                <a:gd name="connsiteY28" fmla="*/ 191130 h 737084"/>
                <a:gd name="connsiteX29" fmla="*/ 429496 w 802207"/>
                <a:gd name="connsiteY29" fmla="*/ 187475 h 737084"/>
                <a:gd name="connsiteX30" fmla="*/ 338850 w 802207"/>
                <a:gd name="connsiteY30" fmla="*/ 201257 h 737084"/>
                <a:gd name="connsiteX31" fmla="*/ 284857 w 802207"/>
                <a:gd name="connsiteY31" fmla="*/ 331570 h 737084"/>
                <a:gd name="connsiteX32" fmla="*/ 351496 w 802207"/>
                <a:gd name="connsiteY32" fmla="*/ 370892 h 737084"/>
                <a:gd name="connsiteX33" fmla="*/ 350014 w 802207"/>
                <a:gd name="connsiteY33" fmla="*/ 386946 h 737084"/>
                <a:gd name="connsiteX34" fmla="*/ 182850 w 802207"/>
                <a:gd name="connsiteY34" fmla="*/ 394010 h 737084"/>
                <a:gd name="connsiteX35" fmla="*/ 118186 w 802207"/>
                <a:gd name="connsiteY35" fmla="*/ 515135 h 737084"/>
                <a:gd name="connsiteX36" fmla="*/ 142688 w 802207"/>
                <a:gd name="connsiteY36" fmla="*/ 553419 h 737084"/>
                <a:gd name="connsiteX37" fmla="*/ 180330 w 802207"/>
                <a:gd name="connsiteY37" fmla="*/ 582416 h 737084"/>
                <a:gd name="connsiteX38" fmla="*/ 178897 w 802207"/>
                <a:gd name="connsiteY38" fmla="*/ 597928 h 737084"/>
                <a:gd name="connsiteX39" fmla="*/ 93981 w 802207"/>
                <a:gd name="connsiteY39" fmla="*/ 597483 h 737084"/>
                <a:gd name="connsiteX40" fmla="*/ 55746 w 802207"/>
                <a:gd name="connsiteY40" fmla="*/ 602472 h 737084"/>
                <a:gd name="connsiteX41" fmla="*/ 27738 w 802207"/>
                <a:gd name="connsiteY41" fmla="*/ 630827 h 737084"/>
                <a:gd name="connsiteX42" fmla="*/ 24922 w 802207"/>
                <a:gd name="connsiteY42" fmla="*/ 701171 h 737084"/>
                <a:gd name="connsiteX43" fmla="*/ 97637 w 802207"/>
                <a:gd name="connsiteY43" fmla="*/ 726166 h 737084"/>
                <a:gd name="connsiteX44" fmla="*/ 96599 w 802207"/>
                <a:gd name="connsiteY44" fmla="*/ 737083 h 737084"/>
                <a:gd name="connsiteX45" fmla="*/ 96599 w 802207"/>
                <a:gd name="connsiteY45" fmla="*/ 737083 h 737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02207" h="737084">
                  <a:moveTo>
                    <a:pt x="96599" y="737083"/>
                  </a:moveTo>
                  <a:cubicBezTo>
                    <a:pt x="73036" y="736787"/>
                    <a:pt x="48287" y="734762"/>
                    <a:pt x="27935" y="721622"/>
                  </a:cubicBezTo>
                  <a:cubicBezTo>
                    <a:pt x="10201" y="710161"/>
                    <a:pt x="-1802" y="691044"/>
                    <a:pt x="222" y="669506"/>
                  </a:cubicBezTo>
                  <a:cubicBezTo>
                    <a:pt x="1260" y="658243"/>
                    <a:pt x="5360" y="647277"/>
                    <a:pt x="9460" y="636854"/>
                  </a:cubicBezTo>
                  <a:cubicBezTo>
                    <a:pt x="13906" y="625541"/>
                    <a:pt x="19241" y="614081"/>
                    <a:pt x="27392" y="604893"/>
                  </a:cubicBezTo>
                  <a:cubicBezTo>
                    <a:pt x="43693" y="586418"/>
                    <a:pt x="66763" y="584195"/>
                    <a:pt x="89930" y="582910"/>
                  </a:cubicBezTo>
                  <a:cubicBezTo>
                    <a:pt x="120014" y="581280"/>
                    <a:pt x="150197" y="581181"/>
                    <a:pt x="180281" y="582565"/>
                  </a:cubicBezTo>
                  <a:cubicBezTo>
                    <a:pt x="179787" y="587752"/>
                    <a:pt x="179292" y="592938"/>
                    <a:pt x="178848" y="598076"/>
                  </a:cubicBezTo>
                  <a:cubicBezTo>
                    <a:pt x="163633" y="595161"/>
                    <a:pt x="152469" y="586121"/>
                    <a:pt x="141700" y="575451"/>
                  </a:cubicBezTo>
                  <a:cubicBezTo>
                    <a:pt x="130487" y="564336"/>
                    <a:pt x="120162" y="552333"/>
                    <a:pt x="112061" y="538748"/>
                  </a:cubicBezTo>
                  <a:cubicBezTo>
                    <a:pt x="97044" y="513654"/>
                    <a:pt x="93734" y="484706"/>
                    <a:pt x="102626" y="456845"/>
                  </a:cubicBezTo>
                  <a:cubicBezTo>
                    <a:pt x="121150" y="398802"/>
                    <a:pt x="180676" y="369657"/>
                    <a:pt x="237781" y="364371"/>
                  </a:cubicBezTo>
                  <a:cubicBezTo>
                    <a:pt x="275817" y="360864"/>
                    <a:pt x="313805" y="365902"/>
                    <a:pt x="351447" y="370990"/>
                  </a:cubicBezTo>
                  <a:cubicBezTo>
                    <a:pt x="362018" y="372423"/>
                    <a:pt x="360092" y="386798"/>
                    <a:pt x="349965" y="387045"/>
                  </a:cubicBezTo>
                  <a:cubicBezTo>
                    <a:pt x="290983" y="388675"/>
                    <a:pt x="248055" y="327569"/>
                    <a:pt x="259466" y="272243"/>
                  </a:cubicBezTo>
                  <a:cubicBezTo>
                    <a:pt x="265641" y="242356"/>
                    <a:pt x="284413" y="215187"/>
                    <a:pt x="309655" y="198145"/>
                  </a:cubicBezTo>
                  <a:cubicBezTo>
                    <a:pt x="337368" y="179423"/>
                    <a:pt x="370910" y="173742"/>
                    <a:pt x="403711" y="171815"/>
                  </a:cubicBezTo>
                  <a:cubicBezTo>
                    <a:pt x="446835" y="169296"/>
                    <a:pt x="490257" y="170383"/>
                    <a:pt x="533283" y="174335"/>
                  </a:cubicBezTo>
                  <a:cubicBezTo>
                    <a:pt x="530813" y="178929"/>
                    <a:pt x="528393" y="183523"/>
                    <a:pt x="525923" y="188067"/>
                  </a:cubicBezTo>
                  <a:cubicBezTo>
                    <a:pt x="508336" y="167814"/>
                    <a:pt x="489812" y="144646"/>
                    <a:pt x="489219" y="116588"/>
                  </a:cubicBezTo>
                  <a:cubicBezTo>
                    <a:pt x="488528" y="85022"/>
                    <a:pt x="512486" y="59730"/>
                    <a:pt x="536148" y="41996"/>
                  </a:cubicBezTo>
                  <a:cubicBezTo>
                    <a:pt x="583719" y="6330"/>
                    <a:pt x="645962" y="-8095"/>
                    <a:pt x="704251" y="4453"/>
                  </a:cubicBezTo>
                  <a:cubicBezTo>
                    <a:pt x="739324" y="12011"/>
                    <a:pt x="772471" y="28115"/>
                    <a:pt x="799245" y="52122"/>
                  </a:cubicBezTo>
                  <a:cubicBezTo>
                    <a:pt x="807100" y="59186"/>
                    <a:pt x="797763" y="72771"/>
                    <a:pt x="789514" y="65707"/>
                  </a:cubicBezTo>
                  <a:cubicBezTo>
                    <a:pt x="746932" y="29300"/>
                    <a:pt x="690964" y="10776"/>
                    <a:pt x="635093" y="18828"/>
                  </a:cubicBezTo>
                  <a:cubicBezTo>
                    <a:pt x="609357" y="22533"/>
                    <a:pt x="584410" y="31424"/>
                    <a:pt x="562132" y="44811"/>
                  </a:cubicBezTo>
                  <a:cubicBezTo>
                    <a:pt x="540199" y="58050"/>
                    <a:pt x="514561" y="77760"/>
                    <a:pt x="507645" y="103695"/>
                  </a:cubicBezTo>
                  <a:cubicBezTo>
                    <a:pt x="500087" y="132148"/>
                    <a:pt x="521872" y="157490"/>
                    <a:pt x="539112" y="177397"/>
                  </a:cubicBezTo>
                  <a:cubicBezTo>
                    <a:pt x="543953" y="182979"/>
                    <a:pt x="538816" y="191772"/>
                    <a:pt x="531752" y="191130"/>
                  </a:cubicBezTo>
                  <a:cubicBezTo>
                    <a:pt x="497766" y="188018"/>
                    <a:pt x="463631" y="186734"/>
                    <a:pt x="429496" y="187475"/>
                  </a:cubicBezTo>
                  <a:cubicBezTo>
                    <a:pt x="399116" y="188166"/>
                    <a:pt x="367254" y="189451"/>
                    <a:pt x="338850" y="201257"/>
                  </a:cubicBezTo>
                  <a:cubicBezTo>
                    <a:pt x="289847" y="221609"/>
                    <a:pt x="255959" y="281925"/>
                    <a:pt x="284857" y="331570"/>
                  </a:cubicBezTo>
                  <a:cubicBezTo>
                    <a:pt x="298689" y="355282"/>
                    <a:pt x="323734" y="371484"/>
                    <a:pt x="351496" y="370892"/>
                  </a:cubicBezTo>
                  <a:cubicBezTo>
                    <a:pt x="351002" y="376227"/>
                    <a:pt x="350508" y="381611"/>
                    <a:pt x="350014" y="386946"/>
                  </a:cubicBezTo>
                  <a:cubicBezTo>
                    <a:pt x="294836" y="379191"/>
                    <a:pt x="235656" y="371089"/>
                    <a:pt x="182850" y="394010"/>
                  </a:cubicBezTo>
                  <a:cubicBezTo>
                    <a:pt x="137650" y="413671"/>
                    <a:pt x="98921" y="464107"/>
                    <a:pt x="118186" y="515135"/>
                  </a:cubicBezTo>
                  <a:cubicBezTo>
                    <a:pt x="123620" y="529511"/>
                    <a:pt x="132611" y="542008"/>
                    <a:pt x="142688" y="553419"/>
                  </a:cubicBezTo>
                  <a:cubicBezTo>
                    <a:pt x="152666" y="564682"/>
                    <a:pt x="164868" y="579304"/>
                    <a:pt x="180330" y="582416"/>
                  </a:cubicBezTo>
                  <a:cubicBezTo>
                    <a:pt x="190012" y="584343"/>
                    <a:pt x="189073" y="598471"/>
                    <a:pt x="178897" y="597928"/>
                  </a:cubicBezTo>
                  <a:cubicBezTo>
                    <a:pt x="150642" y="596396"/>
                    <a:pt x="122287" y="596149"/>
                    <a:pt x="93981" y="597483"/>
                  </a:cubicBezTo>
                  <a:cubicBezTo>
                    <a:pt x="81335" y="598076"/>
                    <a:pt x="67800" y="598125"/>
                    <a:pt x="55746" y="602472"/>
                  </a:cubicBezTo>
                  <a:cubicBezTo>
                    <a:pt x="42310" y="607363"/>
                    <a:pt x="33863" y="618379"/>
                    <a:pt x="27738" y="630827"/>
                  </a:cubicBezTo>
                  <a:cubicBezTo>
                    <a:pt x="16870" y="653056"/>
                    <a:pt x="6002" y="680275"/>
                    <a:pt x="24922" y="701171"/>
                  </a:cubicBezTo>
                  <a:cubicBezTo>
                    <a:pt x="43150" y="721325"/>
                    <a:pt x="72394" y="723005"/>
                    <a:pt x="97637" y="726166"/>
                  </a:cubicBezTo>
                  <a:cubicBezTo>
                    <a:pt x="104552" y="727253"/>
                    <a:pt x="103416" y="737182"/>
                    <a:pt x="96599" y="737083"/>
                  </a:cubicBezTo>
                  <a:lnTo>
                    <a:pt x="96599" y="73708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2" name="任意多边形: 形状 31"/>
            <p:cNvSpPr/>
            <p:nvPr/>
          </p:nvSpPr>
          <p:spPr>
            <a:xfrm>
              <a:off x="6248661" y="674667"/>
              <a:ext cx="140674" cy="110554"/>
            </a:xfrm>
            <a:custGeom>
              <a:avLst/>
              <a:gdLst>
                <a:gd name="connsiteX0" fmla="*/ 444 w 140674"/>
                <a:gd name="connsiteY0" fmla="*/ 23520 h 110554"/>
                <a:gd name="connsiteX1" fmla="*/ 13831 w 140674"/>
                <a:gd name="connsiteY1" fmla="*/ 20704 h 110554"/>
                <a:gd name="connsiteX2" fmla="*/ 29737 w 140674"/>
                <a:gd name="connsiteY2" fmla="*/ 18135 h 110554"/>
                <a:gd name="connsiteX3" fmla="*/ 63723 w 140674"/>
                <a:gd name="connsiteY3" fmla="*/ 11664 h 110554"/>
                <a:gd name="connsiteX4" fmla="*/ 131251 w 140674"/>
                <a:gd name="connsiteY4" fmla="*/ 6 h 110554"/>
                <a:gd name="connsiteX5" fmla="*/ 139946 w 140674"/>
                <a:gd name="connsiteY5" fmla="*/ 10478 h 110554"/>
                <a:gd name="connsiteX6" fmla="*/ 118655 w 140674"/>
                <a:gd name="connsiteY6" fmla="*/ 59581 h 110554"/>
                <a:gd name="connsiteX7" fmla="*/ 99636 w 140674"/>
                <a:gd name="connsiteY7" fmla="*/ 108436 h 110554"/>
                <a:gd name="connsiteX8" fmla="*/ 90942 w 140674"/>
                <a:gd name="connsiteY8" fmla="*/ 105176 h 110554"/>
                <a:gd name="connsiteX9" fmla="*/ 103934 w 140674"/>
                <a:gd name="connsiteY9" fmla="*/ 54147 h 110554"/>
                <a:gd name="connsiteX10" fmla="*/ 125176 w 140674"/>
                <a:gd name="connsiteY10" fmla="*/ 5045 h 110554"/>
                <a:gd name="connsiteX11" fmla="*/ 133870 w 140674"/>
                <a:gd name="connsiteY11" fmla="*/ 15517 h 110554"/>
                <a:gd name="connsiteX12" fmla="*/ 64217 w 140674"/>
                <a:gd name="connsiteY12" fmla="*/ 26237 h 110554"/>
                <a:gd name="connsiteX13" fmla="*/ 30231 w 140674"/>
                <a:gd name="connsiteY13" fmla="*/ 30584 h 110554"/>
                <a:gd name="connsiteX14" fmla="*/ 13288 w 140674"/>
                <a:gd name="connsiteY14" fmla="*/ 29447 h 110554"/>
                <a:gd name="connsiteX15" fmla="*/ 345 w 140674"/>
                <a:gd name="connsiteY15" fmla="*/ 25199 h 110554"/>
                <a:gd name="connsiteX16" fmla="*/ 444 w 140674"/>
                <a:gd name="connsiteY16" fmla="*/ 23520 h 110554"/>
                <a:gd name="connsiteX17" fmla="*/ 444 w 140674"/>
                <a:gd name="connsiteY17" fmla="*/ 23520 h 110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674" h="110554">
                  <a:moveTo>
                    <a:pt x="444" y="23520"/>
                  </a:moveTo>
                  <a:cubicBezTo>
                    <a:pt x="4099" y="21099"/>
                    <a:pt x="9632" y="21445"/>
                    <a:pt x="13831" y="20704"/>
                  </a:cubicBezTo>
                  <a:cubicBezTo>
                    <a:pt x="19116" y="19765"/>
                    <a:pt x="24452" y="19024"/>
                    <a:pt x="29737" y="18135"/>
                  </a:cubicBezTo>
                  <a:cubicBezTo>
                    <a:pt x="41148" y="16159"/>
                    <a:pt x="52460" y="14282"/>
                    <a:pt x="63723" y="11664"/>
                  </a:cubicBezTo>
                  <a:cubicBezTo>
                    <a:pt x="85953" y="6576"/>
                    <a:pt x="108380" y="895"/>
                    <a:pt x="131251" y="6"/>
                  </a:cubicBezTo>
                  <a:cubicBezTo>
                    <a:pt x="136438" y="-192"/>
                    <a:pt x="142860" y="4551"/>
                    <a:pt x="139946" y="10478"/>
                  </a:cubicBezTo>
                  <a:cubicBezTo>
                    <a:pt x="132041" y="26484"/>
                    <a:pt x="124928" y="42835"/>
                    <a:pt x="118655" y="59581"/>
                  </a:cubicBezTo>
                  <a:cubicBezTo>
                    <a:pt x="112529" y="75882"/>
                    <a:pt x="108034" y="93172"/>
                    <a:pt x="99636" y="108436"/>
                  </a:cubicBezTo>
                  <a:cubicBezTo>
                    <a:pt x="97117" y="112981"/>
                    <a:pt x="90893" y="109424"/>
                    <a:pt x="90942" y="105176"/>
                  </a:cubicBezTo>
                  <a:cubicBezTo>
                    <a:pt x="91288" y="87787"/>
                    <a:pt x="97907" y="70300"/>
                    <a:pt x="103934" y="54147"/>
                  </a:cubicBezTo>
                  <a:cubicBezTo>
                    <a:pt x="110158" y="37401"/>
                    <a:pt x="117321" y="21050"/>
                    <a:pt x="125176" y="5045"/>
                  </a:cubicBezTo>
                  <a:cubicBezTo>
                    <a:pt x="128090" y="8552"/>
                    <a:pt x="130955" y="12059"/>
                    <a:pt x="133870" y="15517"/>
                  </a:cubicBezTo>
                  <a:cubicBezTo>
                    <a:pt x="110257" y="16456"/>
                    <a:pt x="87385" y="21988"/>
                    <a:pt x="64217" y="26237"/>
                  </a:cubicBezTo>
                  <a:cubicBezTo>
                    <a:pt x="53004" y="28262"/>
                    <a:pt x="41642" y="30337"/>
                    <a:pt x="30231" y="30584"/>
                  </a:cubicBezTo>
                  <a:cubicBezTo>
                    <a:pt x="24501" y="30682"/>
                    <a:pt x="18919" y="30436"/>
                    <a:pt x="13288" y="29447"/>
                  </a:cubicBezTo>
                  <a:cubicBezTo>
                    <a:pt x="9039" y="28707"/>
                    <a:pt x="3507" y="28361"/>
                    <a:pt x="345" y="25199"/>
                  </a:cubicBezTo>
                  <a:cubicBezTo>
                    <a:pt x="-198" y="24804"/>
                    <a:pt x="-50" y="23866"/>
                    <a:pt x="444" y="23520"/>
                  </a:cubicBezTo>
                  <a:lnTo>
                    <a:pt x="444" y="2352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" name="任意多边形: 形状 32"/>
            <p:cNvSpPr/>
            <p:nvPr/>
          </p:nvSpPr>
          <p:spPr>
            <a:xfrm>
              <a:off x="6382462" y="517578"/>
              <a:ext cx="165621" cy="19670"/>
            </a:xfrm>
            <a:custGeom>
              <a:avLst/>
              <a:gdLst>
                <a:gd name="connsiteX0" fmla="*/ 612 w 165621"/>
                <a:gd name="connsiteY0" fmla="*/ 7 h 19670"/>
                <a:gd name="connsiteX1" fmla="*/ 41119 w 165621"/>
                <a:gd name="connsiteY1" fmla="*/ 2921 h 19670"/>
                <a:gd name="connsiteX2" fmla="*/ 83058 w 165621"/>
                <a:gd name="connsiteY2" fmla="*/ 5836 h 19670"/>
                <a:gd name="connsiteX3" fmla="*/ 124454 w 165621"/>
                <a:gd name="connsiteY3" fmla="*/ 4897 h 19670"/>
                <a:gd name="connsiteX4" fmla="*/ 144164 w 165621"/>
                <a:gd name="connsiteY4" fmla="*/ 2872 h 19670"/>
                <a:gd name="connsiteX5" fmla="*/ 163430 w 165621"/>
                <a:gd name="connsiteY5" fmla="*/ 3662 h 19670"/>
                <a:gd name="connsiteX6" fmla="*/ 164615 w 165621"/>
                <a:gd name="connsiteY6" fmla="*/ 10924 h 19670"/>
                <a:gd name="connsiteX7" fmla="*/ 147671 w 165621"/>
                <a:gd name="connsiteY7" fmla="*/ 17000 h 19670"/>
                <a:gd name="connsiteX8" fmla="*/ 125541 w 165621"/>
                <a:gd name="connsiteY8" fmla="*/ 18927 h 19670"/>
                <a:gd name="connsiteX9" fmla="*/ 82910 w 165621"/>
                <a:gd name="connsiteY9" fmla="*/ 19272 h 19670"/>
                <a:gd name="connsiteX10" fmla="*/ 41168 w 165621"/>
                <a:gd name="connsiteY10" fmla="*/ 14580 h 19670"/>
                <a:gd name="connsiteX11" fmla="*/ 315 w 165621"/>
                <a:gd name="connsiteY11" fmla="*/ 1094 h 19670"/>
                <a:gd name="connsiteX12" fmla="*/ 612 w 165621"/>
                <a:gd name="connsiteY12" fmla="*/ 7 h 19670"/>
                <a:gd name="connsiteX13" fmla="*/ 612 w 165621"/>
                <a:gd name="connsiteY13" fmla="*/ 7 h 19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621" h="19670">
                  <a:moveTo>
                    <a:pt x="612" y="7"/>
                  </a:moveTo>
                  <a:cubicBezTo>
                    <a:pt x="14048" y="1785"/>
                    <a:pt x="27633" y="1835"/>
                    <a:pt x="41119" y="2921"/>
                  </a:cubicBezTo>
                  <a:cubicBezTo>
                    <a:pt x="55098" y="4058"/>
                    <a:pt x="69029" y="5391"/>
                    <a:pt x="83058" y="5836"/>
                  </a:cubicBezTo>
                  <a:cubicBezTo>
                    <a:pt x="96890" y="6280"/>
                    <a:pt x="110672" y="5984"/>
                    <a:pt x="124454" y="4897"/>
                  </a:cubicBezTo>
                  <a:cubicBezTo>
                    <a:pt x="131024" y="4403"/>
                    <a:pt x="137644" y="3712"/>
                    <a:pt x="144164" y="2872"/>
                  </a:cubicBezTo>
                  <a:cubicBezTo>
                    <a:pt x="150833" y="2032"/>
                    <a:pt x="157304" y="-43"/>
                    <a:pt x="163430" y="3662"/>
                  </a:cubicBezTo>
                  <a:cubicBezTo>
                    <a:pt x="165702" y="5046"/>
                    <a:pt x="166393" y="8948"/>
                    <a:pt x="164615" y="10924"/>
                  </a:cubicBezTo>
                  <a:cubicBezTo>
                    <a:pt x="160120" y="16111"/>
                    <a:pt x="154192" y="16259"/>
                    <a:pt x="147671" y="17000"/>
                  </a:cubicBezTo>
                  <a:cubicBezTo>
                    <a:pt x="140311" y="17889"/>
                    <a:pt x="132950" y="18482"/>
                    <a:pt x="125541" y="18927"/>
                  </a:cubicBezTo>
                  <a:cubicBezTo>
                    <a:pt x="111363" y="19766"/>
                    <a:pt x="97136" y="19915"/>
                    <a:pt x="82910" y="19272"/>
                  </a:cubicBezTo>
                  <a:cubicBezTo>
                    <a:pt x="68930" y="18630"/>
                    <a:pt x="54851" y="17445"/>
                    <a:pt x="41168" y="14580"/>
                  </a:cubicBezTo>
                  <a:cubicBezTo>
                    <a:pt x="27040" y="11616"/>
                    <a:pt x="13752" y="6231"/>
                    <a:pt x="315" y="1094"/>
                  </a:cubicBezTo>
                  <a:cubicBezTo>
                    <a:pt x="-228" y="896"/>
                    <a:pt x="-30" y="-92"/>
                    <a:pt x="612" y="7"/>
                  </a:cubicBezTo>
                  <a:lnTo>
                    <a:pt x="612" y="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" name="任意多边形: 形状 33"/>
            <p:cNvSpPr/>
            <p:nvPr/>
          </p:nvSpPr>
          <p:spPr>
            <a:xfrm>
              <a:off x="6531746" y="527049"/>
              <a:ext cx="24076" cy="163059"/>
            </a:xfrm>
            <a:custGeom>
              <a:avLst/>
              <a:gdLst>
                <a:gd name="connsiteX0" fmla="*/ 10095 w 24076"/>
                <a:gd name="connsiteY0" fmla="*/ 1256 h 163059"/>
                <a:gd name="connsiteX1" fmla="*/ 12170 w 24076"/>
                <a:gd name="connsiteY1" fmla="*/ 17854 h 163059"/>
                <a:gd name="connsiteX2" fmla="*/ 13504 w 24076"/>
                <a:gd name="connsiteY2" fmla="*/ 39243 h 163059"/>
                <a:gd name="connsiteX3" fmla="*/ 15430 w 24076"/>
                <a:gd name="connsiteY3" fmla="*/ 79503 h 163059"/>
                <a:gd name="connsiteX4" fmla="*/ 19283 w 24076"/>
                <a:gd name="connsiteY4" fmla="*/ 118627 h 163059"/>
                <a:gd name="connsiteX5" fmla="*/ 22049 w 24076"/>
                <a:gd name="connsiteY5" fmla="*/ 139177 h 163059"/>
                <a:gd name="connsiteX6" fmla="*/ 23976 w 24076"/>
                <a:gd name="connsiteY6" fmla="*/ 158887 h 163059"/>
                <a:gd name="connsiteX7" fmla="*/ 14887 w 24076"/>
                <a:gd name="connsiteY7" fmla="*/ 160369 h 163059"/>
                <a:gd name="connsiteX8" fmla="*/ 5797 w 24076"/>
                <a:gd name="connsiteY8" fmla="*/ 121936 h 163059"/>
                <a:gd name="connsiteX9" fmla="*/ 1154 w 24076"/>
                <a:gd name="connsiteY9" fmla="*/ 80738 h 163059"/>
                <a:gd name="connsiteX10" fmla="*/ 166 w 24076"/>
                <a:gd name="connsiteY10" fmla="*/ 40774 h 163059"/>
                <a:gd name="connsiteX11" fmla="*/ 1747 w 24076"/>
                <a:gd name="connsiteY11" fmla="*/ 21262 h 163059"/>
                <a:gd name="connsiteX12" fmla="*/ 6143 w 24076"/>
                <a:gd name="connsiteY12" fmla="*/ 1404 h 163059"/>
                <a:gd name="connsiteX13" fmla="*/ 10095 w 24076"/>
                <a:gd name="connsiteY13" fmla="*/ 1256 h 163059"/>
                <a:gd name="connsiteX14" fmla="*/ 10095 w 24076"/>
                <a:gd name="connsiteY14" fmla="*/ 1256 h 163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076" h="163059">
                  <a:moveTo>
                    <a:pt x="10095" y="1256"/>
                  </a:moveTo>
                  <a:cubicBezTo>
                    <a:pt x="12120" y="6936"/>
                    <a:pt x="11676" y="11975"/>
                    <a:pt x="12170" y="17854"/>
                  </a:cubicBezTo>
                  <a:cubicBezTo>
                    <a:pt x="12762" y="24967"/>
                    <a:pt x="13207" y="32080"/>
                    <a:pt x="13504" y="39243"/>
                  </a:cubicBezTo>
                  <a:cubicBezTo>
                    <a:pt x="14146" y="52679"/>
                    <a:pt x="14344" y="66116"/>
                    <a:pt x="15430" y="79503"/>
                  </a:cubicBezTo>
                  <a:cubicBezTo>
                    <a:pt x="16467" y="92544"/>
                    <a:pt x="17752" y="105635"/>
                    <a:pt x="19283" y="118627"/>
                  </a:cubicBezTo>
                  <a:cubicBezTo>
                    <a:pt x="20073" y="125493"/>
                    <a:pt x="21012" y="132359"/>
                    <a:pt x="22049" y="139177"/>
                  </a:cubicBezTo>
                  <a:cubicBezTo>
                    <a:pt x="23038" y="145598"/>
                    <a:pt x="24470" y="152366"/>
                    <a:pt x="23976" y="158887"/>
                  </a:cubicBezTo>
                  <a:cubicBezTo>
                    <a:pt x="23581" y="163876"/>
                    <a:pt x="17060" y="164419"/>
                    <a:pt x="14887" y="160369"/>
                  </a:cubicBezTo>
                  <a:cubicBezTo>
                    <a:pt x="8959" y="149254"/>
                    <a:pt x="7823" y="134237"/>
                    <a:pt x="5797" y="121936"/>
                  </a:cubicBezTo>
                  <a:cubicBezTo>
                    <a:pt x="3525" y="108253"/>
                    <a:pt x="1994" y="94570"/>
                    <a:pt x="1154" y="80738"/>
                  </a:cubicBezTo>
                  <a:cubicBezTo>
                    <a:pt x="363" y="67499"/>
                    <a:pt x="-328" y="54063"/>
                    <a:pt x="166" y="40774"/>
                  </a:cubicBezTo>
                  <a:cubicBezTo>
                    <a:pt x="413" y="34303"/>
                    <a:pt x="660" y="27634"/>
                    <a:pt x="1747" y="21262"/>
                  </a:cubicBezTo>
                  <a:cubicBezTo>
                    <a:pt x="2932" y="14445"/>
                    <a:pt x="2932" y="7677"/>
                    <a:pt x="6143" y="1404"/>
                  </a:cubicBezTo>
                  <a:cubicBezTo>
                    <a:pt x="6884" y="-128"/>
                    <a:pt x="9404" y="-720"/>
                    <a:pt x="10095" y="1256"/>
                  </a:cubicBezTo>
                  <a:lnTo>
                    <a:pt x="10095" y="125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5" name="任意多边形: 形状 34"/>
            <p:cNvSpPr/>
            <p:nvPr/>
          </p:nvSpPr>
          <p:spPr>
            <a:xfrm>
              <a:off x="6554980" y="325357"/>
              <a:ext cx="162657" cy="130406"/>
            </a:xfrm>
            <a:custGeom>
              <a:avLst/>
              <a:gdLst>
                <a:gd name="connsiteX0" fmla="*/ 841 w 162657"/>
                <a:gd name="connsiteY0" fmla="*/ 3229 h 130406"/>
                <a:gd name="connsiteX1" fmla="*/ 143949 w 162657"/>
                <a:gd name="connsiteY1" fmla="*/ 3476 h 130406"/>
                <a:gd name="connsiteX2" fmla="*/ 162424 w 162657"/>
                <a:gd name="connsiteY2" fmla="*/ 14888 h 130406"/>
                <a:gd name="connsiteX3" fmla="*/ 160152 w 162657"/>
                <a:gd name="connsiteY3" fmla="*/ 51689 h 130406"/>
                <a:gd name="connsiteX4" fmla="*/ 157336 w 162657"/>
                <a:gd name="connsiteY4" fmla="*/ 89677 h 130406"/>
                <a:gd name="connsiteX5" fmla="*/ 152298 w 162657"/>
                <a:gd name="connsiteY5" fmla="*/ 127121 h 130406"/>
                <a:gd name="connsiteX6" fmla="*/ 142368 w 162657"/>
                <a:gd name="connsiteY6" fmla="*/ 126183 h 130406"/>
                <a:gd name="connsiteX7" fmla="*/ 142813 w 162657"/>
                <a:gd name="connsiteY7" fmla="*/ 93333 h 130406"/>
                <a:gd name="connsiteX8" fmla="*/ 145382 w 162657"/>
                <a:gd name="connsiteY8" fmla="*/ 58655 h 130406"/>
                <a:gd name="connsiteX9" fmla="*/ 148197 w 162657"/>
                <a:gd name="connsiteY9" fmla="*/ 25656 h 130406"/>
                <a:gd name="connsiteX10" fmla="*/ 148938 w 162657"/>
                <a:gd name="connsiteY10" fmla="*/ 17407 h 130406"/>
                <a:gd name="connsiteX11" fmla="*/ 150519 w 162657"/>
                <a:gd name="connsiteY11" fmla="*/ 17407 h 130406"/>
                <a:gd name="connsiteX12" fmla="*/ 147407 w 162657"/>
                <a:gd name="connsiteY12" fmla="*/ 17012 h 130406"/>
                <a:gd name="connsiteX13" fmla="*/ 130315 w 162657"/>
                <a:gd name="connsiteY13" fmla="*/ 14986 h 130406"/>
                <a:gd name="connsiteX14" fmla="*/ 940 w 162657"/>
                <a:gd name="connsiteY14" fmla="*/ 5354 h 130406"/>
                <a:gd name="connsiteX15" fmla="*/ 841 w 162657"/>
                <a:gd name="connsiteY15" fmla="*/ 3229 h 130406"/>
                <a:gd name="connsiteX16" fmla="*/ 841 w 162657"/>
                <a:gd name="connsiteY16" fmla="*/ 3229 h 13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2657" h="130406">
                  <a:moveTo>
                    <a:pt x="841" y="3229"/>
                  </a:moveTo>
                  <a:cubicBezTo>
                    <a:pt x="48511" y="-969"/>
                    <a:pt x="96230" y="-1266"/>
                    <a:pt x="143949" y="3476"/>
                  </a:cubicBezTo>
                  <a:cubicBezTo>
                    <a:pt x="152396" y="4316"/>
                    <a:pt x="161535" y="4514"/>
                    <a:pt x="162424" y="14888"/>
                  </a:cubicBezTo>
                  <a:cubicBezTo>
                    <a:pt x="163412" y="26694"/>
                    <a:pt x="160992" y="39834"/>
                    <a:pt x="160152" y="51689"/>
                  </a:cubicBezTo>
                  <a:cubicBezTo>
                    <a:pt x="159262" y="64336"/>
                    <a:pt x="158522" y="77031"/>
                    <a:pt x="157336" y="89677"/>
                  </a:cubicBezTo>
                  <a:cubicBezTo>
                    <a:pt x="156200" y="101681"/>
                    <a:pt x="156743" y="115858"/>
                    <a:pt x="152298" y="127121"/>
                  </a:cubicBezTo>
                  <a:cubicBezTo>
                    <a:pt x="150371" y="132061"/>
                    <a:pt x="143455" y="131172"/>
                    <a:pt x="142368" y="126183"/>
                  </a:cubicBezTo>
                  <a:cubicBezTo>
                    <a:pt x="140046" y="115858"/>
                    <a:pt x="142220" y="103805"/>
                    <a:pt x="142813" y="93333"/>
                  </a:cubicBezTo>
                  <a:cubicBezTo>
                    <a:pt x="143504" y="81773"/>
                    <a:pt x="144443" y="70214"/>
                    <a:pt x="145382" y="58655"/>
                  </a:cubicBezTo>
                  <a:cubicBezTo>
                    <a:pt x="146270" y="47639"/>
                    <a:pt x="147259" y="36672"/>
                    <a:pt x="148197" y="25656"/>
                  </a:cubicBezTo>
                  <a:cubicBezTo>
                    <a:pt x="148395" y="23433"/>
                    <a:pt x="147802" y="19136"/>
                    <a:pt x="148938" y="17407"/>
                  </a:cubicBezTo>
                  <a:cubicBezTo>
                    <a:pt x="148740" y="15184"/>
                    <a:pt x="149284" y="15184"/>
                    <a:pt x="150519" y="17407"/>
                  </a:cubicBezTo>
                  <a:cubicBezTo>
                    <a:pt x="149481" y="17259"/>
                    <a:pt x="148444" y="17160"/>
                    <a:pt x="147407" y="17012"/>
                  </a:cubicBezTo>
                  <a:cubicBezTo>
                    <a:pt x="141973" y="17308"/>
                    <a:pt x="135699" y="15579"/>
                    <a:pt x="130315" y="14986"/>
                  </a:cubicBezTo>
                  <a:cubicBezTo>
                    <a:pt x="87338" y="10244"/>
                    <a:pt x="44164" y="6589"/>
                    <a:pt x="940" y="5354"/>
                  </a:cubicBezTo>
                  <a:cubicBezTo>
                    <a:pt x="-245" y="5255"/>
                    <a:pt x="-344" y="3328"/>
                    <a:pt x="841" y="3229"/>
                  </a:cubicBezTo>
                  <a:lnTo>
                    <a:pt x="841" y="322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6" name="任意多边形: 形状 35"/>
            <p:cNvSpPr/>
            <p:nvPr/>
          </p:nvSpPr>
          <p:spPr>
            <a:xfrm>
              <a:off x="6681076" y="132545"/>
              <a:ext cx="227373" cy="224737"/>
            </a:xfrm>
            <a:custGeom>
              <a:avLst/>
              <a:gdLst>
                <a:gd name="connsiteX0" fmla="*/ 1551 w 227373"/>
                <a:gd name="connsiteY0" fmla="*/ 27 h 224737"/>
                <a:gd name="connsiteX1" fmla="*/ 42502 w 227373"/>
                <a:gd name="connsiteY1" fmla="*/ 11932 h 224737"/>
                <a:gd name="connsiteX2" fmla="*/ 85776 w 227373"/>
                <a:gd name="connsiteY2" fmla="*/ 20676 h 224737"/>
                <a:gd name="connsiteX3" fmla="*/ 130679 w 227373"/>
                <a:gd name="connsiteY3" fmla="*/ 23491 h 224737"/>
                <a:gd name="connsiteX4" fmla="*/ 157651 w 227373"/>
                <a:gd name="connsiteY4" fmla="*/ 44832 h 224737"/>
                <a:gd name="connsiteX5" fmla="*/ 195342 w 227373"/>
                <a:gd name="connsiteY5" fmla="*/ 132366 h 224737"/>
                <a:gd name="connsiteX6" fmla="*/ 213570 w 227373"/>
                <a:gd name="connsiteY6" fmla="*/ 176825 h 224737"/>
                <a:gd name="connsiteX7" fmla="*/ 227352 w 227373"/>
                <a:gd name="connsiteY7" fmla="*/ 222123 h 224737"/>
                <a:gd name="connsiteX8" fmla="*/ 223400 w 227373"/>
                <a:gd name="connsiteY8" fmla="*/ 223902 h 224737"/>
                <a:gd name="connsiteX9" fmla="*/ 202159 w 227373"/>
                <a:gd name="connsiteY9" fmla="*/ 185568 h 224737"/>
                <a:gd name="connsiteX10" fmla="*/ 183635 w 227373"/>
                <a:gd name="connsiteY10" fmla="*/ 143036 h 224737"/>
                <a:gd name="connsiteX11" fmla="*/ 148907 w 227373"/>
                <a:gd name="connsiteY11" fmla="*/ 58762 h 224737"/>
                <a:gd name="connsiteX12" fmla="*/ 140065 w 227373"/>
                <a:gd name="connsiteY12" fmla="*/ 40978 h 224737"/>
                <a:gd name="connsiteX13" fmla="*/ 117786 w 227373"/>
                <a:gd name="connsiteY13" fmla="*/ 34557 h 224737"/>
                <a:gd name="connsiteX14" fmla="*/ 76094 w 227373"/>
                <a:gd name="connsiteY14" fmla="*/ 27789 h 224737"/>
                <a:gd name="connsiteX15" fmla="*/ 662 w 227373"/>
                <a:gd name="connsiteY15" fmla="*/ 2546 h 224737"/>
                <a:gd name="connsiteX16" fmla="*/ 1551 w 227373"/>
                <a:gd name="connsiteY16" fmla="*/ 27 h 224737"/>
                <a:gd name="connsiteX17" fmla="*/ 1551 w 227373"/>
                <a:gd name="connsiteY17" fmla="*/ 27 h 22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7373" h="224737">
                  <a:moveTo>
                    <a:pt x="1551" y="27"/>
                  </a:moveTo>
                  <a:cubicBezTo>
                    <a:pt x="15432" y="2991"/>
                    <a:pt x="28769" y="8277"/>
                    <a:pt x="42502" y="11932"/>
                  </a:cubicBezTo>
                  <a:cubicBezTo>
                    <a:pt x="56729" y="15736"/>
                    <a:pt x="71203" y="18700"/>
                    <a:pt x="85776" y="20676"/>
                  </a:cubicBezTo>
                  <a:cubicBezTo>
                    <a:pt x="100645" y="22652"/>
                    <a:pt x="115810" y="21614"/>
                    <a:pt x="130679" y="23491"/>
                  </a:cubicBezTo>
                  <a:cubicBezTo>
                    <a:pt x="143967" y="25220"/>
                    <a:pt x="152019" y="33025"/>
                    <a:pt x="157651" y="44832"/>
                  </a:cubicBezTo>
                  <a:cubicBezTo>
                    <a:pt x="171285" y="73483"/>
                    <a:pt x="182992" y="103171"/>
                    <a:pt x="195342" y="132366"/>
                  </a:cubicBezTo>
                  <a:cubicBezTo>
                    <a:pt x="201566" y="147087"/>
                    <a:pt x="207988" y="161857"/>
                    <a:pt x="213570" y="176825"/>
                  </a:cubicBezTo>
                  <a:cubicBezTo>
                    <a:pt x="218954" y="191298"/>
                    <a:pt x="225129" y="206760"/>
                    <a:pt x="227352" y="222123"/>
                  </a:cubicBezTo>
                  <a:cubicBezTo>
                    <a:pt x="227648" y="224297"/>
                    <a:pt x="224783" y="225729"/>
                    <a:pt x="223400" y="223902"/>
                  </a:cubicBezTo>
                  <a:cubicBezTo>
                    <a:pt x="214656" y="212490"/>
                    <a:pt x="208235" y="198511"/>
                    <a:pt x="202159" y="185568"/>
                  </a:cubicBezTo>
                  <a:cubicBezTo>
                    <a:pt x="195589" y="171588"/>
                    <a:pt x="189612" y="157312"/>
                    <a:pt x="183635" y="143036"/>
                  </a:cubicBezTo>
                  <a:cubicBezTo>
                    <a:pt x="171927" y="114978"/>
                    <a:pt x="160268" y="86969"/>
                    <a:pt x="148907" y="58762"/>
                  </a:cubicBezTo>
                  <a:cubicBezTo>
                    <a:pt x="146536" y="52834"/>
                    <a:pt x="144511" y="45721"/>
                    <a:pt x="140065" y="40978"/>
                  </a:cubicBezTo>
                  <a:cubicBezTo>
                    <a:pt x="134433" y="35001"/>
                    <a:pt x="125393" y="35298"/>
                    <a:pt x="117786" y="34557"/>
                  </a:cubicBezTo>
                  <a:cubicBezTo>
                    <a:pt x="103757" y="33223"/>
                    <a:pt x="89875" y="30605"/>
                    <a:pt x="76094" y="27789"/>
                  </a:cubicBezTo>
                  <a:cubicBezTo>
                    <a:pt x="50999" y="22750"/>
                    <a:pt x="22447" y="16526"/>
                    <a:pt x="662" y="2546"/>
                  </a:cubicBezTo>
                  <a:cubicBezTo>
                    <a:pt x="-623" y="1954"/>
                    <a:pt x="119" y="-269"/>
                    <a:pt x="1551" y="27"/>
                  </a:cubicBezTo>
                  <a:lnTo>
                    <a:pt x="1551" y="2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" name="任意多边形: 形状 38"/>
            <p:cNvSpPr/>
            <p:nvPr/>
          </p:nvSpPr>
          <p:spPr>
            <a:xfrm>
              <a:off x="8842121" y="5602651"/>
              <a:ext cx="1100691" cy="923117"/>
            </a:xfrm>
            <a:custGeom>
              <a:avLst/>
              <a:gdLst>
                <a:gd name="connsiteX0" fmla="*/ 1021070 w 1100691"/>
                <a:gd name="connsiteY0" fmla="*/ 848540 h 923117"/>
                <a:gd name="connsiteX1" fmla="*/ 1085782 w 1100691"/>
                <a:gd name="connsiteY1" fmla="*/ 490647 h 923117"/>
                <a:gd name="connsiteX2" fmla="*/ 967077 w 1100691"/>
                <a:gd name="connsiteY2" fmla="*/ 404842 h 923117"/>
                <a:gd name="connsiteX3" fmla="*/ 847335 w 1100691"/>
                <a:gd name="connsiteY3" fmla="*/ 199788 h 923117"/>
                <a:gd name="connsiteX4" fmla="*/ 781338 w 1100691"/>
                <a:gd name="connsiteY4" fmla="*/ 267810 h 923117"/>
                <a:gd name="connsiteX5" fmla="*/ 651321 w 1100691"/>
                <a:gd name="connsiteY5" fmla="*/ 55050 h 923117"/>
                <a:gd name="connsiteX6" fmla="*/ 517501 w 1100691"/>
                <a:gd name="connsiteY6" fmla="*/ 130581 h 923117"/>
                <a:gd name="connsiteX7" fmla="*/ 381654 w 1100691"/>
                <a:gd name="connsiteY7" fmla="*/ 27535 h 923117"/>
                <a:gd name="connsiteX8" fmla="*/ 331465 w 1100691"/>
                <a:gd name="connsiteY8" fmla="*/ 127419 h 923117"/>
                <a:gd name="connsiteX9" fmla="*/ 4693 w 1100691"/>
                <a:gd name="connsiteY9" fmla="*/ 51543 h 923117"/>
                <a:gd name="connsiteX10" fmla="*/ 260727 w 1100691"/>
                <a:gd name="connsiteY10" fmla="*/ 251459 h 923117"/>
                <a:gd name="connsiteX11" fmla="*/ 183022 w 1100691"/>
                <a:gd name="connsiteY11" fmla="*/ 339240 h 923117"/>
                <a:gd name="connsiteX12" fmla="*/ 352608 w 1100691"/>
                <a:gd name="connsiteY12" fmla="*/ 384045 h 923117"/>
                <a:gd name="connsiteX13" fmla="*/ 319215 w 1100691"/>
                <a:gd name="connsiteY13" fmla="*/ 557236 h 923117"/>
                <a:gd name="connsiteX14" fmla="*/ 540422 w 1100691"/>
                <a:gd name="connsiteY14" fmla="*/ 577144 h 923117"/>
                <a:gd name="connsiteX15" fmla="*/ 510091 w 1100691"/>
                <a:gd name="connsiteY15" fmla="*/ 751966 h 923117"/>
                <a:gd name="connsiteX16" fmla="*/ 742116 w 1100691"/>
                <a:gd name="connsiteY16" fmla="*/ 760363 h 923117"/>
                <a:gd name="connsiteX17" fmla="*/ 770668 w 1100691"/>
                <a:gd name="connsiteY17" fmla="*/ 902483 h 923117"/>
                <a:gd name="connsiteX18" fmla="*/ 1021070 w 1100691"/>
                <a:gd name="connsiteY18" fmla="*/ 848540 h 9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00691" h="923117">
                  <a:moveTo>
                    <a:pt x="1021070" y="848540"/>
                  </a:moveTo>
                  <a:cubicBezTo>
                    <a:pt x="1089981" y="733145"/>
                    <a:pt x="1121645" y="559262"/>
                    <a:pt x="1085782" y="490647"/>
                  </a:cubicBezTo>
                  <a:cubicBezTo>
                    <a:pt x="1049918" y="422032"/>
                    <a:pt x="1019390" y="308169"/>
                    <a:pt x="967077" y="404842"/>
                  </a:cubicBezTo>
                  <a:cubicBezTo>
                    <a:pt x="951912" y="222808"/>
                    <a:pt x="847335" y="199788"/>
                    <a:pt x="847335" y="199788"/>
                  </a:cubicBezTo>
                  <a:cubicBezTo>
                    <a:pt x="847335" y="199788"/>
                    <a:pt x="778967" y="192180"/>
                    <a:pt x="781338" y="267810"/>
                  </a:cubicBezTo>
                  <a:cubicBezTo>
                    <a:pt x="781338" y="267810"/>
                    <a:pt x="722109" y="93285"/>
                    <a:pt x="651321" y="55050"/>
                  </a:cubicBezTo>
                  <a:cubicBezTo>
                    <a:pt x="580533" y="16815"/>
                    <a:pt x="496160" y="27436"/>
                    <a:pt x="517501" y="130581"/>
                  </a:cubicBezTo>
                  <a:cubicBezTo>
                    <a:pt x="517501" y="130581"/>
                    <a:pt x="445428" y="34352"/>
                    <a:pt x="381654" y="27535"/>
                  </a:cubicBezTo>
                  <a:cubicBezTo>
                    <a:pt x="317881" y="20718"/>
                    <a:pt x="331465" y="127419"/>
                    <a:pt x="331465" y="127419"/>
                  </a:cubicBezTo>
                  <a:cubicBezTo>
                    <a:pt x="259887" y="38749"/>
                    <a:pt x="50288" y="-64148"/>
                    <a:pt x="4693" y="51543"/>
                  </a:cubicBezTo>
                  <a:cubicBezTo>
                    <a:pt x="-40901" y="167235"/>
                    <a:pt x="260727" y="251459"/>
                    <a:pt x="260727" y="251459"/>
                  </a:cubicBezTo>
                  <a:cubicBezTo>
                    <a:pt x="260727" y="251459"/>
                    <a:pt x="151951" y="259906"/>
                    <a:pt x="183022" y="339240"/>
                  </a:cubicBezTo>
                  <a:cubicBezTo>
                    <a:pt x="214094" y="418525"/>
                    <a:pt x="352608" y="384045"/>
                    <a:pt x="352608" y="384045"/>
                  </a:cubicBezTo>
                  <a:cubicBezTo>
                    <a:pt x="352608" y="384045"/>
                    <a:pt x="236670" y="475976"/>
                    <a:pt x="319215" y="557236"/>
                  </a:cubicBezTo>
                  <a:cubicBezTo>
                    <a:pt x="401759" y="638497"/>
                    <a:pt x="540422" y="577144"/>
                    <a:pt x="540422" y="577144"/>
                  </a:cubicBezTo>
                  <a:cubicBezTo>
                    <a:pt x="540422" y="577144"/>
                    <a:pt x="384914" y="665716"/>
                    <a:pt x="510091" y="751966"/>
                  </a:cubicBezTo>
                  <a:cubicBezTo>
                    <a:pt x="635217" y="838216"/>
                    <a:pt x="742116" y="760363"/>
                    <a:pt x="742116" y="760363"/>
                  </a:cubicBezTo>
                  <a:cubicBezTo>
                    <a:pt x="742116" y="760363"/>
                    <a:pt x="658089" y="851010"/>
                    <a:pt x="770668" y="902483"/>
                  </a:cubicBezTo>
                  <a:cubicBezTo>
                    <a:pt x="883247" y="953808"/>
                    <a:pt x="994691" y="899322"/>
                    <a:pt x="1021070" y="84854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0" name="任意多边形: 形状 39"/>
            <p:cNvSpPr/>
            <p:nvPr/>
          </p:nvSpPr>
          <p:spPr>
            <a:xfrm>
              <a:off x="8856424" y="5615172"/>
              <a:ext cx="1085804" cy="657350"/>
            </a:xfrm>
            <a:custGeom>
              <a:avLst/>
              <a:gdLst>
                <a:gd name="connsiteX0" fmla="*/ 198556 w 1085804"/>
                <a:gd name="connsiteY0" fmla="*/ 201593 h 657350"/>
                <a:gd name="connsiteX1" fmla="*/ 172968 w 1085804"/>
                <a:gd name="connsiteY1" fmla="*/ 177486 h 657350"/>
                <a:gd name="connsiteX2" fmla="*/ 143971 w 1085804"/>
                <a:gd name="connsiteY2" fmla="*/ 158369 h 657350"/>
                <a:gd name="connsiteX3" fmla="*/ 88101 w 1085804"/>
                <a:gd name="connsiteY3" fmla="*/ 116924 h 657350"/>
                <a:gd name="connsiteX4" fmla="*/ 44186 w 1085804"/>
                <a:gd name="connsiteY4" fmla="*/ 68464 h 657350"/>
                <a:gd name="connsiteX5" fmla="*/ 67996 w 1085804"/>
                <a:gd name="connsiteY5" fmla="*/ 44011 h 657350"/>
                <a:gd name="connsiteX6" fmla="*/ 124508 w 1085804"/>
                <a:gd name="connsiteY6" fmla="*/ 61696 h 657350"/>
                <a:gd name="connsiteX7" fmla="*/ 185120 w 1085804"/>
                <a:gd name="connsiteY7" fmla="*/ 88668 h 657350"/>
                <a:gd name="connsiteX8" fmla="*/ 304418 w 1085804"/>
                <a:gd name="connsiteY8" fmla="*/ 159802 h 657350"/>
                <a:gd name="connsiteX9" fmla="*/ 337317 w 1085804"/>
                <a:gd name="connsiteY9" fmla="*/ 149033 h 657350"/>
                <a:gd name="connsiteX10" fmla="*/ 336428 w 1085804"/>
                <a:gd name="connsiteY10" fmla="*/ 94546 h 657350"/>
                <a:gd name="connsiteX11" fmla="*/ 340627 w 1085804"/>
                <a:gd name="connsiteY11" fmla="*/ 75034 h 657350"/>
                <a:gd name="connsiteX12" fmla="*/ 361522 w 1085804"/>
                <a:gd name="connsiteY12" fmla="*/ 85062 h 657350"/>
                <a:gd name="connsiteX13" fmla="*/ 477856 w 1085804"/>
                <a:gd name="connsiteY13" fmla="*/ 155899 h 657350"/>
                <a:gd name="connsiteX14" fmla="*/ 510805 w 1085804"/>
                <a:gd name="connsiteY14" fmla="*/ 134608 h 657350"/>
                <a:gd name="connsiteX15" fmla="*/ 539999 w 1085804"/>
                <a:gd name="connsiteY15" fmla="*/ 86049 h 657350"/>
                <a:gd name="connsiteX16" fmla="*/ 619087 w 1085804"/>
                <a:gd name="connsiteY16" fmla="*/ 104920 h 657350"/>
                <a:gd name="connsiteX17" fmla="*/ 742929 w 1085804"/>
                <a:gd name="connsiteY17" fmla="*/ 281866 h 657350"/>
                <a:gd name="connsiteX18" fmla="*/ 783979 w 1085804"/>
                <a:gd name="connsiteY18" fmla="*/ 285225 h 657350"/>
                <a:gd name="connsiteX19" fmla="*/ 794204 w 1085804"/>
                <a:gd name="connsiteY19" fmla="*/ 238049 h 657350"/>
                <a:gd name="connsiteX20" fmla="*/ 772371 w 1085804"/>
                <a:gd name="connsiteY20" fmla="*/ 252177 h 657350"/>
                <a:gd name="connsiteX21" fmla="*/ 852544 w 1085804"/>
                <a:gd name="connsiteY21" fmla="*/ 307503 h 657350"/>
                <a:gd name="connsiteX22" fmla="*/ 925802 w 1085804"/>
                <a:gd name="connsiteY22" fmla="*/ 423492 h 657350"/>
                <a:gd name="connsiteX23" fmla="*/ 966556 w 1085804"/>
                <a:gd name="connsiteY23" fmla="*/ 421516 h 657350"/>
                <a:gd name="connsiteX24" fmla="*/ 998715 w 1085804"/>
                <a:gd name="connsiteY24" fmla="*/ 454020 h 657350"/>
                <a:gd name="connsiteX25" fmla="*/ 1025488 w 1085804"/>
                <a:gd name="connsiteY25" fmla="*/ 510384 h 657350"/>
                <a:gd name="connsiteX26" fmla="*/ 1036505 w 1085804"/>
                <a:gd name="connsiteY26" fmla="*/ 633583 h 657350"/>
                <a:gd name="connsiteX27" fmla="*/ 1082051 w 1085804"/>
                <a:gd name="connsiteY27" fmla="*/ 637338 h 657350"/>
                <a:gd name="connsiteX28" fmla="*/ 1051127 w 1085804"/>
                <a:gd name="connsiteY28" fmla="*/ 457972 h 657350"/>
                <a:gd name="connsiteX29" fmla="*/ 997331 w 1085804"/>
                <a:gd name="connsiteY29" fmla="*/ 387480 h 657350"/>
                <a:gd name="connsiteX30" fmla="*/ 924963 w 1085804"/>
                <a:gd name="connsiteY30" fmla="*/ 406893 h 657350"/>
                <a:gd name="connsiteX31" fmla="*/ 965717 w 1085804"/>
                <a:gd name="connsiteY31" fmla="*/ 404918 h 657350"/>
                <a:gd name="connsiteX32" fmla="*/ 879664 w 1085804"/>
                <a:gd name="connsiteY32" fmla="*/ 271838 h 657350"/>
                <a:gd name="connsiteX33" fmla="*/ 775779 w 1085804"/>
                <a:gd name="connsiteY33" fmla="*/ 209694 h 657350"/>
                <a:gd name="connsiteX34" fmla="*/ 753945 w 1085804"/>
                <a:gd name="connsiteY34" fmla="*/ 223822 h 657350"/>
                <a:gd name="connsiteX35" fmla="*/ 743719 w 1085804"/>
                <a:gd name="connsiteY35" fmla="*/ 270998 h 657350"/>
                <a:gd name="connsiteX36" fmla="*/ 784770 w 1085804"/>
                <a:gd name="connsiteY36" fmla="*/ 274357 h 657350"/>
                <a:gd name="connsiteX37" fmla="*/ 718279 w 1085804"/>
                <a:gd name="connsiteY37" fmla="*/ 144735 h 657350"/>
                <a:gd name="connsiteX38" fmla="*/ 617358 w 1085804"/>
                <a:gd name="connsiteY38" fmla="*/ 53990 h 657350"/>
                <a:gd name="connsiteX39" fmla="*/ 509125 w 1085804"/>
                <a:gd name="connsiteY39" fmla="*/ 54286 h 657350"/>
                <a:gd name="connsiteX40" fmla="*/ 468816 w 1085804"/>
                <a:gd name="connsiteY40" fmla="*/ 141870 h 657350"/>
                <a:gd name="connsiteX41" fmla="*/ 501765 w 1085804"/>
                <a:gd name="connsiteY41" fmla="*/ 120579 h 657350"/>
                <a:gd name="connsiteX42" fmla="*/ 426284 w 1085804"/>
                <a:gd name="connsiteY42" fmla="*/ 73996 h 657350"/>
                <a:gd name="connsiteX43" fmla="*/ 353915 w 1085804"/>
                <a:gd name="connsiteY43" fmla="*/ 34329 h 657350"/>
                <a:gd name="connsiteX44" fmla="*/ 297996 w 1085804"/>
                <a:gd name="connsiteY44" fmla="*/ 64117 h 657350"/>
                <a:gd name="connsiteX45" fmla="*/ 293747 w 1085804"/>
                <a:gd name="connsiteY45" fmla="*/ 99486 h 657350"/>
                <a:gd name="connsiteX46" fmla="*/ 296069 w 1085804"/>
                <a:gd name="connsiteY46" fmla="*/ 134411 h 657350"/>
                <a:gd name="connsiteX47" fmla="*/ 328969 w 1085804"/>
                <a:gd name="connsiteY47" fmla="*/ 123642 h 657350"/>
                <a:gd name="connsiteX48" fmla="*/ 177908 w 1085804"/>
                <a:gd name="connsiteY48" fmla="*/ 36601 h 657350"/>
                <a:gd name="connsiteX49" fmla="*/ 101488 w 1085804"/>
                <a:gd name="connsiteY49" fmla="*/ 6369 h 657350"/>
                <a:gd name="connsiteX50" fmla="*/ 31144 w 1085804"/>
                <a:gd name="connsiteY50" fmla="*/ 7308 h 657350"/>
                <a:gd name="connsiteX51" fmla="*/ 221 w 1085804"/>
                <a:gd name="connsiteY51" fmla="*/ 66784 h 657350"/>
                <a:gd name="connsiteX52" fmla="*/ 37517 w 1085804"/>
                <a:gd name="connsiteY52" fmla="*/ 130854 h 657350"/>
                <a:gd name="connsiteX53" fmla="*/ 108255 w 1085804"/>
                <a:gd name="connsiteY53" fmla="*/ 182624 h 657350"/>
                <a:gd name="connsiteX54" fmla="*/ 145897 w 1085804"/>
                <a:gd name="connsiteY54" fmla="*/ 205940 h 657350"/>
                <a:gd name="connsiteX55" fmla="*/ 188528 w 1085804"/>
                <a:gd name="connsiteY55" fmla="*/ 221056 h 657350"/>
                <a:gd name="connsiteX56" fmla="*/ 198556 w 1085804"/>
                <a:gd name="connsiteY56" fmla="*/ 201593 h 657350"/>
                <a:gd name="connsiteX57" fmla="*/ 198556 w 1085804"/>
                <a:gd name="connsiteY57" fmla="*/ 201593 h 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085804" h="657350">
                  <a:moveTo>
                    <a:pt x="198556" y="201593"/>
                  </a:moveTo>
                  <a:cubicBezTo>
                    <a:pt x="190603" y="191664"/>
                    <a:pt x="183786" y="184353"/>
                    <a:pt x="172968" y="177486"/>
                  </a:cubicBezTo>
                  <a:cubicBezTo>
                    <a:pt x="163187" y="171311"/>
                    <a:pt x="153505" y="164889"/>
                    <a:pt x="143971" y="158369"/>
                  </a:cubicBezTo>
                  <a:cubicBezTo>
                    <a:pt x="124853" y="145229"/>
                    <a:pt x="106181" y="131398"/>
                    <a:pt x="88101" y="116924"/>
                  </a:cubicBezTo>
                  <a:cubicBezTo>
                    <a:pt x="72294" y="104278"/>
                    <a:pt x="49076" y="89606"/>
                    <a:pt x="44186" y="68464"/>
                  </a:cubicBezTo>
                  <a:cubicBezTo>
                    <a:pt x="40086" y="50779"/>
                    <a:pt x="51546" y="42875"/>
                    <a:pt x="67996" y="44011"/>
                  </a:cubicBezTo>
                  <a:cubicBezTo>
                    <a:pt x="87459" y="45394"/>
                    <a:pt x="106625" y="54533"/>
                    <a:pt x="124508" y="61696"/>
                  </a:cubicBezTo>
                  <a:cubicBezTo>
                    <a:pt x="145058" y="69945"/>
                    <a:pt x="165262" y="78887"/>
                    <a:pt x="185120" y="88668"/>
                  </a:cubicBezTo>
                  <a:cubicBezTo>
                    <a:pt x="226664" y="109119"/>
                    <a:pt x="266479" y="133324"/>
                    <a:pt x="304418" y="159802"/>
                  </a:cubicBezTo>
                  <a:cubicBezTo>
                    <a:pt x="314791" y="167063"/>
                    <a:pt x="334303" y="163012"/>
                    <a:pt x="337317" y="149033"/>
                  </a:cubicBezTo>
                  <a:cubicBezTo>
                    <a:pt x="341417" y="129915"/>
                    <a:pt x="337811" y="113614"/>
                    <a:pt x="336428" y="94546"/>
                  </a:cubicBezTo>
                  <a:cubicBezTo>
                    <a:pt x="336131" y="90298"/>
                    <a:pt x="335390" y="77355"/>
                    <a:pt x="340627" y="75034"/>
                  </a:cubicBezTo>
                  <a:cubicBezTo>
                    <a:pt x="345023" y="73058"/>
                    <a:pt x="358509" y="83283"/>
                    <a:pt x="361522" y="85062"/>
                  </a:cubicBezTo>
                  <a:cubicBezTo>
                    <a:pt x="400696" y="107983"/>
                    <a:pt x="439473" y="131644"/>
                    <a:pt x="477856" y="155899"/>
                  </a:cubicBezTo>
                  <a:cubicBezTo>
                    <a:pt x="492034" y="164840"/>
                    <a:pt x="515992" y="153281"/>
                    <a:pt x="510805" y="134608"/>
                  </a:cubicBezTo>
                  <a:cubicBezTo>
                    <a:pt x="504729" y="112675"/>
                    <a:pt x="520289" y="94299"/>
                    <a:pt x="539999" y="86049"/>
                  </a:cubicBezTo>
                  <a:cubicBezTo>
                    <a:pt x="567366" y="74589"/>
                    <a:pt x="596857" y="88717"/>
                    <a:pt x="619087" y="104920"/>
                  </a:cubicBezTo>
                  <a:cubicBezTo>
                    <a:pt x="676043" y="146365"/>
                    <a:pt x="725145" y="213597"/>
                    <a:pt x="742929" y="281866"/>
                  </a:cubicBezTo>
                  <a:cubicBezTo>
                    <a:pt x="747671" y="299995"/>
                    <a:pt x="779039" y="308195"/>
                    <a:pt x="783979" y="285225"/>
                  </a:cubicBezTo>
                  <a:cubicBezTo>
                    <a:pt x="787387" y="269516"/>
                    <a:pt x="790796" y="253757"/>
                    <a:pt x="794204" y="238049"/>
                  </a:cubicBezTo>
                  <a:cubicBezTo>
                    <a:pt x="786943" y="242742"/>
                    <a:pt x="779632" y="247484"/>
                    <a:pt x="772371" y="252177"/>
                  </a:cubicBezTo>
                  <a:cubicBezTo>
                    <a:pt x="808678" y="251733"/>
                    <a:pt x="833032" y="280137"/>
                    <a:pt x="852544" y="307503"/>
                  </a:cubicBezTo>
                  <a:cubicBezTo>
                    <a:pt x="878973" y="344602"/>
                    <a:pt x="901646" y="384862"/>
                    <a:pt x="925802" y="423492"/>
                  </a:cubicBezTo>
                  <a:cubicBezTo>
                    <a:pt x="934793" y="437916"/>
                    <a:pt x="961024" y="442263"/>
                    <a:pt x="966556" y="421516"/>
                  </a:cubicBezTo>
                  <a:cubicBezTo>
                    <a:pt x="968286" y="414995"/>
                    <a:pt x="996096" y="449920"/>
                    <a:pt x="998715" y="454020"/>
                  </a:cubicBezTo>
                  <a:cubicBezTo>
                    <a:pt x="1009879" y="471507"/>
                    <a:pt x="1018820" y="490723"/>
                    <a:pt x="1025488" y="510384"/>
                  </a:cubicBezTo>
                  <a:cubicBezTo>
                    <a:pt x="1038679" y="549310"/>
                    <a:pt x="1041396" y="592978"/>
                    <a:pt x="1036505" y="633583"/>
                  </a:cubicBezTo>
                  <a:cubicBezTo>
                    <a:pt x="1032948" y="663173"/>
                    <a:pt x="1077160" y="665940"/>
                    <a:pt x="1082051" y="637338"/>
                  </a:cubicBezTo>
                  <a:cubicBezTo>
                    <a:pt x="1092572" y="575936"/>
                    <a:pt x="1080569" y="512755"/>
                    <a:pt x="1051127" y="457972"/>
                  </a:cubicBezTo>
                  <a:cubicBezTo>
                    <a:pt x="1037888" y="433371"/>
                    <a:pt x="1020303" y="404226"/>
                    <a:pt x="997331" y="387480"/>
                  </a:cubicBezTo>
                  <a:cubicBezTo>
                    <a:pt x="973275" y="369943"/>
                    <a:pt x="933410" y="374439"/>
                    <a:pt x="924963" y="406893"/>
                  </a:cubicBezTo>
                  <a:cubicBezTo>
                    <a:pt x="938548" y="406252"/>
                    <a:pt x="952132" y="405609"/>
                    <a:pt x="965717" y="404918"/>
                  </a:cubicBezTo>
                  <a:cubicBezTo>
                    <a:pt x="937659" y="360607"/>
                    <a:pt x="911674" y="313481"/>
                    <a:pt x="879664" y="271838"/>
                  </a:cubicBezTo>
                  <a:cubicBezTo>
                    <a:pt x="854372" y="238938"/>
                    <a:pt x="819546" y="209102"/>
                    <a:pt x="775779" y="209694"/>
                  </a:cubicBezTo>
                  <a:cubicBezTo>
                    <a:pt x="767233" y="209793"/>
                    <a:pt x="756019" y="214190"/>
                    <a:pt x="753945" y="223822"/>
                  </a:cubicBezTo>
                  <a:cubicBezTo>
                    <a:pt x="750536" y="239531"/>
                    <a:pt x="747128" y="255289"/>
                    <a:pt x="743719" y="270998"/>
                  </a:cubicBezTo>
                  <a:cubicBezTo>
                    <a:pt x="757403" y="272134"/>
                    <a:pt x="771086" y="273270"/>
                    <a:pt x="784770" y="274357"/>
                  </a:cubicBezTo>
                  <a:cubicBezTo>
                    <a:pt x="772321" y="226490"/>
                    <a:pt x="748906" y="183414"/>
                    <a:pt x="718279" y="144735"/>
                  </a:cubicBezTo>
                  <a:cubicBezTo>
                    <a:pt x="690616" y="109810"/>
                    <a:pt x="657568" y="74342"/>
                    <a:pt x="617358" y="53990"/>
                  </a:cubicBezTo>
                  <a:cubicBezTo>
                    <a:pt x="582729" y="36502"/>
                    <a:pt x="542864" y="33094"/>
                    <a:pt x="509125" y="54286"/>
                  </a:cubicBezTo>
                  <a:cubicBezTo>
                    <a:pt x="479881" y="72663"/>
                    <a:pt x="459084" y="106698"/>
                    <a:pt x="468816" y="141870"/>
                  </a:cubicBezTo>
                  <a:cubicBezTo>
                    <a:pt x="479783" y="134756"/>
                    <a:pt x="490799" y="127693"/>
                    <a:pt x="501765" y="120579"/>
                  </a:cubicBezTo>
                  <a:cubicBezTo>
                    <a:pt x="476770" y="104772"/>
                    <a:pt x="451625" y="89211"/>
                    <a:pt x="426284" y="73996"/>
                  </a:cubicBezTo>
                  <a:cubicBezTo>
                    <a:pt x="403955" y="60560"/>
                    <a:pt x="379306" y="41245"/>
                    <a:pt x="353915" y="34329"/>
                  </a:cubicBezTo>
                  <a:cubicBezTo>
                    <a:pt x="329413" y="27661"/>
                    <a:pt x="307085" y="40998"/>
                    <a:pt x="297996" y="64117"/>
                  </a:cubicBezTo>
                  <a:cubicBezTo>
                    <a:pt x="293500" y="75478"/>
                    <a:pt x="292760" y="87433"/>
                    <a:pt x="293747" y="99486"/>
                  </a:cubicBezTo>
                  <a:cubicBezTo>
                    <a:pt x="294636" y="110699"/>
                    <a:pt x="298638" y="123197"/>
                    <a:pt x="296069" y="134411"/>
                  </a:cubicBezTo>
                  <a:cubicBezTo>
                    <a:pt x="307035" y="130805"/>
                    <a:pt x="318002" y="127198"/>
                    <a:pt x="328969" y="123642"/>
                  </a:cubicBezTo>
                  <a:cubicBezTo>
                    <a:pt x="281546" y="89655"/>
                    <a:pt x="231011" y="60708"/>
                    <a:pt x="177908" y="36601"/>
                  </a:cubicBezTo>
                  <a:cubicBezTo>
                    <a:pt x="153110" y="25338"/>
                    <a:pt x="127620" y="14174"/>
                    <a:pt x="101488" y="6369"/>
                  </a:cubicBezTo>
                  <a:cubicBezTo>
                    <a:pt x="78863" y="-349"/>
                    <a:pt x="52929" y="-4103"/>
                    <a:pt x="31144" y="7308"/>
                  </a:cubicBezTo>
                  <a:cubicBezTo>
                    <a:pt x="9014" y="18867"/>
                    <a:pt x="-1706" y="42431"/>
                    <a:pt x="221" y="66784"/>
                  </a:cubicBezTo>
                  <a:cubicBezTo>
                    <a:pt x="2296" y="93114"/>
                    <a:pt x="18400" y="113910"/>
                    <a:pt x="37517" y="130854"/>
                  </a:cubicBezTo>
                  <a:cubicBezTo>
                    <a:pt x="59351" y="150169"/>
                    <a:pt x="83902" y="166717"/>
                    <a:pt x="108255" y="182624"/>
                  </a:cubicBezTo>
                  <a:cubicBezTo>
                    <a:pt x="120605" y="190676"/>
                    <a:pt x="133153" y="198481"/>
                    <a:pt x="145897" y="205940"/>
                  </a:cubicBezTo>
                  <a:cubicBezTo>
                    <a:pt x="160667" y="214634"/>
                    <a:pt x="171585" y="218734"/>
                    <a:pt x="188528" y="221056"/>
                  </a:cubicBezTo>
                  <a:cubicBezTo>
                    <a:pt x="199149" y="222587"/>
                    <a:pt x="204682" y="209250"/>
                    <a:pt x="198556" y="201593"/>
                  </a:cubicBezTo>
                  <a:lnTo>
                    <a:pt x="198556" y="201593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1" name="任意多边形: 形状 40"/>
            <p:cNvSpPr/>
            <p:nvPr/>
          </p:nvSpPr>
          <p:spPr>
            <a:xfrm>
              <a:off x="9147728" y="6012291"/>
              <a:ext cx="618611" cy="508501"/>
            </a:xfrm>
            <a:custGeom>
              <a:avLst/>
              <a:gdLst>
                <a:gd name="connsiteX0" fmla="*/ 64883 w 618611"/>
                <a:gd name="connsiteY0" fmla="*/ 191 h 508501"/>
                <a:gd name="connsiteX1" fmla="*/ 29020 w 618611"/>
                <a:gd name="connsiteY1" fmla="*/ 5921 h 508501"/>
                <a:gd name="connsiteX2" fmla="*/ 3826 w 618611"/>
                <a:gd name="connsiteY2" fmla="*/ 40154 h 508501"/>
                <a:gd name="connsiteX3" fmla="*/ 23190 w 618611"/>
                <a:gd name="connsiteY3" fmla="*/ 128183 h 508501"/>
                <a:gd name="connsiteX4" fmla="*/ 232097 w 618611"/>
                <a:gd name="connsiteY4" fmla="*/ 214927 h 508501"/>
                <a:gd name="connsiteX5" fmla="*/ 240149 w 618611"/>
                <a:gd name="connsiteY5" fmla="*/ 177285 h 508501"/>
                <a:gd name="connsiteX6" fmla="*/ 183044 w 618611"/>
                <a:gd name="connsiteY6" fmla="*/ 244369 h 508501"/>
                <a:gd name="connsiteX7" fmla="*/ 220735 w 618611"/>
                <a:gd name="connsiteY7" fmla="*/ 332397 h 508501"/>
                <a:gd name="connsiteX8" fmla="*/ 442338 w 618611"/>
                <a:gd name="connsiteY8" fmla="*/ 369841 h 508501"/>
                <a:gd name="connsiteX9" fmla="*/ 424702 w 618611"/>
                <a:gd name="connsiteY9" fmla="*/ 342671 h 508501"/>
                <a:gd name="connsiteX10" fmla="*/ 450735 w 618611"/>
                <a:gd name="connsiteY10" fmla="*/ 480148 h 508501"/>
                <a:gd name="connsiteX11" fmla="*/ 604662 w 618611"/>
                <a:gd name="connsiteY11" fmla="*/ 499414 h 508501"/>
                <a:gd name="connsiteX12" fmla="*/ 603031 w 618611"/>
                <a:gd name="connsiteY12" fmla="*/ 464340 h 508501"/>
                <a:gd name="connsiteX13" fmla="*/ 484672 w 618611"/>
                <a:gd name="connsiteY13" fmla="*/ 454460 h 508501"/>
                <a:gd name="connsiteX14" fmla="*/ 463283 w 618611"/>
                <a:gd name="connsiteY14" fmla="*/ 356206 h 508501"/>
                <a:gd name="connsiteX15" fmla="*/ 445647 w 618611"/>
                <a:gd name="connsiteY15" fmla="*/ 329037 h 508501"/>
                <a:gd name="connsiteX16" fmla="*/ 276210 w 618611"/>
                <a:gd name="connsiteY16" fmla="*/ 315255 h 508501"/>
                <a:gd name="connsiteX17" fmla="*/ 224786 w 618611"/>
                <a:gd name="connsiteY17" fmla="*/ 268722 h 508501"/>
                <a:gd name="connsiteX18" fmla="*/ 247361 w 618611"/>
                <a:gd name="connsiteY18" fmla="*/ 218088 h 508501"/>
                <a:gd name="connsiteX19" fmla="*/ 255413 w 618611"/>
                <a:gd name="connsiteY19" fmla="*/ 180446 h 508501"/>
                <a:gd name="connsiteX20" fmla="*/ 87211 w 618611"/>
                <a:gd name="connsiteY20" fmla="*/ 125812 h 508501"/>
                <a:gd name="connsiteX21" fmla="*/ 37714 w 618611"/>
                <a:gd name="connsiteY21" fmla="*/ 68213 h 508501"/>
                <a:gd name="connsiteX22" fmla="*/ 65179 w 618611"/>
                <a:gd name="connsiteY22" fmla="*/ 8144 h 508501"/>
                <a:gd name="connsiteX23" fmla="*/ 64883 w 618611"/>
                <a:gd name="connsiteY23" fmla="*/ 191 h 508501"/>
                <a:gd name="connsiteX24" fmla="*/ 64883 w 618611"/>
                <a:gd name="connsiteY24" fmla="*/ 191 h 50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8611" h="508501">
                  <a:moveTo>
                    <a:pt x="64883" y="191"/>
                  </a:moveTo>
                  <a:cubicBezTo>
                    <a:pt x="51743" y="43"/>
                    <a:pt x="40678" y="-1291"/>
                    <a:pt x="29020" y="5921"/>
                  </a:cubicBezTo>
                  <a:cubicBezTo>
                    <a:pt x="16324" y="13825"/>
                    <a:pt x="7976" y="25927"/>
                    <a:pt x="3826" y="40154"/>
                  </a:cubicBezTo>
                  <a:cubicBezTo>
                    <a:pt x="-5263" y="71424"/>
                    <a:pt x="2097" y="103484"/>
                    <a:pt x="23190" y="128183"/>
                  </a:cubicBezTo>
                  <a:cubicBezTo>
                    <a:pt x="76689" y="190820"/>
                    <a:pt x="167138" y="174469"/>
                    <a:pt x="232097" y="214927"/>
                  </a:cubicBezTo>
                  <a:cubicBezTo>
                    <a:pt x="234765" y="202380"/>
                    <a:pt x="237481" y="189832"/>
                    <a:pt x="240149" y="177285"/>
                  </a:cubicBezTo>
                  <a:cubicBezTo>
                    <a:pt x="207743" y="185337"/>
                    <a:pt x="187589" y="211765"/>
                    <a:pt x="183044" y="244369"/>
                  </a:cubicBezTo>
                  <a:cubicBezTo>
                    <a:pt x="178253" y="279194"/>
                    <a:pt x="193665" y="310958"/>
                    <a:pt x="220735" y="332397"/>
                  </a:cubicBezTo>
                  <a:cubicBezTo>
                    <a:pt x="284311" y="382783"/>
                    <a:pt x="369376" y="355169"/>
                    <a:pt x="442338" y="369841"/>
                  </a:cubicBezTo>
                  <a:cubicBezTo>
                    <a:pt x="436459" y="360801"/>
                    <a:pt x="430581" y="351761"/>
                    <a:pt x="424702" y="342671"/>
                  </a:cubicBezTo>
                  <a:cubicBezTo>
                    <a:pt x="408154" y="391082"/>
                    <a:pt x="407956" y="445272"/>
                    <a:pt x="450735" y="480148"/>
                  </a:cubicBezTo>
                  <a:cubicBezTo>
                    <a:pt x="492724" y="514430"/>
                    <a:pt x="555115" y="513294"/>
                    <a:pt x="604662" y="499414"/>
                  </a:cubicBezTo>
                  <a:cubicBezTo>
                    <a:pt x="622346" y="494474"/>
                    <a:pt x="624717" y="463846"/>
                    <a:pt x="603031" y="464340"/>
                  </a:cubicBezTo>
                  <a:cubicBezTo>
                    <a:pt x="563759" y="465230"/>
                    <a:pt x="520635" y="475751"/>
                    <a:pt x="484672" y="454460"/>
                  </a:cubicBezTo>
                  <a:cubicBezTo>
                    <a:pt x="448018" y="432774"/>
                    <a:pt x="451130" y="391625"/>
                    <a:pt x="463283" y="356206"/>
                  </a:cubicBezTo>
                  <a:cubicBezTo>
                    <a:pt x="467976" y="342622"/>
                    <a:pt x="458392" y="331655"/>
                    <a:pt x="445647" y="329037"/>
                  </a:cubicBezTo>
                  <a:cubicBezTo>
                    <a:pt x="389925" y="317725"/>
                    <a:pt x="330647" y="333533"/>
                    <a:pt x="276210" y="315255"/>
                  </a:cubicBezTo>
                  <a:cubicBezTo>
                    <a:pt x="253882" y="307747"/>
                    <a:pt x="230269" y="293273"/>
                    <a:pt x="224786" y="268722"/>
                  </a:cubicBezTo>
                  <a:cubicBezTo>
                    <a:pt x="220686" y="250346"/>
                    <a:pt x="226416" y="223275"/>
                    <a:pt x="247361" y="218088"/>
                  </a:cubicBezTo>
                  <a:cubicBezTo>
                    <a:pt x="263910" y="214038"/>
                    <a:pt x="271764" y="190672"/>
                    <a:pt x="255413" y="180446"/>
                  </a:cubicBezTo>
                  <a:cubicBezTo>
                    <a:pt x="203594" y="148090"/>
                    <a:pt x="141352" y="151351"/>
                    <a:pt x="87211" y="125812"/>
                  </a:cubicBezTo>
                  <a:cubicBezTo>
                    <a:pt x="63994" y="114845"/>
                    <a:pt x="39492" y="95827"/>
                    <a:pt x="37714" y="68213"/>
                  </a:cubicBezTo>
                  <a:cubicBezTo>
                    <a:pt x="36627" y="51072"/>
                    <a:pt x="46309" y="14023"/>
                    <a:pt x="65179" y="8144"/>
                  </a:cubicBezTo>
                  <a:cubicBezTo>
                    <a:pt x="69230" y="7008"/>
                    <a:pt x="69971" y="240"/>
                    <a:pt x="64883" y="191"/>
                  </a:cubicBezTo>
                  <a:lnTo>
                    <a:pt x="64883" y="191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2" name="任意多边形: 形状 41"/>
            <p:cNvSpPr/>
            <p:nvPr/>
          </p:nvSpPr>
          <p:spPr>
            <a:xfrm>
              <a:off x="9030240" y="5735592"/>
              <a:ext cx="837231" cy="740916"/>
            </a:xfrm>
            <a:custGeom>
              <a:avLst/>
              <a:gdLst>
                <a:gd name="connsiteX0" fmla="*/ 41 w 837231"/>
                <a:gd name="connsiteY0" fmla="*/ 5642 h 740916"/>
                <a:gd name="connsiteX1" fmla="*/ 21036 w 837231"/>
                <a:gd name="connsiteY1" fmla="*/ 40172 h 740916"/>
                <a:gd name="connsiteX2" fmla="*/ 63568 w 837231"/>
                <a:gd name="connsiteY2" fmla="*/ 74158 h 740916"/>
                <a:gd name="connsiteX3" fmla="*/ 152881 w 837231"/>
                <a:gd name="connsiteY3" fmla="*/ 141735 h 740916"/>
                <a:gd name="connsiteX4" fmla="*/ 329135 w 837231"/>
                <a:gd name="connsiteY4" fmla="*/ 273926 h 740916"/>
                <a:gd name="connsiteX5" fmla="*/ 489483 w 837231"/>
                <a:gd name="connsiteY5" fmla="*/ 414564 h 740916"/>
                <a:gd name="connsiteX6" fmla="*/ 642767 w 837231"/>
                <a:gd name="connsiteY6" fmla="*/ 581136 h 740916"/>
                <a:gd name="connsiteX7" fmla="*/ 718099 w 837231"/>
                <a:gd name="connsiteY7" fmla="*/ 665163 h 740916"/>
                <a:gd name="connsiteX8" fmla="*/ 755791 w 837231"/>
                <a:gd name="connsiteY8" fmla="*/ 707201 h 740916"/>
                <a:gd name="connsiteX9" fmla="*/ 810870 w 837231"/>
                <a:gd name="connsiteY9" fmla="*/ 740446 h 740916"/>
                <a:gd name="connsiteX10" fmla="*/ 836952 w 837231"/>
                <a:gd name="connsiteY10" fmla="*/ 703151 h 740916"/>
                <a:gd name="connsiteX11" fmla="*/ 801484 w 837231"/>
                <a:gd name="connsiteY11" fmla="*/ 650986 h 740916"/>
                <a:gd name="connsiteX12" fmla="*/ 725905 w 837231"/>
                <a:gd name="connsiteY12" fmla="*/ 567107 h 740916"/>
                <a:gd name="connsiteX13" fmla="*/ 410890 w 837231"/>
                <a:gd name="connsiteY13" fmla="*/ 249721 h 740916"/>
                <a:gd name="connsiteX14" fmla="*/ 212455 w 837231"/>
                <a:gd name="connsiteY14" fmla="*/ 105329 h 740916"/>
                <a:gd name="connsiteX15" fmla="*/ 108076 w 837231"/>
                <a:gd name="connsiteY15" fmla="*/ 42839 h 740916"/>
                <a:gd name="connsiteX16" fmla="*/ 52256 w 837231"/>
                <a:gd name="connsiteY16" fmla="*/ 12904 h 740916"/>
                <a:gd name="connsiteX17" fmla="*/ 23753 w 837231"/>
                <a:gd name="connsiteY17" fmla="*/ 505 h 740916"/>
                <a:gd name="connsiteX18" fmla="*/ 1968 w 837231"/>
                <a:gd name="connsiteY18" fmla="*/ 2876 h 740916"/>
                <a:gd name="connsiteX19" fmla="*/ 41 w 837231"/>
                <a:gd name="connsiteY19" fmla="*/ 5642 h 740916"/>
                <a:gd name="connsiteX20" fmla="*/ 41 w 837231"/>
                <a:gd name="connsiteY20" fmla="*/ 5642 h 740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7231" h="740916">
                  <a:moveTo>
                    <a:pt x="41" y="5642"/>
                  </a:moveTo>
                  <a:cubicBezTo>
                    <a:pt x="2709" y="21746"/>
                    <a:pt x="8390" y="29749"/>
                    <a:pt x="21036" y="40172"/>
                  </a:cubicBezTo>
                  <a:cubicBezTo>
                    <a:pt x="35065" y="51781"/>
                    <a:pt x="49242" y="62895"/>
                    <a:pt x="63568" y="74158"/>
                  </a:cubicBezTo>
                  <a:cubicBezTo>
                    <a:pt x="92960" y="97227"/>
                    <a:pt x="122846" y="119457"/>
                    <a:pt x="152881" y="141735"/>
                  </a:cubicBezTo>
                  <a:cubicBezTo>
                    <a:pt x="211863" y="185503"/>
                    <a:pt x="271339" y="228578"/>
                    <a:pt x="329135" y="273926"/>
                  </a:cubicBezTo>
                  <a:cubicBezTo>
                    <a:pt x="385103" y="317842"/>
                    <a:pt x="439096" y="364276"/>
                    <a:pt x="489483" y="414564"/>
                  </a:cubicBezTo>
                  <a:cubicBezTo>
                    <a:pt x="542883" y="467865"/>
                    <a:pt x="592430" y="524970"/>
                    <a:pt x="642767" y="581136"/>
                  </a:cubicBezTo>
                  <a:cubicBezTo>
                    <a:pt x="667861" y="609145"/>
                    <a:pt x="693005" y="637154"/>
                    <a:pt x="718099" y="665163"/>
                  </a:cubicBezTo>
                  <a:cubicBezTo>
                    <a:pt x="730647" y="679192"/>
                    <a:pt x="743194" y="693172"/>
                    <a:pt x="755791" y="707201"/>
                  </a:cubicBezTo>
                  <a:cubicBezTo>
                    <a:pt x="770561" y="723700"/>
                    <a:pt x="785726" y="744300"/>
                    <a:pt x="810870" y="740446"/>
                  </a:cubicBezTo>
                  <a:cubicBezTo>
                    <a:pt x="829443" y="737581"/>
                    <a:pt x="839028" y="721033"/>
                    <a:pt x="836952" y="703151"/>
                  </a:cubicBezTo>
                  <a:cubicBezTo>
                    <a:pt x="834482" y="681662"/>
                    <a:pt x="815267" y="666299"/>
                    <a:pt x="801484" y="650986"/>
                  </a:cubicBezTo>
                  <a:cubicBezTo>
                    <a:pt x="776291" y="623026"/>
                    <a:pt x="751098" y="595067"/>
                    <a:pt x="725905" y="567107"/>
                  </a:cubicBezTo>
                  <a:cubicBezTo>
                    <a:pt x="625675" y="455812"/>
                    <a:pt x="526977" y="345011"/>
                    <a:pt x="410890" y="249721"/>
                  </a:cubicBezTo>
                  <a:cubicBezTo>
                    <a:pt x="347758" y="197902"/>
                    <a:pt x="281663" y="148701"/>
                    <a:pt x="212455" y="105329"/>
                  </a:cubicBezTo>
                  <a:cubicBezTo>
                    <a:pt x="178074" y="83791"/>
                    <a:pt x="143692" y="62253"/>
                    <a:pt x="108076" y="42839"/>
                  </a:cubicBezTo>
                  <a:cubicBezTo>
                    <a:pt x="89601" y="32762"/>
                    <a:pt x="71175" y="22142"/>
                    <a:pt x="52256" y="12904"/>
                  </a:cubicBezTo>
                  <a:cubicBezTo>
                    <a:pt x="43413" y="8606"/>
                    <a:pt x="33435" y="2283"/>
                    <a:pt x="23753" y="505"/>
                  </a:cubicBezTo>
                  <a:cubicBezTo>
                    <a:pt x="16096" y="-928"/>
                    <a:pt x="9477" y="949"/>
                    <a:pt x="1968" y="2876"/>
                  </a:cubicBezTo>
                  <a:cubicBezTo>
                    <a:pt x="684" y="3222"/>
                    <a:pt x="-206" y="4308"/>
                    <a:pt x="41" y="5642"/>
                  </a:cubicBezTo>
                  <a:lnTo>
                    <a:pt x="41" y="5642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3" name="任意多边形: 形状 42"/>
            <p:cNvSpPr/>
            <p:nvPr/>
          </p:nvSpPr>
          <p:spPr>
            <a:xfrm>
              <a:off x="8939318" y="5698348"/>
              <a:ext cx="1004363" cy="873464"/>
            </a:xfrm>
            <a:custGeom>
              <a:avLst/>
              <a:gdLst>
                <a:gd name="connsiteX0" fmla="*/ 663 w 1004363"/>
                <a:gd name="connsiteY0" fmla="*/ 2132 h 873464"/>
                <a:gd name="connsiteX1" fmla="*/ 441941 w 1004363"/>
                <a:gd name="connsiteY1" fmla="*/ 276937 h 873464"/>
                <a:gd name="connsiteX2" fmla="*/ 814950 w 1004363"/>
                <a:gd name="connsiteY2" fmla="*/ 642932 h 873464"/>
                <a:gd name="connsiteX3" fmla="*/ 906139 w 1004363"/>
                <a:gd name="connsiteY3" fmla="*/ 755659 h 873464"/>
                <a:gd name="connsiteX4" fmla="*/ 950746 w 1004363"/>
                <a:gd name="connsiteY4" fmla="*/ 814542 h 873464"/>
                <a:gd name="connsiteX5" fmla="*/ 996539 w 1004363"/>
                <a:gd name="connsiteY5" fmla="*/ 872091 h 873464"/>
                <a:gd name="connsiteX6" fmla="*/ 1003850 w 1004363"/>
                <a:gd name="connsiteY6" fmla="*/ 867399 h 873464"/>
                <a:gd name="connsiteX7" fmla="*/ 928319 w 1004363"/>
                <a:gd name="connsiteY7" fmla="*/ 760056 h 873464"/>
                <a:gd name="connsiteX8" fmla="*/ 845083 w 1004363"/>
                <a:gd name="connsiteY8" fmla="*/ 656170 h 873464"/>
                <a:gd name="connsiteX9" fmla="*/ 668087 w 1004363"/>
                <a:gd name="connsiteY9" fmla="*/ 461342 h 873464"/>
                <a:gd name="connsiteX10" fmla="*/ 262130 w 1004363"/>
                <a:gd name="connsiteY10" fmla="*/ 132446 h 873464"/>
                <a:gd name="connsiteX11" fmla="*/ 1354 w 1004363"/>
                <a:gd name="connsiteY11" fmla="*/ 107 h 873464"/>
                <a:gd name="connsiteX12" fmla="*/ 663 w 1004363"/>
                <a:gd name="connsiteY12" fmla="*/ 2132 h 873464"/>
                <a:gd name="connsiteX13" fmla="*/ 663 w 1004363"/>
                <a:gd name="connsiteY13" fmla="*/ 2132 h 87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4363" h="873464">
                  <a:moveTo>
                    <a:pt x="663" y="2132"/>
                  </a:moveTo>
                  <a:cubicBezTo>
                    <a:pt x="158096" y="75094"/>
                    <a:pt x="306242" y="168902"/>
                    <a:pt x="441941" y="276937"/>
                  </a:cubicBezTo>
                  <a:cubicBezTo>
                    <a:pt x="578479" y="385663"/>
                    <a:pt x="702222" y="509851"/>
                    <a:pt x="814950" y="642932"/>
                  </a:cubicBezTo>
                  <a:cubicBezTo>
                    <a:pt x="846169" y="679832"/>
                    <a:pt x="876550" y="717425"/>
                    <a:pt x="906139" y="755659"/>
                  </a:cubicBezTo>
                  <a:cubicBezTo>
                    <a:pt x="921206" y="775122"/>
                    <a:pt x="936075" y="794783"/>
                    <a:pt x="950746" y="814542"/>
                  </a:cubicBezTo>
                  <a:cubicBezTo>
                    <a:pt x="965418" y="834302"/>
                    <a:pt x="979398" y="854357"/>
                    <a:pt x="996539" y="872091"/>
                  </a:cubicBezTo>
                  <a:cubicBezTo>
                    <a:pt x="999799" y="875500"/>
                    <a:pt x="1006221" y="872042"/>
                    <a:pt x="1003850" y="867399"/>
                  </a:cubicBezTo>
                  <a:cubicBezTo>
                    <a:pt x="984090" y="828670"/>
                    <a:pt x="954748" y="794338"/>
                    <a:pt x="928319" y="760056"/>
                  </a:cubicBezTo>
                  <a:cubicBezTo>
                    <a:pt x="901249" y="724884"/>
                    <a:pt x="873536" y="690255"/>
                    <a:pt x="845083" y="656170"/>
                  </a:cubicBezTo>
                  <a:cubicBezTo>
                    <a:pt x="788867" y="588790"/>
                    <a:pt x="729984" y="523584"/>
                    <a:pt x="668087" y="461342"/>
                  </a:cubicBezTo>
                  <a:cubicBezTo>
                    <a:pt x="545036" y="337648"/>
                    <a:pt x="410128" y="225167"/>
                    <a:pt x="262130" y="132446"/>
                  </a:cubicBezTo>
                  <a:cubicBezTo>
                    <a:pt x="179535" y="80676"/>
                    <a:pt x="91754" y="36564"/>
                    <a:pt x="1354" y="107"/>
                  </a:cubicBezTo>
                  <a:cubicBezTo>
                    <a:pt x="70" y="-485"/>
                    <a:pt x="-572" y="1540"/>
                    <a:pt x="663" y="2132"/>
                  </a:cubicBezTo>
                  <a:lnTo>
                    <a:pt x="663" y="213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4" name="任意多边形: 形状 43"/>
            <p:cNvSpPr/>
            <p:nvPr/>
          </p:nvSpPr>
          <p:spPr>
            <a:xfrm>
              <a:off x="8838707" y="5599303"/>
              <a:ext cx="1103812" cy="868120"/>
            </a:xfrm>
            <a:custGeom>
              <a:avLst/>
              <a:gdLst>
                <a:gd name="connsiteX0" fmla="*/ 265523 w 1103812"/>
                <a:gd name="connsiteY0" fmla="*/ 250461 h 868120"/>
                <a:gd name="connsiteX1" fmla="*/ 132642 w 1103812"/>
                <a:gd name="connsiteY1" fmla="*/ 201753 h 868120"/>
                <a:gd name="connsiteX2" fmla="*/ 31078 w 1103812"/>
                <a:gd name="connsiteY2" fmla="*/ 115355 h 868120"/>
                <a:gd name="connsiteX3" fmla="*/ 13887 w 1103812"/>
                <a:gd name="connsiteY3" fmla="*/ 64622 h 868120"/>
                <a:gd name="connsiteX4" fmla="*/ 48861 w 1103812"/>
                <a:gd name="connsiteY4" fmla="*/ 19176 h 868120"/>
                <a:gd name="connsiteX5" fmla="*/ 121131 w 1103812"/>
                <a:gd name="connsiteY5" fmla="*/ 19077 h 868120"/>
                <a:gd name="connsiteX6" fmla="*/ 190141 w 1103812"/>
                <a:gd name="connsiteY6" fmla="*/ 41751 h 868120"/>
                <a:gd name="connsiteX7" fmla="*/ 329495 w 1103812"/>
                <a:gd name="connsiteY7" fmla="*/ 135213 h 868120"/>
                <a:gd name="connsiteX8" fmla="*/ 341252 w 1103812"/>
                <a:gd name="connsiteY8" fmla="*/ 127705 h 868120"/>
                <a:gd name="connsiteX9" fmla="*/ 337695 w 1103812"/>
                <a:gd name="connsiteY9" fmla="*/ 60770 h 868120"/>
                <a:gd name="connsiteX10" fmla="*/ 395145 w 1103812"/>
                <a:gd name="connsiteY10" fmla="*/ 38639 h 868120"/>
                <a:gd name="connsiteX11" fmla="*/ 515431 w 1103812"/>
                <a:gd name="connsiteY11" fmla="*/ 138424 h 868120"/>
                <a:gd name="connsiteX12" fmla="*/ 527385 w 1103812"/>
                <a:gd name="connsiteY12" fmla="*/ 130767 h 868120"/>
                <a:gd name="connsiteX13" fmla="*/ 537611 w 1103812"/>
                <a:gd name="connsiteY13" fmla="*/ 62795 h 868120"/>
                <a:gd name="connsiteX14" fmla="*/ 613882 w 1103812"/>
                <a:gd name="connsiteY14" fmla="*/ 47382 h 868120"/>
                <a:gd name="connsiteX15" fmla="*/ 688820 w 1103812"/>
                <a:gd name="connsiteY15" fmla="*/ 96633 h 868120"/>
                <a:gd name="connsiteX16" fmla="*/ 743356 w 1103812"/>
                <a:gd name="connsiteY16" fmla="*/ 171917 h 868120"/>
                <a:gd name="connsiteX17" fmla="*/ 777342 w 1103812"/>
                <a:gd name="connsiteY17" fmla="*/ 272393 h 868120"/>
                <a:gd name="connsiteX18" fmla="*/ 792211 w 1103812"/>
                <a:gd name="connsiteY18" fmla="*/ 271702 h 868120"/>
                <a:gd name="connsiteX19" fmla="*/ 831780 w 1103812"/>
                <a:gd name="connsiteY19" fmla="*/ 207731 h 868120"/>
                <a:gd name="connsiteX20" fmla="*/ 900987 w 1103812"/>
                <a:gd name="connsiteY20" fmla="*/ 247299 h 868120"/>
                <a:gd name="connsiteX21" fmla="*/ 964959 w 1103812"/>
                <a:gd name="connsiteY21" fmla="*/ 416193 h 868120"/>
                <a:gd name="connsiteX22" fmla="*/ 980173 w 1103812"/>
                <a:gd name="connsiteY22" fmla="*/ 411401 h 868120"/>
                <a:gd name="connsiteX23" fmla="*/ 994746 w 1103812"/>
                <a:gd name="connsiteY23" fmla="*/ 385318 h 868120"/>
                <a:gd name="connsiteX24" fmla="*/ 1034610 w 1103812"/>
                <a:gd name="connsiteY24" fmla="*/ 402262 h 868120"/>
                <a:gd name="connsiteX25" fmla="*/ 1078279 w 1103812"/>
                <a:gd name="connsiteY25" fmla="*/ 503233 h 868120"/>
                <a:gd name="connsiteX26" fmla="*/ 1061583 w 1103812"/>
                <a:gd name="connsiteY26" fmla="*/ 728194 h 868120"/>
                <a:gd name="connsiteX27" fmla="*/ 1008331 w 1103812"/>
                <a:gd name="connsiteY27" fmla="*/ 854062 h 868120"/>
                <a:gd name="connsiteX28" fmla="*/ 1022854 w 1103812"/>
                <a:gd name="connsiteY28" fmla="*/ 863942 h 868120"/>
                <a:gd name="connsiteX29" fmla="*/ 1103126 w 1103812"/>
                <a:gd name="connsiteY29" fmla="*/ 607069 h 868120"/>
                <a:gd name="connsiteX30" fmla="*/ 1089443 w 1103812"/>
                <a:gd name="connsiteY30" fmla="*/ 479522 h 868120"/>
                <a:gd name="connsiteX31" fmla="*/ 1065484 w 1103812"/>
                <a:gd name="connsiteY31" fmla="*/ 420540 h 868120"/>
                <a:gd name="connsiteX32" fmla="*/ 1029720 w 1103812"/>
                <a:gd name="connsiteY32" fmla="*/ 376279 h 868120"/>
                <a:gd name="connsiteX33" fmla="*/ 978247 w 1103812"/>
                <a:gd name="connsiteY33" fmla="*/ 376229 h 868120"/>
                <a:gd name="connsiteX34" fmla="*/ 965600 w 1103812"/>
                <a:gd name="connsiteY34" fmla="*/ 418119 h 868120"/>
                <a:gd name="connsiteX35" fmla="*/ 980815 w 1103812"/>
                <a:gd name="connsiteY35" fmla="*/ 413328 h 868120"/>
                <a:gd name="connsiteX36" fmla="*/ 927860 w 1103812"/>
                <a:gd name="connsiteY36" fmla="*/ 258068 h 868120"/>
                <a:gd name="connsiteX37" fmla="*/ 871792 w 1103812"/>
                <a:gd name="connsiteY37" fmla="*/ 203976 h 868120"/>
                <a:gd name="connsiteX38" fmla="*/ 808711 w 1103812"/>
                <a:gd name="connsiteY38" fmla="*/ 199135 h 868120"/>
                <a:gd name="connsiteX39" fmla="*/ 777342 w 1103812"/>
                <a:gd name="connsiteY39" fmla="*/ 270417 h 868120"/>
                <a:gd name="connsiteX40" fmla="*/ 792211 w 1103812"/>
                <a:gd name="connsiteY40" fmla="*/ 269726 h 868120"/>
                <a:gd name="connsiteX41" fmla="*/ 696181 w 1103812"/>
                <a:gd name="connsiteY41" fmla="*/ 82801 h 868120"/>
                <a:gd name="connsiteX42" fmla="*/ 612055 w 1103812"/>
                <a:gd name="connsiteY42" fmla="*/ 32118 h 868120"/>
                <a:gd name="connsiteX43" fmla="*/ 528423 w 1103812"/>
                <a:gd name="connsiteY43" fmla="*/ 51779 h 868120"/>
                <a:gd name="connsiteX44" fmla="*/ 514492 w 1103812"/>
                <a:gd name="connsiteY44" fmla="*/ 136745 h 868120"/>
                <a:gd name="connsiteX45" fmla="*/ 526447 w 1103812"/>
                <a:gd name="connsiteY45" fmla="*/ 129088 h 868120"/>
                <a:gd name="connsiteX46" fmla="*/ 419301 w 1103812"/>
                <a:gd name="connsiteY46" fmla="*/ 30834 h 868120"/>
                <a:gd name="connsiteX47" fmla="*/ 320109 w 1103812"/>
                <a:gd name="connsiteY47" fmla="*/ 64425 h 868120"/>
                <a:gd name="connsiteX48" fmla="*/ 328556 w 1103812"/>
                <a:gd name="connsiteY48" fmla="*/ 133484 h 868120"/>
                <a:gd name="connsiteX49" fmla="*/ 340313 w 1103812"/>
                <a:gd name="connsiteY49" fmla="*/ 125976 h 868120"/>
                <a:gd name="connsiteX50" fmla="*/ 207876 w 1103812"/>
                <a:gd name="connsiteY50" fmla="*/ 34144 h 868120"/>
                <a:gd name="connsiteX51" fmla="*/ 131357 w 1103812"/>
                <a:gd name="connsiteY51" fmla="*/ 7074 h 868120"/>
                <a:gd name="connsiteX52" fmla="*/ 55975 w 1103812"/>
                <a:gd name="connsiteY52" fmla="*/ 2578 h 868120"/>
                <a:gd name="connsiteX53" fmla="*/ 4156 w 1103812"/>
                <a:gd name="connsiteY53" fmla="*/ 43184 h 868120"/>
                <a:gd name="connsiteX54" fmla="*/ 6724 w 1103812"/>
                <a:gd name="connsiteY54" fmla="*/ 98609 h 868120"/>
                <a:gd name="connsiteX55" fmla="*/ 101520 w 1103812"/>
                <a:gd name="connsiteY55" fmla="*/ 198641 h 868120"/>
                <a:gd name="connsiteX56" fmla="*/ 264387 w 1103812"/>
                <a:gd name="connsiteY56" fmla="*/ 255894 h 868120"/>
                <a:gd name="connsiteX57" fmla="*/ 265523 w 1103812"/>
                <a:gd name="connsiteY57" fmla="*/ 250461 h 868120"/>
                <a:gd name="connsiteX58" fmla="*/ 265523 w 1103812"/>
                <a:gd name="connsiteY58" fmla="*/ 250461 h 868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103812" h="868120">
                  <a:moveTo>
                    <a:pt x="265523" y="250461"/>
                  </a:moveTo>
                  <a:cubicBezTo>
                    <a:pt x="219583" y="238506"/>
                    <a:pt x="174284" y="225168"/>
                    <a:pt x="132642" y="201753"/>
                  </a:cubicBezTo>
                  <a:cubicBezTo>
                    <a:pt x="94753" y="180413"/>
                    <a:pt x="55382" y="152108"/>
                    <a:pt x="31078" y="115355"/>
                  </a:cubicBezTo>
                  <a:cubicBezTo>
                    <a:pt x="21346" y="100585"/>
                    <a:pt x="13146" y="82703"/>
                    <a:pt x="13887" y="64622"/>
                  </a:cubicBezTo>
                  <a:cubicBezTo>
                    <a:pt x="14727" y="43134"/>
                    <a:pt x="28953" y="26339"/>
                    <a:pt x="48861" y="19176"/>
                  </a:cubicBezTo>
                  <a:cubicBezTo>
                    <a:pt x="71634" y="11025"/>
                    <a:pt x="98063" y="13643"/>
                    <a:pt x="121131" y="19077"/>
                  </a:cubicBezTo>
                  <a:cubicBezTo>
                    <a:pt x="144695" y="24610"/>
                    <a:pt x="167813" y="32366"/>
                    <a:pt x="190141" y="41751"/>
                  </a:cubicBezTo>
                  <a:cubicBezTo>
                    <a:pt x="242010" y="63635"/>
                    <a:pt x="289531" y="95595"/>
                    <a:pt x="329495" y="135213"/>
                  </a:cubicBezTo>
                  <a:cubicBezTo>
                    <a:pt x="335126" y="140845"/>
                    <a:pt x="344166" y="135312"/>
                    <a:pt x="341252" y="127705"/>
                  </a:cubicBezTo>
                  <a:cubicBezTo>
                    <a:pt x="333348" y="106908"/>
                    <a:pt x="323962" y="81270"/>
                    <a:pt x="337695" y="60770"/>
                  </a:cubicBezTo>
                  <a:cubicBezTo>
                    <a:pt x="349897" y="42591"/>
                    <a:pt x="374250" y="35379"/>
                    <a:pt x="395145" y="38639"/>
                  </a:cubicBezTo>
                  <a:cubicBezTo>
                    <a:pt x="449336" y="47136"/>
                    <a:pt x="479025" y="103994"/>
                    <a:pt x="515431" y="138424"/>
                  </a:cubicBezTo>
                  <a:cubicBezTo>
                    <a:pt x="520717" y="143414"/>
                    <a:pt x="532079" y="138227"/>
                    <a:pt x="527385" y="130767"/>
                  </a:cubicBezTo>
                  <a:cubicBezTo>
                    <a:pt x="513702" y="109230"/>
                    <a:pt x="519284" y="79986"/>
                    <a:pt x="537611" y="62795"/>
                  </a:cubicBezTo>
                  <a:cubicBezTo>
                    <a:pt x="557568" y="44073"/>
                    <a:pt x="588245" y="40418"/>
                    <a:pt x="613882" y="47382"/>
                  </a:cubicBezTo>
                  <a:cubicBezTo>
                    <a:pt x="643324" y="55385"/>
                    <a:pt x="668023" y="75046"/>
                    <a:pt x="688820" y="96633"/>
                  </a:cubicBezTo>
                  <a:cubicBezTo>
                    <a:pt x="710408" y="119010"/>
                    <a:pt x="728833" y="144401"/>
                    <a:pt x="743356" y="171917"/>
                  </a:cubicBezTo>
                  <a:cubicBezTo>
                    <a:pt x="760004" y="203433"/>
                    <a:pt x="771415" y="237271"/>
                    <a:pt x="777342" y="272393"/>
                  </a:cubicBezTo>
                  <a:cubicBezTo>
                    <a:pt x="778775" y="280791"/>
                    <a:pt x="791471" y="280198"/>
                    <a:pt x="792211" y="271702"/>
                  </a:cubicBezTo>
                  <a:cubicBezTo>
                    <a:pt x="794336" y="246756"/>
                    <a:pt x="799572" y="208916"/>
                    <a:pt x="831780" y="207731"/>
                  </a:cubicBezTo>
                  <a:cubicBezTo>
                    <a:pt x="858653" y="206742"/>
                    <a:pt x="884389" y="228280"/>
                    <a:pt x="900987" y="247299"/>
                  </a:cubicBezTo>
                  <a:cubicBezTo>
                    <a:pt x="941395" y="293635"/>
                    <a:pt x="953745" y="357606"/>
                    <a:pt x="964959" y="416193"/>
                  </a:cubicBezTo>
                  <a:cubicBezTo>
                    <a:pt x="970047" y="414612"/>
                    <a:pt x="975086" y="413031"/>
                    <a:pt x="980173" y="411401"/>
                  </a:cubicBezTo>
                  <a:cubicBezTo>
                    <a:pt x="974393" y="400286"/>
                    <a:pt x="984570" y="389172"/>
                    <a:pt x="994746" y="385318"/>
                  </a:cubicBezTo>
                  <a:cubicBezTo>
                    <a:pt x="1010059" y="379490"/>
                    <a:pt x="1025175" y="391148"/>
                    <a:pt x="1034610" y="402262"/>
                  </a:cubicBezTo>
                  <a:cubicBezTo>
                    <a:pt x="1057878" y="429827"/>
                    <a:pt x="1070770" y="468506"/>
                    <a:pt x="1078279" y="503233"/>
                  </a:cubicBezTo>
                  <a:cubicBezTo>
                    <a:pt x="1094531" y="578368"/>
                    <a:pt x="1084948" y="655628"/>
                    <a:pt x="1061583" y="728194"/>
                  </a:cubicBezTo>
                  <a:cubicBezTo>
                    <a:pt x="1047602" y="771616"/>
                    <a:pt x="1029029" y="813456"/>
                    <a:pt x="1008331" y="854062"/>
                  </a:cubicBezTo>
                  <a:cubicBezTo>
                    <a:pt x="1003292" y="863942"/>
                    <a:pt x="1017667" y="874019"/>
                    <a:pt x="1022854" y="863942"/>
                  </a:cubicBezTo>
                  <a:cubicBezTo>
                    <a:pt x="1063855" y="783768"/>
                    <a:pt x="1097989" y="697913"/>
                    <a:pt x="1103126" y="607069"/>
                  </a:cubicBezTo>
                  <a:cubicBezTo>
                    <a:pt x="1105547" y="564240"/>
                    <a:pt x="1101694" y="520720"/>
                    <a:pt x="1089443" y="479522"/>
                  </a:cubicBezTo>
                  <a:cubicBezTo>
                    <a:pt x="1083367" y="459120"/>
                    <a:pt x="1075512" y="439361"/>
                    <a:pt x="1065484" y="420540"/>
                  </a:cubicBezTo>
                  <a:cubicBezTo>
                    <a:pt x="1056593" y="403892"/>
                    <a:pt x="1045873" y="386702"/>
                    <a:pt x="1029720" y="376279"/>
                  </a:cubicBezTo>
                  <a:cubicBezTo>
                    <a:pt x="1013419" y="365757"/>
                    <a:pt x="994202" y="364571"/>
                    <a:pt x="978247" y="376229"/>
                  </a:cubicBezTo>
                  <a:cubicBezTo>
                    <a:pt x="965206" y="385763"/>
                    <a:pt x="957747" y="402954"/>
                    <a:pt x="965600" y="418119"/>
                  </a:cubicBezTo>
                  <a:cubicBezTo>
                    <a:pt x="969701" y="425973"/>
                    <a:pt x="982594" y="422565"/>
                    <a:pt x="980815" y="413328"/>
                  </a:cubicBezTo>
                  <a:cubicBezTo>
                    <a:pt x="970590" y="359878"/>
                    <a:pt x="957943" y="304305"/>
                    <a:pt x="927860" y="258068"/>
                  </a:cubicBezTo>
                  <a:cubicBezTo>
                    <a:pt x="913683" y="236283"/>
                    <a:pt x="894713" y="216573"/>
                    <a:pt x="871792" y="203976"/>
                  </a:cubicBezTo>
                  <a:cubicBezTo>
                    <a:pt x="852824" y="193504"/>
                    <a:pt x="828618" y="187477"/>
                    <a:pt x="808711" y="199135"/>
                  </a:cubicBezTo>
                  <a:cubicBezTo>
                    <a:pt x="784209" y="213412"/>
                    <a:pt x="779566" y="244681"/>
                    <a:pt x="777342" y="270417"/>
                  </a:cubicBezTo>
                  <a:cubicBezTo>
                    <a:pt x="782282" y="270171"/>
                    <a:pt x="787222" y="269973"/>
                    <a:pt x="792211" y="269726"/>
                  </a:cubicBezTo>
                  <a:cubicBezTo>
                    <a:pt x="780356" y="199580"/>
                    <a:pt x="746814" y="132991"/>
                    <a:pt x="696181" y="82801"/>
                  </a:cubicBezTo>
                  <a:cubicBezTo>
                    <a:pt x="672766" y="59584"/>
                    <a:pt x="644905" y="38985"/>
                    <a:pt x="612055" y="32118"/>
                  </a:cubicBezTo>
                  <a:cubicBezTo>
                    <a:pt x="583404" y="26141"/>
                    <a:pt x="550405" y="31081"/>
                    <a:pt x="528423" y="51779"/>
                  </a:cubicBezTo>
                  <a:cubicBezTo>
                    <a:pt x="505897" y="72922"/>
                    <a:pt x="497351" y="109773"/>
                    <a:pt x="514492" y="136745"/>
                  </a:cubicBezTo>
                  <a:cubicBezTo>
                    <a:pt x="518494" y="134176"/>
                    <a:pt x="522446" y="131657"/>
                    <a:pt x="526447" y="129088"/>
                  </a:cubicBezTo>
                  <a:cubicBezTo>
                    <a:pt x="491275" y="95892"/>
                    <a:pt x="465687" y="50248"/>
                    <a:pt x="419301" y="30834"/>
                  </a:cubicBezTo>
                  <a:cubicBezTo>
                    <a:pt x="384327" y="16163"/>
                    <a:pt x="334534" y="24906"/>
                    <a:pt x="320109" y="64425"/>
                  </a:cubicBezTo>
                  <a:cubicBezTo>
                    <a:pt x="311712" y="87396"/>
                    <a:pt x="320307" y="111848"/>
                    <a:pt x="328556" y="133484"/>
                  </a:cubicBezTo>
                  <a:cubicBezTo>
                    <a:pt x="332459" y="130965"/>
                    <a:pt x="336411" y="128446"/>
                    <a:pt x="340313" y="125976"/>
                  </a:cubicBezTo>
                  <a:cubicBezTo>
                    <a:pt x="301832" y="87840"/>
                    <a:pt x="257126" y="56768"/>
                    <a:pt x="207876" y="34144"/>
                  </a:cubicBezTo>
                  <a:cubicBezTo>
                    <a:pt x="183275" y="22831"/>
                    <a:pt x="157637" y="13742"/>
                    <a:pt x="131357" y="7074"/>
                  </a:cubicBezTo>
                  <a:cubicBezTo>
                    <a:pt x="106954" y="899"/>
                    <a:pt x="80871" y="-2757"/>
                    <a:pt x="55975" y="2578"/>
                  </a:cubicBezTo>
                  <a:cubicBezTo>
                    <a:pt x="33153" y="7469"/>
                    <a:pt x="12948" y="20905"/>
                    <a:pt x="4156" y="43184"/>
                  </a:cubicBezTo>
                  <a:cubicBezTo>
                    <a:pt x="-2908" y="61165"/>
                    <a:pt x="-241" y="81073"/>
                    <a:pt x="6724" y="98609"/>
                  </a:cubicBezTo>
                  <a:cubicBezTo>
                    <a:pt x="23717" y="141487"/>
                    <a:pt x="64125" y="173991"/>
                    <a:pt x="101520" y="198641"/>
                  </a:cubicBezTo>
                  <a:cubicBezTo>
                    <a:pt x="149338" y="230157"/>
                    <a:pt x="206591" y="254560"/>
                    <a:pt x="264387" y="255894"/>
                  </a:cubicBezTo>
                  <a:cubicBezTo>
                    <a:pt x="267450" y="256190"/>
                    <a:pt x="268883" y="251300"/>
                    <a:pt x="265523" y="250461"/>
                  </a:cubicBezTo>
                  <a:lnTo>
                    <a:pt x="265523" y="25046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" name="任意多边形: 形状 44"/>
            <p:cNvSpPr/>
            <p:nvPr/>
          </p:nvSpPr>
          <p:spPr>
            <a:xfrm>
              <a:off x="9011418" y="5849387"/>
              <a:ext cx="850226" cy="688935"/>
            </a:xfrm>
            <a:custGeom>
              <a:avLst/>
              <a:gdLst>
                <a:gd name="connsiteX0" fmla="*/ 91281 w 850226"/>
                <a:gd name="connsiteY0" fmla="*/ 30 h 688935"/>
                <a:gd name="connsiteX1" fmla="*/ 24099 w 850226"/>
                <a:gd name="connsiteY1" fmla="*/ 21074 h 688935"/>
                <a:gd name="connsiteX2" fmla="*/ 783 w 850226"/>
                <a:gd name="connsiteY2" fmla="*/ 75314 h 688935"/>
                <a:gd name="connsiteX3" fmla="*/ 12688 w 850226"/>
                <a:gd name="connsiteY3" fmla="*/ 107127 h 688935"/>
                <a:gd name="connsiteX4" fmla="*/ 33188 w 850226"/>
                <a:gd name="connsiteY4" fmla="*/ 137506 h 688935"/>
                <a:gd name="connsiteX5" fmla="*/ 97308 w 850226"/>
                <a:gd name="connsiteY5" fmla="*/ 154252 h 688935"/>
                <a:gd name="connsiteX6" fmla="*/ 187411 w 850226"/>
                <a:gd name="connsiteY6" fmla="*/ 147139 h 688935"/>
                <a:gd name="connsiteX7" fmla="*/ 184694 w 850226"/>
                <a:gd name="connsiteY7" fmla="*/ 131776 h 688935"/>
                <a:gd name="connsiteX8" fmla="*/ 149522 w 850226"/>
                <a:gd name="connsiteY8" fmla="*/ 157365 h 688935"/>
                <a:gd name="connsiteX9" fmla="*/ 122995 w 850226"/>
                <a:gd name="connsiteY9" fmla="*/ 196390 h 688935"/>
                <a:gd name="connsiteX10" fmla="*/ 120328 w 850226"/>
                <a:gd name="connsiteY10" fmla="*/ 278787 h 688935"/>
                <a:gd name="connsiteX11" fmla="*/ 262595 w 850226"/>
                <a:gd name="connsiteY11" fmla="*/ 359849 h 688935"/>
                <a:gd name="connsiteX12" fmla="*/ 375323 w 850226"/>
                <a:gd name="connsiteY12" fmla="*/ 343943 h 688935"/>
                <a:gd name="connsiteX13" fmla="*/ 372507 w 850226"/>
                <a:gd name="connsiteY13" fmla="*/ 328037 h 688935"/>
                <a:gd name="connsiteX14" fmla="*/ 291741 w 850226"/>
                <a:gd name="connsiteY14" fmla="*/ 449904 h 688935"/>
                <a:gd name="connsiteX15" fmla="*/ 347857 w 850226"/>
                <a:gd name="connsiteY15" fmla="*/ 519654 h 688935"/>
                <a:gd name="connsiteX16" fmla="*/ 443740 w 850226"/>
                <a:gd name="connsiteY16" fmla="*/ 538179 h 688935"/>
                <a:gd name="connsiteX17" fmla="*/ 572670 w 850226"/>
                <a:gd name="connsiteY17" fmla="*/ 525039 h 688935"/>
                <a:gd name="connsiteX18" fmla="*/ 564224 w 850226"/>
                <a:gd name="connsiteY18" fmla="*/ 511948 h 688935"/>
                <a:gd name="connsiteX19" fmla="*/ 533498 w 850226"/>
                <a:gd name="connsiteY19" fmla="*/ 586244 h 688935"/>
                <a:gd name="connsiteX20" fmla="*/ 586403 w 850226"/>
                <a:gd name="connsiteY20" fmla="*/ 656736 h 688935"/>
                <a:gd name="connsiteX21" fmla="*/ 757026 w 850226"/>
                <a:gd name="connsiteY21" fmla="*/ 680348 h 688935"/>
                <a:gd name="connsiteX22" fmla="*/ 847772 w 850226"/>
                <a:gd name="connsiteY22" fmla="*/ 625021 h 688935"/>
                <a:gd name="connsiteX23" fmla="*/ 836954 w 850226"/>
                <a:gd name="connsiteY23" fmla="*/ 612277 h 688935"/>
                <a:gd name="connsiteX24" fmla="*/ 686880 w 850226"/>
                <a:gd name="connsiteY24" fmla="*/ 671653 h 688935"/>
                <a:gd name="connsiteX25" fmla="*/ 612041 w 850226"/>
                <a:gd name="connsiteY25" fmla="*/ 651746 h 688935"/>
                <a:gd name="connsiteX26" fmla="*/ 552911 w 850226"/>
                <a:gd name="connsiteY26" fmla="*/ 597555 h 688935"/>
                <a:gd name="connsiteX27" fmla="*/ 578203 w 850226"/>
                <a:gd name="connsiteY27" fmla="*/ 521532 h 688935"/>
                <a:gd name="connsiteX28" fmla="*/ 569756 w 850226"/>
                <a:gd name="connsiteY28" fmla="*/ 508441 h 688935"/>
                <a:gd name="connsiteX29" fmla="*/ 468143 w 850226"/>
                <a:gd name="connsiteY29" fmla="*/ 520444 h 688935"/>
                <a:gd name="connsiteX30" fmla="*/ 376657 w 850226"/>
                <a:gd name="connsiteY30" fmla="*/ 514122 h 688935"/>
                <a:gd name="connsiteX31" fmla="*/ 312142 w 850226"/>
                <a:gd name="connsiteY31" fmla="*/ 388649 h 688935"/>
                <a:gd name="connsiteX32" fmla="*/ 375323 w 850226"/>
                <a:gd name="connsiteY32" fmla="*/ 343993 h 688935"/>
                <a:gd name="connsiteX33" fmla="*/ 372507 w 850226"/>
                <a:gd name="connsiteY33" fmla="*/ 328086 h 688935"/>
                <a:gd name="connsiteX34" fmla="*/ 205342 w 850226"/>
                <a:gd name="connsiteY34" fmla="*/ 334755 h 688935"/>
                <a:gd name="connsiteX35" fmla="*/ 130997 w 850226"/>
                <a:gd name="connsiteY35" fmla="*/ 219360 h 688935"/>
                <a:gd name="connsiteX36" fmla="*/ 152288 w 850226"/>
                <a:gd name="connsiteY36" fmla="*/ 179199 h 688935"/>
                <a:gd name="connsiteX37" fmla="*/ 187460 w 850226"/>
                <a:gd name="connsiteY37" fmla="*/ 147238 h 688935"/>
                <a:gd name="connsiteX38" fmla="*/ 184743 w 850226"/>
                <a:gd name="connsiteY38" fmla="*/ 131875 h 688935"/>
                <a:gd name="connsiteX39" fmla="*/ 100173 w 850226"/>
                <a:gd name="connsiteY39" fmla="*/ 139285 h 688935"/>
                <a:gd name="connsiteX40" fmla="*/ 61692 w 850226"/>
                <a:gd name="connsiteY40" fmla="*/ 137457 h 688935"/>
                <a:gd name="connsiteX41" fmla="*/ 31460 w 850226"/>
                <a:gd name="connsiteY41" fmla="*/ 111474 h 688935"/>
                <a:gd name="connsiteX42" fmla="*/ 22864 w 850226"/>
                <a:gd name="connsiteY42" fmla="*/ 41575 h 688935"/>
                <a:gd name="connsiteX43" fmla="*/ 93257 w 850226"/>
                <a:gd name="connsiteY43" fmla="*/ 10700 h 688935"/>
                <a:gd name="connsiteX44" fmla="*/ 91281 w 850226"/>
                <a:gd name="connsiteY44" fmla="*/ 30 h 688935"/>
                <a:gd name="connsiteX45" fmla="*/ 91281 w 850226"/>
                <a:gd name="connsiteY45" fmla="*/ 30 h 688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0226" h="688935">
                  <a:moveTo>
                    <a:pt x="91281" y="30"/>
                  </a:moveTo>
                  <a:cubicBezTo>
                    <a:pt x="67817" y="2253"/>
                    <a:pt x="43315" y="6304"/>
                    <a:pt x="24099" y="21074"/>
                  </a:cubicBezTo>
                  <a:cubicBezTo>
                    <a:pt x="7403" y="33917"/>
                    <a:pt x="-3020" y="54023"/>
                    <a:pt x="783" y="75314"/>
                  </a:cubicBezTo>
                  <a:cubicBezTo>
                    <a:pt x="2759" y="86478"/>
                    <a:pt x="7748" y="97049"/>
                    <a:pt x="12688" y="107127"/>
                  </a:cubicBezTo>
                  <a:cubicBezTo>
                    <a:pt x="18072" y="118043"/>
                    <a:pt x="24346" y="129010"/>
                    <a:pt x="33188" y="137506"/>
                  </a:cubicBezTo>
                  <a:cubicBezTo>
                    <a:pt x="50972" y="154549"/>
                    <a:pt x="74140" y="154895"/>
                    <a:pt x="97308" y="154252"/>
                  </a:cubicBezTo>
                  <a:cubicBezTo>
                    <a:pt x="127441" y="153413"/>
                    <a:pt x="157476" y="151042"/>
                    <a:pt x="187411" y="147139"/>
                  </a:cubicBezTo>
                  <a:cubicBezTo>
                    <a:pt x="186522" y="142002"/>
                    <a:pt x="185583" y="136913"/>
                    <a:pt x="184694" y="131776"/>
                  </a:cubicBezTo>
                  <a:cubicBezTo>
                    <a:pt x="169776" y="135975"/>
                    <a:pt x="159353" y="145855"/>
                    <a:pt x="149522" y="157365"/>
                  </a:cubicBezTo>
                  <a:cubicBezTo>
                    <a:pt x="139247" y="169369"/>
                    <a:pt x="129960" y="182163"/>
                    <a:pt x="122995" y="196390"/>
                  </a:cubicBezTo>
                  <a:cubicBezTo>
                    <a:pt x="110102" y="222621"/>
                    <a:pt x="109164" y="251765"/>
                    <a:pt x="120328" y="278787"/>
                  </a:cubicBezTo>
                  <a:cubicBezTo>
                    <a:pt x="143545" y="335101"/>
                    <a:pt x="205293" y="359257"/>
                    <a:pt x="262595" y="359849"/>
                  </a:cubicBezTo>
                  <a:cubicBezTo>
                    <a:pt x="300781" y="360245"/>
                    <a:pt x="338225" y="352045"/>
                    <a:pt x="375323" y="343943"/>
                  </a:cubicBezTo>
                  <a:cubicBezTo>
                    <a:pt x="385746" y="341671"/>
                    <a:pt x="382634" y="327494"/>
                    <a:pt x="372507" y="328037"/>
                  </a:cubicBezTo>
                  <a:cubicBezTo>
                    <a:pt x="313575" y="331248"/>
                    <a:pt x="275785" y="395663"/>
                    <a:pt x="291741" y="449904"/>
                  </a:cubicBezTo>
                  <a:cubicBezTo>
                    <a:pt x="300336" y="479197"/>
                    <a:pt x="321281" y="504686"/>
                    <a:pt x="347857" y="519654"/>
                  </a:cubicBezTo>
                  <a:cubicBezTo>
                    <a:pt x="377052" y="536054"/>
                    <a:pt x="410890" y="538969"/>
                    <a:pt x="443740" y="538179"/>
                  </a:cubicBezTo>
                  <a:cubicBezTo>
                    <a:pt x="486964" y="537141"/>
                    <a:pt x="530089" y="532498"/>
                    <a:pt x="572670" y="525039"/>
                  </a:cubicBezTo>
                  <a:cubicBezTo>
                    <a:pt x="569855" y="520692"/>
                    <a:pt x="567039" y="516295"/>
                    <a:pt x="564224" y="511948"/>
                  </a:cubicBezTo>
                  <a:cubicBezTo>
                    <a:pt x="548367" y="533585"/>
                    <a:pt x="531768" y="558185"/>
                    <a:pt x="533498" y="586244"/>
                  </a:cubicBezTo>
                  <a:cubicBezTo>
                    <a:pt x="535424" y="617760"/>
                    <a:pt x="561359" y="641027"/>
                    <a:pt x="586403" y="656736"/>
                  </a:cubicBezTo>
                  <a:cubicBezTo>
                    <a:pt x="636740" y="688350"/>
                    <a:pt x="699971" y="697637"/>
                    <a:pt x="757026" y="680348"/>
                  </a:cubicBezTo>
                  <a:cubicBezTo>
                    <a:pt x="791359" y="669925"/>
                    <a:pt x="823072" y="651203"/>
                    <a:pt x="847772" y="625021"/>
                  </a:cubicBezTo>
                  <a:cubicBezTo>
                    <a:pt x="855033" y="617364"/>
                    <a:pt x="844609" y="604570"/>
                    <a:pt x="836954" y="612277"/>
                  </a:cubicBezTo>
                  <a:cubicBezTo>
                    <a:pt x="797484" y="652042"/>
                    <a:pt x="743244" y="675112"/>
                    <a:pt x="686880" y="671653"/>
                  </a:cubicBezTo>
                  <a:cubicBezTo>
                    <a:pt x="660946" y="670073"/>
                    <a:pt x="635358" y="663256"/>
                    <a:pt x="612041" y="651746"/>
                  </a:cubicBezTo>
                  <a:cubicBezTo>
                    <a:pt x="589071" y="640335"/>
                    <a:pt x="561902" y="622799"/>
                    <a:pt x="552911" y="597555"/>
                  </a:cubicBezTo>
                  <a:cubicBezTo>
                    <a:pt x="543031" y="569794"/>
                    <a:pt x="562642" y="542773"/>
                    <a:pt x="578203" y="521532"/>
                  </a:cubicBezTo>
                  <a:cubicBezTo>
                    <a:pt x="582550" y="515603"/>
                    <a:pt x="576722" y="507206"/>
                    <a:pt x="569756" y="508441"/>
                  </a:cubicBezTo>
                  <a:cubicBezTo>
                    <a:pt x="536165" y="514368"/>
                    <a:pt x="502228" y="518419"/>
                    <a:pt x="468143" y="520444"/>
                  </a:cubicBezTo>
                  <a:cubicBezTo>
                    <a:pt x="437813" y="522272"/>
                    <a:pt x="405950" y="523556"/>
                    <a:pt x="376657" y="514122"/>
                  </a:cubicBezTo>
                  <a:cubicBezTo>
                    <a:pt x="326122" y="497869"/>
                    <a:pt x="287394" y="440518"/>
                    <a:pt x="312142" y="388649"/>
                  </a:cubicBezTo>
                  <a:cubicBezTo>
                    <a:pt x="323949" y="363851"/>
                    <a:pt x="347611" y="345672"/>
                    <a:pt x="375323" y="343993"/>
                  </a:cubicBezTo>
                  <a:cubicBezTo>
                    <a:pt x="374384" y="338707"/>
                    <a:pt x="373446" y="333372"/>
                    <a:pt x="372507" y="328086"/>
                  </a:cubicBezTo>
                  <a:cubicBezTo>
                    <a:pt x="318169" y="340387"/>
                    <a:pt x="259879" y="353280"/>
                    <a:pt x="205342" y="334755"/>
                  </a:cubicBezTo>
                  <a:cubicBezTo>
                    <a:pt x="158661" y="318898"/>
                    <a:pt x="115981" y="271772"/>
                    <a:pt x="130997" y="219360"/>
                  </a:cubicBezTo>
                  <a:cubicBezTo>
                    <a:pt x="135197" y="204590"/>
                    <a:pt x="143150" y="191400"/>
                    <a:pt x="152288" y="179199"/>
                  </a:cubicBezTo>
                  <a:cubicBezTo>
                    <a:pt x="161328" y="167145"/>
                    <a:pt x="172246" y="151585"/>
                    <a:pt x="187460" y="147238"/>
                  </a:cubicBezTo>
                  <a:cubicBezTo>
                    <a:pt x="196945" y="144521"/>
                    <a:pt x="194870" y="130492"/>
                    <a:pt x="184743" y="131875"/>
                  </a:cubicBezTo>
                  <a:cubicBezTo>
                    <a:pt x="156685" y="135728"/>
                    <a:pt x="128479" y="138297"/>
                    <a:pt x="100173" y="139285"/>
                  </a:cubicBezTo>
                  <a:cubicBezTo>
                    <a:pt x="87527" y="139730"/>
                    <a:pt x="74041" y="140816"/>
                    <a:pt x="61692" y="137457"/>
                  </a:cubicBezTo>
                  <a:cubicBezTo>
                    <a:pt x="47909" y="133703"/>
                    <a:pt x="38573" y="123378"/>
                    <a:pt x="31460" y="111474"/>
                  </a:cubicBezTo>
                  <a:cubicBezTo>
                    <a:pt x="18813" y="90232"/>
                    <a:pt x="5772" y="63952"/>
                    <a:pt x="22864" y="41575"/>
                  </a:cubicBezTo>
                  <a:cubicBezTo>
                    <a:pt x="39363" y="19987"/>
                    <a:pt x="68410" y="15887"/>
                    <a:pt x="93257" y="10700"/>
                  </a:cubicBezTo>
                  <a:cubicBezTo>
                    <a:pt x="99975" y="9218"/>
                    <a:pt x="98098" y="-612"/>
                    <a:pt x="91281" y="30"/>
                  </a:cubicBezTo>
                  <a:lnTo>
                    <a:pt x="91281" y="3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6" name="任意多边形: 形状 45"/>
            <p:cNvSpPr/>
            <p:nvPr/>
          </p:nvSpPr>
          <p:spPr>
            <a:xfrm>
              <a:off x="9174252" y="5812635"/>
              <a:ext cx="141658" cy="107480"/>
            </a:xfrm>
            <a:custGeom>
              <a:avLst/>
              <a:gdLst>
                <a:gd name="connsiteX0" fmla="*/ 520 w 141658"/>
                <a:gd name="connsiteY0" fmla="*/ 94578 h 107480"/>
                <a:gd name="connsiteX1" fmla="*/ 14104 w 141658"/>
                <a:gd name="connsiteY1" fmla="*/ 96307 h 107480"/>
                <a:gd name="connsiteX2" fmla="*/ 30159 w 141658"/>
                <a:gd name="connsiteY2" fmla="*/ 97592 h 107480"/>
                <a:gd name="connsiteX3" fmla="*/ 64589 w 141658"/>
                <a:gd name="connsiteY3" fmla="*/ 101247 h 107480"/>
                <a:gd name="connsiteX4" fmla="*/ 132859 w 141658"/>
                <a:gd name="connsiteY4" fmla="*/ 107323 h 107480"/>
                <a:gd name="connsiteX5" fmla="*/ 140663 w 141658"/>
                <a:gd name="connsiteY5" fmla="*/ 96159 h 107480"/>
                <a:gd name="connsiteX6" fmla="*/ 115421 w 141658"/>
                <a:gd name="connsiteY6" fmla="*/ 48983 h 107480"/>
                <a:gd name="connsiteX7" fmla="*/ 92450 w 141658"/>
                <a:gd name="connsiteY7" fmla="*/ 1857 h 107480"/>
                <a:gd name="connsiteX8" fmla="*/ 84053 w 141658"/>
                <a:gd name="connsiteY8" fmla="*/ 5809 h 107480"/>
                <a:gd name="connsiteX9" fmla="*/ 101194 w 141658"/>
                <a:gd name="connsiteY9" fmla="*/ 55603 h 107480"/>
                <a:gd name="connsiteX10" fmla="*/ 126387 w 141658"/>
                <a:gd name="connsiteY10" fmla="*/ 102828 h 107480"/>
                <a:gd name="connsiteX11" fmla="*/ 134193 w 141658"/>
                <a:gd name="connsiteY11" fmla="*/ 91664 h 107480"/>
                <a:gd name="connsiteX12" fmla="*/ 63898 w 141658"/>
                <a:gd name="connsiteY12" fmla="*/ 86724 h 107480"/>
                <a:gd name="connsiteX13" fmla="*/ 29665 w 141658"/>
                <a:gd name="connsiteY13" fmla="*/ 85143 h 107480"/>
                <a:gd name="connsiteX14" fmla="*/ 12869 w 141658"/>
                <a:gd name="connsiteY14" fmla="*/ 87663 h 107480"/>
                <a:gd name="connsiteX15" fmla="*/ 322 w 141658"/>
                <a:gd name="connsiteY15" fmla="*/ 92948 h 107480"/>
                <a:gd name="connsiteX16" fmla="*/ 520 w 141658"/>
                <a:gd name="connsiteY16" fmla="*/ 94578 h 107480"/>
                <a:gd name="connsiteX17" fmla="*/ 520 w 141658"/>
                <a:gd name="connsiteY17" fmla="*/ 94578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1658" h="107480">
                  <a:moveTo>
                    <a:pt x="520" y="94578"/>
                  </a:moveTo>
                  <a:cubicBezTo>
                    <a:pt x="4323" y="96702"/>
                    <a:pt x="9807" y="95862"/>
                    <a:pt x="14104" y="96307"/>
                  </a:cubicBezTo>
                  <a:cubicBezTo>
                    <a:pt x="19439" y="96801"/>
                    <a:pt x="24824" y="97097"/>
                    <a:pt x="30159" y="97592"/>
                  </a:cubicBezTo>
                  <a:cubicBezTo>
                    <a:pt x="41668" y="98629"/>
                    <a:pt x="53129" y="99567"/>
                    <a:pt x="64589" y="101247"/>
                  </a:cubicBezTo>
                  <a:cubicBezTo>
                    <a:pt x="87165" y="104458"/>
                    <a:pt x="109987" y="108311"/>
                    <a:pt x="132859" y="107323"/>
                  </a:cubicBezTo>
                  <a:cubicBezTo>
                    <a:pt x="138045" y="107076"/>
                    <a:pt x="144072" y="101840"/>
                    <a:pt x="140663" y="96159"/>
                  </a:cubicBezTo>
                  <a:cubicBezTo>
                    <a:pt x="131475" y="80846"/>
                    <a:pt x="123028" y="65137"/>
                    <a:pt x="115421" y="48983"/>
                  </a:cubicBezTo>
                  <a:cubicBezTo>
                    <a:pt x="108011" y="33225"/>
                    <a:pt x="102083" y="16380"/>
                    <a:pt x="92450" y="1857"/>
                  </a:cubicBezTo>
                  <a:cubicBezTo>
                    <a:pt x="89585" y="-2490"/>
                    <a:pt x="83608" y="1610"/>
                    <a:pt x="84053" y="5809"/>
                  </a:cubicBezTo>
                  <a:cubicBezTo>
                    <a:pt x="85831" y="23098"/>
                    <a:pt x="93883" y="39993"/>
                    <a:pt x="101194" y="55603"/>
                  </a:cubicBezTo>
                  <a:cubicBezTo>
                    <a:pt x="108802" y="71756"/>
                    <a:pt x="117249" y="87514"/>
                    <a:pt x="126387" y="102828"/>
                  </a:cubicBezTo>
                  <a:cubicBezTo>
                    <a:pt x="129005" y="99123"/>
                    <a:pt x="131574" y="95368"/>
                    <a:pt x="134193" y="91664"/>
                  </a:cubicBezTo>
                  <a:cubicBezTo>
                    <a:pt x="110580" y="92652"/>
                    <a:pt x="87313" y="89045"/>
                    <a:pt x="63898" y="86724"/>
                  </a:cubicBezTo>
                  <a:cubicBezTo>
                    <a:pt x="52536" y="85588"/>
                    <a:pt x="41076" y="84452"/>
                    <a:pt x="29665" y="85143"/>
                  </a:cubicBezTo>
                  <a:cubicBezTo>
                    <a:pt x="23934" y="85489"/>
                    <a:pt x="18402" y="86230"/>
                    <a:pt x="12869" y="87663"/>
                  </a:cubicBezTo>
                  <a:cubicBezTo>
                    <a:pt x="8670" y="88749"/>
                    <a:pt x="3237" y="89540"/>
                    <a:pt x="322" y="92948"/>
                  </a:cubicBezTo>
                  <a:cubicBezTo>
                    <a:pt x="-222" y="93392"/>
                    <a:pt x="-24" y="94282"/>
                    <a:pt x="520" y="94578"/>
                  </a:cubicBezTo>
                  <a:lnTo>
                    <a:pt x="520" y="9457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7" name="任意多边形: 形状 46"/>
            <p:cNvSpPr/>
            <p:nvPr/>
          </p:nvSpPr>
          <p:spPr>
            <a:xfrm>
              <a:off x="9322471" y="6046988"/>
              <a:ext cx="164509" cy="29282"/>
            </a:xfrm>
            <a:custGeom>
              <a:avLst/>
              <a:gdLst>
                <a:gd name="connsiteX0" fmla="*/ 645 w 164509"/>
                <a:gd name="connsiteY0" fmla="*/ 29267 h 29282"/>
                <a:gd name="connsiteX1" fmla="*/ 40806 w 164509"/>
                <a:gd name="connsiteY1" fmla="*/ 23043 h 29282"/>
                <a:gd name="connsiteX2" fmla="*/ 82350 w 164509"/>
                <a:gd name="connsiteY2" fmla="*/ 16720 h 29282"/>
                <a:gd name="connsiteX3" fmla="*/ 123697 w 164509"/>
                <a:gd name="connsiteY3" fmla="*/ 14250 h 29282"/>
                <a:gd name="connsiteX4" fmla="*/ 143555 w 164509"/>
                <a:gd name="connsiteY4" fmla="*/ 14645 h 29282"/>
                <a:gd name="connsiteX5" fmla="*/ 162672 w 164509"/>
                <a:gd name="connsiteY5" fmla="*/ 12274 h 29282"/>
                <a:gd name="connsiteX6" fmla="*/ 163265 w 164509"/>
                <a:gd name="connsiteY6" fmla="*/ 4914 h 29282"/>
                <a:gd name="connsiteX7" fmla="*/ 145877 w 164509"/>
                <a:gd name="connsiteY7" fmla="*/ 221 h 29282"/>
                <a:gd name="connsiteX8" fmla="*/ 123697 w 164509"/>
                <a:gd name="connsiteY8" fmla="*/ 122 h 29282"/>
                <a:gd name="connsiteX9" fmla="*/ 81164 w 164509"/>
                <a:gd name="connsiteY9" fmla="*/ 3284 h 29282"/>
                <a:gd name="connsiteX10" fmla="*/ 39916 w 164509"/>
                <a:gd name="connsiteY10" fmla="*/ 11385 h 29282"/>
                <a:gd name="connsiteX11" fmla="*/ 299 w 164509"/>
                <a:gd name="connsiteY11" fmla="*/ 28180 h 29282"/>
                <a:gd name="connsiteX12" fmla="*/ 645 w 164509"/>
                <a:gd name="connsiteY12" fmla="*/ 29267 h 29282"/>
                <a:gd name="connsiteX13" fmla="*/ 645 w 164509"/>
                <a:gd name="connsiteY13" fmla="*/ 29267 h 29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509" h="29282">
                  <a:moveTo>
                    <a:pt x="645" y="29267"/>
                  </a:moveTo>
                  <a:cubicBezTo>
                    <a:pt x="13883" y="26402"/>
                    <a:pt x="27418" y="25216"/>
                    <a:pt x="40806" y="23043"/>
                  </a:cubicBezTo>
                  <a:cubicBezTo>
                    <a:pt x="54637" y="20770"/>
                    <a:pt x="68419" y="18300"/>
                    <a:pt x="82350" y="16720"/>
                  </a:cubicBezTo>
                  <a:cubicBezTo>
                    <a:pt x="96083" y="15139"/>
                    <a:pt x="109865" y="14299"/>
                    <a:pt x="123697" y="14250"/>
                  </a:cubicBezTo>
                  <a:cubicBezTo>
                    <a:pt x="130316" y="14201"/>
                    <a:pt x="136935" y="14349"/>
                    <a:pt x="143555" y="14645"/>
                  </a:cubicBezTo>
                  <a:cubicBezTo>
                    <a:pt x="150273" y="14942"/>
                    <a:pt x="156893" y="16473"/>
                    <a:pt x="162672" y="12274"/>
                  </a:cubicBezTo>
                  <a:cubicBezTo>
                    <a:pt x="164796" y="10743"/>
                    <a:pt x="165191" y="6791"/>
                    <a:pt x="163265" y="4914"/>
                  </a:cubicBezTo>
                  <a:cubicBezTo>
                    <a:pt x="158374" y="73"/>
                    <a:pt x="152397" y="468"/>
                    <a:pt x="145877" y="221"/>
                  </a:cubicBezTo>
                  <a:cubicBezTo>
                    <a:pt x="138467" y="-26"/>
                    <a:pt x="131057" y="-76"/>
                    <a:pt x="123697" y="122"/>
                  </a:cubicBezTo>
                  <a:cubicBezTo>
                    <a:pt x="109470" y="468"/>
                    <a:pt x="95293" y="1456"/>
                    <a:pt x="81164" y="3284"/>
                  </a:cubicBezTo>
                  <a:cubicBezTo>
                    <a:pt x="67283" y="5062"/>
                    <a:pt x="53353" y="7383"/>
                    <a:pt x="39916" y="11385"/>
                  </a:cubicBezTo>
                  <a:cubicBezTo>
                    <a:pt x="26085" y="15534"/>
                    <a:pt x="13290" y="21956"/>
                    <a:pt x="299" y="28180"/>
                  </a:cubicBezTo>
                  <a:cubicBezTo>
                    <a:pt x="-245" y="28427"/>
                    <a:pt x="3" y="29415"/>
                    <a:pt x="645" y="29267"/>
                  </a:cubicBezTo>
                  <a:lnTo>
                    <a:pt x="645" y="2926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8" name="任意多边形: 形状 47"/>
            <p:cNvSpPr/>
            <p:nvPr/>
          </p:nvSpPr>
          <p:spPr>
            <a:xfrm>
              <a:off x="9465042" y="5890468"/>
              <a:ext cx="16830" cy="163430"/>
            </a:xfrm>
            <a:custGeom>
              <a:avLst/>
              <a:gdLst>
                <a:gd name="connsiteX0" fmla="*/ 15458 w 16830"/>
                <a:gd name="connsiteY0" fmla="*/ 162076 h 163430"/>
                <a:gd name="connsiteX1" fmla="*/ 16149 w 16830"/>
                <a:gd name="connsiteY1" fmla="*/ 145380 h 163430"/>
                <a:gd name="connsiteX2" fmla="*/ 15754 w 16830"/>
                <a:gd name="connsiteY2" fmla="*/ 123941 h 163430"/>
                <a:gd name="connsiteX3" fmla="*/ 14371 w 16830"/>
                <a:gd name="connsiteY3" fmla="*/ 83631 h 163430"/>
                <a:gd name="connsiteX4" fmla="*/ 14964 w 16830"/>
                <a:gd name="connsiteY4" fmla="*/ 44310 h 163430"/>
                <a:gd name="connsiteX5" fmla="*/ 16051 w 16830"/>
                <a:gd name="connsiteY5" fmla="*/ 23612 h 163430"/>
                <a:gd name="connsiteX6" fmla="*/ 16347 w 16830"/>
                <a:gd name="connsiteY6" fmla="*/ 3803 h 163430"/>
                <a:gd name="connsiteX7" fmla="*/ 7208 w 16830"/>
                <a:gd name="connsiteY7" fmla="*/ 3063 h 163430"/>
                <a:gd name="connsiteX8" fmla="*/ 1330 w 16830"/>
                <a:gd name="connsiteY8" fmla="*/ 42136 h 163430"/>
                <a:gd name="connsiteX9" fmla="*/ 95 w 16830"/>
                <a:gd name="connsiteY9" fmla="*/ 83582 h 163430"/>
                <a:gd name="connsiteX10" fmla="*/ 2367 w 16830"/>
                <a:gd name="connsiteY10" fmla="*/ 123496 h 163430"/>
                <a:gd name="connsiteX11" fmla="*/ 5529 w 16830"/>
                <a:gd name="connsiteY11" fmla="*/ 142811 h 163430"/>
                <a:gd name="connsiteX12" fmla="*/ 11555 w 16830"/>
                <a:gd name="connsiteY12" fmla="*/ 162225 h 163430"/>
                <a:gd name="connsiteX13" fmla="*/ 15458 w 16830"/>
                <a:gd name="connsiteY13" fmla="*/ 162076 h 163430"/>
                <a:gd name="connsiteX14" fmla="*/ 15458 w 16830"/>
                <a:gd name="connsiteY14" fmla="*/ 162076 h 16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830" h="163430">
                  <a:moveTo>
                    <a:pt x="15458" y="162076"/>
                  </a:moveTo>
                  <a:cubicBezTo>
                    <a:pt x="16989" y="156248"/>
                    <a:pt x="16149" y="151258"/>
                    <a:pt x="16149" y="145380"/>
                  </a:cubicBezTo>
                  <a:cubicBezTo>
                    <a:pt x="16149" y="138217"/>
                    <a:pt x="16001" y="131153"/>
                    <a:pt x="15754" y="123941"/>
                  </a:cubicBezTo>
                  <a:cubicBezTo>
                    <a:pt x="15260" y="110505"/>
                    <a:pt x="14371" y="97117"/>
                    <a:pt x="14371" y="83631"/>
                  </a:cubicBezTo>
                  <a:cubicBezTo>
                    <a:pt x="14322" y="70541"/>
                    <a:pt x="14519" y="57401"/>
                    <a:pt x="14964" y="44310"/>
                  </a:cubicBezTo>
                  <a:cubicBezTo>
                    <a:pt x="15211" y="37394"/>
                    <a:pt x="15557" y="30478"/>
                    <a:pt x="16051" y="23612"/>
                  </a:cubicBezTo>
                  <a:cubicBezTo>
                    <a:pt x="16495" y="17141"/>
                    <a:pt x="17384" y="10225"/>
                    <a:pt x="16347" y="3803"/>
                  </a:cubicBezTo>
                  <a:cubicBezTo>
                    <a:pt x="15557" y="-1137"/>
                    <a:pt x="8986" y="-1137"/>
                    <a:pt x="7208" y="3063"/>
                  </a:cubicBezTo>
                  <a:cubicBezTo>
                    <a:pt x="2219" y="14622"/>
                    <a:pt x="2318" y="29689"/>
                    <a:pt x="1330" y="42136"/>
                  </a:cubicBezTo>
                  <a:cubicBezTo>
                    <a:pt x="194" y="55968"/>
                    <a:pt x="-202" y="69701"/>
                    <a:pt x="95" y="83582"/>
                  </a:cubicBezTo>
                  <a:cubicBezTo>
                    <a:pt x="391" y="96871"/>
                    <a:pt x="787" y="110307"/>
                    <a:pt x="2367" y="123496"/>
                  </a:cubicBezTo>
                  <a:cubicBezTo>
                    <a:pt x="3158" y="129967"/>
                    <a:pt x="3899" y="136537"/>
                    <a:pt x="5529" y="142811"/>
                  </a:cubicBezTo>
                  <a:cubicBezTo>
                    <a:pt x="7257" y="149529"/>
                    <a:pt x="7850" y="156248"/>
                    <a:pt x="11555" y="162225"/>
                  </a:cubicBezTo>
                  <a:cubicBezTo>
                    <a:pt x="12346" y="163658"/>
                    <a:pt x="14914" y="164052"/>
                    <a:pt x="15458" y="162076"/>
                  </a:cubicBezTo>
                  <a:lnTo>
                    <a:pt x="15458" y="16207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9" name="任意多边形: 形状 48"/>
            <p:cNvSpPr/>
            <p:nvPr/>
          </p:nvSpPr>
          <p:spPr>
            <a:xfrm>
              <a:off x="9509860" y="6111522"/>
              <a:ext cx="160973" cy="138875"/>
            </a:xfrm>
            <a:custGeom>
              <a:avLst/>
              <a:gdLst>
                <a:gd name="connsiteX0" fmla="*/ 921 w 160973"/>
                <a:gd name="connsiteY0" fmla="*/ 138864 h 138875"/>
                <a:gd name="connsiteX1" fmla="*/ 143535 w 160973"/>
                <a:gd name="connsiteY1" fmla="*/ 126860 h 138875"/>
                <a:gd name="connsiteX2" fmla="*/ 160973 w 160973"/>
                <a:gd name="connsiteY2" fmla="*/ 113967 h 138875"/>
                <a:gd name="connsiteX3" fmla="*/ 155687 w 160973"/>
                <a:gd name="connsiteY3" fmla="*/ 77461 h 138875"/>
                <a:gd name="connsiteX4" fmla="*/ 149759 w 160973"/>
                <a:gd name="connsiteY4" fmla="*/ 39819 h 138875"/>
                <a:gd name="connsiteX5" fmla="*/ 141658 w 160973"/>
                <a:gd name="connsiteY5" fmla="*/ 2919 h 138875"/>
                <a:gd name="connsiteX6" fmla="*/ 131827 w 160973"/>
                <a:gd name="connsiteY6" fmla="*/ 4648 h 138875"/>
                <a:gd name="connsiteX7" fmla="*/ 134989 w 160973"/>
                <a:gd name="connsiteY7" fmla="*/ 37349 h 138875"/>
                <a:gd name="connsiteX8" fmla="*/ 140423 w 160973"/>
                <a:gd name="connsiteY8" fmla="*/ 71682 h 138875"/>
                <a:gd name="connsiteX9" fmla="*/ 145955 w 160973"/>
                <a:gd name="connsiteY9" fmla="*/ 104334 h 138875"/>
                <a:gd name="connsiteX10" fmla="*/ 147338 w 160973"/>
                <a:gd name="connsiteY10" fmla="*/ 112485 h 138875"/>
                <a:gd name="connsiteX11" fmla="*/ 148919 w 160973"/>
                <a:gd name="connsiteY11" fmla="*/ 112386 h 138875"/>
                <a:gd name="connsiteX12" fmla="*/ 145856 w 160973"/>
                <a:gd name="connsiteY12" fmla="*/ 113028 h 138875"/>
                <a:gd name="connsiteX13" fmla="*/ 128962 w 160973"/>
                <a:gd name="connsiteY13" fmla="*/ 116486 h 138875"/>
                <a:gd name="connsiteX14" fmla="*/ 822 w 160973"/>
                <a:gd name="connsiteY14" fmla="*/ 136739 h 138875"/>
                <a:gd name="connsiteX15" fmla="*/ 921 w 160973"/>
                <a:gd name="connsiteY15" fmla="*/ 138864 h 138875"/>
                <a:gd name="connsiteX16" fmla="*/ 921 w 160973"/>
                <a:gd name="connsiteY16" fmla="*/ 138864 h 13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0973" h="138875">
                  <a:moveTo>
                    <a:pt x="921" y="138864"/>
                  </a:moveTo>
                  <a:cubicBezTo>
                    <a:pt x="48788" y="139111"/>
                    <a:pt x="96359" y="135505"/>
                    <a:pt x="143535" y="126860"/>
                  </a:cubicBezTo>
                  <a:cubicBezTo>
                    <a:pt x="151883" y="125329"/>
                    <a:pt x="160973" y="124340"/>
                    <a:pt x="160973" y="113967"/>
                  </a:cubicBezTo>
                  <a:cubicBezTo>
                    <a:pt x="161022" y="102111"/>
                    <a:pt x="157514" y="89218"/>
                    <a:pt x="155687" y="77461"/>
                  </a:cubicBezTo>
                  <a:cubicBezTo>
                    <a:pt x="153760" y="64914"/>
                    <a:pt x="151982" y="52317"/>
                    <a:pt x="149759" y="39819"/>
                  </a:cubicBezTo>
                  <a:cubicBezTo>
                    <a:pt x="147635" y="27964"/>
                    <a:pt x="146992" y="13786"/>
                    <a:pt x="141658" y="2919"/>
                  </a:cubicBezTo>
                  <a:cubicBezTo>
                    <a:pt x="139336" y="-1873"/>
                    <a:pt x="132519" y="-391"/>
                    <a:pt x="131827" y="4648"/>
                  </a:cubicBezTo>
                  <a:cubicBezTo>
                    <a:pt x="130345" y="15120"/>
                    <a:pt x="133507" y="26976"/>
                    <a:pt x="134989" y="37349"/>
                  </a:cubicBezTo>
                  <a:cubicBezTo>
                    <a:pt x="136619" y="48810"/>
                    <a:pt x="138496" y="60271"/>
                    <a:pt x="140423" y="71682"/>
                  </a:cubicBezTo>
                  <a:cubicBezTo>
                    <a:pt x="142201" y="82549"/>
                    <a:pt x="144078" y="93466"/>
                    <a:pt x="145955" y="104334"/>
                  </a:cubicBezTo>
                  <a:cubicBezTo>
                    <a:pt x="146350" y="106508"/>
                    <a:pt x="146104" y="110855"/>
                    <a:pt x="147338" y="112485"/>
                  </a:cubicBezTo>
                  <a:cubicBezTo>
                    <a:pt x="147338" y="114708"/>
                    <a:pt x="147832" y="114708"/>
                    <a:pt x="148919" y="112386"/>
                  </a:cubicBezTo>
                  <a:cubicBezTo>
                    <a:pt x="147882" y="112583"/>
                    <a:pt x="146894" y="112831"/>
                    <a:pt x="145856" y="113028"/>
                  </a:cubicBezTo>
                  <a:cubicBezTo>
                    <a:pt x="140423" y="113226"/>
                    <a:pt x="134347" y="115449"/>
                    <a:pt x="128962" y="116486"/>
                  </a:cubicBezTo>
                  <a:cubicBezTo>
                    <a:pt x="86529" y="124785"/>
                    <a:pt x="43799" y="131948"/>
                    <a:pt x="822" y="136739"/>
                  </a:cubicBezTo>
                  <a:cubicBezTo>
                    <a:pt x="-314" y="136937"/>
                    <a:pt x="-265" y="138864"/>
                    <a:pt x="921" y="138864"/>
                  </a:cubicBezTo>
                  <a:lnTo>
                    <a:pt x="921" y="13886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0" name="任意多边形: 形状 49"/>
            <p:cNvSpPr/>
            <p:nvPr/>
          </p:nvSpPr>
          <p:spPr>
            <a:xfrm>
              <a:off x="9651607" y="6192931"/>
              <a:ext cx="208427" cy="242451"/>
            </a:xfrm>
            <a:custGeom>
              <a:avLst/>
              <a:gdLst>
                <a:gd name="connsiteX0" fmla="*/ 1639 w 208427"/>
                <a:gd name="connsiteY0" fmla="*/ 242403 h 242451"/>
                <a:gd name="connsiteX1" fmla="*/ 41455 w 208427"/>
                <a:gd name="connsiteY1" fmla="*/ 227139 h 242451"/>
                <a:gd name="connsiteX2" fmla="*/ 83839 w 208427"/>
                <a:gd name="connsiteY2" fmla="*/ 214888 h 242451"/>
                <a:gd name="connsiteX3" fmla="*/ 128347 w 208427"/>
                <a:gd name="connsiteY3" fmla="*/ 208368 h 242451"/>
                <a:gd name="connsiteX4" fmla="*/ 153491 w 208427"/>
                <a:gd name="connsiteY4" fmla="*/ 184854 h 242451"/>
                <a:gd name="connsiteX5" fmla="*/ 183871 w 208427"/>
                <a:gd name="connsiteY5" fmla="*/ 94504 h 242451"/>
                <a:gd name="connsiteX6" fmla="*/ 198394 w 208427"/>
                <a:gd name="connsiteY6" fmla="*/ 48662 h 242451"/>
                <a:gd name="connsiteX7" fmla="*/ 208422 w 208427"/>
                <a:gd name="connsiteY7" fmla="*/ 2425 h 242451"/>
                <a:gd name="connsiteX8" fmla="*/ 204321 w 208427"/>
                <a:gd name="connsiteY8" fmla="*/ 992 h 242451"/>
                <a:gd name="connsiteX9" fmla="*/ 186291 w 208427"/>
                <a:gd name="connsiteY9" fmla="*/ 40907 h 242451"/>
                <a:gd name="connsiteX10" fmla="*/ 171324 w 208427"/>
                <a:gd name="connsiteY10" fmla="*/ 84822 h 242451"/>
                <a:gd name="connsiteX11" fmla="*/ 143661 w 208427"/>
                <a:gd name="connsiteY11" fmla="*/ 171665 h 242451"/>
                <a:gd name="connsiteX12" fmla="*/ 136301 w 208427"/>
                <a:gd name="connsiteY12" fmla="*/ 190140 h 242451"/>
                <a:gd name="connsiteX13" fmla="*/ 114663 w 208427"/>
                <a:gd name="connsiteY13" fmla="*/ 198340 h 242451"/>
                <a:gd name="connsiteX14" fmla="*/ 73663 w 208427"/>
                <a:gd name="connsiteY14" fmla="*/ 208466 h 242451"/>
                <a:gd name="connsiteX15" fmla="*/ 553 w 208427"/>
                <a:gd name="connsiteY15" fmla="*/ 239785 h 242451"/>
                <a:gd name="connsiteX16" fmla="*/ 1639 w 208427"/>
                <a:gd name="connsiteY16" fmla="*/ 242403 h 242451"/>
                <a:gd name="connsiteX17" fmla="*/ 1639 w 208427"/>
                <a:gd name="connsiteY17" fmla="*/ 242403 h 24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8427" h="242451">
                  <a:moveTo>
                    <a:pt x="1639" y="242403"/>
                  </a:moveTo>
                  <a:cubicBezTo>
                    <a:pt x="15224" y="238303"/>
                    <a:pt x="28117" y="231931"/>
                    <a:pt x="41455" y="227139"/>
                  </a:cubicBezTo>
                  <a:cubicBezTo>
                    <a:pt x="55286" y="222199"/>
                    <a:pt x="69464" y="218050"/>
                    <a:pt x="83839" y="214888"/>
                  </a:cubicBezTo>
                  <a:cubicBezTo>
                    <a:pt x="98510" y="211677"/>
                    <a:pt x="113725" y="211529"/>
                    <a:pt x="128347" y="208368"/>
                  </a:cubicBezTo>
                  <a:cubicBezTo>
                    <a:pt x="141437" y="205552"/>
                    <a:pt x="148847" y="197105"/>
                    <a:pt x="153491" y="184854"/>
                  </a:cubicBezTo>
                  <a:cubicBezTo>
                    <a:pt x="164754" y="155215"/>
                    <a:pt x="173942" y="124637"/>
                    <a:pt x="183871" y="94504"/>
                  </a:cubicBezTo>
                  <a:cubicBezTo>
                    <a:pt x="188860" y="79289"/>
                    <a:pt x="194047" y="64074"/>
                    <a:pt x="198394" y="48662"/>
                  </a:cubicBezTo>
                  <a:cubicBezTo>
                    <a:pt x="202593" y="33793"/>
                    <a:pt x="207434" y="17887"/>
                    <a:pt x="208422" y="2425"/>
                  </a:cubicBezTo>
                  <a:cubicBezTo>
                    <a:pt x="208570" y="251"/>
                    <a:pt x="205556" y="-984"/>
                    <a:pt x="204321" y="992"/>
                  </a:cubicBezTo>
                  <a:cubicBezTo>
                    <a:pt x="196567" y="13046"/>
                    <a:pt x="191330" y="27519"/>
                    <a:pt x="186291" y="40907"/>
                  </a:cubicBezTo>
                  <a:cubicBezTo>
                    <a:pt x="180857" y="55380"/>
                    <a:pt x="176066" y="70101"/>
                    <a:pt x="171324" y="84822"/>
                  </a:cubicBezTo>
                  <a:cubicBezTo>
                    <a:pt x="161938" y="113720"/>
                    <a:pt x="152601" y="142618"/>
                    <a:pt x="143661" y="171665"/>
                  </a:cubicBezTo>
                  <a:cubicBezTo>
                    <a:pt x="141783" y="177741"/>
                    <a:pt x="140351" y="185002"/>
                    <a:pt x="136301" y="190140"/>
                  </a:cubicBezTo>
                  <a:cubicBezTo>
                    <a:pt x="131212" y="196561"/>
                    <a:pt x="122172" y="197006"/>
                    <a:pt x="114663" y="198340"/>
                  </a:cubicBezTo>
                  <a:cubicBezTo>
                    <a:pt x="100832" y="200859"/>
                    <a:pt x="87198" y="204613"/>
                    <a:pt x="73663" y="208466"/>
                  </a:cubicBezTo>
                  <a:cubicBezTo>
                    <a:pt x="49062" y="215580"/>
                    <a:pt x="21152" y="224126"/>
                    <a:pt x="553" y="239785"/>
                  </a:cubicBezTo>
                  <a:cubicBezTo>
                    <a:pt x="-633" y="240674"/>
                    <a:pt x="256" y="242799"/>
                    <a:pt x="1639" y="242403"/>
                  </a:cubicBezTo>
                  <a:lnTo>
                    <a:pt x="1639" y="24240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3" name="任意多边形: 形状 52"/>
            <p:cNvSpPr/>
            <p:nvPr/>
          </p:nvSpPr>
          <p:spPr>
            <a:xfrm>
              <a:off x="7634245" y="5287"/>
              <a:ext cx="723965" cy="1469643"/>
            </a:xfrm>
            <a:custGeom>
              <a:avLst/>
              <a:gdLst>
                <a:gd name="connsiteX0" fmla="*/ 383053 w 723965"/>
                <a:gd name="connsiteY0" fmla="*/ 0 h 1469643"/>
                <a:gd name="connsiteX1" fmla="*/ 595763 w 723965"/>
                <a:gd name="connsiteY1" fmla="*/ 243733 h 1469643"/>
                <a:gd name="connsiteX2" fmla="*/ 566272 w 723965"/>
                <a:gd name="connsiteY2" fmla="*/ 336899 h 1469643"/>
                <a:gd name="connsiteX3" fmla="*/ 697623 w 723965"/>
                <a:gd name="connsiteY3" fmla="*/ 609431 h 1469643"/>
                <a:gd name="connsiteX4" fmla="*/ 598579 w 723965"/>
                <a:gd name="connsiteY4" fmla="*/ 623756 h 1469643"/>
                <a:gd name="connsiteX5" fmla="*/ 653510 w 723965"/>
                <a:gd name="connsiteY5" fmla="*/ 860771 h 1469643"/>
                <a:gd name="connsiteX6" fmla="*/ 571706 w 723965"/>
                <a:gd name="connsiteY6" fmla="*/ 897968 h 1469643"/>
                <a:gd name="connsiteX7" fmla="*/ 489951 w 723965"/>
                <a:gd name="connsiteY7" fmla="*/ 1137749 h 1469643"/>
                <a:gd name="connsiteX8" fmla="*/ 401577 w 723965"/>
                <a:gd name="connsiteY8" fmla="*/ 1095315 h 1469643"/>
                <a:gd name="connsiteX9" fmla="*/ 396439 w 723965"/>
                <a:gd name="connsiteY9" fmla="*/ 1291576 h 1469643"/>
                <a:gd name="connsiteX10" fmla="*/ 231448 w 723965"/>
                <a:gd name="connsiteY10" fmla="*/ 1465953 h 1469643"/>
                <a:gd name="connsiteX11" fmla="*/ 193016 w 723965"/>
                <a:gd name="connsiteY11" fmla="*/ 1203893 h 1469643"/>
                <a:gd name="connsiteX12" fmla="*/ 232041 w 723965"/>
                <a:gd name="connsiteY12" fmla="*/ 1120607 h 1469643"/>
                <a:gd name="connsiteX13" fmla="*/ 103753 w 723965"/>
                <a:gd name="connsiteY13" fmla="*/ 1126535 h 1469643"/>
                <a:gd name="connsiteX14" fmla="*/ 156263 w 723965"/>
                <a:gd name="connsiteY14" fmla="*/ 924248 h 1469643"/>
                <a:gd name="connsiteX15" fmla="*/ 35583 w 723965"/>
                <a:gd name="connsiteY15" fmla="*/ 907304 h 1469643"/>
                <a:gd name="connsiteX16" fmla="*/ 73867 w 723965"/>
                <a:gd name="connsiteY16" fmla="*/ 655915 h 1469643"/>
                <a:gd name="connsiteX17" fmla="*/ 113386 w 723965"/>
                <a:gd name="connsiteY17" fmla="*/ 600687 h 1469643"/>
                <a:gd name="connsiteX18" fmla="*/ 1744 w 723965"/>
                <a:gd name="connsiteY18" fmla="*/ 569615 h 1469643"/>
                <a:gd name="connsiteX19" fmla="*/ 117881 w 723965"/>
                <a:gd name="connsiteY19" fmla="*/ 332601 h 1469643"/>
                <a:gd name="connsiteX20" fmla="*/ 81820 w 723965"/>
                <a:gd name="connsiteY20" fmla="*/ 228469 h 1469643"/>
                <a:gd name="connsiteX21" fmla="*/ 275858 w 723965"/>
                <a:gd name="connsiteY21" fmla="*/ 75629 h 1469643"/>
                <a:gd name="connsiteX22" fmla="*/ 383053 w 723965"/>
                <a:gd name="connsiteY22" fmla="*/ 0 h 146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3965" h="1469643">
                  <a:moveTo>
                    <a:pt x="383053" y="0"/>
                  </a:moveTo>
                  <a:cubicBezTo>
                    <a:pt x="516083" y="61057"/>
                    <a:pt x="592552" y="174328"/>
                    <a:pt x="595763" y="243733"/>
                  </a:cubicBezTo>
                  <a:cubicBezTo>
                    <a:pt x="598974" y="313138"/>
                    <a:pt x="566272" y="336899"/>
                    <a:pt x="566272" y="336899"/>
                  </a:cubicBezTo>
                  <a:cubicBezTo>
                    <a:pt x="748158" y="437820"/>
                    <a:pt x="742477" y="560230"/>
                    <a:pt x="697623" y="609431"/>
                  </a:cubicBezTo>
                  <a:cubicBezTo>
                    <a:pt x="652769" y="658632"/>
                    <a:pt x="598579" y="623756"/>
                    <a:pt x="598579" y="623756"/>
                  </a:cubicBezTo>
                  <a:cubicBezTo>
                    <a:pt x="715110" y="712970"/>
                    <a:pt x="697129" y="812953"/>
                    <a:pt x="653510" y="860771"/>
                  </a:cubicBezTo>
                  <a:cubicBezTo>
                    <a:pt x="609891" y="908589"/>
                    <a:pt x="571706" y="897968"/>
                    <a:pt x="571706" y="897968"/>
                  </a:cubicBezTo>
                  <a:cubicBezTo>
                    <a:pt x="666847" y="1056883"/>
                    <a:pt x="530458" y="1135872"/>
                    <a:pt x="489951" y="1137749"/>
                  </a:cubicBezTo>
                  <a:cubicBezTo>
                    <a:pt x="449444" y="1139626"/>
                    <a:pt x="401577" y="1095315"/>
                    <a:pt x="401577" y="1095315"/>
                  </a:cubicBezTo>
                  <a:cubicBezTo>
                    <a:pt x="401577" y="1095315"/>
                    <a:pt x="408888" y="1216045"/>
                    <a:pt x="396439" y="1291576"/>
                  </a:cubicBezTo>
                  <a:cubicBezTo>
                    <a:pt x="383991" y="1367107"/>
                    <a:pt x="306386" y="1492777"/>
                    <a:pt x="231448" y="1465953"/>
                  </a:cubicBezTo>
                  <a:cubicBezTo>
                    <a:pt x="156511" y="1439130"/>
                    <a:pt x="153942" y="1287180"/>
                    <a:pt x="193016" y="1203893"/>
                  </a:cubicBezTo>
                  <a:cubicBezTo>
                    <a:pt x="232041" y="1120607"/>
                    <a:pt x="232041" y="1120607"/>
                    <a:pt x="232041" y="1120607"/>
                  </a:cubicBezTo>
                  <a:cubicBezTo>
                    <a:pt x="232041" y="1120607"/>
                    <a:pt x="155671" y="1209673"/>
                    <a:pt x="103753" y="1126535"/>
                  </a:cubicBezTo>
                  <a:cubicBezTo>
                    <a:pt x="51835" y="1043397"/>
                    <a:pt x="156263" y="924248"/>
                    <a:pt x="156263" y="924248"/>
                  </a:cubicBezTo>
                  <a:cubicBezTo>
                    <a:pt x="156263" y="924248"/>
                    <a:pt x="68729" y="970584"/>
                    <a:pt x="35583" y="907304"/>
                  </a:cubicBezTo>
                  <a:cubicBezTo>
                    <a:pt x="2436" y="844074"/>
                    <a:pt x="45067" y="687480"/>
                    <a:pt x="73867" y="655915"/>
                  </a:cubicBezTo>
                  <a:cubicBezTo>
                    <a:pt x="102666" y="624300"/>
                    <a:pt x="113386" y="600687"/>
                    <a:pt x="113386" y="600687"/>
                  </a:cubicBezTo>
                  <a:cubicBezTo>
                    <a:pt x="113386" y="600687"/>
                    <a:pt x="16762" y="616495"/>
                    <a:pt x="1744" y="569615"/>
                  </a:cubicBezTo>
                  <a:cubicBezTo>
                    <a:pt x="-13272" y="522736"/>
                    <a:pt x="72335" y="382592"/>
                    <a:pt x="117881" y="332601"/>
                  </a:cubicBezTo>
                  <a:cubicBezTo>
                    <a:pt x="36126" y="345049"/>
                    <a:pt x="26790" y="271544"/>
                    <a:pt x="81820" y="228469"/>
                  </a:cubicBezTo>
                  <a:cubicBezTo>
                    <a:pt x="136899" y="185393"/>
                    <a:pt x="273388" y="78396"/>
                    <a:pt x="275858" y="75629"/>
                  </a:cubicBezTo>
                  <a:cubicBezTo>
                    <a:pt x="278377" y="72912"/>
                    <a:pt x="383053" y="0"/>
                    <a:pt x="383053" y="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4" name="任意多边形: 形状 53"/>
            <p:cNvSpPr/>
            <p:nvPr/>
          </p:nvSpPr>
          <p:spPr>
            <a:xfrm>
              <a:off x="7814149" y="1201824"/>
              <a:ext cx="106775" cy="265339"/>
            </a:xfrm>
            <a:custGeom>
              <a:avLst/>
              <a:gdLst>
                <a:gd name="connsiteX0" fmla="*/ 105833 w 106775"/>
                <a:gd name="connsiteY0" fmla="*/ 241605 h 265339"/>
                <a:gd name="connsiteX1" fmla="*/ 91803 w 106775"/>
                <a:gd name="connsiteY1" fmla="*/ 223525 h 265339"/>
                <a:gd name="connsiteX2" fmla="*/ 77725 w 106775"/>
                <a:gd name="connsiteY2" fmla="*/ 202382 h 265339"/>
                <a:gd name="connsiteX3" fmla="*/ 77281 w 106775"/>
                <a:gd name="connsiteY3" fmla="*/ 201147 h 265339"/>
                <a:gd name="connsiteX4" fmla="*/ 74761 w 106775"/>
                <a:gd name="connsiteY4" fmla="*/ 195170 h 265339"/>
                <a:gd name="connsiteX5" fmla="*/ 72587 w 106775"/>
                <a:gd name="connsiteY5" fmla="*/ 188995 h 265339"/>
                <a:gd name="connsiteX6" fmla="*/ 72143 w 106775"/>
                <a:gd name="connsiteY6" fmla="*/ 187068 h 265339"/>
                <a:gd name="connsiteX7" fmla="*/ 70858 w 106775"/>
                <a:gd name="connsiteY7" fmla="*/ 151748 h 265339"/>
                <a:gd name="connsiteX8" fmla="*/ 73872 w 106775"/>
                <a:gd name="connsiteY8" fmla="*/ 85604 h 265339"/>
                <a:gd name="connsiteX9" fmla="*/ 74811 w 106775"/>
                <a:gd name="connsiteY9" fmla="*/ 43170 h 265339"/>
                <a:gd name="connsiteX10" fmla="*/ 71303 w 106775"/>
                <a:gd name="connsiteY10" fmla="*/ 28301 h 265339"/>
                <a:gd name="connsiteX11" fmla="*/ 64289 w 106775"/>
                <a:gd name="connsiteY11" fmla="*/ 8295 h 265339"/>
                <a:gd name="connsiteX12" fmla="*/ 37514 w 106775"/>
                <a:gd name="connsiteY12" fmla="*/ 3256 h 265339"/>
                <a:gd name="connsiteX13" fmla="*/ 22497 w 106775"/>
                <a:gd name="connsiteY13" fmla="*/ 20793 h 265339"/>
                <a:gd name="connsiteX14" fmla="*/ 11630 w 106775"/>
                <a:gd name="connsiteY14" fmla="*/ 39268 h 265339"/>
                <a:gd name="connsiteX15" fmla="*/ 2837 w 106775"/>
                <a:gd name="connsiteY15" fmla="*/ 82640 h 265339"/>
                <a:gd name="connsiteX16" fmla="*/ 1207 w 106775"/>
                <a:gd name="connsiteY16" fmla="*/ 172298 h 265339"/>
                <a:gd name="connsiteX17" fmla="*/ 31636 w 106775"/>
                <a:gd name="connsiteY17" fmla="*/ 245705 h 265339"/>
                <a:gd name="connsiteX18" fmla="*/ 100349 w 106775"/>
                <a:gd name="connsiteY18" fmla="*/ 258598 h 265339"/>
                <a:gd name="connsiteX19" fmla="*/ 105833 w 106775"/>
                <a:gd name="connsiteY19" fmla="*/ 241605 h 265339"/>
                <a:gd name="connsiteX20" fmla="*/ 105833 w 106775"/>
                <a:gd name="connsiteY20" fmla="*/ 241605 h 26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6775" h="265339">
                  <a:moveTo>
                    <a:pt x="105833" y="241605"/>
                  </a:moveTo>
                  <a:cubicBezTo>
                    <a:pt x="102523" y="233800"/>
                    <a:pt x="96991" y="229008"/>
                    <a:pt x="91803" y="223525"/>
                  </a:cubicBezTo>
                  <a:cubicBezTo>
                    <a:pt x="86221" y="217646"/>
                    <a:pt x="81578" y="209495"/>
                    <a:pt x="77725" y="202382"/>
                  </a:cubicBezTo>
                  <a:cubicBezTo>
                    <a:pt x="79355" y="205395"/>
                    <a:pt x="77923" y="202777"/>
                    <a:pt x="77281" y="201147"/>
                  </a:cubicBezTo>
                  <a:cubicBezTo>
                    <a:pt x="76441" y="199122"/>
                    <a:pt x="75552" y="197146"/>
                    <a:pt x="74761" y="195170"/>
                  </a:cubicBezTo>
                  <a:cubicBezTo>
                    <a:pt x="73971" y="193145"/>
                    <a:pt x="73180" y="191070"/>
                    <a:pt x="72587" y="188995"/>
                  </a:cubicBezTo>
                  <a:cubicBezTo>
                    <a:pt x="72341" y="188155"/>
                    <a:pt x="71649" y="184105"/>
                    <a:pt x="72143" y="187068"/>
                  </a:cubicBezTo>
                  <a:cubicBezTo>
                    <a:pt x="70216" y="175509"/>
                    <a:pt x="70908" y="163406"/>
                    <a:pt x="70858" y="151748"/>
                  </a:cubicBezTo>
                  <a:cubicBezTo>
                    <a:pt x="70710" y="128284"/>
                    <a:pt x="71352" y="108080"/>
                    <a:pt x="73872" y="85604"/>
                  </a:cubicBezTo>
                  <a:cubicBezTo>
                    <a:pt x="75403" y="72118"/>
                    <a:pt x="77182" y="56607"/>
                    <a:pt x="74811" y="43170"/>
                  </a:cubicBezTo>
                  <a:cubicBezTo>
                    <a:pt x="73773" y="37341"/>
                    <a:pt x="72143" y="33933"/>
                    <a:pt x="71303" y="28301"/>
                  </a:cubicBezTo>
                  <a:cubicBezTo>
                    <a:pt x="70167" y="20842"/>
                    <a:pt x="68142" y="14766"/>
                    <a:pt x="64289" y="8295"/>
                  </a:cubicBezTo>
                  <a:cubicBezTo>
                    <a:pt x="59003" y="-548"/>
                    <a:pt x="45616" y="-2474"/>
                    <a:pt x="37514" y="3256"/>
                  </a:cubicBezTo>
                  <a:cubicBezTo>
                    <a:pt x="30697" y="8097"/>
                    <a:pt x="26696" y="13729"/>
                    <a:pt x="22497" y="20793"/>
                  </a:cubicBezTo>
                  <a:cubicBezTo>
                    <a:pt x="18842" y="26869"/>
                    <a:pt x="14248" y="32352"/>
                    <a:pt x="11630" y="39268"/>
                  </a:cubicBezTo>
                  <a:cubicBezTo>
                    <a:pt x="6394" y="53248"/>
                    <a:pt x="4121" y="67870"/>
                    <a:pt x="2837" y="82640"/>
                  </a:cubicBezTo>
                  <a:cubicBezTo>
                    <a:pt x="268" y="112378"/>
                    <a:pt x="-1164" y="142511"/>
                    <a:pt x="1207" y="172298"/>
                  </a:cubicBezTo>
                  <a:cubicBezTo>
                    <a:pt x="3380" y="199813"/>
                    <a:pt x="10049" y="226834"/>
                    <a:pt x="31636" y="245705"/>
                  </a:cubicBezTo>
                  <a:cubicBezTo>
                    <a:pt x="47740" y="259783"/>
                    <a:pt x="81035" y="274158"/>
                    <a:pt x="100349" y="258598"/>
                  </a:cubicBezTo>
                  <a:cubicBezTo>
                    <a:pt x="105141" y="254695"/>
                    <a:pt x="108500" y="247829"/>
                    <a:pt x="105833" y="241605"/>
                  </a:cubicBezTo>
                  <a:lnTo>
                    <a:pt x="105833" y="241605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5" name="任意多边形: 形状 54"/>
            <p:cNvSpPr/>
            <p:nvPr/>
          </p:nvSpPr>
          <p:spPr>
            <a:xfrm>
              <a:off x="7727297" y="1001550"/>
              <a:ext cx="127779" cy="147874"/>
            </a:xfrm>
            <a:custGeom>
              <a:avLst/>
              <a:gdLst>
                <a:gd name="connsiteX0" fmla="*/ 123230 w 127779"/>
                <a:gd name="connsiteY0" fmla="*/ 95693 h 147874"/>
                <a:gd name="connsiteX1" fmla="*/ 105842 w 127779"/>
                <a:gd name="connsiteY1" fmla="*/ 90161 h 147874"/>
                <a:gd name="connsiteX2" fmla="*/ 106089 w 127779"/>
                <a:gd name="connsiteY2" fmla="*/ 90309 h 147874"/>
                <a:gd name="connsiteX3" fmla="*/ 98729 w 127779"/>
                <a:gd name="connsiteY3" fmla="*/ 90012 h 147874"/>
                <a:gd name="connsiteX4" fmla="*/ 92653 w 127779"/>
                <a:gd name="connsiteY4" fmla="*/ 90358 h 147874"/>
                <a:gd name="connsiteX5" fmla="*/ 66471 w 127779"/>
                <a:gd name="connsiteY5" fmla="*/ 93223 h 147874"/>
                <a:gd name="connsiteX6" fmla="*/ 80500 w 127779"/>
                <a:gd name="connsiteY6" fmla="*/ 95990 h 147874"/>
                <a:gd name="connsiteX7" fmla="*/ 82674 w 127779"/>
                <a:gd name="connsiteY7" fmla="*/ 97373 h 147874"/>
                <a:gd name="connsiteX8" fmla="*/ 80352 w 127779"/>
                <a:gd name="connsiteY8" fmla="*/ 95496 h 147874"/>
                <a:gd name="connsiteX9" fmla="*/ 78129 w 127779"/>
                <a:gd name="connsiteY9" fmla="*/ 93421 h 147874"/>
                <a:gd name="connsiteX10" fmla="*/ 79661 w 127779"/>
                <a:gd name="connsiteY10" fmla="*/ 95199 h 147874"/>
                <a:gd name="connsiteX11" fmla="*/ 72646 w 127779"/>
                <a:gd name="connsiteY11" fmla="*/ 84480 h 147874"/>
                <a:gd name="connsiteX12" fmla="*/ 76450 w 127779"/>
                <a:gd name="connsiteY12" fmla="*/ 91939 h 147874"/>
                <a:gd name="connsiteX13" fmla="*/ 69781 w 127779"/>
                <a:gd name="connsiteY13" fmla="*/ 78996 h 147874"/>
                <a:gd name="connsiteX14" fmla="*/ 73634 w 127779"/>
                <a:gd name="connsiteY14" fmla="*/ 86554 h 147874"/>
                <a:gd name="connsiteX15" fmla="*/ 67953 w 127779"/>
                <a:gd name="connsiteY15" fmla="*/ 70549 h 147874"/>
                <a:gd name="connsiteX16" fmla="*/ 69781 w 127779"/>
                <a:gd name="connsiteY16" fmla="*/ 79392 h 147874"/>
                <a:gd name="connsiteX17" fmla="*/ 68645 w 127779"/>
                <a:gd name="connsiteY17" fmla="*/ 57310 h 147874"/>
                <a:gd name="connsiteX18" fmla="*/ 68052 w 127779"/>
                <a:gd name="connsiteY18" fmla="*/ 66548 h 147874"/>
                <a:gd name="connsiteX19" fmla="*/ 69633 w 127779"/>
                <a:gd name="connsiteY19" fmla="*/ 54890 h 147874"/>
                <a:gd name="connsiteX20" fmla="*/ 70769 w 127779"/>
                <a:gd name="connsiteY20" fmla="*/ 35279 h 147874"/>
                <a:gd name="connsiteX21" fmla="*/ 68892 w 127779"/>
                <a:gd name="connsiteY21" fmla="*/ 18780 h 147874"/>
                <a:gd name="connsiteX22" fmla="*/ 63161 w 127779"/>
                <a:gd name="connsiteY22" fmla="*/ 9542 h 147874"/>
                <a:gd name="connsiteX23" fmla="*/ 64001 w 127779"/>
                <a:gd name="connsiteY23" fmla="*/ 10481 h 147874"/>
                <a:gd name="connsiteX24" fmla="*/ 59407 w 127779"/>
                <a:gd name="connsiteY24" fmla="*/ 4849 h 147874"/>
                <a:gd name="connsiteX25" fmla="*/ 41624 w 127779"/>
                <a:gd name="connsiteY25" fmla="*/ 58 h 147874"/>
                <a:gd name="connsiteX26" fmla="*/ 17567 w 127779"/>
                <a:gd name="connsiteY26" fmla="*/ 12456 h 147874"/>
                <a:gd name="connsiteX27" fmla="*/ 1265 w 127779"/>
                <a:gd name="connsiteY27" fmla="*/ 45801 h 147874"/>
                <a:gd name="connsiteX28" fmla="*/ 12528 w 127779"/>
                <a:gd name="connsiteY28" fmla="*/ 110661 h 147874"/>
                <a:gd name="connsiteX29" fmla="*/ 58617 w 127779"/>
                <a:gd name="connsiteY29" fmla="*/ 146228 h 147874"/>
                <a:gd name="connsiteX30" fmla="*/ 70275 w 127779"/>
                <a:gd name="connsiteY30" fmla="*/ 147809 h 147874"/>
                <a:gd name="connsiteX31" fmla="*/ 87317 w 127779"/>
                <a:gd name="connsiteY31" fmla="*/ 141288 h 147874"/>
                <a:gd name="connsiteX32" fmla="*/ 100655 w 127779"/>
                <a:gd name="connsiteY32" fmla="*/ 134323 h 147874"/>
                <a:gd name="connsiteX33" fmla="*/ 113400 w 127779"/>
                <a:gd name="connsiteY33" fmla="*/ 126518 h 147874"/>
                <a:gd name="connsiteX34" fmla="*/ 119031 w 127779"/>
                <a:gd name="connsiteY34" fmla="*/ 122418 h 147874"/>
                <a:gd name="connsiteX35" fmla="*/ 124416 w 127779"/>
                <a:gd name="connsiteY35" fmla="*/ 117033 h 147874"/>
                <a:gd name="connsiteX36" fmla="*/ 126392 w 127779"/>
                <a:gd name="connsiteY36" fmla="*/ 113032 h 147874"/>
                <a:gd name="connsiteX37" fmla="*/ 126590 w 127779"/>
                <a:gd name="connsiteY37" fmla="*/ 112439 h 147874"/>
                <a:gd name="connsiteX38" fmla="*/ 123230 w 127779"/>
                <a:gd name="connsiteY38" fmla="*/ 95693 h 147874"/>
                <a:gd name="connsiteX39" fmla="*/ 123230 w 127779"/>
                <a:gd name="connsiteY39" fmla="*/ 95693 h 147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7779" h="147874">
                  <a:moveTo>
                    <a:pt x="123230" y="95693"/>
                  </a:moveTo>
                  <a:cubicBezTo>
                    <a:pt x="117846" y="91692"/>
                    <a:pt x="112807" y="89321"/>
                    <a:pt x="105842" y="90161"/>
                  </a:cubicBezTo>
                  <a:cubicBezTo>
                    <a:pt x="104409" y="90111"/>
                    <a:pt x="104508" y="90161"/>
                    <a:pt x="106089" y="90309"/>
                  </a:cubicBezTo>
                  <a:cubicBezTo>
                    <a:pt x="103619" y="90012"/>
                    <a:pt x="101149" y="89914"/>
                    <a:pt x="98729" y="90012"/>
                  </a:cubicBezTo>
                  <a:cubicBezTo>
                    <a:pt x="96703" y="90062"/>
                    <a:pt x="94678" y="90210"/>
                    <a:pt x="92653" y="90358"/>
                  </a:cubicBezTo>
                  <a:cubicBezTo>
                    <a:pt x="83860" y="90901"/>
                    <a:pt x="75165" y="92087"/>
                    <a:pt x="66471" y="93223"/>
                  </a:cubicBezTo>
                  <a:cubicBezTo>
                    <a:pt x="71164" y="94162"/>
                    <a:pt x="75808" y="95051"/>
                    <a:pt x="80500" y="95990"/>
                  </a:cubicBezTo>
                  <a:cubicBezTo>
                    <a:pt x="81241" y="96484"/>
                    <a:pt x="85440" y="99694"/>
                    <a:pt x="82674" y="97373"/>
                  </a:cubicBezTo>
                  <a:cubicBezTo>
                    <a:pt x="81933" y="96731"/>
                    <a:pt x="81093" y="96138"/>
                    <a:pt x="80352" y="95496"/>
                  </a:cubicBezTo>
                  <a:cubicBezTo>
                    <a:pt x="79611" y="94853"/>
                    <a:pt x="78870" y="94112"/>
                    <a:pt x="78129" y="93421"/>
                  </a:cubicBezTo>
                  <a:cubicBezTo>
                    <a:pt x="74523" y="90111"/>
                    <a:pt x="81785" y="97966"/>
                    <a:pt x="79661" y="95199"/>
                  </a:cubicBezTo>
                  <a:cubicBezTo>
                    <a:pt x="76993" y="91791"/>
                    <a:pt x="74622" y="88333"/>
                    <a:pt x="72646" y="84480"/>
                  </a:cubicBezTo>
                  <a:cubicBezTo>
                    <a:pt x="73931" y="86950"/>
                    <a:pt x="75165" y="89469"/>
                    <a:pt x="76450" y="91939"/>
                  </a:cubicBezTo>
                  <a:cubicBezTo>
                    <a:pt x="74325" y="87592"/>
                    <a:pt x="72053" y="83294"/>
                    <a:pt x="69781" y="78996"/>
                  </a:cubicBezTo>
                  <a:cubicBezTo>
                    <a:pt x="71065" y="81516"/>
                    <a:pt x="72349" y="84035"/>
                    <a:pt x="73634" y="86554"/>
                  </a:cubicBezTo>
                  <a:cubicBezTo>
                    <a:pt x="71065" y="81417"/>
                    <a:pt x="69237" y="76131"/>
                    <a:pt x="67953" y="70549"/>
                  </a:cubicBezTo>
                  <a:cubicBezTo>
                    <a:pt x="68546" y="73513"/>
                    <a:pt x="69188" y="76428"/>
                    <a:pt x="69781" y="79392"/>
                  </a:cubicBezTo>
                  <a:cubicBezTo>
                    <a:pt x="68348" y="72081"/>
                    <a:pt x="68250" y="64770"/>
                    <a:pt x="68645" y="57310"/>
                  </a:cubicBezTo>
                  <a:cubicBezTo>
                    <a:pt x="68447" y="60373"/>
                    <a:pt x="68250" y="63485"/>
                    <a:pt x="68052" y="66548"/>
                  </a:cubicBezTo>
                  <a:cubicBezTo>
                    <a:pt x="68348" y="62596"/>
                    <a:pt x="68892" y="58743"/>
                    <a:pt x="69633" y="54890"/>
                  </a:cubicBezTo>
                  <a:cubicBezTo>
                    <a:pt x="70868" y="48419"/>
                    <a:pt x="70522" y="41849"/>
                    <a:pt x="70769" y="35279"/>
                  </a:cubicBezTo>
                  <a:cubicBezTo>
                    <a:pt x="70967" y="29598"/>
                    <a:pt x="71065" y="24164"/>
                    <a:pt x="68892" y="18780"/>
                  </a:cubicBezTo>
                  <a:cubicBezTo>
                    <a:pt x="67508" y="15322"/>
                    <a:pt x="65631" y="12308"/>
                    <a:pt x="63161" y="9542"/>
                  </a:cubicBezTo>
                  <a:cubicBezTo>
                    <a:pt x="55702" y="1144"/>
                    <a:pt x="65631" y="13395"/>
                    <a:pt x="64001" y="10481"/>
                  </a:cubicBezTo>
                  <a:cubicBezTo>
                    <a:pt x="62865" y="8455"/>
                    <a:pt x="61136" y="6331"/>
                    <a:pt x="59407" y="4849"/>
                  </a:cubicBezTo>
                  <a:cubicBezTo>
                    <a:pt x="54418" y="502"/>
                    <a:pt x="47947" y="-239"/>
                    <a:pt x="41624" y="58"/>
                  </a:cubicBezTo>
                  <a:cubicBezTo>
                    <a:pt x="31942" y="552"/>
                    <a:pt x="23890" y="5195"/>
                    <a:pt x="17567" y="12456"/>
                  </a:cubicBezTo>
                  <a:cubicBezTo>
                    <a:pt x="9268" y="21991"/>
                    <a:pt x="3191" y="33253"/>
                    <a:pt x="1265" y="45801"/>
                  </a:cubicBezTo>
                  <a:cubicBezTo>
                    <a:pt x="-2292" y="68870"/>
                    <a:pt x="1710" y="90210"/>
                    <a:pt x="12528" y="110661"/>
                  </a:cubicBezTo>
                  <a:cubicBezTo>
                    <a:pt x="22062" y="128642"/>
                    <a:pt x="39500" y="140448"/>
                    <a:pt x="58617" y="146228"/>
                  </a:cubicBezTo>
                  <a:cubicBezTo>
                    <a:pt x="62322" y="147364"/>
                    <a:pt x="66372" y="148105"/>
                    <a:pt x="70275" y="147809"/>
                  </a:cubicBezTo>
                  <a:cubicBezTo>
                    <a:pt x="76598" y="147364"/>
                    <a:pt x="81884" y="144104"/>
                    <a:pt x="87317" y="141288"/>
                  </a:cubicBezTo>
                  <a:cubicBezTo>
                    <a:pt x="91763" y="139016"/>
                    <a:pt x="96259" y="136793"/>
                    <a:pt x="100655" y="134323"/>
                  </a:cubicBezTo>
                  <a:cubicBezTo>
                    <a:pt x="104953" y="131902"/>
                    <a:pt x="109398" y="129432"/>
                    <a:pt x="113400" y="126518"/>
                  </a:cubicBezTo>
                  <a:cubicBezTo>
                    <a:pt x="115277" y="125184"/>
                    <a:pt x="117154" y="123801"/>
                    <a:pt x="119031" y="122418"/>
                  </a:cubicBezTo>
                  <a:cubicBezTo>
                    <a:pt x="121205" y="120837"/>
                    <a:pt x="122934" y="119256"/>
                    <a:pt x="124416" y="117033"/>
                  </a:cubicBezTo>
                  <a:cubicBezTo>
                    <a:pt x="125403" y="115897"/>
                    <a:pt x="126046" y="114563"/>
                    <a:pt x="126392" y="113032"/>
                  </a:cubicBezTo>
                  <a:cubicBezTo>
                    <a:pt x="127281" y="110414"/>
                    <a:pt x="127380" y="110167"/>
                    <a:pt x="126590" y="112439"/>
                  </a:cubicBezTo>
                  <a:cubicBezTo>
                    <a:pt x="128516" y="106857"/>
                    <a:pt x="128565" y="99645"/>
                    <a:pt x="123230" y="95693"/>
                  </a:cubicBezTo>
                  <a:lnTo>
                    <a:pt x="123230" y="95693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6" name="任意多边形: 形状 55"/>
            <p:cNvSpPr/>
            <p:nvPr/>
          </p:nvSpPr>
          <p:spPr>
            <a:xfrm>
              <a:off x="8069279" y="939857"/>
              <a:ext cx="184021" cy="210942"/>
            </a:xfrm>
            <a:custGeom>
              <a:avLst/>
              <a:gdLst>
                <a:gd name="connsiteX0" fmla="*/ 3147 w 184021"/>
                <a:gd name="connsiteY0" fmla="*/ 184308 h 210942"/>
                <a:gd name="connsiteX1" fmla="*/ 82086 w 184021"/>
                <a:gd name="connsiteY1" fmla="*/ 209550 h 210942"/>
                <a:gd name="connsiteX2" fmla="*/ 154553 w 184021"/>
                <a:gd name="connsiteY2" fmla="*/ 166475 h 210942"/>
                <a:gd name="connsiteX3" fmla="*/ 183896 w 184021"/>
                <a:gd name="connsiteY3" fmla="*/ 83880 h 210942"/>
                <a:gd name="connsiteX4" fmla="*/ 183946 w 184021"/>
                <a:gd name="connsiteY4" fmla="*/ 76174 h 210942"/>
                <a:gd name="connsiteX5" fmla="*/ 182118 w 184021"/>
                <a:gd name="connsiteY5" fmla="*/ 65949 h 210942"/>
                <a:gd name="connsiteX6" fmla="*/ 177820 w 184021"/>
                <a:gd name="connsiteY6" fmla="*/ 42435 h 210942"/>
                <a:gd name="connsiteX7" fmla="*/ 169472 w 184021"/>
                <a:gd name="connsiteY7" fmla="*/ 22923 h 210942"/>
                <a:gd name="connsiteX8" fmla="*/ 162210 w 184021"/>
                <a:gd name="connsiteY8" fmla="*/ 14772 h 210942"/>
                <a:gd name="connsiteX9" fmla="*/ 156529 w 184021"/>
                <a:gd name="connsiteY9" fmla="*/ 6967 h 210942"/>
                <a:gd name="connsiteX10" fmla="*/ 126001 w 184021"/>
                <a:gd name="connsiteY10" fmla="*/ 13191 h 210942"/>
                <a:gd name="connsiteX11" fmla="*/ 123531 w 184021"/>
                <a:gd name="connsiteY11" fmla="*/ 27319 h 210942"/>
                <a:gd name="connsiteX12" fmla="*/ 128668 w 184021"/>
                <a:gd name="connsiteY12" fmla="*/ 16847 h 210942"/>
                <a:gd name="connsiteX13" fmla="*/ 120073 w 184021"/>
                <a:gd name="connsiteY13" fmla="*/ 34087 h 210942"/>
                <a:gd name="connsiteX14" fmla="*/ 119036 w 184021"/>
                <a:gd name="connsiteY14" fmla="*/ 48066 h 210942"/>
                <a:gd name="connsiteX15" fmla="*/ 118542 w 184021"/>
                <a:gd name="connsiteY15" fmla="*/ 73062 h 210942"/>
                <a:gd name="connsiteX16" fmla="*/ 121753 w 184021"/>
                <a:gd name="connsiteY16" fmla="*/ 56612 h 210942"/>
                <a:gd name="connsiteX17" fmla="*/ 117949 w 184021"/>
                <a:gd name="connsiteY17" fmla="*/ 68122 h 210942"/>
                <a:gd name="connsiteX18" fmla="*/ 117455 w 184021"/>
                <a:gd name="connsiteY18" fmla="*/ 73852 h 210942"/>
                <a:gd name="connsiteX19" fmla="*/ 117406 w 184021"/>
                <a:gd name="connsiteY19" fmla="*/ 74495 h 210942"/>
                <a:gd name="connsiteX20" fmla="*/ 116269 w 184021"/>
                <a:gd name="connsiteY20" fmla="*/ 85955 h 210942"/>
                <a:gd name="connsiteX21" fmla="*/ 113997 w 184021"/>
                <a:gd name="connsiteY21" fmla="*/ 98453 h 210942"/>
                <a:gd name="connsiteX22" fmla="*/ 112367 w 184021"/>
                <a:gd name="connsiteY22" fmla="*/ 104578 h 210942"/>
                <a:gd name="connsiteX23" fmla="*/ 112762 w 184021"/>
                <a:gd name="connsiteY23" fmla="*/ 103442 h 210942"/>
                <a:gd name="connsiteX24" fmla="*/ 107674 w 184021"/>
                <a:gd name="connsiteY24" fmla="*/ 115199 h 210942"/>
                <a:gd name="connsiteX25" fmla="*/ 104760 w 184021"/>
                <a:gd name="connsiteY25" fmla="*/ 120435 h 210942"/>
                <a:gd name="connsiteX26" fmla="*/ 104908 w 184021"/>
                <a:gd name="connsiteY26" fmla="*/ 120188 h 210942"/>
                <a:gd name="connsiteX27" fmla="*/ 98042 w 184021"/>
                <a:gd name="connsiteY27" fmla="*/ 128487 h 210942"/>
                <a:gd name="connsiteX28" fmla="*/ 93843 w 184021"/>
                <a:gd name="connsiteY28" fmla="*/ 132785 h 210942"/>
                <a:gd name="connsiteX29" fmla="*/ 93942 w 184021"/>
                <a:gd name="connsiteY29" fmla="*/ 132587 h 210942"/>
                <a:gd name="connsiteX30" fmla="*/ 85149 w 184021"/>
                <a:gd name="connsiteY30" fmla="*/ 138861 h 210942"/>
                <a:gd name="connsiteX31" fmla="*/ 79961 w 184021"/>
                <a:gd name="connsiteY31" fmla="*/ 141874 h 210942"/>
                <a:gd name="connsiteX32" fmla="*/ 80110 w 184021"/>
                <a:gd name="connsiteY32" fmla="*/ 141627 h 210942"/>
                <a:gd name="connsiteX33" fmla="*/ 57880 w 184021"/>
                <a:gd name="connsiteY33" fmla="*/ 149531 h 210942"/>
                <a:gd name="connsiteX34" fmla="*/ 57288 w 184021"/>
                <a:gd name="connsiteY34" fmla="*/ 149828 h 210942"/>
                <a:gd name="connsiteX35" fmla="*/ 52199 w 184021"/>
                <a:gd name="connsiteY35" fmla="*/ 150618 h 210942"/>
                <a:gd name="connsiteX36" fmla="*/ 39554 w 184021"/>
                <a:gd name="connsiteY36" fmla="*/ 151458 h 210942"/>
                <a:gd name="connsiteX37" fmla="*/ 12730 w 184021"/>
                <a:gd name="connsiteY37" fmla="*/ 154471 h 210942"/>
                <a:gd name="connsiteX38" fmla="*/ 3147 w 184021"/>
                <a:gd name="connsiteY38" fmla="*/ 184308 h 210942"/>
                <a:gd name="connsiteX39" fmla="*/ 3147 w 184021"/>
                <a:gd name="connsiteY39" fmla="*/ 184308 h 21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4021" h="210942">
                  <a:moveTo>
                    <a:pt x="3147" y="184308"/>
                  </a:moveTo>
                  <a:cubicBezTo>
                    <a:pt x="18510" y="208167"/>
                    <a:pt x="56251" y="214046"/>
                    <a:pt x="82086" y="209550"/>
                  </a:cubicBezTo>
                  <a:cubicBezTo>
                    <a:pt x="110391" y="204611"/>
                    <a:pt x="136424" y="188902"/>
                    <a:pt x="154553" y="166475"/>
                  </a:cubicBezTo>
                  <a:cubicBezTo>
                    <a:pt x="173769" y="142714"/>
                    <a:pt x="182760" y="114112"/>
                    <a:pt x="183896" y="83880"/>
                  </a:cubicBezTo>
                  <a:cubicBezTo>
                    <a:pt x="183995" y="81312"/>
                    <a:pt x="184094" y="78743"/>
                    <a:pt x="183946" y="76174"/>
                  </a:cubicBezTo>
                  <a:cubicBezTo>
                    <a:pt x="183797" y="73210"/>
                    <a:pt x="180834" y="54883"/>
                    <a:pt x="182118" y="65949"/>
                  </a:cubicBezTo>
                  <a:cubicBezTo>
                    <a:pt x="181229" y="58144"/>
                    <a:pt x="179845" y="49944"/>
                    <a:pt x="177820" y="42435"/>
                  </a:cubicBezTo>
                  <a:cubicBezTo>
                    <a:pt x="176042" y="35766"/>
                    <a:pt x="173374" y="28603"/>
                    <a:pt x="169472" y="22923"/>
                  </a:cubicBezTo>
                  <a:cubicBezTo>
                    <a:pt x="167298" y="19810"/>
                    <a:pt x="164433" y="17439"/>
                    <a:pt x="162210" y="14772"/>
                  </a:cubicBezTo>
                  <a:cubicBezTo>
                    <a:pt x="160185" y="12351"/>
                    <a:pt x="158456" y="9486"/>
                    <a:pt x="156529" y="6967"/>
                  </a:cubicBezTo>
                  <a:cubicBezTo>
                    <a:pt x="147885" y="-4296"/>
                    <a:pt x="128916" y="-1678"/>
                    <a:pt x="126001" y="13191"/>
                  </a:cubicBezTo>
                  <a:cubicBezTo>
                    <a:pt x="125062" y="17884"/>
                    <a:pt x="124272" y="22577"/>
                    <a:pt x="123531" y="27319"/>
                  </a:cubicBezTo>
                  <a:cubicBezTo>
                    <a:pt x="125260" y="23812"/>
                    <a:pt x="126940" y="20354"/>
                    <a:pt x="128668" y="16847"/>
                  </a:cubicBezTo>
                  <a:cubicBezTo>
                    <a:pt x="124964" y="22182"/>
                    <a:pt x="121259" y="27517"/>
                    <a:pt x="120073" y="34087"/>
                  </a:cubicBezTo>
                  <a:cubicBezTo>
                    <a:pt x="119283" y="38532"/>
                    <a:pt x="119332" y="43571"/>
                    <a:pt x="119036" y="48066"/>
                  </a:cubicBezTo>
                  <a:cubicBezTo>
                    <a:pt x="118493" y="56365"/>
                    <a:pt x="118987" y="64763"/>
                    <a:pt x="118542" y="73062"/>
                  </a:cubicBezTo>
                  <a:cubicBezTo>
                    <a:pt x="119629" y="67579"/>
                    <a:pt x="120666" y="62096"/>
                    <a:pt x="121753" y="56612"/>
                  </a:cubicBezTo>
                  <a:cubicBezTo>
                    <a:pt x="120320" y="60416"/>
                    <a:pt x="118641" y="64121"/>
                    <a:pt x="117949" y="68122"/>
                  </a:cubicBezTo>
                  <a:cubicBezTo>
                    <a:pt x="117603" y="69999"/>
                    <a:pt x="117406" y="71926"/>
                    <a:pt x="117455" y="73852"/>
                  </a:cubicBezTo>
                  <a:cubicBezTo>
                    <a:pt x="117109" y="79583"/>
                    <a:pt x="117060" y="79830"/>
                    <a:pt x="117406" y="74495"/>
                  </a:cubicBezTo>
                  <a:cubicBezTo>
                    <a:pt x="117455" y="74495"/>
                    <a:pt x="116418" y="84967"/>
                    <a:pt x="116269" y="85955"/>
                  </a:cubicBezTo>
                  <a:cubicBezTo>
                    <a:pt x="115726" y="90154"/>
                    <a:pt x="114986" y="94353"/>
                    <a:pt x="113997" y="98453"/>
                  </a:cubicBezTo>
                  <a:cubicBezTo>
                    <a:pt x="113503" y="100528"/>
                    <a:pt x="112911" y="102553"/>
                    <a:pt x="112367" y="104578"/>
                  </a:cubicBezTo>
                  <a:cubicBezTo>
                    <a:pt x="110836" y="110111"/>
                    <a:pt x="112861" y="103492"/>
                    <a:pt x="112762" y="103442"/>
                  </a:cubicBezTo>
                  <a:cubicBezTo>
                    <a:pt x="113355" y="103837"/>
                    <a:pt x="108020" y="114508"/>
                    <a:pt x="107674" y="115199"/>
                  </a:cubicBezTo>
                  <a:cubicBezTo>
                    <a:pt x="106736" y="116978"/>
                    <a:pt x="105649" y="118657"/>
                    <a:pt x="104760" y="120435"/>
                  </a:cubicBezTo>
                  <a:cubicBezTo>
                    <a:pt x="102784" y="124338"/>
                    <a:pt x="109601" y="114112"/>
                    <a:pt x="104908" y="120188"/>
                  </a:cubicBezTo>
                  <a:cubicBezTo>
                    <a:pt x="102685" y="123054"/>
                    <a:pt x="100511" y="125869"/>
                    <a:pt x="98042" y="128487"/>
                  </a:cubicBezTo>
                  <a:cubicBezTo>
                    <a:pt x="97054" y="129525"/>
                    <a:pt x="95275" y="132291"/>
                    <a:pt x="93843" y="132785"/>
                  </a:cubicBezTo>
                  <a:cubicBezTo>
                    <a:pt x="96708" y="131896"/>
                    <a:pt x="97943" y="129377"/>
                    <a:pt x="93942" y="132587"/>
                  </a:cubicBezTo>
                  <a:cubicBezTo>
                    <a:pt x="91126" y="134860"/>
                    <a:pt x="88211" y="136935"/>
                    <a:pt x="85149" y="138861"/>
                  </a:cubicBezTo>
                  <a:cubicBezTo>
                    <a:pt x="83469" y="139948"/>
                    <a:pt x="81690" y="140886"/>
                    <a:pt x="79961" y="141874"/>
                  </a:cubicBezTo>
                  <a:cubicBezTo>
                    <a:pt x="76158" y="144147"/>
                    <a:pt x="87272" y="138812"/>
                    <a:pt x="80110" y="141627"/>
                  </a:cubicBezTo>
                  <a:cubicBezTo>
                    <a:pt x="72749" y="144542"/>
                    <a:pt x="65587" y="147407"/>
                    <a:pt x="57880" y="149531"/>
                  </a:cubicBezTo>
                  <a:cubicBezTo>
                    <a:pt x="56251" y="149976"/>
                    <a:pt x="50619" y="150717"/>
                    <a:pt x="57288" y="149828"/>
                  </a:cubicBezTo>
                  <a:cubicBezTo>
                    <a:pt x="55608" y="150075"/>
                    <a:pt x="53928" y="150371"/>
                    <a:pt x="52199" y="150618"/>
                  </a:cubicBezTo>
                  <a:cubicBezTo>
                    <a:pt x="48001" y="151161"/>
                    <a:pt x="43802" y="151211"/>
                    <a:pt x="39554" y="151458"/>
                  </a:cubicBezTo>
                  <a:cubicBezTo>
                    <a:pt x="30464" y="152001"/>
                    <a:pt x="21622" y="152199"/>
                    <a:pt x="12730" y="154471"/>
                  </a:cubicBezTo>
                  <a:cubicBezTo>
                    <a:pt x="35" y="157781"/>
                    <a:pt x="-3176" y="174478"/>
                    <a:pt x="3147" y="184308"/>
                  </a:cubicBezTo>
                  <a:lnTo>
                    <a:pt x="3147" y="184308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7" name="任意多边形: 形状 56"/>
            <p:cNvSpPr/>
            <p:nvPr/>
          </p:nvSpPr>
          <p:spPr>
            <a:xfrm>
              <a:off x="8167183" y="692105"/>
              <a:ext cx="150167" cy="202122"/>
            </a:xfrm>
            <a:custGeom>
              <a:avLst/>
              <a:gdLst>
                <a:gd name="connsiteX0" fmla="*/ 4336 w 150167"/>
                <a:gd name="connsiteY0" fmla="*/ 138238 h 202122"/>
                <a:gd name="connsiteX1" fmla="*/ 4485 w 150167"/>
                <a:gd name="connsiteY1" fmla="*/ 140214 h 202122"/>
                <a:gd name="connsiteX2" fmla="*/ 5918 w 150167"/>
                <a:gd name="connsiteY2" fmla="*/ 135867 h 202122"/>
                <a:gd name="connsiteX3" fmla="*/ 2311 w 150167"/>
                <a:gd name="connsiteY3" fmla="*/ 141152 h 202122"/>
                <a:gd name="connsiteX4" fmla="*/ 1916 w 150167"/>
                <a:gd name="connsiteY4" fmla="*/ 143178 h 202122"/>
                <a:gd name="connsiteX5" fmla="*/ 88 w 150167"/>
                <a:gd name="connsiteY5" fmla="*/ 155231 h 202122"/>
                <a:gd name="connsiteX6" fmla="*/ 7646 w 150167"/>
                <a:gd name="connsiteY6" fmla="*/ 174496 h 202122"/>
                <a:gd name="connsiteX7" fmla="*/ 45831 w 150167"/>
                <a:gd name="connsiteY7" fmla="*/ 199443 h 202122"/>
                <a:gd name="connsiteX8" fmla="*/ 129117 w 150167"/>
                <a:gd name="connsiteY8" fmla="*/ 171829 h 202122"/>
                <a:gd name="connsiteX9" fmla="*/ 148827 w 150167"/>
                <a:gd name="connsiteY9" fmla="*/ 86913 h 202122"/>
                <a:gd name="connsiteX10" fmla="*/ 108370 w 150167"/>
                <a:gd name="connsiteY10" fmla="*/ 4664 h 202122"/>
                <a:gd name="connsiteX11" fmla="*/ 73198 w 150167"/>
                <a:gd name="connsiteY11" fmla="*/ 22250 h 202122"/>
                <a:gd name="connsiteX12" fmla="*/ 74087 w 150167"/>
                <a:gd name="connsiteY12" fmla="*/ 37168 h 202122"/>
                <a:gd name="connsiteX13" fmla="*/ 74285 w 150167"/>
                <a:gd name="connsiteY13" fmla="*/ 44825 h 202122"/>
                <a:gd name="connsiteX14" fmla="*/ 75619 w 150167"/>
                <a:gd name="connsiteY14" fmla="*/ 51296 h 202122"/>
                <a:gd name="connsiteX15" fmla="*/ 77002 w 150167"/>
                <a:gd name="connsiteY15" fmla="*/ 57965 h 202122"/>
                <a:gd name="connsiteX16" fmla="*/ 77546 w 150167"/>
                <a:gd name="connsiteY16" fmla="*/ 60138 h 202122"/>
                <a:gd name="connsiteX17" fmla="*/ 78879 w 150167"/>
                <a:gd name="connsiteY17" fmla="*/ 67944 h 202122"/>
                <a:gd name="connsiteX18" fmla="*/ 81003 w 150167"/>
                <a:gd name="connsiteY18" fmla="*/ 82368 h 202122"/>
                <a:gd name="connsiteX19" fmla="*/ 83918 w 150167"/>
                <a:gd name="connsiteY19" fmla="*/ 112748 h 202122"/>
                <a:gd name="connsiteX20" fmla="*/ 83918 w 150167"/>
                <a:gd name="connsiteY20" fmla="*/ 114279 h 202122"/>
                <a:gd name="connsiteX21" fmla="*/ 82584 w 150167"/>
                <a:gd name="connsiteY21" fmla="*/ 121640 h 202122"/>
                <a:gd name="connsiteX22" fmla="*/ 82485 w 150167"/>
                <a:gd name="connsiteY22" fmla="*/ 121986 h 202122"/>
                <a:gd name="connsiteX23" fmla="*/ 79472 w 150167"/>
                <a:gd name="connsiteY23" fmla="*/ 128012 h 202122"/>
                <a:gd name="connsiteX24" fmla="*/ 78335 w 150167"/>
                <a:gd name="connsiteY24" fmla="*/ 129939 h 202122"/>
                <a:gd name="connsiteX25" fmla="*/ 79274 w 150167"/>
                <a:gd name="connsiteY25" fmla="*/ 128506 h 202122"/>
                <a:gd name="connsiteX26" fmla="*/ 74977 w 150167"/>
                <a:gd name="connsiteY26" fmla="*/ 133693 h 202122"/>
                <a:gd name="connsiteX27" fmla="*/ 75421 w 150167"/>
                <a:gd name="connsiteY27" fmla="*/ 133495 h 202122"/>
                <a:gd name="connsiteX28" fmla="*/ 69691 w 150167"/>
                <a:gd name="connsiteY28" fmla="*/ 137546 h 202122"/>
                <a:gd name="connsiteX29" fmla="*/ 71766 w 150167"/>
                <a:gd name="connsiteY29" fmla="*/ 136657 h 202122"/>
                <a:gd name="connsiteX30" fmla="*/ 68406 w 150167"/>
                <a:gd name="connsiteY30" fmla="*/ 138089 h 202122"/>
                <a:gd name="connsiteX31" fmla="*/ 62677 w 150167"/>
                <a:gd name="connsiteY31" fmla="*/ 140016 h 202122"/>
                <a:gd name="connsiteX32" fmla="*/ 55662 w 150167"/>
                <a:gd name="connsiteY32" fmla="*/ 141745 h 202122"/>
                <a:gd name="connsiteX33" fmla="*/ 54229 w 150167"/>
                <a:gd name="connsiteY33" fmla="*/ 141646 h 202122"/>
                <a:gd name="connsiteX34" fmla="*/ 52352 w 150167"/>
                <a:gd name="connsiteY34" fmla="*/ 142041 h 202122"/>
                <a:gd name="connsiteX35" fmla="*/ 45831 w 150167"/>
                <a:gd name="connsiteY35" fmla="*/ 140955 h 202122"/>
                <a:gd name="connsiteX36" fmla="*/ 39854 w 150167"/>
                <a:gd name="connsiteY36" fmla="*/ 139423 h 202122"/>
                <a:gd name="connsiteX37" fmla="*/ 34173 w 150167"/>
                <a:gd name="connsiteY37" fmla="*/ 137546 h 202122"/>
                <a:gd name="connsiteX38" fmla="*/ 32247 w 150167"/>
                <a:gd name="connsiteY38" fmla="*/ 137398 h 202122"/>
                <a:gd name="connsiteX39" fmla="*/ 23602 w 150167"/>
                <a:gd name="connsiteY39" fmla="*/ 134483 h 202122"/>
                <a:gd name="connsiteX40" fmla="*/ 18069 w 150167"/>
                <a:gd name="connsiteY40" fmla="*/ 133940 h 202122"/>
                <a:gd name="connsiteX41" fmla="*/ 17229 w 150167"/>
                <a:gd name="connsiteY41" fmla="*/ 133792 h 202122"/>
                <a:gd name="connsiteX42" fmla="*/ 10067 w 150167"/>
                <a:gd name="connsiteY42" fmla="*/ 133792 h 202122"/>
                <a:gd name="connsiteX43" fmla="*/ 15402 w 150167"/>
                <a:gd name="connsiteY43" fmla="*/ 136360 h 202122"/>
                <a:gd name="connsiteX44" fmla="*/ 14018 w 150167"/>
                <a:gd name="connsiteY44" fmla="*/ 134780 h 202122"/>
                <a:gd name="connsiteX45" fmla="*/ 4336 w 150167"/>
                <a:gd name="connsiteY45" fmla="*/ 138238 h 202122"/>
                <a:gd name="connsiteX46" fmla="*/ 4336 w 150167"/>
                <a:gd name="connsiteY46" fmla="*/ 138238 h 20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0167" h="202122">
                  <a:moveTo>
                    <a:pt x="4336" y="138238"/>
                  </a:moveTo>
                  <a:cubicBezTo>
                    <a:pt x="4386" y="138880"/>
                    <a:pt x="4435" y="139572"/>
                    <a:pt x="4485" y="140214"/>
                  </a:cubicBezTo>
                  <a:cubicBezTo>
                    <a:pt x="4979" y="138781"/>
                    <a:pt x="5473" y="137299"/>
                    <a:pt x="5918" y="135867"/>
                  </a:cubicBezTo>
                  <a:cubicBezTo>
                    <a:pt x="4633" y="137595"/>
                    <a:pt x="3448" y="139324"/>
                    <a:pt x="2311" y="141152"/>
                  </a:cubicBezTo>
                  <a:cubicBezTo>
                    <a:pt x="829" y="144907"/>
                    <a:pt x="681" y="145549"/>
                    <a:pt x="1916" y="143178"/>
                  </a:cubicBezTo>
                  <a:cubicBezTo>
                    <a:pt x="681" y="147376"/>
                    <a:pt x="-307" y="150686"/>
                    <a:pt x="88" y="155231"/>
                  </a:cubicBezTo>
                  <a:cubicBezTo>
                    <a:pt x="730" y="161900"/>
                    <a:pt x="4040" y="169013"/>
                    <a:pt x="7646" y="174496"/>
                  </a:cubicBezTo>
                  <a:cubicBezTo>
                    <a:pt x="16192" y="187686"/>
                    <a:pt x="31061" y="195293"/>
                    <a:pt x="45831" y="199443"/>
                  </a:cubicBezTo>
                  <a:cubicBezTo>
                    <a:pt x="76113" y="208038"/>
                    <a:pt x="109012" y="195194"/>
                    <a:pt x="129117" y="171829"/>
                  </a:cubicBezTo>
                  <a:cubicBezTo>
                    <a:pt x="149519" y="148068"/>
                    <a:pt x="152483" y="116848"/>
                    <a:pt x="148827" y="86913"/>
                  </a:cubicBezTo>
                  <a:cubicBezTo>
                    <a:pt x="145123" y="56779"/>
                    <a:pt x="134304" y="22991"/>
                    <a:pt x="108370" y="4664"/>
                  </a:cubicBezTo>
                  <a:cubicBezTo>
                    <a:pt x="92859" y="-6303"/>
                    <a:pt x="73495" y="3083"/>
                    <a:pt x="73198" y="22250"/>
                  </a:cubicBezTo>
                  <a:cubicBezTo>
                    <a:pt x="73100" y="27239"/>
                    <a:pt x="74087" y="32179"/>
                    <a:pt x="74087" y="37168"/>
                  </a:cubicBezTo>
                  <a:cubicBezTo>
                    <a:pt x="74087" y="39786"/>
                    <a:pt x="73988" y="42207"/>
                    <a:pt x="74285" y="44825"/>
                  </a:cubicBezTo>
                  <a:cubicBezTo>
                    <a:pt x="76014" y="53173"/>
                    <a:pt x="76458" y="55298"/>
                    <a:pt x="75619" y="51296"/>
                  </a:cubicBezTo>
                  <a:cubicBezTo>
                    <a:pt x="74729" y="47196"/>
                    <a:pt x="75223" y="49419"/>
                    <a:pt x="77002" y="57965"/>
                  </a:cubicBezTo>
                  <a:cubicBezTo>
                    <a:pt x="77348" y="59644"/>
                    <a:pt x="79669" y="67351"/>
                    <a:pt x="77546" y="60138"/>
                  </a:cubicBezTo>
                  <a:cubicBezTo>
                    <a:pt x="78286" y="62608"/>
                    <a:pt x="78533" y="65375"/>
                    <a:pt x="78879" y="67944"/>
                  </a:cubicBezTo>
                  <a:cubicBezTo>
                    <a:pt x="79570" y="72785"/>
                    <a:pt x="80163" y="77576"/>
                    <a:pt x="81003" y="82368"/>
                  </a:cubicBezTo>
                  <a:cubicBezTo>
                    <a:pt x="82781" y="92495"/>
                    <a:pt x="83176" y="102523"/>
                    <a:pt x="83918" y="112748"/>
                  </a:cubicBezTo>
                  <a:cubicBezTo>
                    <a:pt x="84461" y="120355"/>
                    <a:pt x="85005" y="107364"/>
                    <a:pt x="83918" y="114279"/>
                  </a:cubicBezTo>
                  <a:cubicBezTo>
                    <a:pt x="83523" y="116749"/>
                    <a:pt x="83078" y="119170"/>
                    <a:pt x="82584" y="121640"/>
                  </a:cubicBezTo>
                  <a:cubicBezTo>
                    <a:pt x="81201" y="128704"/>
                    <a:pt x="85598" y="115465"/>
                    <a:pt x="82485" y="121986"/>
                  </a:cubicBezTo>
                  <a:cubicBezTo>
                    <a:pt x="81497" y="124011"/>
                    <a:pt x="80608" y="126036"/>
                    <a:pt x="79472" y="128012"/>
                  </a:cubicBezTo>
                  <a:cubicBezTo>
                    <a:pt x="79077" y="128654"/>
                    <a:pt x="78682" y="129297"/>
                    <a:pt x="78335" y="129939"/>
                  </a:cubicBezTo>
                  <a:cubicBezTo>
                    <a:pt x="76409" y="132952"/>
                    <a:pt x="76755" y="132458"/>
                    <a:pt x="79274" y="128506"/>
                  </a:cubicBezTo>
                  <a:cubicBezTo>
                    <a:pt x="79521" y="129395"/>
                    <a:pt x="75421" y="133100"/>
                    <a:pt x="74977" y="133693"/>
                  </a:cubicBezTo>
                  <a:cubicBezTo>
                    <a:pt x="71371" y="138238"/>
                    <a:pt x="78434" y="131371"/>
                    <a:pt x="75421" y="133495"/>
                  </a:cubicBezTo>
                  <a:cubicBezTo>
                    <a:pt x="73544" y="134780"/>
                    <a:pt x="71469" y="136114"/>
                    <a:pt x="69691" y="137546"/>
                  </a:cubicBezTo>
                  <a:cubicBezTo>
                    <a:pt x="67666" y="138732"/>
                    <a:pt x="68357" y="138435"/>
                    <a:pt x="71766" y="136657"/>
                  </a:cubicBezTo>
                  <a:cubicBezTo>
                    <a:pt x="70679" y="137200"/>
                    <a:pt x="69543" y="137645"/>
                    <a:pt x="68406" y="138089"/>
                  </a:cubicBezTo>
                  <a:cubicBezTo>
                    <a:pt x="66529" y="138830"/>
                    <a:pt x="64603" y="139473"/>
                    <a:pt x="62677" y="140016"/>
                  </a:cubicBezTo>
                  <a:cubicBezTo>
                    <a:pt x="60700" y="140559"/>
                    <a:pt x="57737" y="141794"/>
                    <a:pt x="55662" y="141745"/>
                  </a:cubicBezTo>
                  <a:cubicBezTo>
                    <a:pt x="63220" y="141893"/>
                    <a:pt x="56304" y="141498"/>
                    <a:pt x="54229" y="141646"/>
                  </a:cubicBezTo>
                  <a:cubicBezTo>
                    <a:pt x="51512" y="141844"/>
                    <a:pt x="47314" y="141399"/>
                    <a:pt x="52352" y="142041"/>
                  </a:cubicBezTo>
                  <a:cubicBezTo>
                    <a:pt x="50129" y="141745"/>
                    <a:pt x="48005" y="141449"/>
                    <a:pt x="45831" y="140955"/>
                  </a:cubicBezTo>
                  <a:cubicBezTo>
                    <a:pt x="43806" y="140510"/>
                    <a:pt x="41830" y="139917"/>
                    <a:pt x="39854" y="139423"/>
                  </a:cubicBezTo>
                  <a:cubicBezTo>
                    <a:pt x="46622" y="141152"/>
                    <a:pt x="35557" y="137941"/>
                    <a:pt x="34173" y="137546"/>
                  </a:cubicBezTo>
                  <a:cubicBezTo>
                    <a:pt x="33185" y="137250"/>
                    <a:pt x="27603" y="136114"/>
                    <a:pt x="32247" y="137398"/>
                  </a:cubicBezTo>
                  <a:cubicBezTo>
                    <a:pt x="29332" y="136608"/>
                    <a:pt x="26615" y="135076"/>
                    <a:pt x="23602" y="134483"/>
                  </a:cubicBezTo>
                  <a:cubicBezTo>
                    <a:pt x="21774" y="134138"/>
                    <a:pt x="19897" y="134138"/>
                    <a:pt x="18069" y="133940"/>
                  </a:cubicBezTo>
                  <a:cubicBezTo>
                    <a:pt x="15352" y="133841"/>
                    <a:pt x="15056" y="133792"/>
                    <a:pt x="17229" y="133792"/>
                  </a:cubicBezTo>
                  <a:cubicBezTo>
                    <a:pt x="14858" y="133495"/>
                    <a:pt x="12438" y="133495"/>
                    <a:pt x="10067" y="133792"/>
                  </a:cubicBezTo>
                  <a:cubicBezTo>
                    <a:pt x="11845" y="134681"/>
                    <a:pt x="13623" y="135521"/>
                    <a:pt x="15402" y="136360"/>
                  </a:cubicBezTo>
                  <a:cubicBezTo>
                    <a:pt x="14957" y="135817"/>
                    <a:pt x="14513" y="135323"/>
                    <a:pt x="14018" y="134780"/>
                  </a:cubicBezTo>
                  <a:cubicBezTo>
                    <a:pt x="10808" y="131124"/>
                    <a:pt x="3843" y="132507"/>
                    <a:pt x="4336" y="138238"/>
                  </a:cubicBezTo>
                  <a:lnTo>
                    <a:pt x="4336" y="138238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8" name="任意多边形: 形状 57"/>
            <p:cNvSpPr/>
            <p:nvPr/>
          </p:nvSpPr>
          <p:spPr>
            <a:xfrm>
              <a:off x="7651671" y="677914"/>
              <a:ext cx="144916" cy="265224"/>
            </a:xfrm>
            <a:custGeom>
              <a:avLst/>
              <a:gdLst>
                <a:gd name="connsiteX0" fmla="*/ 131774 w 144916"/>
                <a:gd name="connsiteY0" fmla="*/ 194368 h 265224"/>
                <a:gd name="connsiteX1" fmla="*/ 94478 w 144916"/>
                <a:gd name="connsiteY1" fmla="*/ 204050 h 265224"/>
                <a:gd name="connsiteX2" fmla="*/ 77731 w 144916"/>
                <a:gd name="connsiteY2" fmla="*/ 207261 h 265224"/>
                <a:gd name="connsiteX3" fmla="*/ 79065 w 144916"/>
                <a:gd name="connsiteY3" fmla="*/ 208644 h 265224"/>
                <a:gd name="connsiteX4" fmla="*/ 79757 w 144916"/>
                <a:gd name="connsiteY4" fmla="*/ 208051 h 265224"/>
                <a:gd name="connsiteX5" fmla="*/ 78127 w 144916"/>
                <a:gd name="connsiteY5" fmla="*/ 204346 h 265224"/>
                <a:gd name="connsiteX6" fmla="*/ 75261 w 144916"/>
                <a:gd name="connsiteY6" fmla="*/ 195356 h 265224"/>
                <a:gd name="connsiteX7" fmla="*/ 71260 w 144916"/>
                <a:gd name="connsiteY7" fmla="*/ 180092 h 265224"/>
                <a:gd name="connsiteX8" fmla="*/ 70766 w 144916"/>
                <a:gd name="connsiteY8" fmla="*/ 176634 h 265224"/>
                <a:gd name="connsiteX9" fmla="*/ 69630 w 144916"/>
                <a:gd name="connsiteY9" fmla="*/ 167297 h 265224"/>
                <a:gd name="connsiteX10" fmla="*/ 68840 w 144916"/>
                <a:gd name="connsiteY10" fmla="*/ 150008 h 265224"/>
                <a:gd name="connsiteX11" fmla="*/ 69037 w 144916"/>
                <a:gd name="connsiteY11" fmla="*/ 142104 h 265224"/>
                <a:gd name="connsiteX12" fmla="*/ 69433 w 144916"/>
                <a:gd name="connsiteY12" fmla="*/ 138794 h 265224"/>
                <a:gd name="connsiteX13" fmla="*/ 72001 w 144916"/>
                <a:gd name="connsiteY13" fmla="*/ 121653 h 265224"/>
                <a:gd name="connsiteX14" fmla="*/ 76052 w 144916"/>
                <a:gd name="connsiteY14" fmla="*/ 104808 h 265224"/>
                <a:gd name="connsiteX15" fmla="*/ 77040 w 144916"/>
                <a:gd name="connsiteY15" fmla="*/ 101350 h 265224"/>
                <a:gd name="connsiteX16" fmla="*/ 79757 w 144916"/>
                <a:gd name="connsiteY16" fmla="*/ 93940 h 265224"/>
                <a:gd name="connsiteX17" fmla="*/ 106432 w 144916"/>
                <a:gd name="connsiteY17" fmla="*/ 29426 h 265224"/>
                <a:gd name="connsiteX18" fmla="*/ 81585 w 144916"/>
                <a:gd name="connsiteY18" fmla="*/ 1417 h 265224"/>
                <a:gd name="connsiteX19" fmla="*/ 1312 w 144916"/>
                <a:gd name="connsiteY19" fmla="*/ 170558 h 265224"/>
                <a:gd name="connsiteX20" fmla="*/ 52291 w 144916"/>
                <a:gd name="connsiteY20" fmla="*/ 262736 h 265224"/>
                <a:gd name="connsiteX21" fmla="*/ 112755 w 144916"/>
                <a:gd name="connsiteY21" fmla="*/ 251571 h 265224"/>
                <a:gd name="connsiteX22" fmla="*/ 144568 w 144916"/>
                <a:gd name="connsiteY22" fmla="*/ 208990 h 265224"/>
                <a:gd name="connsiteX23" fmla="*/ 131774 w 144916"/>
                <a:gd name="connsiteY23" fmla="*/ 194368 h 265224"/>
                <a:gd name="connsiteX24" fmla="*/ 131774 w 144916"/>
                <a:gd name="connsiteY24" fmla="*/ 194368 h 26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916" h="265224">
                  <a:moveTo>
                    <a:pt x="131774" y="194368"/>
                  </a:moveTo>
                  <a:cubicBezTo>
                    <a:pt x="118732" y="191256"/>
                    <a:pt x="106432" y="200098"/>
                    <a:pt x="94478" y="204050"/>
                  </a:cubicBezTo>
                  <a:cubicBezTo>
                    <a:pt x="88550" y="206026"/>
                    <a:pt x="84005" y="206372"/>
                    <a:pt x="77731" y="207261"/>
                  </a:cubicBezTo>
                  <a:cubicBezTo>
                    <a:pt x="72643" y="208002"/>
                    <a:pt x="74076" y="207211"/>
                    <a:pt x="79065" y="208644"/>
                  </a:cubicBezTo>
                  <a:cubicBezTo>
                    <a:pt x="82572" y="209632"/>
                    <a:pt x="80992" y="211558"/>
                    <a:pt x="79757" y="208051"/>
                  </a:cubicBezTo>
                  <a:cubicBezTo>
                    <a:pt x="76447" y="198567"/>
                    <a:pt x="80992" y="214177"/>
                    <a:pt x="78127" y="204346"/>
                  </a:cubicBezTo>
                  <a:cubicBezTo>
                    <a:pt x="77237" y="201333"/>
                    <a:pt x="76151" y="198418"/>
                    <a:pt x="75261" y="195356"/>
                  </a:cubicBezTo>
                  <a:cubicBezTo>
                    <a:pt x="73780" y="190317"/>
                    <a:pt x="72396" y="185229"/>
                    <a:pt x="71260" y="180092"/>
                  </a:cubicBezTo>
                  <a:cubicBezTo>
                    <a:pt x="72841" y="187156"/>
                    <a:pt x="71013" y="178165"/>
                    <a:pt x="70766" y="176634"/>
                  </a:cubicBezTo>
                  <a:cubicBezTo>
                    <a:pt x="70322" y="173522"/>
                    <a:pt x="69927" y="170410"/>
                    <a:pt x="69630" y="167297"/>
                  </a:cubicBezTo>
                  <a:cubicBezTo>
                    <a:pt x="69087" y="161567"/>
                    <a:pt x="68840" y="155787"/>
                    <a:pt x="68840" y="150008"/>
                  </a:cubicBezTo>
                  <a:cubicBezTo>
                    <a:pt x="68840" y="147390"/>
                    <a:pt x="68938" y="144772"/>
                    <a:pt x="69037" y="142104"/>
                  </a:cubicBezTo>
                  <a:cubicBezTo>
                    <a:pt x="68790" y="149810"/>
                    <a:pt x="69383" y="139634"/>
                    <a:pt x="69433" y="138794"/>
                  </a:cubicBezTo>
                  <a:cubicBezTo>
                    <a:pt x="70075" y="133064"/>
                    <a:pt x="70914" y="127334"/>
                    <a:pt x="72001" y="121653"/>
                  </a:cubicBezTo>
                  <a:cubicBezTo>
                    <a:pt x="73088" y="115972"/>
                    <a:pt x="74422" y="110341"/>
                    <a:pt x="76052" y="104808"/>
                  </a:cubicBezTo>
                  <a:cubicBezTo>
                    <a:pt x="76447" y="103376"/>
                    <a:pt x="79411" y="94731"/>
                    <a:pt x="77040" y="101350"/>
                  </a:cubicBezTo>
                  <a:cubicBezTo>
                    <a:pt x="77929" y="98880"/>
                    <a:pt x="78867" y="96410"/>
                    <a:pt x="79757" y="93940"/>
                  </a:cubicBezTo>
                  <a:cubicBezTo>
                    <a:pt x="87809" y="72106"/>
                    <a:pt x="97441" y="50865"/>
                    <a:pt x="106432" y="29426"/>
                  </a:cubicBezTo>
                  <a:cubicBezTo>
                    <a:pt x="112903" y="14063"/>
                    <a:pt x="98924" y="-5450"/>
                    <a:pt x="81585" y="1417"/>
                  </a:cubicBezTo>
                  <a:cubicBezTo>
                    <a:pt x="16774" y="27104"/>
                    <a:pt x="-5999" y="106537"/>
                    <a:pt x="1312" y="170558"/>
                  </a:cubicBezTo>
                  <a:cubicBezTo>
                    <a:pt x="5116" y="203902"/>
                    <a:pt x="16082" y="251077"/>
                    <a:pt x="52291" y="262736"/>
                  </a:cubicBezTo>
                  <a:cubicBezTo>
                    <a:pt x="72940" y="269404"/>
                    <a:pt x="94576" y="261649"/>
                    <a:pt x="112755" y="251571"/>
                  </a:cubicBezTo>
                  <a:cubicBezTo>
                    <a:pt x="126883" y="243717"/>
                    <a:pt x="147878" y="227712"/>
                    <a:pt x="144568" y="208990"/>
                  </a:cubicBezTo>
                  <a:cubicBezTo>
                    <a:pt x="143382" y="201679"/>
                    <a:pt x="139233" y="196146"/>
                    <a:pt x="131774" y="194368"/>
                  </a:cubicBezTo>
                  <a:lnTo>
                    <a:pt x="131774" y="194368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" name="任意多边形: 形状 58"/>
            <p:cNvSpPr/>
            <p:nvPr/>
          </p:nvSpPr>
          <p:spPr>
            <a:xfrm>
              <a:off x="7621842" y="344653"/>
              <a:ext cx="210348" cy="271054"/>
            </a:xfrm>
            <a:custGeom>
              <a:avLst/>
              <a:gdLst>
                <a:gd name="connsiteX0" fmla="*/ 162047 w 210348"/>
                <a:gd name="connsiteY0" fmla="*/ 200363 h 271054"/>
                <a:gd name="connsiteX1" fmla="*/ 113439 w 210348"/>
                <a:gd name="connsiteY1" fmla="*/ 218986 h 271054"/>
                <a:gd name="connsiteX2" fmla="*/ 68486 w 210348"/>
                <a:gd name="connsiteY2" fmla="*/ 229360 h 271054"/>
                <a:gd name="connsiteX3" fmla="*/ 52778 w 210348"/>
                <a:gd name="connsiteY3" fmla="*/ 204561 h 271054"/>
                <a:gd name="connsiteX4" fmla="*/ 58705 w 210348"/>
                <a:gd name="connsiteY4" fmla="*/ 164894 h 271054"/>
                <a:gd name="connsiteX5" fmla="*/ 125542 w 210348"/>
                <a:gd name="connsiteY5" fmla="*/ 92723 h 271054"/>
                <a:gd name="connsiteX6" fmla="*/ 169605 w 210348"/>
                <a:gd name="connsiteY6" fmla="*/ 59725 h 271054"/>
                <a:gd name="connsiteX7" fmla="*/ 192279 w 210348"/>
                <a:gd name="connsiteY7" fmla="*/ 38138 h 271054"/>
                <a:gd name="connsiteX8" fmla="*/ 208926 w 210348"/>
                <a:gd name="connsiteY8" fmla="*/ 16452 h 271054"/>
                <a:gd name="connsiteX9" fmla="*/ 197861 w 210348"/>
                <a:gd name="connsiteY9" fmla="*/ 2 h 271054"/>
                <a:gd name="connsiteX10" fmla="*/ 174199 w 210348"/>
                <a:gd name="connsiteY10" fmla="*/ 5189 h 271054"/>
                <a:gd name="connsiteX11" fmla="*/ 183832 w 210348"/>
                <a:gd name="connsiteY11" fmla="*/ 4497 h 271054"/>
                <a:gd name="connsiteX12" fmla="*/ 130630 w 210348"/>
                <a:gd name="connsiteY12" fmla="*/ 21688 h 271054"/>
                <a:gd name="connsiteX13" fmla="*/ 85578 w 210348"/>
                <a:gd name="connsiteY13" fmla="*/ 52019 h 271054"/>
                <a:gd name="connsiteX14" fmla="*/ 16025 w 210348"/>
                <a:gd name="connsiteY14" fmla="*/ 128982 h 271054"/>
                <a:gd name="connsiteX15" fmla="*/ 7084 w 210348"/>
                <a:gd name="connsiteY15" fmla="*/ 227087 h 271054"/>
                <a:gd name="connsiteX16" fmla="*/ 83652 w 210348"/>
                <a:gd name="connsiteY16" fmla="*/ 269224 h 271054"/>
                <a:gd name="connsiteX17" fmla="*/ 164666 w 210348"/>
                <a:gd name="connsiteY17" fmla="*/ 202734 h 271054"/>
                <a:gd name="connsiteX18" fmla="*/ 162047 w 210348"/>
                <a:gd name="connsiteY18" fmla="*/ 200363 h 271054"/>
                <a:gd name="connsiteX19" fmla="*/ 162047 w 210348"/>
                <a:gd name="connsiteY19" fmla="*/ 200363 h 27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0348" h="271054">
                  <a:moveTo>
                    <a:pt x="162047" y="200363"/>
                  </a:moveTo>
                  <a:cubicBezTo>
                    <a:pt x="147228" y="212218"/>
                    <a:pt x="131815" y="216170"/>
                    <a:pt x="113439" y="218986"/>
                  </a:cubicBezTo>
                  <a:cubicBezTo>
                    <a:pt x="100398" y="220962"/>
                    <a:pt x="81725" y="234102"/>
                    <a:pt x="68486" y="229360"/>
                  </a:cubicBezTo>
                  <a:cubicBezTo>
                    <a:pt x="58606" y="225803"/>
                    <a:pt x="54358" y="213058"/>
                    <a:pt x="52778" y="204561"/>
                  </a:cubicBezTo>
                  <a:cubicBezTo>
                    <a:pt x="50456" y="192064"/>
                    <a:pt x="53321" y="177195"/>
                    <a:pt x="58705" y="164894"/>
                  </a:cubicBezTo>
                  <a:cubicBezTo>
                    <a:pt x="72240" y="134168"/>
                    <a:pt x="98965" y="111989"/>
                    <a:pt x="125542" y="92723"/>
                  </a:cubicBezTo>
                  <a:cubicBezTo>
                    <a:pt x="140411" y="81954"/>
                    <a:pt x="155576" y="71580"/>
                    <a:pt x="169605" y="59725"/>
                  </a:cubicBezTo>
                  <a:cubicBezTo>
                    <a:pt x="177509" y="53007"/>
                    <a:pt x="186203" y="46634"/>
                    <a:pt x="192279" y="38138"/>
                  </a:cubicBezTo>
                  <a:cubicBezTo>
                    <a:pt x="197614" y="30728"/>
                    <a:pt x="204283" y="24306"/>
                    <a:pt x="208926" y="16452"/>
                  </a:cubicBezTo>
                  <a:cubicBezTo>
                    <a:pt x="213619" y="8498"/>
                    <a:pt x="205864" y="-146"/>
                    <a:pt x="197861" y="2"/>
                  </a:cubicBezTo>
                  <a:cubicBezTo>
                    <a:pt x="189809" y="150"/>
                    <a:pt x="182004" y="3262"/>
                    <a:pt x="174199" y="5189"/>
                  </a:cubicBezTo>
                  <a:cubicBezTo>
                    <a:pt x="177410" y="4942"/>
                    <a:pt x="180621" y="4744"/>
                    <a:pt x="183832" y="4497"/>
                  </a:cubicBezTo>
                  <a:cubicBezTo>
                    <a:pt x="164666" y="2719"/>
                    <a:pt x="146931" y="12450"/>
                    <a:pt x="130630" y="21688"/>
                  </a:cubicBezTo>
                  <a:cubicBezTo>
                    <a:pt x="114822" y="30629"/>
                    <a:pt x="100002" y="41003"/>
                    <a:pt x="85578" y="52019"/>
                  </a:cubicBezTo>
                  <a:cubicBezTo>
                    <a:pt x="57767" y="73211"/>
                    <a:pt x="32079" y="97416"/>
                    <a:pt x="16025" y="128982"/>
                  </a:cubicBezTo>
                  <a:cubicBezTo>
                    <a:pt x="1353" y="157830"/>
                    <a:pt x="-6649" y="196361"/>
                    <a:pt x="7084" y="227087"/>
                  </a:cubicBezTo>
                  <a:cubicBezTo>
                    <a:pt x="20866" y="257961"/>
                    <a:pt x="49319" y="277276"/>
                    <a:pt x="83652" y="269224"/>
                  </a:cubicBezTo>
                  <a:cubicBezTo>
                    <a:pt x="117687" y="261222"/>
                    <a:pt x="147573" y="232521"/>
                    <a:pt x="164666" y="202734"/>
                  </a:cubicBezTo>
                  <a:cubicBezTo>
                    <a:pt x="165703" y="201153"/>
                    <a:pt x="163529" y="199177"/>
                    <a:pt x="162047" y="200363"/>
                  </a:cubicBezTo>
                  <a:lnTo>
                    <a:pt x="162047" y="200363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" name="任意多边形: 形状 59"/>
            <p:cNvSpPr/>
            <p:nvPr/>
          </p:nvSpPr>
          <p:spPr>
            <a:xfrm>
              <a:off x="8199995" y="385053"/>
              <a:ext cx="154290" cy="247484"/>
            </a:xfrm>
            <a:custGeom>
              <a:avLst/>
              <a:gdLst>
                <a:gd name="connsiteX0" fmla="*/ 1657 w 154290"/>
                <a:gd name="connsiteY0" fmla="*/ 192269 h 247484"/>
                <a:gd name="connsiteX1" fmla="*/ 9018 w 154290"/>
                <a:gd name="connsiteY1" fmla="*/ 220130 h 247484"/>
                <a:gd name="connsiteX2" fmla="*/ 4127 w 154290"/>
                <a:gd name="connsiteY2" fmla="*/ 212967 h 247484"/>
                <a:gd name="connsiteX3" fmla="*/ 46314 w 154290"/>
                <a:gd name="connsiteY3" fmla="*/ 241767 h 247484"/>
                <a:gd name="connsiteX4" fmla="*/ 92255 w 154290"/>
                <a:gd name="connsiteY4" fmla="*/ 246657 h 247484"/>
                <a:gd name="connsiteX5" fmla="*/ 154250 w 154290"/>
                <a:gd name="connsiteY5" fmla="*/ 167274 h 247484"/>
                <a:gd name="connsiteX6" fmla="*/ 145704 w 154290"/>
                <a:gd name="connsiteY6" fmla="*/ 110367 h 247484"/>
                <a:gd name="connsiteX7" fmla="*/ 117250 w 154290"/>
                <a:gd name="connsiteY7" fmla="*/ 63932 h 247484"/>
                <a:gd name="connsiteX8" fmla="*/ 77929 w 154290"/>
                <a:gd name="connsiteY8" fmla="*/ 29155 h 247484"/>
                <a:gd name="connsiteX9" fmla="*/ 24727 w 154290"/>
                <a:gd name="connsiteY9" fmla="*/ 603 h 247484"/>
                <a:gd name="connsiteX10" fmla="*/ 6647 w 154290"/>
                <a:gd name="connsiteY10" fmla="*/ 27970 h 247484"/>
                <a:gd name="connsiteX11" fmla="*/ 68790 w 154290"/>
                <a:gd name="connsiteY11" fmla="*/ 92781 h 247484"/>
                <a:gd name="connsiteX12" fmla="*/ 90081 w 154290"/>
                <a:gd name="connsiteY12" fmla="*/ 115652 h 247484"/>
                <a:gd name="connsiteX13" fmla="*/ 98874 w 154290"/>
                <a:gd name="connsiteY13" fmla="*/ 151911 h 247484"/>
                <a:gd name="connsiteX14" fmla="*/ 98281 w 154290"/>
                <a:gd name="connsiteY14" fmla="*/ 182340 h 247484"/>
                <a:gd name="connsiteX15" fmla="*/ 82029 w 154290"/>
                <a:gd name="connsiteY15" fmla="*/ 197605 h 247484"/>
                <a:gd name="connsiteX16" fmla="*/ 55057 w 154290"/>
                <a:gd name="connsiteY16" fmla="*/ 198296 h 247484"/>
                <a:gd name="connsiteX17" fmla="*/ 18947 w 154290"/>
                <a:gd name="connsiteY17" fmla="*/ 190392 h 247484"/>
                <a:gd name="connsiteX18" fmla="*/ 27641 w 154290"/>
                <a:gd name="connsiteY18" fmla="*/ 192121 h 247484"/>
                <a:gd name="connsiteX19" fmla="*/ 6844 w 154290"/>
                <a:gd name="connsiteY19" fmla="*/ 188861 h 247484"/>
                <a:gd name="connsiteX20" fmla="*/ 1657 w 154290"/>
                <a:gd name="connsiteY20" fmla="*/ 192269 h 247484"/>
                <a:gd name="connsiteX21" fmla="*/ 1657 w 154290"/>
                <a:gd name="connsiteY21" fmla="*/ 192269 h 247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0" h="247484">
                  <a:moveTo>
                    <a:pt x="1657" y="192269"/>
                  </a:moveTo>
                  <a:cubicBezTo>
                    <a:pt x="-2443" y="202939"/>
                    <a:pt x="1460" y="212078"/>
                    <a:pt x="9018" y="220130"/>
                  </a:cubicBezTo>
                  <a:cubicBezTo>
                    <a:pt x="7388" y="217759"/>
                    <a:pt x="5758" y="215339"/>
                    <a:pt x="4127" y="212967"/>
                  </a:cubicBezTo>
                  <a:cubicBezTo>
                    <a:pt x="8771" y="229664"/>
                    <a:pt x="31643" y="237074"/>
                    <a:pt x="46314" y="241767"/>
                  </a:cubicBezTo>
                  <a:cubicBezTo>
                    <a:pt x="60936" y="246410"/>
                    <a:pt x="76941" y="248880"/>
                    <a:pt x="92255" y="246657"/>
                  </a:cubicBezTo>
                  <a:cubicBezTo>
                    <a:pt x="132663" y="240878"/>
                    <a:pt x="153262" y="205607"/>
                    <a:pt x="154250" y="167274"/>
                  </a:cubicBezTo>
                  <a:cubicBezTo>
                    <a:pt x="154744" y="148453"/>
                    <a:pt x="150644" y="128496"/>
                    <a:pt x="145704" y="110367"/>
                  </a:cubicBezTo>
                  <a:cubicBezTo>
                    <a:pt x="140715" y="92089"/>
                    <a:pt x="130440" y="77269"/>
                    <a:pt x="117250" y="63932"/>
                  </a:cubicBezTo>
                  <a:cubicBezTo>
                    <a:pt x="104950" y="51533"/>
                    <a:pt x="91266" y="40369"/>
                    <a:pt x="77929" y="29155"/>
                  </a:cubicBezTo>
                  <a:cubicBezTo>
                    <a:pt x="61726" y="15521"/>
                    <a:pt x="45376" y="5938"/>
                    <a:pt x="24727" y="603"/>
                  </a:cubicBezTo>
                  <a:cubicBezTo>
                    <a:pt x="8375" y="-3645"/>
                    <a:pt x="-170" y="15521"/>
                    <a:pt x="6647" y="27970"/>
                  </a:cubicBezTo>
                  <a:cubicBezTo>
                    <a:pt x="21516" y="55040"/>
                    <a:pt x="46215" y="72527"/>
                    <a:pt x="68790" y="92781"/>
                  </a:cubicBezTo>
                  <a:cubicBezTo>
                    <a:pt x="76348" y="99548"/>
                    <a:pt x="85635" y="107007"/>
                    <a:pt x="90081" y="115652"/>
                  </a:cubicBezTo>
                  <a:cubicBezTo>
                    <a:pt x="96009" y="127162"/>
                    <a:pt x="97145" y="139462"/>
                    <a:pt x="98874" y="151911"/>
                  </a:cubicBezTo>
                  <a:cubicBezTo>
                    <a:pt x="100356" y="162482"/>
                    <a:pt x="100998" y="175177"/>
                    <a:pt x="98281" y="182340"/>
                  </a:cubicBezTo>
                  <a:cubicBezTo>
                    <a:pt x="94922" y="191281"/>
                    <a:pt x="90477" y="194887"/>
                    <a:pt x="82029" y="197605"/>
                  </a:cubicBezTo>
                  <a:cubicBezTo>
                    <a:pt x="74866" y="199926"/>
                    <a:pt x="64048" y="199778"/>
                    <a:pt x="55057" y="198296"/>
                  </a:cubicBezTo>
                  <a:cubicBezTo>
                    <a:pt x="43696" y="196468"/>
                    <a:pt x="30259" y="188713"/>
                    <a:pt x="18947" y="190392"/>
                  </a:cubicBezTo>
                  <a:cubicBezTo>
                    <a:pt x="21862" y="190985"/>
                    <a:pt x="24776" y="191528"/>
                    <a:pt x="27641" y="192121"/>
                  </a:cubicBezTo>
                  <a:cubicBezTo>
                    <a:pt x="20873" y="189009"/>
                    <a:pt x="14155" y="187922"/>
                    <a:pt x="6844" y="188861"/>
                  </a:cubicBezTo>
                  <a:cubicBezTo>
                    <a:pt x="4769" y="189058"/>
                    <a:pt x="2448" y="190145"/>
                    <a:pt x="1657" y="192269"/>
                  </a:cubicBezTo>
                  <a:lnTo>
                    <a:pt x="1657" y="192269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" name="任意多边形: 形状 60"/>
            <p:cNvSpPr/>
            <p:nvPr/>
          </p:nvSpPr>
          <p:spPr>
            <a:xfrm>
              <a:off x="7927855" y="23026"/>
              <a:ext cx="156336" cy="1148802"/>
            </a:xfrm>
            <a:custGeom>
              <a:avLst/>
              <a:gdLst>
                <a:gd name="connsiteX0" fmla="*/ 13566 w 156336"/>
                <a:gd name="connsiteY0" fmla="*/ 1148611 h 1148802"/>
                <a:gd name="connsiteX1" fmla="*/ 50665 w 156336"/>
                <a:gd name="connsiteY1" fmla="*/ 1058459 h 1148802"/>
                <a:gd name="connsiteX2" fmla="*/ 74179 w 156336"/>
                <a:gd name="connsiteY2" fmla="*/ 946373 h 1148802"/>
                <a:gd name="connsiteX3" fmla="*/ 108510 w 156336"/>
                <a:gd name="connsiteY3" fmla="*/ 719831 h 1148802"/>
                <a:gd name="connsiteX4" fmla="*/ 154698 w 156336"/>
                <a:gd name="connsiteY4" fmla="*/ 267933 h 1148802"/>
                <a:gd name="connsiteX5" fmla="*/ 128615 w 156336"/>
                <a:gd name="connsiteY5" fmla="*/ 22175 h 1148802"/>
                <a:gd name="connsiteX6" fmla="*/ 63953 w 156336"/>
                <a:gd name="connsiteY6" fmla="*/ 45046 h 1148802"/>
                <a:gd name="connsiteX7" fmla="*/ 87368 w 156336"/>
                <a:gd name="connsiteY7" fmla="*/ 250841 h 1148802"/>
                <a:gd name="connsiteX8" fmla="*/ 69979 w 156336"/>
                <a:gd name="connsiteY8" fmla="*/ 465725 h 1148802"/>
                <a:gd name="connsiteX9" fmla="*/ 19000 w 156336"/>
                <a:gd name="connsiteY9" fmla="*/ 911942 h 1148802"/>
                <a:gd name="connsiteX10" fmla="*/ 7095 w 156336"/>
                <a:gd name="connsiteY10" fmla="*/ 1036377 h 1148802"/>
                <a:gd name="connsiteX11" fmla="*/ 12084 w 156336"/>
                <a:gd name="connsiteY11" fmla="*/ 1148364 h 1148802"/>
                <a:gd name="connsiteX12" fmla="*/ 13566 w 156336"/>
                <a:gd name="connsiteY12" fmla="*/ 1148611 h 1148802"/>
                <a:gd name="connsiteX13" fmla="*/ 13566 w 156336"/>
                <a:gd name="connsiteY13" fmla="*/ 1148611 h 1148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336" h="1148802">
                  <a:moveTo>
                    <a:pt x="13566" y="1148611"/>
                  </a:moveTo>
                  <a:cubicBezTo>
                    <a:pt x="40933" y="1128457"/>
                    <a:pt x="44094" y="1089284"/>
                    <a:pt x="50665" y="1058459"/>
                  </a:cubicBezTo>
                  <a:cubicBezTo>
                    <a:pt x="58618" y="1021064"/>
                    <a:pt x="66966" y="983867"/>
                    <a:pt x="74179" y="946373"/>
                  </a:cubicBezTo>
                  <a:cubicBezTo>
                    <a:pt x="88603" y="871386"/>
                    <a:pt x="98927" y="795559"/>
                    <a:pt x="108510" y="719831"/>
                  </a:cubicBezTo>
                  <a:cubicBezTo>
                    <a:pt x="127479" y="569906"/>
                    <a:pt x="146399" y="418846"/>
                    <a:pt x="154698" y="267933"/>
                  </a:cubicBezTo>
                  <a:cubicBezTo>
                    <a:pt x="159243" y="185091"/>
                    <a:pt x="155488" y="101361"/>
                    <a:pt x="128615" y="22175"/>
                  </a:cubicBezTo>
                  <a:cubicBezTo>
                    <a:pt x="114438" y="-19617"/>
                    <a:pt x="49726" y="3156"/>
                    <a:pt x="63953" y="45046"/>
                  </a:cubicBezTo>
                  <a:cubicBezTo>
                    <a:pt x="86479" y="111339"/>
                    <a:pt x="89986" y="181337"/>
                    <a:pt x="87368" y="250841"/>
                  </a:cubicBezTo>
                  <a:cubicBezTo>
                    <a:pt x="84651" y="322617"/>
                    <a:pt x="76945" y="394294"/>
                    <a:pt x="69979" y="465725"/>
                  </a:cubicBezTo>
                  <a:cubicBezTo>
                    <a:pt x="55506" y="614760"/>
                    <a:pt x="33671" y="762956"/>
                    <a:pt x="19000" y="911942"/>
                  </a:cubicBezTo>
                  <a:cubicBezTo>
                    <a:pt x="14900" y="953388"/>
                    <a:pt x="11393" y="994982"/>
                    <a:pt x="7095" y="1036377"/>
                  </a:cubicBezTo>
                  <a:cubicBezTo>
                    <a:pt x="3538" y="1071154"/>
                    <a:pt x="-9355" y="1117441"/>
                    <a:pt x="12084" y="1148364"/>
                  </a:cubicBezTo>
                  <a:cubicBezTo>
                    <a:pt x="12331" y="1148809"/>
                    <a:pt x="13073" y="1148957"/>
                    <a:pt x="13566" y="1148611"/>
                  </a:cubicBezTo>
                  <a:lnTo>
                    <a:pt x="13566" y="1148611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79" name="任意多边形: 形状 578"/>
            <p:cNvSpPr/>
            <p:nvPr/>
          </p:nvSpPr>
          <p:spPr>
            <a:xfrm>
              <a:off x="7919265" y="0"/>
              <a:ext cx="114603" cy="1285862"/>
            </a:xfrm>
            <a:custGeom>
              <a:avLst/>
              <a:gdLst>
                <a:gd name="connsiteX0" fmla="*/ 83854 w 114603"/>
                <a:gd name="connsiteY0" fmla="*/ 0 h 1285862"/>
                <a:gd name="connsiteX1" fmla="*/ 96609 w 114603"/>
                <a:gd name="connsiteY1" fmla="*/ 0 h 1285862"/>
                <a:gd name="connsiteX2" fmla="*/ 107220 w 114603"/>
                <a:gd name="connsiteY2" fmla="*/ 128538 h 1285862"/>
                <a:gd name="connsiteX3" fmla="*/ 99860 w 114603"/>
                <a:gd name="connsiteY3" fmla="*/ 710700 h 1285862"/>
                <a:gd name="connsiteX4" fmla="*/ 63503 w 114603"/>
                <a:gd name="connsiteY4" fmla="*/ 1000423 h 1285862"/>
                <a:gd name="connsiteX5" fmla="*/ 519 w 114603"/>
                <a:gd name="connsiteY5" fmla="*/ 1285651 h 1285862"/>
                <a:gd name="connsiteX6" fmla="*/ 25 w 114603"/>
                <a:gd name="connsiteY6" fmla="*/ 1285502 h 1285862"/>
                <a:gd name="connsiteX7" fmla="*/ 57278 w 114603"/>
                <a:gd name="connsiteY7" fmla="*/ 963572 h 1285862"/>
                <a:gd name="connsiteX8" fmla="*/ 101984 w 114603"/>
                <a:gd name="connsiteY8" fmla="*/ 383286 h 1285862"/>
                <a:gd name="connsiteX9" fmla="*/ 92302 w 114603"/>
                <a:gd name="connsiteY9" fmla="*/ 94601 h 12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603" h="1285862">
                  <a:moveTo>
                    <a:pt x="83854" y="0"/>
                  </a:moveTo>
                  <a:lnTo>
                    <a:pt x="96609" y="0"/>
                  </a:lnTo>
                  <a:lnTo>
                    <a:pt x="107220" y="128538"/>
                  </a:lnTo>
                  <a:cubicBezTo>
                    <a:pt x="119125" y="322427"/>
                    <a:pt x="116606" y="517156"/>
                    <a:pt x="99860" y="710700"/>
                  </a:cubicBezTo>
                  <a:cubicBezTo>
                    <a:pt x="91462" y="807620"/>
                    <a:pt x="79656" y="904491"/>
                    <a:pt x="63503" y="1000423"/>
                  </a:cubicBezTo>
                  <a:cubicBezTo>
                    <a:pt x="47349" y="1096306"/>
                    <a:pt x="28430" y="1192435"/>
                    <a:pt x="519" y="1285651"/>
                  </a:cubicBezTo>
                  <a:cubicBezTo>
                    <a:pt x="420" y="1285996"/>
                    <a:pt x="-123" y="1285898"/>
                    <a:pt x="25" y="1285502"/>
                  </a:cubicBezTo>
                  <a:cubicBezTo>
                    <a:pt x="19439" y="1178258"/>
                    <a:pt x="40977" y="1071409"/>
                    <a:pt x="57278" y="963572"/>
                  </a:cubicBezTo>
                  <a:cubicBezTo>
                    <a:pt x="86325" y="771609"/>
                    <a:pt x="101342" y="577423"/>
                    <a:pt x="101984" y="383286"/>
                  </a:cubicBezTo>
                  <a:cubicBezTo>
                    <a:pt x="102280" y="287008"/>
                    <a:pt x="99069" y="190681"/>
                    <a:pt x="92302" y="9460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80" name="任意多边形: 形状 579"/>
            <p:cNvSpPr/>
            <p:nvPr/>
          </p:nvSpPr>
          <p:spPr>
            <a:xfrm>
              <a:off x="7626639" y="0"/>
              <a:ext cx="743466" cy="1480612"/>
            </a:xfrm>
            <a:custGeom>
              <a:avLst/>
              <a:gdLst>
                <a:gd name="connsiteX0" fmla="*/ 411060 w 743466"/>
                <a:gd name="connsiteY0" fmla="*/ 1112409 h 1480612"/>
                <a:gd name="connsiteX1" fmla="*/ 421582 w 743466"/>
                <a:gd name="connsiteY1" fmla="*/ 1159980 h 1480612"/>
                <a:gd name="connsiteX2" fmla="*/ 423410 w 743466"/>
                <a:gd name="connsiteY2" fmla="*/ 1210465 h 1480612"/>
                <a:gd name="connsiteX3" fmla="*/ 408541 w 743466"/>
                <a:gd name="connsiteY3" fmla="*/ 1306397 h 1480612"/>
                <a:gd name="connsiteX4" fmla="*/ 375493 w 743466"/>
                <a:gd name="connsiteY4" fmla="*/ 1388695 h 1480612"/>
                <a:gd name="connsiteX5" fmla="*/ 325354 w 743466"/>
                <a:gd name="connsiteY5" fmla="*/ 1455037 h 1480612"/>
                <a:gd name="connsiteX6" fmla="*/ 254911 w 743466"/>
                <a:gd name="connsiteY6" fmla="*/ 1480478 h 1480612"/>
                <a:gd name="connsiteX7" fmla="*/ 195090 w 743466"/>
                <a:gd name="connsiteY7" fmla="*/ 1444318 h 1480612"/>
                <a:gd name="connsiteX8" fmla="*/ 175824 w 743466"/>
                <a:gd name="connsiteY8" fmla="*/ 1362662 h 1480612"/>
                <a:gd name="connsiteX9" fmla="*/ 178195 w 743466"/>
                <a:gd name="connsiteY9" fmla="*/ 1275276 h 1480612"/>
                <a:gd name="connsiteX10" fmla="*/ 199461 w 743466"/>
                <a:gd name="connsiteY10" fmla="*/ 1191459 h 1480612"/>
                <a:gd name="connsiteX11" fmla="*/ 213981 w 743466"/>
                <a:gd name="connsiteY11" fmla="*/ 1162910 h 1480612"/>
                <a:gd name="connsiteX12" fmla="*/ 223210 w 743466"/>
                <a:gd name="connsiteY12" fmla="*/ 1157831 h 1480612"/>
                <a:gd name="connsiteX13" fmla="*/ 250983 w 743466"/>
                <a:gd name="connsiteY13" fmla="*/ 1120907 h 1480612"/>
                <a:gd name="connsiteX14" fmla="*/ 210706 w 743466"/>
                <a:gd name="connsiteY14" fmla="*/ 1201351 h 1480612"/>
                <a:gd name="connsiteX15" fmla="*/ 190397 w 743466"/>
                <a:gd name="connsiteY15" fmla="*/ 1289206 h 1480612"/>
                <a:gd name="connsiteX16" fmla="*/ 190248 w 743466"/>
                <a:gd name="connsiteY16" fmla="*/ 1368787 h 1480612"/>
                <a:gd name="connsiteX17" fmla="*/ 212182 w 743466"/>
                <a:gd name="connsiteY17" fmla="*/ 1445652 h 1480612"/>
                <a:gd name="connsiteX18" fmla="*/ 275016 w 743466"/>
                <a:gd name="connsiteY18" fmla="*/ 1465510 h 1480612"/>
                <a:gd name="connsiteX19" fmla="*/ 337259 w 743466"/>
                <a:gd name="connsiteY19" fmla="*/ 1422681 h 1480612"/>
                <a:gd name="connsiteX20" fmla="*/ 402119 w 743466"/>
                <a:gd name="connsiteY20" fmla="*/ 1275325 h 1480612"/>
                <a:gd name="connsiteX21" fmla="*/ 410813 w 743466"/>
                <a:gd name="connsiteY21" fmla="*/ 1194756 h 1480612"/>
                <a:gd name="connsiteX22" fmla="*/ 406318 w 743466"/>
                <a:gd name="connsiteY22" fmla="*/ 1113594 h 1480612"/>
                <a:gd name="connsiteX23" fmla="*/ 411060 w 743466"/>
                <a:gd name="connsiteY23" fmla="*/ 1112409 h 1480612"/>
                <a:gd name="connsiteX24" fmla="*/ 247990 w 743466"/>
                <a:gd name="connsiteY24" fmla="*/ 1111477 h 1480612"/>
                <a:gd name="connsiteX25" fmla="*/ 251207 w 743466"/>
                <a:gd name="connsiteY25" fmla="*/ 1120609 h 1480612"/>
                <a:gd name="connsiteX26" fmla="*/ 250983 w 743466"/>
                <a:gd name="connsiteY26" fmla="*/ 1120907 h 1480612"/>
                <a:gd name="connsiteX27" fmla="*/ 251058 w 743466"/>
                <a:gd name="connsiteY27" fmla="*/ 1120757 h 1480612"/>
                <a:gd name="connsiteX28" fmla="*/ 238569 w 743466"/>
                <a:gd name="connsiteY28" fmla="*/ 1114562 h 1480612"/>
                <a:gd name="connsiteX29" fmla="*/ 238659 w 743466"/>
                <a:gd name="connsiteY29" fmla="*/ 1114385 h 1480612"/>
                <a:gd name="connsiteX30" fmla="*/ 247990 w 743466"/>
                <a:gd name="connsiteY30" fmla="*/ 1111477 h 1480612"/>
                <a:gd name="connsiteX31" fmla="*/ 572037 w 743466"/>
                <a:gd name="connsiteY31" fmla="*/ 906797 h 1480612"/>
                <a:gd name="connsiteX32" fmla="*/ 589340 w 743466"/>
                <a:gd name="connsiteY32" fmla="*/ 908381 h 1480612"/>
                <a:gd name="connsiteX33" fmla="*/ 605592 w 743466"/>
                <a:gd name="connsiteY33" fmla="*/ 943762 h 1480612"/>
                <a:gd name="connsiteX34" fmla="*/ 563504 w 743466"/>
                <a:gd name="connsiteY34" fmla="*/ 1127376 h 1480612"/>
                <a:gd name="connsiteX35" fmla="*/ 417482 w 743466"/>
                <a:gd name="connsiteY35" fmla="*/ 1112162 h 1480612"/>
                <a:gd name="connsiteX36" fmla="*/ 430425 w 743466"/>
                <a:gd name="connsiteY36" fmla="*/ 1103319 h 1480612"/>
                <a:gd name="connsiteX37" fmla="*/ 497310 w 743466"/>
                <a:gd name="connsiteY37" fmla="*/ 1135132 h 1480612"/>
                <a:gd name="connsiteX38" fmla="*/ 561479 w 743466"/>
                <a:gd name="connsiteY38" fmla="*/ 1108407 h 1480612"/>
                <a:gd name="connsiteX39" fmla="*/ 596849 w 743466"/>
                <a:gd name="connsiteY39" fmla="*/ 1029419 h 1480612"/>
                <a:gd name="connsiteX40" fmla="*/ 588895 w 743466"/>
                <a:gd name="connsiteY40" fmla="*/ 942082 h 1480612"/>
                <a:gd name="connsiteX41" fmla="*/ 201075 w 743466"/>
                <a:gd name="connsiteY41" fmla="*/ 894669 h 1480612"/>
                <a:gd name="connsiteX42" fmla="*/ 142875 w 743466"/>
                <a:gd name="connsiteY42" fmla="*/ 969054 h 1480612"/>
                <a:gd name="connsiteX43" fmla="*/ 109037 w 743466"/>
                <a:gd name="connsiteY43" fmla="*/ 1044683 h 1480612"/>
                <a:gd name="connsiteX44" fmla="*/ 116249 w 743466"/>
                <a:gd name="connsiteY44" fmla="*/ 1126339 h 1480612"/>
                <a:gd name="connsiteX45" fmla="*/ 183382 w 743466"/>
                <a:gd name="connsiteY45" fmla="*/ 1159683 h 1480612"/>
                <a:gd name="connsiteX46" fmla="*/ 238511 w 743466"/>
                <a:gd name="connsiteY46" fmla="*/ 1114533 h 1480612"/>
                <a:gd name="connsiteX47" fmla="*/ 238569 w 743466"/>
                <a:gd name="connsiteY47" fmla="*/ 1114562 h 1480612"/>
                <a:gd name="connsiteX48" fmla="*/ 213981 w 743466"/>
                <a:gd name="connsiteY48" fmla="*/ 1162910 h 1480612"/>
                <a:gd name="connsiteX49" fmla="*/ 202663 w 743466"/>
                <a:gd name="connsiteY49" fmla="*/ 1169139 h 1480612"/>
                <a:gd name="connsiteX50" fmla="*/ 179579 w 743466"/>
                <a:gd name="connsiteY50" fmla="*/ 1174009 h 1480612"/>
                <a:gd name="connsiteX51" fmla="*/ 106913 w 743466"/>
                <a:gd name="connsiteY51" fmla="*/ 1137602 h 1480612"/>
                <a:gd name="connsiteX52" fmla="*/ 94267 w 743466"/>
                <a:gd name="connsiteY52" fmla="*/ 1047054 h 1480612"/>
                <a:gd name="connsiteX53" fmla="*/ 131872 w 743466"/>
                <a:gd name="connsiteY53" fmla="*/ 960144 h 1480612"/>
                <a:gd name="connsiteX54" fmla="*/ 152148 w 743466"/>
                <a:gd name="connsiteY54" fmla="*/ 934255 h 1480612"/>
                <a:gd name="connsiteX55" fmla="*/ 174791 w 743466"/>
                <a:gd name="connsiteY55" fmla="*/ 918744 h 1480612"/>
                <a:gd name="connsiteX56" fmla="*/ 201301 w 743466"/>
                <a:gd name="connsiteY56" fmla="*/ 894173 h 1480612"/>
                <a:gd name="connsiteX57" fmla="*/ 201462 w 743466"/>
                <a:gd name="connsiteY57" fmla="*/ 894314 h 1480612"/>
                <a:gd name="connsiteX58" fmla="*/ 201075 w 743466"/>
                <a:gd name="connsiteY58" fmla="*/ 894669 h 1480612"/>
                <a:gd name="connsiteX59" fmla="*/ 201314 w 743466"/>
                <a:gd name="connsiteY59" fmla="*/ 894363 h 1480612"/>
                <a:gd name="connsiteX60" fmla="*/ 190743 w 743466"/>
                <a:gd name="connsiteY60" fmla="*/ 884977 h 1480612"/>
                <a:gd name="connsiteX61" fmla="*/ 190793 w 743466"/>
                <a:gd name="connsiteY61" fmla="*/ 885021 h 1480612"/>
                <a:gd name="connsiteX62" fmla="*/ 190707 w 743466"/>
                <a:gd name="connsiteY62" fmla="*/ 885023 h 1480612"/>
                <a:gd name="connsiteX63" fmla="*/ 200623 w 743466"/>
                <a:gd name="connsiteY63" fmla="*/ 884694 h 1480612"/>
                <a:gd name="connsiteX64" fmla="*/ 201301 w 743466"/>
                <a:gd name="connsiteY64" fmla="*/ 894173 h 1480612"/>
                <a:gd name="connsiteX65" fmla="*/ 190793 w 743466"/>
                <a:gd name="connsiteY65" fmla="*/ 885021 h 1480612"/>
                <a:gd name="connsiteX66" fmla="*/ 541522 w 743466"/>
                <a:gd name="connsiteY66" fmla="*/ 865119 h 1480612"/>
                <a:gd name="connsiteX67" fmla="*/ 565281 w 743466"/>
                <a:gd name="connsiteY67" fmla="*/ 877094 h 1480612"/>
                <a:gd name="connsiteX68" fmla="*/ 582978 w 743466"/>
                <a:gd name="connsiteY68" fmla="*/ 895140 h 1480612"/>
                <a:gd name="connsiteX69" fmla="*/ 562427 w 743466"/>
                <a:gd name="connsiteY69" fmla="*/ 888583 h 1480612"/>
                <a:gd name="connsiteX70" fmla="*/ 547351 w 743466"/>
                <a:gd name="connsiteY70" fmla="*/ 870108 h 1480612"/>
                <a:gd name="connsiteX71" fmla="*/ 538460 w 743466"/>
                <a:gd name="connsiteY71" fmla="*/ 880383 h 1480612"/>
                <a:gd name="connsiteX72" fmla="*/ 571032 w 743466"/>
                <a:gd name="connsiteY72" fmla="*/ 904694 h 1480612"/>
                <a:gd name="connsiteX73" fmla="*/ 572037 w 743466"/>
                <a:gd name="connsiteY73" fmla="*/ 906797 h 1480612"/>
                <a:gd name="connsiteX74" fmla="*/ 563159 w 743466"/>
                <a:gd name="connsiteY74" fmla="*/ 905984 h 1480612"/>
                <a:gd name="connsiteX75" fmla="*/ 532630 w 743466"/>
                <a:gd name="connsiteY75" fmla="*/ 875394 h 1480612"/>
                <a:gd name="connsiteX76" fmla="*/ 541522 w 743466"/>
                <a:gd name="connsiteY76" fmla="*/ 865119 h 1480612"/>
                <a:gd name="connsiteX77" fmla="*/ 573133 w 743466"/>
                <a:gd name="connsiteY77" fmla="*/ 612858 h 1480612"/>
                <a:gd name="connsiteX78" fmla="*/ 612508 w 743466"/>
                <a:gd name="connsiteY78" fmla="*/ 639948 h 1480612"/>
                <a:gd name="connsiteX79" fmla="*/ 636289 w 743466"/>
                <a:gd name="connsiteY79" fmla="*/ 645185 h 1480612"/>
                <a:gd name="connsiteX80" fmla="*/ 661561 w 743466"/>
                <a:gd name="connsiteY80" fmla="*/ 672218 h 1480612"/>
                <a:gd name="connsiteX81" fmla="*/ 682111 w 743466"/>
                <a:gd name="connsiteY81" fmla="*/ 849855 h 1480612"/>
                <a:gd name="connsiteX82" fmla="*/ 606728 w 743466"/>
                <a:gd name="connsiteY82" fmla="*/ 909973 h 1480612"/>
                <a:gd name="connsiteX83" fmla="*/ 589340 w 743466"/>
                <a:gd name="connsiteY83" fmla="*/ 908381 h 1480612"/>
                <a:gd name="connsiteX84" fmla="*/ 583505 w 743466"/>
                <a:gd name="connsiteY84" fmla="*/ 895678 h 1480612"/>
                <a:gd name="connsiteX85" fmla="*/ 582978 w 743466"/>
                <a:gd name="connsiteY85" fmla="*/ 895140 h 1480612"/>
                <a:gd name="connsiteX86" fmla="*/ 583968 w 743466"/>
                <a:gd name="connsiteY86" fmla="*/ 895456 h 1480612"/>
                <a:gd name="connsiteX87" fmla="*/ 629254 w 743466"/>
                <a:gd name="connsiteY87" fmla="*/ 883644 h 1480612"/>
                <a:gd name="connsiteX88" fmla="*/ 679097 w 743466"/>
                <a:gd name="connsiteY88" fmla="*/ 737868 h 1480612"/>
                <a:gd name="connsiteX89" fmla="*/ 572890 w 743466"/>
                <a:gd name="connsiteY89" fmla="*/ 613137 h 1480612"/>
                <a:gd name="connsiteX90" fmla="*/ 579757 w 743466"/>
                <a:gd name="connsiteY90" fmla="*/ 599256 h 1480612"/>
                <a:gd name="connsiteX91" fmla="*/ 608872 w 743466"/>
                <a:gd name="connsiteY91" fmla="*/ 620828 h 1480612"/>
                <a:gd name="connsiteX92" fmla="*/ 603332 w 743466"/>
                <a:gd name="connsiteY92" fmla="*/ 618689 h 1480612"/>
                <a:gd name="connsiteX93" fmla="*/ 582770 w 743466"/>
                <a:gd name="connsiteY93" fmla="*/ 601775 h 1480612"/>
                <a:gd name="connsiteX94" fmla="*/ 573133 w 743466"/>
                <a:gd name="connsiteY94" fmla="*/ 612858 h 1480612"/>
                <a:gd name="connsiteX95" fmla="*/ 569877 w 743466"/>
                <a:gd name="connsiteY95" fmla="*/ 610618 h 1480612"/>
                <a:gd name="connsiteX96" fmla="*/ 579757 w 743466"/>
                <a:gd name="connsiteY96" fmla="*/ 599256 h 1480612"/>
                <a:gd name="connsiteX97" fmla="*/ 180241 w 743466"/>
                <a:gd name="connsiteY97" fmla="*/ 568543 h 1480612"/>
                <a:gd name="connsiteX98" fmla="*/ 133243 w 743466"/>
                <a:gd name="connsiteY98" fmla="*/ 608277 h 1480612"/>
                <a:gd name="connsiteX99" fmla="*/ 93181 w 743466"/>
                <a:gd name="connsiteY99" fmla="*/ 656805 h 1480612"/>
                <a:gd name="connsiteX100" fmla="*/ 45362 w 743466"/>
                <a:gd name="connsiteY100" fmla="*/ 758468 h 1480612"/>
                <a:gd name="connsiteX101" fmla="*/ 34050 w 743466"/>
                <a:gd name="connsiteY101" fmla="*/ 863143 h 1480612"/>
                <a:gd name="connsiteX102" fmla="*/ 83202 w 743466"/>
                <a:gd name="connsiteY102" fmla="*/ 935611 h 1480612"/>
                <a:gd name="connsiteX103" fmla="*/ 190594 w 743466"/>
                <a:gd name="connsiteY103" fmla="*/ 885027 h 1480612"/>
                <a:gd name="connsiteX104" fmla="*/ 190707 w 743466"/>
                <a:gd name="connsiteY104" fmla="*/ 885023 h 1480612"/>
                <a:gd name="connsiteX105" fmla="*/ 152148 w 743466"/>
                <a:gd name="connsiteY105" fmla="*/ 934255 h 1480612"/>
                <a:gd name="connsiteX106" fmla="*/ 144030 w 743466"/>
                <a:gd name="connsiteY106" fmla="*/ 939816 h 1480612"/>
                <a:gd name="connsiteX107" fmla="*/ 74113 w 743466"/>
                <a:gd name="connsiteY107" fmla="*/ 947565 h 1480612"/>
                <a:gd name="connsiteX108" fmla="*/ 20465 w 743466"/>
                <a:gd name="connsiteY108" fmla="*/ 868577 h 1480612"/>
                <a:gd name="connsiteX109" fmla="*/ 32222 w 743466"/>
                <a:gd name="connsiteY109" fmla="*/ 751848 h 1480612"/>
                <a:gd name="connsiteX110" fmla="*/ 85728 w 743466"/>
                <a:gd name="connsiteY110" fmla="*/ 641239 h 1480612"/>
                <a:gd name="connsiteX111" fmla="*/ 107494 w 743466"/>
                <a:gd name="connsiteY111" fmla="*/ 615159 h 1480612"/>
                <a:gd name="connsiteX112" fmla="*/ 131446 w 743466"/>
                <a:gd name="connsiteY112" fmla="*/ 604739 h 1480612"/>
                <a:gd name="connsiteX113" fmla="*/ 172169 w 743466"/>
                <a:gd name="connsiteY113" fmla="*/ 554007 h 1480612"/>
                <a:gd name="connsiteX114" fmla="*/ 181456 w 743466"/>
                <a:gd name="connsiteY114" fmla="*/ 567641 h 1480612"/>
                <a:gd name="connsiteX115" fmla="*/ 180241 w 743466"/>
                <a:gd name="connsiteY115" fmla="*/ 568543 h 1480612"/>
                <a:gd name="connsiteX116" fmla="*/ 181307 w 743466"/>
                <a:gd name="connsiteY116" fmla="*/ 567641 h 1480612"/>
                <a:gd name="connsiteX117" fmla="*/ 172075 w 743466"/>
                <a:gd name="connsiteY117" fmla="*/ 554087 h 1480612"/>
                <a:gd name="connsiteX118" fmla="*/ 591144 w 743466"/>
                <a:gd name="connsiteY118" fmla="*/ 344154 h 1480612"/>
                <a:gd name="connsiteX119" fmla="*/ 601177 w 743466"/>
                <a:gd name="connsiteY119" fmla="*/ 349762 h 1480612"/>
                <a:gd name="connsiteX120" fmla="*/ 652916 w 743466"/>
                <a:gd name="connsiteY120" fmla="*/ 389608 h 1480612"/>
                <a:gd name="connsiteX121" fmla="*/ 737733 w 743466"/>
                <a:gd name="connsiteY121" fmla="*/ 579249 h 1480612"/>
                <a:gd name="connsiteX122" fmla="*/ 664031 w 743466"/>
                <a:gd name="connsiteY122" fmla="*/ 644011 h 1480612"/>
                <a:gd name="connsiteX123" fmla="*/ 637802 w 743466"/>
                <a:gd name="connsiteY123" fmla="*/ 645518 h 1480612"/>
                <a:gd name="connsiteX124" fmla="*/ 636289 w 743466"/>
                <a:gd name="connsiteY124" fmla="*/ 645185 h 1480612"/>
                <a:gd name="connsiteX125" fmla="*/ 623993 w 743466"/>
                <a:gd name="connsiteY125" fmla="*/ 632032 h 1480612"/>
                <a:gd name="connsiteX126" fmla="*/ 608872 w 743466"/>
                <a:gd name="connsiteY126" fmla="*/ 620828 h 1480612"/>
                <a:gd name="connsiteX127" fmla="*/ 627859 w 743466"/>
                <a:gd name="connsiteY127" fmla="*/ 628160 h 1480612"/>
                <a:gd name="connsiteX128" fmla="*/ 679690 w 743466"/>
                <a:gd name="connsiteY128" fmla="*/ 622572 h 1480612"/>
                <a:gd name="connsiteX129" fmla="*/ 727656 w 743466"/>
                <a:gd name="connsiteY129" fmla="*/ 548622 h 1480612"/>
                <a:gd name="connsiteX130" fmla="*/ 694510 w 743466"/>
                <a:gd name="connsiteY130" fmla="*/ 457828 h 1480612"/>
                <a:gd name="connsiteX131" fmla="*/ 623987 w 743466"/>
                <a:gd name="connsiteY131" fmla="*/ 384854 h 1480612"/>
                <a:gd name="connsiteX132" fmla="*/ 565974 w 743466"/>
                <a:gd name="connsiteY132" fmla="*/ 349368 h 1480612"/>
                <a:gd name="connsiteX133" fmla="*/ 580380 w 743466"/>
                <a:gd name="connsiteY133" fmla="*/ 348784 h 1480612"/>
                <a:gd name="connsiteX134" fmla="*/ 544140 w 743466"/>
                <a:gd name="connsiteY134" fmla="*/ 317881 h 1480612"/>
                <a:gd name="connsiteX135" fmla="*/ 572605 w 743466"/>
                <a:gd name="connsiteY135" fmla="*/ 333791 h 1480612"/>
                <a:gd name="connsiteX136" fmla="*/ 559503 w 743466"/>
                <a:gd name="connsiteY136" fmla="*/ 333232 h 1480612"/>
                <a:gd name="connsiteX137" fmla="*/ 548043 w 743466"/>
                <a:gd name="connsiteY137" fmla="*/ 322228 h 1480612"/>
                <a:gd name="connsiteX138" fmla="*/ 537274 w 743466"/>
                <a:gd name="connsiteY138" fmla="*/ 331812 h 1480612"/>
                <a:gd name="connsiteX139" fmla="*/ 565974 w 743466"/>
                <a:gd name="connsiteY139" fmla="*/ 349368 h 1480612"/>
                <a:gd name="connsiteX140" fmla="*/ 561411 w 743466"/>
                <a:gd name="connsiteY140" fmla="*/ 349552 h 1480612"/>
                <a:gd name="connsiteX141" fmla="*/ 533371 w 743466"/>
                <a:gd name="connsiteY141" fmla="*/ 327465 h 1480612"/>
                <a:gd name="connsiteX142" fmla="*/ 544140 w 743466"/>
                <a:gd name="connsiteY142" fmla="*/ 317881 h 1480612"/>
                <a:gd name="connsiteX143" fmla="*/ 174990 w 743466"/>
                <a:gd name="connsiteY143" fmla="*/ 317576 h 1480612"/>
                <a:gd name="connsiteX144" fmla="*/ 92637 w 743466"/>
                <a:gd name="connsiteY144" fmla="*/ 388620 h 1480612"/>
                <a:gd name="connsiteX145" fmla="*/ 38644 w 743466"/>
                <a:gd name="connsiteY145" fmla="*/ 466225 h 1480612"/>
                <a:gd name="connsiteX146" fmla="*/ 22096 w 743466"/>
                <a:gd name="connsiteY146" fmla="*/ 511524 h 1480612"/>
                <a:gd name="connsiteX147" fmla="*/ 17600 w 743466"/>
                <a:gd name="connsiteY147" fmla="*/ 563541 h 1480612"/>
                <a:gd name="connsiteX148" fmla="*/ 83547 w 743466"/>
                <a:gd name="connsiteY148" fmla="*/ 604245 h 1480612"/>
                <a:gd name="connsiteX149" fmla="*/ 172020 w 743466"/>
                <a:gd name="connsiteY149" fmla="*/ 554007 h 1480612"/>
                <a:gd name="connsiteX150" fmla="*/ 172075 w 743466"/>
                <a:gd name="connsiteY150" fmla="*/ 554087 h 1480612"/>
                <a:gd name="connsiteX151" fmla="*/ 125246 w 743466"/>
                <a:gd name="connsiteY151" fmla="*/ 593888 h 1480612"/>
                <a:gd name="connsiteX152" fmla="*/ 107494 w 743466"/>
                <a:gd name="connsiteY152" fmla="*/ 615159 h 1480612"/>
                <a:gd name="connsiteX153" fmla="*/ 103188 w 743466"/>
                <a:gd name="connsiteY153" fmla="*/ 617032 h 1480612"/>
                <a:gd name="connsiteX154" fmla="*/ 72433 w 743466"/>
                <a:gd name="connsiteY154" fmla="*/ 620942 h 1480612"/>
                <a:gd name="connsiteX155" fmla="*/ 2040 w 743466"/>
                <a:gd name="connsiteY155" fmla="*/ 567937 h 1480612"/>
                <a:gd name="connsiteX156" fmla="*/ 23084 w 743466"/>
                <a:gd name="connsiteY156" fmla="*/ 461335 h 1480612"/>
                <a:gd name="connsiteX157" fmla="*/ 84493 w 743466"/>
                <a:gd name="connsiteY157" fmla="*/ 373585 h 1480612"/>
                <a:gd name="connsiteX158" fmla="*/ 115129 w 743466"/>
                <a:gd name="connsiteY158" fmla="*/ 347536 h 1480612"/>
                <a:gd name="connsiteX159" fmla="*/ 123283 w 743466"/>
                <a:gd name="connsiteY159" fmla="*/ 346675 h 1480612"/>
                <a:gd name="connsiteX160" fmla="*/ 151365 w 743466"/>
                <a:gd name="connsiteY160" fmla="*/ 333867 h 1480612"/>
                <a:gd name="connsiteX161" fmla="*/ 166389 w 743466"/>
                <a:gd name="connsiteY161" fmla="*/ 303951 h 1480612"/>
                <a:gd name="connsiteX162" fmla="*/ 175478 w 743466"/>
                <a:gd name="connsiteY162" fmla="*/ 317239 h 1480612"/>
                <a:gd name="connsiteX163" fmla="*/ 174990 w 743466"/>
                <a:gd name="connsiteY163" fmla="*/ 317576 h 1480612"/>
                <a:gd name="connsiteX164" fmla="*/ 175380 w 743466"/>
                <a:gd name="connsiteY164" fmla="*/ 317239 h 1480612"/>
                <a:gd name="connsiteX165" fmla="*/ 166327 w 743466"/>
                <a:gd name="connsiteY165" fmla="*/ 304004 h 1480612"/>
                <a:gd name="connsiteX166" fmla="*/ 384726 w 743466"/>
                <a:gd name="connsiteY166" fmla="*/ 0 h 1480612"/>
                <a:gd name="connsiteX167" fmla="*/ 397186 w 743466"/>
                <a:gd name="connsiteY167" fmla="*/ 0 h 1480612"/>
                <a:gd name="connsiteX168" fmla="*/ 446695 w 743466"/>
                <a:gd name="connsiteY168" fmla="*/ 29128 h 1480612"/>
                <a:gd name="connsiteX169" fmla="*/ 494297 w 743466"/>
                <a:gd name="connsiteY169" fmla="*/ 67183 h 1480612"/>
                <a:gd name="connsiteX170" fmla="*/ 611174 w 743466"/>
                <a:gd name="connsiteY170" fmla="*/ 247587 h 1480612"/>
                <a:gd name="connsiteX171" fmla="*/ 597787 w 743466"/>
                <a:gd name="connsiteY171" fmla="*/ 341296 h 1480612"/>
                <a:gd name="connsiteX172" fmla="*/ 591144 w 743466"/>
                <a:gd name="connsiteY172" fmla="*/ 344154 h 1480612"/>
                <a:gd name="connsiteX173" fmla="*/ 572605 w 743466"/>
                <a:gd name="connsiteY173" fmla="*/ 333791 h 1480612"/>
                <a:gd name="connsiteX174" fmla="*/ 576002 w 743466"/>
                <a:gd name="connsiteY174" fmla="*/ 333936 h 1480612"/>
                <a:gd name="connsiteX175" fmla="*/ 602924 w 743466"/>
                <a:gd name="connsiteY175" fmla="*/ 304247 h 1480612"/>
                <a:gd name="connsiteX176" fmla="*/ 580695 w 743466"/>
                <a:gd name="connsiteY176" fmla="*/ 212317 h 1480612"/>
                <a:gd name="connsiteX177" fmla="*/ 532531 w 743466"/>
                <a:gd name="connsiteY177" fmla="*/ 132143 h 1480612"/>
                <a:gd name="connsiteX178" fmla="*/ 466764 w 743466"/>
                <a:gd name="connsiteY178" fmla="*/ 63812 h 1480612"/>
                <a:gd name="connsiteX179" fmla="*/ 391053 w 743466"/>
                <a:gd name="connsiteY179" fmla="*/ 14624 h 1480612"/>
                <a:gd name="connsiteX180" fmla="*/ 395055 w 743466"/>
                <a:gd name="connsiteY180" fmla="*/ 11610 h 1480612"/>
                <a:gd name="connsiteX181" fmla="*/ 387250 w 743466"/>
                <a:gd name="connsiteY181" fmla="*/ 12153 h 1480612"/>
                <a:gd name="connsiteX182" fmla="*/ 391053 w 743466"/>
                <a:gd name="connsiteY182" fmla="*/ 14624 h 1480612"/>
                <a:gd name="connsiteX183" fmla="*/ 280796 w 743466"/>
                <a:gd name="connsiteY183" fmla="*/ 97662 h 1480612"/>
                <a:gd name="connsiteX184" fmla="*/ 181060 w 743466"/>
                <a:gd name="connsiteY184" fmla="*/ 172551 h 1480612"/>
                <a:gd name="connsiteX185" fmla="*/ 130476 w 743466"/>
                <a:gd name="connsiteY185" fmla="*/ 210439 h 1480612"/>
                <a:gd name="connsiteX186" fmla="*/ 89031 w 743466"/>
                <a:gd name="connsiteY186" fmla="*/ 244129 h 1480612"/>
                <a:gd name="connsiteX187" fmla="*/ 77274 w 743466"/>
                <a:gd name="connsiteY187" fmla="*/ 326082 h 1480612"/>
                <a:gd name="connsiteX188" fmla="*/ 166290 w 743466"/>
                <a:gd name="connsiteY188" fmla="*/ 303951 h 1480612"/>
                <a:gd name="connsiteX189" fmla="*/ 166327 w 743466"/>
                <a:gd name="connsiteY189" fmla="*/ 304004 h 1480612"/>
                <a:gd name="connsiteX190" fmla="*/ 115129 w 743466"/>
                <a:gd name="connsiteY190" fmla="*/ 347536 h 1480612"/>
                <a:gd name="connsiteX191" fmla="*/ 94377 w 743466"/>
                <a:gd name="connsiteY191" fmla="*/ 349729 h 1480612"/>
                <a:gd name="connsiteX192" fmla="*/ 67790 w 743466"/>
                <a:gd name="connsiteY192" fmla="*/ 337097 h 1480612"/>
                <a:gd name="connsiteX193" fmla="*/ 64579 w 743466"/>
                <a:gd name="connsiteY193" fmla="*/ 251292 h 1480612"/>
                <a:gd name="connsiteX194" fmla="*/ 106419 w 743466"/>
                <a:gd name="connsiteY194" fmla="*/ 210192 h 1480612"/>
                <a:gd name="connsiteX195" fmla="*/ 160659 w 743466"/>
                <a:gd name="connsiteY195" fmla="*/ 169093 h 148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743466" h="1480612">
                  <a:moveTo>
                    <a:pt x="411060" y="1112409"/>
                  </a:moveTo>
                  <a:cubicBezTo>
                    <a:pt x="415408" y="1127821"/>
                    <a:pt x="419854" y="1144024"/>
                    <a:pt x="421582" y="1159980"/>
                  </a:cubicBezTo>
                  <a:cubicBezTo>
                    <a:pt x="423410" y="1176676"/>
                    <a:pt x="424003" y="1193719"/>
                    <a:pt x="423410" y="1210465"/>
                  </a:cubicBezTo>
                  <a:cubicBezTo>
                    <a:pt x="422323" y="1242870"/>
                    <a:pt x="417285" y="1275177"/>
                    <a:pt x="408541" y="1306397"/>
                  </a:cubicBezTo>
                  <a:cubicBezTo>
                    <a:pt x="400539" y="1334949"/>
                    <a:pt x="389572" y="1362613"/>
                    <a:pt x="375493" y="1388695"/>
                  </a:cubicBezTo>
                  <a:cubicBezTo>
                    <a:pt x="362304" y="1413147"/>
                    <a:pt x="346694" y="1436908"/>
                    <a:pt x="325354" y="1455037"/>
                  </a:cubicBezTo>
                  <a:cubicBezTo>
                    <a:pt x="305693" y="1471783"/>
                    <a:pt x="280945" y="1481910"/>
                    <a:pt x="254911" y="1480478"/>
                  </a:cubicBezTo>
                  <a:cubicBezTo>
                    <a:pt x="229866" y="1479095"/>
                    <a:pt x="207291" y="1466646"/>
                    <a:pt x="195090" y="1444318"/>
                  </a:cubicBezTo>
                  <a:cubicBezTo>
                    <a:pt x="181801" y="1420014"/>
                    <a:pt x="178146" y="1389831"/>
                    <a:pt x="175824" y="1362662"/>
                  </a:cubicBezTo>
                  <a:cubicBezTo>
                    <a:pt x="173305" y="1333616"/>
                    <a:pt x="174194" y="1304174"/>
                    <a:pt x="178195" y="1275276"/>
                  </a:cubicBezTo>
                  <a:cubicBezTo>
                    <a:pt x="182172" y="1246650"/>
                    <a:pt x="189322" y="1218492"/>
                    <a:pt x="199461" y="1191459"/>
                  </a:cubicBezTo>
                  <a:lnTo>
                    <a:pt x="213981" y="1162910"/>
                  </a:lnTo>
                  <a:lnTo>
                    <a:pt x="223210" y="1157831"/>
                  </a:lnTo>
                  <a:lnTo>
                    <a:pt x="250983" y="1120907"/>
                  </a:lnTo>
                  <a:lnTo>
                    <a:pt x="210706" y="1201351"/>
                  </a:lnTo>
                  <a:cubicBezTo>
                    <a:pt x="200524" y="1229644"/>
                    <a:pt x="193682" y="1259147"/>
                    <a:pt x="190397" y="1289206"/>
                  </a:cubicBezTo>
                  <a:cubicBezTo>
                    <a:pt x="187482" y="1315635"/>
                    <a:pt x="187482" y="1342359"/>
                    <a:pt x="190248" y="1368787"/>
                  </a:cubicBezTo>
                  <a:cubicBezTo>
                    <a:pt x="192916" y="1394277"/>
                    <a:pt x="196127" y="1424657"/>
                    <a:pt x="212182" y="1445652"/>
                  </a:cubicBezTo>
                  <a:cubicBezTo>
                    <a:pt x="226754" y="1464720"/>
                    <a:pt x="252392" y="1469906"/>
                    <a:pt x="275016" y="1465510"/>
                  </a:cubicBezTo>
                  <a:cubicBezTo>
                    <a:pt x="300704" y="1460521"/>
                    <a:pt x="321451" y="1442638"/>
                    <a:pt x="337259" y="1422681"/>
                  </a:cubicBezTo>
                  <a:cubicBezTo>
                    <a:pt x="370405" y="1380791"/>
                    <a:pt x="391301" y="1327194"/>
                    <a:pt x="402119" y="1275325"/>
                  </a:cubicBezTo>
                  <a:cubicBezTo>
                    <a:pt x="407652" y="1248798"/>
                    <a:pt x="410418" y="1221827"/>
                    <a:pt x="410813" y="1194756"/>
                  </a:cubicBezTo>
                  <a:cubicBezTo>
                    <a:pt x="411209" y="1167784"/>
                    <a:pt x="409924" y="1140319"/>
                    <a:pt x="406318" y="1113594"/>
                  </a:cubicBezTo>
                  <a:cubicBezTo>
                    <a:pt x="405972" y="1110976"/>
                    <a:pt x="410171" y="1110136"/>
                    <a:pt x="411060" y="1112409"/>
                  </a:cubicBezTo>
                  <a:close/>
                  <a:moveTo>
                    <a:pt x="247990" y="1111477"/>
                  </a:moveTo>
                  <a:cubicBezTo>
                    <a:pt x="250911" y="1112891"/>
                    <a:pt x="252813" y="1116312"/>
                    <a:pt x="251207" y="1120609"/>
                  </a:cubicBezTo>
                  <a:lnTo>
                    <a:pt x="250983" y="1120907"/>
                  </a:lnTo>
                  <a:lnTo>
                    <a:pt x="251058" y="1120757"/>
                  </a:lnTo>
                  <a:lnTo>
                    <a:pt x="238569" y="1114562"/>
                  </a:lnTo>
                  <a:lnTo>
                    <a:pt x="238659" y="1114385"/>
                  </a:lnTo>
                  <a:cubicBezTo>
                    <a:pt x="241129" y="1110655"/>
                    <a:pt x="245069" y="1110062"/>
                    <a:pt x="247990" y="1111477"/>
                  </a:cubicBezTo>
                  <a:close/>
                  <a:moveTo>
                    <a:pt x="572037" y="906797"/>
                  </a:moveTo>
                  <a:lnTo>
                    <a:pt x="589340" y="908381"/>
                  </a:lnTo>
                  <a:lnTo>
                    <a:pt x="605592" y="943762"/>
                  </a:lnTo>
                  <a:cubicBezTo>
                    <a:pt x="621992" y="1004868"/>
                    <a:pt x="617102" y="1085190"/>
                    <a:pt x="563504" y="1127376"/>
                  </a:cubicBezTo>
                  <a:cubicBezTo>
                    <a:pt x="521367" y="1160523"/>
                    <a:pt x="448208" y="1161116"/>
                    <a:pt x="417482" y="1112162"/>
                  </a:cubicBezTo>
                  <a:cubicBezTo>
                    <a:pt x="412147" y="1103616"/>
                    <a:pt x="425040" y="1094773"/>
                    <a:pt x="430425" y="1103319"/>
                  </a:cubicBezTo>
                  <a:cubicBezTo>
                    <a:pt x="444799" y="1126240"/>
                    <a:pt x="470981" y="1136219"/>
                    <a:pt x="497310" y="1135132"/>
                  </a:cubicBezTo>
                  <a:cubicBezTo>
                    <a:pt x="520775" y="1134193"/>
                    <a:pt x="544782" y="1125203"/>
                    <a:pt x="561479" y="1108407"/>
                  </a:cubicBezTo>
                  <a:cubicBezTo>
                    <a:pt x="582473" y="1087265"/>
                    <a:pt x="593243" y="1058564"/>
                    <a:pt x="596849" y="1029419"/>
                  </a:cubicBezTo>
                  <a:cubicBezTo>
                    <a:pt x="600455" y="1000521"/>
                    <a:pt x="597491" y="969844"/>
                    <a:pt x="588895" y="942082"/>
                  </a:cubicBezTo>
                  <a:close/>
                  <a:moveTo>
                    <a:pt x="201075" y="894669"/>
                  </a:moveTo>
                  <a:lnTo>
                    <a:pt x="142875" y="969054"/>
                  </a:lnTo>
                  <a:cubicBezTo>
                    <a:pt x="127809" y="992321"/>
                    <a:pt x="115212" y="1017563"/>
                    <a:pt x="109037" y="1044683"/>
                  </a:cubicBezTo>
                  <a:cubicBezTo>
                    <a:pt x="102961" y="1071358"/>
                    <a:pt x="102072" y="1101936"/>
                    <a:pt x="116249" y="1126339"/>
                  </a:cubicBezTo>
                  <a:cubicBezTo>
                    <a:pt x="129735" y="1149507"/>
                    <a:pt x="156707" y="1162993"/>
                    <a:pt x="183382" y="1159683"/>
                  </a:cubicBezTo>
                  <a:cubicBezTo>
                    <a:pt x="208724" y="1156571"/>
                    <a:pt x="229767" y="1138047"/>
                    <a:pt x="238511" y="1114533"/>
                  </a:cubicBezTo>
                  <a:lnTo>
                    <a:pt x="238569" y="1114562"/>
                  </a:lnTo>
                  <a:lnTo>
                    <a:pt x="213981" y="1162910"/>
                  </a:lnTo>
                  <a:lnTo>
                    <a:pt x="202663" y="1169139"/>
                  </a:lnTo>
                  <a:cubicBezTo>
                    <a:pt x="195315" y="1171900"/>
                    <a:pt x="187544" y="1173589"/>
                    <a:pt x="179579" y="1174009"/>
                  </a:cubicBezTo>
                  <a:cubicBezTo>
                    <a:pt x="151224" y="1175491"/>
                    <a:pt x="122523" y="1161412"/>
                    <a:pt x="106913" y="1137602"/>
                  </a:cubicBezTo>
                  <a:cubicBezTo>
                    <a:pt x="89525" y="1111124"/>
                    <a:pt x="88340" y="1077286"/>
                    <a:pt x="94267" y="1047054"/>
                  </a:cubicBezTo>
                  <a:cubicBezTo>
                    <a:pt x="100467" y="1015489"/>
                    <a:pt x="114397" y="986838"/>
                    <a:pt x="131872" y="960144"/>
                  </a:cubicBezTo>
                  <a:lnTo>
                    <a:pt x="152148" y="934255"/>
                  </a:lnTo>
                  <a:lnTo>
                    <a:pt x="174791" y="918744"/>
                  </a:lnTo>
                  <a:close/>
                  <a:moveTo>
                    <a:pt x="201301" y="894173"/>
                  </a:moveTo>
                  <a:lnTo>
                    <a:pt x="201462" y="894314"/>
                  </a:lnTo>
                  <a:lnTo>
                    <a:pt x="201075" y="894669"/>
                  </a:lnTo>
                  <a:lnTo>
                    <a:pt x="201314" y="894363"/>
                  </a:lnTo>
                  <a:close/>
                  <a:moveTo>
                    <a:pt x="190743" y="884977"/>
                  </a:moveTo>
                  <a:lnTo>
                    <a:pt x="190793" y="885021"/>
                  </a:lnTo>
                  <a:lnTo>
                    <a:pt x="190707" y="885023"/>
                  </a:lnTo>
                  <a:close/>
                  <a:moveTo>
                    <a:pt x="200623" y="884694"/>
                  </a:moveTo>
                  <a:lnTo>
                    <a:pt x="201301" y="894173"/>
                  </a:lnTo>
                  <a:lnTo>
                    <a:pt x="190793" y="885021"/>
                  </a:lnTo>
                  <a:close/>
                  <a:moveTo>
                    <a:pt x="541522" y="865119"/>
                  </a:moveTo>
                  <a:cubicBezTo>
                    <a:pt x="550426" y="867762"/>
                    <a:pt x="558315" y="871877"/>
                    <a:pt x="565281" y="877094"/>
                  </a:cubicBezTo>
                  <a:lnTo>
                    <a:pt x="582978" y="895140"/>
                  </a:lnTo>
                  <a:lnTo>
                    <a:pt x="562427" y="888583"/>
                  </a:lnTo>
                  <a:cubicBezTo>
                    <a:pt x="556086" y="884486"/>
                    <a:pt x="550822" y="878457"/>
                    <a:pt x="547351" y="870108"/>
                  </a:cubicBezTo>
                  <a:cubicBezTo>
                    <a:pt x="544387" y="873517"/>
                    <a:pt x="541423" y="876925"/>
                    <a:pt x="538460" y="880383"/>
                  </a:cubicBezTo>
                  <a:cubicBezTo>
                    <a:pt x="552242" y="884484"/>
                    <a:pt x="562863" y="893499"/>
                    <a:pt x="571032" y="904694"/>
                  </a:cubicBezTo>
                  <a:lnTo>
                    <a:pt x="572037" y="906797"/>
                  </a:lnTo>
                  <a:lnTo>
                    <a:pt x="563159" y="905984"/>
                  </a:lnTo>
                  <a:cubicBezTo>
                    <a:pt x="549834" y="900155"/>
                    <a:pt x="538682" y="889893"/>
                    <a:pt x="532630" y="875394"/>
                  </a:cubicBezTo>
                  <a:cubicBezTo>
                    <a:pt x="530457" y="870158"/>
                    <a:pt x="535891" y="863440"/>
                    <a:pt x="541522" y="865119"/>
                  </a:cubicBezTo>
                  <a:close/>
                  <a:moveTo>
                    <a:pt x="573133" y="612858"/>
                  </a:moveTo>
                  <a:lnTo>
                    <a:pt x="612508" y="639948"/>
                  </a:lnTo>
                  <a:lnTo>
                    <a:pt x="636289" y="645185"/>
                  </a:lnTo>
                  <a:lnTo>
                    <a:pt x="661561" y="672218"/>
                  </a:lnTo>
                  <a:cubicBezTo>
                    <a:pt x="700338" y="723296"/>
                    <a:pt x="715998" y="791960"/>
                    <a:pt x="682111" y="849855"/>
                  </a:cubicBezTo>
                  <a:cubicBezTo>
                    <a:pt x="665809" y="877765"/>
                    <a:pt x="639035" y="902860"/>
                    <a:pt x="606728" y="909973"/>
                  </a:cubicBezTo>
                  <a:lnTo>
                    <a:pt x="589340" y="908381"/>
                  </a:lnTo>
                  <a:lnTo>
                    <a:pt x="583505" y="895678"/>
                  </a:lnTo>
                  <a:lnTo>
                    <a:pt x="582978" y="895140"/>
                  </a:lnTo>
                  <a:lnTo>
                    <a:pt x="583968" y="895456"/>
                  </a:lnTo>
                  <a:cubicBezTo>
                    <a:pt x="599529" y="896685"/>
                    <a:pt x="616534" y="891721"/>
                    <a:pt x="629254" y="883644"/>
                  </a:cubicBezTo>
                  <a:cubicBezTo>
                    <a:pt x="677615" y="852918"/>
                    <a:pt x="695991" y="791318"/>
                    <a:pt x="679097" y="737868"/>
                  </a:cubicBezTo>
                  <a:cubicBezTo>
                    <a:pt x="662351" y="684716"/>
                    <a:pt x="619226" y="642035"/>
                    <a:pt x="572890" y="613137"/>
                  </a:cubicBezTo>
                  <a:close/>
                  <a:moveTo>
                    <a:pt x="579757" y="599256"/>
                  </a:moveTo>
                  <a:lnTo>
                    <a:pt x="608872" y="620828"/>
                  </a:lnTo>
                  <a:lnTo>
                    <a:pt x="603332" y="618689"/>
                  </a:lnTo>
                  <a:cubicBezTo>
                    <a:pt x="595691" y="614261"/>
                    <a:pt x="588710" y="608592"/>
                    <a:pt x="582770" y="601775"/>
                  </a:cubicBezTo>
                  <a:lnTo>
                    <a:pt x="573133" y="612858"/>
                  </a:lnTo>
                  <a:lnTo>
                    <a:pt x="569877" y="610618"/>
                  </a:lnTo>
                  <a:cubicBezTo>
                    <a:pt x="564838" y="604838"/>
                    <a:pt x="573335" y="595255"/>
                    <a:pt x="579757" y="599256"/>
                  </a:cubicBezTo>
                  <a:close/>
                  <a:moveTo>
                    <a:pt x="180241" y="568543"/>
                  </a:moveTo>
                  <a:lnTo>
                    <a:pt x="133243" y="608277"/>
                  </a:lnTo>
                  <a:cubicBezTo>
                    <a:pt x="118485" y="623152"/>
                    <a:pt x="105061" y="639343"/>
                    <a:pt x="93181" y="656805"/>
                  </a:cubicBezTo>
                  <a:cubicBezTo>
                    <a:pt x="72038" y="687828"/>
                    <a:pt x="55736" y="722407"/>
                    <a:pt x="45362" y="758468"/>
                  </a:cubicBezTo>
                  <a:cubicBezTo>
                    <a:pt x="35730" y="792009"/>
                    <a:pt x="29407" y="828218"/>
                    <a:pt x="34050" y="863143"/>
                  </a:cubicBezTo>
                  <a:cubicBezTo>
                    <a:pt x="38051" y="892881"/>
                    <a:pt x="51735" y="926472"/>
                    <a:pt x="83202" y="935611"/>
                  </a:cubicBezTo>
                  <a:cubicBezTo>
                    <a:pt x="124598" y="947615"/>
                    <a:pt x="163721" y="911603"/>
                    <a:pt x="190594" y="885027"/>
                  </a:cubicBezTo>
                  <a:lnTo>
                    <a:pt x="190707" y="885023"/>
                  </a:lnTo>
                  <a:lnTo>
                    <a:pt x="152148" y="934255"/>
                  </a:lnTo>
                  <a:lnTo>
                    <a:pt x="144030" y="939816"/>
                  </a:lnTo>
                  <a:cubicBezTo>
                    <a:pt x="122375" y="951394"/>
                    <a:pt x="98639" y="956680"/>
                    <a:pt x="74113" y="947565"/>
                  </a:cubicBezTo>
                  <a:cubicBezTo>
                    <a:pt x="41263" y="935364"/>
                    <a:pt x="25751" y="901032"/>
                    <a:pt x="20465" y="868577"/>
                  </a:cubicBezTo>
                  <a:cubicBezTo>
                    <a:pt x="14192" y="829997"/>
                    <a:pt x="21256" y="788946"/>
                    <a:pt x="32222" y="751848"/>
                  </a:cubicBezTo>
                  <a:cubicBezTo>
                    <a:pt x="43831" y="712527"/>
                    <a:pt x="62035" y="674935"/>
                    <a:pt x="85728" y="641239"/>
                  </a:cubicBezTo>
                  <a:lnTo>
                    <a:pt x="107494" y="615159"/>
                  </a:lnTo>
                  <a:lnTo>
                    <a:pt x="131446" y="604739"/>
                  </a:lnTo>
                  <a:close/>
                  <a:moveTo>
                    <a:pt x="172169" y="554007"/>
                  </a:moveTo>
                  <a:cubicBezTo>
                    <a:pt x="181011" y="547733"/>
                    <a:pt x="189359" y="560923"/>
                    <a:pt x="181456" y="567641"/>
                  </a:cubicBezTo>
                  <a:lnTo>
                    <a:pt x="180241" y="568543"/>
                  </a:lnTo>
                  <a:lnTo>
                    <a:pt x="181307" y="567641"/>
                  </a:lnTo>
                  <a:lnTo>
                    <a:pt x="172075" y="554087"/>
                  </a:lnTo>
                  <a:close/>
                  <a:moveTo>
                    <a:pt x="591144" y="344154"/>
                  </a:moveTo>
                  <a:lnTo>
                    <a:pt x="601177" y="349762"/>
                  </a:lnTo>
                  <a:cubicBezTo>
                    <a:pt x="619375" y="361747"/>
                    <a:pt x="636689" y="375060"/>
                    <a:pt x="652916" y="389608"/>
                  </a:cubicBezTo>
                  <a:cubicBezTo>
                    <a:pt x="703105" y="434660"/>
                    <a:pt x="762284" y="506732"/>
                    <a:pt x="737733" y="579249"/>
                  </a:cubicBezTo>
                  <a:cubicBezTo>
                    <a:pt x="726668" y="612001"/>
                    <a:pt x="697918" y="637194"/>
                    <a:pt x="664031" y="644011"/>
                  </a:cubicBezTo>
                  <a:cubicBezTo>
                    <a:pt x="655275" y="645777"/>
                    <a:pt x="646461" y="646237"/>
                    <a:pt x="637802" y="645518"/>
                  </a:cubicBezTo>
                  <a:lnTo>
                    <a:pt x="636289" y="645185"/>
                  </a:lnTo>
                  <a:lnTo>
                    <a:pt x="623993" y="632032"/>
                  </a:lnTo>
                  <a:lnTo>
                    <a:pt x="608872" y="620828"/>
                  </a:lnTo>
                  <a:lnTo>
                    <a:pt x="627859" y="628160"/>
                  </a:lnTo>
                  <a:cubicBezTo>
                    <a:pt x="645025" y="631871"/>
                    <a:pt x="663315" y="630254"/>
                    <a:pt x="679690" y="622572"/>
                  </a:cubicBezTo>
                  <a:cubicBezTo>
                    <a:pt x="708341" y="609136"/>
                    <a:pt x="726865" y="580139"/>
                    <a:pt x="727656" y="548622"/>
                  </a:cubicBezTo>
                  <a:cubicBezTo>
                    <a:pt x="728446" y="515673"/>
                    <a:pt x="713182" y="484108"/>
                    <a:pt x="694510" y="457828"/>
                  </a:cubicBezTo>
                  <a:cubicBezTo>
                    <a:pt x="675047" y="430412"/>
                    <a:pt x="650867" y="405972"/>
                    <a:pt x="623987" y="384854"/>
                  </a:cubicBezTo>
                  <a:lnTo>
                    <a:pt x="565974" y="349368"/>
                  </a:lnTo>
                  <a:lnTo>
                    <a:pt x="580380" y="348784"/>
                  </a:lnTo>
                  <a:close/>
                  <a:moveTo>
                    <a:pt x="544140" y="317881"/>
                  </a:moveTo>
                  <a:lnTo>
                    <a:pt x="572605" y="333791"/>
                  </a:lnTo>
                  <a:lnTo>
                    <a:pt x="559503" y="333232"/>
                  </a:lnTo>
                  <a:cubicBezTo>
                    <a:pt x="554379" y="331454"/>
                    <a:pt x="550093" y="327959"/>
                    <a:pt x="548043" y="322228"/>
                  </a:cubicBezTo>
                  <a:cubicBezTo>
                    <a:pt x="544437" y="325439"/>
                    <a:pt x="540880" y="328601"/>
                    <a:pt x="537274" y="331812"/>
                  </a:cubicBezTo>
                  <a:lnTo>
                    <a:pt x="565974" y="349368"/>
                  </a:lnTo>
                  <a:lnTo>
                    <a:pt x="561411" y="349552"/>
                  </a:lnTo>
                  <a:cubicBezTo>
                    <a:pt x="549056" y="347632"/>
                    <a:pt x="538089" y="340655"/>
                    <a:pt x="533371" y="327465"/>
                  </a:cubicBezTo>
                  <a:cubicBezTo>
                    <a:pt x="531050" y="320944"/>
                    <a:pt x="538064" y="315066"/>
                    <a:pt x="544140" y="317881"/>
                  </a:cubicBezTo>
                  <a:close/>
                  <a:moveTo>
                    <a:pt x="174990" y="317576"/>
                  </a:moveTo>
                  <a:lnTo>
                    <a:pt x="92637" y="388620"/>
                  </a:lnTo>
                  <a:cubicBezTo>
                    <a:pt x="71198" y="411887"/>
                    <a:pt x="52427" y="437673"/>
                    <a:pt x="38644" y="466225"/>
                  </a:cubicBezTo>
                  <a:cubicBezTo>
                    <a:pt x="31629" y="480749"/>
                    <a:pt x="25998" y="495865"/>
                    <a:pt x="22096" y="511524"/>
                  </a:cubicBezTo>
                  <a:cubicBezTo>
                    <a:pt x="17947" y="528221"/>
                    <a:pt x="14340" y="546449"/>
                    <a:pt x="17600" y="563541"/>
                  </a:cubicBezTo>
                  <a:cubicBezTo>
                    <a:pt x="23380" y="594118"/>
                    <a:pt x="55193" y="607011"/>
                    <a:pt x="83547" y="604245"/>
                  </a:cubicBezTo>
                  <a:cubicBezTo>
                    <a:pt x="118077" y="600886"/>
                    <a:pt x="146728" y="575545"/>
                    <a:pt x="172020" y="554007"/>
                  </a:cubicBezTo>
                  <a:lnTo>
                    <a:pt x="172075" y="554087"/>
                  </a:lnTo>
                  <a:lnTo>
                    <a:pt x="125246" y="593888"/>
                  </a:lnTo>
                  <a:lnTo>
                    <a:pt x="107494" y="615159"/>
                  </a:lnTo>
                  <a:lnTo>
                    <a:pt x="103188" y="617032"/>
                  </a:lnTo>
                  <a:cubicBezTo>
                    <a:pt x="93366" y="619908"/>
                    <a:pt x="83128" y="621387"/>
                    <a:pt x="72433" y="620942"/>
                  </a:cubicBezTo>
                  <a:cubicBezTo>
                    <a:pt x="39978" y="619608"/>
                    <a:pt x="9055" y="601380"/>
                    <a:pt x="2040" y="567937"/>
                  </a:cubicBezTo>
                  <a:cubicBezTo>
                    <a:pt x="-5271" y="533111"/>
                    <a:pt x="8313" y="492654"/>
                    <a:pt x="23084" y="461335"/>
                  </a:cubicBezTo>
                  <a:cubicBezTo>
                    <a:pt x="38423" y="428757"/>
                    <a:pt x="59751" y="399661"/>
                    <a:pt x="84493" y="373585"/>
                  </a:cubicBezTo>
                  <a:lnTo>
                    <a:pt x="115129" y="347536"/>
                  </a:lnTo>
                  <a:lnTo>
                    <a:pt x="123283" y="346675"/>
                  </a:lnTo>
                  <a:cubicBezTo>
                    <a:pt x="132956" y="343701"/>
                    <a:pt x="142491" y="339103"/>
                    <a:pt x="151365" y="333867"/>
                  </a:cubicBezTo>
                  <a:close/>
                  <a:moveTo>
                    <a:pt x="166389" y="303951"/>
                  </a:moveTo>
                  <a:cubicBezTo>
                    <a:pt x="174935" y="297924"/>
                    <a:pt x="183530" y="310916"/>
                    <a:pt x="175478" y="317239"/>
                  </a:cubicBezTo>
                  <a:lnTo>
                    <a:pt x="174990" y="317576"/>
                  </a:lnTo>
                  <a:lnTo>
                    <a:pt x="175380" y="317239"/>
                  </a:lnTo>
                  <a:lnTo>
                    <a:pt x="166327" y="304004"/>
                  </a:lnTo>
                  <a:close/>
                  <a:moveTo>
                    <a:pt x="384726" y="0"/>
                  </a:moveTo>
                  <a:lnTo>
                    <a:pt x="397186" y="0"/>
                  </a:lnTo>
                  <a:lnTo>
                    <a:pt x="446695" y="29128"/>
                  </a:lnTo>
                  <a:cubicBezTo>
                    <a:pt x="463435" y="40657"/>
                    <a:pt x="479354" y="53377"/>
                    <a:pt x="494297" y="67183"/>
                  </a:cubicBezTo>
                  <a:cubicBezTo>
                    <a:pt x="547351" y="116187"/>
                    <a:pt x="588698" y="178775"/>
                    <a:pt x="611174" y="247587"/>
                  </a:cubicBezTo>
                  <a:cubicBezTo>
                    <a:pt x="620807" y="277078"/>
                    <a:pt x="627822" y="320648"/>
                    <a:pt x="597787" y="341296"/>
                  </a:cubicBezTo>
                  <a:lnTo>
                    <a:pt x="591144" y="344154"/>
                  </a:lnTo>
                  <a:lnTo>
                    <a:pt x="572605" y="333791"/>
                  </a:lnTo>
                  <a:lnTo>
                    <a:pt x="576002" y="333936"/>
                  </a:lnTo>
                  <a:cubicBezTo>
                    <a:pt x="591217" y="330725"/>
                    <a:pt x="600060" y="319166"/>
                    <a:pt x="602924" y="304247"/>
                  </a:cubicBezTo>
                  <a:cubicBezTo>
                    <a:pt x="608754" y="273768"/>
                    <a:pt x="592995" y="239486"/>
                    <a:pt x="580695" y="212317"/>
                  </a:cubicBezTo>
                  <a:cubicBezTo>
                    <a:pt x="567802" y="183863"/>
                    <a:pt x="551500" y="156941"/>
                    <a:pt x="532531" y="132143"/>
                  </a:cubicBezTo>
                  <a:cubicBezTo>
                    <a:pt x="513266" y="106925"/>
                    <a:pt x="491161" y="83979"/>
                    <a:pt x="466764" y="63812"/>
                  </a:cubicBezTo>
                  <a:lnTo>
                    <a:pt x="391053" y="14624"/>
                  </a:lnTo>
                  <a:lnTo>
                    <a:pt x="395055" y="11610"/>
                  </a:lnTo>
                  <a:cubicBezTo>
                    <a:pt x="392437" y="11808"/>
                    <a:pt x="389819" y="11956"/>
                    <a:pt x="387250" y="12153"/>
                  </a:cubicBezTo>
                  <a:lnTo>
                    <a:pt x="391053" y="14624"/>
                  </a:lnTo>
                  <a:lnTo>
                    <a:pt x="280796" y="97662"/>
                  </a:lnTo>
                  <a:cubicBezTo>
                    <a:pt x="247601" y="122658"/>
                    <a:pt x="214355" y="147604"/>
                    <a:pt x="181060" y="172551"/>
                  </a:cubicBezTo>
                  <a:cubicBezTo>
                    <a:pt x="164216" y="185197"/>
                    <a:pt x="147321" y="197793"/>
                    <a:pt x="130476" y="210439"/>
                  </a:cubicBezTo>
                  <a:cubicBezTo>
                    <a:pt x="116249" y="221060"/>
                    <a:pt x="101479" y="231384"/>
                    <a:pt x="89031" y="244129"/>
                  </a:cubicBezTo>
                  <a:cubicBezTo>
                    <a:pt x="69518" y="264136"/>
                    <a:pt x="51834" y="302864"/>
                    <a:pt x="77274" y="326082"/>
                  </a:cubicBezTo>
                  <a:cubicBezTo>
                    <a:pt x="103949" y="350435"/>
                    <a:pt x="144456" y="321142"/>
                    <a:pt x="166290" y="303951"/>
                  </a:cubicBezTo>
                  <a:lnTo>
                    <a:pt x="166327" y="304004"/>
                  </a:lnTo>
                  <a:lnTo>
                    <a:pt x="115129" y="347536"/>
                  </a:lnTo>
                  <a:lnTo>
                    <a:pt x="94377" y="349729"/>
                  </a:lnTo>
                  <a:cubicBezTo>
                    <a:pt x="84953" y="348462"/>
                    <a:pt x="75916" y="344581"/>
                    <a:pt x="67790" y="337097"/>
                  </a:cubicBezTo>
                  <a:cubicBezTo>
                    <a:pt x="43535" y="314769"/>
                    <a:pt x="47635" y="276535"/>
                    <a:pt x="64579" y="251292"/>
                  </a:cubicBezTo>
                  <a:cubicBezTo>
                    <a:pt x="75594" y="234892"/>
                    <a:pt x="90908" y="222147"/>
                    <a:pt x="106419" y="210192"/>
                  </a:cubicBezTo>
                  <a:cubicBezTo>
                    <a:pt x="124400" y="196361"/>
                    <a:pt x="142579" y="182776"/>
                    <a:pt x="160659" y="16909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" name="任意多边形: 形状 63"/>
            <p:cNvSpPr/>
            <p:nvPr/>
          </p:nvSpPr>
          <p:spPr>
            <a:xfrm>
              <a:off x="7894184" y="868549"/>
              <a:ext cx="187514" cy="135696"/>
            </a:xfrm>
            <a:custGeom>
              <a:avLst/>
              <a:gdLst>
                <a:gd name="connsiteX0" fmla="*/ 187381 w 187514"/>
                <a:gd name="connsiteY0" fmla="*/ 134540 h 135696"/>
                <a:gd name="connsiteX1" fmla="*/ 144305 w 187514"/>
                <a:gd name="connsiteY1" fmla="*/ 69482 h 135696"/>
                <a:gd name="connsiteX2" fmla="*/ 126571 w 187514"/>
                <a:gd name="connsiteY2" fmla="*/ 32977 h 135696"/>
                <a:gd name="connsiteX3" fmla="*/ 111702 w 187514"/>
                <a:gd name="connsiteY3" fmla="*/ 3733 h 135696"/>
                <a:gd name="connsiteX4" fmla="*/ 87052 w 187514"/>
                <a:gd name="connsiteY4" fmla="*/ 5462 h 135696"/>
                <a:gd name="connsiteX5" fmla="*/ 58203 w 187514"/>
                <a:gd name="connsiteY5" fmla="*/ 35644 h 135696"/>
                <a:gd name="connsiteX6" fmla="*/ 950 w 187514"/>
                <a:gd name="connsiteY6" fmla="*/ 102283 h 135696"/>
                <a:gd name="connsiteX7" fmla="*/ 6927 w 187514"/>
                <a:gd name="connsiteY7" fmla="*/ 107470 h 135696"/>
                <a:gd name="connsiteX8" fmla="*/ 61710 w 187514"/>
                <a:gd name="connsiteY8" fmla="*/ 51600 h 135696"/>
                <a:gd name="connsiteX9" fmla="*/ 86904 w 187514"/>
                <a:gd name="connsiteY9" fmla="*/ 23887 h 135696"/>
                <a:gd name="connsiteX10" fmla="*/ 101131 w 187514"/>
                <a:gd name="connsiteY10" fmla="*/ 13020 h 135696"/>
                <a:gd name="connsiteX11" fmla="*/ 110368 w 187514"/>
                <a:gd name="connsiteY11" fmla="*/ 26506 h 135696"/>
                <a:gd name="connsiteX12" fmla="*/ 186343 w 187514"/>
                <a:gd name="connsiteY12" fmla="*/ 135528 h 135696"/>
                <a:gd name="connsiteX13" fmla="*/ 187381 w 187514"/>
                <a:gd name="connsiteY13" fmla="*/ 134540 h 135696"/>
                <a:gd name="connsiteX14" fmla="*/ 187381 w 187514"/>
                <a:gd name="connsiteY14" fmla="*/ 134540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7514" h="135696">
                  <a:moveTo>
                    <a:pt x="187381" y="134540"/>
                  </a:moveTo>
                  <a:cubicBezTo>
                    <a:pt x="171573" y="113694"/>
                    <a:pt x="156901" y="92403"/>
                    <a:pt x="144305" y="69482"/>
                  </a:cubicBezTo>
                  <a:cubicBezTo>
                    <a:pt x="137784" y="57577"/>
                    <a:pt x="132252" y="45277"/>
                    <a:pt x="126571" y="32977"/>
                  </a:cubicBezTo>
                  <a:cubicBezTo>
                    <a:pt x="122421" y="23937"/>
                    <a:pt x="119556" y="10402"/>
                    <a:pt x="111702" y="3733"/>
                  </a:cubicBezTo>
                  <a:cubicBezTo>
                    <a:pt x="104144" y="-2689"/>
                    <a:pt x="94264" y="28"/>
                    <a:pt x="87052" y="5462"/>
                  </a:cubicBezTo>
                  <a:cubicBezTo>
                    <a:pt x="76184" y="13711"/>
                    <a:pt x="67342" y="25616"/>
                    <a:pt x="58203" y="35644"/>
                  </a:cubicBezTo>
                  <a:cubicBezTo>
                    <a:pt x="38345" y="57330"/>
                    <a:pt x="18931" y="79016"/>
                    <a:pt x="950" y="102283"/>
                  </a:cubicBezTo>
                  <a:cubicBezTo>
                    <a:pt x="-2211" y="106383"/>
                    <a:pt x="3222" y="110928"/>
                    <a:pt x="6927" y="107470"/>
                  </a:cubicBezTo>
                  <a:cubicBezTo>
                    <a:pt x="26143" y="89637"/>
                    <a:pt x="44026" y="70915"/>
                    <a:pt x="61710" y="51600"/>
                  </a:cubicBezTo>
                  <a:cubicBezTo>
                    <a:pt x="70108" y="42412"/>
                    <a:pt x="78555" y="33174"/>
                    <a:pt x="86904" y="23887"/>
                  </a:cubicBezTo>
                  <a:cubicBezTo>
                    <a:pt x="90164" y="20281"/>
                    <a:pt x="95598" y="12575"/>
                    <a:pt x="101131" y="13020"/>
                  </a:cubicBezTo>
                  <a:cubicBezTo>
                    <a:pt x="106416" y="13415"/>
                    <a:pt x="108442" y="22208"/>
                    <a:pt x="110368" y="26506"/>
                  </a:cubicBezTo>
                  <a:cubicBezTo>
                    <a:pt x="128300" y="66716"/>
                    <a:pt x="154827" y="104802"/>
                    <a:pt x="186343" y="135528"/>
                  </a:cubicBezTo>
                  <a:cubicBezTo>
                    <a:pt x="186887" y="136072"/>
                    <a:pt x="187874" y="135182"/>
                    <a:pt x="187381" y="134540"/>
                  </a:cubicBezTo>
                  <a:lnTo>
                    <a:pt x="187381" y="13454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" name="任意多边形: 形状 64"/>
            <p:cNvSpPr/>
            <p:nvPr/>
          </p:nvSpPr>
          <p:spPr>
            <a:xfrm>
              <a:off x="7910044" y="622467"/>
              <a:ext cx="243277" cy="102496"/>
            </a:xfrm>
            <a:custGeom>
              <a:avLst/>
              <a:gdLst>
                <a:gd name="connsiteX0" fmla="*/ 242951 w 243277"/>
                <a:gd name="connsiteY0" fmla="*/ 90702 h 102496"/>
                <a:gd name="connsiteX1" fmla="*/ 177153 w 243277"/>
                <a:gd name="connsiteY1" fmla="*/ 39130 h 102496"/>
                <a:gd name="connsiteX2" fmla="*/ 143562 w 243277"/>
                <a:gd name="connsiteY2" fmla="*/ 15419 h 102496"/>
                <a:gd name="connsiteX3" fmla="*/ 115157 w 243277"/>
                <a:gd name="connsiteY3" fmla="*/ 6 h 102496"/>
                <a:gd name="connsiteX4" fmla="*/ 87741 w 243277"/>
                <a:gd name="connsiteY4" fmla="*/ 15962 h 102496"/>
                <a:gd name="connsiteX5" fmla="*/ 57312 w 243277"/>
                <a:gd name="connsiteY5" fmla="*/ 40118 h 102496"/>
                <a:gd name="connsiteX6" fmla="*/ 898 w 243277"/>
                <a:gd name="connsiteY6" fmla="*/ 95642 h 102496"/>
                <a:gd name="connsiteX7" fmla="*/ 6184 w 243277"/>
                <a:gd name="connsiteY7" fmla="*/ 101619 h 102496"/>
                <a:gd name="connsiteX8" fmla="*/ 60078 w 243277"/>
                <a:gd name="connsiteY8" fmla="*/ 55135 h 102496"/>
                <a:gd name="connsiteX9" fmla="*/ 87692 w 243277"/>
                <a:gd name="connsiteY9" fmla="*/ 32412 h 102496"/>
                <a:gd name="connsiteX10" fmla="*/ 101227 w 243277"/>
                <a:gd name="connsiteY10" fmla="*/ 21939 h 102496"/>
                <a:gd name="connsiteX11" fmla="*/ 116590 w 243277"/>
                <a:gd name="connsiteY11" fmla="*/ 12850 h 102496"/>
                <a:gd name="connsiteX12" fmla="*/ 131311 w 243277"/>
                <a:gd name="connsiteY12" fmla="*/ 22087 h 102496"/>
                <a:gd name="connsiteX13" fmla="*/ 146229 w 243277"/>
                <a:gd name="connsiteY13" fmla="*/ 32362 h 102496"/>
                <a:gd name="connsiteX14" fmla="*/ 179030 w 243277"/>
                <a:gd name="connsiteY14" fmla="*/ 54493 h 102496"/>
                <a:gd name="connsiteX15" fmla="*/ 241914 w 243277"/>
                <a:gd name="connsiteY15" fmla="*/ 92233 h 102496"/>
                <a:gd name="connsiteX16" fmla="*/ 242951 w 243277"/>
                <a:gd name="connsiteY16" fmla="*/ 90702 h 102496"/>
                <a:gd name="connsiteX17" fmla="*/ 242951 w 243277"/>
                <a:gd name="connsiteY17" fmla="*/ 90702 h 102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3277" h="102496">
                  <a:moveTo>
                    <a:pt x="242951" y="90702"/>
                  </a:moveTo>
                  <a:cubicBezTo>
                    <a:pt x="221364" y="73017"/>
                    <a:pt x="199925" y="55382"/>
                    <a:pt x="177153" y="39130"/>
                  </a:cubicBezTo>
                  <a:cubicBezTo>
                    <a:pt x="165989" y="31177"/>
                    <a:pt x="154775" y="23273"/>
                    <a:pt x="143562" y="15419"/>
                  </a:cubicBezTo>
                  <a:cubicBezTo>
                    <a:pt x="135707" y="9935"/>
                    <a:pt x="125481" y="-290"/>
                    <a:pt x="115157" y="6"/>
                  </a:cubicBezTo>
                  <a:cubicBezTo>
                    <a:pt x="104932" y="303"/>
                    <a:pt x="95299" y="10182"/>
                    <a:pt x="87741" y="15962"/>
                  </a:cubicBezTo>
                  <a:cubicBezTo>
                    <a:pt x="77417" y="23767"/>
                    <a:pt x="67290" y="31819"/>
                    <a:pt x="57312" y="40118"/>
                  </a:cubicBezTo>
                  <a:cubicBezTo>
                    <a:pt x="36811" y="57210"/>
                    <a:pt x="18188" y="75388"/>
                    <a:pt x="898" y="95642"/>
                  </a:cubicBezTo>
                  <a:cubicBezTo>
                    <a:pt x="-1967" y="99001"/>
                    <a:pt x="2627" y="104682"/>
                    <a:pt x="6184" y="101619"/>
                  </a:cubicBezTo>
                  <a:cubicBezTo>
                    <a:pt x="24116" y="86059"/>
                    <a:pt x="42048" y="70548"/>
                    <a:pt x="60078" y="55135"/>
                  </a:cubicBezTo>
                  <a:cubicBezTo>
                    <a:pt x="69118" y="47380"/>
                    <a:pt x="78306" y="39772"/>
                    <a:pt x="87692" y="32412"/>
                  </a:cubicBezTo>
                  <a:cubicBezTo>
                    <a:pt x="92187" y="28905"/>
                    <a:pt x="96682" y="25397"/>
                    <a:pt x="101227" y="21939"/>
                  </a:cubicBezTo>
                  <a:cubicBezTo>
                    <a:pt x="105179" y="18975"/>
                    <a:pt x="111206" y="12356"/>
                    <a:pt x="116590" y="12850"/>
                  </a:cubicBezTo>
                  <a:cubicBezTo>
                    <a:pt x="121332" y="13245"/>
                    <a:pt x="127458" y="19469"/>
                    <a:pt x="131311" y="22087"/>
                  </a:cubicBezTo>
                  <a:cubicBezTo>
                    <a:pt x="136300" y="25496"/>
                    <a:pt x="141289" y="28905"/>
                    <a:pt x="146229" y="32362"/>
                  </a:cubicBezTo>
                  <a:cubicBezTo>
                    <a:pt x="157097" y="39822"/>
                    <a:pt x="168063" y="47182"/>
                    <a:pt x="179030" y="54493"/>
                  </a:cubicBezTo>
                  <a:cubicBezTo>
                    <a:pt x="199333" y="68127"/>
                    <a:pt x="220772" y="79983"/>
                    <a:pt x="241914" y="92233"/>
                  </a:cubicBezTo>
                  <a:cubicBezTo>
                    <a:pt x="242853" y="92826"/>
                    <a:pt x="243791" y="91394"/>
                    <a:pt x="242951" y="90702"/>
                  </a:cubicBezTo>
                  <a:lnTo>
                    <a:pt x="242951" y="9070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" name="任意多边形: 形状 65"/>
            <p:cNvSpPr/>
            <p:nvPr/>
          </p:nvSpPr>
          <p:spPr>
            <a:xfrm>
              <a:off x="7894412" y="399192"/>
              <a:ext cx="273949" cy="90539"/>
            </a:xfrm>
            <a:custGeom>
              <a:avLst/>
              <a:gdLst>
                <a:gd name="connsiteX0" fmla="*/ 273551 w 273949"/>
                <a:gd name="connsiteY0" fmla="*/ 88423 h 90539"/>
                <a:gd name="connsiteX1" fmla="*/ 207258 w 273949"/>
                <a:gd name="connsiteY1" fmla="*/ 33442 h 90539"/>
                <a:gd name="connsiteX2" fmla="*/ 173963 w 273949"/>
                <a:gd name="connsiteY2" fmla="*/ 8348 h 90539"/>
                <a:gd name="connsiteX3" fmla="*/ 142843 w 273949"/>
                <a:gd name="connsiteY3" fmla="*/ 691 h 90539"/>
                <a:gd name="connsiteX4" fmla="*/ 69090 w 273949"/>
                <a:gd name="connsiteY4" fmla="*/ 24551 h 90539"/>
                <a:gd name="connsiteX5" fmla="*/ 33524 w 273949"/>
                <a:gd name="connsiteY5" fmla="*/ 40605 h 90539"/>
                <a:gd name="connsiteX6" fmla="*/ 1068 w 273949"/>
                <a:gd name="connsiteY6" fmla="*/ 60760 h 90539"/>
                <a:gd name="connsiteX7" fmla="*/ 5169 w 273949"/>
                <a:gd name="connsiteY7" fmla="*/ 66786 h 90539"/>
                <a:gd name="connsiteX8" fmla="*/ 38562 w 273949"/>
                <a:gd name="connsiteY8" fmla="*/ 52313 h 90539"/>
                <a:gd name="connsiteX9" fmla="*/ 72104 w 273949"/>
                <a:gd name="connsiteY9" fmla="*/ 37641 h 90539"/>
                <a:gd name="connsiteX10" fmla="*/ 141311 w 273949"/>
                <a:gd name="connsiteY10" fmla="*/ 14226 h 90539"/>
                <a:gd name="connsiteX11" fmla="*/ 175100 w 273949"/>
                <a:gd name="connsiteY11" fmla="*/ 24995 h 90539"/>
                <a:gd name="connsiteX12" fmla="*/ 207654 w 273949"/>
                <a:gd name="connsiteY12" fmla="*/ 48114 h 90539"/>
                <a:gd name="connsiteX13" fmla="*/ 272217 w 273949"/>
                <a:gd name="connsiteY13" fmla="*/ 90350 h 90539"/>
                <a:gd name="connsiteX14" fmla="*/ 273551 w 273949"/>
                <a:gd name="connsiteY14" fmla="*/ 88423 h 90539"/>
                <a:gd name="connsiteX15" fmla="*/ 273551 w 273949"/>
                <a:gd name="connsiteY15" fmla="*/ 88423 h 9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949" h="90539">
                  <a:moveTo>
                    <a:pt x="273551" y="88423"/>
                  </a:moveTo>
                  <a:cubicBezTo>
                    <a:pt x="251371" y="70195"/>
                    <a:pt x="229933" y="51078"/>
                    <a:pt x="207258" y="33442"/>
                  </a:cubicBezTo>
                  <a:cubicBezTo>
                    <a:pt x="196341" y="24946"/>
                    <a:pt x="185325" y="16252"/>
                    <a:pt x="173963" y="8348"/>
                  </a:cubicBezTo>
                  <a:cubicBezTo>
                    <a:pt x="164232" y="1580"/>
                    <a:pt x="154698" y="-1482"/>
                    <a:pt x="142843" y="691"/>
                  </a:cubicBezTo>
                  <a:cubicBezTo>
                    <a:pt x="117797" y="5334"/>
                    <a:pt x="92604" y="14967"/>
                    <a:pt x="69090" y="24551"/>
                  </a:cubicBezTo>
                  <a:cubicBezTo>
                    <a:pt x="57086" y="29490"/>
                    <a:pt x="45083" y="34727"/>
                    <a:pt x="33524" y="40605"/>
                  </a:cubicBezTo>
                  <a:cubicBezTo>
                    <a:pt x="22507" y="46237"/>
                    <a:pt x="10158" y="52313"/>
                    <a:pt x="1068" y="60760"/>
                  </a:cubicBezTo>
                  <a:cubicBezTo>
                    <a:pt x="-1895" y="63526"/>
                    <a:pt x="1908" y="67676"/>
                    <a:pt x="5169" y="66786"/>
                  </a:cubicBezTo>
                  <a:cubicBezTo>
                    <a:pt x="16629" y="63625"/>
                    <a:pt x="27645" y="57104"/>
                    <a:pt x="38562" y="52313"/>
                  </a:cubicBezTo>
                  <a:cubicBezTo>
                    <a:pt x="49775" y="47422"/>
                    <a:pt x="60791" y="42235"/>
                    <a:pt x="72104" y="37641"/>
                  </a:cubicBezTo>
                  <a:cubicBezTo>
                    <a:pt x="94630" y="28601"/>
                    <a:pt x="117698" y="20154"/>
                    <a:pt x="141311" y="14226"/>
                  </a:cubicBezTo>
                  <a:cubicBezTo>
                    <a:pt x="155686" y="10620"/>
                    <a:pt x="163985" y="16844"/>
                    <a:pt x="175100" y="24995"/>
                  </a:cubicBezTo>
                  <a:cubicBezTo>
                    <a:pt x="185869" y="32800"/>
                    <a:pt x="196687" y="40605"/>
                    <a:pt x="207654" y="48114"/>
                  </a:cubicBezTo>
                  <a:cubicBezTo>
                    <a:pt x="228895" y="62637"/>
                    <a:pt x="250828" y="76123"/>
                    <a:pt x="272217" y="90350"/>
                  </a:cubicBezTo>
                  <a:cubicBezTo>
                    <a:pt x="273403" y="91140"/>
                    <a:pt x="274588" y="89263"/>
                    <a:pt x="273551" y="88423"/>
                  </a:cubicBezTo>
                  <a:lnTo>
                    <a:pt x="273551" y="8842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" name="任意多边形: 形状 66"/>
            <p:cNvSpPr/>
            <p:nvPr/>
          </p:nvSpPr>
          <p:spPr>
            <a:xfrm>
              <a:off x="7898447" y="120329"/>
              <a:ext cx="233823" cy="121760"/>
            </a:xfrm>
            <a:custGeom>
              <a:avLst/>
              <a:gdLst>
                <a:gd name="connsiteX0" fmla="*/ 233653 w 233823"/>
                <a:gd name="connsiteY0" fmla="*/ 120589 h 121760"/>
                <a:gd name="connsiteX1" fmla="*/ 176894 w 233823"/>
                <a:gd name="connsiteY1" fmla="*/ 58594 h 121760"/>
                <a:gd name="connsiteX2" fmla="*/ 145723 w 233823"/>
                <a:gd name="connsiteY2" fmla="*/ 28461 h 121760"/>
                <a:gd name="connsiteX3" fmla="*/ 128928 w 233823"/>
                <a:gd name="connsiteY3" fmla="*/ 12209 h 121760"/>
                <a:gd name="connsiteX4" fmla="*/ 115294 w 233823"/>
                <a:gd name="connsiteY4" fmla="*/ 1292 h 121760"/>
                <a:gd name="connsiteX5" fmla="*/ 89359 w 233823"/>
                <a:gd name="connsiteY5" fmla="*/ 10776 h 121760"/>
                <a:gd name="connsiteX6" fmla="*/ 62141 w 233823"/>
                <a:gd name="connsiteY6" fmla="*/ 37649 h 121760"/>
                <a:gd name="connsiteX7" fmla="*/ 32847 w 233823"/>
                <a:gd name="connsiteY7" fmla="*/ 62645 h 121760"/>
                <a:gd name="connsiteX8" fmla="*/ 1134 w 233823"/>
                <a:gd name="connsiteY8" fmla="*/ 85763 h 121760"/>
                <a:gd name="connsiteX9" fmla="*/ 3751 w 233823"/>
                <a:gd name="connsiteY9" fmla="*/ 90950 h 121760"/>
                <a:gd name="connsiteX10" fmla="*/ 61251 w 233823"/>
                <a:gd name="connsiteY10" fmla="*/ 55383 h 121760"/>
                <a:gd name="connsiteX11" fmla="*/ 85605 w 233823"/>
                <a:gd name="connsiteY11" fmla="*/ 34290 h 121760"/>
                <a:gd name="connsiteX12" fmla="*/ 97806 w 233823"/>
                <a:gd name="connsiteY12" fmla="*/ 21792 h 121760"/>
                <a:gd name="connsiteX13" fmla="*/ 114454 w 233823"/>
                <a:gd name="connsiteY13" fmla="*/ 16753 h 121760"/>
                <a:gd name="connsiteX14" fmla="*/ 171114 w 233823"/>
                <a:gd name="connsiteY14" fmla="*/ 70400 h 121760"/>
                <a:gd name="connsiteX15" fmla="*/ 232517 w 233823"/>
                <a:gd name="connsiteY15" fmla="*/ 121627 h 121760"/>
                <a:gd name="connsiteX16" fmla="*/ 233653 w 233823"/>
                <a:gd name="connsiteY16" fmla="*/ 120589 h 121760"/>
                <a:gd name="connsiteX17" fmla="*/ 233653 w 233823"/>
                <a:gd name="connsiteY17" fmla="*/ 120589 h 12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823" h="121760">
                  <a:moveTo>
                    <a:pt x="233653" y="120589"/>
                  </a:moveTo>
                  <a:cubicBezTo>
                    <a:pt x="216116" y="98755"/>
                    <a:pt x="196851" y="78255"/>
                    <a:pt x="176894" y="58594"/>
                  </a:cubicBezTo>
                  <a:cubicBezTo>
                    <a:pt x="166570" y="48467"/>
                    <a:pt x="156097" y="38489"/>
                    <a:pt x="145723" y="28461"/>
                  </a:cubicBezTo>
                  <a:cubicBezTo>
                    <a:pt x="140141" y="23027"/>
                    <a:pt x="134510" y="17642"/>
                    <a:pt x="128928" y="12209"/>
                  </a:cubicBezTo>
                  <a:cubicBezTo>
                    <a:pt x="124778" y="8207"/>
                    <a:pt x="120727" y="3514"/>
                    <a:pt x="115294" y="1292"/>
                  </a:cubicBezTo>
                  <a:cubicBezTo>
                    <a:pt x="105068" y="-2858"/>
                    <a:pt x="96226" y="3712"/>
                    <a:pt x="89359" y="10776"/>
                  </a:cubicBezTo>
                  <a:cubicBezTo>
                    <a:pt x="80467" y="19964"/>
                    <a:pt x="71674" y="29103"/>
                    <a:pt x="62141" y="37649"/>
                  </a:cubicBezTo>
                  <a:cubicBezTo>
                    <a:pt x="52508" y="46244"/>
                    <a:pt x="43171" y="54840"/>
                    <a:pt x="32847" y="62645"/>
                  </a:cubicBezTo>
                  <a:cubicBezTo>
                    <a:pt x="22424" y="70499"/>
                    <a:pt x="11211" y="77464"/>
                    <a:pt x="1134" y="85763"/>
                  </a:cubicBezTo>
                  <a:cubicBezTo>
                    <a:pt x="-1287" y="87788"/>
                    <a:pt x="442" y="92136"/>
                    <a:pt x="3751" y="90950"/>
                  </a:cubicBezTo>
                  <a:cubicBezTo>
                    <a:pt x="24993" y="83343"/>
                    <a:pt x="43221" y="68474"/>
                    <a:pt x="61251" y="55383"/>
                  </a:cubicBezTo>
                  <a:cubicBezTo>
                    <a:pt x="69995" y="49060"/>
                    <a:pt x="77849" y="41848"/>
                    <a:pt x="85605" y="34290"/>
                  </a:cubicBezTo>
                  <a:cubicBezTo>
                    <a:pt x="89754" y="30239"/>
                    <a:pt x="93805" y="26040"/>
                    <a:pt x="97806" y="21792"/>
                  </a:cubicBezTo>
                  <a:cubicBezTo>
                    <a:pt x="102796" y="16457"/>
                    <a:pt x="107389" y="10776"/>
                    <a:pt x="114454" y="16753"/>
                  </a:cubicBezTo>
                  <a:cubicBezTo>
                    <a:pt x="134164" y="33598"/>
                    <a:pt x="151997" y="52864"/>
                    <a:pt x="171114" y="70400"/>
                  </a:cubicBezTo>
                  <a:cubicBezTo>
                    <a:pt x="190725" y="88431"/>
                    <a:pt x="211028" y="105868"/>
                    <a:pt x="232517" y="121627"/>
                  </a:cubicBezTo>
                  <a:cubicBezTo>
                    <a:pt x="233159" y="122071"/>
                    <a:pt x="234245" y="121330"/>
                    <a:pt x="233653" y="120589"/>
                  </a:cubicBezTo>
                  <a:lnTo>
                    <a:pt x="233653" y="12058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81" name="任意多边形: 形状 580"/>
            <p:cNvSpPr/>
            <p:nvPr/>
          </p:nvSpPr>
          <p:spPr>
            <a:xfrm>
              <a:off x="9869876" y="5205158"/>
              <a:ext cx="1793525" cy="1652842"/>
            </a:xfrm>
            <a:custGeom>
              <a:avLst/>
              <a:gdLst>
                <a:gd name="connsiteX0" fmla="*/ 1400894 w 1793525"/>
                <a:gd name="connsiteY0" fmla="*/ 0 h 1652842"/>
                <a:gd name="connsiteX1" fmla="*/ 1793525 w 1793525"/>
                <a:gd name="connsiteY1" fmla="*/ 1652842 h 1652842"/>
                <a:gd name="connsiteX2" fmla="*/ 306580 w 1793525"/>
                <a:gd name="connsiteY2" fmla="*/ 1652842 h 1652842"/>
                <a:gd name="connsiteX3" fmla="*/ 297097 w 1793525"/>
                <a:gd name="connsiteY3" fmla="*/ 1611637 h 1652842"/>
                <a:gd name="connsiteX4" fmla="*/ 0 w 1793525"/>
                <a:gd name="connsiteY4" fmla="*/ 320745 h 165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3525" h="1652842">
                  <a:moveTo>
                    <a:pt x="1400894" y="0"/>
                  </a:moveTo>
                  <a:lnTo>
                    <a:pt x="1793525" y="1652842"/>
                  </a:lnTo>
                  <a:lnTo>
                    <a:pt x="306580" y="1652842"/>
                  </a:lnTo>
                  <a:lnTo>
                    <a:pt x="297097" y="1611637"/>
                  </a:lnTo>
                  <a:cubicBezTo>
                    <a:pt x="171278" y="1064981"/>
                    <a:pt x="2964" y="333681"/>
                    <a:pt x="0" y="320745"/>
                  </a:cubicBezTo>
                  <a:close/>
                </a:path>
              </a:pathLst>
            </a:custGeom>
            <a:solidFill>
              <a:srgbClr val="23685B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83" name="任意多边形: 形状 582"/>
            <p:cNvSpPr/>
            <p:nvPr/>
          </p:nvSpPr>
          <p:spPr>
            <a:xfrm>
              <a:off x="10193289" y="5954732"/>
              <a:ext cx="1287865" cy="903268"/>
            </a:xfrm>
            <a:custGeom>
              <a:avLst/>
              <a:gdLst>
                <a:gd name="connsiteX0" fmla="*/ 1026404 w 1287865"/>
                <a:gd name="connsiteY0" fmla="*/ 0 h 903268"/>
                <a:gd name="connsiteX1" fmla="*/ 1279194 w 1287865"/>
                <a:gd name="connsiteY1" fmla="*/ 874135 h 903268"/>
                <a:gd name="connsiteX2" fmla="*/ 1287865 w 1287865"/>
                <a:gd name="connsiteY2" fmla="*/ 903268 h 903268"/>
                <a:gd name="connsiteX3" fmla="*/ 160799 w 1287865"/>
                <a:gd name="connsiteY3" fmla="*/ 903268 h 903268"/>
                <a:gd name="connsiteX4" fmla="*/ 0 w 1287865"/>
                <a:gd name="connsiteY4" fmla="*/ 231482 h 90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7865" h="903268">
                  <a:moveTo>
                    <a:pt x="1026404" y="0"/>
                  </a:moveTo>
                  <a:cubicBezTo>
                    <a:pt x="1026404" y="0"/>
                    <a:pt x="1192597" y="581326"/>
                    <a:pt x="1279194" y="874135"/>
                  </a:cubicBezTo>
                  <a:lnTo>
                    <a:pt x="1287865" y="903268"/>
                  </a:lnTo>
                  <a:lnTo>
                    <a:pt x="160799" y="903268"/>
                  </a:lnTo>
                  <a:lnTo>
                    <a:pt x="0" y="231482"/>
                  </a:lnTo>
                  <a:close/>
                </a:path>
              </a:pathLst>
            </a:custGeom>
            <a:solidFill>
              <a:srgbClr val="96CCC4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85" name="任意多边形: 形状 584"/>
            <p:cNvSpPr/>
            <p:nvPr/>
          </p:nvSpPr>
          <p:spPr>
            <a:xfrm>
              <a:off x="10576490" y="6610054"/>
              <a:ext cx="906368" cy="247946"/>
            </a:xfrm>
            <a:custGeom>
              <a:avLst/>
              <a:gdLst>
                <a:gd name="connsiteX0" fmla="*/ 831955 w 906368"/>
                <a:gd name="connsiteY0" fmla="*/ 0 h 247946"/>
                <a:gd name="connsiteX1" fmla="*/ 906368 w 906368"/>
                <a:gd name="connsiteY1" fmla="*/ 247946 h 247946"/>
                <a:gd name="connsiteX2" fmla="*/ 0 w 906368"/>
                <a:gd name="connsiteY2" fmla="*/ 247946 h 247946"/>
                <a:gd name="connsiteX3" fmla="*/ 26751 w 906368"/>
                <a:gd name="connsiteY3" fmla="*/ 223648 h 247946"/>
                <a:gd name="connsiteX4" fmla="*/ 88655 w 906368"/>
                <a:gd name="connsiteY4" fmla="*/ 190481 h 247946"/>
                <a:gd name="connsiteX5" fmla="*/ 236257 w 906368"/>
                <a:gd name="connsiteY5" fmla="*/ 230445 h 247946"/>
                <a:gd name="connsiteX6" fmla="*/ 396210 w 906368"/>
                <a:gd name="connsiteY6" fmla="*/ 52314 h 247946"/>
                <a:gd name="connsiteX7" fmla="*/ 590791 w 906368"/>
                <a:gd name="connsiteY7" fmla="*/ 70295 h 247946"/>
                <a:gd name="connsiteX8" fmla="*/ 730293 w 906368"/>
                <a:gd name="connsiteY8" fmla="*/ 137279 h 247946"/>
                <a:gd name="connsiteX9" fmla="*/ 831955 w 906368"/>
                <a:gd name="connsiteY9" fmla="*/ 0 h 247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368" h="247946">
                  <a:moveTo>
                    <a:pt x="831955" y="0"/>
                  </a:moveTo>
                  <a:lnTo>
                    <a:pt x="906368" y="247946"/>
                  </a:lnTo>
                  <a:lnTo>
                    <a:pt x="0" y="247946"/>
                  </a:lnTo>
                  <a:lnTo>
                    <a:pt x="26751" y="223648"/>
                  </a:lnTo>
                  <a:cubicBezTo>
                    <a:pt x="53699" y="201309"/>
                    <a:pt x="76317" y="187604"/>
                    <a:pt x="88655" y="190481"/>
                  </a:cubicBezTo>
                  <a:cubicBezTo>
                    <a:pt x="138004" y="201991"/>
                    <a:pt x="192441" y="257071"/>
                    <a:pt x="236257" y="230445"/>
                  </a:cubicBezTo>
                  <a:cubicBezTo>
                    <a:pt x="280074" y="203819"/>
                    <a:pt x="354024" y="62390"/>
                    <a:pt x="396210" y="52314"/>
                  </a:cubicBezTo>
                  <a:cubicBezTo>
                    <a:pt x="438348" y="42236"/>
                    <a:pt x="543023" y="49448"/>
                    <a:pt x="590791" y="70295"/>
                  </a:cubicBezTo>
                  <a:cubicBezTo>
                    <a:pt x="638560" y="91141"/>
                    <a:pt x="725204" y="138514"/>
                    <a:pt x="730293" y="137279"/>
                  </a:cubicBezTo>
                  <a:cubicBezTo>
                    <a:pt x="735381" y="136044"/>
                    <a:pt x="831955" y="0"/>
                    <a:pt x="831955" y="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" name="任意多边形: 形状 73"/>
            <p:cNvSpPr/>
            <p:nvPr/>
          </p:nvSpPr>
          <p:spPr>
            <a:xfrm>
              <a:off x="10264177" y="6359888"/>
              <a:ext cx="369401" cy="218846"/>
            </a:xfrm>
            <a:custGeom>
              <a:avLst/>
              <a:gdLst>
                <a:gd name="connsiteX0" fmla="*/ 0 w 369401"/>
                <a:gd name="connsiteY0" fmla="*/ 36418 h 218846"/>
                <a:gd name="connsiteX1" fmla="*/ 168004 w 369401"/>
                <a:gd name="connsiteY1" fmla="*/ 9397 h 218846"/>
                <a:gd name="connsiteX2" fmla="*/ 213944 w 369401"/>
                <a:gd name="connsiteY2" fmla="*/ 67638 h 218846"/>
                <a:gd name="connsiteX3" fmla="*/ 288487 w 369401"/>
                <a:gd name="connsiteY3" fmla="*/ 49805 h 218846"/>
                <a:gd name="connsiteX4" fmla="*/ 369402 w 369401"/>
                <a:gd name="connsiteY4" fmla="*/ 121927 h 218846"/>
                <a:gd name="connsiteX5" fmla="*/ 34530 w 369401"/>
                <a:gd name="connsiteY5" fmla="*/ 218847 h 218846"/>
                <a:gd name="connsiteX6" fmla="*/ 0 w 369401"/>
                <a:gd name="connsiteY6" fmla="*/ 36418 h 218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401" h="218846">
                  <a:moveTo>
                    <a:pt x="0" y="36418"/>
                  </a:moveTo>
                  <a:cubicBezTo>
                    <a:pt x="83335" y="1246"/>
                    <a:pt x="136488" y="-9918"/>
                    <a:pt x="168004" y="9397"/>
                  </a:cubicBezTo>
                  <a:cubicBezTo>
                    <a:pt x="199520" y="28761"/>
                    <a:pt x="213944" y="67638"/>
                    <a:pt x="213944" y="67638"/>
                  </a:cubicBezTo>
                  <a:cubicBezTo>
                    <a:pt x="213944" y="67638"/>
                    <a:pt x="257415" y="30737"/>
                    <a:pt x="288487" y="49805"/>
                  </a:cubicBezTo>
                  <a:cubicBezTo>
                    <a:pt x="319510" y="68873"/>
                    <a:pt x="369402" y="121927"/>
                    <a:pt x="369402" y="121927"/>
                  </a:cubicBezTo>
                  <a:lnTo>
                    <a:pt x="34530" y="218847"/>
                  </a:lnTo>
                  <a:lnTo>
                    <a:pt x="0" y="36418"/>
                  </a:lnTo>
                  <a:close/>
                </a:path>
              </a:pathLst>
            </a:custGeom>
            <a:solidFill>
              <a:srgbClr val="96CCC4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" name="任意多边形: 形状 74"/>
            <p:cNvSpPr/>
            <p:nvPr/>
          </p:nvSpPr>
          <p:spPr>
            <a:xfrm>
              <a:off x="11022943" y="6383084"/>
              <a:ext cx="182543" cy="155210"/>
            </a:xfrm>
            <a:custGeom>
              <a:avLst/>
              <a:gdLst>
                <a:gd name="connsiteX0" fmla="*/ 102794 w 182543"/>
                <a:gd name="connsiteY0" fmla="*/ 1070 h 155210"/>
                <a:gd name="connsiteX1" fmla="*/ 10764 w 182543"/>
                <a:gd name="connsiteY1" fmla="*/ 98978 h 155210"/>
                <a:gd name="connsiteX2" fmla="*/ 136385 w 182543"/>
                <a:gd name="connsiteY2" fmla="*/ 141313 h 155210"/>
                <a:gd name="connsiteX3" fmla="*/ 176941 w 182543"/>
                <a:gd name="connsiteY3" fmla="*/ 72549 h 155210"/>
                <a:gd name="connsiteX4" fmla="*/ 102794 w 182543"/>
                <a:gd name="connsiteY4" fmla="*/ 1070 h 155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543" h="155210">
                  <a:moveTo>
                    <a:pt x="102794" y="1070"/>
                  </a:moveTo>
                  <a:cubicBezTo>
                    <a:pt x="36648" y="16878"/>
                    <a:pt x="-25642" y="47307"/>
                    <a:pt x="10764" y="98978"/>
                  </a:cubicBezTo>
                  <a:cubicBezTo>
                    <a:pt x="47171" y="150649"/>
                    <a:pt x="105905" y="171347"/>
                    <a:pt x="136385" y="141313"/>
                  </a:cubicBezTo>
                  <a:cubicBezTo>
                    <a:pt x="166814" y="111278"/>
                    <a:pt x="194823" y="111278"/>
                    <a:pt x="176941" y="72549"/>
                  </a:cubicBezTo>
                  <a:cubicBezTo>
                    <a:pt x="159058" y="33772"/>
                    <a:pt x="137126" y="-7179"/>
                    <a:pt x="102794" y="1070"/>
                  </a:cubicBezTo>
                  <a:close/>
                </a:path>
              </a:pathLst>
            </a:custGeom>
            <a:solidFill>
              <a:srgbClr val="FFC33E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" name="任意多边形: 形状 75"/>
            <p:cNvSpPr/>
            <p:nvPr/>
          </p:nvSpPr>
          <p:spPr>
            <a:xfrm>
              <a:off x="10055269" y="5398355"/>
              <a:ext cx="1112852" cy="406945"/>
            </a:xfrm>
            <a:custGeom>
              <a:avLst/>
              <a:gdLst>
                <a:gd name="connsiteX0" fmla="*/ 0 w 1112852"/>
                <a:gd name="connsiteY0" fmla="*/ 254897 h 406945"/>
                <a:gd name="connsiteX1" fmla="*/ 30182 w 1112852"/>
                <a:gd name="connsiteY1" fmla="*/ 406946 h 406945"/>
                <a:gd name="connsiteX2" fmla="*/ 801394 w 1112852"/>
                <a:gd name="connsiteY2" fmla="*/ 254600 h 406945"/>
                <a:gd name="connsiteX3" fmla="*/ 1112853 w 1112852"/>
                <a:gd name="connsiteY3" fmla="*/ 183071 h 406945"/>
                <a:gd name="connsiteX4" fmla="*/ 1042163 w 1112852"/>
                <a:gd name="connsiteY4" fmla="*/ 0 h 406945"/>
                <a:gd name="connsiteX5" fmla="*/ 0 w 1112852"/>
                <a:gd name="connsiteY5" fmla="*/ 254897 h 406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852" h="406945">
                  <a:moveTo>
                    <a:pt x="0" y="254897"/>
                  </a:moveTo>
                  <a:cubicBezTo>
                    <a:pt x="1631" y="261763"/>
                    <a:pt x="30182" y="406946"/>
                    <a:pt x="30182" y="406946"/>
                  </a:cubicBezTo>
                  <a:cubicBezTo>
                    <a:pt x="30182" y="406946"/>
                    <a:pt x="757528" y="262405"/>
                    <a:pt x="801394" y="254600"/>
                  </a:cubicBezTo>
                  <a:cubicBezTo>
                    <a:pt x="845260" y="246795"/>
                    <a:pt x="1112853" y="183071"/>
                    <a:pt x="1112853" y="183071"/>
                  </a:cubicBezTo>
                  <a:lnTo>
                    <a:pt x="1042163" y="0"/>
                  </a:lnTo>
                  <a:lnTo>
                    <a:pt x="0" y="254897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1" name="任意多边形: 形状 590"/>
            <p:cNvSpPr/>
            <p:nvPr/>
          </p:nvSpPr>
          <p:spPr>
            <a:xfrm>
              <a:off x="10062294" y="6231882"/>
              <a:ext cx="187464" cy="626119"/>
            </a:xfrm>
            <a:custGeom>
              <a:avLst/>
              <a:gdLst>
                <a:gd name="connsiteX0" fmla="*/ 8703 w 187464"/>
                <a:gd name="connsiteY0" fmla="*/ 45 h 626119"/>
                <a:gd name="connsiteX1" fmla="*/ 15650 w 187464"/>
                <a:gd name="connsiteY1" fmla="*/ 4571 h 626119"/>
                <a:gd name="connsiteX2" fmla="*/ 47906 w 187464"/>
                <a:gd name="connsiteY2" fmla="*/ 126981 h 626119"/>
                <a:gd name="connsiteX3" fmla="*/ 74681 w 187464"/>
                <a:gd name="connsiteY3" fmla="*/ 248008 h 626119"/>
                <a:gd name="connsiteX4" fmla="*/ 137614 w 187464"/>
                <a:gd name="connsiteY4" fmla="*/ 463658 h 626119"/>
                <a:gd name="connsiteX5" fmla="*/ 187464 w 187464"/>
                <a:gd name="connsiteY5" fmla="*/ 626119 h 626119"/>
                <a:gd name="connsiteX6" fmla="*/ 127204 w 187464"/>
                <a:gd name="connsiteY6" fmla="*/ 626119 h 626119"/>
                <a:gd name="connsiteX7" fmla="*/ 75521 w 187464"/>
                <a:gd name="connsiteY7" fmla="*/ 447183 h 626119"/>
                <a:gd name="connsiteX8" fmla="*/ 24047 w 187464"/>
                <a:gd name="connsiteY8" fmla="*/ 227705 h 626119"/>
                <a:gd name="connsiteX9" fmla="*/ 3053 w 187464"/>
                <a:gd name="connsiteY9" fmla="*/ 6152 h 626119"/>
                <a:gd name="connsiteX10" fmla="*/ 8703 w 187464"/>
                <a:gd name="connsiteY10" fmla="*/ 45 h 626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64" h="626119">
                  <a:moveTo>
                    <a:pt x="8703" y="45"/>
                  </a:moveTo>
                  <a:cubicBezTo>
                    <a:pt x="11376" y="-283"/>
                    <a:pt x="14267" y="1163"/>
                    <a:pt x="15650" y="4571"/>
                  </a:cubicBezTo>
                  <a:cubicBezTo>
                    <a:pt x="32050" y="44189"/>
                    <a:pt x="39114" y="85091"/>
                    <a:pt x="47906" y="126981"/>
                  </a:cubicBezTo>
                  <a:cubicBezTo>
                    <a:pt x="56404" y="167389"/>
                    <a:pt x="65048" y="207847"/>
                    <a:pt x="74681" y="248008"/>
                  </a:cubicBezTo>
                  <a:cubicBezTo>
                    <a:pt x="92192" y="320995"/>
                    <a:pt x="114656" y="392400"/>
                    <a:pt x="137614" y="463658"/>
                  </a:cubicBezTo>
                  <a:lnTo>
                    <a:pt x="187464" y="626119"/>
                  </a:lnTo>
                  <a:lnTo>
                    <a:pt x="127204" y="626119"/>
                  </a:lnTo>
                  <a:lnTo>
                    <a:pt x="75521" y="447183"/>
                  </a:lnTo>
                  <a:cubicBezTo>
                    <a:pt x="55958" y="374567"/>
                    <a:pt x="38274" y="301556"/>
                    <a:pt x="24047" y="227705"/>
                  </a:cubicBezTo>
                  <a:cubicBezTo>
                    <a:pt x="10265" y="156126"/>
                    <a:pt x="-7123" y="78867"/>
                    <a:pt x="3053" y="6152"/>
                  </a:cubicBezTo>
                  <a:cubicBezTo>
                    <a:pt x="3571" y="2472"/>
                    <a:pt x="6029" y="373"/>
                    <a:pt x="8703" y="45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" name="任意多边形: 形状 79"/>
            <p:cNvSpPr/>
            <p:nvPr/>
          </p:nvSpPr>
          <p:spPr>
            <a:xfrm>
              <a:off x="9883566" y="5269818"/>
              <a:ext cx="1310957" cy="288558"/>
            </a:xfrm>
            <a:custGeom>
              <a:avLst/>
              <a:gdLst>
                <a:gd name="connsiteX0" fmla="*/ 17431 w 1310957"/>
                <a:gd name="connsiteY0" fmla="*/ 288539 h 288558"/>
                <a:gd name="connsiteX1" fmla="*/ 140977 w 1310957"/>
                <a:gd name="connsiteY1" fmla="*/ 268384 h 288558"/>
                <a:gd name="connsiteX2" fmla="*/ 265561 w 1310957"/>
                <a:gd name="connsiteY2" fmla="*/ 244278 h 288558"/>
                <a:gd name="connsiteX3" fmla="*/ 514332 w 1310957"/>
                <a:gd name="connsiteY3" fmla="*/ 194830 h 288558"/>
                <a:gd name="connsiteX4" fmla="*/ 1013357 w 1310957"/>
                <a:gd name="connsiteY4" fmla="*/ 102702 h 288558"/>
                <a:gd name="connsiteX5" fmla="*/ 1151623 w 1310957"/>
                <a:gd name="connsiteY5" fmla="*/ 78990 h 288558"/>
                <a:gd name="connsiteX6" fmla="*/ 1294386 w 1310957"/>
                <a:gd name="connsiteY6" fmla="*/ 46189 h 288558"/>
                <a:gd name="connsiteX7" fmla="*/ 1288556 w 1310957"/>
                <a:gd name="connsiteY7" fmla="*/ 2 h 288558"/>
                <a:gd name="connsiteX8" fmla="*/ 1162441 w 1310957"/>
                <a:gd name="connsiteY8" fmla="*/ 16056 h 288558"/>
                <a:gd name="connsiteX9" fmla="*/ 1034895 w 1310957"/>
                <a:gd name="connsiteY9" fmla="*/ 41299 h 288558"/>
                <a:gd name="connsiteX10" fmla="*/ 786618 w 1310957"/>
                <a:gd name="connsiteY10" fmla="*/ 91834 h 288558"/>
                <a:gd name="connsiteX11" fmla="*/ 286061 w 1310957"/>
                <a:gd name="connsiteY11" fmla="*/ 191717 h 288558"/>
                <a:gd name="connsiteX12" fmla="*/ 149029 w 1310957"/>
                <a:gd name="connsiteY12" fmla="*/ 220813 h 288558"/>
                <a:gd name="connsiteX13" fmla="*/ 8737 w 1310957"/>
                <a:gd name="connsiteY13" fmla="*/ 255837 h 288558"/>
                <a:gd name="connsiteX14" fmla="*/ 17431 w 1310957"/>
                <a:gd name="connsiteY14" fmla="*/ 288539 h 288558"/>
                <a:gd name="connsiteX15" fmla="*/ 17431 w 1310957"/>
                <a:gd name="connsiteY15" fmla="*/ 288539 h 28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0957" h="288558">
                  <a:moveTo>
                    <a:pt x="17431" y="288539"/>
                  </a:moveTo>
                  <a:cubicBezTo>
                    <a:pt x="58531" y="289132"/>
                    <a:pt x="100767" y="276190"/>
                    <a:pt x="140977" y="268384"/>
                  </a:cubicBezTo>
                  <a:cubicBezTo>
                    <a:pt x="182472" y="260283"/>
                    <a:pt x="224017" y="252280"/>
                    <a:pt x="265561" y="244278"/>
                  </a:cubicBezTo>
                  <a:cubicBezTo>
                    <a:pt x="348550" y="228273"/>
                    <a:pt x="431342" y="211181"/>
                    <a:pt x="514332" y="194830"/>
                  </a:cubicBezTo>
                  <a:cubicBezTo>
                    <a:pt x="680361" y="162177"/>
                    <a:pt x="846636" y="131501"/>
                    <a:pt x="1013357" y="102702"/>
                  </a:cubicBezTo>
                  <a:cubicBezTo>
                    <a:pt x="1059446" y="94748"/>
                    <a:pt x="1105584" y="87042"/>
                    <a:pt x="1151623" y="78990"/>
                  </a:cubicBezTo>
                  <a:cubicBezTo>
                    <a:pt x="1199490" y="70593"/>
                    <a:pt x="1248544" y="62936"/>
                    <a:pt x="1294386" y="46189"/>
                  </a:cubicBezTo>
                  <a:cubicBezTo>
                    <a:pt x="1317949" y="37594"/>
                    <a:pt x="1316714" y="-295"/>
                    <a:pt x="1288556" y="2"/>
                  </a:cubicBezTo>
                  <a:cubicBezTo>
                    <a:pt x="1246173" y="397"/>
                    <a:pt x="1204036" y="8399"/>
                    <a:pt x="1162441" y="16056"/>
                  </a:cubicBezTo>
                  <a:cubicBezTo>
                    <a:pt x="1119811" y="23910"/>
                    <a:pt x="1077377" y="32753"/>
                    <a:pt x="1034895" y="41299"/>
                  </a:cubicBezTo>
                  <a:cubicBezTo>
                    <a:pt x="952103" y="57996"/>
                    <a:pt x="869360" y="74890"/>
                    <a:pt x="786618" y="91834"/>
                  </a:cubicBezTo>
                  <a:cubicBezTo>
                    <a:pt x="619947" y="125919"/>
                    <a:pt x="452781" y="157830"/>
                    <a:pt x="286061" y="191717"/>
                  </a:cubicBezTo>
                  <a:cubicBezTo>
                    <a:pt x="240318" y="201004"/>
                    <a:pt x="194674" y="210983"/>
                    <a:pt x="149029" y="220813"/>
                  </a:cubicBezTo>
                  <a:cubicBezTo>
                    <a:pt x="102792" y="230792"/>
                    <a:pt x="52010" y="236325"/>
                    <a:pt x="8737" y="255837"/>
                  </a:cubicBezTo>
                  <a:cubicBezTo>
                    <a:pt x="-7712" y="263247"/>
                    <a:pt x="1278" y="288292"/>
                    <a:pt x="17431" y="288539"/>
                  </a:cubicBezTo>
                  <a:lnTo>
                    <a:pt x="17431" y="288539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" name="任意多边形: 形状 80"/>
            <p:cNvSpPr/>
            <p:nvPr/>
          </p:nvSpPr>
          <p:spPr>
            <a:xfrm>
              <a:off x="9911008" y="5607816"/>
              <a:ext cx="110414" cy="410444"/>
            </a:xfrm>
            <a:custGeom>
              <a:avLst/>
              <a:gdLst>
                <a:gd name="connsiteX0" fmla="*/ 2586 w 110414"/>
                <a:gd name="connsiteY0" fmla="*/ 780 h 410444"/>
                <a:gd name="connsiteX1" fmla="*/ 66 w 110414"/>
                <a:gd name="connsiteY1" fmla="*/ 16390 h 410444"/>
                <a:gd name="connsiteX2" fmla="*/ 3771 w 110414"/>
                <a:gd name="connsiteY2" fmla="*/ 41435 h 410444"/>
                <a:gd name="connsiteX3" fmla="*/ 17257 w 110414"/>
                <a:gd name="connsiteY3" fmla="*/ 91130 h 410444"/>
                <a:gd name="connsiteX4" fmla="*/ 43834 w 110414"/>
                <a:gd name="connsiteY4" fmla="*/ 197831 h 410444"/>
                <a:gd name="connsiteX5" fmla="*/ 90219 w 110414"/>
                <a:gd name="connsiteY5" fmla="*/ 405602 h 410444"/>
                <a:gd name="connsiteX6" fmla="*/ 107706 w 110414"/>
                <a:gd name="connsiteY6" fmla="*/ 400958 h 410444"/>
                <a:gd name="connsiteX7" fmla="*/ 83303 w 110414"/>
                <a:gd name="connsiteY7" fmla="*/ 180640 h 410444"/>
                <a:gd name="connsiteX8" fmla="*/ 52923 w 110414"/>
                <a:gd name="connsiteY8" fmla="*/ 74976 h 410444"/>
                <a:gd name="connsiteX9" fmla="*/ 30546 w 110414"/>
                <a:gd name="connsiteY9" fmla="*/ 26862 h 410444"/>
                <a:gd name="connsiteX10" fmla="*/ 17504 w 110414"/>
                <a:gd name="connsiteY10" fmla="*/ 9178 h 410444"/>
                <a:gd name="connsiteX11" fmla="*/ 3920 w 110414"/>
                <a:gd name="connsiteY11" fmla="*/ 187 h 410444"/>
                <a:gd name="connsiteX12" fmla="*/ 2586 w 110414"/>
                <a:gd name="connsiteY12" fmla="*/ 780 h 410444"/>
                <a:gd name="connsiteX13" fmla="*/ 2586 w 110414"/>
                <a:gd name="connsiteY13" fmla="*/ 780 h 41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414" h="410444">
                  <a:moveTo>
                    <a:pt x="2586" y="780"/>
                  </a:moveTo>
                  <a:cubicBezTo>
                    <a:pt x="2487" y="6658"/>
                    <a:pt x="-477" y="9869"/>
                    <a:pt x="66" y="16390"/>
                  </a:cubicBezTo>
                  <a:cubicBezTo>
                    <a:pt x="758" y="24787"/>
                    <a:pt x="2043" y="33185"/>
                    <a:pt x="3771" y="41435"/>
                  </a:cubicBezTo>
                  <a:cubicBezTo>
                    <a:pt x="7377" y="58131"/>
                    <a:pt x="12416" y="74729"/>
                    <a:pt x="17257" y="91130"/>
                  </a:cubicBezTo>
                  <a:cubicBezTo>
                    <a:pt x="27631" y="126252"/>
                    <a:pt x="36374" y="161967"/>
                    <a:pt x="43834" y="197831"/>
                  </a:cubicBezTo>
                  <a:cubicBezTo>
                    <a:pt x="58258" y="267384"/>
                    <a:pt x="62210" y="339802"/>
                    <a:pt x="90219" y="405602"/>
                  </a:cubicBezTo>
                  <a:cubicBezTo>
                    <a:pt x="94319" y="415234"/>
                    <a:pt x="106718" y="408812"/>
                    <a:pt x="107706" y="400958"/>
                  </a:cubicBezTo>
                  <a:cubicBezTo>
                    <a:pt x="117289" y="327749"/>
                    <a:pt x="99605" y="251923"/>
                    <a:pt x="83303" y="180640"/>
                  </a:cubicBezTo>
                  <a:cubicBezTo>
                    <a:pt x="75152" y="144925"/>
                    <a:pt x="65619" y="109407"/>
                    <a:pt x="52923" y="74976"/>
                  </a:cubicBezTo>
                  <a:cubicBezTo>
                    <a:pt x="46847" y="58527"/>
                    <a:pt x="39881" y="41682"/>
                    <a:pt x="30546" y="26862"/>
                  </a:cubicBezTo>
                  <a:cubicBezTo>
                    <a:pt x="26593" y="20638"/>
                    <a:pt x="22345" y="14710"/>
                    <a:pt x="17504" y="9178"/>
                  </a:cubicBezTo>
                  <a:cubicBezTo>
                    <a:pt x="12169" y="3101"/>
                    <a:pt x="9304" y="4781"/>
                    <a:pt x="3920" y="187"/>
                  </a:cubicBezTo>
                  <a:cubicBezTo>
                    <a:pt x="3425" y="-208"/>
                    <a:pt x="2586" y="39"/>
                    <a:pt x="2586" y="780"/>
                  </a:cubicBezTo>
                  <a:lnTo>
                    <a:pt x="2586" y="780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3" name="任意多边形: 形状 592"/>
            <p:cNvSpPr/>
            <p:nvPr/>
          </p:nvSpPr>
          <p:spPr>
            <a:xfrm>
              <a:off x="9868078" y="5524104"/>
              <a:ext cx="319030" cy="1333897"/>
            </a:xfrm>
            <a:custGeom>
              <a:avLst/>
              <a:gdLst>
                <a:gd name="connsiteX0" fmla="*/ 3528 w 319030"/>
                <a:gd name="connsiteY0" fmla="*/ 1306 h 1333897"/>
                <a:gd name="connsiteX1" fmla="*/ 56433 w 319030"/>
                <a:gd name="connsiteY1" fmla="*/ 206310 h 1333897"/>
                <a:gd name="connsiteX2" fmla="*/ 105585 w 319030"/>
                <a:gd name="connsiteY2" fmla="*/ 412302 h 1333897"/>
                <a:gd name="connsiteX3" fmla="*/ 276158 w 319030"/>
                <a:gd name="connsiteY3" fmla="*/ 1147649 h 1333897"/>
                <a:gd name="connsiteX4" fmla="*/ 319030 w 319030"/>
                <a:gd name="connsiteY4" fmla="*/ 1333897 h 1333897"/>
                <a:gd name="connsiteX5" fmla="*/ 297762 w 319030"/>
                <a:gd name="connsiteY5" fmla="*/ 1333897 h 1333897"/>
                <a:gd name="connsiteX6" fmla="*/ 161257 w 319030"/>
                <a:gd name="connsiteY6" fmla="*/ 740062 h 1333897"/>
                <a:gd name="connsiteX7" fmla="*/ 77921 w 319030"/>
                <a:gd name="connsiteY7" fmla="*/ 371894 h 1333897"/>
                <a:gd name="connsiteX8" fmla="*/ 37168 w 319030"/>
                <a:gd name="connsiteY8" fmla="*/ 187538 h 1333897"/>
                <a:gd name="connsiteX9" fmla="*/ 20 w 319030"/>
                <a:gd name="connsiteY9" fmla="*/ 2244 h 1333897"/>
                <a:gd name="connsiteX10" fmla="*/ 3528 w 319030"/>
                <a:gd name="connsiteY10" fmla="*/ 1306 h 133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9030" h="1333897">
                  <a:moveTo>
                    <a:pt x="3528" y="1306"/>
                  </a:moveTo>
                  <a:cubicBezTo>
                    <a:pt x="25065" y="68488"/>
                    <a:pt x="39984" y="137745"/>
                    <a:pt x="56433" y="206310"/>
                  </a:cubicBezTo>
                  <a:cubicBezTo>
                    <a:pt x="72932" y="274925"/>
                    <a:pt x="89382" y="343589"/>
                    <a:pt x="105585" y="412302"/>
                  </a:cubicBezTo>
                  <a:cubicBezTo>
                    <a:pt x="163431" y="657221"/>
                    <a:pt x="219745" y="902435"/>
                    <a:pt x="276158" y="1147649"/>
                  </a:cubicBezTo>
                  <a:lnTo>
                    <a:pt x="319030" y="1333897"/>
                  </a:lnTo>
                  <a:lnTo>
                    <a:pt x="297762" y="1333897"/>
                  </a:lnTo>
                  <a:lnTo>
                    <a:pt x="161257" y="740062"/>
                  </a:lnTo>
                  <a:cubicBezTo>
                    <a:pt x="133199" y="617405"/>
                    <a:pt x="105190" y="494748"/>
                    <a:pt x="77921" y="371894"/>
                  </a:cubicBezTo>
                  <a:cubicBezTo>
                    <a:pt x="64287" y="310442"/>
                    <a:pt x="50703" y="248990"/>
                    <a:pt x="37168" y="187538"/>
                  </a:cubicBezTo>
                  <a:cubicBezTo>
                    <a:pt x="23632" y="126037"/>
                    <a:pt x="9011" y="64585"/>
                    <a:pt x="20" y="2244"/>
                  </a:cubicBezTo>
                  <a:cubicBezTo>
                    <a:pt x="-276" y="-28"/>
                    <a:pt x="2836" y="-966"/>
                    <a:pt x="3528" y="130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5" name="任意多边形: 形状 594"/>
            <p:cNvSpPr/>
            <p:nvPr/>
          </p:nvSpPr>
          <p:spPr>
            <a:xfrm>
              <a:off x="11268048" y="5202464"/>
              <a:ext cx="414690" cy="1655537"/>
            </a:xfrm>
            <a:custGeom>
              <a:avLst/>
              <a:gdLst>
                <a:gd name="connsiteX0" fmla="*/ 5095 w 414690"/>
                <a:gd name="connsiteY0" fmla="*/ 1311 h 1655537"/>
                <a:gd name="connsiteX1" fmla="*/ 36611 w 414690"/>
                <a:gd name="connsiteY1" fmla="*/ 100404 h 1655537"/>
                <a:gd name="connsiteX2" fmla="*/ 63731 w 414690"/>
                <a:gd name="connsiteY2" fmla="*/ 199943 h 1655537"/>
                <a:gd name="connsiteX3" fmla="*/ 117575 w 414690"/>
                <a:gd name="connsiteY3" fmla="*/ 403119 h 1655537"/>
                <a:gd name="connsiteX4" fmla="*/ 297436 w 414690"/>
                <a:gd name="connsiteY4" fmla="*/ 1130514 h 1655537"/>
                <a:gd name="connsiteX5" fmla="*/ 414690 w 414690"/>
                <a:gd name="connsiteY5" fmla="*/ 1655537 h 1655537"/>
                <a:gd name="connsiteX6" fmla="*/ 392647 w 414690"/>
                <a:gd name="connsiteY6" fmla="*/ 1655537 h 1655537"/>
                <a:gd name="connsiteX7" fmla="*/ 349156 w 414690"/>
                <a:gd name="connsiteY7" fmla="*/ 1456891 h 1655537"/>
                <a:gd name="connsiteX8" fmla="*/ 178286 w 414690"/>
                <a:gd name="connsiteY8" fmla="*/ 727124 h 1655537"/>
                <a:gd name="connsiteX9" fmla="*/ 87838 w 414690"/>
                <a:gd name="connsiteY9" fmla="*/ 363600 h 1655537"/>
                <a:gd name="connsiteX10" fmla="*/ 41847 w 414690"/>
                <a:gd name="connsiteY10" fmla="*/ 182060 h 1655537"/>
                <a:gd name="connsiteX11" fmla="*/ 19173 w 414690"/>
                <a:gd name="connsiteY11" fmla="*/ 93192 h 1655537"/>
                <a:gd name="connsiteX12" fmla="*/ 7 w 414690"/>
                <a:gd name="connsiteY12" fmla="*/ 2645 h 1655537"/>
                <a:gd name="connsiteX13" fmla="*/ 5095 w 414690"/>
                <a:gd name="connsiteY13" fmla="*/ 1311 h 165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4690" h="1655537">
                  <a:moveTo>
                    <a:pt x="5095" y="1311"/>
                  </a:moveTo>
                  <a:cubicBezTo>
                    <a:pt x="20111" y="32580"/>
                    <a:pt x="27373" y="67011"/>
                    <a:pt x="36611" y="100404"/>
                  </a:cubicBezTo>
                  <a:cubicBezTo>
                    <a:pt x="45800" y="133551"/>
                    <a:pt x="54740" y="166747"/>
                    <a:pt x="63731" y="199943"/>
                  </a:cubicBezTo>
                  <a:cubicBezTo>
                    <a:pt x="82008" y="267570"/>
                    <a:pt x="99891" y="335344"/>
                    <a:pt x="117575" y="403119"/>
                  </a:cubicBezTo>
                  <a:cubicBezTo>
                    <a:pt x="180706" y="644777"/>
                    <a:pt x="240133" y="887423"/>
                    <a:pt x="297436" y="1130514"/>
                  </a:cubicBezTo>
                  <a:lnTo>
                    <a:pt x="414690" y="1655537"/>
                  </a:lnTo>
                  <a:lnTo>
                    <a:pt x="392647" y="1655537"/>
                  </a:lnTo>
                  <a:lnTo>
                    <a:pt x="349156" y="1456891"/>
                  </a:lnTo>
                  <a:cubicBezTo>
                    <a:pt x="294372" y="1213157"/>
                    <a:pt x="237465" y="969869"/>
                    <a:pt x="178286" y="727124"/>
                  </a:cubicBezTo>
                  <a:cubicBezTo>
                    <a:pt x="148696" y="605802"/>
                    <a:pt x="118366" y="484676"/>
                    <a:pt x="87838" y="363600"/>
                  </a:cubicBezTo>
                  <a:cubicBezTo>
                    <a:pt x="72573" y="303087"/>
                    <a:pt x="57259" y="242574"/>
                    <a:pt x="41847" y="182060"/>
                  </a:cubicBezTo>
                  <a:cubicBezTo>
                    <a:pt x="34289" y="152421"/>
                    <a:pt x="26731" y="122831"/>
                    <a:pt x="19173" y="93192"/>
                  </a:cubicBezTo>
                  <a:cubicBezTo>
                    <a:pt x="11516" y="63158"/>
                    <a:pt x="2378" y="33568"/>
                    <a:pt x="7" y="2645"/>
                  </a:cubicBezTo>
                  <a:cubicBezTo>
                    <a:pt x="-191" y="27"/>
                    <a:pt x="3908" y="-1060"/>
                    <a:pt x="5095" y="131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" name="任意多边形: 形状 84"/>
            <p:cNvSpPr/>
            <p:nvPr/>
          </p:nvSpPr>
          <p:spPr>
            <a:xfrm>
              <a:off x="9856596" y="5197553"/>
              <a:ext cx="1419603" cy="334962"/>
            </a:xfrm>
            <a:custGeom>
              <a:avLst/>
              <a:gdLst>
                <a:gd name="connsiteX0" fmla="*/ 584 w 1419603"/>
                <a:gd name="connsiteY0" fmla="*/ 334920 h 334962"/>
                <a:gd name="connsiteX1" fmla="*/ 16985 w 1419603"/>
                <a:gd name="connsiteY1" fmla="*/ 329634 h 334962"/>
                <a:gd name="connsiteX2" fmla="*/ 32496 w 1419603"/>
                <a:gd name="connsiteY2" fmla="*/ 326818 h 334962"/>
                <a:gd name="connsiteX3" fmla="*/ 67421 w 1419603"/>
                <a:gd name="connsiteY3" fmla="*/ 316741 h 334962"/>
                <a:gd name="connsiteX4" fmla="*/ 132133 w 1419603"/>
                <a:gd name="connsiteY4" fmla="*/ 301180 h 334962"/>
                <a:gd name="connsiteX5" fmla="*/ 269016 w 1419603"/>
                <a:gd name="connsiteY5" fmla="*/ 271294 h 334962"/>
                <a:gd name="connsiteX6" fmla="*/ 546192 w 1419603"/>
                <a:gd name="connsiteY6" fmla="*/ 210089 h 334962"/>
                <a:gd name="connsiteX7" fmla="*/ 1100346 w 1419603"/>
                <a:gd name="connsiteY7" fmla="*/ 86988 h 334962"/>
                <a:gd name="connsiteX8" fmla="*/ 1413236 w 1419603"/>
                <a:gd name="connsiteY8" fmla="*/ 17286 h 334962"/>
                <a:gd name="connsiteX9" fmla="*/ 1408692 w 1419603"/>
                <a:gd name="connsiteY9" fmla="*/ 244 h 334962"/>
                <a:gd name="connsiteX10" fmla="*/ 851377 w 1419603"/>
                <a:gd name="connsiteY10" fmla="*/ 124481 h 334962"/>
                <a:gd name="connsiteX11" fmla="*/ 297519 w 1419603"/>
                <a:gd name="connsiteY11" fmla="*/ 248719 h 334962"/>
                <a:gd name="connsiteX12" fmla="*/ 141272 w 1419603"/>
                <a:gd name="connsiteY12" fmla="*/ 284236 h 334962"/>
                <a:gd name="connsiteX13" fmla="*/ 66927 w 1419603"/>
                <a:gd name="connsiteY13" fmla="*/ 302365 h 334962"/>
                <a:gd name="connsiteX14" fmla="*/ 31113 w 1419603"/>
                <a:gd name="connsiteY14" fmla="*/ 315160 h 334962"/>
                <a:gd name="connsiteX15" fmla="*/ 288 w 1419603"/>
                <a:gd name="connsiteY15" fmla="*/ 333981 h 334962"/>
                <a:gd name="connsiteX16" fmla="*/ 584 w 1419603"/>
                <a:gd name="connsiteY16" fmla="*/ 334920 h 334962"/>
                <a:gd name="connsiteX17" fmla="*/ 584 w 1419603"/>
                <a:gd name="connsiteY17" fmla="*/ 334920 h 33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19603" h="334962">
                  <a:moveTo>
                    <a:pt x="584" y="334920"/>
                  </a:moveTo>
                  <a:cubicBezTo>
                    <a:pt x="5969" y="332845"/>
                    <a:pt x="11304" y="330621"/>
                    <a:pt x="16985" y="329634"/>
                  </a:cubicBezTo>
                  <a:cubicBezTo>
                    <a:pt x="22419" y="328646"/>
                    <a:pt x="27260" y="328547"/>
                    <a:pt x="32496" y="326818"/>
                  </a:cubicBezTo>
                  <a:cubicBezTo>
                    <a:pt x="44006" y="323014"/>
                    <a:pt x="55763" y="320050"/>
                    <a:pt x="67421" y="316741"/>
                  </a:cubicBezTo>
                  <a:cubicBezTo>
                    <a:pt x="88761" y="310714"/>
                    <a:pt x="110447" y="305922"/>
                    <a:pt x="132133" y="301180"/>
                  </a:cubicBezTo>
                  <a:cubicBezTo>
                    <a:pt x="177728" y="291201"/>
                    <a:pt x="223372" y="281223"/>
                    <a:pt x="269016" y="271294"/>
                  </a:cubicBezTo>
                  <a:cubicBezTo>
                    <a:pt x="361441" y="251090"/>
                    <a:pt x="453817" y="230540"/>
                    <a:pt x="546192" y="210089"/>
                  </a:cubicBezTo>
                  <a:cubicBezTo>
                    <a:pt x="730943" y="169137"/>
                    <a:pt x="915644" y="128136"/>
                    <a:pt x="1100346" y="86988"/>
                  </a:cubicBezTo>
                  <a:cubicBezTo>
                    <a:pt x="1204626" y="63770"/>
                    <a:pt x="1308956" y="40503"/>
                    <a:pt x="1413236" y="17286"/>
                  </a:cubicBezTo>
                  <a:cubicBezTo>
                    <a:pt x="1424302" y="14816"/>
                    <a:pt x="1419757" y="-2226"/>
                    <a:pt x="1408692" y="244"/>
                  </a:cubicBezTo>
                  <a:cubicBezTo>
                    <a:pt x="1222903" y="41639"/>
                    <a:pt x="1037165" y="83085"/>
                    <a:pt x="851377" y="124481"/>
                  </a:cubicBezTo>
                  <a:cubicBezTo>
                    <a:pt x="666725" y="165630"/>
                    <a:pt x="482023" y="206779"/>
                    <a:pt x="297519" y="248719"/>
                  </a:cubicBezTo>
                  <a:cubicBezTo>
                    <a:pt x="245454" y="260574"/>
                    <a:pt x="193338" y="272381"/>
                    <a:pt x="141272" y="284236"/>
                  </a:cubicBezTo>
                  <a:cubicBezTo>
                    <a:pt x="116375" y="289867"/>
                    <a:pt x="91429" y="295401"/>
                    <a:pt x="66927" y="302365"/>
                  </a:cubicBezTo>
                  <a:cubicBezTo>
                    <a:pt x="54627" y="305873"/>
                    <a:pt x="42919" y="310319"/>
                    <a:pt x="31113" y="315160"/>
                  </a:cubicBezTo>
                  <a:cubicBezTo>
                    <a:pt x="20146" y="319704"/>
                    <a:pt x="10514" y="327855"/>
                    <a:pt x="288" y="333981"/>
                  </a:cubicBezTo>
                  <a:cubicBezTo>
                    <a:pt x="-255" y="334277"/>
                    <a:pt x="41" y="335166"/>
                    <a:pt x="584" y="334920"/>
                  </a:cubicBezTo>
                  <a:lnTo>
                    <a:pt x="584" y="33492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" name="任意多边形: 形状 90"/>
            <p:cNvSpPr/>
            <p:nvPr/>
          </p:nvSpPr>
          <p:spPr>
            <a:xfrm>
              <a:off x="10051497" y="5406369"/>
              <a:ext cx="1120751" cy="401621"/>
            </a:xfrm>
            <a:custGeom>
              <a:avLst/>
              <a:gdLst>
                <a:gd name="connsiteX0" fmla="*/ 17 w 1120751"/>
                <a:gd name="connsiteY0" fmla="*/ 246883 h 401621"/>
                <a:gd name="connsiteX1" fmla="*/ 26199 w 1120751"/>
                <a:gd name="connsiteY1" fmla="*/ 396462 h 401621"/>
                <a:gd name="connsiteX2" fmla="*/ 32818 w 1120751"/>
                <a:gd name="connsiteY2" fmla="*/ 401599 h 401621"/>
                <a:gd name="connsiteX3" fmla="*/ 455423 w 1120751"/>
                <a:gd name="connsiteY3" fmla="*/ 332886 h 401621"/>
                <a:gd name="connsiteX4" fmla="*/ 876744 w 1120751"/>
                <a:gd name="connsiteY4" fmla="*/ 240807 h 401621"/>
                <a:gd name="connsiteX5" fmla="*/ 1115241 w 1120751"/>
                <a:gd name="connsiteY5" fmla="*/ 186962 h 401621"/>
                <a:gd name="connsiteX6" fmla="*/ 1120723 w 1120751"/>
                <a:gd name="connsiteY6" fmla="*/ 179849 h 401621"/>
                <a:gd name="connsiteX7" fmla="*/ 1102199 w 1120751"/>
                <a:gd name="connsiteY7" fmla="*/ 87671 h 401621"/>
                <a:gd name="connsiteX8" fmla="*/ 1063717 w 1120751"/>
                <a:gd name="connsiteY8" fmla="*/ 2211 h 401621"/>
                <a:gd name="connsiteX9" fmla="*/ 1054184 w 1120751"/>
                <a:gd name="connsiteY9" fmla="*/ 6163 h 401621"/>
                <a:gd name="connsiteX10" fmla="*/ 1087627 w 1120751"/>
                <a:gd name="connsiteY10" fmla="*/ 89943 h 401621"/>
                <a:gd name="connsiteX11" fmla="*/ 1105953 w 1120751"/>
                <a:gd name="connsiteY11" fmla="*/ 179701 h 401621"/>
                <a:gd name="connsiteX12" fmla="*/ 1111437 w 1120751"/>
                <a:gd name="connsiteY12" fmla="*/ 172587 h 401621"/>
                <a:gd name="connsiteX13" fmla="*/ 691005 w 1120751"/>
                <a:gd name="connsiteY13" fmla="*/ 266494 h 401621"/>
                <a:gd name="connsiteX14" fmla="*/ 272302 w 1120751"/>
                <a:gd name="connsiteY14" fmla="*/ 353781 h 401621"/>
                <a:gd name="connsiteX15" fmla="*/ 33016 w 1120751"/>
                <a:gd name="connsiteY15" fmla="*/ 387570 h 401621"/>
                <a:gd name="connsiteX16" fmla="*/ 39635 w 1120751"/>
                <a:gd name="connsiteY16" fmla="*/ 392757 h 401621"/>
                <a:gd name="connsiteX17" fmla="*/ 7427 w 1120751"/>
                <a:gd name="connsiteY17" fmla="*/ 245796 h 401621"/>
                <a:gd name="connsiteX18" fmla="*/ 17 w 1120751"/>
                <a:gd name="connsiteY18" fmla="*/ 246883 h 401621"/>
                <a:gd name="connsiteX19" fmla="*/ 17 w 1120751"/>
                <a:gd name="connsiteY19" fmla="*/ 246883 h 40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20751" h="401621">
                  <a:moveTo>
                    <a:pt x="17" y="246883"/>
                  </a:moveTo>
                  <a:cubicBezTo>
                    <a:pt x="3969" y="297121"/>
                    <a:pt x="16665" y="347014"/>
                    <a:pt x="26199" y="396462"/>
                  </a:cubicBezTo>
                  <a:cubicBezTo>
                    <a:pt x="26742" y="399178"/>
                    <a:pt x="30003" y="401896"/>
                    <a:pt x="32818" y="401599"/>
                  </a:cubicBezTo>
                  <a:cubicBezTo>
                    <a:pt x="175086" y="388311"/>
                    <a:pt x="315724" y="362228"/>
                    <a:pt x="455423" y="332886"/>
                  </a:cubicBezTo>
                  <a:cubicBezTo>
                    <a:pt x="596110" y="303345"/>
                    <a:pt x="736402" y="271928"/>
                    <a:pt x="876744" y="240807"/>
                  </a:cubicBezTo>
                  <a:cubicBezTo>
                    <a:pt x="956325" y="223171"/>
                    <a:pt x="1035857" y="205388"/>
                    <a:pt x="1115241" y="186962"/>
                  </a:cubicBezTo>
                  <a:cubicBezTo>
                    <a:pt x="1118105" y="186320"/>
                    <a:pt x="1121070" y="182961"/>
                    <a:pt x="1120723" y="179849"/>
                  </a:cubicBezTo>
                  <a:cubicBezTo>
                    <a:pt x="1117513" y="148579"/>
                    <a:pt x="1111536" y="117705"/>
                    <a:pt x="1102199" y="87671"/>
                  </a:cubicBezTo>
                  <a:cubicBezTo>
                    <a:pt x="1093110" y="58377"/>
                    <a:pt x="1082143" y="26911"/>
                    <a:pt x="1063717" y="2211"/>
                  </a:cubicBezTo>
                  <a:cubicBezTo>
                    <a:pt x="1060556" y="-2037"/>
                    <a:pt x="1051912" y="137"/>
                    <a:pt x="1054184" y="6163"/>
                  </a:cubicBezTo>
                  <a:cubicBezTo>
                    <a:pt x="1064756" y="34419"/>
                    <a:pt x="1078586" y="61045"/>
                    <a:pt x="1087627" y="89943"/>
                  </a:cubicBezTo>
                  <a:cubicBezTo>
                    <a:pt x="1096766" y="119138"/>
                    <a:pt x="1102891" y="149222"/>
                    <a:pt x="1105953" y="179701"/>
                  </a:cubicBezTo>
                  <a:cubicBezTo>
                    <a:pt x="1107782" y="177330"/>
                    <a:pt x="1109609" y="174958"/>
                    <a:pt x="1111437" y="172587"/>
                  </a:cubicBezTo>
                  <a:cubicBezTo>
                    <a:pt x="971490" y="204844"/>
                    <a:pt x="831248" y="235620"/>
                    <a:pt x="691005" y="266494"/>
                  </a:cubicBezTo>
                  <a:cubicBezTo>
                    <a:pt x="551800" y="297121"/>
                    <a:pt x="412694" y="328934"/>
                    <a:pt x="272302" y="353781"/>
                  </a:cubicBezTo>
                  <a:cubicBezTo>
                    <a:pt x="192968" y="367860"/>
                    <a:pt x="113190" y="379567"/>
                    <a:pt x="33016" y="387570"/>
                  </a:cubicBezTo>
                  <a:cubicBezTo>
                    <a:pt x="35238" y="389299"/>
                    <a:pt x="37462" y="391028"/>
                    <a:pt x="39635" y="392757"/>
                  </a:cubicBezTo>
                  <a:cubicBezTo>
                    <a:pt x="29805" y="343852"/>
                    <a:pt x="22692" y="293318"/>
                    <a:pt x="7427" y="245796"/>
                  </a:cubicBezTo>
                  <a:cubicBezTo>
                    <a:pt x="6143" y="242141"/>
                    <a:pt x="-378" y="242437"/>
                    <a:pt x="17" y="246883"/>
                  </a:cubicBezTo>
                  <a:lnTo>
                    <a:pt x="17" y="24688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" name="任意多边形: 形状 91"/>
            <p:cNvSpPr/>
            <p:nvPr/>
          </p:nvSpPr>
          <p:spPr>
            <a:xfrm>
              <a:off x="10054961" y="5394185"/>
              <a:ext cx="1043217" cy="267836"/>
            </a:xfrm>
            <a:custGeom>
              <a:avLst/>
              <a:gdLst>
                <a:gd name="connsiteX0" fmla="*/ 2284 w 1043217"/>
                <a:gd name="connsiteY0" fmla="*/ 267811 h 267836"/>
                <a:gd name="connsiteX1" fmla="*/ 27132 w 1043217"/>
                <a:gd name="connsiteY1" fmla="*/ 265242 h 267836"/>
                <a:gd name="connsiteX2" fmla="*/ 54548 w 1043217"/>
                <a:gd name="connsiteY2" fmla="*/ 259511 h 267836"/>
                <a:gd name="connsiteX3" fmla="*/ 104144 w 1043217"/>
                <a:gd name="connsiteY3" fmla="*/ 247459 h 267836"/>
                <a:gd name="connsiteX4" fmla="*/ 205806 w 1043217"/>
                <a:gd name="connsiteY4" fmla="*/ 222216 h 267836"/>
                <a:gd name="connsiteX5" fmla="*/ 407946 w 1043217"/>
                <a:gd name="connsiteY5" fmla="*/ 171681 h 267836"/>
                <a:gd name="connsiteX6" fmla="*/ 813706 w 1043217"/>
                <a:gd name="connsiteY6" fmla="*/ 69722 h 267836"/>
                <a:gd name="connsiteX7" fmla="*/ 928508 w 1043217"/>
                <a:gd name="connsiteY7" fmla="*/ 41022 h 267836"/>
                <a:gd name="connsiteX8" fmla="*/ 985168 w 1043217"/>
                <a:gd name="connsiteY8" fmla="*/ 27042 h 267836"/>
                <a:gd name="connsiteX9" fmla="*/ 1040692 w 1043217"/>
                <a:gd name="connsiteY9" fmla="*/ 9900 h 267836"/>
                <a:gd name="connsiteX10" fmla="*/ 1038074 w 1043217"/>
                <a:gd name="connsiteY10" fmla="*/ 70 h 267836"/>
                <a:gd name="connsiteX11" fmla="*/ 987440 w 1043217"/>
                <a:gd name="connsiteY11" fmla="*/ 9654 h 267836"/>
                <a:gd name="connsiteX12" fmla="*/ 937400 w 1043217"/>
                <a:gd name="connsiteY12" fmla="*/ 22497 h 267836"/>
                <a:gd name="connsiteX13" fmla="*/ 835638 w 1043217"/>
                <a:gd name="connsiteY13" fmla="*/ 48332 h 267836"/>
                <a:gd name="connsiteX14" fmla="*/ 633598 w 1043217"/>
                <a:gd name="connsiteY14" fmla="*/ 99213 h 267836"/>
                <a:gd name="connsiteX15" fmla="*/ 227937 w 1043217"/>
                <a:gd name="connsiteY15" fmla="*/ 201567 h 267836"/>
                <a:gd name="connsiteX16" fmla="*/ 113332 w 1043217"/>
                <a:gd name="connsiteY16" fmla="*/ 230712 h 267836"/>
                <a:gd name="connsiteX17" fmla="*/ 57561 w 1043217"/>
                <a:gd name="connsiteY17" fmla="*/ 245087 h 267836"/>
                <a:gd name="connsiteX18" fmla="*/ 29108 w 1043217"/>
                <a:gd name="connsiteY18" fmla="*/ 253287 h 267836"/>
                <a:gd name="connsiteX19" fmla="*/ 1395 w 1043217"/>
                <a:gd name="connsiteY19" fmla="*/ 264254 h 267836"/>
                <a:gd name="connsiteX20" fmla="*/ 2284 w 1043217"/>
                <a:gd name="connsiteY20" fmla="*/ 267811 h 267836"/>
                <a:gd name="connsiteX21" fmla="*/ 2284 w 1043217"/>
                <a:gd name="connsiteY21" fmla="*/ 267811 h 26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3217" h="267836">
                  <a:moveTo>
                    <a:pt x="2284" y="267811"/>
                  </a:moveTo>
                  <a:cubicBezTo>
                    <a:pt x="10583" y="266427"/>
                    <a:pt x="18882" y="266576"/>
                    <a:pt x="27132" y="265242"/>
                  </a:cubicBezTo>
                  <a:cubicBezTo>
                    <a:pt x="36320" y="263760"/>
                    <a:pt x="45458" y="261636"/>
                    <a:pt x="54548" y="259511"/>
                  </a:cubicBezTo>
                  <a:cubicBezTo>
                    <a:pt x="71146" y="255708"/>
                    <a:pt x="87596" y="251558"/>
                    <a:pt x="104144" y="247459"/>
                  </a:cubicBezTo>
                  <a:cubicBezTo>
                    <a:pt x="138031" y="239110"/>
                    <a:pt x="171919" y="230663"/>
                    <a:pt x="205806" y="222216"/>
                  </a:cubicBezTo>
                  <a:cubicBezTo>
                    <a:pt x="273186" y="205371"/>
                    <a:pt x="340566" y="188575"/>
                    <a:pt x="407946" y="171681"/>
                  </a:cubicBezTo>
                  <a:cubicBezTo>
                    <a:pt x="543199" y="137793"/>
                    <a:pt x="678453" y="103709"/>
                    <a:pt x="813706" y="69722"/>
                  </a:cubicBezTo>
                  <a:cubicBezTo>
                    <a:pt x="851940" y="60089"/>
                    <a:pt x="890224" y="50457"/>
                    <a:pt x="928508" y="41022"/>
                  </a:cubicBezTo>
                  <a:cubicBezTo>
                    <a:pt x="947379" y="36378"/>
                    <a:pt x="966249" y="31685"/>
                    <a:pt x="985168" y="27042"/>
                  </a:cubicBezTo>
                  <a:cubicBezTo>
                    <a:pt x="1003841" y="22448"/>
                    <a:pt x="1024095" y="19829"/>
                    <a:pt x="1040692" y="9900"/>
                  </a:cubicBezTo>
                  <a:cubicBezTo>
                    <a:pt x="1045237" y="7184"/>
                    <a:pt x="1043211" y="317"/>
                    <a:pt x="1038074" y="70"/>
                  </a:cubicBezTo>
                  <a:cubicBezTo>
                    <a:pt x="1020735" y="-720"/>
                    <a:pt x="1004137" y="5356"/>
                    <a:pt x="987440" y="9654"/>
                  </a:cubicBezTo>
                  <a:cubicBezTo>
                    <a:pt x="970744" y="13951"/>
                    <a:pt x="954096" y="18199"/>
                    <a:pt x="937400" y="22497"/>
                  </a:cubicBezTo>
                  <a:cubicBezTo>
                    <a:pt x="903512" y="31191"/>
                    <a:pt x="869576" y="39787"/>
                    <a:pt x="835638" y="48332"/>
                  </a:cubicBezTo>
                  <a:cubicBezTo>
                    <a:pt x="768309" y="65276"/>
                    <a:pt x="700928" y="82220"/>
                    <a:pt x="633598" y="99213"/>
                  </a:cubicBezTo>
                  <a:cubicBezTo>
                    <a:pt x="498344" y="133249"/>
                    <a:pt x="363141" y="167334"/>
                    <a:pt x="227937" y="201567"/>
                  </a:cubicBezTo>
                  <a:cubicBezTo>
                    <a:pt x="189752" y="211249"/>
                    <a:pt x="151517" y="220931"/>
                    <a:pt x="113332" y="230712"/>
                  </a:cubicBezTo>
                  <a:cubicBezTo>
                    <a:pt x="94758" y="235454"/>
                    <a:pt x="76086" y="240049"/>
                    <a:pt x="57561" y="245087"/>
                  </a:cubicBezTo>
                  <a:cubicBezTo>
                    <a:pt x="48027" y="247705"/>
                    <a:pt x="38494" y="250323"/>
                    <a:pt x="29108" y="253287"/>
                  </a:cubicBezTo>
                  <a:cubicBezTo>
                    <a:pt x="19574" y="256300"/>
                    <a:pt x="10830" y="260994"/>
                    <a:pt x="1395" y="264254"/>
                  </a:cubicBezTo>
                  <a:cubicBezTo>
                    <a:pt x="-976" y="264945"/>
                    <a:pt x="-87" y="268156"/>
                    <a:pt x="2284" y="267811"/>
                  </a:cubicBezTo>
                  <a:lnTo>
                    <a:pt x="2284" y="26781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7" name="任意多边形: 形状 606"/>
            <p:cNvSpPr/>
            <p:nvPr/>
          </p:nvSpPr>
          <p:spPr>
            <a:xfrm>
              <a:off x="10192588" y="5914956"/>
              <a:ext cx="1293413" cy="943045"/>
            </a:xfrm>
            <a:custGeom>
              <a:avLst/>
              <a:gdLst>
                <a:gd name="connsiteX0" fmla="*/ 1789 w 1293413"/>
                <a:gd name="connsiteY0" fmla="*/ 258612 h 943045"/>
                <a:gd name="connsiteX1" fmla="*/ 13842 w 1293413"/>
                <a:gd name="connsiteY1" fmla="*/ 288152 h 943045"/>
                <a:gd name="connsiteX2" fmla="*/ 22339 w 1293413"/>
                <a:gd name="connsiteY2" fmla="*/ 316903 h 943045"/>
                <a:gd name="connsiteX3" fmla="*/ 38196 w 1293413"/>
                <a:gd name="connsiteY3" fmla="*/ 374699 h 943045"/>
                <a:gd name="connsiteX4" fmla="*/ 68922 w 1293413"/>
                <a:gd name="connsiteY4" fmla="*/ 490539 h 943045"/>
                <a:gd name="connsiteX5" fmla="*/ 176414 w 1293413"/>
                <a:gd name="connsiteY5" fmla="*/ 902622 h 943045"/>
                <a:gd name="connsiteX6" fmla="*/ 185586 w 1293413"/>
                <a:gd name="connsiteY6" fmla="*/ 943045 h 943045"/>
                <a:gd name="connsiteX7" fmla="*/ 169135 w 1293413"/>
                <a:gd name="connsiteY7" fmla="*/ 943045 h 943045"/>
                <a:gd name="connsiteX8" fmla="*/ 153659 w 1293413"/>
                <a:gd name="connsiteY8" fmla="*/ 876780 h 943045"/>
                <a:gd name="connsiteX9" fmla="*/ 100487 w 1293413"/>
                <a:gd name="connsiteY9" fmla="*/ 673413 h 943045"/>
                <a:gd name="connsiteX10" fmla="*/ 47334 w 1293413"/>
                <a:gd name="connsiteY10" fmla="*/ 467075 h 943045"/>
                <a:gd name="connsiteX11" fmla="*/ 21202 w 1293413"/>
                <a:gd name="connsiteY11" fmla="*/ 363782 h 943045"/>
                <a:gd name="connsiteX12" fmla="*/ 8655 w 1293413"/>
                <a:gd name="connsiteY12" fmla="*/ 312012 h 943045"/>
                <a:gd name="connsiteX13" fmla="*/ 3271 w 1293413"/>
                <a:gd name="connsiteY13" fmla="*/ 287906 h 943045"/>
                <a:gd name="connsiteX14" fmla="*/ 10 w 1293413"/>
                <a:gd name="connsiteY14" fmla="*/ 259205 h 943045"/>
                <a:gd name="connsiteX15" fmla="*/ 1789 w 1293413"/>
                <a:gd name="connsiteY15" fmla="*/ 258612 h 943045"/>
                <a:gd name="connsiteX16" fmla="*/ 1025229 w 1293413"/>
                <a:gd name="connsiteY16" fmla="*/ 319 h 943045"/>
                <a:gd name="connsiteX17" fmla="*/ 1035257 w 1293413"/>
                <a:gd name="connsiteY17" fmla="*/ 5938 h 943045"/>
                <a:gd name="connsiteX18" fmla="*/ 1097599 w 1293413"/>
                <a:gd name="connsiteY18" fmla="*/ 242656 h 943045"/>
                <a:gd name="connsiteX19" fmla="*/ 1211808 w 1293413"/>
                <a:gd name="connsiteY19" fmla="*/ 660223 h 943045"/>
                <a:gd name="connsiteX20" fmla="*/ 1293413 w 1293413"/>
                <a:gd name="connsiteY20" fmla="*/ 943045 h 943045"/>
                <a:gd name="connsiteX21" fmla="*/ 1276495 w 1293413"/>
                <a:gd name="connsiteY21" fmla="*/ 943045 h 943045"/>
                <a:gd name="connsiteX22" fmla="*/ 1248560 w 1293413"/>
                <a:gd name="connsiteY22" fmla="*/ 846802 h 943045"/>
                <a:gd name="connsiteX23" fmla="*/ 1131190 w 1293413"/>
                <a:gd name="connsiteY23" fmla="*/ 430075 h 943045"/>
                <a:gd name="connsiteX24" fmla="*/ 1019203 w 1293413"/>
                <a:gd name="connsiteY24" fmla="*/ 10187 h 943045"/>
                <a:gd name="connsiteX25" fmla="*/ 1025229 w 1293413"/>
                <a:gd name="connsiteY25" fmla="*/ 319 h 94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93413" h="943045">
                  <a:moveTo>
                    <a:pt x="1789" y="258612"/>
                  </a:moveTo>
                  <a:cubicBezTo>
                    <a:pt x="5741" y="268393"/>
                    <a:pt x="10483" y="278224"/>
                    <a:pt x="13842" y="288152"/>
                  </a:cubicBezTo>
                  <a:cubicBezTo>
                    <a:pt x="17004" y="297588"/>
                    <a:pt x="19524" y="307368"/>
                    <a:pt x="22339" y="316903"/>
                  </a:cubicBezTo>
                  <a:cubicBezTo>
                    <a:pt x="27971" y="336069"/>
                    <a:pt x="32861" y="355483"/>
                    <a:pt x="38196" y="374699"/>
                  </a:cubicBezTo>
                  <a:cubicBezTo>
                    <a:pt x="48866" y="413180"/>
                    <a:pt x="58746" y="451909"/>
                    <a:pt x="68922" y="490539"/>
                  </a:cubicBezTo>
                  <a:cubicBezTo>
                    <a:pt x="105131" y="627768"/>
                    <a:pt x="141538" y="765047"/>
                    <a:pt x="176414" y="902622"/>
                  </a:cubicBezTo>
                  <a:lnTo>
                    <a:pt x="185586" y="943045"/>
                  </a:lnTo>
                  <a:lnTo>
                    <a:pt x="169135" y="943045"/>
                  </a:lnTo>
                  <a:lnTo>
                    <a:pt x="153659" y="876780"/>
                  </a:lnTo>
                  <a:cubicBezTo>
                    <a:pt x="136289" y="808876"/>
                    <a:pt x="118024" y="741188"/>
                    <a:pt x="100487" y="673413"/>
                  </a:cubicBezTo>
                  <a:cubicBezTo>
                    <a:pt x="82705" y="604650"/>
                    <a:pt x="64921" y="535886"/>
                    <a:pt x="47334" y="467075"/>
                  </a:cubicBezTo>
                  <a:cubicBezTo>
                    <a:pt x="38492" y="432643"/>
                    <a:pt x="29601" y="398262"/>
                    <a:pt x="21202" y="363782"/>
                  </a:cubicBezTo>
                  <a:cubicBezTo>
                    <a:pt x="17004" y="346542"/>
                    <a:pt x="12558" y="329351"/>
                    <a:pt x="8655" y="312012"/>
                  </a:cubicBezTo>
                  <a:cubicBezTo>
                    <a:pt x="6877" y="304059"/>
                    <a:pt x="4407" y="295958"/>
                    <a:pt x="3271" y="287906"/>
                  </a:cubicBezTo>
                  <a:cubicBezTo>
                    <a:pt x="1937" y="278421"/>
                    <a:pt x="1245" y="268739"/>
                    <a:pt x="10" y="259205"/>
                  </a:cubicBezTo>
                  <a:cubicBezTo>
                    <a:pt x="-137" y="258019"/>
                    <a:pt x="1344" y="257575"/>
                    <a:pt x="1789" y="258612"/>
                  </a:cubicBezTo>
                  <a:close/>
                  <a:moveTo>
                    <a:pt x="1025229" y="319"/>
                  </a:moveTo>
                  <a:cubicBezTo>
                    <a:pt x="1029242" y="-743"/>
                    <a:pt x="1033923" y="776"/>
                    <a:pt x="1035257" y="5938"/>
                  </a:cubicBezTo>
                  <a:cubicBezTo>
                    <a:pt x="1055758" y="84927"/>
                    <a:pt x="1076506" y="163816"/>
                    <a:pt x="1097599" y="242656"/>
                  </a:cubicBezTo>
                  <a:cubicBezTo>
                    <a:pt x="1134846" y="382059"/>
                    <a:pt x="1172882" y="521265"/>
                    <a:pt x="1211808" y="660223"/>
                  </a:cubicBezTo>
                  <a:lnTo>
                    <a:pt x="1293413" y="943045"/>
                  </a:lnTo>
                  <a:lnTo>
                    <a:pt x="1276495" y="943045"/>
                  </a:lnTo>
                  <a:lnTo>
                    <a:pt x="1248560" y="846802"/>
                  </a:lnTo>
                  <a:cubicBezTo>
                    <a:pt x="1208498" y="708139"/>
                    <a:pt x="1169326" y="569231"/>
                    <a:pt x="1131190" y="430075"/>
                  </a:cubicBezTo>
                  <a:cubicBezTo>
                    <a:pt x="1092906" y="290376"/>
                    <a:pt x="1055610" y="150429"/>
                    <a:pt x="1019203" y="10187"/>
                  </a:cubicBezTo>
                  <a:cubicBezTo>
                    <a:pt x="1017869" y="5025"/>
                    <a:pt x="1021215" y="1382"/>
                    <a:pt x="1025229" y="31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" name="任意多边形: 形状 93"/>
            <p:cNvSpPr/>
            <p:nvPr/>
          </p:nvSpPr>
          <p:spPr>
            <a:xfrm>
              <a:off x="10191638" y="5946779"/>
              <a:ext cx="1034566" cy="241301"/>
            </a:xfrm>
            <a:custGeom>
              <a:avLst/>
              <a:gdLst>
                <a:gd name="connsiteX0" fmla="*/ 1651 w 1034566"/>
                <a:gd name="connsiteY0" fmla="*/ 241164 h 241301"/>
                <a:gd name="connsiteX1" fmla="*/ 50654 w 1034566"/>
                <a:gd name="connsiteY1" fmla="*/ 237360 h 241301"/>
                <a:gd name="connsiteX2" fmla="*/ 101090 w 1034566"/>
                <a:gd name="connsiteY2" fmla="*/ 227431 h 241301"/>
                <a:gd name="connsiteX3" fmla="*/ 201913 w 1034566"/>
                <a:gd name="connsiteY3" fmla="*/ 205646 h 241301"/>
                <a:gd name="connsiteX4" fmla="*/ 403706 w 1034566"/>
                <a:gd name="connsiteY4" fmla="*/ 161236 h 241301"/>
                <a:gd name="connsiteX5" fmla="*/ 803193 w 1034566"/>
                <a:gd name="connsiteY5" fmla="*/ 69553 h 241301"/>
                <a:gd name="connsiteX6" fmla="*/ 916562 w 1034566"/>
                <a:gd name="connsiteY6" fmla="*/ 42235 h 241301"/>
                <a:gd name="connsiteX7" fmla="*/ 1029587 w 1034566"/>
                <a:gd name="connsiteY7" fmla="*/ 13584 h 241301"/>
                <a:gd name="connsiteX8" fmla="*/ 1026029 w 1034566"/>
                <a:gd name="connsiteY8" fmla="*/ 148 h 241301"/>
                <a:gd name="connsiteX9" fmla="*/ 925603 w 1034566"/>
                <a:gd name="connsiteY9" fmla="*/ 24452 h 241301"/>
                <a:gd name="connsiteX10" fmla="*/ 825224 w 1034566"/>
                <a:gd name="connsiteY10" fmla="*/ 48756 h 241301"/>
                <a:gd name="connsiteX11" fmla="*/ 625704 w 1034566"/>
                <a:gd name="connsiteY11" fmla="*/ 95487 h 241301"/>
                <a:gd name="connsiteX12" fmla="*/ 225821 w 1034566"/>
                <a:gd name="connsiteY12" fmla="*/ 185442 h 241301"/>
                <a:gd name="connsiteX13" fmla="*/ 113736 w 1034566"/>
                <a:gd name="connsiteY13" fmla="*/ 210487 h 241301"/>
                <a:gd name="connsiteX14" fmla="*/ 1255 w 1034566"/>
                <a:gd name="connsiteY14" fmla="*/ 237755 h 241301"/>
                <a:gd name="connsiteX15" fmla="*/ 1651 w 1034566"/>
                <a:gd name="connsiteY15" fmla="*/ 241164 h 241301"/>
                <a:gd name="connsiteX16" fmla="*/ 1651 w 1034566"/>
                <a:gd name="connsiteY16" fmla="*/ 241164 h 2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34566" h="241301">
                  <a:moveTo>
                    <a:pt x="1651" y="241164"/>
                  </a:moveTo>
                  <a:cubicBezTo>
                    <a:pt x="18495" y="241756"/>
                    <a:pt x="34057" y="240422"/>
                    <a:pt x="50654" y="237360"/>
                  </a:cubicBezTo>
                  <a:cubicBezTo>
                    <a:pt x="67500" y="234248"/>
                    <a:pt x="84295" y="230889"/>
                    <a:pt x="101090" y="227431"/>
                  </a:cubicBezTo>
                  <a:cubicBezTo>
                    <a:pt x="134730" y="220466"/>
                    <a:pt x="168322" y="212957"/>
                    <a:pt x="201913" y="205646"/>
                  </a:cubicBezTo>
                  <a:cubicBezTo>
                    <a:pt x="269193" y="190974"/>
                    <a:pt x="336475" y="176254"/>
                    <a:pt x="403706" y="161236"/>
                  </a:cubicBezTo>
                  <a:cubicBezTo>
                    <a:pt x="537032" y="131449"/>
                    <a:pt x="670262" y="101168"/>
                    <a:pt x="803193" y="69553"/>
                  </a:cubicBezTo>
                  <a:cubicBezTo>
                    <a:pt x="841032" y="60562"/>
                    <a:pt x="878822" y="51473"/>
                    <a:pt x="916562" y="42235"/>
                  </a:cubicBezTo>
                  <a:cubicBezTo>
                    <a:pt x="954205" y="33047"/>
                    <a:pt x="992685" y="25242"/>
                    <a:pt x="1029587" y="13584"/>
                  </a:cubicBezTo>
                  <a:cubicBezTo>
                    <a:pt x="1038182" y="10867"/>
                    <a:pt x="1034773" y="-1482"/>
                    <a:pt x="1026029" y="148"/>
                  </a:cubicBezTo>
                  <a:cubicBezTo>
                    <a:pt x="992291" y="6520"/>
                    <a:pt x="958996" y="16252"/>
                    <a:pt x="925603" y="24452"/>
                  </a:cubicBezTo>
                  <a:cubicBezTo>
                    <a:pt x="892160" y="32652"/>
                    <a:pt x="858667" y="40754"/>
                    <a:pt x="825224" y="48756"/>
                  </a:cubicBezTo>
                  <a:cubicBezTo>
                    <a:pt x="758783" y="64662"/>
                    <a:pt x="692244" y="80174"/>
                    <a:pt x="625704" y="95487"/>
                  </a:cubicBezTo>
                  <a:cubicBezTo>
                    <a:pt x="492574" y="126114"/>
                    <a:pt x="359148" y="155654"/>
                    <a:pt x="225821" y="185442"/>
                  </a:cubicBezTo>
                  <a:cubicBezTo>
                    <a:pt x="188477" y="193791"/>
                    <a:pt x="151082" y="202089"/>
                    <a:pt x="113736" y="210487"/>
                  </a:cubicBezTo>
                  <a:cubicBezTo>
                    <a:pt x="76194" y="218934"/>
                    <a:pt x="37465" y="224764"/>
                    <a:pt x="1255" y="237755"/>
                  </a:cubicBezTo>
                  <a:cubicBezTo>
                    <a:pt x="-572" y="238397"/>
                    <a:pt x="-374" y="241065"/>
                    <a:pt x="1651" y="241164"/>
                  </a:cubicBezTo>
                  <a:lnTo>
                    <a:pt x="1651" y="24116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9" name="任意多边形: 形状 608"/>
            <p:cNvSpPr/>
            <p:nvPr/>
          </p:nvSpPr>
          <p:spPr>
            <a:xfrm>
              <a:off x="10569587" y="6619028"/>
              <a:ext cx="828741" cy="238973"/>
            </a:xfrm>
            <a:custGeom>
              <a:avLst/>
              <a:gdLst>
                <a:gd name="connsiteX0" fmla="*/ 822848 w 828741"/>
                <a:gd name="connsiteY0" fmla="*/ 74 h 238973"/>
                <a:gd name="connsiteX1" fmla="*/ 828683 w 828741"/>
                <a:gd name="connsiteY1" fmla="*/ 6934 h 238973"/>
                <a:gd name="connsiteX2" fmla="*/ 745298 w 828741"/>
                <a:gd name="connsiteY2" fmla="*/ 136703 h 238973"/>
                <a:gd name="connsiteX3" fmla="*/ 737543 w 828741"/>
                <a:gd name="connsiteY3" fmla="*/ 136703 h 238973"/>
                <a:gd name="connsiteX4" fmla="*/ 516484 w 828741"/>
                <a:gd name="connsiteY4" fmla="*/ 45761 h 238973"/>
                <a:gd name="connsiteX5" fmla="*/ 401434 w 828741"/>
                <a:gd name="connsiteY5" fmla="*/ 54455 h 238973"/>
                <a:gd name="connsiteX6" fmla="*/ 339735 w 828741"/>
                <a:gd name="connsiteY6" fmla="*/ 129689 h 238973"/>
                <a:gd name="connsiteX7" fmla="*/ 276505 w 828741"/>
                <a:gd name="connsiteY7" fmla="*/ 210653 h 238973"/>
                <a:gd name="connsiteX8" fmla="*/ 185019 w 828741"/>
                <a:gd name="connsiteY8" fmla="*/ 223200 h 238973"/>
                <a:gd name="connsiteX9" fmla="*/ 97090 w 828741"/>
                <a:gd name="connsiteY9" fmla="*/ 191882 h 238973"/>
                <a:gd name="connsiteX10" fmla="*/ 45530 w 828741"/>
                <a:gd name="connsiteY10" fmla="*/ 215513 h 238973"/>
                <a:gd name="connsiteX11" fmla="*/ 20377 w 828741"/>
                <a:gd name="connsiteY11" fmla="*/ 238973 h 238973"/>
                <a:gd name="connsiteX12" fmla="*/ 0 w 828741"/>
                <a:gd name="connsiteY12" fmla="*/ 238973 h 238973"/>
                <a:gd name="connsiteX13" fmla="*/ 14199 w 828741"/>
                <a:gd name="connsiteY13" fmla="*/ 223842 h 238973"/>
                <a:gd name="connsiteX14" fmla="*/ 113440 w 828741"/>
                <a:gd name="connsiteY14" fmla="*/ 177260 h 238973"/>
                <a:gd name="connsiteX15" fmla="*/ 198801 w 828741"/>
                <a:gd name="connsiteY15" fmla="*/ 212531 h 238973"/>
                <a:gd name="connsiteX16" fmla="*/ 291473 w 828741"/>
                <a:gd name="connsiteY16" fmla="*/ 175975 h 238973"/>
                <a:gd name="connsiteX17" fmla="*/ 349220 w 828741"/>
                <a:gd name="connsiteY17" fmla="*/ 86119 h 238973"/>
                <a:gd name="connsiteX18" fmla="*/ 430185 w 828741"/>
                <a:gd name="connsiteY18" fmla="*/ 27829 h 238973"/>
                <a:gd name="connsiteX19" fmla="*/ 544839 w 828741"/>
                <a:gd name="connsiteY19" fmla="*/ 36029 h 238973"/>
                <a:gd name="connsiteX20" fmla="*/ 649341 w 828741"/>
                <a:gd name="connsiteY20" fmla="*/ 69806 h 238973"/>
                <a:gd name="connsiteX21" fmla="*/ 740179 w 828741"/>
                <a:gd name="connsiteY21" fmla="*/ 120535 h 238973"/>
                <a:gd name="connsiteX22" fmla="*/ 737493 w 828741"/>
                <a:gd name="connsiteY22" fmla="*/ 123366 h 238973"/>
                <a:gd name="connsiteX23" fmla="*/ 745249 w 828741"/>
                <a:gd name="connsiteY23" fmla="*/ 123366 h 238973"/>
                <a:gd name="connsiteX24" fmla="*/ 740179 w 828741"/>
                <a:gd name="connsiteY24" fmla="*/ 120535 h 238973"/>
                <a:gd name="connsiteX25" fmla="*/ 786885 w 828741"/>
                <a:gd name="connsiteY25" fmla="*/ 71294 h 238973"/>
                <a:gd name="connsiteX26" fmla="*/ 814752 w 828741"/>
                <a:gd name="connsiteY26" fmla="*/ 4958 h 238973"/>
                <a:gd name="connsiteX27" fmla="*/ 822848 w 828741"/>
                <a:gd name="connsiteY27" fmla="*/ 74 h 238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28741" h="238973">
                  <a:moveTo>
                    <a:pt x="822848" y="74"/>
                  </a:moveTo>
                  <a:cubicBezTo>
                    <a:pt x="826213" y="512"/>
                    <a:pt x="829202" y="2908"/>
                    <a:pt x="828683" y="6934"/>
                  </a:cubicBezTo>
                  <a:cubicBezTo>
                    <a:pt x="821866" y="59345"/>
                    <a:pt x="788176" y="106966"/>
                    <a:pt x="745298" y="136703"/>
                  </a:cubicBezTo>
                  <a:cubicBezTo>
                    <a:pt x="743223" y="138136"/>
                    <a:pt x="739617" y="138136"/>
                    <a:pt x="737543" y="136703"/>
                  </a:cubicBezTo>
                  <a:cubicBezTo>
                    <a:pt x="671595" y="90516"/>
                    <a:pt x="595917" y="59247"/>
                    <a:pt x="516484" y="45761"/>
                  </a:cubicBezTo>
                  <a:cubicBezTo>
                    <a:pt x="478891" y="39388"/>
                    <a:pt x="435667" y="33608"/>
                    <a:pt x="401434" y="54455"/>
                  </a:cubicBezTo>
                  <a:cubicBezTo>
                    <a:pt x="373178" y="71695"/>
                    <a:pt x="355839" y="101779"/>
                    <a:pt x="339735" y="129689"/>
                  </a:cubicBezTo>
                  <a:cubicBezTo>
                    <a:pt x="322446" y="159575"/>
                    <a:pt x="304564" y="189511"/>
                    <a:pt x="276505" y="210653"/>
                  </a:cubicBezTo>
                  <a:cubicBezTo>
                    <a:pt x="249138" y="231252"/>
                    <a:pt x="216783" y="236291"/>
                    <a:pt x="185019" y="223200"/>
                  </a:cubicBezTo>
                  <a:cubicBezTo>
                    <a:pt x="156664" y="211493"/>
                    <a:pt x="129544" y="188226"/>
                    <a:pt x="97090" y="191882"/>
                  </a:cubicBezTo>
                  <a:cubicBezTo>
                    <a:pt x="78096" y="194006"/>
                    <a:pt x="61041" y="203441"/>
                    <a:pt x="45530" y="215513"/>
                  </a:cubicBezTo>
                  <a:lnTo>
                    <a:pt x="20377" y="238973"/>
                  </a:lnTo>
                  <a:lnTo>
                    <a:pt x="0" y="238973"/>
                  </a:lnTo>
                  <a:lnTo>
                    <a:pt x="14199" y="223842"/>
                  </a:lnTo>
                  <a:cubicBezTo>
                    <a:pt x="40973" y="198798"/>
                    <a:pt x="74366" y="172517"/>
                    <a:pt x="113440" y="177260"/>
                  </a:cubicBezTo>
                  <a:cubicBezTo>
                    <a:pt x="144908" y="181113"/>
                    <a:pt x="169261" y="203145"/>
                    <a:pt x="198801" y="212531"/>
                  </a:cubicBezTo>
                  <a:cubicBezTo>
                    <a:pt x="235702" y="224238"/>
                    <a:pt x="268107" y="203194"/>
                    <a:pt x="291473" y="175975"/>
                  </a:cubicBezTo>
                  <a:cubicBezTo>
                    <a:pt x="314789" y="148806"/>
                    <a:pt x="328720" y="115264"/>
                    <a:pt x="349220" y="86119"/>
                  </a:cubicBezTo>
                  <a:cubicBezTo>
                    <a:pt x="369226" y="57665"/>
                    <a:pt x="395111" y="34547"/>
                    <a:pt x="430185" y="27829"/>
                  </a:cubicBezTo>
                  <a:cubicBezTo>
                    <a:pt x="467629" y="20666"/>
                    <a:pt x="508037" y="28076"/>
                    <a:pt x="544839" y="36029"/>
                  </a:cubicBezTo>
                  <a:cubicBezTo>
                    <a:pt x="580677" y="43785"/>
                    <a:pt x="615726" y="55147"/>
                    <a:pt x="649341" y="69806"/>
                  </a:cubicBezTo>
                  <a:lnTo>
                    <a:pt x="740179" y="120535"/>
                  </a:lnTo>
                  <a:lnTo>
                    <a:pt x="737493" y="123366"/>
                  </a:lnTo>
                  <a:cubicBezTo>
                    <a:pt x="740062" y="123366"/>
                    <a:pt x="742680" y="123366"/>
                    <a:pt x="745249" y="123366"/>
                  </a:cubicBezTo>
                  <a:lnTo>
                    <a:pt x="740179" y="120535"/>
                  </a:lnTo>
                  <a:lnTo>
                    <a:pt x="786885" y="71294"/>
                  </a:lnTo>
                  <a:cubicBezTo>
                    <a:pt x="799525" y="51232"/>
                    <a:pt x="808577" y="28793"/>
                    <a:pt x="814752" y="4958"/>
                  </a:cubicBezTo>
                  <a:cubicBezTo>
                    <a:pt x="815740" y="1154"/>
                    <a:pt x="819482" y="-365"/>
                    <a:pt x="822848" y="7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" name="任意多边形: 形状 95"/>
            <p:cNvSpPr/>
            <p:nvPr/>
          </p:nvSpPr>
          <p:spPr>
            <a:xfrm>
              <a:off x="11023494" y="6379170"/>
              <a:ext cx="182901" cy="164538"/>
            </a:xfrm>
            <a:custGeom>
              <a:avLst/>
              <a:gdLst>
                <a:gd name="connsiteX0" fmla="*/ 51708 w 182901"/>
                <a:gd name="connsiteY0" fmla="*/ 26571 h 164538"/>
                <a:gd name="connsiteX1" fmla="*/ 1766 w 182901"/>
                <a:gd name="connsiteY1" fmla="*/ 101015 h 164538"/>
                <a:gd name="connsiteX2" fmla="*/ 84607 w 182901"/>
                <a:gd name="connsiteY2" fmla="*/ 164294 h 164538"/>
                <a:gd name="connsiteX3" fmla="*/ 177922 w 182901"/>
                <a:gd name="connsiteY3" fmla="*/ 107337 h 164538"/>
                <a:gd name="connsiteX4" fmla="*/ 142157 w 182901"/>
                <a:gd name="connsiteY4" fmla="*/ 11652 h 164538"/>
                <a:gd name="connsiteX5" fmla="*/ 79667 w 182901"/>
                <a:gd name="connsiteY5" fmla="*/ 1674 h 164538"/>
                <a:gd name="connsiteX6" fmla="*/ 47904 w 182901"/>
                <a:gd name="connsiteY6" fmla="*/ 13184 h 164538"/>
                <a:gd name="connsiteX7" fmla="*/ 33381 w 182901"/>
                <a:gd name="connsiteY7" fmla="*/ 22767 h 164538"/>
                <a:gd name="connsiteX8" fmla="*/ 22267 w 182901"/>
                <a:gd name="connsiteY8" fmla="*/ 36895 h 164538"/>
                <a:gd name="connsiteX9" fmla="*/ 29627 w 182901"/>
                <a:gd name="connsiteY9" fmla="*/ 44256 h 164538"/>
                <a:gd name="connsiteX10" fmla="*/ 40445 w 182901"/>
                <a:gd name="connsiteY10" fmla="*/ 38674 h 164538"/>
                <a:gd name="connsiteX11" fmla="*/ 50671 w 182901"/>
                <a:gd name="connsiteY11" fmla="*/ 31609 h 164538"/>
                <a:gd name="connsiteX12" fmla="*/ 73443 w 182901"/>
                <a:gd name="connsiteY12" fmla="*/ 20939 h 164538"/>
                <a:gd name="connsiteX13" fmla="*/ 120421 w 182901"/>
                <a:gd name="connsiteY13" fmla="*/ 20346 h 164538"/>
                <a:gd name="connsiteX14" fmla="*/ 166708 w 182901"/>
                <a:gd name="connsiteY14" fmla="*/ 86096 h 164538"/>
                <a:gd name="connsiteX15" fmla="*/ 23057 w 182901"/>
                <a:gd name="connsiteY15" fmla="*/ 112919 h 164538"/>
                <a:gd name="connsiteX16" fmla="*/ 52152 w 182901"/>
                <a:gd name="connsiteY16" fmla="*/ 30769 h 164538"/>
                <a:gd name="connsiteX17" fmla="*/ 51708 w 182901"/>
                <a:gd name="connsiteY17" fmla="*/ 26571 h 164538"/>
                <a:gd name="connsiteX18" fmla="*/ 51708 w 182901"/>
                <a:gd name="connsiteY18" fmla="*/ 26571 h 16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2901" h="164538">
                  <a:moveTo>
                    <a:pt x="51708" y="26571"/>
                  </a:moveTo>
                  <a:cubicBezTo>
                    <a:pt x="14264" y="26126"/>
                    <a:pt x="-6385" y="67671"/>
                    <a:pt x="1766" y="101015"/>
                  </a:cubicBezTo>
                  <a:cubicBezTo>
                    <a:pt x="10806" y="137965"/>
                    <a:pt x="48300" y="161725"/>
                    <a:pt x="84607" y="164294"/>
                  </a:cubicBezTo>
                  <a:cubicBezTo>
                    <a:pt x="124571" y="167110"/>
                    <a:pt x="163595" y="145424"/>
                    <a:pt x="177922" y="107337"/>
                  </a:cubicBezTo>
                  <a:cubicBezTo>
                    <a:pt x="191752" y="70634"/>
                    <a:pt x="175797" y="30868"/>
                    <a:pt x="142157" y="11652"/>
                  </a:cubicBezTo>
                  <a:cubicBezTo>
                    <a:pt x="123089" y="785"/>
                    <a:pt x="101156" y="-2327"/>
                    <a:pt x="79667" y="1674"/>
                  </a:cubicBezTo>
                  <a:cubicBezTo>
                    <a:pt x="68602" y="3749"/>
                    <a:pt x="57784" y="7800"/>
                    <a:pt x="47904" y="13184"/>
                  </a:cubicBezTo>
                  <a:cubicBezTo>
                    <a:pt x="42767" y="15950"/>
                    <a:pt x="37975" y="19161"/>
                    <a:pt x="33381" y="22767"/>
                  </a:cubicBezTo>
                  <a:cubicBezTo>
                    <a:pt x="28244" y="26768"/>
                    <a:pt x="25774" y="31511"/>
                    <a:pt x="22267" y="36895"/>
                  </a:cubicBezTo>
                  <a:cubicBezTo>
                    <a:pt x="19302" y="41440"/>
                    <a:pt x="25131" y="47022"/>
                    <a:pt x="29627" y="44256"/>
                  </a:cubicBezTo>
                  <a:cubicBezTo>
                    <a:pt x="33134" y="42131"/>
                    <a:pt x="37037" y="40847"/>
                    <a:pt x="40445" y="38674"/>
                  </a:cubicBezTo>
                  <a:cubicBezTo>
                    <a:pt x="43952" y="36500"/>
                    <a:pt x="47163" y="33833"/>
                    <a:pt x="50671" y="31609"/>
                  </a:cubicBezTo>
                  <a:cubicBezTo>
                    <a:pt x="57833" y="27114"/>
                    <a:pt x="65392" y="23459"/>
                    <a:pt x="73443" y="20939"/>
                  </a:cubicBezTo>
                  <a:cubicBezTo>
                    <a:pt x="88757" y="16197"/>
                    <a:pt x="105059" y="15505"/>
                    <a:pt x="120421" y="20346"/>
                  </a:cubicBezTo>
                  <a:cubicBezTo>
                    <a:pt x="148875" y="29288"/>
                    <a:pt x="169968" y="55568"/>
                    <a:pt x="166708" y="86096"/>
                  </a:cubicBezTo>
                  <a:cubicBezTo>
                    <a:pt x="159298" y="156242"/>
                    <a:pt x="57537" y="170024"/>
                    <a:pt x="23057" y="112919"/>
                  </a:cubicBezTo>
                  <a:cubicBezTo>
                    <a:pt x="5372" y="83626"/>
                    <a:pt x="19550" y="42675"/>
                    <a:pt x="52152" y="30769"/>
                  </a:cubicBezTo>
                  <a:cubicBezTo>
                    <a:pt x="54425" y="29980"/>
                    <a:pt x="54277" y="26571"/>
                    <a:pt x="51708" y="26571"/>
                  </a:cubicBezTo>
                  <a:lnTo>
                    <a:pt x="51708" y="2657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" name="任意多边形: 形状 96"/>
            <p:cNvSpPr/>
            <p:nvPr/>
          </p:nvSpPr>
          <p:spPr>
            <a:xfrm>
              <a:off x="10258012" y="6348788"/>
              <a:ext cx="383238" cy="228881"/>
            </a:xfrm>
            <a:custGeom>
              <a:avLst/>
              <a:gdLst>
                <a:gd name="connsiteX0" fmla="*/ 56895 w 383238"/>
                <a:gd name="connsiteY0" fmla="*/ 228810 h 228881"/>
                <a:gd name="connsiteX1" fmla="*/ 137811 w 383238"/>
                <a:gd name="connsiteY1" fmla="*/ 209495 h 228881"/>
                <a:gd name="connsiteX2" fmla="*/ 217787 w 383238"/>
                <a:gd name="connsiteY2" fmla="*/ 186624 h 228881"/>
                <a:gd name="connsiteX3" fmla="*/ 377592 w 383238"/>
                <a:gd name="connsiteY3" fmla="*/ 140337 h 228881"/>
                <a:gd name="connsiteX4" fmla="*/ 382136 w 383238"/>
                <a:gd name="connsiteY4" fmla="*/ 129322 h 228881"/>
                <a:gd name="connsiteX5" fmla="*/ 309768 w 383238"/>
                <a:gd name="connsiteY5" fmla="*/ 57891 h 228881"/>
                <a:gd name="connsiteX6" fmla="*/ 261900 w 383238"/>
                <a:gd name="connsiteY6" fmla="*/ 53297 h 228881"/>
                <a:gd name="connsiteX7" fmla="*/ 242387 w 383238"/>
                <a:gd name="connsiteY7" fmla="*/ 61745 h 228881"/>
                <a:gd name="connsiteX8" fmla="*/ 221690 w 383238"/>
                <a:gd name="connsiteY8" fmla="*/ 70883 h 228881"/>
                <a:gd name="connsiteX9" fmla="*/ 211859 w 383238"/>
                <a:gd name="connsiteY9" fmla="*/ 48999 h 228881"/>
                <a:gd name="connsiteX10" fmla="*/ 199065 w 383238"/>
                <a:gd name="connsiteY10" fmla="*/ 30376 h 228881"/>
                <a:gd name="connsiteX11" fmla="*/ 161325 w 383238"/>
                <a:gd name="connsiteY11" fmla="*/ 6368 h 228881"/>
                <a:gd name="connsiteX12" fmla="*/ 56353 w 383238"/>
                <a:gd name="connsiteY12" fmla="*/ 15655 h 228881"/>
                <a:gd name="connsiteX13" fmla="*/ 24786 w 383238"/>
                <a:gd name="connsiteY13" fmla="*/ 30919 h 228881"/>
                <a:gd name="connsiteX14" fmla="*/ 1520 w 383238"/>
                <a:gd name="connsiteY14" fmla="*/ 45887 h 228881"/>
                <a:gd name="connsiteX15" fmla="*/ 7942 w 383238"/>
                <a:gd name="connsiteY15" fmla="*/ 60855 h 228881"/>
                <a:gd name="connsiteX16" fmla="*/ 18118 w 383238"/>
                <a:gd name="connsiteY16" fmla="*/ 49889 h 228881"/>
                <a:gd name="connsiteX17" fmla="*/ 4682 w 383238"/>
                <a:gd name="connsiteY17" fmla="*/ 53445 h 228881"/>
                <a:gd name="connsiteX18" fmla="*/ 4880 w 383238"/>
                <a:gd name="connsiteY18" fmla="*/ 54384 h 228881"/>
                <a:gd name="connsiteX19" fmla="*/ 6707 w 383238"/>
                <a:gd name="connsiteY19" fmla="*/ 47616 h 228881"/>
                <a:gd name="connsiteX20" fmla="*/ 13869 w 383238"/>
                <a:gd name="connsiteY20" fmla="*/ 48456 h 228881"/>
                <a:gd name="connsiteX21" fmla="*/ 14611 w 383238"/>
                <a:gd name="connsiteY21" fmla="*/ 54236 h 228881"/>
                <a:gd name="connsiteX22" fmla="*/ 24046 w 383238"/>
                <a:gd name="connsiteY22" fmla="*/ 48604 h 228881"/>
                <a:gd name="connsiteX23" fmla="*/ 35309 w 383238"/>
                <a:gd name="connsiteY23" fmla="*/ 42578 h 228881"/>
                <a:gd name="connsiteX24" fmla="*/ 58229 w 383238"/>
                <a:gd name="connsiteY24" fmla="*/ 31315 h 228881"/>
                <a:gd name="connsiteX25" fmla="*/ 107332 w 383238"/>
                <a:gd name="connsiteY25" fmla="*/ 16149 h 228881"/>
                <a:gd name="connsiteX26" fmla="*/ 182616 w 383238"/>
                <a:gd name="connsiteY26" fmla="*/ 35514 h 228881"/>
                <a:gd name="connsiteX27" fmla="*/ 202572 w 383238"/>
                <a:gd name="connsiteY27" fmla="*/ 67425 h 228881"/>
                <a:gd name="connsiteX28" fmla="*/ 226432 w 383238"/>
                <a:gd name="connsiteY28" fmla="*/ 85999 h 228881"/>
                <a:gd name="connsiteX29" fmla="*/ 258936 w 383238"/>
                <a:gd name="connsiteY29" fmla="*/ 69994 h 228881"/>
                <a:gd name="connsiteX30" fmla="*/ 298752 w 383238"/>
                <a:gd name="connsiteY30" fmla="*/ 69796 h 228881"/>
                <a:gd name="connsiteX31" fmla="*/ 369292 w 383238"/>
                <a:gd name="connsiteY31" fmla="*/ 136880 h 228881"/>
                <a:gd name="connsiteX32" fmla="*/ 373838 w 383238"/>
                <a:gd name="connsiteY32" fmla="*/ 125864 h 228881"/>
                <a:gd name="connsiteX33" fmla="*/ 214230 w 383238"/>
                <a:gd name="connsiteY33" fmla="*/ 172793 h 228881"/>
                <a:gd name="connsiteX34" fmla="*/ 134502 w 383238"/>
                <a:gd name="connsiteY34" fmla="*/ 196553 h 228881"/>
                <a:gd name="connsiteX35" fmla="*/ 55710 w 383238"/>
                <a:gd name="connsiteY35" fmla="*/ 223871 h 228881"/>
                <a:gd name="connsiteX36" fmla="*/ 56895 w 383238"/>
                <a:gd name="connsiteY36" fmla="*/ 228810 h 228881"/>
                <a:gd name="connsiteX37" fmla="*/ 56895 w 383238"/>
                <a:gd name="connsiteY37" fmla="*/ 228810 h 22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3238" h="228881">
                  <a:moveTo>
                    <a:pt x="56895" y="228810"/>
                  </a:moveTo>
                  <a:cubicBezTo>
                    <a:pt x="84114" y="222981"/>
                    <a:pt x="110988" y="217004"/>
                    <a:pt x="137811" y="209495"/>
                  </a:cubicBezTo>
                  <a:cubicBezTo>
                    <a:pt x="164535" y="202036"/>
                    <a:pt x="191112" y="194281"/>
                    <a:pt x="217787" y="186624"/>
                  </a:cubicBezTo>
                  <a:cubicBezTo>
                    <a:pt x="271088" y="171360"/>
                    <a:pt x="324340" y="155849"/>
                    <a:pt x="377592" y="140337"/>
                  </a:cubicBezTo>
                  <a:cubicBezTo>
                    <a:pt x="381988" y="139053"/>
                    <a:pt x="384952" y="133471"/>
                    <a:pt x="382136" y="129322"/>
                  </a:cubicBezTo>
                  <a:cubicBezTo>
                    <a:pt x="363167" y="101165"/>
                    <a:pt x="342469" y="71080"/>
                    <a:pt x="309768" y="57891"/>
                  </a:cubicBezTo>
                  <a:cubicBezTo>
                    <a:pt x="294750" y="51815"/>
                    <a:pt x="277807" y="49493"/>
                    <a:pt x="261900" y="53297"/>
                  </a:cubicBezTo>
                  <a:cubicBezTo>
                    <a:pt x="254935" y="54976"/>
                    <a:pt x="248414" y="57941"/>
                    <a:pt x="242387" y="61745"/>
                  </a:cubicBezTo>
                  <a:cubicBezTo>
                    <a:pt x="237695" y="64708"/>
                    <a:pt x="227716" y="73304"/>
                    <a:pt x="221690" y="70883"/>
                  </a:cubicBezTo>
                  <a:cubicBezTo>
                    <a:pt x="216305" y="68709"/>
                    <a:pt x="214379" y="54335"/>
                    <a:pt x="211859" y="48999"/>
                  </a:cubicBezTo>
                  <a:cubicBezTo>
                    <a:pt x="208649" y="42182"/>
                    <a:pt x="204202" y="35909"/>
                    <a:pt x="199065" y="30376"/>
                  </a:cubicBezTo>
                  <a:cubicBezTo>
                    <a:pt x="188840" y="19311"/>
                    <a:pt x="175403" y="11457"/>
                    <a:pt x="161325" y="6368"/>
                  </a:cubicBezTo>
                  <a:cubicBezTo>
                    <a:pt x="126449" y="-6277"/>
                    <a:pt x="89499" y="1527"/>
                    <a:pt x="56353" y="15655"/>
                  </a:cubicBezTo>
                  <a:cubicBezTo>
                    <a:pt x="45584" y="20250"/>
                    <a:pt x="35111" y="25486"/>
                    <a:pt x="24786" y="30919"/>
                  </a:cubicBezTo>
                  <a:cubicBezTo>
                    <a:pt x="17624" y="34723"/>
                    <a:pt x="5818" y="38527"/>
                    <a:pt x="1520" y="45887"/>
                  </a:cubicBezTo>
                  <a:cubicBezTo>
                    <a:pt x="-1938" y="51815"/>
                    <a:pt x="631" y="59867"/>
                    <a:pt x="7942" y="60855"/>
                  </a:cubicBezTo>
                  <a:cubicBezTo>
                    <a:pt x="13919" y="61646"/>
                    <a:pt x="20736" y="56360"/>
                    <a:pt x="18118" y="49889"/>
                  </a:cubicBezTo>
                  <a:cubicBezTo>
                    <a:pt x="14809" y="41837"/>
                    <a:pt x="2755" y="44455"/>
                    <a:pt x="4682" y="53445"/>
                  </a:cubicBezTo>
                  <a:cubicBezTo>
                    <a:pt x="4731" y="53741"/>
                    <a:pt x="4830" y="54088"/>
                    <a:pt x="4880" y="54384"/>
                  </a:cubicBezTo>
                  <a:cubicBezTo>
                    <a:pt x="5472" y="52112"/>
                    <a:pt x="6065" y="49889"/>
                    <a:pt x="6707" y="47616"/>
                  </a:cubicBezTo>
                  <a:cubicBezTo>
                    <a:pt x="9078" y="47913"/>
                    <a:pt x="11449" y="48160"/>
                    <a:pt x="13869" y="48456"/>
                  </a:cubicBezTo>
                  <a:cubicBezTo>
                    <a:pt x="14117" y="50383"/>
                    <a:pt x="14364" y="52309"/>
                    <a:pt x="14611" y="54236"/>
                  </a:cubicBezTo>
                  <a:cubicBezTo>
                    <a:pt x="14956" y="52359"/>
                    <a:pt x="22662" y="49395"/>
                    <a:pt x="24046" y="48604"/>
                  </a:cubicBezTo>
                  <a:cubicBezTo>
                    <a:pt x="27800" y="46579"/>
                    <a:pt x="31554" y="44553"/>
                    <a:pt x="35309" y="42578"/>
                  </a:cubicBezTo>
                  <a:cubicBezTo>
                    <a:pt x="42867" y="38626"/>
                    <a:pt x="50474" y="34822"/>
                    <a:pt x="58229" y="31315"/>
                  </a:cubicBezTo>
                  <a:cubicBezTo>
                    <a:pt x="73840" y="24300"/>
                    <a:pt x="90338" y="18619"/>
                    <a:pt x="107332" y="16149"/>
                  </a:cubicBezTo>
                  <a:cubicBezTo>
                    <a:pt x="133365" y="12297"/>
                    <a:pt x="162312" y="17927"/>
                    <a:pt x="182616" y="35514"/>
                  </a:cubicBezTo>
                  <a:cubicBezTo>
                    <a:pt x="192791" y="44307"/>
                    <a:pt x="198621" y="54730"/>
                    <a:pt x="202572" y="67425"/>
                  </a:cubicBezTo>
                  <a:cubicBezTo>
                    <a:pt x="206031" y="78688"/>
                    <a:pt x="213638" y="87679"/>
                    <a:pt x="226432" y="85999"/>
                  </a:cubicBezTo>
                  <a:cubicBezTo>
                    <a:pt x="238880" y="84369"/>
                    <a:pt x="247673" y="74539"/>
                    <a:pt x="258936" y="69994"/>
                  </a:cubicBezTo>
                  <a:cubicBezTo>
                    <a:pt x="271632" y="64906"/>
                    <a:pt x="285908" y="65795"/>
                    <a:pt x="298752" y="69796"/>
                  </a:cubicBezTo>
                  <a:cubicBezTo>
                    <a:pt x="331107" y="79874"/>
                    <a:pt x="351311" y="110204"/>
                    <a:pt x="369292" y="136880"/>
                  </a:cubicBezTo>
                  <a:cubicBezTo>
                    <a:pt x="370824" y="133224"/>
                    <a:pt x="372306" y="129519"/>
                    <a:pt x="373838" y="125864"/>
                  </a:cubicBezTo>
                  <a:cubicBezTo>
                    <a:pt x="320586" y="141424"/>
                    <a:pt x="267383" y="156985"/>
                    <a:pt x="214230" y="172793"/>
                  </a:cubicBezTo>
                  <a:cubicBezTo>
                    <a:pt x="187654" y="180696"/>
                    <a:pt x="161028" y="188452"/>
                    <a:pt x="134502" y="196553"/>
                  </a:cubicBezTo>
                  <a:cubicBezTo>
                    <a:pt x="107776" y="204704"/>
                    <a:pt x="81842" y="214139"/>
                    <a:pt x="55710" y="223871"/>
                  </a:cubicBezTo>
                  <a:cubicBezTo>
                    <a:pt x="52499" y="224957"/>
                    <a:pt x="53635" y="229502"/>
                    <a:pt x="56895" y="228810"/>
                  </a:cubicBezTo>
                  <a:lnTo>
                    <a:pt x="56895" y="22881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1" name="任意多边形: 形状 610"/>
            <p:cNvSpPr/>
            <p:nvPr/>
          </p:nvSpPr>
          <p:spPr>
            <a:xfrm>
              <a:off x="11701708" y="3080668"/>
              <a:ext cx="490292" cy="340703"/>
            </a:xfrm>
            <a:custGeom>
              <a:avLst/>
              <a:gdLst>
                <a:gd name="connsiteX0" fmla="*/ 490292 w 490292"/>
                <a:gd name="connsiteY0" fmla="*/ 0 h 340703"/>
                <a:gd name="connsiteX1" fmla="*/ 490292 w 490292"/>
                <a:gd name="connsiteY1" fmla="*/ 189034 h 340703"/>
                <a:gd name="connsiteX2" fmla="*/ 347340 w 490292"/>
                <a:gd name="connsiteY2" fmla="*/ 238899 h 340703"/>
                <a:gd name="connsiteX3" fmla="*/ 178130 w 490292"/>
                <a:gd name="connsiteY3" fmla="*/ 297924 h 340703"/>
                <a:gd name="connsiteX4" fmla="*/ 50238 w 490292"/>
                <a:gd name="connsiteY4" fmla="*/ 340703 h 340703"/>
                <a:gd name="connsiteX5" fmla="*/ 54240 w 490292"/>
                <a:gd name="connsiteY5" fmla="*/ 297726 h 340703"/>
                <a:gd name="connsiteX6" fmla="*/ 0 w 490292"/>
                <a:gd name="connsiteY6" fmla="*/ 173390 h 340703"/>
                <a:gd name="connsiteX7" fmla="*/ 81310 w 490292"/>
                <a:gd name="connsiteY7" fmla="*/ 138662 h 340703"/>
                <a:gd name="connsiteX8" fmla="*/ 302220 w 490292"/>
                <a:gd name="connsiteY8" fmla="*/ 65306 h 340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0292" h="340703">
                  <a:moveTo>
                    <a:pt x="490292" y="0"/>
                  </a:moveTo>
                  <a:lnTo>
                    <a:pt x="490292" y="189034"/>
                  </a:lnTo>
                  <a:lnTo>
                    <a:pt x="347340" y="238899"/>
                  </a:lnTo>
                  <a:cubicBezTo>
                    <a:pt x="245652" y="274370"/>
                    <a:pt x="178130" y="297924"/>
                    <a:pt x="178130" y="297924"/>
                  </a:cubicBezTo>
                  <a:lnTo>
                    <a:pt x="50238" y="340703"/>
                  </a:lnTo>
                  <a:cubicBezTo>
                    <a:pt x="50238" y="340703"/>
                    <a:pt x="59722" y="313583"/>
                    <a:pt x="54240" y="297726"/>
                  </a:cubicBezTo>
                  <a:cubicBezTo>
                    <a:pt x="48756" y="281869"/>
                    <a:pt x="36357" y="218540"/>
                    <a:pt x="0" y="173390"/>
                  </a:cubicBezTo>
                  <a:cubicBezTo>
                    <a:pt x="0" y="173390"/>
                    <a:pt x="70146" y="142466"/>
                    <a:pt x="81310" y="138662"/>
                  </a:cubicBezTo>
                  <a:cubicBezTo>
                    <a:pt x="92425" y="134760"/>
                    <a:pt x="302220" y="65306"/>
                    <a:pt x="302220" y="65306"/>
                  </a:cubicBezTo>
                  <a:close/>
                </a:path>
              </a:pathLst>
            </a:custGeom>
            <a:solidFill>
              <a:srgbClr val="E2DEBC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3" name="任意多边形: 形状 612"/>
            <p:cNvSpPr/>
            <p:nvPr/>
          </p:nvSpPr>
          <p:spPr>
            <a:xfrm>
              <a:off x="11049229" y="1054258"/>
              <a:ext cx="1142771" cy="2207687"/>
            </a:xfrm>
            <a:custGeom>
              <a:avLst/>
              <a:gdLst>
                <a:gd name="connsiteX0" fmla="*/ 1142771 w 1142771"/>
                <a:gd name="connsiteY0" fmla="*/ 0 h 2207687"/>
                <a:gd name="connsiteX1" fmla="*/ 1142771 w 1142771"/>
                <a:gd name="connsiteY1" fmla="*/ 2029279 h 2207687"/>
                <a:gd name="connsiteX2" fmla="*/ 1123753 w 1142771"/>
                <a:gd name="connsiteY2" fmla="*/ 2036009 h 2207687"/>
                <a:gd name="connsiteX3" fmla="*/ 1114998 w 1142771"/>
                <a:gd name="connsiteY3" fmla="*/ 2039107 h 2207687"/>
                <a:gd name="connsiteX4" fmla="*/ 623580 w 1142771"/>
                <a:gd name="connsiteY4" fmla="*/ 2207655 h 2207687"/>
                <a:gd name="connsiteX5" fmla="*/ 424059 w 1142771"/>
                <a:gd name="connsiteY5" fmla="*/ 1617045 h 2207687"/>
                <a:gd name="connsiteX6" fmla="*/ 4368 w 1142771"/>
                <a:gd name="connsiteY6" fmla="*/ 383018 h 2207687"/>
                <a:gd name="connsiteX7" fmla="*/ 93434 w 1142771"/>
                <a:gd name="connsiteY7" fmla="*/ 345426 h 2207687"/>
                <a:gd name="connsiteX8" fmla="*/ 892753 w 1142771"/>
                <a:gd name="connsiteY8" fmla="*/ 83860 h 220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2771" h="2207687">
                  <a:moveTo>
                    <a:pt x="1142771" y="0"/>
                  </a:moveTo>
                  <a:lnTo>
                    <a:pt x="1142771" y="2029279"/>
                  </a:lnTo>
                  <a:lnTo>
                    <a:pt x="1123753" y="2036009"/>
                  </a:lnTo>
                  <a:cubicBezTo>
                    <a:pt x="1118042" y="2038030"/>
                    <a:pt x="1114998" y="2039107"/>
                    <a:pt x="1114998" y="2039107"/>
                  </a:cubicBezTo>
                  <a:cubicBezTo>
                    <a:pt x="1114998" y="2039107"/>
                    <a:pt x="637462" y="2202517"/>
                    <a:pt x="623580" y="2207655"/>
                  </a:cubicBezTo>
                  <a:cubicBezTo>
                    <a:pt x="609699" y="2212743"/>
                    <a:pt x="424059" y="1617045"/>
                    <a:pt x="424059" y="1617045"/>
                  </a:cubicBezTo>
                  <a:lnTo>
                    <a:pt x="4368" y="383018"/>
                  </a:lnTo>
                  <a:cubicBezTo>
                    <a:pt x="-23789" y="392799"/>
                    <a:pt x="93385" y="345426"/>
                    <a:pt x="93434" y="345426"/>
                  </a:cubicBezTo>
                  <a:lnTo>
                    <a:pt x="892753" y="83860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5" name="任意多边形: 形状 614"/>
            <p:cNvSpPr/>
            <p:nvPr/>
          </p:nvSpPr>
          <p:spPr>
            <a:xfrm>
              <a:off x="11576482" y="1802591"/>
              <a:ext cx="615518" cy="366624"/>
            </a:xfrm>
            <a:custGeom>
              <a:avLst/>
              <a:gdLst>
                <a:gd name="connsiteX0" fmla="*/ 615518 w 615518"/>
                <a:gd name="connsiteY0" fmla="*/ 0 h 366624"/>
                <a:gd name="connsiteX1" fmla="*/ 615518 w 615518"/>
                <a:gd name="connsiteY1" fmla="*/ 172701 h 366624"/>
                <a:gd name="connsiteX2" fmla="*/ 602419 w 615518"/>
                <a:gd name="connsiteY2" fmla="*/ 178506 h 366624"/>
                <a:gd name="connsiteX3" fmla="*/ 544125 w 615518"/>
                <a:gd name="connsiteY3" fmla="*/ 204942 h 366624"/>
                <a:gd name="connsiteX4" fmla="*/ 59130 w 615518"/>
                <a:gd name="connsiteY4" fmla="*/ 366624 h 366624"/>
                <a:gd name="connsiteX5" fmla="*/ 0 w 615518"/>
                <a:gd name="connsiteY5" fmla="*/ 223813 h 366624"/>
                <a:gd name="connsiteX6" fmla="*/ 420678 w 615518"/>
                <a:gd name="connsiteY6" fmla="*/ 60550 h 3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5518" h="366624">
                  <a:moveTo>
                    <a:pt x="615518" y="0"/>
                  </a:moveTo>
                  <a:lnTo>
                    <a:pt x="615518" y="172701"/>
                  </a:lnTo>
                  <a:lnTo>
                    <a:pt x="602419" y="178506"/>
                  </a:lnTo>
                  <a:cubicBezTo>
                    <a:pt x="572563" y="191787"/>
                    <a:pt x="550325" y="201793"/>
                    <a:pt x="544125" y="204942"/>
                  </a:cubicBezTo>
                  <a:cubicBezTo>
                    <a:pt x="519327" y="217539"/>
                    <a:pt x="59130" y="366624"/>
                    <a:pt x="59130" y="366624"/>
                  </a:cubicBezTo>
                  <a:lnTo>
                    <a:pt x="0" y="223813"/>
                  </a:lnTo>
                  <a:lnTo>
                    <a:pt x="420678" y="60550"/>
                  </a:lnTo>
                  <a:close/>
                </a:path>
              </a:pathLst>
            </a:custGeom>
            <a:solidFill>
              <a:srgbClr val="23685B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7" name="任意多边形: 形状 616"/>
            <p:cNvSpPr/>
            <p:nvPr/>
          </p:nvSpPr>
          <p:spPr>
            <a:xfrm>
              <a:off x="11688222" y="2116999"/>
              <a:ext cx="503779" cy="758962"/>
            </a:xfrm>
            <a:custGeom>
              <a:avLst/>
              <a:gdLst>
                <a:gd name="connsiteX0" fmla="*/ 503779 w 503779"/>
                <a:gd name="connsiteY0" fmla="*/ 0 h 758962"/>
                <a:gd name="connsiteX1" fmla="*/ 503779 w 503779"/>
                <a:gd name="connsiteY1" fmla="*/ 677544 h 758962"/>
                <a:gd name="connsiteX2" fmla="*/ 498664 w 503779"/>
                <a:gd name="connsiteY2" fmla="*/ 679156 h 758962"/>
                <a:gd name="connsiteX3" fmla="*/ 345445 w 503779"/>
                <a:gd name="connsiteY3" fmla="*/ 727989 h 758962"/>
                <a:gd name="connsiteX4" fmla="*/ 203918 w 503779"/>
                <a:gd name="connsiteY4" fmla="*/ 758962 h 758962"/>
                <a:gd name="connsiteX5" fmla="*/ 168895 w 503779"/>
                <a:gd name="connsiteY5" fmla="*/ 697906 h 758962"/>
                <a:gd name="connsiteX6" fmla="*/ 0 w 503779"/>
                <a:gd name="connsiteY6" fmla="*/ 171810 h 758962"/>
                <a:gd name="connsiteX7" fmla="*/ 390200 w 503779"/>
                <a:gd name="connsiteY7" fmla="*/ 36359 h 758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3779" h="758962">
                  <a:moveTo>
                    <a:pt x="503779" y="0"/>
                  </a:moveTo>
                  <a:lnTo>
                    <a:pt x="503779" y="677544"/>
                  </a:lnTo>
                  <a:lnTo>
                    <a:pt x="498664" y="679156"/>
                  </a:lnTo>
                  <a:cubicBezTo>
                    <a:pt x="422361" y="703224"/>
                    <a:pt x="358412" y="723488"/>
                    <a:pt x="345445" y="727989"/>
                  </a:cubicBezTo>
                  <a:cubicBezTo>
                    <a:pt x="310817" y="739993"/>
                    <a:pt x="203918" y="758962"/>
                    <a:pt x="203918" y="758962"/>
                  </a:cubicBezTo>
                  <a:lnTo>
                    <a:pt x="168895" y="697906"/>
                  </a:lnTo>
                  <a:lnTo>
                    <a:pt x="0" y="171810"/>
                  </a:lnTo>
                  <a:lnTo>
                    <a:pt x="390200" y="36359"/>
                  </a:ln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1" name="任意多边形: 形状 620"/>
            <p:cNvSpPr/>
            <p:nvPr/>
          </p:nvSpPr>
          <p:spPr>
            <a:xfrm>
              <a:off x="11680522" y="3037988"/>
              <a:ext cx="511479" cy="217418"/>
            </a:xfrm>
            <a:custGeom>
              <a:avLst/>
              <a:gdLst>
                <a:gd name="connsiteX0" fmla="*/ 511479 w 511479"/>
                <a:gd name="connsiteY0" fmla="*/ 0 h 217418"/>
                <a:gd name="connsiteX1" fmla="*/ 511479 w 511479"/>
                <a:gd name="connsiteY1" fmla="*/ 59319 h 217418"/>
                <a:gd name="connsiteX2" fmla="*/ 373893 w 511479"/>
                <a:gd name="connsiteY2" fmla="*/ 107344 h 217418"/>
                <a:gd name="connsiteX3" fmla="*/ 189537 w 511479"/>
                <a:gd name="connsiteY3" fmla="*/ 170970 h 217418"/>
                <a:gd name="connsiteX4" fmla="*/ 98100 w 511479"/>
                <a:gd name="connsiteY4" fmla="*/ 200757 h 217418"/>
                <a:gd name="connsiteX5" fmla="*/ 7356 w 511479"/>
                <a:gd name="connsiteY5" fmla="*/ 216713 h 217418"/>
                <a:gd name="connsiteX6" fmla="*/ 2020 w 511479"/>
                <a:gd name="connsiteY6" fmla="*/ 202585 h 217418"/>
                <a:gd name="connsiteX7" fmla="*/ 88122 w 511479"/>
                <a:gd name="connsiteY7" fmla="*/ 155459 h 217418"/>
                <a:gd name="connsiteX8" fmla="*/ 187117 w 511479"/>
                <a:gd name="connsiteY8" fmla="*/ 117570 h 217418"/>
                <a:gd name="connsiteX9" fmla="*/ 382736 w 511479"/>
                <a:gd name="connsiteY9" fmla="*/ 46633 h 21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1479" h="217418">
                  <a:moveTo>
                    <a:pt x="511479" y="0"/>
                  </a:moveTo>
                  <a:lnTo>
                    <a:pt x="511479" y="59319"/>
                  </a:lnTo>
                  <a:lnTo>
                    <a:pt x="373893" y="107344"/>
                  </a:lnTo>
                  <a:cubicBezTo>
                    <a:pt x="312540" y="128833"/>
                    <a:pt x="251186" y="150370"/>
                    <a:pt x="189537" y="170970"/>
                  </a:cubicBezTo>
                  <a:cubicBezTo>
                    <a:pt x="159108" y="181146"/>
                    <a:pt x="128629" y="190927"/>
                    <a:pt x="98100" y="200757"/>
                  </a:cubicBezTo>
                  <a:cubicBezTo>
                    <a:pt x="68412" y="210291"/>
                    <a:pt x="38624" y="220171"/>
                    <a:pt x="7356" y="216713"/>
                  </a:cubicBezTo>
                  <a:cubicBezTo>
                    <a:pt x="1181" y="216021"/>
                    <a:pt x="-2524" y="207130"/>
                    <a:pt x="2020" y="202585"/>
                  </a:cubicBezTo>
                  <a:cubicBezTo>
                    <a:pt x="25682" y="178676"/>
                    <a:pt x="57149" y="167512"/>
                    <a:pt x="88122" y="155459"/>
                  </a:cubicBezTo>
                  <a:cubicBezTo>
                    <a:pt x="121071" y="142664"/>
                    <a:pt x="154020" y="129969"/>
                    <a:pt x="187117" y="117570"/>
                  </a:cubicBezTo>
                  <a:cubicBezTo>
                    <a:pt x="252076" y="93167"/>
                    <a:pt x="317431" y="70048"/>
                    <a:pt x="382736" y="46633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3" name="任意多边形: 形状 622"/>
            <p:cNvSpPr/>
            <p:nvPr/>
          </p:nvSpPr>
          <p:spPr>
            <a:xfrm>
              <a:off x="11070802" y="1060084"/>
              <a:ext cx="1121198" cy="407604"/>
            </a:xfrm>
            <a:custGeom>
              <a:avLst/>
              <a:gdLst>
                <a:gd name="connsiteX0" fmla="*/ 1121198 w 1121198"/>
                <a:gd name="connsiteY0" fmla="*/ 0 h 407604"/>
                <a:gd name="connsiteX1" fmla="*/ 1121198 w 1121198"/>
                <a:gd name="connsiteY1" fmla="*/ 61954 h 407604"/>
                <a:gd name="connsiteX2" fmla="*/ 1018783 w 1121198"/>
                <a:gd name="connsiteY2" fmla="*/ 93496 h 407604"/>
                <a:gd name="connsiteX3" fmla="*/ 480783 w 1121198"/>
                <a:gd name="connsiteY3" fmla="*/ 259475 h 407604"/>
                <a:gd name="connsiteX4" fmla="*/ 217193 w 1121198"/>
                <a:gd name="connsiteY4" fmla="*/ 351900 h 407604"/>
                <a:gd name="connsiteX5" fmla="*/ 94882 w 1121198"/>
                <a:gd name="connsiteY5" fmla="*/ 397198 h 407604"/>
                <a:gd name="connsiteX6" fmla="*/ 283 w 1121198"/>
                <a:gd name="connsiteY6" fmla="*/ 386232 h 407604"/>
                <a:gd name="connsiteX7" fmla="*/ 38962 w 1121198"/>
                <a:gd name="connsiteY7" fmla="*/ 363805 h 407604"/>
                <a:gd name="connsiteX8" fmla="*/ 105848 w 1121198"/>
                <a:gd name="connsiteY8" fmla="*/ 341822 h 407604"/>
                <a:gd name="connsiteX9" fmla="*/ 241744 w 1121198"/>
                <a:gd name="connsiteY9" fmla="*/ 284767 h 407604"/>
                <a:gd name="connsiteX10" fmla="*/ 765518 w 1121198"/>
                <a:gd name="connsiteY10" fmla="*/ 109945 h 40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1198" h="407604">
                  <a:moveTo>
                    <a:pt x="1121198" y="0"/>
                  </a:moveTo>
                  <a:lnTo>
                    <a:pt x="1121198" y="61954"/>
                  </a:lnTo>
                  <a:lnTo>
                    <a:pt x="1018783" y="93496"/>
                  </a:lnTo>
                  <a:cubicBezTo>
                    <a:pt x="839467" y="148773"/>
                    <a:pt x="659458" y="202074"/>
                    <a:pt x="480783" y="259475"/>
                  </a:cubicBezTo>
                  <a:cubicBezTo>
                    <a:pt x="392162" y="287978"/>
                    <a:pt x="303887" y="318012"/>
                    <a:pt x="217193" y="351900"/>
                  </a:cubicBezTo>
                  <a:cubicBezTo>
                    <a:pt x="176982" y="367608"/>
                    <a:pt x="136920" y="387121"/>
                    <a:pt x="94882" y="397198"/>
                  </a:cubicBezTo>
                  <a:cubicBezTo>
                    <a:pt x="71467" y="402830"/>
                    <a:pt x="7544" y="422540"/>
                    <a:pt x="283" y="386232"/>
                  </a:cubicBezTo>
                  <a:cubicBezTo>
                    <a:pt x="-3323" y="368399"/>
                    <a:pt x="28539" y="365682"/>
                    <a:pt x="38962" y="363805"/>
                  </a:cubicBezTo>
                  <a:cubicBezTo>
                    <a:pt x="62328" y="359655"/>
                    <a:pt x="83964" y="350665"/>
                    <a:pt x="105848" y="341822"/>
                  </a:cubicBezTo>
                  <a:cubicBezTo>
                    <a:pt x="151394" y="323397"/>
                    <a:pt x="196001" y="302748"/>
                    <a:pt x="241744" y="284767"/>
                  </a:cubicBezTo>
                  <a:cubicBezTo>
                    <a:pt x="413058" y="217387"/>
                    <a:pt x="589757" y="164284"/>
                    <a:pt x="765518" y="109945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0" name="任意多边形: 形状 109"/>
            <p:cNvSpPr/>
            <p:nvPr/>
          </p:nvSpPr>
          <p:spPr>
            <a:xfrm>
              <a:off x="11051804" y="1435498"/>
              <a:ext cx="627075" cy="1837605"/>
            </a:xfrm>
            <a:custGeom>
              <a:avLst/>
              <a:gdLst>
                <a:gd name="connsiteX0" fmla="*/ 65 w 627075"/>
                <a:gd name="connsiteY0" fmla="*/ 2420 h 1837605"/>
                <a:gd name="connsiteX1" fmla="*/ 55441 w 627075"/>
                <a:gd name="connsiteY1" fmla="*/ 183120 h 1837605"/>
                <a:gd name="connsiteX2" fmla="*/ 114274 w 627075"/>
                <a:gd name="connsiteY2" fmla="*/ 362486 h 1837605"/>
                <a:gd name="connsiteX3" fmla="*/ 233671 w 627075"/>
                <a:gd name="connsiteY3" fmla="*/ 720577 h 1837605"/>
                <a:gd name="connsiteX4" fmla="*/ 473698 w 627075"/>
                <a:gd name="connsiteY4" fmla="*/ 1432213 h 1837605"/>
                <a:gd name="connsiteX5" fmla="*/ 541424 w 627075"/>
                <a:gd name="connsiteY5" fmla="*/ 1632920 h 1837605"/>
                <a:gd name="connsiteX6" fmla="*/ 574669 w 627075"/>
                <a:gd name="connsiteY6" fmla="*/ 1731470 h 1837605"/>
                <a:gd name="connsiteX7" fmla="*/ 611373 w 627075"/>
                <a:gd name="connsiteY7" fmla="*/ 1832836 h 1837605"/>
                <a:gd name="connsiteX8" fmla="*/ 626884 w 627075"/>
                <a:gd name="connsiteY8" fmla="*/ 1829279 h 1837605"/>
                <a:gd name="connsiteX9" fmla="*/ 599023 w 627075"/>
                <a:gd name="connsiteY9" fmla="*/ 1738781 h 1837605"/>
                <a:gd name="connsiteX10" fmla="*/ 569483 w 627075"/>
                <a:gd name="connsiteY10" fmla="*/ 1651197 h 1837605"/>
                <a:gd name="connsiteX11" fmla="*/ 509118 w 627075"/>
                <a:gd name="connsiteY11" fmla="*/ 1472374 h 1837605"/>
                <a:gd name="connsiteX12" fmla="*/ 388387 w 627075"/>
                <a:gd name="connsiteY12" fmla="*/ 1114778 h 1837605"/>
                <a:gd name="connsiteX13" fmla="*/ 145742 w 627075"/>
                <a:gd name="connsiteY13" fmla="*/ 399980 h 1837605"/>
                <a:gd name="connsiteX14" fmla="*/ 76386 w 627075"/>
                <a:gd name="connsiteY14" fmla="*/ 199866 h 1837605"/>
                <a:gd name="connsiteX15" fmla="*/ 3424 w 627075"/>
                <a:gd name="connsiteY15" fmla="*/ 1135 h 1837605"/>
                <a:gd name="connsiteX16" fmla="*/ 65 w 627075"/>
                <a:gd name="connsiteY16" fmla="*/ 2420 h 1837605"/>
                <a:gd name="connsiteX17" fmla="*/ 65 w 627075"/>
                <a:gd name="connsiteY17" fmla="*/ 2420 h 1837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27075" h="1837605">
                  <a:moveTo>
                    <a:pt x="65" y="2420"/>
                  </a:moveTo>
                  <a:cubicBezTo>
                    <a:pt x="15180" y="63575"/>
                    <a:pt x="35879" y="123298"/>
                    <a:pt x="55441" y="183120"/>
                  </a:cubicBezTo>
                  <a:cubicBezTo>
                    <a:pt x="75002" y="242942"/>
                    <a:pt x="94614" y="302714"/>
                    <a:pt x="114274" y="362486"/>
                  </a:cubicBezTo>
                  <a:cubicBezTo>
                    <a:pt x="153595" y="482031"/>
                    <a:pt x="193658" y="601279"/>
                    <a:pt x="233671" y="720577"/>
                  </a:cubicBezTo>
                  <a:cubicBezTo>
                    <a:pt x="313351" y="957888"/>
                    <a:pt x="393623" y="1195050"/>
                    <a:pt x="473698" y="1432213"/>
                  </a:cubicBezTo>
                  <a:cubicBezTo>
                    <a:pt x="496274" y="1499099"/>
                    <a:pt x="518849" y="1566034"/>
                    <a:pt x="541424" y="1632920"/>
                  </a:cubicBezTo>
                  <a:cubicBezTo>
                    <a:pt x="552489" y="1665770"/>
                    <a:pt x="563604" y="1698620"/>
                    <a:pt x="574669" y="1731470"/>
                  </a:cubicBezTo>
                  <a:cubicBezTo>
                    <a:pt x="586130" y="1765407"/>
                    <a:pt x="595861" y="1800529"/>
                    <a:pt x="611373" y="1832836"/>
                  </a:cubicBezTo>
                  <a:cubicBezTo>
                    <a:pt x="614979" y="1840344"/>
                    <a:pt x="628860" y="1838863"/>
                    <a:pt x="626884" y="1829279"/>
                  </a:cubicBezTo>
                  <a:cubicBezTo>
                    <a:pt x="620462" y="1798306"/>
                    <a:pt x="609150" y="1768717"/>
                    <a:pt x="599023" y="1738781"/>
                  </a:cubicBezTo>
                  <a:cubicBezTo>
                    <a:pt x="589193" y="1709587"/>
                    <a:pt x="579313" y="1680392"/>
                    <a:pt x="569483" y="1651197"/>
                  </a:cubicBezTo>
                  <a:cubicBezTo>
                    <a:pt x="549377" y="1591573"/>
                    <a:pt x="529222" y="1531998"/>
                    <a:pt x="509118" y="1472374"/>
                  </a:cubicBezTo>
                  <a:cubicBezTo>
                    <a:pt x="468857" y="1353175"/>
                    <a:pt x="428648" y="1233977"/>
                    <a:pt x="388387" y="1114778"/>
                  </a:cubicBezTo>
                  <a:cubicBezTo>
                    <a:pt x="307916" y="876380"/>
                    <a:pt x="227594" y="637933"/>
                    <a:pt x="145742" y="399980"/>
                  </a:cubicBezTo>
                  <a:cubicBezTo>
                    <a:pt x="122771" y="333242"/>
                    <a:pt x="99603" y="266554"/>
                    <a:pt x="76386" y="199866"/>
                  </a:cubicBezTo>
                  <a:cubicBezTo>
                    <a:pt x="53218" y="133277"/>
                    <a:pt x="31482" y="65798"/>
                    <a:pt x="3424" y="1135"/>
                  </a:cubicBezTo>
                  <a:cubicBezTo>
                    <a:pt x="2535" y="-1038"/>
                    <a:pt x="-479" y="197"/>
                    <a:pt x="65" y="2420"/>
                  </a:cubicBezTo>
                  <a:lnTo>
                    <a:pt x="65" y="242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9" name="任意多边形: 形状 628"/>
            <p:cNvSpPr/>
            <p:nvPr/>
          </p:nvSpPr>
          <p:spPr>
            <a:xfrm>
              <a:off x="11040988" y="1044199"/>
              <a:ext cx="1151012" cy="400976"/>
            </a:xfrm>
            <a:custGeom>
              <a:avLst/>
              <a:gdLst>
                <a:gd name="connsiteX0" fmla="*/ 1151012 w 1151012"/>
                <a:gd name="connsiteY0" fmla="*/ 0 h 400976"/>
                <a:gd name="connsiteX1" fmla="*/ 1151012 w 1151012"/>
                <a:gd name="connsiteY1" fmla="*/ 18530 h 400976"/>
                <a:gd name="connsiteX2" fmla="*/ 1070382 w 1151012"/>
                <a:gd name="connsiteY2" fmla="*/ 45114 h 400976"/>
                <a:gd name="connsiteX3" fmla="*/ 531146 w 1151012"/>
                <a:gd name="connsiteY3" fmla="*/ 222553 h 400976"/>
                <a:gd name="connsiteX4" fmla="*/ 261431 w 1151012"/>
                <a:gd name="connsiteY4" fmla="*/ 310928 h 400976"/>
                <a:gd name="connsiteX5" fmla="*/ 128203 w 1151012"/>
                <a:gd name="connsiteY5" fmla="*/ 354250 h 400976"/>
                <a:gd name="connsiteX6" fmla="*/ 65368 w 1151012"/>
                <a:gd name="connsiteY6" fmla="*/ 376183 h 400976"/>
                <a:gd name="connsiteX7" fmla="*/ 31628 w 1151012"/>
                <a:gd name="connsiteY7" fmla="*/ 389669 h 400976"/>
                <a:gd name="connsiteX8" fmla="*/ 16462 w 1151012"/>
                <a:gd name="connsiteY8" fmla="*/ 394016 h 400976"/>
                <a:gd name="connsiteX9" fmla="*/ 655 w 1151012"/>
                <a:gd name="connsiteY9" fmla="*/ 400932 h 400976"/>
                <a:gd name="connsiteX10" fmla="*/ 260 w 1151012"/>
                <a:gd name="connsiteY10" fmla="*/ 400043 h 400976"/>
                <a:gd name="connsiteX11" fmla="*/ 29059 w 1151012"/>
                <a:gd name="connsiteY11" fmla="*/ 378258 h 400976"/>
                <a:gd name="connsiteX12" fmla="*/ 63441 w 1151012"/>
                <a:gd name="connsiteY12" fmla="*/ 361956 h 400976"/>
                <a:gd name="connsiteX13" fmla="*/ 135612 w 1151012"/>
                <a:gd name="connsiteY13" fmla="*/ 336516 h 400976"/>
                <a:gd name="connsiteX14" fmla="*/ 287612 w 1151012"/>
                <a:gd name="connsiteY14" fmla="*/ 285685 h 400976"/>
                <a:gd name="connsiteX15" fmla="*/ 826402 w 1151012"/>
                <a:gd name="connsiteY15" fmla="*/ 107109 h 40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51012" h="400976">
                  <a:moveTo>
                    <a:pt x="1151012" y="0"/>
                  </a:moveTo>
                  <a:lnTo>
                    <a:pt x="1151012" y="18530"/>
                  </a:lnTo>
                  <a:lnTo>
                    <a:pt x="1070382" y="45114"/>
                  </a:lnTo>
                  <a:cubicBezTo>
                    <a:pt x="890669" y="104343"/>
                    <a:pt x="710908" y="163522"/>
                    <a:pt x="531146" y="222553"/>
                  </a:cubicBezTo>
                  <a:cubicBezTo>
                    <a:pt x="441290" y="252044"/>
                    <a:pt x="351385" y="281684"/>
                    <a:pt x="261431" y="310928"/>
                  </a:cubicBezTo>
                  <a:cubicBezTo>
                    <a:pt x="217021" y="325352"/>
                    <a:pt x="172612" y="339776"/>
                    <a:pt x="128203" y="354250"/>
                  </a:cubicBezTo>
                  <a:cubicBezTo>
                    <a:pt x="107109" y="361117"/>
                    <a:pt x="86016" y="368082"/>
                    <a:pt x="65368" y="376183"/>
                  </a:cubicBezTo>
                  <a:cubicBezTo>
                    <a:pt x="54105" y="380629"/>
                    <a:pt x="42693" y="384729"/>
                    <a:pt x="31628" y="389669"/>
                  </a:cubicBezTo>
                  <a:cubicBezTo>
                    <a:pt x="26589" y="391941"/>
                    <a:pt x="21748" y="392485"/>
                    <a:pt x="16462" y="394016"/>
                  </a:cubicBezTo>
                  <a:cubicBezTo>
                    <a:pt x="10881" y="395597"/>
                    <a:pt x="5793" y="398363"/>
                    <a:pt x="655" y="400932"/>
                  </a:cubicBezTo>
                  <a:cubicBezTo>
                    <a:pt x="111" y="401179"/>
                    <a:pt x="-283" y="400339"/>
                    <a:pt x="260" y="400043"/>
                  </a:cubicBezTo>
                  <a:cubicBezTo>
                    <a:pt x="9844" y="392929"/>
                    <a:pt x="18586" y="383840"/>
                    <a:pt x="29059" y="378258"/>
                  </a:cubicBezTo>
                  <a:cubicBezTo>
                    <a:pt x="40322" y="372231"/>
                    <a:pt x="51585" y="366649"/>
                    <a:pt x="63441" y="361956"/>
                  </a:cubicBezTo>
                  <a:cubicBezTo>
                    <a:pt x="87152" y="352521"/>
                    <a:pt x="111406" y="344617"/>
                    <a:pt x="135612" y="336516"/>
                  </a:cubicBezTo>
                  <a:cubicBezTo>
                    <a:pt x="186295" y="319572"/>
                    <a:pt x="236929" y="302629"/>
                    <a:pt x="287612" y="285685"/>
                  </a:cubicBezTo>
                  <a:cubicBezTo>
                    <a:pt x="467027" y="225666"/>
                    <a:pt x="646740" y="166387"/>
                    <a:pt x="826402" y="10710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1" name="任意多边形: 形状 630"/>
            <p:cNvSpPr/>
            <p:nvPr/>
          </p:nvSpPr>
          <p:spPr>
            <a:xfrm>
              <a:off x="11724850" y="3262695"/>
              <a:ext cx="467150" cy="173863"/>
            </a:xfrm>
            <a:custGeom>
              <a:avLst/>
              <a:gdLst>
                <a:gd name="connsiteX0" fmla="*/ 467150 w 467150"/>
                <a:gd name="connsiteY0" fmla="*/ 0 h 173863"/>
                <a:gd name="connsiteX1" fmla="*/ 467150 w 467150"/>
                <a:gd name="connsiteY1" fmla="*/ 14292 h 173863"/>
                <a:gd name="connsiteX2" fmla="*/ 423075 w 467150"/>
                <a:gd name="connsiteY2" fmla="*/ 29745 h 173863"/>
                <a:gd name="connsiteX3" fmla="*/ 8473 w 467150"/>
                <a:gd name="connsiteY3" fmla="*/ 173496 h 173863"/>
                <a:gd name="connsiteX4" fmla="*/ 4076 w 467150"/>
                <a:gd name="connsiteY4" fmla="*/ 160849 h 173863"/>
                <a:gd name="connsiteX5" fmla="*/ 238374 w 467150"/>
                <a:gd name="connsiteY5" fmla="*/ 79737 h 17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7150" h="173863">
                  <a:moveTo>
                    <a:pt x="467150" y="0"/>
                  </a:moveTo>
                  <a:lnTo>
                    <a:pt x="467150" y="14292"/>
                  </a:lnTo>
                  <a:lnTo>
                    <a:pt x="423075" y="29745"/>
                  </a:lnTo>
                  <a:cubicBezTo>
                    <a:pt x="284957" y="77860"/>
                    <a:pt x="146739" y="125727"/>
                    <a:pt x="8473" y="173496"/>
                  </a:cubicBezTo>
                  <a:cubicBezTo>
                    <a:pt x="667" y="176163"/>
                    <a:pt x="-3679" y="163517"/>
                    <a:pt x="4076" y="160849"/>
                  </a:cubicBezTo>
                  <a:cubicBezTo>
                    <a:pt x="82175" y="133828"/>
                    <a:pt x="160275" y="106807"/>
                    <a:pt x="238374" y="7973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3" name="任意多边形: 形状 632"/>
            <p:cNvSpPr/>
            <p:nvPr/>
          </p:nvSpPr>
          <p:spPr>
            <a:xfrm>
              <a:off x="11666546" y="3072882"/>
              <a:ext cx="525455" cy="195773"/>
            </a:xfrm>
            <a:custGeom>
              <a:avLst/>
              <a:gdLst>
                <a:gd name="connsiteX0" fmla="*/ 525455 w 525455"/>
                <a:gd name="connsiteY0" fmla="*/ 0 h 195773"/>
                <a:gd name="connsiteX1" fmla="*/ 525455 w 525455"/>
                <a:gd name="connsiteY1" fmla="*/ 14198 h 195773"/>
                <a:gd name="connsiteX2" fmla="*/ 362576 w 525455"/>
                <a:gd name="connsiteY2" fmla="*/ 69289 h 195773"/>
                <a:gd name="connsiteX3" fmla="*/ 8438 w 525455"/>
                <a:gd name="connsiteY3" fmla="*/ 195354 h 195773"/>
                <a:gd name="connsiteX4" fmla="*/ 3992 w 525455"/>
                <a:gd name="connsiteY4" fmla="*/ 182807 h 195773"/>
                <a:gd name="connsiteX5" fmla="*/ 49785 w 525455"/>
                <a:gd name="connsiteY5" fmla="*/ 165962 h 195773"/>
                <a:gd name="connsiteX6" fmla="*/ 418693 w 525455"/>
                <a:gd name="connsiteY6" fmla="*/ 35945 h 19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455" h="195773">
                  <a:moveTo>
                    <a:pt x="525455" y="0"/>
                  </a:moveTo>
                  <a:lnTo>
                    <a:pt x="525455" y="14198"/>
                  </a:lnTo>
                  <a:lnTo>
                    <a:pt x="362576" y="69289"/>
                  </a:lnTo>
                  <a:cubicBezTo>
                    <a:pt x="244118" y="110092"/>
                    <a:pt x="125957" y="151834"/>
                    <a:pt x="8438" y="195354"/>
                  </a:cubicBezTo>
                  <a:cubicBezTo>
                    <a:pt x="731" y="198219"/>
                    <a:pt x="-3665" y="185573"/>
                    <a:pt x="3992" y="182807"/>
                  </a:cubicBezTo>
                  <a:cubicBezTo>
                    <a:pt x="19256" y="177176"/>
                    <a:pt x="34520" y="171544"/>
                    <a:pt x="49785" y="165962"/>
                  </a:cubicBezTo>
                  <a:cubicBezTo>
                    <a:pt x="172195" y="121108"/>
                    <a:pt x="295296" y="78131"/>
                    <a:pt x="418693" y="3594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5" name="任意多边形: 形状 114"/>
            <p:cNvSpPr/>
            <p:nvPr/>
          </p:nvSpPr>
          <p:spPr>
            <a:xfrm>
              <a:off x="11696532" y="3249332"/>
              <a:ext cx="67173" cy="178043"/>
            </a:xfrm>
            <a:custGeom>
              <a:avLst/>
              <a:gdLst>
                <a:gd name="connsiteX0" fmla="*/ 45238 w 67173"/>
                <a:gd name="connsiteY0" fmla="*/ 172434 h 178043"/>
                <a:gd name="connsiteX1" fmla="*/ 55018 w 67173"/>
                <a:gd name="connsiteY1" fmla="*/ 177572 h 178043"/>
                <a:gd name="connsiteX2" fmla="*/ 64503 w 67173"/>
                <a:gd name="connsiteY2" fmla="*/ 163444 h 178043"/>
                <a:gd name="connsiteX3" fmla="*/ 63317 w 67173"/>
                <a:gd name="connsiteY3" fmla="*/ 109204 h 178043"/>
                <a:gd name="connsiteX4" fmla="*/ 42323 w 67173"/>
                <a:gd name="connsiteY4" fmla="*/ 52050 h 178043"/>
                <a:gd name="connsiteX5" fmla="*/ 26515 w 67173"/>
                <a:gd name="connsiteY5" fmla="*/ 23942 h 178043"/>
                <a:gd name="connsiteX6" fmla="*/ 7003 w 67173"/>
                <a:gd name="connsiteY6" fmla="*/ 330 h 178043"/>
                <a:gd name="connsiteX7" fmla="*/ 88 w 67173"/>
                <a:gd name="connsiteY7" fmla="*/ 3985 h 178043"/>
                <a:gd name="connsiteX8" fmla="*/ 6805 w 67173"/>
                <a:gd name="connsiteY8" fmla="*/ 22806 h 178043"/>
                <a:gd name="connsiteX9" fmla="*/ 19847 w 67173"/>
                <a:gd name="connsiteY9" fmla="*/ 44344 h 178043"/>
                <a:gd name="connsiteX10" fmla="*/ 41187 w 67173"/>
                <a:gd name="connsiteY10" fmla="*/ 88012 h 178043"/>
                <a:gd name="connsiteX11" fmla="*/ 52549 w 67173"/>
                <a:gd name="connsiteY11" fmla="*/ 129754 h 178043"/>
                <a:gd name="connsiteX12" fmla="*/ 53882 w 67173"/>
                <a:gd name="connsiteY12" fmla="*/ 150798 h 178043"/>
                <a:gd name="connsiteX13" fmla="*/ 49486 w 67173"/>
                <a:gd name="connsiteY13" fmla="*/ 169323 h 178043"/>
                <a:gd name="connsiteX14" fmla="*/ 45238 w 67173"/>
                <a:gd name="connsiteY14" fmla="*/ 172434 h 178043"/>
                <a:gd name="connsiteX15" fmla="*/ 45238 w 67173"/>
                <a:gd name="connsiteY15" fmla="*/ 172434 h 17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173" h="178043">
                  <a:moveTo>
                    <a:pt x="45238" y="172434"/>
                  </a:moveTo>
                  <a:cubicBezTo>
                    <a:pt x="47115" y="176584"/>
                    <a:pt x="50326" y="179153"/>
                    <a:pt x="55018" y="177572"/>
                  </a:cubicBezTo>
                  <a:cubicBezTo>
                    <a:pt x="60996" y="175547"/>
                    <a:pt x="63022" y="168927"/>
                    <a:pt x="64503" y="163444"/>
                  </a:cubicBezTo>
                  <a:cubicBezTo>
                    <a:pt x="69147" y="145907"/>
                    <a:pt x="67071" y="126741"/>
                    <a:pt x="63317" y="109204"/>
                  </a:cubicBezTo>
                  <a:cubicBezTo>
                    <a:pt x="59069" y="89297"/>
                    <a:pt x="51660" y="70081"/>
                    <a:pt x="42323" y="52050"/>
                  </a:cubicBezTo>
                  <a:cubicBezTo>
                    <a:pt x="37383" y="42467"/>
                    <a:pt x="32098" y="33131"/>
                    <a:pt x="26515" y="23942"/>
                  </a:cubicBezTo>
                  <a:cubicBezTo>
                    <a:pt x="21526" y="15693"/>
                    <a:pt x="16685" y="3738"/>
                    <a:pt x="7003" y="330"/>
                  </a:cubicBezTo>
                  <a:cubicBezTo>
                    <a:pt x="4237" y="-658"/>
                    <a:pt x="383" y="577"/>
                    <a:pt x="88" y="3985"/>
                  </a:cubicBezTo>
                  <a:cubicBezTo>
                    <a:pt x="-604" y="11445"/>
                    <a:pt x="2903" y="16631"/>
                    <a:pt x="6805" y="22806"/>
                  </a:cubicBezTo>
                  <a:cubicBezTo>
                    <a:pt x="11301" y="29920"/>
                    <a:pt x="15648" y="37082"/>
                    <a:pt x="19847" y="44344"/>
                  </a:cubicBezTo>
                  <a:cubicBezTo>
                    <a:pt x="27948" y="58373"/>
                    <a:pt x="35358" y="72896"/>
                    <a:pt x="41187" y="88012"/>
                  </a:cubicBezTo>
                  <a:cubicBezTo>
                    <a:pt x="46374" y="101449"/>
                    <a:pt x="50524" y="115478"/>
                    <a:pt x="52549" y="129754"/>
                  </a:cubicBezTo>
                  <a:cubicBezTo>
                    <a:pt x="53536" y="136769"/>
                    <a:pt x="53981" y="143734"/>
                    <a:pt x="53882" y="150798"/>
                  </a:cubicBezTo>
                  <a:cubicBezTo>
                    <a:pt x="53882" y="151984"/>
                    <a:pt x="52697" y="172237"/>
                    <a:pt x="49486" y="169323"/>
                  </a:cubicBezTo>
                  <a:cubicBezTo>
                    <a:pt x="47510" y="167594"/>
                    <a:pt x="44102" y="169965"/>
                    <a:pt x="45238" y="172434"/>
                  </a:cubicBezTo>
                  <a:lnTo>
                    <a:pt x="45238" y="17243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9" name="任意多边形: 形状 118"/>
            <p:cNvSpPr/>
            <p:nvPr/>
          </p:nvSpPr>
          <p:spPr>
            <a:xfrm>
              <a:off x="11194235" y="1449573"/>
              <a:ext cx="61136" cy="128906"/>
            </a:xfrm>
            <a:custGeom>
              <a:avLst/>
              <a:gdLst>
                <a:gd name="connsiteX0" fmla="*/ 791 w 61136"/>
                <a:gd name="connsiteY0" fmla="*/ 126266 h 128906"/>
                <a:gd name="connsiteX1" fmla="*/ 1088 w 61136"/>
                <a:gd name="connsiteY1" fmla="*/ 126661 h 128906"/>
                <a:gd name="connsiteX2" fmla="*/ 7607 w 61136"/>
                <a:gd name="connsiteY2" fmla="*/ 128637 h 128906"/>
                <a:gd name="connsiteX3" fmla="*/ 8052 w 61136"/>
                <a:gd name="connsiteY3" fmla="*/ 128439 h 128906"/>
                <a:gd name="connsiteX4" fmla="*/ 11757 w 61136"/>
                <a:gd name="connsiteY4" fmla="*/ 128094 h 128906"/>
                <a:gd name="connsiteX5" fmla="*/ 17240 w 61136"/>
                <a:gd name="connsiteY5" fmla="*/ 125525 h 128906"/>
                <a:gd name="connsiteX6" fmla="*/ 25095 w 61136"/>
                <a:gd name="connsiteY6" fmla="*/ 120140 h 128906"/>
                <a:gd name="connsiteX7" fmla="*/ 39964 w 61136"/>
                <a:gd name="connsiteY7" fmla="*/ 105173 h 128906"/>
                <a:gd name="connsiteX8" fmla="*/ 58439 w 61136"/>
                <a:gd name="connsiteY8" fmla="*/ 66395 h 128906"/>
                <a:gd name="connsiteX9" fmla="*/ 59131 w 61136"/>
                <a:gd name="connsiteY9" fmla="*/ 25048 h 128906"/>
                <a:gd name="connsiteX10" fmla="*/ 50437 w 61136"/>
                <a:gd name="connsiteY10" fmla="*/ 4597 h 128906"/>
                <a:gd name="connsiteX11" fmla="*/ 30035 w 61136"/>
                <a:gd name="connsiteY11" fmla="*/ 6672 h 128906"/>
                <a:gd name="connsiteX12" fmla="*/ 41149 w 61136"/>
                <a:gd name="connsiteY12" fmla="*/ 15761 h 128906"/>
                <a:gd name="connsiteX13" fmla="*/ 39914 w 61136"/>
                <a:gd name="connsiteY13" fmla="*/ 16403 h 128906"/>
                <a:gd name="connsiteX14" fmla="*/ 35764 w 61136"/>
                <a:gd name="connsiteY14" fmla="*/ 15712 h 128906"/>
                <a:gd name="connsiteX15" fmla="*/ 41446 w 61136"/>
                <a:gd name="connsiteY15" fmla="*/ 25592 h 128906"/>
                <a:gd name="connsiteX16" fmla="*/ 43817 w 61136"/>
                <a:gd name="connsiteY16" fmla="*/ 40707 h 128906"/>
                <a:gd name="connsiteX17" fmla="*/ 39667 w 61136"/>
                <a:gd name="connsiteY17" fmla="*/ 70643 h 128906"/>
                <a:gd name="connsiteX18" fmla="*/ 24503 w 61136"/>
                <a:gd name="connsiteY18" fmla="*/ 97862 h 128906"/>
                <a:gd name="connsiteX19" fmla="*/ 13585 w 61136"/>
                <a:gd name="connsiteY19" fmla="*/ 108927 h 128906"/>
                <a:gd name="connsiteX20" fmla="*/ 7657 w 61136"/>
                <a:gd name="connsiteY20" fmla="*/ 113472 h 128906"/>
                <a:gd name="connsiteX21" fmla="*/ 4150 w 61136"/>
                <a:gd name="connsiteY21" fmla="*/ 116435 h 128906"/>
                <a:gd name="connsiteX22" fmla="*/ 2717 w 61136"/>
                <a:gd name="connsiteY22" fmla="*/ 118412 h 128906"/>
                <a:gd name="connsiteX23" fmla="*/ 2273 w 61136"/>
                <a:gd name="connsiteY23" fmla="*/ 118757 h 128906"/>
                <a:gd name="connsiteX24" fmla="*/ 297 w 61136"/>
                <a:gd name="connsiteY24" fmla="*/ 125278 h 128906"/>
                <a:gd name="connsiteX25" fmla="*/ 791 w 61136"/>
                <a:gd name="connsiteY25" fmla="*/ 126266 h 128906"/>
                <a:gd name="connsiteX26" fmla="*/ 791 w 61136"/>
                <a:gd name="connsiteY26" fmla="*/ 126266 h 128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136" h="128906">
                  <a:moveTo>
                    <a:pt x="791" y="126266"/>
                  </a:moveTo>
                  <a:cubicBezTo>
                    <a:pt x="890" y="126414"/>
                    <a:pt x="989" y="126513"/>
                    <a:pt x="1088" y="126661"/>
                  </a:cubicBezTo>
                  <a:cubicBezTo>
                    <a:pt x="2569" y="128835"/>
                    <a:pt x="5286" y="129279"/>
                    <a:pt x="7607" y="128637"/>
                  </a:cubicBezTo>
                  <a:cubicBezTo>
                    <a:pt x="9238" y="128242"/>
                    <a:pt x="9337" y="128143"/>
                    <a:pt x="8052" y="128439"/>
                  </a:cubicBezTo>
                  <a:cubicBezTo>
                    <a:pt x="9337" y="128637"/>
                    <a:pt x="10572" y="128538"/>
                    <a:pt x="11757" y="128094"/>
                  </a:cubicBezTo>
                  <a:cubicBezTo>
                    <a:pt x="13733" y="127550"/>
                    <a:pt x="15462" y="126513"/>
                    <a:pt x="17240" y="125525"/>
                  </a:cubicBezTo>
                  <a:cubicBezTo>
                    <a:pt x="20007" y="123993"/>
                    <a:pt x="22625" y="122116"/>
                    <a:pt x="25095" y="120140"/>
                  </a:cubicBezTo>
                  <a:cubicBezTo>
                    <a:pt x="30628" y="115744"/>
                    <a:pt x="35667" y="110755"/>
                    <a:pt x="39964" y="105173"/>
                  </a:cubicBezTo>
                  <a:cubicBezTo>
                    <a:pt x="48806" y="93712"/>
                    <a:pt x="55031" y="80424"/>
                    <a:pt x="58439" y="66395"/>
                  </a:cubicBezTo>
                  <a:cubicBezTo>
                    <a:pt x="61699" y="52958"/>
                    <a:pt x="62094" y="38583"/>
                    <a:pt x="59131" y="25048"/>
                  </a:cubicBezTo>
                  <a:cubicBezTo>
                    <a:pt x="57550" y="17885"/>
                    <a:pt x="55771" y="9982"/>
                    <a:pt x="50437" y="4597"/>
                  </a:cubicBezTo>
                  <a:cubicBezTo>
                    <a:pt x="44706" y="-1183"/>
                    <a:pt x="33393" y="-2566"/>
                    <a:pt x="30035" y="6672"/>
                  </a:cubicBezTo>
                  <a:cubicBezTo>
                    <a:pt x="27466" y="13736"/>
                    <a:pt x="34678" y="19763"/>
                    <a:pt x="41149" y="15761"/>
                  </a:cubicBezTo>
                  <a:cubicBezTo>
                    <a:pt x="40754" y="15959"/>
                    <a:pt x="40310" y="16206"/>
                    <a:pt x="39914" y="16403"/>
                  </a:cubicBezTo>
                  <a:cubicBezTo>
                    <a:pt x="38531" y="16156"/>
                    <a:pt x="37148" y="15909"/>
                    <a:pt x="35764" y="15712"/>
                  </a:cubicBezTo>
                  <a:cubicBezTo>
                    <a:pt x="39618" y="16897"/>
                    <a:pt x="40409" y="21887"/>
                    <a:pt x="41446" y="25592"/>
                  </a:cubicBezTo>
                  <a:cubicBezTo>
                    <a:pt x="42829" y="30482"/>
                    <a:pt x="43520" y="35619"/>
                    <a:pt x="43817" y="40707"/>
                  </a:cubicBezTo>
                  <a:cubicBezTo>
                    <a:pt x="44361" y="50735"/>
                    <a:pt x="42928" y="61109"/>
                    <a:pt x="39667" y="70643"/>
                  </a:cubicBezTo>
                  <a:cubicBezTo>
                    <a:pt x="36259" y="80572"/>
                    <a:pt x="31220" y="89810"/>
                    <a:pt x="24503" y="97862"/>
                  </a:cubicBezTo>
                  <a:cubicBezTo>
                    <a:pt x="21192" y="101863"/>
                    <a:pt x="17636" y="105617"/>
                    <a:pt x="13585" y="108927"/>
                  </a:cubicBezTo>
                  <a:cubicBezTo>
                    <a:pt x="11658" y="110508"/>
                    <a:pt x="9634" y="111990"/>
                    <a:pt x="7657" y="113472"/>
                  </a:cubicBezTo>
                  <a:cubicBezTo>
                    <a:pt x="6422" y="114410"/>
                    <a:pt x="5187" y="115299"/>
                    <a:pt x="4150" y="116435"/>
                  </a:cubicBezTo>
                  <a:cubicBezTo>
                    <a:pt x="3508" y="116979"/>
                    <a:pt x="3063" y="117621"/>
                    <a:pt x="2717" y="118412"/>
                  </a:cubicBezTo>
                  <a:cubicBezTo>
                    <a:pt x="3655" y="117621"/>
                    <a:pt x="3508" y="117720"/>
                    <a:pt x="2273" y="118757"/>
                  </a:cubicBezTo>
                  <a:cubicBezTo>
                    <a:pt x="198" y="120387"/>
                    <a:pt x="-444" y="122808"/>
                    <a:pt x="297" y="125278"/>
                  </a:cubicBezTo>
                  <a:cubicBezTo>
                    <a:pt x="395" y="125673"/>
                    <a:pt x="544" y="126019"/>
                    <a:pt x="791" y="126266"/>
                  </a:cubicBezTo>
                  <a:lnTo>
                    <a:pt x="791" y="12626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0" name="任意多边形: 形状 119"/>
            <p:cNvSpPr/>
            <p:nvPr/>
          </p:nvSpPr>
          <p:spPr>
            <a:xfrm>
              <a:off x="11200335" y="1574202"/>
              <a:ext cx="511042" cy="1491876"/>
            </a:xfrm>
            <a:custGeom>
              <a:avLst/>
              <a:gdLst>
                <a:gd name="connsiteX0" fmla="*/ 26 w 511042"/>
                <a:gd name="connsiteY0" fmla="*/ 3564 h 1491876"/>
                <a:gd name="connsiteX1" fmla="*/ 17661 w 511042"/>
                <a:gd name="connsiteY1" fmla="*/ 77168 h 1491876"/>
                <a:gd name="connsiteX2" fmla="*/ 39792 w 511042"/>
                <a:gd name="connsiteY2" fmla="*/ 149932 h 1491876"/>
                <a:gd name="connsiteX3" fmla="*/ 87363 w 511042"/>
                <a:gd name="connsiteY3" fmla="*/ 296201 h 1491876"/>
                <a:gd name="connsiteX4" fmla="*/ 188433 w 511042"/>
                <a:gd name="connsiteY4" fmla="*/ 583454 h 1491876"/>
                <a:gd name="connsiteX5" fmla="*/ 394573 w 511042"/>
                <a:gd name="connsiteY5" fmla="*/ 1156527 h 1491876"/>
                <a:gd name="connsiteX6" fmla="*/ 493420 w 511042"/>
                <a:gd name="connsiteY6" fmla="*/ 1485868 h 1491876"/>
                <a:gd name="connsiteX7" fmla="*/ 510709 w 511042"/>
                <a:gd name="connsiteY7" fmla="*/ 1479397 h 1491876"/>
                <a:gd name="connsiteX8" fmla="*/ 323538 w 511042"/>
                <a:gd name="connsiteY8" fmla="*/ 900593 h 1491876"/>
                <a:gd name="connsiteX9" fmla="*/ 113791 w 511042"/>
                <a:gd name="connsiteY9" fmla="*/ 328705 h 1491876"/>
                <a:gd name="connsiteX10" fmla="*/ 59452 w 511042"/>
                <a:gd name="connsiteY10" fmla="*/ 165542 h 1491876"/>
                <a:gd name="connsiteX11" fmla="*/ 33963 w 511042"/>
                <a:gd name="connsiteY11" fmla="*/ 83441 h 1491876"/>
                <a:gd name="connsiteX12" fmla="*/ 6646 w 511042"/>
                <a:gd name="connsiteY12" fmla="*/ 2082 h 1491876"/>
                <a:gd name="connsiteX13" fmla="*/ 26 w 511042"/>
                <a:gd name="connsiteY13" fmla="*/ 3564 h 1491876"/>
                <a:gd name="connsiteX14" fmla="*/ 26 w 511042"/>
                <a:gd name="connsiteY14" fmla="*/ 3564 h 149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1042" h="1491876">
                  <a:moveTo>
                    <a:pt x="26" y="3564"/>
                  </a:moveTo>
                  <a:cubicBezTo>
                    <a:pt x="2792" y="28708"/>
                    <a:pt x="10449" y="52962"/>
                    <a:pt x="17661" y="77168"/>
                  </a:cubicBezTo>
                  <a:cubicBezTo>
                    <a:pt x="24873" y="101472"/>
                    <a:pt x="32234" y="125727"/>
                    <a:pt x="39792" y="149932"/>
                  </a:cubicBezTo>
                  <a:cubicBezTo>
                    <a:pt x="55056" y="198886"/>
                    <a:pt x="70963" y="247642"/>
                    <a:pt x="87363" y="296201"/>
                  </a:cubicBezTo>
                  <a:cubicBezTo>
                    <a:pt x="119817" y="392380"/>
                    <a:pt x="153953" y="487966"/>
                    <a:pt x="188433" y="583454"/>
                  </a:cubicBezTo>
                  <a:cubicBezTo>
                    <a:pt x="257343" y="774429"/>
                    <a:pt x="330404" y="963823"/>
                    <a:pt x="394573" y="1156527"/>
                  </a:cubicBezTo>
                  <a:cubicBezTo>
                    <a:pt x="430832" y="1265352"/>
                    <a:pt x="463434" y="1375116"/>
                    <a:pt x="493420" y="1485868"/>
                  </a:cubicBezTo>
                  <a:cubicBezTo>
                    <a:pt x="496531" y="1497378"/>
                    <a:pt x="513624" y="1490758"/>
                    <a:pt x="510709" y="1479397"/>
                  </a:cubicBezTo>
                  <a:cubicBezTo>
                    <a:pt x="460422" y="1283037"/>
                    <a:pt x="392893" y="1090926"/>
                    <a:pt x="323538" y="900593"/>
                  </a:cubicBezTo>
                  <a:cubicBezTo>
                    <a:pt x="254034" y="709865"/>
                    <a:pt x="180331" y="520570"/>
                    <a:pt x="113791" y="328705"/>
                  </a:cubicBezTo>
                  <a:cubicBezTo>
                    <a:pt x="95020" y="274565"/>
                    <a:pt x="76841" y="220127"/>
                    <a:pt x="59452" y="165542"/>
                  </a:cubicBezTo>
                  <a:cubicBezTo>
                    <a:pt x="50758" y="138224"/>
                    <a:pt x="42262" y="110858"/>
                    <a:pt x="33963" y="83441"/>
                  </a:cubicBezTo>
                  <a:cubicBezTo>
                    <a:pt x="25714" y="56124"/>
                    <a:pt x="18797" y="27967"/>
                    <a:pt x="6646" y="2082"/>
                  </a:cubicBezTo>
                  <a:cubicBezTo>
                    <a:pt x="5015" y="-1228"/>
                    <a:pt x="-418" y="-487"/>
                    <a:pt x="26" y="3564"/>
                  </a:cubicBezTo>
                  <a:lnTo>
                    <a:pt x="26" y="356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1" name="任意多边形: 形状 640"/>
            <p:cNvSpPr/>
            <p:nvPr/>
          </p:nvSpPr>
          <p:spPr>
            <a:xfrm>
              <a:off x="11703524" y="2978259"/>
              <a:ext cx="488476" cy="167293"/>
            </a:xfrm>
            <a:custGeom>
              <a:avLst/>
              <a:gdLst>
                <a:gd name="connsiteX0" fmla="*/ 488476 w 488476"/>
                <a:gd name="connsiteY0" fmla="*/ 0 h 167293"/>
                <a:gd name="connsiteX1" fmla="*/ 488476 w 488476"/>
                <a:gd name="connsiteY1" fmla="*/ 19133 h 167293"/>
                <a:gd name="connsiteX2" fmla="*/ 298929 w 488476"/>
                <a:gd name="connsiteY2" fmla="*/ 80707 h 167293"/>
                <a:gd name="connsiteX3" fmla="*/ 104785 w 488476"/>
                <a:gd name="connsiteY3" fmla="*/ 166629 h 167293"/>
                <a:gd name="connsiteX4" fmla="*/ 93079 w 488476"/>
                <a:gd name="connsiteY4" fmla="*/ 161294 h 167293"/>
                <a:gd name="connsiteX5" fmla="*/ 57609 w 488476"/>
                <a:gd name="connsiteY5" fmla="*/ 107301 h 167293"/>
                <a:gd name="connsiteX6" fmla="*/ 29502 w 488476"/>
                <a:gd name="connsiteY6" fmla="*/ 90160 h 167293"/>
                <a:gd name="connsiteX7" fmla="*/ 9545 w 488476"/>
                <a:gd name="connsiteY7" fmla="*/ 90111 h 167293"/>
                <a:gd name="connsiteX8" fmla="*/ 2432 w 488476"/>
                <a:gd name="connsiteY8" fmla="*/ 92729 h 167293"/>
                <a:gd name="connsiteX9" fmla="*/ 13695 w 488476"/>
                <a:gd name="connsiteY9" fmla="*/ 73315 h 167293"/>
                <a:gd name="connsiteX10" fmla="*/ 52719 w 488476"/>
                <a:gd name="connsiteY10" fmla="*/ 84381 h 167293"/>
                <a:gd name="connsiteX11" fmla="*/ 88256 w 488476"/>
                <a:gd name="connsiteY11" fmla="*/ 114088 h 167293"/>
                <a:gd name="connsiteX12" fmla="*/ 105581 w 488476"/>
                <a:gd name="connsiteY12" fmla="*/ 146405 h 167293"/>
                <a:gd name="connsiteX13" fmla="*/ 98413 w 488476"/>
                <a:gd name="connsiteY13" fmla="*/ 149537 h 167293"/>
                <a:gd name="connsiteX14" fmla="*/ 110121 w 488476"/>
                <a:gd name="connsiteY14" fmla="*/ 154872 h 167293"/>
                <a:gd name="connsiteX15" fmla="*/ 105581 w 488476"/>
                <a:gd name="connsiteY15" fmla="*/ 146405 h 167293"/>
                <a:gd name="connsiteX16" fmla="*/ 317694 w 488476"/>
                <a:gd name="connsiteY16" fmla="*/ 53704 h 16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8476" h="167293">
                  <a:moveTo>
                    <a:pt x="488476" y="0"/>
                  </a:moveTo>
                  <a:lnTo>
                    <a:pt x="488476" y="19133"/>
                  </a:lnTo>
                  <a:lnTo>
                    <a:pt x="298929" y="80707"/>
                  </a:lnTo>
                  <a:cubicBezTo>
                    <a:pt x="232815" y="106116"/>
                    <a:pt x="167991" y="134916"/>
                    <a:pt x="104785" y="166629"/>
                  </a:cubicBezTo>
                  <a:cubicBezTo>
                    <a:pt x="100587" y="168704"/>
                    <a:pt x="94363" y="165641"/>
                    <a:pt x="93079" y="161294"/>
                  </a:cubicBezTo>
                  <a:cubicBezTo>
                    <a:pt x="86755" y="140152"/>
                    <a:pt x="74505" y="121479"/>
                    <a:pt x="57609" y="107301"/>
                  </a:cubicBezTo>
                  <a:cubicBezTo>
                    <a:pt x="49212" y="100237"/>
                    <a:pt x="39678" y="94310"/>
                    <a:pt x="29502" y="90160"/>
                  </a:cubicBezTo>
                  <a:cubicBezTo>
                    <a:pt x="26884" y="89123"/>
                    <a:pt x="8064" y="83492"/>
                    <a:pt x="9545" y="90111"/>
                  </a:cubicBezTo>
                  <a:cubicBezTo>
                    <a:pt x="10435" y="94162"/>
                    <a:pt x="4654" y="95446"/>
                    <a:pt x="2432" y="92729"/>
                  </a:cubicBezTo>
                  <a:cubicBezTo>
                    <a:pt x="-4632" y="83985"/>
                    <a:pt x="5099" y="74995"/>
                    <a:pt x="13695" y="73315"/>
                  </a:cubicBezTo>
                  <a:cubicBezTo>
                    <a:pt x="26539" y="70796"/>
                    <a:pt x="41802" y="78304"/>
                    <a:pt x="52719" y="84381"/>
                  </a:cubicBezTo>
                  <a:cubicBezTo>
                    <a:pt x="66403" y="92038"/>
                    <a:pt x="78468" y="102140"/>
                    <a:pt x="88256" y="114088"/>
                  </a:cubicBezTo>
                  <a:lnTo>
                    <a:pt x="105581" y="146405"/>
                  </a:lnTo>
                  <a:lnTo>
                    <a:pt x="98413" y="149537"/>
                  </a:lnTo>
                  <a:cubicBezTo>
                    <a:pt x="102315" y="151316"/>
                    <a:pt x="106218" y="153094"/>
                    <a:pt x="110121" y="154872"/>
                  </a:cubicBezTo>
                  <a:lnTo>
                    <a:pt x="105581" y="146405"/>
                  </a:lnTo>
                  <a:lnTo>
                    <a:pt x="317694" y="5370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9" name="任意多边形: 形状 648"/>
            <p:cNvSpPr/>
            <p:nvPr/>
          </p:nvSpPr>
          <p:spPr>
            <a:xfrm>
              <a:off x="11235058" y="1138236"/>
              <a:ext cx="956942" cy="318656"/>
            </a:xfrm>
            <a:custGeom>
              <a:avLst/>
              <a:gdLst>
                <a:gd name="connsiteX0" fmla="*/ 956942 w 956942"/>
                <a:gd name="connsiteY0" fmla="*/ 0 h 318656"/>
                <a:gd name="connsiteX1" fmla="*/ 956942 w 956942"/>
                <a:gd name="connsiteY1" fmla="*/ 16294 h 318656"/>
                <a:gd name="connsiteX2" fmla="*/ 921882 w 956942"/>
                <a:gd name="connsiteY2" fmla="*/ 32270 h 318656"/>
                <a:gd name="connsiteX3" fmla="*/ 809476 w 956942"/>
                <a:gd name="connsiteY3" fmla="*/ 71560 h 318656"/>
                <a:gd name="connsiteX4" fmla="*/ 402184 w 956942"/>
                <a:gd name="connsiteY4" fmla="*/ 194316 h 318656"/>
                <a:gd name="connsiteX5" fmla="*/ 303585 w 956942"/>
                <a:gd name="connsiteY5" fmla="*/ 231908 h 318656"/>
                <a:gd name="connsiteX6" fmla="*/ 203749 w 956942"/>
                <a:gd name="connsiteY6" fmla="*/ 272909 h 318656"/>
                <a:gd name="connsiteX7" fmla="*/ 102680 w 956942"/>
                <a:gd name="connsiteY7" fmla="*/ 303585 h 318656"/>
                <a:gd name="connsiteX8" fmla="*/ 51702 w 956942"/>
                <a:gd name="connsiteY8" fmla="*/ 314255 h 318656"/>
                <a:gd name="connsiteX9" fmla="*/ 24433 w 956942"/>
                <a:gd name="connsiteY9" fmla="*/ 318553 h 318656"/>
                <a:gd name="connsiteX10" fmla="*/ 1116 w 956942"/>
                <a:gd name="connsiteY10" fmla="*/ 317120 h 318656"/>
                <a:gd name="connsiteX11" fmla="*/ 821 w 956942"/>
                <a:gd name="connsiteY11" fmla="*/ 314601 h 318656"/>
                <a:gd name="connsiteX12" fmla="*/ 28138 w 956942"/>
                <a:gd name="connsiteY12" fmla="*/ 305956 h 318656"/>
                <a:gd name="connsiteX13" fmla="*/ 56937 w 956942"/>
                <a:gd name="connsiteY13" fmla="*/ 300671 h 318656"/>
                <a:gd name="connsiteX14" fmla="*/ 117006 w 956942"/>
                <a:gd name="connsiteY14" fmla="*/ 286642 h 318656"/>
                <a:gd name="connsiteX15" fmla="*/ 227906 w 956942"/>
                <a:gd name="connsiteY15" fmla="*/ 249000 h 318656"/>
                <a:gd name="connsiteX16" fmla="*/ 325814 w 956942"/>
                <a:gd name="connsiteY16" fmla="*/ 207801 h 318656"/>
                <a:gd name="connsiteX17" fmla="*/ 424759 w 956942"/>
                <a:gd name="connsiteY17" fmla="*/ 171543 h 318656"/>
                <a:gd name="connsiteX18" fmla="*/ 626948 w 956942"/>
                <a:gd name="connsiteY18" fmla="*/ 110535 h 318656"/>
                <a:gd name="connsiteX19" fmla="*/ 828840 w 956942"/>
                <a:gd name="connsiteY19" fmla="*/ 49479 h 318656"/>
                <a:gd name="connsiteX20" fmla="*/ 927439 w 956942"/>
                <a:gd name="connsiteY20" fmla="*/ 13171 h 31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56942" h="318656">
                  <a:moveTo>
                    <a:pt x="956942" y="0"/>
                  </a:moveTo>
                  <a:lnTo>
                    <a:pt x="956942" y="16294"/>
                  </a:lnTo>
                  <a:lnTo>
                    <a:pt x="921882" y="32270"/>
                  </a:lnTo>
                  <a:cubicBezTo>
                    <a:pt x="884759" y="46676"/>
                    <a:pt x="846945" y="59408"/>
                    <a:pt x="809476" y="71560"/>
                  </a:cubicBezTo>
                  <a:cubicBezTo>
                    <a:pt x="674568" y="115278"/>
                    <a:pt x="536202" y="147733"/>
                    <a:pt x="402184" y="194316"/>
                  </a:cubicBezTo>
                  <a:cubicBezTo>
                    <a:pt x="368939" y="205825"/>
                    <a:pt x="336039" y="218323"/>
                    <a:pt x="303585" y="231908"/>
                  </a:cubicBezTo>
                  <a:cubicBezTo>
                    <a:pt x="270388" y="245789"/>
                    <a:pt x="237489" y="260411"/>
                    <a:pt x="203749" y="272909"/>
                  </a:cubicBezTo>
                  <a:cubicBezTo>
                    <a:pt x="170702" y="285160"/>
                    <a:pt x="136962" y="295435"/>
                    <a:pt x="102680" y="303585"/>
                  </a:cubicBezTo>
                  <a:cubicBezTo>
                    <a:pt x="85786" y="307587"/>
                    <a:pt x="68793" y="311193"/>
                    <a:pt x="51702" y="314255"/>
                  </a:cubicBezTo>
                  <a:cubicBezTo>
                    <a:pt x="42760" y="315886"/>
                    <a:pt x="33522" y="318010"/>
                    <a:pt x="24433" y="318553"/>
                  </a:cubicBezTo>
                  <a:cubicBezTo>
                    <a:pt x="16628" y="318998"/>
                    <a:pt x="8872" y="317911"/>
                    <a:pt x="1116" y="317120"/>
                  </a:cubicBezTo>
                  <a:cubicBezTo>
                    <a:pt x="-266" y="316972"/>
                    <a:pt x="-365" y="314947"/>
                    <a:pt x="821" y="314601"/>
                  </a:cubicBezTo>
                  <a:cubicBezTo>
                    <a:pt x="9860" y="311242"/>
                    <a:pt x="18604" y="307685"/>
                    <a:pt x="28138" y="305956"/>
                  </a:cubicBezTo>
                  <a:cubicBezTo>
                    <a:pt x="37721" y="304178"/>
                    <a:pt x="47354" y="302548"/>
                    <a:pt x="56937" y="300671"/>
                  </a:cubicBezTo>
                  <a:cubicBezTo>
                    <a:pt x="77141" y="296719"/>
                    <a:pt x="97148" y="292026"/>
                    <a:pt x="117006" y="286642"/>
                  </a:cubicBezTo>
                  <a:cubicBezTo>
                    <a:pt x="154746" y="276416"/>
                    <a:pt x="191696" y="263770"/>
                    <a:pt x="227906" y="249000"/>
                  </a:cubicBezTo>
                  <a:cubicBezTo>
                    <a:pt x="260657" y="235613"/>
                    <a:pt x="292964" y="220991"/>
                    <a:pt x="325814" y="207801"/>
                  </a:cubicBezTo>
                  <a:cubicBezTo>
                    <a:pt x="358417" y="194711"/>
                    <a:pt x="391464" y="182756"/>
                    <a:pt x="424759" y="171543"/>
                  </a:cubicBezTo>
                  <a:cubicBezTo>
                    <a:pt x="491496" y="149116"/>
                    <a:pt x="559272" y="129850"/>
                    <a:pt x="626948" y="110535"/>
                  </a:cubicBezTo>
                  <a:cubicBezTo>
                    <a:pt x="694575" y="91270"/>
                    <a:pt x="762201" y="71955"/>
                    <a:pt x="828840" y="49479"/>
                  </a:cubicBezTo>
                  <a:cubicBezTo>
                    <a:pt x="862035" y="38265"/>
                    <a:pt x="894985" y="26311"/>
                    <a:pt x="927439" y="1317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6" name="任意多边形: 形状 125"/>
            <p:cNvSpPr/>
            <p:nvPr/>
          </p:nvSpPr>
          <p:spPr>
            <a:xfrm>
              <a:off x="11453950" y="1448207"/>
              <a:ext cx="664898" cy="341074"/>
            </a:xfrm>
            <a:custGeom>
              <a:avLst/>
              <a:gdLst>
                <a:gd name="connsiteX0" fmla="*/ 331142 w 664898"/>
                <a:gd name="connsiteY0" fmla="*/ 173079 h 341074"/>
                <a:gd name="connsiteX1" fmla="*/ 398768 w 664898"/>
                <a:gd name="connsiteY1" fmla="*/ 110392 h 341074"/>
                <a:gd name="connsiteX2" fmla="*/ 466000 w 664898"/>
                <a:gd name="connsiteY2" fmla="*/ 48298 h 341074"/>
                <a:gd name="connsiteX3" fmla="*/ 623779 w 664898"/>
                <a:gd name="connsiteY3" fmla="*/ 25328 h 341074"/>
                <a:gd name="connsiteX4" fmla="*/ 650849 w 664898"/>
                <a:gd name="connsiteY4" fmla="*/ 84903 h 341074"/>
                <a:gd name="connsiteX5" fmla="*/ 607972 w 664898"/>
                <a:gd name="connsiteY5" fmla="*/ 142106 h 341074"/>
                <a:gd name="connsiteX6" fmla="*/ 521228 w 664898"/>
                <a:gd name="connsiteY6" fmla="*/ 165620 h 341074"/>
                <a:gd name="connsiteX7" fmla="*/ 432013 w 664898"/>
                <a:gd name="connsiteY7" fmla="*/ 172733 h 341074"/>
                <a:gd name="connsiteX8" fmla="*/ 342059 w 664898"/>
                <a:gd name="connsiteY8" fmla="*/ 162755 h 341074"/>
                <a:gd name="connsiteX9" fmla="*/ 258920 w 664898"/>
                <a:gd name="connsiteY9" fmla="*/ 139044 h 341074"/>
                <a:gd name="connsiteX10" fmla="*/ 93140 w 664898"/>
                <a:gd name="connsiteY10" fmla="*/ 130053 h 341074"/>
                <a:gd name="connsiteX11" fmla="*/ 1011 w 664898"/>
                <a:gd name="connsiteY11" fmla="*/ 234581 h 341074"/>
                <a:gd name="connsiteX12" fmla="*/ 13410 w 664898"/>
                <a:gd name="connsiteY12" fmla="*/ 297663 h 341074"/>
                <a:gd name="connsiteX13" fmla="*/ 67748 w 664898"/>
                <a:gd name="connsiteY13" fmla="*/ 336095 h 341074"/>
                <a:gd name="connsiteX14" fmla="*/ 217723 w 664898"/>
                <a:gd name="connsiteY14" fmla="*/ 299342 h 341074"/>
                <a:gd name="connsiteX15" fmla="*/ 347493 w 664898"/>
                <a:gd name="connsiteY15" fmla="*/ 173376 h 341074"/>
                <a:gd name="connsiteX16" fmla="*/ 379701 w 664898"/>
                <a:gd name="connsiteY16" fmla="*/ 138154 h 341074"/>
                <a:gd name="connsiteX17" fmla="*/ 369080 w 664898"/>
                <a:gd name="connsiteY17" fmla="*/ 129510 h 341074"/>
                <a:gd name="connsiteX18" fmla="*/ 238668 w 664898"/>
                <a:gd name="connsiteY18" fmla="*/ 263331 h 341074"/>
                <a:gd name="connsiteX19" fmla="*/ 87064 w 664898"/>
                <a:gd name="connsiteY19" fmla="*/ 324931 h 341074"/>
                <a:gd name="connsiteX20" fmla="*/ 26796 w 664898"/>
                <a:gd name="connsiteY20" fmla="*/ 290845 h 341074"/>
                <a:gd name="connsiteX21" fmla="*/ 18005 w 664898"/>
                <a:gd name="connsiteY21" fmla="*/ 225639 h 341074"/>
                <a:gd name="connsiteX22" fmla="*/ 136067 w 664898"/>
                <a:gd name="connsiteY22" fmla="*/ 136821 h 341074"/>
                <a:gd name="connsiteX23" fmla="*/ 306443 w 664898"/>
                <a:gd name="connsiteY23" fmla="*/ 168782 h 341074"/>
                <a:gd name="connsiteX24" fmla="*/ 391408 w 664898"/>
                <a:gd name="connsiteY24" fmla="*/ 186219 h 341074"/>
                <a:gd name="connsiteX25" fmla="*/ 479585 w 664898"/>
                <a:gd name="connsiteY25" fmla="*/ 185231 h 341074"/>
                <a:gd name="connsiteX26" fmla="*/ 638253 w 664898"/>
                <a:gd name="connsiteY26" fmla="*/ 136376 h 341074"/>
                <a:gd name="connsiteX27" fmla="*/ 637957 w 664898"/>
                <a:gd name="connsiteY27" fmla="*/ 19647 h 341074"/>
                <a:gd name="connsiteX28" fmla="*/ 492972 w 664898"/>
                <a:gd name="connsiteY28" fmla="*/ 18560 h 341074"/>
                <a:gd name="connsiteX29" fmla="*/ 425049 w 664898"/>
                <a:gd name="connsiteY29" fmla="*/ 69293 h 341074"/>
                <a:gd name="connsiteX30" fmla="*/ 361325 w 664898"/>
                <a:gd name="connsiteY30" fmla="*/ 136722 h 341074"/>
                <a:gd name="connsiteX31" fmla="*/ 330154 w 664898"/>
                <a:gd name="connsiteY31" fmla="*/ 172190 h 341074"/>
                <a:gd name="connsiteX32" fmla="*/ 331142 w 664898"/>
                <a:gd name="connsiteY32" fmla="*/ 173079 h 341074"/>
                <a:gd name="connsiteX33" fmla="*/ 331142 w 664898"/>
                <a:gd name="connsiteY33" fmla="*/ 173079 h 34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4898" h="341074">
                  <a:moveTo>
                    <a:pt x="331142" y="173079"/>
                  </a:moveTo>
                  <a:cubicBezTo>
                    <a:pt x="354606" y="153419"/>
                    <a:pt x="376885" y="131881"/>
                    <a:pt x="398768" y="110392"/>
                  </a:cubicBezTo>
                  <a:cubicBezTo>
                    <a:pt x="420504" y="89052"/>
                    <a:pt x="441449" y="66378"/>
                    <a:pt x="466000" y="48298"/>
                  </a:cubicBezTo>
                  <a:cubicBezTo>
                    <a:pt x="507940" y="17375"/>
                    <a:pt x="575368" y="-3620"/>
                    <a:pt x="623779" y="25328"/>
                  </a:cubicBezTo>
                  <a:cubicBezTo>
                    <a:pt x="644872" y="37925"/>
                    <a:pt x="655542" y="60648"/>
                    <a:pt x="650849" y="84903"/>
                  </a:cubicBezTo>
                  <a:cubicBezTo>
                    <a:pt x="646107" y="109355"/>
                    <a:pt x="629164" y="129757"/>
                    <a:pt x="607972" y="142106"/>
                  </a:cubicBezTo>
                  <a:cubicBezTo>
                    <a:pt x="581691" y="157370"/>
                    <a:pt x="550916" y="161965"/>
                    <a:pt x="521228" y="165620"/>
                  </a:cubicBezTo>
                  <a:cubicBezTo>
                    <a:pt x="491638" y="169325"/>
                    <a:pt x="461850" y="172388"/>
                    <a:pt x="432013" y="172733"/>
                  </a:cubicBezTo>
                  <a:cubicBezTo>
                    <a:pt x="401634" y="173079"/>
                    <a:pt x="371648" y="169770"/>
                    <a:pt x="342059" y="162755"/>
                  </a:cubicBezTo>
                  <a:cubicBezTo>
                    <a:pt x="314001" y="156086"/>
                    <a:pt x="286634" y="147046"/>
                    <a:pt x="258920" y="139044"/>
                  </a:cubicBezTo>
                  <a:cubicBezTo>
                    <a:pt x="205620" y="123631"/>
                    <a:pt x="147379" y="112270"/>
                    <a:pt x="93140" y="130053"/>
                  </a:cubicBezTo>
                  <a:cubicBezTo>
                    <a:pt x="46112" y="145465"/>
                    <a:pt x="7927" y="184540"/>
                    <a:pt x="1011" y="234581"/>
                  </a:cubicBezTo>
                  <a:cubicBezTo>
                    <a:pt x="-2002" y="256365"/>
                    <a:pt x="1604" y="278891"/>
                    <a:pt x="13410" y="297663"/>
                  </a:cubicBezTo>
                  <a:cubicBezTo>
                    <a:pt x="25710" y="317126"/>
                    <a:pt x="45964" y="329772"/>
                    <a:pt x="67748" y="336095"/>
                  </a:cubicBezTo>
                  <a:cubicBezTo>
                    <a:pt x="120111" y="351260"/>
                    <a:pt x="175190" y="329722"/>
                    <a:pt x="217723" y="299342"/>
                  </a:cubicBezTo>
                  <a:cubicBezTo>
                    <a:pt x="266726" y="264318"/>
                    <a:pt x="306443" y="216995"/>
                    <a:pt x="347493" y="173376"/>
                  </a:cubicBezTo>
                  <a:cubicBezTo>
                    <a:pt x="358410" y="161767"/>
                    <a:pt x="369277" y="150158"/>
                    <a:pt x="379701" y="138154"/>
                  </a:cubicBezTo>
                  <a:cubicBezTo>
                    <a:pt x="385579" y="131387"/>
                    <a:pt x="375205" y="123483"/>
                    <a:pt x="369080" y="129510"/>
                  </a:cubicBezTo>
                  <a:cubicBezTo>
                    <a:pt x="324670" y="173079"/>
                    <a:pt x="285399" y="222083"/>
                    <a:pt x="238668" y="263331"/>
                  </a:cubicBezTo>
                  <a:cubicBezTo>
                    <a:pt x="197568" y="299540"/>
                    <a:pt x="144267" y="332884"/>
                    <a:pt x="87064" y="324931"/>
                  </a:cubicBezTo>
                  <a:cubicBezTo>
                    <a:pt x="63501" y="321621"/>
                    <a:pt x="40431" y="311000"/>
                    <a:pt x="26796" y="290845"/>
                  </a:cubicBezTo>
                  <a:cubicBezTo>
                    <a:pt x="13855" y="271728"/>
                    <a:pt x="12521" y="247473"/>
                    <a:pt x="18005" y="225639"/>
                  </a:cubicBezTo>
                  <a:cubicBezTo>
                    <a:pt x="31441" y="171548"/>
                    <a:pt x="83260" y="141266"/>
                    <a:pt x="136067" y="136821"/>
                  </a:cubicBezTo>
                  <a:cubicBezTo>
                    <a:pt x="194801" y="131930"/>
                    <a:pt x="251017" y="152727"/>
                    <a:pt x="306443" y="168782"/>
                  </a:cubicBezTo>
                  <a:cubicBezTo>
                    <a:pt x="334253" y="176834"/>
                    <a:pt x="362461" y="183700"/>
                    <a:pt x="391408" y="186219"/>
                  </a:cubicBezTo>
                  <a:cubicBezTo>
                    <a:pt x="420750" y="188788"/>
                    <a:pt x="450292" y="187800"/>
                    <a:pt x="479585" y="185231"/>
                  </a:cubicBezTo>
                  <a:cubicBezTo>
                    <a:pt x="532787" y="180538"/>
                    <a:pt x="598585" y="177031"/>
                    <a:pt x="638253" y="136376"/>
                  </a:cubicBezTo>
                  <a:cubicBezTo>
                    <a:pt x="669621" y="104168"/>
                    <a:pt x="677821" y="48792"/>
                    <a:pt x="637957" y="19647"/>
                  </a:cubicBezTo>
                  <a:cubicBezTo>
                    <a:pt x="596857" y="-10437"/>
                    <a:pt x="536146" y="-2039"/>
                    <a:pt x="492972" y="18560"/>
                  </a:cubicBezTo>
                  <a:cubicBezTo>
                    <a:pt x="467087" y="30910"/>
                    <a:pt x="445352" y="49286"/>
                    <a:pt x="425049" y="69293"/>
                  </a:cubicBezTo>
                  <a:cubicBezTo>
                    <a:pt x="403017" y="90979"/>
                    <a:pt x="382171" y="113900"/>
                    <a:pt x="361325" y="136722"/>
                  </a:cubicBezTo>
                  <a:cubicBezTo>
                    <a:pt x="350654" y="148380"/>
                    <a:pt x="340083" y="159890"/>
                    <a:pt x="330154" y="172190"/>
                  </a:cubicBezTo>
                  <a:cubicBezTo>
                    <a:pt x="329660" y="172635"/>
                    <a:pt x="330500" y="173623"/>
                    <a:pt x="331142" y="173079"/>
                  </a:cubicBezTo>
                  <a:lnTo>
                    <a:pt x="331142" y="17307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1" name="任意多边形: 形状 650"/>
            <p:cNvSpPr/>
            <p:nvPr/>
          </p:nvSpPr>
          <p:spPr>
            <a:xfrm>
              <a:off x="11628922" y="1388018"/>
              <a:ext cx="563079" cy="340503"/>
            </a:xfrm>
            <a:custGeom>
              <a:avLst/>
              <a:gdLst>
                <a:gd name="connsiteX0" fmla="*/ 339160 w 563079"/>
                <a:gd name="connsiteY0" fmla="*/ 161371 h 340503"/>
                <a:gd name="connsiteX1" fmla="*/ 342010 w 563079"/>
                <a:gd name="connsiteY1" fmla="*/ 162184 h 340503"/>
                <a:gd name="connsiteX2" fmla="*/ 342206 w 563079"/>
                <a:gd name="connsiteY2" fmla="*/ 162206 h 340503"/>
                <a:gd name="connsiteX3" fmla="*/ 331092 w 563079"/>
                <a:gd name="connsiteY3" fmla="*/ 172508 h 340503"/>
                <a:gd name="connsiteX4" fmla="*/ 330154 w 563079"/>
                <a:gd name="connsiteY4" fmla="*/ 171619 h 340503"/>
                <a:gd name="connsiteX5" fmla="*/ 563079 w 563079"/>
                <a:gd name="connsiteY5" fmla="*/ 158102 h 340503"/>
                <a:gd name="connsiteX6" fmla="*/ 563079 w 563079"/>
                <a:gd name="connsiteY6" fmla="*/ 173837 h 340503"/>
                <a:gd name="connsiteX7" fmla="*/ 479584 w 563079"/>
                <a:gd name="connsiteY7" fmla="*/ 184660 h 340503"/>
                <a:gd name="connsiteX8" fmla="*/ 391409 w 563079"/>
                <a:gd name="connsiteY8" fmla="*/ 185648 h 340503"/>
                <a:gd name="connsiteX9" fmla="*/ 344487 w 563079"/>
                <a:gd name="connsiteY9" fmla="*/ 176019 h 340503"/>
                <a:gd name="connsiteX10" fmla="*/ 347492 w 563079"/>
                <a:gd name="connsiteY10" fmla="*/ 172805 h 340503"/>
                <a:gd name="connsiteX11" fmla="*/ 355805 w 563079"/>
                <a:gd name="connsiteY11" fmla="*/ 163714 h 340503"/>
                <a:gd name="connsiteX12" fmla="*/ 431965 w 563079"/>
                <a:gd name="connsiteY12" fmla="*/ 172162 h 340503"/>
                <a:gd name="connsiteX13" fmla="*/ 521178 w 563079"/>
                <a:gd name="connsiteY13" fmla="*/ 165049 h 340503"/>
                <a:gd name="connsiteX14" fmla="*/ 349949 w 563079"/>
                <a:gd name="connsiteY14" fmla="*/ 149094 h 340503"/>
                <a:gd name="connsiteX15" fmla="*/ 339160 w 563079"/>
                <a:gd name="connsiteY15" fmla="*/ 161371 h 340503"/>
                <a:gd name="connsiteX16" fmla="*/ 338481 w 563079"/>
                <a:gd name="connsiteY16" fmla="*/ 161177 h 340503"/>
                <a:gd name="connsiteX17" fmla="*/ 378910 w 563079"/>
                <a:gd name="connsiteY17" fmla="*/ 128463 h 340503"/>
                <a:gd name="connsiteX18" fmla="*/ 379700 w 563079"/>
                <a:gd name="connsiteY18" fmla="*/ 137583 h 340503"/>
                <a:gd name="connsiteX19" fmla="*/ 355805 w 563079"/>
                <a:gd name="connsiteY19" fmla="*/ 163714 h 340503"/>
                <a:gd name="connsiteX20" fmla="*/ 342206 w 563079"/>
                <a:gd name="connsiteY20" fmla="*/ 162206 h 340503"/>
                <a:gd name="connsiteX21" fmla="*/ 378591 w 563079"/>
                <a:gd name="connsiteY21" fmla="*/ 128479 h 340503"/>
                <a:gd name="connsiteX22" fmla="*/ 134429 w 563079"/>
                <a:gd name="connsiteY22" fmla="*/ 121217 h 340503"/>
                <a:gd name="connsiteX23" fmla="*/ 258921 w 563079"/>
                <a:gd name="connsiteY23" fmla="*/ 138473 h 340503"/>
                <a:gd name="connsiteX24" fmla="*/ 338481 w 563079"/>
                <a:gd name="connsiteY24" fmla="*/ 161177 h 340503"/>
                <a:gd name="connsiteX25" fmla="*/ 327669 w 563079"/>
                <a:gd name="connsiteY25" fmla="*/ 172567 h 340503"/>
                <a:gd name="connsiteX26" fmla="*/ 306442 w 563079"/>
                <a:gd name="connsiteY26" fmla="*/ 168211 h 340503"/>
                <a:gd name="connsiteX27" fmla="*/ 136066 w 563079"/>
                <a:gd name="connsiteY27" fmla="*/ 136250 h 340503"/>
                <a:gd name="connsiteX28" fmla="*/ 18004 w 563079"/>
                <a:gd name="connsiteY28" fmla="*/ 225068 h 340503"/>
                <a:gd name="connsiteX29" fmla="*/ 26797 w 563079"/>
                <a:gd name="connsiteY29" fmla="*/ 290275 h 340503"/>
                <a:gd name="connsiteX30" fmla="*/ 87063 w 563079"/>
                <a:gd name="connsiteY30" fmla="*/ 324360 h 340503"/>
                <a:gd name="connsiteX31" fmla="*/ 238667 w 563079"/>
                <a:gd name="connsiteY31" fmla="*/ 262759 h 340503"/>
                <a:gd name="connsiteX32" fmla="*/ 304744 w 563079"/>
                <a:gd name="connsiteY32" fmla="*/ 196720 h 340503"/>
                <a:gd name="connsiteX33" fmla="*/ 327669 w 563079"/>
                <a:gd name="connsiteY33" fmla="*/ 172567 h 340503"/>
                <a:gd name="connsiteX34" fmla="*/ 344487 w 563079"/>
                <a:gd name="connsiteY34" fmla="*/ 176019 h 340503"/>
                <a:gd name="connsiteX35" fmla="*/ 285589 w 563079"/>
                <a:gd name="connsiteY35" fmla="*/ 239011 h 340503"/>
                <a:gd name="connsiteX36" fmla="*/ 217722 w 563079"/>
                <a:gd name="connsiteY36" fmla="*/ 298771 h 340503"/>
                <a:gd name="connsiteX37" fmla="*/ 67749 w 563079"/>
                <a:gd name="connsiteY37" fmla="*/ 335524 h 340503"/>
                <a:gd name="connsiteX38" fmla="*/ 13410 w 563079"/>
                <a:gd name="connsiteY38" fmla="*/ 297092 h 340503"/>
                <a:gd name="connsiteX39" fmla="*/ 1011 w 563079"/>
                <a:gd name="connsiteY39" fmla="*/ 234009 h 340503"/>
                <a:gd name="connsiteX40" fmla="*/ 93139 w 563079"/>
                <a:gd name="connsiteY40" fmla="*/ 129482 h 340503"/>
                <a:gd name="connsiteX41" fmla="*/ 134429 w 563079"/>
                <a:gd name="connsiteY41" fmla="*/ 121217 h 340503"/>
                <a:gd name="connsiteX42" fmla="*/ 563079 w 563079"/>
                <a:gd name="connsiteY42" fmla="*/ 0 h 340503"/>
                <a:gd name="connsiteX43" fmla="*/ 563079 w 563079"/>
                <a:gd name="connsiteY43" fmla="*/ 12807 h 340503"/>
                <a:gd name="connsiteX44" fmla="*/ 542413 w 563079"/>
                <a:gd name="connsiteY44" fmla="*/ 13790 h 340503"/>
                <a:gd name="connsiteX45" fmla="*/ 465950 w 563079"/>
                <a:gd name="connsiteY45" fmla="*/ 47727 h 340503"/>
                <a:gd name="connsiteX46" fmla="*/ 398719 w 563079"/>
                <a:gd name="connsiteY46" fmla="*/ 109821 h 340503"/>
                <a:gd name="connsiteX47" fmla="*/ 378591 w 563079"/>
                <a:gd name="connsiteY47" fmla="*/ 128479 h 340503"/>
                <a:gd name="connsiteX48" fmla="*/ 369080 w 563079"/>
                <a:gd name="connsiteY48" fmla="*/ 128939 h 340503"/>
                <a:gd name="connsiteX49" fmla="*/ 349949 w 563079"/>
                <a:gd name="connsiteY49" fmla="*/ 149094 h 340503"/>
                <a:gd name="connsiteX50" fmla="*/ 361324 w 563079"/>
                <a:gd name="connsiteY50" fmla="*/ 136151 h 340503"/>
                <a:gd name="connsiteX51" fmla="*/ 425048 w 563079"/>
                <a:gd name="connsiteY51" fmla="*/ 68722 h 340503"/>
                <a:gd name="connsiteX52" fmla="*/ 492971 w 563079"/>
                <a:gd name="connsiteY52" fmla="*/ 17989 h 340503"/>
                <a:gd name="connsiteX53" fmla="*/ 528059 w 563079"/>
                <a:gd name="connsiteY53" fmla="*/ 5238 h 340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63079" h="340503">
                  <a:moveTo>
                    <a:pt x="339160" y="161371"/>
                  </a:moveTo>
                  <a:lnTo>
                    <a:pt x="342010" y="162184"/>
                  </a:lnTo>
                  <a:lnTo>
                    <a:pt x="342206" y="162206"/>
                  </a:lnTo>
                  <a:lnTo>
                    <a:pt x="331092" y="172508"/>
                  </a:lnTo>
                  <a:cubicBezTo>
                    <a:pt x="330450" y="173052"/>
                    <a:pt x="329611" y="172064"/>
                    <a:pt x="330154" y="171619"/>
                  </a:cubicBezTo>
                  <a:close/>
                  <a:moveTo>
                    <a:pt x="563079" y="158102"/>
                  </a:moveTo>
                  <a:lnTo>
                    <a:pt x="563079" y="173837"/>
                  </a:lnTo>
                  <a:lnTo>
                    <a:pt x="479584" y="184660"/>
                  </a:lnTo>
                  <a:cubicBezTo>
                    <a:pt x="450291" y="187229"/>
                    <a:pt x="420751" y="188217"/>
                    <a:pt x="391409" y="185648"/>
                  </a:cubicBezTo>
                  <a:lnTo>
                    <a:pt x="344487" y="176019"/>
                  </a:lnTo>
                  <a:lnTo>
                    <a:pt x="347492" y="172805"/>
                  </a:lnTo>
                  <a:lnTo>
                    <a:pt x="355805" y="163714"/>
                  </a:lnTo>
                  <a:lnTo>
                    <a:pt x="431965" y="172162"/>
                  </a:lnTo>
                  <a:cubicBezTo>
                    <a:pt x="461802" y="171817"/>
                    <a:pt x="491588" y="168754"/>
                    <a:pt x="521178" y="165049"/>
                  </a:cubicBezTo>
                  <a:close/>
                  <a:moveTo>
                    <a:pt x="349949" y="149094"/>
                  </a:moveTo>
                  <a:lnTo>
                    <a:pt x="339160" y="161371"/>
                  </a:lnTo>
                  <a:lnTo>
                    <a:pt x="338481" y="161177"/>
                  </a:lnTo>
                  <a:close/>
                  <a:moveTo>
                    <a:pt x="378910" y="128463"/>
                  </a:moveTo>
                  <a:cubicBezTo>
                    <a:pt x="381528" y="130532"/>
                    <a:pt x="382639" y="134200"/>
                    <a:pt x="379700" y="137583"/>
                  </a:cubicBezTo>
                  <a:lnTo>
                    <a:pt x="355805" y="163714"/>
                  </a:lnTo>
                  <a:lnTo>
                    <a:pt x="342206" y="162206"/>
                  </a:lnTo>
                  <a:lnTo>
                    <a:pt x="378591" y="128479"/>
                  </a:lnTo>
                  <a:close/>
                  <a:moveTo>
                    <a:pt x="134429" y="121217"/>
                  </a:moveTo>
                  <a:cubicBezTo>
                    <a:pt x="176191" y="117633"/>
                    <a:pt x="218945" y="126913"/>
                    <a:pt x="258921" y="138473"/>
                  </a:cubicBezTo>
                  <a:lnTo>
                    <a:pt x="338481" y="161177"/>
                  </a:lnTo>
                  <a:lnTo>
                    <a:pt x="327669" y="172567"/>
                  </a:lnTo>
                  <a:lnTo>
                    <a:pt x="306442" y="168211"/>
                  </a:lnTo>
                  <a:cubicBezTo>
                    <a:pt x="251017" y="152156"/>
                    <a:pt x="194802" y="131359"/>
                    <a:pt x="136066" y="136250"/>
                  </a:cubicBezTo>
                  <a:cubicBezTo>
                    <a:pt x="83259" y="140696"/>
                    <a:pt x="31440" y="170977"/>
                    <a:pt x="18004" y="225068"/>
                  </a:cubicBezTo>
                  <a:cubicBezTo>
                    <a:pt x="12520" y="246903"/>
                    <a:pt x="13854" y="271157"/>
                    <a:pt x="26797" y="290275"/>
                  </a:cubicBezTo>
                  <a:cubicBezTo>
                    <a:pt x="40431" y="310429"/>
                    <a:pt x="63500" y="321050"/>
                    <a:pt x="87063" y="324360"/>
                  </a:cubicBezTo>
                  <a:cubicBezTo>
                    <a:pt x="144267" y="332313"/>
                    <a:pt x="197567" y="298969"/>
                    <a:pt x="238667" y="262759"/>
                  </a:cubicBezTo>
                  <a:cubicBezTo>
                    <a:pt x="262032" y="242136"/>
                    <a:pt x="283533" y="219573"/>
                    <a:pt x="304744" y="196720"/>
                  </a:cubicBezTo>
                  <a:lnTo>
                    <a:pt x="327669" y="172567"/>
                  </a:lnTo>
                  <a:lnTo>
                    <a:pt x="344487" y="176019"/>
                  </a:lnTo>
                  <a:lnTo>
                    <a:pt x="285589" y="239011"/>
                  </a:lnTo>
                  <a:cubicBezTo>
                    <a:pt x="264403" y="260672"/>
                    <a:pt x="242223" y="281259"/>
                    <a:pt x="217722" y="298771"/>
                  </a:cubicBezTo>
                  <a:cubicBezTo>
                    <a:pt x="175191" y="329151"/>
                    <a:pt x="120111" y="350689"/>
                    <a:pt x="67749" y="335524"/>
                  </a:cubicBezTo>
                  <a:cubicBezTo>
                    <a:pt x="45963" y="329201"/>
                    <a:pt x="25710" y="316555"/>
                    <a:pt x="13410" y="297092"/>
                  </a:cubicBezTo>
                  <a:cubicBezTo>
                    <a:pt x="1603" y="278320"/>
                    <a:pt x="-2003" y="255794"/>
                    <a:pt x="1011" y="234009"/>
                  </a:cubicBezTo>
                  <a:cubicBezTo>
                    <a:pt x="7926" y="183969"/>
                    <a:pt x="46112" y="144894"/>
                    <a:pt x="93139" y="129482"/>
                  </a:cubicBezTo>
                  <a:cubicBezTo>
                    <a:pt x="106699" y="125036"/>
                    <a:pt x="120509" y="122412"/>
                    <a:pt x="134429" y="121217"/>
                  </a:cubicBezTo>
                  <a:close/>
                  <a:moveTo>
                    <a:pt x="563079" y="0"/>
                  </a:moveTo>
                  <a:lnTo>
                    <a:pt x="563079" y="12807"/>
                  </a:lnTo>
                  <a:lnTo>
                    <a:pt x="542413" y="13790"/>
                  </a:lnTo>
                  <a:cubicBezTo>
                    <a:pt x="514262" y="19286"/>
                    <a:pt x="486920" y="32266"/>
                    <a:pt x="465950" y="47727"/>
                  </a:cubicBezTo>
                  <a:cubicBezTo>
                    <a:pt x="441399" y="65807"/>
                    <a:pt x="420454" y="88481"/>
                    <a:pt x="398719" y="109821"/>
                  </a:cubicBezTo>
                  <a:lnTo>
                    <a:pt x="378591" y="128479"/>
                  </a:lnTo>
                  <a:lnTo>
                    <a:pt x="369080" y="128939"/>
                  </a:lnTo>
                  <a:lnTo>
                    <a:pt x="349949" y="149094"/>
                  </a:lnTo>
                  <a:lnTo>
                    <a:pt x="361324" y="136151"/>
                  </a:lnTo>
                  <a:cubicBezTo>
                    <a:pt x="382170" y="113329"/>
                    <a:pt x="403016" y="90408"/>
                    <a:pt x="425048" y="68722"/>
                  </a:cubicBezTo>
                  <a:cubicBezTo>
                    <a:pt x="445351" y="48715"/>
                    <a:pt x="467086" y="30339"/>
                    <a:pt x="492971" y="17989"/>
                  </a:cubicBezTo>
                  <a:cubicBezTo>
                    <a:pt x="503765" y="12839"/>
                    <a:pt x="515654" y="8452"/>
                    <a:pt x="528059" y="523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3" name="任意多边形: 形状 652"/>
            <p:cNvSpPr/>
            <p:nvPr/>
          </p:nvSpPr>
          <p:spPr>
            <a:xfrm>
              <a:off x="11577570" y="1796556"/>
              <a:ext cx="614430" cy="377133"/>
            </a:xfrm>
            <a:custGeom>
              <a:avLst/>
              <a:gdLst>
                <a:gd name="connsiteX0" fmla="*/ 614430 w 614430"/>
                <a:gd name="connsiteY0" fmla="*/ 170181 h 377133"/>
                <a:gd name="connsiteX1" fmla="*/ 614430 w 614430"/>
                <a:gd name="connsiteY1" fmla="*/ 184345 h 377133"/>
                <a:gd name="connsiteX2" fmla="*/ 551917 w 614430"/>
                <a:gd name="connsiteY2" fmla="*/ 210199 h 377133"/>
                <a:gd name="connsiteX3" fmla="*/ 331414 w 614430"/>
                <a:gd name="connsiteY3" fmla="*/ 291497 h 377133"/>
                <a:gd name="connsiteX4" fmla="*/ 110306 w 614430"/>
                <a:gd name="connsiteY4" fmla="*/ 363471 h 377133"/>
                <a:gd name="connsiteX5" fmla="*/ 80073 w 614430"/>
                <a:gd name="connsiteY5" fmla="*/ 372560 h 377133"/>
                <a:gd name="connsiteX6" fmla="*/ 59029 w 614430"/>
                <a:gd name="connsiteY6" fmla="*/ 377105 h 377133"/>
                <a:gd name="connsiteX7" fmla="*/ 35466 w 614430"/>
                <a:gd name="connsiteY7" fmla="*/ 348058 h 377133"/>
                <a:gd name="connsiteX8" fmla="*/ 16251 w 614430"/>
                <a:gd name="connsiteY8" fmla="*/ 293473 h 377133"/>
                <a:gd name="connsiteX9" fmla="*/ 48 w 614430"/>
                <a:gd name="connsiteY9" fmla="*/ 235973 h 377133"/>
                <a:gd name="connsiteX10" fmla="*/ 1777 w 614430"/>
                <a:gd name="connsiteY10" fmla="*/ 235281 h 377133"/>
                <a:gd name="connsiteX11" fmla="*/ 4394 w 614430"/>
                <a:gd name="connsiteY11" fmla="*/ 241004 h 377133"/>
                <a:gd name="connsiteX12" fmla="*/ 2617 w 614430"/>
                <a:gd name="connsiteY12" fmla="*/ 243630 h 377133"/>
                <a:gd name="connsiteX13" fmla="*/ 7656 w 614430"/>
                <a:gd name="connsiteY13" fmla="*/ 248137 h 377133"/>
                <a:gd name="connsiteX14" fmla="*/ 27958 w 614430"/>
                <a:gd name="connsiteY14" fmla="*/ 292534 h 377133"/>
                <a:gd name="connsiteX15" fmla="*/ 49891 w 614430"/>
                <a:gd name="connsiteY15" fmla="*/ 349639 h 377133"/>
                <a:gd name="connsiteX16" fmla="*/ 54732 w 614430"/>
                <a:gd name="connsiteY16" fmla="*/ 360853 h 377133"/>
                <a:gd name="connsiteX17" fmla="*/ 66241 w 614430"/>
                <a:gd name="connsiteY17" fmla="*/ 362730 h 377133"/>
                <a:gd name="connsiteX18" fmla="*/ 95980 w 614430"/>
                <a:gd name="connsiteY18" fmla="*/ 353838 h 377133"/>
                <a:gd name="connsiteX19" fmla="*/ 153134 w 614430"/>
                <a:gd name="connsiteY19" fmla="*/ 336252 h 377133"/>
                <a:gd name="connsiteX20" fmla="*/ 566452 w 614430"/>
                <a:gd name="connsiteY20" fmla="*/ 190131 h 377133"/>
                <a:gd name="connsiteX21" fmla="*/ 614430 w 614430"/>
                <a:gd name="connsiteY21" fmla="*/ 0 h 377133"/>
                <a:gd name="connsiteX22" fmla="*/ 614430 w 614430"/>
                <a:gd name="connsiteY22" fmla="*/ 13066 h 377133"/>
                <a:gd name="connsiteX23" fmla="*/ 314717 w 614430"/>
                <a:gd name="connsiteY23" fmla="*/ 117960 h 377133"/>
                <a:gd name="connsiteX24" fmla="*/ 155653 w 614430"/>
                <a:gd name="connsiteY24" fmla="*/ 178078 h 377133"/>
                <a:gd name="connsiteX25" fmla="*/ 76517 w 614430"/>
                <a:gd name="connsiteY25" fmla="*/ 209199 h 377133"/>
                <a:gd name="connsiteX26" fmla="*/ 36850 w 614430"/>
                <a:gd name="connsiteY26" fmla="*/ 225105 h 377133"/>
                <a:gd name="connsiteX27" fmla="*/ 17486 w 614430"/>
                <a:gd name="connsiteY27" fmla="*/ 242296 h 377133"/>
                <a:gd name="connsiteX28" fmla="*/ 9865 w 614430"/>
                <a:gd name="connsiteY28" fmla="*/ 250114 h 377133"/>
                <a:gd name="connsiteX29" fmla="*/ 7656 w 614430"/>
                <a:gd name="connsiteY29" fmla="*/ 248137 h 377133"/>
                <a:gd name="connsiteX30" fmla="*/ 4394 w 614430"/>
                <a:gd name="connsiteY30" fmla="*/ 241004 h 377133"/>
                <a:gd name="connsiteX31" fmla="*/ 21301 w 614430"/>
                <a:gd name="connsiteY31" fmla="*/ 216022 h 377133"/>
                <a:gd name="connsiteX32" fmla="*/ 54287 w 614430"/>
                <a:gd name="connsiteY32" fmla="*/ 202086 h 377133"/>
                <a:gd name="connsiteX33" fmla="*/ 145823 w 614430"/>
                <a:gd name="connsiteY33" fmla="*/ 166074 h 377133"/>
                <a:gd name="connsiteX34" fmla="*/ 477633 w 614430"/>
                <a:gd name="connsiteY34" fmla="*/ 44455 h 37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14430" h="377133">
                  <a:moveTo>
                    <a:pt x="614430" y="170181"/>
                  </a:moveTo>
                  <a:lnTo>
                    <a:pt x="614430" y="184345"/>
                  </a:lnTo>
                  <a:lnTo>
                    <a:pt x="551917" y="210199"/>
                  </a:lnTo>
                  <a:cubicBezTo>
                    <a:pt x="478956" y="238727"/>
                    <a:pt x="405438" y="265835"/>
                    <a:pt x="331414" y="291497"/>
                  </a:cubicBezTo>
                  <a:cubicBezTo>
                    <a:pt x="258205" y="316888"/>
                    <a:pt x="184453" y="340896"/>
                    <a:pt x="110306" y="363471"/>
                  </a:cubicBezTo>
                  <a:cubicBezTo>
                    <a:pt x="100228" y="366533"/>
                    <a:pt x="90151" y="369547"/>
                    <a:pt x="80073" y="372560"/>
                  </a:cubicBezTo>
                  <a:cubicBezTo>
                    <a:pt x="73356" y="374585"/>
                    <a:pt x="66192" y="377451"/>
                    <a:pt x="59029" y="377105"/>
                  </a:cubicBezTo>
                  <a:cubicBezTo>
                    <a:pt x="43519" y="376364"/>
                    <a:pt x="39814" y="360112"/>
                    <a:pt x="35466" y="348058"/>
                  </a:cubicBezTo>
                  <a:cubicBezTo>
                    <a:pt x="28996" y="329929"/>
                    <a:pt x="21733" y="311899"/>
                    <a:pt x="16251" y="293473"/>
                  </a:cubicBezTo>
                  <a:cubicBezTo>
                    <a:pt x="10569" y="274356"/>
                    <a:pt x="6173" y="254991"/>
                    <a:pt x="48" y="235973"/>
                  </a:cubicBezTo>
                  <a:cubicBezTo>
                    <a:pt x="-298" y="234837"/>
                    <a:pt x="1332" y="234195"/>
                    <a:pt x="1777" y="235281"/>
                  </a:cubicBezTo>
                  <a:lnTo>
                    <a:pt x="4394" y="241004"/>
                  </a:lnTo>
                  <a:lnTo>
                    <a:pt x="2617" y="243630"/>
                  </a:lnTo>
                  <a:lnTo>
                    <a:pt x="7656" y="248137"/>
                  </a:lnTo>
                  <a:lnTo>
                    <a:pt x="27958" y="292534"/>
                  </a:lnTo>
                  <a:cubicBezTo>
                    <a:pt x="35763" y="311355"/>
                    <a:pt x="42678" y="330571"/>
                    <a:pt x="49891" y="349639"/>
                  </a:cubicBezTo>
                  <a:cubicBezTo>
                    <a:pt x="51176" y="352998"/>
                    <a:pt x="52312" y="358086"/>
                    <a:pt x="54732" y="360853"/>
                  </a:cubicBezTo>
                  <a:cubicBezTo>
                    <a:pt x="58042" y="364656"/>
                    <a:pt x="61796" y="363866"/>
                    <a:pt x="66241" y="362730"/>
                  </a:cubicBezTo>
                  <a:cubicBezTo>
                    <a:pt x="76220" y="360161"/>
                    <a:pt x="86100" y="356851"/>
                    <a:pt x="95980" y="353838"/>
                  </a:cubicBezTo>
                  <a:cubicBezTo>
                    <a:pt x="115048" y="348058"/>
                    <a:pt x="134115" y="342229"/>
                    <a:pt x="153134" y="336252"/>
                  </a:cubicBezTo>
                  <a:cubicBezTo>
                    <a:pt x="292586" y="292534"/>
                    <a:pt x="430507" y="243827"/>
                    <a:pt x="566452" y="190131"/>
                  </a:cubicBezTo>
                  <a:close/>
                  <a:moveTo>
                    <a:pt x="614430" y="0"/>
                  </a:moveTo>
                  <a:lnTo>
                    <a:pt x="614430" y="13066"/>
                  </a:lnTo>
                  <a:lnTo>
                    <a:pt x="314717" y="117960"/>
                  </a:lnTo>
                  <a:cubicBezTo>
                    <a:pt x="261514" y="137522"/>
                    <a:pt x="208510" y="157577"/>
                    <a:pt x="155653" y="178078"/>
                  </a:cubicBezTo>
                  <a:cubicBezTo>
                    <a:pt x="129225" y="188353"/>
                    <a:pt x="102847" y="198727"/>
                    <a:pt x="76517" y="209199"/>
                  </a:cubicBezTo>
                  <a:cubicBezTo>
                    <a:pt x="63278" y="214485"/>
                    <a:pt x="49990" y="219573"/>
                    <a:pt x="36850" y="225105"/>
                  </a:cubicBezTo>
                  <a:cubicBezTo>
                    <a:pt x="29835" y="228069"/>
                    <a:pt x="17683" y="233207"/>
                    <a:pt x="17486" y="242296"/>
                  </a:cubicBezTo>
                  <a:cubicBezTo>
                    <a:pt x="17362" y="247039"/>
                    <a:pt x="13583" y="249768"/>
                    <a:pt x="9865" y="250114"/>
                  </a:cubicBezTo>
                  <a:lnTo>
                    <a:pt x="7656" y="248137"/>
                  </a:lnTo>
                  <a:lnTo>
                    <a:pt x="4394" y="241004"/>
                  </a:lnTo>
                  <a:lnTo>
                    <a:pt x="21301" y="216022"/>
                  </a:lnTo>
                  <a:cubicBezTo>
                    <a:pt x="31675" y="209878"/>
                    <a:pt x="44432" y="206013"/>
                    <a:pt x="54287" y="202086"/>
                  </a:cubicBezTo>
                  <a:cubicBezTo>
                    <a:pt x="84766" y="189933"/>
                    <a:pt x="115246" y="177930"/>
                    <a:pt x="145823" y="166074"/>
                  </a:cubicBezTo>
                  <a:cubicBezTo>
                    <a:pt x="255636" y="123492"/>
                    <a:pt x="366289" y="82936"/>
                    <a:pt x="477633" y="4445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5" name="任意多边形: 形状 654"/>
            <p:cNvSpPr/>
            <p:nvPr/>
          </p:nvSpPr>
          <p:spPr>
            <a:xfrm>
              <a:off x="11688744" y="2111793"/>
              <a:ext cx="503256" cy="777855"/>
            </a:xfrm>
            <a:custGeom>
              <a:avLst/>
              <a:gdLst>
                <a:gd name="connsiteX0" fmla="*/ 14890 w 503256"/>
                <a:gd name="connsiteY0" fmla="*/ 196430 h 777855"/>
                <a:gd name="connsiteX1" fmla="*/ 22201 w 503256"/>
                <a:gd name="connsiteY1" fmla="*/ 204284 h 777855"/>
                <a:gd name="connsiteX2" fmla="*/ 15434 w 503256"/>
                <a:gd name="connsiteY2" fmla="*/ 203099 h 777855"/>
                <a:gd name="connsiteX3" fmla="*/ 24275 w 503256"/>
                <a:gd name="connsiteY3" fmla="*/ 238369 h 777855"/>
                <a:gd name="connsiteX4" fmla="*/ 33859 w 503256"/>
                <a:gd name="connsiteY4" fmla="*/ 270330 h 777855"/>
                <a:gd name="connsiteX5" fmla="*/ 119122 w 503256"/>
                <a:gd name="connsiteY5" fmla="*/ 540787 h 777855"/>
                <a:gd name="connsiteX6" fmla="*/ 164617 w 503256"/>
                <a:gd name="connsiteY6" fmla="*/ 673324 h 777855"/>
                <a:gd name="connsiteX7" fmla="*/ 185117 w 503256"/>
                <a:gd name="connsiteY7" fmla="*/ 729589 h 777855"/>
                <a:gd name="connsiteX8" fmla="*/ 214016 w 503256"/>
                <a:gd name="connsiteY8" fmla="*/ 763032 h 777855"/>
                <a:gd name="connsiteX9" fmla="*/ 236541 w 503256"/>
                <a:gd name="connsiteY9" fmla="*/ 761797 h 777855"/>
                <a:gd name="connsiteX10" fmla="*/ 268256 w 503256"/>
                <a:gd name="connsiteY10" fmla="*/ 751374 h 777855"/>
                <a:gd name="connsiteX11" fmla="*/ 334993 w 503256"/>
                <a:gd name="connsiteY11" fmla="*/ 729885 h 777855"/>
                <a:gd name="connsiteX12" fmla="*/ 470048 w 503256"/>
                <a:gd name="connsiteY12" fmla="*/ 686513 h 777855"/>
                <a:gd name="connsiteX13" fmla="*/ 503256 w 503256"/>
                <a:gd name="connsiteY13" fmla="*/ 675853 h 777855"/>
                <a:gd name="connsiteX14" fmla="*/ 503256 w 503256"/>
                <a:gd name="connsiteY14" fmla="*/ 690755 h 777855"/>
                <a:gd name="connsiteX15" fmla="*/ 352481 w 503256"/>
                <a:gd name="connsiteY15" fmla="*/ 738826 h 777855"/>
                <a:gd name="connsiteX16" fmla="*/ 282531 w 503256"/>
                <a:gd name="connsiteY16" fmla="*/ 761155 h 777855"/>
                <a:gd name="connsiteX17" fmla="*/ 244297 w 503256"/>
                <a:gd name="connsiteY17" fmla="*/ 773109 h 777855"/>
                <a:gd name="connsiteX18" fmla="*/ 220438 w 503256"/>
                <a:gd name="connsiteY18" fmla="*/ 777752 h 777855"/>
                <a:gd name="connsiteX19" fmla="*/ 164962 w 503256"/>
                <a:gd name="connsiteY19" fmla="*/ 712448 h 777855"/>
                <a:gd name="connsiteX20" fmla="*/ 71402 w 503256"/>
                <a:gd name="connsiteY20" fmla="*/ 423515 h 777855"/>
                <a:gd name="connsiteX21" fmla="*/ 27635 w 503256"/>
                <a:gd name="connsiteY21" fmla="*/ 279864 h 777855"/>
                <a:gd name="connsiteX22" fmla="*/ 16323 w 503256"/>
                <a:gd name="connsiteY22" fmla="*/ 241432 h 777855"/>
                <a:gd name="connsiteX23" fmla="*/ 7431 w 503256"/>
                <a:gd name="connsiteY23" fmla="*/ 209421 h 777855"/>
                <a:gd name="connsiteX24" fmla="*/ 14890 w 503256"/>
                <a:gd name="connsiteY24" fmla="*/ 196430 h 777855"/>
                <a:gd name="connsiteX25" fmla="*/ 503256 w 503256"/>
                <a:gd name="connsiteY25" fmla="*/ 0 h 777855"/>
                <a:gd name="connsiteX26" fmla="*/ 503256 w 503256"/>
                <a:gd name="connsiteY26" fmla="*/ 14312 h 777855"/>
                <a:gd name="connsiteX27" fmla="*/ 273344 w 503256"/>
                <a:gd name="connsiteY27" fmla="*/ 89877 h 777855"/>
                <a:gd name="connsiteX28" fmla="*/ 141696 w 503256"/>
                <a:gd name="connsiteY28" fmla="*/ 136114 h 777855"/>
                <a:gd name="connsiteX29" fmla="*/ 74564 w 503256"/>
                <a:gd name="connsiteY29" fmla="*/ 160468 h 777855"/>
                <a:gd name="connsiteX30" fmla="*/ 10395 w 503256"/>
                <a:gd name="connsiteY30" fmla="*/ 183734 h 777855"/>
                <a:gd name="connsiteX31" fmla="*/ 5010 w 503256"/>
                <a:gd name="connsiteY31" fmla="*/ 169359 h 777855"/>
                <a:gd name="connsiteX32" fmla="*/ 70810 w 503256"/>
                <a:gd name="connsiteY32" fmla="*/ 145648 h 777855"/>
                <a:gd name="connsiteX33" fmla="*/ 355561 w 503256"/>
                <a:gd name="connsiteY33" fmla="*/ 46622 h 77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03256" h="777855">
                  <a:moveTo>
                    <a:pt x="14890" y="196430"/>
                  </a:moveTo>
                  <a:cubicBezTo>
                    <a:pt x="19583" y="196282"/>
                    <a:pt x="22794" y="199789"/>
                    <a:pt x="22201" y="204284"/>
                  </a:cubicBezTo>
                  <a:cubicBezTo>
                    <a:pt x="21609" y="208680"/>
                    <a:pt x="15187" y="207396"/>
                    <a:pt x="15434" y="203099"/>
                  </a:cubicBezTo>
                  <a:cubicBezTo>
                    <a:pt x="14643" y="214114"/>
                    <a:pt x="21065" y="227600"/>
                    <a:pt x="24275" y="238369"/>
                  </a:cubicBezTo>
                  <a:cubicBezTo>
                    <a:pt x="27487" y="249039"/>
                    <a:pt x="30648" y="259660"/>
                    <a:pt x="33859" y="270330"/>
                  </a:cubicBezTo>
                  <a:cubicBezTo>
                    <a:pt x="61128" y="360828"/>
                    <a:pt x="88938" y="451228"/>
                    <a:pt x="119122" y="540787"/>
                  </a:cubicBezTo>
                  <a:cubicBezTo>
                    <a:pt x="134039" y="585048"/>
                    <a:pt x="149452" y="629162"/>
                    <a:pt x="164617" y="673324"/>
                  </a:cubicBezTo>
                  <a:cubicBezTo>
                    <a:pt x="171088" y="692046"/>
                    <a:pt x="176522" y="711707"/>
                    <a:pt x="185117" y="729589"/>
                  </a:cubicBezTo>
                  <a:cubicBezTo>
                    <a:pt x="191243" y="742334"/>
                    <a:pt x="200382" y="757252"/>
                    <a:pt x="214016" y="763032"/>
                  </a:cubicBezTo>
                  <a:cubicBezTo>
                    <a:pt x="222018" y="766391"/>
                    <a:pt x="228638" y="764366"/>
                    <a:pt x="236541" y="761797"/>
                  </a:cubicBezTo>
                  <a:cubicBezTo>
                    <a:pt x="247113" y="758289"/>
                    <a:pt x="257684" y="754832"/>
                    <a:pt x="268256" y="751374"/>
                  </a:cubicBezTo>
                  <a:cubicBezTo>
                    <a:pt x="290485" y="744063"/>
                    <a:pt x="312764" y="737048"/>
                    <a:pt x="334993" y="729885"/>
                  </a:cubicBezTo>
                  <a:cubicBezTo>
                    <a:pt x="379995" y="715411"/>
                    <a:pt x="425047" y="700987"/>
                    <a:pt x="470048" y="686513"/>
                  </a:cubicBezTo>
                  <a:lnTo>
                    <a:pt x="503256" y="675853"/>
                  </a:lnTo>
                  <a:lnTo>
                    <a:pt x="503256" y="690755"/>
                  </a:lnTo>
                  <a:lnTo>
                    <a:pt x="352481" y="738826"/>
                  </a:lnTo>
                  <a:cubicBezTo>
                    <a:pt x="329163" y="746286"/>
                    <a:pt x="305847" y="753745"/>
                    <a:pt x="282531" y="761155"/>
                  </a:cubicBezTo>
                  <a:cubicBezTo>
                    <a:pt x="269837" y="765205"/>
                    <a:pt x="257042" y="769108"/>
                    <a:pt x="244297" y="773109"/>
                  </a:cubicBezTo>
                  <a:cubicBezTo>
                    <a:pt x="236443" y="775529"/>
                    <a:pt x="228836" y="778444"/>
                    <a:pt x="220438" y="777752"/>
                  </a:cubicBezTo>
                  <a:cubicBezTo>
                    <a:pt x="189317" y="775184"/>
                    <a:pt x="173607" y="737641"/>
                    <a:pt x="164962" y="712448"/>
                  </a:cubicBezTo>
                  <a:cubicBezTo>
                    <a:pt x="132113" y="616713"/>
                    <a:pt x="101585" y="520139"/>
                    <a:pt x="71402" y="423515"/>
                  </a:cubicBezTo>
                  <a:cubicBezTo>
                    <a:pt x="56483" y="375747"/>
                    <a:pt x="41861" y="327830"/>
                    <a:pt x="27635" y="279864"/>
                  </a:cubicBezTo>
                  <a:cubicBezTo>
                    <a:pt x="23831" y="267070"/>
                    <a:pt x="20077" y="254226"/>
                    <a:pt x="16323" y="241432"/>
                  </a:cubicBezTo>
                  <a:cubicBezTo>
                    <a:pt x="13259" y="231058"/>
                    <a:pt x="9012" y="220141"/>
                    <a:pt x="7431" y="209421"/>
                  </a:cubicBezTo>
                  <a:cubicBezTo>
                    <a:pt x="6641" y="203889"/>
                    <a:pt x="7876" y="196627"/>
                    <a:pt x="14890" y="196430"/>
                  </a:cubicBezTo>
                  <a:close/>
                  <a:moveTo>
                    <a:pt x="503256" y="0"/>
                  </a:moveTo>
                  <a:lnTo>
                    <a:pt x="503256" y="14312"/>
                  </a:lnTo>
                  <a:lnTo>
                    <a:pt x="273344" y="89877"/>
                  </a:lnTo>
                  <a:cubicBezTo>
                    <a:pt x="229378" y="104993"/>
                    <a:pt x="185464" y="120405"/>
                    <a:pt x="141696" y="136114"/>
                  </a:cubicBezTo>
                  <a:cubicBezTo>
                    <a:pt x="119318" y="144166"/>
                    <a:pt x="96942" y="152267"/>
                    <a:pt x="74564" y="160468"/>
                  </a:cubicBezTo>
                  <a:cubicBezTo>
                    <a:pt x="53520" y="168223"/>
                    <a:pt x="32180" y="178300"/>
                    <a:pt x="10395" y="183734"/>
                  </a:cubicBezTo>
                  <a:cubicBezTo>
                    <a:pt x="910" y="186106"/>
                    <a:pt x="-4573" y="171730"/>
                    <a:pt x="5010" y="169359"/>
                  </a:cubicBezTo>
                  <a:cubicBezTo>
                    <a:pt x="27339" y="163777"/>
                    <a:pt x="49172" y="153502"/>
                    <a:pt x="70810" y="145648"/>
                  </a:cubicBezTo>
                  <a:cubicBezTo>
                    <a:pt x="165235" y="111267"/>
                    <a:pt x="260167" y="78256"/>
                    <a:pt x="355561" y="4662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3" name="任意多边形: 形状 132"/>
            <p:cNvSpPr/>
            <p:nvPr/>
          </p:nvSpPr>
          <p:spPr>
            <a:xfrm>
              <a:off x="2368665" y="1118157"/>
              <a:ext cx="1439233" cy="428119"/>
            </a:xfrm>
            <a:custGeom>
              <a:avLst/>
              <a:gdLst>
                <a:gd name="connsiteX0" fmla="*/ 41100 w 1439233"/>
                <a:gd name="connsiteY0" fmla="*/ 0 h 428119"/>
                <a:gd name="connsiteX1" fmla="*/ 25144 w 1439233"/>
                <a:gd name="connsiteY1" fmla="*/ 134710 h 428119"/>
                <a:gd name="connsiteX2" fmla="*/ 0 w 1439233"/>
                <a:gd name="connsiteY2" fmla="*/ 169783 h 428119"/>
                <a:gd name="connsiteX3" fmla="*/ 131993 w 1439233"/>
                <a:gd name="connsiteY3" fmla="*/ 197446 h 428119"/>
                <a:gd name="connsiteX4" fmla="*/ 1281746 w 1439233"/>
                <a:gd name="connsiteY4" fmla="*/ 422901 h 428119"/>
                <a:gd name="connsiteX5" fmla="*/ 1389336 w 1439233"/>
                <a:gd name="connsiteY5" fmla="*/ 417813 h 428119"/>
                <a:gd name="connsiteX6" fmla="*/ 1438438 w 1439233"/>
                <a:gd name="connsiteY6" fmla="*/ 335614 h 428119"/>
                <a:gd name="connsiteX7" fmla="*/ 1386026 w 1439233"/>
                <a:gd name="connsiteY7" fmla="*/ 259343 h 428119"/>
                <a:gd name="connsiteX8" fmla="*/ 1276114 w 1439233"/>
                <a:gd name="connsiteY8" fmla="*/ 248920 h 428119"/>
                <a:gd name="connsiteX9" fmla="*/ 1011338 w 1439233"/>
                <a:gd name="connsiteY9" fmla="*/ 192704 h 428119"/>
                <a:gd name="connsiteX10" fmla="*/ 595154 w 1439233"/>
                <a:gd name="connsiteY10" fmla="*/ 106454 h 428119"/>
                <a:gd name="connsiteX11" fmla="*/ 356559 w 1439233"/>
                <a:gd name="connsiteY11" fmla="*/ 59328 h 428119"/>
                <a:gd name="connsiteX12" fmla="*/ 128832 w 1439233"/>
                <a:gd name="connsiteY12" fmla="*/ 11115 h 428119"/>
                <a:gd name="connsiteX13" fmla="*/ 41100 w 1439233"/>
                <a:gd name="connsiteY13" fmla="*/ 0 h 42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9233" h="428119">
                  <a:moveTo>
                    <a:pt x="41100" y="0"/>
                  </a:moveTo>
                  <a:cubicBezTo>
                    <a:pt x="49695" y="57352"/>
                    <a:pt x="28404" y="118260"/>
                    <a:pt x="25144" y="134710"/>
                  </a:cubicBezTo>
                  <a:cubicBezTo>
                    <a:pt x="21884" y="151160"/>
                    <a:pt x="0" y="169783"/>
                    <a:pt x="0" y="169783"/>
                  </a:cubicBezTo>
                  <a:lnTo>
                    <a:pt x="131993" y="197446"/>
                  </a:lnTo>
                  <a:cubicBezTo>
                    <a:pt x="131993" y="197446"/>
                    <a:pt x="1254824" y="417566"/>
                    <a:pt x="1281746" y="422901"/>
                  </a:cubicBezTo>
                  <a:cubicBezTo>
                    <a:pt x="1308668" y="428237"/>
                    <a:pt x="1374961" y="433176"/>
                    <a:pt x="1389336" y="417813"/>
                  </a:cubicBezTo>
                  <a:cubicBezTo>
                    <a:pt x="1403711" y="402450"/>
                    <a:pt x="1431621" y="370242"/>
                    <a:pt x="1438438" y="335614"/>
                  </a:cubicBezTo>
                  <a:cubicBezTo>
                    <a:pt x="1445255" y="300986"/>
                    <a:pt x="1406576" y="263393"/>
                    <a:pt x="1386026" y="259343"/>
                  </a:cubicBezTo>
                  <a:cubicBezTo>
                    <a:pt x="1365476" y="255292"/>
                    <a:pt x="1276114" y="248920"/>
                    <a:pt x="1276114" y="248920"/>
                  </a:cubicBezTo>
                  <a:lnTo>
                    <a:pt x="1011338" y="192704"/>
                  </a:lnTo>
                  <a:lnTo>
                    <a:pt x="595154" y="106454"/>
                  </a:lnTo>
                  <a:lnTo>
                    <a:pt x="356559" y="59328"/>
                  </a:lnTo>
                  <a:cubicBezTo>
                    <a:pt x="356559" y="59328"/>
                    <a:pt x="140391" y="13387"/>
                    <a:pt x="128832" y="11115"/>
                  </a:cubicBezTo>
                  <a:cubicBezTo>
                    <a:pt x="117272" y="8743"/>
                    <a:pt x="41100" y="0"/>
                    <a:pt x="41100" y="0"/>
                  </a:cubicBezTo>
                  <a:close/>
                </a:path>
              </a:pathLst>
            </a:custGeom>
            <a:solidFill>
              <a:srgbClr val="E2DEBC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7" name="任意多边形: 形状 656"/>
            <p:cNvSpPr/>
            <p:nvPr/>
          </p:nvSpPr>
          <p:spPr>
            <a:xfrm>
              <a:off x="2379765" y="1"/>
              <a:ext cx="1707381" cy="1408079"/>
            </a:xfrm>
            <a:custGeom>
              <a:avLst/>
              <a:gdLst>
                <a:gd name="connsiteX0" fmla="*/ 229083 w 1707381"/>
                <a:gd name="connsiteY0" fmla="*/ 0 h 1408079"/>
                <a:gd name="connsiteX1" fmla="*/ 1707381 w 1707381"/>
                <a:gd name="connsiteY1" fmla="*/ 0 h 1408079"/>
                <a:gd name="connsiteX2" fmla="*/ 1658376 w 1707381"/>
                <a:gd name="connsiteY2" fmla="*/ 271664 h 1408079"/>
                <a:gd name="connsiteX3" fmla="*/ 1416125 w 1707381"/>
                <a:gd name="connsiteY3" fmla="*/ 1408079 h 1408079"/>
                <a:gd name="connsiteX4" fmla="*/ 1337532 w 1707381"/>
                <a:gd name="connsiteY4" fmla="*/ 1371376 h 1408079"/>
                <a:gd name="connsiteX5" fmla="*/ 510353 w 1707381"/>
                <a:gd name="connsiteY5" fmla="*/ 1212954 h 1408079"/>
                <a:gd name="connsiteX6" fmla="*/ 1053 w 1707381"/>
                <a:gd name="connsiteY6" fmla="*/ 1110353 h 1408079"/>
                <a:gd name="connsiteX7" fmla="*/ 127020 w 1707381"/>
                <a:gd name="connsiteY7" fmla="*/ 499836 h 140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7381" h="1408079">
                  <a:moveTo>
                    <a:pt x="229083" y="0"/>
                  </a:moveTo>
                  <a:lnTo>
                    <a:pt x="1707381" y="0"/>
                  </a:lnTo>
                  <a:lnTo>
                    <a:pt x="1658376" y="271664"/>
                  </a:lnTo>
                  <a:lnTo>
                    <a:pt x="1416125" y="1408079"/>
                  </a:lnTo>
                  <a:cubicBezTo>
                    <a:pt x="1416125" y="1408079"/>
                    <a:pt x="1352895" y="1374389"/>
                    <a:pt x="1337532" y="1371376"/>
                  </a:cubicBezTo>
                  <a:cubicBezTo>
                    <a:pt x="1322170" y="1368313"/>
                    <a:pt x="510353" y="1212954"/>
                    <a:pt x="510353" y="1212954"/>
                  </a:cubicBezTo>
                  <a:cubicBezTo>
                    <a:pt x="510353" y="1212954"/>
                    <a:pt x="15626" y="1112922"/>
                    <a:pt x="1053" y="1110353"/>
                  </a:cubicBezTo>
                  <a:cubicBezTo>
                    <a:pt x="-13470" y="1107785"/>
                    <a:pt x="127020" y="499836"/>
                    <a:pt x="127020" y="499836"/>
                  </a:cubicBezTo>
                  <a:close/>
                </a:path>
              </a:pathLst>
            </a:custGeom>
            <a:solidFill>
              <a:srgbClr val="23685B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9" name="任意多边形: 形状 658"/>
            <p:cNvSpPr/>
            <p:nvPr/>
          </p:nvSpPr>
          <p:spPr>
            <a:xfrm>
              <a:off x="2900441" y="1"/>
              <a:ext cx="869415" cy="289063"/>
            </a:xfrm>
            <a:custGeom>
              <a:avLst/>
              <a:gdLst>
                <a:gd name="connsiteX0" fmla="*/ 20389 w 869415"/>
                <a:gd name="connsiteY0" fmla="*/ 0 h 289063"/>
                <a:gd name="connsiteX1" fmla="*/ 50815 w 869415"/>
                <a:gd name="connsiteY1" fmla="*/ 0 h 289063"/>
                <a:gd name="connsiteX2" fmla="*/ 466669 w 869415"/>
                <a:gd name="connsiteY2" fmla="*/ 66658 h 289063"/>
                <a:gd name="connsiteX3" fmla="*/ 869415 w 869415"/>
                <a:gd name="connsiteY3" fmla="*/ 160071 h 289063"/>
                <a:gd name="connsiteX4" fmla="*/ 833305 w 869415"/>
                <a:gd name="connsiteY4" fmla="*/ 288903 h 289063"/>
                <a:gd name="connsiteX5" fmla="*/ 500259 w 869415"/>
                <a:gd name="connsiteY5" fmla="*/ 253632 h 289063"/>
                <a:gd name="connsiteX6" fmla="*/ 0 w 869415"/>
                <a:gd name="connsiteY6" fmla="*/ 148364 h 289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9415" h="289063">
                  <a:moveTo>
                    <a:pt x="20389" y="0"/>
                  </a:moveTo>
                  <a:lnTo>
                    <a:pt x="50815" y="0"/>
                  </a:lnTo>
                  <a:lnTo>
                    <a:pt x="466669" y="66658"/>
                  </a:lnTo>
                  <a:lnTo>
                    <a:pt x="869415" y="160071"/>
                  </a:lnTo>
                  <a:cubicBezTo>
                    <a:pt x="869415" y="160071"/>
                    <a:pt x="833898" y="286038"/>
                    <a:pt x="833305" y="288903"/>
                  </a:cubicBezTo>
                  <a:cubicBezTo>
                    <a:pt x="832712" y="291768"/>
                    <a:pt x="528022" y="255262"/>
                    <a:pt x="500259" y="253632"/>
                  </a:cubicBezTo>
                  <a:cubicBezTo>
                    <a:pt x="472498" y="252002"/>
                    <a:pt x="0" y="148364"/>
                    <a:pt x="0" y="148364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6" name="任意多边形: 形状 135"/>
            <p:cNvSpPr/>
            <p:nvPr/>
          </p:nvSpPr>
          <p:spPr>
            <a:xfrm>
              <a:off x="2765039" y="278134"/>
              <a:ext cx="922864" cy="782726"/>
            </a:xfrm>
            <a:custGeom>
              <a:avLst/>
              <a:gdLst>
                <a:gd name="connsiteX0" fmla="*/ 120434 w 922864"/>
                <a:gd name="connsiteY0" fmla="*/ 0 h 782726"/>
                <a:gd name="connsiteX1" fmla="*/ 593 w 922864"/>
                <a:gd name="connsiteY1" fmla="*/ 539383 h 782726"/>
                <a:gd name="connsiteX2" fmla="*/ 0 w 922864"/>
                <a:gd name="connsiteY2" fmla="*/ 609776 h 782726"/>
                <a:gd name="connsiteX3" fmla="*/ 137822 w 922864"/>
                <a:gd name="connsiteY3" fmla="*/ 654482 h 782726"/>
                <a:gd name="connsiteX4" fmla="*/ 607405 w 922864"/>
                <a:gd name="connsiteY4" fmla="*/ 760541 h 782726"/>
                <a:gd name="connsiteX5" fmla="*/ 790032 w 922864"/>
                <a:gd name="connsiteY5" fmla="*/ 780597 h 782726"/>
                <a:gd name="connsiteX6" fmla="*/ 803864 w 922864"/>
                <a:gd name="connsiteY6" fmla="*/ 771310 h 782726"/>
                <a:gd name="connsiteX7" fmla="*/ 922865 w 922864"/>
                <a:gd name="connsiteY7" fmla="*/ 168597 h 782726"/>
                <a:gd name="connsiteX8" fmla="*/ 525601 w 922864"/>
                <a:gd name="connsiteY8" fmla="*/ 80026 h 782726"/>
                <a:gd name="connsiteX9" fmla="*/ 120434 w 922864"/>
                <a:gd name="connsiteY9" fmla="*/ 0 h 78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864" h="782726">
                  <a:moveTo>
                    <a:pt x="120434" y="0"/>
                  </a:moveTo>
                  <a:lnTo>
                    <a:pt x="593" y="539383"/>
                  </a:lnTo>
                  <a:lnTo>
                    <a:pt x="0" y="609776"/>
                  </a:lnTo>
                  <a:cubicBezTo>
                    <a:pt x="0" y="609776"/>
                    <a:pt x="101860" y="647369"/>
                    <a:pt x="137822" y="654482"/>
                  </a:cubicBezTo>
                  <a:cubicBezTo>
                    <a:pt x="173735" y="661596"/>
                    <a:pt x="579149" y="754959"/>
                    <a:pt x="607405" y="760541"/>
                  </a:cubicBezTo>
                  <a:cubicBezTo>
                    <a:pt x="635612" y="766123"/>
                    <a:pt x="776250" y="789884"/>
                    <a:pt x="790032" y="780597"/>
                  </a:cubicBezTo>
                  <a:cubicBezTo>
                    <a:pt x="803864" y="771310"/>
                    <a:pt x="803864" y="771310"/>
                    <a:pt x="803864" y="771310"/>
                  </a:cubicBezTo>
                  <a:lnTo>
                    <a:pt x="922865" y="168597"/>
                  </a:lnTo>
                  <a:lnTo>
                    <a:pt x="525601" y="80026"/>
                  </a:lnTo>
                  <a:lnTo>
                    <a:pt x="120434" y="0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7" name="任意多边形: 形状 136"/>
            <p:cNvSpPr/>
            <p:nvPr/>
          </p:nvSpPr>
          <p:spPr>
            <a:xfrm>
              <a:off x="3421497" y="1404254"/>
              <a:ext cx="159063" cy="268395"/>
            </a:xfrm>
            <a:custGeom>
              <a:avLst/>
              <a:gdLst>
                <a:gd name="connsiteX0" fmla="*/ 41544 w 159063"/>
                <a:gd name="connsiteY0" fmla="*/ 217 h 268395"/>
                <a:gd name="connsiteX1" fmla="*/ 0 w 159063"/>
                <a:gd name="connsiteY1" fmla="*/ 243258 h 268395"/>
                <a:gd name="connsiteX2" fmla="*/ 59081 w 159063"/>
                <a:gd name="connsiteY2" fmla="*/ 190352 h 268395"/>
                <a:gd name="connsiteX3" fmla="*/ 97315 w 159063"/>
                <a:gd name="connsiteY3" fmla="*/ 266278 h 268395"/>
                <a:gd name="connsiteX4" fmla="*/ 125028 w 159063"/>
                <a:gd name="connsiteY4" fmla="*/ 199886 h 268395"/>
                <a:gd name="connsiteX5" fmla="*/ 159064 w 159063"/>
                <a:gd name="connsiteY5" fmla="*/ 21212 h 268395"/>
                <a:gd name="connsiteX6" fmla="*/ 41544 w 159063"/>
                <a:gd name="connsiteY6" fmla="*/ 217 h 268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3" h="268395">
                  <a:moveTo>
                    <a:pt x="41544" y="217"/>
                  </a:moveTo>
                  <a:lnTo>
                    <a:pt x="0" y="243258"/>
                  </a:lnTo>
                  <a:lnTo>
                    <a:pt x="59081" y="190352"/>
                  </a:lnTo>
                  <a:cubicBezTo>
                    <a:pt x="59081" y="190352"/>
                    <a:pt x="93956" y="283469"/>
                    <a:pt x="97315" y="266278"/>
                  </a:cubicBezTo>
                  <a:cubicBezTo>
                    <a:pt x="100724" y="249137"/>
                    <a:pt x="125028" y="199886"/>
                    <a:pt x="125028" y="199886"/>
                  </a:cubicBezTo>
                  <a:lnTo>
                    <a:pt x="159064" y="21212"/>
                  </a:lnTo>
                  <a:cubicBezTo>
                    <a:pt x="159064" y="21162"/>
                    <a:pt x="27614" y="-2500"/>
                    <a:pt x="41544" y="217"/>
                  </a:cubicBez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8" name="任意多边形: 形状 137"/>
            <p:cNvSpPr/>
            <p:nvPr/>
          </p:nvSpPr>
          <p:spPr>
            <a:xfrm>
              <a:off x="2394452" y="835552"/>
              <a:ext cx="1492726" cy="548038"/>
            </a:xfrm>
            <a:custGeom>
              <a:avLst/>
              <a:gdLst>
                <a:gd name="connsiteX0" fmla="*/ 3062 w 1492726"/>
                <a:gd name="connsiteY0" fmla="*/ 276183 h 548038"/>
                <a:gd name="connsiteX1" fmla="*/ 89411 w 1492726"/>
                <a:gd name="connsiteY1" fmla="*/ 308193 h 548038"/>
                <a:gd name="connsiteX2" fmla="*/ 183367 w 1492726"/>
                <a:gd name="connsiteY2" fmla="*/ 328644 h 548038"/>
                <a:gd name="connsiteX3" fmla="*/ 374638 w 1492726"/>
                <a:gd name="connsiteY3" fmla="*/ 366780 h 548038"/>
                <a:gd name="connsiteX4" fmla="*/ 753427 w 1492726"/>
                <a:gd name="connsiteY4" fmla="*/ 440927 h 548038"/>
                <a:gd name="connsiteX5" fmla="*/ 1134636 w 1492726"/>
                <a:gd name="connsiteY5" fmla="*/ 514877 h 548038"/>
                <a:gd name="connsiteX6" fmla="*/ 1324870 w 1492726"/>
                <a:gd name="connsiteY6" fmla="*/ 546887 h 548038"/>
                <a:gd name="connsiteX7" fmla="*/ 1396053 w 1492726"/>
                <a:gd name="connsiteY7" fmla="*/ 529549 h 548038"/>
                <a:gd name="connsiteX8" fmla="*/ 1426829 w 1492726"/>
                <a:gd name="connsiteY8" fmla="*/ 443644 h 548038"/>
                <a:gd name="connsiteX9" fmla="*/ 1465261 w 1492726"/>
                <a:gd name="connsiteY9" fmla="*/ 231428 h 548038"/>
                <a:gd name="connsiteX10" fmla="*/ 1492726 w 1492726"/>
                <a:gd name="connsiteY10" fmla="*/ 13284 h 548038"/>
                <a:gd name="connsiteX11" fmla="*/ 1464174 w 1492726"/>
                <a:gd name="connsiteY11" fmla="*/ 8393 h 548038"/>
                <a:gd name="connsiteX12" fmla="*/ 1418629 w 1492726"/>
                <a:gd name="connsiteY12" fmla="*/ 186376 h 548038"/>
                <a:gd name="connsiteX13" fmla="*/ 1383951 w 1492726"/>
                <a:gd name="connsiteY13" fmla="*/ 372313 h 548038"/>
                <a:gd name="connsiteX14" fmla="*/ 1366266 w 1492726"/>
                <a:gd name="connsiteY14" fmla="*/ 463552 h 548038"/>
                <a:gd name="connsiteX15" fmla="*/ 1362215 w 1492726"/>
                <a:gd name="connsiteY15" fmla="*/ 480594 h 548038"/>
                <a:gd name="connsiteX16" fmla="*/ 1361573 w 1492726"/>
                <a:gd name="connsiteY16" fmla="*/ 485436 h 548038"/>
                <a:gd name="connsiteX17" fmla="*/ 1330847 w 1492726"/>
                <a:gd name="connsiteY17" fmla="*/ 484695 h 548038"/>
                <a:gd name="connsiteX18" fmla="*/ 1145207 w 1492726"/>
                <a:gd name="connsiteY18" fmla="*/ 453475 h 548038"/>
                <a:gd name="connsiteX19" fmla="*/ 412972 w 1492726"/>
                <a:gd name="connsiteY19" fmla="*/ 318913 h 548038"/>
                <a:gd name="connsiteX20" fmla="*/ 208313 w 1492726"/>
                <a:gd name="connsiteY20" fmla="*/ 281370 h 548038"/>
                <a:gd name="connsiteX21" fmla="*/ 103736 w 1492726"/>
                <a:gd name="connsiteY21" fmla="*/ 264080 h 548038"/>
                <a:gd name="connsiteX22" fmla="*/ 5631 w 1492726"/>
                <a:gd name="connsiteY22" fmla="*/ 261314 h 548038"/>
                <a:gd name="connsiteX23" fmla="*/ 3062 w 1492726"/>
                <a:gd name="connsiteY23" fmla="*/ 276183 h 548038"/>
                <a:gd name="connsiteX24" fmla="*/ 3062 w 1492726"/>
                <a:gd name="connsiteY24" fmla="*/ 276183 h 54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92726" h="548038">
                  <a:moveTo>
                    <a:pt x="3062" y="276183"/>
                  </a:moveTo>
                  <a:cubicBezTo>
                    <a:pt x="28305" y="294955"/>
                    <a:pt x="59030" y="301475"/>
                    <a:pt x="89411" y="308193"/>
                  </a:cubicBezTo>
                  <a:cubicBezTo>
                    <a:pt x="120730" y="315109"/>
                    <a:pt x="151999" y="322074"/>
                    <a:pt x="183367" y="328644"/>
                  </a:cubicBezTo>
                  <a:cubicBezTo>
                    <a:pt x="246992" y="341982"/>
                    <a:pt x="310815" y="354381"/>
                    <a:pt x="374638" y="366780"/>
                  </a:cubicBezTo>
                  <a:cubicBezTo>
                    <a:pt x="500950" y="391331"/>
                    <a:pt x="627312" y="415487"/>
                    <a:pt x="753427" y="440927"/>
                  </a:cubicBezTo>
                  <a:cubicBezTo>
                    <a:pt x="880332" y="466516"/>
                    <a:pt x="1007237" y="491759"/>
                    <a:pt x="1134636" y="514877"/>
                  </a:cubicBezTo>
                  <a:cubicBezTo>
                    <a:pt x="1197767" y="526338"/>
                    <a:pt x="1261146" y="539033"/>
                    <a:pt x="1324870" y="546887"/>
                  </a:cubicBezTo>
                  <a:cubicBezTo>
                    <a:pt x="1351051" y="550098"/>
                    <a:pt x="1375405" y="547283"/>
                    <a:pt x="1396053" y="529549"/>
                  </a:cubicBezTo>
                  <a:cubicBezTo>
                    <a:pt x="1420308" y="508702"/>
                    <a:pt x="1421741" y="473036"/>
                    <a:pt x="1426829" y="443644"/>
                  </a:cubicBezTo>
                  <a:cubicBezTo>
                    <a:pt x="1439030" y="372807"/>
                    <a:pt x="1452368" y="302167"/>
                    <a:pt x="1465261" y="231428"/>
                  </a:cubicBezTo>
                  <a:cubicBezTo>
                    <a:pt x="1478401" y="159454"/>
                    <a:pt x="1492628" y="86739"/>
                    <a:pt x="1492726" y="13284"/>
                  </a:cubicBezTo>
                  <a:cubicBezTo>
                    <a:pt x="1492726" y="-1437"/>
                    <a:pt x="1469312" y="-5142"/>
                    <a:pt x="1464174" y="8393"/>
                  </a:cubicBezTo>
                  <a:cubicBezTo>
                    <a:pt x="1442389" y="65547"/>
                    <a:pt x="1429793" y="126456"/>
                    <a:pt x="1418629" y="186376"/>
                  </a:cubicBezTo>
                  <a:cubicBezTo>
                    <a:pt x="1407069" y="248372"/>
                    <a:pt x="1395510" y="310317"/>
                    <a:pt x="1383951" y="372313"/>
                  </a:cubicBezTo>
                  <a:cubicBezTo>
                    <a:pt x="1378270" y="402742"/>
                    <a:pt x="1372342" y="433172"/>
                    <a:pt x="1366266" y="463552"/>
                  </a:cubicBezTo>
                  <a:cubicBezTo>
                    <a:pt x="1365130" y="469282"/>
                    <a:pt x="1363895" y="474963"/>
                    <a:pt x="1362215" y="480594"/>
                  </a:cubicBezTo>
                  <a:cubicBezTo>
                    <a:pt x="1362067" y="481138"/>
                    <a:pt x="1357671" y="488152"/>
                    <a:pt x="1361573" y="485436"/>
                  </a:cubicBezTo>
                  <a:cubicBezTo>
                    <a:pt x="1355546" y="489684"/>
                    <a:pt x="1337714" y="485683"/>
                    <a:pt x="1330847" y="484695"/>
                  </a:cubicBezTo>
                  <a:cubicBezTo>
                    <a:pt x="1268802" y="475506"/>
                    <a:pt x="1206955" y="464392"/>
                    <a:pt x="1145207" y="453475"/>
                  </a:cubicBezTo>
                  <a:cubicBezTo>
                    <a:pt x="900882" y="410201"/>
                    <a:pt x="656902" y="364508"/>
                    <a:pt x="412972" y="318913"/>
                  </a:cubicBezTo>
                  <a:cubicBezTo>
                    <a:pt x="344802" y="306168"/>
                    <a:pt x="276681" y="293127"/>
                    <a:pt x="208313" y="281370"/>
                  </a:cubicBezTo>
                  <a:cubicBezTo>
                    <a:pt x="173487" y="275393"/>
                    <a:pt x="138612" y="269663"/>
                    <a:pt x="103736" y="264080"/>
                  </a:cubicBezTo>
                  <a:cubicBezTo>
                    <a:pt x="70936" y="258844"/>
                    <a:pt x="38085" y="252620"/>
                    <a:pt x="5631" y="261314"/>
                  </a:cubicBezTo>
                  <a:cubicBezTo>
                    <a:pt x="-643" y="262944"/>
                    <a:pt x="-1927" y="272478"/>
                    <a:pt x="3062" y="276183"/>
                  </a:cubicBezTo>
                  <a:lnTo>
                    <a:pt x="3062" y="276183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3" name="任意多边形: 形状 662"/>
            <p:cNvSpPr/>
            <p:nvPr/>
          </p:nvSpPr>
          <p:spPr>
            <a:xfrm>
              <a:off x="3959134" y="0"/>
              <a:ext cx="112269" cy="412519"/>
            </a:xfrm>
            <a:custGeom>
              <a:avLst/>
              <a:gdLst>
                <a:gd name="connsiteX0" fmla="*/ 53418 w 112269"/>
                <a:gd name="connsiteY0" fmla="*/ 0 h 412519"/>
                <a:gd name="connsiteX1" fmla="*/ 112269 w 112269"/>
                <a:gd name="connsiteY1" fmla="*/ 0 h 412519"/>
                <a:gd name="connsiteX2" fmla="*/ 101434 w 112269"/>
                <a:gd name="connsiteY2" fmla="*/ 66807 h 412519"/>
                <a:gd name="connsiteX3" fmla="*/ 72832 w 112269"/>
                <a:gd name="connsiteY3" fmla="*/ 239851 h 412519"/>
                <a:gd name="connsiteX4" fmla="*/ 56580 w 112269"/>
                <a:gd name="connsiteY4" fmla="*/ 327731 h 412519"/>
                <a:gd name="connsiteX5" fmla="*/ 45119 w 112269"/>
                <a:gd name="connsiteY5" fmla="*/ 369077 h 412519"/>
                <a:gd name="connsiteX6" fmla="*/ 26891 w 112269"/>
                <a:gd name="connsiteY6" fmla="*/ 406225 h 412519"/>
                <a:gd name="connsiteX7" fmla="*/ 5452 w 112269"/>
                <a:gd name="connsiteY7" fmla="*/ 402520 h 412519"/>
                <a:gd name="connsiteX8" fmla="*/ 19 w 112269"/>
                <a:gd name="connsiteY8" fmla="*/ 351541 h 412519"/>
                <a:gd name="connsiteX9" fmla="*/ 4316 w 112269"/>
                <a:gd name="connsiteY9" fmla="*/ 301895 h 412519"/>
                <a:gd name="connsiteX10" fmla="*/ 19136 w 112269"/>
                <a:gd name="connsiteY10" fmla="*/ 207050 h 41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269" h="412519">
                  <a:moveTo>
                    <a:pt x="53418" y="0"/>
                  </a:moveTo>
                  <a:lnTo>
                    <a:pt x="112269" y="0"/>
                  </a:lnTo>
                  <a:lnTo>
                    <a:pt x="101434" y="66807"/>
                  </a:lnTo>
                  <a:cubicBezTo>
                    <a:pt x="91900" y="124456"/>
                    <a:pt x="82366" y="182153"/>
                    <a:pt x="72832" y="239851"/>
                  </a:cubicBezTo>
                  <a:cubicBezTo>
                    <a:pt x="67991" y="269292"/>
                    <a:pt x="63199" y="298635"/>
                    <a:pt x="56580" y="327731"/>
                  </a:cubicBezTo>
                  <a:cubicBezTo>
                    <a:pt x="53418" y="341513"/>
                    <a:pt x="50751" y="356036"/>
                    <a:pt x="45119" y="369077"/>
                  </a:cubicBezTo>
                  <a:cubicBezTo>
                    <a:pt x="39636" y="381723"/>
                    <a:pt x="32226" y="393431"/>
                    <a:pt x="26891" y="406225"/>
                  </a:cubicBezTo>
                  <a:cubicBezTo>
                    <a:pt x="22593" y="416500"/>
                    <a:pt x="6243" y="413437"/>
                    <a:pt x="5452" y="402520"/>
                  </a:cubicBezTo>
                  <a:cubicBezTo>
                    <a:pt x="4267" y="385478"/>
                    <a:pt x="-327" y="368583"/>
                    <a:pt x="19" y="351541"/>
                  </a:cubicBezTo>
                  <a:cubicBezTo>
                    <a:pt x="364" y="334943"/>
                    <a:pt x="2587" y="318394"/>
                    <a:pt x="4316" y="301895"/>
                  </a:cubicBezTo>
                  <a:cubicBezTo>
                    <a:pt x="7626" y="270132"/>
                    <a:pt x="13949" y="238566"/>
                    <a:pt x="19136" y="207050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5" name="任意多边形: 形状 664"/>
            <p:cNvSpPr/>
            <p:nvPr/>
          </p:nvSpPr>
          <p:spPr>
            <a:xfrm>
              <a:off x="2369330" y="0"/>
              <a:ext cx="247655" cy="1120670"/>
            </a:xfrm>
            <a:custGeom>
              <a:avLst/>
              <a:gdLst>
                <a:gd name="connsiteX0" fmla="*/ 227301 w 247655"/>
                <a:gd name="connsiteY0" fmla="*/ 0 h 1120670"/>
                <a:gd name="connsiteX1" fmla="*/ 247655 w 247655"/>
                <a:gd name="connsiteY1" fmla="*/ 0 h 1120670"/>
                <a:gd name="connsiteX2" fmla="*/ 170106 w 247655"/>
                <a:gd name="connsiteY2" fmla="*/ 378759 h 1120670"/>
                <a:gd name="connsiteX3" fmla="*/ 93736 w 247655"/>
                <a:gd name="connsiteY3" fmla="*/ 748409 h 1120670"/>
                <a:gd name="connsiteX4" fmla="*/ 55551 w 247655"/>
                <a:gd name="connsiteY4" fmla="*/ 933209 h 1120670"/>
                <a:gd name="connsiteX5" fmla="*/ 36878 w 247655"/>
                <a:gd name="connsiteY5" fmla="*/ 1023757 h 1120670"/>
                <a:gd name="connsiteX6" fmla="*/ 15242 w 247655"/>
                <a:gd name="connsiteY6" fmla="*/ 1115935 h 1120670"/>
                <a:gd name="connsiteX7" fmla="*/ 27 w 247655"/>
                <a:gd name="connsiteY7" fmla="*/ 1111143 h 1120670"/>
                <a:gd name="connsiteX8" fmla="*/ 19540 w 247655"/>
                <a:gd name="connsiteY8" fmla="*/ 1005134 h 1120670"/>
                <a:gd name="connsiteX9" fmla="*/ 40583 w 247655"/>
                <a:gd name="connsiteY9" fmla="*/ 903274 h 1120670"/>
                <a:gd name="connsiteX10" fmla="*/ 83412 w 247655"/>
                <a:gd name="connsiteY10" fmla="*/ 695800 h 112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655" h="1120670">
                  <a:moveTo>
                    <a:pt x="227301" y="0"/>
                  </a:moveTo>
                  <a:lnTo>
                    <a:pt x="247655" y="0"/>
                  </a:lnTo>
                  <a:lnTo>
                    <a:pt x="170106" y="378759"/>
                  </a:lnTo>
                  <a:cubicBezTo>
                    <a:pt x="144617" y="501960"/>
                    <a:pt x="119176" y="625209"/>
                    <a:pt x="93736" y="748409"/>
                  </a:cubicBezTo>
                  <a:cubicBezTo>
                    <a:pt x="80991" y="810009"/>
                    <a:pt x="68296" y="871609"/>
                    <a:pt x="55551" y="933209"/>
                  </a:cubicBezTo>
                  <a:cubicBezTo>
                    <a:pt x="49327" y="963392"/>
                    <a:pt x="43102" y="993574"/>
                    <a:pt x="36878" y="1023757"/>
                  </a:cubicBezTo>
                  <a:cubicBezTo>
                    <a:pt x="30506" y="1054730"/>
                    <a:pt x="25319" y="1085950"/>
                    <a:pt x="15242" y="1115935"/>
                  </a:cubicBezTo>
                  <a:cubicBezTo>
                    <a:pt x="12130" y="1125172"/>
                    <a:pt x="-665" y="1119442"/>
                    <a:pt x="27" y="1111143"/>
                  </a:cubicBezTo>
                  <a:cubicBezTo>
                    <a:pt x="2991" y="1075428"/>
                    <a:pt x="12278" y="1040207"/>
                    <a:pt x="19540" y="1005134"/>
                  </a:cubicBezTo>
                  <a:cubicBezTo>
                    <a:pt x="26554" y="971147"/>
                    <a:pt x="33569" y="937211"/>
                    <a:pt x="40583" y="903274"/>
                  </a:cubicBezTo>
                  <a:cubicBezTo>
                    <a:pt x="54859" y="834116"/>
                    <a:pt x="69136" y="764958"/>
                    <a:pt x="83412" y="69580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7" name="任意多边形: 形状 666"/>
            <p:cNvSpPr/>
            <p:nvPr/>
          </p:nvSpPr>
          <p:spPr>
            <a:xfrm>
              <a:off x="3793613" y="1"/>
              <a:ext cx="304631" cy="1405229"/>
            </a:xfrm>
            <a:custGeom>
              <a:avLst/>
              <a:gdLst>
                <a:gd name="connsiteX0" fmla="*/ 285102 w 304631"/>
                <a:gd name="connsiteY0" fmla="*/ 0 h 1405229"/>
                <a:gd name="connsiteX1" fmla="*/ 304631 w 304631"/>
                <a:gd name="connsiteY1" fmla="*/ 0 h 1405229"/>
                <a:gd name="connsiteX2" fmla="*/ 178828 w 304631"/>
                <a:gd name="connsiteY2" fmla="*/ 663147 h 1405229"/>
                <a:gd name="connsiteX3" fmla="*/ 22431 w 304631"/>
                <a:gd name="connsiteY3" fmla="*/ 1396371 h 1405229"/>
                <a:gd name="connsiteX4" fmla="*/ 301 w 304631"/>
                <a:gd name="connsiteY4" fmla="*/ 1392567 h 1405229"/>
                <a:gd name="connsiteX5" fmla="*/ 89811 w 304631"/>
                <a:gd name="connsiteY5" fmla="*/ 981373 h 1405229"/>
                <a:gd name="connsiteX6" fmla="*/ 238649 w 304631"/>
                <a:gd name="connsiteY6" fmla="*/ 246767 h 140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631" h="1405229">
                  <a:moveTo>
                    <a:pt x="285102" y="0"/>
                  </a:moveTo>
                  <a:lnTo>
                    <a:pt x="304631" y="0"/>
                  </a:lnTo>
                  <a:lnTo>
                    <a:pt x="178828" y="663147"/>
                  </a:lnTo>
                  <a:cubicBezTo>
                    <a:pt x="129577" y="908066"/>
                    <a:pt x="78400" y="1152836"/>
                    <a:pt x="22431" y="1396371"/>
                  </a:cubicBezTo>
                  <a:cubicBezTo>
                    <a:pt x="19171" y="1410400"/>
                    <a:pt x="-2811" y="1406745"/>
                    <a:pt x="301" y="1392567"/>
                  </a:cubicBezTo>
                  <a:cubicBezTo>
                    <a:pt x="30236" y="1255536"/>
                    <a:pt x="60715" y="1118603"/>
                    <a:pt x="89811" y="981373"/>
                  </a:cubicBezTo>
                  <a:cubicBezTo>
                    <a:pt x="141630" y="736949"/>
                    <a:pt x="191276" y="492080"/>
                    <a:pt x="238649" y="24676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5" name="任意多边形: 形状 144"/>
            <p:cNvSpPr/>
            <p:nvPr/>
          </p:nvSpPr>
          <p:spPr>
            <a:xfrm>
              <a:off x="2340175" y="1278126"/>
              <a:ext cx="1113976" cy="228025"/>
            </a:xfrm>
            <a:custGeom>
              <a:avLst/>
              <a:gdLst>
                <a:gd name="connsiteX0" fmla="*/ 1109035 w 1113976"/>
                <a:gd name="connsiteY0" fmla="*/ 214769 h 228025"/>
                <a:gd name="connsiteX1" fmla="*/ 681638 w 1113976"/>
                <a:gd name="connsiteY1" fmla="*/ 133014 h 228025"/>
                <a:gd name="connsiteX2" fmla="*/ 250685 w 1113976"/>
                <a:gd name="connsiteY2" fmla="*/ 48444 h 228025"/>
                <a:gd name="connsiteX3" fmla="*/ 7495 w 1113976"/>
                <a:gd name="connsiteY3" fmla="*/ 132 h 228025"/>
                <a:gd name="connsiteX4" fmla="*/ 4927 w 1113976"/>
                <a:gd name="connsiteY4" fmla="*/ 13223 h 228025"/>
                <a:gd name="connsiteX5" fmla="*/ 435386 w 1113976"/>
                <a:gd name="connsiteY5" fmla="*/ 98485 h 228025"/>
                <a:gd name="connsiteX6" fmla="*/ 865500 w 1113976"/>
                <a:gd name="connsiteY6" fmla="*/ 182117 h 228025"/>
                <a:gd name="connsiteX7" fmla="*/ 1106466 w 1113976"/>
                <a:gd name="connsiteY7" fmla="*/ 227909 h 228025"/>
                <a:gd name="connsiteX8" fmla="*/ 1109035 w 1113976"/>
                <a:gd name="connsiteY8" fmla="*/ 214769 h 228025"/>
                <a:gd name="connsiteX9" fmla="*/ 1109035 w 1113976"/>
                <a:gd name="connsiteY9" fmla="*/ 214769 h 22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976" h="228025">
                  <a:moveTo>
                    <a:pt x="1109035" y="214769"/>
                  </a:moveTo>
                  <a:cubicBezTo>
                    <a:pt x="966471" y="187946"/>
                    <a:pt x="824054" y="160678"/>
                    <a:pt x="681638" y="133014"/>
                  </a:cubicBezTo>
                  <a:cubicBezTo>
                    <a:pt x="537938" y="105104"/>
                    <a:pt x="394286" y="76848"/>
                    <a:pt x="250685" y="48444"/>
                  </a:cubicBezTo>
                  <a:cubicBezTo>
                    <a:pt x="169622" y="32389"/>
                    <a:pt x="88559" y="16285"/>
                    <a:pt x="7495" y="132"/>
                  </a:cubicBezTo>
                  <a:cubicBezTo>
                    <a:pt x="-557" y="-1449"/>
                    <a:pt x="-3175" y="11642"/>
                    <a:pt x="4927" y="13223"/>
                  </a:cubicBezTo>
                  <a:cubicBezTo>
                    <a:pt x="148380" y="41775"/>
                    <a:pt x="291834" y="70229"/>
                    <a:pt x="435386" y="98485"/>
                  </a:cubicBezTo>
                  <a:cubicBezTo>
                    <a:pt x="578691" y="126642"/>
                    <a:pt x="722046" y="154602"/>
                    <a:pt x="865500" y="182117"/>
                  </a:cubicBezTo>
                  <a:cubicBezTo>
                    <a:pt x="945773" y="197529"/>
                    <a:pt x="1026144" y="212793"/>
                    <a:pt x="1106466" y="227909"/>
                  </a:cubicBezTo>
                  <a:cubicBezTo>
                    <a:pt x="1114567" y="229391"/>
                    <a:pt x="1117136" y="216300"/>
                    <a:pt x="1109035" y="214769"/>
                  </a:cubicBezTo>
                  <a:lnTo>
                    <a:pt x="1109035" y="21476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6" name="任意多边形: 形状 145"/>
            <p:cNvSpPr/>
            <p:nvPr/>
          </p:nvSpPr>
          <p:spPr>
            <a:xfrm>
              <a:off x="2374606" y="1103673"/>
              <a:ext cx="1438902" cy="455280"/>
            </a:xfrm>
            <a:custGeom>
              <a:avLst/>
              <a:gdLst>
                <a:gd name="connsiteX0" fmla="*/ 4927 w 1438902"/>
                <a:gd name="connsiteY0" fmla="*/ 13249 h 455280"/>
                <a:gd name="connsiteX1" fmla="*/ 374280 w 1438902"/>
                <a:gd name="connsiteY1" fmla="*/ 83247 h 455280"/>
                <a:gd name="connsiteX2" fmla="*/ 746054 w 1438902"/>
                <a:gd name="connsiteY2" fmla="*/ 159815 h 455280"/>
                <a:gd name="connsiteX3" fmla="*/ 1114518 w 1438902"/>
                <a:gd name="connsiteY3" fmla="*/ 236481 h 455280"/>
                <a:gd name="connsiteX4" fmla="*/ 1205263 w 1438902"/>
                <a:gd name="connsiteY4" fmla="*/ 254907 h 455280"/>
                <a:gd name="connsiteX5" fmla="*/ 1289044 w 1438902"/>
                <a:gd name="connsiteY5" fmla="*/ 271060 h 455280"/>
                <a:gd name="connsiteX6" fmla="*/ 1410416 w 1438902"/>
                <a:gd name="connsiteY6" fmla="*/ 301194 h 455280"/>
                <a:gd name="connsiteX7" fmla="*/ 1382555 w 1438902"/>
                <a:gd name="connsiteY7" fmla="*/ 422912 h 455280"/>
                <a:gd name="connsiteX8" fmla="*/ 1369020 w 1438902"/>
                <a:gd name="connsiteY8" fmla="*/ 433878 h 455280"/>
                <a:gd name="connsiteX9" fmla="*/ 1348668 w 1438902"/>
                <a:gd name="connsiteY9" fmla="*/ 440498 h 455280"/>
                <a:gd name="connsiteX10" fmla="*/ 1307914 w 1438902"/>
                <a:gd name="connsiteY10" fmla="*/ 440794 h 455280"/>
                <a:gd name="connsiteX11" fmla="*/ 1229271 w 1438902"/>
                <a:gd name="connsiteY11" fmla="*/ 423109 h 455280"/>
                <a:gd name="connsiteX12" fmla="*/ 1190543 w 1438902"/>
                <a:gd name="connsiteY12" fmla="*/ 412242 h 455280"/>
                <a:gd name="connsiteX13" fmla="*/ 1187974 w 1438902"/>
                <a:gd name="connsiteY13" fmla="*/ 425332 h 455280"/>
                <a:gd name="connsiteX14" fmla="*/ 1350841 w 1438902"/>
                <a:gd name="connsiteY14" fmla="*/ 453539 h 455280"/>
                <a:gd name="connsiteX15" fmla="*/ 1368526 w 1438902"/>
                <a:gd name="connsiteY15" fmla="*/ 449785 h 455280"/>
                <a:gd name="connsiteX16" fmla="*/ 1383839 w 1438902"/>
                <a:gd name="connsiteY16" fmla="*/ 438719 h 455280"/>
                <a:gd name="connsiteX17" fmla="*/ 1409823 w 1438902"/>
                <a:gd name="connsiteY17" fmla="*/ 412834 h 455280"/>
                <a:gd name="connsiteX18" fmla="*/ 1438474 w 1438902"/>
                <a:gd name="connsiteY18" fmla="*/ 350543 h 455280"/>
                <a:gd name="connsiteX19" fmla="*/ 1418171 w 1438902"/>
                <a:gd name="connsiteY19" fmla="*/ 290227 h 455280"/>
                <a:gd name="connsiteX20" fmla="*/ 1359189 w 1438902"/>
                <a:gd name="connsiteY20" fmla="*/ 263008 h 455280"/>
                <a:gd name="connsiteX21" fmla="*/ 1293588 w 1438902"/>
                <a:gd name="connsiteY21" fmla="*/ 258069 h 455280"/>
                <a:gd name="connsiteX22" fmla="*/ 1207882 w 1438902"/>
                <a:gd name="connsiteY22" fmla="*/ 241718 h 455280"/>
                <a:gd name="connsiteX23" fmla="*/ 825734 w 1438902"/>
                <a:gd name="connsiteY23" fmla="*/ 162779 h 455280"/>
                <a:gd name="connsiteX24" fmla="*/ 439634 w 1438902"/>
                <a:gd name="connsiteY24" fmla="*/ 82703 h 455280"/>
                <a:gd name="connsiteX25" fmla="*/ 55560 w 1438902"/>
                <a:gd name="connsiteY25" fmla="*/ 8655 h 455280"/>
                <a:gd name="connsiteX26" fmla="*/ 7495 w 1438902"/>
                <a:gd name="connsiteY26" fmla="*/ 109 h 455280"/>
                <a:gd name="connsiteX27" fmla="*/ 4927 w 1438902"/>
                <a:gd name="connsiteY27" fmla="*/ 13249 h 455280"/>
                <a:gd name="connsiteX28" fmla="*/ 4927 w 1438902"/>
                <a:gd name="connsiteY28" fmla="*/ 13249 h 455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38902" h="455280">
                  <a:moveTo>
                    <a:pt x="4927" y="13249"/>
                  </a:moveTo>
                  <a:cubicBezTo>
                    <a:pt x="128324" y="35034"/>
                    <a:pt x="251376" y="58646"/>
                    <a:pt x="374280" y="83247"/>
                  </a:cubicBezTo>
                  <a:cubicBezTo>
                    <a:pt x="498369" y="108045"/>
                    <a:pt x="622212" y="133880"/>
                    <a:pt x="746054" y="159815"/>
                  </a:cubicBezTo>
                  <a:cubicBezTo>
                    <a:pt x="868859" y="185502"/>
                    <a:pt x="991614" y="211387"/>
                    <a:pt x="1114518" y="236481"/>
                  </a:cubicBezTo>
                  <a:cubicBezTo>
                    <a:pt x="1144750" y="242656"/>
                    <a:pt x="1175031" y="248782"/>
                    <a:pt x="1205263" y="254907"/>
                  </a:cubicBezTo>
                  <a:cubicBezTo>
                    <a:pt x="1232926" y="260489"/>
                    <a:pt x="1260985" y="267998"/>
                    <a:pt x="1289044" y="271060"/>
                  </a:cubicBezTo>
                  <a:cubicBezTo>
                    <a:pt x="1329056" y="275407"/>
                    <a:pt x="1380431" y="268146"/>
                    <a:pt x="1410416" y="301194"/>
                  </a:cubicBezTo>
                  <a:cubicBezTo>
                    <a:pt x="1445785" y="340218"/>
                    <a:pt x="1414961" y="393717"/>
                    <a:pt x="1382555" y="422912"/>
                  </a:cubicBezTo>
                  <a:cubicBezTo>
                    <a:pt x="1378257" y="426814"/>
                    <a:pt x="1373713" y="430420"/>
                    <a:pt x="1369020" y="433878"/>
                  </a:cubicBezTo>
                  <a:cubicBezTo>
                    <a:pt x="1362845" y="438373"/>
                    <a:pt x="1356127" y="439460"/>
                    <a:pt x="1348668" y="440498"/>
                  </a:cubicBezTo>
                  <a:cubicBezTo>
                    <a:pt x="1335182" y="442325"/>
                    <a:pt x="1321449" y="442276"/>
                    <a:pt x="1307914" y="440794"/>
                  </a:cubicBezTo>
                  <a:cubicBezTo>
                    <a:pt x="1281140" y="437929"/>
                    <a:pt x="1255057" y="430568"/>
                    <a:pt x="1229271" y="423109"/>
                  </a:cubicBezTo>
                  <a:cubicBezTo>
                    <a:pt x="1216378" y="419404"/>
                    <a:pt x="1203535" y="415601"/>
                    <a:pt x="1190543" y="412242"/>
                  </a:cubicBezTo>
                  <a:cubicBezTo>
                    <a:pt x="1182589" y="410167"/>
                    <a:pt x="1180021" y="423307"/>
                    <a:pt x="1187974" y="425332"/>
                  </a:cubicBezTo>
                  <a:cubicBezTo>
                    <a:pt x="1240732" y="439065"/>
                    <a:pt x="1295317" y="461739"/>
                    <a:pt x="1350841" y="453539"/>
                  </a:cubicBezTo>
                  <a:cubicBezTo>
                    <a:pt x="1356423" y="452699"/>
                    <a:pt x="1363289" y="452057"/>
                    <a:pt x="1368526" y="449785"/>
                  </a:cubicBezTo>
                  <a:cubicBezTo>
                    <a:pt x="1374009" y="447463"/>
                    <a:pt x="1379245" y="442473"/>
                    <a:pt x="1383839" y="438719"/>
                  </a:cubicBezTo>
                  <a:cubicBezTo>
                    <a:pt x="1393274" y="430964"/>
                    <a:pt x="1402068" y="422319"/>
                    <a:pt x="1409823" y="412834"/>
                  </a:cubicBezTo>
                  <a:cubicBezTo>
                    <a:pt x="1424248" y="395100"/>
                    <a:pt x="1436103" y="373612"/>
                    <a:pt x="1438474" y="350543"/>
                  </a:cubicBezTo>
                  <a:cubicBezTo>
                    <a:pt x="1440796" y="328264"/>
                    <a:pt x="1433633" y="306578"/>
                    <a:pt x="1418171" y="290227"/>
                  </a:cubicBezTo>
                  <a:cubicBezTo>
                    <a:pt x="1402808" y="273975"/>
                    <a:pt x="1380777" y="266417"/>
                    <a:pt x="1359189" y="263008"/>
                  </a:cubicBezTo>
                  <a:cubicBezTo>
                    <a:pt x="1337454" y="259600"/>
                    <a:pt x="1315422" y="260242"/>
                    <a:pt x="1293588" y="258069"/>
                  </a:cubicBezTo>
                  <a:cubicBezTo>
                    <a:pt x="1264888" y="255253"/>
                    <a:pt x="1236138" y="247398"/>
                    <a:pt x="1207882" y="241718"/>
                  </a:cubicBezTo>
                  <a:cubicBezTo>
                    <a:pt x="1080384" y="216080"/>
                    <a:pt x="953034" y="189454"/>
                    <a:pt x="825734" y="162779"/>
                  </a:cubicBezTo>
                  <a:cubicBezTo>
                    <a:pt x="697100" y="135807"/>
                    <a:pt x="568466" y="108835"/>
                    <a:pt x="439634" y="82703"/>
                  </a:cubicBezTo>
                  <a:cubicBezTo>
                    <a:pt x="311840" y="56819"/>
                    <a:pt x="183848" y="31774"/>
                    <a:pt x="55560" y="8655"/>
                  </a:cubicBezTo>
                  <a:cubicBezTo>
                    <a:pt x="39555" y="5790"/>
                    <a:pt x="23550" y="2925"/>
                    <a:pt x="7495" y="109"/>
                  </a:cubicBezTo>
                  <a:cubicBezTo>
                    <a:pt x="-557" y="-1324"/>
                    <a:pt x="-3175" y="11816"/>
                    <a:pt x="4927" y="13249"/>
                  </a:cubicBezTo>
                  <a:lnTo>
                    <a:pt x="4927" y="1324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7" name="任意多边形: 形状 146"/>
            <p:cNvSpPr/>
            <p:nvPr/>
          </p:nvSpPr>
          <p:spPr>
            <a:xfrm>
              <a:off x="2359584" y="1113220"/>
              <a:ext cx="59108" cy="179530"/>
            </a:xfrm>
            <a:custGeom>
              <a:avLst/>
              <a:gdLst>
                <a:gd name="connsiteX0" fmla="*/ 90 w 59108"/>
                <a:gd name="connsiteY0" fmla="*/ 169928 h 179530"/>
                <a:gd name="connsiteX1" fmla="*/ 5968 w 59108"/>
                <a:gd name="connsiteY1" fmla="*/ 179314 h 179530"/>
                <a:gd name="connsiteX2" fmla="*/ 21282 w 59108"/>
                <a:gd name="connsiteY2" fmla="*/ 171904 h 179530"/>
                <a:gd name="connsiteX3" fmla="*/ 47661 w 59108"/>
                <a:gd name="connsiteY3" fmla="*/ 124531 h 179530"/>
                <a:gd name="connsiteX4" fmla="*/ 58430 w 59108"/>
                <a:gd name="connsiteY4" fmla="*/ 64561 h 179530"/>
                <a:gd name="connsiteX5" fmla="*/ 58973 w 59108"/>
                <a:gd name="connsiteY5" fmla="*/ 32304 h 179530"/>
                <a:gd name="connsiteX6" fmla="*/ 54033 w 59108"/>
                <a:gd name="connsiteY6" fmla="*/ 2072 h 179530"/>
                <a:gd name="connsiteX7" fmla="*/ 46179 w 59108"/>
                <a:gd name="connsiteY7" fmla="*/ 1726 h 179530"/>
                <a:gd name="connsiteX8" fmla="*/ 42474 w 59108"/>
                <a:gd name="connsiteY8" fmla="*/ 21337 h 179530"/>
                <a:gd name="connsiteX9" fmla="*/ 42869 w 59108"/>
                <a:gd name="connsiteY9" fmla="*/ 46531 h 179530"/>
                <a:gd name="connsiteX10" fmla="*/ 39263 w 59108"/>
                <a:gd name="connsiteY10" fmla="*/ 95040 h 179530"/>
                <a:gd name="connsiteX11" fmla="*/ 28000 w 59108"/>
                <a:gd name="connsiteY11" fmla="*/ 136831 h 179530"/>
                <a:gd name="connsiteX12" fmla="*/ 18516 w 59108"/>
                <a:gd name="connsiteY12" fmla="*/ 155702 h 179530"/>
                <a:gd name="connsiteX13" fmla="*/ 5326 w 59108"/>
                <a:gd name="connsiteY13" fmla="*/ 169484 h 179530"/>
                <a:gd name="connsiteX14" fmla="*/ 90 w 59108"/>
                <a:gd name="connsiteY14" fmla="*/ 169928 h 179530"/>
                <a:gd name="connsiteX15" fmla="*/ 90 w 59108"/>
                <a:gd name="connsiteY15" fmla="*/ 169928 h 17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108" h="179530">
                  <a:moveTo>
                    <a:pt x="90" y="169928"/>
                  </a:moveTo>
                  <a:cubicBezTo>
                    <a:pt x="-404" y="174473"/>
                    <a:pt x="1078" y="178277"/>
                    <a:pt x="5968" y="179314"/>
                  </a:cubicBezTo>
                  <a:cubicBezTo>
                    <a:pt x="12143" y="180599"/>
                    <a:pt x="17281" y="175906"/>
                    <a:pt x="21282" y="171904"/>
                  </a:cubicBezTo>
                  <a:cubicBezTo>
                    <a:pt x="34175" y="159110"/>
                    <a:pt x="42029" y="141524"/>
                    <a:pt x="47661" y="124531"/>
                  </a:cubicBezTo>
                  <a:cubicBezTo>
                    <a:pt x="54083" y="105216"/>
                    <a:pt x="57343" y="84864"/>
                    <a:pt x="58430" y="64561"/>
                  </a:cubicBezTo>
                  <a:cubicBezTo>
                    <a:pt x="58973" y="53792"/>
                    <a:pt x="59121" y="43073"/>
                    <a:pt x="58973" y="32304"/>
                  </a:cubicBezTo>
                  <a:cubicBezTo>
                    <a:pt x="58825" y="22622"/>
                    <a:pt x="60702" y="9926"/>
                    <a:pt x="54033" y="2072"/>
                  </a:cubicBezTo>
                  <a:cubicBezTo>
                    <a:pt x="52156" y="-151"/>
                    <a:pt x="48204" y="-1040"/>
                    <a:pt x="46179" y="1726"/>
                  </a:cubicBezTo>
                  <a:cubicBezTo>
                    <a:pt x="41832" y="7852"/>
                    <a:pt x="42227" y="14076"/>
                    <a:pt x="42474" y="21337"/>
                  </a:cubicBezTo>
                  <a:cubicBezTo>
                    <a:pt x="42721" y="29735"/>
                    <a:pt x="42918" y="38133"/>
                    <a:pt x="42869" y="46531"/>
                  </a:cubicBezTo>
                  <a:cubicBezTo>
                    <a:pt x="42770" y="62733"/>
                    <a:pt x="41832" y="79035"/>
                    <a:pt x="39263" y="95040"/>
                  </a:cubicBezTo>
                  <a:cubicBezTo>
                    <a:pt x="36991" y="109267"/>
                    <a:pt x="33434" y="123444"/>
                    <a:pt x="28000" y="136831"/>
                  </a:cubicBezTo>
                  <a:cubicBezTo>
                    <a:pt x="25333" y="143352"/>
                    <a:pt x="22171" y="149626"/>
                    <a:pt x="18516" y="155702"/>
                  </a:cubicBezTo>
                  <a:cubicBezTo>
                    <a:pt x="17923" y="156690"/>
                    <a:pt x="6660" y="173633"/>
                    <a:pt x="5326" y="169484"/>
                  </a:cubicBezTo>
                  <a:cubicBezTo>
                    <a:pt x="4487" y="166915"/>
                    <a:pt x="386" y="167261"/>
                    <a:pt x="90" y="169928"/>
                  </a:cubicBezTo>
                  <a:lnTo>
                    <a:pt x="90" y="16992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8" name="任意多边形: 形状 147"/>
            <p:cNvSpPr/>
            <p:nvPr/>
          </p:nvSpPr>
          <p:spPr>
            <a:xfrm>
              <a:off x="3391296" y="1381535"/>
              <a:ext cx="259466" cy="61022"/>
            </a:xfrm>
            <a:custGeom>
              <a:avLst/>
              <a:gdLst>
                <a:gd name="connsiteX0" fmla="*/ 414 w 259466"/>
                <a:gd name="connsiteY0" fmla="*/ 1052 h 61022"/>
                <a:gd name="connsiteX1" fmla="*/ 126973 w 259466"/>
                <a:gd name="connsiteY1" fmla="*/ 36471 h 61022"/>
                <a:gd name="connsiteX2" fmla="*/ 255410 w 259466"/>
                <a:gd name="connsiteY2" fmla="*/ 60924 h 61022"/>
                <a:gd name="connsiteX3" fmla="*/ 257534 w 259466"/>
                <a:gd name="connsiteY3" fmla="*/ 54205 h 61022"/>
                <a:gd name="connsiteX4" fmla="*/ 195736 w 259466"/>
                <a:gd name="connsiteY4" fmla="*/ 42547 h 61022"/>
                <a:gd name="connsiteX5" fmla="*/ 129542 w 259466"/>
                <a:gd name="connsiteY5" fmla="*/ 31186 h 61022"/>
                <a:gd name="connsiteX6" fmla="*/ 562 w 259466"/>
                <a:gd name="connsiteY6" fmla="*/ 15 h 61022"/>
                <a:gd name="connsiteX7" fmla="*/ 414 w 259466"/>
                <a:gd name="connsiteY7" fmla="*/ 1052 h 61022"/>
                <a:gd name="connsiteX8" fmla="*/ 414 w 259466"/>
                <a:gd name="connsiteY8" fmla="*/ 1052 h 6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466" h="61022">
                  <a:moveTo>
                    <a:pt x="414" y="1052"/>
                  </a:moveTo>
                  <a:cubicBezTo>
                    <a:pt x="42304" y="14044"/>
                    <a:pt x="84194" y="26641"/>
                    <a:pt x="126973" y="36471"/>
                  </a:cubicBezTo>
                  <a:cubicBezTo>
                    <a:pt x="169555" y="46252"/>
                    <a:pt x="212927" y="51143"/>
                    <a:pt x="255410" y="60924"/>
                  </a:cubicBezTo>
                  <a:cubicBezTo>
                    <a:pt x="259361" y="61862"/>
                    <a:pt x="261090" y="55885"/>
                    <a:pt x="257534" y="54205"/>
                  </a:cubicBezTo>
                  <a:cubicBezTo>
                    <a:pt x="238861" y="45264"/>
                    <a:pt x="215940" y="45363"/>
                    <a:pt x="195736" y="42547"/>
                  </a:cubicBezTo>
                  <a:cubicBezTo>
                    <a:pt x="173606" y="39485"/>
                    <a:pt x="151425" y="35829"/>
                    <a:pt x="129542" y="31186"/>
                  </a:cubicBezTo>
                  <a:cubicBezTo>
                    <a:pt x="86318" y="22047"/>
                    <a:pt x="43440" y="10833"/>
                    <a:pt x="562" y="15"/>
                  </a:cubicBezTo>
                  <a:cubicBezTo>
                    <a:pt x="-80" y="-133"/>
                    <a:pt x="-228" y="855"/>
                    <a:pt x="414" y="1052"/>
                  </a:cubicBezTo>
                  <a:lnTo>
                    <a:pt x="414" y="105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9" name="任意多边形: 形状 148"/>
            <p:cNvSpPr/>
            <p:nvPr/>
          </p:nvSpPr>
          <p:spPr>
            <a:xfrm>
              <a:off x="3425148" y="1403157"/>
              <a:ext cx="46490" cy="252086"/>
            </a:xfrm>
            <a:custGeom>
              <a:avLst/>
              <a:gdLst>
                <a:gd name="connsiteX0" fmla="*/ 1487 w 46490"/>
                <a:gd name="connsiteY0" fmla="*/ 251518 h 252086"/>
                <a:gd name="connsiteX1" fmla="*/ 22778 w 46490"/>
                <a:gd name="connsiteY1" fmla="*/ 127330 h 252086"/>
                <a:gd name="connsiteX2" fmla="*/ 33250 w 46490"/>
                <a:gd name="connsiteY2" fmla="*/ 66817 h 252086"/>
                <a:gd name="connsiteX3" fmla="*/ 45995 w 46490"/>
                <a:gd name="connsiteY3" fmla="*/ 8131 h 252086"/>
                <a:gd name="connsiteX4" fmla="*/ 40265 w 46490"/>
                <a:gd name="connsiteY4" fmla="*/ 30 h 252086"/>
                <a:gd name="connsiteX5" fmla="*/ 28607 w 46490"/>
                <a:gd name="connsiteY5" fmla="*/ 15491 h 252086"/>
                <a:gd name="connsiteX6" fmla="*/ 22135 w 46490"/>
                <a:gd name="connsiteY6" fmla="*/ 49725 h 252086"/>
                <a:gd name="connsiteX7" fmla="*/ 11515 w 46490"/>
                <a:gd name="connsiteY7" fmla="*/ 116956 h 252086"/>
                <a:gd name="connsiteX8" fmla="*/ 54 w 46490"/>
                <a:gd name="connsiteY8" fmla="*/ 251469 h 252086"/>
                <a:gd name="connsiteX9" fmla="*/ 1487 w 46490"/>
                <a:gd name="connsiteY9" fmla="*/ 251518 h 252086"/>
                <a:gd name="connsiteX10" fmla="*/ 1487 w 46490"/>
                <a:gd name="connsiteY10" fmla="*/ 251518 h 252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490" h="252086">
                  <a:moveTo>
                    <a:pt x="1487" y="251518"/>
                  </a:moveTo>
                  <a:cubicBezTo>
                    <a:pt x="10675" y="210517"/>
                    <a:pt x="15862" y="168775"/>
                    <a:pt x="22778" y="127330"/>
                  </a:cubicBezTo>
                  <a:cubicBezTo>
                    <a:pt x="26137" y="107126"/>
                    <a:pt x="29595" y="86971"/>
                    <a:pt x="33250" y="66817"/>
                  </a:cubicBezTo>
                  <a:cubicBezTo>
                    <a:pt x="36757" y="47650"/>
                    <a:pt x="38190" y="25915"/>
                    <a:pt x="45995" y="8131"/>
                  </a:cubicBezTo>
                  <a:cubicBezTo>
                    <a:pt x="47724" y="4229"/>
                    <a:pt x="44711" y="-415"/>
                    <a:pt x="40265" y="30"/>
                  </a:cubicBezTo>
                  <a:cubicBezTo>
                    <a:pt x="32015" y="919"/>
                    <a:pt x="30039" y="8378"/>
                    <a:pt x="28607" y="15491"/>
                  </a:cubicBezTo>
                  <a:cubicBezTo>
                    <a:pt x="26285" y="26853"/>
                    <a:pt x="24161" y="38314"/>
                    <a:pt x="22135" y="49725"/>
                  </a:cubicBezTo>
                  <a:cubicBezTo>
                    <a:pt x="18184" y="72053"/>
                    <a:pt x="14627" y="94480"/>
                    <a:pt x="11515" y="116956"/>
                  </a:cubicBezTo>
                  <a:cubicBezTo>
                    <a:pt x="5389" y="161514"/>
                    <a:pt x="-637" y="206368"/>
                    <a:pt x="54" y="251469"/>
                  </a:cubicBezTo>
                  <a:cubicBezTo>
                    <a:pt x="153" y="252308"/>
                    <a:pt x="1289" y="252259"/>
                    <a:pt x="1487" y="251518"/>
                  </a:cubicBezTo>
                  <a:lnTo>
                    <a:pt x="1487" y="25151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0" name="任意多边形: 形状 149"/>
            <p:cNvSpPr/>
            <p:nvPr/>
          </p:nvSpPr>
          <p:spPr>
            <a:xfrm>
              <a:off x="3423978" y="1418345"/>
              <a:ext cx="163821" cy="259199"/>
            </a:xfrm>
            <a:custGeom>
              <a:avLst/>
              <a:gdLst>
                <a:gd name="connsiteX0" fmla="*/ 2114 w 163821"/>
                <a:gd name="connsiteY0" fmla="*/ 236626 h 259199"/>
                <a:gd name="connsiteX1" fmla="*/ 28394 w 163821"/>
                <a:gd name="connsiteY1" fmla="*/ 210346 h 259199"/>
                <a:gd name="connsiteX2" fmla="*/ 60651 w 163821"/>
                <a:gd name="connsiteY2" fmla="*/ 181942 h 259199"/>
                <a:gd name="connsiteX3" fmla="*/ 50031 w 163821"/>
                <a:gd name="connsiteY3" fmla="*/ 178682 h 259199"/>
                <a:gd name="connsiteX4" fmla="*/ 89056 w 163821"/>
                <a:gd name="connsiteY4" fmla="*/ 256238 h 259199"/>
                <a:gd name="connsiteX5" fmla="*/ 100269 w 163821"/>
                <a:gd name="connsiteY5" fmla="*/ 256732 h 259199"/>
                <a:gd name="connsiteX6" fmla="*/ 140183 w 163821"/>
                <a:gd name="connsiteY6" fmla="*/ 141880 h 259199"/>
                <a:gd name="connsiteX7" fmla="*/ 163746 w 163821"/>
                <a:gd name="connsiteY7" fmla="*/ 8306 h 259199"/>
                <a:gd name="connsiteX8" fmla="*/ 149470 w 163821"/>
                <a:gd name="connsiteY8" fmla="*/ 5836 h 259199"/>
                <a:gd name="connsiteX9" fmla="*/ 127488 w 163821"/>
                <a:gd name="connsiteY9" fmla="*/ 132988 h 259199"/>
                <a:gd name="connsiteX10" fmla="*/ 113360 w 163821"/>
                <a:gd name="connsiteY10" fmla="*/ 193008 h 259199"/>
                <a:gd name="connsiteX11" fmla="*/ 89401 w 163821"/>
                <a:gd name="connsiteY11" fmla="*/ 247593 h 259199"/>
                <a:gd name="connsiteX12" fmla="*/ 100615 w 163821"/>
                <a:gd name="connsiteY12" fmla="*/ 248087 h 259199"/>
                <a:gd name="connsiteX13" fmla="*/ 63170 w 163821"/>
                <a:gd name="connsiteY13" fmla="*/ 173791 h 259199"/>
                <a:gd name="connsiteX14" fmla="*/ 52550 w 163821"/>
                <a:gd name="connsiteY14" fmla="*/ 170531 h 259199"/>
                <a:gd name="connsiteX15" fmla="*/ 18909 w 163821"/>
                <a:gd name="connsiteY15" fmla="*/ 200566 h 259199"/>
                <a:gd name="connsiteX16" fmla="*/ 138 w 163821"/>
                <a:gd name="connsiteY16" fmla="*/ 235441 h 259199"/>
                <a:gd name="connsiteX17" fmla="*/ 2114 w 163821"/>
                <a:gd name="connsiteY17" fmla="*/ 236626 h 259199"/>
                <a:gd name="connsiteX18" fmla="*/ 2114 w 163821"/>
                <a:gd name="connsiteY18" fmla="*/ 236626 h 259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3821" h="259199">
                  <a:moveTo>
                    <a:pt x="2114" y="236626"/>
                  </a:moveTo>
                  <a:cubicBezTo>
                    <a:pt x="13475" y="232428"/>
                    <a:pt x="20490" y="218942"/>
                    <a:pt x="28394" y="210346"/>
                  </a:cubicBezTo>
                  <a:cubicBezTo>
                    <a:pt x="38125" y="199775"/>
                    <a:pt x="48944" y="190291"/>
                    <a:pt x="60651" y="181942"/>
                  </a:cubicBezTo>
                  <a:cubicBezTo>
                    <a:pt x="57095" y="180856"/>
                    <a:pt x="53587" y="179769"/>
                    <a:pt x="50031" y="178682"/>
                  </a:cubicBezTo>
                  <a:cubicBezTo>
                    <a:pt x="59614" y="206148"/>
                    <a:pt x="72754" y="232181"/>
                    <a:pt x="89056" y="256238"/>
                  </a:cubicBezTo>
                  <a:cubicBezTo>
                    <a:pt x="91526" y="259893"/>
                    <a:pt x="97503" y="260288"/>
                    <a:pt x="100269" y="256732"/>
                  </a:cubicBezTo>
                  <a:cubicBezTo>
                    <a:pt x="125116" y="224623"/>
                    <a:pt x="131686" y="180510"/>
                    <a:pt x="140183" y="141880"/>
                  </a:cubicBezTo>
                  <a:cubicBezTo>
                    <a:pt x="149914" y="97718"/>
                    <a:pt x="157719" y="53160"/>
                    <a:pt x="163746" y="8306"/>
                  </a:cubicBezTo>
                  <a:cubicBezTo>
                    <a:pt x="164981" y="-931"/>
                    <a:pt x="150705" y="-3451"/>
                    <a:pt x="149470" y="5836"/>
                  </a:cubicBezTo>
                  <a:cubicBezTo>
                    <a:pt x="143789" y="48467"/>
                    <a:pt x="136528" y="90901"/>
                    <a:pt x="127488" y="132988"/>
                  </a:cubicBezTo>
                  <a:cubicBezTo>
                    <a:pt x="123190" y="153094"/>
                    <a:pt x="118596" y="173149"/>
                    <a:pt x="113360" y="193008"/>
                  </a:cubicBezTo>
                  <a:cubicBezTo>
                    <a:pt x="108271" y="212372"/>
                    <a:pt x="101800" y="231588"/>
                    <a:pt x="89401" y="247593"/>
                  </a:cubicBezTo>
                  <a:cubicBezTo>
                    <a:pt x="93155" y="247741"/>
                    <a:pt x="96860" y="247889"/>
                    <a:pt x="100615" y="248087"/>
                  </a:cubicBezTo>
                  <a:cubicBezTo>
                    <a:pt x="84906" y="224968"/>
                    <a:pt x="72408" y="200121"/>
                    <a:pt x="63170" y="173791"/>
                  </a:cubicBezTo>
                  <a:cubicBezTo>
                    <a:pt x="61689" y="169543"/>
                    <a:pt x="56156" y="167962"/>
                    <a:pt x="52550" y="170531"/>
                  </a:cubicBezTo>
                  <a:cubicBezTo>
                    <a:pt x="40250" y="179275"/>
                    <a:pt x="28888" y="189253"/>
                    <a:pt x="18909" y="200566"/>
                  </a:cubicBezTo>
                  <a:cubicBezTo>
                    <a:pt x="10907" y="209655"/>
                    <a:pt x="-1443" y="222301"/>
                    <a:pt x="138" y="235441"/>
                  </a:cubicBezTo>
                  <a:cubicBezTo>
                    <a:pt x="286" y="236330"/>
                    <a:pt x="1225" y="236972"/>
                    <a:pt x="2114" y="236626"/>
                  </a:cubicBezTo>
                  <a:lnTo>
                    <a:pt x="2114" y="23662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3" name="任意多边形: 形状 672"/>
            <p:cNvSpPr/>
            <p:nvPr/>
          </p:nvSpPr>
          <p:spPr>
            <a:xfrm>
              <a:off x="2500447" y="0"/>
              <a:ext cx="213038" cy="956858"/>
            </a:xfrm>
            <a:custGeom>
              <a:avLst/>
              <a:gdLst>
                <a:gd name="connsiteX0" fmla="*/ 195367 w 213038"/>
                <a:gd name="connsiteY0" fmla="*/ 0 h 956858"/>
                <a:gd name="connsiteX1" fmla="*/ 213038 w 213038"/>
                <a:gd name="connsiteY1" fmla="*/ 0 h 956858"/>
                <a:gd name="connsiteX2" fmla="*/ 149197 w 213038"/>
                <a:gd name="connsiteY2" fmla="*/ 355592 h 956858"/>
                <a:gd name="connsiteX3" fmla="*/ 18537 w 213038"/>
                <a:gd name="connsiteY3" fmla="*/ 949709 h 956858"/>
                <a:gd name="connsiteX4" fmla="*/ 359 w 213038"/>
                <a:gd name="connsiteY4" fmla="*/ 946597 h 956858"/>
                <a:gd name="connsiteX5" fmla="*/ 81323 w 213038"/>
                <a:gd name="connsiteY5" fmla="*/ 612415 h 956858"/>
                <a:gd name="connsiteX6" fmla="*/ 192717 w 213038"/>
                <a:gd name="connsiteY6" fmla="*/ 13704 h 95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3038" h="956858">
                  <a:moveTo>
                    <a:pt x="195367" y="0"/>
                  </a:moveTo>
                  <a:lnTo>
                    <a:pt x="213038" y="0"/>
                  </a:lnTo>
                  <a:lnTo>
                    <a:pt x="149197" y="355592"/>
                  </a:lnTo>
                  <a:cubicBezTo>
                    <a:pt x="112987" y="554866"/>
                    <a:pt x="74259" y="754832"/>
                    <a:pt x="18537" y="949709"/>
                  </a:cubicBezTo>
                  <a:cubicBezTo>
                    <a:pt x="15327" y="961021"/>
                    <a:pt x="-2754" y="958107"/>
                    <a:pt x="359" y="946597"/>
                  </a:cubicBezTo>
                  <a:cubicBezTo>
                    <a:pt x="30442" y="835895"/>
                    <a:pt x="57661" y="724649"/>
                    <a:pt x="81323" y="612415"/>
                  </a:cubicBezTo>
                  <a:cubicBezTo>
                    <a:pt x="123213" y="413734"/>
                    <a:pt x="155767" y="213324"/>
                    <a:pt x="192717" y="1370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3" name="任意多边形: 形状 152"/>
            <p:cNvSpPr/>
            <p:nvPr/>
          </p:nvSpPr>
          <p:spPr>
            <a:xfrm>
              <a:off x="2505647" y="950244"/>
              <a:ext cx="1140170" cy="321455"/>
            </a:xfrm>
            <a:custGeom>
              <a:avLst/>
              <a:gdLst>
                <a:gd name="connsiteX0" fmla="*/ 7657 w 1140170"/>
                <a:gd name="connsiteY0" fmla="*/ 13345 h 321455"/>
                <a:gd name="connsiteX1" fmla="*/ 24848 w 1140170"/>
                <a:gd name="connsiteY1" fmla="*/ 23471 h 321455"/>
                <a:gd name="connsiteX2" fmla="*/ 40458 w 1140170"/>
                <a:gd name="connsiteY2" fmla="*/ 52468 h 321455"/>
                <a:gd name="connsiteX3" fmla="*/ 43817 w 1140170"/>
                <a:gd name="connsiteY3" fmla="*/ 116983 h 321455"/>
                <a:gd name="connsiteX4" fmla="*/ 51227 w 1140170"/>
                <a:gd name="connsiteY4" fmla="*/ 127505 h 321455"/>
                <a:gd name="connsiteX5" fmla="*/ 469583 w 1140170"/>
                <a:gd name="connsiteY5" fmla="*/ 196712 h 321455"/>
                <a:gd name="connsiteX6" fmla="*/ 572530 w 1140170"/>
                <a:gd name="connsiteY6" fmla="*/ 226549 h 321455"/>
                <a:gd name="connsiteX7" fmla="*/ 676070 w 1140170"/>
                <a:gd name="connsiteY7" fmla="*/ 248927 h 321455"/>
                <a:gd name="connsiteX8" fmla="*/ 889521 w 1140170"/>
                <a:gd name="connsiteY8" fmla="*/ 283851 h 321455"/>
                <a:gd name="connsiteX9" fmla="*/ 1007880 w 1140170"/>
                <a:gd name="connsiteY9" fmla="*/ 303117 h 321455"/>
                <a:gd name="connsiteX10" fmla="*/ 1068690 w 1140170"/>
                <a:gd name="connsiteY10" fmla="*/ 312997 h 321455"/>
                <a:gd name="connsiteX11" fmla="*/ 1129747 w 1140170"/>
                <a:gd name="connsiteY11" fmla="*/ 321444 h 321455"/>
                <a:gd name="connsiteX12" fmla="*/ 1132859 w 1140170"/>
                <a:gd name="connsiteY12" fmla="*/ 303315 h 321455"/>
                <a:gd name="connsiteX13" fmla="*/ 1078866 w 1140170"/>
                <a:gd name="connsiteY13" fmla="*/ 293089 h 321455"/>
                <a:gd name="connsiteX14" fmla="*/ 1026256 w 1140170"/>
                <a:gd name="connsiteY14" fmla="*/ 284543 h 321455"/>
                <a:gd name="connsiteX15" fmla="*/ 919407 w 1140170"/>
                <a:gd name="connsiteY15" fmla="*/ 267204 h 321455"/>
                <a:gd name="connsiteX16" fmla="*/ 707388 w 1140170"/>
                <a:gd name="connsiteY16" fmla="*/ 232823 h 321455"/>
                <a:gd name="connsiteX17" fmla="*/ 601626 w 1140170"/>
                <a:gd name="connsiteY17" fmla="*/ 212767 h 321455"/>
                <a:gd name="connsiteX18" fmla="*/ 499717 w 1140170"/>
                <a:gd name="connsiteY18" fmla="*/ 185005 h 321455"/>
                <a:gd name="connsiteX19" fmla="*/ 291996 w 1140170"/>
                <a:gd name="connsiteY19" fmla="*/ 137533 h 321455"/>
                <a:gd name="connsiteX20" fmla="*/ 54290 w 1140170"/>
                <a:gd name="connsiteY20" fmla="*/ 109573 h 321455"/>
                <a:gd name="connsiteX21" fmla="*/ 61699 w 1140170"/>
                <a:gd name="connsiteY21" fmla="*/ 120095 h 321455"/>
                <a:gd name="connsiteX22" fmla="*/ 47719 w 1140170"/>
                <a:gd name="connsiteY22" fmla="*/ 30288 h 321455"/>
                <a:gd name="connsiteX23" fmla="*/ 19661 w 1140170"/>
                <a:gd name="connsiteY23" fmla="*/ 1044 h 321455"/>
                <a:gd name="connsiteX24" fmla="*/ 149 w 1140170"/>
                <a:gd name="connsiteY24" fmla="*/ 12159 h 321455"/>
                <a:gd name="connsiteX25" fmla="*/ 7657 w 1140170"/>
                <a:gd name="connsiteY25" fmla="*/ 13345 h 321455"/>
                <a:gd name="connsiteX26" fmla="*/ 7657 w 1140170"/>
                <a:gd name="connsiteY26" fmla="*/ 13345 h 32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40170" h="321455">
                  <a:moveTo>
                    <a:pt x="7657" y="13345"/>
                  </a:moveTo>
                  <a:cubicBezTo>
                    <a:pt x="9682" y="6873"/>
                    <a:pt x="23119" y="21199"/>
                    <a:pt x="24848" y="23471"/>
                  </a:cubicBezTo>
                  <a:cubicBezTo>
                    <a:pt x="31566" y="32215"/>
                    <a:pt x="36753" y="42095"/>
                    <a:pt x="40458" y="52468"/>
                  </a:cubicBezTo>
                  <a:cubicBezTo>
                    <a:pt x="47917" y="73216"/>
                    <a:pt x="49053" y="95544"/>
                    <a:pt x="43817" y="116983"/>
                  </a:cubicBezTo>
                  <a:cubicBezTo>
                    <a:pt x="42730" y="121429"/>
                    <a:pt x="46534" y="127209"/>
                    <a:pt x="51227" y="127505"/>
                  </a:cubicBezTo>
                  <a:cubicBezTo>
                    <a:pt x="192358" y="136545"/>
                    <a:pt x="333194" y="158972"/>
                    <a:pt x="469583" y="196712"/>
                  </a:cubicBezTo>
                  <a:cubicBezTo>
                    <a:pt x="504014" y="206246"/>
                    <a:pt x="538050" y="217114"/>
                    <a:pt x="572530" y="226549"/>
                  </a:cubicBezTo>
                  <a:cubicBezTo>
                    <a:pt x="606615" y="235885"/>
                    <a:pt x="641194" y="242900"/>
                    <a:pt x="676070" y="248927"/>
                  </a:cubicBezTo>
                  <a:cubicBezTo>
                    <a:pt x="747105" y="261227"/>
                    <a:pt x="818387" y="272243"/>
                    <a:pt x="889521" y="283851"/>
                  </a:cubicBezTo>
                  <a:cubicBezTo>
                    <a:pt x="928990" y="290273"/>
                    <a:pt x="968411" y="296695"/>
                    <a:pt x="1007880" y="303117"/>
                  </a:cubicBezTo>
                  <a:cubicBezTo>
                    <a:pt x="1028134" y="306427"/>
                    <a:pt x="1048437" y="309736"/>
                    <a:pt x="1068690" y="312997"/>
                  </a:cubicBezTo>
                  <a:cubicBezTo>
                    <a:pt x="1088943" y="316306"/>
                    <a:pt x="1109246" y="320555"/>
                    <a:pt x="1129747" y="321444"/>
                  </a:cubicBezTo>
                  <a:cubicBezTo>
                    <a:pt x="1141503" y="321938"/>
                    <a:pt x="1144369" y="306624"/>
                    <a:pt x="1132859" y="303315"/>
                  </a:cubicBezTo>
                  <a:cubicBezTo>
                    <a:pt x="1115223" y="298276"/>
                    <a:pt x="1096946" y="296003"/>
                    <a:pt x="1078866" y="293089"/>
                  </a:cubicBezTo>
                  <a:cubicBezTo>
                    <a:pt x="1061330" y="290224"/>
                    <a:pt x="1043793" y="287408"/>
                    <a:pt x="1026256" y="284543"/>
                  </a:cubicBezTo>
                  <a:cubicBezTo>
                    <a:pt x="990640" y="278763"/>
                    <a:pt x="955024" y="272984"/>
                    <a:pt x="919407" y="267204"/>
                  </a:cubicBezTo>
                  <a:cubicBezTo>
                    <a:pt x="848718" y="255744"/>
                    <a:pt x="778078" y="244382"/>
                    <a:pt x="707388" y="232823"/>
                  </a:cubicBezTo>
                  <a:cubicBezTo>
                    <a:pt x="671970" y="227043"/>
                    <a:pt x="636600" y="220868"/>
                    <a:pt x="601626" y="212767"/>
                  </a:cubicBezTo>
                  <a:cubicBezTo>
                    <a:pt x="567343" y="204814"/>
                    <a:pt x="533654" y="194440"/>
                    <a:pt x="499717" y="185005"/>
                  </a:cubicBezTo>
                  <a:cubicBezTo>
                    <a:pt x="431250" y="165937"/>
                    <a:pt x="361944" y="149932"/>
                    <a:pt x="291996" y="137533"/>
                  </a:cubicBezTo>
                  <a:cubicBezTo>
                    <a:pt x="213353" y="123652"/>
                    <a:pt x="134019" y="114315"/>
                    <a:pt x="54290" y="109573"/>
                  </a:cubicBezTo>
                  <a:cubicBezTo>
                    <a:pt x="56760" y="113080"/>
                    <a:pt x="59229" y="116588"/>
                    <a:pt x="61699" y="120095"/>
                  </a:cubicBezTo>
                  <a:cubicBezTo>
                    <a:pt x="69010" y="89517"/>
                    <a:pt x="63626" y="57309"/>
                    <a:pt x="47719" y="30288"/>
                  </a:cubicBezTo>
                  <a:cubicBezTo>
                    <a:pt x="41396" y="19519"/>
                    <a:pt x="32011" y="5342"/>
                    <a:pt x="19661" y="1044"/>
                  </a:cubicBezTo>
                  <a:cubicBezTo>
                    <a:pt x="11411" y="-1821"/>
                    <a:pt x="-1531" y="995"/>
                    <a:pt x="149" y="12159"/>
                  </a:cubicBezTo>
                  <a:cubicBezTo>
                    <a:pt x="741" y="15469"/>
                    <a:pt x="6422" y="17346"/>
                    <a:pt x="7657" y="13345"/>
                  </a:cubicBezTo>
                  <a:lnTo>
                    <a:pt x="7657" y="1334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4" name="任意多边形: 形状 153"/>
            <p:cNvSpPr/>
            <p:nvPr/>
          </p:nvSpPr>
          <p:spPr>
            <a:xfrm>
              <a:off x="3630796" y="1213078"/>
              <a:ext cx="123161" cy="63574"/>
            </a:xfrm>
            <a:custGeom>
              <a:avLst/>
              <a:gdLst>
                <a:gd name="connsiteX0" fmla="*/ 10525 w 123161"/>
                <a:gd name="connsiteY0" fmla="*/ 57819 h 63574"/>
                <a:gd name="connsiteX1" fmla="*/ 9142 w 123161"/>
                <a:gd name="connsiteY1" fmla="*/ 58807 h 63574"/>
                <a:gd name="connsiteX2" fmla="*/ 11168 w 123161"/>
                <a:gd name="connsiteY2" fmla="*/ 61722 h 63574"/>
                <a:gd name="connsiteX3" fmla="*/ 18725 w 123161"/>
                <a:gd name="connsiteY3" fmla="*/ 46951 h 63574"/>
                <a:gd name="connsiteX4" fmla="*/ 29198 w 123161"/>
                <a:gd name="connsiteY4" fmla="*/ 34552 h 63574"/>
                <a:gd name="connsiteX5" fmla="*/ 58195 w 123161"/>
                <a:gd name="connsiteY5" fmla="*/ 19189 h 63574"/>
                <a:gd name="connsiteX6" fmla="*/ 91094 w 123161"/>
                <a:gd name="connsiteY6" fmla="*/ 21709 h 63574"/>
                <a:gd name="connsiteX7" fmla="*/ 122759 w 123161"/>
                <a:gd name="connsiteY7" fmla="*/ 11187 h 63574"/>
                <a:gd name="connsiteX8" fmla="*/ 114312 w 123161"/>
                <a:gd name="connsiteY8" fmla="*/ 1999 h 63574"/>
                <a:gd name="connsiteX9" fmla="*/ 83932 w 123161"/>
                <a:gd name="connsiteY9" fmla="*/ 1356 h 63574"/>
                <a:gd name="connsiteX10" fmla="*/ 46290 w 123161"/>
                <a:gd name="connsiteY10" fmla="*/ 4074 h 63574"/>
                <a:gd name="connsiteX11" fmla="*/ 14774 w 123161"/>
                <a:gd name="connsiteY11" fmla="*/ 24870 h 63574"/>
                <a:gd name="connsiteX12" fmla="*/ 4696 w 123161"/>
                <a:gd name="connsiteY12" fmla="*/ 40332 h 63574"/>
                <a:gd name="connsiteX13" fmla="*/ 942 w 123161"/>
                <a:gd name="connsiteY13" fmla="*/ 59400 h 63574"/>
                <a:gd name="connsiteX14" fmla="*/ 10426 w 123161"/>
                <a:gd name="connsiteY14" fmla="*/ 62314 h 63574"/>
                <a:gd name="connsiteX15" fmla="*/ 11859 w 123161"/>
                <a:gd name="connsiteY15" fmla="*/ 56831 h 63574"/>
                <a:gd name="connsiteX16" fmla="*/ 10525 w 123161"/>
                <a:gd name="connsiteY16" fmla="*/ 57819 h 63574"/>
                <a:gd name="connsiteX17" fmla="*/ 10525 w 123161"/>
                <a:gd name="connsiteY17" fmla="*/ 57819 h 6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3161" h="63574">
                  <a:moveTo>
                    <a:pt x="10525" y="57819"/>
                  </a:moveTo>
                  <a:cubicBezTo>
                    <a:pt x="10328" y="58511"/>
                    <a:pt x="9834" y="58807"/>
                    <a:pt x="9142" y="58807"/>
                  </a:cubicBezTo>
                  <a:cubicBezTo>
                    <a:pt x="9834" y="59795"/>
                    <a:pt x="10525" y="60734"/>
                    <a:pt x="11168" y="61722"/>
                  </a:cubicBezTo>
                  <a:cubicBezTo>
                    <a:pt x="14971" y="58066"/>
                    <a:pt x="16058" y="51496"/>
                    <a:pt x="18725" y="46951"/>
                  </a:cubicBezTo>
                  <a:cubicBezTo>
                    <a:pt x="21443" y="42357"/>
                    <a:pt x="25295" y="38208"/>
                    <a:pt x="29198" y="34552"/>
                  </a:cubicBezTo>
                  <a:cubicBezTo>
                    <a:pt x="37299" y="27044"/>
                    <a:pt x="47327" y="21412"/>
                    <a:pt x="58195" y="19189"/>
                  </a:cubicBezTo>
                  <a:cubicBezTo>
                    <a:pt x="69754" y="16818"/>
                    <a:pt x="79832" y="19436"/>
                    <a:pt x="91094" y="21709"/>
                  </a:cubicBezTo>
                  <a:cubicBezTo>
                    <a:pt x="102901" y="24080"/>
                    <a:pt x="117967" y="24722"/>
                    <a:pt x="122759" y="11187"/>
                  </a:cubicBezTo>
                  <a:cubicBezTo>
                    <a:pt x="124537" y="6099"/>
                    <a:pt x="120190" y="-570"/>
                    <a:pt x="114312" y="1999"/>
                  </a:cubicBezTo>
                  <a:cubicBezTo>
                    <a:pt x="104482" y="6247"/>
                    <a:pt x="94503" y="3481"/>
                    <a:pt x="83932" y="1356"/>
                  </a:cubicBezTo>
                  <a:cubicBezTo>
                    <a:pt x="71384" y="-1163"/>
                    <a:pt x="58393" y="-125"/>
                    <a:pt x="46290" y="4074"/>
                  </a:cubicBezTo>
                  <a:cubicBezTo>
                    <a:pt x="34385" y="8174"/>
                    <a:pt x="23171" y="15386"/>
                    <a:pt x="14774" y="24870"/>
                  </a:cubicBezTo>
                  <a:cubicBezTo>
                    <a:pt x="10723" y="29464"/>
                    <a:pt x="7413" y="34799"/>
                    <a:pt x="4696" y="40332"/>
                  </a:cubicBezTo>
                  <a:cubicBezTo>
                    <a:pt x="1979" y="45815"/>
                    <a:pt x="-1775" y="53423"/>
                    <a:pt x="942" y="59400"/>
                  </a:cubicBezTo>
                  <a:cubicBezTo>
                    <a:pt x="2473" y="62710"/>
                    <a:pt x="7166" y="65180"/>
                    <a:pt x="10426" y="62314"/>
                  </a:cubicBezTo>
                  <a:cubicBezTo>
                    <a:pt x="12106" y="60832"/>
                    <a:pt x="14428" y="58807"/>
                    <a:pt x="11859" y="56831"/>
                  </a:cubicBezTo>
                  <a:cubicBezTo>
                    <a:pt x="11217" y="56288"/>
                    <a:pt x="10180" y="56930"/>
                    <a:pt x="10525" y="57819"/>
                  </a:cubicBezTo>
                  <a:lnTo>
                    <a:pt x="10525" y="5781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5" name="任意多边形: 形状 674"/>
            <p:cNvSpPr/>
            <p:nvPr/>
          </p:nvSpPr>
          <p:spPr>
            <a:xfrm>
              <a:off x="3741002" y="0"/>
              <a:ext cx="245512" cy="1227105"/>
            </a:xfrm>
            <a:custGeom>
              <a:avLst/>
              <a:gdLst>
                <a:gd name="connsiteX0" fmla="*/ 227426 w 245512"/>
                <a:gd name="connsiteY0" fmla="*/ 0 h 1227105"/>
                <a:gd name="connsiteX1" fmla="*/ 245512 w 245512"/>
                <a:gd name="connsiteY1" fmla="*/ 0 h 1227105"/>
                <a:gd name="connsiteX2" fmla="*/ 237810 w 245512"/>
                <a:gd name="connsiteY2" fmla="*/ 45072 h 1227105"/>
                <a:gd name="connsiteX3" fmla="*/ 129380 w 245512"/>
                <a:gd name="connsiteY3" fmla="*/ 637411 h 1227105"/>
                <a:gd name="connsiteX4" fmla="*/ 71880 w 245512"/>
                <a:gd name="connsiteY4" fmla="*/ 932123 h 1227105"/>
                <a:gd name="connsiteX5" fmla="*/ 41450 w 245512"/>
                <a:gd name="connsiteY5" fmla="*/ 1080862 h 1227105"/>
                <a:gd name="connsiteX6" fmla="*/ 26038 w 245512"/>
                <a:gd name="connsiteY6" fmla="*/ 1152638 h 1227105"/>
                <a:gd name="connsiteX7" fmla="*/ 7217 w 245512"/>
                <a:gd name="connsiteY7" fmla="*/ 1224859 h 1227105"/>
                <a:gd name="connsiteX8" fmla="*/ 5 w 245512"/>
                <a:gd name="connsiteY8" fmla="*/ 1222636 h 1227105"/>
                <a:gd name="connsiteX9" fmla="*/ 13688 w 245512"/>
                <a:gd name="connsiteY9" fmla="*/ 1137028 h 1227105"/>
                <a:gd name="connsiteX10" fmla="*/ 29694 w 245512"/>
                <a:gd name="connsiteY10" fmla="*/ 1055175 h 1227105"/>
                <a:gd name="connsiteX11" fmla="*/ 62149 w 245512"/>
                <a:gd name="connsiteY11" fmla="*/ 891567 h 1227105"/>
                <a:gd name="connsiteX12" fmla="*/ 174678 w 245512"/>
                <a:gd name="connsiteY12" fmla="*/ 301648 h 122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5512" h="1227105">
                  <a:moveTo>
                    <a:pt x="227426" y="0"/>
                  </a:moveTo>
                  <a:lnTo>
                    <a:pt x="245512" y="0"/>
                  </a:lnTo>
                  <a:lnTo>
                    <a:pt x="237810" y="45072"/>
                  </a:lnTo>
                  <a:cubicBezTo>
                    <a:pt x="203231" y="242765"/>
                    <a:pt x="167071" y="440261"/>
                    <a:pt x="129380" y="637411"/>
                  </a:cubicBezTo>
                  <a:cubicBezTo>
                    <a:pt x="110559" y="735714"/>
                    <a:pt x="91442" y="833968"/>
                    <a:pt x="71880" y="932123"/>
                  </a:cubicBezTo>
                  <a:cubicBezTo>
                    <a:pt x="62000" y="981768"/>
                    <a:pt x="51775" y="1031315"/>
                    <a:pt x="41450" y="1080862"/>
                  </a:cubicBezTo>
                  <a:cubicBezTo>
                    <a:pt x="36412" y="1104820"/>
                    <a:pt x="31225" y="1128729"/>
                    <a:pt x="26038" y="1152638"/>
                  </a:cubicBezTo>
                  <a:cubicBezTo>
                    <a:pt x="20703" y="1177091"/>
                    <a:pt x="15961" y="1201395"/>
                    <a:pt x="7217" y="1224859"/>
                  </a:cubicBezTo>
                  <a:cubicBezTo>
                    <a:pt x="5538" y="1229255"/>
                    <a:pt x="-193" y="1226489"/>
                    <a:pt x="5" y="1222636"/>
                  </a:cubicBezTo>
                  <a:cubicBezTo>
                    <a:pt x="1536" y="1193689"/>
                    <a:pt x="8205" y="1165433"/>
                    <a:pt x="13688" y="1137028"/>
                  </a:cubicBezTo>
                  <a:cubicBezTo>
                    <a:pt x="18925" y="1109711"/>
                    <a:pt x="24309" y="1082443"/>
                    <a:pt x="29694" y="1055175"/>
                  </a:cubicBezTo>
                  <a:cubicBezTo>
                    <a:pt x="40462" y="1000639"/>
                    <a:pt x="51330" y="946103"/>
                    <a:pt x="62149" y="891567"/>
                  </a:cubicBezTo>
                  <a:cubicBezTo>
                    <a:pt x="101173" y="695207"/>
                    <a:pt x="138667" y="498551"/>
                    <a:pt x="174678" y="30164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5" name="任意多边形: 形状 684"/>
            <p:cNvSpPr/>
            <p:nvPr/>
          </p:nvSpPr>
          <p:spPr>
            <a:xfrm>
              <a:off x="2890385" y="0"/>
              <a:ext cx="887151" cy="297521"/>
            </a:xfrm>
            <a:custGeom>
              <a:avLst/>
              <a:gdLst>
                <a:gd name="connsiteX0" fmla="*/ 37724 w 887151"/>
                <a:gd name="connsiteY0" fmla="*/ 0 h 297521"/>
                <a:gd name="connsiteX1" fmla="*/ 98171 w 887151"/>
                <a:gd name="connsiteY1" fmla="*/ 0 h 297521"/>
                <a:gd name="connsiteX2" fmla="*/ 190113 w 887151"/>
                <a:gd name="connsiteY2" fmla="*/ 14296 h 297521"/>
                <a:gd name="connsiteX3" fmla="*/ 537979 w 887151"/>
                <a:gd name="connsiteY3" fmla="*/ 76834 h 297521"/>
                <a:gd name="connsiteX4" fmla="*/ 881645 w 887151"/>
                <a:gd name="connsiteY4" fmla="*/ 151920 h 297521"/>
                <a:gd name="connsiteX5" fmla="*/ 886980 w 887151"/>
                <a:gd name="connsiteY5" fmla="*/ 159478 h 297521"/>
                <a:gd name="connsiteX6" fmla="*/ 870678 w 887151"/>
                <a:gd name="connsiteY6" fmla="*/ 222659 h 297521"/>
                <a:gd name="connsiteX7" fmla="*/ 862478 w 887151"/>
                <a:gd name="connsiteY7" fmla="*/ 254225 h 297521"/>
                <a:gd name="connsiteX8" fmla="*/ 854920 w 887151"/>
                <a:gd name="connsiteY8" fmla="*/ 280999 h 297521"/>
                <a:gd name="connsiteX9" fmla="*/ 815500 w 887151"/>
                <a:gd name="connsiteY9" fmla="*/ 296856 h 297521"/>
                <a:gd name="connsiteX10" fmla="*/ 751133 w 887151"/>
                <a:gd name="connsiteY10" fmla="*/ 289594 h 297521"/>
                <a:gd name="connsiteX11" fmla="*/ 286935 w 887151"/>
                <a:gd name="connsiteY11" fmla="*/ 216336 h 297521"/>
                <a:gd name="connsiteX12" fmla="*/ 59751 w 887151"/>
                <a:gd name="connsiteY12" fmla="*/ 166839 h 297521"/>
                <a:gd name="connsiteX13" fmla="*/ 29074 w 887151"/>
                <a:gd name="connsiteY13" fmla="*/ 159429 h 297521"/>
                <a:gd name="connsiteX14" fmla="*/ 8623 w 887151"/>
                <a:gd name="connsiteY14" fmla="*/ 152711 h 297521"/>
                <a:gd name="connsiteX15" fmla="*/ 2942 w 887151"/>
                <a:gd name="connsiteY15" fmla="*/ 115711 h 297521"/>
                <a:gd name="connsiteX16" fmla="*/ 13909 w 887151"/>
                <a:gd name="connsiteY16" fmla="*/ 58903 h 297521"/>
                <a:gd name="connsiteX17" fmla="*/ 28975 w 887151"/>
                <a:gd name="connsiteY17" fmla="*/ 1106 h 297521"/>
                <a:gd name="connsiteX18" fmla="*/ 30754 w 887151"/>
                <a:gd name="connsiteY18" fmla="*/ 1452 h 297521"/>
                <a:gd name="connsiteX19" fmla="*/ 30250 w 887151"/>
                <a:gd name="connsiteY19" fmla="*/ 6489 h 297521"/>
                <a:gd name="connsiteX20" fmla="*/ 27345 w 887151"/>
                <a:gd name="connsiteY20" fmla="*/ 9010 h 297521"/>
                <a:gd name="connsiteX21" fmla="*/ 29368 w 887151"/>
                <a:gd name="connsiteY21" fmla="*/ 15292 h 297521"/>
                <a:gd name="connsiteX22" fmla="*/ 24480 w 887151"/>
                <a:gd name="connsiteY22" fmla="*/ 64089 h 297521"/>
                <a:gd name="connsiteX23" fmla="*/ 14600 w 887151"/>
                <a:gd name="connsiteY23" fmla="*/ 124455 h 297521"/>
                <a:gd name="connsiteX24" fmla="*/ 13118 w 887151"/>
                <a:gd name="connsiteY24" fmla="*/ 136557 h 297521"/>
                <a:gd name="connsiteX25" fmla="*/ 22158 w 887151"/>
                <a:gd name="connsiteY25" fmla="*/ 143967 h 297521"/>
                <a:gd name="connsiteX26" fmla="*/ 52341 w 887151"/>
                <a:gd name="connsiteY26" fmla="*/ 151327 h 297521"/>
                <a:gd name="connsiteX27" fmla="*/ 110532 w 887151"/>
                <a:gd name="connsiteY27" fmla="*/ 165011 h 297521"/>
                <a:gd name="connsiteX28" fmla="*/ 541091 w 887151"/>
                <a:gd name="connsiteY28" fmla="*/ 247556 h 297521"/>
                <a:gd name="connsiteX29" fmla="*/ 758346 w 887151"/>
                <a:gd name="connsiteY29" fmla="*/ 277096 h 297521"/>
                <a:gd name="connsiteX30" fmla="*/ 812832 w 887151"/>
                <a:gd name="connsiteY30" fmla="*/ 283222 h 297521"/>
                <a:gd name="connsiteX31" fmla="*/ 838223 w 887151"/>
                <a:gd name="connsiteY31" fmla="*/ 282184 h 297521"/>
                <a:gd name="connsiteX32" fmla="*/ 846967 w 887151"/>
                <a:gd name="connsiteY32" fmla="*/ 261437 h 297521"/>
                <a:gd name="connsiteX33" fmla="*/ 872523 w 887151"/>
                <a:gd name="connsiteY33" fmla="*/ 163266 h 297521"/>
                <a:gd name="connsiteX34" fmla="*/ 879422 w 887151"/>
                <a:gd name="connsiteY34" fmla="*/ 164813 h 297521"/>
                <a:gd name="connsiteX35" fmla="*/ 874087 w 887151"/>
                <a:gd name="connsiteY35" fmla="*/ 157255 h 297521"/>
                <a:gd name="connsiteX36" fmla="*/ 872523 w 887151"/>
                <a:gd name="connsiteY36" fmla="*/ 163266 h 297521"/>
                <a:gd name="connsiteX37" fmla="*/ 692349 w 887151"/>
                <a:gd name="connsiteY37" fmla="*/ 122874 h 297521"/>
                <a:gd name="connsiteX38" fmla="*/ 360193 w 887151"/>
                <a:gd name="connsiteY38" fmla="*/ 58162 h 297521"/>
                <a:gd name="connsiteX39" fmla="*/ 192534 w 887151"/>
                <a:gd name="connsiteY39" fmla="*/ 29757 h 297521"/>
                <a:gd name="connsiteX40" fmla="*/ 108507 w 887151"/>
                <a:gd name="connsiteY40" fmla="*/ 16667 h 297521"/>
                <a:gd name="connsiteX41" fmla="*/ 66222 w 887151"/>
                <a:gd name="connsiteY41" fmla="*/ 10344 h 297521"/>
                <a:gd name="connsiteX42" fmla="*/ 40831 w 887151"/>
                <a:gd name="connsiteY42" fmla="*/ 15382 h 297521"/>
                <a:gd name="connsiteX43" fmla="*/ 30328 w 887151"/>
                <a:gd name="connsiteY43" fmla="*/ 18272 h 297521"/>
                <a:gd name="connsiteX44" fmla="*/ 29368 w 887151"/>
                <a:gd name="connsiteY44" fmla="*/ 15292 h 297521"/>
                <a:gd name="connsiteX45" fmla="*/ 30250 w 887151"/>
                <a:gd name="connsiteY45" fmla="*/ 6489 h 297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87151" h="297521">
                  <a:moveTo>
                    <a:pt x="37724" y="0"/>
                  </a:moveTo>
                  <a:lnTo>
                    <a:pt x="98171" y="0"/>
                  </a:lnTo>
                  <a:lnTo>
                    <a:pt x="190113" y="14296"/>
                  </a:lnTo>
                  <a:cubicBezTo>
                    <a:pt x="306447" y="32968"/>
                    <a:pt x="422435" y="53815"/>
                    <a:pt x="537979" y="76834"/>
                  </a:cubicBezTo>
                  <a:cubicBezTo>
                    <a:pt x="652978" y="99755"/>
                    <a:pt x="767484" y="125196"/>
                    <a:pt x="881645" y="151920"/>
                  </a:cubicBezTo>
                  <a:cubicBezTo>
                    <a:pt x="884855" y="152661"/>
                    <a:pt x="887918" y="155921"/>
                    <a:pt x="886980" y="159478"/>
                  </a:cubicBezTo>
                  <a:cubicBezTo>
                    <a:pt x="881546" y="180571"/>
                    <a:pt x="876112" y="201615"/>
                    <a:pt x="870678" y="222659"/>
                  </a:cubicBezTo>
                  <a:cubicBezTo>
                    <a:pt x="867961" y="233181"/>
                    <a:pt x="865195" y="243703"/>
                    <a:pt x="862478" y="254225"/>
                  </a:cubicBezTo>
                  <a:cubicBezTo>
                    <a:pt x="860156" y="263067"/>
                    <a:pt x="858526" y="272552"/>
                    <a:pt x="854920" y="280999"/>
                  </a:cubicBezTo>
                  <a:cubicBezTo>
                    <a:pt x="847609" y="298091"/>
                    <a:pt x="831702" y="298585"/>
                    <a:pt x="815500" y="296856"/>
                  </a:cubicBezTo>
                  <a:cubicBezTo>
                    <a:pt x="794011" y="294583"/>
                    <a:pt x="772572" y="292113"/>
                    <a:pt x="751133" y="289594"/>
                  </a:cubicBezTo>
                  <a:cubicBezTo>
                    <a:pt x="595528" y="271218"/>
                    <a:pt x="440663" y="246766"/>
                    <a:pt x="286935" y="216336"/>
                  </a:cubicBezTo>
                  <a:cubicBezTo>
                    <a:pt x="210910" y="201319"/>
                    <a:pt x="135133" y="184820"/>
                    <a:pt x="59751" y="166839"/>
                  </a:cubicBezTo>
                  <a:cubicBezTo>
                    <a:pt x="49525" y="164369"/>
                    <a:pt x="39300" y="161899"/>
                    <a:pt x="29074" y="159429"/>
                  </a:cubicBezTo>
                  <a:cubicBezTo>
                    <a:pt x="22257" y="157749"/>
                    <a:pt x="14600" y="156613"/>
                    <a:pt x="8623" y="152711"/>
                  </a:cubicBezTo>
                  <a:cubicBezTo>
                    <a:pt x="-4418" y="144214"/>
                    <a:pt x="571" y="128308"/>
                    <a:pt x="2942" y="115711"/>
                  </a:cubicBezTo>
                  <a:cubicBezTo>
                    <a:pt x="6499" y="96791"/>
                    <a:pt x="9364" y="77575"/>
                    <a:pt x="13909" y="58903"/>
                  </a:cubicBezTo>
                  <a:cubicBezTo>
                    <a:pt x="18651" y="39538"/>
                    <a:pt x="24677" y="20619"/>
                    <a:pt x="28975" y="1106"/>
                  </a:cubicBezTo>
                  <a:cubicBezTo>
                    <a:pt x="29222" y="-79"/>
                    <a:pt x="31001" y="266"/>
                    <a:pt x="30754" y="1452"/>
                  </a:cubicBezTo>
                  <a:lnTo>
                    <a:pt x="30250" y="6489"/>
                  </a:lnTo>
                  <a:lnTo>
                    <a:pt x="27345" y="9010"/>
                  </a:lnTo>
                  <a:lnTo>
                    <a:pt x="29368" y="15292"/>
                  </a:lnTo>
                  <a:lnTo>
                    <a:pt x="24480" y="64089"/>
                  </a:lnTo>
                  <a:cubicBezTo>
                    <a:pt x="21714" y="84293"/>
                    <a:pt x="18009" y="104349"/>
                    <a:pt x="14600" y="124455"/>
                  </a:cubicBezTo>
                  <a:cubicBezTo>
                    <a:pt x="14007" y="127962"/>
                    <a:pt x="12427" y="132951"/>
                    <a:pt x="13118" y="136557"/>
                  </a:cubicBezTo>
                  <a:cubicBezTo>
                    <a:pt x="14106" y="141497"/>
                    <a:pt x="17712" y="142732"/>
                    <a:pt x="22158" y="143967"/>
                  </a:cubicBezTo>
                  <a:cubicBezTo>
                    <a:pt x="32087" y="146783"/>
                    <a:pt x="42313" y="148907"/>
                    <a:pt x="52341" y="151327"/>
                  </a:cubicBezTo>
                  <a:cubicBezTo>
                    <a:pt x="71705" y="155971"/>
                    <a:pt x="91119" y="160565"/>
                    <a:pt x="110532" y="165011"/>
                  </a:cubicBezTo>
                  <a:cubicBezTo>
                    <a:pt x="252998" y="197713"/>
                    <a:pt x="396649" y="225277"/>
                    <a:pt x="541091" y="247556"/>
                  </a:cubicBezTo>
                  <a:cubicBezTo>
                    <a:pt x="613311" y="258720"/>
                    <a:pt x="685779" y="268550"/>
                    <a:pt x="758346" y="277096"/>
                  </a:cubicBezTo>
                  <a:cubicBezTo>
                    <a:pt x="776524" y="279220"/>
                    <a:pt x="794654" y="281246"/>
                    <a:pt x="812832" y="283222"/>
                  </a:cubicBezTo>
                  <a:cubicBezTo>
                    <a:pt x="820291" y="284012"/>
                    <a:pt x="831604" y="287025"/>
                    <a:pt x="838223" y="282184"/>
                  </a:cubicBezTo>
                  <a:cubicBezTo>
                    <a:pt x="844151" y="277887"/>
                    <a:pt x="845287" y="268007"/>
                    <a:pt x="846967" y="261437"/>
                  </a:cubicBezTo>
                  <a:lnTo>
                    <a:pt x="872523" y="163266"/>
                  </a:lnTo>
                  <a:lnTo>
                    <a:pt x="879422" y="164813"/>
                  </a:lnTo>
                  <a:cubicBezTo>
                    <a:pt x="877643" y="162294"/>
                    <a:pt x="875865" y="159775"/>
                    <a:pt x="874087" y="157255"/>
                  </a:cubicBezTo>
                  <a:lnTo>
                    <a:pt x="872523" y="163266"/>
                  </a:lnTo>
                  <a:lnTo>
                    <a:pt x="692349" y="122874"/>
                  </a:lnTo>
                  <a:cubicBezTo>
                    <a:pt x="581993" y="99558"/>
                    <a:pt x="471241" y="77970"/>
                    <a:pt x="360193" y="58162"/>
                  </a:cubicBezTo>
                  <a:cubicBezTo>
                    <a:pt x="304372" y="48232"/>
                    <a:pt x="248503" y="38748"/>
                    <a:pt x="192534" y="29757"/>
                  </a:cubicBezTo>
                  <a:cubicBezTo>
                    <a:pt x="164525" y="25262"/>
                    <a:pt x="136516" y="20915"/>
                    <a:pt x="108507" y="16667"/>
                  </a:cubicBezTo>
                  <a:cubicBezTo>
                    <a:pt x="94428" y="14493"/>
                    <a:pt x="80350" y="12172"/>
                    <a:pt x="66222" y="10344"/>
                  </a:cubicBezTo>
                  <a:cubicBezTo>
                    <a:pt x="58664" y="9356"/>
                    <a:pt x="45622" y="7627"/>
                    <a:pt x="40831" y="15382"/>
                  </a:cubicBezTo>
                  <a:cubicBezTo>
                    <a:pt x="38337" y="19408"/>
                    <a:pt x="33706" y="19853"/>
                    <a:pt x="30328" y="18272"/>
                  </a:cubicBezTo>
                  <a:lnTo>
                    <a:pt x="29368" y="15292"/>
                  </a:lnTo>
                  <a:lnTo>
                    <a:pt x="30250" y="648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1" name="任意多边形: 形状 160"/>
            <p:cNvSpPr/>
            <p:nvPr/>
          </p:nvSpPr>
          <p:spPr>
            <a:xfrm>
              <a:off x="2753564" y="273896"/>
              <a:ext cx="941897" cy="794373"/>
            </a:xfrm>
            <a:custGeom>
              <a:avLst/>
              <a:gdLst>
                <a:gd name="connsiteX0" fmla="*/ 137738 w 941897"/>
                <a:gd name="connsiteY0" fmla="*/ 39262 h 794373"/>
                <a:gd name="connsiteX1" fmla="*/ 135416 w 941897"/>
                <a:gd name="connsiteY1" fmla="*/ 28789 h 794373"/>
                <a:gd name="connsiteX2" fmla="*/ 122424 w 941897"/>
                <a:gd name="connsiteY2" fmla="*/ 36248 h 794373"/>
                <a:gd name="connsiteX3" fmla="*/ 113927 w 941897"/>
                <a:gd name="connsiteY3" fmla="*/ 68357 h 794373"/>
                <a:gd name="connsiteX4" fmla="*/ 104295 w 941897"/>
                <a:gd name="connsiteY4" fmla="*/ 107234 h 794373"/>
                <a:gd name="connsiteX5" fmla="*/ 69518 w 941897"/>
                <a:gd name="connsiteY5" fmla="*/ 253306 h 794373"/>
                <a:gd name="connsiteX6" fmla="*/ 4411 w 941897"/>
                <a:gd name="connsiteY6" fmla="*/ 549944 h 794373"/>
                <a:gd name="connsiteX7" fmla="*/ 19329 w 941897"/>
                <a:gd name="connsiteY7" fmla="*/ 634317 h 794373"/>
                <a:gd name="connsiteX8" fmla="*/ 42300 w 941897"/>
                <a:gd name="connsiteY8" fmla="*/ 642320 h 794373"/>
                <a:gd name="connsiteX9" fmla="*/ 81325 w 941897"/>
                <a:gd name="connsiteY9" fmla="*/ 651311 h 794373"/>
                <a:gd name="connsiteX10" fmla="*/ 153002 w 941897"/>
                <a:gd name="connsiteY10" fmla="*/ 667365 h 794373"/>
                <a:gd name="connsiteX11" fmla="*/ 449394 w 941897"/>
                <a:gd name="connsiteY11" fmla="*/ 733806 h 794373"/>
                <a:gd name="connsiteX12" fmla="*/ 596009 w 941897"/>
                <a:gd name="connsiteY12" fmla="*/ 766557 h 794373"/>
                <a:gd name="connsiteX13" fmla="*/ 738573 w 941897"/>
                <a:gd name="connsiteY13" fmla="*/ 793183 h 794373"/>
                <a:gd name="connsiteX14" fmla="*/ 804668 w 941897"/>
                <a:gd name="connsiteY14" fmla="*/ 791701 h 794373"/>
                <a:gd name="connsiteX15" fmla="*/ 826305 w 941897"/>
                <a:gd name="connsiteY15" fmla="*/ 781377 h 794373"/>
                <a:gd name="connsiteX16" fmla="*/ 835197 w 941897"/>
                <a:gd name="connsiteY16" fmla="*/ 747391 h 794373"/>
                <a:gd name="connsiteX17" fmla="*/ 865923 w 941897"/>
                <a:gd name="connsiteY17" fmla="*/ 600726 h 794373"/>
                <a:gd name="connsiteX18" fmla="*/ 923768 w 941897"/>
                <a:gd name="connsiteY18" fmla="*/ 303248 h 794373"/>
                <a:gd name="connsiteX19" fmla="*/ 937155 w 941897"/>
                <a:gd name="connsiteY19" fmla="*/ 229545 h 794373"/>
                <a:gd name="connsiteX20" fmla="*/ 933154 w 941897"/>
                <a:gd name="connsiteY20" fmla="*/ 175997 h 794373"/>
                <a:gd name="connsiteX21" fmla="*/ 910332 w 941897"/>
                <a:gd name="connsiteY21" fmla="*/ 165821 h 794373"/>
                <a:gd name="connsiteX22" fmla="*/ 871653 w 941897"/>
                <a:gd name="connsiteY22" fmla="*/ 156089 h 794373"/>
                <a:gd name="connsiteX23" fmla="*/ 799086 w 941897"/>
                <a:gd name="connsiteY23" fmla="*/ 138207 h 794373"/>
                <a:gd name="connsiteX24" fmla="*/ 209267 w 941897"/>
                <a:gd name="connsiteY24" fmla="*/ 13130 h 794373"/>
                <a:gd name="connsiteX25" fmla="*/ 140504 w 941897"/>
                <a:gd name="connsiteY25" fmla="*/ 336 h 794373"/>
                <a:gd name="connsiteX26" fmla="*/ 137886 w 941897"/>
                <a:gd name="connsiteY26" fmla="*/ 15452 h 794373"/>
                <a:gd name="connsiteX27" fmla="*/ 205019 w 941897"/>
                <a:gd name="connsiteY27" fmla="*/ 27801 h 794373"/>
                <a:gd name="connsiteX28" fmla="*/ 275264 w 941897"/>
                <a:gd name="connsiteY28" fmla="*/ 40645 h 794373"/>
                <a:gd name="connsiteX29" fmla="*/ 412246 w 941897"/>
                <a:gd name="connsiteY29" fmla="*/ 67172 h 794373"/>
                <a:gd name="connsiteX30" fmla="*/ 688335 w 941897"/>
                <a:gd name="connsiteY30" fmla="*/ 126500 h 794373"/>
                <a:gd name="connsiteX31" fmla="*/ 825712 w 941897"/>
                <a:gd name="connsiteY31" fmla="*/ 159053 h 794373"/>
                <a:gd name="connsiteX32" fmla="*/ 895068 w 941897"/>
                <a:gd name="connsiteY32" fmla="*/ 176244 h 794373"/>
                <a:gd name="connsiteX33" fmla="*/ 922435 w 941897"/>
                <a:gd name="connsiteY33" fmla="*/ 185136 h 794373"/>
                <a:gd name="connsiteX34" fmla="*/ 926189 w 941897"/>
                <a:gd name="connsiteY34" fmla="*/ 212503 h 794373"/>
                <a:gd name="connsiteX35" fmla="*/ 874271 w 941897"/>
                <a:gd name="connsiteY35" fmla="*/ 490765 h 794373"/>
                <a:gd name="connsiteX36" fmla="*/ 846608 w 941897"/>
                <a:gd name="connsiteY36" fmla="*/ 627846 h 794373"/>
                <a:gd name="connsiteX37" fmla="*/ 831936 w 941897"/>
                <a:gd name="connsiteY37" fmla="*/ 697943 h 794373"/>
                <a:gd name="connsiteX38" fmla="*/ 824527 w 941897"/>
                <a:gd name="connsiteY38" fmla="*/ 732127 h 794373"/>
                <a:gd name="connsiteX39" fmla="*/ 816672 w 941897"/>
                <a:gd name="connsiteY39" fmla="*/ 767891 h 794373"/>
                <a:gd name="connsiteX40" fmla="*/ 806249 w 941897"/>
                <a:gd name="connsiteY40" fmla="*/ 777326 h 794373"/>
                <a:gd name="connsiteX41" fmla="*/ 790985 w 941897"/>
                <a:gd name="connsiteY41" fmla="*/ 779154 h 794373"/>
                <a:gd name="connsiteX42" fmla="*/ 757344 w 941897"/>
                <a:gd name="connsiteY42" fmla="*/ 780093 h 794373"/>
                <a:gd name="connsiteX43" fmla="*/ 691990 w 941897"/>
                <a:gd name="connsiteY43" fmla="*/ 772436 h 794373"/>
                <a:gd name="connsiteX44" fmla="*/ 555996 w 941897"/>
                <a:gd name="connsiteY44" fmla="*/ 742747 h 794373"/>
                <a:gd name="connsiteX45" fmla="*/ 280648 w 941897"/>
                <a:gd name="connsiteY45" fmla="*/ 681542 h 794373"/>
                <a:gd name="connsiteX46" fmla="*/ 142184 w 941897"/>
                <a:gd name="connsiteY46" fmla="*/ 650767 h 794373"/>
                <a:gd name="connsiteX47" fmla="*/ 73766 w 941897"/>
                <a:gd name="connsiteY47" fmla="*/ 635602 h 794373"/>
                <a:gd name="connsiteX48" fmla="*/ 41163 w 941897"/>
                <a:gd name="connsiteY48" fmla="*/ 628587 h 794373"/>
                <a:gd name="connsiteX49" fmla="*/ 21108 w 941897"/>
                <a:gd name="connsiteY49" fmla="*/ 618312 h 794373"/>
                <a:gd name="connsiteX50" fmla="*/ 13056 w 941897"/>
                <a:gd name="connsiteY50" fmla="*/ 574841 h 794373"/>
                <a:gd name="connsiteX51" fmla="*/ 23775 w 941897"/>
                <a:gd name="connsiteY51" fmla="*/ 515909 h 794373"/>
                <a:gd name="connsiteX52" fmla="*/ 51438 w 941897"/>
                <a:gd name="connsiteY52" fmla="*/ 378581 h 794373"/>
                <a:gd name="connsiteX53" fmla="*/ 114422 w 941897"/>
                <a:gd name="connsiteY53" fmla="*/ 102097 h 794373"/>
                <a:gd name="connsiteX54" fmla="*/ 122325 w 941897"/>
                <a:gd name="connsiteY54" fmla="*/ 69691 h 794373"/>
                <a:gd name="connsiteX55" fmla="*/ 132501 w 941897"/>
                <a:gd name="connsiteY55" fmla="*/ 34766 h 794373"/>
                <a:gd name="connsiteX56" fmla="*/ 137738 w 941897"/>
                <a:gd name="connsiteY56" fmla="*/ 39262 h 794373"/>
                <a:gd name="connsiteX57" fmla="*/ 137738 w 941897"/>
                <a:gd name="connsiteY57" fmla="*/ 39262 h 794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41897" h="794373">
                  <a:moveTo>
                    <a:pt x="137738" y="39262"/>
                  </a:moveTo>
                  <a:cubicBezTo>
                    <a:pt x="140504" y="35705"/>
                    <a:pt x="139516" y="31012"/>
                    <a:pt x="135416" y="28789"/>
                  </a:cubicBezTo>
                  <a:cubicBezTo>
                    <a:pt x="129291" y="25430"/>
                    <a:pt x="124548" y="31062"/>
                    <a:pt x="122424" y="36248"/>
                  </a:cubicBezTo>
                  <a:cubicBezTo>
                    <a:pt x="118373" y="46326"/>
                    <a:pt x="116546" y="57885"/>
                    <a:pt x="113927" y="68357"/>
                  </a:cubicBezTo>
                  <a:cubicBezTo>
                    <a:pt x="110717" y="81300"/>
                    <a:pt x="107506" y="94242"/>
                    <a:pt x="104295" y="107234"/>
                  </a:cubicBezTo>
                  <a:cubicBezTo>
                    <a:pt x="92340" y="155842"/>
                    <a:pt x="80781" y="204549"/>
                    <a:pt x="69518" y="253306"/>
                  </a:cubicBezTo>
                  <a:cubicBezTo>
                    <a:pt x="46795" y="351955"/>
                    <a:pt x="24417" y="450703"/>
                    <a:pt x="4411" y="549944"/>
                  </a:cubicBezTo>
                  <a:cubicBezTo>
                    <a:pt x="-875" y="576076"/>
                    <a:pt x="-6259" y="616386"/>
                    <a:pt x="19329" y="634317"/>
                  </a:cubicBezTo>
                  <a:cubicBezTo>
                    <a:pt x="26196" y="639158"/>
                    <a:pt x="34248" y="640492"/>
                    <a:pt x="42300" y="642320"/>
                  </a:cubicBezTo>
                  <a:cubicBezTo>
                    <a:pt x="55291" y="645333"/>
                    <a:pt x="68333" y="648396"/>
                    <a:pt x="81325" y="651311"/>
                  </a:cubicBezTo>
                  <a:cubicBezTo>
                    <a:pt x="105184" y="656695"/>
                    <a:pt x="129093" y="662030"/>
                    <a:pt x="153002" y="667365"/>
                  </a:cubicBezTo>
                  <a:cubicBezTo>
                    <a:pt x="251799" y="689496"/>
                    <a:pt x="350596" y="711676"/>
                    <a:pt x="449394" y="733806"/>
                  </a:cubicBezTo>
                  <a:cubicBezTo>
                    <a:pt x="498249" y="744773"/>
                    <a:pt x="547104" y="755690"/>
                    <a:pt x="596009" y="766557"/>
                  </a:cubicBezTo>
                  <a:cubicBezTo>
                    <a:pt x="643085" y="777030"/>
                    <a:pt x="690360" y="789330"/>
                    <a:pt x="738573" y="793183"/>
                  </a:cubicBezTo>
                  <a:cubicBezTo>
                    <a:pt x="760555" y="794962"/>
                    <a:pt x="782834" y="794962"/>
                    <a:pt x="804668" y="791701"/>
                  </a:cubicBezTo>
                  <a:cubicBezTo>
                    <a:pt x="813017" y="790466"/>
                    <a:pt x="821365" y="788836"/>
                    <a:pt x="826305" y="781377"/>
                  </a:cubicBezTo>
                  <a:cubicBezTo>
                    <a:pt x="832332" y="772337"/>
                    <a:pt x="833023" y="757764"/>
                    <a:pt x="835197" y="747391"/>
                  </a:cubicBezTo>
                  <a:cubicBezTo>
                    <a:pt x="845521" y="698536"/>
                    <a:pt x="855845" y="649631"/>
                    <a:pt x="865923" y="600726"/>
                  </a:cubicBezTo>
                  <a:cubicBezTo>
                    <a:pt x="886225" y="501781"/>
                    <a:pt x="905491" y="402589"/>
                    <a:pt x="923768" y="303248"/>
                  </a:cubicBezTo>
                  <a:cubicBezTo>
                    <a:pt x="928264" y="278697"/>
                    <a:pt x="932759" y="254096"/>
                    <a:pt x="937155" y="229545"/>
                  </a:cubicBezTo>
                  <a:cubicBezTo>
                    <a:pt x="940119" y="212848"/>
                    <a:pt x="947974" y="189483"/>
                    <a:pt x="933154" y="175997"/>
                  </a:cubicBezTo>
                  <a:cubicBezTo>
                    <a:pt x="926831" y="170217"/>
                    <a:pt x="918433" y="167945"/>
                    <a:pt x="910332" y="165821"/>
                  </a:cubicBezTo>
                  <a:cubicBezTo>
                    <a:pt x="897488" y="162462"/>
                    <a:pt x="884546" y="159300"/>
                    <a:pt x="871653" y="156089"/>
                  </a:cubicBezTo>
                  <a:cubicBezTo>
                    <a:pt x="847497" y="150063"/>
                    <a:pt x="823292" y="144086"/>
                    <a:pt x="799086" y="138207"/>
                  </a:cubicBezTo>
                  <a:cubicBezTo>
                    <a:pt x="603715" y="90834"/>
                    <a:pt x="407010" y="49092"/>
                    <a:pt x="209267" y="13130"/>
                  </a:cubicBezTo>
                  <a:cubicBezTo>
                    <a:pt x="186642" y="9030"/>
                    <a:pt x="162585" y="6807"/>
                    <a:pt x="140504" y="336"/>
                  </a:cubicBezTo>
                  <a:cubicBezTo>
                    <a:pt x="131020" y="-2431"/>
                    <a:pt x="128500" y="12735"/>
                    <a:pt x="137886" y="15452"/>
                  </a:cubicBezTo>
                  <a:cubicBezTo>
                    <a:pt x="159424" y="21725"/>
                    <a:pt x="182938" y="23800"/>
                    <a:pt x="205019" y="27801"/>
                  </a:cubicBezTo>
                  <a:cubicBezTo>
                    <a:pt x="228434" y="32000"/>
                    <a:pt x="251898" y="36298"/>
                    <a:pt x="275264" y="40645"/>
                  </a:cubicBezTo>
                  <a:cubicBezTo>
                    <a:pt x="321007" y="49191"/>
                    <a:pt x="366651" y="58033"/>
                    <a:pt x="412246" y="67172"/>
                  </a:cubicBezTo>
                  <a:cubicBezTo>
                    <a:pt x="504522" y="85696"/>
                    <a:pt x="596601" y="105456"/>
                    <a:pt x="688335" y="126500"/>
                  </a:cubicBezTo>
                  <a:cubicBezTo>
                    <a:pt x="734226" y="137022"/>
                    <a:pt x="780018" y="147889"/>
                    <a:pt x="825712" y="159053"/>
                  </a:cubicBezTo>
                  <a:cubicBezTo>
                    <a:pt x="848831" y="164685"/>
                    <a:pt x="871949" y="170415"/>
                    <a:pt x="895068" y="176244"/>
                  </a:cubicBezTo>
                  <a:cubicBezTo>
                    <a:pt x="903762" y="178418"/>
                    <a:pt x="915124" y="179504"/>
                    <a:pt x="922435" y="185136"/>
                  </a:cubicBezTo>
                  <a:cubicBezTo>
                    <a:pt x="930981" y="191656"/>
                    <a:pt x="927770" y="203463"/>
                    <a:pt x="926189" y="212503"/>
                  </a:cubicBezTo>
                  <a:cubicBezTo>
                    <a:pt x="909937" y="305421"/>
                    <a:pt x="892499" y="398192"/>
                    <a:pt x="874271" y="490765"/>
                  </a:cubicBezTo>
                  <a:cubicBezTo>
                    <a:pt x="865281" y="536508"/>
                    <a:pt x="856043" y="582202"/>
                    <a:pt x="846608" y="627846"/>
                  </a:cubicBezTo>
                  <a:cubicBezTo>
                    <a:pt x="841767" y="651212"/>
                    <a:pt x="836876" y="674577"/>
                    <a:pt x="831936" y="697943"/>
                  </a:cubicBezTo>
                  <a:cubicBezTo>
                    <a:pt x="829516" y="709354"/>
                    <a:pt x="827046" y="720716"/>
                    <a:pt x="824527" y="732127"/>
                  </a:cubicBezTo>
                  <a:cubicBezTo>
                    <a:pt x="821958" y="743933"/>
                    <a:pt x="820180" y="756381"/>
                    <a:pt x="816672" y="767891"/>
                  </a:cubicBezTo>
                  <a:cubicBezTo>
                    <a:pt x="814746" y="774214"/>
                    <a:pt x="812869" y="776141"/>
                    <a:pt x="806249" y="777326"/>
                  </a:cubicBezTo>
                  <a:cubicBezTo>
                    <a:pt x="801210" y="778216"/>
                    <a:pt x="796073" y="778709"/>
                    <a:pt x="790985" y="779154"/>
                  </a:cubicBezTo>
                  <a:cubicBezTo>
                    <a:pt x="779821" y="780142"/>
                    <a:pt x="768558" y="780438"/>
                    <a:pt x="757344" y="780093"/>
                  </a:cubicBezTo>
                  <a:cubicBezTo>
                    <a:pt x="735411" y="779451"/>
                    <a:pt x="713528" y="776388"/>
                    <a:pt x="691990" y="772436"/>
                  </a:cubicBezTo>
                  <a:cubicBezTo>
                    <a:pt x="646395" y="764137"/>
                    <a:pt x="601245" y="752924"/>
                    <a:pt x="555996" y="742747"/>
                  </a:cubicBezTo>
                  <a:cubicBezTo>
                    <a:pt x="464263" y="722198"/>
                    <a:pt x="372430" y="701944"/>
                    <a:pt x="280648" y="681542"/>
                  </a:cubicBezTo>
                  <a:cubicBezTo>
                    <a:pt x="234510" y="671267"/>
                    <a:pt x="188322" y="661042"/>
                    <a:pt x="142184" y="650767"/>
                  </a:cubicBezTo>
                  <a:cubicBezTo>
                    <a:pt x="119362" y="645679"/>
                    <a:pt x="96589" y="640542"/>
                    <a:pt x="73766" y="635602"/>
                  </a:cubicBezTo>
                  <a:cubicBezTo>
                    <a:pt x="62899" y="633280"/>
                    <a:pt x="52031" y="630909"/>
                    <a:pt x="41163" y="628587"/>
                  </a:cubicBezTo>
                  <a:cubicBezTo>
                    <a:pt x="33062" y="626858"/>
                    <a:pt x="26294" y="625228"/>
                    <a:pt x="21108" y="618312"/>
                  </a:cubicBezTo>
                  <a:cubicBezTo>
                    <a:pt x="12265" y="606457"/>
                    <a:pt x="11870" y="588970"/>
                    <a:pt x="13056" y="574841"/>
                  </a:cubicBezTo>
                  <a:cubicBezTo>
                    <a:pt x="14686" y="555033"/>
                    <a:pt x="19873" y="535372"/>
                    <a:pt x="23775" y="515909"/>
                  </a:cubicBezTo>
                  <a:cubicBezTo>
                    <a:pt x="32963" y="470116"/>
                    <a:pt x="41954" y="424274"/>
                    <a:pt x="51438" y="378581"/>
                  </a:cubicBezTo>
                  <a:cubicBezTo>
                    <a:pt x="70605" y="286057"/>
                    <a:pt x="92192" y="193929"/>
                    <a:pt x="114422" y="102097"/>
                  </a:cubicBezTo>
                  <a:cubicBezTo>
                    <a:pt x="117040" y="91278"/>
                    <a:pt x="119658" y="80460"/>
                    <a:pt x="122325" y="69691"/>
                  </a:cubicBezTo>
                  <a:cubicBezTo>
                    <a:pt x="124993" y="58774"/>
                    <a:pt x="126228" y="43905"/>
                    <a:pt x="132501" y="34766"/>
                  </a:cubicBezTo>
                  <a:cubicBezTo>
                    <a:pt x="130081" y="38422"/>
                    <a:pt x="134971" y="42769"/>
                    <a:pt x="137738" y="39262"/>
                  </a:cubicBezTo>
                  <a:lnTo>
                    <a:pt x="137738" y="3926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7" name="任意多边形: 形状 686"/>
            <p:cNvSpPr/>
            <p:nvPr/>
          </p:nvSpPr>
          <p:spPr>
            <a:xfrm>
              <a:off x="2567572" y="5794954"/>
              <a:ext cx="1176323" cy="1063046"/>
            </a:xfrm>
            <a:custGeom>
              <a:avLst/>
              <a:gdLst>
                <a:gd name="connsiteX0" fmla="*/ 9367 w 1176323"/>
                <a:gd name="connsiteY0" fmla="*/ 0 h 1063046"/>
                <a:gd name="connsiteX1" fmla="*/ 1084479 w 1176323"/>
                <a:gd name="connsiteY1" fmla="*/ 10571 h 1063046"/>
                <a:gd name="connsiteX2" fmla="*/ 1175520 w 1176323"/>
                <a:gd name="connsiteY2" fmla="*/ 11510 h 1063046"/>
                <a:gd name="connsiteX3" fmla="*/ 1176323 w 1176323"/>
                <a:gd name="connsiteY3" fmla="*/ 1063046 h 1063046"/>
                <a:gd name="connsiteX4" fmla="*/ 0 w 1176323"/>
                <a:gd name="connsiteY4" fmla="*/ 1063046 h 106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6323" h="1063046">
                  <a:moveTo>
                    <a:pt x="9367" y="0"/>
                  </a:moveTo>
                  <a:lnTo>
                    <a:pt x="1084479" y="10571"/>
                  </a:lnTo>
                  <a:lnTo>
                    <a:pt x="1175520" y="11510"/>
                  </a:lnTo>
                  <a:lnTo>
                    <a:pt x="1176323" y="1063046"/>
                  </a:lnTo>
                  <a:lnTo>
                    <a:pt x="0" y="1063046"/>
                  </a:ln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9" name="任意多边形: 形状 688"/>
            <p:cNvSpPr/>
            <p:nvPr/>
          </p:nvSpPr>
          <p:spPr>
            <a:xfrm>
              <a:off x="2767810" y="5979371"/>
              <a:ext cx="630603" cy="878629"/>
            </a:xfrm>
            <a:custGeom>
              <a:avLst/>
              <a:gdLst>
                <a:gd name="connsiteX0" fmla="*/ 139618 w 630603"/>
                <a:gd name="connsiteY0" fmla="*/ 20 h 878629"/>
                <a:gd name="connsiteX1" fmla="*/ 245763 w 630603"/>
                <a:gd name="connsiteY1" fmla="*/ 17031 h 878629"/>
                <a:gd name="connsiteX2" fmla="*/ 402702 w 630603"/>
                <a:gd name="connsiteY2" fmla="*/ 203610 h 878629"/>
                <a:gd name="connsiteX3" fmla="*/ 582267 w 630603"/>
                <a:gd name="connsiteY3" fmla="*/ 648197 h 878629"/>
                <a:gd name="connsiteX4" fmla="*/ 629914 w 630603"/>
                <a:gd name="connsiteY4" fmla="*/ 864336 h 878629"/>
                <a:gd name="connsiteX5" fmla="*/ 628747 w 630603"/>
                <a:gd name="connsiteY5" fmla="*/ 878629 h 878629"/>
                <a:gd name="connsiteX6" fmla="*/ 540252 w 630603"/>
                <a:gd name="connsiteY6" fmla="*/ 878629 h 878629"/>
                <a:gd name="connsiteX7" fmla="*/ 528484 w 630603"/>
                <a:gd name="connsiteY7" fmla="*/ 870448 h 878629"/>
                <a:gd name="connsiteX8" fmla="*/ 441036 w 630603"/>
                <a:gd name="connsiteY8" fmla="*/ 813880 h 878629"/>
                <a:gd name="connsiteX9" fmla="*/ 253617 w 630603"/>
                <a:gd name="connsiteY9" fmla="*/ 641281 h 878629"/>
                <a:gd name="connsiteX10" fmla="*/ 143162 w 630603"/>
                <a:gd name="connsiteY10" fmla="*/ 449516 h 878629"/>
                <a:gd name="connsiteX11" fmla="*/ 5044 w 630603"/>
                <a:gd name="connsiteY11" fmla="*/ 124424 h 878629"/>
                <a:gd name="connsiteX12" fmla="*/ 60963 w 630603"/>
                <a:gd name="connsiteY12" fmla="*/ 27504 h 878629"/>
                <a:gd name="connsiteX13" fmla="*/ 139618 w 630603"/>
                <a:gd name="connsiteY13" fmla="*/ 20 h 87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0603" h="878629">
                  <a:moveTo>
                    <a:pt x="139618" y="20"/>
                  </a:moveTo>
                  <a:cubicBezTo>
                    <a:pt x="167294" y="-419"/>
                    <a:pt x="199551" y="6559"/>
                    <a:pt x="245763" y="17031"/>
                  </a:cubicBezTo>
                  <a:cubicBezTo>
                    <a:pt x="338188" y="37976"/>
                    <a:pt x="355626" y="125165"/>
                    <a:pt x="402702" y="203610"/>
                  </a:cubicBezTo>
                  <a:cubicBezTo>
                    <a:pt x="449779" y="282055"/>
                    <a:pt x="524717" y="463397"/>
                    <a:pt x="582267" y="648197"/>
                  </a:cubicBezTo>
                  <a:cubicBezTo>
                    <a:pt x="625429" y="786835"/>
                    <a:pt x="633274" y="809713"/>
                    <a:pt x="629914" y="864336"/>
                  </a:cubicBezTo>
                  <a:lnTo>
                    <a:pt x="628747" y="878629"/>
                  </a:lnTo>
                  <a:lnTo>
                    <a:pt x="540252" y="878629"/>
                  </a:lnTo>
                  <a:lnTo>
                    <a:pt x="528484" y="870448"/>
                  </a:lnTo>
                  <a:cubicBezTo>
                    <a:pt x="501228" y="852103"/>
                    <a:pt x="468922" y="831318"/>
                    <a:pt x="441036" y="813880"/>
                  </a:cubicBezTo>
                  <a:cubicBezTo>
                    <a:pt x="385215" y="779005"/>
                    <a:pt x="298027" y="693594"/>
                    <a:pt x="253617" y="641281"/>
                  </a:cubicBezTo>
                  <a:cubicBezTo>
                    <a:pt x="209208" y="588968"/>
                    <a:pt x="191721" y="524454"/>
                    <a:pt x="143162" y="449516"/>
                  </a:cubicBezTo>
                  <a:cubicBezTo>
                    <a:pt x="94603" y="374578"/>
                    <a:pt x="19073" y="201880"/>
                    <a:pt x="5044" y="124424"/>
                  </a:cubicBezTo>
                  <a:cubicBezTo>
                    <a:pt x="-8985" y="46966"/>
                    <a:pt x="5192" y="65837"/>
                    <a:pt x="60963" y="27504"/>
                  </a:cubicBezTo>
                  <a:cubicBezTo>
                    <a:pt x="88849" y="8313"/>
                    <a:pt x="111943" y="458"/>
                    <a:pt x="139618" y="20"/>
                  </a:cubicBezTo>
                  <a:close/>
                </a:path>
              </a:pathLst>
            </a:custGeom>
            <a:solidFill>
              <a:srgbClr val="FFC33E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1" name="任意多边形: 形状 690"/>
            <p:cNvSpPr/>
            <p:nvPr/>
          </p:nvSpPr>
          <p:spPr>
            <a:xfrm>
              <a:off x="3515098" y="5805624"/>
              <a:ext cx="228764" cy="1052376"/>
            </a:xfrm>
            <a:custGeom>
              <a:avLst/>
              <a:gdLst>
                <a:gd name="connsiteX0" fmla="*/ 136853 w 228764"/>
                <a:gd name="connsiteY0" fmla="*/ 0 h 1052376"/>
                <a:gd name="connsiteX1" fmla="*/ 227895 w 228764"/>
                <a:gd name="connsiteY1" fmla="*/ 938 h 1052376"/>
                <a:gd name="connsiteX2" fmla="*/ 228764 w 228764"/>
                <a:gd name="connsiteY2" fmla="*/ 1052376 h 1052376"/>
                <a:gd name="connsiteX3" fmla="*/ 0 w 228764"/>
                <a:gd name="connsiteY3" fmla="*/ 1052376 h 1052376"/>
                <a:gd name="connsiteX4" fmla="*/ 29575 w 228764"/>
                <a:gd name="connsiteY4" fmla="*/ 970449 h 1052376"/>
                <a:gd name="connsiteX5" fmla="*/ 127764 w 228764"/>
                <a:gd name="connsiteY5" fmla="*/ 25243 h 1052376"/>
                <a:gd name="connsiteX6" fmla="*/ 136853 w 228764"/>
                <a:gd name="connsiteY6" fmla="*/ 0 h 1052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764" h="1052376">
                  <a:moveTo>
                    <a:pt x="136853" y="0"/>
                  </a:moveTo>
                  <a:lnTo>
                    <a:pt x="227895" y="938"/>
                  </a:lnTo>
                  <a:lnTo>
                    <a:pt x="228764" y="1052376"/>
                  </a:lnTo>
                  <a:lnTo>
                    <a:pt x="0" y="1052376"/>
                  </a:lnTo>
                  <a:lnTo>
                    <a:pt x="29575" y="970449"/>
                  </a:lnTo>
                  <a:cubicBezTo>
                    <a:pt x="141115" y="623255"/>
                    <a:pt x="151741" y="154739"/>
                    <a:pt x="127764" y="25243"/>
                  </a:cubicBezTo>
                  <a:cubicBezTo>
                    <a:pt x="127764" y="25243"/>
                    <a:pt x="131370" y="15462"/>
                    <a:pt x="136853" y="0"/>
                  </a:cubicBezTo>
                  <a:close/>
                </a:path>
              </a:pathLst>
            </a:custGeom>
            <a:solidFill>
              <a:srgbClr val="EAD3A4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5" name="任意多边形: 形状 694"/>
            <p:cNvSpPr/>
            <p:nvPr/>
          </p:nvSpPr>
          <p:spPr>
            <a:xfrm>
              <a:off x="2557288" y="5793161"/>
              <a:ext cx="25716" cy="1064839"/>
            </a:xfrm>
            <a:custGeom>
              <a:avLst/>
              <a:gdLst>
                <a:gd name="connsiteX0" fmla="*/ 17823 w 25716"/>
                <a:gd name="connsiteY0" fmla="*/ 1348 h 1064839"/>
                <a:gd name="connsiteX1" fmla="*/ 21429 w 25716"/>
                <a:gd name="connsiteY1" fmla="*/ 1743 h 1064839"/>
                <a:gd name="connsiteX2" fmla="*/ 25480 w 25716"/>
                <a:gd name="connsiteY2" fmla="*/ 175231 h 1064839"/>
                <a:gd name="connsiteX3" fmla="*/ 25678 w 25716"/>
                <a:gd name="connsiteY3" fmla="*/ 345459 h 1064839"/>
                <a:gd name="connsiteX4" fmla="*/ 21627 w 25716"/>
                <a:gd name="connsiteY4" fmla="*/ 956421 h 1064839"/>
                <a:gd name="connsiteX5" fmla="*/ 20686 w 25716"/>
                <a:gd name="connsiteY5" fmla="*/ 1064839 h 1064839"/>
                <a:gd name="connsiteX6" fmla="*/ 0 w 25716"/>
                <a:gd name="connsiteY6" fmla="*/ 1064839 h 1064839"/>
                <a:gd name="connsiteX7" fmla="*/ 4090 w 25716"/>
                <a:gd name="connsiteY7" fmla="*/ 613051 h 1064839"/>
                <a:gd name="connsiteX8" fmla="*/ 8191 w 25716"/>
                <a:gd name="connsiteY8" fmla="*/ 305842 h 1064839"/>
                <a:gd name="connsiteX9" fmla="*/ 11154 w 25716"/>
                <a:gd name="connsiteY9" fmla="*/ 152211 h 1064839"/>
                <a:gd name="connsiteX10" fmla="*/ 17823 w 25716"/>
                <a:gd name="connsiteY10" fmla="*/ 1348 h 106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16" h="1064839">
                  <a:moveTo>
                    <a:pt x="17823" y="1348"/>
                  </a:moveTo>
                  <a:cubicBezTo>
                    <a:pt x="18070" y="-825"/>
                    <a:pt x="21232" y="-134"/>
                    <a:pt x="21429" y="1743"/>
                  </a:cubicBezTo>
                  <a:cubicBezTo>
                    <a:pt x="26863" y="59293"/>
                    <a:pt x="25283" y="117485"/>
                    <a:pt x="25480" y="175231"/>
                  </a:cubicBezTo>
                  <a:cubicBezTo>
                    <a:pt x="25678" y="231990"/>
                    <a:pt x="25777" y="288700"/>
                    <a:pt x="25678" y="345459"/>
                  </a:cubicBezTo>
                  <a:cubicBezTo>
                    <a:pt x="25332" y="549130"/>
                    <a:pt x="23405" y="752751"/>
                    <a:pt x="21627" y="956421"/>
                  </a:cubicBezTo>
                  <a:lnTo>
                    <a:pt x="20686" y="1064839"/>
                  </a:lnTo>
                  <a:lnTo>
                    <a:pt x="0" y="1064839"/>
                  </a:lnTo>
                  <a:lnTo>
                    <a:pt x="4090" y="613051"/>
                  </a:lnTo>
                  <a:cubicBezTo>
                    <a:pt x="5227" y="510648"/>
                    <a:pt x="6363" y="408245"/>
                    <a:pt x="8191" y="305842"/>
                  </a:cubicBezTo>
                  <a:cubicBezTo>
                    <a:pt x="9080" y="254615"/>
                    <a:pt x="10117" y="203438"/>
                    <a:pt x="11154" y="152211"/>
                  </a:cubicBezTo>
                  <a:cubicBezTo>
                    <a:pt x="12192" y="101924"/>
                    <a:pt x="12241" y="51389"/>
                    <a:pt x="17823" y="134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7" name="任意多边形: 形状 696"/>
            <p:cNvSpPr/>
            <p:nvPr/>
          </p:nvSpPr>
          <p:spPr>
            <a:xfrm>
              <a:off x="3736994" y="5803808"/>
              <a:ext cx="27905" cy="1054192"/>
            </a:xfrm>
            <a:custGeom>
              <a:avLst/>
              <a:gdLst>
                <a:gd name="connsiteX0" fmla="*/ 8717 w 27905"/>
                <a:gd name="connsiteY0" fmla="*/ 1915 h 1054192"/>
                <a:gd name="connsiteX1" fmla="*/ 15781 w 27905"/>
                <a:gd name="connsiteY1" fmla="*/ 85843 h 1054192"/>
                <a:gd name="connsiteX2" fmla="*/ 18547 w 27905"/>
                <a:gd name="connsiteY2" fmla="*/ 170809 h 1054192"/>
                <a:gd name="connsiteX3" fmla="*/ 22894 w 27905"/>
                <a:gd name="connsiteY3" fmla="*/ 340789 h 1054192"/>
                <a:gd name="connsiteX4" fmla="*/ 27736 w 27905"/>
                <a:gd name="connsiteY4" fmla="*/ 947799 h 1054192"/>
                <a:gd name="connsiteX5" fmla="*/ 26122 w 27905"/>
                <a:gd name="connsiteY5" fmla="*/ 1054192 h 1054192"/>
                <a:gd name="connsiteX6" fmla="*/ 3530 w 27905"/>
                <a:gd name="connsiteY6" fmla="*/ 1054192 h 1054192"/>
                <a:gd name="connsiteX7" fmla="*/ 5852 w 27905"/>
                <a:gd name="connsiteY7" fmla="*/ 608036 h 1054192"/>
                <a:gd name="connsiteX8" fmla="*/ 3333 w 27905"/>
                <a:gd name="connsiteY8" fmla="*/ 302851 h 1054192"/>
                <a:gd name="connsiteX9" fmla="*/ 1554 w 27905"/>
                <a:gd name="connsiteY9" fmla="*/ 152827 h 1054192"/>
                <a:gd name="connsiteX10" fmla="*/ 566 w 27905"/>
                <a:gd name="connsiteY10" fmla="*/ 76161 h 1054192"/>
                <a:gd name="connsiteX11" fmla="*/ 3481 w 27905"/>
                <a:gd name="connsiteY11" fmla="*/ 2013 h 1054192"/>
                <a:gd name="connsiteX12" fmla="*/ 8717 w 27905"/>
                <a:gd name="connsiteY12" fmla="*/ 1915 h 105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905" h="1054192">
                  <a:moveTo>
                    <a:pt x="8717" y="1915"/>
                  </a:moveTo>
                  <a:cubicBezTo>
                    <a:pt x="15880" y="29134"/>
                    <a:pt x="14744" y="57834"/>
                    <a:pt x="15781" y="85843"/>
                  </a:cubicBezTo>
                  <a:cubicBezTo>
                    <a:pt x="16819" y="114149"/>
                    <a:pt x="17658" y="142503"/>
                    <a:pt x="18547" y="170809"/>
                  </a:cubicBezTo>
                  <a:cubicBezTo>
                    <a:pt x="20326" y="227469"/>
                    <a:pt x="21659" y="284129"/>
                    <a:pt x="22894" y="340789"/>
                  </a:cubicBezTo>
                  <a:cubicBezTo>
                    <a:pt x="27291" y="543076"/>
                    <a:pt x="28378" y="745462"/>
                    <a:pt x="27736" y="947799"/>
                  </a:cubicBezTo>
                  <a:lnTo>
                    <a:pt x="26122" y="1054192"/>
                  </a:lnTo>
                  <a:lnTo>
                    <a:pt x="3530" y="1054192"/>
                  </a:lnTo>
                  <a:lnTo>
                    <a:pt x="5852" y="608036"/>
                  </a:lnTo>
                  <a:cubicBezTo>
                    <a:pt x="5457" y="506275"/>
                    <a:pt x="4469" y="404563"/>
                    <a:pt x="3333" y="302851"/>
                  </a:cubicBezTo>
                  <a:cubicBezTo>
                    <a:pt x="2789" y="252860"/>
                    <a:pt x="2147" y="202819"/>
                    <a:pt x="1554" y="152827"/>
                  </a:cubicBezTo>
                  <a:cubicBezTo>
                    <a:pt x="1258" y="127289"/>
                    <a:pt x="863" y="101700"/>
                    <a:pt x="566" y="76161"/>
                  </a:cubicBezTo>
                  <a:cubicBezTo>
                    <a:pt x="270" y="51314"/>
                    <a:pt x="-1558" y="26466"/>
                    <a:pt x="3481" y="2013"/>
                  </a:cubicBezTo>
                  <a:cubicBezTo>
                    <a:pt x="3975" y="-604"/>
                    <a:pt x="8025" y="-703"/>
                    <a:pt x="8717" y="191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71" name="任意多边形: 形状 170"/>
            <p:cNvSpPr/>
            <p:nvPr/>
          </p:nvSpPr>
          <p:spPr>
            <a:xfrm>
              <a:off x="2565112" y="5782634"/>
              <a:ext cx="1183811" cy="32872"/>
            </a:xfrm>
            <a:custGeom>
              <a:avLst/>
              <a:gdLst>
                <a:gd name="connsiteX0" fmla="*/ 514 w 1183811"/>
                <a:gd name="connsiteY0" fmla="*/ 15235 h 32872"/>
                <a:gd name="connsiteX1" fmla="*/ 15630 w 1183811"/>
                <a:gd name="connsiteY1" fmla="*/ 14741 h 32872"/>
                <a:gd name="connsiteX2" fmla="*/ 27733 w 1183811"/>
                <a:gd name="connsiteY2" fmla="*/ 15778 h 32872"/>
                <a:gd name="connsiteX3" fmla="*/ 56730 w 1183811"/>
                <a:gd name="connsiteY3" fmla="*/ 14692 h 32872"/>
                <a:gd name="connsiteX4" fmla="*/ 111710 w 1183811"/>
                <a:gd name="connsiteY4" fmla="*/ 14692 h 32872"/>
                <a:gd name="connsiteX5" fmla="*/ 226908 w 1183811"/>
                <a:gd name="connsiteY5" fmla="*/ 17063 h 32872"/>
                <a:gd name="connsiteX6" fmla="*/ 457402 w 1183811"/>
                <a:gd name="connsiteY6" fmla="*/ 21213 h 32872"/>
                <a:gd name="connsiteX7" fmla="*/ 916661 w 1183811"/>
                <a:gd name="connsiteY7" fmla="*/ 28770 h 32872"/>
                <a:gd name="connsiteX8" fmla="*/ 1175510 w 1183811"/>
                <a:gd name="connsiteY8" fmla="*/ 32871 h 32872"/>
                <a:gd name="connsiteX9" fmla="*/ 1175065 w 1183811"/>
                <a:gd name="connsiteY9" fmla="*/ 15235 h 32872"/>
                <a:gd name="connsiteX10" fmla="*/ 714126 w 1183811"/>
                <a:gd name="connsiteY10" fmla="*/ 8072 h 32872"/>
                <a:gd name="connsiteX11" fmla="*/ 253238 w 1183811"/>
                <a:gd name="connsiteY11" fmla="*/ 1650 h 32872"/>
                <a:gd name="connsiteX12" fmla="*/ 122973 w 1183811"/>
                <a:gd name="connsiteY12" fmla="*/ 268 h 32872"/>
                <a:gd name="connsiteX13" fmla="*/ 61225 w 1183811"/>
                <a:gd name="connsiteY13" fmla="*/ 514 h 32872"/>
                <a:gd name="connsiteX14" fmla="*/ 30697 w 1183811"/>
                <a:gd name="connsiteY14" fmla="*/ 3775 h 32872"/>
                <a:gd name="connsiteX15" fmla="*/ 17409 w 1183811"/>
                <a:gd name="connsiteY15" fmla="*/ 7529 h 32872"/>
                <a:gd name="connsiteX16" fmla="*/ 415 w 1183811"/>
                <a:gd name="connsiteY16" fmla="*/ 14198 h 32872"/>
                <a:gd name="connsiteX17" fmla="*/ 514 w 1183811"/>
                <a:gd name="connsiteY17" fmla="*/ 15235 h 32872"/>
                <a:gd name="connsiteX18" fmla="*/ 514 w 1183811"/>
                <a:gd name="connsiteY18" fmla="*/ 15235 h 3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83811" h="32872">
                  <a:moveTo>
                    <a:pt x="514" y="15235"/>
                  </a:moveTo>
                  <a:cubicBezTo>
                    <a:pt x="5553" y="14692"/>
                    <a:pt x="10542" y="14000"/>
                    <a:pt x="15630" y="14741"/>
                  </a:cubicBezTo>
                  <a:cubicBezTo>
                    <a:pt x="20323" y="15433"/>
                    <a:pt x="22991" y="16174"/>
                    <a:pt x="27733" y="15778"/>
                  </a:cubicBezTo>
                  <a:cubicBezTo>
                    <a:pt x="37366" y="15038"/>
                    <a:pt x="47048" y="15087"/>
                    <a:pt x="56730" y="14692"/>
                  </a:cubicBezTo>
                  <a:cubicBezTo>
                    <a:pt x="75057" y="13950"/>
                    <a:pt x="93384" y="14297"/>
                    <a:pt x="111710" y="14692"/>
                  </a:cubicBezTo>
                  <a:cubicBezTo>
                    <a:pt x="150093" y="15482"/>
                    <a:pt x="188525" y="16273"/>
                    <a:pt x="226908" y="17063"/>
                  </a:cubicBezTo>
                  <a:cubicBezTo>
                    <a:pt x="303723" y="18644"/>
                    <a:pt x="380538" y="19879"/>
                    <a:pt x="457402" y="21213"/>
                  </a:cubicBezTo>
                  <a:cubicBezTo>
                    <a:pt x="610488" y="23830"/>
                    <a:pt x="763575" y="26399"/>
                    <a:pt x="916661" y="28770"/>
                  </a:cubicBezTo>
                  <a:cubicBezTo>
                    <a:pt x="1002960" y="30153"/>
                    <a:pt x="1089210" y="31487"/>
                    <a:pt x="1175510" y="32871"/>
                  </a:cubicBezTo>
                  <a:cubicBezTo>
                    <a:pt x="1186871" y="33068"/>
                    <a:pt x="1186426" y="15383"/>
                    <a:pt x="1175065" y="15235"/>
                  </a:cubicBezTo>
                  <a:cubicBezTo>
                    <a:pt x="1021435" y="12864"/>
                    <a:pt x="867805" y="10443"/>
                    <a:pt x="714126" y="8072"/>
                  </a:cubicBezTo>
                  <a:cubicBezTo>
                    <a:pt x="560497" y="5701"/>
                    <a:pt x="406867" y="3231"/>
                    <a:pt x="253238" y="1650"/>
                  </a:cubicBezTo>
                  <a:cubicBezTo>
                    <a:pt x="209816" y="1206"/>
                    <a:pt x="166395" y="712"/>
                    <a:pt x="122973" y="268"/>
                  </a:cubicBezTo>
                  <a:cubicBezTo>
                    <a:pt x="102423" y="70"/>
                    <a:pt x="81824" y="-325"/>
                    <a:pt x="61225" y="514"/>
                  </a:cubicBezTo>
                  <a:cubicBezTo>
                    <a:pt x="50901" y="910"/>
                    <a:pt x="40873" y="2145"/>
                    <a:pt x="30697" y="3775"/>
                  </a:cubicBezTo>
                  <a:cubicBezTo>
                    <a:pt x="25708" y="4565"/>
                    <a:pt x="21805" y="5158"/>
                    <a:pt x="17409" y="7529"/>
                  </a:cubicBezTo>
                  <a:cubicBezTo>
                    <a:pt x="11925" y="10443"/>
                    <a:pt x="6294" y="12222"/>
                    <a:pt x="415" y="14198"/>
                  </a:cubicBezTo>
                  <a:cubicBezTo>
                    <a:pt x="-177" y="14395"/>
                    <a:pt x="-128" y="15334"/>
                    <a:pt x="514" y="15235"/>
                  </a:cubicBezTo>
                  <a:lnTo>
                    <a:pt x="514" y="1523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76" name="任意多边形: 形状 175"/>
            <p:cNvSpPr/>
            <p:nvPr/>
          </p:nvSpPr>
          <p:spPr>
            <a:xfrm>
              <a:off x="2638528" y="5857465"/>
              <a:ext cx="27055" cy="933993"/>
            </a:xfrm>
            <a:custGeom>
              <a:avLst/>
              <a:gdLst>
                <a:gd name="connsiteX0" fmla="*/ 20462 w 27055"/>
                <a:gd name="connsiteY0" fmla="*/ 2548 h 933993"/>
                <a:gd name="connsiteX1" fmla="*/ 16955 w 27055"/>
                <a:gd name="connsiteY1" fmla="*/ 92502 h 933993"/>
                <a:gd name="connsiteX2" fmla="*/ 14288 w 27055"/>
                <a:gd name="connsiteY2" fmla="*/ 182457 h 933993"/>
                <a:gd name="connsiteX3" fmla="*/ 10780 w 27055"/>
                <a:gd name="connsiteY3" fmla="*/ 363997 h 933993"/>
                <a:gd name="connsiteX4" fmla="*/ 4013 w 27055"/>
                <a:gd name="connsiteY4" fmla="*/ 725299 h 933993"/>
                <a:gd name="connsiteX5" fmla="*/ 1938 w 27055"/>
                <a:gd name="connsiteY5" fmla="*/ 825182 h 933993"/>
                <a:gd name="connsiteX6" fmla="*/ 851 w 27055"/>
                <a:gd name="connsiteY6" fmla="*/ 876804 h 933993"/>
                <a:gd name="connsiteX7" fmla="*/ 851 w 27055"/>
                <a:gd name="connsiteY7" fmla="*/ 928376 h 933993"/>
                <a:gd name="connsiteX8" fmla="*/ 12361 w 27055"/>
                <a:gd name="connsiteY8" fmla="*/ 929661 h 933993"/>
                <a:gd name="connsiteX9" fmla="*/ 15572 w 27055"/>
                <a:gd name="connsiteY9" fmla="*/ 841484 h 933993"/>
                <a:gd name="connsiteX10" fmla="*/ 17499 w 27055"/>
                <a:gd name="connsiteY10" fmla="*/ 749899 h 933993"/>
                <a:gd name="connsiteX11" fmla="*/ 20956 w 27055"/>
                <a:gd name="connsiteY11" fmla="*/ 568408 h 933993"/>
                <a:gd name="connsiteX12" fmla="*/ 26588 w 27055"/>
                <a:gd name="connsiteY12" fmla="*/ 207107 h 933993"/>
                <a:gd name="connsiteX13" fmla="*/ 26687 w 27055"/>
                <a:gd name="connsiteY13" fmla="*/ 105544 h 933993"/>
                <a:gd name="connsiteX14" fmla="*/ 25600 w 27055"/>
                <a:gd name="connsiteY14" fmla="*/ 2350 h 933993"/>
                <a:gd name="connsiteX15" fmla="*/ 20462 w 27055"/>
                <a:gd name="connsiteY15" fmla="*/ 2548 h 933993"/>
                <a:gd name="connsiteX16" fmla="*/ 20462 w 27055"/>
                <a:gd name="connsiteY16" fmla="*/ 2548 h 93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055" h="933993">
                  <a:moveTo>
                    <a:pt x="20462" y="2548"/>
                  </a:moveTo>
                  <a:cubicBezTo>
                    <a:pt x="17548" y="32384"/>
                    <a:pt x="17844" y="62616"/>
                    <a:pt x="16955" y="92502"/>
                  </a:cubicBezTo>
                  <a:cubicBezTo>
                    <a:pt x="16066" y="122487"/>
                    <a:pt x="15177" y="152472"/>
                    <a:pt x="14288" y="182457"/>
                  </a:cubicBezTo>
                  <a:cubicBezTo>
                    <a:pt x="12460" y="242921"/>
                    <a:pt x="11818" y="303484"/>
                    <a:pt x="10780" y="363997"/>
                  </a:cubicBezTo>
                  <a:cubicBezTo>
                    <a:pt x="8755" y="484431"/>
                    <a:pt x="6482" y="604865"/>
                    <a:pt x="4013" y="725299"/>
                  </a:cubicBezTo>
                  <a:cubicBezTo>
                    <a:pt x="3321" y="758593"/>
                    <a:pt x="2630" y="791888"/>
                    <a:pt x="1938" y="825182"/>
                  </a:cubicBezTo>
                  <a:cubicBezTo>
                    <a:pt x="1592" y="842374"/>
                    <a:pt x="1197" y="859614"/>
                    <a:pt x="851" y="876804"/>
                  </a:cubicBezTo>
                  <a:cubicBezTo>
                    <a:pt x="505" y="893945"/>
                    <a:pt x="-878" y="911334"/>
                    <a:pt x="851" y="928376"/>
                  </a:cubicBezTo>
                  <a:cubicBezTo>
                    <a:pt x="1493" y="934453"/>
                    <a:pt x="11324" y="936626"/>
                    <a:pt x="12361" y="929661"/>
                  </a:cubicBezTo>
                  <a:cubicBezTo>
                    <a:pt x="16609" y="900861"/>
                    <a:pt x="14930" y="870580"/>
                    <a:pt x="15572" y="841484"/>
                  </a:cubicBezTo>
                  <a:cubicBezTo>
                    <a:pt x="16214" y="810956"/>
                    <a:pt x="16856" y="780428"/>
                    <a:pt x="17499" y="749899"/>
                  </a:cubicBezTo>
                  <a:cubicBezTo>
                    <a:pt x="18734" y="689386"/>
                    <a:pt x="19870" y="628922"/>
                    <a:pt x="20956" y="568408"/>
                  </a:cubicBezTo>
                  <a:cubicBezTo>
                    <a:pt x="23179" y="447975"/>
                    <a:pt x="25205" y="327541"/>
                    <a:pt x="26588" y="207107"/>
                  </a:cubicBezTo>
                  <a:cubicBezTo>
                    <a:pt x="26983" y="173269"/>
                    <a:pt x="26687" y="139431"/>
                    <a:pt x="26687" y="105544"/>
                  </a:cubicBezTo>
                  <a:cubicBezTo>
                    <a:pt x="26637" y="71261"/>
                    <a:pt x="28070" y="36583"/>
                    <a:pt x="25600" y="2350"/>
                  </a:cubicBezTo>
                  <a:cubicBezTo>
                    <a:pt x="25353" y="-960"/>
                    <a:pt x="20759" y="-663"/>
                    <a:pt x="20462" y="2548"/>
                  </a:cubicBezTo>
                  <a:lnTo>
                    <a:pt x="20462" y="254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77" name="任意多边形: 形状 176"/>
            <p:cNvSpPr/>
            <p:nvPr/>
          </p:nvSpPr>
          <p:spPr>
            <a:xfrm>
              <a:off x="2659506" y="5843760"/>
              <a:ext cx="199250" cy="22291"/>
            </a:xfrm>
            <a:custGeom>
              <a:avLst/>
              <a:gdLst>
                <a:gd name="connsiteX0" fmla="*/ 620 w 199250"/>
                <a:gd name="connsiteY0" fmla="*/ 22229 h 22291"/>
                <a:gd name="connsiteX1" fmla="*/ 23689 w 199250"/>
                <a:gd name="connsiteY1" fmla="*/ 16302 h 22291"/>
                <a:gd name="connsiteX2" fmla="*/ 44832 w 199250"/>
                <a:gd name="connsiteY2" fmla="*/ 15067 h 22291"/>
                <a:gd name="connsiteX3" fmla="*/ 95663 w 199250"/>
                <a:gd name="connsiteY3" fmla="*/ 20698 h 22291"/>
                <a:gd name="connsiteX4" fmla="*/ 144568 w 199250"/>
                <a:gd name="connsiteY4" fmla="*/ 16252 h 22291"/>
                <a:gd name="connsiteX5" fmla="*/ 194213 w 199250"/>
                <a:gd name="connsiteY5" fmla="*/ 14820 h 22291"/>
                <a:gd name="connsiteX6" fmla="*/ 196584 w 199250"/>
                <a:gd name="connsiteY6" fmla="*/ 5039 h 22291"/>
                <a:gd name="connsiteX7" fmla="*/ 145753 w 199250"/>
                <a:gd name="connsiteY7" fmla="*/ 2371 h 22291"/>
                <a:gd name="connsiteX8" fmla="*/ 90624 w 199250"/>
                <a:gd name="connsiteY8" fmla="*/ 7163 h 22291"/>
                <a:gd name="connsiteX9" fmla="*/ 37867 w 199250"/>
                <a:gd name="connsiteY9" fmla="*/ 2470 h 22291"/>
                <a:gd name="connsiteX10" fmla="*/ 16329 w 199250"/>
                <a:gd name="connsiteY10" fmla="*/ 7114 h 22291"/>
                <a:gd name="connsiteX11" fmla="*/ 77 w 199250"/>
                <a:gd name="connsiteY11" fmla="*/ 21587 h 22291"/>
                <a:gd name="connsiteX12" fmla="*/ 620 w 199250"/>
                <a:gd name="connsiteY12" fmla="*/ 22229 h 22291"/>
                <a:gd name="connsiteX13" fmla="*/ 620 w 199250"/>
                <a:gd name="connsiteY13" fmla="*/ 22229 h 22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9250" h="22291">
                  <a:moveTo>
                    <a:pt x="620" y="22229"/>
                  </a:moveTo>
                  <a:cubicBezTo>
                    <a:pt x="7387" y="18228"/>
                    <a:pt x="15983" y="17438"/>
                    <a:pt x="23689" y="16302"/>
                  </a:cubicBezTo>
                  <a:cubicBezTo>
                    <a:pt x="30753" y="15264"/>
                    <a:pt x="37718" y="14721"/>
                    <a:pt x="44832" y="15067"/>
                  </a:cubicBezTo>
                  <a:cubicBezTo>
                    <a:pt x="61874" y="15906"/>
                    <a:pt x="78571" y="20007"/>
                    <a:pt x="95663" y="20698"/>
                  </a:cubicBezTo>
                  <a:cubicBezTo>
                    <a:pt x="112113" y="21340"/>
                    <a:pt x="128365" y="18426"/>
                    <a:pt x="144568" y="16252"/>
                  </a:cubicBezTo>
                  <a:cubicBezTo>
                    <a:pt x="161363" y="14029"/>
                    <a:pt x="177467" y="14968"/>
                    <a:pt x="194213" y="14820"/>
                  </a:cubicBezTo>
                  <a:cubicBezTo>
                    <a:pt x="199252" y="14770"/>
                    <a:pt x="201326" y="7311"/>
                    <a:pt x="196584" y="5039"/>
                  </a:cubicBezTo>
                  <a:cubicBezTo>
                    <a:pt x="181024" y="-2519"/>
                    <a:pt x="162450" y="50"/>
                    <a:pt x="145753" y="2371"/>
                  </a:cubicBezTo>
                  <a:cubicBezTo>
                    <a:pt x="127426" y="4891"/>
                    <a:pt x="109198" y="8398"/>
                    <a:pt x="90624" y="7163"/>
                  </a:cubicBezTo>
                  <a:cubicBezTo>
                    <a:pt x="72989" y="5977"/>
                    <a:pt x="55601" y="1433"/>
                    <a:pt x="37867" y="2470"/>
                  </a:cubicBezTo>
                  <a:cubicBezTo>
                    <a:pt x="30457" y="2914"/>
                    <a:pt x="23097" y="4051"/>
                    <a:pt x="16329" y="7114"/>
                  </a:cubicBezTo>
                  <a:cubicBezTo>
                    <a:pt x="9413" y="10275"/>
                    <a:pt x="4868" y="15807"/>
                    <a:pt x="77" y="21587"/>
                  </a:cubicBezTo>
                  <a:cubicBezTo>
                    <a:pt x="-170" y="21933"/>
                    <a:pt x="225" y="22477"/>
                    <a:pt x="620" y="22229"/>
                  </a:cubicBezTo>
                  <a:lnTo>
                    <a:pt x="620" y="2222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78" name="任意多边形: 形状 177"/>
            <p:cNvSpPr/>
            <p:nvPr/>
          </p:nvSpPr>
          <p:spPr>
            <a:xfrm>
              <a:off x="2908321" y="5842272"/>
              <a:ext cx="21027" cy="15347"/>
            </a:xfrm>
            <a:custGeom>
              <a:avLst/>
              <a:gdLst>
                <a:gd name="connsiteX0" fmla="*/ 5418 w 21027"/>
                <a:gd name="connsiteY0" fmla="*/ 14431 h 15347"/>
                <a:gd name="connsiteX1" fmla="*/ 5911 w 21027"/>
                <a:gd name="connsiteY1" fmla="*/ 13888 h 15347"/>
                <a:gd name="connsiteX2" fmla="*/ 5911 w 21027"/>
                <a:gd name="connsiteY2" fmla="*/ 13888 h 15347"/>
                <a:gd name="connsiteX3" fmla="*/ 5418 w 21027"/>
                <a:gd name="connsiteY3" fmla="*/ 14184 h 15347"/>
                <a:gd name="connsiteX4" fmla="*/ 5269 w 21027"/>
                <a:gd name="connsiteY4" fmla="*/ 14283 h 15347"/>
                <a:gd name="connsiteX5" fmla="*/ 2454 w 21027"/>
                <a:gd name="connsiteY5" fmla="*/ 13986 h 15347"/>
                <a:gd name="connsiteX6" fmla="*/ 7393 w 21027"/>
                <a:gd name="connsiteY6" fmla="*/ 14431 h 15347"/>
                <a:gd name="connsiteX7" fmla="*/ 8530 w 21027"/>
                <a:gd name="connsiteY7" fmla="*/ 14085 h 15347"/>
                <a:gd name="connsiteX8" fmla="*/ 3936 w 21027"/>
                <a:gd name="connsiteY8" fmla="*/ 13591 h 15347"/>
                <a:gd name="connsiteX9" fmla="*/ 9715 w 21027"/>
                <a:gd name="connsiteY9" fmla="*/ 14085 h 15347"/>
                <a:gd name="connsiteX10" fmla="*/ 11049 w 21027"/>
                <a:gd name="connsiteY10" fmla="*/ 13789 h 15347"/>
                <a:gd name="connsiteX11" fmla="*/ 9271 w 21027"/>
                <a:gd name="connsiteY11" fmla="*/ 14085 h 15347"/>
                <a:gd name="connsiteX12" fmla="*/ 12877 w 21027"/>
                <a:gd name="connsiteY12" fmla="*/ 13394 h 15347"/>
                <a:gd name="connsiteX13" fmla="*/ 11049 w 21027"/>
                <a:gd name="connsiteY13" fmla="*/ 13690 h 15347"/>
                <a:gd name="connsiteX14" fmla="*/ 13717 w 21027"/>
                <a:gd name="connsiteY14" fmla="*/ 13591 h 15347"/>
                <a:gd name="connsiteX15" fmla="*/ 11889 w 21027"/>
                <a:gd name="connsiteY15" fmla="*/ 13394 h 15347"/>
                <a:gd name="connsiteX16" fmla="*/ 15841 w 21027"/>
                <a:gd name="connsiteY16" fmla="*/ 13344 h 15347"/>
                <a:gd name="connsiteX17" fmla="*/ 19101 w 21027"/>
                <a:gd name="connsiteY17" fmla="*/ 11220 h 15347"/>
                <a:gd name="connsiteX18" fmla="*/ 17915 w 21027"/>
                <a:gd name="connsiteY18" fmla="*/ 12208 h 15347"/>
                <a:gd name="connsiteX19" fmla="*/ 18014 w 21027"/>
                <a:gd name="connsiteY19" fmla="*/ 12159 h 15347"/>
                <a:gd name="connsiteX20" fmla="*/ 16631 w 21027"/>
                <a:gd name="connsiteY20" fmla="*/ 12801 h 15347"/>
                <a:gd name="connsiteX21" fmla="*/ 17125 w 21027"/>
                <a:gd name="connsiteY21" fmla="*/ 12603 h 15347"/>
                <a:gd name="connsiteX22" fmla="*/ 20632 w 21027"/>
                <a:gd name="connsiteY22" fmla="*/ 9293 h 15347"/>
                <a:gd name="connsiteX23" fmla="*/ 20237 w 21027"/>
                <a:gd name="connsiteY23" fmla="*/ 4403 h 15347"/>
                <a:gd name="connsiteX24" fmla="*/ 19891 w 21027"/>
                <a:gd name="connsiteY24" fmla="*/ 3859 h 15347"/>
                <a:gd name="connsiteX25" fmla="*/ 20534 w 21027"/>
                <a:gd name="connsiteY25" fmla="*/ 5292 h 15347"/>
                <a:gd name="connsiteX26" fmla="*/ 18558 w 21027"/>
                <a:gd name="connsiteY26" fmla="*/ 1982 h 15347"/>
                <a:gd name="connsiteX27" fmla="*/ 15347 w 21027"/>
                <a:gd name="connsiteY27" fmla="*/ 303 h 15347"/>
                <a:gd name="connsiteX28" fmla="*/ 12531 w 21027"/>
                <a:gd name="connsiteY28" fmla="*/ 6 h 15347"/>
                <a:gd name="connsiteX29" fmla="*/ 8628 w 21027"/>
                <a:gd name="connsiteY29" fmla="*/ 451 h 15347"/>
                <a:gd name="connsiteX30" fmla="*/ 5072 w 21027"/>
                <a:gd name="connsiteY30" fmla="*/ 1883 h 15347"/>
                <a:gd name="connsiteX31" fmla="*/ 824 w 21027"/>
                <a:gd name="connsiteY31" fmla="*/ 8651 h 15347"/>
                <a:gd name="connsiteX32" fmla="*/ 2454 w 21027"/>
                <a:gd name="connsiteY32" fmla="*/ 4403 h 15347"/>
                <a:gd name="connsiteX33" fmla="*/ 626 w 21027"/>
                <a:gd name="connsiteY33" fmla="*/ 7070 h 15347"/>
                <a:gd name="connsiteX34" fmla="*/ 82 w 21027"/>
                <a:gd name="connsiteY34" fmla="*/ 10479 h 15347"/>
                <a:gd name="connsiteX35" fmla="*/ 1614 w 21027"/>
                <a:gd name="connsiteY35" fmla="*/ 13493 h 15347"/>
                <a:gd name="connsiteX36" fmla="*/ 1663 w 21027"/>
                <a:gd name="connsiteY36" fmla="*/ 13542 h 15347"/>
                <a:gd name="connsiteX37" fmla="*/ 527 w 21027"/>
                <a:gd name="connsiteY37" fmla="*/ 10973 h 15347"/>
                <a:gd name="connsiteX38" fmla="*/ 527 w 21027"/>
                <a:gd name="connsiteY38" fmla="*/ 10924 h 15347"/>
                <a:gd name="connsiteX39" fmla="*/ 478 w 21027"/>
                <a:gd name="connsiteY39" fmla="*/ 10924 h 15347"/>
                <a:gd name="connsiteX40" fmla="*/ 329 w 21027"/>
                <a:gd name="connsiteY40" fmla="*/ 11763 h 15347"/>
                <a:gd name="connsiteX41" fmla="*/ 1762 w 21027"/>
                <a:gd name="connsiteY41" fmla="*/ 15073 h 15347"/>
                <a:gd name="connsiteX42" fmla="*/ 5418 w 21027"/>
                <a:gd name="connsiteY42" fmla="*/ 14431 h 15347"/>
                <a:gd name="connsiteX43" fmla="*/ 5418 w 21027"/>
                <a:gd name="connsiteY43" fmla="*/ 14431 h 1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027" h="15347">
                  <a:moveTo>
                    <a:pt x="5418" y="14431"/>
                  </a:moveTo>
                  <a:cubicBezTo>
                    <a:pt x="5566" y="14233"/>
                    <a:pt x="5763" y="14085"/>
                    <a:pt x="5911" y="13888"/>
                  </a:cubicBezTo>
                  <a:cubicBezTo>
                    <a:pt x="6010" y="13789"/>
                    <a:pt x="6307" y="13542"/>
                    <a:pt x="5911" y="13888"/>
                  </a:cubicBezTo>
                  <a:cubicBezTo>
                    <a:pt x="5763" y="14036"/>
                    <a:pt x="5615" y="14135"/>
                    <a:pt x="5418" y="14184"/>
                  </a:cubicBezTo>
                  <a:cubicBezTo>
                    <a:pt x="5072" y="14332"/>
                    <a:pt x="5022" y="14332"/>
                    <a:pt x="5269" y="14283"/>
                  </a:cubicBezTo>
                  <a:cubicBezTo>
                    <a:pt x="4331" y="14184"/>
                    <a:pt x="3392" y="14085"/>
                    <a:pt x="2454" y="13986"/>
                  </a:cubicBezTo>
                  <a:cubicBezTo>
                    <a:pt x="3936" y="15024"/>
                    <a:pt x="5763" y="15073"/>
                    <a:pt x="7393" y="14431"/>
                  </a:cubicBezTo>
                  <a:cubicBezTo>
                    <a:pt x="7789" y="14283"/>
                    <a:pt x="8134" y="14184"/>
                    <a:pt x="8530" y="14085"/>
                  </a:cubicBezTo>
                  <a:cubicBezTo>
                    <a:pt x="6998" y="13937"/>
                    <a:pt x="5467" y="13739"/>
                    <a:pt x="3936" y="13591"/>
                  </a:cubicBezTo>
                  <a:cubicBezTo>
                    <a:pt x="5714" y="14728"/>
                    <a:pt x="7789" y="14629"/>
                    <a:pt x="9715" y="14085"/>
                  </a:cubicBezTo>
                  <a:cubicBezTo>
                    <a:pt x="10160" y="13937"/>
                    <a:pt x="10604" y="13888"/>
                    <a:pt x="11049" y="13789"/>
                  </a:cubicBezTo>
                  <a:cubicBezTo>
                    <a:pt x="10456" y="13888"/>
                    <a:pt x="9863" y="13986"/>
                    <a:pt x="9271" y="14085"/>
                  </a:cubicBezTo>
                  <a:cubicBezTo>
                    <a:pt x="10506" y="13888"/>
                    <a:pt x="11691" y="13640"/>
                    <a:pt x="12877" y="13394"/>
                  </a:cubicBezTo>
                  <a:cubicBezTo>
                    <a:pt x="12284" y="13493"/>
                    <a:pt x="11691" y="13591"/>
                    <a:pt x="11049" y="13690"/>
                  </a:cubicBezTo>
                  <a:cubicBezTo>
                    <a:pt x="11938" y="13542"/>
                    <a:pt x="12827" y="13493"/>
                    <a:pt x="13717" y="13591"/>
                  </a:cubicBezTo>
                  <a:cubicBezTo>
                    <a:pt x="13124" y="13542"/>
                    <a:pt x="12531" y="13443"/>
                    <a:pt x="11889" y="13394"/>
                  </a:cubicBezTo>
                  <a:cubicBezTo>
                    <a:pt x="13321" y="13542"/>
                    <a:pt x="14408" y="13789"/>
                    <a:pt x="15841" y="13344"/>
                  </a:cubicBezTo>
                  <a:cubicBezTo>
                    <a:pt x="17026" y="12998"/>
                    <a:pt x="18360" y="12208"/>
                    <a:pt x="19101" y="11220"/>
                  </a:cubicBezTo>
                  <a:cubicBezTo>
                    <a:pt x="18706" y="11566"/>
                    <a:pt x="18311" y="11862"/>
                    <a:pt x="17915" y="12208"/>
                  </a:cubicBezTo>
                  <a:cubicBezTo>
                    <a:pt x="17965" y="12208"/>
                    <a:pt x="17965" y="12159"/>
                    <a:pt x="18014" y="12159"/>
                  </a:cubicBezTo>
                  <a:cubicBezTo>
                    <a:pt x="17520" y="12356"/>
                    <a:pt x="17076" y="12603"/>
                    <a:pt x="16631" y="12801"/>
                  </a:cubicBezTo>
                  <a:cubicBezTo>
                    <a:pt x="16779" y="12702"/>
                    <a:pt x="16977" y="12653"/>
                    <a:pt x="17125" y="12603"/>
                  </a:cubicBezTo>
                  <a:cubicBezTo>
                    <a:pt x="18755" y="11961"/>
                    <a:pt x="19990" y="10973"/>
                    <a:pt x="20632" y="9293"/>
                  </a:cubicBezTo>
                  <a:cubicBezTo>
                    <a:pt x="21275" y="7663"/>
                    <a:pt x="21126" y="5934"/>
                    <a:pt x="20237" y="4403"/>
                  </a:cubicBezTo>
                  <a:cubicBezTo>
                    <a:pt x="20138" y="4206"/>
                    <a:pt x="19990" y="4057"/>
                    <a:pt x="19891" y="3859"/>
                  </a:cubicBezTo>
                  <a:cubicBezTo>
                    <a:pt x="20089" y="4353"/>
                    <a:pt x="20336" y="4798"/>
                    <a:pt x="20534" y="5292"/>
                  </a:cubicBezTo>
                  <a:cubicBezTo>
                    <a:pt x="20287" y="4008"/>
                    <a:pt x="19546" y="2872"/>
                    <a:pt x="18558" y="1982"/>
                  </a:cubicBezTo>
                  <a:cubicBezTo>
                    <a:pt x="17767" y="1241"/>
                    <a:pt x="16483" y="501"/>
                    <a:pt x="15347" y="303"/>
                  </a:cubicBezTo>
                  <a:cubicBezTo>
                    <a:pt x="14408" y="155"/>
                    <a:pt x="13470" y="56"/>
                    <a:pt x="12531" y="6"/>
                  </a:cubicBezTo>
                  <a:cubicBezTo>
                    <a:pt x="11197" y="-43"/>
                    <a:pt x="9913" y="204"/>
                    <a:pt x="8628" y="451"/>
                  </a:cubicBezTo>
                  <a:cubicBezTo>
                    <a:pt x="7344" y="698"/>
                    <a:pt x="6158" y="1192"/>
                    <a:pt x="5072" y="1883"/>
                  </a:cubicBezTo>
                  <a:cubicBezTo>
                    <a:pt x="2701" y="3366"/>
                    <a:pt x="577" y="5588"/>
                    <a:pt x="824" y="8651"/>
                  </a:cubicBezTo>
                  <a:cubicBezTo>
                    <a:pt x="1367" y="7219"/>
                    <a:pt x="1910" y="5836"/>
                    <a:pt x="2454" y="4403"/>
                  </a:cubicBezTo>
                  <a:cubicBezTo>
                    <a:pt x="1762" y="5243"/>
                    <a:pt x="1120" y="6083"/>
                    <a:pt x="626" y="7070"/>
                  </a:cubicBezTo>
                  <a:cubicBezTo>
                    <a:pt x="33" y="8108"/>
                    <a:pt x="-115" y="9293"/>
                    <a:pt x="82" y="10479"/>
                  </a:cubicBezTo>
                  <a:cubicBezTo>
                    <a:pt x="280" y="11714"/>
                    <a:pt x="824" y="12554"/>
                    <a:pt x="1614" y="13493"/>
                  </a:cubicBezTo>
                  <a:cubicBezTo>
                    <a:pt x="1614" y="13493"/>
                    <a:pt x="1614" y="13542"/>
                    <a:pt x="1663" y="13542"/>
                  </a:cubicBezTo>
                  <a:cubicBezTo>
                    <a:pt x="1268" y="12702"/>
                    <a:pt x="922" y="11813"/>
                    <a:pt x="527" y="10973"/>
                  </a:cubicBezTo>
                  <a:cubicBezTo>
                    <a:pt x="527" y="11121"/>
                    <a:pt x="478" y="11566"/>
                    <a:pt x="527" y="10924"/>
                  </a:cubicBezTo>
                  <a:cubicBezTo>
                    <a:pt x="577" y="10282"/>
                    <a:pt x="527" y="10775"/>
                    <a:pt x="478" y="10924"/>
                  </a:cubicBezTo>
                  <a:cubicBezTo>
                    <a:pt x="428" y="11170"/>
                    <a:pt x="379" y="11467"/>
                    <a:pt x="329" y="11763"/>
                  </a:cubicBezTo>
                  <a:cubicBezTo>
                    <a:pt x="181" y="13048"/>
                    <a:pt x="527" y="14480"/>
                    <a:pt x="1762" y="15073"/>
                  </a:cubicBezTo>
                  <a:cubicBezTo>
                    <a:pt x="2997" y="15567"/>
                    <a:pt x="4479" y="15419"/>
                    <a:pt x="5418" y="14431"/>
                  </a:cubicBezTo>
                  <a:lnTo>
                    <a:pt x="5418" y="1443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79" name="任意多边形: 形状 178"/>
            <p:cNvSpPr/>
            <p:nvPr/>
          </p:nvSpPr>
          <p:spPr>
            <a:xfrm>
              <a:off x="3018521" y="5845242"/>
              <a:ext cx="645004" cy="13584"/>
            </a:xfrm>
            <a:custGeom>
              <a:avLst/>
              <a:gdLst>
                <a:gd name="connsiteX0" fmla="*/ 2215 w 645004"/>
                <a:gd name="connsiteY0" fmla="*/ 9682 h 13584"/>
                <a:gd name="connsiteX1" fmla="*/ 29680 w 645004"/>
                <a:gd name="connsiteY1" fmla="*/ 12695 h 13584"/>
                <a:gd name="connsiteX2" fmla="*/ 62975 w 645004"/>
                <a:gd name="connsiteY2" fmla="*/ 13189 h 13584"/>
                <a:gd name="connsiteX3" fmla="*/ 124526 w 645004"/>
                <a:gd name="connsiteY3" fmla="*/ 13387 h 13584"/>
                <a:gd name="connsiteX4" fmla="*/ 249307 w 645004"/>
                <a:gd name="connsiteY4" fmla="*/ 13436 h 13584"/>
                <a:gd name="connsiteX5" fmla="*/ 498868 w 645004"/>
                <a:gd name="connsiteY5" fmla="*/ 13535 h 13584"/>
                <a:gd name="connsiteX6" fmla="*/ 638617 w 645004"/>
                <a:gd name="connsiteY6" fmla="*/ 13585 h 13584"/>
                <a:gd name="connsiteX7" fmla="*/ 638271 w 645004"/>
                <a:gd name="connsiteY7" fmla="*/ 0 h 13584"/>
                <a:gd name="connsiteX8" fmla="*/ 139148 w 645004"/>
                <a:gd name="connsiteY8" fmla="*/ 197 h 13584"/>
                <a:gd name="connsiteX9" fmla="*/ 70928 w 645004"/>
                <a:gd name="connsiteY9" fmla="*/ 247 h 13584"/>
                <a:gd name="connsiteX10" fmla="*/ 36003 w 645004"/>
                <a:gd name="connsiteY10" fmla="*/ 790 h 13584"/>
                <a:gd name="connsiteX11" fmla="*/ 2017 w 645004"/>
                <a:gd name="connsiteY11" fmla="*/ 3952 h 13584"/>
                <a:gd name="connsiteX12" fmla="*/ 2215 w 645004"/>
                <a:gd name="connsiteY12" fmla="*/ 9682 h 13584"/>
                <a:gd name="connsiteX13" fmla="*/ 2215 w 645004"/>
                <a:gd name="connsiteY13" fmla="*/ 9682 h 1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5004" h="13584">
                  <a:moveTo>
                    <a:pt x="2215" y="9682"/>
                  </a:moveTo>
                  <a:cubicBezTo>
                    <a:pt x="11107" y="12844"/>
                    <a:pt x="20295" y="12547"/>
                    <a:pt x="29680" y="12695"/>
                  </a:cubicBezTo>
                  <a:cubicBezTo>
                    <a:pt x="40795" y="12844"/>
                    <a:pt x="51860" y="13041"/>
                    <a:pt x="62975" y="13189"/>
                  </a:cubicBezTo>
                  <a:cubicBezTo>
                    <a:pt x="83475" y="13486"/>
                    <a:pt x="104025" y="13337"/>
                    <a:pt x="124526" y="13387"/>
                  </a:cubicBezTo>
                  <a:cubicBezTo>
                    <a:pt x="166119" y="13387"/>
                    <a:pt x="207713" y="13436"/>
                    <a:pt x="249307" y="13436"/>
                  </a:cubicBezTo>
                  <a:cubicBezTo>
                    <a:pt x="332494" y="13486"/>
                    <a:pt x="415681" y="13486"/>
                    <a:pt x="498868" y="13535"/>
                  </a:cubicBezTo>
                  <a:cubicBezTo>
                    <a:pt x="545451" y="13535"/>
                    <a:pt x="592034" y="13535"/>
                    <a:pt x="638617" y="13585"/>
                  </a:cubicBezTo>
                  <a:cubicBezTo>
                    <a:pt x="647361" y="13585"/>
                    <a:pt x="647015" y="0"/>
                    <a:pt x="638271" y="0"/>
                  </a:cubicBezTo>
                  <a:cubicBezTo>
                    <a:pt x="471897" y="49"/>
                    <a:pt x="305522" y="98"/>
                    <a:pt x="139148" y="197"/>
                  </a:cubicBezTo>
                  <a:cubicBezTo>
                    <a:pt x="116424" y="197"/>
                    <a:pt x="93651" y="0"/>
                    <a:pt x="70928" y="247"/>
                  </a:cubicBezTo>
                  <a:cubicBezTo>
                    <a:pt x="59270" y="346"/>
                    <a:pt x="47661" y="593"/>
                    <a:pt x="36003" y="790"/>
                  </a:cubicBezTo>
                  <a:cubicBezTo>
                    <a:pt x="24642" y="988"/>
                    <a:pt x="12835" y="98"/>
                    <a:pt x="2017" y="3952"/>
                  </a:cubicBezTo>
                  <a:cubicBezTo>
                    <a:pt x="-848" y="4989"/>
                    <a:pt x="-552" y="8694"/>
                    <a:pt x="2215" y="9682"/>
                  </a:cubicBezTo>
                  <a:lnTo>
                    <a:pt x="2215" y="968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80" name="任意多边形: 形状 179"/>
            <p:cNvSpPr/>
            <p:nvPr/>
          </p:nvSpPr>
          <p:spPr>
            <a:xfrm>
              <a:off x="3657717" y="5894130"/>
              <a:ext cx="20054" cy="381528"/>
            </a:xfrm>
            <a:custGeom>
              <a:avLst/>
              <a:gdLst>
                <a:gd name="connsiteX0" fmla="*/ 1545 w 20054"/>
                <a:gd name="connsiteY0" fmla="*/ 4314 h 381528"/>
                <a:gd name="connsiteX1" fmla="*/ 854 w 20054"/>
                <a:gd name="connsiteY1" fmla="*/ 52527 h 381528"/>
                <a:gd name="connsiteX2" fmla="*/ 1397 w 20054"/>
                <a:gd name="connsiteY2" fmla="*/ 99209 h 381528"/>
                <a:gd name="connsiteX3" fmla="*/ 2780 w 20054"/>
                <a:gd name="connsiteY3" fmla="*/ 194202 h 381528"/>
                <a:gd name="connsiteX4" fmla="*/ 4509 w 20054"/>
                <a:gd name="connsiteY4" fmla="*/ 289196 h 381528"/>
                <a:gd name="connsiteX5" fmla="*/ 5497 w 20054"/>
                <a:gd name="connsiteY5" fmla="*/ 335828 h 381528"/>
                <a:gd name="connsiteX6" fmla="*/ 11277 w 20054"/>
                <a:gd name="connsiteY6" fmla="*/ 380337 h 381528"/>
                <a:gd name="connsiteX7" fmla="*/ 15673 w 20054"/>
                <a:gd name="connsiteY7" fmla="*/ 380238 h 381528"/>
                <a:gd name="connsiteX8" fmla="*/ 19329 w 20054"/>
                <a:gd name="connsiteY8" fmla="*/ 335532 h 381528"/>
                <a:gd name="connsiteX9" fmla="*/ 18292 w 20054"/>
                <a:gd name="connsiteY9" fmla="*/ 288900 h 381528"/>
                <a:gd name="connsiteX10" fmla="*/ 16464 w 20054"/>
                <a:gd name="connsiteY10" fmla="*/ 193906 h 381528"/>
                <a:gd name="connsiteX11" fmla="*/ 15031 w 20054"/>
                <a:gd name="connsiteY11" fmla="*/ 98912 h 381528"/>
                <a:gd name="connsiteX12" fmla="*/ 14438 w 20054"/>
                <a:gd name="connsiteY12" fmla="*/ 52231 h 381528"/>
                <a:gd name="connsiteX13" fmla="*/ 12710 w 20054"/>
                <a:gd name="connsiteY13" fmla="*/ 4067 h 381528"/>
                <a:gd name="connsiteX14" fmla="*/ 1545 w 20054"/>
                <a:gd name="connsiteY14" fmla="*/ 4314 h 381528"/>
                <a:gd name="connsiteX15" fmla="*/ 1545 w 20054"/>
                <a:gd name="connsiteY15" fmla="*/ 4314 h 381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054" h="381528">
                  <a:moveTo>
                    <a:pt x="1545" y="4314"/>
                  </a:moveTo>
                  <a:cubicBezTo>
                    <a:pt x="-1369" y="19578"/>
                    <a:pt x="706" y="37016"/>
                    <a:pt x="854" y="52527"/>
                  </a:cubicBezTo>
                  <a:cubicBezTo>
                    <a:pt x="1002" y="68088"/>
                    <a:pt x="1200" y="83648"/>
                    <a:pt x="1397" y="99209"/>
                  </a:cubicBezTo>
                  <a:cubicBezTo>
                    <a:pt x="1792" y="130874"/>
                    <a:pt x="2237" y="162538"/>
                    <a:pt x="2780" y="194202"/>
                  </a:cubicBezTo>
                  <a:cubicBezTo>
                    <a:pt x="3275" y="225867"/>
                    <a:pt x="3867" y="257531"/>
                    <a:pt x="4509" y="289196"/>
                  </a:cubicBezTo>
                  <a:cubicBezTo>
                    <a:pt x="4806" y="304757"/>
                    <a:pt x="5102" y="320317"/>
                    <a:pt x="5497" y="335828"/>
                  </a:cubicBezTo>
                  <a:cubicBezTo>
                    <a:pt x="5892" y="349858"/>
                    <a:pt x="4114" y="367690"/>
                    <a:pt x="11277" y="380337"/>
                  </a:cubicBezTo>
                  <a:cubicBezTo>
                    <a:pt x="12216" y="381967"/>
                    <a:pt x="14834" y="381917"/>
                    <a:pt x="15673" y="380238"/>
                  </a:cubicBezTo>
                  <a:cubicBezTo>
                    <a:pt x="22194" y="367295"/>
                    <a:pt x="19576" y="349511"/>
                    <a:pt x="19329" y="335532"/>
                  </a:cubicBezTo>
                  <a:cubicBezTo>
                    <a:pt x="19033" y="319971"/>
                    <a:pt x="18637" y="304410"/>
                    <a:pt x="18292" y="288900"/>
                  </a:cubicBezTo>
                  <a:cubicBezTo>
                    <a:pt x="17600" y="257235"/>
                    <a:pt x="17007" y="225570"/>
                    <a:pt x="16464" y="193906"/>
                  </a:cubicBezTo>
                  <a:cubicBezTo>
                    <a:pt x="15921" y="162242"/>
                    <a:pt x="15426" y="130577"/>
                    <a:pt x="15031" y="98912"/>
                  </a:cubicBezTo>
                  <a:cubicBezTo>
                    <a:pt x="14834" y="83352"/>
                    <a:pt x="14636" y="67792"/>
                    <a:pt x="14438" y="52231"/>
                  </a:cubicBezTo>
                  <a:cubicBezTo>
                    <a:pt x="14241" y="36670"/>
                    <a:pt x="15921" y="19282"/>
                    <a:pt x="12710" y="4067"/>
                  </a:cubicBezTo>
                  <a:cubicBezTo>
                    <a:pt x="11573" y="-1614"/>
                    <a:pt x="2632" y="-1169"/>
                    <a:pt x="1545" y="4314"/>
                  </a:cubicBezTo>
                  <a:lnTo>
                    <a:pt x="1545" y="431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81" name="任意多边形: 形状 180"/>
            <p:cNvSpPr/>
            <p:nvPr/>
          </p:nvSpPr>
          <p:spPr>
            <a:xfrm>
              <a:off x="3661668" y="6329892"/>
              <a:ext cx="11489" cy="11904"/>
            </a:xfrm>
            <a:custGeom>
              <a:avLst/>
              <a:gdLst>
                <a:gd name="connsiteX0" fmla="*/ 5893 w 11489"/>
                <a:gd name="connsiteY0" fmla="*/ 11905 h 11904"/>
                <a:gd name="connsiteX1" fmla="*/ 5597 w 11489"/>
                <a:gd name="connsiteY1" fmla="*/ 0 h 11904"/>
                <a:gd name="connsiteX2" fmla="*/ 5893 w 11489"/>
                <a:gd name="connsiteY2" fmla="*/ 11905 h 11904"/>
                <a:gd name="connsiteX3" fmla="*/ 5893 w 11489"/>
                <a:gd name="connsiteY3" fmla="*/ 11905 h 1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89" h="11904">
                  <a:moveTo>
                    <a:pt x="5893" y="11905"/>
                  </a:moveTo>
                  <a:cubicBezTo>
                    <a:pt x="13550" y="11905"/>
                    <a:pt x="13253" y="0"/>
                    <a:pt x="5597" y="0"/>
                  </a:cubicBezTo>
                  <a:cubicBezTo>
                    <a:pt x="-2060" y="49"/>
                    <a:pt x="-1764" y="11905"/>
                    <a:pt x="5893" y="11905"/>
                  </a:cubicBezTo>
                  <a:lnTo>
                    <a:pt x="5893" y="1190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7" name="任意多边形: 形状 706"/>
            <p:cNvSpPr/>
            <p:nvPr/>
          </p:nvSpPr>
          <p:spPr>
            <a:xfrm>
              <a:off x="3663681" y="6379772"/>
              <a:ext cx="21131" cy="478229"/>
            </a:xfrm>
            <a:custGeom>
              <a:avLst/>
              <a:gdLst>
                <a:gd name="connsiteX0" fmla="*/ 8475 w 21131"/>
                <a:gd name="connsiteY0" fmla="*/ 359 h 478229"/>
                <a:gd name="connsiteX1" fmla="*/ 18256 w 21131"/>
                <a:gd name="connsiteY1" fmla="*/ 122473 h 478229"/>
                <a:gd name="connsiteX2" fmla="*/ 19886 w 21131"/>
                <a:gd name="connsiteY2" fmla="*/ 340666 h 478229"/>
                <a:gd name="connsiteX3" fmla="*/ 15786 w 21131"/>
                <a:gd name="connsiteY3" fmla="*/ 449689 h 478229"/>
                <a:gd name="connsiteX4" fmla="*/ 14156 w 21131"/>
                <a:gd name="connsiteY4" fmla="*/ 478229 h 478229"/>
                <a:gd name="connsiteX5" fmla="*/ 0 w 21131"/>
                <a:gd name="connsiteY5" fmla="*/ 478229 h 478229"/>
                <a:gd name="connsiteX6" fmla="*/ 2449 w 21131"/>
                <a:gd name="connsiteY6" fmla="*/ 433585 h 478229"/>
                <a:gd name="connsiteX7" fmla="*/ 7636 w 21131"/>
                <a:gd name="connsiteY7" fmla="*/ 217071 h 478229"/>
                <a:gd name="connsiteX8" fmla="*/ 7488 w 21131"/>
                <a:gd name="connsiteY8" fmla="*/ 109580 h 478229"/>
                <a:gd name="connsiteX9" fmla="*/ 7586 w 21131"/>
                <a:gd name="connsiteY9" fmla="*/ 458 h 478229"/>
                <a:gd name="connsiteX10" fmla="*/ 8475 w 21131"/>
                <a:gd name="connsiteY10" fmla="*/ 359 h 47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131" h="478229">
                  <a:moveTo>
                    <a:pt x="8475" y="359"/>
                  </a:moveTo>
                  <a:cubicBezTo>
                    <a:pt x="14107" y="40718"/>
                    <a:pt x="16231" y="81768"/>
                    <a:pt x="18256" y="122473"/>
                  </a:cubicBezTo>
                  <a:cubicBezTo>
                    <a:pt x="21813" y="195138"/>
                    <a:pt x="21714" y="267951"/>
                    <a:pt x="19886" y="340666"/>
                  </a:cubicBezTo>
                  <a:cubicBezTo>
                    <a:pt x="18997" y="377023"/>
                    <a:pt x="17614" y="413381"/>
                    <a:pt x="15786" y="449689"/>
                  </a:cubicBezTo>
                  <a:lnTo>
                    <a:pt x="14156" y="478229"/>
                  </a:lnTo>
                  <a:lnTo>
                    <a:pt x="0" y="478229"/>
                  </a:lnTo>
                  <a:lnTo>
                    <a:pt x="2449" y="433585"/>
                  </a:lnTo>
                  <a:cubicBezTo>
                    <a:pt x="5907" y="361463"/>
                    <a:pt x="7537" y="289242"/>
                    <a:pt x="7636" y="217071"/>
                  </a:cubicBezTo>
                  <a:cubicBezTo>
                    <a:pt x="7685" y="181257"/>
                    <a:pt x="7636" y="145394"/>
                    <a:pt x="7488" y="109580"/>
                  </a:cubicBezTo>
                  <a:cubicBezTo>
                    <a:pt x="7339" y="73271"/>
                    <a:pt x="6450" y="36766"/>
                    <a:pt x="7586" y="458"/>
                  </a:cubicBezTo>
                  <a:cubicBezTo>
                    <a:pt x="7586" y="-135"/>
                    <a:pt x="8426" y="-135"/>
                    <a:pt x="8475" y="35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3" name="任意多边形: 形状 722"/>
            <p:cNvSpPr/>
            <p:nvPr/>
          </p:nvSpPr>
          <p:spPr>
            <a:xfrm>
              <a:off x="2865262" y="6102341"/>
              <a:ext cx="509231" cy="755659"/>
            </a:xfrm>
            <a:custGeom>
              <a:avLst/>
              <a:gdLst>
                <a:gd name="connsiteX0" fmla="*/ 2387 w 509231"/>
                <a:gd name="connsiteY0" fmla="*/ 416 h 755659"/>
                <a:gd name="connsiteX1" fmla="*/ 101036 w 509231"/>
                <a:gd name="connsiteY1" fmla="*/ 102423 h 755659"/>
                <a:gd name="connsiteX2" fmla="*/ 196475 w 509231"/>
                <a:gd name="connsiteY2" fmla="*/ 202851 h 755659"/>
                <a:gd name="connsiteX3" fmla="*/ 271462 w 509231"/>
                <a:gd name="connsiteY3" fmla="*/ 291176 h 755659"/>
                <a:gd name="connsiteX4" fmla="*/ 333358 w 509231"/>
                <a:gd name="connsiteY4" fmla="*/ 389331 h 755659"/>
                <a:gd name="connsiteX5" fmla="*/ 440652 w 509231"/>
                <a:gd name="connsiteY5" fmla="*/ 600954 h 755659"/>
                <a:gd name="connsiteX6" fmla="*/ 509231 w 509231"/>
                <a:gd name="connsiteY6" fmla="*/ 755659 h 755659"/>
                <a:gd name="connsiteX7" fmla="*/ 494408 w 509231"/>
                <a:gd name="connsiteY7" fmla="*/ 755659 h 755659"/>
                <a:gd name="connsiteX8" fmla="*/ 489161 w 509231"/>
                <a:gd name="connsiteY8" fmla="*/ 742531 h 755659"/>
                <a:gd name="connsiteX9" fmla="*/ 394217 w 509231"/>
                <a:gd name="connsiteY9" fmla="*/ 540589 h 755659"/>
                <a:gd name="connsiteX10" fmla="*/ 293147 w 509231"/>
                <a:gd name="connsiteY10" fmla="*/ 347737 h 755659"/>
                <a:gd name="connsiteX11" fmla="*/ 156066 w 509231"/>
                <a:gd name="connsiteY11" fmla="*/ 176126 h 755659"/>
                <a:gd name="connsiteX12" fmla="*/ 362 w 509231"/>
                <a:gd name="connsiteY12" fmla="*/ 2490 h 755659"/>
                <a:gd name="connsiteX13" fmla="*/ 2387 w 509231"/>
                <a:gd name="connsiteY13" fmla="*/ 416 h 75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9231" h="755659">
                  <a:moveTo>
                    <a:pt x="2387" y="416"/>
                  </a:moveTo>
                  <a:cubicBezTo>
                    <a:pt x="36226" y="33364"/>
                    <a:pt x="68532" y="68141"/>
                    <a:pt x="101036" y="102423"/>
                  </a:cubicBezTo>
                  <a:cubicBezTo>
                    <a:pt x="132800" y="135965"/>
                    <a:pt x="164958" y="169112"/>
                    <a:pt x="196475" y="202851"/>
                  </a:cubicBezTo>
                  <a:cubicBezTo>
                    <a:pt x="222853" y="231107"/>
                    <a:pt x="248491" y="260055"/>
                    <a:pt x="271462" y="291176"/>
                  </a:cubicBezTo>
                  <a:cubicBezTo>
                    <a:pt x="294432" y="322297"/>
                    <a:pt x="314636" y="355444"/>
                    <a:pt x="333358" y="389331"/>
                  </a:cubicBezTo>
                  <a:cubicBezTo>
                    <a:pt x="371592" y="458440"/>
                    <a:pt x="406073" y="529919"/>
                    <a:pt x="440652" y="600954"/>
                  </a:cubicBezTo>
                  <a:lnTo>
                    <a:pt x="509231" y="755659"/>
                  </a:lnTo>
                  <a:lnTo>
                    <a:pt x="494408" y="755659"/>
                  </a:lnTo>
                  <a:lnTo>
                    <a:pt x="489161" y="742531"/>
                  </a:lnTo>
                  <a:cubicBezTo>
                    <a:pt x="459621" y="674262"/>
                    <a:pt x="427215" y="607228"/>
                    <a:pt x="394217" y="540589"/>
                  </a:cubicBezTo>
                  <a:cubicBezTo>
                    <a:pt x="362059" y="475630"/>
                    <a:pt x="331036" y="409634"/>
                    <a:pt x="293147" y="347737"/>
                  </a:cubicBezTo>
                  <a:cubicBezTo>
                    <a:pt x="254567" y="284704"/>
                    <a:pt x="205416" y="230762"/>
                    <a:pt x="156066" y="176126"/>
                  </a:cubicBezTo>
                  <a:cubicBezTo>
                    <a:pt x="104000" y="118478"/>
                    <a:pt x="50353" y="61917"/>
                    <a:pt x="362" y="2490"/>
                  </a:cubicBezTo>
                  <a:cubicBezTo>
                    <a:pt x="-774" y="1107"/>
                    <a:pt x="1004" y="-869"/>
                    <a:pt x="2387" y="41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5" name="任意多边形: 形状 724"/>
            <p:cNvSpPr/>
            <p:nvPr/>
          </p:nvSpPr>
          <p:spPr>
            <a:xfrm>
              <a:off x="2763819" y="5972596"/>
              <a:ext cx="648640" cy="885404"/>
            </a:xfrm>
            <a:custGeom>
              <a:avLst/>
              <a:gdLst>
                <a:gd name="connsiteX0" fmla="*/ 156292 w 648640"/>
                <a:gd name="connsiteY0" fmla="*/ 588 h 885404"/>
                <a:gd name="connsiteX1" fmla="*/ 262549 w 648640"/>
                <a:gd name="connsiteY1" fmla="*/ 25041 h 885404"/>
                <a:gd name="connsiteX2" fmla="*/ 408077 w 648640"/>
                <a:gd name="connsiteY2" fmla="*/ 201344 h 885404"/>
                <a:gd name="connsiteX3" fmla="*/ 513049 w 648640"/>
                <a:gd name="connsiteY3" fmla="*/ 445720 h 885404"/>
                <a:gd name="connsiteX4" fmla="*/ 607795 w 648640"/>
                <a:gd name="connsiteY4" fmla="*/ 699875 h 885404"/>
                <a:gd name="connsiteX5" fmla="*/ 647399 w 648640"/>
                <a:gd name="connsiteY5" fmla="*/ 877696 h 885404"/>
                <a:gd name="connsiteX6" fmla="*/ 644639 w 648640"/>
                <a:gd name="connsiteY6" fmla="*/ 885404 h 885404"/>
                <a:gd name="connsiteX7" fmla="*/ 630286 w 648640"/>
                <a:gd name="connsiteY7" fmla="*/ 885404 h 885404"/>
                <a:gd name="connsiteX8" fmla="*/ 633581 w 648640"/>
                <a:gd name="connsiteY8" fmla="*/ 876179 h 885404"/>
                <a:gd name="connsiteX9" fmla="*/ 613081 w 648640"/>
                <a:gd name="connsiteY9" fmla="*/ 754757 h 885404"/>
                <a:gd name="connsiteX10" fmla="*/ 569413 w 648640"/>
                <a:gd name="connsiteY10" fmla="*/ 633978 h 885404"/>
                <a:gd name="connsiteX11" fmla="*/ 475407 w 648640"/>
                <a:gd name="connsiteY11" fmla="*/ 388170 h 885404"/>
                <a:gd name="connsiteX12" fmla="*/ 424082 w 648640"/>
                <a:gd name="connsiteY12" fmla="*/ 267983 h 885404"/>
                <a:gd name="connsiteX13" fmla="*/ 369941 w 648640"/>
                <a:gd name="connsiteY13" fmla="*/ 157676 h 885404"/>
                <a:gd name="connsiteX14" fmla="*/ 201097 w 648640"/>
                <a:gd name="connsiteY14" fmla="*/ 16692 h 885404"/>
                <a:gd name="connsiteX15" fmla="*/ 86294 w 648640"/>
                <a:gd name="connsiteY15" fmla="*/ 36156 h 885404"/>
                <a:gd name="connsiteX16" fmla="*/ 38180 w 648640"/>
                <a:gd name="connsiteY16" fmla="*/ 62288 h 885404"/>
                <a:gd name="connsiteX17" fmla="*/ 13579 w 648640"/>
                <a:gd name="connsiteY17" fmla="*/ 107734 h 885404"/>
                <a:gd name="connsiteX18" fmla="*/ 38427 w 648640"/>
                <a:gd name="connsiteY18" fmla="*/ 221549 h 885404"/>
                <a:gd name="connsiteX19" fmla="*/ 86442 w 648640"/>
                <a:gd name="connsiteY19" fmla="*/ 328694 h 885404"/>
                <a:gd name="connsiteX20" fmla="*/ 140979 w 648640"/>
                <a:gd name="connsiteY20" fmla="*/ 429961 h 885404"/>
                <a:gd name="connsiteX21" fmla="*/ 195761 w 648640"/>
                <a:gd name="connsiteY21" fmla="*/ 541602 h 885404"/>
                <a:gd name="connsiteX22" fmla="*/ 326816 w 648640"/>
                <a:gd name="connsiteY22" fmla="*/ 721166 h 885404"/>
                <a:gd name="connsiteX23" fmla="*/ 502132 w 648640"/>
                <a:gd name="connsiteY23" fmla="*/ 857408 h 885404"/>
                <a:gd name="connsiteX24" fmla="*/ 546469 w 648640"/>
                <a:gd name="connsiteY24" fmla="*/ 885404 h 885404"/>
                <a:gd name="connsiteX25" fmla="*/ 521910 w 648640"/>
                <a:gd name="connsiteY25" fmla="*/ 885404 h 885404"/>
                <a:gd name="connsiteX26" fmla="*/ 516507 w 648640"/>
                <a:gd name="connsiteY26" fmla="*/ 882156 h 885404"/>
                <a:gd name="connsiteX27" fmla="*/ 422650 w 648640"/>
                <a:gd name="connsiteY27" fmla="*/ 819025 h 885404"/>
                <a:gd name="connsiteX28" fmla="*/ 258547 w 648640"/>
                <a:gd name="connsiteY28" fmla="*/ 666383 h 885404"/>
                <a:gd name="connsiteX29" fmla="*/ 195811 w 648640"/>
                <a:gd name="connsiteY29" fmla="*/ 571686 h 885404"/>
                <a:gd name="connsiteX30" fmla="*/ 138805 w 648640"/>
                <a:gd name="connsiteY30" fmla="*/ 454957 h 885404"/>
                <a:gd name="connsiteX31" fmla="*/ 31264 w 648640"/>
                <a:gd name="connsiteY31" fmla="*/ 241407 h 885404"/>
                <a:gd name="connsiteX32" fmla="*/ 1823 w 648640"/>
                <a:gd name="connsiteY32" fmla="*/ 128383 h 885404"/>
                <a:gd name="connsiteX33" fmla="*/ 8047 w 648640"/>
                <a:gd name="connsiteY33" fmla="*/ 73304 h 885404"/>
                <a:gd name="connsiteX34" fmla="*/ 45936 w 648640"/>
                <a:gd name="connsiteY34" fmla="*/ 41787 h 885404"/>
                <a:gd name="connsiteX35" fmla="*/ 156292 w 648640"/>
                <a:gd name="connsiteY35" fmla="*/ 588 h 885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8640" h="885404">
                  <a:moveTo>
                    <a:pt x="156292" y="588"/>
                  </a:moveTo>
                  <a:cubicBezTo>
                    <a:pt x="193193" y="-2622"/>
                    <a:pt x="230291" y="7554"/>
                    <a:pt x="262549" y="25041"/>
                  </a:cubicBezTo>
                  <a:cubicBezTo>
                    <a:pt x="332102" y="62782"/>
                    <a:pt x="374585" y="132186"/>
                    <a:pt x="408077" y="201344"/>
                  </a:cubicBezTo>
                  <a:cubicBezTo>
                    <a:pt x="446707" y="281123"/>
                    <a:pt x="480643" y="363273"/>
                    <a:pt x="513049" y="445720"/>
                  </a:cubicBezTo>
                  <a:cubicBezTo>
                    <a:pt x="546146" y="529845"/>
                    <a:pt x="577069" y="614811"/>
                    <a:pt x="607795" y="699875"/>
                  </a:cubicBezTo>
                  <a:cubicBezTo>
                    <a:pt x="627506" y="754412"/>
                    <a:pt x="654802" y="818312"/>
                    <a:pt x="647399" y="877696"/>
                  </a:cubicBezTo>
                  <a:lnTo>
                    <a:pt x="644639" y="885404"/>
                  </a:lnTo>
                  <a:lnTo>
                    <a:pt x="630286" y="885404"/>
                  </a:lnTo>
                  <a:lnTo>
                    <a:pt x="633581" y="876179"/>
                  </a:lnTo>
                  <a:cubicBezTo>
                    <a:pt x="639065" y="834684"/>
                    <a:pt x="626715" y="793486"/>
                    <a:pt x="613081" y="754757"/>
                  </a:cubicBezTo>
                  <a:cubicBezTo>
                    <a:pt x="598854" y="714349"/>
                    <a:pt x="584084" y="674188"/>
                    <a:pt x="569413" y="633978"/>
                  </a:cubicBezTo>
                  <a:cubicBezTo>
                    <a:pt x="539329" y="551531"/>
                    <a:pt x="508554" y="469381"/>
                    <a:pt x="475407" y="388170"/>
                  </a:cubicBezTo>
                  <a:cubicBezTo>
                    <a:pt x="458957" y="347861"/>
                    <a:pt x="441915" y="307749"/>
                    <a:pt x="424082" y="267983"/>
                  </a:cubicBezTo>
                  <a:cubicBezTo>
                    <a:pt x="407336" y="230638"/>
                    <a:pt x="390392" y="193145"/>
                    <a:pt x="369941" y="157676"/>
                  </a:cubicBezTo>
                  <a:cubicBezTo>
                    <a:pt x="332448" y="92667"/>
                    <a:pt x="277813" y="32105"/>
                    <a:pt x="201097" y="16692"/>
                  </a:cubicBezTo>
                  <a:cubicBezTo>
                    <a:pt x="160788" y="8542"/>
                    <a:pt x="122701" y="18520"/>
                    <a:pt x="86294" y="36156"/>
                  </a:cubicBezTo>
                  <a:cubicBezTo>
                    <a:pt x="70042" y="44059"/>
                    <a:pt x="53148" y="52062"/>
                    <a:pt x="38180" y="62288"/>
                  </a:cubicBezTo>
                  <a:cubicBezTo>
                    <a:pt x="21879" y="73451"/>
                    <a:pt x="12888" y="87481"/>
                    <a:pt x="13579" y="107734"/>
                  </a:cubicBezTo>
                  <a:cubicBezTo>
                    <a:pt x="14963" y="146314"/>
                    <a:pt x="25584" y="185339"/>
                    <a:pt x="38427" y="221549"/>
                  </a:cubicBezTo>
                  <a:cubicBezTo>
                    <a:pt x="51518" y="258499"/>
                    <a:pt x="68412" y="293917"/>
                    <a:pt x="86442" y="328694"/>
                  </a:cubicBezTo>
                  <a:cubicBezTo>
                    <a:pt x="104127" y="362730"/>
                    <a:pt x="122948" y="396123"/>
                    <a:pt x="140979" y="429961"/>
                  </a:cubicBezTo>
                  <a:cubicBezTo>
                    <a:pt x="160491" y="466615"/>
                    <a:pt x="177632" y="504257"/>
                    <a:pt x="195761" y="541602"/>
                  </a:cubicBezTo>
                  <a:cubicBezTo>
                    <a:pt x="228612" y="609130"/>
                    <a:pt x="273120" y="668803"/>
                    <a:pt x="326816" y="721166"/>
                  </a:cubicBezTo>
                  <a:cubicBezTo>
                    <a:pt x="379969" y="773034"/>
                    <a:pt x="439988" y="816999"/>
                    <a:pt x="502132" y="857408"/>
                  </a:cubicBezTo>
                  <a:lnTo>
                    <a:pt x="546469" y="885404"/>
                  </a:lnTo>
                  <a:lnTo>
                    <a:pt x="521910" y="885404"/>
                  </a:lnTo>
                  <a:lnTo>
                    <a:pt x="516507" y="882156"/>
                  </a:lnTo>
                  <a:cubicBezTo>
                    <a:pt x="484447" y="862298"/>
                    <a:pt x="453079" y="841353"/>
                    <a:pt x="422650" y="819025"/>
                  </a:cubicBezTo>
                  <a:cubicBezTo>
                    <a:pt x="362235" y="774714"/>
                    <a:pt x="305673" y="724822"/>
                    <a:pt x="258547" y="666383"/>
                  </a:cubicBezTo>
                  <a:cubicBezTo>
                    <a:pt x="234737" y="636843"/>
                    <a:pt x="213545" y="605227"/>
                    <a:pt x="195811" y="571686"/>
                  </a:cubicBezTo>
                  <a:cubicBezTo>
                    <a:pt x="175558" y="533402"/>
                    <a:pt x="158811" y="493389"/>
                    <a:pt x="138805" y="454957"/>
                  </a:cubicBezTo>
                  <a:cubicBezTo>
                    <a:pt x="102003" y="384317"/>
                    <a:pt x="60064" y="315950"/>
                    <a:pt x="31264" y="241407"/>
                  </a:cubicBezTo>
                  <a:cubicBezTo>
                    <a:pt x="17186" y="204950"/>
                    <a:pt x="6614" y="167210"/>
                    <a:pt x="1823" y="128383"/>
                  </a:cubicBezTo>
                  <a:cubicBezTo>
                    <a:pt x="-450" y="109809"/>
                    <a:pt x="-2475" y="89901"/>
                    <a:pt x="8047" y="73304"/>
                  </a:cubicBezTo>
                  <a:cubicBezTo>
                    <a:pt x="17037" y="59126"/>
                    <a:pt x="31511" y="49691"/>
                    <a:pt x="45936" y="41787"/>
                  </a:cubicBezTo>
                  <a:cubicBezTo>
                    <a:pt x="80218" y="22966"/>
                    <a:pt x="116724" y="4047"/>
                    <a:pt x="156292" y="58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92" name="任意多边形: 形状 191"/>
            <p:cNvSpPr/>
            <p:nvPr/>
          </p:nvSpPr>
          <p:spPr>
            <a:xfrm>
              <a:off x="3315592" y="6651483"/>
              <a:ext cx="43764" cy="115741"/>
            </a:xfrm>
            <a:custGeom>
              <a:avLst/>
              <a:gdLst>
                <a:gd name="connsiteX0" fmla="*/ 5586 w 43764"/>
                <a:gd name="connsiteY0" fmla="*/ 114352 h 115741"/>
                <a:gd name="connsiteX1" fmla="*/ 19417 w 43764"/>
                <a:gd name="connsiteY1" fmla="*/ 83379 h 115741"/>
                <a:gd name="connsiteX2" fmla="*/ 30730 w 43764"/>
                <a:gd name="connsiteY2" fmla="*/ 51418 h 115741"/>
                <a:gd name="connsiteX3" fmla="*/ 41993 w 43764"/>
                <a:gd name="connsiteY3" fmla="*/ 19457 h 115741"/>
                <a:gd name="connsiteX4" fmla="*/ 36312 w 43764"/>
                <a:gd name="connsiteY4" fmla="*/ 44 h 115741"/>
                <a:gd name="connsiteX5" fmla="*/ 32212 w 43764"/>
                <a:gd name="connsiteY5" fmla="*/ 3304 h 115741"/>
                <a:gd name="connsiteX6" fmla="*/ 16898 w 43764"/>
                <a:gd name="connsiteY6" fmla="*/ 54678 h 115741"/>
                <a:gd name="connsiteX7" fmla="*/ 7019 w 43764"/>
                <a:gd name="connsiteY7" fmla="*/ 83626 h 115741"/>
                <a:gd name="connsiteX8" fmla="*/ 4 w 43764"/>
                <a:gd name="connsiteY8" fmla="*/ 112969 h 115741"/>
                <a:gd name="connsiteX9" fmla="*/ 5586 w 43764"/>
                <a:gd name="connsiteY9" fmla="*/ 114352 h 115741"/>
                <a:gd name="connsiteX10" fmla="*/ 5586 w 43764"/>
                <a:gd name="connsiteY10" fmla="*/ 114352 h 115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764" h="115741">
                  <a:moveTo>
                    <a:pt x="5586" y="114352"/>
                  </a:moveTo>
                  <a:cubicBezTo>
                    <a:pt x="12354" y="105065"/>
                    <a:pt x="15614" y="94099"/>
                    <a:pt x="19417" y="83379"/>
                  </a:cubicBezTo>
                  <a:cubicBezTo>
                    <a:pt x="23172" y="72709"/>
                    <a:pt x="26976" y="62088"/>
                    <a:pt x="30730" y="51418"/>
                  </a:cubicBezTo>
                  <a:cubicBezTo>
                    <a:pt x="34484" y="40797"/>
                    <a:pt x="38436" y="30177"/>
                    <a:pt x="41993" y="19457"/>
                  </a:cubicBezTo>
                  <a:cubicBezTo>
                    <a:pt x="44265" y="12640"/>
                    <a:pt x="45994" y="1229"/>
                    <a:pt x="36312" y="44"/>
                  </a:cubicBezTo>
                  <a:cubicBezTo>
                    <a:pt x="34040" y="-253"/>
                    <a:pt x="32409" y="982"/>
                    <a:pt x="32212" y="3304"/>
                  </a:cubicBezTo>
                  <a:cubicBezTo>
                    <a:pt x="30927" y="19556"/>
                    <a:pt x="22530" y="38229"/>
                    <a:pt x="16898" y="54678"/>
                  </a:cubicBezTo>
                  <a:cubicBezTo>
                    <a:pt x="13588" y="64311"/>
                    <a:pt x="10328" y="73993"/>
                    <a:pt x="7019" y="83626"/>
                  </a:cubicBezTo>
                  <a:cubicBezTo>
                    <a:pt x="3709" y="93358"/>
                    <a:pt x="399" y="102595"/>
                    <a:pt x="4" y="112969"/>
                  </a:cubicBezTo>
                  <a:cubicBezTo>
                    <a:pt x="-144" y="116279"/>
                    <a:pt x="4005" y="116476"/>
                    <a:pt x="5586" y="114352"/>
                  </a:cubicBezTo>
                  <a:lnTo>
                    <a:pt x="5586" y="11435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93" name="任意多边形: 形状 192"/>
            <p:cNvSpPr/>
            <p:nvPr/>
          </p:nvSpPr>
          <p:spPr>
            <a:xfrm>
              <a:off x="3279307" y="6545585"/>
              <a:ext cx="48248" cy="120999"/>
            </a:xfrm>
            <a:custGeom>
              <a:avLst/>
              <a:gdLst>
                <a:gd name="connsiteX0" fmla="*/ 2302 w 48248"/>
                <a:gd name="connsiteY0" fmla="*/ 120415 h 120999"/>
                <a:gd name="connsiteX1" fmla="*/ 13220 w 48248"/>
                <a:gd name="connsiteY1" fmla="*/ 90085 h 120999"/>
                <a:gd name="connsiteX2" fmla="*/ 23643 w 48248"/>
                <a:gd name="connsiteY2" fmla="*/ 60050 h 120999"/>
                <a:gd name="connsiteX3" fmla="*/ 36536 w 48248"/>
                <a:gd name="connsiteY3" fmla="*/ 30016 h 120999"/>
                <a:gd name="connsiteX4" fmla="*/ 44538 w 48248"/>
                <a:gd name="connsiteY4" fmla="*/ 15097 h 120999"/>
                <a:gd name="connsiteX5" fmla="*/ 47552 w 48248"/>
                <a:gd name="connsiteY5" fmla="*/ 2155 h 120999"/>
                <a:gd name="connsiteX6" fmla="*/ 43698 w 48248"/>
                <a:gd name="connsiteY6" fmla="*/ 80 h 120999"/>
                <a:gd name="connsiteX7" fmla="*/ 34856 w 48248"/>
                <a:gd name="connsiteY7" fmla="*/ 9762 h 120999"/>
                <a:gd name="connsiteX8" fmla="*/ 28089 w 48248"/>
                <a:gd name="connsiteY8" fmla="*/ 25372 h 120999"/>
                <a:gd name="connsiteX9" fmla="*/ 15640 w 48248"/>
                <a:gd name="connsiteY9" fmla="*/ 55901 h 120999"/>
                <a:gd name="connsiteX10" fmla="*/ 5217 w 48248"/>
                <a:gd name="connsiteY10" fmla="*/ 88109 h 120999"/>
                <a:gd name="connsiteX11" fmla="*/ 80 w 48248"/>
                <a:gd name="connsiteY11" fmla="*/ 119872 h 120999"/>
                <a:gd name="connsiteX12" fmla="*/ 2302 w 48248"/>
                <a:gd name="connsiteY12" fmla="*/ 120415 h 120999"/>
                <a:gd name="connsiteX13" fmla="*/ 2302 w 48248"/>
                <a:gd name="connsiteY13" fmla="*/ 120415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248" h="120999">
                  <a:moveTo>
                    <a:pt x="2302" y="120415"/>
                  </a:moveTo>
                  <a:cubicBezTo>
                    <a:pt x="7440" y="110931"/>
                    <a:pt x="10058" y="100359"/>
                    <a:pt x="13220" y="90085"/>
                  </a:cubicBezTo>
                  <a:cubicBezTo>
                    <a:pt x="16332" y="79958"/>
                    <a:pt x="19839" y="69930"/>
                    <a:pt x="23643" y="60050"/>
                  </a:cubicBezTo>
                  <a:cubicBezTo>
                    <a:pt x="27594" y="49924"/>
                    <a:pt x="31794" y="39797"/>
                    <a:pt x="36536" y="30016"/>
                  </a:cubicBezTo>
                  <a:cubicBezTo>
                    <a:pt x="39006" y="24928"/>
                    <a:pt x="41970" y="20136"/>
                    <a:pt x="44538" y="15097"/>
                  </a:cubicBezTo>
                  <a:cubicBezTo>
                    <a:pt x="46761" y="10849"/>
                    <a:pt x="49577" y="6996"/>
                    <a:pt x="47552" y="2155"/>
                  </a:cubicBezTo>
                  <a:cubicBezTo>
                    <a:pt x="46860" y="525"/>
                    <a:pt x="45477" y="-266"/>
                    <a:pt x="43698" y="80"/>
                  </a:cubicBezTo>
                  <a:cubicBezTo>
                    <a:pt x="38611" y="1118"/>
                    <a:pt x="36980" y="5514"/>
                    <a:pt x="34856" y="9762"/>
                  </a:cubicBezTo>
                  <a:cubicBezTo>
                    <a:pt x="32337" y="14899"/>
                    <a:pt x="30410" y="20136"/>
                    <a:pt x="28089" y="25372"/>
                  </a:cubicBezTo>
                  <a:cubicBezTo>
                    <a:pt x="23692" y="35449"/>
                    <a:pt x="19394" y="45576"/>
                    <a:pt x="15640" y="55901"/>
                  </a:cubicBezTo>
                  <a:cubicBezTo>
                    <a:pt x="11787" y="66521"/>
                    <a:pt x="8280" y="77240"/>
                    <a:pt x="5217" y="88109"/>
                  </a:cubicBezTo>
                  <a:cubicBezTo>
                    <a:pt x="2302" y="98433"/>
                    <a:pt x="-513" y="109054"/>
                    <a:pt x="80" y="119872"/>
                  </a:cubicBezTo>
                  <a:cubicBezTo>
                    <a:pt x="178" y="121008"/>
                    <a:pt x="1710" y="121453"/>
                    <a:pt x="2302" y="120415"/>
                  </a:cubicBezTo>
                  <a:lnTo>
                    <a:pt x="2302" y="12041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94" name="任意多边形: 形状 193"/>
            <p:cNvSpPr/>
            <p:nvPr/>
          </p:nvSpPr>
          <p:spPr>
            <a:xfrm>
              <a:off x="2964105" y="6533310"/>
              <a:ext cx="270406" cy="39270"/>
            </a:xfrm>
            <a:custGeom>
              <a:avLst/>
              <a:gdLst>
                <a:gd name="connsiteX0" fmla="*/ 70 w 270406"/>
                <a:gd name="connsiteY0" fmla="*/ 450 h 39270"/>
                <a:gd name="connsiteX1" fmla="*/ 58903 w 270406"/>
                <a:gd name="connsiteY1" fmla="*/ 17492 h 39270"/>
                <a:gd name="connsiteX2" fmla="*/ 130778 w 270406"/>
                <a:gd name="connsiteY2" fmla="*/ 25544 h 39270"/>
                <a:gd name="connsiteX3" fmla="*/ 201171 w 270406"/>
                <a:gd name="connsiteY3" fmla="*/ 32954 h 39270"/>
                <a:gd name="connsiteX4" fmla="*/ 235553 w 270406"/>
                <a:gd name="connsiteY4" fmla="*/ 36560 h 39270"/>
                <a:gd name="connsiteX5" fmla="*/ 253583 w 270406"/>
                <a:gd name="connsiteY5" fmla="*/ 38437 h 39270"/>
                <a:gd name="connsiteX6" fmla="*/ 268600 w 270406"/>
                <a:gd name="connsiteY6" fmla="*/ 36955 h 39270"/>
                <a:gd name="connsiteX7" fmla="*/ 269243 w 270406"/>
                <a:gd name="connsiteY7" fmla="*/ 30780 h 39270"/>
                <a:gd name="connsiteX8" fmla="*/ 258227 w 270406"/>
                <a:gd name="connsiteY8" fmla="*/ 26631 h 39270"/>
                <a:gd name="connsiteX9" fmla="*/ 240196 w 270406"/>
                <a:gd name="connsiteY9" fmla="*/ 24754 h 39270"/>
                <a:gd name="connsiteX10" fmla="*/ 205815 w 270406"/>
                <a:gd name="connsiteY10" fmla="*/ 21197 h 39270"/>
                <a:gd name="connsiteX11" fmla="*/ 135422 w 270406"/>
                <a:gd name="connsiteY11" fmla="*/ 13886 h 39270"/>
                <a:gd name="connsiteX12" fmla="*/ 66659 w 270406"/>
                <a:gd name="connsiteY12" fmla="*/ 7217 h 39270"/>
                <a:gd name="connsiteX13" fmla="*/ 267 w 270406"/>
                <a:gd name="connsiteY13" fmla="*/ 5 h 39270"/>
                <a:gd name="connsiteX14" fmla="*/ 70 w 270406"/>
                <a:gd name="connsiteY14" fmla="*/ 450 h 39270"/>
                <a:gd name="connsiteX15" fmla="*/ 70 w 270406"/>
                <a:gd name="connsiteY15" fmla="*/ 450 h 39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0406" h="39270">
                  <a:moveTo>
                    <a:pt x="70" y="450"/>
                  </a:moveTo>
                  <a:cubicBezTo>
                    <a:pt x="16470" y="13293"/>
                    <a:pt x="38798" y="15022"/>
                    <a:pt x="58903" y="17492"/>
                  </a:cubicBezTo>
                  <a:cubicBezTo>
                    <a:pt x="82862" y="20406"/>
                    <a:pt x="106820" y="22876"/>
                    <a:pt x="130778" y="25544"/>
                  </a:cubicBezTo>
                  <a:cubicBezTo>
                    <a:pt x="154243" y="28162"/>
                    <a:pt x="177707" y="30484"/>
                    <a:pt x="201171" y="32954"/>
                  </a:cubicBezTo>
                  <a:cubicBezTo>
                    <a:pt x="212632" y="34139"/>
                    <a:pt x="224092" y="35374"/>
                    <a:pt x="235553" y="36560"/>
                  </a:cubicBezTo>
                  <a:cubicBezTo>
                    <a:pt x="241530" y="37202"/>
                    <a:pt x="247557" y="37795"/>
                    <a:pt x="253583" y="38437"/>
                  </a:cubicBezTo>
                  <a:cubicBezTo>
                    <a:pt x="259264" y="39030"/>
                    <a:pt x="263809" y="40561"/>
                    <a:pt x="268600" y="36955"/>
                  </a:cubicBezTo>
                  <a:cubicBezTo>
                    <a:pt x="270725" y="35374"/>
                    <a:pt x="271021" y="32806"/>
                    <a:pt x="269243" y="30780"/>
                  </a:cubicBezTo>
                  <a:cubicBezTo>
                    <a:pt x="265884" y="26977"/>
                    <a:pt x="263216" y="27125"/>
                    <a:pt x="258227" y="26631"/>
                  </a:cubicBezTo>
                  <a:cubicBezTo>
                    <a:pt x="252250" y="25989"/>
                    <a:pt x="246223" y="25396"/>
                    <a:pt x="240196" y="24754"/>
                  </a:cubicBezTo>
                  <a:cubicBezTo>
                    <a:pt x="228736" y="23568"/>
                    <a:pt x="217275" y="22383"/>
                    <a:pt x="205815" y="21197"/>
                  </a:cubicBezTo>
                  <a:cubicBezTo>
                    <a:pt x="182350" y="18777"/>
                    <a:pt x="158886" y="16208"/>
                    <a:pt x="135422" y="13886"/>
                  </a:cubicBezTo>
                  <a:cubicBezTo>
                    <a:pt x="112501" y="11614"/>
                    <a:pt x="89580" y="9440"/>
                    <a:pt x="66659" y="7217"/>
                  </a:cubicBezTo>
                  <a:cubicBezTo>
                    <a:pt x="44528" y="5093"/>
                    <a:pt x="22348" y="1438"/>
                    <a:pt x="267" y="5"/>
                  </a:cubicBezTo>
                  <a:cubicBezTo>
                    <a:pt x="20" y="-45"/>
                    <a:pt x="-79" y="301"/>
                    <a:pt x="70" y="450"/>
                  </a:cubicBezTo>
                  <a:lnTo>
                    <a:pt x="70" y="45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95" name="任意多边形: 形状 194"/>
            <p:cNvSpPr/>
            <p:nvPr/>
          </p:nvSpPr>
          <p:spPr>
            <a:xfrm>
              <a:off x="2910685" y="6440265"/>
              <a:ext cx="279731" cy="62775"/>
            </a:xfrm>
            <a:custGeom>
              <a:avLst/>
              <a:gdLst>
                <a:gd name="connsiteX0" fmla="*/ 90 w 279731"/>
                <a:gd name="connsiteY0" fmla="*/ 478 h 62775"/>
                <a:gd name="connsiteX1" fmla="*/ 27407 w 279731"/>
                <a:gd name="connsiteY1" fmla="*/ 11592 h 62775"/>
                <a:gd name="connsiteX2" fmla="*/ 61147 w 279731"/>
                <a:gd name="connsiteY2" fmla="*/ 20534 h 62775"/>
                <a:gd name="connsiteX3" fmla="*/ 132133 w 279731"/>
                <a:gd name="connsiteY3" fmla="*/ 30413 h 62775"/>
                <a:gd name="connsiteX4" fmla="*/ 269708 w 279731"/>
                <a:gd name="connsiteY4" fmla="*/ 62127 h 62775"/>
                <a:gd name="connsiteX5" fmla="*/ 276179 w 279731"/>
                <a:gd name="connsiteY5" fmla="*/ 50420 h 62775"/>
                <a:gd name="connsiteX6" fmla="*/ 139690 w 279731"/>
                <a:gd name="connsiteY6" fmla="*/ 18163 h 62775"/>
                <a:gd name="connsiteX7" fmla="*/ 69841 w 279731"/>
                <a:gd name="connsiteY7" fmla="*/ 9814 h 62775"/>
                <a:gd name="connsiteX8" fmla="*/ 35015 w 279731"/>
                <a:gd name="connsiteY8" fmla="*/ 5319 h 62775"/>
                <a:gd name="connsiteX9" fmla="*/ 337 w 279731"/>
                <a:gd name="connsiteY9" fmla="*/ 83 h 62775"/>
                <a:gd name="connsiteX10" fmla="*/ 90 w 279731"/>
                <a:gd name="connsiteY10" fmla="*/ 478 h 62775"/>
                <a:gd name="connsiteX11" fmla="*/ 90 w 279731"/>
                <a:gd name="connsiteY11" fmla="*/ 478 h 6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731" h="62775">
                  <a:moveTo>
                    <a:pt x="90" y="478"/>
                  </a:moveTo>
                  <a:cubicBezTo>
                    <a:pt x="7401" y="6356"/>
                    <a:pt x="18614" y="8727"/>
                    <a:pt x="27407" y="11592"/>
                  </a:cubicBezTo>
                  <a:cubicBezTo>
                    <a:pt x="38473" y="15198"/>
                    <a:pt x="49736" y="18261"/>
                    <a:pt x="61147" y="20534"/>
                  </a:cubicBezTo>
                  <a:cubicBezTo>
                    <a:pt x="84512" y="25177"/>
                    <a:pt x="108470" y="27597"/>
                    <a:pt x="132133" y="30413"/>
                  </a:cubicBezTo>
                  <a:cubicBezTo>
                    <a:pt x="178913" y="35996"/>
                    <a:pt x="226385" y="42615"/>
                    <a:pt x="269708" y="62127"/>
                  </a:cubicBezTo>
                  <a:cubicBezTo>
                    <a:pt x="277513" y="65635"/>
                    <a:pt x="284033" y="53927"/>
                    <a:pt x="276179" y="50420"/>
                  </a:cubicBezTo>
                  <a:cubicBezTo>
                    <a:pt x="232955" y="31056"/>
                    <a:pt x="186372" y="23745"/>
                    <a:pt x="139690" y="18163"/>
                  </a:cubicBezTo>
                  <a:cubicBezTo>
                    <a:pt x="116424" y="15396"/>
                    <a:pt x="93108" y="13025"/>
                    <a:pt x="69841" y="9814"/>
                  </a:cubicBezTo>
                  <a:cubicBezTo>
                    <a:pt x="58232" y="8234"/>
                    <a:pt x="46574" y="6900"/>
                    <a:pt x="35015" y="5319"/>
                  </a:cubicBezTo>
                  <a:cubicBezTo>
                    <a:pt x="23949" y="3788"/>
                    <a:pt x="11452" y="-658"/>
                    <a:pt x="337" y="83"/>
                  </a:cubicBezTo>
                  <a:cubicBezTo>
                    <a:pt x="41" y="33"/>
                    <a:pt x="-108" y="329"/>
                    <a:pt x="90" y="478"/>
                  </a:cubicBezTo>
                  <a:lnTo>
                    <a:pt x="90" y="47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96" name="任意多边形: 形状 195"/>
            <p:cNvSpPr/>
            <p:nvPr/>
          </p:nvSpPr>
          <p:spPr>
            <a:xfrm>
              <a:off x="2919740" y="5984707"/>
              <a:ext cx="54773" cy="231226"/>
            </a:xfrm>
            <a:custGeom>
              <a:avLst/>
              <a:gdLst>
                <a:gd name="connsiteX0" fmla="*/ 1605 w 54773"/>
                <a:gd name="connsiteY0" fmla="*/ 185 h 231226"/>
                <a:gd name="connsiteX1" fmla="*/ 1655 w 54773"/>
                <a:gd name="connsiteY1" fmla="*/ 26564 h 231226"/>
                <a:gd name="connsiteX2" fmla="*/ 5212 w 54773"/>
                <a:gd name="connsiteY2" fmla="*/ 56055 h 231226"/>
                <a:gd name="connsiteX3" fmla="*/ 13758 w 54773"/>
                <a:gd name="connsiteY3" fmla="*/ 113308 h 231226"/>
                <a:gd name="connsiteX4" fmla="*/ 40285 w 54773"/>
                <a:gd name="connsiteY4" fmla="*/ 226480 h 231226"/>
                <a:gd name="connsiteX5" fmla="*/ 52832 w 54773"/>
                <a:gd name="connsiteY5" fmla="*/ 227814 h 231226"/>
                <a:gd name="connsiteX6" fmla="*/ 48337 w 54773"/>
                <a:gd name="connsiteY6" fmla="*/ 211908 h 231226"/>
                <a:gd name="connsiteX7" fmla="*/ 43051 w 54773"/>
                <a:gd name="connsiteY7" fmla="*/ 216156 h 231226"/>
                <a:gd name="connsiteX8" fmla="*/ 41865 w 54773"/>
                <a:gd name="connsiteY8" fmla="*/ 219811 h 231226"/>
                <a:gd name="connsiteX9" fmla="*/ 53375 w 54773"/>
                <a:gd name="connsiteY9" fmla="*/ 222528 h 231226"/>
                <a:gd name="connsiteX10" fmla="*/ 26700 w 54773"/>
                <a:gd name="connsiteY10" fmla="*/ 111035 h 231226"/>
                <a:gd name="connsiteX11" fmla="*/ 16623 w 54773"/>
                <a:gd name="connsiteY11" fmla="*/ 55906 h 231226"/>
                <a:gd name="connsiteX12" fmla="*/ 10695 w 54773"/>
                <a:gd name="connsiteY12" fmla="*/ 26761 h 231226"/>
                <a:gd name="connsiteX13" fmla="*/ 2050 w 54773"/>
                <a:gd name="connsiteY13" fmla="*/ 86 h 231226"/>
                <a:gd name="connsiteX14" fmla="*/ 1605 w 54773"/>
                <a:gd name="connsiteY14" fmla="*/ 185 h 231226"/>
                <a:gd name="connsiteX15" fmla="*/ 1605 w 54773"/>
                <a:gd name="connsiteY15" fmla="*/ 185 h 23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73" h="231226">
                  <a:moveTo>
                    <a:pt x="1605" y="185"/>
                  </a:moveTo>
                  <a:cubicBezTo>
                    <a:pt x="-1457" y="8434"/>
                    <a:pt x="617" y="18018"/>
                    <a:pt x="1655" y="26564"/>
                  </a:cubicBezTo>
                  <a:cubicBezTo>
                    <a:pt x="2840" y="36394"/>
                    <a:pt x="3878" y="46274"/>
                    <a:pt x="5212" y="56055"/>
                  </a:cubicBezTo>
                  <a:cubicBezTo>
                    <a:pt x="7780" y="75172"/>
                    <a:pt x="10497" y="94289"/>
                    <a:pt x="13758" y="113308"/>
                  </a:cubicBezTo>
                  <a:cubicBezTo>
                    <a:pt x="20328" y="151542"/>
                    <a:pt x="28231" y="189530"/>
                    <a:pt x="40285" y="226480"/>
                  </a:cubicBezTo>
                  <a:cubicBezTo>
                    <a:pt x="42112" y="232111"/>
                    <a:pt x="49819" y="232951"/>
                    <a:pt x="52832" y="227814"/>
                  </a:cubicBezTo>
                  <a:cubicBezTo>
                    <a:pt x="56932" y="220799"/>
                    <a:pt x="54116" y="216106"/>
                    <a:pt x="48337" y="211908"/>
                  </a:cubicBezTo>
                  <a:cubicBezTo>
                    <a:pt x="45768" y="210030"/>
                    <a:pt x="42013" y="213340"/>
                    <a:pt x="43051" y="216156"/>
                  </a:cubicBezTo>
                  <a:cubicBezTo>
                    <a:pt x="43248" y="216650"/>
                    <a:pt x="43248" y="218033"/>
                    <a:pt x="41865" y="219811"/>
                  </a:cubicBezTo>
                  <a:cubicBezTo>
                    <a:pt x="45718" y="220700"/>
                    <a:pt x="49522" y="221639"/>
                    <a:pt x="53375" y="222528"/>
                  </a:cubicBezTo>
                  <a:cubicBezTo>
                    <a:pt x="41619" y="186121"/>
                    <a:pt x="33517" y="148677"/>
                    <a:pt x="26700" y="111035"/>
                  </a:cubicBezTo>
                  <a:cubicBezTo>
                    <a:pt x="23390" y="92659"/>
                    <a:pt x="20130" y="74234"/>
                    <a:pt x="16623" y="55906"/>
                  </a:cubicBezTo>
                  <a:cubicBezTo>
                    <a:pt x="14795" y="46175"/>
                    <a:pt x="12622" y="36493"/>
                    <a:pt x="10695" y="26761"/>
                  </a:cubicBezTo>
                  <a:cubicBezTo>
                    <a:pt x="8917" y="17969"/>
                    <a:pt x="7830" y="7249"/>
                    <a:pt x="2050" y="86"/>
                  </a:cubicBezTo>
                  <a:cubicBezTo>
                    <a:pt x="1902" y="-62"/>
                    <a:pt x="1655" y="-13"/>
                    <a:pt x="1605" y="185"/>
                  </a:cubicBezTo>
                  <a:lnTo>
                    <a:pt x="1605" y="18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97" name="任意多边形: 形状 196"/>
            <p:cNvSpPr/>
            <p:nvPr/>
          </p:nvSpPr>
          <p:spPr>
            <a:xfrm>
              <a:off x="2789436" y="6195330"/>
              <a:ext cx="191809" cy="31853"/>
            </a:xfrm>
            <a:custGeom>
              <a:avLst/>
              <a:gdLst>
                <a:gd name="connsiteX0" fmla="*/ 657 w 191809"/>
                <a:gd name="connsiteY0" fmla="*/ 3063 h 31853"/>
                <a:gd name="connsiteX1" fmla="*/ 45363 w 191809"/>
                <a:gd name="connsiteY1" fmla="*/ 12794 h 31853"/>
                <a:gd name="connsiteX2" fmla="*/ 92094 w 191809"/>
                <a:gd name="connsiteY2" fmla="*/ 19315 h 31853"/>
                <a:gd name="connsiteX3" fmla="*/ 186495 w 191809"/>
                <a:gd name="connsiteY3" fmla="*/ 31813 h 31853"/>
                <a:gd name="connsiteX4" fmla="*/ 188570 w 191809"/>
                <a:gd name="connsiteY4" fmla="*/ 23415 h 31853"/>
                <a:gd name="connsiteX5" fmla="*/ 94070 w 191809"/>
                <a:gd name="connsiteY5" fmla="*/ 11312 h 31853"/>
                <a:gd name="connsiteX6" fmla="*/ 47240 w 191809"/>
                <a:gd name="connsiteY6" fmla="*/ 5039 h 31853"/>
                <a:gd name="connsiteX7" fmla="*/ 1201 w 191809"/>
                <a:gd name="connsiteY7" fmla="*/ 593 h 31853"/>
                <a:gd name="connsiteX8" fmla="*/ 657 w 191809"/>
                <a:gd name="connsiteY8" fmla="*/ 3063 h 31853"/>
                <a:gd name="connsiteX9" fmla="*/ 657 w 191809"/>
                <a:gd name="connsiteY9" fmla="*/ 3063 h 31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809" h="31853">
                  <a:moveTo>
                    <a:pt x="657" y="3063"/>
                  </a:moveTo>
                  <a:cubicBezTo>
                    <a:pt x="13649" y="9930"/>
                    <a:pt x="30988" y="10670"/>
                    <a:pt x="45363" y="12794"/>
                  </a:cubicBezTo>
                  <a:cubicBezTo>
                    <a:pt x="60924" y="15067"/>
                    <a:pt x="76534" y="17240"/>
                    <a:pt x="92094" y="19315"/>
                  </a:cubicBezTo>
                  <a:cubicBezTo>
                    <a:pt x="123561" y="23564"/>
                    <a:pt x="155028" y="27713"/>
                    <a:pt x="186495" y="31813"/>
                  </a:cubicBezTo>
                  <a:cubicBezTo>
                    <a:pt x="191978" y="32504"/>
                    <a:pt x="194102" y="24107"/>
                    <a:pt x="188570" y="23415"/>
                  </a:cubicBezTo>
                  <a:cubicBezTo>
                    <a:pt x="157053" y="19315"/>
                    <a:pt x="125537" y="15363"/>
                    <a:pt x="94070" y="11312"/>
                  </a:cubicBezTo>
                  <a:cubicBezTo>
                    <a:pt x="78460" y="9287"/>
                    <a:pt x="62850" y="7262"/>
                    <a:pt x="47240" y="5039"/>
                  </a:cubicBezTo>
                  <a:cubicBezTo>
                    <a:pt x="32618" y="2964"/>
                    <a:pt x="15922" y="-1630"/>
                    <a:pt x="1201" y="593"/>
                  </a:cubicBezTo>
                  <a:cubicBezTo>
                    <a:pt x="114" y="790"/>
                    <a:pt x="-578" y="2371"/>
                    <a:pt x="657" y="3063"/>
                  </a:cubicBezTo>
                  <a:lnTo>
                    <a:pt x="657" y="306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98" name="任意多边形: 形状 197"/>
            <p:cNvSpPr/>
            <p:nvPr/>
          </p:nvSpPr>
          <p:spPr>
            <a:xfrm>
              <a:off x="3119481" y="6193577"/>
              <a:ext cx="56021" cy="197376"/>
            </a:xfrm>
            <a:custGeom>
              <a:avLst/>
              <a:gdLst>
                <a:gd name="connsiteX0" fmla="*/ 53254 w 56021"/>
                <a:gd name="connsiteY0" fmla="*/ 617 h 197376"/>
                <a:gd name="connsiteX1" fmla="*/ 36804 w 56021"/>
                <a:gd name="connsiteY1" fmla="*/ 47496 h 197376"/>
                <a:gd name="connsiteX2" fmla="*/ 24553 w 56021"/>
                <a:gd name="connsiteY2" fmla="*/ 95116 h 197376"/>
                <a:gd name="connsiteX3" fmla="*/ 12105 w 56021"/>
                <a:gd name="connsiteY3" fmla="*/ 142687 h 197376"/>
                <a:gd name="connsiteX4" fmla="*/ 5288 w 56021"/>
                <a:gd name="connsiteY4" fmla="*/ 168028 h 197376"/>
                <a:gd name="connsiteX5" fmla="*/ 2 w 56021"/>
                <a:gd name="connsiteY5" fmla="*/ 191938 h 197376"/>
                <a:gd name="connsiteX6" fmla="*/ 10771 w 56021"/>
                <a:gd name="connsiteY6" fmla="*/ 194555 h 197376"/>
                <a:gd name="connsiteX7" fmla="*/ 18230 w 56021"/>
                <a:gd name="connsiteY7" fmla="*/ 171239 h 197376"/>
                <a:gd name="connsiteX8" fmla="*/ 24949 w 56021"/>
                <a:gd name="connsiteY8" fmla="*/ 145898 h 197376"/>
                <a:gd name="connsiteX9" fmla="*/ 37249 w 56021"/>
                <a:gd name="connsiteY9" fmla="*/ 98277 h 197376"/>
                <a:gd name="connsiteX10" fmla="*/ 48907 w 56021"/>
                <a:gd name="connsiteY10" fmla="*/ 50509 h 197376"/>
                <a:gd name="connsiteX11" fmla="*/ 55724 w 56021"/>
                <a:gd name="connsiteY11" fmla="*/ 1210 h 197376"/>
                <a:gd name="connsiteX12" fmla="*/ 53254 w 56021"/>
                <a:gd name="connsiteY12" fmla="*/ 617 h 197376"/>
                <a:gd name="connsiteX13" fmla="*/ 53254 w 56021"/>
                <a:gd name="connsiteY13" fmla="*/ 617 h 1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21" h="197376">
                  <a:moveTo>
                    <a:pt x="53254" y="617"/>
                  </a:moveTo>
                  <a:cubicBezTo>
                    <a:pt x="44461" y="14547"/>
                    <a:pt x="40904" y="31738"/>
                    <a:pt x="36804" y="47496"/>
                  </a:cubicBezTo>
                  <a:cubicBezTo>
                    <a:pt x="32655" y="63353"/>
                    <a:pt x="28604" y="79210"/>
                    <a:pt x="24553" y="95116"/>
                  </a:cubicBezTo>
                  <a:cubicBezTo>
                    <a:pt x="20453" y="110973"/>
                    <a:pt x="16304" y="126830"/>
                    <a:pt x="12105" y="142687"/>
                  </a:cubicBezTo>
                  <a:cubicBezTo>
                    <a:pt x="9833" y="151134"/>
                    <a:pt x="7610" y="159581"/>
                    <a:pt x="5288" y="168028"/>
                  </a:cubicBezTo>
                  <a:cubicBezTo>
                    <a:pt x="3164" y="175784"/>
                    <a:pt x="-96" y="183836"/>
                    <a:pt x="2" y="191938"/>
                  </a:cubicBezTo>
                  <a:cubicBezTo>
                    <a:pt x="101" y="197816"/>
                    <a:pt x="7906" y="199298"/>
                    <a:pt x="10771" y="194555"/>
                  </a:cubicBezTo>
                  <a:cubicBezTo>
                    <a:pt x="14921" y="187689"/>
                    <a:pt x="16156" y="178946"/>
                    <a:pt x="18230" y="171239"/>
                  </a:cubicBezTo>
                  <a:cubicBezTo>
                    <a:pt x="20503" y="162792"/>
                    <a:pt x="22726" y="154345"/>
                    <a:pt x="24949" y="145898"/>
                  </a:cubicBezTo>
                  <a:cubicBezTo>
                    <a:pt x="29098" y="130041"/>
                    <a:pt x="33198" y="114184"/>
                    <a:pt x="37249" y="98277"/>
                  </a:cubicBezTo>
                  <a:cubicBezTo>
                    <a:pt x="41300" y="82371"/>
                    <a:pt x="45202" y="66465"/>
                    <a:pt x="48907" y="50509"/>
                  </a:cubicBezTo>
                  <a:cubicBezTo>
                    <a:pt x="52562" y="34652"/>
                    <a:pt x="57255" y="17610"/>
                    <a:pt x="55724" y="1210"/>
                  </a:cubicBezTo>
                  <a:cubicBezTo>
                    <a:pt x="55477" y="-25"/>
                    <a:pt x="53946" y="-470"/>
                    <a:pt x="53254" y="617"/>
                  </a:cubicBezTo>
                  <a:lnTo>
                    <a:pt x="53254" y="61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9" name="任意多边形: 形状 728"/>
            <p:cNvSpPr/>
            <p:nvPr/>
          </p:nvSpPr>
          <p:spPr>
            <a:xfrm>
              <a:off x="3477786" y="6852190"/>
              <a:ext cx="14233" cy="5810"/>
            </a:xfrm>
            <a:custGeom>
              <a:avLst/>
              <a:gdLst>
                <a:gd name="connsiteX0" fmla="*/ 7347 w 14233"/>
                <a:gd name="connsiteY0" fmla="*/ 784 h 5810"/>
                <a:gd name="connsiteX1" fmla="*/ 14233 w 14233"/>
                <a:gd name="connsiteY1" fmla="*/ 1994 h 5810"/>
                <a:gd name="connsiteX2" fmla="*/ 14170 w 14233"/>
                <a:gd name="connsiteY2" fmla="*/ 5810 h 5810"/>
                <a:gd name="connsiteX3" fmla="*/ 0 w 14233"/>
                <a:gd name="connsiteY3" fmla="*/ 5810 h 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33" h="5810">
                  <a:moveTo>
                    <a:pt x="7347" y="784"/>
                  </a:moveTo>
                  <a:cubicBezTo>
                    <a:pt x="10213" y="-748"/>
                    <a:pt x="12806" y="130"/>
                    <a:pt x="14233" y="1994"/>
                  </a:cubicBezTo>
                  <a:lnTo>
                    <a:pt x="14170" y="5810"/>
                  </a:lnTo>
                  <a:lnTo>
                    <a:pt x="0" y="581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5" name="任意多边形: 形状 734"/>
            <p:cNvSpPr/>
            <p:nvPr/>
          </p:nvSpPr>
          <p:spPr>
            <a:xfrm>
              <a:off x="7820344" y="0"/>
              <a:ext cx="1894832" cy="1327788"/>
            </a:xfrm>
            <a:custGeom>
              <a:avLst/>
              <a:gdLst>
                <a:gd name="connsiteX0" fmla="*/ 133147 w 1894832"/>
                <a:gd name="connsiteY0" fmla="*/ 0 h 1327788"/>
                <a:gd name="connsiteX1" fmla="*/ 1419688 w 1894832"/>
                <a:gd name="connsiteY1" fmla="*/ 0 h 1327788"/>
                <a:gd name="connsiteX2" fmla="*/ 1894832 w 1894832"/>
                <a:gd name="connsiteY2" fmla="*/ 580486 h 1327788"/>
                <a:gd name="connsiteX3" fmla="*/ 1366069 w 1894832"/>
                <a:gd name="connsiteY3" fmla="*/ 1008623 h 1327788"/>
                <a:gd name="connsiteX4" fmla="*/ 980216 w 1894832"/>
                <a:gd name="connsiteY4" fmla="*/ 1327788 h 1327788"/>
                <a:gd name="connsiteX5" fmla="*/ 894856 w 1894832"/>
                <a:gd name="connsiteY5" fmla="*/ 1221482 h 1327788"/>
                <a:gd name="connsiteX6" fmla="*/ 0 w 1894832"/>
                <a:gd name="connsiteY6" fmla="*/ 106654 h 132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4832" h="1327788">
                  <a:moveTo>
                    <a:pt x="133147" y="0"/>
                  </a:moveTo>
                  <a:lnTo>
                    <a:pt x="1419688" y="0"/>
                  </a:lnTo>
                  <a:lnTo>
                    <a:pt x="1894832" y="580486"/>
                  </a:lnTo>
                  <a:lnTo>
                    <a:pt x="1366069" y="1008623"/>
                  </a:lnTo>
                  <a:lnTo>
                    <a:pt x="980216" y="1327788"/>
                  </a:lnTo>
                  <a:lnTo>
                    <a:pt x="894856" y="1221482"/>
                  </a:lnTo>
                  <a:lnTo>
                    <a:pt x="0" y="106654"/>
                  </a:ln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7" name="任意多边形: 形状 736"/>
            <p:cNvSpPr/>
            <p:nvPr/>
          </p:nvSpPr>
          <p:spPr>
            <a:xfrm>
              <a:off x="8128779" y="0"/>
              <a:ext cx="1030662" cy="482703"/>
            </a:xfrm>
            <a:custGeom>
              <a:avLst/>
              <a:gdLst>
                <a:gd name="connsiteX0" fmla="*/ 130860 w 1030662"/>
                <a:gd name="connsiteY0" fmla="*/ 0 h 482703"/>
                <a:gd name="connsiteX1" fmla="*/ 321397 w 1030662"/>
                <a:gd name="connsiteY1" fmla="*/ 0 h 482703"/>
                <a:gd name="connsiteX2" fmla="*/ 334799 w 1030662"/>
                <a:gd name="connsiteY2" fmla="*/ 5499 h 482703"/>
                <a:gd name="connsiteX3" fmla="*/ 396631 w 1030662"/>
                <a:gd name="connsiteY3" fmla="*/ 31567 h 482703"/>
                <a:gd name="connsiteX4" fmla="*/ 817062 w 1030662"/>
                <a:gd name="connsiteY4" fmla="*/ 262160 h 482703"/>
                <a:gd name="connsiteX5" fmla="*/ 1030662 w 1030662"/>
                <a:gd name="connsiteY5" fmla="*/ 457976 h 482703"/>
                <a:gd name="connsiteX6" fmla="*/ 986746 w 1030662"/>
                <a:gd name="connsiteY6" fmla="*/ 464596 h 482703"/>
                <a:gd name="connsiteX7" fmla="*/ 812469 w 1030662"/>
                <a:gd name="connsiteY7" fmla="*/ 479810 h 482703"/>
                <a:gd name="connsiteX8" fmla="*/ 558115 w 1030662"/>
                <a:gd name="connsiteY8" fmla="*/ 464744 h 482703"/>
                <a:gd name="connsiteX9" fmla="*/ 351234 w 1030662"/>
                <a:gd name="connsiteY9" fmla="*/ 386200 h 482703"/>
                <a:gd name="connsiteX10" fmla="*/ 38590 w 1030662"/>
                <a:gd name="connsiteY10" fmla="*/ 221900 h 482703"/>
                <a:gd name="connsiteX11" fmla="*/ 20559 w 1030662"/>
                <a:gd name="connsiteY11" fmla="*/ 111494 h 482703"/>
                <a:gd name="connsiteX12" fmla="*/ 102600 w 1030662"/>
                <a:gd name="connsiteY12" fmla="*/ 14658 h 48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0662" h="482703">
                  <a:moveTo>
                    <a:pt x="130860" y="0"/>
                  </a:moveTo>
                  <a:lnTo>
                    <a:pt x="321397" y="0"/>
                  </a:lnTo>
                  <a:lnTo>
                    <a:pt x="334799" y="5499"/>
                  </a:lnTo>
                  <a:cubicBezTo>
                    <a:pt x="354670" y="14488"/>
                    <a:pt x="375105" y="23824"/>
                    <a:pt x="396631" y="31567"/>
                  </a:cubicBezTo>
                  <a:cubicBezTo>
                    <a:pt x="482733" y="62491"/>
                    <a:pt x="655579" y="155459"/>
                    <a:pt x="817062" y="262160"/>
                  </a:cubicBezTo>
                  <a:cubicBezTo>
                    <a:pt x="978596" y="368861"/>
                    <a:pt x="961307" y="355968"/>
                    <a:pt x="1030662" y="457976"/>
                  </a:cubicBezTo>
                  <a:cubicBezTo>
                    <a:pt x="1030662" y="457976"/>
                    <a:pt x="1008433" y="466670"/>
                    <a:pt x="986746" y="464596"/>
                  </a:cubicBezTo>
                  <a:cubicBezTo>
                    <a:pt x="965159" y="462422"/>
                    <a:pt x="877724" y="471511"/>
                    <a:pt x="812469" y="479810"/>
                  </a:cubicBezTo>
                  <a:cubicBezTo>
                    <a:pt x="747163" y="488109"/>
                    <a:pt x="625593" y="477143"/>
                    <a:pt x="558115" y="464744"/>
                  </a:cubicBezTo>
                  <a:cubicBezTo>
                    <a:pt x="490587" y="452394"/>
                    <a:pt x="436249" y="413517"/>
                    <a:pt x="351234" y="386200"/>
                  </a:cubicBezTo>
                  <a:cubicBezTo>
                    <a:pt x="266268" y="358883"/>
                    <a:pt x="98461" y="272978"/>
                    <a:pt x="38590" y="221900"/>
                  </a:cubicBezTo>
                  <a:cubicBezTo>
                    <a:pt x="-21281" y="170822"/>
                    <a:pt x="1640" y="176503"/>
                    <a:pt x="20559" y="111494"/>
                  </a:cubicBezTo>
                  <a:cubicBezTo>
                    <a:pt x="34749" y="62738"/>
                    <a:pt x="56719" y="40546"/>
                    <a:pt x="102600" y="14658"/>
                  </a:cubicBezTo>
                  <a:close/>
                </a:path>
              </a:pathLst>
            </a:custGeom>
            <a:solidFill>
              <a:srgbClr val="FFC33E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9" name="任意多边形: 形状 738"/>
            <p:cNvSpPr/>
            <p:nvPr/>
          </p:nvSpPr>
          <p:spPr>
            <a:xfrm>
              <a:off x="8715201" y="1"/>
              <a:ext cx="999975" cy="1327837"/>
            </a:xfrm>
            <a:custGeom>
              <a:avLst/>
              <a:gdLst>
                <a:gd name="connsiteX0" fmla="*/ 351268 w 999975"/>
                <a:gd name="connsiteY0" fmla="*/ 0 h 1327837"/>
                <a:gd name="connsiteX1" fmla="*/ 524792 w 999975"/>
                <a:gd name="connsiteY1" fmla="*/ 0 h 1327837"/>
                <a:gd name="connsiteX2" fmla="*/ 999975 w 999975"/>
                <a:gd name="connsiteY2" fmla="*/ 580486 h 1327837"/>
                <a:gd name="connsiteX3" fmla="*/ 471213 w 999975"/>
                <a:gd name="connsiteY3" fmla="*/ 1008673 h 1327837"/>
                <a:gd name="connsiteX4" fmla="*/ 85360 w 999975"/>
                <a:gd name="connsiteY4" fmla="*/ 1327837 h 1327837"/>
                <a:gd name="connsiteX5" fmla="*/ 0 w 999975"/>
                <a:gd name="connsiteY5" fmla="*/ 1221482 h 1327837"/>
                <a:gd name="connsiteX6" fmla="*/ 528960 w 999975"/>
                <a:gd name="connsiteY6" fmla="*/ 668514 h 1327837"/>
                <a:gd name="connsiteX7" fmla="*/ 435371 w 999975"/>
                <a:gd name="connsiteY7" fmla="*/ 160756 h 132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9975" h="1327837">
                  <a:moveTo>
                    <a:pt x="351268" y="0"/>
                  </a:moveTo>
                  <a:lnTo>
                    <a:pt x="524792" y="0"/>
                  </a:lnTo>
                  <a:lnTo>
                    <a:pt x="999975" y="580486"/>
                  </a:lnTo>
                  <a:lnTo>
                    <a:pt x="471213" y="1008673"/>
                  </a:lnTo>
                  <a:lnTo>
                    <a:pt x="85360" y="1327837"/>
                  </a:lnTo>
                  <a:lnTo>
                    <a:pt x="0" y="1221482"/>
                  </a:lnTo>
                  <a:cubicBezTo>
                    <a:pt x="186480" y="1102580"/>
                    <a:pt x="456442" y="897477"/>
                    <a:pt x="528960" y="668514"/>
                  </a:cubicBezTo>
                  <a:cubicBezTo>
                    <a:pt x="571659" y="533730"/>
                    <a:pt x="521926" y="347464"/>
                    <a:pt x="435371" y="160756"/>
                  </a:cubicBezTo>
                  <a:close/>
                </a:path>
              </a:pathLst>
            </a:custGeom>
            <a:solidFill>
              <a:srgbClr val="EAD3A4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08" name="任意多边形: 形状 207"/>
            <p:cNvSpPr/>
            <p:nvPr/>
          </p:nvSpPr>
          <p:spPr>
            <a:xfrm>
              <a:off x="8821359" y="595496"/>
              <a:ext cx="931789" cy="783862"/>
            </a:xfrm>
            <a:custGeom>
              <a:avLst/>
              <a:gdLst>
                <a:gd name="connsiteX0" fmla="*/ 0 w 931789"/>
                <a:gd name="connsiteY0" fmla="*/ 715347 h 783862"/>
                <a:gd name="connsiteX1" fmla="*/ 62588 w 931789"/>
                <a:gd name="connsiteY1" fmla="*/ 783863 h 783862"/>
                <a:gd name="connsiteX2" fmla="*/ 911305 w 931789"/>
                <a:gd name="connsiteY2" fmla="*/ 87935 h 783862"/>
                <a:gd name="connsiteX3" fmla="*/ 921037 w 931789"/>
                <a:gd name="connsiteY3" fmla="*/ 3068 h 783862"/>
                <a:gd name="connsiteX4" fmla="*/ 805938 w 931789"/>
                <a:gd name="connsiteY4" fmla="*/ 52714 h 783862"/>
                <a:gd name="connsiteX5" fmla="*/ 0 w 931789"/>
                <a:gd name="connsiteY5" fmla="*/ 715347 h 78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1789" h="783862">
                  <a:moveTo>
                    <a:pt x="0" y="715347"/>
                  </a:moveTo>
                  <a:cubicBezTo>
                    <a:pt x="0" y="715347"/>
                    <a:pt x="65206" y="758027"/>
                    <a:pt x="62588" y="783863"/>
                  </a:cubicBezTo>
                  <a:cubicBezTo>
                    <a:pt x="62588" y="783863"/>
                    <a:pt x="906859" y="132344"/>
                    <a:pt x="911305" y="87935"/>
                  </a:cubicBezTo>
                  <a:cubicBezTo>
                    <a:pt x="915751" y="43575"/>
                    <a:pt x="948255" y="21148"/>
                    <a:pt x="921037" y="3068"/>
                  </a:cubicBezTo>
                  <a:cubicBezTo>
                    <a:pt x="893818" y="-15012"/>
                    <a:pt x="805938" y="52714"/>
                    <a:pt x="805938" y="52714"/>
                  </a:cubicBezTo>
                  <a:lnTo>
                    <a:pt x="0" y="715347"/>
                  </a:lnTo>
                  <a:close/>
                </a:path>
              </a:pathLst>
            </a:custGeom>
            <a:solidFill>
              <a:srgbClr val="EAD3A4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0" name="任意多边形: 形状 209"/>
            <p:cNvSpPr/>
            <p:nvPr/>
          </p:nvSpPr>
          <p:spPr>
            <a:xfrm>
              <a:off x="7818339" y="105023"/>
              <a:ext cx="990628" cy="1230224"/>
            </a:xfrm>
            <a:custGeom>
              <a:avLst/>
              <a:gdLst>
                <a:gd name="connsiteX0" fmla="*/ 278 w 990628"/>
                <a:gd name="connsiteY0" fmla="*/ 2470 h 1230224"/>
                <a:gd name="connsiteX1" fmla="*/ 90578 w 990628"/>
                <a:gd name="connsiteY1" fmla="*/ 123497 h 1230224"/>
                <a:gd name="connsiteX2" fmla="*/ 185473 w 990628"/>
                <a:gd name="connsiteY2" fmla="*/ 244326 h 1230224"/>
                <a:gd name="connsiteX3" fmla="*/ 376695 w 990628"/>
                <a:gd name="connsiteY3" fmla="*/ 484798 h 1230224"/>
                <a:gd name="connsiteX4" fmla="*/ 759040 w 990628"/>
                <a:gd name="connsiteY4" fmla="*/ 961396 h 1230224"/>
                <a:gd name="connsiteX5" fmla="*/ 865642 w 990628"/>
                <a:gd name="connsiteY5" fmla="*/ 1094179 h 1230224"/>
                <a:gd name="connsiteX6" fmla="*/ 919981 w 990628"/>
                <a:gd name="connsiteY6" fmla="*/ 1161855 h 1230224"/>
                <a:gd name="connsiteX7" fmla="*/ 976097 w 990628"/>
                <a:gd name="connsiteY7" fmla="*/ 1228000 h 1230224"/>
                <a:gd name="connsiteX8" fmla="*/ 989485 w 990628"/>
                <a:gd name="connsiteY8" fmla="*/ 1219355 h 1230224"/>
                <a:gd name="connsiteX9" fmla="*/ 944087 w 990628"/>
                <a:gd name="connsiteY9" fmla="*/ 1158743 h 1230224"/>
                <a:gd name="connsiteX10" fmla="*/ 896022 w 990628"/>
                <a:gd name="connsiteY10" fmla="*/ 1098872 h 1230224"/>
                <a:gd name="connsiteX11" fmla="*/ 799893 w 990628"/>
                <a:gd name="connsiteY11" fmla="*/ 979130 h 1230224"/>
                <a:gd name="connsiteX12" fmla="*/ 607584 w 990628"/>
                <a:gd name="connsiteY12" fmla="*/ 739596 h 1230224"/>
                <a:gd name="connsiteX13" fmla="*/ 224103 w 990628"/>
                <a:gd name="connsiteY13" fmla="*/ 263986 h 1230224"/>
                <a:gd name="connsiteX14" fmla="*/ 116216 w 990628"/>
                <a:gd name="connsiteY14" fmla="*/ 132290 h 1230224"/>
                <a:gd name="connsiteX15" fmla="*/ 3291 w 990628"/>
                <a:gd name="connsiteY15" fmla="*/ 544 h 1230224"/>
                <a:gd name="connsiteX16" fmla="*/ 278 w 990628"/>
                <a:gd name="connsiteY16" fmla="*/ 2470 h 1230224"/>
                <a:gd name="connsiteX17" fmla="*/ 278 w 990628"/>
                <a:gd name="connsiteY17" fmla="*/ 2470 h 123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0628" h="1230224">
                  <a:moveTo>
                    <a:pt x="278" y="2470"/>
                  </a:moveTo>
                  <a:cubicBezTo>
                    <a:pt x="27595" y="44755"/>
                    <a:pt x="59556" y="83928"/>
                    <a:pt x="90578" y="123497"/>
                  </a:cubicBezTo>
                  <a:cubicBezTo>
                    <a:pt x="122144" y="163806"/>
                    <a:pt x="153808" y="204115"/>
                    <a:pt x="185473" y="244326"/>
                  </a:cubicBezTo>
                  <a:cubicBezTo>
                    <a:pt x="248851" y="324796"/>
                    <a:pt x="312773" y="404772"/>
                    <a:pt x="376695" y="484798"/>
                  </a:cubicBezTo>
                  <a:cubicBezTo>
                    <a:pt x="503847" y="643911"/>
                    <a:pt x="631542" y="802579"/>
                    <a:pt x="759040" y="961396"/>
                  </a:cubicBezTo>
                  <a:cubicBezTo>
                    <a:pt x="794558" y="1005657"/>
                    <a:pt x="830125" y="1049918"/>
                    <a:pt x="865642" y="1094179"/>
                  </a:cubicBezTo>
                  <a:cubicBezTo>
                    <a:pt x="883772" y="1116755"/>
                    <a:pt x="901852" y="1139330"/>
                    <a:pt x="919981" y="1161855"/>
                  </a:cubicBezTo>
                  <a:cubicBezTo>
                    <a:pt x="938011" y="1184282"/>
                    <a:pt x="954906" y="1208488"/>
                    <a:pt x="976097" y="1228000"/>
                  </a:cubicBezTo>
                  <a:cubicBezTo>
                    <a:pt x="982125" y="1233582"/>
                    <a:pt x="994425" y="1227901"/>
                    <a:pt x="989485" y="1219355"/>
                  </a:cubicBezTo>
                  <a:cubicBezTo>
                    <a:pt x="976740" y="1197472"/>
                    <a:pt x="959945" y="1178453"/>
                    <a:pt x="944087" y="1158743"/>
                  </a:cubicBezTo>
                  <a:cubicBezTo>
                    <a:pt x="928082" y="1138786"/>
                    <a:pt x="912028" y="1118829"/>
                    <a:pt x="896022" y="1098872"/>
                  </a:cubicBezTo>
                  <a:cubicBezTo>
                    <a:pt x="863963" y="1058958"/>
                    <a:pt x="831903" y="1019044"/>
                    <a:pt x="799893" y="979130"/>
                  </a:cubicBezTo>
                  <a:cubicBezTo>
                    <a:pt x="735774" y="899302"/>
                    <a:pt x="671703" y="819424"/>
                    <a:pt x="607584" y="739596"/>
                  </a:cubicBezTo>
                  <a:cubicBezTo>
                    <a:pt x="480086" y="580780"/>
                    <a:pt x="352687" y="421864"/>
                    <a:pt x="224103" y="263986"/>
                  </a:cubicBezTo>
                  <a:cubicBezTo>
                    <a:pt x="188289" y="219972"/>
                    <a:pt x="152277" y="176106"/>
                    <a:pt x="116216" y="132290"/>
                  </a:cubicBezTo>
                  <a:cubicBezTo>
                    <a:pt x="79562" y="87683"/>
                    <a:pt x="43896" y="41643"/>
                    <a:pt x="3291" y="544"/>
                  </a:cubicBezTo>
                  <a:cubicBezTo>
                    <a:pt x="2007" y="-840"/>
                    <a:pt x="-908" y="642"/>
                    <a:pt x="278" y="2470"/>
                  </a:cubicBezTo>
                  <a:lnTo>
                    <a:pt x="278" y="247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1" name="任意多边形: 形状 740"/>
            <p:cNvSpPr/>
            <p:nvPr/>
          </p:nvSpPr>
          <p:spPr>
            <a:xfrm>
              <a:off x="9237687" y="0"/>
              <a:ext cx="488460" cy="591832"/>
            </a:xfrm>
            <a:custGeom>
              <a:avLst/>
              <a:gdLst>
                <a:gd name="connsiteX0" fmla="*/ 0 w 488460"/>
                <a:gd name="connsiteY0" fmla="*/ 0 h 591832"/>
                <a:gd name="connsiteX1" fmla="*/ 28309 w 488460"/>
                <a:gd name="connsiteY1" fmla="*/ 0 h 591832"/>
                <a:gd name="connsiteX2" fmla="*/ 107790 w 488460"/>
                <a:gd name="connsiteY2" fmla="*/ 95687 h 591832"/>
                <a:gd name="connsiteX3" fmla="*/ 486035 w 488460"/>
                <a:gd name="connsiteY3" fmla="*/ 573075 h 591832"/>
                <a:gd name="connsiteX4" fmla="*/ 468993 w 488460"/>
                <a:gd name="connsiteY4" fmla="*/ 587697 h 591832"/>
                <a:gd name="connsiteX5" fmla="*/ 257665 w 488460"/>
                <a:gd name="connsiteY5" fmla="*/ 318673 h 591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460" h="591832">
                  <a:moveTo>
                    <a:pt x="0" y="0"/>
                  </a:moveTo>
                  <a:lnTo>
                    <a:pt x="28309" y="0"/>
                  </a:lnTo>
                  <a:lnTo>
                    <a:pt x="107790" y="95687"/>
                  </a:lnTo>
                  <a:cubicBezTo>
                    <a:pt x="235733" y="253219"/>
                    <a:pt x="362687" y="411838"/>
                    <a:pt x="486035" y="573075"/>
                  </a:cubicBezTo>
                  <a:cubicBezTo>
                    <a:pt x="494729" y="584486"/>
                    <a:pt x="477934" y="599108"/>
                    <a:pt x="468993" y="587697"/>
                  </a:cubicBezTo>
                  <a:cubicBezTo>
                    <a:pt x="398501" y="498088"/>
                    <a:pt x="328602" y="407985"/>
                    <a:pt x="257665" y="31867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3" name="任意多边形: 形状 742"/>
            <p:cNvSpPr/>
            <p:nvPr/>
          </p:nvSpPr>
          <p:spPr>
            <a:xfrm>
              <a:off x="7812563" y="1"/>
              <a:ext cx="144524" cy="116237"/>
            </a:xfrm>
            <a:custGeom>
              <a:avLst/>
              <a:gdLst>
                <a:gd name="connsiteX0" fmla="*/ 120010 w 144524"/>
                <a:gd name="connsiteY0" fmla="*/ 0 h 116237"/>
                <a:gd name="connsiteX1" fmla="*/ 144524 w 144524"/>
                <a:gd name="connsiteY1" fmla="*/ 0 h 116237"/>
                <a:gd name="connsiteX2" fmla="*/ 86622 w 144524"/>
                <a:gd name="connsiteY2" fmla="*/ 45350 h 116237"/>
                <a:gd name="connsiteX3" fmla="*/ 44090 w 144524"/>
                <a:gd name="connsiteY3" fmla="*/ 80127 h 116237"/>
                <a:gd name="connsiteX4" fmla="*/ 22305 w 144524"/>
                <a:gd name="connsiteY4" fmla="*/ 99293 h 116237"/>
                <a:gd name="connsiteX5" fmla="*/ 12277 w 144524"/>
                <a:gd name="connsiteY5" fmla="*/ 106160 h 116237"/>
                <a:gd name="connsiteX6" fmla="*/ 866 w 144524"/>
                <a:gd name="connsiteY6" fmla="*/ 116089 h 116237"/>
                <a:gd name="connsiteX7" fmla="*/ 75 w 144524"/>
                <a:gd name="connsiteY7" fmla="*/ 115348 h 116237"/>
                <a:gd name="connsiteX8" fmla="*/ 9017 w 144524"/>
                <a:gd name="connsiteY8" fmla="*/ 99441 h 116237"/>
                <a:gd name="connsiteX9" fmla="*/ 16970 w 144524"/>
                <a:gd name="connsiteY9" fmla="*/ 88129 h 116237"/>
                <a:gd name="connsiteX10" fmla="*/ 38557 w 144524"/>
                <a:gd name="connsiteY10" fmla="*/ 66246 h 116237"/>
                <a:gd name="connsiteX11" fmla="*/ 86227 w 144524"/>
                <a:gd name="connsiteY11" fmla="*/ 27023 h 11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524" h="116237">
                  <a:moveTo>
                    <a:pt x="120010" y="0"/>
                  </a:moveTo>
                  <a:lnTo>
                    <a:pt x="144524" y="0"/>
                  </a:lnTo>
                  <a:lnTo>
                    <a:pt x="86622" y="45350"/>
                  </a:lnTo>
                  <a:cubicBezTo>
                    <a:pt x="72198" y="56662"/>
                    <a:pt x="57823" y="67975"/>
                    <a:pt x="44090" y="80127"/>
                  </a:cubicBezTo>
                  <a:cubicBezTo>
                    <a:pt x="36828" y="86548"/>
                    <a:pt x="29320" y="92624"/>
                    <a:pt x="22305" y="99293"/>
                  </a:cubicBezTo>
                  <a:cubicBezTo>
                    <a:pt x="18896" y="102603"/>
                    <a:pt x="16328" y="103739"/>
                    <a:pt x="12277" y="106160"/>
                  </a:cubicBezTo>
                  <a:cubicBezTo>
                    <a:pt x="7831" y="108778"/>
                    <a:pt x="4422" y="112483"/>
                    <a:pt x="866" y="116089"/>
                  </a:cubicBezTo>
                  <a:cubicBezTo>
                    <a:pt x="421" y="116533"/>
                    <a:pt x="-221" y="115891"/>
                    <a:pt x="75" y="115348"/>
                  </a:cubicBezTo>
                  <a:cubicBezTo>
                    <a:pt x="3385" y="110112"/>
                    <a:pt x="6596" y="105221"/>
                    <a:pt x="9017" y="99441"/>
                  </a:cubicBezTo>
                  <a:cubicBezTo>
                    <a:pt x="10993" y="94847"/>
                    <a:pt x="13611" y="91933"/>
                    <a:pt x="16970" y="88129"/>
                  </a:cubicBezTo>
                  <a:cubicBezTo>
                    <a:pt x="23836" y="80374"/>
                    <a:pt x="30802" y="73112"/>
                    <a:pt x="38557" y="66246"/>
                  </a:cubicBezTo>
                  <a:cubicBezTo>
                    <a:pt x="53969" y="52612"/>
                    <a:pt x="70172" y="39867"/>
                    <a:pt x="86227" y="2702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3" name="任意多边形: 形状 212"/>
            <p:cNvSpPr/>
            <p:nvPr/>
          </p:nvSpPr>
          <p:spPr>
            <a:xfrm>
              <a:off x="8795208" y="581047"/>
              <a:ext cx="968144" cy="828276"/>
            </a:xfrm>
            <a:custGeom>
              <a:avLst/>
              <a:gdLst>
                <a:gd name="connsiteX0" fmla="*/ 9503 w 968144"/>
                <a:gd name="connsiteY0" fmla="*/ 747579 h 828276"/>
                <a:gd name="connsiteX1" fmla="*/ 349218 w 968144"/>
                <a:gd name="connsiteY1" fmla="*/ 473022 h 828276"/>
                <a:gd name="connsiteX2" fmla="*/ 686412 w 968144"/>
                <a:gd name="connsiteY2" fmla="*/ 198316 h 828276"/>
                <a:gd name="connsiteX3" fmla="*/ 856097 w 968144"/>
                <a:gd name="connsiteY3" fmla="*/ 62174 h 828276"/>
                <a:gd name="connsiteX4" fmla="*/ 898431 w 968144"/>
                <a:gd name="connsiteY4" fmla="*/ 28681 h 828276"/>
                <a:gd name="connsiteX5" fmla="*/ 932121 w 968144"/>
                <a:gd name="connsiteY5" fmla="*/ 21914 h 828276"/>
                <a:gd name="connsiteX6" fmla="*/ 942198 w 968144"/>
                <a:gd name="connsiteY6" fmla="*/ 81538 h 828276"/>
                <a:gd name="connsiteX7" fmla="*/ 888502 w 968144"/>
                <a:gd name="connsiteY7" fmla="*/ 130937 h 828276"/>
                <a:gd name="connsiteX8" fmla="*/ 859752 w 968144"/>
                <a:gd name="connsiteY8" fmla="*/ 154253 h 828276"/>
                <a:gd name="connsiteX9" fmla="*/ 752063 w 968144"/>
                <a:gd name="connsiteY9" fmla="*/ 241935 h 828276"/>
                <a:gd name="connsiteX10" fmla="*/ 598631 w 968144"/>
                <a:gd name="connsiteY10" fmla="*/ 366074 h 828276"/>
                <a:gd name="connsiteX11" fmla="*/ 426032 w 968144"/>
                <a:gd name="connsiteY11" fmla="*/ 506564 h 828276"/>
                <a:gd name="connsiteX12" fmla="*/ 262177 w 968144"/>
                <a:gd name="connsiteY12" fmla="*/ 640780 h 828276"/>
                <a:gd name="connsiteX13" fmla="*/ 132061 w 968144"/>
                <a:gd name="connsiteY13" fmla="*/ 747579 h 828276"/>
                <a:gd name="connsiteX14" fmla="*/ 63200 w 968144"/>
                <a:gd name="connsiteY14" fmla="*/ 804437 h 828276"/>
                <a:gd name="connsiteX15" fmla="*/ 58605 w 968144"/>
                <a:gd name="connsiteY15" fmla="*/ 808340 h 828276"/>
                <a:gd name="connsiteX16" fmla="*/ 73326 w 968144"/>
                <a:gd name="connsiteY16" fmla="*/ 825432 h 828276"/>
                <a:gd name="connsiteX17" fmla="*/ 125442 w 968144"/>
                <a:gd name="connsiteY17" fmla="*/ 782356 h 828276"/>
                <a:gd name="connsiteX18" fmla="*/ 245974 w 968144"/>
                <a:gd name="connsiteY18" fmla="*/ 683361 h 828276"/>
                <a:gd name="connsiteX19" fmla="*/ 408693 w 968144"/>
                <a:gd name="connsiteY19" fmla="*/ 549886 h 828276"/>
                <a:gd name="connsiteX20" fmla="*/ 583070 w 968144"/>
                <a:gd name="connsiteY20" fmla="*/ 406433 h 828276"/>
                <a:gd name="connsiteX21" fmla="*/ 743468 w 968144"/>
                <a:gd name="connsiteY21" fmla="*/ 273600 h 828276"/>
                <a:gd name="connsiteX22" fmla="*/ 861135 w 968144"/>
                <a:gd name="connsiteY22" fmla="*/ 177174 h 828276"/>
                <a:gd name="connsiteX23" fmla="*/ 925600 w 968144"/>
                <a:gd name="connsiteY23" fmla="*/ 125503 h 828276"/>
                <a:gd name="connsiteX24" fmla="*/ 968132 w 968144"/>
                <a:gd name="connsiteY24" fmla="*/ 57086 h 828276"/>
                <a:gd name="connsiteX25" fmla="*/ 934739 w 968144"/>
                <a:gd name="connsiteY25" fmla="*/ 2550 h 828276"/>
                <a:gd name="connsiteX26" fmla="*/ 898777 w 968144"/>
                <a:gd name="connsiteY26" fmla="*/ 6156 h 828276"/>
                <a:gd name="connsiteX27" fmla="*/ 856985 w 968144"/>
                <a:gd name="connsiteY27" fmla="*/ 37771 h 828276"/>
                <a:gd name="connsiteX28" fmla="*/ 770044 w 968144"/>
                <a:gd name="connsiteY28" fmla="*/ 107225 h 828276"/>
                <a:gd name="connsiteX29" fmla="*/ 426674 w 968144"/>
                <a:gd name="connsiteY29" fmla="*/ 387612 h 828276"/>
                <a:gd name="connsiteX30" fmla="*/ 84441 w 968144"/>
                <a:gd name="connsiteY30" fmla="*/ 669283 h 828276"/>
                <a:gd name="connsiteX31" fmla="*/ 1995 w 968144"/>
                <a:gd name="connsiteY31" fmla="*/ 738885 h 828276"/>
                <a:gd name="connsiteX32" fmla="*/ 9503 w 968144"/>
                <a:gd name="connsiteY32" fmla="*/ 747579 h 828276"/>
                <a:gd name="connsiteX33" fmla="*/ 9503 w 968144"/>
                <a:gd name="connsiteY33" fmla="*/ 747579 h 82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8144" h="828276">
                  <a:moveTo>
                    <a:pt x="9503" y="747579"/>
                  </a:moveTo>
                  <a:cubicBezTo>
                    <a:pt x="124651" y="658563"/>
                    <a:pt x="236539" y="565150"/>
                    <a:pt x="349218" y="473022"/>
                  </a:cubicBezTo>
                  <a:cubicBezTo>
                    <a:pt x="461451" y="381239"/>
                    <a:pt x="573784" y="289605"/>
                    <a:pt x="686412" y="198316"/>
                  </a:cubicBezTo>
                  <a:cubicBezTo>
                    <a:pt x="742776" y="152672"/>
                    <a:pt x="799288" y="107225"/>
                    <a:pt x="856097" y="62174"/>
                  </a:cubicBezTo>
                  <a:cubicBezTo>
                    <a:pt x="870175" y="51010"/>
                    <a:pt x="884155" y="39599"/>
                    <a:pt x="898431" y="28681"/>
                  </a:cubicBezTo>
                  <a:cubicBezTo>
                    <a:pt x="908360" y="21074"/>
                    <a:pt x="920315" y="14455"/>
                    <a:pt x="932121" y="21914"/>
                  </a:cubicBezTo>
                  <a:cubicBezTo>
                    <a:pt x="952028" y="34461"/>
                    <a:pt x="953412" y="63162"/>
                    <a:pt x="942198" y="81538"/>
                  </a:cubicBezTo>
                  <a:cubicBezTo>
                    <a:pt x="929355" y="102582"/>
                    <a:pt x="907372" y="115722"/>
                    <a:pt x="888502" y="130937"/>
                  </a:cubicBezTo>
                  <a:cubicBezTo>
                    <a:pt x="878919" y="138692"/>
                    <a:pt x="869335" y="146497"/>
                    <a:pt x="859752" y="154253"/>
                  </a:cubicBezTo>
                  <a:cubicBezTo>
                    <a:pt x="823839" y="183447"/>
                    <a:pt x="787976" y="212691"/>
                    <a:pt x="752063" y="241935"/>
                  </a:cubicBezTo>
                  <a:cubicBezTo>
                    <a:pt x="701084" y="283529"/>
                    <a:pt x="649808" y="324777"/>
                    <a:pt x="598631" y="366074"/>
                  </a:cubicBezTo>
                  <a:cubicBezTo>
                    <a:pt x="540884" y="412657"/>
                    <a:pt x="483433" y="459585"/>
                    <a:pt x="426032" y="506564"/>
                  </a:cubicBezTo>
                  <a:cubicBezTo>
                    <a:pt x="371398" y="551319"/>
                    <a:pt x="316762" y="596024"/>
                    <a:pt x="262177" y="640780"/>
                  </a:cubicBezTo>
                  <a:cubicBezTo>
                    <a:pt x="218805" y="676347"/>
                    <a:pt x="175384" y="711914"/>
                    <a:pt x="132061" y="747579"/>
                  </a:cubicBezTo>
                  <a:cubicBezTo>
                    <a:pt x="109090" y="766499"/>
                    <a:pt x="86022" y="785320"/>
                    <a:pt x="63200" y="804437"/>
                  </a:cubicBezTo>
                  <a:cubicBezTo>
                    <a:pt x="61668" y="805722"/>
                    <a:pt x="60087" y="807006"/>
                    <a:pt x="58605" y="808340"/>
                  </a:cubicBezTo>
                  <a:cubicBezTo>
                    <a:pt x="47738" y="817923"/>
                    <a:pt x="62409" y="835064"/>
                    <a:pt x="73326" y="825432"/>
                  </a:cubicBezTo>
                  <a:cubicBezTo>
                    <a:pt x="90220" y="810563"/>
                    <a:pt x="108053" y="796632"/>
                    <a:pt x="125442" y="782356"/>
                  </a:cubicBezTo>
                  <a:cubicBezTo>
                    <a:pt x="165603" y="749308"/>
                    <a:pt x="205813" y="716360"/>
                    <a:pt x="245974" y="683361"/>
                  </a:cubicBezTo>
                  <a:cubicBezTo>
                    <a:pt x="300214" y="638853"/>
                    <a:pt x="354404" y="594345"/>
                    <a:pt x="408693" y="549886"/>
                  </a:cubicBezTo>
                  <a:cubicBezTo>
                    <a:pt x="466885" y="502167"/>
                    <a:pt x="524978" y="454251"/>
                    <a:pt x="583070" y="406433"/>
                  </a:cubicBezTo>
                  <a:cubicBezTo>
                    <a:pt x="636668" y="362320"/>
                    <a:pt x="689870" y="317762"/>
                    <a:pt x="743468" y="273600"/>
                  </a:cubicBezTo>
                  <a:cubicBezTo>
                    <a:pt x="782592" y="241342"/>
                    <a:pt x="821863" y="209283"/>
                    <a:pt x="861135" y="177174"/>
                  </a:cubicBezTo>
                  <a:cubicBezTo>
                    <a:pt x="882475" y="159736"/>
                    <a:pt x="904063" y="142693"/>
                    <a:pt x="925600" y="125503"/>
                  </a:cubicBezTo>
                  <a:cubicBezTo>
                    <a:pt x="946644" y="108707"/>
                    <a:pt x="968725" y="85934"/>
                    <a:pt x="968132" y="57086"/>
                  </a:cubicBezTo>
                  <a:cubicBezTo>
                    <a:pt x="967688" y="35202"/>
                    <a:pt x="956030" y="10947"/>
                    <a:pt x="934739" y="2550"/>
                  </a:cubicBezTo>
                  <a:cubicBezTo>
                    <a:pt x="922884" y="-2143"/>
                    <a:pt x="909694" y="-19"/>
                    <a:pt x="898777" y="6156"/>
                  </a:cubicBezTo>
                  <a:cubicBezTo>
                    <a:pt x="883760" y="14702"/>
                    <a:pt x="870521" y="27051"/>
                    <a:pt x="856985" y="37771"/>
                  </a:cubicBezTo>
                  <a:cubicBezTo>
                    <a:pt x="827890" y="60790"/>
                    <a:pt x="798942" y="83958"/>
                    <a:pt x="770044" y="107225"/>
                  </a:cubicBezTo>
                  <a:cubicBezTo>
                    <a:pt x="654847" y="199798"/>
                    <a:pt x="540983" y="293952"/>
                    <a:pt x="426674" y="387612"/>
                  </a:cubicBezTo>
                  <a:cubicBezTo>
                    <a:pt x="312366" y="481222"/>
                    <a:pt x="198206" y="574981"/>
                    <a:pt x="84441" y="669283"/>
                  </a:cubicBezTo>
                  <a:cubicBezTo>
                    <a:pt x="56728" y="692253"/>
                    <a:pt x="29164" y="715322"/>
                    <a:pt x="1995" y="738885"/>
                  </a:cubicBezTo>
                  <a:cubicBezTo>
                    <a:pt x="-3587" y="743726"/>
                    <a:pt x="3723" y="752075"/>
                    <a:pt x="9503" y="747579"/>
                  </a:cubicBezTo>
                  <a:lnTo>
                    <a:pt x="9503" y="74757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4" name="任意多边形: 形状 213"/>
            <p:cNvSpPr/>
            <p:nvPr/>
          </p:nvSpPr>
          <p:spPr>
            <a:xfrm>
              <a:off x="8815098" y="1303989"/>
              <a:ext cx="67519" cy="88344"/>
            </a:xfrm>
            <a:custGeom>
              <a:avLst/>
              <a:gdLst>
                <a:gd name="connsiteX0" fmla="*/ 52300 w 67519"/>
                <a:gd name="connsiteY0" fmla="*/ 86039 h 88344"/>
                <a:gd name="connsiteX1" fmla="*/ 60994 w 67519"/>
                <a:gd name="connsiteY1" fmla="*/ 87324 h 88344"/>
                <a:gd name="connsiteX2" fmla="*/ 67119 w 67519"/>
                <a:gd name="connsiteY2" fmla="*/ 75962 h 88344"/>
                <a:gd name="connsiteX3" fmla="*/ 60796 w 67519"/>
                <a:gd name="connsiteY3" fmla="*/ 45483 h 88344"/>
                <a:gd name="connsiteX4" fmla="*/ 38419 w 67519"/>
                <a:gd name="connsiteY4" fmla="*/ 18462 h 88344"/>
                <a:gd name="connsiteX5" fmla="*/ 23747 w 67519"/>
                <a:gd name="connsiteY5" fmla="*/ 7792 h 88344"/>
                <a:gd name="connsiteX6" fmla="*/ 5470 w 67519"/>
                <a:gd name="connsiteY6" fmla="*/ 86 h 88344"/>
                <a:gd name="connsiteX7" fmla="*/ 530 w 67519"/>
                <a:gd name="connsiteY7" fmla="*/ 9718 h 88344"/>
                <a:gd name="connsiteX8" fmla="*/ 11052 w 67519"/>
                <a:gd name="connsiteY8" fmla="*/ 18956 h 88344"/>
                <a:gd name="connsiteX9" fmla="*/ 22611 w 67519"/>
                <a:gd name="connsiteY9" fmla="*/ 26662 h 88344"/>
                <a:gd name="connsiteX10" fmla="*/ 41926 w 67519"/>
                <a:gd name="connsiteY10" fmla="*/ 44100 h 88344"/>
                <a:gd name="connsiteX11" fmla="*/ 52942 w 67519"/>
                <a:gd name="connsiteY11" fmla="*/ 63415 h 88344"/>
                <a:gd name="connsiteX12" fmla="*/ 54621 w 67519"/>
                <a:gd name="connsiteY12" fmla="*/ 81643 h 88344"/>
                <a:gd name="connsiteX13" fmla="*/ 52300 w 67519"/>
                <a:gd name="connsiteY13" fmla="*/ 86039 h 88344"/>
                <a:gd name="connsiteX14" fmla="*/ 52300 w 67519"/>
                <a:gd name="connsiteY14" fmla="*/ 86039 h 8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519" h="88344">
                  <a:moveTo>
                    <a:pt x="52300" y="86039"/>
                  </a:moveTo>
                  <a:cubicBezTo>
                    <a:pt x="54621" y="88707"/>
                    <a:pt x="57981" y="88954"/>
                    <a:pt x="60994" y="87324"/>
                  </a:cubicBezTo>
                  <a:cubicBezTo>
                    <a:pt x="65143" y="85051"/>
                    <a:pt x="66477" y="80309"/>
                    <a:pt x="67119" y="75962"/>
                  </a:cubicBezTo>
                  <a:cubicBezTo>
                    <a:pt x="68700" y="65687"/>
                    <a:pt x="65390" y="54622"/>
                    <a:pt x="60796" y="45483"/>
                  </a:cubicBezTo>
                  <a:cubicBezTo>
                    <a:pt x="55511" y="34961"/>
                    <a:pt x="47409" y="25971"/>
                    <a:pt x="38419" y="18462"/>
                  </a:cubicBezTo>
                  <a:cubicBezTo>
                    <a:pt x="33775" y="14560"/>
                    <a:pt x="28786" y="11102"/>
                    <a:pt x="23747" y="7792"/>
                  </a:cubicBezTo>
                  <a:cubicBezTo>
                    <a:pt x="18165" y="4136"/>
                    <a:pt x="12435" y="-705"/>
                    <a:pt x="5470" y="86"/>
                  </a:cubicBezTo>
                  <a:cubicBezTo>
                    <a:pt x="827" y="580"/>
                    <a:pt x="-1001" y="5915"/>
                    <a:pt x="530" y="9718"/>
                  </a:cubicBezTo>
                  <a:cubicBezTo>
                    <a:pt x="2407" y="14411"/>
                    <a:pt x="7002" y="16387"/>
                    <a:pt x="11052" y="18956"/>
                  </a:cubicBezTo>
                  <a:cubicBezTo>
                    <a:pt x="14955" y="21426"/>
                    <a:pt x="18857" y="23945"/>
                    <a:pt x="22611" y="26662"/>
                  </a:cubicBezTo>
                  <a:cubicBezTo>
                    <a:pt x="29675" y="31750"/>
                    <a:pt x="36393" y="37382"/>
                    <a:pt x="41926" y="44100"/>
                  </a:cubicBezTo>
                  <a:cubicBezTo>
                    <a:pt x="46619" y="49830"/>
                    <a:pt x="50620" y="56351"/>
                    <a:pt x="52942" y="63415"/>
                  </a:cubicBezTo>
                  <a:cubicBezTo>
                    <a:pt x="53386" y="64847"/>
                    <a:pt x="56894" y="81890"/>
                    <a:pt x="54621" y="81643"/>
                  </a:cubicBezTo>
                  <a:cubicBezTo>
                    <a:pt x="52201" y="81297"/>
                    <a:pt x="50769" y="84310"/>
                    <a:pt x="52300" y="86039"/>
                  </a:cubicBezTo>
                  <a:lnTo>
                    <a:pt x="52300" y="8603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5" name="任意多边形: 形状 214"/>
            <p:cNvSpPr/>
            <p:nvPr/>
          </p:nvSpPr>
          <p:spPr>
            <a:xfrm>
              <a:off x="8636253" y="981535"/>
              <a:ext cx="172921" cy="217110"/>
            </a:xfrm>
            <a:custGeom>
              <a:avLst/>
              <a:gdLst>
                <a:gd name="connsiteX0" fmla="*/ 172756 w 172921"/>
                <a:gd name="connsiteY0" fmla="*/ 215296 h 217110"/>
                <a:gd name="connsiteX1" fmla="*/ 97472 w 172921"/>
                <a:gd name="connsiteY1" fmla="*/ 106076 h 217110"/>
                <a:gd name="connsiteX2" fmla="*/ 56422 w 172921"/>
                <a:gd name="connsiteY2" fmla="*/ 54503 h 217110"/>
                <a:gd name="connsiteX3" fmla="*/ 11271 w 172921"/>
                <a:gd name="connsiteY3" fmla="*/ 2042 h 217110"/>
                <a:gd name="connsiteX4" fmla="*/ 1392 w 172921"/>
                <a:gd name="connsiteY4" fmla="*/ 10539 h 217110"/>
                <a:gd name="connsiteX5" fmla="*/ 43430 w 172921"/>
                <a:gd name="connsiteY5" fmla="*/ 61320 h 217110"/>
                <a:gd name="connsiteX6" fmla="*/ 86160 w 172921"/>
                <a:gd name="connsiteY6" fmla="*/ 113634 h 217110"/>
                <a:gd name="connsiteX7" fmla="*/ 170582 w 172921"/>
                <a:gd name="connsiteY7" fmla="*/ 216728 h 217110"/>
                <a:gd name="connsiteX8" fmla="*/ 172756 w 172921"/>
                <a:gd name="connsiteY8" fmla="*/ 215296 h 217110"/>
                <a:gd name="connsiteX9" fmla="*/ 172756 w 172921"/>
                <a:gd name="connsiteY9" fmla="*/ 215296 h 21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2921" h="217110">
                  <a:moveTo>
                    <a:pt x="172756" y="215296"/>
                  </a:moveTo>
                  <a:cubicBezTo>
                    <a:pt x="152008" y="176024"/>
                    <a:pt x="124691" y="141050"/>
                    <a:pt x="97472" y="106076"/>
                  </a:cubicBezTo>
                  <a:cubicBezTo>
                    <a:pt x="83987" y="88737"/>
                    <a:pt x="70303" y="71546"/>
                    <a:pt x="56422" y="54503"/>
                  </a:cubicBezTo>
                  <a:cubicBezTo>
                    <a:pt x="42047" y="36868"/>
                    <a:pt x="28166" y="17306"/>
                    <a:pt x="11271" y="2042"/>
                  </a:cubicBezTo>
                  <a:cubicBezTo>
                    <a:pt x="5047" y="-3589"/>
                    <a:pt x="-3350" y="3475"/>
                    <a:pt x="1392" y="10539"/>
                  </a:cubicBezTo>
                  <a:cubicBezTo>
                    <a:pt x="13495" y="28668"/>
                    <a:pt x="29500" y="44574"/>
                    <a:pt x="43430" y="61320"/>
                  </a:cubicBezTo>
                  <a:cubicBezTo>
                    <a:pt x="57855" y="78610"/>
                    <a:pt x="72131" y="96048"/>
                    <a:pt x="86160" y="113634"/>
                  </a:cubicBezTo>
                  <a:cubicBezTo>
                    <a:pt x="113922" y="148410"/>
                    <a:pt x="139906" y="184471"/>
                    <a:pt x="170582" y="216728"/>
                  </a:cubicBezTo>
                  <a:cubicBezTo>
                    <a:pt x="171570" y="217716"/>
                    <a:pt x="173497" y="216630"/>
                    <a:pt x="172756" y="215296"/>
                  </a:cubicBezTo>
                  <a:lnTo>
                    <a:pt x="172756" y="21529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6" name="任意多边形: 形状 215"/>
            <p:cNvSpPr/>
            <p:nvPr/>
          </p:nvSpPr>
          <p:spPr>
            <a:xfrm>
              <a:off x="8589800" y="932449"/>
              <a:ext cx="18096" cy="15841"/>
            </a:xfrm>
            <a:custGeom>
              <a:avLst/>
              <a:gdLst>
                <a:gd name="connsiteX0" fmla="*/ 10796 w 18096"/>
                <a:gd name="connsiteY0" fmla="*/ 296 h 15841"/>
                <a:gd name="connsiteX1" fmla="*/ 8672 w 18096"/>
                <a:gd name="connsiteY1" fmla="*/ 0 h 15841"/>
                <a:gd name="connsiteX2" fmla="*/ 6696 w 18096"/>
                <a:gd name="connsiteY2" fmla="*/ 99 h 15841"/>
                <a:gd name="connsiteX3" fmla="*/ 3929 w 18096"/>
                <a:gd name="connsiteY3" fmla="*/ 1284 h 15841"/>
                <a:gd name="connsiteX4" fmla="*/ 2398 w 18096"/>
                <a:gd name="connsiteY4" fmla="*/ 2618 h 15841"/>
                <a:gd name="connsiteX5" fmla="*/ 817 w 18096"/>
                <a:gd name="connsiteY5" fmla="*/ 5187 h 15841"/>
                <a:gd name="connsiteX6" fmla="*/ 768 w 18096"/>
                <a:gd name="connsiteY6" fmla="*/ 5335 h 15841"/>
                <a:gd name="connsiteX7" fmla="*/ 4226 w 18096"/>
                <a:gd name="connsiteY7" fmla="*/ 1482 h 15841"/>
                <a:gd name="connsiteX8" fmla="*/ 3633 w 18096"/>
                <a:gd name="connsiteY8" fmla="*/ 1778 h 15841"/>
                <a:gd name="connsiteX9" fmla="*/ 2101 w 18096"/>
                <a:gd name="connsiteY9" fmla="*/ 2766 h 15841"/>
                <a:gd name="connsiteX10" fmla="*/ 1015 w 18096"/>
                <a:gd name="connsiteY10" fmla="*/ 4001 h 15841"/>
                <a:gd name="connsiteX11" fmla="*/ 175 w 18096"/>
                <a:gd name="connsiteY11" fmla="*/ 6076 h 15841"/>
                <a:gd name="connsiteX12" fmla="*/ 126 w 18096"/>
                <a:gd name="connsiteY12" fmla="*/ 8299 h 15841"/>
                <a:gd name="connsiteX13" fmla="*/ 373 w 18096"/>
                <a:gd name="connsiteY13" fmla="*/ 9089 h 15841"/>
                <a:gd name="connsiteX14" fmla="*/ 1509 w 18096"/>
                <a:gd name="connsiteY14" fmla="*/ 11164 h 15841"/>
                <a:gd name="connsiteX15" fmla="*/ 1608 w 18096"/>
                <a:gd name="connsiteY15" fmla="*/ 11263 h 15841"/>
                <a:gd name="connsiteX16" fmla="*/ 2101 w 18096"/>
                <a:gd name="connsiteY16" fmla="*/ 11806 h 15841"/>
                <a:gd name="connsiteX17" fmla="*/ 521 w 18096"/>
                <a:gd name="connsiteY17" fmla="*/ 6965 h 15841"/>
                <a:gd name="connsiteX18" fmla="*/ 521 w 18096"/>
                <a:gd name="connsiteY18" fmla="*/ 7064 h 15841"/>
                <a:gd name="connsiteX19" fmla="*/ 620 w 18096"/>
                <a:gd name="connsiteY19" fmla="*/ 9040 h 15841"/>
                <a:gd name="connsiteX20" fmla="*/ 1805 w 18096"/>
                <a:gd name="connsiteY20" fmla="*/ 11806 h 15841"/>
                <a:gd name="connsiteX21" fmla="*/ 3139 w 18096"/>
                <a:gd name="connsiteY21" fmla="*/ 13338 h 15841"/>
                <a:gd name="connsiteX22" fmla="*/ 5708 w 18096"/>
                <a:gd name="connsiteY22" fmla="*/ 14918 h 15841"/>
                <a:gd name="connsiteX23" fmla="*/ 7782 w 18096"/>
                <a:gd name="connsiteY23" fmla="*/ 15412 h 15841"/>
                <a:gd name="connsiteX24" fmla="*/ 11735 w 18096"/>
                <a:gd name="connsiteY24" fmla="*/ 15709 h 15841"/>
                <a:gd name="connsiteX25" fmla="*/ 13661 w 18096"/>
                <a:gd name="connsiteY25" fmla="*/ 15116 h 15841"/>
                <a:gd name="connsiteX26" fmla="*/ 16773 w 18096"/>
                <a:gd name="connsiteY26" fmla="*/ 12448 h 15841"/>
                <a:gd name="connsiteX27" fmla="*/ 17860 w 18096"/>
                <a:gd name="connsiteY27" fmla="*/ 9682 h 15841"/>
                <a:gd name="connsiteX28" fmla="*/ 17959 w 18096"/>
                <a:gd name="connsiteY28" fmla="*/ 6718 h 15841"/>
                <a:gd name="connsiteX29" fmla="*/ 16773 w 18096"/>
                <a:gd name="connsiteY29" fmla="*/ 3903 h 15841"/>
                <a:gd name="connsiteX30" fmla="*/ 14649 w 18096"/>
                <a:gd name="connsiteY30" fmla="*/ 1630 h 15841"/>
                <a:gd name="connsiteX31" fmla="*/ 10796 w 18096"/>
                <a:gd name="connsiteY31" fmla="*/ 296 h 15841"/>
                <a:gd name="connsiteX32" fmla="*/ 10796 w 18096"/>
                <a:gd name="connsiteY32" fmla="*/ 296 h 1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96" h="15841">
                  <a:moveTo>
                    <a:pt x="10796" y="296"/>
                  </a:moveTo>
                  <a:cubicBezTo>
                    <a:pt x="10104" y="198"/>
                    <a:pt x="9413" y="99"/>
                    <a:pt x="8672" y="0"/>
                  </a:cubicBezTo>
                  <a:cubicBezTo>
                    <a:pt x="8030" y="49"/>
                    <a:pt x="7387" y="49"/>
                    <a:pt x="6696" y="99"/>
                  </a:cubicBezTo>
                  <a:cubicBezTo>
                    <a:pt x="5659" y="247"/>
                    <a:pt x="4720" y="642"/>
                    <a:pt x="3929" y="1284"/>
                  </a:cubicBezTo>
                  <a:cubicBezTo>
                    <a:pt x="3287" y="1581"/>
                    <a:pt x="2793" y="2025"/>
                    <a:pt x="2398" y="2618"/>
                  </a:cubicBezTo>
                  <a:cubicBezTo>
                    <a:pt x="1657" y="3310"/>
                    <a:pt x="1114" y="4149"/>
                    <a:pt x="817" y="5187"/>
                  </a:cubicBezTo>
                  <a:cubicBezTo>
                    <a:pt x="817" y="5236"/>
                    <a:pt x="817" y="5286"/>
                    <a:pt x="768" y="5335"/>
                  </a:cubicBezTo>
                  <a:cubicBezTo>
                    <a:pt x="1904" y="4051"/>
                    <a:pt x="3090" y="2766"/>
                    <a:pt x="4226" y="1482"/>
                  </a:cubicBezTo>
                  <a:cubicBezTo>
                    <a:pt x="4028" y="1581"/>
                    <a:pt x="3831" y="1680"/>
                    <a:pt x="3633" y="1778"/>
                  </a:cubicBezTo>
                  <a:cubicBezTo>
                    <a:pt x="3090" y="2025"/>
                    <a:pt x="2546" y="2371"/>
                    <a:pt x="2101" y="2766"/>
                  </a:cubicBezTo>
                  <a:cubicBezTo>
                    <a:pt x="1706" y="3161"/>
                    <a:pt x="1311" y="3557"/>
                    <a:pt x="1015" y="4001"/>
                  </a:cubicBezTo>
                  <a:cubicBezTo>
                    <a:pt x="570" y="4643"/>
                    <a:pt x="274" y="5335"/>
                    <a:pt x="175" y="6076"/>
                  </a:cubicBezTo>
                  <a:cubicBezTo>
                    <a:pt x="-22" y="6817"/>
                    <a:pt x="-72" y="7558"/>
                    <a:pt x="126" y="8299"/>
                  </a:cubicBezTo>
                  <a:cubicBezTo>
                    <a:pt x="175" y="8546"/>
                    <a:pt x="274" y="8842"/>
                    <a:pt x="373" y="9089"/>
                  </a:cubicBezTo>
                  <a:cubicBezTo>
                    <a:pt x="570" y="9880"/>
                    <a:pt x="916" y="10571"/>
                    <a:pt x="1509" y="11164"/>
                  </a:cubicBezTo>
                  <a:cubicBezTo>
                    <a:pt x="1558" y="11213"/>
                    <a:pt x="1608" y="11263"/>
                    <a:pt x="1608" y="11263"/>
                  </a:cubicBezTo>
                  <a:cubicBezTo>
                    <a:pt x="1756" y="11461"/>
                    <a:pt x="1954" y="11609"/>
                    <a:pt x="2101" y="11806"/>
                  </a:cubicBezTo>
                  <a:cubicBezTo>
                    <a:pt x="1558" y="10176"/>
                    <a:pt x="1015" y="8546"/>
                    <a:pt x="521" y="6965"/>
                  </a:cubicBezTo>
                  <a:cubicBezTo>
                    <a:pt x="521" y="7015"/>
                    <a:pt x="521" y="7015"/>
                    <a:pt x="521" y="7064"/>
                  </a:cubicBezTo>
                  <a:cubicBezTo>
                    <a:pt x="570" y="7706"/>
                    <a:pt x="570" y="8348"/>
                    <a:pt x="620" y="9040"/>
                  </a:cubicBezTo>
                  <a:cubicBezTo>
                    <a:pt x="768" y="10077"/>
                    <a:pt x="1163" y="11016"/>
                    <a:pt x="1805" y="11806"/>
                  </a:cubicBezTo>
                  <a:cubicBezTo>
                    <a:pt x="2101" y="12448"/>
                    <a:pt x="2546" y="12942"/>
                    <a:pt x="3139" y="13338"/>
                  </a:cubicBezTo>
                  <a:cubicBezTo>
                    <a:pt x="3831" y="14079"/>
                    <a:pt x="4670" y="14622"/>
                    <a:pt x="5708" y="14918"/>
                  </a:cubicBezTo>
                  <a:cubicBezTo>
                    <a:pt x="6399" y="15067"/>
                    <a:pt x="7091" y="15215"/>
                    <a:pt x="7782" y="15412"/>
                  </a:cubicBezTo>
                  <a:cubicBezTo>
                    <a:pt x="9067" y="15857"/>
                    <a:pt x="10401" y="15956"/>
                    <a:pt x="11735" y="15709"/>
                  </a:cubicBezTo>
                  <a:cubicBezTo>
                    <a:pt x="12377" y="15511"/>
                    <a:pt x="13019" y="15314"/>
                    <a:pt x="13661" y="15116"/>
                  </a:cubicBezTo>
                  <a:cubicBezTo>
                    <a:pt x="14946" y="14523"/>
                    <a:pt x="15983" y="13585"/>
                    <a:pt x="16773" y="12448"/>
                  </a:cubicBezTo>
                  <a:cubicBezTo>
                    <a:pt x="17366" y="11609"/>
                    <a:pt x="17761" y="10670"/>
                    <a:pt x="17860" y="9682"/>
                  </a:cubicBezTo>
                  <a:cubicBezTo>
                    <a:pt x="18156" y="8694"/>
                    <a:pt x="18156" y="7706"/>
                    <a:pt x="17959" y="6718"/>
                  </a:cubicBezTo>
                  <a:cubicBezTo>
                    <a:pt x="17810" y="5681"/>
                    <a:pt x="17415" y="4742"/>
                    <a:pt x="16773" y="3903"/>
                  </a:cubicBezTo>
                  <a:cubicBezTo>
                    <a:pt x="16279" y="2964"/>
                    <a:pt x="15588" y="2223"/>
                    <a:pt x="14649" y="1630"/>
                  </a:cubicBezTo>
                  <a:cubicBezTo>
                    <a:pt x="13414" y="840"/>
                    <a:pt x="12129" y="395"/>
                    <a:pt x="10796" y="296"/>
                  </a:cubicBezTo>
                  <a:lnTo>
                    <a:pt x="10796" y="29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7" name="任意多边形: 形状 216"/>
            <p:cNvSpPr/>
            <p:nvPr/>
          </p:nvSpPr>
          <p:spPr>
            <a:xfrm>
              <a:off x="7924521" y="100800"/>
              <a:ext cx="581816" cy="735186"/>
            </a:xfrm>
            <a:custGeom>
              <a:avLst/>
              <a:gdLst>
                <a:gd name="connsiteX0" fmla="*/ 500 w 581816"/>
                <a:gd name="connsiteY0" fmla="*/ 4272 h 735186"/>
                <a:gd name="connsiteX1" fmla="*/ 54740 w 581816"/>
                <a:gd name="connsiteY1" fmla="*/ 76147 h 735186"/>
                <a:gd name="connsiteX2" fmla="*/ 109622 w 581816"/>
                <a:gd name="connsiteY2" fmla="*/ 147479 h 735186"/>
                <a:gd name="connsiteX3" fmla="*/ 221756 w 581816"/>
                <a:gd name="connsiteY3" fmla="*/ 290241 h 735186"/>
                <a:gd name="connsiteX4" fmla="*/ 445186 w 581816"/>
                <a:gd name="connsiteY4" fmla="*/ 574283 h 735186"/>
                <a:gd name="connsiteX5" fmla="*/ 506786 w 581816"/>
                <a:gd name="connsiteY5" fmla="*/ 652926 h 735186"/>
                <a:gd name="connsiteX6" fmla="*/ 538599 w 581816"/>
                <a:gd name="connsiteY6" fmla="*/ 693581 h 735186"/>
                <a:gd name="connsiteX7" fmla="*/ 571251 w 581816"/>
                <a:gd name="connsiteY7" fmla="*/ 733495 h 735186"/>
                <a:gd name="connsiteX8" fmla="*/ 580983 w 581816"/>
                <a:gd name="connsiteY8" fmla="*/ 727172 h 735186"/>
                <a:gd name="connsiteX9" fmla="*/ 527682 w 581816"/>
                <a:gd name="connsiteY9" fmla="*/ 656877 h 735186"/>
                <a:gd name="connsiteX10" fmla="*/ 471219 w 581816"/>
                <a:gd name="connsiteY10" fmla="*/ 584755 h 735186"/>
                <a:gd name="connsiteX11" fmla="*/ 359085 w 581816"/>
                <a:gd name="connsiteY11" fmla="*/ 442043 h 735186"/>
                <a:gd name="connsiteX12" fmla="*/ 134815 w 581816"/>
                <a:gd name="connsiteY12" fmla="*/ 158692 h 735186"/>
                <a:gd name="connsiteX13" fmla="*/ 70597 w 581816"/>
                <a:gd name="connsiteY13" fmla="*/ 80000 h 735186"/>
                <a:gd name="connsiteX14" fmla="*/ 4452 w 581816"/>
                <a:gd name="connsiteY14" fmla="*/ 814 h 735186"/>
                <a:gd name="connsiteX15" fmla="*/ 500 w 581816"/>
                <a:gd name="connsiteY15" fmla="*/ 4272 h 735186"/>
                <a:gd name="connsiteX16" fmla="*/ 500 w 581816"/>
                <a:gd name="connsiteY16" fmla="*/ 4272 h 73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81816" h="735186">
                  <a:moveTo>
                    <a:pt x="500" y="4272"/>
                  </a:moveTo>
                  <a:cubicBezTo>
                    <a:pt x="17098" y="29219"/>
                    <a:pt x="36462" y="52436"/>
                    <a:pt x="54740" y="76147"/>
                  </a:cubicBezTo>
                  <a:cubicBezTo>
                    <a:pt x="73017" y="99908"/>
                    <a:pt x="91344" y="123669"/>
                    <a:pt x="109622" y="147479"/>
                  </a:cubicBezTo>
                  <a:cubicBezTo>
                    <a:pt x="146473" y="195445"/>
                    <a:pt x="184263" y="242769"/>
                    <a:pt x="221756" y="290241"/>
                  </a:cubicBezTo>
                  <a:cubicBezTo>
                    <a:pt x="296397" y="384790"/>
                    <a:pt x="370841" y="479487"/>
                    <a:pt x="445186" y="574283"/>
                  </a:cubicBezTo>
                  <a:cubicBezTo>
                    <a:pt x="465736" y="600514"/>
                    <a:pt x="486286" y="626695"/>
                    <a:pt x="506786" y="652926"/>
                  </a:cubicBezTo>
                  <a:cubicBezTo>
                    <a:pt x="517407" y="666461"/>
                    <a:pt x="527978" y="680045"/>
                    <a:pt x="538599" y="693581"/>
                  </a:cubicBezTo>
                  <a:cubicBezTo>
                    <a:pt x="549170" y="707066"/>
                    <a:pt x="559100" y="721392"/>
                    <a:pt x="571251" y="733495"/>
                  </a:cubicBezTo>
                  <a:cubicBezTo>
                    <a:pt x="575598" y="737792"/>
                    <a:pt x="584589" y="733248"/>
                    <a:pt x="580983" y="727172"/>
                  </a:cubicBezTo>
                  <a:cubicBezTo>
                    <a:pt x="566015" y="702176"/>
                    <a:pt x="545614" y="679798"/>
                    <a:pt x="527682" y="656877"/>
                  </a:cubicBezTo>
                  <a:cubicBezTo>
                    <a:pt x="508861" y="632820"/>
                    <a:pt x="490040" y="608812"/>
                    <a:pt x="471219" y="584755"/>
                  </a:cubicBezTo>
                  <a:cubicBezTo>
                    <a:pt x="433874" y="537135"/>
                    <a:pt x="396479" y="489564"/>
                    <a:pt x="359085" y="442043"/>
                  </a:cubicBezTo>
                  <a:cubicBezTo>
                    <a:pt x="284591" y="347395"/>
                    <a:pt x="209950" y="252846"/>
                    <a:pt x="134815" y="158692"/>
                  </a:cubicBezTo>
                  <a:cubicBezTo>
                    <a:pt x="113721" y="132264"/>
                    <a:pt x="92035" y="106182"/>
                    <a:pt x="70597" y="80000"/>
                  </a:cubicBezTo>
                  <a:cubicBezTo>
                    <a:pt x="48861" y="53473"/>
                    <a:pt x="28015" y="25711"/>
                    <a:pt x="4452" y="814"/>
                  </a:cubicBezTo>
                  <a:cubicBezTo>
                    <a:pt x="2081" y="-1507"/>
                    <a:pt x="-1279" y="1605"/>
                    <a:pt x="500" y="4272"/>
                  </a:cubicBezTo>
                  <a:lnTo>
                    <a:pt x="500" y="427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5" name="任意多边形: 形状 744"/>
            <p:cNvSpPr/>
            <p:nvPr/>
          </p:nvSpPr>
          <p:spPr>
            <a:xfrm>
              <a:off x="7928921" y="0"/>
              <a:ext cx="123725" cy="109292"/>
            </a:xfrm>
            <a:custGeom>
              <a:avLst/>
              <a:gdLst>
                <a:gd name="connsiteX0" fmla="*/ 102390 w 123725"/>
                <a:gd name="connsiteY0" fmla="*/ 0 h 109292"/>
                <a:gd name="connsiteX1" fmla="*/ 123725 w 123725"/>
                <a:gd name="connsiteY1" fmla="*/ 0 h 109292"/>
                <a:gd name="connsiteX2" fmla="*/ 108432 w 123725"/>
                <a:gd name="connsiteY2" fmla="*/ 13240 h 109292"/>
                <a:gd name="connsiteX3" fmla="*/ 73359 w 123725"/>
                <a:gd name="connsiteY3" fmla="*/ 47621 h 109292"/>
                <a:gd name="connsiteX4" fmla="*/ 30482 w 123725"/>
                <a:gd name="connsiteY4" fmla="*/ 75433 h 109292"/>
                <a:gd name="connsiteX5" fmla="*/ 14872 w 123725"/>
                <a:gd name="connsiteY5" fmla="*/ 89808 h 109292"/>
                <a:gd name="connsiteX6" fmla="*/ 793 w 123725"/>
                <a:gd name="connsiteY6" fmla="*/ 109024 h 109292"/>
                <a:gd name="connsiteX7" fmla="*/ 3 w 123725"/>
                <a:gd name="connsiteY7" fmla="*/ 108876 h 109292"/>
                <a:gd name="connsiteX8" fmla="*/ 3411 w 123725"/>
                <a:gd name="connsiteY8" fmla="*/ 87387 h 109292"/>
                <a:gd name="connsiteX9" fmla="*/ 17144 w 123725"/>
                <a:gd name="connsiteY9" fmla="*/ 70147 h 109292"/>
                <a:gd name="connsiteX10" fmla="*/ 60960 w 123725"/>
                <a:gd name="connsiteY10" fmla="*/ 40360 h 109292"/>
                <a:gd name="connsiteX11" fmla="*/ 100578 w 123725"/>
                <a:gd name="connsiteY11" fmla="*/ 1780 h 109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3725" h="109292">
                  <a:moveTo>
                    <a:pt x="102390" y="0"/>
                  </a:moveTo>
                  <a:lnTo>
                    <a:pt x="123725" y="0"/>
                  </a:lnTo>
                  <a:lnTo>
                    <a:pt x="108432" y="13240"/>
                  </a:lnTo>
                  <a:cubicBezTo>
                    <a:pt x="97219" y="25195"/>
                    <a:pt x="86500" y="37742"/>
                    <a:pt x="73359" y="47621"/>
                  </a:cubicBezTo>
                  <a:cubicBezTo>
                    <a:pt x="59725" y="57896"/>
                    <a:pt x="44214" y="65257"/>
                    <a:pt x="30482" y="75433"/>
                  </a:cubicBezTo>
                  <a:cubicBezTo>
                    <a:pt x="24751" y="79681"/>
                    <a:pt x="19663" y="84522"/>
                    <a:pt x="14872" y="89808"/>
                  </a:cubicBezTo>
                  <a:cubicBezTo>
                    <a:pt x="9635" y="95588"/>
                    <a:pt x="3510" y="101664"/>
                    <a:pt x="793" y="109024"/>
                  </a:cubicBezTo>
                  <a:cubicBezTo>
                    <a:pt x="645" y="109469"/>
                    <a:pt x="-47" y="109320"/>
                    <a:pt x="3" y="108876"/>
                  </a:cubicBezTo>
                  <a:cubicBezTo>
                    <a:pt x="52" y="101367"/>
                    <a:pt x="52" y="94204"/>
                    <a:pt x="3411" y="87387"/>
                  </a:cubicBezTo>
                  <a:cubicBezTo>
                    <a:pt x="6721" y="80718"/>
                    <a:pt x="11710" y="75186"/>
                    <a:pt x="17144" y="70147"/>
                  </a:cubicBezTo>
                  <a:cubicBezTo>
                    <a:pt x="30185" y="58045"/>
                    <a:pt x="46586" y="50585"/>
                    <a:pt x="60960" y="40360"/>
                  </a:cubicBezTo>
                  <a:cubicBezTo>
                    <a:pt x="76077" y="29591"/>
                    <a:pt x="87982" y="15315"/>
                    <a:pt x="100578" y="178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5" name="任意多边形: 形状 754"/>
            <p:cNvSpPr/>
            <p:nvPr/>
          </p:nvSpPr>
          <p:spPr>
            <a:xfrm>
              <a:off x="9146462" y="0"/>
              <a:ext cx="241487" cy="302743"/>
            </a:xfrm>
            <a:custGeom>
              <a:avLst/>
              <a:gdLst>
                <a:gd name="connsiteX0" fmla="*/ 0 w 241487"/>
                <a:gd name="connsiteY0" fmla="*/ 0 h 302743"/>
                <a:gd name="connsiteX1" fmla="*/ 14384 w 241487"/>
                <a:gd name="connsiteY1" fmla="*/ 0 h 302743"/>
                <a:gd name="connsiteX2" fmla="*/ 116472 w 241487"/>
                <a:gd name="connsiteY2" fmla="*/ 123005 h 302743"/>
                <a:gd name="connsiteX3" fmla="*/ 182270 w 241487"/>
                <a:gd name="connsiteY3" fmla="*/ 210045 h 302743"/>
                <a:gd name="connsiteX4" fmla="*/ 214330 w 241487"/>
                <a:gd name="connsiteY4" fmla="*/ 254208 h 302743"/>
                <a:gd name="connsiteX5" fmla="*/ 230632 w 241487"/>
                <a:gd name="connsiteY5" fmla="*/ 277129 h 302743"/>
                <a:gd name="connsiteX6" fmla="*/ 241400 w 241487"/>
                <a:gd name="connsiteY6" fmla="*/ 297135 h 302743"/>
                <a:gd name="connsiteX7" fmla="*/ 233941 w 241487"/>
                <a:gd name="connsiteY7" fmla="*/ 302026 h 302743"/>
                <a:gd name="connsiteX8" fmla="*/ 215071 w 241487"/>
                <a:gd name="connsiteY8" fmla="*/ 279648 h 302743"/>
                <a:gd name="connsiteX9" fmla="*/ 196843 w 241487"/>
                <a:gd name="connsiteY9" fmla="*/ 254060 h 302743"/>
                <a:gd name="connsiteX10" fmla="*/ 161770 w 241487"/>
                <a:gd name="connsiteY10" fmla="*/ 205995 h 302743"/>
                <a:gd name="connsiteX11" fmla="*/ 28740 w 241487"/>
                <a:gd name="connsiteY11" fmla="*/ 35075 h 30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487" h="302743">
                  <a:moveTo>
                    <a:pt x="0" y="0"/>
                  </a:moveTo>
                  <a:lnTo>
                    <a:pt x="14384" y="0"/>
                  </a:lnTo>
                  <a:lnTo>
                    <a:pt x="116472" y="123005"/>
                  </a:lnTo>
                  <a:cubicBezTo>
                    <a:pt x="138750" y="151755"/>
                    <a:pt x="160683" y="180752"/>
                    <a:pt x="182270" y="210045"/>
                  </a:cubicBezTo>
                  <a:cubicBezTo>
                    <a:pt x="193039" y="224717"/>
                    <a:pt x="203759" y="239438"/>
                    <a:pt x="214330" y="254208"/>
                  </a:cubicBezTo>
                  <a:cubicBezTo>
                    <a:pt x="219813" y="261865"/>
                    <a:pt x="225247" y="269472"/>
                    <a:pt x="230632" y="277129"/>
                  </a:cubicBezTo>
                  <a:cubicBezTo>
                    <a:pt x="235225" y="283649"/>
                    <a:pt x="239919" y="289182"/>
                    <a:pt x="241400" y="297135"/>
                  </a:cubicBezTo>
                  <a:cubicBezTo>
                    <a:pt x="242191" y="301433"/>
                    <a:pt x="237449" y="304100"/>
                    <a:pt x="233941" y="302026"/>
                  </a:cubicBezTo>
                  <a:cubicBezTo>
                    <a:pt x="225395" y="296987"/>
                    <a:pt x="220703" y="287552"/>
                    <a:pt x="215071" y="279648"/>
                  </a:cubicBezTo>
                  <a:cubicBezTo>
                    <a:pt x="209045" y="271102"/>
                    <a:pt x="202969" y="262556"/>
                    <a:pt x="196843" y="254060"/>
                  </a:cubicBezTo>
                  <a:cubicBezTo>
                    <a:pt x="185284" y="237956"/>
                    <a:pt x="173576" y="221950"/>
                    <a:pt x="161770" y="205995"/>
                  </a:cubicBezTo>
                  <a:cubicBezTo>
                    <a:pt x="118793" y="148001"/>
                    <a:pt x="74334" y="91044"/>
                    <a:pt x="28740" y="3507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24" name="任意多边形: 形状 223"/>
            <p:cNvSpPr/>
            <p:nvPr/>
          </p:nvSpPr>
          <p:spPr>
            <a:xfrm>
              <a:off x="9399436" y="313287"/>
              <a:ext cx="15976" cy="15856"/>
            </a:xfrm>
            <a:custGeom>
              <a:avLst/>
              <a:gdLst>
                <a:gd name="connsiteX0" fmla="*/ 13175 w 15976"/>
                <a:gd name="connsiteY0" fmla="*/ 13980 h 15856"/>
                <a:gd name="connsiteX1" fmla="*/ 15052 w 15976"/>
                <a:gd name="connsiteY1" fmla="*/ 11461 h 15856"/>
                <a:gd name="connsiteX2" fmla="*/ 15941 w 15976"/>
                <a:gd name="connsiteY2" fmla="*/ 8546 h 15856"/>
                <a:gd name="connsiteX3" fmla="*/ 15496 w 15976"/>
                <a:gd name="connsiteY3" fmla="*/ 5533 h 15856"/>
                <a:gd name="connsiteX4" fmla="*/ 14015 w 15976"/>
                <a:gd name="connsiteY4" fmla="*/ 2766 h 15856"/>
                <a:gd name="connsiteX5" fmla="*/ 12434 w 15976"/>
                <a:gd name="connsiteY5" fmla="*/ 1334 h 15856"/>
                <a:gd name="connsiteX6" fmla="*/ 8581 w 15976"/>
                <a:gd name="connsiteY6" fmla="*/ 0 h 15856"/>
                <a:gd name="connsiteX7" fmla="*/ 6555 w 15976"/>
                <a:gd name="connsiteY7" fmla="*/ 99 h 15856"/>
                <a:gd name="connsiteX8" fmla="*/ 2801 w 15976"/>
                <a:gd name="connsiteY8" fmla="*/ 1877 h 15856"/>
                <a:gd name="connsiteX9" fmla="*/ 924 w 15976"/>
                <a:gd name="connsiteY9" fmla="*/ 4396 h 15856"/>
                <a:gd name="connsiteX10" fmla="*/ 35 w 15976"/>
                <a:gd name="connsiteY10" fmla="*/ 7311 h 15856"/>
                <a:gd name="connsiteX11" fmla="*/ 479 w 15976"/>
                <a:gd name="connsiteY11" fmla="*/ 10324 h 15856"/>
                <a:gd name="connsiteX12" fmla="*/ 1961 w 15976"/>
                <a:gd name="connsiteY12" fmla="*/ 13091 h 15856"/>
                <a:gd name="connsiteX13" fmla="*/ 3542 w 15976"/>
                <a:gd name="connsiteY13" fmla="*/ 14523 h 15856"/>
                <a:gd name="connsiteX14" fmla="*/ 7395 w 15976"/>
                <a:gd name="connsiteY14" fmla="*/ 15857 h 15856"/>
                <a:gd name="connsiteX15" fmla="*/ 9420 w 15976"/>
                <a:gd name="connsiteY15" fmla="*/ 15758 h 15856"/>
                <a:gd name="connsiteX16" fmla="*/ 13175 w 15976"/>
                <a:gd name="connsiteY16" fmla="*/ 13980 h 15856"/>
                <a:gd name="connsiteX17" fmla="*/ 13175 w 15976"/>
                <a:gd name="connsiteY17" fmla="*/ 13980 h 1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976" h="15856">
                  <a:moveTo>
                    <a:pt x="13175" y="13980"/>
                  </a:moveTo>
                  <a:cubicBezTo>
                    <a:pt x="14015" y="13288"/>
                    <a:pt x="14657" y="12448"/>
                    <a:pt x="15052" y="11461"/>
                  </a:cubicBezTo>
                  <a:cubicBezTo>
                    <a:pt x="15595" y="10571"/>
                    <a:pt x="15892" y="9583"/>
                    <a:pt x="15941" y="8546"/>
                  </a:cubicBezTo>
                  <a:cubicBezTo>
                    <a:pt x="16040" y="7509"/>
                    <a:pt x="15941" y="6471"/>
                    <a:pt x="15496" y="5533"/>
                  </a:cubicBezTo>
                  <a:cubicBezTo>
                    <a:pt x="15250" y="4495"/>
                    <a:pt x="14756" y="3557"/>
                    <a:pt x="14015" y="2766"/>
                  </a:cubicBezTo>
                  <a:cubicBezTo>
                    <a:pt x="13471" y="2272"/>
                    <a:pt x="12977" y="1828"/>
                    <a:pt x="12434" y="1334"/>
                  </a:cubicBezTo>
                  <a:cubicBezTo>
                    <a:pt x="11248" y="543"/>
                    <a:pt x="10013" y="99"/>
                    <a:pt x="8581" y="0"/>
                  </a:cubicBezTo>
                  <a:cubicBezTo>
                    <a:pt x="7889" y="49"/>
                    <a:pt x="7247" y="49"/>
                    <a:pt x="6555" y="99"/>
                  </a:cubicBezTo>
                  <a:cubicBezTo>
                    <a:pt x="5123" y="346"/>
                    <a:pt x="3888" y="939"/>
                    <a:pt x="2801" y="1877"/>
                  </a:cubicBezTo>
                  <a:cubicBezTo>
                    <a:pt x="1961" y="2569"/>
                    <a:pt x="1319" y="3409"/>
                    <a:pt x="924" y="4396"/>
                  </a:cubicBezTo>
                  <a:cubicBezTo>
                    <a:pt x="381" y="5286"/>
                    <a:pt x="84" y="6274"/>
                    <a:pt x="35" y="7311"/>
                  </a:cubicBezTo>
                  <a:cubicBezTo>
                    <a:pt x="-64" y="8348"/>
                    <a:pt x="35" y="9386"/>
                    <a:pt x="479" y="10324"/>
                  </a:cubicBezTo>
                  <a:cubicBezTo>
                    <a:pt x="726" y="11362"/>
                    <a:pt x="1221" y="12300"/>
                    <a:pt x="1961" y="13091"/>
                  </a:cubicBezTo>
                  <a:cubicBezTo>
                    <a:pt x="2505" y="13585"/>
                    <a:pt x="2999" y="14029"/>
                    <a:pt x="3542" y="14523"/>
                  </a:cubicBezTo>
                  <a:cubicBezTo>
                    <a:pt x="4728" y="15314"/>
                    <a:pt x="5963" y="15758"/>
                    <a:pt x="7395" y="15857"/>
                  </a:cubicBezTo>
                  <a:cubicBezTo>
                    <a:pt x="8086" y="15808"/>
                    <a:pt x="8729" y="15808"/>
                    <a:pt x="9420" y="15758"/>
                  </a:cubicBezTo>
                  <a:cubicBezTo>
                    <a:pt x="10804" y="15462"/>
                    <a:pt x="12088" y="14869"/>
                    <a:pt x="13175" y="13980"/>
                  </a:cubicBezTo>
                  <a:lnTo>
                    <a:pt x="13175" y="1398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25" name="任意多边形: 形状 224"/>
            <p:cNvSpPr/>
            <p:nvPr/>
          </p:nvSpPr>
          <p:spPr>
            <a:xfrm>
              <a:off x="9434049" y="366736"/>
              <a:ext cx="16435" cy="16044"/>
            </a:xfrm>
            <a:custGeom>
              <a:avLst/>
              <a:gdLst>
                <a:gd name="connsiteX0" fmla="*/ 12300 w 16435"/>
                <a:gd name="connsiteY0" fmla="*/ 14227 h 16044"/>
                <a:gd name="connsiteX1" fmla="*/ 13189 w 16435"/>
                <a:gd name="connsiteY1" fmla="*/ 13288 h 16044"/>
                <a:gd name="connsiteX2" fmla="*/ 13634 w 16435"/>
                <a:gd name="connsiteY2" fmla="*/ 12844 h 16044"/>
                <a:gd name="connsiteX3" fmla="*/ 13831 w 16435"/>
                <a:gd name="connsiteY3" fmla="*/ 12597 h 16044"/>
                <a:gd name="connsiteX4" fmla="*/ 14573 w 16435"/>
                <a:gd name="connsiteY4" fmla="*/ 11806 h 16044"/>
                <a:gd name="connsiteX5" fmla="*/ 16005 w 16435"/>
                <a:gd name="connsiteY5" fmla="*/ 9435 h 16044"/>
                <a:gd name="connsiteX6" fmla="*/ 16400 w 16435"/>
                <a:gd name="connsiteY6" fmla="*/ 7607 h 16044"/>
                <a:gd name="connsiteX7" fmla="*/ 16005 w 16435"/>
                <a:gd name="connsiteY7" fmla="*/ 4940 h 16044"/>
                <a:gd name="connsiteX8" fmla="*/ 14671 w 16435"/>
                <a:gd name="connsiteY8" fmla="*/ 2470 h 16044"/>
                <a:gd name="connsiteX9" fmla="*/ 13239 w 16435"/>
                <a:gd name="connsiteY9" fmla="*/ 1186 h 16044"/>
                <a:gd name="connsiteX10" fmla="*/ 9830 w 16435"/>
                <a:gd name="connsiteY10" fmla="*/ 0 h 16044"/>
                <a:gd name="connsiteX11" fmla="*/ 7953 w 16435"/>
                <a:gd name="connsiteY11" fmla="*/ 99 h 16044"/>
                <a:gd name="connsiteX12" fmla="*/ 6224 w 16435"/>
                <a:gd name="connsiteY12" fmla="*/ 642 h 16044"/>
                <a:gd name="connsiteX13" fmla="*/ 6076 w 16435"/>
                <a:gd name="connsiteY13" fmla="*/ 741 h 16044"/>
                <a:gd name="connsiteX14" fmla="*/ 5829 w 16435"/>
                <a:gd name="connsiteY14" fmla="*/ 889 h 16044"/>
                <a:gd name="connsiteX15" fmla="*/ 5286 w 16435"/>
                <a:gd name="connsiteY15" fmla="*/ 1235 h 16044"/>
                <a:gd name="connsiteX16" fmla="*/ 4248 w 16435"/>
                <a:gd name="connsiteY16" fmla="*/ 1877 h 16044"/>
                <a:gd name="connsiteX17" fmla="*/ 1235 w 16435"/>
                <a:gd name="connsiteY17" fmla="*/ 4446 h 16044"/>
                <a:gd name="connsiteX18" fmla="*/ 395 w 16435"/>
                <a:gd name="connsiteY18" fmla="*/ 6175 h 16044"/>
                <a:gd name="connsiteX19" fmla="*/ 98 w 16435"/>
                <a:gd name="connsiteY19" fmla="*/ 9929 h 16044"/>
                <a:gd name="connsiteX20" fmla="*/ 1235 w 16435"/>
                <a:gd name="connsiteY20" fmla="*/ 12597 h 16044"/>
                <a:gd name="connsiteX21" fmla="*/ 3260 w 16435"/>
                <a:gd name="connsiteY21" fmla="*/ 14770 h 16044"/>
                <a:gd name="connsiteX22" fmla="*/ 5928 w 16435"/>
                <a:gd name="connsiteY22" fmla="*/ 15808 h 16044"/>
                <a:gd name="connsiteX23" fmla="*/ 8743 w 16435"/>
                <a:gd name="connsiteY23" fmla="*/ 15906 h 16044"/>
                <a:gd name="connsiteX24" fmla="*/ 12300 w 16435"/>
                <a:gd name="connsiteY24" fmla="*/ 14227 h 16044"/>
                <a:gd name="connsiteX25" fmla="*/ 12300 w 16435"/>
                <a:gd name="connsiteY25" fmla="*/ 14227 h 16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435" h="16044">
                  <a:moveTo>
                    <a:pt x="12300" y="14227"/>
                  </a:moveTo>
                  <a:cubicBezTo>
                    <a:pt x="12596" y="13930"/>
                    <a:pt x="12893" y="13585"/>
                    <a:pt x="13189" y="13288"/>
                  </a:cubicBezTo>
                  <a:cubicBezTo>
                    <a:pt x="13338" y="13140"/>
                    <a:pt x="13486" y="12992"/>
                    <a:pt x="13634" y="12844"/>
                  </a:cubicBezTo>
                  <a:cubicBezTo>
                    <a:pt x="13683" y="12745"/>
                    <a:pt x="13782" y="12695"/>
                    <a:pt x="13831" y="12597"/>
                  </a:cubicBezTo>
                  <a:cubicBezTo>
                    <a:pt x="14079" y="12350"/>
                    <a:pt x="14325" y="12053"/>
                    <a:pt x="14573" y="11806"/>
                  </a:cubicBezTo>
                  <a:cubicBezTo>
                    <a:pt x="15264" y="11164"/>
                    <a:pt x="15758" y="10374"/>
                    <a:pt x="16005" y="9435"/>
                  </a:cubicBezTo>
                  <a:cubicBezTo>
                    <a:pt x="16153" y="8842"/>
                    <a:pt x="16252" y="8250"/>
                    <a:pt x="16400" y="7607"/>
                  </a:cubicBezTo>
                  <a:cubicBezTo>
                    <a:pt x="16499" y="6669"/>
                    <a:pt x="16400" y="5780"/>
                    <a:pt x="16005" y="4940"/>
                  </a:cubicBezTo>
                  <a:cubicBezTo>
                    <a:pt x="15808" y="4001"/>
                    <a:pt x="15363" y="3211"/>
                    <a:pt x="14671" y="2470"/>
                  </a:cubicBezTo>
                  <a:cubicBezTo>
                    <a:pt x="14178" y="2075"/>
                    <a:pt x="13733" y="1630"/>
                    <a:pt x="13239" y="1186"/>
                  </a:cubicBezTo>
                  <a:cubicBezTo>
                    <a:pt x="12202" y="494"/>
                    <a:pt x="11065" y="99"/>
                    <a:pt x="9830" y="0"/>
                  </a:cubicBezTo>
                  <a:cubicBezTo>
                    <a:pt x="9188" y="0"/>
                    <a:pt x="8596" y="0"/>
                    <a:pt x="7953" y="99"/>
                  </a:cubicBezTo>
                  <a:cubicBezTo>
                    <a:pt x="7361" y="296"/>
                    <a:pt x="6768" y="494"/>
                    <a:pt x="6224" y="642"/>
                  </a:cubicBezTo>
                  <a:cubicBezTo>
                    <a:pt x="6175" y="692"/>
                    <a:pt x="6126" y="692"/>
                    <a:pt x="6076" y="741"/>
                  </a:cubicBezTo>
                  <a:cubicBezTo>
                    <a:pt x="5977" y="790"/>
                    <a:pt x="5878" y="840"/>
                    <a:pt x="5829" y="889"/>
                  </a:cubicBezTo>
                  <a:cubicBezTo>
                    <a:pt x="5631" y="988"/>
                    <a:pt x="5483" y="1087"/>
                    <a:pt x="5286" y="1235"/>
                  </a:cubicBezTo>
                  <a:cubicBezTo>
                    <a:pt x="4940" y="1433"/>
                    <a:pt x="4594" y="1680"/>
                    <a:pt x="4248" y="1877"/>
                  </a:cubicBezTo>
                  <a:cubicBezTo>
                    <a:pt x="3013" y="2470"/>
                    <a:pt x="2025" y="3310"/>
                    <a:pt x="1235" y="4446"/>
                  </a:cubicBezTo>
                  <a:cubicBezTo>
                    <a:pt x="938" y="5039"/>
                    <a:pt x="642" y="5582"/>
                    <a:pt x="395" y="6175"/>
                  </a:cubicBezTo>
                  <a:cubicBezTo>
                    <a:pt x="0" y="7410"/>
                    <a:pt x="-99" y="8645"/>
                    <a:pt x="98" y="9929"/>
                  </a:cubicBezTo>
                  <a:cubicBezTo>
                    <a:pt x="247" y="10917"/>
                    <a:pt x="642" y="11806"/>
                    <a:pt x="1235" y="12597"/>
                  </a:cubicBezTo>
                  <a:cubicBezTo>
                    <a:pt x="1729" y="13486"/>
                    <a:pt x="2371" y="14227"/>
                    <a:pt x="3260" y="14770"/>
                  </a:cubicBezTo>
                  <a:cubicBezTo>
                    <a:pt x="4051" y="15363"/>
                    <a:pt x="4940" y="15709"/>
                    <a:pt x="5928" y="15808"/>
                  </a:cubicBezTo>
                  <a:cubicBezTo>
                    <a:pt x="6866" y="16104"/>
                    <a:pt x="7805" y="16104"/>
                    <a:pt x="8743" y="15906"/>
                  </a:cubicBezTo>
                  <a:cubicBezTo>
                    <a:pt x="10127" y="15659"/>
                    <a:pt x="11312" y="15116"/>
                    <a:pt x="12300" y="14227"/>
                  </a:cubicBezTo>
                  <a:lnTo>
                    <a:pt x="12300" y="1422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26" name="任意多边形: 形状 225"/>
            <p:cNvSpPr/>
            <p:nvPr/>
          </p:nvSpPr>
          <p:spPr>
            <a:xfrm>
              <a:off x="9466169" y="402981"/>
              <a:ext cx="134242" cy="155336"/>
            </a:xfrm>
            <a:custGeom>
              <a:avLst/>
              <a:gdLst>
                <a:gd name="connsiteX0" fmla="*/ 39 w 134242"/>
                <a:gd name="connsiteY0" fmla="*/ 656 h 155336"/>
                <a:gd name="connsiteX1" fmla="*/ 27949 w 134242"/>
                <a:gd name="connsiteY1" fmla="*/ 36915 h 155336"/>
                <a:gd name="connsiteX2" fmla="*/ 60602 w 134242"/>
                <a:gd name="connsiteY2" fmla="*/ 75544 h 155336"/>
                <a:gd name="connsiteX3" fmla="*/ 91229 w 134242"/>
                <a:gd name="connsiteY3" fmla="*/ 113779 h 155336"/>
                <a:gd name="connsiteX4" fmla="*/ 122647 w 134242"/>
                <a:gd name="connsiteY4" fmla="*/ 153446 h 155336"/>
                <a:gd name="connsiteX5" fmla="*/ 133317 w 134242"/>
                <a:gd name="connsiteY5" fmla="*/ 146530 h 155336"/>
                <a:gd name="connsiteX6" fmla="*/ 102443 w 134242"/>
                <a:gd name="connsiteY6" fmla="*/ 106270 h 155336"/>
                <a:gd name="connsiteX7" fmla="*/ 70334 w 134242"/>
                <a:gd name="connsiteY7" fmla="*/ 67147 h 155336"/>
                <a:gd name="connsiteX8" fmla="*/ 36446 w 134242"/>
                <a:gd name="connsiteY8" fmla="*/ 29554 h 155336"/>
                <a:gd name="connsiteX9" fmla="*/ 533 w 134242"/>
                <a:gd name="connsiteY9" fmla="*/ 14 h 155336"/>
                <a:gd name="connsiteX10" fmla="*/ 39 w 134242"/>
                <a:gd name="connsiteY10" fmla="*/ 656 h 155336"/>
                <a:gd name="connsiteX11" fmla="*/ 39 w 134242"/>
                <a:gd name="connsiteY11" fmla="*/ 656 h 15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42" h="155336">
                  <a:moveTo>
                    <a:pt x="39" y="656"/>
                  </a:moveTo>
                  <a:cubicBezTo>
                    <a:pt x="6017" y="13846"/>
                    <a:pt x="18465" y="26047"/>
                    <a:pt x="27949" y="36915"/>
                  </a:cubicBezTo>
                  <a:cubicBezTo>
                    <a:pt x="39064" y="49610"/>
                    <a:pt x="49883" y="62503"/>
                    <a:pt x="60602" y="75544"/>
                  </a:cubicBezTo>
                  <a:cubicBezTo>
                    <a:pt x="70976" y="88141"/>
                    <a:pt x="81102" y="100985"/>
                    <a:pt x="91229" y="113779"/>
                  </a:cubicBezTo>
                  <a:cubicBezTo>
                    <a:pt x="101553" y="126870"/>
                    <a:pt x="111038" y="141541"/>
                    <a:pt x="122647" y="153446"/>
                  </a:cubicBezTo>
                  <a:cubicBezTo>
                    <a:pt x="127339" y="158287"/>
                    <a:pt x="137318" y="153051"/>
                    <a:pt x="133317" y="146530"/>
                  </a:cubicBezTo>
                  <a:cubicBezTo>
                    <a:pt x="124573" y="132254"/>
                    <a:pt x="112816" y="119361"/>
                    <a:pt x="102443" y="106270"/>
                  </a:cubicBezTo>
                  <a:cubicBezTo>
                    <a:pt x="91970" y="93032"/>
                    <a:pt x="81251" y="79990"/>
                    <a:pt x="70334" y="67147"/>
                  </a:cubicBezTo>
                  <a:cubicBezTo>
                    <a:pt x="59416" y="54303"/>
                    <a:pt x="48154" y="41706"/>
                    <a:pt x="36446" y="29554"/>
                  </a:cubicBezTo>
                  <a:cubicBezTo>
                    <a:pt x="26369" y="19131"/>
                    <a:pt x="14019" y="5794"/>
                    <a:pt x="533" y="14"/>
                  </a:cubicBezTo>
                  <a:cubicBezTo>
                    <a:pt x="187" y="-85"/>
                    <a:pt x="-109" y="360"/>
                    <a:pt x="39" y="656"/>
                  </a:cubicBezTo>
                  <a:lnTo>
                    <a:pt x="39" y="65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27" name="任意多边形: 形状 226"/>
            <p:cNvSpPr/>
            <p:nvPr/>
          </p:nvSpPr>
          <p:spPr>
            <a:xfrm>
              <a:off x="8835595" y="851251"/>
              <a:ext cx="398413" cy="326852"/>
            </a:xfrm>
            <a:custGeom>
              <a:avLst/>
              <a:gdLst>
                <a:gd name="connsiteX0" fmla="*/ 1966 w 398413"/>
                <a:gd name="connsiteY0" fmla="*/ 326611 h 326852"/>
                <a:gd name="connsiteX1" fmla="*/ 43510 w 398413"/>
                <a:gd name="connsiteY1" fmla="*/ 298553 h 326852"/>
                <a:gd name="connsiteX2" fmla="*/ 81053 w 398413"/>
                <a:gd name="connsiteY2" fmla="*/ 268370 h 326852"/>
                <a:gd name="connsiteX3" fmla="*/ 156978 w 398413"/>
                <a:gd name="connsiteY3" fmla="*/ 206424 h 326852"/>
                <a:gd name="connsiteX4" fmla="*/ 310016 w 398413"/>
                <a:gd name="connsiteY4" fmla="*/ 81446 h 326852"/>
                <a:gd name="connsiteX5" fmla="*/ 396167 w 398413"/>
                <a:gd name="connsiteY5" fmla="*/ 11053 h 326852"/>
                <a:gd name="connsiteX6" fmla="*/ 387917 w 398413"/>
                <a:gd name="connsiteY6" fmla="*/ 1469 h 326852"/>
                <a:gd name="connsiteX7" fmla="*/ 83276 w 398413"/>
                <a:gd name="connsiteY7" fmla="*/ 250587 h 326852"/>
                <a:gd name="connsiteX8" fmla="*/ 41089 w 398413"/>
                <a:gd name="connsiteY8" fmla="*/ 285561 h 326852"/>
                <a:gd name="connsiteX9" fmla="*/ 21034 w 398413"/>
                <a:gd name="connsiteY9" fmla="*/ 302998 h 326852"/>
                <a:gd name="connsiteX10" fmla="*/ 385 w 398413"/>
                <a:gd name="connsiteY10" fmla="*/ 324783 h 326852"/>
                <a:gd name="connsiteX11" fmla="*/ 1966 w 398413"/>
                <a:gd name="connsiteY11" fmla="*/ 326611 h 326852"/>
                <a:gd name="connsiteX12" fmla="*/ 1966 w 398413"/>
                <a:gd name="connsiteY12" fmla="*/ 326611 h 32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8413" h="326852">
                  <a:moveTo>
                    <a:pt x="1966" y="326611"/>
                  </a:moveTo>
                  <a:cubicBezTo>
                    <a:pt x="15995" y="317275"/>
                    <a:pt x="30222" y="309124"/>
                    <a:pt x="43510" y="298553"/>
                  </a:cubicBezTo>
                  <a:cubicBezTo>
                    <a:pt x="56057" y="288525"/>
                    <a:pt x="68506" y="278447"/>
                    <a:pt x="81053" y="268370"/>
                  </a:cubicBezTo>
                  <a:cubicBezTo>
                    <a:pt x="106493" y="247919"/>
                    <a:pt x="131686" y="227122"/>
                    <a:pt x="156978" y="206424"/>
                  </a:cubicBezTo>
                  <a:cubicBezTo>
                    <a:pt x="208008" y="164781"/>
                    <a:pt x="258987" y="123089"/>
                    <a:pt x="310016" y="81446"/>
                  </a:cubicBezTo>
                  <a:cubicBezTo>
                    <a:pt x="338716" y="57981"/>
                    <a:pt x="367466" y="34517"/>
                    <a:pt x="396167" y="11053"/>
                  </a:cubicBezTo>
                  <a:cubicBezTo>
                    <a:pt x="402440" y="5915"/>
                    <a:pt x="394240" y="-3668"/>
                    <a:pt x="387917" y="1469"/>
                  </a:cubicBezTo>
                  <a:cubicBezTo>
                    <a:pt x="286354" y="84508"/>
                    <a:pt x="184839" y="167547"/>
                    <a:pt x="83276" y="250587"/>
                  </a:cubicBezTo>
                  <a:cubicBezTo>
                    <a:pt x="69148" y="262146"/>
                    <a:pt x="55168" y="273903"/>
                    <a:pt x="41089" y="285561"/>
                  </a:cubicBezTo>
                  <a:cubicBezTo>
                    <a:pt x="34272" y="291242"/>
                    <a:pt x="27554" y="296972"/>
                    <a:pt x="21034" y="302998"/>
                  </a:cubicBezTo>
                  <a:cubicBezTo>
                    <a:pt x="13674" y="309865"/>
                    <a:pt x="7499" y="317719"/>
                    <a:pt x="385" y="324783"/>
                  </a:cubicBezTo>
                  <a:cubicBezTo>
                    <a:pt x="-702" y="325919"/>
                    <a:pt x="731" y="327451"/>
                    <a:pt x="1966" y="326611"/>
                  </a:cubicBezTo>
                  <a:lnTo>
                    <a:pt x="1966" y="32661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28" name="任意多边形: 形状 227"/>
            <p:cNvSpPr/>
            <p:nvPr/>
          </p:nvSpPr>
          <p:spPr>
            <a:xfrm>
              <a:off x="9253445" y="826853"/>
              <a:ext cx="15958" cy="13124"/>
            </a:xfrm>
            <a:custGeom>
              <a:avLst/>
              <a:gdLst>
                <a:gd name="connsiteX0" fmla="*/ 1583 w 15958"/>
                <a:gd name="connsiteY0" fmla="*/ 9615 h 13124"/>
                <a:gd name="connsiteX1" fmla="*/ 2028 w 15958"/>
                <a:gd name="connsiteY1" fmla="*/ 9862 h 13124"/>
                <a:gd name="connsiteX2" fmla="*/ 398 w 15958"/>
                <a:gd name="connsiteY2" fmla="*/ 7392 h 13124"/>
                <a:gd name="connsiteX3" fmla="*/ 398 w 15958"/>
                <a:gd name="connsiteY3" fmla="*/ 7540 h 13124"/>
                <a:gd name="connsiteX4" fmla="*/ 3708 w 15958"/>
                <a:gd name="connsiteY4" fmla="*/ 11393 h 13124"/>
                <a:gd name="connsiteX5" fmla="*/ 4745 w 15958"/>
                <a:gd name="connsiteY5" fmla="*/ 11739 h 13124"/>
                <a:gd name="connsiteX6" fmla="*/ 1583 w 15958"/>
                <a:gd name="connsiteY6" fmla="*/ 8923 h 13124"/>
                <a:gd name="connsiteX7" fmla="*/ 1732 w 15958"/>
                <a:gd name="connsiteY7" fmla="*/ 9368 h 13124"/>
                <a:gd name="connsiteX8" fmla="*/ 2671 w 15958"/>
                <a:gd name="connsiteY8" fmla="*/ 10850 h 13124"/>
                <a:gd name="connsiteX9" fmla="*/ 4745 w 15958"/>
                <a:gd name="connsiteY9" fmla="*/ 12381 h 13124"/>
                <a:gd name="connsiteX10" fmla="*/ 6326 w 15958"/>
                <a:gd name="connsiteY10" fmla="*/ 12924 h 13124"/>
                <a:gd name="connsiteX11" fmla="*/ 8845 w 15958"/>
                <a:gd name="connsiteY11" fmla="*/ 13023 h 13124"/>
                <a:gd name="connsiteX12" fmla="*/ 9833 w 15958"/>
                <a:gd name="connsiteY12" fmla="*/ 12974 h 13124"/>
                <a:gd name="connsiteX13" fmla="*/ 12254 w 15958"/>
                <a:gd name="connsiteY13" fmla="*/ 12331 h 13124"/>
                <a:gd name="connsiteX14" fmla="*/ 14872 w 15958"/>
                <a:gd name="connsiteY14" fmla="*/ 10108 h 13124"/>
                <a:gd name="connsiteX15" fmla="*/ 15959 w 15958"/>
                <a:gd name="connsiteY15" fmla="*/ 6997 h 13124"/>
                <a:gd name="connsiteX16" fmla="*/ 15860 w 15958"/>
                <a:gd name="connsiteY16" fmla="*/ 5366 h 13124"/>
                <a:gd name="connsiteX17" fmla="*/ 14378 w 15958"/>
                <a:gd name="connsiteY17" fmla="*/ 2304 h 13124"/>
                <a:gd name="connsiteX18" fmla="*/ 11562 w 15958"/>
                <a:gd name="connsiteY18" fmla="*/ 377 h 13124"/>
                <a:gd name="connsiteX19" fmla="*/ 8154 w 15958"/>
                <a:gd name="connsiteY19" fmla="*/ 31 h 13124"/>
                <a:gd name="connsiteX20" fmla="*/ 6474 w 15958"/>
                <a:gd name="connsiteY20" fmla="*/ 130 h 13124"/>
                <a:gd name="connsiteX21" fmla="*/ 4103 w 15958"/>
                <a:gd name="connsiteY21" fmla="*/ 1118 h 13124"/>
                <a:gd name="connsiteX22" fmla="*/ 2769 w 15958"/>
                <a:gd name="connsiteY22" fmla="*/ 2254 h 13124"/>
                <a:gd name="connsiteX23" fmla="*/ 1436 w 15958"/>
                <a:gd name="connsiteY23" fmla="*/ 4428 h 13124"/>
                <a:gd name="connsiteX24" fmla="*/ 1337 w 15958"/>
                <a:gd name="connsiteY24" fmla="*/ 4823 h 13124"/>
                <a:gd name="connsiteX25" fmla="*/ 4152 w 15958"/>
                <a:gd name="connsiteY25" fmla="*/ 1661 h 13124"/>
                <a:gd name="connsiteX26" fmla="*/ 3164 w 15958"/>
                <a:gd name="connsiteY26" fmla="*/ 2106 h 13124"/>
                <a:gd name="connsiteX27" fmla="*/ 300 w 15958"/>
                <a:gd name="connsiteY27" fmla="*/ 6255 h 13124"/>
                <a:gd name="connsiteX28" fmla="*/ 300 w 15958"/>
                <a:gd name="connsiteY28" fmla="*/ 6404 h 13124"/>
                <a:gd name="connsiteX29" fmla="*/ 2473 w 15958"/>
                <a:gd name="connsiteY29" fmla="*/ 3242 h 13124"/>
                <a:gd name="connsiteX30" fmla="*/ 2028 w 15958"/>
                <a:gd name="connsiteY30" fmla="*/ 3539 h 13124"/>
                <a:gd name="connsiteX31" fmla="*/ 596 w 15958"/>
                <a:gd name="connsiteY31" fmla="*/ 4774 h 13124"/>
                <a:gd name="connsiteX32" fmla="*/ 3 w 15958"/>
                <a:gd name="connsiteY32" fmla="*/ 6453 h 13124"/>
                <a:gd name="connsiteX33" fmla="*/ 1583 w 15958"/>
                <a:gd name="connsiteY33" fmla="*/ 9615 h 13124"/>
                <a:gd name="connsiteX34" fmla="*/ 1583 w 15958"/>
                <a:gd name="connsiteY34" fmla="*/ 9615 h 13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958" h="13124">
                  <a:moveTo>
                    <a:pt x="1583" y="9615"/>
                  </a:moveTo>
                  <a:cubicBezTo>
                    <a:pt x="1732" y="9713"/>
                    <a:pt x="1880" y="9763"/>
                    <a:pt x="2028" y="9862"/>
                  </a:cubicBezTo>
                  <a:cubicBezTo>
                    <a:pt x="1485" y="9022"/>
                    <a:pt x="941" y="8231"/>
                    <a:pt x="398" y="7392"/>
                  </a:cubicBezTo>
                  <a:cubicBezTo>
                    <a:pt x="398" y="7441"/>
                    <a:pt x="398" y="7490"/>
                    <a:pt x="398" y="7540"/>
                  </a:cubicBezTo>
                  <a:cubicBezTo>
                    <a:pt x="645" y="9318"/>
                    <a:pt x="2028" y="10800"/>
                    <a:pt x="3708" y="11393"/>
                  </a:cubicBezTo>
                  <a:cubicBezTo>
                    <a:pt x="4053" y="11492"/>
                    <a:pt x="4399" y="11640"/>
                    <a:pt x="4745" y="11739"/>
                  </a:cubicBezTo>
                  <a:cubicBezTo>
                    <a:pt x="3708" y="10800"/>
                    <a:pt x="2671" y="9862"/>
                    <a:pt x="1583" y="8923"/>
                  </a:cubicBezTo>
                  <a:cubicBezTo>
                    <a:pt x="1633" y="9071"/>
                    <a:pt x="1682" y="9219"/>
                    <a:pt x="1732" y="9368"/>
                  </a:cubicBezTo>
                  <a:cubicBezTo>
                    <a:pt x="2028" y="9862"/>
                    <a:pt x="2374" y="10356"/>
                    <a:pt x="2671" y="10850"/>
                  </a:cubicBezTo>
                  <a:cubicBezTo>
                    <a:pt x="3214" y="11541"/>
                    <a:pt x="3906" y="12085"/>
                    <a:pt x="4745" y="12381"/>
                  </a:cubicBezTo>
                  <a:cubicBezTo>
                    <a:pt x="5239" y="12677"/>
                    <a:pt x="5733" y="12875"/>
                    <a:pt x="6326" y="12924"/>
                  </a:cubicBezTo>
                  <a:cubicBezTo>
                    <a:pt x="7165" y="13171"/>
                    <a:pt x="7956" y="13171"/>
                    <a:pt x="8845" y="13023"/>
                  </a:cubicBezTo>
                  <a:cubicBezTo>
                    <a:pt x="9141" y="13023"/>
                    <a:pt x="9488" y="12974"/>
                    <a:pt x="9833" y="12974"/>
                  </a:cubicBezTo>
                  <a:cubicBezTo>
                    <a:pt x="10673" y="12924"/>
                    <a:pt x="11414" y="12776"/>
                    <a:pt x="12254" y="12331"/>
                  </a:cubicBezTo>
                  <a:cubicBezTo>
                    <a:pt x="13340" y="11837"/>
                    <a:pt x="14180" y="11097"/>
                    <a:pt x="14872" y="10108"/>
                  </a:cubicBezTo>
                  <a:cubicBezTo>
                    <a:pt x="15514" y="9170"/>
                    <a:pt x="15860" y="8133"/>
                    <a:pt x="15959" y="6997"/>
                  </a:cubicBezTo>
                  <a:cubicBezTo>
                    <a:pt x="15959" y="6453"/>
                    <a:pt x="15909" y="5910"/>
                    <a:pt x="15860" y="5366"/>
                  </a:cubicBezTo>
                  <a:cubicBezTo>
                    <a:pt x="15662" y="4230"/>
                    <a:pt x="15168" y="3193"/>
                    <a:pt x="14378" y="2304"/>
                  </a:cubicBezTo>
                  <a:cubicBezTo>
                    <a:pt x="13637" y="1414"/>
                    <a:pt x="12698" y="772"/>
                    <a:pt x="11562" y="377"/>
                  </a:cubicBezTo>
                  <a:cubicBezTo>
                    <a:pt x="10426" y="-68"/>
                    <a:pt x="9339" y="-18"/>
                    <a:pt x="8154" y="31"/>
                  </a:cubicBezTo>
                  <a:cubicBezTo>
                    <a:pt x="7610" y="81"/>
                    <a:pt x="7018" y="81"/>
                    <a:pt x="6474" y="130"/>
                  </a:cubicBezTo>
                  <a:cubicBezTo>
                    <a:pt x="5585" y="278"/>
                    <a:pt x="4794" y="575"/>
                    <a:pt x="4103" y="1118"/>
                  </a:cubicBezTo>
                  <a:cubicBezTo>
                    <a:pt x="3559" y="1365"/>
                    <a:pt x="3115" y="1760"/>
                    <a:pt x="2769" y="2254"/>
                  </a:cubicBezTo>
                  <a:cubicBezTo>
                    <a:pt x="2127" y="2847"/>
                    <a:pt x="1682" y="3588"/>
                    <a:pt x="1436" y="4428"/>
                  </a:cubicBezTo>
                  <a:cubicBezTo>
                    <a:pt x="1386" y="4576"/>
                    <a:pt x="1337" y="4724"/>
                    <a:pt x="1337" y="4823"/>
                  </a:cubicBezTo>
                  <a:cubicBezTo>
                    <a:pt x="2275" y="3785"/>
                    <a:pt x="3214" y="2748"/>
                    <a:pt x="4152" y="1661"/>
                  </a:cubicBezTo>
                  <a:cubicBezTo>
                    <a:pt x="3807" y="1810"/>
                    <a:pt x="3461" y="1958"/>
                    <a:pt x="3164" y="2106"/>
                  </a:cubicBezTo>
                  <a:cubicBezTo>
                    <a:pt x="1583" y="2798"/>
                    <a:pt x="398" y="4527"/>
                    <a:pt x="300" y="6255"/>
                  </a:cubicBezTo>
                  <a:cubicBezTo>
                    <a:pt x="300" y="6305"/>
                    <a:pt x="300" y="6354"/>
                    <a:pt x="300" y="6404"/>
                  </a:cubicBezTo>
                  <a:cubicBezTo>
                    <a:pt x="1040" y="5366"/>
                    <a:pt x="1732" y="4279"/>
                    <a:pt x="2473" y="3242"/>
                  </a:cubicBezTo>
                  <a:cubicBezTo>
                    <a:pt x="2324" y="3341"/>
                    <a:pt x="2176" y="3440"/>
                    <a:pt x="2028" y="3539"/>
                  </a:cubicBezTo>
                  <a:cubicBezTo>
                    <a:pt x="1436" y="3835"/>
                    <a:pt x="991" y="4230"/>
                    <a:pt x="596" y="4774"/>
                  </a:cubicBezTo>
                  <a:cubicBezTo>
                    <a:pt x="250" y="5268"/>
                    <a:pt x="52" y="5860"/>
                    <a:pt x="3" y="6453"/>
                  </a:cubicBezTo>
                  <a:cubicBezTo>
                    <a:pt x="-47" y="7589"/>
                    <a:pt x="546" y="9071"/>
                    <a:pt x="1583" y="9615"/>
                  </a:cubicBezTo>
                  <a:lnTo>
                    <a:pt x="1583" y="961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29" name="任意多边形: 形状 228"/>
            <p:cNvSpPr/>
            <p:nvPr/>
          </p:nvSpPr>
          <p:spPr>
            <a:xfrm>
              <a:off x="9285458" y="790316"/>
              <a:ext cx="15937" cy="16503"/>
            </a:xfrm>
            <a:custGeom>
              <a:avLst/>
              <a:gdLst>
                <a:gd name="connsiteX0" fmla="*/ 12103 w 15937"/>
                <a:gd name="connsiteY0" fmla="*/ 13203 h 16503"/>
                <a:gd name="connsiteX1" fmla="*/ 12103 w 15937"/>
                <a:gd name="connsiteY1" fmla="*/ 13203 h 16503"/>
                <a:gd name="connsiteX2" fmla="*/ 11905 w 15937"/>
                <a:gd name="connsiteY2" fmla="*/ 12857 h 16503"/>
                <a:gd name="connsiteX3" fmla="*/ 12004 w 15937"/>
                <a:gd name="connsiteY3" fmla="*/ 14487 h 16503"/>
                <a:gd name="connsiteX4" fmla="*/ 12251 w 15937"/>
                <a:gd name="connsiteY4" fmla="*/ 13401 h 16503"/>
                <a:gd name="connsiteX5" fmla="*/ 11955 w 15937"/>
                <a:gd name="connsiteY5" fmla="*/ 11770 h 16503"/>
                <a:gd name="connsiteX6" fmla="*/ 11806 w 15937"/>
                <a:gd name="connsiteY6" fmla="*/ 11326 h 16503"/>
                <a:gd name="connsiteX7" fmla="*/ 11559 w 15937"/>
                <a:gd name="connsiteY7" fmla="*/ 14685 h 16503"/>
                <a:gd name="connsiteX8" fmla="*/ 11757 w 15937"/>
                <a:gd name="connsiteY8" fmla="*/ 14487 h 16503"/>
                <a:gd name="connsiteX9" fmla="*/ 12300 w 15937"/>
                <a:gd name="connsiteY9" fmla="*/ 13351 h 16503"/>
                <a:gd name="connsiteX10" fmla="*/ 12547 w 15937"/>
                <a:gd name="connsiteY10" fmla="*/ 11425 h 16503"/>
                <a:gd name="connsiteX11" fmla="*/ 12399 w 15937"/>
                <a:gd name="connsiteY11" fmla="*/ 10437 h 16503"/>
                <a:gd name="connsiteX12" fmla="*/ 12251 w 15937"/>
                <a:gd name="connsiteY12" fmla="*/ 9547 h 16503"/>
                <a:gd name="connsiteX13" fmla="*/ 11411 w 15937"/>
                <a:gd name="connsiteY13" fmla="*/ 13598 h 16503"/>
                <a:gd name="connsiteX14" fmla="*/ 11510 w 15937"/>
                <a:gd name="connsiteY14" fmla="*/ 13450 h 16503"/>
                <a:gd name="connsiteX15" fmla="*/ 10472 w 15937"/>
                <a:gd name="connsiteY15" fmla="*/ 14586 h 16503"/>
                <a:gd name="connsiteX16" fmla="*/ 11016 w 15937"/>
                <a:gd name="connsiteY16" fmla="*/ 13993 h 16503"/>
                <a:gd name="connsiteX17" fmla="*/ 12201 w 15937"/>
                <a:gd name="connsiteY17" fmla="*/ 12067 h 16503"/>
                <a:gd name="connsiteX18" fmla="*/ 12498 w 15937"/>
                <a:gd name="connsiteY18" fmla="*/ 10585 h 16503"/>
                <a:gd name="connsiteX19" fmla="*/ 12399 w 15937"/>
                <a:gd name="connsiteY19" fmla="*/ 9004 h 16503"/>
                <a:gd name="connsiteX20" fmla="*/ 12498 w 15937"/>
                <a:gd name="connsiteY20" fmla="*/ 10486 h 16503"/>
                <a:gd name="connsiteX21" fmla="*/ 12597 w 15937"/>
                <a:gd name="connsiteY21" fmla="*/ 9498 h 16503"/>
                <a:gd name="connsiteX22" fmla="*/ 12300 w 15937"/>
                <a:gd name="connsiteY22" fmla="*/ 11029 h 16503"/>
                <a:gd name="connsiteX23" fmla="*/ 12498 w 15937"/>
                <a:gd name="connsiteY23" fmla="*/ 10387 h 16503"/>
                <a:gd name="connsiteX24" fmla="*/ 11757 w 15937"/>
                <a:gd name="connsiteY24" fmla="*/ 11869 h 16503"/>
                <a:gd name="connsiteX25" fmla="*/ 12547 w 15937"/>
                <a:gd name="connsiteY25" fmla="*/ 10288 h 16503"/>
                <a:gd name="connsiteX26" fmla="*/ 12893 w 15937"/>
                <a:gd name="connsiteY26" fmla="*/ 8559 h 16503"/>
                <a:gd name="connsiteX27" fmla="*/ 12942 w 15937"/>
                <a:gd name="connsiteY27" fmla="*/ 8263 h 16503"/>
                <a:gd name="connsiteX28" fmla="*/ 12597 w 15937"/>
                <a:gd name="connsiteY28" fmla="*/ 9844 h 16503"/>
                <a:gd name="connsiteX29" fmla="*/ 12794 w 15937"/>
                <a:gd name="connsiteY29" fmla="*/ 9251 h 16503"/>
                <a:gd name="connsiteX30" fmla="*/ 12054 w 15937"/>
                <a:gd name="connsiteY30" fmla="*/ 10733 h 16503"/>
                <a:gd name="connsiteX31" fmla="*/ 12498 w 15937"/>
                <a:gd name="connsiteY31" fmla="*/ 10091 h 16503"/>
                <a:gd name="connsiteX32" fmla="*/ 11411 w 15937"/>
                <a:gd name="connsiteY32" fmla="*/ 11326 h 16503"/>
                <a:gd name="connsiteX33" fmla="*/ 12152 w 15937"/>
                <a:gd name="connsiteY33" fmla="*/ 10684 h 16503"/>
                <a:gd name="connsiteX34" fmla="*/ 10819 w 15937"/>
                <a:gd name="connsiteY34" fmla="*/ 11573 h 16503"/>
                <a:gd name="connsiteX35" fmla="*/ 11658 w 15937"/>
                <a:gd name="connsiteY35" fmla="*/ 11178 h 16503"/>
                <a:gd name="connsiteX36" fmla="*/ 10226 w 15937"/>
                <a:gd name="connsiteY36" fmla="*/ 11622 h 16503"/>
                <a:gd name="connsiteX37" fmla="*/ 11955 w 15937"/>
                <a:gd name="connsiteY37" fmla="*/ 11029 h 16503"/>
                <a:gd name="connsiteX38" fmla="*/ 12300 w 15937"/>
                <a:gd name="connsiteY38" fmla="*/ 10881 h 16503"/>
                <a:gd name="connsiteX39" fmla="*/ 10917 w 15937"/>
                <a:gd name="connsiteY39" fmla="*/ 11326 h 16503"/>
                <a:gd name="connsiteX40" fmla="*/ 11362 w 15937"/>
                <a:gd name="connsiteY40" fmla="*/ 11227 h 16503"/>
                <a:gd name="connsiteX41" fmla="*/ 10028 w 15937"/>
                <a:gd name="connsiteY41" fmla="*/ 11276 h 16503"/>
                <a:gd name="connsiteX42" fmla="*/ 10423 w 15937"/>
                <a:gd name="connsiteY42" fmla="*/ 11326 h 16503"/>
                <a:gd name="connsiteX43" fmla="*/ 9139 w 15937"/>
                <a:gd name="connsiteY43" fmla="*/ 11079 h 16503"/>
                <a:gd name="connsiteX44" fmla="*/ 9287 w 15937"/>
                <a:gd name="connsiteY44" fmla="*/ 11128 h 16503"/>
                <a:gd name="connsiteX45" fmla="*/ 11856 w 15937"/>
                <a:gd name="connsiteY45" fmla="*/ 11326 h 16503"/>
                <a:gd name="connsiteX46" fmla="*/ 13140 w 15937"/>
                <a:gd name="connsiteY46" fmla="*/ 10881 h 16503"/>
                <a:gd name="connsiteX47" fmla="*/ 13684 w 15937"/>
                <a:gd name="connsiteY47" fmla="*/ 10535 h 16503"/>
                <a:gd name="connsiteX48" fmla="*/ 15067 w 15937"/>
                <a:gd name="connsiteY48" fmla="*/ 7818 h 16503"/>
                <a:gd name="connsiteX49" fmla="*/ 15709 w 15937"/>
                <a:gd name="connsiteY49" fmla="*/ 4805 h 16503"/>
                <a:gd name="connsiteX50" fmla="*/ 15511 w 15937"/>
                <a:gd name="connsiteY50" fmla="*/ 4114 h 16503"/>
                <a:gd name="connsiteX51" fmla="*/ 14622 w 15937"/>
                <a:gd name="connsiteY51" fmla="*/ 2681 h 16503"/>
                <a:gd name="connsiteX52" fmla="*/ 14375 w 15937"/>
                <a:gd name="connsiteY52" fmla="*/ 2385 h 16503"/>
                <a:gd name="connsiteX53" fmla="*/ 11461 w 15937"/>
                <a:gd name="connsiteY53" fmla="*/ 409 h 16503"/>
                <a:gd name="connsiteX54" fmla="*/ 11263 w 15937"/>
                <a:gd name="connsiteY54" fmla="*/ 310 h 16503"/>
                <a:gd name="connsiteX55" fmla="*/ 9781 w 15937"/>
                <a:gd name="connsiteY55" fmla="*/ 13 h 16503"/>
                <a:gd name="connsiteX56" fmla="*/ 9682 w 15937"/>
                <a:gd name="connsiteY56" fmla="*/ 13 h 16503"/>
                <a:gd name="connsiteX57" fmla="*/ 7805 w 15937"/>
                <a:gd name="connsiteY57" fmla="*/ 112 h 16503"/>
                <a:gd name="connsiteX58" fmla="*/ 6224 w 15937"/>
                <a:gd name="connsiteY58" fmla="*/ 507 h 16503"/>
                <a:gd name="connsiteX59" fmla="*/ 5039 w 15937"/>
                <a:gd name="connsiteY59" fmla="*/ 903 h 16503"/>
                <a:gd name="connsiteX60" fmla="*/ 3952 w 15937"/>
                <a:gd name="connsiteY60" fmla="*/ 1545 h 16503"/>
                <a:gd name="connsiteX61" fmla="*/ 2914 w 15937"/>
                <a:gd name="connsiteY61" fmla="*/ 2236 h 16503"/>
                <a:gd name="connsiteX62" fmla="*/ 1482 w 15937"/>
                <a:gd name="connsiteY62" fmla="*/ 3768 h 16503"/>
                <a:gd name="connsiteX63" fmla="*/ 1186 w 15937"/>
                <a:gd name="connsiteY63" fmla="*/ 4163 h 16503"/>
                <a:gd name="connsiteX64" fmla="*/ 741 w 15937"/>
                <a:gd name="connsiteY64" fmla="*/ 5052 h 16503"/>
                <a:gd name="connsiteX65" fmla="*/ 346 w 15937"/>
                <a:gd name="connsiteY65" fmla="*/ 5843 h 16503"/>
                <a:gd name="connsiteX66" fmla="*/ 0 w 15937"/>
                <a:gd name="connsiteY66" fmla="*/ 7522 h 16503"/>
                <a:gd name="connsiteX67" fmla="*/ 49 w 15937"/>
                <a:gd name="connsiteY67" fmla="*/ 8411 h 16503"/>
                <a:gd name="connsiteX68" fmla="*/ 99 w 15937"/>
                <a:gd name="connsiteY68" fmla="*/ 9350 h 16503"/>
                <a:gd name="connsiteX69" fmla="*/ 148 w 15937"/>
                <a:gd name="connsiteY69" fmla="*/ 9597 h 16503"/>
                <a:gd name="connsiteX70" fmla="*/ 889 w 15937"/>
                <a:gd name="connsiteY70" fmla="*/ 11721 h 16503"/>
                <a:gd name="connsiteX71" fmla="*/ 2124 w 15937"/>
                <a:gd name="connsiteY71" fmla="*/ 13647 h 16503"/>
                <a:gd name="connsiteX72" fmla="*/ 2223 w 15937"/>
                <a:gd name="connsiteY72" fmla="*/ 13746 h 16503"/>
                <a:gd name="connsiteX73" fmla="*/ 2272 w 15937"/>
                <a:gd name="connsiteY73" fmla="*/ 13845 h 16503"/>
                <a:gd name="connsiteX74" fmla="*/ 3458 w 15937"/>
                <a:gd name="connsiteY74" fmla="*/ 14882 h 16503"/>
                <a:gd name="connsiteX75" fmla="*/ 4149 w 15937"/>
                <a:gd name="connsiteY75" fmla="*/ 15228 h 16503"/>
                <a:gd name="connsiteX76" fmla="*/ 5582 w 15937"/>
                <a:gd name="connsiteY76" fmla="*/ 15722 h 16503"/>
                <a:gd name="connsiteX77" fmla="*/ 7064 w 15937"/>
                <a:gd name="connsiteY77" fmla="*/ 15821 h 16503"/>
                <a:gd name="connsiteX78" fmla="*/ 7854 w 15937"/>
                <a:gd name="connsiteY78" fmla="*/ 15772 h 16503"/>
                <a:gd name="connsiteX79" fmla="*/ 6373 w 15937"/>
                <a:gd name="connsiteY79" fmla="*/ 15870 h 16503"/>
                <a:gd name="connsiteX80" fmla="*/ 6521 w 15937"/>
                <a:gd name="connsiteY80" fmla="*/ 15920 h 16503"/>
                <a:gd name="connsiteX81" fmla="*/ 3853 w 15937"/>
                <a:gd name="connsiteY81" fmla="*/ 14981 h 16503"/>
                <a:gd name="connsiteX82" fmla="*/ 4644 w 15937"/>
                <a:gd name="connsiteY82" fmla="*/ 15525 h 16503"/>
                <a:gd name="connsiteX83" fmla="*/ 4841 w 15937"/>
                <a:gd name="connsiteY83" fmla="*/ 15623 h 16503"/>
                <a:gd name="connsiteX84" fmla="*/ 5533 w 15937"/>
                <a:gd name="connsiteY84" fmla="*/ 15969 h 16503"/>
                <a:gd name="connsiteX85" fmla="*/ 6718 w 15937"/>
                <a:gd name="connsiteY85" fmla="*/ 16364 h 16503"/>
                <a:gd name="connsiteX86" fmla="*/ 8645 w 15937"/>
                <a:gd name="connsiteY86" fmla="*/ 16414 h 16503"/>
                <a:gd name="connsiteX87" fmla="*/ 9830 w 15937"/>
                <a:gd name="connsiteY87" fmla="*/ 16019 h 16503"/>
                <a:gd name="connsiteX88" fmla="*/ 11016 w 15937"/>
                <a:gd name="connsiteY88" fmla="*/ 15228 h 16503"/>
                <a:gd name="connsiteX89" fmla="*/ 7706 w 15937"/>
                <a:gd name="connsiteY89" fmla="*/ 15870 h 16503"/>
                <a:gd name="connsiteX90" fmla="*/ 8941 w 15937"/>
                <a:gd name="connsiteY90" fmla="*/ 16117 h 16503"/>
                <a:gd name="connsiteX91" fmla="*/ 8151 w 15937"/>
                <a:gd name="connsiteY91" fmla="*/ 15969 h 16503"/>
                <a:gd name="connsiteX92" fmla="*/ 9435 w 15937"/>
                <a:gd name="connsiteY92" fmla="*/ 16117 h 16503"/>
                <a:gd name="connsiteX93" fmla="*/ 11016 w 15937"/>
                <a:gd name="connsiteY93" fmla="*/ 15623 h 16503"/>
                <a:gd name="connsiteX94" fmla="*/ 9386 w 15937"/>
                <a:gd name="connsiteY94" fmla="*/ 15722 h 16503"/>
                <a:gd name="connsiteX95" fmla="*/ 10769 w 15937"/>
                <a:gd name="connsiteY95" fmla="*/ 16019 h 16503"/>
                <a:gd name="connsiteX96" fmla="*/ 12498 w 15937"/>
                <a:gd name="connsiteY96" fmla="*/ 15031 h 16503"/>
                <a:gd name="connsiteX97" fmla="*/ 12103 w 15937"/>
                <a:gd name="connsiteY97" fmla="*/ 13203 h 16503"/>
                <a:gd name="connsiteX98" fmla="*/ 12103 w 15937"/>
                <a:gd name="connsiteY98" fmla="*/ 13203 h 1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5937" h="16503">
                  <a:moveTo>
                    <a:pt x="12103" y="13203"/>
                  </a:moveTo>
                  <a:cubicBezTo>
                    <a:pt x="12449" y="13746"/>
                    <a:pt x="12201" y="13302"/>
                    <a:pt x="12103" y="13203"/>
                  </a:cubicBezTo>
                  <a:cubicBezTo>
                    <a:pt x="12054" y="13104"/>
                    <a:pt x="11955" y="12956"/>
                    <a:pt x="11905" y="12857"/>
                  </a:cubicBezTo>
                  <a:cubicBezTo>
                    <a:pt x="11955" y="13401"/>
                    <a:pt x="11955" y="13944"/>
                    <a:pt x="12004" y="14487"/>
                  </a:cubicBezTo>
                  <a:cubicBezTo>
                    <a:pt x="12103" y="14142"/>
                    <a:pt x="12251" y="13746"/>
                    <a:pt x="12251" y="13401"/>
                  </a:cubicBezTo>
                  <a:cubicBezTo>
                    <a:pt x="12300" y="12857"/>
                    <a:pt x="12152" y="12314"/>
                    <a:pt x="11955" y="11770"/>
                  </a:cubicBezTo>
                  <a:cubicBezTo>
                    <a:pt x="11905" y="11622"/>
                    <a:pt x="11856" y="11474"/>
                    <a:pt x="11806" y="11326"/>
                  </a:cubicBezTo>
                  <a:cubicBezTo>
                    <a:pt x="11707" y="12462"/>
                    <a:pt x="11658" y="13549"/>
                    <a:pt x="11559" y="14685"/>
                  </a:cubicBezTo>
                  <a:cubicBezTo>
                    <a:pt x="11609" y="14636"/>
                    <a:pt x="11658" y="14537"/>
                    <a:pt x="11757" y="14487"/>
                  </a:cubicBezTo>
                  <a:cubicBezTo>
                    <a:pt x="11955" y="14092"/>
                    <a:pt x="12152" y="13746"/>
                    <a:pt x="12300" y="13351"/>
                  </a:cubicBezTo>
                  <a:cubicBezTo>
                    <a:pt x="12498" y="12758"/>
                    <a:pt x="12547" y="12067"/>
                    <a:pt x="12547" y="11425"/>
                  </a:cubicBezTo>
                  <a:cubicBezTo>
                    <a:pt x="12547" y="10980"/>
                    <a:pt x="12498" y="10782"/>
                    <a:pt x="12399" y="10437"/>
                  </a:cubicBezTo>
                  <a:cubicBezTo>
                    <a:pt x="12350" y="10140"/>
                    <a:pt x="12300" y="9844"/>
                    <a:pt x="12251" y="9547"/>
                  </a:cubicBezTo>
                  <a:cubicBezTo>
                    <a:pt x="11955" y="10881"/>
                    <a:pt x="11707" y="12264"/>
                    <a:pt x="11411" y="13598"/>
                  </a:cubicBezTo>
                  <a:cubicBezTo>
                    <a:pt x="11461" y="13549"/>
                    <a:pt x="11461" y="13499"/>
                    <a:pt x="11510" y="13450"/>
                  </a:cubicBezTo>
                  <a:cubicBezTo>
                    <a:pt x="11164" y="13845"/>
                    <a:pt x="10819" y="14240"/>
                    <a:pt x="10472" y="14586"/>
                  </a:cubicBezTo>
                  <a:cubicBezTo>
                    <a:pt x="10670" y="14438"/>
                    <a:pt x="10868" y="14240"/>
                    <a:pt x="11016" y="13993"/>
                  </a:cubicBezTo>
                  <a:cubicBezTo>
                    <a:pt x="11559" y="13450"/>
                    <a:pt x="12004" y="12808"/>
                    <a:pt x="12201" y="12067"/>
                  </a:cubicBezTo>
                  <a:cubicBezTo>
                    <a:pt x="12300" y="11573"/>
                    <a:pt x="12399" y="11079"/>
                    <a:pt x="12498" y="10585"/>
                  </a:cubicBezTo>
                  <a:cubicBezTo>
                    <a:pt x="12449" y="10041"/>
                    <a:pt x="12449" y="9498"/>
                    <a:pt x="12399" y="9004"/>
                  </a:cubicBezTo>
                  <a:cubicBezTo>
                    <a:pt x="12449" y="9498"/>
                    <a:pt x="12449" y="9992"/>
                    <a:pt x="12498" y="10486"/>
                  </a:cubicBezTo>
                  <a:cubicBezTo>
                    <a:pt x="12498" y="10140"/>
                    <a:pt x="12498" y="9794"/>
                    <a:pt x="12597" y="9498"/>
                  </a:cubicBezTo>
                  <a:cubicBezTo>
                    <a:pt x="12498" y="9992"/>
                    <a:pt x="12399" y="10535"/>
                    <a:pt x="12300" y="11029"/>
                  </a:cubicBezTo>
                  <a:cubicBezTo>
                    <a:pt x="12350" y="10782"/>
                    <a:pt x="12399" y="10585"/>
                    <a:pt x="12498" y="10387"/>
                  </a:cubicBezTo>
                  <a:cubicBezTo>
                    <a:pt x="12251" y="10881"/>
                    <a:pt x="12004" y="11375"/>
                    <a:pt x="11757" y="11869"/>
                  </a:cubicBezTo>
                  <a:cubicBezTo>
                    <a:pt x="12004" y="11375"/>
                    <a:pt x="12350" y="10832"/>
                    <a:pt x="12547" y="10288"/>
                  </a:cubicBezTo>
                  <a:cubicBezTo>
                    <a:pt x="12745" y="9745"/>
                    <a:pt x="12844" y="9152"/>
                    <a:pt x="12893" y="8559"/>
                  </a:cubicBezTo>
                  <a:cubicBezTo>
                    <a:pt x="12893" y="8461"/>
                    <a:pt x="12893" y="8362"/>
                    <a:pt x="12942" y="8263"/>
                  </a:cubicBezTo>
                  <a:cubicBezTo>
                    <a:pt x="12844" y="8806"/>
                    <a:pt x="12745" y="9350"/>
                    <a:pt x="12597" y="9844"/>
                  </a:cubicBezTo>
                  <a:cubicBezTo>
                    <a:pt x="12646" y="9646"/>
                    <a:pt x="12696" y="9449"/>
                    <a:pt x="12794" y="9251"/>
                  </a:cubicBezTo>
                  <a:cubicBezTo>
                    <a:pt x="12547" y="9745"/>
                    <a:pt x="12300" y="10239"/>
                    <a:pt x="12054" y="10733"/>
                  </a:cubicBezTo>
                  <a:cubicBezTo>
                    <a:pt x="12201" y="10486"/>
                    <a:pt x="12350" y="10288"/>
                    <a:pt x="12498" y="10091"/>
                  </a:cubicBezTo>
                  <a:cubicBezTo>
                    <a:pt x="12152" y="10486"/>
                    <a:pt x="11757" y="10931"/>
                    <a:pt x="11411" y="11326"/>
                  </a:cubicBezTo>
                  <a:cubicBezTo>
                    <a:pt x="11609" y="11079"/>
                    <a:pt x="11856" y="10881"/>
                    <a:pt x="12152" y="10684"/>
                  </a:cubicBezTo>
                  <a:cubicBezTo>
                    <a:pt x="11707" y="10980"/>
                    <a:pt x="11263" y="11276"/>
                    <a:pt x="10819" y="11573"/>
                  </a:cubicBezTo>
                  <a:cubicBezTo>
                    <a:pt x="11065" y="11425"/>
                    <a:pt x="11362" y="11276"/>
                    <a:pt x="11658" y="11178"/>
                  </a:cubicBezTo>
                  <a:cubicBezTo>
                    <a:pt x="11164" y="11326"/>
                    <a:pt x="10720" y="11474"/>
                    <a:pt x="10226" y="11622"/>
                  </a:cubicBezTo>
                  <a:cubicBezTo>
                    <a:pt x="10819" y="11425"/>
                    <a:pt x="11411" y="11326"/>
                    <a:pt x="11955" y="11029"/>
                  </a:cubicBezTo>
                  <a:cubicBezTo>
                    <a:pt x="12054" y="10980"/>
                    <a:pt x="12152" y="10931"/>
                    <a:pt x="12300" y="10881"/>
                  </a:cubicBezTo>
                  <a:cubicBezTo>
                    <a:pt x="11856" y="11029"/>
                    <a:pt x="11411" y="11178"/>
                    <a:pt x="10917" y="11326"/>
                  </a:cubicBezTo>
                  <a:cubicBezTo>
                    <a:pt x="11065" y="11276"/>
                    <a:pt x="11214" y="11227"/>
                    <a:pt x="11362" y="11227"/>
                  </a:cubicBezTo>
                  <a:cubicBezTo>
                    <a:pt x="10917" y="11227"/>
                    <a:pt x="10472" y="11276"/>
                    <a:pt x="10028" y="11276"/>
                  </a:cubicBezTo>
                  <a:cubicBezTo>
                    <a:pt x="10176" y="11276"/>
                    <a:pt x="10275" y="11276"/>
                    <a:pt x="10423" y="11326"/>
                  </a:cubicBezTo>
                  <a:cubicBezTo>
                    <a:pt x="9979" y="11227"/>
                    <a:pt x="9584" y="11128"/>
                    <a:pt x="9139" y="11079"/>
                  </a:cubicBezTo>
                  <a:cubicBezTo>
                    <a:pt x="9188" y="11079"/>
                    <a:pt x="9238" y="11128"/>
                    <a:pt x="9287" y="11128"/>
                  </a:cubicBezTo>
                  <a:cubicBezTo>
                    <a:pt x="10127" y="11375"/>
                    <a:pt x="11016" y="11474"/>
                    <a:pt x="11856" y="11326"/>
                  </a:cubicBezTo>
                  <a:cubicBezTo>
                    <a:pt x="12152" y="11276"/>
                    <a:pt x="12893" y="11029"/>
                    <a:pt x="13140" y="10881"/>
                  </a:cubicBezTo>
                  <a:cubicBezTo>
                    <a:pt x="13338" y="10782"/>
                    <a:pt x="13486" y="10634"/>
                    <a:pt x="13684" y="10535"/>
                  </a:cubicBezTo>
                  <a:cubicBezTo>
                    <a:pt x="14671" y="10041"/>
                    <a:pt x="15116" y="9152"/>
                    <a:pt x="15067" y="7818"/>
                  </a:cubicBezTo>
                  <a:cubicBezTo>
                    <a:pt x="15956" y="6830"/>
                    <a:pt x="16153" y="5843"/>
                    <a:pt x="15709" y="4805"/>
                  </a:cubicBezTo>
                  <a:cubicBezTo>
                    <a:pt x="15660" y="4558"/>
                    <a:pt x="15561" y="4361"/>
                    <a:pt x="15511" y="4114"/>
                  </a:cubicBezTo>
                  <a:cubicBezTo>
                    <a:pt x="15313" y="3620"/>
                    <a:pt x="14968" y="3126"/>
                    <a:pt x="14622" y="2681"/>
                  </a:cubicBezTo>
                  <a:cubicBezTo>
                    <a:pt x="14573" y="2582"/>
                    <a:pt x="14474" y="2483"/>
                    <a:pt x="14375" y="2385"/>
                  </a:cubicBezTo>
                  <a:cubicBezTo>
                    <a:pt x="13436" y="1397"/>
                    <a:pt x="12745" y="1001"/>
                    <a:pt x="11461" y="409"/>
                  </a:cubicBezTo>
                  <a:cubicBezTo>
                    <a:pt x="11411" y="359"/>
                    <a:pt x="11312" y="359"/>
                    <a:pt x="11263" y="310"/>
                  </a:cubicBezTo>
                  <a:cubicBezTo>
                    <a:pt x="11164" y="261"/>
                    <a:pt x="9929" y="13"/>
                    <a:pt x="9781" y="13"/>
                  </a:cubicBezTo>
                  <a:cubicBezTo>
                    <a:pt x="9731" y="13"/>
                    <a:pt x="9731" y="13"/>
                    <a:pt x="9682" y="13"/>
                  </a:cubicBezTo>
                  <a:cubicBezTo>
                    <a:pt x="9040" y="-36"/>
                    <a:pt x="8398" y="63"/>
                    <a:pt x="7805" y="112"/>
                  </a:cubicBezTo>
                  <a:cubicBezTo>
                    <a:pt x="7261" y="162"/>
                    <a:pt x="6768" y="359"/>
                    <a:pt x="6224" y="507"/>
                  </a:cubicBezTo>
                  <a:cubicBezTo>
                    <a:pt x="5829" y="606"/>
                    <a:pt x="5434" y="755"/>
                    <a:pt x="5039" y="903"/>
                  </a:cubicBezTo>
                  <a:cubicBezTo>
                    <a:pt x="4644" y="1100"/>
                    <a:pt x="4298" y="1347"/>
                    <a:pt x="3952" y="1545"/>
                  </a:cubicBezTo>
                  <a:cubicBezTo>
                    <a:pt x="3606" y="1742"/>
                    <a:pt x="3260" y="1989"/>
                    <a:pt x="2914" y="2236"/>
                  </a:cubicBezTo>
                  <a:cubicBezTo>
                    <a:pt x="2371" y="2681"/>
                    <a:pt x="1927" y="3274"/>
                    <a:pt x="1482" y="3768"/>
                  </a:cubicBezTo>
                  <a:cubicBezTo>
                    <a:pt x="1383" y="3867"/>
                    <a:pt x="1284" y="4015"/>
                    <a:pt x="1186" y="4163"/>
                  </a:cubicBezTo>
                  <a:cubicBezTo>
                    <a:pt x="1037" y="4459"/>
                    <a:pt x="889" y="4805"/>
                    <a:pt x="741" y="5052"/>
                  </a:cubicBezTo>
                  <a:cubicBezTo>
                    <a:pt x="889" y="4805"/>
                    <a:pt x="444" y="5645"/>
                    <a:pt x="346" y="5843"/>
                  </a:cubicBezTo>
                  <a:cubicBezTo>
                    <a:pt x="198" y="6238"/>
                    <a:pt x="0" y="7127"/>
                    <a:pt x="0" y="7522"/>
                  </a:cubicBezTo>
                  <a:cubicBezTo>
                    <a:pt x="0" y="7769"/>
                    <a:pt x="49" y="8708"/>
                    <a:pt x="49" y="8411"/>
                  </a:cubicBezTo>
                  <a:cubicBezTo>
                    <a:pt x="49" y="8658"/>
                    <a:pt x="49" y="9053"/>
                    <a:pt x="99" y="9350"/>
                  </a:cubicBezTo>
                  <a:cubicBezTo>
                    <a:pt x="99" y="9449"/>
                    <a:pt x="148" y="9498"/>
                    <a:pt x="148" y="9597"/>
                  </a:cubicBezTo>
                  <a:cubicBezTo>
                    <a:pt x="346" y="10288"/>
                    <a:pt x="543" y="11079"/>
                    <a:pt x="889" y="11721"/>
                  </a:cubicBezTo>
                  <a:cubicBezTo>
                    <a:pt x="1235" y="12413"/>
                    <a:pt x="1679" y="13055"/>
                    <a:pt x="2124" y="13647"/>
                  </a:cubicBezTo>
                  <a:cubicBezTo>
                    <a:pt x="2174" y="13697"/>
                    <a:pt x="2174" y="13746"/>
                    <a:pt x="2223" y="13746"/>
                  </a:cubicBezTo>
                  <a:cubicBezTo>
                    <a:pt x="2223" y="13796"/>
                    <a:pt x="2272" y="13796"/>
                    <a:pt x="2272" y="13845"/>
                  </a:cubicBezTo>
                  <a:cubicBezTo>
                    <a:pt x="2668" y="14191"/>
                    <a:pt x="3063" y="14537"/>
                    <a:pt x="3458" y="14882"/>
                  </a:cubicBezTo>
                  <a:cubicBezTo>
                    <a:pt x="3705" y="14981"/>
                    <a:pt x="3903" y="15130"/>
                    <a:pt x="4149" y="15228"/>
                  </a:cubicBezTo>
                  <a:cubicBezTo>
                    <a:pt x="4594" y="15525"/>
                    <a:pt x="5039" y="15673"/>
                    <a:pt x="5582" y="15722"/>
                  </a:cubicBezTo>
                  <a:cubicBezTo>
                    <a:pt x="6076" y="15870"/>
                    <a:pt x="6570" y="15920"/>
                    <a:pt x="7064" y="15821"/>
                  </a:cubicBezTo>
                  <a:cubicBezTo>
                    <a:pt x="7311" y="15821"/>
                    <a:pt x="7558" y="15821"/>
                    <a:pt x="7854" y="15772"/>
                  </a:cubicBezTo>
                  <a:cubicBezTo>
                    <a:pt x="7360" y="15821"/>
                    <a:pt x="6866" y="15821"/>
                    <a:pt x="6373" y="15870"/>
                  </a:cubicBezTo>
                  <a:cubicBezTo>
                    <a:pt x="6422" y="15870"/>
                    <a:pt x="6472" y="15870"/>
                    <a:pt x="6521" y="15920"/>
                  </a:cubicBezTo>
                  <a:cubicBezTo>
                    <a:pt x="5632" y="15623"/>
                    <a:pt x="4742" y="15327"/>
                    <a:pt x="3853" y="14981"/>
                  </a:cubicBezTo>
                  <a:cubicBezTo>
                    <a:pt x="4100" y="15179"/>
                    <a:pt x="4347" y="15376"/>
                    <a:pt x="4644" y="15525"/>
                  </a:cubicBezTo>
                  <a:cubicBezTo>
                    <a:pt x="4693" y="15574"/>
                    <a:pt x="4742" y="15574"/>
                    <a:pt x="4841" y="15623"/>
                  </a:cubicBezTo>
                  <a:cubicBezTo>
                    <a:pt x="5039" y="15722"/>
                    <a:pt x="5286" y="15870"/>
                    <a:pt x="5533" y="15969"/>
                  </a:cubicBezTo>
                  <a:cubicBezTo>
                    <a:pt x="5879" y="16216"/>
                    <a:pt x="6274" y="16364"/>
                    <a:pt x="6718" y="16364"/>
                  </a:cubicBezTo>
                  <a:cubicBezTo>
                    <a:pt x="7360" y="16513"/>
                    <a:pt x="8003" y="16562"/>
                    <a:pt x="8645" y="16414"/>
                  </a:cubicBezTo>
                  <a:cubicBezTo>
                    <a:pt x="9040" y="16266"/>
                    <a:pt x="9435" y="16167"/>
                    <a:pt x="9830" y="16019"/>
                  </a:cubicBezTo>
                  <a:cubicBezTo>
                    <a:pt x="10275" y="15821"/>
                    <a:pt x="10670" y="15574"/>
                    <a:pt x="11016" y="15228"/>
                  </a:cubicBezTo>
                  <a:cubicBezTo>
                    <a:pt x="9929" y="15426"/>
                    <a:pt x="8793" y="15673"/>
                    <a:pt x="7706" y="15870"/>
                  </a:cubicBezTo>
                  <a:cubicBezTo>
                    <a:pt x="8101" y="15969"/>
                    <a:pt x="8496" y="16019"/>
                    <a:pt x="8941" y="16117"/>
                  </a:cubicBezTo>
                  <a:cubicBezTo>
                    <a:pt x="8694" y="16068"/>
                    <a:pt x="8398" y="16019"/>
                    <a:pt x="8151" y="15969"/>
                  </a:cubicBezTo>
                  <a:cubicBezTo>
                    <a:pt x="8595" y="16068"/>
                    <a:pt x="8991" y="16167"/>
                    <a:pt x="9435" y="16117"/>
                  </a:cubicBezTo>
                  <a:cubicBezTo>
                    <a:pt x="10028" y="16068"/>
                    <a:pt x="10522" y="15920"/>
                    <a:pt x="11016" y="15623"/>
                  </a:cubicBezTo>
                  <a:cubicBezTo>
                    <a:pt x="10472" y="15673"/>
                    <a:pt x="9929" y="15673"/>
                    <a:pt x="9386" y="15722"/>
                  </a:cubicBezTo>
                  <a:cubicBezTo>
                    <a:pt x="9830" y="15821"/>
                    <a:pt x="10324" y="15920"/>
                    <a:pt x="10769" y="16019"/>
                  </a:cubicBezTo>
                  <a:cubicBezTo>
                    <a:pt x="11461" y="16167"/>
                    <a:pt x="12201" y="15623"/>
                    <a:pt x="12498" y="15031"/>
                  </a:cubicBezTo>
                  <a:cubicBezTo>
                    <a:pt x="12696" y="14438"/>
                    <a:pt x="12498" y="13845"/>
                    <a:pt x="12103" y="13203"/>
                  </a:cubicBezTo>
                  <a:lnTo>
                    <a:pt x="12103" y="1320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30" name="任意多边形: 形状 229"/>
            <p:cNvSpPr/>
            <p:nvPr/>
          </p:nvSpPr>
          <p:spPr>
            <a:xfrm>
              <a:off x="9328658" y="536749"/>
              <a:ext cx="277485" cy="242939"/>
            </a:xfrm>
            <a:custGeom>
              <a:avLst/>
              <a:gdLst>
                <a:gd name="connsiteX0" fmla="*/ 667 w 277485"/>
                <a:gd name="connsiteY0" fmla="*/ 242910 h 242939"/>
                <a:gd name="connsiteX1" fmla="*/ 34011 w 277485"/>
                <a:gd name="connsiteY1" fmla="*/ 220137 h 242939"/>
                <a:gd name="connsiteX2" fmla="*/ 68540 w 277485"/>
                <a:gd name="connsiteY2" fmla="*/ 193808 h 242939"/>
                <a:gd name="connsiteX3" fmla="*/ 136859 w 277485"/>
                <a:gd name="connsiteY3" fmla="*/ 140309 h 242939"/>
                <a:gd name="connsiteX4" fmla="*/ 203448 w 277485"/>
                <a:gd name="connsiteY4" fmla="*/ 90762 h 242939"/>
                <a:gd name="connsiteX5" fmla="*/ 239608 w 277485"/>
                <a:gd name="connsiteY5" fmla="*/ 67002 h 242939"/>
                <a:gd name="connsiteX6" fmla="*/ 268951 w 277485"/>
                <a:gd name="connsiteY6" fmla="*/ 46403 h 242939"/>
                <a:gd name="connsiteX7" fmla="*/ 258231 w 277485"/>
                <a:gd name="connsiteY7" fmla="*/ 17 h 242939"/>
                <a:gd name="connsiteX8" fmla="*/ 256156 w 277485"/>
                <a:gd name="connsiteY8" fmla="*/ 10144 h 242939"/>
                <a:gd name="connsiteX9" fmla="*/ 255416 w 277485"/>
                <a:gd name="connsiteY9" fmla="*/ 40524 h 242939"/>
                <a:gd name="connsiteX10" fmla="*/ 220244 w 277485"/>
                <a:gd name="connsiteY10" fmla="*/ 63593 h 242939"/>
                <a:gd name="connsiteX11" fmla="*/ 146195 w 277485"/>
                <a:gd name="connsiteY11" fmla="*/ 120402 h 242939"/>
                <a:gd name="connsiteX12" fmla="*/ 70961 w 277485"/>
                <a:gd name="connsiteY12" fmla="*/ 181211 h 242939"/>
                <a:gd name="connsiteX13" fmla="*/ 34851 w 277485"/>
                <a:gd name="connsiteY13" fmla="*/ 210801 h 242939"/>
                <a:gd name="connsiteX14" fmla="*/ 123 w 277485"/>
                <a:gd name="connsiteY14" fmla="*/ 242219 h 242939"/>
                <a:gd name="connsiteX15" fmla="*/ 667 w 277485"/>
                <a:gd name="connsiteY15" fmla="*/ 242910 h 242939"/>
                <a:gd name="connsiteX16" fmla="*/ 667 w 277485"/>
                <a:gd name="connsiteY16" fmla="*/ 242910 h 242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7485" h="242939">
                  <a:moveTo>
                    <a:pt x="667" y="242910"/>
                  </a:moveTo>
                  <a:cubicBezTo>
                    <a:pt x="13115" y="238020"/>
                    <a:pt x="23489" y="228140"/>
                    <a:pt x="34011" y="220137"/>
                  </a:cubicBezTo>
                  <a:cubicBezTo>
                    <a:pt x="45570" y="211394"/>
                    <a:pt x="57031" y="202650"/>
                    <a:pt x="68540" y="193808"/>
                  </a:cubicBezTo>
                  <a:cubicBezTo>
                    <a:pt x="91461" y="176173"/>
                    <a:pt x="113839" y="157846"/>
                    <a:pt x="136859" y="140309"/>
                  </a:cubicBezTo>
                  <a:cubicBezTo>
                    <a:pt x="158841" y="123563"/>
                    <a:pt x="180972" y="106817"/>
                    <a:pt x="203448" y="90762"/>
                  </a:cubicBezTo>
                  <a:cubicBezTo>
                    <a:pt x="215205" y="82365"/>
                    <a:pt x="227159" y="74362"/>
                    <a:pt x="239608" y="67002"/>
                  </a:cubicBezTo>
                  <a:cubicBezTo>
                    <a:pt x="249883" y="60926"/>
                    <a:pt x="260948" y="55492"/>
                    <a:pt x="268951" y="46403"/>
                  </a:cubicBezTo>
                  <a:cubicBezTo>
                    <a:pt x="281399" y="32324"/>
                    <a:pt x="282140" y="1746"/>
                    <a:pt x="258231" y="17"/>
                  </a:cubicBezTo>
                  <a:cubicBezTo>
                    <a:pt x="252106" y="-427"/>
                    <a:pt x="250821" y="7872"/>
                    <a:pt x="256156" y="10144"/>
                  </a:cubicBezTo>
                  <a:cubicBezTo>
                    <a:pt x="269939" y="16072"/>
                    <a:pt x="263270" y="33411"/>
                    <a:pt x="255416" y="40524"/>
                  </a:cubicBezTo>
                  <a:cubicBezTo>
                    <a:pt x="245140" y="49860"/>
                    <a:pt x="231754" y="55936"/>
                    <a:pt x="220244" y="63593"/>
                  </a:cubicBezTo>
                  <a:cubicBezTo>
                    <a:pt x="194260" y="80784"/>
                    <a:pt x="170005" y="100346"/>
                    <a:pt x="146195" y="120402"/>
                  </a:cubicBezTo>
                  <a:cubicBezTo>
                    <a:pt x="121495" y="141149"/>
                    <a:pt x="96006" y="160859"/>
                    <a:pt x="70961" y="181211"/>
                  </a:cubicBezTo>
                  <a:cubicBezTo>
                    <a:pt x="58908" y="191042"/>
                    <a:pt x="46805" y="200872"/>
                    <a:pt x="34851" y="210801"/>
                  </a:cubicBezTo>
                  <a:cubicBezTo>
                    <a:pt x="23193" y="220483"/>
                    <a:pt x="8818" y="229622"/>
                    <a:pt x="123" y="242219"/>
                  </a:cubicBezTo>
                  <a:cubicBezTo>
                    <a:pt x="-222" y="242614"/>
                    <a:pt x="222" y="243058"/>
                    <a:pt x="667" y="242910"/>
                  </a:cubicBezTo>
                  <a:lnTo>
                    <a:pt x="667" y="24291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31" name="任意多边形: 形状 230"/>
            <p:cNvSpPr/>
            <p:nvPr/>
          </p:nvSpPr>
          <p:spPr>
            <a:xfrm>
              <a:off x="8238717" y="160941"/>
              <a:ext cx="1075290" cy="400508"/>
            </a:xfrm>
            <a:custGeom>
              <a:avLst/>
              <a:gdLst>
                <a:gd name="connsiteX0" fmla="*/ 1269 w 1075290"/>
                <a:gd name="connsiteY0" fmla="*/ 2965 h 400508"/>
                <a:gd name="connsiteX1" fmla="*/ 231713 w 1075290"/>
                <a:gd name="connsiteY1" fmla="*/ 38877 h 400508"/>
                <a:gd name="connsiteX2" fmla="*/ 446449 w 1075290"/>
                <a:gd name="connsiteY2" fmla="*/ 85016 h 400508"/>
                <a:gd name="connsiteX3" fmla="*/ 646761 w 1075290"/>
                <a:gd name="connsiteY3" fmla="*/ 170377 h 400508"/>
                <a:gd name="connsiteX4" fmla="*/ 848060 w 1075290"/>
                <a:gd name="connsiteY4" fmla="*/ 266654 h 400508"/>
                <a:gd name="connsiteX5" fmla="*/ 956144 w 1075290"/>
                <a:gd name="connsiteY5" fmla="*/ 326476 h 400508"/>
                <a:gd name="connsiteX6" fmla="*/ 1010976 w 1075290"/>
                <a:gd name="connsiteY6" fmla="*/ 360561 h 400508"/>
                <a:gd name="connsiteX7" fmla="*/ 1038343 w 1075290"/>
                <a:gd name="connsiteY7" fmla="*/ 378740 h 400508"/>
                <a:gd name="connsiteX8" fmla="*/ 1050545 w 1075290"/>
                <a:gd name="connsiteY8" fmla="*/ 387088 h 400508"/>
                <a:gd name="connsiteX9" fmla="*/ 1057312 w 1075290"/>
                <a:gd name="connsiteY9" fmla="*/ 391781 h 400508"/>
                <a:gd name="connsiteX10" fmla="*/ 1060030 w 1075290"/>
                <a:gd name="connsiteY10" fmla="*/ 393658 h 400508"/>
                <a:gd name="connsiteX11" fmla="*/ 1060819 w 1075290"/>
                <a:gd name="connsiteY11" fmla="*/ 394251 h 400508"/>
                <a:gd name="connsiteX12" fmla="*/ 1061907 w 1075290"/>
                <a:gd name="connsiteY12" fmla="*/ 388916 h 400508"/>
                <a:gd name="connsiteX13" fmla="*/ 1061166 w 1075290"/>
                <a:gd name="connsiteY13" fmla="*/ 389854 h 400508"/>
                <a:gd name="connsiteX14" fmla="*/ 1065759 w 1075290"/>
                <a:gd name="connsiteY14" fmla="*/ 386841 h 400508"/>
                <a:gd name="connsiteX15" fmla="*/ 1067636 w 1075290"/>
                <a:gd name="connsiteY15" fmla="*/ 387039 h 400508"/>
                <a:gd name="connsiteX16" fmla="*/ 1069415 w 1075290"/>
                <a:gd name="connsiteY16" fmla="*/ 396079 h 400508"/>
                <a:gd name="connsiteX17" fmla="*/ 1069959 w 1075290"/>
                <a:gd name="connsiteY17" fmla="*/ 395239 h 400508"/>
                <a:gd name="connsiteX18" fmla="*/ 1059140 w 1075290"/>
                <a:gd name="connsiteY18" fmla="*/ 387928 h 400508"/>
                <a:gd name="connsiteX19" fmla="*/ 1075096 w 1075290"/>
                <a:gd name="connsiteY19" fmla="*/ 393411 h 400508"/>
                <a:gd name="connsiteX20" fmla="*/ 1066105 w 1075290"/>
                <a:gd name="connsiteY20" fmla="*/ 378592 h 400508"/>
                <a:gd name="connsiteX21" fmla="*/ 1038986 w 1075290"/>
                <a:gd name="connsiteY21" fmla="*/ 360067 h 400508"/>
                <a:gd name="connsiteX22" fmla="*/ 934804 w 1075290"/>
                <a:gd name="connsiteY22" fmla="*/ 295898 h 400508"/>
                <a:gd name="connsiteX23" fmla="*/ 720957 w 1075290"/>
                <a:gd name="connsiteY23" fmla="*/ 187715 h 400508"/>
                <a:gd name="connsiteX24" fmla="*/ 503949 w 1075290"/>
                <a:gd name="connsiteY24" fmla="*/ 91734 h 400508"/>
                <a:gd name="connsiteX25" fmla="*/ 393889 w 1075290"/>
                <a:gd name="connsiteY25" fmla="*/ 54883 h 400508"/>
                <a:gd name="connsiteX26" fmla="*/ 279926 w 1075290"/>
                <a:gd name="connsiteY26" fmla="*/ 33937 h 400508"/>
                <a:gd name="connsiteX27" fmla="*/ 142450 w 1075290"/>
                <a:gd name="connsiteY27" fmla="*/ 16599 h 400508"/>
                <a:gd name="connsiteX28" fmla="*/ 1516 w 1075290"/>
                <a:gd name="connsiteY28" fmla="*/ 1 h 400508"/>
                <a:gd name="connsiteX29" fmla="*/ 1269 w 1075290"/>
                <a:gd name="connsiteY29" fmla="*/ 2965 h 400508"/>
                <a:gd name="connsiteX30" fmla="*/ 1269 w 1075290"/>
                <a:gd name="connsiteY30" fmla="*/ 2965 h 40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75290" h="400508">
                  <a:moveTo>
                    <a:pt x="1269" y="2965"/>
                  </a:moveTo>
                  <a:cubicBezTo>
                    <a:pt x="77590" y="17389"/>
                    <a:pt x="154948" y="27219"/>
                    <a:pt x="231713" y="38877"/>
                  </a:cubicBezTo>
                  <a:cubicBezTo>
                    <a:pt x="304477" y="49943"/>
                    <a:pt x="376698" y="60613"/>
                    <a:pt x="446449" y="85016"/>
                  </a:cubicBezTo>
                  <a:cubicBezTo>
                    <a:pt x="514965" y="108974"/>
                    <a:pt x="580715" y="140441"/>
                    <a:pt x="646761" y="170377"/>
                  </a:cubicBezTo>
                  <a:cubicBezTo>
                    <a:pt x="714486" y="201102"/>
                    <a:pt x="781965" y="232471"/>
                    <a:pt x="848060" y="266654"/>
                  </a:cubicBezTo>
                  <a:cubicBezTo>
                    <a:pt x="884615" y="285574"/>
                    <a:pt x="920725" y="305383"/>
                    <a:pt x="956144" y="326476"/>
                  </a:cubicBezTo>
                  <a:cubicBezTo>
                    <a:pt x="974619" y="337492"/>
                    <a:pt x="992896" y="348854"/>
                    <a:pt x="1010976" y="360561"/>
                  </a:cubicBezTo>
                  <a:cubicBezTo>
                    <a:pt x="1020164" y="366538"/>
                    <a:pt x="1029303" y="372565"/>
                    <a:pt x="1038343" y="378740"/>
                  </a:cubicBezTo>
                  <a:cubicBezTo>
                    <a:pt x="1042443" y="381506"/>
                    <a:pt x="1046494" y="384272"/>
                    <a:pt x="1050545" y="387088"/>
                  </a:cubicBezTo>
                  <a:cubicBezTo>
                    <a:pt x="1052817" y="388669"/>
                    <a:pt x="1055040" y="390200"/>
                    <a:pt x="1057312" y="391781"/>
                  </a:cubicBezTo>
                  <a:cubicBezTo>
                    <a:pt x="1058202" y="392423"/>
                    <a:pt x="1059091" y="393016"/>
                    <a:pt x="1060030" y="393658"/>
                  </a:cubicBezTo>
                  <a:cubicBezTo>
                    <a:pt x="1061808" y="394992"/>
                    <a:pt x="1062054" y="395190"/>
                    <a:pt x="1060819" y="394251"/>
                  </a:cubicBezTo>
                  <a:cubicBezTo>
                    <a:pt x="1061166" y="392473"/>
                    <a:pt x="1061561" y="390694"/>
                    <a:pt x="1061907" y="388916"/>
                  </a:cubicBezTo>
                  <a:cubicBezTo>
                    <a:pt x="1061659" y="389212"/>
                    <a:pt x="1061412" y="389558"/>
                    <a:pt x="1061166" y="389854"/>
                  </a:cubicBezTo>
                  <a:cubicBezTo>
                    <a:pt x="1062697" y="388867"/>
                    <a:pt x="1064228" y="387829"/>
                    <a:pt x="1065759" y="386841"/>
                  </a:cubicBezTo>
                  <a:cubicBezTo>
                    <a:pt x="1066402" y="386891"/>
                    <a:pt x="1066994" y="386989"/>
                    <a:pt x="1067636" y="387039"/>
                  </a:cubicBezTo>
                  <a:cubicBezTo>
                    <a:pt x="1068229" y="390052"/>
                    <a:pt x="1068822" y="393065"/>
                    <a:pt x="1069415" y="396079"/>
                  </a:cubicBezTo>
                  <a:cubicBezTo>
                    <a:pt x="1069613" y="395782"/>
                    <a:pt x="1069761" y="395486"/>
                    <a:pt x="1069959" y="395239"/>
                  </a:cubicBezTo>
                  <a:cubicBezTo>
                    <a:pt x="1074256" y="388076"/>
                    <a:pt x="1063487" y="380716"/>
                    <a:pt x="1059140" y="387928"/>
                  </a:cubicBezTo>
                  <a:cubicBezTo>
                    <a:pt x="1052175" y="399438"/>
                    <a:pt x="1072626" y="406601"/>
                    <a:pt x="1075096" y="393411"/>
                  </a:cubicBezTo>
                  <a:cubicBezTo>
                    <a:pt x="1076380" y="386495"/>
                    <a:pt x="1071095" y="382198"/>
                    <a:pt x="1066105" y="378592"/>
                  </a:cubicBezTo>
                  <a:cubicBezTo>
                    <a:pt x="1057213" y="372170"/>
                    <a:pt x="1048075" y="366143"/>
                    <a:pt x="1038986" y="360067"/>
                  </a:cubicBezTo>
                  <a:cubicBezTo>
                    <a:pt x="1005049" y="337393"/>
                    <a:pt x="970272" y="316053"/>
                    <a:pt x="934804" y="295898"/>
                  </a:cubicBezTo>
                  <a:cubicBezTo>
                    <a:pt x="865349" y="256380"/>
                    <a:pt x="793524" y="221208"/>
                    <a:pt x="720957" y="187715"/>
                  </a:cubicBezTo>
                  <a:cubicBezTo>
                    <a:pt x="649231" y="154618"/>
                    <a:pt x="577306" y="121077"/>
                    <a:pt x="503949" y="91734"/>
                  </a:cubicBezTo>
                  <a:cubicBezTo>
                    <a:pt x="467987" y="77359"/>
                    <a:pt x="431432" y="64466"/>
                    <a:pt x="393889" y="54883"/>
                  </a:cubicBezTo>
                  <a:cubicBezTo>
                    <a:pt x="356445" y="45349"/>
                    <a:pt x="318210" y="39124"/>
                    <a:pt x="279926" y="33937"/>
                  </a:cubicBezTo>
                  <a:cubicBezTo>
                    <a:pt x="234183" y="27763"/>
                    <a:pt x="188292" y="22428"/>
                    <a:pt x="142450" y="16599"/>
                  </a:cubicBezTo>
                  <a:cubicBezTo>
                    <a:pt x="95571" y="10621"/>
                    <a:pt x="48593" y="4150"/>
                    <a:pt x="1516" y="1"/>
                  </a:cubicBezTo>
                  <a:cubicBezTo>
                    <a:pt x="-411" y="-49"/>
                    <a:pt x="-510" y="2619"/>
                    <a:pt x="1269" y="2965"/>
                  </a:cubicBezTo>
                  <a:lnTo>
                    <a:pt x="1269" y="296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7" name="任意多边形: 形状 756"/>
            <p:cNvSpPr/>
            <p:nvPr/>
          </p:nvSpPr>
          <p:spPr>
            <a:xfrm>
              <a:off x="8129533" y="0"/>
              <a:ext cx="1078975" cy="500870"/>
            </a:xfrm>
            <a:custGeom>
              <a:avLst/>
              <a:gdLst>
                <a:gd name="connsiteX0" fmla="*/ 289117 w 1078975"/>
                <a:gd name="connsiteY0" fmla="*/ 0 h 500870"/>
                <a:gd name="connsiteX1" fmla="*/ 335071 w 1078975"/>
                <a:gd name="connsiteY1" fmla="*/ 0 h 500870"/>
                <a:gd name="connsiteX2" fmla="*/ 337721 w 1078975"/>
                <a:gd name="connsiteY2" fmla="*/ 821 h 500870"/>
                <a:gd name="connsiteX3" fmla="*/ 391235 w 1078975"/>
                <a:gd name="connsiteY3" fmla="*/ 23515 h 500870"/>
                <a:gd name="connsiteX4" fmla="*/ 627163 w 1078975"/>
                <a:gd name="connsiteY4" fmla="*/ 146320 h 500870"/>
                <a:gd name="connsiteX5" fmla="*/ 861362 w 1078975"/>
                <a:gd name="connsiteY5" fmla="*/ 283203 h 500870"/>
                <a:gd name="connsiteX6" fmla="*/ 1024970 w 1078975"/>
                <a:gd name="connsiteY6" fmla="*/ 453233 h 500870"/>
                <a:gd name="connsiteX7" fmla="*/ 1011533 w 1078975"/>
                <a:gd name="connsiteY7" fmla="*/ 455703 h 500870"/>
                <a:gd name="connsiteX8" fmla="*/ 992910 w 1078975"/>
                <a:gd name="connsiteY8" fmla="*/ 403439 h 500870"/>
                <a:gd name="connsiteX9" fmla="*/ 900189 w 1078975"/>
                <a:gd name="connsiteY9" fmla="*/ 322376 h 500870"/>
                <a:gd name="connsiteX10" fmla="*/ 789981 w 1078975"/>
                <a:gd name="connsiteY10" fmla="*/ 256479 h 500870"/>
                <a:gd name="connsiteX11" fmla="*/ 561661 w 1078975"/>
                <a:gd name="connsiteY11" fmla="*/ 125622 h 500870"/>
                <a:gd name="connsiteX12" fmla="*/ 445820 w 1078975"/>
                <a:gd name="connsiteY12" fmla="*/ 65059 h 500870"/>
                <a:gd name="connsiteX13" fmla="*/ 334081 w 1078975"/>
                <a:gd name="connsiteY13" fmla="*/ 13882 h 500870"/>
                <a:gd name="connsiteX14" fmla="*/ 108941 w 1078975"/>
                <a:gd name="connsiteY14" fmla="*/ 0 h 500870"/>
                <a:gd name="connsiteX15" fmla="*/ 147121 w 1078975"/>
                <a:gd name="connsiteY15" fmla="*/ 0 h 500870"/>
                <a:gd name="connsiteX16" fmla="*/ 114158 w 1078975"/>
                <a:gd name="connsiteY16" fmla="*/ 11560 h 500870"/>
                <a:gd name="connsiteX17" fmla="*/ 37590 w 1078975"/>
                <a:gd name="connsiteY17" fmla="*/ 99292 h 500870"/>
                <a:gd name="connsiteX18" fmla="*/ 16843 w 1078975"/>
                <a:gd name="connsiteY18" fmla="*/ 149975 h 500870"/>
                <a:gd name="connsiteX19" fmla="*/ 26525 w 1078975"/>
                <a:gd name="connsiteY19" fmla="*/ 200757 h 500870"/>
                <a:gd name="connsiteX20" fmla="*/ 117764 w 1078975"/>
                <a:gd name="connsiteY20" fmla="*/ 273175 h 500870"/>
                <a:gd name="connsiteX21" fmla="*/ 222786 w 1078975"/>
                <a:gd name="connsiteY21" fmla="*/ 325736 h 500870"/>
                <a:gd name="connsiteX22" fmla="*/ 329092 w 1078975"/>
                <a:gd name="connsiteY22" fmla="*/ 369651 h 500870"/>
                <a:gd name="connsiteX23" fmla="*/ 442165 w 1078975"/>
                <a:gd name="connsiteY23" fmla="*/ 421421 h 500870"/>
                <a:gd name="connsiteX24" fmla="*/ 657247 w 1078975"/>
                <a:gd name="connsiteY24" fmla="*/ 477537 h 500870"/>
                <a:gd name="connsiteX25" fmla="*/ 879244 w 1078975"/>
                <a:gd name="connsiteY25" fmla="*/ 472104 h 500870"/>
                <a:gd name="connsiteX26" fmla="*/ 990638 w 1078975"/>
                <a:gd name="connsiteY26" fmla="*/ 458470 h 500870"/>
                <a:gd name="connsiteX27" fmla="*/ 1078765 w 1078975"/>
                <a:gd name="connsiteY27" fmla="*/ 498482 h 500870"/>
                <a:gd name="connsiteX28" fmla="*/ 1075554 w 1078975"/>
                <a:gd name="connsiteY28" fmla="*/ 499866 h 500870"/>
                <a:gd name="connsiteX29" fmla="*/ 1022895 w 1078975"/>
                <a:gd name="connsiteY29" fmla="*/ 469485 h 500870"/>
                <a:gd name="connsiteX30" fmla="*/ 962629 w 1078975"/>
                <a:gd name="connsiteY30" fmla="*/ 473734 h 500870"/>
                <a:gd name="connsiteX31" fmla="*/ 905969 w 1078975"/>
                <a:gd name="connsiteY31" fmla="*/ 481934 h 500870"/>
                <a:gd name="connsiteX32" fmla="*/ 793340 w 1078975"/>
                <a:gd name="connsiteY32" fmla="*/ 492456 h 500870"/>
                <a:gd name="connsiteX33" fmla="*/ 569663 w 1078975"/>
                <a:gd name="connsiteY33" fmla="*/ 478081 h 500870"/>
                <a:gd name="connsiteX34" fmla="*/ 461134 w 1078975"/>
                <a:gd name="connsiteY34" fmla="*/ 444440 h 500870"/>
                <a:gd name="connsiteX35" fmla="*/ 343170 w 1078975"/>
                <a:gd name="connsiteY35" fmla="*/ 390151 h 500870"/>
                <a:gd name="connsiteX36" fmla="*/ 124779 w 1078975"/>
                <a:gd name="connsiteY36" fmla="*/ 292885 h 500870"/>
                <a:gd name="connsiteX37" fmla="*/ 30477 w 1078975"/>
                <a:gd name="connsiteY37" fmla="*/ 224024 h 500870"/>
                <a:gd name="connsiteX38" fmla="*/ 442 w 1078975"/>
                <a:gd name="connsiteY38" fmla="*/ 177490 h 500870"/>
                <a:gd name="connsiteX39" fmla="*/ 9828 w 1078975"/>
                <a:gd name="connsiteY39" fmla="*/ 129129 h 500870"/>
                <a:gd name="connsiteX40" fmla="*/ 69255 w 1078975"/>
                <a:gd name="connsiteY40" fmla="*/ 27417 h 500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78975" h="500870">
                  <a:moveTo>
                    <a:pt x="289117" y="0"/>
                  </a:moveTo>
                  <a:lnTo>
                    <a:pt x="335071" y="0"/>
                  </a:lnTo>
                  <a:lnTo>
                    <a:pt x="337721" y="821"/>
                  </a:lnTo>
                  <a:cubicBezTo>
                    <a:pt x="355939" y="7661"/>
                    <a:pt x="373810" y="15414"/>
                    <a:pt x="391235" y="23515"/>
                  </a:cubicBezTo>
                  <a:cubicBezTo>
                    <a:pt x="471606" y="60860"/>
                    <a:pt x="549904" y="102948"/>
                    <a:pt x="627163" y="146320"/>
                  </a:cubicBezTo>
                  <a:cubicBezTo>
                    <a:pt x="706003" y="190581"/>
                    <a:pt x="783757" y="236769"/>
                    <a:pt x="861362" y="283203"/>
                  </a:cubicBezTo>
                  <a:cubicBezTo>
                    <a:pt x="927754" y="322870"/>
                    <a:pt x="1015090" y="366885"/>
                    <a:pt x="1024970" y="453233"/>
                  </a:cubicBezTo>
                  <a:cubicBezTo>
                    <a:pt x="1025958" y="461977"/>
                    <a:pt x="1012521" y="464447"/>
                    <a:pt x="1011533" y="455703"/>
                  </a:cubicBezTo>
                  <a:cubicBezTo>
                    <a:pt x="1009360" y="436981"/>
                    <a:pt x="1002790" y="419445"/>
                    <a:pt x="992910" y="403439"/>
                  </a:cubicBezTo>
                  <a:cubicBezTo>
                    <a:pt x="970928" y="367823"/>
                    <a:pt x="935262" y="343766"/>
                    <a:pt x="900189" y="322376"/>
                  </a:cubicBezTo>
                  <a:cubicBezTo>
                    <a:pt x="863634" y="300098"/>
                    <a:pt x="826783" y="278313"/>
                    <a:pt x="789981" y="256479"/>
                  </a:cubicBezTo>
                  <a:cubicBezTo>
                    <a:pt x="714549" y="211674"/>
                    <a:pt x="638722" y="167512"/>
                    <a:pt x="561661" y="125622"/>
                  </a:cubicBezTo>
                  <a:cubicBezTo>
                    <a:pt x="523377" y="104825"/>
                    <a:pt x="484796" y="84572"/>
                    <a:pt x="445820" y="65059"/>
                  </a:cubicBezTo>
                  <a:cubicBezTo>
                    <a:pt x="409216" y="46732"/>
                    <a:pt x="372365" y="28405"/>
                    <a:pt x="334081" y="13882"/>
                  </a:cubicBezTo>
                  <a:close/>
                  <a:moveTo>
                    <a:pt x="108941" y="0"/>
                  </a:moveTo>
                  <a:lnTo>
                    <a:pt x="147121" y="0"/>
                  </a:lnTo>
                  <a:lnTo>
                    <a:pt x="114158" y="11560"/>
                  </a:lnTo>
                  <a:cubicBezTo>
                    <a:pt x="77801" y="30776"/>
                    <a:pt x="54633" y="62589"/>
                    <a:pt x="37590" y="99292"/>
                  </a:cubicBezTo>
                  <a:cubicBezTo>
                    <a:pt x="29983" y="115693"/>
                    <a:pt x="21931" y="132587"/>
                    <a:pt x="16843" y="149975"/>
                  </a:cubicBezTo>
                  <a:cubicBezTo>
                    <a:pt x="11261" y="168994"/>
                    <a:pt x="13188" y="185542"/>
                    <a:pt x="26525" y="200757"/>
                  </a:cubicBezTo>
                  <a:cubicBezTo>
                    <a:pt x="51965" y="229803"/>
                    <a:pt x="84915" y="253268"/>
                    <a:pt x="117764" y="273175"/>
                  </a:cubicBezTo>
                  <a:cubicBezTo>
                    <a:pt x="151306" y="293478"/>
                    <a:pt x="186824" y="310224"/>
                    <a:pt x="222786" y="325736"/>
                  </a:cubicBezTo>
                  <a:cubicBezTo>
                    <a:pt x="258007" y="340901"/>
                    <a:pt x="293722" y="354881"/>
                    <a:pt x="329092" y="369651"/>
                  </a:cubicBezTo>
                  <a:cubicBezTo>
                    <a:pt x="367425" y="385656"/>
                    <a:pt x="404523" y="403983"/>
                    <a:pt x="442165" y="421421"/>
                  </a:cubicBezTo>
                  <a:cubicBezTo>
                    <a:pt x="510286" y="452937"/>
                    <a:pt x="582556" y="470967"/>
                    <a:pt x="657247" y="477537"/>
                  </a:cubicBezTo>
                  <a:cubicBezTo>
                    <a:pt x="731246" y="484058"/>
                    <a:pt x="805541" y="480106"/>
                    <a:pt x="879244" y="472104"/>
                  </a:cubicBezTo>
                  <a:cubicBezTo>
                    <a:pt x="916342" y="468102"/>
                    <a:pt x="953391" y="460445"/>
                    <a:pt x="990638" y="458470"/>
                  </a:cubicBezTo>
                  <a:cubicBezTo>
                    <a:pt x="1024426" y="456691"/>
                    <a:pt x="1062414" y="465583"/>
                    <a:pt x="1078765" y="498482"/>
                  </a:cubicBezTo>
                  <a:cubicBezTo>
                    <a:pt x="1079802" y="500557"/>
                    <a:pt x="1076739" y="501891"/>
                    <a:pt x="1075554" y="499866"/>
                  </a:cubicBezTo>
                  <a:cubicBezTo>
                    <a:pt x="1064439" y="481391"/>
                    <a:pt x="1043840" y="471758"/>
                    <a:pt x="1022895" y="469485"/>
                  </a:cubicBezTo>
                  <a:cubicBezTo>
                    <a:pt x="1002543" y="467262"/>
                    <a:pt x="982685" y="470622"/>
                    <a:pt x="962629" y="473734"/>
                  </a:cubicBezTo>
                  <a:cubicBezTo>
                    <a:pt x="943759" y="476648"/>
                    <a:pt x="924888" y="479464"/>
                    <a:pt x="905969" y="481934"/>
                  </a:cubicBezTo>
                  <a:cubicBezTo>
                    <a:pt x="868574" y="486824"/>
                    <a:pt x="831031" y="490480"/>
                    <a:pt x="793340" y="492456"/>
                  </a:cubicBezTo>
                  <a:cubicBezTo>
                    <a:pt x="718501" y="496358"/>
                    <a:pt x="643119" y="493493"/>
                    <a:pt x="569663" y="478081"/>
                  </a:cubicBezTo>
                  <a:cubicBezTo>
                    <a:pt x="532515" y="470276"/>
                    <a:pt x="496109" y="459210"/>
                    <a:pt x="461134" y="444440"/>
                  </a:cubicBezTo>
                  <a:cubicBezTo>
                    <a:pt x="421270" y="427595"/>
                    <a:pt x="382986" y="407243"/>
                    <a:pt x="343170" y="390151"/>
                  </a:cubicBezTo>
                  <a:cubicBezTo>
                    <a:pt x="269962" y="358783"/>
                    <a:pt x="194234" y="332355"/>
                    <a:pt x="124779" y="292885"/>
                  </a:cubicBezTo>
                  <a:cubicBezTo>
                    <a:pt x="90842" y="273620"/>
                    <a:pt x="58733" y="251045"/>
                    <a:pt x="30477" y="224024"/>
                  </a:cubicBezTo>
                  <a:cubicBezTo>
                    <a:pt x="16942" y="211131"/>
                    <a:pt x="2765" y="197003"/>
                    <a:pt x="442" y="177490"/>
                  </a:cubicBezTo>
                  <a:cubicBezTo>
                    <a:pt x="-1582" y="160843"/>
                    <a:pt x="3653" y="144393"/>
                    <a:pt x="9828" y="129129"/>
                  </a:cubicBezTo>
                  <a:cubicBezTo>
                    <a:pt x="24500" y="92870"/>
                    <a:pt x="40801" y="55130"/>
                    <a:pt x="69255" y="2741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33" name="任意多边形: 形状 232"/>
            <p:cNvSpPr/>
            <p:nvPr/>
          </p:nvSpPr>
          <p:spPr>
            <a:xfrm>
              <a:off x="8960604" y="278029"/>
              <a:ext cx="50398" cy="113008"/>
            </a:xfrm>
            <a:custGeom>
              <a:avLst/>
              <a:gdLst>
                <a:gd name="connsiteX0" fmla="*/ 50396 w 50398"/>
                <a:gd name="connsiteY0" fmla="*/ 109405 h 113008"/>
                <a:gd name="connsiteX1" fmla="*/ 41504 w 50398"/>
                <a:gd name="connsiteY1" fmla="*/ 76654 h 113008"/>
                <a:gd name="connsiteX2" fmla="*/ 30044 w 50398"/>
                <a:gd name="connsiteY2" fmla="*/ 44743 h 113008"/>
                <a:gd name="connsiteX3" fmla="*/ 18534 w 50398"/>
                <a:gd name="connsiteY3" fmla="*/ 12881 h 113008"/>
                <a:gd name="connsiteX4" fmla="*/ 1837 w 50398"/>
                <a:gd name="connsiteY4" fmla="*/ 1469 h 113008"/>
                <a:gd name="connsiteX5" fmla="*/ 751 w 50398"/>
                <a:gd name="connsiteY5" fmla="*/ 6607 h 113008"/>
                <a:gd name="connsiteX6" fmla="*/ 21399 w 50398"/>
                <a:gd name="connsiteY6" fmla="*/ 56104 h 113008"/>
                <a:gd name="connsiteX7" fmla="*/ 32069 w 50398"/>
                <a:gd name="connsiteY7" fmla="*/ 84756 h 113008"/>
                <a:gd name="connsiteX8" fmla="*/ 45209 w 50398"/>
                <a:gd name="connsiteY8" fmla="*/ 111925 h 113008"/>
                <a:gd name="connsiteX9" fmla="*/ 50396 w 50398"/>
                <a:gd name="connsiteY9" fmla="*/ 109405 h 113008"/>
                <a:gd name="connsiteX10" fmla="*/ 50396 w 50398"/>
                <a:gd name="connsiteY10" fmla="*/ 109405 h 113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98" h="113008">
                  <a:moveTo>
                    <a:pt x="50396" y="109405"/>
                  </a:moveTo>
                  <a:cubicBezTo>
                    <a:pt x="49754" y="97896"/>
                    <a:pt x="45358" y="87374"/>
                    <a:pt x="41504" y="76654"/>
                  </a:cubicBezTo>
                  <a:cubicBezTo>
                    <a:pt x="37701" y="66034"/>
                    <a:pt x="33897" y="55363"/>
                    <a:pt x="30044" y="44743"/>
                  </a:cubicBezTo>
                  <a:cubicBezTo>
                    <a:pt x="26240" y="34122"/>
                    <a:pt x="22585" y="23402"/>
                    <a:pt x="18534" y="12881"/>
                  </a:cubicBezTo>
                  <a:cubicBezTo>
                    <a:pt x="15965" y="6162"/>
                    <a:pt x="10087" y="-3767"/>
                    <a:pt x="1837" y="1469"/>
                  </a:cubicBezTo>
                  <a:cubicBezTo>
                    <a:pt x="-89" y="2704"/>
                    <a:pt x="-583" y="4680"/>
                    <a:pt x="751" y="6607"/>
                  </a:cubicBezTo>
                  <a:cubicBezTo>
                    <a:pt x="10037" y="19994"/>
                    <a:pt x="15372" y="39753"/>
                    <a:pt x="21399" y="56104"/>
                  </a:cubicBezTo>
                  <a:cubicBezTo>
                    <a:pt x="24956" y="65638"/>
                    <a:pt x="28512" y="75222"/>
                    <a:pt x="32069" y="84756"/>
                  </a:cubicBezTo>
                  <a:cubicBezTo>
                    <a:pt x="35626" y="94388"/>
                    <a:pt x="38936" y="103626"/>
                    <a:pt x="45209" y="111925"/>
                  </a:cubicBezTo>
                  <a:cubicBezTo>
                    <a:pt x="47185" y="114494"/>
                    <a:pt x="50495" y="112024"/>
                    <a:pt x="50396" y="109405"/>
                  </a:cubicBezTo>
                  <a:lnTo>
                    <a:pt x="50396" y="10940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34" name="任意多边形: 形状 233"/>
            <p:cNvSpPr/>
            <p:nvPr/>
          </p:nvSpPr>
          <p:spPr>
            <a:xfrm>
              <a:off x="8871115" y="214516"/>
              <a:ext cx="46095" cy="122042"/>
            </a:xfrm>
            <a:custGeom>
              <a:avLst/>
              <a:gdLst>
                <a:gd name="connsiteX0" fmla="*/ 46078 w 46095"/>
                <a:gd name="connsiteY0" fmla="*/ 120704 h 122042"/>
                <a:gd name="connsiteX1" fmla="*/ 35358 w 46095"/>
                <a:gd name="connsiteY1" fmla="*/ 90324 h 122042"/>
                <a:gd name="connsiteX2" fmla="*/ 24441 w 46095"/>
                <a:gd name="connsiteY2" fmla="*/ 60438 h 122042"/>
                <a:gd name="connsiteX3" fmla="*/ 15401 w 46095"/>
                <a:gd name="connsiteY3" fmla="*/ 29020 h 122042"/>
                <a:gd name="connsiteX4" fmla="*/ 12190 w 46095"/>
                <a:gd name="connsiteY4" fmla="*/ 12423 h 122042"/>
                <a:gd name="connsiteX5" fmla="*/ 6311 w 46095"/>
                <a:gd name="connsiteY5" fmla="*/ 468 h 122042"/>
                <a:gd name="connsiteX6" fmla="*/ 2014 w 46095"/>
                <a:gd name="connsiteY6" fmla="*/ 1308 h 122042"/>
                <a:gd name="connsiteX7" fmla="*/ 1273 w 46095"/>
                <a:gd name="connsiteY7" fmla="*/ 14398 h 122042"/>
                <a:gd name="connsiteX8" fmla="*/ 5916 w 46095"/>
                <a:gd name="connsiteY8" fmla="*/ 30749 h 122042"/>
                <a:gd name="connsiteX9" fmla="*/ 15598 w 46095"/>
                <a:gd name="connsiteY9" fmla="*/ 62266 h 122042"/>
                <a:gd name="connsiteX10" fmla="*/ 27899 w 46095"/>
                <a:gd name="connsiteY10" fmla="*/ 93831 h 122042"/>
                <a:gd name="connsiteX11" fmla="*/ 44052 w 46095"/>
                <a:gd name="connsiteY11" fmla="*/ 121692 h 122042"/>
                <a:gd name="connsiteX12" fmla="*/ 46078 w 46095"/>
                <a:gd name="connsiteY12" fmla="*/ 120704 h 122042"/>
                <a:gd name="connsiteX13" fmla="*/ 46078 w 46095"/>
                <a:gd name="connsiteY13" fmla="*/ 120704 h 12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095" h="122042">
                  <a:moveTo>
                    <a:pt x="46078" y="120704"/>
                  </a:moveTo>
                  <a:cubicBezTo>
                    <a:pt x="44052" y="110084"/>
                    <a:pt x="39359" y="100253"/>
                    <a:pt x="35358" y="90324"/>
                  </a:cubicBezTo>
                  <a:cubicBezTo>
                    <a:pt x="31356" y="80494"/>
                    <a:pt x="27701" y="70515"/>
                    <a:pt x="24441" y="60438"/>
                  </a:cubicBezTo>
                  <a:cubicBezTo>
                    <a:pt x="21082" y="50114"/>
                    <a:pt x="17920" y="39592"/>
                    <a:pt x="15401" y="29020"/>
                  </a:cubicBezTo>
                  <a:cubicBezTo>
                    <a:pt x="14067" y="23537"/>
                    <a:pt x="13326" y="17955"/>
                    <a:pt x="12190" y="12423"/>
                  </a:cubicBezTo>
                  <a:cubicBezTo>
                    <a:pt x="11202" y="7730"/>
                    <a:pt x="10955" y="2987"/>
                    <a:pt x="6311" y="468"/>
                  </a:cubicBezTo>
                  <a:cubicBezTo>
                    <a:pt x="4731" y="-372"/>
                    <a:pt x="3199" y="-75"/>
                    <a:pt x="2014" y="1308"/>
                  </a:cubicBezTo>
                  <a:cubicBezTo>
                    <a:pt x="-1296" y="5309"/>
                    <a:pt x="235" y="9755"/>
                    <a:pt x="1273" y="14398"/>
                  </a:cubicBezTo>
                  <a:cubicBezTo>
                    <a:pt x="2557" y="19980"/>
                    <a:pt x="4385" y="25266"/>
                    <a:pt x="5916" y="30749"/>
                  </a:cubicBezTo>
                  <a:cubicBezTo>
                    <a:pt x="8880" y="41370"/>
                    <a:pt x="11943" y="51892"/>
                    <a:pt x="15598" y="62266"/>
                  </a:cubicBezTo>
                  <a:cubicBezTo>
                    <a:pt x="19303" y="72936"/>
                    <a:pt x="23403" y="83458"/>
                    <a:pt x="27899" y="93831"/>
                  </a:cubicBezTo>
                  <a:cubicBezTo>
                    <a:pt x="32147" y="103662"/>
                    <a:pt x="36741" y="113690"/>
                    <a:pt x="44052" y="121692"/>
                  </a:cubicBezTo>
                  <a:cubicBezTo>
                    <a:pt x="44793" y="122483"/>
                    <a:pt x="46275" y="121840"/>
                    <a:pt x="46078" y="120704"/>
                  </a:cubicBezTo>
                  <a:lnTo>
                    <a:pt x="46078" y="12070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35" name="任意多边形: 形状 234"/>
            <p:cNvSpPr/>
            <p:nvPr/>
          </p:nvSpPr>
          <p:spPr>
            <a:xfrm>
              <a:off x="8587445" y="286653"/>
              <a:ext cx="231348" cy="146968"/>
            </a:xfrm>
            <a:custGeom>
              <a:avLst/>
              <a:gdLst>
                <a:gd name="connsiteX0" fmla="*/ 258 w 231348"/>
                <a:gd name="connsiteY0" fmla="*/ 146969 h 146968"/>
                <a:gd name="connsiteX1" fmla="*/ 56572 w 231348"/>
                <a:gd name="connsiteY1" fmla="*/ 122961 h 146968"/>
                <a:gd name="connsiteX2" fmla="*/ 117333 w 231348"/>
                <a:gd name="connsiteY2" fmla="*/ 83689 h 146968"/>
                <a:gd name="connsiteX3" fmla="*/ 176512 w 231348"/>
                <a:gd name="connsiteY3" fmla="*/ 44911 h 146968"/>
                <a:gd name="connsiteX4" fmla="*/ 205410 w 231348"/>
                <a:gd name="connsiteY4" fmla="*/ 25942 h 146968"/>
                <a:gd name="connsiteX5" fmla="*/ 220526 w 231348"/>
                <a:gd name="connsiteY5" fmla="*/ 16013 h 146968"/>
                <a:gd name="connsiteX6" fmla="*/ 231196 w 231348"/>
                <a:gd name="connsiteY6" fmla="*/ 5392 h 146968"/>
                <a:gd name="connsiteX7" fmla="*/ 227788 w 231348"/>
                <a:gd name="connsiteY7" fmla="*/ 206 h 146968"/>
                <a:gd name="connsiteX8" fmla="*/ 216624 w 231348"/>
                <a:gd name="connsiteY8" fmla="*/ 3960 h 146968"/>
                <a:gd name="connsiteX9" fmla="*/ 201508 w 231348"/>
                <a:gd name="connsiteY9" fmla="*/ 13889 h 146968"/>
                <a:gd name="connsiteX10" fmla="*/ 172610 w 231348"/>
                <a:gd name="connsiteY10" fmla="*/ 32858 h 146968"/>
                <a:gd name="connsiteX11" fmla="*/ 113480 w 231348"/>
                <a:gd name="connsiteY11" fmla="*/ 71784 h 146968"/>
                <a:gd name="connsiteX12" fmla="*/ 56029 w 231348"/>
                <a:gd name="connsiteY12" fmla="*/ 110118 h 146968"/>
                <a:gd name="connsiteX13" fmla="*/ 60 w 231348"/>
                <a:gd name="connsiteY13" fmla="*/ 146524 h 146968"/>
                <a:gd name="connsiteX14" fmla="*/ 258 w 231348"/>
                <a:gd name="connsiteY14" fmla="*/ 146969 h 146968"/>
                <a:gd name="connsiteX15" fmla="*/ 258 w 231348"/>
                <a:gd name="connsiteY15" fmla="*/ 146969 h 14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1348" h="146968">
                  <a:moveTo>
                    <a:pt x="258" y="146969"/>
                  </a:moveTo>
                  <a:cubicBezTo>
                    <a:pt x="21054" y="146524"/>
                    <a:pt x="39481" y="133779"/>
                    <a:pt x="56572" y="122961"/>
                  </a:cubicBezTo>
                  <a:cubicBezTo>
                    <a:pt x="76974" y="110068"/>
                    <a:pt x="97079" y="96780"/>
                    <a:pt x="117333" y="83689"/>
                  </a:cubicBezTo>
                  <a:cubicBezTo>
                    <a:pt x="137141" y="70895"/>
                    <a:pt x="156802" y="57854"/>
                    <a:pt x="176512" y="44911"/>
                  </a:cubicBezTo>
                  <a:cubicBezTo>
                    <a:pt x="186145" y="38588"/>
                    <a:pt x="195778" y="32265"/>
                    <a:pt x="205410" y="25942"/>
                  </a:cubicBezTo>
                  <a:cubicBezTo>
                    <a:pt x="210449" y="22633"/>
                    <a:pt x="215488" y="19323"/>
                    <a:pt x="220526" y="16013"/>
                  </a:cubicBezTo>
                  <a:cubicBezTo>
                    <a:pt x="225269" y="12901"/>
                    <a:pt x="229764" y="11172"/>
                    <a:pt x="231196" y="5392"/>
                  </a:cubicBezTo>
                  <a:cubicBezTo>
                    <a:pt x="231838" y="2774"/>
                    <a:pt x="230406" y="650"/>
                    <a:pt x="227788" y="206"/>
                  </a:cubicBezTo>
                  <a:cubicBezTo>
                    <a:pt x="222749" y="-634"/>
                    <a:pt x="220823" y="1194"/>
                    <a:pt x="216624" y="3960"/>
                  </a:cubicBezTo>
                  <a:cubicBezTo>
                    <a:pt x="211585" y="7270"/>
                    <a:pt x="206546" y="10579"/>
                    <a:pt x="201508" y="13889"/>
                  </a:cubicBezTo>
                  <a:cubicBezTo>
                    <a:pt x="191875" y="20212"/>
                    <a:pt x="182242" y="26535"/>
                    <a:pt x="172610" y="32858"/>
                  </a:cubicBezTo>
                  <a:cubicBezTo>
                    <a:pt x="152900" y="45800"/>
                    <a:pt x="133140" y="58694"/>
                    <a:pt x="113480" y="71784"/>
                  </a:cubicBezTo>
                  <a:cubicBezTo>
                    <a:pt x="94313" y="84529"/>
                    <a:pt x="75196" y="97323"/>
                    <a:pt x="56029" y="110118"/>
                  </a:cubicBezTo>
                  <a:cubicBezTo>
                    <a:pt x="37554" y="122467"/>
                    <a:pt x="18041" y="133681"/>
                    <a:pt x="60" y="146524"/>
                  </a:cubicBezTo>
                  <a:cubicBezTo>
                    <a:pt x="-88" y="146672"/>
                    <a:pt x="60" y="146969"/>
                    <a:pt x="258" y="146969"/>
                  </a:cubicBezTo>
                  <a:lnTo>
                    <a:pt x="258" y="14696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36" name="任意多边形: 形状 235"/>
            <p:cNvSpPr/>
            <p:nvPr/>
          </p:nvSpPr>
          <p:spPr>
            <a:xfrm>
              <a:off x="8487228" y="259092"/>
              <a:ext cx="253103" cy="136296"/>
            </a:xfrm>
            <a:custGeom>
              <a:avLst/>
              <a:gdLst>
                <a:gd name="connsiteX0" fmla="*/ 245 w 253103"/>
                <a:gd name="connsiteY0" fmla="*/ 136296 h 136296"/>
                <a:gd name="connsiteX1" fmla="*/ 28403 w 253103"/>
                <a:gd name="connsiteY1" fmla="*/ 127602 h 136296"/>
                <a:gd name="connsiteX2" fmla="*/ 60165 w 253103"/>
                <a:gd name="connsiteY2" fmla="*/ 113177 h 136296"/>
                <a:gd name="connsiteX3" fmla="*/ 121370 w 253103"/>
                <a:gd name="connsiteY3" fmla="*/ 75931 h 136296"/>
                <a:gd name="connsiteX4" fmla="*/ 247979 w 253103"/>
                <a:gd name="connsiteY4" fmla="*/ 13392 h 136296"/>
                <a:gd name="connsiteX5" fmla="*/ 245559 w 253103"/>
                <a:gd name="connsiteY5" fmla="*/ 252 h 136296"/>
                <a:gd name="connsiteX6" fmla="*/ 119444 w 253103"/>
                <a:gd name="connsiteY6" fmla="*/ 61655 h 136296"/>
                <a:gd name="connsiteX7" fmla="*/ 60067 w 253103"/>
                <a:gd name="connsiteY7" fmla="*/ 99395 h 136296"/>
                <a:gd name="connsiteX8" fmla="*/ 30230 w 253103"/>
                <a:gd name="connsiteY8" fmla="*/ 117969 h 136296"/>
                <a:gd name="connsiteX9" fmla="*/ 48 w 253103"/>
                <a:gd name="connsiteY9" fmla="*/ 135851 h 136296"/>
                <a:gd name="connsiteX10" fmla="*/ 245 w 253103"/>
                <a:gd name="connsiteY10" fmla="*/ 136296 h 136296"/>
                <a:gd name="connsiteX11" fmla="*/ 245 w 253103"/>
                <a:gd name="connsiteY11" fmla="*/ 136296 h 136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103" h="136296">
                  <a:moveTo>
                    <a:pt x="245" y="136296"/>
                  </a:moveTo>
                  <a:cubicBezTo>
                    <a:pt x="9631" y="136247"/>
                    <a:pt x="19807" y="130961"/>
                    <a:pt x="28403" y="127602"/>
                  </a:cubicBezTo>
                  <a:cubicBezTo>
                    <a:pt x="39221" y="123403"/>
                    <a:pt x="49891" y="118661"/>
                    <a:pt x="60165" y="113177"/>
                  </a:cubicBezTo>
                  <a:cubicBezTo>
                    <a:pt x="81209" y="101964"/>
                    <a:pt x="101265" y="88676"/>
                    <a:pt x="121370" y="75931"/>
                  </a:cubicBezTo>
                  <a:cubicBezTo>
                    <a:pt x="161137" y="50639"/>
                    <a:pt x="202039" y="25742"/>
                    <a:pt x="247979" y="13392"/>
                  </a:cubicBezTo>
                  <a:cubicBezTo>
                    <a:pt x="256229" y="11169"/>
                    <a:pt x="253858" y="-1971"/>
                    <a:pt x="245559" y="252"/>
                  </a:cubicBezTo>
                  <a:cubicBezTo>
                    <a:pt x="199865" y="12602"/>
                    <a:pt x="159111" y="36412"/>
                    <a:pt x="119444" y="61655"/>
                  </a:cubicBezTo>
                  <a:cubicBezTo>
                    <a:pt x="99636" y="74251"/>
                    <a:pt x="80123" y="87144"/>
                    <a:pt x="60067" y="99395"/>
                  </a:cubicBezTo>
                  <a:cubicBezTo>
                    <a:pt x="50089" y="105521"/>
                    <a:pt x="40258" y="111844"/>
                    <a:pt x="30230" y="117969"/>
                  </a:cubicBezTo>
                  <a:cubicBezTo>
                    <a:pt x="20696" y="123798"/>
                    <a:pt x="8199" y="128293"/>
                    <a:pt x="48" y="135851"/>
                  </a:cubicBezTo>
                  <a:cubicBezTo>
                    <a:pt x="-51" y="136000"/>
                    <a:pt x="-2" y="136296"/>
                    <a:pt x="245" y="136296"/>
                  </a:cubicBezTo>
                  <a:lnTo>
                    <a:pt x="245" y="13629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37" name="任意多边形: 形状 236"/>
            <p:cNvSpPr/>
            <p:nvPr/>
          </p:nvSpPr>
          <p:spPr>
            <a:xfrm>
              <a:off x="8207176" y="35443"/>
              <a:ext cx="183716" cy="152190"/>
            </a:xfrm>
            <a:custGeom>
              <a:avLst/>
              <a:gdLst>
                <a:gd name="connsiteX0" fmla="*/ 10 w 183716"/>
                <a:gd name="connsiteY0" fmla="*/ 372 h 152190"/>
                <a:gd name="connsiteX1" fmla="*/ 16706 w 183716"/>
                <a:gd name="connsiteY1" fmla="*/ 20773 h 152190"/>
                <a:gd name="connsiteX2" fmla="*/ 38146 w 183716"/>
                <a:gd name="connsiteY2" fmla="*/ 41373 h 152190"/>
                <a:gd name="connsiteX3" fmla="*/ 80974 w 183716"/>
                <a:gd name="connsiteY3" fmla="*/ 80249 h 152190"/>
                <a:gd name="connsiteX4" fmla="*/ 173103 w 183716"/>
                <a:gd name="connsiteY4" fmla="*/ 151087 h 152190"/>
                <a:gd name="connsiteX5" fmla="*/ 183625 w 183716"/>
                <a:gd name="connsiteY5" fmla="*/ 144171 h 152190"/>
                <a:gd name="connsiteX6" fmla="*/ 170089 w 183716"/>
                <a:gd name="connsiteY6" fmla="*/ 134687 h 152190"/>
                <a:gd name="connsiteX7" fmla="*/ 168706 w 183716"/>
                <a:gd name="connsiteY7" fmla="*/ 141306 h 152190"/>
                <a:gd name="connsiteX8" fmla="*/ 170089 w 183716"/>
                <a:gd name="connsiteY8" fmla="*/ 144863 h 152190"/>
                <a:gd name="connsiteX9" fmla="*/ 180710 w 183716"/>
                <a:gd name="connsiteY9" fmla="*/ 139725 h 152190"/>
                <a:gd name="connsiteX10" fmla="*/ 89520 w 183716"/>
                <a:gd name="connsiteY10" fmla="*/ 70271 h 152190"/>
                <a:gd name="connsiteX11" fmla="*/ 46840 w 183716"/>
                <a:gd name="connsiteY11" fmla="*/ 33963 h 152190"/>
                <a:gd name="connsiteX12" fmla="*/ 23820 w 183716"/>
                <a:gd name="connsiteY12" fmla="*/ 15191 h 152190"/>
                <a:gd name="connsiteX13" fmla="*/ 257 w 183716"/>
                <a:gd name="connsiteY13" fmla="*/ 26 h 152190"/>
                <a:gd name="connsiteX14" fmla="*/ 10 w 183716"/>
                <a:gd name="connsiteY14" fmla="*/ 372 h 152190"/>
                <a:gd name="connsiteX15" fmla="*/ 10 w 183716"/>
                <a:gd name="connsiteY15" fmla="*/ 372 h 15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716" h="152190">
                  <a:moveTo>
                    <a:pt x="10" y="372"/>
                  </a:moveTo>
                  <a:cubicBezTo>
                    <a:pt x="2875" y="8720"/>
                    <a:pt x="10532" y="14796"/>
                    <a:pt x="16706" y="20773"/>
                  </a:cubicBezTo>
                  <a:cubicBezTo>
                    <a:pt x="23820" y="27640"/>
                    <a:pt x="30884" y="34605"/>
                    <a:pt x="38146" y="41373"/>
                  </a:cubicBezTo>
                  <a:cubicBezTo>
                    <a:pt x="52224" y="54562"/>
                    <a:pt x="66451" y="67603"/>
                    <a:pt x="80974" y="80249"/>
                  </a:cubicBezTo>
                  <a:cubicBezTo>
                    <a:pt x="110268" y="105690"/>
                    <a:pt x="140401" y="130142"/>
                    <a:pt x="173103" y="151087"/>
                  </a:cubicBezTo>
                  <a:cubicBezTo>
                    <a:pt x="178092" y="154298"/>
                    <a:pt x="184563" y="150050"/>
                    <a:pt x="183625" y="144171"/>
                  </a:cubicBezTo>
                  <a:cubicBezTo>
                    <a:pt x="182340" y="136169"/>
                    <a:pt x="177202" y="134291"/>
                    <a:pt x="170089" y="134687"/>
                  </a:cubicBezTo>
                  <a:cubicBezTo>
                    <a:pt x="166928" y="134835"/>
                    <a:pt x="166088" y="139824"/>
                    <a:pt x="168706" y="141306"/>
                  </a:cubicBezTo>
                  <a:cubicBezTo>
                    <a:pt x="169150" y="141553"/>
                    <a:pt x="170040" y="142640"/>
                    <a:pt x="170089" y="144863"/>
                  </a:cubicBezTo>
                  <a:cubicBezTo>
                    <a:pt x="173646" y="143134"/>
                    <a:pt x="177202" y="141405"/>
                    <a:pt x="180710" y="139725"/>
                  </a:cubicBezTo>
                  <a:cubicBezTo>
                    <a:pt x="148552" y="118978"/>
                    <a:pt x="118566" y="95118"/>
                    <a:pt x="89520" y="70271"/>
                  </a:cubicBezTo>
                  <a:cubicBezTo>
                    <a:pt x="75293" y="58119"/>
                    <a:pt x="61165" y="45967"/>
                    <a:pt x="46840" y="33963"/>
                  </a:cubicBezTo>
                  <a:cubicBezTo>
                    <a:pt x="39233" y="27590"/>
                    <a:pt x="31477" y="21465"/>
                    <a:pt x="23820" y="15191"/>
                  </a:cubicBezTo>
                  <a:cubicBezTo>
                    <a:pt x="16904" y="9511"/>
                    <a:pt x="9247" y="1903"/>
                    <a:pt x="257" y="26"/>
                  </a:cubicBezTo>
                  <a:cubicBezTo>
                    <a:pt x="109" y="-73"/>
                    <a:pt x="-40" y="125"/>
                    <a:pt x="10" y="372"/>
                  </a:cubicBezTo>
                  <a:lnTo>
                    <a:pt x="10" y="37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38" name="任意多边形: 形状 237"/>
            <p:cNvSpPr/>
            <p:nvPr/>
          </p:nvSpPr>
          <p:spPr>
            <a:xfrm>
              <a:off x="8239198" y="180360"/>
              <a:ext cx="165736" cy="103807"/>
            </a:xfrm>
            <a:custGeom>
              <a:avLst/>
              <a:gdLst>
                <a:gd name="connsiteX0" fmla="*/ 1480 w 165736"/>
                <a:gd name="connsiteY0" fmla="*/ 103782 h 103807"/>
                <a:gd name="connsiteX1" fmla="*/ 42233 w 165736"/>
                <a:gd name="connsiteY1" fmla="*/ 83035 h 103807"/>
                <a:gd name="connsiteX2" fmla="*/ 82543 w 165736"/>
                <a:gd name="connsiteY2" fmla="*/ 58533 h 103807"/>
                <a:gd name="connsiteX3" fmla="*/ 163557 w 165736"/>
                <a:gd name="connsiteY3" fmla="*/ 8492 h 103807"/>
                <a:gd name="connsiteX4" fmla="*/ 159852 w 165736"/>
                <a:gd name="connsiteY4" fmla="*/ 638 h 103807"/>
                <a:gd name="connsiteX5" fmla="*/ 78986 w 165736"/>
                <a:gd name="connsiteY5" fmla="*/ 51074 h 103807"/>
                <a:gd name="connsiteX6" fmla="*/ 38776 w 165736"/>
                <a:gd name="connsiteY6" fmla="*/ 75822 h 103807"/>
                <a:gd name="connsiteX7" fmla="*/ 344 w 165736"/>
                <a:gd name="connsiteY7" fmla="*/ 101510 h 103807"/>
                <a:gd name="connsiteX8" fmla="*/ 1480 w 165736"/>
                <a:gd name="connsiteY8" fmla="*/ 103782 h 103807"/>
                <a:gd name="connsiteX9" fmla="*/ 1480 w 165736"/>
                <a:gd name="connsiteY9" fmla="*/ 103782 h 10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736" h="103807">
                  <a:moveTo>
                    <a:pt x="1480" y="103782"/>
                  </a:moveTo>
                  <a:cubicBezTo>
                    <a:pt x="15855" y="100868"/>
                    <a:pt x="29785" y="90494"/>
                    <a:pt x="42233" y="83035"/>
                  </a:cubicBezTo>
                  <a:cubicBezTo>
                    <a:pt x="55719" y="74983"/>
                    <a:pt x="69156" y="66783"/>
                    <a:pt x="82543" y="58533"/>
                  </a:cubicBezTo>
                  <a:cubicBezTo>
                    <a:pt x="109564" y="41886"/>
                    <a:pt x="136585" y="25238"/>
                    <a:pt x="163557" y="8492"/>
                  </a:cubicBezTo>
                  <a:cubicBezTo>
                    <a:pt x="168249" y="5578"/>
                    <a:pt x="164594" y="-2277"/>
                    <a:pt x="159852" y="638"/>
                  </a:cubicBezTo>
                  <a:cubicBezTo>
                    <a:pt x="132880" y="17384"/>
                    <a:pt x="105958" y="34278"/>
                    <a:pt x="78986" y="51074"/>
                  </a:cubicBezTo>
                  <a:cubicBezTo>
                    <a:pt x="65599" y="59373"/>
                    <a:pt x="52212" y="67672"/>
                    <a:pt x="38776" y="75822"/>
                  </a:cubicBezTo>
                  <a:cubicBezTo>
                    <a:pt x="26129" y="83479"/>
                    <a:pt x="10322" y="90444"/>
                    <a:pt x="344" y="101510"/>
                  </a:cubicBezTo>
                  <a:cubicBezTo>
                    <a:pt x="-398" y="102399"/>
                    <a:pt x="96" y="104029"/>
                    <a:pt x="1480" y="103782"/>
                  </a:cubicBezTo>
                  <a:lnTo>
                    <a:pt x="1480" y="10378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39" name="任意多边形: 形状 238"/>
            <p:cNvSpPr/>
            <p:nvPr/>
          </p:nvSpPr>
          <p:spPr>
            <a:xfrm>
              <a:off x="8534293" y="37292"/>
              <a:ext cx="89779" cy="185259"/>
            </a:xfrm>
            <a:custGeom>
              <a:avLst/>
              <a:gdLst>
                <a:gd name="connsiteX0" fmla="*/ 10 w 89779"/>
                <a:gd name="connsiteY0" fmla="*/ 1487 h 185259"/>
                <a:gd name="connsiteX1" fmla="*/ 16904 w 89779"/>
                <a:gd name="connsiteY1" fmla="*/ 48218 h 185259"/>
                <a:gd name="connsiteX2" fmla="*/ 37504 w 89779"/>
                <a:gd name="connsiteY2" fmla="*/ 92825 h 185259"/>
                <a:gd name="connsiteX3" fmla="*/ 57955 w 89779"/>
                <a:gd name="connsiteY3" fmla="*/ 137531 h 185259"/>
                <a:gd name="connsiteX4" fmla="*/ 68723 w 89779"/>
                <a:gd name="connsiteY4" fmla="*/ 161440 h 185259"/>
                <a:gd name="connsiteX5" fmla="*/ 79740 w 89779"/>
                <a:gd name="connsiteY5" fmla="*/ 183274 h 185259"/>
                <a:gd name="connsiteX6" fmla="*/ 89718 w 89779"/>
                <a:gd name="connsiteY6" fmla="*/ 178483 h 185259"/>
                <a:gd name="connsiteX7" fmla="*/ 80728 w 89779"/>
                <a:gd name="connsiteY7" fmla="*/ 155710 h 185259"/>
                <a:gd name="connsiteX8" fmla="*/ 69909 w 89779"/>
                <a:gd name="connsiteY8" fmla="*/ 131850 h 185259"/>
                <a:gd name="connsiteX9" fmla="*/ 49310 w 89779"/>
                <a:gd name="connsiteY9" fmla="*/ 87243 h 185259"/>
                <a:gd name="connsiteX10" fmla="*/ 28118 w 89779"/>
                <a:gd name="connsiteY10" fmla="*/ 42884 h 185259"/>
                <a:gd name="connsiteX11" fmla="*/ 2184 w 89779"/>
                <a:gd name="connsiteY11" fmla="*/ 401 h 185259"/>
                <a:gd name="connsiteX12" fmla="*/ 10 w 89779"/>
                <a:gd name="connsiteY12" fmla="*/ 1487 h 185259"/>
                <a:gd name="connsiteX13" fmla="*/ 10 w 89779"/>
                <a:gd name="connsiteY13" fmla="*/ 1487 h 185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779" h="185259">
                  <a:moveTo>
                    <a:pt x="10" y="1487"/>
                  </a:moveTo>
                  <a:cubicBezTo>
                    <a:pt x="2035" y="17838"/>
                    <a:pt x="10137" y="33399"/>
                    <a:pt x="16904" y="48218"/>
                  </a:cubicBezTo>
                  <a:cubicBezTo>
                    <a:pt x="23721" y="63137"/>
                    <a:pt x="30637" y="77956"/>
                    <a:pt x="37504" y="92825"/>
                  </a:cubicBezTo>
                  <a:cubicBezTo>
                    <a:pt x="44370" y="107694"/>
                    <a:pt x="51187" y="122613"/>
                    <a:pt x="57955" y="137531"/>
                  </a:cubicBezTo>
                  <a:cubicBezTo>
                    <a:pt x="61561" y="145484"/>
                    <a:pt x="65167" y="153487"/>
                    <a:pt x="68723" y="161440"/>
                  </a:cubicBezTo>
                  <a:cubicBezTo>
                    <a:pt x="71984" y="168751"/>
                    <a:pt x="74553" y="177100"/>
                    <a:pt x="79740" y="183274"/>
                  </a:cubicBezTo>
                  <a:cubicBezTo>
                    <a:pt x="83543" y="187770"/>
                    <a:pt x="90508" y="183966"/>
                    <a:pt x="89718" y="178483"/>
                  </a:cubicBezTo>
                  <a:cubicBezTo>
                    <a:pt x="88582" y="170529"/>
                    <a:pt x="83988" y="163021"/>
                    <a:pt x="80728" y="155710"/>
                  </a:cubicBezTo>
                  <a:cubicBezTo>
                    <a:pt x="77122" y="147757"/>
                    <a:pt x="73516" y="139804"/>
                    <a:pt x="69909" y="131850"/>
                  </a:cubicBezTo>
                  <a:cubicBezTo>
                    <a:pt x="63092" y="116932"/>
                    <a:pt x="56226" y="102063"/>
                    <a:pt x="49310" y="87243"/>
                  </a:cubicBezTo>
                  <a:cubicBezTo>
                    <a:pt x="42394" y="72374"/>
                    <a:pt x="35330" y="57604"/>
                    <a:pt x="28118" y="42884"/>
                  </a:cubicBezTo>
                  <a:cubicBezTo>
                    <a:pt x="20906" y="28261"/>
                    <a:pt x="13792" y="12108"/>
                    <a:pt x="2184" y="401"/>
                  </a:cubicBezTo>
                  <a:cubicBezTo>
                    <a:pt x="1344" y="-489"/>
                    <a:pt x="-138" y="203"/>
                    <a:pt x="10" y="1487"/>
                  </a:cubicBezTo>
                  <a:lnTo>
                    <a:pt x="10" y="148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40" name="任意多边形: 形状 239"/>
            <p:cNvSpPr/>
            <p:nvPr/>
          </p:nvSpPr>
          <p:spPr>
            <a:xfrm>
              <a:off x="9101206" y="485429"/>
              <a:ext cx="108923" cy="108079"/>
            </a:xfrm>
            <a:custGeom>
              <a:avLst/>
              <a:gdLst>
                <a:gd name="connsiteX0" fmla="*/ 108771 w 108923"/>
                <a:gd name="connsiteY0" fmla="*/ 14684 h 108079"/>
                <a:gd name="connsiteX1" fmla="*/ 76019 w 108923"/>
                <a:gd name="connsiteY1" fmla="*/ 62 h 108079"/>
                <a:gd name="connsiteX2" fmla="*/ 42774 w 108923"/>
                <a:gd name="connsiteY2" fmla="*/ 13597 h 108079"/>
                <a:gd name="connsiteX3" fmla="*/ 20594 w 108923"/>
                <a:gd name="connsiteY3" fmla="*/ 54697 h 108079"/>
                <a:gd name="connsiteX4" fmla="*/ 9430 w 108923"/>
                <a:gd name="connsiteY4" fmla="*/ 78013 h 108079"/>
                <a:gd name="connsiteX5" fmla="*/ 44 w 108923"/>
                <a:gd name="connsiteY5" fmla="*/ 100983 h 108079"/>
                <a:gd name="connsiteX6" fmla="*/ 10814 w 108923"/>
                <a:gd name="connsiteY6" fmla="*/ 106417 h 108079"/>
                <a:gd name="connsiteX7" fmla="*/ 20298 w 108923"/>
                <a:gd name="connsiteY7" fmla="*/ 89869 h 108079"/>
                <a:gd name="connsiteX8" fmla="*/ 29536 w 108923"/>
                <a:gd name="connsiteY8" fmla="*/ 69961 h 108079"/>
                <a:gd name="connsiteX9" fmla="*/ 47615 w 108923"/>
                <a:gd name="connsiteY9" fmla="*/ 31232 h 108079"/>
                <a:gd name="connsiteX10" fmla="*/ 73846 w 108923"/>
                <a:gd name="connsiteY10" fmla="*/ 12016 h 108079"/>
                <a:gd name="connsiteX11" fmla="*/ 108425 w 108923"/>
                <a:gd name="connsiteY11" fmla="*/ 15375 h 108079"/>
                <a:gd name="connsiteX12" fmla="*/ 108771 w 108923"/>
                <a:gd name="connsiteY12" fmla="*/ 14684 h 108079"/>
                <a:gd name="connsiteX13" fmla="*/ 108771 w 108923"/>
                <a:gd name="connsiteY13" fmla="*/ 14684 h 10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923" h="108079">
                  <a:moveTo>
                    <a:pt x="108771" y="14684"/>
                  </a:moveTo>
                  <a:cubicBezTo>
                    <a:pt x="98891" y="6879"/>
                    <a:pt x="88962" y="704"/>
                    <a:pt x="76019" y="62"/>
                  </a:cubicBezTo>
                  <a:cubicBezTo>
                    <a:pt x="63126" y="-580"/>
                    <a:pt x="51320" y="3767"/>
                    <a:pt x="42774" y="13597"/>
                  </a:cubicBezTo>
                  <a:cubicBezTo>
                    <a:pt x="32747" y="25156"/>
                    <a:pt x="27165" y="41013"/>
                    <a:pt x="20594" y="54697"/>
                  </a:cubicBezTo>
                  <a:cubicBezTo>
                    <a:pt x="16889" y="62452"/>
                    <a:pt x="13135" y="70257"/>
                    <a:pt x="9430" y="78013"/>
                  </a:cubicBezTo>
                  <a:cubicBezTo>
                    <a:pt x="5923" y="85373"/>
                    <a:pt x="1132" y="92832"/>
                    <a:pt x="44" y="100983"/>
                  </a:cubicBezTo>
                  <a:cubicBezTo>
                    <a:pt x="-647" y="106269"/>
                    <a:pt x="6911" y="110567"/>
                    <a:pt x="10814" y="106417"/>
                  </a:cubicBezTo>
                  <a:cubicBezTo>
                    <a:pt x="15309" y="101625"/>
                    <a:pt x="17532" y="95796"/>
                    <a:pt x="20298" y="89869"/>
                  </a:cubicBezTo>
                  <a:cubicBezTo>
                    <a:pt x="23361" y="83249"/>
                    <a:pt x="26473" y="76580"/>
                    <a:pt x="29536" y="69961"/>
                  </a:cubicBezTo>
                  <a:cubicBezTo>
                    <a:pt x="35513" y="57068"/>
                    <a:pt x="41045" y="43829"/>
                    <a:pt x="47615" y="31232"/>
                  </a:cubicBezTo>
                  <a:cubicBezTo>
                    <a:pt x="53197" y="20414"/>
                    <a:pt x="61299" y="12856"/>
                    <a:pt x="73846" y="12016"/>
                  </a:cubicBezTo>
                  <a:cubicBezTo>
                    <a:pt x="84911" y="11275"/>
                    <a:pt x="97607" y="13103"/>
                    <a:pt x="108425" y="15375"/>
                  </a:cubicBezTo>
                  <a:cubicBezTo>
                    <a:pt x="108820" y="15524"/>
                    <a:pt x="109117" y="15030"/>
                    <a:pt x="108771" y="14684"/>
                  </a:cubicBezTo>
                  <a:lnTo>
                    <a:pt x="108771" y="1468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41" name="任意多边形: 形状 240"/>
            <p:cNvSpPr/>
            <p:nvPr/>
          </p:nvSpPr>
          <p:spPr>
            <a:xfrm>
              <a:off x="9174168" y="347620"/>
              <a:ext cx="38282" cy="143623"/>
            </a:xfrm>
            <a:custGeom>
              <a:avLst/>
              <a:gdLst>
                <a:gd name="connsiteX0" fmla="*/ 36698 w 38282"/>
                <a:gd name="connsiteY0" fmla="*/ 140044 h 143623"/>
                <a:gd name="connsiteX1" fmla="*/ 13135 w 38282"/>
                <a:gd name="connsiteY1" fmla="*/ 118260 h 143623"/>
                <a:gd name="connsiteX2" fmla="*/ 11357 w 38282"/>
                <a:gd name="connsiteY2" fmla="*/ 81556 h 143623"/>
                <a:gd name="connsiteX3" fmla="*/ 20298 w 38282"/>
                <a:gd name="connsiteY3" fmla="*/ 45446 h 143623"/>
                <a:gd name="connsiteX4" fmla="*/ 29437 w 38282"/>
                <a:gd name="connsiteY4" fmla="*/ 5730 h 143623"/>
                <a:gd name="connsiteX5" fmla="*/ 18915 w 38282"/>
                <a:gd name="connsiteY5" fmla="*/ 3556 h 143623"/>
                <a:gd name="connsiteX6" fmla="*/ 12098 w 38282"/>
                <a:gd name="connsiteY6" fmla="*/ 26625 h 143623"/>
                <a:gd name="connsiteX7" fmla="*/ 5775 w 38282"/>
                <a:gd name="connsiteY7" fmla="*/ 48953 h 143623"/>
                <a:gd name="connsiteX8" fmla="*/ 143 w 38282"/>
                <a:gd name="connsiteY8" fmla="*/ 91239 h 143623"/>
                <a:gd name="connsiteX9" fmla="*/ 36896 w 38282"/>
                <a:gd name="connsiteY9" fmla="*/ 143552 h 143623"/>
                <a:gd name="connsiteX10" fmla="*/ 36698 w 38282"/>
                <a:gd name="connsiteY10" fmla="*/ 140044 h 143623"/>
                <a:gd name="connsiteX11" fmla="*/ 36698 w 38282"/>
                <a:gd name="connsiteY11" fmla="*/ 140044 h 14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282" h="143623">
                  <a:moveTo>
                    <a:pt x="36698" y="140044"/>
                  </a:moveTo>
                  <a:cubicBezTo>
                    <a:pt x="24793" y="139797"/>
                    <a:pt x="16790" y="128535"/>
                    <a:pt x="13135" y="118260"/>
                  </a:cubicBezTo>
                  <a:cubicBezTo>
                    <a:pt x="9035" y="106700"/>
                    <a:pt x="8738" y="93462"/>
                    <a:pt x="11357" y="81556"/>
                  </a:cubicBezTo>
                  <a:cubicBezTo>
                    <a:pt x="14024" y="69404"/>
                    <a:pt x="16642" y="57401"/>
                    <a:pt x="20298" y="45446"/>
                  </a:cubicBezTo>
                  <a:cubicBezTo>
                    <a:pt x="24200" y="32751"/>
                    <a:pt x="29980" y="19166"/>
                    <a:pt x="29437" y="5730"/>
                  </a:cubicBezTo>
                  <a:cubicBezTo>
                    <a:pt x="29190" y="-297"/>
                    <a:pt x="21385" y="-2421"/>
                    <a:pt x="18915" y="3556"/>
                  </a:cubicBezTo>
                  <a:cubicBezTo>
                    <a:pt x="15753" y="11015"/>
                    <a:pt x="14271" y="18820"/>
                    <a:pt x="12098" y="26625"/>
                  </a:cubicBezTo>
                  <a:cubicBezTo>
                    <a:pt x="10023" y="34084"/>
                    <a:pt x="7800" y="41494"/>
                    <a:pt x="5775" y="48953"/>
                  </a:cubicBezTo>
                  <a:cubicBezTo>
                    <a:pt x="1921" y="63081"/>
                    <a:pt x="-647" y="76567"/>
                    <a:pt x="143" y="91239"/>
                  </a:cubicBezTo>
                  <a:cubicBezTo>
                    <a:pt x="1180" y="111838"/>
                    <a:pt x="10418" y="145380"/>
                    <a:pt x="36896" y="143552"/>
                  </a:cubicBezTo>
                  <a:cubicBezTo>
                    <a:pt x="38871" y="143403"/>
                    <a:pt x="38674" y="140094"/>
                    <a:pt x="36698" y="140044"/>
                  </a:cubicBezTo>
                  <a:lnTo>
                    <a:pt x="36698" y="14004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42" name="任意多边形: 形状 241"/>
            <p:cNvSpPr/>
            <p:nvPr/>
          </p:nvSpPr>
          <p:spPr>
            <a:xfrm>
              <a:off x="9177867" y="490571"/>
              <a:ext cx="63551" cy="69250"/>
            </a:xfrm>
            <a:custGeom>
              <a:avLst/>
              <a:gdLst>
                <a:gd name="connsiteX0" fmla="*/ 4545 w 63551"/>
                <a:gd name="connsiteY0" fmla="*/ 68869 h 69250"/>
                <a:gd name="connsiteX1" fmla="*/ 8102 w 63551"/>
                <a:gd name="connsiteY1" fmla="*/ 54297 h 69250"/>
                <a:gd name="connsiteX2" fmla="*/ 10621 w 63551"/>
                <a:gd name="connsiteY2" fmla="*/ 40169 h 69250"/>
                <a:gd name="connsiteX3" fmla="*/ 19908 w 63551"/>
                <a:gd name="connsiteY3" fmla="*/ 19323 h 69250"/>
                <a:gd name="connsiteX4" fmla="*/ 37346 w 63551"/>
                <a:gd name="connsiteY4" fmla="*/ 13395 h 69250"/>
                <a:gd name="connsiteX5" fmla="*/ 46386 w 63551"/>
                <a:gd name="connsiteY5" fmla="*/ 15321 h 69250"/>
                <a:gd name="connsiteX6" fmla="*/ 51030 w 63551"/>
                <a:gd name="connsiteY6" fmla="*/ 17742 h 69250"/>
                <a:gd name="connsiteX7" fmla="*/ 55574 w 63551"/>
                <a:gd name="connsiteY7" fmla="*/ 19767 h 69250"/>
                <a:gd name="connsiteX8" fmla="*/ 62886 w 63551"/>
                <a:gd name="connsiteY8" fmla="*/ 13494 h 69250"/>
                <a:gd name="connsiteX9" fmla="*/ 59082 w 63551"/>
                <a:gd name="connsiteY9" fmla="*/ 7467 h 69250"/>
                <a:gd name="connsiteX10" fmla="*/ 52116 w 63551"/>
                <a:gd name="connsiteY10" fmla="*/ 3021 h 69250"/>
                <a:gd name="connsiteX11" fmla="*/ 39322 w 63551"/>
                <a:gd name="connsiteY11" fmla="*/ 57 h 69250"/>
                <a:gd name="connsiteX12" fmla="*/ 13240 w 63551"/>
                <a:gd name="connsiteY12" fmla="*/ 7912 h 69250"/>
                <a:gd name="connsiteX13" fmla="*/ 99 w 63551"/>
                <a:gd name="connsiteY13" fmla="*/ 34340 h 69250"/>
                <a:gd name="connsiteX14" fmla="*/ 890 w 63551"/>
                <a:gd name="connsiteY14" fmla="*/ 50394 h 69250"/>
                <a:gd name="connsiteX15" fmla="*/ 1927 w 63551"/>
                <a:gd name="connsiteY15" fmla="*/ 61262 h 69250"/>
                <a:gd name="connsiteX16" fmla="*/ 3508 w 63551"/>
                <a:gd name="connsiteY16" fmla="*/ 69018 h 69250"/>
                <a:gd name="connsiteX17" fmla="*/ 4545 w 63551"/>
                <a:gd name="connsiteY17" fmla="*/ 68869 h 69250"/>
                <a:gd name="connsiteX18" fmla="*/ 4545 w 63551"/>
                <a:gd name="connsiteY18" fmla="*/ 68869 h 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51" h="69250">
                  <a:moveTo>
                    <a:pt x="4545" y="68869"/>
                  </a:moveTo>
                  <a:cubicBezTo>
                    <a:pt x="6670" y="64424"/>
                    <a:pt x="7164" y="59088"/>
                    <a:pt x="8102" y="54297"/>
                  </a:cubicBezTo>
                  <a:cubicBezTo>
                    <a:pt x="8991" y="49604"/>
                    <a:pt x="9634" y="44862"/>
                    <a:pt x="10621" y="40169"/>
                  </a:cubicBezTo>
                  <a:cubicBezTo>
                    <a:pt x="12153" y="32858"/>
                    <a:pt x="14030" y="24411"/>
                    <a:pt x="19908" y="19323"/>
                  </a:cubicBezTo>
                  <a:cubicBezTo>
                    <a:pt x="24650" y="15223"/>
                    <a:pt x="31122" y="13148"/>
                    <a:pt x="37346" y="13395"/>
                  </a:cubicBezTo>
                  <a:cubicBezTo>
                    <a:pt x="40508" y="13494"/>
                    <a:pt x="43472" y="14086"/>
                    <a:pt x="46386" y="15321"/>
                  </a:cubicBezTo>
                  <a:cubicBezTo>
                    <a:pt x="48016" y="16013"/>
                    <a:pt x="49399" y="17001"/>
                    <a:pt x="51030" y="17742"/>
                  </a:cubicBezTo>
                  <a:cubicBezTo>
                    <a:pt x="52561" y="18433"/>
                    <a:pt x="54191" y="18779"/>
                    <a:pt x="55574" y="19767"/>
                  </a:cubicBezTo>
                  <a:cubicBezTo>
                    <a:pt x="59378" y="22435"/>
                    <a:pt x="65602" y="17791"/>
                    <a:pt x="62886" y="13494"/>
                  </a:cubicBezTo>
                  <a:cubicBezTo>
                    <a:pt x="61651" y="11518"/>
                    <a:pt x="60662" y="9245"/>
                    <a:pt x="59082" y="7467"/>
                  </a:cubicBezTo>
                  <a:cubicBezTo>
                    <a:pt x="57303" y="5392"/>
                    <a:pt x="54537" y="4108"/>
                    <a:pt x="52116" y="3021"/>
                  </a:cubicBezTo>
                  <a:cubicBezTo>
                    <a:pt x="48115" y="1243"/>
                    <a:pt x="43669" y="255"/>
                    <a:pt x="39322" y="57"/>
                  </a:cubicBezTo>
                  <a:cubicBezTo>
                    <a:pt x="30035" y="-437"/>
                    <a:pt x="20699" y="2280"/>
                    <a:pt x="13240" y="7912"/>
                  </a:cubicBezTo>
                  <a:cubicBezTo>
                    <a:pt x="4842" y="14235"/>
                    <a:pt x="841" y="24065"/>
                    <a:pt x="99" y="34340"/>
                  </a:cubicBezTo>
                  <a:cubicBezTo>
                    <a:pt x="-296" y="39724"/>
                    <a:pt x="593" y="45010"/>
                    <a:pt x="890" y="50394"/>
                  </a:cubicBezTo>
                  <a:cubicBezTo>
                    <a:pt x="1088" y="54050"/>
                    <a:pt x="1631" y="57606"/>
                    <a:pt x="1927" y="61262"/>
                  </a:cubicBezTo>
                  <a:cubicBezTo>
                    <a:pt x="2125" y="63930"/>
                    <a:pt x="2520" y="66548"/>
                    <a:pt x="3508" y="69018"/>
                  </a:cubicBezTo>
                  <a:cubicBezTo>
                    <a:pt x="3656" y="69413"/>
                    <a:pt x="4348" y="69265"/>
                    <a:pt x="4545" y="68869"/>
                  </a:cubicBezTo>
                  <a:lnTo>
                    <a:pt x="4545" y="6886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43" name="任意多边形: 形状 242"/>
            <p:cNvSpPr/>
            <p:nvPr/>
          </p:nvSpPr>
          <p:spPr>
            <a:xfrm>
              <a:off x="9208939" y="418995"/>
              <a:ext cx="31679" cy="94227"/>
            </a:xfrm>
            <a:custGeom>
              <a:avLst/>
              <a:gdLst>
                <a:gd name="connsiteX0" fmla="*/ 14277 w 31679"/>
                <a:gd name="connsiteY0" fmla="*/ 993 h 94227"/>
                <a:gd name="connsiteX1" fmla="*/ 6027 w 31679"/>
                <a:gd name="connsiteY1" fmla="*/ 29298 h 94227"/>
                <a:gd name="connsiteX2" fmla="*/ 1 w 31679"/>
                <a:gd name="connsiteY2" fmla="*/ 55529 h 94227"/>
                <a:gd name="connsiteX3" fmla="*/ 6225 w 31679"/>
                <a:gd name="connsiteY3" fmla="*/ 80031 h 94227"/>
                <a:gd name="connsiteX4" fmla="*/ 27219 w 31679"/>
                <a:gd name="connsiteY4" fmla="*/ 94060 h 94227"/>
                <a:gd name="connsiteX5" fmla="*/ 30331 w 31679"/>
                <a:gd name="connsiteY5" fmla="*/ 85267 h 94227"/>
                <a:gd name="connsiteX6" fmla="*/ 21489 w 31679"/>
                <a:gd name="connsiteY6" fmla="*/ 79240 h 94227"/>
                <a:gd name="connsiteX7" fmla="*/ 15857 w 31679"/>
                <a:gd name="connsiteY7" fmla="*/ 72028 h 94227"/>
                <a:gd name="connsiteX8" fmla="*/ 10918 w 31679"/>
                <a:gd name="connsiteY8" fmla="*/ 50885 h 94227"/>
                <a:gd name="connsiteX9" fmla="*/ 16598 w 31679"/>
                <a:gd name="connsiteY9" fmla="*/ 1240 h 94227"/>
                <a:gd name="connsiteX10" fmla="*/ 14277 w 31679"/>
                <a:gd name="connsiteY10" fmla="*/ 993 h 94227"/>
                <a:gd name="connsiteX11" fmla="*/ 14277 w 31679"/>
                <a:gd name="connsiteY11" fmla="*/ 993 h 94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79" h="94227">
                  <a:moveTo>
                    <a:pt x="14277" y="993"/>
                  </a:moveTo>
                  <a:cubicBezTo>
                    <a:pt x="12992" y="10724"/>
                    <a:pt x="9535" y="20160"/>
                    <a:pt x="6027" y="29298"/>
                  </a:cubicBezTo>
                  <a:cubicBezTo>
                    <a:pt x="2817" y="37647"/>
                    <a:pt x="-49" y="46538"/>
                    <a:pt x="1" y="55529"/>
                  </a:cubicBezTo>
                  <a:cubicBezTo>
                    <a:pt x="50" y="64075"/>
                    <a:pt x="1729" y="72670"/>
                    <a:pt x="6225" y="80031"/>
                  </a:cubicBezTo>
                  <a:cubicBezTo>
                    <a:pt x="10424" y="86897"/>
                    <a:pt x="18327" y="95542"/>
                    <a:pt x="27219" y="94060"/>
                  </a:cubicBezTo>
                  <a:cubicBezTo>
                    <a:pt x="30974" y="93418"/>
                    <a:pt x="33295" y="88181"/>
                    <a:pt x="30331" y="85267"/>
                  </a:cubicBezTo>
                  <a:cubicBezTo>
                    <a:pt x="27664" y="82649"/>
                    <a:pt x="24305" y="81562"/>
                    <a:pt x="21489" y="79240"/>
                  </a:cubicBezTo>
                  <a:cubicBezTo>
                    <a:pt x="19118" y="77264"/>
                    <a:pt x="17241" y="74696"/>
                    <a:pt x="15857" y="72028"/>
                  </a:cubicBezTo>
                  <a:cubicBezTo>
                    <a:pt x="12499" y="65606"/>
                    <a:pt x="10868" y="58147"/>
                    <a:pt x="10918" y="50885"/>
                  </a:cubicBezTo>
                  <a:cubicBezTo>
                    <a:pt x="10967" y="34090"/>
                    <a:pt x="16204" y="17937"/>
                    <a:pt x="16598" y="1240"/>
                  </a:cubicBezTo>
                  <a:cubicBezTo>
                    <a:pt x="16598" y="-291"/>
                    <a:pt x="14475" y="-440"/>
                    <a:pt x="14277" y="993"/>
                  </a:cubicBezTo>
                  <a:lnTo>
                    <a:pt x="14277" y="99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9" name="任意多边形: 形状 758"/>
            <p:cNvSpPr/>
            <p:nvPr/>
          </p:nvSpPr>
          <p:spPr>
            <a:xfrm>
              <a:off x="5666086" y="5263491"/>
              <a:ext cx="3115323" cy="1594509"/>
            </a:xfrm>
            <a:custGeom>
              <a:avLst/>
              <a:gdLst>
                <a:gd name="connsiteX0" fmla="*/ 2239980 w 3115323"/>
                <a:gd name="connsiteY0" fmla="*/ 0 h 1594509"/>
                <a:gd name="connsiteX1" fmla="*/ 2328453 w 3115323"/>
                <a:gd name="connsiteY1" fmla="*/ 156050 h 1594509"/>
                <a:gd name="connsiteX2" fmla="*/ 2661202 w 3115323"/>
                <a:gd name="connsiteY2" fmla="*/ 746215 h 1594509"/>
                <a:gd name="connsiteX3" fmla="*/ 3115323 w 3115323"/>
                <a:gd name="connsiteY3" fmla="*/ 1560008 h 1594509"/>
                <a:gd name="connsiteX4" fmla="*/ 3074729 w 3115323"/>
                <a:gd name="connsiteY4" fmla="*/ 1583621 h 1594509"/>
                <a:gd name="connsiteX5" fmla="*/ 3055630 w 3115323"/>
                <a:gd name="connsiteY5" fmla="*/ 1594509 h 1594509"/>
                <a:gd name="connsiteX6" fmla="*/ 185018 w 3115323"/>
                <a:gd name="connsiteY6" fmla="*/ 1594509 h 1594509"/>
                <a:gd name="connsiteX7" fmla="*/ 156445 w 3115323"/>
                <a:gd name="connsiteY7" fmla="*/ 1533481 h 1594509"/>
                <a:gd name="connsiteX8" fmla="*/ 0 w 3115323"/>
                <a:gd name="connsiteY8" fmla="*/ 1065379 h 1594509"/>
                <a:gd name="connsiteX9" fmla="*/ 65947 w 3115323"/>
                <a:gd name="connsiteY9" fmla="*/ 1005607 h 1594509"/>
                <a:gd name="connsiteX10" fmla="*/ 2198238 w 3115323"/>
                <a:gd name="connsiteY10" fmla="*/ 27811 h 1594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15323" h="1594509">
                  <a:moveTo>
                    <a:pt x="2239980" y="0"/>
                  </a:moveTo>
                  <a:lnTo>
                    <a:pt x="2328453" y="156050"/>
                  </a:lnTo>
                  <a:lnTo>
                    <a:pt x="2661202" y="746215"/>
                  </a:lnTo>
                  <a:lnTo>
                    <a:pt x="3115323" y="1560008"/>
                  </a:lnTo>
                  <a:cubicBezTo>
                    <a:pt x="3115323" y="1560008"/>
                    <a:pt x="3095909" y="1571407"/>
                    <a:pt x="3074729" y="1583621"/>
                  </a:cubicBezTo>
                  <a:lnTo>
                    <a:pt x="3055630" y="1594509"/>
                  </a:lnTo>
                  <a:lnTo>
                    <a:pt x="185018" y="1594509"/>
                  </a:lnTo>
                  <a:lnTo>
                    <a:pt x="156445" y="1533481"/>
                  </a:lnTo>
                  <a:lnTo>
                    <a:pt x="0" y="1065379"/>
                  </a:lnTo>
                  <a:lnTo>
                    <a:pt x="65947" y="1005607"/>
                  </a:lnTo>
                  <a:lnTo>
                    <a:pt x="2198238" y="27811"/>
                  </a:ln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1" name="任意多边形: 形状 760"/>
            <p:cNvSpPr/>
            <p:nvPr/>
          </p:nvSpPr>
          <p:spPr>
            <a:xfrm>
              <a:off x="5700024" y="5278312"/>
              <a:ext cx="2939112" cy="1579689"/>
            </a:xfrm>
            <a:custGeom>
              <a:avLst/>
              <a:gdLst>
                <a:gd name="connsiteX0" fmla="*/ 2183862 w 2939112"/>
                <a:gd name="connsiteY0" fmla="*/ 0 h 1579689"/>
                <a:gd name="connsiteX1" fmla="*/ 2599205 w 2939112"/>
                <a:gd name="connsiteY1" fmla="*/ 747944 h 1579689"/>
                <a:gd name="connsiteX2" fmla="*/ 2918419 w 2939112"/>
                <a:gd name="connsiteY2" fmla="*/ 1369922 h 1579689"/>
                <a:gd name="connsiteX3" fmla="*/ 2928941 w 2939112"/>
                <a:gd name="connsiteY3" fmla="*/ 1536840 h 1579689"/>
                <a:gd name="connsiteX4" fmla="*/ 2902818 w 2939112"/>
                <a:gd name="connsiteY4" fmla="*/ 1550949 h 1579689"/>
                <a:gd name="connsiteX5" fmla="*/ 2851552 w 2939112"/>
                <a:gd name="connsiteY5" fmla="*/ 1579689 h 1579689"/>
                <a:gd name="connsiteX6" fmla="*/ 251895 w 2939112"/>
                <a:gd name="connsiteY6" fmla="*/ 1579689 h 1579689"/>
                <a:gd name="connsiteX7" fmla="*/ 0 w 2939112"/>
                <a:gd name="connsiteY7" fmla="*/ 1020822 h 1579689"/>
                <a:gd name="connsiteX8" fmla="*/ 9829 w 2939112"/>
                <a:gd name="connsiteY8" fmla="*/ 1016277 h 157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39112" h="1579689">
                  <a:moveTo>
                    <a:pt x="2183862" y="0"/>
                  </a:moveTo>
                  <a:lnTo>
                    <a:pt x="2599205" y="747944"/>
                  </a:lnTo>
                  <a:cubicBezTo>
                    <a:pt x="2599205" y="747944"/>
                    <a:pt x="2913677" y="1359647"/>
                    <a:pt x="2918419" y="1369922"/>
                  </a:cubicBezTo>
                  <a:cubicBezTo>
                    <a:pt x="2923162" y="1380246"/>
                    <a:pt x="2955073" y="1524836"/>
                    <a:pt x="2928941" y="1536840"/>
                  </a:cubicBezTo>
                  <a:cubicBezTo>
                    <a:pt x="2925674" y="1538341"/>
                    <a:pt x="2916645" y="1543255"/>
                    <a:pt x="2902818" y="1550949"/>
                  </a:cubicBezTo>
                  <a:lnTo>
                    <a:pt x="2851552" y="1579689"/>
                  </a:lnTo>
                  <a:lnTo>
                    <a:pt x="251895" y="1579689"/>
                  </a:lnTo>
                  <a:lnTo>
                    <a:pt x="0" y="1020822"/>
                  </a:lnTo>
                  <a:lnTo>
                    <a:pt x="9829" y="1016277"/>
                  </a:lnTo>
                  <a:close/>
                </a:path>
              </a:pathLst>
            </a:custGeom>
            <a:solidFill>
              <a:srgbClr val="EAD3A4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3" name="任意多边形: 形状 762"/>
            <p:cNvSpPr/>
            <p:nvPr/>
          </p:nvSpPr>
          <p:spPr>
            <a:xfrm>
              <a:off x="5709952" y="5220663"/>
              <a:ext cx="2907701" cy="1637337"/>
            </a:xfrm>
            <a:custGeom>
              <a:avLst/>
              <a:gdLst>
                <a:gd name="connsiteX0" fmla="*/ 2078940 w 2907701"/>
                <a:gd name="connsiteY0" fmla="*/ 0 h 1637337"/>
                <a:gd name="connsiteX1" fmla="*/ 2115347 w 2907701"/>
                <a:gd name="connsiteY1" fmla="*/ 24156 h 1637337"/>
                <a:gd name="connsiteX2" fmla="*/ 2242400 w 2907701"/>
                <a:gd name="connsiteY2" fmla="*/ 206783 h 1637337"/>
                <a:gd name="connsiteX3" fmla="*/ 2875542 w 2907701"/>
                <a:gd name="connsiteY3" fmla="*/ 1439624 h 1637337"/>
                <a:gd name="connsiteX4" fmla="*/ 2907701 w 2907701"/>
                <a:gd name="connsiteY4" fmla="*/ 1509572 h 1637337"/>
                <a:gd name="connsiteX5" fmla="*/ 2871392 w 2907701"/>
                <a:gd name="connsiteY5" fmla="*/ 1575075 h 1637337"/>
                <a:gd name="connsiteX6" fmla="*/ 2778665 w 2907701"/>
                <a:gd name="connsiteY6" fmla="*/ 1631890 h 1637337"/>
                <a:gd name="connsiteX7" fmla="*/ 2767917 w 2907701"/>
                <a:gd name="connsiteY7" fmla="*/ 1637337 h 1637337"/>
                <a:gd name="connsiteX8" fmla="*/ 284013 w 2907701"/>
                <a:gd name="connsiteY8" fmla="*/ 1637337 h 1637337"/>
                <a:gd name="connsiteX9" fmla="*/ 0 w 2907701"/>
                <a:gd name="connsiteY9" fmla="*/ 974486 h 1637337"/>
                <a:gd name="connsiteX10" fmla="*/ 201299 w 2907701"/>
                <a:gd name="connsiteY10" fmla="*/ 818732 h 1637337"/>
                <a:gd name="connsiteX11" fmla="*/ 513597 w 2907701"/>
                <a:gd name="connsiteY11" fmla="*/ 635464 h 1637337"/>
                <a:gd name="connsiteX12" fmla="*/ 1036136 w 2907701"/>
                <a:gd name="connsiteY12" fmla="*/ 489886 h 1637337"/>
                <a:gd name="connsiteX13" fmla="*/ 1539804 w 2907701"/>
                <a:gd name="connsiteY13" fmla="*/ 174970 h 1637337"/>
                <a:gd name="connsiteX14" fmla="*/ 2078940 w 2907701"/>
                <a:gd name="connsiteY14" fmla="*/ 0 h 163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07701" h="1637337">
                  <a:moveTo>
                    <a:pt x="2078940" y="0"/>
                  </a:moveTo>
                  <a:lnTo>
                    <a:pt x="2115347" y="24156"/>
                  </a:lnTo>
                  <a:lnTo>
                    <a:pt x="2242400" y="206783"/>
                  </a:lnTo>
                  <a:lnTo>
                    <a:pt x="2875542" y="1439624"/>
                  </a:lnTo>
                  <a:cubicBezTo>
                    <a:pt x="2875542" y="1439624"/>
                    <a:pt x="2907701" y="1509572"/>
                    <a:pt x="2907701" y="1509572"/>
                  </a:cubicBezTo>
                  <a:cubicBezTo>
                    <a:pt x="2907701" y="1509572"/>
                    <a:pt x="2890707" y="1551907"/>
                    <a:pt x="2871392" y="1575075"/>
                  </a:cubicBezTo>
                  <a:cubicBezTo>
                    <a:pt x="2861710" y="1586659"/>
                    <a:pt x="2820067" y="1610222"/>
                    <a:pt x="2778665" y="1631890"/>
                  </a:cubicBezTo>
                  <a:lnTo>
                    <a:pt x="2767917" y="1637337"/>
                  </a:lnTo>
                  <a:lnTo>
                    <a:pt x="284013" y="1637337"/>
                  </a:lnTo>
                  <a:lnTo>
                    <a:pt x="0" y="974486"/>
                  </a:lnTo>
                  <a:cubicBezTo>
                    <a:pt x="0" y="974486"/>
                    <a:pt x="150863" y="854546"/>
                    <a:pt x="201299" y="818732"/>
                  </a:cubicBezTo>
                  <a:cubicBezTo>
                    <a:pt x="251686" y="782919"/>
                    <a:pt x="410996" y="682639"/>
                    <a:pt x="513597" y="635464"/>
                  </a:cubicBezTo>
                  <a:cubicBezTo>
                    <a:pt x="616248" y="588288"/>
                    <a:pt x="883247" y="507719"/>
                    <a:pt x="1036136" y="489886"/>
                  </a:cubicBezTo>
                  <a:cubicBezTo>
                    <a:pt x="1129944" y="418554"/>
                    <a:pt x="1327785" y="272384"/>
                    <a:pt x="1539804" y="174970"/>
                  </a:cubicBezTo>
                  <a:cubicBezTo>
                    <a:pt x="1751872" y="77506"/>
                    <a:pt x="2078940" y="0"/>
                    <a:pt x="2078940" y="0"/>
                  </a:cubicBezTo>
                  <a:close/>
                </a:path>
              </a:pathLst>
            </a:custGeom>
            <a:solidFill>
              <a:srgbClr val="F7F5DC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5" name="任意多边形: 形状 764"/>
            <p:cNvSpPr/>
            <p:nvPr/>
          </p:nvSpPr>
          <p:spPr>
            <a:xfrm>
              <a:off x="8167174" y="6693828"/>
              <a:ext cx="453990" cy="164172"/>
            </a:xfrm>
            <a:custGeom>
              <a:avLst/>
              <a:gdLst>
                <a:gd name="connsiteX0" fmla="*/ 425730 w 453990"/>
                <a:gd name="connsiteY0" fmla="*/ 0 h 164172"/>
                <a:gd name="connsiteX1" fmla="*/ 453739 w 453990"/>
                <a:gd name="connsiteY1" fmla="*/ 14918 h 164172"/>
                <a:gd name="connsiteX2" fmla="*/ 421235 w 453990"/>
                <a:gd name="connsiteY2" fmla="*/ 98946 h 164172"/>
                <a:gd name="connsiteX3" fmla="*/ 305543 w 453990"/>
                <a:gd name="connsiteY3" fmla="*/ 157187 h 164172"/>
                <a:gd name="connsiteX4" fmla="*/ 291708 w 453990"/>
                <a:gd name="connsiteY4" fmla="*/ 164172 h 164172"/>
                <a:gd name="connsiteX5" fmla="*/ 0 w 453990"/>
                <a:gd name="connsiteY5" fmla="*/ 164172 h 164172"/>
                <a:gd name="connsiteX6" fmla="*/ 32347 w 453990"/>
                <a:gd name="connsiteY6" fmla="*/ 147617 h 164172"/>
                <a:gd name="connsiteX7" fmla="*/ 53610 w 453990"/>
                <a:gd name="connsiteY7" fmla="*/ 137180 h 164172"/>
                <a:gd name="connsiteX8" fmla="*/ 425730 w 453990"/>
                <a:gd name="connsiteY8" fmla="*/ 0 h 16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3990" h="164172">
                  <a:moveTo>
                    <a:pt x="425730" y="0"/>
                  </a:moveTo>
                  <a:cubicBezTo>
                    <a:pt x="425730" y="0"/>
                    <a:pt x="457098" y="5829"/>
                    <a:pt x="453739" y="14918"/>
                  </a:cubicBezTo>
                  <a:cubicBezTo>
                    <a:pt x="450380" y="23958"/>
                    <a:pt x="454579" y="80718"/>
                    <a:pt x="421235" y="98946"/>
                  </a:cubicBezTo>
                  <a:cubicBezTo>
                    <a:pt x="387891" y="117173"/>
                    <a:pt x="305543" y="157187"/>
                    <a:pt x="305543" y="157187"/>
                  </a:cubicBezTo>
                  <a:lnTo>
                    <a:pt x="291708" y="164172"/>
                  </a:lnTo>
                  <a:lnTo>
                    <a:pt x="0" y="164172"/>
                  </a:lnTo>
                  <a:lnTo>
                    <a:pt x="32347" y="147617"/>
                  </a:lnTo>
                  <a:cubicBezTo>
                    <a:pt x="41715" y="142890"/>
                    <a:pt x="49059" y="139273"/>
                    <a:pt x="53610" y="137180"/>
                  </a:cubicBezTo>
                  <a:cubicBezTo>
                    <a:pt x="90066" y="120434"/>
                    <a:pt x="425730" y="0"/>
                    <a:pt x="425730" y="0"/>
                  </a:cubicBezTo>
                  <a:close/>
                </a:path>
              </a:pathLst>
            </a:custGeom>
            <a:solidFill>
              <a:srgbClr val="E2DEBC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7" name="任意多边形: 形状 766"/>
            <p:cNvSpPr/>
            <p:nvPr/>
          </p:nvSpPr>
          <p:spPr>
            <a:xfrm>
              <a:off x="6523498" y="5955566"/>
              <a:ext cx="623771" cy="902434"/>
            </a:xfrm>
            <a:custGeom>
              <a:avLst/>
              <a:gdLst>
                <a:gd name="connsiteX0" fmla="*/ 227876 w 623771"/>
                <a:gd name="connsiteY0" fmla="*/ 50 h 902434"/>
                <a:gd name="connsiteX1" fmla="*/ 403636 w 623771"/>
                <a:gd name="connsiteY1" fmla="*/ 298565 h 902434"/>
                <a:gd name="connsiteX2" fmla="*/ 623707 w 623771"/>
                <a:gd name="connsiteY2" fmla="*/ 777287 h 902434"/>
                <a:gd name="connsiteX3" fmla="*/ 431360 w 623771"/>
                <a:gd name="connsiteY3" fmla="*/ 890990 h 902434"/>
                <a:gd name="connsiteX4" fmla="*/ 409264 w 623771"/>
                <a:gd name="connsiteY4" fmla="*/ 902434 h 902434"/>
                <a:gd name="connsiteX5" fmla="*/ 391902 w 623771"/>
                <a:gd name="connsiteY5" fmla="*/ 902434 h 902434"/>
                <a:gd name="connsiteX6" fmla="*/ 211970 w 623771"/>
                <a:gd name="connsiteY6" fmla="*/ 474968 h 902434"/>
                <a:gd name="connsiteX7" fmla="*/ 0 w 623771"/>
                <a:gd name="connsiteY7" fmla="*/ 87139 h 902434"/>
                <a:gd name="connsiteX8" fmla="*/ 27021 w 623771"/>
                <a:gd name="connsiteY8" fmla="*/ 72567 h 902434"/>
                <a:gd name="connsiteX9" fmla="*/ 227876 w 623771"/>
                <a:gd name="connsiteY9" fmla="*/ 50 h 90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3771" h="902434">
                  <a:moveTo>
                    <a:pt x="227876" y="50"/>
                  </a:moveTo>
                  <a:cubicBezTo>
                    <a:pt x="229555" y="-4347"/>
                    <a:pt x="397066" y="284289"/>
                    <a:pt x="403636" y="298565"/>
                  </a:cubicBezTo>
                  <a:cubicBezTo>
                    <a:pt x="410206" y="312841"/>
                    <a:pt x="619211" y="763653"/>
                    <a:pt x="623707" y="777287"/>
                  </a:cubicBezTo>
                  <a:cubicBezTo>
                    <a:pt x="627078" y="787513"/>
                    <a:pt x="496740" y="856924"/>
                    <a:pt x="431360" y="890990"/>
                  </a:cubicBezTo>
                  <a:lnTo>
                    <a:pt x="409264" y="902434"/>
                  </a:lnTo>
                  <a:lnTo>
                    <a:pt x="391902" y="902434"/>
                  </a:lnTo>
                  <a:lnTo>
                    <a:pt x="211970" y="474968"/>
                  </a:lnTo>
                  <a:lnTo>
                    <a:pt x="0" y="87139"/>
                  </a:lnTo>
                  <a:lnTo>
                    <a:pt x="27021" y="72567"/>
                  </a:lnTo>
                  <a:cubicBezTo>
                    <a:pt x="27021" y="72567"/>
                    <a:pt x="226344" y="4545"/>
                    <a:pt x="227876" y="5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52" name="任意多边形: 形状 251"/>
            <p:cNvSpPr/>
            <p:nvPr/>
          </p:nvSpPr>
          <p:spPr>
            <a:xfrm>
              <a:off x="7728027" y="6191292"/>
              <a:ext cx="595421" cy="532987"/>
            </a:xfrm>
            <a:custGeom>
              <a:avLst/>
              <a:gdLst>
                <a:gd name="connsiteX0" fmla="*/ 145387 w 595421"/>
                <a:gd name="connsiteY0" fmla="*/ 30730 h 532987"/>
                <a:gd name="connsiteX1" fmla="*/ 5885 w 595421"/>
                <a:gd name="connsiteY1" fmla="*/ 314278 h 532987"/>
                <a:gd name="connsiteX2" fmla="*/ 209803 w 595421"/>
                <a:gd name="connsiteY2" fmla="*/ 524914 h 532987"/>
                <a:gd name="connsiteX3" fmla="*/ 467515 w 595421"/>
                <a:gd name="connsiteY3" fmla="*/ 476306 h 532987"/>
                <a:gd name="connsiteX4" fmla="*/ 588097 w 595421"/>
                <a:gd name="connsiteY4" fmla="*/ 245318 h 532987"/>
                <a:gd name="connsiteX5" fmla="*/ 423056 w 595421"/>
                <a:gd name="connsiteY5" fmla="*/ 47724 h 532987"/>
                <a:gd name="connsiteX6" fmla="*/ 145387 w 595421"/>
                <a:gd name="connsiteY6" fmla="*/ 30730 h 53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421" h="532987">
                  <a:moveTo>
                    <a:pt x="145387" y="30730"/>
                  </a:moveTo>
                  <a:cubicBezTo>
                    <a:pt x="11714" y="92182"/>
                    <a:pt x="-13775" y="252777"/>
                    <a:pt x="5885" y="314278"/>
                  </a:cubicBezTo>
                  <a:cubicBezTo>
                    <a:pt x="25496" y="375780"/>
                    <a:pt x="112092" y="511478"/>
                    <a:pt x="209803" y="524914"/>
                  </a:cubicBezTo>
                  <a:cubicBezTo>
                    <a:pt x="307513" y="538350"/>
                    <a:pt x="379931" y="542451"/>
                    <a:pt x="467515" y="476306"/>
                  </a:cubicBezTo>
                  <a:cubicBezTo>
                    <a:pt x="555099" y="410112"/>
                    <a:pt x="617390" y="335470"/>
                    <a:pt x="588097" y="245318"/>
                  </a:cubicBezTo>
                  <a:cubicBezTo>
                    <a:pt x="558803" y="155165"/>
                    <a:pt x="499970" y="76177"/>
                    <a:pt x="423056" y="47724"/>
                  </a:cubicBezTo>
                  <a:cubicBezTo>
                    <a:pt x="346143" y="19220"/>
                    <a:pt x="286222" y="-33982"/>
                    <a:pt x="145387" y="30730"/>
                  </a:cubicBez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53" name="任意多边形: 形状 252"/>
            <p:cNvSpPr/>
            <p:nvPr/>
          </p:nvSpPr>
          <p:spPr>
            <a:xfrm>
              <a:off x="7009731" y="5692889"/>
              <a:ext cx="363337" cy="375182"/>
            </a:xfrm>
            <a:custGeom>
              <a:avLst/>
              <a:gdLst>
                <a:gd name="connsiteX0" fmla="*/ 112577 w 363337"/>
                <a:gd name="connsiteY0" fmla="*/ 5013 h 375182"/>
                <a:gd name="connsiteX1" fmla="*/ 100375 w 363337"/>
                <a:gd name="connsiteY1" fmla="*/ 333316 h 375182"/>
                <a:gd name="connsiteX2" fmla="*/ 333092 w 363337"/>
                <a:gd name="connsiteY2" fmla="*/ 285055 h 375182"/>
                <a:gd name="connsiteX3" fmla="*/ 321335 w 363337"/>
                <a:gd name="connsiteY3" fmla="*/ 93091 h 375182"/>
                <a:gd name="connsiteX4" fmla="*/ 112577 w 363337"/>
                <a:gd name="connsiteY4" fmla="*/ 5013 h 37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337" h="375182">
                  <a:moveTo>
                    <a:pt x="112577" y="5013"/>
                  </a:moveTo>
                  <a:cubicBezTo>
                    <a:pt x="-55230" y="45471"/>
                    <a:pt x="-15069" y="261640"/>
                    <a:pt x="100375" y="333316"/>
                  </a:cubicBezTo>
                  <a:cubicBezTo>
                    <a:pt x="215820" y="404994"/>
                    <a:pt x="297229" y="381876"/>
                    <a:pt x="333092" y="285055"/>
                  </a:cubicBezTo>
                  <a:cubicBezTo>
                    <a:pt x="368956" y="188233"/>
                    <a:pt x="381799" y="154988"/>
                    <a:pt x="321335" y="93091"/>
                  </a:cubicBezTo>
                  <a:cubicBezTo>
                    <a:pt x="260822" y="31195"/>
                    <a:pt x="198925" y="-15833"/>
                    <a:pt x="112577" y="5013"/>
                  </a:cubicBezTo>
                  <a:close/>
                </a:path>
              </a:pathLst>
            </a:custGeom>
            <a:solidFill>
              <a:srgbClr val="E2DEBC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1" name="任意多边形: 形状 770"/>
            <p:cNvSpPr/>
            <p:nvPr/>
          </p:nvSpPr>
          <p:spPr>
            <a:xfrm>
              <a:off x="8136626" y="6683586"/>
              <a:ext cx="466362" cy="174414"/>
            </a:xfrm>
            <a:custGeom>
              <a:avLst/>
              <a:gdLst>
                <a:gd name="connsiteX0" fmla="*/ 451585 w 466362"/>
                <a:gd name="connsiteY0" fmla="*/ 758 h 174414"/>
                <a:gd name="connsiteX1" fmla="*/ 458205 w 466362"/>
                <a:gd name="connsiteY1" fmla="*/ 20616 h 174414"/>
                <a:gd name="connsiteX2" fmla="*/ 402384 w 466362"/>
                <a:gd name="connsiteY2" fmla="*/ 38251 h 174414"/>
                <a:gd name="connsiteX3" fmla="*/ 194731 w 466362"/>
                <a:gd name="connsiteY3" fmla="*/ 110003 h 174414"/>
                <a:gd name="connsiteX4" fmla="*/ 44247 w 466362"/>
                <a:gd name="connsiteY4" fmla="*/ 174414 h 174414"/>
                <a:gd name="connsiteX5" fmla="*/ 0 w 466362"/>
                <a:gd name="connsiteY5" fmla="*/ 174414 h 174414"/>
                <a:gd name="connsiteX6" fmla="*/ 8134 w 466362"/>
                <a:gd name="connsiteY6" fmla="*/ 169849 h 174414"/>
                <a:gd name="connsiteX7" fmla="*/ 451585 w 466362"/>
                <a:gd name="connsiteY7" fmla="*/ 758 h 17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362" h="174414">
                  <a:moveTo>
                    <a:pt x="451585" y="758"/>
                  </a:moveTo>
                  <a:cubicBezTo>
                    <a:pt x="466207" y="-4133"/>
                    <a:pt x="472728" y="16071"/>
                    <a:pt x="458205" y="20616"/>
                  </a:cubicBezTo>
                  <a:cubicBezTo>
                    <a:pt x="439582" y="26445"/>
                    <a:pt x="420958" y="32274"/>
                    <a:pt x="402384" y="38251"/>
                  </a:cubicBezTo>
                  <a:cubicBezTo>
                    <a:pt x="332708" y="60752"/>
                    <a:pt x="263241" y="84155"/>
                    <a:pt x="194731" y="110003"/>
                  </a:cubicBezTo>
                  <a:lnTo>
                    <a:pt x="44247" y="174414"/>
                  </a:lnTo>
                  <a:lnTo>
                    <a:pt x="0" y="174414"/>
                  </a:lnTo>
                  <a:lnTo>
                    <a:pt x="8134" y="169849"/>
                  </a:lnTo>
                  <a:cubicBezTo>
                    <a:pt x="151192" y="101827"/>
                    <a:pt x="301611" y="51095"/>
                    <a:pt x="451585" y="75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3" name="任意多边形: 形状 772"/>
            <p:cNvSpPr/>
            <p:nvPr/>
          </p:nvSpPr>
          <p:spPr>
            <a:xfrm>
              <a:off x="6740306" y="5704880"/>
              <a:ext cx="581198" cy="1153121"/>
            </a:xfrm>
            <a:custGeom>
              <a:avLst/>
              <a:gdLst>
                <a:gd name="connsiteX0" fmla="*/ 3312 w 581198"/>
                <a:gd name="connsiteY0" fmla="*/ 681 h 1153121"/>
                <a:gd name="connsiteX1" fmla="*/ 9981 w 581198"/>
                <a:gd name="connsiteY1" fmla="*/ 1916 h 1153121"/>
                <a:gd name="connsiteX2" fmla="*/ 56712 w 581198"/>
                <a:gd name="connsiteY2" fmla="*/ 89549 h 1153121"/>
                <a:gd name="connsiteX3" fmla="*/ 99985 w 581198"/>
                <a:gd name="connsiteY3" fmla="*/ 177231 h 1153121"/>
                <a:gd name="connsiteX4" fmla="*/ 188112 w 581198"/>
                <a:gd name="connsiteY4" fmla="*/ 355807 h 1153121"/>
                <a:gd name="connsiteX5" fmla="*/ 502090 w 581198"/>
                <a:gd name="connsiteY5" fmla="*/ 992209 h 1153121"/>
                <a:gd name="connsiteX6" fmla="*/ 581198 w 581198"/>
                <a:gd name="connsiteY6" fmla="*/ 1153121 h 1153121"/>
                <a:gd name="connsiteX7" fmla="*/ 562511 w 581198"/>
                <a:gd name="connsiteY7" fmla="*/ 1153121 h 1153121"/>
                <a:gd name="connsiteX8" fmla="*/ 310374 w 581198"/>
                <a:gd name="connsiteY8" fmla="*/ 642665 h 1153121"/>
                <a:gd name="connsiteX9" fmla="*/ 153434 w 581198"/>
                <a:gd name="connsiteY9" fmla="*/ 324439 h 1153121"/>
                <a:gd name="connsiteX10" fmla="*/ 74940 w 581198"/>
                <a:gd name="connsiteY10" fmla="*/ 165326 h 1153121"/>
                <a:gd name="connsiteX11" fmla="*/ 36508 w 581198"/>
                <a:gd name="connsiteY11" fmla="*/ 87375 h 1153121"/>
                <a:gd name="connsiteX12" fmla="*/ 200 w 581198"/>
                <a:gd name="connsiteY12" fmla="*/ 6707 h 1153121"/>
                <a:gd name="connsiteX13" fmla="*/ 3312 w 581198"/>
                <a:gd name="connsiteY13" fmla="*/ 681 h 1153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1198" h="1153121">
                  <a:moveTo>
                    <a:pt x="3312" y="681"/>
                  </a:moveTo>
                  <a:cubicBezTo>
                    <a:pt x="5560" y="-419"/>
                    <a:pt x="8401" y="-307"/>
                    <a:pt x="9981" y="1916"/>
                  </a:cubicBezTo>
                  <a:cubicBezTo>
                    <a:pt x="29197" y="28838"/>
                    <a:pt x="42090" y="59909"/>
                    <a:pt x="56712" y="89549"/>
                  </a:cubicBezTo>
                  <a:cubicBezTo>
                    <a:pt x="71137" y="118792"/>
                    <a:pt x="85561" y="147987"/>
                    <a:pt x="99985" y="177231"/>
                  </a:cubicBezTo>
                  <a:cubicBezTo>
                    <a:pt x="129377" y="236756"/>
                    <a:pt x="158720" y="296282"/>
                    <a:pt x="188112" y="355807"/>
                  </a:cubicBezTo>
                  <a:cubicBezTo>
                    <a:pt x="292739" y="567925"/>
                    <a:pt x="397414" y="780091"/>
                    <a:pt x="502090" y="992209"/>
                  </a:cubicBezTo>
                  <a:lnTo>
                    <a:pt x="581198" y="1153121"/>
                  </a:lnTo>
                  <a:lnTo>
                    <a:pt x="562511" y="1153121"/>
                  </a:lnTo>
                  <a:lnTo>
                    <a:pt x="310374" y="642665"/>
                  </a:lnTo>
                  <a:cubicBezTo>
                    <a:pt x="258061" y="536606"/>
                    <a:pt x="205748" y="430498"/>
                    <a:pt x="153434" y="324439"/>
                  </a:cubicBezTo>
                  <a:cubicBezTo>
                    <a:pt x="127253" y="271385"/>
                    <a:pt x="101121" y="218380"/>
                    <a:pt x="74940" y="165326"/>
                  </a:cubicBezTo>
                  <a:cubicBezTo>
                    <a:pt x="62146" y="139342"/>
                    <a:pt x="49302" y="113358"/>
                    <a:pt x="36508" y="87375"/>
                  </a:cubicBezTo>
                  <a:cubicBezTo>
                    <a:pt x="23417" y="60848"/>
                    <a:pt x="8845" y="35012"/>
                    <a:pt x="200" y="6707"/>
                  </a:cubicBezTo>
                  <a:cubicBezTo>
                    <a:pt x="-591" y="4089"/>
                    <a:pt x="1065" y="1779"/>
                    <a:pt x="3312" y="68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5" name="任意多边形: 形状 774"/>
            <p:cNvSpPr/>
            <p:nvPr/>
          </p:nvSpPr>
          <p:spPr>
            <a:xfrm>
              <a:off x="5703324" y="6188290"/>
              <a:ext cx="299314" cy="669710"/>
            </a:xfrm>
            <a:custGeom>
              <a:avLst/>
              <a:gdLst>
                <a:gd name="connsiteX0" fmla="*/ 4029 w 299314"/>
                <a:gd name="connsiteY0" fmla="*/ 765 h 669710"/>
                <a:gd name="connsiteX1" fmla="*/ 12704 w 299314"/>
                <a:gd name="connsiteY1" fmla="*/ 3796 h 669710"/>
                <a:gd name="connsiteX2" fmla="*/ 88926 w 299314"/>
                <a:gd name="connsiteY2" fmla="*/ 179359 h 669710"/>
                <a:gd name="connsiteX3" fmla="*/ 164407 w 299314"/>
                <a:gd name="connsiteY3" fmla="*/ 355268 h 669710"/>
                <a:gd name="connsiteX4" fmla="*/ 299314 w 299314"/>
                <a:gd name="connsiteY4" fmla="*/ 669710 h 669710"/>
                <a:gd name="connsiteX5" fmla="*/ 282815 w 299314"/>
                <a:gd name="connsiteY5" fmla="*/ 669710 h 669710"/>
                <a:gd name="connsiteX6" fmla="*/ 268787 w 299314"/>
                <a:gd name="connsiteY6" fmla="*/ 637037 h 669710"/>
                <a:gd name="connsiteX7" fmla="*/ 134275 w 299314"/>
                <a:gd name="connsiteY7" fmla="*/ 323603 h 669710"/>
                <a:gd name="connsiteX8" fmla="*/ 67044 w 299314"/>
                <a:gd name="connsiteY8" fmla="*/ 166861 h 669710"/>
                <a:gd name="connsiteX9" fmla="*/ 503 w 299314"/>
                <a:gd name="connsiteY9" fmla="*/ 9774 h 669710"/>
                <a:gd name="connsiteX10" fmla="*/ 4029 w 299314"/>
                <a:gd name="connsiteY10" fmla="*/ 765 h 66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9314" h="669710">
                  <a:moveTo>
                    <a:pt x="4029" y="765"/>
                  </a:moveTo>
                  <a:cubicBezTo>
                    <a:pt x="6974" y="-724"/>
                    <a:pt x="10778" y="-205"/>
                    <a:pt x="12704" y="3796"/>
                  </a:cubicBezTo>
                  <a:cubicBezTo>
                    <a:pt x="40417" y="61148"/>
                    <a:pt x="63832" y="120821"/>
                    <a:pt x="88926" y="179359"/>
                  </a:cubicBezTo>
                  <a:cubicBezTo>
                    <a:pt x="114070" y="237995"/>
                    <a:pt x="139264" y="296632"/>
                    <a:pt x="164407" y="355268"/>
                  </a:cubicBezTo>
                  <a:lnTo>
                    <a:pt x="299314" y="669710"/>
                  </a:lnTo>
                  <a:lnTo>
                    <a:pt x="282815" y="669710"/>
                  </a:lnTo>
                  <a:lnTo>
                    <a:pt x="268787" y="637037"/>
                  </a:lnTo>
                  <a:cubicBezTo>
                    <a:pt x="223933" y="532559"/>
                    <a:pt x="179128" y="428081"/>
                    <a:pt x="134275" y="323603"/>
                  </a:cubicBezTo>
                  <a:cubicBezTo>
                    <a:pt x="111847" y="271340"/>
                    <a:pt x="89469" y="219125"/>
                    <a:pt x="67044" y="166861"/>
                  </a:cubicBezTo>
                  <a:cubicBezTo>
                    <a:pt x="44666" y="114647"/>
                    <a:pt x="20559" y="62877"/>
                    <a:pt x="503" y="9774"/>
                  </a:cubicBezTo>
                  <a:cubicBezTo>
                    <a:pt x="-1004" y="5748"/>
                    <a:pt x="1083" y="2253"/>
                    <a:pt x="4029" y="76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58" name="任意多边形: 形状 257"/>
            <p:cNvSpPr/>
            <p:nvPr/>
          </p:nvSpPr>
          <p:spPr>
            <a:xfrm>
              <a:off x="5710921" y="5707215"/>
              <a:ext cx="1053950" cy="490588"/>
            </a:xfrm>
            <a:custGeom>
              <a:avLst/>
              <a:gdLst>
                <a:gd name="connsiteX0" fmla="*/ 3230 w 1053950"/>
                <a:gd name="connsiteY0" fmla="*/ 490107 h 490588"/>
                <a:gd name="connsiteX1" fmla="*/ 184029 w 1053950"/>
                <a:gd name="connsiteY1" fmla="*/ 352433 h 490588"/>
                <a:gd name="connsiteX2" fmla="*/ 378166 w 1053950"/>
                <a:gd name="connsiteY2" fmla="*/ 232988 h 490588"/>
                <a:gd name="connsiteX3" fmla="*/ 799980 w 1053950"/>
                <a:gd name="connsiteY3" fmla="*/ 65625 h 490588"/>
                <a:gd name="connsiteX4" fmla="*/ 922489 w 1053950"/>
                <a:gd name="connsiteY4" fmla="*/ 37172 h 490588"/>
                <a:gd name="connsiteX5" fmla="*/ 985916 w 1053950"/>
                <a:gd name="connsiteY5" fmla="*/ 25711 h 490588"/>
                <a:gd name="connsiteX6" fmla="*/ 1016247 w 1053950"/>
                <a:gd name="connsiteY6" fmla="*/ 21018 h 490588"/>
                <a:gd name="connsiteX7" fmla="*/ 1031462 w 1053950"/>
                <a:gd name="connsiteY7" fmla="*/ 18845 h 490588"/>
                <a:gd name="connsiteX8" fmla="*/ 1036205 w 1053950"/>
                <a:gd name="connsiteY8" fmla="*/ 18746 h 490588"/>
                <a:gd name="connsiteX9" fmla="*/ 1038724 w 1053950"/>
                <a:gd name="connsiteY9" fmla="*/ 19042 h 490588"/>
                <a:gd name="connsiteX10" fmla="*/ 1044553 w 1053950"/>
                <a:gd name="connsiteY10" fmla="*/ 17708 h 490588"/>
                <a:gd name="connsiteX11" fmla="*/ 1030276 w 1053950"/>
                <a:gd name="connsiteY11" fmla="*/ 16671 h 490588"/>
                <a:gd name="connsiteX12" fmla="*/ 1052457 w 1053950"/>
                <a:gd name="connsiteY12" fmla="*/ 21216 h 490588"/>
                <a:gd name="connsiteX13" fmla="*/ 1048900 w 1053950"/>
                <a:gd name="connsiteY13" fmla="*/ 4865 h 490588"/>
                <a:gd name="connsiteX14" fmla="*/ 1027955 w 1053950"/>
                <a:gd name="connsiteY14" fmla="*/ 419 h 490588"/>
                <a:gd name="connsiteX15" fmla="*/ 904014 w 1053950"/>
                <a:gd name="connsiteY15" fmla="*/ 21908 h 490588"/>
                <a:gd name="connsiteX16" fmla="*/ 665221 w 1053950"/>
                <a:gd name="connsiteY16" fmla="*/ 87954 h 490588"/>
                <a:gd name="connsiteX17" fmla="*/ 219645 w 1053950"/>
                <a:gd name="connsiteY17" fmla="*/ 309951 h 490588"/>
                <a:gd name="connsiteX18" fmla="*/ 105535 w 1053950"/>
                <a:gd name="connsiteY18" fmla="*/ 392842 h 490588"/>
                <a:gd name="connsiteX19" fmla="*/ 612 w 1053950"/>
                <a:gd name="connsiteY19" fmla="*/ 487144 h 490588"/>
                <a:gd name="connsiteX20" fmla="*/ 3230 w 1053950"/>
                <a:gd name="connsiteY20" fmla="*/ 490107 h 490588"/>
                <a:gd name="connsiteX21" fmla="*/ 3230 w 1053950"/>
                <a:gd name="connsiteY21" fmla="*/ 490107 h 4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53950" h="490588">
                  <a:moveTo>
                    <a:pt x="3230" y="490107"/>
                  </a:moveTo>
                  <a:cubicBezTo>
                    <a:pt x="63990" y="444760"/>
                    <a:pt x="121886" y="395904"/>
                    <a:pt x="184029" y="352433"/>
                  </a:cubicBezTo>
                  <a:cubicBezTo>
                    <a:pt x="246321" y="308864"/>
                    <a:pt x="311231" y="268999"/>
                    <a:pt x="378166" y="232988"/>
                  </a:cubicBezTo>
                  <a:cubicBezTo>
                    <a:pt x="511690" y="161212"/>
                    <a:pt x="653514" y="104798"/>
                    <a:pt x="799980" y="65625"/>
                  </a:cubicBezTo>
                  <a:cubicBezTo>
                    <a:pt x="840487" y="54807"/>
                    <a:pt x="881340" y="45273"/>
                    <a:pt x="922489" y="37172"/>
                  </a:cubicBezTo>
                  <a:cubicBezTo>
                    <a:pt x="943582" y="33022"/>
                    <a:pt x="964725" y="29169"/>
                    <a:pt x="985916" y="25711"/>
                  </a:cubicBezTo>
                  <a:cubicBezTo>
                    <a:pt x="995994" y="24081"/>
                    <a:pt x="1006121" y="22501"/>
                    <a:pt x="1016247" y="21018"/>
                  </a:cubicBezTo>
                  <a:cubicBezTo>
                    <a:pt x="1021286" y="20277"/>
                    <a:pt x="1026374" y="19339"/>
                    <a:pt x="1031462" y="18845"/>
                  </a:cubicBezTo>
                  <a:cubicBezTo>
                    <a:pt x="1032697" y="18746"/>
                    <a:pt x="1035019" y="19092"/>
                    <a:pt x="1036205" y="18746"/>
                  </a:cubicBezTo>
                  <a:cubicBezTo>
                    <a:pt x="1037045" y="18796"/>
                    <a:pt x="1037884" y="18894"/>
                    <a:pt x="1038724" y="19042"/>
                  </a:cubicBezTo>
                  <a:cubicBezTo>
                    <a:pt x="1037192" y="10842"/>
                    <a:pt x="1039119" y="10398"/>
                    <a:pt x="1044553" y="17708"/>
                  </a:cubicBezTo>
                  <a:cubicBezTo>
                    <a:pt x="1046084" y="8619"/>
                    <a:pt x="1031808" y="7632"/>
                    <a:pt x="1030276" y="16671"/>
                  </a:cubicBezTo>
                  <a:cubicBezTo>
                    <a:pt x="1028054" y="30009"/>
                    <a:pt x="1047171" y="30503"/>
                    <a:pt x="1052457" y="21216"/>
                  </a:cubicBezTo>
                  <a:cubicBezTo>
                    <a:pt x="1055618" y="15684"/>
                    <a:pt x="1053445" y="8916"/>
                    <a:pt x="1048900" y="4865"/>
                  </a:cubicBezTo>
                  <a:cubicBezTo>
                    <a:pt x="1042972" y="-470"/>
                    <a:pt x="1035414" y="-420"/>
                    <a:pt x="1027955" y="419"/>
                  </a:cubicBezTo>
                  <a:cubicBezTo>
                    <a:pt x="986411" y="4964"/>
                    <a:pt x="944867" y="13411"/>
                    <a:pt x="904014" y="21908"/>
                  </a:cubicBezTo>
                  <a:cubicBezTo>
                    <a:pt x="823099" y="38752"/>
                    <a:pt x="743320" y="60932"/>
                    <a:pt x="665221" y="87954"/>
                  </a:cubicBezTo>
                  <a:cubicBezTo>
                    <a:pt x="507886" y="142390"/>
                    <a:pt x="357863" y="217229"/>
                    <a:pt x="219645" y="309951"/>
                  </a:cubicBezTo>
                  <a:cubicBezTo>
                    <a:pt x="180620" y="336132"/>
                    <a:pt x="142435" y="363696"/>
                    <a:pt x="105535" y="392842"/>
                  </a:cubicBezTo>
                  <a:cubicBezTo>
                    <a:pt x="68387" y="422184"/>
                    <a:pt x="32721" y="452268"/>
                    <a:pt x="612" y="487144"/>
                  </a:cubicBezTo>
                  <a:cubicBezTo>
                    <a:pt x="-1117" y="489021"/>
                    <a:pt x="1155" y="491688"/>
                    <a:pt x="3230" y="490107"/>
                  </a:cubicBezTo>
                  <a:lnTo>
                    <a:pt x="3230" y="49010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59" name="任意多边形: 形状 258"/>
            <p:cNvSpPr/>
            <p:nvPr/>
          </p:nvSpPr>
          <p:spPr>
            <a:xfrm>
              <a:off x="6758449" y="5210824"/>
              <a:ext cx="1040209" cy="507584"/>
            </a:xfrm>
            <a:custGeom>
              <a:avLst/>
              <a:gdLst>
                <a:gd name="connsiteX0" fmla="*/ 3446 w 1040209"/>
                <a:gd name="connsiteY0" fmla="*/ 507332 h 507584"/>
                <a:gd name="connsiteX1" fmla="*/ 91622 w 1040209"/>
                <a:gd name="connsiteY1" fmla="*/ 441435 h 507584"/>
                <a:gd name="connsiteX2" fmla="*/ 182368 w 1040209"/>
                <a:gd name="connsiteY2" fmla="*/ 375191 h 507584"/>
                <a:gd name="connsiteX3" fmla="*/ 374084 w 1040209"/>
                <a:gd name="connsiteY3" fmla="*/ 256487 h 507584"/>
                <a:gd name="connsiteX4" fmla="*/ 787155 w 1040209"/>
                <a:gd name="connsiteY4" fmla="*/ 79985 h 507584"/>
                <a:gd name="connsiteX5" fmla="*/ 1032271 w 1040209"/>
                <a:gd name="connsiteY5" fmla="*/ 19373 h 507584"/>
                <a:gd name="connsiteX6" fmla="*/ 1020712 w 1040209"/>
                <a:gd name="connsiteY6" fmla="*/ 9049 h 507584"/>
                <a:gd name="connsiteX7" fmla="*/ 1010288 w 1040209"/>
                <a:gd name="connsiteY7" fmla="*/ 15520 h 507584"/>
                <a:gd name="connsiteX8" fmla="*/ 1005892 w 1040209"/>
                <a:gd name="connsiteY8" fmla="*/ 28314 h 507584"/>
                <a:gd name="connsiteX9" fmla="*/ 1040175 w 1040209"/>
                <a:gd name="connsiteY9" fmla="*/ 10481 h 507584"/>
                <a:gd name="connsiteX10" fmla="*/ 1028616 w 1040209"/>
                <a:gd name="connsiteY10" fmla="*/ 157 h 507584"/>
                <a:gd name="connsiteX11" fmla="*/ 593858 w 1040209"/>
                <a:gd name="connsiteY11" fmla="*/ 131063 h 507584"/>
                <a:gd name="connsiteX12" fmla="*/ 197731 w 1040209"/>
                <a:gd name="connsiteY12" fmla="*/ 345848 h 507584"/>
                <a:gd name="connsiteX13" fmla="*/ 94340 w 1040209"/>
                <a:gd name="connsiteY13" fmla="*/ 421033 h 507584"/>
                <a:gd name="connsiteX14" fmla="*/ 45633 w 1040209"/>
                <a:gd name="connsiteY14" fmla="*/ 460009 h 507584"/>
                <a:gd name="connsiteX15" fmla="*/ 383 w 1040209"/>
                <a:gd name="connsiteY15" fmla="*/ 503924 h 507584"/>
                <a:gd name="connsiteX16" fmla="*/ 3446 w 1040209"/>
                <a:gd name="connsiteY16" fmla="*/ 507332 h 507584"/>
                <a:gd name="connsiteX17" fmla="*/ 3446 w 1040209"/>
                <a:gd name="connsiteY17" fmla="*/ 507332 h 507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0209" h="507584">
                  <a:moveTo>
                    <a:pt x="3446" y="507332"/>
                  </a:moveTo>
                  <a:cubicBezTo>
                    <a:pt x="35407" y="489796"/>
                    <a:pt x="62774" y="463565"/>
                    <a:pt x="91622" y="441435"/>
                  </a:cubicBezTo>
                  <a:cubicBezTo>
                    <a:pt x="121311" y="418613"/>
                    <a:pt x="151592" y="396532"/>
                    <a:pt x="182368" y="375191"/>
                  </a:cubicBezTo>
                  <a:cubicBezTo>
                    <a:pt x="244165" y="332363"/>
                    <a:pt x="308285" y="292893"/>
                    <a:pt x="374084" y="256487"/>
                  </a:cubicBezTo>
                  <a:cubicBezTo>
                    <a:pt x="505336" y="183920"/>
                    <a:pt x="643949" y="124493"/>
                    <a:pt x="787155" y="79985"/>
                  </a:cubicBezTo>
                  <a:cubicBezTo>
                    <a:pt x="867674" y="54940"/>
                    <a:pt x="949479" y="35082"/>
                    <a:pt x="1032271" y="19373"/>
                  </a:cubicBezTo>
                  <a:cubicBezTo>
                    <a:pt x="1028418" y="15915"/>
                    <a:pt x="1024564" y="12507"/>
                    <a:pt x="1020712" y="9049"/>
                  </a:cubicBezTo>
                  <a:cubicBezTo>
                    <a:pt x="1020316" y="13988"/>
                    <a:pt x="1014635" y="16359"/>
                    <a:pt x="1010288" y="15520"/>
                  </a:cubicBezTo>
                  <a:cubicBezTo>
                    <a:pt x="1003175" y="14137"/>
                    <a:pt x="1000409" y="24758"/>
                    <a:pt x="1005892" y="28314"/>
                  </a:cubicBezTo>
                  <a:cubicBezTo>
                    <a:pt x="1020465" y="37848"/>
                    <a:pt x="1038742" y="27227"/>
                    <a:pt x="1040175" y="10481"/>
                  </a:cubicBezTo>
                  <a:cubicBezTo>
                    <a:pt x="1040718" y="4208"/>
                    <a:pt x="1034790" y="-979"/>
                    <a:pt x="1028616" y="157"/>
                  </a:cubicBezTo>
                  <a:cubicBezTo>
                    <a:pt x="879827" y="28364"/>
                    <a:pt x="733656" y="72921"/>
                    <a:pt x="593858" y="131063"/>
                  </a:cubicBezTo>
                  <a:cubicBezTo>
                    <a:pt x="454851" y="188909"/>
                    <a:pt x="322067" y="260932"/>
                    <a:pt x="197731" y="345848"/>
                  </a:cubicBezTo>
                  <a:cubicBezTo>
                    <a:pt x="162509" y="369856"/>
                    <a:pt x="128029" y="394901"/>
                    <a:pt x="94340" y="421033"/>
                  </a:cubicBezTo>
                  <a:cubicBezTo>
                    <a:pt x="77939" y="433778"/>
                    <a:pt x="61687" y="446770"/>
                    <a:pt x="45633" y="460009"/>
                  </a:cubicBezTo>
                  <a:cubicBezTo>
                    <a:pt x="29331" y="473445"/>
                    <a:pt x="13227" y="487079"/>
                    <a:pt x="383" y="503924"/>
                  </a:cubicBezTo>
                  <a:cubicBezTo>
                    <a:pt x="-950" y="505752"/>
                    <a:pt x="1470" y="508419"/>
                    <a:pt x="3446" y="507332"/>
                  </a:cubicBezTo>
                  <a:lnTo>
                    <a:pt x="3446" y="50733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0" name="任意多边形: 形状 259"/>
            <p:cNvSpPr/>
            <p:nvPr/>
          </p:nvSpPr>
          <p:spPr>
            <a:xfrm>
              <a:off x="7797391" y="5218330"/>
              <a:ext cx="799231" cy="1473449"/>
            </a:xfrm>
            <a:custGeom>
              <a:avLst/>
              <a:gdLst>
                <a:gd name="connsiteX0" fmla="*/ 245 w 799231"/>
                <a:gd name="connsiteY0" fmla="*/ 1641 h 1473449"/>
                <a:gd name="connsiteX1" fmla="*/ 22326 w 799231"/>
                <a:gd name="connsiteY1" fmla="*/ 29552 h 1473449"/>
                <a:gd name="connsiteX2" fmla="*/ 46976 w 799231"/>
                <a:gd name="connsiteY2" fmla="*/ 59240 h 1473449"/>
                <a:gd name="connsiteX3" fmla="*/ 89706 w 799231"/>
                <a:gd name="connsiteY3" fmla="*/ 121235 h 1473449"/>
                <a:gd name="connsiteX4" fmla="*/ 163952 w 799231"/>
                <a:gd name="connsiteY4" fmla="*/ 256538 h 1473449"/>
                <a:gd name="connsiteX5" fmla="*/ 317039 w 799231"/>
                <a:gd name="connsiteY5" fmla="*/ 549175 h 1473449"/>
                <a:gd name="connsiteX6" fmla="*/ 616839 w 799231"/>
                <a:gd name="connsiteY6" fmla="*/ 1137760 h 1473449"/>
                <a:gd name="connsiteX7" fmla="*/ 699927 w 799231"/>
                <a:gd name="connsiteY7" fmla="*/ 1305073 h 1473449"/>
                <a:gd name="connsiteX8" fmla="*/ 741175 w 799231"/>
                <a:gd name="connsiteY8" fmla="*/ 1388902 h 1473449"/>
                <a:gd name="connsiteX9" fmla="*/ 784300 w 799231"/>
                <a:gd name="connsiteY9" fmla="*/ 1470558 h 1473449"/>
                <a:gd name="connsiteX10" fmla="*/ 798922 w 799231"/>
                <a:gd name="connsiteY10" fmla="*/ 1463396 h 1473449"/>
                <a:gd name="connsiteX11" fmla="*/ 765331 w 799231"/>
                <a:gd name="connsiteY11" fmla="*/ 1388211 h 1473449"/>
                <a:gd name="connsiteX12" fmla="*/ 728529 w 799231"/>
                <a:gd name="connsiteY12" fmla="*/ 1313372 h 1473449"/>
                <a:gd name="connsiteX13" fmla="*/ 654431 w 799231"/>
                <a:gd name="connsiteY13" fmla="*/ 1163941 h 1473449"/>
                <a:gd name="connsiteX14" fmla="*/ 504259 w 799231"/>
                <a:gd name="connsiteY14" fmla="*/ 866018 h 1473449"/>
                <a:gd name="connsiteX15" fmla="*/ 195123 w 799231"/>
                <a:gd name="connsiteY15" fmla="*/ 274668 h 1473449"/>
                <a:gd name="connsiteX16" fmla="*/ 109910 w 799231"/>
                <a:gd name="connsiteY16" fmla="*/ 121285 h 1473449"/>
                <a:gd name="connsiteX17" fmla="*/ 62141 w 799231"/>
                <a:gd name="connsiteY17" fmla="*/ 53708 h 1473449"/>
                <a:gd name="connsiteX18" fmla="*/ 33935 w 799231"/>
                <a:gd name="connsiteY18" fmla="*/ 23229 h 1473449"/>
                <a:gd name="connsiteX19" fmla="*/ 1530 w 799231"/>
                <a:gd name="connsiteY19" fmla="*/ 160 h 1473449"/>
                <a:gd name="connsiteX20" fmla="*/ 245 w 799231"/>
                <a:gd name="connsiteY20" fmla="*/ 1641 h 1473449"/>
                <a:gd name="connsiteX21" fmla="*/ 245 w 799231"/>
                <a:gd name="connsiteY21" fmla="*/ 1641 h 1473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9231" h="1473449">
                  <a:moveTo>
                    <a:pt x="245" y="1641"/>
                  </a:moveTo>
                  <a:cubicBezTo>
                    <a:pt x="7902" y="10731"/>
                    <a:pt x="14818" y="20364"/>
                    <a:pt x="22326" y="29552"/>
                  </a:cubicBezTo>
                  <a:cubicBezTo>
                    <a:pt x="30477" y="39530"/>
                    <a:pt x="39023" y="49113"/>
                    <a:pt x="46976" y="59240"/>
                  </a:cubicBezTo>
                  <a:cubicBezTo>
                    <a:pt x="62487" y="79000"/>
                    <a:pt x="76517" y="99895"/>
                    <a:pt x="89706" y="121235"/>
                  </a:cubicBezTo>
                  <a:cubicBezTo>
                    <a:pt x="116776" y="165003"/>
                    <a:pt x="140043" y="210993"/>
                    <a:pt x="163952" y="256538"/>
                  </a:cubicBezTo>
                  <a:cubicBezTo>
                    <a:pt x="215179" y="354001"/>
                    <a:pt x="266306" y="451465"/>
                    <a:pt x="317039" y="549175"/>
                  </a:cubicBezTo>
                  <a:cubicBezTo>
                    <a:pt x="418503" y="744597"/>
                    <a:pt x="518436" y="940808"/>
                    <a:pt x="616839" y="1137760"/>
                  </a:cubicBezTo>
                  <a:cubicBezTo>
                    <a:pt x="644650" y="1193482"/>
                    <a:pt x="672362" y="1249253"/>
                    <a:pt x="699927" y="1305073"/>
                  </a:cubicBezTo>
                  <a:cubicBezTo>
                    <a:pt x="713709" y="1332983"/>
                    <a:pt x="727442" y="1360943"/>
                    <a:pt x="741175" y="1388902"/>
                  </a:cubicBezTo>
                  <a:cubicBezTo>
                    <a:pt x="754710" y="1416517"/>
                    <a:pt x="766763" y="1445266"/>
                    <a:pt x="784300" y="1470558"/>
                  </a:cubicBezTo>
                  <a:cubicBezTo>
                    <a:pt x="788943" y="1477276"/>
                    <a:pt x="801342" y="1471201"/>
                    <a:pt x="798922" y="1463396"/>
                  </a:cubicBezTo>
                  <a:cubicBezTo>
                    <a:pt x="790771" y="1437066"/>
                    <a:pt x="777433" y="1412911"/>
                    <a:pt x="765331" y="1388211"/>
                  </a:cubicBezTo>
                  <a:cubicBezTo>
                    <a:pt x="753080" y="1363265"/>
                    <a:pt x="740829" y="1338318"/>
                    <a:pt x="728529" y="1313372"/>
                  </a:cubicBezTo>
                  <a:cubicBezTo>
                    <a:pt x="703928" y="1263529"/>
                    <a:pt x="679229" y="1213686"/>
                    <a:pt x="654431" y="1163941"/>
                  </a:cubicBezTo>
                  <a:cubicBezTo>
                    <a:pt x="604786" y="1064403"/>
                    <a:pt x="554745" y="965112"/>
                    <a:pt x="504259" y="866018"/>
                  </a:cubicBezTo>
                  <a:cubicBezTo>
                    <a:pt x="403288" y="667880"/>
                    <a:pt x="300539" y="470533"/>
                    <a:pt x="195123" y="274668"/>
                  </a:cubicBezTo>
                  <a:cubicBezTo>
                    <a:pt x="167410" y="223194"/>
                    <a:pt x="140685" y="171029"/>
                    <a:pt x="109910" y="121285"/>
                  </a:cubicBezTo>
                  <a:cubicBezTo>
                    <a:pt x="95387" y="97771"/>
                    <a:pt x="79777" y="74998"/>
                    <a:pt x="62141" y="53708"/>
                  </a:cubicBezTo>
                  <a:cubicBezTo>
                    <a:pt x="53299" y="42988"/>
                    <a:pt x="44111" y="32713"/>
                    <a:pt x="33935" y="23229"/>
                  </a:cubicBezTo>
                  <a:cubicBezTo>
                    <a:pt x="24253" y="14189"/>
                    <a:pt x="12842" y="7075"/>
                    <a:pt x="1530" y="160"/>
                  </a:cubicBezTo>
                  <a:cubicBezTo>
                    <a:pt x="591" y="-434"/>
                    <a:pt x="-496" y="753"/>
                    <a:pt x="245" y="1641"/>
                  </a:cubicBezTo>
                  <a:lnTo>
                    <a:pt x="245" y="164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1" name="任意多边形: 形状 260"/>
            <p:cNvSpPr/>
            <p:nvPr/>
          </p:nvSpPr>
          <p:spPr>
            <a:xfrm>
              <a:off x="5666170" y="6260931"/>
              <a:ext cx="80757" cy="73144"/>
            </a:xfrm>
            <a:custGeom>
              <a:avLst/>
              <a:gdLst>
                <a:gd name="connsiteX0" fmla="*/ 8956 w 80757"/>
                <a:gd name="connsiteY0" fmla="*/ 71644 h 73144"/>
                <a:gd name="connsiteX1" fmla="*/ 59490 w 80757"/>
                <a:gd name="connsiteY1" fmla="*/ 27284 h 73144"/>
                <a:gd name="connsiteX2" fmla="*/ 73273 w 80757"/>
                <a:gd name="connsiteY2" fmla="*/ 18837 h 73144"/>
                <a:gd name="connsiteX3" fmla="*/ 80287 w 80757"/>
                <a:gd name="connsiteY3" fmla="*/ 12909 h 73144"/>
                <a:gd name="connsiteX4" fmla="*/ 79941 w 80757"/>
                <a:gd name="connsiteY4" fmla="*/ 5944 h 73144"/>
                <a:gd name="connsiteX5" fmla="*/ 61516 w 80757"/>
                <a:gd name="connsiteY5" fmla="*/ 7871 h 73144"/>
                <a:gd name="connsiteX6" fmla="*/ 68876 w 80757"/>
                <a:gd name="connsiteY6" fmla="*/ 11527 h 73144"/>
                <a:gd name="connsiteX7" fmla="*/ 65665 w 80757"/>
                <a:gd name="connsiteY7" fmla="*/ 11131 h 73144"/>
                <a:gd name="connsiteX8" fmla="*/ 66999 w 80757"/>
                <a:gd name="connsiteY8" fmla="*/ 12070 h 73144"/>
                <a:gd name="connsiteX9" fmla="*/ 66654 w 80757"/>
                <a:gd name="connsiteY9" fmla="*/ 10094 h 73144"/>
                <a:gd name="connsiteX10" fmla="*/ 70556 w 80757"/>
                <a:gd name="connsiteY10" fmla="*/ 4264 h 73144"/>
                <a:gd name="connsiteX11" fmla="*/ 904 w 80757"/>
                <a:gd name="connsiteY11" fmla="*/ 64581 h 73144"/>
                <a:gd name="connsiteX12" fmla="*/ 8956 w 80757"/>
                <a:gd name="connsiteY12" fmla="*/ 71644 h 73144"/>
                <a:gd name="connsiteX13" fmla="*/ 8956 w 80757"/>
                <a:gd name="connsiteY13" fmla="*/ 71644 h 7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757" h="73144">
                  <a:moveTo>
                    <a:pt x="8956" y="71644"/>
                  </a:moveTo>
                  <a:cubicBezTo>
                    <a:pt x="24714" y="55639"/>
                    <a:pt x="40768" y="39832"/>
                    <a:pt x="59490" y="27284"/>
                  </a:cubicBezTo>
                  <a:cubicBezTo>
                    <a:pt x="63986" y="24271"/>
                    <a:pt x="68580" y="21456"/>
                    <a:pt x="73273" y="18837"/>
                  </a:cubicBezTo>
                  <a:cubicBezTo>
                    <a:pt x="75989" y="17306"/>
                    <a:pt x="79200" y="16071"/>
                    <a:pt x="80287" y="12909"/>
                  </a:cubicBezTo>
                  <a:cubicBezTo>
                    <a:pt x="81028" y="10736"/>
                    <a:pt x="80880" y="8068"/>
                    <a:pt x="79941" y="5944"/>
                  </a:cubicBezTo>
                  <a:cubicBezTo>
                    <a:pt x="76138" y="-2601"/>
                    <a:pt x="62109" y="-1910"/>
                    <a:pt x="61516" y="7871"/>
                  </a:cubicBezTo>
                  <a:cubicBezTo>
                    <a:pt x="61269" y="11922"/>
                    <a:pt x="65863" y="13848"/>
                    <a:pt x="68876" y="11527"/>
                  </a:cubicBezTo>
                  <a:cubicBezTo>
                    <a:pt x="65072" y="9945"/>
                    <a:pt x="63986" y="9847"/>
                    <a:pt x="65665" y="11131"/>
                  </a:cubicBezTo>
                  <a:cubicBezTo>
                    <a:pt x="66060" y="11527"/>
                    <a:pt x="66505" y="11872"/>
                    <a:pt x="66999" y="12070"/>
                  </a:cubicBezTo>
                  <a:cubicBezTo>
                    <a:pt x="68728" y="12564"/>
                    <a:pt x="66456" y="11477"/>
                    <a:pt x="66654" y="10094"/>
                  </a:cubicBezTo>
                  <a:cubicBezTo>
                    <a:pt x="67937" y="8167"/>
                    <a:pt x="69271" y="6241"/>
                    <a:pt x="70556" y="4264"/>
                  </a:cubicBezTo>
                  <a:cubicBezTo>
                    <a:pt x="43732" y="19084"/>
                    <a:pt x="17995" y="38893"/>
                    <a:pt x="904" y="64581"/>
                  </a:cubicBezTo>
                  <a:cubicBezTo>
                    <a:pt x="-2505" y="69570"/>
                    <a:pt x="4510" y="76140"/>
                    <a:pt x="8956" y="71644"/>
                  </a:cubicBezTo>
                  <a:lnTo>
                    <a:pt x="8956" y="7164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7" name="任意多边形: 形状 776"/>
            <p:cNvSpPr/>
            <p:nvPr/>
          </p:nvSpPr>
          <p:spPr>
            <a:xfrm>
              <a:off x="5664653" y="6327472"/>
              <a:ext cx="200158" cy="530528"/>
            </a:xfrm>
            <a:custGeom>
              <a:avLst/>
              <a:gdLst>
                <a:gd name="connsiteX0" fmla="*/ 2718 w 200158"/>
                <a:gd name="connsiteY0" fmla="*/ 807 h 530528"/>
                <a:gd name="connsiteX1" fmla="*/ 32752 w 200158"/>
                <a:gd name="connsiteY1" fmla="*/ 89922 h 530528"/>
                <a:gd name="connsiteX2" fmla="*/ 62244 w 200158"/>
                <a:gd name="connsiteY2" fmla="*/ 183087 h 530528"/>
                <a:gd name="connsiteX3" fmla="*/ 126906 w 200158"/>
                <a:gd name="connsiteY3" fmla="*/ 360922 h 530528"/>
                <a:gd name="connsiteX4" fmla="*/ 200158 w 200158"/>
                <a:gd name="connsiteY4" fmla="*/ 530528 h 530528"/>
                <a:gd name="connsiteX5" fmla="*/ 180470 w 200158"/>
                <a:gd name="connsiteY5" fmla="*/ 530528 h 530528"/>
                <a:gd name="connsiteX6" fmla="*/ 95440 w 200158"/>
                <a:gd name="connsiteY6" fmla="*/ 326689 h 530528"/>
                <a:gd name="connsiteX7" fmla="*/ 40014 w 200158"/>
                <a:gd name="connsiteY7" fmla="*/ 165106 h 530528"/>
                <a:gd name="connsiteX8" fmla="*/ 15808 w 200158"/>
                <a:gd name="connsiteY8" fmla="*/ 82611 h 530528"/>
                <a:gd name="connsiteX9" fmla="*/ 4743 w 200158"/>
                <a:gd name="connsiteY9" fmla="*/ 39288 h 530528"/>
                <a:gd name="connsiteX10" fmla="*/ 1 w 200158"/>
                <a:gd name="connsiteY10" fmla="*/ 1300 h 530528"/>
                <a:gd name="connsiteX11" fmla="*/ 2718 w 200158"/>
                <a:gd name="connsiteY11" fmla="*/ 807 h 530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158" h="530528">
                  <a:moveTo>
                    <a:pt x="2718" y="807"/>
                  </a:moveTo>
                  <a:cubicBezTo>
                    <a:pt x="16846" y="28915"/>
                    <a:pt x="23761" y="59888"/>
                    <a:pt x="32752" y="89922"/>
                  </a:cubicBezTo>
                  <a:cubicBezTo>
                    <a:pt x="42089" y="121141"/>
                    <a:pt x="51870" y="152213"/>
                    <a:pt x="62244" y="183087"/>
                  </a:cubicBezTo>
                  <a:cubicBezTo>
                    <a:pt x="82300" y="242909"/>
                    <a:pt x="103886" y="302187"/>
                    <a:pt x="126906" y="360922"/>
                  </a:cubicBezTo>
                  <a:lnTo>
                    <a:pt x="200158" y="530528"/>
                  </a:lnTo>
                  <a:lnTo>
                    <a:pt x="180470" y="530528"/>
                  </a:lnTo>
                  <a:lnTo>
                    <a:pt x="95440" y="326689"/>
                  </a:lnTo>
                  <a:cubicBezTo>
                    <a:pt x="75531" y="273339"/>
                    <a:pt x="56908" y="219494"/>
                    <a:pt x="40014" y="165106"/>
                  </a:cubicBezTo>
                  <a:cubicBezTo>
                    <a:pt x="31517" y="137739"/>
                    <a:pt x="23416" y="110225"/>
                    <a:pt x="15808" y="82611"/>
                  </a:cubicBezTo>
                  <a:cubicBezTo>
                    <a:pt x="11857" y="68236"/>
                    <a:pt x="7954" y="53861"/>
                    <a:pt x="4743" y="39288"/>
                  </a:cubicBezTo>
                  <a:cubicBezTo>
                    <a:pt x="1878" y="26346"/>
                    <a:pt x="346" y="14539"/>
                    <a:pt x="1" y="1300"/>
                  </a:cubicBezTo>
                  <a:cubicBezTo>
                    <a:pt x="-49" y="-231"/>
                    <a:pt x="2175" y="-428"/>
                    <a:pt x="2718" y="80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9" name="任意多边形: 形状 778"/>
            <p:cNvSpPr/>
            <p:nvPr/>
          </p:nvSpPr>
          <p:spPr>
            <a:xfrm>
              <a:off x="8704735" y="6832440"/>
              <a:ext cx="50655" cy="25560"/>
            </a:xfrm>
            <a:custGeom>
              <a:avLst/>
              <a:gdLst>
                <a:gd name="connsiteX0" fmla="*/ 45579 w 50655"/>
                <a:gd name="connsiteY0" fmla="*/ 381 h 25560"/>
                <a:gd name="connsiteX1" fmla="*/ 46690 w 50655"/>
                <a:gd name="connsiteY1" fmla="*/ 15906 h 25560"/>
                <a:gd name="connsiteX2" fmla="*/ 30871 w 50655"/>
                <a:gd name="connsiteY2" fmla="*/ 25560 h 25560"/>
                <a:gd name="connsiteX3" fmla="*/ 0 w 50655"/>
                <a:gd name="connsiteY3" fmla="*/ 25560 h 25560"/>
                <a:gd name="connsiteX4" fmla="*/ 39528 w 50655"/>
                <a:gd name="connsiteY4" fmla="*/ 1285 h 25560"/>
                <a:gd name="connsiteX5" fmla="*/ 45579 w 50655"/>
                <a:gd name="connsiteY5" fmla="*/ 381 h 2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655" h="25560">
                  <a:moveTo>
                    <a:pt x="45579" y="381"/>
                  </a:moveTo>
                  <a:cubicBezTo>
                    <a:pt x="50867" y="2375"/>
                    <a:pt x="53211" y="11683"/>
                    <a:pt x="46690" y="15906"/>
                  </a:cubicBezTo>
                  <a:lnTo>
                    <a:pt x="30871" y="25560"/>
                  </a:lnTo>
                  <a:lnTo>
                    <a:pt x="0" y="25560"/>
                  </a:lnTo>
                  <a:lnTo>
                    <a:pt x="39528" y="1285"/>
                  </a:lnTo>
                  <a:cubicBezTo>
                    <a:pt x="41726" y="-135"/>
                    <a:pt x="43816" y="-284"/>
                    <a:pt x="45579" y="38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4" name="任意多边形: 形状 263"/>
            <p:cNvSpPr/>
            <p:nvPr/>
          </p:nvSpPr>
          <p:spPr>
            <a:xfrm>
              <a:off x="7859571" y="5257116"/>
              <a:ext cx="931030" cy="1597479"/>
            </a:xfrm>
            <a:custGeom>
              <a:avLst/>
              <a:gdLst>
                <a:gd name="connsiteX0" fmla="*/ 1245 w 931030"/>
                <a:gd name="connsiteY0" fmla="*/ 32457 h 1597479"/>
                <a:gd name="connsiteX1" fmla="*/ 49310 w 931030"/>
                <a:gd name="connsiteY1" fmla="*/ 12056 h 1597479"/>
                <a:gd name="connsiteX2" fmla="*/ 40863 w 931030"/>
                <a:gd name="connsiteY2" fmla="*/ 9141 h 1597479"/>
                <a:gd name="connsiteX3" fmla="*/ 125878 w 931030"/>
                <a:gd name="connsiteY3" fmla="*/ 162376 h 1597479"/>
                <a:gd name="connsiteX4" fmla="*/ 211832 w 931030"/>
                <a:gd name="connsiteY4" fmla="*/ 315117 h 1597479"/>
                <a:gd name="connsiteX5" fmla="*/ 381812 w 931030"/>
                <a:gd name="connsiteY5" fmla="*/ 617634 h 1597479"/>
                <a:gd name="connsiteX6" fmla="*/ 722514 w 931030"/>
                <a:gd name="connsiteY6" fmla="*/ 1226422 h 1597479"/>
                <a:gd name="connsiteX7" fmla="*/ 913687 w 931030"/>
                <a:gd name="connsiteY7" fmla="*/ 1570434 h 1597479"/>
                <a:gd name="connsiteX8" fmla="*/ 915811 w 931030"/>
                <a:gd name="connsiteY8" fmla="*/ 1559566 h 1597479"/>
                <a:gd name="connsiteX9" fmla="*/ 887704 w 931030"/>
                <a:gd name="connsiteY9" fmla="*/ 1586439 h 1597479"/>
                <a:gd name="connsiteX10" fmla="*/ 894521 w 931030"/>
                <a:gd name="connsiteY10" fmla="*/ 1596565 h 1597479"/>
                <a:gd name="connsiteX11" fmla="*/ 927963 w 931030"/>
                <a:gd name="connsiteY11" fmla="*/ 1573249 h 1597479"/>
                <a:gd name="connsiteX12" fmla="*/ 930087 w 931030"/>
                <a:gd name="connsiteY12" fmla="*/ 1562382 h 1597479"/>
                <a:gd name="connsiteX13" fmla="*/ 590324 w 931030"/>
                <a:gd name="connsiteY13" fmla="*/ 953050 h 1597479"/>
                <a:gd name="connsiteX14" fmla="*/ 247942 w 931030"/>
                <a:gd name="connsiteY14" fmla="*/ 345151 h 1597479"/>
                <a:gd name="connsiteX15" fmla="*/ 150775 w 931030"/>
                <a:gd name="connsiteY15" fmla="*/ 174034 h 1597479"/>
                <a:gd name="connsiteX16" fmla="*/ 52225 w 931030"/>
                <a:gd name="connsiteY16" fmla="*/ 3609 h 1597479"/>
                <a:gd name="connsiteX17" fmla="*/ 43777 w 931030"/>
                <a:gd name="connsiteY17" fmla="*/ 744 h 1597479"/>
                <a:gd name="connsiteX18" fmla="*/ 307 w 931030"/>
                <a:gd name="connsiteY18" fmla="*/ 31075 h 1597479"/>
                <a:gd name="connsiteX19" fmla="*/ 1245 w 931030"/>
                <a:gd name="connsiteY19" fmla="*/ 32457 h 1597479"/>
                <a:gd name="connsiteX20" fmla="*/ 1245 w 931030"/>
                <a:gd name="connsiteY20" fmla="*/ 32457 h 159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31030" h="1597479">
                  <a:moveTo>
                    <a:pt x="1245" y="32457"/>
                  </a:moveTo>
                  <a:cubicBezTo>
                    <a:pt x="17745" y="26431"/>
                    <a:pt x="33602" y="19960"/>
                    <a:pt x="49310" y="12056"/>
                  </a:cubicBezTo>
                  <a:cubicBezTo>
                    <a:pt x="46495" y="11068"/>
                    <a:pt x="43679" y="10130"/>
                    <a:pt x="40863" y="9141"/>
                  </a:cubicBezTo>
                  <a:cubicBezTo>
                    <a:pt x="67144" y="61208"/>
                    <a:pt x="97375" y="111495"/>
                    <a:pt x="125878" y="162376"/>
                  </a:cubicBezTo>
                  <a:cubicBezTo>
                    <a:pt x="154430" y="213355"/>
                    <a:pt x="183181" y="264186"/>
                    <a:pt x="211832" y="315117"/>
                  </a:cubicBezTo>
                  <a:cubicBezTo>
                    <a:pt x="268541" y="415939"/>
                    <a:pt x="325103" y="516811"/>
                    <a:pt x="381812" y="617634"/>
                  </a:cubicBezTo>
                  <a:cubicBezTo>
                    <a:pt x="495775" y="820365"/>
                    <a:pt x="609342" y="1023295"/>
                    <a:pt x="722514" y="1226422"/>
                  </a:cubicBezTo>
                  <a:cubicBezTo>
                    <a:pt x="786338" y="1341027"/>
                    <a:pt x="850062" y="1455681"/>
                    <a:pt x="913687" y="1570434"/>
                  </a:cubicBezTo>
                  <a:cubicBezTo>
                    <a:pt x="914378" y="1566828"/>
                    <a:pt x="915120" y="1563221"/>
                    <a:pt x="915811" y="1559566"/>
                  </a:cubicBezTo>
                  <a:cubicBezTo>
                    <a:pt x="905487" y="1568014"/>
                    <a:pt x="896546" y="1576460"/>
                    <a:pt x="887704" y="1586439"/>
                  </a:cubicBezTo>
                  <a:cubicBezTo>
                    <a:pt x="883504" y="1591132"/>
                    <a:pt x="887950" y="1600419"/>
                    <a:pt x="894521" y="1596565"/>
                  </a:cubicBezTo>
                  <a:cubicBezTo>
                    <a:pt x="906574" y="1589551"/>
                    <a:pt x="917145" y="1582092"/>
                    <a:pt x="927963" y="1573249"/>
                  </a:cubicBezTo>
                  <a:cubicBezTo>
                    <a:pt x="930927" y="1570829"/>
                    <a:pt x="931965" y="1565790"/>
                    <a:pt x="930087" y="1562382"/>
                  </a:cubicBezTo>
                  <a:cubicBezTo>
                    <a:pt x="817212" y="1359057"/>
                    <a:pt x="703941" y="1155930"/>
                    <a:pt x="590324" y="953050"/>
                  </a:cubicBezTo>
                  <a:cubicBezTo>
                    <a:pt x="476657" y="750170"/>
                    <a:pt x="362695" y="547438"/>
                    <a:pt x="247942" y="345151"/>
                  </a:cubicBezTo>
                  <a:cubicBezTo>
                    <a:pt x="215586" y="288095"/>
                    <a:pt x="183230" y="231040"/>
                    <a:pt x="150775" y="174034"/>
                  </a:cubicBezTo>
                  <a:cubicBezTo>
                    <a:pt x="118370" y="117127"/>
                    <a:pt x="87248" y="58935"/>
                    <a:pt x="52225" y="3609"/>
                  </a:cubicBezTo>
                  <a:cubicBezTo>
                    <a:pt x="50545" y="941"/>
                    <a:pt x="46939" y="-1183"/>
                    <a:pt x="43777" y="744"/>
                  </a:cubicBezTo>
                  <a:cubicBezTo>
                    <a:pt x="28563" y="10031"/>
                    <a:pt x="14336" y="20157"/>
                    <a:pt x="307" y="31075"/>
                  </a:cubicBezTo>
                  <a:cubicBezTo>
                    <a:pt x="-484" y="31717"/>
                    <a:pt x="406" y="32754"/>
                    <a:pt x="1245" y="32457"/>
                  </a:cubicBezTo>
                  <a:lnTo>
                    <a:pt x="1245" y="3245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3" name="任意多边形: 形状 782"/>
            <p:cNvSpPr/>
            <p:nvPr/>
          </p:nvSpPr>
          <p:spPr>
            <a:xfrm>
              <a:off x="8448285" y="6695609"/>
              <a:ext cx="176215" cy="162391"/>
            </a:xfrm>
            <a:custGeom>
              <a:avLst/>
              <a:gdLst>
                <a:gd name="connsiteX0" fmla="*/ 157055 w 176215"/>
                <a:gd name="connsiteY0" fmla="*/ 862 h 162391"/>
                <a:gd name="connsiteX1" fmla="*/ 166947 w 176215"/>
                <a:gd name="connsiteY1" fmla="*/ 3357 h 162391"/>
                <a:gd name="connsiteX2" fmla="*/ 142396 w 176215"/>
                <a:gd name="connsiteY2" fmla="*/ 101759 h 162391"/>
                <a:gd name="connsiteX3" fmla="*/ 87662 w 176215"/>
                <a:gd name="connsiteY3" fmla="*/ 135548 h 162391"/>
                <a:gd name="connsiteX4" fmla="*/ 35040 w 176215"/>
                <a:gd name="connsiteY4" fmla="*/ 162391 h 162391"/>
                <a:gd name="connsiteX5" fmla="*/ 0 w 176215"/>
                <a:gd name="connsiteY5" fmla="*/ 162391 h 162391"/>
                <a:gd name="connsiteX6" fmla="*/ 12428 w 176215"/>
                <a:gd name="connsiteY6" fmla="*/ 156098 h 162391"/>
                <a:gd name="connsiteX7" fmla="*/ 71904 w 176215"/>
                <a:gd name="connsiteY7" fmla="*/ 126063 h 162391"/>
                <a:gd name="connsiteX8" fmla="*/ 123772 w 176215"/>
                <a:gd name="connsiteY8" fmla="*/ 97906 h 162391"/>
                <a:gd name="connsiteX9" fmla="*/ 154499 w 176215"/>
                <a:gd name="connsiteY9" fmla="*/ 9482 h 162391"/>
                <a:gd name="connsiteX10" fmla="*/ 157055 w 176215"/>
                <a:gd name="connsiteY10" fmla="*/ 862 h 162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215" h="162391">
                  <a:moveTo>
                    <a:pt x="157055" y="862"/>
                  </a:moveTo>
                  <a:cubicBezTo>
                    <a:pt x="160180" y="-669"/>
                    <a:pt x="164526" y="-348"/>
                    <a:pt x="166947" y="3357"/>
                  </a:cubicBezTo>
                  <a:cubicBezTo>
                    <a:pt x="188386" y="36454"/>
                    <a:pt x="169466" y="78591"/>
                    <a:pt x="142396" y="101759"/>
                  </a:cubicBezTo>
                  <a:cubicBezTo>
                    <a:pt x="125996" y="115788"/>
                    <a:pt x="106730" y="125816"/>
                    <a:pt x="87662" y="135548"/>
                  </a:cubicBezTo>
                  <a:lnTo>
                    <a:pt x="35040" y="162391"/>
                  </a:lnTo>
                  <a:lnTo>
                    <a:pt x="0" y="162391"/>
                  </a:lnTo>
                  <a:lnTo>
                    <a:pt x="12428" y="156098"/>
                  </a:lnTo>
                  <a:cubicBezTo>
                    <a:pt x="32237" y="146069"/>
                    <a:pt x="52096" y="136041"/>
                    <a:pt x="71904" y="126063"/>
                  </a:cubicBezTo>
                  <a:cubicBezTo>
                    <a:pt x="89391" y="117270"/>
                    <a:pt x="107620" y="109021"/>
                    <a:pt x="123772" y="97906"/>
                  </a:cubicBezTo>
                  <a:cubicBezTo>
                    <a:pt x="151387" y="78887"/>
                    <a:pt x="176185" y="42184"/>
                    <a:pt x="154499" y="9482"/>
                  </a:cubicBezTo>
                  <a:cubicBezTo>
                    <a:pt x="152029" y="5777"/>
                    <a:pt x="153931" y="2394"/>
                    <a:pt x="157055" y="86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7" name="任意多边形: 形状 266"/>
            <p:cNvSpPr/>
            <p:nvPr/>
          </p:nvSpPr>
          <p:spPr>
            <a:xfrm>
              <a:off x="5881669" y="5872632"/>
              <a:ext cx="762415" cy="402787"/>
            </a:xfrm>
            <a:custGeom>
              <a:avLst/>
              <a:gdLst>
                <a:gd name="connsiteX0" fmla="*/ 6266 w 762415"/>
                <a:gd name="connsiteY0" fmla="*/ 401950 h 402787"/>
                <a:gd name="connsiteX1" fmla="*/ 54430 w 762415"/>
                <a:gd name="connsiteY1" fmla="*/ 355762 h 402787"/>
                <a:gd name="connsiteX2" fmla="*/ 98741 w 762415"/>
                <a:gd name="connsiteY2" fmla="*/ 333188 h 402787"/>
                <a:gd name="connsiteX3" fmla="*/ 107583 w 762415"/>
                <a:gd name="connsiteY3" fmla="*/ 328840 h 402787"/>
                <a:gd name="connsiteX4" fmla="*/ 123391 w 762415"/>
                <a:gd name="connsiteY4" fmla="*/ 289618 h 402787"/>
                <a:gd name="connsiteX5" fmla="*/ 114400 w 762415"/>
                <a:gd name="connsiteY5" fmla="*/ 294014 h 402787"/>
                <a:gd name="connsiteX6" fmla="*/ 159649 w 762415"/>
                <a:gd name="connsiteY6" fmla="*/ 304338 h 402787"/>
                <a:gd name="connsiteX7" fmla="*/ 168738 w 762415"/>
                <a:gd name="connsiteY7" fmla="*/ 299892 h 402787"/>
                <a:gd name="connsiteX8" fmla="*/ 178174 w 762415"/>
                <a:gd name="connsiteY8" fmla="*/ 268030 h 402787"/>
                <a:gd name="connsiteX9" fmla="*/ 167454 w 762415"/>
                <a:gd name="connsiteY9" fmla="*/ 271636 h 402787"/>
                <a:gd name="connsiteX10" fmla="*/ 245652 w 762415"/>
                <a:gd name="connsiteY10" fmla="*/ 262992 h 402787"/>
                <a:gd name="connsiteX11" fmla="*/ 304931 w 762415"/>
                <a:gd name="connsiteY11" fmla="*/ 207369 h 402787"/>
                <a:gd name="connsiteX12" fmla="*/ 295940 w 762415"/>
                <a:gd name="connsiteY12" fmla="*/ 211765 h 402787"/>
                <a:gd name="connsiteX13" fmla="*/ 381251 w 762415"/>
                <a:gd name="connsiteY13" fmla="*/ 167603 h 402787"/>
                <a:gd name="connsiteX14" fmla="*/ 402690 w 762415"/>
                <a:gd name="connsiteY14" fmla="*/ 151302 h 402787"/>
                <a:gd name="connsiteX15" fmla="*/ 424129 w 762415"/>
                <a:gd name="connsiteY15" fmla="*/ 140533 h 402787"/>
                <a:gd name="connsiteX16" fmla="*/ 449668 w 762415"/>
                <a:gd name="connsiteY16" fmla="*/ 99235 h 402787"/>
                <a:gd name="connsiteX17" fmla="*/ 437417 w 762415"/>
                <a:gd name="connsiteY17" fmla="*/ 103385 h 402787"/>
                <a:gd name="connsiteX18" fmla="*/ 490422 w 762415"/>
                <a:gd name="connsiteY18" fmla="*/ 113709 h 402787"/>
                <a:gd name="connsiteX19" fmla="*/ 552071 w 762415"/>
                <a:gd name="connsiteY19" fmla="*/ 103138 h 402787"/>
                <a:gd name="connsiteX20" fmla="*/ 561754 w 762415"/>
                <a:gd name="connsiteY20" fmla="*/ 101211 h 402787"/>
                <a:gd name="connsiteX21" fmla="*/ 611894 w 762415"/>
                <a:gd name="connsiteY21" fmla="*/ 54875 h 402787"/>
                <a:gd name="connsiteX22" fmla="*/ 606608 w 762415"/>
                <a:gd name="connsiteY22" fmla="*/ 55221 h 402787"/>
                <a:gd name="connsiteX23" fmla="*/ 642866 w 762415"/>
                <a:gd name="connsiteY23" fmla="*/ 60013 h 402787"/>
                <a:gd name="connsiteX24" fmla="*/ 676803 w 762415"/>
                <a:gd name="connsiteY24" fmla="*/ 51813 h 402787"/>
                <a:gd name="connsiteX25" fmla="*/ 736674 w 762415"/>
                <a:gd name="connsiteY25" fmla="*/ 12244 h 402787"/>
                <a:gd name="connsiteX26" fmla="*/ 726794 w 762415"/>
                <a:gd name="connsiteY26" fmla="*/ 11652 h 402787"/>
                <a:gd name="connsiteX27" fmla="*/ 760237 w 762415"/>
                <a:gd name="connsiteY27" fmla="*/ 22470 h 402787"/>
                <a:gd name="connsiteX28" fmla="*/ 758805 w 762415"/>
                <a:gd name="connsiteY28" fmla="*/ 15060 h 402787"/>
                <a:gd name="connsiteX29" fmla="*/ 737267 w 762415"/>
                <a:gd name="connsiteY29" fmla="*/ 2365 h 402787"/>
                <a:gd name="connsiteX30" fmla="*/ 727387 w 762415"/>
                <a:gd name="connsiteY30" fmla="*/ 1772 h 402787"/>
                <a:gd name="connsiteX31" fmla="*/ 683966 w 762415"/>
                <a:gd name="connsiteY31" fmla="*/ 33782 h 402787"/>
                <a:gd name="connsiteX32" fmla="*/ 657291 w 762415"/>
                <a:gd name="connsiteY32" fmla="*/ 43267 h 402787"/>
                <a:gd name="connsiteX33" fmla="*/ 630714 w 762415"/>
                <a:gd name="connsiteY33" fmla="*/ 46330 h 402787"/>
                <a:gd name="connsiteX34" fmla="*/ 606707 w 762415"/>
                <a:gd name="connsiteY34" fmla="*/ 42081 h 402787"/>
                <a:gd name="connsiteX35" fmla="*/ 584724 w 762415"/>
                <a:gd name="connsiteY35" fmla="*/ 54579 h 402787"/>
                <a:gd name="connsiteX36" fmla="*/ 550145 w 762415"/>
                <a:gd name="connsiteY36" fmla="*/ 93505 h 402787"/>
                <a:gd name="connsiteX37" fmla="*/ 559778 w 762415"/>
                <a:gd name="connsiteY37" fmla="*/ 91579 h 402787"/>
                <a:gd name="connsiteX38" fmla="*/ 502574 w 762415"/>
                <a:gd name="connsiteY38" fmla="*/ 94049 h 402787"/>
                <a:gd name="connsiteX39" fmla="*/ 447939 w 762415"/>
                <a:gd name="connsiteY39" fmla="*/ 94098 h 402787"/>
                <a:gd name="connsiteX40" fmla="*/ 435689 w 762415"/>
                <a:gd name="connsiteY40" fmla="*/ 98247 h 402787"/>
                <a:gd name="connsiteX41" fmla="*/ 410397 w 762415"/>
                <a:gd name="connsiteY41" fmla="*/ 132925 h 402787"/>
                <a:gd name="connsiteX42" fmla="*/ 391329 w 762415"/>
                <a:gd name="connsiteY42" fmla="*/ 139644 h 402787"/>
                <a:gd name="connsiteX43" fmla="*/ 372903 w 762415"/>
                <a:gd name="connsiteY43" fmla="*/ 155995 h 402787"/>
                <a:gd name="connsiteX44" fmla="*/ 300534 w 762415"/>
                <a:gd name="connsiteY44" fmla="*/ 198379 h 402787"/>
                <a:gd name="connsiteX45" fmla="*/ 291543 w 762415"/>
                <a:gd name="connsiteY45" fmla="*/ 202775 h 402787"/>
                <a:gd name="connsiteX46" fmla="*/ 241601 w 762415"/>
                <a:gd name="connsiteY46" fmla="*/ 249210 h 402787"/>
                <a:gd name="connsiteX47" fmla="*/ 175407 w 762415"/>
                <a:gd name="connsiteY47" fmla="*/ 259781 h 402787"/>
                <a:gd name="connsiteX48" fmla="*/ 164688 w 762415"/>
                <a:gd name="connsiteY48" fmla="*/ 263387 h 402787"/>
                <a:gd name="connsiteX49" fmla="*/ 155253 w 762415"/>
                <a:gd name="connsiteY49" fmla="*/ 295249 h 402787"/>
                <a:gd name="connsiteX50" fmla="*/ 164342 w 762415"/>
                <a:gd name="connsiteY50" fmla="*/ 290803 h 402787"/>
                <a:gd name="connsiteX51" fmla="*/ 119044 w 762415"/>
                <a:gd name="connsiteY51" fmla="*/ 280627 h 402787"/>
                <a:gd name="connsiteX52" fmla="*/ 110053 w 762415"/>
                <a:gd name="connsiteY52" fmla="*/ 285024 h 402787"/>
                <a:gd name="connsiteX53" fmla="*/ 94443 w 762415"/>
                <a:gd name="connsiteY53" fmla="*/ 324296 h 402787"/>
                <a:gd name="connsiteX54" fmla="*/ 103285 w 762415"/>
                <a:gd name="connsiteY54" fmla="*/ 319948 h 402787"/>
                <a:gd name="connsiteX55" fmla="*/ 51367 w 762415"/>
                <a:gd name="connsiteY55" fmla="*/ 339362 h 402787"/>
                <a:gd name="connsiteX56" fmla="*/ 734 w 762415"/>
                <a:gd name="connsiteY56" fmla="*/ 397109 h 402787"/>
                <a:gd name="connsiteX57" fmla="*/ 6266 w 762415"/>
                <a:gd name="connsiteY57" fmla="*/ 401950 h 402787"/>
                <a:gd name="connsiteX58" fmla="*/ 6266 w 762415"/>
                <a:gd name="connsiteY58" fmla="*/ 401950 h 402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762415" h="402787">
                  <a:moveTo>
                    <a:pt x="6266" y="401950"/>
                  </a:moveTo>
                  <a:cubicBezTo>
                    <a:pt x="23309" y="387526"/>
                    <a:pt x="38919" y="371817"/>
                    <a:pt x="54430" y="355762"/>
                  </a:cubicBezTo>
                  <a:cubicBezTo>
                    <a:pt x="65495" y="344302"/>
                    <a:pt x="81204" y="328198"/>
                    <a:pt x="98741" y="333188"/>
                  </a:cubicBezTo>
                  <a:cubicBezTo>
                    <a:pt x="102495" y="334274"/>
                    <a:pt x="106151" y="332496"/>
                    <a:pt x="107583" y="328840"/>
                  </a:cubicBezTo>
                  <a:cubicBezTo>
                    <a:pt x="112869" y="315750"/>
                    <a:pt x="118105" y="302708"/>
                    <a:pt x="123391" y="289618"/>
                  </a:cubicBezTo>
                  <a:cubicBezTo>
                    <a:pt x="120377" y="291100"/>
                    <a:pt x="117413" y="292532"/>
                    <a:pt x="114400" y="294014"/>
                  </a:cubicBezTo>
                  <a:cubicBezTo>
                    <a:pt x="129467" y="297472"/>
                    <a:pt x="144533" y="300930"/>
                    <a:pt x="159649" y="304338"/>
                  </a:cubicBezTo>
                  <a:cubicBezTo>
                    <a:pt x="163305" y="305178"/>
                    <a:pt x="167553" y="303894"/>
                    <a:pt x="168738" y="299892"/>
                  </a:cubicBezTo>
                  <a:cubicBezTo>
                    <a:pt x="171900" y="289272"/>
                    <a:pt x="175012" y="278651"/>
                    <a:pt x="178174" y="268030"/>
                  </a:cubicBezTo>
                  <a:cubicBezTo>
                    <a:pt x="174617" y="269216"/>
                    <a:pt x="171060" y="270451"/>
                    <a:pt x="167454" y="271636"/>
                  </a:cubicBezTo>
                  <a:cubicBezTo>
                    <a:pt x="192993" y="285764"/>
                    <a:pt x="221397" y="274551"/>
                    <a:pt x="245652" y="262992"/>
                  </a:cubicBezTo>
                  <a:cubicBezTo>
                    <a:pt x="270302" y="251235"/>
                    <a:pt x="297471" y="235674"/>
                    <a:pt x="304931" y="207369"/>
                  </a:cubicBezTo>
                  <a:cubicBezTo>
                    <a:pt x="301917" y="208851"/>
                    <a:pt x="298953" y="210284"/>
                    <a:pt x="295940" y="211765"/>
                  </a:cubicBezTo>
                  <a:cubicBezTo>
                    <a:pt x="332544" y="226437"/>
                    <a:pt x="359961" y="191117"/>
                    <a:pt x="381251" y="167603"/>
                  </a:cubicBezTo>
                  <a:cubicBezTo>
                    <a:pt x="387624" y="160539"/>
                    <a:pt x="393502" y="153920"/>
                    <a:pt x="402690" y="151302"/>
                  </a:cubicBezTo>
                  <a:cubicBezTo>
                    <a:pt x="410495" y="149079"/>
                    <a:pt x="417609" y="145374"/>
                    <a:pt x="424129" y="140533"/>
                  </a:cubicBezTo>
                  <a:cubicBezTo>
                    <a:pt x="437714" y="130455"/>
                    <a:pt x="446359" y="115685"/>
                    <a:pt x="449668" y="99235"/>
                  </a:cubicBezTo>
                  <a:cubicBezTo>
                    <a:pt x="445568" y="100619"/>
                    <a:pt x="441517" y="102002"/>
                    <a:pt x="437417" y="103385"/>
                  </a:cubicBezTo>
                  <a:cubicBezTo>
                    <a:pt x="449520" y="120378"/>
                    <a:pt x="472540" y="119242"/>
                    <a:pt x="490422" y="113709"/>
                  </a:cubicBezTo>
                  <a:cubicBezTo>
                    <a:pt x="508996" y="107929"/>
                    <a:pt x="532856" y="90838"/>
                    <a:pt x="552071" y="103138"/>
                  </a:cubicBezTo>
                  <a:cubicBezTo>
                    <a:pt x="555085" y="105065"/>
                    <a:pt x="559877" y="104521"/>
                    <a:pt x="561754" y="101211"/>
                  </a:cubicBezTo>
                  <a:cubicBezTo>
                    <a:pt x="573313" y="80612"/>
                    <a:pt x="590405" y="64706"/>
                    <a:pt x="611894" y="54875"/>
                  </a:cubicBezTo>
                  <a:cubicBezTo>
                    <a:pt x="610115" y="54974"/>
                    <a:pt x="608336" y="55073"/>
                    <a:pt x="606608" y="55221"/>
                  </a:cubicBezTo>
                  <a:cubicBezTo>
                    <a:pt x="618809" y="57889"/>
                    <a:pt x="630319" y="61495"/>
                    <a:pt x="642866" y="60013"/>
                  </a:cubicBezTo>
                  <a:cubicBezTo>
                    <a:pt x="654475" y="58630"/>
                    <a:pt x="665787" y="55765"/>
                    <a:pt x="676803" y="51813"/>
                  </a:cubicBezTo>
                  <a:cubicBezTo>
                    <a:pt x="699576" y="43613"/>
                    <a:pt x="720126" y="29880"/>
                    <a:pt x="736674" y="12244"/>
                  </a:cubicBezTo>
                  <a:cubicBezTo>
                    <a:pt x="733365" y="12047"/>
                    <a:pt x="730104" y="11849"/>
                    <a:pt x="726794" y="11652"/>
                  </a:cubicBezTo>
                  <a:cubicBezTo>
                    <a:pt x="734699" y="22964"/>
                    <a:pt x="747394" y="27904"/>
                    <a:pt x="760237" y="22470"/>
                  </a:cubicBezTo>
                  <a:cubicBezTo>
                    <a:pt x="764140" y="20840"/>
                    <a:pt x="762263" y="15653"/>
                    <a:pt x="758805" y="15060"/>
                  </a:cubicBezTo>
                  <a:cubicBezTo>
                    <a:pt x="750506" y="13578"/>
                    <a:pt x="742108" y="9330"/>
                    <a:pt x="737267" y="2365"/>
                  </a:cubicBezTo>
                  <a:cubicBezTo>
                    <a:pt x="735242" y="-550"/>
                    <a:pt x="729759" y="-797"/>
                    <a:pt x="727387" y="1772"/>
                  </a:cubicBezTo>
                  <a:cubicBezTo>
                    <a:pt x="714939" y="15060"/>
                    <a:pt x="700416" y="25928"/>
                    <a:pt x="683966" y="33782"/>
                  </a:cubicBezTo>
                  <a:cubicBezTo>
                    <a:pt x="675420" y="37833"/>
                    <a:pt x="666479" y="41044"/>
                    <a:pt x="657291" y="43267"/>
                  </a:cubicBezTo>
                  <a:cubicBezTo>
                    <a:pt x="649041" y="45292"/>
                    <a:pt x="639211" y="47861"/>
                    <a:pt x="630714" y="46330"/>
                  </a:cubicBezTo>
                  <a:cubicBezTo>
                    <a:pt x="623552" y="45095"/>
                    <a:pt x="613869" y="40402"/>
                    <a:pt x="606707" y="42081"/>
                  </a:cubicBezTo>
                  <a:cubicBezTo>
                    <a:pt x="599099" y="43860"/>
                    <a:pt x="590998" y="50084"/>
                    <a:pt x="584724" y="54579"/>
                  </a:cubicBezTo>
                  <a:cubicBezTo>
                    <a:pt x="570448" y="64805"/>
                    <a:pt x="558741" y="78241"/>
                    <a:pt x="550145" y="93505"/>
                  </a:cubicBezTo>
                  <a:cubicBezTo>
                    <a:pt x="553356" y="92863"/>
                    <a:pt x="556567" y="92221"/>
                    <a:pt x="559778" y="91579"/>
                  </a:cubicBezTo>
                  <a:cubicBezTo>
                    <a:pt x="541747" y="80020"/>
                    <a:pt x="520852" y="86491"/>
                    <a:pt x="502574" y="94049"/>
                  </a:cubicBezTo>
                  <a:cubicBezTo>
                    <a:pt x="486618" y="100619"/>
                    <a:pt x="460684" y="112079"/>
                    <a:pt x="447939" y="94098"/>
                  </a:cubicBezTo>
                  <a:cubicBezTo>
                    <a:pt x="443987" y="88566"/>
                    <a:pt x="436726" y="93060"/>
                    <a:pt x="435689" y="98247"/>
                  </a:cubicBezTo>
                  <a:cubicBezTo>
                    <a:pt x="432774" y="112722"/>
                    <a:pt x="423141" y="125615"/>
                    <a:pt x="410397" y="132925"/>
                  </a:cubicBezTo>
                  <a:cubicBezTo>
                    <a:pt x="404271" y="136433"/>
                    <a:pt x="397504" y="136877"/>
                    <a:pt x="391329" y="139644"/>
                  </a:cubicBezTo>
                  <a:cubicBezTo>
                    <a:pt x="384413" y="142756"/>
                    <a:pt x="377941" y="150511"/>
                    <a:pt x="372903" y="155995"/>
                  </a:cubicBezTo>
                  <a:cubicBezTo>
                    <a:pt x="355268" y="175161"/>
                    <a:pt x="331557" y="210877"/>
                    <a:pt x="300534" y="198379"/>
                  </a:cubicBezTo>
                  <a:cubicBezTo>
                    <a:pt x="297175" y="197045"/>
                    <a:pt x="292482" y="199219"/>
                    <a:pt x="291543" y="202775"/>
                  </a:cubicBezTo>
                  <a:cubicBezTo>
                    <a:pt x="285269" y="226634"/>
                    <a:pt x="262300" y="239182"/>
                    <a:pt x="241601" y="249210"/>
                  </a:cubicBezTo>
                  <a:cubicBezTo>
                    <a:pt x="222286" y="258546"/>
                    <a:pt x="196352" y="271390"/>
                    <a:pt x="175407" y="259781"/>
                  </a:cubicBezTo>
                  <a:cubicBezTo>
                    <a:pt x="171604" y="257657"/>
                    <a:pt x="166120" y="258694"/>
                    <a:pt x="164688" y="263387"/>
                  </a:cubicBezTo>
                  <a:cubicBezTo>
                    <a:pt x="161526" y="274008"/>
                    <a:pt x="158365" y="284628"/>
                    <a:pt x="155253" y="295249"/>
                  </a:cubicBezTo>
                  <a:cubicBezTo>
                    <a:pt x="158266" y="293767"/>
                    <a:pt x="161279" y="292285"/>
                    <a:pt x="164342" y="290803"/>
                  </a:cubicBezTo>
                  <a:cubicBezTo>
                    <a:pt x="149276" y="287395"/>
                    <a:pt x="134159" y="284036"/>
                    <a:pt x="119044" y="280627"/>
                  </a:cubicBezTo>
                  <a:cubicBezTo>
                    <a:pt x="115190" y="279738"/>
                    <a:pt x="111634" y="281121"/>
                    <a:pt x="110053" y="285024"/>
                  </a:cubicBezTo>
                  <a:cubicBezTo>
                    <a:pt x="104866" y="298114"/>
                    <a:pt x="99630" y="311205"/>
                    <a:pt x="94443" y="324296"/>
                  </a:cubicBezTo>
                  <a:cubicBezTo>
                    <a:pt x="97407" y="322863"/>
                    <a:pt x="100371" y="321381"/>
                    <a:pt x="103285" y="319948"/>
                  </a:cubicBezTo>
                  <a:cubicBezTo>
                    <a:pt x="83131" y="314317"/>
                    <a:pt x="65397" y="325827"/>
                    <a:pt x="51367" y="339362"/>
                  </a:cubicBezTo>
                  <a:cubicBezTo>
                    <a:pt x="33040" y="357047"/>
                    <a:pt x="16146" y="376806"/>
                    <a:pt x="734" y="397109"/>
                  </a:cubicBezTo>
                  <a:cubicBezTo>
                    <a:pt x="-1884" y="400518"/>
                    <a:pt x="3105" y="404568"/>
                    <a:pt x="6266" y="401950"/>
                  </a:cubicBezTo>
                  <a:lnTo>
                    <a:pt x="6266" y="40195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8" name="任意多边形: 形状 267"/>
            <p:cNvSpPr/>
            <p:nvPr/>
          </p:nvSpPr>
          <p:spPr>
            <a:xfrm>
              <a:off x="5924939" y="6260417"/>
              <a:ext cx="196162" cy="104384"/>
            </a:xfrm>
            <a:custGeom>
              <a:avLst/>
              <a:gdLst>
                <a:gd name="connsiteX0" fmla="*/ 786 w 196162"/>
                <a:gd name="connsiteY0" fmla="*/ 104268 h 104384"/>
                <a:gd name="connsiteX1" fmla="*/ 39169 w 196162"/>
                <a:gd name="connsiteY1" fmla="*/ 66478 h 104384"/>
                <a:gd name="connsiteX2" fmla="*/ 32006 w 196162"/>
                <a:gd name="connsiteY2" fmla="*/ 68899 h 104384"/>
                <a:gd name="connsiteX3" fmla="*/ 76168 w 196162"/>
                <a:gd name="connsiteY3" fmla="*/ 45187 h 104384"/>
                <a:gd name="connsiteX4" fmla="*/ 63522 w 196162"/>
                <a:gd name="connsiteY4" fmla="*/ 44298 h 104384"/>
                <a:gd name="connsiteX5" fmla="*/ 85801 w 196162"/>
                <a:gd name="connsiteY5" fmla="*/ 56203 h 104384"/>
                <a:gd name="connsiteX6" fmla="*/ 99632 w 196162"/>
                <a:gd name="connsiteY6" fmla="*/ 50028 h 104384"/>
                <a:gd name="connsiteX7" fmla="*/ 117267 w 196162"/>
                <a:gd name="connsiteY7" fmla="*/ 37580 h 104384"/>
                <a:gd name="connsiteX8" fmla="*/ 135348 w 196162"/>
                <a:gd name="connsiteY8" fmla="*/ 41285 h 104384"/>
                <a:gd name="connsiteX9" fmla="*/ 149031 w 196162"/>
                <a:gd name="connsiteY9" fmla="*/ 31454 h 104384"/>
                <a:gd name="connsiteX10" fmla="*/ 165086 w 196162"/>
                <a:gd name="connsiteY10" fmla="*/ 16536 h 104384"/>
                <a:gd name="connsiteX11" fmla="*/ 187265 w 196162"/>
                <a:gd name="connsiteY11" fmla="*/ 15054 h 104384"/>
                <a:gd name="connsiteX12" fmla="*/ 191662 w 196162"/>
                <a:gd name="connsiteY12" fmla="*/ 2211 h 104384"/>
                <a:gd name="connsiteX13" fmla="*/ 157923 w 196162"/>
                <a:gd name="connsiteY13" fmla="*/ 4681 h 104384"/>
                <a:gd name="connsiteX14" fmla="*/ 144783 w 196162"/>
                <a:gd name="connsiteY14" fmla="*/ 14462 h 104384"/>
                <a:gd name="connsiteX15" fmla="*/ 131643 w 196162"/>
                <a:gd name="connsiteY15" fmla="*/ 27552 h 104384"/>
                <a:gd name="connsiteX16" fmla="*/ 123788 w 196162"/>
                <a:gd name="connsiteY16" fmla="*/ 24489 h 104384"/>
                <a:gd name="connsiteX17" fmla="*/ 116922 w 196162"/>
                <a:gd name="connsiteY17" fmla="*/ 23946 h 104384"/>
                <a:gd name="connsiteX18" fmla="*/ 103041 w 196162"/>
                <a:gd name="connsiteY18" fmla="*/ 29824 h 104384"/>
                <a:gd name="connsiteX19" fmla="*/ 89852 w 196162"/>
                <a:gd name="connsiteY19" fmla="*/ 40692 h 104384"/>
                <a:gd name="connsiteX20" fmla="*/ 76366 w 196162"/>
                <a:gd name="connsiteY20" fmla="*/ 41927 h 104384"/>
                <a:gd name="connsiteX21" fmla="*/ 63720 w 196162"/>
                <a:gd name="connsiteY21" fmla="*/ 41038 h 104384"/>
                <a:gd name="connsiteX22" fmla="*/ 35958 w 196162"/>
                <a:gd name="connsiteY22" fmla="*/ 57240 h 104384"/>
                <a:gd name="connsiteX23" fmla="*/ 28795 w 196162"/>
                <a:gd name="connsiteY23" fmla="*/ 59661 h 104384"/>
                <a:gd name="connsiteX24" fmla="*/ 45 w 196162"/>
                <a:gd name="connsiteY24" fmla="*/ 103725 h 104384"/>
                <a:gd name="connsiteX25" fmla="*/ 786 w 196162"/>
                <a:gd name="connsiteY25" fmla="*/ 104268 h 104384"/>
                <a:gd name="connsiteX26" fmla="*/ 786 w 196162"/>
                <a:gd name="connsiteY26" fmla="*/ 104268 h 10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6162" h="104384">
                  <a:moveTo>
                    <a:pt x="786" y="104268"/>
                  </a:moveTo>
                  <a:cubicBezTo>
                    <a:pt x="14914" y="92956"/>
                    <a:pt x="27362" y="80112"/>
                    <a:pt x="39169" y="66478"/>
                  </a:cubicBezTo>
                  <a:cubicBezTo>
                    <a:pt x="36798" y="67268"/>
                    <a:pt x="34377" y="68108"/>
                    <a:pt x="32006" y="68899"/>
                  </a:cubicBezTo>
                  <a:cubicBezTo>
                    <a:pt x="50184" y="75864"/>
                    <a:pt x="72019" y="64354"/>
                    <a:pt x="76168" y="45187"/>
                  </a:cubicBezTo>
                  <a:cubicBezTo>
                    <a:pt x="71969" y="44891"/>
                    <a:pt x="67771" y="44595"/>
                    <a:pt x="63522" y="44298"/>
                  </a:cubicBezTo>
                  <a:cubicBezTo>
                    <a:pt x="66683" y="54375"/>
                    <a:pt x="75674" y="58080"/>
                    <a:pt x="85801" y="56203"/>
                  </a:cubicBezTo>
                  <a:cubicBezTo>
                    <a:pt x="90839" y="55265"/>
                    <a:pt x="95533" y="53091"/>
                    <a:pt x="99632" y="50028"/>
                  </a:cubicBezTo>
                  <a:cubicBezTo>
                    <a:pt x="104869" y="46077"/>
                    <a:pt x="110451" y="38618"/>
                    <a:pt x="117267" y="37580"/>
                  </a:cubicBezTo>
                  <a:cubicBezTo>
                    <a:pt x="123492" y="36641"/>
                    <a:pt x="128679" y="42421"/>
                    <a:pt x="135348" y="41285"/>
                  </a:cubicBezTo>
                  <a:cubicBezTo>
                    <a:pt x="141177" y="40297"/>
                    <a:pt x="145524" y="35900"/>
                    <a:pt x="149031" y="31454"/>
                  </a:cubicBezTo>
                  <a:cubicBezTo>
                    <a:pt x="153823" y="25378"/>
                    <a:pt x="157725" y="19796"/>
                    <a:pt x="165086" y="16536"/>
                  </a:cubicBezTo>
                  <a:cubicBezTo>
                    <a:pt x="172248" y="13374"/>
                    <a:pt x="179707" y="13177"/>
                    <a:pt x="187265" y="15054"/>
                  </a:cubicBezTo>
                  <a:cubicBezTo>
                    <a:pt x="195614" y="17129"/>
                    <a:pt x="200060" y="5076"/>
                    <a:pt x="191662" y="2211"/>
                  </a:cubicBezTo>
                  <a:cubicBezTo>
                    <a:pt x="180696" y="-1494"/>
                    <a:pt x="168297" y="-457"/>
                    <a:pt x="157923" y="4681"/>
                  </a:cubicBezTo>
                  <a:cubicBezTo>
                    <a:pt x="152983" y="7101"/>
                    <a:pt x="148488" y="10460"/>
                    <a:pt x="144783" y="14462"/>
                  </a:cubicBezTo>
                  <a:cubicBezTo>
                    <a:pt x="141325" y="18216"/>
                    <a:pt x="137324" y="27552"/>
                    <a:pt x="131643" y="27552"/>
                  </a:cubicBezTo>
                  <a:cubicBezTo>
                    <a:pt x="129321" y="27552"/>
                    <a:pt x="126159" y="25082"/>
                    <a:pt x="123788" y="24489"/>
                  </a:cubicBezTo>
                  <a:cubicBezTo>
                    <a:pt x="121516" y="23946"/>
                    <a:pt x="119293" y="23699"/>
                    <a:pt x="116922" y="23946"/>
                  </a:cubicBezTo>
                  <a:cubicBezTo>
                    <a:pt x="111784" y="24489"/>
                    <a:pt x="107240" y="26861"/>
                    <a:pt x="103041" y="29824"/>
                  </a:cubicBezTo>
                  <a:cubicBezTo>
                    <a:pt x="98397" y="33085"/>
                    <a:pt x="94643" y="37679"/>
                    <a:pt x="89852" y="40692"/>
                  </a:cubicBezTo>
                  <a:cubicBezTo>
                    <a:pt x="87628" y="42075"/>
                    <a:pt x="77749" y="46323"/>
                    <a:pt x="76366" y="41927"/>
                  </a:cubicBezTo>
                  <a:cubicBezTo>
                    <a:pt x="74637" y="36641"/>
                    <a:pt x="65251" y="33727"/>
                    <a:pt x="63720" y="41038"/>
                  </a:cubicBezTo>
                  <a:cubicBezTo>
                    <a:pt x="61101" y="53535"/>
                    <a:pt x="48258" y="61489"/>
                    <a:pt x="35958" y="57240"/>
                  </a:cubicBezTo>
                  <a:cubicBezTo>
                    <a:pt x="33192" y="56302"/>
                    <a:pt x="30474" y="57488"/>
                    <a:pt x="28795" y="59661"/>
                  </a:cubicBezTo>
                  <a:cubicBezTo>
                    <a:pt x="17976" y="73592"/>
                    <a:pt x="8196" y="88066"/>
                    <a:pt x="45" y="103725"/>
                  </a:cubicBezTo>
                  <a:cubicBezTo>
                    <a:pt x="-153" y="104120"/>
                    <a:pt x="341" y="104614"/>
                    <a:pt x="786" y="104268"/>
                  </a:cubicBezTo>
                  <a:lnTo>
                    <a:pt x="786" y="10426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9" name="任意多边形: 形状 268"/>
            <p:cNvSpPr/>
            <p:nvPr/>
          </p:nvSpPr>
          <p:spPr>
            <a:xfrm>
              <a:off x="6185092" y="6099866"/>
              <a:ext cx="228456" cy="111253"/>
            </a:xfrm>
            <a:custGeom>
              <a:avLst/>
              <a:gdLst>
                <a:gd name="connsiteX0" fmla="*/ 2594 w 228456"/>
                <a:gd name="connsiteY0" fmla="*/ 111190 h 111253"/>
                <a:gd name="connsiteX1" fmla="*/ 18302 w 228456"/>
                <a:gd name="connsiteY1" fmla="*/ 109856 h 111253"/>
                <a:gd name="connsiteX2" fmla="*/ 33567 w 228456"/>
                <a:gd name="connsiteY2" fmla="*/ 102298 h 111253"/>
                <a:gd name="connsiteX3" fmla="*/ 57278 w 228456"/>
                <a:gd name="connsiteY3" fmla="*/ 76858 h 111253"/>
                <a:gd name="connsiteX4" fmla="*/ 44336 w 228456"/>
                <a:gd name="connsiteY4" fmla="*/ 74240 h 111253"/>
                <a:gd name="connsiteX5" fmla="*/ 72740 w 228456"/>
                <a:gd name="connsiteY5" fmla="*/ 91924 h 111253"/>
                <a:gd name="connsiteX6" fmla="*/ 92499 w 228456"/>
                <a:gd name="connsiteY6" fmla="*/ 63273 h 111253"/>
                <a:gd name="connsiteX7" fmla="*/ 103120 w 228456"/>
                <a:gd name="connsiteY7" fmla="*/ 56999 h 111253"/>
                <a:gd name="connsiteX8" fmla="*/ 124559 w 228456"/>
                <a:gd name="connsiteY8" fmla="*/ 56506 h 111253"/>
                <a:gd name="connsiteX9" fmla="*/ 149604 w 228456"/>
                <a:gd name="connsiteY9" fmla="*/ 42575 h 111253"/>
                <a:gd name="connsiteX10" fmla="*/ 178502 w 228456"/>
                <a:gd name="connsiteY10" fmla="*/ 25928 h 111253"/>
                <a:gd name="connsiteX11" fmla="*/ 172377 w 228456"/>
                <a:gd name="connsiteY11" fmla="*/ 26323 h 111253"/>
                <a:gd name="connsiteX12" fmla="*/ 225974 w 228456"/>
                <a:gd name="connsiteY12" fmla="*/ 13875 h 111253"/>
                <a:gd name="connsiteX13" fmla="*/ 215403 w 228456"/>
                <a:gd name="connsiteY13" fmla="*/ 1920 h 111253"/>
                <a:gd name="connsiteX14" fmla="*/ 192927 w 228456"/>
                <a:gd name="connsiteY14" fmla="*/ 12294 h 111253"/>
                <a:gd name="connsiteX15" fmla="*/ 178750 w 228456"/>
                <a:gd name="connsiteY15" fmla="*/ 11454 h 111253"/>
                <a:gd name="connsiteX16" fmla="*/ 167091 w 228456"/>
                <a:gd name="connsiteY16" fmla="*/ 14022 h 111253"/>
                <a:gd name="connsiteX17" fmla="*/ 138292 w 228456"/>
                <a:gd name="connsiteY17" fmla="*/ 30867 h 111253"/>
                <a:gd name="connsiteX18" fmla="*/ 110579 w 228456"/>
                <a:gd name="connsiteY18" fmla="*/ 43118 h 111253"/>
                <a:gd name="connsiteX19" fmla="*/ 90326 w 228456"/>
                <a:gd name="connsiteY19" fmla="*/ 41883 h 111253"/>
                <a:gd name="connsiteX20" fmla="*/ 79755 w 228456"/>
                <a:gd name="connsiteY20" fmla="*/ 54282 h 111253"/>
                <a:gd name="connsiteX21" fmla="*/ 73036 w 228456"/>
                <a:gd name="connsiteY21" fmla="*/ 72412 h 111253"/>
                <a:gd name="connsiteX22" fmla="*/ 67010 w 228456"/>
                <a:gd name="connsiteY22" fmla="*/ 78339 h 111253"/>
                <a:gd name="connsiteX23" fmla="*/ 58316 w 228456"/>
                <a:gd name="connsiteY23" fmla="*/ 71671 h 111253"/>
                <a:gd name="connsiteX24" fmla="*/ 45373 w 228456"/>
                <a:gd name="connsiteY24" fmla="*/ 69052 h 111253"/>
                <a:gd name="connsiteX25" fmla="*/ 26552 w 228456"/>
                <a:gd name="connsiteY25" fmla="*/ 91134 h 111253"/>
                <a:gd name="connsiteX26" fmla="*/ 14252 w 228456"/>
                <a:gd name="connsiteY26" fmla="*/ 98741 h 111253"/>
                <a:gd name="connsiteX27" fmla="*/ 1458 w 228456"/>
                <a:gd name="connsiteY27" fmla="*/ 105904 h 111253"/>
                <a:gd name="connsiteX28" fmla="*/ 2594 w 228456"/>
                <a:gd name="connsiteY28" fmla="*/ 111190 h 111253"/>
                <a:gd name="connsiteX29" fmla="*/ 2594 w 228456"/>
                <a:gd name="connsiteY29" fmla="*/ 111190 h 11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8456" h="111253">
                  <a:moveTo>
                    <a:pt x="2594" y="111190"/>
                  </a:moveTo>
                  <a:cubicBezTo>
                    <a:pt x="8423" y="111140"/>
                    <a:pt x="12672" y="111782"/>
                    <a:pt x="18302" y="109856"/>
                  </a:cubicBezTo>
                  <a:cubicBezTo>
                    <a:pt x="23786" y="108028"/>
                    <a:pt x="28775" y="105558"/>
                    <a:pt x="33567" y="102298"/>
                  </a:cubicBezTo>
                  <a:cubicBezTo>
                    <a:pt x="43348" y="95728"/>
                    <a:pt x="51400" y="87083"/>
                    <a:pt x="57278" y="76858"/>
                  </a:cubicBezTo>
                  <a:cubicBezTo>
                    <a:pt x="52980" y="75968"/>
                    <a:pt x="48683" y="75128"/>
                    <a:pt x="44336" y="74240"/>
                  </a:cubicBezTo>
                  <a:cubicBezTo>
                    <a:pt x="46114" y="87231"/>
                    <a:pt x="60193" y="96172"/>
                    <a:pt x="72740" y="91924"/>
                  </a:cubicBezTo>
                  <a:cubicBezTo>
                    <a:pt x="85089" y="87725"/>
                    <a:pt x="88350" y="74091"/>
                    <a:pt x="92499" y="63273"/>
                  </a:cubicBezTo>
                  <a:cubicBezTo>
                    <a:pt x="95019" y="56752"/>
                    <a:pt x="96204" y="54826"/>
                    <a:pt x="103120" y="56999"/>
                  </a:cubicBezTo>
                  <a:cubicBezTo>
                    <a:pt x="110728" y="59371"/>
                    <a:pt x="117100" y="59519"/>
                    <a:pt x="124559" y="56506"/>
                  </a:cubicBezTo>
                  <a:cubicBezTo>
                    <a:pt x="133303" y="52948"/>
                    <a:pt x="141453" y="47318"/>
                    <a:pt x="149604" y="42575"/>
                  </a:cubicBezTo>
                  <a:cubicBezTo>
                    <a:pt x="159237" y="37042"/>
                    <a:pt x="168870" y="31460"/>
                    <a:pt x="178502" y="25928"/>
                  </a:cubicBezTo>
                  <a:cubicBezTo>
                    <a:pt x="176477" y="26076"/>
                    <a:pt x="174403" y="26175"/>
                    <a:pt x="172377" y="26323"/>
                  </a:cubicBezTo>
                  <a:cubicBezTo>
                    <a:pt x="190507" y="31411"/>
                    <a:pt x="212538" y="28003"/>
                    <a:pt x="225974" y="13875"/>
                  </a:cubicBezTo>
                  <a:cubicBezTo>
                    <a:pt x="233039" y="6465"/>
                    <a:pt x="223603" y="-4453"/>
                    <a:pt x="215403" y="1920"/>
                  </a:cubicBezTo>
                  <a:cubicBezTo>
                    <a:pt x="208586" y="7205"/>
                    <a:pt x="201670" y="11207"/>
                    <a:pt x="192927" y="12294"/>
                  </a:cubicBezTo>
                  <a:cubicBezTo>
                    <a:pt x="188037" y="12936"/>
                    <a:pt x="183541" y="12244"/>
                    <a:pt x="178750" y="11454"/>
                  </a:cubicBezTo>
                  <a:cubicBezTo>
                    <a:pt x="173661" y="10565"/>
                    <a:pt x="171735" y="11355"/>
                    <a:pt x="167091" y="14022"/>
                  </a:cubicBezTo>
                  <a:cubicBezTo>
                    <a:pt x="157508" y="19654"/>
                    <a:pt x="147876" y="25236"/>
                    <a:pt x="138292" y="30867"/>
                  </a:cubicBezTo>
                  <a:cubicBezTo>
                    <a:pt x="130783" y="35264"/>
                    <a:pt x="119866" y="44699"/>
                    <a:pt x="110579" y="43118"/>
                  </a:cubicBezTo>
                  <a:cubicBezTo>
                    <a:pt x="103318" y="41883"/>
                    <a:pt x="97736" y="38277"/>
                    <a:pt x="90326" y="41883"/>
                  </a:cubicBezTo>
                  <a:cubicBezTo>
                    <a:pt x="85188" y="44403"/>
                    <a:pt x="82027" y="49194"/>
                    <a:pt x="79755" y="54282"/>
                  </a:cubicBezTo>
                  <a:cubicBezTo>
                    <a:pt x="77136" y="60161"/>
                    <a:pt x="75951" y="66681"/>
                    <a:pt x="73036" y="72412"/>
                  </a:cubicBezTo>
                  <a:cubicBezTo>
                    <a:pt x="71703" y="75030"/>
                    <a:pt x="70073" y="77747"/>
                    <a:pt x="67010" y="78339"/>
                  </a:cubicBezTo>
                  <a:cubicBezTo>
                    <a:pt x="62613" y="79179"/>
                    <a:pt x="58958" y="75672"/>
                    <a:pt x="58316" y="71671"/>
                  </a:cubicBezTo>
                  <a:cubicBezTo>
                    <a:pt x="57426" y="65793"/>
                    <a:pt x="48436" y="63569"/>
                    <a:pt x="45373" y="69052"/>
                  </a:cubicBezTo>
                  <a:cubicBezTo>
                    <a:pt x="40581" y="77697"/>
                    <a:pt x="34505" y="85206"/>
                    <a:pt x="26552" y="91134"/>
                  </a:cubicBezTo>
                  <a:cubicBezTo>
                    <a:pt x="22699" y="93999"/>
                    <a:pt x="18550" y="96518"/>
                    <a:pt x="14252" y="98741"/>
                  </a:cubicBezTo>
                  <a:cubicBezTo>
                    <a:pt x="10053" y="100915"/>
                    <a:pt x="5756" y="104077"/>
                    <a:pt x="1458" y="105904"/>
                  </a:cubicBezTo>
                  <a:cubicBezTo>
                    <a:pt x="-963" y="106892"/>
                    <a:pt x="-222" y="111239"/>
                    <a:pt x="2594" y="111190"/>
                  </a:cubicBezTo>
                  <a:lnTo>
                    <a:pt x="2594" y="11119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0" name="任意多边形: 形状 269"/>
            <p:cNvSpPr/>
            <p:nvPr/>
          </p:nvSpPr>
          <p:spPr>
            <a:xfrm>
              <a:off x="5990980" y="6181271"/>
              <a:ext cx="549989" cy="322298"/>
            </a:xfrm>
            <a:custGeom>
              <a:avLst/>
              <a:gdLst>
                <a:gd name="connsiteX0" fmla="*/ 4594 w 549989"/>
                <a:gd name="connsiteY0" fmla="*/ 321928 h 322298"/>
                <a:gd name="connsiteX1" fmla="*/ 11955 w 549989"/>
                <a:gd name="connsiteY1" fmla="*/ 317136 h 322298"/>
                <a:gd name="connsiteX2" fmla="*/ 17290 w 549989"/>
                <a:gd name="connsiteY2" fmla="*/ 308887 h 322298"/>
                <a:gd name="connsiteX3" fmla="*/ 30479 w 549989"/>
                <a:gd name="connsiteY3" fmla="*/ 288189 h 322298"/>
                <a:gd name="connsiteX4" fmla="*/ 55426 w 549989"/>
                <a:gd name="connsiteY4" fmla="*/ 247781 h 322298"/>
                <a:gd name="connsiteX5" fmla="*/ 48708 w 549989"/>
                <a:gd name="connsiteY5" fmla="*/ 251041 h 322298"/>
                <a:gd name="connsiteX6" fmla="*/ 57253 w 549989"/>
                <a:gd name="connsiteY6" fmla="*/ 259389 h 322298"/>
                <a:gd name="connsiteX7" fmla="*/ 66639 w 549989"/>
                <a:gd name="connsiteY7" fmla="*/ 266157 h 322298"/>
                <a:gd name="connsiteX8" fmla="*/ 95982 w 549989"/>
                <a:gd name="connsiteY8" fmla="*/ 254746 h 322298"/>
                <a:gd name="connsiteX9" fmla="*/ 130660 w 549989"/>
                <a:gd name="connsiteY9" fmla="*/ 229306 h 322298"/>
                <a:gd name="connsiteX10" fmla="*/ 165535 w 549989"/>
                <a:gd name="connsiteY10" fmla="*/ 204952 h 322298"/>
                <a:gd name="connsiteX11" fmla="*/ 200163 w 549989"/>
                <a:gd name="connsiteY11" fmla="*/ 202976 h 322298"/>
                <a:gd name="connsiteX12" fmla="*/ 227036 w 549989"/>
                <a:gd name="connsiteY12" fmla="*/ 188651 h 322298"/>
                <a:gd name="connsiteX13" fmla="*/ 268729 w 549989"/>
                <a:gd name="connsiteY13" fmla="*/ 156838 h 322298"/>
                <a:gd name="connsiteX14" fmla="*/ 280634 w 549989"/>
                <a:gd name="connsiteY14" fmla="*/ 148934 h 322298"/>
                <a:gd name="connsiteX15" fmla="*/ 295848 w 549989"/>
                <a:gd name="connsiteY15" fmla="*/ 122160 h 322298"/>
                <a:gd name="connsiteX16" fmla="*/ 310767 w 549989"/>
                <a:gd name="connsiteY16" fmla="*/ 118109 h 322298"/>
                <a:gd name="connsiteX17" fmla="*/ 330032 w 549989"/>
                <a:gd name="connsiteY17" fmla="*/ 123592 h 322298"/>
                <a:gd name="connsiteX18" fmla="*/ 364118 w 549989"/>
                <a:gd name="connsiteY18" fmla="*/ 105512 h 322298"/>
                <a:gd name="connsiteX19" fmla="*/ 378394 w 549989"/>
                <a:gd name="connsiteY19" fmla="*/ 86099 h 322298"/>
                <a:gd name="connsiteX20" fmla="*/ 386890 w 549989"/>
                <a:gd name="connsiteY20" fmla="*/ 83234 h 322298"/>
                <a:gd name="connsiteX21" fmla="*/ 392867 w 549989"/>
                <a:gd name="connsiteY21" fmla="*/ 87877 h 322298"/>
                <a:gd name="connsiteX22" fmla="*/ 405415 w 549989"/>
                <a:gd name="connsiteY22" fmla="*/ 96275 h 322298"/>
                <a:gd name="connsiteX23" fmla="*/ 454467 w 549989"/>
                <a:gd name="connsiteY23" fmla="*/ 54781 h 322298"/>
                <a:gd name="connsiteX24" fmla="*/ 490627 w 549989"/>
                <a:gd name="connsiteY24" fmla="*/ 40554 h 322298"/>
                <a:gd name="connsiteX25" fmla="*/ 504162 w 549989"/>
                <a:gd name="connsiteY25" fmla="*/ 41443 h 322298"/>
                <a:gd name="connsiteX26" fmla="*/ 523329 w 549989"/>
                <a:gd name="connsiteY26" fmla="*/ 20399 h 322298"/>
                <a:gd name="connsiteX27" fmla="*/ 548028 w 549989"/>
                <a:gd name="connsiteY27" fmla="*/ 8938 h 322298"/>
                <a:gd name="connsiteX28" fmla="*/ 547634 w 549989"/>
                <a:gd name="connsiteY28" fmla="*/ 2319 h 322298"/>
                <a:gd name="connsiteX29" fmla="*/ 491121 w 549989"/>
                <a:gd name="connsiteY29" fmla="*/ 32798 h 322298"/>
                <a:gd name="connsiteX30" fmla="*/ 504656 w 549989"/>
                <a:gd name="connsiteY30" fmla="*/ 33687 h 322298"/>
                <a:gd name="connsiteX31" fmla="*/ 460148 w 549989"/>
                <a:gd name="connsiteY31" fmla="*/ 31069 h 322298"/>
                <a:gd name="connsiteX32" fmla="*/ 395091 w 549989"/>
                <a:gd name="connsiteY32" fmla="*/ 84567 h 322298"/>
                <a:gd name="connsiteX33" fmla="*/ 407637 w 549989"/>
                <a:gd name="connsiteY33" fmla="*/ 92966 h 322298"/>
                <a:gd name="connsiteX34" fmla="*/ 377307 w 549989"/>
                <a:gd name="connsiteY34" fmla="*/ 69007 h 322298"/>
                <a:gd name="connsiteX35" fmla="*/ 355423 w 549989"/>
                <a:gd name="connsiteY35" fmla="*/ 90248 h 322298"/>
                <a:gd name="connsiteX36" fmla="*/ 330427 w 549989"/>
                <a:gd name="connsiteY36" fmla="*/ 107686 h 322298"/>
                <a:gd name="connsiteX37" fmla="*/ 306173 w 549989"/>
                <a:gd name="connsiteY37" fmla="*/ 102796 h 322298"/>
                <a:gd name="connsiteX38" fmla="*/ 284882 w 549989"/>
                <a:gd name="connsiteY38" fmla="*/ 110897 h 322298"/>
                <a:gd name="connsiteX39" fmla="*/ 265419 w 549989"/>
                <a:gd name="connsiteY39" fmla="*/ 151848 h 322298"/>
                <a:gd name="connsiteX40" fmla="*/ 277324 w 549989"/>
                <a:gd name="connsiteY40" fmla="*/ 143945 h 322298"/>
                <a:gd name="connsiteX41" fmla="*/ 230445 w 549989"/>
                <a:gd name="connsiteY41" fmla="*/ 156542 h 322298"/>
                <a:gd name="connsiteX42" fmla="*/ 209895 w 549989"/>
                <a:gd name="connsiteY42" fmla="*/ 183859 h 322298"/>
                <a:gd name="connsiteX43" fmla="*/ 174476 w 549989"/>
                <a:gd name="connsiteY43" fmla="*/ 186576 h 322298"/>
                <a:gd name="connsiteX44" fmla="*/ 140292 w 549989"/>
                <a:gd name="connsiteY44" fmla="*/ 203075 h 322298"/>
                <a:gd name="connsiteX45" fmla="*/ 104330 w 549989"/>
                <a:gd name="connsiteY45" fmla="*/ 229553 h 322298"/>
                <a:gd name="connsiteX46" fmla="*/ 85707 w 549989"/>
                <a:gd name="connsiteY46" fmla="*/ 243335 h 322298"/>
                <a:gd name="connsiteX47" fmla="*/ 69603 w 549989"/>
                <a:gd name="connsiteY47" fmla="*/ 250794 h 322298"/>
                <a:gd name="connsiteX48" fmla="*/ 60810 w 549989"/>
                <a:gd name="connsiteY48" fmla="*/ 241457 h 322298"/>
                <a:gd name="connsiteX49" fmla="*/ 49646 w 549989"/>
                <a:gd name="connsiteY49" fmla="*/ 236320 h 322298"/>
                <a:gd name="connsiteX50" fmla="*/ 42928 w 549989"/>
                <a:gd name="connsiteY50" fmla="*/ 239580 h 322298"/>
                <a:gd name="connsiteX51" fmla="*/ 18426 w 549989"/>
                <a:gd name="connsiteY51" fmla="*/ 280285 h 322298"/>
                <a:gd name="connsiteX52" fmla="*/ 6866 w 549989"/>
                <a:gd name="connsiteY52" fmla="*/ 300094 h 322298"/>
                <a:gd name="connsiteX53" fmla="*/ 1137 w 549989"/>
                <a:gd name="connsiteY53" fmla="*/ 310072 h 322298"/>
                <a:gd name="connsiteX54" fmla="*/ 0 w 549989"/>
                <a:gd name="connsiteY54" fmla="*/ 318964 h 322298"/>
                <a:gd name="connsiteX55" fmla="*/ 4594 w 549989"/>
                <a:gd name="connsiteY55" fmla="*/ 321928 h 322298"/>
                <a:gd name="connsiteX56" fmla="*/ 4594 w 549989"/>
                <a:gd name="connsiteY56" fmla="*/ 321928 h 32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49989" h="322298">
                  <a:moveTo>
                    <a:pt x="4594" y="321928"/>
                  </a:moveTo>
                  <a:cubicBezTo>
                    <a:pt x="7213" y="320347"/>
                    <a:pt x="9880" y="319409"/>
                    <a:pt x="11955" y="317136"/>
                  </a:cubicBezTo>
                  <a:cubicBezTo>
                    <a:pt x="14079" y="314864"/>
                    <a:pt x="15561" y="311554"/>
                    <a:pt x="17290" y="308887"/>
                  </a:cubicBezTo>
                  <a:cubicBezTo>
                    <a:pt x="21736" y="302020"/>
                    <a:pt x="26132" y="295104"/>
                    <a:pt x="30479" y="288189"/>
                  </a:cubicBezTo>
                  <a:cubicBezTo>
                    <a:pt x="38926" y="274802"/>
                    <a:pt x="47126" y="261266"/>
                    <a:pt x="55426" y="247781"/>
                  </a:cubicBezTo>
                  <a:cubicBezTo>
                    <a:pt x="53202" y="248867"/>
                    <a:pt x="50980" y="249954"/>
                    <a:pt x="48708" y="251041"/>
                  </a:cubicBezTo>
                  <a:cubicBezTo>
                    <a:pt x="52116" y="251634"/>
                    <a:pt x="55030" y="257018"/>
                    <a:pt x="57253" y="259389"/>
                  </a:cubicBezTo>
                  <a:cubicBezTo>
                    <a:pt x="59921" y="262205"/>
                    <a:pt x="62934" y="264823"/>
                    <a:pt x="66639" y="266157"/>
                  </a:cubicBezTo>
                  <a:cubicBezTo>
                    <a:pt x="77852" y="270158"/>
                    <a:pt x="87634" y="260822"/>
                    <a:pt x="95982" y="254746"/>
                  </a:cubicBezTo>
                  <a:cubicBezTo>
                    <a:pt x="107590" y="246298"/>
                    <a:pt x="119101" y="237802"/>
                    <a:pt x="130660" y="229306"/>
                  </a:cubicBezTo>
                  <a:cubicBezTo>
                    <a:pt x="141774" y="221155"/>
                    <a:pt x="152988" y="210781"/>
                    <a:pt x="165535" y="204952"/>
                  </a:cubicBezTo>
                  <a:cubicBezTo>
                    <a:pt x="176996" y="199617"/>
                    <a:pt x="188209" y="203717"/>
                    <a:pt x="200163" y="202976"/>
                  </a:cubicBezTo>
                  <a:cubicBezTo>
                    <a:pt x="211130" y="202285"/>
                    <a:pt x="220022" y="196900"/>
                    <a:pt x="227036" y="188651"/>
                  </a:cubicBezTo>
                  <a:cubicBezTo>
                    <a:pt x="234742" y="179610"/>
                    <a:pt x="251835" y="142660"/>
                    <a:pt x="268729" y="156838"/>
                  </a:cubicBezTo>
                  <a:cubicBezTo>
                    <a:pt x="274360" y="161580"/>
                    <a:pt x="281227" y="154813"/>
                    <a:pt x="280634" y="148934"/>
                  </a:cubicBezTo>
                  <a:cubicBezTo>
                    <a:pt x="279547" y="137918"/>
                    <a:pt x="286611" y="127545"/>
                    <a:pt x="295848" y="122160"/>
                  </a:cubicBezTo>
                  <a:cubicBezTo>
                    <a:pt x="300344" y="119542"/>
                    <a:pt x="305481" y="117911"/>
                    <a:pt x="310767" y="118109"/>
                  </a:cubicBezTo>
                  <a:cubicBezTo>
                    <a:pt x="317534" y="118307"/>
                    <a:pt x="323463" y="122259"/>
                    <a:pt x="330032" y="123592"/>
                  </a:cubicBezTo>
                  <a:cubicBezTo>
                    <a:pt x="344654" y="126556"/>
                    <a:pt x="356263" y="116825"/>
                    <a:pt x="364118" y="105512"/>
                  </a:cubicBezTo>
                  <a:cubicBezTo>
                    <a:pt x="368612" y="99091"/>
                    <a:pt x="372071" y="90989"/>
                    <a:pt x="378394" y="86099"/>
                  </a:cubicBezTo>
                  <a:cubicBezTo>
                    <a:pt x="380962" y="84123"/>
                    <a:pt x="383630" y="82690"/>
                    <a:pt x="386890" y="83234"/>
                  </a:cubicBezTo>
                  <a:cubicBezTo>
                    <a:pt x="388570" y="83530"/>
                    <a:pt x="393411" y="85358"/>
                    <a:pt x="392867" y="87877"/>
                  </a:cubicBezTo>
                  <a:cubicBezTo>
                    <a:pt x="391237" y="94990"/>
                    <a:pt x="399141" y="101857"/>
                    <a:pt x="405415" y="96275"/>
                  </a:cubicBezTo>
                  <a:cubicBezTo>
                    <a:pt x="421370" y="81999"/>
                    <a:pt x="437573" y="67970"/>
                    <a:pt x="454467" y="54781"/>
                  </a:cubicBezTo>
                  <a:cubicBezTo>
                    <a:pt x="459210" y="51076"/>
                    <a:pt x="484106" y="29340"/>
                    <a:pt x="490627" y="40554"/>
                  </a:cubicBezTo>
                  <a:cubicBezTo>
                    <a:pt x="493246" y="45098"/>
                    <a:pt x="501248" y="47173"/>
                    <a:pt x="504162" y="41443"/>
                  </a:cubicBezTo>
                  <a:cubicBezTo>
                    <a:pt x="508608" y="32748"/>
                    <a:pt x="514882" y="25437"/>
                    <a:pt x="523329" y="20399"/>
                  </a:cubicBezTo>
                  <a:cubicBezTo>
                    <a:pt x="531134" y="15756"/>
                    <a:pt x="540026" y="13286"/>
                    <a:pt x="548028" y="8938"/>
                  </a:cubicBezTo>
                  <a:cubicBezTo>
                    <a:pt x="550893" y="7407"/>
                    <a:pt x="550498" y="3505"/>
                    <a:pt x="547634" y="2319"/>
                  </a:cubicBezTo>
                  <a:cubicBezTo>
                    <a:pt x="525453" y="-7116"/>
                    <a:pt x="500705" y="14076"/>
                    <a:pt x="491121" y="32798"/>
                  </a:cubicBezTo>
                  <a:cubicBezTo>
                    <a:pt x="495617" y="33094"/>
                    <a:pt x="500161" y="33391"/>
                    <a:pt x="504656" y="33687"/>
                  </a:cubicBezTo>
                  <a:cubicBezTo>
                    <a:pt x="494826" y="16743"/>
                    <a:pt x="473881" y="22079"/>
                    <a:pt x="460148" y="31069"/>
                  </a:cubicBezTo>
                  <a:cubicBezTo>
                    <a:pt x="436882" y="46382"/>
                    <a:pt x="415788" y="65994"/>
                    <a:pt x="395091" y="84567"/>
                  </a:cubicBezTo>
                  <a:cubicBezTo>
                    <a:pt x="399289" y="87383"/>
                    <a:pt x="403439" y="90149"/>
                    <a:pt x="407637" y="92966"/>
                  </a:cubicBezTo>
                  <a:cubicBezTo>
                    <a:pt x="411540" y="75676"/>
                    <a:pt x="393065" y="63376"/>
                    <a:pt x="377307" y="69007"/>
                  </a:cubicBezTo>
                  <a:cubicBezTo>
                    <a:pt x="367329" y="72613"/>
                    <a:pt x="360907" y="81653"/>
                    <a:pt x="355423" y="90248"/>
                  </a:cubicBezTo>
                  <a:cubicBezTo>
                    <a:pt x="349693" y="99190"/>
                    <a:pt x="342826" y="111490"/>
                    <a:pt x="330427" y="107686"/>
                  </a:cubicBezTo>
                  <a:cubicBezTo>
                    <a:pt x="322079" y="105117"/>
                    <a:pt x="315114" y="101956"/>
                    <a:pt x="306173" y="102796"/>
                  </a:cubicBezTo>
                  <a:cubicBezTo>
                    <a:pt x="298467" y="103487"/>
                    <a:pt x="291205" y="106501"/>
                    <a:pt x="284882" y="110897"/>
                  </a:cubicBezTo>
                  <a:cubicBezTo>
                    <a:pt x="271396" y="120234"/>
                    <a:pt x="263739" y="135448"/>
                    <a:pt x="265419" y="151848"/>
                  </a:cubicBezTo>
                  <a:cubicBezTo>
                    <a:pt x="269371" y="149231"/>
                    <a:pt x="273372" y="146563"/>
                    <a:pt x="277324" y="143945"/>
                  </a:cubicBezTo>
                  <a:cubicBezTo>
                    <a:pt x="261961" y="131052"/>
                    <a:pt x="240868" y="143204"/>
                    <a:pt x="230445" y="156542"/>
                  </a:cubicBezTo>
                  <a:cubicBezTo>
                    <a:pt x="223628" y="165335"/>
                    <a:pt x="219182" y="177239"/>
                    <a:pt x="209895" y="183859"/>
                  </a:cubicBezTo>
                  <a:cubicBezTo>
                    <a:pt x="199570" y="191269"/>
                    <a:pt x="186134" y="185538"/>
                    <a:pt x="174476" y="186576"/>
                  </a:cubicBezTo>
                  <a:cubicBezTo>
                    <a:pt x="161336" y="187712"/>
                    <a:pt x="150617" y="195517"/>
                    <a:pt x="140292" y="203075"/>
                  </a:cubicBezTo>
                  <a:cubicBezTo>
                    <a:pt x="128289" y="211868"/>
                    <a:pt x="116334" y="220710"/>
                    <a:pt x="104330" y="229553"/>
                  </a:cubicBezTo>
                  <a:cubicBezTo>
                    <a:pt x="98106" y="234147"/>
                    <a:pt x="91931" y="238691"/>
                    <a:pt x="85707" y="243335"/>
                  </a:cubicBezTo>
                  <a:cubicBezTo>
                    <a:pt x="81705" y="246298"/>
                    <a:pt x="74740" y="254054"/>
                    <a:pt x="69603" y="250794"/>
                  </a:cubicBezTo>
                  <a:cubicBezTo>
                    <a:pt x="66194" y="248621"/>
                    <a:pt x="63873" y="244125"/>
                    <a:pt x="60810" y="241457"/>
                  </a:cubicBezTo>
                  <a:cubicBezTo>
                    <a:pt x="57451" y="238543"/>
                    <a:pt x="54042" y="237061"/>
                    <a:pt x="49646" y="236320"/>
                  </a:cubicBezTo>
                  <a:cubicBezTo>
                    <a:pt x="47176" y="235925"/>
                    <a:pt x="44212" y="237506"/>
                    <a:pt x="42928" y="239580"/>
                  </a:cubicBezTo>
                  <a:cubicBezTo>
                    <a:pt x="34777" y="253115"/>
                    <a:pt x="26478" y="266651"/>
                    <a:pt x="18426" y="280285"/>
                  </a:cubicBezTo>
                  <a:cubicBezTo>
                    <a:pt x="14524" y="286855"/>
                    <a:pt x="10670" y="293474"/>
                    <a:pt x="6866" y="300094"/>
                  </a:cubicBezTo>
                  <a:cubicBezTo>
                    <a:pt x="5088" y="303206"/>
                    <a:pt x="2322" y="306664"/>
                    <a:pt x="1137" y="310072"/>
                  </a:cubicBezTo>
                  <a:cubicBezTo>
                    <a:pt x="99" y="313135"/>
                    <a:pt x="247" y="315704"/>
                    <a:pt x="0" y="318964"/>
                  </a:cubicBezTo>
                  <a:cubicBezTo>
                    <a:pt x="99" y="321088"/>
                    <a:pt x="2569" y="323163"/>
                    <a:pt x="4594" y="321928"/>
                  </a:cubicBezTo>
                  <a:lnTo>
                    <a:pt x="4594" y="32192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5" name="任意多边形: 形状 784"/>
            <p:cNvSpPr/>
            <p:nvPr/>
          </p:nvSpPr>
          <p:spPr>
            <a:xfrm>
              <a:off x="6521232" y="5949784"/>
              <a:ext cx="635885" cy="908216"/>
            </a:xfrm>
            <a:custGeom>
              <a:avLst/>
              <a:gdLst>
                <a:gd name="connsiteX0" fmla="*/ 4044 w 635885"/>
                <a:gd name="connsiteY0" fmla="*/ 91439 h 908216"/>
                <a:gd name="connsiteX1" fmla="*/ 62680 w 635885"/>
                <a:gd name="connsiteY1" fmla="*/ 173144 h 908216"/>
                <a:gd name="connsiteX2" fmla="*/ 112968 w 635885"/>
                <a:gd name="connsiteY2" fmla="*/ 258604 h 908216"/>
                <a:gd name="connsiteX3" fmla="*/ 267240 w 635885"/>
                <a:gd name="connsiteY3" fmla="*/ 581720 h 908216"/>
                <a:gd name="connsiteX4" fmla="*/ 393775 w 635885"/>
                <a:gd name="connsiteY4" fmla="*/ 908216 h 908216"/>
                <a:gd name="connsiteX5" fmla="*/ 376247 w 635885"/>
                <a:gd name="connsiteY5" fmla="*/ 908216 h 908216"/>
                <a:gd name="connsiteX6" fmla="*/ 310662 w 635885"/>
                <a:gd name="connsiteY6" fmla="*/ 734560 h 908216"/>
                <a:gd name="connsiteX7" fmla="*/ 170913 w 635885"/>
                <a:gd name="connsiteY7" fmla="*/ 405762 h 908216"/>
                <a:gd name="connsiteX8" fmla="*/ 89800 w 635885"/>
                <a:gd name="connsiteY8" fmla="*/ 248230 h 908216"/>
                <a:gd name="connsiteX9" fmla="*/ 44699 w 635885"/>
                <a:gd name="connsiteY9" fmla="*/ 171119 h 908216"/>
                <a:gd name="connsiteX10" fmla="*/ 240 w 635885"/>
                <a:gd name="connsiteY10" fmla="*/ 93958 h 908216"/>
                <a:gd name="connsiteX11" fmla="*/ 4044 w 635885"/>
                <a:gd name="connsiteY11" fmla="*/ 91439 h 908216"/>
                <a:gd name="connsiteX12" fmla="*/ 229105 w 635885"/>
                <a:gd name="connsiteY12" fmla="*/ 891 h 908216"/>
                <a:gd name="connsiteX13" fmla="*/ 240071 w 635885"/>
                <a:gd name="connsiteY13" fmla="*/ 4646 h 908216"/>
                <a:gd name="connsiteX14" fmla="*/ 339659 w 635885"/>
                <a:gd name="connsiteY14" fmla="*/ 169291 h 908216"/>
                <a:gd name="connsiteX15" fmla="*/ 499216 w 635885"/>
                <a:gd name="connsiteY15" fmla="*/ 471858 h 908216"/>
                <a:gd name="connsiteX16" fmla="*/ 635161 w 635885"/>
                <a:gd name="connsiteY16" fmla="*/ 783909 h 908216"/>
                <a:gd name="connsiteX17" fmla="*/ 631407 w 635885"/>
                <a:gd name="connsiteY17" fmla="*/ 794925 h 908216"/>
                <a:gd name="connsiteX18" fmla="*/ 428334 w 635885"/>
                <a:gd name="connsiteY18" fmla="*/ 908216 h 908216"/>
                <a:gd name="connsiteX19" fmla="*/ 394328 w 635885"/>
                <a:gd name="connsiteY19" fmla="*/ 908216 h 908216"/>
                <a:gd name="connsiteX20" fmla="*/ 617328 w 635885"/>
                <a:gd name="connsiteY20" fmla="*/ 783926 h 908216"/>
                <a:gd name="connsiteX21" fmla="*/ 620341 w 635885"/>
                <a:gd name="connsiteY21" fmla="*/ 791170 h 908216"/>
                <a:gd name="connsiteX22" fmla="*/ 624096 w 635885"/>
                <a:gd name="connsiteY22" fmla="*/ 780154 h 908216"/>
                <a:gd name="connsiteX23" fmla="*/ 617328 w 635885"/>
                <a:gd name="connsiteY23" fmla="*/ 783926 h 908216"/>
                <a:gd name="connsiteX24" fmla="*/ 546441 w 635885"/>
                <a:gd name="connsiteY24" fmla="*/ 613484 h 908216"/>
                <a:gd name="connsiteX25" fmla="*/ 396763 w 635885"/>
                <a:gd name="connsiteY25" fmla="*/ 305928 h 908216"/>
                <a:gd name="connsiteX26" fmla="*/ 229262 w 635885"/>
                <a:gd name="connsiteY26" fmla="*/ 18651 h 908216"/>
                <a:gd name="connsiteX27" fmla="*/ 236267 w 635885"/>
                <a:gd name="connsiteY27" fmla="*/ 15612 h 908216"/>
                <a:gd name="connsiteX28" fmla="*/ 225301 w 635885"/>
                <a:gd name="connsiteY28" fmla="*/ 11858 h 908216"/>
                <a:gd name="connsiteX29" fmla="*/ 229262 w 635885"/>
                <a:gd name="connsiteY29" fmla="*/ 18651 h 908216"/>
                <a:gd name="connsiteX30" fmla="*/ 135840 w 635885"/>
                <a:gd name="connsiteY30" fmla="*/ 59181 h 908216"/>
                <a:gd name="connsiteX31" fmla="*/ 30472 w 635885"/>
                <a:gd name="connsiteY31" fmla="*/ 84770 h 908216"/>
                <a:gd name="connsiteX32" fmla="*/ 28101 w 635885"/>
                <a:gd name="connsiteY32" fmla="*/ 72124 h 908216"/>
                <a:gd name="connsiteX33" fmla="*/ 131542 w 635885"/>
                <a:gd name="connsiteY33" fmla="*/ 43176 h 908216"/>
                <a:gd name="connsiteX34" fmla="*/ 229105 w 635885"/>
                <a:gd name="connsiteY34" fmla="*/ 891 h 908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35885" h="908216">
                  <a:moveTo>
                    <a:pt x="4044" y="91439"/>
                  </a:moveTo>
                  <a:cubicBezTo>
                    <a:pt x="26965" y="116188"/>
                    <a:pt x="44946" y="144493"/>
                    <a:pt x="62680" y="173144"/>
                  </a:cubicBezTo>
                  <a:cubicBezTo>
                    <a:pt x="80069" y="201252"/>
                    <a:pt x="96815" y="229755"/>
                    <a:pt x="112968" y="258604"/>
                  </a:cubicBezTo>
                  <a:cubicBezTo>
                    <a:pt x="171357" y="362835"/>
                    <a:pt x="221349" y="471512"/>
                    <a:pt x="267240" y="581720"/>
                  </a:cubicBezTo>
                  <a:lnTo>
                    <a:pt x="393775" y="908216"/>
                  </a:lnTo>
                  <a:lnTo>
                    <a:pt x="376247" y="908216"/>
                  </a:lnTo>
                  <a:lnTo>
                    <a:pt x="310662" y="734560"/>
                  </a:lnTo>
                  <a:cubicBezTo>
                    <a:pt x="267685" y="623462"/>
                    <a:pt x="222139" y="513352"/>
                    <a:pt x="170913" y="405762"/>
                  </a:cubicBezTo>
                  <a:cubicBezTo>
                    <a:pt x="145522" y="352411"/>
                    <a:pt x="118600" y="299802"/>
                    <a:pt x="89800" y="248230"/>
                  </a:cubicBezTo>
                  <a:cubicBezTo>
                    <a:pt x="75277" y="222246"/>
                    <a:pt x="60260" y="196510"/>
                    <a:pt x="44699" y="171119"/>
                  </a:cubicBezTo>
                  <a:cubicBezTo>
                    <a:pt x="29090" y="145728"/>
                    <a:pt x="13183" y="120831"/>
                    <a:pt x="240" y="93958"/>
                  </a:cubicBezTo>
                  <a:cubicBezTo>
                    <a:pt x="-896" y="91587"/>
                    <a:pt x="2266" y="89562"/>
                    <a:pt x="4044" y="91439"/>
                  </a:cubicBezTo>
                  <a:close/>
                  <a:moveTo>
                    <a:pt x="229105" y="891"/>
                  </a:moveTo>
                  <a:cubicBezTo>
                    <a:pt x="233402" y="-1381"/>
                    <a:pt x="237749" y="990"/>
                    <a:pt x="240071" y="4646"/>
                  </a:cubicBezTo>
                  <a:cubicBezTo>
                    <a:pt x="274403" y="58836"/>
                    <a:pt x="307648" y="113718"/>
                    <a:pt x="339659" y="169291"/>
                  </a:cubicBezTo>
                  <a:cubicBezTo>
                    <a:pt x="396615" y="268138"/>
                    <a:pt x="449817" y="369059"/>
                    <a:pt x="499216" y="471858"/>
                  </a:cubicBezTo>
                  <a:cubicBezTo>
                    <a:pt x="548368" y="574162"/>
                    <a:pt x="593715" y="678245"/>
                    <a:pt x="635161" y="783909"/>
                  </a:cubicBezTo>
                  <a:cubicBezTo>
                    <a:pt x="636840" y="788108"/>
                    <a:pt x="635605" y="792800"/>
                    <a:pt x="631407" y="794925"/>
                  </a:cubicBezTo>
                  <a:lnTo>
                    <a:pt x="428334" y="908216"/>
                  </a:lnTo>
                  <a:lnTo>
                    <a:pt x="394328" y="908216"/>
                  </a:lnTo>
                  <a:lnTo>
                    <a:pt x="617328" y="783926"/>
                  </a:lnTo>
                  <a:lnTo>
                    <a:pt x="620341" y="791170"/>
                  </a:lnTo>
                  <a:cubicBezTo>
                    <a:pt x="621576" y="787515"/>
                    <a:pt x="622861" y="783810"/>
                    <a:pt x="624096" y="780154"/>
                  </a:cubicBezTo>
                  <a:lnTo>
                    <a:pt x="617328" y="783926"/>
                  </a:lnTo>
                  <a:lnTo>
                    <a:pt x="546441" y="613484"/>
                  </a:lnTo>
                  <a:cubicBezTo>
                    <a:pt x="500401" y="509154"/>
                    <a:pt x="450509" y="406503"/>
                    <a:pt x="396763" y="305928"/>
                  </a:cubicBezTo>
                  <a:lnTo>
                    <a:pt x="229262" y="18651"/>
                  </a:lnTo>
                  <a:lnTo>
                    <a:pt x="236267" y="15612"/>
                  </a:lnTo>
                  <a:cubicBezTo>
                    <a:pt x="232612" y="14377"/>
                    <a:pt x="228956" y="13093"/>
                    <a:pt x="225301" y="11858"/>
                  </a:cubicBezTo>
                  <a:lnTo>
                    <a:pt x="229262" y="18651"/>
                  </a:lnTo>
                  <a:lnTo>
                    <a:pt x="135840" y="59181"/>
                  </a:lnTo>
                  <a:cubicBezTo>
                    <a:pt x="101606" y="70988"/>
                    <a:pt x="66632" y="81559"/>
                    <a:pt x="30472" y="84770"/>
                  </a:cubicBezTo>
                  <a:cubicBezTo>
                    <a:pt x="22273" y="85462"/>
                    <a:pt x="20099" y="74347"/>
                    <a:pt x="28101" y="72124"/>
                  </a:cubicBezTo>
                  <a:cubicBezTo>
                    <a:pt x="62631" y="62541"/>
                    <a:pt x="97606" y="54884"/>
                    <a:pt x="131542" y="43176"/>
                  </a:cubicBezTo>
                  <a:cubicBezTo>
                    <a:pt x="165084" y="31568"/>
                    <a:pt x="197687" y="17390"/>
                    <a:pt x="229105" y="89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2" name="任意多边形: 形状 271"/>
            <p:cNvSpPr/>
            <p:nvPr/>
          </p:nvSpPr>
          <p:spPr>
            <a:xfrm>
              <a:off x="6058984" y="6495457"/>
              <a:ext cx="143921" cy="101049"/>
            </a:xfrm>
            <a:custGeom>
              <a:avLst/>
              <a:gdLst>
                <a:gd name="connsiteX0" fmla="*/ 12467 w 143921"/>
                <a:gd name="connsiteY0" fmla="*/ 99623 h 101049"/>
                <a:gd name="connsiteX1" fmla="*/ 9849 w 143921"/>
                <a:gd name="connsiteY1" fmla="*/ 71219 h 101049"/>
                <a:gd name="connsiteX2" fmla="*/ 32523 w 143921"/>
                <a:gd name="connsiteY2" fmla="*/ 56153 h 101049"/>
                <a:gd name="connsiteX3" fmla="*/ 57716 w 143921"/>
                <a:gd name="connsiteY3" fmla="*/ 61784 h 101049"/>
                <a:gd name="connsiteX4" fmla="*/ 75648 w 143921"/>
                <a:gd name="connsiteY4" fmla="*/ 50521 h 101049"/>
                <a:gd name="connsiteX5" fmla="*/ 84045 w 143921"/>
                <a:gd name="connsiteY5" fmla="*/ 34862 h 101049"/>
                <a:gd name="connsiteX6" fmla="*/ 103904 w 143921"/>
                <a:gd name="connsiteY6" fmla="*/ 34961 h 101049"/>
                <a:gd name="connsiteX7" fmla="*/ 122626 w 143921"/>
                <a:gd name="connsiteY7" fmla="*/ 30614 h 101049"/>
                <a:gd name="connsiteX8" fmla="*/ 129493 w 143921"/>
                <a:gd name="connsiteY8" fmla="*/ 22907 h 101049"/>
                <a:gd name="connsiteX9" fmla="*/ 131962 w 143921"/>
                <a:gd name="connsiteY9" fmla="*/ 17424 h 101049"/>
                <a:gd name="connsiteX10" fmla="*/ 133444 w 143921"/>
                <a:gd name="connsiteY10" fmla="*/ 14460 h 101049"/>
                <a:gd name="connsiteX11" fmla="*/ 133889 w 143921"/>
                <a:gd name="connsiteY11" fmla="*/ 12682 h 101049"/>
                <a:gd name="connsiteX12" fmla="*/ 143472 w 143921"/>
                <a:gd name="connsiteY12" fmla="*/ 13373 h 101049"/>
                <a:gd name="connsiteX13" fmla="*/ 128258 w 143921"/>
                <a:gd name="connsiteY13" fmla="*/ 727 h 101049"/>
                <a:gd name="connsiteX14" fmla="*/ 110474 w 143921"/>
                <a:gd name="connsiteY14" fmla="*/ 20289 h 101049"/>
                <a:gd name="connsiteX15" fmla="*/ 65620 w 143921"/>
                <a:gd name="connsiteY15" fmla="*/ 33972 h 101049"/>
                <a:gd name="connsiteX16" fmla="*/ 60729 w 143921"/>
                <a:gd name="connsiteY16" fmla="*/ 48101 h 101049"/>
                <a:gd name="connsiteX17" fmla="*/ 44181 w 143921"/>
                <a:gd name="connsiteY17" fmla="*/ 44248 h 101049"/>
                <a:gd name="connsiteX18" fmla="*/ 14937 w 143921"/>
                <a:gd name="connsiteY18" fmla="*/ 48990 h 101049"/>
                <a:gd name="connsiteX19" fmla="*/ 18 w 143921"/>
                <a:gd name="connsiteY19" fmla="*/ 75764 h 101049"/>
                <a:gd name="connsiteX20" fmla="*/ 11034 w 143921"/>
                <a:gd name="connsiteY20" fmla="*/ 100908 h 101049"/>
                <a:gd name="connsiteX21" fmla="*/ 12467 w 143921"/>
                <a:gd name="connsiteY21" fmla="*/ 99623 h 101049"/>
                <a:gd name="connsiteX22" fmla="*/ 12467 w 143921"/>
                <a:gd name="connsiteY22" fmla="*/ 99623 h 101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921" h="101049">
                  <a:moveTo>
                    <a:pt x="12467" y="99623"/>
                  </a:moveTo>
                  <a:cubicBezTo>
                    <a:pt x="8861" y="89941"/>
                    <a:pt x="5600" y="81494"/>
                    <a:pt x="9849" y="71219"/>
                  </a:cubicBezTo>
                  <a:cubicBezTo>
                    <a:pt x="13455" y="62574"/>
                    <a:pt x="23384" y="56746"/>
                    <a:pt x="32523" y="56153"/>
                  </a:cubicBezTo>
                  <a:cubicBezTo>
                    <a:pt x="41316" y="55560"/>
                    <a:pt x="49071" y="61142"/>
                    <a:pt x="57716" y="61784"/>
                  </a:cubicBezTo>
                  <a:cubicBezTo>
                    <a:pt x="65768" y="62376"/>
                    <a:pt x="72782" y="58128"/>
                    <a:pt x="75648" y="50521"/>
                  </a:cubicBezTo>
                  <a:cubicBezTo>
                    <a:pt x="77920" y="44544"/>
                    <a:pt x="76487" y="36591"/>
                    <a:pt x="84045" y="34862"/>
                  </a:cubicBezTo>
                  <a:cubicBezTo>
                    <a:pt x="90418" y="33380"/>
                    <a:pt x="97433" y="34961"/>
                    <a:pt x="103904" y="34961"/>
                  </a:cubicBezTo>
                  <a:cubicBezTo>
                    <a:pt x="110424" y="34961"/>
                    <a:pt x="117044" y="34368"/>
                    <a:pt x="122626" y="30614"/>
                  </a:cubicBezTo>
                  <a:cubicBezTo>
                    <a:pt x="125590" y="28637"/>
                    <a:pt x="127763" y="26069"/>
                    <a:pt x="129493" y="22907"/>
                  </a:cubicBezTo>
                  <a:cubicBezTo>
                    <a:pt x="130431" y="21129"/>
                    <a:pt x="131123" y="19252"/>
                    <a:pt x="131962" y="17424"/>
                  </a:cubicBezTo>
                  <a:cubicBezTo>
                    <a:pt x="132357" y="16387"/>
                    <a:pt x="132851" y="15399"/>
                    <a:pt x="133444" y="14460"/>
                  </a:cubicBezTo>
                  <a:cubicBezTo>
                    <a:pt x="134877" y="14213"/>
                    <a:pt x="135025" y="13571"/>
                    <a:pt x="133889" y="12682"/>
                  </a:cubicBezTo>
                  <a:cubicBezTo>
                    <a:pt x="134482" y="17622"/>
                    <a:pt x="142039" y="17967"/>
                    <a:pt x="143472" y="13373"/>
                  </a:cubicBezTo>
                  <a:cubicBezTo>
                    <a:pt x="146140" y="4481"/>
                    <a:pt x="136408" y="-2286"/>
                    <a:pt x="128258" y="727"/>
                  </a:cubicBezTo>
                  <a:cubicBezTo>
                    <a:pt x="118476" y="4333"/>
                    <a:pt x="120452" y="18116"/>
                    <a:pt x="110474" y="20289"/>
                  </a:cubicBezTo>
                  <a:cubicBezTo>
                    <a:pt x="95210" y="23599"/>
                    <a:pt x="73079" y="14115"/>
                    <a:pt x="65620" y="33972"/>
                  </a:cubicBezTo>
                  <a:cubicBezTo>
                    <a:pt x="64187" y="37727"/>
                    <a:pt x="64780" y="46224"/>
                    <a:pt x="60729" y="48101"/>
                  </a:cubicBezTo>
                  <a:cubicBezTo>
                    <a:pt x="56580" y="50027"/>
                    <a:pt x="48281" y="45285"/>
                    <a:pt x="44181" y="44248"/>
                  </a:cubicBezTo>
                  <a:cubicBezTo>
                    <a:pt x="34351" y="41778"/>
                    <a:pt x="23384" y="43161"/>
                    <a:pt x="14937" y="48990"/>
                  </a:cubicBezTo>
                  <a:cubicBezTo>
                    <a:pt x="6243" y="54967"/>
                    <a:pt x="365" y="65143"/>
                    <a:pt x="18" y="75764"/>
                  </a:cubicBezTo>
                  <a:cubicBezTo>
                    <a:pt x="-278" y="84705"/>
                    <a:pt x="2982" y="96116"/>
                    <a:pt x="11034" y="100908"/>
                  </a:cubicBezTo>
                  <a:cubicBezTo>
                    <a:pt x="11924" y="101401"/>
                    <a:pt x="12813" y="100513"/>
                    <a:pt x="12467" y="99623"/>
                  </a:cubicBezTo>
                  <a:lnTo>
                    <a:pt x="12467" y="9962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3" name="任意多边形: 形状 272"/>
            <p:cNvSpPr/>
            <p:nvPr/>
          </p:nvSpPr>
          <p:spPr>
            <a:xfrm>
              <a:off x="6273573" y="6288770"/>
              <a:ext cx="325066" cy="177224"/>
            </a:xfrm>
            <a:custGeom>
              <a:avLst/>
              <a:gdLst>
                <a:gd name="connsiteX0" fmla="*/ 1351 w 325066"/>
                <a:gd name="connsiteY0" fmla="*/ 173231 h 177224"/>
                <a:gd name="connsiteX1" fmla="*/ 42648 w 325066"/>
                <a:gd name="connsiteY1" fmla="*/ 164043 h 177224"/>
                <a:gd name="connsiteX2" fmla="*/ 58456 w 325066"/>
                <a:gd name="connsiteY2" fmla="*/ 147395 h 177224"/>
                <a:gd name="connsiteX3" fmla="*/ 70657 w 325066"/>
                <a:gd name="connsiteY3" fmla="*/ 148778 h 177224"/>
                <a:gd name="connsiteX4" fmla="*/ 80487 w 325066"/>
                <a:gd name="connsiteY4" fmla="*/ 146753 h 177224"/>
                <a:gd name="connsiteX5" fmla="*/ 90466 w 325066"/>
                <a:gd name="connsiteY5" fmla="*/ 134551 h 177224"/>
                <a:gd name="connsiteX6" fmla="*/ 96048 w 325066"/>
                <a:gd name="connsiteY6" fmla="*/ 116867 h 177224"/>
                <a:gd name="connsiteX7" fmla="*/ 115412 w 325066"/>
                <a:gd name="connsiteY7" fmla="*/ 116175 h 177224"/>
                <a:gd name="connsiteX8" fmla="*/ 139420 w 325066"/>
                <a:gd name="connsiteY8" fmla="*/ 118497 h 177224"/>
                <a:gd name="connsiteX9" fmla="*/ 179284 w 325066"/>
                <a:gd name="connsiteY9" fmla="*/ 103035 h 177224"/>
                <a:gd name="connsiteX10" fmla="*/ 188868 w 325066"/>
                <a:gd name="connsiteY10" fmla="*/ 84659 h 177224"/>
                <a:gd name="connsiteX11" fmla="*/ 193610 w 325066"/>
                <a:gd name="connsiteY11" fmla="*/ 78978 h 177224"/>
                <a:gd name="connsiteX12" fmla="*/ 202798 w 325066"/>
                <a:gd name="connsiteY12" fmla="*/ 83029 h 177224"/>
                <a:gd name="connsiteX13" fmla="*/ 234809 w 325066"/>
                <a:gd name="connsiteY13" fmla="*/ 75372 h 177224"/>
                <a:gd name="connsiteX14" fmla="*/ 242070 w 325066"/>
                <a:gd name="connsiteY14" fmla="*/ 56699 h 177224"/>
                <a:gd name="connsiteX15" fmla="*/ 261533 w 325066"/>
                <a:gd name="connsiteY15" fmla="*/ 43114 h 177224"/>
                <a:gd name="connsiteX16" fmla="*/ 310142 w 325066"/>
                <a:gd name="connsiteY16" fmla="*/ 34618 h 177224"/>
                <a:gd name="connsiteX17" fmla="*/ 321207 w 325066"/>
                <a:gd name="connsiteY17" fmla="*/ 2064 h 177224"/>
                <a:gd name="connsiteX18" fmla="*/ 310636 w 325066"/>
                <a:gd name="connsiteY18" fmla="*/ 5621 h 177224"/>
                <a:gd name="connsiteX19" fmla="*/ 246516 w 325066"/>
                <a:gd name="connsiteY19" fmla="*/ 30617 h 177224"/>
                <a:gd name="connsiteX20" fmla="*/ 223496 w 325066"/>
                <a:gd name="connsiteY20" fmla="*/ 61837 h 177224"/>
                <a:gd name="connsiteX21" fmla="*/ 214209 w 325066"/>
                <a:gd name="connsiteY21" fmla="*/ 70729 h 177224"/>
                <a:gd name="connsiteX22" fmla="*/ 197809 w 325066"/>
                <a:gd name="connsiteY22" fmla="*/ 63714 h 177224"/>
                <a:gd name="connsiteX23" fmla="*/ 172715 w 325066"/>
                <a:gd name="connsiteY23" fmla="*/ 83868 h 177224"/>
                <a:gd name="connsiteX24" fmla="*/ 139618 w 325066"/>
                <a:gd name="connsiteY24" fmla="*/ 103233 h 177224"/>
                <a:gd name="connsiteX25" fmla="*/ 118031 w 325066"/>
                <a:gd name="connsiteY25" fmla="*/ 101355 h 177224"/>
                <a:gd name="connsiteX26" fmla="*/ 96295 w 325066"/>
                <a:gd name="connsiteY26" fmla="*/ 99232 h 177224"/>
                <a:gd name="connsiteX27" fmla="*/ 78067 w 325066"/>
                <a:gd name="connsiteY27" fmla="*/ 124671 h 177224"/>
                <a:gd name="connsiteX28" fmla="*/ 65915 w 325066"/>
                <a:gd name="connsiteY28" fmla="*/ 133366 h 177224"/>
                <a:gd name="connsiteX29" fmla="*/ 45019 w 325066"/>
                <a:gd name="connsiteY29" fmla="*/ 138503 h 177224"/>
                <a:gd name="connsiteX30" fmla="*/ 28816 w 325066"/>
                <a:gd name="connsiteY30" fmla="*/ 158016 h 177224"/>
                <a:gd name="connsiteX31" fmla="*/ 2586 w 325066"/>
                <a:gd name="connsiteY31" fmla="*/ 167451 h 177224"/>
                <a:gd name="connsiteX32" fmla="*/ 1351 w 325066"/>
                <a:gd name="connsiteY32" fmla="*/ 173231 h 177224"/>
                <a:gd name="connsiteX33" fmla="*/ 1351 w 325066"/>
                <a:gd name="connsiteY33" fmla="*/ 173231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5066" h="177224">
                  <a:moveTo>
                    <a:pt x="1351" y="173231"/>
                  </a:moveTo>
                  <a:cubicBezTo>
                    <a:pt x="14046" y="182270"/>
                    <a:pt x="33163" y="174565"/>
                    <a:pt x="42648" y="164043"/>
                  </a:cubicBezTo>
                  <a:cubicBezTo>
                    <a:pt x="47192" y="159004"/>
                    <a:pt x="51293" y="148926"/>
                    <a:pt x="58456" y="147395"/>
                  </a:cubicBezTo>
                  <a:cubicBezTo>
                    <a:pt x="62160" y="146605"/>
                    <a:pt x="66902" y="148630"/>
                    <a:pt x="70657" y="148778"/>
                  </a:cubicBezTo>
                  <a:cubicBezTo>
                    <a:pt x="74016" y="148877"/>
                    <a:pt x="77474" y="148284"/>
                    <a:pt x="80487" y="146753"/>
                  </a:cubicBezTo>
                  <a:cubicBezTo>
                    <a:pt x="85427" y="144234"/>
                    <a:pt x="88490" y="139590"/>
                    <a:pt x="90466" y="134551"/>
                  </a:cubicBezTo>
                  <a:cubicBezTo>
                    <a:pt x="92541" y="129216"/>
                    <a:pt x="92640" y="121559"/>
                    <a:pt x="96048" y="116867"/>
                  </a:cubicBezTo>
                  <a:cubicBezTo>
                    <a:pt x="100593" y="110692"/>
                    <a:pt x="109188" y="114841"/>
                    <a:pt x="115412" y="116175"/>
                  </a:cubicBezTo>
                  <a:cubicBezTo>
                    <a:pt x="123316" y="117854"/>
                    <a:pt x="131368" y="118744"/>
                    <a:pt x="139420" y="118497"/>
                  </a:cubicBezTo>
                  <a:cubicBezTo>
                    <a:pt x="153943" y="118052"/>
                    <a:pt x="169207" y="114150"/>
                    <a:pt x="179284" y="103035"/>
                  </a:cubicBezTo>
                  <a:cubicBezTo>
                    <a:pt x="184274" y="97552"/>
                    <a:pt x="186398" y="91426"/>
                    <a:pt x="188868" y="84659"/>
                  </a:cubicBezTo>
                  <a:cubicBezTo>
                    <a:pt x="189856" y="81942"/>
                    <a:pt x="190448" y="79225"/>
                    <a:pt x="193610" y="78978"/>
                  </a:cubicBezTo>
                  <a:cubicBezTo>
                    <a:pt x="196377" y="78781"/>
                    <a:pt x="200328" y="81794"/>
                    <a:pt x="202798" y="83029"/>
                  </a:cubicBezTo>
                  <a:cubicBezTo>
                    <a:pt x="214951" y="89006"/>
                    <a:pt x="227596" y="87919"/>
                    <a:pt x="234809" y="75372"/>
                  </a:cubicBezTo>
                  <a:cubicBezTo>
                    <a:pt x="238168" y="69543"/>
                    <a:pt x="239551" y="62874"/>
                    <a:pt x="242070" y="56699"/>
                  </a:cubicBezTo>
                  <a:cubicBezTo>
                    <a:pt x="245726" y="47758"/>
                    <a:pt x="252296" y="44399"/>
                    <a:pt x="261533" y="43114"/>
                  </a:cubicBezTo>
                  <a:cubicBezTo>
                    <a:pt x="278527" y="40743"/>
                    <a:pt x="294778" y="44103"/>
                    <a:pt x="310142" y="34618"/>
                  </a:cubicBezTo>
                  <a:cubicBezTo>
                    <a:pt x="321158" y="27801"/>
                    <a:pt x="330642" y="14068"/>
                    <a:pt x="321207" y="2064"/>
                  </a:cubicBezTo>
                  <a:cubicBezTo>
                    <a:pt x="317897" y="-2184"/>
                    <a:pt x="311080" y="681"/>
                    <a:pt x="310636" y="5621"/>
                  </a:cubicBezTo>
                  <a:cubicBezTo>
                    <a:pt x="307869" y="35310"/>
                    <a:pt x="265732" y="22960"/>
                    <a:pt x="246516" y="30617"/>
                  </a:cubicBezTo>
                  <a:cubicBezTo>
                    <a:pt x="232339" y="36248"/>
                    <a:pt x="228238" y="48696"/>
                    <a:pt x="223496" y="61837"/>
                  </a:cubicBezTo>
                  <a:cubicBezTo>
                    <a:pt x="221718" y="66727"/>
                    <a:pt x="220186" y="71964"/>
                    <a:pt x="214209" y="70729"/>
                  </a:cubicBezTo>
                  <a:cubicBezTo>
                    <a:pt x="208430" y="69543"/>
                    <a:pt x="203638" y="65097"/>
                    <a:pt x="197809" y="63714"/>
                  </a:cubicBezTo>
                  <a:cubicBezTo>
                    <a:pt x="182989" y="60207"/>
                    <a:pt x="176963" y="72161"/>
                    <a:pt x="172715" y="83868"/>
                  </a:cubicBezTo>
                  <a:cubicBezTo>
                    <a:pt x="167626" y="97947"/>
                    <a:pt x="153548" y="102640"/>
                    <a:pt x="139618" y="103233"/>
                  </a:cubicBezTo>
                  <a:cubicBezTo>
                    <a:pt x="132405" y="103529"/>
                    <a:pt x="125045" y="102838"/>
                    <a:pt x="118031" y="101355"/>
                  </a:cubicBezTo>
                  <a:cubicBezTo>
                    <a:pt x="110818" y="99824"/>
                    <a:pt x="103655" y="97403"/>
                    <a:pt x="96295" y="99232"/>
                  </a:cubicBezTo>
                  <a:cubicBezTo>
                    <a:pt x="83945" y="102294"/>
                    <a:pt x="81031" y="113952"/>
                    <a:pt x="78067" y="124671"/>
                  </a:cubicBezTo>
                  <a:cubicBezTo>
                    <a:pt x="75943" y="132477"/>
                    <a:pt x="74461" y="134650"/>
                    <a:pt x="65915" y="133366"/>
                  </a:cubicBezTo>
                  <a:cubicBezTo>
                    <a:pt x="58061" y="132180"/>
                    <a:pt x="51194" y="133168"/>
                    <a:pt x="45019" y="138503"/>
                  </a:cubicBezTo>
                  <a:cubicBezTo>
                    <a:pt x="38548" y="144085"/>
                    <a:pt x="35288" y="152483"/>
                    <a:pt x="28816" y="158016"/>
                  </a:cubicBezTo>
                  <a:cubicBezTo>
                    <a:pt x="21012" y="164685"/>
                    <a:pt x="12021" y="164981"/>
                    <a:pt x="2586" y="167451"/>
                  </a:cubicBezTo>
                  <a:cubicBezTo>
                    <a:pt x="-131" y="168142"/>
                    <a:pt x="-971" y="171600"/>
                    <a:pt x="1351" y="173231"/>
                  </a:cubicBezTo>
                  <a:lnTo>
                    <a:pt x="1351" y="17323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4" name="任意多边形: 形状 273"/>
            <p:cNvSpPr/>
            <p:nvPr/>
          </p:nvSpPr>
          <p:spPr>
            <a:xfrm>
              <a:off x="6090045" y="6433943"/>
              <a:ext cx="599009" cy="344080"/>
            </a:xfrm>
            <a:custGeom>
              <a:avLst/>
              <a:gdLst>
                <a:gd name="connsiteX0" fmla="*/ 2499 w 599009"/>
                <a:gd name="connsiteY0" fmla="*/ 343863 h 344080"/>
                <a:gd name="connsiteX1" fmla="*/ 30706 w 599009"/>
                <a:gd name="connsiteY1" fmla="*/ 293328 h 344080"/>
                <a:gd name="connsiteX2" fmla="*/ 89836 w 599009"/>
                <a:gd name="connsiteY2" fmla="*/ 286264 h 344080"/>
                <a:gd name="connsiteX3" fmla="*/ 128713 w 599009"/>
                <a:gd name="connsiteY3" fmla="*/ 241015 h 344080"/>
                <a:gd name="connsiteX4" fmla="*/ 150003 w 599009"/>
                <a:gd name="connsiteY4" fmla="*/ 222787 h 344080"/>
                <a:gd name="connsiteX5" fmla="*/ 187497 w 599009"/>
                <a:gd name="connsiteY5" fmla="*/ 227183 h 344080"/>
                <a:gd name="connsiteX6" fmla="*/ 217729 w 599009"/>
                <a:gd name="connsiteY6" fmla="*/ 203966 h 344080"/>
                <a:gd name="connsiteX7" fmla="*/ 244898 w 599009"/>
                <a:gd name="connsiteY7" fmla="*/ 178278 h 344080"/>
                <a:gd name="connsiteX8" fmla="*/ 235611 w 599009"/>
                <a:gd name="connsiteY8" fmla="*/ 169980 h 344080"/>
                <a:gd name="connsiteX9" fmla="*/ 253740 w 599009"/>
                <a:gd name="connsiteY9" fmla="*/ 191369 h 344080"/>
                <a:gd name="connsiteX10" fmla="*/ 284615 w 599009"/>
                <a:gd name="connsiteY10" fmla="*/ 181836 h 344080"/>
                <a:gd name="connsiteX11" fmla="*/ 313167 w 599009"/>
                <a:gd name="connsiteY11" fmla="*/ 153530 h 344080"/>
                <a:gd name="connsiteX12" fmla="*/ 346165 w 599009"/>
                <a:gd name="connsiteY12" fmla="*/ 162619 h 344080"/>
                <a:gd name="connsiteX13" fmla="*/ 355749 w 599009"/>
                <a:gd name="connsiteY13" fmla="*/ 164497 h 344080"/>
                <a:gd name="connsiteX14" fmla="*/ 390377 w 599009"/>
                <a:gd name="connsiteY14" fmla="*/ 120730 h 344080"/>
                <a:gd name="connsiteX15" fmla="*/ 410729 w 599009"/>
                <a:gd name="connsiteY15" fmla="*/ 120087 h 344080"/>
                <a:gd name="connsiteX16" fmla="*/ 439924 w 599009"/>
                <a:gd name="connsiteY16" fmla="*/ 114110 h 344080"/>
                <a:gd name="connsiteX17" fmla="*/ 463833 w 599009"/>
                <a:gd name="connsiteY17" fmla="*/ 90596 h 344080"/>
                <a:gd name="connsiteX18" fmla="*/ 497720 w 599009"/>
                <a:gd name="connsiteY18" fmla="*/ 75480 h 344080"/>
                <a:gd name="connsiteX19" fmla="*/ 526964 w 599009"/>
                <a:gd name="connsiteY19" fmla="*/ 50040 h 344080"/>
                <a:gd name="connsiteX20" fmla="*/ 567027 w 599009"/>
                <a:gd name="connsiteY20" fmla="*/ 49299 h 344080"/>
                <a:gd name="connsiteX21" fmla="*/ 590293 w 599009"/>
                <a:gd name="connsiteY21" fmla="*/ 1382 h 344080"/>
                <a:gd name="connsiteX22" fmla="*/ 581797 w 599009"/>
                <a:gd name="connsiteY22" fmla="*/ 11163 h 344080"/>
                <a:gd name="connsiteX23" fmla="*/ 572065 w 599009"/>
                <a:gd name="connsiteY23" fmla="*/ 30182 h 344080"/>
                <a:gd name="connsiteX24" fmla="*/ 537486 w 599009"/>
                <a:gd name="connsiteY24" fmla="*/ 32899 h 344080"/>
                <a:gd name="connsiteX25" fmla="*/ 505229 w 599009"/>
                <a:gd name="connsiteY25" fmla="*/ 42087 h 344080"/>
                <a:gd name="connsiteX26" fmla="*/ 481765 w 599009"/>
                <a:gd name="connsiteY26" fmla="*/ 68268 h 344080"/>
                <a:gd name="connsiteX27" fmla="*/ 447630 w 599009"/>
                <a:gd name="connsiteY27" fmla="*/ 78938 h 344080"/>
                <a:gd name="connsiteX28" fmla="*/ 428710 w 599009"/>
                <a:gd name="connsiteY28" fmla="*/ 101908 h 344080"/>
                <a:gd name="connsiteX29" fmla="*/ 417695 w 599009"/>
                <a:gd name="connsiteY29" fmla="*/ 105416 h 344080"/>
                <a:gd name="connsiteX30" fmla="*/ 402578 w 599009"/>
                <a:gd name="connsiteY30" fmla="*/ 98895 h 344080"/>
                <a:gd name="connsiteX31" fmla="*/ 382177 w 599009"/>
                <a:gd name="connsiteY31" fmla="*/ 105465 h 344080"/>
                <a:gd name="connsiteX32" fmla="*/ 348635 w 599009"/>
                <a:gd name="connsiteY32" fmla="*/ 150072 h 344080"/>
                <a:gd name="connsiteX33" fmla="*/ 358219 w 599009"/>
                <a:gd name="connsiteY33" fmla="*/ 151949 h 344080"/>
                <a:gd name="connsiteX34" fmla="*/ 301113 w 599009"/>
                <a:gd name="connsiteY34" fmla="*/ 141625 h 344080"/>
                <a:gd name="connsiteX35" fmla="*/ 276168 w 599009"/>
                <a:gd name="connsiteY35" fmla="*/ 167757 h 344080"/>
                <a:gd name="connsiteX36" fmla="*/ 262138 w 599009"/>
                <a:gd name="connsiteY36" fmla="*/ 176352 h 344080"/>
                <a:gd name="connsiteX37" fmla="*/ 251320 w 599009"/>
                <a:gd name="connsiteY37" fmla="*/ 171116 h 344080"/>
                <a:gd name="connsiteX38" fmla="*/ 242033 w 599009"/>
                <a:gd name="connsiteY38" fmla="*/ 162817 h 344080"/>
                <a:gd name="connsiteX39" fmla="*/ 191943 w 599009"/>
                <a:gd name="connsiteY39" fmla="*/ 209251 h 344080"/>
                <a:gd name="connsiteX40" fmla="*/ 155437 w 599009"/>
                <a:gd name="connsiteY40" fmla="*/ 207868 h 344080"/>
                <a:gd name="connsiteX41" fmla="*/ 123822 w 599009"/>
                <a:gd name="connsiteY41" fmla="*/ 218885 h 344080"/>
                <a:gd name="connsiteX42" fmla="*/ 110336 w 599009"/>
                <a:gd name="connsiteY42" fmla="*/ 248721 h 344080"/>
                <a:gd name="connsiteX43" fmla="*/ 91910 w 599009"/>
                <a:gd name="connsiteY43" fmla="*/ 271494 h 344080"/>
                <a:gd name="connsiteX44" fmla="*/ 57233 w 599009"/>
                <a:gd name="connsiteY44" fmla="*/ 265615 h 344080"/>
                <a:gd name="connsiteX45" fmla="*/ 26951 w 599009"/>
                <a:gd name="connsiteY45" fmla="*/ 274853 h 344080"/>
                <a:gd name="connsiteX46" fmla="*/ 13812 w 599009"/>
                <a:gd name="connsiteY46" fmla="*/ 306665 h 344080"/>
                <a:gd name="connsiteX47" fmla="*/ 622 w 599009"/>
                <a:gd name="connsiteY47" fmla="*/ 340899 h 344080"/>
                <a:gd name="connsiteX48" fmla="*/ 2499 w 599009"/>
                <a:gd name="connsiteY48" fmla="*/ 343863 h 344080"/>
                <a:gd name="connsiteX49" fmla="*/ 2499 w 599009"/>
                <a:gd name="connsiteY49" fmla="*/ 343863 h 34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9009" h="344080">
                  <a:moveTo>
                    <a:pt x="2499" y="343863"/>
                  </a:moveTo>
                  <a:cubicBezTo>
                    <a:pt x="21765" y="333144"/>
                    <a:pt x="22506" y="311408"/>
                    <a:pt x="30706" y="293328"/>
                  </a:cubicBezTo>
                  <a:cubicBezTo>
                    <a:pt x="42512" y="267394"/>
                    <a:pt x="69286" y="287005"/>
                    <a:pt x="89836" y="286264"/>
                  </a:cubicBezTo>
                  <a:cubicBezTo>
                    <a:pt x="115474" y="285375"/>
                    <a:pt x="121254" y="260676"/>
                    <a:pt x="128713" y="241015"/>
                  </a:cubicBezTo>
                  <a:cubicBezTo>
                    <a:pt x="132565" y="230888"/>
                    <a:pt x="138000" y="222342"/>
                    <a:pt x="150003" y="222787"/>
                  </a:cubicBezTo>
                  <a:cubicBezTo>
                    <a:pt x="162699" y="223281"/>
                    <a:pt x="174554" y="229308"/>
                    <a:pt x="187497" y="227183"/>
                  </a:cubicBezTo>
                  <a:cubicBezTo>
                    <a:pt x="201032" y="224961"/>
                    <a:pt x="210221" y="214636"/>
                    <a:pt x="217729" y="203966"/>
                  </a:cubicBezTo>
                  <a:cubicBezTo>
                    <a:pt x="224743" y="193938"/>
                    <a:pt x="231264" y="179563"/>
                    <a:pt x="244898" y="178278"/>
                  </a:cubicBezTo>
                  <a:cubicBezTo>
                    <a:pt x="241786" y="175512"/>
                    <a:pt x="238723" y="172746"/>
                    <a:pt x="235611" y="169980"/>
                  </a:cubicBezTo>
                  <a:cubicBezTo>
                    <a:pt x="235562" y="181292"/>
                    <a:pt x="242873" y="188998"/>
                    <a:pt x="253740" y="191369"/>
                  </a:cubicBezTo>
                  <a:cubicBezTo>
                    <a:pt x="265349" y="193938"/>
                    <a:pt x="276266" y="190085"/>
                    <a:pt x="284615" y="181836"/>
                  </a:cubicBezTo>
                  <a:cubicBezTo>
                    <a:pt x="293901" y="172648"/>
                    <a:pt x="300175" y="158173"/>
                    <a:pt x="313167" y="153530"/>
                  </a:cubicBezTo>
                  <a:cubicBezTo>
                    <a:pt x="324924" y="149331"/>
                    <a:pt x="338212" y="153234"/>
                    <a:pt x="346165" y="162619"/>
                  </a:cubicBezTo>
                  <a:cubicBezTo>
                    <a:pt x="348585" y="165484"/>
                    <a:pt x="352488" y="165831"/>
                    <a:pt x="355749" y="164497"/>
                  </a:cubicBezTo>
                  <a:cubicBezTo>
                    <a:pt x="374619" y="156840"/>
                    <a:pt x="379213" y="135647"/>
                    <a:pt x="390377" y="120730"/>
                  </a:cubicBezTo>
                  <a:cubicBezTo>
                    <a:pt x="396947" y="111936"/>
                    <a:pt x="402183" y="115790"/>
                    <a:pt x="410729" y="120087"/>
                  </a:cubicBezTo>
                  <a:cubicBezTo>
                    <a:pt x="421498" y="125422"/>
                    <a:pt x="432168" y="123199"/>
                    <a:pt x="439924" y="114110"/>
                  </a:cubicBezTo>
                  <a:cubicBezTo>
                    <a:pt x="447679" y="104971"/>
                    <a:pt x="450643" y="92819"/>
                    <a:pt x="463833" y="90596"/>
                  </a:cubicBezTo>
                  <a:cubicBezTo>
                    <a:pt x="477467" y="88324"/>
                    <a:pt x="488088" y="86249"/>
                    <a:pt x="497720" y="75480"/>
                  </a:cubicBezTo>
                  <a:cubicBezTo>
                    <a:pt x="506563" y="65601"/>
                    <a:pt x="512787" y="52658"/>
                    <a:pt x="526964" y="50040"/>
                  </a:cubicBezTo>
                  <a:cubicBezTo>
                    <a:pt x="540153" y="47619"/>
                    <a:pt x="553738" y="51374"/>
                    <a:pt x="567027" y="49299"/>
                  </a:cubicBezTo>
                  <a:cubicBezTo>
                    <a:pt x="587230" y="46137"/>
                    <a:pt x="612671" y="18326"/>
                    <a:pt x="590293" y="1382"/>
                  </a:cubicBezTo>
                  <a:cubicBezTo>
                    <a:pt x="583921" y="-3459"/>
                    <a:pt x="577894" y="5532"/>
                    <a:pt x="581797" y="11163"/>
                  </a:cubicBezTo>
                  <a:cubicBezTo>
                    <a:pt x="586638" y="18129"/>
                    <a:pt x="577499" y="27020"/>
                    <a:pt x="572065" y="30182"/>
                  </a:cubicBezTo>
                  <a:cubicBezTo>
                    <a:pt x="561988" y="36110"/>
                    <a:pt x="548601" y="32899"/>
                    <a:pt x="537486" y="32899"/>
                  </a:cubicBezTo>
                  <a:cubicBezTo>
                    <a:pt x="525828" y="32899"/>
                    <a:pt x="514664" y="34825"/>
                    <a:pt x="505229" y="42087"/>
                  </a:cubicBezTo>
                  <a:cubicBezTo>
                    <a:pt x="495794" y="49299"/>
                    <a:pt x="490903" y="60809"/>
                    <a:pt x="481765" y="68268"/>
                  </a:cubicBezTo>
                  <a:cubicBezTo>
                    <a:pt x="472131" y="76122"/>
                    <a:pt x="458251" y="72664"/>
                    <a:pt x="447630" y="78938"/>
                  </a:cubicBezTo>
                  <a:cubicBezTo>
                    <a:pt x="438640" y="84273"/>
                    <a:pt x="434737" y="93906"/>
                    <a:pt x="428710" y="101908"/>
                  </a:cubicBezTo>
                  <a:cubicBezTo>
                    <a:pt x="425450" y="106256"/>
                    <a:pt x="422980" y="107836"/>
                    <a:pt x="417695" y="105416"/>
                  </a:cubicBezTo>
                  <a:cubicBezTo>
                    <a:pt x="412508" y="103044"/>
                    <a:pt x="408358" y="99833"/>
                    <a:pt x="402578" y="98895"/>
                  </a:cubicBezTo>
                  <a:cubicBezTo>
                    <a:pt x="394971" y="97710"/>
                    <a:pt x="387759" y="100229"/>
                    <a:pt x="382177" y="105465"/>
                  </a:cubicBezTo>
                  <a:cubicBezTo>
                    <a:pt x="368889" y="117815"/>
                    <a:pt x="366369" y="142811"/>
                    <a:pt x="348635" y="150072"/>
                  </a:cubicBezTo>
                  <a:cubicBezTo>
                    <a:pt x="351846" y="150714"/>
                    <a:pt x="355008" y="151356"/>
                    <a:pt x="358219" y="151949"/>
                  </a:cubicBezTo>
                  <a:cubicBezTo>
                    <a:pt x="344436" y="135746"/>
                    <a:pt x="319687" y="130955"/>
                    <a:pt x="301113" y="141625"/>
                  </a:cubicBezTo>
                  <a:cubicBezTo>
                    <a:pt x="290246" y="147849"/>
                    <a:pt x="284220" y="158667"/>
                    <a:pt x="276168" y="167757"/>
                  </a:cubicBezTo>
                  <a:cubicBezTo>
                    <a:pt x="272265" y="172153"/>
                    <a:pt x="268214" y="175858"/>
                    <a:pt x="262138" y="176352"/>
                  </a:cubicBezTo>
                  <a:cubicBezTo>
                    <a:pt x="258631" y="176599"/>
                    <a:pt x="251320" y="175957"/>
                    <a:pt x="251320" y="171116"/>
                  </a:cubicBezTo>
                  <a:cubicBezTo>
                    <a:pt x="251320" y="165732"/>
                    <a:pt x="247318" y="162323"/>
                    <a:pt x="242033" y="162817"/>
                  </a:cubicBezTo>
                  <a:cubicBezTo>
                    <a:pt x="214963" y="165484"/>
                    <a:pt x="211801" y="196803"/>
                    <a:pt x="191943" y="209251"/>
                  </a:cubicBezTo>
                  <a:cubicBezTo>
                    <a:pt x="180976" y="216118"/>
                    <a:pt x="166997" y="209400"/>
                    <a:pt x="155437" y="207868"/>
                  </a:cubicBezTo>
                  <a:cubicBezTo>
                    <a:pt x="143434" y="206288"/>
                    <a:pt x="131776" y="209400"/>
                    <a:pt x="123822" y="218885"/>
                  </a:cubicBezTo>
                  <a:cubicBezTo>
                    <a:pt x="116659" y="227381"/>
                    <a:pt x="113794" y="238446"/>
                    <a:pt x="110336" y="248721"/>
                  </a:cubicBezTo>
                  <a:cubicBezTo>
                    <a:pt x="107126" y="258156"/>
                    <a:pt x="103075" y="269616"/>
                    <a:pt x="91910" y="271494"/>
                  </a:cubicBezTo>
                  <a:cubicBezTo>
                    <a:pt x="80450" y="273420"/>
                    <a:pt x="68446" y="267245"/>
                    <a:pt x="57233" y="265615"/>
                  </a:cubicBezTo>
                  <a:cubicBezTo>
                    <a:pt x="46167" y="264035"/>
                    <a:pt x="34855" y="266554"/>
                    <a:pt x="26951" y="274853"/>
                  </a:cubicBezTo>
                  <a:cubicBezTo>
                    <a:pt x="18801" y="283399"/>
                    <a:pt x="16133" y="295502"/>
                    <a:pt x="13812" y="306665"/>
                  </a:cubicBezTo>
                  <a:cubicBezTo>
                    <a:pt x="11391" y="318422"/>
                    <a:pt x="10304" y="332649"/>
                    <a:pt x="622" y="340899"/>
                  </a:cubicBezTo>
                  <a:cubicBezTo>
                    <a:pt x="-959" y="342233"/>
                    <a:pt x="770" y="344851"/>
                    <a:pt x="2499" y="343863"/>
                  </a:cubicBezTo>
                  <a:lnTo>
                    <a:pt x="2499" y="34386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7" name="任意多边形: 形状 786"/>
            <p:cNvSpPr/>
            <p:nvPr/>
          </p:nvSpPr>
          <p:spPr>
            <a:xfrm>
              <a:off x="6165013" y="6583024"/>
              <a:ext cx="554892" cy="274977"/>
            </a:xfrm>
            <a:custGeom>
              <a:avLst/>
              <a:gdLst>
                <a:gd name="connsiteX0" fmla="*/ 548114 w 554892"/>
                <a:gd name="connsiteY0" fmla="*/ 36 h 274977"/>
                <a:gd name="connsiteX1" fmla="*/ 554449 w 554892"/>
                <a:gd name="connsiteY1" fmla="*/ 5043 h 274977"/>
                <a:gd name="connsiteX2" fmla="*/ 531034 w 554892"/>
                <a:gd name="connsiteY2" fmla="*/ 42981 h 274977"/>
                <a:gd name="connsiteX3" fmla="*/ 468841 w 554892"/>
                <a:gd name="connsiteY3" fmla="*/ 52712 h 274977"/>
                <a:gd name="connsiteX4" fmla="*/ 405907 w 554892"/>
                <a:gd name="connsiteY4" fmla="*/ 68322 h 274977"/>
                <a:gd name="connsiteX5" fmla="*/ 382709 w 554892"/>
                <a:gd name="connsiteY5" fmla="*/ 73874 h 274977"/>
                <a:gd name="connsiteX6" fmla="*/ 369597 w 554892"/>
                <a:gd name="connsiteY6" fmla="*/ 71181 h 274977"/>
                <a:gd name="connsiteX7" fmla="*/ 371724 w 554892"/>
                <a:gd name="connsiteY7" fmla="*/ 63284 h 274977"/>
                <a:gd name="connsiteX8" fmla="*/ 359769 w 554892"/>
                <a:gd name="connsiteY8" fmla="*/ 69162 h 274977"/>
                <a:gd name="connsiteX9" fmla="*/ 369597 w 554892"/>
                <a:gd name="connsiteY9" fmla="*/ 71181 h 274977"/>
                <a:gd name="connsiteX10" fmla="*/ 364742 w 554892"/>
                <a:gd name="connsiteY10" fmla="*/ 89202 h 274977"/>
                <a:gd name="connsiteX11" fmla="*/ 297872 w 554892"/>
                <a:gd name="connsiteY11" fmla="*/ 129527 h 274977"/>
                <a:gd name="connsiteX12" fmla="*/ 246745 w 554892"/>
                <a:gd name="connsiteY12" fmla="*/ 148200 h 274977"/>
                <a:gd name="connsiteX13" fmla="*/ 227091 w 554892"/>
                <a:gd name="connsiteY13" fmla="*/ 148565 h 274977"/>
                <a:gd name="connsiteX14" fmla="*/ 220104 w 554892"/>
                <a:gd name="connsiteY14" fmla="*/ 143307 h 274977"/>
                <a:gd name="connsiteX15" fmla="*/ 225998 w 554892"/>
                <a:gd name="connsiteY15" fmla="*/ 136147 h 274977"/>
                <a:gd name="connsiteX16" fmla="*/ 211771 w 554892"/>
                <a:gd name="connsiteY16" fmla="*/ 137036 h 274977"/>
                <a:gd name="connsiteX17" fmla="*/ 220104 w 554892"/>
                <a:gd name="connsiteY17" fmla="*/ 143307 h 274977"/>
                <a:gd name="connsiteX18" fmla="*/ 205454 w 554892"/>
                <a:gd name="connsiteY18" fmla="*/ 161100 h 274977"/>
                <a:gd name="connsiteX19" fmla="*/ 173388 w 554892"/>
                <a:gd name="connsiteY19" fmla="*/ 170825 h 274977"/>
                <a:gd name="connsiteX20" fmla="*/ 138562 w 554892"/>
                <a:gd name="connsiteY20" fmla="*/ 178086 h 274977"/>
                <a:gd name="connsiteX21" fmla="*/ 119692 w 554892"/>
                <a:gd name="connsiteY21" fmla="*/ 201748 h 274977"/>
                <a:gd name="connsiteX22" fmla="*/ 89361 w 554892"/>
                <a:gd name="connsiteY22" fmla="*/ 236920 h 274977"/>
                <a:gd name="connsiteX23" fmla="*/ 38925 w 554892"/>
                <a:gd name="connsiteY23" fmla="*/ 217161 h 274977"/>
                <a:gd name="connsiteX24" fmla="*/ 14948 w 554892"/>
                <a:gd name="connsiteY24" fmla="*/ 242163 h 274977"/>
                <a:gd name="connsiteX25" fmla="*/ 4730 w 554892"/>
                <a:gd name="connsiteY25" fmla="*/ 274977 h 274977"/>
                <a:gd name="connsiteX26" fmla="*/ 0 w 554892"/>
                <a:gd name="connsiteY26" fmla="*/ 274977 h 274977"/>
                <a:gd name="connsiteX27" fmla="*/ 4482 w 554892"/>
                <a:gd name="connsiteY27" fmla="*/ 238137 h 274977"/>
                <a:gd name="connsiteX28" fmla="*/ 27218 w 554892"/>
                <a:gd name="connsiteY28" fmla="*/ 208812 h 274977"/>
                <a:gd name="connsiteX29" fmla="*/ 54436 w 554892"/>
                <a:gd name="connsiteY29" fmla="*/ 202884 h 274977"/>
                <a:gd name="connsiteX30" fmla="*/ 78839 w 554892"/>
                <a:gd name="connsiteY30" fmla="*/ 216271 h 274977"/>
                <a:gd name="connsiteX31" fmla="*/ 100821 w 554892"/>
                <a:gd name="connsiteY31" fmla="*/ 218148 h 274977"/>
                <a:gd name="connsiteX32" fmla="*/ 108034 w 554892"/>
                <a:gd name="connsiteY32" fmla="*/ 191028 h 274977"/>
                <a:gd name="connsiteX33" fmla="*/ 159803 w 554892"/>
                <a:gd name="connsiteY33" fmla="*/ 157734 h 274977"/>
                <a:gd name="connsiteX34" fmla="*/ 211474 w 554892"/>
                <a:gd name="connsiteY34" fmla="*/ 131157 h 274977"/>
                <a:gd name="connsiteX35" fmla="*/ 225701 w 554892"/>
                <a:gd name="connsiteY35" fmla="*/ 130269 h 274977"/>
                <a:gd name="connsiteX36" fmla="*/ 253611 w 554892"/>
                <a:gd name="connsiteY36" fmla="*/ 129873 h 274977"/>
                <a:gd name="connsiteX37" fmla="*/ 295057 w 554892"/>
                <a:gd name="connsiteY37" fmla="*/ 114362 h 274977"/>
                <a:gd name="connsiteX38" fmla="*/ 356360 w 554892"/>
                <a:gd name="connsiteY38" fmla="*/ 62197 h 274977"/>
                <a:gd name="connsiteX39" fmla="*/ 368315 w 554892"/>
                <a:gd name="connsiteY39" fmla="*/ 56318 h 274977"/>
                <a:gd name="connsiteX40" fmla="*/ 408426 w 554892"/>
                <a:gd name="connsiteY40" fmla="*/ 51082 h 274977"/>
                <a:gd name="connsiteX41" fmla="*/ 458319 w 554892"/>
                <a:gd name="connsiteY41" fmla="*/ 38535 h 274977"/>
                <a:gd name="connsiteX42" fmla="*/ 541852 w 554892"/>
                <a:gd name="connsiteY42" fmla="*/ 5734 h 274977"/>
                <a:gd name="connsiteX43" fmla="*/ 548114 w 554892"/>
                <a:gd name="connsiteY43" fmla="*/ 36 h 27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54892" h="274977">
                  <a:moveTo>
                    <a:pt x="548114" y="36"/>
                  </a:moveTo>
                  <a:cubicBezTo>
                    <a:pt x="550930" y="-255"/>
                    <a:pt x="553758" y="1240"/>
                    <a:pt x="554449" y="5043"/>
                  </a:cubicBezTo>
                  <a:cubicBezTo>
                    <a:pt x="557413" y="21592"/>
                    <a:pt x="545063" y="35818"/>
                    <a:pt x="531034" y="42981"/>
                  </a:cubicBezTo>
                  <a:cubicBezTo>
                    <a:pt x="512065" y="52663"/>
                    <a:pt x="489391" y="50242"/>
                    <a:pt x="468841" y="52712"/>
                  </a:cubicBezTo>
                  <a:cubicBezTo>
                    <a:pt x="447106" y="55331"/>
                    <a:pt x="426506" y="61110"/>
                    <a:pt x="405907" y="68322"/>
                  </a:cubicBezTo>
                  <a:cubicBezTo>
                    <a:pt x="398226" y="70990"/>
                    <a:pt x="390445" y="73287"/>
                    <a:pt x="382709" y="73874"/>
                  </a:cubicBezTo>
                  <a:lnTo>
                    <a:pt x="369597" y="71181"/>
                  </a:lnTo>
                  <a:lnTo>
                    <a:pt x="371724" y="63284"/>
                  </a:lnTo>
                  <a:cubicBezTo>
                    <a:pt x="367722" y="65260"/>
                    <a:pt x="363721" y="67186"/>
                    <a:pt x="359769" y="69162"/>
                  </a:cubicBezTo>
                  <a:lnTo>
                    <a:pt x="369597" y="71181"/>
                  </a:lnTo>
                  <a:lnTo>
                    <a:pt x="364742" y="89202"/>
                  </a:lnTo>
                  <a:cubicBezTo>
                    <a:pt x="351455" y="111216"/>
                    <a:pt x="321732" y="122303"/>
                    <a:pt x="297872" y="129527"/>
                  </a:cubicBezTo>
                  <a:cubicBezTo>
                    <a:pt x="280484" y="134763"/>
                    <a:pt x="264331" y="143903"/>
                    <a:pt x="246745" y="148200"/>
                  </a:cubicBezTo>
                  <a:cubicBezTo>
                    <a:pt x="239879" y="149904"/>
                    <a:pt x="233123" y="150226"/>
                    <a:pt x="227091" y="148565"/>
                  </a:cubicBezTo>
                  <a:lnTo>
                    <a:pt x="220104" y="143307"/>
                  </a:lnTo>
                  <a:lnTo>
                    <a:pt x="225998" y="136147"/>
                  </a:lnTo>
                  <a:cubicBezTo>
                    <a:pt x="221255" y="136443"/>
                    <a:pt x="216513" y="136739"/>
                    <a:pt x="211771" y="137036"/>
                  </a:cubicBezTo>
                  <a:lnTo>
                    <a:pt x="220104" y="143307"/>
                  </a:lnTo>
                  <a:lnTo>
                    <a:pt x="205454" y="161100"/>
                  </a:lnTo>
                  <a:cubicBezTo>
                    <a:pt x="195679" y="166503"/>
                    <a:pt x="183984" y="169368"/>
                    <a:pt x="173388" y="170825"/>
                  </a:cubicBezTo>
                  <a:cubicBezTo>
                    <a:pt x="161681" y="172455"/>
                    <a:pt x="149528" y="173344"/>
                    <a:pt x="138562" y="178086"/>
                  </a:cubicBezTo>
                  <a:cubicBezTo>
                    <a:pt x="127645" y="182829"/>
                    <a:pt x="122458" y="190436"/>
                    <a:pt x="119692" y="201748"/>
                  </a:cubicBezTo>
                  <a:cubicBezTo>
                    <a:pt x="115789" y="217654"/>
                    <a:pt x="111146" y="240328"/>
                    <a:pt x="89361" y="236920"/>
                  </a:cubicBezTo>
                  <a:cubicBezTo>
                    <a:pt x="69947" y="233907"/>
                    <a:pt x="60907" y="209109"/>
                    <a:pt x="38925" y="217161"/>
                  </a:cubicBezTo>
                  <a:cubicBezTo>
                    <a:pt x="26995" y="221508"/>
                    <a:pt x="19870" y="231042"/>
                    <a:pt x="14948" y="242163"/>
                  </a:cubicBezTo>
                  <a:lnTo>
                    <a:pt x="4730" y="274977"/>
                  </a:lnTo>
                  <a:lnTo>
                    <a:pt x="0" y="274977"/>
                  </a:lnTo>
                  <a:lnTo>
                    <a:pt x="4482" y="238137"/>
                  </a:lnTo>
                  <a:cubicBezTo>
                    <a:pt x="8471" y="226324"/>
                    <a:pt x="15486" y="215901"/>
                    <a:pt x="27218" y="208812"/>
                  </a:cubicBezTo>
                  <a:cubicBezTo>
                    <a:pt x="35269" y="203921"/>
                    <a:pt x="45051" y="201353"/>
                    <a:pt x="54436" y="202884"/>
                  </a:cubicBezTo>
                  <a:cubicBezTo>
                    <a:pt x="64069" y="204465"/>
                    <a:pt x="71380" y="210492"/>
                    <a:pt x="78839" y="216271"/>
                  </a:cubicBezTo>
                  <a:cubicBezTo>
                    <a:pt x="85310" y="221310"/>
                    <a:pt x="95289" y="228275"/>
                    <a:pt x="100821" y="218148"/>
                  </a:cubicBezTo>
                  <a:cubicBezTo>
                    <a:pt x="105267" y="210047"/>
                    <a:pt x="105218" y="199723"/>
                    <a:pt x="108034" y="191028"/>
                  </a:cubicBezTo>
                  <a:cubicBezTo>
                    <a:pt x="115444" y="168404"/>
                    <a:pt x="138365" y="161044"/>
                    <a:pt x="159803" y="157734"/>
                  </a:cubicBezTo>
                  <a:cubicBezTo>
                    <a:pt x="178081" y="154918"/>
                    <a:pt x="206189" y="153140"/>
                    <a:pt x="211474" y="131157"/>
                  </a:cubicBezTo>
                  <a:cubicBezTo>
                    <a:pt x="213203" y="123896"/>
                    <a:pt x="222490" y="125378"/>
                    <a:pt x="225701" y="130269"/>
                  </a:cubicBezTo>
                  <a:cubicBezTo>
                    <a:pt x="231234" y="138814"/>
                    <a:pt x="246448" y="132689"/>
                    <a:pt x="253611" y="129873"/>
                  </a:cubicBezTo>
                  <a:cubicBezTo>
                    <a:pt x="267443" y="124439"/>
                    <a:pt x="280781" y="118709"/>
                    <a:pt x="295057" y="114362"/>
                  </a:cubicBezTo>
                  <a:cubicBezTo>
                    <a:pt x="320250" y="106755"/>
                    <a:pt x="356558" y="94455"/>
                    <a:pt x="356360" y="62197"/>
                  </a:cubicBezTo>
                  <a:cubicBezTo>
                    <a:pt x="356311" y="55923"/>
                    <a:pt x="363672" y="53750"/>
                    <a:pt x="368315" y="56318"/>
                  </a:cubicBezTo>
                  <a:cubicBezTo>
                    <a:pt x="380664" y="63185"/>
                    <a:pt x="396472" y="55281"/>
                    <a:pt x="408426" y="51082"/>
                  </a:cubicBezTo>
                  <a:cubicBezTo>
                    <a:pt x="424629" y="45401"/>
                    <a:pt x="441326" y="41104"/>
                    <a:pt x="458319" y="38535"/>
                  </a:cubicBezTo>
                  <a:cubicBezTo>
                    <a:pt x="485538" y="34435"/>
                    <a:pt x="534739" y="42190"/>
                    <a:pt x="541852" y="5734"/>
                  </a:cubicBezTo>
                  <a:cubicBezTo>
                    <a:pt x="542495" y="2400"/>
                    <a:pt x="545298" y="326"/>
                    <a:pt x="548114" y="3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9" name="任意多边形: 形状 788"/>
            <p:cNvSpPr/>
            <p:nvPr/>
          </p:nvSpPr>
          <p:spPr>
            <a:xfrm>
              <a:off x="6408399" y="6665652"/>
              <a:ext cx="362849" cy="192348"/>
            </a:xfrm>
            <a:custGeom>
              <a:avLst/>
              <a:gdLst>
                <a:gd name="connsiteX0" fmla="*/ 358529 w 362849"/>
                <a:gd name="connsiteY0" fmla="*/ 124 h 192348"/>
                <a:gd name="connsiteX1" fmla="*/ 362833 w 362849"/>
                <a:gd name="connsiteY1" fmla="*/ 5651 h 192348"/>
                <a:gd name="connsiteX2" fmla="*/ 285276 w 362849"/>
                <a:gd name="connsiteY2" fmla="*/ 82465 h 192348"/>
                <a:gd name="connsiteX3" fmla="*/ 222195 w 362849"/>
                <a:gd name="connsiteY3" fmla="*/ 114475 h 192348"/>
                <a:gd name="connsiteX4" fmla="*/ 189098 w 362849"/>
                <a:gd name="connsiteY4" fmla="*/ 128900 h 192348"/>
                <a:gd name="connsiteX5" fmla="*/ 160496 w 362849"/>
                <a:gd name="connsiteY5" fmla="*/ 139866 h 192348"/>
                <a:gd name="connsiteX6" fmla="*/ 111690 w 362849"/>
                <a:gd name="connsiteY6" fmla="*/ 168913 h 192348"/>
                <a:gd name="connsiteX7" fmla="*/ 87386 w 362849"/>
                <a:gd name="connsiteY7" fmla="*/ 165998 h 192348"/>
                <a:gd name="connsiteX8" fmla="*/ 74542 w 362849"/>
                <a:gd name="connsiteY8" fmla="*/ 177212 h 192348"/>
                <a:gd name="connsiteX9" fmla="*/ 66031 w 362849"/>
                <a:gd name="connsiteY9" fmla="*/ 192348 h 192348"/>
                <a:gd name="connsiteX10" fmla="*/ 0 w 362849"/>
                <a:gd name="connsiteY10" fmla="*/ 192348 h 192348"/>
                <a:gd name="connsiteX11" fmla="*/ 7805 w 362849"/>
                <a:gd name="connsiteY11" fmla="*/ 187585 h 192348"/>
                <a:gd name="connsiteX12" fmla="*/ 33097 w 362849"/>
                <a:gd name="connsiteY12" fmla="*/ 186350 h 192348"/>
                <a:gd name="connsiteX13" fmla="*/ 54980 w 362849"/>
                <a:gd name="connsiteY13" fmla="*/ 182992 h 192348"/>
                <a:gd name="connsiteX14" fmla="*/ 62736 w 362849"/>
                <a:gd name="connsiteY14" fmla="*/ 161997 h 192348"/>
                <a:gd name="connsiteX15" fmla="*/ 76716 w 362849"/>
                <a:gd name="connsiteY15" fmla="*/ 150734 h 192348"/>
                <a:gd name="connsiteX16" fmla="*/ 120483 w 362849"/>
                <a:gd name="connsiteY16" fmla="*/ 150438 h 192348"/>
                <a:gd name="connsiteX17" fmla="*/ 141774 w 362849"/>
                <a:gd name="connsiteY17" fmla="*/ 132555 h 192348"/>
                <a:gd name="connsiteX18" fmla="*/ 167115 w 362849"/>
                <a:gd name="connsiteY18" fmla="*/ 119662 h 192348"/>
                <a:gd name="connsiteX19" fmla="*/ 282510 w 362849"/>
                <a:gd name="connsiteY19" fmla="*/ 65571 h 192348"/>
                <a:gd name="connsiteX20" fmla="*/ 352410 w 362849"/>
                <a:gd name="connsiteY20" fmla="*/ 3526 h 192348"/>
                <a:gd name="connsiteX21" fmla="*/ 358529 w 362849"/>
                <a:gd name="connsiteY21" fmla="*/ 124 h 19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2849" h="192348">
                  <a:moveTo>
                    <a:pt x="358529" y="124"/>
                  </a:moveTo>
                  <a:cubicBezTo>
                    <a:pt x="360944" y="625"/>
                    <a:pt x="363055" y="2613"/>
                    <a:pt x="362833" y="5651"/>
                  </a:cubicBezTo>
                  <a:cubicBezTo>
                    <a:pt x="359869" y="46404"/>
                    <a:pt x="317238" y="66015"/>
                    <a:pt x="285276" y="82465"/>
                  </a:cubicBezTo>
                  <a:cubicBezTo>
                    <a:pt x="264282" y="93284"/>
                    <a:pt x="243485" y="104349"/>
                    <a:pt x="222195" y="114475"/>
                  </a:cubicBezTo>
                  <a:cubicBezTo>
                    <a:pt x="211327" y="119662"/>
                    <a:pt x="200311" y="124553"/>
                    <a:pt x="189098" y="128900"/>
                  </a:cubicBezTo>
                  <a:cubicBezTo>
                    <a:pt x="179613" y="132605"/>
                    <a:pt x="169635" y="135322"/>
                    <a:pt x="160496" y="139866"/>
                  </a:cubicBezTo>
                  <a:cubicBezTo>
                    <a:pt x="142861" y="148610"/>
                    <a:pt x="133425" y="168567"/>
                    <a:pt x="111690" y="168913"/>
                  </a:cubicBezTo>
                  <a:cubicBezTo>
                    <a:pt x="103441" y="169011"/>
                    <a:pt x="95537" y="166492"/>
                    <a:pt x="87386" y="165998"/>
                  </a:cubicBezTo>
                  <a:cubicBezTo>
                    <a:pt x="78939" y="165504"/>
                    <a:pt x="76469" y="169604"/>
                    <a:pt x="74542" y="177212"/>
                  </a:cubicBezTo>
                  <a:lnTo>
                    <a:pt x="66031" y="192348"/>
                  </a:lnTo>
                  <a:lnTo>
                    <a:pt x="0" y="192348"/>
                  </a:lnTo>
                  <a:lnTo>
                    <a:pt x="7805" y="187585"/>
                  </a:lnTo>
                  <a:cubicBezTo>
                    <a:pt x="16054" y="185313"/>
                    <a:pt x="24650" y="185857"/>
                    <a:pt x="33097" y="186350"/>
                  </a:cubicBezTo>
                  <a:cubicBezTo>
                    <a:pt x="39815" y="186795"/>
                    <a:pt x="49843" y="188524"/>
                    <a:pt x="54980" y="182992"/>
                  </a:cubicBezTo>
                  <a:cubicBezTo>
                    <a:pt x="59871" y="177706"/>
                    <a:pt x="59229" y="168270"/>
                    <a:pt x="62736" y="161997"/>
                  </a:cubicBezTo>
                  <a:cubicBezTo>
                    <a:pt x="65799" y="156464"/>
                    <a:pt x="70640" y="152513"/>
                    <a:pt x="76716" y="150734"/>
                  </a:cubicBezTo>
                  <a:cubicBezTo>
                    <a:pt x="91041" y="146584"/>
                    <a:pt x="106948" y="157304"/>
                    <a:pt x="120483" y="150438"/>
                  </a:cubicBezTo>
                  <a:cubicBezTo>
                    <a:pt x="128733" y="146239"/>
                    <a:pt x="134562" y="138187"/>
                    <a:pt x="141774" y="132555"/>
                  </a:cubicBezTo>
                  <a:cubicBezTo>
                    <a:pt x="149430" y="126578"/>
                    <a:pt x="158026" y="122923"/>
                    <a:pt x="167115" y="119662"/>
                  </a:cubicBezTo>
                  <a:cubicBezTo>
                    <a:pt x="207276" y="105287"/>
                    <a:pt x="244671" y="85083"/>
                    <a:pt x="282510" y="65571"/>
                  </a:cubicBezTo>
                  <a:cubicBezTo>
                    <a:pt x="310075" y="51394"/>
                    <a:pt x="341640" y="34894"/>
                    <a:pt x="352410" y="3526"/>
                  </a:cubicBezTo>
                  <a:cubicBezTo>
                    <a:pt x="353398" y="612"/>
                    <a:pt x="356115" y="-377"/>
                    <a:pt x="358529" y="12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5" name="任意多边形: 形状 794"/>
            <p:cNvSpPr/>
            <p:nvPr/>
          </p:nvSpPr>
          <p:spPr>
            <a:xfrm>
              <a:off x="6719828" y="6799822"/>
              <a:ext cx="130103" cy="58179"/>
            </a:xfrm>
            <a:custGeom>
              <a:avLst/>
              <a:gdLst>
                <a:gd name="connsiteX0" fmla="*/ 118413 w 130103"/>
                <a:gd name="connsiteY0" fmla="*/ 350 h 58179"/>
                <a:gd name="connsiteX1" fmla="*/ 129750 w 130103"/>
                <a:gd name="connsiteY1" fmla="*/ 9007 h 58179"/>
                <a:gd name="connsiteX2" fmla="*/ 121994 w 130103"/>
                <a:gd name="connsiteY2" fmla="*/ 17849 h 58179"/>
                <a:gd name="connsiteX3" fmla="*/ 108014 w 130103"/>
                <a:gd name="connsiteY3" fmla="*/ 15725 h 58179"/>
                <a:gd name="connsiteX4" fmla="*/ 93343 w 130103"/>
                <a:gd name="connsiteY4" fmla="*/ 27926 h 58179"/>
                <a:gd name="connsiteX5" fmla="*/ 76448 w 130103"/>
                <a:gd name="connsiteY5" fmla="*/ 39338 h 58179"/>
                <a:gd name="connsiteX6" fmla="*/ 64988 w 130103"/>
                <a:gd name="connsiteY6" fmla="*/ 41808 h 58179"/>
                <a:gd name="connsiteX7" fmla="*/ 57578 w 130103"/>
                <a:gd name="connsiteY7" fmla="*/ 50353 h 58179"/>
                <a:gd name="connsiteX8" fmla="*/ 48521 w 130103"/>
                <a:gd name="connsiteY8" fmla="*/ 58179 h 58179"/>
                <a:gd name="connsiteX9" fmla="*/ 0 w 130103"/>
                <a:gd name="connsiteY9" fmla="*/ 58179 h 58179"/>
                <a:gd name="connsiteX10" fmla="*/ 1462 w 130103"/>
                <a:gd name="connsiteY10" fmla="*/ 55590 h 58179"/>
                <a:gd name="connsiteX11" fmla="*/ 10551 w 130103"/>
                <a:gd name="connsiteY11" fmla="*/ 53762 h 58179"/>
                <a:gd name="connsiteX12" fmla="*/ 41919 w 130103"/>
                <a:gd name="connsiteY12" fmla="*/ 48871 h 58179"/>
                <a:gd name="connsiteX13" fmla="*/ 50811 w 130103"/>
                <a:gd name="connsiteY13" fmla="*/ 33113 h 58179"/>
                <a:gd name="connsiteX14" fmla="*/ 69829 w 130103"/>
                <a:gd name="connsiteY14" fmla="*/ 25654 h 58179"/>
                <a:gd name="connsiteX15" fmla="*/ 103371 w 130103"/>
                <a:gd name="connsiteY15" fmla="*/ 1844 h 58179"/>
                <a:gd name="connsiteX16" fmla="*/ 118413 w 130103"/>
                <a:gd name="connsiteY16" fmla="*/ 350 h 58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0103" h="58179">
                  <a:moveTo>
                    <a:pt x="118413" y="350"/>
                  </a:moveTo>
                  <a:cubicBezTo>
                    <a:pt x="123501" y="1214"/>
                    <a:pt x="127972" y="3771"/>
                    <a:pt x="129750" y="9007"/>
                  </a:cubicBezTo>
                  <a:cubicBezTo>
                    <a:pt x="131281" y="13502"/>
                    <a:pt x="127675" y="20566"/>
                    <a:pt x="121994" y="17849"/>
                  </a:cubicBezTo>
                  <a:cubicBezTo>
                    <a:pt x="116807" y="15379"/>
                    <a:pt x="113844" y="13403"/>
                    <a:pt x="108014" y="15725"/>
                  </a:cubicBezTo>
                  <a:cubicBezTo>
                    <a:pt x="101988" y="18096"/>
                    <a:pt x="97838" y="23481"/>
                    <a:pt x="93343" y="27926"/>
                  </a:cubicBezTo>
                  <a:cubicBezTo>
                    <a:pt x="88403" y="32817"/>
                    <a:pt x="83167" y="37213"/>
                    <a:pt x="76448" y="39338"/>
                  </a:cubicBezTo>
                  <a:cubicBezTo>
                    <a:pt x="72694" y="40523"/>
                    <a:pt x="68644" y="40523"/>
                    <a:pt x="64988" y="41808"/>
                  </a:cubicBezTo>
                  <a:cubicBezTo>
                    <a:pt x="60592" y="43339"/>
                    <a:pt x="59406" y="46401"/>
                    <a:pt x="57578" y="50353"/>
                  </a:cubicBezTo>
                  <a:lnTo>
                    <a:pt x="48521" y="58179"/>
                  </a:lnTo>
                  <a:lnTo>
                    <a:pt x="0" y="58179"/>
                  </a:lnTo>
                  <a:lnTo>
                    <a:pt x="1462" y="55590"/>
                  </a:lnTo>
                  <a:cubicBezTo>
                    <a:pt x="3042" y="52527"/>
                    <a:pt x="7933" y="51836"/>
                    <a:pt x="10551" y="53762"/>
                  </a:cubicBezTo>
                  <a:cubicBezTo>
                    <a:pt x="19887" y="60678"/>
                    <a:pt x="35300" y="58850"/>
                    <a:pt x="41919" y="48871"/>
                  </a:cubicBezTo>
                  <a:cubicBezTo>
                    <a:pt x="45278" y="43784"/>
                    <a:pt x="46365" y="37559"/>
                    <a:pt x="50811" y="33113"/>
                  </a:cubicBezTo>
                  <a:cubicBezTo>
                    <a:pt x="56146" y="27729"/>
                    <a:pt x="62864" y="27383"/>
                    <a:pt x="69829" y="25654"/>
                  </a:cubicBezTo>
                  <a:cubicBezTo>
                    <a:pt x="83513" y="22295"/>
                    <a:pt x="90033" y="6735"/>
                    <a:pt x="103371" y="1844"/>
                  </a:cubicBezTo>
                  <a:cubicBezTo>
                    <a:pt x="107619" y="313"/>
                    <a:pt x="113325" y="-515"/>
                    <a:pt x="118413" y="35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1" name="任意多边形: 形状 280"/>
            <p:cNvSpPr/>
            <p:nvPr/>
          </p:nvSpPr>
          <p:spPr>
            <a:xfrm>
              <a:off x="7717507" y="6195670"/>
              <a:ext cx="613421" cy="533991"/>
            </a:xfrm>
            <a:custGeom>
              <a:avLst/>
              <a:gdLst>
                <a:gd name="connsiteX0" fmla="*/ 119055 w 613421"/>
                <a:gd name="connsiteY0" fmla="*/ 67847 h 533991"/>
                <a:gd name="connsiteX1" fmla="*/ 9390 w 613421"/>
                <a:gd name="connsiteY1" fmla="*/ 185910 h 533991"/>
                <a:gd name="connsiteX2" fmla="*/ 30089 w 613421"/>
                <a:gd name="connsiteY2" fmla="*/ 361620 h 533991"/>
                <a:gd name="connsiteX3" fmla="*/ 312846 w 613421"/>
                <a:gd name="connsiteY3" fmla="*/ 533922 h 533991"/>
                <a:gd name="connsiteX4" fmla="*/ 476948 w 613421"/>
                <a:gd name="connsiteY4" fmla="*/ 484277 h 533991"/>
                <a:gd name="connsiteX5" fmla="*/ 555640 w 613421"/>
                <a:gd name="connsiteY5" fmla="*/ 417342 h 533991"/>
                <a:gd name="connsiteX6" fmla="*/ 604594 w 613421"/>
                <a:gd name="connsiteY6" fmla="*/ 345615 h 533991"/>
                <a:gd name="connsiteX7" fmla="*/ 574263 w 613421"/>
                <a:gd name="connsiteY7" fmla="*/ 173066 h 533991"/>
                <a:gd name="connsiteX8" fmla="*/ 458671 w 613421"/>
                <a:gd name="connsiteY8" fmla="*/ 49076 h 533991"/>
                <a:gd name="connsiteX9" fmla="*/ 287158 w 613421"/>
                <a:gd name="connsiteY9" fmla="*/ 121 h 533991"/>
                <a:gd name="connsiteX10" fmla="*/ 235932 w 613421"/>
                <a:gd name="connsiteY10" fmla="*/ 813 h 533991"/>
                <a:gd name="connsiteX11" fmla="*/ 186484 w 613421"/>
                <a:gd name="connsiteY11" fmla="*/ 5506 h 533991"/>
                <a:gd name="connsiteX12" fmla="*/ 140395 w 613421"/>
                <a:gd name="connsiteY12" fmla="*/ 29267 h 533991"/>
                <a:gd name="connsiteX13" fmla="*/ 95689 w 613421"/>
                <a:gd name="connsiteY13" fmla="*/ 60734 h 533991"/>
                <a:gd name="connsiteX14" fmla="*/ 50638 w 613421"/>
                <a:gd name="connsiteY14" fmla="*/ 94374 h 533991"/>
                <a:gd name="connsiteX15" fmla="*/ 58245 w 613421"/>
                <a:gd name="connsiteY15" fmla="*/ 105736 h 533991"/>
                <a:gd name="connsiteX16" fmla="*/ 143014 w 613421"/>
                <a:gd name="connsiteY16" fmla="*/ 47149 h 533991"/>
                <a:gd name="connsiteX17" fmla="*/ 187867 w 613421"/>
                <a:gd name="connsiteY17" fmla="*/ 21412 h 533991"/>
                <a:gd name="connsiteX18" fmla="*/ 237760 w 613421"/>
                <a:gd name="connsiteY18" fmla="*/ 16127 h 533991"/>
                <a:gd name="connsiteX19" fmla="*/ 411989 w 613421"/>
                <a:gd name="connsiteY19" fmla="*/ 41072 h 533991"/>
                <a:gd name="connsiteX20" fmla="*/ 534646 w 613421"/>
                <a:gd name="connsiteY20" fmla="*/ 141105 h 533991"/>
                <a:gd name="connsiteX21" fmla="*/ 576041 w 613421"/>
                <a:gd name="connsiteY21" fmla="*/ 210609 h 533991"/>
                <a:gd name="connsiteX22" fmla="*/ 598123 w 613421"/>
                <a:gd name="connsiteY22" fmla="*/ 294932 h 533991"/>
                <a:gd name="connsiteX23" fmla="*/ 511428 w 613421"/>
                <a:gd name="connsiteY23" fmla="*/ 438336 h 533991"/>
                <a:gd name="connsiteX24" fmla="*/ 356070 w 613421"/>
                <a:gd name="connsiteY24" fmla="*/ 515003 h 533991"/>
                <a:gd name="connsiteX25" fmla="*/ 194536 w 613421"/>
                <a:gd name="connsiteY25" fmla="*/ 497516 h 533991"/>
                <a:gd name="connsiteX26" fmla="*/ 67335 w 613421"/>
                <a:gd name="connsiteY26" fmla="*/ 396199 h 533991"/>
                <a:gd name="connsiteX27" fmla="*/ 13589 w 613421"/>
                <a:gd name="connsiteY27" fmla="*/ 231801 h 533991"/>
                <a:gd name="connsiteX28" fmla="*/ 86600 w 613421"/>
                <a:gd name="connsiteY28" fmla="*/ 93830 h 533991"/>
                <a:gd name="connsiteX29" fmla="*/ 120241 w 613421"/>
                <a:gd name="connsiteY29" fmla="*/ 70613 h 533991"/>
                <a:gd name="connsiteX30" fmla="*/ 119055 w 613421"/>
                <a:gd name="connsiteY30" fmla="*/ 67847 h 533991"/>
                <a:gd name="connsiteX31" fmla="*/ 119055 w 613421"/>
                <a:gd name="connsiteY31" fmla="*/ 67847 h 53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13421" h="533991">
                  <a:moveTo>
                    <a:pt x="119055" y="67847"/>
                  </a:moveTo>
                  <a:cubicBezTo>
                    <a:pt x="69064" y="92052"/>
                    <a:pt x="27717" y="132608"/>
                    <a:pt x="9390" y="185910"/>
                  </a:cubicBezTo>
                  <a:cubicBezTo>
                    <a:pt x="-10468" y="243656"/>
                    <a:pt x="3413" y="308369"/>
                    <a:pt x="30089" y="361620"/>
                  </a:cubicBezTo>
                  <a:cubicBezTo>
                    <a:pt x="83192" y="467679"/>
                    <a:pt x="193943" y="536491"/>
                    <a:pt x="312846" y="533922"/>
                  </a:cubicBezTo>
                  <a:cubicBezTo>
                    <a:pt x="370692" y="532688"/>
                    <a:pt x="428439" y="516040"/>
                    <a:pt x="476948" y="484277"/>
                  </a:cubicBezTo>
                  <a:cubicBezTo>
                    <a:pt x="505747" y="465407"/>
                    <a:pt x="531879" y="442190"/>
                    <a:pt x="555640" y="417342"/>
                  </a:cubicBezTo>
                  <a:cubicBezTo>
                    <a:pt x="575745" y="396347"/>
                    <a:pt x="594072" y="372982"/>
                    <a:pt x="604594" y="345615"/>
                  </a:cubicBezTo>
                  <a:cubicBezTo>
                    <a:pt x="626873" y="287868"/>
                    <a:pt x="603359" y="223996"/>
                    <a:pt x="574263" y="173066"/>
                  </a:cubicBezTo>
                  <a:cubicBezTo>
                    <a:pt x="545958" y="123618"/>
                    <a:pt x="506587" y="80097"/>
                    <a:pt x="458671" y="49076"/>
                  </a:cubicBezTo>
                  <a:cubicBezTo>
                    <a:pt x="406802" y="15534"/>
                    <a:pt x="348561" y="1257"/>
                    <a:pt x="287158" y="121"/>
                  </a:cubicBezTo>
                  <a:cubicBezTo>
                    <a:pt x="270067" y="-225"/>
                    <a:pt x="253024" y="220"/>
                    <a:pt x="235932" y="813"/>
                  </a:cubicBezTo>
                  <a:cubicBezTo>
                    <a:pt x="219433" y="1356"/>
                    <a:pt x="202588" y="1455"/>
                    <a:pt x="186484" y="5506"/>
                  </a:cubicBezTo>
                  <a:cubicBezTo>
                    <a:pt x="169244" y="9853"/>
                    <a:pt x="154771" y="19189"/>
                    <a:pt x="140395" y="29267"/>
                  </a:cubicBezTo>
                  <a:cubicBezTo>
                    <a:pt x="125477" y="39739"/>
                    <a:pt x="110608" y="50261"/>
                    <a:pt x="95689" y="60734"/>
                  </a:cubicBezTo>
                  <a:cubicBezTo>
                    <a:pt x="80327" y="71552"/>
                    <a:pt x="65211" y="82518"/>
                    <a:pt x="50638" y="94374"/>
                  </a:cubicBezTo>
                  <a:cubicBezTo>
                    <a:pt x="44760" y="99165"/>
                    <a:pt x="51527" y="109836"/>
                    <a:pt x="58245" y="105736"/>
                  </a:cubicBezTo>
                  <a:cubicBezTo>
                    <a:pt x="87539" y="87754"/>
                    <a:pt x="115103" y="67106"/>
                    <a:pt x="143014" y="47149"/>
                  </a:cubicBezTo>
                  <a:cubicBezTo>
                    <a:pt x="156993" y="37121"/>
                    <a:pt x="171072" y="26155"/>
                    <a:pt x="187867" y="21412"/>
                  </a:cubicBezTo>
                  <a:cubicBezTo>
                    <a:pt x="204021" y="16868"/>
                    <a:pt x="221113" y="16670"/>
                    <a:pt x="237760" y="16127"/>
                  </a:cubicBezTo>
                  <a:cubicBezTo>
                    <a:pt x="297434" y="14150"/>
                    <a:pt x="356712" y="16127"/>
                    <a:pt x="411989" y="41072"/>
                  </a:cubicBezTo>
                  <a:cubicBezTo>
                    <a:pt x="460646" y="63006"/>
                    <a:pt x="502438" y="98820"/>
                    <a:pt x="534646" y="141105"/>
                  </a:cubicBezTo>
                  <a:cubicBezTo>
                    <a:pt x="551046" y="162594"/>
                    <a:pt x="564878" y="186008"/>
                    <a:pt x="576041" y="210609"/>
                  </a:cubicBezTo>
                  <a:cubicBezTo>
                    <a:pt x="587996" y="236987"/>
                    <a:pt x="597777" y="265688"/>
                    <a:pt x="598123" y="294932"/>
                  </a:cubicBezTo>
                  <a:cubicBezTo>
                    <a:pt x="598815" y="355298"/>
                    <a:pt x="553714" y="400991"/>
                    <a:pt x="511428" y="438336"/>
                  </a:cubicBezTo>
                  <a:cubicBezTo>
                    <a:pt x="466821" y="477756"/>
                    <a:pt x="415052" y="505074"/>
                    <a:pt x="356070" y="515003"/>
                  </a:cubicBezTo>
                  <a:cubicBezTo>
                    <a:pt x="301929" y="524092"/>
                    <a:pt x="245367" y="518461"/>
                    <a:pt x="194536" y="497516"/>
                  </a:cubicBezTo>
                  <a:cubicBezTo>
                    <a:pt x="143705" y="476571"/>
                    <a:pt x="99592" y="440560"/>
                    <a:pt x="67335" y="396199"/>
                  </a:cubicBezTo>
                  <a:cubicBezTo>
                    <a:pt x="33596" y="349765"/>
                    <a:pt x="10181" y="289844"/>
                    <a:pt x="13589" y="231801"/>
                  </a:cubicBezTo>
                  <a:cubicBezTo>
                    <a:pt x="16800" y="177660"/>
                    <a:pt x="46390" y="128903"/>
                    <a:pt x="86600" y="93830"/>
                  </a:cubicBezTo>
                  <a:cubicBezTo>
                    <a:pt x="96924" y="84791"/>
                    <a:pt x="108187" y="77183"/>
                    <a:pt x="120241" y="70613"/>
                  </a:cubicBezTo>
                  <a:cubicBezTo>
                    <a:pt x="122069" y="69625"/>
                    <a:pt x="120784" y="66958"/>
                    <a:pt x="119055" y="67847"/>
                  </a:cubicBezTo>
                  <a:lnTo>
                    <a:pt x="119055" y="6784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2" name="任意多边形: 形状 281"/>
            <p:cNvSpPr/>
            <p:nvPr/>
          </p:nvSpPr>
          <p:spPr>
            <a:xfrm>
              <a:off x="7011082" y="5684606"/>
              <a:ext cx="368036" cy="394693"/>
            </a:xfrm>
            <a:custGeom>
              <a:avLst/>
              <a:gdLst>
                <a:gd name="connsiteX0" fmla="*/ 63359 w 368036"/>
                <a:gd name="connsiteY0" fmla="*/ 46937 h 394693"/>
                <a:gd name="connsiteX1" fmla="*/ 6748 w 368036"/>
                <a:gd name="connsiteY1" fmla="*/ 128741 h 394693"/>
                <a:gd name="connsiteX2" fmla="*/ 8131 w 368036"/>
                <a:gd name="connsiteY2" fmla="*/ 229663 h 394693"/>
                <a:gd name="connsiteX3" fmla="*/ 78474 w 368036"/>
                <a:gd name="connsiteY3" fmla="*/ 333795 h 394693"/>
                <a:gd name="connsiteX4" fmla="*/ 176976 w 368036"/>
                <a:gd name="connsiteY4" fmla="*/ 392381 h 394693"/>
                <a:gd name="connsiteX5" fmla="*/ 285257 w 368036"/>
                <a:gd name="connsiteY5" fmla="*/ 360618 h 394693"/>
                <a:gd name="connsiteX6" fmla="*/ 353526 w 368036"/>
                <a:gd name="connsiteY6" fmla="*/ 268638 h 394693"/>
                <a:gd name="connsiteX7" fmla="*/ 361380 w 368036"/>
                <a:gd name="connsiteY7" fmla="*/ 158479 h 394693"/>
                <a:gd name="connsiteX8" fmla="*/ 296767 w 368036"/>
                <a:gd name="connsiteY8" fmla="*/ 65214 h 394693"/>
                <a:gd name="connsiteX9" fmla="*/ 183249 w 368036"/>
                <a:gd name="connsiteY9" fmla="*/ 4059 h 394693"/>
                <a:gd name="connsiteX10" fmla="*/ 60346 w 368036"/>
                <a:gd name="connsiteY10" fmla="*/ 36860 h 394693"/>
                <a:gd name="connsiteX11" fmla="*/ 72448 w 368036"/>
                <a:gd name="connsiteY11" fmla="*/ 47382 h 394693"/>
                <a:gd name="connsiteX12" fmla="*/ 174258 w 368036"/>
                <a:gd name="connsiteY12" fmla="*/ 20805 h 394693"/>
                <a:gd name="connsiteX13" fmla="*/ 267919 w 368036"/>
                <a:gd name="connsiteY13" fmla="*/ 64869 h 394693"/>
                <a:gd name="connsiteX14" fmla="*/ 346412 w 368036"/>
                <a:gd name="connsiteY14" fmla="*/ 241864 h 394693"/>
                <a:gd name="connsiteX15" fmla="*/ 297459 w 368036"/>
                <a:gd name="connsiteY15" fmla="*/ 326879 h 394693"/>
                <a:gd name="connsiteX16" fmla="*/ 198513 w 368036"/>
                <a:gd name="connsiteY16" fmla="*/ 380476 h 394693"/>
                <a:gd name="connsiteX17" fmla="*/ 103717 w 368036"/>
                <a:gd name="connsiteY17" fmla="*/ 338389 h 394693"/>
                <a:gd name="connsiteX18" fmla="*/ 29965 w 368036"/>
                <a:gd name="connsiteY18" fmla="*/ 246458 h 394693"/>
                <a:gd name="connsiteX19" fmla="*/ 16875 w 368036"/>
                <a:gd name="connsiteY19" fmla="*/ 142622 h 394693"/>
                <a:gd name="connsiteX20" fmla="*/ 65335 w 368036"/>
                <a:gd name="connsiteY20" fmla="*/ 49259 h 394693"/>
                <a:gd name="connsiteX21" fmla="*/ 63359 w 368036"/>
                <a:gd name="connsiteY21" fmla="*/ 46937 h 394693"/>
                <a:gd name="connsiteX22" fmla="*/ 63359 w 368036"/>
                <a:gd name="connsiteY22" fmla="*/ 46937 h 39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68036" h="394693">
                  <a:moveTo>
                    <a:pt x="63359" y="46937"/>
                  </a:moveTo>
                  <a:cubicBezTo>
                    <a:pt x="36288" y="68722"/>
                    <a:pt x="16381" y="95002"/>
                    <a:pt x="6748" y="128741"/>
                  </a:cubicBezTo>
                  <a:cubicBezTo>
                    <a:pt x="-2539" y="161443"/>
                    <a:pt x="-2391" y="197257"/>
                    <a:pt x="8131" y="229663"/>
                  </a:cubicBezTo>
                  <a:cubicBezTo>
                    <a:pt x="21073" y="269527"/>
                    <a:pt x="49428" y="304254"/>
                    <a:pt x="78474" y="333795"/>
                  </a:cubicBezTo>
                  <a:cubicBezTo>
                    <a:pt x="105644" y="361458"/>
                    <a:pt x="138296" y="384774"/>
                    <a:pt x="176976" y="392381"/>
                  </a:cubicBezTo>
                  <a:cubicBezTo>
                    <a:pt x="217285" y="400334"/>
                    <a:pt x="254729" y="387293"/>
                    <a:pt x="285257" y="360618"/>
                  </a:cubicBezTo>
                  <a:cubicBezTo>
                    <a:pt x="313809" y="335721"/>
                    <a:pt x="338213" y="303316"/>
                    <a:pt x="353526" y="268638"/>
                  </a:cubicBezTo>
                  <a:cubicBezTo>
                    <a:pt x="368889" y="233861"/>
                    <a:pt x="372939" y="195034"/>
                    <a:pt x="361380" y="158479"/>
                  </a:cubicBezTo>
                  <a:cubicBezTo>
                    <a:pt x="349772" y="121727"/>
                    <a:pt x="325566" y="90309"/>
                    <a:pt x="296767" y="65214"/>
                  </a:cubicBezTo>
                  <a:cubicBezTo>
                    <a:pt x="264658" y="37205"/>
                    <a:pt x="225090" y="13544"/>
                    <a:pt x="183249" y="4059"/>
                  </a:cubicBezTo>
                  <a:cubicBezTo>
                    <a:pt x="141013" y="-5524"/>
                    <a:pt x="88601" y="502"/>
                    <a:pt x="60346" y="36860"/>
                  </a:cubicBezTo>
                  <a:cubicBezTo>
                    <a:pt x="54615" y="44220"/>
                    <a:pt x="65680" y="53309"/>
                    <a:pt x="72448" y="47382"/>
                  </a:cubicBezTo>
                  <a:cubicBezTo>
                    <a:pt x="101247" y="22386"/>
                    <a:pt x="136864" y="13494"/>
                    <a:pt x="174258" y="20805"/>
                  </a:cubicBezTo>
                  <a:cubicBezTo>
                    <a:pt x="208096" y="27424"/>
                    <a:pt x="240205" y="44813"/>
                    <a:pt x="267919" y="64869"/>
                  </a:cubicBezTo>
                  <a:cubicBezTo>
                    <a:pt x="324035" y="105425"/>
                    <a:pt x="367012" y="170581"/>
                    <a:pt x="346412" y="241864"/>
                  </a:cubicBezTo>
                  <a:cubicBezTo>
                    <a:pt x="337224" y="273578"/>
                    <a:pt x="318898" y="302032"/>
                    <a:pt x="297459" y="326879"/>
                  </a:cubicBezTo>
                  <a:cubicBezTo>
                    <a:pt x="271920" y="356468"/>
                    <a:pt x="239465" y="381810"/>
                    <a:pt x="198513" y="380476"/>
                  </a:cubicBezTo>
                  <a:cubicBezTo>
                    <a:pt x="162699" y="379340"/>
                    <a:pt x="130146" y="361606"/>
                    <a:pt x="103717" y="338389"/>
                  </a:cubicBezTo>
                  <a:cubicBezTo>
                    <a:pt x="74819" y="312949"/>
                    <a:pt x="47304" y="280988"/>
                    <a:pt x="29965" y="246458"/>
                  </a:cubicBezTo>
                  <a:cubicBezTo>
                    <a:pt x="13861" y="214398"/>
                    <a:pt x="9712" y="177695"/>
                    <a:pt x="16875" y="142622"/>
                  </a:cubicBezTo>
                  <a:cubicBezTo>
                    <a:pt x="23790" y="108883"/>
                    <a:pt x="39944" y="72970"/>
                    <a:pt x="65335" y="49259"/>
                  </a:cubicBezTo>
                  <a:cubicBezTo>
                    <a:pt x="66915" y="47925"/>
                    <a:pt x="64939" y="45653"/>
                    <a:pt x="63359" y="46937"/>
                  </a:cubicBezTo>
                  <a:lnTo>
                    <a:pt x="63359" y="4693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3" name="任意多边形: 形状 282"/>
            <p:cNvSpPr/>
            <p:nvPr/>
          </p:nvSpPr>
          <p:spPr>
            <a:xfrm>
              <a:off x="7337440" y="5385423"/>
              <a:ext cx="467001" cy="233747"/>
            </a:xfrm>
            <a:custGeom>
              <a:avLst/>
              <a:gdLst>
                <a:gd name="connsiteX0" fmla="*/ 4493 w 467001"/>
                <a:gd name="connsiteY0" fmla="*/ 233047 h 233747"/>
                <a:gd name="connsiteX1" fmla="*/ 9927 w 467001"/>
                <a:gd name="connsiteY1" fmla="*/ 203111 h 233747"/>
                <a:gd name="connsiteX2" fmla="*/ 6074 w 467001"/>
                <a:gd name="connsiteY2" fmla="*/ 204988 h 233747"/>
                <a:gd name="connsiteX3" fmla="*/ 22820 w 467001"/>
                <a:gd name="connsiteY3" fmla="*/ 217437 h 233747"/>
                <a:gd name="connsiteX4" fmla="*/ 39072 w 467001"/>
                <a:gd name="connsiteY4" fmla="*/ 225291 h 233747"/>
                <a:gd name="connsiteX5" fmla="*/ 55917 w 467001"/>
                <a:gd name="connsiteY5" fmla="*/ 210768 h 233747"/>
                <a:gd name="connsiteX6" fmla="*/ 73305 w 467001"/>
                <a:gd name="connsiteY6" fmla="*/ 171694 h 233747"/>
                <a:gd name="connsiteX7" fmla="*/ 60116 w 467001"/>
                <a:gd name="connsiteY7" fmla="*/ 172534 h 233747"/>
                <a:gd name="connsiteX8" fmla="*/ 115096 w 467001"/>
                <a:gd name="connsiteY8" fmla="*/ 179943 h 233747"/>
                <a:gd name="connsiteX9" fmla="*/ 146959 w 467001"/>
                <a:gd name="connsiteY9" fmla="*/ 149415 h 233747"/>
                <a:gd name="connsiteX10" fmla="*/ 188404 w 467001"/>
                <a:gd name="connsiteY10" fmla="*/ 140078 h 233747"/>
                <a:gd name="connsiteX11" fmla="*/ 208114 w 467001"/>
                <a:gd name="connsiteY11" fmla="*/ 133608 h 233747"/>
                <a:gd name="connsiteX12" fmla="*/ 229800 w 467001"/>
                <a:gd name="connsiteY12" fmla="*/ 120665 h 233747"/>
                <a:gd name="connsiteX13" fmla="*/ 269023 w 467001"/>
                <a:gd name="connsiteY13" fmla="*/ 120961 h 233747"/>
                <a:gd name="connsiteX14" fmla="*/ 295105 w 467001"/>
                <a:gd name="connsiteY14" fmla="*/ 98633 h 233747"/>
                <a:gd name="connsiteX15" fmla="*/ 306763 w 467001"/>
                <a:gd name="connsiteY15" fmla="*/ 85691 h 233747"/>
                <a:gd name="connsiteX16" fmla="*/ 325040 w 467001"/>
                <a:gd name="connsiteY16" fmla="*/ 80554 h 233747"/>
                <a:gd name="connsiteX17" fmla="*/ 354482 w 467001"/>
                <a:gd name="connsiteY17" fmla="*/ 62622 h 233747"/>
                <a:gd name="connsiteX18" fmla="*/ 373550 w 467001"/>
                <a:gd name="connsiteY18" fmla="*/ 31896 h 233747"/>
                <a:gd name="connsiteX19" fmla="*/ 362337 w 467001"/>
                <a:gd name="connsiteY19" fmla="*/ 31204 h 233747"/>
                <a:gd name="connsiteX20" fmla="*/ 403584 w 467001"/>
                <a:gd name="connsiteY20" fmla="*/ 43505 h 233747"/>
                <a:gd name="connsiteX21" fmla="*/ 428827 w 467001"/>
                <a:gd name="connsiteY21" fmla="*/ 32093 h 233747"/>
                <a:gd name="connsiteX22" fmla="*/ 442116 w 467001"/>
                <a:gd name="connsiteY22" fmla="*/ 23399 h 233747"/>
                <a:gd name="connsiteX23" fmla="*/ 450266 w 467001"/>
                <a:gd name="connsiteY23" fmla="*/ 18607 h 233747"/>
                <a:gd name="connsiteX24" fmla="*/ 453082 w 467001"/>
                <a:gd name="connsiteY24" fmla="*/ 17175 h 233747"/>
                <a:gd name="connsiteX25" fmla="*/ 458071 w 467001"/>
                <a:gd name="connsiteY25" fmla="*/ 7987 h 233747"/>
                <a:gd name="connsiteX26" fmla="*/ 452539 w 467001"/>
                <a:gd name="connsiteY26" fmla="*/ 12778 h 233747"/>
                <a:gd name="connsiteX27" fmla="*/ 466617 w 467001"/>
                <a:gd name="connsiteY27" fmla="*/ 12185 h 233747"/>
                <a:gd name="connsiteX28" fmla="*/ 460640 w 467001"/>
                <a:gd name="connsiteY28" fmla="*/ 923 h 233747"/>
                <a:gd name="connsiteX29" fmla="*/ 444684 w 467001"/>
                <a:gd name="connsiteY29" fmla="*/ 3640 h 233747"/>
                <a:gd name="connsiteX30" fmla="*/ 374242 w 467001"/>
                <a:gd name="connsiteY30" fmla="*/ 20732 h 233747"/>
                <a:gd name="connsiteX31" fmla="*/ 363028 w 467001"/>
                <a:gd name="connsiteY31" fmla="*/ 20040 h 233747"/>
                <a:gd name="connsiteX32" fmla="*/ 346233 w 467001"/>
                <a:gd name="connsiteY32" fmla="*/ 43257 h 233747"/>
                <a:gd name="connsiteX33" fmla="*/ 329240 w 467001"/>
                <a:gd name="connsiteY33" fmla="*/ 64548 h 233747"/>
                <a:gd name="connsiteX34" fmla="*/ 310369 w 467001"/>
                <a:gd name="connsiteY34" fmla="*/ 65931 h 233747"/>
                <a:gd name="connsiteX35" fmla="*/ 296982 w 467001"/>
                <a:gd name="connsiteY35" fmla="*/ 73193 h 233747"/>
                <a:gd name="connsiteX36" fmla="*/ 274654 w 467001"/>
                <a:gd name="connsiteY36" fmla="*/ 98386 h 233747"/>
                <a:gd name="connsiteX37" fmla="*/ 263046 w 467001"/>
                <a:gd name="connsiteY37" fmla="*/ 106438 h 233747"/>
                <a:gd name="connsiteX38" fmla="*/ 243632 w 467001"/>
                <a:gd name="connsiteY38" fmla="*/ 105104 h 233747"/>
                <a:gd name="connsiteX39" fmla="*/ 208559 w 467001"/>
                <a:gd name="connsiteY39" fmla="*/ 114490 h 233747"/>
                <a:gd name="connsiteX40" fmla="*/ 189293 w 467001"/>
                <a:gd name="connsiteY40" fmla="*/ 124073 h 233747"/>
                <a:gd name="connsiteX41" fmla="*/ 167706 w 467001"/>
                <a:gd name="connsiteY41" fmla="*/ 125259 h 233747"/>
                <a:gd name="connsiteX42" fmla="*/ 133424 w 467001"/>
                <a:gd name="connsiteY42" fmla="*/ 140375 h 233747"/>
                <a:gd name="connsiteX43" fmla="*/ 102105 w 467001"/>
                <a:gd name="connsiteY43" fmla="*/ 169866 h 233747"/>
                <a:gd name="connsiteX44" fmla="*/ 72861 w 467001"/>
                <a:gd name="connsiteY44" fmla="*/ 166309 h 233747"/>
                <a:gd name="connsiteX45" fmla="*/ 59671 w 467001"/>
                <a:gd name="connsiteY45" fmla="*/ 167149 h 233747"/>
                <a:gd name="connsiteX46" fmla="*/ 46976 w 467001"/>
                <a:gd name="connsiteY46" fmla="*/ 197430 h 233747"/>
                <a:gd name="connsiteX47" fmla="*/ 39122 w 467001"/>
                <a:gd name="connsiteY47" fmla="*/ 212250 h 233747"/>
                <a:gd name="connsiteX48" fmla="*/ 33540 w 467001"/>
                <a:gd name="connsiteY48" fmla="*/ 209879 h 233747"/>
                <a:gd name="connsiteX49" fmla="*/ 5432 w 467001"/>
                <a:gd name="connsiteY49" fmla="*/ 196541 h 233747"/>
                <a:gd name="connsiteX50" fmla="*/ 2171 w 467001"/>
                <a:gd name="connsiteY50" fmla="*/ 199357 h 233747"/>
                <a:gd name="connsiteX51" fmla="*/ 3110 w 467001"/>
                <a:gd name="connsiteY51" fmla="*/ 233244 h 233747"/>
                <a:gd name="connsiteX52" fmla="*/ 4493 w 467001"/>
                <a:gd name="connsiteY52" fmla="*/ 233047 h 233747"/>
                <a:gd name="connsiteX53" fmla="*/ 4493 w 467001"/>
                <a:gd name="connsiteY53" fmla="*/ 233047 h 233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67001" h="233747">
                  <a:moveTo>
                    <a:pt x="4493" y="233047"/>
                  </a:moveTo>
                  <a:cubicBezTo>
                    <a:pt x="2764" y="222821"/>
                    <a:pt x="5234" y="212250"/>
                    <a:pt x="9927" y="203111"/>
                  </a:cubicBezTo>
                  <a:cubicBezTo>
                    <a:pt x="8643" y="203753"/>
                    <a:pt x="7358" y="204396"/>
                    <a:pt x="6074" y="204988"/>
                  </a:cubicBezTo>
                  <a:cubicBezTo>
                    <a:pt x="12397" y="205581"/>
                    <a:pt x="18275" y="213485"/>
                    <a:pt x="22820" y="217437"/>
                  </a:cubicBezTo>
                  <a:cubicBezTo>
                    <a:pt x="27463" y="221438"/>
                    <a:pt x="32650" y="225439"/>
                    <a:pt x="39072" y="225291"/>
                  </a:cubicBezTo>
                  <a:cubicBezTo>
                    <a:pt x="47865" y="225143"/>
                    <a:pt x="52558" y="218030"/>
                    <a:pt x="55917" y="210768"/>
                  </a:cubicBezTo>
                  <a:cubicBezTo>
                    <a:pt x="61895" y="197826"/>
                    <a:pt x="67427" y="184686"/>
                    <a:pt x="73305" y="171694"/>
                  </a:cubicBezTo>
                  <a:cubicBezTo>
                    <a:pt x="68909" y="171990"/>
                    <a:pt x="64512" y="172237"/>
                    <a:pt x="60116" y="172534"/>
                  </a:cubicBezTo>
                  <a:cubicBezTo>
                    <a:pt x="69650" y="194516"/>
                    <a:pt x="98449" y="191058"/>
                    <a:pt x="115096" y="179943"/>
                  </a:cubicBezTo>
                  <a:cubicBezTo>
                    <a:pt x="127397" y="171743"/>
                    <a:pt x="135498" y="158652"/>
                    <a:pt x="146959" y="149415"/>
                  </a:cubicBezTo>
                  <a:cubicBezTo>
                    <a:pt x="159605" y="139190"/>
                    <a:pt x="173338" y="141610"/>
                    <a:pt x="188404" y="140078"/>
                  </a:cubicBezTo>
                  <a:cubicBezTo>
                    <a:pt x="195419" y="139338"/>
                    <a:pt x="202038" y="137214"/>
                    <a:pt x="208114" y="133608"/>
                  </a:cubicBezTo>
                  <a:cubicBezTo>
                    <a:pt x="215178" y="129409"/>
                    <a:pt x="221748" y="122937"/>
                    <a:pt x="229800" y="120665"/>
                  </a:cubicBezTo>
                  <a:cubicBezTo>
                    <a:pt x="242693" y="117059"/>
                    <a:pt x="255685" y="125556"/>
                    <a:pt x="269023" y="120961"/>
                  </a:cubicBezTo>
                  <a:cubicBezTo>
                    <a:pt x="280286" y="117059"/>
                    <a:pt x="287893" y="107624"/>
                    <a:pt x="295105" y="98633"/>
                  </a:cubicBezTo>
                  <a:cubicBezTo>
                    <a:pt x="298711" y="94089"/>
                    <a:pt x="302268" y="89395"/>
                    <a:pt x="306763" y="85691"/>
                  </a:cubicBezTo>
                  <a:cubicBezTo>
                    <a:pt x="312543" y="80850"/>
                    <a:pt x="317779" y="80603"/>
                    <a:pt x="325040" y="80554"/>
                  </a:cubicBezTo>
                  <a:cubicBezTo>
                    <a:pt x="338477" y="80504"/>
                    <a:pt x="348060" y="74329"/>
                    <a:pt x="354482" y="62622"/>
                  </a:cubicBezTo>
                  <a:cubicBezTo>
                    <a:pt x="360262" y="52149"/>
                    <a:pt x="363177" y="38960"/>
                    <a:pt x="373550" y="31896"/>
                  </a:cubicBezTo>
                  <a:cubicBezTo>
                    <a:pt x="369796" y="31649"/>
                    <a:pt x="366091" y="31451"/>
                    <a:pt x="362337" y="31204"/>
                  </a:cubicBezTo>
                  <a:cubicBezTo>
                    <a:pt x="371969" y="43801"/>
                    <a:pt x="388715" y="46716"/>
                    <a:pt x="403584" y="43505"/>
                  </a:cubicBezTo>
                  <a:cubicBezTo>
                    <a:pt x="412772" y="41528"/>
                    <a:pt x="420973" y="37082"/>
                    <a:pt x="428827" y="32093"/>
                  </a:cubicBezTo>
                  <a:cubicBezTo>
                    <a:pt x="433273" y="29278"/>
                    <a:pt x="437620" y="26215"/>
                    <a:pt x="442116" y="23399"/>
                  </a:cubicBezTo>
                  <a:cubicBezTo>
                    <a:pt x="444783" y="21720"/>
                    <a:pt x="447500" y="20040"/>
                    <a:pt x="450266" y="18607"/>
                  </a:cubicBezTo>
                  <a:cubicBezTo>
                    <a:pt x="451205" y="18114"/>
                    <a:pt x="452144" y="17669"/>
                    <a:pt x="453082" y="17175"/>
                  </a:cubicBezTo>
                  <a:cubicBezTo>
                    <a:pt x="457182" y="16187"/>
                    <a:pt x="458862" y="13124"/>
                    <a:pt x="458071" y="7987"/>
                  </a:cubicBezTo>
                  <a:cubicBezTo>
                    <a:pt x="455157" y="6851"/>
                    <a:pt x="451847" y="9715"/>
                    <a:pt x="452539" y="12778"/>
                  </a:cubicBezTo>
                  <a:cubicBezTo>
                    <a:pt x="454317" y="20139"/>
                    <a:pt x="464493" y="18756"/>
                    <a:pt x="466617" y="12185"/>
                  </a:cubicBezTo>
                  <a:cubicBezTo>
                    <a:pt x="468149" y="7443"/>
                    <a:pt x="464888" y="2751"/>
                    <a:pt x="460640" y="923"/>
                  </a:cubicBezTo>
                  <a:cubicBezTo>
                    <a:pt x="455206" y="-1448"/>
                    <a:pt x="449525" y="1219"/>
                    <a:pt x="444684" y="3640"/>
                  </a:cubicBezTo>
                  <a:cubicBezTo>
                    <a:pt x="427296" y="12433"/>
                    <a:pt x="392865" y="45184"/>
                    <a:pt x="374242" y="20732"/>
                  </a:cubicBezTo>
                  <a:cubicBezTo>
                    <a:pt x="371426" y="17027"/>
                    <a:pt x="366388" y="17767"/>
                    <a:pt x="363028" y="20040"/>
                  </a:cubicBezTo>
                  <a:cubicBezTo>
                    <a:pt x="354779" y="25622"/>
                    <a:pt x="350284" y="34464"/>
                    <a:pt x="346233" y="43257"/>
                  </a:cubicBezTo>
                  <a:cubicBezTo>
                    <a:pt x="342577" y="51210"/>
                    <a:pt x="339070" y="62868"/>
                    <a:pt x="329240" y="64548"/>
                  </a:cubicBezTo>
                  <a:cubicBezTo>
                    <a:pt x="322966" y="65635"/>
                    <a:pt x="316643" y="64153"/>
                    <a:pt x="310369" y="65931"/>
                  </a:cubicBezTo>
                  <a:cubicBezTo>
                    <a:pt x="305429" y="67364"/>
                    <a:pt x="300983" y="69933"/>
                    <a:pt x="296982" y="73193"/>
                  </a:cubicBezTo>
                  <a:cubicBezTo>
                    <a:pt x="288189" y="80306"/>
                    <a:pt x="282508" y="90334"/>
                    <a:pt x="274654" y="98386"/>
                  </a:cubicBezTo>
                  <a:cubicBezTo>
                    <a:pt x="271394" y="101745"/>
                    <a:pt x="267639" y="105104"/>
                    <a:pt x="263046" y="106438"/>
                  </a:cubicBezTo>
                  <a:cubicBezTo>
                    <a:pt x="256722" y="108217"/>
                    <a:pt x="249905" y="106092"/>
                    <a:pt x="243632" y="105104"/>
                  </a:cubicBezTo>
                  <a:cubicBezTo>
                    <a:pt x="230047" y="102980"/>
                    <a:pt x="219723" y="106883"/>
                    <a:pt x="208559" y="114490"/>
                  </a:cubicBezTo>
                  <a:cubicBezTo>
                    <a:pt x="202483" y="118640"/>
                    <a:pt x="196703" y="122789"/>
                    <a:pt x="189293" y="124073"/>
                  </a:cubicBezTo>
                  <a:cubicBezTo>
                    <a:pt x="182180" y="125308"/>
                    <a:pt x="174869" y="124765"/>
                    <a:pt x="167706" y="125259"/>
                  </a:cubicBezTo>
                  <a:cubicBezTo>
                    <a:pt x="154418" y="126099"/>
                    <a:pt x="143204" y="131384"/>
                    <a:pt x="133424" y="140375"/>
                  </a:cubicBezTo>
                  <a:cubicBezTo>
                    <a:pt x="123100" y="149909"/>
                    <a:pt x="114949" y="163493"/>
                    <a:pt x="102105" y="169866"/>
                  </a:cubicBezTo>
                  <a:cubicBezTo>
                    <a:pt x="93213" y="174263"/>
                    <a:pt x="78146" y="177226"/>
                    <a:pt x="72861" y="166309"/>
                  </a:cubicBezTo>
                  <a:cubicBezTo>
                    <a:pt x="69996" y="160480"/>
                    <a:pt x="61993" y="161567"/>
                    <a:pt x="59671" y="167149"/>
                  </a:cubicBezTo>
                  <a:cubicBezTo>
                    <a:pt x="55522" y="177276"/>
                    <a:pt x="51224" y="187353"/>
                    <a:pt x="46976" y="197430"/>
                  </a:cubicBezTo>
                  <a:cubicBezTo>
                    <a:pt x="45642" y="200641"/>
                    <a:pt x="43073" y="211361"/>
                    <a:pt x="39122" y="212250"/>
                  </a:cubicBezTo>
                  <a:cubicBezTo>
                    <a:pt x="37096" y="212695"/>
                    <a:pt x="35071" y="210966"/>
                    <a:pt x="33540" y="209879"/>
                  </a:cubicBezTo>
                  <a:cubicBezTo>
                    <a:pt x="24203" y="203210"/>
                    <a:pt x="17930" y="195356"/>
                    <a:pt x="5432" y="196541"/>
                  </a:cubicBezTo>
                  <a:cubicBezTo>
                    <a:pt x="3999" y="196690"/>
                    <a:pt x="2567" y="198023"/>
                    <a:pt x="2171" y="199357"/>
                  </a:cubicBezTo>
                  <a:cubicBezTo>
                    <a:pt x="-1286" y="211064"/>
                    <a:pt x="-348" y="221685"/>
                    <a:pt x="3110" y="233244"/>
                  </a:cubicBezTo>
                  <a:cubicBezTo>
                    <a:pt x="3505" y="234035"/>
                    <a:pt x="4641" y="233837"/>
                    <a:pt x="4493" y="233047"/>
                  </a:cubicBezTo>
                  <a:lnTo>
                    <a:pt x="4493" y="23304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4" name="任意多边形: 形状 283"/>
            <p:cNvSpPr/>
            <p:nvPr/>
          </p:nvSpPr>
          <p:spPr>
            <a:xfrm>
              <a:off x="7403882" y="5540399"/>
              <a:ext cx="349799" cy="184717"/>
            </a:xfrm>
            <a:custGeom>
              <a:avLst/>
              <a:gdLst>
                <a:gd name="connsiteX0" fmla="*/ 3159 w 349799"/>
                <a:gd name="connsiteY0" fmla="*/ 184623 h 184717"/>
                <a:gd name="connsiteX1" fmla="*/ 37393 w 349799"/>
                <a:gd name="connsiteY1" fmla="*/ 163530 h 184717"/>
                <a:gd name="connsiteX2" fmla="*/ 50335 w 349799"/>
                <a:gd name="connsiteY2" fmla="*/ 148068 h 184717"/>
                <a:gd name="connsiteX3" fmla="*/ 63870 w 349799"/>
                <a:gd name="connsiteY3" fmla="*/ 129198 h 184717"/>
                <a:gd name="connsiteX4" fmla="*/ 78789 w 349799"/>
                <a:gd name="connsiteY4" fmla="*/ 135571 h 184717"/>
                <a:gd name="connsiteX5" fmla="*/ 91830 w 349799"/>
                <a:gd name="connsiteY5" fmla="*/ 142783 h 184717"/>
                <a:gd name="connsiteX6" fmla="*/ 120580 w 349799"/>
                <a:gd name="connsiteY6" fmla="*/ 133891 h 184717"/>
                <a:gd name="connsiteX7" fmla="*/ 143451 w 349799"/>
                <a:gd name="connsiteY7" fmla="*/ 99410 h 184717"/>
                <a:gd name="connsiteX8" fmla="*/ 158765 w 349799"/>
                <a:gd name="connsiteY8" fmla="*/ 88246 h 184717"/>
                <a:gd name="connsiteX9" fmla="*/ 177289 w 349799"/>
                <a:gd name="connsiteY9" fmla="*/ 93137 h 184717"/>
                <a:gd name="connsiteX10" fmla="*/ 244175 w 349799"/>
                <a:gd name="connsiteY10" fmla="*/ 68932 h 184717"/>
                <a:gd name="connsiteX11" fmla="*/ 292537 w 349799"/>
                <a:gd name="connsiteY11" fmla="*/ 39589 h 184717"/>
                <a:gd name="connsiteX12" fmla="*/ 345738 w 349799"/>
                <a:gd name="connsiteY12" fmla="*/ 14890 h 184717"/>
                <a:gd name="connsiteX13" fmla="*/ 340897 w 349799"/>
                <a:gd name="connsiteY13" fmla="*/ 367 h 184717"/>
                <a:gd name="connsiteX14" fmla="*/ 251783 w 349799"/>
                <a:gd name="connsiteY14" fmla="*/ 45220 h 184717"/>
                <a:gd name="connsiteX15" fmla="*/ 215030 w 349799"/>
                <a:gd name="connsiteY15" fmla="*/ 69821 h 184717"/>
                <a:gd name="connsiteX16" fmla="*/ 178722 w 349799"/>
                <a:gd name="connsiteY16" fmla="*/ 77675 h 184717"/>
                <a:gd name="connsiteX17" fmla="*/ 145230 w 349799"/>
                <a:gd name="connsiteY17" fmla="*/ 77527 h 184717"/>
                <a:gd name="connsiteX18" fmla="*/ 121074 w 349799"/>
                <a:gd name="connsiteY18" fmla="*/ 107660 h 184717"/>
                <a:gd name="connsiteX19" fmla="*/ 93756 w 349799"/>
                <a:gd name="connsiteY19" fmla="*/ 128358 h 184717"/>
                <a:gd name="connsiteX20" fmla="*/ 80962 w 349799"/>
                <a:gd name="connsiteY20" fmla="*/ 116453 h 184717"/>
                <a:gd name="connsiteX21" fmla="*/ 65747 w 349799"/>
                <a:gd name="connsiteY21" fmla="*/ 113687 h 184717"/>
                <a:gd name="connsiteX22" fmla="*/ 37985 w 349799"/>
                <a:gd name="connsiteY22" fmla="*/ 143474 h 184717"/>
                <a:gd name="connsiteX23" fmla="*/ 739 w 349799"/>
                <a:gd name="connsiteY23" fmla="*/ 180128 h 184717"/>
                <a:gd name="connsiteX24" fmla="*/ 3159 w 349799"/>
                <a:gd name="connsiteY24" fmla="*/ 184623 h 184717"/>
                <a:gd name="connsiteX25" fmla="*/ 3159 w 349799"/>
                <a:gd name="connsiteY25" fmla="*/ 184623 h 18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49799" h="184717">
                  <a:moveTo>
                    <a:pt x="3159" y="184623"/>
                  </a:moveTo>
                  <a:cubicBezTo>
                    <a:pt x="16349" y="180573"/>
                    <a:pt x="27759" y="173311"/>
                    <a:pt x="37393" y="163530"/>
                  </a:cubicBezTo>
                  <a:cubicBezTo>
                    <a:pt x="42085" y="158738"/>
                    <a:pt x="46482" y="153552"/>
                    <a:pt x="50335" y="148068"/>
                  </a:cubicBezTo>
                  <a:cubicBezTo>
                    <a:pt x="54534" y="142091"/>
                    <a:pt x="57794" y="133545"/>
                    <a:pt x="63870" y="129198"/>
                  </a:cubicBezTo>
                  <a:cubicBezTo>
                    <a:pt x="71576" y="123715"/>
                    <a:pt x="74194" y="130433"/>
                    <a:pt x="78789" y="135571"/>
                  </a:cubicBezTo>
                  <a:cubicBezTo>
                    <a:pt x="82197" y="139374"/>
                    <a:pt x="86841" y="141795"/>
                    <a:pt x="91830" y="142783"/>
                  </a:cubicBezTo>
                  <a:cubicBezTo>
                    <a:pt x="102055" y="144759"/>
                    <a:pt x="112972" y="140757"/>
                    <a:pt x="120580" y="133891"/>
                  </a:cubicBezTo>
                  <a:cubicBezTo>
                    <a:pt x="131102" y="124357"/>
                    <a:pt x="135054" y="110476"/>
                    <a:pt x="143451" y="99410"/>
                  </a:cubicBezTo>
                  <a:cubicBezTo>
                    <a:pt x="147156" y="94471"/>
                    <a:pt x="152491" y="89382"/>
                    <a:pt x="158765" y="88246"/>
                  </a:cubicBezTo>
                  <a:cubicBezTo>
                    <a:pt x="165236" y="87011"/>
                    <a:pt x="171213" y="91556"/>
                    <a:pt x="177289" y="93137"/>
                  </a:cubicBezTo>
                  <a:cubicBezTo>
                    <a:pt x="202285" y="99509"/>
                    <a:pt x="224860" y="82269"/>
                    <a:pt x="244175" y="68932"/>
                  </a:cubicBezTo>
                  <a:cubicBezTo>
                    <a:pt x="259686" y="58212"/>
                    <a:pt x="275889" y="48431"/>
                    <a:pt x="292537" y="39589"/>
                  </a:cubicBezTo>
                  <a:cubicBezTo>
                    <a:pt x="309875" y="30351"/>
                    <a:pt x="328004" y="23189"/>
                    <a:pt x="345738" y="14890"/>
                  </a:cubicBezTo>
                  <a:cubicBezTo>
                    <a:pt x="353395" y="11284"/>
                    <a:pt x="349345" y="-2400"/>
                    <a:pt x="340897" y="367"/>
                  </a:cubicBezTo>
                  <a:cubicBezTo>
                    <a:pt x="309579" y="10542"/>
                    <a:pt x="279396" y="27536"/>
                    <a:pt x="251783" y="45220"/>
                  </a:cubicBezTo>
                  <a:cubicBezTo>
                    <a:pt x="239384" y="53173"/>
                    <a:pt x="227725" y="62362"/>
                    <a:pt x="215030" y="69821"/>
                  </a:cubicBezTo>
                  <a:cubicBezTo>
                    <a:pt x="204113" y="76243"/>
                    <a:pt x="191467" y="81874"/>
                    <a:pt x="178722" y="77675"/>
                  </a:cubicBezTo>
                  <a:cubicBezTo>
                    <a:pt x="166570" y="73625"/>
                    <a:pt x="157234" y="70265"/>
                    <a:pt x="145230" y="77527"/>
                  </a:cubicBezTo>
                  <a:cubicBezTo>
                    <a:pt x="133522" y="84591"/>
                    <a:pt x="127446" y="96101"/>
                    <a:pt x="121074" y="107660"/>
                  </a:cubicBezTo>
                  <a:cubicBezTo>
                    <a:pt x="115887" y="117046"/>
                    <a:pt x="106896" y="131618"/>
                    <a:pt x="93756" y="128358"/>
                  </a:cubicBezTo>
                  <a:cubicBezTo>
                    <a:pt x="87680" y="126876"/>
                    <a:pt x="85852" y="119862"/>
                    <a:pt x="80962" y="116453"/>
                  </a:cubicBezTo>
                  <a:cubicBezTo>
                    <a:pt x="76565" y="113391"/>
                    <a:pt x="70934" y="112600"/>
                    <a:pt x="65747" y="113687"/>
                  </a:cubicBezTo>
                  <a:cubicBezTo>
                    <a:pt x="50878" y="116799"/>
                    <a:pt x="45642" y="132360"/>
                    <a:pt x="37985" y="143474"/>
                  </a:cubicBezTo>
                  <a:cubicBezTo>
                    <a:pt x="28056" y="157948"/>
                    <a:pt x="14373" y="169260"/>
                    <a:pt x="739" y="180128"/>
                  </a:cubicBezTo>
                  <a:cubicBezTo>
                    <a:pt x="-1040" y="181560"/>
                    <a:pt x="640" y="185364"/>
                    <a:pt x="3159" y="184623"/>
                  </a:cubicBezTo>
                  <a:lnTo>
                    <a:pt x="3159" y="18462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5" name="任意多边形: 形状 284"/>
            <p:cNvSpPr/>
            <p:nvPr/>
          </p:nvSpPr>
          <p:spPr>
            <a:xfrm>
              <a:off x="7451164" y="5561403"/>
              <a:ext cx="442936" cy="250437"/>
            </a:xfrm>
            <a:custGeom>
              <a:avLst/>
              <a:gdLst>
                <a:gd name="connsiteX0" fmla="*/ 6609 w 442936"/>
                <a:gd name="connsiteY0" fmla="*/ 230258 h 250437"/>
                <a:gd name="connsiteX1" fmla="*/ 4732 w 442936"/>
                <a:gd name="connsiteY1" fmla="*/ 249721 h 250437"/>
                <a:gd name="connsiteX2" fmla="*/ 10462 w 442936"/>
                <a:gd name="connsiteY2" fmla="*/ 248585 h 250437"/>
                <a:gd name="connsiteX3" fmla="*/ 72062 w 442936"/>
                <a:gd name="connsiteY3" fmla="*/ 198741 h 250437"/>
                <a:gd name="connsiteX4" fmla="*/ 111779 w 442936"/>
                <a:gd name="connsiteY4" fmla="*/ 194098 h 250437"/>
                <a:gd name="connsiteX5" fmla="*/ 143048 w 442936"/>
                <a:gd name="connsiteY5" fmla="*/ 178587 h 250437"/>
                <a:gd name="connsiteX6" fmla="*/ 152632 w 442936"/>
                <a:gd name="connsiteY6" fmla="*/ 166237 h 250437"/>
                <a:gd name="connsiteX7" fmla="*/ 171601 w 442936"/>
                <a:gd name="connsiteY7" fmla="*/ 162138 h 250437"/>
                <a:gd name="connsiteX8" fmla="*/ 202672 w 442936"/>
                <a:gd name="connsiteY8" fmla="*/ 152702 h 250437"/>
                <a:gd name="connsiteX9" fmla="*/ 229694 w 442936"/>
                <a:gd name="connsiteY9" fmla="*/ 129781 h 250437"/>
                <a:gd name="connsiteX10" fmla="*/ 257505 w 442936"/>
                <a:gd name="connsiteY10" fmla="*/ 115949 h 250437"/>
                <a:gd name="connsiteX11" fmla="*/ 278153 w 442936"/>
                <a:gd name="connsiteY11" fmla="*/ 118074 h 250437"/>
                <a:gd name="connsiteX12" fmla="*/ 296481 w 442936"/>
                <a:gd name="connsiteY12" fmla="*/ 107849 h 250437"/>
                <a:gd name="connsiteX13" fmla="*/ 310114 w 442936"/>
                <a:gd name="connsiteY13" fmla="*/ 84878 h 250437"/>
                <a:gd name="connsiteX14" fmla="*/ 324144 w 442936"/>
                <a:gd name="connsiteY14" fmla="*/ 60425 h 250437"/>
                <a:gd name="connsiteX15" fmla="*/ 308583 w 442936"/>
                <a:gd name="connsiteY15" fmla="*/ 55091 h 250437"/>
                <a:gd name="connsiteX16" fmla="*/ 319500 w 442936"/>
                <a:gd name="connsiteY16" fmla="*/ 89422 h 250437"/>
                <a:gd name="connsiteX17" fmla="*/ 332937 w 442936"/>
                <a:gd name="connsiteY17" fmla="*/ 88484 h 250437"/>
                <a:gd name="connsiteX18" fmla="*/ 375321 w 442936"/>
                <a:gd name="connsiteY18" fmla="*/ 34096 h 250437"/>
                <a:gd name="connsiteX19" fmla="*/ 359859 w 442936"/>
                <a:gd name="connsiteY19" fmla="*/ 30935 h 250437"/>
                <a:gd name="connsiteX20" fmla="*/ 406936 w 442936"/>
                <a:gd name="connsiteY20" fmla="*/ 56276 h 250437"/>
                <a:gd name="connsiteX21" fmla="*/ 432277 w 442936"/>
                <a:gd name="connsiteY21" fmla="*/ 35973 h 250437"/>
                <a:gd name="connsiteX22" fmla="*/ 442453 w 442936"/>
                <a:gd name="connsiteY22" fmla="*/ 4259 h 250437"/>
                <a:gd name="connsiteX23" fmla="*/ 433759 w 442936"/>
                <a:gd name="connsiteY23" fmla="*/ 1295 h 250437"/>
                <a:gd name="connsiteX24" fmla="*/ 408072 w 442936"/>
                <a:gd name="connsiteY24" fmla="*/ 36813 h 250437"/>
                <a:gd name="connsiteX25" fmla="*/ 376654 w 442936"/>
                <a:gd name="connsiteY25" fmla="*/ 27773 h 250437"/>
                <a:gd name="connsiteX26" fmla="*/ 361193 w 442936"/>
                <a:gd name="connsiteY26" fmla="*/ 24611 h 250437"/>
                <a:gd name="connsiteX27" fmla="*/ 318858 w 442936"/>
                <a:gd name="connsiteY27" fmla="*/ 79049 h 250437"/>
                <a:gd name="connsiteX28" fmla="*/ 332295 w 442936"/>
                <a:gd name="connsiteY28" fmla="*/ 78110 h 250437"/>
                <a:gd name="connsiteX29" fmla="*/ 325576 w 442936"/>
                <a:gd name="connsiteY29" fmla="*/ 56276 h 250437"/>
                <a:gd name="connsiteX30" fmla="*/ 310016 w 442936"/>
                <a:gd name="connsiteY30" fmla="*/ 50941 h 250437"/>
                <a:gd name="connsiteX31" fmla="*/ 285316 w 442936"/>
                <a:gd name="connsiteY31" fmla="*/ 94017 h 250437"/>
                <a:gd name="connsiteX32" fmla="*/ 268521 w 442936"/>
                <a:gd name="connsiteY32" fmla="*/ 100340 h 250437"/>
                <a:gd name="connsiteX33" fmla="*/ 250391 w 442936"/>
                <a:gd name="connsiteY33" fmla="*/ 99599 h 250437"/>
                <a:gd name="connsiteX34" fmla="*/ 195312 w 442936"/>
                <a:gd name="connsiteY34" fmla="*/ 137982 h 250437"/>
                <a:gd name="connsiteX35" fmla="*/ 180640 w 442936"/>
                <a:gd name="connsiteY35" fmla="*/ 145292 h 250437"/>
                <a:gd name="connsiteX36" fmla="*/ 161573 w 442936"/>
                <a:gd name="connsiteY36" fmla="*/ 145737 h 250437"/>
                <a:gd name="connsiteX37" fmla="*/ 134552 w 442936"/>
                <a:gd name="connsiteY37" fmla="*/ 163422 h 250437"/>
                <a:gd name="connsiteX38" fmla="*/ 123882 w 442936"/>
                <a:gd name="connsiteY38" fmla="*/ 176167 h 250437"/>
                <a:gd name="connsiteX39" fmla="*/ 101059 w 442936"/>
                <a:gd name="connsiteY39" fmla="*/ 179031 h 250437"/>
                <a:gd name="connsiteX40" fmla="*/ 64405 w 442936"/>
                <a:gd name="connsiteY40" fmla="*/ 186491 h 250437"/>
                <a:gd name="connsiteX41" fmla="*/ 3152 w 442936"/>
                <a:gd name="connsiteY41" fmla="*/ 244880 h 250437"/>
                <a:gd name="connsiteX42" fmla="*/ 8388 w 442936"/>
                <a:gd name="connsiteY42" fmla="*/ 242311 h 250437"/>
                <a:gd name="connsiteX43" fmla="*/ 8091 w 442936"/>
                <a:gd name="connsiteY43" fmla="*/ 233123 h 250437"/>
                <a:gd name="connsiteX44" fmla="*/ 6609 w 442936"/>
                <a:gd name="connsiteY44" fmla="*/ 230258 h 250437"/>
                <a:gd name="connsiteX45" fmla="*/ 6609 w 442936"/>
                <a:gd name="connsiteY45" fmla="*/ 230258 h 25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936" h="250437">
                  <a:moveTo>
                    <a:pt x="6609" y="230258"/>
                  </a:moveTo>
                  <a:cubicBezTo>
                    <a:pt x="-1887" y="233716"/>
                    <a:pt x="-1838" y="244485"/>
                    <a:pt x="4732" y="249721"/>
                  </a:cubicBezTo>
                  <a:cubicBezTo>
                    <a:pt x="6510" y="251153"/>
                    <a:pt x="9277" y="250264"/>
                    <a:pt x="10462" y="248585"/>
                  </a:cubicBezTo>
                  <a:cubicBezTo>
                    <a:pt x="26171" y="226306"/>
                    <a:pt x="45585" y="207386"/>
                    <a:pt x="72062" y="198741"/>
                  </a:cubicBezTo>
                  <a:cubicBezTo>
                    <a:pt x="85302" y="194444"/>
                    <a:pt x="98046" y="194197"/>
                    <a:pt x="111779" y="194098"/>
                  </a:cubicBezTo>
                  <a:cubicBezTo>
                    <a:pt x="125314" y="194049"/>
                    <a:pt x="134749" y="189109"/>
                    <a:pt x="143048" y="178587"/>
                  </a:cubicBezTo>
                  <a:cubicBezTo>
                    <a:pt x="146259" y="174537"/>
                    <a:pt x="148927" y="169893"/>
                    <a:pt x="152632" y="166237"/>
                  </a:cubicBezTo>
                  <a:cubicBezTo>
                    <a:pt x="158213" y="160754"/>
                    <a:pt x="164388" y="161890"/>
                    <a:pt x="171601" y="162138"/>
                  </a:cubicBezTo>
                  <a:cubicBezTo>
                    <a:pt x="183061" y="162533"/>
                    <a:pt x="193188" y="159025"/>
                    <a:pt x="202672" y="152702"/>
                  </a:cubicBezTo>
                  <a:cubicBezTo>
                    <a:pt x="212552" y="146083"/>
                    <a:pt x="220752" y="137537"/>
                    <a:pt x="229694" y="129781"/>
                  </a:cubicBezTo>
                  <a:cubicBezTo>
                    <a:pt x="237548" y="122964"/>
                    <a:pt x="246587" y="115802"/>
                    <a:pt x="257505" y="115949"/>
                  </a:cubicBezTo>
                  <a:cubicBezTo>
                    <a:pt x="264470" y="116048"/>
                    <a:pt x="271139" y="118617"/>
                    <a:pt x="278153" y="118074"/>
                  </a:cubicBezTo>
                  <a:cubicBezTo>
                    <a:pt x="285711" y="117481"/>
                    <a:pt x="291837" y="113826"/>
                    <a:pt x="296481" y="107849"/>
                  </a:cubicBezTo>
                  <a:cubicBezTo>
                    <a:pt x="301865" y="100883"/>
                    <a:pt x="305768" y="92485"/>
                    <a:pt x="310114" y="84878"/>
                  </a:cubicBezTo>
                  <a:cubicBezTo>
                    <a:pt x="314807" y="76727"/>
                    <a:pt x="319450" y="68576"/>
                    <a:pt x="324144" y="60425"/>
                  </a:cubicBezTo>
                  <a:cubicBezTo>
                    <a:pt x="318957" y="58647"/>
                    <a:pt x="313770" y="56869"/>
                    <a:pt x="308583" y="55091"/>
                  </a:cubicBezTo>
                  <a:cubicBezTo>
                    <a:pt x="308583" y="67934"/>
                    <a:pt x="312189" y="78900"/>
                    <a:pt x="319500" y="89422"/>
                  </a:cubicBezTo>
                  <a:cubicBezTo>
                    <a:pt x="322859" y="94264"/>
                    <a:pt x="329972" y="92337"/>
                    <a:pt x="332937" y="88484"/>
                  </a:cubicBezTo>
                  <a:cubicBezTo>
                    <a:pt x="347065" y="70355"/>
                    <a:pt x="361193" y="52226"/>
                    <a:pt x="375321" y="34096"/>
                  </a:cubicBezTo>
                  <a:cubicBezTo>
                    <a:pt x="370133" y="33059"/>
                    <a:pt x="364996" y="32021"/>
                    <a:pt x="359859" y="30935"/>
                  </a:cubicBezTo>
                  <a:cubicBezTo>
                    <a:pt x="362773" y="52522"/>
                    <a:pt x="387769" y="62401"/>
                    <a:pt x="406936" y="56276"/>
                  </a:cubicBezTo>
                  <a:cubicBezTo>
                    <a:pt x="417507" y="52917"/>
                    <a:pt x="426053" y="44964"/>
                    <a:pt x="432277" y="35973"/>
                  </a:cubicBezTo>
                  <a:cubicBezTo>
                    <a:pt x="438600" y="26835"/>
                    <a:pt x="444725" y="15522"/>
                    <a:pt x="442453" y="4259"/>
                  </a:cubicBezTo>
                  <a:cubicBezTo>
                    <a:pt x="441663" y="308"/>
                    <a:pt x="436822" y="-1372"/>
                    <a:pt x="433759" y="1295"/>
                  </a:cubicBezTo>
                  <a:cubicBezTo>
                    <a:pt x="422447" y="11076"/>
                    <a:pt x="421064" y="27773"/>
                    <a:pt x="408072" y="36813"/>
                  </a:cubicBezTo>
                  <a:cubicBezTo>
                    <a:pt x="397994" y="43828"/>
                    <a:pt x="378630" y="42346"/>
                    <a:pt x="376654" y="27773"/>
                  </a:cubicBezTo>
                  <a:cubicBezTo>
                    <a:pt x="375567" y="19869"/>
                    <a:pt x="365441" y="19178"/>
                    <a:pt x="361193" y="24611"/>
                  </a:cubicBezTo>
                  <a:cubicBezTo>
                    <a:pt x="347065" y="42741"/>
                    <a:pt x="332986" y="60920"/>
                    <a:pt x="318858" y="79049"/>
                  </a:cubicBezTo>
                  <a:cubicBezTo>
                    <a:pt x="323353" y="78753"/>
                    <a:pt x="327799" y="78407"/>
                    <a:pt x="332295" y="78110"/>
                  </a:cubicBezTo>
                  <a:cubicBezTo>
                    <a:pt x="327799" y="71639"/>
                    <a:pt x="325576" y="64130"/>
                    <a:pt x="325576" y="56276"/>
                  </a:cubicBezTo>
                  <a:cubicBezTo>
                    <a:pt x="325576" y="48471"/>
                    <a:pt x="314609" y="42988"/>
                    <a:pt x="310016" y="50941"/>
                  </a:cubicBezTo>
                  <a:cubicBezTo>
                    <a:pt x="301815" y="65266"/>
                    <a:pt x="294059" y="80037"/>
                    <a:pt x="285316" y="94017"/>
                  </a:cubicBezTo>
                  <a:cubicBezTo>
                    <a:pt x="280722" y="101377"/>
                    <a:pt x="276721" y="101723"/>
                    <a:pt x="268521" y="100340"/>
                  </a:cubicBezTo>
                  <a:cubicBezTo>
                    <a:pt x="262445" y="99302"/>
                    <a:pt x="256566" y="98562"/>
                    <a:pt x="250391" y="99599"/>
                  </a:cubicBezTo>
                  <a:cubicBezTo>
                    <a:pt x="227174" y="103501"/>
                    <a:pt x="213145" y="124940"/>
                    <a:pt x="195312" y="137982"/>
                  </a:cubicBezTo>
                  <a:cubicBezTo>
                    <a:pt x="190916" y="141193"/>
                    <a:pt x="185976" y="144057"/>
                    <a:pt x="180640" y="145292"/>
                  </a:cubicBezTo>
                  <a:cubicBezTo>
                    <a:pt x="174367" y="146774"/>
                    <a:pt x="167945" y="145391"/>
                    <a:pt x="161573" y="145737"/>
                  </a:cubicBezTo>
                  <a:cubicBezTo>
                    <a:pt x="149272" y="146379"/>
                    <a:pt x="141369" y="153937"/>
                    <a:pt x="134552" y="163422"/>
                  </a:cubicBezTo>
                  <a:cubicBezTo>
                    <a:pt x="131440" y="167768"/>
                    <a:pt x="128525" y="173203"/>
                    <a:pt x="123882" y="176167"/>
                  </a:cubicBezTo>
                  <a:cubicBezTo>
                    <a:pt x="117312" y="180415"/>
                    <a:pt x="108469" y="178785"/>
                    <a:pt x="101059" y="179031"/>
                  </a:cubicBezTo>
                  <a:cubicBezTo>
                    <a:pt x="88462" y="179476"/>
                    <a:pt x="76212" y="182045"/>
                    <a:pt x="64405" y="186491"/>
                  </a:cubicBezTo>
                  <a:cubicBezTo>
                    <a:pt x="37780" y="196568"/>
                    <a:pt x="12439" y="217315"/>
                    <a:pt x="3152" y="244880"/>
                  </a:cubicBezTo>
                  <a:cubicBezTo>
                    <a:pt x="4880" y="244040"/>
                    <a:pt x="6659" y="243151"/>
                    <a:pt x="8388" y="242311"/>
                  </a:cubicBezTo>
                  <a:cubicBezTo>
                    <a:pt x="4534" y="239545"/>
                    <a:pt x="4436" y="236482"/>
                    <a:pt x="8091" y="233123"/>
                  </a:cubicBezTo>
                  <a:cubicBezTo>
                    <a:pt x="9771" y="232036"/>
                    <a:pt x="8585" y="229418"/>
                    <a:pt x="6609" y="230258"/>
                  </a:cubicBezTo>
                  <a:lnTo>
                    <a:pt x="6609" y="23025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6" name="任意多边形: 形状 285"/>
            <p:cNvSpPr/>
            <p:nvPr/>
          </p:nvSpPr>
          <p:spPr>
            <a:xfrm>
              <a:off x="7808431" y="5475403"/>
              <a:ext cx="61216" cy="47416"/>
            </a:xfrm>
            <a:custGeom>
              <a:avLst/>
              <a:gdLst>
                <a:gd name="connsiteX0" fmla="*/ 2740 w 61216"/>
                <a:gd name="connsiteY0" fmla="*/ 46246 h 47416"/>
                <a:gd name="connsiteX1" fmla="*/ 13608 w 61216"/>
                <a:gd name="connsiteY1" fmla="*/ 32117 h 47416"/>
                <a:gd name="connsiteX2" fmla="*/ 23142 w 61216"/>
                <a:gd name="connsiteY2" fmla="*/ 30735 h 47416"/>
                <a:gd name="connsiteX3" fmla="*/ 34108 w 61216"/>
                <a:gd name="connsiteY3" fmla="*/ 30685 h 47416"/>
                <a:gd name="connsiteX4" fmla="*/ 53571 w 61216"/>
                <a:gd name="connsiteY4" fmla="*/ 24362 h 47416"/>
                <a:gd name="connsiteX5" fmla="*/ 60635 w 61216"/>
                <a:gd name="connsiteY5" fmla="*/ 5887 h 47416"/>
                <a:gd name="connsiteX6" fmla="*/ 45766 w 61216"/>
                <a:gd name="connsiteY6" fmla="*/ 8702 h 47416"/>
                <a:gd name="connsiteX7" fmla="*/ 45717 w 61216"/>
                <a:gd name="connsiteY7" fmla="*/ 9839 h 47416"/>
                <a:gd name="connsiteX8" fmla="*/ 45371 w 61216"/>
                <a:gd name="connsiteY8" fmla="*/ 10679 h 47416"/>
                <a:gd name="connsiteX9" fmla="*/ 44680 w 61216"/>
                <a:gd name="connsiteY9" fmla="*/ 11716 h 47416"/>
                <a:gd name="connsiteX10" fmla="*/ 43691 w 61216"/>
                <a:gd name="connsiteY10" fmla="*/ 12605 h 47416"/>
                <a:gd name="connsiteX11" fmla="*/ 42111 w 61216"/>
                <a:gd name="connsiteY11" fmla="*/ 13791 h 47416"/>
                <a:gd name="connsiteX12" fmla="*/ 41419 w 61216"/>
                <a:gd name="connsiteY12" fmla="*/ 14186 h 47416"/>
                <a:gd name="connsiteX13" fmla="*/ 39246 w 61216"/>
                <a:gd name="connsiteY13" fmla="*/ 15223 h 47416"/>
                <a:gd name="connsiteX14" fmla="*/ 36331 w 61216"/>
                <a:gd name="connsiteY14" fmla="*/ 15965 h 47416"/>
                <a:gd name="connsiteX15" fmla="*/ 31144 w 61216"/>
                <a:gd name="connsiteY15" fmla="*/ 16607 h 47416"/>
                <a:gd name="connsiteX16" fmla="*/ 20276 w 61216"/>
                <a:gd name="connsiteY16" fmla="*/ 17693 h 47416"/>
                <a:gd name="connsiteX17" fmla="*/ 4172 w 61216"/>
                <a:gd name="connsiteY17" fmla="*/ 29549 h 47416"/>
                <a:gd name="connsiteX18" fmla="*/ 72 w 61216"/>
                <a:gd name="connsiteY18" fmla="*/ 46394 h 47416"/>
                <a:gd name="connsiteX19" fmla="*/ 2740 w 61216"/>
                <a:gd name="connsiteY19" fmla="*/ 46246 h 47416"/>
                <a:gd name="connsiteX20" fmla="*/ 2740 w 61216"/>
                <a:gd name="connsiteY20" fmla="*/ 46246 h 4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216" h="47416">
                  <a:moveTo>
                    <a:pt x="2740" y="46246"/>
                  </a:moveTo>
                  <a:cubicBezTo>
                    <a:pt x="3185" y="40120"/>
                    <a:pt x="7038" y="33205"/>
                    <a:pt x="13608" y="32117"/>
                  </a:cubicBezTo>
                  <a:cubicBezTo>
                    <a:pt x="16769" y="31574"/>
                    <a:pt x="19931" y="30834"/>
                    <a:pt x="23142" y="30735"/>
                  </a:cubicBezTo>
                  <a:cubicBezTo>
                    <a:pt x="26797" y="30586"/>
                    <a:pt x="30453" y="30834"/>
                    <a:pt x="34108" y="30685"/>
                  </a:cubicBezTo>
                  <a:cubicBezTo>
                    <a:pt x="41221" y="30438"/>
                    <a:pt x="47939" y="28956"/>
                    <a:pt x="53571" y="24362"/>
                  </a:cubicBezTo>
                  <a:cubicBezTo>
                    <a:pt x="58758" y="20163"/>
                    <a:pt x="62759" y="12655"/>
                    <a:pt x="60635" y="5887"/>
                  </a:cubicBezTo>
                  <a:cubicBezTo>
                    <a:pt x="57721" y="-3400"/>
                    <a:pt x="44877" y="-1128"/>
                    <a:pt x="45766" y="8702"/>
                  </a:cubicBezTo>
                  <a:cubicBezTo>
                    <a:pt x="45618" y="7320"/>
                    <a:pt x="45371" y="11370"/>
                    <a:pt x="45717" y="9839"/>
                  </a:cubicBezTo>
                  <a:cubicBezTo>
                    <a:pt x="45322" y="11469"/>
                    <a:pt x="46260" y="9246"/>
                    <a:pt x="45371" y="10679"/>
                  </a:cubicBezTo>
                  <a:cubicBezTo>
                    <a:pt x="45272" y="10827"/>
                    <a:pt x="44136" y="12309"/>
                    <a:pt x="44680" y="11716"/>
                  </a:cubicBezTo>
                  <a:cubicBezTo>
                    <a:pt x="45173" y="11123"/>
                    <a:pt x="43840" y="12506"/>
                    <a:pt x="43691" y="12605"/>
                  </a:cubicBezTo>
                  <a:cubicBezTo>
                    <a:pt x="43197" y="13050"/>
                    <a:pt x="42654" y="13445"/>
                    <a:pt x="42111" y="13791"/>
                  </a:cubicBezTo>
                  <a:cubicBezTo>
                    <a:pt x="41518" y="14235"/>
                    <a:pt x="42555" y="13593"/>
                    <a:pt x="41419" y="14186"/>
                  </a:cubicBezTo>
                  <a:cubicBezTo>
                    <a:pt x="40678" y="14581"/>
                    <a:pt x="39986" y="14927"/>
                    <a:pt x="39246" y="15223"/>
                  </a:cubicBezTo>
                  <a:cubicBezTo>
                    <a:pt x="38455" y="15569"/>
                    <a:pt x="38011" y="15668"/>
                    <a:pt x="36331" y="15965"/>
                  </a:cubicBezTo>
                  <a:cubicBezTo>
                    <a:pt x="34602" y="16261"/>
                    <a:pt x="32873" y="16458"/>
                    <a:pt x="31144" y="16607"/>
                  </a:cubicBezTo>
                  <a:cubicBezTo>
                    <a:pt x="27489" y="16903"/>
                    <a:pt x="23882" y="17002"/>
                    <a:pt x="20276" y="17693"/>
                  </a:cubicBezTo>
                  <a:cubicBezTo>
                    <a:pt x="12965" y="19077"/>
                    <a:pt x="7779" y="23078"/>
                    <a:pt x="4172" y="29549"/>
                  </a:cubicBezTo>
                  <a:cubicBezTo>
                    <a:pt x="1258" y="34785"/>
                    <a:pt x="-372" y="40367"/>
                    <a:pt x="72" y="46394"/>
                  </a:cubicBezTo>
                  <a:cubicBezTo>
                    <a:pt x="270" y="47876"/>
                    <a:pt x="2641" y="47678"/>
                    <a:pt x="2740" y="46246"/>
                  </a:cubicBezTo>
                  <a:lnTo>
                    <a:pt x="2740" y="4624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7" name="任意多边形: 形状 286"/>
            <p:cNvSpPr/>
            <p:nvPr/>
          </p:nvSpPr>
          <p:spPr>
            <a:xfrm>
              <a:off x="7456670" y="5688649"/>
              <a:ext cx="505605" cy="277710"/>
            </a:xfrm>
            <a:custGeom>
              <a:avLst/>
              <a:gdLst>
                <a:gd name="connsiteX0" fmla="*/ 2980 w 505605"/>
                <a:gd name="connsiteY0" fmla="*/ 277489 h 277710"/>
                <a:gd name="connsiteX1" fmla="*/ 48180 w 505605"/>
                <a:gd name="connsiteY1" fmla="*/ 235648 h 277710"/>
                <a:gd name="connsiteX2" fmla="*/ 36917 w 505605"/>
                <a:gd name="connsiteY2" fmla="*/ 234907 h 277710"/>
                <a:gd name="connsiteX3" fmla="*/ 75201 w 505605"/>
                <a:gd name="connsiteY3" fmla="*/ 239649 h 277710"/>
                <a:gd name="connsiteX4" fmla="*/ 90317 w 505605"/>
                <a:gd name="connsiteY4" fmla="*/ 219247 h 277710"/>
                <a:gd name="connsiteX5" fmla="*/ 107508 w 505605"/>
                <a:gd name="connsiteY5" fmla="*/ 190992 h 277710"/>
                <a:gd name="connsiteX6" fmla="*/ 97282 w 505605"/>
                <a:gd name="connsiteY6" fmla="*/ 184076 h 277710"/>
                <a:gd name="connsiteX7" fmla="*/ 138481 w 505605"/>
                <a:gd name="connsiteY7" fmla="*/ 203885 h 277710"/>
                <a:gd name="connsiteX8" fmla="*/ 163032 w 505605"/>
                <a:gd name="connsiteY8" fmla="*/ 179334 h 277710"/>
                <a:gd name="connsiteX9" fmla="*/ 195141 w 505605"/>
                <a:gd name="connsiteY9" fmla="*/ 164909 h 277710"/>
                <a:gd name="connsiteX10" fmla="*/ 223594 w 505605"/>
                <a:gd name="connsiteY10" fmla="*/ 169157 h 277710"/>
                <a:gd name="connsiteX11" fmla="*/ 249282 w 505605"/>
                <a:gd name="connsiteY11" fmla="*/ 147521 h 277710"/>
                <a:gd name="connsiteX12" fmla="*/ 270474 w 505605"/>
                <a:gd name="connsiteY12" fmla="*/ 128107 h 277710"/>
                <a:gd name="connsiteX13" fmla="*/ 290480 w 505605"/>
                <a:gd name="connsiteY13" fmla="*/ 141741 h 277710"/>
                <a:gd name="connsiteX14" fmla="*/ 318933 w 505605"/>
                <a:gd name="connsiteY14" fmla="*/ 136455 h 277710"/>
                <a:gd name="connsiteX15" fmla="*/ 344374 w 505605"/>
                <a:gd name="connsiteY15" fmla="*/ 97283 h 277710"/>
                <a:gd name="connsiteX16" fmla="*/ 333605 w 505605"/>
                <a:gd name="connsiteY16" fmla="*/ 99456 h 277710"/>
                <a:gd name="connsiteX17" fmla="*/ 400046 w 505605"/>
                <a:gd name="connsiteY17" fmla="*/ 68236 h 277710"/>
                <a:gd name="connsiteX18" fmla="*/ 499288 w 505605"/>
                <a:gd name="connsiteY18" fmla="*/ 15083 h 277710"/>
                <a:gd name="connsiteX19" fmla="*/ 490396 w 505605"/>
                <a:gd name="connsiteY19" fmla="*/ 9007 h 277710"/>
                <a:gd name="connsiteX20" fmla="*/ 486938 w 505605"/>
                <a:gd name="connsiteY20" fmla="*/ 24666 h 277710"/>
                <a:gd name="connsiteX21" fmla="*/ 492224 w 505605"/>
                <a:gd name="connsiteY21" fmla="*/ 28173 h 277710"/>
                <a:gd name="connsiteX22" fmla="*/ 505068 w 505605"/>
                <a:gd name="connsiteY22" fmla="*/ 10044 h 277710"/>
                <a:gd name="connsiteX23" fmla="*/ 496472 w 505605"/>
                <a:gd name="connsiteY23" fmla="*/ 115 h 277710"/>
                <a:gd name="connsiteX24" fmla="*/ 404788 w 505605"/>
                <a:gd name="connsiteY24" fmla="*/ 42993 h 277710"/>
                <a:gd name="connsiteX25" fmla="*/ 372185 w 505605"/>
                <a:gd name="connsiteY25" fmla="*/ 75646 h 277710"/>
                <a:gd name="connsiteX26" fmla="*/ 342250 w 505605"/>
                <a:gd name="connsiteY26" fmla="*/ 86464 h 277710"/>
                <a:gd name="connsiteX27" fmla="*/ 331481 w 505605"/>
                <a:gd name="connsiteY27" fmla="*/ 88638 h 277710"/>
                <a:gd name="connsiteX28" fmla="*/ 318687 w 505605"/>
                <a:gd name="connsiteY28" fmla="*/ 108693 h 277710"/>
                <a:gd name="connsiteX29" fmla="*/ 305646 w 505605"/>
                <a:gd name="connsiteY29" fmla="*/ 128403 h 277710"/>
                <a:gd name="connsiteX30" fmla="*/ 293740 w 505605"/>
                <a:gd name="connsiteY30" fmla="*/ 122130 h 277710"/>
                <a:gd name="connsiteX31" fmla="*/ 282576 w 505605"/>
                <a:gd name="connsiteY31" fmla="*/ 113633 h 277710"/>
                <a:gd name="connsiteX32" fmla="*/ 234116 w 505605"/>
                <a:gd name="connsiteY32" fmla="*/ 142334 h 277710"/>
                <a:gd name="connsiteX33" fmla="*/ 217370 w 505605"/>
                <a:gd name="connsiteY33" fmla="*/ 154980 h 277710"/>
                <a:gd name="connsiteX34" fmla="*/ 201167 w 505605"/>
                <a:gd name="connsiteY34" fmla="*/ 150880 h 277710"/>
                <a:gd name="connsiteX35" fmla="*/ 168811 w 505605"/>
                <a:gd name="connsiteY35" fmla="*/ 153300 h 277710"/>
                <a:gd name="connsiteX36" fmla="*/ 142729 w 505605"/>
                <a:gd name="connsiteY36" fmla="*/ 181112 h 277710"/>
                <a:gd name="connsiteX37" fmla="*/ 126032 w 505605"/>
                <a:gd name="connsiteY37" fmla="*/ 193066 h 277710"/>
                <a:gd name="connsiteX38" fmla="*/ 111509 w 505605"/>
                <a:gd name="connsiteY38" fmla="*/ 184965 h 277710"/>
                <a:gd name="connsiteX39" fmla="*/ 101283 w 505605"/>
                <a:gd name="connsiteY39" fmla="*/ 178049 h 277710"/>
                <a:gd name="connsiteX40" fmla="*/ 76090 w 505605"/>
                <a:gd name="connsiteY40" fmla="*/ 216778 h 277710"/>
                <a:gd name="connsiteX41" fmla="*/ 62802 w 505605"/>
                <a:gd name="connsiteY41" fmla="*/ 231054 h 277710"/>
                <a:gd name="connsiteX42" fmla="*/ 48575 w 505605"/>
                <a:gd name="connsiteY42" fmla="*/ 229078 h 277710"/>
                <a:gd name="connsiteX43" fmla="*/ 37312 w 505605"/>
                <a:gd name="connsiteY43" fmla="*/ 228337 h 277710"/>
                <a:gd name="connsiteX44" fmla="*/ 263 w 505605"/>
                <a:gd name="connsiteY44" fmla="*/ 274376 h 277710"/>
                <a:gd name="connsiteX45" fmla="*/ 2980 w 505605"/>
                <a:gd name="connsiteY45" fmla="*/ 277489 h 277710"/>
                <a:gd name="connsiteX46" fmla="*/ 2980 w 505605"/>
                <a:gd name="connsiteY46" fmla="*/ 277489 h 27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5605" h="277710">
                  <a:moveTo>
                    <a:pt x="2980" y="277489"/>
                  </a:moveTo>
                  <a:cubicBezTo>
                    <a:pt x="21850" y="268547"/>
                    <a:pt x="35139" y="251604"/>
                    <a:pt x="48180" y="235648"/>
                  </a:cubicBezTo>
                  <a:cubicBezTo>
                    <a:pt x="44426" y="235401"/>
                    <a:pt x="40671" y="235154"/>
                    <a:pt x="36917" y="234907"/>
                  </a:cubicBezTo>
                  <a:cubicBezTo>
                    <a:pt x="44080" y="250615"/>
                    <a:pt x="63246" y="247997"/>
                    <a:pt x="75201" y="239649"/>
                  </a:cubicBezTo>
                  <a:cubicBezTo>
                    <a:pt x="82710" y="234462"/>
                    <a:pt x="86760" y="227448"/>
                    <a:pt x="90317" y="219247"/>
                  </a:cubicBezTo>
                  <a:cubicBezTo>
                    <a:pt x="94615" y="209368"/>
                    <a:pt x="97776" y="196969"/>
                    <a:pt x="107508" y="190992"/>
                  </a:cubicBezTo>
                  <a:cubicBezTo>
                    <a:pt x="104099" y="188670"/>
                    <a:pt x="100691" y="186397"/>
                    <a:pt x="97282" y="184076"/>
                  </a:cubicBezTo>
                  <a:cubicBezTo>
                    <a:pt x="97727" y="204725"/>
                    <a:pt x="121981" y="212974"/>
                    <a:pt x="138481" y="203885"/>
                  </a:cubicBezTo>
                  <a:cubicBezTo>
                    <a:pt x="148904" y="198154"/>
                    <a:pt x="155770" y="188423"/>
                    <a:pt x="163032" y="179334"/>
                  </a:cubicBezTo>
                  <a:cubicBezTo>
                    <a:pt x="171330" y="168911"/>
                    <a:pt x="181210" y="159969"/>
                    <a:pt x="195141" y="164909"/>
                  </a:cubicBezTo>
                  <a:cubicBezTo>
                    <a:pt x="204576" y="168219"/>
                    <a:pt x="213468" y="172072"/>
                    <a:pt x="223594" y="169157"/>
                  </a:cubicBezTo>
                  <a:cubicBezTo>
                    <a:pt x="234857" y="165897"/>
                    <a:pt x="242563" y="156561"/>
                    <a:pt x="249282" y="147521"/>
                  </a:cubicBezTo>
                  <a:cubicBezTo>
                    <a:pt x="254913" y="139962"/>
                    <a:pt x="260841" y="130873"/>
                    <a:pt x="270474" y="128107"/>
                  </a:cubicBezTo>
                  <a:cubicBezTo>
                    <a:pt x="280452" y="125242"/>
                    <a:pt x="284009" y="136505"/>
                    <a:pt x="290480" y="141741"/>
                  </a:cubicBezTo>
                  <a:cubicBezTo>
                    <a:pt x="300261" y="149645"/>
                    <a:pt x="311672" y="145594"/>
                    <a:pt x="318933" y="136455"/>
                  </a:cubicBezTo>
                  <a:cubicBezTo>
                    <a:pt x="328517" y="124402"/>
                    <a:pt x="336075" y="110225"/>
                    <a:pt x="344374" y="97283"/>
                  </a:cubicBezTo>
                  <a:cubicBezTo>
                    <a:pt x="340768" y="98023"/>
                    <a:pt x="337211" y="98715"/>
                    <a:pt x="333605" y="99456"/>
                  </a:cubicBezTo>
                  <a:cubicBezTo>
                    <a:pt x="358749" y="119610"/>
                    <a:pt x="384683" y="83747"/>
                    <a:pt x="400046" y="68236"/>
                  </a:cubicBezTo>
                  <a:cubicBezTo>
                    <a:pt x="427215" y="40770"/>
                    <a:pt x="461597" y="22937"/>
                    <a:pt x="499288" y="15083"/>
                  </a:cubicBezTo>
                  <a:cubicBezTo>
                    <a:pt x="496324" y="13058"/>
                    <a:pt x="493360" y="11032"/>
                    <a:pt x="490396" y="9007"/>
                  </a:cubicBezTo>
                  <a:cubicBezTo>
                    <a:pt x="490890" y="14392"/>
                    <a:pt x="488914" y="19726"/>
                    <a:pt x="486938" y="24666"/>
                  </a:cubicBezTo>
                  <a:cubicBezTo>
                    <a:pt x="485604" y="27976"/>
                    <a:pt x="489804" y="30002"/>
                    <a:pt x="492224" y="28173"/>
                  </a:cubicBezTo>
                  <a:cubicBezTo>
                    <a:pt x="498547" y="23481"/>
                    <a:pt x="502005" y="17207"/>
                    <a:pt x="505068" y="10044"/>
                  </a:cubicBezTo>
                  <a:cubicBezTo>
                    <a:pt x="507389" y="4660"/>
                    <a:pt x="501758" y="-872"/>
                    <a:pt x="496472" y="115"/>
                  </a:cubicBezTo>
                  <a:cubicBezTo>
                    <a:pt x="462931" y="6290"/>
                    <a:pt x="431118" y="21455"/>
                    <a:pt x="404788" y="42993"/>
                  </a:cubicBezTo>
                  <a:cubicBezTo>
                    <a:pt x="392735" y="52873"/>
                    <a:pt x="383251" y="64827"/>
                    <a:pt x="372185" y="75646"/>
                  </a:cubicBezTo>
                  <a:cubicBezTo>
                    <a:pt x="364924" y="82759"/>
                    <a:pt x="352426" y="94615"/>
                    <a:pt x="342250" y="86464"/>
                  </a:cubicBezTo>
                  <a:cubicBezTo>
                    <a:pt x="339039" y="83895"/>
                    <a:pt x="333605" y="85328"/>
                    <a:pt x="331481" y="88638"/>
                  </a:cubicBezTo>
                  <a:cubicBezTo>
                    <a:pt x="327233" y="95307"/>
                    <a:pt x="322935" y="102025"/>
                    <a:pt x="318687" y="108693"/>
                  </a:cubicBezTo>
                  <a:cubicBezTo>
                    <a:pt x="314784" y="114769"/>
                    <a:pt x="311079" y="123562"/>
                    <a:pt x="305646" y="128403"/>
                  </a:cubicBezTo>
                  <a:cubicBezTo>
                    <a:pt x="300212" y="133244"/>
                    <a:pt x="297100" y="126082"/>
                    <a:pt x="293740" y="122130"/>
                  </a:cubicBezTo>
                  <a:cubicBezTo>
                    <a:pt x="290678" y="118573"/>
                    <a:pt x="287072" y="115313"/>
                    <a:pt x="282576" y="113633"/>
                  </a:cubicBezTo>
                  <a:cubicBezTo>
                    <a:pt x="260890" y="105581"/>
                    <a:pt x="245379" y="128008"/>
                    <a:pt x="234116" y="142334"/>
                  </a:cubicBezTo>
                  <a:cubicBezTo>
                    <a:pt x="229917" y="147669"/>
                    <a:pt x="224582" y="154042"/>
                    <a:pt x="217370" y="154980"/>
                  </a:cubicBezTo>
                  <a:cubicBezTo>
                    <a:pt x="211788" y="155721"/>
                    <a:pt x="206305" y="152708"/>
                    <a:pt x="201167" y="150880"/>
                  </a:cubicBezTo>
                  <a:cubicBezTo>
                    <a:pt x="189954" y="146829"/>
                    <a:pt x="179185" y="146928"/>
                    <a:pt x="168811" y="153300"/>
                  </a:cubicBezTo>
                  <a:cubicBezTo>
                    <a:pt x="157598" y="160216"/>
                    <a:pt x="150978" y="171331"/>
                    <a:pt x="142729" y="181112"/>
                  </a:cubicBezTo>
                  <a:cubicBezTo>
                    <a:pt x="138481" y="186151"/>
                    <a:pt x="132899" y="191979"/>
                    <a:pt x="126032" y="193066"/>
                  </a:cubicBezTo>
                  <a:cubicBezTo>
                    <a:pt x="120746" y="193906"/>
                    <a:pt x="111657" y="191584"/>
                    <a:pt x="111509" y="184965"/>
                  </a:cubicBezTo>
                  <a:cubicBezTo>
                    <a:pt x="111410" y="180173"/>
                    <a:pt x="106322" y="174937"/>
                    <a:pt x="101283" y="178049"/>
                  </a:cubicBezTo>
                  <a:cubicBezTo>
                    <a:pt x="86809" y="187039"/>
                    <a:pt x="82808" y="202106"/>
                    <a:pt x="76090" y="216778"/>
                  </a:cubicBezTo>
                  <a:cubicBezTo>
                    <a:pt x="73175" y="223101"/>
                    <a:pt x="69273" y="228041"/>
                    <a:pt x="62802" y="231054"/>
                  </a:cubicBezTo>
                  <a:cubicBezTo>
                    <a:pt x="57911" y="233326"/>
                    <a:pt x="51342" y="234808"/>
                    <a:pt x="48575" y="229078"/>
                  </a:cubicBezTo>
                  <a:cubicBezTo>
                    <a:pt x="46303" y="224385"/>
                    <a:pt x="40276" y="224582"/>
                    <a:pt x="37312" y="228337"/>
                  </a:cubicBezTo>
                  <a:cubicBezTo>
                    <a:pt x="25111" y="243897"/>
                    <a:pt x="10242" y="257284"/>
                    <a:pt x="263" y="274376"/>
                  </a:cubicBezTo>
                  <a:cubicBezTo>
                    <a:pt x="-675" y="276204"/>
                    <a:pt x="1054" y="278427"/>
                    <a:pt x="2980" y="277489"/>
                  </a:cubicBezTo>
                  <a:lnTo>
                    <a:pt x="2980" y="27748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8" name="任意多边形: 形状 287"/>
            <p:cNvSpPr/>
            <p:nvPr/>
          </p:nvSpPr>
          <p:spPr>
            <a:xfrm>
              <a:off x="7622532" y="6136582"/>
              <a:ext cx="525" cy="504"/>
            </a:xfrm>
            <a:custGeom>
              <a:avLst/>
              <a:gdLst>
                <a:gd name="connsiteX0" fmla="*/ 381 w 525"/>
                <a:gd name="connsiteY0" fmla="*/ 474 h 504"/>
                <a:gd name="connsiteX1" fmla="*/ 134 w 525"/>
                <a:gd name="connsiteY1" fmla="*/ 30 h 504"/>
                <a:gd name="connsiteX2" fmla="*/ 381 w 525"/>
                <a:gd name="connsiteY2" fmla="*/ 474 h 504"/>
                <a:gd name="connsiteX3" fmla="*/ 381 w 525"/>
                <a:gd name="connsiteY3" fmla="*/ 474 h 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" h="504">
                  <a:moveTo>
                    <a:pt x="381" y="474"/>
                  </a:moveTo>
                  <a:cubicBezTo>
                    <a:pt x="677" y="326"/>
                    <a:pt x="479" y="-118"/>
                    <a:pt x="134" y="30"/>
                  </a:cubicBezTo>
                  <a:cubicBezTo>
                    <a:pt x="-163" y="178"/>
                    <a:pt x="84" y="623"/>
                    <a:pt x="381" y="474"/>
                  </a:cubicBezTo>
                  <a:lnTo>
                    <a:pt x="381" y="47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9" name="任意多边形: 形状 288"/>
            <p:cNvSpPr/>
            <p:nvPr/>
          </p:nvSpPr>
          <p:spPr>
            <a:xfrm>
              <a:off x="7599662" y="6089056"/>
              <a:ext cx="30368" cy="78878"/>
            </a:xfrm>
            <a:custGeom>
              <a:avLst/>
              <a:gdLst>
                <a:gd name="connsiteX0" fmla="*/ 28290 w 30368"/>
                <a:gd name="connsiteY0" fmla="*/ 725 h 78878"/>
                <a:gd name="connsiteX1" fmla="*/ 23202 w 30368"/>
                <a:gd name="connsiteY1" fmla="*/ 18410 h 78878"/>
                <a:gd name="connsiteX2" fmla="*/ 19892 w 30368"/>
                <a:gd name="connsiteY2" fmla="*/ 26808 h 78878"/>
                <a:gd name="connsiteX3" fmla="*/ 16681 w 30368"/>
                <a:gd name="connsiteY3" fmla="*/ 35799 h 78878"/>
                <a:gd name="connsiteX4" fmla="*/ 973 w 30368"/>
                <a:gd name="connsiteY4" fmla="*/ 68846 h 78878"/>
                <a:gd name="connsiteX5" fmla="*/ 2801 w 30368"/>
                <a:gd name="connsiteY5" fmla="*/ 77837 h 78878"/>
                <a:gd name="connsiteX6" fmla="*/ 11791 w 30368"/>
                <a:gd name="connsiteY6" fmla="*/ 76009 h 78878"/>
                <a:gd name="connsiteX7" fmla="*/ 26561 w 30368"/>
                <a:gd name="connsiteY7" fmla="*/ 39651 h 78878"/>
                <a:gd name="connsiteX8" fmla="*/ 29772 w 30368"/>
                <a:gd name="connsiteY8" fmla="*/ 20682 h 78878"/>
                <a:gd name="connsiteX9" fmla="*/ 30365 w 30368"/>
                <a:gd name="connsiteY9" fmla="*/ 1170 h 78878"/>
                <a:gd name="connsiteX10" fmla="*/ 28290 w 30368"/>
                <a:gd name="connsiteY10" fmla="*/ 725 h 78878"/>
                <a:gd name="connsiteX11" fmla="*/ 28290 w 30368"/>
                <a:gd name="connsiteY11" fmla="*/ 725 h 7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368" h="78878">
                  <a:moveTo>
                    <a:pt x="28290" y="725"/>
                  </a:moveTo>
                  <a:cubicBezTo>
                    <a:pt x="27005" y="6604"/>
                    <a:pt x="25672" y="12927"/>
                    <a:pt x="23202" y="18410"/>
                  </a:cubicBezTo>
                  <a:cubicBezTo>
                    <a:pt x="21967" y="21127"/>
                    <a:pt x="21028" y="24042"/>
                    <a:pt x="19892" y="26808"/>
                  </a:cubicBezTo>
                  <a:cubicBezTo>
                    <a:pt x="18707" y="29723"/>
                    <a:pt x="17817" y="32834"/>
                    <a:pt x="16681" y="35799"/>
                  </a:cubicBezTo>
                  <a:cubicBezTo>
                    <a:pt x="12285" y="47209"/>
                    <a:pt x="6653" y="58028"/>
                    <a:pt x="973" y="68846"/>
                  </a:cubicBezTo>
                  <a:cubicBezTo>
                    <a:pt x="-658" y="71958"/>
                    <a:pt x="-361" y="75762"/>
                    <a:pt x="2801" y="77837"/>
                  </a:cubicBezTo>
                  <a:cubicBezTo>
                    <a:pt x="5665" y="79714"/>
                    <a:pt x="9963" y="79022"/>
                    <a:pt x="11791" y="76009"/>
                  </a:cubicBezTo>
                  <a:cubicBezTo>
                    <a:pt x="18657" y="64796"/>
                    <a:pt x="23300" y="52347"/>
                    <a:pt x="26561" y="39651"/>
                  </a:cubicBezTo>
                  <a:cubicBezTo>
                    <a:pt x="28142" y="33428"/>
                    <a:pt x="29426" y="27104"/>
                    <a:pt x="29772" y="20682"/>
                  </a:cubicBezTo>
                  <a:cubicBezTo>
                    <a:pt x="30117" y="14211"/>
                    <a:pt x="30365" y="7691"/>
                    <a:pt x="30365" y="1170"/>
                  </a:cubicBezTo>
                  <a:cubicBezTo>
                    <a:pt x="30464" y="34"/>
                    <a:pt x="28586" y="-559"/>
                    <a:pt x="28290" y="725"/>
                  </a:cubicBezTo>
                  <a:lnTo>
                    <a:pt x="28290" y="72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0" name="任意多边形: 形状 289"/>
            <p:cNvSpPr/>
            <p:nvPr/>
          </p:nvSpPr>
          <p:spPr>
            <a:xfrm>
              <a:off x="7589381" y="6109916"/>
              <a:ext cx="68210" cy="41578"/>
            </a:xfrm>
            <a:custGeom>
              <a:avLst/>
              <a:gdLst>
                <a:gd name="connsiteX0" fmla="*/ 9277 w 68210"/>
                <a:gd name="connsiteY0" fmla="*/ 15334 h 41578"/>
                <a:gd name="connsiteX1" fmla="*/ 8289 w 68210"/>
                <a:gd name="connsiteY1" fmla="*/ 9802 h 41578"/>
                <a:gd name="connsiteX2" fmla="*/ 8338 w 68210"/>
                <a:gd name="connsiteY2" fmla="*/ 4615 h 41578"/>
                <a:gd name="connsiteX3" fmla="*/ 2805 w 68210"/>
                <a:gd name="connsiteY3" fmla="*/ 9407 h 41578"/>
                <a:gd name="connsiteX4" fmla="*/ 10808 w 68210"/>
                <a:gd name="connsiteY4" fmla="*/ 12371 h 41578"/>
                <a:gd name="connsiteX5" fmla="*/ 14809 w 68210"/>
                <a:gd name="connsiteY5" fmla="*/ 13902 h 41578"/>
                <a:gd name="connsiteX6" fmla="*/ 15551 w 68210"/>
                <a:gd name="connsiteY6" fmla="*/ 14248 h 41578"/>
                <a:gd name="connsiteX7" fmla="*/ 17724 w 68210"/>
                <a:gd name="connsiteY7" fmla="*/ 15433 h 41578"/>
                <a:gd name="connsiteX8" fmla="*/ 32000 w 68210"/>
                <a:gd name="connsiteY8" fmla="*/ 25560 h 41578"/>
                <a:gd name="connsiteX9" fmla="*/ 46425 w 68210"/>
                <a:gd name="connsiteY9" fmla="*/ 36279 h 41578"/>
                <a:gd name="connsiteX10" fmla="*/ 55464 w 68210"/>
                <a:gd name="connsiteY10" fmla="*/ 41021 h 41578"/>
                <a:gd name="connsiteX11" fmla="*/ 67073 w 68210"/>
                <a:gd name="connsiteY11" fmla="*/ 37366 h 41578"/>
                <a:gd name="connsiteX12" fmla="*/ 58922 w 68210"/>
                <a:gd name="connsiteY12" fmla="*/ 28030 h 41578"/>
                <a:gd name="connsiteX13" fmla="*/ 59318 w 68210"/>
                <a:gd name="connsiteY13" fmla="*/ 28128 h 41578"/>
                <a:gd name="connsiteX14" fmla="*/ 60454 w 68210"/>
                <a:gd name="connsiteY14" fmla="*/ 28079 h 41578"/>
                <a:gd name="connsiteX15" fmla="*/ 58725 w 68210"/>
                <a:gd name="connsiteY15" fmla="*/ 27240 h 41578"/>
                <a:gd name="connsiteX16" fmla="*/ 56996 w 68210"/>
                <a:gd name="connsiteY16" fmla="*/ 26301 h 41578"/>
                <a:gd name="connsiteX17" fmla="*/ 49734 w 68210"/>
                <a:gd name="connsiteY17" fmla="*/ 21756 h 41578"/>
                <a:gd name="connsiteX18" fmla="*/ 35853 w 68210"/>
                <a:gd name="connsiteY18" fmla="*/ 11432 h 41578"/>
                <a:gd name="connsiteX19" fmla="*/ 20638 w 68210"/>
                <a:gd name="connsiteY19" fmla="*/ 2540 h 41578"/>
                <a:gd name="connsiteX20" fmla="*/ 12043 w 68210"/>
                <a:gd name="connsiteY20" fmla="*/ 70 h 41578"/>
                <a:gd name="connsiteX21" fmla="*/ 3349 w 68210"/>
                <a:gd name="connsiteY21" fmla="*/ 1206 h 41578"/>
                <a:gd name="connsiteX22" fmla="*/ 978 w 68210"/>
                <a:gd name="connsiteY22" fmla="*/ 8172 h 41578"/>
                <a:gd name="connsiteX23" fmla="*/ 4189 w 68210"/>
                <a:gd name="connsiteY23" fmla="*/ 11531 h 41578"/>
                <a:gd name="connsiteX24" fmla="*/ 6906 w 68210"/>
                <a:gd name="connsiteY24" fmla="*/ 16075 h 41578"/>
                <a:gd name="connsiteX25" fmla="*/ 9277 w 68210"/>
                <a:gd name="connsiteY25" fmla="*/ 15334 h 41578"/>
                <a:gd name="connsiteX26" fmla="*/ 9277 w 68210"/>
                <a:gd name="connsiteY26" fmla="*/ 15334 h 4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210" h="41578">
                  <a:moveTo>
                    <a:pt x="9277" y="15334"/>
                  </a:moveTo>
                  <a:cubicBezTo>
                    <a:pt x="8832" y="13507"/>
                    <a:pt x="8240" y="11728"/>
                    <a:pt x="8289" y="9802"/>
                  </a:cubicBezTo>
                  <a:cubicBezTo>
                    <a:pt x="8338" y="7974"/>
                    <a:pt x="8536" y="6442"/>
                    <a:pt x="8338" y="4615"/>
                  </a:cubicBezTo>
                  <a:cubicBezTo>
                    <a:pt x="6510" y="6196"/>
                    <a:pt x="4633" y="7826"/>
                    <a:pt x="2805" y="9407"/>
                  </a:cubicBezTo>
                  <a:cubicBezTo>
                    <a:pt x="6016" y="10197"/>
                    <a:pt x="7696" y="11382"/>
                    <a:pt x="10808" y="12371"/>
                  </a:cubicBezTo>
                  <a:cubicBezTo>
                    <a:pt x="12191" y="12815"/>
                    <a:pt x="13476" y="13358"/>
                    <a:pt x="14809" y="13902"/>
                  </a:cubicBezTo>
                  <a:cubicBezTo>
                    <a:pt x="16588" y="14643"/>
                    <a:pt x="13871" y="13358"/>
                    <a:pt x="15551" y="14248"/>
                  </a:cubicBezTo>
                  <a:cubicBezTo>
                    <a:pt x="16291" y="14643"/>
                    <a:pt x="17032" y="15038"/>
                    <a:pt x="17724" y="15433"/>
                  </a:cubicBezTo>
                  <a:cubicBezTo>
                    <a:pt x="22763" y="18397"/>
                    <a:pt x="27406" y="21954"/>
                    <a:pt x="32000" y="25560"/>
                  </a:cubicBezTo>
                  <a:cubicBezTo>
                    <a:pt x="36693" y="29265"/>
                    <a:pt x="41337" y="33068"/>
                    <a:pt x="46425" y="36279"/>
                  </a:cubicBezTo>
                  <a:cubicBezTo>
                    <a:pt x="49240" y="38058"/>
                    <a:pt x="52303" y="40034"/>
                    <a:pt x="55464" y="41021"/>
                  </a:cubicBezTo>
                  <a:cubicBezTo>
                    <a:pt x="59861" y="42405"/>
                    <a:pt x="64356" y="41219"/>
                    <a:pt x="67073" y="37366"/>
                  </a:cubicBezTo>
                  <a:cubicBezTo>
                    <a:pt x="70827" y="31932"/>
                    <a:pt x="64554" y="25560"/>
                    <a:pt x="58922" y="28030"/>
                  </a:cubicBezTo>
                  <a:cubicBezTo>
                    <a:pt x="57638" y="28573"/>
                    <a:pt x="58428" y="28178"/>
                    <a:pt x="59318" y="28128"/>
                  </a:cubicBezTo>
                  <a:cubicBezTo>
                    <a:pt x="60701" y="28079"/>
                    <a:pt x="62578" y="29216"/>
                    <a:pt x="60454" y="28079"/>
                  </a:cubicBezTo>
                  <a:cubicBezTo>
                    <a:pt x="60207" y="27931"/>
                    <a:pt x="57490" y="26597"/>
                    <a:pt x="58725" y="27240"/>
                  </a:cubicBezTo>
                  <a:cubicBezTo>
                    <a:pt x="58132" y="26943"/>
                    <a:pt x="57589" y="26647"/>
                    <a:pt x="56996" y="26301"/>
                  </a:cubicBezTo>
                  <a:cubicBezTo>
                    <a:pt x="54477" y="24918"/>
                    <a:pt x="52105" y="23386"/>
                    <a:pt x="49734" y="21756"/>
                  </a:cubicBezTo>
                  <a:cubicBezTo>
                    <a:pt x="44992" y="18447"/>
                    <a:pt x="40497" y="14841"/>
                    <a:pt x="35853" y="11432"/>
                  </a:cubicBezTo>
                  <a:cubicBezTo>
                    <a:pt x="31062" y="7925"/>
                    <a:pt x="26122" y="4812"/>
                    <a:pt x="20638" y="2540"/>
                  </a:cubicBezTo>
                  <a:cubicBezTo>
                    <a:pt x="17971" y="1454"/>
                    <a:pt x="14908" y="366"/>
                    <a:pt x="12043" y="70"/>
                  </a:cubicBezTo>
                  <a:cubicBezTo>
                    <a:pt x="9277" y="-226"/>
                    <a:pt x="6264" y="465"/>
                    <a:pt x="3349" y="1206"/>
                  </a:cubicBezTo>
                  <a:cubicBezTo>
                    <a:pt x="39" y="2095"/>
                    <a:pt x="-949" y="5504"/>
                    <a:pt x="978" y="8172"/>
                  </a:cubicBezTo>
                  <a:cubicBezTo>
                    <a:pt x="1917" y="9505"/>
                    <a:pt x="3151" y="10296"/>
                    <a:pt x="4189" y="11531"/>
                  </a:cubicBezTo>
                  <a:cubicBezTo>
                    <a:pt x="5325" y="12914"/>
                    <a:pt x="6066" y="14494"/>
                    <a:pt x="6906" y="16075"/>
                  </a:cubicBezTo>
                  <a:cubicBezTo>
                    <a:pt x="7548" y="17310"/>
                    <a:pt x="9622" y="16767"/>
                    <a:pt x="9277" y="15334"/>
                  </a:cubicBezTo>
                  <a:lnTo>
                    <a:pt x="9277" y="1533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1" name="任意多边形: 形状 290"/>
            <p:cNvSpPr/>
            <p:nvPr/>
          </p:nvSpPr>
          <p:spPr>
            <a:xfrm>
              <a:off x="7578154" y="6109542"/>
              <a:ext cx="81947" cy="39286"/>
            </a:xfrm>
            <a:custGeom>
              <a:avLst/>
              <a:gdLst>
                <a:gd name="connsiteX0" fmla="*/ 80820 w 81947"/>
                <a:gd name="connsiteY0" fmla="*/ 97 h 39286"/>
                <a:gd name="connsiteX1" fmla="*/ 37398 w 81947"/>
                <a:gd name="connsiteY1" fmla="*/ 18128 h 39286"/>
                <a:gd name="connsiteX2" fmla="*/ 15267 w 81947"/>
                <a:gd name="connsiteY2" fmla="*/ 24155 h 39286"/>
                <a:gd name="connsiteX3" fmla="*/ 695 w 81947"/>
                <a:gd name="connsiteY3" fmla="*/ 35023 h 39286"/>
                <a:gd name="connsiteX4" fmla="*/ 22282 w 81947"/>
                <a:gd name="connsiteY4" fmla="*/ 36751 h 39286"/>
                <a:gd name="connsiteX5" fmla="*/ 44363 w 81947"/>
                <a:gd name="connsiteY5" fmla="*/ 29539 h 39286"/>
                <a:gd name="connsiteX6" fmla="*/ 81709 w 81947"/>
                <a:gd name="connsiteY6" fmla="*/ 1431 h 39286"/>
                <a:gd name="connsiteX7" fmla="*/ 80820 w 81947"/>
                <a:gd name="connsiteY7" fmla="*/ 97 h 39286"/>
                <a:gd name="connsiteX8" fmla="*/ 80820 w 81947"/>
                <a:gd name="connsiteY8" fmla="*/ 97 h 39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947" h="39286">
                  <a:moveTo>
                    <a:pt x="80820" y="97"/>
                  </a:moveTo>
                  <a:cubicBezTo>
                    <a:pt x="66988" y="7310"/>
                    <a:pt x="52218" y="13139"/>
                    <a:pt x="37398" y="18128"/>
                  </a:cubicBezTo>
                  <a:cubicBezTo>
                    <a:pt x="30136" y="20598"/>
                    <a:pt x="22826" y="22722"/>
                    <a:pt x="15267" y="24155"/>
                  </a:cubicBezTo>
                  <a:cubicBezTo>
                    <a:pt x="10377" y="25093"/>
                    <a:pt x="-3208" y="26773"/>
                    <a:pt x="695" y="35023"/>
                  </a:cubicBezTo>
                  <a:cubicBezTo>
                    <a:pt x="4252" y="42482"/>
                    <a:pt x="16404" y="38184"/>
                    <a:pt x="22282" y="36751"/>
                  </a:cubicBezTo>
                  <a:cubicBezTo>
                    <a:pt x="29791" y="34924"/>
                    <a:pt x="37250" y="32602"/>
                    <a:pt x="44363" y="29539"/>
                  </a:cubicBezTo>
                  <a:cubicBezTo>
                    <a:pt x="58986" y="23167"/>
                    <a:pt x="71236" y="13435"/>
                    <a:pt x="81709" y="1431"/>
                  </a:cubicBezTo>
                  <a:cubicBezTo>
                    <a:pt x="82302" y="839"/>
                    <a:pt x="81709" y="-347"/>
                    <a:pt x="80820" y="97"/>
                  </a:cubicBezTo>
                  <a:lnTo>
                    <a:pt x="80820" y="9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2" name="任意多边形: 形状 291"/>
            <p:cNvSpPr/>
            <p:nvPr/>
          </p:nvSpPr>
          <p:spPr>
            <a:xfrm>
              <a:off x="7467299" y="6165763"/>
              <a:ext cx="26749" cy="74463"/>
            </a:xfrm>
            <a:custGeom>
              <a:avLst/>
              <a:gdLst>
                <a:gd name="connsiteX0" fmla="*/ 22485 w 26749"/>
                <a:gd name="connsiteY0" fmla="*/ 784 h 74463"/>
                <a:gd name="connsiteX1" fmla="*/ 19126 w 26749"/>
                <a:gd name="connsiteY1" fmla="*/ 8095 h 74463"/>
                <a:gd name="connsiteX2" fmla="*/ 17101 w 26749"/>
                <a:gd name="connsiteY2" fmla="*/ 15950 h 74463"/>
                <a:gd name="connsiteX3" fmla="*/ 14877 w 26749"/>
                <a:gd name="connsiteY3" fmla="*/ 24298 h 74463"/>
                <a:gd name="connsiteX4" fmla="*/ 12407 w 26749"/>
                <a:gd name="connsiteY4" fmla="*/ 32597 h 74463"/>
                <a:gd name="connsiteX5" fmla="*/ 2479 w 26749"/>
                <a:gd name="connsiteY5" fmla="*/ 65447 h 74463"/>
                <a:gd name="connsiteX6" fmla="*/ 11271 w 26749"/>
                <a:gd name="connsiteY6" fmla="*/ 61149 h 74463"/>
                <a:gd name="connsiteX7" fmla="*/ 11124 w 26749"/>
                <a:gd name="connsiteY7" fmla="*/ 61051 h 74463"/>
                <a:gd name="connsiteX8" fmla="*/ 10926 w 26749"/>
                <a:gd name="connsiteY8" fmla="*/ 60902 h 74463"/>
                <a:gd name="connsiteX9" fmla="*/ 9444 w 26749"/>
                <a:gd name="connsiteY9" fmla="*/ 59025 h 74463"/>
                <a:gd name="connsiteX10" fmla="*/ 8950 w 26749"/>
                <a:gd name="connsiteY10" fmla="*/ 55221 h 74463"/>
                <a:gd name="connsiteX11" fmla="*/ 6282 w 26749"/>
                <a:gd name="connsiteY11" fmla="*/ 52850 h 74463"/>
                <a:gd name="connsiteX12" fmla="*/ 3812 w 26749"/>
                <a:gd name="connsiteY12" fmla="*/ 72264 h 74463"/>
                <a:gd name="connsiteX13" fmla="*/ 15569 w 26749"/>
                <a:gd name="connsiteY13" fmla="*/ 69893 h 74463"/>
                <a:gd name="connsiteX14" fmla="*/ 24510 w 26749"/>
                <a:gd name="connsiteY14" fmla="*/ 35511 h 74463"/>
                <a:gd name="connsiteX15" fmla="*/ 25548 w 26749"/>
                <a:gd name="connsiteY15" fmla="*/ 27410 h 74463"/>
                <a:gd name="connsiteX16" fmla="*/ 26536 w 26749"/>
                <a:gd name="connsiteY16" fmla="*/ 18815 h 74463"/>
                <a:gd name="connsiteX17" fmla="*/ 25548 w 26749"/>
                <a:gd name="connsiteY17" fmla="*/ 1327 h 74463"/>
                <a:gd name="connsiteX18" fmla="*/ 22485 w 26749"/>
                <a:gd name="connsiteY18" fmla="*/ 784 h 74463"/>
                <a:gd name="connsiteX19" fmla="*/ 22485 w 26749"/>
                <a:gd name="connsiteY19" fmla="*/ 784 h 7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749" h="74463">
                  <a:moveTo>
                    <a:pt x="22485" y="784"/>
                  </a:moveTo>
                  <a:cubicBezTo>
                    <a:pt x="21151" y="3106"/>
                    <a:pt x="20015" y="5576"/>
                    <a:pt x="19126" y="8095"/>
                  </a:cubicBezTo>
                  <a:cubicBezTo>
                    <a:pt x="18237" y="10664"/>
                    <a:pt x="17941" y="13381"/>
                    <a:pt x="17101" y="15950"/>
                  </a:cubicBezTo>
                  <a:cubicBezTo>
                    <a:pt x="16162" y="18666"/>
                    <a:pt x="15569" y="21482"/>
                    <a:pt x="14877" y="24298"/>
                  </a:cubicBezTo>
                  <a:cubicBezTo>
                    <a:pt x="14137" y="27114"/>
                    <a:pt x="13148" y="29830"/>
                    <a:pt x="12407" y="32597"/>
                  </a:cubicBezTo>
                  <a:cubicBezTo>
                    <a:pt x="9493" y="43662"/>
                    <a:pt x="6282" y="54678"/>
                    <a:pt x="2479" y="65447"/>
                  </a:cubicBezTo>
                  <a:cubicBezTo>
                    <a:pt x="5393" y="64015"/>
                    <a:pt x="8357" y="62582"/>
                    <a:pt x="11271" y="61149"/>
                  </a:cubicBezTo>
                  <a:cubicBezTo>
                    <a:pt x="10777" y="60952"/>
                    <a:pt x="10629" y="60705"/>
                    <a:pt x="11124" y="61051"/>
                  </a:cubicBezTo>
                  <a:cubicBezTo>
                    <a:pt x="10777" y="60754"/>
                    <a:pt x="10580" y="60458"/>
                    <a:pt x="10926" y="60902"/>
                  </a:cubicBezTo>
                  <a:cubicBezTo>
                    <a:pt x="10481" y="60310"/>
                    <a:pt x="9691" y="59420"/>
                    <a:pt x="9444" y="59025"/>
                  </a:cubicBezTo>
                  <a:cubicBezTo>
                    <a:pt x="8950" y="58235"/>
                    <a:pt x="8654" y="56456"/>
                    <a:pt x="8950" y="55221"/>
                  </a:cubicBezTo>
                  <a:cubicBezTo>
                    <a:pt x="9394" y="53591"/>
                    <a:pt x="7863" y="52159"/>
                    <a:pt x="6282" y="52850"/>
                  </a:cubicBezTo>
                  <a:cubicBezTo>
                    <a:pt x="-1325" y="56111"/>
                    <a:pt x="-1868" y="66879"/>
                    <a:pt x="3812" y="72264"/>
                  </a:cubicBezTo>
                  <a:cubicBezTo>
                    <a:pt x="7467" y="75722"/>
                    <a:pt x="13840" y="75228"/>
                    <a:pt x="15569" y="69893"/>
                  </a:cubicBezTo>
                  <a:cubicBezTo>
                    <a:pt x="19274" y="58630"/>
                    <a:pt x="22287" y="47169"/>
                    <a:pt x="24510" y="35511"/>
                  </a:cubicBezTo>
                  <a:cubicBezTo>
                    <a:pt x="25004" y="32844"/>
                    <a:pt x="25202" y="30127"/>
                    <a:pt x="25548" y="27410"/>
                  </a:cubicBezTo>
                  <a:cubicBezTo>
                    <a:pt x="25943" y="24595"/>
                    <a:pt x="26486" y="21680"/>
                    <a:pt x="26536" y="18815"/>
                  </a:cubicBezTo>
                  <a:cubicBezTo>
                    <a:pt x="26634" y="12838"/>
                    <a:pt x="27326" y="7206"/>
                    <a:pt x="25548" y="1327"/>
                  </a:cubicBezTo>
                  <a:cubicBezTo>
                    <a:pt x="25202" y="92"/>
                    <a:pt x="23275" y="-649"/>
                    <a:pt x="22485" y="784"/>
                  </a:cubicBezTo>
                  <a:lnTo>
                    <a:pt x="22485" y="78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3" name="任意多边形: 形状 292"/>
            <p:cNvSpPr/>
            <p:nvPr/>
          </p:nvSpPr>
          <p:spPr>
            <a:xfrm>
              <a:off x="7450382" y="6189515"/>
              <a:ext cx="76675" cy="35124"/>
            </a:xfrm>
            <a:custGeom>
              <a:avLst/>
              <a:gdLst>
                <a:gd name="connsiteX0" fmla="*/ 1068 w 76675"/>
                <a:gd name="connsiteY0" fmla="*/ 4102 h 35124"/>
                <a:gd name="connsiteX1" fmla="*/ 18753 w 76675"/>
                <a:gd name="connsiteY1" fmla="*/ 11710 h 35124"/>
                <a:gd name="connsiteX2" fmla="*/ 36339 w 76675"/>
                <a:gd name="connsiteY2" fmla="*/ 19219 h 35124"/>
                <a:gd name="connsiteX3" fmla="*/ 52443 w 76675"/>
                <a:gd name="connsiteY3" fmla="*/ 28802 h 35124"/>
                <a:gd name="connsiteX4" fmla="*/ 71659 w 76675"/>
                <a:gd name="connsiteY4" fmla="*/ 35026 h 35124"/>
                <a:gd name="connsiteX5" fmla="*/ 72548 w 76675"/>
                <a:gd name="connsiteY5" fmla="*/ 22825 h 35124"/>
                <a:gd name="connsiteX6" fmla="*/ 64200 w 76675"/>
                <a:gd name="connsiteY6" fmla="*/ 20503 h 35124"/>
                <a:gd name="connsiteX7" fmla="*/ 57136 w 76675"/>
                <a:gd name="connsiteY7" fmla="*/ 16600 h 35124"/>
                <a:gd name="connsiteX8" fmla="*/ 39451 w 76675"/>
                <a:gd name="connsiteY8" fmla="*/ 7017 h 35124"/>
                <a:gd name="connsiteX9" fmla="*/ 1266 w 76675"/>
                <a:gd name="connsiteY9" fmla="*/ 941 h 35124"/>
                <a:gd name="connsiteX10" fmla="*/ 1068 w 76675"/>
                <a:gd name="connsiteY10" fmla="*/ 4102 h 35124"/>
                <a:gd name="connsiteX11" fmla="*/ 1068 w 76675"/>
                <a:gd name="connsiteY11" fmla="*/ 4102 h 3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675" h="35124">
                  <a:moveTo>
                    <a:pt x="1068" y="4102"/>
                  </a:moveTo>
                  <a:cubicBezTo>
                    <a:pt x="6898" y="6968"/>
                    <a:pt x="12726" y="9487"/>
                    <a:pt x="18753" y="11710"/>
                  </a:cubicBezTo>
                  <a:cubicBezTo>
                    <a:pt x="24681" y="13883"/>
                    <a:pt x="30707" y="16353"/>
                    <a:pt x="36339" y="19219"/>
                  </a:cubicBezTo>
                  <a:cubicBezTo>
                    <a:pt x="41921" y="22034"/>
                    <a:pt x="47108" y="25542"/>
                    <a:pt x="52443" y="28802"/>
                  </a:cubicBezTo>
                  <a:cubicBezTo>
                    <a:pt x="58025" y="32211"/>
                    <a:pt x="64891" y="35767"/>
                    <a:pt x="71659" y="35026"/>
                  </a:cubicBezTo>
                  <a:cubicBezTo>
                    <a:pt x="77933" y="34334"/>
                    <a:pt x="78427" y="24554"/>
                    <a:pt x="72548" y="22825"/>
                  </a:cubicBezTo>
                  <a:cubicBezTo>
                    <a:pt x="69584" y="21935"/>
                    <a:pt x="67114" y="21788"/>
                    <a:pt x="64200" y="20503"/>
                  </a:cubicBezTo>
                  <a:cubicBezTo>
                    <a:pt x="61878" y="19465"/>
                    <a:pt x="59458" y="17984"/>
                    <a:pt x="57136" y="16600"/>
                  </a:cubicBezTo>
                  <a:cubicBezTo>
                    <a:pt x="51406" y="13093"/>
                    <a:pt x="45576" y="9783"/>
                    <a:pt x="39451" y="7017"/>
                  </a:cubicBezTo>
                  <a:cubicBezTo>
                    <a:pt x="27496" y="1583"/>
                    <a:pt x="14357" y="-1726"/>
                    <a:pt x="1266" y="941"/>
                  </a:cubicBezTo>
                  <a:cubicBezTo>
                    <a:pt x="-463" y="1238"/>
                    <a:pt x="-315" y="3411"/>
                    <a:pt x="1068" y="4102"/>
                  </a:cubicBezTo>
                  <a:lnTo>
                    <a:pt x="1068" y="410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4" name="任意多边形: 形状 293"/>
            <p:cNvSpPr/>
            <p:nvPr/>
          </p:nvSpPr>
          <p:spPr>
            <a:xfrm>
              <a:off x="7447750" y="6186039"/>
              <a:ext cx="79788" cy="45579"/>
            </a:xfrm>
            <a:custGeom>
              <a:avLst/>
              <a:gdLst>
                <a:gd name="connsiteX0" fmla="*/ 77106 w 79788"/>
                <a:gd name="connsiteY0" fmla="*/ 218 h 45579"/>
                <a:gd name="connsiteX1" fmla="*/ 65942 w 79788"/>
                <a:gd name="connsiteY1" fmla="*/ 4269 h 45579"/>
                <a:gd name="connsiteX2" fmla="*/ 56014 w 79788"/>
                <a:gd name="connsiteY2" fmla="*/ 8319 h 45579"/>
                <a:gd name="connsiteX3" fmla="*/ 37044 w 79788"/>
                <a:gd name="connsiteY3" fmla="*/ 17211 h 45579"/>
                <a:gd name="connsiteX4" fmla="*/ 18569 w 79788"/>
                <a:gd name="connsiteY4" fmla="*/ 27141 h 45579"/>
                <a:gd name="connsiteX5" fmla="*/ 9233 w 79788"/>
                <a:gd name="connsiteY5" fmla="*/ 32179 h 45579"/>
                <a:gd name="connsiteX6" fmla="*/ 3256 w 79788"/>
                <a:gd name="connsiteY6" fmla="*/ 33118 h 45579"/>
                <a:gd name="connsiteX7" fmla="*/ 489 w 79788"/>
                <a:gd name="connsiteY7" fmla="*/ 41170 h 45579"/>
                <a:gd name="connsiteX8" fmla="*/ 687 w 79788"/>
                <a:gd name="connsiteY8" fmla="*/ 41713 h 45579"/>
                <a:gd name="connsiteX9" fmla="*/ 6170 w 79788"/>
                <a:gd name="connsiteY9" fmla="*/ 45418 h 45579"/>
                <a:gd name="connsiteX10" fmla="*/ 22916 w 79788"/>
                <a:gd name="connsiteY10" fmla="*/ 39786 h 45579"/>
                <a:gd name="connsiteX11" fmla="*/ 41885 w 79788"/>
                <a:gd name="connsiteY11" fmla="*/ 29116 h 45579"/>
                <a:gd name="connsiteX12" fmla="*/ 60212 w 79788"/>
                <a:gd name="connsiteY12" fmla="*/ 17606 h 45579"/>
                <a:gd name="connsiteX13" fmla="*/ 69252 w 79788"/>
                <a:gd name="connsiteY13" fmla="*/ 11184 h 45579"/>
                <a:gd name="connsiteX14" fmla="*/ 78786 w 79788"/>
                <a:gd name="connsiteY14" fmla="*/ 3726 h 45579"/>
                <a:gd name="connsiteX15" fmla="*/ 77106 w 79788"/>
                <a:gd name="connsiteY15" fmla="*/ 218 h 45579"/>
                <a:gd name="connsiteX16" fmla="*/ 77106 w 79788"/>
                <a:gd name="connsiteY16" fmla="*/ 218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788" h="45579">
                  <a:moveTo>
                    <a:pt x="77106" y="218"/>
                  </a:moveTo>
                  <a:cubicBezTo>
                    <a:pt x="73451" y="1947"/>
                    <a:pt x="69746" y="2935"/>
                    <a:pt x="65942" y="4269"/>
                  </a:cubicBezTo>
                  <a:cubicBezTo>
                    <a:pt x="62583" y="5455"/>
                    <a:pt x="59323" y="7035"/>
                    <a:pt x="56014" y="8319"/>
                  </a:cubicBezTo>
                  <a:cubicBezTo>
                    <a:pt x="49443" y="10888"/>
                    <a:pt x="43318" y="13951"/>
                    <a:pt x="37044" y="17211"/>
                  </a:cubicBezTo>
                  <a:cubicBezTo>
                    <a:pt x="30869" y="20471"/>
                    <a:pt x="24744" y="23781"/>
                    <a:pt x="18569" y="27141"/>
                  </a:cubicBezTo>
                  <a:cubicBezTo>
                    <a:pt x="15901" y="28573"/>
                    <a:pt x="12246" y="31488"/>
                    <a:pt x="9233" y="32179"/>
                  </a:cubicBezTo>
                  <a:cubicBezTo>
                    <a:pt x="7158" y="32624"/>
                    <a:pt x="5281" y="31784"/>
                    <a:pt x="3256" y="33118"/>
                  </a:cubicBezTo>
                  <a:cubicBezTo>
                    <a:pt x="292" y="35044"/>
                    <a:pt x="-697" y="37761"/>
                    <a:pt x="489" y="41170"/>
                  </a:cubicBezTo>
                  <a:cubicBezTo>
                    <a:pt x="538" y="41367"/>
                    <a:pt x="588" y="41515"/>
                    <a:pt x="687" y="41713"/>
                  </a:cubicBezTo>
                  <a:cubicBezTo>
                    <a:pt x="1477" y="43985"/>
                    <a:pt x="3997" y="45072"/>
                    <a:pt x="6170" y="45418"/>
                  </a:cubicBezTo>
                  <a:cubicBezTo>
                    <a:pt x="12444" y="46406"/>
                    <a:pt x="17730" y="42652"/>
                    <a:pt x="22916" y="39786"/>
                  </a:cubicBezTo>
                  <a:cubicBezTo>
                    <a:pt x="29239" y="36279"/>
                    <a:pt x="35612" y="32723"/>
                    <a:pt x="41885" y="29116"/>
                  </a:cubicBezTo>
                  <a:cubicBezTo>
                    <a:pt x="48159" y="25510"/>
                    <a:pt x="54432" y="21954"/>
                    <a:pt x="60212" y="17606"/>
                  </a:cubicBezTo>
                  <a:cubicBezTo>
                    <a:pt x="63176" y="15384"/>
                    <a:pt x="66338" y="13457"/>
                    <a:pt x="69252" y="11184"/>
                  </a:cubicBezTo>
                  <a:cubicBezTo>
                    <a:pt x="72513" y="8666"/>
                    <a:pt x="75279" y="5948"/>
                    <a:pt x="78786" y="3726"/>
                  </a:cubicBezTo>
                  <a:cubicBezTo>
                    <a:pt x="80861" y="2392"/>
                    <a:pt x="79428" y="-869"/>
                    <a:pt x="77106" y="218"/>
                  </a:cubicBezTo>
                  <a:lnTo>
                    <a:pt x="77106" y="21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5" name="任意多边形: 形状 294"/>
            <p:cNvSpPr/>
            <p:nvPr/>
          </p:nvSpPr>
          <p:spPr>
            <a:xfrm>
              <a:off x="7466176" y="6174051"/>
              <a:ext cx="43561" cy="76091"/>
            </a:xfrm>
            <a:custGeom>
              <a:avLst/>
              <a:gdLst>
                <a:gd name="connsiteX0" fmla="*/ 637 w 43561"/>
                <a:gd name="connsiteY0" fmla="*/ 1042 h 76091"/>
                <a:gd name="connsiteX1" fmla="*/ 686 w 43561"/>
                <a:gd name="connsiteY1" fmla="*/ 10576 h 76091"/>
                <a:gd name="connsiteX2" fmla="*/ 2811 w 43561"/>
                <a:gd name="connsiteY2" fmla="*/ 21790 h 76091"/>
                <a:gd name="connsiteX3" fmla="*/ 10221 w 43561"/>
                <a:gd name="connsiteY3" fmla="*/ 41895 h 76091"/>
                <a:gd name="connsiteX4" fmla="*/ 21484 w 43561"/>
                <a:gd name="connsiteY4" fmla="*/ 60518 h 76091"/>
                <a:gd name="connsiteX5" fmla="*/ 37884 w 43561"/>
                <a:gd name="connsiteY5" fmla="*/ 75733 h 76091"/>
                <a:gd name="connsiteX6" fmla="*/ 43219 w 43561"/>
                <a:gd name="connsiteY6" fmla="*/ 69657 h 76091"/>
                <a:gd name="connsiteX7" fmla="*/ 31857 w 43561"/>
                <a:gd name="connsiteY7" fmla="*/ 53257 h 76091"/>
                <a:gd name="connsiteX8" fmla="*/ 20545 w 43561"/>
                <a:gd name="connsiteY8" fmla="*/ 36066 h 76091"/>
                <a:gd name="connsiteX9" fmla="*/ 11406 w 43561"/>
                <a:gd name="connsiteY9" fmla="*/ 18184 h 76091"/>
                <a:gd name="connsiteX10" fmla="*/ 7355 w 43561"/>
                <a:gd name="connsiteY10" fmla="*/ 9094 h 76091"/>
                <a:gd name="connsiteX11" fmla="*/ 3305 w 43561"/>
                <a:gd name="connsiteY11" fmla="*/ 499 h 76091"/>
                <a:gd name="connsiteX12" fmla="*/ 637 w 43561"/>
                <a:gd name="connsiteY12" fmla="*/ 1042 h 76091"/>
                <a:gd name="connsiteX13" fmla="*/ 637 w 43561"/>
                <a:gd name="connsiteY13" fmla="*/ 1042 h 7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61" h="76091">
                  <a:moveTo>
                    <a:pt x="637" y="1042"/>
                  </a:moveTo>
                  <a:cubicBezTo>
                    <a:pt x="-549" y="3957"/>
                    <a:pt x="193" y="7563"/>
                    <a:pt x="686" y="10576"/>
                  </a:cubicBezTo>
                  <a:cubicBezTo>
                    <a:pt x="1329" y="14281"/>
                    <a:pt x="1724" y="18184"/>
                    <a:pt x="2811" y="21790"/>
                  </a:cubicBezTo>
                  <a:cubicBezTo>
                    <a:pt x="4836" y="28656"/>
                    <a:pt x="7059" y="35473"/>
                    <a:pt x="10221" y="41895"/>
                  </a:cubicBezTo>
                  <a:cubicBezTo>
                    <a:pt x="13432" y="48465"/>
                    <a:pt x="17186" y="54590"/>
                    <a:pt x="21484" y="60518"/>
                  </a:cubicBezTo>
                  <a:cubicBezTo>
                    <a:pt x="25929" y="66643"/>
                    <a:pt x="30819" y="72522"/>
                    <a:pt x="37884" y="75733"/>
                  </a:cubicBezTo>
                  <a:cubicBezTo>
                    <a:pt x="41589" y="77413"/>
                    <a:pt x="44602" y="72818"/>
                    <a:pt x="43219" y="69657"/>
                  </a:cubicBezTo>
                  <a:cubicBezTo>
                    <a:pt x="40551" y="63531"/>
                    <a:pt x="35858" y="58542"/>
                    <a:pt x="31857" y="53257"/>
                  </a:cubicBezTo>
                  <a:cubicBezTo>
                    <a:pt x="27708" y="47823"/>
                    <a:pt x="23904" y="42043"/>
                    <a:pt x="20545" y="36066"/>
                  </a:cubicBezTo>
                  <a:cubicBezTo>
                    <a:pt x="17235" y="30237"/>
                    <a:pt x="13975" y="24407"/>
                    <a:pt x="11406" y="18184"/>
                  </a:cubicBezTo>
                  <a:cubicBezTo>
                    <a:pt x="10122" y="15072"/>
                    <a:pt x="8492" y="12255"/>
                    <a:pt x="7355" y="9094"/>
                  </a:cubicBezTo>
                  <a:cubicBezTo>
                    <a:pt x="6318" y="6180"/>
                    <a:pt x="5527" y="2722"/>
                    <a:pt x="3305" y="499"/>
                  </a:cubicBezTo>
                  <a:cubicBezTo>
                    <a:pt x="2465" y="-341"/>
                    <a:pt x="1082" y="-94"/>
                    <a:pt x="637" y="1042"/>
                  </a:cubicBezTo>
                  <a:lnTo>
                    <a:pt x="637" y="104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6" name="任意多边形: 形状 295"/>
            <p:cNvSpPr/>
            <p:nvPr/>
          </p:nvSpPr>
          <p:spPr>
            <a:xfrm>
              <a:off x="7766721" y="5999359"/>
              <a:ext cx="44738" cy="84570"/>
            </a:xfrm>
            <a:custGeom>
              <a:avLst/>
              <a:gdLst>
                <a:gd name="connsiteX0" fmla="*/ 41931 w 44738"/>
                <a:gd name="connsiteY0" fmla="*/ 666 h 84570"/>
                <a:gd name="connsiteX1" fmla="*/ 17725 w 44738"/>
                <a:gd name="connsiteY1" fmla="*/ 41074 h 84570"/>
                <a:gd name="connsiteX2" fmla="*/ 6660 w 44738"/>
                <a:gd name="connsiteY2" fmla="*/ 61574 h 84570"/>
                <a:gd name="connsiteX3" fmla="*/ 1374 w 44738"/>
                <a:gd name="connsiteY3" fmla="*/ 83063 h 84570"/>
                <a:gd name="connsiteX4" fmla="*/ 4388 w 44738"/>
                <a:gd name="connsiteY4" fmla="*/ 84545 h 84570"/>
                <a:gd name="connsiteX5" fmla="*/ 17874 w 44738"/>
                <a:gd name="connsiteY5" fmla="*/ 67848 h 84570"/>
                <a:gd name="connsiteX6" fmla="*/ 27556 w 44738"/>
                <a:gd name="connsiteY6" fmla="*/ 45915 h 84570"/>
                <a:gd name="connsiteX7" fmla="*/ 44647 w 44738"/>
                <a:gd name="connsiteY7" fmla="*/ 2000 h 84570"/>
                <a:gd name="connsiteX8" fmla="*/ 41931 w 44738"/>
                <a:gd name="connsiteY8" fmla="*/ 666 h 84570"/>
                <a:gd name="connsiteX9" fmla="*/ 41931 w 44738"/>
                <a:gd name="connsiteY9" fmla="*/ 666 h 8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738" h="84570">
                  <a:moveTo>
                    <a:pt x="41931" y="666"/>
                  </a:moveTo>
                  <a:cubicBezTo>
                    <a:pt x="34125" y="14300"/>
                    <a:pt x="25382" y="27341"/>
                    <a:pt x="17725" y="41074"/>
                  </a:cubicBezTo>
                  <a:cubicBezTo>
                    <a:pt x="13971" y="47841"/>
                    <a:pt x="10167" y="54609"/>
                    <a:pt x="6660" y="61574"/>
                  </a:cubicBezTo>
                  <a:cubicBezTo>
                    <a:pt x="3498" y="67848"/>
                    <a:pt x="-2775" y="76197"/>
                    <a:pt x="1374" y="83063"/>
                  </a:cubicBezTo>
                  <a:cubicBezTo>
                    <a:pt x="2066" y="84199"/>
                    <a:pt x="3054" y="84693"/>
                    <a:pt x="4388" y="84545"/>
                  </a:cubicBezTo>
                  <a:cubicBezTo>
                    <a:pt x="12292" y="83655"/>
                    <a:pt x="14860" y="74122"/>
                    <a:pt x="17874" y="67848"/>
                  </a:cubicBezTo>
                  <a:cubicBezTo>
                    <a:pt x="21331" y="60636"/>
                    <a:pt x="24394" y="53276"/>
                    <a:pt x="27556" y="45915"/>
                  </a:cubicBezTo>
                  <a:cubicBezTo>
                    <a:pt x="33730" y="31441"/>
                    <a:pt x="38670" y="16523"/>
                    <a:pt x="44647" y="2000"/>
                  </a:cubicBezTo>
                  <a:cubicBezTo>
                    <a:pt x="45240" y="419"/>
                    <a:pt x="42770" y="-816"/>
                    <a:pt x="41931" y="666"/>
                  </a:cubicBezTo>
                  <a:lnTo>
                    <a:pt x="41931" y="66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7" name="任意多边形: 形状 296"/>
            <p:cNvSpPr/>
            <p:nvPr/>
          </p:nvSpPr>
          <p:spPr>
            <a:xfrm>
              <a:off x="7745659" y="6025290"/>
              <a:ext cx="72063" cy="54416"/>
            </a:xfrm>
            <a:custGeom>
              <a:avLst/>
              <a:gdLst>
                <a:gd name="connsiteX0" fmla="*/ 1689 w 72063"/>
                <a:gd name="connsiteY0" fmla="*/ 6843 h 54416"/>
                <a:gd name="connsiteX1" fmla="*/ 17892 w 72063"/>
                <a:gd name="connsiteY1" fmla="*/ 9165 h 54416"/>
                <a:gd name="connsiteX2" fmla="*/ 25153 w 72063"/>
                <a:gd name="connsiteY2" fmla="*/ 17168 h 54416"/>
                <a:gd name="connsiteX3" fmla="*/ 31872 w 72063"/>
                <a:gd name="connsiteY3" fmla="*/ 26060 h 54416"/>
                <a:gd name="connsiteX4" fmla="*/ 47185 w 72063"/>
                <a:gd name="connsiteY4" fmla="*/ 42213 h 54416"/>
                <a:gd name="connsiteX5" fmla="*/ 66944 w 72063"/>
                <a:gd name="connsiteY5" fmla="*/ 54414 h 54416"/>
                <a:gd name="connsiteX6" fmla="*/ 71588 w 72063"/>
                <a:gd name="connsiteY6" fmla="*/ 47498 h 54416"/>
                <a:gd name="connsiteX7" fmla="*/ 62450 w 72063"/>
                <a:gd name="connsiteY7" fmla="*/ 38409 h 54416"/>
                <a:gd name="connsiteX8" fmla="*/ 53014 w 72063"/>
                <a:gd name="connsiteY8" fmla="*/ 30653 h 54416"/>
                <a:gd name="connsiteX9" fmla="*/ 35923 w 72063"/>
                <a:gd name="connsiteY9" fmla="*/ 13068 h 54416"/>
                <a:gd name="connsiteX10" fmla="*/ 17299 w 72063"/>
                <a:gd name="connsiteY10" fmla="*/ 372 h 54416"/>
                <a:gd name="connsiteX11" fmla="*/ 355 w 72063"/>
                <a:gd name="connsiteY11" fmla="*/ 4867 h 54416"/>
                <a:gd name="connsiteX12" fmla="*/ 1689 w 72063"/>
                <a:gd name="connsiteY12" fmla="*/ 6843 h 54416"/>
                <a:gd name="connsiteX13" fmla="*/ 1689 w 72063"/>
                <a:gd name="connsiteY13" fmla="*/ 6843 h 5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063" h="54416">
                  <a:moveTo>
                    <a:pt x="1689" y="6843"/>
                  </a:moveTo>
                  <a:cubicBezTo>
                    <a:pt x="6974" y="3484"/>
                    <a:pt x="13149" y="5707"/>
                    <a:pt x="17892" y="9165"/>
                  </a:cubicBezTo>
                  <a:cubicBezTo>
                    <a:pt x="20707" y="11240"/>
                    <a:pt x="22980" y="14451"/>
                    <a:pt x="25153" y="17168"/>
                  </a:cubicBezTo>
                  <a:cubicBezTo>
                    <a:pt x="27475" y="20082"/>
                    <a:pt x="29599" y="23145"/>
                    <a:pt x="31872" y="26060"/>
                  </a:cubicBezTo>
                  <a:cubicBezTo>
                    <a:pt x="36466" y="31938"/>
                    <a:pt x="41603" y="37273"/>
                    <a:pt x="47185" y="42213"/>
                  </a:cubicBezTo>
                  <a:cubicBezTo>
                    <a:pt x="52668" y="47054"/>
                    <a:pt x="59288" y="54167"/>
                    <a:pt x="66944" y="54414"/>
                  </a:cubicBezTo>
                  <a:cubicBezTo>
                    <a:pt x="70600" y="54513"/>
                    <a:pt x="73169" y="50907"/>
                    <a:pt x="71588" y="47498"/>
                  </a:cubicBezTo>
                  <a:cubicBezTo>
                    <a:pt x="69563" y="43151"/>
                    <a:pt x="66154" y="41175"/>
                    <a:pt x="62450" y="38409"/>
                  </a:cubicBezTo>
                  <a:cubicBezTo>
                    <a:pt x="59189" y="35989"/>
                    <a:pt x="56028" y="33370"/>
                    <a:pt x="53014" y="30653"/>
                  </a:cubicBezTo>
                  <a:cubicBezTo>
                    <a:pt x="46938" y="25121"/>
                    <a:pt x="41406" y="19144"/>
                    <a:pt x="35923" y="13068"/>
                  </a:cubicBezTo>
                  <a:cubicBezTo>
                    <a:pt x="30983" y="7584"/>
                    <a:pt x="24906" y="1706"/>
                    <a:pt x="17299" y="372"/>
                  </a:cubicBezTo>
                  <a:cubicBezTo>
                    <a:pt x="11075" y="-715"/>
                    <a:pt x="4999" y="520"/>
                    <a:pt x="355" y="4867"/>
                  </a:cubicBezTo>
                  <a:cubicBezTo>
                    <a:pt x="-583" y="5707"/>
                    <a:pt x="504" y="7584"/>
                    <a:pt x="1689" y="6843"/>
                  </a:cubicBezTo>
                  <a:lnTo>
                    <a:pt x="1689" y="684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8" name="任意多边形: 形状 297"/>
            <p:cNvSpPr/>
            <p:nvPr/>
          </p:nvSpPr>
          <p:spPr>
            <a:xfrm>
              <a:off x="7770033" y="6006048"/>
              <a:ext cx="36627" cy="72793"/>
            </a:xfrm>
            <a:custGeom>
              <a:avLst/>
              <a:gdLst>
                <a:gd name="connsiteX0" fmla="*/ 38 w 36627"/>
                <a:gd name="connsiteY0" fmla="*/ 2078 h 72793"/>
                <a:gd name="connsiteX1" fmla="*/ 10709 w 36627"/>
                <a:gd name="connsiteY1" fmla="*/ 38138 h 72793"/>
                <a:gd name="connsiteX2" fmla="*/ 18019 w 36627"/>
                <a:gd name="connsiteY2" fmla="*/ 55379 h 72793"/>
                <a:gd name="connsiteX3" fmla="*/ 28048 w 36627"/>
                <a:gd name="connsiteY3" fmla="*/ 71977 h 72793"/>
                <a:gd name="connsiteX4" fmla="*/ 36544 w 36627"/>
                <a:gd name="connsiteY4" fmla="*/ 67827 h 72793"/>
                <a:gd name="connsiteX5" fmla="*/ 29826 w 36627"/>
                <a:gd name="connsiteY5" fmla="*/ 50439 h 72793"/>
                <a:gd name="connsiteX6" fmla="*/ 21478 w 36627"/>
                <a:gd name="connsiteY6" fmla="*/ 33742 h 72793"/>
                <a:gd name="connsiteX7" fmla="*/ 3497 w 36627"/>
                <a:gd name="connsiteY7" fmla="*/ 991 h 72793"/>
                <a:gd name="connsiteX8" fmla="*/ 38 w 36627"/>
                <a:gd name="connsiteY8" fmla="*/ 2078 h 72793"/>
                <a:gd name="connsiteX9" fmla="*/ 38 w 36627"/>
                <a:gd name="connsiteY9" fmla="*/ 2078 h 7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627" h="72793">
                  <a:moveTo>
                    <a:pt x="38" y="2078"/>
                  </a:moveTo>
                  <a:cubicBezTo>
                    <a:pt x="2163" y="14625"/>
                    <a:pt x="6065" y="26332"/>
                    <a:pt x="10709" y="38138"/>
                  </a:cubicBezTo>
                  <a:cubicBezTo>
                    <a:pt x="12981" y="43918"/>
                    <a:pt x="15401" y="49698"/>
                    <a:pt x="18019" y="55379"/>
                  </a:cubicBezTo>
                  <a:cubicBezTo>
                    <a:pt x="20390" y="60516"/>
                    <a:pt x="22811" y="69161"/>
                    <a:pt x="28048" y="71977"/>
                  </a:cubicBezTo>
                  <a:cubicBezTo>
                    <a:pt x="31752" y="74002"/>
                    <a:pt x="35951" y="72125"/>
                    <a:pt x="36544" y="67827"/>
                  </a:cubicBezTo>
                  <a:cubicBezTo>
                    <a:pt x="37334" y="62097"/>
                    <a:pt x="32296" y="55428"/>
                    <a:pt x="29826" y="50439"/>
                  </a:cubicBezTo>
                  <a:cubicBezTo>
                    <a:pt x="27059" y="44857"/>
                    <a:pt x="24244" y="39275"/>
                    <a:pt x="21478" y="33742"/>
                  </a:cubicBezTo>
                  <a:cubicBezTo>
                    <a:pt x="15846" y="22529"/>
                    <a:pt x="10264" y="11562"/>
                    <a:pt x="3497" y="991"/>
                  </a:cubicBezTo>
                  <a:cubicBezTo>
                    <a:pt x="2409" y="-738"/>
                    <a:pt x="-357" y="-96"/>
                    <a:pt x="38" y="2078"/>
                  </a:cubicBezTo>
                  <a:lnTo>
                    <a:pt x="38" y="207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9" name="任意多边形: 形状 298"/>
            <p:cNvSpPr/>
            <p:nvPr/>
          </p:nvSpPr>
          <p:spPr>
            <a:xfrm>
              <a:off x="7746405" y="6041536"/>
              <a:ext cx="96975" cy="32006"/>
            </a:xfrm>
            <a:custGeom>
              <a:avLst/>
              <a:gdLst>
                <a:gd name="connsiteX0" fmla="*/ 1783 w 96975"/>
                <a:gd name="connsiteY0" fmla="*/ 31895 h 32006"/>
                <a:gd name="connsiteX1" fmla="*/ 24704 w 96975"/>
                <a:gd name="connsiteY1" fmla="*/ 21768 h 32006"/>
                <a:gd name="connsiteX2" fmla="*/ 47180 w 96975"/>
                <a:gd name="connsiteY2" fmla="*/ 15347 h 32006"/>
                <a:gd name="connsiteX3" fmla="*/ 70694 w 96975"/>
                <a:gd name="connsiteY3" fmla="*/ 13222 h 32006"/>
                <a:gd name="connsiteX4" fmla="*/ 82550 w 96975"/>
                <a:gd name="connsiteY4" fmla="*/ 12728 h 32006"/>
                <a:gd name="connsiteX5" fmla="*/ 94899 w 96975"/>
                <a:gd name="connsiteY5" fmla="*/ 10061 h 32006"/>
                <a:gd name="connsiteX6" fmla="*/ 95344 w 96975"/>
                <a:gd name="connsiteY6" fmla="*/ 3540 h 32006"/>
                <a:gd name="connsiteX7" fmla="*/ 83537 w 96975"/>
                <a:gd name="connsiteY7" fmla="*/ 527 h 32006"/>
                <a:gd name="connsiteX8" fmla="*/ 70002 w 96975"/>
                <a:gd name="connsiteY8" fmla="*/ 82 h 32006"/>
                <a:gd name="connsiteX9" fmla="*/ 43179 w 96975"/>
                <a:gd name="connsiteY9" fmla="*/ 2898 h 32006"/>
                <a:gd name="connsiteX10" fmla="*/ 202 w 96975"/>
                <a:gd name="connsiteY10" fmla="*/ 30018 h 32006"/>
                <a:gd name="connsiteX11" fmla="*/ 1783 w 96975"/>
                <a:gd name="connsiteY11" fmla="*/ 31895 h 32006"/>
                <a:gd name="connsiteX12" fmla="*/ 1783 w 96975"/>
                <a:gd name="connsiteY12" fmla="*/ 31895 h 3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975" h="32006">
                  <a:moveTo>
                    <a:pt x="1783" y="31895"/>
                  </a:moveTo>
                  <a:cubicBezTo>
                    <a:pt x="9538" y="28733"/>
                    <a:pt x="16948" y="24979"/>
                    <a:pt x="24704" y="21768"/>
                  </a:cubicBezTo>
                  <a:cubicBezTo>
                    <a:pt x="31965" y="18755"/>
                    <a:pt x="39425" y="16730"/>
                    <a:pt x="47180" y="15347"/>
                  </a:cubicBezTo>
                  <a:cubicBezTo>
                    <a:pt x="54985" y="13963"/>
                    <a:pt x="62790" y="13519"/>
                    <a:pt x="70694" y="13222"/>
                  </a:cubicBezTo>
                  <a:cubicBezTo>
                    <a:pt x="74596" y="13074"/>
                    <a:pt x="78647" y="13123"/>
                    <a:pt x="82550" y="12728"/>
                  </a:cubicBezTo>
                  <a:cubicBezTo>
                    <a:pt x="86551" y="12333"/>
                    <a:pt x="91392" y="12185"/>
                    <a:pt x="94899" y="10061"/>
                  </a:cubicBezTo>
                  <a:cubicBezTo>
                    <a:pt x="97270" y="8628"/>
                    <a:pt x="97863" y="5220"/>
                    <a:pt x="95344" y="3540"/>
                  </a:cubicBezTo>
                  <a:cubicBezTo>
                    <a:pt x="91886" y="1268"/>
                    <a:pt x="87588" y="1021"/>
                    <a:pt x="83537" y="527"/>
                  </a:cubicBezTo>
                  <a:cubicBezTo>
                    <a:pt x="79091" y="-66"/>
                    <a:pt x="74498" y="-66"/>
                    <a:pt x="70002" y="82"/>
                  </a:cubicBezTo>
                  <a:cubicBezTo>
                    <a:pt x="61012" y="379"/>
                    <a:pt x="51972" y="1120"/>
                    <a:pt x="43179" y="2898"/>
                  </a:cubicBezTo>
                  <a:cubicBezTo>
                    <a:pt x="26482" y="6257"/>
                    <a:pt x="8155" y="14013"/>
                    <a:pt x="202" y="30018"/>
                  </a:cubicBezTo>
                  <a:cubicBezTo>
                    <a:pt x="-440" y="31154"/>
                    <a:pt x="548" y="32389"/>
                    <a:pt x="1783" y="31895"/>
                  </a:cubicBezTo>
                  <a:lnTo>
                    <a:pt x="1783" y="3189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0" name="任意多边形: 形状 299"/>
            <p:cNvSpPr/>
            <p:nvPr/>
          </p:nvSpPr>
          <p:spPr>
            <a:xfrm>
              <a:off x="7292052" y="6395178"/>
              <a:ext cx="385753" cy="225012"/>
            </a:xfrm>
            <a:custGeom>
              <a:avLst/>
              <a:gdLst>
                <a:gd name="connsiteX0" fmla="*/ 4336 w 385753"/>
                <a:gd name="connsiteY0" fmla="*/ 216154 h 225012"/>
                <a:gd name="connsiteX1" fmla="*/ 434 w 385753"/>
                <a:gd name="connsiteY1" fmla="*/ 221489 h 225012"/>
                <a:gd name="connsiteX2" fmla="*/ 4534 w 385753"/>
                <a:gd name="connsiteY2" fmla="*/ 223514 h 225012"/>
                <a:gd name="connsiteX3" fmla="*/ 14907 w 385753"/>
                <a:gd name="connsiteY3" fmla="*/ 180538 h 225012"/>
                <a:gd name="connsiteX4" fmla="*/ 48894 w 385753"/>
                <a:gd name="connsiteY4" fmla="*/ 165076 h 225012"/>
                <a:gd name="connsiteX5" fmla="*/ 93155 w 385753"/>
                <a:gd name="connsiteY5" fmla="*/ 167249 h 225012"/>
                <a:gd name="connsiteX6" fmla="*/ 116273 w 385753"/>
                <a:gd name="connsiteY6" fmla="*/ 132769 h 225012"/>
                <a:gd name="connsiteX7" fmla="*/ 131291 w 385753"/>
                <a:gd name="connsiteY7" fmla="*/ 121308 h 225012"/>
                <a:gd name="connsiteX8" fmla="*/ 150605 w 385753"/>
                <a:gd name="connsiteY8" fmla="*/ 123136 h 225012"/>
                <a:gd name="connsiteX9" fmla="*/ 184789 w 385753"/>
                <a:gd name="connsiteY9" fmla="*/ 97696 h 225012"/>
                <a:gd name="connsiteX10" fmla="*/ 199411 w 385753"/>
                <a:gd name="connsiteY10" fmla="*/ 80011 h 225012"/>
                <a:gd name="connsiteX11" fmla="*/ 217195 w 385753"/>
                <a:gd name="connsiteY11" fmla="*/ 79418 h 225012"/>
                <a:gd name="connsiteX12" fmla="*/ 255083 w 385753"/>
                <a:gd name="connsiteY12" fmla="*/ 63265 h 225012"/>
                <a:gd name="connsiteX13" fmla="*/ 274596 w 385753"/>
                <a:gd name="connsiteY13" fmla="*/ 49038 h 225012"/>
                <a:gd name="connsiteX14" fmla="*/ 310163 w 385753"/>
                <a:gd name="connsiteY14" fmla="*/ 42716 h 225012"/>
                <a:gd name="connsiteX15" fmla="*/ 343754 w 385753"/>
                <a:gd name="connsiteY15" fmla="*/ 31700 h 225012"/>
                <a:gd name="connsiteX16" fmla="*/ 379618 w 385753"/>
                <a:gd name="connsiteY16" fmla="*/ 15398 h 225012"/>
                <a:gd name="connsiteX17" fmla="*/ 376752 w 385753"/>
                <a:gd name="connsiteY17" fmla="*/ 85 h 225012"/>
                <a:gd name="connsiteX18" fmla="*/ 344692 w 385753"/>
                <a:gd name="connsiteY18" fmla="*/ 13372 h 225012"/>
                <a:gd name="connsiteX19" fmla="*/ 311744 w 385753"/>
                <a:gd name="connsiteY19" fmla="*/ 27353 h 225012"/>
                <a:gd name="connsiteX20" fmla="*/ 254936 w 385753"/>
                <a:gd name="connsiteY20" fmla="*/ 43111 h 225012"/>
                <a:gd name="connsiteX21" fmla="*/ 220702 w 385753"/>
                <a:gd name="connsiteY21" fmla="*/ 65439 h 225012"/>
                <a:gd name="connsiteX22" fmla="*/ 182665 w 385753"/>
                <a:gd name="connsiteY22" fmla="*/ 75763 h 225012"/>
                <a:gd name="connsiteX23" fmla="*/ 149914 w 385753"/>
                <a:gd name="connsiteY23" fmla="*/ 109255 h 225012"/>
                <a:gd name="connsiteX24" fmla="*/ 132328 w 385753"/>
                <a:gd name="connsiteY24" fmla="*/ 107428 h 225012"/>
                <a:gd name="connsiteX25" fmla="*/ 112816 w 385753"/>
                <a:gd name="connsiteY25" fmla="*/ 115183 h 225012"/>
                <a:gd name="connsiteX26" fmla="*/ 101009 w 385753"/>
                <a:gd name="connsiteY26" fmla="*/ 132769 h 225012"/>
                <a:gd name="connsiteX27" fmla="*/ 89697 w 385753"/>
                <a:gd name="connsiteY27" fmla="*/ 153220 h 225012"/>
                <a:gd name="connsiteX28" fmla="*/ 41089 w 385753"/>
                <a:gd name="connsiteY28" fmla="*/ 150108 h 225012"/>
                <a:gd name="connsiteX29" fmla="*/ 5077 w 385753"/>
                <a:gd name="connsiteY29" fmla="*/ 173325 h 225012"/>
                <a:gd name="connsiteX30" fmla="*/ 38 w 385753"/>
                <a:gd name="connsiteY30" fmla="*/ 222575 h 225012"/>
                <a:gd name="connsiteX31" fmla="*/ 4238 w 385753"/>
                <a:gd name="connsiteY31" fmla="*/ 224008 h 225012"/>
                <a:gd name="connsiteX32" fmla="*/ 5917 w 385753"/>
                <a:gd name="connsiteY32" fmla="*/ 216648 h 225012"/>
                <a:gd name="connsiteX33" fmla="*/ 4336 w 385753"/>
                <a:gd name="connsiteY33" fmla="*/ 216154 h 225012"/>
                <a:gd name="connsiteX34" fmla="*/ 4336 w 385753"/>
                <a:gd name="connsiteY34" fmla="*/ 216154 h 225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85753" h="225012">
                  <a:moveTo>
                    <a:pt x="4336" y="216154"/>
                  </a:moveTo>
                  <a:cubicBezTo>
                    <a:pt x="3398" y="217784"/>
                    <a:pt x="1619" y="219908"/>
                    <a:pt x="434" y="221489"/>
                  </a:cubicBezTo>
                  <a:cubicBezTo>
                    <a:pt x="1816" y="222180"/>
                    <a:pt x="3150" y="222823"/>
                    <a:pt x="4534" y="223514"/>
                  </a:cubicBezTo>
                  <a:cubicBezTo>
                    <a:pt x="9671" y="209584"/>
                    <a:pt x="10560" y="194616"/>
                    <a:pt x="14907" y="180538"/>
                  </a:cubicBezTo>
                  <a:cubicBezTo>
                    <a:pt x="20045" y="163939"/>
                    <a:pt x="33333" y="160877"/>
                    <a:pt x="48894" y="165076"/>
                  </a:cubicBezTo>
                  <a:cubicBezTo>
                    <a:pt x="63318" y="168978"/>
                    <a:pt x="78879" y="174906"/>
                    <a:pt x="93155" y="167249"/>
                  </a:cubicBezTo>
                  <a:cubicBezTo>
                    <a:pt x="106986" y="159790"/>
                    <a:pt x="109012" y="145218"/>
                    <a:pt x="116273" y="132769"/>
                  </a:cubicBezTo>
                  <a:cubicBezTo>
                    <a:pt x="119534" y="127236"/>
                    <a:pt x="124474" y="121605"/>
                    <a:pt x="131291" y="121308"/>
                  </a:cubicBezTo>
                  <a:cubicBezTo>
                    <a:pt x="137762" y="121012"/>
                    <a:pt x="144035" y="123532"/>
                    <a:pt x="150605" y="123136"/>
                  </a:cubicBezTo>
                  <a:cubicBezTo>
                    <a:pt x="167351" y="122099"/>
                    <a:pt x="176589" y="110984"/>
                    <a:pt x="184789" y="97696"/>
                  </a:cubicBezTo>
                  <a:cubicBezTo>
                    <a:pt x="188642" y="91472"/>
                    <a:pt x="192643" y="83519"/>
                    <a:pt x="199411" y="80011"/>
                  </a:cubicBezTo>
                  <a:cubicBezTo>
                    <a:pt x="205240" y="76998"/>
                    <a:pt x="211217" y="77838"/>
                    <a:pt x="217195" y="79418"/>
                  </a:cubicBezTo>
                  <a:cubicBezTo>
                    <a:pt x="232854" y="83519"/>
                    <a:pt x="244414" y="74034"/>
                    <a:pt x="255083" y="63265"/>
                  </a:cubicBezTo>
                  <a:cubicBezTo>
                    <a:pt x="261209" y="57090"/>
                    <a:pt x="266148" y="51854"/>
                    <a:pt x="274596" y="49038"/>
                  </a:cubicBezTo>
                  <a:cubicBezTo>
                    <a:pt x="286007" y="45235"/>
                    <a:pt x="298356" y="44543"/>
                    <a:pt x="310163" y="42716"/>
                  </a:cubicBezTo>
                  <a:cubicBezTo>
                    <a:pt x="322019" y="40838"/>
                    <a:pt x="333232" y="37479"/>
                    <a:pt x="343754" y="31700"/>
                  </a:cubicBezTo>
                  <a:cubicBezTo>
                    <a:pt x="355560" y="25179"/>
                    <a:pt x="366033" y="17818"/>
                    <a:pt x="379618" y="15398"/>
                  </a:cubicBezTo>
                  <a:cubicBezTo>
                    <a:pt x="389547" y="13620"/>
                    <a:pt x="386582" y="-1249"/>
                    <a:pt x="376752" y="85"/>
                  </a:cubicBezTo>
                  <a:cubicBezTo>
                    <a:pt x="364896" y="1665"/>
                    <a:pt x="354770" y="7247"/>
                    <a:pt x="344692" y="13372"/>
                  </a:cubicBezTo>
                  <a:cubicBezTo>
                    <a:pt x="334121" y="19795"/>
                    <a:pt x="323995" y="24883"/>
                    <a:pt x="311744" y="27353"/>
                  </a:cubicBezTo>
                  <a:cubicBezTo>
                    <a:pt x="292873" y="31107"/>
                    <a:pt x="270792" y="30613"/>
                    <a:pt x="254936" y="43111"/>
                  </a:cubicBezTo>
                  <a:cubicBezTo>
                    <a:pt x="244759" y="51163"/>
                    <a:pt x="235472" y="69094"/>
                    <a:pt x="220702" y="65439"/>
                  </a:cubicBezTo>
                  <a:cubicBezTo>
                    <a:pt x="206426" y="61932"/>
                    <a:pt x="192693" y="64204"/>
                    <a:pt x="182665" y="75763"/>
                  </a:cubicBezTo>
                  <a:cubicBezTo>
                    <a:pt x="172637" y="87322"/>
                    <a:pt x="167697" y="107921"/>
                    <a:pt x="149914" y="109255"/>
                  </a:cubicBezTo>
                  <a:cubicBezTo>
                    <a:pt x="143986" y="109700"/>
                    <a:pt x="138255" y="107576"/>
                    <a:pt x="132328" y="107428"/>
                  </a:cubicBezTo>
                  <a:cubicBezTo>
                    <a:pt x="124918" y="107279"/>
                    <a:pt x="118299" y="110293"/>
                    <a:pt x="112816" y="115183"/>
                  </a:cubicBezTo>
                  <a:cubicBezTo>
                    <a:pt x="107431" y="120024"/>
                    <a:pt x="103924" y="126248"/>
                    <a:pt x="101009" y="132769"/>
                  </a:cubicBezTo>
                  <a:cubicBezTo>
                    <a:pt x="97897" y="139784"/>
                    <a:pt x="95872" y="148181"/>
                    <a:pt x="89697" y="153220"/>
                  </a:cubicBezTo>
                  <a:cubicBezTo>
                    <a:pt x="76310" y="164285"/>
                    <a:pt x="55809" y="151491"/>
                    <a:pt x="41089" y="150108"/>
                  </a:cubicBezTo>
                  <a:cubicBezTo>
                    <a:pt x="24491" y="148576"/>
                    <a:pt x="10363" y="157617"/>
                    <a:pt x="5077" y="173325"/>
                  </a:cubicBezTo>
                  <a:cubicBezTo>
                    <a:pt x="-307" y="189380"/>
                    <a:pt x="3101" y="206225"/>
                    <a:pt x="38" y="222575"/>
                  </a:cubicBezTo>
                  <a:cubicBezTo>
                    <a:pt x="-406" y="224799"/>
                    <a:pt x="3150" y="225984"/>
                    <a:pt x="4238" y="224008"/>
                  </a:cubicBezTo>
                  <a:cubicBezTo>
                    <a:pt x="5670" y="221340"/>
                    <a:pt x="5868" y="219809"/>
                    <a:pt x="5917" y="216648"/>
                  </a:cubicBezTo>
                  <a:cubicBezTo>
                    <a:pt x="5966" y="215857"/>
                    <a:pt x="4781" y="215314"/>
                    <a:pt x="4336" y="216154"/>
                  </a:cubicBezTo>
                  <a:lnTo>
                    <a:pt x="4336" y="21615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1" name="任意多边形: 形状 300"/>
            <p:cNvSpPr/>
            <p:nvPr/>
          </p:nvSpPr>
          <p:spPr>
            <a:xfrm>
              <a:off x="7348882" y="6491702"/>
              <a:ext cx="318689" cy="171739"/>
            </a:xfrm>
            <a:custGeom>
              <a:avLst/>
              <a:gdLst>
                <a:gd name="connsiteX0" fmla="*/ 5352 w 318689"/>
                <a:gd name="connsiteY0" fmla="*/ 170116 h 171739"/>
                <a:gd name="connsiteX1" fmla="*/ 5500 w 318689"/>
                <a:gd name="connsiteY1" fmla="*/ 166461 h 171739"/>
                <a:gd name="connsiteX2" fmla="*/ 10736 w 318689"/>
                <a:gd name="connsiteY2" fmla="*/ 161471 h 171739"/>
                <a:gd name="connsiteX3" fmla="*/ 13948 w 318689"/>
                <a:gd name="connsiteY3" fmla="*/ 162262 h 171739"/>
                <a:gd name="connsiteX4" fmla="*/ 21110 w 318689"/>
                <a:gd name="connsiteY4" fmla="*/ 163941 h 171739"/>
                <a:gd name="connsiteX5" fmla="*/ 39289 w 318689"/>
                <a:gd name="connsiteY5" fmla="*/ 162706 h 171739"/>
                <a:gd name="connsiteX6" fmla="*/ 67792 w 318689"/>
                <a:gd name="connsiteY6" fmla="*/ 139983 h 171739"/>
                <a:gd name="connsiteX7" fmla="*/ 80537 w 318689"/>
                <a:gd name="connsiteY7" fmla="*/ 123978 h 171739"/>
                <a:gd name="connsiteX8" fmla="*/ 98122 w 318689"/>
                <a:gd name="connsiteY8" fmla="*/ 111924 h 171739"/>
                <a:gd name="connsiteX9" fmla="*/ 111609 w 318689"/>
                <a:gd name="connsiteY9" fmla="*/ 118890 h 171739"/>
                <a:gd name="connsiteX10" fmla="*/ 128108 w 318689"/>
                <a:gd name="connsiteY10" fmla="*/ 118396 h 171739"/>
                <a:gd name="connsiteX11" fmla="*/ 155870 w 318689"/>
                <a:gd name="connsiteY11" fmla="*/ 96561 h 171739"/>
                <a:gd name="connsiteX12" fmla="*/ 189658 w 318689"/>
                <a:gd name="connsiteY12" fmla="*/ 82186 h 171739"/>
                <a:gd name="connsiteX13" fmla="*/ 221471 w 318689"/>
                <a:gd name="connsiteY13" fmla="*/ 73097 h 171739"/>
                <a:gd name="connsiteX14" fmla="*/ 230560 w 318689"/>
                <a:gd name="connsiteY14" fmla="*/ 62032 h 171739"/>
                <a:gd name="connsiteX15" fmla="*/ 233920 w 318689"/>
                <a:gd name="connsiteY15" fmla="*/ 54375 h 171739"/>
                <a:gd name="connsiteX16" fmla="*/ 243009 w 318689"/>
                <a:gd name="connsiteY16" fmla="*/ 54029 h 171739"/>
                <a:gd name="connsiteX17" fmla="*/ 279119 w 318689"/>
                <a:gd name="connsiteY17" fmla="*/ 40988 h 171739"/>
                <a:gd name="connsiteX18" fmla="*/ 317798 w 318689"/>
                <a:gd name="connsiteY18" fmla="*/ 7002 h 171739"/>
                <a:gd name="connsiteX19" fmla="*/ 311969 w 318689"/>
                <a:gd name="connsiteY19" fmla="*/ 333 h 171739"/>
                <a:gd name="connsiteX20" fmla="*/ 271610 w 318689"/>
                <a:gd name="connsiteY20" fmla="*/ 27750 h 171739"/>
                <a:gd name="connsiteX21" fmla="*/ 252542 w 318689"/>
                <a:gd name="connsiteY21" fmla="*/ 39654 h 171739"/>
                <a:gd name="connsiteX22" fmla="*/ 233920 w 318689"/>
                <a:gd name="connsiteY22" fmla="*/ 37184 h 171739"/>
                <a:gd name="connsiteX23" fmla="*/ 211443 w 318689"/>
                <a:gd name="connsiteY23" fmla="*/ 61834 h 171739"/>
                <a:gd name="connsiteX24" fmla="*/ 173702 w 318689"/>
                <a:gd name="connsiteY24" fmla="*/ 69541 h 171739"/>
                <a:gd name="connsiteX25" fmla="*/ 140309 w 318689"/>
                <a:gd name="connsiteY25" fmla="*/ 91918 h 171739"/>
                <a:gd name="connsiteX26" fmla="*/ 125737 w 318689"/>
                <a:gd name="connsiteY26" fmla="*/ 103971 h 171739"/>
                <a:gd name="connsiteX27" fmla="*/ 107508 w 318689"/>
                <a:gd name="connsiteY27" fmla="*/ 100612 h 171739"/>
                <a:gd name="connsiteX28" fmla="*/ 46550 w 318689"/>
                <a:gd name="connsiteY28" fmla="*/ 143095 h 171739"/>
                <a:gd name="connsiteX29" fmla="*/ 23234 w 318689"/>
                <a:gd name="connsiteY29" fmla="*/ 151493 h 171739"/>
                <a:gd name="connsiteX30" fmla="*/ 5402 w 318689"/>
                <a:gd name="connsiteY30" fmla="*/ 154062 h 171739"/>
                <a:gd name="connsiteX31" fmla="*/ 4611 w 318689"/>
                <a:gd name="connsiteY31" fmla="*/ 171697 h 171739"/>
                <a:gd name="connsiteX32" fmla="*/ 5352 w 318689"/>
                <a:gd name="connsiteY32" fmla="*/ 170116 h 171739"/>
                <a:gd name="connsiteX33" fmla="*/ 5352 w 318689"/>
                <a:gd name="connsiteY33" fmla="*/ 170116 h 17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18689" h="171739">
                  <a:moveTo>
                    <a:pt x="5352" y="170116"/>
                  </a:moveTo>
                  <a:cubicBezTo>
                    <a:pt x="5402" y="168881"/>
                    <a:pt x="5451" y="167696"/>
                    <a:pt x="5500" y="166461"/>
                  </a:cubicBezTo>
                  <a:cubicBezTo>
                    <a:pt x="4463" y="162558"/>
                    <a:pt x="6241" y="160928"/>
                    <a:pt x="10736" y="161471"/>
                  </a:cubicBezTo>
                  <a:cubicBezTo>
                    <a:pt x="11724" y="161471"/>
                    <a:pt x="12959" y="162064"/>
                    <a:pt x="13948" y="162262"/>
                  </a:cubicBezTo>
                  <a:cubicBezTo>
                    <a:pt x="16368" y="162706"/>
                    <a:pt x="18690" y="163497"/>
                    <a:pt x="21110" y="163941"/>
                  </a:cubicBezTo>
                  <a:cubicBezTo>
                    <a:pt x="27235" y="165077"/>
                    <a:pt x="33361" y="164682"/>
                    <a:pt x="39289" y="162706"/>
                  </a:cubicBezTo>
                  <a:cubicBezTo>
                    <a:pt x="51145" y="158705"/>
                    <a:pt x="60135" y="149517"/>
                    <a:pt x="67792" y="139983"/>
                  </a:cubicBezTo>
                  <a:cubicBezTo>
                    <a:pt x="72040" y="134648"/>
                    <a:pt x="75992" y="129017"/>
                    <a:pt x="80537" y="123978"/>
                  </a:cubicBezTo>
                  <a:cubicBezTo>
                    <a:pt x="84291" y="119829"/>
                    <a:pt x="91750" y="111332"/>
                    <a:pt x="98122" y="111924"/>
                  </a:cubicBezTo>
                  <a:cubicBezTo>
                    <a:pt x="102618" y="112320"/>
                    <a:pt x="107212" y="117506"/>
                    <a:pt x="111609" y="118890"/>
                  </a:cubicBezTo>
                  <a:cubicBezTo>
                    <a:pt x="116993" y="120619"/>
                    <a:pt x="122773" y="120125"/>
                    <a:pt x="128108" y="118396"/>
                  </a:cubicBezTo>
                  <a:cubicBezTo>
                    <a:pt x="140013" y="114592"/>
                    <a:pt x="147472" y="105256"/>
                    <a:pt x="155870" y="96561"/>
                  </a:cubicBezTo>
                  <a:cubicBezTo>
                    <a:pt x="165601" y="86435"/>
                    <a:pt x="176123" y="83866"/>
                    <a:pt x="189658" y="82186"/>
                  </a:cubicBezTo>
                  <a:cubicBezTo>
                    <a:pt x="200526" y="80853"/>
                    <a:pt x="212332" y="79815"/>
                    <a:pt x="221471" y="73097"/>
                  </a:cubicBezTo>
                  <a:cubicBezTo>
                    <a:pt x="225423" y="70183"/>
                    <a:pt x="228386" y="66428"/>
                    <a:pt x="230560" y="62032"/>
                  </a:cubicBezTo>
                  <a:cubicBezTo>
                    <a:pt x="231696" y="59710"/>
                    <a:pt x="232289" y="56400"/>
                    <a:pt x="233920" y="54375"/>
                  </a:cubicBezTo>
                  <a:cubicBezTo>
                    <a:pt x="236537" y="51214"/>
                    <a:pt x="239501" y="53189"/>
                    <a:pt x="243009" y="54029"/>
                  </a:cubicBezTo>
                  <a:cubicBezTo>
                    <a:pt x="257087" y="57536"/>
                    <a:pt x="268499" y="49188"/>
                    <a:pt x="279119" y="40988"/>
                  </a:cubicBezTo>
                  <a:cubicBezTo>
                    <a:pt x="292802" y="30417"/>
                    <a:pt x="307424" y="20932"/>
                    <a:pt x="317798" y="7002"/>
                  </a:cubicBezTo>
                  <a:cubicBezTo>
                    <a:pt x="320713" y="3100"/>
                    <a:pt x="315872" y="-1247"/>
                    <a:pt x="311969" y="333"/>
                  </a:cubicBezTo>
                  <a:cubicBezTo>
                    <a:pt x="296705" y="6557"/>
                    <a:pt x="284602" y="17672"/>
                    <a:pt x="271610" y="27750"/>
                  </a:cubicBezTo>
                  <a:cubicBezTo>
                    <a:pt x="266029" y="32097"/>
                    <a:pt x="259755" y="38222"/>
                    <a:pt x="252542" y="39654"/>
                  </a:cubicBezTo>
                  <a:cubicBezTo>
                    <a:pt x="246170" y="40889"/>
                    <a:pt x="240391" y="36394"/>
                    <a:pt x="233920" y="37184"/>
                  </a:cubicBezTo>
                  <a:cubicBezTo>
                    <a:pt x="219347" y="38914"/>
                    <a:pt x="221668" y="55363"/>
                    <a:pt x="211443" y="61834"/>
                  </a:cubicBezTo>
                  <a:cubicBezTo>
                    <a:pt x="200921" y="68503"/>
                    <a:pt x="185509" y="66873"/>
                    <a:pt x="173702" y="69541"/>
                  </a:cubicBezTo>
                  <a:cubicBezTo>
                    <a:pt x="159130" y="72801"/>
                    <a:pt x="150090" y="81149"/>
                    <a:pt x="140309" y="91918"/>
                  </a:cubicBezTo>
                  <a:cubicBezTo>
                    <a:pt x="136110" y="96561"/>
                    <a:pt x="131664" y="101402"/>
                    <a:pt x="125737" y="103971"/>
                  </a:cubicBezTo>
                  <a:cubicBezTo>
                    <a:pt x="118228" y="107232"/>
                    <a:pt x="114079" y="104021"/>
                    <a:pt x="107508" y="100612"/>
                  </a:cubicBezTo>
                  <a:cubicBezTo>
                    <a:pt x="81031" y="86632"/>
                    <a:pt x="62012" y="129609"/>
                    <a:pt x="46550" y="143095"/>
                  </a:cubicBezTo>
                  <a:cubicBezTo>
                    <a:pt x="39684" y="149072"/>
                    <a:pt x="32373" y="152382"/>
                    <a:pt x="23234" y="151493"/>
                  </a:cubicBezTo>
                  <a:cubicBezTo>
                    <a:pt x="16961" y="150900"/>
                    <a:pt x="10934" y="150406"/>
                    <a:pt x="5402" y="154062"/>
                  </a:cubicBezTo>
                  <a:cubicBezTo>
                    <a:pt x="-279" y="157766"/>
                    <a:pt x="-2848" y="168585"/>
                    <a:pt x="4611" y="171697"/>
                  </a:cubicBezTo>
                  <a:cubicBezTo>
                    <a:pt x="5549" y="171993"/>
                    <a:pt x="6093" y="170659"/>
                    <a:pt x="5352" y="170116"/>
                  </a:cubicBezTo>
                  <a:lnTo>
                    <a:pt x="5352" y="17011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2" name="任意多边形: 形状 301"/>
            <p:cNvSpPr/>
            <p:nvPr/>
          </p:nvSpPr>
          <p:spPr>
            <a:xfrm>
              <a:off x="7384623" y="6587876"/>
              <a:ext cx="320517" cy="202569"/>
            </a:xfrm>
            <a:custGeom>
              <a:avLst/>
              <a:gdLst>
                <a:gd name="connsiteX0" fmla="*/ 4289 w 320517"/>
                <a:gd name="connsiteY0" fmla="*/ 202279 h 202569"/>
                <a:gd name="connsiteX1" fmla="*/ 13575 w 320517"/>
                <a:gd name="connsiteY1" fmla="*/ 187805 h 202569"/>
                <a:gd name="connsiteX2" fmla="*/ 27407 w 320517"/>
                <a:gd name="connsiteY2" fmla="*/ 168194 h 202569"/>
                <a:gd name="connsiteX3" fmla="*/ 64406 w 320517"/>
                <a:gd name="connsiteY3" fmla="*/ 148731 h 202569"/>
                <a:gd name="connsiteX4" fmla="*/ 109359 w 320517"/>
                <a:gd name="connsiteY4" fmla="*/ 139049 h 202569"/>
                <a:gd name="connsiteX5" fmla="*/ 130946 w 320517"/>
                <a:gd name="connsiteY5" fmla="*/ 108421 h 202569"/>
                <a:gd name="connsiteX6" fmla="*/ 190077 w 320517"/>
                <a:gd name="connsiteY6" fmla="*/ 84908 h 202569"/>
                <a:gd name="connsiteX7" fmla="*/ 200994 w 320517"/>
                <a:gd name="connsiteY7" fmla="*/ 74386 h 202569"/>
                <a:gd name="connsiteX8" fmla="*/ 209194 w 320517"/>
                <a:gd name="connsiteY8" fmla="*/ 56553 h 202569"/>
                <a:gd name="connsiteX9" fmla="*/ 225249 w 320517"/>
                <a:gd name="connsiteY9" fmla="*/ 62086 h 202569"/>
                <a:gd name="connsiteX10" fmla="*/ 245601 w 320517"/>
                <a:gd name="connsiteY10" fmla="*/ 57541 h 202569"/>
                <a:gd name="connsiteX11" fmla="*/ 263137 w 320517"/>
                <a:gd name="connsiteY11" fmla="*/ 43957 h 202569"/>
                <a:gd name="connsiteX12" fmla="*/ 287737 w 320517"/>
                <a:gd name="connsiteY12" fmla="*/ 27309 h 202569"/>
                <a:gd name="connsiteX13" fmla="*/ 309720 w 320517"/>
                <a:gd name="connsiteY13" fmla="*/ 16985 h 202569"/>
                <a:gd name="connsiteX14" fmla="*/ 320341 w 320517"/>
                <a:gd name="connsiteY14" fmla="*/ 5080 h 202569"/>
                <a:gd name="connsiteX15" fmla="*/ 284576 w 320517"/>
                <a:gd name="connsiteY15" fmla="*/ 10514 h 202569"/>
                <a:gd name="connsiteX16" fmla="*/ 243032 w 320517"/>
                <a:gd name="connsiteY16" fmla="*/ 39757 h 202569"/>
                <a:gd name="connsiteX17" fmla="*/ 223371 w 320517"/>
                <a:gd name="connsiteY17" fmla="*/ 44796 h 202569"/>
                <a:gd name="connsiteX18" fmla="*/ 205390 w 320517"/>
                <a:gd name="connsiteY18" fmla="*/ 41141 h 202569"/>
                <a:gd name="connsiteX19" fmla="*/ 192694 w 320517"/>
                <a:gd name="connsiteY19" fmla="*/ 52107 h 202569"/>
                <a:gd name="connsiteX20" fmla="*/ 185482 w 320517"/>
                <a:gd name="connsiteY20" fmla="*/ 68952 h 202569"/>
                <a:gd name="connsiteX21" fmla="*/ 154707 w 320517"/>
                <a:gd name="connsiteY21" fmla="*/ 76905 h 202569"/>
                <a:gd name="connsiteX22" fmla="*/ 124624 w 320517"/>
                <a:gd name="connsiteY22" fmla="*/ 88761 h 202569"/>
                <a:gd name="connsiteX23" fmla="*/ 100863 w 320517"/>
                <a:gd name="connsiteY23" fmla="*/ 127144 h 202569"/>
                <a:gd name="connsiteX24" fmla="*/ 52255 w 320517"/>
                <a:gd name="connsiteY24" fmla="*/ 137863 h 202569"/>
                <a:gd name="connsiteX25" fmla="*/ 14613 w 320517"/>
                <a:gd name="connsiteY25" fmla="*/ 163501 h 202569"/>
                <a:gd name="connsiteX26" fmla="*/ 2263 w 320517"/>
                <a:gd name="connsiteY26" fmla="*/ 201933 h 202569"/>
                <a:gd name="connsiteX27" fmla="*/ 4289 w 320517"/>
                <a:gd name="connsiteY27" fmla="*/ 202279 h 202569"/>
                <a:gd name="connsiteX28" fmla="*/ 4289 w 320517"/>
                <a:gd name="connsiteY28" fmla="*/ 202279 h 2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20517" h="202569">
                  <a:moveTo>
                    <a:pt x="4289" y="202279"/>
                  </a:moveTo>
                  <a:cubicBezTo>
                    <a:pt x="9376" y="198722"/>
                    <a:pt x="11007" y="193190"/>
                    <a:pt x="13575" y="187805"/>
                  </a:cubicBezTo>
                  <a:cubicBezTo>
                    <a:pt x="17033" y="180642"/>
                    <a:pt x="21825" y="173875"/>
                    <a:pt x="27407" y="168194"/>
                  </a:cubicBezTo>
                  <a:cubicBezTo>
                    <a:pt x="37534" y="157870"/>
                    <a:pt x="50180" y="151349"/>
                    <a:pt x="64406" y="148731"/>
                  </a:cubicBezTo>
                  <a:cubicBezTo>
                    <a:pt x="79325" y="146014"/>
                    <a:pt x="95528" y="145964"/>
                    <a:pt x="109359" y="139049"/>
                  </a:cubicBezTo>
                  <a:cubicBezTo>
                    <a:pt x="122549" y="132429"/>
                    <a:pt x="126797" y="121710"/>
                    <a:pt x="130946" y="108421"/>
                  </a:cubicBezTo>
                  <a:cubicBezTo>
                    <a:pt x="138258" y="84957"/>
                    <a:pt x="172392" y="94936"/>
                    <a:pt x="190077" y="84908"/>
                  </a:cubicBezTo>
                  <a:cubicBezTo>
                    <a:pt x="194572" y="82339"/>
                    <a:pt x="198326" y="78832"/>
                    <a:pt x="200994" y="74386"/>
                  </a:cubicBezTo>
                  <a:cubicBezTo>
                    <a:pt x="203167" y="70681"/>
                    <a:pt x="204946" y="57788"/>
                    <a:pt x="209194" y="56553"/>
                  </a:cubicBezTo>
                  <a:cubicBezTo>
                    <a:pt x="212849" y="55466"/>
                    <a:pt x="221346" y="61443"/>
                    <a:pt x="225249" y="62086"/>
                  </a:cubicBezTo>
                  <a:cubicBezTo>
                    <a:pt x="232411" y="63222"/>
                    <a:pt x="239426" y="61197"/>
                    <a:pt x="245601" y="57541"/>
                  </a:cubicBezTo>
                  <a:cubicBezTo>
                    <a:pt x="251973" y="53737"/>
                    <a:pt x="257407" y="48600"/>
                    <a:pt x="263137" y="43957"/>
                  </a:cubicBezTo>
                  <a:cubicBezTo>
                    <a:pt x="270843" y="37683"/>
                    <a:pt x="279044" y="32101"/>
                    <a:pt x="287737" y="27309"/>
                  </a:cubicBezTo>
                  <a:cubicBezTo>
                    <a:pt x="294900" y="23357"/>
                    <a:pt x="302409" y="20492"/>
                    <a:pt x="309720" y="16985"/>
                  </a:cubicBezTo>
                  <a:cubicBezTo>
                    <a:pt x="313623" y="15107"/>
                    <a:pt x="321822" y="10662"/>
                    <a:pt x="320341" y="5080"/>
                  </a:cubicBezTo>
                  <a:cubicBezTo>
                    <a:pt x="316982" y="-7814"/>
                    <a:pt x="290158" y="7550"/>
                    <a:pt x="284576" y="10514"/>
                  </a:cubicBezTo>
                  <a:cubicBezTo>
                    <a:pt x="269262" y="18566"/>
                    <a:pt x="256468" y="29088"/>
                    <a:pt x="243032" y="39757"/>
                  </a:cubicBezTo>
                  <a:cubicBezTo>
                    <a:pt x="236808" y="44697"/>
                    <a:pt x="231226" y="47809"/>
                    <a:pt x="223371" y="44796"/>
                  </a:cubicBezTo>
                  <a:cubicBezTo>
                    <a:pt x="217394" y="42524"/>
                    <a:pt x="211960" y="39659"/>
                    <a:pt x="205390" y="41141"/>
                  </a:cubicBezTo>
                  <a:cubicBezTo>
                    <a:pt x="199413" y="42474"/>
                    <a:pt x="195214" y="46723"/>
                    <a:pt x="192694" y="52107"/>
                  </a:cubicBezTo>
                  <a:cubicBezTo>
                    <a:pt x="190126" y="57492"/>
                    <a:pt x="189830" y="64556"/>
                    <a:pt x="185482" y="68952"/>
                  </a:cubicBezTo>
                  <a:cubicBezTo>
                    <a:pt x="178320" y="76263"/>
                    <a:pt x="164093" y="75670"/>
                    <a:pt x="154707" y="76905"/>
                  </a:cubicBezTo>
                  <a:cubicBezTo>
                    <a:pt x="143987" y="78288"/>
                    <a:pt x="132428" y="80659"/>
                    <a:pt x="124624" y="88761"/>
                  </a:cubicBezTo>
                  <a:cubicBezTo>
                    <a:pt x="113163" y="100617"/>
                    <a:pt x="117658" y="119536"/>
                    <a:pt x="100863" y="127144"/>
                  </a:cubicBezTo>
                  <a:cubicBezTo>
                    <a:pt x="85698" y="134010"/>
                    <a:pt x="68012" y="132874"/>
                    <a:pt x="52255" y="137863"/>
                  </a:cubicBezTo>
                  <a:cubicBezTo>
                    <a:pt x="37484" y="142556"/>
                    <a:pt x="24493" y="151596"/>
                    <a:pt x="14613" y="163501"/>
                  </a:cubicBezTo>
                  <a:cubicBezTo>
                    <a:pt x="7400" y="172195"/>
                    <a:pt x="-5147" y="190522"/>
                    <a:pt x="2263" y="201933"/>
                  </a:cubicBezTo>
                  <a:cubicBezTo>
                    <a:pt x="2757" y="202625"/>
                    <a:pt x="3548" y="202773"/>
                    <a:pt x="4289" y="202279"/>
                  </a:cubicBezTo>
                  <a:lnTo>
                    <a:pt x="4289" y="20227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9" name="任意多边形: 形状 798"/>
            <p:cNvSpPr/>
            <p:nvPr/>
          </p:nvSpPr>
          <p:spPr>
            <a:xfrm>
              <a:off x="7471734" y="6808124"/>
              <a:ext cx="108532" cy="49876"/>
            </a:xfrm>
            <a:custGeom>
              <a:avLst/>
              <a:gdLst>
                <a:gd name="connsiteX0" fmla="*/ 79896 w 108532"/>
                <a:gd name="connsiteY0" fmla="*/ 1790 h 49876"/>
                <a:gd name="connsiteX1" fmla="*/ 105485 w 108532"/>
                <a:gd name="connsiteY1" fmla="*/ 2432 h 49876"/>
                <a:gd name="connsiteX2" fmla="*/ 104843 w 108532"/>
                <a:gd name="connsiteY2" fmla="*/ 11374 h 49876"/>
                <a:gd name="connsiteX3" fmla="*/ 55839 w 108532"/>
                <a:gd name="connsiteY3" fmla="*/ 37950 h 49876"/>
                <a:gd name="connsiteX4" fmla="*/ 48343 w 108532"/>
                <a:gd name="connsiteY4" fmla="*/ 47354 h 49876"/>
                <a:gd name="connsiteX5" fmla="*/ 42700 w 108532"/>
                <a:gd name="connsiteY5" fmla="*/ 49876 h 49876"/>
                <a:gd name="connsiteX6" fmla="*/ 31814 w 108532"/>
                <a:gd name="connsiteY6" fmla="*/ 49876 h 49876"/>
                <a:gd name="connsiteX7" fmla="*/ 27096 w 108532"/>
                <a:gd name="connsiteY7" fmla="*/ 48058 h 49876"/>
                <a:gd name="connsiteX8" fmla="*/ 17160 w 108532"/>
                <a:gd name="connsiteY8" fmla="*/ 46990 h 49876"/>
                <a:gd name="connsiteX9" fmla="*/ 15018 w 108532"/>
                <a:gd name="connsiteY9" fmla="*/ 49876 h 49876"/>
                <a:gd name="connsiteX10" fmla="*/ 0 w 108532"/>
                <a:gd name="connsiteY10" fmla="*/ 49876 h 49876"/>
                <a:gd name="connsiteX11" fmla="*/ 2501 w 108532"/>
                <a:gd name="connsiteY11" fmla="*/ 43490 h 49876"/>
                <a:gd name="connsiteX12" fmla="*/ 20420 w 108532"/>
                <a:gd name="connsiteY12" fmla="*/ 31973 h 49876"/>
                <a:gd name="connsiteX13" fmla="*/ 30498 w 108532"/>
                <a:gd name="connsiteY13" fmla="*/ 33850 h 49876"/>
                <a:gd name="connsiteX14" fmla="*/ 40674 w 108532"/>
                <a:gd name="connsiteY14" fmla="*/ 33751 h 49876"/>
                <a:gd name="connsiteX15" fmla="*/ 58210 w 108532"/>
                <a:gd name="connsiteY15" fmla="*/ 13152 h 49876"/>
                <a:gd name="connsiteX16" fmla="*/ 79896 w 108532"/>
                <a:gd name="connsiteY16" fmla="*/ 1790 h 49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532" h="49876">
                  <a:moveTo>
                    <a:pt x="79896" y="1790"/>
                  </a:moveTo>
                  <a:cubicBezTo>
                    <a:pt x="88985" y="-1075"/>
                    <a:pt x="96494" y="-235"/>
                    <a:pt x="105485" y="2432"/>
                  </a:cubicBezTo>
                  <a:cubicBezTo>
                    <a:pt x="109930" y="3717"/>
                    <a:pt x="109338" y="10633"/>
                    <a:pt x="104843" y="11374"/>
                  </a:cubicBezTo>
                  <a:cubicBezTo>
                    <a:pt x="85923" y="14436"/>
                    <a:pt x="67003" y="21648"/>
                    <a:pt x="55839" y="37950"/>
                  </a:cubicBezTo>
                  <a:cubicBezTo>
                    <a:pt x="53592" y="41211"/>
                    <a:pt x="51233" y="44668"/>
                    <a:pt x="48343" y="47354"/>
                  </a:cubicBezTo>
                  <a:lnTo>
                    <a:pt x="42700" y="49876"/>
                  </a:lnTo>
                  <a:lnTo>
                    <a:pt x="31814" y="49876"/>
                  </a:lnTo>
                  <a:lnTo>
                    <a:pt x="27096" y="48058"/>
                  </a:lnTo>
                  <a:cubicBezTo>
                    <a:pt x="23755" y="46200"/>
                    <a:pt x="20519" y="44841"/>
                    <a:pt x="17160" y="46990"/>
                  </a:cubicBezTo>
                  <a:lnTo>
                    <a:pt x="15018" y="49876"/>
                  </a:lnTo>
                  <a:lnTo>
                    <a:pt x="0" y="49876"/>
                  </a:lnTo>
                  <a:lnTo>
                    <a:pt x="2501" y="43490"/>
                  </a:lnTo>
                  <a:cubicBezTo>
                    <a:pt x="6515" y="37370"/>
                    <a:pt x="12171" y="32764"/>
                    <a:pt x="20420" y="31973"/>
                  </a:cubicBezTo>
                  <a:cubicBezTo>
                    <a:pt x="24026" y="31627"/>
                    <a:pt x="27237" y="32319"/>
                    <a:pt x="30498" y="33850"/>
                  </a:cubicBezTo>
                  <a:cubicBezTo>
                    <a:pt x="35190" y="36073"/>
                    <a:pt x="36673" y="38642"/>
                    <a:pt x="40674" y="33751"/>
                  </a:cubicBezTo>
                  <a:cubicBezTo>
                    <a:pt x="46602" y="26539"/>
                    <a:pt x="50652" y="19030"/>
                    <a:pt x="58210" y="13152"/>
                  </a:cubicBezTo>
                  <a:cubicBezTo>
                    <a:pt x="64731" y="8064"/>
                    <a:pt x="72042" y="4260"/>
                    <a:pt x="79896" y="179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4" name="任意多边形: 形状 303"/>
            <p:cNvSpPr/>
            <p:nvPr/>
          </p:nvSpPr>
          <p:spPr>
            <a:xfrm>
              <a:off x="7636497" y="6661514"/>
              <a:ext cx="163156" cy="112995"/>
            </a:xfrm>
            <a:custGeom>
              <a:avLst/>
              <a:gdLst>
                <a:gd name="connsiteX0" fmla="*/ 1878 w 163156"/>
                <a:gd name="connsiteY0" fmla="*/ 112883 h 112995"/>
                <a:gd name="connsiteX1" fmla="*/ 23415 w 163156"/>
                <a:gd name="connsiteY1" fmla="*/ 96730 h 112995"/>
                <a:gd name="connsiteX2" fmla="*/ 32604 w 163156"/>
                <a:gd name="connsiteY2" fmla="*/ 87146 h 112995"/>
                <a:gd name="connsiteX3" fmla="*/ 43175 w 163156"/>
                <a:gd name="connsiteY3" fmla="*/ 78848 h 112995"/>
                <a:gd name="connsiteX4" fmla="*/ 52857 w 163156"/>
                <a:gd name="connsiteY4" fmla="*/ 81713 h 112995"/>
                <a:gd name="connsiteX5" fmla="*/ 62539 w 163156"/>
                <a:gd name="connsiteY5" fmla="*/ 81169 h 112995"/>
                <a:gd name="connsiteX6" fmla="*/ 80421 w 163156"/>
                <a:gd name="connsiteY6" fmla="*/ 71191 h 112995"/>
                <a:gd name="connsiteX7" fmla="*/ 96179 w 163156"/>
                <a:gd name="connsiteY7" fmla="*/ 53753 h 112995"/>
                <a:gd name="connsiteX8" fmla="*/ 107739 w 163156"/>
                <a:gd name="connsiteY8" fmla="*/ 45652 h 112995"/>
                <a:gd name="connsiteX9" fmla="*/ 121570 w 163156"/>
                <a:gd name="connsiteY9" fmla="*/ 44021 h 112995"/>
                <a:gd name="connsiteX10" fmla="*/ 159459 w 163156"/>
                <a:gd name="connsiteY10" fmla="*/ 12357 h 112995"/>
                <a:gd name="connsiteX11" fmla="*/ 152296 w 163156"/>
                <a:gd name="connsiteY11" fmla="*/ 15864 h 112995"/>
                <a:gd name="connsiteX12" fmla="*/ 152000 w 163156"/>
                <a:gd name="connsiteY12" fmla="*/ 15766 h 112995"/>
                <a:gd name="connsiteX13" fmla="*/ 150715 w 163156"/>
                <a:gd name="connsiteY13" fmla="*/ 13691 h 112995"/>
                <a:gd name="connsiteX14" fmla="*/ 157829 w 163156"/>
                <a:gd name="connsiteY14" fmla="*/ 17248 h 112995"/>
                <a:gd name="connsiteX15" fmla="*/ 163065 w 163156"/>
                <a:gd name="connsiteY15" fmla="*/ 9442 h 112995"/>
                <a:gd name="connsiteX16" fmla="*/ 159657 w 163156"/>
                <a:gd name="connsiteY16" fmla="*/ 2428 h 112995"/>
                <a:gd name="connsiteX17" fmla="*/ 153482 w 163156"/>
                <a:gd name="connsiteY17" fmla="*/ 57 h 112995"/>
                <a:gd name="connsiteX18" fmla="*/ 146319 w 163156"/>
                <a:gd name="connsiteY18" fmla="*/ 3564 h 112995"/>
                <a:gd name="connsiteX19" fmla="*/ 128782 w 163156"/>
                <a:gd name="connsiteY19" fmla="*/ 23719 h 112995"/>
                <a:gd name="connsiteX20" fmla="*/ 103786 w 163156"/>
                <a:gd name="connsiteY20" fmla="*/ 30141 h 112995"/>
                <a:gd name="connsiteX21" fmla="*/ 68467 w 163156"/>
                <a:gd name="connsiteY21" fmla="*/ 61163 h 112995"/>
                <a:gd name="connsiteX22" fmla="*/ 48559 w 163156"/>
                <a:gd name="connsiteY22" fmla="*/ 65757 h 112995"/>
                <a:gd name="connsiteX23" fmla="*/ 31072 w 163156"/>
                <a:gd name="connsiteY23" fmla="*/ 70005 h 112995"/>
                <a:gd name="connsiteX24" fmla="*/ 14178 w 163156"/>
                <a:gd name="connsiteY24" fmla="*/ 88480 h 112995"/>
                <a:gd name="connsiteX25" fmla="*/ 99 w 163156"/>
                <a:gd name="connsiteY25" fmla="*/ 111105 h 112995"/>
                <a:gd name="connsiteX26" fmla="*/ 1878 w 163156"/>
                <a:gd name="connsiteY26" fmla="*/ 112883 h 112995"/>
                <a:gd name="connsiteX27" fmla="*/ 1878 w 163156"/>
                <a:gd name="connsiteY27" fmla="*/ 112883 h 112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3156" h="112995">
                  <a:moveTo>
                    <a:pt x="1878" y="112883"/>
                  </a:moveTo>
                  <a:cubicBezTo>
                    <a:pt x="9880" y="109623"/>
                    <a:pt x="17290" y="102707"/>
                    <a:pt x="23415" y="96730"/>
                  </a:cubicBezTo>
                  <a:cubicBezTo>
                    <a:pt x="26577" y="93618"/>
                    <a:pt x="29590" y="90357"/>
                    <a:pt x="32604" y="87146"/>
                  </a:cubicBezTo>
                  <a:cubicBezTo>
                    <a:pt x="35024" y="84578"/>
                    <a:pt x="39272" y="78749"/>
                    <a:pt x="43175" y="78848"/>
                  </a:cubicBezTo>
                  <a:cubicBezTo>
                    <a:pt x="46238" y="78947"/>
                    <a:pt x="49646" y="81268"/>
                    <a:pt x="52857" y="81713"/>
                  </a:cubicBezTo>
                  <a:cubicBezTo>
                    <a:pt x="56068" y="82108"/>
                    <a:pt x="59427" y="81910"/>
                    <a:pt x="62539" y="81169"/>
                  </a:cubicBezTo>
                  <a:cubicBezTo>
                    <a:pt x="69207" y="79589"/>
                    <a:pt x="75333" y="75736"/>
                    <a:pt x="80421" y="71191"/>
                  </a:cubicBezTo>
                  <a:cubicBezTo>
                    <a:pt x="86300" y="65955"/>
                    <a:pt x="90696" y="59384"/>
                    <a:pt x="96179" y="53753"/>
                  </a:cubicBezTo>
                  <a:cubicBezTo>
                    <a:pt x="99538" y="50345"/>
                    <a:pt x="103095" y="47134"/>
                    <a:pt x="107739" y="45652"/>
                  </a:cubicBezTo>
                  <a:cubicBezTo>
                    <a:pt x="112234" y="44219"/>
                    <a:pt x="116927" y="44763"/>
                    <a:pt x="121570" y="44021"/>
                  </a:cubicBezTo>
                  <a:cubicBezTo>
                    <a:pt x="138613" y="41206"/>
                    <a:pt x="151210" y="26535"/>
                    <a:pt x="159459" y="12357"/>
                  </a:cubicBezTo>
                  <a:cubicBezTo>
                    <a:pt x="157088" y="13543"/>
                    <a:pt x="154667" y="14679"/>
                    <a:pt x="152296" y="15864"/>
                  </a:cubicBezTo>
                  <a:cubicBezTo>
                    <a:pt x="150814" y="15173"/>
                    <a:pt x="150715" y="15123"/>
                    <a:pt x="152000" y="15766"/>
                  </a:cubicBezTo>
                  <a:cubicBezTo>
                    <a:pt x="153778" y="16803"/>
                    <a:pt x="153383" y="16111"/>
                    <a:pt x="150715" y="13691"/>
                  </a:cubicBezTo>
                  <a:cubicBezTo>
                    <a:pt x="151309" y="16803"/>
                    <a:pt x="154915" y="18779"/>
                    <a:pt x="157829" y="17248"/>
                  </a:cubicBezTo>
                  <a:cubicBezTo>
                    <a:pt x="161237" y="15469"/>
                    <a:pt x="162374" y="13147"/>
                    <a:pt x="163065" y="9442"/>
                  </a:cubicBezTo>
                  <a:cubicBezTo>
                    <a:pt x="163609" y="6577"/>
                    <a:pt x="161633" y="4108"/>
                    <a:pt x="159657" y="2428"/>
                  </a:cubicBezTo>
                  <a:cubicBezTo>
                    <a:pt x="157730" y="847"/>
                    <a:pt x="155902" y="403"/>
                    <a:pt x="153482" y="57"/>
                  </a:cubicBezTo>
                  <a:cubicBezTo>
                    <a:pt x="150567" y="-338"/>
                    <a:pt x="147999" y="1390"/>
                    <a:pt x="146319" y="3564"/>
                  </a:cubicBezTo>
                  <a:cubicBezTo>
                    <a:pt x="140885" y="10578"/>
                    <a:pt x="136093" y="18433"/>
                    <a:pt x="128782" y="23719"/>
                  </a:cubicBezTo>
                  <a:cubicBezTo>
                    <a:pt x="120928" y="29350"/>
                    <a:pt x="112481" y="27572"/>
                    <a:pt x="103786" y="30141"/>
                  </a:cubicBezTo>
                  <a:cubicBezTo>
                    <a:pt x="87584" y="34932"/>
                    <a:pt x="80470" y="50888"/>
                    <a:pt x="68467" y="61163"/>
                  </a:cubicBezTo>
                  <a:cubicBezTo>
                    <a:pt x="61749" y="66942"/>
                    <a:pt x="57006" y="67436"/>
                    <a:pt x="48559" y="65757"/>
                  </a:cubicBezTo>
                  <a:cubicBezTo>
                    <a:pt x="41940" y="64472"/>
                    <a:pt x="36407" y="65757"/>
                    <a:pt x="31072" y="70005"/>
                  </a:cubicBezTo>
                  <a:cubicBezTo>
                    <a:pt x="24700" y="75093"/>
                    <a:pt x="19364" y="82206"/>
                    <a:pt x="14178" y="88480"/>
                  </a:cubicBezTo>
                  <a:cubicBezTo>
                    <a:pt x="8694" y="95100"/>
                    <a:pt x="2618" y="102806"/>
                    <a:pt x="99" y="111105"/>
                  </a:cubicBezTo>
                  <a:cubicBezTo>
                    <a:pt x="-346" y="112390"/>
                    <a:pt x="790" y="113328"/>
                    <a:pt x="1878" y="112883"/>
                  </a:cubicBezTo>
                  <a:lnTo>
                    <a:pt x="1878" y="11288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3" name="任意多边形: 形状 802"/>
            <p:cNvSpPr/>
            <p:nvPr/>
          </p:nvSpPr>
          <p:spPr>
            <a:xfrm>
              <a:off x="7651100" y="6813996"/>
              <a:ext cx="99412" cy="44004"/>
            </a:xfrm>
            <a:custGeom>
              <a:avLst/>
              <a:gdLst>
                <a:gd name="connsiteX0" fmla="*/ 94618 w 99412"/>
                <a:gd name="connsiteY0" fmla="*/ 464 h 44004"/>
                <a:gd name="connsiteX1" fmla="*/ 99410 w 99412"/>
                <a:gd name="connsiteY1" fmla="*/ 3724 h 44004"/>
                <a:gd name="connsiteX2" fmla="*/ 93581 w 99412"/>
                <a:gd name="connsiteY2" fmla="*/ 16271 h 44004"/>
                <a:gd name="connsiteX3" fmla="*/ 78514 w 99412"/>
                <a:gd name="connsiteY3" fmla="*/ 22693 h 44004"/>
                <a:gd name="connsiteX4" fmla="*/ 49715 w 99412"/>
                <a:gd name="connsiteY4" fmla="*/ 27139 h 44004"/>
                <a:gd name="connsiteX5" fmla="*/ 43490 w 99412"/>
                <a:gd name="connsiteY5" fmla="*/ 38500 h 44004"/>
                <a:gd name="connsiteX6" fmla="*/ 38679 w 99412"/>
                <a:gd name="connsiteY6" fmla="*/ 44004 h 44004"/>
                <a:gd name="connsiteX7" fmla="*/ 24208 w 99412"/>
                <a:gd name="connsiteY7" fmla="*/ 44004 h 44004"/>
                <a:gd name="connsiteX8" fmla="*/ 21200 w 99412"/>
                <a:gd name="connsiteY8" fmla="*/ 41897 h 44004"/>
                <a:gd name="connsiteX9" fmla="*/ 14346 w 99412"/>
                <a:gd name="connsiteY9" fmla="*/ 37858 h 44004"/>
                <a:gd name="connsiteX10" fmla="*/ 5726 w 99412"/>
                <a:gd name="connsiteY10" fmla="*/ 43354 h 44004"/>
                <a:gd name="connsiteX11" fmla="*/ 5440 w 99412"/>
                <a:gd name="connsiteY11" fmla="*/ 44004 h 44004"/>
                <a:gd name="connsiteX12" fmla="*/ 0 w 99412"/>
                <a:gd name="connsiteY12" fmla="*/ 44004 h 44004"/>
                <a:gd name="connsiteX13" fmla="*/ 2984 w 99412"/>
                <a:gd name="connsiteY13" fmla="*/ 32869 h 44004"/>
                <a:gd name="connsiteX14" fmla="*/ 19631 w 99412"/>
                <a:gd name="connsiteY14" fmla="*/ 26447 h 44004"/>
                <a:gd name="connsiteX15" fmla="*/ 28029 w 99412"/>
                <a:gd name="connsiteY15" fmla="*/ 31437 h 44004"/>
                <a:gd name="connsiteX16" fmla="*/ 30746 w 99412"/>
                <a:gd name="connsiteY16" fmla="*/ 33610 h 44004"/>
                <a:gd name="connsiteX17" fmla="*/ 30993 w 99412"/>
                <a:gd name="connsiteY17" fmla="*/ 33758 h 44004"/>
                <a:gd name="connsiteX18" fmla="*/ 34155 w 99412"/>
                <a:gd name="connsiteY18" fmla="*/ 24916 h 44004"/>
                <a:gd name="connsiteX19" fmla="*/ 38798 w 99412"/>
                <a:gd name="connsiteY19" fmla="*/ 18148 h 44004"/>
                <a:gd name="connsiteX20" fmla="*/ 68141 w 99412"/>
                <a:gd name="connsiteY20" fmla="*/ 7380 h 44004"/>
                <a:gd name="connsiteX21" fmla="*/ 83306 w 99412"/>
                <a:gd name="connsiteY21" fmla="*/ 4465 h 44004"/>
                <a:gd name="connsiteX22" fmla="*/ 91061 w 99412"/>
                <a:gd name="connsiteY22" fmla="*/ 3822 h 44004"/>
                <a:gd name="connsiteX23" fmla="*/ 91407 w 99412"/>
                <a:gd name="connsiteY23" fmla="*/ 2884 h 44004"/>
                <a:gd name="connsiteX24" fmla="*/ 94618 w 99412"/>
                <a:gd name="connsiteY24" fmla="*/ 464 h 44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412" h="44004">
                  <a:moveTo>
                    <a:pt x="94618" y="464"/>
                  </a:moveTo>
                  <a:cubicBezTo>
                    <a:pt x="96940" y="-1068"/>
                    <a:pt x="99360" y="1501"/>
                    <a:pt x="99410" y="3724"/>
                  </a:cubicBezTo>
                  <a:cubicBezTo>
                    <a:pt x="99509" y="7626"/>
                    <a:pt x="96199" y="13505"/>
                    <a:pt x="93581" y="16271"/>
                  </a:cubicBezTo>
                  <a:cubicBezTo>
                    <a:pt x="89679" y="20519"/>
                    <a:pt x="83998" y="21804"/>
                    <a:pt x="78514" y="22693"/>
                  </a:cubicBezTo>
                  <a:cubicBezTo>
                    <a:pt x="69672" y="24126"/>
                    <a:pt x="57569" y="21952"/>
                    <a:pt x="49715" y="27139"/>
                  </a:cubicBezTo>
                  <a:cubicBezTo>
                    <a:pt x="45763" y="29757"/>
                    <a:pt x="45368" y="34499"/>
                    <a:pt x="43490" y="38500"/>
                  </a:cubicBezTo>
                  <a:lnTo>
                    <a:pt x="38679" y="44004"/>
                  </a:lnTo>
                  <a:lnTo>
                    <a:pt x="24208" y="44004"/>
                  </a:lnTo>
                  <a:lnTo>
                    <a:pt x="21200" y="41897"/>
                  </a:lnTo>
                  <a:cubicBezTo>
                    <a:pt x="19063" y="39909"/>
                    <a:pt x="16939" y="38056"/>
                    <a:pt x="14346" y="37858"/>
                  </a:cubicBezTo>
                  <a:cubicBezTo>
                    <a:pt x="10443" y="37562"/>
                    <a:pt x="7738" y="40069"/>
                    <a:pt x="5726" y="43354"/>
                  </a:cubicBezTo>
                  <a:lnTo>
                    <a:pt x="5440" y="44004"/>
                  </a:lnTo>
                  <a:lnTo>
                    <a:pt x="0" y="44004"/>
                  </a:lnTo>
                  <a:lnTo>
                    <a:pt x="2984" y="32869"/>
                  </a:lnTo>
                  <a:cubicBezTo>
                    <a:pt x="6689" y="27781"/>
                    <a:pt x="13308" y="24669"/>
                    <a:pt x="19631" y="26447"/>
                  </a:cubicBezTo>
                  <a:cubicBezTo>
                    <a:pt x="22892" y="27336"/>
                    <a:pt x="25460" y="29263"/>
                    <a:pt x="28029" y="31437"/>
                  </a:cubicBezTo>
                  <a:cubicBezTo>
                    <a:pt x="28720" y="31980"/>
                    <a:pt x="29906" y="33413"/>
                    <a:pt x="30746" y="33610"/>
                  </a:cubicBezTo>
                  <a:cubicBezTo>
                    <a:pt x="32573" y="33956"/>
                    <a:pt x="30351" y="34302"/>
                    <a:pt x="30993" y="33758"/>
                  </a:cubicBezTo>
                  <a:cubicBezTo>
                    <a:pt x="32623" y="32424"/>
                    <a:pt x="33216" y="27040"/>
                    <a:pt x="34155" y="24916"/>
                  </a:cubicBezTo>
                  <a:cubicBezTo>
                    <a:pt x="35291" y="22347"/>
                    <a:pt x="36822" y="20174"/>
                    <a:pt x="38798" y="18148"/>
                  </a:cubicBezTo>
                  <a:cubicBezTo>
                    <a:pt x="46158" y="10738"/>
                    <a:pt x="58310" y="9059"/>
                    <a:pt x="68141" y="7380"/>
                  </a:cubicBezTo>
                  <a:cubicBezTo>
                    <a:pt x="73228" y="6490"/>
                    <a:pt x="78218" y="5601"/>
                    <a:pt x="83306" y="4465"/>
                  </a:cubicBezTo>
                  <a:cubicBezTo>
                    <a:pt x="85776" y="3921"/>
                    <a:pt x="88789" y="4465"/>
                    <a:pt x="91061" y="3822"/>
                  </a:cubicBezTo>
                  <a:cubicBezTo>
                    <a:pt x="88641" y="4465"/>
                    <a:pt x="91012" y="3279"/>
                    <a:pt x="91407" y="2884"/>
                  </a:cubicBezTo>
                  <a:cubicBezTo>
                    <a:pt x="92296" y="1896"/>
                    <a:pt x="93531" y="1155"/>
                    <a:pt x="94618" y="46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7" name="任意多边形: 形状 306"/>
            <p:cNvSpPr/>
            <p:nvPr/>
          </p:nvSpPr>
          <p:spPr>
            <a:xfrm>
              <a:off x="7791941" y="6742396"/>
              <a:ext cx="79540" cy="55300"/>
            </a:xfrm>
            <a:custGeom>
              <a:avLst/>
              <a:gdLst>
                <a:gd name="connsiteX0" fmla="*/ 7670 w 79540"/>
                <a:gd name="connsiteY0" fmla="*/ 52748 h 55300"/>
                <a:gd name="connsiteX1" fmla="*/ 17353 w 79540"/>
                <a:gd name="connsiteY1" fmla="*/ 41485 h 55300"/>
                <a:gd name="connsiteX2" fmla="*/ 37458 w 79540"/>
                <a:gd name="connsiteY2" fmla="*/ 34521 h 55300"/>
                <a:gd name="connsiteX3" fmla="*/ 56921 w 79540"/>
                <a:gd name="connsiteY3" fmla="*/ 25925 h 55300"/>
                <a:gd name="connsiteX4" fmla="*/ 76976 w 79540"/>
                <a:gd name="connsiteY4" fmla="*/ 13872 h 55300"/>
                <a:gd name="connsiteX5" fmla="*/ 64182 w 79540"/>
                <a:gd name="connsiteY5" fmla="*/ 5326 h 55300"/>
                <a:gd name="connsiteX6" fmla="*/ 71098 w 79540"/>
                <a:gd name="connsiteY6" fmla="*/ 19454 h 55300"/>
                <a:gd name="connsiteX7" fmla="*/ 77075 w 79540"/>
                <a:gd name="connsiteY7" fmla="*/ 10464 h 55300"/>
                <a:gd name="connsiteX8" fmla="*/ 76976 w 79540"/>
                <a:gd name="connsiteY8" fmla="*/ 13872 h 55300"/>
                <a:gd name="connsiteX9" fmla="*/ 68183 w 79540"/>
                <a:gd name="connsiteY9" fmla="*/ 781 h 55300"/>
                <a:gd name="connsiteX10" fmla="*/ 56426 w 79540"/>
                <a:gd name="connsiteY10" fmla="*/ 7697 h 55300"/>
                <a:gd name="connsiteX11" fmla="*/ 44472 w 79540"/>
                <a:gd name="connsiteY11" fmla="*/ 14366 h 55300"/>
                <a:gd name="connsiteX12" fmla="*/ 19773 w 79540"/>
                <a:gd name="connsiteY12" fmla="*/ 26024 h 55300"/>
                <a:gd name="connsiteX13" fmla="*/ 8807 w 79540"/>
                <a:gd name="connsiteY13" fmla="*/ 30717 h 55300"/>
                <a:gd name="connsiteX14" fmla="*/ 1100 w 79540"/>
                <a:gd name="connsiteY14" fmla="*/ 39658 h 55300"/>
                <a:gd name="connsiteX15" fmla="*/ 5546 w 79540"/>
                <a:gd name="connsiteY15" fmla="*/ 55120 h 55300"/>
                <a:gd name="connsiteX16" fmla="*/ 7670 w 79540"/>
                <a:gd name="connsiteY16" fmla="*/ 52748 h 55300"/>
                <a:gd name="connsiteX17" fmla="*/ 7670 w 79540"/>
                <a:gd name="connsiteY17" fmla="*/ 52748 h 5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540" h="55300">
                  <a:moveTo>
                    <a:pt x="7670" y="52748"/>
                  </a:moveTo>
                  <a:cubicBezTo>
                    <a:pt x="2088" y="46376"/>
                    <a:pt x="13302" y="42819"/>
                    <a:pt x="17353" y="41485"/>
                  </a:cubicBezTo>
                  <a:cubicBezTo>
                    <a:pt x="24120" y="39263"/>
                    <a:pt x="30838" y="37090"/>
                    <a:pt x="37458" y="34521"/>
                  </a:cubicBezTo>
                  <a:cubicBezTo>
                    <a:pt x="44077" y="31952"/>
                    <a:pt x="50598" y="29136"/>
                    <a:pt x="56921" y="25925"/>
                  </a:cubicBezTo>
                  <a:cubicBezTo>
                    <a:pt x="63689" y="22467"/>
                    <a:pt x="71246" y="18861"/>
                    <a:pt x="76976" y="13872"/>
                  </a:cubicBezTo>
                  <a:cubicBezTo>
                    <a:pt x="72728" y="11007"/>
                    <a:pt x="68431" y="8191"/>
                    <a:pt x="64182" y="5326"/>
                  </a:cubicBezTo>
                  <a:cubicBezTo>
                    <a:pt x="62107" y="10957"/>
                    <a:pt x="65071" y="17873"/>
                    <a:pt x="71098" y="19454"/>
                  </a:cubicBezTo>
                  <a:cubicBezTo>
                    <a:pt x="76828" y="20936"/>
                    <a:pt x="80188" y="15057"/>
                    <a:pt x="77075" y="10464"/>
                  </a:cubicBezTo>
                  <a:cubicBezTo>
                    <a:pt x="77619" y="11748"/>
                    <a:pt x="77619" y="12884"/>
                    <a:pt x="76976" y="13872"/>
                  </a:cubicBezTo>
                  <a:cubicBezTo>
                    <a:pt x="83497" y="7697"/>
                    <a:pt x="76483" y="-2973"/>
                    <a:pt x="68183" y="781"/>
                  </a:cubicBezTo>
                  <a:cubicBezTo>
                    <a:pt x="64034" y="2658"/>
                    <a:pt x="60329" y="5425"/>
                    <a:pt x="56426" y="7697"/>
                  </a:cubicBezTo>
                  <a:cubicBezTo>
                    <a:pt x="52475" y="10019"/>
                    <a:pt x="48473" y="12192"/>
                    <a:pt x="44472" y="14366"/>
                  </a:cubicBezTo>
                  <a:cubicBezTo>
                    <a:pt x="36470" y="18713"/>
                    <a:pt x="28220" y="22615"/>
                    <a:pt x="19773" y="26024"/>
                  </a:cubicBezTo>
                  <a:cubicBezTo>
                    <a:pt x="16118" y="27506"/>
                    <a:pt x="12264" y="28741"/>
                    <a:pt x="8807" y="30717"/>
                  </a:cubicBezTo>
                  <a:cubicBezTo>
                    <a:pt x="4855" y="32940"/>
                    <a:pt x="2879" y="35607"/>
                    <a:pt x="1100" y="39658"/>
                  </a:cubicBezTo>
                  <a:cubicBezTo>
                    <a:pt x="-1172" y="44944"/>
                    <a:pt x="-36" y="52304"/>
                    <a:pt x="5546" y="55120"/>
                  </a:cubicBezTo>
                  <a:cubicBezTo>
                    <a:pt x="7127" y="55861"/>
                    <a:pt x="8955" y="54181"/>
                    <a:pt x="7670" y="52748"/>
                  </a:cubicBezTo>
                  <a:lnTo>
                    <a:pt x="7670" y="5274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5" name="任意多边形: 形状 804"/>
            <p:cNvSpPr/>
            <p:nvPr/>
          </p:nvSpPr>
          <p:spPr>
            <a:xfrm>
              <a:off x="7856556" y="6795606"/>
              <a:ext cx="117141" cy="62395"/>
            </a:xfrm>
            <a:custGeom>
              <a:avLst/>
              <a:gdLst>
                <a:gd name="connsiteX0" fmla="*/ 108491 w 117141"/>
                <a:gd name="connsiteY0" fmla="*/ 675 h 62395"/>
                <a:gd name="connsiteX1" fmla="*/ 116346 w 117141"/>
                <a:gd name="connsiteY1" fmla="*/ 9617 h 62395"/>
                <a:gd name="connsiteX2" fmla="*/ 69071 w 117141"/>
                <a:gd name="connsiteY2" fmla="*/ 41084 h 62395"/>
                <a:gd name="connsiteX3" fmla="*/ 40321 w 117141"/>
                <a:gd name="connsiteY3" fmla="*/ 46123 h 62395"/>
                <a:gd name="connsiteX4" fmla="*/ 20414 w 117141"/>
                <a:gd name="connsiteY4" fmla="*/ 60102 h 62395"/>
                <a:gd name="connsiteX5" fmla="*/ 19076 w 117141"/>
                <a:gd name="connsiteY5" fmla="*/ 62395 h 62395"/>
                <a:gd name="connsiteX6" fmla="*/ 0 w 117141"/>
                <a:gd name="connsiteY6" fmla="*/ 62395 h 62395"/>
                <a:gd name="connsiteX7" fmla="*/ 8342 w 117141"/>
                <a:gd name="connsiteY7" fmla="*/ 46895 h 62395"/>
                <a:gd name="connsiteX8" fmla="*/ 21550 w 117141"/>
                <a:gd name="connsiteY8" fmla="*/ 33575 h 62395"/>
                <a:gd name="connsiteX9" fmla="*/ 44273 w 117141"/>
                <a:gd name="connsiteY9" fmla="*/ 28437 h 62395"/>
                <a:gd name="connsiteX10" fmla="*/ 67787 w 117141"/>
                <a:gd name="connsiteY10" fmla="*/ 23251 h 62395"/>
                <a:gd name="connsiteX11" fmla="*/ 108491 w 117141"/>
                <a:gd name="connsiteY11" fmla="*/ 675 h 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141" h="62395">
                  <a:moveTo>
                    <a:pt x="108491" y="675"/>
                  </a:moveTo>
                  <a:cubicBezTo>
                    <a:pt x="114419" y="-2140"/>
                    <a:pt x="119062" y="4430"/>
                    <a:pt x="116346" y="9617"/>
                  </a:cubicBezTo>
                  <a:cubicBezTo>
                    <a:pt x="107454" y="26462"/>
                    <a:pt x="86459" y="35700"/>
                    <a:pt x="69071" y="41084"/>
                  </a:cubicBezTo>
                  <a:cubicBezTo>
                    <a:pt x="59587" y="43998"/>
                    <a:pt x="50152" y="44987"/>
                    <a:pt x="40321" y="46123"/>
                  </a:cubicBezTo>
                  <a:cubicBezTo>
                    <a:pt x="30194" y="47259"/>
                    <a:pt x="25205" y="51359"/>
                    <a:pt x="20414" y="60102"/>
                  </a:cubicBezTo>
                  <a:lnTo>
                    <a:pt x="19076" y="62395"/>
                  </a:lnTo>
                  <a:lnTo>
                    <a:pt x="0" y="62395"/>
                  </a:lnTo>
                  <a:lnTo>
                    <a:pt x="8342" y="46895"/>
                  </a:lnTo>
                  <a:cubicBezTo>
                    <a:pt x="11670" y="41590"/>
                    <a:pt x="15696" y="36860"/>
                    <a:pt x="21550" y="33575"/>
                  </a:cubicBezTo>
                  <a:cubicBezTo>
                    <a:pt x="28614" y="29623"/>
                    <a:pt x="36468" y="29277"/>
                    <a:pt x="44273" y="28437"/>
                  </a:cubicBezTo>
                  <a:cubicBezTo>
                    <a:pt x="52227" y="27598"/>
                    <a:pt x="60229" y="25968"/>
                    <a:pt x="67787" y="23251"/>
                  </a:cubicBezTo>
                  <a:cubicBezTo>
                    <a:pt x="82755" y="17866"/>
                    <a:pt x="94363" y="7443"/>
                    <a:pt x="108491" y="67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7" name="任意多边形: 形状 806"/>
            <p:cNvSpPr/>
            <p:nvPr/>
          </p:nvSpPr>
          <p:spPr>
            <a:xfrm>
              <a:off x="0" y="5789820"/>
              <a:ext cx="876526" cy="540030"/>
            </a:xfrm>
            <a:custGeom>
              <a:avLst/>
              <a:gdLst>
                <a:gd name="connsiteX0" fmla="*/ 0 w 876526"/>
                <a:gd name="connsiteY0" fmla="*/ 0 h 540030"/>
                <a:gd name="connsiteX1" fmla="*/ 105876 w 876526"/>
                <a:gd name="connsiteY1" fmla="*/ 48596 h 540030"/>
                <a:gd name="connsiteX2" fmla="*/ 490493 w 876526"/>
                <a:gd name="connsiteY2" fmla="*/ 229544 h 540030"/>
                <a:gd name="connsiteX3" fmla="*/ 734868 w 876526"/>
                <a:gd name="connsiteY3" fmla="*/ 345926 h 540030"/>
                <a:gd name="connsiteX4" fmla="*/ 839297 w 876526"/>
                <a:gd name="connsiteY4" fmla="*/ 381692 h 540030"/>
                <a:gd name="connsiteX5" fmla="*/ 872493 w 876526"/>
                <a:gd name="connsiteY5" fmla="*/ 468090 h 540030"/>
                <a:gd name="connsiteX6" fmla="*/ 805558 w 876526"/>
                <a:gd name="connsiteY6" fmla="*/ 536556 h 540030"/>
                <a:gd name="connsiteX7" fmla="*/ 699746 w 876526"/>
                <a:gd name="connsiteY7" fmla="*/ 516450 h 540030"/>
                <a:gd name="connsiteX8" fmla="*/ 157609 w 876526"/>
                <a:gd name="connsiteY8" fmla="*/ 268495 h 540030"/>
                <a:gd name="connsiteX9" fmla="*/ 0 w 876526"/>
                <a:gd name="connsiteY9" fmla="*/ 196416 h 5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526" h="540030">
                  <a:moveTo>
                    <a:pt x="0" y="0"/>
                  </a:moveTo>
                  <a:lnTo>
                    <a:pt x="105876" y="48596"/>
                  </a:lnTo>
                  <a:lnTo>
                    <a:pt x="490493" y="229544"/>
                  </a:lnTo>
                  <a:lnTo>
                    <a:pt x="734868" y="345926"/>
                  </a:lnTo>
                  <a:cubicBezTo>
                    <a:pt x="734868" y="345926"/>
                    <a:pt x="820278" y="372948"/>
                    <a:pt x="839297" y="381692"/>
                  </a:cubicBezTo>
                  <a:cubicBezTo>
                    <a:pt x="858315" y="390435"/>
                    <a:pt x="887213" y="435981"/>
                    <a:pt x="872493" y="468090"/>
                  </a:cubicBezTo>
                  <a:cubicBezTo>
                    <a:pt x="857772" y="500149"/>
                    <a:pt x="823094" y="524947"/>
                    <a:pt x="805558" y="536556"/>
                  </a:cubicBezTo>
                  <a:cubicBezTo>
                    <a:pt x="787972" y="548165"/>
                    <a:pt x="724692" y="527911"/>
                    <a:pt x="699746" y="516450"/>
                  </a:cubicBezTo>
                  <a:cubicBezTo>
                    <a:pt x="687248" y="510720"/>
                    <a:pt x="420866" y="388891"/>
                    <a:pt x="157609" y="268495"/>
                  </a:cubicBezTo>
                  <a:lnTo>
                    <a:pt x="0" y="196416"/>
                  </a:lnTo>
                  <a:close/>
                </a:path>
              </a:pathLst>
            </a:custGeom>
            <a:solidFill>
              <a:srgbClr val="E2DEBC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9" name="任意多边形: 形状 808"/>
            <p:cNvSpPr/>
            <p:nvPr/>
          </p:nvSpPr>
          <p:spPr>
            <a:xfrm>
              <a:off x="0" y="3844020"/>
              <a:ext cx="1681988" cy="2367010"/>
            </a:xfrm>
            <a:custGeom>
              <a:avLst/>
              <a:gdLst>
                <a:gd name="connsiteX0" fmla="*/ 381767 w 1681988"/>
                <a:gd name="connsiteY0" fmla="*/ 2101 h 2367010"/>
                <a:gd name="connsiteX1" fmla="*/ 472117 w 1681988"/>
                <a:gd name="connsiteY1" fmla="*/ 36631 h 2367010"/>
                <a:gd name="connsiteX2" fmla="*/ 1230040 w 1681988"/>
                <a:gd name="connsiteY2" fmla="*/ 401143 h 2367010"/>
                <a:gd name="connsiteX3" fmla="*/ 1681988 w 1681988"/>
                <a:gd name="connsiteY3" fmla="*/ 614446 h 2367010"/>
                <a:gd name="connsiteX4" fmla="*/ 1372802 w 1681988"/>
                <a:gd name="connsiteY4" fmla="*/ 1318426 h 2367010"/>
                <a:gd name="connsiteX5" fmla="*/ 872246 w 1681988"/>
                <a:gd name="connsiteY5" fmla="*/ 2367010 h 2367010"/>
                <a:gd name="connsiteX6" fmla="*/ 804372 w 1681988"/>
                <a:gd name="connsiteY6" fmla="*/ 2312968 h 2367010"/>
                <a:gd name="connsiteX7" fmla="*/ 36965 w 1681988"/>
                <a:gd name="connsiteY7" fmla="*/ 1966042 h 2367010"/>
                <a:gd name="connsiteX8" fmla="*/ 17269 w 1681988"/>
                <a:gd name="connsiteY8" fmla="*/ 1956895 h 2367010"/>
                <a:gd name="connsiteX9" fmla="*/ 0 w 1681988"/>
                <a:gd name="connsiteY9" fmla="*/ 1948877 h 2367010"/>
                <a:gd name="connsiteX10" fmla="*/ 0 w 1681988"/>
                <a:gd name="connsiteY10" fmla="*/ 819919 h 2367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1988" h="2367010">
                  <a:moveTo>
                    <a:pt x="381767" y="2101"/>
                  </a:moveTo>
                  <a:cubicBezTo>
                    <a:pt x="354647" y="-10347"/>
                    <a:pt x="472018" y="36581"/>
                    <a:pt x="472117" y="36631"/>
                  </a:cubicBezTo>
                  <a:lnTo>
                    <a:pt x="1230040" y="401143"/>
                  </a:lnTo>
                  <a:lnTo>
                    <a:pt x="1681988" y="614446"/>
                  </a:lnTo>
                  <a:lnTo>
                    <a:pt x="1372802" y="1318426"/>
                  </a:lnTo>
                  <a:lnTo>
                    <a:pt x="872246" y="2367010"/>
                  </a:lnTo>
                  <a:cubicBezTo>
                    <a:pt x="872246" y="2367010"/>
                    <a:pt x="818599" y="2319489"/>
                    <a:pt x="804372" y="2312968"/>
                  </a:cubicBezTo>
                  <a:cubicBezTo>
                    <a:pt x="790146" y="2306448"/>
                    <a:pt x="36965" y="1966042"/>
                    <a:pt x="36965" y="1966042"/>
                  </a:cubicBezTo>
                  <a:cubicBezTo>
                    <a:pt x="36965" y="1966042"/>
                    <a:pt x="29812" y="1962720"/>
                    <a:pt x="17269" y="1956895"/>
                  </a:cubicBezTo>
                  <a:lnTo>
                    <a:pt x="0" y="1948877"/>
                  </a:lnTo>
                  <a:lnTo>
                    <a:pt x="0" y="819919"/>
                  </a:ln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13" name="任意多边形: 形状 312"/>
            <p:cNvSpPr/>
            <p:nvPr/>
          </p:nvSpPr>
          <p:spPr>
            <a:xfrm>
              <a:off x="452258" y="6129418"/>
              <a:ext cx="206535" cy="273878"/>
            </a:xfrm>
            <a:custGeom>
              <a:avLst/>
              <a:gdLst>
                <a:gd name="connsiteX0" fmla="*/ 97068 w 206535"/>
                <a:gd name="connsiteY0" fmla="*/ 450 h 273878"/>
                <a:gd name="connsiteX1" fmla="*/ 0 w 206535"/>
                <a:gd name="connsiteY1" fmla="*/ 227091 h 273878"/>
                <a:gd name="connsiteX2" fmla="*/ 69800 w 206535"/>
                <a:gd name="connsiteY2" fmla="*/ 189400 h 273878"/>
                <a:gd name="connsiteX3" fmla="*/ 89313 w 206535"/>
                <a:gd name="connsiteY3" fmla="*/ 272142 h 273878"/>
                <a:gd name="connsiteX4" fmla="*/ 131746 w 206535"/>
                <a:gd name="connsiteY4" fmla="*/ 214000 h 273878"/>
                <a:gd name="connsiteX5" fmla="*/ 206536 w 206535"/>
                <a:gd name="connsiteY5" fmla="*/ 48169 h 273878"/>
                <a:gd name="connsiteX6" fmla="*/ 97068 w 206535"/>
                <a:gd name="connsiteY6" fmla="*/ 450 h 27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535" h="273878">
                  <a:moveTo>
                    <a:pt x="97068" y="450"/>
                  </a:moveTo>
                  <a:lnTo>
                    <a:pt x="0" y="227091"/>
                  </a:lnTo>
                  <a:lnTo>
                    <a:pt x="69800" y="189400"/>
                  </a:lnTo>
                  <a:cubicBezTo>
                    <a:pt x="69800" y="189400"/>
                    <a:pt x="82002" y="288049"/>
                    <a:pt x="89313" y="272142"/>
                  </a:cubicBezTo>
                  <a:cubicBezTo>
                    <a:pt x="96624" y="256236"/>
                    <a:pt x="131746" y="214000"/>
                    <a:pt x="131746" y="214000"/>
                  </a:cubicBezTo>
                  <a:lnTo>
                    <a:pt x="206536" y="48169"/>
                  </a:lnTo>
                  <a:cubicBezTo>
                    <a:pt x="206536" y="48219"/>
                    <a:pt x="84225" y="-5428"/>
                    <a:pt x="97068" y="450"/>
                  </a:cubicBez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1" name="任意多边形: 形状 810"/>
            <p:cNvSpPr/>
            <p:nvPr/>
          </p:nvSpPr>
          <p:spPr>
            <a:xfrm>
              <a:off x="0" y="3983944"/>
              <a:ext cx="1502572" cy="2041891"/>
            </a:xfrm>
            <a:custGeom>
              <a:avLst/>
              <a:gdLst>
                <a:gd name="connsiteX0" fmla="*/ 502448 w 1502572"/>
                <a:gd name="connsiteY0" fmla="*/ 0 h 2041891"/>
                <a:gd name="connsiteX1" fmla="*/ 691891 w 1502572"/>
                <a:gd name="connsiteY1" fmla="*/ 103737 h 2041891"/>
                <a:gd name="connsiteX2" fmla="*/ 863996 w 1502572"/>
                <a:gd name="connsiteY2" fmla="*/ 177044 h 2041891"/>
                <a:gd name="connsiteX3" fmla="*/ 1041189 w 1502572"/>
                <a:gd name="connsiteY3" fmla="*/ 261170 h 2041891"/>
                <a:gd name="connsiteX4" fmla="*/ 1329973 w 1502572"/>
                <a:gd name="connsiteY4" fmla="*/ 407044 h 2041891"/>
                <a:gd name="connsiteX5" fmla="*/ 1485085 w 1502572"/>
                <a:gd name="connsiteY5" fmla="*/ 463408 h 2041891"/>
                <a:gd name="connsiteX6" fmla="*/ 1458508 w 1502572"/>
                <a:gd name="connsiteY6" fmla="*/ 552671 h 2041891"/>
                <a:gd name="connsiteX7" fmla="*/ 1502572 w 1502572"/>
                <a:gd name="connsiteY7" fmla="*/ 610073 h 2041891"/>
                <a:gd name="connsiteX8" fmla="*/ 1313326 w 1502572"/>
                <a:gd name="connsiteY8" fmla="*/ 1048683 h 2041891"/>
                <a:gd name="connsiteX9" fmla="*/ 1050476 w 1502572"/>
                <a:gd name="connsiteY9" fmla="*/ 1638009 h 2041891"/>
                <a:gd name="connsiteX10" fmla="*/ 866960 w 1502572"/>
                <a:gd name="connsiteY10" fmla="*/ 2032357 h 2041891"/>
                <a:gd name="connsiteX11" fmla="*/ 807286 w 1502572"/>
                <a:gd name="connsiteY11" fmla="*/ 2016550 h 2041891"/>
                <a:gd name="connsiteX12" fmla="*/ 749638 w 1502572"/>
                <a:gd name="connsiteY12" fmla="*/ 2041891 h 2041891"/>
                <a:gd name="connsiteX13" fmla="*/ 422224 w 1502572"/>
                <a:gd name="connsiteY13" fmla="*/ 1898339 h 2041891"/>
                <a:gd name="connsiteX14" fmla="*/ 6486 w 1502572"/>
                <a:gd name="connsiteY14" fmla="*/ 1702721 h 2041891"/>
                <a:gd name="connsiteX15" fmla="*/ 0 w 1502572"/>
                <a:gd name="connsiteY15" fmla="*/ 1700276 h 2041891"/>
                <a:gd name="connsiteX16" fmla="*/ 0 w 1502572"/>
                <a:gd name="connsiteY16" fmla="*/ 906938 h 2041891"/>
                <a:gd name="connsiteX17" fmla="*/ 400193 w 1502572"/>
                <a:gd name="connsiteY17" fmla="*/ 61106 h 2041891"/>
                <a:gd name="connsiteX18" fmla="*/ 502448 w 1502572"/>
                <a:gd name="connsiteY18" fmla="*/ 0 h 204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2572" h="2041891">
                  <a:moveTo>
                    <a:pt x="502448" y="0"/>
                  </a:moveTo>
                  <a:lnTo>
                    <a:pt x="691891" y="103737"/>
                  </a:lnTo>
                  <a:cubicBezTo>
                    <a:pt x="691891" y="103737"/>
                    <a:pt x="856043" y="171364"/>
                    <a:pt x="863996" y="177044"/>
                  </a:cubicBezTo>
                  <a:cubicBezTo>
                    <a:pt x="871949" y="182725"/>
                    <a:pt x="987295" y="236422"/>
                    <a:pt x="1041189" y="261170"/>
                  </a:cubicBezTo>
                  <a:cubicBezTo>
                    <a:pt x="1095083" y="285870"/>
                    <a:pt x="1258246" y="371329"/>
                    <a:pt x="1329973" y="407044"/>
                  </a:cubicBezTo>
                  <a:cubicBezTo>
                    <a:pt x="1401700" y="442759"/>
                    <a:pt x="1485085" y="463408"/>
                    <a:pt x="1485085" y="463408"/>
                  </a:cubicBezTo>
                  <a:cubicBezTo>
                    <a:pt x="1485085" y="463408"/>
                    <a:pt x="1458508" y="508805"/>
                    <a:pt x="1458508" y="552671"/>
                  </a:cubicBezTo>
                  <a:cubicBezTo>
                    <a:pt x="1458508" y="596537"/>
                    <a:pt x="1502572" y="610073"/>
                    <a:pt x="1502572" y="610073"/>
                  </a:cubicBezTo>
                  <a:lnTo>
                    <a:pt x="1313326" y="1048683"/>
                  </a:lnTo>
                  <a:lnTo>
                    <a:pt x="1050476" y="1638009"/>
                  </a:lnTo>
                  <a:lnTo>
                    <a:pt x="866960" y="2032357"/>
                  </a:lnTo>
                  <a:cubicBezTo>
                    <a:pt x="866960" y="2032357"/>
                    <a:pt x="832974" y="2014920"/>
                    <a:pt x="807286" y="2016550"/>
                  </a:cubicBezTo>
                  <a:cubicBezTo>
                    <a:pt x="781599" y="2018180"/>
                    <a:pt x="749638" y="2041891"/>
                    <a:pt x="749638" y="2041891"/>
                  </a:cubicBezTo>
                  <a:lnTo>
                    <a:pt x="422224" y="1898339"/>
                  </a:lnTo>
                  <a:lnTo>
                    <a:pt x="6486" y="1702721"/>
                  </a:lnTo>
                  <a:lnTo>
                    <a:pt x="0" y="1700276"/>
                  </a:lnTo>
                  <a:lnTo>
                    <a:pt x="0" y="906938"/>
                  </a:lnTo>
                  <a:lnTo>
                    <a:pt x="400193" y="61106"/>
                  </a:lnTo>
                  <a:cubicBezTo>
                    <a:pt x="433734" y="63230"/>
                    <a:pt x="491432" y="33690"/>
                    <a:pt x="502448" y="0"/>
                  </a:cubicBezTo>
                  <a:close/>
                </a:path>
              </a:pathLst>
            </a:custGeom>
            <a:solidFill>
              <a:srgbClr val="96CCC4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15" name="任意多边形: 形状 314"/>
            <p:cNvSpPr/>
            <p:nvPr/>
          </p:nvSpPr>
          <p:spPr>
            <a:xfrm>
              <a:off x="25602" y="5001212"/>
              <a:ext cx="900503" cy="645538"/>
            </a:xfrm>
            <a:custGeom>
              <a:avLst/>
              <a:gdLst>
                <a:gd name="connsiteX0" fmla="*/ 0 w 900503"/>
                <a:gd name="connsiteY0" fmla="*/ 272381 h 645538"/>
                <a:gd name="connsiteX1" fmla="*/ 214835 w 900503"/>
                <a:gd name="connsiteY1" fmla="*/ 137424 h 645538"/>
                <a:gd name="connsiteX2" fmla="*/ 265814 w 900503"/>
                <a:gd name="connsiteY2" fmla="*/ 233949 h 645538"/>
                <a:gd name="connsiteX3" fmla="*/ 490528 w 900503"/>
                <a:gd name="connsiteY3" fmla="*/ 1381 h 645538"/>
                <a:gd name="connsiteX4" fmla="*/ 696669 w 900503"/>
                <a:gd name="connsiteY4" fmla="*/ 76812 h 645538"/>
                <a:gd name="connsiteX5" fmla="*/ 722059 w 900503"/>
                <a:gd name="connsiteY5" fmla="*/ 253461 h 645538"/>
                <a:gd name="connsiteX6" fmla="*/ 712970 w 900503"/>
                <a:gd name="connsiteY6" fmla="*/ 308788 h 645538"/>
                <a:gd name="connsiteX7" fmla="*/ 795268 w 900503"/>
                <a:gd name="connsiteY7" fmla="*/ 281767 h 645538"/>
                <a:gd name="connsiteX8" fmla="*/ 831626 w 900503"/>
                <a:gd name="connsiteY8" fmla="*/ 373302 h 645538"/>
                <a:gd name="connsiteX9" fmla="*/ 854201 w 900503"/>
                <a:gd name="connsiteY9" fmla="*/ 435100 h 645538"/>
                <a:gd name="connsiteX10" fmla="*/ 848866 w 900503"/>
                <a:gd name="connsiteY10" fmla="*/ 451550 h 645538"/>
                <a:gd name="connsiteX11" fmla="*/ 900438 w 900503"/>
                <a:gd name="connsiteY11" fmla="*/ 496009 h 645538"/>
                <a:gd name="connsiteX12" fmla="*/ 872231 w 900503"/>
                <a:gd name="connsiteY12" fmla="*/ 613528 h 645538"/>
                <a:gd name="connsiteX13" fmla="*/ 846198 w 900503"/>
                <a:gd name="connsiteY13" fmla="*/ 645538 h 645538"/>
                <a:gd name="connsiteX14" fmla="*/ 385902 w 900503"/>
                <a:gd name="connsiteY14" fmla="*/ 439892 h 645538"/>
                <a:gd name="connsiteX15" fmla="*/ 182824 w 900503"/>
                <a:gd name="connsiteY15" fmla="*/ 354136 h 645538"/>
                <a:gd name="connsiteX16" fmla="*/ 61847 w 900503"/>
                <a:gd name="connsiteY16" fmla="*/ 312592 h 645538"/>
                <a:gd name="connsiteX17" fmla="*/ 0 w 900503"/>
                <a:gd name="connsiteY17" fmla="*/ 272381 h 645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00503" h="645538">
                  <a:moveTo>
                    <a:pt x="0" y="272381"/>
                  </a:moveTo>
                  <a:cubicBezTo>
                    <a:pt x="80421" y="148885"/>
                    <a:pt x="161632" y="104129"/>
                    <a:pt x="214835" y="137424"/>
                  </a:cubicBezTo>
                  <a:cubicBezTo>
                    <a:pt x="267987" y="170719"/>
                    <a:pt x="265814" y="233949"/>
                    <a:pt x="265814" y="233949"/>
                  </a:cubicBezTo>
                  <a:cubicBezTo>
                    <a:pt x="265814" y="233949"/>
                    <a:pt x="369502" y="10075"/>
                    <a:pt x="490528" y="1381"/>
                  </a:cubicBezTo>
                  <a:cubicBezTo>
                    <a:pt x="611555" y="-7363"/>
                    <a:pt x="666140" y="26327"/>
                    <a:pt x="696669" y="76812"/>
                  </a:cubicBezTo>
                  <a:cubicBezTo>
                    <a:pt x="727197" y="127298"/>
                    <a:pt x="722059" y="253461"/>
                    <a:pt x="722059" y="253461"/>
                  </a:cubicBezTo>
                  <a:lnTo>
                    <a:pt x="712970" y="308788"/>
                  </a:lnTo>
                  <a:cubicBezTo>
                    <a:pt x="712970" y="308788"/>
                    <a:pt x="759158" y="259834"/>
                    <a:pt x="795268" y="281767"/>
                  </a:cubicBezTo>
                  <a:cubicBezTo>
                    <a:pt x="831379" y="303700"/>
                    <a:pt x="818090" y="345491"/>
                    <a:pt x="831626" y="373302"/>
                  </a:cubicBezTo>
                  <a:cubicBezTo>
                    <a:pt x="845161" y="401114"/>
                    <a:pt x="855534" y="425270"/>
                    <a:pt x="854201" y="435100"/>
                  </a:cubicBezTo>
                  <a:cubicBezTo>
                    <a:pt x="852867" y="444930"/>
                    <a:pt x="844864" y="449723"/>
                    <a:pt x="848866" y="451550"/>
                  </a:cubicBezTo>
                  <a:cubicBezTo>
                    <a:pt x="852867" y="453378"/>
                    <a:pt x="898956" y="469976"/>
                    <a:pt x="900438" y="496009"/>
                  </a:cubicBezTo>
                  <a:cubicBezTo>
                    <a:pt x="901920" y="522091"/>
                    <a:pt x="877813" y="601228"/>
                    <a:pt x="872231" y="613528"/>
                  </a:cubicBezTo>
                  <a:cubicBezTo>
                    <a:pt x="866600" y="625779"/>
                    <a:pt x="846198" y="645538"/>
                    <a:pt x="846198" y="645538"/>
                  </a:cubicBezTo>
                  <a:cubicBezTo>
                    <a:pt x="846198" y="645538"/>
                    <a:pt x="392867" y="443103"/>
                    <a:pt x="385902" y="439892"/>
                  </a:cubicBezTo>
                  <a:cubicBezTo>
                    <a:pt x="378986" y="436731"/>
                    <a:pt x="193840" y="359174"/>
                    <a:pt x="182824" y="354136"/>
                  </a:cubicBezTo>
                  <a:cubicBezTo>
                    <a:pt x="171808" y="349097"/>
                    <a:pt x="70788" y="309282"/>
                    <a:pt x="61847" y="312592"/>
                  </a:cubicBezTo>
                  <a:cubicBezTo>
                    <a:pt x="52906" y="315901"/>
                    <a:pt x="0" y="272381"/>
                    <a:pt x="0" y="272381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16" name="任意多边形: 形状 315"/>
            <p:cNvSpPr/>
            <p:nvPr/>
          </p:nvSpPr>
          <p:spPr>
            <a:xfrm>
              <a:off x="1035721" y="4651582"/>
              <a:ext cx="136694" cy="128573"/>
            </a:xfrm>
            <a:custGeom>
              <a:avLst/>
              <a:gdLst>
                <a:gd name="connsiteX0" fmla="*/ 132618 w 136694"/>
                <a:gd name="connsiteY0" fmla="*/ 100361 h 128573"/>
                <a:gd name="connsiteX1" fmla="*/ 36686 w 136694"/>
                <a:gd name="connsiteY1" fmla="*/ 120121 h 128573"/>
                <a:gd name="connsiteX2" fmla="*/ 5763 w 136694"/>
                <a:gd name="connsiteY2" fmla="*/ 36687 h 128573"/>
                <a:gd name="connsiteX3" fmla="*/ 89197 w 136694"/>
                <a:gd name="connsiteY3" fmla="*/ 5763 h 128573"/>
                <a:gd name="connsiteX4" fmla="*/ 132618 w 136694"/>
                <a:gd name="connsiteY4" fmla="*/ 100361 h 12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94" h="128573">
                  <a:moveTo>
                    <a:pt x="132618" y="100361"/>
                  </a:moveTo>
                  <a:cubicBezTo>
                    <a:pt x="118145" y="131927"/>
                    <a:pt x="68252" y="134644"/>
                    <a:pt x="36686" y="120121"/>
                  </a:cubicBezTo>
                  <a:cubicBezTo>
                    <a:pt x="5121" y="105647"/>
                    <a:pt x="-8760" y="68252"/>
                    <a:pt x="5763" y="36687"/>
                  </a:cubicBezTo>
                  <a:cubicBezTo>
                    <a:pt x="20237" y="5121"/>
                    <a:pt x="57631" y="-8761"/>
                    <a:pt x="89197" y="5763"/>
                  </a:cubicBezTo>
                  <a:cubicBezTo>
                    <a:pt x="120763" y="20286"/>
                    <a:pt x="147092" y="68796"/>
                    <a:pt x="132618" y="100361"/>
                  </a:cubicBez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17" name="任意多边形: 形状 316"/>
            <p:cNvSpPr/>
            <p:nvPr/>
          </p:nvSpPr>
          <p:spPr>
            <a:xfrm>
              <a:off x="349509" y="4707950"/>
              <a:ext cx="377207" cy="211208"/>
            </a:xfrm>
            <a:custGeom>
              <a:avLst/>
              <a:gdLst>
                <a:gd name="connsiteX0" fmla="*/ 0 w 377207"/>
                <a:gd name="connsiteY0" fmla="*/ 38510 h 211208"/>
                <a:gd name="connsiteX1" fmla="*/ 182725 w 377207"/>
                <a:gd name="connsiteY1" fmla="*/ 136369 h 211208"/>
                <a:gd name="connsiteX2" fmla="*/ 371329 w 377207"/>
                <a:gd name="connsiteY2" fmla="*/ 211208 h 211208"/>
                <a:gd name="connsiteX3" fmla="*/ 377208 w 377207"/>
                <a:gd name="connsiteY3" fmla="*/ 208590 h 211208"/>
                <a:gd name="connsiteX4" fmla="*/ 322029 w 377207"/>
                <a:gd name="connsiteY4" fmla="*/ 126440 h 211208"/>
                <a:gd name="connsiteX5" fmla="*/ 255292 w 377207"/>
                <a:gd name="connsiteY5" fmla="*/ 116659 h 211208"/>
                <a:gd name="connsiteX6" fmla="*/ 273076 w 377207"/>
                <a:gd name="connsiteY6" fmla="*/ 27692 h 211208"/>
                <a:gd name="connsiteX7" fmla="*/ 159804 w 377207"/>
                <a:gd name="connsiteY7" fmla="*/ 20184 h 211208"/>
                <a:gd name="connsiteX8" fmla="*/ 0 w 377207"/>
                <a:gd name="connsiteY8" fmla="*/ 38510 h 21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07" h="211208">
                  <a:moveTo>
                    <a:pt x="0" y="38510"/>
                  </a:moveTo>
                  <a:cubicBezTo>
                    <a:pt x="0" y="38510"/>
                    <a:pt x="172450" y="131677"/>
                    <a:pt x="182725" y="136369"/>
                  </a:cubicBezTo>
                  <a:cubicBezTo>
                    <a:pt x="193000" y="141062"/>
                    <a:pt x="371329" y="211208"/>
                    <a:pt x="371329" y="211208"/>
                  </a:cubicBezTo>
                  <a:lnTo>
                    <a:pt x="377208" y="208590"/>
                  </a:lnTo>
                  <a:cubicBezTo>
                    <a:pt x="377208" y="208590"/>
                    <a:pt x="355275" y="141704"/>
                    <a:pt x="322029" y="126440"/>
                  </a:cubicBezTo>
                  <a:cubicBezTo>
                    <a:pt x="288735" y="111176"/>
                    <a:pt x="254452" y="118437"/>
                    <a:pt x="255292" y="116659"/>
                  </a:cubicBezTo>
                  <a:cubicBezTo>
                    <a:pt x="256132" y="114881"/>
                    <a:pt x="301430" y="61580"/>
                    <a:pt x="273076" y="27692"/>
                  </a:cubicBezTo>
                  <a:cubicBezTo>
                    <a:pt x="244721" y="-6195"/>
                    <a:pt x="184899" y="2746"/>
                    <a:pt x="159804" y="20184"/>
                  </a:cubicBezTo>
                  <a:cubicBezTo>
                    <a:pt x="112036" y="-11678"/>
                    <a:pt x="42186" y="-5998"/>
                    <a:pt x="0" y="38510"/>
                  </a:cubicBezTo>
                  <a:close/>
                </a:path>
              </a:pathLst>
            </a:custGeom>
            <a:solidFill>
              <a:srgbClr val="CCDDD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18" name="任意多边形: 形状 317"/>
            <p:cNvSpPr/>
            <p:nvPr/>
          </p:nvSpPr>
          <p:spPr>
            <a:xfrm>
              <a:off x="888739" y="5080784"/>
              <a:ext cx="155044" cy="115104"/>
            </a:xfrm>
            <a:custGeom>
              <a:avLst/>
              <a:gdLst>
                <a:gd name="connsiteX0" fmla="*/ 148694 w 155044"/>
                <a:gd name="connsiteY0" fmla="*/ 109621 h 115104"/>
                <a:gd name="connsiteX1" fmla="*/ 137530 w 155044"/>
                <a:gd name="connsiteY1" fmla="*/ 37104 h 115104"/>
                <a:gd name="connsiteX2" fmla="*/ 106656 w 155044"/>
                <a:gd name="connsiteY2" fmla="*/ 43230 h 115104"/>
                <a:gd name="connsiteX3" fmla="*/ 44414 w 155044"/>
                <a:gd name="connsiteY3" fmla="*/ 6 h 115104"/>
                <a:gd name="connsiteX4" fmla="*/ 3611 w 155044"/>
                <a:gd name="connsiteY4" fmla="*/ 57654 h 115104"/>
                <a:gd name="connsiteX5" fmla="*/ 144150 w 155044"/>
                <a:gd name="connsiteY5" fmla="*/ 115105 h 115104"/>
                <a:gd name="connsiteX6" fmla="*/ 148694 w 155044"/>
                <a:gd name="connsiteY6" fmla="*/ 109621 h 11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044" h="115104">
                  <a:moveTo>
                    <a:pt x="148694" y="109621"/>
                  </a:moveTo>
                  <a:cubicBezTo>
                    <a:pt x="158624" y="66397"/>
                    <a:pt x="158327" y="46638"/>
                    <a:pt x="137530" y="37104"/>
                  </a:cubicBezTo>
                  <a:cubicBezTo>
                    <a:pt x="116733" y="27570"/>
                    <a:pt x="106656" y="43230"/>
                    <a:pt x="106656" y="43230"/>
                  </a:cubicBezTo>
                  <a:cubicBezTo>
                    <a:pt x="106656" y="43230"/>
                    <a:pt x="82747" y="-587"/>
                    <a:pt x="44414" y="6"/>
                  </a:cubicBezTo>
                  <a:cubicBezTo>
                    <a:pt x="6081" y="648"/>
                    <a:pt x="-7158" y="28559"/>
                    <a:pt x="3611" y="57654"/>
                  </a:cubicBezTo>
                  <a:cubicBezTo>
                    <a:pt x="8353" y="59828"/>
                    <a:pt x="144150" y="115105"/>
                    <a:pt x="144150" y="115105"/>
                  </a:cubicBezTo>
                  <a:lnTo>
                    <a:pt x="148694" y="109621"/>
                  </a:lnTo>
                  <a:close/>
                </a:path>
              </a:pathLst>
            </a:custGeom>
            <a:solidFill>
              <a:srgbClr val="CCDDD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3" name="任意多边形: 形状 812"/>
            <p:cNvSpPr/>
            <p:nvPr/>
          </p:nvSpPr>
          <p:spPr>
            <a:xfrm>
              <a:off x="1" y="5428467"/>
              <a:ext cx="759765" cy="439751"/>
            </a:xfrm>
            <a:custGeom>
              <a:avLst/>
              <a:gdLst>
                <a:gd name="connsiteX0" fmla="*/ 0 w 759765"/>
                <a:gd name="connsiteY0" fmla="*/ 0 h 439751"/>
                <a:gd name="connsiteX1" fmla="*/ 9450 w 759765"/>
                <a:gd name="connsiteY1" fmla="*/ 2016 h 439751"/>
                <a:gd name="connsiteX2" fmla="*/ 273881 w 759765"/>
                <a:gd name="connsiteY2" fmla="*/ 112521 h 439751"/>
                <a:gd name="connsiteX3" fmla="*/ 677714 w 759765"/>
                <a:gd name="connsiteY3" fmla="*/ 313079 h 439751"/>
                <a:gd name="connsiteX4" fmla="*/ 759765 w 759765"/>
                <a:gd name="connsiteY4" fmla="*/ 341137 h 439751"/>
                <a:gd name="connsiteX5" fmla="*/ 723260 w 759765"/>
                <a:gd name="connsiteY5" fmla="*/ 439490 h 439751"/>
                <a:gd name="connsiteX6" fmla="*/ 526555 w 759765"/>
                <a:gd name="connsiteY6" fmla="*/ 369838 h 439751"/>
                <a:gd name="connsiteX7" fmla="*/ 250219 w 759765"/>
                <a:gd name="connsiteY7" fmla="*/ 232955 h 439751"/>
                <a:gd name="connsiteX8" fmla="*/ 0 w 759765"/>
                <a:gd name="connsiteY8" fmla="*/ 103320 h 43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9765" h="439751">
                  <a:moveTo>
                    <a:pt x="0" y="0"/>
                  </a:moveTo>
                  <a:lnTo>
                    <a:pt x="9450" y="2016"/>
                  </a:lnTo>
                  <a:lnTo>
                    <a:pt x="273881" y="112521"/>
                  </a:lnTo>
                  <a:lnTo>
                    <a:pt x="677714" y="313079"/>
                  </a:lnTo>
                  <a:lnTo>
                    <a:pt x="759765" y="341137"/>
                  </a:lnTo>
                  <a:cubicBezTo>
                    <a:pt x="759765" y="341137"/>
                    <a:pt x="725433" y="434748"/>
                    <a:pt x="723260" y="439490"/>
                  </a:cubicBezTo>
                  <a:cubicBezTo>
                    <a:pt x="721086" y="444232"/>
                    <a:pt x="564937" y="383176"/>
                    <a:pt x="526555" y="369838"/>
                  </a:cubicBezTo>
                  <a:cubicBezTo>
                    <a:pt x="488172" y="356550"/>
                    <a:pt x="250219" y="232955"/>
                    <a:pt x="250219" y="232955"/>
                  </a:cubicBezTo>
                  <a:lnTo>
                    <a:pt x="0" y="103320"/>
                  </a:lnTo>
                  <a:close/>
                </a:path>
              </a:pathLst>
            </a:custGeom>
            <a:solidFill>
              <a:srgbClr val="23685B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5" name="任意多边形: 形状 814"/>
            <p:cNvSpPr/>
            <p:nvPr/>
          </p:nvSpPr>
          <p:spPr>
            <a:xfrm>
              <a:off x="0" y="3841329"/>
              <a:ext cx="384907" cy="840928"/>
            </a:xfrm>
            <a:custGeom>
              <a:avLst/>
              <a:gdLst>
                <a:gd name="connsiteX0" fmla="*/ 381471 w 384907"/>
                <a:gd name="connsiteY0" fmla="*/ 1038 h 840928"/>
                <a:gd name="connsiteX1" fmla="*/ 384731 w 384907"/>
                <a:gd name="connsiteY1" fmla="*/ 2470 h 840928"/>
                <a:gd name="connsiteX2" fmla="*/ 299815 w 384907"/>
                <a:gd name="connsiteY2" fmla="*/ 196409 h 840928"/>
                <a:gd name="connsiteX3" fmla="*/ 211342 w 384907"/>
                <a:gd name="connsiteY3" fmla="*/ 388817 h 840928"/>
                <a:gd name="connsiteX4" fmla="*/ 0 w 384907"/>
                <a:gd name="connsiteY4" fmla="*/ 840928 h 840928"/>
                <a:gd name="connsiteX5" fmla="*/ 0 w 384907"/>
                <a:gd name="connsiteY5" fmla="*/ 793629 h 840928"/>
                <a:gd name="connsiteX6" fmla="*/ 52921 w 384907"/>
                <a:gd name="connsiteY6" fmla="*/ 681010 h 840928"/>
                <a:gd name="connsiteX7" fmla="*/ 214652 w 384907"/>
                <a:gd name="connsiteY7" fmla="*/ 339913 h 840928"/>
                <a:gd name="connsiteX8" fmla="*/ 296357 w 384907"/>
                <a:gd name="connsiteY8" fmla="*/ 169734 h 840928"/>
                <a:gd name="connsiteX9" fmla="*/ 381471 w 384907"/>
                <a:gd name="connsiteY9" fmla="*/ 1038 h 84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4907" h="840928">
                  <a:moveTo>
                    <a:pt x="381471" y="1038"/>
                  </a:moveTo>
                  <a:cubicBezTo>
                    <a:pt x="382607" y="-987"/>
                    <a:pt x="385670" y="198"/>
                    <a:pt x="384731" y="2470"/>
                  </a:cubicBezTo>
                  <a:cubicBezTo>
                    <a:pt x="360229" y="68615"/>
                    <a:pt x="329158" y="132340"/>
                    <a:pt x="299815" y="196409"/>
                  </a:cubicBezTo>
                  <a:cubicBezTo>
                    <a:pt x="270423" y="260578"/>
                    <a:pt x="240981" y="324747"/>
                    <a:pt x="211342" y="388817"/>
                  </a:cubicBezTo>
                  <a:lnTo>
                    <a:pt x="0" y="840928"/>
                  </a:lnTo>
                  <a:lnTo>
                    <a:pt x="0" y="793629"/>
                  </a:lnTo>
                  <a:lnTo>
                    <a:pt x="52921" y="681010"/>
                  </a:lnTo>
                  <a:cubicBezTo>
                    <a:pt x="106617" y="567196"/>
                    <a:pt x="160264" y="453381"/>
                    <a:pt x="214652" y="339913"/>
                  </a:cubicBezTo>
                  <a:cubicBezTo>
                    <a:pt x="241821" y="283153"/>
                    <a:pt x="269040" y="226444"/>
                    <a:pt x="296357" y="169734"/>
                  </a:cubicBezTo>
                  <a:cubicBezTo>
                    <a:pt x="323625" y="113025"/>
                    <a:pt x="350053" y="55623"/>
                    <a:pt x="381471" y="103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23" name="任意多边形: 形状 322"/>
            <p:cNvSpPr/>
            <p:nvPr/>
          </p:nvSpPr>
          <p:spPr>
            <a:xfrm>
              <a:off x="874163" y="4452702"/>
              <a:ext cx="811885" cy="1754891"/>
            </a:xfrm>
            <a:custGeom>
              <a:avLst/>
              <a:gdLst>
                <a:gd name="connsiteX0" fmla="*/ 807033 w 811885"/>
                <a:gd name="connsiteY0" fmla="*/ 1022 h 1754891"/>
                <a:gd name="connsiteX1" fmla="*/ 766230 w 811885"/>
                <a:gd name="connsiteY1" fmla="*/ 84111 h 1754891"/>
                <a:gd name="connsiteX2" fmla="*/ 729230 w 811885"/>
                <a:gd name="connsiteY2" fmla="*/ 168039 h 1754891"/>
                <a:gd name="connsiteX3" fmla="*/ 653354 w 811885"/>
                <a:gd name="connsiteY3" fmla="*/ 339255 h 1754891"/>
                <a:gd name="connsiteX4" fmla="*/ 500120 w 811885"/>
                <a:gd name="connsiteY4" fmla="*/ 681093 h 1754891"/>
                <a:gd name="connsiteX5" fmla="*/ 184117 w 811885"/>
                <a:gd name="connsiteY5" fmla="*/ 1360719 h 1754891"/>
                <a:gd name="connsiteX6" fmla="*/ 1194 w 811885"/>
                <a:gd name="connsiteY6" fmla="*/ 1739705 h 1754891"/>
                <a:gd name="connsiteX7" fmla="*/ 21793 w 811885"/>
                <a:gd name="connsiteY7" fmla="*/ 1748547 h 1754891"/>
                <a:gd name="connsiteX8" fmla="*/ 344860 w 811885"/>
                <a:gd name="connsiteY8" fmla="*/ 1071984 h 1754891"/>
                <a:gd name="connsiteX9" fmla="*/ 652317 w 811885"/>
                <a:gd name="connsiteY9" fmla="*/ 388703 h 1754891"/>
                <a:gd name="connsiteX10" fmla="*/ 735356 w 811885"/>
                <a:gd name="connsiteY10" fmla="*/ 195603 h 1754891"/>
                <a:gd name="connsiteX11" fmla="*/ 775467 w 811885"/>
                <a:gd name="connsiteY11" fmla="*/ 100560 h 1754891"/>
                <a:gd name="connsiteX12" fmla="*/ 811825 w 811885"/>
                <a:gd name="connsiteY12" fmla="*/ 3097 h 1754891"/>
                <a:gd name="connsiteX13" fmla="*/ 807033 w 811885"/>
                <a:gd name="connsiteY13" fmla="*/ 1022 h 1754891"/>
                <a:gd name="connsiteX14" fmla="*/ 807033 w 811885"/>
                <a:gd name="connsiteY14" fmla="*/ 1022 h 175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1885" h="1754891">
                  <a:moveTo>
                    <a:pt x="807033" y="1022"/>
                  </a:moveTo>
                  <a:cubicBezTo>
                    <a:pt x="789793" y="26808"/>
                    <a:pt x="778728" y="55756"/>
                    <a:pt x="766230" y="84111"/>
                  </a:cubicBezTo>
                  <a:cubicBezTo>
                    <a:pt x="753880" y="112070"/>
                    <a:pt x="741580" y="140079"/>
                    <a:pt x="729230" y="168039"/>
                  </a:cubicBezTo>
                  <a:cubicBezTo>
                    <a:pt x="703988" y="225144"/>
                    <a:pt x="678745" y="282199"/>
                    <a:pt x="653354" y="339255"/>
                  </a:cubicBezTo>
                  <a:cubicBezTo>
                    <a:pt x="602622" y="453365"/>
                    <a:pt x="551741" y="567377"/>
                    <a:pt x="500120" y="681093"/>
                  </a:cubicBezTo>
                  <a:cubicBezTo>
                    <a:pt x="396877" y="908623"/>
                    <a:pt x="291460" y="1135165"/>
                    <a:pt x="184117" y="1360719"/>
                  </a:cubicBezTo>
                  <a:cubicBezTo>
                    <a:pt x="123850" y="1487377"/>
                    <a:pt x="62250" y="1613393"/>
                    <a:pt x="1194" y="1739705"/>
                  </a:cubicBezTo>
                  <a:cubicBezTo>
                    <a:pt x="-5129" y="1752746"/>
                    <a:pt x="15421" y="1761441"/>
                    <a:pt x="21793" y="1748547"/>
                  </a:cubicBezTo>
                  <a:cubicBezTo>
                    <a:pt x="132989" y="1524772"/>
                    <a:pt x="239838" y="1298724"/>
                    <a:pt x="344860" y="1071984"/>
                  </a:cubicBezTo>
                  <a:cubicBezTo>
                    <a:pt x="449832" y="845393"/>
                    <a:pt x="552828" y="617764"/>
                    <a:pt x="652317" y="388703"/>
                  </a:cubicBezTo>
                  <a:cubicBezTo>
                    <a:pt x="680227" y="324435"/>
                    <a:pt x="707989" y="260118"/>
                    <a:pt x="735356" y="195603"/>
                  </a:cubicBezTo>
                  <a:cubicBezTo>
                    <a:pt x="748792" y="163939"/>
                    <a:pt x="762229" y="132274"/>
                    <a:pt x="775467" y="100560"/>
                  </a:cubicBezTo>
                  <a:cubicBezTo>
                    <a:pt x="788805" y="68599"/>
                    <a:pt x="804316" y="37034"/>
                    <a:pt x="811825" y="3097"/>
                  </a:cubicBezTo>
                  <a:cubicBezTo>
                    <a:pt x="812418" y="528"/>
                    <a:pt x="808466" y="-1201"/>
                    <a:pt x="807033" y="1022"/>
                  </a:cubicBezTo>
                  <a:lnTo>
                    <a:pt x="807033" y="102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24" name="任意多边形: 形状 323"/>
            <p:cNvSpPr/>
            <p:nvPr/>
          </p:nvSpPr>
          <p:spPr>
            <a:xfrm>
              <a:off x="368788" y="3839403"/>
              <a:ext cx="1319697" cy="623924"/>
            </a:xfrm>
            <a:custGeom>
              <a:avLst/>
              <a:gdLst>
                <a:gd name="connsiteX0" fmla="*/ 332 w 1319697"/>
                <a:gd name="connsiteY0" fmla="*/ 1037 h 623924"/>
                <a:gd name="connsiteX1" fmla="*/ 16485 w 1319697"/>
                <a:gd name="connsiteY1" fmla="*/ 6965 h 623924"/>
                <a:gd name="connsiteX2" fmla="*/ 30416 w 1319697"/>
                <a:gd name="connsiteY2" fmla="*/ 14325 h 623924"/>
                <a:gd name="connsiteX3" fmla="*/ 64106 w 1319697"/>
                <a:gd name="connsiteY3" fmla="*/ 27959 h 623924"/>
                <a:gd name="connsiteX4" fmla="*/ 124619 w 1319697"/>
                <a:gd name="connsiteY4" fmla="*/ 55623 h 623924"/>
                <a:gd name="connsiteX5" fmla="*/ 250733 w 1319697"/>
                <a:gd name="connsiteY5" fmla="*/ 116581 h 623924"/>
                <a:gd name="connsiteX6" fmla="*/ 506569 w 1319697"/>
                <a:gd name="connsiteY6" fmla="*/ 239534 h 623924"/>
                <a:gd name="connsiteX7" fmla="*/ 1018536 w 1319697"/>
                <a:gd name="connsiteY7" fmla="*/ 484749 h 623924"/>
                <a:gd name="connsiteX8" fmla="*/ 1307716 w 1319697"/>
                <a:gd name="connsiteY8" fmla="*/ 623015 h 623924"/>
                <a:gd name="connsiteX9" fmla="*/ 1314681 w 1319697"/>
                <a:gd name="connsiteY9" fmla="*/ 606813 h 623924"/>
                <a:gd name="connsiteX10" fmla="*/ 799503 w 1319697"/>
                <a:gd name="connsiteY10" fmla="*/ 360560 h 623924"/>
                <a:gd name="connsiteX11" fmla="*/ 287042 w 1319697"/>
                <a:gd name="connsiteY11" fmla="*/ 116433 h 623924"/>
                <a:gd name="connsiteX12" fmla="*/ 142155 w 1319697"/>
                <a:gd name="connsiteY12" fmla="*/ 47917 h 623924"/>
                <a:gd name="connsiteX13" fmla="*/ 72454 w 1319697"/>
                <a:gd name="connsiteY13" fmla="*/ 16301 h 623924"/>
                <a:gd name="connsiteX14" fmla="*/ 36344 w 1319697"/>
                <a:gd name="connsiteY14" fmla="*/ 4248 h 623924"/>
                <a:gd name="connsiteX15" fmla="*/ 480 w 1319697"/>
                <a:gd name="connsiteY15" fmla="*/ 0 h 623924"/>
                <a:gd name="connsiteX16" fmla="*/ 332 w 1319697"/>
                <a:gd name="connsiteY16" fmla="*/ 1037 h 623924"/>
                <a:gd name="connsiteX17" fmla="*/ 332 w 1319697"/>
                <a:gd name="connsiteY17" fmla="*/ 1037 h 62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9697" h="623924">
                  <a:moveTo>
                    <a:pt x="332" y="1037"/>
                  </a:moveTo>
                  <a:cubicBezTo>
                    <a:pt x="5815" y="2717"/>
                    <a:pt x="11397" y="4298"/>
                    <a:pt x="16485" y="6965"/>
                  </a:cubicBezTo>
                  <a:cubicBezTo>
                    <a:pt x="21376" y="9534"/>
                    <a:pt x="25229" y="12448"/>
                    <a:pt x="30416" y="14325"/>
                  </a:cubicBezTo>
                  <a:cubicBezTo>
                    <a:pt x="41827" y="18426"/>
                    <a:pt x="52892" y="23365"/>
                    <a:pt x="64106" y="27959"/>
                  </a:cubicBezTo>
                  <a:cubicBezTo>
                    <a:pt x="84606" y="36407"/>
                    <a:pt x="104662" y="45990"/>
                    <a:pt x="124619" y="55623"/>
                  </a:cubicBezTo>
                  <a:cubicBezTo>
                    <a:pt x="166657" y="75926"/>
                    <a:pt x="208695" y="96228"/>
                    <a:pt x="250733" y="116581"/>
                  </a:cubicBezTo>
                  <a:cubicBezTo>
                    <a:pt x="335946" y="157730"/>
                    <a:pt x="421258" y="198582"/>
                    <a:pt x="506569" y="239534"/>
                  </a:cubicBezTo>
                  <a:cubicBezTo>
                    <a:pt x="677192" y="321338"/>
                    <a:pt x="847864" y="403093"/>
                    <a:pt x="1018536" y="484749"/>
                  </a:cubicBezTo>
                  <a:cubicBezTo>
                    <a:pt x="1114913" y="530838"/>
                    <a:pt x="1211339" y="576926"/>
                    <a:pt x="1307716" y="623015"/>
                  </a:cubicBezTo>
                  <a:cubicBezTo>
                    <a:pt x="1317941" y="627905"/>
                    <a:pt x="1324906" y="611703"/>
                    <a:pt x="1314681" y="606813"/>
                  </a:cubicBezTo>
                  <a:cubicBezTo>
                    <a:pt x="1142971" y="524712"/>
                    <a:pt x="971262" y="442661"/>
                    <a:pt x="799503" y="360560"/>
                  </a:cubicBezTo>
                  <a:cubicBezTo>
                    <a:pt x="628781" y="278954"/>
                    <a:pt x="458109" y="197348"/>
                    <a:pt x="287042" y="116433"/>
                  </a:cubicBezTo>
                  <a:cubicBezTo>
                    <a:pt x="238730" y="93610"/>
                    <a:pt x="190467" y="70739"/>
                    <a:pt x="142155" y="47917"/>
                  </a:cubicBezTo>
                  <a:cubicBezTo>
                    <a:pt x="119086" y="37000"/>
                    <a:pt x="96066" y="25934"/>
                    <a:pt x="72454" y="16301"/>
                  </a:cubicBezTo>
                  <a:cubicBezTo>
                    <a:pt x="60598" y="11461"/>
                    <a:pt x="48644" y="7706"/>
                    <a:pt x="36344" y="4248"/>
                  </a:cubicBezTo>
                  <a:cubicBezTo>
                    <a:pt x="24933" y="1037"/>
                    <a:pt x="12336" y="1531"/>
                    <a:pt x="480" y="0"/>
                  </a:cubicBezTo>
                  <a:cubicBezTo>
                    <a:pt x="36" y="0"/>
                    <a:pt x="-261" y="889"/>
                    <a:pt x="332" y="1037"/>
                  </a:cubicBezTo>
                  <a:lnTo>
                    <a:pt x="332" y="103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7" name="任意多边形: 形状 816"/>
            <p:cNvSpPr/>
            <p:nvPr/>
          </p:nvSpPr>
          <p:spPr>
            <a:xfrm>
              <a:off x="0" y="5975420"/>
              <a:ext cx="520282" cy="246877"/>
            </a:xfrm>
            <a:custGeom>
              <a:avLst/>
              <a:gdLst>
                <a:gd name="connsiteX0" fmla="*/ 0 w 520282"/>
                <a:gd name="connsiteY0" fmla="*/ 0 h 246877"/>
                <a:gd name="connsiteX1" fmla="*/ 120202 w 520282"/>
                <a:gd name="connsiteY1" fmla="*/ 55009 h 246877"/>
                <a:gd name="connsiteX2" fmla="*/ 516724 w 520282"/>
                <a:gd name="connsiteY2" fmla="*/ 234178 h 246877"/>
                <a:gd name="connsiteX3" fmla="*/ 511142 w 520282"/>
                <a:gd name="connsiteY3" fmla="*/ 246280 h 246877"/>
                <a:gd name="connsiteX4" fmla="*/ 287465 w 520282"/>
                <a:gd name="connsiteY4" fmla="*/ 145557 h 246877"/>
                <a:gd name="connsiteX5" fmla="*/ 0 w 520282"/>
                <a:gd name="connsiteY5" fmla="*/ 14645 h 24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282" h="246877">
                  <a:moveTo>
                    <a:pt x="0" y="0"/>
                  </a:moveTo>
                  <a:lnTo>
                    <a:pt x="120202" y="55009"/>
                  </a:lnTo>
                  <a:cubicBezTo>
                    <a:pt x="252195" y="115127"/>
                    <a:pt x="384336" y="174850"/>
                    <a:pt x="516724" y="234178"/>
                  </a:cubicBezTo>
                  <a:cubicBezTo>
                    <a:pt x="524233" y="237537"/>
                    <a:pt x="518651" y="249689"/>
                    <a:pt x="511142" y="246280"/>
                  </a:cubicBezTo>
                  <a:cubicBezTo>
                    <a:pt x="436501" y="212837"/>
                    <a:pt x="361958" y="179247"/>
                    <a:pt x="287465" y="145557"/>
                  </a:cubicBezTo>
                  <a:lnTo>
                    <a:pt x="0" y="1464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9" name="任意多边形: 形状 818"/>
            <p:cNvSpPr/>
            <p:nvPr/>
          </p:nvSpPr>
          <p:spPr>
            <a:xfrm>
              <a:off x="0" y="5777329"/>
              <a:ext cx="884009" cy="560117"/>
            </a:xfrm>
            <a:custGeom>
              <a:avLst/>
              <a:gdLst>
                <a:gd name="connsiteX0" fmla="*/ 0 w 884009"/>
                <a:gd name="connsiteY0" fmla="*/ 0 h 560117"/>
                <a:gd name="connsiteX1" fmla="*/ 327478 w 884009"/>
                <a:gd name="connsiteY1" fmla="*/ 154104 h 560117"/>
                <a:gd name="connsiteX2" fmla="*/ 680678 w 884009"/>
                <a:gd name="connsiteY2" fmla="*/ 319936 h 560117"/>
                <a:gd name="connsiteX3" fmla="*/ 760210 w 884009"/>
                <a:gd name="connsiteY3" fmla="*/ 355799 h 560117"/>
                <a:gd name="connsiteX4" fmla="*/ 822847 w 884009"/>
                <a:gd name="connsiteY4" fmla="*/ 375904 h 560117"/>
                <a:gd name="connsiteX5" fmla="*/ 873876 w 884009"/>
                <a:gd name="connsiteY5" fmla="*/ 416115 h 560117"/>
                <a:gd name="connsiteX6" fmla="*/ 879557 w 884009"/>
                <a:gd name="connsiteY6" fmla="*/ 479493 h 560117"/>
                <a:gd name="connsiteX7" fmla="*/ 837173 w 884009"/>
                <a:gd name="connsiteY7" fmla="*/ 533387 h 560117"/>
                <a:gd name="connsiteX8" fmla="*/ 805903 w 884009"/>
                <a:gd name="connsiteY8" fmla="*/ 552504 h 560117"/>
                <a:gd name="connsiteX9" fmla="*/ 788466 w 884009"/>
                <a:gd name="connsiteY9" fmla="*/ 559716 h 560117"/>
                <a:gd name="connsiteX10" fmla="*/ 770386 w 884009"/>
                <a:gd name="connsiteY10" fmla="*/ 559223 h 560117"/>
                <a:gd name="connsiteX11" fmla="*/ 618584 w 884009"/>
                <a:gd name="connsiteY11" fmla="*/ 493819 h 560117"/>
                <a:gd name="connsiteX12" fmla="*/ 624166 w 884009"/>
                <a:gd name="connsiteY12" fmla="*/ 481667 h 560117"/>
                <a:gd name="connsiteX13" fmla="*/ 659288 w 884009"/>
                <a:gd name="connsiteY13" fmla="*/ 501278 h 560117"/>
                <a:gd name="connsiteX14" fmla="*/ 731608 w 884009"/>
                <a:gd name="connsiteY14" fmla="*/ 536796 h 560117"/>
                <a:gd name="connsiteX15" fmla="*/ 771324 w 884009"/>
                <a:gd name="connsiteY15" fmla="*/ 545984 h 560117"/>
                <a:gd name="connsiteX16" fmla="*/ 792665 w 884009"/>
                <a:gd name="connsiteY16" fmla="*/ 544304 h 560117"/>
                <a:gd name="connsiteX17" fmla="*/ 808373 w 884009"/>
                <a:gd name="connsiteY17" fmla="*/ 536796 h 560117"/>
                <a:gd name="connsiteX18" fmla="*/ 863848 w 884009"/>
                <a:gd name="connsiteY18" fmla="*/ 424957 h 560117"/>
                <a:gd name="connsiteX19" fmla="*/ 752849 w 884009"/>
                <a:gd name="connsiteY19" fmla="*/ 367358 h 560117"/>
                <a:gd name="connsiteX20" fmla="*/ 675096 w 884009"/>
                <a:gd name="connsiteY20" fmla="*/ 332137 h 560117"/>
                <a:gd name="connsiteX21" fmla="*/ 591118 w 884009"/>
                <a:gd name="connsiteY21" fmla="*/ 293063 h 560117"/>
                <a:gd name="connsiteX22" fmla="*/ 250663 w 884009"/>
                <a:gd name="connsiteY22" fmla="*/ 132567 h 560117"/>
                <a:gd name="connsiteX23" fmla="*/ 0 w 884009"/>
                <a:gd name="connsiteY23" fmla="*/ 15036 h 56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84009" h="560117">
                  <a:moveTo>
                    <a:pt x="0" y="0"/>
                  </a:moveTo>
                  <a:lnTo>
                    <a:pt x="327478" y="154104"/>
                  </a:lnTo>
                  <a:cubicBezTo>
                    <a:pt x="445047" y="209727"/>
                    <a:pt x="562665" y="265301"/>
                    <a:pt x="680678" y="319936"/>
                  </a:cubicBezTo>
                  <a:cubicBezTo>
                    <a:pt x="706810" y="332038"/>
                    <a:pt x="732942" y="346364"/>
                    <a:pt x="760210" y="355799"/>
                  </a:cubicBezTo>
                  <a:cubicBezTo>
                    <a:pt x="780957" y="363011"/>
                    <a:pt x="802495" y="367507"/>
                    <a:pt x="822847" y="375904"/>
                  </a:cubicBezTo>
                  <a:cubicBezTo>
                    <a:pt x="843051" y="384253"/>
                    <a:pt x="862712" y="396701"/>
                    <a:pt x="873876" y="416115"/>
                  </a:cubicBezTo>
                  <a:cubicBezTo>
                    <a:pt x="885089" y="435578"/>
                    <a:pt x="887016" y="458351"/>
                    <a:pt x="879557" y="479493"/>
                  </a:cubicBezTo>
                  <a:cubicBezTo>
                    <a:pt x="871900" y="501327"/>
                    <a:pt x="855351" y="519506"/>
                    <a:pt x="837173" y="533387"/>
                  </a:cubicBezTo>
                  <a:cubicBezTo>
                    <a:pt x="827491" y="540797"/>
                    <a:pt x="816919" y="547170"/>
                    <a:pt x="805903" y="552504"/>
                  </a:cubicBezTo>
                  <a:cubicBezTo>
                    <a:pt x="800618" y="555123"/>
                    <a:pt x="794344" y="558729"/>
                    <a:pt x="788466" y="559716"/>
                  </a:cubicBezTo>
                  <a:cubicBezTo>
                    <a:pt x="782834" y="560655"/>
                    <a:pt x="776017" y="559716"/>
                    <a:pt x="770386" y="559223"/>
                  </a:cubicBezTo>
                  <a:cubicBezTo>
                    <a:pt x="714467" y="554233"/>
                    <a:pt x="666698" y="519457"/>
                    <a:pt x="618584" y="493819"/>
                  </a:cubicBezTo>
                  <a:cubicBezTo>
                    <a:pt x="611322" y="489966"/>
                    <a:pt x="616904" y="477814"/>
                    <a:pt x="624166" y="481667"/>
                  </a:cubicBezTo>
                  <a:cubicBezTo>
                    <a:pt x="636022" y="487990"/>
                    <a:pt x="647630" y="494659"/>
                    <a:pt x="659288" y="501278"/>
                  </a:cubicBezTo>
                  <a:cubicBezTo>
                    <a:pt x="682604" y="514567"/>
                    <a:pt x="706217" y="527756"/>
                    <a:pt x="731608" y="536796"/>
                  </a:cubicBezTo>
                  <a:cubicBezTo>
                    <a:pt x="744452" y="541340"/>
                    <a:pt x="757740" y="544650"/>
                    <a:pt x="771324" y="545984"/>
                  </a:cubicBezTo>
                  <a:cubicBezTo>
                    <a:pt x="778783" y="546725"/>
                    <a:pt x="785650" y="547268"/>
                    <a:pt x="792665" y="544304"/>
                  </a:cubicBezTo>
                  <a:cubicBezTo>
                    <a:pt x="798000" y="542032"/>
                    <a:pt x="803285" y="539562"/>
                    <a:pt x="808373" y="536796"/>
                  </a:cubicBezTo>
                  <a:cubicBezTo>
                    <a:pt x="846707" y="515999"/>
                    <a:pt x="889140" y="471145"/>
                    <a:pt x="863848" y="424957"/>
                  </a:cubicBezTo>
                  <a:cubicBezTo>
                    <a:pt x="842409" y="385834"/>
                    <a:pt x="790738" y="380894"/>
                    <a:pt x="752849" y="367358"/>
                  </a:cubicBezTo>
                  <a:cubicBezTo>
                    <a:pt x="726223" y="357874"/>
                    <a:pt x="700684" y="343993"/>
                    <a:pt x="675096" y="332137"/>
                  </a:cubicBezTo>
                  <a:cubicBezTo>
                    <a:pt x="647087" y="319145"/>
                    <a:pt x="619078" y="306104"/>
                    <a:pt x="591118" y="293063"/>
                  </a:cubicBezTo>
                  <a:cubicBezTo>
                    <a:pt x="477452" y="239959"/>
                    <a:pt x="364082" y="186214"/>
                    <a:pt x="250663" y="132567"/>
                  </a:cubicBezTo>
                  <a:lnTo>
                    <a:pt x="0" y="1503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28" name="任意多边形: 形状 327"/>
            <p:cNvSpPr/>
            <p:nvPr/>
          </p:nvSpPr>
          <p:spPr>
            <a:xfrm>
              <a:off x="486220" y="6087953"/>
              <a:ext cx="239192" cy="119052"/>
            </a:xfrm>
            <a:custGeom>
              <a:avLst/>
              <a:gdLst>
                <a:gd name="connsiteX0" fmla="*/ 271 w 239192"/>
                <a:gd name="connsiteY0" fmla="*/ 1014 h 119052"/>
                <a:gd name="connsiteX1" fmla="*/ 115123 w 239192"/>
                <a:gd name="connsiteY1" fmla="*/ 64936 h 119052"/>
                <a:gd name="connsiteX2" fmla="*/ 234322 w 239192"/>
                <a:gd name="connsiteY2" fmla="*/ 118681 h 119052"/>
                <a:gd name="connsiteX3" fmla="*/ 237928 w 239192"/>
                <a:gd name="connsiteY3" fmla="*/ 112654 h 119052"/>
                <a:gd name="connsiteX4" fmla="*/ 180527 w 239192"/>
                <a:gd name="connsiteY4" fmla="*/ 86918 h 119052"/>
                <a:gd name="connsiteX5" fmla="*/ 118828 w 239192"/>
                <a:gd name="connsiteY5" fmla="*/ 60440 h 119052"/>
                <a:gd name="connsiteX6" fmla="*/ 667 w 239192"/>
                <a:gd name="connsiteY6" fmla="*/ 75 h 119052"/>
                <a:gd name="connsiteX7" fmla="*/ 271 w 239192"/>
                <a:gd name="connsiteY7" fmla="*/ 1014 h 119052"/>
                <a:gd name="connsiteX8" fmla="*/ 271 w 239192"/>
                <a:gd name="connsiteY8" fmla="*/ 1014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192" h="119052">
                  <a:moveTo>
                    <a:pt x="271" y="1014"/>
                  </a:moveTo>
                  <a:cubicBezTo>
                    <a:pt x="38012" y="23391"/>
                    <a:pt x="75752" y="45423"/>
                    <a:pt x="115123" y="64936"/>
                  </a:cubicBezTo>
                  <a:cubicBezTo>
                    <a:pt x="154296" y="84349"/>
                    <a:pt x="195297" y="99218"/>
                    <a:pt x="234322" y="118681"/>
                  </a:cubicBezTo>
                  <a:cubicBezTo>
                    <a:pt x="237977" y="120509"/>
                    <a:pt x="240991" y="115124"/>
                    <a:pt x="237928" y="112654"/>
                  </a:cubicBezTo>
                  <a:cubicBezTo>
                    <a:pt x="221824" y="99614"/>
                    <a:pt x="199545" y="94328"/>
                    <a:pt x="180527" y="86918"/>
                  </a:cubicBezTo>
                  <a:cubicBezTo>
                    <a:pt x="159730" y="78767"/>
                    <a:pt x="138983" y="70023"/>
                    <a:pt x="118828" y="60440"/>
                  </a:cubicBezTo>
                  <a:cubicBezTo>
                    <a:pt x="78914" y="41471"/>
                    <a:pt x="39840" y="20576"/>
                    <a:pt x="667" y="75"/>
                  </a:cubicBezTo>
                  <a:cubicBezTo>
                    <a:pt x="74" y="-271"/>
                    <a:pt x="-272" y="668"/>
                    <a:pt x="271" y="1014"/>
                  </a:cubicBezTo>
                  <a:lnTo>
                    <a:pt x="271" y="101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29" name="任意多边形: 形状 328"/>
            <p:cNvSpPr/>
            <p:nvPr/>
          </p:nvSpPr>
          <p:spPr>
            <a:xfrm>
              <a:off x="455653" y="6126098"/>
              <a:ext cx="102505" cy="235967"/>
            </a:xfrm>
            <a:custGeom>
              <a:avLst/>
              <a:gdLst>
                <a:gd name="connsiteX0" fmla="*/ 1298 w 102505"/>
                <a:gd name="connsiteY0" fmla="*/ 235598 h 235967"/>
                <a:gd name="connsiteX1" fmla="*/ 50943 w 102505"/>
                <a:gd name="connsiteY1" fmla="*/ 119808 h 235967"/>
                <a:gd name="connsiteX2" fmla="*/ 75247 w 102505"/>
                <a:gd name="connsiteY2" fmla="*/ 63394 h 235967"/>
                <a:gd name="connsiteX3" fmla="*/ 101330 w 102505"/>
                <a:gd name="connsiteY3" fmla="*/ 9303 h 235967"/>
                <a:gd name="connsiteX4" fmla="*/ 97674 w 102505"/>
                <a:gd name="connsiteY4" fmla="*/ 115 h 235967"/>
                <a:gd name="connsiteX5" fmla="*/ 82756 w 102505"/>
                <a:gd name="connsiteY5" fmla="*/ 12415 h 235967"/>
                <a:gd name="connsiteX6" fmla="*/ 68480 w 102505"/>
                <a:gd name="connsiteY6" fmla="*/ 44227 h 235967"/>
                <a:gd name="connsiteX7" fmla="*/ 42496 w 102505"/>
                <a:gd name="connsiteY7" fmla="*/ 107112 h 235967"/>
                <a:gd name="connsiteX8" fmla="*/ 13 w 102505"/>
                <a:gd name="connsiteY8" fmla="*/ 235252 h 235967"/>
                <a:gd name="connsiteX9" fmla="*/ 1298 w 102505"/>
                <a:gd name="connsiteY9" fmla="*/ 235598 h 235967"/>
                <a:gd name="connsiteX10" fmla="*/ 1298 w 102505"/>
                <a:gd name="connsiteY10" fmla="*/ 235598 h 23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505" h="235967">
                  <a:moveTo>
                    <a:pt x="1298" y="235598"/>
                  </a:moveTo>
                  <a:cubicBezTo>
                    <a:pt x="19822" y="197858"/>
                    <a:pt x="34543" y="158486"/>
                    <a:pt x="50943" y="119808"/>
                  </a:cubicBezTo>
                  <a:cubicBezTo>
                    <a:pt x="58946" y="100938"/>
                    <a:pt x="66998" y="82116"/>
                    <a:pt x="75247" y="63394"/>
                  </a:cubicBezTo>
                  <a:cubicBezTo>
                    <a:pt x="83102" y="45561"/>
                    <a:pt x="89573" y="24765"/>
                    <a:pt x="101330" y="9303"/>
                  </a:cubicBezTo>
                  <a:cubicBezTo>
                    <a:pt x="103899" y="5895"/>
                    <a:pt x="102071" y="658"/>
                    <a:pt x="97674" y="115"/>
                  </a:cubicBezTo>
                  <a:cubicBezTo>
                    <a:pt x="89474" y="-972"/>
                    <a:pt x="85769" y="5845"/>
                    <a:pt x="82756" y="12415"/>
                  </a:cubicBezTo>
                  <a:cubicBezTo>
                    <a:pt x="77866" y="22937"/>
                    <a:pt x="73123" y="33558"/>
                    <a:pt x="68480" y="44227"/>
                  </a:cubicBezTo>
                  <a:cubicBezTo>
                    <a:pt x="59440" y="65025"/>
                    <a:pt x="50746" y="86019"/>
                    <a:pt x="42496" y="107112"/>
                  </a:cubicBezTo>
                  <a:cubicBezTo>
                    <a:pt x="26145" y="149052"/>
                    <a:pt x="9844" y="191238"/>
                    <a:pt x="13" y="235252"/>
                  </a:cubicBezTo>
                  <a:cubicBezTo>
                    <a:pt x="-135" y="235993"/>
                    <a:pt x="1001" y="236240"/>
                    <a:pt x="1298" y="235598"/>
                  </a:cubicBezTo>
                  <a:lnTo>
                    <a:pt x="1298" y="23559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0" name="任意多边形: 形状 329"/>
            <p:cNvSpPr/>
            <p:nvPr/>
          </p:nvSpPr>
          <p:spPr>
            <a:xfrm>
              <a:off x="454725" y="6167417"/>
              <a:ext cx="212657" cy="238240"/>
            </a:xfrm>
            <a:custGeom>
              <a:avLst/>
              <a:gdLst>
                <a:gd name="connsiteX0" fmla="*/ 1682 w 212657"/>
                <a:gd name="connsiteY0" fmla="*/ 194427 h 238240"/>
                <a:gd name="connsiteX1" fmla="*/ 33346 w 212657"/>
                <a:gd name="connsiteY1" fmla="*/ 175014 h 238240"/>
                <a:gd name="connsiteX2" fmla="*/ 71334 w 212657"/>
                <a:gd name="connsiteY2" fmla="*/ 154908 h 238240"/>
                <a:gd name="connsiteX3" fmla="*/ 61750 w 212657"/>
                <a:gd name="connsiteY3" fmla="*/ 149277 h 238240"/>
                <a:gd name="connsiteX4" fmla="*/ 81658 w 212657"/>
                <a:gd name="connsiteY4" fmla="*/ 233798 h 238240"/>
                <a:gd name="connsiteX5" fmla="*/ 92427 w 212657"/>
                <a:gd name="connsiteY5" fmla="*/ 236861 h 238240"/>
                <a:gd name="connsiteX6" fmla="*/ 158028 w 212657"/>
                <a:gd name="connsiteY6" fmla="*/ 134457 h 238240"/>
                <a:gd name="connsiteX7" fmla="*/ 212120 w 212657"/>
                <a:gd name="connsiteY7" fmla="*/ 10072 h 238240"/>
                <a:gd name="connsiteX8" fmla="*/ 198782 w 212657"/>
                <a:gd name="connsiteY8" fmla="*/ 4341 h 238240"/>
                <a:gd name="connsiteX9" fmla="*/ 147753 w 212657"/>
                <a:gd name="connsiteY9" fmla="*/ 122848 h 238240"/>
                <a:gd name="connsiteX10" fmla="*/ 120041 w 212657"/>
                <a:gd name="connsiteY10" fmla="*/ 177928 h 238240"/>
                <a:gd name="connsiteX11" fmla="*/ 84029 w 212657"/>
                <a:gd name="connsiteY11" fmla="*/ 225449 h 238240"/>
                <a:gd name="connsiteX12" fmla="*/ 94798 w 212657"/>
                <a:gd name="connsiteY12" fmla="*/ 228512 h 238240"/>
                <a:gd name="connsiteX13" fmla="*/ 75681 w 212657"/>
                <a:gd name="connsiteY13" fmla="*/ 147498 h 238240"/>
                <a:gd name="connsiteX14" fmla="*/ 66098 w 212657"/>
                <a:gd name="connsiteY14" fmla="*/ 141867 h 238240"/>
                <a:gd name="connsiteX15" fmla="*/ 26381 w 212657"/>
                <a:gd name="connsiteY15" fmla="*/ 163257 h 238240"/>
                <a:gd name="connsiteX16" fmla="*/ 2 w 212657"/>
                <a:gd name="connsiteY16" fmla="*/ 192797 h 238240"/>
                <a:gd name="connsiteX17" fmla="*/ 1682 w 212657"/>
                <a:gd name="connsiteY17" fmla="*/ 194427 h 238240"/>
                <a:gd name="connsiteX18" fmla="*/ 1682 w 212657"/>
                <a:gd name="connsiteY18" fmla="*/ 194427 h 238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2657" h="238240">
                  <a:moveTo>
                    <a:pt x="1682" y="194427"/>
                  </a:moveTo>
                  <a:cubicBezTo>
                    <a:pt x="13686" y="192995"/>
                    <a:pt x="23664" y="181534"/>
                    <a:pt x="33346" y="175014"/>
                  </a:cubicBezTo>
                  <a:cubicBezTo>
                    <a:pt x="45251" y="166962"/>
                    <a:pt x="57996" y="160293"/>
                    <a:pt x="71334" y="154908"/>
                  </a:cubicBezTo>
                  <a:cubicBezTo>
                    <a:pt x="68123" y="153031"/>
                    <a:pt x="64961" y="151154"/>
                    <a:pt x="61750" y="149277"/>
                  </a:cubicBezTo>
                  <a:cubicBezTo>
                    <a:pt x="64665" y="178225"/>
                    <a:pt x="71383" y="206579"/>
                    <a:pt x="81658" y="233798"/>
                  </a:cubicBezTo>
                  <a:cubicBezTo>
                    <a:pt x="83239" y="237947"/>
                    <a:pt x="88920" y="239676"/>
                    <a:pt x="92427" y="236861"/>
                  </a:cubicBezTo>
                  <a:cubicBezTo>
                    <a:pt x="124042" y="211420"/>
                    <a:pt x="140739" y="170074"/>
                    <a:pt x="158028" y="134457"/>
                  </a:cubicBezTo>
                  <a:cubicBezTo>
                    <a:pt x="177788" y="93753"/>
                    <a:pt x="195769" y="52258"/>
                    <a:pt x="212120" y="10072"/>
                  </a:cubicBezTo>
                  <a:cubicBezTo>
                    <a:pt x="215479" y="1377"/>
                    <a:pt x="202141" y="-4402"/>
                    <a:pt x="198782" y="4341"/>
                  </a:cubicBezTo>
                  <a:cubicBezTo>
                    <a:pt x="183320" y="44502"/>
                    <a:pt x="166327" y="84021"/>
                    <a:pt x="147753" y="122848"/>
                  </a:cubicBezTo>
                  <a:cubicBezTo>
                    <a:pt x="138862" y="141373"/>
                    <a:pt x="129772" y="159848"/>
                    <a:pt x="120041" y="177928"/>
                  </a:cubicBezTo>
                  <a:cubicBezTo>
                    <a:pt x="110556" y="195563"/>
                    <a:pt x="99787" y="212754"/>
                    <a:pt x="84029" y="225449"/>
                  </a:cubicBezTo>
                  <a:cubicBezTo>
                    <a:pt x="87635" y="226487"/>
                    <a:pt x="91192" y="227475"/>
                    <a:pt x="94798" y="228512"/>
                  </a:cubicBezTo>
                  <a:cubicBezTo>
                    <a:pt x="84918" y="202380"/>
                    <a:pt x="78546" y="175310"/>
                    <a:pt x="75681" y="147498"/>
                  </a:cubicBezTo>
                  <a:cubicBezTo>
                    <a:pt x="75236" y="143003"/>
                    <a:pt x="70247" y="140187"/>
                    <a:pt x="66098" y="141867"/>
                  </a:cubicBezTo>
                  <a:cubicBezTo>
                    <a:pt x="52118" y="147548"/>
                    <a:pt x="38731" y="154563"/>
                    <a:pt x="26381" y="163257"/>
                  </a:cubicBezTo>
                  <a:cubicBezTo>
                    <a:pt x="16501" y="170222"/>
                    <a:pt x="1534" y="179657"/>
                    <a:pt x="2" y="192797"/>
                  </a:cubicBezTo>
                  <a:cubicBezTo>
                    <a:pt x="-47" y="193686"/>
                    <a:pt x="743" y="194526"/>
                    <a:pt x="1682" y="194427"/>
                  </a:cubicBezTo>
                  <a:lnTo>
                    <a:pt x="1682" y="19442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1" name="任意多边形: 形状 330"/>
            <p:cNvSpPr/>
            <p:nvPr/>
          </p:nvSpPr>
          <p:spPr>
            <a:xfrm>
              <a:off x="389102" y="3973802"/>
              <a:ext cx="120165" cy="79949"/>
            </a:xfrm>
            <a:custGeom>
              <a:avLst/>
              <a:gdLst>
                <a:gd name="connsiteX0" fmla="*/ 172 w 120165"/>
                <a:gd name="connsiteY0" fmla="*/ 67147 h 79949"/>
                <a:gd name="connsiteX1" fmla="*/ 73 w 120165"/>
                <a:gd name="connsiteY1" fmla="*/ 67641 h 79949"/>
                <a:gd name="connsiteX2" fmla="*/ 3433 w 120165"/>
                <a:gd name="connsiteY2" fmla="*/ 73569 h 79949"/>
                <a:gd name="connsiteX3" fmla="*/ 3877 w 120165"/>
                <a:gd name="connsiteY3" fmla="*/ 73717 h 79949"/>
                <a:gd name="connsiteX4" fmla="*/ 6792 w 120165"/>
                <a:gd name="connsiteY4" fmla="*/ 76039 h 79949"/>
                <a:gd name="connsiteX5" fmla="*/ 12522 w 120165"/>
                <a:gd name="connsiteY5" fmla="*/ 77966 h 79949"/>
                <a:gd name="connsiteX6" fmla="*/ 21908 w 120165"/>
                <a:gd name="connsiteY6" fmla="*/ 79546 h 79949"/>
                <a:gd name="connsiteX7" fmla="*/ 43001 w 120165"/>
                <a:gd name="connsiteY7" fmla="*/ 79052 h 79949"/>
                <a:gd name="connsiteX8" fmla="*/ 83211 w 120165"/>
                <a:gd name="connsiteY8" fmla="*/ 63887 h 79949"/>
                <a:gd name="connsiteX9" fmla="*/ 112307 w 120165"/>
                <a:gd name="connsiteY9" fmla="*/ 34495 h 79949"/>
                <a:gd name="connsiteX10" fmla="*/ 120161 w 120165"/>
                <a:gd name="connsiteY10" fmla="*/ 13747 h 79949"/>
                <a:gd name="connsiteX11" fmla="*/ 104008 w 120165"/>
                <a:gd name="connsiteY11" fmla="*/ 1151 h 79949"/>
                <a:gd name="connsiteX12" fmla="*/ 105737 w 120165"/>
                <a:gd name="connsiteY12" fmla="*/ 15378 h 79949"/>
                <a:gd name="connsiteX13" fmla="*/ 104403 w 120165"/>
                <a:gd name="connsiteY13" fmla="*/ 14982 h 79949"/>
                <a:gd name="connsiteX14" fmla="*/ 101884 w 120165"/>
                <a:gd name="connsiteY14" fmla="*/ 11623 h 79949"/>
                <a:gd name="connsiteX15" fmla="*/ 99118 w 120165"/>
                <a:gd name="connsiteY15" fmla="*/ 22689 h 79949"/>
                <a:gd name="connsiteX16" fmla="*/ 90374 w 120165"/>
                <a:gd name="connsiteY16" fmla="*/ 35236 h 79949"/>
                <a:gd name="connsiteX17" fmla="*/ 66663 w 120165"/>
                <a:gd name="connsiteY17" fmla="*/ 53958 h 79949"/>
                <a:gd name="connsiteX18" fmla="*/ 36875 w 120165"/>
                <a:gd name="connsiteY18" fmla="*/ 63146 h 79949"/>
                <a:gd name="connsiteX19" fmla="*/ 21364 w 120165"/>
                <a:gd name="connsiteY19" fmla="*/ 63591 h 79949"/>
                <a:gd name="connsiteX20" fmla="*/ 13954 w 120165"/>
                <a:gd name="connsiteY20" fmla="*/ 62800 h 79949"/>
                <a:gd name="connsiteX21" fmla="*/ 9360 w 120165"/>
                <a:gd name="connsiteY21" fmla="*/ 62553 h 79949"/>
                <a:gd name="connsiteX22" fmla="*/ 6940 w 120165"/>
                <a:gd name="connsiteY22" fmla="*/ 62998 h 79949"/>
                <a:gd name="connsiteX23" fmla="*/ 6396 w 120165"/>
                <a:gd name="connsiteY23" fmla="*/ 62949 h 79949"/>
                <a:gd name="connsiteX24" fmla="*/ 469 w 120165"/>
                <a:gd name="connsiteY24" fmla="*/ 66308 h 79949"/>
                <a:gd name="connsiteX25" fmla="*/ 172 w 120165"/>
                <a:gd name="connsiteY25" fmla="*/ 67147 h 79949"/>
                <a:gd name="connsiteX26" fmla="*/ 172 w 120165"/>
                <a:gd name="connsiteY26" fmla="*/ 67147 h 7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165" h="79949">
                  <a:moveTo>
                    <a:pt x="172" y="67147"/>
                  </a:moveTo>
                  <a:cubicBezTo>
                    <a:pt x="123" y="67295"/>
                    <a:pt x="123" y="67444"/>
                    <a:pt x="73" y="67641"/>
                  </a:cubicBezTo>
                  <a:cubicBezTo>
                    <a:pt x="-371" y="70210"/>
                    <a:pt x="1259" y="72433"/>
                    <a:pt x="3433" y="73569"/>
                  </a:cubicBezTo>
                  <a:cubicBezTo>
                    <a:pt x="4865" y="74409"/>
                    <a:pt x="5013" y="74458"/>
                    <a:pt x="3877" y="73717"/>
                  </a:cubicBezTo>
                  <a:cubicBezTo>
                    <a:pt x="4618" y="74755"/>
                    <a:pt x="5606" y="75496"/>
                    <a:pt x="6792" y="76039"/>
                  </a:cubicBezTo>
                  <a:cubicBezTo>
                    <a:pt x="8570" y="77027"/>
                    <a:pt x="10595" y="77472"/>
                    <a:pt x="12522" y="77966"/>
                  </a:cubicBezTo>
                  <a:cubicBezTo>
                    <a:pt x="15585" y="78756"/>
                    <a:pt x="18746" y="79250"/>
                    <a:pt x="21908" y="79546"/>
                  </a:cubicBezTo>
                  <a:cubicBezTo>
                    <a:pt x="28922" y="80189"/>
                    <a:pt x="36036" y="80090"/>
                    <a:pt x="43001" y="79052"/>
                  </a:cubicBezTo>
                  <a:cubicBezTo>
                    <a:pt x="57326" y="76928"/>
                    <a:pt x="71010" y="71643"/>
                    <a:pt x="83211" y="63887"/>
                  </a:cubicBezTo>
                  <a:cubicBezTo>
                    <a:pt x="94869" y="56428"/>
                    <a:pt x="105095" y="46350"/>
                    <a:pt x="112307" y="34495"/>
                  </a:cubicBezTo>
                  <a:cubicBezTo>
                    <a:pt x="116160" y="28221"/>
                    <a:pt x="120310" y="21305"/>
                    <a:pt x="120161" y="13747"/>
                  </a:cubicBezTo>
                  <a:cubicBezTo>
                    <a:pt x="120013" y="5597"/>
                    <a:pt x="112801" y="-3196"/>
                    <a:pt x="104008" y="1151"/>
                  </a:cubicBezTo>
                  <a:cubicBezTo>
                    <a:pt x="97290" y="4461"/>
                    <a:pt x="98327" y="13797"/>
                    <a:pt x="105737" y="15378"/>
                  </a:cubicBezTo>
                  <a:cubicBezTo>
                    <a:pt x="105292" y="15229"/>
                    <a:pt x="104848" y="15130"/>
                    <a:pt x="104403" y="14982"/>
                  </a:cubicBezTo>
                  <a:cubicBezTo>
                    <a:pt x="103564" y="13846"/>
                    <a:pt x="102724" y="12710"/>
                    <a:pt x="101884" y="11623"/>
                  </a:cubicBezTo>
                  <a:cubicBezTo>
                    <a:pt x="103811" y="15180"/>
                    <a:pt x="100945" y="19280"/>
                    <a:pt x="99118" y="22689"/>
                  </a:cubicBezTo>
                  <a:cubicBezTo>
                    <a:pt x="96747" y="27184"/>
                    <a:pt x="93684" y="31383"/>
                    <a:pt x="90374" y="35236"/>
                  </a:cubicBezTo>
                  <a:cubicBezTo>
                    <a:pt x="83853" y="42892"/>
                    <a:pt x="75604" y="49364"/>
                    <a:pt x="66663" y="53958"/>
                  </a:cubicBezTo>
                  <a:cubicBezTo>
                    <a:pt x="57326" y="58750"/>
                    <a:pt x="47348" y="61961"/>
                    <a:pt x="36875" y="63146"/>
                  </a:cubicBezTo>
                  <a:cubicBezTo>
                    <a:pt x="31689" y="63739"/>
                    <a:pt x="26551" y="63986"/>
                    <a:pt x="21364" y="63591"/>
                  </a:cubicBezTo>
                  <a:cubicBezTo>
                    <a:pt x="18894" y="63393"/>
                    <a:pt x="16424" y="63097"/>
                    <a:pt x="13954" y="62800"/>
                  </a:cubicBezTo>
                  <a:cubicBezTo>
                    <a:pt x="12423" y="62603"/>
                    <a:pt x="10892" y="62405"/>
                    <a:pt x="9360" y="62553"/>
                  </a:cubicBezTo>
                  <a:cubicBezTo>
                    <a:pt x="8521" y="62504"/>
                    <a:pt x="7730" y="62652"/>
                    <a:pt x="6940" y="62998"/>
                  </a:cubicBezTo>
                  <a:cubicBezTo>
                    <a:pt x="8175" y="63097"/>
                    <a:pt x="8027" y="63047"/>
                    <a:pt x="6396" y="62949"/>
                  </a:cubicBezTo>
                  <a:cubicBezTo>
                    <a:pt x="3778" y="62701"/>
                    <a:pt x="1654" y="63986"/>
                    <a:pt x="469" y="66308"/>
                  </a:cubicBezTo>
                  <a:cubicBezTo>
                    <a:pt x="320" y="66505"/>
                    <a:pt x="222" y="66802"/>
                    <a:pt x="172" y="67147"/>
                  </a:cubicBezTo>
                  <a:lnTo>
                    <a:pt x="172" y="6714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3" name="任意多边形: 形状 822"/>
            <p:cNvSpPr/>
            <p:nvPr/>
          </p:nvSpPr>
          <p:spPr>
            <a:xfrm>
              <a:off x="0" y="4044716"/>
              <a:ext cx="397806" cy="882247"/>
            </a:xfrm>
            <a:custGeom>
              <a:avLst/>
              <a:gdLst>
                <a:gd name="connsiteX0" fmla="*/ 396087 w 397806"/>
                <a:gd name="connsiteY0" fmla="*/ 557 h 882247"/>
                <a:gd name="connsiteX1" fmla="*/ 397624 w 397806"/>
                <a:gd name="connsiteY1" fmla="*/ 4830 h 882247"/>
                <a:gd name="connsiteX2" fmla="*/ 361019 w 397806"/>
                <a:gd name="connsiteY2" fmla="*/ 82435 h 882247"/>
                <a:gd name="connsiteX3" fmla="*/ 322587 w 397806"/>
                <a:gd name="connsiteY3" fmla="*/ 159349 h 882247"/>
                <a:gd name="connsiteX4" fmla="*/ 248835 w 397806"/>
                <a:gd name="connsiteY4" fmla="*/ 314757 h 882247"/>
                <a:gd name="connsiteX5" fmla="*/ 4361 w 397806"/>
                <a:gd name="connsiteY5" fmla="*/ 872665 h 882247"/>
                <a:gd name="connsiteX6" fmla="*/ 0 w 397806"/>
                <a:gd name="connsiteY6" fmla="*/ 882247 h 882247"/>
                <a:gd name="connsiteX7" fmla="*/ 0 w 397806"/>
                <a:gd name="connsiteY7" fmla="*/ 833811 h 882247"/>
                <a:gd name="connsiteX8" fmla="*/ 126376 w 397806"/>
                <a:gd name="connsiteY8" fmla="*/ 550290 h 882247"/>
                <a:gd name="connsiteX9" fmla="*/ 252293 w 397806"/>
                <a:gd name="connsiteY9" fmla="*/ 273015 h 882247"/>
                <a:gd name="connsiteX10" fmla="*/ 319228 w 397806"/>
                <a:gd name="connsiteY10" fmla="*/ 134501 h 882247"/>
                <a:gd name="connsiteX11" fmla="*/ 353610 w 397806"/>
                <a:gd name="connsiteY11" fmla="*/ 66628 h 882247"/>
                <a:gd name="connsiteX12" fmla="*/ 391844 w 397806"/>
                <a:gd name="connsiteY12" fmla="*/ 1323 h 882247"/>
                <a:gd name="connsiteX13" fmla="*/ 396087 w 397806"/>
                <a:gd name="connsiteY13" fmla="*/ 557 h 88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806" h="882247">
                  <a:moveTo>
                    <a:pt x="396087" y="557"/>
                  </a:moveTo>
                  <a:cubicBezTo>
                    <a:pt x="397365" y="1397"/>
                    <a:pt x="398192" y="3077"/>
                    <a:pt x="397624" y="4830"/>
                  </a:cubicBezTo>
                  <a:cubicBezTo>
                    <a:pt x="388436" y="31900"/>
                    <a:pt x="374011" y="56995"/>
                    <a:pt x="361019" y="82435"/>
                  </a:cubicBezTo>
                  <a:cubicBezTo>
                    <a:pt x="348028" y="107974"/>
                    <a:pt x="335233" y="133612"/>
                    <a:pt x="322587" y="159349"/>
                  </a:cubicBezTo>
                  <a:cubicBezTo>
                    <a:pt x="297345" y="210822"/>
                    <a:pt x="272793" y="262641"/>
                    <a:pt x="248835" y="314757"/>
                  </a:cubicBezTo>
                  <a:cubicBezTo>
                    <a:pt x="164067" y="499260"/>
                    <a:pt x="86215" y="686876"/>
                    <a:pt x="4361" y="872665"/>
                  </a:cubicBezTo>
                  <a:lnTo>
                    <a:pt x="0" y="882247"/>
                  </a:lnTo>
                  <a:lnTo>
                    <a:pt x="0" y="833811"/>
                  </a:lnTo>
                  <a:lnTo>
                    <a:pt x="126376" y="550290"/>
                  </a:lnTo>
                  <a:cubicBezTo>
                    <a:pt x="167624" y="457519"/>
                    <a:pt x="209168" y="364897"/>
                    <a:pt x="252293" y="273015"/>
                  </a:cubicBezTo>
                  <a:cubicBezTo>
                    <a:pt x="274127" y="226580"/>
                    <a:pt x="296357" y="180393"/>
                    <a:pt x="319228" y="134501"/>
                  </a:cubicBezTo>
                  <a:cubicBezTo>
                    <a:pt x="330540" y="111778"/>
                    <a:pt x="342001" y="89153"/>
                    <a:pt x="353610" y="66628"/>
                  </a:cubicBezTo>
                  <a:cubicBezTo>
                    <a:pt x="365169" y="44201"/>
                    <a:pt x="376432" y="21378"/>
                    <a:pt x="391844" y="1323"/>
                  </a:cubicBezTo>
                  <a:cubicBezTo>
                    <a:pt x="393079" y="-283"/>
                    <a:pt x="394808" y="-283"/>
                    <a:pt x="396087" y="55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5" name="任意多边形: 形状 824"/>
            <p:cNvSpPr/>
            <p:nvPr/>
          </p:nvSpPr>
          <p:spPr>
            <a:xfrm>
              <a:off x="0" y="5674825"/>
              <a:ext cx="761934" cy="363591"/>
            </a:xfrm>
            <a:custGeom>
              <a:avLst/>
              <a:gdLst>
                <a:gd name="connsiteX0" fmla="*/ 0 w 761934"/>
                <a:gd name="connsiteY0" fmla="*/ 0 h 363591"/>
                <a:gd name="connsiteX1" fmla="*/ 168563 w 761934"/>
                <a:gd name="connsiteY1" fmla="*/ 83518 h 363591"/>
                <a:gd name="connsiteX2" fmla="*/ 261185 w 761934"/>
                <a:gd name="connsiteY2" fmla="*/ 134250 h 363591"/>
                <a:gd name="connsiteX3" fmla="*/ 359340 w 761934"/>
                <a:gd name="connsiteY3" fmla="*/ 178412 h 363591"/>
                <a:gd name="connsiteX4" fmla="*/ 557478 w 761934"/>
                <a:gd name="connsiteY4" fmla="*/ 261303 h 363591"/>
                <a:gd name="connsiteX5" fmla="*/ 657362 w 761934"/>
                <a:gd name="connsiteY5" fmla="*/ 303094 h 363591"/>
                <a:gd name="connsiteX6" fmla="*/ 706514 w 761934"/>
                <a:gd name="connsiteY6" fmla="*/ 323644 h 363591"/>
                <a:gd name="connsiteX7" fmla="*/ 756653 w 761934"/>
                <a:gd name="connsiteY7" fmla="*/ 346219 h 363591"/>
                <a:gd name="connsiteX8" fmla="*/ 749392 w 761934"/>
                <a:gd name="connsiteY8" fmla="*/ 363114 h 363591"/>
                <a:gd name="connsiteX9" fmla="*/ 691990 w 761934"/>
                <a:gd name="connsiteY9" fmla="*/ 340637 h 363591"/>
                <a:gd name="connsiteX10" fmla="*/ 635133 w 761934"/>
                <a:gd name="connsiteY10" fmla="*/ 316827 h 363591"/>
                <a:gd name="connsiteX11" fmla="*/ 524529 w 761934"/>
                <a:gd name="connsiteY11" fmla="*/ 270491 h 363591"/>
                <a:gd name="connsiteX12" fmla="*/ 325107 w 761934"/>
                <a:gd name="connsiteY12" fmla="*/ 186760 h 363591"/>
                <a:gd name="connsiteX13" fmla="*/ 229669 w 761934"/>
                <a:gd name="connsiteY13" fmla="*/ 140869 h 363591"/>
                <a:gd name="connsiteX14" fmla="*/ 136503 w 761934"/>
                <a:gd name="connsiteY14" fmla="*/ 87865 h 363591"/>
                <a:gd name="connsiteX15" fmla="*/ 0 w 761934"/>
                <a:gd name="connsiteY15" fmla="*/ 21808 h 36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1934" h="363591">
                  <a:moveTo>
                    <a:pt x="0" y="0"/>
                  </a:moveTo>
                  <a:lnTo>
                    <a:pt x="168563" y="83518"/>
                  </a:lnTo>
                  <a:cubicBezTo>
                    <a:pt x="199338" y="100609"/>
                    <a:pt x="229669" y="118492"/>
                    <a:pt x="261185" y="134250"/>
                  </a:cubicBezTo>
                  <a:cubicBezTo>
                    <a:pt x="293294" y="150305"/>
                    <a:pt x="326243" y="164531"/>
                    <a:pt x="359340" y="178412"/>
                  </a:cubicBezTo>
                  <a:cubicBezTo>
                    <a:pt x="425337" y="206174"/>
                    <a:pt x="491432" y="233689"/>
                    <a:pt x="557478" y="261303"/>
                  </a:cubicBezTo>
                  <a:cubicBezTo>
                    <a:pt x="590773" y="275233"/>
                    <a:pt x="624067" y="289164"/>
                    <a:pt x="657362" y="303094"/>
                  </a:cubicBezTo>
                  <a:cubicBezTo>
                    <a:pt x="673713" y="309911"/>
                    <a:pt x="690113" y="316778"/>
                    <a:pt x="706514" y="323644"/>
                  </a:cubicBezTo>
                  <a:cubicBezTo>
                    <a:pt x="723457" y="330757"/>
                    <a:pt x="740648" y="337179"/>
                    <a:pt x="756653" y="346219"/>
                  </a:cubicBezTo>
                  <a:cubicBezTo>
                    <a:pt x="767076" y="352098"/>
                    <a:pt x="760704" y="366374"/>
                    <a:pt x="749392" y="363114"/>
                  </a:cubicBezTo>
                  <a:cubicBezTo>
                    <a:pt x="729632" y="357433"/>
                    <a:pt x="710910" y="348590"/>
                    <a:pt x="691990" y="340637"/>
                  </a:cubicBezTo>
                  <a:cubicBezTo>
                    <a:pt x="673021" y="332684"/>
                    <a:pt x="654102" y="324780"/>
                    <a:pt x="635133" y="316827"/>
                  </a:cubicBezTo>
                  <a:cubicBezTo>
                    <a:pt x="598281" y="301365"/>
                    <a:pt x="561381" y="285953"/>
                    <a:pt x="524529" y="270491"/>
                  </a:cubicBezTo>
                  <a:cubicBezTo>
                    <a:pt x="458039" y="242630"/>
                    <a:pt x="391301" y="215263"/>
                    <a:pt x="325107" y="186760"/>
                  </a:cubicBezTo>
                  <a:cubicBezTo>
                    <a:pt x="292652" y="172781"/>
                    <a:pt x="260642" y="157912"/>
                    <a:pt x="229669" y="140869"/>
                  </a:cubicBezTo>
                  <a:cubicBezTo>
                    <a:pt x="198350" y="123679"/>
                    <a:pt x="167772" y="105154"/>
                    <a:pt x="136503" y="87865"/>
                  </a:cubicBezTo>
                  <a:lnTo>
                    <a:pt x="0" y="2180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4" name="任意多边形: 形状 333"/>
            <p:cNvSpPr/>
            <p:nvPr/>
          </p:nvSpPr>
          <p:spPr>
            <a:xfrm>
              <a:off x="745444" y="5994359"/>
              <a:ext cx="131090" cy="49168"/>
            </a:xfrm>
            <a:custGeom>
              <a:avLst/>
              <a:gdLst>
                <a:gd name="connsiteX0" fmla="*/ 9825 w 131090"/>
                <a:gd name="connsiteY0" fmla="*/ 44171 h 49168"/>
                <a:gd name="connsiteX1" fmla="*/ 8244 w 131090"/>
                <a:gd name="connsiteY1" fmla="*/ 44814 h 49168"/>
                <a:gd name="connsiteX2" fmla="*/ 9578 w 131090"/>
                <a:gd name="connsiteY2" fmla="*/ 48124 h 49168"/>
                <a:gd name="connsiteX3" fmla="*/ 20396 w 131090"/>
                <a:gd name="connsiteY3" fmla="*/ 35527 h 49168"/>
                <a:gd name="connsiteX4" fmla="*/ 33487 w 131090"/>
                <a:gd name="connsiteY4" fmla="*/ 25943 h 49168"/>
                <a:gd name="connsiteX5" fmla="*/ 65250 w 131090"/>
                <a:gd name="connsiteY5" fmla="*/ 17793 h 49168"/>
                <a:gd name="connsiteX6" fmla="*/ 96668 w 131090"/>
                <a:gd name="connsiteY6" fmla="*/ 27919 h 49168"/>
                <a:gd name="connsiteX7" fmla="*/ 129913 w 131090"/>
                <a:gd name="connsiteY7" fmla="*/ 25054 h 49168"/>
                <a:gd name="connsiteX8" fmla="*/ 123837 w 131090"/>
                <a:gd name="connsiteY8" fmla="*/ 14186 h 49168"/>
                <a:gd name="connsiteX9" fmla="*/ 94395 w 131090"/>
                <a:gd name="connsiteY9" fmla="*/ 6480 h 49168"/>
                <a:gd name="connsiteX10" fmla="*/ 57149 w 131090"/>
                <a:gd name="connsiteY10" fmla="*/ 355 h 49168"/>
                <a:gd name="connsiteX11" fmla="*/ 21680 w 131090"/>
                <a:gd name="connsiteY11" fmla="*/ 13248 h 49168"/>
                <a:gd name="connsiteX12" fmla="*/ 8244 w 131090"/>
                <a:gd name="connsiteY12" fmla="*/ 25894 h 49168"/>
                <a:gd name="connsiteX13" fmla="*/ 192 w 131090"/>
                <a:gd name="connsiteY13" fmla="*/ 43529 h 49168"/>
                <a:gd name="connsiteX14" fmla="*/ 8738 w 131090"/>
                <a:gd name="connsiteY14" fmla="*/ 48568 h 49168"/>
                <a:gd name="connsiteX15" fmla="*/ 11406 w 131090"/>
                <a:gd name="connsiteY15" fmla="*/ 43579 h 49168"/>
                <a:gd name="connsiteX16" fmla="*/ 9825 w 131090"/>
                <a:gd name="connsiteY16" fmla="*/ 44171 h 49168"/>
                <a:gd name="connsiteX17" fmla="*/ 9825 w 131090"/>
                <a:gd name="connsiteY17" fmla="*/ 44171 h 4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090" h="49168">
                  <a:moveTo>
                    <a:pt x="9825" y="44171"/>
                  </a:moveTo>
                  <a:cubicBezTo>
                    <a:pt x="9479" y="44764"/>
                    <a:pt x="8936" y="45011"/>
                    <a:pt x="8244" y="44814"/>
                  </a:cubicBezTo>
                  <a:cubicBezTo>
                    <a:pt x="8689" y="45900"/>
                    <a:pt x="9133" y="47036"/>
                    <a:pt x="9578" y="48124"/>
                  </a:cubicBezTo>
                  <a:cubicBezTo>
                    <a:pt x="14123" y="45456"/>
                    <a:pt x="16741" y="39281"/>
                    <a:pt x="20396" y="35527"/>
                  </a:cubicBezTo>
                  <a:cubicBezTo>
                    <a:pt x="24101" y="31723"/>
                    <a:pt x="28843" y="28561"/>
                    <a:pt x="33487" y="25943"/>
                  </a:cubicBezTo>
                  <a:cubicBezTo>
                    <a:pt x="43119" y="20559"/>
                    <a:pt x="54185" y="17397"/>
                    <a:pt x="65250" y="17793"/>
                  </a:cubicBezTo>
                  <a:cubicBezTo>
                    <a:pt x="77056" y="18188"/>
                    <a:pt x="86195" y="23078"/>
                    <a:pt x="96668" y="27919"/>
                  </a:cubicBezTo>
                  <a:cubicBezTo>
                    <a:pt x="107585" y="32958"/>
                    <a:pt x="122108" y="37107"/>
                    <a:pt x="129913" y="25054"/>
                  </a:cubicBezTo>
                  <a:cubicBezTo>
                    <a:pt x="132827" y="20559"/>
                    <a:pt x="130160" y="13050"/>
                    <a:pt x="123837" y="14186"/>
                  </a:cubicBezTo>
                  <a:cubicBezTo>
                    <a:pt x="113315" y="16063"/>
                    <a:pt x="104226" y="11025"/>
                    <a:pt x="94395" y="6480"/>
                  </a:cubicBezTo>
                  <a:cubicBezTo>
                    <a:pt x="82787" y="1096"/>
                    <a:pt x="69894" y="-880"/>
                    <a:pt x="57149" y="355"/>
                  </a:cubicBezTo>
                  <a:cubicBezTo>
                    <a:pt x="44602" y="1590"/>
                    <a:pt x="32005" y="5986"/>
                    <a:pt x="21680" y="13248"/>
                  </a:cubicBezTo>
                  <a:cubicBezTo>
                    <a:pt x="16642" y="16755"/>
                    <a:pt x="12196" y="21201"/>
                    <a:pt x="8244" y="25894"/>
                  </a:cubicBezTo>
                  <a:cubicBezTo>
                    <a:pt x="4342" y="30587"/>
                    <a:pt x="-1092" y="37107"/>
                    <a:pt x="192" y="43529"/>
                  </a:cubicBezTo>
                  <a:cubicBezTo>
                    <a:pt x="884" y="47135"/>
                    <a:pt x="4885" y="50593"/>
                    <a:pt x="8738" y="48568"/>
                  </a:cubicBezTo>
                  <a:cubicBezTo>
                    <a:pt x="10714" y="47530"/>
                    <a:pt x="13431" y="46098"/>
                    <a:pt x="11406" y="43579"/>
                  </a:cubicBezTo>
                  <a:cubicBezTo>
                    <a:pt x="10862" y="42838"/>
                    <a:pt x="9677" y="43232"/>
                    <a:pt x="9825" y="44171"/>
                  </a:cubicBezTo>
                  <a:lnTo>
                    <a:pt x="9825" y="4417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5" name="任意多边形: 形状 334"/>
            <p:cNvSpPr/>
            <p:nvPr/>
          </p:nvSpPr>
          <p:spPr>
            <a:xfrm>
              <a:off x="863334" y="4603873"/>
              <a:ext cx="639363" cy="1416390"/>
            </a:xfrm>
            <a:custGeom>
              <a:avLst/>
              <a:gdLst>
                <a:gd name="connsiteX0" fmla="*/ 6589 w 639363"/>
                <a:gd name="connsiteY0" fmla="*/ 1414800 h 1416390"/>
                <a:gd name="connsiteX1" fmla="*/ 41761 w 639363"/>
                <a:gd name="connsiteY1" fmla="*/ 1348951 h 1416390"/>
                <a:gd name="connsiteX2" fmla="*/ 73475 w 639363"/>
                <a:gd name="connsiteY2" fmla="*/ 1282708 h 1416390"/>
                <a:gd name="connsiteX3" fmla="*/ 137791 w 639363"/>
                <a:gd name="connsiteY3" fmla="*/ 1145182 h 1416390"/>
                <a:gd name="connsiteX4" fmla="*/ 262424 w 639363"/>
                <a:gd name="connsiteY4" fmla="*/ 872008 h 1416390"/>
                <a:gd name="connsiteX5" fmla="*/ 506009 w 639363"/>
                <a:gd name="connsiteY5" fmla="*/ 321263 h 1416390"/>
                <a:gd name="connsiteX6" fmla="*/ 638644 w 639363"/>
                <a:gd name="connsiteY6" fmla="*/ 11484 h 1416390"/>
                <a:gd name="connsiteX7" fmla="*/ 623281 w 639363"/>
                <a:gd name="connsiteY7" fmla="*/ 4914 h 1416390"/>
                <a:gd name="connsiteX8" fmla="*/ 384735 w 639363"/>
                <a:gd name="connsiteY8" fmla="*/ 556054 h 1416390"/>
                <a:gd name="connsiteX9" fmla="*/ 137742 w 639363"/>
                <a:gd name="connsiteY9" fmla="*/ 1103440 h 1416390"/>
                <a:gd name="connsiteX10" fmla="*/ 68041 w 639363"/>
                <a:gd name="connsiteY10" fmla="*/ 1254995 h 1416390"/>
                <a:gd name="connsiteX11" fmla="*/ 33412 w 639363"/>
                <a:gd name="connsiteY11" fmla="*/ 1330871 h 1416390"/>
                <a:gd name="connsiteX12" fmla="*/ 167 w 639363"/>
                <a:gd name="connsiteY12" fmla="*/ 1410946 h 1416390"/>
                <a:gd name="connsiteX13" fmla="*/ 6589 w 639363"/>
                <a:gd name="connsiteY13" fmla="*/ 1414800 h 1416390"/>
                <a:gd name="connsiteX14" fmla="*/ 6589 w 639363"/>
                <a:gd name="connsiteY14" fmla="*/ 1414800 h 14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9363" h="1416390">
                  <a:moveTo>
                    <a:pt x="6589" y="1414800"/>
                  </a:moveTo>
                  <a:cubicBezTo>
                    <a:pt x="20569" y="1394003"/>
                    <a:pt x="30843" y="1371477"/>
                    <a:pt x="41761" y="1348951"/>
                  </a:cubicBezTo>
                  <a:cubicBezTo>
                    <a:pt x="52381" y="1326919"/>
                    <a:pt x="63002" y="1304838"/>
                    <a:pt x="73475" y="1282708"/>
                  </a:cubicBezTo>
                  <a:cubicBezTo>
                    <a:pt x="95062" y="1236965"/>
                    <a:pt x="116599" y="1191123"/>
                    <a:pt x="137791" y="1145182"/>
                  </a:cubicBezTo>
                  <a:cubicBezTo>
                    <a:pt x="179682" y="1054289"/>
                    <a:pt x="221226" y="963197"/>
                    <a:pt x="262424" y="872008"/>
                  </a:cubicBezTo>
                  <a:cubicBezTo>
                    <a:pt x="345019" y="689084"/>
                    <a:pt x="426279" y="505470"/>
                    <a:pt x="506009" y="321263"/>
                  </a:cubicBezTo>
                  <a:cubicBezTo>
                    <a:pt x="550616" y="218168"/>
                    <a:pt x="594877" y="114924"/>
                    <a:pt x="638644" y="11484"/>
                  </a:cubicBezTo>
                  <a:cubicBezTo>
                    <a:pt x="642843" y="1604"/>
                    <a:pt x="627480" y="-5015"/>
                    <a:pt x="623281" y="4914"/>
                  </a:cubicBezTo>
                  <a:cubicBezTo>
                    <a:pt x="545182" y="189220"/>
                    <a:pt x="465650" y="372933"/>
                    <a:pt x="384735" y="556054"/>
                  </a:cubicBezTo>
                  <a:cubicBezTo>
                    <a:pt x="303820" y="739125"/>
                    <a:pt x="221473" y="921604"/>
                    <a:pt x="137742" y="1103440"/>
                  </a:cubicBezTo>
                  <a:cubicBezTo>
                    <a:pt x="114475" y="1153926"/>
                    <a:pt x="91209" y="1204461"/>
                    <a:pt x="68041" y="1254995"/>
                  </a:cubicBezTo>
                  <a:cubicBezTo>
                    <a:pt x="56432" y="1280238"/>
                    <a:pt x="44873" y="1305530"/>
                    <a:pt x="33412" y="1330871"/>
                  </a:cubicBezTo>
                  <a:cubicBezTo>
                    <a:pt x="21458" y="1357250"/>
                    <a:pt x="8367" y="1383135"/>
                    <a:pt x="167" y="1410946"/>
                  </a:cubicBezTo>
                  <a:cubicBezTo>
                    <a:pt x="-969" y="1414651"/>
                    <a:pt x="3971" y="1418702"/>
                    <a:pt x="6589" y="1414800"/>
                  </a:cubicBezTo>
                  <a:lnTo>
                    <a:pt x="6589" y="141480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6" name="任意多边形: 形状 335"/>
            <p:cNvSpPr/>
            <p:nvPr/>
          </p:nvSpPr>
          <p:spPr>
            <a:xfrm>
              <a:off x="1445661" y="4448859"/>
              <a:ext cx="62111" cy="161792"/>
            </a:xfrm>
            <a:custGeom>
              <a:avLst/>
              <a:gdLst>
                <a:gd name="connsiteX0" fmla="*/ 48661 w 62111"/>
                <a:gd name="connsiteY0" fmla="*/ 74 h 161792"/>
                <a:gd name="connsiteX1" fmla="*/ 3 w 62111"/>
                <a:gd name="connsiteY1" fmla="*/ 67701 h 161792"/>
                <a:gd name="connsiteX2" fmla="*/ 47870 w 62111"/>
                <a:gd name="connsiteY2" fmla="*/ 159335 h 161792"/>
                <a:gd name="connsiteX3" fmla="*/ 59232 w 62111"/>
                <a:gd name="connsiteY3" fmla="*/ 145158 h 161792"/>
                <a:gd name="connsiteX4" fmla="*/ 16848 w 62111"/>
                <a:gd name="connsiteY4" fmla="*/ 69479 h 161792"/>
                <a:gd name="connsiteX5" fmla="*/ 25097 w 62111"/>
                <a:gd name="connsiteY5" fmla="*/ 31393 h 161792"/>
                <a:gd name="connsiteX6" fmla="*/ 36459 w 62111"/>
                <a:gd name="connsiteY6" fmla="*/ 15980 h 161792"/>
                <a:gd name="connsiteX7" fmla="*/ 49500 w 62111"/>
                <a:gd name="connsiteY7" fmla="*/ 2149 h 161792"/>
                <a:gd name="connsiteX8" fmla="*/ 48661 w 62111"/>
                <a:gd name="connsiteY8" fmla="*/ 74 h 161792"/>
                <a:gd name="connsiteX9" fmla="*/ 48661 w 62111"/>
                <a:gd name="connsiteY9" fmla="*/ 74 h 16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111" h="161792">
                  <a:moveTo>
                    <a:pt x="48661" y="74"/>
                  </a:moveTo>
                  <a:cubicBezTo>
                    <a:pt x="15168" y="-2001"/>
                    <a:pt x="-244" y="40087"/>
                    <a:pt x="3" y="67701"/>
                  </a:cubicBezTo>
                  <a:cubicBezTo>
                    <a:pt x="349" y="103811"/>
                    <a:pt x="23122" y="135081"/>
                    <a:pt x="47870" y="159335"/>
                  </a:cubicBezTo>
                  <a:cubicBezTo>
                    <a:pt x="56219" y="167535"/>
                    <a:pt x="67481" y="153259"/>
                    <a:pt x="59232" y="145158"/>
                  </a:cubicBezTo>
                  <a:cubicBezTo>
                    <a:pt x="38633" y="124954"/>
                    <a:pt x="19170" y="99168"/>
                    <a:pt x="16848" y="69479"/>
                  </a:cubicBezTo>
                  <a:cubicBezTo>
                    <a:pt x="15811" y="56339"/>
                    <a:pt x="18873" y="43002"/>
                    <a:pt x="25097" y="31393"/>
                  </a:cubicBezTo>
                  <a:cubicBezTo>
                    <a:pt x="28061" y="25811"/>
                    <a:pt x="32161" y="20574"/>
                    <a:pt x="36459" y="15980"/>
                  </a:cubicBezTo>
                  <a:cubicBezTo>
                    <a:pt x="40757" y="11386"/>
                    <a:pt x="44956" y="6496"/>
                    <a:pt x="49500" y="2149"/>
                  </a:cubicBezTo>
                  <a:cubicBezTo>
                    <a:pt x="50143" y="1457"/>
                    <a:pt x="49550" y="123"/>
                    <a:pt x="48661" y="74"/>
                  </a:cubicBezTo>
                  <a:lnTo>
                    <a:pt x="48661" y="7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7" name="任意多边形: 形状 336"/>
            <p:cNvSpPr/>
            <p:nvPr/>
          </p:nvSpPr>
          <p:spPr>
            <a:xfrm>
              <a:off x="502108" y="3980306"/>
              <a:ext cx="982405" cy="473549"/>
            </a:xfrm>
            <a:custGeom>
              <a:avLst/>
              <a:gdLst>
                <a:gd name="connsiteX0" fmla="*/ 289 w 982405"/>
                <a:gd name="connsiteY0" fmla="*/ 2205 h 473549"/>
                <a:gd name="connsiteX1" fmla="*/ 16146 w 982405"/>
                <a:gd name="connsiteY1" fmla="*/ 19346 h 473549"/>
                <a:gd name="connsiteX2" fmla="*/ 38820 w 982405"/>
                <a:gd name="connsiteY2" fmla="*/ 35154 h 473549"/>
                <a:gd name="connsiteX3" fmla="*/ 83032 w 982405"/>
                <a:gd name="connsiteY3" fmla="*/ 62718 h 473549"/>
                <a:gd name="connsiteX4" fmla="*/ 177235 w 982405"/>
                <a:gd name="connsiteY4" fmla="*/ 110586 h 473549"/>
                <a:gd name="connsiteX5" fmla="*/ 277662 w 982405"/>
                <a:gd name="connsiteY5" fmla="*/ 150104 h 473549"/>
                <a:gd name="connsiteX6" fmla="*/ 374829 w 982405"/>
                <a:gd name="connsiteY6" fmla="*/ 191204 h 473549"/>
                <a:gd name="connsiteX7" fmla="*/ 753766 w 982405"/>
                <a:gd name="connsiteY7" fmla="*/ 384550 h 473549"/>
                <a:gd name="connsiteX8" fmla="*/ 974380 w 982405"/>
                <a:gd name="connsiteY8" fmla="*/ 473320 h 473549"/>
                <a:gd name="connsiteX9" fmla="*/ 978184 w 982405"/>
                <a:gd name="connsiteY9" fmla="*/ 459537 h 473549"/>
                <a:gd name="connsiteX10" fmla="*/ 879288 w 982405"/>
                <a:gd name="connsiteY10" fmla="*/ 424019 h 473549"/>
                <a:gd name="connsiteX11" fmla="*/ 783010 w 982405"/>
                <a:gd name="connsiteY11" fmla="*/ 381982 h 473549"/>
                <a:gd name="connsiteX12" fmla="*/ 595048 w 982405"/>
                <a:gd name="connsiteY12" fmla="*/ 286296 h 473549"/>
                <a:gd name="connsiteX13" fmla="*/ 406938 w 982405"/>
                <a:gd name="connsiteY13" fmla="*/ 190364 h 473549"/>
                <a:gd name="connsiteX14" fmla="*/ 310463 w 982405"/>
                <a:gd name="connsiteY14" fmla="*/ 148030 h 473549"/>
                <a:gd name="connsiteX15" fmla="*/ 211270 w 982405"/>
                <a:gd name="connsiteY15" fmla="*/ 109943 h 473549"/>
                <a:gd name="connsiteX16" fmla="*/ 105162 w 982405"/>
                <a:gd name="connsiteY16" fmla="*/ 60347 h 473549"/>
                <a:gd name="connsiteX17" fmla="*/ 52108 w 982405"/>
                <a:gd name="connsiteY17" fmla="*/ 28880 h 473549"/>
                <a:gd name="connsiteX18" fmla="*/ 27656 w 982405"/>
                <a:gd name="connsiteY18" fmla="*/ 12727 h 473549"/>
                <a:gd name="connsiteX19" fmla="*/ 1969 w 982405"/>
                <a:gd name="connsiteY19" fmla="*/ 81 h 473549"/>
                <a:gd name="connsiteX20" fmla="*/ 289 w 982405"/>
                <a:gd name="connsiteY20" fmla="*/ 2205 h 473549"/>
                <a:gd name="connsiteX21" fmla="*/ 289 w 982405"/>
                <a:gd name="connsiteY21" fmla="*/ 2205 h 47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2405" h="473549">
                  <a:moveTo>
                    <a:pt x="289" y="2205"/>
                  </a:moveTo>
                  <a:cubicBezTo>
                    <a:pt x="5328" y="8133"/>
                    <a:pt x="10169" y="14258"/>
                    <a:pt x="16146" y="19346"/>
                  </a:cubicBezTo>
                  <a:cubicBezTo>
                    <a:pt x="23062" y="25274"/>
                    <a:pt x="31213" y="30115"/>
                    <a:pt x="38820" y="35154"/>
                  </a:cubicBezTo>
                  <a:cubicBezTo>
                    <a:pt x="53294" y="44787"/>
                    <a:pt x="68064" y="53925"/>
                    <a:pt x="83032" y="62718"/>
                  </a:cubicBezTo>
                  <a:cubicBezTo>
                    <a:pt x="113412" y="80551"/>
                    <a:pt x="144879" y="96507"/>
                    <a:pt x="177235" y="110586"/>
                  </a:cubicBezTo>
                  <a:cubicBezTo>
                    <a:pt x="210233" y="124911"/>
                    <a:pt x="244071" y="137162"/>
                    <a:pt x="277662" y="150104"/>
                  </a:cubicBezTo>
                  <a:cubicBezTo>
                    <a:pt x="310463" y="162800"/>
                    <a:pt x="342868" y="176533"/>
                    <a:pt x="374829" y="191204"/>
                  </a:cubicBezTo>
                  <a:cubicBezTo>
                    <a:pt x="503809" y="250384"/>
                    <a:pt x="626120" y="322703"/>
                    <a:pt x="753766" y="384550"/>
                  </a:cubicBezTo>
                  <a:cubicBezTo>
                    <a:pt x="824653" y="418882"/>
                    <a:pt x="898158" y="452523"/>
                    <a:pt x="974380" y="473320"/>
                  </a:cubicBezTo>
                  <a:cubicBezTo>
                    <a:pt x="982185" y="475444"/>
                    <a:pt x="985841" y="462205"/>
                    <a:pt x="978184" y="459537"/>
                  </a:cubicBezTo>
                  <a:cubicBezTo>
                    <a:pt x="945037" y="448028"/>
                    <a:pt x="911891" y="437061"/>
                    <a:pt x="879288" y="424019"/>
                  </a:cubicBezTo>
                  <a:cubicBezTo>
                    <a:pt x="846784" y="411028"/>
                    <a:pt x="814724" y="396850"/>
                    <a:pt x="783010" y="381982"/>
                  </a:cubicBezTo>
                  <a:cubicBezTo>
                    <a:pt x="719385" y="352095"/>
                    <a:pt x="657192" y="319196"/>
                    <a:pt x="595048" y="286296"/>
                  </a:cubicBezTo>
                  <a:cubicBezTo>
                    <a:pt x="532855" y="253348"/>
                    <a:pt x="470613" y="220399"/>
                    <a:pt x="406938" y="190364"/>
                  </a:cubicBezTo>
                  <a:cubicBezTo>
                    <a:pt x="375175" y="175397"/>
                    <a:pt x="343017" y="161170"/>
                    <a:pt x="310463" y="148030"/>
                  </a:cubicBezTo>
                  <a:cubicBezTo>
                    <a:pt x="277613" y="134791"/>
                    <a:pt x="244219" y="122985"/>
                    <a:pt x="211270" y="109943"/>
                  </a:cubicBezTo>
                  <a:cubicBezTo>
                    <a:pt x="174913" y="95568"/>
                    <a:pt x="139494" y="79069"/>
                    <a:pt x="105162" y="60347"/>
                  </a:cubicBezTo>
                  <a:cubicBezTo>
                    <a:pt x="87132" y="50468"/>
                    <a:pt x="69398" y="39995"/>
                    <a:pt x="52108" y="28880"/>
                  </a:cubicBezTo>
                  <a:cubicBezTo>
                    <a:pt x="43908" y="23595"/>
                    <a:pt x="35807" y="18112"/>
                    <a:pt x="27656" y="12727"/>
                  </a:cubicBezTo>
                  <a:cubicBezTo>
                    <a:pt x="19554" y="7392"/>
                    <a:pt x="10811" y="3885"/>
                    <a:pt x="1969" y="81"/>
                  </a:cubicBezTo>
                  <a:cubicBezTo>
                    <a:pt x="734" y="-364"/>
                    <a:pt x="-600" y="1118"/>
                    <a:pt x="289" y="2205"/>
                  </a:cubicBezTo>
                  <a:lnTo>
                    <a:pt x="289" y="220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8" name="任意多边形: 形状 337"/>
            <p:cNvSpPr/>
            <p:nvPr/>
          </p:nvSpPr>
          <p:spPr>
            <a:xfrm>
              <a:off x="11649" y="5266829"/>
              <a:ext cx="867030" cy="388927"/>
            </a:xfrm>
            <a:custGeom>
              <a:avLst/>
              <a:gdLst>
                <a:gd name="connsiteX0" fmla="*/ 220 w 867030"/>
                <a:gd name="connsiteY0" fmla="*/ 1676 h 388927"/>
                <a:gd name="connsiteX1" fmla="*/ 66168 w 867030"/>
                <a:gd name="connsiteY1" fmla="*/ 48901 h 388927"/>
                <a:gd name="connsiteX2" fmla="*/ 148861 w 867030"/>
                <a:gd name="connsiteY2" fmla="*/ 77997 h 388927"/>
                <a:gd name="connsiteX3" fmla="*/ 323534 w 867030"/>
                <a:gd name="connsiteY3" fmla="*/ 147254 h 388927"/>
                <a:gd name="connsiteX4" fmla="*/ 668929 w 867030"/>
                <a:gd name="connsiteY4" fmla="*/ 304045 h 388927"/>
                <a:gd name="connsiteX5" fmla="*/ 764466 w 867030"/>
                <a:gd name="connsiteY5" fmla="*/ 347466 h 388927"/>
                <a:gd name="connsiteX6" fmla="*/ 812976 w 867030"/>
                <a:gd name="connsiteY6" fmla="*/ 369498 h 388927"/>
                <a:gd name="connsiteX7" fmla="*/ 862127 w 867030"/>
                <a:gd name="connsiteY7" fmla="*/ 388863 h 388927"/>
                <a:gd name="connsiteX8" fmla="*/ 865486 w 867030"/>
                <a:gd name="connsiteY8" fmla="*/ 381107 h 388927"/>
                <a:gd name="connsiteX9" fmla="*/ 826017 w 867030"/>
                <a:gd name="connsiteY9" fmla="*/ 360310 h 388927"/>
                <a:gd name="connsiteX10" fmla="*/ 783534 w 867030"/>
                <a:gd name="connsiteY10" fmla="*/ 341044 h 388927"/>
                <a:gd name="connsiteX11" fmla="*/ 697087 w 867030"/>
                <a:gd name="connsiteY11" fmla="*/ 301773 h 388927"/>
                <a:gd name="connsiteX12" fmla="*/ 525723 w 867030"/>
                <a:gd name="connsiteY12" fmla="*/ 223921 h 388927"/>
                <a:gd name="connsiteX13" fmla="*/ 356039 w 867030"/>
                <a:gd name="connsiteY13" fmla="*/ 146908 h 388927"/>
                <a:gd name="connsiteX14" fmla="*/ 183588 w 867030"/>
                <a:gd name="connsiteY14" fmla="*/ 75626 h 388927"/>
                <a:gd name="connsiteX15" fmla="*/ 89434 w 867030"/>
                <a:gd name="connsiteY15" fmla="*/ 45147 h 388927"/>
                <a:gd name="connsiteX16" fmla="*/ 44531 w 867030"/>
                <a:gd name="connsiteY16" fmla="*/ 26326 h 388927"/>
                <a:gd name="connsiteX17" fmla="*/ 1752 w 867030"/>
                <a:gd name="connsiteY17" fmla="*/ 243 h 388927"/>
                <a:gd name="connsiteX18" fmla="*/ 220 w 867030"/>
                <a:gd name="connsiteY18" fmla="*/ 1676 h 388927"/>
                <a:gd name="connsiteX19" fmla="*/ 220 w 867030"/>
                <a:gd name="connsiteY19" fmla="*/ 1676 h 38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7030" h="388927">
                  <a:moveTo>
                    <a:pt x="220" y="1676"/>
                  </a:moveTo>
                  <a:cubicBezTo>
                    <a:pt x="15830" y="24004"/>
                    <a:pt x="41913" y="37836"/>
                    <a:pt x="66168" y="48901"/>
                  </a:cubicBezTo>
                  <a:cubicBezTo>
                    <a:pt x="92744" y="61004"/>
                    <a:pt x="121148" y="68908"/>
                    <a:pt x="148861" y="77997"/>
                  </a:cubicBezTo>
                  <a:cubicBezTo>
                    <a:pt x="208435" y="97609"/>
                    <a:pt x="266281" y="121666"/>
                    <a:pt x="323534" y="147254"/>
                  </a:cubicBezTo>
                  <a:cubicBezTo>
                    <a:pt x="438929" y="198876"/>
                    <a:pt x="553831" y="251781"/>
                    <a:pt x="668929" y="304045"/>
                  </a:cubicBezTo>
                  <a:cubicBezTo>
                    <a:pt x="700791" y="318519"/>
                    <a:pt x="732654" y="332992"/>
                    <a:pt x="764466" y="347466"/>
                  </a:cubicBezTo>
                  <a:cubicBezTo>
                    <a:pt x="780620" y="354827"/>
                    <a:pt x="796822" y="362138"/>
                    <a:pt x="812976" y="369498"/>
                  </a:cubicBezTo>
                  <a:cubicBezTo>
                    <a:pt x="828931" y="376760"/>
                    <a:pt x="844739" y="385899"/>
                    <a:pt x="862127" y="388863"/>
                  </a:cubicBezTo>
                  <a:cubicBezTo>
                    <a:pt x="866474" y="389604"/>
                    <a:pt x="868747" y="383774"/>
                    <a:pt x="865486" y="381107"/>
                  </a:cubicBezTo>
                  <a:cubicBezTo>
                    <a:pt x="853779" y="371573"/>
                    <a:pt x="839700" y="366485"/>
                    <a:pt x="826017" y="360310"/>
                  </a:cubicBezTo>
                  <a:cubicBezTo>
                    <a:pt x="811840" y="353889"/>
                    <a:pt x="797711" y="347466"/>
                    <a:pt x="783534" y="341044"/>
                  </a:cubicBezTo>
                  <a:cubicBezTo>
                    <a:pt x="754735" y="327954"/>
                    <a:pt x="725886" y="314864"/>
                    <a:pt x="697087" y="301773"/>
                  </a:cubicBezTo>
                  <a:cubicBezTo>
                    <a:pt x="639982" y="275838"/>
                    <a:pt x="582828" y="249855"/>
                    <a:pt x="525723" y="223921"/>
                  </a:cubicBezTo>
                  <a:cubicBezTo>
                    <a:pt x="469161" y="198233"/>
                    <a:pt x="412649" y="172496"/>
                    <a:pt x="356039" y="146908"/>
                  </a:cubicBezTo>
                  <a:cubicBezTo>
                    <a:pt x="299378" y="121319"/>
                    <a:pt x="242323" y="96176"/>
                    <a:pt x="183588" y="75626"/>
                  </a:cubicBezTo>
                  <a:cubicBezTo>
                    <a:pt x="152467" y="64709"/>
                    <a:pt x="120457" y="56311"/>
                    <a:pt x="89434" y="45147"/>
                  </a:cubicBezTo>
                  <a:cubicBezTo>
                    <a:pt x="74170" y="39663"/>
                    <a:pt x="58955" y="33736"/>
                    <a:pt x="44531" y="26326"/>
                  </a:cubicBezTo>
                  <a:cubicBezTo>
                    <a:pt x="29613" y="18669"/>
                    <a:pt x="15929" y="9135"/>
                    <a:pt x="1752" y="243"/>
                  </a:cubicBezTo>
                  <a:cubicBezTo>
                    <a:pt x="764" y="-498"/>
                    <a:pt x="-521" y="590"/>
                    <a:pt x="220" y="1676"/>
                  </a:cubicBezTo>
                  <a:lnTo>
                    <a:pt x="220" y="167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9" name="任意多边形: 形状 338"/>
            <p:cNvSpPr/>
            <p:nvPr/>
          </p:nvSpPr>
          <p:spPr>
            <a:xfrm>
              <a:off x="23918" y="4989847"/>
              <a:ext cx="908241" cy="659139"/>
            </a:xfrm>
            <a:custGeom>
              <a:avLst/>
              <a:gdLst>
                <a:gd name="connsiteX0" fmla="*/ 3463 w 908241"/>
                <a:gd name="connsiteY0" fmla="*/ 284389 h 659139"/>
                <a:gd name="connsiteX1" fmla="*/ 56862 w 908241"/>
                <a:gd name="connsiteY1" fmla="*/ 211328 h 659139"/>
                <a:gd name="connsiteX2" fmla="*/ 113473 w 908241"/>
                <a:gd name="connsiteY2" fmla="*/ 156298 h 659139"/>
                <a:gd name="connsiteX3" fmla="*/ 241959 w 908241"/>
                <a:gd name="connsiteY3" fmla="*/ 174180 h 659139"/>
                <a:gd name="connsiteX4" fmla="*/ 261768 w 908241"/>
                <a:gd name="connsiteY4" fmla="*/ 244030 h 659139"/>
                <a:gd name="connsiteX5" fmla="*/ 275945 w 908241"/>
                <a:gd name="connsiteY5" fmla="*/ 247982 h 659139"/>
                <a:gd name="connsiteX6" fmla="*/ 502636 w 908241"/>
                <a:gd name="connsiteY6" fmla="*/ 19908 h 659139"/>
                <a:gd name="connsiteX7" fmla="*/ 642928 w 908241"/>
                <a:gd name="connsiteY7" fmla="*/ 39717 h 659139"/>
                <a:gd name="connsiteX8" fmla="*/ 716136 w 908241"/>
                <a:gd name="connsiteY8" fmla="*/ 156545 h 659139"/>
                <a:gd name="connsiteX9" fmla="*/ 702354 w 908241"/>
                <a:gd name="connsiteY9" fmla="*/ 323710 h 659139"/>
                <a:gd name="connsiteX10" fmla="*/ 715988 w 908241"/>
                <a:gd name="connsiteY10" fmla="*/ 329588 h 659139"/>
                <a:gd name="connsiteX11" fmla="*/ 774476 w 908241"/>
                <a:gd name="connsiteY11" fmla="*/ 297183 h 659139"/>
                <a:gd name="connsiteX12" fmla="*/ 819231 w 908241"/>
                <a:gd name="connsiteY12" fmla="*/ 330675 h 659139"/>
                <a:gd name="connsiteX13" fmla="*/ 819626 w 908241"/>
                <a:gd name="connsiteY13" fmla="*/ 363970 h 659139"/>
                <a:gd name="connsiteX14" fmla="*/ 829457 w 908241"/>
                <a:gd name="connsiteY14" fmla="*/ 394696 h 659139"/>
                <a:gd name="connsiteX15" fmla="*/ 841856 w 908241"/>
                <a:gd name="connsiteY15" fmla="*/ 458271 h 659139"/>
                <a:gd name="connsiteX16" fmla="*/ 849068 w 908241"/>
                <a:gd name="connsiteY16" fmla="*/ 471214 h 659139"/>
                <a:gd name="connsiteX17" fmla="*/ 886068 w 908241"/>
                <a:gd name="connsiteY17" fmla="*/ 491566 h 659139"/>
                <a:gd name="connsiteX18" fmla="*/ 891254 w 908241"/>
                <a:gd name="connsiteY18" fmla="*/ 541064 h 659139"/>
                <a:gd name="connsiteX19" fmla="*/ 850402 w 908241"/>
                <a:gd name="connsiteY19" fmla="*/ 644652 h 659139"/>
                <a:gd name="connsiteX20" fmla="*/ 864184 w 908241"/>
                <a:gd name="connsiteY20" fmla="*/ 655668 h 659139"/>
                <a:gd name="connsiteX21" fmla="*/ 908149 w 908241"/>
                <a:gd name="connsiteY21" fmla="*/ 529356 h 659139"/>
                <a:gd name="connsiteX22" fmla="*/ 894119 w 908241"/>
                <a:gd name="connsiteY22" fmla="*/ 474375 h 659139"/>
                <a:gd name="connsiteX23" fmla="*/ 847092 w 908241"/>
                <a:gd name="connsiteY23" fmla="*/ 455308 h 659139"/>
                <a:gd name="connsiteX24" fmla="*/ 854304 w 908241"/>
                <a:gd name="connsiteY24" fmla="*/ 468250 h 659139"/>
                <a:gd name="connsiteX25" fmla="*/ 856132 w 908241"/>
                <a:gd name="connsiteY25" fmla="*/ 410108 h 659139"/>
                <a:gd name="connsiteX26" fmla="*/ 840818 w 908241"/>
                <a:gd name="connsiteY26" fmla="*/ 381901 h 659139"/>
                <a:gd name="connsiteX27" fmla="*/ 835286 w 908241"/>
                <a:gd name="connsiteY27" fmla="*/ 349891 h 659139"/>
                <a:gd name="connsiteX28" fmla="*/ 817403 w 908241"/>
                <a:gd name="connsiteY28" fmla="*/ 295849 h 659139"/>
                <a:gd name="connsiteX29" fmla="*/ 764152 w 908241"/>
                <a:gd name="connsiteY29" fmla="*/ 282462 h 659139"/>
                <a:gd name="connsiteX30" fmla="*/ 703935 w 908241"/>
                <a:gd name="connsiteY30" fmla="*/ 319856 h 659139"/>
                <a:gd name="connsiteX31" fmla="*/ 717569 w 908241"/>
                <a:gd name="connsiteY31" fmla="*/ 325735 h 659139"/>
                <a:gd name="connsiteX32" fmla="*/ 666590 w 908241"/>
                <a:gd name="connsiteY32" fmla="*/ 37445 h 659139"/>
                <a:gd name="connsiteX33" fmla="*/ 520715 w 908241"/>
                <a:gd name="connsiteY33" fmla="*/ 1532 h 659139"/>
                <a:gd name="connsiteX34" fmla="*/ 374347 w 908241"/>
                <a:gd name="connsiteY34" fmla="*/ 72863 h 659139"/>
                <a:gd name="connsiteX35" fmla="*/ 262212 w 908241"/>
                <a:gd name="connsiteY35" fmla="*/ 242004 h 659139"/>
                <a:gd name="connsiteX36" fmla="*/ 276390 w 908241"/>
                <a:gd name="connsiteY36" fmla="*/ 245956 h 659139"/>
                <a:gd name="connsiteX37" fmla="*/ 203379 w 908241"/>
                <a:gd name="connsiteY37" fmla="*/ 132241 h 659139"/>
                <a:gd name="connsiteX38" fmla="*/ 62543 w 908241"/>
                <a:gd name="connsiteY38" fmla="*/ 185789 h 659139"/>
                <a:gd name="connsiteX39" fmla="*/ 301 w 908241"/>
                <a:gd name="connsiteY39" fmla="*/ 281820 h 659139"/>
                <a:gd name="connsiteX40" fmla="*/ 3463 w 908241"/>
                <a:gd name="connsiteY40" fmla="*/ 284389 h 659139"/>
                <a:gd name="connsiteX41" fmla="*/ 3463 w 908241"/>
                <a:gd name="connsiteY41" fmla="*/ 284389 h 65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08241" h="659139">
                  <a:moveTo>
                    <a:pt x="3463" y="284389"/>
                  </a:moveTo>
                  <a:cubicBezTo>
                    <a:pt x="21394" y="260134"/>
                    <a:pt x="38733" y="235434"/>
                    <a:pt x="56862" y="211328"/>
                  </a:cubicBezTo>
                  <a:cubicBezTo>
                    <a:pt x="72670" y="190333"/>
                    <a:pt x="90207" y="169290"/>
                    <a:pt x="113473" y="156298"/>
                  </a:cubicBezTo>
                  <a:cubicBezTo>
                    <a:pt x="154721" y="133278"/>
                    <a:pt x="210542" y="136193"/>
                    <a:pt x="241959" y="174180"/>
                  </a:cubicBezTo>
                  <a:cubicBezTo>
                    <a:pt x="258162" y="193742"/>
                    <a:pt x="266313" y="218787"/>
                    <a:pt x="261768" y="244030"/>
                  </a:cubicBezTo>
                  <a:cubicBezTo>
                    <a:pt x="260237" y="252427"/>
                    <a:pt x="272586" y="255490"/>
                    <a:pt x="275945" y="247982"/>
                  </a:cubicBezTo>
                  <a:cubicBezTo>
                    <a:pt x="319712" y="149925"/>
                    <a:pt x="389760" y="42928"/>
                    <a:pt x="502636" y="19908"/>
                  </a:cubicBezTo>
                  <a:cubicBezTo>
                    <a:pt x="549564" y="10325"/>
                    <a:pt x="601186" y="14919"/>
                    <a:pt x="642928" y="39717"/>
                  </a:cubicBezTo>
                  <a:cubicBezTo>
                    <a:pt x="685114" y="64811"/>
                    <a:pt x="709122" y="108875"/>
                    <a:pt x="716136" y="156545"/>
                  </a:cubicBezTo>
                  <a:cubicBezTo>
                    <a:pt x="724336" y="212316"/>
                    <a:pt x="713765" y="269223"/>
                    <a:pt x="702354" y="323710"/>
                  </a:cubicBezTo>
                  <a:cubicBezTo>
                    <a:pt x="700675" y="331811"/>
                    <a:pt x="711246" y="334627"/>
                    <a:pt x="715988" y="329588"/>
                  </a:cubicBezTo>
                  <a:cubicBezTo>
                    <a:pt x="731252" y="313484"/>
                    <a:pt x="751308" y="297973"/>
                    <a:pt x="774476" y="297183"/>
                  </a:cubicBezTo>
                  <a:cubicBezTo>
                    <a:pt x="795174" y="296442"/>
                    <a:pt x="816613" y="308890"/>
                    <a:pt x="819231" y="330675"/>
                  </a:cubicBezTo>
                  <a:cubicBezTo>
                    <a:pt x="820565" y="341740"/>
                    <a:pt x="818787" y="352904"/>
                    <a:pt x="819626" y="363970"/>
                  </a:cubicBezTo>
                  <a:cubicBezTo>
                    <a:pt x="820466" y="374936"/>
                    <a:pt x="824319" y="385112"/>
                    <a:pt x="829457" y="394696"/>
                  </a:cubicBezTo>
                  <a:cubicBezTo>
                    <a:pt x="838941" y="412429"/>
                    <a:pt x="858997" y="439105"/>
                    <a:pt x="841856" y="458271"/>
                  </a:cubicBezTo>
                  <a:cubicBezTo>
                    <a:pt x="837410" y="463261"/>
                    <a:pt x="842251" y="472696"/>
                    <a:pt x="849068" y="471214"/>
                  </a:cubicBezTo>
                  <a:cubicBezTo>
                    <a:pt x="864727" y="467855"/>
                    <a:pt x="879300" y="477685"/>
                    <a:pt x="886068" y="491566"/>
                  </a:cubicBezTo>
                  <a:cubicBezTo>
                    <a:pt x="893477" y="506781"/>
                    <a:pt x="893033" y="524614"/>
                    <a:pt x="891254" y="541064"/>
                  </a:cubicBezTo>
                  <a:cubicBezTo>
                    <a:pt x="887154" y="578606"/>
                    <a:pt x="872779" y="614272"/>
                    <a:pt x="850402" y="644652"/>
                  </a:cubicBezTo>
                  <a:cubicBezTo>
                    <a:pt x="843634" y="653791"/>
                    <a:pt x="857614" y="664906"/>
                    <a:pt x="864184" y="655668"/>
                  </a:cubicBezTo>
                  <a:cubicBezTo>
                    <a:pt x="890168" y="619015"/>
                    <a:pt x="906667" y="574457"/>
                    <a:pt x="908149" y="529356"/>
                  </a:cubicBezTo>
                  <a:cubicBezTo>
                    <a:pt x="908791" y="510387"/>
                    <a:pt x="906321" y="489788"/>
                    <a:pt x="894119" y="474375"/>
                  </a:cubicBezTo>
                  <a:cubicBezTo>
                    <a:pt x="883005" y="460346"/>
                    <a:pt x="865073" y="451405"/>
                    <a:pt x="847092" y="455308"/>
                  </a:cubicBezTo>
                  <a:cubicBezTo>
                    <a:pt x="849512" y="459605"/>
                    <a:pt x="851884" y="463952"/>
                    <a:pt x="854304" y="468250"/>
                  </a:cubicBezTo>
                  <a:cubicBezTo>
                    <a:pt x="868827" y="451948"/>
                    <a:pt x="865221" y="428188"/>
                    <a:pt x="856132" y="410108"/>
                  </a:cubicBezTo>
                  <a:cubicBezTo>
                    <a:pt x="851340" y="400574"/>
                    <a:pt x="845264" y="391682"/>
                    <a:pt x="840818" y="381901"/>
                  </a:cubicBezTo>
                  <a:cubicBezTo>
                    <a:pt x="836027" y="371429"/>
                    <a:pt x="834989" y="361253"/>
                    <a:pt x="835286" y="349891"/>
                  </a:cubicBezTo>
                  <a:cubicBezTo>
                    <a:pt x="835829" y="329292"/>
                    <a:pt x="834150" y="310076"/>
                    <a:pt x="817403" y="295849"/>
                  </a:cubicBezTo>
                  <a:cubicBezTo>
                    <a:pt x="803028" y="283648"/>
                    <a:pt x="782528" y="278954"/>
                    <a:pt x="764152" y="282462"/>
                  </a:cubicBezTo>
                  <a:cubicBezTo>
                    <a:pt x="740045" y="287105"/>
                    <a:pt x="720335" y="302370"/>
                    <a:pt x="703935" y="319856"/>
                  </a:cubicBezTo>
                  <a:cubicBezTo>
                    <a:pt x="708480" y="321833"/>
                    <a:pt x="713024" y="323759"/>
                    <a:pt x="717569" y="325735"/>
                  </a:cubicBezTo>
                  <a:cubicBezTo>
                    <a:pt x="737032" y="230198"/>
                    <a:pt x="755507" y="105466"/>
                    <a:pt x="666590" y="37445"/>
                  </a:cubicBezTo>
                  <a:cubicBezTo>
                    <a:pt x="625539" y="6027"/>
                    <a:pt x="571398" y="-4248"/>
                    <a:pt x="520715" y="1532"/>
                  </a:cubicBezTo>
                  <a:cubicBezTo>
                    <a:pt x="464994" y="7904"/>
                    <a:pt x="414854" y="34629"/>
                    <a:pt x="374347" y="72863"/>
                  </a:cubicBezTo>
                  <a:cubicBezTo>
                    <a:pt x="324603" y="119792"/>
                    <a:pt x="289777" y="180009"/>
                    <a:pt x="262212" y="242004"/>
                  </a:cubicBezTo>
                  <a:cubicBezTo>
                    <a:pt x="266955" y="243338"/>
                    <a:pt x="271648" y="244623"/>
                    <a:pt x="276390" y="245956"/>
                  </a:cubicBezTo>
                  <a:cubicBezTo>
                    <a:pt x="285282" y="196212"/>
                    <a:pt x="251147" y="146122"/>
                    <a:pt x="203379" y="132241"/>
                  </a:cubicBezTo>
                  <a:cubicBezTo>
                    <a:pt x="149485" y="116581"/>
                    <a:pt x="94949" y="142368"/>
                    <a:pt x="62543" y="185789"/>
                  </a:cubicBezTo>
                  <a:cubicBezTo>
                    <a:pt x="39820" y="216218"/>
                    <a:pt x="20406" y="249661"/>
                    <a:pt x="301" y="281820"/>
                  </a:cubicBezTo>
                  <a:cubicBezTo>
                    <a:pt x="-934" y="284043"/>
                    <a:pt x="1931" y="286512"/>
                    <a:pt x="3463" y="284389"/>
                  </a:cubicBezTo>
                  <a:lnTo>
                    <a:pt x="3463" y="28438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0" name="任意多边形: 形状 339"/>
            <p:cNvSpPr/>
            <p:nvPr/>
          </p:nvSpPr>
          <p:spPr>
            <a:xfrm>
              <a:off x="425039" y="5150106"/>
              <a:ext cx="129474" cy="297857"/>
            </a:xfrm>
            <a:custGeom>
              <a:avLst/>
              <a:gdLst>
                <a:gd name="connsiteX0" fmla="*/ 119298 w 129474"/>
                <a:gd name="connsiteY0" fmla="*/ 2361 h 297857"/>
                <a:gd name="connsiteX1" fmla="*/ 110109 w 129474"/>
                <a:gd name="connsiteY1" fmla="*/ 37583 h 297857"/>
                <a:gd name="connsiteX2" fmla="*/ 94104 w 129474"/>
                <a:gd name="connsiteY2" fmla="*/ 73890 h 297857"/>
                <a:gd name="connsiteX3" fmla="*/ 61551 w 129474"/>
                <a:gd name="connsiteY3" fmla="*/ 148137 h 297857"/>
                <a:gd name="connsiteX4" fmla="*/ 29540 w 129474"/>
                <a:gd name="connsiteY4" fmla="*/ 220802 h 297857"/>
                <a:gd name="connsiteX5" fmla="*/ 13387 w 129474"/>
                <a:gd name="connsiteY5" fmla="*/ 257060 h 297857"/>
                <a:gd name="connsiteX6" fmla="*/ 0 w 129474"/>
                <a:gd name="connsiteY6" fmla="*/ 292380 h 297857"/>
                <a:gd name="connsiteX7" fmla="*/ 11411 w 129474"/>
                <a:gd name="connsiteY7" fmla="*/ 289466 h 297857"/>
                <a:gd name="connsiteX8" fmla="*/ 10917 w 129474"/>
                <a:gd name="connsiteY8" fmla="*/ 286650 h 297857"/>
                <a:gd name="connsiteX9" fmla="*/ 2421 w 129474"/>
                <a:gd name="connsiteY9" fmla="*/ 285464 h 297857"/>
                <a:gd name="connsiteX10" fmla="*/ 1284 w 129474"/>
                <a:gd name="connsiteY10" fmla="*/ 287984 h 297857"/>
                <a:gd name="connsiteX11" fmla="*/ 9435 w 129474"/>
                <a:gd name="connsiteY11" fmla="*/ 296481 h 297857"/>
                <a:gd name="connsiteX12" fmla="*/ 19414 w 129474"/>
                <a:gd name="connsiteY12" fmla="*/ 279487 h 297857"/>
                <a:gd name="connsiteX13" fmla="*/ 28849 w 129474"/>
                <a:gd name="connsiteY13" fmla="*/ 258345 h 297857"/>
                <a:gd name="connsiteX14" fmla="*/ 47521 w 129474"/>
                <a:gd name="connsiteY14" fmla="*/ 215961 h 297857"/>
                <a:gd name="connsiteX15" fmla="*/ 83632 w 129474"/>
                <a:gd name="connsiteY15" fmla="*/ 132428 h 297857"/>
                <a:gd name="connsiteX16" fmla="*/ 118458 w 129474"/>
                <a:gd name="connsiteY16" fmla="*/ 48351 h 297857"/>
                <a:gd name="connsiteX17" fmla="*/ 119347 w 129474"/>
                <a:gd name="connsiteY17" fmla="*/ 187 h 297857"/>
                <a:gd name="connsiteX18" fmla="*/ 119298 w 129474"/>
                <a:gd name="connsiteY18" fmla="*/ 2361 h 297857"/>
                <a:gd name="connsiteX19" fmla="*/ 119298 w 129474"/>
                <a:gd name="connsiteY19" fmla="*/ 2361 h 297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9474" h="297857">
                  <a:moveTo>
                    <a:pt x="119298" y="2361"/>
                  </a:moveTo>
                  <a:cubicBezTo>
                    <a:pt x="129968" y="3794"/>
                    <a:pt x="111838" y="33828"/>
                    <a:pt x="110109" y="37583"/>
                  </a:cubicBezTo>
                  <a:cubicBezTo>
                    <a:pt x="104577" y="49586"/>
                    <a:pt x="99390" y="61788"/>
                    <a:pt x="94104" y="73890"/>
                  </a:cubicBezTo>
                  <a:cubicBezTo>
                    <a:pt x="83286" y="98639"/>
                    <a:pt x="72320" y="123338"/>
                    <a:pt x="61551" y="148137"/>
                  </a:cubicBezTo>
                  <a:cubicBezTo>
                    <a:pt x="50979" y="172392"/>
                    <a:pt x="40309" y="196646"/>
                    <a:pt x="29540" y="220802"/>
                  </a:cubicBezTo>
                  <a:cubicBezTo>
                    <a:pt x="24156" y="232905"/>
                    <a:pt x="18771" y="244958"/>
                    <a:pt x="13387" y="257060"/>
                  </a:cubicBezTo>
                  <a:cubicBezTo>
                    <a:pt x="8595" y="267780"/>
                    <a:pt x="0" y="280525"/>
                    <a:pt x="0" y="292380"/>
                  </a:cubicBezTo>
                  <a:cubicBezTo>
                    <a:pt x="3804" y="291393"/>
                    <a:pt x="7607" y="290404"/>
                    <a:pt x="11411" y="289466"/>
                  </a:cubicBezTo>
                  <a:cubicBezTo>
                    <a:pt x="11263" y="288527"/>
                    <a:pt x="11065" y="287589"/>
                    <a:pt x="10917" y="286650"/>
                  </a:cubicBezTo>
                  <a:cubicBezTo>
                    <a:pt x="10719" y="282352"/>
                    <a:pt x="3754" y="281315"/>
                    <a:pt x="2421" y="285464"/>
                  </a:cubicBezTo>
                  <a:cubicBezTo>
                    <a:pt x="2025" y="286304"/>
                    <a:pt x="1630" y="287144"/>
                    <a:pt x="1284" y="287984"/>
                  </a:cubicBezTo>
                  <a:cubicBezTo>
                    <a:pt x="-2519" y="293121"/>
                    <a:pt x="4149" y="301075"/>
                    <a:pt x="9435" y="296481"/>
                  </a:cubicBezTo>
                  <a:cubicBezTo>
                    <a:pt x="14622" y="291886"/>
                    <a:pt x="16598" y="285712"/>
                    <a:pt x="19414" y="279487"/>
                  </a:cubicBezTo>
                  <a:cubicBezTo>
                    <a:pt x="22575" y="272424"/>
                    <a:pt x="25737" y="265409"/>
                    <a:pt x="28849" y="258345"/>
                  </a:cubicBezTo>
                  <a:cubicBezTo>
                    <a:pt x="35122" y="244217"/>
                    <a:pt x="41347" y="230089"/>
                    <a:pt x="47521" y="215961"/>
                  </a:cubicBezTo>
                  <a:cubicBezTo>
                    <a:pt x="59674" y="188199"/>
                    <a:pt x="71875" y="160387"/>
                    <a:pt x="83632" y="132428"/>
                  </a:cubicBezTo>
                  <a:cubicBezTo>
                    <a:pt x="95389" y="104468"/>
                    <a:pt x="107442" y="76608"/>
                    <a:pt x="118458" y="48351"/>
                  </a:cubicBezTo>
                  <a:cubicBezTo>
                    <a:pt x="120878" y="42176"/>
                    <a:pt x="141428" y="-3270"/>
                    <a:pt x="119347" y="187"/>
                  </a:cubicBezTo>
                  <a:cubicBezTo>
                    <a:pt x="118112" y="385"/>
                    <a:pt x="118013" y="2164"/>
                    <a:pt x="119298" y="2361"/>
                  </a:cubicBezTo>
                  <a:lnTo>
                    <a:pt x="119298" y="236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1" name="任意多边形: 形状 340"/>
            <p:cNvSpPr/>
            <p:nvPr/>
          </p:nvSpPr>
          <p:spPr>
            <a:xfrm>
              <a:off x="452560" y="5205088"/>
              <a:ext cx="24498" cy="130230"/>
            </a:xfrm>
            <a:custGeom>
              <a:avLst/>
              <a:gdLst>
                <a:gd name="connsiteX0" fmla="*/ 389 w 24498"/>
                <a:gd name="connsiteY0" fmla="*/ 1866 h 130230"/>
                <a:gd name="connsiteX1" fmla="*/ 4094 w 24498"/>
                <a:gd name="connsiteY1" fmla="*/ 66924 h 130230"/>
                <a:gd name="connsiteX2" fmla="*/ 7898 w 24498"/>
                <a:gd name="connsiteY2" fmla="*/ 98934 h 130230"/>
                <a:gd name="connsiteX3" fmla="*/ 9923 w 24498"/>
                <a:gd name="connsiteY3" fmla="*/ 116026 h 130230"/>
                <a:gd name="connsiteX4" fmla="*/ 11948 w 24498"/>
                <a:gd name="connsiteY4" fmla="*/ 123880 h 130230"/>
                <a:gd name="connsiteX5" fmla="*/ 16789 w 24498"/>
                <a:gd name="connsiteY5" fmla="*/ 129314 h 130230"/>
                <a:gd name="connsiteX6" fmla="*/ 20840 w 24498"/>
                <a:gd name="connsiteY6" fmla="*/ 128820 h 130230"/>
                <a:gd name="connsiteX7" fmla="*/ 24150 w 24498"/>
                <a:gd name="connsiteY7" fmla="*/ 122349 h 130230"/>
                <a:gd name="connsiteX8" fmla="*/ 24150 w 24498"/>
                <a:gd name="connsiteY8" fmla="*/ 114198 h 130230"/>
                <a:gd name="connsiteX9" fmla="*/ 21828 w 24498"/>
                <a:gd name="connsiteY9" fmla="*/ 97155 h 130230"/>
                <a:gd name="connsiteX10" fmla="*/ 17432 w 24498"/>
                <a:gd name="connsiteY10" fmla="*/ 65244 h 130230"/>
                <a:gd name="connsiteX11" fmla="*/ 4588 w 24498"/>
                <a:gd name="connsiteY11" fmla="*/ 1323 h 130230"/>
                <a:gd name="connsiteX12" fmla="*/ 389 w 24498"/>
                <a:gd name="connsiteY12" fmla="*/ 1866 h 130230"/>
                <a:gd name="connsiteX13" fmla="*/ 389 w 24498"/>
                <a:gd name="connsiteY13" fmla="*/ 1866 h 13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498" h="130230">
                  <a:moveTo>
                    <a:pt x="389" y="1866"/>
                  </a:moveTo>
                  <a:cubicBezTo>
                    <a:pt x="-1044" y="23552"/>
                    <a:pt x="1772" y="45435"/>
                    <a:pt x="4094" y="66924"/>
                  </a:cubicBezTo>
                  <a:cubicBezTo>
                    <a:pt x="5230" y="77594"/>
                    <a:pt x="6613" y="88264"/>
                    <a:pt x="7898" y="98934"/>
                  </a:cubicBezTo>
                  <a:cubicBezTo>
                    <a:pt x="8589" y="104615"/>
                    <a:pt x="9083" y="110345"/>
                    <a:pt x="9923" y="116026"/>
                  </a:cubicBezTo>
                  <a:cubicBezTo>
                    <a:pt x="10318" y="118644"/>
                    <a:pt x="10664" y="121559"/>
                    <a:pt x="11948" y="123880"/>
                  </a:cubicBezTo>
                  <a:cubicBezTo>
                    <a:pt x="13183" y="126103"/>
                    <a:pt x="15110" y="127437"/>
                    <a:pt x="16789" y="129314"/>
                  </a:cubicBezTo>
                  <a:cubicBezTo>
                    <a:pt x="18024" y="130697"/>
                    <a:pt x="20000" y="130500"/>
                    <a:pt x="20840" y="128820"/>
                  </a:cubicBezTo>
                  <a:cubicBezTo>
                    <a:pt x="21976" y="126597"/>
                    <a:pt x="23557" y="124819"/>
                    <a:pt x="24150" y="122349"/>
                  </a:cubicBezTo>
                  <a:cubicBezTo>
                    <a:pt x="24792" y="119780"/>
                    <a:pt x="24397" y="116816"/>
                    <a:pt x="24150" y="114198"/>
                  </a:cubicBezTo>
                  <a:cubicBezTo>
                    <a:pt x="23557" y="108517"/>
                    <a:pt x="22618" y="102836"/>
                    <a:pt x="21828" y="97155"/>
                  </a:cubicBezTo>
                  <a:cubicBezTo>
                    <a:pt x="20395" y="86535"/>
                    <a:pt x="19012" y="75865"/>
                    <a:pt x="17432" y="65244"/>
                  </a:cubicBezTo>
                  <a:cubicBezTo>
                    <a:pt x="14221" y="43855"/>
                    <a:pt x="11454" y="21921"/>
                    <a:pt x="4588" y="1323"/>
                  </a:cubicBezTo>
                  <a:cubicBezTo>
                    <a:pt x="3946" y="-703"/>
                    <a:pt x="537" y="-308"/>
                    <a:pt x="389" y="1866"/>
                  </a:cubicBezTo>
                  <a:lnTo>
                    <a:pt x="389" y="186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2" name="任意多边形: 形状 341"/>
            <p:cNvSpPr/>
            <p:nvPr/>
          </p:nvSpPr>
          <p:spPr>
            <a:xfrm>
              <a:off x="499599" y="5220020"/>
              <a:ext cx="134817" cy="65420"/>
            </a:xfrm>
            <a:custGeom>
              <a:avLst/>
              <a:gdLst>
                <a:gd name="connsiteX0" fmla="*/ 133359 w 134817"/>
                <a:gd name="connsiteY0" fmla="*/ 717 h 65420"/>
                <a:gd name="connsiteX1" fmla="*/ 125109 w 134817"/>
                <a:gd name="connsiteY1" fmla="*/ 25 h 65420"/>
                <a:gd name="connsiteX2" fmla="*/ 115279 w 134817"/>
                <a:gd name="connsiteY2" fmla="*/ 964 h 65420"/>
                <a:gd name="connsiteX3" fmla="*/ 96162 w 134817"/>
                <a:gd name="connsiteY3" fmla="*/ 5262 h 65420"/>
                <a:gd name="connsiteX4" fmla="*/ 59952 w 134817"/>
                <a:gd name="connsiteY4" fmla="*/ 19488 h 65420"/>
                <a:gd name="connsiteX5" fmla="*/ 25818 w 134817"/>
                <a:gd name="connsiteY5" fmla="*/ 37963 h 65420"/>
                <a:gd name="connsiteX6" fmla="*/ 9220 w 134817"/>
                <a:gd name="connsiteY6" fmla="*/ 48979 h 65420"/>
                <a:gd name="connsiteX7" fmla="*/ 2156 w 134817"/>
                <a:gd name="connsiteY7" fmla="*/ 54561 h 65420"/>
                <a:gd name="connsiteX8" fmla="*/ 625 w 134817"/>
                <a:gd name="connsiteY8" fmla="*/ 59156 h 65420"/>
                <a:gd name="connsiteX9" fmla="*/ 625 w 134817"/>
                <a:gd name="connsiteY9" fmla="*/ 60588 h 65420"/>
                <a:gd name="connsiteX10" fmla="*/ 378 w 134817"/>
                <a:gd name="connsiteY10" fmla="*/ 60934 h 65420"/>
                <a:gd name="connsiteX11" fmla="*/ 4280 w 134817"/>
                <a:gd name="connsiteY11" fmla="*/ 64935 h 65420"/>
                <a:gd name="connsiteX12" fmla="*/ 5960 w 134817"/>
                <a:gd name="connsiteY12" fmla="*/ 64441 h 65420"/>
                <a:gd name="connsiteX13" fmla="*/ 2255 w 134817"/>
                <a:gd name="connsiteY13" fmla="*/ 63898 h 65420"/>
                <a:gd name="connsiteX14" fmla="*/ 16630 w 134817"/>
                <a:gd name="connsiteY14" fmla="*/ 60588 h 65420"/>
                <a:gd name="connsiteX15" fmla="*/ 32339 w 134817"/>
                <a:gd name="connsiteY15" fmla="*/ 49869 h 65420"/>
                <a:gd name="connsiteX16" fmla="*/ 65683 w 134817"/>
                <a:gd name="connsiteY16" fmla="*/ 31443 h 65420"/>
                <a:gd name="connsiteX17" fmla="*/ 100064 w 134817"/>
                <a:gd name="connsiteY17" fmla="*/ 17562 h 65420"/>
                <a:gd name="connsiteX18" fmla="*/ 117798 w 134817"/>
                <a:gd name="connsiteY18" fmla="*/ 10893 h 65420"/>
                <a:gd name="connsiteX19" fmla="*/ 126048 w 134817"/>
                <a:gd name="connsiteY19" fmla="*/ 7435 h 65420"/>
                <a:gd name="connsiteX20" fmla="*/ 133952 w 134817"/>
                <a:gd name="connsiteY20" fmla="*/ 3137 h 65420"/>
                <a:gd name="connsiteX21" fmla="*/ 133359 w 134817"/>
                <a:gd name="connsiteY21" fmla="*/ 717 h 65420"/>
                <a:gd name="connsiteX22" fmla="*/ 133359 w 134817"/>
                <a:gd name="connsiteY22" fmla="*/ 717 h 6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4817" h="65420">
                  <a:moveTo>
                    <a:pt x="133359" y="717"/>
                  </a:moveTo>
                  <a:cubicBezTo>
                    <a:pt x="130543" y="865"/>
                    <a:pt x="127974" y="-172"/>
                    <a:pt x="125109" y="25"/>
                  </a:cubicBezTo>
                  <a:cubicBezTo>
                    <a:pt x="121849" y="272"/>
                    <a:pt x="118490" y="421"/>
                    <a:pt x="115279" y="964"/>
                  </a:cubicBezTo>
                  <a:cubicBezTo>
                    <a:pt x="108857" y="2051"/>
                    <a:pt x="102435" y="3434"/>
                    <a:pt x="96162" y="5262"/>
                  </a:cubicBezTo>
                  <a:cubicBezTo>
                    <a:pt x="83763" y="8917"/>
                    <a:pt x="71660" y="14005"/>
                    <a:pt x="59952" y="19488"/>
                  </a:cubicBezTo>
                  <a:cubicBezTo>
                    <a:pt x="48245" y="24972"/>
                    <a:pt x="36834" y="31146"/>
                    <a:pt x="25818" y="37963"/>
                  </a:cubicBezTo>
                  <a:cubicBezTo>
                    <a:pt x="20186" y="41471"/>
                    <a:pt x="14654" y="45126"/>
                    <a:pt x="9220" y="48979"/>
                  </a:cubicBezTo>
                  <a:cubicBezTo>
                    <a:pt x="6948" y="50560"/>
                    <a:pt x="3786" y="52289"/>
                    <a:pt x="2156" y="54561"/>
                  </a:cubicBezTo>
                  <a:cubicBezTo>
                    <a:pt x="1119" y="55994"/>
                    <a:pt x="723" y="57426"/>
                    <a:pt x="625" y="59156"/>
                  </a:cubicBezTo>
                  <a:cubicBezTo>
                    <a:pt x="625" y="59649"/>
                    <a:pt x="625" y="60094"/>
                    <a:pt x="625" y="60588"/>
                  </a:cubicBezTo>
                  <a:cubicBezTo>
                    <a:pt x="1217" y="62268"/>
                    <a:pt x="1119" y="62366"/>
                    <a:pt x="378" y="60934"/>
                  </a:cubicBezTo>
                  <a:cubicBezTo>
                    <a:pt x="-1104" y="63453"/>
                    <a:pt x="2107" y="65577"/>
                    <a:pt x="4280" y="64935"/>
                  </a:cubicBezTo>
                  <a:cubicBezTo>
                    <a:pt x="4824" y="64787"/>
                    <a:pt x="5416" y="64639"/>
                    <a:pt x="5960" y="64441"/>
                  </a:cubicBezTo>
                  <a:cubicBezTo>
                    <a:pt x="4725" y="64243"/>
                    <a:pt x="3490" y="64095"/>
                    <a:pt x="2255" y="63898"/>
                  </a:cubicBezTo>
                  <a:cubicBezTo>
                    <a:pt x="7837" y="67553"/>
                    <a:pt x="12036" y="63898"/>
                    <a:pt x="16630" y="60588"/>
                  </a:cubicBezTo>
                  <a:cubicBezTo>
                    <a:pt x="21767" y="56883"/>
                    <a:pt x="27003" y="53277"/>
                    <a:pt x="32339" y="49869"/>
                  </a:cubicBezTo>
                  <a:cubicBezTo>
                    <a:pt x="43058" y="43052"/>
                    <a:pt x="54173" y="36877"/>
                    <a:pt x="65683" y="31443"/>
                  </a:cubicBezTo>
                  <a:cubicBezTo>
                    <a:pt x="76896" y="26157"/>
                    <a:pt x="88406" y="21761"/>
                    <a:pt x="100064" y="17562"/>
                  </a:cubicBezTo>
                  <a:cubicBezTo>
                    <a:pt x="105992" y="15389"/>
                    <a:pt x="111870" y="13066"/>
                    <a:pt x="117798" y="10893"/>
                  </a:cubicBezTo>
                  <a:cubicBezTo>
                    <a:pt x="120614" y="9856"/>
                    <a:pt x="123232" y="8473"/>
                    <a:pt x="126048" y="7435"/>
                  </a:cubicBezTo>
                  <a:cubicBezTo>
                    <a:pt x="128962" y="6348"/>
                    <a:pt x="131086" y="4224"/>
                    <a:pt x="133952" y="3137"/>
                  </a:cubicBezTo>
                  <a:cubicBezTo>
                    <a:pt x="135483" y="2643"/>
                    <a:pt x="134791" y="618"/>
                    <a:pt x="133359" y="717"/>
                  </a:cubicBezTo>
                  <a:lnTo>
                    <a:pt x="133359" y="71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3" name="任意多边形: 形状 342"/>
            <p:cNvSpPr/>
            <p:nvPr/>
          </p:nvSpPr>
          <p:spPr>
            <a:xfrm>
              <a:off x="155065" y="5238717"/>
              <a:ext cx="40634" cy="91622"/>
            </a:xfrm>
            <a:custGeom>
              <a:avLst/>
              <a:gdLst>
                <a:gd name="connsiteX0" fmla="*/ 38838 w 40634"/>
                <a:gd name="connsiteY0" fmla="*/ 346 h 91622"/>
                <a:gd name="connsiteX1" fmla="*/ 30637 w 40634"/>
                <a:gd name="connsiteY1" fmla="*/ 9731 h 91622"/>
                <a:gd name="connsiteX2" fmla="*/ 24265 w 40634"/>
                <a:gd name="connsiteY2" fmla="*/ 20204 h 91622"/>
                <a:gd name="connsiteX3" fmla="*/ 12854 w 40634"/>
                <a:gd name="connsiteY3" fmla="*/ 42977 h 91622"/>
                <a:gd name="connsiteX4" fmla="*/ 2875 w 40634"/>
                <a:gd name="connsiteY4" fmla="*/ 65849 h 91622"/>
                <a:gd name="connsiteX5" fmla="*/ 10 w 40634"/>
                <a:gd name="connsiteY5" fmla="*/ 77753 h 91622"/>
                <a:gd name="connsiteX6" fmla="*/ 603 w 40634"/>
                <a:gd name="connsiteY6" fmla="*/ 89264 h 91622"/>
                <a:gd name="connsiteX7" fmla="*/ 5889 w 40634"/>
                <a:gd name="connsiteY7" fmla="*/ 90004 h 91622"/>
                <a:gd name="connsiteX8" fmla="*/ 11619 w 40634"/>
                <a:gd name="connsiteY8" fmla="*/ 79186 h 91622"/>
                <a:gd name="connsiteX9" fmla="*/ 15966 w 40634"/>
                <a:gd name="connsiteY9" fmla="*/ 67578 h 91622"/>
                <a:gd name="connsiteX10" fmla="*/ 25055 w 40634"/>
                <a:gd name="connsiteY10" fmla="*/ 46286 h 91622"/>
                <a:gd name="connsiteX11" fmla="*/ 34639 w 40634"/>
                <a:gd name="connsiteY11" fmla="*/ 24650 h 91622"/>
                <a:gd name="connsiteX12" fmla="*/ 38591 w 40634"/>
                <a:gd name="connsiteY12" fmla="*/ 13140 h 91622"/>
                <a:gd name="connsiteX13" fmla="*/ 40616 w 40634"/>
                <a:gd name="connsiteY13" fmla="*/ 1087 h 91622"/>
                <a:gd name="connsiteX14" fmla="*/ 38838 w 40634"/>
                <a:gd name="connsiteY14" fmla="*/ 346 h 91622"/>
                <a:gd name="connsiteX15" fmla="*/ 38838 w 40634"/>
                <a:gd name="connsiteY15" fmla="*/ 346 h 9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634" h="91622">
                  <a:moveTo>
                    <a:pt x="38838" y="346"/>
                  </a:moveTo>
                  <a:cubicBezTo>
                    <a:pt x="36368" y="3655"/>
                    <a:pt x="33206" y="6521"/>
                    <a:pt x="30637" y="9731"/>
                  </a:cubicBezTo>
                  <a:cubicBezTo>
                    <a:pt x="28168" y="12794"/>
                    <a:pt x="26142" y="16746"/>
                    <a:pt x="24265" y="20204"/>
                  </a:cubicBezTo>
                  <a:cubicBezTo>
                    <a:pt x="20214" y="27663"/>
                    <a:pt x="16509" y="35320"/>
                    <a:pt x="12854" y="42977"/>
                  </a:cubicBezTo>
                  <a:cubicBezTo>
                    <a:pt x="9248" y="50485"/>
                    <a:pt x="5741" y="58043"/>
                    <a:pt x="2875" y="65849"/>
                  </a:cubicBezTo>
                  <a:cubicBezTo>
                    <a:pt x="1443" y="69751"/>
                    <a:pt x="109" y="73604"/>
                    <a:pt x="10" y="77753"/>
                  </a:cubicBezTo>
                  <a:cubicBezTo>
                    <a:pt x="-88" y="81607"/>
                    <a:pt x="554" y="85410"/>
                    <a:pt x="603" y="89264"/>
                  </a:cubicBezTo>
                  <a:cubicBezTo>
                    <a:pt x="652" y="92030"/>
                    <a:pt x="5000" y="92474"/>
                    <a:pt x="5889" y="90004"/>
                  </a:cubicBezTo>
                  <a:cubicBezTo>
                    <a:pt x="7321" y="86102"/>
                    <a:pt x="9742" y="82842"/>
                    <a:pt x="11619" y="79186"/>
                  </a:cubicBezTo>
                  <a:cubicBezTo>
                    <a:pt x="13496" y="75481"/>
                    <a:pt x="14533" y="71480"/>
                    <a:pt x="15966" y="67578"/>
                  </a:cubicBezTo>
                  <a:cubicBezTo>
                    <a:pt x="18683" y="60316"/>
                    <a:pt x="21844" y="53301"/>
                    <a:pt x="25055" y="46286"/>
                  </a:cubicBezTo>
                  <a:cubicBezTo>
                    <a:pt x="28365" y="39124"/>
                    <a:pt x="31625" y="31961"/>
                    <a:pt x="34639" y="24650"/>
                  </a:cubicBezTo>
                  <a:cubicBezTo>
                    <a:pt x="36121" y="21044"/>
                    <a:pt x="37800" y="16944"/>
                    <a:pt x="38591" y="13140"/>
                  </a:cubicBezTo>
                  <a:cubicBezTo>
                    <a:pt x="39381" y="9188"/>
                    <a:pt x="39628" y="5039"/>
                    <a:pt x="40616" y="1087"/>
                  </a:cubicBezTo>
                  <a:cubicBezTo>
                    <a:pt x="40814" y="148"/>
                    <a:pt x="39381" y="-395"/>
                    <a:pt x="38838" y="346"/>
                  </a:cubicBezTo>
                  <a:lnTo>
                    <a:pt x="38838" y="34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4" name="任意多边形: 形状 343"/>
            <p:cNvSpPr/>
            <p:nvPr/>
          </p:nvSpPr>
          <p:spPr>
            <a:xfrm>
              <a:off x="151095" y="5234791"/>
              <a:ext cx="23393" cy="66707"/>
            </a:xfrm>
            <a:custGeom>
              <a:avLst/>
              <a:gdLst>
                <a:gd name="connsiteX0" fmla="*/ 28 w 23393"/>
                <a:gd name="connsiteY0" fmla="*/ 1062 h 66707"/>
                <a:gd name="connsiteX1" fmla="*/ 4326 w 23393"/>
                <a:gd name="connsiteY1" fmla="*/ 16622 h 66707"/>
                <a:gd name="connsiteX2" fmla="*/ 7981 w 23393"/>
                <a:gd name="connsiteY2" fmla="*/ 32628 h 66707"/>
                <a:gd name="connsiteX3" fmla="*/ 8969 w 23393"/>
                <a:gd name="connsiteY3" fmla="*/ 40581 h 66707"/>
                <a:gd name="connsiteX4" fmla="*/ 10056 w 23393"/>
                <a:gd name="connsiteY4" fmla="*/ 48583 h 66707"/>
                <a:gd name="connsiteX5" fmla="*/ 11192 w 23393"/>
                <a:gd name="connsiteY5" fmla="*/ 57030 h 66707"/>
                <a:gd name="connsiteX6" fmla="*/ 12032 w 23393"/>
                <a:gd name="connsiteY6" fmla="*/ 60784 h 66707"/>
                <a:gd name="connsiteX7" fmla="*/ 15095 w 23393"/>
                <a:gd name="connsiteY7" fmla="*/ 65724 h 66707"/>
                <a:gd name="connsiteX8" fmla="*/ 21467 w 23393"/>
                <a:gd name="connsiteY8" fmla="*/ 65033 h 66707"/>
                <a:gd name="connsiteX9" fmla="*/ 23394 w 23393"/>
                <a:gd name="connsiteY9" fmla="*/ 59797 h 66707"/>
                <a:gd name="connsiteX10" fmla="*/ 23295 w 23393"/>
                <a:gd name="connsiteY10" fmla="*/ 55499 h 66707"/>
                <a:gd name="connsiteX11" fmla="*/ 21862 w 23393"/>
                <a:gd name="connsiteY11" fmla="*/ 47101 h 66707"/>
                <a:gd name="connsiteX12" fmla="*/ 19541 w 23393"/>
                <a:gd name="connsiteY12" fmla="*/ 38308 h 66707"/>
                <a:gd name="connsiteX13" fmla="*/ 16626 w 23393"/>
                <a:gd name="connsiteY13" fmla="*/ 30404 h 66707"/>
                <a:gd name="connsiteX14" fmla="*/ 10353 w 23393"/>
                <a:gd name="connsiteY14" fmla="*/ 15091 h 66707"/>
                <a:gd name="connsiteX15" fmla="*/ 1856 w 23393"/>
                <a:gd name="connsiteY15" fmla="*/ 370 h 66707"/>
                <a:gd name="connsiteX16" fmla="*/ 28 w 23393"/>
                <a:gd name="connsiteY16" fmla="*/ 1062 h 66707"/>
                <a:gd name="connsiteX17" fmla="*/ 28 w 23393"/>
                <a:gd name="connsiteY17" fmla="*/ 1062 h 6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3" h="66707">
                  <a:moveTo>
                    <a:pt x="28" y="1062"/>
                  </a:moveTo>
                  <a:cubicBezTo>
                    <a:pt x="1263" y="6298"/>
                    <a:pt x="3091" y="11386"/>
                    <a:pt x="4326" y="16622"/>
                  </a:cubicBezTo>
                  <a:cubicBezTo>
                    <a:pt x="5561" y="21957"/>
                    <a:pt x="6845" y="27243"/>
                    <a:pt x="7981" y="32628"/>
                  </a:cubicBezTo>
                  <a:cubicBezTo>
                    <a:pt x="8525" y="35245"/>
                    <a:pt x="8525" y="37962"/>
                    <a:pt x="8969" y="40581"/>
                  </a:cubicBezTo>
                  <a:cubicBezTo>
                    <a:pt x="9365" y="43248"/>
                    <a:pt x="9760" y="45915"/>
                    <a:pt x="10056" y="48583"/>
                  </a:cubicBezTo>
                  <a:cubicBezTo>
                    <a:pt x="10402" y="51399"/>
                    <a:pt x="10698" y="54215"/>
                    <a:pt x="11192" y="57030"/>
                  </a:cubicBezTo>
                  <a:cubicBezTo>
                    <a:pt x="11439" y="58265"/>
                    <a:pt x="11736" y="59550"/>
                    <a:pt x="12032" y="60784"/>
                  </a:cubicBezTo>
                  <a:cubicBezTo>
                    <a:pt x="12526" y="63057"/>
                    <a:pt x="13415" y="64193"/>
                    <a:pt x="15095" y="65724"/>
                  </a:cubicBezTo>
                  <a:cubicBezTo>
                    <a:pt x="16873" y="67305"/>
                    <a:pt x="20084" y="66910"/>
                    <a:pt x="21467" y="65033"/>
                  </a:cubicBezTo>
                  <a:cubicBezTo>
                    <a:pt x="22702" y="63403"/>
                    <a:pt x="23394" y="61921"/>
                    <a:pt x="23394" y="59797"/>
                  </a:cubicBezTo>
                  <a:cubicBezTo>
                    <a:pt x="23394" y="58364"/>
                    <a:pt x="23394" y="56931"/>
                    <a:pt x="23295" y="55499"/>
                  </a:cubicBezTo>
                  <a:cubicBezTo>
                    <a:pt x="23048" y="52683"/>
                    <a:pt x="22505" y="49818"/>
                    <a:pt x="21862" y="47101"/>
                  </a:cubicBezTo>
                  <a:cubicBezTo>
                    <a:pt x="21171" y="44137"/>
                    <a:pt x="20381" y="41223"/>
                    <a:pt x="19541" y="38308"/>
                  </a:cubicBezTo>
                  <a:cubicBezTo>
                    <a:pt x="18750" y="35591"/>
                    <a:pt x="17515" y="33072"/>
                    <a:pt x="16626" y="30404"/>
                  </a:cubicBezTo>
                  <a:cubicBezTo>
                    <a:pt x="14848" y="25119"/>
                    <a:pt x="12872" y="20080"/>
                    <a:pt x="10353" y="15091"/>
                  </a:cubicBezTo>
                  <a:cubicBezTo>
                    <a:pt x="7833" y="10101"/>
                    <a:pt x="5215" y="4866"/>
                    <a:pt x="1856" y="370"/>
                  </a:cubicBezTo>
                  <a:cubicBezTo>
                    <a:pt x="1214" y="-371"/>
                    <a:pt x="-219" y="73"/>
                    <a:pt x="28" y="1062"/>
                  </a:cubicBezTo>
                  <a:lnTo>
                    <a:pt x="28" y="106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5" name="任意多边形: 形状 344"/>
            <p:cNvSpPr/>
            <p:nvPr/>
          </p:nvSpPr>
          <p:spPr>
            <a:xfrm>
              <a:off x="156907" y="5273370"/>
              <a:ext cx="59489" cy="37859"/>
            </a:xfrm>
            <a:custGeom>
              <a:avLst/>
              <a:gdLst>
                <a:gd name="connsiteX0" fmla="*/ 58781 w 59489"/>
                <a:gd name="connsiteY0" fmla="*/ 25 h 37859"/>
                <a:gd name="connsiteX1" fmla="*/ 56064 w 59489"/>
                <a:gd name="connsiteY1" fmla="*/ 223 h 37859"/>
                <a:gd name="connsiteX2" fmla="*/ 52804 w 59489"/>
                <a:gd name="connsiteY2" fmla="*/ 1557 h 37859"/>
                <a:gd name="connsiteX3" fmla="*/ 45196 w 59489"/>
                <a:gd name="connsiteY3" fmla="*/ 4718 h 37859"/>
                <a:gd name="connsiteX4" fmla="*/ 30969 w 59489"/>
                <a:gd name="connsiteY4" fmla="*/ 11485 h 37859"/>
                <a:gd name="connsiteX5" fmla="*/ 2269 w 59489"/>
                <a:gd name="connsiteY5" fmla="*/ 27343 h 37859"/>
                <a:gd name="connsiteX6" fmla="*/ 7801 w 59489"/>
                <a:gd name="connsiteY6" fmla="*/ 37272 h 37859"/>
                <a:gd name="connsiteX7" fmla="*/ 35613 w 59489"/>
                <a:gd name="connsiteY7" fmla="*/ 19834 h 37859"/>
                <a:gd name="connsiteX8" fmla="*/ 48506 w 59489"/>
                <a:gd name="connsiteY8" fmla="*/ 10646 h 37859"/>
                <a:gd name="connsiteX9" fmla="*/ 54977 w 59489"/>
                <a:gd name="connsiteY9" fmla="*/ 5459 h 37859"/>
                <a:gd name="connsiteX10" fmla="*/ 57743 w 59489"/>
                <a:gd name="connsiteY10" fmla="*/ 3236 h 37859"/>
                <a:gd name="connsiteX11" fmla="*/ 59324 w 59489"/>
                <a:gd name="connsiteY11" fmla="*/ 816 h 37859"/>
                <a:gd name="connsiteX12" fmla="*/ 58781 w 59489"/>
                <a:gd name="connsiteY12" fmla="*/ 25 h 37859"/>
                <a:gd name="connsiteX13" fmla="*/ 58781 w 59489"/>
                <a:gd name="connsiteY13" fmla="*/ 25 h 3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489" h="37859">
                  <a:moveTo>
                    <a:pt x="58781" y="25"/>
                  </a:moveTo>
                  <a:cubicBezTo>
                    <a:pt x="57743" y="322"/>
                    <a:pt x="57052" y="74"/>
                    <a:pt x="56064" y="223"/>
                  </a:cubicBezTo>
                  <a:cubicBezTo>
                    <a:pt x="54928" y="420"/>
                    <a:pt x="53890" y="1211"/>
                    <a:pt x="52804" y="1557"/>
                  </a:cubicBezTo>
                  <a:cubicBezTo>
                    <a:pt x="50185" y="2445"/>
                    <a:pt x="47814" y="3730"/>
                    <a:pt x="45196" y="4718"/>
                  </a:cubicBezTo>
                  <a:cubicBezTo>
                    <a:pt x="40306" y="6497"/>
                    <a:pt x="35662" y="9164"/>
                    <a:pt x="30969" y="11485"/>
                  </a:cubicBezTo>
                  <a:cubicBezTo>
                    <a:pt x="21238" y="16277"/>
                    <a:pt x="11309" y="21267"/>
                    <a:pt x="2269" y="27343"/>
                  </a:cubicBezTo>
                  <a:cubicBezTo>
                    <a:pt x="-3066" y="30899"/>
                    <a:pt x="1923" y="40285"/>
                    <a:pt x="7801" y="37272"/>
                  </a:cubicBezTo>
                  <a:cubicBezTo>
                    <a:pt x="17483" y="32282"/>
                    <a:pt x="26672" y="26058"/>
                    <a:pt x="35613" y="19834"/>
                  </a:cubicBezTo>
                  <a:cubicBezTo>
                    <a:pt x="39861" y="16870"/>
                    <a:pt x="44603" y="14103"/>
                    <a:pt x="48506" y="10646"/>
                  </a:cubicBezTo>
                  <a:cubicBezTo>
                    <a:pt x="50581" y="8818"/>
                    <a:pt x="52902" y="7336"/>
                    <a:pt x="54977" y="5459"/>
                  </a:cubicBezTo>
                  <a:cubicBezTo>
                    <a:pt x="55817" y="4669"/>
                    <a:pt x="57002" y="4125"/>
                    <a:pt x="57743" y="3236"/>
                  </a:cubicBezTo>
                  <a:cubicBezTo>
                    <a:pt x="58386" y="2495"/>
                    <a:pt x="58583" y="1557"/>
                    <a:pt x="59324" y="816"/>
                  </a:cubicBezTo>
                  <a:cubicBezTo>
                    <a:pt x="59769" y="420"/>
                    <a:pt x="59225" y="-123"/>
                    <a:pt x="58781" y="25"/>
                  </a:cubicBezTo>
                  <a:lnTo>
                    <a:pt x="58781" y="2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6" name="任意多边形: 形状 345"/>
            <p:cNvSpPr/>
            <p:nvPr/>
          </p:nvSpPr>
          <p:spPr>
            <a:xfrm>
              <a:off x="584200" y="5304482"/>
              <a:ext cx="170870" cy="211482"/>
            </a:xfrm>
            <a:custGeom>
              <a:avLst/>
              <a:gdLst>
                <a:gd name="connsiteX0" fmla="*/ 15858 w 170870"/>
                <a:gd name="connsiteY0" fmla="*/ 210324 h 211482"/>
                <a:gd name="connsiteX1" fmla="*/ 12449 w 170870"/>
                <a:gd name="connsiteY1" fmla="*/ 190071 h 211482"/>
                <a:gd name="connsiteX2" fmla="*/ 13783 w 170870"/>
                <a:gd name="connsiteY2" fmla="*/ 172139 h 211482"/>
                <a:gd name="connsiteX3" fmla="*/ 37000 w 170870"/>
                <a:gd name="connsiteY3" fmla="*/ 133114 h 211482"/>
                <a:gd name="connsiteX4" fmla="*/ 70246 w 170870"/>
                <a:gd name="connsiteY4" fmla="*/ 107229 h 211482"/>
                <a:gd name="connsiteX5" fmla="*/ 97612 w 170870"/>
                <a:gd name="connsiteY5" fmla="*/ 118096 h 211482"/>
                <a:gd name="connsiteX6" fmla="*/ 111987 w 170870"/>
                <a:gd name="connsiteY6" fmla="*/ 116318 h 211482"/>
                <a:gd name="connsiteX7" fmla="*/ 115396 w 170870"/>
                <a:gd name="connsiteY7" fmla="*/ 76305 h 211482"/>
                <a:gd name="connsiteX8" fmla="*/ 124189 w 170870"/>
                <a:gd name="connsiteY8" fmla="*/ 58127 h 211482"/>
                <a:gd name="connsiteX9" fmla="*/ 137181 w 170870"/>
                <a:gd name="connsiteY9" fmla="*/ 49531 h 211482"/>
                <a:gd name="connsiteX10" fmla="*/ 145529 w 170870"/>
                <a:gd name="connsiteY10" fmla="*/ 41331 h 211482"/>
                <a:gd name="connsiteX11" fmla="*/ 138613 w 170870"/>
                <a:gd name="connsiteY11" fmla="*/ 32439 h 211482"/>
                <a:gd name="connsiteX12" fmla="*/ 145332 w 170870"/>
                <a:gd name="connsiteY12" fmla="*/ 20584 h 211482"/>
                <a:gd name="connsiteX13" fmla="*/ 169833 w 170870"/>
                <a:gd name="connsiteY13" fmla="*/ 9667 h 211482"/>
                <a:gd name="connsiteX14" fmla="*/ 169043 w 170870"/>
                <a:gd name="connsiteY14" fmla="*/ 2701 h 211482"/>
                <a:gd name="connsiteX15" fmla="*/ 145430 w 170870"/>
                <a:gd name="connsiteY15" fmla="*/ 3837 h 211482"/>
                <a:gd name="connsiteX16" fmla="*/ 126313 w 170870"/>
                <a:gd name="connsiteY16" fmla="*/ 20040 h 211482"/>
                <a:gd name="connsiteX17" fmla="*/ 143454 w 170870"/>
                <a:gd name="connsiteY17" fmla="*/ 55953 h 211482"/>
                <a:gd name="connsiteX18" fmla="*/ 151803 w 170870"/>
                <a:gd name="connsiteY18" fmla="*/ 47753 h 211482"/>
                <a:gd name="connsiteX19" fmla="*/ 133476 w 170870"/>
                <a:gd name="connsiteY19" fmla="*/ 33625 h 211482"/>
                <a:gd name="connsiteX20" fmla="*/ 111247 w 170870"/>
                <a:gd name="connsiteY20" fmla="*/ 51360 h 211482"/>
                <a:gd name="connsiteX21" fmla="*/ 97612 w 170870"/>
                <a:gd name="connsiteY21" fmla="*/ 118146 h 211482"/>
                <a:gd name="connsiteX22" fmla="*/ 111987 w 170870"/>
                <a:gd name="connsiteY22" fmla="*/ 116368 h 211482"/>
                <a:gd name="connsiteX23" fmla="*/ 81163 w 170870"/>
                <a:gd name="connsiteY23" fmla="*/ 90977 h 211482"/>
                <a:gd name="connsiteX24" fmla="*/ 34926 w 170870"/>
                <a:gd name="connsiteY24" fmla="*/ 115824 h 211482"/>
                <a:gd name="connsiteX25" fmla="*/ 1878 w 170870"/>
                <a:gd name="connsiteY25" fmla="*/ 165569 h 211482"/>
                <a:gd name="connsiteX26" fmla="*/ 890 w 170870"/>
                <a:gd name="connsiteY26" fmla="*/ 190317 h 211482"/>
                <a:gd name="connsiteX27" fmla="*/ 4546 w 170870"/>
                <a:gd name="connsiteY27" fmla="*/ 200691 h 211482"/>
                <a:gd name="connsiteX28" fmla="*/ 14228 w 170870"/>
                <a:gd name="connsiteY28" fmla="*/ 211213 h 211482"/>
                <a:gd name="connsiteX29" fmla="*/ 15858 w 170870"/>
                <a:gd name="connsiteY29" fmla="*/ 210324 h 211482"/>
                <a:gd name="connsiteX30" fmla="*/ 15858 w 170870"/>
                <a:gd name="connsiteY30" fmla="*/ 210324 h 21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0870" h="211482">
                  <a:moveTo>
                    <a:pt x="15858" y="210324"/>
                  </a:moveTo>
                  <a:cubicBezTo>
                    <a:pt x="12993" y="205137"/>
                    <a:pt x="12943" y="195850"/>
                    <a:pt x="12449" y="190071"/>
                  </a:cubicBezTo>
                  <a:cubicBezTo>
                    <a:pt x="11906" y="183995"/>
                    <a:pt x="12499" y="178066"/>
                    <a:pt x="13783" y="172139"/>
                  </a:cubicBezTo>
                  <a:cubicBezTo>
                    <a:pt x="17093" y="156924"/>
                    <a:pt x="26429" y="144179"/>
                    <a:pt x="37000" y="133114"/>
                  </a:cubicBezTo>
                  <a:cubicBezTo>
                    <a:pt x="46287" y="123382"/>
                    <a:pt x="57353" y="112021"/>
                    <a:pt x="70246" y="107229"/>
                  </a:cubicBezTo>
                  <a:cubicBezTo>
                    <a:pt x="80076" y="103574"/>
                    <a:pt x="95735" y="105500"/>
                    <a:pt x="97612" y="118096"/>
                  </a:cubicBezTo>
                  <a:cubicBezTo>
                    <a:pt x="98996" y="127334"/>
                    <a:pt x="113371" y="125556"/>
                    <a:pt x="111987" y="116318"/>
                  </a:cubicBezTo>
                  <a:cubicBezTo>
                    <a:pt x="110012" y="102832"/>
                    <a:pt x="110901" y="89198"/>
                    <a:pt x="115396" y="76305"/>
                  </a:cubicBezTo>
                  <a:cubicBezTo>
                    <a:pt x="117570" y="69933"/>
                    <a:pt x="120484" y="63758"/>
                    <a:pt x="124189" y="58127"/>
                  </a:cubicBezTo>
                  <a:cubicBezTo>
                    <a:pt x="125177" y="56645"/>
                    <a:pt x="135995" y="43308"/>
                    <a:pt x="137181" y="49531"/>
                  </a:cubicBezTo>
                  <a:cubicBezTo>
                    <a:pt x="139947" y="46765"/>
                    <a:pt x="142713" y="44048"/>
                    <a:pt x="145529" y="41331"/>
                  </a:cubicBezTo>
                  <a:cubicBezTo>
                    <a:pt x="140886" y="40886"/>
                    <a:pt x="138811" y="36885"/>
                    <a:pt x="138613" y="32439"/>
                  </a:cubicBezTo>
                  <a:cubicBezTo>
                    <a:pt x="138366" y="27253"/>
                    <a:pt x="141231" y="23449"/>
                    <a:pt x="145332" y="20584"/>
                  </a:cubicBezTo>
                  <a:cubicBezTo>
                    <a:pt x="152791" y="15348"/>
                    <a:pt x="164152" y="17027"/>
                    <a:pt x="169833" y="9667"/>
                  </a:cubicBezTo>
                  <a:cubicBezTo>
                    <a:pt x="171414" y="7592"/>
                    <a:pt x="171216" y="4332"/>
                    <a:pt x="169043" y="2701"/>
                  </a:cubicBezTo>
                  <a:cubicBezTo>
                    <a:pt x="162176" y="-2485"/>
                    <a:pt x="152692" y="874"/>
                    <a:pt x="145430" y="3837"/>
                  </a:cubicBezTo>
                  <a:cubicBezTo>
                    <a:pt x="137724" y="6950"/>
                    <a:pt x="130018" y="12334"/>
                    <a:pt x="126313" y="20040"/>
                  </a:cubicBezTo>
                  <a:cubicBezTo>
                    <a:pt x="119595" y="34119"/>
                    <a:pt x="126560" y="54373"/>
                    <a:pt x="143454" y="55953"/>
                  </a:cubicBezTo>
                  <a:cubicBezTo>
                    <a:pt x="147900" y="56348"/>
                    <a:pt x="152741" y="52643"/>
                    <a:pt x="151803" y="47753"/>
                  </a:cubicBezTo>
                  <a:cubicBezTo>
                    <a:pt x="150123" y="39010"/>
                    <a:pt x="142664" y="32884"/>
                    <a:pt x="133476" y="33625"/>
                  </a:cubicBezTo>
                  <a:cubicBezTo>
                    <a:pt x="123201" y="34416"/>
                    <a:pt x="116236" y="43258"/>
                    <a:pt x="111247" y="51360"/>
                  </a:cubicBezTo>
                  <a:cubicBezTo>
                    <a:pt x="98847" y="71316"/>
                    <a:pt x="94105" y="94929"/>
                    <a:pt x="97612" y="118146"/>
                  </a:cubicBezTo>
                  <a:cubicBezTo>
                    <a:pt x="102404" y="117553"/>
                    <a:pt x="107196" y="116960"/>
                    <a:pt x="111987" y="116368"/>
                  </a:cubicBezTo>
                  <a:cubicBezTo>
                    <a:pt x="109715" y="101301"/>
                    <a:pt x="95982" y="91569"/>
                    <a:pt x="81163" y="90977"/>
                  </a:cubicBezTo>
                  <a:cubicBezTo>
                    <a:pt x="62589" y="90236"/>
                    <a:pt x="47424" y="103821"/>
                    <a:pt x="34926" y="115824"/>
                  </a:cubicBezTo>
                  <a:cubicBezTo>
                    <a:pt x="20501" y="129706"/>
                    <a:pt x="7015" y="145760"/>
                    <a:pt x="1878" y="165569"/>
                  </a:cubicBezTo>
                  <a:cubicBezTo>
                    <a:pt x="-197" y="173621"/>
                    <a:pt x="-592" y="182117"/>
                    <a:pt x="890" y="190317"/>
                  </a:cubicBezTo>
                  <a:cubicBezTo>
                    <a:pt x="1582" y="194121"/>
                    <a:pt x="2619" y="197332"/>
                    <a:pt x="4546" y="200691"/>
                  </a:cubicBezTo>
                  <a:cubicBezTo>
                    <a:pt x="7509" y="205878"/>
                    <a:pt x="10276" y="206916"/>
                    <a:pt x="14228" y="211213"/>
                  </a:cubicBezTo>
                  <a:cubicBezTo>
                    <a:pt x="14919" y="211856"/>
                    <a:pt x="16352" y="211263"/>
                    <a:pt x="15858" y="210324"/>
                  </a:cubicBezTo>
                  <a:lnTo>
                    <a:pt x="15858" y="21032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7" name="任意多边形: 形状 346"/>
            <p:cNvSpPr/>
            <p:nvPr/>
          </p:nvSpPr>
          <p:spPr>
            <a:xfrm>
              <a:off x="654269" y="5460640"/>
              <a:ext cx="161666" cy="101023"/>
            </a:xfrm>
            <a:custGeom>
              <a:avLst/>
              <a:gdLst>
                <a:gd name="connsiteX0" fmla="*/ 11687 w 161666"/>
                <a:gd name="connsiteY0" fmla="*/ 92598 h 101023"/>
                <a:gd name="connsiteX1" fmla="*/ 15441 w 161666"/>
                <a:gd name="connsiteY1" fmla="*/ 75358 h 101023"/>
                <a:gd name="connsiteX2" fmla="*/ 24037 w 161666"/>
                <a:gd name="connsiteY2" fmla="*/ 48831 h 101023"/>
                <a:gd name="connsiteX3" fmla="*/ 89984 w 161666"/>
                <a:gd name="connsiteY3" fmla="*/ 15042 h 101023"/>
                <a:gd name="connsiteX4" fmla="*/ 81586 w 161666"/>
                <a:gd name="connsiteY4" fmla="*/ 8522 h 101023"/>
                <a:gd name="connsiteX5" fmla="*/ 76794 w 161666"/>
                <a:gd name="connsiteY5" fmla="*/ 44929 h 101023"/>
                <a:gd name="connsiteX6" fmla="*/ 89885 w 161666"/>
                <a:gd name="connsiteY6" fmla="*/ 52783 h 101023"/>
                <a:gd name="connsiteX7" fmla="*/ 133455 w 161666"/>
                <a:gd name="connsiteY7" fmla="*/ 50856 h 101023"/>
                <a:gd name="connsiteX8" fmla="*/ 144470 w 161666"/>
                <a:gd name="connsiteY8" fmla="*/ 70714 h 101023"/>
                <a:gd name="connsiteX9" fmla="*/ 142247 w 161666"/>
                <a:gd name="connsiteY9" fmla="*/ 94673 h 101023"/>
                <a:gd name="connsiteX10" fmla="*/ 153757 w 161666"/>
                <a:gd name="connsiteY10" fmla="*/ 99613 h 101023"/>
                <a:gd name="connsiteX11" fmla="*/ 160327 w 161666"/>
                <a:gd name="connsiteY11" fmla="*/ 66862 h 101023"/>
                <a:gd name="connsiteX12" fmla="*/ 141902 w 161666"/>
                <a:gd name="connsiteY12" fmla="*/ 37271 h 101023"/>
                <a:gd name="connsiteX13" fmla="*/ 77832 w 161666"/>
                <a:gd name="connsiteY13" fmla="*/ 43150 h 101023"/>
                <a:gd name="connsiteX14" fmla="*/ 90922 w 161666"/>
                <a:gd name="connsiteY14" fmla="*/ 51004 h 101023"/>
                <a:gd name="connsiteX15" fmla="*/ 96504 w 161666"/>
                <a:gd name="connsiteY15" fmla="*/ 6645 h 101023"/>
                <a:gd name="connsiteX16" fmla="*/ 88107 w 161666"/>
                <a:gd name="connsiteY16" fmla="*/ 124 h 101023"/>
                <a:gd name="connsiteX17" fmla="*/ 16726 w 161666"/>
                <a:gd name="connsiteY17" fmla="*/ 35938 h 101023"/>
                <a:gd name="connsiteX18" fmla="*/ 276 w 161666"/>
                <a:gd name="connsiteY18" fmla="*/ 63799 h 101023"/>
                <a:gd name="connsiteX19" fmla="*/ 3190 w 161666"/>
                <a:gd name="connsiteY19" fmla="*/ 79260 h 101023"/>
                <a:gd name="connsiteX20" fmla="*/ 10748 w 161666"/>
                <a:gd name="connsiteY20" fmla="*/ 90869 h 101023"/>
                <a:gd name="connsiteX21" fmla="*/ 11687 w 161666"/>
                <a:gd name="connsiteY21" fmla="*/ 92598 h 101023"/>
                <a:gd name="connsiteX22" fmla="*/ 11687 w 161666"/>
                <a:gd name="connsiteY22" fmla="*/ 92598 h 10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1666" h="101023">
                  <a:moveTo>
                    <a:pt x="11687" y="92598"/>
                  </a:moveTo>
                  <a:cubicBezTo>
                    <a:pt x="21122" y="91808"/>
                    <a:pt x="17467" y="81039"/>
                    <a:pt x="15441" y="75358"/>
                  </a:cubicBezTo>
                  <a:cubicBezTo>
                    <a:pt x="11786" y="65281"/>
                    <a:pt x="17220" y="56093"/>
                    <a:pt x="24037" y="48831"/>
                  </a:cubicBezTo>
                  <a:cubicBezTo>
                    <a:pt x="40733" y="30998"/>
                    <a:pt x="66421" y="19834"/>
                    <a:pt x="89984" y="15042"/>
                  </a:cubicBezTo>
                  <a:cubicBezTo>
                    <a:pt x="87168" y="12869"/>
                    <a:pt x="84402" y="10695"/>
                    <a:pt x="81586" y="8522"/>
                  </a:cubicBezTo>
                  <a:cubicBezTo>
                    <a:pt x="82771" y="21020"/>
                    <a:pt x="81191" y="33172"/>
                    <a:pt x="76794" y="44929"/>
                  </a:cubicBezTo>
                  <a:cubicBezTo>
                    <a:pt x="73583" y="53524"/>
                    <a:pt x="83809" y="58661"/>
                    <a:pt x="89885" y="52783"/>
                  </a:cubicBezTo>
                  <a:cubicBezTo>
                    <a:pt x="101296" y="41717"/>
                    <a:pt x="121253" y="40730"/>
                    <a:pt x="133455" y="50856"/>
                  </a:cubicBezTo>
                  <a:cubicBezTo>
                    <a:pt x="139382" y="55796"/>
                    <a:pt x="143235" y="63157"/>
                    <a:pt x="144470" y="70714"/>
                  </a:cubicBezTo>
                  <a:cubicBezTo>
                    <a:pt x="145853" y="79113"/>
                    <a:pt x="142050" y="86423"/>
                    <a:pt x="142247" y="94673"/>
                  </a:cubicBezTo>
                  <a:cubicBezTo>
                    <a:pt x="142346" y="100058"/>
                    <a:pt x="149805" y="102922"/>
                    <a:pt x="153757" y="99613"/>
                  </a:cubicBezTo>
                  <a:cubicBezTo>
                    <a:pt x="162797" y="92055"/>
                    <a:pt x="162649" y="77531"/>
                    <a:pt x="160327" y="66862"/>
                  </a:cubicBezTo>
                  <a:cubicBezTo>
                    <a:pt x="157808" y="55302"/>
                    <a:pt x="151584" y="44336"/>
                    <a:pt x="141902" y="37271"/>
                  </a:cubicBezTo>
                  <a:cubicBezTo>
                    <a:pt x="122192" y="22847"/>
                    <a:pt x="94775" y="26404"/>
                    <a:pt x="77832" y="43150"/>
                  </a:cubicBezTo>
                  <a:cubicBezTo>
                    <a:pt x="82179" y="45769"/>
                    <a:pt x="86575" y="48386"/>
                    <a:pt x="90922" y="51004"/>
                  </a:cubicBezTo>
                  <a:cubicBezTo>
                    <a:pt x="96158" y="36679"/>
                    <a:pt x="98085" y="21859"/>
                    <a:pt x="96504" y="6645"/>
                  </a:cubicBezTo>
                  <a:cubicBezTo>
                    <a:pt x="96109" y="2841"/>
                    <a:pt x="92058" y="-716"/>
                    <a:pt x="88107" y="124"/>
                  </a:cubicBezTo>
                  <a:cubicBezTo>
                    <a:pt x="62024" y="5657"/>
                    <a:pt x="36287" y="17463"/>
                    <a:pt x="16726" y="35938"/>
                  </a:cubicBezTo>
                  <a:cubicBezTo>
                    <a:pt x="8921" y="43348"/>
                    <a:pt x="1857" y="52931"/>
                    <a:pt x="276" y="63799"/>
                  </a:cubicBezTo>
                  <a:cubicBezTo>
                    <a:pt x="-515" y="69233"/>
                    <a:pt x="375" y="74518"/>
                    <a:pt x="3190" y="79260"/>
                  </a:cubicBezTo>
                  <a:cubicBezTo>
                    <a:pt x="4475" y="81385"/>
                    <a:pt x="11934" y="88992"/>
                    <a:pt x="10748" y="90869"/>
                  </a:cubicBezTo>
                  <a:cubicBezTo>
                    <a:pt x="10254" y="91709"/>
                    <a:pt x="10699" y="92697"/>
                    <a:pt x="11687" y="92598"/>
                  </a:cubicBezTo>
                  <a:lnTo>
                    <a:pt x="11687" y="9259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8" name="任意多边形: 形状 347"/>
            <p:cNvSpPr/>
            <p:nvPr/>
          </p:nvSpPr>
          <p:spPr>
            <a:xfrm>
              <a:off x="765982" y="5555428"/>
              <a:ext cx="84340" cy="74680"/>
            </a:xfrm>
            <a:custGeom>
              <a:avLst/>
              <a:gdLst>
                <a:gd name="connsiteX0" fmla="*/ 1438 w 84340"/>
                <a:gd name="connsiteY0" fmla="*/ 16582 h 74680"/>
                <a:gd name="connsiteX1" fmla="*/ 28706 w 84340"/>
                <a:gd name="connsiteY1" fmla="*/ 11741 h 74680"/>
                <a:gd name="connsiteX2" fmla="*/ 53702 w 84340"/>
                <a:gd name="connsiteY2" fmla="*/ 21719 h 74680"/>
                <a:gd name="connsiteX3" fmla="*/ 66694 w 84340"/>
                <a:gd name="connsiteY3" fmla="*/ 43011 h 74680"/>
                <a:gd name="connsiteX4" fmla="*/ 67534 w 84340"/>
                <a:gd name="connsiteY4" fmla="*/ 55805 h 74680"/>
                <a:gd name="connsiteX5" fmla="*/ 66348 w 84340"/>
                <a:gd name="connsiteY5" fmla="*/ 63214 h 74680"/>
                <a:gd name="connsiteX6" fmla="*/ 68077 w 84340"/>
                <a:gd name="connsiteY6" fmla="*/ 71266 h 74680"/>
                <a:gd name="connsiteX7" fmla="*/ 76672 w 84340"/>
                <a:gd name="connsiteY7" fmla="*/ 73687 h 74680"/>
                <a:gd name="connsiteX8" fmla="*/ 79538 w 84340"/>
                <a:gd name="connsiteY8" fmla="*/ 72402 h 74680"/>
                <a:gd name="connsiteX9" fmla="*/ 82897 w 84340"/>
                <a:gd name="connsiteY9" fmla="*/ 66721 h 74680"/>
                <a:gd name="connsiteX10" fmla="*/ 84280 w 84340"/>
                <a:gd name="connsiteY10" fmla="*/ 58077 h 74680"/>
                <a:gd name="connsiteX11" fmla="*/ 82057 w 84340"/>
                <a:gd name="connsiteY11" fmla="*/ 39058 h 74680"/>
                <a:gd name="connsiteX12" fmla="*/ 62347 w 84340"/>
                <a:gd name="connsiteY12" fmla="*/ 9913 h 74680"/>
                <a:gd name="connsiteX13" fmla="*/ 28262 w 84340"/>
                <a:gd name="connsiteY13" fmla="*/ 1120 h 74680"/>
                <a:gd name="connsiteX14" fmla="*/ 13245 w 84340"/>
                <a:gd name="connsiteY14" fmla="*/ 6011 h 74680"/>
                <a:gd name="connsiteX15" fmla="*/ 253 w 84340"/>
                <a:gd name="connsiteY15" fmla="*/ 14952 h 74680"/>
                <a:gd name="connsiteX16" fmla="*/ 1438 w 84340"/>
                <a:gd name="connsiteY16" fmla="*/ 16582 h 74680"/>
                <a:gd name="connsiteX17" fmla="*/ 1438 w 84340"/>
                <a:gd name="connsiteY17" fmla="*/ 16582 h 7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340" h="74680">
                  <a:moveTo>
                    <a:pt x="1438" y="16582"/>
                  </a:moveTo>
                  <a:cubicBezTo>
                    <a:pt x="9441" y="12235"/>
                    <a:pt x="19716" y="9024"/>
                    <a:pt x="28706" y="11741"/>
                  </a:cubicBezTo>
                  <a:cubicBezTo>
                    <a:pt x="37549" y="14409"/>
                    <a:pt x="46292" y="15693"/>
                    <a:pt x="53702" y="21719"/>
                  </a:cubicBezTo>
                  <a:cubicBezTo>
                    <a:pt x="60272" y="27054"/>
                    <a:pt x="64866" y="34761"/>
                    <a:pt x="66694" y="43011"/>
                  </a:cubicBezTo>
                  <a:cubicBezTo>
                    <a:pt x="67632" y="47209"/>
                    <a:pt x="67978" y="51507"/>
                    <a:pt x="67534" y="55805"/>
                  </a:cubicBezTo>
                  <a:cubicBezTo>
                    <a:pt x="67287" y="58324"/>
                    <a:pt x="66793" y="60744"/>
                    <a:pt x="66348" y="63214"/>
                  </a:cubicBezTo>
                  <a:cubicBezTo>
                    <a:pt x="65706" y="66672"/>
                    <a:pt x="66941" y="68450"/>
                    <a:pt x="68077" y="71266"/>
                  </a:cubicBezTo>
                  <a:cubicBezTo>
                    <a:pt x="69608" y="74971"/>
                    <a:pt x="73511" y="75465"/>
                    <a:pt x="76672" y="73687"/>
                  </a:cubicBezTo>
                  <a:cubicBezTo>
                    <a:pt x="72375" y="76107"/>
                    <a:pt x="79192" y="72650"/>
                    <a:pt x="79538" y="72402"/>
                  </a:cubicBezTo>
                  <a:cubicBezTo>
                    <a:pt x="81513" y="70920"/>
                    <a:pt x="82304" y="68994"/>
                    <a:pt x="82897" y="66721"/>
                  </a:cubicBezTo>
                  <a:cubicBezTo>
                    <a:pt x="83638" y="63906"/>
                    <a:pt x="84132" y="61041"/>
                    <a:pt x="84280" y="58077"/>
                  </a:cubicBezTo>
                  <a:cubicBezTo>
                    <a:pt x="84576" y="51606"/>
                    <a:pt x="83786" y="45283"/>
                    <a:pt x="82057" y="39058"/>
                  </a:cubicBezTo>
                  <a:cubicBezTo>
                    <a:pt x="78846" y="27696"/>
                    <a:pt x="71881" y="16928"/>
                    <a:pt x="62347" y="9913"/>
                  </a:cubicBezTo>
                  <a:cubicBezTo>
                    <a:pt x="53257" y="3195"/>
                    <a:pt x="39574" y="-2486"/>
                    <a:pt x="28262" y="1120"/>
                  </a:cubicBezTo>
                  <a:cubicBezTo>
                    <a:pt x="24458" y="2355"/>
                    <a:pt x="18036" y="3986"/>
                    <a:pt x="13245" y="6011"/>
                  </a:cubicBezTo>
                  <a:cubicBezTo>
                    <a:pt x="8305" y="8085"/>
                    <a:pt x="4056" y="11247"/>
                    <a:pt x="253" y="14952"/>
                  </a:cubicBezTo>
                  <a:cubicBezTo>
                    <a:pt x="-488" y="15693"/>
                    <a:pt x="549" y="17076"/>
                    <a:pt x="1438" y="16582"/>
                  </a:cubicBezTo>
                  <a:lnTo>
                    <a:pt x="1438" y="1658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9" name="任意多边形: 形状 348"/>
            <p:cNvSpPr/>
            <p:nvPr/>
          </p:nvSpPr>
          <p:spPr>
            <a:xfrm>
              <a:off x="785013" y="5404067"/>
              <a:ext cx="55993" cy="71916"/>
            </a:xfrm>
            <a:custGeom>
              <a:avLst/>
              <a:gdLst>
                <a:gd name="connsiteX0" fmla="*/ 3156 w 55993"/>
                <a:gd name="connsiteY0" fmla="*/ 43359 h 71916"/>
                <a:gd name="connsiteX1" fmla="*/ 6317 w 55993"/>
                <a:gd name="connsiteY1" fmla="*/ 34468 h 71916"/>
                <a:gd name="connsiteX2" fmla="*/ 9281 w 55993"/>
                <a:gd name="connsiteY2" fmla="*/ 31652 h 71916"/>
                <a:gd name="connsiteX3" fmla="*/ 13184 w 55993"/>
                <a:gd name="connsiteY3" fmla="*/ 27798 h 71916"/>
                <a:gd name="connsiteX4" fmla="*/ 30572 w 55993"/>
                <a:gd name="connsiteY4" fmla="*/ 17623 h 71916"/>
                <a:gd name="connsiteX5" fmla="*/ 39068 w 55993"/>
                <a:gd name="connsiteY5" fmla="*/ 14609 h 71916"/>
                <a:gd name="connsiteX6" fmla="*/ 39414 w 55993"/>
                <a:gd name="connsiteY6" fmla="*/ 14758 h 71916"/>
                <a:gd name="connsiteX7" fmla="*/ 38673 w 55993"/>
                <a:gd name="connsiteY7" fmla="*/ 14510 h 71916"/>
                <a:gd name="connsiteX8" fmla="*/ 38228 w 55993"/>
                <a:gd name="connsiteY8" fmla="*/ 14066 h 71916"/>
                <a:gd name="connsiteX9" fmla="*/ 38574 w 55993"/>
                <a:gd name="connsiteY9" fmla="*/ 14560 h 71916"/>
                <a:gd name="connsiteX10" fmla="*/ 38772 w 55993"/>
                <a:gd name="connsiteY10" fmla="*/ 15252 h 71916"/>
                <a:gd name="connsiteX11" fmla="*/ 39315 w 55993"/>
                <a:gd name="connsiteY11" fmla="*/ 18166 h 71916"/>
                <a:gd name="connsiteX12" fmla="*/ 40056 w 55993"/>
                <a:gd name="connsiteY12" fmla="*/ 38913 h 71916"/>
                <a:gd name="connsiteX13" fmla="*/ 39068 w 55993"/>
                <a:gd name="connsiteY13" fmla="*/ 45434 h 71916"/>
                <a:gd name="connsiteX14" fmla="*/ 38377 w 55993"/>
                <a:gd name="connsiteY14" fmla="*/ 48447 h 71916"/>
                <a:gd name="connsiteX15" fmla="*/ 38031 w 55993"/>
                <a:gd name="connsiteY15" fmla="*/ 49732 h 71916"/>
                <a:gd name="connsiteX16" fmla="*/ 37932 w 55993"/>
                <a:gd name="connsiteY16" fmla="*/ 50127 h 71916"/>
                <a:gd name="connsiteX17" fmla="*/ 36055 w 55993"/>
                <a:gd name="connsiteY17" fmla="*/ 55956 h 71916"/>
                <a:gd name="connsiteX18" fmla="*/ 34771 w 55993"/>
                <a:gd name="connsiteY18" fmla="*/ 60254 h 71916"/>
                <a:gd name="connsiteX19" fmla="*/ 34820 w 55993"/>
                <a:gd name="connsiteY19" fmla="*/ 62872 h 71916"/>
                <a:gd name="connsiteX20" fmla="*/ 34869 w 55993"/>
                <a:gd name="connsiteY20" fmla="*/ 63711 h 71916"/>
                <a:gd name="connsiteX21" fmla="*/ 39217 w 55993"/>
                <a:gd name="connsiteY21" fmla="*/ 71368 h 71916"/>
                <a:gd name="connsiteX22" fmla="*/ 47763 w 55993"/>
                <a:gd name="connsiteY22" fmla="*/ 69244 h 71916"/>
                <a:gd name="connsiteX23" fmla="*/ 47861 w 55993"/>
                <a:gd name="connsiteY23" fmla="*/ 68799 h 71916"/>
                <a:gd name="connsiteX24" fmla="*/ 50035 w 55993"/>
                <a:gd name="connsiteY24" fmla="*/ 66774 h 71916"/>
                <a:gd name="connsiteX25" fmla="*/ 51961 w 55993"/>
                <a:gd name="connsiteY25" fmla="*/ 62724 h 71916"/>
                <a:gd name="connsiteX26" fmla="*/ 54036 w 55993"/>
                <a:gd name="connsiteY26" fmla="*/ 54523 h 71916"/>
                <a:gd name="connsiteX27" fmla="*/ 55716 w 55993"/>
                <a:gd name="connsiteY27" fmla="*/ 41037 h 71916"/>
                <a:gd name="connsiteX28" fmla="*/ 53740 w 55993"/>
                <a:gd name="connsiteY28" fmla="*/ 13374 h 71916"/>
                <a:gd name="connsiteX29" fmla="*/ 44008 w 55993"/>
                <a:gd name="connsiteY29" fmla="*/ 827 h 71916"/>
                <a:gd name="connsiteX30" fmla="*/ 28942 w 55993"/>
                <a:gd name="connsiteY30" fmla="*/ 2506 h 71916"/>
                <a:gd name="connsiteX31" fmla="*/ 17086 w 55993"/>
                <a:gd name="connsiteY31" fmla="*/ 9620 h 71916"/>
                <a:gd name="connsiteX32" fmla="*/ 7305 w 55993"/>
                <a:gd name="connsiteY32" fmla="*/ 18610 h 71916"/>
                <a:gd name="connsiteX33" fmla="*/ 3057 w 55993"/>
                <a:gd name="connsiteY33" fmla="*/ 23946 h 71916"/>
                <a:gd name="connsiteX34" fmla="*/ 784 w 55993"/>
                <a:gd name="connsiteY34" fmla="*/ 30614 h 71916"/>
                <a:gd name="connsiteX35" fmla="*/ 933 w 55993"/>
                <a:gd name="connsiteY35" fmla="*/ 43507 h 71916"/>
                <a:gd name="connsiteX36" fmla="*/ 3156 w 55993"/>
                <a:gd name="connsiteY36" fmla="*/ 43359 h 71916"/>
                <a:gd name="connsiteX37" fmla="*/ 3156 w 55993"/>
                <a:gd name="connsiteY37" fmla="*/ 43359 h 7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93" h="71916">
                  <a:moveTo>
                    <a:pt x="3156" y="43359"/>
                  </a:moveTo>
                  <a:cubicBezTo>
                    <a:pt x="3353" y="39951"/>
                    <a:pt x="4292" y="37234"/>
                    <a:pt x="6317" y="34468"/>
                  </a:cubicBezTo>
                  <a:cubicBezTo>
                    <a:pt x="7256" y="33183"/>
                    <a:pt x="8046" y="32590"/>
                    <a:pt x="9281" y="31652"/>
                  </a:cubicBezTo>
                  <a:cubicBezTo>
                    <a:pt x="10763" y="30565"/>
                    <a:pt x="11850" y="29033"/>
                    <a:pt x="13184" y="27798"/>
                  </a:cubicBezTo>
                  <a:cubicBezTo>
                    <a:pt x="18222" y="23402"/>
                    <a:pt x="24644" y="20586"/>
                    <a:pt x="30572" y="17623"/>
                  </a:cubicBezTo>
                  <a:cubicBezTo>
                    <a:pt x="33388" y="16190"/>
                    <a:pt x="36253" y="14510"/>
                    <a:pt x="39068" y="14609"/>
                  </a:cubicBezTo>
                  <a:cubicBezTo>
                    <a:pt x="38426" y="14609"/>
                    <a:pt x="38723" y="14510"/>
                    <a:pt x="39414" y="14758"/>
                  </a:cubicBezTo>
                  <a:cubicBezTo>
                    <a:pt x="39266" y="14708"/>
                    <a:pt x="38723" y="14758"/>
                    <a:pt x="38673" y="14510"/>
                  </a:cubicBezTo>
                  <a:cubicBezTo>
                    <a:pt x="38673" y="14609"/>
                    <a:pt x="38228" y="14066"/>
                    <a:pt x="38228" y="14066"/>
                  </a:cubicBezTo>
                  <a:cubicBezTo>
                    <a:pt x="38278" y="14066"/>
                    <a:pt x="38821" y="15054"/>
                    <a:pt x="38574" y="14560"/>
                  </a:cubicBezTo>
                  <a:cubicBezTo>
                    <a:pt x="38624" y="14659"/>
                    <a:pt x="38772" y="15103"/>
                    <a:pt x="38772" y="15252"/>
                  </a:cubicBezTo>
                  <a:cubicBezTo>
                    <a:pt x="39019" y="16190"/>
                    <a:pt x="39118" y="17178"/>
                    <a:pt x="39315" y="18166"/>
                  </a:cubicBezTo>
                  <a:cubicBezTo>
                    <a:pt x="40501" y="25526"/>
                    <a:pt x="40748" y="31948"/>
                    <a:pt x="40056" y="38913"/>
                  </a:cubicBezTo>
                  <a:cubicBezTo>
                    <a:pt x="39859" y="41087"/>
                    <a:pt x="39562" y="43260"/>
                    <a:pt x="39068" y="45434"/>
                  </a:cubicBezTo>
                  <a:cubicBezTo>
                    <a:pt x="38871" y="46422"/>
                    <a:pt x="38624" y="47460"/>
                    <a:pt x="38377" y="48447"/>
                  </a:cubicBezTo>
                  <a:cubicBezTo>
                    <a:pt x="38278" y="48892"/>
                    <a:pt x="38179" y="49287"/>
                    <a:pt x="38031" y="49732"/>
                  </a:cubicBezTo>
                  <a:cubicBezTo>
                    <a:pt x="37636" y="51164"/>
                    <a:pt x="38377" y="48743"/>
                    <a:pt x="37932" y="50127"/>
                  </a:cubicBezTo>
                  <a:cubicBezTo>
                    <a:pt x="37290" y="52053"/>
                    <a:pt x="36648" y="54029"/>
                    <a:pt x="36055" y="55956"/>
                  </a:cubicBezTo>
                  <a:cubicBezTo>
                    <a:pt x="35610" y="57339"/>
                    <a:pt x="34968" y="58821"/>
                    <a:pt x="34771" y="60254"/>
                  </a:cubicBezTo>
                  <a:cubicBezTo>
                    <a:pt x="34672" y="61093"/>
                    <a:pt x="34721" y="62032"/>
                    <a:pt x="34820" y="62872"/>
                  </a:cubicBezTo>
                  <a:cubicBezTo>
                    <a:pt x="34869" y="63267"/>
                    <a:pt x="34771" y="64353"/>
                    <a:pt x="34869" y="63711"/>
                  </a:cubicBezTo>
                  <a:cubicBezTo>
                    <a:pt x="34277" y="66823"/>
                    <a:pt x="36401" y="70183"/>
                    <a:pt x="39217" y="71368"/>
                  </a:cubicBezTo>
                  <a:cubicBezTo>
                    <a:pt x="41884" y="72504"/>
                    <a:pt x="46132" y="71912"/>
                    <a:pt x="47763" y="69244"/>
                  </a:cubicBezTo>
                  <a:cubicBezTo>
                    <a:pt x="48503" y="68009"/>
                    <a:pt x="48158" y="68454"/>
                    <a:pt x="47861" y="68799"/>
                  </a:cubicBezTo>
                  <a:cubicBezTo>
                    <a:pt x="48454" y="68009"/>
                    <a:pt x="49442" y="67564"/>
                    <a:pt x="50035" y="66774"/>
                  </a:cubicBezTo>
                  <a:cubicBezTo>
                    <a:pt x="50924" y="65539"/>
                    <a:pt x="51467" y="64156"/>
                    <a:pt x="51961" y="62724"/>
                  </a:cubicBezTo>
                  <a:cubicBezTo>
                    <a:pt x="52851" y="60056"/>
                    <a:pt x="53542" y="57339"/>
                    <a:pt x="54036" y="54523"/>
                  </a:cubicBezTo>
                  <a:cubicBezTo>
                    <a:pt x="54826" y="50077"/>
                    <a:pt x="55370" y="45533"/>
                    <a:pt x="55716" y="41037"/>
                  </a:cubicBezTo>
                  <a:cubicBezTo>
                    <a:pt x="56358" y="31849"/>
                    <a:pt x="55963" y="22365"/>
                    <a:pt x="53740" y="13374"/>
                  </a:cubicBezTo>
                  <a:cubicBezTo>
                    <a:pt x="52406" y="7891"/>
                    <a:pt x="49689" y="2803"/>
                    <a:pt x="44008" y="827"/>
                  </a:cubicBezTo>
                  <a:cubicBezTo>
                    <a:pt x="39019" y="-902"/>
                    <a:pt x="33585" y="284"/>
                    <a:pt x="28942" y="2506"/>
                  </a:cubicBezTo>
                  <a:cubicBezTo>
                    <a:pt x="24743" y="4482"/>
                    <a:pt x="20840" y="6903"/>
                    <a:pt x="17086" y="9620"/>
                  </a:cubicBezTo>
                  <a:cubicBezTo>
                    <a:pt x="13381" y="12288"/>
                    <a:pt x="10417" y="15301"/>
                    <a:pt x="7305" y="18610"/>
                  </a:cubicBezTo>
                  <a:cubicBezTo>
                    <a:pt x="5724" y="20241"/>
                    <a:pt x="4292" y="22019"/>
                    <a:pt x="3057" y="23946"/>
                  </a:cubicBezTo>
                  <a:cubicBezTo>
                    <a:pt x="1723" y="25971"/>
                    <a:pt x="1476" y="28293"/>
                    <a:pt x="784" y="30614"/>
                  </a:cubicBezTo>
                  <a:cubicBezTo>
                    <a:pt x="-401" y="34665"/>
                    <a:pt x="-154" y="39457"/>
                    <a:pt x="933" y="43507"/>
                  </a:cubicBezTo>
                  <a:cubicBezTo>
                    <a:pt x="1278" y="44742"/>
                    <a:pt x="3106" y="44446"/>
                    <a:pt x="3156" y="43359"/>
                  </a:cubicBezTo>
                  <a:lnTo>
                    <a:pt x="3156" y="4335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50" name="任意多边形: 形状 349"/>
            <p:cNvSpPr/>
            <p:nvPr/>
          </p:nvSpPr>
          <p:spPr>
            <a:xfrm>
              <a:off x="757495" y="5336578"/>
              <a:ext cx="45675" cy="47503"/>
            </a:xfrm>
            <a:custGeom>
              <a:avLst/>
              <a:gdLst>
                <a:gd name="connsiteX0" fmla="*/ 2121 w 45675"/>
                <a:gd name="connsiteY0" fmla="*/ 40307 h 47503"/>
                <a:gd name="connsiteX1" fmla="*/ 4294 w 45675"/>
                <a:gd name="connsiteY1" fmla="*/ 36158 h 47503"/>
                <a:gd name="connsiteX2" fmla="*/ 7505 w 45675"/>
                <a:gd name="connsiteY2" fmla="*/ 31613 h 47503"/>
                <a:gd name="connsiteX3" fmla="*/ 10074 w 45675"/>
                <a:gd name="connsiteY3" fmla="*/ 28007 h 47503"/>
                <a:gd name="connsiteX4" fmla="*/ 12643 w 45675"/>
                <a:gd name="connsiteY4" fmla="*/ 23956 h 47503"/>
                <a:gd name="connsiteX5" fmla="*/ 14569 w 45675"/>
                <a:gd name="connsiteY5" fmla="*/ 22079 h 47503"/>
                <a:gd name="connsiteX6" fmla="*/ 16249 w 45675"/>
                <a:gd name="connsiteY6" fmla="*/ 19362 h 47503"/>
                <a:gd name="connsiteX7" fmla="*/ 17336 w 45675"/>
                <a:gd name="connsiteY7" fmla="*/ 17485 h 47503"/>
                <a:gd name="connsiteX8" fmla="*/ 17533 w 45675"/>
                <a:gd name="connsiteY8" fmla="*/ 17189 h 47503"/>
                <a:gd name="connsiteX9" fmla="*/ 18175 w 45675"/>
                <a:gd name="connsiteY9" fmla="*/ 16200 h 47503"/>
                <a:gd name="connsiteX10" fmla="*/ 20645 w 45675"/>
                <a:gd name="connsiteY10" fmla="*/ 13237 h 47503"/>
                <a:gd name="connsiteX11" fmla="*/ 20942 w 45675"/>
                <a:gd name="connsiteY11" fmla="*/ 13089 h 47503"/>
                <a:gd name="connsiteX12" fmla="*/ 20991 w 45675"/>
                <a:gd name="connsiteY12" fmla="*/ 13089 h 47503"/>
                <a:gd name="connsiteX13" fmla="*/ 21386 w 45675"/>
                <a:gd name="connsiteY13" fmla="*/ 12940 h 47503"/>
                <a:gd name="connsiteX14" fmla="*/ 21386 w 45675"/>
                <a:gd name="connsiteY14" fmla="*/ 12940 h 47503"/>
                <a:gd name="connsiteX15" fmla="*/ 21386 w 45675"/>
                <a:gd name="connsiteY15" fmla="*/ 12990 h 47503"/>
                <a:gd name="connsiteX16" fmla="*/ 21979 w 45675"/>
                <a:gd name="connsiteY16" fmla="*/ 12940 h 47503"/>
                <a:gd name="connsiteX17" fmla="*/ 21485 w 45675"/>
                <a:gd name="connsiteY17" fmla="*/ 12940 h 47503"/>
                <a:gd name="connsiteX18" fmla="*/ 22078 w 45675"/>
                <a:gd name="connsiteY18" fmla="*/ 13039 h 47503"/>
                <a:gd name="connsiteX19" fmla="*/ 21930 w 45675"/>
                <a:gd name="connsiteY19" fmla="*/ 12990 h 47503"/>
                <a:gd name="connsiteX20" fmla="*/ 23461 w 45675"/>
                <a:gd name="connsiteY20" fmla="*/ 13682 h 47503"/>
                <a:gd name="connsiteX21" fmla="*/ 23066 w 45675"/>
                <a:gd name="connsiteY21" fmla="*/ 13434 h 47503"/>
                <a:gd name="connsiteX22" fmla="*/ 23609 w 45675"/>
                <a:gd name="connsiteY22" fmla="*/ 13829 h 47503"/>
                <a:gd name="connsiteX23" fmla="*/ 24795 w 45675"/>
                <a:gd name="connsiteY23" fmla="*/ 14818 h 47503"/>
                <a:gd name="connsiteX24" fmla="*/ 25289 w 45675"/>
                <a:gd name="connsiteY24" fmla="*/ 15262 h 47503"/>
                <a:gd name="connsiteX25" fmla="*/ 24893 w 45675"/>
                <a:gd name="connsiteY25" fmla="*/ 14818 h 47503"/>
                <a:gd name="connsiteX26" fmla="*/ 26079 w 45675"/>
                <a:gd name="connsiteY26" fmla="*/ 16250 h 47503"/>
                <a:gd name="connsiteX27" fmla="*/ 26869 w 45675"/>
                <a:gd name="connsiteY27" fmla="*/ 17386 h 47503"/>
                <a:gd name="connsiteX28" fmla="*/ 27018 w 45675"/>
                <a:gd name="connsiteY28" fmla="*/ 17683 h 47503"/>
                <a:gd name="connsiteX29" fmla="*/ 27660 w 45675"/>
                <a:gd name="connsiteY29" fmla="*/ 19165 h 47503"/>
                <a:gd name="connsiteX30" fmla="*/ 27857 w 45675"/>
                <a:gd name="connsiteY30" fmla="*/ 19807 h 47503"/>
                <a:gd name="connsiteX31" fmla="*/ 27857 w 45675"/>
                <a:gd name="connsiteY31" fmla="*/ 19708 h 47503"/>
                <a:gd name="connsiteX32" fmla="*/ 28450 w 45675"/>
                <a:gd name="connsiteY32" fmla="*/ 23215 h 47503"/>
                <a:gd name="connsiteX33" fmla="*/ 28895 w 45675"/>
                <a:gd name="connsiteY33" fmla="*/ 27068 h 47503"/>
                <a:gd name="connsiteX34" fmla="*/ 35465 w 45675"/>
                <a:gd name="connsiteY34" fmla="*/ 46087 h 47503"/>
                <a:gd name="connsiteX35" fmla="*/ 45592 w 45675"/>
                <a:gd name="connsiteY35" fmla="*/ 40406 h 47503"/>
                <a:gd name="connsiteX36" fmla="*/ 44801 w 45675"/>
                <a:gd name="connsiteY36" fmla="*/ 37294 h 47503"/>
                <a:gd name="connsiteX37" fmla="*/ 44752 w 45675"/>
                <a:gd name="connsiteY37" fmla="*/ 37096 h 47503"/>
                <a:gd name="connsiteX38" fmla="*/ 44653 w 45675"/>
                <a:gd name="connsiteY38" fmla="*/ 36651 h 47503"/>
                <a:gd name="connsiteX39" fmla="*/ 43912 w 45675"/>
                <a:gd name="connsiteY39" fmla="*/ 33589 h 47503"/>
                <a:gd name="connsiteX40" fmla="*/ 43714 w 45675"/>
                <a:gd name="connsiteY40" fmla="*/ 32453 h 47503"/>
                <a:gd name="connsiteX41" fmla="*/ 42628 w 45675"/>
                <a:gd name="connsiteY41" fmla="*/ 24006 h 47503"/>
                <a:gd name="connsiteX42" fmla="*/ 36305 w 45675"/>
                <a:gd name="connsiteY42" fmla="*/ 7556 h 47503"/>
                <a:gd name="connsiteX43" fmla="*/ 20201 w 45675"/>
                <a:gd name="connsiteY43" fmla="*/ 97 h 47503"/>
                <a:gd name="connsiteX44" fmla="*/ 11012 w 45675"/>
                <a:gd name="connsiteY44" fmla="*/ 5135 h 47503"/>
                <a:gd name="connsiteX45" fmla="*/ 6665 w 45675"/>
                <a:gd name="connsiteY45" fmla="*/ 14867 h 47503"/>
                <a:gd name="connsiteX46" fmla="*/ 5678 w 45675"/>
                <a:gd name="connsiteY46" fmla="*/ 18226 h 47503"/>
                <a:gd name="connsiteX47" fmla="*/ 5430 w 45675"/>
                <a:gd name="connsiteY47" fmla="*/ 20992 h 47503"/>
                <a:gd name="connsiteX48" fmla="*/ 4443 w 45675"/>
                <a:gd name="connsiteY48" fmla="*/ 24105 h 47503"/>
                <a:gd name="connsiteX49" fmla="*/ 3949 w 45675"/>
                <a:gd name="connsiteY49" fmla="*/ 27019 h 47503"/>
                <a:gd name="connsiteX50" fmla="*/ 2318 w 45675"/>
                <a:gd name="connsiteY50" fmla="*/ 33095 h 47503"/>
                <a:gd name="connsiteX51" fmla="*/ 95 w 45675"/>
                <a:gd name="connsiteY51" fmla="*/ 39467 h 47503"/>
                <a:gd name="connsiteX52" fmla="*/ 2121 w 45675"/>
                <a:gd name="connsiteY52" fmla="*/ 40307 h 47503"/>
                <a:gd name="connsiteX53" fmla="*/ 2121 w 45675"/>
                <a:gd name="connsiteY53" fmla="*/ 40307 h 47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5675" h="47503">
                  <a:moveTo>
                    <a:pt x="2121" y="40307"/>
                  </a:moveTo>
                  <a:cubicBezTo>
                    <a:pt x="2862" y="38924"/>
                    <a:pt x="3504" y="37491"/>
                    <a:pt x="4294" y="36158"/>
                  </a:cubicBezTo>
                  <a:cubicBezTo>
                    <a:pt x="5183" y="34528"/>
                    <a:pt x="6517" y="33194"/>
                    <a:pt x="7505" y="31613"/>
                  </a:cubicBezTo>
                  <a:cubicBezTo>
                    <a:pt x="8296" y="30329"/>
                    <a:pt x="9037" y="29094"/>
                    <a:pt x="10074" y="28007"/>
                  </a:cubicBezTo>
                  <a:cubicBezTo>
                    <a:pt x="11210" y="26871"/>
                    <a:pt x="11704" y="25241"/>
                    <a:pt x="12643" y="23956"/>
                  </a:cubicBezTo>
                  <a:cubicBezTo>
                    <a:pt x="13137" y="23265"/>
                    <a:pt x="13976" y="22771"/>
                    <a:pt x="14569" y="22079"/>
                  </a:cubicBezTo>
                  <a:cubicBezTo>
                    <a:pt x="15261" y="21289"/>
                    <a:pt x="15705" y="20251"/>
                    <a:pt x="16249" y="19362"/>
                  </a:cubicBezTo>
                  <a:cubicBezTo>
                    <a:pt x="16595" y="18720"/>
                    <a:pt x="16990" y="18127"/>
                    <a:pt x="17336" y="17485"/>
                  </a:cubicBezTo>
                  <a:cubicBezTo>
                    <a:pt x="17928" y="16448"/>
                    <a:pt x="16940" y="18029"/>
                    <a:pt x="17533" y="17189"/>
                  </a:cubicBezTo>
                  <a:cubicBezTo>
                    <a:pt x="17731" y="16843"/>
                    <a:pt x="17978" y="16546"/>
                    <a:pt x="18175" y="16200"/>
                  </a:cubicBezTo>
                  <a:cubicBezTo>
                    <a:pt x="18916" y="15163"/>
                    <a:pt x="19756" y="14175"/>
                    <a:pt x="20645" y="13237"/>
                  </a:cubicBezTo>
                  <a:cubicBezTo>
                    <a:pt x="19657" y="14225"/>
                    <a:pt x="21979" y="12545"/>
                    <a:pt x="20942" y="13089"/>
                  </a:cubicBezTo>
                  <a:cubicBezTo>
                    <a:pt x="20151" y="13484"/>
                    <a:pt x="20843" y="13138"/>
                    <a:pt x="20991" y="13089"/>
                  </a:cubicBezTo>
                  <a:cubicBezTo>
                    <a:pt x="21139" y="13039"/>
                    <a:pt x="21238" y="12990"/>
                    <a:pt x="21386" y="12940"/>
                  </a:cubicBezTo>
                  <a:cubicBezTo>
                    <a:pt x="21930" y="12792"/>
                    <a:pt x="21880" y="12792"/>
                    <a:pt x="21386" y="12940"/>
                  </a:cubicBezTo>
                  <a:cubicBezTo>
                    <a:pt x="21139" y="13286"/>
                    <a:pt x="20793" y="12990"/>
                    <a:pt x="21386" y="12990"/>
                  </a:cubicBezTo>
                  <a:cubicBezTo>
                    <a:pt x="21584" y="12990"/>
                    <a:pt x="21781" y="12990"/>
                    <a:pt x="21979" y="12940"/>
                  </a:cubicBezTo>
                  <a:cubicBezTo>
                    <a:pt x="22769" y="12792"/>
                    <a:pt x="20744" y="12693"/>
                    <a:pt x="21485" y="12940"/>
                  </a:cubicBezTo>
                  <a:cubicBezTo>
                    <a:pt x="21633" y="12990"/>
                    <a:pt x="21930" y="12990"/>
                    <a:pt x="22078" y="13039"/>
                  </a:cubicBezTo>
                  <a:cubicBezTo>
                    <a:pt x="23214" y="13138"/>
                    <a:pt x="20892" y="12545"/>
                    <a:pt x="21930" y="12990"/>
                  </a:cubicBezTo>
                  <a:cubicBezTo>
                    <a:pt x="22028" y="13039"/>
                    <a:pt x="23412" y="13682"/>
                    <a:pt x="23461" y="13682"/>
                  </a:cubicBezTo>
                  <a:cubicBezTo>
                    <a:pt x="23362" y="13730"/>
                    <a:pt x="22028" y="12693"/>
                    <a:pt x="23066" y="13434"/>
                  </a:cubicBezTo>
                  <a:cubicBezTo>
                    <a:pt x="23263" y="13583"/>
                    <a:pt x="23412" y="13682"/>
                    <a:pt x="23609" y="13829"/>
                  </a:cubicBezTo>
                  <a:cubicBezTo>
                    <a:pt x="24004" y="14126"/>
                    <a:pt x="24449" y="14472"/>
                    <a:pt x="24795" y="14818"/>
                  </a:cubicBezTo>
                  <a:cubicBezTo>
                    <a:pt x="24943" y="14965"/>
                    <a:pt x="25091" y="15163"/>
                    <a:pt x="25289" y="15262"/>
                  </a:cubicBezTo>
                  <a:cubicBezTo>
                    <a:pt x="25931" y="15756"/>
                    <a:pt x="24795" y="14818"/>
                    <a:pt x="24893" y="14818"/>
                  </a:cubicBezTo>
                  <a:cubicBezTo>
                    <a:pt x="25190" y="14818"/>
                    <a:pt x="25882" y="16053"/>
                    <a:pt x="26079" y="16250"/>
                  </a:cubicBezTo>
                  <a:cubicBezTo>
                    <a:pt x="26376" y="16645"/>
                    <a:pt x="26622" y="17040"/>
                    <a:pt x="26869" y="17386"/>
                  </a:cubicBezTo>
                  <a:cubicBezTo>
                    <a:pt x="27512" y="18325"/>
                    <a:pt x="26425" y="16299"/>
                    <a:pt x="27018" y="17683"/>
                  </a:cubicBezTo>
                  <a:cubicBezTo>
                    <a:pt x="27215" y="18176"/>
                    <a:pt x="27462" y="18670"/>
                    <a:pt x="27660" y="19165"/>
                  </a:cubicBezTo>
                  <a:cubicBezTo>
                    <a:pt x="27759" y="19362"/>
                    <a:pt x="27808" y="19609"/>
                    <a:pt x="27857" y="19807"/>
                  </a:cubicBezTo>
                  <a:cubicBezTo>
                    <a:pt x="28253" y="20943"/>
                    <a:pt x="27956" y="19757"/>
                    <a:pt x="27857" y="19708"/>
                  </a:cubicBezTo>
                  <a:cubicBezTo>
                    <a:pt x="28154" y="19807"/>
                    <a:pt x="28401" y="22870"/>
                    <a:pt x="28450" y="23215"/>
                  </a:cubicBezTo>
                  <a:cubicBezTo>
                    <a:pt x="28598" y="24500"/>
                    <a:pt x="28796" y="25784"/>
                    <a:pt x="28895" y="27068"/>
                  </a:cubicBezTo>
                  <a:cubicBezTo>
                    <a:pt x="29586" y="33836"/>
                    <a:pt x="30179" y="41147"/>
                    <a:pt x="35465" y="46087"/>
                  </a:cubicBezTo>
                  <a:cubicBezTo>
                    <a:pt x="39417" y="49792"/>
                    <a:pt x="46530" y="45642"/>
                    <a:pt x="45592" y="40406"/>
                  </a:cubicBezTo>
                  <a:cubicBezTo>
                    <a:pt x="45394" y="39369"/>
                    <a:pt x="45097" y="38282"/>
                    <a:pt x="44801" y="37294"/>
                  </a:cubicBezTo>
                  <a:cubicBezTo>
                    <a:pt x="44752" y="37146"/>
                    <a:pt x="44554" y="36306"/>
                    <a:pt x="44752" y="37096"/>
                  </a:cubicBezTo>
                  <a:cubicBezTo>
                    <a:pt x="44949" y="37936"/>
                    <a:pt x="44702" y="36849"/>
                    <a:pt x="44653" y="36651"/>
                  </a:cubicBezTo>
                  <a:cubicBezTo>
                    <a:pt x="44455" y="35614"/>
                    <a:pt x="44208" y="34627"/>
                    <a:pt x="43912" y="33589"/>
                  </a:cubicBezTo>
                  <a:cubicBezTo>
                    <a:pt x="44406" y="35219"/>
                    <a:pt x="43813" y="32947"/>
                    <a:pt x="43714" y="32453"/>
                  </a:cubicBezTo>
                  <a:cubicBezTo>
                    <a:pt x="43220" y="29637"/>
                    <a:pt x="42973" y="26821"/>
                    <a:pt x="42628" y="24006"/>
                  </a:cubicBezTo>
                  <a:cubicBezTo>
                    <a:pt x="41887" y="18078"/>
                    <a:pt x="40355" y="12150"/>
                    <a:pt x="36305" y="7556"/>
                  </a:cubicBezTo>
                  <a:cubicBezTo>
                    <a:pt x="32254" y="2962"/>
                    <a:pt x="26573" y="-644"/>
                    <a:pt x="20201" y="97"/>
                  </a:cubicBezTo>
                  <a:cubicBezTo>
                    <a:pt x="16595" y="541"/>
                    <a:pt x="13433" y="2468"/>
                    <a:pt x="11012" y="5135"/>
                  </a:cubicBezTo>
                  <a:cubicBezTo>
                    <a:pt x="8641" y="7753"/>
                    <a:pt x="7752" y="11557"/>
                    <a:pt x="6665" y="14867"/>
                  </a:cubicBezTo>
                  <a:cubicBezTo>
                    <a:pt x="6320" y="15954"/>
                    <a:pt x="5826" y="17090"/>
                    <a:pt x="5678" y="18226"/>
                  </a:cubicBezTo>
                  <a:cubicBezTo>
                    <a:pt x="5579" y="19165"/>
                    <a:pt x="5678" y="20054"/>
                    <a:pt x="5430" y="20992"/>
                  </a:cubicBezTo>
                  <a:cubicBezTo>
                    <a:pt x="5183" y="22030"/>
                    <a:pt x="4788" y="23067"/>
                    <a:pt x="4443" y="24105"/>
                  </a:cubicBezTo>
                  <a:cubicBezTo>
                    <a:pt x="4146" y="25092"/>
                    <a:pt x="4294" y="26080"/>
                    <a:pt x="3949" y="27019"/>
                  </a:cubicBezTo>
                  <a:cubicBezTo>
                    <a:pt x="3306" y="29044"/>
                    <a:pt x="2763" y="31020"/>
                    <a:pt x="2318" y="33095"/>
                  </a:cubicBezTo>
                  <a:cubicBezTo>
                    <a:pt x="1824" y="35318"/>
                    <a:pt x="935" y="37343"/>
                    <a:pt x="95" y="39467"/>
                  </a:cubicBezTo>
                  <a:cubicBezTo>
                    <a:pt x="-448" y="40801"/>
                    <a:pt x="1479" y="41591"/>
                    <a:pt x="2121" y="40307"/>
                  </a:cubicBezTo>
                  <a:lnTo>
                    <a:pt x="2121" y="4030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51" name="任意多边形: 形状 350"/>
            <p:cNvSpPr/>
            <p:nvPr/>
          </p:nvSpPr>
          <p:spPr>
            <a:xfrm>
              <a:off x="346204" y="4701830"/>
              <a:ext cx="385427" cy="227176"/>
            </a:xfrm>
            <a:custGeom>
              <a:avLst/>
              <a:gdLst>
                <a:gd name="connsiteX0" fmla="*/ 1131 w 385427"/>
                <a:gd name="connsiteY0" fmla="*/ 47594 h 227176"/>
                <a:gd name="connsiteX1" fmla="*/ 88863 w 385427"/>
                <a:gd name="connsiteY1" fmla="*/ 99166 h 227176"/>
                <a:gd name="connsiteX2" fmla="*/ 181584 w 385427"/>
                <a:gd name="connsiteY2" fmla="*/ 148219 h 227176"/>
                <a:gd name="connsiteX3" fmla="*/ 375128 w 385427"/>
                <a:gd name="connsiteY3" fmla="*/ 226812 h 227176"/>
                <a:gd name="connsiteX4" fmla="*/ 384810 w 385427"/>
                <a:gd name="connsiteY4" fmla="*/ 221329 h 227176"/>
                <a:gd name="connsiteX5" fmla="*/ 355368 w 385427"/>
                <a:gd name="connsiteY5" fmla="*/ 146688 h 227176"/>
                <a:gd name="connsiteX6" fmla="*/ 260819 w 385427"/>
                <a:gd name="connsiteY6" fmla="*/ 114628 h 227176"/>
                <a:gd name="connsiteX7" fmla="*/ 263981 w 385427"/>
                <a:gd name="connsiteY7" fmla="*/ 127126 h 227176"/>
                <a:gd name="connsiteX8" fmla="*/ 276874 w 385427"/>
                <a:gd name="connsiteY8" fmla="*/ 25316 h 227176"/>
                <a:gd name="connsiteX9" fmla="*/ 164443 w 385427"/>
                <a:gd name="connsiteY9" fmla="*/ 16572 h 227176"/>
                <a:gd name="connsiteX10" fmla="*/ 146758 w 385427"/>
                <a:gd name="connsiteY10" fmla="*/ 39888 h 227176"/>
                <a:gd name="connsiteX11" fmla="*/ 161281 w 385427"/>
                <a:gd name="connsiteY11" fmla="*/ 36974 h 227176"/>
                <a:gd name="connsiteX12" fmla="*/ 158416 w 385427"/>
                <a:gd name="connsiteY12" fmla="*/ 33170 h 227176"/>
                <a:gd name="connsiteX13" fmla="*/ 157626 w 385427"/>
                <a:gd name="connsiteY13" fmla="*/ 32873 h 227176"/>
                <a:gd name="connsiteX14" fmla="*/ 152241 w 385427"/>
                <a:gd name="connsiteY14" fmla="*/ 39690 h 227176"/>
                <a:gd name="connsiteX15" fmla="*/ 152686 w 385427"/>
                <a:gd name="connsiteY15" fmla="*/ 40431 h 227176"/>
                <a:gd name="connsiteX16" fmla="*/ 152785 w 385427"/>
                <a:gd name="connsiteY16" fmla="*/ 34603 h 227176"/>
                <a:gd name="connsiteX17" fmla="*/ 155057 w 385427"/>
                <a:gd name="connsiteY17" fmla="*/ 33763 h 227176"/>
                <a:gd name="connsiteX18" fmla="*/ 158959 w 385427"/>
                <a:gd name="connsiteY18" fmla="*/ 36084 h 227176"/>
                <a:gd name="connsiteX19" fmla="*/ 158317 w 385427"/>
                <a:gd name="connsiteY19" fmla="*/ 35294 h 227176"/>
                <a:gd name="connsiteX20" fmla="*/ 159453 w 385427"/>
                <a:gd name="connsiteY20" fmla="*/ 39789 h 227176"/>
                <a:gd name="connsiteX21" fmla="*/ 160935 w 385427"/>
                <a:gd name="connsiteY21" fmla="*/ 37566 h 227176"/>
                <a:gd name="connsiteX22" fmla="*/ 166369 w 385427"/>
                <a:gd name="connsiteY22" fmla="*/ 32775 h 227176"/>
                <a:gd name="connsiteX23" fmla="*/ 178176 w 385427"/>
                <a:gd name="connsiteY23" fmla="*/ 24821 h 227176"/>
                <a:gd name="connsiteX24" fmla="*/ 204554 w 385427"/>
                <a:gd name="connsiteY24" fmla="*/ 15436 h 227176"/>
                <a:gd name="connsiteX25" fmla="*/ 257361 w 385427"/>
                <a:gd name="connsiteY25" fmla="*/ 25958 h 227176"/>
                <a:gd name="connsiteX26" fmla="*/ 255781 w 385427"/>
                <a:gd name="connsiteY26" fmla="*/ 116011 h 227176"/>
                <a:gd name="connsiteX27" fmla="*/ 258942 w 385427"/>
                <a:gd name="connsiteY27" fmla="*/ 128509 h 227176"/>
                <a:gd name="connsiteX28" fmla="*/ 343019 w 385427"/>
                <a:gd name="connsiteY28" fmla="*/ 154444 h 227176"/>
                <a:gd name="connsiteX29" fmla="*/ 370978 w 385427"/>
                <a:gd name="connsiteY29" fmla="*/ 219501 h 227176"/>
                <a:gd name="connsiteX30" fmla="*/ 380660 w 385427"/>
                <a:gd name="connsiteY30" fmla="*/ 214018 h 227176"/>
                <a:gd name="connsiteX31" fmla="*/ 188697 w 385427"/>
                <a:gd name="connsiteY31" fmla="*/ 135919 h 227176"/>
                <a:gd name="connsiteX32" fmla="*/ 97211 w 385427"/>
                <a:gd name="connsiteY32" fmla="*/ 88150 h 227176"/>
                <a:gd name="connsiteX33" fmla="*/ 4144 w 385427"/>
                <a:gd name="connsiteY33" fmla="*/ 42655 h 227176"/>
                <a:gd name="connsiteX34" fmla="*/ 1131 w 385427"/>
                <a:gd name="connsiteY34" fmla="*/ 47594 h 227176"/>
                <a:gd name="connsiteX35" fmla="*/ 1131 w 385427"/>
                <a:gd name="connsiteY35" fmla="*/ 47594 h 227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85427" h="227176">
                  <a:moveTo>
                    <a:pt x="1131" y="47594"/>
                  </a:moveTo>
                  <a:cubicBezTo>
                    <a:pt x="28794" y="67502"/>
                    <a:pt x="58927" y="83013"/>
                    <a:pt x="88863" y="99166"/>
                  </a:cubicBezTo>
                  <a:cubicBezTo>
                    <a:pt x="119638" y="115764"/>
                    <a:pt x="150364" y="132510"/>
                    <a:pt x="181584" y="148219"/>
                  </a:cubicBezTo>
                  <a:cubicBezTo>
                    <a:pt x="243826" y="179637"/>
                    <a:pt x="307847" y="207942"/>
                    <a:pt x="375128" y="226812"/>
                  </a:cubicBezTo>
                  <a:cubicBezTo>
                    <a:pt x="379376" y="227998"/>
                    <a:pt x="384168" y="226318"/>
                    <a:pt x="384810" y="221329"/>
                  </a:cubicBezTo>
                  <a:cubicBezTo>
                    <a:pt x="388416" y="193073"/>
                    <a:pt x="375918" y="165756"/>
                    <a:pt x="355368" y="146688"/>
                  </a:cubicBezTo>
                  <a:cubicBezTo>
                    <a:pt x="330076" y="123273"/>
                    <a:pt x="294312" y="115270"/>
                    <a:pt x="260819" y="114628"/>
                  </a:cubicBezTo>
                  <a:cubicBezTo>
                    <a:pt x="261857" y="118777"/>
                    <a:pt x="262944" y="122927"/>
                    <a:pt x="263981" y="127126"/>
                  </a:cubicBezTo>
                  <a:cubicBezTo>
                    <a:pt x="294608" y="104106"/>
                    <a:pt x="301623" y="55300"/>
                    <a:pt x="276874" y="25316"/>
                  </a:cubicBezTo>
                  <a:cubicBezTo>
                    <a:pt x="249260" y="-8127"/>
                    <a:pt x="198182" y="-5657"/>
                    <a:pt x="164443" y="16572"/>
                  </a:cubicBezTo>
                  <a:cubicBezTo>
                    <a:pt x="157774" y="20968"/>
                    <a:pt x="143004" y="30008"/>
                    <a:pt x="146758" y="39888"/>
                  </a:cubicBezTo>
                  <a:cubicBezTo>
                    <a:pt x="150068" y="48483"/>
                    <a:pt x="161331" y="45569"/>
                    <a:pt x="161281" y="36974"/>
                  </a:cubicBezTo>
                  <a:cubicBezTo>
                    <a:pt x="161281" y="35393"/>
                    <a:pt x="159849" y="33713"/>
                    <a:pt x="158416" y="33170"/>
                  </a:cubicBezTo>
                  <a:cubicBezTo>
                    <a:pt x="158169" y="33071"/>
                    <a:pt x="157873" y="32972"/>
                    <a:pt x="157626" y="32873"/>
                  </a:cubicBezTo>
                  <a:cubicBezTo>
                    <a:pt x="153328" y="31243"/>
                    <a:pt x="149870" y="35887"/>
                    <a:pt x="152241" y="39690"/>
                  </a:cubicBezTo>
                  <a:cubicBezTo>
                    <a:pt x="152389" y="39937"/>
                    <a:pt x="152538" y="40185"/>
                    <a:pt x="152686" y="40431"/>
                  </a:cubicBezTo>
                  <a:cubicBezTo>
                    <a:pt x="152735" y="38505"/>
                    <a:pt x="152785" y="36529"/>
                    <a:pt x="152785" y="34603"/>
                  </a:cubicBezTo>
                  <a:cubicBezTo>
                    <a:pt x="153526" y="34306"/>
                    <a:pt x="154267" y="34059"/>
                    <a:pt x="155057" y="33763"/>
                  </a:cubicBezTo>
                  <a:cubicBezTo>
                    <a:pt x="156341" y="34553"/>
                    <a:pt x="157626" y="35294"/>
                    <a:pt x="158959" y="36084"/>
                  </a:cubicBezTo>
                  <a:cubicBezTo>
                    <a:pt x="158762" y="35838"/>
                    <a:pt x="158515" y="35590"/>
                    <a:pt x="158317" y="35294"/>
                  </a:cubicBezTo>
                  <a:cubicBezTo>
                    <a:pt x="158712" y="36776"/>
                    <a:pt x="159058" y="38307"/>
                    <a:pt x="159453" y="39789"/>
                  </a:cubicBezTo>
                  <a:cubicBezTo>
                    <a:pt x="159404" y="41222"/>
                    <a:pt x="160096" y="38505"/>
                    <a:pt x="160935" y="37566"/>
                  </a:cubicBezTo>
                  <a:cubicBezTo>
                    <a:pt x="162467" y="35788"/>
                    <a:pt x="164542" y="34256"/>
                    <a:pt x="166369" y="32775"/>
                  </a:cubicBezTo>
                  <a:cubicBezTo>
                    <a:pt x="170074" y="29810"/>
                    <a:pt x="174026" y="27094"/>
                    <a:pt x="178176" y="24821"/>
                  </a:cubicBezTo>
                  <a:cubicBezTo>
                    <a:pt x="186326" y="20326"/>
                    <a:pt x="195366" y="17115"/>
                    <a:pt x="204554" y="15436"/>
                  </a:cubicBezTo>
                  <a:cubicBezTo>
                    <a:pt x="222634" y="12175"/>
                    <a:pt x="242443" y="14546"/>
                    <a:pt x="257361" y="25958"/>
                  </a:cubicBezTo>
                  <a:cubicBezTo>
                    <a:pt x="285914" y="47792"/>
                    <a:pt x="283938" y="94819"/>
                    <a:pt x="255781" y="116011"/>
                  </a:cubicBezTo>
                  <a:cubicBezTo>
                    <a:pt x="251384" y="119321"/>
                    <a:pt x="252570" y="128361"/>
                    <a:pt x="258942" y="128509"/>
                  </a:cubicBezTo>
                  <a:cubicBezTo>
                    <a:pt x="288532" y="129053"/>
                    <a:pt x="319653" y="135030"/>
                    <a:pt x="343019" y="154444"/>
                  </a:cubicBezTo>
                  <a:cubicBezTo>
                    <a:pt x="362037" y="170251"/>
                    <a:pt x="374239" y="194506"/>
                    <a:pt x="370978" y="219501"/>
                  </a:cubicBezTo>
                  <a:cubicBezTo>
                    <a:pt x="374189" y="217673"/>
                    <a:pt x="377449" y="215846"/>
                    <a:pt x="380660" y="214018"/>
                  </a:cubicBezTo>
                  <a:cubicBezTo>
                    <a:pt x="313972" y="195197"/>
                    <a:pt x="250446" y="167089"/>
                    <a:pt x="188697" y="135919"/>
                  </a:cubicBezTo>
                  <a:cubicBezTo>
                    <a:pt x="157971" y="120408"/>
                    <a:pt x="127542" y="104353"/>
                    <a:pt x="97211" y="88150"/>
                  </a:cubicBezTo>
                  <a:cubicBezTo>
                    <a:pt x="66633" y="71849"/>
                    <a:pt x="36599" y="54905"/>
                    <a:pt x="4144" y="42655"/>
                  </a:cubicBezTo>
                  <a:cubicBezTo>
                    <a:pt x="1180" y="41518"/>
                    <a:pt x="-1635" y="45569"/>
                    <a:pt x="1131" y="47594"/>
                  </a:cubicBezTo>
                  <a:lnTo>
                    <a:pt x="1131" y="4759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52" name="任意多边形: 形状 351"/>
            <p:cNvSpPr/>
            <p:nvPr/>
          </p:nvSpPr>
          <p:spPr>
            <a:xfrm>
              <a:off x="347266" y="4703070"/>
              <a:ext cx="181368" cy="81837"/>
            </a:xfrm>
            <a:custGeom>
              <a:avLst/>
              <a:gdLst>
                <a:gd name="connsiteX0" fmla="*/ 118 w 181368"/>
                <a:gd name="connsiteY0" fmla="*/ 44972 h 81837"/>
                <a:gd name="connsiteX1" fmla="*/ 20026 w 181368"/>
                <a:gd name="connsiteY1" fmla="*/ 38352 h 81837"/>
                <a:gd name="connsiteX2" fmla="*/ 45763 w 181368"/>
                <a:gd name="connsiteY2" fmla="*/ 25953 h 81837"/>
                <a:gd name="connsiteX3" fmla="*/ 98471 w 181368"/>
                <a:gd name="connsiteY3" fmla="*/ 12467 h 81837"/>
                <a:gd name="connsiteX4" fmla="*/ 150389 w 181368"/>
                <a:gd name="connsiteY4" fmla="*/ 29855 h 81837"/>
                <a:gd name="connsiteX5" fmla="*/ 162096 w 181368"/>
                <a:gd name="connsiteY5" fmla="*/ 71647 h 81837"/>
                <a:gd name="connsiteX6" fmla="*/ 169704 w 181368"/>
                <a:gd name="connsiteY6" fmla="*/ 81773 h 81837"/>
                <a:gd name="connsiteX7" fmla="*/ 180571 w 181368"/>
                <a:gd name="connsiteY7" fmla="*/ 73574 h 81837"/>
                <a:gd name="connsiteX8" fmla="*/ 174841 w 181368"/>
                <a:gd name="connsiteY8" fmla="*/ 67596 h 81837"/>
                <a:gd name="connsiteX9" fmla="*/ 169802 w 181368"/>
                <a:gd name="connsiteY9" fmla="*/ 67300 h 81837"/>
                <a:gd name="connsiteX10" fmla="*/ 175533 w 181368"/>
                <a:gd name="connsiteY10" fmla="*/ 77426 h 81837"/>
                <a:gd name="connsiteX11" fmla="*/ 167036 w 181368"/>
                <a:gd name="connsiteY11" fmla="*/ 28423 h 81837"/>
                <a:gd name="connsiteX12" fmla="*/ 112055 w 181368"/>
                <a:gd name="connsiteY12" fmla="*/ 414 h 81837"/>
                <a:gd name="connsiteX13" fmla="*/ 50702 w 181368"/>
                <a:gd name="connsiteY13" fmla="*/ 11380 h 81837"/>
                <a:gd name="connsiteX14" fmla="*/ 20273 w 181368"/>
                <a:gd name="connsiteY14" fmla="*/ 26398 h 81837"/>
                <a:gd name="connsiteX15" fmla="*/ 19 w 181368"/>
                <a:gd name="connsiteY15" fmla="*/ 44823 h 81837"/>
                <a:gd name="connsiteX16" fmla="*/ 118 w 181368"/>
                <a:gd name="connsiteY16" fmla="*/ 44972 h 81837"/>
                <a:gd name="connsiteX17" fmla="*/ 118 w 181368"/>
                <a:gd name="connsiteY17" fmla="*/ 44972 h 8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1368" h="81837">
                  <a:moveTo>
                    <a:pt x="118" y="44972"/>
                  </a:moveTo>
                  <a:cubicBezTo>
                    <a:pt x="6886" y="48084"/>
                    <a:pt x="14345" y="41366"/>
                    <a:pt x="20026" y="38352"/>
                  </a:cubicBezTo>
                  <a:cubicBezTo>
                    <a:pt x="28424" y="33808"/>
                    <a:pt x="36970" y="29658"/>
                    <a:pt x="45763" y="25953"/>
                  </a:cubicBezTo>
                  <a:cubicBezTo>
                    <a:pt x="62509" y="18988"/>
                    <a:pt x="80193" y="13109"/>
                    <a:pt x="98471" y="12467"/>
                  </a:cubicBezTo>
                  <a:cubicBezTo>
                    <a:pt x="116847" y="11776"/>
                    <a:pt x="136607" y="17210"/>
                    <a:pt x="150389" y="29855"/>
                  </a:cubicBezTo>
                  <a:cubicBezTo>
                    <a:pt x="161849" y="40427"/>
                    <a:pt x="169605" y="56729"/>
                    <a:pt x="162096" y="71647"/>
                  </a:cubicBezTo>
                  <a:cubicBezTo>
                    <a:pt x="159577" y="76636"/>
                    <a:pt x="164418" y="82515"/>
                    <a:pt x="169704" y="81773"/>
                  </a:cubicBezTo>
                  <a:cubicBezTo>
                    <a:pt x="175137" y="81032"/>
                    <a:pt x="177756" y="78069"/>
                    <a:pt x="180571" y="73574"/>
                  </a:cubicBezTo>
                  <a:cubicBezTo>
                    <a:pt x="183140" y="69473"/>
                    <a:pt x="179040" y="65225"/>
                    <a:pt x="174841" y="67596"/>
                  </a:cubicBezTo>
                  <a:cubicBezTo>
                    <a:pt x="173656" y="68238"/>
                    <a:pt x="171037" y="67399"/>
                    <a:pt x="169802" y="67300"/>
                  </a:cubicBezTo>
                  <a:cubicBezTo>
                    <a:pt x="171729" y="70659"/>
                    <a:pt x="173606" y="74068"/>
                    <a:pt x="175533" y="77426"/>
                  </a:cubicBezTo>
                  <a:cubicBezTo>
                    <a:pt x="183288" y="60779"/>
                    <a:pt x="178052" y="42304"/>
                    <a:pt x="167036" y="28423"/>
                  </a:cubicBezTo>
                  <a:cubicBezTo>
                    <a:pt x="153847" y="11825"/>
                    <a:pt x="132951" y="2341"/>
                    <a:pt x="112055" y="414"/>
                  </a:cubicBezTo>
                  <a:cubicBezTo>
                    <a:pt x="91110" y="-1513"/>
                    <a:pt x="69968" y="3477"/>
                    <a:pt x="50702" y="11380"/>
                  </a:cubicBezTo>
                  <a:cubicBezTo>
                    <a:pt x="40230" y="15678"/>
                    <a:pt x="30103" y="20766"/>
                    <a:pt x="20273" y="26398"/>
                  </a:cubicBezTo>
                  <a:cubicBezTo>
                    <a:pt x="13703" y="30152"/>
                    <a:pt x="-326" y="35635"/>
                    <a:pt x="19" y="44823"/>
                  </a:cubicBezTo>
                  <a:cubicBezTo>
                    <a:pt x="-30" y="44873"/>
                    <a:pt x="19" y="44922"/>
                    <a:pt x="118" y="44972"/>
                  </a:cubicBezTo>
                  <a:lnTo>
                    <a:pt x="118" y="4497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53" name="任意多边形: 形状 352"/>
            <p:cNvSpPr/>
            <p:nvPr/>
          </p:nvSpPr>
          <p:spPr>
            <a:xfrm>
              <a:off x="1029770" y="4645983"/>
              <a:ext cx="153342" cy="145873"/>
            </a:xfrm>
            <a:custGeom>
              <a:avLst/>
              <a:gdLst>
                <a:gd name="connsiteX0" fmla="*/ 99792 w 153342"/>
                <a:gd name="connsiteY0" fmla="*/ 14228 h 145873"/>
                <a:gd name="connsiteX1" fmla="*/ 14579 w 153342"/>
                <a:gd name="connsiteY1" fmla="*/ 25491 h 145873"/>
                <a:gd name="connsiteX2" fmla="*/ 11912 w 153342"/>
                <a:gd name="connsiteY2" fmla="*/ 111247 h 145873"/>
                <a:gd name="connsiteX3" fmla="*/ 98952 w 153342"/>
                <a:gd name="connsiteY3" fmla="*/ 144047 h 145873"/>
                <a:gd name="connsiteX4" fmla="*/ 143608 w 153342"/>
                <a:gd name="connsiteY4" fmla="*/ 118805 h 145873"/>
                <a:gd name="connsiteX5" fmla="*/ 151018 w 153342"/>
                <a:gd name="connsiteY5" fmla="*/ 66245 h 145873"/>
                <a:gd name="connsiteX6" fmla="*/ 75290 w 153342"/>
                <a:gd name="connsiteY6" fmla="*/ 1 h 145873"/>
                <a:gd name="connsiteX7" fmla="*/ 75191 w 153342"/>
                <a:gd name="connsiteY7" fmla="*/ 13339 h 145873"/>
                <a:gd name="connsiteX8" fmla="*/ 132889 w 153342"/>
                <a:gd name="connsiteY8" fmla="*/ 58785 h 145873"/>
                <a:gd name="connsiteX9" fmla="*/ 137038 w 153342"/>
                <a:gd name="connsiteY9" fmla="*/ 98650 h 145873"/>
                <a:gd name="connsiteX10" fmla="*/ 103793 w 153342"/>
                <a:gd name="connsiteY10" fmla="*/ 128141 h 145873"/>
                <a:gd name="connsiteX11" fmla="*/ 29399 w 153342"/>
                <a:gd name="connsiteY11" fmla="*/ 111691 h 145873"/>
                <a:gd name="connsiteX12" fmla="*/ 18334 w 153342"/>
                <a:gd name="connsiteY12" fmla="*/ 42582 h 145873"/>
                <a:gd name="connsiteX13" fmla="*/ 99248 w 153342"/>
                <a:gd name="connsiteY13" fmla="*/ 15018 h 145873"/>
                <a:gd name="connsiteX14" fmla="*/ 99792 w 153342"/>
                <a:gd name="connsiteY14" fmla="*/ 14228 h 145873"/>
                <a:gd name="connsiteX15" fmla="*/ 99792 w 153342"/>
                <a:gd name="connsiteY15" fmla="*/ 14228 h 14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342" h="145873">
                  <a:moveTo>
                    <a:pt x="99792" y="14228"/>
                  </a:moveTo>
                  <a:cubicBezTo>
                    <a:pt x="73709" y="-5334"/>
                    <a:pt x="34684" y="-98"/>
                    <a:pt x="14579" y="25491"/>
                  </a:cubicBezTo>
                  <a:cubicBezTo>
                    <a:pt x="-4390" y="49597"/>
                    <a:pt x="-4390" y="85806"/>
                    <a:pt x="11912" y="111247"/>
                  </a:cubicBezTo>
                  <a:cubicBezTo>
                    <a:pt x="29942" y="139404"/>
                    <a:pt x="67189" y="150617"/>
                    <a:pt x="98952" y="144047"/>
                  </a:cubicBezTo>
                  <a:cubicBezTo>
                    <a:pt x="115352" y="140688"/>
                    <a:pt x="133531" y="132735"/>
                    <a:pt x="143608" y="118805"/>
                  </a:cubicBezTo>
                  <a:cubicBezTo>
                    <a:pt x="154278" y="104084"/>
                    <a:pt x="155217" y="83435"/>
                    <a:pt x="151018" y="66245"/>
                  </a:cubicBezTo>
                  <a:cubicBezTo>
                    <a:pt x="142769" y="32407"/>
                    <a:pt x="111796" y="-197"/>
                    <a:pt x="75290" y="1"/>
                  </a:cubicBezTo>
                  <a:cubicBezTo>
                    <a:pt x="67139" y="50"/>
                    <a:pt x="68374" y="11708"/>
                    <a:pt x="75191" y="13339"/>
                  </a:cubicBezTo>
                  <a:cubicBezTo>
                    <a:pt x="100681" y="19415"/>
                    <a:pt x="122318" y="34086"/>
                    <a:pt x="132889" y="58785"/>
                  </a:cubicBezTo>
                  <a:cubicBezTo>
                    <a:pt x="138224" y="71234"/>
                    <a:pt x="140200" y="85362"/>
                    <a:pt x="137038" y="98650"/>
                  </a:cubicBezTo>
                  <a:cubicBezTo>
                    <a:pt x="133235" y="114507"/>
                    <a:pt x="118366" y="123399"/>
                    <a:pt x="103793" y="128141"/>
                  </a:cubicBezTo>
                  <a:cubicBezTo>
                    <a:pt x="78699" y="136291"/>
                    <a:pt x="48071" y="131006"/>
                    <a:pt x="29399" y="111691"/>
                  </a:cubicBezTo>
                  <a:cubicBezTo>
                    <a:pt x="12109" y="93809"/>
                    <a:pt x="8602" y="65059"/>
                    <a:pt x="18334" y="42582"/>
                  </a:cubicBezTo>
                  <a:cubicBezTo>
                    <a:pt x="31869" y="11264"/>
                    <a:pt x="69362" y="1038"/>
                    <a:pt x="99248" y="15018"/>
                  </a:cubicBezTo>
                  <a:cubicBezTo>
                    <a:pt x="99792" y="15364"/>
                    <a:pt x="100236" y="14574"/>
                    <a:pt x="99792" y="14228"/>
                  </a:cubicBezTo>
                  <a:lnTo>
                    <a:pt x="99792" y="1422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54" name="任意多边形: 形状 353"/>
            <p:cNvSpPr/>
            <p:nvPr/>
          </p:nvSpPr>
          <p:spPr>
            <a:xfrm>
              <a:off x="1016122" y="4816559"/>
              <a:ext cx="29511" cy="84255"/>
            </a:xfrm>
            <a:custGeom>
              <a:avLst/>
              <a:gdLst>
                <a:gd name="connsiteX0" fmla="*/ 23386 w 29511"/>
                <a:gd name="connsiteY0" fmla="*/ 1085 h 84255"/>
                <a:gd name="connsiteX1" fmla="*/ 20521 w 29511"/>
                <a:gd name="connsiteY1" fmla="*/ 4147 h 84255"/>
                <a:gd name="connsiteX2" fmla="*/ 18644 w 29511"/>
                <a:gd name="connsiteY2" fmla="*/ 8494 h 84255"/>
                <a:gd name="connsiteX3" fmla="*/ 14593 w 29511"/>
                <a:gd name="connsiteY3" fmla="*/ 18819 h 84255"/>
                <a:gd name="connsiteX4" fmla="*/ 8320 w 29511"/>
                <a:gd name="connsiteY4" fmla="*/ 40209 h 84255"/>
                <a:gd name="connsiteX5" fmla="*/ 2293 w 29511"/>
                <a:gd name="connsiteY5" fmla="*/ 61895 h 84255"/>
                <a:gd name="connsiteX6" fmla="*/ 70 w 29511"/>
                <a:gd name="connsiteY6" fmla="*/ 72762 h 84255"/>
                <a:gd name="connsiteX7" fmla="*/ 712 w 29511"/>
                <a:gd name="connsiteY7" fmla="*/ 82346 h 84255"/>
                <a:gd name="connsiteX8" fmla="*/ 5306 w 29511"/>
                <a:gd name="connsiteY8" fmla="*/ 83679 h 84255"/>
                <a:gd name="connsiteX9" fmla="*/ 10888 w 29511"/>
                <a:gd name="connsiteY9" fmla="*/ 75825 h 84255"/>
                <a:gd name="connsiteX10" fmla="*/ 14742 w 29511"/>
                <a:gd name="connsiteY10" fmla="*/ 65352 h 84255"/>
                <a:gd name="connsiteX11" fmla="*/ 20966 w 29511"/>
                <a:gd name="connsiteY11" fmla="*/ 43716 h 84255"/>
                <a:gd name="connsiteX12" fmla="*/ 26844 w 29511"/>
                <a:gd name="connsiteY12" fmla="*/ 22178 h 84255"/>
                <a:gd name="connsiteX13" fmla="*/ 28820 w 29511"/>
                <a:gd name="connsiteY13" fmla="*/ 11261 h 84255"/>
                <a:gd name="connsiteX14" fmla="*/ 29512 w 29511"/>
                <a:gd name="connsiteY14" fmla="*/ 6568 h 84255"/>
                <a:gd name="connsiteX15" fmla="*/ 28672 w 29511"/>
                <a:gd name="connsiteY15" fmla="*/ 2517 h 84255"/>
                <a:gd name="connsiteX16" fmla="*/ 23386 w 29511"/>
                <a:gd name="connsiteY16" fmla="*/ 1085 h 84255"/>
                <a:gd name="connsiteX17" fmla="*/ 23386 w 29511"/>
                <a:gd name="connsiteY17" fmla="*/ 1085 h 8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511" h="84255">
                  <a:moveTo>
                    <a:pt x="23386" y="1085"/>
                  </a:moveTo>
                  <a:cubicBezTo>
                    <a:pt x="22645" y="2270"/>
                    <a:pt x="21311" y="2813"/>
                    <a:pt x="20521" y="4147"/>
                  </a:cubicBezTo>
                  <a:cubicBezTo>
                    <a:pt x="19731" y="5432"/>
                    <a:pt x="19237" y="7111"/>
                    <a:pt x="18644" y="8494"/>
                  </a:cubicBezTo>
                  <a:cubicBezTo>
                    <a:pt x="17063" y="11903"/>
                    <a:pt x="15680" y="15213"/>
                    <a:pt x="14593" y="18819"/>
                  </a:cubicBezTo>
                  <a:cubicBezTo>
                    <a:pt x="12420" y="25932"/>
                    <a:pt x="10394" y="33095"/>
                    <a:pt x="8320" y="40209"/>
                  </a:cubicBezTo>
                  <a:cubicBezTo>
                    <a:pt x="6195" y="47421"/>
                    <a:pt x="4220" y="54633"/>
                    <a:pt x="2293" y="61895"/>
                  </a:cubicBezTo>
                  <a:cubicBezTo>
                    <a:pt x="1354" y="65352"/>
                    <a:pt x="21" y="69156"/>
                    <a:pt x="70" y="72762"/>
                  </a:cubicBezTo>
                  <a:cubicBezTo>
                    <a:pt x="119" y="75973"/>
                    <a:pt x="-375" y="79282"/>
                    <a:pt x="712" y="82346"/>
                  </a:cubicBezTo>
                  <a:cubicBezTo>
                    <a:pt x="1354" y="84124"/>
                    <a:pt x="3824" y="84864"/>
                    <a:pt x="5306" y="83679"/>
                  </a:cubicBezTo>
                  <a:cubicBezTo>
                    <a:pt x="7826" y="81654"/>
                    <a:pt x="9159" y="78542"/>
                    <a:pt x="10888" y="75825"/>
                  </a:cubicBezTo>
                  <a:cubicBezTo>
                    <a:pt x="12815" y="72762"/>
                    <a:pt x="13704" y="68810"/>
                    <a:pt x="14742" y="65352"/>
                  </a:cubicBezTo>
                  <a:cubicBezTo>
                    <a:pt x="16866" y="58140"/>
                    <a:pt x="18990" y="50977"/>
                    <a:pt x="20966" y="43716"/>
                  </a:cubicBezTo>
                  <a:cubicBezTo>
                    <a:pt x="22942" y="36553"/>
                    <a:pt x="24967" y="29390"/>
                    <a:pt x="26844" y="22178"/>
                  </a:cubicBezTo>
                  <a:cubicBezTo>
                    <a:pt x="27783" y="18572"/>
                    <a:pt x="28375" y="14966"/>
                    <a:pt x="28820" y="11261"/>
                  </a:cubicBezTo>
                  <a:cubicBezTo>
                    <a:pt x="29018" y="9729"/>
                    <a:pt x="29512" y="8099"/>
                    <a:pt x="29512" y="6568"/>
                  </a:cubicBezTo>
                  <a:cubicBezTo>
                    <a:pt x="29512" y="5037"/>
                    <a:pt x="28672" y="3901"/>
                    <a:pt x="28672" y="2517"/>
                  </a:cubicBezTo>
                  <a:cubicBezTo>
                    <a:pt x="28524" y="146"/>
                    <a:pt x="24671" y="-990"/>
                    <a:pt x="23386" y="1085"/>
                  </a:cubicBezTo>
                  <a:lnTo>
                    <a:pt x="23386" y="108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55" name="任意多边形: 形状 354"/>
            <p:cNvSpPr/>
            <p:nvPr/>
          </p:nvSpPr>
          <p:spPr>
            <a:xfrm>
              <a:off x="1099780" y="4841396"/>
              <a:ext cx="14981" cy="67497"/>
            </a:xfrm>
            <a:custGeom>
              <a:avLst/>
              <a:gdLst>
                <a:gd name="connsiteX0" fmla="*/ 10122 w 14981"/>
                <a:gd name="connsiteY0" fmla="*/ 2033 h 67497"/>
                <a:gd name="connsiteX1" fmla="*/ 3799 w 14981"/>
                <a:gd name="connsiteY1" fmla="*/ 33451 h 67497"/>
                <a:gd name="connsiteX2" fmla="*/ 1230 w 14981"/>
                <a:gd name="connsiteY2" fmla="*/ 48666 h 67497"/>
                <a:gd name="connsiteX3" fmla="*/ 143 w 14981"/>
                <a:gd name="connsiteY3" fmla="*/ 56866 h 67497"/>
                <a:gd name="connsiteX4" fmla="*/ 736 w 14981"/>
                <a:gd name="connsiteY4" fmla="*/ 64918 h 67497"/>
                <a:gd name="connsiteX5" fmla="*/ 6516 w 14981"/>
                <a:gd name="connsiteY5" fmla="*/ 65758 h 67497"/>
                <a:gd name="connsiteX6" fmla="*/ 9282 w 14981"/>
                <a:gd name="connsiteY6" fmla="*/ 58150 h 67497"/>
                <a:gd name="connsiteX7" fmla="*/ 10517 w 14981"/>
                <a:gd name="connsiteY7" fmla="*/ 49950 h 67497"/>
                <a:gd name="connsiteX8" fmla="*/ 12295 w 14981"/>
                <a:gd name="connsiteY8" fmla="*/ 34637 h 67497"/>
                <a:gd name="connsiteX9" fmla="*/ 14963 w 14981"/>
                <a:gd name="connsiteY9" fmla="*/ 2725 h 67497"/>
                <a:gd name="connsiteX10" fmla="*/ 10122 w 14981"/>
                <a:gd name="connsiteY10" fmla="*/ 2033 h 67497"/>
                <a:gd name="connsiteX11" fmla="*/ 10122 w 14981"/>
                <a:gd name="connsiteY11" fmla="*/ 2033 h 6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981" h="67497">
                  <a:moveTo>
                    <a:pt x="10122" y="2033"/>
                  </a:moveTo>
                  <a:cubicBezTo>
                    <a:pt x="8195" y="12555"/>
                    <a:pt x="5824" y="22929"/>
                    <a:pt x="3799" y="33451"/>
                  </a:cubicBezTo>
                  <a:cubicBezTo>
                    <a:pt x="2860" y="38489"/>
                    <a:pt x="2020" y="43578"/>
                    <a:pt x="1230" y="48666"/>
                  </a:cubicBezTo>
                  <a:cubicBezTo>
                    <a:pt x="835" y="51382"/>
                    <a:pt x="439" y="54149"/>
                    <a:pt x="143" y="56866"/>
                  </a:cubicBezTo>
                  <a:cubicBezTo>
                    <a:pt x="-153" y="59781"/>
                    <a:pt x="-5" y="62053"/>
                    <a:pt x="736" y="64918"/>
                  </a:cubicBezTo>
                  <a:cubicBezTo>
                    <a:pt x="1477" y="67931"/>
                    <a:pt x="4984" y="68425"/>
                    <a:pt x="6516" y="65758"/>
                  </a:cubicBezTo>
                  <a:cubicBezTo>
                    <a:pt x="7997" y="63189"/>
                    <a:pt x="8788" y="61065"/>
                    <a:pt x="9282" y="58150"/>
                  </a:cubicBezTo>
                  <a:cubicBezTo>
                    <a:pt x="9776" y="55433"/>
                    <a:pt x="10171" y="52716"/>
                    <a:pt x="10517" y="49950"/>
                  </a:cubicBezTo>
                  <a:cubicBezTo>
                    <a:pt x="11159" y="44862"/>
                    <a:pt x="11801" y="39774"/>
                    <a:pt x="12295" y="34637"/>
                  </a:cubicBezTo>
                  <a:cubicBezTo>
                    <a:pt x="13283" y="24016"/>
                    <a:pt x="13876" y="13346"/>
                    <a:pt x="14963" y="2725"/>
                  </a:cubicBezTo>
                  <a:cubicBezTo>
                    <a:pt x="15309" y="-437"/>
                    <a:pt x="10665" y="-1079"/>
                    <a:pt x="10122" y="2033"/>
                  </a:cubicBezTo>
                  <a:lnTo>
                    <a:pt x="10122" y="203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56" name="任意多边形: 形状 355"/>
            <p:cNvSpPr/>
            <p:nvPr/>
          </p:nvSpPr>
          <p:spPr>
            <a:xfrm>
              <a:off x="1177486" y="4830975"/>
              <a:ext cx="17680" cy="73126"/>
            </a:xfrm>
            <a:custGeom>
              <a:avLst/>
              <a:gdLst>
                <a:gd name="connsiteX0" fmla="*/ 2167 w 17680"/>
                <a:gd name="connsiteY0" fmla="*/ 2081 h 73126"/>
                <a:gd name="connsiteX1" fmla="*/ 141 w 17680"/>
                <a:gd name="connsiteY1" fmla="*/ 19963 h 73126"/>
                <a:gd name="connsiteX2" fmla="*/ 882 w 17680"/>
                <a:gd name="connsiteY2" fmla="*/ 38488 h 73126"/>
                <a:gd name="connsiteX3" fmla="*/ 3698 w 17680"/>
                <a:gd name="connsiteY3" fmla="*/ 55975 h 73126"/>
                <a:gd name="connsiteX4" fmla="*/ 6563 w 17680"/>
                <a:gd name="connsiteY4" fmla="*/ 65163 h 73126"/>
                <a:gd name="connsiteX5" fmla="*/ 11997 w 17680"/>
                <a:gd name="connsiteY5" fmla="*/ 72870 h 73126"/>
                <a:gd name="connsiteX6" fmla="*/ 16344 w 17680"/>
                <a:gd name="connsiteY6" fmla="*/ 71782 h 73126"/>
                <a:gd name="connsiteX7" fmla="*/ 17332 w 17680"/>
                <a:gd name="connsiteY7" fmla="*/ 63434 h 73126"/>
                <a:gd name="connsiteX8" fmla="*/ 15949 w 17680"/>
                <a:gd name="connsiteY8" fmla="*/ 54493 h 73126"/>
                <a:gd name="connsiteX9" fmla="*/ 12491 w 17680"/>
                <a:gd name="connsiteY9" fmla="*/ 37104 h 73126"/>
                <a:gd name="connsiteX10" fmla="*/ 9823 w 17680"/>
                <a:gd name="connsiteY10" fmla="*/ 20112 h 73126"/>
                <a:gd name="connsiteX11" fmla="*/ 7107 w 17680"/>
                <a:gd name="connsiteY11" fmla="*/ 2180 h 73126"/>
                <a:gd name="connsiteX12" fmla="*/ 2167 w 17680"/>
                <a:gd name="connsiteY12" fmla="*/ 2081 h 73126"/>
                <a:gd name="connsiteX13" fmla="*/ 2167 w 17680"/>
                <a:gd name="connsiteY13" fmla="*/ 2081 h 73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680" h="73126">
                  <a:moveTo>
                    <a:pt x="2167" y="2081"/>
                  </a:moveTo>
                  <a:cubicBezTo>
                    <a:pt x="1574" y="8058"/>
                    <a:pt x="536" y="13986"/>
                    <a:pt x="141" y="19963"/>
                  </a:cubicBezTo>
                  <a:cubicBezTo>
                    <a:pt x="-254" y="26089"/>
                    <a:pt x="240" y="32362"/>
                    <a:pt x="882" y="38488"/>
                  </a:cubicBezTo>
                  <a:cubicBezTo>
                    <a:pt x="1524" y="44367"/>
                    <a:pt x="2463" y="50195"/>
                    <a:pt x="3698" y="55975"/>
                  </a:cubicBezTo>
                  <a:cubicBezTo>
                    <a:pt x="4390" y="59236"/>
                    <a:pt x="5328" y="62100"/>
                    <a:pt x="6563" y="65163"/>
                  </a:cubicBezTo>
                  <a:cubicBezTo>
                    <a:pt x="7699" y="67979"/>
                    <a:pt x="8934" y="71733"/>
                    <a:pt x="11997" y="72870"/>
                  </a:cubicBezTo>
                  <a:cubicBezTo>
                    <a:pt x="13528" y="73413"/>
                    <a:pt x="15356" y="73116"/>
                    <a:pt x="16344" y="71782"/>
                  </a:cubicBezTo>
                  <a:cubicBezTo>
                    <a:pt x="18221" y="69362"/>
                    <a:pt x="17678" y="66299"/>
                    <a:pt x="17332" y="63434"/>
                  </a:cubicBezTo>
                  <a:cubicBezTo>
                    <a:pt x="16937" y="60372"/>
                    <a:pt x="16640" y="57506"/>
                    <a:pt x="15949" y="54493"/>
                  </a:cubicBezTo>
                  <a:cubicBezTo>
                    <a:pt x="14665" y="48714"/>
                    <a:pt x="13479" y="42934"/>
                    <a:pt x="12491" y="37104"/>
                  </a:cubicBezTo>
                  <a:cubicBezTo>
                    <a:pt x="11552" y="31474"/>
                    <a:pt x="10861" y="25743"/>
                    <a:pt x="9823" y="20112"/>
                  </a:cubicBezTo>
                  <a:cubicBezTo>
                    <a:pt x="8687" y="14085"/>
                    <a:pt x="7452" y="8305"/>
                    <a:pt x="7107" y="2180"/>
                  </a:cubicBezTo>
                  <a:cubicBezTo>
                    <a:pt x="7008" y="-685"/>
                    <a:pt x="2463" y="-734"/>
                    <a:pt x="2167" y="2081"/>
                  </a:cubicBezTo>
                  <a:lnTo>
                    <a:pt x="2167" y="208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57" name="任意多边形: 形状 356"/>
            <p:cNvSpPr/>
            <p:nvPr/>
          </p:nvSpPr>
          <p:spPr>
            <a:xfrm>
              <a:off x="899093" y="4767912"/>
              <a:ext cx="85472" cy="27403"/>
            </a:xfrm>
            <a:custGeom>
              <a:avLst/>
              <a:gdLst>
                <a:gd name="connsiteX0" fmla="*/ 83508 w 85472"/>
                <a:gd name="connsiteY0" fmla="*/ 86 h 27403"/>
                <a:gd name="connsiteX1" fmla="*/ 42161 w 85472"/>
                <a:gd name="connsiteY1" fmla="*/ 10559 h 27403"/>
                <a:gd name="connsiteX2" fmla="*/ 21315 w 85472"/>
                <a:gd name="connsiteY2" fmla="*/ 13671 h 27403"/>
                <a:gd name="connsiteX3" fmla="*/ 10546 w 85472"/>
                <a:gd name="connsiteY3" fmla="*/ 14560 h 27403"/>
                <a:gd name="connsiteX4" fmla="*/ 814 w 85472"/>
                <a:gd name="connsiteY4" fmla="*/ 19006 h 27403"/>
                <a:gd name="connsiteX5" fmla="*/ 715 w 85472"/>
                <a:gd name="connsiteY5" fmla="*/ 23599 h 27403"/>
                <a:gd name="connsiteX6" fmla="*/ 22846 w 85472"/>
                <a:gd name="connsiteY6" fmla="*/ 26020 h 27403"/>
                <a:gd name="connsiteX7" fmla="*/ 44878 w 85472"/>
                <a:gd name="connsiteY7" fmla="*/ 21228 h 27403"/>
                <a:gd name="connsiteX8" fmla="*/ 84891 w 85472"/>
                <a:gd name="connsiteY8" fmla="*/ 2605 h 27403"/>
                <a:gd name="connsiteX9" fmla="*/ 83508 w 85472"/>
                <a:gd name="connsiteY9" fmla="*/ 86 h 27403"/>
                <a:gd name="connsiteX10" fmla="*/ 83508 w 85472"/>
                <a:gd name="connsiteY10" fmla="*/ 86 h 2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472" h="27403">
                  <a:moveTo>
                    <a:pt x="83508" y="86"/>
                  </a:moveTo>
                  <a:cubicBezTo>
                    <a:pt x="70170" y="5075"/>
                    <a:pt x="56091" y="7792"/>
                    <a:pt x="42161" y="10559"/>
                  </a:cubicBezTo>
                  <a:cubicBezTo>
                    <a:pt x="35295" y="11892"/>
                    <a:pt x="28329" y="12979"/>
                    <a:pt x="21315" y="13671"/>
                  </a:cubicBezTo>
                  <a:cubicBezTo>
                    <a:pt x="17709" y="14016"/>
                    <a:pt x="14103" y="14115"/>
                    <a:pt x="10546" y="14560"/>
                  </a:cubicBezTo>
                  <a:cubicBezTo>
                    <a:pt x="7384" y="14955"/>
                    <a:pt x="2840" y="16387"/>
                    <a:pt x="814" y="19006"/>
                  </a:cubicBezTo>
                  <a:cubicBezTo>
                    <a:pt x="-124" y="20241"/>
                    <a:pt x="-371" y="22316"/>
                    <a:pt x="715" y="23599"/>
                  </a:cubicBezTo>
                  <a:cubicBezTo>
                    <a:pt x="5853" y="29429"/>
                    <a:pt x="16128" y="27107"/>
                    <a:pt x="22846" y="26020"/>
                  </a:cubicBezTo>
                  <a:cubicBezTo>
                    <a:pt x="30256" y="24834"/>
                    <a:pt x="37616" y="23204"/>
                    <a:pt x="44878" y="21228"/>
                  </a:cubicBezTo>
                  <a:cubicBezTo>
                    <a:pt x="59253" y="17227"/>
                    <a:pt x="72146" y="10213"/>
                    <a:pt x="84891" y="2605"/>
                  </a:cubicBezTo>
                  <a:cubicBezTo>
                    <a:pt x="86274" y="1716"/>
                    <a:pt x="84940" y="-458"/>
                    <a:pt x="83508" y="86"/>
                  </a:cubicBezTo>
                  <a:lnTo>
                    <a:pt x="83508" y="8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58" name="任意多边形: 形状 357"/>
            <p:cNvSpPr/>
            <p:nvPr/>
          </p:nvSpPr>
          <p:spPr>
            <a:xfrm>
              <a:off x="881865" y="4680989"/>
              <a:ext cx="86163" cy="20291"/>
            </a:xfrm>
            <a:custGeom>
              <a:avLst/>
              <a:gdLst>
                <a:gd name="connsiteX0" fmla="*/ 85176 w 86163"/>
                <a:gd name="connsiteY0" fmla="*/ 15431 h 20291"/>
                <a:gd name="connsiteX1" fmla="*/ 74703 w 86163"/>
                <a:gd name="connsiteY1" fmla="*/ 14048 h 20291"/>
                <a:gd name="connsiteX2" fmla="*/ 64379 w 86163"/>
                <a:gd name="connsiteY2" fmla="*/ 11479 h 20291"/>
                <a:gd name="connsiteX3" fmla="*/ 44916 w 86163"/>
                <a:gd name="connsiteY3" fmla="*/ 7675 h 20291"/>
                <a:gd name="connsiteX4" fmla="*/ 25453 w 86163"/>
                <a:gd name="connsiteY4" fmla="*/ 3723 h 20291"/>
                <a:gd name="connsiteX5" fmla="*/ 15771 w 86163"/>
                <a:gd name="connsiteY5" fmla="*/ 1500 h 20291"/>
                <a:gd name="connsiteX6" fmla="*/ 10288 w 86163"/>
                <a:gd name="connsiteY6" fmla="*/ 68 h 20291"/>
                <a:gd name="connsiteX7" fmla="*/ 4656 w 86163"/>
                <a:gd name="connsiteY7" fmla="*/ 167 h 20291"/>
                <a:gd name="connsiteX8" fmla="*/ 1989 w 86163"/>
                <a:gd name="connsiteY8" fmla="*/ 9602 h 20291"/>
                <a:gd name="connsiteX9" fmla="*/ 6830 w 86163"/>
                <a:gd name="connsiteY9" fmla="*/ 12615 h 20291"/>
                <a:gd name="connsiteX10" fmla="*/ 12659 w 86163"/>
                <a:gd name="connsiteY10" fmla="*/ 14147 h 20291"/>
                <a:gd name="connsiteX11" fmla="*/ 22341 w 86163"/>
                <a:gd name="connsiteY11" fmla="*/ 16370 h 20291"/>
                <a:gd name="connsiteX12" fmla="*/ 43335 w 86163"/>
                <a:gd name="connsiteY12" fmla="*/ 19581 h 20291"/>
                <a:gd name="connsiteX13" fmla="*/ 64379 w 86163"/>
                <a:gd name="connsiteY13" fmla="*/ 20074 h 20291"/>
                <a:gd name="connsiteX14" fmla="*/ 74061 w 86163"/>
                <a:gd name="connsiteY14" fmla="*/ 18741 h 20291"/>
                <a:gd name="connsiteX15" fmla="*/ 85225 w 86163"/>
                <a:gd name="connsiteY15" fmla="*/ 17753 h 20291"/>
                <a:gd name="connsiteX16" fmla="*/ 85176 w 86163"/>
                <a:gd name="connsiteY16" fmla="*/ 15431 h 20291"/>
                <a:gd name="connsiteX17" fmla="*/ 85176 w 86163"/>
                <a:gd name="connsiteY17" fmla="*/ 15431 h 2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6163" h="20291">
                  <a:moveTo>
                    <a:pt x="85176" y="15431"/>
                  </a:moveTo>
                  <a:cubicBezTo>
                    <a:pt x="81718" y="14887"/>
                    <a:pt x="78211" y="14492"/>
                    <a:pt x="74703" y="14048"/>
                  </a:cubicBezTo>
                  <a:cubicBezTo>
                    <a:pt x="71196" y="13603"/>
                    <a:pt x="67837" y="12270"/>
                    <a:pt x="64379" y="11479"/>
                  </a:cubicBezTo>
                  <a:cubicBezTo>
                    <a:pt x="57957" y="9997"/>
                    <a:pt x="51338" y="9108"/>
                    <a:pt x="44916" y="7675"/>
                  </a:cubicBezTo>
                  <a:cubicBezTo>
                    <a:pt x="38445" y="6243"/>
                    <a:pt x="31924" y="5156"/>
                    <a:pt x="25453" y="3723"/>
                  </a:cubicBezTo>
                  <a:cubicBezTo>
                    <a:pt x="22242" y="3032"/>
                    <a:pt x="18982" y="2291"/>
                    <a:pt x="15771" y="1500"/>
                  </a:cubicBezTo>
                  <a:cubicBezTo>
                    <a:pt x="13992" y="1056"/>
                    <a:pt x="12066" y="315"/>
                    <a:pt x="10288" y="68"/>
                  </a:cubicBezTo>
                  <a:cubicBezTo>
                    <a:pt x="8460" y="-129"/>
                    <a:pt x="6484" y="167"/>
                    <a:pt x="4656" y="167"/>
                  </a:cubicBezTo>
                  <a:cubicBezTo>
                    <a:pt x="260" y="216"/>
                    <a:pt x="-1815" y="7280"/>
                    <a:pt x="1989" y="9602"/>
                  </a:cubicBezTo>
                  <a:cubicBezTo>
                    <a:pt x="3569" y="10540"/>
                    <a:pt x="5150" y="11874"/>
                    <a:pt x="6830" y="12615"/>
                  </a:cubicBezTo>
                  <a:cubicBezTo>
                    <a:pt x="8608" y="13356"/>
                    <a:pt x="10782" y="13652"/>
                    <a:pt x="12659" y="14147"/>
                  </a:cubicBezTo>
                  <a:cubicBezTo>
                    <a:pt x="15870" y="14937"/>
                    <a:pt x="19080" y="15678"/>
                    <a:pt x="22341" y="16370"/>
                  </a:cubicBezTo>
                  <a:cubicBezTo>
                    <a:pt x="29158" y="17802"/>
                    <a:pt x="36370" y="19136"/>
                    <a:pt x="43335" y="19581"/>
                  </a:cubicBezTo>
                  <a:cubicBezTo>
                    <a:pt x="50152" y="20025"/>
                    <a:pt x="57562" y="20618"/>
                    <a:pt x="64379" y="20074"/>
                  </a:cubicBezTo>
                  <a:cubicBezTo>
                    <a:pt x="67639" y="19827"/>
                    <a:pt x="70801" y="19037"/>
                    <a:pt x="74061" y="18741"/>
                  </a:cubicBezTo>
                  <a:cubicBezTo>
                    <a:pt x="77816" y="18395"/>
                    <a:pt x="81520" y="18296"/>
                    <a:pt x="85225" y="17753"/>
                  </a:cubicBezTo>
                  <a:cubicBezTo>
                    <a:pt x="86460" y="17654"/>
                    <a:pt x="86510" y="15678"/>
                    <a:pt x="85176" y="15431"/>
                  </a:cubicBezTo>
                  <a:lnTo>
                    <a:pt x="85176" y="1543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59" name="任意多边形: 形状 358"/>
            <p:cNvSpPr/>
            <p:nvPr/>
          </p:nvSpPr>
          <p:spPr>
            <a:xfrm>
              <a:off x="924920" y="4583220"/>
              <a:ext cx="63593" cy="46714"/>
            </a:xfrm>
            <a:custGeom>
              <a:avLst/>
              <a:gdLst>
                <a:gd name="connsiteX0" fmla="*/ 62473 w 63593"/>
                <a:gd name="connsiteY0" fmla="*/ 43202 h 46714"/>
                <a:gd name="connsiteX1" fmla="*/ 53482 w 63593"/>
                <a:gd name="connsiteY1" fmla="*/ 39052 h 46714"/>
                <a:gd name="connsiteX2" fmla="*/ 44739 w 63593"/>
                <a:gd name="connsiteY2" fmla="*/ 34902 h 46714"/>
                <a:gd name="connsiteX3" fmla="*/ 27647 w 63593"/>
                <a:gd name="connsiteY3" fmla="*/ 24529 h 46714"/>
                <a:gd name="connsiteX4" fmla="*/ 15001 w 63593"/>
                <a:gd name="connsiteY4" fmla="*/ 13908 h 46714"/>
                <a:gd name="connsiteX5" fmla="*/ 11345 w 63593"/>
                <a:gd name="connsiteY5" fmla="*/ 3782 h 46714"/>
                <a:gd name="connsiteX6" fmla="*/ 8530 w 63593"/>
                <a:gd name="connsiteY6" fmla="*/ 27 h 46714"/>
                <a:gd name="connsiteX7" fmla="*/ 428 w 63593"/>
                <a:gd name="connsiteY7" fmla="*/ 14353 h 46714"/>
                <a:gd name="connsiteX8" fmla="*/ 13717 w 63593"/>
                <a:gd name="connsiteY8" fmla="*/ 31049 h 46714"/>
                <a:gd name="connsiteX9" fmla="*/ 24683 w 63593"/>
                <a:gd name="connsiteY9" fmla="*/ 37768 h 46714"/>
                <a:gd name="connsiteX10" fmla="*/ 36144 w 63593"/>
                <a:gd name="connsiteY10" fmla="*/ 42312 h 46714"/>
                <a:gd name="connsiteX11" fmla="*/ 48592 w 63593"/>
                <a:gd name="connsiteY11" fmla="*/ 45968 h 46714"/>
                <a:gd name="connsiteX12" fmla="*/ 61485 w 63593"/>
                <a:gd name="connsiteY12" fmla="*/ 46709 h 46714"/>
                <a:gd name="connsiteX13" fmla="*/ 62473 w 63593"/>
                <a:gd name="connsiteY13" fmla="*/ 43202 h 46714"/>
                <a:gd name="connsiteX14" fmla="*/ 62473 w 63593"/>
                <a:gd name="connsiteY14" fmla="*/ 43202 h 4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593" h="46714">
                  <a:moveTo>
                    <a:pt x="62473" y="43202"/>
                  </a:moveTo>
                  <a:cubicBezTo>
                    <a:pt x="59361" y="42213"/>
                    <a:pt x="56298" y="40732"/>
                    <a:pt x="53482" y="39052"/>
                  </a:cubicBezTo>
                  <a:cubicBezTo>
                    <a:pt x="50716" y="37372"/>
                    <a:pt x="47653" y="36286"/>
                    <a:pt x="44739" y="34902"/>
                  </a:cubicBezTo>
                  <a:cubicBezTo>
                    <a:pt x="38762" y="32038"/>
                    <a:pt x="33180" y="28184"/>
                    <a:pt x="27647" y="24529"/>
                  </a:cubicBezTo>
                  <a:cubicBezTo>
                    <a:pt x="23004" y="21516"/>
                    <a:pt x="18360" y="18354"/>
                    <a:pt x="15001" y="13908"/>
                  </a:cubicBezTo>
                  <a:cubicBezTo>
                    <a:pt x="13074" y="11339"/>
                    <a:pt x="10357" y="7091"/>
                    <a:pt x="11345" y="3782"/>
                  </a:cubicBezTo>
                  <a:cubicBezTo>
                    <a:pt x="11938" y="1905"/>
                    <a:pt x="10753" y="-269"/>
                    <a:pt x="8530" y="27"/>
                  </a:cubicBezTo>
                  <a:cubicBezTo>
                    <a:pt x="1663" y="916"/>
                    <a:pt x="-1152" y="8326"/>
                    <a:pt x="428" y="14353"/>
                  </a:cubicBezTo>
                  <a:cubicBezTo>
                    <a:pt x="2355" y="21615"/>
                    <a:pt x="7739" y="26850"/>
                    <a:pt x="13717" y="31049"/>
                  </a:cubicBezTo>
                  <a:cubicBezTo>
                    <a:pt x="17224" y="33519"/>
                    <a:pt x="20879" y="35841"/>
                    <a:pt x="24683" y="37768"/>
                  </a:cubicBezTo>
                  <a:cubicBezTo>
                    <a:pt x="28437" y="39694"/>
                    <a:pt x="32142" y="41028"/>
                    <a:pt x="36144" y="42312"/>
                  </a:cubicBezTo>
                  <a:cubicBezTo>
                    <a:pt x="40244" y="43646"/>
                    <a:pt x="44344" y="45178"/>
                    <a:pt x="48592" y="45968"/>
                  </a:cubicBezTo>
                  <a:cubicBezTo>
                    <a:pt x="52791" y="46758"/>
                    <a:pt x="57237" y="46363"/>
                    <a:pt x="61485" y="46709"/>
                  </a:cubicBezTo>
                  <a:cubicBezTo>
                    <a:pt x="63461" y="46857"/>
                    <a:pt x="64548" y="43844"/>
                    <a:pt x="62473" y="43202"/>
                  </a:cubicBezTo>
                  <a:lnTo>
                    <a:pt x="62473" y="4320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60" name="任意多边形: 形状 359"/>
            <p:cNvSpPr/>
            <p:nvPr/>
          </p:nvSpPr>
          <p:spPr>
            <a:xfrm>
              <a:off x="1048526" y="4515199"/>
              <a:ext cx="18092" cy="70008"/>
            </a:xfrm>
            <a:custGeom>
              <a:avLst/>
              <a:gdLst>
                <a:gd name="connsiteX0" fmla="*/ 17953 w 18092"/>
                <a:gd name="connsiteY0" fmla="*/ 68295 h 70008"/>
                <a:gd name="connsiteX1" fmla="*/ 15187 w 18092"/>
                <a:gd name="connsiteY1" fmla="*/ 62021 h 70008"/>
                <a:gd name="connsiteX2" fmla="*/ 12964 w 18092"/>
                <a:gd name="connsiteY2" fmla="*/ 54612 h 70008"/>
                <a:gd name="connsiteX3" fmla="*/ 11235 w 18092"/>
                <a:gd name="connsiteY3" fmla="*/ 39891 h 70008"/>
                <a:gd name="connsiteX4" fmla="*/ 11630 w 18092"/>
                <a:gd name="connsiteY4" fmla="*/ 26060 h 70008"/>
                <a:gd name="connsiteX5" fmla="*/ 14841 w 18092"/>
                <a:gd name="connsiteY5" fmla="*/ 11635 h 70008"/>
                <a:gd name="connsiteX6" fmla="*/ 13359 w 18092"/>
                <a:gd name="connsiteY6" fmla="*/ 76 h 70008"/>
                <a:gd name="connsiteX7" fmla="*/ 7777 w 18092"/>
                <a:gd name="connsiteY7" fmla="*/ 2941 h 70008"/>
                <a:gd name="connsiteX8" fmla="*/ 3578 w 18092"/>
                <a:gd name="connsiteY8" fmla="*/ 9807 h 70008"/>
                <a:gd name="connsiteX9" fmla="*/ 812 w 18092"/>
                <a:gd name="connsiteY9" fmla="*/ 40287 h 70008"/>
                <a:gd name="connsiteX10" fmla="*/ 15681 w 18092"/>
                <a:gd name="connsiteY10" fmla="*/ 69580 h 70008"/>
                <a:gd name="connsiteX11" fmla="*/ 17953 w 18092"/>
                <a:gd name="connsiteY11" fmla="*/ 68295 h 70008"/>
                <a:gd name="connsiteX12" fmla="*/ 17953 w 18092"/>
                <a:gd name="connsiteY12" fmla="*/ 68295 h 7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92" h="70008">
                  <a:moveTo>
                    <a:pt x="17953" y="68295"/>
                  </a:moveTo>
                  <a:cubicBezTo>
                    <a:pt x="16916" y="66270"/>
                    <a:pt x="15978" y="64146"/>
                    <a:pt x="15187" y="62021"/>
                  </a:cubicBezTo>
                  <a:cubicBezTo>
                    <a:pt x="14347" y="59749"/>
                    <a:pt x="13112" y="57033"/>
                    <a:pt x="12964" y="54612"/>
                  </a:cubicBezTo>
                  <a:cubicBezTo>
                    <a:pt x="12668" y="49721"/>
                    <a:pt x="11532" y="44880"/>
                    <a:pt x="11235" y="39891"/>
                  </a:cubicBezTo>
                  <a:cubicBezTo>
                    <a:pt x="10939" y="35248"/>
                    <a:pt x="10988" y="30703"/>
                    <a:pt x="11630" y="26060"/>
                  </a:cubicBezTo>
                  <a:cubicBezTo>
                    <a:pt x="12322" y="21120"/>
                    <a:pt x="13804" y="16476"/>
                    <a:pt x="14841" y="11635"/>
                  </a:cubicBezTo>
                  <a:cubicBezTo>
                    <a:pt x="15484" y="8671"/>
                    <a:pt x="17904" y="1113"/>
                    <a:pt x="13359" y="76"/>
                  </a:cubicBezTo>
                  <a:cubicBezTo>
                    <a:pt x="11186" y="-418"/>
                    <a:pt x="9210" y="1607"/>
                    <a:pt x="7777" y="2941"/>
                  </a:cubicBezTo>
                  <a:cubicBezTo>
                    <a:pt x="5950" y="4670"/>
                    <a:pt x="4616" y="7486"/>
                    <a:pt x="3578" y="9807"/>
                  </a:cubicBezTo>
                  <a:cubicBezTo>
                    <a:pt x="-423" y="18946"/>
                    <a:pt x="-620" y="30555"/>
                    <a:pt x="812" y="40287"/>
                  </a:cubicBezTo>
                  <a:cubicBezTo>
                    <a:pt x="2442" y="51302"/>
                    <a:pt x="8271" y="61380"/>
                    <a:pt x="15681" y="69580"/>
                  </a:cubicBezTo>
                  <a:cubicBezTo>
                    <a:pt x="16570" y="70568"/>
                    <a:pt x="18645" y="69728"/>
                    <a:pt x="17953" y="68295"/>
                  </a:cubicBezTo>
                  <a:lnTo>
                    <a:pt x="17953" y="6829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61" name="任意多边形: 形状 360"/>
            <p:cNvSpPr/>
            <p:nvPr/>
          </p:nvSpPr>
          <p:spPr>
            <a:xfrm>
              <a:off x="1148233" y="4523037"/>
              <a:ext cx="21082" cy="63978"/>
            </a:xfrm>
            <a:custGeom>
              <a:avLst/>
              <a:gdLst>
                <a:gd name="connsiteX0" fmla="*/ 6325 w 21082"/>
                <a:gd name="connsiteY0" fmla="*/ 62829 h 63978"/>
                <a:gd name="connsiteX1" fmla="*/ 6769 w 21082"/>
                <a:gd name="connsiteY1" fmla="*/ 55617 h 63978"/>
                <a:gd name="connsiteX2" fmla="*/ 8350 w 21082"/>
                <a:gd name="connsiteY2" fmla="*/ 50430 h 63978"/>
                <a:gd name="connsiteX3" fmla="*/ 10474 w 21082"/>
                <a:gd name="connsiteY3" fmla="*/ 37537 h 63978"/>
                <a:gd name="connsiteX4" fmla="*/ 19020 w 21082"/>
                <a:gd name="connsiteY4" fmla="*/ 13381 h 63978"/>
                <a:gd name="connsiteX5" fmla="*/ 17983 w 21082"/>
                <a:gd name="connsiteY5" fmla="*/ 587 h 63978"/>
                <a:gd name="connsiteX6" fmla="*/ 6917 w 21082"/>
                <a:gd name="connsiteY6" fmla="*/ 8145 h 63978"/>
                <a:gd name="connsiteX7" fmla="*/ 150 w 21082"/>
                <a:gd name="connsiteY7" fmla="*/ 35018 h 63978"/>
                <a:gd name="connsiteX8" fmla="*/ 298 w 21082"/>
                <a:gd name="connsiteY8" fmla="*/ 49392 h 63978"/>
                <a:gd name="connsiteX9" fmla="*/ 1977 w 21082"/>
                <a:gd name="connsiteY9" fmla="*/ 54925 h 63978"/>
                <a:gd name="connsiteX10" fmla="*/ 4299 w 21082"/>
                <a:gd name="connsiteY10" fmla="*/ 63076 h 63978"/>
                <a:gd name="connsiteX11" fmla="*/ 6325 w 21082"/>
                <a:gd name="connsiteY11" fmla="*/ 62829 h 63978"/>
                <a:gd name="connsiteX12" fmla="*/ 6325 w 21082"/>
                <a:gd name="connsiteY12" fmla="*/ 62829 h 6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082" h="63978">
                  <a:moveTo>
                    <a:pt x="6325" y="62829"/>
                  </a:moveTo>
                  <a:cubicBezTo>
                    <a:pt x="6226" y="60408"/>
                    <a:pt x="6127" y="57988"/>
                    <a:pt x="6769" y="55617"/>
                  </a:cubicBezTo>
                  <a:cubicBezTo>
                    <a:pt x="7313" y="53641"/>
                    <a:pt x="7955" y="52307"/>
                    <a:pt x="8350" y="50430"/>
                  </a:cubicBezTo>
                  <a:cubicBezTo>
                    <a:pt x="9338" y="46181"/>
                    <a:pt x="9239" y="41736"/>
                    <a:pt x="10474" y="37537"/>
                  </a:cubicBezTo>
                  <a:cubicBezTo>
                    <a:pt x="12845" y="29238"/>
                    <a:pt x="15513" y="21285"/>
                    <a:pt x="19020" y="13381"/>
                  </a:cubicBezTo>
                  <a:cubicBezTo>
                    <a:pt x="20700" y="9627"/>
                    <a:pt x="23120" y="3007"/>
                    <a:pt x="17983" y="587"/>
                  </a:cubicBezTo>
                  <a:cubicBezTo>
                    <a:pt x="12648" y="-1933"/>
                    <a:pt x="8794" y="4242"/>
                    <a:pt x="6917" y="8145"/>
                  </a:cubicBezTo>
                  <a:cubicBezTo>
                    <a:pt x="3064" y="16147"/>
                    <a:pt x="298" y="26076"/>
                    <a:pt x="150" y="35018"/>
                  </a:cubicBezTo>
                  <a:cubicBezTo>
                    <a:pt x="51" y="39809"/>
                    <a:pt x="-196" y="44601"/>
                    <a:pt x="298" y="49392"/>
                  </a:cubicBezTo>
                  <a:cubicBezTo>
                    <a:pt x="496" y="51220"/>
                    <a:pt x="1286" y="53196"/>
                    <a:pt x="1977" y="54925"/>
                  </a:cubicBezTo>
                  <a:cubicBezTo>
                    <a:pt x="3064" y="57593"/>
                    <a:pt x="3657" y="60310"/>
                    <a:pt x="4299" y="63076"/>
                  </a:cubicBezTo>
                  <a:cubicBezTo>
                    <a:pt x="4546" y="64410"/>
                    <a:pt x="6374" y="64212"/>
                    <a:pt x="6325" y="62829"/>
                  </a:cubicBezTo>
                  <a:lnTo>
                    <a:pt x="6325" y="6282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62" name="任意多边形: 形状 361"/>
            <p:cNvSpPr/>
            <p:nvPr/>
          </p:nvSpPr>
          <p:spPr>
            <a:xfrm>
              <a:off x="881467" y="5073468"/>
              <a:ext cx="169112" cy="131155"/>
            </a:xfrm>
            <a:custGeom>
              <a:avLst/>
              <a:gdLst>
                <a:gd name="connsiteX0" fmla="*/ 6190 w 169112"/>
                <a:gd name="connsiteY0" fmla="*/ 71639 h 131155"/>
                <a:gd name="connsiteX1" fmla="*/ 78213 w 169112"/>
                <a:gd name="connsiteY1" fmla="*/ 100340 h 131155"/>
                <a:gd name="connsiteX2" fmla="*/ 149891 w 169112"/>
                <a:gd name="connsiteY2" fmla="*/ 130621 h 131155"/>
                <a:gd name="connsiteX3" fmla="*/ 158931 w 169112"/>
                <a:gd name="connsiteY3" fmla="*/ 127015 h 131155"/>
                <a:gd name="connsiteX4" fmla="*/ 160264 w 169112"/>
                <a:gd name="connsiteY4" fmla="*/ 49360 h 131155"/>
                <a:gd name="connsiteX5" fmla="*/ 106716 w 169112"/>
                <a:gd name="connsiteY5" fmla="*/ 49755 h 131155"/>
                <a:gd name="connsiteX6" fmla="*/ 118967 w 169112"/>
                <a:gd name="connsiteY6" fmla="*/ 48323 h 131155"/>
                <a:gd name="connsiteX7" fmla="*/ 45857 w 169112"/>
                <a:gd name="connsiteY7" fmla="*/ 110 h 131155"/>
                <a:gd name="connsiteX8" fmla="*/ 1547 w 169112"/>
                <a:gd name="connsiteY8" fmla="*/ 55881 h 131155"/>
                <a:gd name="connsiteX9" fmla="*/ 13551 w 169112"/>
                <a:gd name="connsiteY9" fmla="*/ 54399 h 131155"/>
                <a:gd name="connsiteX10" fmla="*/ 23677 w 169112"/>
                <a:gd name="connsiteY10" fmla="*/ 26291 h 131155"/>
                <a:gd name="connsiteX11" fmla="*/ 52773 w 169112"/>
                <a:gd name="connsiteY11" fmla="*/ 14781 h 131155"/>
                <a:gd name="connsiteX12" fmla="*/ 107507 w 169112"/>
                <a:gd name="connsiteY12" fmla="*/ 56770 h 131155"/>
                <a:gd name="connsiteX13" fmla="*/ 119758 w 169112"/>
                <a:gd name="connsiteY13" fmla="*/ 55337 h 131155"/>
                <a:gd name="connsiteX14" fmla="*/ 139023 w 169112"/>
                <a:gd name="connsiteY14" fmla="*/ 49509 h 131155"/>
                <a:gd name="connsiteX15" fmla="*/ 153447 w 169112"/>
                <a:gd name="connsiteY15" fmla="*/ 66403 h 131155"/>
                <a:gd name="connsiteX16" fmla="*/ 146285 w 169112"/>
                <a:gd name="connsiteY16" fmla="*/ 121581 h 131155"/>
                <a:gd name="connsiteX17" fmla="*/ 155324 w 169112"/>
                <a:gd name="connsiteY17" fmla="*/ 117975 h 131155"/>
                <a:gd name="connsiteX18" fmla="*/ 82116 w 169112"/>
                <a:gd name="connsiteY18" fmla="*/ 87298 h 131155"/>
                <a:gd name="connsiteX19" fmla="*/ 7277 w 169112"/>
                <a:gd name="connsiteY19" fmla="*/ 67786 h 131155"/>
                <a:gd name="connsiteX20" fmla="*/ 6190 w 169112"/>
                <a:gd name="connsiteY20" fmla="*/ 71639 h 131155"/>
                <a:gd name="connsiteX21" fmla="*/ 6190 w 169112"/>
                <a:gd name="connsiteY21" fmla="*/ 71639 h 13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112" h="131155">
                  <a:moveTo>
                    <a:pt x="6190" y="71639"/>
                  </a:moveTo>
                  <a:cubicBezTo>
                    <a:pt x="29457" y="83198"/>
                    <a:pt x="53909" y="91201"/>
                    <a:pt x="78213" y="100340"/>
                  </a:cubicBezTo>
                  <a:cubicBezTo>
                    <a:pt x="102517" y="109479"/>
                    <a:pt x="126377" y="119605"/>
                    <a:pt x="149891" y="130621"/>
                  </a:cubicBezTo>
                  <a:cubicBezTo>
                    <a:pt x="152953" y="132054"/>
                    <a:pt x="157893" y="130522"/>
                    <a:pt x="158931" y="127015"/>
                  </a:cubicBezTo>
                  <a:cubicBezTo>
                    <a:pt x="166143" y="102217"/>
                    <a:pt x="177010" y="72825"/>
                    <a:pt x="160264" y="49360"/>
                  </a:cubicBezTo>
                  <a:cubicBezTo>
                    <a:pt x="147075" y="30885"/>
                    <a:pt x="118572" y="29008"/>
                    <a:pt x="106716" y="49755"/>
                  </a:cubicBezTo>
                  <a:cubicBezTo>
                    <a:pt x="110816" y="49262"/>
                    <a:pt x="114867" y="48817"/>
                    <a:pt x="118967" y="48323"/>
                  </a:cubicBezTo>
                  <a:cubicBezTo>
                    <a:pt x="102468" y="24364"/>
                    <a:pt x="77571" y="-1915"/>
                    <a:pt x="45857" y="110"/>
                  </a:cubicBezTo>
                  <a:cubicBezTo>
                    <a:pt x="20516" y="1740"/>
                    <a:pt x="-6851" y="29304"/>
                    <a:pt x="1547" y="55881"/>
                  </a:cubicBezTo>
                  <a:cubicBezTo>
                    <a:pt x="3522" y="62105"/>
                    <a:pt x="12661" y="60228"/>
                    <a:pt x="13551" y="54399"/>
                  </a:cubicBezTo>
                  <a:cubicBezTo>
                    <a:pt x="15230" y="43877"/>
                    <a:pt x="16267" y="34640"/>
                    <a:pt x="23677" y="26291"/>
                  </a:cubicBezTo>
                  <a:cubicBezTo>
                    <a:pt x="31038" y="17943"/>
                    <a:pt x="41658" y="13744"/>
                    <a:pt x="52773" y="14781"/>
                  </a:cubicBezTo>
                  <a:cubicBezTo>
                    <a:pt x="76435" y="17004"/>
                    <a:pt x="94811" y="38690"/>
                    <a:pt x="107507" y="56770"/>
                  </a:cubicBezTo>
                  <a:cubicBezTo>
                    <a:pt x="110866" y="61562"/>
                    <a:pt x="117288" y="59833"/>
                    <a:pt x="119758" y="55337"/>
                  </a:cubicBezTo>
                  <a:cubicBezTo>
                    <a:pt x="123413" y="48867"/>
                    <a:pt x="132453" y="47236"/>
                    <a:pt x="139023" y="49509"/>
                  </a:cubicBezTo>
                  <a:cubicBezTo>
                    <a:pt x="146433" y="52028"/>
                    <a:pt x="151126" y="59290"/>
                    <a:pt x="153447" y="66403"/>
                  </a:cubicBezTo>
                  <a:cubicBezTo>
                    <a:pt x="159326" y="84384"/>
                    <a:pt x="151274" y="104391"/>
                    <a:pt x="146285" y="121581"/>
                  </a:cubicBezTo>
                  <a:cubicBezTo>
                    <a:pt x="149298" y="120396"/>
                    <a:pt x="152311" y="119161"/>
                    <a:pt x="155324" y="117975"/>
                  </a:cubicBezTo>
                  <a:cubicBezTo>
                    <a:pt x="131317" y="106762"/>
                    <a:pt x="106914" y="96487"/>
                    <a:pt x="82116" y="87298"/>
                  </a:cubicBezTo>
                  <a:cubicBezTo>
                    <a:pt x="57663" y="78209"/>
                    <a:pt x="33310" y="70256"/>
                    <a:pt x="7277" y="67786"/>
                  </a:cubicBezTo>
                  <a:cubicBezTo>
                    <a:pt x="4955" y="67490"/>
                    <a:pt x="4115" y="70601"/>
                    <a:pt x="6190" y="71639"/>
                  </a:cubicBezTo>
                  <a:lnTo>
                    <a:pt x="6190" y="7163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7" name="任意多边形: 形状 826"/>
            <p:cNvSpPr/>
            <p:nvPr/>
          </p:nvSpPr>
          <p:spPr>
            <a:xfrm>
              <a:off x="0" y="5422690"/>
              <a:ext cx="766111" cy="449455"/>
            </a:xfrm>
            <a:custGeom>
              <a:avLst/>
              <a:gdLst>
                <a:gd name="connsiteX0" fmla="*/ 12710 w 766111"/>
                <a:gd name="connsiteY0" fmla="*/ 5324 h 449455"/>
                <a:gd name="connsiteX1" fmla="*/ 181604 w 766111"/>
                <a:gd name="connsiteY1" fmla="*/ 74532 h 449455"/>
                <a:gd name="connsiteX2" fmla="*/ 474735 w 766111"/>
                <a:gd name="connsiteY2" fmla="*/ 207661 h 449455"/>
                <a:gd name="connsiteX3" fmla="*/ 620263 w 766111"/>
                <a:gd name="connsiteY3" fmla="*/ 280276 h 449455"/>
                <a:gd name="connsiteX4" fmla="*/ 688384 w 766111"/>
                <a:gd name="connsiteY4" fmla="*/ 315597 h 449455"/>
                <a:gd name="connsiteX5" fmla="*/ 759123 w 766111"/>
                <a:gd name="connsiteY5" fmla="*/ 335109 h 449455"/>
                <a:gd name="connsiteX6" fmla="*/ 766038 w 766111"/>
                <a:gd name="connsiteY6" fmla="*/ 342124 h 449455"/>
                <a:gd name="connsiteX7" fmla="*/ 754430 w 766111"/>
                <a:gd name="connsiteY7" fmla="*/ 392609 h 449455"/>
                <a:gd name="connsiteX8" fmla="*/ 736548 w 766111"/>
                <a:gd name="connsiteY8" fmla="*/ 437216 h 449455"/>
                <a:gd name="connsiteX9" fmla="*/ 704340 w 766111"/>
                <a:gd name="connsiteY9" fmla="*/ 447936 h 449455"/>
                <a:gd name="connsiteX10" fmla="*/ 655484 w 766111"/>
                <a:gd name="connsiteY10" fmla="*/ 431535 h 449455"/>
                <a:gd name="connsiteX11" fmla="*/ 300012 w 766111"/>
                <a:gd name="connsiteY11" fmla="*/ 275238 h 449455"/>
                <a:gd name="connsiteX12" fmla="*/ 130513 w 766111"/>
                <a:gd name="connsiteY12" fmla="*/ 181523 h 449455"/>
                <a:gd name="connsiteX13" fmla="*/ 0 w 766111"/>
                <a:gd name="connsiteY13" fmla="*/ 115931 h 449455"/>
                <a:gd name="connsiteX14" fmla="*/ 0 w 766111"/>
                <a:gd name="connsiteY14" fmla="*/ 100400 h 449455"/>
                <a:gd name="connsiteX15" fmla="*/ 56384 w 766111"/>
                <a:gd name="connsiteY15" fmla="*/ 126870 h 449455"/>
                <a:gd name="connsiteX16" fmla="*/ 147815 w 766111"/>
                <a:gd name="connsiteY16" fmla="*/ 175996 h 449455"/>
                <a:gd name="connsiteX17" fmla="*/ 309348 w 766111"/>
                <a:gd name="connsiteY17" fmla="*/ 265704 h 449455"/>
                <a:gd name="connsiteX18" fmla="*/ 475871 w 766111"/>
                <a:gd name="connsiteY18" fmla="*/ 346817 h 449455"/>
                <a:gd name="connsiteX19" fmla="*/ 647976 w 766111"/>
                <a:gd name="connsiteY19" fmla="*/ 415382 h 449455"/>
                <a:gd name="connsiteX20" fmla="*/ 691743 w 766111"/>
                <a:gd name="connsiteY20" fmla="*/ 430498 h 449455"/>
                <a:gd name="connsiteX21" fmla="*/ 712787 w 766111"/>
                <a:gd name="connsiteY21" fmla="*/ 436821 h 449455"/>
                <a:gd name="connsiteX22" fmla="*/ 728891 w 766111"/>
                <a:gd name="connsiteY22" fmla="*/ 425114 h 449455"/>
                <a:gd name="connsiteX23" fmla="*/ 751978 w 766111"/>
                <a:gd name="connsiteY23" fmla="*/ 346307 h 449455"/>
                <a:gd name="connsiteX24" fmla="*/ 760654 w 766111"/>
                <a:gd name="connsiteY24" fmla="*/ 347311 h 449455"/>
                <a:gd name="connsiteX25" fmla="*/ 753738 w 766111"/>
                <a:gd name="connsiteY25" fmla="*/ 340296 h 449455"/>
                <a:gd name="connsiteX26" fmla="*/ 751978 w 766111"/>
                <a:gd name="connsiteY26" fmla="*/ 346307 h 449455"/>
                <a:gd name="connsiteX27" fmla="*/ 722148 w 766111"/>
                <a:gd name="connsiteY27" fmla="*/ 342853 h 449455"/>
                <a:gd name="connsiteX28" fmla="*/ 685865 w 766111"/>
                <a:gd name="connsiteY28" fmla="*/ 328836 h 449455"/>
                <a:gd name="connsiteX29" fmla="*/ 606234 w 766111"/>
                <a:gd name="connsiteY29" fmla="*/ 287785 h 449455"/>
                <a:gd name="connsiteX30" fmla="*/ 7177 w 766111"/>
                <a:gd name="connsiteY30" fmla="*/ 18168 h 449455"/>
                <a:gd name="connsiteX31" fmla="*/ 12710 w 766111"/>
                <a:gd name="connsiteY31" fmla="*/ 5324 h 449455"/>
                <a:gd name="connsiteX32" fmla="*/ 0 w 766111"/>
                <a:gd name="connsiteY32" fmla="*/ 0 h 449455"/>
                <a:gd name="connsiteX33" fmla="*/ 3028 w 766111"/>
                <a:gd name="connsiteY33" fmla="*/ 2409 h 449455"/>
                <a:gd name="connsiteX34" fmla="*/ 0 w 766111"/>
                <a:gd name="connsiteY34" fmla="*/ 9618 h 449455"/>
                <a:gd name="connsiteX35" fmla="*/ 0 w 766111"/>
                <a:gd name="connsiteY35" fmla="*/ 5053 h 449455"/>
                <a:gd name="connsiteX36" fmla="*/ 1496 w 766111"/>
                <a:gd name="connsiteY36" fmla="*/ 4286 h 449455"/>
                <a:gd name="connsiteX37" fmla="*/ 0 w 766111"/>
                <a:gd name="connsiteY37" fmla="*/ 2753 h 449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66111" h="449455">
                  <a:moveTo>
                    <a:pt x="12710" y="5324"/>
                  </a:moveTo>
                  <a:cubicBezTo>
                    <a:pt x="69321" y="27554"/>
                    <a:pt x="125635" y="50721"/>
                    <a:pt x="181604" y="74532"/>
                  </a:cubicBezTo>
                  <a:cubicBezTo>
                    <a:pt x="280401" y="116569"/>
                    <a:pt x="378111" y="160930"/>
                    <a:pt x="474735" y="207661"/>
                  </a:cubicBezTo>
                  <a:cubicBezTo>
                    <a:pt x="523541" y="231273"/>
                    <a:pt x="572050" y="255479"/>
                    <a:pt x="620263" y="280276"/>
                  </a:cubicBezTo>
                  <a:cubicBezTo>
                    <a:pt x="642987" y="291984"/>
                    <a:pt x="665463" y="304284"/>
                    <a:pt x="688384" y="315597"/>
                  </a:cubicBezTo>
                  <a:cubicBezTo>
                    <a:pt x="710416" y="326465"/>
                    <a:pt x="734127" y="336196"/>
                    <a:pt x="759123" y="335109"/>
                  </a:cubicBezTo>
                  <a:cubicBezTo>
                    <a:pt x="763025" y="334961"/>
                    <a:pt x="766681" y="337925"/>
                    <a:pt x="766038" y="342124"/>
                  </a:cubicBezTo>
                  <a:cubicBezTo>
                    <a:pt x="763371" y="359216"/>
                    <a:pt x="759469" y="376060"/>
                    <a:pt x="754430" y="392609"/>
                  </a:cubicBezTo>
                  <a:cubicBezTo>
                    <a:pt x="749836" y="407478"/>
                    <a:pt x="744995" y="423977"/>
                    <a:pt x="736548" y="437216"/>
                  </a:cubicBezTo>
                  <a:cubicBezTo>
                    <a:pt x="729039" y="449022"/>
                    <a:pt x="717282" y="451542"/>
                    <a:pt x="704340" y="447936"/>
                  </a:cubicBezTo>
                  <a:cubicBezTo>
                    <a:pt x="687840" y="443341"/>
                    <a:pt x="671638" y="437166"/>
                    <a:pt x="655484" y="431535"/>
                  </a:cubicBezTo>
                  <a:cubicBezTo>
                    <a:pt x="533173" y="388806"/>
                    <a:pt x="414271" y="336443"/>
                    <a:pt x="300012" y="275238"/>
                  </a:cubicBezTo>
                  <a:cubicBezTo>
                    <a:pt x="243080" y="244735"/>
                    <a:pt x="187087" y="212564"/>
                    <a:pt x="130513" y="181523"/>
                  </a:cubicBezTo>
                  <a:lnTo>
                    <a:pt x="0" y="115931"/>
                  </a:lnTo>
                  <a:lnTo>
                    <a:pt x="0" y="100400"/>
                  </a:lnTo>
                  <a:lnTo>
                    <a:pt x="56384" y="126870"/>
                  </a:lnTo>
                  <a:cubicBezTo>
                    <a:pt x="87203" y="142628"/>
                    <a:pt x="117608" y="159226"/>
                    <a:pt x="147815" y="175996"/>
                  </a:cubicBezTo>
                  <a:cubicBezTo>
                    <a:pt x="201659" y="205882"/>
                    <a:pt x="255010" y="236707"/>
                    <a:pt x="309348" y="265704"/>
                  </a:cubicBezTo>
                  <a:cubicBezTo>
                    <a:pt x="363835" y="294800"/>
                    <a:pt x="419408" y="321870"/>
                    <a:pt x="475871" y="346817"/>
                  </a:cubicBezTo>
                  <a:cubicBezTo>
                    <a:pt x="532383" y="371812"/>
                    <a:pt x="589784" y="394684"/>
                    <a:pt x="647976" y="415382"/>
                  </a:cubicBezTo>
                  <a:cubicBezTo>
                    <a:pt x="662499" y="420569"/>
                    <a:pt x="677121" y="425607"/>
                    <a:pt x="691743" y="430498"/>
                  </a:cubicBezTo>
                  <a:cubicBezTo>
                    <a:pt x="698560" y="432770"/>
                    <a:pt x="705624" y="435882"/>
                    <a:pt x="712787" y="436821"/>
                  </a:cubicBezTo>
                  <a:cubicBezTo>
                    <a:pt x="721333" y="437908"/>
                    <a:pt x="725532" y="432079"/>
                    <a:pt x="728891" y="425114"/>
                  </a:cubicBezTo>
                  <a:lnTo>
                    <a:pt x="751978" y="346307"/>
                  </a:lnTo>
                  <a:lnTo>
                    <a:pt x="760654" y="347311"/>
                  </a:lnTo>
                  <a:cubicBezTo>
                    <a:pt x="758332" y="344989"/>
                    <a:pt x="756060" y="342667"/>
                    <a:pt x="753738" y="340296"/>
                  </a:cubicBezTo>
                  <a:lnTo>
                    <a:pt x="751978" y="346307"/>
                  </a:lnTo>
                  <a:lnTo>
                    <a:pt x="722148" y="342853"/>
                  </a:lnTo>
                  <a:cubicBezTo>
                    <a:pt x="709724" y="339494"/>
                    <a:pt x="697671" y="334541"/>
                    <a:pt x="685865" y="328836"/>
                  </a:cubicBezTo>
                  <a:cubicBezTo>
                    <a:pt x="659041" y="315844"/>
                    <a:pt x="632810" y="301370"/>
                    <a:pt x="606234" y="287785"/>
                  </a:cubicBezTo>
                  <a:cubicBezTo>
                    <a:pt x="411109" y="188099"/>
                    <a:pt x="211095" y="98292"/>
                    <a:pt x="7177" y="18168"/>
                  </a:cubicBezTo>
                  <a:cubicBezTo>
                    <a:pt x="-1221" y="14907"/>
                    <a:pt x="4361" y="2014"/>
                    <a:pt x="12710" y="5324"/>
                  </a:cubicBezTo>
                  <a:close/>
                  <a:moveTo>
                    <a:pt x="0" y="0"/>
                  </a:moveTo>
                  <a:lnTo>
                    <a:pt x="3028" y="2409"/>
                  </a:lnTo>
                  <a:lnTo>
                    <a:pt x="0" y="9618"/>
                  </a:lnTo>
                  <a:lnTo>
                    <a:pt x="0" y="5053"/>
                  </a:lnTo>
                  <a:lnTo>
                    <a:pt x="1496" y="4286"/>
                  </a:lnTo>
                  <a:lnTo>
                    <a:pt x="0" y="275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9" name="任意多边形: 形状 828"/>
            <p:cNvSpPr/>
            <p:nvPr/>
          </p:nvSpPr>
          <p:spPr>
            <a:xfrm>
              <a:off x="0" y="581565"/>
              <a:ext cx="1341879" cy="1578878"/>
            </a:xfrm>
            <a:custGeom>
              <a:avLst/>
              <a:gdLst>
                <a:gd name="connsiteX0" fmla="*/ 667538 w 1341879"/>
                <a:gd name="connsiteY0" fmla="*/ 0 h 1578878"/>
                <a:gd name="connsiteX1" fmla="*/ 1341879 w 1341879"/>
                <a:gd name="connsiteY1" fmla="*/ 1071653 h 1578878"/>
                <a:gd name="connsiteX2" fmla="*/ 526456 w 1341879"/>
                <a:gd name="connsiteY2" fmla="*/ 1578878 h 1578878"/>
                <a:gd name="connsiteX3" fmla="*/ 10679 w 1341879"/>
                <a:gd name="connsiteY3" fmla="*/ 748992 h 1578878"/>
                <a:gd name="connsiteX4" fmla="*/ 0 w 1341879"/>
                <a:gd name="connsiteY4" fmla="*/ 731570 h 1578878"/>
                <a:gd name="connsiteX5" fmla="*/ 0 w 1341879"/>
                <a:gd name="connsiteY5" fmla="*/ 408287 h 157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1879" h="1578878">
                  <a:moveTo>
                    <a:pt x="667538" y="0"/>
                  </a:moveTo>
                  <a:lnTo>
                    <a:pt x="1341879" y="1071653"/>
                  </a:lnTo>
                  <a:lnTo>
                    <a:pt x="526456" y="1578878"/>
                  </a:lnTo>
                  <a:cubicBezTo>
                    <a:pt x="526456" y="1578878"/>
                    <a:pt x="207702" y="1069483"/>
                    <a:pt x="10679" y="748992"/>
                  </a:cubicBezTo>
                  <a:lnTo>
                    <a:pt x="0" y="731570"/>
                  </a:lnTo>
                  <a:lnTo>
                    <a:pt x="0" y="408287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68" name="任意多边形: 形状 367"/>
            <p:cNvSpPr/>
            <p:nvPr/>
          </p:nvSpPr>
          <p:spPr>
            <a:xfrm>
              <a:off x="544633" y="1660041"/>
              <a:ext cx="830115" cy="560619"/>
            </a:xfrm>
            <a:custGeom>
              <a:avLst/>
              <a:gdLst>
                <a:gd name="connsiteX0" fmla="*/ 42927 w 830115"/>
                <a:gd name="connsiteY0" fmla="*/ 560620 h 560619"/>
                <a:gd name="connsiteX1" fmla="*/ 0 w 830115"/>
                <a:gd name="connsiteY1" fmla="*/ 492054 h 560619"/>
                <a:gd name="connsiteX2" fmla="*/ 785932 w 830115"/>
                <a:gd name="connsiteY2" fmla="*/ 242 h 560619"/>
                <a:gd name="connsiteX3" fmla="*/ 797145 w 830115"/>
                <a:gd name="connsiteY3" fmla="*/ 88665 h 560619"/>
                <a:gd name="connsiteX4" fmla="*/ 42927 w 830115"/>
                <a:gd name="connsiteY4" fmla="*/ 560620 h 56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0115" h="560619">
                  <a:moveTo>
                    <a:pt x="42927" y="560620"/>
                  </a:moveTo>
                  <a:cubicBezTo>
                    <a:pt x="43026" y="522780"/>
                    <a:pt x="0" y="492054"/>
                    <a:pt x="0" y="492054"/>
                  </a:cubicBezTo>
                  <a:cubicBezTo>
                    <a:pt x="0" y="492054"/>
                    <a:pt x="751007" y="4540"/>
                    <a:pt x="785932" y="242"/>
                  </a:cubicBezTo>
                  <a:cubicBezTo>
                    <a:pt x="820857" y="-4056"/>
                    <a:pt x="859239" y="49838"/>
                    <a:pt x="797145" y="88665"/>
                  </a:cubicBezTo>
                  <a:cubicBezTo>
                    <a:pt x="735101" y="127493"/>
                    <a:pt x="42927" y="560620"/>
                    <a:pt x="42927" y="560620"/>
                  </a:cubicBezTo>
                  <a:close/>
                </a:path>
              </a:pathLst>
            </a:custGeom>
            <a:solidFill>
              <a:srgbClr val="F7F5DC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69" name="任意多边形: 形状 368"/>
            <p:cNvSpPr/>
            <p:nvPr/>
          </p:nvSpPr>
          <p:spPr>
            <a:xfrm>
              <a:off x="289598" y="1052247"/>
              <a:ext cx="538918" cy="514904"/>
            </a:xfrm>
            <a:custGeom>
              <a:avLst/>
              <a:gdLst>
                <a:gd name="connsiteX0" fmla="*/ 148779 w 538918"/>
                <a:gd name="connsiteY0" fmla="*/ 21723 h 514904"/>
                <a:gd name="connsiteX1" fmla="*/ 26369 w 538918"/>
                <a:gd name="connsiteY1" fmla="*/ 348742 h 514904"/>
                <a:gd name="connsiteX2" fmla="*/ 340396 w 538918"/>
                <a:gd name="connsiteY2" fmla="*/ 493134 h 514904"/>
                <a:gd name="connsiteX3" fmla="*/ 527913 w 538918"/>
                <a:gd name="connsiteY3" fmla="*/ 206128 h 514904"/>
                <a:gd name="connsiteX4" fmla="*/ 311449 w 538918"/>
                <a:gd name="connsiteY4" fmla="*/ 680 h 514904"/>
                <a:gd name="connsiteX5" fmla="*/ 148779 w 538918"/>
                <a:gd name="connsiteY5" fmla="*/ 21723 h 51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8918" h="514904">
                  <a:moveTo>
                    <a:pt x="148779" y="21723"/>
                  </a:moveTo>
                  <a:cubicBezTo>
                    <a:pt x="43708" y="63366"/>
                    <a:pt x="-46444" y="207709"/>
                    <a:pt x="26369" y="348742"/>
                  </a:cubicBezTo>
                  <a:cubicBezTo>
                    <a:pt x="99232" y="489825"/>
                    <a:pt x="176195" y="551178"/>
                    <a:pt x="340396" y="493134"/>
                  </a:cubicBezTo>
                  <a:cubicBezTo>
                    <a:pt x="504597" y="435091"/>
                    <a:pt x="566247" y="348742"/>
                    <a:pt x="527913" y="206128"/>
                  </a:cubicBezTo>
                  <a:cubicBezTo>
                    <a:pt x="489580" y="63515"/>
                    <a:pt x="381694" y="-7817"/>
                    <a:pt x="311449" y="680"/>
                  </a:cubicBezTo>
                  <a:cubicBezTo>
                    <a:pt x="241204" y="9226"/>
                    <a:pt x="148779" y="21723"/>
                    <a:pt x="148779" y="21723"/>
                  </a:cubicBezTo>
                  <a:close/>
                </a:path>
              </a:pathLst>
            </a:custGeom>
            <a:solidFill>
              <a:srgbClr val="23685B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70" name="任意多边形: 形状 369"/>
            <p:cNvSpPr/>
            <p:nvPr/>
          </p:nvSpPr>
          <p:spPr>
            <a:xfrm>
              <a:off x="331184" y="1091132"/>
              <a:ext cx="455011" cy="434687"/>
            </a:xfrm>
            <a:custGeom>
              <a:avLst/>
              <a:gdLst>
                <a:gd name="connsiteX0" fmla="*/ 125619 w 455011"/>
                <a:gd name="connsiteY0" fmla="*/ 18306 h 434687"/>
                <a:gd name="connsiteX1" fmla="*/ 22277 w 455011"/>
                <a:gd name="connsiteY1" fmla="*/ 294395 h 434687"/>
                <a:gd name="connsiteX2" fmla="*/ 287399 w 455011"/>
                <a:gd name="connsiteY2" fmla="*/ 416311 h 434687"/>
                <a:gd name="connsiteX3" fmla="*/ 445722 w 455011"/>
                <a:gd name="connsiteY3" fmla="*/ 174011 h 434687"/>
                <a:gd name="connsiteX4" fmla="*/ 262947 w 455011"/>
                <a:gd name="connsiteY4" fmla="*/ 572 h 434687"/>
                <a:gd name="connsiteX5" fmla="*/ 125619 w 455011"/>
                <a:gd name="connsiteY5" fmla="*/ 18306 h 43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5011" h="434687">
                  <a:moveTo>
                    <a:pt x="125619" y="18306"/>
                  </a:moveTo>
                  <a:cubicBezTo>
                    <a:pt x="36899" y="53429"/>
                    <a:pt x="-39225" y="175295"/>
                    <a:pt x="22277" y="294395"/>
                  </a:cubicBezTo>
                  <a:cubicBezTo>
                    <a:pt x="83778" y="413495"/>
                    <a:pt x="148737" y="465314"/>
                    <a:pt x="287399" y="416311"/>
                  </a:cubicBezTo>
                  <a:cubicBezTo>
                    <a:pt x="426061" y="367307"/>
                    <a:pt x="478078" y="294395"/>
                    <a:pt x="445722" y="174011"/>
                  </a:cubicBezTo>
                  <a:cubicBezTo>
                    <a:pt x="413365" y="53626"/>
                    <a:pt x="322274" y="-6591"/>
                    <a:pt x="262947" y="572"/>
                  </a:cubicBezTo>
                  <a:cubicBezTo>
                    <a:pt x="203668" y="7686"/>
                    <a:pt x="125619" y="18306"/>
                    <a:pt x="125619" y="18306"/>
                  </a:cubicBezTo>
                  <a:close/>
                </a:path>
              </a:pathLst>
            </a:custGeom>
            <a:solidFill>
              <a:srgbClr val="FFC33E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71" name="任意多边形: 形状 370"/>
            <p:cNvSpPr/>
            <p:nvPr/>
          </p:nvSpPr>
          <p:spPr>
            <a:xfrm>
              <a:off x="656899" y="605688"/>
              <a:ext cx="673185" cy="1082961"/>
            </a:xfrm>
            <a:custGeom>
              <a:avLst/>
              <a:gdLst>
                <a:gd name="connsiteX0" fmla="*/ 3179 w 673185"/>
                <a:gd name="connsiteY0" fmla="*/ 5467 h 1082961"/>
                <a:gd name="connsiteX1" fmla="*/ 10341 w 673185"/>
                <a:gd name="connsiteY1" fmla="*/ 47851 h 1082961"/>
                <a:gd name="connsiteX2" fmla="*/ 41907 w 673185"/>
                <a:gd name="connsiteY2" fmla="*/ 102337 h 1082961"/>
                <a:gd name="connsiteX3" fmla="*/ 105088 w 673185"/>
                <a:gd name="connsiteY3" fmla="*/ 207359 h 1082961"/>
                <a:gd name="connsiteX4" fmla="*/ 234661 w 673185"/>
                <a:gd name="connsiteY4" fmla="*/ 415228 h 1082961"/>
                <a:gd name="connsiteX5" fmla="*/ 472959 w 673185"/>
                <a:gd name="connsiteY5" fmla="*/ 835462 h 1082961"/>
                <a:gd name="connsiteX6" fmla="*/ 615129 w 673185"/>
                <a:gd name="connsiteY6" fmla="*/ 1073218 h 1082961"/>
                <a:gd name="connsiteX7" fmla="*/ 667244 w 673185"/>
                <a:gd name="connsiteY7" fmla="*/ 1027672 h 1082961"/>
                <a:gd name="connsiteX8" fmla="*/ 599321 w 673185"/>
                <a:gd name="connsiteY8" fmla="*/ 924231 h 1082961"/>
                <a:gd name="connsiteX9" fmla="*/ 542760 w 673185"/>
                <a:gd name="connsiteY9" fmla="*/ 816987 h 1082961"/>
                <a:gd name="connsiteX10" fmla="*/ 424252 w 673185"/>
                <a:gd name="connsiteY10" fmla="*/ 598942 h 1082961"/>
                <a:gd name="connsiteX11" fmla="*/ 163922 w 673185"/>
                <a:gd name="connsiteY11" fmla="*/ 176435 h 1082961"/>
                <a:gd name="connsiteX12" fmla="*/ 82760 w 673185"/>
                <a:gd name="connsiteY12" fmla="*/ 67412 h 1082961"/>
                <a:gd name="connsiteX13" fmla="*/ 38647 w 673185"/>
                <a:gd name="connsiteY13" fmla="*/ 14507 h 1082961"/>
                <a:gd name="connsiteX14" fmla="*/ 3179 w 673185"/>
                <a:gd name="connsiteY14" fmla="*/ 5467 h 1082961"/>
                <a:gd name="connsiteX15" fmla="*/ 3179 w 673185"/>
                <a:gd name="connsiteY15" fmla="*/ 5467 h 1082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3185" h="1082961">
                  <a:moveTo>
                    <a:pt x="3179" y="5467"/>
                  </a:moveTo>
                  <a:cubicBezTo>
                    <a:pt x="-4527" y="21126"/>
                    <a:pt x="3327" y="33476"/>
                    <a:pt x="10341" y="47851"/>
                  </a:cubicBezTo>
                  <a:cubicBezTo>
                    <a:pt x="19579" y="66820"/>
                    <a:pt x="30990" y="84356"/>
                    <a:pt x="41907" y="102337"/>
                  </a:cubicBezTo>
                  <a:cubicBezTo>
                    <a:pt x="63099" y="137262"/>
                    <a:pt x="83896" y="172434"/>
                    <a:pt x="105088" y="207359"/>
                  </a:cubicBezTo>
                  <a:cubicBezTo>
                    <a:pt x="147521" y="277110"/>
                    <a:pt x="192030" y="345576"/>
                    <a:pt x="234661" y="415228"/>
                  </a:cubicBezTo>
                  <a:cubicBezTo>
                    <a:pt x="318688" y="552655"/>
                    <a:pt x="398170" y="692848"/>
                    <a:pt x="472959" y="835462"/>
                  </a:cubicBezTo>
                  <a:cubicBezTo>
                    <a:pt x="515492" y="916624"/>
                    <a:pt x="553430" y="1004306"/>
                    <a:pt x="615129" y="1073218"/>
                  </a:cubicBezTo>
                  <a:cubicBezTo>
                    <a:pt x="641409" y="1102560"/>
                    <a:pt x="690116" y="1059238"/>
                    <a:pt x="667244" y="1027672"/>
                  </a:cubicBezTo>
                  <a:cubicBezTo>
                    <a:pt x="642891" y="994081"/>
                    <a:pt x="619673" y="960490"/>
                    <a:pt x="599321" y="924231"/>
                  </a:cubicBezTo>
                  <a:cubicBezTo>
                    <a:pt x="579562" y="888961"/>
                    <a:pt x="561432" y="852801"/>
                    <a:pt x="542760" y="816987"/>
                  </a:cubicBezTo>
                  <a:cubicBezTo>
                    <a:pt x="504476" y="743630"/>
                    <a:pt x="464957" y="670915"/>
                    <a:pt x="424252" y="598942"/>
                  </a:cubicBezTo>
                  <a:cubicBezTo>
                    <a:pt x="343091" y="455439"/>
                    <a:pt x="259558" y="310898"/>
                    <a:pt x="163922" y="176435"/>
                  </a:cubicBezTo>
                  <a:cubicBezTo>
                    <a:pt x="137642" y="139485"/>
                    <a:pt x="110324" y="103424"/>
                    <a:pt x="82760" y="67412"/>
                  </a:cubicBezTo>
                  <a:cubicBezTo>
                    <a:pt x="68731" y="49135"/>
                    <a:pt x="55047" y="30808"/>
                    <a:pt x="38647" y="14507"/>
                  </a:cubicBezTo>
                  <a:cubicBezTo>
                    <a:pt x="32768" y="8727"/>
                    <a:pt x="10193" y="-8810"/>
                    <a:pt x="3179" y="5467"/>
                  </a:cubicBezTo>
                  <a:lnTo>
                    <a:pt x="3179" y="5467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1" name="任意多边形: 形状 830"/>
            <p:cNvSpPr/>
            <p:nvPr/>
          </p:nvSpPr>
          <p:spPr>
            <a:xfrm>
              <a:off x="0" y="640016"/>
              <a:ext cx="666097" cy="424465"/>
            </a:xfrm>
            <a:custGeom>
              <a:avLst/>
              <a:gdLst>
                <a:gd name="connsiteX0" fmla="*/ 642987 w 666097"/>
                <a:gd name="connsiteY0" fmla="*/ 235 h 424465"/>
                <a:gd name="connsiteX1" fmla="*/ 657016 w 666097"/>
                <a:gd name="connsiteY1" fmla="*/ 42718 h 424465"/>
                <a:gd name="connsiteX2" fmla="*/ 569778 w 666097"/>
                <a:gd name="connsiteY2" fmla="*/ 89300 h 424465"/>
                <a:gd name="connsiteX3" fmla="*/ 482787 w 666097"/>
                <a:gd name="connsiteY3" fmla="*/ 132870 h 424465"/>
                <a:gd name="connsiteX4" fmla="*/ 186248 w 666097"/>
                <a:gd name="connsiteY4" fmla="*/ 307939 h 424465"/>
                <a:gd name="connsiteX5" fmla="*/ 44622 w 666097"/>
                <a:gd name="connsiteY5" fmla="*/ 400907 h 424465"/>
                <a:gd name="connsiteX6" fmla="*/ 0 w 666097"/>
                <a:gd name="connsiteY6" fmla="*/ 424465 h 424465"/>
                <a:gd name="connsiteX7" fmla="*/ 0 w 666097"/>
                <a:gd name="connsiteY7" fmla="*/ 364234 h 424465"/>
                <a:gd name="connsiteX8" fmla="*/ 44424 w 666097"/>
                <a:gd name="connsiteY8" fmla="*/ 335750 h 424465"/>
                <a:gd name="connsiteX9" fmla="*/ 333208 w 666097"/>
                <a:gd name="connsiteY9" fmla="*/ 149764 h 424465"/>
                <a:gd name="connsiteX10" fmla="*/ 483232 w 666097"/>
                <a:gd name="connsiteY10" fmla="*/ 68504 h 424465"/>
                <a:gd name="connsiteX11" fmla="*/ 563801 w 666097"/>
                <a:gd name="connsiteY11" fmla="*/ 28935 h 424465"/>
                <a:gd name="connsiteX12" fmla="*/ 602431 w 666097"/>
                <a:gd name="connsiteY12" fmla="*/ 10855 h 424465"/>
                <a:gd name="connsiteX13" fmla="*/ 642987 w 666097"/>
                <a:gd name="connsiteY13" fmla="*/ 235 h 424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6097" h="424465">
                  <a:moveTo>
                    <a:pt x="642987" y="235"/>
                  </a:moveTo>
                  <a:cubicBezTo>
                    <a:pt x="668526" y="-3075"/>
                    <a:pt x="672429" y="29479"/>
                    <a:pt x="657016" y="42718"/>
                  </a:cubicBezTo>
                  <a:cubicBezTo>
                    <a:pt x="632070" y="64157"/>
                    <a:pt x="599418" y="75074"/>
                    <a:pt x="569778" y="89300"/>
                  </a:cubicBezTo>
                  <a:cubicBezTo>
                    <a:pt x="540534" y="103330"/>
                    <a:pt x="511537" y="117902"/>
                    <a:pt x="482787" y="132870"/>
                  </a:cubicBezTo>
                  <a:cubicBezTo>
                    <a:pt x="380829" y="185924"/>
                    <a:pt x="282229" y="244758"/>
                    <a:pt x="186248" y="307939"/>
                  </a:cubicBezTo>
                  <a:cubicBezTo>
                    <a:pt x="139072" y="338961"/>
                    <a:pt x="92687" y="371218"/>
                    <a:pt x="44622" y="400907"/>
                  </a:cubicBezTo>
                  <a:lnTo>
                    <a:pt x="0" y="424465"/>
                  </a:lnTo>
                  <a:lnTo>
                    <a:pt x="0" y="364234"/>
                  </a:lnTo>
                  <a:lnTo>
                    <a:pt x="44424" y="335750"/>
                  </a:lnTo>
                  <a:cubicBezTo>
                    <a:pt x="140159" y="272520"/>
                    <a:pt x="233720" y="207166"/>
                    <a:pt x="333208" y="149764"/>
                  </a:cubicBezTo>
                  <a:cubicBezTo>
                    <a:pt x="382508" y="121360"/>
                    <a:pt x="432500" y="94240"/>
                    <a:pt x="483232" y="68504"/>
                  </a:cubicBezTo>
                  <a:cubicBezTo>
                    <a:pt x="509907" y="54919"/>
                    <a:pt x="536780" y="41779"/>
                    <a:pt x="563801" y="28935"/>
                  </a:cubicBezTo>
                  <a:cubicBezTo>
                    <a:pt x="576645" y="22810"/>
                    <a:pt x="589488" y="16783"/>
                    <a:pt x="602431" y="10855"/>
                  </a:cubicBezTo>
                  <a:cubicBezTo>
                    <a:pt x="616164" y="4532"/>
                    <a:pt x="628167" y="2161"/>
                    <a:pt x="642987" y="235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3" name="任意多边形: 形状 832"/>
            <p:cNvSpPr/>
            <p:nvPr/>
          </p:nvSpPr>
          <p:spPr>
            <a:xfrm>
              <a:off x="0" y="1289404"/>
              <a:ext cx="534215" cy="882506"/>
            </a:xfrm>
            <a:custGeom>
              <a:avLst/>
              <a:gdLst>
                <a:gd name="connsiteX0" fmla="*/ 0 w 534215"/>
                <a:gd name="connsiteY0" fmla="*/ 0 h 882506"/>
                <a:gd name="connsiteX1" fmla="*/ 13204 w 534215"/>
                <a:gd name="connsiteY1" fmla="*/ 20939 h 882506"/>
                <a:gd name="connsiteX2" fmla="*/ 275412 w 534215"/>
                <a:gd name="connsiteY2" fmla="*/ 445816 h 882506"/>
                <a:gd name="connsiteX3" fmla="*/ 405528 w 534215"/>
                <a:gd name="connsiteY3" fmla="*/ 657884 h 882506"/>
                <a:gd name="connsiteX4" fmla="*/ 471030 w 534215"/>
                <a:gd name="connsiteY4" fmla="*/ 764635 h 882506"/>
                <a:gd name="connsiteX5" fmla="*/ 503337 w 534215"/>
                <a:gd name="connsiteY5" fmla="*/ 817294 h 882506"/>
                <a:gd name="connsiteX6" fmla="*/ 533766 w 534215"/>
                <a:gd name="connsiteY6" fmla="*/ 871780 h 882506"/>
                <a:gd name="connsiteX7" fmla="*/ 520824 w 534215"/>
                <a:gd name="connsiteY7" fmla="*/ 880326 h 882506"/>
                <a:gd name="connsiteX8" fmla="*/ 481651 w 534215"/>
                <a:gd name="connsiteY8" fmla="*/ 821641 h 882506"/>
                <a:gd name="connsiteX9" fmla="*/ 444948 w 534215"/>
                <a:gd name="connsiteY9" fmla="*/ 761868 h 882506"/>
                <a:gd name="connsiteX10" fmla="*/ 372480 w 534215"/>
                <a:gd name="connsiteY10" fmla="*/ 643707 h 882506"/>
                <a:gd name="connsiteX11" fmla="*/ 110618 w 534215"/>
                <a:gd name="connsiteY11" fmla="*/ 216607 h 882506"/>
                <a:gd name="connsiteX12" fmla="*/ 0 w 534215"/>
                <a:gd name="connsiteY12" fmla="*/ 34012 h 88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215" h="882506">
                  <a:moveTo>
                    <a:pt x="0" y="0"/>
                  </a:moveTo>
                  <a:lnTo>
                    <a:pt x="13204" y="20939"/>
                  </a:lnTo>
                  <a:cubicBezTo>
                    <a:pt x="101430" y="162021"/>
                    <a:pt x="188371" y="303993"/>
                    <a:pt x="275412" y="445816"/>
                  </a:cubicBezTo>
                  <a:cubicBezTo>
                    <a:pt x="318784" y="516505"/>
                    <a:pt x="362156" y="587195"/>
                    <a:pt x="405528" y="657884"/>
                  </a:cubicBezTo>
                  <a:cubicBezTo>
                    <a:pt x="427362" y="693451"/>
                    <a:pt x="449196" y="729068"/>
                    <a:pt x="471030" y="764635"/>
                  </a:cubicBezTo>
                  <a:cubicBezTo>
                    <a:pt x="481799" y="782171"/>
                    <a:pt x="492568" y="799757"/>
                    <a:pt x="503337" y="817294"/>
                  </a:cubicBezTo>
                  <a:cubicBezTo>
                    <a:pt x="514254" y="835077"/>
                    <a:pt x="526307" y="852268"/>
                    <a:pt x="533766" y="871780"/>
                  </a:cubicBezTo>
                  <a:cubicBezTo>
                    <a:pt x="536483" y="878844"/>
                    <a:pt x="526208" y="886303"/>
                    <a:pt x="520824" y="880326"/>
                  </a:cubicBezTo>
                  <a:cubicBezTo>
                    <a:pt x="505066" y="862839"/>
                    <a:pt x="493951" y="841697"/>
                    <a:pt x="481651" y="821641"/>
                  </a:cubicBezTo>
                  <a:cubicBezTo>
                    <a:pt x="469400" y="801733"/>
                    <a:pt x="457199" y="781776"/>
                    <a:pt x="444948" y="761868"/>
                  </a:cubicBezTo>
                  <a:cubicBezTo>
                    <a:pt x="420792" y="722448"/>
                    <a:pt x="396636" y="683078"/>
                    <a:pt x="372480" y="643707"/>
                  </a:cubicBezTo>
                  <a:cubicBezTo>
                    <a:pt x="285143" y="501390"/>
                    <a:pt x="197609" y="359171"/>
                    <a:pt x="110618" y="216607"/>
                  </a:cubicBezTo>
                  <a:lnTo>
                    <a:pt x="0" y="3401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76" name="任意多边形: 形状 375"/>
            <p:cNvSpPr/>
            <p:nvPr/>
          </p:nvSpPr>
          <p:spPr>
            <a:xfrm>
              <a:off x="666571" y="577463"/>
              <a:ext cx="686281" cy="1087075"/>
            </a:xfrm>
            <a:custGeom>
              <a:avLst/>
              <a:gdLst>
                <a:gd name="connsiteX0" fmla="*/ 126 w 686281"/>
                <a:gd name="connsiteY0" fmla="*/ 3509 h 1087075"/>
                <a:gd name="connsiteX1" fmla="*/ 29617 w 686281"/>
                <a:gd name="connsiteY1" fmla="*/ 56760 h 1087075"/>
                <a:gd name="connsiteX2" fmla="*/ 62862 w 686281"/>
                <a:gd name="connsiteY2" fmla="*/ 108678 h 1087075"/>
                <a:gd name="connsiteX3" fmla="*/ 129303 w 686281"/>
                <a:gd name="connsiteY3" fmla="*/ 212514 h 1087075"/>
                <a:gd name="connsiteX4" fmla="*/ 262531 w 686281"/>
                <a:gd name="connsiteY4" fmla="*/ 421964 h 1087075"/>
                <a:gd name="connsiteX5" fmla="*/ 521923 w 686281"/>
                <a:gd name="connsiteY5" fmla="*/ 841655 h 1087075"/>
                <a:gd name="connsiteX6" fmla="*/ 665920 w 686281"/>
                <a:gd name="connsiteY6" fmla="*/ 1081930 h 1087075"/>
                <a:gd name="connsiteX7" fmla="*/ 684642 w 686281"/>
                <a:gd name="connsiteY7" fmla="*/ 1069580 h 1087075"/>
                <a:gd name="connsiteX8" fmla="*/ 427523 w 686281"/>
                <a:gd name="connsiteY8" fmla="*/ 644456 h 1087075"/>
                <a:gd name="connsiteX9" fmla="*/ 162351 w 686281"/>
                <a:gd name="connsiteY9" fmla="*/ 228618 h 1087075"/>
                <a:gd name="connsiteX10" fmla="*/ 84943 w 686281"/>
                <a:gd name="connsiteY10" fmla="*/ 112037 h 1087075"/>
                <a:gd name="connsiteX11" fmla="*/ 45770 w 686281"/>
                <a:gd name="connsiteY11" fmla="*/ 54093 h 1087075"/>
                <a:gd name="connsiteX12" fmla="*/ 4522 w 686281"/>
                <a:gd name="connsiteY12" fmla="*/ 644 h 1087075"/>
                <a:gd name="connsiteX13" fmla="*/ 126 w 686281"/>
                <a:gd name="connsiteY13" fmla="*/ 3509 h 1087075"/>
                <a:gd name="connsiteX14" fmla="*/ 126 w 686281"/>
                <a:gd name="connsiteY14" fmla="*/ 3509 h 1087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86281" h="1087075">
                  <a:moveTo>
                    <a:pt x="126" y="3509"/>
                  </a:moveTo>
                  <a:cubicBezTo>
                    <a:pt x="6251" y="23120"/>
                    <a:pt x="18601" y="39520"/>
                    <a:pt x="29617" y="56760"/>
                  </a:cubicBezTo>
                  <a:cubicBezTo>
                    <a:pt x="40682" y="74099"/>
                    <a:pt x="51797" y="91339"/>
                    <a:pt x="62862" y="108678"/>
                  </a:cubicBezTo>
                  <a:cubicBezTo>
                    <a:pt x="84993" y="143307"/>
                    <a:pt x="107173" y="177886"/>
                    <a:pt x="129303" y="212514"/>
                  </a:cubicBezTo>
                  <a:cubicBezTo>
                    <a:pt x="173861" y="282265"/>
                    <a:pt x="218468" y="351967"/>
                    <a:pt x="262531" y="421964"/>
                  </a:cubicBezTo>
                  <a:cubicBezTo>
                    <a:pt x="350164" y="561120"/>
                    <a:pt x="436612" y="701067"/>
                    <a:pt x="521923" y="841655"/>
                  </a:cubicBezTo>
                  <a:cubicBezTo>
                    <a:pt x="570383" y="921483"/>
                    <a:pt x="617757" y="1001953"/>
                    <a:pt x="665920" y="1081930"/>
                  </a:cubicBezTo>
                  <a:cubicBezTo>
                    <a:pt x="673379" y="1094329"/>
                    <a:pt x="691855" y="1081979"/>
                    <a:pt x="684642" y="1069580"/>
                  </a:cubicBezTo>
                  <a:cubicBezTo>
                    <a:pt x="601603" y="926374"/>
                    <a:pt x="514958" y="785044"/>
                    <a:pt x="427523" y="644456"/>
                  </a:cubicBezTo>
                  <a:cubicBezTo>
                    <a:pt x="340729" y="504855"/>
                    <a:pt x="252701" y="365946"/>
                    <a:pt x="162351" y="228618"/>
                  </a:cubicBezTo>
                  <a:cubicBezTo>
                    <a:pt x="136713" y="189643"/>
                    <a:pt x="110976" y="150766"/>
                    <a:pt x="84943" y="112037"/>
                  </a:cubicBezTo>
                  <a:cubicBezTo>
                    <a:pt x="71902" y="92673"/>
                    <a:pt x="58910" y="73358"/>
                    <a:pt x="45770" y="54093"/>
                  </a:cubicBezTo>
                  <a:cubicBezTo>
                    <a:pt x="33124" y="35519"/>
                    <a:pt x="21762" y="15216"/>
                    <a:pt x="4522" y="644"/>
                  </a:cubicBezTo>
                  <a:cubicBezTo>
                    <a:pt x="2448" y="-1085"/>
                    <a:pt x="-665" y="940"/>
                    <a:pt x="126" y="3509"/>
                  </a:cubicBezTo>
                  <a:lnTo>
                    <a:pt x="126" y="350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5" name="任意多边形: 形状 834"/>
            <p:cNvSpPr/>
            <p:nvPr/>
          </p:nvSpPr>
          <p:spPr>
            <a:xfrm>
              <a:off x="0" y="572795"/>
              <a:ext cx="676409" cy="421083"/>
            </a:xfrm>
            <a:custGeom>
              <a:avLst/>
              <a:gdLst>
                <a:gd name="connsiteX0" fmla="*/ 669642 w 676409"/>
                <a:gd name="connsiteY0" fmla="*/ 354 h 421083"/>
                <a:gd name="connsiteX1" fmla="*/ 672379 w 676409"/>
                <a:gd name="connsiteY1" fmla="*/ 16081 h 421083"/>
                <a:gd name="connsiteX2" fmla="*/ 490740 w 676409"/>
                <a:gd name="connsiteY2" fmla="*/ 125795 h 421083"/>
                <a:gd name="connsiteX3" fmla="*/ 170192 w 676409"/>
                <a:gd name="connsiteY3" fmla="*/ 318993 h 421083"/>
                <a:gd name="connsiteX4" fmla="*/ 8264 w 676409"/>
                <a:gd name="connsiteY4" fmla="*/ 416160 h 421083"/>
                <a:gd name="connsiteX5" fmla="*/ 0 w 676409"/>
                <a:gd name="connsiteY5" fmla="*/ 421083 h 421083"/>
                <a:gd name="connsiteX6" fmla="*/ 0 w 676409"/>
                <a:gd name="connsiteY6" fmla="*/ 402779 h 421083"/>
                <a:gd name="connsiteX7" fmla="*/ 18143 w 676409"/>
                <a:gd name="connsiteY7" fmla="*/ 391659 h 421083"/>
                <a:gd name="connsiteX8" fmla="*/ 339481 w 676409"/>
                <a:gd name="connsiteY8" fmla="*/ 196633 h 421083"/>
                <a:gd name="connsiteX9" fmla="*/ 662647 w 676409"/>
                <a:gd name="connsiteY9" fmla="*/ 1360 h 421083"/>
                <a:gd name="connsiteX10" fmla="*/ 669642 w 676409"/>
                <a:gd name="connsiteY10" fmla="*/ 354 h 42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6409" h="421083">
                  <a:moveTo>
                    <a:pt x="669642" y="354"/>
                  </a:moveTo>
                  <a:cubicBezTo>
                    <a:pt x="676028" y="2290"/>
                    <a:pt x="679677" y="11673"/>
                    <a:pt x="672379" y="16081"/>
                  </a:cubicBezTo>
                  <a:cubicBezTo>
                    <a:pt x="611816" y="52685"/>
                    <a:pt x="551303" y="89240"/>
                    <a:pt x="490740" y="125795"/>
                  </a:cubicBezTo>
                  <a:cubicBezTo>
                    <a:pt x="383940" y="190310"/>
                    <a:pt x="277091" y="254676"/>
                    <a:pt x="170192" y="318993"/>
                  </a:cubicBezTo>
                  <a:cubicBezTo>
                    <a:pt x="116249" y="351448"/>
                    <a:pt x="62355" y="383953"/>
                    <a:pt x="8264" y="416160"/>
                  </a:cubicBezTo>
                  <a:lnTo>
                    <a:pt x="0" y="421083"/>
                  </a:lnTo>
                  <a:lnTo>
                    <a:pt x="0" y="402779"/>
                  </a:lnTo>
                  <a:lnTo>
                    <a:pt x="18143" y="391659"/>
                  </a:lnTo>
                  <a:cubicBezTo>
                    <a:pt x="124993" y="326206"/>
                    <a:pt x="232237" y="261444"/>
                    <a:pt x="339481" y="196633"/>
                  </a:cubicBezTo>
                  <a:cubicBezTo>
                    <a:pt x="447220" y="131575"/>
                    <a:pt x="554909" y="66468"/>
                    <a:pt x="662647" y="1360"/>
                  </a:cubicBezTo>
                  <a:cubicBezTo>
                    <a:pt x="665080" y="-109"/>
                    <a:pt x="667513" y="-291"/>
                    <a:pt x="669642" y="35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78" name="任意多边形: 形状 377"/>
            <p:cNvSpPr/>
            <p:nvPr/>
          </p:nvSpPr>
          <p:spPr>
            <a:xfrm>
              <a:off x="521076" y="1651866"/>
              <a:ext cx="855877" cy="586061"/>
            </a:xfrm>
            <a:custGeom>
              <a:avLst/>
              <a:gdLst>
                <a:gd name="connsiteX0" fmla="*/ 8886 w 855877"/>
                <a:gd name="connsiteY0" fmla="*/ 513715 h 586061"/>
                <a:gd name="connsiteX1" fmla="*/ 310563 w 855877"/>
                <a:gd name="connsiteY1" fmla="*/ 327828 h 586061"/>
                <a:gd name="connsiteX2" fmla="*/ 612636 w 855877"/>
                <a:gd name="connsiteY2" fmla="*/ 139668 h 586061"/>
                <a:gd name="connsiteX3" fmla="*/ 764339 w 855877"/>
                <a:gd name="connsiteY3" fmla="*/ 46651 h 586061"/>
                <a:gd name="connsiteX4" fmla="*/ 800844 w 855877"/>
                <a:gd name="connsiteY4" fmla="*/ 24619 h 586061"/>
                <a:gd name="connsiteX5" fmla="*/ 827964 w 855877"/>
                <a:gd name="connsiteY5" fmla="*/ 22742 h 586061"/>
                <a:gd name="connsiteX6" fmla="*/ 827470 w 855877"/>
                <a:gd name="connsiteY6" fmla="*/ 70955 h 586061"/>
                <a:gd name="connsiteX7" fmla="*/ 780690 w 855877"/>
                <a:gd name="connsiteY7" fmla="*/ 103311 h 586061"/>
                <a:gd name="connsiteX8" fmla="*/ 754805 w 855877"/>
                <a:gd name="connsiteY8" fmla="*/ 119366 h 586061"/>
                <a:gd name="connsiteX9" fmla="*/ 658478 w 855877"/>
                <a:gd name="connsiteY9" fmla="*/ 179385 h 586061"/>
                <a:gd name="connsiteX10" fmla="*/ 521644 w 855877"/>
                <a:gd name="connsiteY10" fmla="*/ 263807 h 586061"/>
                <a:gd name="connsiteX11" fmla="*/ 367767 w 855877"/>
                <a:gd name="connsiteY11" fmla="*/ 359492 h 586061"/>
                <a:gd name="connsiteX12" fmla="*/ 221893 w 855877"/>
                <a:gd name="connsiteY12" fmla="*/ 450978 h 586061"/>
                <a:gd name="connsiteX13" fmla="*/ 106448 w 855877"/>
                <a:gd name="connsiteY13" fmla="*/ 523545 h 586061"/>
                <a:gd name="connsiteX14" fmla="*/ 44749 w 855877"/>
                <a:gd name="connsiteY14" fmla="*/ 562570 h 586061"/>
                <a:gd name="connsiteX15" fmla="*/ 40649 w 855877"/>
                <a:gd name="connsiteY15" fmla="*/ 565237 h 586061"/>
                <a:gd name="connsiteX16" fmla="*/ 53098 w 855877"/>
                <a:gd name="connsiteY16" fmla="*/ 584058 h 586061"/>
                <a:gd name="connsiteX17" fmla="*/ 99532 w 855877"/>
                <a:gd name="connsiteY17" fmla="*/ 554617 h 586061"/>
                <a:gd name="connsiteX18" fmla="*/ 207864 w 855877"/>
                <a:gd name="connsiteY18" fmla="*/ 486447 h 586061"/>
                <a:gd name="connsiteX19" fmla="*/ 352947 w 855877"/>
                <a:gd name="connsiteY19" fmla="*/ 395257 h 586061"/>
                <a:gd name="connsiteX20" fmla="*/ 509491 w 855877"/>
                <a:gd name="connsiteY20" fmla="*/ 296509 h 586061"/>
                <a:gd name="connsiteX21" fmla="*/ 652204 w 855877"/>
                <a:gd name="connsiteY21" fmla="*/ 205665 h 586061"/>
                <a:gd name="connsiteX22" fmla="*/ 756929 w 855877"/>
                <a:gd name="connsiteY22" fmla="*/ 139915 h 586061"/>
                <a:gd name="connsiteX23" fmla="*/ 816553 w 855877"/>
                <a:gd name="connsiteY23" fmla="*/ 103361 h 586061"/>
                <a:gd name="connsiteX24" fmla="*/ 855726 w 855877"/>
                <a:gd name="connsiteY24" fmla="*/ 51195 h 586061"/>
                <a:gd name="connsiteX25" fmla="*/ 833052 w 855877"/>
                <a:gd name="connsiteY25" fmla="*/ 3773 h 586061"/>
                <a:gd name="connsiteX26" fmla="*/ 768340 w 855877"/>
                <a:gd name="connsiteY26" fmla="*/ 22544 h 586061"/>
                <a:gd name="connsiteX27" fmla="*/ 690241 w 855877"/>
                <a:gd name="connsiteY27" fmla="*/ 70165 h 586061"/>
                <a:gd name="connsiteX28" fmla="*/ 382932 w 855877"/>
                <a:gd name="connsiteY28" fmla="*/ 262424 h 586061"/>
                <a:gd name="connsiteX29" fmla="*/ 76364 w 855877"/>
                <a:gd name="connsiteY29" fmla="*/ 455968 h 586061"/>
                <a:gd name="connsiteX30" fmla="*/ 2563 w 855877"/>
                <a:gd name="connsiteY30" fmla="*/ 504131 h 586061"/>
                <a:gd name="connsiteX31" fmla="*/ 8886 w 855877"/>
                <a:gd name="connsiteY31" fmla="*/ 513715 h 586061"/>
                <a:gd name="connsiteX32" fmla="*/ 8886 w 855877"/>
                <a:gd name="connsiteY32" fmla="*/ 513715 h 586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55877" h="586061">
                  <a:moveTo>
                    <a:pt x="8886" y="513715"/>
                  </a:moveTo>
                  <a:cubicBezTo>
                    <a:pt x="110993" y="454486"/>
                    <a:pt x="210531" y="390465"/>
                    <a:pt x="310563" y="327828"/>
                  </a:cubicBezTo>
                  <a:cubicBezTo>
                    <a:pt x="411089" y="264844"/>
                    <a:pt x="511764" y="202108"/>
                    <a:pt x="612636" y="139668"/>
                  </a:cubicBezTo>
                  <a:cubicBezTo>
                    <a:pt x="663072" y="108449"/>
                    <a:pt x="713606" y="77426"/>
                    <a:pt x="764339" y="46651"/>
                  </a:cubicBezTo>
                  <a:cubicBezTo>
                    <a:pt x="776491" y="39291"/>
                    <a:pt x="788544" y="31782"/>
                    <a:pt x="800844" y="24619"/>
                  </a:cubicBezTo>
                  <a:cubicBezTo>
                    <a:pt x="809440" y="19580"/>
                    <a:pt x="819567" y="15135"/>
                    <a:pt x="827964" y="22742"/>
                  </a:cubicBezTo>
                  <a:cubicBezTo>
                    <a:pt x="842191" y="35586"/>
                    <a:pt x="838931" y="57815"/>
                    <a:pt x="827470" y="70955"/>
                  </a:cubicBezTo>
                  <a:cubicBezTo>
                    <a:pt x="814874" y="85379"/>
                    <a:pt x="796744" y="93382"/>
                    <a:pt x="780690" y="103311"/>
                  </a:cubicBezTo>
                  <a:cubicBezTo>
                    <a:pt x="772045" y="108646"/>
                    <a:pt x="763400" y="114030"/>
                    <a:pt x="754805" y="119366"/>
                  </a:cubicBezTo>
                  <a:cubicBezTo>
                    <a:pt x="722696" y="139323"/>
                    <a:pt x="690587" y="159329"/>
                    <a:pt x="658478" y="179385"/>
                  </a:cubicBezTo>
                  <a:cubicBezTo>
                    <a:pt x="613031" y="207740"/>
                    <a:pt x="567337" y="235749"/>
                    <a:pt x="521644" y="263807"/>
                  </a:cubicBezTo>
                  <a:cubicBezTo>
                    <a:pt x="470170" y="295422"/>
                    <a:pt x="418944" y="327433"/>
                    <a:pt x="367767" y="359492"/>
                  </a:cubicBezTo>
                  <a:cubicBezTo>
                    <a:pt x="319159" y="389971"/>
                    <a:pt x="270501" y="420450"/>
                    <a:pt x="221893" y="450978"/>
                  </a:cubicBezTo>
                  <a:cubicBezTo>
                    <a:pt x="183411" y="475134"/>
                    <a:pt x="144880" y="499290"/>
                    <a:pt x="106448" y="523545"/>
                  </a:cubicBezTo>
                  <a:cubicBezTo>
                    <a:pt x="85849" y="536537"/>
                    <a:pt x="65200" y="549430"/>
                    <a:pt x="44749" y="562570"/>
                  </a:cubicBezTo>
                  <a:cubicBezTo>
                    <a:pt x="43366" y="563459"/>
                    <a:pt x="41983" y="564299"/>
                    <a:pt x="40649" y="565237"/>
                  </a:cubicBezTo>
                  <a:cubicBezTo>
                    <a:pt x="28645" y="573388"/>
                    <a:pt x="41044" y="592209"/>
                    <a:pt x="53098" y="584058"/>
                  </a:cubicBezTo>
                  <a:cubicBezTo>
                    <a:pt x="68263" y="573784"/>
                    <a:pt x="84071" y="564398"/>
                    <a:pt x="99532" y="554617"/>
                  </a:cubicBezTo>
                  <a:cubicBezTo>
                    <a:pt x="135643" y="531893"/>
                    <a:pt x="171753" y="509170"/>
                    <a:pt x="207864" y="486447"/>
                  </a:cubicBezTo>
                  <a:cubicBezTo>
                    <a:pt x="256225" y="456017"/>
                    <a:pt x="304586" y="425637"/>
                    <a:pt x="352947" y="395257"/>
                  </a:cubicBezTo>
                  <a:cubicBezTo>
                    <a:pt x="405211" y="362456"/>
                    <a:pt x="457326" y="329458"/>
                    <a:pt x="509491" y="296509"/>
                  </a:cubicBezTo>
                  <a:cubicBezTo>
                    <a:pt x="557161" y="266376"/>
                    <a:pt x="604534" y="235749"/>
                    <a:pt x="652204" y="205665"/>
                  </a:cubicBezTo>
                  <a:cubicBezTo>
                    <a:pt x="687030" y="183633"/>
                    <a:pt x="722004" y="161799"/>
                    <a:pt x="756929" y="139915"/>
                  </a:cubicBezTo>
                  <a:cubicBezTo>
                    <a:pt x="776689" y="127516"/>
                    <a:pt x="796893" y="115809"/>
                    <a:pt x="816553" y="103361"/>
                  </a:cubicBezTo>
                  <a:cubicBezTo>
                    <a:pt x="835325" y="91505"/>
                    <a:pt x="853948" y="74709"/>
                    <a:pt x="855726" y="51195"/>
                  </a:cubicBezTo>
                  <a:cubicBezTo>
                    <a:pt x="857060" y="33313"/>
                    <a:pt x="849601" y="12615"/>
                    <a:pt x="833052" y="3773"/>
                  </a:cubicBezTo>
                  <a:cubicBezTo>
                    <a:pt x="810527" y="-8280"/>
                    <a:pt x="786815" y="11430"/>
                    <a:pt x="768340" y="22544"/>
                  </a:cubicBezTo>
                  <a:cubicBezTo>
                    <a:pt x="742258" y="38302"/>
                    <a:pt x="716225" y="54209"/>
                    <a:pt x="690241" y="70165"/>
                  </a:cubicBezTo>
                  <a:cubicBezTo>
                    <a:pt x="587294" y="133444"/>
                    <a:pt x="485286" y="198206"/>
                    <a:pt x="382932" y="262424"/>
                  </a:cubicBezTo>
                  <a:cubicBezTo>
                    <a:pt x="280578" y="326642"/>
                    <a:pt x="178274" y="391009"/>
                    <a:pt x="76364" y="455968"/>
                  </a:cubicBezTo>
                  <a:cubicBezTo>
                    <a:pt x="51566" y="471775"/>
                    <a:pt x="26916" y="487681"/>
                    <a:pt x="2563" y="504131"/>
                  </a:cubicBezTo>
                  <a:cubicBezTo>
                    <a:pt x="-3612" y="508281"/>
                    <a:pt x="2514" y="517420"/>
                    <a:pt x="8886" y="513715"/>
                  </a:cubicBezTo>
                  <a:lnTo>
                    <a:pt x="8886" y="51371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79" name="任意多边形: 形状 378"/>
            <p:cNvSpPr/>
            <p:nvPr/>
          </p:nvSpPr>
          <p:spPr>
            <a:xfrm>
              <a:off x="538142" y="2145116"/>
              <a:ext cx="50917" cy="78848"/>
            </a:xfrm>
            <a:custGeom>
              <a:avLst/>
              <a:gdLst>
                <a:gd name="connsiteX0" fmla="*/ 35142 w 50917"/>
                <a:gd name="connsiteY0" fmla="*/ 75939 h 78848"/>
                <a:gd name="connsiteX1" fmla="*/ 42700 w 50917"/>
                <a:gd name="connsiteY1" fmla="*/ 78409 h 78848"/>
                <a:gd name="connsiteX2" fmla="*/ 49616 w 50917"/>
                <a:gd name="connsiteY2" fmla="*/ 69270 h 78848"/>
                <a:gd name="connsiteX3" fmla="*/ 47887 w 50917"/>
                <a:gd name="connsiteY3" fmla="*/ 43336 h 78848"/>
                <a:gd name="connsiteX4" fmla="*/ 32277 w 50917"/>
                <a:gd name="connsiteY4" fmla="*/ 18488 h 78848"/>
                <a:gd name="connsiteX5" fmla="*/ 21508 w 50917"/>
                <a:gd name="connsiteY5" fmla="*/ 8361 h 78848"/>
                <a:gd name="connsiteX6" fmla="*/ 6441 w 50917"/>
                <a:gd name="connsiteY6" fmla="*/ 112 h 78848"/>
                <a:gd name="connsiteX7" fmla="*/ 20 w 50917"/>
                <a:gd name="connsiteY7" fmla="*/ 7324 h 78848"/>
                <a:gd name="connsiteX8" fmla="*/ 7034 w 50917"/>
                <a:gd name="connsiteY8" fmla="*/ 17451 h 78848"/>
                <a:gd name="connsiteX9" fmla="*/ 16173 w 50917"/>
                <a:gd name="connsiteY9" fmla="*/ 25256 h 78848"/>
                <a:gd name="connsiteX10" fmla="*/ 30301 w 50917"/>
                <a:gd name="connsiteY10" fmla="*/ 41459 h 78848"/>
                <a:gd name="connsiteX11" fmla="*/ 37167 w 50917"/>
                <a:gd name="connsiteY11" fmla="*/ 57810 h 78848"/>
                <a:gd name="connsiteX12" fmla="*/ 37908 w 50917"/>
                <a:gd name="connsiteY12" fmla="*/ 66751 h 78848"/>
                <a:gd name="connsiteX13" fmla="*/ 37711 w 50917"/>
                <a:gd name="connsiteY13" fmla="*/ 70406 h 78848"/>
                <a:gd name="connsiteX14" fmla="*/ 37316 w 50917"/>
                <a:gd name="connsiteY14" fmla="*/ 71543 h 78848"/>
                <a:gd name="connsiteX15" fmla="*/ 38007 w 50917"/>
                <a:gd name="connsiteY15" fmla="*/ 71789 h 78848"/>
                <a:gd name="connsiteX16" fmla="*/ 35142 w 50917"/>
                <a:gd name="connsiteY16" fmla="*/ 75939 h 78848"/>
                <a:gd name="connsiteX17" fmla="*/ 35142 w 50917"/>
                <a:gd name="connsiteY17" fmla="*/ 75939 h 7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917" h="78848">
                  <a:moveTo>
                    <a:pt x="35142" y="75939"/>
                  </a:moveTo>
                  <a:cubicBezTo>
                    <a:pt x="36624" y="78656"/>
                    <a:pt x="39884" y="79446"/>
                    <a:pt x="42700" y="78409"/>
                  </a:cubicBezTo>
                  <a:cubicBezTo>
                    <a:pt x="46652" y="76927"/>
                    <a:pt x="48480" y="73024"/>
                    <a:pt x="49616" y="69270"/>
                  </a:cubicBezTo>
                  <a:cubicBezTo>
                    <a:pt x="52185" y="60971"/>
                    <a:pt x="50604" y="51388"/>
                    <a:pt x="47887" y="43336"/>
                  </a:cubicBezTo>
                  <a:cubicBezTo>
                    <a:pt x="44725" y="33999"/>
                    <a:pt x="38896" y="25651"/>
                    <a:pt x="32277" y="18488"/>
                  </a:cubicBezTo>
                  <a:cubicBezTo>
                    <a:pt x="28918" y="14882"/>
                    <a:pt x="25262" y="11523"/>
                    <a:pt x="21508" y="8361"/>
                  </a:cubicBezTo>
                  <a:cubicBezTo>
                    <a:pt x="17457" y="4904"/>
                    <a:pt x="12270" y="-876"/>
                    <a:pt x="6441" y="112"/>
                  </a:cubicBezTo>
                  <a:cubicBezTo>
                    <a:pt x="2835" y="705"/>
                    <a:pt x="-277" y="3274"/>
                    <a:pt x="20" y="7324"/>
                  </a:cubicBezTo>
                  <a:cubicBezTo>
                    <a:pt x="365" y="12165"/>
                    <a:pt x="3527" y="14635"/>
                    <a:pt x="7034" y="17451"/>
                  </a:cubicBezTo>
                  <a:cubicBezTo>
                    <a:pt x="10146" y="19970"/>
                    <a:pt x="13209" y="22539"/>
                    <a:pt x="16173" y="25256"/>
                  </a:cubicBezTo>
                  <a:cubicBezTo>
                    <a:pt x="21459" y="30146"/>
                    <a:pt x="26448" y="35383"/>
                    <a:pt x="30301" y="41459"/>
                  </a:cubicBezTo>
                  <a:cubicBezTo>
                    <a:pt x="33462" y="46448"/>
                    <a:pt x="36031" y="51981"/>
                    <a:pt x="37167" y="57810"/>
                  </a:cubicBezTo>
                  <a:cubicBezTo>
                    <a:pt x="37760" y="60724"/>
                    <a:pt x="37859" y="63787"/>
                    <a:pt x="37908" y="66751"/>
                  </a:cubicBezTo>
                  <a:cubicBezTo>
                    <a:pt x="37908" y="67986"/>
                    <a:pt x="38007" y="69221"/>
                    <a:pt x="37711" y="70406"/>
                  </a:cubicBezTo>
                  <a:cubicBezTo>
                    <a:pt x="37612" y="70801"/>
                    <a:pt x="37365" y="71147"/>
                    <a:pt x="37316" y="71543"/>
                  </a:cubicBezTo>
                  <a:cubicBezTo>
                    <a:pt x="37019" y="73321"/>
                    <a:pt x="36130" y="71543"/>
                    <a:pt x="38007" y="71789"/>
                  </a:cubicBezTo>
                  <a:cubicBezTo>
                    <a:pt x="35537" y="71444"/>
                    <a:pt x="34006" y="73864"/>
                    <a:pt x="35142" y="75939"/>
                  </a:cubicBezTo>
                  <a:lnTo>
                    <a:pt x="35142" y="7593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0" name="任意多边形: 形状 379"/>
            <p:cNvSpPr/>
            <p:nvPr/>
          </p:nvSpPr>
          <p:spPr>
            <a:xfrm>
              <a:off x="286176" y="1043035"/>
              <a:ext cx="552110" cy="529658"/>
            </a:xfrm>
            <a:custGeom>
              <a:avLst/>
              <a:gdLst>
                <a:gd name="connsiteX0" fmla="*/ 79683 w 552110"/>
                <a:gd name="connsiteY0" fmla="*/ 83545 h 529658"/>
                <a:gd name="connsiteX1" fmla="*/ 30630 w 552110"/>
                <a:gd name="connsiteY1" fmla="*/ 142675 h 529658"/>
                <a:gd name="connsiteX2" fmla="*/ 4498 w 552110"/>
                <a:gd name="connsiteY2" fmla="*/ 215390 h 529658"/>
                <a:gd name="connsiteX3" fmla="*/ 26333 w 552110"/>
                <a:gd name="connsiteY3" fmla="*/ 375540 h 529658"/>
                <a:gd name="connsiteX4" fmla="*/ 146470 w 552110"/>
                <a:gd name="connsiteY4" fmla="*/ 496616 h 529658"/>
                <a:gd name="connsiteX5" fmla="*/ 228521 w 552110"/>
                <a:gd name="connsiteY5" fmla="*/ 527638 h 529658"/>
                <a:gd name="connsiteX6" fmla="*/ 313092 w 552110"/>
                <a:gd name="connsiteY6" fmla="*/ 520130 h 529658"/>
                <a:gd name="connsiteX7" fmla="*/ 397217 w 552110"/>
                <a:gd name="connsiteY7" fmla="*/ 490639 h 529658"/>
                <a:gd name="connsiteX8" fmla="*/ 477490 w 552110"/>
                <a:gd name="connsiteY8" fmla="*/ 448008 h 529658"/>
                <a:gd name="connsiteX9" fmla="*/ 551489 w 552110"/>
                <a:gd name="connsiteY9" fmla="*/ 312359 h 529658"/>
                <a:gd name="connsiteX10" fmla="*/ 507129 w 552110"/>
                <a:gd name="connsiteY10" fmla="*/ 151073 h 529658"/>
                <a:gd name="connsiteX11" fmla="*/ 451259 w 552110"/>
                <a:gd name="connsiteY11" fmla="*/ 78111 h 529658"/>
                <a:gd name="connsiteX12" fmla="*/ 388573 w 552110"/>
                <a:gd name="connsiteY12" fmla="*/ 24019 h 529658"/>
                <a:gd name="connsiteX13" fmla="*/ 311906 w 552110"/>
                <a:gd name="connsiteY13" fmla="*/ 259 h 529658"/>
                <a:gd name="connsiteX14" fmla="*/ 226150 w 552110"/>
                <a:gd name="connsiteY14" fmla="*/ 9200 h 529658"/>
                <a:gd name="connsiteX15" fmla="*/ 71335 w 552110"/>
                <a:gd name="connsiteY15" fmla="*/ 76975 h 529658"/>
                <a:gd name="connsiteX16" fmla="*/ 48364 w 552110"/>
                <a:gd name="connsiteY16" fmla="*/ 109529 h 529658"/>
                <a:gd name="connsiteX17" fmla="*/ 60418 w 552110"/>
                <a:gd name="connsiteY17" fmla="*/ 117580 h 529658"/>
                <a:gd name="connsiteX18" fmla="*/ 115250 w 552110"/>
                <a:gd name="connsiteY18" fmla="*/ 64032 h 529658"/>
                <a:gd name="connsiteX19" fmla="*/ 189595 w 552110"/>
                <a:gd name="connsiteY19" fmla="*/ 33899 h 529658"/>
                <a:gd name="connsiteX20" fmla="*/ 269324 w 552110"/>
                <a:gd name="connsiteY20" fmla="*/ 18240 h 529658"/>
                <a:gd name="connsiteX21" fmla="*/ 348708 w 552110"/>
                <a:gd name="connsiteY21" fmla="*/ 22439 h 529658"/>
                <a:gd name="connsiteX22" fmla="*/ 468747 w 552110"/>
                <a:gd name="connsiteY22" fmla="*/ 122965 h 529658"/>
                <a:gd name="connsiteX23" fmla="*/ 535780 w 552110"/>
                <a:gd name="connsiteY23" fmla="*/ 274964 h 529658"/>
                <a:gd name="connsiteX24" fmla="*/ 495323 w 552110"/>
                <a:gd name="connsiteY24" fmla="*/ 411107 h 529658"/>
                <a:gd name="connsiteX25" fmla="*/ 347621 w 552110"/>
                <a:gd name="connsiteY25" fmla="*/ 492862 h 529658"/>
                <a:gd name="connsiteX26" fmla="*/ 268979 w 552110"/>
                <a:gd name="connsiteY26" fmla="*/ 514054 h 529658"/>
                <a:gd name="connsiteX27" fmla="*/ 189842 w 552110"/>
                <a:gd name="connsiteY27" fmla="*/ 500765 h 529658"/>
                <a:gd name="connsiteX28" fmla="*/ 58738 w 552110"/>
                <a:gd name="connsiteY28" fmla="*/ 402462 h 529658"/>
                <a:gd name="connsiteX29" fmla="*/ 13736 w 552110"/>
                <a:gd name="connsiteY29" fmla="*/ 251599 h 529658"/>
                <a:gd name="connsiteX30" fmla="*/ 58442 w 552110"/>
                <a:gd name="connsiteY30" fmla="*/ 114271 h 529658"/>
                <a:gd name="connsiteX31" fmla="*/ 80276 w 552110"/>
                <a:gd name="connsiteY31" fmla="*/ 84088 h 529658"/>
                <a:gd name="connsiteX32" fmla="*/ 79683 w 552110"/>
                <a:gd name="connsiteY32" fmla="*/ 83545 h 529658"/>
                <a:gd name="connsiteX33" fmla="*/ 79683 w 552110"/>
                <a:gd name="connsiteY33" fmla="*/ 83545 h 52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52110" h="529658">
                  <a:moveTo>
                    <a:pt x="79683" y="83545"/>
                  </a:moveTo>
                  <a:cubicBezTo>
                    <a:pt x="60022" y="100884"/>
                    <a:pt x="44017" y="120149"/>
                    <a:pt x="30630" y="142675"/>
                  </a:cubicBezTo>
                  <a:cubicBezTo>
                    <a:pt x="17540" y="164657"/>
                    <a:pt x="9389" y="190394"/>
                    <a:pt x="4498" y="215390"/>
                  </a:cubicBezTo>
                  <a:cubicBezTo>
                    <a:pt x="-6024" y="269580"/>
                    <a:pt x="2177" y="325993"/>
                    <a:pt x="26333" y="375540"/>
                  </a:cubicBezTo>
                  <a:cubicBezTo>
                    <a:pt x="52168" y="428545"/>
                    <a:pt x="94848" y="468953"/>
                    <a:pt x="146470" y="496616"/>
                  </a:cubicBezTo>
                  <a:cubicBezTo>
                    <a:pt x="172058" y="510349"/>
                    <a:pt x="199722" y="522748"/>
                    <a:pt x="228521" y="527638"/>
                  </a:cubicBezTo>
                  <a:cubicBezTo>
                    <a:pt x="257024" y="532479"/>
                    <a:pt x="285576" y="528083"/>
                    <a:pt x="313092" y="520130"/>
                  </a:cubicBezTo>
                  <a:cubicBezTo>
                    <a:pt x="341545" y="511930"/>
                    <a:pt x="369752" y="501605"/>
                    <a:pt x="397217" y="490639"/>
                  </a:cubicBezTo>
                  <a:cubicBezTo>
                    <a:pt x="425325" y="479376"/>
                    <a:pt x="453186" y="466236"/>
                    <a:pt x="477490" y="448008"/>
                  </a:cubicBezTo>
                  <a:cubicBezTo>
                    <a:pt x="521455" y="415010"/>
                    <a:pt x="547340" y="367093"/>
                    <a:pt x="551489" y="312359"/>
                  </a:cubicBezTo>
                  <a:cubicBezTo>
                    <a:pt x="555836" y="255007"/>
                    <a:pt x="536966" y="199434"/>
                    <a:pt x="507129" y="151073"/>
                  </a:cubicBezTo>
                  <a:cubicBezTo>
                    <a:pt x="491025" y="124941"/>
                    <a:pt x="471809" y="100785"/>
                    <a:pt x="451259" y="78111"/>
                  </a:cubicBezTo>
                  <a:cubicBezTo>
                    <a:pt x="432636" y="57611"/>
                    <a:pt x="412234" y="38543"/>
                    <a:pt x="388573" y="24019"/>
                  </a:cubicBezTo>
                  <a:cubicBezTo>
                    <a:pt x="365207" y="9645"/>
                    <a:pt x="339322" y="1691"/>
                    <a:pt x="311906" y="259"/>
                  </a:cubicBezTo>
                  <a:cubicBezTo>
                    <a:pt x="283156" y="-1223"/>
                    <a:pt x="254307" y="3914"/>
                    <a:pt x="226150" y="9200"/>
                  </a:cubicBezTo>
                  <a:cubicBezTo>
                    <a:pt x="170972" y="19574"/>
                    <a:pt x="112187" y="36172"/>
                    <a:pt x="71335" y="76975"/>
                  </a:cubicBezTo>
                  <a:cubicBezTo>
                    <a:pt x="61653" y="86657"/>
                    <a:pt x="54193" y="97179"/>
                    <a:pt x="48364" y="109529"/>
                  </a:cubicBezTo>
                  <a:cubicBezTo>
                    <a:pt x="45005" y="116691"/>
                    <a:pt x="55626" y="124645"/>
                    <a:pt x="60418" y="117580"/>
                  </a:cubicBezTo>
                  <a:cubicBezTo>
                    <a:pt x="75089" y="95993"/>
                    <a:pt x="92922" y="77666"/>
                    <a:pt x="115250" y="64032"/>
                  </a:cubicBezTo>
                  <a:cubicBezTo>
                    <a:pt x="138171" y="50003"/>
                    <a:pt x="163710" y="40864"/>
                    <a:pt x="189595" y="33899"/>
                  </a:cubicBezTo>
                  <a:cubicBezTo>
                    <a:pt x="215677" y="26885"/>
                    <a:pt x="242501" y="21698"/>
                    <a:pt x="269324" y="18240"/>
                  </a:cubicBezTo>
                  <a:cubicBezTo>
                    <a:pt x="295802" y="14831"/>
                    <a:pt x="322971" y="14140"/>
                    <a:pt x="348708" y="22439"/>
                  </a:cubicBezTo>
                  <a:cubicBezTo>
                    <a:pt x="398798" y="38642"/>
                    <a:pt x="437576" y="82508"/>
                    <a:pt x="468747" y="122965"/>
                  </a:cubicBezTo>
                  <a:cubicBezTo>
                    <a:pt x="502782" y="167177"/>
                    <a:pt x="530445" y="218601"/>
                    <a:pt x="535780" y="274964"/>
                  </a:cubicBezTo>
                  <a:cubicBezTo>
                    <a:pt x="540375" y="323721"/>
                    <a:pt x="528568" y="374009"/>
                    <a:pt x="495323" y="411107"/>
                  </a:cubicBezTo>
                  <a:cubicBezTo>
                    <a:pt x="456990" y="453837"/>
                    <a:pt x="400329" y="474238"/>
                    <a:pt x="347621" y="492862"/>
                  </a:cubicBezTo>
                  <a:cubicBezTo>
                    <a:pt x="322082" y="501902"/>
                    <a:pt x="296098" y="511287"/>
                    <a:pt x="268979" y="514054"/>
                  </a:cubicBezTo>
                  <a:cubicBezTo>
                    <a:pt x="241513" y="516869"/>
                    <a:pt x="215183" y="511090"/>
                    <a:pt x="189842" y="500765"/>
                  </a:cubicBezTo>
                  <a:cubicBezTo>
                    <a:pt x="138418" y="479870"/>
                    <a:pt x="90897" y="448452"/>
                    <a:pt x="58738" y="402462"/>
                  </a:cubicBezTo>
                  <a:cubicBezTo>
                    <a:pt x="28062" y="358596"/>
                    <a:pt x="11760" y="305196"/>
                    <a:pt x="13736" y="251599"/>
                  </a:cubicBezTo>
                  <a:cubicBezTo>
                    <a:pt x="15564" y="202398"/>
                    <a:pt x="33001" y="155963"/>
                    <a:pt x="58442" y="114271"/>
                  </a:cubicBezTo>
                  <a:cubicBezTo>
                    <a:pt x="64913" y="103601"/>
                    <a:pt x="72224" y="93573"/>
                    <a:pt x="80276" y="84088"/>
                  </a:cubicBezTo>
                  <a:cubicBezTo>
                    <a:pt x="80523" y="83644"/>
                    <a:pt x="80029" y="83199"/>
                    <a:pt x="79683" y="83545"/>
                  </a:cubicBezTo>
                  <a:lnTo>
                    <a:pt x="79683" y="8354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1" name="任意多边形: 形状 380"/>
            <p:cNvSpPr/>
            <p:nvPr/>
          </p:nvSpPr>
          <p:spPr>
            <a:xfrm>
              <a:off x="326122" y="1082496"/>
              <a:ext cx="469479" cy="450696"/>
            </a:xfrm>
            <a:custGeom>
              <a:avLst/>
              <a:gdLst>
                <a:gd name="connsiteX0" fmla="*/ 68487 w 469479"/>
                <a:gd name="connsiteY0" fmla="*/ 71896 h 450696"/>
                <a:gd name="connsiteX1" fmla="*/ 27141 w 469479"/>
                <a:gd name="connsiteY1" fmla="*/ 120158 h 450696"/>
                <a:gd name="connsiteX2" fmla="*/ 4319 w 469479"/>
                <a:gd name="connsiteY2" fmla="*/ 181215 h 450696"/>
                <a:gd name="connsiteX3" fmla="*/ 21559 w 469479"/>
                <a:gd name="connsiteY3" fmla="*/ 318049 h 450696"/>
                <a:gd name="connsiteX4" fmla="*/ 123567 w 469479"/>
                <a:gd name="connsiteY4" fmla="*/ 422132 h 450696"/>
                <a:gd name="connsiteX5" fmla="*/ 192083 w 469479"/>
                <a:gd name="connsiteY5" fmla="*/ 448609 h 450696"/>
                <a:gd name="connsiteX6" fmla="*/ 264452 w 469479"/>
                <a:gd name="connsiteY6" fmla="*/ 443176 h 450696"/>
                <a:gd name="connsiteX7" fmla="*/ 336228 w 469479"/>
                <a:gd name="connsiteY7" fmla="*/ 418229 h 450696"/>
                <a:gd name="connsiteX8" fmla="*/ 404793 w 469479"/>
                <a:gd name="connsiteY8" fmla="*/ 382267 h 450696"/>
                <a:gd name="connsiteX9" fmla="*/ 468912 w 469479"/>
                <a:gd name="connsiteY9" fmla="*/ 266625 h 450696"/>
                <a:gd name="connsiteX10" fmla="*/ 431765 w 469479"/>
                <a:gd name="connsiteY10" fmla="*/ 129396 h 450696"/>
                <a:gd name="connsiteX11" fmla="*/ 382959 w 469479"/>
                <a:gd name="connsiteY11" fmla="*/ 65671 h 450696"/>
                <a:gd name="connsiteX12" fmla="*/ 330152 w 469479"/>
                <a:gd name="connsiteY12" fmla="*/ 20323 h 450696"/>
                <a:gd name="connsiteX13" fmla="*/ 263810 w 469479"/>
                <a:gd name="connsiteY13" fmla="*/ 169 h 450696"/>
                <a:gd name="connsiteX14" fmla="*/ 191638 w 469479"/>
                <a:gd name="connsiteY14" fmla="*/ 7924 h 450696"/>
                <a:gd name="connsiteX15" fmla="*/ 60633 w 469479"/>
                <a:gd name="connsiteY15" fmla="*/ 65227 h 450696"/>
                <a:gd name="connsiteX16" fmla="*/ 40874 w 469479"/>
                <a:gd name="connsiteY16" fmla="*/ 93433 h 450696"/>
                <a:gd name="connsiteX17" fmla="*/ 52927 w 469479"/>
                <a:gd name="connsiteY17" fmla="*/ 101485 h 450696"/>
                <a:gd name="connsiteX18" fmla="*/ 99312 w 469479"/>
                <a:gd name="connsiteY18" fmla="*/ 56434 h 450696"/>
                <a:gd name="connsiteX19" fmla="*/ 162048 w 469479"/>
                <a:gd name="connsiteY19" fmla="*/ 31043 h 450696"/>
                <a:gd name="connsiteX20" fmla="*/ 228885 w 469479"/>
                <a:gd name="connsiteY20" fmla="*/ 17854 h 450696"/>
                <a:gd name="connsiteX21" fmla="*/ 294931 w 469479"/>
                <a:gd name="connsiteY21" fmla="*/ 21064 h 450696"/>
                <a:gd name="connsiteX22" fmla="*/ 395803 w 469479"/>
                <a:gd name="connsiteY22" fmla="*/ 104696 h 450696"/>
                <a:gd name="connsiteX23" fmla="*/ 453253 w 469479"/>
                <a:gd name="connsiteY23" fmla="*/ 233874 h 450696"/>
                <a:gd name="connsiteX24" fmla="*/ 418378 w 469479"/>
                <a:gd name="connsiteY24" fmla="*/ 349368 h 450696"/>
                <a:gd name="connsiteX25" fmla="*/ 296462 w 469479"/>
                <a:gd name="connsiteY25" fmla="*/ 416599 h 450696"/>
                <a:gd name="connsiteX26" fmla="*/ 229774 w 469479"/>
                <a:gd name="connsiteY26" fmla="*/ 434975 h 450696"/>
                <a:gd name="connsiteX27" fmla="*/ 161554 w 469479"/>
                <a:gd name="connsiteY27" fmla="*/ 423762 h 450696"/>
                <a:gd name="connsiteX28" fmla="*/ 51346 w 469479"/>
                <a:gd name="connsiteY28" fmla="*/ 340822 h 450696"/>
                <a:gd name="connsiteX29" fmla="*/ 14544 w 469479"/>
                <a:gd name="connsiteY29" fmla="*/ 200184 h 450696"/>
                <a:gd name="connsiteX30" fmla="*/ 68932 w 469479"/>
                <a:gd name="connsiteY30" fmla="*/ 72390 h 450696"/>
                <a:gd name="connsiteX31" fmla="*/ 68487 w 469479"/>
                <a:gd name="connsiteY31" fmla="*/ 71896 h 450696"/>
                <a:gd name="connsiteX32" fmla="*/ 68487 w 469479"/>
                <a:gd name="connsiteY32" fmla="*/ 71896 h 45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69479" h="450696">
                  <a:moveTo>
                    <a:pt x="68487" y="71896"/>
                  </a:moveTo>
                  <a:cubicBezTo>
                    <a:pt x="51988" y="86122"/>
                    <a:pt x="38601" y="101732"/>
                    <a:pt x="27141" y="120158"/>
                  </a:cubicBezTo>
                  <a:cubicBezTo>
                    <a:pt x="15779" y="138485"/>
                    <a:pt x="8666" y="160121"/>
                    <a:pt x="4319" y="181215"/>
                  </a:cubicBezTo>
                  <a:cubicBezTo>
                    <a:pt x="-5215" y="227304"/>
                    <a:pt x="1256" y="275665"/>
                    <a:pt x="21559" y="318049"/>
                  </a:cubicBezTo>
                  <a:cubicBezTo>
                    <a:pt x="43344" y="363496"/>
                    <a:pt x="79454" y="398272"/>
                    <a:pt x="123567" y="422132"/>
                  </a:cubicBezTo>
                  <a:cubicBezTo>
                    <a:pt x="144956" y="433691"/>
                    <a:pt x="168075" y="444114"/>
                    <a:pt x="192083" y="448609"/>
                  </a:cubicBezTo>
                  <a:cubicBezTo>
                    <a:pt x="216387" y="453154"/>
                    <a:pt x="240839" y="449795"/>
                    <a:pt x="264452" y="443176"/>
                  </a:cubicBezTo>
                  <a:cubicBezTo>
                    <a:pt x="288756" y="436359"/>
                    <a:pt x="312763" y="427516"/>
                    <a:pt x="336228" y="418229"/>
                  </a:cubicBezTo>
                  <a:cubicBezTo>
                    <a:pt x="360186" y="408745"/>
                    <a:pt x="383996" y="397630"/>
                    <a:pt x="404793" y="382267"/>
                  </a:cubicBezTo>
                  <a:cubicBezTo>
                    <a:pt x="442583" y="354357"/>
                    <a:pt x="465257" y="313405"/>
                    <a:pt x="468912" y="266625"/>
                  </a:cubicBezTo>
                  <a:cubicBezTo>
                    <a:pt x="472716" y="217868"/>
                    <a:pt x="457057" y="170643"/>
                    <a:pt x="431765" y="129396"/>
                  </a:cubicBezTo>
                  <a:cubicBezTo>
                    <a:pt x="417785" y="106573"/>
                    <a:pt x="400989" y="85480"/>
                    <a:pt x="382959" y="65671"/>
                  </a:cubicBezTo>
                  <a:cubicBezTo>
                    <a:pt x="367250" y="48481"/>
                    <a:pt x="350059" y="32525"/>
                    <a:pt x="330152" y="20323"/>
                  </a:cubicBezTo>
                  <a:cubicBezTo>
                    <a:pt x="309898" y="7924"/>
                    <a:pt x="287471" y="1256"/>
                    <a:pt x="263810" y="169"/>
                  </a:cubicBezTo>
                  <a:cubicBezTo>
                    <a:pt x="239604" y="-918"/>
                    <a:pt x="215350" y="3429"/>
                    <a:pt x="191638" y="7924"/>
                  </a:cubicBezTo>
                  <a:cubicBezTo>
                    <a:pt x="144907" y="16717"/>
                    <a:pt x="95311" y="30845"/>
                    <a:pt x="60633" y="65227"/>
                  </a:cubicBezTo>
                  <a:cubicBezTo>
                    <a:pt x="52235" y="73575"/>
                    <a:pt x="45813" y="82664"/>
                    <a:pt x="40874" y="93433"/>
                  </a:cubicBezTo>
                  <a:cubicBezTo>
                    <a:pt x="37613" y="100596"/>
                    <a:pt x="47987" y="108549"/>
                    <a:pt x="52927" y="101485"/>
                  </a:cubicBezTo>
                  <a:cubicBezTo>
                    <a:pt x="65573" y="83504"/>
                    <a:pt x="80442" y="67944"/>
                    <a:pt x="99312" y="56434"/>
                  </a:cubicBezTo>
                  <a:cubicBezTo>
                    <a:pt x="118676" y="44627"/>
                    <a:pt x="140214" y="36921"/>
                    <a:pt x="162048" y="31043"/>
                  </a:cubicBezTo>
                  <a:cubicBezTo>
                    <a:pt x="183932" y="25164"/>
                    <a:pt x="206408" y="20768"/>
                    <a:pt x="228885" y="17854"/>
                  </a:cubicBezTo>
                  <a:cubicBezTo>
                    <a:pt x="250916" y="14988"/>
                    <a:pt x="273492" y="14346"/>
                    <a:pt x="294931" y="21064"/>
                  </a:cubicBezTo>
                  <a:cubicBezTo>
                    <a:pt x="336969" y="34254"/>
                    <a:pt x="369621" y="71006"/>
                    <a:pt x="395803" y="104696"/>
                  </a:cubicBezTo>
                  <a:cubicBezTo>
                    <a:pt x="424898" y="142190"/>
                    <a:pt x="448758" y="185908"/>
                    <a:pt x="453253" y="233874"/>
                  </a:cubicBezTo>
                  <a:cubicBezTo>
                    <a:pt x="457205" y="275418"/>
                    <a:pt x="446930" y="318098"/>
                    <a:pt x="418378" y="349368"/>
                  </a:cubicBezTo>
                  <a:cubicBezTo>
                    <a:pt x="386516" y="384292"/>
                    <a:pt x="339883" y="401236"/>
                    <a:pt x="296462" y="416599"/>
                  </a:cubicBezTo>
                  <a:cubicBezTo>
                    <a:pt x="274776" y="424256"/>
                    <a:pt x="252744" y="432407"/>
                    <a:pt x="229774" y="434975"/>
                  </a:cubicBezTo>
                  <a:cubicBezTo>
                    <a:pt x="206063" y="437643"/>
                    <a:pt x="183438" y="432703"/>
                    <a:pt x="161554" y="423762"/>
                  </a:cubicBezTo>
                  <a:cubicBezTo>
                    <a:pt x="118281" y="406077"/>
                    <a:pt x="78318" y="379599"/>
                    <a:pt x="51346" y="340822"/>
                  </a:cubicBezTo>
                  <a:cubicBezTo>
                    <a:pt x="22991" y="300018"/>
                    <a:pt x="9357" y="249681"/>
                    <a:pt x="14544" y="200184"/>
                  </a:cubicBezTo>
                  <a:cubicBezTo>
                    <a:pt x="19336" y="154490"/>
                    <a:pt x="39688" y="107759"/>
                    <a:pt x="68932" y="72390"/>
                  </a:cubicBezTo>
                  <a:cubicBezTo>
                    <a:pt x="69228" y="72143"/>
                    <a:pt x="68833" y="71599"/>
                    <a:pt x="68487" y="71896"/>
                  </a:cubicBezTo>
                  <a:lnTo>
                    <a:pt x="68487" y="7189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2" name="任意多边形: 形状 381"/>
            <p:cNvSpPr/>
            <p:nvPr/>
          </p:nvSpPr>
          <p:spPr>
            <a:xfrm>
              <a:off x="548659" y="1433619"/>
              <a:ext cx="488584" cy="505575"/>
            </a:xfrm>
            <a:custGeom>
              <a:avLst/>
              <a:gdLst>
                <a:gd name="connsiteX0" fmla="*/ 25366 w 488584"/>
                <a:gd name="connsiteY0" fmla="*/ 440510 h 505575"/>
                <a:gd name="connsiteX1" fmla="*/ 23291 w 488584"/>
                <a:gd name="connsiteY1" fmla="*/ 445747 h 505575"/>
                <a:gd name="connsiteX2" fmla="*/ 19142 w 488584"/>
                <a:gd name="connsiteY2" fmla="*/ 442190 h 505575"/>
                <a:gd name="connsiteX3" fmla="*/ 16326 w 488584"/>
                <a:gd name="connsiteY3" fmla="*/ 434089 h 505575"/>
                <a:gd name="connsiteX4" fmla="*/ 11979 w 488584"/>
                <a:gd name="connsiteY4" fmla="*/ 412995 h 505575"/>
                <a:gd name="connsiteX5" fmla="*/ 11287 w 488584"/>
                <a:gd name="connsiteY5" fmla="*/ 373921 h 505575"/>
                <a:gd name="connsiteX6" fmla="*/ 38209 w 488584"/>
                <a:gd name="connsiteY6" fmla="*/ 302935 h 505575"/>
                <a:gd name="connsiteX7" fmla="*/ 73925 w 488584"/>
                <a:gd name="connsiteY7" fmla="*/ 301700 h 505575"/>
                <a:gd name="connsiteX8" fmla="*/ 100995 w 488584"/>
                <a:gd name="connsiteY8" fmla="*/ 331982 h 505575"/>
                <a:gd name="connsiteX9" fmla="*/ 137649 w 488584"/>
                <a:gd name="connsiteY9" fmla="*/ 402572 h 505575"/>
                <a:gd name="connsiteX10" fmla="*/ 148566 w 488584"/>
                <a:gd name="connsiteY10" fmla="*/ 493367 h 505575"/>
                <a:gd name="connsiteX11" fmla="*/ 160718 w 488584"/>
                <a:gd name="connsiteY11" fmla="*/ 485364 h 505575"/>
                <a:gd name="connsiteX12" fmla="*/ 120162 w 488584"/>
                <a:gd name="connsiteY12" fmla="*/ 377033 h 505575"/>
                <a:gd name="connsiteX13" fmla="*/ 148467 w 488584"/>
                <a:gd name="connsiteY13" fmla="*/ 336279 h 505575"/>
                <a:gd name="connsiteX14" fmla="*/ 191493 w 488584"/>
                <a:gd name="connsiteY14" fmla="*/ 384641 h 505575"/>
                <a:gd name="connsiteX15" fmla="*/ 210314 w 488584"/>
                <a:gd name="connsiteY15" fmla="*/ 380985 h 505575"/>
                <a:gd name="connsiteX16" fmla="*/ 216390 w 488584"/>
                <a:gd name="connsiteY16" fmla="*/ 341219 h 505575"/>
                <a:gd name="connsiteX17" fmla="*/ 220737 w 488584"/>
                <a:gd name="connsiteY17" fmla="*/ 319978 h 505575"/>
                <a:gd name="connsiteX18" fmla="*/ 225381 w 488584"/>
                <a:gd name="connsiteY18" fmla="*/ 302886 h 505575"/>
                <a:gd name="connsiteX19" fmla="*/ 242967 w 488584"/>
                <a:gd name="connsiteY19" fmla="*/ 316421 h 505575"/>
                <a:gd name="connsiteX20" fmla="*/ 269543 w 488584"/>
                <a:gd name="connsiteY20" fmla="*/ 329265 h 505575"/>
                <a:gd name="connsiteX21" fmla="*/ 278336 w 488584"/>
                <a:gd name="connsiteY21" fmla="*/ 323436 h 505575"/>
                <a:gd name="connsiteX22" fmla="*/ 312273 w 488584"/>
                <a:gd name="connsiteY22" fmla="*/ 227553 h 505575"/>
                <a:gd name="connsiteX23" fmla="*/ 316422 w 488584"/>
                <a:gd name="connsiteY23" fmla="*/ 219699 h 505575"/>
                <a:gd name="connsiteX24" fmla="*/ 318053 w 488584"/>
                <a:gd name="connsiteY24" fmla="*/ 221823 h 505575"/>
                <a:gd name="connsiteX25" fmla="*/ 328080 w 488584"/>
                <a:gd name="connsiteY25" fmla="*/ 235654 h 505575"/>
                <a:gd name="connsiteX26" fmla="*/ 359004 w 488584"/>
                <a:gd name="connsiteY26" fmla="*/ 242126 h 505575"/>
                <a:gd name="connsiteX27" fmla="*/ 386173 w 488584"/>
                <a:gd name="connsiteY27" fmla="*/ 218859 h 505575"/>
                <a:gd name="connsiteX28" fmla="*/ 412453 w 488584"/>
                <a:gd name="connsiteY28" fmla="*/ 183045 h 505575"/>
                <a:gd name="connsiteX29" fmla="*/ 457208 w 488584"/>
                <a:gd name="connsiteY29" fmla="*/ 104699 h 505575"/>
                <a:gd name="connsiteX30" fmla="*/ 488379 w 488584"/>
                <a:gd name="connsiteY30" fmla="*/ 8470 h 505575"/>
                <a:gd name="connsiteX31" fmla="*/ 473955 w 488584"/>
                <a:gd name="connsiteY31" fmla="*/ 5506 h 505575"/>
                <a:gd name="connsiteX32" fmla="*/ 440067 w 488584"/>
                <a:gd name="connsiteY32" fmla="*/ 88200 h 505575"/>
                <a:gd name="connsiteX33" fmla="*/ 397239 w 488584"/>
                <a:gd name="connsiteY33" fmla="*/ 165953 h 505575"/>
                <a:gd name="connsiteX34" fmla="*/ 371304 w 488584"/>
                <a:gd name="connsiteY34" fmla="*/ 201965 h 505575"/>
                <a:gd name="connsiteX35" fmla="*/ 347790 w 488584"/>
                <a:gd name="connsiteY35" fmla="*/ 223058 h 505575"/>
                <a:gd name="connsiteX36" fmla="*/ 329365 w 488584"/>
                <a:gd name="connsiteY36" fmla="*/ 203496 h 505575"/>
                <a:gd name="connsiteX37" fmla="*/ 297700 w 488584"/>
                <a:gd name="connsiteY37" fmla="*/ 209868 h 505575"/>
                <a:gd name="connsiteX38" fmla="*/ 288166 w 488584"/>
                <a:gd name="connsiteY38" fmla="*/ 233234 h 505575"/>
                <a:gd name="connsiteX39" fmla="*/ 279028 w 488584"/>
                <a:gd name="connsiteY39" fmla="*/ 259168 h 505575"/>
                <a:gd name="connsiteX40" fmla="*/ 259663 w 488584"/>
                <a:gd name="connsiteY40" fmla="*/ 314149 h 505575"/>
                <a:gd name="connsiteX41" fmla="*/ 268456 w 488584"/>
                <a:gd name="connsiteY41" fmla="*/ 308320 h 505575"/>
                <a:gd name="connsiteX42" fmla="*/ 256008 w 488584"/>
                <a:gd name="connsiteY42" fmla="*/ 299774 h 505575"/>
                <a:gd name="connsiteX43" fmla="*/ 243510 w 488584"/>
                <a:gd name="connsiteY43" fmla="*/ 287671 h 505575"/>
                <a:gd name="connsiteX44" fmla="*/ 211747 w 488584"/>
                <a:gd name="connsiteY44" fmla="*/ 286980 h 505575"/>
                <a:gd name="connsiteX45" fmla="*/ 197816 w 488584"/>
                <a:gd name="connsiteY45" fmla="*/ 327783 h 505575"/>
                <a:gd name="connsiteX46" fmla="*/ 190011 w 488584"/>
                <a:gd name="connsiteY46" fmla="*/ 376687 h 505575"/>
                <a:gd name="connsiteX47" fmla="*/ 208832 w 488584"/>
                <a:gd name="connsiteY47" fmla="*/ 373032 h 505575"/>
                <a:gd name="connsiteX48" fmla="*/ 149356 w 488584"/>
                <a:gd name="connsiteY48" fmla="*/ 315186 h 505575"/>
                <a:gd name="connsiteX49" fmla="*/ 100797 w 488584"/>
                <a:gd name="connsiteY49" fmla="*/ 365029 h 505575"/>
                <a:gd name="connsiteX50" fmla="*/ 156618 w 488584"/>
                <a:gd name="connsiteY50" fmla="*/ 505371 h 505575"/>
                <a:gd name="connsiteX51" fmla="*/ 168918 w 488584"/>
                <a:gd name="connsiteY51" fmla="*/ 494750 h 505575"/>
                <a:gd name="connsiteX52" fmla="*/ 93486 w 488584"/>
                <a:gd name="connsiteY52" fmla="*/ 299181 h 505575"/>
                <a:gd name="connsiteX53" fmla="*/ 51547 w 488584"/>
                <a:gd name="connsiteY53" fmla="*/ 279718 h 505575"/>
                <a:gd name="connsiteX54" fmla="*/ 17956 w 488584"/>
                <a:gd name="connsiteY54" fmla="*/ 310839 h 505575"/>
                <a:gd name="connsiteX55" fmla="*/ 1407 w 488584"/>
                <a:gd name="connsiteY55" fmla="*/ 408401 h 505575"/>
                <a:gd name="connsiteX56" fmla="*/ 7039 w 488584"/>
                <a:gd name="connsiteY56" fmla="*/ 434336 h 505575"/>
                <a:gd name="connsiteX57" fmla="*/ 18450 w 488584"/>
                <a:gd name="connsiteY57" fmla="*/ 451378 h 505575"/>
                <a:gd name="connsiteX58" fmla="*/ 26008 w 488584"/>
                <a:gd name="connsiteY58" fmla="*/ 439226 h 505575"/>
                <a:gd name="connsiteX59" fmla="*/ 25366 w 488584"/>
                <a:gd name="connsiteY59" fmla="*/ 440510 h 505575"/>
                <a:gd name="connsiteX60" fmla="*/ 25366 w 488584"/>
                <a:gd name="connsiteY60" fmla="*/ 440510 h 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88584" h="505575">
                  <a:moveTo>
                    <a:pt x="25366" y="440510"/>
                  </a:moveTo>
                  <a:cubicBezTo>
                    <a:pt x="27045" y="441844"/>
                    <a:pt x="25366" y="445599"/>
                    <a:pt x="23291" y="445747"/>
                  </a:cubicBezTo>
                  <a:cubicBezTo>
                    <a:pt x="21661" y="445845"/>
                    <a:pt x="19883" y="443277"/>
                    <a:pt x="19142" y="442190"/>
                  </a:cubicBezTo>
                  <a:cubicBezTo>
                    <a:pt x="17660" y="439918"/>
                    <a:pt x="17067" y="436657"/>
                    <a:pt x="16326" y="434089"/>
                  </a:cubicBezTo>
                  <a:cubicBezTo>
                    <a:pt x="14350" y="427173"/>
                    <a:pt x="12967" y="420109"/>
                    <a:pt x="11979" y="412995"/>
                  </a:cubicBezTo>
                  <a:cubicBezTo>
                    <a:pt x="10200" y="400053"/>
                    <a:pt x="9904" y="386913"/>
                    <a:pt x="11287" y="373921"/>
                  </a:cubicBezTo>
                  <a:cubicBezTo>
                    <a:pt x="13905" y="349765"/>
                    <a:pt x="21513" y="321361"/>
                    <a:pt x="38209" y="302935"/>
                  </a:cubicBezTo>
                  <a:cubicBezTo>
                    <a:pt x="49225" y="290833"/>
                    <a:pt x="61921" y="291129"/>
                    <a:pt x="73925" y="301700"/>
                  </a:cubicBezTo>
                  <a:cubicBezTo>
                    <a:pt x="84051" y="310592"/>
                    <a:pt x="92943" y="321213"/>
                    <a:pt x="100995" y="331982"/>
                  </a:cubicBezTo>
                  <a:cubicBezTo>
                    <a:pt x="117000" y="353371"/>
                    <a:pt x="129350" y="377231"/>
                    <a:pt x="137649" y="402572"/>
                  </a:cubicBezTo>
                  <a:cubicBezTo>
                    <a:pt x="147183" y="431718"/>
                    <a:pt x="151085" y="462789"/>
                    <a:pt x="148566" y="493367"/>
                  </a:cubicBezTo>
                  <a:cubicBezTo>
                    <a:pt x="152617" y="490700"/>
                    <a:pt x="156667" y="488032"/>
                    <a:pt x="160718" y="485364"/>
                  </a:cubicBezTo>
                  <a:cubicBezTo>
                    <a:pt x="112999" y="476176"/>
                    <a:pt x="116062" y="413242"/>
                    <a:pt x="120162" y="377033"/>
                  </a:cubicBezTo>
                  <a:cubicBezTo>
                    <a:pt x="121891" y="361967"/>
                    <a:pt x="126880" y="331784"/>
                    <a:pt x="148467" y="336279"/>
                  </a:cubicBezTo>
                  <a:cubicBezTo>
                    <a:pt x="170252" y="340824"/>
                    <a:pt x="179193" y="369228"/>
                    <a:pt x="191493" y="384641"/>
                  </a:cubicBezTo>
                  <a:cubicBezTo>
                    <a:pt x="196532" y="390964"/>
                    <a:pt x="209129" y="390766"/>
                    <a:pt x="210314" y="380985"/>
                  </a:cubicBezTo>
                  <a:cubicBezTo>
                    <a:pt x="211944" y="367647"/>
                    <a:pt x="213920" y="354409"/>
                    <a:pt x="216390" y="341219"/>
                  </a:cubicBezTo>
                  <a:cubicBezTo>
                    <a:pt x="217724" y="334106"/>
                    <a:pt x="219157" y="327042"/>
                    <a:pt x="220737" y="319978"/>
                  </a:cubicBezTo>
                  <a:cubicBezTo>
                    <a:pt x="221528" y="316471"/>
                    <a:pt x="222367" y="304516"/>
                    <a:pt x="225381" y="302886"/>
                  </a:cubicBezTo>
                  <a:cubicBezTo>
                    <a:pt x="230815" y="300021"/>
                    <a:pt x="240003" y="313161"/>
                    <a:pt x="242967" y="316421"/>
                  </a:cubicBezTo>
                  <a:cubicBezTo>
                    <a:pt x="250080" y="324177"/>
                    <a:pt x="258675" y="329808"/>
                    <a:pt x="269543" y="329265"/>
                  </a:cubicBezTo>
                  <a:cubicBezTo>
                    <a:pt x="272952" y="329117"/>
                    <a:pt x="277151" y="326844"/>
                    <a:pt x="278336" y="323436"/>
                  </a:cubicBezTo>
                  <a:cubicBezTo>
                    <a:pt x="289599" y="291524"/>
                    <a:pt x="300022" y="259119"/>
                    <a:pt x="312273" y="227553"/>
                  </a:cubicBezTo>
                  <a:cubicBezTo>
                    <a:pt x="312915" y="225873"/>
                    <a:pt x="314397" y="220538"/>
                    <a:pt x="316422" y="219699"/>
                  </a:cubicBezTo>
                  <a:cubicBezTo>
                    <a:pt x="315533" y="220044"/>
                    <a:pt x="316768" y="220291"/>
                    <a:pt x="318053" y="221823"/>
                  </a:cubicBezTo>
                  <a:cubicBezTo>
                    <a:pt x="321757" y="226170"/>
                    <a:pt x="324178" y="231406"/>
                    <a:pt x="328080" y="235654"/>
                  </a:cubicBezTo>
                  <a:cubicBezTo>
                    <a:pt x="336182" y="244349"/>
                    <a:pt x="348087" y="246670"/>
                    <a:pt x="359004" y="242126"/>
                  </a:cubicBezTo>
                  <a:cubicBezTo>
                    <a:pt x="370366" y="237383"/>
                    <a:pt x="378665" y="228245"/>
                    <a:pt x="386173" y="218859"/>
                  </a:cubicBezTo>
                  <a:cubicBezTo>
                    <a:pt x="395411" y="207250"/>
                    <a:pt x="404154" y="195345"/>
                    <a:pt x="412453" y="183045"/>
                  </a:cubicBezTo>
                  <a:cubicBezTo>
                    <a:pt x="429298" y="158099"/>
                    <a:pt x="444612" y="132016"/>
                    <a:pt x="457208" y="104699"/>
                  </a:cubicBezTo>
                  <a:cubicBezTo>
                    <a:pt x="471534" y="73479"/>
                    <a:pt x="481167" y="41962"/>
                    <a:pt x="488379" y="8470"/>
                  </a:cubicBezTo>
                  <a:cubicBezTo>
                    <a:pt x="490404" y="-1064"/>
                    <a:pt x="476869" y="-3237"/>
                    <a:pt x="473955" y="5506"/>
                  </a:cubicBezTo>
                  <a:cubicBezTo>
                    <a:pt x="464569" y="33565"/>
                    <a:pt x="452516" y="61425"/>
                    <a:pt x="440067" y="88200"/>
                  </a:cubicBezTo>
                  <a:cubicBezTo>
                    <a:pt x="427569" y="115072"/>
                    <a:pt x="413491" y="141155"/>
                    <a:pt x="397239" y="165953"/>
                  </a:cubicBezTo>
                  <a:cubicBezTo>
                    <a:pt x="389137" y="178303"/>
                    <a:pt x="380443" y="190306"/>
                    <a:pt x="371304" y="201965"/>
                  </a:cubicBezTo>
                  <a:cubicBezTo>
                    <a:pt x="366315" y="208386"/>
                    <a:pt x="357374" y="222959"/>
                    <a:pt x="347790" y="223058"/>
                  </a:cubicBezTo>
                  <a:cubicBezTo>
                    <a:pt x="340430" y="223107"/>
                    <a:pt x="334749" y="207843"/>
                    <a:pt x="329365" y="203496"/>
                  </a:cubicBezTo>
                  <a:cubicBezTo>
                    <a:pt x="318744" y="194900"/>
                    <a:pt x="304814" y="199050"/>
                    <a:pt x="297700" y="209868"/>
                  </a:cubicBezTo>
                  <a:cubicBezTo>
                    <a:pt x="293057" y="216883"/>
                    <a:pt x="290933" y="225379"/>
                    <a:pt x="288166" y="233234"/>
                  </a:cubicBezTo>
                  <a:cubicBezTo>
                    <a:pt x="285104" y="241879"/>
                    <a:pt x="282041" y="250523"/>
                    <a:pt x="279028" y="259168"/>
                  </a:cubicBezTo>
                  <a:cubicBezTo>
                    <a:pt x="272557" y="277495"/>
                    <a:pt x="266085" y="295822"/>
                    <a:pt x="259663" y="314149"/>
                  </a:cubicBezTo>
                  <a:cubicBezTo>
                    <a:pt x="262578" y="312222"/>
                    <a:pt x="265542" y="310296"/>
                    <a:pt x="268456" y="308320"/>
                  </a:cubicBezTo>
                  <a:cubicBezTo>
                    <a:pt x="263171" y="308567"/>
                    <a:pt x="259219" y="303380"/>
                    <a:pt x="256008" y="299774"/>
                  </a:cubicBezTo>
                  <a:cubicBezTo>
                    <a:pt x="252056" y="295328"/>
                    <a:pt x="248499" y="291030"/>
                    <a:pt x="243510" y="287671"/>
                  </a:cubicBezTo>
                  <a:cubicBezTo>
                    <a:pt x="233927" y="281200"/>
                    <a:pt x="221083" y="278532"/>
                    <a:pt x="211747" y="286980"/>
                  </a:cubicBezTo>
                  <a:cubicBezTo>
                    <a:pt x="201521" y="296267"/>
                    <a:pt x="200385" y="315038"/>
                    <a:pt x="197816" y="327783"/>
                  </a:cubicBezTo>
                  <a:cubicBezTo>
                    <a:pt x="194556" y="343986"/>
                    <a:pt x="191987" y="360287"/>
                    <a:pt x="190011" y="376687"/>
                  </a:cubicBezTo>
                  <a:cubicBezTo>
                    <a:pt x="196285" y="375452"/>
                    <a:pt x="202559" y="374267"/>
                    <a:pt x="208832" y="373032"/>
                  </a:cubicBezTo>
                  <a:cubicBezTo>
                    <a:pt x="191691" y="351544"/>
                    <a:pt x="180774" y="319138"/>
                    <a:pt x="149356" y="315186"/>
                  </a:cubicBezTo>
                  <a:cubicBezTo>
                    <a:pt x="119569" y="311432"/>
                    <a:pt x="104947" y="340083"/>
                    <a:pt x="100797" y="365029"/>
                  </a:cubicBezTo>
                  <a:cubicBezTo>
                    <a:pt x="92597" y="414329"/>
                    <a:pt x="93585" y="493416"/>
                    <a:pt x="156618" y="505371"/>
                  </a:cubicBezTo>
                  <a:cubicBezTo>
                    <a:pt x="163682" y="506705"/>
                    <a:pt x="168572" y="501320"/>
                    <a:pt x="168918" y="494750"/>
                  </a:cubicBezTo>
                  <a:cubicBezTo>
                    <a:pt x="173018" y="423122"/>
                    <a:pt x="145404" y="349123"/>
                    <a:pt x="93486" y="299181"/>
                  </a:cubicBezTo>
                  <a:cubicBezTo>
                    <a:pt x="82174" y="288313"/>
                    <a:pt x="68343" y="276606"/>
                    <a:pt x="51547" y="279718"/>
                  </a:cubicBezTo>
                  <a:cubicBezTo>
                    <a:pt x="35542" y="282682"/>
                    <a:pt x="24872" y="297205"/>
                    <a:pt x="17956" y="310839"/>
                  </a:cubicBezTo>
                  <a:cubicBezTo>
                    <a:pt x="2840" y="340626"/>
                    <a:pt x="-2940" y="375304"/>
                    <a:pt x="1407" y="408401"/>
                  </a:cubicBezTo>
                  <a:cubicBezTo>
                    <a:pt x="2544" y="417194"/>
                    <a:pt x="4421" y="425889"/>
                    <a:pt x="7039" y="434336"/>
                  </a:cubicBezTo>
                  <a:cubicBezTo>
                    <a:pt x="9015" y="440708"/>
                    <a:pt x="11584" y="448661"/>
                    <a:pt x="18450" y="451378"/>
                  </a:cubicBezTo>
                  <a:cubicBezTo>
                    <a:pt x="26996" y="454787"/>
                    <a:pt x="34554" y="441597"/>
                    <a:pt x="26008" y="439226"/>
                  </a:cubicBezTo>
                  <a:cubicBezTo>
                    <a:pt x="25316" y="439177"/>
                    <a:pt x="24822" y="440115"/>
                    <a:pt x="25366" y="440510"/>
                  </a:cubicBezTo>
                  <a:lnTo>
                    <a:pt x="25366" y="44051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7" name="任意多边形: 形状 836"/>
            <p:cNvSpPr/>
            <p:nvPr/>
          </p:nvSpPr>
          <p:spPr>
            <a:xfrm>
              <a:off x="1037156" y="0"/>
              <a:ext cx="675560" cy="1189692"/>
            </a:xfrm>
            <a:custGeom>
              <a:avLst/>
              <a:gdLst>
                <a:gd name="connsiteX0" fmla="*/ 168448 w 675560"/>
                <a:gd name="connsiteY0" fmla="*/ 0 h 1189692"/>
                <a:gd name="connsiteX1" fmla="*/ 493743 w 675560"/>
                <a:gd name="connsiteY1" fmla="*/ 0 h 1189692"/>
                <a:gd name="connsiteX2" fmla="*/ 494091 w 675560"/>
                <a:gd name="connsiteY2" fmla="*/ 348 h 1189692"/>
                <a:gd name="connsiteX3" fmla="*/ 519062 w 675560"/>
                <a:gd name="connsiteY3" fmla="*/ 37144 h 1189692"/>
                <a:gd name="connsiteX4" fmla="*/ 456869 w 675560"/>
                <a:gd name="connsiteY4" fmla="*/ 168100 h 1189692"/>
                <a:gd name="connsiteX5" fmla="*/ 637718 w 675560"/>
                <a:gd name="connsiteY5" fmla="*/ 313678 h 1189692"/>
                <a:gd name="connsiteX6" fmla="*/ 508787 w 675560"/>
                <a:gd name="connsiteY6" fmla="*/ 435544 h 1189692"/>
                <a:gd name="connsiteX7" fmla="*/ 674124 w 675560"/>
                <a:gd name="connsiteY7" fmla="*/ 583888 h 1189692"/>
                <a:gd name="connsiteX8" fmla="*/ 543712 w 675560"/>
                <a:gd name="connsiteY8" fmla="*/ 702642 h 1189692"/>
                <a:gd name="connsiteX9" fmla="*/ 652784 w 675560"/>
                <a:gd name="connsiteY9" fmla="*/ 840020 h 1189692"/>
                <a:gd name="connsiteX10" fmla="*/ 538031 w 675560"/>
                <a:gd name="connsiteY10" fmla="*/ 863830 h 1189692"/>
                <a:gd name="connsiteX11" fmla="*/ 623491 w 675560"/>
                <a:gd name="connsiteY11" fmla="*/ 1177215 h 1189692"/>
                <a:gd name="connsiteX12" fmla="*/ 407125 w 675560"/>
                <a:gd name="connsiteY12" fmla="*/ 920885 h 1189692"/>
                <a:gd name="connsiteX13" fmla="*/ 307142 w 675560"/>
                <a:gd name="connsiteY13" fmla="*/ 970877 h 1189692"/>
                <a:gd name="connsiteX14" fmla="*/ 259966 w 675560"/>
                <a:gd name="connsiteY14" fmla="*/ 807021 h 1189692"/>
                <a:gd name="connsiteX15" fmla="*/ 107572 w 675560"/>
                <a:gd name="connsiteY15" fmla="*/ 787410 h 1189692"/>
                <a:gd name="connsiteX16" fmla="*/ 130740 w 675560"/>
                <a:gd name="connsiteY16" fmla="*/ 539133 h 1189692"/>
                <a:gd name="connsiteX17" fmla="*/ 37179 w 675560"/>
                <a:gd name="connsiteY17" fmla="*/ 554150 h 1189692"/>
                <a:gd name="connsiteX18" fmla="*/ 63953 w 675560"/>
                <a:gd name="connsiteY18" fmla="*/ 318173 h 1189692"/>
                <a:gd name="connsiteX19" fmla="*/ 20186 w 675560"/>
                <a:gd name="connsiteY19" fmla="*/ 178375 h 1189692"/>
                <a:gd name="connsiteX20" fmla="*/ 111215 w 675560"/>
                <a:gd name="connsiteY20" fmla="*/ 44918 h 118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5560" h="1189692">
                  <a:moveTo>
                    <a:pt x="168448" y="0"/>
                  </a:moveTo>
                  <a:lnTo>
                    <a:pt x="493743" y="0"/>
                  </a:lnTo>
                  <a:lnTo>
                    <a:pt x="494091" y="348"/>
                  </a:lnTo>
                  <a:cubicBezTo>
                    <a:pt x="503218" y="11325"/>
                    <a:pt x="511628" y="23566"/>
                    <a:pt x="519062" y="37144"/>
                  </a:cubicBezTo>
                  <a:cubicBezTo>
                    <a:pt x="578439" y="145772"/>
                    <a:pt x="456869" y="168100"/>
                    <a:pt x="456869" y="168100"/>
                  </a:cubicBezTo>
                  <a:cubicBezTo>
                    <a:pt x="456869" y="168100"/>
                    <a:pt x="589109" y="169681"/>
                    <a:pt x="637718" y="313678"/>
                  </a:cubicBezTo>
                  <a:cubicBezTo>
                    <a:pt x="686326" y="457625"/>
                    <a:pt x="508787" y="435544"/>
                    <a:pt x="508787" y="435544"/>
                  </a:cubicBezTo>
                  <a:cubicBezTo>
                    <a:pt x="508787" y="435544"/>
                    <a:pt x="656637" y="469382"/>
                    <a:pt x="674124" y="583888"/>
                  </a:cubicBezTo>
                  <a:cubicBezTo>
                    <a:pt x="691611" y="698394"/>
                    <a:pt x="543712" y="702642"/>
                    <a:pt x="543712" y="702642"/>
                  </a:cubicBezTo>
                  <a:cubicBezTo>
                    <a:pt x="543712" y="702642"/>
                    <a:pt x="675359" y="757919"/>
                    <a:pt x="652784" y="840020"/>
                  </a:cubicBezTo>
                  <a:cubicBezTo>
                    <a:pt x="630209" y="922120"/>
                    <a:pt x="538031" y="863830"/>
                    <a:pt x="538031" y="863830"/>
                  </a:cubicBezTo>
                  <a:cubicBezTo>
                    <a:pt x="538031" y="863830"/>
                    <a:pt x="729253" y="1111811"/>
                    <a:pt x="623491" y="1177215"/>
                  </a:cubicBezTo>
                  <a:cubicBezTo>
                    <a:pt x="517728" y="1242668"/>
                    <a:pt x="411423" y="1034798"/>
                    <a:pt x="407125" y="920885"/>
                  </a:cubicBezTo>
                  <a:cubicBezTo>
                    <a:pt x="407125" y="920885"/>
                    <a:pt x="354169" y="1014496"/>
                    <a:pt x="307142" y="970877"/>
                  </a:cubicBezTo>
                  <a:cubicBezTo>
                    <a:pt x="260115" y="927258"/>
                    <a:pt x="259966" y="807021"/>
                    <a:pt x="259966" y="807021"/>
                  </a:cubicBezTo>
                  <a:cubicBezTo>
                    <a:pt x="215359" y="902361"/>
                    <a:pt x="141360" y="860421"/>
                    <a:pt x="107572" y="787410"/>
                  </a:cubicBezTo>
                  <a:cubicBezTo>
                    <a:pt x="73734" y="714399"/>
                    <a:pt x="130740" y="539133"/>
                    <a:pt x="130740" y="539133"/>
                  </a:cubicBezTo>
                  <a:cubicBezTo>
                    <a:pt x="87417" y="601177"/>
                    <a:pt x="37179" y="554150"/>
                    <a:pt x="37179" y="554150"/>
                  </a:cubicBezTo>
                  <a:cubicBezTo>
                    <a:pt x="37179" y="554150"/>
                    <a:pt x="-32819" y="473087"/>
                    <a:pt x="63953" y="318173"/>
                  </a:cubicBezTo>
                  <a:cubicBezTo>
                    <a:pt x="-35882" y="364311"/>
                    <a:pt x="7836" y="254794"/>
                    <a:pt x="20186" y="178375"/>
                  </a:cubicBezTo>
                  <a:cubicBezTo>
                    <a:pt x="26336" y="140165"/>
                    <a:pt x="61780" y="90964"/>
                    <a:pt x="111215" y="44918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6" name="任意多边形: 形状 385"/>
            <p:cNvSpPr/>
            <p:nvPr/>
          </p:nvSpPr>
          <p:spPr>
            <a:xfrm>
              <a:off x="1057272" y="37714"/>
              <a:ext cx="623755" cy="1141181"/>
            </a:xfrm>
            <a:custGeom>
              <a:avLst/>
              <a:gdLst>
                <a:gd name="connsiteX0" fmla="*/ 533871 w 623755"/>
                <a:gd name="connsiteY0" fmla="*/ 884652 h 1141181"/>
                <a:gd name="connsiteX1" fmla="*/ 539947 w 623755"/>
                <a:gd name="connsiteY1" fmla="*/ 919231 h 1141181"/>
                <a:gd name="connsiteX2" fmla="*/ 551753 w 623755"/>
                <a:gd name="connsiteY2" fmla="*/ 951933 h 1141181"/>
                <a:gd name="connsiteX3" fmla="*/ 571710 w 623755"/>
                <a:gd name="connsiteY3" fmla="*/ 1018571 h 1141181"/>
                <a:gd name="connsiteX4" fmla="*/ 577885 w 623755"/>
                <a:gd name="connsiteY4" fmla="*/ 1083679 h 1141181"/>
                <a:gd name="connsiteX5" fmla="*/ 544195 w 623755"/>
                <a:gd name="connsiteY5" fmla="*/ 1089014 h 1141181"/>
                <a:gd name="connsiteX6" fmla="*/ 509517 w 623755"/>
                <a:gd name="connsiteY6" fmla="*/ 1040998 h 1141181"/>
                <a:gd name="connsiteX7" fmla="*/ 477112 w 623755"/>
                <a:gd name="connsiteY7" fmla="*/ 983103 h 1141181"/>
                <a:gd name="connsiteX8" fmla="*/ 424107 w 623755"/>
                <a:gd name="connsiteY8" fmla="*/ 854716 h 1141181"/>
                <a:gd name="connsiteX9" fmla="*/ 391306 w 623755"/>
                <a:gd name="connsiteY9" fmla="*/ 843700 h 1141181"/>
                <a:gd name="connsiteX10" fmla="*/ 359395 w 623755"/>
                <a:gd name="connsiteY10" fmla="*/ 887863 h 1141181"/>
                <a:gd name="connsiteX11" fmla="*/ 344328 w 623755"/>
                <a:gd name="connsiteY11" fmla="*/ 900953 h 1141181"/>
                <a:gd name="connsiteX12" fmla="*/ 333609 w 623755"/>
                <a:gd name="connsiteY12" fmla="*/ 880453 h 1141181"/>
                <a:gd name="connsiteX13" fmla="*/ 282827 w 623755"/>
                <a:gd name="connsiteY13" fmla="*/ 754091 h 1141181"/>
                <a:gd name="connsiteX14" fmla="*/ 243654 w 623755"/>
                <a:gd name="connsiteY14" fmla="*/ 751424 h 1141181"/>
                <a:gd name="connsiteX15" fmla="*/ 191242 w 623755"/>
                <a:gd name="connsiteY15" fmla="*/ 772863 h 1141181"/>
                <a:gd name="connsiteX16" fmla="*/ 139176 w 623755"/>
                <a:gd name="connsiteY16" fmla="*/ 710423 h 1141181"/>
                <a:gd name="connsiteX17" fmla="*/ 145845 w 623755"/>
                <a:gd name="connsiteY17" fmla="*/ 494551 h 1141181"/>
                <a:gd name="connsiteX18" fmla="*/ 114971 w 623755"/>
                <a:gd name="connsiteY18" fmla="*/ 467283 h 1141181"/>
                <a:gd name="connsiteX19" fmla="*/ 78564 w 623755"/>
                <a:gd name="connsiteY19" fmla="*/ 498948 h 1141181"/>
                <a:gd name="connsiteX20" fmla="*/ 104498 w 623755"/>
                <a:gd name="connsiteY20" fmla="*/ 500676 h 1141181"/>
                <a:gd name="connsiteX21" fmla="*/ 73377 w 623755"/>
                <a:gd name="connsiteY21" fmla="*/ 408350 h 1141181"/>
                <a:gd name="connsiteX22" fmla="*/ 84096 w 623755"/>
                <a:gd name="connsiteY22" fmla="*/ 271615 h 1141181"/>
                <a:gd name="connsiteX23" fmla="*/ 50258 w 623755"/>
                <a:gd name="connsiteY23" fmla="*/ 248793 h 1141181"/>
                <a:gd name="connsiteX24" fmla="*/ 43935 w 623755"/>
                <a:gd name="connsiteY24" fmla="*/ 203494 h 1141181"/>
                <a:gd name="connsiteX25" fmla="*/ 56186 w 623755"/>
                <a:gd name="connsiteY25" fmla="*/ 142339 h 1141181"/>
                <a:gd name="connsiteX26" fmla="*/ 121096 w 623755"/>
                <a:gd name="connsiteY26" fmla="*/ 37021 h 1141181"/>
                <a:gd name="connsiteX27" fmla="*/ 86813 w 623755"/>
                <a:gd name="connsiteY27" fmla="*/ 6740 h 1141181"/>
                <a:gd name="connsiteX28" fmla="*/ 4268 w 623755"/>
                <a:gd name="connsiteY28" fmla="*/ 168965 h 1141181"/>
                <a:gd name="connsiteX29" fmla="*/ 5157 w 623755"/>
                <a:gd name="connsiteY29" fmla="*/ 257635 h 1141181"/>
                <a:gd name="connsiteX30" fmla="*/ 74760 w 623755"/>
                <a:gd name="connsiteY30" fmla="*/ 285397 h 1141181"/>
                <a:gd name="connsiteX31" fmla="*/ 40922 w 623755"/>
                <a:gd name="connsiteY31" fmla="*/ 262575 h 1141181"/>
                <a:gd name="connsiteX32" fmla="*/ 30203 w 623755"/>
                <a:gd name="connsiteY32" fmla="*/ 420651 h 1141181"/>
                <a:gd name="connsiteX33" fmla="*/ 76242 w 623755"/>
                <a:gd name="connsiteY33" fmla="*/ 532637 h 1141181"/>
                <a:gd name="connsiteX34" fmla="*/ 102176 w 623755"/>
                <a:gd name="connsiteY34" fmla="*/ 534366 h 1141181"/>
                <a:gd name="connsiteX35" fmla="*/ 138583 w 623755"/>
                <a:gd name="connsiteY35" fmla="*/ 502702 h 1141181"/>
                <a:gd name="connsiteX36" fmla="*/ 107709 w 623755"/>
                <a:gd name="connsiteY36" fmla="*/ 475434 h 1141181"/>
                <a:gd name="connsiteX37" fmla="*/ 83405 w 623755"/>
                <a:gd name="connsiteY37" fmla="*/ 619035 h 1141181"/>
                <a:gd name="connsiteX38" fmla="*/ 109981 w 623755"/>
                <a:gd name="connsiteY38" fmla="*/ 752115 h 1141181"/>
                <a:gd name="connsiteX39" fmla="*/ 196873 w 623755"/>
                <a:gd name="connsiteY39" fmla="*/ 816679 h 1141181"/>
                <a:gd name="connsiteX40" fmla="*/ 281592 w 623755"/>
                <a:gd name="connsiteY40" fmla="*/ 770640 h 1141181"/>
                <a:gd name="connsiteX41" fmla="*/ 242419 w 623755"/>
                <a:gd name="connsiteY41" fmla="*/ 767972 h 1141181"/>
                <a:gd name="connsiteX42" fmla="*/ 274973 w 623755"/>
                <a:gd name="connsiteY42" fmla="*/ 850468 h 1141181"/>
                <a:gd name="connsiteX43" fmla="*/ 309206 w 623755"/>
                <a:gd name="connsiteY43" fmla="*/ 925554 h 1141181"/>
                <a:gd name="connsiteX44" fmla="*/ 371843 w 623755"/>
                <a:gd name="connsiteY44" fmla="*/ 935187 h 1141181"/>
                <a:gd name="connsiteX45" fmla="*/ 396444 w 623755"/>
                <a:gd name="connsiteY45" fmla="*/ 909400 h 1141181"/>
                <a:gd name="connsiteX46" fmla="*/ 415462 w 623755"/>
                <a:gd name="connsiteY46" fmla="*/ 880008 h 1141181"/>
                <a:gd name="connsiteX47" fmla="*/ 382662 w 623755"/>
                <a:gd name="connsiteY47" fmla="*/ 868992 h 1141181"/>
                <a:gd name="connsiteX48" fmla="*/ 451573 w 623755"/>
                <a:gd name="connsiteY48" fmla="*/ 1029143 h 1141181"/>
                <a:gd name="connsiteX49" fmla="*/ 494698 w 623755"/>
                <a:gd name="connsiteY49" fmla="*/ 1099091 h 1141181"/>
                <a:gd name="connsiteX50" fmla="*/ 551605 w 623755"/>
                <a:gd name="connsiteY50" fmla="*/ 1140438 h 1141181"/>
                <a:gd name="connsiteX51" fmla="*/ 611970 w 623755"/>
                <a:gd name="connsiteY51" fmla="*/ 1111342 h 1141181"/>
                <a:gd name="connsiteX52" fmla="*/ 620417 w 623755"/>
                <a:gd name="connsiteY52" fmla="*/ 1037689 h 1141181"/>
                <a:gd name="connsiteX53" fmla="*/ 594730 w 623755"/>
                <a:gd name="connsiteY53" fmla="*/ 953909 h 1141181"/>
                <a:gd name="connsiteX54" fmla="*/ 578527 w 623755"/>
                <a:gd name="connsiteY54" fmla="*/ 912710 h 1141181"/>
                <a:gd name="connsiteX55" fmla="*/ 553433 w 623755"/>
                <a:gd name="connsiteY55" fmla="*/ 875118 h 1141181"/>
                <a:gd name="connsiteX56" fmla="*/ 533871 w 623755"/>
                <a:gd name="connsiteY56" fmla="*/ 884652 h 1141181"/>
                <a:gd name="connsiteX57" fmla="*/ 533871 w 623755"/>
                <a:gd name="connsiteY57" fmla="*/ 884652 h 114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755" h="1141181">
                  <a:moveTo>
                    <a:pt x="533871" y="884652"/>
                  </a:moveTo>
                  <a:cubicBezTo>
                    <a:pt x="534315" y="897347"/>
                    <a:pt x="535402" y="907326"/>
                    <a:pt x="539947" y="919231"/>
                  </a:cubicBezTo>
                  <a:cubicBezTo>
                    <a:pt x="544096" y="930049"/>
                    <a:pt x="547999" y="940966"/>
                    <a:pt x="551753" y="951933"/>
                  </a:cubicBezTo>
                  <a:cubicBezTo>
                    <a:pt x="559212" y="973915"/>
                    <a:pt x="565881" y="996145"/>
                    <a:pt x="571710" y="1018571"/>
                  </a:cubicBezTo>
                  <a:cubicBezTo>
                    <a:pt x="576798" y="1038183"/>
                    <a:pt x="586628" y="1063771"/>
                    <a:pt x="577885" y="1083679"/>
                  </a:cubicBezTo>
                  <a:cubicBezTo>
                    <a:pt x="570574" y="1100326"/>
                    <a:pt x="556644" y="1099783"/>
                    <a:pt x="544195" y="1089014"/>
                  </a:cubicBezTo>
                  <a:cubicBezTo>
                    <a:pt x="529425" y="1076269"/>
                    <a:pt x="519545" y="1057448"/>
                    <a:pt x="509517" y="1040998"/>
                  </a:cubicBezTo>
                  <a:cubicBezTo>
                    <a:pt x="498007" y="1022128"/>
                    <a:pt x="487140" y="1002813"/>
                    <a:pt x="477112" y="983103"/>
                  </a:cubicBezTo>
                  <a:cubicBezTo>
                    <a:pt x="456068" y="941855"/>
                    <a:pt x="438630" y="898632"/>
                    <a:pt x="424107" y="854716"/>
                  </a:cubicBezTo>
                  <a:cubicBezTo>
                    <a:pt x="420106" y="842663"/>
                    <a:pt x="402075" y="834265"/>
                    <a:pt x="391306" y="843700"/>
                  </a:cubicBezTo>
                  <a:cubicBezTo>
                    <a:pt x="376586" y="856544"/>
                    <a:pt x="369719" y="871808"/>
                    <a:pt x="359395" y="887863"/>
                  </a:cubicBezTo>
                  <a:cubicBezTo>
                    <a:pt x="357073" y="891469"/>
                    <a:pt x="349960" y="902238"/>
                    <a:pt x="344328" y="900953"/>
                  </a:cubicBezTo>
                  <a:cubicBezTo>
                    <a:pt x="339635" y="899916"/>
                    <a:pt x="334943" y="883664"/>
                    <a:pt x="333609" y="880453"/>
                  </a:cubicBezTo>
                  <a:cubicBezTo>
                    <a:pt x="315974" y="838612"/>
                    <a:pt x="299030" y="796475"/>
                    <a:pt x="282827" y="754091"/>
                  </a:cubicBezTo>
                  <a:cubicBezTo>
                    <a:pt x="276850" y="738432"/>
                    <a:pt x="250718" y="733344"/>
                    <a:pt x="243654" y="751424"/>
                  </a:cubicBezTo>
                  <a:cubicBezTo>
                    <a:pt x="235404" y="772616"/>
                    <a:pt x="211940" y="778050"/>
                    <a:pt x="191242" y="772863"/>
                  </a:cubicBezTo>
                  <a:cubicBezTo>
                    <a:pt x="162443" y="765700"/>
                    <a:pt x="147277" y="736703"/>
                    <a:pt x="139176" y="710423"/>
                  </a:cubicBezTo>
                  <a:cubicBezTo>
                    <a:pt x="118330" y="643142"/>
                    <a:pt x="119219" y="559905"/>
                    <a:pt x="145845" y="494551"/>
                  </a:cubicBezTo>
                  <a:cubicBezTo>
                    <a:pt x="152909" y="477212"/>
                    <a:pt x="132705" y="451821"/>
                    <a:pt x="114971" y="467283"/>
                  </a:cubicBezTo>
                  <a:cubicBezTo>
                    <a:pt x="102818" y="477854"/>
                    <a:pt x="90716" y="488426"/>
                    <a:pt x="78564" y="498948"/>
                  </a:cubicBezTo>
                  <a:cubicBezTo>
                    <a:pt x="87209" y="499540"/>
                    <a:pt x="95853" y="500084"/>
                    <a:pt x="104498" y="500676"/>
                  </a:cubicBezTo>
                  <a:cubicBezTo>
                    <a:pt x="75106" y="479287"/>
                    <a:pt x="72636" y="441991"/>
                    <a:pt x="73377" y="408350"/>
                  </a:cubicBezTo>
                  <a:cubicBezTo>
                    <a:pt x="74414" y="362805"/>
                    <a:pt x="80342" y="317012"/>
                    <a:pt x="84096" y="271615"/>
                  </a:cubicBezTo>
                  <a:cubicBezTo>
                    <a:pt x="85529" y="254671"/>
                    <a:pt x="67103" y="235455"/>
                    <a:pt x="50258" y="248793"/>
                  </a:cubicBezTo>
                  <a:cubicBezTo>
                    <a:pt x="44973" y="252942"/>
                    <a:pt x="43590" y="208385"/>
                    <a:pt x="43935" y="203494"/>
                  </a:cubicBezTo>
                  <a:cubicBezTo>
                    <a:pt x="45417" y="182796"/>
                    <a:pt x="49764" y="162049"/>
                    <a:pt x="56186" y="142339"/>
                  </a:cubicBezTo>
                  <a:cubicBezTo>
                    <a:pt x="68931" y="103265"/>
                    <a:pt x="92889" y="66660"/>
                    <a:pt x="121096" y="37021"/>
                  </a:cubicBezTo>
                  <a:cubicBezTo>
                    <a:pt x="141646" y="15434"/>
                    <a:pt x="107857" y="-13217"/>
                    <a:pt x="86813" y="6740"/>
                  </a:cubicBezTo>
                  <a:cubicBezTo>
                    <a:pt x="41663" y="49618"/>
                    <a:pt x="13407" y="107414"/>
                    <a:pt x="4268" y="168965"/>
                  </a:cubicBezTo>
                  <a:cubicBezTo>
                    <a:pt x="168" y="196628"/>
                    <a:pt x="-3191" y="230466"/>
                    <a:pt x="5157" y="257635"/>
                  </a:cubicBezTo>
                  <a:cubicBezTo>
                    <a:pt x="13901" y="286089"/>
                    <a:pt x="48579" y="306342"/>
                    <a:pt x="74760" y="285397"/>
                  </a:cubicBezTo>
                  <a:cubicBezTo>
                    <a:pt x="63497" y="277790"/>
                    <a:pt x="52185" y="270183"/>
                    <a:pt x="40922" y="262575"/>
                  </a:cubicBezTo>
                  <a:cubicBezTo>
                    <a:pt x="36871" y="314888"/>
                    <a:pt x="29511" y="368140"/>
                    <a:pt x="30203" y="420651"/>
                  </a:cubicBezTo>
                  <a:cubicBezTo>
                    <a:pt x="30795" y="462146"/>
                    <a:pt x="40823" y="506901"/>
                    <a:pt x="76242" y="532637"/>
                  </a:cubicBezTo>
                  <a:cubicBezTo>
                    <a:pt x="83158" y="537676"/>
                    <a:pt x="94767" y="540838"/>
                    <a:pt x="102176" y="534366"/>
                  </a:cubicBezTo>
                  <a:cubicBezTo>
                    <a:pt x="114328" y="523795"/>
                    <a:pt x="126431" y="513224"/>
                    <a:pt x="138583" y="502702"/>
                  </a:cubicBezTo>
                  <a:cubicBezTo>
                    <a:pt x="128308" y="493612"/>
                    <a:pt x="117984" y="484523"/>
                    <a:pt x="107709" y="475434"/>
                  </a:cubicBezTo>
                  <a:cubicBezTo>
                    <a:pt x="89036" y="521226"/>
                    <a:pt x="82022" y="569736"/>
                    <a:pt x="83405" y="619035"/>
                  </a:cubicBezTo>
                  <a:cubicBezTo>
                    <a:pt x="84640" y="663544"/>
                    <a:pt x="89925" y="711757"/>
                    <a:pt x="109981" y="752115"/>
                  </a:cubicBezTo>
                  <a:cubicBezTo>
                    <a:pt x="127221" y="786843"/>
                    <a:pt x="157157" y="813468"/>
                    <a:pt x="196873" y="816679"/>
                  </a:cubicBezTo>
                  <a:cubicBezTo>
                    <a:pt x="231304" y="819446"/>
                    <a:pt x="268353" y="804626"/>
                    <a:pt x="281592" y="770640"/>
                  </a:cubicBezTo>
                  <a:cubicBezTo>
                    <a:pt x="268551" y="769751"/>
                    <a:pt x="255510" y="768862"/>
                    <a:pt x="242419" y="767972"/>
                  </a:cubicBezTo>
                  <a:cubicBezTo>
                    <a:pt x="252990" y="795586"/>
                    <a:pt x="263809" y="823101"/>
                    <a:pt x="274973" y="850468"/>
                  </a:cubicBezTo>
                  <a:cubicBezTo>
                    <a:pt x="284803" y="874624"/>
                    <a:pt x="293003" y="904806"/>
                    <a:pt x="309206" y="925554"/>
                  </a:cubicBezTo>
                  <a:cubicBezTo>
                    <a:pt x="324865" y="945560"/>
                    <a:pt x="350701" y="948228"/>
                    <a:pt x="371843" y="935187"/>
                  </a:cubicBezTo>
                  <a:cubicBezTo>
                    <a:pt x="382266" y="928765"/>
                    <a:pt x="389973" y="919626"/>
                    <a:pt x="396444" y="909400"/>
                  </a:cubicBezTo>
                  <a:cubicBezTo>
                    <a:pt x="402470" y="899867"/>
                    <a:pt x="406719" y="887468"/>
                    <a:pt x="415462" y="880008"/>
                  </a:cubicBezTo>
                  <a:cubicBezTo>
                    <a:pt x="404545" y="876353"/>
                    <a:pt x="393579" y="872648"/>
                    <a:pt x="382662" y="868992"/>
                  </a:cubicBezTo>
                  <a:cubicBezTo>
                    <a:pt x="400297" y="924566"/>
                    <a:pt x="423465" y="978015"/>
                    <a:pt x="451573" y="1029143"/>
                  </a:cubicBezTo>
                  <a:cubicBezTo>
                    <a:pt x="464713" y="1053002"/>
                    <a:pt x="478446" y="1077208"/>
                    <a:pt x="494698" y="1099091"/>
                  </a:cubicBezTo>
                  <a:cubicBezTo>
                    <a:pt x="508776" y="1118011"/>
                    <a:pt x="527350" y="1136535"/>
                    <a:pt x="551605" y="1140438"/>
                  </a:cubicBezTo>
                  <a:cubicBezTo>
                    <a:pt x="576255" y="1144439"/>
                    <a:pt x="598929" y="1131941"/>
                    <a:pt x="611970" y="1111342"/>
                  </a:cubicBezTo>
                  <a:cubicBezTo>
                    <a:pt x="626098" y="1089014"/>
                    <a:pt x="625604" y="1062684"/>
                    <a:pt x="620417" y="1037689"/>
                  </a:cubicBezTo>
                  <a:cubicBezTo>
                    <a:pt x="614489" y="1009136"/>
                    <a:pt x="604708" y="981226"/>
                    <a:pt x="594730" y="953909"/>
                  </a:cubicBezTo>
                  <a:cubicBezTo>
                    <a:pt x="589642" y="940028"/>
                    <a:pt x="584257" y="926295"/>
                    <a:pt x="578527" y="912710"/>
                  </a:cubicBezTo>
                  <a:cubicBezTo>
                    <a:pt x="571858" y="896903"/>
                    <a:pt x="565634" y="887072"/>
                    <a:pt x="553433" y="875118"/>
                  </a:cubicBezTo>
                  <a:cubicBezTo>
                    <a:pt x="545973" y="867511"/>
                    <a:pt x="533574" y="874871"/>
                    <a:pt x="533871" y="884652"/>
                  </a:cubicBezTo>
                  <a:lnTo>
                    <a:pt x="533871" y="884652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9" name="任意多边形: 形状 838"/>
            <p:cNvSpPr/>
            <p:nvPr/>
          </p:nvSpPr>
          <p:spPr>
            <a:xfrm>
              <a:off x="1462914" y="0"/>
              <a:ext cx="229361" cy="688278"/>
            </a:xfrm>
            <a:custGeom>
              <a:avLst/>
              <a:gdLst>
                <a:gd name="connsiteX0" fmla="*/ 0 w 229361"/>
                <a:gd name="connsiteY0" fmla="*/ 0 h 688278"/>
                <a:gd name="connsiteX1" fmla="*/ 63950 w 229361"/>
                <a:gd name="connsiteY1" fmla="*/ 0 h 688278"/>
                <a:gd name="connsiteX2" fmla="*/ 80998 w 229361"/>
                <a:gd name="connsiteY2" fmla="*/ 19367 h 688278"/>
                <a:gd name="connsiteX3" fmla="*/ 97256 w 229361"/>
                <a:gd name="connsiteY3" fmla="*/ 55767 h 688278"/>
                <a:gd name="connsiteX4" fmla="*/ 87371 w 229361"/>
                <a:gd name="connsiteY4" fmla="*/ 127870 h 688278"/>
                <a:gd name="connsiteX5" fmla="*/ 53498 w 229361"/>
                <a:gd name="connsiteY5" fmla="*/ 163089 h 688278"/>
                <a:gd name="connsiteX6" fmla="*/ 37929 w 229361"/>
                <a:gd name="connsiteY6" fmla="*/ 149180 h 688278"/>
                <a:gd name="connsiteX7" fmla="*/ 35804 w 229361"/>
                <a:gd name="connsiteY7" fmla="*/ 181486 h 688278"/>
                <a:gd name="connsiteX8" fmla="*/ 53498 w 229361"/>
                <a:gd name="connsiteY8" fmla="*/ 163089 h 688278"/>
                <a:gd name="connsiteX9" fmla="*/ 80206 w 229361"/>
                <a:gd name="connsiteY9" fmla="*/ 186948 h 688278"/>
                <a:gd name="connsiteX10" fmla="*/ 193040 w 229361"/>
                <a:gd name="connsiteY10" fmla="*/ 311800 h 688278"/>
                <a:gd name="connsiteX11" fmla="*/ 170564 w 229361"/>
                <a:gd name="connsiteY11" fmla="*/ 404867 h 688278"/>
                <a:gd name="connsiteX12" fmla="*/ 130872 w 229361"/>
                <a:gd name="connsiteY12" fmla="*/ 428069 h 688278"/>
                <a:gd name="connsiteX13" fmla="*/ 113706 w 229361"/>
                <a:gd name="connsiteY13" fmla="*/ 399137 h 688278"/>
                <a:gd name="connsiteX14" fmla="*/ 84709 w 229361"/>
                <a:gd name="connsiteY14" fmla="*/ 424429 h 688278"/>
                <a:gd name="connsiteX15" fmla="*/ 130508 w 229361"/>
                <a:gd name="connsiteY15" fmla="*/ 428282 h 688278"/>
                <a:gd name="connsiteX16" fmla="*/ 130872 w 229361"/>
                <a:gd name="connsiteY16" fmla="*/ 428069 h 688278"/>
                <a:gd name="connsiteX17" fmla="*/ 142720 w 229361"/>
                <a:gd name="connsiteY17" fmla="*/ 448038 h 688278"/>
                <a:gd name="connsiteX18" fmla="*/ 229151 w 229361"/>
                <a:gd name="connsiteY18" fmla="*/ 593619 h 688278"/>
                <a:gd name="connsiteX19" fmla="*/ 191953 w 229361"/>
                <a:gd name="connsiteY19" fmla="*/ 675720 h 688278"/>
                <a:gd name="connsiteX20" fmla="*/ 151249 w 229361"/>
                <a:gd name="connsiteY20" fmla="*/ 688069 h 688278"/>
                <a:gd name="connsiteX21" fmla="*/ 119090 w 229361"/>
                <a:gd name="connsiteY21" fmla="*/ 671224 h 688278"/>
                <a:gd name="connsiteX22" fmla="*/ 123635 w 229361"/>
                <a:gd name="connsiteY22" fmla="*/ 664654 h 688278"/>
                <a:gd name="connsiteX23" fmla="*/ 181580 w 229361"/>
                <a:gd name="connsiteY23" fmla="*/ 632940 h 688278"/>
                <a:gd name="connsiteX24" fmla="*/ 176442 w 229361"/>
                <a:gd name="connsiteY24" fmla="*/ 557163 h 688278"/>
                <a:gd name="connsiteX25" fmla="*/ 74385 w 229361"/>
                <a:gd name="connsiteY25" fmla="*/ 412721 h 688278"/>
                <a:gd name="connsiteX26" fmla="*/ 103382 w 229361"/>
                <a:gd name="connsiteY26" fmla="*/ 387429 h 688278"/>
                <a:gd name="connsiteX27" fmla="*/ 151792 w 229361"/>
                <a:gd name="connsiteY27" fmla="*/ 360408 h 688278"/>
                <a:gd name="connsiteX28" fmla="*/ 138455 w 229361"/>
                <a:gd name="connsiteY28" fmla="*/ 292337 h 688278"/>
                <a:gd name="connsiteX29" fmla="*/ 10957 w 229361"/>
                <a:gd name="connsiteY29" fmla="*/ 179856 h 688278"/>
                <a:gd name="connsiteX30" fmla="*/ 13081 w 229361"/>
                <a:gd name="connsiteY30" fmla="*/ 147550 h 688278"/>
                <a:gd name="connsiteX31" fmla="*/ 54724 w 229361"/>
                <a:gd name="connsiteY31" fmla="*/ 56063 h 688278"/>
                <a:gd name="connsiteX32" fmla="*/ 16231 w 229361"/>
                <a:gd name="connsiteY32" fmla="*/ 10765 h 68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9361" h="688278">
                  <a:moveTo>
                    <a:pt x="0" y="0"/>
                  </a:moveTo>
                  <a:lnTo>
                    <a:pt x="63950" y="0"/>
                  </a:lnTo>
                  <a:lnTo>
                    <a:pt x="80998" y="19367"/>
                  </a:lnTo>
                  <a:cubicBezTo>
                    <a:pt x="88343" y="30472"/>
                    <a:pt x="93971" y="42615"/>
                    <a:pt x="97256" y="55767"/>
                  </a:cubicBezTo>
                  <a:cubicBezTo>
                    <a:pt x="103925" y="82541"/>
                    <a:pt x="99121" y="106746"/>
                    <a:pt x="87371" y="127870"/>
                  </a:cubicBezTo>
                  <a:lnTo>
                    <a:pt x="53498" y="163089"/>
                  </a:lnTo>
                  <a:lnTo>
                    <a:pt x="37929" y="149180"/>
                  </a:lnTo>
                  <a:cubicBezTo>
                    <a:pt x="37237" y="159949"/>
                    <a:pt x="36496" y="170718"/>
                    <a:pt x="35804" y="181486"/>
                  </a:cubicBezTo>
                  <a:lnTo>
                    <a:pt x="53498" y="163089"/>
                  </a:lnTo>
                  <a:lnTo>
                    <a:pt x="80206" y="186948"/>
                  </a:lnTo>
                  <a:cubicBezTo>
                    <a:pt x="125945" y="222104"/>
                    <a:pt x="177443" y="253003"/>
                    <a:pt x="193040" y="311800"/>
                  </a:cubicBezTo>
                  <a:cubicBezTo>
                    <a:pt x="201883" y="345144"/>
                    <a:pt x="195263" y="379822"/>
                    <a:pt x="170564" y="404867"/>
                  </a:cubicBezTo>
                  <a:lnTo>
                    <a:pt x="130872" y="428069"/>
                  </a:lnTo>
                  <a:lnTo>
                    <a:pt x="113706" y="399137"/>
                  </a:lnTo>
                  <a:cubicBezTo>
                    <a:pt x="104024" y="407584"/>
                    <a:pt x="94391" y="416031"/>
                    <a:pt x="84709" y="424429"/>
                  </a:cubicBezTo>
                  <a:cubicBezTo>
                    <a:pt x="100097" y="430900"/>
                    <a:pt x="115781" y="431863"/>
                    <a:pt x="130508" y="428282"/>
                  </a:cubicBezTo>
                  <a:lnTo>
                    <a:pt x="130872" y="428069"/>
                  </a:lnTo>
                  <a:lnTo>
                    <a:pt x="142720" y="448038"/>
                  </a:lnTo>
                  <a:cubicBezTo>
                    <a:pt x="177838" y="493495"/>
                    <a:pt x="225113" y="531970"/>
                    <a:pt x="229151" y="593619"/>
                  </a:cubicBezTo>
                  <a:cubicBezTo>
                    <a:pt x="231225" y="626024"/>
                    <a:pt x="217937" y="656108"/>
                    <a:pt x="191953" y="675720"/>
                  </a:cubicBezTo>
                  <a:cubicBezTo>
                    <a:pt x="180098" y="684661"/>
                    <a:pt x="166167" y="689353"/>
                    <a:pt x="151249" y="688069"/>
                  </a:cubicBezTo>
                  <a:cubicBezTo>
                    <a:pt x="137566" y="686933"/>
                    <a:pt x="129514" y="679177"/>
                    <a:pt x="119090" y="671224"/>
                  </a:cubicBezTo>
                  <a:cubicBezTo>
                    <a:pt x="115089" y="668161"/>
                    <a:pt x="119683" y="663172"/>
                    <a:pt x="123635" y="664654"/>
                  </a:cubicBezTo>
                  <a:cubicBezTo>
                    <a:pt x="142308" y="671224"/>
                    <a:pt x="172194" y="647315"/>
                    <a:pt x="181580" y="632940"/>
                  </a:cubicBezTo>
                  <a:cubicBezTo>
                    <a:pt x="196696" y="609723"/>
                    <a:pt x="188496" y="579837"/>
                    <a:pt x="176442" y="557163"/>
                  </a:cubicBezTo>
                  <a:cubicBezTo>
                    <a:pt x="148335" y="504306"/>
                    <a:pt x="96515" y="469678"/>
                    <a:pt x="74385" y="412721"/>
                  </a:cubicBezTo>
                  <a:cubicBezTo>
                    <a:pt x="67420" y="394790"/>
                    <a:pt x="87673" y="380760"/>
                    <a:pt x="103382" y="387429"/>
                  </a:cubicBezTo>
                  <a:cubicBezTo>
                    <a:pt x="123289" y="395827"/>
                    <a:pt x="144086" y="377599"/>
                    <a:pt x="151792" y="360408"/>
                  </a:cubicBezTo>
                  <a:cubicBezTo>
                    <a:pt x="162067" y="337438"/>
                    <a:pt x="151842" y="311701"/>
                    <a:pt x="138455" y="292337"/>
                  </a:cubicBezTo>
                  <a:cubicBezTo>
                    <a:pt x="105802" y="245112"/>
                    <a:pt x="48846" y="222240"/>
                    <a:pt x="10957" y="179856"/>
                  </a:cubicBezTo>
                  <a:cubicBezTo>
                    <a:pt x="2312" y="170174"/>
                    <a:pt x="1176" y="155651"/>
                    <a:pt x="13081" y="147550"/>
                  </a:cubicBezTo>
                  <a:cubicBezTo>
                    <a:pt x="44005" y="126506"/>
                    <a:pt x="71124" y="95385"/>
                    <a:pt x="54724" y="56063"/>
                  </a:cubicBezTo>
                  <a:cubicBezTo>
                    <a:pt x="46672" y="36773"/>
                    <a:pt x="32446" y="22781"/>
                    <a:pt x="16231" y="10765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1" name="任意多边形: 形状 840"/>
            <p:cNvSpPr/>
            <p:nvPr/>
          </p:nvSpPr>
          <p:spPr>
            <a:xfrm>
              <a:off x="1309760" y="0"/>
              <a:ext cx="262339" cy="998932"/>
            </a:xfrm>
            <a:custGeom>
              <a:avLst/>
              <a:gdLst>
                <a:gd name="connsiteX0" fmla="*/ 0 w 262339"/>
                <a:gd name="connsiteY0" fmla="*/ 0 h 998932"/>
                <a:gd name="connsiteX1" fmla="*/ 71895 w 262339"/>
                <a:gd name="connsiteY1" fmla="*/ 0 h 998932"/>
                <a:gd name="connsiteX2" fmla="*/ 75441 w 262339"/>
                <a:gd name="connsiteY2" fmla="*/ 39564 h 998932"/>
                <a:gd name="connsiteX3" fmla="*/ 85518 w 262339"/>
                <a:gd name="connsiteY3" fmla="*/ 151995 h 998932"/>
                <a:gd name="connsiteX4" fmla="*/ 108637 w 262339"/>
                <a:gd name="connsiteY4" fmla="*/ 377204 h 998932"/>
                <a:gd name="connsiteX5" fmla="*/ 152898 w 262339"/>
                <a:gd name="connsiteY5" fmla="*/ 585814 h 998932"/>
                <a:gd name="connsiteX6" fmla="*/ 214992 w 262339"/>
                <a:gd name="connsiteY6" fmla="*/ 797191 h 998932"/>
                <a:gd name="connsiteX7" fmla="*/ 246113 w 262339"/>
                <a:gd name="connsiteY7" fmla="*/ 904781 h 998932"/>
                <a:gd name="connsiteX8" fmla="*/ 259846 w 262339"/>
                <a:gd name="connsiteY8" fmla="*/ 957440 h 998932"/>
                <a:gd name="connsiteX9" fmla="*/ 255993 w 262339"/>
                <a:gd name="connsiteY9" fmla="*/ 997650 h 998932"/>
                <a:gd name="connsiteX10" fmla="*/ 252782 w 262339"/>
                <a:gd name="connsiteY10" fmla="*/ 998737 h 998932"/>
                <a:gd name="connsiteX11" fmla="*/ 233912 w 262339"/>
                <a:gd name="connsiteY11" fmla="*/ 987622 h 998932"/>
                <a:gd name="connsiteX12" fmla="*/ 218499 w 262339"/>
                <a:gd name="connsiteY12" fmla="*/ 960601 h 998932"/>
                <a:gd name="connsiteX13" fmla="*/ 191676 w 262339"/>
                <a:gd name="connsiteY13" fmla="*/ 903250 h 998932"/>
                <a:gd name="connsiteX14" fmla="*/ 145439 w 262339"/>
                <a:gd name="connsiteY14" fmla="*/ 790720 h 998932"/>
                <a:gd name="connsiteX15" fmla="*/ 72872 w 262339"/>
                <a:gd name="connsiteY15" fmla="*/ 556274 h 998932"/>
                <a:gd name="connsiteX16" fmla="*/ 10432 w 262339"/>
                <a:gd name="connsiteY16" fmla="*/ 113465 h 998932"/>
                <a:gd name="connsiteX17" fmla="*/ 108 w 262339"/>
                <a:gd name="connsiteY17" fmla="*/ 1033 h 99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2339" h="998932">
                  <a:moveTo>
                    <a:pt x="0" y="0"/>
                  </a:moveTo>
                  <a:lnTo>
                    <a:pt x="71895" y="0"/>
                  </a:lnTo>
                  <a:lnTo>
                    <a:pt x="75441" y="39564"/>
                  </a:lnTo>
                  <a:cubicBezTo>
                    <a:pt x="78800" y="77058"/>
                    <a:pt x="82159" y="114502"/>
                    <a:pt x="85518" y="151995"/>
                  </a:cubicBezTo>
                  <a:cubicBezTo>
                    <a:pt x="92237" y="227131"/>
                    <a:pt x="97769" y="302513"/>
                    <a:pt x="108637" y="377204"/>
                  </a:cubicBezTo>
                  <a:cubicBezTo>
                    <a:pt x="118862" y="447597"/>
                    <a:pt x="134324" y="517150"/>
                    <a:pt x="152898" y="585814"/>
                  </a:cubicBezTo>
                  <a:cubicBezTo>
                    <a:pt x="172065" y="656701"/>
                    <a:pt x="193899" y="726847"/>
                    <a:pt x="214992" y="797191"/>
                  </a:cubicBezTo>
                  <a:cubicBezTo>
                    <a:pt x="225712" y="833005"/>
                    <a:pt x="236382" y="868671"/>
                    <a:pt x="246113" y="904781"/>
                  </a:cubicBezTo>
                  <a:cubicBezTo>
                    <a:pt x="250856" y="922317"/>
                    <a:pt x="255548" y="939755"/>
                    <a:pt x="259846" y="957440"/>
                  </a:cubicBezTo>
                  <a:cubicBezTo>
                    <a:pt x="263749" y="973346"/>
                    <a:pt x="263502" y="983127"/>
                    <a:pt x="255993" y="997650"/>
                  </a:cubicBezTo>
                  <a:cubicBezTo>
                    <a:pt x="255351" y="998885"/>
                    <a:pt x="254017" y="999182"/>
                    <a:pt x="252782" y="998737"/>
                  </a:cubicBezTo>
                  <a:cubicBezTo>
                    <a:pt x="245619" y="995823"/>
                    <a:pt x="239197" y="993353"/>
                    <a:pt x="233912" y="987622"/>
                  </a:cubicBezTo>
                  <a:cubicBezTo>
                    <a:pt x="227194" y="980361"/>
                    <a:pt x="223044" y="969345"/>
                    <a:pt x="218499" y="960601"/>
                  </a:cubicBezTo>
                  <a:cubicBezTo>
                    <a:pt x="208817" y="941929"/>
                    <a:pt x="200469" y="922367"/>
                    <a:pt x="191676" y="903250"/>
                  </a:cubicBezTo>
                  <a:cubicBezTo>
                    <a:pt x="174782" y="866398"/>
                    <a:pt x="160061" y="828559"/>
                    <a:pt x="145439" y="790720"/>
                  </a:cubicBezTo>
                  <a:cubicBezTo>
                    <a:pt x="115948" y="714547"/>
                    <a:pt x="92434" y="635559"/>
                    <a:pt x="72872" y="556274"/>
                  </a:cubicBezTo>
                  <a:cubicBezTo>
                    <a:pt x="36861" y="410449"/>
                    <a:pt x="24165" y="262599"/>
                    <a:pt x="10432" y="113465"/>
                  </a:cubicBezTo>
                  <a:cubicBezTo>
                    <a:pt x="6975" y="75971"/>
                    <a:pt x="3566" y="38527"/>
                    <a:pt x="108" y="1033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3" name="任意多边形: 形状 842"/>
            <p:cNvSpPr/>
            <p:nvPr/>
          </p:nvSpPr>
          <p:spPr>
            <a:xfrm>
              <a:off x="1326732" y="0"/>
              <a:ext cx="287093" cy="1086074"/>
            </a:xfrm>
            <a:custGeom>
              <a:avLst/>
              <a:gdLst>
                <a:gd name="connsiteX0" fmla="*/ 0 w 287093"/>
                <a:gd name="connsiteY0" fmla="*/ 0 h 1086074"/>
                <a:gd name="connsiteX1" fmla="*/ 14888 w 287093"/>
                <a:gd name="connsiteY1" fmla="*/ 0 h 1086074"/>
                <a:gd name="connsiteX2" fmla="*/ 18110 w 287093"/>
                <a:gd name="connsiteY2" fmla="*/ 83628 h 1086074"/>
                <a:gd name="connsiteX3" fmla="*/ 97889 w 287093"/>
                <a:gd name="connsiteY3" fmla="*/ 600090 h 1086074"/>
                <a:gd name="connsiteX4" fmla="*/ 286937 w 287093"/>
                <a:gd name="connsiteY4" fmla="*/ 1084345 h 1086074"/>
                <a:gd name="connsiteX5" fmla="*/ 285159 w 287093"/>
                <a:gd name="connsiteY5" fmla="*/ 1085531 h 1086074"/>
                <a:gd name="connsiteX6" fmla="*/ 155438 w 287093"/>
                <a:gd name="connsiteY6" fmla="*/ 823422 h 1086074"/>
                <a:gd name="connsiteX7" fmla="*/ 27051 w 287093"/>
                <a:gd name="connsiteY7" fmla="*/ 316987 h 1086074"/>
                <a:gd name="connsiteX8" fmla="*/ 1858 w 287093"/>
                <a:gd name="connsiteY8" fmla="*/ 54977 h 108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093" h="1086074">
                  <a:moveTo>
                    <a:pt x="0" y="0"/>
                  </a:moveTo>
                  <a:lnTo>
                    <a:pt x="14888" y="0"/>
                  </a:lnTo>
                  <a:lnTo>
                    <a:pt x="18110" y="83628"/>
                  </a:lnTo>
                  <a:cubicBezTo>
                    <a:pt x="28780" y="257709"/>
                    <a:pt x="53578" y="431295"/>
                    <a:pt x="97889" y="600090"/>
                  </a:cubicBezTo>
                  <a:cubicBezTo>
                    <a:pt x="141903" y="767848"/>
                    <a:pt x="204441" y="931703"/>
                    <a:pt x="286937" y="1084345"/>
                  </a:cubicBezTo>
                  <a:cubicBezTo>
                    <a:pt x="287629" y="1085580"/>
                    <a:pt x="285850" y="1086815"/>
                    <a:pt x="285159" y="1085531"/>
                  </a:cubicBezTo>
                  <a:cubicBezTo>
                    <a:pt x="234525" y="1002195"/>
                    <a:pt x="190610" y="914315"/>
                    <a:pt x="155438" y="823422"/>
                  </a:cubicBezTo>
                  <a:cubicBezTo>
                    <a:pt x="92356" y="660554"/>
                    <a:pt x="51602" y="489734"/>
                    <a:pt x="27051" y="316987"/>
                  </a:cubicBezTo>
                  <a:cubicBezTo>
                    <a:pt x="14701" y="230095"/>
                    <a:pt x="6550" y="142610"/>
                    <a:pt x="1858" y="5497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5" name="任意多边形: 形状 844"/>
            <p:cNvSpPr/>
            <p:nvPr/>
          </p:nvSpPr>
          <p:spPr>
            <a:xfrm>
              <a:off x="1029787" y="0"/>
              <a:ext cx="662882" cy="1197962"/>
            </a:xfrm>
            <a:custGeom>
              <a:avLst/>
              <a:gdLst>
                <a:gd name="connsiteX0" fmla="*/ 79913 w 662882"/>
                <a:gd name="connsiteY0" fmla="*/ 314968 h 1197962"/>
                <a:gd name="connsiteX1" fmla="*/ 80460 w 662882"/>
                <a:gd name="connsiteY1" fmla="*/ 315160 h 1197962"/>
                <a:gd name="connsiteX2" fmla="*/ 30617 w 662882"/>
                <a:gd name="connsiteY2" fmla="*/ 488746 h 1197962"/>
                <a:gd name="connsiteX3" fmla="*/ 62380 w 662882"/>
                <a:gd name="connsiteY3" fmla="*/ 561856 h 1197962"/>
                <a:gd name="connsiteX4" fmla="*/ 132378 w 662882"/>
                <a:gd name="connsiteY4" fmla="*/ 534292 h 1197962"/>
                <a:gd name="connsiteX5" fmla="*/ 144679 w 662882"/>
                <a:gd name="connsiteY5" fmla="*/ 542640 h 1197962"/>
                <a:gd name="connsiteX6" fmla="*/ 111779 w 662882"/>
                <a:gd name="connsiteY6" fmla="*/ 643463 h 1197962"/>
                <a:gd name="connsiteX7" fmla="*/ 110445 w 662882"/>
                <a:gd name="connsiteY7" fmla="*/ 736382 h 1197962"/>
                <a:gd name="connsiteX8" fmla="*/ 141023 w 662882"/>
                <a:gd name="connsiteY8" fmla="*/ 820705 h 1197962"/>
                <a:gd name="connsiteX9" fmla="*/ 211367 w 662882"/>
                <a:gd name="connsiteY9" fmla="*/ 854000 h 1197962"/>
                <a:gd name="connsiteX10" fmla="*/ 260271 w 662882"/>
                <a:gd name="connsiteY10" fmla="*/ 805639 h 1197962"/>
                <a:gd name="connsiteX11" fmla="*/ 274399 w 662882"/>
                <a:gd name="connsiteY11" fmla="*/ 806676 h 1197962"/>
                <a:gd name="connsiteX12" fmla="*/ 311004 w 662882"/>
                <a:gd name="connsiteY12" fmla="*/ 958626 h 1197962"/>
                <a:gd name="connsiteX13" fmla="*/ 370282 w 662882"/>
                <a:gd name="connsiteY13" fmla="*/ 975273 h 1197962"/>
                <a:gd name="connsiteX14" fmla="*/ 407479 w 662882"/>
                <a:gd name="connsiteY14" fmla="*/ 919552 h 1197962"/>
                <a:gd name="connsiteX15" fmla="*/ 421410 w 662882"/>
                <a:gd name="connsiteY15" fmla="*/ 920540 h 1197962"/>
                <a:gd name="connsiteX16" fmla="*/ 477131 w 662882"/>
                <a:gd name="connsiteY16" fmla="*/ 1078813 h 1197962"/>
                <a:gd name="connsiteX17" fmla="*/ 518824 w 662882"/>
                <a:gd name="connsiteY17" fmla="*/ 1138289 h 1197962"/>
                <a:gd name="connsiteX18" fmla="*/ 576768 w 662882"/>
                <a:gd name="connsiteY18" fmla="*/ 1181463 h 1197962"/>
                <a:gd name="connsiteX19" fmla="*/ 631996 w 662882"/>
                <a:gd name="connsiteY19" fmla="*/ 1166001 h 1197962"/>
                <a:gd name="connsiteX20" fmla="*/ 648544 w 662882"/>
                <a:gd name="connsiteY20" fmla="*/ 1115071 h 1197962"/>
                <a:gd name="connsiteX21" fmla="*/ 618905 w 662882"/>
                <a:gd name="connsiteY21" fmla="*/ 985054 h 1197962"/>
                <a:gd name="connsiteX22" fmla="*/ 541646 w 662882"/>
                <a:gd name="connsiteY22" fmla="*/ 866498 h 1197962"/>
                <a:gd name="connsiteX23" fmla="*/ 545845 w 662882"/>
                <a:gd name="connsiteY23" fmla="*/ 862645 h 1197962"/>
                <a:gd name="connsiteX24" fmla="*/ 642073 w 662882"/>
                <a:gd name="connsiteY24" fmla="*/ 1005999 h 1197962"/>
                <a:gd name="connsiteX25" fmla="*/ 658128 w 662882"/>
                <a:gd name="connsiteY25" fmla="*/ 1142883 h 1197962"/>
                <a:gd name="connsiteX26" fmla="*/ 627007 w 662882"/>
                <a:gd name="connsiteY26" fmla="*/ 1188824 h 1197962"/>
                <a:gd name="connsiteX27" fmla="*/ 561208 w 662882"/>
                <a:gd name="connsiteY27" fmla="*/ 1190355 h 1197962"/>
                <a:gd name="connsiteX28" fmla="*/ 503461 w 662882"/>
                <a:gd name="connsiteY28" fmla="*/ 1141648 h 1197962"/>
                <a:gd name="connsiteX29" fmla="*/ 458360 w 662882"/>
                <a:gd name="connsiteY29" fmla="*/ 1074169 h 1197962"/>
                <a:gd name="connsiteX30" fmla="*/ 426091 w 662882"/>
                <a:gd name="connsiteY30" fmla="*/ 1000016 h 1197962"/>
                <a:gd name="connsiteX31" fmla="*/ 412967 w 662882"/>
                <a:gd name="connsiteY31" fmla="*/ 945293 h 1197962"/>
                <a:gd name="connsiteX32" fmla="*/ 421163 w 662882"/>
                <a:gd name="connsiteY32" fmla="*/ 922367 h 1197962"/>
                <a:gd name="connsiteX33" fmla="*/ 407232 w 662882"/>
                <a:gd name="connsiteY33" fmla="*/ 921379 h 1197962"/>
                <a:gd name="connsiteX34" fmla="*/ 412967 w 662882"/>
                <a:gd name="connsiteY34" fmla="*/ 945293 h 1197962"/>
                <a:gd name="connsiteX35" fmla="*/ 409171 w 662882"/>
                <a:gd name="connsiteY35" fmla="*/ 955909 h 1197962"/>
                <a:gd name="connsiteX36" fmla="*/ 386584 w 662882"/>
                <a:gd name="connsiteY36" fmla="*/ 982782 h 1197962"/>
                <a:gd name="connsiteX37" fmla="*/ 286996 w 662882"/>
                <a:gd name="connsiteY37" fmla="*/ 950327 h 1197962"/>
                <a:gd name="connsiteX38" fmla="*/ 267021 w 662882"/>
                <a:gd name="connsiteY38" fmla="*/ 880527 h 1197962"/>
                <a:gd name="connsiteX39" fmla="*/ 262329 w 662882"/>
                <a:gd name="connsiteY39" fmla="*/ 831874 h 1197962"/>
                <a:gd name="connsiteX40" fmla="*/ 274103 w 662882"/>
                <a:gd name="connsiteY40" fmla="*/ 808504 h 1197962"/>
                <a:gd name="connsiteX41" fmla="*/ 259975 w 662882"/>
                <a:gd name="connsiteY41" fmla="*/ 807466 h 1197962"/>
                <a:gd name="connsiteX42" fmla="*/ 262329 w 662882"/>
                <a:gd name="connsiteY42" fmla="*/ 831874 h 1197962"/>
                <a:gd name="connsiteX43" fmla="*/ 253701 w 662882"/>
                <a:gd name="connsiteY43" fmla="*/ 848998 h 1197962"/>
                <a:gd name="connsiteX44" fmla="*/ 212108 w 662882"/>
                <a:gd name="connsiteY44" fmla="*/ 868227 h 1197962"/>
                <a:gd name="connsiteX45" fmla="*/ 133317 w 662882"/>
                <a:gd name="connsiteY45" fmla="*/ 833895 h 1197962"/>
                <a:gd name="connsiteX46" fmla="*/ 96218 w 662882"/>
                <a:gd name="connsiteY46" fmla="*/ 742952 h 1197962"/>
                <a:gd name="connsiteX47" fmla="*/ 97565 w 662882"/>
                <a:gd name="connsiteY47" fmla="*/ 636677 h 1197962"/>
                <a:gd name="connsiteX48" fmla="*/ 121628 w 662882"/>
                <a:gd name="connsiteY48" fmla="*/ 564368 h 1197962"/>
                <a:gd name="connsiteX49" fmla="*/ 143444 w 662882"/>
                <a:gd name="connsiteY49" fmla="*/ 544122 h 1197962"/>
                <a:gd name="connsiteX50" fmla="*/ 131143 w 662882"/>
                <a:gd name="connsiteY50" fmla="*/ 535774 h 1197962"/>
                <a:gd name="connsiteX51" fmla="*/ 121628 w 662882"/>
                <a:gd name="connsiteY51" fmla="*/ 564368 h 1197962"/>
                <a:gd name="connsiteX52" fmla="*/ 113687 w 662882"/>
                <a:gd name="connsiteY52" fmla="*/ 571736 h 1197962"/>
                <a:gd name="connsiteX53" fmla="*/ 75669 w 662882"/>
                <a:gd name="connsiteY53" fmla="*/ 582456 h 1197962"/>
                <a:gd name="connsiteX54" fmla="*/ 28048 w 662882"/>
                <a:gd name="connsiteY54" fmla="*/ 540813 h 1197962"/>
                <a:gd name="connsiteX55" fmla="*/ 15551 w 662882"/>
                <a:gd name="connsiteY55" fmla="*/ 463899 h 1197962"/>
                <a:gd name="connsiteX56" fmla="*/ 33199 w 662882"/>
                <a:gd name="connsiteY56" fmla="*/ 383596 h 1197962"/>
                <a:gd name="connsiteX57" fmla="*/ 53415 w 662882"/>
                <a:gd name="connsiteY57" fmla="*/ 336962 h 1197962"/>
                <a:gd name="connsiteX58" fmla="*/ 68512 w 662882"/>
                <a:gd name="connsiteY58" fmla="*/ 332542 h 1197962"/>
                <a:gd name="connsiteX59" fmla="*/ 75663 w 662882"/>
                <a:gd name="connsiteY59" fmla="*/ 304045 h 1197962"/>
                <a:gd name="connsiteX60" fmla="*/ 81103 w 662882"/>
                <a:gd name="connsiteY60" fmla="*/ 313134 h 1197962"/>
                <a:gd name="connsiteX61" fmla="*/ 79913 w 662882"/>
                <a:gd name="connsiteY61" fmla="*/ 314968 h 1197962"/>
                <a:gd name="connsiteX62" fmla="*/ 65394 w 662882"/>
                <a:gd name="connsiteY62" fmla="*/ 309874 h 1197962"/>
                <a:gd name="connsiteX63" fmla="*/ 64932 w 662882"/>
                <a:gd name="connsiteY63" fmla="*/ 310397 h 1197962"/>
                <a:gd name="connsiteX64" fmla="*/ 66036 w 662882"/>
                <a:gd name="connsiteY64" fmla="*/ 307849 h 1197962"/>
                <a:gd name="connsiteX65" fmla="*/ 75663 w 662882"/>
                <a:gd name="connsiteY65" fmla="*/ 304045 h 1197962"/>
                <a:gd name="connsiteX66" fmla="*/ 171057 w 662882"/>
                <a:gd name="connsiteY66" fmla="*/ 0 h 1197962"/>
                <a:gd name="connsiteX67" fmla="*/ 202306 w 662882"/>
                <a:gd name="connsiteY67" fmla="*/ 0 h 1197962"/>
                <a:gd name="connsiteX68" fmla="*/ 189730 w 662882"/>
                <a:gd name="connsiteY68" fmla="*/ 7357 h 1197962"/>
                <a:gd name="connsiteX69" fmla="*/ 41732 w 662882"/>
                <a:gd name="connsiteY69" fmla="*/ 177585 h 1197962"/>
                <a:gd name="connsiteX70" fmla="*/ 16292 w 662882"/>
                <a:gd name="connsiteY70" fmla="*/ 284631 h 1197962"/>
                <a:gd name="connsiteX71" fmla="*/ 38076 w 662882"/>
                <a:gd name="connsiteY71" fmla="*/ 322076 h 1197962"/>
                <a:gd name="connsiteX72" fmla="*/ 54903 w 662882"/>
                <a:gd name="connsiteY72" fmla="*/ 321736 h 1197962"/>
                <a:gd name="connsiteX73" fmla="*/ 64932 w 662882"/>
                <a:gd name="connsiteY73" fmla="*/ 310397 h 1197962"/>
                <a:gd name="connsiteX74" fmla="*/ 53415 w 662882"/>
                <a:gd name="connsiteY74" fmla="*/ 336962 h 1197962"/>
                <a:gd name="connsiteX75" fmla="*/ 45881 w 662882"/>
                <a:gd name="connsiteY75" fmla="*/ 339167 h 1197962"/>
                <a:gd name="connsiteX76" fmla="*/ 4683 w 662882"/>
                <a:gd name="connsiteY76" fmla="*/ 308343 h 1197962"/>
                <a:gd name="connsiteX77" fmla="*/ 2509 w 662882"/>
                <a:gd name="connsiteY77" fmla="*/ 251485 h 1197962"/>
                <a:gd name="connsiteX78" fmla="*/ 18613 w 662882"/>
                <a:gd name="connsiteY78" fmla="*/ 189885 h 1197962"/>
                <a:gd name="connsiteX79" fmla="*/ 83968 w 662882"/>
                <a:gd name="connsiteY79" fmla="*/ 79528 h 1197962"/>
                <a:gd name="connsiteX80" fmla="*/ 131348 w 662882"/>
                <a:gd name="connsiteY80" fmla="*/ 31055 h 119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62882" h="1197962">
                  <a:moveTo>
                    <a:pt x="79913" y="314968"/>
                  </a:moveTo>
                  <a:lnTo>
                    <a:pt x="80460" y="315160"/>
                  </a:lnTo>
                  <a:cubicBezTo>
                    <a:pt x="54378" y="368807"/>
                    <a:pt x="25974" y="427393"/>
                    <a:pt x="30617" y="488746"/>
                  </a:cubicBezTo>
                  <a:cubicBezTo>
                    <a:pt x="32544" y="513890"/>
                    <a:pt x="40250" y="546543"/>
                    <a:pt x="62380" y="561856"/>
                  </a:cubicBezTo>
                  <a:cubicBezTo>
                    <a:pt x="88908" y="580183"/>
                    <a:pt x="115731" y="553014"/>
                    <a:pt x="132378" y="534292"/>
                  </a:cubicBezTo>
                  <a:cubicBezTo>
                    <a:pt x="138059" y="527920"/>
                    <a:pt x="148581" y="535033"/>
                    <a:pt x="144679" y="542640"/>
                  </a:cubicBezTo>
                  <a:cubicBezTo>
                    <a:pt x="128426" y="574354"/>
                    <a:pt x="117312" y="608291"/>
                    <a:pt x="111779" y="643463"/>
                  </a:cubicBezTo>
                  <a:cubicBezTo>
                    <a:pt x="106938" y="674139"/>
                    <a:pt x="106592" y="705508"/>
                    <a:pt x="110445" y="736382"/>
                  </a:cubicBezTo>
                  <a:cubicBezTo>
                    <a:pt x="114200" y="766169"/>
                    <a:pt x="122202" y="796697"/>
                    <a:pt x="141023" y="820705"/>
                  </a:cubicBezTo>
                  <a:cubicBezTo>
                    <a:pt x="157423" y="841650"/>
                    <a:pt x="184197" y="857063"/>
                    <a:pt x="211367" y="854000"/>
                  </a:cubicBezTo>
                  <a:cubicBezTo>
                    <a:pt x="236362" y="851135"/>
                    <a:pt x="258345" y="831079"/>
                    <a:pt x="260271" y="805639"/>
                  </a:cubicBezTo>
                  <a:cubicBezTo>
                    <a:pt x="260963" y="796895"/>
                    <a:pt x="273164" y="799513"/>
                    <a:pt x="274399" y="806676"/>
                  </a:cubicBezTo>
                  <a:cubicBezTo>
                    <a:pt x="282945" y="856074"/>
                    <a:pt x="272670" y="919404"/>
                    <a:pt x="311004" y="958626"/>
                  </a:cubicBezTo>
                  <a:cubicBezTo>
                    <a:pt x="325774" y="973742"/>
                    <a:pt x="349633" y="982535"/>
                    <a:pt x="370282" y="975273"/>
                  </a:cubicBezTo>
                  <a:cubicBezTo>
                    <a:pt x="393549" y="967123"/>
                    <a:pt x="401354" y="940941"/>
                    <a:pt x="407479" y="919552"/>
                  </a:cubicBezTo>
                  <a:cubicBezTo>
                    <a:pt x="409751" y="911697"/>
                    <a:pt x="420224" y="912636"/>
                    <a:pt x="421410" y="920540"/>
                  </a:cubicBezTo>
                  <a:cubicBezTo>
                    <a:pt x="429709" y="976212"/>
                    <a:pt x="448678" y="1030254"/>
                    <a:pt x="477131" y="1078813"/>
                  </a:cubicBezTo>
                  <a:cubicBezTo>
                    <a:pt x="489333" y="1099708"/>
                    <a:pt x="503263" y="1119764"/>
                    <a:pt x="518824" y="1138289"/>
                  </a:cubicBezTo>
                  <a:cubicBezTo>
                    <a:pt x="534038" y="1156418"/>
                    <a:pt x="553650" y="1174350"/>
                    <a:pt x="576768" y="1181463"/>
                  </a:cubicBezTo>
                  <a:cubicBezTo>
                    <a:pt x="597022" y="1187687"/>
                    <a:pt x="618461" y="1182698"/>
                    <a:pt x="631996" y="1166001"/>
                  </a:cubicBezTo>
                  <a:cubicBezTo>
                    <a:pt x="643358" y="1151923"/>
                    <a:pt x="647507" y="1132756"/>
                    <a:pt x="648544" y="1115071"/>
                  </a:cubicBezTo>
                  <a:cubicBezTo>
                    <a:pt x="651113" y="1071057"/>
                    <a:pt x="636491" y="1024820"/>
                    <a:pt x="618905" y="985054"/>
                  </a:cubicBezTo>
                  <a:cubicBezTo>
                    <a:pt x="599590" y="941386"/>
                    <a:pt x="571285" y="903547"/>
                    <a:pt x="541646" y="866498"/>
                  </a:cubicBezTo>
                  <a:cubicBezTo>
                    <a:pt x="539472" y="863731"/>
                    <a:pt x="543572" y="860718"/>
                    <a:pt x="545845" y="862645"/>
                  </a:cubicBezTo>
                  <a:cubicBezTo>
                    <a:pt x="591390" y="898310"/>
                    <a:pt x="622610" y="952155"/>
                    <a:pt x="642073" y="1005999"/>
                  </a:cubicBezTo>
                  <a:cubicBezTo>
                    <a:pt x="657288" y="1048136"/>
                    <a:pt x="670181" y="1098375"/>
                    <a:pt x="658128" y="1142883"/>
                  </a:cubicBezTo>
                  <a:cubicBezTo>
                    <a:pt x="653188" y="1161111"/>
                    <a:pt x="643456" y="1178648"/>
                    <a:pt x="627007" y="1188824"/>
                  </a:cubicBezTo>
                  <a:cubicBezTo>
                    <a:pt x="606654" y="1201420"/>
                    <a:pt x="582400" y="1200086"/>
                    <a:pt x="561208" y="1190355"/>
                  </a:cubicBezTo>
                  <a:cubicBezTo>
                    <a:pt x="538040" y="1179734"/>
                    <a:pt x="519318" y="1161210"/>
                    <a:pt x="503461" y="1141648"/>
                  </a:cubicBezTo>
                  <a:cubicBezTo>
                    <a:pt x="486418" y="1120604"/>
                    <a:pt x="471302" y="1097980"/>
                    <a:pt x="458360" y="1074169"/>
                  </a:cubicBezTo>
                  <a:cubicBezTo>
                    <a:pt x="445418" y="1050384"/>
                    <a:pt x="434636" y="1025574"/>
                    <a:pt x="426091" y="1000016"/>
                  </a:cubicBezTo>
                  <a:lnTo>
                    <a:pt x="412967" y="945293"/>
                  </a:lnTo>
                  <a:lnTo>
                    <a:pt x="421163" y="922367"/>
                  </a:lnTo>
                  <a:cubicBezTo>
                    <a:pt x="416519" y="922022"/>
                    <a:pt x="411876" y="921676"/>
                    <a:pt x="407232" y="921379"/>
                  </a:cubicBezTo>
                  <a:lnTo>
                    <a:pt x="412967" y="945293"/>
                  </a:lnTo>
                  <a:lnTo>
                    <a:pt x="409171" y="955909"/>
                  </a:lnTo>
                  <a:cubicBezTo>
                    <a:pt x="403886" y="966555"/>
                    <a:pt x="396834" y="976089"/>
                    <a:pt x="386584" y="982782"/>
                  </a:cubicBezTo>
                  <a:cubicBezTo>
                    <a:pt x="351362" y="1005802"/>
                    <a:pt x="306261" y="983029"/>
                    <a:pt x="286996" y="950327"/>
                  </a:cubicBezTo>
                  <a:cubicBezTo>
                    <a:pt x="274227" y="928666"/>
                    <a:pt x="269546" y="904868"/>
                    <a:pt x="267021" y="880527"/>
                  </a:cubicBezTo>
                  <a:lnTo>
                    <a:pt x="262329" y="831874"/>
                  </a:lnTo>
                  <a:lnTo>
                    <a:pt x="274103" y="808504"/>
                  </a:lnTo>
                  <a:cubicBezTo>
                    <a:pt x="269410" y="808158"/>
                    <a:pt x="264668" y="807812"/>
                    <a:pt x="259975" y="807466"/>
                  </a:cubicBezTo>
                  <a:lnTo>
                    <a:pt x="262329" y="831874"/>
                  </a:lnTo>
                  <a:lnTo>
                    <a:pt x="253701" y="848998"/>
                  </a:lnTo>
                  <a:cubicBezTo>
                    <a:pt x="242340" y="859508"/>
                    <a:pt x="227446" y="866473"/>
                    <a:pt x="212108" y="868227"/>
                  </a:cubicBezTo>
                  <a:cubicBezTo>
                    <a:pt x="182123" y="871635"/>
                    <a:pt x="152731" y="855828"/>
                    <a:pt x="133317" y="833895"/>
                  </a:cubicBezTo>
                  <a:cubicBezTo>
                    <a:pt x="111038" y="808751"/>
                    <a:pt x="101109" y="775555"/>
                    <a:pt x="96218" y="742952"/>
                  </a:cubicBezTo>
                  <a:cubicBezTo>
                    <a:pt x="90958" y="707706"/>
                    <a:pt x="91575" y="671744"/>
                    <a:pt x="97565" y="636677"/>
                  </a:cubicBezTo>
                  <a:lnTo>
                    <a:pt x="121628" y="564368"/>
                  </a:lnTo>
                  <a:lnTo>
                    <a:pt x="143444" y="544122"/>
                  </a:lnTo>
                  <a:cubicBezTo>
                    <a:pt x="139344" y="541356"/>
                    <a:pt x="135243" y="538540"/>
                    <a:pt x="131143" y="535774"/>
                  </a:cubicBezTo>
                  <a:lnTo>
                    <a:pt x="121628" y="564368"/>
                  </a:lnTo>
                  <a:lnTo>
                    <a:pt x="113687" y="571736"/>
                  </a:lnTo>
                  <a:cubicBezTo>
                    <a:pt x="102406" y="579307"/>
                    <a:pt x="89748" y="584062"/>
                    <a:pt x="75669" y="582456"/>
                  </a:cubicBezTo>
                  <a:cubicBezTo>
                    <a:pt x="52748" y="579887"/>
                    <a:pt x="36990" y="560572"/>
                    <a:pt x="28048" y="540813"/>
                  </a:cubicBezTo>
                  <a:cubicBezTo>
                    <a:pt x="17280" y="516953"/>
                    <a:pt x="13871" y="489833"/>
                    <a:pt x="15551" y="463899"/>
                  </a:cubicBezTo>
                  <a:cubicBezTo>
                    <a:pt x="17329" y="436384"/>
                    <a:pt x="23998" y="409610"/>
                    <a:pt x="33199" y="383596"/>
                  </a:cubicBezTo>
                  <a:lnTo>
                    <a:pt x="53415" y="336962"/>
                  </a:lnTo>
                  <a:lnTo>
                    <a:pt x="68512" y="332542"/>
                  </a:lnTo>
                  <a:close/>
                  <a:moveTo>
                    <a:pt x="75663" y="304045"/>
                  </a:moveTo>
                  <a:cubicBezTo>
                    <a:pt x="79090" y="305330"/>
                    <a:pt x="81819" y="308763"/>
                    <a:pt x="81103" y="313134"/>
                  </a:cubicBezTo>
                  <a:lnTo>
                    <a:pt x="79913" y="314968"/>
                  </a:lnTo>
                  <a:lnTo>
                    <a:pt x="65394" y="309874"/>
                  </a:lnTo>
                  <a:lnTo>
                    <a:pt x="64932" y="310397"/>
                  </a:lnTo>
                  <a:lnTo>
                    <a:pt x="66036" y="307849"/>
                  </a:lnTo>
                  <a:cubicBezTo>
                    <a:pt x="68111" y="303626"/>
                    <a:pt x="72235" y="302761"/>
                    <a:pt x="75663" y="304045"/>
                  </a:cubicBezTo>
                  <a:close/>
                  <a:moveTo>
                    <a:pt x="171057" y="0"/>
                  </a:moveTo>
                  <a:lnTo>
                    <a:pt x="202306" y="0"/>
                  </a:lnTo>
                  <a:lnTo>
                    <a:pt x="189730" y="7357"/>
                  </a:lnTo>
                  <a:cubicBezTo>
                    <a:pt x="127636" y="51519"/>
                    <a:pt x="73693" y="107636"/>
                    <a:pt x="41732" y="177585"/>
                  </a:cubicBezTo>
                  <a:cubicBezTo>
                    <a:pt x="26962" y="209941"/>
                    <a:pt x="14118" y="248620"/>
                    <a:pt x="16292" y="284631"/>
                  </a:cubicBezTo>
                  <a:cubicBezTo>
                    <a:pt x="17181" y="299204"/>
                    <a:pt x="22318" y="317580"/>
                    <a:pt x="38076" y="322076"/>
                  </a:cubicBezTo>
                  <a:cubicBezTo>
                    <a:pt x="43313" y="323558"/>
                    <a:pt x="49636" y="323607"/>
                    <a:pt x="54903" y="321736"/>
                  </a:cubicBezTo>
                  <a:lnTo>
                    <a:pt x="64932" y="310397"/>
                  </a:lnTo>
                  <a:lnTo>
                    <a:pt x="53415" y="336962"/>
                  </a:lnTo>
                  <a:lnTo>
                    <a:pt x="45881" y="339167"/>
                  </a:lnTo>
                  <a:cubicBezTo>
                    <a:pt x="26122" y="338970"/>
                    <a:pt x="11450" y="326521"/>
                    <a:pt x="4683" y="308343"/>
                  </a:cubicBezTo>
                  <a:cubicBezTo>
                    <a:pt x="-2035" y="290312"/>
                    <a:pt x="-356" y="270108"/>
                    <a:pt x="2509" y="251485"/>
                  </a:cubicBezTo>
                  <a:cubicBezTo>
                    <a:pt x="5720" y="230441"/>
                    <a:pt x="11253" y="209842"/>
                    <a:pt x="18613" y="189885"/>
                  </a:cubicBezTo>
                  <a:cubicBezTo>
                    <a:pt x="33433" y="149576"/>
                    <a:pt x="56403" y="112378"/>
                    <a:pt x="83968" y="79528"/>
                  </a:cubicBezTo>
                  <a:cubicBezTo>
                    <a:pt x="98590" y="62103"/>
                    <a:pt x="114478" y="46011"/>
                    <a:pt x="131348" y="3105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7" name="任意多边形: 形状 846"/>
            <p:cNvSpPr/>
            <p:nvPr/>
          </p:nvSpPr>
          <p:spPr>
            <a:xfrm>
              <a:off x="1488800" y="0"/>
              <a:ext cx="230772" cy="890957"/>
            </a:xfrm>
            <a:custGeom>
              <a:avLst/>
              <a:gdLst>
                <a:gd name="connsiteX0" fmla="*/ 94587 w 230772"/>
                <a:gd name="connsiteY0" fmla="*/ 692417 h 890957"/>
                <a:gd name="connsiteX1" fmla="*/ 94634 w 230772"/>
                <a:gd name="connsiteY1" fmla="*/ 692420 h 890957"/>
                <a:gd name="connsiteX2" fmla="*/ 87721 w 230772"/>
                <a:gd name="connsiteY2" fmla="*/ 706150 h 890957"/>
                <a:gd name="connsiteX3" fmla="*/ 109327 w 230772"/>
                <a:gd name="connsiteY3" fmla="*/ 709756 h 890957"/>
                <a:gd name="connsiteX4" fmla="*/ 120133 w 230772"/>
                <a:gd name="connsiteY4" fmla="*/ 708242 h 890957"/>
                <a:gd name="connsiteX5" fmla="*/ 171155 w 230772"/>
                <a:gd name="connsiteY5" fmla="*/ 740432 h 890957"/>
                <a:gd name="connsiteX6" fmla="*/ 212501 w 230772"/>
                <a:gd name="connsiteY6" fmla="*/ 792252 h 890957"/>
                <a:gd name="connsiteX7" fmla="*/ 210723 w 230772"/>
                <a:gd name="connsiteY7" fmla="*/ 828856 h 890957"/>
                <a:gd name="connsiteX8" fmla="*/ 201238 w 230772"/>
                <a:gd name="connsiteY8" fmla="*/ 861459 h 890957"/>
                <a:gd name="connsiteX9" fmla="*/ 150111 w 230772"/>
                <a:gd name="connsiteY9" fmla="*/ 890950 h 890957"/>
                <a:gd name="connsiteX10" fmla="*/ 83719 w 230772"/>
                <a:gd name="connsiteY10" fmla="*/ 867634 h 890957"/>
                <a:gd name="connsiteX11" fmla="*/ 88412 w 230772"/>
                <a:gd name="connsiteY11" fmla="*/ 858248 h 890957"/>
                <a:gd name="connsiteX12" fmla="*/ 163300 w 230772"/>
                <a:gd name="connsiteY12" fmla="*/ 875636 h 890957"/>
                <a:gd name="connsiteX13" fmla="*/ 198225 w 230772"/>
                <a:gd name="connsiteY13" fmla="*/ 814481 h 890957"/>
                <a:gd name="connsiteX14" fmla="*/ 189531 w 230772"/>
                <a:gd name="connsiteY14" fmla="*/ 775555 h 890957"/>
                <a:gd name="connsiteX15" fmla="*/ 159793 w 230772"/>
                <a:gd name="connsiteY15" fmla="*/ 751053 h 890957"/>
                <a:gd name="connsiteX16" fmla="*/ 87572 w 230772"/>
                <a:gd name="connsiteY16" fmla="*/ 706347 h 890957"/>
                <a:gd name="connsiteX17" fmla="*/ 94587 w 230772"/>
                <a:gd name="connsiteY17" fmla="*/ 692417 h 890957"/>
                <a:gd name="connsiteX18" fmla="*/ 94735 w 230772"/>
                <a:gd name="connsiteY18" fmla="*/ 692219 h 890957"/>
                <a:gd name="connsiteX19" fmla="*/ 95096 w 230772"/>
                <a:gd name="connsiteY19" fmla="*/ 692447 h 890957"/>
                <a:gd name="connsiteX20" fmla="*/ 94634 w 230772"/>
                <a:gd name="connsiteY20" fmla="*/ 692420 h 890957"/>
                <a:gd name="connsiteX21" fmla="*/ 54664 w 230772"/>
                <a:gd name="connsiteY21" fmla="*/ 436551 h 890957"/>
                <a:gd name="connsiteX22" fmla="*/ 54673 w 230772"/>
                <a:gd name="connsiteY22" fmla="*/ 436582 h 890957"/>
                <a:gd name="connsiteX23" fmla="*/ 94148 w 230772"/>
                <a:gd name="connsiteY23" fmla="*/ 450128 h 890957"/>
                <a:gd name="connsiteX24" fmla="*/ 114143 w 230772"/>
                <a:gd name="connsiteY24" fmla="*/ 447130 h 890957"/>
                <a:gd name="connsiteX25" fmla="*/ 161769 w 230772"/>
                <a:gd name="connsiteY25" fmla="*/ 476841 h 890957"/>
                <a:gd name="connsiteX26" fmla="*/ 227222 w 230772"/>
                <a:gd name="connsiteY26" fmla="*/ 626914 h 890957"/>
                <a:gd name="connsiteX27" fmla="*/ 175798 w 230772"/>
                <a:gd name="connsiteY27" fmla="*/ 691330 h 890957"/>
                <a:gd name="connsiteX28" fmla="*/ 131191 w 230772"/>
                <a:gd name="connsiteY28" fmla="*/ 706693 h 890957"/>
                <a:gd name="connsiteX29" fmla="*/ 120133 w 230772"/>
                <a:gd name="connsiteY29" fmla="*/ 708242 h 890957"/>
                <a:gd name="connsiteX30" fmla="*/ 95096 w 230772"/>
                <a:gd name="connsiteY30" fmla="*/ 692447 h 890957"/>
                <a:gd name="connsiteX31" fmla="*/ 118379 w 230772"/>
                <a:gd name="connsiteY31" fmla="*/ 693806 h 890957"/>
                <a:gd name="connsiteX32" fmla="*/ 141911 w 230772"/>
                <a:gd name="connsiteY32" fmla="*/ 687823 h 890957"/>
                <a:gd name="connsiteX33" fmla="*/ 183010 w 230772"/>
                <a:gd name="connsiteY33" fmla="*/ 668409 h 890957"/>
                <a:gd name="connsiteX34" fmla="*/ 192495 w 230772"/>
                <a:gd name="connsiteY34" fmla="*/ 531427 h 890957"/>
                <a:gd name="connsiteX35" fmla="*/ 54574 w 230772"/>
                <a:gd name="connsiteY35" fmla="*/ 436730 h 890957"/>
                <a:gd name="connsiteX36" fmla="*/ 61934 w 230772"/>
                <a:gd name="connsiteY36" fmla="*/ 422157 h 890957"/>
                <a:gd name="connsiteX37" fmla="*/ 62947 w 230772"/>
                <a:gd name="connsiteY37" fmla="*/ 422639 h 890957"/>
                <a:gd name="connsiteX38" fmla="*/ 61836 w 230772"/>
                <a:gd name="connsiteY38" fmla="*/ 422305 h 890957"/>
                <a:gd name="connsiteX39" fmla="*/ 54664 w 230772"/>
                <a:gd name="connsiteY39" fmla="*/ 436551 h 890957"/>
                <a:gd name="connsiteX40" fmla="*/ 51487 w 230772"/>
                <a:gd name="connsiteY40" fmla="*/ 425609 h 890957"/>
                <a:gd name="connsiteX41" fmla="*/ 61934 w 230772"/>
                <a:gd name="connsiteY41" fmla="*/ 422157 h 890957"/>
                <a:gd name="connsiteX42" fmla="*/ 29558 w 230772"/>
                <a:gd name="connsiteY42" fmla="*/ 0 h 890957"/>
                <a:gd name="connsiteX43" fmla="*/ 50321 w 230772"/>
                <a:gd name="connsiteY43" fmla="*/ 0 h 890957"/>
                <a:gd name="connsiteX44" fmla="*/ 80014 w 230772"/>
                <a:gd name="connsiteY44" fmla="*/ 45345 h 890957"/>
                <a:gd name="connsiteX45" fmla="*/ 80212 w 230772"/>
                <a:gd name="connsiteY45" fmla="*/ 133472 h 890957"/>
                <a:gd name="connsiteX46" fmla="*/ 49518 w 230772"/>
                <a:gd name="connsiteY46" fmla="*/ 159875 h 890957"/>
                <a:gd name="connsiteX47" fmla="*/ 27621 w 230772"/>
                <a:gd name="connsiteY47" fmla="*/ 168263 h 890957"/>
                <a:gd name="connsiteX48" fmla="*/ 12190 w 230772"/>
                <a:gd name="connsiteY48" fmla="*/ 159011 h 890957"/>
                <a:gd name="connsiteX49" fmla="*/ 11153 w 230772"/>
                <a:gd name="connsiteY49" fmla="*/ 174571 h 890957"/>
                <a:gd name="connsiteX50" fmla="*/ 27621 w 230772"/>
                <a:gd name="connsiteY50" fmla="*/ 168263 h 890957"/>
                <a:gd name="connsiteX51" fmla="*/ 123337 w 230772"/>
                <a:gd name="connsiteY51" fmla="*/ 225649 h 890957"/>
                <a:gd name="connsiteX52" fmla="*/ 189086 w 230772"/>
                <a:gd name="connsiteY52" fmla="*/ 297870 h 890957"/>
                <a:gd name="connsiteX53" fmla="*/ 192297 w 230772"/>
                <a:gd name="connsiteY53" fmla="*/ 387282 h 890957"/>
                <a:gd name="connsiteX54" fmla="*/ 134544 w 230772"/>
                <a:gd name="connsiteY54" fmla="*/ 444072 h 890957"/>
                <a:gd name="connsiteX55" fmla="*/ 114143 w 230772"/>
                <a:gd name="connsiteY55" fmla="*/ 447130 h 890957"/>
                <a:gd name="connsiteX56" fmla="*/ 113426 w 230772"/>
                <a:gd name="connsiteY56" fmla="*/ 446683 h 890957"/>
                <a:gd name="connsiteX57" fmla="*/ 62947 w 230772"/>
                <a:gd name="connsiteY57" fmla="*/ 422639 h 890957"/>
                <a:gd name="connsiteX58" fmla="*/ 100108 w 230772"/>
                <a:gd name="connsiteY58" fmla="*/ 433822 h 890957"/>
                <a:gd name="connsiteX59" fmla="*/ 139194 w 230772"/>
                <a:gd name="connsiteY59" fmla="*/ 424331 h 890957"/>
                <a:gd name="connsiteX60" fmla="*/ 162609 w 230772"/>
                <a:gd name="connsiteY60" fmla="*/ 285224 h 890957"/>
                <a:gd name="connsiteX61" fmla="*/ 93105 w 230772"/>
                <a:gd name="connsiteY61" fmla="*/ 225402 h 890957"/>
                <a:gd name="connsiteX62" fmla="*/ 4533 w 230772"/>
                <a:gd name="connsiteY62" fmla="*/ 174226 h 890957"/>
                <a:gd name="connsiteX63" fmla="*/ 5571 w 230772"/>
                <a:gd name="connsiteY63" fmla="*/ 158665 h 890957"/>
                <a:gd name="connsiteX64" fmla="*/ 71370 w 230772"/>
                <a:gd name="connsiteY64" fmla="*/ 112872 h 890957"/>
                <a:gd name="connsiteX65" fmla="*/ 56451 w 230772"/>
                <a:gd name="connsiteY65" fmla="*/ 34032 h 89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30772" h="890957">
                  <a:moveTo>
                    <a:pt x="94587" y="692417"/>
                  </a:moveTo>
                  <a:lnTo>
                    <a:pt x="94634" y="692420"/>
                  </a:lnTo>
                  <a:lnTo>
                    <a:pt x="87721" y="706150"/>
                  </a:lnTo>
                  <a:cubicBezTo>
                    <a:pt x="94933" y="708941"/>
                    <a:pt x="102108" y="709904"/>
                    <a:pt x="109327" y="709756"/>
                  </a:cubicBezTo>
                  <a:lnTo>
                    <a:pt x="120133" y="708242"/>
                  </a:lnTo>
                  <a:lnTo>
                    <a:pt x="171155" y="740432"/>
                  </a:lnTo>
                  <a:cubicBezTo>
                    <a:pt x="190124" y="753819"/>
                    <a:pt x="208451" y="767947"/>
                    <a:pt x="212501" y="792252"/>
                  </a:cubicBezTo>
                  <a:cubicBezTo>
                    <a:pt x="214527" y="804354"/>
                    <a:pt x="212946" y="816901"/>
                    <a:pt x="210723" y="828856"/>
                  </a:cubicBezTo>
                  <a:cubicBezTo>
                    <a:pt x="208698" y="839921"/>
                    <a:pt x="206326" y="851332"/>
                    <a:pt x="201238" y="861459"/>
                  </a:cubicBezTo>
                  <a:cubicBezTo>
                    <a:pt x="191556" y="880774"/>
                    <a:pt x="171204" y="890654"/>
                    <a:pt x="150111" y="890950"/>
                  </a:cubicBezTo>
                  <a:cubicBezTo>
                    <a:pt x="125906" y="891296"/>
                    <a:pt x="103874" y="879934"/>
                    <a:pt x="83719" y="867634"/>
                  </a:cubicBezTo>
                  <a:cubicBezTo>
                    <a:pt x="77841" y="864077"/>
                    <a:pt x="82188" y="855087"/>
                    <a:pt x="88412" y="858248"/>
                  </a:cubicBezTo>
                  <a:cubicBezTo>
                    <a:pt x="111432" y="868968"/>
                    <a:pt x="137168" y="883046"/>
                    <a:pt x="163300" y="875636"/>
                  </a:cubicBezTo>
                  <a:cubicBezTo>
                    <a:pt x="190371" y="867930"/>
                    <a:pt x="195657" y="839081"/>
                    <a:pt x="198225" y="814481"/>
                  </a:cubicBezTo>
                  <a:cubicBezTo>
                    <a:pt x="199658" y="800699"/>
                    <a:pt x="198324" y="786818"/>
                    <a:pt x="189531" y="775555"/>
                  </a:cubicBezTo>
                  <a:cubicBezTo>
                    <a:pt x="181677" y="765477"/>
                    <a:pt x="170216" y="758265"/>
                    <a:pt x="159793" y="751053"/>
                  </a:cubicBezTo>
                  <a:cubicBezTo>
                    <a:pt x="136477" y="734900"/>
                    <a:pt x="112321" y="720080"/>
                    <a:pt x="87572" y="706347"/>
                  </a:cubicBezTo>
                  <a:cubicBezTo>
                    <a:pt x="78631" y="701407"/>
                    <a:pt x="85349" y="688910"/>
                    <a:pt x="94587" y="692417"/>
                  </a:cubicBezTo>
                  <a:close/>
                  <a:moveTo>
                    <a:pt x="94735" y="692219"/>
                  </a:moveTo>
                  <a:lnTo>
                    <a:pt x="95096" y="692447"/>
                  </a:lnTo>
                  <a:lnTo>
                    <a:pt x="94634" y="692420"/>
                  </a:lnTo>
                  <a:close/>
                  <a:moveTo>
                    <a:pt x="54664" y="436551"/>
                  </a:moveTo>
                  <a:lnTo>
                    <a:pt x="54673" y="436582"/>
                  </a:lnTo>
                  <a:cubicBezTo>
                    <a:pt x="66961" y="444757"/>
                    <a:pt x="80478" y="449076"/>
                    <a:pt x="94148" y="450128"/>
                  </a:cubicBezTo>
                  <a:lnTo>
                    <a:pt x="114143" y="447130"/>
                  </a:lnTo>
                  <a:lnTo>
                    <a:pt x="161769" y="476841"/>
                  </a:lnTo>
                  <a:cubicBezTo>
                    <a:pt x="207315" y="511569"/>
                    <a:pt x="242289" y="567883"/>
                    <a:pt x="227222" y="626914"/>
                  </a:cubicBezTo>
                  <a:cubicBezTo>
                    <a:pt x="220010" y="655269"/>
                    <a:pt x="201831" y="678042"/>
                    <a:pt x="175798" y="691330"/>
                  </a:cubicBezTo>
                  <a:cubicBezTo>
                    <a:pt x="161720" y="698542"/>
                    <a:pt x="146604" y="703235"/>
                    <a:pt x="131191" y="706693"/>
                  </a:cubicBezTo>
                  <a:lnTo>
                    <a:pt x="120133" y="708242"/>
                  </a:lnTo>
                  <a:lnTo>
                    <a:pt x="95096" y="692447"/>
                  </a:lnTo>
                  <a:lnTo>
                    <a:pt x="118379" y="693806"/>
                  </a:lnTo>
                  <a:cubicBezTo>
                    <a:pt x="126548" y="692491"/>
                    <a:pt x="134674" y="689947"/>
                    <a:pt x="141911" y="687823"/>
                  </a:cubicBezTo>
                  <a:cubicBezTo>
                    <a:pt x="156582" y="683525"/>
                    <a:pt x="170809" y="677696"/>
                    <a:pt x="183010" y="668409"/>
                  </a:cubicBezTo>
                  <a:cubicBezTo>
                    <a:pt x="226432" y="635362"/>
                    <a:pt x="220405" y="572082"/>
                    <a:pt x="192495" y="531427"/>
                  </a:cubicBezTo>
                  <a:cubicBezTo>
                    <a:pt x="159892" y="483955"/>
                    <a:pt x="105455" y="459404"/>
                    <a:pt x="54574" y="436730"/>
                  </a:cubicBezTo>
                  <a:close/>
                  <a:moveTo>
                    <a:pt x="61934" y="422157"/>
                  </a:moveTo>
                  <a:lnTo>
                    <a:pt x="62947" y="422639"/>
                  </a:lnTo>
                  <a:lnTo>
                    <a:pt x="61836" y="422305"/>
                  </a:lnTo>
                  <a:lnTo>
                    <a:pt x="54664" y="436551"/>
                  </a:lnTo>
                  <a:lnTo>
                    <a:pt x="51487" y="425609"/>
                  </a:lnTo>
                  <a:cubicBezTo>
                    <a:pt x="53142" y="422157"/>
                    <a:pt x="57069" y="419959"/>
                    <a:pt x="61934" y="422157"/>
                  </a:cubicBezTo>
                  <a:close/>
                  <a:moveTo>
                    <a:pt x="29558" y="0"/>
                  </a:moveTo>
                  <a:lnTo>
                    <a:pt x="50321" y="0"/>
                  </a:lnTo>
                  <a:lnTo>
                    <a:pt x="80014" y="45345"/>
                  </a:lnTo>
                  <a:cubicBezTo>
                    <a:pt x="90684" y="72909"/>
                    <a:pt x="97501" y="107093"/>
                    <a:pt x="80212" y="133472"/>
                  </a:cubicBezTo>
                  <a:cubicBezTo>
                    <a:pt x="72506" y="145204"/>
                    <a:pt x="61651" y="153515"/>
                    <a:pt x="49518" y="159875"/>
                  </a:cubicBezTo>
                  <a:lnTo>
                    <a:pt x="27621" y="168263"/>
                  </a:lnTo>
                  <a:lnTo>
                    <a:pt x="12190" y="159011"/>
                  </a:lnTo>
                  <a:cubicBezTo>
                    <a:pt x="11844" y="164198"/>
                    <a:pt x="11499" y="169384"/>
                    <a:pt x="11153" y="174571"/>
                  </a:cubicBezTo>
                  <a:lnTo>
                    <a:pt x="27621" y="168263"/>
                  </a:lnTo>
                  <a:lnTo>
                    <a:pt x="123337" y="225649"/>
                  </a:lnTo>
                  <a:cubicBezTo>
                    <a:pt x="150160" y="244668"/>
                    <a:pt x="175502" y="267293"/>
                    <a:pt x="189086" y="297870"/>
                  </a:cubicBezTo>
                  <a:cubicBezTo>
                    <a:pt x="201436" y="325731"/>
                    <a:pt x="202918" y="358680"/>
                    <a:pt x="192297" y="387282"/>
                  </a:cubicBezTo>
                  <a:cubicBezTo>
                    <a:pt x="182467" y="413784"/>
                    <a:pt x="160349" y="434284"/>
                    <a:pt x="134544" y="444072"/>
                  </a:cubicBezTo>
                  <a:lnTo>
                    <a:pt x="114143" y="447130"/>
                  </a:lnTo>
                  <a:lnTo>
                    <a:pt x="113426" y="446683"/>
                  </a:lnTo>
                  <a:lnTo>
                    <a:pt x="62947" y="422639"/>
                  </a:lnTo>
                  <a:lnTo>
                    <a:pt x="100108" y="433822"/>
                  </a:lnTo>
                  <a:cubicBezTo>
                    <a:pt x="113507" y="434025"/>
                    <a:pt x="127042" y="430728"/>
                    <a:pt x="139194" y="424331"/>
                  </a:cubicBezTo>
                  <a:cubicBezTo>
                    <a:pt x="190074" y="397606"/>
                    <a:pt x="193335" y="328497"/>
                    <a:pt x="162609" y="285224"/>
                  </a:cubicBezTo>
                  <a:cubicBezTo>
                    <a:pt x="144776" y="260130"/>
                    <a:pt x="118496" y="242099"/>
                    <a:pt x="93105" y="225402"/>
                  </a:cubicBezTo>
                  <a:cubicBezTo>
                    <a:pt x="64602" y="206631"/>
                    <a:pt x="35012" y="189588"/>
                    <a:pt x="4533" y="174226"/>
                  </a:cubicBezTo>
                  <a:cubicBezTo>
                    <a:pt x="-1839" y="171015"/>
                    <a:pt x="-1493" y="160839"/>
                    <a:pt x="5571" y="158665"/>
                  </a:cubicBezTo>
                  <a:cubicBezTo>
                    <a:pt x="30764" y="150909"/>
                    <a:pt x="62675" y="141030"/>
                    <a:pt x="71370" y="112872"/>
                  </a:cubicBezTo>
                  <a:cubicBezTo>
                    <a:pt x="79273" y="87185"/>
                    <a:pt x="68010" y="56904"/>
                    <a:pt x="56451" y="3403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2" name="任意多边形: 形状 391"/>
            <p:cNvSpPr/>
            <p:nvPr/>
          </p:nvSpPr>
          <p:spPr>
            <a:xfrm>
              <a:off x="1420214" y="687192"/>
              <a:ext cx="129211" cy="114680"/>
            </a:xfrm>
            <a:custGeom>
              <a:avLst/>
              <a:gdLst>
                <a:gd name="connsiteX0" fmla="*/ 129137 w 129211"/>
                <a:gd name="connsiteY0" fmla="*/ 91029 h 114680"/>
                <a:gd name="connsiteX1" fmla="*/ 119257 w 129211"/>
                <a:gd name="connsiteY1" fmla="*/ 81545 h 114680"/>
                <a:gd name="connsiteX2" fmla="*/ 107154 w 129211"/>
                <a:gd name="connsiteY2" fmla="*/ 70924 h 114680"/>
                <a:gd name="connsiteX3" fmla="*/ 81764 w 129211"/>
                <a:gd name="connsiteY3" fmla="*/ 47410 h 114680"/>
                <a:gd name="connsiteX4" fmla="*/ 30686 w 129211"/>
                <a:gd name="connsiteY4" fmla="*/ 1667 h 114680"/>
                <a:gd name="connsiteX5" fmla="*/ 17792 w 129211"/>
                <a:gd name="connsiteY5" fmla="*/ 5965 h 114680"/>
                <a:gd name="connsiteX6" fmla="*/ 9790 w 129211"/>
                <a:gd name="connsiteY6" fmla="*/ 58871 h 114680"/>
                <a:gd name="connsiteX7" fmla="*/ 9 w 129211"/>
                <a:gd name="connsiteY7" fmla="*/ 110394 h 114680"/>
                <a:gd name="connsiteX8" fmla="*/ 9098 w 129211"/>
                <a:gd name="connsiteY8" fmla="*/ 112271 h 114680"/>
                <a:gd name="connsiteX9" fmla="*/ 25153 w 129211"/>
                <a:gd name="connsiteY9" fmla="*/ 62131 h 114680"/>
                <a:gd name="connsiteX10" fmla="*/ 33205 w 129211"/>
                <a:gd name="connsiteY10" fmla="*/ 9225 h 114680"/>
                <a:gd name="connsiteX11" fmla="*/ 20312 w 129211"/>
                <a:gd name="connsiteY11" fmla="*/ 13523 h 114680"/>
                <a:gd name="connsiteX12" fmla="*/ 73662 w 129211"/>
                <a:gd name="connsiteY12" fmla="*/ 59562 h 114680"/>
                <a:gd name="connsiteX13" fmla="*/ 100140 w 129211"/>
                <a:gd name="connsiteY13" fmla="*/ 81298 h 114680"/>
                <a:gd name="connsiteX14" fmla="*/ 115108 w 129211"/>
                <a:gd name="connsiteY14" fmla="*/ 89350 h 114680"/>
                <a:gd name="connsiteX15" fmla="*/ 128347 w 129211"/>
                <a:gd name="connsiteY15" fmla="*/ 92610 h 114680"/>
                <a:gd name="connsiteX16" fmla="*/ 129137 w 129211"/>
                <a:gd name="connsiteY16" fmla="*/ 91029 h 114680"/>
                <a:gd name="connsiteX17" fmla="*/ 129137 w 129211"/>
                <a:gd name="connsiteY17" fmla="*/ 91029 h 11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9211" h="114680">
                  <a:moveTo>
                    <a:pt x="129137" y="91029"/>
                  </a:moveTo>
                  <a:cubicBezTo>
                    <a:pt x="127358" y="87028"/>
                    <a:pt x="122468" y="84410"/>
                    <a:pt x="119257" y="81545"/>
                  </a:cubicBezTo>
                  <a:cubicBezTo>
                    <a:pt x="115256" y="77939"/>
                    <a:pt x="111156" y="74481"/>
                    <a:pt x="107154" y="70924"/>
                  </a:cubicBezTo>
                  <a:cubicBezTo>
                    <a:pt x="98559" y="63218"/>
                    <a:pt x="89964" y="55561"/>
                    <a:pt x="81764" y="47410"/>
                  </a:cubicBezTo>
                  <a:cubicBezTo>
                    <a:pt x="65610" y="31306"/>
                    <a:pt x="49655" y="14610"/>
                    <a:pt x="30686" y="1667"/>
                  </a:cubicBezTo>
                  <a:cubicBezTo>
                    <a:pt x="26388" y="-1247"/>
                    <a:pt x="18435" y="-655"/>
                    <a:pt x="17792" y="5965"/>
                  </a:cubicBezTo>
                  <a:cubicBezTo>
                    <a:pt x="15965" y="23748"/>
                    <a:pt x="13347" y="41384"/>
                    <a:pt x="9790" y="58871"/>
                  </a:cubicBezTo>
                  <a:cubicBezTo>
                    <a:pt x="6332" y="75913"/>
                    <a:pt x="947" y="92956"/>
                    <a:pt x="9" y="110394"/>
                  </a:cubicBezTo>
                  <a:cubicBezTo>
                    <a:pt x="-288" y="115580"/>
                    <a:pt x="6925" y="115877"/>
                    <a:pt x="9098" y="112271"/>
                  </a:cubicBezTo>
                  <a:cubicBezTo>
                    <a:pt x="18039" y="97352"/>
                    <a:pt x="21695" y="79025"/>
                    <a:pt x="25153" y="62131"/>
                  </a:cubicBezTo>
                  <a:cubicBezTo>
                    <a:pt x="28759" y="44644"/>
                    <a:pt x="31377" y="27009"/>
                    <a:pt x="33205" y="9225"/>
                  </a:cubicBezTo>
                  <a:cubicBezTo>
                    <a:pt x="28907" y="10658"/>
                    <a:pt x="24609" y="12090"/>
                    <a:pt x="20312" y="13523"/>
                  </a:cubicBezTo>
                  <a:cubicBezTo>
                    <a:pt x="39824" y="26860"/>
                    <a:pt x="56274" y="43656"/>
                    <a:pt x="73662" y="59562"/>
                  </a:cubicBezTo>
                  <a:cubicBezTo>
                    <a:pt x="82060" y="67269"/>
                    <a:pt x="90606" y="75024"/>
                    <a:pt x="100140" y="81298"/>
                  </a:cubicBezTo>
                  <a:cubicBezTo>
                    <a:pt x="104932" y="84459"/>
                    <a:pt x="109822" y="87176"/>
                    <a:pt x="115108" y="89350"/>
                  </a:cubicBezTo>
                  <a:cubicBezTo>
                    <a:pt x="119109" y="90980"/>
                    <a:pt x="123950" y="93598"/>
                    <a:pt x="128347" y="92610"/>
                  </a:cubicBezTo>
                  <a:cubicBezTo>
                    <a:pt x="128989" y="92413"/>
                    <a:pt x="129384" y="91573"/>
                    <a:pt x="129137" y="91029"/>
                  </a:cubicBezTo>
                  <a:lnTo>
                    <a:pt x="129137" y="9102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3" name="任意多边形: 形状 392"/>
            <p:cNvSpPr/>
            <p:nvPr/>
          </p:nvSpPr>
          <p:spPr>
            <a:xfrm>
              <a:off x="1386691" y="470615"/>
              <a:ext cx="145231" cy="84439"/>
            </a:xfrm>
            <a:custGeom>
              <a:avLst/>
              <a:gdLst>
                <a:gd name="connsiteX0" fmla="*/ 144926 w 145231"/>
                <a:gd name="connsiteY0" fmla="*/ 83385 h 84439"/>
                <a:gd name="connsiteX1" fmla="*/ 109013 w 145231"/>
                <a:gd name="connsiteY1" fmla="*/ 64367 h 84439"/>
                <a:gd name="connsiteX2" fmla="*/ 71915 w 145231"/>
                <a:gd name="connsiteY2" fmla="*/ 44558 h 84439"/>
                <a:gd name="connsiteX3" fmla="*/ 37336 w 145231"/>
                <a:gd name="connsiteY3" fmla="*/ 21785 h 84439"/>
                <a:gd name="connsiteX4" fmla="*/ 21676 w 145231"/>
                <a:gd name="connsiteY4" fmla="*/ 9584 h 84439"/>
                <a:gd name="connsiteX5" fmla="*/ 4930 w 145231"/>
                <a:gd name="connsiteY5" fmla="*/ 1 h 84439"/>
                <a:gd name="connsiteX6" fmla="*/ 40 w 145231"/>
                <a:gd name="connsiteY6" fmla="*/ 5533 h 84439"/>
                <a:gd name="connsiteX7" fmla="*/ 11154 w 145231"/>
                <a:gd name="connsiteY7" fmla="*/ 19661 h 84439"/>
                <a:gd name="connsiteX8" fmla="*/ 28889 w 145231"/>
                <a:gd name="connsiteY8" fmla="*/ 33048 h 84439"/>
                <a:gd name="connsiteX9" fmla="*/ 64851 w 145231"/>
                <a:gd name="connsiteY9" fmla="*/ 55969 h 84439"/>
                <a:gd name="connsiteX10" fmla="*/ 102739 w 145231"/>
                <a:gd name="connsiteY10" fmla="*/ 74148 h 84439"/>
                <a:gd name="connsiteX11" fmla="*/ 144531 w 145231"/>
                <a:gd name="connsiteY11" fmla="*/ 84423 h 84439"/>
                <a:gd name="connsiteX12" fmla="*/ 144926 w 145231"/>
                <a:gd name="connsiteY12" fmla="*/ 83385 h 84439"/>
                <a:gd name="connsiteX13" fmla="*/ 144926 w 145231"/>
                <a:gd name="connsiteY13" fmla="*/ 83385 h 84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231" h="84439">
                  <a:moveTo>
                    <a:pt x="144926" y="83385"/>
                  </a:moveTo>
                  <a:cubicBezTo>
                    <a:pt x="132576" y="77754"/>
                    <a:pt x="121066" y="70591"/>
                    <a:pt x="109013" y="64367"/>
                  </a:cubicBezTo>
                  <a:cubicBezTo>
                    <a:pt x="96565" y="57945"/>
                    <a:pt x="84067" y="51622"/>
                    <a:pt x="71915" y="44558"/>
                  </a:cubicBezTo>
                  <a:cubicBezTo>
                    <a:pt x="59960" y="37593"/>
                    <a:pt x="48401" y="30035"/>
                    <a:pt x="37336" y="21785"/>
                  </a:cubicBezTo>
                  <a:cubicBezTo>
                    <a:pt x="32001" y="17834"/>
                    <a:pt x="26814" y="13783"/>
                    <a:pt x="21676" y="9584"/>
                  </a:cubicBezTo>
                  <a:cubicBezTo>
                    <a:pt x="16490" y="5336"/>
                    <a:pt x="12093" y="99"/>
                    <a:pt x="4930" y="1"/>
                  </a:cubicBezTo>
                  <a:cubicBezTo>
                    <a:pt x="2263" y="-49"/>
                    <a:pt x="-355" y="2915"/>
                    <a:pt x="40" y="5533"/>
                  </a:cubicBezTo>
                  <a:cubicBezTo>
                    <a:pt x="1077" y="12350"/>
                    <a:pt x="6066" y="15561"/>
                    <a:pt x="11154" y="19661"/>
                  </a:cubicBezTo>
                  <a:cubicBezTo>
                    <a:pt x="16934" y="24305"/>
                    <a:pt x="22813" y="28751"/>
                    <a:pt x="28889" y="33048"/>
                  </a:cubicBezTo>
                  <a:cubicBezTo>
                    <a:pt x="40448" y="41298"/>
                    <a:pt x="52452" y="48955"/>
                    <a:pt x="64851" y="55969"/>
                  </a:cubicBezTo>
                  <a:cubicBezTo>
                    <a:pt x="77003" y="62836"/>
                    <a:pt x="89599" y="69307"/>
                    <a:pt x="102739" y="74148"/>
                  </a:cubicBezTo>
                  <a:cubicBezTo>
                    <a:pt x="116324" y="79137"/>
                    <a:pt x="130403" y="81657"/>
                    <a:pt x="144531" y="84423"/>
                  </a:cubicBezTo>
                  <a:cubicBezTo>
                    <a:pt x="145173" y="84571"/>
                    <a:pt x="145519" y="83682"/>
                    <a:pt x="144926" y="83385"/>
                  </a:cubicBezTo>
                  <a:lnTo>
                    <a:pt x="144926" y="8338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4" name="任意多边形: 形状 393"/>
            <p:cNvSpPr/>
            <p:nvPr/>
          </p:nvSpPr>
          <p:spPr>
            <a:xfrm>
              <a:off x="1295417" y="478389"/>
              <a:ext cx="99271" cy="133383"/>
            </a:xfrm>
            <a:custGeom>
              <a:avLst/>
              <a:gdLst>
                <a:gd name="connsiteX0" fmla="*/ 95957 w 99271"/>
                <a:gd name="connsiteY0" fmla="*/ 427 h 133383"/>
                <a:gd name="connsiteX1" fmla="*/ 85435 w 99271"/>
                <a:gd name="connsiteY1" fmla="*/ 13369 h 133383"/>
                <a:gd name="connsiteX2" fmla="*/ 72938 w 99271"/>
                <a:gd name="connsiteY2" fmla="*/ 30757 h 133383"/>
                <a:gd name="connsiteX3" fmla="*/ 49918 w 99271"/>
                <a:gd name="connsiteY3" fmla="*/ 63854 h 133383"/>
                <a:gd name="connsiteX4" fmla="*/ 25910 w 99271"/>
                <a:gd name="connsiteY4" fmla="*/ 94976 h 133383"/>
                <a:gd name="connsiteX5" fmla="*/ 12671 w 99271"/>
                <a:gd name="connsiteY5" fmla="*/ 110931 h 133383"/>
                <a:gd name="connsiteX6" fmla="*/ 569 w 99271"/>
                <a:gd name="connsiteY6" fmla="*/ 126640 h 133383"/>
                <a:gd name="connsiteX7" fmla="*/ 7435 w 99271"/>
                <a:gd name="connsiteY7" fmla="*/ 132716 h 133383"/>
                <a:gd name="connsiteX8" fmla="*/ 35543 w 99271"/>
                <a:gd name="connsiteY8" fmla="*/ 104954 h 133383"/>
                <a:gd name="connsiteX9" fmla="*/ 61329 w 99271"/>
                <a:gd name="connsiteY9" fmla="*/ 72499 h 133383"/>
                <a:gd name="connsiteX10" fmla="*/ 83410 w 99271"/>
                <a:gd name="connsiteY10" fmla="*/ 39155 h 133383"/>
                <a:gd name="connsiteX11" fmla="*/ 92450 w 99271"/>
                <a:gd name="connsiteY11" fmla="*/ 21767 h 133383"/>
                <a:gd name="connsiteX12" fmla="*/ 99267 w 99271"/>
                <a:gd name="connsiteY12" fmla="*/ 2600 h 133383"/>
                <a:gd name="connsiteX13" fmla="*/ 95957 w 99271"/>
                <a:gd name="connsiteY13" fmla="*/ 427 h 133383"/>
                <a:gd name="connsiteX14" fmla="*/ 95957 w 99271"/>
                <a:gd name="connsiteY14" fmla="*/ 427 h 133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271" h="133383">
                  <a:moveTo>
                    <a:pt x="95957" y="427"/>
                  </a:moveTo>
                  <a:cubicBezTo>
                    <a:pt x="91215" y="4131"/>
                    <a:pt x="88943" y="8676"/>
                    <a:pt x="85435" y="13369"/>
                  </a:cubicBezTo>
                  <a:cubicBezTo>
                    <a:pt x="81187" y="19099"/>
                    <a:pt x="77038" y="24879"/>
                    <a:pt x="72938" y="30757"/>
                  </a:cubicBezTo>
                  <a:cubicBezTo>
                    <a:pt x="65281" y="41823"/>
                    <a:pt x="57970" y="53086"/>
                    <a:pt x="49918" y="63854"/>
                  </a:cubicBezTo>
                  <a:cubicBezTo>
                    <a:pt x="42113" y="74376"/>
                    <a:pt x="34110" y="84750"/>
                    <a:pt x="25910" y="94976"/>
                  </a:cubicBezTo>
                  <a:cubicBezTo>
                    <a:pt x="21563" y="100360"/>
                    <a:pt x="17167" y="105695"/>
                    <a:pt x="12671" y="110931"/>
                  </a:cubicBezTo>
                  <a:cubicBezTo>
                    <a:pt x="8423" y="115871"/>
                    <a:pt x="3582" y="120811"/>
                    <a:pt x="569" y="126640"/>
                  </a:cubicBezTo>
                  <a:cubicBezTo>
                    <a:pt x="-1753" y="131086"/>
                    <a:pt x="3533" y="134988"/>
                    <a:pt x="7435" y="132716"/>
                  </a:cubicBezTo>
                  <a:cubicBezTo>
                    <a:pt x="18352" y="126442"/>
                    <a:pt x="27293" y="114290"/>
                    <a:pt x="35543" y="104954"/>
                  </a:cubicBezTo>
                  <a:cubicBezTo>
                    <a:pt x="44731" y="94580"/>
                    <a:pt x="53277" y="83811"/>
                    <a:pt x="61329" y="72499"/>
                  </a:cubicBezTo>
                  <a:cubicBezTo>
                    <a:pt x="69035" y="61681"/>
                    <a:pt x="76741" y="50665"/>
                    <a:pt x="83410" y="39155"/>
                  </a:cubicBezTo>
                  <a:cubicBezTo>
                    <a:pt x="86670" y="33524"/>
                    <a:pt x="89980" y="27793"/>
                    <a:pt x="92450" y="21767"/>
                  </a:cubicBezTo>
                  <a:cubicBezTo>
                    <a:pt x="95068" y="15345"/>
                    <a:pt x="98625" y="9615"/>
                    <a:pt x="99267" y="2600"/>
                  </a:cubicBezTo>
                  <a:cubicBezTo>
                    <a:pt x="99366" y="1019"/>
                    <a:pt x="97588" y="-858"/>
                    <a:pt x="95957" y="427"/>
                  </a:cubicBezTo>
                  <a:lnTo>
                    <a:pt x="95957" y="42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5" name="任意多边形: 形状 394"/>
            <p:cNvSpPr/>
            <p:nvPr/>
          </p:nvSpPr>
          <p:spPr>
            <a:xfrm>
              <a:off x="1291288" y="221684"/>
              <a:ext cx="194549" cy="111286"/>
            </a:xfrm>
            <a:custGeom>
              <a:avLst/>
              <a:gdLst>
                <a:gd name="connsiteX0" fmla="*/ 194191 w 194549"/>
                <a:gd name="connsiteY0" fmla="*/ 80482 h 111286"/>
                <a:gd name="connsiteX1" fmla="*/ 72769 w 194549"/>
                <a:gd name="connsiteY1" fmla="*/ 4754 h 111286"/>
                <a:gd name="connsiteX2" fmla="*/ 51083 w 194549"/>
                <a:gd name="connsiteY2" fmla="*/ 4655 h 111286"/>
                <a:gd name="connsiteX3" fmla="*/ 33448 w 194549"/>
                <a:gd name="connsiteY3" fmla="*/ 37061 h 111286"/>
                <a:gd name="connsiteX4" fmla="*/ 15713 w 194549"/>
                <a:gd name="connsiteY4" fmla="*/ 70751 h 111286"/>
                <a:gd name="connsiteX5" fmla="*/ 103 w 194549"/>
                <a:gd name="connsiteY5" fmla="*/ 105182 h 111286"/>
                <a:gd name="connsiteX6" fmla="*/ 9045 w 194549"/>
                <a:gd name="connsiteY6" fmla="*/ 109677 h 111286"/>
                <a:gd name="connsiteX7" fmla="*/ 26087 w 194549"/>
                <a:gd name="connsiteY7" fmla="*/ 81569 h 111286"/>
                <a:gd name="connsiteX8" fmla="*/ 42290 w 194549"/>
                <a:gd name="connsiteY8" fmla="*/ 50794 h 111286"/>
                <a:gd name="connsiteX9" fmla="*/ 57406 w 194549"/>
                <a:gd name="connsiteY9" fmla="*/ 21352 h 111286"/>
                <a:gd name="connsiteX10" fmla="*/ 61160 w 194549"/>
                <a:gd name="connsiteY10" fmla="*/ 13992 h 111286"/>
                <a:gd name="connsiteX11" fmla="*/ 59826 w 194549"/>
                <a:gd name="connsiteY11" fmla="*/ 13152 h 111286"/>
                <a:gd name="connsiteX12" fmla="*/ 62691 w 194549"/>
                <a:gd name="connsiteY12" fmla="*/ 14436 h 111286"/>
                <a:gd name="connsiteX13" fmla="*/ 78301 w 194549"/>
                <a:gd name="connsiteY13" fmla="*/ 21797 h 111286"/>
                <a:gd name="connsiteX14" fmla="*/ 193054 w 194549"/>
                <a:gd name="connsiteY14" fmla="*/ 82261 h 111286"/>
                <a:gd name="connsiteX15" fmla="*/ 194191 w 194549"/>
                <a:gd name="connsiteY15" fmla="*/ 80482 h 111286"/>
                <a:gd name="connsiteX16" fmla="*/ 194191 w 194549"/>
                <a:gd name="connsiteY16" fmla="*/ 80482 h 11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4549" h="111286">
                  <a:moveTo>
                    <a:pt x="194191" y="80482"/>
                  </a:moveTo>
                  <a:cubicBezTo>
                    <a:pt x="156005" y="51633"/>
                    <a:pt x="115696" y="26045"/>
                    <a:pt x="72769" y="4754"/>
                  </a:cubicBezTo>
                  <a:cubicBezTo>
                    <a:pt x="65161" y="1000"/>
                    <a:pt x="57307" y="-3693"/>
                    <a:pt x="51083" y="4655"/>
                  </a:cubicBezTo>
                  <a:cubicBezTo>
                    <a:pt x="43969" y="14140"/>
                    <a:pt x="39030" y="26588"/>
                    <a:pt x="33448" y="37061"/>
                  </a:cubicBezTo>
                  <a:cubicBezTo>
                    <a:pt x="27470" y="48274"/>
                    <a:pt x="21394" y="59438"/>
                    <a:pt x="15713" y="70751"/>
                  </a:cubicBezTo>
                  <a:cubicBezTo>
                    <a:pt x="10280" y="81520"/>
                    <a:pt x="2326" y="93276"/>
                    <a:pt x="103" y="105182"/>
                  </a:cubicBezTo>
                  <a:cubicBezTo>
                    <a:pt x="-885" y="110418"/>
                    <a:pt x="5438" y="113283"/>
                    <a:pt x="9045" y="109677"/>
                  </a:cubicBezTo>
                  <a:cubicBezTo>
                    <a:pt x="16504" y="102168"/>
                    <a:pt x="21048" y="90806"/>
                    <a:pt x="26087" y="81569"/>
                  </a:cubicBezTo>
                  <a:cubicBezTo>
                    <a:pt x="31669" y="71393"/>
                    <a:pt x="36955" y="61118"/>
                    <a:pt x="42290" y="50794"/>
                  </a:cubicBezTo>
                  <a:cubicBezTo>
                    <a:pt x="47378" y="41013"/>
                    <a:pt x="52367" y="31182"/>
                    <a:pt x="57406" y="21352"/>
                  </a:cubicBezTo>
                  <a:cubicBezTo>
                    <a:pt x="58394" y="19376"/>
                    <a:pt x="61210" y="16017"/>
                    <a:pt x="61160" y="13992"/>
                  </a:cubicBezTo>
                  <a:cubicBezTo>
                    <a:pt x="62494" y="12213"/>
                    <a:pt x="62049" y="11917"/>
                    <a:pt x="59826" y="13152"/>
                  </a:cubicBezTo>
                  <a:cubicBezTo>
                    <a:pt x="60765" y="13596"/>
                    <a:pt x="61704" y="14041"/>
                    <a:pt x="62691" y="14436"/>
                  </a:cubicBezTo>
                  <a:cubicBezTo>
                    <a:pt x="67137" y="17548"/>
                    <a:pt x="73362" y="19426"/>
                    <a:pt x="78301" y="21797"/>
                  </a:cubicBezTo>
                  <a:cubicBezTo>
                    <a:pt x="117277" y="40568"/>
                    <a:pt x="155759" y="60377"/>
                    <a:pt x="193054" y="82261"/>
                  </a:cubicBezTo>
                  <a:cubicBezTo>
                    <a:pt x="194042" y="82804"/>
                    <a:pt x="195129" y="81223"/>
                    <a:pt x="194191" y="80482"/>
                  </a:cubicBezTo>
                  <a:lnTo>
                    <a:pt x="194191" y="8048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6" name="任意多边形: 形状 395"/>
            <p:cNvSpPr/>
            <p:nvPr/>
          </p:nvSpPr>
          <p:spPr>
            <a:xfrm>
              <a:off x="1172274" y="17037"/>
              <a:ext cx="310551" cy="123984"/>
            </a:xfrm>
            <a:custGeom>
              <a:avLst/>
              <a:gdLst>
                <a:gd name="connsiteX0" fmla="*/ 309747 w 310551"/>
                <a:gd name="connsiteY0" fmla="*/ 51721 h 123984"/>
                <a:gd name="connsiteX1" fmla="*/ 268746 w 310551"/>
                <a:gd name="connsiteY1" fmla="*/ 40113 h 123984"/>
                <a:gd name="connsiteX2" fmla="*/ 227448 w 310551"/>
                <a:gd name="connsiteY2" fmla="*/ 24552 h 123984"/>
                <a:gd name="connsiteX3" fmla="*/ 187880 w 310551"/>
                <a:gd name="connsiteY3" fmla="*/ 3113 h 123984"/>
                <a:gd name="connsiteX4" fmla="*/ 153647 w 310551"/>
                <a:gd name="connsiteY4" fmla="*/ 6917 h 123984"/>
                <a:gd name="connsiteX5" fmla="*/ 75251 w 310551"/>
                <a:gd name="connsiteY5" fmla="*/ 61107 h 123984"/>
                <a:gd name="connsiteX6" fmla="*/ 36226 w 310551"/>
                <a:gd name="connsiteY6" fmla="*/ 89166 h 123984"/>
                <a:gd name="connsiteX7" fmla="*/ 511 w 310551"/>
                <a:gd name="connsiteY7" fmla="*/ 120237 h 123984"/>
                <a:gd name="connsiteX8" fmla="*/ 2932 w 310551"/>
                <a:gd name="connsiteY8" fmla="*/ 123843 h 123984"/>
                <a:gd name="connsiteX9" fmla="*/ 41265 w 310551"/>
                <a:gd name="connsiteY9" fmla="*/ 102651 h 123984"/>
                <a:gd name="connsiteX10" fmla="*/ 79549 w 310551"/>
                <a:gd name="connsiteY10" fmla="*/ 76421 h 123984"/>
                <a:gd name="connsiteX11" fmla="*/ 153696 w 310551"/>
                <a:gd name="connsiteY11" fmla="*/ 23416 h 123984"/>
                <a:gd name="connsiteX12" fmla="*/ 170640 w 310551"/>
                <a:gd name="connsiteY12" fmla="*/ 13042 h 123984"/>
                <a:gd name="connsiteX13" fmla="*/ 192919 w 310551"/>
                <a:gd name="connsiteY13" fmla="*/ 19415 h 123984"/>
                <a:gd name="connsiteX14" fmla="*/ 231845 w 310551"/>
                <a:gd name="connsiteY14" fmla="*/ 35815 h 123984"/>
                <a:gd name="connsiteX15" fmla="*/ 309203 w 310551"/>
                <a:gd name="connsiteY15" fmla="*/ 54488 h 123984"/>
                <a:gd name="connsiteX16" fmla="*/ 309747 w 310551"/>
                <a:gd name="connsiteY16" fmla="*/ 51721 h 123984"/>
                <a:gd name="connsiteX17" fmla="*/ 309747 w 310551"/>
                <a:gd name="connsiteY17" fmla="*/ 51721 h 12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0551" h="123984">
                  <a:moveTo>
                    <a:pt x="309747" y="51721"/>
                  </a:moveTo>
                  <a:cubicBezTo>
                    <a:pt x="296409" y="46880"/>
                    <a:pt x="282281" y="44262"/>
                    <a:pt x="268746" y="40113"/>
                  </a:cubicBezTo>
                  <a:cubicBezTo>
                    <a:pt x="254716" y="35766"/>
                    <a:pt x="240835" y="30628"/>
                    <a:pt x="227448" y="24552"/>
                  </a:cubicBezTo>
                  <a:cubicBezTo>
                    <a:pt x="213765" y="18328"/>
                    <a:pt x="201514" y="9387"/>
                    <a:pt x="187880" y="3113"/>
                  </a:cubicBezTo>
                  <a:cubicBezTo>
                    <a:pt x="175728" y="-2469"/>
                    <a:pt x="164712" y="-147"/>
                    <a:pt x="153647" y="6917"/>
                  </a:cubicBezTo>
                  <a:cubicBezTo>
                    <a:pt x="126873" y="23959"/>
                    <a:pt x="101186" y="42929"/>
                    <a:pt x="75251" y="61107"/>
                  </a:cubicBezTo>
                  <a:cubicBezTo>
                    <a:pt x="62161" y="70295"/>
                    <a:pt x="48922" y="79385"/>
                    <a:pt x="36226" y="89166"/>
                  </a:cubicBezTo>
                  <a:cubicBezTo>
                    <a:pt x="23976" y="98601"/>
                    <a:pt x="10539" y="108382"/>
                    <a:pt x="511" y="120237"/>
                  </a:cubicBezTo>
                  <a:cubicBezTo>
                    <a:pt x="-872" y="121917"/>
                    <a:pt x="758" y="124634"/>
                    <a:pt x="2932" y="123843"/>
                  </a:cubicBezTo>
                  <a:cubicBezTo>
                    <a:pt x="16368" y="118805"/>
                    <a:pt x="29212" y="110358"/>
                    <a:pt x="41265" y="102651"/>
                  </a:cubicBezTo>
                  <a:cubicBezTo>
                    <a:pt x="54257" y="94303"/>
                    <a:pt x="66903" y="85362"/>
                    <a:pt x="79549" y="76421"/>
                  </a:cubicBezTo>
                  <a:cubicBezTo>
                    <a:pt x="104347" y="58884"/>
                    <a:pt x="129145" y="41298"/>
                    <a:pt x="153696" y="23416"/>
                  </a:cubicBezTo>
                  <a:cubicBezTo>
                    <a:pt x="158834" y="19662"/>
                    <a:pt x="164367" y="14722"/>
                    <a:pt x="170640" y="13042"/>
                  </a:cubicBezTo>
                  <a:cubicBezTo>
                    <a:pt x="178593" y="10918"/>
                    <a:pt x="186102" y="16006"/>
                    <a:pt x="192919" y="19415"/>
                  </a:cubicBezTo>
                  <a:cubicBezTo>
                    <a:pt x="205515" y="25688"/>
                    <a:pt x="218656" y="30875"/>
                    <a:pt x="231845" y="35815"/>
                  </a:cubicBezTo>
                  <a:cubicBezTo>
                    <a:pt x="255803" y="44855"/>
                    <a:pt x="283269" y="54685"/>
                    <a:pt x="309203" y="54488"/>
                  </a:cubicBezTo>
                  <a:cubicBezTo>
                    <a:pt x="310586" y="54488"/>
                    <a:pt x="311130" y="52215"/>
                    <a:pt x="309747" y="51721"/>
                  </a:cubicBezTo>
                  <a:lnTo>
                    <a:pt x="309747" y="5172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9" name="任意多边形: 形状 848"/>
            <p:cNvSpPr/>
            <p:nvPr/>
          </p:nvSpPr>
          <p:spPr>
            <a:xfrm>
              <a:off x="1225538" y="5892642"/>
              <a:ext cx="982166" cy="965359"/>
            </a:xfrm>
            <a:custGeom>
              <a:avLst/>
              <a:gdLst>
                <a:gd name="connsiteX0" fmla="*/ 916014 w 982166"/>
                <a:gd name="connsiteY0" fmla="*/ 446 h 965359"/>
                <a:gd name="connsiteX1" fmla="*/ 936899 w 982166"/>
                <a:gd name="connsiteY1" fmla="*/ 6734 h 965359"/>
                <a:gd name="connsiteX2" fmla="*/ 835681 w 982166"/>
                <a:gd name="connsiteY2" fmla="*/ 326540 h 965359"/>
                <a:gd name="connsiteX3" fmla="*/ 931317 w 982166"/>
                <a:gd name="connsiteY3" fmla="*/ 384386 h 965359"/>
                <a:gd name="connsiteX4" fmla="*/ 817947 w 982166"/>
                <a:gd name="connsiteY4" fmla="*/ 511736 h 965359"/>
                <a:gd name="connsiteX5" fmla="*/ 882758 w 982166"/>
                <a:gd name="connsiteY5" fmla="*/ 651040 h 965359"/>
                <a:gd name="connsiteX6" fmla="*/ 660464 w 982166"/>
                <a:gd name="connsiteY6" fmla="*/ 764015 h 965359"/>
                <a:gd name="connsiteX7" fmla="*/ 723102 w 982166"/>
                <a:gd name="connsiteY7" fmla="*/ 835099 h 965359"/>
                <a:gd name="connsiteX8" fmla="*/ 509305 w 982166"/>
                <a:gd name="connsiteY8" fmla="*/ 938441 h 965359"/>
                <a:gd name="connsiteX9" fmla="*/ 534643 w 982166"/>
                <a:gd name="connsiteY9" fmla="*/ 959139 h 965359"/>
                <a:gd name="connsiteX10" fmla="*/ 537734 w 982166"/>
                <a:gd name="connsiteY10" fmla="*/ 965359 h 965359"/>
                <a:gd name="connsiteX11" fmla="*/ 76551 w 982166"/>
                <a:gd name="connsiteY11" fmla="*/ 965359 h 965359"/>
                <a:gd name="connsiteX12" fmla="*/ 62741 w 982166"/>
                <a:gd name="connsiteY12" fmla="*/ 957558 h 965359"/>
                <a:gd name="connsiteX13" fmla="*/ 28755 w 982166"/>
                <a:gd name="connsiteY13" fmla="*/ 703699 h 965359"/>
                <a:gd name="connsiteX14" fmla="*/ 172653 w 982166"/>
                <a:gd name="connsiteY14" fmla="*/ 686360 h 965359"/>
                <a:gd name="connsiteX15" fmla="*/ 199180 w 982166"/>
                <a:gd name="connsiteY15" fmla="*/ 455718 h 965359"/>
                <a:gd name="connsiteX16" fmla="*/ 371087 w 982166"/>
                <a:gd name="connsiteY16" fmla="*/ 499633 h 965359"/>
                <a:gd name="connsiteX17" fmla="*/ 408235 w 982166"/>
                <a:gd name="connsiteY17" fmla="*/ 280649 h 965359"/>
                <a:gd name="connsiteX18" fmla="*/ 578265 w 982166"/>
                <a:gd name="connsiteY18" fmla="*/ 327529 h 965359"/>
                <a:gd name="connsiteX19" fmla="*/ 636160 w 982166"/>
                <a:gd name="connsiteY19" fmla="*/ 161994 h 965359"/>
                <a:gd name="connsiteX20" fmla="*/ 717569 w 982166"/>
                <a:gd name="connsiteY20" fmla="*/ 246317 h 965359"/>
                <a:gd name="connsiteX21" fmla="*/ 916014 w 982166"/>
                <a:gd name="connsiteY21" fmla="*/ 446 h 96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2166" h="965359">
                  <a:moveTo>
                    <a:pt x="916014" y="446"/>
                  </a:moveTo>
                  <a:cubicBezTo>
                    <a:pt x="922942" y="1285"/>
                    <a:pt x="929913" y="3329"/>
                    <a:pt x="936899" y="6734"/>
                  </a:cubicBezTo>
                  <a:cubicBezTo>
                    <a:pt x="1048688" y="61221"/>
                    <a:pt x="929687" y="262125"/>
                    <a:pt x="835681" y="326540"/>
                  </a:cubicBezTo>
                  <a:cubicBezTo>
                    <a:pt x="835681" y="326540"/>
                    <a:pt x="943074" y="321354"/>
                    <a:pt x="931317" y="384386"/>
                  </a:cubicBezTo>
                  <a:cubicBezTo>
                    <a:pt x="919560" y="447419"/>
                    <a:pt x="817947" y="511736"/>
                    <a:pt x="817947" y="511736"/>
                  </a:cubicBezTo>
                  <a:cubicBezTo>
                    <a:pt x="922425" y="498497"/>
                    <a:pt x="926427" y="583463"/>
                    <a:pt x="882758" y="651040"/>
                  </a:cubicBezTo>
                  <a:cubicBezTo>
                    <a:pt x="839090" y="718617"/>
                    <a:pt x="660464" y="764015"/>
                    <a:pt x="660464" y="764015"/>
                  </a:cubicBezTo>
                  <a:cubicBezTo>
                    <a:pt x="736044" y="767522"/>
                    <a:pt x="723102" y="835099"/>
                    <a:pt x="723102" y="835099"/>
                  </a:cubicBezTo>
                  <a:cubicBezTo>
                    <a:pt x="723102" y="835099"/>
                    <a:pt x="691981" y="937552"/>
                    <a:pt x="509305" y="938441"/>
                  </a:cubicBezTo>
                  <a:cubicBezTo>
                    <a:pt x="520840" y="945907"/>
                    <a:pt x="529121" y="952775"/>
                    <a:pt x="534643" y="959139"/>
                  </a:cubicBezTo>
                  <a:lnTo>
                    <a:pt x="537734" y="965359"/>
                  </a:lnTo>
                  <a:lnTo>
                    <a:pt x="76551" y="965359"/>
                  </a:lnTo>
                  <a:lnTo>
                    <a:pt x="62741" y="957558"/>
                  </a:lnTo>
                  <a:cubicBezTo>
                    <a:pt x="14182" y="927277"/>
                    <a:pt x="-31462" y="811882"/>
                    <a:pt x="28755" y="703699"/>
                  </a:cubicBezTo>
                  <a:cubicBezTo>
                    <a:pt x="88873" y="595467"/>
                    <a:pt x="172653" y="686360"/>
                    <a:pt x="172653" y="686360"/>
                  </a:cubicBezTo>
                  <a:cubicBezTo>
                    <a:pt x="172653" y="686360"/>
                    <a:pt x="103396" y="573731"/>
                    <a:pt x="199180" y="455718"/>
                  </a:cubicBezTo>
                  <a:cubicBezTo>
                    <a:pt x="294964" y="337704"/>
                    <a:pt x="371087" y="499633"/>
                    <a:pt x="371087" y="499633"/>
                  </a:cubicBezTo>
                  <a:cubicBezTo>
                    <a:pt x="371087" y="499633"/>
                    <a:pt x="320750" y="356575"/>
                    <a:pt x="408235" y="280649"/>
                  </a:cubicBezTo>
                  <a:cubicBezTo>
                    <a:pt x="495720" y="204773"/>
                    <a:pt x="578265" y="327529"/>
                    <a:pt x="578265" y="327529"/>
                  </a:cubicBezTo>
                  <a:cubicBezTo>
                    <a:pt x="578265" y="327529"/>
                    <a:pt x="554653" y="186743"/>
                    <a:pt x="636160" y="161994"/>
                  </a:cubicBezTo>
                  <a:cubicBezTo>
                    <a:pt x="717619" y="137245"/>
                    <a:pt x="717569" y="246317"/>
                    <a:pt x="717569" y="246317"/>
                  </a:cubicBezTo>
                  <a:cubicBezTo>
                    <a:pt x="717569" y="246317"/>
                    <a:pt x="812088" y="-12142"/>
                    <a:pt x="916014" y="446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1" name="任意多边形: 形状 850"/>
            <p:cNvSpPr/>
            <p:nvPr/>
          </p:nvSpPr>
          <p:spPr>
            <a:xfrm>
              <a:off x="1689915" y="5906834"/>
              <a:ext cx="505836" cy="951166"/>
            </a:xfrm>
            <a:custGeom>
              <a:avLst/>
              <a:gdLst>
                <a:gd name="connsiteX0" fmla="*/ 198756 w 505836"/>
                <a:gd name="connsiteY0" fmla="*/ 755255 h 951166"/>
                <a:gd name="connsiteX1" fmla="*/ 200498 w 505836"/>
                <a:gd name="connsiteY1" fmla="*/ 758469 h 951166"/>
                <a:gd name="connsiteX2" fmla="*/ 196747 w 505836"/>
                <a:gd name="connsiteY2" fmla="*/ 759594 h 951166"/>
                <a:gd name="connsiteX3" fmla="*/ 237278 w 505836"/>
                <a:gd name="connsiteY3" fmla="*/ 747437 h 951166"/>
                <a:gd name="connsiteX4" fmla="*/ 238386 w 505836"/>
                <a:gd name="connsiteY4" fmla="*/ 748476 h 951166"/>
                <a:gd name="connsiteX5" fmla="*/ 240843 w 505836"/>
                <a:gd name="connsiteY5" fmla="*/ 762023 h 951166"/>
                <a:gd name="connsiteX6" fmla="*/ 170747 w 505836"/>
                <a:gd name="connsiteY6" fmla="*/ 860721 h 951166"/>
                <a:gd name="connsiteX7" fmla="*/ 101934 w 505836"/>
                <a:gd name="connsiteY7" fmla="*/ 899987 h 951166"/>
                <a:gd name="connsiteX8" fmla="*/ 56731 w 505836"/>
                <a:gd name="connsiteY8" fmla="*/ 923115 h 951166"/>
                <a:gd name="connsiteX9" fmla="*/ 50820 w 505836"/>
                <a:gd name="connsiteY9" fmla="*/ 908240 h 951166"/>
                <a:gd name="connsiteX10" fmla="*/ 32579 w 505836"/>
                <a:gd name="connsiteY10" fmla="*/ 895300 h 951166"/>
                <a:gd name="connsiteX11" fmla="*/ 31344 w 505836"/>
                <a:gd name="connsiteY11" fmla="*/ 936104 h 951166"/>
                <a:gd name="connsiteX12" fmla="*/ 56731 w 505836"/>
                <a:gd name="connsiteY12" fmla="*/ 923115 h 951166"/>
                <a:gd name="connsiteX13" fmla="*/ 58575 w 505836"/>
                <a:gd name="connsiteY13" fmla="*/ 927756 h 951166"/>
                <a:gd name="connsiteX14" fmla="*/ 51578 w 505836"/>
                <a:gd name="connsiteY14" fmla="*/ 951166 h 951166"/>
                <a:gd name="connsiteX15" fmla="*/ 0 w 505836"/>
                <a:gd name="connsiteY15" fmla="*/ 951166 h 951166"/>
                <a:gd name="connsiteX16" fmla="*/ 1217 w 505836"/>
                <a:gd name="connsiteY16" fmla="*/ 950294 h 951166"/>
                <a:gd name="connsiteX17" fmla="*/ 14696 w 505836"/>
                <a:gd name="connsiteY17" fmla="*/ 935560 h 951166"/>
                <a:gd name="connsiteX18" fmla="*/ 15931 w 505836"/>
                <a:gd name="connsiteY18" fmla="*/ 894757 h 951166"/>
                <a:gd name="connsiteX19" fmla="*/ 137304 w 505836"/>
                <a:gd name="connsiteY19" fmla="*/ 830836 h 951166"/>
                <a:gd name="connsiteX20" fmla="*/ 177959 w 505836"/>
                <a:gd name="connsiteY20" fmla="*/ 800159 h 951166"/>
                <a:gd name="connsiteX21" fmla="*/ 190970 w 505836"/>
                <a:gd name="connsiteY21" fmla="*/ 772067 h 951166"/>
                <a:gd name="connsiteX22" fmla="*/ 211155 w 505836"/>
                <a:gd name="connsiteY22" fmla="*/ 778127 h 951166"/>
                <a:gd name="connsiteX23" fmla="*/ 200498 w 505836"/>
                <a:gd name="connsiteY23" fmla="*/ 758469 h 951166"/>
                <a:gd name="connsiteX24" fmla="*/ 443921 w 505836"/>
                <a:gd name="connsiteY24" fmla="*/ 0 h 951166"/>
                <a:gd name="connsiteX25" fmla="*/ 500779 w 505836"/>
                <a:gd name="connsiteY25" fmla="*/ 35518 h 951166"/>
                <a:gd name="connsiteX26" fmla="*/ 496234 w 505836"/>
                <a:gd name="connsiteY26" fmla="*/ 105713 h 951166"/>
                <a:gd name="connsiteX27" fmla="*/ 460124 w 505836"/>
                <a:gd name="connsiteY27" fmla="*/ 179514 h 951166"/>
                <a:gd name="connsiteX28" fmla="*/ 384143 w 505836"/>
                <a:gd name="connsiteY28" fmla="*/ 290326 h 951166"/>
                <a:gd name="connsiteX29" fmla="*/ 370743 w 505836"/>
                <a:gd name="connsiteY29" fmla="*/ 291149 h 951166"/>
                <a:gd name="connsiteX30" fmla="*/ 353324 w 505836"/>
                <a:gd name="connsiteY30" fmla="*/ 289674 h 951166"/>
                <a:gd name="connsiteX31" fmla="*/ 361524 w 505836"/>
                <a:gd name="connsiteY31" fmla="*/ 323314 h 951166"/>
                <a:gd name="connsiteX32" fmla="*/ 384143 w 505836"/>
                <a:gd name="connsiteY32" fmla="*/ 290326 h 951166"/>
                <a:gd name="connsiteX33" fmla="*/ 388347 w 505836"/>
                <a:gd name="connsiteY33" fmla="*/ 290068 h 951166"/>
                <a:gd name="connsiteX34" fmla="*/ 423322 w 505836"/>
                <a:gd name="connsiteY34" fmla="*/ 297083 h 951166"/>
                <a:gd name="connsiteX35" fmla="*/ 448614 w 505836"/>
                <a:gd name="connsiteY35" fmla="*/ 355176 h 951166"/>
                <a:gd name="connsiteX36" fmla="*/ 403414 w 505836"/>
                <a:gd name="connsiteY36" fmla="*/ 424235 h 951166"/>
                <a:gd name="connsiteX37" fmla="*/ 372215 w 505836"/>
                <a:gd name="connsiteY37" fmla="*/ 466884 h 951166"/>
                <a:gd name="connsiteX38" fmla="*/ 358383 w 505836"/>
                <a:gd name="connsiteY38" fmla="*/ 461394 h 951166"/>
                <a:gd name="connsiteX39" fmla="*/ 332379 w 505836"/>
                <a:gd name="connsiteY39" fmla="*/ 461284 h 951166"/>
                <a:gd name="connsiteX40" fmla="*/ 351051 w 505836"/>
                <a:gd name="connsiteY40" fmla="*/ 495814 h 951166"/>
                <a:gd name="connsiteX41" fmla="*/ 372215 w 505836"/>
                <a:gd name="connsiteY41" fmla="*/ 466884 h 951166"/>
                <a:gd name="connsiteX42" fmla="*/ 381877 w 505836"/>
                <a:gd name="connsiteY42" fmla="*/ 470720 h 951166"/>
                <a:gd name="connsiteX43" fmla="*/ 416554 w 505836"/>
                <a:gd name="connsiteY43" fmla="*/ 508312 h 951166"/>
                <a:gd name="connsiteX44" fmla="*/ 408403 w 505836"/>
                <a:gd name="connsiteY44" fmla="*/ 616248 h 951166"/>
                <a:gd name="connsiteX45" fmla="*/ 310051 w 505836"/>
                <a:gd name="connsiteY45" fmla="*/ 709759 h 951166"/>
                <a:gd name="connsiteX46" fmla="*/ 245734 w 505836"/>
                <a:gd name="connsiteY46" fmla="*/ 744900 h 951166"/>
                <a:gd name="connsiteX47" fmla="*/ 237278 w 505836"/>
                <a:gd name="connsiteY47" fmla="*/ 747437 h 951166"/>
                <a:gd name="connsiteX48" fmla="*/ 228444 w 505836"/>
                <a:gd name="connsiteY48" fmla="*/ 739151 h 951166"/>
                <a:gd name="connsiteX49" fmla="*/ 182207 w 505836"/>
                <a:gd name="connsiteY49" fmla="*/ 725271 h 951166"/>
                <a:gd name="connsiteX50" fmla="*/ 175637 w 505836"/>
                <a:gd name="connsiteY50" fmla="*/ 765926 h 951166"/>
                <a:gd name="connsiteX51" fmla="*/ 196747 w 505836"/>
                <a:gd name="connsiteY51" fmla="*/ 759594 h 951166"/>
                <a:gd name="connsiteX52" fmla="*/ 190970 w 505836"/>
                <a:gd name="connsiteY52" fmla="*/ 772067 h 951166"/>
                <a:gd name="connsiteX53" fmla="*/ 164918 w 505836"/>
                <a:gd name="connsiteY53" fmla="*/ 764246 h 951166"/>
                <a:gd name="connsiteX54" fmla="*/ 171488 w 505836"/>
                <a:gd name="connsiteY54" fmla="*/ 723591 h 951166"/>
                <a:gd name="connsiteX55" fmla="*/ 357572 w 505836"/>
                <a:gd name="connsiteY55" fmla="*/ 613976 h 951166"/>
                <a:gd name="connsiteX56" fmla="*/ 382568 w 505836"/>
                <a:gd name="connsiteY56" fmla="*/ 536617 h 951166"/>
                <a:gd name="connsiteX57" fmla="*/ 336429 w 505836"/>
                <a:gd name="connsiteY57" fmla="*/ 503717 h 951166"/>
                <a:gd name="connsiteX58" fmla="*/ 317757 w 505836"/>
                <a:gd name="connsiteY58" fmla="*/ 469188 h 951166"/>
                <a:gd name="connsiteX59" fmla="*/ 397486 w 505836"/>
                <a:gd name="connsiteY59" fmla="*/ 358782 h 951166"/>
                <a:gd name="connsiteX60" fmla="*/ 409095 w 505836"/>
                <a:gd name="connsiteY60" fmla="*/ 338727 h 951166"/>
                <a:gd name="connsiteX61" fmla="*/ 389978 w 505836"/>
                <a:gd name="connsiteY61" fmla="*/ 332996 h 951166"/>
                <a:gd name="connsiteX62" fmla="*/ 335590 w 505836"/>
                <a:gd name="connsiteY62" fmla="*/ 329587 h 951166"/>
                <a:gd name="connsiteX63" fmla="*/ 327390 w 505836"/>
                <a:gd name="connsiteY63" fmla="*/ 295947 h 951166"/>
                <a:gd name="connsiteX64" fmla="*/ 407662 w 505836"/>
                <a:gd name="connsiteY64" fmla="*/ 182578 h 951166"/>
                <a:gd name="connsiteX65" fmla="*/ 439327 w 505836"/>
                <a:gd name="connsiteY65" fmla="*/ 124287 h 951166"/>
                <a:gd name="connsiteX66" fmla="*/ 461408 w 505836"/>
                <a:gd name="connsiteY66" fmla="*/ 69356 h 951166"/>
                <a:gd name="connsiteX67" fmla="*/ 438932 w 505836"/>
                <a:gd name="connsiteY67" fmla="*/ 43718 h 951166"/>
                <a:gd name="connsiteX68" fmla="*/ 387162 w 505836"/>
                <a:gd name="connsiteY68" fmla="*/ 83731 h 951166"/>
                <a:gd name="connsiteX69" fmla="*/ 341468 w 505836"/>
                <a:gd name="connsiteY69" fmla="*/ 136192 h 951166"/>
                <a:gd name="connsiteX70" fmla="*/ 320128 w 505836"/>
                <a:gd name="connsiteY70" fmla="*/ 163608 h 951166"/>
                <a:gd name="connsiteX71" fmla="*/ 294095 w 505836"/>
                <a:gd name="connsiteY71" fmla="*/ 187221 h 951166"/>
                <a:gd name="connsiteX72" fmla="*/ 275472 w 505836"/>
                <a:gd name="connsiteY72" fmla="*/ 175612 h 951166"/>
                <a:gd name="connsiteX73" fmla="*/ 293848 w 505836"/>
                <a:gd name="connsiteY73" fmla="*/ 134315 h 951166"/>
                <a:gd name="connsiteX74" fmla="*/ 320029 w 505836"/>
                <a:gd name="connsiteY74" fmla="*/ 98600 h 951166"/>
                <a:gd name="connsiteX75" fmla="*/ 377134 w 505836"/>
                <a:gd name="connsiteY75" fmla="*/ 32159 h 951166"/>
                <a:gd name="connsiteX76" fmla="*/ 443921 w 505836"/>
                <a:gd name="connsiteY76" fmla="*/ 0 h 95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05836" h="951166">
                  <a:moveTo>
                    <a:pt x="198756" y="755255"/>
                  </a:moveTo>
                  <a:lnTo>
                    <a:pt x="200498" y="758469"/>
                  </a:lnTo>
                  <a:lnTo>
                    <a:pt x="196747" y="759594"/>
                  </a:lnTo>
                  <a:close/>
                  <a:moveTo>
                    <a:pt x="237278" y="747437"/>
                  </a:moveTo>
                  <a:lnTo>
                    <a:pt x="238386" y="748476"/>
                  </a:lnTo>
                  <a:cubicBezTo>
                    <a:pt x="240374" y="752774"/>
                    <a:pt x="241115" y="757775"/>
                    <a:pt x="240843" y="762023"/>
                  </a:cubicBezTo>
                  <a:cubicBezTo>
                    <a:pt x="237978" y="805691"/>
                    <a:pt x="205523" y="838048"/>
                    <a:pt x="170747" y="860721"/>
                  </a:cubicBezTo>
                  <a:cubicBezTo>
                    <a:pt x="148740" y="875072"/>
                    <a:pt x="125485" y="887792"/>
                    <a:pt x="101934" y="899987"/>
                  </a:cubicBezTo>
                  <a:lnTo>
                    <a:pt x="56731" y="923115"/>
                  </a:lnTo>
                  <a:lnTo>
                    <a:pt x="50820" y="908240"/>
                  </a:lnTo>
                  <a:cubicBezTo>
                    <a:pt x="46537" y="902587"/>
                    <a:pt x="40508" y="898030"/>
                    <a:pt x="32579" y="895300"/>
                  </a:cubicBezTo>
                  <a:cubicBezTo>
                    <a:pt x="32184" y="908885"/>
                    <a:pt x="31739" y="922519"/>
                    <a:pt x="31344" y="936104"/>
                  </a:cubicBezTo>
                  <a:lnTo>
                    <a:pt x="56731" y="923115"/>
                  </a:lnTo>
                  <a:lnTo>
                    <a:pt x="58575" y="927756"/>
                  </a:lnTo>
                  <a:lnTo>
                    <a:pt x="51578" y="951166"/>
                  </a:lnTo>
                  <a:lnTo>
                    <a:pt x="0" y="951166"/>
                  </a:lnTo>
                  <a:lnTo>
                    <a:pt x="1217" y="950294"/>
                  </a:lnTo>
                  <a:cubicBezTo>
                    <a:pt x="10201" y="943477"/>
                    <a:pt x="17858" y="936672"/>
                    <a:pt x="14696" y="935560"/>
                  </a:cubicBezTo>
                  <a:cubicBezTo>
                    <a:pt x="-5557" y="928447"/>
                    <a:pt x="865" y="902611"/>
                    <a:pt x="15931" y="894757"/>
                  </a:cubicBezTo>
                  <a:cubicBezTo>
                    <a:pt x="56339" y="873713"/>
                    <a:pt x="98229" y="854300"/>
                    <a:pt x="137304" y="830836"/>
                  </a:cubicBezTo>
                  <a:cubicBezTo>
                    <a:pt x="151729" y="822191"/>
                    <a:pt x="166499" y="812361"/>
                    <a:pt x="177959" y="800159"/>
                  </a:cubicBezTo>
                  <a:lnTo>
                    <a:pt x="190970" y="772067"/>
                  </a:lnTo>
                  <a:lnTo>
                    <a:pt x="211155" y="778127"/>
                  </a:lnTo>
                  <a:lnTo>
                    <a:pt x="200498" y="758469"/>
                  </a:lnTo>
                  <a:close/>
                  <a:moveTo>
                    <a:pt x="443921" y="0"/>
                  </a:moveTo>
                  <a:cubicBezTo>
                    <a:pt x="468324" y="0"/>
                    <a:pt x="490948" y="12547"/>
                    <a:pt x="500779" y="35518"/>
                  </a:cubicBezTo>
                  <a:cubicBezTo>
                    <a:pt x="510461" y="58142"/>
                    <a:pt x="504730" y="83682"/>
                    <a:pt x="496234" y="105713"/>
                  </a:cubicBezTo>
                  <a:cubicBezTo>
                    <a:pt x="486453" y="131154"/>
                    <a:pt x="473264" y="155655"/>
                    <a:pt x="460124" y="179514"/>
                  </a:cubicBezTo>
                  <a:lnTo>
                    <a:pt x="384143" y="290326"/>
                  </a:lnTo>
                  <a:lnTo>
                    <a:pt x="370743" y="291149"/>
                  </a:lnTo>
                  <a:cubicBezTo>
                    <a:pt x="364773" y="291477"/>
                    <a:pt x="358832" y="291378"/>
                    <a:pt x="353324" y="289674"/>
                  </a:cubicBezTo>
                  <a:cubicBezTo>
                    <a:pt x="356041" y="300887"/>
                    <a:pt x="358758" y="312101"/>
                    <a:pt x="361524" y="323314"/>
                  </a:cubicBezTo>
                  <a:lnTo>
                    <a:pt x="384143" y="290326"/>
                  </a:lnTo>
                  <a:lnTo>
                    <a:pt x="388347" y="290068"/>
                  </a:lnTo>
                  <a:cubicBezTo>
                    <a:pt x="400500" y="290020"/>
                    <a:pt x="412306" y="291748"/>
                    <a:pt x="423322" y="297083"/>
                  </a:cubicBezTo>
                  <a:cubicBezTo>
                    <a:pt x="445650" y="307951"/>
                    <a:pt x="457209" y="331267"/>
                    <a:pt x="448614" y="355176"/>
                  </a:cubicBezTo>
                  <a:cubicBezTo>
                    <a:pt x="439772" y="379974"/>
                    <a:pt x="418579" y="402994"/>
                    <a:pt x="403414" y="424235"/>
                  </a:cubicBezTo>
                  <a:lnTo>
                    <a:pt x="372215" y="466884"/>
                  </a:lnTo>
                  <a:lnTo>
                    <a:pt x="358383" y="461394"/>
                  </a:lnTo>
                  <a:cubicBezTo>
                    <a:pt x="350067" y="459701"/>
                    <a:pt x="341333" y="459543"/>
                    <a:pt x="332379" y="461284"/>
                  </a:cubicBezTo>
                  <a:cubicBezTo>
                    <a:pt x="338603" y="472794"/>
                    <a:pt x="344827" y="484304"/>
                    <a:pt x="351051" y="495814"/>
                  </a:cubicBezTo>
                  <a:lnTo>
                    <a:pt x="372215" y="466884"/>
                  </a:lnTo>
                  <a:lnTo>
                    <a:pt x="381877" y="470720"/>
                  </a:lnTo>
                  <a:cubicBezTo>
                    <a:pt x="396437" y="479525"/>
                    <a:pt x="408527" y="493023"/>
                    <a:pt x="416554" y="508312"/>
                  </a:cubicBezTo>
                  <a:cubicBezTo>
                    <a:pt x="435079" y="543632"/>
                    <a:pt x="428558" y="583101"/>
                    <a:pt x="408403" y="616248"/>
                  </a:cubicBezTo>
                  <a:cubicBezTo>
                    <a:pt x="384988" y="654729"/>
                    <a:pt x="347001" y="684961"/>
                    <a:pt x="310051" y="709759"/>
                  </a:cubicBezTo>
                  <a:cubicBezTo>
                    <a:pt x="289575" y="723517"/>
                    <a:pt x="268136" y="735385"/>
                    <a:pt x="245734" y="744900"/>
                  </a:cubicBezTo>
                  <a:lnTo>
                    <a:pt x="237278" y="747437"/>
                  </a:lnTo>
                  <a:lnTo>
                    <a:pt x="228444" y="739151"/>
                  </a:lnTo>
                  <a:cubicBezTo>
                    <a:pt x="213032" y="734508"/>
                    <a:pt x="197619" y="729914"/>
                    <a:pt x="182207" y="725271"/>
                  </a:cubicBezTo>
                  <a:cubicBezTo>
                    <a:pt x="180034" y="738806"/>
                    <a:pt x="177811" y="752391"/>
                    <a:pt x="175637" y="765926"/>
                  </a:cubicBezTo>
                  <a:lnTo>
                    <a:pt x="196747" y="759594"/>
                  </a:lnTo>
                  <a:lnTo>
                    <a:pt x="190970" y="772067"/>
                  </a:lnTo>
                  <a:lnTo>
                    <a:pt x="164918" y="764246"/>
                  </a:lnTo>
                  <a:cubicBezTo>
                    <a:pt x="142392" y="757528"/>
                    <a:pt x="153062" y="726901"/>
                    <a:pt x="171488" y="723591"/>
                  </a:cubicBezTo>
                  <a:cubicBezTo>
                    <a:pt x="240942" y="711192"/>
                    <a:pt x="311829" y="667523"/>
                    <a:pt x="357572" y="613976"/>
                  </a:cubicBezTo>
                  <a:cubicBezTo>
                    <a:pt x="375454" y="593080"/>
                    <a:pt x="391855" y="564775"/>
                    <a:pt x="382568" y="536617"/>
                  </a:cubicBezTo>
                  <a:cubicBezTo>
                    <a:pt x="375850" y="516314"/>
                    <a:pt x="358758" y="499370"/>
                    <a:pt x="336429" y="503717"/>
                  </a:cubicBezTo>
                  <a:cubicBezTo>
                    <a:pt x="317362" y="507422"/>
                    <a:pt x="307729" y="482625"/>
                    <a:pt x="317757" y="469188"/>
                  </a:cubicBezTo>
                  <a:cubicBezTo>
                    <a:pt x="344926" y="432831"/>
                    <a:pt x="371552" y="396029"/>
                    <a:pt x="397486" y="358782"/>
                  </a:cubicBezTo>
                  <a:cubicBezTo>
                    <a:pt x="399462" y="355917"/>
                    <a:pt x="410725" y="343271"/>
                    <a:pt x="409095" y="338727"/>
                  </a:cubicBezTo>
                  <a:cubicBezTo>
                    <a:pt x="407168" y="333292"/>
                    <a:pt x="394226" y="333046"/>
                    <a:pt x="389978" y="332996"/>
                  </a:cubicBezTo>
                  <a:cubicBezTo>
                    <a:pt x="370860" y="332848"/>
                    <a:pt x="354312" y="335169"/>
                    <a:pt x="335590" y="329587"/>
                  </a:cubicBezTo>
                  <a:cubicBezTo>
                    <a:pt x="321857" y="325488"/>
                    <a:pt x="319338" y="305728"/>
                    <a:pt x="327390" y="295947"/>
                  </a:cubicBezTo>
                  <a:cubicBezTo>
                    <a:pt x="356782" y="260183"/>
                    <a:pt x="384000" y="222393"/>
                    <a:pt x="407662" y="182578"/>
                  </a:cubicBezTo>
                  <a:cubicBezTo>
                    <a:pt x="418975" y="163608"/>
                    <a:pt x="429497" y="144096"/>
                    <a:pt x="439327" y="124287"/>
                  </a:cubicBezTo>
                  <a:cubicBezTo>
                    <a:pt x="447873" y="107047"/>
                    <a:pt x="458493" y="88621"/>
                    <a:pt x="461408" y="69356"/>
                  </a:cubicBezTo>
                  <a:cubicBezTo>
                    <a:pt x="463878" y="53054"/>
                    <a:pt x="456913" y="41001"/>
                    <a:pt x="438932" y="43718"/>
                  </a:cubicBezTo>
                  <a:cubicBezTo>
                    <a:pt x="417443" y="46978"/>
                    <a:pt x="401043" y="68961"/>
                    <a:pt x="387162" y="83731"/>
                  </a:cubicBezTo>
                  <a:cubicBezTo>
                    <a:pt x="371305" y="100625"/>
                    <a:pt x="356041" y="118162"/>
                    <a:pt x="341468" y="136192"/>
                  </a:cubicBezTo>
                  <a:cubicBezTo>
                    <a:pt x="334207" y="145183"/>
                    <a:pt x="327093" y="154321"/>
                    <a:pt x="320128" y="163608"/>
                  </a:cubicBezTo>
                  <a:cubicBezTo>
                    <a:pt x="312471" y="173834"/>
                    <a:pt x="304617" y="180058"/>
                    <a:pt x="294095" y="187221"/>
                  </a:cubicBezTo>
                  <a:cubicBezTo>
                    <a:pt x="285994" y="192753"/>
                    <a:pt x="273100" y="186184"/>
                    <a:pt x="275472" y="175612"/>
                  </a:cubicBezTo>
                  <a:cubicBezTo>
                    <a:pt x="279078" y="158916"/>
                    <a:pt x="284018" y="148394"/>
                    <a:pt x="293848" y="134315"/>
                  </a:cubicBezTo>
                  <a:cubicBezTo>
                    <a:pt x="302295" y="122212"/>
                    <a:pt x="311039" y="110307"/>
                    <a:pt x="320029" y="98600"/>
                  </a:cubicBezTo>
                  <a:cubicBezTo>
                    <a:pt x="337763" y="75580"/>
                    <a:pt x="356189" y="52412"/>
                    <a:pt x="377134" y="32159"/>
                  </a:cubicBezTo>
                  <a:cubicBezTo>
                    <a:pt x="395510" y="14425"/>
                    <a:pt x="417493" y="0"/>
                    <a:pt x="443921" y="0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01" name="任意多边形: 形状 400"/>
            <p:cNvSpPr/>
            <p:nvPr/>
          </p:nvSpPr>
          <p:spPr>
            <a:xfrm>
              <a:off x="1231853" y="6165685"/>
              <a:ext cx="546047" cy="584717"/>
            </a:xfrm>
            <a:custGeom>
              <a:avLst/>
              <a:gdLst>
                <a:gd name="connsiteX0" fmla="*/ 544683 w 546047"/>
                <a:gd name="connsiteY0" fmla="*/ 70193 h 584717"/>
                <a:gd name="connsiteX1" fmla="*/ 541768 w 546047"/>
                <a:gd name="connsiteY1" fmla="*/ 33984 h 584717"/>
                <a:gd name="connsiteX2" fmla="*/ 509610 w 546047"/>
                <a:gd name="connsiteY2" fmla="*/ 6172 h 584717"/>
                <a:gd name="connsiteX3" fmla="*/ 420346 w 546047"/>
                <a:gd name="connsiteY3" fmla="*/ 18572 h 584717"/>
                <a:gd name="connsiteX4" fmla="*/ 317548 w 546047"/>
                <a:gd name="connsiteY4" fmla="*/ 220069 h 584717"/>
                <a:gd name="connsiteX5" fmla="*/ 354399 w 546047"/>
                <a:gd name="connsiteY5" fmla="*/ 231035 h 584717"/>
                <a:gd name="connsiteX6" fmla="*/ 292009 w 546047"/>
                <a:gd name="connsiteY6" fmla="*/ 168891 h 584717"/>
                <a:gd name="connsiteX7" fmla="*/ 201313 w 546047"/>
                <a:gd name="connsiteY7" fmla="*/ 199568 h 584717"/>
                <a:gd name="connsiteX8" fmla="*/ 146629 w 546047"/>
                <a:gd name="connsiteY8" fmla="*/ 417564 h 584717"/>
                <a:gd name="connsiteX9" fmla="*/ 175082 w 546047"/>
                <a:gd name="connsiteY9" fmla="*/ 402102 h 584717"/>
                <a:gd name="connsiteX10" fmla="*/ 35976 w 546047"/>
                <a:gd name="connsiteY10" fmla="*/ 417267 h 584717"/>
                <a:gd name="connsiteX11" fmla="*/ 4756 w 546047"/>
                <a:gd name="connsiteY11" fmla="*/ 569218 h 584717"/>
                <a:gd name="connsiteX12" fmla="*/ 39829 w 546047"/>
                <a:gd name="connsiteY12" fmla="*/ 570304 h 584717"/>
                <a:gd name="connsiteX13" fmla="*/ 58897 w 546047"/>
                <a:gd name="connsiteY13" fmla="*/ 453081 h 584717"/>
                <a:gd name="connsiteX14" fmla="*/ 158484 w 546047"/>
                <a:gd name="connsiteY14" fmla="*/ 439447 h 584717"/>
                <a:gd name="connsiteX15" fmla="*/ 186938 w 546047"/>
                <a:gd name="connsiteY15" fmla="*/ 423986 h 584717"/>
                <a:gd name="connsiteX16" fmla="*/ 213959 w 546047"/>
                <a:gd name="connsiteY16" fmla="*/ 256129 h 584717"/>
                <a:gd name="connsiteX17" fmla="*/ 264346 w 546047"/>
                <a:gd name="connsiteY17" fmla="*/ 208509 h 584717"/>
                <a:gd name="connsiteX18" fmla="*/ 313053 w 546047"/>
                <a:gd name="connsiteY18" fmla="*/ 234986 h 584717"/>
                <a:gd name="connsiteX19" fmla="*/ 349904 w 546047"/>
                <a:gd name="connsiteY19" fmla="*/ 245953 h 584717"/>
                <a:gd name="connsiteX20" fmla="*/ 417531 w 546047"/>
                <a:gd name="connsiteY20" fmla="*/ 82542 h 584717"/>
                <a:gd name="connsiteX21" fmla="*/ 478834 w 546047"/>
                <a:gd name="connsiteY21" fmla="*/ 37738 h 584717"/>
                <a:gd name="connsiteX22" fmla="*/ 536581 w 546047"/>
                <a:gd name="connsiteY22" fmla="*/ 69798 h 584717"/>
                <a:gd name="connsiteX23" fmla="*/ 544683 w 546047"/>
                <a:gd name="connsiteY23" fmla="*/ 70193 h 584717"/>
                <a:gd name="connsiteX24" fmla="*/ 544683 w 546047"/>
                <a:gd name="connsiteY24" fmla="*/ 70193 h 58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6047" h="584717">
                  <a:moveTo>
                    <a:pt x="544683" y="70193"/>
                  </a:moveTo>
                  <a:cubicBezTo>
                    <a:pt x="545868" y="57103"/>
                    <a:pt x="548091" y="46185"/>
                    <a:pt x="541768" y="33984"/>
                  </a:cubicBezTo>
                  <a:cubicBezTo>
                    <a:pt x="534902" y="20695"/>
                    <a:pt x="523491" y="11409"/>
                    <a:pt x="509610" y="6172"/>
                  </a:cubicBezTo>
                  <a:cubicBezTo>
                    <a:pt x="479131" y="-5337"/>
                    <a:pt x="446577" y="-496"/>
                    <a:pt x="420346" y="18572"/>
                  </a:cubicBezTo>
                  <a:cubicBezTo>
                    <a:pt x="353708" y="66982"/>
                    <a:pt x="362945" y="158468"/>
                    <a:pt x="317548" y="220069"/>
                  </a:cubicBezTo>
                  <a:cubicBezTo>
                    <a:pt x="329848" y="223724"/>
                    <a:pt x="342148" y="227380"/>
                    <a:pt x="354399" y="231035"/>
                  </a:cubicBezTo>
                  <a:cubicBezTo>
                    <a:pt x="348916" y="198086"/>
                    <a:pt x="324118" y="175906"/>
                    <a:pt x="292009" y="168891"/>
                  </a:cubicBezTo>
                  <a:cubicBezTo>
                    <a:pt x="257627" y="161383"/>
                    <a:pt x="224777" y="174276"/>
                    <a:pt x="201313" y="199568"/>
                  </a:cubicBezTo>
                  <a:cubicBezTo>
                    <a:pt x="146135" y="258995"/>
                    <a:pt x="166981" y="345936"/>
                    <a:pt x="146629" y="417564"/>
                  </a:cubicBezTo>
                  <a:cubicBezTo>
                    <a:pt x="156113" y="412427"/>
                    <a:pt x="165598" y="407289"/>
                    <a:pt x="175082" y="402102"/>
                  </a:cubicBezTo>
                  <a:cubicBezTo>
                    <a:pt x="128104" y="381800"/>
                    <a:pt x="74111" y="377403"/>
                    <a:pt x="35976" y="417267"/>
                  </a:cubicBezTo>
                  <a:cubicBezTo>
                    <a:pt x="-1468" y="456441"/>
                    <a:pt x="-5272" y="518732"/>
                    <a:pt x="4756" y="569218"/>
                  </a:cubicBezTo>
                  <a:cubicBezTo>
                    <a:pt x="8313" y="587199"/>
                    <a:pt x="38643" y="591990"/>
                    <a:pt x="39829" y="570304"/>
                  </a:cubicBezTo>
                  <a:cubicBezTo>
                    <a:pt x="42002" y="531082"/>
                    <a:pt x="34889" y="487266"/>
                    <a:pt x="58897" y="453081"/>
                  </a:cubicBezTo>
                  <a:cubicBezTo>
                    <a:pt x="83398" y="418206"/>
                    <a:pt x="124202" y="424529"/>
                    <a:pt x="158484" y="439447"/>
                  </a:cubicBezTo>
                  <a:cubicBezTo>
                    <a:pt x="171674" y="445178"/>
                    <a:pt x="183332" y="436484"/>
                    <a:pt x="186938" y="423986"/>
                  </a:cubicBezTo>
                  <a:cubicBezTo>
                    <a:pt x="202597" y="369351"/>
                    <a:pt x="191483" y="308986"/>
                    <a:pt x="213959" y="256129"/>
                  </a:cubicBezTo>
                  <a:cubicBezTo>
                    <a:pt x="223147" y="234493"/>
                    <a:pt x="239498" y="212066"/>
                    <a:pt x="264346" y="208509"/>
                  </a:cubicBezTo>
                  <a:cubicBezTo>
                    <a:pt x="283018" y="205842"/>
                    <a:pt x="309545" y="213696"/>
                    <a:pt x="313053" y="234986"/>
                  </a:cubicBezTo>
                  <a:cubicBezTo>
                    <a:pt x="315819" y="251832"/>
                    <a:pt x="338493" y="261465"/>
                    <a:pt x="349904" y="245953"/>
                  </a:cubicBezTo>
                  <a:cubicBezTo>
                    <a:pt x="386212" y="196851"/>
                    <a:pt x="387842" y="134510"/>
                    <a:pt x="417531" y="82542"/>
                  </a:cubicBezTo>
                  <a:cubicBezTo>
                    <a:pt x="430275" y="60264"/>
                    <a:pt x="451171" y="37343"/>
                    <a:pt x="478834" y="37738"/>
                  </a:cubicBezTo>
                  <a:cubicBezTo>
                    <a:pt x="496025" y="37985"/>
                    <a:pt x="532185" y="50532"/>
                    <a:pt x="536581" y="69798"/>
                  </a:cubicBezTo>
                  <a:cubicBezTo>
                    <a:pt x="537520" y="73997"/>
                    <a:pt x="544238" y="75281"/>
                    <a:pt x="544683" y="70193"/>
                  </a:cubicBezTo>
                  <a:lnTo>
                    <a:pt x="544683" y="70193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1265097" y="6075325"/>
              <a:ext cx="800370" cy="779795"/>
            </a:xfrm>
            <a:custGeom>
              <a:avLst/>
              <a:gdLst>
                <a:gd name="connsiteX0" fmla="*/ 796123 w 800370"/>
                <a:gd name="connsiteY0" fmla="*/ 7 h 779795"/>
                <a:gd name="connsiteX1" fmla="*/ 760062 w 800370"/>
                <a:gd name="connsiteY1" fmla="*/ 18236 h 779795"/>
                <a:gd name="connsiteX2" fmla="*/ 722865 w 800370"/>
                <a:gd name="connsiteY2" fmla="*/ 58001 h 779795"/>
                <a:gd name="connsiteX3" fmla="*/ 648520 w 800370"/>
                <a:gd name="connsiteY3" fmla="*/ 141732 h 779795"/>
                <a:gd name="connsiteX4" fmla="*/ 502942 w 800370"/>
                <a:gd name="connsiteY4" fmla="*/ 307069 h 779795"/>
                <a:gd name="connsiteX5" fmla="*/ 350202 w 800370"/>
                <a:gd name="connsiteY5" fmla="*/ 455907 h 779795"/>
                <a:gd name="connsiteX6" fmla="*/ 172120 w 800370"/>
                <a:gd name="connsiteY6" fmla="*/ 595705 h 779795"/>
                <a:gd name="connsiteX7" fmla="*/ 82412 w 800370"/>
                <a:gd name="connsiteY7" fmla="*/ 664271 h 779795"/>
                <a:gd name="connsiteX8" fmla="*/ 37558 w 800370"/>
                <a:gd name="connsiteY8" fmla="*/ 698553 h 779795"/>
                <a:gd name="connsiteX9" fmla="*/ 114 w 800370"/>
                <a:gd name="connsiteY9" fmla="*/ 750866 h 779795"/>
                <a:gd name="connsiteX10" fmla="*/ 35236 w 800370"/>
                <a:gd name="connsiteY10" fmla="*/ 779765 h 779795"/>
                <a:gd name="connsiteX11" fmla="*/ 90019 w 800370"/>
                <a:gd name="connsiteY11" fmla="*/ 748495 h 779795"/>
                <a:gd name="connsiteX12" fmla="*/ 179529 w 800370"/>
                <a:gd name="connsiteY12" fmla="*/ 679732 h 779795"/>
                <a:gd name="connsiteX13" fmla="*/ 520627 w 800370"/>
                <a:gd name="connsiteY13" fmla="*/ 390503 h 779795"/>
                <a:gd name="connsiteX14" fmla="*/ 680086 w 800370"/>
                <a:gd name="connsiteY14" fmla="*/ 203974 h 779795"/>
                <a:gd name="connsiteX15" fmla="*/ 750528 w 800370"/>
                <a:gd name="connsiteY15" fmla="*/ 104782 h 779795"/>
                <a:gd name="connsiteX16" fmla="*/ 784712 w 800370"/>
                <a:gd name="connsiteY16" fmla="*/ 51481 h 779795"/>
                <a:gd name="connsiteX17" fmla="*/ 799334 w 800370"/>
                <a:gd name="connsiteY17" fmla="*/ 24015 h 779795"/>
                <a:gd name="connsiteX18" fmla="*/ 798642 w 800370"/>
                <a:gd name="connsiteY18" fmla="*/ 2132 h 779795"/>
                <a:gd name="connsiteX19" fmla="*/ 796123 w 800370"/>
                <a:gd name="connsiteY19" fmla="*/ 7 h 779795"/>
                <a:gd name="connsiteX20" fmla="*/ 796123 w 800370"/>
                <a:gd name="connsiteY20" fmla="*/ 7 h 77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00370" h="779795">
                  <a:moveTo>
                    <a:pt x="796123" y="7"/>
                  </a:moveTo>
                  <a:cubicBezTo>
                    <a:pt x="779871" y="1390"/>
                    <a:pt x="771424" y="6429"/>
                    <a:pt x="760062" y="18236"/>
                  </a:cubicBezTo>
                  <a:cubicBezTo>
                    <a:pt x="747416" y="31326"/>
                    <a:pt x="735165" y="44614"/>
                    <a:pt x="722865" y="58001"/>
                  </a:cubicBezTo>
                  <a:cubicBezTo>
                    <a:pt x="697573" y="85516"/>
                    <a:pt x="673071" y="113574"/>
                    <a:pt x="648520" y="141732"/>
                  </a:cubicBezTo>
                  <a:cubicBezTo>
                    <a:pt x="600307" y="197108"/>
                    <a:pt x="552687" y="253027"/>
                    <a:pt x="502942" y="307069"/>
                  </a:cubicBezTo>
                  <a:cubicBezTo>
                    <a:pt x="454779" y="359431"/>
                    <a:pt x="404244" y="409621"/>
                    <a:pt x="350202" y="455907"/>
                  </a:cubicBezTo>
                  <a:cubicBezTo>
                    <a:pt x="292899" y="504960"/>
                    <a:pt x="232040" y="549863"/>
                    <a:pt x="172120" y="595705"/>
                  </a:cubicBezTo>
                  <a:cubicBezTo>
                    <a:pt x="142234" y="618577"/>
                    <a:pt x="112347" y="641399"/>
                    <a:pt x="82412" y="664271"/>
                  </a:cubicBezTo>
                  <a:cubicBezTo>
                    <a:pt x="67444" y="675681"/>
                    <a:pt x="52526" y="687142"/>
                    <a:pt x="37558" y="698553"/>
                  </a:cubicBezTo>
                  <a:cubicBezTo>
                    <a:pt x="19972" y="711989"/>
                    <a:pt x="-1763" y="725475"/>
                    <a:pt x="114" y="750866"/>
                  </a:cubicBezTo>
                  <a:cubicBezTo>
                    <a:pt x="1497" y="769588"/>
                    <a:pt x="17304" y="780456"/>
                    <a:pt x="35236" y="779765"/>
                  </a:cubicBezTo>
                  <a:cubicBezTo>
                    <a:pt x="56823" y="778974"/>
                    <a:pt x="73668" y="761042"/>
                    <a:pt x="90019" y="748495"/>
                  </a:cubicBezTo>
                  <a:cubicBezTo>
                    <a:pt x="119856" y="725574"/>
                    <a:pt x="149693" y="702653"/>
                    <a:pt x="179529" y="679732"/>
                  </a:cubicBezTo>
                  <a:cubicBezTo>
                    <a:pt x="298333" y="588493"/>
                    <a:pt x="416544" y="498785"/>
                    <a:pt x="520627" y="390503"/>
                  </a:cubicBezTo>
                  <a:cubicBezTo>
                    <a:pt x="577188" y="331620"/>
                    <a:pt x="631428" y="269576"/>
                    <a:pt x="680086" y="203974"/>
                  </a:cubicBezTo>
                  <a:cubicBezTo>
                    <a:pt x="704242" y="171421"/>
                    <a:pt x="728398" y="138768"/>
                    <a:pt x="750528" y="104782"/>
                  </a:cubicBezTo>
                  <a:cubicBezTo>
                    <a:pt x="762038" y="87146"/>
                    <a:pt x="774042" y="69610"/>
                    <a:pt x="784712" y="51481"/>
                  </a:cubicBezTo>
                  <a:cubicBezTo>
                    <a:pt x="789701" y="42984"/>
                    <a:pt x="796765" y="33549"/>
                    <a:pt x="799334" y="24015"/>
                  </a:cubicBezTo>
                  <a:cubicBezTo>
                    <a:pt x="801359" y="16457"/>
                    <a:pt x="800025" y="9739"/>
                    <a:pt x="798642" y="2132"/>
                  </a:cubicBezTo>
                  <a:cubicBezTo>
                    <a:pt x="798494" y="847"/>
                    <a:pt x="797457" y="-92"/>
                    <a:pt x="796123" y="7"/>
                  </a:cubicBezTo>
                  <a:lnTo>
                    <a:pt x="796123" y="7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3" name="任意多边形: 形状 852"/>
            <p:cNvSpPr/>
            <p:nvPr/>
          </p:nvSpPr>
          <p:spPr>
            <a:xfrm>
              <a:off x="1246752" y="5987934"/>
              <a:ext cx="864293" cy="870067"/>
            </a:xfrm>
            <a:custGeom>
              <a:avLst/>
              <a:gdLst>
                <a:gd name="connsiteX0" fmla="*/ 862188 w 864293"/>
                <a:gd name="connsiteY0" fmla="*/ 606 h 870067"/>
                <a:gd name="connsiteX1" fmla="*/ 864164 w 864293"/>
                <a:gd name="connsiteY1" fmla="*/ 1446 h 870067"/>
                <a:gd name="connsiteX2" fmla="*/ 711819 w 864293"/>
                <a:gd name="connsiteY2" fmla="*/ 251057 h 870067"/>
                <a:gd name="connsiteX3" fmla="*/ 352147 w 864293"/>
                <a:gd name="connsiteY3" fmla="*/ 630044 h 870067"/>
                <a:gd name="connsiteX4" fmla="*/ 144080 w 864293"/>
                <a:gd name="connsiteY4" fmla="*/ 791280 h 870067"/>
                <a:gd name="connsiteX5" fmla="*/ 34020 w 864293"/>
                <a:gd name="connsiteY5" fmla="*/ 866119 h 870067"/>
                <a:gd name="connsiteX6" fmla="*/ 27999 w 864293"/>
                <a:gd name="connsiteY6" fmla="*/ 870067 h 870067"/>
                <a:gd name="connsiteX7" fmla="*/ 0 w 864293"/>
                <a:gd name="connsiteY7" fmla="*/ 870067 h 870067"/>
                <a:gd name="connsiteX8" fmla="*/ 40146 w 864293"/>
                <a:gd name="connsiteY8" fmla="*/ 844334 h 870067"/>
                <a:gd name="connsiteX9" fmla="*/ 159641 w 864293"/>
                <a:gd name="connsiteY9" fmla="*/ 762234 h 870067"/>
                <a:gd name="connsiteX10" fmla="*/ 553694 w 864293"/>
                <a:gd name="connsiteY10" fmla="*/ 419012 h 870067"/>
                <a:gd name="connsiteX11" fmla="*/ 862188 w 864293"/>
                <a:gd name="connsiteY11" fmla="*/ 606 h 87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4293" h="870067">
                  <a:moveTo>
                    <a:pt x="862188" y="606"/>
                  </a:moveTo>
                  <a:cubicBezTo>
                    <a:pt x="862880" y="-629"/>
                    <a:pt x="864806" y="211"/>
                    <a:pt x="864164" y="1446"/>
                  </a:cubicBezTo>
                  <a:cubicBezTo>
                    <a:pt x="820743" y="88733"/>
                    <a:pt x="769911" y="172760"/>
                    <a:pt x="711819" y="251057"/>
                  </a:cubicBezTo>
                  <a:cubicBezTo>
                    <a:pt x="607785" y="391349"/>
                    <a:pt x="485079" y="517068"/>
                    <a:pt x="352147" y="630044"/>
                  </a:cubicBezTo>
                  <a:cubicBezTo>
                    <a:pt x="285262" y="686901"/>
                    <a:pt x="215659" y="740499"/>
                    <a:pt x="144080" y="791280"/>
                  </a:cubicBezTo>
                  <a:cubicBezTo>
                    <a:pt x="107921" y="816968"/>
                    <a:pt x="71168" y="841864"/>
                    <a:pt x="34020" y="866119"/>
                  </a:cubicBezTo>
                  <a:lnTo>
                    <a:pt x="27999" y="870067"/>
                  </a:lnTo>
                  <a:lnTo>
                    <a:pt x="0" y="870067"/>
                  </a:lnTo>
                  <a:lnTo>
                    <a:pt x="40146" y="844334"/>
                  </a:lnTo>
                  <a:cubicBezTo>
                    <a:pt x="80554" y="817807"/>
                    <a:pt x="120418" y="790490"/>
                    <a:pt x="159641" y="762234"/>
                  </a:cubicBezTo>
                  <a:cubicBezTo>
                    <a:pt x="301119" y="660275"/>
                    <a:pt x="434643" y="546609"/>
                    <a:pt x="553694" y="419012"/>
                  </a:cubicBezTo>
                  <a:cubicBezTo>
                    <a:pt x="672003" y="292206"/>
                    <a:pt x="777173" y="151865"/>
                    <a:pt x="862188" y="60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5" name="任意多边形: 形状 854"/>
            <p:cNvSpPr/>
            <p:nvPr/>
          </p:nvSpPr>
          <p:spPr>
            <a:xfrm>
              <a:off x="1272570" y="5890010"/>
              <a:ext cx="938871" cy="967990"/>
            </a:xfrm>
            <a:custGeom>
              <a:avLst/>
              <a:gdLst>
                <a:gd name="connsiteX0" fmla="*/ 487423 w 938871"/>
                <a:gd name="connsiteY0" fmla="*/ 945979 h 967990"/>
                <a:gd name="connsiteX1" fmla="*/ 493345 w 938871"/>
                <a:gd name="connsiteY1" fmla="*/ 951198 h 967990"/>
                <a:gd name="connsiteX2" fmla="*/ 497375 w 938871"/>
                <a:gd name="connsiteY2" fmla="*/ 967990 h 967990"/>
                <a:gd name="connsiteX3" fmla="*/ 482881 w 938871"/>
                <a:gd name="connsiteY3" fmla="*/ 967990 h 967990"/>
                <a:gd name="connsiteX4" fmla="*/ 483070 w 938871"/>
                <a:gd name="connsiteY4" fmla="*/ 966907 h 967990"/>
                <a:gd name="connsiteX5" fmla="*/ 473808 w 938871"/>
                <a:gd name="connsiteY5" fmla="*/ 952890 h 967990"/>
                <a:gd name="connsiteX6" fmla="*/ 458715 w 938871"/>
                <a:gd name="connsiteY6" fmla="*/ 950446 h 967990"/>
                <a:gd name="connsiteX7" fmla="*/ 14672 w 938871"/>
                <a:gd name="connsiteY7" fmla="*/ 943789 h 967990"/>
                <a:gd name="connsiteX8" fmla="*/ 61327 w 938871"/>
                <a:gd name="connsiteY8" fmla="*/ 967990 h 967990"/>
                <a:gd name="connsiteX9" fmla="*/ 23667 w 938871"/>
                <a:gd name="connsiteY9" fmla="*/ 967990 h 967990"/>
                <a:gd name="connsiteX10" fmla="*/ 3706 w 938871"/>
                <a:gd name="connsiteY10" fmla="*/ 957472 h 967990"/>
                <a:gd name="connsiteX11" fmla="*/ 14672 w 938871"/>
                <a:gd name="connsiteY11" fmla="*/ 943789 h 967990"/>
                <a:gd name="connsiteX12" fmla="*/ 452541 w 938871"/>
                <a:gd name="connsiteY12" fmla="*/ 935342 h 967990"/>
                <a:gd name="connsiteX13" fmla="*/ 454736 w 938871"/>
                <a:gd name="connsiteY13" fmla="*/ 935369 h 967990"/>
                <a:gd name="connsiteX14" fmla="*/ 458173 w 938871"/>
                <a:gd name="connsiteY14" fmla="*/ 950358 h 967990"/>
                <a:gd name="connsiteX15" fmla="*/ 458715 w 938871"/>
                <a:gd name="connsiteY15" fmla="*/ 950446 h 967990"/>
                <a:gd name="connsiteX16" fmla="*/ 456098 w 938871"/>
                <a:gd name="connsiteY16" fmla="*/ 950853 h 967990"/>
                <a:gd name="connsiteX17" fmla="*/ 452541 w 938871"/>
                <a:gd name="connsiteY17" fmla="*/ 935342 h 967990"/>
                <a:gd name="connsiteX18" fmla="*/ 873949 w 938871"/>
                <a:gd name="connsiteY18" fmla="*/ 3 h 967990"/>
                <a:gd name="connsiteX19" fmla="*/ 901427 w 938871"/>
                <a:gd name="connsiteY19" fmla="*/ 6153 h 967990"/>
                <a:gd name="connsiteX20" fmla="*/ 937883 w 938871"/>
                <a:gd name="connsiteY20" fmla="*/ 60986 h 967990"/>
                <a:gd name="connsiteX21" fmla="*/ 927509 w 938871"/>
                <a:gd name="connsiteY21" fmla="*/ 135825 h 967990"/>
                <a:gd name="connsiteX22" fmla="*/ 894560 w 938871"/>
                <a:gd name="connsiteY22" fmla="*/ 209972 h 967990"/>
                <a:gd name="connsiteX23" fmla="*/ 849071 w 938871"/>
                <a:gd name="connsiteY23" fmla="*/ 276870 h 967990"/>
                <a:gd name="connsiteX24" fmla="*/ 809787 w 938871"/>
                <a:gd name="connsiteY24" fmla="*/ 317208 h 967990"/>
                <a:gd name="connsiteX25" fmla="*/ 786081 w 938871"/>
                <a:gd name="connsiteY25" fmla="*/ 322502 h 967990"/>
                <a:gd name="connsiteX26" fmla="*/ 792651 w 938871"/>
                <a:gd name="connsiteY26" fmla="*/ 334802 h 967990"/>
                <a:gd name="connsiteX27" fmla="*/ 809787 w 938871"/>
                <a:gd name="connsiteY27" fmla="*/ 317208 h 967990"/>
                <a:gd name="connsiteX28" fmla="*/ 820858 w 938871"/>
                <a:gd name="connsiteY28" fmla="*/ 314735 h 967990"/>
                <a:gd name="connsiteX29" fmla="*/ 855634 w 938871"/>
                <a:gd name="connsiteY29" fmla="*/ 319489 h 967990"/>
                <a:gd name="connsiteX30" fmla="*/ 881371 w 938871"/>
                <a:gd name="connsiteY30" fmla="*/ 421003 h 967990"/>
                <a:gd name="connsiteX31" fmla="*/ 833010 w 938871"/>
                <a:gd name="connsiteY31" fmla="*/ 475144 h 967990"/>
                <a:gd name="connsiteX32" fmla="*/ 798581 w 938871"/>
                <a:gd name="connsiteY32" fmla="*/ 501832 h 967990"/>
                <a:gd name="connsiteX33" fmla="*/ 790583 w 938871"/>
                <a:gd name="connsiteY33" fmla="*/ 501098 h 967990"/>
                <a:gd name="connsiteX34" fmla="*/ 768347 w 938871"/>
                <a:gd name="connsiteY34" fmla="*/ 507599 h 967990"/>
                <a:gd name="connsiteX35" fmla="*/ 775016 w 938871"/>
                <a:gd name="connsiteY35" fmla="*/ 520097 h 967990"/>
                <a:gd name="connsiteX36" fmla="*/ 798581 w 938871"/>
                <a:gd name="connsiteY36" fmla="*/ 501832 h 967990"/>
                <a:gd name="connsiteX37" fmla="*/ 813454 w 938871"/>
                <a:gd name="connsiteY37" fmla="*/ 503197 h 967990"/>
                <a:gd name="connsiteX38" fmla="*/ 851929 w 938871"/>
                <a:gd name="connsiteY38" fmla="*/ 528099 h 967990"/>
                <a:gd name="connsiteX39" fmla="*/ 864970 w 938871"/>
                <a:gd name="connsiteY39" fmla="*/ 613016 h 967990"/>
                <a:gd name="connsiteX40" fmla="*/ 807866 w 938871"/>
                <a:gd name="connsiteY40" fmla="*/ 692942 h 967990"/>
                <a:gd name="connsiteX41" fmla="*/ 666626 w 938871"/>
                <a:gd name="connsiteY41" fmla="*/ 765265 h 967990"/>
                <a:gd name="connsiteX42" fmla="*/ 648686 w 938871"/>
                <a:gd name="connsiteY42" fmla="*/ 768263 h 967990"/>
                <a:gd name="connsiteX43" fmla="*/ 614519 w 938871"/>
                <a:gd name="connsiteY43" fmla="*/ 759186 h 967990"/>
                <a:gd name="connsiteX44" fmla="*/ 614025 w 938871"/>
                <a:gd name="connsiteY44" fmla="*/ 774055 h 967990"/>
                <a:gd name="connsiteX45" fmla="*/ 648686 w 938871"/>
                <a:gd name="connsiteY45" fmla="*/ 768263 h 967990"/>
                <a:gd name="connsiteX46" fmla="*/ 653754 w 938871"/>
                <a:gd name="connsiteY46" fmla="*/ 769609 h 967990"/>
                <a:gd name="connsiteX47" fmla="*/ 683134 w 938871"/>
                <a:gd name="connsiteY47" fmla="*/ 796037 h 967990"/>
                <a:gd name="connsiteX48" fmla="*/ 673353 w 938871"/>
                <a:gd name="connsiteY48" fmla="*/ 858576 h 967990"/>
                <a:gd name="connsiteX49" fmla="*/ 615014 w 938871"/>
                <a:gd name="connsiteY49" fmla="*/ 910197 h 967990"/>
                <a:gd name="connsiteX50" fmla="*/ 537687 w 938871"/>
                <a:gd name="connsiteY50" fmla="*/ 938158 h 967990"/>
                <a:gd name="connsiteX51" fmla="*/ 487423 w 938871"/>
                <a:gd name="connsiteY51" fmla="*/ 945979 h 967990"/>
                <a:gd name="connsiteX52" fmla="*/ 475667 w 938871"/>
                <a:gd name="connsiteY52" fmla="*/ 935619 h 967990"/>
                <a:gd name="connsiteX53" fmla="*/ 454736 w 938871"/>
                <a:gd name="connsiteY53" fmla="*/ 935369 h 967990"/>
                <a:gd name="connsiteX54" fmla="*/ 454616 w 938871"/>
                <a:gd name="connsiteY54" fmla="*/ 934847 h 967990"/>
                <a:gd name="connsiteX55" fmla="*/ 628005 w 938871"/>
                <a:gd name="connsiteY55" fmla="*/ 884312 h 967990"/>
                <a:gd name="connsiteX56" fmla="*/ 672859 w 938871"/>
                <a:gd name="connsiteY56" fmla="*/ 818415 h 967990"/>
                <a:gd name="connsiteX57" fmla="*/ 612198 w 938871"/>
                <a:gd name="connsiteY57" fmla="*/ 773956 h 967990"/>
                <a:gd name="connsiteX58" fmla="*/ 612692 w 938871"/>
                <a:gd name="connsiteY58" fmla="*/ 759087 h 967990"/>
                <a:gd name="connsiteX59" fmla="*/ 715490 w 938871"/>
                <a:gd name="connsiteY59" fmla="*/ 733054 h 967990"/>
                <a:gd name="connsiteX60" fmla="*/ 794775 w 938871"/>
                <a:gd name="connsiteY60" fmla="*/ 684594 h 967990"/>
                <a:gd name="connsiteX61" fmla="*/ 849756 w 938871"/>
                <a:gd name="connsiteY61" fmla="*/ 613707 h 967990"/>
                <a:gd name="connsiteX62" fmla="*/ 840370 w 938871"/>
                <a:gd name="connsiteY62" fmla="*/ 536448 h 967990"/>
                <a:gd name="connsiteX63" fmla="*/ 773385 w 938871"/>
                <a:gd name="connsiteY63" fmla="*/ 520937 h 967990"/>
                <a:gd name="connsiteX64" fmla="*/ 766717 w 938871"/>
                <a:gd name="connsiteY64" fmla="*/ 508439 h 967990"/>
                <a:gd name="connsiteX65" fmla="*/ 875641 w 938871"/>
                <a:gd name="connsiteY65" fmla="*/ 396353 h 967990"/>
                <a:gd name="connsiteX66" fmla="*/ 858104 w 938871"/>
                <a:gd name="connsiteY66" fmla="*/ 337371 h 967990"/>
                <a:gd name="connsiteX67" fmla="*/ 791119 w 938871"/>
                <a:gd name="connsiteY67" fmla="*/ 335692 h 967990"/>
                <a:gd name="connsiteX68" fmla="*/ 784550 w 938871"/>
                <a:gd name="connsiteY68" fmla="*/ 323392 h 967990"/>
                <a:gd name="connsiteX69" fmla="*/ 888632 w 938871"/>
                <a:gd name="connsiteY69" fmla="*/ 191794 h 967990"/>
                <a:gd name="connsiteX70" fmla="*/ 916641 w 938871"/>
                <a:gd name="connsiteY70" fmla="*/ 124759 h 967990"/>
                <a:gd name="connsiteX71" fmla="*/ 922223 w 938871"/>
                <a:gd name="connsiteY71" fmla="*/ 52687 h 967990"/>
                <a:gd name="connsiteX72" fmla="*/ 879642 w 938871"/>
                <a:gd name="connsiteY72" fmla="*/ 14255 h 967990"/>
                <a:gd name="connsiteX73" fmla="*/ 827724 w 938871"/>
                <a:gd name="connsiteY73" fmla="*/ 27444 h 967990"/>
                <a:gd name="connsiteX74" fmla="*/ 733669 w 938871"/>
                <a:gd name="connsiteY74" fmla="*/ 121944 h 967990"/>
                <a:gd name="connsiteX75" fmla="*/ 674687 w 938871"/>
                <a:gd name="connsiteY75" fmla="*/ 250578 h 967990"/>
                <a:gd name="connsiteX76" fmla="*/ 668957 w 938871"/>
                <a:gd name="connsiteY76" fmla="*/ 248898 h 967990"/>
                <a:gd name="connsiteX77" fmla="*/ 738806 w 938871"/>
                <a:gd name="connsiteY77" fmla="*/ 91020 h 967990"/>
                <a:gd name="connsiteX78" fmla="*/ 845952 w 938871"/>
                <a:gd name="connsiteY78" fmla="*/ 4375 h 967990"/>
                <a:gd name="connsiteX79" fmla="*/ 873949 w 938871"/>
                <a:gd name="connsiteY79" fmla="*/ 3 h 96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38871" h="967990">
                  <a:moveTo>
                    <a:pt x="487423" y="945979"/>
                  </a:moveTo>
                  <a:lnTo>
                    <a:pt x="493345" y="951198"/>
                  </a:lnTo>
                  <a:lnTo>
                    <a:pt x="497375" y="967990"/>
                  </a:lnTo>
                  <a:lnTo>
                    <a:pt x="482881" y="967990"/>
                  </a:lnTo>
                  <a:lnTo>
                    <a:pt x="483070" y="966907"/>
                  </a:lnTo>
                  <a:cubicBezTo>
                    <a:pt x="481539" y="961696"/>
                    <a:pt x="478204" y="956336"/>
                    <a:pt x="473808" y="952890"/>
                  </a:cubicBezTo>
                  <a:lnTo>
                    <a:pt x="458715" y="950446"/>
                  </a:lnTo>
                  <a:close/>
                  <a:moveTo>
                    <a:pt x="14672" y="943789"/>
                  </a:moveTo>
                  <a:lnTo>
                    <a:pt x="61327" y="967990"/>
                  </a:lnTo>
                  <a:lnTo>
                    <a:pt x="23667" y="967990"/>
                  </a:lnTo>
                  <a:lnTo>
                    <a:pt x="3706" y="957472"/>
                  </a:lnTo>
                  <a:cubicBezTo>
                    <a:pt x="-5927" y="951544"/>
                    <a:pt x="5188" y="938009"/>
                    <a:pt x="14672" y="943789"/>
                  </a:cubicBezTo>
                  <a:close/>
                  <a:moveTo>
                    <a:pt x="452541" y="935342"/>
                  </a:moveTo>
                  <a:lnTo>
                    <a:pt x="454736" y="935369"/>
                  </a:lnTo>
                  <a:lnTo>
                    <a:pt x="458173" y="950358"/>
                  </a:lnTo>
                  <a:lnTo>
                    <a:pt x="458715" y="950446"/>
                  </a:lnTo>
                  <a:lnTo>
                    <a:pt x="456098" y="950853"/>
                  </a:lnTo>
                  <a:cubicBezTo>
                    <a:pt x="446762" y="951939"/>
                    <a:pt x="444391" y="938799"/>
                    <a:pt x="452541" y="935342"/>
                  </a:cubicBezTo>
                  <a:close/>
                  <a:moveTo>
                    <a:pt x="873949" y="3"/>
                  </a:moveTo>
                  <a:cubicBezTo>
                    <a:pt x="883384" y="90"/>
                    <a:pt x="892733" y="1930"/>
                    <a:pt x="901427" y="6153"/>
                  </a:cubicBezTo>
                  <a:cubicBezTo>
                    <a:pt x="922964" y="16626"/>
                    <a:pt x="934820" y="37867"/>
                    <a:pt x="937883" y="60986"/>
                  </a:cubicBezTo>
                  <a:cubicBezTo>
                    <a:pt x="941242" y="86278"/>
                    <a:pt x="935610" y="111965"/>
                    <a:pt x="927509" y="135825"/>
                  </a:cubicBezTo>
                  <a:cubicBezTo>
                    <a:pt x="918815" y="161463"/>
                    <a:pt x="907750" y="186310"/>
                    <a:pt x="894560" y="209972"/>
                  </a:cubicBezTo>
                  <a:cubicBezTo>
                    <a:pt x="881346" y="233634"/>
                    <a:pt x="866119" y="256000"/>
                    <a:pt x="849071" y="276870"/>
                  </a:cubicBezTo>
                  <a:lnTo>
                    <a:pt x="809787" y="317208"/>
                  </a:lnTo>
                  <a:lnTo>
                    <a:pt x="786081" y="322502"/>
                  </a:lnTo>
                  <a:cubicBezTo>
                    <a:pt x="788254" y="326603"/>
                    <a:pt x="790477" y="330702"/>
                    <a:pt x="792651" y="334802"/>
                  </a:cubicBezTo>
                  <a:lnTo>
                    <a:pt x="809787" y="317208"/>
                  </a:lnTo>
                  <a:lnTo>
                    <a:pt x="820858" y="314735"/>
                  </a:lnTo>
                  <a:cubicBezTo>
                    <a:pt x="832676" y="313525"/>
                    <a:pt x="844495" y="314401"/>
                    <a:pt x="855634" y="319489"/>
                  </a:cubicBezTo>
                  <a:cubicBezTo>
                    <a:pt x="893918" y="336976"/>
                    <a:pt x="898710" y="387264"/>
                    <a:pt x="881371" y="421003"/>
                  </a:cubicBezTo>
                  <a:cubicBezTo>
                    <a:pt x="869861" y="443356"/>
                    <a:pt x="852238" y="460016"/>
                    <a:pt x="833010" y="475144"/>
                  </a:cubicBezTo>
                  <a:lnTo>
                    <a:pt x="798581" y="501832"/>
                  </a:lnTo>
                  <a:lnTo>
                    <a:pt x="790583" y="501098"/>
                  </a:lnTo>
                  <a:cubicBezTo>
                    <a:pt x="782938" y="501761"/>
                    <a:pt x="775399" y="503857"/>
                    <a:pt x="768347" y="507599"/>
                  </a:cubicBezTo>
                  <a:cubicBezTo>
                    <a:pt x="770570" y="511748"/>
                    <a:pt x="772793" y="515947"/>
                    <a:pt x="775016" y="520097"/>
                  </a:cubicBezTo>
                  <a:lnTo>
                    <a:pt x="798581" y="501832"/>
                  </a:lnTo>
                  <a:lnTo>
                    <a:pt x="813454" y="503197"/>
                  </a:lnTo>
                  <a:cubicBezTo>
                    <a:pt x="828403" y="507179"/>
                    <a:pt x="842247" y="516046"/>
                    <a:pt x="851929" y="528099"/>
                  </a:cubicBezTo>
                  <a:cubicBezTo>
                    <a:pt x="870799" y="551613"/>
                    <a:pt x="873171" y="584908"/>
                    <a:pt x="864970" y="613016"/>
                  </a:cubicBezTo>
                  <a:cubicBezTo>
                    <a:pt x="855585" y="645272"/>
                    <a:pt x="832861" y="671405"/>
                    <a:pt x="807866" y="692942"/>
                  </a:cubicBezTo>
                  <a:cubicBezTo>
                    <a:pt x="767371" y="727880"/>
                    <a:pt x="718458" y="752480"/>
                    <a:pt x="666626" y="765265"/>
                  </a:cubicBezTo>
                  <a:lnTo>
                    <a:pt x="648686" y="768263"/>
                  </a:lnTo>
                  <a:lnTo>
                    <a:pt x="614519" y="759186"/>
                  </a:lnTo>
                  <a:cubicBezTo>
                    <a:pt x="614371" y="764126"/>
                    <a:pt x="614223" y="769115"/>
                    <a:pt x="614025" y="774055"/>
                  </a:cubicBezTo>
                  <a:lnTo>
                    <a:pt x="648686" y="768263"/>
                  </a:lnTo>
                  <a:lnTo>
                    <a:pt x="653754" y="769609"/>
                  </a:lnTo>
                  <a:cubicBezTo>
                    <a:pt x="666178" y="775105"/>
                    <a:pt x="676959" y="783268"/>
                    <a:pt x="683134" y="796037"/>
                  </a:cubicBezTo>
                  <a:cubicBezTo>
                    <a:pt x="693162" y="816834"/>
                    <a:pt x="685258" y="840446"/>
                    <a:pt x="673353" y="858576"/>
                  </a:cubicBezTo>
                  <a:cubicBezTo>
                    <a:pt x="658929" y="880410"/>
                    <a:pt x="637836" y="897749"/>
                    <a:pt x="615014" y="910197"/>
                  </a:cubicBezTo>
                  <a:cubicBezTo>
                    <a:pt x="590809" y="923387"/>
                    <a:pt x="564603" y="932045"/>
                    <a:pt x="537687" y="938158"/>
                  </a:cubicBezTo>
                  <a:lnTo>
                    <a:pt x="487423" y="945979"/>
                  </a:lnTo>
                  <a:lnTo>
                    <a:pt x="475667" y="935619"/>
                  </a:lnTo>
                  <a:lnTo>
                    <a:pt x="454736" y="935369"/>
                  </a:lnTo>
                  <a:lnTo>
                    <a:pt x="454616" y="934847"/>
                  </a:lnTo>
                  <a:cubicBezTo>
                    <a:pt x="513895" y="928277"/>
                    <a:pt x="578656" y="921016"/>
                    <a:pt x="628005" y="884312"/>
                  </a:cubicBezTo>
                  <a:cubicBezTo>
                    <a:pt x="648259" y="869246"/>
                    <a:pt x="671772" y="845288"/>
                    <a:pt x="672859" y="818415"/>
                  </a:cubicBezTo>
                  <a:cubicBezTo>
                    <a:pt x="674193" y="786207"/>
                    <a:pt x="636897" y="778007"/>
                    <a:pt x="612198" y="773956"/>
                  </a:cubicBezTo>
                  <a:cubicBezTo>
                    <a:pt x="603800" y="772573"/>
                    <a:pt x="604195" y="759828"/>
                    <a:pt x="612692" y="759087"/>
                  </a:cubicBezTo>
                  <a:cubicBezTo>
                    <a:pt x="648160" y="755876"/>
                    <a:pt x="682788" y="747182"/>
                    <a:pt x="715490" y="733054"/>
                  </a:cubicBezTo>
                  <a:cubicBezTo>
                    <a:pt x="744043" y="720754"/>
                    <a:pt x="770767" y="704354"/>
                    <a:pt x="794775" y="684594"/>
                  </a:cubicBezTo>
                  <a:cubicBezTo>
                    <a:pt x="817943" y="665526"/>
                    <a:pt x="839481" y="642408"/>
                    <a:pt x="849756" y="613707"/>
                  </a:cubicBezTo>
                  <a:cubicBezTo>
                    <a:pt x="858697" y="588662"/>
                    <a:pt x="857511" y="557788"/>
                    <a:pt x="840370" y="536448"/>
                  </a:cubicBezTo>
                  <a:cubicBezTo>
                    <a:pt x="824612" y="516836"/>
                    <a:pt x="795911" y="508982"/>
                    <a:pt x="773385" y="520937"/>
                  </a:cubicBezTo>
                  <a:cubicBezTo>
                    <a:pt x="765630" y="525036"/>
                    <a:pt x="761332" y="513280"/>
                    <a:pt x="766717" y="508439"/>
                  </a:cubicBezTo>
                  <a:cubicBezTo>
                    <a:pt x="803914" y="474847"/>
                    <a:pt x="862945" y="449704"/>
                    <a:pt x="875641" y="396353"/>
                  </a:cubicBezTo>
                  <a:cubicBezTo>
                    <a:pt x="880531" y="375803"/>
                    <a:pt x="875295" y="350956"/>
                    <a:pt x="858104" y="337371"/>
                  </a:cubicBezTo>
                  <a:cubicBezTo>
                    <a:pt x="838789" y="322107"/>
                    <a:pt x="812460" y="329467"/>
                    <a:pt x="791119" y="335692"/>
                  </a:cubicBezTo>
                  <a:cubicBezTo>
                    <a:pt x="783315" y="338013"/>
                    <a:pt x="778523" y="328578"/>
                    <a:pt x="784550" y="323392"/>
                  </a:cubicBezTo>
                  <a:cubicBezTo>
                    <a:pt x="827181" y="286688"/>
                    <a:pt x="862747" y="241785"/>
                    <a:pt x="888632" y="191794"/>
                  </a:cubicBezTo>
                  <a:cubicBezTo>
                    <a:pt x="899747" y="170256"/>
                    <a:pt x="909281" y="147829"/>
                    <a:pt x="916641" y="124759"/>
                  </a:cubicBezTo>
                  <a:cubicBezTo>
                    <a:pt x="923854" y="102184"/>
                    <a:pt x="928546" y="76003"/>
                    <a:pt x="922223" y="52687"/>
                  </a:cubicBezTo>
                  <a:cubicBezTo>
                    <a:pt x="916641" y="32236"/>
                    <a:pt x="900982" y="16774"/>
                    <a:pt x="879642" y="14255"/>
                  </a:cubicBezTo>
                  <a:cubicBezTo>
                    <a:pt x="861661" y="12131"/>
                    <a:pt x="843186" y="18898"/>
                    <a:pt x="827724" y="27444"/>
                  </a:cubicBezTo>
                  <a:cubicBezTo>
                    <a:pt x="789193" y="48784"/>
                    <a:pt x="757924" y="85833"/>
                    <a:pt x="733669" y="121944"/>
                  </a:cubicBezTo>
                  <a:cubicBezTo>
                    <a:pt x="707043" y="161562"/>
                    <a:pt x="690198" y="205724"/>
                    <a:pt x="674687" y="250578"/>
                  </a:cubicBezTo>
                  <a:cubicBezTo>
                    <a:pt x="673551" y="253887"/>
                    <a:pt x="668809" y="252010"/>
                    <a:pt x="668957" y="248898"/>
                  </a:cubicBezTo>
                  <a:cubicBezTo>
                    <a:pt x="674835" y="191349"/>
                    <a:pt x="703635" y="136220"/>
                    <a:pt x="738806" y="91020"/>
                  </a:cubicBezTo>
                  <a:cubicBezTo>
                    <a:pt x="766272" y="55700"/>
                    <a:pt x="801839" y="17960"/>
                    <a:pt x="845952" y="4375"/>
                  </a:cubicBezTo>
                  <a:cubicBezTo>
                    <a:pt x="854992" y="1584"/>
                    <a:pt x="864514" y="-84"/>
                    <a:pt x="873949" y="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05" name="任意多边形: 形状 404"/>
            <p:cNvSpPr/>
            <p:nvPr/>
          </p:nvSpPr>
          <p:spPr>
            <a:xfrm>
              <a:off x="1212889" y="6042692"/>
              <a:ext cx="734813" cy="804503"/>
            </a:xfrm>
            <a:custGeom>
              <a:avLst/>
              <a:gdLst>
                <a:gd name="connsiteX0" fmla="*/ 734813 w 734813"/>
                <a:gd name="connsiteY0" fmla="*/ 96364 h 804503"/>
                <a:gd name="connsiteX1" fmla="*/ 719055 w 734813"/>
                <a:gd name="connsiteY1" fmla="*/ 27749 h 804503"/>
                <a:gd name="connsiteX2" fmla="*/ 666840 w 734813"/>
                <a:gd name="connsiteY2" fmla="*/ 234 h 804503"/>
                <a:gd name="connsiteX3" fmla="*/ 634188 w 734813"/>
                <a:gd name="connsiteY3" fmla="*/ 9620 h 804503"/>
                <a:gd name="connsiteX4" fmla="*/ 602276 w 734813"/>
                <a:gd name="connsiteY4" fmla="*/ 27650 h 804503"/>
                <a:gd name="connsiteX5" fmla="*/ 580541 w 734813"/>
                <a:gd name="connsiteY5" fmla="*/ 90288 h 804503"/>
                <a:gd name="connsiteX6" fmla="*/ 580541 w 734813"/>
                <a:gd name="connsiteY6" fmla="*/ 180638 h 804503"/>
                <a:gd name="connsiteX7" fmla="*/ 596052 w 734813"/>
                <a:gd name="connsiteY7" fmla="*/ 179156 h 804503"/>
                <a:gd name="connsiteX8" fmla="*/ 573279 w 734813"/>
                <a:gd name="connsiteY8" fmla="*/ 142107 h 804503"/>
                <a:gd name="connsiteX9" fmla="*/ 536477 w 734813"/>
                <a:gd name="connsiteY9" fmla="*/ 112616 h 804503"/>
                <a:gd name="connsiteX10" fmla="*/ 454575 w 734813"/>
                <a:gd name="connsiteY10" fmla="*/ 103527 h 804503"/>
                <a:gd name="connsiteX11" fmla="*/ 362644 w 734813"/>
                <a:gd name="connsiteY11" fmla="*/ 239027 h 804503"/>
                <a:gd name="connsiteX12" fmla="*/ 369708 w 734813"/>
                <a:gd name="connsiteY12" fmla="*/ 352644 h 804503"/>
                <a:gd name="connsiteX13" fmla="*/ 385762 w 734813"/>
                <a:gd name="connsiteY13" fmla="*/ 351063 h 804503"/>
                <a:gd name="connsiteX14" fmla="*/ 270614 w 734813"/>
                <a:gd name="connsiteY14" fmla="*/ 261009 h 804503"/>
                <a:gd name="connsiteX15" fmla="*/ 196714 w 734813"/>
                <a:gd name="connsiteY15" fmla="*/ 311495 h 804503"/>
                <a:gd name="connsiteX16" fmla="*/ 170779 w 734813"/>
                <a:gd name="connsiteY16" fmla="*/ 405649 h 804503"/>
                <a:gd name="connsiteX17" fmla="*/ 173793 w 734813"/>
                <a:gd name="connsiteY17" fmla="*/ 535172 h 804503"/>
                <a:gd name="connsiteX18" fmla="*/ 187526 w 734813"/>
                <a:gd name="connsiteY18" fmla="*/ 527762 h 804503"/>
                <a:gd name="connsiteX19" fmla="*/ 115898 w 734813"/>
                <a:gd name="connsiteY19" fmla="*/ 491306 h 804503"/>
                <a:gd name="connsiteX20" fmla="*/ 41503 w 734813"/>
                <a:gd name="connsiteY20" fmla="*/ 538531 h 804503"/>
                <a:gd name="connsiteX21" fmla="*/ 4603 w 734813"/>
                <a:gd name="connsiteY21" fmla="*/ 706783 h 804503"/>
                <a:gd name="connsiteX22" fmla="*/ 52667 w 734813"/>
                <a:gd name="connsiteY22" fmla="*/ 801579 h 804503"/>
                <a:gd name="connsiteX23" fmla="*/ 66203 w 734813"/>
                <a:gd name="connsiteY23" fmla="*/ 791798 h 804503"/>
                <a:gd name="connsiteX24" fmla="*/ 18731 w 734813"/>
                <a:gd name="connsiteY24" fmla="*/ 637526 h 804503"/>
                <a:gd name="connsiteX25" fmla="*/ 44467 w 734813"/>
                <a:gd name="connsiteY25" fmla="*/ 564465 h 804503"/>
                <a:gd name="connsiteX26" fmla="*/ 103153 w 734813"/>
                <a:gd name="connsiteY26" fmla="*/ 509732 h 804503"/>
                <a:gd name="connsiteX27" fmla="*/ 177004 w 734813"/>
                <a:gd name="connsiteY27" fmla="*/ 540902 h 804503"/>
                <a:gd name="connsiteX28" fmla="*/ 190737 w 734813"/>
                <a:gd name="connsiteY28" fmla="*/ 533492 h 804503"/>
                <a:gd name="connsiteX29" fmla="*/ 186686 w 734813"/>
                <a:gd name="connsiteY29" fmla="*/ 431287 h 804503"/>
                <a:gd name="connsiteX30" fmla="*/ 200122 w 734813"/>
                <a:gd name="connsiteY30" fmla="*/ 340591 h 804503"/>
                <a:gd name="connsiteX31" fmla="*/ 330238 w 734813"/>
                <a:gd name="connsiteY31" fmla="*/ 286104 h 804503"/>
                <a:gd name="connsiteX32" fmla="*/ 369807 w 734813"/>
                <a:gd name="connsiteY32" fmla="*/ 352595 h 804503"/>
                <a:gd name="connsiteX33" fmla="*/ 385861 w 734813"/>
                <a:gd name="connsiteY33" fmla="*/ 351014 h 804503"/>
                <a:gd name="connsiteX34" fmla="*/ 392283 w 734813"/>
                <a:gd name="connsiteY34" fmla="*/ 183849 h 804503"/>
                <a:gd name="connsiteX35" fmla="*/ 513161 w 734813"/>
                <a:gd name="connsiteY35" fmla="*/ 118742 h 804503"/>
                <a:gd name="connsiteX36" fmla="*/ 551495 w 734813"/>
                <a:gd name="connsiteY36" fmla="*/ 143095 h 804503"/>
                <a:gd name="connsiteX37" fmla="*/ 580640 w 734813"/>
                <a:gd name="connsiteY37" fmla="*/ 180638 h 804503"/>
                <a:gd name="connsiteX38" fmla="*/ 596151 w 734813"/>
                <a:gd name="connsiteY38" fmla="*/ 179156 h 804503"/>
                <a:gd name="connsiteX39" fmla="*/ 595361 w 734813"/>
                <a:gd name="connsiteY39" fmla="*/ 94240 h 804503"/>
                <a:gd name="connsiteX40" fmla="*/ 600202 w 734813"/>
                <a:gd name="connsiteY40" fmla="*/ 56005 h 804503"/>
                <a:gd name="connsiteX41" fmla="*/ 628458 w 734813"/>
                <a:gd name="connsiteY41" fmla="*/ 27898 h 804503"/>
                <a:gd name="connsiteX42" fmla="*/ 698801 w 734813"/>
                <a:gd name="connsiteY42" fmla="*/ 24785 h 804503"/>
                <a:gd name="connsiteX43" fmla="*/ 724093 w 734813"/>
                <a:gd name="connsiteY43" fmla="*/ 97401 h 804503"/>
                <a:gd name="connsiteX44" fmla="*/ 734813 w 734813"/>
                <a:gd name="connsiteY44" fmla="*/ 96364 h 804503"/>
                <a:gd name="connsiteX45" fmla="*/ 734813 w 734813"/>
                <a:gd name="connsiteY45" fmla="*/ 96364 h 804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34813" h="804503">
                  <a:moveTo>
                    <a:pt x="734813" y="96364"/>
                  </a:moveTo>
                  <a:cubicBezTo>
                    <a:pt x="734418" y="72801"/>
                    <a:pt x="732294" y="48052"/>
                    <a:pt x="719055" y="27749"/>
                  </a:cubicBezTo>
                  <a:cubicBezTo>
                    <a:pt x="707545" y="10065"/>
                    <a:pt x="688329" y="-1841"/>
                    <a:pt x="666840" y="234"/>
                  </a:cubicBezTo>
                  <a:cubicBezTo>
                    <a:pt x="655578" y="1321"/>
                    <a:pt x="644660" y="5470"/>
                    <a:pt x="634188" y="9620"/>
                  </a:cubicBezTo>
                  <a:cubicBezTo>
                    <a:pt x="622876" y="14115"/>
                    <a:pt x="611415" y="19500"/>
                    <a:pt x="602276" y="27650"/>
                  </a:cubicBezTo>
                  <a:cubicBezTo>
                    <a:pt x="583851" y="44051"/>
                    <a:pt x="581727" y="67120"/>
                    <a:pt x="580541" y="90288"/>
                  </a:cubicBezTo>
                  <a:cubicBezTo>
                    <a:pt x="579010" y="120372"/>
                    <a:pt x="579010" y="150554"/>
                    <a:pt x="580541" y="180638"/>
                  </a:cubicBezTo>
                  <a:cubicBezTo>
                    <a:pt x="585728" y="180144"/>
                    <a:pt x="590915" y="179650"/>
                    <a:pt x="596052" y="179156"/>
                  </a:cubicBezTo>
                  <a:cubicBezTo>
                    <a:pt x="593039" y="163991"/>
                    <a:pt x="583999" y="152827"/>
                    <a:pt x="573279" y="142107"/>
                  </a:cubicBezTo>
                  <a:cubicBezTo>
                    <a:pt x="562115" y="130943"/>
                    <a:pt x="550062" y="120668"/>
                    <a:pt x="536477" y="112616"/>
                  </a:cubicBezTo>
                  <a:cubicBezTo>
                    <a:pt x="511334" y="97698"/>
                    <a:pt x="482386" y="94487"/>
                    <a:pt x="454575" y="103527"/>
                  </a:cubicBezTo>
                  <a:cubicBezTo>
                    <a:pt x="396630" y="122298"/>
                    <a:pt x="367682" y="181923"/>
                    <a:pt x="362644" y="239027"/>
                  </a:cubicBezTo>
                  <a:cubicBezTo>
                    <a:pt x="359285" y="277064"/>
                    <a:pt x="364471" y="315002"/>
                    <a:pt x="369708" y="352644"/>
                  </a:cubicBezTo>
                  <a:cubicBezTo>
                    <a:pt x="371190" y="363215"/>
                    <a:pt x="385515" y="361239"/>
                    <a:pt x="385762" y="351063"/>
                  </a:cubicBezTo>
                  <a:cubicBezTo>
                    <a:pt x="387145" y="292081"/>
                    <a:pt x="325891" y="249351"/>
                    <a:pt x="270614" y="261009"/>
                  </a:cubicBezTo>
                  <a:cubicBezTo>
                    <a:pt x="240728" y="267283"/>
                    <a:pt x="213657" y="286154"/>
                    <a:pt x="196714" y="311495"/>
                  </a:cubicBezTo>
                  <a:cubicBezTo>
                    <a:pt x="178091" y="339307"/>
                    <a:pt x="172558" y="372848"/>
                    <a:pt x="170779" y="405649"/>
                  </a:cubicBezTo>
                  <a:cubicBezTo>
                    <a:pt x="168458" y="448823"/>
                    <a:pt x="169693" y="492195"/>
                    <a:pt x="173793" y="535172"/>
                  </a:cubicBezTo>
                  <a:cubicBezTo>
                    <a:pt x="178387" y="532702"/>
                    <a:pt x="182932" y="530232"/>
                    <a:pt x="187526" y="527762"/>
                  </a:cubicBezTo>
                  <a:cubicBezTo>
                    <a:pt x="167173" y="510275"/>
                    <a:pt x="144006" y="491800"/>
                    <a:pt x="115898" y="491306"/>
                  </a:cubicBezTo>
                  <a:cubicBezTo>
                    <a:pt x="84332" y="490762"/>
                    <a:pt x="59139" y="514819"/>
                    <a:pt x="41503" y="538531"/>
                  </a:cubicBezTo>
                  <a:cubicBezTo>
                    <a:pt x="6035" y="586250"/>
                    <a:pt x="-8142" y="648542"/>
                    <a:pt x="4603" y="706783"/>
                  </a:cubicBezTo>
                  <a:cubicBezTo>
                    <a:pt x="12309" y="741856"/>
                    <a:pt x="28512" y="774953"/>
                    <a:pt x="52667" y="801579"/>
                  </a:cubicBezTo>
                  <a:cubicBezTo>
                    <a:pt x="59731" y="809383"/>
                    <a:pt x="73316" y="799998"/>
                    <a:pt x="66203" y="791798"/>
                  </a:cubicBezTo>
                  <a:cubicBezTo>
                    <a:pt x="29648" y="749364"/>
                    <a:pt x="10926" y="693494"/>
                    <a:pt x="18731" y="637526"/>
                  </a:cubicBezTo>
                  <a:cubicBezTo>
                    <a:pt x="22337" y="611789"/>
                    <a:pt x="31130" y="586793"/>
                    <a:pt x="44467" y="564465"/>
                  </a:cubicBezTo>
                  <a:cubicBezTo>
                    <a:pt x="57607" y="542483"/>
                    <a:pt x="77219" y="516746"/>
                    <a:pt x="103153" y="509732"/>
                  </a:cubicBezTo>
                  <a:cubicBezTo>
                    <a:pt x="131557" y="502025"/>
                    <a:pt x="156997" y="523711"/>
                    <a:pt x="177004" y="540902"/>
                  </a:cubicBezTo>
                  <a:cubicBezTo>
                    <a:pt x="182586" y="545694"/>
                    <a:pt x="191379" y="540556"/>
                    <a:pt x="190737" y="533492"/>
                  </a:cubicBezTo>
                  <a:cubicBezTo>
                    <a:pt x="187476" y="499506"/>
                    <a:pt x="186044" y="465421"/>
                    <a:pt x="186686" y="431287"/>
                  </a:cubicBezTo>
                  <a:cubicBezTo>
                    <a:pt x="187279" y="400906"/>
                    <a:pt x="188415" y="369045"/>
                    <a:pt x="200122" y="340591"/>
                  </a:cubicBezTo>
                  <a:cubicBezTo>
                    <a:pt x="220277" y="291488"/>
                    <a:pt x="280494" y="257354"/>
                    <a:pt x="330238" y="286104"/>
                  </a:cubicBezTo>
                  <a:cubicBezTo>
                    <a:pt x="353999" y="299837"/>
                    <a:pt x="370301" y="324833"/>
                    <a:pt x="369807" y="352595"/>
                  </a:cubicBezTo>
                  <a:cubicBezTo>
                    <a:pt x="375142" y="352051"/>
                    <a:pt x="380526" y="351557"/>
                    <a:pt x="385861" y="351014"/>
                  </a:cubicBezTo>
                  <a:cubicBezTo>
                    <a:pt x="377859" y="295885"/>
                    <a:pt x="369559" y="236755"/>
                    <a:pt x="392283" y="183849"/>
                  </a:cubicBezTo>
                  <a:cubicBezTo>
                    <a:pt x="411746" y="138551"/>
                    <a:pt x="462083" y="99674"/>
                    <a:pt x="513161" y="118742"/>
                  </a:cubicBezTo>
                  <a:cubicBezTo>
                    <a:pt x="527536" y="124126"/>
                    <a:pt x="540084" y="133018"/>
                    <a:pt x="551495" y="143095"/>
                  </a:cubicBezTo>
                  <a:cubicBezTo>
                    <a:pt x="562807" y="153024"/>
                    <a:pt x="577478" y="165176"/>
                    <a:pt x="580640" y="180638"/>
                  </a:cubicBezTo>
                  <a:cubicBezTo>
                    <a:pt x="582616" y="190320"/>
                    <a:pt x="596744" y="189332"/>
                    <a:pt x="596151" y="179156"/>
                  </a:cubicBezTo>
                  <a:cubicBezTo>
                    <a:pt x="594521" y="150900"/>
                    <a:pt x="594175" y="122545"/>
                    <a:pt x="595361" y="94240"/>
                  </a:cubicBezTo>
                  <a:cubicBezTo>
                    <a:pt x="595904" y="81594"/>
                    <a:pt x="595904" y="68059"/>
                    <a:pt x="600202" y="56005"/>
                  </a:cubicBezTo>
                  <a:cubicBezTo>
                    <a:pt x="605043" y="42569"/>
                    <a:pt x="616059" y="34023"/>
                    <a:pt x="628458" y="27898"/>
                  </a:cubicBezTo>
                  <a:cubicBezTo>
                    <a:pt x="650638" y="16931"/>
                    <a:pt x="677856" y="6014"/>
                    <a:pt x="698801" y="24785"/>
                  </a:cubicBezTo>
                  <a:cubicBezTo>
                    <a:pt x="719055" y="42915"/>
                    <a:pt x="720833" y="72208"/>
                    <a:pt x="724093" y="97401"/>
                  </a:cubicBezTo>
                  <a:cubicBezTo>
                    <a:pt x="724982" y="104366"/>
                    <a:pt x="734912" y="103230"/>
                    <a:pt x="734813" y="96364"/>
                  </a:cubicBezTo>
                  <a:lnTo>
                    <a:pt x="734813" y="9636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06" name="任意多边形: 形状 405"/>
            <p:cNvSpPr/>
            <p:nvPr/>
          </p:nvSpPr>
          <p:spPr>
            <a:xfrm>
              <a:off x="1861396" y="6205945"/>
              <a:ext cx="110395" cy="140743"/>
            </a:xfrm>
            <a:custGeom>
              <a:avLst/>
              <a:gdLst>
                <a:gd name="connsiteX0" fmla="*/ 23026 w 110395"/>
                <a:gd name="connsiteY0" fmla="*/ 441 h 140743"/>
                <a:gd name="connsiteX1" fmla="*/ 20259 w 110395"/>
                <a:gd name="connsiteY1" fmla="*/ 13828 h 140743"/>
                <a:gd name="connsiteX2" fmla="*/ 17740 w 110395"/>
                <a:gd name="connsiteY2" fmla="*/ 29735 h 140743"/>
                <a:gd name="connsiteX3" fmla="*/ 11417 w 110395"/>
                <a:gd name="connsiteY3" fmla="*/ 63771 h 140743"/>
                <a:gd name="connsiteX4" fmla="*/ 6 w 110395"/>
                <a:gd name="connsiteY4" fmla="*/ 131348 h 140743"/>
                <a:gd name="connsiteX5" fmla="*/ 10528 w 110395"/>
                <a:gd name="connsiteY5" fmla="*/ 139993 h 140743"/>
                <a:gd name="connsiteX6" fmla="*/ 59531 w 110395"/>
                <a:gd name="connsiteY6" fmla="*/ 118504 h 140743"/>
                <a:gd name="connsiteX7" fmla="*/ 108288 w 110395"/>
                <a:gd name="connsiteY7" fmla="*/ 99288 h 140743"/>
                <a:gd name="connsiteX8" fmla="*/ 105027 w 110395"/>
                <a:gd name="connsiteY8" fmla="*/ 90594 h 140743"/>
                <a:gd name="connsiteX9" fmla="*/ 54048 w 110395"/>
                <a:gd name="connsiteY9" fmla="*/ 103784 h 140743"/>
                <a:gd name="connsiteX10" fmla="*/ 4995 w 110395"/>
                <a:gd name="connsiteY10" fmla="*/ 125222 h 140743"/>
                <a:gd name="connsiteX11" fmla="*/ 15517 w 110395"/>
                <a:gd name="connsiteY11" fmla="*/ 133867 h 140743"/>
                <a:gd name="connsiteX12" fmla="*/ 25940 w 110395"/>
                <a:gd name="connsiteY12" fmla="*/ 64166 h 140743"/>
                <a:gd name="connsiteX13" fmla="*/ 30189 w 110395"/>
                <a:gd name="connsiteY13" fmla="*/ 30130 h 140743"/>
                <a:gd name="connsiteX14" fmla="*/ 29003 w 110395"/>
                <a:gd name="connsiteY14" fmla="*/ 13186 h 140743"/>
                <a:gd name="connsiteX15" fmla="*/ 24705 w 110395"/>
                <a:gd name="connsiteY15" fmla="*/ 244 h 140743"/>
                <a:gd name="connsiteX16" fmla="*/ 23026 w 110395"/>
                <a:gd name="connsiteY16" fmla="*/ 441 h 140743"/>
                <a:gd name="connsiteX17" fmla="*/ 23026 w 110395"/>
                <a:gd name="connsiteY17" fmla="*/ 441 h 14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0395" h="140743">
                  <a:moveTo>
                    <a:pt x="23026" y="441"/>
                  </a:moveTo>
                  <a:cubicBezTo>
                    <a:pt x="20605" y="4097"/>
                    <a:pt x="21000" y="9630"/>
                    <a:pt x="20259" y="13828"/>
                  </a:cubicBezTo>
                  <a:cubicBezTo>
                    <a:pt x="19321" y="19114"/>
                    <a:pt x="18629" y="24449"/>
                    <a:pt x="17740" y="29735"/>
                  </a:cubicBezTo>
                  <a:cubicBezTo>
                    <a:pt x="15814" y="41146"/>
                    <a:pt x="13936" y="52458"/>
                    <a:pt x="11417" y="63771"/>
                  </a:cubicBezTo>
                  <a:cubicBezTo>
                    <a:pt x="6428" y="86049"/>
                    <a:pt x="796" y="108476"/>
                    <a:pt x="6" y="131348"/>
                  </a:cubicBezTo>
                  <a:cubicBezTo>
                    <a:pt x="-192" y="136535"/>
                    <a:pt x="4600" y="142956"/>
                    <a:pt x="10528" y="139993"/>
                  </a:cubicBezTo>
                  <a:cubicBezTo>
                    <a:pt x="26484" y="132039"/>
                    <a:pt x="42835" y="124827"/>
                    <a:pt x="59531" y="118504"/>
                  </a:cubicBezTo>
                  <a:cubicBezTo>
                    <a:pt x="75783" y="112329"/>
                    <a:pt x="93073" y="107785"/>
                    <a:pt x="108288" y="99288"/>
                  </a:cubicBezTo>
                  <a:cubicBezTo>
                    <a:pt x="112832" y="96769"/>
                    <a:pt x="109226" y="90495"/>
                    <a:pt x="105027" y="90594"/>
                  </a:cubicBezTo>
                  <a:cubicBezTo>
                    <a:pt x="87639" y="90989"/>
                    <a:pt x="70201" y="97708"/>
                    <a:pt x="54048" y="103784"/>
                  </a:cubicBezTo>
                  <a:cubicBezTo>
                    <a:pt x="37351" y="110106"/>
                    <a:pt x="21000" y="117269"/>
                    <a:pt x="4995" y="125222"/>
                  </a:cubicBezTo>
                  <a:cubicBezTo>
                    <a:pt x="8502" y="128087"/>
                    <a:pt x="12010" y="130953"/>
                    <a:pt x="15517" y="133867"/>
                  </a:cubicBezTo>
                  <a:cubicBezTo>
                    <a:pt x="16357" y="110254"/>
                    <a:pt x="21791" y="87333"/>
                    <a:pt x="25940" y="64166"/>
                  </a:cubicBezTo>
                  <a:cubicBezTo>
                    <a:pt x="27966" y="52952"/>
                    <a:pt x="29991" y="41590"/>
                    <a:pt x="30189" y="30130"/>
                  </a:cubicBezTo>
                  <a:cubicBezTo>
                    <a:pt x="30287" y="24400"/>
                    <a:pt x="29991" y="18818"/>
                    <a:pt x="29003" y="13186"/>
                  </a:cubicBezTo>
                  <a:cubicBezTo>
                    <a:pt x="28213" y="8938"/>
                    <a:pt x="27867" y="3405"/>
                    <a:pt x="24705" y="244"/>
                  </a:cubicBezTo>
                  <a:cubicBezTo>
                    <a:pt x="24310" y="-151"/>
                    <a:pt x="23371" y="-52"/>
                    <a:pt x="23026" y="441"/>
                  </a:cubicBezTo>
                  <a:lnTo>
                    <a:pt x="23026" y="44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07" name="任意多边形: 形状 406"/>
            <p:cNvSpPr/>
            <p:nvPr/>
          </p:nvSpPr>
          <p:spPr>
            <a:xfrm>
              <a:off x="1704308" y="6340505"/>
              <a:ext cx="20080" cy="165629"/>
            </a:xfrm>
            <a:custGeom>
              <a:avLst/>
              <a:gdLst>
                <a:gd name="connsiteX0" fmla="*/ 7 w 20080"/>
                <a:gd name="connsiteY0" fmla="*/ 592 h 165629"/>
                <a:gd name="connsiteX1" fmla="*/ 3070 w 20080"/>
                <a:gd name="connsiteY1" fmla="*/ 41098 h 165629"/>
                <a:gd name="connsiteX2" fmla="*/ 6132 w 20080"/>
                <a:gd name="connsiteY2" fmla="*/ 83038 h 165629"/>
                <a:gd name="connsiteX3" fmla="*/ 5342 w 20080"/>
                <a:gd name="connsiteY3" fmla="*/ 124434 h 165629"/>
                <a:gd name="connsiteX4" fmla="*/ 3366 w 20080"/>
                <a:gd name="connsiteY4" fmla="*/ 144193 h 165629"/>
                <a:gd name="connsiteX5" fmla="*/ 4206 w 20080"/>
                <a:gd name="connsiteY5" fmla="*/ 163459 h 165629"/>
                <a:gd name="connsiteX6" fmla="*/ 11517 w 20080"/>
                <a:gd name="connsiteY6" fmla="*/ 164644 h 165629"/>
                <a:gd name="connsiteX7" fmla="*/ 17543 w 20080"/>
                <a:gd name="connsiteY7" fmla="*/ 147701 h 165629"/>
                <a:gd name="connsiteX8" fmla="*/ 19421 w 20080"/>
                <a:gd name="connsiteY8" fmla="*/ 125571 h 165629"/>
                <a:gd name="connsiteX9" fmla="*/ 19618 w 20080"/>
                <a:gd name="connsiteY9" fmla="*/ 82939 h 165629"/>
                <a:gd name="connsiteX10" fmla="*/ 14728 w 20080"/>
                <a:gd name="connsiteY10" fmla="*/ 41197 h 165629"/>
                <a:gd name="connsiteX11" fmla="*/ 1094 w 20080"/>
                <a:gd name="connsiteY11" fmla="*/ 394 h 165629"/>
                <a:gd name="connsiteX12" fmla="*/ 7 w 20080"/>
                <a:gd name="connsiteY12" fmla="*/ 592 h 165629"/>
                <a:gd name="connsiteX13" fmla="*/ 7 w 20080"/>
                <a:gd name="connsiteY13" fmla="*/ 592 h 165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080" h="165629">
                  <a:moveTo>
                    <a:pt x="7" y="592"/>
                  </a:moveTo>
                  <a:cubicBezTo>
                    <a:pt x="1835" y="14028"/>
                    <a:pt x="1933" y="27613"/>
                    <a:pt x="3070" y="41098"/>
                  </a:cubicBezTo>
                  <a:cubicBezTo>
                    <a:pt x="4255" y="55079"/>
                    <a:pt x="5638" y="69009"/>
                    <a:pt x="6132" y="83038"/>
                  </a:cubicBezTo>
                  <a:cubicBezTo>
                    <a:pt x="6626" y="96870"/>
                    <a:pt x="6379" y="110652"/>
                    <a:pt x="5342" y="124434"/>
                  </a:cubicBezTo>
                  <a:cubicBezTo>
                    <a:pt x="4848" y="131054"/>
                    <a:pt x="4206" y="137623"/>
                    <a:pt x="3366" y="144193"/>
                  </a:cubicBezTo>
                  <a:cubicBezTo>
                    <a:pt x="2526" y="150863"/>
                    <a:pt x="501" y="157333"/>
                    <a:pt x="4206" y="163459"/>
                  </a:cubicBezTo>
                  <a:cubicBezTo>
                    <a:pt x="5589" y="165731"/>
                    <a:pt x="9492" y="166373"/>
                    <a:pt x="11517" y="164644"/>
                  </a:cubicBezTo>
                  <a:cubicBezTo>
                    <a:pt x="16704" y="160100"/>
                    <a:pt x="16802" y="154172"/>
                    <a:pt x="17543" y="147701"/>
                  </a:cubicBezTo>
                  <a:cubicBezTo>
                    <a:pt x="18383" y="140341"/>
                    <a:pt x="18976" y="132980"/>
                    <a:pt x="19421" y="125571"/>
                  </a:cubicBezTo>
                  <a:cubicBezTo>
                    <a:pt x="20211" y="111393"/>
                    <a:pt x="20310" y="97166"/>
                    <a:pt x="19618" y="82939"/>
                  </a:cubicBezTo>
                  <a:cubicBezTo>
                    <a:pt x="18927" y="68959"/>
                    <a:pt x="17692" y="54881"/>
                    <a:pt x="14728" y="41197"/>
                  </a:cubicBezTo>
                  <a:cubicBezTo>
                    <a:pt x="11714" y="27069"/>
                    <a:pt x="6280" y="13781"/>
                    <a:pt x="1094" y="394"/>
                  </a:cubicBezTo>
                  <a:cubicBezTo>
                    <a:pt x="896" y="-248"/>
                    <a:pt x="-92" y="-50"/>
                    <a:pt x="7" y="592"/>
                  </a:cubicBezTo>
                  <a:lnTo>
                    <a:pt x="7" y="59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08" name="任意多边形: 形状 407"/>
            <p:cNvSpPr/>
            <p:nvPr/>
          </p:nvSpPr>
          <p:spPr>
            <a:xfrm>
              <a:off x="1714421" y="6489485"/>
              <a:ext cx="163089" cy="23687"/>
            </a:xfrm>
            <a:custGeom>
              <a:avLst/>
              <a:gdLst>
                <a:gd name="connsiteX0" fmla="*/ 1256 w 163089"/>
                <a:gd name="connsiteY0" fmla="*/ 10329 h 23687"/>
                <a:gd name="connsiteX1" fmla="*/ 17854 w 163089"/>
                <a:gd name="connsiteY1" fmla="*/ 12305 h 23687"/>
                <a:gd name="connsiteX2" fmla="*/ 39243 w 163089"/>
                <a:gd name="connsiteY2" fmla="*/ 13590 h 23687"/>
                <a:gd name="connsiteX3" fmla="*/ 79503 w 163089"/>
                <a:gd name="connsiteY3" fmla="*/ 15368 h 23687"/>
                <a:gd name="connsiteX4" fmla="*/ 118627 w 163089"/>
                <a:gd name="connsiteY4" fmla="*/ 19073 h 23687"/>
                <a:gd name="connsiteX5" fmla="*/ 139226 w 163089"/>
                <a:gd name="connsiteY5" fmla="*/ 21740 h 23687"/>
                <a:gd name="connsiteX6" fmla="*/ 158936 w 163089"/>
                <a:gd name="connsiteY6" fmla="*/ 23568 h 23687"/>
                <a:gd name="connsiteX7" fmla="*/ 160418 w 163089"/>
                <a:gd name="connsiteY7" fmla="*/ 14479 h 23687"/>
                <a:gd name="connsiteX8" fmla="*/ 121936 w 163089"/>
                <a:gd name="connsiteY8" fmla="*/ 5538 h 23687"/>
                <a:gd name="connsiteX9" fmla="*/ 80738 w 163089"/>
                <a:gd name="connsiteY9" fmla="*/ 1042 h 23687"/>
                <a:gd name="connsiteX10" fmla="*/ 40774 w 163089"/>
                <a:gd name="connsiteY10" fmla="*/ 202 h 23687"/>
                <a:gd name="connsiteX11" fmla="*/ 21262 w 163089"/>
                <a:gd name="connsiteY11" fmla="*/ 1833 h 23687"/>
                <a:gd name="connsiteX12" fmla="*/ 1404 w 163089"/>
                <a:gd name="connsiteY12" fmla="*/ 6328 h 23687"/>
                <a:gd name="connsiteX13" fmla="*/ 1256 w 163089"/>
                <a:gd name="connsiteY13" fmla="*/ 10329 h 23687"/>
                <a:gd name="connsiteX14" fmla="*/ 1256 w 163089"/>
                <a:gd name="connsiteY14" fmla="*/ 10329 h 2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3089" h="23687">
                  <a:moveTo>
                    <a:pt x="1256" y="10329"/>
                  </a:moveTo>
                  <a:cubicBezTo>
                    <a:pt x="6937" y="12355"/>
                    <a:pt x="11975" y="11860"/>
                    <a:pt x="17854" y="12305"/>
                  </a:cubicBezTo>
                  <a:cubicBezTo>
                    <a:pt x="24967" y="12849"/>
                    <a:pt x="32080" y="13293"/>
                    <a:pt x="39243" y="13590"/>
                  </a:cubicBezTo>
                  <a:cubicBezTo>
                    <a:pt x="52680" y="14183"/>
                    <a:pt x="66116" y="14330"/>
                    <a:pt x="79503" y="15368"/>
                  </a:cubicBezTo>
                  <a:cubicBezTo>
                    <a:pt x="92544" y="16356"/>
                    <a:pt x="105635" y="17591"/>
                    <a:pt x="118627" y="19073"/>
                  </a:cubicBezTo>
                  <a:cubicBezTo>
                    <a:pt x="125493" y="19863"/>
                    <a:pt x="132360" y="20752"/>
                    <a:pt x="139226" y="21740"/>
                  </a:cubicBezTo>
                  <a:cubicBezTo>
                    <a:pt x="145648" y="22679"/>
                    <a:pt x="152465" y="24112"/>
                    <a:pt x="158936" y="23568"/>
                  </a:cubicBezTo>
                  <a:cubicBezTo>
                    <a:pt x="163925" y="23123"/>
                    <a:pt x="164419" y="16603"/>
                    <a:pt x="160418" y="14479"/>
                  </a:cubicBezTo>
                  <a:cubicBezTo>
                    <a:pt x="149303" y="8601"/>
                    <a:pt x="134237" y="7513"/>
                    <a:pt x="121936" y="5538"/>
                  </a:cubicBezTo>
                  <a:cubicBezTo>
                    <a:pt x="108253" y="3315"/>
                    <a:pt x="94570" y="1833"/>
                    <a:pt x="80738" y="1042"/>
                  </a:cubicBezTo>
                  <a:cubicBezTo>
                    <a:pt x="67499" y="301"/>
                    <a:pt x="54063" y="-341"/>
                    <a:pt x="40774" y="202"/>
                  </a:cubicBezTo>
                  <a:cubicBezTo>
                    <a:pt x="34303" y="450"/>
                    <a:pt x="27634" y="746"/>
                    <a:pt x="21262" y="1833"/>
                  </a:cubicBezTo>
                  <a:cubicBezTo>
                    <a:pt x="14445" y="3019"/>
                    <a:pt x="7677" y="3068"/>
                    <a:pt x="1404" y="6328"/>
                  </a:cubicBezTo>
                  <a:cubicBezTo>
                    <a:pt x="-128" y="7118"/>
                    <a:pt x="-720" y="9638"/>
                    <a:pt x="1256" y="10329"/>
                  </a:cubicBezTo>
                  <a:lnTo>
                    <a:pt x="1256" y="1032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09" name="任意多边形: 形状 408"/>
            <p:cNvSpPr/>
            <p:nvPr/>
          </p:nvSpPr>
          <p:spPr>
            <a:xfrm>
              <a:off x="1513063" y="6513726"/>
              <a:ext cx="130742" cy="162618"/>
            </a:xfrm>
            <a:custGeom>
              <a:avLst/>
              <a:gdLst>
                <a:gd name="connsiteX0" fmla="*/ 2944 w 130742"/>
                <a:gd name="connsiteY0" fmla="*/ 859 h 162618"/>
                <a:gd name="connsiteX1" fmla="*/ 3735 w 130742"/>
                <a:gd name="connsiteY1" fmla="*/ 143967 h 162618"/>
                <a:gd name="connsiteX2" fmla="*/ 15244 w 130742"/>
                <a:gd name="connsiteY2" fmla="*/ 162392 h 162618"/>
                <a:gd name="connsiteX3" fmla="*/ 52047 w 130742"/>
                <a:gd name="connsiteY3" fmla="*/ 159972 h 162618"/>
                <a:gd name="connsiteX4" fmla="*/ 90034 w 130742"/>
                <a:gd name="connsiteY4" fmla="*/ 157008 h 162618"/>
                <a:gd name="connsiteX5" fmla="*/ 127478 w 130742"/>
                <a:gd name="connsiteY5" fmla="*/ 151821 h 162618"/>
                <a:gd name="connsiteX6" fmla="*/ 126490 w 130742"/>
                <a:gd name="connsiteY6" fmla="*/ 141892 h 162618"/>
                <a:gd name="connsiteX7" fmla="*/ 93640 w 130742"/>
                <a:gd name="connsiteY7" fmla="*/ 142485 h 162618"/>
                <a:gd name="connsiteX8" fmla="*/ 58962 w 130742"/>
                <a:gd name="connsiteY8" fmla="*/ 145202 h 162618"/>
                <a:gd name="connsiteX9" fmla="*/ 25964 w 130742"/>
                <a:gd name="connsiteY9" fmla="*/ 148165 h 162618"/>
                <a:gd name="connsiteX10" fmla="*/ 17714 w 130742"/>
                <a:gd name="connsiteY10" fmla="*/ 148907 h 162618"/>
                <a:gd name="connsiteX11" fmla="*/ 17714 w 130742"/>
                <a:gd name="connsiteY11" fmla="*/ 150488 h 162618"/>
                <a:gd name="connsiteX12" fmla="*/ 17319 w 130742"/>
                <a:gd name="connsiteY12" fmla="*/ 147376 h 162618"/>
                <a:gd name="connsiteX13" fmla="*/ 15195 w 130742"/>
                <a:gd name="connsiteY13" fmla="*/ 130283 h 162618"/>
                <a:gd name="connsiteX14" fmla="*/ 5019 w 130742"/>
                <a:gd name="connsiteY14" fmla="*/ 958 h 162618"/>
                <a:gd name="connsiteX15" fmla="*/ 2944 w 130742"/>
                <a:gd name="connsiteY15" fmla="*/ 859 h 162618"/>
                <a:gd name="connsiteX16" fmla="*/ 2944 w 130742"/>
                <a:gd name="connsiteY16" fmla="*/ 859 h 16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0742" h="162618">
                  <a:moveTo>
                    <a:pt x="2944" y="859"/>
                  </a:moveTo>
                  <a:cubicBezTo>
                    <a:pt x="-1057" y="48578"/>
                    <a:pt x="-1156" y="96297"/>
                    <a:pt x="3735" y="143967"/>
                  </a:cubicBezTo>
                  <a:cubicBezTo>
                    <a:pt x="4624" y="152414"/>
                    <a:pt x="4871" y="161553"/>
                    <a:pt x="15244" y="162392"/>
                  </a:cubicBezTo>
                  <a:cubicBezTo>
                    <a:pt x="27051" y="163381"/>
                    <a:pt x="40191" y="160861"/>
                    <a:pt x="52047" y="159972"/>
                  </a:cubicBezTo>
                  <a:cubicBezTo>
                    <a:pt x="64693" y="159034"/>
                    <a:pt x="77388" y="158243"/>
                    <a:pt x="90034" y="157008"/>
                  </a:cubicBezTo>
                  <a:cubicBezTo>
                    <a:pt x="102038" y="155823"/>
                    <a:pt x="116215" y="156316"/>
                    <a:pt x="127478" y="151821"/>
                  </a:cubicBezTo>
                  <a:cubicBezTo>
                    <a:pt x="132418" y="149845"/>
                    <a:pt x="131479" y="142979"/>
                    <a:pt x="126490" y="141892"/>
                  </a:cubicBezTo>
                  <a:cubicBezTo>
                    <a:pt x="116166" y="139620"/>
                    <a:pt x="104113" y="141843"/>
                    <a:pt x="93640" y="142485"/>
                  </a:cubicBezTo>
                  <a:cubicBezTo>
                    <a:pt x="82081" y="143226"/>
                    <a:pt x="70522" y="144214"/>
                    <a:pt x="58962" y="145202"/>
                  </a:cubicBezTo>
                  <a:cubicBezTo>
                    <a:pt x="47946" y="146141"/>
                    <a:pt x="36980" y="147128"/>
                    <a:pt x="25964" y="148165"/>
                  </a:cubicBezTo>
                  <a:cubicBezTo>
                    <a:pt x="23741" y="148363"/>
                    <a:pt x="19443" y="147820"/>
                    <a:pt x="17714" y="148907"/>
                  </a:cubicBezTo>
                  <a:cubicBezTo>
                    <a:pt x="15492" y="148709"/>
                    <a:pt x="15492" y="149253"/>
                    <a:pt x="17714" y="150488"/>
                  </a:cubicBezTo>
                  <a:cubicBezTo>
                    <a:pt x="17566" y="149450"/>
                    <a:pt x="17418" y="148413"/>
                    <a:pt x="17319" y="147376"/>
                  </a:cubicBezTo>
                  <a:cubicBezTo>
                    <a:pt x="17566" y="141941"/>
                    <a:pt x="15837" y="135718"/>
                    <a:pt x="15195" y="130283"/>
                  </a:cubicBezTo>
                  <a:cubicBezTo>
                    <a:pt x="10255" y="87307"/>
                    <a:pt x="6452" y="44182"/>
                    <a:pt x="5019" y="958"/>
                  </a:cubicBezTo>
                  <a:cubicBezTo>
                    <a:pt x="4970" y="-277"/>
                    <a:pt x="3043" y="-326"/>
                    <a:pt x="2944" y="859"/>
                  </a:cubicBezTo>
                  <a:lnTo>
                    <a:pt x="2944" y="85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7" name="任意多边形: 形状 856"/>
            <p:cNvSpPr/>
            <p:nvPr/>
          </p:nvSpPr>
          <p:spPr>
            <a:xfrm>
              <a:off x="1320502" y="6640554"/>
              <a:ext cx="215723" cy="217446"/>
            </a:xfrm>
            <a:custGeom>
              <a:avLst/>
              <a:gdLst>
                <a:gd name="connsiteX0" fmla="*/ 2704 w 215723"/>
                <a:gd name="connsiteY0" fmla="*/ 590 h 217446"/>
                <a:gd name="connsiteX1" fmla="*/ 28243 w 215723"/>
                <a:gd name="connsiteY1" fmla="*/ 75923 h 217446"/>
                <a:gd name="connsiteX2" fmla="*/ 35159 w 215723"/>
                <a:gd name="connsiteY2" fmla="*/ 117615 h 217446"/>
                <a:gd name="connsiteX3" fmla="*/ 41679 w 215723"/>
                <a:gd name="connsiteY3" fmla="*/ 139844 h 217446"/>
                <a:gd name="connsiteX4" fmla="*/ 59512 w 215723"/>
                <a:gd name="connsiteY4" fmla="*/ 148637 h 217446"/>
                <a:gd name="connsiteX5" fmla="*/ 143934 w 215723"/>
                <a:gd name="connsiteY5" fmla="*/ 183019 h 217446"/>
                <a:gd name="connsiteX6" fmla="*/ 186516 w 215723"/>
                <a:gd name="connsiteY6" fmla="*/ 201395 h 217446"/>
                <a:gd name="connsiteX7" fmla="*/ 215723 w 215723"/>
                <a:gd name="connsiteY7" fmla="*/ 217446 h 217446"/>
                <a:gd name="connsiteX8" fmla="*/ 193098 w 215723"/>
                <a:gd name="connsiteY8" fmla="*/ 217446 h 217446"/>
                <a:gd name="connsiteX9" fmla="*/ 177772 w 215723"/>
                <a:gd name="connsiteY9" fmla="*/ 212855 h 217446"/>
                <a:gd name="connsiteX10" fmla="*/ 133215 w 215723"/>
                <a:gd name="connsiteY10" fmla="*/ 194825 h 217446"/>
                <a:gd name="connsiteX11" fmla="*/ 45532 w 215723"/>
                <a:gd name="connsiteY11" fmla="*/ 157480 h 217446"/>
                <a:gd name="connsiteX12" fmla="*/ 24044 w 215723"/>
                <a:gd name="connsiteY12" fmla="*/ 130558 h 217446"/>
                <a:gd name="connsiteX13" fmla="*/ 21031 w 215723"/>
                <a:gd name="connsiteY13" fmla="*/ 85704 h 217446"/>
                <a:gd name="connsiteX14" fmla="*/ 12139 w 215723"/>
                <a:gd name="connsiteY14" fmla="*/ 42480 h 217446"/>
                <a:gd name="connsiteX15" fmla="*/ 36 w 215723"/>
                <a:gd name="connsiteY15" fmla="*/ 1578 h 217446"/>
                <a:gd name="connsiteX16" fmla="*/ 2704 w 215723"/>
                <a:gd name="connsiteY16" fmla="*/ 590 h 21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5723" h="217446">
                  <a:moveTo>
                    <a:pt x="2704" y="590"/>
                  </a:moveTo>
                  <a:cubicBezTo>
                    <a:pt x="16733" y="22325"/>
                    <a:pt x="23105" y="50828"/>
                    <a:pt x="28243" y="75923"/>
                  </a:cubicBezTo>
                  <a:cubicBezTo>
                    <a:pt x="31059" y="89705"/>
                    <a:pt x="33775" y="103586"/>
                    <a:pt x="35159" y="117615"/>
                  </a:cubicBezTo>
                  <a:cubicBezTo>
                    <a:pt x="35949" y="125222"/>
                    <a:pt x="35653" y="134263"/>
                    <a:pt x="41679" y="139844"/>
                  </a:cubicBezTo>
                  <a:cubicBezTo>
                    <a:pt x="46471" y="144290"/>
                    <a:pt x="53584" y="146266"/>
                    <a:pt x="59512" y="148637"/>
                  </a:cubicBezTo>
                  <a:cubicBezTo>
                    <a:pt x="87768" y="159851"/>
                    <a:pt x="115827" y="171410"/>
                    <a:pt x="143934" y="183019"/>
                  </a:cubicBezTo>
                  <a:cubicBezTo>
                    <a:pt x="158211" y="188947"/>
                    <a:pt x="172487" y="194874"/>
                    <a:pt x="186516" y="201395"/>
                  </a:cubicBezTo>
                  <a:lnTo>
                    <a:pt x="215723" y="217446"/>
                  </a:lnTo>
                  <a:lnTo>
                    <a:pt x="193098" y="217446"/>
                  </a:lnTo>
                  <a:lnTo>
                    <a:pt x="177772" y="212855"/>
                  </a:lnTo>
                  <a:cubicBezTo>
                    <a:pt x="162755" y="207323"/>
                    <a:pt x="147985" y="201000"/>
                    <a:pt x="133215" y="194825"/>
                  </a:cubicBezTo>
                  <a:cubicBezTo>
                    <a:pt x="103971" y="182574"/>
                    <a:pt x="74233" y="171015"/>
                    <a:pt x="45532" y="157480"/>
                  </a:cubicBezTo>
                  <a:cubicBezTo>
                    <a:pt x="33677" y="151848"/>
                    <a:pt x="25822" y="143846"/>
                    <a:pt x="24044" y="130558"/>
                  </a:cubicBezTo>
                  <a:cubicBezTo>
                    <a:pt x="22068" y="115738"/>
                    <a:pt x="23056" y="100573"/>
                    <a:pt x="21031" y="85704"/>
                  </a:cubicBezTo>
                  <a:cubicBezTo>
                    <a:pt x="19055" y="71131"/>
                    <a:pt x="15992" y="56657"/>
                    <a:pt x="12139" y="42480"/>
                  </a:cubicBezTo>
                  <a:cubicBezTo>
                    <a:pt x="8434" y="28796"/>
                    <a:pt x="3050" y="15409"/>
                    <a:pt x="36" y="1578"/>
                  </a:cubicBezTo>
                  <a:cubicBezTo>
                    <a:pt x="-310" y="145"/>
                    <a:pt x="1913" y="-596"/>
                    <a:pt x="2704" y="59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14" name="任意多边形: 形状 413"/>
            <p:cNvSpPr/>
            <p:nvPr/>
          </p:nvSpPr>
          <p:spPr>
            <a:xfrm>
              <a:off x="4029965" y="4977465"/>
              <a:ext cx="668240" cy="550368"/>
            </a:xfrm>
            <a:custGeom>
              <a:avLst/>
              <a:gdLst>
                <a:gd name="connsiteX0" fmla="*/ 591179 w 668240"/>
                <a:gd name="connsiteY0" fmla="*/ 221652 h 550368"/>
                <a:gd name="connsiteX1" fmla="*/ 553438 w 668240"/>
                <a:gd name="connsiteY1" fmla="*/ 188110 h 550368"/>
                <a:gd name="connsiteX2" fmla="*/ 508930 w 668240"/>
                <a:gd name="connsiteY2" fmla="*/ 134611 h 550368"/>
                <a:gd name="connsiteX3" fmla="*/ 255811 w 668240"/>
                <a:gd name="connsiteY3" fmla="*/ 54536 h 550368"/>
                <a:gd name="connsiteX4" fmla="*/ 122238 w 668240"/>
                <a:gd name="connsiteY4" fmla="*/ 17191 h 550368"/>
                <a:gd name="connsiteX5" fmla="*/ 59007 w 668240"/>
                <a:gd name="connsiteY5" fmla="*/ 0 h 550368"/>
                <a:gd name="connsiteX6" fmla="*/ 3878 w 668240"/>
                <a:gd name="connsiteY6" fmla="*/ 62044 h 550368"/>
                <a:gd name="connsiteX7" fmla="*/ 56340 w 668240"/>
                <a:gd name="connsiteY7" fmla="*/ 125324 h 550368"/>
                <a:gd name="connsiteX8" fmla="*/ 49078 w 668240"/>
                <a:gd name="connsiteY8" fmla="*/ 350730 h 550368"/>
                <a:gd name="connsiteX9" fmla="*/ 99020 w 668240"/>
                <a:gd name="connsiteY9" fmla="*/ 448984 h 550368"/>
                <a:gd name="connsiteX10" fmla="*/ 214663 w 668240"/>
                <a:gd name="connsiteY10" fmla="*/ 518685 h 550368"/>
                <a:gd name="connsiteX11" fmla="*/ 368292 w 668240"/>
                <a:gd name="connsiteY11" fmla="*/ 548917 h 550368"/>
                <a:gd name="connsiteX12" fmla="*/ 445206 w 668240"/>
                <a:gd name="connsiteY12" fmla="*/ 514536 h 550368"/>
                <a:gd name="connsiteX13" fmla="*/ 504089 w 668240"/>
                <a:gd name="connsiteY13" fmla="*/ 444143 h 550368"/>
                <a:gd name="connsiteX14" fmla="*/ 559860 w 668240"/>
                <a:gd name="connsiteY14" fmla="*/ 354237 h 550368"/>
                <a:gd name="connsiteX15" fmla="*/ 618743 w 668240"/>
                <a:gd name="connsiteY15" fmla="*/ 325488 h 550368"/>
                <a:gd name="connsiteX16" fmla="*/ 641466 w 668240"/>
                <a:gd name="connsiteY16" fmla="*/ 330723 h 550368"/>
                <a:gd name="connsiteX17" fmla="*/ 668241 w 668240"/>
                <a:gd name="connsiteY17" fmla="*/ 246104 h 550368"/>
                <a:gd name="connsiteX18" fmla="*/ 591179 w 668240"/>
                <a:gd name="connsiteY18" fmla="*/ 221652 h 550368"/>
                <a:gd name="connsiteX19" fmla="*/ 503249 w 668240"/>
                <a:gd name="connsiteY19" fmla="*/ 305827 h 550368"/>
                <a:gd name="connsiteX20" fmla="*/ 457852 w 668240"/>
                <a:gd name="connsiteY20" fmla="*/ 394349 h 550368"/>
                <a:gd name="connsiteX21" fmla="*/ 398277 w 668240"/>
                <a:gd name="connsiteY21" fmla="*/ 464248 h 550368"/>
                <a:gd name="connsiteX22" fmla="*/ 327785 w 668240"/>
                <a:gd name="connsiteY22" fmla="*/ 475709 h 550368"/>
                <a:gd name="connsiteX23" fmla="*/ 227802 w 668240"/>
                <a:gd name="connsiteY23" fmla="*/ 462420 h 550368"/>
                <a:gd name="connsiteX24" fmla="*/ 135230 w 668240"/>
                <a:gd name="connsiteY24" fmla="*/ 411095 h 550368"/>
                <a:gd name="connsiteX25" fmla="*/ 127128 w 668240"/>
                <a:gd name="connsiteY25" fmla="*/ 205498 h 550368"/>
                <a:gd name="connsiteX26" fmla="*/ 177712 w 668240"/>
                <a:gd name="connsiteY26" fmla="*/ 120977 h 550368"/>
                <a:gd name="connsiteX27" fmla="*/ 365081 w 668240"/>
                <a:gd name="connsiteY27" fmla="*/ 149974 h 550368"/>
                <a:gd name="connsiteX28" fmla="*/ 516883 w 668240"/>
                <a:gd name="connsiteY28" fmla="*/ 233754 h 550368"/>
                <a:gd name="connsiteX29" fmla="*/ 503249 w 668240"/>
                <a:gd name="connsiteY29" fmla="*/ 305827 h 550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8240" h="550368">
                  <a:moveTo>
                    <a:pt x="591179" y="221652"/>
                  </a:moveTo>
                  <a:cubicBezTo>
                    <a:pt x="591179" y="221652"/>
                    <a:pt x="559070" y="199027"/>
                    <a:pt x="553438" y="188110"/>
                  </a:cubicBezTo>
                  <a:cubicBezTo>
                    <a:pt x="547807" y="177094"/>
                    <a:pt x="508930" y="134611"/>
                    <a:pt x="508930" y="134611"/>
                  </a:cubicBezTo>
                  <a:lnTo>
                    <a:pt x="255811" y="54536"/>
                  </a:lnTo>
                  <a:lnTo>
                    <a:pt x="122238" y="17191"/>
                  </a:lnTo>
                  <a:lnTo>
                    <a:pt x="59007" y="0"/>
                  </a:lnTo>
                  <a:cubicBezTo>
                    <a:pt x="24132" y="14474"/>
                    <a:pt x="-12077" y="39025"/>
                    <a:pt x="3878" y="62044"/>
                  </a:cubicBezTo>
                  <a:cubicBezTo>
                    <a:pt x="19933" y="84916"/>
                    <a:pt x="56340" y="125324"/>
                    <a:pt x="56340" y="125324"/>
                  </a:cubicBezTo>
                  <a:cubicBezTo>
                    <a:pt x="56340" y="125324"/>
                    <a:pt x="46460" y="322671"/>
                    <a:pt x="49078" y="350730"/>
                  </a:cubicBezTo>
                  <a:cubicBezTo>
                    <a:pt x="51647" y="378887"/>
                    <a:pt x="71654" y="427841"/>
                    <a:pt x="99020" y="448984"/>
                  </a:cubicBezTo>
                  <a:cubicBezTo>
                    <a:pt x="126387" y="470127"/>
                    <a:pt x="214663" y="518685"/>
                    <a:pt x="214663" y="518685"/>
                  </a:cubicBezTo>
                  <a:cubicBezTo>
                    <a:pt x="214663" y="518685"/>
                    <a:pt x="333367" y="558353"/>
                    <a:pt x="368292" y="548917"/>
                  </a:cubicBezTo>
                  <a:cubicBezTo>
                    <a:pt x="403069" y="539581"/>
                    <a:pt x="422927" y="531727"/>
                    <a:pt x="445206" y="514536"/>
                  </a:cubicBezTo>
                  <a:cubicBezTo>
                    <a:pt x="467435" y="497444"/>
                    <a:pt x="504089" y="444143"/>
                    <a:pt x="504089" y="444143"/>
                  </a:cubicBezTo>
                  <a:cubicBezTo>
                    <a:pt x="504089" y="444143"/>
                    <a:pt x="550968" y="363376"/>
                    <a:pt x="559860" y="354237"/>
                  </a:cubicBezTo>
                  <a:cubicBezTo>
                    <a:pt x="568653" y="345099"/>
                    <a:pt x="618743" y="325488"/>
                    <a:pt x="618743" y="325488"/>
                  </a:cubicBezTo>
                  <a:lnTo>
                    <a:pt x="641466" y="330723"/>
                  </a:lnTo>
                  <a:lnTo>
                    <a:pt x="668241" y="246104"/>
                  </a:lnTo>
                  <a:lnTo>
                    <a:pt x="591179" y="221652"/>
                  </a:lnTo>
                  <a:close/>
                  <a:moveTo>
                    <a:pt x="503249" y="305827"/>
                  </a:moveTo>
                  <a:cubicBezTo>
                    <a:pt x="499890" y="333638"/>
                    <a:pt x="457852" y="394349"/>
                    <a:pt x="457852" y="394349"/>
                  </a:cubicBezTo>
                  <a:cubicBezTo>
                    <a:pt x="457852" y="394349"/>
                    <a:pt x="412208" y="454912"/>
                    <a:pt x="398277" y="464248"/>
                  </a:cubicBezTo>
                  <a:cubicBezTo>
                    <a:pt x="384248" y="473535"/>
                    <a:pt x="370565" y="476499"/>
                    <a:pt x="327785" y="475709"/>
                  </a:cubicBezTo>
                  <a:cubicBezTo>
                    <a:pt x="285105" y="474968"/>
                    <a:pt x="250230" y="469534"/>
                    <a:pt x="227802" y="462420"/>
                  </a:cubicBezTo>
                  <a:cubicBezTo>
                    <a:pt x="205376" y="455307"/>
                    <a:pt x="168771" y="438116"/>
                    <a:pt x="135230" y="411095"/>
                  </a:cubicBezTo>
                  <a:cubicBezTo>
                    <a:pt x="101737" y="384074"/>
                    <a:pt x="131278" y="256181"/>
                    <a:pt x="127128" y="205498"/>
                  </a:cubicBezTo>
                  <a:cubicBezTo>
                    <a:pt x="123077" y="154865"/>
                    <a:pt x="147530" y="136538"/>
                    <a:pt x="177712" y="120977"/>
                  </a:cubicBezTo>
                  <a:cubicBezTo>
                    <a:pt x="207747" y="105367"/>
                    <a:pt x="299480" y="129227"/>
                    <a:pt x="365081" y="149974"/>
                  </a:cubicBezTo>
                  <a:cubicBezTo>
                    <a:pt x="365081" y="149974"/>
                    <a:pt x="500334" y="216613"/>
                    <a:pt x="516883" y="233754"/>
                  </a:cubicBezTo>
                  <a:cubicBezTo>
                    <a:pt x="533382" y="251043"/>
                    <a:pt x="506559" y="278163"/>
                    <a:pt x="503249" y="305827"/>
                  </a:cubicBezTo>
                  <a:close/>
                </a:path>
              </a:pathLst>
            </a:custGeom>
            <a:solidFill>
              <a:srgbClr val="23685B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15" name="任意多边形: 形状 414"/>
            <p:cNvSpPr/>
            <p:nvPr/>
          </p:nvSpPr>
          <p:spPr>
            <a:xfrm>
              <a:off x="4671481" y="5223519"/>
              <a:ext cx="689998" cy="493588"/>
            </a:xfrm>
            <a:custGeom>
              <a:avLst/>
              <a:gdLst>
                <a:gd name="connsiteX0" fmla="*/ 26774 w 689998"/>
                <a:gd name="connsiteY0" fmla="*/ 0 h 493588"/>
                <a:gd name="connsiteX1" fmla="*/ 0 w 689998"/>
                <a:gd name="connsiteY1" fmla="*/ 84620 h 493588"/>
                <a:gd name="connsiteX2" fmla="*/ 21587 w 689998"/>
                <a:gd name="connsiteY2" fmla="*/ 93413 h 493588"/>
                <a:gd name="connsiteX3" fmla="*/ 53202 w 689998"/>
                <a:gd name="connsiteY3" fmla="*/ 150814 h 493588"/>
                <a:gd name="connsiteX4" fmla="*/ 47126 w 689998"/>
                <a:gd name="connsiteY4" fmla="*/ 256428 h 493588"/>
                <a:gd name="connsiteX5" fmla="*/ 54783 w 689998"/>
                <a:gd name="connsiteY5" fmla="*/ 347865 h 493588"/>
                <a:gd name="connsiteX6" fmla="*/ 97908 w 689998"/>
                <a:gd name="connsiteY6" fmla="*/ 420284 h 493588"/>
                <a:gd name="connsiteX7" fmla="*/ 240966 w 689998"/>
                <a:gd name="connsiteY7" fmla="*/ 483909 h 493588"/>
                <a:gd name="connsiteX8" fmla="*/ 375627 w 689998"/>
                <a:gd name="connsiteY8" fmla="*/ 493443 h 493588"/>
                <a:gd name="connsiteX9" fmla="*/ 472992 w 689998"/>
                <a:gd name="connsiteY9" fmla="*/ 441821 h 493588"/>
                <a:gd name="connsiteX10" fmla="*/ 596735 w 689998"/>
                <a:gd name="connsiteY10" fmla="*/ 253267 h 493588"/>
                <a:gd name="connsiteX11" fmla="*/ 676070 w 689998"/>
                <a:gd name="connsiteY11" fmla="*/ 231680 h 493588"/>
                <a:gd name="connsiteX12" fmla="*/ 666684 w 689998"/>
                <a:gd name="connsiteY12" fmla="*/ 149234 h 493588"/>
                <a:gd name="connsiteX13" fmla="*/ 605034 w 689998"/>
                <a:gd name="connsiteY13" fmla="*/ 126905 h 493588"/>
                <a:gd name="connsiteX14" fmla="*/ 474276 w 689998"/>
                <a:gd name="connsiteY14" fmla="*/ 80619 h 493588"/>
                <a:gd name="connsiteX15" fmla="*/ 221157 w 689998"/>
                <a:gd name="connsiteY15" fmla="*/ 544 h 493588"/>
                <a:gd name="connsiteX16" fmla="*/ 154025 w 689998"/>
                <a:gd name="connsiteY16" fmla="*/ 18673 h 493588"/>
                <a:gd name="connsiteX17" fmla="*/ 103836 w 689998"/>
                <a:gd name="connsiteY17" fmla="*/ 24403 h 493588"/>
                <a:gd name="connsiteX18" fmla="*/ 26774 w 689998"/>
                <a:gd name="connsiteY18" fmla="*/ 0 h 493588"/>
                <a:gd name="connsiteX19" fmla="*/ 157582 w 689998"/>
                <a:gd name="connsiteY19" fmla="*/ 77161 h 493588"/>
                <a:gd name="connsiteX20" fmla="*/ 329983 w 689998"/>
                <a:gd name="connsiteY20" fmla="*/ 95982 h 493588"/>
                <a:gd name="connsiteX21" fmla="*/ 499963 w 689998"/>
                <a:gd name="connsiteY21" fmla="*/ 180058 h 493588"/>
                <a:gd name="connsiteX22" fmla="*/ 492702 w 689998"/>
                <a:gd name="connsiteY22" fmla="*/ 278312 h 493588"/>
                <a:gd name="connsiteX23" fmla="*/ 367773 w 689998"/>
                <a:gd name="connsiteY23" fmla="*/ 441821 h 493588"/>
                <a:gd name="connsiteX24" fmla="*/ 262553 w 689998"/>
                <a:gd name="connsiteY24" fmla="*/ 430509 h 493588"/>
                <a:gd name="connsiteX25" fmla="*/ 173142 w 689998"/>
                <a:gd name="connsiteY25" fmla="*/ 383828 h 493588"/>
                <a:gd name="connsiteX26" fmla="*/ 122064 w 689998"/>
                <a:gd name="connsiteY26" fmla="*/ 333886 h 493588"/>
                <a:gd name="connsiteX27" fmla="*/ 113567 w 689998"/>
                <a:gd name="connsiteY27" fmla="*/ 242449 h 493588"/>
                <a:gd name="connsiteX28" fmla="*/ 127350 w 689998"/>
                <a:gd name="connsiteY28" fmla="*/ 143898 h 493588"/>
                <a:gd name="connsiteX29" fmla="*/ 157582 w 689998"/>
                <a:gd name="connsiteY29" fmla="*/ 77161 h 49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89998" h="493588">
                  <a:moveTo>
                    <a:pt x="26774" y="0"/>
                  </a:moveTo>
                  <a:lnTo>
                    <a:pt x="0" y="84620"/>
                  </a:lnTo>
                  <a:lnTo>
                    <a:pt x="21587" y="93413"/>
                  </a:lnTo>
                  <a:cubicBezTo>
                    <a:pt x="21587" y="93413"/>
                    <a:pt x="51276" y="138267"/>
                    <a:pt x="53202" y="150814"/>
                  </a:cubicBezTo>
                  <a:cubicBezTo>
                    <a:pt x="55277" y="163362"/>
                    <a:pt x="47126" y="256428"/>
                    <a:pt x="47126" y="256428"/>
                  </a:cubicBezTo>
                  <a:cubicBezTo>
                    <a:pt x="47126" y="256428"/>
                    <a:pt x="46435" y="321140"/>
                    <a:pt x="54783" y="347865"/>
                  </a:cubicBezTo>
                  <a:cubicBezTo>
                    <a:pt x="63082" y="374738"/>
                    <a:pt x="74839" y="392621"/>
                    <a:pt x="97908" y="420284"/>
                  </a:cubicBezTo>
                  <a:cubicBezTo>
                    <a:pt x="121076" y="448095"/>
                    <a:pt x="240966" y="483909"/>
                    <a:pt x="240966" y="483909"/>
                  </a:cubicBezTo>
                  <a:cubicBezTo>
                    <a:pt x="240966" y="483909"/>
                    <a:pt x="341097" y="494974"/>
                    <a:pt x="375627" y="493443"/>
                  </a:cubicBezTo>
                  <a:cubicBezTo>
                    <a:pt x="410206" y="491912"/>
                    <a:pt x="454665" y="463359"/>
                    <a:pt x="472992" y="441821"/>
                  </a:cubicBezTo>
                  <a:cubicBezTo>
                    <a:pt x="491269" y="420383"/>
                    <a:pt x="596735" y="253267"/>
                    <a:pt x="596735" y="253267"/>
                  </a:cubicBezTo>
                  <a:cubicBezTo>
                    <a:pt x="596735" y="253267"/>
                    <a:pt x="649789" y="241164"/>
                    <a:pt x="676070" y="231680"/>
                  </a:cubicBezTo>
                  <a:cubicBezTo>
                    <a:pt x="702399" y="222047"/>
                    <a:pt x="686888" y="181145"/>
                    <a:pt x="666684" y="149234"/>
                  </a:cubicBezTo>
                  <a:lnTo>
                    <a:pt x="605034" y="126905"/>
                  </a:lnTo>
                  <a:lnTo>
                    <a:pt x="474276" y="80619"/>
                  </a:lnTo>
                  <a:lnTo>
                    <a:pt x="221157" y="544"/>
                  </a:lnTo>
                  <a:cubicBezTo>
                    <a:pt x="221157" y="544"/>
                    <a:pt x="164942" y="12894"/>
                    <a:pt x="154025" y="18673"/>
                  </a:cubicBezTo>
                  <a:cubicBezTo>
                    <a:pt x="143108" y="24354"/>
                    <a:pt x="103836" y="24403"/>
                    <a:pt x="103836" y="24403"/>
                  </a:cubicBezTo>
                  <a:lnTo>
                    <a:pt x="26774" y="0"/>
                  </a:lnTo>
                  <a:close/>
                  <a:moveTo>
                    <a:pt x="157582" y="77161"/>
                  </a:moveTo>
                  <a:cubicBezTo>
                    <a:pt x="180996" y="72666"/>
                    <a:pt x="329983" y="95982"/>
                    <a:pt x="329983" y="95982"/>
                  </a:cubicBezTo>
                  <a:cubicBezTo>
                    <a:pt x="395634" y="116729"/>
                    <a:pt x="484353" y="150024"/>
                    <a:pt x="499963" y="180058"/>
                  </a:cubicBezTo>
                  <a:cubicBezTo>
                    <a:pt x="515672" y="210142"/>
                    <a:pt x="525157" y="239188"/>
                    <a:pt x="492702" y="278312"/>
                  </a:cubicBezTo>
                  <a:cubicBezTo>
                    <a:pt x="460148" y="317386"/>
                    <a:pt x="410749" y="439006"/>
                    <a:pt x="367773" y="441821"/>
                  </a:cubicBezTo>
                  <a:cubicBezTo>
                    <a:pt x="324846" y="444637"/>
                    <a:pt x="284981" y="437623"/>
                    <a:pt x="262553" y="430509"/>
                  </a:cubicBezTo>
                  <a:cubicBezTo>
                    <a:pt x="240127" y="423396"/>
                    <a:pt x="208462" y="407786"/>
                    <a:pt x="173142" y="383828"/>
                  </a:cubicBezTo>
                  <a:cubicBezTo>
                    <a:pt x="137674" y="359869"/>
                    <a:pt x="128189" y="349545"/>
                    <a:pt x="122064" y="333886"/>
                  </a:cubicBezTo>
                  <a:cubicBezTo>
                    <a:pt x="116087" y="318226"/>
                    <a:pt x="113567" y="242449"/>
                    <a:pt x="113567" y="242449"/>
                  </a:cubicBezTo>
                  <a:cubicBezTo>
                    <a:pt x="113567" y="242449"/>
                    <a:pt x="114111" y="168597"/>
                    <a:pt x="127350" y="143898"/>
                  </a:cubicBezTo>
                  <a:cubicBezTo>
                    <a:pt x="140589" y="119298"/>
                    <a:pt x="134265" y="81656"/>
                    <a:pt x="157582" y="77161"/>
                  </a:cubicBezTo>
                  <a:close/>
                </a:path>
              </a:pathLst>
            </a:custGeom>
            <a:solidFill>
              <a:srgbClr val="23685B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16" name="任意多边形: 形状 415"/>
            <p:cNvSpPr/>
            <p:nvPr/>
          </p:nvSpPr>
          <p:spPr>
            <a:xfrm>
              <a:off x="4068273" y="4989388"/>
              <a:ext cx="298290" cy="96011"/>
            </a:xfrm>
            <a:custGeom>
              <a:avLst/>
              <a:gdLst>
                <a:gd name="connsiteX0" fmla="*/ 11659 w 298290"/>
                <a:gd name="connsiteY0" fmla="*/ 33820 h 96011"/>
                <a:gd name="connsiteX1" fmla="*/ 39174 w 298290"/>
                <a:gd name="connsiteY1" fmla="*/ 41773 h 96011"/>
                <a:gd name="connsiteX2" fmla="*/ 68863 w 298290"/>
                <a:gd name="connsiteY2" fmla="*/ 58321 h 96011"/>
                <a:gd name="connsiteX3" fmla="*/ 133575 w 298290"/>
                <a:gd name="connsiteY3" fmla="*/ 75561 h 96011"/>
                <a:gd name="connsiteX4" fmla="*/ 278955 w 298290"/>
                <a:gd name="connsiteY4" fmla="*/ 95913 h 96011"/>
                <a:gd name="connsiteX5" fmla="*/ 279498 w 298290"/>
                <a:gd name="connsiteY5" fmla="*/ 56148 h 96011"/>
                <a:gd name="connsiteX6" fmla="*/ 131204 w 298290"/>
                <a:gd name="connsiteY6" fmla="*/ 35203 h 96011"/>
                <a:gd name="connsiteX7" fmla="*/ 67479 w 298290"/>
                <a:gd name="connsiteY7" fmla="*/ 13912 h 96011"/>
                <a:gd name="connsiteX8" fmla="*/ 8349 w 298290"/>
                <a:gd name="connsiteY8" fmla="*/ 3588 h 96011"/>
                <a:gd name="connsiteX9" fmla="*/ 11659 w 298290"/>
                <a:gd name="connsiteY9" fmla="*/ 33820 h 96011"/>
                <a:gd name="connsiteX10" fmla="*/ 11659 w 298290"/>
                <a:gd name="connsiteY10" fmla="*/ 33820 h 96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290" h="96011">
                  <a:moveTo>
                    <a:pt x="11659" y="33820"/>
                  </a:moveTo>
                  <a:cubicBezTo>
                    <a:pt x="21539" y="35450"/>
                    <a:pt x="30332" y="36981"/>
                    <a:pt x="39174" y="41773"/>
                  </a:cubicBezTo>
                  <a:cubicBezTo>
                    <a:pt x="49202" y="47207"/>
                    <a:pt x="58341" y="53678"/>
                    <a:pt x="68863" y="58321"/>
                  </a:cubicBezTo>
                  <a:cubicBezTo>
                    <a:pt x="89462" y="67362"/>
                    <a:pt x="111593" y="71412"/>
                    <a:pt x="133575" y="75561"/>
                  </a:cubicBezTo>
                  <a:cubicBezTo>
                    <a:pt x="181689" y="84651"/>
                    <a:pt x="230198" y="91419"/>
                    <a:pt x="278955" y="95913"/>
                  </a:cubicBezTo>
                  <a:cubicBezTo>
                    <a:pt x="304395" y="98236"/>
                    <a:pt x="304889" y="58371"/>
                    <a:pt x="279498" y="56148"/>
                  </a:cubicBezTo>
                  <a:cubicBezTo>
                    <a:pt x="229705" y="51702"/>
                    <a:pt x="180207" y="44885"/>
                    <a:pt x="131204" y="35203"/>
                  </a:cubicBezTo>
                  <a:cubicBezTo>
                    <a:pt x="108530" y="30757"/>
                    <a:pt x="87782" y="25076"/>
                    <a:pt x="67479" y="13912"/>
                  </a:cubicBezTo>
                  <a:cubicBezTo>
                    <a:pt x="48412" y="3439"/>
                    <a:pt x="29690" y="-5106"/>
                    <a:pt x="8349" y="3588"/>
                  </a:cubicBezTo>
                  <a:cubicBezTo>
                    <a:pt x="-4346" y="8774"/>
                    <a:pt x="-2024" y="31596"/>
                    <a:pt x="11659" y="33820"/>
                  </a:cubicBezTo>
                  <a:lnTo>
                    <a:pt x="11659" y="33820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17" name="任意多边形: 形状 416"/>
            <p:cNvSpPr/>
            <p:nvPr/>
          </p:nvSpPr>
          <p:spPr>
            <a:xfrm>
              <a:off x="4870513" y="5232718"/>
              <a:ext cx="427390" cy="175137"/>
            </a:xfrm>
            <a:custGeom>
              <a:avLst/>
              <a:gdLst>
                <a:gd name="connsiteX0" fmla="*/ 6021 w 427390"/>
                <a:gd name="connsiteY0" fmla="*/ 31061 h 175137"/>
                <a:gd name="connsiteX1" fmla="*/ 16839 w 427390"/>
                <a:gd name="connsiteY1" fmla="*/ 35408 h 175137"/>
                <a:gd name="connsiteX2" fmla="*/ 33586 w 427390"/>
                <a:gd name="connsiteY2" fmla="*/ 40101 h 175137"/>
                <a:gd name="connsiteX3" fmla="*/ 92271 w 427390"/>
                <a:gd name="connsiteY3" fmla="*/ 60799 h 175137"/>
                <a:gd name="connsiteX4" fmla="*/ 207419 w 427390"/>
                <a:gd name="connsiteY4" fmla="*/ 98194 h 175137"/>
                <a:gd name="connsiteX5" fmla="*/ 316096 w 427390"/>
                <a:gd name="connsiteY5" fmla="*/ 132872 h 175137"/>
                <a:gd name="connsiteX6" fmla="*/ 365050 w 427390"/>
                <a:gd name="connsiteY6" fmla="*/ 153224 h 175137"/>
                <a:gd name="connsiteX7" fmla="*/ 410744 w 427390"/>
                <a:gd name="connsiteY7" fmla="*/ 174762 h 175137"/>
                <a:gd name="connsiteX8" fmla="*/ 426947 w 427390"/>
                <a:gd name="connsiteY8" fmla="*/ 159102 h 175137"/>
                <a:gd name="connsiteX9" fmla="*/ 333732 w 427390"/>
                <a:gd name="connsiteY9" fmla="*/ 92167 h 175137"/>
                <a:gd name="connsiteX10" fmla="*/ 204159 w 427390"/>
                <a:gd name="connsiteY10" fmla="*/ 50574 h 175137"/>
                <a:gd name="connsiteX11" fmla="*/ 69795 w 427390"/>
                <a:gd name="connsiteY11" fmla="*/ 9079 h 175137"/>
                <a:gd name="connsiteX12" fmla="*/ 15111 w 427390"/>
                <a:gd name="connsiteY12" fmla="*/ 1817 h 175137"/>
                <a:gd name="connsiteX13" fmla="*/ 1427 w 427390"/>
                <a:gd name="connsiteY13" fmla="*/ 28394 h 175137"/>
                <a:gd name="connsiteX14" fmla="*/ 6021 w 427390"/>
                <a:gd name="connsiteY14" fmla="*/ 31061 h 175137"/>
                <a:gd name="connsiteX15" fmla="*/ 6021 w 427390"/>
                <a:gd name="connsiteY15" fmla="*/ 31061 h 17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390" h="175137">
                  <a:moveTo>
                    <a:pt x="6021" y="31061"/>
                  </a:moveTo>
                  <a:cubicBezTo>
                    <a:pt x="6466" y="31012"/>
                    <a:pt x="14518" y="34815"/>
                    <a:pt x="16839" y="35408"/>
                  </a:cubicBezTo>
                  <a:cubicBezTo>
                    <a:pt x="22619" y="36841"/>
                    <a:pt x="27954" y="37977"/>
                    <a:pt x="33586" y="40101"/>
                  </a:cubicBezTo>
                  <a:cubicBezTo>
                    <a:pt x="53048" y="47363"/>
                    <a:pt x="72512" y="54279"/>
                    <a:pt x="92271" y="60799"/>
                  </a:cubicBezTo>
                  <a:cubicBezTo>
                    <a:pt x="130605" y="73445"/>
                    <a:pt x="168938" y="85992"/>
                    <a:pt x="207419" y="98194"/>
                  </a:cubicBezTo>
                  <a:cubicBezTo>
                    <a:pt x="243678" y="109704"/>
                    <a:pt x="280085" y="120720"/>
                    <a:pt x="316096" y="132872"/>
                  </a:cubicBezTo>
                  <a:cubicBezTo>
                    <a:pt x="332892" y="138552"/>
                    <a:pt x="349489" y="144678"/>
                    <a:pt x="365050" y="153224"/>
                  </a:cubicBezTo>
                  <a:cubicBezTo>
                    <a:pt x="380364" y="161622"/>
                    <a:pt x="393603" y="170711"/>
                    <a:pt x="410744" y="174762"/>
                  </a:cubicBezTo>
                  <a:cubicBezTo>
                    <a:pt x="420130" y="176985"/>
                    <a:pt x="429565" y="169032"/>
                    <a:pt x="426947" y="159102"/>
                  </a:cubicBezTo>
                  <a:cubicBezTo>
                    <a:pt x="416671" y="119682"/>
                    <a:pt x="368212" y="104171"/>
                    <a:pt x="333732" y="92167"/>
                  </a:cubicBezTo>
                  <a:cubicBezTo>
                    <a:pt x="290903" y="77249"/>
                    <a:pt x="247333" y="64356"/>
                    <a:pt x="204159" y="50574"/>
                  </a:cubicBezTo>
                  <a:cubicBezTo>
                    <a:pt x="159552" y="36347"/>
                    <a:pt x="114896" y="21626"/>
                    <a:pt x="69795" y="9079"/>
                  </a:cubicBezTo>
                  <a:cubicBezTo>
                    <a:pt x="53641" y="4583"/>
                    <a:pt x="32103" y="-3666"/>
                    <a:pt x="15111" y="1817"/>
                  </a:cubicBezTo>
                  <a:cubicBezTo>
                    <a:pt x="3304" y="5670"/>
                    <a:pt x="-3019" y="16834"/>
                    <a:pt x="1427" y="28394"/>
                  </a:cubicBezTo>
                  <a:cubicBezTo>
                    <a:pt x="2267" y="30369"/>
                    <a:pt x="3798" y="31457"/>
                    <a:pt x="6021" y="31061"/>
                  </a:cubicBezTo>
                  <a:lnTo>
                    <a:pt x="6021" y="31061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18" name="任意多边形: 形状 417"/>
            <p:cNvSpPr/>
            <p:nvPr/>
          </p:nvSpPr>
          <p:spPr>
            <a:xfrm>
              <a:off x="4349947" y="5362429"/>
              <a:ext cx="169025" cy="129226"/>
            </a:xfrm>
            <a:custGeom>
              <a:avLst/>
              <a:gdLst>
                <a:gd name="connsiteX0" fmla="*/ 163952 w 169025"/>
                <a:gd name="connsiteY0" fmla="*/ 987 h 129226"/>
                <a:gd name="connsiteX1" fmla="*/ 148786 w 169025"/>
                <a:gd name="connsiteY1" fmla="*/ 13632 h 129226"/>
                <a:gd name="connsiteX2" fmla="*/ 154566 w 169025"/>
                <a:gd name="connsiteY2" fmla="*/ 11360 h 129226"/>
                <a:gd name="connsiteX3" fmla="*/ 142019 w 169025"/>
                <a:gd name="connsiteY3" fmla="*/ 16152 h 129226"/>
                <a:gd name="connsiteX4" fmla="*/ 151899 w 169025"/>
                <a:gd name="connsiteY4" fmla="*/ 15065 h 129226"/>
                <a:gd name="connsiteX5" fmla="*/ 127496 w 169025"/>
                <a:gd name="connsiteY5" fmla="*/ 23759 h 129226"/>
                <a:gd name="connsiteX6" fmla="*/ 111441 w 169025"/>
                <a:gd name="connsiteY6" fmla="*/ 37788 h 129226"/>
                <a:gd name="connsiteX7" fmla="*/ 78838 w 169025"/>
                <a:gd name="connsiteY7" fmla="*/ 64069 h 129226"/>
                <a:gd name="connsiteX8" fmla="*/ 62734 w 169025"/>
                <a:gd name="connsiteY8" fmla="*/ 74146 h 129226"/>
                <a:gd name="connsiteX9" fmla="*/ 53744 w 169025"/>
                <a:gd name="connsiteY9" fmla="*/ 78839 h 129226"/>
                <a:gd name="connsiteX10" fmla="*/ 49643 w 169025"/>
                <a:gd name="connsiteY10" fmla="*/ 80667 h 129226"/>
                <a:gd name="connsiteX11" fmla="*/ 47816 w 169025"/>
                <a:gd name="connsiteY11" fmla="*/ 81259 h 129226"/>
                <a:gd name="connsiteX12" fmla="*/ 30081 w 169025"/>
                <a:gd name="connsiteY12" fmla="*/ 85508 h 129226"/>
                <a:gd name="connsiteX13" fmla="*/ 25191 w 169025"/>
                <a:gd name="connsiteY13" fmla="*/ 87237 h 129226"/>
                <a:gd name="connsiteX14" fmla="*/ 24104 w 169025"/>
                <a:gd name="connsiteY14" fmla="*/ 87484 h 129226"/>
                <a:gd name="connsiteX15" fmla="*/ 11656 w 169025"/>
                <a:gd name="connsiteY15" fmla="*/ 89213 h 129226"/>
                <a:gd name="connsiteX16" fmla="*/ 4147 w 169025"/>
                <a:gd name="connsiteY16" fmla="*/ 115196 h 129226"/>
                <a:gd name="connsiteX17" fmla="*/ 16596 w 169025"/>
                <a:gd name="connsiteY17" fmla="*/ 123891 h 129226"/>
                <a:gd name="connsiteX18" fmla="*/ 21536 w 169025"/>
                <a:gd name="connsiteY18" fmla="*/ 125867 h 129226"/>
                <a:gd name="connsiteX19" fmla="*/ 22869 w 169025"/>
                <a:gd name="connsiteY19" fmla="*/ 125965 h 129226"/>
                <a:gd name="connsiteX20" fmla="*/ 40504 w 169025"/>
                <a:gd name="connsiteY20" fmla="*/ 129176 h 129226"/>
                <a:gd name="connsiteX21" fmla="*/ 54830 w 169025"/>
                <a:gd name="connsiteY21" fmla="*/ 126953 h 129226"/>
                <a:gd name="connsiteX22" fmla="*/ 100672 w 169025"/>
                <a:gd name="connsiteY22" fmla="*/ 103390 h 129226"/>
                <a:gd name="connsiteX23" fmla="*/ 136239 w 169025"/>
                <a:gd name="connsiteY23" fmla="*/ 71281 h 129226"/>
                <a:gd name="connsiteX24" fmla="*/ 153874 w 169025"/>
                <a:gd name="connsiteY24" fmla="*/ 49990 h 129226"/>
                <a:gd name="connsiteX25" fmla="*/ 159555 w 169025"/>
                <a:gd name="connsiteY25" fmla="*/ 21339 h 129226"/>
                <a:gd name="connsiteX26" fmla="*/ 160642 w 169025"/>
                <a:gd name="connsiteY26" fmla="*/ 31219 h 129226"/>
                <a:gd name="connsiteX27" fmla="*/ 162371 w 169025"/>
                <a:gd name="connsiteY27" fmla="*/ 17684 h 129226"/>
                <a:gd name="connsiteX28" fmla="*/ 161383 w 169025"/>
                <a:gd name="connsiteY28" fmla="*/ 24007 h 129226"/>
                <a:gd name="connsiteX29" fmla="*/ 168694 w 169025"/>
                <a:gd name="connsiteY29" fmla="*/ 4988 h 129226"/>
                <a:gd name="connsiteX30" fmla="*/ 163952 w 169025"/>
                <a:gd name="connsiteY30" fmla="*/ 987 h 129226"/>
                <a:gd name="connsiteX31" fmla="*/ 163952 w 169025"/>
                <a:gd name="connsiteY31" fmla="*/ 987 h 12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9025" h="129226">
                  <a:moveTo>
                    <a:pt x="163952" y="987"/>
                  </a:moveTo>
                  <a:cubicBezTo>
                    <a:pt x="159259" y="5927"/>
                    <a:pt x="153874" y="9187"/>
                    <a:pt x="148786" y="13632"/>
                  </a:cubicBezTo>
                  <a:cubicBezTo>
                    <a:pt x="150713" y="12892"/>
                    <a:pt x="152639" y="12101"/>
                    <a:pt x="154566" y="11360"/>
                  </a:cubicBezTo>
                  <a:cubicBezTo>
                    <a:pt x="149626" y="11509"/>
                    <a:pt x="146119" y="13534"/>
                    <a:pt x="142019" y="16152"/>
                  </a:cubicBezTo>
                  <a:cubicBezTo>
                    <a:pt x="145329" y="15806"/>
                    <a:pt x="148589" y="15411"/>
                    <a:pt x="151899" y="15065"/>
                  </a:cubicBezTo>
                  <a:cubicBezTo>
                    <a:pt x="143106" y="11755"/>
                    <a:pt x="134164" y="18721"/>
                    <a:pt x="127496" y="23759"/>
                  </a:cubicBezTo>
                  <a:cubicBezTo>
                    <a:pt x="121765" y="28107"/>
                    <a:pt x="116727" y="32948"/>
                    <a:pt x="111441" y="37788"/>
                  </a:cubicBezTo>
                  <a:cubicBezTo>
                    <a:pt x="100771" y="47619"/>
                    <a:pt x="89558" y="56758"/>
                    <a:pt x="78838" y="64069"/>
                  </a:cubicBezTo>
                  <a:cubicBezTo>
                    <a:pt x="73602" y="67625"/>
                    <a:pt x="68217" y="70985"/>
                    <a:pt x="62734" y="74146"/>
                  </a:cubicBezTo>
                  <a:cubicBezTo>
                    <a:pt x="59820" y="75826"/>
                    <a:pt x="56806" y="77406"/>
                    <a:pt x="53744" y="78839"/>
                  </a:cubicBezTo>
                  <a:cubicBezTo>
                    <a:pt x="52410" y="79481"/>
                    <a:pt x="51026" y="80074"/>
                    <a:pt x="49643" y="80667"/>
                  </a:cubicBezTo>
                  <a:cubicBezTo>
                    <a:pt x="47519" y="81556"/>
                    <a:pt x="51570" y="80173"/>
                    <a:pt x="47816" y="81259"/>
                  </a:cubicBezTo>
                  <a:cubicBezTo>
                    <a:pt x="41937" y="82939"/>
                    <a:pt x="36009" y="84174"/>
                    <a:pt x="30081" y="85508"/>
                  </a:cubicBezTo>
                  <a:cubicBezTo>
                    <a:pt x="27957" y="86002"/>
                    <a:pt x="20893" y="88422"/>
                    <a:pt x="25191" y="87237"/>
                  </a:cubicBezTo>
                  <a:cubicBezTo>
                    <a:pt x="24549" y="87434"/>
                    <a:pt x="22128" y="87730"/>
                    <a:pt x="24104" y="87484"/>
                  </a:cubicBezTo>
                  <a:cubicBezTo>
                    <a:pt x="19955" y="88027"/>
                    <a:pt x="15805" y="88472"/>
                    <a:pt x="11656" y="89213"/>
                  </a:cubicBezTo>
                  <a:cubicBezTo>
                    <a:pt x="-52" y="91189"/>
                    <a:pt x="-3658" y="107243"/>
                    <a:pt x="4147" y="115196"/>
                  </a:cubicBezTo>
                  <a:cubicBezTo>
                    <a:pt x="7852" y="119000"/>
                    <a:pt x="11705" y="121816"/>
                    <a:pt x="16596" y="123891"/>
                  </a:cubicBezTo>
                  <a:cubicBezTo>
                    <a:pt x="18226" y="124582"/>
                    <a:pt x="19856" y="125274"/>
                    <a:pt x="21536" y="125867"/>
                  </a:cubicBezTo>
                  <a:cubicBezTo>
                    <a:pt x="23166" y="126410"/>
                    <a:pt x="25981" y="127003"/>
                    <a:pt x="22869" y="125965"/>
                  </a:cubicBezTo>
                  <a:cubicBezTo>
                    <a:pt x="28945" y="128040"/>
                    <a:pt x="34033" y="129522"/>
                    <a:pt x="40504" y="129176"/>
                  </a:cubicBezTo>
                  <a:cubicBezTo>
                    <a:pt x="45346" y="128880"/>
                    <a:pt x="50137" y="128238"/>
                    <a:pt x="54830" y="126953"/>
                  </a:cubicBezTo>
                  <a:cubicBezTo>
                    <a:pt x="71626" y="122408"/>
                    <a:pt x="86890" y="113862"/>
                    <a:pt x="100672" y="103390"/>
                  </a:cubicBezTo>
                  <a:cubicBezTo>
                    <a:pt x="113417" y="93757"/>
                    <a:pt x="125223" y="82840"/>
                    <a:pt x="136239" y="71281"/>
                  </a:cubicBezTo>
                  <a:cubicBezTo>
                    <a:pt x="142562" y="64612"/>
                    <a:pt x="149083" y="57845"/>
                    <a:pt x="153874" y="49990"/>
                  </a:cubicBezTo>
                  <a:cubicBezTo>
                    <a:pt x="158765" y="42037"/>
                    <a:pt x="165236" y="30280"/>
                    <a:pt x="159555" y="21339"/>
                  </a:cubicBezTo>
                  <a:cubicBezTo>
                    <a:pt x="159901" y="24649"/>
                    <a:pt x="160296" y="27909"/>
                    <a:pt x="160642" y="31219"/>
                  </a:cubicBezTo>
                  <a:cubicBezTo>
                    <a:pt x="162272" y="26624"/>
                    <a:pt x="163507" y="22574"/>
                    <a:pt x="162371" y="17684"/>
                  </a:cubicBezTo>
                  <a:cubicBezTo>
                    <a:pt x="162025" y="19807"/>
                    <a:pt x="161729" y="21932"/>
                    <a:pt x="161383" y="24007"/>
                  </a:cubicBezTo>
                  <a:cubicBezTo>
                    <a:pt x="164347" y="17733"/>
                    <a:pt x="165780" y="11311"/>
                    <a:pt x="168694" y="4988"/>
                  </a:cubicBezTo>
                  <a:cubicBezTo>
                    <a:pt x="170127" y="1974"/>
                    <a:pt x="166619" y="-1829"/>
                    <a:pt x="163952" y="987"/>
                  </a:cubicBezTo>
                  <a:lnTo>
                    <a:pt x="163952" y="987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19" name="任意多边形: 形状 418"/>
            <p:cNvSpPr/>
            <p:nvPr/>
          </p:nvSpPr>
          <p:spPr>
            <a:xfrm>
              <a:off x="4994800" y="5586032"/>
              <a:ext cx="146977" cy="114447"/>
            </a:xfrm>
            <a:custGeom>
              <a:avLst/>
              <a:gdLst>
                <a:gd name="connsiteX0" fmla="*/ 130259 w 146977"/>
                <a:gd name="connsiteY0" fmla="*/ 221 h 114447"/>
                <a:gd name="connsiteX1" fmla="*/ 97260 w 146977"/>
                <a:gd name="connsiteY1" fmla="*/ 24723 h 114447"/>
                <a:gd name="connsiteX2" fmla="*/ 68016 w 146977"/>
                <a:gd name="connsiteY2" fmla="*/ 51102 h 114447"/>
                <a:gd name="connsiteX3" fmla="*/ 64756 w 146977"/>
                <a:gd name="connsiteY3" fmla="*/ 53670 h 114447"/>
                <a:gd name="connsiteX4" fmla="*/ 64163 w 146977"/>
                <a:gd name="connsiteY4" fmla="*/ 54066 h 114447"/>
                <a:gd name="connsiteX5" fmla="*/ 57100 w 146977"/>
                <a:gd name="connsiteY5" fmla="*/ 58561 h 114447"/>
                <a:gd name="connsiteX6" fmla="*/ 49739 w 146977"/>
                <a:gd name="connsiteY6" fmla="*/ 62562 h 114447"/>
                <a:gd name="connsiteX7" fmla="*/ 45540 w 146977"/>
                <a:gd name="connsiteY7" fmla="*/ 64538 h 114447"/>
                <a:gd name="connsiteX8" fmla="*/ 45046 w 146977"/>
                <a:gd name="connsiteY8" fmla="*/ 64785 h 114447"/>
                <a:gd name="connsiteX9" fmla="*/ 29090 w 146977"/>
                <a:gd name="connsiteY9" fmla="*/ 69083 h 114447"/>
                <a:gd name="connsiteX10" fmla="*/ 21038 w 146977"/>
                <a:gd name="connsiteY10" fmla="*/ 71899 h 114447"/>
                <a:gd name="connsiteX11" fmla="*/ 20495 w 146977"/>
                <a:gd name="connsiteY11" fmla="*/ 71998 h 114447"/>
                <a:gd name="connsiteX12" fmla="*/ 9380 w 146977"/>
                <a:gd name="connsiteY12" fmla="*/ 76196 h 114447"/>
                <a:gd name="connsiteX13" fmla="*/ 8590 w 146977"/>
                <a:gd name="connsiteY13" fmla="*/ 108157 h 114447"/>
                <a:gd name="connsiteX14" fmla="*/ 56358 w 146977"/>
                <a:gd name="connsiteY14" fmla="*/ 109689 h 114447"/>
                <a:gd name="connsiteX15" fmla="*/ 97359 w 146977"/>
                <a:gd name="connsiteY15" fmla="*/ 86570 h 114447"/>
                <a:gd name="connsiteX16" fmla="*/ 128629 w 146977"/>
                <a:gd name="connsiteY16" fmla="*/ 52880 h 114447"/>
                <a:gd name="connsiteX17" fmla="*/ 141126 w 146977"/>
                <a:gd name="connsiteY17" fmla="*/ 35195 h 114447"/>
                <a:gd name="connsiteX18" fmla="*/ 144634 w 146977"/>
                <a:gd name="connsiteY18" fmla="*/ 6544 h 114447"/>
                <a:gd name="connsiteX19" fmla="*/ 130259 w 146977"/>
                <a:gd name="connsiteY19" fmla="*/ 221 h 114447"/>
                <a:gd name="connsiteX20" fmla="*/ 130259 w 146977"/>
                <a:gd name="connsiteY20" fmla="*/ 221 h 114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6977" h="114447">
                  <a:moveTo>
                    <a:pt x="130259" y="221"/>
                  </a:moveTo>
                  <a:cubicBezTo>
                    <a:pt x="116526" y="2642"/>
                    <a:pt x="106547" y="15239"/>
                    <a:pt x="97260" y="24723"/>
                  </a:cubicBezTo>
                  <a:cubicBezTo>
                    <a:pt x="88072" y="34109"/>
                    <a:pt x="78242" y="42852"/>
                    <a:pt x="68016" y="51102"/>
                  </a:cubicBezTo>
                  <a:cubicBezTo>
                    <a:pt x="66930" y="51991"/>
                    <a:pt x="65843" y="52781"/>
                    <a:pt x="64756" y="53670"/>
                  </a:cubicBezTo>
                  <a:cubicBezTo>
                    <a:pt x="62335" y="55597"/>
                    <a:pt x="67868" y="51645"/>
                    <a:pt x="64163" y="54066"/>
                  </a:cubicBezTo>
                  <a:cubicBezTo>
                    <a:pt x="61842" y="55597"/>
                    <a:pt x="59520" y="57129"/>
                    <a:pt x="57100" y="58561"/>
                  </a:cubicBezTo>
                  <a:cubicBezTo>
                    <a:pt x="54678" y="59993"/>
                    <a:pt x="52258" y="61327"/>
                    <a:pt x="49739" y="62562"/>
                  </a:cubicBezTo>
                  <a:cubicBezTo>
                    <a:pt x="48356" y="63254"/>
                    <a:pt x="46923" y="63896"/>
                    <a:pt x="45540" y="64538"/>
                  </a:cubicBezTo>
                  <a:cubicBezTo>
                    <a:pt x="43416" y="65477"/>
                    <a:pt x="42082" y="65773"/>
                    <a:pt x="45046" y="64785"/>
                  </a:cubicBezTo>
                  <a:cubicBezTo>
                    <a:pt x="39761" y="66514"/>
                    <a:pt x="34475" y="67799"/>
                    <a:pt x="29090" y="69083"/>
                  </a:cubicBezTo>
                  <a:cubicBezTo>
                    <a:pt x="26324" y="69725"/>
                    <a:pt x="23657" y="70713"/>
                    <a:pt x="21038" y="71899"/>
                  </a:cubicBezTo>
                  <a:cubicBezTo>
                    <a:pt x="18222" y="73134"/>
                    <a:pt x="25929" y="70614"/>
                    <a:pt x="20495" y="71998"/>
                  </a:cubicBezTo>
                  <a:cubicBezTo>
                    <a:pt x="16642" y="72985"/>
                    <a:pt x="12887" y="74319"/>
                    <a:pt x="9380" y="76196"/>
                  </a:cubicBezTo>
                  <a:cubicBezTo>
                    <a:pt x="-3217" y="82964"/>
                    <a:pt x="-2772" y="100599"/>
                    <a:pt x="8590" y="108157"/>
                  </a:cubicBezTo>
                  <a:cubicBezTo>
                    <a:pt x="22668" y="117444"/>
                    <a:pt x="41341" y="115122"/>
                    <a:pt x="56358" y="109689"/>
                  </a:cubicBezTo>
                  <a:cubicBezTo>
                    <a:pt x="71474" y="104206"/>
                    <a:pt x="84664" y="96450"/>
                    <a:pt x="97359" y="86570"/>
                  </a:cubicBezTo>
                  <a:cubicBezTo>
                    <a:pt x="109511" y="77086"/>
                    <a:pt x="119193" y="64983"/>
                    <a:pt x="128629" y="52880"/>
                  </a:cubicBezTo>
                  <a:cubicBezTo>
                    <a:pt x="133074" y="47150"/>
                    <a:pt x="137372" y="41370"/>
                    <a:pt x="141126" y="35195"/>
                  </a:cubicBezTo>
                  <a:cubicBezTo>
                    <a:pt x="146807" y="25859"/>
                    <a:pt x="149080" y="16819"/>
                    <a:pt x="144634" y="6544"/>
                  </a:cubicBezTo>
                  <a:cubicBezTo>
                    <a:pt x="142263" y="1061"/>
                    <a:pt x="135495" y="-668"/>
                    <a:pt x="130259" y="221"/>
                  </a:cubicBezTo>
                  <a:lnTo>
                    <a:pt x="130259" y="221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21" name="任意多边形: 形状 420"/>
            <p:cNvSpPr/>
            <p:nvPr/>
          </p:nvSpPr>
          <p:spPr>
            <a:xfrm>
              <a:off x="4031053" y="4973562"/>
              <a:ext cx="669683" cy="560738"/>
            </a:xfrm>
            <a:custGeom>
              <a:avLst/>
              <a:gdLst>
                <a:gd name="connsiteX0" fmla="*/ 667201 w 669683"/>
                <a:gd name="connsiteY0" fmla="*/ 247339 h 560738"/>
                <a:gd name="connsiteX1" fmla="*/ 651345 w 669683"/>
                <a:gd name="connsiteY1" fmla="*/ 242498 h 560738"/>
                <a:gd name="connsiteX2" fmla="*/ 624571 w 669683"/>
                <a:gd name="connsiteY2" fmla="*/ 233705 h 560738"/>
                <a:gd name="connsiteX3" fmla="*/ 573542 w 669683"/>
                <a:gd name="connsiteY3" fmla="*/ 212562 h 560738"/>
                <a:gd name="connsiteX4" fmla="*/ 558623 w 669683"/>
                <a:gd name="connsiteY4" fmla="*/ 190234 h 560738"/>
                <a:gd name="connsiteX5" fmla="*/ 533874 w 669683"/>
                <a:gd name="connsiteY5" fmla="*/ 155951 h 560738"/>
                <a:gd name="connsiteX6" fmla="*/ 454936 w 669683"/>
                <a:gd name="connsiteY6" fmla="*/ 116185 h 560738"/>
                <a:gd name="connsiteX7" fmla="*/ 240397 w 669683"/>
                <a:gd name="connsiteY7" fmla="*/ 48756 h 560738"/>
                <a:gd name="connsiteX8" fmla="*/ 131819 w 669683"/>
                <a:gd name="connsiteY8" fmla="*/ 19611 h 560738"/>
                <a:gd name="connsiteX9" fmla="*/ 77234 w 669683"/>
                <a:gd name="connsiteY9" fmla="*/ 6224 h 560738"/>
                <a:gd name="connsiteX10" fmla="*/ 31639 w 669683"/>
                <a:gd name="connsiteY10" fmla="*/ 2568 h 560738"/>
                <a:gd name="connsiteX11" fmla="*/ 7779 w 669683"/>
                <a:gd name="connsiteY11" fmla="*/ 31368 h 560738"/>
                <a:gd name="connsiteX12" fmla="*/ 765 w 669683"/>
                <a:gd name="connsiteY12" fmla="*/ 67034 h 560738"/>
                <a:gd name="connsiteX13" fmla="*/ 25909 w 669683"/>
                <a:gd name="connsiteY13" fmla="*/ 96179 h 560738"/>
                <a:gd name="connsiteX14" fmla="*/ 48632 w 669683"/>
                <a:gd name="connsiteY14" fmla="*/ 130116 h 560738"/>
                <a:gd name="connsiteX15" fmla="*/ 50954 w 669683"/>
                <a:gd name="connsiteY15" fmla="*/ 219873 h 560738"/>
                <a:gd name="connsiteX16" fmla="*/ 42852 w 669683"/>
                <a:gd name="connsiteY16" fmla="*/ 329093 h 560738"/>
                <a:gd name="connsiteX17" fmla="*/ 57870 w 669683"/>
                <a:gd name="connsiteY17" fmla="*/ 417467 h 560738"/>
                <a:gd name="connsiteX18" fmla="*/ 125249 w 669683"/>
                <a:gd name="connsiteY18" fmla="*/ 482130 h 560738"/>
                <a:gd name="connsiteX19" fmla="*/ 215797 w 669683"/>
                <a:gd name="connsiteY19" fmla="*/ 528170 h 560738"/>
                <a:gd name="connsiteX20" fmla="*/ 313162 w 669683"/>
                <a:gd name="connsiteY20" fmla="*/ 557957 h 560738"/>
                <a:gd name="connsiteX21" fmla="*/ 403413 w 669683"/>
                <a:gd name="connsiteY21" fmla="*/ 550251 h 560738"/>
                <a:gd name="connsiteX22" fmla="*/ 472472 w 669683"/>
                <a:gd name="connsiteY22" fmla="*/ 501296 h 560738"/>
                <a:gd name="connsiteX23" fmla="*/ 529626 w 669683"/>
                <a:gd name="connsiteY23" fmla="*/ 416529 h 560738"/>
                <a:gd name="connsiteX24" fmla="*/ 590584 w 669683"/>
                <a:gd name="connsiteY24" fmla="*/ 341789 h 560738"/>
                <a:gd name="connsiteX25" fmla="*/ 636821 w 669683"/>
                <a:gd name="connsiteY25" fmla="*/ 340405 h 560738"/>
                <a:gd name="connsiteX26" fmla="*/ 644132 w 669683"/>
                <a:gd name="connsiteY26" fmla="*/ 328500 h 560738"/>
                <a:gd name="connsiteX27" fmla="*/ 566725 w 669683"/>
                <a:gd name="connsiteY27" fmla="*/ 340356 h 560738"/>
                <a:gd name="connsiteX28" fmla="*/ 512238 w 669683"/>
                <a:gd name="connsiteY28" fmla="*/ 418702 h 560738"/>
                <a:gd name="connsiteX29" fmla="*/ 382369 w 669683"/>
                <a:gd name="connsiteY29" fmla="*/ 542742 h 560738"/>
                <a:gd name="connsiteX30" fmla="*/ 285054 w 669683"/>
                <a:gd name="connsiteY30" fmla="*/ 537654 h 560738"/>
                <a:gd name="connsiteX31" fmla="*/ 190456 w 669683"/>
                <a:gd name="connsiteY31" fmla="*/ 502531 h 560738"/>
                <a:gd name="connsiteX32" fmla="*/ 105243 w 669683"/>
                <a:gd name="connsiteY32" fmla="*/ 450021 h 560738"/>
                <a:gd name="connsiteX33" fmla="*/ 56091 w 669683"/>
                <a:gd name="connsiteY33" fmla="*/ 375330 h 560738"/>
                <a:gd name="connsiteX34" fmla="*/ 56783 w 669683"/>
                <a:gd name="connsiteY34" fmla="*/ 326475 h 560738"/>
                <a:gd name="connsiteX35" fmla="*/ 61229 w 669683"/>
                <a:gd name="connsiteY35" fmla="*/ 275150 h 560738"/>
                <a:gd name="connsiteX36" fmla="*/ 66465 w 669683"/>
                <a:gd name="connsiteY36" fmla="*/ 169980 h 560738"/>
                <a:gd name="connsiteX37" fmla="*/ 49373 w 669683"/>
                <a:gd name="connsiteY37" fmla="*/ 100328 h 560738"/>
                <a:gd name="connsiteX38" fmla="*/ 36925 w 669683"/>
                <a:gd name="connsiteY38" fmla="*/ 87386 h 560738"/>
                <a:gd name="connsiteX39" fmla="*/ 19092 w 669683"/>
                <a:gd name="connsiteY39" fmla="*/ 73653 h 560738"/>
                <a:gd name="connsiteX40" fmla="*/ 20475 w 669683"/>
                <a:gd name="connsiteY40" fmla="*/ 36357 h 560738"/>
                <a:gd name="connsiteX41" fmla="*/ 30305 w 669683"/>
                <a:gd name="connsiteY41" fmla="*/ 20204 h 560738"/>
                <a:gd name="connsiteX42" fmla="*/ 53572 w 669683"/>
                <a:gd name="connsiteY42" fmla="*/ 14572 h 560738"/>
                <a:gd name="connsiteX43" fmla="*/ 107268 w 669683"/>
                <a:gd name="connsiteY43" fmla="*/ 27367 h 560738"/>
                <a:gd name="connsiteX44" fmla="*/ 212833 w 669683"/>
                <a:gd name="connsiteY44" fmla="*/ 54980 h 560738"/>
                <a:gd name="connsiteX45" fmla="*/ 421592 w 669683"/>
                <a:gd name="connsiteY45" fmla="*/ 118803 h 560738"/>
                <a:gd name="connsiteX46" fmla="*/ 509422 w 669683"/>
                <a:gd name="connsiteY46" fmla="*/ 154074 h 560738"/>
                <a:gd name="connsiteX47" fmla="*/ 541186 w 669683"/>
                <a:gd name="connsiteY47" fmla="*/ 183960 h 560738"/>
                <a:gd name="connsiteX48" fmla="*/ 559858 w 669683"/>
                <a:gd name="connsiteY48" fmla="*/ 218193 h 560738"/>
                <a:gd name="connsiteX49" fmla="*/ 599772 w 669683"/>
                <a:gd name="connsiteY49" fmla="*/ 237360 h 560738"/>
                <a:gd name="connsiteX50" fmla="*/ 653320 w 669683"/>
                <a:gd name="connsiteY50" fmla="*/ 252426 h 560738"/>
                <a:gd name="connsiteX51" fmla="*/ 667942 w 669683"/>
                <a:gd name="connsiteY51" fmla="*/ 252279 h 560738"/>
                <a:gd name="connsiteX52" fmla="*/ 667201 w 669683"/>
                <a:gd name="connsiteY52" fmla="*/ 247339 h 560738"/>
                <a:gd name="connsiteX53" fmla="*/ 667201 w 669683"/>
                <a:gd name="connsiteY53" fmla="*/ 247339 h 56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69683" h="560738">
                  <a:moveTo>
                    <a:pt x="667201" y="247339"/>
                  </a:moveTo>
                  <a:cubicBezTo>
                    <a:pt x="661718" y="247388"/>
                    <a:pt x="656334" y="244325"/>
                    <a:pt x="651345" y="242498"/>
                  </a:cubicBezTo>
                  <a:cubicBezTo>
                    <a:pt x="642551" y="239287"/>
                    <a:pt x="633413" y="236767"/>
                    <a:pt x="624571" y="233705"/>
                  </a:cubicBezTo>
                  <a:cubicBezTo>
                    <a:pt x="607380" y="227826"/>
                    <a:pt x="589398" y="221651"/>
                    <a:pt x="573542" y="212562"/>
                  </a:cubicBezTo>
                  <a:cubicBezTo>
                    <a:pt x="565539" y="207968"/>
                    <a:pt x="562674" y="198977"/>
                    <a:pt x="558623" y="190234"/>
                  </a:cubicBezTo>
                  <a:cubicBezTo>
                    <a:pt x="552547" y="177093"/>
                    <a:pt x="544891" y="165534"/>
                    <a:pt x="533874" y="155951"/>
                  </a:cubicBezTo>
                  <a:cubicBezTo>
                    <a:pt x="511398" y="136389"/>
                    <a:pt x="482698" y="125818"/>
                    <a:pt x="454936" y="116185"/>
                  </a:cubicBezTo>
                  <a:cubicBezTo>
                    <a:pt x="384098" y="91684"/>
                    <a:pt x="312519" y="69207"/>
                    <a:pt x="240397" y="48756"/>
                  </a:cubicBezTo>
                  <a:cubicBezTo>
                    <a:pt x="204337" y="38531"/>
                    <a:pt x="168127" y="28799"/>
                    <a:pt x="131819" y="19611"/>
                  </a:cubicBezTo>
                  <a:cubicBezTo>
                    <a:pt x="113640" y="15017"/>
                    <a:pt x="95462" y="10571"/>
                    <a:pt x="77234" y="6224"/>
                  </a:cubicBezTo>
                  <a:cubicBezTo>
                    <a:pt x="63007" y="2865"/>
                    <a:pt x="45915" y="-3606"/>
                    <a:pt x="31639" y="2568"/>
                  </a:cubicBezTo>
                  <a:cubicBezTo>
                    <a:pt x="19734" y="7706"/>
                    <a:pt x="13114" y="20253"/>
                    <a:pt x="7779" y="31368"/>
                  </a:cubicBezTo>
                  <a:cubicBezTo>
                    <a:pt x="2494" y="42334"/>
                    <a:pt x="-1804" y="54684"/>
                    <a:pt x="765" y="67034"/>
                  </a:cubicBezTo>
                  <a:cubicBezTo>
                    <a:pt x="3679" y="81162"/>
                    <a:pt x="15041" y="88225"/>
                    <a:pt x="25909" y="96179"/>
                  </a:cubicBezTo>
                  <a:cubicBezTo>
                    <a:pt x="37418" y="104577"/>
                    <a:pt x="44828" y="116482"/>
                    <a:pt x="48632" y="130116"/>
                  </a:cubicBezTo>
                  <a:cubicBezTo>
                    <a:pt x="56585" y="158668"/>
                    <a:pt x="52386" y="190727"/>
                    <a:pt x="50954" y="219873"/>
                  </a:cubicBezTo>
                  <a:cubicBezTo>
                    <a:pt x="49175" y="256378"/>
                    <a:pt x="46310" y="292736"/>
                    <a:pt x="42852" y="329093"/>
                  </a:cubicBezTo>
                  <a:cubicBezTo>
                    <a:pt x="39888" y="360313"/>
                    <a:pt x="40778" y="390101"/>
                    <a:pt x="57870" y="417467"/>
                  </a:cubicBezTo>
                  <a:cubicBezTo>
                    <a:pt x="74467" y="443994"/>
                    <a:pt x="99513" y="464890"/>
                    <a:pt x="125249" y="482130"/>
                  </a:cubicBezTo>
                  <a:cubicBezTo>
                    <a:pt x="153456" y="501000"/>
                    <a:pt x="184330" y="515622"/>
                    <a:pt x="215797" y="528170"/>
                  </a:cubicBezTo>
                  <a:cubicBezTo>
                    <a:pt x="247215" y="540668"/>
                    <a:pt x="279669" y="552474"/>
                    <a:pt x="313162" y="557957"/>
                  </a:cubicBezTo>
                  <a:cubicBezTo>
                    <a:pt x="343640" y="562946"/>
                    <a:pt x="374465" y="561712"/>
                    <a:pt x="403413" y="550251"/>
                  </a:cubicBezTo>
                  <a:cubicBezTo>
                    <a:pt x="429890" y="539778"/>
                    <a:pt x="453305" y="522291"/>
                    <a:pt x="472472" y="501296"/>
                  </a:cubicBezTo>
                  <a:cubicBezTo>
                    <a:pt x="495591" y="476004"/>
                    <a:pt x="512732" y="446168"/>
                    <a:pt x="529626" y="416529"/>
                  </a:cubicBezTo>
                  <a:cubicBezTo>
                    <a:pt x="545039" y="389606"/>
                    <a:pt x="560698" y="355324"/>
                    <a:pt x="590584" y="341789"/>
                  </a:cubicBezTo>
                  <a:cubicBezTo>
                    <a:pt x="604959" y="335317"/>
                    <a:pt x="622199" y="333885"/>
                    <a:pt x="636821" y="340405"/>
                  </a:cubicBezTo>
                  <a:cubicBezTo>
                    <a:pt x="644923" y="344011"/>
                    <a:pt x="652333" y="332156"/>
                    <a:pt x="644132" y="328500"/>
                  </a:cubicBezTo>
                  <a:cubicBezTo>
                    <a:pt x="618050" y="316842"/>
                    <a:pt x="588707" y="322672"/>
                    <a:pt x="566725" y="340356"/>
                  </a:cubicBezTo>
                  <a:cubicBezTo>
                    <a:pt x="541976" y="360264"/>
                    <a:pt x="527700" y="391731"/>
                    <a:pt x="512238" y="418702"/>
                  </a:cubicBezTo>
                  <a:cubicBezTo>
                    <a:pt x="481956" y="471559"/>
                    <a:pt x="444809" y="526342"/>
                    <a:pt x="382369" y="542742"/>
                  </a:cubicBezTo>
                  <a:cubicBezTo>
                    <a:pt x="350161" y="551190"/>
                    <a:pt x="316669" y="546397"/>
                    <a:pt x="285054" y="537654"/>
                  </a:cubicBezTo>
                  <a:cubicBezTo>
                    <a:pt x="252747" y="528713"/>
                    <a:pt x="220885" y="516611"/>
                    <a:pt x="190456" y="502531"/>
                  </a:cubicBezTo>
                  <a:cubicBezTo>
                    <a:pt x="160174" y="488552"/>
                    <a:pt x="130683" y="471756"/>
                    <a:pt x="105243" y="450021"/>
                  </a:cubicBezTo>
                  <a:cubicBezTo>
                    <a:pt x="82371" y="430459"/>
                    <a:pt x="60932" y="406007"/>
                    <a:pt x="56091" y="375330"/>
                  </a:cubicBezTo>
                  <a:cubicBezTo>
                    <a:pt x="53522" y="359177"/>
                    <a:pt x="55202" y="342628"/>
                    <a:pt x="56783" y="326475"/>
                  </a:cubicBezTo>
                  <a:cubicBezTo>
                    <a:pt x="58413" y="309383"/>
                    <a:pt x="59944" y="292291"/>
                    <a:pt x="61229" y="275150"/>
                  </a:cubicBezTo>
                  <a:cubicBezTo>
                    <a:pt x="63847" y="240225"/>
                    <a:pt x="66168" y="205053"/>
                    <a:pt x="66465" y="169980"/>
                  </a:cubicBezTo>
                  <a:cubicBezTo>
                    <a:pt x="66663" y="145923"/>
                    <a:pt x="64044" y="120285"/>
                    <a:pt x="49373" y="100328"/>
                  </a:cubicBezTo>
                  <a:cubicBezTo>
                    <a:pt x="45767" y="95438"/>
                    <a:pt x="41618" y="91190"/>
                    <a:pt x="36925" y="87386"/>
                  </a:cubicBezTo>
                  <a:cubicBezTo>
                    <a:pt x="31145" y="82742"/>
                    <a:pt x="24032" y="79285"/>
                    <a:pt x="19092" y="73653"/>
                  </a:cubicBezTo>
                  <a:cubicBezTo>
                    <a:pt x="9459" y="62736"/>
                    <a:pt x="14745" y="47818"/>
                    <a:pt x="20475" y="36357"/>
                  </a:cubicBezTo>
                  <a:cubicBezTo>
                    <a:pt x="23241" y="30824"/>
                    <a:pt x="26156" y="24897"/>
                    <a:pt x="30305" y="20204"/>
                  </a:cubicBezTo>
                  <a:cubicBezTo>
                    <a:pt x="36579" y="13041"/>
                    <a:pt x="44779" y="12843"/>
                    <a:pt x="53572" y="14572"/>
                  </a:cubicBezTo>
                  <a:cubicBezTo>
                    <a:pt x="71603" y="18080"/>
                    <a:pt x="89435" y="22970"/>
                    <a:pt x="107268" y="27367"/>
                  </a:cubicBezTo>
                  <a:cubicBezTo>
                    <a:pt x="142588" y="36061"/>
                    <a:pt x="177760" y="45298"/>
                    <a:pt x="212833" y="54980"/>
                  </a:cubicBezTo>
                  <a:cubicBezTo>
                    <a:pt x="282979" y="74345"/>
                    <a:pt x="352582" y="95635"/>
                    <a:pt x="421592" y="118803"/>
                  </a:cubicBezTo>
                  <a:cubicBezTo>
                    <a:pt x="451231" y="128782"/>
                    <a:pt x="482550" y="137624"/>
                    <a:pt x="509422" y="154074"/>
                  </a:cubicBezTo>
                  <a:cubicBezTo>
                    <a:pt x="521920" y="161731"/>
                    <a:pt x="533529" y="171314"/>
                    <a:pt x="541186" y="183960"/>
                  </a:cubicBezTo>
                  <a:cubicBezTo>
                    <a:pt x="547706" y="194729"/>
                    <a:pt x="550868" y="209104"/>
                    <a:pt x="559858" y="218193"/>
                  </a:cubicBezTo>
                  <a:cubicBezTo>
                    <a:pt x="569639" y="228073"/>
                    <a:pt x="587176" y="232716"/>
                    <a:pt x="599772" y="237360"/>
                  </a:cubicBezTo>
                  <a:cubicBezTo>
                    <a:pt x="616765" y="243584"/>
                    <a:pt x="635142" y="250895"/>
                    <a:pt x="653320" y="252426"/>
                  </a:cubicBezTo>
                  <a:cubicBezTo>
                    <a:pt x="658013" y="252822"/>
                    <a:pt x="663299" y="253563"/>
                    <a:pt x="667942" y="252279"/>
                  </a:cubicBezTo>
                  <a:cubicBezTo>
                    <a:pt x="670511" y="251587"/>
                    <a:pt x="670215" y="247289"/>
                    <a:pt x="667201" y="247339"/>
                  </a:cubicBezTo>
                  <a:lnTo>
                    <a:pt x="667201" y="24733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22" name="任意多边形: 形状 421"/>
            <p:cNvSpPr/>
            <p:nvPr/>
          </p:nvSpPr>
          <p:spPr>
            <a:xfrm>
              <a:off x="4142839" y="5088467"/>
              <a:ext cx="409334" cy="376221"/>
            </a:xfrm>
            <a:custGeom>
              <a:avLst/>
              <a:gdLst>
                <a:gd name="connsiteX0" fmla="*/ 403219 w 409334"/>
                <a:gd name="connsiteY0" fmla="*/ 118602 h 376221"/>
                <a:gd name="connsiteX1" fmla="*/ 364095 w 409334"/>
                <a:gd name="connsiteY1" fmla="*/ 235381 h 376221"/>
                <a:gd name="connsiteX2" fmla="*/ 298345 w 409334"/>
                <a:gd name="connsiteY2" fmla="*/ 336055 h 376221"/>
                <a:gd name="connsiteX3" fmla="*/ 250774 w 409334"/>
                <a:gd name="connsiteY3" fmla="*/ 361841 h 376221"/>
                <a:gd name="connsiteX4" fmla="*/ 192534 w 409334"/>
                <a:gd name="connsiteY4" fmla="*/ 359668 h 376221"/>
                <a:gd name="connsiteX5" fmla="*/ 73285 w 409334"/>
                <a:gd name="connsiteY5" fmla="*/ 330325 h 376221"/>
                <a:gd name="connsiteX6" fmla="*/ 14353 w 409334"/>
                <a:gd name="connsiteY6" fmla="*/ 252226 h 376221"/>
                <a:gd name="connsiteX7" fmla="*/ 17020 w 409334"/>
                <a:gd name="connsiteY7" fmla="*/ 189193 h 376221"/>
                <a:gd name="connsiteX8" fmla="*/ 21318 w 409334"/>
                <a:gd name="connsiteY8" fmla="*/ 123592 h 376221"/>
                <a:gd name="connsiteX9" fmla="*/ 46857 w 409334"/>
                <a:gd name="connsiteY9" fmla="*/ 26721 h 376221"/>
                <a:gd name="connsiteX10" fmla="*/ 96750 w 409334"/>
                <a:gd name="connsiteY10" fmla="*/ 14520 h 376221"/>
                <a:gd name="connsiteX11" fmla="*/ 156127 w 409334"/>
                <a:gd name="connsiteY11" fmla="*/ 21139 h 376221"/>
                <a:gd name="connsiteX12" fmla="*/ 396698 w 409334"/>
                <a:gd name="connsiteY12" fmla="*/ 130754 h 376221"/>
                <a:gd name="connsiteX13" fmla="*/ 406973 w 409334"/>
                <a:gd name="connsiteY13" fmla="*/ 120973 h 376221"/>
                <a:gd name="connsiteX14" fmla="*/ 176133 w 409334"/>
                <a:gd name="connsiteY14" fmla="*/ 10518 h 376221"/>
                <a:gd name="connsiteX15" fmla="*/ 112656 w 409334"/>
                <a:gd name="connsiteY15" fmla="*/ 1281 h 376221"/>
                <a:gd name="connsiteX16" fmla="*/ 54810 w 409334"/>
                <a:gd name="connsiteY16" fmla="*/ 5529 h 376221"/>
                <a:gd name="connsiteX17" fmla="*/ 9561 w 409334"/>
                <a:gd name="connsiteY17" fmla="*/ 87778 h 376221"/>
                <a:gd name="connsiteX18" fmla="*/ 373 w 409334"/>
                <a:gd name="connsiteY18" fmla="*/ 227921 h 376221"/>
                <a:gd name="connsiteX19" fmla="*/ 8919 w 409334"/>
                <a:gd name="connsiteY19" fmla="*/ 285076 h 376221"/>
                <a:gd name="connsiteX20" fmla="*/ 41571 w 409334"/>
                <a:gd name="connsiteY20" fmla="*/ 325484 h 376221"/>
                <a:gd name="connsiteX21" fmla="*/ 155238 w 409334"/>
                <a:gd name="connsiteY21" fmla="*/ 369695 h 376221"/>
                <a:gd name="connsiteX22" fmla="*/ 225087 w 409334"/>
                <a:gd name="connsiteY22" fmla="*/ 375870 h 376221"/>
                <a:gd name="connsiteX23" fmla="*/ 281056 w 409334"/>
                <a:gd name="connsiteY23" fmla="*/ 366979 h 376221"/>
                <a:gd name="connsiteX24" fmla="*/ 326354 w 409334"/>
                <a:gd name="connsiteY24" fmla="*/ 323903 h 376221"/>
                <a:gd name="connsiteX25" fmla="*/ 366812 w 409334"/>
                <a:gd name="connsiteY25" fmla="*/ 260425 h 376221"/>
                <a:gd name="connsiteX26" fmla="*/ 405985 w 409334"/>
                <a:gd name="connsiteY26" fmla="*/ 119146 h 376221"/>
                <a:gd name="connsiteX27" fmla="*/ 403219 w 409334"/>
                <a:gd name="connsiteY27" fmla="*/ 118602 h 376221"/>
                <a:gd name="connsiteX28" fmla="*/ 403219 w 409334"/>
                <a:gd name="connsiteY28" fmla="*/ 118602 h 37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09334" h="376221">
                  <a:moveTo>
                    <a:pt x="403219" y="118602"/>
                  </a:moveTo>
                  <a:cubicBezTo>
                    <a:pt x="393290" y="158072"/>
                    <a:pt x="381384" y="198431"/>
                    <a:pt x="364095" y="235381"/>
                  </a:cubicBezTo>
                  <a:cubicBezTo>
                    <a:pt x="347349" y="271195"/>
                    <a:pt x="325860" y="307404"/>
                    <a:pt x="298345" y="336055"/>
                  </a:cubicBezTo>
                  <a:cubicBezTo>
                    <a:pt x="285304" y="349640"/>
                    <a:pt x="269892" y="359767"/>
                    <a:pt x="250774" y="361841"/>
                  </a:cubicBezTo>
                  <a:cubicBezTo>
                    <a:pt x="231657" y="363916"/>
                    <a:pt x="211651" y="361199"/>
                    <a:pt x="192534" y="359668"/>
                  </a:cubicBezTo>
                  <a:cubicBezTo>
                    <a:pt x="151829" y="356407"/>
                    <a:pt x="109396" y="350776"/>
                    <a:pt x="73285" y="330325"/>
                  </a:cubicBezTo>
                  <a:cubicBezTo>
                    <a:pt x="44189" y="313826"/>
                    <a:pt x="17317" y="287150"/>
                    <a:pt x="14353" y="252226"/>
                  </a:cubicBezTo>
                  <a:cubicBezTo>
                    <a:pt x="12575" y="231429"/>
                    <a:pt x="15637" y="209940"/>
                    <a:pt x="17020" y="189193"/>
                  </a:cubicBezTo>
                  <a:cubicBezTo>
                    <a:pt x="18453" y="167309"/>
                    <a:pt x="19885" y="145475"/>
                    <a:pt x="21318" y="123592"/>
                  </a:cubicBezTo>
                  <a:cubicBezTo>
                    <a:pt x="23343" y="92619"/>
                    <a:pt x="21071" y="49246"/>
                    <a:pt x="46857" y="26721"/>
                  </a:cubicBezTo>
                  <a:cubicBezTo>
                    <a:pt x="60590" y="14717"/>
                    <a:pt x="79411" y="13779"/>
                    <a:pt x="96750" y="14520"/>
                  </a:cubicBezTo>
                  <a:cubicBezTo>
                    <a:pt x="116608" y="15359"/>
                    <a:pt x="136515" y="17730"/>
                    <a:pt x="156127" y="21139"/>
                  </a:cubicBezTo>
                  <a:cubicBezTo>
                    <a:pt x="243809" y="36452"/>
                    <a:pt x="327985" y="73995"/>
                    <a:pt x="396698" y="130754"/>
                  </a:cubicBezTo>
                  <a:cubicBezTo>
                    <a:pt x="403663" y="136485"/>
                    <a:pt x="414037" y="126753"/>
                    <a:pt x="406973" y="120973"/>
                  </a:cubicBezTo>
                  <a:cubicBezTo>
                    <a:pt x="340483" y="66092"/>
                    <a:pt x="260556" y="28005"/>
                    <a:pt x="176133" y="10518"/>
                  </a:cubicBezTo>
                  <a:cubicBezTo>
                    <a:pt x="155188" y="6171"/>
                    <a:pt x="133947" y="3059"/>
                    <a:pt x="112656" y="1281"/>
                  </a:cubicBezTo>
                  <a:cubicBezTo>
                    <a:pt x="93489" y="-300"/>
                    <a:pt x="73038" y="-1733"/>
                    <a:pt x="54810" y="5529"/>
                  </a:cubicBezTo>
                  <a:cubicBezTo>
                    <a:pt x="21516" y="18817"/>
                    <a:pt x="12525" y="55471"/>
                    <a:pt x="9561" y="87778"/>
                  </a:cubicBezTo>
                  <a:cubicBezTo>
                    <a:pt x="5313" y="134311"/>
                    <a:pt x="3041" y="181240"/>
                    <a:pt x="373" y="227921"/>
                  </a:cubicBezTo>
                  <a:cubicBezTo>
                    <a:pt x="-763" y="247681"/>
                    <a:pt x="323" y="266946"/>
                    <a:pt x="8919" y="285076"/>
                  </a:cubicBezTo>
                  <a:cubicBezTo>
                    <a:pt x="16378" y="300883"/>
                    <a:pt x="28234" y="314418"/>
                    <a:pt x="41571" y="325484"/>
                  </a:cubicBezTo>
                  <a:cubicBezTo>
                    <a:pt x="73829" y="352208"/>
                    <a:pt x="114385" y="363965"/>
                    <a:pt x="155238" y="369695"/>
                  </a:cubicBezTo>
                  <a:cubicBezTo>
                    <a:pt x="178356" y="372956"/>
                    <a:pt x="201771" y="374586"/>
                    <a:pt x="225087" y="375870"/>
                  </a:cubicBezTo>
                  <a:cubicBezTo>
                    <a:pt x="244353" y="376908"/>
                    <a:pt x="263618" y="376117"/>
                    <a:pt x="281056" y="366979"/>
                  </a:cubicBezTo>
                  <a:cubicBezTo>
                    <a:pt x="299827" y="357148"/>
                    <a:pt x="313659" y="340402"/>
                    <a:pt x="326354" y="323903"/>
                  </a:cubicBezTo>
                  <a:cubicBezTo>
                    <a:pt x="341668" y="303995"/>
                    <a:pt x="355302" y="282754"/>
                    <a:pt x="366812" y="260425"/>
                  </a:cubicBezTo>
                  <a:cubicBezTo>
                    <a:pt x="389585" y="216066"/>
                    <a:pt x="404750" y="169186"/>
                    <a:pt x="405985" y="119146"/>
                  </a:cubicBezTo>
                  <a:cubicBezTo>
                    <a:pt x="406133" y="117417"/>
                    <a:pt x="403614" y="116972"/>
                    <a:pt x="403219" y="118602"/>
                  </a:cubicBezTo>
                  <a:lnTo>
                    <a:pt x="403219" y="11860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23" name="任意多边形: 形状 422"/>
            <p:cNvSpPr/>
            <p:nvPr/>
          </p:nvSpPr>
          <p:spPr>
            <a:xfrm>
              <a:off x="4664539" y="5220800"/>
              <a:ext cx="700620" cy="504573"/>
            </a:xfrm>
            <a:custGeom>
              <a:avLst/>
              <a:gdLst>
                <a:gd name="connsiteX0" fmla="*/ 31839 w 700620"/>
                <a:gd name="connsiteY0" fmla="*/ 4448 h 504573"/>
                <a:gd name="connsiteX1" fmla="*/ 67504 w 700620"/>
                <a:gd name="connsiteY1" fmla="*/ 22874 h 504573"/>
                <a:gd name="connsiteX2" fmla="*/ 122337 w 700620"/>
                <a:gd name="connsiteY2" fmla="*/ 37446 h 504573"/>
                <a:gd name="connsiteX3" fmla="*/ 140367 w 700620"/>
                <a:gd name="connsiteY3" fmla="*/ 38582 h 504573"/>
                <a:gd name="connsiteX4" fmla="*/ 176527 w 700620"/>
                <a:gd name="connsiteY4" fmla="*/ 20651 h 504573"/>
                <a:gd name="connsiteX5" fmla="*/ 261987 w 700620"/>
                <a:gd name="connsiteY5" fmla="*/ 23170 h 504573"/>
                <a:gd name="connsiteX6" fmla="*/ 466250 w 700620"/>
                <a:gd name="connsiteY6" fmla="*/ 86845 h 504573"/>
                <a:gd name="connsiteX7" fmla="*/ 570580 w 700620"/>
                <a:gd name="connsiteY7" fmla="*/ 124190 h 504573"/>
                <a:gd name="connsiteX8" fmla="*/ 620028 w 700620"/>
                <a:gd name="connsiteY8" fmla="*/ 143060 h 504573"/>
                <a:gd name="connsiteX9" fmla="*/ 672242 w 700620"/>
                <a:gd name="connsiteY9" fmla="*/ 163906 h 504573"/>
                <a:gd name="connsiteX10" fmla="*/ 686716 w 700620"/>
                <a:gd name="connsiteY10" fmla="*/ 180258 h 504573"/>
                <a:gd name="connsiteX11" fmla="*/ 685678 w 700620"/>
                <a:gd name="connsiteY11" fmla="*/ 199424 h 504573"/>
                <a:gd name="connsiteX12" fmla="*/ 664882 w 700620"/>
                <a:gd name="connsiteY12" fmla="*/ 231632 h 504573"/>
                <a:gd name="connsiteX13" fmla="*/ 643245 w 700620"/>
                <a:gd name="connsiteY13" fmla="*/ 232472 h 504573"/>
                <a:gd name="connsiteX14" fmla="*/ 624523 w 700620"/>
                <a:gd name="connsiteY14" fmla="*/ 236127 h 504573"/>
                <a:gd name="connsiteX15" fmla="*/ 594340 w 700620"/>
                <a:gd name="connsiteY15" fmla="*/ 254998 h 504573"/>
                <a:gd name="connsiteX16" fmla="*/ 543559 w 700620"/>
                <a:gd name="connsiteY16" fmla="*/ 325292 h 504573"/>
                <a:gd name="connsiteX17" fmla="*/ 488726 w 700620"/>
                <a:gd name="connsiteY17" fmla="*/ 416877 h 504573"/>
                <a:gd name="connsiteX18" fmla="*/ 462100 w 700620"/>
                <a:gd name="connsiteY18" fmla="*/ 456149 h 504573"/>
                <a:gd name="connsiteX19" fmla="*/ 423570 w 700620"/>
                <a:gd name="connsiteY19" fmla="*/ 480503 h 504573"/>
                <a:gd name="connsiteX20" fmla="*/ 328922 w 700620"/>
                <a:gd name="connsiteY20" fmla="*/ 490185 h 504573"/>
                <a:gd name="connsiteX21" fmla="*/ 229236 w 700620"/>
                <a:gd name="connsiteY21" fmla="*/ 472599 h 504573"/>
                <a:gd name="connsiteX22" fmla="*/ 135131 w 700620"/>
                <a:gd name="connsiteY22" fmla="*/ 437081 h 504573"/>
                <a:gd name="connsiteX23" fmla="*/ 60144 w 700620"/>
                <a:gd name="connsiteY23" fmla="*/ 282661 h 504573"/>
                <a:gd name="connsiteX24" fmla="*/ 67554 w 700620"/>
                <a:gd name="connsiteY24" fmla="*/ 180850 h 504573"/>
                <a:gd name="connsiteX25" fmla="*/ 44781 w 700620"/>
                <a:gd name="connsiteY25" fmla="*/ 100726 h 504573"/>
                <a:gd name="connsiteX26" fmla="*/ 8868 w 700620"/>
                <a:gd name="connsiteY26" fmla="*/ 80670 h 504573"/>
                <a:gd name="connsiteX27" fmla="*/ 4966 w 700620"/>
                <a:gd name="connsiteY27" fmla="*/ 94106 h 504573"/>
                <a:gd name="connsiteX28" fmla="*/ 53821 w 700620"/>
                <a:gd name="connsiteY28" fmla="*/ 165685 h 504573"/>
                <a:gd name="connsiteX29" fmla="*/ 46461 w 700620"/>
                <a:gd name="connsiteY29" fmla="*/ 270015 h 504573"/>
                <a:gd name="connsiteX30" fmla="*/ 105295 w 700620"/>
                <a:gd name="connsiteY30" fmla="*/ 432586 h 504573"/>
                <a:gd name="connsiteX31" fmla="*/ 193619 w 700620"/>
                <a:gd name="connsiteY31" fmla="*/ 476699 h 504573"/>
                <a:gd name="connsiteX32" fmla="*/ 292713 w 700620"/>
                <a:gd name="connsiteY32" fmla="*/ 499916 h 504573"/>
                <a:gd name="connsiteX33" fmla="*/ 392349 w 700620"/>
                <a:gd name="connsiteY33" fmla="*/ 501843 h 504573"/>
                <a:gd name="connsiteX34" fmla="*/ 472474 w 700620"/>
                <a:gd name="connsiteY34" fmla="*/ 465041 h 504573"/>
                <a:gd name="connsiteX35" fmla="*/ 499001 w 700620"/>
                <a:gd name="connsiteY35" fmla="*/ 426460 h 504573"/>
                <a:gd name="connsiteX36" fmla="*/ 526270 w 700620"/>
                <a:gd name="connsiteY36" fmla="*/ 379482 h 504573"/>
                <a:gd name="connsiteX37" fmla="*/ 583127 w 700620"/>
                <a:gd name="connsiteY37" fmla="*/ 289527 h 504573"/>
                <a:gd name="connsiteX38" fmla="*/ 645715 w 700620"/>
                <a:gd name="connsiteY38" fmla="*/ 245958 h 504573"/>
                <a:gd name="connsiteX39" fmla="*/ 683505 w 700620"/>
                <a:gd name="connsiteY39" fmla="*/ 237066 h 504573"/>
                <a:gd name="connsiteX40" fmla="*/ 698868 w 700620"/>
                <a:gd name="connsiteY40" fmla="*/ 202783 h 504573"/>
                <a:gd name="connsiteX41" fmla="*/ 695509 w 700620"/>
                <a:gd name="connsiteY41" fmla="*/ 165488 h 504573"/>
                <a:gd name="connsiteX42" fmla="*/ 656138 w 700620"/>
                <a:gd name="connsiteY42" fmla="*/ 142715 h 504573"/>
                <a:gd name="connsiteX43" fmla="*/ 551166 w 700620"/>
                <a:gd name="connsiteY43" fmla="*/ 102554 h 504573"/>
                <a:gd name="connsiteX44" fmla="*/ 336282 w 700620"/>
                <a:gd name="connsiteY44" fmla="*/ 30777 h 504573"/>
                <a:gd name="connsiteX45" fmla="*/ 238374 w 700620"/>
                <a:gd name="connsiteY45" fmla="*/ 4399 h 504573"/>
                <a:gd name="connsiteX46" fmla="*/ 156570 w 700620"/>
                <a:gd name="connsiteY46" fmla="*/ 16452 h 504573"/>
                <a:gd name="connsiteX47" fmla="*/ 131476 w 700620"/>
                <a:gd name="connsiteY47" fmla="*/ 25986 h 504573"/>
                <a:gd name="connsiteX48" fmla="*/ 107517 w 700620"/>
                <a:gd name="connsiteY48" fmla="*/ 21639 h 504573"/>
                <a:gd name="connsiteX49" fmla="*/ 50709 w 700620"/>
                <a:gd name="connsiteY49" fmla="*/ 5683 h 504573"/>
                <a:gd name="connsiteX50" fmla="*/ 35099 w 700620"/>
                <a:gd name="connsiteY50" fmla="*/ 496 h 504573"/>
                <a:gd name="connsiteX51" fmla="*/ 31839 w 700620"/>
                <a:gd name="connsiteY51" fmla="*/ 4448 h 504573"/>
                <a:gd name="connsiteX52" fmla="*/ 31839 w 700620"/>
                <a:gd name="connsiteY52" fmla="*/ 4448 h 50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00620" h="504573">
                  <a:moveTo>
                    <a:pt x="31839" y="4448"/>
                  </a:moveTo>
                  <a:cubicBezTo>
                    <a:pt x="39792" y="14328"/>
                    <a:pt x="56093" y="19021"/>
                    <a:pt x="67504" y="22874"/>
                  </a:cubicBezTo>
                  <a:cubicBezTo>
                    <a:pt x="85288" y="28900"/>
                    <a:pt x="103812" y="34285"/>
                    <a:pt x="122337" y="37446"/>
                  </a:cubicBezTo>
                  <a:cubicBezTo>
                    <a:pt x="128018" y="38385"/>
                    <a:pt x="134588" y="39867"/>
                    <a:pt x="140367" y="38582"/>
                  </a:cubicBezTo>
                  <a:cubicBezTo>
                    <a:pt x="153409" y="35717"/>
                    <a:pt x="164276" y="25590"/>
                    <a:pt x="176527" y="20651"/>
                  </a:cubicBezTo>
                  <a:cubicBezTo>
                    <a:pt x="203647" y="9684"/>
                    <a:pt x="234768" y="16057"/>
                    <a:pt x="261987" y="23170"/>
                  </a:cubicBezTo>
                  <a:cubicBezTo>
                    <a:pt x="330898" y="41151"/>
                    <a:pt x="398920" y="63776"/>
                    <a:pt x="466250" y="86845"/>
                  </a:cubicBezTo>
                  <a:cubicBezTo>
                    <a:pt x="501175" y="98799"/>
                    <a:pt x="535952" y="111248"/>
                    <a:pt x="570580" y="124190"/>
                  </a:cubicBezTo>
                  <a:cubicBezTo>
                    <a:pt x="587079" y="130365"/>
                    <a:pt x="603578" y="136639"/>
                    <a:pt x="620028" y="143060"/>
                  </a:cubicBezTo>
                  <a:cubicBezTo>
                    <a:pt x="637367" y="149828"/>
                    <a:pt x="655446" y="155904"/>
                    <a:pt x="672242" y="163906"/>
                  </a:cubicBezTo>
                  <a:cubicBezTo>
                    <a:pt x="679454" y="167365"/>
                    <a:pt x="685432" y="171909"/>
                    <a:pt x="686716" y="180258"/>
                  </a:cubicBezTo>
                  <a:cubicBezTo>
                    <a:pt x="687654" y="186433"/>
                    <a:pt x="686617" y="193250"/>
                    <a:pt x="685678" y="199424"/>
                  </a:cubicBezTo>
                  <a:cubicBezTo>
                    <a:pt x="683752" y="212466"/>
                    <a:pt x="679553" y="228273"/>
                    <a:pt x="664882" y="231632"/>
                  </a:cubicBezTo>
                  <a:cubicBezTo>
                    <a:pt x="657867" y="233213"/>
                    <a:pt x="650408" y="232027"/>
                    <a:pt x="643245" y="232472"/>
                  </a:cubicBezTo>
                  <a:cubicBezTo>
                    <a:pt x="636873" y="232867"/>
                    <a:pt x="630550" y="234003"/>
                    <a:pt x="624523" y="236127"/>
                  </a:cubicBezTo>
                  <a:cubicBezTo>
                    <a:pt x="613162" y="240129"/>
                    <a:pt x="603134" y="246797"/>
                    <a:pt x="594340" y="254998"/>
                  </a:cubicBezTo>
                  <a:cubicBezTo>
                    <a:pt x="573346" y="274658"/>
                    <a:pt x="558724" y="301235"/>
                    <a:pt x="543559" y="325292"/>
                  </a:cubicBezTo>
                  <a:cubicBezTo>
                    <a:pt x="524540" y="355376"/>
                    <a:pt x="506312" y="385954"/>
                    <a:pt x="488726" y="416877"/>
                  </a:cubicBezTo>
                  <a:cubicBezTo>
                    <a:pt x="480921" y="430610"/>
                    <a:pt x="473018" y="444639"/>
                    <a:pt x="462100" y="456149"/>
                  </a:cubicBezTo>
                  <a:cubicBezTo>
                    <a:pt x="451431" y="467362"/>
                    <a:pt x="438142" y="475365"/>
                    <a:pt x="423570" y="480503"/>
                  </a:cubicBezTo>
                  <a:cubicBezTo>
                    <a:pt x="393536" y="491074"/>
                    <a:pt x="360438" y="492259"/>
                    <a:pt x="328922" y="490185"/>
                  </a:cubicBezTo>
                  <a:cubicBezTo>
                    <a:pt x="295183" y="487962"/>
                    <a:pt x="261888" y="481194"/>
                    <a:pt x="229236" y="472599"/>
                  </a:cubicBezTo>
                  <a:cubicBezTo>
                    <a:pt x="196879" y="464102"/>
                    <a:pt x="163980" y="454469"/>
                    <a:pt x="135131" y="437081"/>
                  </a:cubicBezTo>
                  <a:cubicBezTo>
                    <a:pt x="80249" y="404082"/>
                    <a:pt x="59749" y="344113"/>
                    <a:pt x="60144" y="282661"/>
                  </a:cubicBezTo>
                  <a:cubicBezTo>
                    <a:pt x="60391" y="248576"/>
                    <a:pt x="65677" y="214837"/>
                    <a:pt x="67554" y="180850"/>
                  </a:cubicBezTo>
                  <a:cubicBezTo>
                    <a:pt x="69135" y="152150"/>
                    <a:pt x="65479" y="122363"/>
                    <a:pt x="44781" y="100726"/>
                  </a:cubicBezTo>
                  <a:cubicBezTo>
                    <a:pt x="35050" y="90550"/>
                    <a:pt x="22700" y="83338"/>
                    <a:pt x="8868" y="80670"/>
                  </a:cubicBezTo>
                  <a:cubicBezTo>
                    <a:pt x="125" y="78991"/>
                    <a:pt x="-3877" y="92377"/>
                    <a:pt x="4966" y="94106"/>
                  </a:cubicBezTo>
                  <a:cubicBezTo>
                    <a:pt x="39051" y="100776"/>
                    <a:pt x="53475" y="134021"/>
                    <a:pt x="53821" y="165685"/>
                  </a:cubicBezTo>
                  <a:cubicBezTo>
                    <a:pt x="54216" y="200511"/>
                    <a:pt x="47745" y="235238"/>
                    <a:pt x="46461" y="270015"/>
                  </a:cubicBezTo>
                  <a:cubicBezTo>
                    <a:pt x="44287" y="329441"/>
                    <a:pt x="57674" y="392672"/>
                    <a:pt x="105295" y="432586"/>
                  </a:cubicBezTo>
                  <a:cubicBezTo>
                    <a:pt x="130834" y="454025"/>
                    <a:pt x="162053" y="466918"/>
                    <a:pt x="193619" y="476699"/>
                  </a:cubicBezTo>
                  <a:cubicBezTo>
                    <a:pt x="225975" y="486776"/>
                    <a:pt x="259220" y="494877"/>
                    <a:pt x="292713" y="499916"/>
                  </a:cubicBezTo>
                  <a:cubicBezTo>
                    <a:pt x="325711" y="504856"/>
                    <a:pt x="359203" y="506437"/>
                    <a:pt x="392349" y="501843"/>
                  </a:cubicBezTo>
                  <a:cubicBezTo>
                    <a:pt x="421940" y="497743"/>
                    <a:pt x="451677" y="487419"/>
                    <a:pt x="472474" y="465041"/>
                  </a:cubicBezTo>
                  <a:cubicBezTo>
                    <a:pt x="483144" y="453531"/>
                    <a:pt x="491246" y="440045"/>
                    <a:pt x="499001" y="426460"/>
                  </a:cubicBezTo>
                  <a:cubicBezTo>
                    <a:pt x="507992" y="410752"/>
                    <a:pt x="516983" y="395043"/>
                    <a:pt x="526270" y="379482"/>
                  </a:cubicBezTo>
                  <a:cubicBezTo>
                    <a:pt x="544448" y="349102"/>
                    <a:pt x="562874" y="318574"/>
                    <a:pt x="583127" y="289527"/>
                  </a:cubicBezTo>
                  <a:cubicBezTo>
                    <a:pt x="598045" y="268138"/>
                    <a:pt x="617755" y="246748"/>
                    <a:pt x="645715" y="245958"/>
                  </a:cubicBezTo>
                  <a:cubicBezTo>
                    <a:pt x="659250" y="245563"/>
                    <a:pt x="672638" y="246699"/>
                    <a:pt x="683505" y="237066"/>
                  </a:cubicBezTo>
                  <a:cubicBezTo>
                    <a:pt x="693187" y="228421"/>
                    <a:pt x="696941" y="215133"/>
                    <a:pt x="698868" y="202783"/>
                  </a:cubicBezTo>
                  <a:cubicBezTo>
                    <a:pt x="700795" y="190532"/>
                    <a:pt x="702672" y="176503"/>
                    <a:pt x="695509" y="165488"/>
                  </a:cubicBezTo>
                  <a:cubicBezTo>
                    <a:pt x="687062" y="152545"/>
                    <a:pt x="669673" y="148099"/>
                    <a:pt x="656138" y="142715"/>
                  </a:cubicBezTo>
                  <a:cubicBezTo>
                    <a:pt x="621312" y="128834"/>
                    <a:pt x="586338" y="115447"/>
                    <a:pt x="551166" y="102554"/>
                  </a:cubicBezTo>
                  <a:cubicBezTo>
                    <a:pt x="480230" y="76570"/>
                    <a:pt x="408602" y="52661"/>
                    <a:pt x="336282" y="30777"/>
                  </a:cubicBezTo>
                  <a:cubicBezTo>
                    <a:pt x="304124" y="21046"/>
                    <a:pt x="271620" y="9832"/>
                    <a:pt x="238374" y="4399"/>
                  </a:cubicBezTo>
                  <a:cubicBezTo>
                    <a:pt x="209377" y="-344"/>
                    <a:pt x="182307" y="1533"/>
                    <a:pt x="156570" y="16452"/>
                  </a:cubicBezTo>
                  <a:cubicBezTo>
                    <a:pt x="147827" y="21490"/>
                    <a:pt x="140861" y="26825"/>
                    <a:pt x="131476" y="25986"/>
                  </a:cubicBezTo>
                  <a:cubicBezTo>
                    <a:pt x="123424" y="25245"/>
                    <a:pt x="115372" y="23417"/>
                    <a:pt x="107517" y="21639"/>
                  </a:cubicBezTo>
                  <a:cubicBezTo>
                    <a:pt x="88252" y="17292"/>
                    <a:pt x="69678" y="10969"/>
                    <a:pt x="50709" y="5683"/>
                  </a:cubicBezTo>
                  <a:cubicBezTo>
                    <a:pt x="45571" y="4250"/>
                    <a:pt x="39545" y="3707"/>
                    <a:pt x="35099" y="496"/>
                  </a:cubicBezTo>
                  <a:cubicBezTo>
                    <a:pt x="32530" y="-1332"/>
                    <a:pt x="30110" y="2324"/>
                    <a:pt x="31839" y="4448"/>
                  </a:cubicBezTo>
                  <a:lnTo>
                    <a:pt x="31839" y="444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24" name="任意多边形: 形状 423"/>
            <p:cNvSpPr/>
            <p:nvPr/>
          </p:nvSpPr>
          <p:spPr>
            <a:xfrm>
              <a:off x="4776369" y="5295615"/>
              <a:ext cx="415705" cy="379743"/>
            </a:xfrm>
            <a:custGeom>
              <a:avLst/>
              <a:gdLst>
                <a:gd name="connsiteX0" fmla="*/ 53088 w 415705"/>
                <a:gd name="connsiteY0" fmla="*/ 767 h 379743"/>
                <a:gd name="connsiteX1" fmla="*/ 6308 w 415705"/>
                <a:gd name="connsiteY1" fmla="*/ 123769 h 379743"/>
                <a:gd name="connsiteX2" fmla="*/ 83 w 415705"/>
                <a:gd name="connsiteY2" fmla="*/ 189667 h 379743"/>
                <a:gd name="connsiteX3" fmla="*/ 4331 w 415705"/>
                <a:gd name="connsiteY3" fmla="*/ 250823 h 379743"/>
                <a:gd name="connsiteX4" fmla="*/ 30513 w 415705"/>
                <a:gd name="connsiteY4" fmla="*/ 298147 h 379743"/>
                <a:gd name="connsiteX5" fmla="*/ 83172 w 415705"/>
                <a:gd name="connsiteY5" fmla="*/ 332825 h 379743"/>
                <a:gd name="connsiteX6" fmla="*/ 205779 w 415705"/>
                <a:gd name="connsiteY6" fmla="*/ 379160 h 379743"/>
                <a:gd name="connsiteX7" fmla="*/ 303539 w 415705"/>
                <a:gd name="connsiteY7" fmla="*/ 348582 h 379743"/>
                <a:gd name="connsiteX8" fmla="*/ 340292 w 415705"/>
                <a:gd name="connsiteY8" fmla="*/ 293750 h 379743"/>
                <a:gd name="connsiteX9" fmla="*/ 377143 w 415705"/>
                <a:gd name="connsiteY9" fmla="*/ 233435 h 379743"/>
                <a:gd name="connsiteX10" fmla="*/ 414884 w 415705"/>
                <a:gd name="connsiteY10" fmla="*/ 133056 h 379743"/>
                <a:gd name="connsiteX11" fmla="*/ 332042 w 415705"/>
                <a:gd name="connsiteY11" fmla="*/ 57328 h 379743"/>
                <a:gd name="connsiteX12" fmla="*/ 52841 w 415705"/>
                <a:gd name="connsiteY12" fmla="*/ 1508 h 379743"/>
                <a:gd name="connsiteX13" fmla="*/ 52643 w 415705"/>
                <a:gd name="connsiteY13" fmla="*/ 15735 h 379743"/>
                <a:gd name="connsiteX14" fmla="*/ 285706 w 415705"/>
                <a:gd name="connsiteY14" fmla="*/ 52042 h 379743"/>
                <a:gd name="connsiteX15" fmla="*/ 340341 w 415705"/>
                <a:gd name="connsiteY15" fmla="*/ 77829 h 379743"/>
                <a:gd name="connsiteX16" fmla="*/ 387615 w 415705"/>
                <a:gd name="connsiteY16" fmla="*/ 109790 h 379743"/>
                <a:gd name="connsiteX17" fmla="*/ 381193 w 415705"/>
                <a:gd name="connsiteY17" fmla="*/ 199547 h 379743"/>
                <a:gd name="connsiteX18" fmla="*/ 313715 w 415705"/>
                <a:gd name="connsiteY18" fmla="*/ 310249 h 379743"/>
                <a:gd name="connsiteX19" fmla="*/ 277061 w 415705"/>
                <a:gd name="connsiteY19" fmla="*/ 351843 h 379743"/>
                <a:gd name="connsiteX20" fmla="*/ 230034 w 415705"/>
                <a:gd name="connsiteY20" fmla="*/ 365378 h 379743"/>
                <a:gd name="connsiteX21" fmla="*/ 118837 w 415705"/>
                <a:gd name="connsiteY21" fmla="*/ 336776 h 379743"/>
                <a:gd name="connsiteX22" fmla="*/ 63412 w 415705"/>
                <a:gd name="connsiteY22" fmla="*/ 304667 h 379743"/>
                <a:gd name="connsiteX23" fmla="*/ 23301 w 415705"/>
                <a:gd name="connsiteY23" fmla="*/ 265445 h 379743"/>
                <a:gd name="connsiteX24" fmla="*/ 13866 w 415705"/>
                <a:gd name="connsiteY24" fmla="*/ 203697 h 379743"/>
                <a:gd name="connsiteX25" fmla="*/ 18163 w 415705"/>
                <a:gd name="connsiteY25" fmla="*/ 134736 h 379743"/>
                <a:gd name="connsiteX26" fmla="*/ 55756 w 415705"/>
                <a:gd name="connsiteY26" fmla="*/ 1903 h 379743"/>
                <a:gd name="connsiteX27" fmla="*/ 53088 w 415705"/>
                <a:gd name="connsiteY27" fmla="*/ 767 h 379743"/>
                <a:gd name="connsiteX28" fmla="*/ 53088 w 415705"/>
                <a:gd name="connsiteY28" fmla="*/ 767 h 37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15705" h="379743">
                  <a:moveTo>
                    <a:pt x="53088" y="767"/>
                  </a:moveTo>
                  <a:cubicBezTo>
                    <a:pt x="28142" y="38211"/>
                    <a:pt x="13964" y="79558"/>
                    <a:pt x="6308" y="123769"/>
                  </a:cubicBezTo>
                  <a:cubicBezTo>
                    <a:pt x="2504" y="145554"/>
                    <a:pt x="429" y="167586"/>
                    <a:pt x="83" y="189667"/>
                  </a:cubicBezTo>
                  <a:cubicBezTo>
                    <a:pt x="-213" y="209921"/>
                    <a:pt x="83" y="230915"/>
                    <a:pt x="4331" y="250823"/>
                  </a:cubicBezTo>
                  <a:cubicBezTo>
                    <a:pt x="8185" y="269001"/>
                    <a:pt x="16533" y="285698"/>
                    <a:pt x="30513" y="298147"/>
                  </a:cubicBezTo>
                  <a:cubicBezTo>
                    <a:pt x="46123" y="312077"/>
                    <a:pt x="65240" y="322253"/>
                    <a:pt x="83172" y="332825"/>
                  </a:cubicBezTo>
                  <a:cubicBezTo>
                    <a:pt x="120912" y="355054"/>
                    <a:pt x="161468" y="375456"/>
                    <a:pt x="205779" y="379160"/>
                  </a:cubicBezTo>
                  <a:cubicBezTo>
                    <a:pt x="240260" y="382025"/>
                    <a:pt x="278889" y="374714"/>
                    <a:pt x="303539" y="348582"/>
                  </a:cubicBezTo>
                  <a:cubicBezTo>
                    <a:pt x="318556" y="332627"/>
                    <a:pt x="328930" y="312324"/>
                    <a:pt x="340292" y="293750"/>
                  </a:cubicBezTo>
                  <a:cubicBezTo>
                    <a:pt x="352592" y="273645"/>
                    <a:pt x="364843" y="253540"/>
                    <a:pt x="377143" y="233435"/>
                  </a:cubicBezTo>
                  <a:cubicBezTo>
                    <a:pt x="395124" y="203943"/>
                    <a:pt x="420614" y="169809"/>
                    <a:pt x="414884" y="133056"/>
                  </a:cubicBezTo>
                  <a:cubicBezTo>
                    <a:pt x="408758" y="93735"/>
                    <a:pt x="363657" y="73235"/>
                    <a:pt x="332042" y="57328"/>
                  </a:cubicBezTo>
                  <a:cubicBezTo>
                    <a:pt x="246237" y="14204"/>
                    <a:pt x="148674" y="-5902"/>
                    <a:pt x="52841" y="1508"/>
                  </a:cubicBezTo>
                  <a:cubicBezTo>
                    <a:pt x="43801" y="2199"/>
                    <a:pt x="43505" y="16426"/>
                    <a:pt x="52643" y="15735"/>
                  </a:cubicBezTo>
                  <a:cubicBezTo>
                    <a:pt x="131879" y="9609"/>
                    <a:pt x="211954" y="22502"/>
                    <a:pt x="285706" y="52042"/>
                  </a:cubicBezTo>
                  <a:cubicBezTo>
                    <a:pt x="304428" y="59502"/>
                    <a:pt x="322656" y="68146"/>
                    <a:pt x="340341" y="77829"/>
                  </a:cubicBezTo>
                  <a:cubicBezTo>
                    <a:pt x="356692" y="86770"/>
                    <a:pt x="374673" y="96106"/>
                    <a:pt x="387615" y="109790"/>
                  </a:cubicBezTo>
                  <a:cubicBezTo>
                    <a:pt x="413155" y="136712"/>
                    <a:pt x="397396" y="172279"/>
                    <a:pt x="381193" y="199547"/>
                  </a:cubicBezTo>
                  <a:cubicBezTo>
                    <a:pt x="359162" y="236694"/>
                    <a:pt x="336290" y="273398"/>
                    <a:pt x="313715" y="310249"/>
                  </a:cubicBezTo>
                  <a:cubicBezTo>
                    <a:pt x="303885" y="326304"/>
                    <a:pt x="293659" y="342112"/>
                    <a:pt x="277061" y="351843"/>
                  </a:cubicBezTo>
                  <a:cubicBezTo>
                    <a:pt x="262834" y="360191"/>
                    <a:pt x="246385" y="364291"/>
                    <a:pt x="230034" y="365378"/>
                  </a:cubicBezTo>
                  <a:cubicBezTo>
                    <a:pt x="190762" y="368046"/>
                    <a:pt x="153170" y="354658"/>
                    <a:pt x="118837" y="336776"/>
                  </a:cubicBezTo>
                  <a:cubicBezTo>
                    <a:pt x="99918" y="326946"/>
                    <a:pt x="81591" y="315881"/>
                    <a:pt x="63412" y="304667"/>
                  </a:cubicBezTo>
                  <a:cubicBezTo>
                    <a:pt x="47012" y="294590"/>
                    <a:pt x="31402" y="283525"/>
                    <a:pt x="23301" y="265445"/>
                  </a:cubicBezTo>
                  <a:cubicBezTo>
                    <a:pt x="14804" y="246426"/>
                    <a:pt x="14261" y="224197"/>
                    <a:pt x="13866" y="203697"/>
                  </a:cubicBezTo>
                  <a:cubicBezTo>
                    <a:pt x="13421" y="180627"/>
                    <a:pt x="14952" y="157607"/>
                    <a:pt x="18163" y="134736"/>
                  </a:cubicBezTo>
                  <a:cubicBezTo>
                    <a:pt x="24536" y="89339"/>
                    <a:pt x="39355" y="44534"/>
                    <a:pt x="55756" y="1903"/>
                  </a:cubicBezTo>
                  <a:cubicBezTo>
                    <a:pt x="56348" y="322"/>
                    <a:pt x="53977" y="-567"/>
                    <a:pt x="53088" y="767"/>
                  </a:cubicBezTo>
                  <a:lnTo>
                    <a:pt x="53088" y="76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9" name="任意多边形: 形状 858"/>
            <p:cNvSpPr/>
            <p:nvPr/>
          </p:nvSpPr>
          <p:spPr>
            <a:xfrm>
              <a:off x="4579926" y="0"/>
              <a:ext cx="1475141" cy="1165681"/>
            </a:xfrm>
            <a:custGeom>
              <a:avLst/>
              <a:gdLst>
                <a:gd name="connsiteX0" fmla="*/ 457648 w 1475141"/>
                <a:gd name="connsiteY0" fmla="*/ 0 h 1165681"/>
                <a:gd name="connsiteX1" fmla="*/ 1395250 w 1475141"/>
                <a:gd name="connsiteY1" fmla="*/ 0 h 1165681"/>
                <a:gd name="connsiteX2" fmla="*/ 1440877 w 1475141"/>
                <a:gd name="connsiteY2" fmla="*/ 29649 h 1165681"/>
                <a:gd name="connsiteX3" fmla="*/ 1475141 w 1475141"/>
                <a:gd name="connsiteY3" fmla="*/ 51511 h 1165681"/>
                <a:gd name="connsiteX4" fmla="*/ 1449208 w 1475141"/>
                <a:gd name="connsiteY4" fmla="*/ 96859 h 1165681"/>
                <a:gd name="connsiteX5" fmla="*/ 1331539 w 1475141"/>
                <a:gd name="connsiteY5" fmla="*/ 260269 h 1165681"/>
                <a:gd name="connsiteX6" fmla="*/ 696915 w 1475141"/>
                <a:gd name="connsiteY6" fmla="*/ 1116594 h 1165681"/>
                <a:gd name="connsiteX7" fmla="*/ 618718 w 1475141"/>
                <a:gd name="connsiteY7" fmla="*/ 1164708 h 1165681"/>
                <a:gd name="connsiteX8" fmla="*/ 460099 w 1475141"/>
                <a:gd name="connsiteY8" fmla="*/ 1078607 h 1165681"/>
                <a:gd name="connsiteX9" fmla="*/ 0 w 1475141"/>
                <a:gd name="connsiteY9" fmla="*/ 715971 h 1165681"/>
                <a:gd name="connsiteX10" fmla="*/ 94993 w 1475141"/>
                <a:gd name="connsiteY10" fmla="*/ 565898 h 1165681"/>
                <a:gd name="connsiteX11" fmla="*/ 256527 w 1475141"/>
                <a:gd name="connsiteY11" fmla="*/ 303444 h 1165681"/>
                <a:gd name="connsiteX12" fmla="*/ 397609 w 1475141"/>
                <a:gd name="connsiteY12" fmla="*/ 88164 h 1165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5141" h="1165681">
                  <a:moveTo>
                    <a:pt x="457648" y="0"/>
                  </a:moveTo>
                  <a:lnTo>
                    <a:pt x="1395250" y="0"/>
                  </a:lnTo>
                  <a:lnTo>
                    <a:pt x="1440877" y="29649"/>
                  </a:lnTo>
                  <a:cubicBezTo>
                    <a:pt x="1461804" y="43079"/>
                    <a:pt x="1475141" y="51511"/>
                    <a:pt x="1475141" y="51511"/>
                  </a:cubicBezTo>
                  <a:lnTo>
                    <a:pt x="1449208" y="96859"/>
                  </a:lnTo>
                  <a:lnTo>
                    <a:pt x="1331539" y="260269"/>
                  </a:lnTo>
                  <a:cubicBezTo>
                    <a:pt x="1331539" y="260269"/>
                    <a:pt x="696273" y="1112790"/>
                    <a:pt x="696915" y="1116594"/>
                  </a:cubicBezTo>
                  <a:cubicBezTo>
                    <a:pt x="697558" y="1120398"/>
                    <a:pt x="656804" y="1155224"/>
                    <a:pt x="618718" y="1164708"/>
                  </a:cubicBezTo>
                  <a:cubicBezTo>
                    <a:pt x="580582" y="1174193"/>
                    <a:pt x="506928" y="1112049"/>
                    <a:pt x="460099" y="1078607"/>
                  </a:cubicBezTo>
                  <a:cubicBezTo>
                    <a:pt x="413269" y="1045213"/>
                    <a:pt x="0" y="715971"/>
                    <a:pt x="0" y="715971"/>
                  </a:cubicBezTo>
                  <a:lnTo>
                    <a:pt x="94993" y="565898"/>
                  </a:lnTo>
                  <a:lnTo>
                    <a:pt x="256527" y="303444"/>
                  </a:lnTo>
                  <a:lnTo>
                    <a:pt x="397609" y="88164"/>
                  </a:lnTo>
                  <a:close/>
                </a:path>
              </a:pathLst>
            </a:custGeom>
            <a:solidFill>
              <a:srgbClr val="F7F5DC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28" name="任意多边形: 形状 427"/>
            <p:cNvSpPr/>
            <p:nvPr/>
          </p:nvSpPr>
          <p:spPr>
            <a:xfrm>
              <a:off x="5088793" y="46965"/>
              <a:ext cx="969484" cy="1107659"/>
            </a:xfrm>
            <a:custGeom>
              <a:avLst/>
              <a:gdLst>
                <a:gd name="connsiteX0" fmla="*/ 162361 w 969484"/>
                <a:gd name="connsiteY0" fmla="*/ 1092351 h 1107659"/>
                <a:gd name="connsiteX1" fmla="*/ 26910 w 969484"/>
                <a:gd name="connsiteY1" fmla="*/ 1020625 h 1107659"/>
                <a:gd name="connsiteX2" fmla="*/ 50226 w 969484"/>
                <a:gd name="connsiteY2" fmla="*/ 821993 h 1107659"/>
                <a:gd name="connsiteX3" fmla="*/ 969485 w 969484"/>
                <a:gd name="connsiteY3" fmla="*/ 0 h 1107659"/>
                <a:gd name="connsiteX4" fmla="*/ 691815 w 969484"/>
                <a:gd name="connsiteY4" fmla="*/ 288587 h 1107659"/>
                <a:gd name="connsiteX5" fmla="*/ 54672 w 969484"/>
                <a:gd name="connsiteY5" fmla="*/ 913133 h 1107659"/>
                <a:gd name="connsiteX6" fmla="*/ 102885 w 969484"/>
                <a:gd name="connsiteY6" fmla="*/ 921086 h 1107659"/>
                <a:gd name="connsiteX7" fmla="*/ 161571 w 969484"/>
                <a:gd name="connsiteY7" fmla="*/ 999433 h 1107659"/>
                <a:gd name="connsiteX8" fmla="*/ 170314 w 969484"/>
                <a:gd name="connsiteY8" fmla="*/ 1066714 h 1107659"/>
                <a:gd name="connsiteX9" fmla="*/ 162361 w 969484"/>
                <a:gd name="connsiteY9" fmla="*/ 1092351 h 110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484" h="1107659">
                  <a:moveTo>
                    <a:pt x="162361" y="1092351"/>
                  </a:moveTo>
                  <a:cubicBezTo>
                    <a:pt x="141811" y="1131524"/>
                    <a:pt x="71715" y="1091166"/>
                    <a:pt x="26910" y="1020625"/>
                  </a:cubicBezTo>
                  <a:cubicBezTo>
                    <a:pt x="-17894" y="950083"/>
                    <a:pt x="-4458" y="898659"/>
                    <a:pt x="50226" y="821993"/>
                  </a:cubicBezTo>
                  <a:cubicBezTo>
                    <a:pt x="104910" y="745376"/>
                    <a:pt x="969485" y="0"/>
                    <a:pt x="969485" y="0"/>
                  </a:cubicBezTo>
                  <a:lnTo>
                    <a:pt x="691815" y="288587"/>
                  </a:lnTo>
                  <a:lnTo>
                    <a:pt x="54672" y="913133"/>
                  </a:lnTo>
                  <a:lnTo>
                    <a:pt x="102885" y="921086"/>
                  </a:lnTo>
                  <a:cubicBezTo>
                    <a:pt x="102885" y="921086"/>
                    <a:pt x="164040" y="995975"/>
                    <a:pt x="161571" y="999433"/>
                  </a:cubicBezTo>
                  <a:cubicBezTo>
                    <a:pt x="159101" y="1002841"/>
                    <a:pt x="173031" y="1062959"/>
                    <a:pt x="170314" y="1066714"/>
                  </a:cubicBezTo>
                  <a:cubicBezTo>
                    <a:pt x="167696" y="1070517"/>
                    <a:pt x="162361" y="1092351"/>
                    <a:pt x="162361" y="1092351"/>
                  </a:cubicBezTo>
                  <a:close/>
                </a:path>
              </a:pathLst>
            </a:custGeom>
            <a:solidFill>
              <a:srgbClr val="E2DEBC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1" name="任意多边形: 形状 860"/>
            <p:cNvSpPr/>
            <p:nvPr/>
          </p:nvSpPr>
          <p:spPr>
            <a:xfrm>
              <a:off x="4572480" y="0"/>
              <a:ext cx="692573" cy="1172488"/>
            </a:xfrm>
            <a:custGeom>
              <a:avLst/>
              <a:gdLst>
                <a:gd name="connsiteX0" fmla="*/ 455821 w 692573"/>
                <a:gd name="connsiteY0" fmla="*/ 0 h 1172488"/>
                <a:gd name="connsiteX1" fmla="*/ 477097 w 692573"/>
                <a:gd name="connsiteY1" fmla="*/ 0 h 1172488"/>
                <a:gd name="connsiteX2" fmla="*/ 319547 w 692573"/>
                <a:gd name="connsiteY2" fmla="*/ 232210 h 1172488"/>
                <a:gd name="connsiteX3" fmla="*/ 17529 w 692573"/>
                <a:gd name="connsiteY3" fmla="*/ 714219 h 1172488"/>
                <a:gd name="connsiteX4" fmla="*/ 11744 w 692573"/>
                <a:gd name="connsiteY4" fmla="*/ 709648 h 1172488"/>
                <a:gd name="connsiteX5" fmla="*/ 13769 w 692573"/>
                <a:gd name="connsiteY5" fmla="*/ 720219 h 1172488"/>
                <a:gd name="connsiteX6" fmla="*/ 17529 w 692573"/>
                <a:gd name="connsiteY6" fmla="*/ 714219 h 1172488"/>
                <a:gd name="connsiteX7" fmla="*/ 254192 w 692573"/>
                <a:gd name="connsiteY7" fmla="*/ 901216 h 1172488"/>
                <a:gd name="connsiteX8" fmla="*/ 468880 w 692573"/>
                <a:gd name="connsiteY8" fmla="*/ 1069566 h 1172488"/>
                <a:gd name="connsiteX9" fmla="*/ 524156 w 692573"/>
                <a:gd name="connsiteY9" fmla="*/ 1109678 h 1172488"/>
                <a:gd name="connsiteX10" fmla="*/ 571974 w 692573"/>
                <a:gd name="connsiteY10" fmla="*/ 1140601 h 1172488"/>
                <a:gd name="connsiteX11" fmla="*/ 651752 w 692573"/>
                <a:gd name="connsiteY11" fmla="*/ 1153939 h 1172488"/>
                <a:gd name="connsiteX12" fmla="*/ 671759 w 692573"/>
                <a:gd name="connsiteY12" fmla="*/ 1063638 h 1172488"/>
                <a:gd name="connsiteX13" fmla="*/ 618507 w 692573"/>
                <a:gd name="connsiteY13" fmla="*/ 976450 h 1172488"/>
                <a:gd name="connsiteX14" fmla="*/ 581408 w 692573"/>
                <a:gd name="connsiteY14" fmla="*/ 964396 h 1172488"/>
                <a:gd name="connsiteX15" fmla="*/ 556611 w 692573"/>
                <a:gd name="connsiteY15" fmla="*/ 996160 h 1172488"/>
                <a:gd name="connsiteX16" fmla="*/ 574246 w 692573"/>
                <a:gd name="connsiteY16" fmla="*/ 1051585 h 1172488"/>
                <a:gd name="connsiteX17" fmla="*/ 611344 w 692573"/>
                <a:gd name="connsiteY17" fmla="*/ 1102367 h 1172488"/>
                <a:gd name="connsiteX18" fmla="*/ 609320 w 692573"/>
                <a:gd name="connsiteY18" fmla="*/ 1104787 h 1172488"/>
                <a:gd name="connsiteX19" fmla="*/ 562439 w 692573"/>
                <a:gd name="connsiteY19" fmla="*/ 1050893 h 1172488"/>
                <a:gd name="connsiteX20" fmla="*/ 544359 w 692573"/>
                <a:gd name="connsiteY20" fmla="*/ 986626 h 1172488"/>
                <a:gd name="connsiteX21" fmla="*/ 575431 w 692573"/>
                <a:gd name="connsiteY21" fmla="*/ 951652 h 1172488"/>
                <a:gd name="connsiteX22" fmla="*/ 622311 w 692573"/>
                <a:gd name="connsiteY22" fmla="*/ 961877 h 1172488"/>
                <a:gd name="connsiteX23" fmla="*/ 683467 w 692573"/>
                <a:gd name="connsiteY23" fmla="*/ 1050696 h 1172488"/>
                <a:gd name="connsiteX24" fmla="*/ 673192 w 692573"/>
                <a:gd name="connsiteY24" fmla="*/ 1157792 h 1172488"/>
                <a:gd name="connsiteX25" fmla="*/ 589115 w 692573"/>
                <a:gd name="connsiteY25" fmla="*/ 1164313 h 1172488"/>
                <a:gd name="connsiteX26" fmla="*/ 544804 w 692573"/>
                <a:gd name="connsiteY26" fmla="*/ 1141737 h 1172488"/>
                <a:gd name="connsiteX27" fmla="*/ 481919 w 692573"/>
                <a:gd name="connsiteY27" fmla="*/ 1097921 h 1172488"/>
                <a:gd name="connsiteX28" fmla="*/ 243176 w 692573"/>
                <a:gd name="connsiteY28" fmla="*/ 911688 h 1172488"/>
                <a:gd name="connsiteX29" fmla="*/ 3247 w 692573"/>
                <a:gd name="connsiteY29" fmla="*/ 722343 h 1172488"/>
                <a:gd name="connsiteX30" fmla="*/ 1222 w 692573"/>
                <a:gd name="connsiteY30" fmla="*/ 711772 h 1172488"/>
                <a:gd name="connsiteX31" fmla="*/ 170116 w 692573"/>
                <a:gd name="connsiteY31" fmla="*/ 436523 h 117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92573" h="1172488">
                  <a:moveTo>
                    <a:pt x="455821" y="0"/>
                  </a:moveTo>
                  <a:lnTo>
                    <a:pt x="477097" y="0"/>
                  </a:lnTo>
                  <a:lnTo>
                    <a:pt x="319547" y="232210"/>
                  </a:lnTo>
                  <a:lnTo>
                    <a:pt x="17529" y="714219"/>
                  </a:lnTo>
                  <a:lnTo>
                    <a:pt x="11744" y="709648"/>
                  </a:lnTo>
                  <a:cubicBezTo>
                    <a:pt x="12435" y="713155"/>
                    <a:pt x="13077" y="716662"/>
                    <a:pt x="13769" y="720219"/>
                  </a:cubicBezTo>
                  <a:lnTo>
                    <a:pt x="17529" y="714219"/>
                  </a:lnTo>
                  <a:lnTo>
                    <a:pt x="254192" y="901216"/>
                  </a:lnTo>
                  <a:cubicBezTo>
                    <a:pt x="325525" y="957530"/>
                    <a:pt x="396214" y="1014931"/>
                    <a:pt x="468880" y="1069566"/>
                  </a:cubicBezTo>
                  <a:cubicBezTo>
                    <a:pt x="487057" y="1083249"/>
                    <a:pt x="505483" y="1096686"/>
                    <a:pt x="524156" y="1109678"/>
                  </a:cubicBezTo>
                  <a:cubicBezTo>
                    <a:pt x="539668" y="1120496"/>
                    <a:pt x="555178" y="1131808"/>
                    <a:pt x="571974" y="1140601"/>
                  </a:cubicBezTo>
                  <a:cubicBezTo>
                    <a:pt x="594550" y="1152407"/>
                    <a:pt x="626559" y="1164411"/>
                    <a:pt x="651752" y="1153939"/>
                  </a:cubicBezTo>
                  <a:cubicBezTo>
                    <a:pt x="685738" y="1139860"/>
                    <a:pt x="678823" y="1092191"/>
                    <a:pt x="671759" y="1063638"/>
                  </a:cubicBezTo>
                  <a:cubicBezTo>
                    <a:pt x="663805" y="1031578"/>
                    <a:pt x="646516" y="995616"/>
                    <a:pt x="618507" y="976450"/>
                  </a:cubicBezTo>
                  <a:cubicBezTo>
                    <a:pt x="607936" y="969188"/>
                    <a:pt x="594550" y="963013"/>
                    <a:pt x="581408" y="964396"/>
                  </a:cubicBezTo>
                  <a:cubicBezTo>
                    <a:pt x="565058" y="966125"/>
                    <a:pt x="556611" y="980747"/>
                    <a:pt x="556611" y="996160"/>
                  </a:cubicBezTo>
                  <a:cubicBezTo>
                    <a:pt x="556611" y="1015326"/>
                    <a:pt x="566045" y="1034691"/>
                    <a:pt x="574246" y="1051585"/>
                  </a:cubicBezTo>
                  <a:cubicBezTo>
                    <a:pt x="583484" y="1070603"/>
                    <a:pt x="596376" y="1087498"/>
                    <a:pt x="611344" y="1102367"/>
                  </a:cubicBezTo>
                  <a:cubicBezTo>
                    <a:pt x="612579" y="1103602"/>
                    <a:pt x="610603" y="1105825"/>
                    <a:pt x="609320" y="1104787"/>
                  </a:cubicBezTo>
                  <a:cubicBezTo>
                    <a:pt x="590943" y="1089325"/>
                    <a:pt x="575382" y="1071097"/>
                    <a:pt x="562439" y="1050893"/>
                  </a:cubicBezTo>
                  <a:cubicBezTo>
                    <a:pt x="550781" y="1032665"/>
                    <a:pt x="541050" y="1008707"/>
                    <a:pt x="544359" y="986626"/>
                  </a:cubicBezTo>
                  <a:cubicBezTo>
                    <a:pt x="546879" y="969731"/>
                    <a:pt x="558537" y="955554"/>
                    <a:pt x="575431" y="951652"/>
                  </a:cubicBezTo>
                  <a:cubicBezTo>
                    <a:pt x="591535" y="947897"/>
                    <a:pt x="608528" y="953825"/>
                    <a:pt x="622311" y="961877"/>
                  </a:cubicBezTo>
                  <a:cubicBezTo>
                    <a:pt x="653777" y="980352"/>
                    <a:pt x="673043" y="1016907"/>
                    <a:pt x="683467" y="1050696"/>
                  </a:cubicBezTo>
                  <a:cubicBezTo>
                    <a:pt x="693494" y="1083348"/>
                    <a:pt x="701102" y="1131660"/>
                    <a:pt x="673192" y="1157792"/>
                  </a:cubicBezTo>
                  <a:cubicBezTo>
                    <a:pt x="650665" y="1178836"/>
                    <a:pt x="615592" y="1173748"/>
                    <a:pt x="589115" y="1164313"/>
                  </a:cubicBezTo>
                  <a:cubicBezTo>
                    <a:pt x="573406" y="1158681"/>
                    <a:pt x="558685" y="1150876"/>
                    <a:pt x="544804" y="1141737"/>
                  </a:cubicBezTo>
                  <a:cubicBezTo>
                    <a:pt x="523415" y="1127708"/>
                    <a:pt x="502519" y="1112987"/>
                    <a:pt x="481919" y="1097921"/>
                  </a:cubicBezTo>
                  <a:cubicBezTo>
                    <a:pt x="400511" y="1038346"/>
                    <a:pt x="322362" y="974177"/>
                    <a:pt x="243176" y="911688"/>
                  </a:cubicBezTo>
                  <a:cubicBezTo>
                    <a:pt x="163200" y="848557"/>
                    <a:pt x="83273" y="785425"/>
                    <a:pt x="3247" y="722343"/>
                  </a:cubicBezTo>
                  <a:cubicBezTo>
                    <a:pt x="-112" y="719676"/>
                    <a:pt x="-1001" y="715477"/>
                    <a:pt x="1222" y="711772"/>
                  </a:cubicBezTo>
                  <a:cubicBezTo>
                    <a:pt x="56548" y="619446"/>
                    <a:pt x="112863" y="527713"/>
                    <a:pt x="170116" y="43652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3" name="任意多边形: 形状 862"/>
            <p:cNvSpPr/>
            <p:nvPr/>
          </p:nvSpPr>
          <p:spPr>
            <a:xfrm>
              <a:off x="5961841" y="0"/>
              <a:ext cx="101524" cy="59497"/>
            </a:xfrm>
            <a:custGeom>
              <a:avLst/>
              <a:gdLst>
                <a:gd name="connsiteX0" fmla="*/ 0 w 101524"/>
                <a:gd name="connsiteY0" fmla="*/ 0 h 59497"/>
                <a:gd name="connsiteX1" fmla="*/ 28996 w 101524"/>
                <a:gd name="connsiteY1" fmla="*/ 0 h 59497"/>
                <a:gd name="connsiteX2" fmla="*/ 97870 w 101524"/>
                <a:gd name="connsiteY2" fmla="*/ 44743 h 59497"/>
                <a:gd name="connsiteX3" fmla="*/ 88731 w 101524"/>
                <a:gd name="connsiteY3" fmla="*/ 58228 h 5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524" h="59497">
                  <a:moveTo>
                    <a:pt x="0" y="0"/>
                  </a:moveTo>
                  <a:lnTo>
                    <a:pt x="28996" y="0"/>
                  </a:lnTo>
                  <a:lnTo>
                    <a:pt x="97870" y="44743"/>
                  </a:lnTo>
                  <a:cubicBezTo>
                    <a:pt x="106811" y="50226"/>
                    <a:pt x="97624" y="63662"/>
                    <a:pt x="88731" y="5822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32" name="任意多边形: 形状 431"/>
            <p:cNvSpPr/>
            <p:nvPr/>
          </p:nvSpPr>
          <p:spPr>
            <a:xfrm>
              <a:off x="5124661" y="53376"/>
              <a:ext cx="934311" cy="922265"/>
            </a:xfrm>
            <a:custGeom>
              <a:avLst/>
              <a:gdLst>
                <a:gd name="connsiteX0" fmla="*/ 2454 w 934311"/>
                <a:gd name="connsiteY0" fmla="*/ 921986 h 922265"/>
                <a:gd name="connsiteX1" fmla="*/ 191008 w 934311"/>
                <a:gd name="connsiteY1" fmla="*/ 751611 h 922265"/>
                <a:gd name="connsiteX2" fmla="*/ 374178 w 934311"/>
                <a:gd name="connsiteY2" fmla="*/ 575109 h 922265"/>
                <a:gd name="connsiteX3" fmla="*/ 734541 w 934311"/>
                <a:gd name="connsiteY3" fmla="*/ 216031 h 922265"/>
                <a:gd name="connsiteX4" fmla="*/ 833783 w 934311"/>
                <a:gd name="connsiteY4" fmla="*/ 114369 h 922265"/>
                <a:gd name="connsiteX5" fmla="*/ 884317 w 934311"/>
                <a:gd name="connsiteY5" fmla="*/ 62154 h 922265"/>
                <a:gd name="connsiteX6" fmla="*/ 932975 w 934311"/>
                <a:gd name="connsiteY6" fmla="*/ 10137 h 922265"/>
                <a:gd name="connsiteX7" fmla="*/ 923342 w 934311"/>
                <a:gd name="connsiteY7" fmla="*/ 1542 h 922265"/>
                <a:gd name="connsiteX8" fmla="*/ 833338 w 934311"/>
                <a:gd name="connsiteY8" fmla="*/ 93621 h 922265"/>
                <a:gd name="connsiteX9" fmla="*/ 745754 w 934311"/>
                <a:gd name="connsiteY9" fmla="*/ 183527 h 922265"/>
                <a:gd name="connsiteX10" fmla="*/ 566783 w 934311"/>
                <a:gd name="connsiteY10" fmla="*/ 364276 h 922265"/>
                <a:gd name="connsiteX11" fmla="*/ 203308 w 934311"/>
                <a:gd name="connsiteY11" fmla="*/ 720242 h 922265"/>
                <a:gd name="connsiteX12" fmla="*/ 100708 w 934311"/>
                <a:gd name="connsiteY12" fmla="*/ 818546 h 922265"/>
                <a:gd name="connsiteX13" fmla="*/ 379 w 934311"/>
                <a:gd name="connsiteY13" fmla="*/ 920109 h 922265"/>
                <a:gd name="connsiteX14" fmla="*/ 2454 w 934311"/>
                <a:gd name="connsiteY14" fmla="*/ 921986 h 922265"/>
                <a:gd name="connsiteX15" fmla="*/ 2454 w 934311"/>
                <a:gd name="connsiteY15" fmla="*/ 921986 h 92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4311" h="922265">
                  <a:moveTo>
                    <a:pt x="2454" y="921986"/>
                  </a:moveTo>
                  <a:cubicBezTo>
                    <a:pt x="69240" y="870217"/>
                    <a:pt x="129902" y="809852"/>
                    <a:pt x="191008" y="751611"/>
                  </a:cubicBezTo>
                  <a:cubicBezTo>
                    <a:pt x="252361" y="693123"/>
                    <a:pt x="313418" y="634289"/>
                    <a:pt x="374178" y="575109"/>
                  </a:cubicBezTo>
                  <a:cubicBezTo>
                    <a:pt x="495649" y="456800"/>
                    <a:pt x="615737" y="337058"/>
                    <a:pt x="734541" y="216031"/>
                  </a:cubicBezTo>
                  <a:cubicBezTo>
                    <a:pt x="767737" y="182242"/>
                    <a:pt x="800785" y="148355"/>
                    <a:pt x="833783" y="114369"/>
                  </a:cubicBezTo>
                  <a:cubicBezTo>
                    <a:pt x="850677" y="96980"/>
                    <a:pt x="867522" y="79592"/>
                    <a:pt x="884317" y="62154"/>
                  </a:cubicBezTo>
                  <a:cubicBezTo>
                    <a:pt x="900817" y="45062"/>
                    <a:pt x="917810" y="28415"/>
                    <a:pt x="932975" y="10137"/>
                  </a:cubicBezTo>
                  <a:cubicBezTo>
                    <a:pt x="937717" y="4457"/>
                    <a:pt x="928727" y="-3348"/>
                    <a:pt x="923342" y="1542"/>
                  </a:cubicBezTo>
                  <a:cubicBezTo>
                    <a:pt x="891629" y="30193"/>
                    <a:pt x="863076" y="62895"/>
                    <a:pt x="833338" y="93621"/>
                  </a:cubicBezTo>
                  <a:cubicBezTo>
                    <a:pt x="804242" y="123656"/>
                    <a:pt x="774999" y="153640"/>
                    <a:pt x="745754" y="183527"/>
                  </a:cubicBezTo>
                  <a:cubicBezTo>
                    <a:pt x="686427" y="244089"/>
                    <a:pt x="626753" y="304306"/>
                    <a:pt x="566783" y="364276"/>
                  </a:cubicBezTo>
                  <a:cubicBezTo>
                    <a:pt x="446843" y="484117"/>
                    <a:pt x="325718" y="602822"/>
                    <a:pt x="203308" y="720242"/>
                  </a:cubicBezTo>
                  <a:cubicBezTo>
                    <a:pt x="169125" y="753043"/>
                    <a:pt x="134990" y="785844"/>
                    <a:pt x="100708" y="818546"/>
                  </a:cubicBezTo>
                  <a:cubicBezTo>
                    <a:pt x="66375" y="851346"/>
                    <a:pt x="31945" y="884641"/>
                    <a:pt x="379" y="920109"/>
                  </a:cubicBezTo>
                  <a:cubicBezTo>
                    <a:pt x="-856" y="921295"/>
                    <a:pt x="1219" y="922925"/>
                    <a:pt x="2454" y="921986"/>
                  </a:cubicBezTo>
                  <a:lnTo>
                    <a:pt x="2454" y="92198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33" name="任意多边形: 形状 432"/>
            <p:cNvSpPr/>
            <p:nvPr/>
          </p:nvSpPr>
          <p:spPr>
            <a:xfrm>
              <a:off x="5247021" y="38511"/>
              <a:ext cx="822263" cy="1118752"/>
            </a:xfrm>
            <a:custGeom>
              <a:avLst/>
              <a:gdLst>
                <a:gd name="connsiteX0" fmla="*/ 5961 w 822263"/>
                <a:gd name="connsiteY0" fmla="*/ 1117305 h 1118752"/>
                <a:gd name="connsiteX1" fmla="*/ 82331 w 822263"/>
                <a:gd name="connsiteY1" fmla="*/ 1005466 h 1118752"/>
                <a:gd name="connsiteX2" fmla="*/ 158059 w 822263"/>
                <a:gd name="connsiteY2" fmla="*/ 897184 h 1118752"/>
                <a:gd name="connsiteX3" fmla="*/ 319148 w 822263"/>
                <a:gd name="connsiteY3" fmla="*/ 681263 h 1118752"/>
                <a:gd name="connsiteX4" fmla="*/ 648093 w 822263"/>
                <a:gd name="connsiteY4" fmla="*/ 255941 h 1118752"/>
                <a:gd name="connsiteX5" fmla="*/ 735776 w 822263"/>
                <a:gd name="connsiteY5" fmla="*/ 135754 h 1118752"/>
                <a:gd name="connsiteX6" fmla="*/ 821235 w 822263"/>
                <a:gd name="connsiteY6" fmla="*/ 10035 h 1118752"/>
                <a:gd name="connsiteX7" fmla="*/ 810516 w 822263"/>
                <a:gd name="connsiteY7" fmla="*/ 2773 h 1118752"/>
                <a:gd name="connsiteX8" fmla="*/ 733405 w 822263"/>
                <a:gd name="connsiteY8" fmla="*/ 114217 h 1118752"/>
                <a:gd name="connsiteX9" fmla="*/ 655849 w 822263"/>
                <a:gd name="connsiteY9" fmla="*/ 221313 h 1118752"/>
                <a:gd name="connsiteX10" fmla="*/ 492290 w 822263"/>
                <a:gd name="connsiteY10" fmla="*/ 435653 h 1118752"/>
                <a:gd name="connsiteX11" fmla="*/ 165666 w 822263"/>
                <a:gd name="connsiteY11" fmla="*/ 862457 h 1118752"/>
                <a:gd name="connsiteX12" fmla="*/ 80553 w 822263"/>
                <a:gd name="connsiteY12" fmla="*/ 984324 h 1118752"/>
                <a:gd name="connsiteX13" fmla="*/ 428 w 822263"/>
                <a:gd name="connsiteY13" fmla="*/ 1113600 h 1118752"/>
                <a:gd name="connsiteX14" fmla="*/ 5961 w 822263"/>
                <a:gd name="connsiteY14" fmla="*/ 1117305 h 1118752"/>
                <a:gd name="connsiteX15" fmla="*/ 5961 w 822263"/>
                <a:gd name="connsiteY15" fmla="*/ 1117305 h 111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22263" h="1118752">
                  <a:moveTo>
                    <a:pt x="5961" y="1117305"/>
                  </a:moveTo>
                  <a:cubicBezTo>
                    <a:pt x="33031" y="1081293"/>
                    <a:pt x="56841" y="1042614"/>
                    <a:pt x="82331" y="1005466"/>
                  </a:cubicBezTo>
                  <a:cubicBezTo>
                    <a:pt x="107278" y="969158"/>
                    <a:pt x="132322" y="932949"/>
                    <a:pt x="158059" y="897184"/>
                  </a:cubicBezTo>
                  <a:cubicBezTo>
                    <a:pt x="210422" y="824223"/>
                    <a:pt x="264365" y="752447"/>
                    <a:pt x="319148" y="681263"/>
                  </a:cubicBezTo>
                  <a:cubicBezTo>
                    <a:pt x="428467" y="539242"/>
                    <a:pt x="540849" y="399592"/>
                    <a:pt x="648093" y="255941"/>
                  </a:cubicBezTo>
                  <a:cubicBezTo>
                    <a:pt x="677782" y="216225"/>
                    <a:pt x="707026" y="176162"/>
                    <a:pt x="735776" y="135754"/>
                  </a:cubicBezTo>
                  <a:cubicBezTo>
                    <a:pt x="765020" y="94605"/>
                    <a:pt x="795499" y="53456"/>
                    <a:pt x="821235" y="10035"/>
                  </a:cubicBezTo>
                  <a:cubicBezTo>
                    <a:pt x="825484" y="2872"/>
                    <a:pt x="815505" y="-3994"/>
                    <a:pt x="810516" y="2773"/>
                  </a:cubicBezTo>
                  <a:cubicBezTo>
                    <a:pt x="783791" y="39131"/>
                    <a:pt x="759438" y="77365"/>
                    <a:pt x="733405" y="114217"/>
                  </a:cubicBezTo>
                  <a:cubicBezTo>
                    <a:pt x="707965" y="150228"/>
                    <a:pt x="682080" y="185894"/>
                    <a:pt x="655849" y="221313"/>
                  </a:cubicBezTo>
                  <a:cubicBezTo>
                    <a:pt x="602350" y="293533"/>
                    <a:pt x="547518" y="364717"/>
                    <a:pt x="492290" y="435653"/>
                  </a:cubicBezTo>
                  <a:cubicBezTo>
                    <a:pt x="382230" y="576983"/>
                    <a:pt x="270441" y="717077"/>
                    <a:pt x="165666" y="862457"/>
                  </a:cubicBezTo>
                  <a:cubicBezTo>
                    <a:pt x="136719" y="902618"/>
                    <a:pt x="108166" y="943175"/>
                    <a:pt x="80553" y="984324"/>
                  </a:cubicBezTo>
                  <a:cubicBezTo>
                    <a:pt x="52445" y="1026164"/>
                    <a:pt x="23300" y="1068598"/>
                    <a:pt x="428" y="1113600"/>
                  </a:cubicBezTo>
                  <a:cubicBezTo>
                    <a:pt x="-1449" y="1117305"/>
                    <a:pt x="3293" y="1120812"/>
                    <a:pt x="5961" y="1117305"/>
                  </a:cubicBezTo>
                  <a:lnTo>
                    <a:pt x="5961" y="111730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34" name="任意多边形: 形状 433"/>
            <p:cNvSpPr/>
            <p:nvPr/>
          </p:nvSpPr>
          <p:spPr>
            <a:xfrm>
              <a:off x="5183086" y="1037879"/>
              <a:ext cx="70152" cy="64503"/>
            </a:xfrm>
            <a:custGeom>
              <a:avLst/>
              <a:gdLst>
                <a:gd name="connsiteX0" fmla="*/ 1133 w 70152"/>
                <a:gd name="connsiteY0" fmla="*/ 64437 h 64503"/>
                <a:gd name="connsiteX1" fmla="*/ 11704 w 70152"/>
                <a:gd name="connsiteY1" fmla="*/ 61819 h 64503"/>
                <a:gd name="connsiteX2" fmla="*/ 20991 w 70152"/>
                <a:gd name="connsiteY2" fmla="*/ 56682 h 64503"/>
                <a:gd name="connsiteX3" fmla="*/ 38577 w 70152"/>
                <a:gd name="connsiteY3" fmla="*/ 43146 h 64503"/>
                <a:gd name="connsiteX4" fmla="*/ 54533 w 70152"/>
                <a:gd name="connsiteY4" fmla="*/ 27635 h 64503"/>
                <a:gd name="connsiteX5" fmla="*/ 69353 w 70152"/>
                <a:gd name="connsiteY5" fmla="*/ 9852 h 64503"/>
                <a:gd name="connsiteX6" fmla="*/ 60263 w 70152"/>
                <a:gd name="connsiteY6" fmla="*/ 1701 h 64503"/>
                <a:gd name="connsiteX7" fmla="*/ 46283 w 70152"/>
                <a:gd name="connsiteY7" fmla="*/ 18003 h 64503"/>
                <a:gd name="connsiteX8" fmla="*/ 31118 w 70152"/>
                <a:gd name="connsiteY8" fmla="*/ 33267 h 64503"/>
                <a:gd name="connsiteX9" fmla="*/ 14866 w 70152"/>
                <a:gd name="connsiteY9" fmla="*/ 47345 h 64503"/>
                <a:gd name="connsiteX10" fmla="*/ 6913 w 70152"/>
                <a:gd name="connsiteY10" fmla="*/ 54557 h 64503"/>
                <a:gd name="connsiteX11" fmla="*/ 244 w 70152"/>
                <a:gd name="connsiteY11" fmla="*/ 63153 h 64503"/>
                <a:gd name="connsiteX12" fmla="*/ 1133 w 70152"/>
                <a:gd name="connsiteY12" fmla="*/ 64437 h 64503"/>
                <a:gd name="connsiteX13" fmla="*/ 1133 w 70152"/>
                <a:gd name="connsiteY13" fmla="*/ 64437 h 64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152" h="64503">
                  <a:moveTo>
                    <a:pt x="1133" y="64437"/>
                  </a:moveTo>
                  <a:cubicBezTo>
                    <a:pt x="4640" y="62856"/>
                    <a:pt x="8148" y="63400"/>
                    <a:pt x="11704" y="61819"/>
                  </a:cubicBezTo>
                  <a:cubicBezTo>
                    <a:pt x="14915" y="60386"/>
                    <a:pt x="18027" y="58559"/>
                    <a:pt x="20991" y="56682"/>
                  </a:cubicBezTo>
                  <a:cubicBezTo>
                    <a:pt x="27265" y="52730"/>
                    <a:pt x="32995" y="48037"/>
                    <a:pt x="38577" y="43146"/>
                  </a:cubicBezTo>
                  <a:cubicBezTo>
                    <a:pt x="44159" y="38256"/>
                    <a:pt x="49445" y="33069"/>
                    <a:pt x="54533" y="27635"/>
                  </a:cubicBezTo>
                  <a:cubicBezTo>
                    <a:pt x="59621" y="22201"/>
                    <a:pt x="65747" y="16372"/>
                    <a:pt x="69353" y="9852"/>
                  </a:cubicBezTo>
                  <a:cubicBezTo>
                    <a:pt x="72514" y="4171"/>
                    <a:pt x="65648" y="-3436"/>
                    <a:pt x="60263" y="1701"/>
                  </a:cubicBezTo>
                  <a:cubicBezTo>
                    <a:pt x="55126" y="6591"/>
                    <a:pt x="51075" y="12717"/>
                    <a:pt x="46283" y="18003"/>
                  </a:cubicBezTo>
                  <a:cubicBezTo>
                    <a:pt x="41492" y="23338"/>
                    <a:pt x="36404" y="28376"/>
                    <a:pt x="31118" y="33267"/>
                  </a:cubicBezTo>
                  <a:cubicBezTo>
                    <a:pt x="25832" y="38108"/>
                    <a:pt x="20300" y="42652"/>
                    <a:pt x="14866" y="47345"/>
                  </a:cubicBezTo>
                  <a:cubicBezTo>
                    <a:pt x="12198" y="49667"/>
                    <a:pt x="9432" y="52038"/>
                    <a:pt x="6913" y="54557"/>
                  </a:cubicBezTo>
                  <a:cubicBezTo>
                    <a:pt x="4294" y="57176"/>
                    <a:pt x="3060" y="60831"/>
                    <a:pt x="244" y="63153"/>
                  </a:cubicBezTo>
                  <a:cubicBezTo>
                    <a:pt x="-398" y="63696"/>
                    <a:pt x="342" y="64783"/>
                    <a:pt x="1133" y="64437"/>
                  </a:cubicBezTo>
                  <a:lnTo>
                    <a:pt x="1133" y="6443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35" name="任意多边形: 形状 434"/>
            <p:cNvSpPr/>
            <p:nvPr/>
          </p:nvSpPr>
          <p:spPr>
            <a:xfrm>
              <a:off x="4769546" y="649689"/>
              <a:ext cx="379774" cy="305393"/>
            </a:xfrm>
            <a:custGeom>
              <a:avLst/>
              <a:gdLst>
                <a:gd name="connsiteX0" fmla="*/ 21 w 379774"/>
                <a:gd name="connsiteY0" fmla="*/ 2014 h 305393"/>
                <a:gd name="connsiteX1" fmla="*/ 56286 w 379774"/>
                <a:gd name="connsiteY1" fmla="*/ 62576 h 305393"/>
                <a:gd name="connsiteX2" fmla="*/ 108303 w 379774"/>
                <a:gd name="connsiteY2" fmla="*/ 82533 h 305393"/>
                <a:gd name="connsiteX3" fmla="*/ 130187 w 379774"/>
                <a:gd name="connsiteY3" fmla="*/ 95327 h 305393"/>
                <a:gd name="connsiteX4" fmla="*/ 139523 w 379774"/>
                <a:gd name="connsiteY4" fmla="*/ 118792 h 305393"/>
                <a:gd name="connsiteX5" fmla="*/ 200481 w 379774"/>
                <a:gd name="connsiteY5" fmla="*/ 177873 h 305393"/>
                <a:gd name="connsiteX6" fmla="*/ 246570 w 379774"/>
                <a:gd name="connsiteY6" fmla="*/ 204894 h 305393"/>
                <a:gd name="connsiteX7" fmla="*/ 271764 w 379774"/>
                <a:gd name="connsiteY7" fmla="*/ 246586 h 305393"/>
                <a:gd name="connsiteX8" fmla="*/ 322743 w 379774"/>
                <a:gd name="connsiteY8" fmla="*/ 266741 h 305393"/>
                <a:gd name="connsiteX9" fmla="*/ 349862 w 379774"/>
                <a:gd name="connsiteY9" fmla="*/ 282005 h 305393"/>
                <a:gd name="connsiteX10" fmla="*/ 360730 w 379774"/>
                <a:gd name="connsiteY10" fmla="*/ 292823 h 305393"/>
                <a:gd name="connsiteX11" fmla="*/ 372240 w 379774"/>
                <a:gd name="connsiteY11" fmla="*/ 303839 h 305393"/>
                <a:gd name="connsiteX12" fmla="*/ 379452 w 379774"/>
                <a:gd name="connsiteY12" fmla="*/ 299146 h 305393"/>
                <a:gd name="connsiteX13" fmla="*/ 367201 w 379774"/>
                <a:gd name="connsiteY13" fmla="*/ 277806 h 305393"/>
                <a:gd name="connsiteX14" fmla="*/ 347640 w 379774"/>
                <a:gd name="connsiteY14" fmla="*/ 262097 h 305393"/>
                <a:gd name="connsiteX15" fmla="*/ 299575 w 379774"/>
                <a:gd name="connsiteY15" fmla="*/ 244660 h 305393"/>
                <a:gd name="connsiteX16" fmla="*/ 278383 w 379774"/>
                <a:gd name="connsiteY16" fmla="*/ 231915 h 305393"/>
                <a:gd name="connsiteX17" fmla="*/ 267169 w 379774"/>
                <a:gd name="connsiteY17" fmla="*/ 208302 h 305393"/>
                <a:gd name="connsiteX18" fmla="*/ 231157 w 379774"/>
                <a:gd name="connsiteY18" fmla="*/ 175600 h 305393"/>
                <a:gd name="connsiteX19" fmla="*/ 155380 w 379774"/>
                <a:gd name="connsiteY19" fmla="*/ 123732 h 305393"/>
                <a:gd name="connsiteX20" fmla="*/ 151231 w 379774"/>
                <a:gd name="connsiteY20" fmla="*/ 102490 h 305393"/>
                <a:gd name="connsiteX21" fmla="*/ 139029 w 379774"/>
                <a:gd name="connsiteY21" fmla="*/ 84756 h 305393"/>
                <a:gd name="connsiteX22" fmla="*/ 92545 w 379774"/>
                <a:gd name="connsiteY22" fmla="*/ 62082 h 305393"/>
                <a:gd name="connsiteX23" fmla="*/ 3380 w 379774"/>
                <a:gd name="connsiteY23" fmla="*/ 1075 h 305393"/>
                <a:gd name="connsiteX24" fmla="*/ 21 w 379774"/>
                <a:gd name="connsiteY24" fmla="*/ 2014 h 305393"/>
                <a:gd name="connsiteX25" fmla="*/ 21 w 379774"/>
                <a:gd name="connsiteY25" fmla="*/ 2014 h 30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9774" h="305393">
                  <a:moveTo>
                    <a:pt x="21" y="2014"/>
                  </a:moveTo>
                  <a:cubicBezTo>
                    <a:pt x="5060" y="32394"/>
                    <a:pt x="29414" y="51215"/>
                    <a:pt x="56286" y="62576"/>
                  </a:cubicBezTo>
                  <a:cubicBezTo>
                    <a:pt x="73379" y="69788"/>
                    <a:pt x="91360" y="74877"/>
                    <a:pt x="108303" y="82533"/>
                  </a:cubicBezTo>
                  <a:cubicBezTo>
                    <a:pt x="115812" y="85892"/>
                    <a:pt x="123963" y="89844"/>
                    <a:pt x="130187" y="95327"/>
                  </a:cubicBezTo>
                  <a:cubicBezTo>
                    <a:pt x="137597" y="101848"/>
                    <a:pt x="138189" y="109604"/>
                    <a:pt x="139523" y="118792"/>
                  </a:cubicBezTo>
                  <a:cubicBezTo>
                    <a:pt x="144068" y="150259"/>
                    <a:pt x="173954" y="166511"/>
                    <a:pt x="200481" y="177873"/>
                  </a:cubicBezTo>
                  <a:cubicBezTo>
                    <a:pt x="216684" y="184788"/>
                    <a:pt x="234319" y="191605"/>
                    <a:pt x="246570" y="204894"/>
                  </a:cubicBezTo>
                  <a:cubicBezTo>
                    <a:pt x="257932" y="217194"/>
                    <a:pt x="259018" y="235175"/>
                    <a:pt x="271764" y="246586"/>
                  </a:cubicBezTo>
                  <a:cubicBezTo>
                    <a:pt x="285891" y="259232"/>
                    <a:pt x="305503" y="260813"/>
                    <a:pt x="322743" y="266741"/>
                  </a:cubicBezTo>
                  <a:cubicBezTo>
                    <a:pt x="332672" y="270149"/>
                    <a:pt x="341810" y="275287"/>
                    <a:pt x="349862" y="282005"/>
                  </a:cubicBezTo>
                  <a:cubicBezTo>
                    <a:pt x="353864" y="285315"/>
                    <a:pt x="357223" y="289020"/>
                    <a:pt x="360730" y="292823"/>
                  </a:cubicBezTo>
                  <a:cubicBezTo>
                    <a:pt x="364336" y="296726"/>
                    <a:pt x="368782" y="299788"/>
                    <a:pt x="372240" y="303839"/>
                  </a:cubicBezTo>
                  <a:cubicBezTo>
                    <a:pt x="375550" y="307741"/>
                    <a:pt x="381181" y="303592"/>
                    <a:pt x="379452" y="299146"/>
                  </a:cubicBezTo>
                  <a:cubicBezTo>
                    <a:pt x="376143" y="290699"/>
                    <a:pt x="373722" y="284426"/>
                    <a:pt x="367201" y="277806"/>
                  </a:cubicBezTo>
                  <a:cubicBezTo>
                    <a:pt x="361372" y="271829"/>
                    <a:pt x="354753" y="266444"/>
                    <a:pt x="347640" y="262097"/>
                  </a:cubicBezTo>
                  <a:cubicBezTo>
                    <a:pt x="332573" y="252909"/>
                    <a:pt x="316074" y="250044"/>
                    <a:pt x="299575" y="244660"/>
                  </a:cubicBezTo>
                  <a:cubicBezTo>
                    <a:pt x="291671" y="242091"/>
                    <a:pt x="283619" y="238682"/>
                    <a:pt x="278383" y="231915"/>
                  </a:cubicBezTo>
                  <a:cubicBezTo>
                    <a:pt x="272998" y="224999"/>
                    <a:pt x="271220" y="215959"/>
                    <a:pt x="267169" y="208302"/>
                  </a:cubicBezTo>
                  <a:cubicBezTo>
                    <a:pt x="259364" y="193384"/>
                    <a:pt x="245780" y="183208"/>
                    <a:pt x="231157" y="175600"/>
                  </a:cubicBezTo>
                  <a:cubicBezTo>
                    <a:pt x="205865" y="162510"/>
                    <a:pt x="165704" y="154359"/>
                    <a:pt x="155380" y="123732"/>
                  </a:cubicBezTo>
                  <a:cubicBezTo>
                    <a:pt x="153059" y="116865"/>
                    <a:pt x="153305" y="109456"/>
                    <a:pt x="151231" y="102490"/>
                  </a:cubicBezTo>
                  <a:cubicBezTo>
                    <a:pt x="149106" y="95278"/>
                    <a:pt x="144710" y="89548"/>
                    <a:pt x="139029" y="84756"/>
                  </a:cubicBezTo>
                  <a:cubicBezTo>
                    <a:pt x="125988" y="73740"/>
                    <a:pt x="108451" y="67664"/>
                    <a:pt x="92545" y="62082"/>
                  </a:cubicBezTo>
                  <a:cubicBezTo>
                    <a:pt x="59794" y="50622"/>
                    <a:pt x="15928" y="37679"/>
                    <a:pt x="3380" y="1075"/>
                  </a:cubicBezTo>
                  <a:cubicBezTo>
                    <a:pt x="2590" y="-950"/>
                    <a:pt x="-275" y="186"/>
                    <a:pt x="21" y="2014"/>
                  </a:cubicBezTo>
                  <a:lnTo>
                    <a:pt x="21" y="201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36" name="任意多边形: 形状 435"/>
            <p:cNvSpPr/>
            <p:nvPr/>
          </p:nvSpPr>
          <p:spPr>
            <a:xfrm>
              <a:off x="5100435" y="772468"/>
              <a:ext cx="138349" cy="93978"/>
            </a:xfrm>
            <a:custGeom>
              <a:avLst/>
              <a:gdLst>
                <a:gd name="connsiteX0" fmla="*/ 135702 w 138349"/>
                <a:gd name="connsiteY0" fmla="*/ 87005 h 93978"/>
                <a:gd name="connsiteX1" fmla="*/ 110212 w 138349"/>
                <a:gd name="connsiteY1" fmla="*/ 80484 h 93978"/>
                <a:gd name="connsiteX2" fmla="*/ 92034 w 138349"/>
                <a:gd name="connsiteY2" fmla="*/ 60824 h 93978"/>
                <a:gd name="connsiteX3" fmla="*/ 59727 w 138349"/>
                <a:gd name="connsiteY3" fmla="*/ 29209 h 93978"/>
                <a:gd name="connsiteX4" fmla="*/ 40363 w 138349"/>
                <a:gd name="connsiteY4" fmla="*/ 29357 h 93978"/>
                <a:gd name="connsiteX5" fmla="*/ 25938 w 138349"/>
                <a:gd name="connsiteY5" fmla="*/ 22540 h 93978"/>
                <a:gd name="connsiteX6" fmla="*/ 4401 w 138349"/>
                <a:gd name="connsiteY6" fmla="*/ 360 h 93978"/>
                <a:gd name="connsiteX7" fmla="*/ 1338 w 138349"/>
                <a:gd name="connsiteY7" fmla="*/ 9153 h 93978"/>
                <a:gd name="connsiteX8" fmla="*/ 10427 w 138349"/>
                <a:gd name="connsiteY8" fmla="*/ 22688 h 93978"/>
                <a:gd name="connsiteX9" fmla="*/ 19665 w 138349"/>
                <a:gd name="connsiteY9" fmla="*/ 38298 h 93978"/>
                <a:gd name="connsiteX10" fmla="*/ 58690 w 138349"/>
                <a:gd name="connsiteY10" fmla="*/ 43633 h 93978"/>
                <a:gd name="connsiteX11" fmla="*/ 91441 w 138349"/>
                <a:gd name="connsiteY11" fmla="*/ 81719 h 93978"/>
                <a:gd name="connsiteX12" fmla="*/ 136146 w 138349"/>
                <a:gd name="connsiteY12" fmla="*/ 92785 h 93978"/>
                <a:gd name="connsiteX13" fmla="*/ 135702 w 138349"/>
                <a:gd name="connsiteY13" fmla="*/ 87005 h 93978"/>
                <a:gd name="connsiteX14" fmla="*/ 135702 w 138349"/>
                <a:gd name="connsiteY14" fmla="*/ 87005 h 9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349" h="93978">
                  <a:moveTo>
                    <a:pt x="135702" y="87005"/>
                  </a:moveTo>
                  <a:cubicBezTo>
                    <a:pt x="127156" y="85770"/>
                    <a:pt x="117968" y="84436"/>
                    <a:pt x="110212" y="80484"/>
                  </a:cubicBezTo>
                  <a:cubicBezTo>
                    <a:pt x="101963" y="76236"/>
                    <a:pt x="96776" y="68530"/>
                    <a:pt x="92034" y="60824"/>
                  </a:cubicBezTo>
                  <a:cubicBezTo>
                    <a:pt x="84130" y="47980"/>
                    <a:pt x="75387" y="33210"/>
                    <a:pt x="59727" y="29209"/>
                  </a:cubicBezTo>
                  <a:cubicBezTo>
                    <a:pt x="53207" y="27529"/>
                    <a:pt x="46883" y="28567"/>
                    <a:pt x="40363" y="29357"/>
                  </a:cubicBezTo>
                  <a:cubicBezTo>
                    <a:pt x="33200" y="30197"/>
                    <a:pt x="29150" y="29209"/>
                    <a:pt x="25938" y="22540"/>
                  </a:cubicBezTo>
                  <a:cubicBezTo>
                    <a:pt x="21542" y="13451"/>
                    <a:pt x="17936" y="-2604"/>
                    <a:pt x="4401" y="360"/>
                  </a:cubicBezTo>
                  <a:cubicBezTo>
                    <a:pt x="646" y="1200"/>
                    <a:pt x="-1577" y="6090"/>
                    <a:pt x="1338" y="9153"/>
                  </a:cubicBezTo>
                  <a:cubicBezTo>
                    <a:pt x="5438" y="13401"/>
                    <a:pt x="8155" y="17155"/>
                    <a:pt x="10427" y="22688"/>
                  </a:cubicBezTo>
                  <a:cubicBezTo>
                    <a:pt x="12749" y="28319"/>
                    <a:pt x="15070" y="34050"/>
                    <a:pt x="19665" y="38298"/>
                  </a:cubicBezTo>
                  <a:cubicBezTo>
                    <a:pt x="31619" y="49265"/>
                    <a:pt x="45550" y="38644"/>
                    <a:pt x="58690" y="43633"/>
                  </a:cubicBezTo>
                  <a:cubicBezTo>
                    <a:pt x="74596" y="49660"/>
                    <a:pt x="80376" y="70210"/>
                    <a:pt x="91441" y="81719"/>
                  </a:cubicBezTo>
                  <a:cubicBezTo>
                    <a:pt x="104087" y="94909"/>
                    <a:pt x="119154" y="95255"/>
                    <a:pt x="136146" y="92785"/>
                  </a:cubicBezTo>
                  <a:cubicBezTo>
                    <a:pt x="139456" y="92241"/>
                    <a:pt x="138814" y="87450"/>
                    <a:pt x="135702" y="87005"/>
                  </a:cubicBezTo>
                  <a:lnTo>
                    <a:pt x="135702" y="8700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37" name="任意多边形: 形状 436"/>
            <p:cNvSpPr/>
            <p:nvPr/>
          </p:nvSpPr>
          <p:spPr>
            <a:xfrm>
              <a:off x="4802357" y="547676"/>
              <a:ext cx="255139" cy="189169"/>
            </a:xfrm>
            <a:custGeom>
              <a:avLst/>
              <a:gdLst>
                <a:gd name="connsiteX0" fmla="*/ 252882 w 255139"/>
                <a:gd name="connsiteY0" fmla="*/ 183015 h 189169"/>
                <a:gd name="connsiteX1" fmla="*/ 227541 w 255139"/>
                <a:gd name="connsiteY1" fmla="*/ 154660 h 189169"/>
                <a:gd name="connsiteX2" fmla="*/ 200372 w 255139"/>
                <a:gd name="connsiteY2" fmla="*/ 133270 h 189169"/>
                <a:gd name="connsiteX3" fmla="*/ 181502 w 255139"/>
                <a:gd name="connsiteY3" fmla="*/ 129812 h 189169"/>
                <a:gd name="connsiteX4" fmla="*/ 168213 w 255139"/>
                <a:gd name="connsiteY4" fmla="*/ 115586 h 189169"/>
                <a:gd name="connsiteX5" fmla="*/ 135265 w 255139"/>
                <a:gd name="connsiteY5" fmla="*/ 101705 h 189169"/>
                <a:gd name="connsiteX6" fmla="*/ 117431 w 255139"/>
                <a:gd name="connsiteY6" fmla="*/ 96172 h 189169"/>
                <a:gd name="connsiteX7" fmla="*/ 108885 w 255139"/>
                <a:gd name="connsiteY7" fmla="*/ 81550 h 189169"/>
                <a:gd name="connsiteX8" fmla="*/ 97475 w 255139"/>
                <a:gd name="connsiteY8" fmla="*/ 68311 h 189169"/>
                <a:gd name="connsiteX9" fmla="*/ 79345 w 255139"/>
                <a:gd name="connsiteY9" fmla="*/ 53986 h 189169"/>
                <a:gd name="connsiteX10" fmla="*/ 43136 w 255139"/>
                <a:gd name="connsiteY10" fmla="*/ 25334 h 189169"/>
                <a:gd name="connsiteX11" fmla="*/ 6877 w 255139"/>
                <a:gd name="connsiteY11" fmla="*/ 190 h 189169"/>
                <a:gd name="connsiteX12" fmla="*/ 604 w 255139"/>
                <a:gd name="connsiteY12" fmla="*/ 7255 h 189169"/>
                <a:gd name="connsiteX13" fmla="*/ 34639 w 255139"/>
                <a:gd name="connsiteY13" fmla="*/ 37931 h 189169"/>
                <a:gd name="connsiteX14" fmla="*/ 73516 w 255139"/>
                <a:gd name="connsiteY14" fmla="*/ 68558 h 189169"/>
                <a:gd name="connsiteX15" fmla="*/ 91645 w 255139"/>
                <a:gd name="connsiteY15" fmla="*/ 82834 h 189169"/>
                <a:gd name="connsiteX16" fmla="*/ 99302 w 255139"/>
                <a:gd name="connsiteY16" fmla="*/ 99284 h 189169"/>
                <a:gd name="connsiteX17" fmla="*/ 129090 w 255139"/>
                <a:gd name="connsiteY17" fmla="*/ 115635 h 189169"/>
                <a:gd name="connsiteX18" fmla="*/ 149046 w 255139"/>
                <a:gd name="connsiteY18" fmla="*/ 119982 h 189169"/>
                <a:gd name="connsiteX19" fmla="*/ 164755 w 255139"/>
                <a:gd name="connsiteY19" fmla="*/ 136481 h 189169"/>
                <a:gd name="connsiteX20" fmla="*/ 198494 w 255139"/>
                <a:gd name="connsiteY20" fmla="*/ 147349 h 189169"/>
                <a:gd name="connsiteX21" fmla="*/ 253130 w 255139"/>
                <a:gd name="connsiteY21" fmla="*/ 188053 h 189169"/>
                <a:gd name="connsiteX22" fmla="*/ 252882 w 255139"/>
                <a:gd name="connsiteY22" fmla="*/ 183015 h 189169"/>
                <a:gd name="connsiteX23" fmla="*/ 252882 w 255139"/>
                <a:gd name="connsiteY23" fmla="*/ 183015 h 18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139" h="189169">
                  <a:moveTo>
                    <a:pt x="252882" y="183015"/>
                  </a:moveTo>
                  <a:cubicBezTo>
                    <a:pt x="239890" y="181088"/>
                    <a:pt x="233172" y="164293"/>
                    <a:pt x="227541" y="154660"/>
                  </a:cubicBezTo>
                  <a:cubicBezTo>
                    <a:pt x="221168" y="143693"/>
                    <a:pt x="212870" y="136333"/>
                    <a:pt x="200372" y="133270"/>
                  </a:cubicBezTo>
                  <a:cubicBezTo>
                    <a:pt x="194197" y="131739"/>
                    <a:pt x="187627" y="131591"/>
                    <a:pt x="181502" y="129812"/>
                  </a:cubicBezTo>
                  <a:cubicBezTo>
                    <a:pt x="173993" y="127639"/>
                    <a:pt x="172807" y="120871"/>
                    <a:pt x="168213" y="115586"/>
                  </a:cubicBezTo>
                  <a:cubicBezTo>
                    <a:pt x="159914" y="106052"/>
                    <a:pt x="147021" y="103878"/>
                    <a:pt x="135265" y="101705"/>
                  </a:cubicBezTo>
                  <a:cubicBezTo>
                    <a:pt x="129188" y="100568"/>
                    <a:pt x="122816" y="99432"/>
                    <a:pt x="117431" y="96172"/>
                  </a:cubicBezTo>
                  <a:cubicBezTo>
                    <a:pt x="111109" y="92368"/>
                    <a:pt x="111158" y="88021"/>
                    <a:pt x="108885" y="81550"/>
                  </a:cubicBezTo>
                  <a:cubicBezTo>
                    <a:pt x="106811" y="75622"/>
                    <a:pt x="102266" y="72115"/>
                    <a:pt x="97475" y="68311"/>
                  </a:cubicBezTo>
                  <a:cubicBezTo>
                    <a:pt x="91447" y="63519"/>
                    <a:pt x="85421" y="58777"/>
                    <a:pt x="79345" y="53986"/>
                  </a:cubicBezTo>
                  <a:cubicBezTo>
                    <a:pt x="67292" y="44452"/>
                    <a:pt x="55189" y="34868"/>
                    <a:pt x="43136" y="25334"/>
                  </a:cubicBezTo>
                  <a:cubicBezTo>
                    <a:pt x="32120" y="16591"/>
                    <a:pt x="20511" y="4093"/>
                    <a:pt x="6877" y="190"/>
                  </a:cubicBezTo>
                  <a:cubicBezTo>
                    <a:pt x="2926" y="-946"/>
                    <a:pt x="-1669" y="3204"/>
                    <a:pt x="604" y="7255"/>
                  </a:cubicBezTo>
                  <a:cubicBezTo>
                    <a:pt x="7915" y="20246"/>
                    <a:pt x="22981" y="28743"/>
                    <a:pt x="34639" y="37931"/>
                  </a:cubicBezTo>
                  <a:cubicBezTo>
                    <a:pt x="47582" y="48157"/>
                    <a:pt x="60524" y="58333"/>
                    <a:pt x="73516" y="68558"/>
                  </a:cubicBezTo>
                  <a:cubicBezTo>
                    <a:pt x="79345" y="73152"/>
                    <a:pt x="86705" y="77400"/>
                    <a:pt x="91645" y="82834"/>
                  </a:cubicBezTo>
                  <a:cubicBezTo>
                    <a:pt x="95893" y="87527"/>
                    <a:pt x="95844" y="93949"/>
                    <a:pt x="99302" y="99284"/>
                  </a:cubicBezTo>
                  <a:cubicBezTo>
                    <a:pt x="105823" y="109361"/>
                    <a:pt x="117827" y="113511"/>
                    <a:pt x="129090" y="115635"/>
                  </a:cubicBezTo>
                  <a:cubicBezTo>
                    <a:pt x="135758" y="116919"/>
                    <a:pt x="142625" y="117562"/>
                    <a:pt x="149046" y="119982"/>
                  </a:cubicBezTo>
                  <a:cubicBezTo>
                    <a:pt x="157642" y="123292"/>
                    <a:pt x="159124" y="130257"/>
                    <a:pt x="164755" y="136481"/>
                  </a:cubicBezTo>
                  <a:cubicBezTo>
                    <a:pt x="173351" y="145867"/>
                    <a:pt x="187231" y="144138"/>
                    <a:pt x="198494" y="147349"/>
                  </a:cubicBezTo>
                  <a:cubicBezTo>
                    <a:pt x="221810" y="153968"/>
                    <a:pt x="223638" y="196550"/>
                    <a:pt x="253130" y="188053"/>
                  </a:cubicBezTo>
                  <a:cubicBezTo>
                    <a:pt x="255945" y="187214"/>
                    <a:pt x="255747" y="183459"/>
                    <a:pt x="252882" y="183015"/>
                  </a:cubicBezTo>
                  <a:lnTo>
                    <a:pt x="252882" y="18301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38" name="任意多边形: 形状 437"/>
            <p:cNvSpPr/>
            <p:nvPr/>
          </p:nvSpPr>
          <p:spPr>
            <a:xfrm>
              <a:off x="5179404" y="677815"/>
              <a:ext cx="142440" cy="115246"/>
            </a:xfrm>
            <a:custGeom>
              <a:avLst/>
              <a:gdLst>
                <a:gd name="connsiteX0" fmla="*/ 140168 w 142440"/>
                <a:gd name="connsiteY0" fmla="*/ 101731 h 115246"/>
                <a:gd name="connsiteX1" fmla="*/ 117543 w 142440"/>
                <a:gd name="connsiteY1" fmla="*/ 105387 h 115246"/>
                <a:gd name="connsiteX2" fmla="*/ 122928 w 142440"/>
                <a:gd name="connsiteY2" fmla="*/ 108104 h 115246"/>
                <a:gd name="connsiteX3" fmla="*/ 96796 w 142440"/>
                <a:gd name="connsiteY3" fmla="*/ 70709 h 115246"/>
                <a:gd name="connsiteX4" fmla="*/ 55251 w 142440"/>
                <a:gd name="connsiteY4" fmla="*/ 39439 h 115246"/>
                <a:gd name="connsiteX5" fmla="*/ 41123 w 142440"/>
                <a:gd name="connsiteY5" fmla="*/ 27337 h 115246"/>
                <a:gd name="connsiteX6" fmla="*/ 31689 w 142440"/>
                <a:gd name="connsiteY6" fmla="*/ 23286 h 115246"/>
                <a:gd name="connsiteX7" fmla="*/ 26699 w 142440"/>
                <a:gd name="connsiteY7" fmla="*/ 13110 h 115246"/>
                <a:gd name="connsiteX8" fmla="*/ 1604 w 142440"/>
                <a:gd name="connsiteY8" fmla="*/ 3280 h 115246"/>
                <a:gd name="connsiteX9" fmla="*/ 4421 w 142440"/>
                <a:gd name="connsiteY9" fmla="*/ 11826 h 115246"/>
                <a:gd name="connsiteX10" fmla="*/ 23982 w 142440"/>
                <a:gd name="connsiteY10" fmla="*/ 35389 h 115246"/>
                <a:gd name="connsiteX11" fmla="*/ 38950 w 142440"/>
                <a:gd name="connsiteY11" fmla="*/ 41267 h 115246"/>
                <a:gd name="connsiteX12" fmla="*/ 51250 w 142440"/>
                <a:gd name="connsiteY12" fmla="*/ 56778 h 115246"/>
                <a:gd name="connsiteX13" fmla="*/ 85187 w 142440"/>
                <a:gd name="connsiteY13" fmla="*/ 77773 h 115246"/>
                <a:gd name="connsiteX14" fmla="*/ 114036 w 142440"/>
                <a:gd name="connsiteY14" fmla="*/ 112451 h 115246"/>
                <a:gd name="connsiteX15" fmla="*/ 120656 w 142440"/>
                <a:gd name="connsiteY15" fmla="*/ 114772 h 115246"/>
                <a:gd name="connsiteX16" fmla="*/ 141403 w 142440"/>
                <a:gd name="connsiteY16" fmla="*/ 105436 h 115246"/>
                <a:gd name="connsiteX17" fmla="*/ 140168 w 142440"/>
                <a:gd name="connsiteY17" fmla="*/ 101731 h 115246"/>
                <a:gd name="connsiteX18" fmla="*/ 140168 w 142440"/>
                <a:gd name="connsiteY18" fmla="*/ 101731 h 1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2440" h="115246">
                  <a:moveTo>
                    <a:pt x="140168" y="101731"/>
                  </a:moveTo>
                  <a:cubicBezTo>
                    <a:pt x="132610" y="102917"/>
                    <a:pt x="125150" y="104300"/>
                    <a:pt x="117543" y="105387"/>
                  </a:cubicBezTo>
                  <a:cubicBezTo>
                    <a:pt x="119322" y="106276"/>
                    <a:pt x="121149" y="107214"/>
                    <a:pt x="122928" y="108104"/>
                  </a:cubicBezTo>
                  <a:cubicBezTo>
                    <a:pt x="117790" y="93333"/>
                    <a:pt x="108602" y="80836"/>
                    <a:pt x="96796" y="70709"/>
                  </a:cubicBezTo>
                  <a:cubicBezTo>
                    <a:pt x="83458" y="59248"/>
                    <a:pt x="64736" y="54852"/>
                    <a:pt x="55251" y="39439"/>
                  </a:cubicBezTo>
                  <a:cubicBezTo>
                    <a:pt x="51645" y="33610"/>
                    <a:pt x="47743" y="29510"/>
                    <a:pt x="41123" y="27337"/>
                  </a:cubicBezTo>
                  <a:cubicBezTo>
                    <a:pt x="37765" y="26201"/>
                    <a:pt x="34257" y="26102"/>
                    <a:pt x="31689" y="23286"/>
                  </a:cubicBezTo>
                  <a:cubicBezTo>
                    <a:pt x="29219" y="20569"/>
                    <a:pt x="28280" y="16321"/>
                    <a:pt x="26699" y="13110"/>
                  </a:cubicBezTo>
                  <a:cubicBezTo>
                    <a:pt x="22056" y="3724"/>
                    <a:pt x="11435" y="-4920"/>
                    <a:pt x="1604" y="3280"/>
                  </a:cubicBezTo>
                  <a:cubicBezTo>
                    <a:pt x="-1458" y="5799"/>
                    <a:pt x="73" y="11925"/>
                    <a:pt x="4421" y="11826"/>
                  </a:cubicBezTo>
                  <a:cubicBezTo>
                    <a:pt x="14497" y="11529"/>
                    <a:pt x="17165" y="30054"/>
                    <a:pt x="23982" y="35389"/>
                  </a:cubicBezTo>
                  <a:cubicBezTo>
                    <a:pt x="28527" y="38946"/>
                    <a:pt x="34208" y="38550"/>
                    <a:pt x="38950" y="41267"/>
                  </a:cubicBezTo>
                  <a:cubicBezTo>
                    <a:pt x="44186" y="44281"/>
                    <a:pt x="46953" y="52580"/>
                    <a:pt x="51250" y="56778"/>
                  </a:cubicBezTo>
                  <a:cubicBezTo>
                    <a:pt x="60883" y="66164"/>
                    <a:pt x="74418" y="69968"/>
                    <a:pt x="85187" y="77773"/>
                  </a:cubicBezTo>
                  <a:cubicBezTo>
                    <a:pt x="97586" y="86763"/>
                    <a:pt x="106824" y="99064"/>
                    <a:pt x="114036" y="112451"/>
                  </a:cubicBezTo>
                  <a:cubicBezTo>
                    <a:pt x="115320" y="114822"/>
                    <a:pt x="118136" y="115958"/>
                    <a:pt x="120656" y="114772"/>
                  </a:cubicBezTo>
                  <a:cubicBezTo>
                    <a:pt x="127521" y="111512"/>
                    <a:pt x="134487" y="108548"/>
                    <a:pt x="141403" y="105436"/>
                  </a:cubicBezTo>
                  <a:cubicBezTo>
                    <a:pt x="143379" y="104448"/>
                    <a:pt x="142292" y="101385"/>
                    <a:pt x="140168" y="101731"/>
                  </a:cubicBezTo>
                  <a:lnTo>
                    <a:pt x="140168" y="10173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39" name="任意多边形: 形状 438"/>
            <p:cNvSpPr/>
            <p:nvPr/>
          </p:nvSpPr>
          <p:spPr>
            <a:xfrm>
              <a:off x="5134270" y="646534"/>
              <a:ext cx="20093" cy="15740"/>
            </a:xfrm>
            <a:custGeom>
              <a:avLst/>
              <a:gdLst>
                <a:gd name="connsiteX0" fmla="*/ 11023 w 20093"/>
                <a:gd name="connsiteY0" fmla="*/ 130 h 15740"/>
                <a:gd name="connsiteX1" fmla="*/ 9096 w 20093"/>
                <a:gd name="connsiteY1" fmla="*/ 476 h 15740"/>
                <a:gd name="connsiteX2" fmla="*/ 8158 w 20093"/>
                <a:gd name="connsiteY2" fmla="*/ 624 h 15740"/>
                <a:gd name="connsiteX3" fmla="*/ 5886 w 20093"/>
                <a:gd name="connsiteY3" fmla="*/ 1316 h 15740"/>
                <a:gd name="connsiteX4" fmla="*/ 4255 w 20093"/>
                <a:gd name="connsiteY4" fmla="*/ 2402 h 15740"/>
                <a:gd name="connsiteX5" fmla="*/ 4206 w 20093"/>
                <a:gd name="connsiteY5" fmla="*/ 2452 h 15740"/>
                <a:gd name="connsiteX6" fmla="*/ 2427 w 20093"/>
                <a:gd name="connsiteY6" fmla="*/ 4872 h 15740"/>
                <a:gd name="connsiteX7" fmla="*/ 1933 w 20093"/>
                <a:gd name="connsiteY7" fmla="*/ 5910 h 15740"/>
                <a:gd name="connsiteX8" fmla="*/ 4107 w 20093"/>
                <a:gd name="connsiteY8" fmla="*/ 2748 h 15740"/>
                <a:gd name="connsiteX9" fmla="*/ 2872 w 20093"/>
                <a:gd name="connsiteY9" fmla="*/ 3588 h 15740"/>
                <a:gd name="connsiteX10" fmla="*/ 2576 w 20093"/>
                <a:gd name="connsiteY10" fmla="*/ 3786 h 15740"/>
                <a:gd name="connsiteX11" fmla="*/ 1390 w 20093"/>
                <a:gd name="connsiteY11" fmla="*/ 5119 h 15740"/>
                <a:gd name="connsiteX12" fmla="*/ 1291 w 20093"/>
                <a:gd name="connsiteY12" fmla="*/ 5218 h 15740"/>
                <a:gd name="connsiteX13" fmla="*/ 946 w 20093"/>
                <a:gd name="connsiteY13" fmla="*/ 5712 h 15740"/>
                <a:gd name="connsiteX14" fmla="*/ 155 w 20093"/>
                <a:gd name="connsiteY14" fmla="*/ 7737 h 15740"/>
                <a:gd name="connsiteX15" fmla="*/ 106 w 20093"/>
                <a:gd name="connsiteY15" fmla="*/ 9862 h 15740"/>
                <a:gd name="connsiteX16" fmla="*/ 550 w 20093"/>
                <a:gd name="connsiteY16" fmla="*/ 11195 h 15740"/>
                <a:gd name="connsiteX17" fmla="*/ 2427 w 20093"/>
                <a:gd name="connsiteY17" fmla="*/ 13369 h 15740"/>
                <a:gd name="connsiteX18" fmla="*/ 2921 w 20093"/>
                <a:gd name="connsiteY18" fmla="*/ 13715 h 15740"/>
                <a:gd name="connsiteX19" fmla="*/ 3020 w 20093"/>
                <a:gd name="connsiteY19" fmla="*/ 13814 h 15740"/>
                <a:gd name="connsiteX20" fmla="*/ 3070 w 20093"/>
                <a:gd name="connsiteY20" fmla="*/ 13863 h 15740"/>
                <a:gd name="connsiteX21" fmla="*/ 4601 w 20093"/>
                <a:gd name="connsiteY21" fmla="*/ 14604 h 15740"/>
                <a:gd name="connsiteX22" fmla="*/ 4996 w 20093"/>
                <a:gd name="connsiteY22" fmla="*/ 14703 h 15740"/>
                <a:gd name="connsiteX23" fmla="*/ 6478 w 20093"/>
                <a:gd name="connsiteY23" fmla="*/ 15098 h 15740"/>
                <a:gd name="connsiteX24" fmla="*/ 3317 w 20093"/>
                <a:gd name="connsiteY24" fmla="*/ 12924 h 15740"/>
                <a:gd name="connsiteX25" fmla="*/ 4947 w 20093"/>
                <a:gd name="connsiteY25" fmla="*/ 14406 h 15740"/>
                <a:gd name="connsiteX26" fmla="*/ 5886 w 20093"/>
                <a:gd name="connsiteY26" fmla="*/ 14900 h 15740"/>
                <a:gd name="connsiteX27" fmla="*/ 8701 w 20093"/>
                <a:gd name="connsiteY27" fmla="*/ 15740 h 15740"/>
                <a:gd name="connsiteX28" fmla="*/ 10628 w 20093"/>
                <a:gd name="connsiteY28" fmla="*/ 15641 h 15740"/>
                <a:gd name="connsiteX29" fmla="*/ 10727 w 20093"/>
                <a:gd name="connsiteY29" fmla="*/ 15641 h 15740"/>
                <a:gd name="connsiteX30" fmla="*/ 10973 w 20093"/>
                <a:gd name="connsiteY30" fmla="*/ 15592 h 15740"/>
                <a:gd name="connsiteX31" fmla="*/ 11962 w 20093"/>
                <a:gd name="connsiteY31" fmla="*/ 15444 h 15740"/>
                <a:gd name="connsiteX32" fmla="*/ 13937 w 20093"/>
                <a:gd name="connsiteY32" fmla="*/ 15147 h 15740"/>
                <a:gd name="connsiteX33" fmla="*/ 16605 w 20093"/>
                <a:gd name="connsiteY33" fmla="*/ 14011 h 15740"/>
                <a:gd name="connsiteX34" fmla="*/ 18779 w 20093"/>
                <a:gd name="connsiteY34" fmla="*/ 11936 h 15740"/>
                <a:gd name="connsiteX35" fmla="*/ 19865 w 20093"/>
                <a:gd name="connsiteY35" fmla="*/ 9121 h 15740"/>
                <a:gd name="connsiteX36" fmla="*/ 19915 w 20093"/>
                <a:gd name="connsiteY36" fmla="*/ 6206 h 15740"/>
                <a:gd name="connsiteX37" fmla="*/ 19322 w 20093"/>
                <a:gd name="connsiteY37" fmla="*/ 4378 h 15740"/>
                <a:gd name="connsiteX38" fmla="*/ 16704 w 20093"/>
                <a:gd name="connsiteY38" fmla="*/ 1365 h 15740"/>
                <a:gd name="connsiteX39" fmla="*/ 14876 w 20093"/>
                <a:gd name="connsiteY39" fmla="*/ 476 h 15740"/>
                <a:gd name="connsiteX40" fmla="*/ 11023 w 20093"/>
                <a:gd name="connsiteY40" fmla="*/ 130 h 15740"/>
                <a:gd name="connsiteX41" fmla="*/ 11023 w 20093"/>
                <a:gd name="connsiteY41" fmla="*/ 130 h 1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093" h="15740">
                  <a:moveTo>
                    <a:pt x="11023" y="130"/>
                  </a:moveTo>
                  <a:cubicBezTo>
                    <a:pt x="10380" y="229"/>
                    <a:pt x="9738" y="377"/>
                    <a:pt x="9096" y="476"/>
                  </a:cubicBezTo>
                  <a:cubicBezTo>
                    <a:pt x="8800" y="525"/>
                    <a:pt x="8503" y="575"/>
                    <a:pt x="8158" y="624"/>
                  </a:cubicBezTo>
                  <a:cubicBezTo>
                    <a:pt x="7367" y="772"/>
                    <a:pt x="6676" y="920"/>
                    <a:pt x="5886" y="1316"/>
                  </a:cubicBezTo>
                  <a:cubicBezTo>
                    <a:pt x="5342" y="1662"/>
                    <a:pt x="4798" y="2007"/>
                    <a:pt x="4255" y="2402"/>
                  </a:cubicBezTo>
                  <a:cubicBezTo>
                    <a:pt x="4255" y="2402"/>
                    <a:pt x="4206" y="2452"/>
                    <a:pt x="4206" y="2452"/>
                  </a:cubicBezTo>
                  <a:cubicBezTo>
                    <a:pt x="3366" y="3094"/>
                    <a:pt x="2773" y="3884"/>
                    <a:pt x="2427" y="4872"/>
                  </a:cubicBezTo>
                  <a:cubicBezTo>
                    <a:pt x="2181" y="5218"/>
                    <a:pt x="2032" y="5564"/>
                    <a:pt x="1933" y="5910"/>
                  </a:cubicBezTo>
                  <a:cubicBezTo>
                    <a:pt x="2675" y="4872"/>
                    <a:pt x="3366" y="3786"/>
                    <a:pt x="4107" y="2748"/>
                  </a:cubicBezTo>
                  <a:cubicBezTo>
                    <a:pt x="3712" y="3045"/>
                    <a:pt x="3267" y="3292"/>
                    <a:pt x="2872" y="3588"/>
                  </a:cubicBezTo>
                  <a:cubicBezTo>
                    <a:pt x="2773" y="3637"/>
                    <a:pt x="2675" y="3736"/>
                    <a:pt x="2576" y="3786"/>
                  </a:cubicBezTo>
                  <a:cubicBezTo>
                    <a:pt x="2378" y="3934"/>
                    <a:pt x="1538" y="4872"/>
                    <a:pt x="1390" y="5119"/>
                  </a:cubicBezTo>
                  <a:cubicBezTo>
                    <a:pt x="1341" y="5169"/>
                    <a:pt x="1341" y="5218"/>
                    <a:pt x="1291" y="5218"/>
                  </a:cubicBezTo>
                  <a:cubicBezTo>
                    <a:pt x="1192" y="5366"/>
                    <a:pt x="1044" y="5564"/>
                    <a:pt x="946" y="5712"/>
                  </a:cubicBezTo>
                  <a:cubicBezTo>
                    <a:pt x="501" y="6305"/>
                    <a:pt x="254" y="6997"/>
                    <a:pt x="155" y="7737"/>
                  </a:cubicBezTo>
                  <a:cubicBezTo>
                    <a:pt x="-43" y="8429"/>
                    <a:pt x="-43" y="9121"/>
                    <a:pt x="106" y="9862"/>
                  </a:cubicBezTo>
                  <a:cubicBezTo>
                    <a:pt x="254" y="10306"/>
                    <a:pt x="402" y="10751"/>
                    <a:pt x="550" y="11195"/>
                  </a:cubicBezTo>
                  <a:cubicBezTo>
                    <a:pt x="995" y="12085"/>
                    <a:pt x="1587" y="12826"/>
                    <a:pt x="2427" y="13369"/>
                  </a:cubicBezTo>
                  <a:cubicBezTo>
                    <a:pt x="2576" y="13468"/>
                    <a:pt x="2773" y="13616"/>
                    <a:pt x="2921" y="13715"/>
                  </a:cubicBezTo>
                  <a:cubicBezTo>
                    <a:pt x="2971" y="13764"/>
                    <a:pt x="3020" y="13764"/>
                    <a:pt x="3020" y="13814"/>
                  </a:cubicBezTo>
                  <a:cubicBezTo>
                    <a:pt x="3020" y="13814"/>
                    <a:pt x="3070" y="13863"/>
                    <a:pt x="3070" y="13863"/>
                  </a:cubicBezTo>
                  <a:cubicBezTo>
                    <a:pt x="3563" y="14110"/>
                    <a:pt x="4057" y="14357"/>
                    <a:pt x="4601" y="14604"/>
                  </a:cubicBezTo>
                  <a:cubicBezTo>
                    <a:pt x="4749" y="14653"/>
                    <a:pt x="4848" y="14703"/>
                    <a:pt x="4996" y="14703"/>
                  </a:cubicBezTo>
                  <a:cubicBezTo>
                    <a:pt x="5490" y="14851"/>
                    <a:pt x="5984" y="14950"/>
                    <a:pt x="6478" y="15098"/>
                  </a:cubicBezTo>
                  <a:cubicBezTo>
                    <a:pt x="5441" y="14357"/>
                    <a:pt x="4354" y="13665"/>
                    <a:pt x="3317" y="12924"/>
                  </a:cubicBezTo>
                  <a:cubicBezTo>
                    <a:pt x="3761" y="13517"/>
                    <a:pt x="4305" y="14011"/>
                    <a:pt x="4947" y="14406"/>
                  </a:cubicBezTo>
                  <a:cubicBezTo>
                    <a:pt x="5243" y="14555"/>
                    <a:pt x="5589" y="14703"/>
                    <a:pt x="5886" y="14900"/>
                  </a:cubicBezTo>
                  <a:cubicBezTo>
                    <a:pt x="6725" y="15444"/>
                    <a:pt x="7713" y="15691"/>
                    <a:pt x="8701" y="15740"/>
                  </a:cubicBezTo>
                  <a:cubicBezTo>
                    <a:pt x="9343" y="15691"/>
                    <a:pt x="9985" y="15641"/>
                    <a:pt x="10628" y="15641"/>
                  </a:cubicBezTo>
                  <a:cubicBezTo>
                    <a:pt x="10677" y="15641"/>
                    <a:pt x="10677" y="15641"/>
                    <a:pt x="10727" y="15641"/>
                  </a:cubicBezTo>
                  <a:cubicBezTo>
                    <a:pt x="10825" y="15641"/>
                    <a:pt x="10874" y="15592"/>
                    <a:pt x="10973" y="15592"/>
                  </a:cubicBezTo>
                  <a:cubicBezTo>
                    <a:pt x="11319" y="15543"/>
                    <a:pt x="11615" y="15493"/>
                    <a:pt x="11962" y="15444"/>
                  </a:cubicBezTo>
                  <a:cubicBezTo>
                    <a:pt x="12604" y="15345"/>
                    <a:pt x="13246" y="15246"/>
                    <a:pt x="13937" y="15147"/>
                  </a:cubicBezTo>
                  <a:cubicBezTo>
                    <a:pt x="14925" y="14999"/>
                    <a:pt x="15814" y="14604"/>
                    <a:pt x="16605" y="14011"/>
                  </a:cubicBezTo>
                  <a:cubicBezTo>
                    <a:pt x="17494" y="13517"/>
                    <a:pt x="18235" y="12826"/>
                    <a:pt x="18779" y="11936"/>
                  </a:cubicBezTo>
                  <a:cubicBezTo>
                    <a:pt x="19421" y="11097"/>
                    <a:pt x="19766" y="10158"/>
                    <a:pt x="19865" y="9121"/>
                  </a:cubicBezTo>
                  <a:cubicBezTo>
                    <a:pt x="20161" y="8182"/>
                    <a:pt x="20161" y="7194"/>
                    <a:pt x="19915" y="6206"/>
                  </a:cubicBezTo>
                  <a:cubicBezTo>
                    <a:pt x="19717" y="5564"/>
                    <a:pt x="19519" y="4971"/>
                    <a:pt x="19322" y="4378"/>
                  </a:cubicBezTo>
                  <a:cubicBezTo>
                    <a:pt x="18729" y="3143"/>
                    <a:pt x="17840" y="2155"/>
                    <a:pt x="16704" y="1365"/>
                  </a:cubicBezTo>
                  <a:cubicBezTo>
                    <a:pt x="16111" y="1069"/>
                    <a:pt x="15469" y="772"/>
                    <a:pt x="14876" y="476"/>
                  </a:cubicBezTo>
                  <a:cubicBezTo>
                    <a:pt x="13641" y="-18"/>
                    <a:pt x="12307" y="-117"/>
                    <a:pt x="11023" y="130"/>
                  </a:cubicBezTo>
                  <a:lnTo>
                    <a:pt x="11023" y="13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40" name="任意多边形: 形状 439"/>
            <p:cNvSpPr/>
            <p:nvPr/>
          </p:nvSpPr>
          <p:spPr>
            <a:xfrm>
              <a:off x="5096166" y="621700"/>
              <a:ext cx="15270" cy="13009"/>
            </a:xfrm>
            <a:custGeom>
              <a:avLst/>
              <a:gdLst>
                <a:gd name="connsiteX0" fmla="*/ 12572 w 15270"/>
                <a:gd name="connsiteY0" fmla="*/ 1845 h 13009"/>
                <a:gd name="connsiteX1" fmla="*/ 11732 w 15270"/>
                <a:gd name="connsiteY1" fmla="*/ 1351 h 13009"/>
                <a:gd name="connsiteX2" fmla="*/ 9855 w 15270"/>
                <a:gd name="connsiteY2" fmla="*/ 363 h 13009"/>
                <a:gd name="connsiteX3" fmla="*/ 6397 w 15270"/>
                <a:gd name="connsiteY3" fmla="*/ 67 h 13009"/>
                <a:gd name="connsiteX4" fmla="*/ 5557 w 15270"/>
                <a:gd name="connsiteY4" fmla="*/ 116 h 13009"/>
                <a:gd name="connsiteX5" fmla="*/ 1111 w 15270"/>
                <a:gd name="connsiteY5" fmla="*/ 3080 h 13009"/>
                <a:gd name="connsiteX6" fmla="*/ 3976 w 15270"/>
                <a:gd name="connsiteY6" fmla="*/ 1203 h 13009"/>
                <a:gd name="connsiteX7" fmla="*/ 1408 w 15270"/>
                <a:gd name="connsiteY7" fmla="*/ 2389 h 13009"/>
                <a:gd name="connsiteX8" fmla="*/ 173 w 15270"/>
                <a:gd name="connsiteY8" fmla="*/ 4068 h 13009"/>
                <a:gd name="connsiteX9" fmla="*/ 124 w 15270"/>
                <a:gd name="connsiteY9" fmla="*/ 6044 h 13009"/>
                <a:gd name="connsiteX10" fmla="*/ 1408 w 15270"/>
                <a:gd name="connsiteY10" fmla="*/ 8465 h 13009"/>
                <a:gd name="connsiteX11" fmla="*/ 370 w 15270"/>
                <a:gd name="connsiteY11" fmla="*/ 5254 h 13009"/>
                <a:gd name="connsiteX12" fmla="*/ 420 w 15270"/>
                <a:gd name="connsiteY12" fmla="*/ 7131 h 13009"/>
                <a:gd name="connsiteX13" fmla="*/ 1309 w 15270"/>
                <a:gd name="connsiteY13" fmla="*/ 9255 h 13009"/>
                <a:gd name="connsiteX14" fmla="*/ 2939 w 15270"/>
                <a:gd name="connsiteY14" fmla="*/ 10984 h 13009"/>
                <a:gd name="connsiteX15" fmla="*/ 3137 w 15270"/>
                <a:gd name="connsiteY15" fmla="*/ 11132 h 13009"/>
                <a:gd name="connsiteX16" fmla="*/ 3877 w 15270"/>
                <a:gd name="connsiteY16" fmla="*/ 11725 h 13009"/>
                <a:gd name="connsiteX17" fmla="*/ 5706 w 15270"/>
                <a:gd name="connsiteY17" fmla="*/ 12614 h 13009"/>
                <a:gd name="connsiteX18" fmla="*/ 7681 w 15270"/>
                <a:gd name="connsiteY18" fmla="*/ 12960 h 13009"/>
                <a:gd name="connsiteX19" fmla="*/ 8719 w 15270"/>
                <a:gd name="connsiteY19" fmla="*/ 13009 h 13009"/>
                <a:gd name="connsiteX20" fmla="*/ 10299 w 15270"/>
                <a:gd name="connsiteY20" fmla="*/ 12911 h 13009"/>
                <a:gd name="connsiteX21" fmla="*/ 12473 w 15270"/>
                <a:gd name="connsiteY21" fmla="*/ 11972 h 13009"/>
                <a:gd name="connsiteX22" fmla="*/ 13708 w 15270"/>
                <a:gd name="connsiteY22" fmla="*/ 10934 h 13009"/>
                <a:gd name="connsiteX23" fmla="*/ 14992 w 15270"/>
                <a:gd name="connsiteY23" fmla="*/ 8810 h 13009"/>
                <a:gd name="connsiteX24" fmla="*/ 15190 w 15270"/>
                <a:gd name="connsiteY24" fmla="*/ 5649 h 13009"/>
                <a:gd name="connsiteX25" fmla="*/ 14252 w 15270"/>
                <a:gd name="connsiteY25" fmla="*/ 3475 h 13009"/>
                <a:gd name="connsiteX26" fmla="*/ 12572 w 15270"/>
                <a:gd name="connsiteY26" fmla="*/ 1845 h 13009"/>
                <a:gd name="connsiteX27" fmla="*/ 12572 w 15270"/>
                <a:gd name="connsiteY27" fmla="*/ 1845 h 1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270" h="13009">
                  <a:moveTo>
                    <a:pt x="12572" y="1845"/>
                  </a:moveTo>
                  <a:cubicBezTo>
                    <a:pt x="12276" y="1697"/>
                    <a:pt x="12028" y="1499"/>
                    <a:pt x="11732" y="1351"/>
                  </a:cubicBezTo>
                  <a:cubicBezTo>
                    <a:pt x="11139" y="1005"/>
                    <a:pt x="10497" y="610"/>
                    <a:pt x="9855" y="363"/>
                  </a:cubicBezTo>
                  <a:cubicBezTo>
                    <a:pt x="8521" y="-81"/>
                    <a:pt x="7731" y="-32"/>
                    <a:pt x="6397" y="67"/>
                  </a:cubicBezTo>
                  <a:cubicBezTo>
                    <a:pt x="6101" y="67"/>
                    <a:pt x="5853" y="116"/>
                    <a:pt x="5557" y="116"/>
                  </a:cubicBezTo>
                  <a:cubicBezTo>
                    <a:pt x="3680" y="264"/>
                    <a:pt x="2001" y="1450"/>
                    <a:pt x="1111" y="3080"/>
                  </a:cubicBezTo>
                  <a:cubicBezTo>
                    <a:pt x="2050" y="2438"/>
                    <a:pt x="2989" y="1845"/>
                    <a:pt x="3976" y="1203"/>
                  </a:cubicBezTo>
                  <a:cubicBezTo>
                    <a:pt x="3038" y="1499"/>
                    <a:pt x="2149" y="1697"/>
                    <a:pt x="1408" y="2389"/>
                  </a:cubicBezTo>
                  <a:cubicBezTo>
                    <a:pt x="864" y="2883"/>
                    <a:pt x="370" y="3376"/>
                    <a:pt x="173" y="4068"/>
                  </a:cubicBezTo>
                  <a:cubicBezTo>
                    <a:pt x="-74" y="4710"/>
                    <a:pt x="-25" y="5402"/>
                    <a:pt x="124" y="6044"/>
                  </a:cubicBezTo>
                  <a:cubicBezTo>
                    <a:pt x="321" y="7032"/>
                    <a:pt x="815" y="7724"/>
                    <a:pt x="1408" y="8465"/>
                  </a:cubicBezTo>
                  <a:cubicBezTo>
                    <a:pt x="1062" y="7378"/>
                    <a:pt x="716" y="6340"/>
                    <a:pt x="370" y="5254"/>
                  </a:cubicBezTo>
                  <a:cubicBezTo>
                    <a:pt x="271" y="5896"/>
                    <a:pt x="321" y="6489"/>
                    <a:pt x="420" y="7131"/>
                  </a:cubicBezTo>
                  <a:cubicBezTo>
                    <a:pt x="519" y="7921"/>
                    <a:pt x="864" y="8613"/>
                    <a:pt x="1309" y="9255"/>
                  </a:cubicBezTo>
                  <a:cubicBezTo>
                    <a:pt x="1704" y="9947"/>
                    <a:pt x="2247" y="10539"/>
                    <a:pt x="2939" y="10984"/>
                  </a:cubicBezTo>
                  <a:cubicBezTo>
                    <a:pt x="2989" y="11033"/>
                    <a:pt x="3038" y="11083"/>
                    <a:pt x="3137" y="11132"/>
                  </a:cubicBezTo>
                  <a:cubicBezTo>
                    <a:pt x="3384" y="11330"/>
                    <a:pt x="3631" y="11527"/>
                    <a:pt x="3877" y="11725"/>
                  </a:cubicBezTo>
                  <a:cubicBezTo>
                    <a:pt x="4372" y="12071"/>
                    <a:pt x="5112" y="12416"/>
                    <a:pt x="5706" y="12614"/>
                  </a:cubicBezTo>
                  <a:cubicBezTo>
                    <a:pt x="6397" y="12861"/>
                    <a:pt x="6990" y="12911"/>
                    <a:pt x="7681" y="12960"/>
                  </a:cubicBezTo>
                  <a:cubicBezTo>
                    <a:pt x="8027" y="12960"/>
                    <a:pt x="8373" y="13009"/>
                    <a:pt x="8719" y="13009"/>
                  </a:cubicBezTo>
                  <a:cubicBezTo>
                    <a:pt x="9262" y="12960"/>
                    <a:pt x="9756" y="12960"/>
                    <a:pt x="10299" y="12911"/>
                  </a:cubicBezTo>
                  <a:cubicBezTo>
                    <a:pt x="11090" y="12762"/>
                    <a:pt x="11831" y="12466"/>
                    <a:pt x="12473" y="11972"/>
                  </a:cubicBezTo>
                  <a:cubicBezTo>
                    <a:pt x="12967" y="11725"/>
                    <a:pt x="13362" y="11379"/>
                    <a:pt x="13708" y="10934"/>
                  </a:cubicBezTo>
                  <a:cubicBezTo>
                    <a:pt x="14301" y="10342"/>
                    <a:pt x="14745" y="9650"/>
                    <a:pt x="14992" y="8810"/>
                  </a:cubicBezTo>
                  <a:cubicBezTo>
                    <a:pt x="15289" y="7773"/>
                    <a:pt x="15338" y="6736"/>
                    <a:pt x="15190" y="5649"/>
                  </a:cubicBezTo>
                  <a:cubicBezTo>
                    <a:pt x="15042" y="4859"/>
                    <a:pt x="14745" y="4118"/>
                    <a:pt x="14252" y="3475"/>
                  </a:cubicBezTo>
                  <a:cubicBezTo>
                    <a:pt x="13856" y="2883"/>
                    <a:pt x="13313" y="2290"/>
                    <a:pt x="12572" y="1845"/>
                  </a:cubicBezTo>
                  <a:lnTo>
                    <a:pt x="12572" y="184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41" name="任意多边形: 形状 440"/>
            <p:cNvSpPr/>
            <p:nvPr/>
          </p:nvSpPr>
          <p:spPr>
            <a:xfrm>
              <a:off x="5052342" y="591639"/>
              <a:ext cx="16742" cy="15598"/>
            </a:xfrm>
            <a:custGeom>
              <a:avLst/>
              <a:gdLst>
                <a:gd name="connsiteX0" fmla="*/ 14012 w 16742"/>
                <a:gd name="connsiteY0" fmla="*/ 4095 h 15598"/>
                <a:gd name="connsiteX1" fmla="*/ 9913 w 16742"/>
                <a:gd name="connsiteY1" fmla="*/ 1081 h 15598"/>
                <a:gd name="connsiteX2" fmla="*/ 7590 w 16742"/>
                <a:gd name="connsiteY2" fmla="*/ 192 h 15598"/>
                <a:gd name="connsiteX3" fmla="*/ 5170 w 16742"/>
                <a:gd name="connsiteY3" fmla="*/ 143 h 15598"/>
                <a:gd name="connsiteX4" fmla="*/ 2947 w 16742"/>
                <a:gd name="connsiteY4" fmla="*/ 1081 h 15598"/>
                <a:gd name="connsiteX5" fmla="*/ 1119 w 16742"/>
                <a:gd name="connsiteY5" fmla="*/ 2810 h 15598"/>
                <a:gd name="connsiteX6" fmla="*/ 132 w 16742"/>
                <a:gd name="connsiteY6" fmla="*/ 7552 h 15598"/>
                <a:gd name="connsiteX7" fmla="*/ 2799 w 16742"/>
                <a:gd name="connsiteY7" fmla="*/ 11603 h 15598"/>
                <a:gd name="connsiteX8" fmla="*/ 6948 w 16742"/>
                <a:gd name="connsiteY8" fmla="*/ 14518 h 15598"/>
                <a:gd name="connsiteX9" fmla="*/ 9270 w 16742"/>
                <a:gd name="connsiteY9" fmla="*/ 15407 h 15598"/>
                <a:gd name="connsiteX10" fmla="*/ 11641 w 16742"/>
                <a:gd name="connsiteY10" fmla="*/ 15456 h 15598"/>
                <a:gd name="connsiteX11" fmla="*/ 13864 w 16742"/>
                <a:gd name="connsiteY11" fmla="*/ 14518 h 15598"/>
                <a:gd name="connsiteX12" fmla="*/ 15642 w 16742"/>
                <a:gd name="connsiteY12" fmla="*/ 12838 h 15598"/>
                <a:gd name="connsiteX13" fmla="*/ 16631 w 16742"/>
                <a:gd name="connsiteY13" fmla="*/ 8145 h 15598"/>
                <a:gd name="connsiteX14" fmla="*/ 14012 w 16742"/>
                <a:gd name="connsiteY14" fmla="*/ 4095 h 15598"/>
                <a:gd name="connsiteX15" fmla="*/ 14012 w 16742"/>
                <a:gd name="connsiteY15" fmla="*/ 4095 h 1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742" h="15598">
                  <a:moveTo>
                    <a:pt x="14012" y="4095"/>
                  </a:moveTo>
                  <a:cubicBezTo>
                    <a:pt x="12629" y="3107"/>
                    <a:pt x="11295" y="2118"/>
                    <a:pt x="9913" y="1081"/>
                  </a:cubicBezTo>
                  <a:cubicBezTo>
                    <a:pt x="9221" y="587"/>
                    <a:pt x="8430" y="241"/>
                    <a:pt x="7590" y="192"/>
                  </a:cubicBezTo>
                  <a:cubicBezTo>
                    <a:pt x="6800" y="-55"/>
                    <a:pt x="6010" y="-55"/>
                    <a:pt x="5170" y="143"/>
                  </a:cubicBezTo>
                  <a:cubicBezTo>
                    <a:pt x="4331" y="291"/>
                    <a:pt x="3589" y="587"/>
                    <a:pt x="2947" y="1081"/>
                  </a:cubicBezTo>
                  <a:cubicBezTo>
                    <a:pt x="2206" y="1476"/>
                    <a:pt x="1613" y="2069"/>
                    <a:pt x="1119" y="2810"/>
                  </a:cubicBezTo>
                  <a:cubicBezTo>
                    <a:pt x="280" y="4193"/>
                    <a:pt x="-264" y="5922"/>
                    <a:pt x="132" y="7552"/>
                  </a:cubicBezTo>
                  <a:cubicBezTo>
                    <a:pt x="527" y="9183"/>
                    <a:pt x="1367" y="10615"/>
                    <a:pt x="2799" y="11603"/>
                  </a:cubicBezTo>
                  <a:cubicBezTo>
                    <a:pt x="4182" y="12591"/>
                    <a:pt x="5565" y="13530"/>
                    <a:pt x="6948" y="14518"/>
                  </a:cubicBezTo>
                  <a:cubicBezTo>
                    <a:pt x="7640" y="15012"/>
                    <a:pt x="8430" y="15308"/>
                    <a:pt x="9270" y="15407"/>
                  </a:cubicBezTo>
                  <a:cubicBezTo>
                    <a:pt x="10060" y="15654"/>
                    <a:pt x="10851" y="15654"/>
                    <a:pt x="11641" y="15456"/>
                  </a:cubicBezTo>
                  <a:cubicBezTo>
                    <a:pt x="12481" y="15308"/>
                    <a:pt x="13222" y="15012"/>
                    <a:pt x="13864" y="14518"/>
                  </a:cubicBezTo>
                  <a:cubicBezTo>
                    <a:pt x="14605" y="14122"/>
                    <a:pt x="15198" y="13530"/>
                    <a:pt x="15642" y="12838"/>
                  </a:cubicBezTo>
                  <a:cubicBezTo>
                    <a:pt x="16482" y="11455"/>
                    <a:pt x="16976" y="9775"/>
                    <a:pt x="16631" y="8145"/>
                  </a:cubicBezTo>
                  <a:cubicBezTo>
                    <a:pt x="16235" y="6416"/>
                    <a:pt x="15396" y="5082"/>
                    <a:pt x="14012" y="4095"/>
                  </a:cubicBezTo>
                  <a:lnTo>
                    <a:pt x="14012" y="409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42" name="任意多边形: 形状 441"/>
            <p:cNvSpPr/>
            <p:nvPr/>
          </p:nvSpPr>
          <p:spPr>
            <a:xfrm>
              <a:off x="4841048" y="440643"/>
              <a:ext cx="176562" cy="123083"/>
            </a:xfrm>
            <a:custGeom>
              <a:avLst/>
              <a:gdLst>
                <a:gd name="connsiteX0" fmla="*/ 175858 w 176562"/>
                <a:gd name="connsiteY0" fmla="*/ 119721 h 123083"/>
                <a:gd name="connsiteX1" fmla="*/ 148541 w 176562"/>
                <a:gd name="connsiteY1" fmla="*/ 104408 h 123083"/>
                <a:gd name="connsiteX2" fmla="*/ 124731 w 176562"/>
                <a:gd name="connsiteY2" fmla="*/ 82574 h 123083"/>
                <a:gd name="connsiteX3" fmla="*/ 115592 w 176562"/>
                <a:gd name="connsiteY3" fmla="*/ 71805 h 123083"/>
                <a:gd name="connsiteX4" fmla="*/ 104774 w 176562"/>
                <a:gd name="connsiteY4" fmla="*/ 65136 h 123083"/>
                <a:gd name="connsiteX5" fmla="*/ 97167 w 176562"/>
                <a:gd name="connsiteY5" fmla="*/ 54219 h 123083"/>
                <a:gd name="connsiteX6" fmla="*/ 85656 w 176562"/>
                <a:gd name="connsiteY6" fmla="*/ 47600 h 123083"/>
                <a:gd name="connsiteX7" fmla="*/ 57252 w 176562"/>
                <a:gd name="connsiteY7" fmla="*/ 39004 h 123083"/>
                <a:gd name="connsiteX8" fmla="*/ 36851 w 176562"/>
                <a:gd name="connsiteY8" fmla="*/ 19837 h 123083"/>
                <a:gd name="connsiteX9" fmla="*/ 2618 w 176562"/>
                <a:gd name="connsiteY9" fmla="*/ 1659 h 123083"/>
                <a:gd name="connsiteX10" fmla="*/ 4297 w 176562"/>
                <a:gd name="connsiteY10" fmla="*/ 10501 h 123083"/>
                <a:gd name="connsiteX11" fmla="*/ 38086 w 176562"/>
                <a:gd name="connsiteY11" fmla="*/ 41375 h 123083"/>
                <a:gd name="connsiteX12" fmla="*/ 60315 w 176562"/>
                <a:gd name="connsiteY12" fmla="*/ 55158 h 123083"/>
                <a:gd name="connsiteX13" fmla="*/ 88027 w 176562"/>
                <a:gd name="connsiteY13" fmla="*/ 64148 h 123083"/>
                <a:gd name="connsiteX14" fmla="*/ 94005 w 176562"/>
                <a:gd name="connsiteY14" fmla="*/ 73188 h 123083"/>
                <a:gd name="connsiteX15" fmla="*/ 104823 w 176562"/>
                <a:gd name="connsiteY15" fmla="*/ 79659 h 123083"/>
                <a:gd name="connsiteX16" fmla="*/ 124138 w 176562"/>
                <a:gd name="connsiteY16" fmla="*/ 100110 h 123083"/>
                <a:gd name="connsiteX17" fmla="*/ 174623 w 176562"/>
                <a:gd name="connsiteY17" fmla="*/ 123081 h 123083"/>
                <a:gd name="connsiteX18" fmla="*/ 175858 w 176562"/>
                <a:gd name="connsiteY18" fmla="*/ 119721 h 123083"/>
                <a:gd name="connsiteX19" fmla="*/ 175858 w 176562"/>
                <a:gd name="connsiteY19" fmla="*/ 119721 h 12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6562" h="123083">
                  <a:moveTo>
                    <a:pt x="175858" y="119721"/>
                  </a:moveTo>
                  <a:cubicBezTo>
                    <a:pt x="167411" y="113596"/>
                    <a:pt x="157383" y="109990"/>
                    <a:pt x="148541" y="104408"/>
                  </a:cubicBezTo>
                  <a:cubicBezTo>
                    <a:pt x="139204" y="98529"/>
                    <a:pt x="131350" y="91416"/>
                    <a:pt x="124731" y="82574"/>
                  </a:cubicBezTo>
                  <a:cubicBezTo>
                    <a:pt x="121915" y="78770"/>
                    <a:pt x="119149" y="74966"/>
                    <a:pt x="115592" y="71805"/>
                  </a:cubicBezTo>
                  <a:cubicBezTo>
                    <a:pt x="112282" y="68890"/>
                    <a:pt x="108330" y="67557"/>
                    <a:pt x="104774" y="65136"/>
                  </a:cubicBezTo>
                  <a:cubicBezTo>
                    <a:pt x="100674" y="62271"/>
                    <a:pt x="100229" y="57825"/>
                    <a:pt x="97167" y="54219"/>
                  </a:cubicBezTo>
                  <a:cubicBezTo>
                    <a:pt x="94202" y="50662"/>
                    <a:pt x="90053" y="48736"/>
                    <a:pt x="85656" y="47600"/>
                  </a:cubicBezTo>
                  <a:cubicBezTo>
                    <a:pt x="75727" y="44981"/>
                    <a:pt x="66440" y="44290"/>
                    <a:pt x="57252" y="39004"/>
                  </a:cubicBezTo>
                  <a:cubicBezTo>
                    <a:pt x="48805" y="34163"/>
                    <a:pt x="42630" y="27494"/>
                    <a:pt x="36851" y="19837"/>
                  </a:cubicBezTo>
                  <a:cubicBezTo>
                    <a:pt x="28453" y="8772"/>
                    <a:pt x="17981" y="-4763"/>
                    <a:pt x="2618" y="1659"/>
                  </a:cubicBezTo>
                  <a:cubicBezTo>
                    <a:pt x="-1878" y="3536"/>
                    <a:pt x="-99" y="10057"/>
                    <a:pt x="4297" y="10501"/>
                  </a:cubicBezTo>
                  <a:cubicBezTo>
                    <a:pt x="19808" y="12082"/>
                    <a:pt x="27761" y="31990"/>
                    <a:pt x="38086" y="41375"/>
                  </a:cubicBezTo>
                  <a:cubicBezTo>
                    <a:pt x="44606" y="47254"/>
                    <a:pt x="52115" y="51947"/>
                    <a:pt x="60315" y="55158"/>
                  </a:cubicBezTo>
                  <a:cubicBezTo>
                    <a:pt x="67922" y="58121"/>
                    <a:pt x="83285" y="57627"/>
                    <a:pt x="88027" y="64148"/>
                  </a:cubicBezTo>
                  <a:cubicBezTo>
                    <a:pt x="90251" y="67211"/>
                    <a:pt x="91140" y="70520"/>
                    <a:pt x="94005" y="73188"/>
                  </a:cubicBezTo>
                  <a:cubicBezTo>
                    <a:pt x="97216" y="76152"/>
                    <a:pt x="101267" y="77337"/>
                    <a:pt x="104823" y="79659"/>
                  </a:cubicBezTo>
                  <a:cubicBezTo>
                    <a:pt x="112530" y="84648"/>
                    <a:pt x="117173" y="94084"/>
                    <a:pt x="124138" y="100110"/>
                  </a:cubicBezTo>
                  <a:cubicBezTo>
                    <a:pt x="137229" y="111472"/>
                    <a:pt x="157383" y="120956"/>
                    <a:pt x="174623" y="123081"/>
                  </a:cubicBezTo>
                  <a:cubicBezTo>
                    <a:pt x="176550" y="123179"/>
                    <a:pt x="177192" y="120660"/>
                    <a:pt x="175858" y="119721"/>
                  </a:cubicBezTo>
                  <a:lnTo>
                    <a:pt x="175858" y="11972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43" name="任意多边形: 形状 442"/>
            <p:cNvSpPr/>
            <p:nvPr/>
          </p:nvSpPr>
          <p:spPr>
            <a:xfrm>
              <a:off x="4995466" y="449936"/>
              <a:ext cx="341126" cy="241481"/>
            </a:xfrm>
            <a:custGeom>
              <a:avLst/>
              <a:gdLst>
                <a:gd name="connsiteX0" fmla="*/ 340950 w 341126"/>
                <a:gd name="connsiteY0" fmla="*/ 240149 h 241481"/>
                <a:gd name="connsiteX1" fmla="*/ 308841 w 341126"/>
                <a:gd name="connsiteY1" fmla="*/ 216783 h 241481"/>
                <a:gd name="connsiteX2" fmla="*/ 288933 w 341126"/>
                <a:gd name="connsiteY2" fmla="*/ 214165 h 241481"/>
                <a:gd name="connsiteX3" fmla="*/ 278806 w 341126"/>
                <a:gd name="connsiteY3" fmla="*/ 212831 h 241481"/>
                <a:gd name="connsiteX4" fmla="*/ 275200 w 341126"/>
                <a:gd name="connsiteY4" fmla="*/ 203544 h 241481"/>
                <a:gd name="connsiteX5" fmla="*/ 262653 w 341126"/>
                <a:gd name="connsiteY5" fmla="*/ 172868 h 241481"/>
                <a:gd name="connsiteX6" fmla="*/ 219726 w 341126"/>
                <a:gd name="connsiteY6" fmla="*/ 161556 h 241481"/>
                <a:gd name="connsiteX7" fmla="*/ 225999 w 341126"/>
                <a:gd name="connsiteY7" fmla="*/ 170991 h 241481"/>
                <a:gd name="connsiteX8" fmla="*/ 220664 w 341126"/>
                <a:gd name="connsiteY8" fmla="*/ 143871 h 241481"/>
                <a:gd name="connsiteX9" fmla="*/ 192211 w 341126"/>
                <a:gd name="connsiteY9" fmla="*/ 126730 h 241481"/>
                <a:gd name="connsiteX10" fmla="*/ 173489 w 341126"/>
                <a:gd name="connsiteY10" fmla="*/ 115220 h 241481"/>
                <a:gd name="connsiteX11" fmla="*/ 159855 w 341126"/>
                <a:gd name="connsiteY11" fmla="*/ 98770 h 241481"/>
                <a:gd name="connsiteX12" fmla="*/ 127153 w 341126"/>
                <a:gd name="connsiteY12" fmla="*/ 65821 h 241481"/>
                <a:gd name="connsiteX13" fmla="*/ 67528 w 341126"/>
                <a:gd name="connsiteY13" fmla="*/ 17411 h 241481"/>
                <a:gd name="connsiteX14" fmla="*/ 35666 w 341126"/>
                <a:gd name="connsiteY14" fmla="*/ 2838 h 241481"/>
                <a:gd name="connsiteX15" fmla="*/ 1927 w 341126"/>
                <a:gd name="connsiteY15" fmla="*/ 2838 h 241481"/>
                <a:gd name="connsiteX16" fmla="*/ 2322 w 341126"/>
                <a:gd name="connsiteY16" fmla="*/ 9309 h 241481"/>
                <a:gd name="connsiteX17" fmla="*/ 33345 w 341126"/>
                <a:gd name="connsiteY17" fmla="*/ 17608 h 241481"/>
                <a:gd name="connsiteX18" fmla="*/ 61354 w 341126"/>
                <a:gd name="connsiteY18" fmla="*/ 31292 h 241481"/>
                <a:gd name="connsiteX19" fmla="*/ 114803 w 341126"/>
                <a:gd name="connsiteY19" fmla="*/ 74367 h 241481"/>
                <a:gd name="connsiteX20" fmla="*/ 142367 w 341126"/>
                <a:gd name="connsiteY20" fmla="*/ 101191 h 241481"/>
                <a:gd name="connsiteX21" fmla="*/ 168203 w 341126"/>
                <a:gd name="connsiteY21" fmla="*/ 130138 h 241481"/>
                <a:gd name="connsiteX22" fmla="*/ 198336 w 341126"/>
                <a:gd name="connsiteY22" fmla="*/ 144859 h 241481"/>
                <a:gd name="connsiteX23" fmla="*/ 212563 w 341126"/>
                <a:gd name="connsiteY23" fmla="*/ 166594 h 241481"/>
                <a:gd name="connsiteX24" fmla="*/ 218836 w 341126"/>
                <a:gd name="connsiteY24" fmla="*/ 176030 h 241481"/>
                <a:gd name="connsiteX25" fmla="*/ 259146 w 341126"/>
                <a:gd name="connsiteY25" fmla="*/ 188873 h 241481"/>
                <a:gd name="connsiteX26" fmla="*/ 265765 w 341126"/>
                <a:gd name="connsiteY26" fmla="*/ 219698 h 241481"/>
                <a:gd name="connsiteX27" fmla="*/ 296689 w 341126"/>
                <a:gd name="connsiteY27" fmla="*/ 225823 h 241481"/>
                <a:gd name="connsiteX28" fmla="*/ 339814 w 341126"/>
                <a:gd name="connsiteY28" fmla="*/ 241335 h 241481"/>
                <a:gd name="connsiteX29" fmla="*/ 340950 w 341126"/>
                <a:gd name="connsiteY29" fmla="*/ 240149 h 241481"/>
                <a:gd name="connsiteX30" fmla="*/ 340950 w 341126"/>
                <a:gd name="connsiteY30" fmla="*/ 240149 h 24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41126" h="241481">
                  <a:moveTo>
                    <a:pt x="340950" y="240149"/>
                  </a:moveTo>
                  <a:cubicBezTo>
                    <a:pt x="332503" y="228540"/>
                    <a:pt x="322821" y="220834"/>
                    <a:pt x="308841" y="216783"/>
                  </a:cubicBezTo>
                  <a:cubicBezTo>
                    <a:pt x="302271" y="214906"/>
                    <a:pt x="295701" y="214560"/>
                    <a:pt x="288933" y="214165"/>
                  </a:cubicBezTo>
                  <a:cubicBezTo>
                    <a:pt x="285574" y="213968"/>
                    <a:pt x="282017" y="213918"/>
                    <a:pt x="278806" y="212831"/>
                  </a:cubicBezTo>
                  <a:cubicBezTo>
                    <a:pt x="273916" y="211201"/>
                    <a:pt x="274459" y="207941"/>
                    <a:pt x="275200" y="203544"/>
                  </a:cubicBezTo>
                  <a:cubicBezTo>
                    <a:pt x="277275" y="191442"/>
                    <a:pt x="272039" y="180525"/>
                    <a:pt x="262653" y="172868"/>
                  </a:cubicBezTo>
                  <a:cubicBezTo>
                    <a:pt x="250699" y="163136"/>
                    <a:pt x="234496" y="162149"/>
                    <a:pt x="219726" y="161556"/>
                  </a:cubicBezTo>
                  <a:cubicBezTo>
                    <a:pt x="221850" y="164717"/>
                    <a:pt x="223924" y="167829"/>
                    <a:pt x="225999" y="170991"/>
                  </a:cubicBezTo>
                  <a:cubicBezTo>
                    <a:pt x="229754" y="161457"/>
                    <a:pt x="226839" y="151627"/>
                    <a:pt x="220664" y="143871"/>
                  </a:cubicBezTo>
                  <a:cubicBezTo>
                    <a:pt x="213403" y="134782"/>
                    <a:pt x="202634" y="130879"/>
                    <a:pt x="192211" y="126730"/>
                  </a:cubicBezTo>
                  <a:cubicBezTo>
                    <a:pt x="185048" y="123865"/>
                    <a:pt x="178922" y="120802"/>
                    <a:pt x="173489" y="115220"/>
                  </a:cubicBezTo>
                  <a:cubicBezTo>
                    <a:pt x="168549" y="110132"/>
                    <a:pt x="164449" y="104204"/>
                    <a:pt x="159855" y="98770"/>
                  </a:cubicBezTo>
                  <a:cubicBezTo>
                    <a:pt x="149777" y="87013"/>
                    <a:pt x="138564" y="76244"/>
                    <a:pt x="127153" y="65821"/>
                  </a:cubicBezTo>
                  <a:cubicBezTo>
                    <a:pt x="108332" y="48581"/>
                    <a:pt x="89313" y="30847"/>
                    <a:pt x="67528" y="17411"/>
                  </a:cubicBezTo>
                  <a:cubicBezTo>
                    <a:pt x="57550" y="11285"/>
                    <a:pt x="46979" y="5901"/>
                    <a:pt x="35666" y="2838"/>
                  </a:cubicBezTo>
                  <a:cubicBezTo>
                    <a:pt x="25293" y="22"/>
                    <a:pt x="11955" y="-1805"/>
                    <a:pt x="1927" y="2838"/>
                  </a:cubicBezTo>
                  <a:cubicBezTo>
                    <a:pt x="-938" y="4172"/>
                    <a:pt x="-444" y="8222"/>
                    <a:pt x="2322" y="9309"/>
                  </a:cubicBezTo>
                  <a:cubicBezTo>
                    <a:pt x="12252" y="13113"/>
                    <a:pt x="23218" y="13953"/>
                    <a:pt x="33345" y="17608"/>
                  </a:cubicBezTo>
                  <a:cubicBezTo>
                    <a:pt x="43175" y="21165"/>
                    <a:pt x="52512" y="25759"/>
                    <a:pt x="61354" y="31292"/>
                  </a:cubicBezTo>
                  <a:cubicBezTo>
                    <a:pt x="80817" y="43444"/>
                    <a:pt x="97909" y="59004"/>
                    <a:pt x="114803" y="74367"/>
                  </a:cubicBezTo>
                  <a:cubicBezTo>
                    <a:pt x="124288" y="83012"/>
                    <a:pt x="133673" y="91755"/>
                    <a:pt x="142367" y="101191"/>
                  </a:cubicBezTo>
                  <a:cubicBezTo>
                    <a:pt x="151062" y="110576"/>
                    <a:pt x="158225" y="121987"/>
                    <a:pt x="168203" y="130138"/>
                  </a:cubicBezTo>
                  <a:cubicBezTo>
                    <a:pt x="177095" y="137400"/>
                    <a:pt x="188111" y="140117"/>
                    <a:pt x="198336" y="144859"/>
                  </a:cubicBezTo>
                  <a:cubicBezTo>
                    <a:pt x="206339" y="148564"/>
                    <a:pt x="216416" y="156665"/>
                    <a:pt x="212563" y="166594"/>
                  </a:cubicBezTo>
                  <a:cubicBezTo>
                    <a:pt x="210933" y="170793"/>
                    <a:pt x="214391" y="175931"/>
                    <a:pt x="218836" y="176030"/>
                  </a:cubicBezTo>
                  <a:cubicBezTo>
                    <a:pt x="232619" y="176326"/>
                    <a:pt x="250254" y="176277"/>
                    <a:pt x="259146" y="188873"/>
                  </a:cubicBezTo>
                  <a:cubicBezTo>
                    <a:pt x="266062" y="198704"/>
                    <a:pt x="257219" y="210658"/>
                    <a:pt x="265765" y="219698"/>
                  </a:cubicBezTo>
                  <a:cubicBezTo>
                    <a:pt x="273570" y="227947"/>
                    <a:pt x="286562" y="226120"/>
                    <a:pt x="296689" y="225823"/>
                  </a:cubicBezTo>
                  <a:cubicBezTo>
                    <a:pt x="311805" y="225329"/>
                    <a:pt x="328452" y="231208"/>
                    <a:pt x="339814" y="241335"/>
                  </a:cubicBezTo>
                  <a:cubicBezTo>
                    <a:pt x="340505" y="241828"/>
                    <a:pt x="341543" y="240989"/>
                    <a:pt x="340950" y="240149"/>
                  </a:cubicBezTo>
                  <a:lnTo>
                    <a:pt x="340950" y="24014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44" name="任意多边形: 形状 443"/>
            <p:cNvSpPr/>
            <p:nvPr/>
          </p:nvSpPr>
          <p:spPr>
            <a:xfrm>
              <a:off x="5130263" y="411294"/>
              <a:ext cx="327251" cy="223575"/>
            </a:xfrm>
            <a:custGeom>
              <a:avLst/>
              <a:gdLst>
                <a:gd name="connsiteX0" fmla="*/ 327131 w 327251"/>
                <a:gd name="connsiteY0" fmla="*/ 222822 h 223575"/>
                <a:gd name="connsiteX1" fmla="*/ 302431 w 327251"/>
                <a:gd name="connsiteY1" fmla="*/ 206372 h 223575"/>
                <a:gd name="connsiteX2" fmla="*/ 275608 w 327251"/>
                <a:gd name="connsiteY2" fmla="*/ 190367 h 223575"/>
                <a:gd name="connsiteX3" fmla="*/ 221615 w 327251"/>
                <a:gd name="connsiteY3" fmla="*/ 159839 h 223575"/>
                <a:gd name="connsiteX4" fmla="*/ 185406 w 327251"/>
                <a:gd name="connsiteY4" fmla="*/ 118048 h 223575"/>
                <a:gd name="connsiteX5" fmla="*/ 139119 w 327251"/>
                <a:gd name="connsiteY5" fmla="*/ 106044 h 223575"/>
                <a:gd name="connsiteX6" fmla="*/ 146628 w 327251"/>
                <a:gd name="connsiteY6" fmla="*/ 117455 h 223575"/>
                <a:gd name="connsiteX7" fmla="*/ 144701 w 327251"/>
                <a:gd name="connsiteY7" fmla="*/ 72947 h 223575"/>
                <a:gd name="connsiteX8" fmla="*/ 126078 w 327251"/>
                <a:gd name="connsiteY8" fmla="*/ 58819 h 223575"/>
                <a:gd name="connsiteX9" fmla="*/ 113432 w 327251"/>
                <a:gd name="connsiteY9" fmla="*/ 56991 h 223575"/>
                <a:gd name="connsiteX10" fmla="*/ 105874 w 327251"/>
                <a:gd name="connsiteY10" fmla="*/ 55904 h 223575"/>
                <a:gd name="connsiteX11" fmla="*/ 107109 w 327251"/>
                <a:gd name="connsiteY11" fmla="*/ 48297 h 223575"/>
                <a:gd name="connsiteX12" fmla="*/ 79051 w 327251"/>
                <a:gd name="connsiteY12" fmla="*/ 14410 h 223575"/>
                <a:gd name="connsiteX13" fmla="*/ 3619 w 327251"/>
                <a:gd name="connsiteY13" fmla="*/ 35 h 223575"/>
                <a:gd name="connsiteX14" fmla="*/ 2285 w 327251"/>
                <a:gd name="connsiteY14" fmla="*/ 6852 h 223575"/>
                <a:gd name="connsiteX15" fmla="*/ 32912 w 327251"/>
                <a:gd name="connsiteY15" fmla="*/ 18460 h 223575"/>
                <a:gd name="connsiteX16" fmla="*/ 66157 w 327251"/>
                <a:gd name="connsiteY16" fmla="*/ 27303 h 223575"/>
                <a:gd name="connsiteX17" fmla="*/ 87843 w 327251"/>
                <a:gd name="connsiteY17" fmla="*/ 35700 h 223575"/>
                <a:gd name="connsiteX18" fmla="*/ 89671 w 327251"/>
                <a:gd name="connsiteY18" fmla="*/ 54916 h 223575"/>
                <a:gd name="connsiteX19" fmla="*/ 100934 w 327251"/>
                <a:gd name="connsiteY19" fmla="*/ 70428 h 223575"/>
                <a:gd name="connsiteX20" fmla="*/ 123015 w 327251"/>
                <a:gd name="connsiteY20" fmla="*/ 73836 h 223575"/>
                <a:gd name="connsiteX21" fmla="*/ 134377 w 327251"/>
                <a:gd name="connsiteY21" fmla="*/ 109107 h 223575"/>
                <a:gd name="connsiteX22" fmla="*/ 141886 w 327251"/>
                <a:gd name="connsiteY22" fmla="*/ 120518 h 223575"/>
                <a:gd name="connsiteX23" fmla="*/ 185504 w 327251"/>
                <a:gd name="connsiteY23" fmla="*/ 139141 h 223575"/>
                <a:gd name="connsiteX24" fmla="*/ 201214 w 327251"/>
                <a:gd name="connsiteY24" fmla="*/ 159987 h 223575"/>
                <a:gd name="connsiteX25" fmla="*/ 222998 w 327251"/>
                <a:gd name="connsiteY25" fmla="*/ 176684 h 223575"/>
                <a:gd name="connsiteX26" fmla="*/ 273138 w 327251"/>
                <a:gd name="connsiteY26" fmla="*/ 202717 h 223575"/>
                <a:gd name="connsiteX27" fmla="*/ 300356 w 327251"/>
                <a:gd name="connsiteY27" fmla="*/ 214276 h 223575"/>
                <a:gd name="connsiteX28" fmla="*/ 326784 w 327251"/>
                <a:gd name="connsiteY28" fmla="*/ 223563 h 223575"/>
                <a:gd name="connsiteX29" fmla="*/ 327131 w 327251"/>
                <a:gd name="connsiteY29" fmla="*/ 222822 h 223575"/>
                <a:gd name="connsiteX30" fmla="*/ 327131 w 327251"/>
                <a:gd name="connsiteY30" fmla="*/ 222822 h 22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27251" h="223575">
                  <a:moveTo>
                    <a:pt x="327131" y="222822"/>
                  </a:moveTo>
                  <a:cubicBezTo>
                    <a:pt x="320215" y="216203"/>
                    <a:pt x="310533" y="211559"/>
                    <a:pt x="302431" y="206372"/>
                  </a:cubicBezTo>
                  <a:cubicBezTo>
                    <a:pt x="293688" y="200741"/>
                    <a:pt x="284746" y="195357"/>
                    <a:pt x="275608" y="190367"/>
                  </a:cubicBezTo>
                  <a:cubicBezTo>
                    <a:pt x="257626" y="180488"/>
                    <a:pt x="238213" y="171942"/>
                    <a:pt x="221615" y="159839"/>
                  </a:cubicBezTo>
                  <a:cubicBezTo>
                    <a:pt x="206054" y="148527"/>
                    <a:pt x="199534" y="130447"/>
                    <a:pt x="185406" y="118048"/>
                  </a:cubicBezTo>
                  <a:cubicBezTo>
                    <a:pt x="172760" y="106884"/>
                    <a:pt x="155569" y="102784"/>
                    <a:pt x="139119" y="106044"/>
                  </a:cubicBezTo>
                  <a:cubicBezTo>
                    <a:pt x="141639" y="109848"/>
                    <a:pt x="144108" y="113651"/>
                    <a:pt x="146628" y="117455"/>
                  </a:cubicBezTo>
                  <a:cubicBezTo>
                    <a:pt x="155717" y="103722"/>
                    <a:pt x="154038" y="86136"/>
                    <a:pt x="144701" y="72947"/>
                  </a:cubicBezTo>
                  <a:cubicBezTo>
                    <a:pt x="140157" y="66525"/>
                    <a:pt x="133587" y="61239"/>
                    <a:pt x="126078" y="58819"/>
                  </a:cubicBezTo>
                  <a:cubicBezTo>
                    <a:pt x="121929" y="57485"/>
                    <a:pt x="117730" y="57337"/>
                    <a:pt x="113432" y="56991"/>
                  </a:cubicBezTo>
                  <a:cubicBezTo>
                    <a:pt x="112197" y="56892"/>
                    <a:pt x="106813" y="57189"/>
                    <a:pt x="105874" y="55904"/>
                  </a:cubicBezTo>
                  <a:cubicBezTo>
                    <a:pt x="104441" y="53928"/>
                    <a:pt x="106615" y="50322"/>
                    <a:pt x="107109" y="48297"/>
                  </a:cubicBezTo>
                  <a:cubicBezTo>
                    <a:pt x="111505" y="29970"/>
                    <a:pt x="94216" y="19004"/>
                    <a:pt x="79051" y="14410"/>
                  </a:cubicBezTo>
                  <a:cubicBezTo>
                    <a:pt x="54253" y="6802"/>
                    <a:pt x="29158" y="3542"/>
                    <a:pt x="3619" y="35"/>
                  </a:cubicBezTo>
                  <a:cubicBezTo>
                    <a:pt x="-432" y="-509"/>
                    <a:pt x="-1370" y="5518"/>
                    <a:pt x="2285" y="6852"/>
                  </a:cubicBezTo>
                  <a:cubicBezTo>
                    <a:pt x="12510" y="10606"/>
                    <a:pt x="22489" y="15249"/>
                    <a:pt x="32912" y="18460"/>
                  </a:cubicBezTo>
                  <a:cubicBezTo>
                    <a:pt x="43878" y="21869"/>
                    <a:pt x="55043" y="24536"/>
                    <a:pt x="66157" y="27303"/>
                  </a:cubicBezTo>
                  <a:cubicBezTo>
                    <a:pt x="73518" y="29130"/>
                    <a:pt x="81767" y="30859"/>
                    <a:pt x="87843" y="35700"/>
                  </a:cubicBezTo>
                  <a:cubicBezTo>
                    <a:pt x="95451" y="41776"/>
                    <a:pt x="89869" y="47013"/>
                    <a:pt x="89671" y="54916"/>
                  </a:cubicBezTo>
                  <a:cubicBezTo>
                    <a:pt x="89523" y="62129"/>
                    <a:pt x="94265" y="68106"/>
                    <a:pt x="100934" y="70428"/>
                  </a:cubicBezTo>
                  <a:cubicBezTo>
                    <a:pt x="108048" y="72897"/>
                    <a:pt x="116100" y="70872"/>
                    <a:pt x="123015" y="73836"/>
                  </a:cubicBezTo>
                  <a:cubicBezTo>
                    <a:pt x="135908" y="79369"/>
                    <a:pt x="142083" y="97300"/>
                    <a:pt x="134377" y="109107"/>
                  </a:cubicBezTo>
                  <a:cubicBezTo>
                    <a:pt x="130919" y="114392"/>
                    <a:pt x="135513" y="121852"/>
                    <a:pt x="141886" y="120518"/>
                  </a:cubicBezTo>
                  <a:cubicBezTo>
                    <a:pt x="160015" y="116763"/>
                    <a:pt x="174884" y="124717"/>
                    <a:pt x="185504" y="139141"/>
                  </a:cubicBezTo>
                  <a:cubicBezTo>
                    <a:pt x="190642" y="146156"/>
                    <a:pt x="195088" y="153714"/>
                    <a:pt x="201214" y="159987"/>
                  </a:cubicBezTo>
                  <a:cubicBezTo>
                    <a:pt x="207586" y="166607"/>
                    <a:pt x="215094" y="171991"/>
                    <a:pt x="222998" y="176684"/>
                  </a:cubicBezTo>
                  <a:cubicBezTo>
                    <a:pt x="239151" y="186317"/>
                    <a:pt x="256244" y="194517"/>
                    <a:pt x="273138" y="202717"/>
                  </a:cubicBezTo>
                  <a:cubicBezTo>
                    <a:pt x="281931" y="207015"/>
                    <a:pt x="291119" y="210967"/>
                    <a:pt x="300356" y="214276"/>
                  </a:cubicBezTo>
                  <a:cubicBezTo>
                    <a:pt x="308902" y="217339"/>
                    <a:pt x="317745" y="222131"/>
                    <a:pt x="326784" y="223563"/>
                  </a:cubicBezTo>
                  <a:cubicBezTo>
                    <a:pt x="327131" y="223662"/>
                    <a:pt x="327427" y="223119"/>
                    <a:pt x="327131" y="222822"/>
                  </a:cubicBezTo>
                  <a:lnTo>
                    <a:pt x="327131" y="22282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45" name="任意多边形: 形状 444"/>
            <p:cNvSpPr/>
            <p:nvPr/>
          </p:nvSpPr>
          <p:spPr>
            <a:xfrm>
              <a:off x="4884777" y="368166"/>
              <a:ext cx="68642" cy="48943"/>
            </a:xfrm>
            <a:custGeom>
              <a:avLst/>
              <a:gdLst>
                <a:gd name="connsiteX0" fmla="*/ 65835 w 68642"/>
                <a:gd name="connsiteY0" fmla="*/ 38816 h 48943"/>
                <a:gd name="connsiteX1" fmla="*/ 55808 w 68642"/>
                <a:gd name="connsiteY1" fmla="*/ 41286 h 48943"/>
                <a:gd name="connsiteX2" fmla="*/ 51312 w 68642"/>
                <a:gd name="connsiteY2" fmla="*/ 35704 h 48943"/>
                <a:gd name="connsiteX3" fmla="*/ 41828 w 68642"/>
                <a:gd name="connsiteY3" fmla="*/ 15845 h 48943"/>
                <a:gd name="connsiteX4" fmla="*/ 24143 w 68642"/>
                <a:gd name="connsiteY4" fmla="*/ 2952 h 48943"/>
                <a:gd name="connsiteX5" fmla="*/ 13226 w 68642"/>
                <a:gd name="connsiteY5" fmla="*/ 186 h 48943"/>
                <a:gd name="connsiteX6" fmla="*/ 1074 w 68642"/>
                <a:gd name="connsiteY6" fmla="*/ 4583 h 48943"/>
                <a:gd name="connsiteX7" fmla="*/ 2606 w 68642"/>
                <a:gd name="connsiteY7" fmla="*/ 12635 h 48943"/>
                <a:gd name="connsiteX8" fmla="*/ 3050 w 68642"/>
                <a:gd name="connsiteY8" fmla="*/ 13079 h 48943"/>
                <a:gd name="connsiteX9" fmla="*/ 5520 w 68642"/>
                <a:gd name="connsiteY9" fmla="*/ 14561 h 48943"/>
                <a:gd name="connsiteX10" fmla="*/ 8286 w 68642"/>
                <a:gd name="connsiteY10" fmla="*/ 15351 h 48943"/>
                <a:gd name="connsiteX11" fmla="*/ 14115 w 68642"/>
                <a:gd name="connsiteY11" fmla="*/ 16043 h 48943"/>
                <a:gd name="connsiteX12" fmla="*/ 22217 w 68642"/>
                <a:gd name="connsiteY12" fmla="*/ 18908 h 48943"/>
                <a:gd name="connsiteX13" fmla="*/ 35851 w 68642"/>
                <a:gd name="connsiteY13" fmla="*/ 31949 h 48943"/>
                <a:gd name="connsiteX14" fmla="*/ 39951 w 68642"/>
                <a:gd name="connsiteY14" fmla="*/ 41533 h 48943"/>
                <a:gd name="connsiteX15" fmla="*/ 49584 w 68642"/>
                <a:gd name="connsiteY15" fmla="*/ 48893 h 48943"/>
                <a:gd name="connsiteX16" fmla="*/ 58920 w 68642"/>
                <a:gd name="connsiteY16" fmla="*/ 46720 h 48943"/>
                <a:gd name="connsiteX17" fmla="*/ 67811 w 68642"/>
                <a:gd name="connsiteY17" fmla="*/ 42076 h 48943"/>
                <a:gd name="connsiteX18" fmla="*/ 65835 w 68642"/>
                <a:gd name="connsiteY18" fmla="*/ 38816 h 48943"/>
                <a:gd name="connsiteX19" fmla="*/ 65835 w 68642"/>
                <a:gd name="connsiteY19" fmla="*/ 38816 h 48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8642" h="48943">
                  <a:moveTo>
                    <a:pt x="65835" y="38816"/>
                  </a:moveTo>
                  <a:cubicBezTo>
                    <a:pt x="63218" y="39903"/>
                    <a:pt x="58772" y="42027"/>
                    <a:pt x="55808" y="41286"/>
                  </a:cubicBezTo>
                  <a:cubicBezTo>
                    <a:pt x="53190" y="40644"/>
                    <a:pt x="51905" y="38025"/>
                    <a:pt x="51312" y="35704"/>
                  </a:cubicBezTo>
                  <a:cubicBezTo>
                    <a:pt x="49485" y="28393"/>
                    <a:pt x="46718" y="21675"/>
                    <a:pt x="41828" y="15845"/>
                  </a:cubicBezTo>
                  <a:cubicBezTo>
                    <a:pt x="37086" y="10165"/>
                    <a:pt x="30960" y="5719"/>
                    <a:pt x="24143" y="2952"/>
                  </a:cubicBezTo>
                  <a:cubicBezTo>
                    <a:pt x="20686" y="1520"/>
                    <a:pt x="16981" y="680"/>
                    <a:pt x="13226" y="186"/>
                  </a:cubicBezTo>
                  <a:cubicBezTo>
                    <a:pt x="8089" y="-505"/>
                    <a:pt x="4532" y="680"/>
                    <a:pt x="1074" y="4583"/>
                  </a:cubicBezTo>
                  <a:cubicBezTo>
                    <a:pt x="-1198" y="7151"/>
                    <a:pt x="531" y="10807"/>
                    <a:pt x="2606" y="12635"/>
                  </a:cubicBezTo>
                  <a:cubicBezTo>
                    <a:pt x="2112" y="12190"/>
                    <a:pt x="2259" y="12338"/>
                    <a:pt x="3050" y="13079"/>
                  </a:cubicBezTo>
                  <a:cubicBezTo>
                    <a:pt x="3742" y="13771"/>
                    <a:pt x="4532" y="14314"/>
                    <a:pt x="5520" y="14561"/>
                  </a:cubicBezTo>
                  <a:cubicBezTo>
                    <a:pt x="6409" y="14956"/>
                    <a:pt x="7249" y="15203"/>
                    <a:pt x="8286" y="15351"/>
                  </a:cubicBezTo>
                  <a:cubicBezTo>
                    <a:pt x="10213" y="15697"/>
                    <a:pt x="12189" y="15648"/>
                    <a:pt x="14115" y="16043"/>
                  </a:cubicBezTo>
                  <a:cubicBezTo>
                    <a:pt x="16585" y="16537"/>
                    <a:pt x="20043" y="17821"/>
                    <a:pt x="22217" y="18908"/>
                  </a:cubicBezTo>
                  <a:cubicBezTo>
                    <a:pt x="27898" y="21773"/>
                    <a:pt x="32936" y="26269"/>
                    <a:pt x="35851" y="31949"/>
                  </a:cubicBezTo>
                  <a:cubicBezTo>
                    <a:pt x="37481" y="35062"/>
                    <a:pt x="38123" y="38569"/>
                    <a:pt x="39951" y="41533"/>
                  </a:cubicBezTo>
                  <a:cubicBezTo>
                    <a:pt x="42026" y="44892"/>
                    <a:pt x="45385" y="48449"/>
                    <a:pt x="49584" y="48893"/>
                  </a:cubicBezTo>
                  <a:cubicBezTo>
                    <a:pt x="52696" y="49239"/>
                    <a:pt x="56055" y="47708"/>
                    <a:pt x="58920" y="46720"/>
                  </a:cubicBezTo>
                  <a:cubicBezTo>
                    <a:pt x="62130" y="45633"/>
                    <a:pt x="64996" y="43904"/>
                    <a:pt x="67811" y="42076"/>
                  </a:cubicBezTo>
                  <a:cubicBezTo>
                    <a:pt x="69837" y="40792"/>
                    <a:pt x="67762" y="38025"/>
                    <a:pt x="65835" y="38816"/>
                  </a:cubicBezTo>
                  <a:lnTo>
                    <a:pt x="65835" y="3881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46" name="任意多边形: 形状 445"/>
            <p:cNvSpPr/>
            <p:nvPr/>
          </p:nvSpPr>
          <p:spPr>
            <a:xfrm>
              <a:off x="4939705" y="265713"/>
              <a:ext cx="178461" cy="117462"/>
            </a:xfrm>
            <a:custGeom>
              <a:avLst/>
              <a:gdLst>
                <a:gd name="connsiteX0" fmla="*/ 178270 w 178461"/>
                <a:gd name="connsiteY0" fmla="*/ 115038 h 117462"/>
                <a:gd name="connsiteX1" fmla="*/ 153275 w 178461"/>
                <a:gd name="connsiteY1" fmla="*/ 92512 h 117462"/>
                <a:gd name="connsiteX2" fmla="*/ 141666 w 178461"/>
                <a:gd name="connsiteY2" fmla="*/ 80212 h 117462"/>
                <a:gd name="connsiteX3" fmla="*/ 137418 w 178461"/>
                <a:gd name="connsiteY3" fmla="*/ 69591 h 117462"/>
                <a:gd name="connsiteX4" fmla="*/ 116275 w 178461"/>
                <a:gd name="connsiteY4" fmla="*/ 62774 h 117462"/>
                <a:gd name="connsiteX5" fmla="*/ 103184 w 178461"/>
                <a:gd name="connsiteY5" fmla="*/ 60946 h 117462"/>
                <a:gd name="connsiteX6" fmla="*/ 94639 w 178461"/>
                <a:gd name="connsiteY6" fmla="*/ 51511 h 117462"/>
                <a:gd name="connsiteX7" fmla="*/ 78979 w 178461"/>
                <a:gd name="connsiteY7" fmla="*/ 33382 h 117462"/>
                <a:gd name="connsiteX8" fmla="*/ 68605 w 178461"/>
                <a:gd name="connsiteY8" fmla="*/ 30023 h 117462"/>
                <a:gd name="connsiteX9" fmla="*/ 55614 w 178461"/>
                <a:gd name="connsiteY9" fmla="*/ 31554 h 117462"/>
                <a:gd name="connsiteX10" fmla="*/ 42375 w 178461"/>
                <a:gd name="connsiteY10" fmla="*/ 19451 h 117462"/>
                <a:gd name="connsiteX11" fmla="*/ 29679 w 178461"/>
                <a:gd name="connsiteY11" fmla="*/ 8979 h 117462"/>
                <a:gd name="connsiteX12" fmla="*/ 2559 w 178461"/>
                <a:gd name="connsiteY12" fmla="*/ 1717 h 117462"/>
                <a:gd name="connsiteX13" fmla="*/ 435 w 178461"/>
                <a:gd name="connsiteY13" fmla="*/ 7793 h 117462"/>
                <a:gd name="connsiteX14" fmla="*/ 24196 w 178461"/>
                <a:gd name="connsiteY14" fmla="*/ 24688 h 117462"/>
                <a:gd name="connsiteX15" fmla="*/ 48154 w 178461"/>
                <a:gd name="connsiteY15" fmla="*/ 46324 h 117462"/>
                <a:gd name="connsiteX16" fmla="*/ 71767 w 178461"/>
                <a:gd name="connsiteY16" fmla="*/ 47411 h 117462"/>
                <a:gd name="connsiteX17" fmla="*/ 86784 w 178461"/>
                <a:gd name="connsiteY17" fmla="*/ 66825 h 117462"/>
                <a:gd name="connsiteX18" fmla="*/ 106247 w 178461"/>
                <a:gd name="connsiteY18" fmla="*/ 77692 h 117462"/>
                <a:gd name="connsiteX19" fmla="*/ 119782 w 178461"/>
                <a:gd name="connsiteY19" fmla="*/ 78088 h 117462"/>
                <a:gd name="connsiteX20" fmla="*/ 128032 w 178461"/>
                <a:gd name="connsiteY20" fmla="*/ 85497 h 117462"/>
                <a:gd name="connsiteX21" fmla="*/ 145717 w 178461"/>
                <a:gd name="connsiteY21" fmla="*/ 103824 h 117462"/>
                <a:gd name="connsiteX22" fmla="*/ 176739 w 178461"/>
                <a:gd name="connsiteY22" fmla="*/ 117458 h 117462"/>
                <a:gd name="connsiteX23" fmla="*/ 178270 w 178461"/>
                <a:gd name="connsiteY23" fmla="*/ 115038 h 117462"/>
                <a:gd name="connsiteX24" fmla="*/ 178270 w 178461"/>
                <a:gd name="connsiteY24" fmla="*/ 115038 h 11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8461" h="117462">
                  <a:moveTo>
                    <a:pt x="178270" y="115038"/>
                  </a:moveTo>
                  <a:cubicBezTo>
                    <a:pt x="172046" y="105306"/>
                    <a:pt x="162710" y="98983"/>
                    <a:pt x="153275" y="92512"/>
                  </a:cubicBezTo>
                  <a:cubicBezTo>
                    <a:pt x="147693" y="88659"/>
                    <a:pt x="143593" y="86930"/>
                    <a:pt x="141666" y="80212"/>
                  </a:cubicBezTo>
                  <a:cubicBezTo>
                    <a:pt x="140530" y="76260"/>
                    <a:pt x="140233" y="72901"/>
                    <a:pt x="137418" y="69591"/>
                  </a:cubicBezTo>
                  <a:cubicBezTo>
                    <a:pt x="132132" y="63416"/>
                    <a:pt x="123833" y="62922"/>
                    <a:pt x="116275" y="62774"/>
                  </a:cubicBezTo>
                  <a:cubicBezTo>
                    <a:pt x="111978" y="62675"/>
                    <a:pt x="107087" y="63120"/>
                    <a:pt x="103184" y="60946"/>
                  </a:cubicBezTo>
                  <a:cubicBezTo>
                    <a:pt x="99480" y="58871"/>
                    <a:pt x="96960" y="54870"/>
                    <a:pt x="94639" y="51511"/>
                  </a:cubicBezTo>
                  <a:cubicBezTo>
                    <a:pt x="90044" y="44892"/>
                    <a:pt x="85994" y="37729"/>
                    <a:pt x="78979" y="33382"/>
                  </a:cubicBezTo>
                  <a:cubicBezTo>
                    <a:pt x="75867" y="31455"/>
                    <a:pt x="72261" y="30270"/>
                    <a:pt x="68605" y="30023"/>
                  </a:cubicBezTo>
                  <a:cubicBezTo>
                    <a:pt x="64258" y="29726"/>
                    <a:pt x="59763" y="31949"/>
                    <a:pt x="55614" y="31554"/>
                  </a:cubicBezTo>
                  <a:cubicBezTo>
                    <a:pt x="50180" y="31011"/>
                    <a:pt x="46129" y="23156"/>
                    <a:pt x="42375" y="19451"/>
                  </a:cubicBezTo>
                  <a:cubicBezTo>
                    <a:pt x="38472" y="15598"/>
                    <a:pt x="34224" y="12042"/>
                    <a:pt x="29679" y="8979"/>
                  </a:cubicBezTo>
                  <a:cubicBezTo>
                    <a:pt x="22269" y="3990"/>
                    <a:pt x="11451" y="-3371"/>
                    <a:pt x="2559" y="1717"/>
                  </a:cubicBezTo>
                  <a:cubicBezTo>
                    <a:pt x="386" y="2952"/>
                    <a:pt x="-652" y="5422"/>
                    <a:pt x="435" y="7793"/>
                  </a:cubicBezTo>
                  <a:cubicBezTo>
                    <a:pt x="4486" y="16636"/>
                    <a:pt x="16786" y="19106"/>
                    <a:pt x="24196" y="24688"/>
                  </a:cubicBezTo>
                  <a:cubicBezTo>
                    <a:pt x="32495" y="30961"/>
                    <a:pt x="38176" y="42669"/>
                    <a:pt x="48154" y="46324"/>
                  </a:cubicBezTo>
                  <a:cubicBezTo>
                    <a:pt x="55811" y="49140"/>
                    <a:pt x="65098" y="42916"/>
                    <a:pt x="71767" y="47411"/>
                  </a:cubicBezTo>
                  <a:cubicBezTo>
                    <a:pt x="78337" y="51857"/>
                    <a:pt x="81647" y="60946"/>
                    <a:pt x="86784" y="66825"/>
                  </a:cubicBezTo>
                  <a:cubicBezTo>
                    <a:pt x="91971" y="72802"/>
                    <a:pt x="98294" y="76655"/>
                    <a:pt x="106247" y="77692"/>
                  </a:cubicBezTo>
                  <a:cubicBezTo>
                    <a:pt x="110743" y="78285"/>
                    <a:pt x="115238" y="77939"/>
                    <a:pt x="119782" y="78088"/>
                  </a:cubicBezTo>
                  <a:cubicBezTo>
                    <a:pt x="126303" y="78285"/>
                    <a:pt x="126402" y="79273"/>
                    <a:pt x="128032" y="85497"/>
                  </a:cubicBezTo>
                  <a:cubicBezTo>
                    <a:pt x="130502" y="94834"/>
                    <a:pt x="137912" y="99082"/>
                    <a:pt x="145717" y="103824"/>
                  </a:cubicBezTo>
                  <a:cubicBezTo>
                    <a:pt x="155497" y="109752"/>
                    <a:pt x="165278" y="115779"/>
                    <a:pt x="176739" y="117458"/>
                  </a:cubicBezTo>
                  <a:cubicBezTo>
                    <a:pt x="177826" y="117557"/>
                    <a:pt x="178912" y="116075"/>
                    <a:pt x="178270" y="115038"/>
                  </a:cubicBezTo>
                  <a:lnTo>
                    <a:pt x="178270" y="11503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47" name="任意多边形: 形状 446"/>
            <p:cNvSpPr/>
            <p:nvPr/>
          </p:nvSpPr>
          <p:spPr>
            <a:xfrm>
              <a:off x="5300660" y="355094"/>
              <a:ext cx="270766" cy="197394"/>
            </a:xfrm>
            <a:custGeom>
              <a:avLst/>
              <a:gdLst>
                <a:gd name="connsiteX0" fmla="*/ 267041 w 270766"/>
                <a:gd name="connsiteY0" fmla="*/ 183436 h 197394"/>
                <a:gd name="connsiteX1" fmla="*/ 231128 w 270766"/>
                <a:gd name="connsiteY1" fmla="*/ 180868 h 197394"/>
                <a:gd name="connsiteX2" fmla="*/ 220952 w 270766"/>
                <a:gd name="connsiteY2" fmla="*/ 169407 h 197394"/>
                <a:gd name="connsiteX3" fmla="*/ 221298 w 270766"/>
                <a:gd name="connsiteY3" fmla="*/ 153353 h 197394"/>
                <a:gd name="connsiteX4" fmla="*/ 200155 w 270766"/>
                <a:gd name="connsiteY4" fmla="*/ 137100 h 197394"/>
                <a:gd name="connsiteX5" fmla="*/ 182817 w 270766"/>
                <a:gd name="connsiteY5" fmla="*/ 136508 h 197394"/>
                <a:gd name="connsiteX6" fmla="*/ 168046 w 270766"/>
                <a:gd name="connsiteY6" fmla="*/ 126035 h 197394"/>
                <a:gd name="connsiteX7" fmla="*/ 149571 w 270766"/>
                <a:gd name="connsiteY7" fmla="*/ 100546 h 197394"/>
                <a:gd name="connsiteX8" fmla="*/ 110941 w 270766"/>
                <a:gd name="connsiteY8" fmla="*/ 78217 h 197394"/>
                <a:gd name="connsiteX9" fmla="*/ 92713 w 270766"/>
                <a:gd name="connsiteY9" fmla="*/ 67251 h 197394"/>
                <a:gd name="connsiteX10" fmla="*/ 80265 w 270766"/>
                <a:gd name="connsiteY10" fmla="*/ 52085 h 197394"/>
                <a:gd name="connsiteX11" fmla="*/ 49341 w 270766"/>
                <a:gd name="connsiteY11" fmla="*/ 38945 h 197394"/>
                <a:gd name="connsiteX12" fmla="*/ 56158 w 270766"/>
                <a:gd name="connsiteY12" fmla="*/ 46750 h 197394"/>
                <a:gd name="connsiteX13" fmla="*/ 45044 w 270766"/>
                <a:gd name="connsiteY13" fmla="*/ 11924 h 197394"/>
                <a:gd name="connsiteX14" fmla="*/ 26124 w 270766"/>
                <a:gd name="connsiteY14" fmla="*/ 8664 h 197394"/>
                <a:gd name="connsiteX15" fmla="*/ 15552 w 270766"/>
                <a:gd name="connsiteY15" fmla="*/ 6738 h 197394"/>
                <a:gd name="connsiteX16" fmla="*/ 8785 w 270766"/>
                <a:gd name="connsiteY16" fmla="*/ 760 h 197394"/>
                <a:gd name="connsiteX17" fmla="*/ 3252 w 270766"/>
                <a:gd name="connsiteY17" fmla="*/ 1057 h 197394"/>
                <a:gd name="connsiteX18" fmla="*/ 18220 w 270766"/>
                <a:gd name="connsiteY18" fmla="*/ 22842 h 197394"/>
                <a:gd name="connsiteX19" fmla="*/ 38820 w 270766"/>
                <a:gd name="connsiteY19" fmla="*/ 25262 h 197394"/>
                <a:gd name="connsiteX20" fmla="*/ 41536 w 270766"/>
                <a:gd name="connsiteY20" fmla="*/ 45762 h 197394"/>
                <a:gd name="connsiteX21" fmla="*/ 48353 w 270766"/>
                <a:gd name="connsiteY21" fmla="*/ 53567 h 197394"/>
                <a:gd name="connsiteX22" fmla="*/ 67569 w 270766"/>
                <a:gd name="connsiteY22" fmla="*/ 60434 h 197394"/>
                <a:gd name="connsiteX23" fmla="*/ 80117 w 270766"/>
                <a:gd name="connsiteY23" fmla="*/ 75204 h 197394"/>
                <a:gd name="connsiteX24" fmla="*/ 117067 w 270766"/>
                <a:gd name="connsiteY24" fmla="*/ 98520 h 197394"/>
                <a:gd name="connsiteX25" fmla="*/ 137123 w 270766"/>
                <a:gd name="connsiteY25" fmla="*/ 110030 h 197394"/>
                <a:gd name="connsiteX26" fmla="*/ 151201 w 270766"/>
                <a:gd name="connsiteY26" fmla="*/ 120799 h 197394"/>
                <a:gd name="connsiteX27" fmla="*/ 156141 w 270766"/>
                <a:gd name="connsiteY27" fmla="*/ 137743 h 197394"/>
                <a:gd name="connsiteX28" fmla="*/ 167206 w 270766"/>
                <a:gd name="connsiteY28" fmla="*/ 147968 h 197394"/>
                <a:gd name="connsiteX29" fmla="*/ 201934 w 270766"/>
                <a:gd name="connsiteY29" fmla="*/ 151871 h 197394"/>
                <a:gd name="connsiteX30" fmla="*/ 206874 w 270766"/>
                <a:gd name="connsiteY30" fmla="*/ 166196 h 197394"/>
                <a:gd name="connsiteX31" fmla="*/ 210430 w 270766"/>
                <a:gd name="connsiteY31" fmla="*/ 179287 h 197394"/>
                <a:gd name="connsiteX32" fmla="*/ 268474 w 270766"/>
                <a:gd name="connsiteY32" fmla="*/ 191241 h 197394"/>
                <a:gd name="connsiteX33" fmla="*/ 267041 w 270766"/>
                <a:gd name="connsiteY33" fmla="*/ 183436 h 197394"/>
                <a:gd name="connsiteX34" fmla="*/ 267041 w 270766"/>
                <a:gd name="connsiteY34" fmla="*/ 183436 h 19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0766" h="197394">
                  <a:moveTo>
                    <a:pt x="267041" y="183436"/>
                  </a:moveTo>
                  <a:cubicBezTo>
                    <a:pt x="255136" y="181115"/>
                    <a:pt x="242638" y="186647"/>
                    <a:pt x="231128" y="180868"/>
                  </a:cubicBezTo>
                  <a:cubicBezTo>
                    <a:pt x="226633" y="178595"/>
                    <a:pt x="222237" y="174446"/>
                    <a:pt x="220952" y="169407"/>
                  </a:cubicBezTo>
                  <a:cubicBezTo>
                    <a:pt x="219569" y="164122"/>
                    <a:pt x="222483" y="158787"/>
                    <a:pt x="221298" y="153353"/>
                  </a:cubicBezTo>
                  <a:cubicBezTo>
                    <a:pt x="219174" y="143522"/>
                    <a:pt x="209245" y="138681"/>
                    <a:pt x="200155" y="137100"/>
                  </a:cubicBezTo>
                  <a:cubicBezTo>
                    <a:pt x="194326" y="136113"/>
                    <a:pt x="188695" y="136755"/>
                    <a:pt x="182817" y="136508"/>
                  </a:cubicBezTo>
                  <a:cubicBezTo>
                    <a:pt x="174270" y="136162"/>
                    <a:pt x="169775" y="134828"/>
                    <a:pt x="168046" y="126035"/>
                  </a:cubicBezTo>
                  <a:cubicBezTo>
                    <a:pt x="165774" y="114377"/>
                    <a:pt x="159599" y="106869"/>
                    <a:pt x="149571" y="100546"/>
                  </a:cubicBezTo>
                  <a:cubicBezTo>
                    <a:pt x="137024" y="92642"/>
                    <a:pt x="123785" y="85627"/>
                    <a:pt x="110941" y="78217"/>
                  </a:cubicBezTo>
                  <a:cubicBezTo>
                    <a:pt x="104964" y="74809"/>
                    <a:pt x="97851" y="71845"/>
                    <a:pt x="92713" y="67251"/>
                  </a:cubicBezTo>
                  <a:cubicBezTo>
                    <a:pt x="87823" y="62904"/>
                    <a:pt x="85106" y="56630"/>
                    <a:pt x="80265" y="52085"/>
                  </a:cubicBezTo>
                  <a:cubicBezTo>
                    <a:pt x="71768" y="44083"/>
                    <a:pt x="60901" y="39785"/>
                    <a:pt x="49341" y="38945"/>
                  </a:cubicBezTo>
                  <a:cubicBezTo>
                    <a:pt x="51614" y="41564"/>
                    <a:pt x="53886" y="44132"/>
                    <a:pt x="56158" y="46750"/>
                  </a:cubicBezTo>
                  <a:cubicBezTo>
                    <a:pt x="57937" y="34154"/>
                    <a:pt x="57591" y="18939"/>
                    <a:pt x="45044" y="11924"/>
                  </a:cubicBezTo>
                  <a:cubicBezTo>
                    <a:pt x="39264" y="8664"/>
                    <a:pt x="32595" y="8714"/>
                    <a:pt x="26124" y="8664"/>
                  </a:cubicBezTo>
                  <a:cubicBezTo>
                    <a:pt x="22666" y="8615"/>
                    <a:pt x="18566" y="8763"/>
                    <a:pt x="15552" y="6738"/>
                  </a:cubicBezTo>
                  <a:cubicBezTo>
                    <a:pt x="13033" y="5058"/>
                    <a:pt x="11452" y="2489"/>
                    <a:pt x="8785" y="760"/>
                  </a:cubicBezTo>
                  <a:cubicBezTo>
                    <a:pt x="7254" y="-228"/>
                    <a:pt x="4586" y="-376"/>
                    <a:pt x="3252" y="1057"/>
                  </a:cubicBezTo>
                  <a:cubicBezTo>
                    <a:pt x="-6677" y="11677"/>
                    <a:pt x="8390" y="21310"/>
                    <a:pt x="18220" y="22842"/>
                  </a:cubicBezTo>
                  <a:cubicBezTo>
                    <a:pt x="24296" y="23829"/>
                    <a:pt x="33682" y="21310"/>
                    <a:pt x="38820" y="25262"/>
                  </a:cubicBezTo>
                  <a:cubicBezTo>
                    <a:pt x="44451" y="29560"/>
                    <a:pt x="42376" y="39785"/>
                    <a:pt x="41536" y="45762"/>
                  </a:cubicBezTo>
                  <a:cubicBezTo>
                    <a:pt x="40993" y="49714"/>
                    <a:pt x="44648" y="53320"/>
                    <a:pt x="48353" y="53567"/>
                  </a:cubicBezTo>
                  <a:cubicBezTo>
                    <a:pt x="55417" y="54061"/>
                    <a:pt x="61888" y="56136"/>
                    <a:pt x="67569" y="60434"/>
                  </a:cubicBezTo>
                  <a:cubicBezTo>
                    <a:pt x="72954" y="64534"/>
                    <a:pt x="75671" y="70264"/>
                    <a:pt x="80117" y="75204"/>
                  </a:cubicBezTo>
                  <a:cubicBezTo>
                    <a:pt x="89453" y="85479"/>
                    <a:pt x="105161" y="91703"/>
                    <a:pt x="117067" y="98520"/>
                  </a:cubicBezTo>
                  <a:cubicBezTo>
                    <a:pt x="123735" y="102373"/>
                    <a:pt x="130454" y="106177"/>
                    <a:pt x="137123" y="110030"/>
                  </a:cubicBezTo>
                  <a:cubicBezTo>
                    <a:pt x="142063" y="112895"/>
                    <a:pt x="148040" y="115908"/>
                    <a:pt x="151201" y="120799"/>
                  </a:cubicBezTo>
                  <a:cubicBezTo>
                    <a:pt x="154511" y="125887"/>
                    <a:pt x="153523" y="132358"/>
                    <a:pt x="156141" y="137743"/>
                  </a:cubicBezTo>
                  <a:cubicBezTo>
                    <a:pt x="158364" y="142436"/>
                    <a:pt x="162464" y="145943"/>
                    <a:pt x="167206" y="147968"/>
                  </a:cubicBezTo>
                  <a:cubicBezTo>
                    <a:pt x="178420" y="152710"/>
                    <a:pt x="190770" y="147820"/>
                    <a:pt x="201934" y="151871"/>
                  </a:cubicBezTo>
                  <a:cubicBezTo>
                    <a:pt x="209837" y="154736"/>
                    <a:pt x="206923" y="159626"/>
                    <a:pt x="206874" y="166196"/>
                  </a:cubicBezTo>
                  <a:cubicBezTo>
                    <a:pt x="206824" y="170790"/>
                    <a:pt x="208157" y="175335"/>
                    <a:pt x="210430" y="179287"/>
                  </a:cubicBezTo>
                  <a:cubicBezTo>
                    <a:pt x="221051" y="198009"/>
                    <a:pt x="251036" y="202603"/>
                    <a:pt x="268474" y="191241"/>
                  </a:cubicBezTo>
                  <a:cubicBezTo>
                    <a:pt x="272129" y="188920"/>
                    <a:pt x="271240" y="184227"/>
                    <a:pt x="267041" y="183436"/>
                  </a:cubicBezTo>
                  <a:lnTo>
                    <a:pt x="267041" y="18343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48" name="任意多边形: 形状 447"/>
            <p:cNvSpPr/>
            <p:nvPr/>
          </p:nvSpPr>
          <p:spPr>
            <a:xfrm>
              <a:off x="5022618" y="151384"/>
              <a:ext cx="250816" cy="180004"/>
            </a:xfrm>
            <a:custGeom>
              <a:avLst/>
              <a:gdLst>
                <a:gd name="connsiteX0" fmla="*/ 250469 w 250816"/>
                <a:gd name="connsiteY0" fmla="*/ 178190 h 180004"/>
                <a:gd name="connsiteX1" fmla="*/ 250666 w 250816"/>
                <a:gd name="connsiteY1" fmla="*/ 161740 h 180004"/>
                <a:gd name="connsiteX2" fmla="*/ 243701 w 250816"/>
                <a:gd name="connsiteY2" fmla="*/ 156998 h 180004"/>
                <a:gd name="connsiteX3" fmla="*/ 210753 w 250816"/>
                <a:gd name="connsiteY3" fmla="*/ 144204 h 180004"/>
                <a:gd name="connsiteX4" fmla="*/ 174494 w 250816"/>
                <a:gd name="connsiteY4" fmla="*/ 125185 h 180004"/>
                <a:gd name="connsiteX5" fmla="*/ 165108 w 250816"/>
                <a:gd name="connsiteY5" fmla="*/ 114318 h 180004"/>
                <a:gd name="connsiteX6" fmla="*/ 148757 w 250816"/>
                <a:gd name="connsiteY6" fmla="*/ 106809 h 180004"/>
                <a:gd name="connsiteX7" fmla="*/ 119958 w 250816"/>
                <a:gd name="connsiteY7" fmla="*/ 85963 h 180004"/>
                <a:gd name="connsiteX8" fmla="*/ 114425 w 250816"/>
                <a:gd name="connsiteY8" fmla="*/ 74651 h 180004"/>
                <a:gd name="connsiteX9" fmla="*/ 85329 w 250816"/>
                <a:gd name="connsiteY9" fmla="*/ 69118 h 180004"/>
                <a:gd name="connsiteX10" fmla="*/ 90813 w 250816"/>
                <a:gd name="connsiteY10" fmla="*/ 80381 h 180004"/>
                <a:gd name="connsiteX11" fmla="*/ 85873 w 250816"/>
                <a:gd name="connsiteY11" fmla="*/ 49704 h 180004"/>
                <a:gd name="connsiteX12" fmla="*/ 46453 w 250816"/>
                <a:gd name="connsiteY12" fmla="*/ 44419 h 180004"/>
                <a:gd name="connsiteX13" fmla="*/ 53714 w 250816"/>
                <a:gd name="connsiteY13" fmla="*/ 55435 h 180004"/>
                <a:gd name="connsiteX14" fmla="*/ 44872 w 250816"/>
                <a:gd name="connsiteY14" fmla="*/ 24808 h 180004"/>
                <a:gd name="connsiteX15" fmla="*/ 27730 w 250816"/>
                <a:gd name="connsiteY15" fmla="*/ 16163 h 180004"/>
                <a:gd name="connsiteX16" fmla="*/ 16814 w 250816"/>
                <a:gd name="connsiteY16" fmla="*/ 10284 h 180004"/>
                <a:gd name="connsiteX17" fmla="*/ 9947 w 250816"/>
                <a:gd name="connsiteY17" fmla="*/ 1837 h 180004"/>
                <a:gd name="connsiteX18" fmla="*/ 512 w 250816"/>
                <a:gd name="connsiteY18" fmla="*/ 3665 h 180004"/>
                <a:gd name="connsiteX19" fmla="*/ 18691 w 250816"/>
                <a:gd name="connsiteY19" fmla="*/ 27722 h 180004"/>
                <a:gd name="connsiteX20" fmla="*/ 41908 w 250816"/>
                <a:gd name="connsiteY20" fmla="*/ 47482 h 180004"/>
                <a:gd name="connsiteX21" fmla="*/ 49169 w 250816"/>
                <a:gd name="connsiteY21" fmla="*/ 58497 h 180004"/>
                <a:gd name="connsiteX22" fmla="*/ 72090 w 250816"/>
                <a:gd name="connsiteY22" fmla="*/ 58003 h 180004"/>
                <a:gd name="connsiteX23" fmla="*/ 78907 w 250816"/>
                <a:gd name="connsiteY23" fmla="*/ 72329 h 180004"/>
                <a:gd name="connsiteX24" fmla="*/ 84391 w 250816"/>
                <a:gd name="connsiteY24" fmla="*/ 83592 h 180004"/>
                <a:gd name="connsiteX25" fmla="*/ 113437 w 250816"/>
                <a:gd name="connsiteY25" fmla="*/ 89223 h 180004"/>
                <a:gd name="connsiteX26" fmla="*/ 107904 w 250816"/>
                <a:gd name="connsiteY26" fmla="*/ 77911 h 180004"/>
                <a:gd name="connsiteX27" fmla="*/ 121538 w 250816"/>
                <a:gd name="connsiteY27" fmla="*/ 107698 h 180004"/>
                <a:gd name="connsiteX28" fmla="*/ 142681 w 250816"/>
                <a:gd name="connsiteY28" fmla="*/ 120147 h 180004"/>
                <a:gd name="connsiteX29" fmla="*/ 154635 w 250816"/>
                <a:gd name="connsiteY29" fmla="*/ 125087 h 180004"/>
                <a:gd name="connsiteX30" fmla="*/ 161305 w 250816"/>
                <a:gd name="connsiteY30" fmla="*/ 133336 h 180004"/>
                <a:gd name="connsiteX31" fmla="*/ 183138 w 250816"/>
                <a:gd name="connsiteY31" fmla="*/ 145884 h 180004"/>
                <a:gd name="connsiteX32" fmla="*/ 206553 w 250816"/>
                <a:gd name="connsiteY32" fmla="*/ 157739 h 180004"/>
                <a:gd name="connsiteX33" fmla="*/ 245974 w 250816"/>
                <a:gd name="connsiteY33" fmla="*/ 168804 h 180004"/>
                <a:gd name="connsiteX34" fmla="*/ 239453 w 250816"/>
                <a:gd name="connsiteY34" fmla="*/ 165544 h 180004"/>
                <a:gd name="connsiteX35" fmla="*/ 247653 w 250816"/>
                <a:gd name="connsiteY35" fmla="*/ 179228 h 180004"/>
                <a:gd name="connsiteX36" fmla="*/ 250469 w 250816"/>
                <a:gd name="connsiteY36" fmla="*/ 178190 h 180004"/>
                <a:gd name="connsiteX37" fmla="*/ 250469 w 250816"/>
                <a:gd name="connsiteY37" fmla="*/ 178190 h 18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50816" h="180004">
                  <a:moveTo>
                    <a:pt x="250469" y="178190"/>
                  </a:moveTo>
                  <a:cubicBezTo>
                    <a:pt x="250074" y="172707"/>
                    <a:pt x="251210" y="167273"/>
                    <a:pt x="250666" y="161740"/>
                  </a:cubicBezTo>
                  <a:cubicBezTo>
                    <a:pt x="250320" y="158431"/>
                    <a:pt x="246615" y="156554"/>
                    <a:pt x="243701" y="156998"/>
                  </a:cubicBezTo>
                  <a:cubicBezTo>
                    <a:pt x="231895" y="158777"/>
                    <a:pt x="220583" y="149440"/>
                    <a:pt x="210753" y="144204"/>
                  </a:cubicBezTo>
                  <a:cubicBezTo>
                    <a:pt x="198897" y="137930"/>
                    <a:pt x="185707" y="132645"/>
                    <a:pt x="174494" y="125185"/>
                  </a:cubicBezTo>
                  <a:cubicBezTo>
                    <a:pt x="170196" y="122320"/>
                    <a:pt x="169060" y="117529"/>
                    <a:pt x="165108" y="114318"/>
                  </a:cubicBezTo>
                  <a:cubicBezTo>
                    <a:pt x="160514" y="110564"/>
                    <a:pt x="154042" y="109230"/>
                    <a:pt x="148757" y="106809"/>
                  </a:cubicBezTo>
                  <a:cubicBezTo>
                    <a:pt x="145398" y="105278"/>
                    <a:pt x="117439" y="90112"/>
                    <a:pt x="119958" y="85963"/>
                  </a:cubicBezTo>
                  <a:cubicBezTo>
                    <a:pt x="123070" y="80875"/>
                    <a:pt x="119859" y="75688"/>
                    <a:pt x="114425" y="74651"/>
                  </a:cubicBezTo>
                  <a:cubicBezTo>
                    <a:pt x="104743" y="72823"/>
                    <a:pt x="95061" y="70946"/>
                    <a:pt x="85329" y="69118"/>
                  </a:cubicBezTo>
                  <a:cubicBezTo>
                    <a:pt x="87157" y="72872"/>
                    <a:pt x="88985" y="76627"/>
                    <a:pt x="90813" y="80381"/>
                  </a:cubicBezTo>
                  <a:cubicBezTo>
                    <a:pt x="97876" y="70452"/>
                    <a:pt x="94567" y="57460"/>
                    <a:pt x="85873" y="49704"/>
                  </a:cubicBezTo>
                  <a:cubicBezTo>
                    <a:pt x="75054" y="40072"/>
                    <a:pt x="59543" y="42048"/>
                    <a:pt x="46453" y="44419"/>
                  </a:cubicBezTo>
                  <a:cubicBezTo>
                    <a:pt x="48873" y="48074"/>
                    <a:pt x="51294" y="51779"/>
                    <a:pt x="53714" y="55435"/>
                  </a:cubicBezTo>
                  <a:cubicBezTo>
                    <a:pt x="60235" y="43925"/>
                    <a:pt x="54554" y="32464"/>
                    <a:pt x="44872" y="24808"/>
                  </a:cubicBezTo>
                  <a:cubicBezTo>
                    <a:pt x="39735" y="20757"/>
                    <a:pt x="33708" y="18633"/>
                    <a:pt x="27730" y="16163"/>
                  </a:cubicBezTo>
                  <a:cubicBezTo>
                    <a:pt x="23976" y="14631"/>
                    <a:pt x="19926" y="12952"/>
                    <a:pt x="16814" y="10284"/>
                  </a:cubicBezTo>
                  <a:cubicBezTo>
                    <a:pt x="13998" y="7913"/>
                    <a:pt x="12417" y="4505"/>
                    <a:pt x="9947" y="1837"/>
                  </a:cubicBezTo>
                  <a:cubicBezTo>
                    <a:pt x="7279" y="-1028"/>
                    <a:pt x="1598" y="-633"/>
                    <a:pt x="512" y="3665"/>
                  </a:cubicBezTo>
                  <a:cubicBezTo>
                    <a:pt x="-2600" y="15768"/>
                    <a:pt x="9107" y="23276"/>
                    <a:pt x="18691" y="27722"/>
                  </a:cubicBezTo>
                  <a:cubicBezTo>
                    <a:pt x="24026" y="30192"/>
                    <a:pt x="47589" y="37503"/>
                    <a:pt x="41908" y="47482"/>
                  </a:cubicBezTo>
                  <a:cubicBezTo>
                    <a:pt x="38895" y="52767"/>
                    <a:pt x="42748" y="59634"/>
                    <a:pt x="49169" y="58497"/>
                  </a:cubicBezTo>
                  <a:cubicBezTo>
                    <a:pt x="56480" y="57213"/>
                    <a:pt x="64878" y="55336"/>
                    <a:pt x="72090" y="58003"/>
                  </a:cubicBezTo>
                  <a:cubicBezTo>
                    <a:pt x="77623" y="60078"/>
                    <a:pt x="83007" y="66648"/>
                    <a:pt x="78907" y="72329"/>
                  </a:cubicBezTo>
                  <a:cubicBezTo>
                    <a:pt x="75400" y="77219"/>
                    <a:pt x="79352" y="82604"/>
                    <a:pt x="84391" y="83592"/>
                  </a:cubicBezTo>
                  <a:cubicBezTo>
                    <a:pt x="94073" y="85469"/>
                    <a:pt x="103755" y="87346"/>
                    <a:pt x="113437" y="89223"/>
                  </a:cubicBezTo>
                  <a:cubicBezTo>
                    <a:pt x="111609" y="85469"/>
                    <a:pt x="109732" y="81665"/>
                    <a:pt x="107904" y="77911"/>
                  </a:cubicBezTo>
                  <a:cubicBezTo>
                    <a:pt x="100248" y="90359"/>
                    <a:pt x="112202" y="100783"/>
                    <a:pt x="121538" y="107698"/>
                  </a:cubicBezTo>
                  <a:cubicBezTo>
                    <a:pt x="128108" y="112589"/>
                    <a:pt x="135271" y="116640"/>
                    <a:pt x="142681" y="120147"/>
                  </a:cubicBezTo>
                  <a:cubicBezTo>
                    <a:pt x="146287" y="121876"/>
                    <a:pt x="151276" y="122864"/>
                    <a:pt x="154635" y="125087"/>
                  </a:cubicBezTo>
                  <a:cubicBezTo>
                    <a:pt x="157600" y="127013"/>
                    <a:pt x="158933" y="130817"/>
                    <a:pt x="161305" y="133336"/>
                  </a:cubicBezTo>
                  <a:cubicBezTo>
                    <a:pt x="166887" y="139215"/>
                    <a:pt x="176025" y="142277"/>
                    <a:pt x="183138" y="145884"/>
                  </a:cubicBezTo>
                  <a:cubicBezTo>
                    <a:pt x="190944" y="149835"/>
                    <a:pt x="198699" y="153886"/>
                    <a:pt x="206553" y="157739"/>
                  </a:cubicBezTo>
                  <a:cubicBezTo>
                    <a:pt x="218360" y="163519"/>
                    <a:pt x="232241" y="172312"/>
                    <a:pt x="245974" y="168804"/>
                  </a:cubicBezTo>
                  <a:cubicBezTo>
                    <a:pt x="243800" y="167718"/>
                    <a:pt x="241627" y="166631"/>
                    <a:pt x="239453" y="165544"/>
                  </a:cubicBezTo>
                  <a:cubicBezTo>
                    <a:pt x="241676" y="170484"/>
                    <a:pt x="245332" y="174485"/>
                    <a:pt x="247653" y="179228"/>
                  </a:cubicBezTo>
                  <a:cubicBezTo>
                    <a:pt x="248444" y="180759"/>
                    <a:pt x="250617" y="179820"/>
                    <a:pt x="250469" y="178190"/>
                  </a:cubicBezTo>
                  <a:lnTo>
                    <a:pt x="250469" y="17819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49" name="任意多边形: 形状 448"/>
            <p:cNvSpPr/>
            <p:nvPr/>
          </p:nvSpPr>
          <p:spPr>
            <a:xfrm>
              <a:off x="5129130" y="2765"/>
              <a:ext cx="451394" cy="205965"/>
            </a:xfrm>
            <a:custGeom>
              <a:avLst/>
              <a:gdLst>
                <a:gd name="connsiteX0" fmla="*/ 312851 w 451394"/>
                <a:gd name="connsiteY0" fmla="*/ 139689 h 205965"/>
                <a:gd name="connsiteX1" fmla="*/ 330536 w 451394"/>
                <a:gd name="connsiteY1" fmla="*/ 132773 h 205965"/>
                <a:gd name="connsiteX2" fmla="*/ 328659 w 451394"/>
                <a:gd name="connsiteY2" fmla="*/ 127043 h 205965"/>
                <a:gd name="connsiteX3" fmla="*/ 229911 w 451394"/>
                <a:gd name="connsiteY3" fmla="*/ 152434 h 205965"/>
                <a:gd name="connsiteX4" fmla="*/ 134819 w 451394"/>
                <a:gd name="connsiteY4" fmla="*/ 184691 h 205965"/>
                <a:gd name="connsiteX5" fmla="*/ 134078 w 451394"/>
                <a:gd name="connsiteY5" fmla="*/ 194571 h 205965"/>
                <a:gd name="connsiteX6" fmla="*/ 202347 w 451394"/>
                <a:gd name="connsiteY6" fmla="*/ 199955 h 205965"/>
                <a:gd name="connsiteX7" fmla="*/ 284348 w 451394"/>
                <a:gd name="connsiteY7" fmla="*/ 165228 h 205965"/>
                <a:gd name="connsiteX8" fmla="*/ 448845 w 451394"/>
                <a:gd name="connsiteY8" fmla="*/ 72754 h 205965"/>
                <a:gd name="connsiteX9" fmla="*/ 444696 w 451394"/>
                <a:gd name="connsiteY9" fmla="*/ 60157 h 205965"/>
                <a:gd name="connsiteX10" fmla="*/ 208472 w 451394"/>
                <a:gd name="connsiteY10" fmla="*/ 113310 h 205965"/>
                <a:gd name="connsiteX11" fmla="*/ 212671 w 451394"/>
                <a:gd name="connsiteY11" fmla="*/ 126055 h 205965"/>
                <a:gd name="connsiteX12" fmla="*/ 300699 w 451394"/>
                <a:gd name="connsiteY12" fmla="*/ 43707 h 205965"/>
                <a:gd name="connsiteX13" fmla="*/ 294179 w 451394"/>
                <a:gd name="connsiteY13" fmla="*/ 30172 h 205965"/>
                <a:gd name="connsiteX14" fmla="*/ 183624 w 451394"/>
                <a:gd name="connsiteY14" fmla="*/ 58971 h 205965"/>
                <a:gd name="connsiteX15" fmla="*/ 191528 w 451394"/>
                <a:gd name="connsiteY15" fmla="*/ 70975 h 205965"/>
                <a:gd name="connsiteX16" fmla="*/ 207978 w 451394"/>
                <a:gd name="connsiteY16" fmla="*/ 40990 h 205965"/>
                <a:gd name="connsiteX17" fmla="*/ 200025 w 451394"/>
                <a:gd name="connsiteY17" fmla="*/ 28937 h 205965"/>
                <a:gd name="connsiteX18" fmla="*/ 101475 w 451394"/>
                <a:gd name="connsiteY18" fmla="*/ 25726 h 205965"/>
                <a:gd name="connsiteX19" fmla="*/ 54398 w 451394"/>
                <a:gd name="connsiteY19" fmla="*/ 14809 h 205965"/>
                <a:gd name="connsiteX20" fmla="*/ 6184 w 451394"/>
                <a:gd name="connsiteY20" fmla="*/ 138 h 205965"/>
                <a:gd name="connsiteX21" fmla="*/ 2035 w 451394"/>
                <a:gd name="connsiteY21" fmla="*/ 8486 h 205965"/>
                <a:gd name="connsiteX22" fmla="*/ 99054 w 451394"/>
                <a:gd name="connsiteY22" fmla="*/ 41583 h 205965"/>
                <a:gd name="connsiteX23" fmla="*/ 203038 w 451394"/>
                <a:gd name="connsiteY23" fmla="*/ 44300 h 205965"/>
                <a:gd name="connsiteX24" fmla="*/ 195085 w 451394"/>
                <a:gd name="connsiteY24" fmla="*/ 32247 h 205965"/>
                <a:gd name="connsiteX25" fmla="*/ 178685 w 451394"/>
                <a:gd name="connsiteY25" fmla="*/ 62232 h 205965"/>
                <a:gd name="connsiteX26" fmla="*/ 186588 w 451394"/>
                <a:gd name="connsiteY26" fmla="*/ 74236 h 205965"/>
                <a:gd name="connsiteX27" fmla="*/ 297142 w 451394"/>
                <a:gd name="connsiteY27" fmla="*/ 45387 h 205965"/>
                <a:gd name="connsiteX28" fmla="*/ 290622 w 451394"/>
                <a:gd name="connsiteY28" fmla="*/ 31852 h 205965"/>
                <a:gd name="connsiteX29" fmla="*/ 203285 w 451394"/>
                <a:gd name="connsiteY29" fmla="*/ 114989 h 205965"/>
                <a:gd name="connsiteX30" fmla="*/ 207484 w 451394"/>
                <a:gd name="connsiteY30" fmla="*/ 127734 h 205965"/>
                <a:gd name="connsiteX31" fmla="*/ 443758 w 451394"/>
                <a:gd name="connsiteY31" fmla="*/ 74384 h 205965"/>
                <a:gd name="connsiteX32" fmla="*/ 439608 w 451394"/>
                <a:gd name="connsiteY32" fmla="*/ 61787 h 205965"/>
                <a:gd name="connsiteX33" fmla="*/ 287164 w 451394"/>
                <a:gd name="connsiteY33" fmla="*/ 149420 h 205965"/>
                <a:gd name="connsiteX34" fmla="*/ 209065 w 451394"/>
                <a:gd name="connsiteY34" fmla="*/ 184444 h 205965"/>
                <a:gd name="connsiteX35" fmla="*/ 140500 w 451394"/>
                <a:gd name="connsiteY35" fmla="*/ 185037 h 205965"/>
                <a:gd name="connsiteX36" fmla="*/ 139758 w 451394"/>
                <a:gd name="connsiteY36" fmla="*/ 194916 h 205965"/>
                <a:gd name="connsiteX37" fmla="*/ 236481 w 451394"/>
                <a:gd name="connsiteY37" fmla="*/ 161671 h 205965"/>
                <a:gd name="connsiteX38" fmla="*/ 330536 w 451394"/>
                <a:gd name="connsiteY38" fmla="*/ 132674 h 205965"/>
                <a:gd name="connsiteX39" fmla="*/ 327275 w 451394"/>
                <a:gd name="connsiteY39" fmla="*/ 127635 h 205965"/>
                <a:gd name="connsiteX40" fmla="*/ 312259 w 451394"/>
                <a:gd name="connsiteY40" fmla="*/ 138701 h 205965"/>
                <a:gd name="connsiteX41" fmla="*/ 312851 w 451394"/>
                <a:gd name="connsiteY41" fmla="*/ 139689 h 205965"/>
                <a:gd name="connsiteX42" fmla="*/ 312851 w 451394"/>
                <a:gd name="connsiteY42" fmla="*/ 139689 h 20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51394" h="205965">
                  <a:moveTo>
                    <a:pt x="312851" y="139689"/>
                  </a:moveTo>
                  <a:cubicBezTo>
                    <a:pt x="318779" y="137416"/>
                    <a:pt x="324707" y="135193"/>
                    <a:pt x="330536" y="132773"/>
                  </a:cubicBezTo>
                  <a:cubicBezTo>
                    <a:pt x="333895" y="131439"/>
                    <a:pt x="331919" y="126647"/>
                    <a:pt x="328659" y="127043"/>
                  </a:cubicBezTo>
                  <a:cubicBezTo>
                    <a:pt x="295117" y="131439"/>
                    <a:pt x="262168" y="142455"/>
                    <a:pt x="229911" y="152434"/>
                  </a:cubicBezTo>
                  <a:cubicBezTo>
                    <a:pt x="197950" y="162363"/>
                    <a:pt x="166236" y="173132"/>
                    <a:pt x="134819" y="184691"/>
                  </a:cubicBezTo>
                  <a:cubicBezTo>
                    <a:pt x="130373" y="186321"/>
                    <a:pt x="131064" y="192101"/>
                    <a:pt x="134078" y="194571"/>
                  </a:cubicBezTo>
                  <a:cubicBezTo>
                    <a:pt x="153590" y="210576"/>
                    <a:pt x="179969" y="207118"/>
                    <a:pt x="202347" y="199955"/>
                  </a:cubicBezTo>
                  <a:cubicBezTo>
                    <a:pt x="230454" y="190915"/>
                    <a:pt x="257722" y="177775"/>
                    <a:pt x="284348" y="165228"/>
                  </a:cubicBezTo>
                  <a:cubicBezTo>
                    <a:pt x="341354" y="138404"/>
                    <a:pt x="396236" y="107382"/>
                    <a:pt x="448845" y="72754"/>
                  </a:cubicBezTo>
                  <a:cubicBezTo>
                    <a:pt x="454032" y="69345"/>
                    <a:pt x="450624" y="60108"/>
                    <a:pt x="444696" y="60157"/>
                  </a:cubicBezTo>
                  <a:cubicBezTo>
                    <a:pt x="362398" y="61096"/>
                    <a:pt x="290869" y="115385"/>
                    <a:pt x="208472" y="113310"/>
                  </a:cubicBezTo>
                  <a:cubicBezTo>
                    <a:pt x="209855" y="117558"/>
                    <a:pt x="211288" y="121806"/>
                    <a:pt x="212671" y="126055"/>
                  </a:cubicBezTo>
                  <a:cubicBezTo>
                    <a:pt x="241915" y="98490"/>
                    <a:pt x="271307" y="71123"/>
                    <a:pt x="300699" y="43707"/>
                  </a:cubicBezTo>
                  <a:cubicBezTo>
                    <a:pt x="306429" y="38372"/>
                    <a:pt x="301934" y="28986"/>
                    <a:pt x="294179" y="30172"/>
                  </a:cubicBezTo>
                  <a:cubicBezTo>
                    <a:pt x="256389" y="35705"/>
                    <a:pt x="219932" y="47363"/>
                    <a:pt x="183624" y="58971"/>
                  </a:cubicBezTo>
                  <a:cubicBezTo>
                    <a:pt x="186243" y="62973"/>
                    <a:pt x="188910" y="66974"/>
                    <a:pt x="191528" y="70975"/>
                  </a:cubicBezTo>
                  <a:cubicBezTo>
                    <a:pt x="197011" y="60997"/>
                    <a:pt x="202446" y="50969"/>
                    <a:pt x="207978" y="40990"/>
                  </a:cubicBezTo>
                  <a:cubicBezTo>
                    <a:pt x="211337" y="34865"/>
                    <a:pt x="206990" y="28245"/>
                    <a:pt x="200025" y="28937"/>
                  </a:cubicBezTo>
                  <a:cubicBezTo>
                    <a:pt x="167175" y="32247"/>
                    <a:pt x="134028" y="31061"/>
                    <a:pt x="101475" y="25726"/>
                  </a:cubicBezTo>
                  <a:cubicBezTo>
                    <a:pt x="85568" y="23108"/>
                    <a:pt x="69810" y="19452"/>
                    <a:pt x="54398" y="14809"/>
                  </a:cubicBezTo>
                  <a:cubicBezTo>
                    <a:pt x="38244" y="9919"/>
                    <a:pt x="22635" y="3793"/>
                    <a:pt x="6184" y="138"/>
                  </a:cubicBezTo>
                  <a:cubicBezTo>
                    <a:pt x="1195" y="-999"/>
                    <a:pt x="-2460" y="5176"/>
                    <a:pt x="2035" y="8486"/>
                  </a:cubicBezTo>
                  <a:cubicBezTo>
                    <a:pt x="29254" y="28394"/>
                    <a:pt x="66303" y="36100"/>
                    <a:pt x="99054" y="41583"/>
                  </a:cubicBezTo>
                  <a:cubicBezTo>
                    <a:pt x="133386" y="47313"/>
                    <a:pt x="168410" y="47955"/>
                    <a:pt x="203038" y="44300"/>
                  </a:cubicBezTo>
                  <a:cubicBezTo>
                    <a:pt x="200371" y="40299"/>
                    <a:pt x="197752" y="36248"/>
                    <a:pt x="195085" y="32247"/>
                  </a:cubicBezTo>
                  <a:cubicBezTo>
                    <a:pt x="189651" y="42275"/>
                    <a:pt x="184168" y="52253"/>
                    <a:pt x="178685" y="62232"/>
                  </a:cubicBezTo>
                  <a:cubicBezTo>
                    <a:pt x="175869" y="67369"/>
                    <a:pt x="179475" y="76508"/>
                    <a:pt x="186588" y="74236"/>
                  </a:cubicBezTo>
                  <a:cubicBezTo>
                    <a:pt x="222946" y="62676"/>
                    <a:pt x="259402" y="51364"/>
                    <a:pt x="297142" y="45387"/>
                  </a:cubicBezTo>
                  <a:cubicBezTo>
                    <a:pt x="294969" y="40891"/>
                    <a:pt x="292795" y="36347"/>
                    <a:pt x="290622" y="31852"/>
                  </a:cubicBezTo>
                  <a:cubicBezTo>
                    <a:pt x="261526" y="59614"/>
                    <a:pt x="232529" y="87425"/>
                    <a:pt x="203285" y="114989"/>
                  </a:cubicBezTo>
                  <a:cubicBezTo>
                    <a:pt x="198938" y="119090"/>
                    <a:pt x="200865" y="127586"/>
                    <a:pt x="207484" y="127734"/>
                  </a:cubicBezTo>
                  <a:cubicBezTo>
                    <a:pt x="290325" y="129760"/>
                    <a:pt x="361558" y="75372"/>
                    <a:pt x="443758" y="74384"/>
                  </a:cubicBezTo>
                  <a:cubicBezTo>
                    <a:pt x="442374" y="70185"/>
                    <a:pt x="440991" y="65986"/>
                    <a:pt x="439608" y="61787"/>
                  </a:cubicBezTo>
                  <a:cubicBezTo>
                    <a:pt x="390802" y="94390"/>
                    <a:pt x="339872" y="123684"/>
                    <a:pt x="287164" y="149420"/>
                  </a:cubicBezTo>
                  <a:cubicBezTo>
                    <a:pt x="261576" y="161918"/>
                    <a:pt x="235592" y="173922"/>
                    <a:pt x="209065" y="184444"/>
                  </a:cubicBezTo>
                  <a:cubicBezTo>
                    <a:pt x="187724" y="192891"/>
                    <a:pt x="160308" y="201091"/>
                    <a:pt x="140500" y="185037"/>
                  </a:cubicBezTo>
                  <a:cubicBezTo>
                    <a:pt x="140252" y="188346"/>
                    <a:pt x="140006" y="191656"/>
                    <a:pt x="139758" y="194916"/>
                  </a:cubicBezTo>
                  <a:cubicBezTo>
                    <a:pt x="171719" y="182962"/>
                    <a:pt x="203927" y="171847"/>
                    <a:pt x="236481" y="161671"/>
                  </a:cubicBezTo>
                  <a:cubicBezTo>
                    <a:pt x="267750" y="151890"/>
                    <a:pt x="299958" y="144431"/>
                    <a:pt x="330536" y="132674"/>
                  </a:cubicBezTo>
                  <a:cubicBezTo>
                    <a:pt x="329449" y="130995"/>
                    <a:pt x="328363" y="129315"/>
                    <a:pt x="327275" y="127635"/>
                  </a:cubicBezTo>
                  <a:cubicBezTo>
                    <a:pt x="322237" y="131242"/>
                    <a:pt x="317248" y="134996"/>
                    <a:pt x="312259" y="138701"/>
                  </a:cubicBezTo>
                  <a:cubicBezTo>
                    <a:pt x="311764" y="139195"/>
                    <a:pt x="312308" y="139886"/>
                    <a:pt x="312851" y="139689"/>
                  </a:cubicBezTo>
                  <a:lnTo>
                    <a:pt x="312851" y="13968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2" name="任意多边形: 形状 451"/>
            <p:cNvSpPr/>
            <p:nvPr/>
          </p:nvSpPr>
          <p:spPr>
            <a:xfrm>
              <a:off x="294034" y="3029908"/>
              <a:ext cx="303954" cy="321096"/>
            </a:xfrm>
            <a:custGeom>
              <a:avLst/>
              <a:gdLst>
                <a:gd name="connsiteX0" fmla="*/ 0 w 303954"/>
                <a:gd name="connsiteY0" fmla="*/ 0 h 321096"/>
                <a:gd name="connsiteX1" fmla="*/ 132734 w 303954"/>
                <a:gd name="connsiteY1" fmla="*/ 280386 h 321096"/>
                <a:gd name="connsiteX2" fmla="*/ 291699 w 303954"/>
                <a:gd name="connsiteY2" fmla="*/ 269865 h 321096"/>
                <a:gd name="connsiteX3" fmla="*/ 205054 w 303954"/>
                <a:gd name="connsiteY3" fmla="*/ 75185 h 321096"/>
                <a:gd name="connsiteX4" fmla="*/ 0 w 303954"/>
                <a:gd name="connsiteY4" fmla="*/ 0 h 32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954" h="321096">
                  <a:moveTo>
                    <a:pt x="0" y="0"/>
                  </a:moveTo>
                  <a:cubicBezTo>
                    <a:pt x="32109" y="180996"/>
                    <a:pt x="58784" y="231581"/>
                    <a:pt x="132734" y="280386"/>
                  </a:cubicBezTo>
                  <a:cubicBezTo>
                    <a:pt x="206684" y="329192"/>
                    <a:pt x="256527" y="343617"/>
                    <a:pt x="291699" y="269865"/>
                  </a:cubicBezTo>
                  <a:cubicBezTo>
                    <a:pt x="326871" y="196112"/>
                    <a:pt x="282758" y="98204"/>
                    <a:pt x="205054" y="75185"/>
                  </a:cubicBezTo>
                  <a:cubicBezTo>
                    <a:pt x="127300" y="5226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3" name="任意多边形: 形状 452"/>
            <p:cNvSpPr/>
            <p:nvPr/>
          </p:nvSpPr>
          <p:spPr>
            <a:xfrm>
              <a:off x="748762" y="3324373"/>
              <a:ext cx="211446" cy="324384"/>
            </a:xfrm>
            <a:custGeom>
              <a:avLst/>
              <a:gdLst>
                <a:gd name="connsiteX0" fmla="*/ 185675 w 211446"/>
                <a:gd name="connsiteY0" fmla="*/ 0 h 324384"/>
                <a:gd name="connsiteX1" fmla="*/ 68156 w 211446"/>
                <a:gd name="connsiteY1" fmla="*/ 314027 h 324384"/>
                <a:gd name="connsiteX2" fmla="*/ 185675 w 211446"/>
                <a:gd name="connsiteY2" fmla="*/ 0 h 32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46" h="324384">
                  <a:moveTo>
                    <a:pt x="185675" y="0"/>
                  </a:moveTo>
                  <a:cubicBezTo>
                    <a:pt x="93497" y="39371"/>
                    <a:pt x="-104097" y="160299"/>
                    <a:pt x="68156" y="314027"/>
                  </a:cubicBezTo>
                  <a:cubicBezTo>
                    <a:pt x="267528" y="388569"/>
                    <a:pt x="207707" y="37592"/>
                    <a:pt x="185675" y="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4" name="任意多边形: 形状 453"/>
            <p:cNvSpPr/>
            <p:nvPr/>
          </p:nvSpPr>
          <p:spPr>
            <a:xfrm>
              <a:off x="1154283" y="3384887"/>
              <a:ext cx="200989" cy="402417"/>
            </a:xfrm>
            <a:custGeom>
              <a:avLst/>
              <a:gdLst>
                <a:gd name="connsiteX0" fmla="*/ 5659 w 200989"/>
                <a:gd name="connsiteY0" fmla="*/ 0 h 402417"/>
                <a:gd name="connsiteX1" fmla="*/ 20429 w 200989"/>
                <a:gd name="connsiteY1" fmla="*/ 315706 h 402417"/>
                <a:gd name="connsiteX2" fmla="*/ 199746 w 200989"/>
                <a:gd name="connsiteY2" fmla="*/ 237953 h 402417"/>
                <a:gd name="connsiteX3" fmla="*/ 5659 w 200989"/>
                <a:gd name="connsiteY3" fmla="*/ 0 h 40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989" h="402417">
                  <a:moveTo>
                    <a:pt x="5659" y="0"/>
                  </a:moveTo>
                  <a:cubicBezTo>
                    <a:pt x="-5406" y="196508"/>
                    <a:pt x="-121" y="236619"/>
                    <a:pt x="20429" y="315706"/>
                  </a:cubicBezTo>
                  <a:cubicBezTo>
                    <a:pt x="40979" y="394794"/>
                    <a:pt x="217431" y="493443"/>
                    <a:pt x="199746" y="237953"/>
                  </a:cubicBezTo>
                  <a:cubicBezTo>
                    <a:pt x="199746" y="237953"/>
                    <a:pt x="132317" y="31022"/>
                    <a:pt x="5659" y="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5" name="任意多边形: 形状 454"/>
            <p:cNvSpPr/>
            <p:nvPr/>
          </p:nvSpPr>
          <p:spPr>
            <a:xfrm>
              <a:off x="1280722" y="3088248"/>
              <a:ext cx="358831" cy="245585"/>
            </a:xfrm>
            <a:custGeom>
              <a:avLst/>
              <a:gdLst>
                <a:gd name="connsiteX0" fmla="*/ 7756 w 358831"/>
                <a:gd name="connsiteY0" fmla="*/ 31368 h 245585"/>
                <a:gd name="connsiteX1" fmla="*/ 183022 w 358831"/>
                <a:gd name="connsiteY1" fmla="*/ 220565 h 245585"/>
                <a:gd name="connsiteX2" fmla="*/ 297034 w 358831"/>
                <a:gd name="connsiteY2" fmla="*/ 245462 h 245585"/>
                <a:gd name="connsiteX3" fmla="*/ 358831 w 358831"/>
                <a:gd name="connsiteY3" fmla="*/ 228024 h 245585"/>
                <a:gd name="connsiteX4" fmla="*/ 355077 w 358831"/>
                <a:gd name="connsiteY4" fmla="*/ 121619 h 245585"/>
                <a:gd name="connsiteX5" fmla="*/ 279053 w 358831"/>
                <a:gd name="connsiteY5" fmla="*/ 62637 h 245585"/>
                <a:gd name="connsiteX6" fmla="*/ 79927 w 358831"/>
                <a:gd name="connsiteY6" fmla="*/ 9781 h 245585"/>
                <a:gd name="connsiteX7" fmla="*/ 0 w 358831"/>
                <a:gd name="connsiteY7" fmla="*/ 0 h 245585"/>
                <a:gd name="connsiteX8" fmla="*/ 7756 w 358831"/>
                <a:gd name="connsiteY8" fmla="*/ 31368 h 24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8831" h="245585">
                  <a:moveTo>
                    <a:pt x="7756" y="31368"/>
                  </a:moveTo>
                  <a:cubicBezTo>
                    <a:pt x="91338" y="123546"/>
                    <a:pt x="144293" y="203127"/>
                    <a:pt x="183022" y="220565"/>
                  </a:cubicBezTo>
                  <a:cubicBezTo>
                    <a:pt x="221701" y="238052"/>
                    <a:pt x="287401" y="246746"/>
                    <a:pt x="297034" y="245462"/>
                  </a:cubicBezTo>
                  <a:cubicBezTo>
                    <a:pt x="306617" y="244177"/>
                    <a:pt x="358930" y="231531"/>
                    <a:pt x="358831" y="228024"/>
                  </a:cubicBezTo>
                  <a:cubicBezTo>
                    <a:pt x="358733" y="224467"/>
                    <a:pt x="355077" y="121619"/>
                    <a:pt x="355077" y="121619"/>
                  </a:cubicBezTo>
                  <a:lnTo>
                    <a:pt x="279053" y="62637"/>
                  </a:lnTo>
                  <a:cubicBezTo>
                    <a:pt x="279053" y="62637"/>
                    <a:pt x="83484" y="10966"/>
                    <a:pt x="79927" y="9781"/>
                  </a:cubicBezTo>
                  <a:cubicBezTo>
                    <a:pt x="76370" y="8546"/>
                    <a:pt x="0" y="0"/>
                    <a:pt x="0" y="0"/>
                  </a:cubicBezTo>
                  <a:lnTo>
                    <a:pt x="7756" y="31368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6" name="任意多边形: 形状 455"/>
            <p:cNvSpPr/>
            <p:nvPr/>
          </p:nvSpPr>
          <p:spPr>
            <a:xfrm>
              <a:off x="925150" y="2636597"/>
              <a:ext cx="422605" cy="197121"/>
            </a:xfrm>
            <a:custGeom>
              <a:avLst/>
              <a:gdLst>
                <a:gd name="connsiteX0" fmla="*/ 0 w 422605"/>
                <a:gd name="connsiteY0" fmla="*/ 142169 h 197121"/>
                <a:gd name="connsiteX1" fmla="*/ 158471 w 422605"/>
                <a:gd name="connsiteY1" fmla="*/ 196409 h 197121"/>
                <a:gd name="connsiteX2" fmla="*/ 336158 w 422605"/>
                <a:gd name="connsiteY2" fmla="*/ 166374 h 197121"/>
                <a:gd name="connsiteX3" fmla="*/ 422605 w 422605"/>
                <a:gd name="connsiteY3" fmla="*/ 107244 h 197121"/>
                <a:gd name="connsiteX4" fmla="*/ 420086 w 422605"/>
                <a:gd name="connsiteY4" fmla="*/ 56314 h 197121"/>
                <a:gd name="connsiteX5" fmla="*/ 324450 w 422605"/>
                <a:gd name="connsiteY5" fmla="*/ 0 h 197121"/>
                <a:gd name="connsiteX6" fmla="*/ 126460 w 422605"/>
                <a:gd name="connsiteY6" fmla="*/ 46039 h 197121"/>
                <a:gd name="connsiteX7" fmla="*/ 0 w 422605"/>
                <a:gd name="connsiteY7" fmla="*/ 142169 h 197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605" h="197121">
                  <a:moveTo>
                    <a:pt x="0" y="142169"/>
                  </a:moveTo>
                  <a:cubicBezTo>
                    <a:pt x="9386" y="145380"/>
                    <a:pt x="155803" y="204214"/>
                    <a:pt x="158471" y="196409"/>
                  </a:cubicBezTo>
                  <a:cubicBezTo>
                    <a:pt x="161138" y="188604"/>
                    <a:pt x="336158" y="166374"/>
                    <a:pt x="336158" y="166374"/>
                  </a:cubicBezTo>
                  <a:lnTo>
                    <a:pt x="422605" y="107244"/>
                  </a:lnTo>
                  <a:lnTo>
                    <a:pt x="420086" y="56314"/>
                  </a:lnTo>
                  <a:lnTo>
                    <a:pt x="324450" y="0"/>
                  </a:lnTo>
                  <a:cubicBezTo>
                    <a:pt x="324450" y="0"/>
                    <a:pt x="177341" y="16153"/>
                    <a:pt x="126460" y="46039"/>
                  </a:cubicBezTo>
                  <a:cubicBezTo>
                    <a:pt x="75580" y="75926"/>
                    <a:pt x="0" y="142169"/>
                    <a:pt x="0" y="142169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7" name="任意多边形: 形状 456"/>
            <p:cNvSpPr/>
            <p:nvPr/>
          </p:nvSpPr>
          <p:spPr>
            <a:xfrm>
              <a:off x="548140" y="2409318"/>
              <a:ext cx="334953" cy="257353"/>
            </a:xfrm>
            <a:custGeom>
              <a:avLst/>
              <a:gdLst>
                <a:gd name="connsiteX0" fmla="*/ 11362 w 334953"/>
                <a:gd name="connsiteY0" fmla="*/ 248174 h 257353"/>
                <a:gd name="connsiteX1" fmla="*/ 227382 w 334953"/>
                <a:gd name="connsiteY1" fmla="*/ 234639 h 257353"/>
                <a:gd name="connsiteX2" fmla="*/ 330872 w 334953"/>
                <a:gd name="connsiteY2" fmla="*/ 135249 h 257353"/>
                <a:gd name="connsiteX3" fmla="*/ 315706 w 334953"/>
                <a:gd name="connsiteY3" fmla="*/ 39564 h 257353"/>
                <a:gd name="connsiteX4" fmla="*/ 195273 w 334953"/>
                <a:gd name="connsiteY4" fmla="*/ 9727 h 257353"/>
                <a:gd name="connsiteX5" fmla="*/ 76024 w 334953"/>
                <a:gd name="connsiteY5" fmla="*/ 98497 h 257353"/>
                <a:gd name="connsiteX6" fmla="*/ 25144 w 334953"/>
                <a:gd name="connsiteY6" fmla="*/ 180794 h 257353"/>
                <a:gd name="connsiteX7" fmla="*/ 0 w 334953"/>
                <a:gd name="connsiteY7" fmla="*/ 236269 h 257353"/>
                <a:gd name="connsiteX8" fmla="*/ 11362 w 334953"/>
                <a:gd name="connsiteY8" fmla="*/ 248174 h 257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953" h="257353">
                  <a:moveTo>
                    <a:pt x="11362" y="248174"/>
                  </a:moveTo>
                  <a:cubicBezTo>
                    <a:pt x="146467" y="260129"/>
                    <a:pt x="180058" y="264723"/>
                    <a:pt x="227382" y="234639"/>
                  </a:cubicBezTo>
                  <a:cubicBezTo>
                    <a:pt x="274706" y="204506"/>
                    <a:pt x="325883" y="167852"/>
                    <a:pt x="330872" y="135249"/>
                  </a:cubicBezTo>
                  <a:cubicBezTo>
                    <a:pt x="335911" y="102646"/>
                    <a:pt x="340850" y="63325"/>
                    <a:pt x="315706" y="39564"/>
                  </a:cubicBezTo>
                  <a:cubicBezTo>
                    <a:pt x="290563" y="15803"/>
                    <a:pt x="245659" y="-16405"/>
                    <a:pt x="195273" y="9727"/>
                  </a:cubicBezTo>
                  <a:cubicBezTo>
                    <a:pt x="144837" y="35859"/>
                    <a:pt x="92968" y="68610"/>
                    <a:pt x="76024" y="98497"/>
                  </a:cubicBezTo>
                  <a:cubicBezTo>
                    <a:pt x="59081" y="128383"/>
                    <a:pt x="29096" y="169186"/>
                    <a:pt x="25144" y="180794"/>
                  </a:cubicBezTo>
                  <a:cubicBezTo>
                    <a:pt x="21192" y="192403"/>
                    <a:pt x="0" y="236269"/>
                    <a:pt x="0" y="236269"/>
                  </a:cubicBezTo>
                  <a:lnTo>
                    <a:pt x="11362" y="248174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8" name="任意多边形: 形状 457"/>
            <p:cNvSpPr/>
            <p:nvPr/>
          </p:nvSpPr>
          <p:spPr>
            <a:xfrm>
              <a:off x="715687" y="2414097"/>
              <a:ext cx="155786" cy="171891"/>
            </a:xfrm>
            <a:custGeom>
              <a:avLst/>
              <a:gdLst>
                <a:gd name="connsiteX0" fmla="*/ 3718 w 155786"/>
                <a:gd name="connsiteY0" fmla="*/ 41849 h 171891"/>
                <a:gd name="connsiteX1" fmla="*/ 62898 w 155786"/>
                <a:gd name="connsiteY1" fmla="*/ 42491 h 171891"/>
                <a:gd name="connsiteX2" fmla="*/ 68282 w 155786"/>
                <a:gd name="connsiteY2" fmla="*/ 41651 h 171891"/>
                <a:gd name="connsiteX3" fmla="*/ 74654 w 155786"/>
                <a:gd name="connsiteY3" fmla="*/ 41552 h 171891"/>
                <a:gd name="connsiteX4" fmla="*/ 81471 w 155786"/>
                <a:gd name="connsiteY4" fmla="*/ 41997 h 171891"/>
                <a:gd name="connsiteX5" fmla="*/ 84682 w 155786"/>
                <a:gd name="connsiteY5" fmla="*/ 42688 h 171891"/>
                <a:gd name="connsiteX6" fmla="*/ 90956 w 155786"/>
                <a:gd name="connsiteY6" fmla="*/ 44812 h 171891"/>
                <a:gd name="connsiteX7" fmla="*/ 93278 w 155786"/>
                <a:gd name="connsiteY7" fmla="*/ 46393 h 171891"/>
                <a:gd name="connsiteX8" fmla="*/ 95451 w 155786"/>
                <a:gd name="connsiteY8" fmla="*/ 48270 h 171891"/>
                <a:gd name="connsiteX9" fmla="*/ 97526 w 155786"/>
                <a:gd name="connsiteY9" fmla="*/ 51086 h 171891"/>
                <a:gd name="connsiteX10" fmla="*/ 101379 w 155786"/>
                <a:gd name="connsiteY10" fmla="*/ 61559 h 171891"/>
                <a:gd name="connsiteX11" fmla="*/ 105133 w 155786"/>
                <a:gd name="connsiteY11" fmla="*/ 75736 h 171891"/>
                <a:gd name="connsiteX12" fmla="*/ 108196 w 155786"/>
                <a:gd name="connsiteY12" fmla="*/ 90160 h 171891"/>
                <a:gd name="connsiteX13" fmla="*/ 109233 w 155786"/>
                <a:gd name="connsiteY13" fmla="*/ 97422 h 171891"/>
                <a:gd name="connsiteX14" fmla="*/ 109283 w 155786"/>
                <a:gd name="connsiteY14" fmla="*/ 101176 h 171891"/>
                <a:gd name="connsiteX15" fmla="*/ 109036 w 155786"/>
                <a:gd name="connsiteY15" fmla="*/ 108487 h 171891"/>
                <a:gd name="connsiteX16" fmla="*/ 108789 w 155786"/>
                <a:gd name="connsiteY16" fmla="*/ 110809 h 171891"/>
                <a:gd name="connsiteX17" fmla="*/ 107060 w 155786"/>
                <a:gd name="connsiteY17" fmla="*/ 117083 h 171891"/>
                <a:gd name="connsiteX18" fmla="*/ 106418 w 155786"/>
                <a:gd name="connsiteY18" fmla="*/ 119306 h 171891"/>
                <a:gd name="connsiteX19" fmla="*/ 102565 w 155786"/>
                <a:gd name="connsiteY19" fmla="*/ 125678 h 171891"/>
                <a:gd name="connsiteX20" fmla="*/ 103256 w 155786"/>
                <a:gd name="connsiteY20" fmla="*/ 125135 h 171891"/>
                <a:gd name="connsiteX21" fmla="*/ 101033 w 155786"/>
                <a:gd name="connsiteY21" fmla="*/ 127407 h 171891"/>
                <a:gd name="connsiteX22" fmla="*/ 89425 w 155786"/>
                <a:gd name="connsiteY22" fmla="*/ 144400 h 171891"/>
                <a:gd name="connsiteX23" fmla="*/ 108739 w 155786"/>
                <a:gd name="connsiteY23" fmla="*/ 171717 h 171891"/>
                <a:gd name="connsiteX24" fmla="*/ 145196 w 155786"/>
                <a:gd name="connsiteY24" fmla="*/ 146919 h 171891"/>
                <a:gd name="connsiteX25" fmla="*/ 155767 w 155786"/>
                <a:gd name="connsiteY25" fmla="*/ 107746 h 171891"/>
                <a:gd name="connsiteX26" fmla="*/ 150778 w 155786"/>
                <a:gd name="connsiteY26" fmla="*/ 70450 h 171891"/>
                <a:gd name="connsiteX27" fmla="*/ 138132 w 155786"/>
                <a:gd name="connsiteY27" fmla="*/ 32660 h 171891"/>
                <a:gd name="connsiteX28" fmla="*/ 71641 w 155786"/>
                <a:gd name="connsiteY28" fmla="*/ 304 h 171891"/>
                <a:gd name="connsiteX29" fmla="*/ 32221 w 155786"/>
                <a:gd name="connsiteY29" fmla="*/ 10530 h 171891"/>
                <a:gd name="connsiteX30" fmla="*/ 17747 w 155786"/>
                <a:gd name="connsiteY30" fmla="*/ 18384 h 171891"/>
                <a:gd name="connsiteX31" fmla="*/ 2681 w 155786"/>
                <a:gd name="connsiteY31" fmla="*/ 28708 h 171891"/>
                <a:gd name="connsiteX32" fmla="*/ 3718 w 155786"/>
                <a:gd name="connsiteY32" fmla="*/ 41849 h 171891"/>
                <a:gd name="connsiteX33" fmla="*/ 3718 w 155786"/>
                <a:gd name="connsiteY33" fmla="*/ 41849 h 17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5786" h="171891">
                  <a:moveTo>
                    <a:pt x="3718" y="41849"/>
                  </a:moveTo>
                  <a:cubicBezTo>
                    <a:pt x="21304" y="52321"/>
                    <a:pt x="44077" y="45800"/>
                    <a:pt x="62898" y="42491"/>
                  </a:cubicBezTo>
                  <a:cubicBezTo>
                    <a:pt x="64231" y="42244"/>
                    <a:pt x="68430" y="41651"/>
                    <a:pt x="68282" y="41651"/>
                  </a:cubicBezTo>
                  <a:cubicBezTo>
                    <a:pt x="68381" y="41651"/>
                    <a:pt x="73123" y="41503"/>
                    <a:pt x="74654" y="41552"/>
                  </a:cubicBezTo>
                  <a:cubicBezTo>
                    <a:pt x="76927" y="41601"/>
                    <a:pt x="79199" y="41799"/>
                    <a:pt x="81471" y="41997"/>
                  </a:cubicBezTo>
                  <a:cubicBezTo>
                    <a:pt x="85522" y="42392"/>
                    <a:pt x="80582" y="41305"/>
                    <a:pt x="84682" y="42688"/>
                  </a:cubicBezTo>
                  <a:cubicBezTo>
                    <a:pt x="86757" y="43380"/>
                    <a:pt x="88881" y="43923"/>
                    <a:pt x="90956" y="44812"/>
                  </a:cubicBezTo>
                  <a:cubicBezTo>
                    <a:pt x="87547" y="43330"/>
                    <a:pt x="92635" y="45998"/>
                    <a:pt x="93278" y="46393"/>
                  </a:cubicBezTo>
                  <a:cubicBezTo>
                    <a:pt x="96983" y="48567"/>
                    <a:pt x="92141" y="44961"/>
                    <a:pt x="95451" y="48270"/>
                  </a:cubicBezTo>
                  <a:cubicBezTo>
                    <a:pt x="98069" y="50888"/>
                    <a:pt x="95599" y="47233"/>
                    <a:pt x="97526" y="51086"/>
                  </a:cubicBezTo>
                  <a:cubicBezTo>
                    <a:pt x="99798" y="55631"/>
                    <a:pt x="99848" y="56026"/>
                    <a:pt x="101379" y="61559"/>
                  </a:cubicBezTo>
                  <a:cubicBezTo>
                    <a:pt x="102713" y="66251"/>
                    <a:pt x="103948" y="70994"/>
                    <a:pt x="105133" y="75736"/>
                  </a:cubicBezTo>
                  <a:cubicBezTo>
                    <a:pt x="106319" y="80478"/>
                    <a:pt x="107406" y="85319"/>
                    <a:pt x="108196" y="90160"/>
                  </a:cubicBezTo>
                  <a:cubicBezTo>
                    <a:pt x="108591" y="92581"/>
                    <a:pt x="109036" y="95002"/>
                    <a:pt x="109233" y="97422"/>
                  </a:cubicBezTo>
                  <a:cubicBezTo>
                    <a:pt x="108937" y="93964"/>
                    <a:pt x="109283" y="100485"/>
                    <a:pt x="109283" y="101176"/>
                  </a:cubicBezTo>
                  <a:cubicBezTo>
                    <a:pt x="109283" y="103597"/>
                    <a:pt x="109233" y="106067"/>
                    <a:pt x="109036" y="108487"/>
                  </a:cubicBezTo>
                  <a:cubicBezTo>
                    <a:pt x="108888" y="110019"/>
                    <a:pt x="107801" y="114860"/>
                    <a:pt x="108789" y="110809"/>
                  </a:cubicBezTo>
                  <a:cubicBezTo>
                    <a:pt x="108245" y="112933"/>
                    <a:pt x="107751" y="115008"/>
                    <a:pt x="107060" y="117083"/>
                  </a:cubicBezTo>
                  <a:cubicBezTo>
                    <a:pt x="106566" y="118564"/>
                    <a:pt x="104491" y="123158"/>
                    <a:pt x="106418" y="119306"/>
                  </a:cubicBezTo>
                  <a:cubicBezTo>
                    <a:pt x="105281" y="121529"/>
                    <a:pt x="103602" y="123504"/>
                    <a:pt x="102565" y="125678"/>
                  </a:cubicBezTo>
                  <a:cubicBezTo>
                    <a:pt x="101527" y="127061"/>
                    <a:pt x="101774" y="126863"/>
                    <a:pt x="103256" y="125135"/>
                  </a:cubicBezTo>
                  <a:cubicBezTo>
                    <a:pt x="102565" y="125925"/>
                    <a:pt x="101824" y="126666"/>
                    <a:pt x="101033" y="127407"/>
                  </a:cubicBezTo>
                  <a:cubicBezTo>
                    <a:pt x="95451" y="132742"/>
                    <a:pt x="92092" y="137138"/>
                    <a:pt x="89425" y="144400"/>
                  </a:cubicBezTo>
                  <a:cubicBezTo>
                    <a:pt x="84435" y="158133"/>
                    <a:pt x="95846" y="170236"/>
                    <a:pt x="108739" y="171717"/>
                  </a:cubicBezTo>
                  <a:cubicBezTo>
                    <a:pt x="124992" y="173595"/>
                    <a:pt x="137934" y="159961"/>
                    <a:pt x="145196" y="146919"/>
                  </a:cubicBezTo>
                  <a:cubicBezTo>
                    <a:pt x="151815" y="134915"/>
                    <a:pt x="155520" y="121430"/>
                    <a:pt x="155767" y="107746"/>
                  </a:cubicBezTo>
                  <a:cubicBezTo>
                    <a:pt x="156014" y="95199"/>
                    <a:pt x="153890" y="82553"/>
                    <a:pt x="150778" y="70450"/>
                  </a:cubicBezTo>
                  <a:cubicBezTo>
                    <a:pt x="147517" y="57903"/>
                    <a:pt x="144109" y="44220"/>
                    <a:pt x="138132" y="32660"/>
                  </a:cubicBezTo>
                  <a:cubicBezTo>
                    <a:pt x="125387" y="7961"/>
                    <a:pt x="98168" y="-1919"/>
                    <a:pt x="71641" y="304"/>
                  </a:cubicBezTo>
                  <a:cubicBezTo>
                    <a:pt x="57809" y="1441"/>
                    <a:pt x="44966" y="4997"/>
                    <a:pt x="32221" y="10530"/>
                  </a:cubicBezTo>
                  <a:cubicBezTo>
                    <a:pt x="26886" y="12852"/>
                    <a:pt x="22687" y="15519"/>
                    <a:pt x="17747" y="18384"/>
                  </a:cubicBezTo>
                  <a:cubicBezTo>
                    <a:pt x="12363" y="21546"/>
                    <a:pt x="7225" y="24312"/>
                    <a:pt x="2681" y="28708"/>
                  </a:cubicBezTo>
                  <a:cubicBezTo>
                    <a:pt x="-1074" y="32364"/>
                    <a:pt x="-1024" y="39033"/>
                    <a:pt x="3718" y="41849"/>
                  </a:cubicBezTo>
                  <a:lnTo>
                    <a:pt x="3718" y="41849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9" name="任意多边形: 形状 458"/>
            <p:cNvSpPr/>
            <p:nvPr/>
          </p:nvSpPr>
          <p:spPr>
            <a:xfrm>
              <a:off x="1221106" y="2647418"/>
              <a:ext cx="122196" cy="144819"/>
            </a:xfrm>
            <a:custGeom>
              <a:avLst/>
              <a:gdLst>
                <a:gd name="connsiteX0" fmla="*/ 16491 w 122196"/>
                <a:gd name="connsiteY0" fmla="*/ 6567 h 144819"/>
                <a:gd name="connsiteX1" fmla="*/ 22024 w 122196"/>
                <a:gd name="connsiteY1" fmla="*/ 17484 h 144819"/>
                <a:gd name="connsiteX2" fmla="*/ 29384 w 122196"/>
                <a:gd name="connsiteY2" fmla="*/ 28302 h 144819"/>
                <a:gd name="connsiteX3" fmla="*/ 61197 w 122196"/>
                <a:gd name="connsiteY3" fmla="*/ 45147 h 144819"/>
                <a:gd name="connsiteX4" fmla="*/ 61888 w 122196"/>
                <a:gd name="connsiteY4" fmla="*/ 45443 h 144819"/>
                <a:gd name="connsiteX5" fmla="*/ 64506 w 122196"/>
                <a:gd name="connsiteY5" fmla="*/ 46876 h 144819"/>
                <a:gd name="connsiteX6" fmla="*/ 69595 w 122196"/>
                <a:gd name="connsiteY6" fmla="*/ 50186 h 144819"/>
                <a:gd name="connsiteX7" fmla="*/ 70336 w 122196"/>
                <a:gd name="connsiteY7" fmla="*/ 50581 h 144819"/>
                <a:gd name="connsiteX8" fmla="*/ 74683 w 122196"/>
                <a:gd name="connsiteY8" fmla="*/ 54879 h 144819"/>
                <a:gd name="connsiteX9" fmla="*/ 76659 w 122196"/>
                <a:gd name="connsiteY9" fmla="*/ 57200 h 144819"/>
                <a:gd name="connsiteX10" fmla="*/ 76263 w 122196"/>
                <a:gd name="connsiteY10" fmla="*/ 56460 h 144819"/>
                <a:gd name="connsiteX11" fmla="*/ 78783 w 122196"/>
                <a:gd name="connsiteY11" fmla="*/ 60905 h 144819"/>
                <a:gd name="connsiteX12" fmla="*/ 79227 w 122196"/>
                <a:gd name="connsiteY12" fmla="*/ 61844 h 144819"/>
                <a:gd name="connsiteX13" fmla="*/ 79869 w 122196"/>
                <a:gd name="connsiteY13" fmla="*/ 64561 h 144819"/>
                <a:gd name="connsiteX14" fmla="*/ 79820 w 122196"/>
                <a:gd name="connsiteY14" fmla="*/ 63227 h 144819"/>
                <a:gd name="connsiteX15" fmla="*/ 79771 w 122196"/>
                <a:gd name="connsiteY15" fmla="*/ 65993 h 144819"/>
                <a:gd name="connsiteX16" fmla="*/ 80067 w 122196"/>
                <a:gd name="connsiteY16" fmla="*/ 64561 h 144819"/>
                <a:gd name="connsiteX17" fmla="*/ 80018 w 122196"/>
                <a:gd name="connsiteY17" fmla="*/ 65648 h 144819"/>
                <a:gd name="connsiteX18" fmla="*/ 77943 w 122196"/>
                <a:gd name="connsiteY18" fmla="*/ 69254 h 144819"/>
                <a:gd name="connsiteX19" fmla="*/ 72855 w 122196"/>
                <a:gd name="connsiteY19" fmla="*/ 74490 h 144819"/>
                <a:gd name="connsiteX20" fmla="*/ 63815 w 122196"/>
                <a:gd name="connsiteY20" fmla="*/ 82246 h 144819"/>
                <a:gd name="connsiteX21" fmla="*/ 61098 w 122196"/>
                <a:gd name="connsiteY21" fmla="*/ 84271 h 144819"/>
                <a:gd name="connsiteX22" fmla="*/ 61543 w 122196"/>
                <a:gd name="connsiteY22" fmla="*/ 83925 h 144819"/>
                <a:gd name="connsiteX23" fmla="*/ 55763 w 122196"/>
                <a:gd name="connsiteY23" fmla="*/ 87482 h 144819"/>
                <a:gd name="connsiteX24" fmla="*/ 45142 w 122196"/>
                <a:gd name="connsiteY24" fmla="*/ 92817 h 144819"/>
                <a:gd name="connsiteX25" fmla="*/ 42623 w 122196"/>
                <a:gd name="connsiteY25" fmla="*/ 93953 h 144819"/>
                <a:gd name="connsiteX26" fmla="*/ 36152 w 122196"/>
                <a:gd name="connsiteY26" fmla="*/ 96028 h 144819"/>
                <a:gd name="connsiteX27" fmla="*/ 3104 w 122196"/>
                <a:gd name="connsiteY27" fmla="*/ 110650 h 144819"/>
                <a:gd name="connsiteX28" fmla="*/ 5228 w 122196"/>
                <a:gd name="connsiteY28" fmla="*/ 136831 h 144819"/>
                <a:gd name="connsiteX29" fmla="*/ 42969 w 122196"/>
                <a:gd name="connsiteY29" fmla="*/ 141277 h 144819"/>
                <a:gd name="connsiteX30" fmla="*/ 68903 w 122196"/>
                <a:gd name="connsiteY30" fmla="*/ 131051 h 144819"/>
                <a:gd name="connsiteX31" fmla="*/ 111336 w 122196"/>
                <a:gd name="connsiteY31" fmla="*/ 96225 h 144819"/>
                <a:gd name="connsiteX32" fmla="*/ 115387 w 122196"/>
                <a:gd name="connsiteY32" fmla="*/ 40109 h 144819"/>
                <a:gd name="connsiteX33" fmla="*/ 72460 w 122196"/>
                <a:gd name="connsiteY33" fmla="*/ 6024 h 144819"/>
                <a:gd name="connsiteX34" fmla="*/ 36448 w 122196"/>
                <a:gd name="connsiteY34" fmla="*/ 935 h 144819"/>
                <a:gd name="connsiteX35" fmla="*/ 29878 w 122196"/>
                <a:gd name="connsiteY35" fmla="*/ 2911 h 144819"/>
                <a:gd name="connsiteX36" fmla="*/ 24197 w 122196"/>
                <a:gd name="connsiteY36" fmla="*/ 2961 h 144819"/>
                <a:gd name="connsiteX37" fmla="*/ 16491 w 122196"/>
                <a:gd name="connsiteY37" fmla="*/ 6567 h 144819"/>
                <a:gd name="connsiteX38" fmla="*/ 16491 w 122196"/>
                <a:gd name="connsiteY38" fmla="*/ 6567 h 14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2196" h="144819">
                  <a:moveTo>
                    <a:pt x="16491" y="6567"/>
                  </a:moveTo>
                  <a:cubicBezTo>
                    <a:pt x="15898" y="10618"/>
                    <a:pt x="19751" y="14471"/>
                    <a:pt x="22024" y="17484"/>
                  </a:cubicBezTo>
                  <a:cubicBezTo>
                    <a:pt x="24642" y="20991"/>
                    <a:pt x="26321" y="24993"/>
                    <a:pt x="29384" y="28302"/>
                  </a:cubicBezTo>
                  <a:cubicBezTo>
                    <a:pt x="37732" y="37293"/>
                    <a:pt x="50181" y="40553"/>
                    <a:pt x="61197" y="45147"/>
                  </a:cubicBezTo>
                  <a:cubicBezTo>
                    <a:pt x="63519" y="46185"/>
                    <a:pt x="63716" y="46283"/>
                    <a:pt x="61888" y="45443"/>
                  </a:cubicBezTo>
                  <a:cubicBezTo>
                    <a:pt x="62777" y="45888"/>
                    <a:pt x="63667" y="46382"/>
                    <a:pt x="64506" y="46876"/>
                  </a:cubicBezTo>
                  <a:cubicBezTo>
                    <a:pt x="66285" y="47864"/>
                    <a:pt x="67964" y="49000"/>
                    <a:pt x="69595" y="50186"/>
                  </a:cubicBezTo>
                  <a:cubicBezTo>
                    <a:pt x="70681" y="50976"/>
                    <a:pt x="74534" y="52853"/>
                    <a:pt x="70336" y="50581"/>
                  </a:cubicBezTo>
                  <a:cubicBezTo>
                    <a:pt x="71916" y="51421"/>
                    <a:pt x="73497" y="53594"/>
                    <a:pt x="74683" y="54879"/>
                  </a:cubicBezTo>
                  <a:cubicBezTo>
                    <a:pt x="75374" y="55620"/>
                    <a:pt x="76016" y="56410"/>
                    <a:pt x="76659" y="57200"/>
                  </a:cubicBezTo>
                  <a:cubicBezTo>
                    <a:pt x="78042" y="59028"/>
                    <a:pt x="77894" y="58781"/>
                    <a:pt x="76263" y="56460"/>
                  </a:cubicBezTo>
                  <a:cubicBezTo>
                    <a:pt x="77449" y="57349"/>
                    <a:pt x="78042" y="59670"/>
                    <a:pt x="78783" y="60905"/>
                  </a:cubicBezTo>
                  <a:cubicBezTo>
                    <a:pt x="81351" y="65252"/>
                    <a:pt x="78536" y="58188"/>
                    <a:pt x="79227" y="61844"/>
                  </a:cubicBezTo>
                  <a:cubicBezTo>
                    <a:pt x="79474" y="62733"/>
                    <a:pt x="79672" y="63672"/>
                    <a:pt x="79869" y="64561"/>
                  </a:cubicBezTo>
                  <a:cubicBezTo>
                    <a:pt x="80215" y="66833"/>
                    <a:pt x="80166" y="66388"/>
                    <a:pt x="79820" y="63227"/>
                  </a:cubicBezTo>
                  <a:cubicBezTo>
                    <a:pt x="79869" y="64166"/>
                    <a:pt x="79820" y="65104"/>
                    <a:pt x="79771" y="65993"/>
                  </a:cubicBezTo>
                  <a:cubicBezTo>
                    <a:pt x="79524" y="68365"/>
                    <a:pt x="79622" y="67871"/>
                    <a:pt x="80067" y="64561"/>
                  </a:cubicBezTo>
                  <a:cubicBezTo>
                    <a:pt x="80462" y="64709"/>
                    <a:pt x="77992" y="69501"/>
                    <a:pt x="80018" y="65648"/>
                  </a:cubicBezTo>
                  <a:cubicBezTo>
                    <a:pt x="79573" y="66438"/>
                    <a:pt x="75028" y="72712"/>
                    <a:pt x="77943" y="69254"/>
                  </a:cubicBezTo>
                  <a:cubicBezTo>
                    <a:pt x="76362" y="71131"/>
                    <a:pt x="74584" y="72811"/>
                    <a:pt x="72855" y="74490"/>
                  </a:cubicBezTo>
                  <a:cubicBezTo>
                    <a:pt x="69990" y="77207"/>
                    <a:pt x="66976" y="79825"/>
                    <a:pt x="63815" y="82246"/>
                  </a:cubicBezTo>
                  <a:cubicBezTo>
                    <a:pt x="62926" y="82937"/>
                    <a:pt x="61987" y="83629"/>
                    <a:pt x="61098" y="84271"/>
                  </a:cubicBezTo>
                  <a:cubicBezTo>
                    <a:pt x="63420" y="82690"/>
                    <a:pt x="63568" y="82591"/>
                    <a:pt x="61543" y="83925"/>
                  </a:cubicBezTo>
                  <a:cubicBezTo>
                    <a:pt x="59616" y="85111"/>
                    <a:pt x="57739" y="86346"/>
                    <a:pt x="55763" y="87482"/>
                  </a:cubicBezTo>
                  <a:cubicBezTo>
                    <a:pt x="52305" y="89458"/>
                    <a:pt x="48748" y="91236"/>
                    <a:pt x="45142" y="92817"/>
                  </a:cubicBezTo>
                  <a:cubicBezTo>
                    <a:pt x="44154" y="93261"/>
                    <a:pt x="37189" y="96373"/>
                    <a:pt x="42623" y="93953"/>
                  </a:cubicBezTo>
                  <a:cubicBezTo>
                    <a:pt x="40598" y="94842"/>
                    <a:pt x="38276" y="95435"/>
                    <a:pt x="36152" y="96028"/>
                  </a:cubicBezTo>
                  <a:cubicBezTo>
                    <a:pt x="24889" y="99288"/>
                    <a:pt x="8982" y="98399"/>
                    <a:pt x="3104" y="110650"/>
                  </a:cubicBezTo>
                  <a:cubicBezTo>
                    <a:pt x="-1292" y="119887"/>
                    <a:pt x="-1391" y="128680"/>
                    <a:pt x="5228" y="136831"/>
                  </a:cubicBezTo>
                  <a:cubicBezTo>
                    <a:pt x="14762" y="148538"/>
                    <a:pt x="30421" y="144932"/>
                    <a:pt x="42969" y="141277"/>
                  </a:cubicBezTo>
                  <a:cubicBezTo>
                    <a:pt x="51860" y="138659"/>
                    <a:pt x="60653" y="135300"/>
                    <a:pt x="68903" y="131051"/>
                  </a:cubicBezTo>
                  <a:cubicBezTo>
                    <a:pt x="85303" y="122555"/>
                    <a:pt x="99876" y="110699"/>
                    <a:pt x="111336" y="96225"/>
                  </a:cubicBezTo>
                  <a:cubicBezTo>
                    <a:pt x="124180" y="80121"/>
                    <a:pt x="125761" y="57892"/>
                    <a:pt x="115387" y="40109"/>
                  </a:cubicBezTo>
                  <a:cubicBezTo>
                    <a:pt x="105705" y="23510"/>
                    <a:pt x="90194" y="12742"/>
                    <a:pt x="72460" y="6024"/>
                  </a:cubicBezTo>
                  <a:cubicBezTo>
                    <a:pt x="61147" y="1726"/>
                    <a:pt x="48501" y="-1732"/>
                    <a:pt x="36448" y="935"/>
                  </a:cubicBezTo>
                  <a:cubicBezTo>
                    <a:pt x="34275" y="1429"/>
                    <a:pt x="31755" y="2615"/>
                    <a:pt x="29878" y="2911"/>
                  </a:cubicBezTo>
                  <a:cubicBezTo>
                    <a:pt x="28050" y="3208"/>
                    <a:pt x="26025" y="3010"/>
                    <a:pt x="24197" y="2961"/>
                  </a:cubicBezTo>
                  <a:cubicBezTo>
                    <a:pt x="21233" y="3010"/>
                    <a:pt x="17034" y="2812"/>
                    <a:pt x="16491" y="6567"/>
                  </a:cubicBezTo>
                  <a:lnTo>
                    <a:pt x="16491" y="6567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60" name="任意多边形: 形状 459"/>
            <p:cNvSpPr/>
            <p:nvPr/>
          </p:nvSpPr>
          <p:spPr>
            <a:xfrm>
              <a:off x="1512916" y="3171374"/>
              <a:ext cx="131935" cy="172786"/>
            </a:xfrm>
            <a:custGeom>
              <a:avLst/>
              <a:gdLst>
                <a:gd name="connsiteX0" fmla="*/ 61727 w 131935"/>
                <a:gd name="connsiteY0" fmla="*/ 8211 h 172786"/>
                <a:gd name="connsiteX1" fmla="*/ 60196 w 131935"/>
                <a:gd name="connsiteY1" fmla="*/ 14238 h 172786"/>
                <a:gd name="connsiteX2" fmla="*/ 60789 w 131935"/>
                <a:gd name="connsiteY2" fmla="*/ 21351 h 172786"/>
                <a:gd name="connsiteX3" fmla="*/ 63753 w 131935"/>
                <a:gd name="connsiteY3" fmla="*/ 29206 h 172786"/>
                <a:gd name="connsiteX4" fmla="*/ 67161 w 131935"/>
                <a:gd name="connsiteY4" fmla="*/ 34096 h 172786"/>
                <a:gd name="connsiteX5" fmla="*/ 79461 w 131935"/>
                <a:gd name="connsiteY5" fmla="*/ 54942 h 172786"/>
                <a:gd name="connsiteX6" fmla="*/ 80450 w 131935"/>
                <a:gd name="connsiteY6" fmla="*/ 57116 h 172786"/>
                <a:gd name="connsiteX7" fmla="*/ 82178 w 131935"/>
                <a:gd name="connsiteY7" fmla="*/ 62945 h 172786"/>
                <a:gd name="connsiteX8" fmla="*/ 83463 w 131935"/>
                <a:gd name="connsiteY8" fmla="*/ 68922 h 172786"/>
                <a:gd name="connsiteX9" fmla="*/ 83809 w 131935"/>
                <a:gd name="connsiteY9" fmla="*/ 71244 h 172786"/>
                <a:gd name="connsiteX10" fmla="*/ 83315 w 131935"/>
                <a:gd name="connsiteY10" fmla="*/ 83841 h 172786"/>
                <a:gd name="connsiteX11" fmla="*/ 82919 w 131935"/>
                <a:gd name="connsiteY11" fmla="*/ 85619 h 172786"/>
                <a:gd name="connsiteX12" fmla="*/ 80795 w 131935"/>
                <a:gd name="connsiteY12" fmla="*/ 92634 h 172786"/>
                <a:gd name="connsiteX13" fmla="*/ 79412 w 131935"/>
                <a:gd name="connsiteY13" fmla="*/ 96240 h 172786"/>
                <a:gd name="connsiteX14" fmla="*/ 77337 w 131935"/>
                <a:gd name="connsiteY14" fmla="*/ 99500 h 172786"/>
                <a:gd name="connsiteX15" fmla="*/ 73731 w 131935"/>
                <a:gd name="connsiteY15" fmla="*/ 104588 h 172786"/>
                <a:gd name="connsiteX16" fmla="*/ 74818 w 131935"/>
                <a:gd name="connsiteY16" fmla="*/ 103254 h 172786"/>
                <a:gd name="connsiteX17" fmla="*/ 72644 w 131935"/>
                <a:gd name="connsiteY17" fmla="*/ 105477 h 172786"/>
                <a:gd name="connsiteX18" fmla="*/ 67952 w 131935"/>
                <a:gd name="connsiteY18" fmla="*/ 109479 h 172786"/>
                <a:gd name="connsiteX19" fmla="*/ 69878 w 131935"/>
                <a:gd name="connsiteY19" fmla="*/ 108145 h 172786"/>
                <a:gd name="connsiteX20" fmla="*/ 67458 w 131935"/>
                <a:gd name="connsiteY20" fmla="*/ 109578 h 172786"/>
                <a:gd name="connsiteX21" fmla="*/ 62370 w 131935"/>
                <a:gd name="connsiteY21" fmla="*/ 112047 h 172786"/>
                <a:gd name="connsiteX22" fmla="*/ 64790 w 131935"/>
                <a:gd name="connsiteY22" fmla="*/ 111207 h 172786"/>
                <a:gd name="connsiteX23" fmla="*/ 62073 w 131935"/>
                <a:gd name="connsiteY23" fmla="*/ 111998 h 172786"/>
                <a:gd name="connsiteX24" fmla="*/ 56541 w 131935"/>
                <a:gd name="connsiteY24" fmla="*/ 113184 h 172786"/>
                <a:gd name="connsiteX25" fmla="*/ 56639 w 131935"/>
                <a:gd name="connsiteY25" fmla="*/ 113233 h 172786"/>
                <a:gd name="connsiteX26" fmla="*/ 45426 w 131935"/>
                <a:gd name="connsiteY26" fmla="*/ 112986 h 172786"/>
                <a:gd name="connsiteX27" fmla="*/ 46019 w 131935"/>
                <a:gd name="connsiteY27" fmla="*/ 113085 h 172786"/>
                <a:gd name="connsiteX28" fmla="*/ 31594 w 131935"/>
                <a:gd name="connsiteY28" fmla="*/ 111356 h 172786"/>
                <a:gd name="connsiteX29" fmla="*/ 26160 w 131935"/>
                <a:gd name="connsiteY29" fmla="*/ 111998 h 172786"/>
                <a:gd name="connsiteX30" fmla="*/ 29272 w 131935"/>
                <a:gd name="connsiteY30" fmla="*/ 111702 h 172786"/>
                <a:gd name="connsiteX31" fmla="*/ 26753 w 131935"/>
                <a:gd name="connsiteY31" fmla="*/ 111751 h 172786"/>
                <a:gd name="connsiteX32" fmla="*/ 18800 w 131935"/>
                <a:gd name="connsiteY32" fmla="*/ 112541 h 172786"/>
                <a:gd name="connsiteX33" fmla="*/ 2350 w 131935"/>
                <a:gd name="connsiteY33" fmla="*/ 126027 h 172786"/>
                <a:gd name="connsiteX34" fmla="*/ 2597 w 131935"/>
                <a:gd name="connsiteY34" fmla="*/ 147565 h 172786"/>
                <a:gd name="connsiteX35" fmla="*/ 80845 w 131935"/>
                <a:gd name="connsiteY35" fmla="*/ 165842 h 172786"/>
                <a:gd name="connsiteX36" fmla="*/ 128267 w 131935"/>
                <a:gd name="connsiteY36" fmla="*/ 110911 h 172786"/>
                <a:gd name="connsiteX37" fmla="*/ 120660 w 131935"/>
                <a:gd name="connsiteY37" fmla="*/ 38098 h 172786"/>
                <a:gd name="connsiteX38" fmla="*/ 97640 w 131935"/>
                <a:gd name="connsiteY38" fmla="*/ 9002 h 172786"/>
                <a:gd name="connsiteX39" fmla="*/ 80005 w 131935"/>
                <a:gd name="connsiteY39" fmla="*/ 258 h 172786"/>
                <a:gd name="connsiteX40" fmla="*/ 71459 w 131935"/>
                <a:gd name="connsiteY40" fmla="*/ 604 h 172786"/>
                <a:gd name="connsiteX41" fmla="*/ 64099 w 131935"/>
                <a:gd name="connsiteY41" fmla="*/ 4309 h 172786"/>
                <a:gd name="connsiteX42" fmla="*/ 61727 w 131935"/>
                <a:gd name="connsiteY42" fmla="*/ 8211 h 172786"/>
                <a:gd name="connsiteX43" fmla="*/ 61727 w 131935"/>
                <a:gd name="connsiteY43" fmla="*/ 8211 h 17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1935" h="172786">
                  <a:moveTo>
                    <a:pt x="61727" y="8211"/>
                  </a:moveTo>
                  <a:cubicBezTo>
                    <a:pt x="61974" y="9249"/>
                    <a:pt x="60295" y="13003"/>
                    <a:pt x="60196" y="14238"/>
                  </a:cubicBezTo>
                  <a:cubicBezTo>
                    <a:pt x="59998" y="16609"/>
                    <a:pt x="60295" y="19030"/>
                    <a:pt x="60789" y="21351"/>
                  </a:cubicBezTo>
                  <a:cubicBezTo>
                    <a:pt x="61382" y="24068"/>
                    <a:pt x="62370" y="26736"/>
                    <a:pt x="63753" y="29206"/>
                  </a:cubicBezTo>
                  <a:cubicBezTo>
                    <a:pt x="61826" y="25847"/>
                    <a:pt x="69730" y="37999"/>
                    <a:pt x="67161" y="34096"/>
                  </a:cubicBezTo>
                  <a:cubicBezTo>
                    <a:pt x="72348" y="42000"/>
                    <a:pt x="75065" y="45112"/>
                    <a:pt x="79461" y="54942"/>
                  </a:cubicBezTo>
                  <a:cubicBezTo>
                    <a:pt x="79906" y="55980"/>
                    <a:pt x="81684" y="60772"/>
                    <a:pt x="80450" y="57116"/>
                  </a:cubicBezTo>
                  <a:cubicBezTo>
                    <a:pt x="81092" y="59043"/>
                    <a:pt x="81684" y="60969"/>
                    <a:pt x="82178" y="62945"/>
                  </a:cubicBezTo>
                  <a:cubicBezTo>
                    <a:pt x="82672" y="64921"/>
                    <a:pt x="83117" y="66897"/>
                    <a:pt x="83463" y="68922"/>
                  </a:cubicBezTo>
                  <a:cubicBezTo>
                    <a:pt x="83710" y="70355"/>
                    <a:pt x="83907" y="75295"/>
                    <a:pt x="83809" y="71244"/>
                  </a:cubicBezTo>
                  <a:cubicBezTo>
                    <a:pt x="83907" y="75492"/>
                    <a:pt x="83660" y="79642"/>
                    <a:pt x="83315" y="83841"/>
                  </a:cubicBezTo>
                  <a:cubicBezTo>
                    <a:pt x="82771" y="89571"/>
                    <a:pt x="84500" y="80630"/>
                    <a:pt x="82919" y="85619"/>
                  </a:cubicBezTo>
                  <a:cubicBezTo>
                    <a:pt x="82178" y="87941"/>
                    <a:pt x="81635" y="90312"/>
                    <a:pt x="80795" y="92634"/>
                  </a:cubicBezTo>
                  <a:cubicBezTo>
                    <a:pt x="80499" y="93474"/>
                    <a:pt x="77584" y="99451"/>
                    <a:pt x="79412" y="96240"/>
                  </a:cubicBezTo>
                  <a:cubicBezTo>
                    <a:pt x="81289" y="92979"/>
                    <a:pt x="77782" y="98858"/>
                    <a:pt x="77337" y="99500"/>
                  </a:cubicBezTo>
                  <a:cubicBezTo>
                    <a:pt x="76201" y="101278"/>
                    <a:pt x="74917" y="102909"/>
                    <a:pt x="73731" y="104588"/>
                  </a:cubicBezTo>
                  <a:cubicBezTo>
                    <a:pt x="72496" y="106120"/>
                    <a:pt x="72892" y="105675"/>
                    <a:pt x="74818" y="103254"/>
                  </a:cubicBezTo>
                  <a:cubicBezTo>
                    <a:pt x="74127" y="103995"/>
                    <a:pt x="73385" y="104736"/>
                    <a:pt x="72644" y="105477"/>
                  </a:cubicBezTo>
                  <a:cubicBezTo>
                    <a:pt x="71163" y="106910"/>
                    <a:pt x="69483" y="108145"/>
                    <a:pt x="67952" y="109479"/>
                  </a:cubicBezTo>
                  <a:cubicBezTo>
                    <a:pt x="66321" y="110714"/>
                    <a:pt x="66964" y="110269"/>
                    <a:pt x="69878" y="108145"/>
                  </a:cubicBezTo>
                  <a:cubicBezTo>
                    <a:pt x="69088" y="108639"/>
                    <a:pt x="68297" y="109133"/>
                    <a:pt x="67458" y="109578"/>
                  </a:cubicBezTo>
                  <a:cubicBezTo>
                    <a:pt x="65827" y="110516"/>
                    <a:pt x="64049" y="111207"/>
                    <a:pt x="62370" y="112047"/>
                  </a:cubicBezTo>
                  <a:cubicBezTo>
                    <a:pt x="60394" y="112838"/>
                    <a:pt x="61233" y="112541"/>
                    <a:pt x="64790" y="111207"/>
                  </a:cubicBezTo>
                  <a:cubicBezTo>
                    <a:pt x="63901" y="111504"/>
                    <a:pt x="63012" y="111751"/>
                    <a:pt x="62073" y="111998"/>
                  </a:cubicBezTo>
                  <a:cubicBezTo>
                    <a:pt x="60246" y="112492"/>
                    <a:pt x="58418" y="112887"/>
                    <a:pt x="56541" y="113184"/>
                  </a:cubicBezTo>
                  <a:cubicBezTo>
                    <a:pt x="49971" y="114270"/>
                    <a:pt x="59257" y="113332"/>
                    <a:pt x="56639" y="113233"/>
                  </a:cubicBezTo>
                  <a:cubicBezTo>
                    <a:pt x="52934" y="113085"/>
                    <a:pt x="49131" y="113035"/>
                    <a:pt x="45426" y="112986"/>
                  </a:cubicBezTo>
                  <a:cubicBezTo>
                    <a:pt x="42462" y="112937"/>
                    <a:pt x="52786" y="114715"/>
                    <a:pt x="46019" y="113085"/>
                  </a:cubicBezTo>
                  <a:cubicBezTo>
                    <a:pt x="41178" y="111899"/>
                    <a:pt x="36584" y="110911"/>
                    <a:pt x="31594" y="111356"/>
                  </a:cubicBezTo>
                  <a:cubicBezTo>
                    <a:pt x="29766" y="111454"/>
                    <a:pt x="27988" y="111652"/>
                    <a:pt x="26160" y="111998"/>
                  </a:cubicBezTo>
                  <a:cubicBezTo>
                    <a:pt x="30409" y="111702"/>
                    <a:pt x="31495" y="111603"/>
                    <a:pt x="29272" y="111702"/>
                  </a:cubicBezTo>
                  <a:cubicBezTo>
                    <a:pt x="28433" y="111751"/>
                    <a:pt x="27593" y="111751"/>
                    <a:pt x="26753" y="111751"/>
                  </a:cubicBezTo>
                  <a:cubicBezTo>
                    <a:pt x="24086" y="111949"/>
                    <a:pt x="21418" y="112196"/>
                    <a:pt x="18800" y="112541"/>
                  </a:cubicBezTo>
                  <a:cubicBezTo>
                    <a:pt x="11440" y="113480"/>
                    <a:pt x="5314" y="119704"/>
                    <a:pt x="2350" y="126027"/>
                  </a:cubicBezTo>
                  <a:cubicBezTo>
                    <a:pt x="-1108" y="133387"/>
                    <a:pt x="-515" y="140204"/>
                    <a:pt x="2597" y="147565"/>
                  </a:cubicBezTo>
                  <a:cubicBezTo>
                    <a:pt x="15441" y="177994"/>
                    <a:pt x="55306" y="176513"/>
                    <a:pt x="80845" y="165842"/>
                  </a:cubicBezTo>
                  <a:cubicBezTo>
                    <a:pt x="103963" y="156160"/>
                    <a:pt x="121549" y="134870"/>
                    <a:pt x="128267" y="110911"/>
                  </a:cubicBezTo>
                  <a:cubicBezTo>
                    <a:pt x="135084" y="86607"/>
                    <a:pt x="132318" y="60426"/>
                    <a:pt x="120660" y="38098"/>
                  </a:cubicBezTo>
                  <a:cubicBezTo>
                    <a:pt x="114880" y="27032"/>
                    <a:pt x="107273" y="16906"/>
                    <a:pt x="97640" y="9002"/>
                  </a:cubicBezTo>
                  <a:cubicBezTo>
                    <a:pt x="92305" y="4605"/>
                    <a:pt x="87118" y="1197"/>
                    <a:pt x="80005" y="258"/>
                  </a:cubicBezTo>
                  <a:cubicBezTo>
                    <a:pt x="77140" y="-87"/>
                    <a:pt x="74373" y="-186"/>
                    <a:pt x="71459" y="604"/>
                  </a:cubicBezTo>
                  <a:cubicBezTo>
                    <a:pt x="69730" y="1049"/>
                    <a:pt x="65580" y="4062"/>
                    <a:pt x="64099" y="4309"/>
                  </a:cubicBezTo>
                  <a:cubicBezTo>
                    <a:pt x="62419" y="4556"/>
                    <a:pt x="61332" y="6532"/>
                    <a:pt x="61727" y="8211"/>
                  </a:cubicBezTo>
                  <a:lnTo>
                    <a:pt x="61727" y="8211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61" name="任意多边形: 形状 460"/>
            <p:cNvSpPr/>
            <p:nvPr/>
          </p:nvSpPr>
          <p:spPr>
            <a:xfrm>
              <a:off x="1206401" y="3612164"/>
              <a:ext cx="146658" cy="171700"/>
            </a:xfrm>
            <a:custGeom>
              <a:avLst/>
              <a:gdLst>
                <a:gd name="connsiteX0" fmla="*/ 134982 w 146658"/>
                <a:gd name="connsiteY0" fmla="*/ 6 h 171700"/>
                <a:gd name="connsiteX1" fmla="*/ 106825 w 146658"/>
                <a:gd name="connsiteY1" fmla="*/ 21494 h 171700"/>
                <a:gd name="connsiteX2" fmla="*/ 92598 w 146658"/>
                <a:gd name="connsiteY2" fmla="*/ 55036 h 171700"/>
                <a:gd name="connsiteX3" fmla="*/ 80248 w 146658"/>
                <a:gd name="connsiteY3" fmla="*/ 87787 h 171700"/>
                <a:gd name="connsiteX4" fmla="*/ 77630 w 146658"/>
                <a:gd name="connsiteY4" fmla="*/ 94900 h 171700"/>
                <a:gd name="connsiteX5" fmla="*/ 76296 w 146658"/>
                <a:gd name="connsiteY5" fmla="*/ 98507 h 171700"/>
                <a:gd name="connsiteX6" fmla="*/ 69776 w 146658"/>
                <a:gd name="connsiteY6" fmla="*/ 109226 h 171700"/>
                <a:gd name="connsiteX7" fmla="*/ 69035 w 146658"/>
                <a:gd name="connsiteY7" fmla="*/ 110264 h 171700"/>
                <a:gd name="connsiteX8" fmla="*/ 65281 w 146658"/>
                <a:gd name="connsiteY8" fmla="*/ 113820 h 171700"/>
                <a:gd name="connsiteX9" fmla="*/ 62909 w 146658"/>
                <a:gd name="connsiteY9" fmla="*/ 115747 h 171700"/>
                <a:gd name="connsiteX10" fmla="*/ 64589 w 146658"/>
                <a:gd name="connsiteY10" fmla="*/ 114512 h 171700"/>
                <a:gd name="connsiteX11" fmla="*/ 60242 w 146658"/>
                <a:gd name="connsiteY11" fmla="*/ 116735 h 171700"/>
                <a:gd name="connsiteX12" fmla="*/ 61477 w 146658"/>
                <a:gd name="connsiteY12" fmla="*/ 116043 h 171700"/>
                <a:gd name="connsiteX13" fmla="*/ 59600 w 146658"/>
                <a:gd name="connsiteY13" fmla="*/ 116389 h 171700"/>
                <a:gd name="connsiteX14" fmla="*/ 62069 w 146658"/>
                <a:gd name="connsiteY14" fmla="*/ 115944 h 171700"/>
                <a:gd name="connsiteX15" fmla="*/ 64589 w 146658"/>
                <a:gd name="connsiteY15" fmla="*/ 116636 h 171700"/>
                <a:gd name="connsiteX16" fmla="*/ 62563 w 146658"/>
                <a:gd name="connsiteY16" fmla="*/ 116241 h 171700"/>
                <a:gd name="connsiteX17" fmla="*/ 60686 w 146658"/>
                <a:gd name="connsiteY17" fmla="*/ 114808 h 171700"/>
                <a:gd name="connsiteX18" fmla="*/ 56784 w 146658"/>
                <a:gd name="connsiteY18" fmla="*/ 110016 h 171700"/>
                <a:gd name="connsiteX19" fmla="*/ 53622 w 146658"/>
                <a:gd name="connsiteY19" fmla="*/ 106015 h 171700"/>
                <a:gd name="connsiteX20" fmla="*/ 51548 w 146658"/>
                <a:gd name="connsiteY20" fmla="*/ 102360 h 171700"/>
                <a:gd name="connsiteX21" fmla="*/ 47744 w 146658"/>
                <a:gd name="connsiteY21" fmla="*/ 95493 h 171700"/>
                <a:gd name="connsiteX22" fmla="*/ 20081 w 146658"/>
                <a:gd name="connsiteY22" fmla="*/ 72671 h 171700"/>
                <a:gd name="connsiteX23" fmla="*/ 3186 w 146658"/>
                <a:gd name="connsiteY23" fmla="*/ 81464 h 171700"/>
                <a:gd name="connsiteX24" fmla="*/ 2347 w 146658"/>
                <a:gd name="connsiteY24" fmla="*/ 120390 h 171700"/>
                <a:gd name="connsiteX25" fmla="*/ 28083 w 146658"/>
                <a:gd name="connsiteY25" fmla="*/ 160699 h 171700"/>
                <a:gd name="connsiteX26" fmla="*/ 104651 w 146658"/>
                <a:gd name="connsiteY26" fmla="*/ 152647 h 171700"/>
                <a:gd name="connsiteX27" fmla="*/ 136365 w 146658"/>
                <a:gd name="connsiteY27" fmla="*/ 78352 h 171700"/>
                <a:gd name="connsiteX28" fmla="*/ 145306 w 146658"/>
                <a:gd name="connsiteY28" fmla="*/ 34980 h 171700"/>
                <a:gd name="connsiteX29" fmla="*/ 146640 w 146658"/>
                <a:gd name="connsiteY29" fmla="*/ 17196 h 171700"/>
                <a:gd name="connsiteX30" fmla="*/ 134982 w 146658"/>
                <a:gd name="connsiteY30" fmla="*/ 6 h 171700"/>
                <a:gd name="connsiteX31" fmla="*/ 134982 w 146658"/>
                <a:gd name="connsiteY31" fmla="*/ 6 h 17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6658" h="171700">
                  <a:moveTo>
                    <a:pt x="134982" y="6"/>
                  </a:moveTo>
                  <a:cubicBezTo>
                    <a:pt x="121051" y="-291"/>
                    <a:pt x="113790" y="10775"/>
                    <a:pt x="106825" y="21494"/>
                  </a:cubicBezTo>
                  <a:cubicBezTo>
                    <a:pt x="100304" y="31522"/>
                    <a:pt x="96500" y="43773"/>
                    <a:pt x="92598" y="55036"/>
                  </a:cubicBezTo>
                  <a:cubicBezTo>
                    <a:pt x="88498" y="66842"/>
                    <a:pt x="84645" y="75289"/>
                    <a:pt x="80248" y="87787"/>
                  </a:cubicBezTo>
                  <a:cubicBezTo>
                    <a:pt x="79408" y="90158"/>
                    <a:pt x="78569" y="92579"/>
                    <a:pt x="77630" y="94900"/>
                  </a:cubicBezTo>
                  <a:cubicBezTo>
                    <a:pt x="77185" y="96086"/>
                    <a:pt x="73826" y="103397"/>
                    <a:pt x="76296" y="98507"/>
                  </a:cubicBezTo>
                  <a:cubicBezTo>
                    <a:pt x="74370" y="102261"/>
                    <a:pt x="72097" y="105719"/>
                    <a:pt x="69776" y="109226"/>
                  </a:cubicBezTo>
                  <a:cubicBezTo>
                    <a:pt x="66664" y="113870"/>
                    <a:pt x="73431" y="106114"/>
                    <a:pt x="69035" y="110264"/>
                  </a:cubicBezTo>
                  <a:cubicBezTo>
                    <a:pt x="67800" y="111449"/>
                    <a:pt x="66565" y="112684"/>
                    <a:pt x="65281" y="113820"/>
                  </a:cubicBezTo>
                  <a:cubicBezTo>
                    <a:pt x="64539" y="114512"/>
                    <a:pt x="63749" y="115154"/>
                    <a:pt x="62909" y="115747"/>
                  </a:cubicBezTo>
                  <a:cubicBezTo>
                    <a:pt x="65774" y="113870"/>
                    <a:pt x="66318" y="113425"/>
                    <a:pt x="64589" y="114512"/>
                  </a:cubicBezTo>
                  <a:cubicBezTo>
                    <a:pt x="63700" y="114808"/>
                    <a:pt x="61279" y="117031"/>
                    <a:pt x="60242" y="116735"/>
                  </a:cubicBezTo>
                  <a:cubicBezTo>
                    <a:pt x="63947" y="115450"/>
                    <a:pt x="64391" y="115203"/>
                    <a:pt x="61477" y="116043"/>
                  </a:cubicBezTo>
                  <a:cubicBezTo>
                    <a:pt x="60835" y="116142"/>
                    <a:pt x="60242" y="116290"/>
                    <a:pt x="59600" y="116389"/>
                  </a:cubicBezTo>
                  <a:cubicBezTo>
                    <a:pt x="63354" y="116142"/>
                    <a:pt x="64194" y="115994"/>
                    <a:pt x="62069" y="115944"/>
                  </a:cubicBezTo>
                  <a:cubicBezTo>
                    <a:pt x="59896" y="115796"/>
                    <a:pt x="60785" y="116043"/>
                    <a:pt x="64589" y="116636"/>
                  </a:cubicBezTo>
                  <a:cubicBezTo>
                    <a:pt x="63996" y="118118"/>
                    <a:pt x="55895" y="111992"/>
                    <a:pt x="62563" y="116241"/>
                  </a:cubicBezTo>
                  <a:cubicBezTo>
                    <a:pt x="57871" y="113277"/>
                    <a:pt x="64490" y="119600"/>
                    <a:pt x="60686" y="114808"/>
                  </a:cubicBezTo>
                  <a:cubicBezTo>
                    <a:pt x="59402" y="113178"/>
                    <a:pt x="58019" y="111647"/>
                    <a:pt x="56784" y="110016"/>
                  </a:cubicBezTo>
                  <a:cubicBezTo>
                    <a:pt x="56240" y="109325"/>
                    <a:pt x="51992" y="103644"/>
                    <a:pt x="53622" y="106015"/>
                  </a:cubicBezTo>
                  <a:cubicBezTo>
                    <a:pt x="55549" y="108781"/>
                    <a:pt x="51844" y="102952"/>
                    <a:pt x="51548" y="102360"/>
                  </a:cubicBezTo>
                  <a:cubicBezTo>
                    <a:pt x="50263" y="100087"/>
                    <a:pt x="49127" y="97716"/>
                    <a:pt x="47744" y="95493"/>
                  </a:cubicBezTo>
                  <a:cubicBezTo>
                    <a:pt x="41322" y="85070"/>
                    <a:pt x="31788" y="76672"/>
                    <a:pt x="20081" y="72671"/>
                  </a:cubicBezTo>
                  <a:cubicBezTo>
                    <a:pt x="13461" y="70399"/>
                    <a:pt x="4965" y="74499"/>
                    <a:pt x="3186" y="81464"/>
                  </a:cubicBezTo>
                  <a:cubicBezTo>
                    <a:pt x="25" y="93715"/>
                    <a:pt x="-1655" y="106114"/>
                    <a:pt x="2347" y="120390"/>
                  </a:cubicBezTo>
                  <a:cubicBezTo>
                    <a:pt x="6941" y="136741"/>
                    <a:pt x="14499" y="150276"/>
                    <a:pt x="28083" y="160699"/>
                  </a:cubicBezTo>
                  <a:cubicBezTo>
                    <a:pt x="51745" y="178829"/>
                    <a:pt x="84595" y="173444"/>
                    <a:pt x="104651" y="152647"/>
                  </a:cubicBezTo>
                  <a:cubicBezTo>
                    <a:pt x="124410" y="132147"/>
                    <a:pt x="133006" y="103644"/>
                    <a:pt x="136365" y="78352"/>
                  </a:cubicBezTo>
                  <a:cubicBezTo>
                    <a:pt x="138292" y="63680"/>
                    <a:pt x="143429" y="49602"/>
                    <a:pt x="145306" y="34980"/>
                  </a:cubicBezTo>
                  <a:cubicBezTo>
                    <a:pt x="146047" y="29052"/>
                    <a:pt x="146788" y="23174"/>
                    <a:pt x="146640" y="17196"/>
                  </a:cubicBezTo>
                  <a:cubicBezTo>
                    <a:pt x="146492" y="10923"/>
                    <a:pt x="142984" y="154"/>
                    <a:pt x="134982" y="6"/>
                  </a:cubicBezTo>
                  <a:lnTo>
                    <a:pt x="134982" y="6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62" name="任意多边形: 形状 461"/>
            <p:cNvSpPr/>
            <p:nvPr/>
          </p:nvSpPr>
          <p:spPr>
            <a:xfrm>
              <a:off x="759937" y="3522202"/>
              <a:ext cx="191337" cy="124419"/>
            </a:xfrm>
            <a:custGeom>
              <a:avLst/>
              <a:gdLst>
                <a:gd name="connsiteX0" fmla="*/ 176724 w 191337"/>
                <a:gd name="connsiteY0" fmla="*/ 112 h 124419"/>
                <a:gd name="connsiteX1" fmla="*/ 159088 w 191337"/>
                <a:gd name="connsiteY1" fmla="*/ 11227 h 124419"/>
                <a:gd name="connsiteX2" fmla="*/ 156026 w 191337"/>
                <a:gd name="connsiteY2" fmla="*/ 14783 h 124419"/>
                <a:gd name="connsiteX3" fmla="*/ 153803 w 191337"/>
                <a:gd name="connsiteY3" fmla="*/ 19081 h 124419"/>
                <a:gd name="connsiteX4" fmla="*/ 149851 w 191337"/>
                <a:gd name="connsiteY4" fmla="*/ 28170 h 124419"/>
                <a:gd name="connsiteX5" fmla="*/ 149159 w 191337"/>
                <a:gd name="connsiteY5" fmla="*/ 30195 h 124419"/>
                <a:gd name="connsiteX6" fmla="*/ 143874 w 191337"/>
                <a:gd name="connsiteY6" fmla="*/ 39433 h 124419"/>
                <a:gd name="connsiteX7" fmla="*/ 140762 w 191337"/>
                <a:gd name="connsiteY7" fmla="*/ 43830 h 124419"/>
                <a:gd name="connsiteX8" fmla="*/ 141503 w 191337"/>
                <a:gd name="connsiteY8" fmla="*/ 43138 h 124419"/>
                <a:gd name="connsiteX9" fmla="*/ 139082 w 191337"/>
                <a:gd name="connsiteY9" fmla="*/ 45756 h 124419"/>
                <a:gd name="connsiteX10" fmla="*/ 131079 w 191337"/>
                <a:gd name="connsiteY10" fmla="*/ 53018 h 124419"/>
                <a:gd name="connsiteX11" fmla="*/ 128906 w 191337"/>
                <a:gd name="connsiteY11" fmla="*/ 54697 h 124419"/>
                <a:gd name="connsiteX12" fmla="*/ 130981 w 191337"/>
                <a:gd name="connsiteY12" fmla="*/ 53265 h 124419"/>
                <a:gd name="connsiteX13" fmla="*/ 128758 w 191337"/>
                <a:gd name="connsiteY13" fmla="*/ 54747 h 124419"/>
                <a:gd name="connsiteX14" fmla="*/ 120656 w 191337"/>
                <a:gd name="connsiteY14" fmla="*/ 60427 h 124419"/>
                <a:gd name="connsiteX15" fmla="*/ 120508 w 191337"/>
                <a:gd name="connsiteY15" fmla="*/ 60230 h 124419"/>
                <a:gd name="connsiteX16" fmla="*/ 115766 w 191337"/>
                <a:gd name="connsiteY16" fmla="*/ 62799 h 124419"/>
                <a:gd name="connsiteX17" fmla="*/ 110826 w 191337"/>
                <a:gd name="connsiteY17" fmla="*/ 65022 h 124419"/>
                <a:gd name="connsiteX18" fmla="*/ 113444 w 191337"/>
                <a:gd name="connsiteY18" fmla="*/ 64034 h 124419"/>
                <a:gd name="connsiteX19" fmla="*/ 110036 w 191337"/>
                <a:gd name="connsiteY19" fmla="*/ 65071 h 124419"/>
                <a:gd name="connsiteX20" fmla="*/ 103910 w 191337"/>
                <a:gd name="connsiteY20" fmla="*/ 66454 h 124419"/>
                <a:gd name="connsiteX21" fmla="*/ 101243 w 191337"/>
                <a:gd name="connsiteY21" fmla="*/ 66849 h 124419"/>
                <a:gd name="connsiteX22" fmla="*/ 104207 w 191337"/>
                <a:gd name="connsiteY22" fmla="*/ 66602 h 124419"/>
                <a:gd name="connsiteX23" fmla="*/ 92499 w 191337"/>
                <a:gd name="connsiteY23" fmla="*/ 66355 h 124419"/>
                <a:gd name="connsiteX24" fmla="*/ 92252 w 191337"/>
                <a:gd name="connsiteY24" fmla="*/ 66355 h 124419"/>
                <a:gd name="connsiteX25" fmla="*/ 87065 w 191337"/>
                <a:gd name="connsiteY25" fmla="*/ 64972 h 124419"/>
                <a:gd name="connsiteX26" fmla="*/ 81977 w 191337"/>
                <a:gd name="connsiteY26" fmla="*/ 63194 h 124419"/>
                <a:gd name="connsiteX27" fmla="*/ 79458 w 191337"/>
                <a:gd name="connsiteY27" fmla="*/ 62157 h 124419"/>
                <a:gd name="connsiteX28" fmla="*/ 81780 w 191337"/>
                <a:gd name="connsiteY28" fmla="*/ 63243 h 124419"/>
                <a:gd name="connsiteX29" fmla="*/ 71752 w 191337"/>
                <a:gd name="connsiteY29" fmla="*/ 57118 h 124419"/>
                <a:gd name="connsiteX30" fmla="*/ 67355 w 191337"/>
                <a:gd name="connsiteY30" fmla="*/ 53907 h 124419"/>
                <a:gd name="connsiteX31" fmla="*/ 67108 w 191337"/>
                <a:gd name="connsiteY31" fmla="*/ 53561 h 124419"/>
                <a:gd name="connsiteX32" fmla="*/ 58118 w 191337"/>
                <a:gd name="connsiteY32" fmla="*/ 43385 h 124419"/>
                <a:gd name="connsiteX33" fmla="*/ 54166 w 191337"/>
                <a:gd name="connsiteY33" fmla="*/ 38544 h 124419"/>
                <a:gd name="connsiteX34" fmla="*/ 52486 w 191337"/>
                <a:gd name="connsiteY34" fmla="*/ 36469 h 124419"/>
                <a:gd name="connsiteX35" fmla="*/ 53524 w 191337"/>
                <a:gd name="connsiteY35" fmla="*/ 38149 h 124419"/>
                <a:gd name="connsiteX36" fmla="*/ 46410 w 191337"/>
                <a:gd name="connsiteY36" fmla="*/ 29158 h 124419"/>
                <a:gd name="connsiteX37" fmla="*/ 42607 w 191337"/>
                <a:gd name="connsiteY37" fmla="*/ 24762 h 124419"/>
                <a:gd name="connsiteX38" fmla="*/ 38605 w 191337"/>
                <a:gd name="connsiteY38" fmla="*/ 19822 h 124419"/>
                <a:gd name="connsiteX39" fmla="*/ 35296 w 191337"/>
                <a:gd name="connsiteY39" fmla="*/ 17056 h 124419"/>
                <a:gd name="connsiteX40" fmla="*/ 34258 w 191337"/>
                <a:gd name="connsiteY40" fmla="*/ 15672 h 124419"/>
                <a:gd name="connsiteX41" fmla="*/ 7534 w 191337"/>
                <a:gd name="connsiteY41" fmla="*/ 17846 h 124419"/>
                <a:gd name="connsiteX42" fmla="*/ 1457 w 191337"/>
                <a:gd name="connsiteY42" fmla="*/ 30739 h 124419"/>
                <a:gd name="connsiteX43" fmla="*/ 74 w 191337"/>
                <a:gd name="connsiteY43" fmla="*/ 47732 h 124419"/>
                <a:gd name="connsiteX44" fmla="*/ 16079 w 191337"/>
                <a:gd name="connsiteY44" fmla="*/ 86411 h 124419"/>
                <a:gd name="connsiteX45" fmla="*/ 69430 w 191337"/>
                <a:gd name="connsiteY45" fmla="*/ 121040 h 124419"/>
                <a:gd name="connsiteX46" fmla="*/ 180972 w 191337"/>
                <a:gd name="connsiteY46" fmla="*/ 71987 h 124419"/>
                <a:gd name="connsiteX47" fmla="*/ 174402 w 191337"/>
                <a:gd name="connsiteY47" fmla="*/ 2187 h 124419"/>
                <a:gd name="connsiteX48" fmla="*/ 176082 w 191337"/>
                <a:gd name="connsiteY48" fmla="*/ 5447 h 124419"/>
                <a:gd name="connsiteX49" fmla="*/ 177465 w 191337"/>
                <a:gd name="connsiteY49" fmla="*/ 3125 h 124419"/>
                <a:gd name="connsiteX50" fmla="*/ 176724 w 191337"/>
                <a:gd name="connsiteY50" fmla="*/ 112 h 124419"/>
                <a:gd name="connsiteX51" fmla="*/ 176724 w 191337"/>
                <a:gd name="connsiteY51" fmla="*/ 112 h 12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1337" h="124419">
                  <a:moveTo>
                    <a:pt x="176724" y="112"/>
                  </a:moveTo>
                  <a:cubicBezTo>
                    <a:pt x="169363" y="-975"/>
                    <a:pt x="163090" y="6089"/>
                    <a:pt x="159088" y="11227"/>
                  </a:cubicBezTo>
                  <a:cubicBezTo>
                    <a:pt x="161311" y="8411"/>
                    <a:pt x="156717" y="13746"/>
                    <a:pt x="156026" y="14783"/>
                  </a:cubicBezTo>
                  <a:cubicBezTo>
                    <a:pt x="155137" y="16068"/>
                    <a:pt x="151777" y="23329"/>
                    <a:pt x="153803" y="19081"/>
                  </a:cubicBezTo>
                  <a:cubicBezTo>
                    <a:pt x="152370" y="22094"/>
                    <a:pt x="151086" y="25108"/>
                    <a:pt x="149851" y="28170"/>
                  </a:cubicBezTo>
                  <a:cubicBezTo>
                    <a:pt x="149159" y="29949"/>
                    <a:pt x="146986" y="34148"/>
                    <a:pt x="149159" y="30195"/>
                  </a:cubicBezTo>
                  <a:cubicBezTo>
                    <a:pt x="147430" y="33308"/>
                    <a:pt x="145800" y="36469"/>
                    <a:pt x="143874" y="39433"/>
                  </a:cubicBezTo>
                  <a:cubicBezTo>
                    <a:pt x="142886" y="40964"/>
                    <a:pt x="141749" y="42348"/>
                    <a:pt x="140762" y="43830"/>
                  </a:cubicBezTo>
                  <a:cubicBezTo>
                    <a:pt x="140021" y="44916"/>
                    <a:pt x="138440" y="47880"/>
                    <a:pt x="141503" y="43138"/>
                  </a:cubicBezTo>
                  <a:cubicBezTo>
                    <a:pt x="140910" y="44076"/>
                    <a:pt x="139872" y="44966"/>
                    <a:pt x="139082" y="45756"/>
                  </a:cubicBezTo>
                  <a:cubicBezTo>
                    <a:pt x="136612" y="48374"/>
                    <a:pt x="133895" y="50745"/>
                    <a:pt x="131079" y="53018"/>
                  </a:cubicBezTo>
                  <a:cubicBezTo>
                    <a:pt x="130388" y="53561"/>
                    <a:pt x="129597" y="54105"/>
                    <a:pt x="128906" y="54697"/>
                  </a:cubicBezTo>
                  <a:cubicBezTo>
                    <a:pt x="126535" y="56772"/>
                    <a:pt x="131030" y="53018"/>
                    <a:pt x="130981" y="53265"/>
                  </a:cubicBezTo>
                  <a:cubicBezTo>
                    <a:pt x="130931" y="53561"/>
                    <a:pt x="129054" y="54549"/>
                    <a:pt x="128758" y="54747"/>
                  </a:cubicBezTo>
                  <a:cubicBezTo>
                    <a:pt x="126041" y="56574"/>
                    <a:pt x="123373" y="58501"/>
                    <a:pt x="120656" y="60427"/>
                  </a:cubicBezTo>
                  <a:cubicBezTo>
                    <a:pt x="124164" y="57957"/>
                    <a:pt x="123521" y="58501"/>
                    <a:pt x="120508" y="60230"/>
                  </a:cubicBezTo>
                  <a:cubicBezTo>
                    <a:pt x="118977" y="61119"/>
                    <a:pt x="117347" y="62008"/>
                    <a:pt x="115766" y="62799"/>
                  </a:cubicBezTo>
                  <a:cubicBezTo>
                    <a:pt x="115321" y="62996"/>
                    <a:pt x="110826" y="64873"/>
                    <a:pt x="110826" y="65022"/>
                  </a:cubicBezTo>
                  <a:cubicBezTo>
                    <a:pt x="110777" y="64775"/>
                    <a:pt x="116359" y="63342"/>
                    <a:pt x="113444" y="64034"/>
                  </a:cubicBezTo>
                  <a:cubicBezTo>
                    <a:pt x="112308" y="64330"/>
                    <a:pt x="111172" y="64775"/>
                    <a:pt x="110036" y="65071"/>
                  </a:cubicBezTo>
                  <a:cubicBezTo>
                    <a:pt x="108010" y="65615"/>
                    <a:pt x="105985" y="66108"/>
                    <a:pt x="103910" y="66454"/>
                  </a:cubicBezTo>
                  <a:cubicBezTo>
                    <a:pt x="103021" y="66602"/>
                    <a:pt x="102082" y="66652"/>
                    <a:pt x="101243" y="66849"/>
                  </a:cubicBezTo>
                  <a:cubicBezTo>
                    <a:pt x="98377" y="67590"/>
                    <a:pt x="104009" y="66355"/>
                    <a:pt x="104207" y="66602"/>
                  </a:cubicBezTo>
                  <a:cubicBezTo>
                    <a:pt x="103614" y="65911"/>
                    <a:pt x="93981" y="66454"/>
                    <a:pt x="92499" y="66355"/>
                  </a:cubicBezTo>
                  <a:cubicBezTo>
                    <a:pt x="85830" y="65812"/>
                    <a:pt x="96994" y="67689"/>
                    <a:pt x="92252" y="66355"/>
                  </a:cubicBezTo>
                  <a:cubicBezTo>
                    <a:pt x="90523" y="65861"/>
                    <a:pt x="88794" y="65466"/>
                    <a:pt x="87065" y="64972"/>
                  </a:cubicBezTo>
                  <a:cubicBezTo>
                    <a:pt x="85336" y="64429"/>
                    <a:pt x="83657" y="63836"/>
                    <a:pt x="81977" y="63194"/>
                  </a:cubicBezTo>
                  <a:cubicBezTo>
                    <a:pt x="81137" y="62848"/>
                    <a:pt x="80298" y="62453"/>
                    <a:pt x="79458" y="62157"/>
                  </a:cubicBezTo>
                  <a:cubicBezTo>
                    <a:pt x="76000" y="61020"/>
                    <a:pt x="84842" y="65219"/>
                    <a:pt x="81780" y="63243"/>
                  </a:cubicBezTo>
                  <a:cubicBezTo>
                    <a:pt x="78519" y="61119"/>
                    <a:pt x="75012" y="59390"/>
                    <a:pt x="71752" y="57118"/>
                  </a:cubicBezTo>
                  <a:cubicBezTo>
                    <a:pt x="70270" y="56080"/>
                    <a:pt x="68837" y="54944"/>
                    <a:pt x="67355" y="53907"/>
                  </a:cubicBezTo>
                  <a:cubicBezTo>
                    <a:pt x="63453" y="51042"/>
                    <a:pt x="71752" y="58303"/>
                    <a:pt x="67108" y="53561"/>
                  </a:cubicBezTo>
                  <a:cubicBezTo>
                    <a:pt x="63897" y="50301"/>
                    <a:pt x="60933" y="46991"/>
                    <a:pt x="58118" y="43385"/>
                  </a:cubicBezTo>
                  <a:cubicBezTo>
                    <a:pt x="56833" y="41755"/>
                    <a:pt x="55500" y="40174"/>
                    <a:pt x="54166" y="38544"/>
                  </a:cubicBezTo>
                  <a:cubicBezTo>
                    <a:pt x="53622" y="37853"/>
                    <a:pt x="53079" y="37161"/>
                    <a:pt x="52486" y="36469"/>
                  </a:cubicBezTo>
                  <a:cubicBezTo>
                    <a:pt x="50016" y="33604"/>
                    <a:pt x="52684" y="37309"/>
                    <a:pt x="53524" y="38149"/>
                  </a:cubicBezTo>
                  <a:cubicBezTo>
                    <a:pt x="50906" y="35679"/>
                    <a:pt x="48979" y="31925"/>
                    <a:pt x="46410" y="29158"/>
                  </a:cubicBezTo>
                  <a:cubicBezTo>
                    <a:pt x="45077" y="27726"/>
                    <a:pt x="43792" y="26293"/>
                    <a:pt x="42607" y="24762"/>
                  </a:cubicBezTo>
                  <a:cubicBezTo>
                    <a:pt x="41273" y="23082"/>
                    <a:pt x="40137" y="21304"/>
                    <a:pt x="38605" y="19822"/>
                  </a:cubicBezTo>
                  <a:cubicBezTo>
                    <a:pt x="38803" y="20019"/>
                    <a:pt x="32183" y="13845"/>
                    <a:pt x="35296" y="17056"/>
                  </a:cubicBezTo>
                  <a:cubicBezTo>
                    <a:pt x="37617" y="19427"/>
                    <a:pt x="34456" y="15870"/>
                    <a:pt x="34258" y="15672"/>
                  </a:cubicBezTo>
                  <a:cubicBezTo>
                    <a:pt x="27589" y="7769"/>
                    <a:pt x="12671" y="8411"/>
                    <a:pt x="7534" y="17846"/>
                  </a:cubicBezTo>
                  <a:cubicBezTo>
                    <a:pt x="5261" y="22045"/>
                    <a:pt x="2544" y="26046"/>
                    <a:pt x="1457" y="30739"/>
                  </a:cubicBezTo>
                  <a:cubicBezTo>
                    <a:pt x="173" y="36321"/>
                    <a:pt x="-173" y="42051"/>
                    <a:pt x="74" y="47732"/>
                  </a:cubicBezTo>
                  <a:cubicBezTo>
                    <a:pt x="717" y="62305"/>
                    <a:pt x="6941" y="75247"/>
                    <a:pt x="16079" y="86411"/>
                  </a:cubicBezTo>
                  <a:cubicBezTo>
                    <a:pt x="29467" y="102811"/>
                    <a:pt x="48930" y="115606"/>
                    <a:pt x="69430" y="121040"/>
                  </a:cubicBezTo>
                  <a:cubicBezTo>
                    <a:pt x="113444" y="132698"/>
                    <a:pt x="160916" y="113679"/>
                    <a:pt x="180972" y="71987"/>
                  </a:cubicBezTo>
                  <a:cubicBezTo>
                    <a:pt x="191296" y="50548"/>
                    <a:pt x="200435" y="16364"/>
                    <a:pt x="174402" y="2187"/>
                  </a:cubicBezTo>
                  <a:cubicBezTo>
                    <a:pt x="174945" y="3273"/>
                    <a:pt x="175538" y="4360"/>
                    <a:pt x="176082" y="5447"/>
                  </a:cubicBezTo>
                  <a:cubicBezTo>
                    <a:pt x="176526" y="4656"/>
                    <a:pt x="177020" y="3915"/>
                    <a:pt x="177465" y="3125"/>
                  </a:cubicBezTo>
                  <a:cubicBezTo>
                    <a:pt x="178749" y="2137"/>
                    <a:pt x="178305" y="309"/>
                    <a:pt x="176724" y="112"/>
                  </a:cubicBezTo>
                  <a:lnTo>
                    <a:pt x="176724" y="112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63" name="任意多边形: 形状 462"/>
            <p:cNvSpPr/>
            <p:nvPr/>
          </p:nvSpPr>
          <p:spPr>
            <a:xfrm>
              <a:off x="464570" y="3108355"/>
              <a:ext cx="115214" cy="239243"/>
            </a:xfrm>
            <a:custGeom>
              <a:avLst/>
              <a:gdLst>
                <a:gd name="connsiteX0" fmla="*/ 23897 w 115214"/>
                <a:gd name="connsiteY0" fmla="*/ 13731 h 239243"/>
                <a:gd name="connsiteX1" fmla="*/ 46472 w 115214"/>
                <a:gd name="connsiteY1" fmla="*/ 70589 h 239243"/>
                <a:gd name="connsiteX2" fmla="*/ 59958 w 115214"/>
                <a:gd name="connsiteY2" fmla="*/ 120926 h 239243"/>
                <a:gd name="connsiteX3" fmla="*/ 59612 w 115214"/>
                <a:gd name="connsiteY3" fmla="*/ 134659 h 239243"/>
                <a:gd name="connsiteX4" fmla="*/ 59118 w 115214"/>
                <a:gd name="connsiteY4" fmla="*/ 141525 h 239243"/>
                <a:gd name="connsiteX5" fmla="*/ 58624 w 115214"/>
                <a:gd name="connsiteY5" fmla="*/ 145922 h 239243"/>
                <a:gd name="connsiteX6" fmla="*/ 50078 w 115214"/>
                <a:gd name="connsiteY6" fmla="*/ 168695 h 239243"/>
                <a:gd name="connsiteX7" fmla="*/ 44299 w 115214"/>
                <a:gd name="connsiteY7" fmla="*/ 175512 h 239243"/>
                <a:gd name="connsiteX8" fmla="*/ 42422 w 115214"/>
                <a:gd name="connsiteY8" fmla="*/ 177142 h 239243"/>
                <a:gd name="connsiteX9" fmla="*/ 37334 w 115214"/>
                <a:gd name="connsiteY9" fmla="*/ 179809 h 239243"/>
                <a:gd name="connsiteX10" fmla="*/ 32048 w 115214"/>
                <a:gd name="connsiteY10" fmla="*/ 182032 h 239243"/>
                <a:gd name="connsiteX11" fmla="*/ 31208 w 115214"/>
                <a:gd name="connsiteY11" fmla="*/ 182773 h 239243"/>
                <a:gd name="connsiteX12" fmla="*/ 18760 w 115214"/>
                <a:gd name="connsiteY12" fmla="*/ 188108 h 239243"/>
                <a:gd name="connsiteX13" fmla="*/ 12437 w 115214"/>
                <a:gd name="connsiteY13" fmla="*/ 192950 h 239243"/>
                <a:gd name="connsiteX14" fmla="*/ 23601 w 115214"/>
                <a:gd name="connsiteY14" fmla="*/ 187120 h 239243"/>
                <a:gd name="connsiteX15" fmla="*/ 13375 w 115214"/>
                <a:gd name="connsiteY15" fmla="*/ 191369 h 239243"/>
                <a:gd name="connsiteX16" fmla="*/ 8781 w 115214"/>
                <a:gd name="connsiteY16" fmla="*/ 194579 h 239243"/>
                <a:gd name="connsiteX17" fmla="*/ 8188 w 115214"/>
                <a:gd name="connsiteY17" fmla="*/ 194975 h 239243"/>
                <a:gd name="connsiteX18" fmla="*/ 1618 w 115214"/>
                <a:gd name="connsiteY18" fmla="*/ 215870 h 239243"/>
                <a:gd name="connsiteX19" fmla="*/ 13425 w 115214"/>
                <a:gd name="connsiteY19" fmla="*/ 231135 h 239243"/>
                <a:gd name="connsiteX20" fmla="*/ 19204 w 115214"/>
                <a:gd name="connsiteY20" fmla="*/ 233851 h 239243"/>
                <a:gd name="connsiteX21" fmla="*/ 19451 w 115214"/>
                <a:gd name="connsiteY21" fmla="*/ 234741 h 239243"/>
                <a:gd name="connsiteX22" fmla="*/ 35160 w 115214"/>
                <a:gd name="connsiteY22" fmla="*/ 239236 h 239243"/>
                <a:gd name="connsiteX23" fmla="*/ 78433 w 115214"/>
                <a:gd name="connsiteY23" fmla="*/ 223725 h 239243"/>
                <a:gd name="connsiteX24" fmla="*/ 114840 w 115214"/>
                <a:gd name="connsiteY24" fmla="*/ 146959 h 239243"/>
                <a:gd name="connsiteX25" fmla="*/ 96068 w 115214"/>
                <a:gd name="connsiteY25" fmla="*/ 67279 h 239243"/>
                <a:gd name="connsiteX26" fmla="*/ 76556 w 115214"/>
                <a:gd name="connsiteY26" fmla="*/ 36060 h 239243"/>
                <a:gd name="connsiteX27" fmla="*/ 46522 w 115214"/>
                <a:gd name="connsiteY27" fmla="*/ 1925 h 239243"/>
                <a:gd name="connsiteX28" fmla="*/ 23897 w 115214"/>
                <a:gd name="connsiteY28" fmla="*/ 13731 h 239243"/>
                <a:gd name="connsiteX29" fmla="*/ 23897 w 115214"/>
                <a:gd name="connsiteY29" fmla="*/ 13731 h 23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5214" h="239243">
                  <a:moveTo>
                    <a:pt x="23897" y="13731"/>
                  </a:moveTo>
                  <a:cubicBezTo>
                    <a:pt x="24589" y="34232"/>
                    <a:pt x="37976" y="52312"/>
                    <a:pt x="46472" y="70589"/>
                  </a:cubicBezTo>
                  <a:cubicBezTo>
                    <a:pt x="53684" y="86150"/>
                    <a:pt x="60551" y="103538"/>
                    <a:pt x="59958" y="120926"/>
                  </a:cubicBezTo>
                  <a:cubicBezTo>
                    <a:pt x="59810" y="125520"/>
                    <a:pt x="59859" y="130065"/>
                    <a:pt x="59612" y="134659"/>
                  </a:cubicBezTo>
                  <a:cubicBezTo>
                    <a:pt x="59514" y="136931"/>
                    <a:pt x="59316" y="139253"/>
                    <a:pt x="59118" y="141525"/>
                  </a:cubicBezTo>
                  <a:cubicBezTo>
                    <a:pt x="59069" y="142168"/>
                    <a:pt x="58081" y="148886"/>
                    <a:pt x="58624" y="145922"/>
                  </a:cubicBezTo>
                  <a:cubicBezTo>
                    <a:pt x="56846" y="155456"/>
                    <a:pt x="54524" y="161977"/>
                    <a:pt x="50078" y="168695"/>
                  </a:cubicBezTo>
                  <a:cubicBezTo>
                    <a:pt x="47460" y="172696"/>
                    <a:pt x="47757" y="172400"/>
                    <a:pt x="44299" y="175512"/>
                  </a:cubicBezTo>
                  <a:cubicBezTo>
                    <a:pt x="43014" y="176648"/>
                    <a:pt x="39013" y="179118"/>
                    <a:pt x="42422" y="177142"/>
                  </a:cubicBezTo>
                  <a:cubicBezTo>
                    <a:pt x="40742" y="178081"/>
                    <a:pt x="39062" y="179019"/>
                    <a:pt x="37334" y="179809"/>
                  </a:cubicBezTo>
                  <a:cubicBezTo>
                    <a:pt x="35605" y="180600"/>
                    <a:pt x="33727" y="181193"/>
                    <a:pt x="32048" y="182032"/>
                  </a:cubicBezTo>
                  <a:cubicBezTo>
                    <a:pt x="30615" y="182724"/>
                    <a:pt x="28442" y="184008"/>
                    <a:pt x="31208" y="182773"/>
                  </a:cubicBezTo>
                  <a:cubicBezTo>
                    <a:pt x="26861" y="184650"/>
                    <a:pt x="22761" y="185441"/>
                    <a:pt x="18760" y="188108"/>
                  </a:cubicBezTo>
                  <a:cubicBezTo>
                    <a:pt x="16487" y="189640"/>
                    <a:pt x="14610" y="191319"/>
                    <a:pt x="12437" y="192950"/>
                  </a:cubicBezTo>
                  <a:cubicBezTo>
                    <a:pt x="16142" y="191023"/>
                    <a:pt x="19896" y="189096"/>
                    <a:pt x="23601" y="187120"/>
                  </a:cubicBezTo>
                  <a:cubicBezTo>
                    <a:pt x="20093" y="188405"/>
                    <a:pt x="16586" y="189492"/>
                    <a:pt x="13375" y="191369"/>
                  </a:cubicBezTo>
                  <a:cubicBezTo>
                    <a:pt x="11844" y="192455"/>
                    <a:pt x="10312" y="193493"/>
                    <a:pt x="8781" y="194579"/>
                  </a:cubicBezTo>
                  <a:cubicBezTo>
                    <a:pt x="10559" y="193839"/>
                    <a:pt x="10362" y="193937"/>
                    <a:pt x="8188" y="194975"/>
                  </a:cubicBezTo>
                  <a:cubicBezTo>
                    <a:pt x="532" y="198729"/>
                    <a:pt x="-1988" y="208460"/>
                    <a:pt x="1618" y="215870"/>
                  </a:cubicBezTo>
                  <a:cubicBezTo>
                    <a:pt x="4533" y="221848"/>
                    <a:pt x="7645" y="227380"/>
                    <a:pt x="13425" y="231135"/>
                  </a:cubicBezTo>
                  <a:cubicBezTo>
                    <a:pt x="15351" y="232024"/>
                    <a:pt x="17278" y="232962"/>
                    <a:pt x="19204" y="233851"/>
                  </a:cubicBezTo>
                  <a:cubicBezTo>
                    <a:pt x="16932" y="233160"/>
                    <a:pt x="17031" y="233456"/>
                    <a:pt x="19451" y="234741"/>
                  </a:cubicBezTo>
                  <a:cubicBezTo>
                    <a:pt x="24440" y="237457"/>
                    <a:pt x="29331" y="239137"/>
                    <a:pt x="35160" y="239236"/>
                  </a:cubicBezTo>
                  <a:cubicBezTo>
                    <a:pt x="51610" y="239483"/>
                    <a:pt x="65540" y="233604"/>
                    <a:pt x="78433" y="223725"/>
                  </a:cubicBezTo>
                  <a:cubicBezTo>
                    <a:pt x="101848" y="205793"/>
                    <a:pt x="112518" y="175413"/>
                    <a:pt x="114840" y="146959"/>
                  </a:cubicBezTo>
                  <a:cubicBezTo>
                    <a:pt x="117112" y="119395"/>
                    <a:pt x="108813" y="91583"/>
                    <a:pt x="96068" y="67279"/>
                  </a:cubicBezTo>
                  <a:cubicBezTo>
                    <a:pt x="90388" y="56412"/>
                    <a:pt x="83571" y="46137"/>
                    <a:pt x="76556" y="36060"/>
                  </a:cubicBezTo>
                  <a:cubicBezTo>
                    <a:pt x="67961" y="23660"/>
                    <a:pt x="59958" y="9384"/>
                    <a:pt x="46522" y="1925"/>
                  </a:cubicBezTo>
                  <a:cubicBezTo>
                    <a:pt x="37531" y="-3015"/>
                    <a:pt x="23502" y="1777"/>
                    <a:pt x="23897" y="13731"/>
                  </a:cubicBezTo>
                  <a:lnTo>
                    <a:pt x="23897" y="13731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64" name="任意多边形: 形状 463"/>
            <p:cNvSpPr/>
            <p:nvPr/>
          </p:nvSpPr>
          <p:spPr>
            <a:xfrm>
              <a:off x="953249" y="2724513"/>
              <a:ext cx="217697" cy="57414"/>
            </a:xfrm>
            <a:custGeom>
              <a:avLst/>
              <a:gdLst>
                <a:gd name="connsiteX0" fmla="*/ 10877 w 217697"/>
                <a:gd name="connsiteY0" fmla="*/ 53907 h 57414"/>
                <a:gd name="connsiteX1" fmla="*/ 66994 w 217697"/>
                <a:gd name="connsiteY1" fmla="*/ 53462 h 57414"/>
                <a:gd name="connsiteX2" fmla="*/ 117232 w 217697"/>
                <a:gd name="connsiteY2" fmla="*/ 47979 h 57414"/>
                <a:gd name="connsiteX3" fmla="*/ 167322 w 217697"/>
                <a:gd name="connsiteY3" fmla="*/ 42644 h 57414"/>
                <a:gd name="connsiteX4" fmla="*/ 193207 w 217697"/>
                <a:gd name="connsiteY4" fmla="*/ 36667 h 57414"/>
                <a:gd name="connsiteX5" fmla="*/ 215832 w 217697"/>
                <a:gd name="connsiteY5" fmla="*/ 25354 h 57414"/>
                <a:gd name="connsiteX6" fmla="*/ 214696 w 217697"/>
                <a:gd name="connsiteY6" fmla="*/ 11474 h 57414"/>
                <a:gd name="connsiteX7" fmla="*/ 190046 w 217697"/>
                <a:gd name="connsiteY7" fmla="*/ 2927 h 57414"/>
                <a:gd name="connsiteX8" fmla="*/ 163321 w 217697"/>
                <a:gd name="connsiteY8" fmla="*/ 309 h 57414"/>
                <a:gd name="connsiteX9" fmla="*/ 108982 w 217697"/>
                <a:gd name="connsiteY9" fmla="*/ 4212 h 57414"/>
                <a:gd name="connsiteX10" fmla="*/ 57312 w 217697"/>
                <a:gd name="connsiteY10" fmla="*/ 10831 h 57414"/>
                <a:gd name="connsiteX11" fmla="*/ 5147 w 217697"/>
                <a:gd name="connsiteY11" fmla="*/ 27627 h 57414"/>
                <a:gd name="connsiteX12" fmla="*/ 10877 w 217697"/>
                <a:gd name="connsiteY12" fmla="*/ 53907 h 57414"/>
                <a:gd name="connsiteX13" fmla="*/ 10877 w 217697"/>
                <a:gd name="connsiteY13" fmla="*/ 53907 h 5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697" h="57414">
                  <a:moveTo>
                    <a:pt x="10877" y="53907"/>
                  </a:moveTo>
                  <a:cubicBezTo>
                    <a:pt x="28265" y="61020"/>
                    <a:pt x="48963" y="55438"/>
                    <a:pt x="66994" y="53462"/>
                  </a:cubicBezTo>
                  <a:cubicBezTo>
                    <a:pt x="83740" y="51585"/>
                    <a:pt x="100486" y="49807"/>
                    <a:pt x="117232" y="47979"/>
                  </a:cubicBezTo>
                  <a:cubicBezTo>
                    <a:pt x="133435" y="46151"/>
                    <a:pt x="151465" y="46596"/>
                    <a:pt x="167322" y="42644"/>
                  </a:cubicBezTo>
                  <a:cubicBezTo>
                    <a:pt x="175868" y="40520"/>
                    <a:pt x="184612" y="38840"/>
                    <a:pt x="193207" y="36667"/>
                  </a:cubicBezTo>
                  <a:cubicBezTo>
                    <a:pt x="202049" y="34394"/>
                    <a:pt x="209805" y="32517"/>
                    <a:pt x="215832" y="25354"/>
                  </a:cubicBezTo>
                  <a:cubicBezTo>
                    <a:pt x="218894" y="21699"/>
                    <a:pt x="217956" y="14734"/>
                    <a:pt x="214696" y="11474"/>
                  </a:cubicBezTo>
                  <a:cubicBezTo>
                    <a:pt x="208126" y="4903"/>
                    <a:pt x="198937" y="4212"/>
                    <a:pt x="190046" y="2927"/>
                  </a:cubicBezTo>
                  <a:cubicBezTo>
                    <a:pt x="181352" y="1692"/>
                    <a:pt x="172065" y="1001"/>
                    <a:pt x="163321" y="309"/>
                  </a:cubicBezTo>
                  <a:cubicBezTo>
                    <a:pt x="145686" y="-1074"/>
                    <a:pt x="126519" y="2532"/>
                    <a:pt x="108982" y="4212"/>
                  </a:cubicBezTo>
                  <a:cubicBezTo>
                    <a:pt x="91644" y="5842"/>
                    <a:pt x="74502" y="8065"/>
                    <a:pt x="57312" y="10831"/>
                  </a:cubicBezTo>
                  <a:cubicBezTo>
                    <a:pt x="39232" y="13696"/>
                    <a:pt x="19472" y="15178"/>
                    <a:pt x="5147" y="27627"/>
                  </a:cubicBezTo>
                  <a:cubicBezTo>
                    <a:pt x="-4437" y="35827"/>
                    <a:pt x="454" y="49609"/>
                    <a:pt x="10877" y="53907"/>
                  </a:cubicBezTo>
                  <a:lnTo>
                    <a:pt x="10877" y="53907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65" name="任意多边形: 形状 464"/>
            <p:cNvSpPr/>
            <p:nvPr/>
          </p:nvSpPr>
          <p:spPr>
            <a:xfrm>
              <a:off x="1288503" y="3090280"/>
              <a:ext cx="182934" cy="105879"/>
            </a:xfrm>
            <a:custGeom>
              <a:avLst/>
              <a:gdLst>
                <a:gd name="connsiteX0" fmla="*/ 182848 w 182934"/>
                <a:gd name="connsiteY0" fmla="*/ 95826 h 105879"/>
                <a:gd name="connsiteX1" fmla="*/ 179143 w 182934"/>
                <a:gd name="connsiteY1" fmla="*/ 86539 h 105879"/>
                <a:gd name="connsiteX2" fmla="*/ 174203 w 182934"/>
                <a:gd name="connsiteY2" fmla="*/ 82933 h 105879"/>
                <a:gd name="connsiteX3" fmla="*/ 173758 w 182934"/>
                <a:gd name="connsiteY3" fmla="*/ 82093 h 105879"/>
                <a:gd name="connsiteX4" fmla="*/ 153604 w 182934"/>
                <a:gd name="connsiteY4" fmla="*/ 65841 h 105879"/>
                <a:gd name="connsiteX5" fmla="*/ 111763 w 182934"/>
                <a:gd name="connsiteY5" fmla="*/ 40994 h 105879"/>
                <a:gd name="connsiteX6" fmla="*/ 68638 w 182934"/>
                <a:gd name="connsiteY6" fmla="*/ 17579 h 105879"/>
                <a:gd name="connsiteX7" fmla="*/ 14102 w 182934"/>
                <a:gd name="connsiteY7" fmla="*/ 932 h 105879"/>
                <a:gd name="connsiteX8" fmla="*/ 2049 w 182934"/>
                <a:gd name="connsiteY8" fmla="*/ 27014 h 105879"/>
                <a:gd name="connsiteX9" fmla="*/ 52682 w 182934"/>
                <a:gd name="connsiteY9" fmla="*/ 59716 h 105879"/>
                <a:gd name="connsiteX10" fmla="*/ 99809 w 182934"/>
                <a:gd name="connsiteY10" fmla="*/ 82044 h 105879"/>
                <a:gd name="connsiteX11" fmla="*/ 151529 w 182934"/>
                <a:gd name="connsiteY11" fmla="*/ 104026 h 105879"/>
                <a:gd name="connsiteX12" fmla="*/ 164719 w 182934"/>
                <a:gd name="connsiteY12" fmla="*/ 105558 h 105879"/>
                <a:gd name="connsiteX13" fmla="*/ 167139 w 182934"/>
                <a:gd name="connsiteY13" fmla="*/ 105113 h 105879"/>
                <a:gd name="connsiteX14" fmla="*/ 173264 w 182934"/>
                <a:gd name="connsiteY14" fmla="*/ 104965 h 105879"/>
                <a:gd name="connsiteX15" fmla="*/ 182848 w 182934"/>
                <a:gd name="connsiteY15" fmla="*/ 95826 h 105879"/>
                <a:gd name="connsiteX16" fmla="*/ 182848 w 182934"/>
                <a:gd name="connsiteY16" fmla="*/ 95826 h 10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2934" h="105879">
                  <a:moveTo>
                    <a:pt x="182848" y="95826"/>
                  </a:moveTo>
                  <a:cubicBezTo>
                    <a:pt x="182008" y="92516"/>
                    <a:pt x="181415" y="89256"/>
                    <a:pt x="179143" y="86539"/>
                  </a:cubicBezTo>
                  <a:cubicBezTo>
                    <a:pt x="177661" y="85107"/>
                    <a:pt x="176031" y="83921"/>
                    <a:pt x="174203" y="82933"/>
                  </a:cubicBezTo>
                  <a:cubicBezTo>
                    <a:pt x="175290" y="84217"/>
                    <a:pt x="175142" y="83971"/>
                    <a:pt x="173758" y="82093"/>
                  </a:cubicBezTo>
                  <a:cubicBezTo>
                    <a:pt x="167485" y="76264"/>
                    <a:pt x="160865" y="70583"/>
                    <a:pt x="153604" y="65841"/>
                  </a:cubicBezTo>
                  <a:cubicBezTo>
                    <a:pt x="140019" y="56950"/>
                    <a:pt x="125941" y="48947"/>
                    <a:pt x="111763" y="40994"/>
                  </a:cubicBezTo>
                  <a:cubicBezTo>
                    <a:pt x="97487" y="32991"/>
                    <a:pt x="83112" y="25137"/>
                    <a:pt x="68638" y="17579"/>
                  </a:cubicBezTo>
                  <a:cubicBezTo>
                    <a:pt x="51991" y="8934"/>
                    <a:pt x="33615" y="-3514"/>
                    <a:pt x="14102" y="932"/>
                  </a:cubicBezTo>
                  <a:cubicBezTo>
                    <a:pt x="2740" y="3500"/>
                    <a:pt x="-3484" y="16690"/>
                    <a:pt x="2049" y="27014"/>
                  </a:cubicBezTo>
                  <a:cubicBezTo>
                    <a:pt x="11879" y="45489"/>
                    <a:pt x="34800" y="51565"/>
                    <a:pt x="52682" y="59716"/>
                  </a:cubicBezTo>
                  <a:cubicBezTo>
                    <a:pt x="68490" y="66928"/>
                    <a:pt x="84248" y="74338"/>
                    <a:pt x="99809" y="82044"/>
                  </a:cubicBezTo>
                  <a:cubicBezTo>
                    <a:pt x="116604" y="90343"/>
                    <a:pt x="133103" y="100420"/>
                    <a:pt x="151529" y="104026"/>
                  </a:cubicBezTo>
                  <a:cubicBezTo>
                    <a:pt x="155925" y="104866"/>
                    <a:pt x="160124" y="106595"/>
                    <a:pt x="164719" y="105558"/>
                  </a:cubicBezTo>
                  <a:cubicBezTo>
                    <a:pt x="168670" y="103681"/>
                    <a:pt x="169461" y="103582"/>
                    <a:pt x="167139" y="105113"/>
                  </a:cubicBezTo>
                  <a:cubicBezTo>
                    <a:pt x="169164" y="105360"/>
                    <a:pt x="171239" y="105311"/>
                    <a:pt x="173264" y="104965"/>
                  </a:cubicBezTo>
                  <a:cubicBezTo>
                    <a:pt x="176080" y="104323"/>
                    <a:pt x="183836" y="99778"/>
                    <a:pt x="182848" y="95826"/>
                  </a:cubicBezTo>
                  <a:lnTo>
                    <a:pt x="182848" y="95826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66" name="任意多边形: 形状 465"/>
            <p:cNvSpPr/>
            <p:nvPr/>
          </p:nvSpPr>
          <p:spPr>
            <a:xfrm>
              <a:off x="1160553" y="3378412"/>
              <a:ext cx="119002" cy="205392"/>
            </a:xfrm>
            <a:custGeom>
              <a:avLst/>
              <a:gdLst>
                <a:gd name="connsiteX0" fmla="*/ 117303 w 119002"/>
                <a:gd name="connsiteY0" fmla="*/ 201105 h 205392"/>
                <a:gd name="connsiteX1" fmla="*/ 117155 w 119002"/>
                <a:gd name="connsiteY1" fmla="*/ 194585 h 205392"/>
                <a:gd name="connsiteX2" fmla="*/ 117946 w 119002"/>
                <a:gd name="connsiteY2" fmla="*/ 191324 h 205392"/>
                <a:gd name="connsiteX3" fmla="*/ 117995 w 119002"/>
                <a:gd name="connsiteY3" fmla="*/ 176109 h 205392"/>
                <a:gd name="connsiteX4" fmla="*/ 117649 w 119002"/>
                <a:gd name="connsiteY4" fmla="*/ 184507 h 205392"/>
                <a:gd name="connsiteX5" fmla="*/ 110388 w 119002"/>
                <a:gd name="connsiteY5" fmla="*/ 146767 h 205392"/>
                <a:gd name="connsiteX6" fmla="*/ 95716 w 119002"/>
                <a:gd name="connsiteY6" fmla="*/ 109471 h 205392"/>
                <a:gd name="connsiteX7" fmla="*/ 81391 w 119002"/>
                <a:gd name="connsiteY7" fmla="*/ 76769 h 205392"/>
                <a:gd name="connsiteX8" fmla="*/ 51554 w 119002"/>
                <a:gd name="connsiteY8" fmla="*/ 38781 h 205392"/>
                <a:gd name="connsiteX9" fmla="*/ 62619 w 119002"/>
                <a:gd name="connsiteY9" fmla="*/ 45895 h 205392"/>
                <a:gd name="connsiteX10" fmla="*/ 57185 w 119002"/>
                <a:gd name="connsiteY10" fmla="*/ 39226 h 205392"/>
                <a:gd name="connsiteX11" fmla="*/ 59507 w 119002"/>
                <a:gd name="connsiteY11" fmla="*/ 67383 h 205392"/>
                <a:gd name="connsiteX12" fmla="*/ 62224 w 119002"/>
                <a:gd name="connsiteY12" fmla="*/ 41301 h 205392"/>
                <a:gd name="connsiteX13" fmla="*/ 53925 w 119002"/>
                <a:gd name="connsiteY13" fmla="*/ 22134 h 205392"/>
                <a:gd name="connsiteX14" fmla="*/ 18852 w 119002"/>
                <a:gd name="connsiteY14" fmla="*/ 4 h 205392"/>
                <a:gd name="connsiteX15" fmla="*/ 3637 w 119002"/>
                <a:gd name="connsiteY15" fmla="*/ 10723 h 205392"/>
                <a:gd name="connsiteX16" fmla="*/ 5564 w 119002"/>
                <a:gd name="connsiteY16" fmla="*/ 47328 h 205392"/>
                <a:gd name="connsiteX17" fmla="*/ 33029 w 119002"/>
                <a:gd name="connsiteY17" fmla="*/ 76917 h 205392"/>
                <a:gd name="connsiteX18" fmla="*/ 17370 w 119002"/>
                <a:gd name="connsiteY18" fmla="*/ 59974 h 205392"/>
                <a:gd name="connsiteX19" fmla="*/ 19445 w 119002"/>
                <a:gd name="connsiteY19" fmla="*/ 68371 h 205392"/>
                <a:gd name="connsiteX20" fmla="*/ 22853 w 119002"/>
                <a:gd name="connsiteY20" fmla="*/ 49106 h 205392"/>
                <a:gd name="connsiteX21" fmla="*/ 22903 w 119002"/>
                <a:gd name="connsiteY21" fmla="*/ 82104 h 205392"/>
                <a:gd name="connsiteX22" fmla="*/ 31745 w 119002"/>
                <a:gd name="connsiteY22" fmla="*/ 99245 h 205392"/>
                <a:gd name="connsiteX23" fmla="*/ 49874 w 119002"/>
                <a:gd name="connsiteY23" fmla="*/ 131651 h 205392"/>
                <a:gd name="connsiteX24" fmla="*/ 69239 w 119002"/>
                <a:gd name="connsiteY24" fmla="*/ 163414 h 205392"/>
                <a:gd name="connsiteX25" fmla="*/ 97544 w 119002"/>
                <a:gd name="connsiteY25" fmla="*/ 194980 h 205392"/>
                <a:gd name="connsiteX26" fmla="*/ 90480 w 119002"/>
                <a:gd name="connsiteY26" fmla="*/ 190435 h 205392"/>
                <a:gd name="connsiteX27" fmla="*/ 102681 w 119002"/>
                <a:gd name="connsiteY27" fmla="*/ 199277 h 205392"/>
                <a:gd name="connsiteX28" fmla="*/ 105892 w 119002"/>
                <a:gd name="connsiteY28" fmla="*/ 199821 h 205392"/>
                <a:gd name="connsiteX29" fmla="*/ 105151 w 119002"/>
                <a:gd name="connsiteY29" fmla="*/ 200265 h 205392"/>
                <a:gd name="connsiteX30" fmla="*/ 110585 w 119002"/>
                <a:gd name="connsiteY30" fmla="*/ 204613 h 205392"/>
                <a:gd name="connsiteX31" fmla="*/ 117303 w 119002"/>
                <a:gd name="connsiteY31" fmla="*/ 201105 h 205392"/>
                <a:gd name="connsiteX32" fmla="*/ 117303 w 119002"/>
                <a:gd name="connsiteY32" fmla="*/ 201105 h 20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9002" h="205392">
                  <a:moveTo>
                    <a:pt x="117303" y="201105"/>
                  </a:moveTo>
                  <a:cubicBezTo>
                    <a:pt x="117254" y="198932"/>
                    <a:pt x="117106" y="196758"/>
                    <a:pt x="117155" y="194585"/>
                  </a:cubicBezTo>
                  <a:cubicBezTo>
                    <a:pt x="117254" y="190238"/>
                    <a:pt x="114784" y="200018"/>
                    <a:pt x="117946" y="191324"/>
                  </a:cubicBezTo>
                  <a:cubicBezTo>
                    <a:pt x="119823" y="186236"/>
                    <a:pt x="118785" y="181297"/>
                    <a:pt x="117995" y="176109"/>
                  </a:cubicBezTo>
                  <a:cubicBezTo>
                    <a:pt x="117896" y="178925"/>
                    <a:pt x="117748" y="181691"/>
                    <a:pt x="117649" y="184507"/>
                  </a:cubicBezTo>
                  <a:cubicBezTo>
                    <a:pt x="120811" y="171713"/>
                    <a:pt x="114784" y="158721"/>
                    <a:pt x="110388" y="146767"/>
                  </a:cubicBezTo>
                  <a:cubicBezTo>
                    <a:pt x="105794" y="134170"/>
                    <a:pt x="100903" y="121820"/>
                    <a:pt x="95716" y="109471"/>
                  </a:cubicBezTo>
                  <a:cubicBezTo>
                    <a:pt x="91073" y="98504"/>
                    <a:pt x="86578" y="87488"/>
                    <a:pt x="81391" y="76769"/>
                  </a:cubicBezTo>
                  <a:cubicBezTo>
                    <a:pt x="74722" y="62937"/>
                    <a:pt x="68745" y="41943"/>
                    <a:pt x="51554" y="38781"/>
                  </a:cubicBezTo>
                  <a:cubicBezTo>
                    <a:pt x="55259" y="41153"/>
                    <a:pt x="58964" y="43524"/>
                    <a:pt x="62619" y="45895"/>
                  </a:cubicBezTo>
                  <a:cubicBezTo>
                    <a:pt x="60791" y="43672"/>
                    <a:pt x="59013" y="41449"/>
                    <a:pt x="57185" y="39226"/>
                  </a:cubicBezTo>
                  <a:cubicBezTo>
                    <a:pt x="57976" y="48612"/>
                    <a:pt x="58717" y="57997"/>
                    <a:pt x="59507" y="67383"/>
                  </a:cubicBezTo>
                  <a:cubicBezTo>
                    <a:pt x="63854" y="58393"/>
                    <a:pt x="65138" y="50983"/>
                    <a:pt x="62224" y="41301"/>
                  </a:cubicBezTo>
                  <a:cubicBezTo>
                    <a:pt x="60248" y="34731"/>
                    <a:pt x="57037" y="28210"/>
                    <a:pt x="53925" y="22134"/>
                  </a:cubicBezTo>
                  <a:cubicBezTo>
                    <a:pt x="46614" y="7858"/>
                    <a:pt x="34758" y="349"/>
                    <a:pt x="18852" y="4"/>
                  </a:cubicBezTo>
                  <a:cubicBezTo>
                    <a:pt x="11590" y="-145"/>
                    <a:pt x="6305" y="4351"/>
                    <a:pt x="3637" y="10723"/>
                  </a:cubicBezTo>
                  <a:cubicBezTo>
                    <a:pt x="-1698" y="23616"/>
                    <a:pt x="-1253" y="34879"/>
                    <a:pt x="5564" y="47328"/>
                  </a:cubicBezTo>
                  <a:cubicBezTo>
                    <a:pt x="11788" y="58689"/>
                    <a:pt x="19000" y="74200"/>
                    <a:pt x="33029" y="76917"/>
                  </a:cubicBezTo>
                  <a:cubicBezTo>
                    <a:pt x="27793" y="71286"/>
                    <a:pt x="22606" y="65605"/>
                    <a:pt x="17370" y="59974"/>
                  </a:cubicBezTo>
                  <a:cubicBezTo>
                    <a:pt x="18062" y="62789"/>
                    <a:pt x="18753" y="65556"/>
                    <a:pt x="19445" y="68371"/>
                  </a:cubicBezTo>
                  <a:cubicBezTo>
                    <a:pt x="20581" y="61949"/>
                    <a:pt x="21717" y="55528"/>
                    <a:pt x="22853" y="49106"/>
                  </a:cubicBezTo>
                  <a:cubicBezTo>
                    <a:pt x="16678" y="61307"/>
                    <a:pt x="16777" y="70150"/>
                    <a:pt x="22903" y="82104"/>
                  </a:cubicBezTo>
                  <a:cubicBezTo>
                    <a:pt x="25867" y="87834"/>
                    <a:pt x="28781" y="93565"/>
                    <a:pt x="31745" y="99245"/>
                  </a:cubicBezTo>
                  <a:cubicBezTo>
                    <a:pt x="37426" y="110261"/>
                    <a:pt x="43601" y="120931"/>
                    <a:pt x="49874" y="131651"/>
                  </a:cubicBezTo>
                  <a:cubicBezTo>
                    <a:pt x="56148" y="142370"/>
                    <a:pt x="62471" y="152991"/>
                    <a:pt x="69239" y="163414"/>
                  </a:cubicBezTo>
                  <a:cubicBezTo>
                    <a:pt x="76846" y="175122"/>
                    <a:pt x="84305" y="189250"/>
                    <a:pt x="97544" y="194980"/>
                  </a:cubicBezTo>
                  <a:cubicBezTo>
                    <a:pt x="95173" y="193448"/>
                    <a:pt x="92802" y="191966"/>
                    <a:pt x="90480" y="190435"/>
                  </a:cubicBezTo>
                  <a:cubicBezTo>
                    <a:pt x="94136" y="194239"/>
                    <a:pt x="97445" y="197795"/>
                    <a:pt x="102681" y="199277"/>
                  </a:cubicBezTo>
                  <a:cubicBezTo>
                    <a:pt x="103768" y="199475"/>
                    <a:pt x="104855" y="199673"/>
                    <a:pt x="105892" y="199821"/>
                  </a:cubicBezTo>
                  <a:cubicBezTo>
                    <a:pt x="105645" y="199969"/>
                    <a:pt x="105398" y="200117"/>
                    <a:pt x="105151" y="200265"/>
                  </a:cubicBezTo>
                  <a:cubicBezTo>
                    <a:pt x="107028" y="201599"/>
                    <a:pt x="108757" y="203180"/>
                    <a:pt x="110585" y="204613"/>
                  </a:cubicBezTo>
                  <a:cubicBezTo>
                    <a:pt x="113154" y="206687"/>
                    <a:pt x="117353" y="204316"/>
                    <a:pt x="117303" y="201105"/>
                  </a:cubicBezTo>
                  <a:lnTo>
                    <a:pt x="117303" y="201105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67" name="任意多边形: 形状 466"/>
            <p:cNvSpPr/>
            <p:nvPr/>
          </p:nvSpPr>
          <p:spPr>
            <a:xfrm>
              <a:off x="831830" y="3318363"/>
              <a:ext cx="107658" cy="198719"/>
            </a:xfrm>
            <a:custGeom>
              <a:avLst/>
              <a:gdLst>
                <a:gd name="connsiteX0" fmla="*/ 12109 w 107658"/>
                <a:gd name="connsiteY0" fmla="*/ 197628 h 198719"/>
                <a:gd name="connsiteX1" fmla="*/ 54246 w 107658"/>
                <a:gd name="connsiteY1" fmla="*/ 167001 h 198719"/>
                <a:gd name="connsiteX2" fmla="*/ 80378 w 107658"/>
                <a:gd name="connsiteY2" fmla="*/ 120072 h 198719"/>
                <a:gd name="connsiteX3" fmla="*/ 101224 w 107658"/>
                <a:gd name="connsiteY3" fmla="*/ 72550 h 198719"/>
                <a:gd name="connsiteX4" fmla="*/ 107399 w 107658"/>
                <a:gd name="connsiteY4" fmla="*/ 45184 h 198719"/>
                <a:gd name="connsiteX5" fmla="*/ 100237 w 107658"/>
                <a:gd name="connsiteY5" fmla="*/ 13914 h 198719"/>
                <a:gd name="connsiteX6" fmla="*/ 51381 w 107658"/>
                <a:gd name="connsiteY6" fmla="*/ 18163 h 198719"/>
                <a:gd name="connsiteX7" fmla="*/ 51332 w 107658"/>
                <a:gd name="connsiteY7" fmla="*/ 18607 h 198719"/>
                <a:gd name="connsiteX8" fmla="*/ 46886 w 107658"/>
                <a:gd name="connsiteY8" fmla="*/ 28684 h 198719"/>
                <a:gd name="connsiteX9" fmla="*/ 44861 w 107658"/>
                <a:gd name="connsiteY9" fmla="*/ 39898 h 198719"/>
                <a:gd name="connsiteX10" fmla="*/ 44762 w 107658"/>
                <a:gd name="connsiteY10" fmla="*/ 41676 h 198719"/>
                <a:gd name="connsiteX11" fmla="*/ 44367 w 107658"/>
                <a:gd name="connsiteY11" fmla="*/ 43455 h 198719"/>
                <a:gd name="connsiteX12" fmla="*/ 42934 w 107658"/>
                <a:gd name="connsiteY12" fmla="*/ 49333 h 198719"/>
                <a:gd name="connsiteX13" fmla="*/ 39279 w 107658"/>
                <a:gd name="connsiteY13" fmla="*/ 60991 h 198719"/>
                <a:gd name="connsiteX14" fmla="*/ 21693 w 107658"/>
                <a:gd name="connsiteY14" fmla="*/ 102042 h 198719"/>
                <a:gd name="connsiteX15" fmla="*/ 5095 w 107658"/>
                <a:gd name="connsiteY15" fmla="*/ 147587 h 198719"/>
                <a:gd name="connsiteX16" fmla="*/ 12109 w 107658"/>
                <a:gd name="connsiteY16" fmla="*/ 197628 h 198719"/>
                <a:gd name="connsiteX17" fmla="*/ 12109 w 107658"/>
                <a:gd name="connsiteY17" fmla="*/ 197628 h 19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658" h="198719">
                  <a:moveTo>
                    <a:pt x="12109" y="197628"/>
                  </a:moveTo>
                  <a:cubicBezTo>
                    <a:pt x="30090" y="204198"/>
                    <a:pt x="45947" y="179499"/>
                    <a:pt x="54246" y="167001"/>
                  </a:cubicBezTo>
                  <a:cubicBezTo>
                    <a:pt x="64126" y="152033"/>
                    <a:pt x="72573" y="136176"/>
                    <a:pt x="80378" y="120072"/>
                  </a:cubicBezTo>
                  <a:cubicBezTo>
                    <a:pt x="87887" y="104511"/>
                    <a:pt x="95791" y="88951"/>
                    <a:pt x="101224" y="72550"/>
                  </a:cubicBezTo>
                  <a:cubicBezTo>
                    <a:pt x="104139" y="63758"/>
                    <a:pt x="106411" y="54421"/>
                    <a:pt x="107399" y="45184"/>
                  </a:cubicBezTo>
                  <a:cubicBezTo>
                    <a:pt x="108634" y="33624"/>
                    <a:pt x="105325" y="24041"/>
                    <a:pt x="100237" y="13914"/>
                  </a:cubicBezTo>
                  <a:cubicBezTo>
                    <a:pt x="89418" y="-7525"/>
                    <a:pt x="59236" y="-2684"/>
                    <a:pt x="51381" y="18163"/>
                  </a:cubicBezTo>
                  <a:cubicBezTo>
                    <a:pt x="50048" y="21522"/>
                    <a:pt x="50048" y="21670"/>
                    <a:pt x="51332" y="18607"/>
                  </a:cubicBezTo>
                  <a:cubicBezTo>
                    <a:pt x="49504" y="21818"/>
                    <a:pt x="48022" y="25177"/>
                    <a:pt x="46886" y="28684"/>
                  </a:cubicBezTo>
                  <a:cubicBezTo>
                    <a:pt x="46145" y="32389"/>
                    <a:pt x="45453" y="36144"/>
                    <a:pt x="44861" y="39898"/>
                  </a:cubicBezTo>
                  <a:cubicBezTo>
                    <a:pt x="44367" y="43257"/>
                    <a:pt x="44367" y="43850"/>
                    <a:pt x="44762" y="41676"/>
                  </a:cubicBezTo>
                  <a:cubicBezTo>
                    <a:pt x="45206" y="39503"/>
                    <a:pt x="45058" y="40096"/>
                    <a:pt x="44367" y="43455"/>
                  </a:cubicBezTo>
                  <a:cubicBezTo>
                    <a:pt x="43922" y="45431"/>
                    <a:pt x="43428" y="47407"/>
                    <a:pt x="42934" y="49333"/>
                  </a:cubicBezTo>
                  <a:cubicBezTo>
                    <a:pt x="41897" y="53285"/>
                    <a:pt x="40612" y="57138"/>
                    <a:pt x="39279" y="60991"/>
                  </a:cubicBezTo>
                  <a:cubicBezTo>
                    <a:pt x="34289" y="75070"/>
                    <a:pt x="27670" y="88407"/>
                    <a:pt x="21693" y="102042"/>
                  </a:cubicBezTo>
                  <a:cubicBezTo>
                    <a:pt x="15271" y="116812"/>
                    <a:pt x="9294" y="132076"/>
                    <a:pt x="5095" y="147587"/>
                  </a:cubicBezTo>
                  <a:cubicBezTo>
                    <a:pt x="1291" y="161863"/>
                    <a:pt x="-7008" y="190613"/>
                    <a:pt x="12109" y="197628"/>
                  </a:cubicBezTo>
                  <a:lnTo>
                    <a:pt x="12109" y="197628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68" name="任意多边形: 形状 467"/>
            <p:cNvSpPr/>
            <p:nvPr/>
          </p:nvSpPr>
          <p:spPr>
            <a:xfrm>
              <a:off x="273774" y="3034091"/>
              <a:ext cx="189543" cy="167066"/>
            </a:xfrm>
            <a:custGeom>
              <a:avLst/>
              <a:gdLst>
                <a:gd name="connsiteX0" fmla="*/ 189105 w 189543"/>
                <a:gd name="connsiteY0" fmla="*/ 161698 h 167066"/>
                <a:gd name="connsiteX1" fmla="*/ 178978 w 189543"/>
                <a:gd name="connsiteY1" fmla="*/ 133244 h 167066"/>
                <a:gd name="connsiteX2" fmla="*/ 161590 w 189543"/>
                <a:gd name="connsiteY2" fmla="*/ 111360 h 167066"/>
                <a:gd name="connsiteX3" fmla="*/ 119947 w 189543"/>
                <a:gd name="connsiteY3" fmla="*/ 70014 h 167066"/>
                <a:gd name="connsiteX4" fmla="*/ 74055 w 189543"/>
                <a:gd name="connsiteY4" fmla="*/ 29458 h 167066"/>
                <a:gd name="connsiteX5" fmla="*/ 20458 w 189543"/>
                <a:gd name="connsiteY5" fmla="*/ 65 h 167066"/>
                <a:gd name="connsiteX6" fmla="*/ 600 w 189543"/>
                <a:gd name="connsiteY6" fmla="*/ 24073 h 167066"/>
                <a:gd name="connsiteX7" fmla="*/ 43576 w 189543"/>
                <a:gd name="connsiteY7" fmla="*/ 69421 h 167066"/>
                <a:gd name="connsiteX8" fmla="*/ 88628 w 189543"/>
                <a:gd name="connsiteY8" fmla="*/ 103901 h 167066"/>
                <a:gd name="connsiteX9" fmla="*/ 132543 w 189543"/>
                <a:gd name="connsiteY9" fmla="*/ 139567 h 167066"/>
                <a:gd name="connsiteX10" fmla="*/ 154130 w 189543"/>
                <a:gd name="connsiteY10" fmla="*/ 155869 h 167066"/>
                <a:gd name="connsiteX11" fmla="*/ 183770 w 189543"/>
                <a:gd name="connsiteY11" fmla="*/ 166588 h 167066"/>
                <a:gd name="connsiteX12" fmla="*/ 189105 w 189543"/>
                <a:gd name="connsiteY12" fmla="*/ 161698 h 167066"/>
                <a:gd name="connsiteX13" fmla="*/ 189105 w 189543"/>
                <a:gd name="connsiteY13" fmla="*/ 161698 h 167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543" h="167066">
                  <a:moveTo>
                    <a:pt x="189105" y="161698"/>
                  </a:moveTo>
                  <a:cubicBezTo>
                    <a:pt x="184609" y="152756"/>
                    <a:pt x="183720" y="142185"/>
                    <a:pt x="178978" y="133244"/>
                  </a:cubicBezTo>
                  <a:cubicBezTo>
                    <a:pt x="174680" y="125093"/>
                    <a:pt x="167863" y="117980"/>
                    <a:pt x="161590" y="111360"/>
                  </a:cubicBezTo>
                  <a:cubicBezTo>
                    <a:pt x="148153" y="97134"/>
                    <a:pt x="134025" y="83648"/>
                    <a:pt x="119947" y="70014"/>
                  </a:cubicBezTo>
                  <a:cubicBezTo>
                    <a:pt x="105275" y="55787"/>
                    <a:pt x="89764" y="42548"/>
                    <a:pt x="74055" y="29458"/>
                  </a:cubicBezTo>
                  <a:cubicBezTo>
                    <a:pt x="58692" y="16663"/>
                    <a:pt x="41897" y="-1219"/>
                    <a:pt x="20458" y="65"/>
                  </a:cubicBezTo>
                  <a:cubicBezTo>
                    <a:pt x="8207" y="806"/>
                    <a:pt x="-2710" y="10735"/>
                    <a:pt x="600" y="24073"/>
                  </a:cubicBezTo>
                  <a:cubicBezTo>
                    <a:pt x="6033" y="45957"/>
                    <a:pt x="26633" y="56726"/>
                    <a:pt x="43576" y="69421"/>
                  </a:cubicBezTo>
                  <a:cubicBezTo>
                    <a:pt x="58742" y="80734"/>
                    <a:pt x="73561" y="92441"/>
                    <a:pt x="88628" y="103901"/>
                  </a:cubicBezTo>
                  <a:cubicBezTo>
                    <a:pt x="103596" y="115313"/>
                    <a:pt x="118020" y="127514"/>
                    <a:pt x="132543" y="139567"/>
                  </a:cubicBezTo>
                  <a:cubicBezTo>
                    <a:pt x="139459" y="145297"/>
                    <a:pt x="146177" y="151571"/>
                    <a:pt x="154130" y="155869"/>
                  </a:cubicBezTo>
                  <a:cubicBezTo>
                    <a:pt x="163467" y="160957"/>
                    <a:pt x="174532" y="161698"/>
                    <a:pt x="183770" y="166588"/>
                  </a:cubicBezTo>
                  <a:cubicBezTo>
                    <a:pt x="186882" y="168268"/>
                    <a:pt x="190883" y="165254"/>
                    <a:pt x="189105" y="161698"/>
                  </a:cubicBezTo>
                  <a:lnTo>
                    <a:pt x="189105" y="161698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69" name="任意多边形: 形状 468"/>
            <p:cNvSpPr/>
            <p:nvPr/>
          </p:nvSpPr>
          <p:spPr>
            <a:xfrm>
              <a:off x="566970" y="2529760"/>
              <a:ext cx="200546" cy="120455"/>
            </a:xfrm>
            <a:custGeom>
              <a:avLst/>
              <a:gdLst>
                <a:gd name="connsiteX0" fmla="*/ 193436 w 200546"/>
                <a:gd name="connsiteY0" fmla="*/ 531 h 120455"/>
                <a:gd name="connsiteX1" fmla="*/ 181926 w 200546"/>
                <a:gd name="connsiteY1" fmla="*/ 580 h 120455"/>
                <a:gd name="connsiteX2" fmla="*/ 169230 w 200546"/>
                <a:gd name="connsiteY2" fmla="*/ 1815 h 120455"/>
                <a:gd name="connsiteX3" fmla="*/ 143642 w 200546"/>
                <a:gd name="connsiteY3" fmla="*/ 10855 h 120455"/>
                <a:gd name="connsiteX4" fmla="*/ 95775 w 200546"/>
                <a:gd name="connsiteY4" fmla="*/ 33332 h 120455"/>
                <a:gd name="connsiteX5" fmla="*/ 50032 w 200546"/>
                <a:gd name="connsiteY5" fmla="*/ 54079 h 120455"/>
                <a:gd name="connsiteX6" fmla="*/ 26271 w 200546"/>
                <a:gd name="connsiteY6" fmla="*/ 65737 h 120455"/>
                <a:gd name="connsiteX7" fmla="*/ 12093 w 200546"/>
                <a:gd name="connsiteY7" fmla="*/ 74184 h 120455"/>
                <a:gd name="connsiteX8" fmla="*/ 1275 w 200546"/>
                <a:gd name="connsiteY8" fmla="*/ 90980 h 120455"/>
                <a:gd name="connsiteX9" fmla="*/ 15798 w 200546"/>
                <a:gd name="connsiteY9" fmla="*/ 118841 h 120455"/>
                <a:gd name="connsiteX10" fmla="*/ 34471 w 200546"/>
                <a:gd name="connsiteY10" fmla="*/ 119878 h 120455"/>
                <a:gd name="connsiteX11" fmla="*/ 49636 w 200546"/>
                <a:gd name="connsiteY11" fmla="*/ 113505 h 120455"/>
                <a:gd name="connsiteX12" fmla="*/ 72804 w 200546"/>
                <a:gd name="connsiteY12" fmla="*/ 100711 h 120455"/>
                <a:gd name="connsiteX13" fmla="*/ 117214 w 200546"/>
                <a:gd name="connsiteY13" fmla="*/ 74382 h 120455"/>
                <a:gd name="connsiteX14" fmla="*/ 160833 w 200546"/>
                <a:gd name="connsiteY14" fmla="*/ 49534 h 120455"/>
                <a:gd name="connsiteX15" fmla="*/ 184099 w 200546"/>
                <a:gd name="connsiteY15" fmla="*/ 33035 h 120455"/>
                <a:gd name="connsiteX16" fmla="*/ 192843 w 200546"/>
                <a:gd name="connsiteY16" fmla="*/ 23057 h 120455"/>
                <a:gd name="connsiteX17" fmla="*/ 200055 w 200546"/>
                <a:gd name="connsiteY17" fmla="*/ 13028 h 120455"/>
                <a:gd name="connsiteX18" fmla="*/ 193436 w 200546"/>
                <a:gd name="connsiteY18" fmla="*/ 531 h 120455"/>
                <a:gd name="connsiteX19" fmla="*/ 193436 w 200546"/>
                <a:gd name="connsiteY19" fmla="*/ 531 h 12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0546" h="120455">
                  <a:moveTo>
                    <a:pt x="193436" y="531"/>
                  </a:moveTo>
                  <a:cubicBezTo>
                    <a:pt x="189089" y="-408"/>
                    <a:pt x="186125" y="86"/>
                    <a:pt x="181926" y="580"/>
                  </a:cubicBezTo>
                  <a:cubicBezTo>
                    <a:pt x="177579" y="1025"/>
                    <a:pt x="173528" y="728"/>
                    <a:pt x="169230" y="1815"/>
                  </a:cubicBezTo>
                  <a:cubicBezTo>
                    <a:pt x="160388" y="3989"/>
                    <a:pt x="152138" y="7743"/>
                    <a:pt x="143642" y="10855"/>
                  </a:cubicBezTo>
                  <a:cubicBezTo>
                    <a:pt x="127242" y="16882"/>
                    <a:pt x="111483" y="25675"/>
                    <a:pt x="95775" y="33332"/>
                  </a:cubicBezTo>
                  <a:cubicBezTo>
                    <a:pt x="80659" y="40692"/>
                    <a:pt x="65098" y="46669"/>
                    <a:pt x="50032" y="54079"/>
                  </a:cubicBezTo>
                  <a:cubicBezTo>
                    <a:pt x="42128" y="57981"/>
                    <a:pt x="34175" y="61884"/>
                    <a:pt x="26271" y="65737"/>
                  </a:cubicBezTo>
                  <a:cubicBezTo>
                    <a:pt x="21331" y="68158"/>
                    <a:pt x="16441" y="70677"/>
                    <a:pt x="12093" y="74184"/>
                  </a:cubicBezTo>
                  <a:cubicBezTo>
                    <a:pt x="6660" y="78630"/>
                    <a:pt x="4041" y="84755"/>
                    <a:pt x="1275" y="90980"/>
                  </a:cubicBezTo>
                  <a:cubicBezTo>
                    <a:pt x="-3269" y="101106"/>
                    <a:pt x="4980" y="116815"/>
                    <a:pt x="15798" y="118841"/>
                  </a:cubicBezTo>
                  <a:cubicBezTo>
                    <a:pt x="22171" y="120075"/>
                    <a:pt x="27950" y="121162"/>
                    <a:pt x="34471" y="119878"/>
                  </a:cubicBezTo>
                  <a:cubicBezTo>
                    <a:pt x="39905" y="118791"/>
                    <a:pt x="44845" y="116173"/>
                    <a:pt x="49636" y="113505"/>
                  </a:cubicBezTo>
                  <a:cubicBezTo>
                    <a:pt x="57343" y="109257"/>
                    <a:pt x="65098" y="104960"/>
                    <a:pt x="72804" y="100711"/>
                  </a:cubicBezTo>
                  <a:cubicBezTo>
                    <a:pt x="87920" y="92363"/>
                    <a:pt x="102147" y="82779"/>
                    <a:pt x="117214" y="74382"/>
                  </a:cubicBezTo>
                  <a:cubicBezTo>
                    <a:pt x="131737" y="66280"/>
                    <a:pt x="146952" y="58673"/>
                    <a:pt x="160833" y="49534"/>
                  </a:cubicBezTo>
                  <a:cubicBezTo>
                    <a:pt x="168736" y="44298"/>
                    <a:pt x="176739" y="39062"/>
                    <a:pt x="184099" y="33035"/>
                  </a:cubicBezTo>
                  <a:cubicBezTo>
                    <a:pt x="187706" y="30071"/>
                    <a:pt x="189879" y="26564"/>
                    <a:pt x="192843" y="23057"/>
                  </a:cubicBezTo>
                  <a:cubicBezTo>
                    <a:pt x="195708" y="19648"/>
                    <a:pt x="198277" y="17277"/>
                    <a:pt x="200055" y="13028"/>
                  </a:cubicBezTo>
                  <a:cubicBezTo>
                    <a:pt x="201883" y="8336"/>
                    <a:pt x="198376" y="1617"/>
                    <a:pt x="193436" y="531"/>
                  </a:cubicBezTo>
                  <a:lnTo>
                    <a:pt x="193436" y="531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5" name="任意多边形: 形状 864"/>
            <p:cNvSpPr/>
            <p:nvPr/>
          </p:nvSpPr>
          <p:spPr>
            <a:xfrm>
              <a:off x="0" y="2696219"/>
              <a:ext cx="1235788" cy="151025"/>
            </a:xfrm>
            <a:custGeom>
              <a:avLst/>
              <a:gdLst>
                <a:gd name="connsiteX0" fmla="*/ 1234584 w 1235788"/>
                <a:gd name="connsiteY0" fmla="*/ 51 h 151025"/>
                <a:gd name="connsiteX1" fmla="*/ 1234979 w 1235788"/>
                <a:gd name="connsiteY1" fmla="*/ 2076 h 151025"/>
                <a:gd name="connsiteX2" fmla="*/ 1198029 w 1235788"/>
                <a:gd name="connsiteY2" fmla="*/ 14080 h 151025"/>
                <a:gd name="connsiteX3" fmla="*/ 1048203 w 1235788"/>
                <a:gd name="connsiteY3" fmla="*/ 60860 h 151025"/>
                <a:gd name="connsiteX4" fmla="*/ 896895 w 1235788"/>
                <a:gd name="connsiteY4" fmla="*/ 95390 h 151025"/>
                <a:gd name="connsiteX5" fmla="*/ 587709 w 1235788"/>
                <a:gd name="connsiteY5" fmla="*/ 139503 h 151025"/>
                <a:gd name="connsiteX6" fmla="*/ 276053 w 1235788"/>
                <a:gd name="connsiteY6" fmla="*/ 150569 h 151025"/>
                <a:gd name="connsiteX7" fmla="*/ 119559 w 1235788"/>
                <a:gd name="connsiteY7" fmla="*/ 143616 h 151025"/>
                <a:gd name="connsiteX8" fmla="*/ 0 w 1235788"/>
                <a:gd name="connsiteY8" fmla="*/ 131863 h 151025"/>
                <a:gd name="connsiteX9" fmla="*/ 0 w 1235788"/>
                <a:gd name="connsiteY9" fmla="*/ 115254 h 151025"/>
                <a:gd name="connsiteX10" fmla="*/ 7127 w 1235788"/>
                <a:gd name="connsiteY10" fmla="*/ 116236 h 151025"/>
                <a:gd name="connsiteX11" fmla="*/ 315523 w 1235788"/>
                <a:gd name="connsiteY11" fmla="*/ 134218 h 151025"/>
                <a:gd name="connsiteX12" fmla="*/ 626388 w 1235788"/>
                <a:gd name="connsiteY12" fmla="*/ 120139 h 151025"/>
                <a:gd name="connsiteX13" fmla="*/ 933302 w 1235788"/>
                <a:gd name="connsiteY13" fmla="*/ 73803 h 151025"/>
                <a:gd name="connsiteX14" fmla="*/ 1084709 w 1235788"/>
                <a:gd name="connsiteY14" fmla="*/ 39619 h 151025"/>
                <a:gd name="connsiteX15" fmla="*/ 1160190 w 1235788"/>
                <a:gd name="connsiteY15" fmla="*/ 21984 h 151025"/>
                <a:gd name="connsiteX16" fmla="*/ 1234584 w 1235788"/>
                <a:gd name="connsiteY16" fmla="*/ 51 h 15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5788" h="151025">
                  <a:moveTo>
                    <a:pt x="1234584" y="51"/>
                  </a:moveTo>
                  <a:cubicBezTo>
                    <a:pt x="1235868" y="-344"/>
                    <a:pt x="1236313" y="1681"/>
                    <a:pt x="1234979" y="2076"/>
                  </a:cubicBezTo>
                  <a:cubicBezTo>
                    <a:pt x="1222679" y="6176"/>
                    <a:pt x="1210379" y="10177"/>
                    <a:pt x="1198029" y="14080"/>
                  </a:cubicBezTo>
                  <a:cubicBezTo>
                    <a:pt x="1148136" y="29937"/>
                    <a:pt x="1098886" y="47671"/>
                    <a:pt x="1048203" y="60860"/>
                  </a:cubicBezTo>
                  <a:cubicBezTo>
                    <a:pt x="998162" y="73951"/>
                    <a:pt x="947677" y="85362"/>
                    <a:pt x="896895" y="95390"/>
                  </a:cubicBezTo>
                  <a:cubicBezTo>
                    <a:pt x="794689" y="115594"/>
                    <a:pt x="691446" y="130216"/>
                    <a:pt x="587709" y="139503"/>
                  </a:cubicBezTo>
                  <a:cubicBezTo>
                    <a:pt x="484120" y="148741"/>
                    <a:pt x="380038" y="152396"/>
                    <a:pt x="276053" y="150569"/>
                  </a:cubicBezTo>
                  <a:cubicBezTo>
                    <a:pt x="223839" y="149655"/>
                    <a:pt x="171650" y="147334"/>
                    <a:pt x="119559" y="143616"/>
                  </a:cubicBezTo>
                  <a:lnTo>
                    <a:pt x="0" y="131863"/>
                  </a:lnTo>
                  <a:lnTo>
                    <a:pt x="0" y="115254"/>
                  </a:lnTo>
                  <a:lnTo>
                    <a:pt x="7127" y="116236"/>
                  </a:lnTo>
                  <a:cubicBezTo>
                    <a:pt x="109531" y="127549"/>
                    <a:pt x="212527" y="133575"/>
                    <a:pt x="315523" y="134218"/>
                  </a:cubicBezTo>
                  <a:cubicBezTo>
                    <a:pt x="419260" y="134909"/>
                    <a:pt x="523145" y="130266"/>
                    <a:pt x="626388" y="120139"/>
                  </a:cubicBezTo>
                  <a:cubicBezTo>
                    <a:pt x="729384" y="110062"/>
                    <a:pt x="831887" y="94600"/>
                    <a:pt x="933302" y="73803"/>
                  </a:cubicBezTo>
                  <a:cubicBezTo>
                    <a:pt x="983985" y="63429"/>
                    <a:pt x="1034421" y="51821"/>
                    <a:pt x="1084709" y="39619"/>
                  </a:cubicBezTo>
                  <a:cubicBezTo>
                    <a:pt x="1109803" y="33494"/>
                    <a:pt x="1135145" y="28406"/>
                    <a:pt x="1160190" y="21984"/>
                  </a:cubicBezTo>
                  <a:cubicBezTo>
                    <a:pt x="1185235" y="15562"/>
                    <a:pt x="1209934" y="7806"/>
                    <a:pt x="1234584" y="5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72" name="任意多边形: 形状 471"/>
            <p:cNvSpPr/>
            <p:nvPr/>
          </p:nvSpPr>
          <p:spPr>
            <a:xfrm>
              <a:off x="453834" y="2836184"/>
              <a:ext cx="1067248" cy="393952"/>
            </a:xfrm>
            <a:custGeom>
              <a:avLst/>
              <a:gdLst>
                <a:gd name="connsiteX0" fmla="*/ 1190 w 1067248"/>
                <a:gd name="connsiteY0" fmla="*/ 3639 h 393952"/>
                <a:gd name="connsiteX1" fmla="*/ 53553 w 1067248"/>
                <a:gd name="connsiteY1" fmla="*/ 25967 h 393952"/>
                <a:gd name="connsiteX2" fmla="*/ 104285 w 1067248"/>
                <a:gd name="connsiteY2" fmla="*/ 43553 h 393952"/>
                <a:gd name="connsiteX3" fmla="*/ 210245 w 1067248"/>
                <a:gd name="connsiteY3" fmla="*/ 75859 h 393952"/>
                <a:gd name="connsiteX4" fmla="*/ 424388 w 1067248"/>
                <a:gd name="connsiteY4" fmla="*/ 135089 h 393952"/>
                <a:gd name="connsiteX5" fmla="*/ 841510 w 1067248"/>
                <a:gd name="connsiteY5" fmla="*/ 273948 h 393952"/>
                <a:gd name="connsiteX6" fmla="*/ 951224 w 1067248"/>
                <a:gd name="connsiteY6" fmla="*/ 328188 h 393952"/>
                <a:gd name="connsiteX7" fmla="*/ 1058172 w 1067248"/>
                <a:gd name="connsiteY7" fmla="*/ 392949 h 393952"/>
                <a:gd name="connsiteX8" fmla="*/ 1064742 w 1067248"/>
                <a:gd name="connsiteY8" fmla="*/ 382773 h 393952"/>
                <a:gd name="connsiteX9" fmla="*/ 971527 w 1067248"/>
                <a:gd name="connsiteY9" fmla="*/ 322507 h 393952"/>
                <a:gd name="connsiteX10" fmla="*/ 875694 w 1067248"/>
                <a:gd name="connsiteY10" fmla="*/ 273306 h 393952"/>
                <a:gd name="connsiteX11" fmla="*/ 670986 w 1067248"/>
                <a:gd name="connsiteY11" fmla="*/ 192786 h 393952"/>
                <a:gd name="connsiteX12" fmla="*/ 241860 w 1067248"/>
                <a:gd name="connsiteY12" fmla="*/ 70426 h 393952"/>
                <a:gd name="connsiteX13" fmla="*/ 123254 w 1067248"/>
                <a:gd name="connsiteY13" fmla="*/ 35847 h 393952"/>
                <a:gd name="connsiteX14" fmla="*/ 62889 w 1067248"/>
                <a:gd name="connsiteY14" fmla="*/ 17273 h 393952"/>
                <a:gd name="connsiteX15" fmla="*/ 2277 w 1067248"/>
                <a:gd name="connsiteY15" fmla="*/ 82 h 393952"/>
                <a:gd name="connsiteX16" fmla="*/ 1190 w 1067248"/>
                <a:gd name="connsiteY16" fmla="*/ 3639 h 393952"/>
                <a:gd name="connsiteX17" fmla="*/ 1190 w 1067248"/>
                <a:gd name="connsiteY17" fmla="*/ 3639 h 39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67248" h="393952">
                  <a:moveTo>
                    <a:pt x="1190" y="3639"/>
                  </a:moveTo>
                  <a:cubicBezTo>
                    <a:pt x="18677" y="11147"/>
                    <a:pt x="35671" y="19298"/>
                    <a:pt x="53553" y="25967"/>
                  </a:cubicBezTo>
                  <a:cubicBezTo>
                    <a:pt x="70348" y="32191"/>
                    <a:pt x="87243" y="38020"/>
                    <a:pt x="104285" y="43553"/>
                  </a:cubicBezTo>
                  <a:cubicBezTo>
                    <a:pt x="139408" y="54914"/>
                    <a:pt x="174777" y="65585"/>
                    <a:pt x="210245" y="75859"/>
                  </a:cubicBezTo>
                  <a:cubicBezTo>
                    <a:pt x="281379" y="96409"/>
                    <a:pt x="352908" y="115576"/>
                    <a:pt x="424388" y="135089"/>
                  </a:cubicBezTo>
                  <a:cubicBezTo>
                    <a:pt x="565767" y="173669"/>
                    <a:pt x="707245" y="214521"/>
                    <a:pt x="841510" y="273948"/>
                  </a:cubicBezTo>
                  <a:cubicBezTo>
                    <a:pt x="878806" y="290496"/>
                    <a:pt x="915460" y="308478"/>
                    <a:pt x="951224" y="328188"/>
                  </a:cubicBezTo>
                  <a:cubicBezTo>
                    <a:pt x="987779" y="348342"/>
                    <a:pt x="1022408" y="371560"/>
                    <a:pt x="1058172" y="392949"/>
                  </a:cubicBezTo>
                  <a:cubicBezTo>
                    <a:pt x="1064989" y="397049"/>
                    <a:pt x="1070719" y="387565"/>
                    <a:pt x="1064742" y="382773"/>
                  </a:cubicBezTo>
                  <a:cubicBezTo>
                    <a:pt x="1035894" y="359556"/>
                    <a:pt x="1003735" y="340735"/>
                    <a:pt x="971527" y="322507"/>
                  </a:cubicBezTo>
                  <a:cubicBezTo>
                    <a:pt x="940258" y="304822"/>
                    <a:pt x="908248" y="288521"/>
                    <a:pt x="875694" y="273306"/>
                  </a:cubicBezTo>
                  <a:cubicBezTo>
                    <a:pt x="809203" y="242234"/>
                    <a:pt x="740539" y="216053"/>
                    <a:pt x="670986" y="192786"/>
                  </a:cubicBezTo>
                  <a:cubicBezTo>
                    <a:pt x="529854" y="145610"/>
                    <a:pt x="385166" y="110389"/>
                    <a:pt x="241860" y="70426"/>
                  </a:cubicBezTo>
                  <a:cubicBezTo>
                    <a:pt x="202193" y="59360"/>
                    <a:pt x="162625" y="47900"/>
                    <a:pt x="123254" y="35847"/>
                  </a:cubicBezTo>
                  <a:cubicBezTo>
                    <a:pt x="103149" y="29672"/>
                    <a:pt x="82945" y="23645"/>
                    <a:pt x="62889" y="17273"/>
                  </a:cubicBezTo>
                  <a:cubicBezTo>
                    <a:pt x="42833" y="10900"/>
                    <a:pt x="22382" y="6158"/>
                    <a:pt x="2277" y="82"/>
                  </a:cubicBezTo>
                  <a:cubicBezTo>
                    <a:pt x="5" y="-560"/>
                    <a:pt x="-934" y="2749"/>
                    <a:pt x="1190" y="3639"/>
                  </a:cubicBezTo>
                  <a:lnTo>
                    <a:pt x="1190" y="363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73" name="任意多边形: 形状 472"/>
            <p:cNvSpPr/>
            <p:nvPr/>
          </p:nvSpPr>
          <p:spPr>
            <a:xfrm>
              <a:off x="834863" y="2954079"/>
              <a:ext cx="457121" cy="701329"/>
            </a:xfrm>
            <a:custGeom>
              <a:avLst/>
              <a:gdLst>
                <a:gd name="connsiteX0" fmla="*/ 457072 w 457121"/>
                <a:gd name="connsiteY0" fmla="*/ 699437 h 701329"/>
                <a:gd name="connsiteX1" fmla="*/ 434398 w 457121"/>
                <a:gd name="connsiteY1" fmla="*/ 619708 h 701329"/>
                <a:gd name="connsiteX2" fmla="*/ 403919 w 457121"/>
                <a:gd name="connsiteY2" fmla="*/ 543288 h 701329"/>
                <a:gd name="connsiteX3" fmla="*/ 330118 w 457121"/>
                <a:gd name="connsiteY3" fmla="*/ 395537 h 701329"/>
                <a:gd name="connsiteX4" fmla="*/ 138402 w 457121"/>
                <a:gd name="connsiteY4" fmla="*/ 127994 h 701329"/>
                <a:gd name="connsiteX5" fmla="*/ 74776 w 457121"/>
                <a:gd name="connsiteY5" fmla="*/ 60368 h 701329"/>
                <a:gd name="connsiteX6" fmla="*/ 41482 w 457121"/>
                <a:gd name="connsiteY6" fmla="*/ 28012 h 701329"/>
                <a:gd name="connsiteX7" fmla="*/ 5865 w 457121"/>
                <a:gd name="connsiteY7" fmla="*/ 299 h 701329"/>
                <a:gd name="connsiteX8" fmla="*/ 481 w 457121"/>
                <a:gd name="connsiteY8" fmla="*/ 6720 h 701329"/>
                <a:gd name="connsiteX9" fmla="*/ 26959 w 457121"/>
                <a:gd name="connsiteY9" fmla="*/ 35668 h 701329"/>
                <a:gd name="connsiteX10" fmla="*/ 56450 w 457121"/>
                <a:gd name="connsiteY10" fmla="*/ 64073 h 701329"/>
                <a:gd name="connsiteX11" fmla="*/ 113159 w 457121"/>
                <a:gd name="connsiteY11" fmla="*/ 123153 h 701329"/>
                <a:gd name="connsiteX12" fmla="*/ 216995 w 457121"/>
                <a:gd name="connsiteY12" fmla="*/ 249811 h 701329"/>
                <a:gd name="connsiteX13" fmla="*/ 382727 w 457121"/>
                <a:gd name="connsiteY13" fmla="*/ 531186 h 701329"/>
                <a:gd name="connsiteX14" fmla="*/ 418739 w 457121"/>
                <a:gd name="connsiteY14" fmla="*/ 615213 h 701329"/>
                <a:gd name="connsiteX15" fmla="*/ 454010 w 457121"/>
                <a:gd name="connsiteY15" fmla="*/ 700475 h 701329"/>
                <a:gd name="connsiteX16" fmla="*/ 457072 w 457121"/>
                <a:gd name="connsiteY16" fmla="*/ 699437 h 701329"/>
                <a:gd name="connsiteX17" fmla="*/ 457072 w 457121"/>
                <a:gd name="connsiteY17" fmla="*/ 699437 h 70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7121" h="701329">
                  <a:moveTo>
                    <a:pt x="457072" y="699437"/>
                  </a:moveTo>
                  <a:cubicBezTo>
                    <a:pt x="450206" y="672663"/>
                    <a:pt x="443735" y="645791"/>
                    <a:pt x="434398" y="619708"/>
                  </a:cubicBezTo>
                  <a:cubicBezTo>
                    <a:pt x="425161" y="593873"/>
                    <a:pt x="414836" y="568432"/>
                    <a:pt x="403919" y="543288"/>
                  </a:cubicBezTo>
                  <a:cubicBezTo>
                    <a:pt x="381986" y="492753"/>
                    <a:pt x="357435" y="443355"/>
                    <a:pt x="330118" y="395537"/>
                  </a:cubicBezTo>
                  <a:cubicBezTo>
                    <a:pt x="275631" y="300099"/>
                    <a:pt x="211314" y="210193"/>
                    <a:pt x="138402" y="127994"/>
                  </a:cubicBezTo>
                  <a:cubicBezTo>
                    <a:pt x="117852" y="104826"/>
                    <a:pt x="96660" y="82301"/>
                    <a:pt x="74776" y="60368"/>
                  </a:cubicBezTo>
                  <a:cubicBezTo>
                    <a:pt x="63859" y="49401"/>
                    <a:pt x="52745" y="38632"/>
                    <a:pt x="41482" y="28012"/>
                  </a:cubicBezTo>
                  <a:cubicBezTo>
                    <a:pt x="30416" y="17588"/>
                    <a:pt x="20092" y="6079"/>
                    <a:pt x="5865" y="299"/>
                  </a:cubicBezTo>
                  <a:cubicBezTo>
                    <a:pt x="2160" y="-1233"/>
                    <a:pt x="-1297" y="3460"/>
                    <a:pt x="481" y="6720"/>
                  </a:cubicBezTo>
                  <a:cubicBezTo>
                    <a:pt x="6903" y="18576"/>
                    <a:pt x="17227" y="26529"/>
                    <a:pt x="26959" y="35668"/>
                  </a:cubicBezTo>
                  <a:cubicBezTo>
                    <a:pt x="36937" y="45004"/>
                    <a:pt x="46767" y="54489"/>
                    <a:pt x="56450" y="64073"/>
                  </a:cubicBezTo>
                  <a:cubicBezTo>
                    <a:pt x="75863" y="83288"/>
                    <a:pt x="94783" y="102999"/>
                    <a:pt x="113159" y="123153"/>
                  </a:cubicBezTo>
                  <a:cubicBezTo>
                    <a:pt x="149961" y="163512"/>
                    <a:pt x="184589" y="205847"/>
                    <a:pt x="216995" y="249811"/>
                  </a:cubicBezTo>
                  <a:cubicBezTo>
                    <a:pt x="281658" y="337543"/>
                    <a:pt x="337132" y="432240"/>
                    <a:pt x="382727" y="531186"/>
                  </a:cubicBezTo>
                  <a:cubicBezTo>
                    <a:pt x="395472" y="558849"/>
                    <a:pt x="407427" y="586907"/>
                    <a:pt x="418739" y="615213"/>
                  </a:cubicBezTo>
                  <a:cubicBezTo>
                    <a:pt x="430150" y="643815"/>
                    <a:pt x="442944" y="671774"/>
                    <a:pt x="454010" y="700475"/>
                  </a:cubicBezTo>
                  <a:cubicBezTo>
                    <a:pt x="454800" y="702154"/>
                    <a:pt x="457517" y="701117"/>
                    <a:pt x="457072" y="699437"/>
                  </a:cubicBezTo>
                  <a:lnTo>
                    <a:pt x="457072" y="69943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7" name="任意多边形: 形状 866"/>
            <p:cNvSpPr/>
            <p:nvPr/>
          </p:nvSpPr>
          <p:spPr>
            <a:xfrm>
              <a:off x="1" y="2827429"/>
              <a:ext cx="491313" cy="417688"/>
            </a:xfrm>
            <a:custGeom>
              <a:avLst/>
              <a:gdLst>
                <a:gd name="connsiteX0" fmla="*/ 0 w 491313"/>
                <a:gd name="connsiteY0" fmla="*/ 0 h 417688"/>
                <a:gd name="connsiteX1" fmla="*/ 27628 w 491313"/>
                <a:gd name="connsiteY1" fmla="*/ 17481 h 417688"/>
                <a:gd name="connsiteX2" fmla="*/ 94217 w 491313"/>
                <a:gd name="connsiteY2" fmla="*/ 59025 h 417688"/>
                <a:gd name="connsiteX3" fmla="*/ 211885 w 491313"/>
                <a:gd name="connsiteY3" fmla="*/ 132827 h 417688"/>
                <a:gd name="connsiteX4" fmla="*/ 315918 w 491313"/>
                <a:gd name="connsiteY4" fmla="*/ 211815 h 417688"/>
                <a:gd name="connsiteX5" fmla="*/ 404737 w 491313"/>
                <a:gd name="connsiteY5" fmla="*/ 308192 h 417688"/>
                <a:gd name="connsiteX6" fmla="*/ 448899 w 491313"/>
                <a:gd name="connsiteY6" fmla="*/ 360900 h 417688"/>
                <a:gd name="connsiteX7" fmla="*/ 490987 w 491313"/>
                <a:gd name="connsiteY7" fmla="*/ 415486 h 417688"/>
                <a:gd name="connsiteX8" fmla="*/ 488962 w 491313"/>
                <a:gd name="connsiteY8" fmla="*/ 417264 h 417688"/>
                <a:gd name="connsiteX9" fmla="*/ 433833 w 491313"/>
                <a:gd name="connsiteY9" fmla="*/ 361246 h 417688"/>
                <a:gd name="connsiteX10" fmla="*/ 383594 w 491313"/>
                <a:gd name="connsiteY10" fmla="*/ 305672 h 417688"/>
                <a:gd name="connsiteX11" fmla="*/ 292849 w 491313"/>
                <a:gd name="connsiteY11" fmla="*/ 211815 h 417688"/>
                <a:gd name="connsiteX12" fmla="*/ 187432 w 491313"/>
                <a:gd name="connsiteY12" fmla="*/ 135791 h 417688"/>
                <a:gd name="connsiteX13" fmla="*/ 70061 w 491313"/>
                <a:gd name="connsiteY13" fmla="*/ 62483 h 417688"/>
                <a:gd name="connsiteX14" fmla="*/ 10586 w 491313"/>
                <a:gd name="connsiteY14" fmla="*/ 25335 h 417688"/>
                <a:gd name="connsiteX15" fmla="*/ 0 w 491313"/>
                <a:gd name="connsiteY15" fmla="*/ 18036 h 4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1313" h="417688">
                  <a:moveTo>
                    <a:pt x="0" y="0"/>
                  </a:moveTo>
                  <a:lnTo>
                    <a:pt x="27628" y="17481"/>
                  </a:lnTo>
                  <a:cubicBezTo>
                    <a:pt x="49857" y="31263"/>
                    <a:pt x="72037" y="45193"/>
                    <a:pt x="94217" y="59025"/>
                  </a:cubicBezTo>
                  <a:cubicBezTo>
                    <a:pt x="133489" y="83527"/>
                    <a:pt x="173008" y="107683"/>
                    <a:pt x="211885" y="132827"/>
                  </a:cubicBezTo>
                  <a:cubicBezTo>
                    <a:pt x="248489" y="156489"/>
                    <a:pt x="284155" y="181830"/>
                    <a:pt x="315918" y="211815"/>
                  </a:cubicBezTo>
                  <a:cubicBezTo>
                    <a:pt x="347731" y="241800"/>
                    <a:pt x="376135" y="275144"/>
                    <a:pt x="404737" y="308192"/>
                  </a:cubicBezTo>
                  <a:cubicBezTo>
                    <a:pt x="419705" y="325481"/>
                    <a:pt x="434821" y="342870"/>
                    <a:pt x="448899" y="360900"/>
                  </a:cubicBezTo>
                  <a:cubicBezTo>
                    <a:pt x="463077" y="379029"/>
                    <a:pt x="476414" y="397751"/>
                    <a:pt x="490987" y="415486"/>
                  </a:cubicBezTo>
                  <a:cubicBezTo>
                    <a:pt x="492074" y="416770"/>
                    <a:pt x="490197" y="418499"/>
                    <a:pt x="488962" y="417264"/>
                  </a:cubicBezTo>
                  <a:cubicBezTo>
                    <a:pt x="471129" y="398048"/>
                    <a:pt x="451814" y="380363"/>
                    <a:pt x="433833" y="361246"/>
                  </a:cubicBezTo>
                  <a:cubicBezTo>
                    <a:pt x="416741" y="343018"/>
                    <a:pt x="400143" y="324395"/>
                    <a:pt x="383594" y="305672"/>
                  </a:cubicBezTo>
                  <a:cubicBezTo>
                    <a:pt x="354746" y="273069"/>
                    <a:pt x="325551" y="240664"/>
                    <a:pt x="292849" y="211815"/>
                  </a:cubicBezTo>
                  <a:cubicBezTo>
                    <a:pt x="260345" y="183114"/>
                    <a:pt x="224037" y="158959"/>
                    <a:pt x="187432" y="135791"/>
                  </a:cubicBezTo>
                  <a:cubicBezTo>
                    <a:pt x="148457" y="111140"/>
                    <a:pt x="109185" y="86886"/>
                    <a:pt x="70061" y="62483"/>
                  </a:cubicBezTo>
                  <a:cubicBezTo>
                    <a:pt x="50203" y="50133"/>
                    <a:pt x="30394" y="37784"/>
                    <a:pt x="10586" y="25335"/>
                  </a:cubicBezTo>
                  <a:lnTo>
                    <a:pt x="0" y="1803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75" name="任意多边形: 形状 474"/>
            <p:cNvSpPr/>
            <p:nvPr/>
          </p:nvSpPr>
          <p:spPr>
            <a:xfrm>
              <a:off x="146435" y="2528462"/>
              <a:ext cx="663325" cy="306181"/>
            </a:xfrm>
            <a:custGeom>
              <a:avLst/>
              <a:gdLst>
                <a:gd name="connsiteX0" fmla="*/ 661937 w 663325"/>
                <a:gd name="connsiteY0" fmla="*/ 51 h 306181"/>
                <a:gd name="connsiteX1" fmla="*/ 528709 w 663325"/>
                <a:gd name="connsiteY1" fmla="*/ 54537 h 306181"/>
                <a:gd name="connsiteX2" fmla="*/ 401458 w 663325"/>
                <a:gd name="connsiteY2" fmla="*/ 127993 h 306181"/>
                <a:gd name="connsiteX3" fmla="*/ 152539 w 663325"/>
                <a:gd name="connsiteY3" fmla="*/ 258356 h 306181"/>
                <a:gd name="connsiteX4" fmla="*/ 77156 w 663325"/>
                <a:gd name="connsiteY4" fmla="*/ 281178 h 306181"/>
                <a:gd name="connsiteX5" fmla="*/ 38971 w 663325"/>
                <a:gd name="connsiteY5" fmla="*/ 288637 h 306181"/>
                <a:gd name="connsiteX6" fmla="*/ 2466 w 663325"/>
                <a:gd name="connsiteY6" fmla="*/ 296047 h 306181"/>
                <a:gd name="connsiteX7" fmla="*/ 3207 w 663325"/>
                <a:gd name="connsiteY7" fmla="*/ 304692 h 306181"/>
                <a:gd name="connsiteX8" fmla="*/ 35415 w 663325"/>
                <a:gd name="connsiteY8" fmla="*/ 304297 h 306181"/>
                <a:gd name="connsiteX9" fmla="*/ 69648 w 663325"/>
                <a:gd name="connsiteY9" fmla="*/ 298221 h 306181"/>
                <a:gd name="connsiteX10" fmla="*/ 136632 w 663325"/>
                <a:gd name="connsiteY10" fmla="*/ 279746 h 306181"/>
                <a:gd name="connsiteX11" fmla="*/ 264328 w 663325"/>
                <a:gd name="connsiteY11" fmla="*/ 224222 h 306181"/>
                <a:gd name="connsiteX12" fmla="*/ 515174 w 663325"/>
                <a:gd name="connsiteY12" fmla="*/ 76174 h 306181"/>
                <a:gd name="connsiteX13" fmla="*/ 662728 w 663325"/>
                <a:gd name="connsiteY13" fmla="*/ 2224 h 306181"/>
                <a:gd name="connsiteX14" fmla="*/ 661937 w 663325"/>
                <a:gd name="connsiteY14" fmla="*/ 51 h 306181"/>
                <a:gd name="connsiteX15" fmla="*/ 661937 w 663325"/>
                <a:gd name="connsiteY15" fmla="*/ 51 h 30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63325" h="306181">
                  <a:moveTo>
                    <a:pt x="661937" y="51"/>
                  </a:moveTo>
                  <a:cubicBezTo>
                    <a:pt x="615898" y="14623"/>
                    <a:pt x="571587" y="32308"/>
                    <a:pt x="528709" y="54537"/>
                  </a:cubicBezTo>
                  <a:cubicBezTo>
                    <a:pt x="485189" y="77063"/>
                    <a:pt x="443348" y="102651"/>
                    <a:pt x="401458" y="127993"/>
                  </a:cubicBezTo>
                  <a:cubicBezTo>
                    <a:pt x="321383" y="176453"/>
                    <a:pt x="240616" y="225605"/>
                    <a:pt x="152539" y="258356"/>
                  </a:cubicBezTo>
                  <a:cubicBezTo>
                    <a:pt x="127938" y="267495"/>
                    <a:pt x="102745" y="275250"/>
                    <a:pt x="77156" y="281178"/>
                  </a:cubicBezTo>
                  <a:cubicBezTo>
                    <a:pt x="64510" y="284142"/>
                    <a:pt x="51766" y="286612"/>
                    <a:pt x="38971" y="288637"/>
                  </a:cubicBezTo>
                  <a:cubicBezTo>
                    <a:pt x="26523" y="290564"/>
                    <a:pt x="14074" y="291008"/>
                    <a:pt x="2466" y="296047"/>
                  </a:cubicBezTo>
                  <a:cubicBezTo>
                    <a:pt x="-1190" y="297628"/>
                    <a:pt x="-646" y="303704"/>
                    <a:pt x="3207" y="304692"/>
                  </a:cubicBezTo>
                  <a:cubicBezTo>
                    <a:pt x="14124" y="307409"/>
                    <a:pt x="24399" y="305877"/>
                    <a:pt x="35415" y="304297"/>
                  </a:cubicBezTo>
                  <a:cubicBezTo>
                    <a:pt x="46875" y="302666"/>
                    <a:pt x="58286" y="300641"/>
                    <a:pt x="69648" y="298221"/>
                  </a:cubicBezTo>
                  <a:cubicBezTo>
                    <a:pt x="92322" y="293429"/>
                    <a:pt x="114699" y="287155"/>
                    <a:pt x="136632" y="279746"/>
                  </a:cubicBezTo>
                  <a:cubicBezTo>
                    <a:pt x="180696" y="264877"/>
                    <a:pt x="223129" y="245710"/>
                    <a:pt x="264328" y="224222"/>
                  </a:cubicBezTo>
                  <a:cubicBezTo>
                    <a:pt x="350479" y="179269"/>
                    <a:pt x="430801" y="124190"/>
                    <a:pt x="515174" y="76174"/>
                  </a:cubicBezTo>
                  <a:cubicBezTo>
                    <a:pt x="562794" y="49104"/>
                    <a:pt x="611551" y="21984"/>
                    <a:pt x="662728" y="2224"/>
                  </a:cubicBezTo>
                  <a:cubicBezTo>
                    <a:pt x="663913" y="1681"/>
                    <a:pt x="663172" y="-344"/>
                    <a:pt x="661937" y="51"/>
                  </a:cubicBezTo>
                  <a:lnTo>
                    <a:pt x="661937" y="5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76" name="任意多边形: 形状 475"/>
            <p:cNvSpPr/>
            <p:nvPr/>
          </p:nvSpPr>
          <p:spPr>
            <a:xfrm>
              <a:off x="901313" y="2629194"/>
              <a:ext cx="459787" cy="206645"/>
            </a:xfrm>
            <a:custGeom>
              <a:avLst/>
              <a:gdLst>
                <a:gd name="connsiteX0" fmla="*/ 3337 w 459787"/>
                <a:gd name="connsiteY0" fmla="*/ 151103 h 206645"/>
                <a:gd name="connsiteX1" fmla="*/ 28086 w 459787"/>
                <a:gd name="connsiteY1" fmla="*/ 139248 h 206645"/>
                <a:gd name="connsiteX2" fmla="*/ 51501 w 459787"/>
                <a:gd name="connsiteY2" fmla="*/ 123687 h 206645"/>
                <a:gd name="connsiteX3" fmla="*/ 94379 w 459787"/>
                <a:gd name="connsiteY3" fmla="*/ 95184 h 206645"/>
                <a:gd name="connsiteX4" fmla="*/ 184038 w 459787"/>
                <a:gd name="connsiteY4" fmla="*/ 45193 h 206645"/>
                <a:gd name="connsiteX5" fmla="*/ 378668 w 459787"/>
                <a:gd name="connsiteY5" fmla="*/ 25977 h 206645"/>
                <a:gd name="connsiteX6" fmla="*/ 440910 w 459787"/>
                <a:gd name="connsiteY6" fmla="*/ 74931 h 206645"/>
                <a:gd name="connsiteX7" fmla="*/ 400255 w 459787"/>
                <a:gd name="connsiteY7" fmla="*/ 147547 h 206645"/>
                <a:gd name="connsiteX8" fmla="*/ 311535 w 459787"/>
                <a:gd name="connsiteY8" fmla="*/ 178520 h 206645"/>
                <a:gd name="connsiteX9" fmla="*/ 220494 w 459787"/>
                <a:gd name="connsiteY9" fmla="*/ 188350 h 206645"/>
                <a:gd name="connsiteX10" fmla="*/ 116658 w 459787"/>
                <a:gd name="connsiteY10" fmla="*/ 175259 h 206645"/>
                <a:gd name="connsiteX11" fmla="*/ 67506 w 459787"/>
                <a:gd name="connsiteY11" fmla="*/ 159452 h 206645"/>
                <a:gd name="connsiteX12" fmla="*/ 19441 w 459787"/>
                <a:gd name="connsiteY12" fmla="*/ 137371 h 206645"/>
                <a:gd name="connsiteX13" fmla="*/ 20874 w 459787"/>
                <a:gd name="connsiteY13" fmla="*/ 153573 h 206645"/>
                <a:gd name="connsiteX14" fmla="*/ 35298 w 459787"/>
                <a:gd name="connsiteY14" fmla="*/ 146114 h 206645"/>
                <a:gd name="connsiteX15" fmla="*/ 33125 w 459787"/>
                <a:gd name="connsiteY15" fmla="*/ 136481 h 206645"/>
                <a:gd name="connsiteX16" fmla="*/ 14847 w 459787"/>
                <a:gd name="connsiteY16" fmla="*/ 137173 h 206645"/>
                <a:gd name="connsiteX17" fmla="*/ 12032 w 459787"/>
                <a:gd name="connsiteY17" fmla="*/ 153178 h 206645"/>
                <a:gd name="connsiteX18" fmla="*/ 57034 w 459787"/>
                <a:gd name="connsiteY18" fmla="*/ 175259 h 206645"/>
                <a:gd name="connsiteX19" fmla="*/ 104703 w 459787"/>
                <a:gd name="connsiteY19" fmla="*/ 191413 h 206645"/>
                <a:gd name="connsiteX20" fmla="*/ 203945 w 459787"/>
                <a:gd name="connsiteY20" fmla="*/ 206381 h 206645"/>
                <a:gd name="connsiteX21" fmla="*/ 399070 w 459787"/>
                <a:gd name="connsiteY21" fmla="*/ 166664 h 206645"/>
                <a:gd name="connsiteX22" fmla="*/ 459781 w 459787"/>
                <a:gd name="connsiteY22" fmla="*/ 92665 h 206645"/>
                <a:gd name="connsiteX23" fmla="*/ 416211 w 459787"/>
                <a:gd name="connsiteY23" fmla="*/ 26076 h 206645"/>
                <a:gd name="connsiteX24" fmla="*/ 216542 w 459787"/>
                <a:gd name="connsiteY24" fmla="*/ 16542 h 206645"/>
                <a:gd name="connsiteX25" fmla="*/ 105000 w 459787"/>
                <a:gd name="connsiteY25" fmla="*/ 71226 h 206645"/>
                <a:gd name="connsiteX26" fmla="*/ 54366 w 459787"/>
                <a:gd name="connsiteY26" fmla="*/ 104718 h 206645"/>
                <a:gd name="connsiteX27" fmla="*/ 27197 w 459787"/>
                <a:gd name="connsiteY27" fmla="*/ 123835 h 206645"/>
                <a:gd name="connsiteX28" fmla="*/ 719 w 459787"/>
                <a:gd name="connsiteY28" fmla="*/ 147349 h 206645"/>
                <a:gd name="connsiteX29" fmla="*/ 3337 w 459787"/>
                <a:gd name="connsiteY29" fmla="*/ 151103 h 206645"/>
                <a:gd name="connsiteX30" fmla="*/ 3337 w 459787"/>
                <a:gd name="connsiteY30" fmla="*/ 151103 h 20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59787" h="206645">
                  <a:moveTo>
                    <a:pt x="3337" y="151103"/>
                  </a:moveTo>
                  <a:cubicBezTo>
                    <a:pt x="11636" y="147152"/>
                    <a:pt x="20331" y="144237"/>
                    <a:pt x="28086" y="139248"/>
                  </a:cubicBezTo>
                  <a:cubicBezTo>
                    <a:pt x="35990" y="134209"/>
                    <a:pt x="43696" y="128874"/>
                    <a:pt x="51501" y="123687"/>
                  </a:cubicBezTo>
                  <a:cubicBezTo>
                    <a:pt x="65777" y="114153"/>
                    <a:pt x="80004" y="104521"/>
                    <a:pt x="94379" y="95184"/>
                  </a:cubicBezTo>
                  <a:cubicBezTo>
                    <a:pt x="123129" y="76610"/>
                    <a:pt x="152719" y="59123"/>
                    <a:pt x="184038" y="45193"/>
                  </a:cubicBezTo>
                  <a:cubicBezTo>
                    <a:pt x="244304" y="18369"/>
                    <a:pt x="314598" y="4933"/>
                    <a:pt x="378668" y="25977"/>
                  </a:cubicBezTo>
                  <a:cubicBezTo>
                    <a:pt x="403417" y="34078"/>
                    <a:pt x="430784" y="49392"/>
                    <a:pt x="440910" y="74931"/>
                  </a:cubicBezTo>
                  <a:cubicBezTo>
                    <a:pt x="453655" y="107188"/>
                    <a:pt x="426190" y="133419"/>
                    <a:pt x="400255" y="147547"/>
                  </a:cubicBezTo>
                  <a:cubicBezTo>
                    <a:pt x="372888" y="162465"/>
                    <a:pt x="341916" y="171950"/>
                    <a:pt x="311535" y="178520"/>
                  </a:cubicBezTo>
                  <a:cubicBezTo>
                    <a:pt x="281550" y="184991"/>
                    <a:pt x="251121" y="188399"/>
                    <a:pt x="220494" y="188350"/>
                  </a:cubicBezTo>
                  <a:cubicBezTo>
                    <a:pt x="185520" y="188251"/>
                    <a:pt x="150595" y="183904"/>
                    <a:pt x="116658" y="175259"/>
                  </a:cubicBezTo>
                  <a:cubicBezTo>
                    <a:pt x="99961" y="171011"/>
                    <a:pt x="83561" y="165726"/>
                    <a:pt x="67506" y="159452"/>
                  </a:cubicBezTo>
                  <a:cubicBezTo>
                    <a:pt x="51057" y="152981"/>
                    <a:pt x="35792" y="143941"/>
                    <a:pt x="19441" y="137371"/>
                  </a:cubicBezTo>
                  <a:cubicBezTo>
                    <a:pt x="19935" y="142755"/>
                    <a:pt x="20380" y="148189"/>
                    <a:pt x="20874" y="153573"/>
                  </a:cubicBezTo>
                  <a:cubicBezTo>
                    <a:pt x="26061" y="151548"/>
                    <a:pt x="30556" y="148979"/>
                    <a:pt x="35298" y="146114"/>
                  </a:cubicBezTo>
                  <a:cubicBezTo>
                    <a:pt x="39547" y="143546"/>
                    <a:pt x="38460" y="136679"/>
                    <a:pt x="33125" y="136481"/>
                  </a:cubicBezTo>
                  <a:cubicBezTo>
                    <a:pt x="26851" y="136234"/>
                    <a:pt x="21072" y="136333"/>
                    <a:pt x="14847" y="137173"/>
                  </a:cubicBezTo>
                  <a:cubicBezTo>
                    <a:pt x="6795" y="138210"/>
                    <a:pt x="6400" y="149128"/>
                    <a:pt x="12032" y="153178"/>
                  </a:cubicBezTo>
                  <a:cubicBezTo>
                    <a:pt x="25270" y="162712"/>
                    <a:pt x="42017" y="169085"/>
                    <a:pt x="57034" y="175259"/>
                  </a:cubicBezTo>
                  <a:cubicBezTo>
                    <a:pt x="72545" y="181582"/>
                    <a:pt x="88501" y="186967"/>
                    <a:pt x="104703" y="191413"/>
                  </a:cubicBezTo>
                  <a:cubicBezTo>
                    <a:pt x="137010" y="200206"/>
                    <a:pt x="170453" y="205195"/>
                    <a:pt x="203945" y="206381"/>
                  </a:cubicBezTo>
                  <a:cubicBezTo>
                    <a:pt x="270288" y="208653"/>
                    <a:pt x="339347" y="196402"/>
                    <a:pt x="399070" y="166664"/>
                  </a:cubicBezTo>
                  <a:cubicBezTo>
                    <a:pt x="427919" y="152289"/>
                    <a:pt x="459287" y="127935"/>
                    <a:pt x="459781" y="92665"/>
                  </a:cubicBezTo>
                  <a:cubicBezTo>
                    <a:pt x="460225" y="63866"/>
                    <a:pt x="439478" y="40401"/>
                    <a:pt x="416211" y="26076"/>
                  </a:cubicBezTo>
                  <a:cubicBezTo>
                    <a:pt x="357723" y="-9936"/>
                    <a:pt x="279179" y="-4206"/>
                    <a:pt x="216542" y="16542"/>
                  </a:cubicBezTo>
                  <a:cubicBezTo>
                    <a:pt x="177072" y="29632"/>
                    <a:pt x="140172" y="49244"/>
                    <a:pt x="105000" y="71226"/>
                  </a:cubicBezTo>
                  <a:cubicBezTo>
                    <a:pt x="87859" y="81945"/>
                    <a:pt x="70915" y="93159"/>
                    <a:pt x="54366" y="104718"/>
                  </a:cubicBezTo>
                  <a:cubicBezTo>
                    <a:pt x="45277" y="111041"/>
                    <a:pt x="36237" y="117463"/>
                    <a:pt x="27197" y="123835"/>
                  </a:cubicBezTo>
                  <a:cubicBezTo>
                    <a:pt x="17268" y="130900"/>
                    <a:pt x="9512" y="139001"/>
                    <a:pt x="719" y="147349"/>
                  </a:cubicBezTo>
                  <a:cubicBezTo>
                    <a:pt x="-1158" y="149177"/>
                    <a:pt x="966" y="152240"/>
                    <a:pt x="3337" y="151103"/>
                  </a:cubicBezTo>
                  <a:lnTo>
                    <a:pt x="3337" y="15110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77" name="任意多边形: 形状 476"/>
            <p:cNvSpPr/>
            <p:nvPr/>
          </p:nvSpPr>
          <p:spPr>
            <a:xfrm>
              <a:off x="1255539" y="3083999"/>
              <a:ext cx="398929" cy="259288"/>
            </a:xfrm>
            <a:custGeom>
              <a:avLst/>
              <a:gdLst>
                <a:gd name="connsiteX0" fmla="*/ 1323 w 398929"/>
                <a:gd name="connsiteY0" fmla="*/ 3804 h 259288"/>
                <a:gd name="connsiteX1" fmla="*/ 49635 w 398929"/>
                <a:gd name="connsiteY1" fmla="*/ 12202 h 259288"/>
                <a:gd name="connsiteX2" fmla="*/ 100812 w 398929"/>
                <a:gd name="connsiteY2" fmla="*/ 19463 h 259288"/>
                <a:gd name="connsiteX3" fmla="*/ 200152 w 398929"/>
                <a:gd name="connsiteY3" fmla="*/ 39371 h 259288"/>
                <a:gd name="connsiteX4" fmla="*/ 296677 w 398929"/>
                <a:gd name="connsiteY4" fmla="*/ 71430 h 259288"/>
                <a:gd name="connsiteX5" fmla="*/ 363464 w 398929"/>
                <a:gd name="connsiteY5" fmla="*/ 114605 h 259288"/>
                <a:gd name="connsiteX6" fmla="*/ 382779 w 398929"/>
                <a:gd name="connsiteY6" fmla="*/ 195372 h 259288"/>
                <a:gd name="connsiteX7" fmla="*/ 380605 w 398929"/>
                <a:gd name="connsiteY7" fmla="*/ 217305 h 259288"/>
                <a:gd name="connsiteX8" fmla="*/ 362130 w 398929"/>
                <a:gd name="connsiteY8" fmla="*/ 232075 h 259288"/>
                <a:gd name="connsiteX9" fmla="*/ 321969 w 398929"/>
                <a:gd name="connsiteY9" fmla="*/ 241263 h 259288"/>
                <a:gd name="connsiteX10" fmla="*/ 238683 w 398929"/>
                <a:gd name="connsiteY10" fmla="*/ 230247 h 259288"/>
                <a:gd name="connsiteX11" fmla="*/ 164190 w 398929"/>
                <a:gd name="connsiteY11" fmla="*/ 177292 h 259288"/>
                <a:gd name="connsiteX12" fmla="*/ 93600 w 398929"/>
                <a:gd name="connsiteY12" fmla="*/ 94796 h 259288"/>
                <a:gd name="connsiteX13" fmla="*/ 17279 w 398929"/>
                <a:gd name="connsiteY13" fmla="*/ 3063 h 259288"/>
                <a:gd name="connsiteX14" fmla="*/ 4287 w 398929"/>
                <a:gd name="connsiteY14" fmla="*/ 14820 h 259288"/>
                <a:gd name="connsiteX15" fmla="*/ 77397 w 398929"/>
                <a:gd name="connsiteY15" fmla="*/ 102749 h 259288"/>
                <a:gd name="connsiteX16" fmla="*/ 147098 w 398929"/>
                <a:gd name="connsiteY16" fmla="*/ 184850 h 259288"/>
                <a:gd name="connsiteX17" fmla="*/ 224852 w 398929"/>
                <a:gd name="connsiteY17" fmla="*/ 243288 h 259288"/>
                <a:gd name="connsiteX18" fmla="*/ 314263 w 398929"/>
                <a:gd name="connsiteY18" fmla="*/ 258849 h 259288"/>
                <a:gd name="connsiteX19" fmla="*/ 358228 w 398929"/>
                <a:gd name="connsiteY19" fmla="*/ 250747 h 259288"/>
                <a:gd name="connsiteX20" fmla="*/ 393449 w 398929"/>
                <a:gd name="connsiteY20" fmla="*/ 228074 h 259288"/>
                <a:gd name="connsiteX21" fmla="*/ 398883 w 398929"/>
                <a:gd name="connsiteY21" fmla="*/ 180750 h 259288"/>
                <a:gd name="connsiteX22" fmla="*/ 392708 w 398929"/>
                <a:gd name="connsiteY22" fmla="*/ 135797 h 259288"/>
                <a:gd name="connsiteX23" fmla="*/ 337085 w 398929"/>
                <a:gd name="connsiteY23" fmla="*/ 74938 h 259288"/>
                <a:gd name="connsiteX24" fmla="*/ 245895 w 398929"/>
                <a:gd name="connsiteY24" fmla="*/ 37938 h 259288"/>
                <a:gd name="connsiteX25" fmla="*/ 126696 w 398929"/>
                <a:gd name="connsiteY25" fmla="*/ 11016 h 259288"/>
                <a:gd name="connsiteX26" fmla="*/ 65986 w 398929"/>
                <a:gd name="connsiteY26" fmla="*/ 3014 h 259288"/>
                <a:gd name="connsiteX27" fmla="*/ 1916 w 398929"/>
                <a:gd name="connsiteY27" fmla="*/ 0 h 259288"/>
                <a:gd name="connsiteX28" fmla="*/ 1323 w 398929"/>
                <a:gd name="connsiteY28" fmla="*/ 3804 h 259288"/>
                <a:gd name="connsiteX29" fmla="*/ 1323 w 398929"/>
                <a:gd name="connsiteY29" fmla="*/ 3804 h 259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8929" h="259288">
                  <a:moveTo>
                    <a:pt x="1323" y="3804"/>
                  </a:moveTo>
                  <a:cubicBezTo>
                    <a:pt x="17476" y="6768"/>
                    <a:pt x="33333" y="9929"/>
                    <a:pt x="49635" y="12202"/>
                  </a:cubicBezTo>
                  <a:cubicBezTo>
                    <a:pt x="66677" y="14573"/>
                    <a:pt x="83769" y="16796"/>
                    <a:pt x="100812" y="19463"/>
                  </a:cubicBezTo>
                  <a:cubicBezTo>
                    <a:pt x="134156" y="24650"/>
                    <a:pt x="167450" y="31072"/>
                    <a:pt x="200152" y="39371"/>
                  </a:cubicBezTo>
                  <a:cubicBezTo>
                    <a:pt x="233052" y="47719"/>
                    <a:pt x="265457" y="58192"/>
                    <a:pt x="296677" y="71430"/>
                  </a:cubicBezTo>
                  <a:cubicBezTo>
                    <a:pt x="320932" y="81705"/>
                    <a:pt x="346026" y="94203"/>
                    <a:pt x="363464" y="114605"/>
                  </a:cubicBezTo>
                  <a:cubicBezTo>
                    <a:pt x="382976" y="137476"/>
                    <a:pt x="384409" y="166671"/>
                    <a:pt x="382779" y="195372"/>
                  </a:cubicBezTo>
                  <a:cubicBezTo>
                    <a:pt x="382384" y="202534"/>
                    <a:pt x="382581" y="210389"/>
                    <a:pt x="380605" y="217305"/>
                  </a:cubicBezTo>
                  <a:cubicBezTo>
                    <a:pt x="378037" y="226295"/>
                    <a:pt x="370182" y="229210"/>
                    <a:pt x="362130" y="232075"/>
                  </a:cubicBezTo>
                  <a:cubicBezTo>
                    <a:pt x="349237" y="236718"/>
                    <a:pt x="335603" y="239732"/>
                    <a:pt x="321969" y="241263"/>
                  </a:cubicBezTo>
                  <a:cubicBezTo>
                    <a:pt x="293861" y="244375"/>
                    <a:pt x="265013" y="240473"/>
                    <a:pt x="238683" y="230247"/>
                  </a:cubicBezTo>
                  <a:cubicBezTo>
                    <a:pt x="209834" y="219034"/>
                    <a:pt x="185481" y="199373"/>
                    <a:pt x="164190" y="177292"/>
                  </a:cubicBezTo>
                  <a:cubicBezTo>
                    <a:pt x="139046" y="151308"/>
                    <a:pt x="116718" y="122558"/>
                    <a:pt x="93600" y="94796"/>
                  </a:cubicBezTo>
                  <a:cubicBezTo>
                    <a:pt x="68159" y="64218"/>
                    <a:pt x="42719" y="33640"/>
                    <a:pt x="17279" y="3063"/>
                  </a:cubicBezTo>
                  <a:cubicBezTo>
                    <a:pt x="10017" y="-5631"/>
                    <a:pt x="-2925" y="6175"/>
                    <a:pt x="4287" y="14820"/>
                  </a:cubicBezTo>
                  <a:cubicBezTo>
                    <a:pt x="28640" y="44113"/>
                    <a:pt x="53043" y="73456"/>
                    <a:pt x="77397" y="102749"/>
                  </a:cubicBezTo>
                  <a:cubicBezTo>
                    <a:pt x="100318" y="130314"/>
                    <a:pt x="122547" y="158718"/>
                    <a:pt x="147098" y="184850"/>
                  </a:cubicBezTo>
                  <a:cubicBezTo>
                    <a:pt x="169525" y="208709"/>
                    <a:pt x="194718" y="229951"/>
                    <a:pt x="224852" y="243288"/>
                  </a:cubicBezTo>
                  <a:cubicBezTo>
                    <a:pt x="252663" y="255638"/>
                    <a:pt x="283932" y="260923"/>
                    <a:pt x="314263" y="258849"/>
                  </a:cubicBezTo>
                  <a:cubicBezTo>
                    <a:pt x="329181" y="257861"/>
                    <a:pt x="344001" y="255341"/>
                    <a:pt x="358228" y="250747"/>
                  </a:cubicBezTo>
                  <a:cubicBezTo>
                    <a:pt x="371516" y="246450"/>
                    <a:pt x="387027" y="241609"/>
                    <a:pt x="393449" y="228074"/>
                  </a:cubicBezTo>
                  <a:cubicBezTo>
                    <a:pt x="399970" y="214440"/>
                    <a:pt x="398833" y="195569"/>
                    <a:pt x="398883" y="180750"/>
                  </a:cubicBezTo>
                  <a:cubicBezTo>
                    <a:pt x="398932" y="165584"/>
                    <a:pt x="397697" y="150221"/>
                    <a:pt x="392708" y="135797"/>
                  </a:cubicBezTo>
                  <a:cubicBezTo>
                    <a:pt x="383273" y="108529"/>
                    <a:pt x="361636" y="88917"/>
                    <a:pt x="337085" y="74938"/>
                  </a:cubicBezTo>
                  <a:cubicBezTo>
                    <a:pt x="308681" y="58735"/>
                    <a:pt x="277017" y="47522"/>
                    <a:pt x="245895" y="37938"/>
                  </a:cubicBezTo>
                  <a:cubicBezTo>
                    <a:pt x="206920" y="25934"/>
                    <a:pt x="166956" y="17290"/>
                    <a:pt x="126696" y="11016"/>
                  </a:cubicBezTo>
                  <a:cubicBezTo>
                    <a:pt x="106542" y="7855"/>
                    <a:pt x="86288" y="5236"/>
                    <a:pt x="65986" y="3014"/>
                  </a:cubicBezTo>
                  <a:cubicBezTo>
                    <a:pt x="44497" y="642"/>
                    <a:pt x="23503" y="99"/>
                    <a:pt x="1916" y="0"/>
                  </a:cubicBezTo>
                  <a:cubicBezTo>
                    <a:pt x="-60" y="0"/>
                    <a:pt x="-900" y="3409"/>
                    <a:pt x="1323" y="3804"/>
                  </a:cubicBezTo>
                  <a:lnTo>
                    <a:pt x="1323" y="380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78" name="任意多边形: 形状 477"/>
            <p:cNvSpPr/>
            <p:nvPr/>
          </p:nvSpPr>
          <p:spPr>
            <a:xfrm>
              <a:off x="1150282" y="3369402"/>
              <a:ext cx="214859" cy="431037"/>
            </a:xfrm>
            <a:custGeom>
              <a:avLst/>
              <a:gdLst>
                <a:gd name="connsiteX0" fmla="*/ 25714 w 214859"/>
                <a:gd name="connsiteY0" fmla="*/ 13608 h 431037"/>
                <a:gd name="connsiteX1" fmla="*/ 155880 w 214859"/>
                <a:gd name="connsiteY1" fmla="*/ 153850 h 431037"/>
                <a:gd name="connsiteX2" fmla="*/ 195942 w 214859"/>
                <a:gd name="connsiteY2" fmla="*/ 325955 h 431037"/>
                <a:gd name="connsiteX3" fmla="*/ 153805 w 214859"/>
                <a:gd name="connsiteY3" fmla="*/ 403264 h 431037"/>
                <a:gd name="connsiteX4" fmla="*/ 83214 w 214859"/>
                <a:gd name="connsiteY4" fmla="*/ 403412 h 431037"/>
                <a:gd name="connsiteX5" fmla="*/ 25961 w 214859"/>
                <a:gd name="connsiteY5" fmla="*/ 252895 h 431037"/>
                <a:gd name="connsiteX6" fmla="*/ 22454 w 214859"/>
                <a:gd name="connsiteY6" fmla="*/ 128459 h 431037"/>
                <a:gd name="connsiteX7" fmla="*/ 20725 w 214859"/>
                <a:gd name="connsiteY7" fmla="*/ 66761 h 431037"/>
                <a:gd name="connsiteX8" fmla="*/ 15736 w 214859"/>
                <a:gd name="connsiteY8" fmla="*/ 4914 h 431037"/>
                <a:gd name="connsiteX9" fmla="*/ 3238 w 214859"/>
                <a:gd name="connsiteY9" fmla="*/ 4420 h 431037"/>
                <a:gd name="connsiteX10" fmla="*/ 1460 w 214859"/>
                <a:gd name="connsiteY10" fmla="*/ 62710 h 431037"/>
                <a:gd name="connsiteX11" fmla="*/ 3189 w 214859"/>
                <a:gd name="connsiteY11" fmla="*/ 122779 h 431037"/>
                <a:gd name="connsiteX12" fmla="*/ 6696 w 214859"/>
                <a:gd name="connsiteY12" fmla="*/ 242867 h 431037"/>
                <a:gd name="connsiteX13" fmla="*/ 65184 w 214859"/>
                <a:gd name="connsiteY13" fmla="*/ 412403 h 431037"/>
                <a:gd name="connsiteX14" fmla="*/ 140665 w 214859"/>
                <a:gd name="connsiteY14" fmla="*/ 428111 h 431037"/>
                <a:gd name="connsiteX15" fmla="*/ 201722 w 214859"/>
                <a:gd name="connsiteY15" fmla="*/ 362065 h 431037"/>
                <a:gd name="connsiteX16" fmla="*/ 186556 w 214859"/>
                <a:gd name="connsiteY16" fmla="*/ 177364 h 431037"/>
                <a:gd name="connsiteX17" fmla="*/ 34557 w 214859"/>
                <a:gd name="connsiteY17" fmla="*/ 5704 h 431037"/>
                <a:gd name="connsiteX18" fmla="*/ 25714 w 214859"/>
                <a:gd name="connsiteY18" fmla="*/ 13608 h 431037"/>
                <a:gd name="connsiteX19" fmla="*/ 25714 w 214859"/>
                <a:gd name="connsiteY19" fmla="*/ 13608 h 43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4859" h="431037">
                  <a:moveTo>
                    <a:pt x="25714" y="13608"/>
                  </a:moveTo>
                  <a:cubicBezTo>
                    <a:pt x="72347" y="56782"/>
                    <a:pt x="121202" y="99956"/>
                    <a:pt x="155880" y="153850"/>
                  </a:cubicBezTo>
                  <a:cubicBezTo>
                    <a:pt x="188137" y="204039"/>
                    <a:pt x="207699" y="266133"/>
                    <a:pt x="195942" y="325955"/>
                  </a:cubicBezTo>
                  <a:cubicBezTo>
                    <a:pt x="190409" y="354162"/>
                    <a:pt x="177467" y="385530"/>
                    <a:pt x="153805" y="403264"/>
                  </a:cubicBezTo>
                  <a:cubicBezTo>
                    <a:pt x="132761" y="419022"/>
                    <a:pt x="104950" y="416009"/>
                    <a:pt x="83214" y="403412"/>
                  </a:cubicBezTo>
                  <a:cubicBezTo>
                    <a:pt x="30654" y="372983"/>
                    <a:pt x="27542" y="306937"/>
                    <a:pt x="25961" y="252895"/>
                  </a:cubicBezTo>
                  <a:cubicBezTo>
                    <a:pt x="24726" y="211400"/>
                    <a:pt x="23590" y="169954"/>
                    <a:pt x="22454" y="128459"/>
                  </a:cubicBezTo>
                  <a:cubicBezTo>
                    <a:pt x="21861" y="107910"/>
                    <a:pt x="21268" y="87310"/>
                    <a:pt x="20725" y="66761"/>
                  </a:cubicBezTo>
                  <a:cubicBezTo>
                    <a:pt x="20132" y="46655"/>
                    <a:pt x="22652" y="23883"/>
                    <a:pt x="15736" y="4914"/>
                  </a:cubicBezTo>
                  <a:cubicBezTo>
                    <a:pt x="13710" y="-669"/>
                    <a:pt x="5313" y="-2348"/>
                    <a:pt x="3238" y="4420"/>
                  </a:cubicBezTo>
                  <a:cubicBezTo>
                    <a:pt x="-2394" y="22895"/>
                    <a:pt x="916" y="43543"/>
                    <a:pt x="1460" y="62710"/>
                  </a:cubicBezTo>
                  <a:cubicBezTo>
                    <a:pt x="2052" y="82716"/>
                    <a:pt x="2645" y="102723"/>
                    <a:pt x="3189" y="122779"/>
                  </a:cubicBezTo>
                  <a:cubicBezTo>
                    <a:pt x="4374" y="162792"/>
                    <a:pt x="5510" y="202854"/>
                    <a:pt x="6696" y="242867"/>
                  </a:cubicBezTo>
                  <a:cubicBezTo>
                    <a:pt x="8425" y="302886"/>
                    <a:pt x="11142" y="374218"/>
                    <a:pt x="65184" y="412403"/>
                  </a:cubicBezTo>
                  <a:cubicBezTo>
                    <a:pt x="86573" y="427519"/>
                    <a:pt x="114928" y="435817"/>
                    <a:pt x="140665" y="428111"/>
                  </a:cubicBezTo>
                  <a:cubicBezTo>
                    <a:pt x="171292" y="418923"/>
                    <a:pt x="190360" y="390272"/>
                    <a:pt x="201722" y="362065"/>
                  </a:cubicBezTo>
                  <a:cubicBezTo>
                    <a:pt x="225729" y="302590"/>
                    <a:pt x="214565" y="233382"/>
                    <a:pt x="186556" y="177364"/>
                  </a:cubicBezTo>
                  <a:cubicBezTo>
                    <a:pt x="151878" y="108058"/>
                    <a:pt x="92600" y="55152"/>
                    <a:pt x="34557" y="5704"/>
                  </a:cubicBezTo>
                  <a:cubicBezTo>
                    <a:pt x="28826" y="764"/>
                    <a:pt x="20033" y="8322"/>
                    <a:pt x="25714" y="13608"/>
                  </a:cubicBezTo>
                  <a:lnTo>
                    <a:pt x="25714" y="1360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79" name="任意多边形: 形状 478"/>
            <p:cNvSpPr/>
            <p:nvPr/>
          </p:nvSpPr>
          <p:spPr>
            <a:xfrm>
              <a:off x="848890" y="3114754"/>
              <a:ext cx="151656" cy="437958"/>
            </a:xfrm>
            <a:custGeom>
              <a:avLst/>
              <a:gdLst>
                <a:gd name="connsiteX0" fmla="*/ 5472 w 151656"/>
                <a:gd name="connsiteY0" fmla="*/ 436111 h 437958"/>
                <a:gd name="connsiteX1" fmla="*/ 32345 w 151656"/>
                <a:gd name="connsiteY1" fmla="*/ 336968 h 437958"/>
                <a:gd name="connsiteX2" fmla="*/ 71123 w 151656"/>
                <a:gd name="connsiteY2" fmla="*/ 240641 h 437958"/>
                <a:gd name="connsiteX3" fmla="*/ 148531 w 151656"/>
                <a:gd name="connsiteY3" fmla="*/ 72884 h 437958"/>
                <a:gd name="connsiteX4" fmla="*/ 150852 w 151656"/>
                <a:gd name="connsiteY4" fmla="*/ 24967 h 437958"/>
                <a:gd name="connsiteX5" fmla="*/ 149914 w 151656"/>
                <a:gd name="connsiteY5" fmla="*/ 11580 h 437958"/>
                <a:gd name="connsiteX6" fmla="*/ 149173 w 151656"/>
                <a:gd name="connsiteY6" fmla="*/ 5059 h 437958"/>
                <a:gd name="connsiteX7" fmla="*/ 147938 w 151656"/>
                <a:gd name="connsiteY7" fmla="*/ 2293 h 437958"/>
                <a:gd name="connsiteX8" fmla="*/ 142010 w 151656"/>
                <a:gd name="connsiteY8" fmla="*/ 3627 h 437958"/>
                <a:gd name="connsiteX9" fmla="*/ 142060 w 151656"/>
                <a:gd name="connsiteY9" fmla="*/ 3923 h 437958"/>
                <a:gd name="connsiteX10" fmla="*/ 143591 w 151656"/>
                <a:gd name="connsiteY10" fmla="*/ 564 h 437958"/>
                <a:gd name="connsiteX11" fmla="*/ 131982 w 151656"/>
                <a:gd name="connsiteY11" fmla="*/ 17014 h 437958"/>
                <a:gd name="connsiteX12" fmla="*/ 132723 w 151656"/>
                <a:gd name="connsiteY12" fmla="*/ 36625 h 437958"/>
                <a:gd name="connsiteX13" fmla="*/ 131636 w 151656"/>
                <a:gd name="connsiteY13" fmla="*/ 58706 h 437958"/>
                <a:gd name="connsiteX14" fmla="*/ 101651 w 151656"/>
                <a:gd name="connsiteY14" fmla="*/ 144265 h 437958"/>
                <a:gd name="connsiteX15" fmla="*/ 56649 w 151656"/>
                <a:gd name="connsiteY15" fmla="*/ 227452 h 437958"/>
                <a:gd name="connsiteX16" fmla="*/ 19008 w 151656"/>
                <a:gd name="connsiteY16" fmla="*/ 322594 h 437958"/>
                <a:gd name="connsiteX17" fmla="*/ 88 w 151656"/>
                <a:gd name="connsiteY17" fmla="*/ 435123 h 437958"/>
                <a:gd name="connsiteX18" fmla="*/ 5472 w 151656"/>
                <a:gd name="connsiteY18" fmla="*/ 436111 h 437958"/>
                <a:gd name="connsiteX19" fmla="*/ 5472 w 151656"/>
                <a:gd name="connsiteY19" fmla="*/ 436111 h 43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1656" h="437958">
                  <a:moveTo>
                    <a:pt x="5472" y="436111"/>
                  </a:moveTo>
                  <a:cubicBezTo>
                    <a:pt x="15303" y="403311"/>
                    <a:pt x="21971" y="369670"/>
                    <a:pt x="32345" y="336968"/>
                  </a:cubicBezTo>
                  <a:cubicBezTo>
                    <a:pt x="42818" y="304020"/>
                    <a:pt x="55711" y="271565"/>
                    <a:pt x="71123" y="240641"/>
                  </a:cubicBezTo>
                  <a:cubicBezTo>
                    <a:pt x="98391" y="186006"/>
                    <a:pt x="137070" y="133990"/>
                    <a:pt x="148531" y="72884"/>
                  </a:cubicBezTo>
                  <a:cubicBezTo>
                    <a:pt x="151495" y="56977"/>
                    <a:pt x="152532" y="41071"/>
                    <a:pt x="150852" y="24967"/>
                  </a:cubicBezTo>
                  <a:cubicBezTo>
                    <a:pt x="150408" y="20472"/>
                    <a:pt x="150210" y="16125"/>
                    <a:pt x="149914" y="11580"/>
                  </a:cubicBezTo>
                  <a:cubicBezTo>
                    <a:pt x="149766" y="9357"/>
                    <a:pt x="149815" y="7233"/>
                    <a:pt x="149173" y="5059"/>
                  </a:cubicBezTo>
                  <a:cubicBezTo>
                    <a:pt x="148926" y="4269"/>
                    <a:pt x="147642" y="564"/>
                    <a:pt x="147938" y="2293"/>
                  </a:cubicBezTo>
                  <a:cubicBezTo>
                    <a:pt x="147246" y="-1560"/>
                    <a:pt x="141319" y="-177"/>
                    <a:pt x="142010" y="3627"/>
                  </a:cubicBezTo>
                  <a:cubicBezTo>
                    <a:pt x="142010" y="3726"/>
                    <a:pt x="142060" y="3824"/>
                    <a:pt x="142060" y="3923"/>
                  </a:cubicBezTo>
                  <a:cubicBezTo>
                    <a:pt x="142554" y="2787"/>
                    <a:pt x="143097" y="1700"/>
                    <a:pt x="143591" y="564"/>
                  </a:cubicBezTo>
                  <a:cubicBezTo>
                    <a:pt x="138750" y="3429"/>
                    <a:pt x="133513" y="11629"/>
                    <a:pt x="131982" y="17014"/>
                  </a:cubicBezTo>
                  <a:cubicBezTo>
                    <a:pt x="130303" y="22942"/>
                    <a:pt x="132575" y="30500"/>
                    <a:pt x="132723" y="36625"/>
                  </a:cubicBezTo>
                  <a:cubicBezTo>
                    <a:pt x="132921" y="43985"/>
                    <a:pt x="132526" y="51395"/>
                    <a:pt x="131636" y="58706"/>
                  </a:cubicBezTo>
                  <a:cubicBezTo>
                    <a:pt x="127981" y="88839"/>
                    <a:pt x="115434" y="117490"/>
                    <a:pt x="101651" y="144265"/>
                  </a:cubicBezTo>
                  <a:cubicBezTo>
                    <a:pt x="87178" y="172274"/>
                    <a:pt x="70580" y="199146"/>
                    <a:pt x="56649" y="227452"/>
                  </a:cubicBezTo>
                  <a:cubicBezTo>
                    <a:pt x="41533" y="258128"/>
                    <a:pt x="28789" y="289842"/>
                    <a:pt x="19008" y="322594"/>
                  </a:cubicBezTo>
                  <a:cubicBezTo>
                    <a:pt x="8140" y="358951"/>
                    <a:pt x="-999" y="397037"/>
                    <a:pt x="88" y="435123"/>
                  </a:cubicBezTo>
                  <a:cubicBezTo>
                    <a:pt x="236" y="438137"/>
                    <a:pt x="4534" y="439174"/>
                    <a:pt x="5472" y="436111"/>
                  </a:cubicBezTo>
                  <a:lnTo>
                    <a:pt x="5472" y="43611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80" name="任意多边形: 形状 479"/>
            <p:cNvSpPr/>
            <p:nvPr/>
          </p:nvSpPr>
          <p:spPr>
            <a:xfrm>
              <a:off x="740403" y="3280627"/>
              <a:ext cx="221323" cy="376661"/>
            </a:xfrm>
            <a:custGeom>
              <a:avLst/>
              <a:gdLst>
                <a:gd name="connsiteX0" fmla="*/ 205001 w 221323"/>
                <a:gd name="connsiteY0" fmla="*/ 374 h 376661"/>
                <a:gd name="connsiteX1" fmla="*/ 190033 w 221323"/>
                <a:gd name="connsiteY1" fmla="*/ 75954 h 376661"/>
                <a:gd name="connsiteX2" fmla="*/ 201642 w 221323"/>
                <a:gd name="connsiteY2" fmla="*/ 168082 h 376661"/>
                <a:gd name="connsiteX3" fmla="*/ 205297 w 221323"/>
                <a:gd name="connsiteY3" fmla="*/ 262680 h 376661"/>
                <a:gd name="connsiteX4" fmla="*/ 171459 w 221323"/>
                <a:gd name="connsiteY4" fmla="*/ 343003 h 376661"/>
                <a:gd name="connsiteX5" fmla="*/ 104870 w 221323"/>
                <a:gd name="connsiteY5" fmla="*/ 357723 h 376661"/>
                <a:gd name="connsiteX6" fmla="*/ 44653 w 221323"/>
                <a:gd name="connsiteY6" fmla="*/ 319538 h 376661"/>
                <a:gd name="connsiteX7" fmla="*/ 39071 w 221323"/>
                <a:gd name="connsiteY7" fmla="*/ 159931 h 376661"/>
                <a:gd name="connsiteX8" fmla="*/ 112181 w 221323"/>
                <a:gd name="connsiteY8" fmla="*/ 86574 h 376661"/>
                <a:gd name="connsiteX9" fmla="*/ 156393 w 221323"/>
                <a:gd name="connsiteY9" fmla="*/ 57429 h 376661"/>
                <a:gd name="connsiteX10" fmla="*/ 201296 w 221323"/>
                <a:gd name="connsiteY10" fmla="*/ 30359 h 376661"/>
                <a:gd name="connsiteX11" fmla="*/ 195763 w 221323"/>
                <a:gd name="connsiteY11" fmla="*/ 19787 h 376661"/>
                <a:gd name="connsiteX12" fmla="*/ 150662 w 221323"/>
                <a:gd name="connsiteY12" fmla="*/ 40041 h 376661"/>
                <a:gd name="connsiteX13" fmla="*/ 108575 w 221323"/>
                <a:gd name="connsiteY13" fmla="*/ 67161 h 376661"/>
                <a:gd name="connsiteX14" fmla="*/ 35415 w 221323"/>
                <a:gd name="connsiteY14" fmla="*/ 133157 h 376661"/>
                <a:gd name="connsiteX15" fmla="*/ 15903 w 221323"/>
                <a:gd name="connsiteY15" fmla="*/ 307040 h 376661"/>
                <a:gd name="connsiteX16" fmla="*/ 145970 w 221323"/>
                <a:gd name="connsiteY16" fmla="*/ 373432 h 376661"/>
                <a:gd name="connsiteX17" fmla="*/ 205692 w 221323"/>
                <a:gd name="connsiteY17" fmla="*/ 327985 h 376661"/>
                <a:gd name="connsiteX18" fmla="*/ 221055 w 221323"/>
                <a:gd name="connsiteY18" fmla="*/ 227607 h 376661"/>
                <a:gd name="connsiteX19" fmla="*/ 209298 w 221323"/>
                <a:gd name="connsiteY19" fmla="*/ 115917 h 376661"/>
                <a:gd name="connsiteX20" fmla="*/ 202086 w 221323"/>
                <a:gd name="connsiteY20" fmla="*/ 61035 h 376661"/>
                <a:gd name="connsiteX21" fmla="*/ 208162 w 221323"/>
                <a:gd name="connsiteY21" fmla="*/ 3881 h 376661"/>
                <a:gd name="connsiteX22" fmla="*/ 205001 w 221323"/>
                <a:gd name="connsiteY22" fmla="*/ 374 h 376661"/>
                <a:gd name="connsiteX23" fmla="*/ 205001 w 221323"/>
                <a:gd name="connsiteY23" fmla="*/ 374 h 37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1323" h="376661">
                  <a:moveTo>
                    <a:pt x="205001" y="374"/>
                  </a:moveTo>
                  <a:cubicBezTo>
                    <a:pt x="180944" y="16577"/>
                    <a:pt x="187514" y="51403"/>
                    <a:pt x="190033" y="75954"/>
                  </a:cubicBezTo>
                  <a:cubicBezTo>
                    <a:pt x="193145" y="106729"/>
                    <a:pt x="198085" y="137307"/>
                    <a:pt x="201642" y="168082"/>
                  </a:cubicBezTo>
                  <a:cubicBezTo>
                    <a:pt x="205297" y="199450"/>
                    <a:pt x="207471" y="231115"/>
                    <a:pt x="205297" y="262680"/>
                  </a:cubicBezTo>
                  <a:cubicBezTo>
                    <a:pt x="203272" y="292270"/>
                    <a:pt x="196702" y="324330"/>
                    <a:pt x="171459" y="343003"/>
                  </a:cubicBezTo>
                  <a:cubicBezTo>
                    <a:pt x="152786" y="356785"/>
                    <a:pt x="127544" y="361428"/>
                    <a:pt x="104870" y="357723"/>
                  </a:cubicBezTo>
                  <a:cubicBezTo>
                    <a:pt x="80417" y="353673"/>
                    <a:pt x="59571" y="338903"/>
                    <a:pt x="44653" y="319538"/>
                  </a:cubicBezTo>
                  <a:cubicBezTo>
                    <a:pt x="9728" y="274141"/>
                    <a:pt x="10716" y="208194"/>
                    <a:pt x="39071" y="159931"/>
                  </a:cubicBezTo>
                  <a:cubicBezTo>
                    <a:pt x="56755" y="129897"/>
                    <a:pt x="84419" y="107025"/>
                    <a:pt x="112181" y="86574"/>
                  </a:cubicBezTo>
                  <a:cubicBezTo>
                    <a:pt x="126408" y="76102"/>
                    <a:pt x="141178" y="66370"/>
                    <a:pt x="156393" y="57429"/>
                  </a:cubicBezTo>
                  <a:cubicBezTo>
                    <a:pt x="171360" y="48587"/>
                    <a:pt x="188600" y="42214"/>
                    <a:pt x="201296" y="30359"/>
                  </a:cubicBezTo>
                  <a:cubicBezTo>
                    <a:pt x="206088" y="25913"/>
                    <a:pt x="201691" y="18997"/>
                    <a:pt x="195763" y="19787"/>
                  </a:cubicBezTo>
                  <a:cubicBezTo>
                    <a:pt x="179462" y="22010"/>
                    <a:pt x="164790" y="31841"/>
                    <a:pt x="150662" y="40041"/>
                  </a:cubicBezTo>
                  <a:cubicBezTo>
                    <a:pt x="136238" y="48439"/>
                    <a:pt x="122209" y="57528"/>
                    <a:pt x="108575" y="67161"/>
                  </a:cubicBezTo>
                  <a:cubicBezTo>
                    <a:pt x="81801" y="86080"/>
                    <a:pt x="55570" y="107075"/>
                    <a:pt x="35415" y="133157"/>
                  </a:cubicBezTo>
                  <a:cubicBezTo>
                    <a:pt x="-2276" y="181864"/>
                    <a:pt x="-11662" y="251368"/>
                    <a:pt x="15903" y="307040"/>
                  </a:cubicBezTo>
                  <a:cubicBezTo>
                    <a:pt x="39812" y="355352"/>
                    <a:pt x="91680" y="387214"/>
                    <a:pt x="145970" y="373432"/>
                  </a:cubicBezTo>
                  <a:cubicBezTo>
                    <a:pt x="171113" y="367060"/>
                    <a:pt x="193688" y="351302"/>
                    <a:pt x="205692" y="327985"/>
                  </a:cubicBezTo>
                  <a:cubicBezTo>
                    <a:pt x="221253" y="297803"/>
                    <a:pt x="221994" y="260853"/>
                    <a:pt x="221055" y="227607"/>
                  </a:cubicBezTo>
                  <a:cubicBezTo>
                    <a:pt x="220018" y="190163"/>
                    <a:pt x="214485" y="152966"/>
                    <a:pt x="209298" y="115917"/>
                  </a:cubicBezTo>
                  <a:cubicBezTo>
                    <a:pt x="206730" y="97640"/>
                    <a:pt x="204112" y="79362"/>
                    <a:pt x="202086" y="61035"/>
                  </a:cubicBezTo>
                  <a:cubicBezTo>
                    <a:pt x="199962" y="42066"/>
                    <a:pt x="196998" y="20726"/>
                    <a:pt x="208162" y="3881"/>
                  </a:cubicBezTo>
                  <a:cubicBezTo>
                    <a:pt x="209447" y="1954"/>
                    <a:pt x="207076" y="-1059"/>
                    <a:pt x="205001" y="374"/>
                  </a:cubicBezTo>
                  <a:lnTo>
                    <a:pt x="205001" y="37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81" name="任意多边形: 形状 480"/>
            <p:cNvSpPr/>
            <p:nvPr/>
          </p:nvSpPr>
          <p:spPr>
            <a:xfrm>
              <a:off x="264255" y="3001650"/>
              <a:ext cx="336466" cy="354835"/>
            </a:xfrm>
            <a:custGeom>
              <a:avLst/>
              <a:gdLst>
                <a:gd name="connsiteX0" fmla="*/ 32348 w 336466"/>
                <a:gd name="connsiteY0" fmla="*/ 17292 h 354835"/>
                <a:gd name="connsiteX1" fmla="*/ 127489 w 336466"/>
                <a:gd name="connsiteY1" fmla="*/ 71137 h 354835"/>
                <a:gd name="connsiteX2" fmla="*/ 230782 w 336466"/>
                <a:gd name="connsiteY2" fmla="*/ 108877 h 354835"/>
                <a:gd name="connsiteX3" fmla="*/ 322614 w 336466"/>
                <a:gd name="connsiteY3" fmla="*/ 246897 h 354835"/>
                <a:gd name="connsiteX4" fmla="*/ 298013 w 336466"/>
                <a:gd name="connsiteY4" fmla="*/ 323119 h 354835"/>
                <a:gd name="connsiteX5" fmla="*/ 216357 w 336466"/>
                <a:gd name="connsiteY5" fmla="*/ 329047 h 354835"/>
                <a:gd name="connsiteX6" fmla="*/ 174467 w 336466"/>
                <a:gd name="connsiteY6" fmla="*/ 306472 h 354835"/>
                <a:gd name="connsiteX7" fmla="*/ 132330 w 336466"/>
                <a:gd name="connsiteY7" fmla="*/ 277573 h 354835"/>
                <a:gd name="connsiteX8" fmla="*/ 78239 w 336466"/>
                <a:gd name="connsiteY8" fmla="*/ 194584 h 354835"/>
                <a:gd name="connsiteX9" fmla="*/ 37782 w 336466"/>
                <a:gd name="connsiteY9" fmla="*/ 89365 h 354835"/>
                <a:gd name="connsiteX10" fmla="*/ 29977 w 336466"/>
                <a:gd name="connsiteY10" fmla="*/ 37595 h 354835"/>
                <a:gd name="connsiteX11" fmla="*/ 11156 w 336466"/>
                <a:gd name="connsiteY11" fmla="*/ 941 h 354835"/>
                <a:gd name="connsiteX12" fmla="*/ 3202 w 336466"/>
                <a:gd name="connsiteY12" fmla="*/ 13192 h 354835"/>
                <a:gd name="connsiteX13" fmla="*/ 14416 w 336466"/>
                <a:gd name="connsiteY13" fmla="*/ 53798 h 354835"/>
                <a:gd name="connsiteX14" fmla="*/ 24246 w 336466"/>
                <a:gd name="connsiteY14" fmla="*/ 104184 h 354835"/>
                <a:gd name="connsiteX15" fmla="*/ 63370 w 336466"/>
                <a:gd name="connsiteY15" fmla="*/ 202339 h 354835"/>
                <a:gd name="connsiteX16" fmla="*/ 121265 w 336466"/>
                <a:gd name="connsiteY16" fmla="*/ 289627 h 354835"/>
                <a:gd name="connsiteX17" fmla="*/ 209392 w 336466"/>
                <a:gd name="connsiteY17" fmla="*/ 342631 h 354835"/>
                <a:gd name="connsiteX18" fmla="*/ 296136 w 336466"/>
                <a:gd name="connsiteY18" fmla="*/ 343619 h 354835"/>
                <a:gd name="connsiteX19" fmla="*/ 335062 w 336466"/>
                <a:gd name="connsiteY19" fmla="*/ 272485 h 354835"/>
                <a:gd name="connsiteX20" fmla="*/ 270548 w 336466"/>
                <a:gd name="connsiteY20" fmla="*/ 117473 h 354835"/>
                <a:gd name="connsiteX21" fmla="*/ 158166 w 336466"/>
                <a:gd name="connsiteY21" fmla="*/ 69062 h 354835"/>
                <a:gd name="connsiteX22" fmla="*/ 37238 w 336466"/>
                <a:gd name="connsiteY22" fmla="*/ 9932 h 354835"/>
                <a:gd name="connsiteX23" fmla="*/ 32348 w 336466"/>
                <a:gd name="connsiteY23" fmla="*/ 17292 h 354835"/>
                <a:gd name="connsiteX24" fmla="*/ 32348 w 336466"/>
                <a:gd name="connsiteY24" fmla="*/ 17292 h 35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36466" h="354835">
                  <a:moveTo>
                    <a:pt x="32348" y="17292"/>
                  </a:moveTo>
                  <a:cubicBezTo>
                    <a:pt x="61147" y="39571"/>
                    <a:pt x="93948" y="57157"/>
                    <a:pt x="127489" y="71137"/>
                  </a:cubicBezTo>
                  <a:cubicBezTo>
                    <a:pt x="161327" y="85265"/>
                    <a:pt x="197586" y="93267"/>
                    <a:pt x="230782" y="108877"/>
                  </a:cubicBezTo>
                  <a:cubicBezTo>
                    <a:pt x="284083" y="133922"/>
                    <a:pt x="320737" y="187618"/>
                    <a:pt x="322614" y="246897"/>
                  </a:cubicBezTo>
                  <a:cubicBezTo>
                    <a:pt x="323454" y="273572"/>
                    <a:pt x="317131" y="303360"/>
                    <a:pt x="298013" y="323119"/>
                  </a:cubicBezTo>
                  <a:cubicBezTo>
                    <a:pt x="275142" y="346781"/>
                    <a:pt x="243675" y="341594"/>
                    <a:pt x="216357" y="329047"/>
                  </a:cubicBezTo>
                  <a:cubicBezTo>
                    <a:pt x="201982" y="322427"/>
                    <a:pt x="188151" y="314375"/>
                    <a:pt x="174467" y="306472"/>
                  </a:cubicBezTo>
                  <a:cubicBezTo>
                    <a:pt x="159747" y="297926"/>
                    <a:pt x="145174" y="288787"/>
                    <a:pt x="132330" y="277573"/>
                  </a:cubicBezTo>
                  <a:cubicBezTo>
                    <a:pt x="106643" y="255097"/>
                    <a:pt x="92367" y="224915"/>
                    <a:pt x="78239" y="194584"/>
                  </a:cubicBezTo>
                  <a:cubicBezTo>
                    <a:pt x="62382" y="160499"/>
                    <a:pt x="46871" y="125969"/>
                    <a:pt x="37782" y="89365"/>
                  </a:cubicBezTo>
                  <a:cubicBezTo>
                    <a:pt x="33533" y="72223"/>
                    <a:pt x="31656" y="55132"/>
                    <a:pt x="29977" y="37595"/>
                  </a:cubicBezTo>
                  <a:cubicBezTo>
                    <a:pt x="28593" y="23269"/>
                    <a:pt x="25185" y="7906"/>
                    <a:pt x="11156" y="941"/>
                  </a:cubicBezTo>
                  <a:cubicBezTo>
                    <a:pt x="2758" y="-3208"/>
                    <a:pt x="-4355" y="7363"/>
                    <a:pt x="3202" y="13192"/>
                  </a:cubicBezTo>
                  <a:cubicBezTo>
                    <a:pt x="14515" y="21936"/>
                    <a:pt x="13132" y="41152"/>
                    <a:pt x="14416" y="53798"/>
                  </a:cubicBezTo>
                  <a:cubicBezTo>
                    <a:pt x="16145" y="70840"/>
                    <a:pt x="19553" y="87685"/>
                    <a:pt x="24246" y="104184"/>
                  </a:cubicBezTo>
                  <a:cubicBezTo>
                    <a:pt x="33928" y="138121"/>
                    <a:pt x="48452" y="170477"/>
                    <a:pt x="63370" y="202339"/>
                  </a:cubicBezTo>
                  <a:cubicBezTo>
                    <a:pt x="78387" y="234448"/>
                    <a:pt x="93800" y="266162"/>
                    <a:pt x="121265" y="289627"/>
                  </a:cubicBezTo>
                  <a:cubicBezTo>
                    <a:pt x="147051" y="311658"/>
                    <a:pt x="178666" y="328602"/>
                    <a:pt x="209392" y="342631"/>
                  </a:cubicBezTo>
                  <a:cubicBezTo>
                    <a:pt x="236957" y="355228"/>
                    <a:pt x="269362" y="361798"/>
                    <a:pt x="296136" y="343619"/>
                  </a:cubicBezTo>
                  <a:cubicBezTo>
                    <a:pt x="319452" y="327762"/>
                    <a:pt x="331357" y="299605"/>
                    <a:pt x="335062" y="272485"/>
                  </a:cubicBezTo>
                  <a:cubicBezTo>
                    <a:pt x="343065" y="214343"/>
                    <a:pt x="316241" y="153435"/>
                    <a:pt x="270548" y="117473"/>
                  </a:cubicBezTo>
                  <a:cubicBezTo>
                    <a:pt x="237895" y="91785"/>
                    <a:pt x="196647" y="82399"/>
                    <a:pt x="158166" y="69062"/>
                  </a:cubicBezTo>
                  <a:cubicBezTo>
                    <a:pt x="115387" y="54242"/>
                    <a:pt x="75868" y="33248"/>
                    <a:pt x="37238" y="9932"/>
                  </a:cubicBezTo>
                  <a:cubicBezTo>
                    <a:pt x="32249" y="6968"/>
                    <a:pt x="27951" y="13884"/>
                    <a:pt x="32348" y="17292"/>
                  </a:cubicBezTo>
                  <a:lnTo>
                    <a:pt x="32348" y="1729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82" name="任意多边形: 形状 481"/>
            <p:cNvSpPr/>
            <p:nvPr/>
          </p:nvSpPr>
          <p:spPr>
            <a:xfrm>
              <a:off x="522060" y="2402935"/>
              <a:ext cx="369743" cy="276305"/>
            </a:xfrm>
            <a:custGeom>
              <a:avLst/>
              <a:gdLst>
                <a:gd name="connsiteX0" fmla="*/ 9137 w 369743"/>
                <a:gd name="connsiteY0" fmla="*/ 272143 h 276305"/>
                <a:gd name="connsiteX1" fmla="*/ 109218 w 369743"/>
                <a:gd name="connsiteY1" fmla="*/ 262559 h 276305"/>
                <a:gd name="connsiteX2" fmla="*/ 209251 w 369743"/>
                <a:gd name="connsiteY2" fmla="*/ 259299 h 276305"/>
                <a:gd name="connsiteX3" fmla="*/ 363177 w 369743"/>
                <a:gd name="connsiteY3" fmla="*/ 148992 h 276305"/>
                <a:gd name="connsiteX4" fmla="*/ 295846 w 369743"/>
                <a:gd name="connsiteY4" fmla="*/ 4254 h 276305"/>
                <a:gd name="connsiteX5" fmla="*/ 123050 w 369743"/>
                <a:gd name="connsiteY5" fmla="*/ 73610 h 276305"/>
                <a:gd name="connsiteX6" fmla="*/ 58387 w 369743"/>
                <a:gd name="connsiteY6" fmla="*/ 160304 h 276305"/>
                <a:gd name="connsiteX7" fmla="*/ 28007 w 369743"/>
                <a:gd name="connsiteY7" fmla="*/ 212667 h 276305"/>
                <a:gd name="connsiteX8" fmla="*/ 3752 w 369743"/>
                <a:gd name="connsiteY8" fmla="*/ 260732 h 276305"/>
                <a:gd name="connsiteX9" fmla="*/ 11162 w 369743"/>
                <a:gd name="connsiteY9" fmla="*/ 275008 h 276305"/>
                <a:gd name="connsiteX10" fmla="*/ 35367 w 369743"/>
                <a:gd name="connsiteY10" fmla="*/ 241022 h 276305"/>
                <a:gd name="connsiteX11" fmla="*/ 56362 w 369743"/>
                <a:gd name="connsiteY11" fmla="*/ 194340 h 276305"/>
                <a:gd name="connsiteX12" fmla="*/ 106748 w 369743"/>
                <a:gd name="connsiteY12" fmla="*/ 118661 h 276305"/>
                <a:gd name="connsiteX13" fmla="*/ 255290 w 369743"/>
                <a:gd name="connsiteY13" fmla="*/ 17147 h 276305"/>
                <a:gd name="connsiteX14" fmla="*/ 334822 w 369743"/>
                <a:gd name="connsiteY14" fmla="*/ 50244 h 276305"/>
                <a:gd name="connsiteX15" fmla="*/ 351864 w 369743"/>
                <a:gd name="connsiteY15" fmla="*/ 128492 h 276305"/>
                <a:gd name="connsiteX16" fmla="*/ 214092 w 369743"/>
                <a:gd name="connsiteY16" fmla="*/ 243837 h 276305"/>
                <a:gd name="connsiteX17" fmla="*/ 106946 w 369743"/>
                <a:gd name="connsiteY17" fmla="*/ 249617 h 276305"/>
                <a:gd name="connsiteX18" fmla="*/ 8050 w 369743"/>
                <a:gd name="connsiteY18" fmla="*/ 269179 h 276305"/>
                <a:gd name="connsiteX19" fmla="*/ 9137 w 369743"/>
                <a:gd name="connsiteY19" fmla="*/ 272143 h 276305"/>
                <a:gd name="connsiteX20" fmla="*/ 9137 w 369743"/>
                <a:gd name="connsiteY20" fmla="*/ 272143 h 27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9743" h="276305">
                  <a:moveTo>
                    <a:pt x="9137" y="272143"/>
                  </a:moveTo>
                  <a:cubicBezTo>
                    <a:pt x="42283" y="263251"/>
                    <a:pt x="75084" y="261967"/>
                    <a:pt x="109218" y="262559"/>
                  </a:cubicBezTo>
                  <a:cubicBezTo>
                    <a:pt x="142612" y="263152"/>
                    <a:pt x="176104" y="264239"/>
                    <a:pt x="209251" y="259299"/>
                  </a:cubicBezTo>
                  <a:cubicBezTo>
                    <a:pt x="274259" y="249617"/>
                    <a:pt x="340206" y="214297"/>
                    <a:pt x="363177" y="148992"/>
                  </a:cubicBezTo>
                  <a:cubicBezTo>
                    <a:pt x="383084" y="92332"/>
                    <a:pt x="356903" y="21148"/>
                    <a:pt x="295846" y="4254"/>
                  </a:cubicBezTo>
                  <a:cubicBezTo>
                    <a:pt x="230986" y="-13678"/>
                    <a:pt x="165483" y="28064"/>
                    <a:pt x="123050" y="73610"/>
                  </a:cubicBezTo>
                  <a:cubicBezTo>
                    <a:pt x="98400" y="100038"/>
                    <a:pt x="77801" y="129875"/>
                    <a:pt x="58387" y="160304"/>
                  </a:cubicBezTo>
                  <a:cubicBezTo>
                    <a:pt x="47618" y="177198"/>
                    <a:pt x="35713" y="194093"/>
                    <a:pt x="28007" y="212667"/>
                  </a:cubicBezTo>
                  <a:cubicBezTo>
                    <a:pt x="21437" y="228524"/>
                    <a:pt x="18967" y="250259"/>
                    <a:pt x="3752" y="260732"/>
                  </a:cubicBezTo>
                  <a:cubicBezTo>
                    <a:pt x="-4596" y="266462"/>
                    <a:pt x="2369" y="280639"/>
                    <a:pt x="11162" y="275008"/>
                  </a:cubicBezTo>
                  <a:cubicBezTo>
                    <a:pt x="23808" y="266907"/>
                    <a:pt x="30378" y="254804"/>
                    <a:pt x="35367" y="241022"/>
                  </a:cubicBezTo>
                  <a:cubicBezTo>
                    <a:pt x="41345" y="224522"/>
                    <a:pt x="47075" y="209406"/>
                    <a:pt x="56362" y="194340"/>
                  </a:cubicBezTo>
                  <a:cubicBezTo>
                    <a:pt x="72268" y="168554"/>
                    <a:pt x="88520" y="142867"/>
                    <a:pt x="106748" y="118661"/>
                  </a:cubicBezTo>
                  <a:cubicBezTo>
                    <a:pt x="142612" y="70991"/>
                    <a:pt x="192653" y="22581"/>
                    <a:pt x="255290" y="17147"/>
                  </a:cubicBezTo>
                  <a:cubicBezTo>
                    <a:pt x="286115" y="14479"/>
                    <a:pt x="316100" y="24952"/>
                    <a:pt x="334822" y="50244"/>
                  </a:cubicBezTo>
                  <a:cubicBezTo>
                    <a:pt x="351123" y="72226"/>
                    <a:pt x="357298" y="101718"/>
                    <a:pt x="351864" y="128492"/>
                  </a:cubicBezTo>
                  <a:cubicBezTo>
                    <a:pt x="338527" y="194291"/>
                    <a:pt x="275692" y="232229"/>
                    <a:pt x="214092" y="243837"/>
                  </a:cubicBezTo>
                  <a:cubicBezTo>
                    <a:pt x="178623" y="250506"/>
                    <a:pt x="142809" y="248826"/>
                    <a:pt x="106946" y="249617"/>
                  </a:cubicBezTo>
                  <a:cubicBezTo>
                    <a:pt x="73701" y="250309"/>
                    <a:pt x="37887" y="253322"/>
                    <a:pt x="8050" y="269179"/>
                  </a:cubicBezTo>
                  <a:cubicBezTo>
                    <a:pt x="6469" y="269969"/>
                    <a:pt x="7309" y="272587"/>
                    <a:pt x="9137" y="272143"/>
                  </a:cubicBezTo>
                  <a:lnTo>
                    <a:pt x="9137" y="27214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85" name="任意多边形: 形状 484"/>
            <p:cNvSpPr/>
            <p:nvPr/>
          </p:nvSpPr>
          <p:spPr>
            <a:xfrm>
              <a:off x="11794092" y="4403172"/>
              <a:ext cx="218616" cy="405689"/>
            </a:xfrm>
            <a:custGeom>
              <a:avLst/>
              <a:gdLst>
                <a:gd name="connsiteX0" fmla="*/ 117992 w 218616"/>
                <a:gd name="connsiteY0" fmla="*/ 405689 h 405689"/>
                <a:gd name="connsiteX1" fmla="*/ 210071 w 218616"/>
                <a:gd name="connsiteY1" fmla="*/ 109446 h 405689"/>
                <a:gd name="connsiteX2" fmla="*/ 85982 w 218616"/>
                <a:gd name="connsiteY2" fmla="*/ 9611 h 405689"/>
                <a:gd name="connsiteX3" fmla="*/ 18009 w 218616"/>
                <a:gd name="connsiteY3" fmla="*/ 211553 h 405689"/>
                <a:gd name="connsiteX4" fmla="*/ 117992 w 218616"/>
                <a:gd name="connsiteY4" fmla="*/ 405689 h 40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616" h="405689">
                  <a:moveTo>
                    <a:pt x="117992" y="405689"/>
                  </a:moveTo>
                  <a:cubicBezTo>
                    <a:pt x="216888" y="250726"/>
                    <a:pt x="231461" y="195400"/>
                    <a:pt x="210071" y="109446"/>
                  </a:cubicBezTo>
                  <a:cubicBezTo>
                    <a:pt x="188681" y="23492"/>
                    <a:pt x="161759" y="-20868"/>
                    <a:pt x="85982" y="9611"/>
                  </a:cubicBezTo>
                  <a:cubicBezTo>
                    <a:pt x="10204" y="40090"/>
                    <a:pt x="-23634" y="141999"/>
                    <a:pt x="18009" y="211553"/>
                  </a:cubicBezTo>
                  <a:cubicBezTo>
                    <a:pt x="59652" y="281057"/>
                    <a:pt x="117992" y="405689"/>
                    <a:pt x="117992" y="405689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86" name="任意多边形: 形状 485"/>
            <p:cNvSpPr/>
            <p:nvPr/>
          </p:nvSpPr>
          <p:spPr>
            <a:xfrm>
              <a:off x="11639996" y="3944480"/>
              <a:ext cx="300646" cy="241455"/>
            </a:xfrm>
            <a:custGeom>
              <a:avLst/>
              <a:gdLst>
                <a:gd name="connsiteX0" fmla="*/ 0 w 300646"/>
                <a:gd name="connsiteY0" fmla="*/ 214147 h 241455"/>
                <a:gd name="connsiteX1" fmla="*/ 299059 w 300646"/>
                <a:gd name="connsiteY1" fmla="*/ 62543 h 241455"/>
                <a:gd name="connsiteX2" fmla="*/ 0 w 300646"/>
                <a:gd name="connsiteY2" fmla="*/ 214147 h 24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646" h="241455">
                  <a:moveTo>
                    <a:pt x="0" y="214147"/>
                  </a:moveTo>
                  <a:cubicBezTo>
                    <a:pt x="94499" y="247541"/>
                    <a:pt x="321782" y="292296"/>
                    <a:pt x="299059" y="62543"/>
                  </a:cubicBezTo>
                  <a:cubicBezTo>
                    <a:pt x="202782" y="-127296"/>
                    <a:pt x="9189" y="171566"/>
                    <a:pt x="0" y="214147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87" name="任意多边形: 形状 486"/>
            <p:cNvSpPr/>
            <p:nvPr/>
          </p:nvSpPr>
          <p:spPr>
            <a:xfrm>
              <a:off x="11486967" y="3566522"/>
              <a:ext cx="241771" cy="394906"/>
            </a:xfrm>
            <a:custGeom>
              <a:avLst/>
              <a:gdLst>
                <a:gd name="connsiteX0" fmla="*/ 28001 w 241771"/>
                <a:gd name="connsiteY0" fmla="*/ 394906 h 394906"/>
                <a:gd name="connsiteX1" fmla="*/ 230832 w 241771"/>
                <a:gd name="connsiteY1" fmla="*/ 152507 h 394906"/>
                <a:gd name="connsiteX2" fmla="*/ 46180 w 241771"/>
                <a:gd name="connsiteY2" fmla="*/ 88388 h 394906"/>
                <a:gd name="connsiteX3" fmla="*/ 28001 w 241771"/>
                <a:gd name="connsiteY3" fmla="*/ 394906 h 39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771" h="394906">
                  <a:moveTo>
                    <a:pt x="28001" y="394906"/>
                  </a:moveTo>
                  <a:cubicBezTo>
                    <a:pt x="169182" y="257726"/>
                    <a:pt x="192399" y="224629"/>
                    <a:pt x="230832" y="152507"/>
                  </a:cubicBezTo>
                  <a:cubicBezTo>
                    <a:pt x="269264" y="80385"/>
                    <a:pt x="206132" y="-111677"/>
                    <a:pt x="46180" y="88388"/>
                  </a:cubicBezTo>
                  <a:cubicBezTo>
                    <a:pt x="46180" y="88388"/>
                    <a:pt x="-44269" y="286328"/>
                    <a:pt x="28001" y="394906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88" name="任意多边形: 形状 487"/>
            <p:cNvSpPr/>
            <p:nvPr/>
          </p:nvSpPr>
          <p:spPr>
            <a:xfrm>
              <a:off x="11046225" y="3687075"/>
              <a:ext cx="201527" cy="410890"/>
            </a:xfrm>
            <a:custGeom>
              <a:avLst/>
              <a:gdLst>
                <a:gd name="connsiteX0" fmla="*/ 194581 w 201527"/>
                <a:gd name="connsiteY0" fmla="*/ 382585 h 410890"/>
                <a:gd name="connsiteX1" fmla="*/ 193642 w 201527"/>
                <a:gd name="connsiteY1" fmla="*/ 124675 h 410890"/>
                <a:gd name="connsiteX2" fmla="*/ 126559 w 201527"/>
                <a:gd name="connsiteY2" fmla="*/ 29187 h 410890"/>
                <a:gd name="connsiteX3" fmla="*/ 69257 w 201527"/>
                <a:gd name="connsiteY3" fmla="*/ 191 h 410890"/>
                <a:gd name="connsiteX4" fmla="*/ 0 w 201527"/>
                <a:gd name="connsiteY4" fmla="*/ 81056 h 410890"/>
                <a:gd name="connsiteX5" fmla="*/ 16005 w 201527"/>
                <a:gd name="connsiteY5" fmla="*/ 175901 h 410890"/>
                <a:gd name="connsiteX6" fmla="*/ 126806 w 201527"/>
                <a:gd name="connsiteY6" fmla="*/ 349587 h 410890"/>
                <a:gd name="connsiteX7" fmla="*/ 179021 w 201527"/>
                <a:gd name="connsiteY7" fmla="*/ 410891 h 410890"/>
                <a:gd name="connsiteX8" fmla="*/ 194581 w 201527"/>
                <a:gd name="connsiteY8" fmla="*/ 382585 h 410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527" h="410890">
                  <a:moveTo>
                    <a:pt x="194581" y="382585"/>
                  </a:moveTo>
                  <a:cubicBezTo>
                    <a:pt x="195471" y="258150"/>
                    <a:pt x="210338" y="163749"/>
                    <a:pt x="193642" y="124675"/>
                  </a:cubicBezTo>
                  <a:cubicBezTo>
                    <a:pt x="176994" y="85601"/>
                    <a:pt x="134512" y="34770"/>
                    <a:pt x="126559" y="29187"/>
                  </a:cubicBezTo>
                  <a:cubicBezTo>
                    <a:pt x="118606" y="23655"/>
                    <a:pt x="71579" y="-2477"/>
                    <a:pt x="69257" y="191"/>
                  </a:cubicBezTo>
                  <a:cubicBezTo>
                    <a:pt x="66935" y="2858"/>
                    <a:pt x="0" y="81056"/>
                    <a:pt x="0" y="81056"/>
                  </a:cubicBezTo>
                  <a:lnTo>
                    <a:pt x="16005" y="175901"/>
                  </a:lnTo>
                  <a:cubicBezTo>
                    <a:pt x="16005" y="175901"/>
                    <a:pt x="124979" y="346277"/>
                    <a:pt x="126806" y="349587"/>
                  </a:cubicBezTo>
                  <a:cubicBezTo>
                    <a:pt x="128585" y="352897"/>
                    <a:pt x="179021" y="410891"/>
                    <a:pt x="179021" y="410891"/>
                  </a:cubicBezTo>
                  <a:lnTo>
                    <a:pt x="194581" y="382585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89" name="任意多边形: 形状 488"/>
            <p:cNvSpPr/>
            <p:nvPr/>
          </p:nvSpPr>
          <p:spPr>
            <a:xfrm>
              <a:off x="10910181" y="4306181"/>
              <a:ext cx="367328" cy="260331"/>
            </a:xfrm>
            <a:custGeom>
              <a:avLst/>
              <a:gdLst>
                <a:gd name="connsiteX0" fmla="*/ 367329 w 367328"/>
                <a:gd name="connsiteY0" fmla="*/ 260331 h 260331"/>
                <a:gd name="connsiteX1" fmla="*/ 287401 w 367328"/>
                <a:gd name="connsiteY1" fmla="*/ 113123 h 260331"/>
                <a:gd name="connsiteX2" fmla="*/ 136291 w 367328"/>
                <a:gd name="connsiteY2" fmla="*/ 14968 h 260331"/>
                <a:gd name="connsiteX3" fmla="*/ 32604 w 367328"/>
                <a:gd name="connsiteY3" fmla="*/ 0 h 260331"/>
                <a:gd name="connsiteX4" fmla="*/ 0 w 367328"/>
                <a:gd name="connsiteY4" fmla="*/ 39173 h 260331"/>
                <a:gd name="connsiteX5" fmla="*/ 32257 w 367328"/>
                <a:gd name="connsiteY5" fmla="*/ 145331 h 260331"/>
                <a:gd name="connsiteX6" fmla="*/ 209204 w 367328"/>
                <a:gd name="connsiteY6" fmla="*/ 245462 h 260331"/>
                <a:gd name="connsiteX7" fmla="*/ 367329 w 367328"/>
                <a:gd name="connsiteY7" fmla="*/ 260331 h 2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28" h="260331">
                  <a:moveTo>
                    <a:pt x="367329" y="260331"/>
                  </a:moveTo>
                  <a:cubicBezTo>
                    <a:pt x="362585" y="251637"/>
                    <a:pt x="294613" y="109220"/>
                    <a:pt x="287401" y="113123"/>
                  </a:cubicBezTo>
                  <a:cubicBezTo>
                    <a:pt x="280189" y="117026"/>
                    <a:pt x="136291" y="14968"/>
                    <a:pt x="136291" y="14968"/>
                  </a:cubicBezTo>
                  <a:lnTo>
                    <a:pt x="32604" y="0"/>
                  </a:lnTo>
                  <a:lnTo>
                    <a:pt x="0" y="39173"/>
                  </a:lnTo>
                  <a:lnTo>
                    <a:pt x="32257" y="145331"/>
                  </a:lnTo>
                  <a:cubicBezTo>
                    <a:pt x="32257" y="145331"/>
                    <a:pt x="151456" y="233013"/>
                    <a:pt x="209204" y="245462"/>
                  </a:cubicBezTo>
                  <a:cubicBezTo>
                    <a:pt x="266851" y="257911"/>
                    <a:pt x="367329" y="260331"/>
                    <a:pt x="367329" y="260331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90" name="任意多边形: 形状 489"/>
            <p:cNvSpPr/>
            <p:nvPr/>
          </p:nvSpPr>
          <p:spPr>
            <a:xfrm>
              <a:off x="11099242" y="4757152"/>
              <a:ext cx="365686" cy="216720"/>
            </a:xfrm>
            <a:custGeom>
              <a:avLst/>
              <a:gdLst>
                <a:gd name="connsiteX0" fmla="*/ 365340 w 365686"/>
                <a:gd name="connsiteY0" fmla="*/ 146159 h 216720"/>
                <a:gd name="connsiteX1" fmla="*/ 197187 w 365686"/>
                <a:gd name="connsiteY1" fmla="*/ 9917 h 216720"/>
                <a:gd name="connsiteX2" fmla="*/ 53733 w 365686"/>
                <a:gd name="connsiteY2" fmla="*/ 13030 h 216720"/>
                <a:gd name="connsiteX3" fmla="*/ 136 w 365686"/>
                <a:gd name="connsiteY3" fmla="*/ 93697 h 216720"/>
                <a:gd name="connsiteX4" fmla="*/ 68602 w 365686"/>
                <a:gd name="connsiteY4" fmla="*/ 197188 h 216720"/>
                <a:gd name="connsiteX5" fmla="*/ 216453 w 365686"/>
                <a:gd name="connsiteY5" fmla="*/ 212551 h 216720"/>
                <a:gd name="connsiteX6" fmla="*/ 309618 w 365686"/>
                <a:gd name="connsiteY6" fmla="*/ 186419 h 216720"/>
                <a:gd name="connsiteX7" fmla="*/ 365686 w 365686"/>
                <a:gd name="connsiteY7" fmla="*/ 162609 h 216720"/>
                <a:gd name="connsiteX8" fmla="*/ 365340 w 365686"/>
                <a:gd name="connsiteY8" fmla="*/ 146159 h 216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5686" h="216720">
                  <a:moveTo>
                    <a:pt x="365340" y="146159"/>
                  </a:moveTo>
                  <a:cubicBezTo>
                    <a:pt x="274002" y="45929"/>
                    <a:pt x="252366" y="19797"/>
                    <a:pt x="197187" y="9917"/>
                  </a:cubicBezTo>
                  <a:cubicBezTo>
                    <a:pt x="142009" y="87"/>
                    <a:pt x="79471" y="-7570"/>
                    <a:pt x="53733" y="13030"/>
                  </a:cubicBezTo>
                  <a:cubicBezTo>
                    <a:pt x="27997" y="33628"/>
                    <a:pt x="-2284" y="59217"/>
                    <a:pt x="136" y="93697"/>
                  </a:cubicBezTo>
                  <a:cubicBezTo>
                    <a:pt x="2557" y="128227"/>
                    <a:pt x="13820" y="182319"/>
                    <a:pt x="68602" y="197188"/>
                  </a:cubicBezTo>
                  <a:cubicBezTo>
                    <a:pt x="123386" y="212106"/>
                    <a:pt x="183751" y="223073"/>
                    <a:pt x="216453" y="212551"/>
                  </a:cubicBezTo>
                  <a:cubicBezTo>
                    <a:pt x="249154" y="202029"/>
                    <a:pt x="298850" y="192297"/>
                    <a:pt x="309618" y="186419"/>
                  </a:cubicBezTo>
                  <a:cubicBezTo>
                    <a:pt x="320387" y="180589"/>
                    <a:pt x="365686" y="162609"/>
                    <a:pt x="365686" y="162609"/>
                  </a:cubicBezTo>
                  <a:lnTo>
                    <a:pt x="365340" y="146159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91" name="任意多边形: 形状 490"/>
            <p:cNvSpPr/>
            <p:nvPr/>
          </p:nvSpPr>
          <p:spPr>
            <a:xfrm>
              <a:off x="11103330" y="4766933"/>
              <a:ext cx="123761" cy="186783"/>
            </a:xfrm>
            <a:custGeom>
              <a:avLst/>
              <a:gdLst>
                <a:gd name="connsiteX0" fmla="*/ 107145 w 123761"/>
                <a:gd name="connsiteY0" fmla="*/ 176441 h 186783"/>
                <a:gd name="connsiteX1" fmla="*/ 64020 w 123761"/>
                <a:gd name="connsiteY1" fmla="*/ 135934 h 186783"/>
                <a:gd name="connsiteX2" fmla="*/ 59524 w 123761"/>
                <a:gd name="connsiteY2" fmla="*/ 132921 h 186783"/>
                <a:gd name="connsiteX3" fmla="*/ 54732 w 123761"/>
                <a:gd name="connsiteY3" fmla="*/ 128673 h 186783"/>
                <a:gd name="connsiteX4" fmla="*/ 50040 w 123761"/>
                <a:gd name="connsiteY4" fmla="*/ 123733 h 186783"/>
                <a:gd name="connsiteX5" fmla="*/ 48163 w 123761"/>
                <a:gd name="connsiteY5" fmla="*/ 121065 h 186783"/>
                <a:gd name="connsiteX6" fmla="*/ 45001 w 123761"/>
                <a:gd name="connsiteY6" fmla="*/ 115285 h 186783"/>
                <a:gd name="connsiteX7" fmla="*/ 44360 w 123761"/>
                <a:gd name="connsiteY7" fmla="*/ 112519 h 186783"/>
                <a:gd name="connsiteX8" fmla="*/ 44063 w 123761"/>
                <a:gd name="connsiteY8" fmla="*/ 109654 h 186783"/>
                <a:gd name="connsiteX9" fmla="*/ 44409 w 123761"/>
                <a:gd name="connsiteY9" fmla="*/ 106196 h 186783"/>
                <a:gd name="connsiteX10" fmla="*/ 48657 w 123761"/>
                <a:gd name="connsiteY10" fmla="*/ 95872 h 186783"/>
                <a:gd name="connsiteX11" fmla="*/ 55524 w 123761"/>
                <a:gd name="connsiteY11" fmla="*/ 82880 h 186783"/>
                <a:gd name="connsiteX12" fmla="*/ 62983 w 123761"/>
                <a:gd name="connsiteY12" fmla="*/ 70184 h 186783"/>
                <a:gd name="connsiteX13" fmla="*/ 67132 w 123761"/>
                <a:gd name="connsiteY13" fmla="*/ 64158 h 186783"/>
                <a:gd name="connsiteX14" fmla="*/ 69651 w 123761"/>
                <a:gd name="connsiteY14" fmla="*/ 61392 h 186783"/>
                <a:gd name="connsiteX15" fmla="*/ 74789 w 123761"/>
                <a:gd name="connsiteY15" fmla="*/ 56205 h 186783"/>
                <a:gd name="connsiteX16" fmla="*/ 76518 w 123761"/>
                <a:gd name="connsiteY16" fmla="*/ 54624 h 186783"/>
                <a:gd name="connsiteX17" fmla="*/ 82050 w 123761"/>
                <a:gd name="connsiteY17" fmla="*/ 51215 h 186783"/>
                <a:gd name="connsiteX18" fmla="*/ 84027 w 123761"/>
                <a:gd name="connsiteY18" fmla="*/ 49980 h 186783"/>
                <a:gd name="connsiteX19" fmla="*/ 91189 w 123761"/>
                <a:gd name="connsiteY19" fmla="*/ 47857 h 186783"/>
                <a:gd name="connsiteX20" fmla="*/ 90299 w 123761"/>
                <a:gd name="connsiteY20" fmla="*/ 47807 h 186783"/>
                <a:gd name="connsiteX21" fmla="*/ 93461 w 123761"/>
                <a:gd name="connsiteY21" fmla="*/ 47659 h 186783"/>
                <a:gd name="connsiteX22" fmla="*/ 113518 w 123761"/>
                <a:gd name="connsiteY22" fmla="*/ 42966 h 186783"/>
                <a:gd name="connsiteX23" fmla="*/ 117815 w 123761"/>
                <a:gd name="connsiteY23" fmla="*/ 9770 h 186783"/>
                <a:gd name="connsiteX24" fmla="*/ 74195 w 123761"/>
                <a:gd name="connsiteY24" fmla="*/ 3348 h 186783"/>
                <a:gd name="connsiteX25" fmla="*/ 39863 w 123761"/>
                <a:gd name="connsiteY25" fmla="*/ 25034 h 186783"/>
                <a:gd name="connsiteX26" fmla="*/ 18277 w 123761"/>
                <a:gd name="connsiteY26" fmla="*/ 55859 h 186783"/>
                <a:gd name="connsiteX27" fmla="*/ 2025 w 123761"/>
                <a:gd name="connsiteY27" fmla="*/ 92216 h 186783"/>
                <a:gd name="connsiteX28" fmla="*/ 29045 w 123761"/>
                <a:gd name="connsiteY28" fmla="*/ 161078 h 186783"/>
                <a:gd name="connsiteX29" fmla="*/ 65008 w 123761"/>
                <a:gd name="connsiteY29" fmla="*/ 180195 h 186783"/>
                <a:gd name="connsiteX30" fmla="*/ 81013 w 123761"/>
                <a:gd name="connsiteY30" fmla="*/ 184197 h 186783"/>
                <a:gd name="connsiteX31" fmla="*/ 99092 w 123761"/>
                <a:gd name="connsiteY31" fmla="*/ 186765 h 186783"/>
                <a:gd name="connsiteX32" fmla="*/ 107145 w 123761"/>
                <a:gd name="connsiteY32" fmla="*/ 176441 h 186783"/>
                <a:gd name="connsiteX33" fmla="*/ 107145 w 123761"/>
                <a:gd name="connsiteY33" fmla="*/ 176441 h 186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761" h="186783">
                  <a:moveTo>
                    <a:pt x="107145" y="176441"/>
                  </a:moveTo>
                  <a:cubicBezTo>
                    <a:pt x="101316" y="156780"/>
                    <a:pt x="80124" y="146209"/>
                    <a:pt x="64020" y="135934"/>
                  </a:cubicBezTo>
                  <a:cubicBezTo>
                    <a:pt x="62884" y="135193"/>
                    <a:pt x="59376" y="132822"/>
                    <a:pt x="59524" y="132921"/>
                  </a:cubicBezTo>
                  <a:cubicBezTo>
                    <a:pt x="59425" y="132871"/>
                    <a:pt x="55869" y="129759"/>
                    <a:pt x="54732" y="128673"/>
                  </a:cubicBezTo>
                  <a:cubicBezTo>
                    <a:pt x="53103" y="127091"/>
                    <a:pt x="51572" y="125412"/>
                    <a:pt x="50040" y="123733"/>
                  </a:cubicBezTo>
                  <a:cubicBezTo>
                    <a:pt x="47323" y="120670"/>
                    <a:pt x="50238" y="124869"/>
                    <a:pt x="48163" y="121065"/>
                  </a:cubicBezTo>
                  <a:cubicBezTo>
                    <a:pt x="47125" y="119138"/>
                    <a:pt x="45890" y="117311"/>
                    <a:pt x="45001" y="115285"/>
                  </a:cubicBezTo>
                  <a:cubicBezTo>
                    <a:pt x="46533" y="118694"/>
                    <a:pt x="44606" y="113310"/>
                    <a:pt x="44360" y="112519"/>
                  </a:cubicBezTo>
                  <a:cubicBezTo>
                    <a:pt x="43125" y="108419"/>
                    <a:pt x="44211" y="114297"/>
                    <a:pt x="44063" y="109654"/>
                  </a:cubicBezTo>
                  <a:cubicBezTo>
                    <a:pt x="43914" y="105949"/>
                    <a:pt x="43273" y="110296"/>
                    <a:pt x="44409" y="106196"/>
                  </a:cubicBezTo>
                  <a:cubicBezTo>
                    <a:pt x="45791" y="101306"/>
                    <a:pt x="46088" y="101009"/>
                    <a:pt x="48657" y="95872"/>
                  </a:cubicBezTo>
                  <a:cubicBezTo>
                    <a:pt x="50879" y="91525"/>
                    <a:pt x="53153" y="87178"/>
                    <a:pt x="55524" y="82880"/>
                  </a:cubicBezTo>
                  <a:cubicBezTo>
                    <a:pt x="57895" y="78582"/>
                    <a:pt x="60315" y="74334"/>
                    <a:pt x="62983" y="70184"/>
                  </a:cubicBezTo>
                  <a:cubicBezTo>
                    <a:pt x="64316" y="68159"/>
                    <a:pt x="65649" y="66084"/>
                    <a:pt x="67132" y="64158"/>
                  </a:cubicBezTo>
                  <a:cubicBezTo>
                    <a:pt x="65008" y="66924"/>
                    <a:pt x="69207" y="61886"/>
                    <a:pt x="69651" y="61392"/>
                  </a:cubicBezTo>
                  <a:cubicBezTo>
                    <a:pt x="71282" y="59564"/>
                    <a:pt x="73010" y="57835"/>
                    <a:pt x="74789" y="56205"/>
                  </a:cubicBezTo>
                  <a:cubicBezTo>
                    <a:pt x="75925" y="55167"/>
                    <a:pt x="79976" y="52351"/>
                    <a:pt x="76518" y="54624"/>
                  </a:cubicBezTo>
                  <a:cubicBezTo>
                    <a:pt x="78345" y="53439"/>
                    <a:pt x="80124" y="52252"/>
                    <a:pt x="82050" y="51215"/>
                  </a:cubicBezTo>
                  <a:cubicBezTo>
                    <a:pt x="83384" y="50474"/>
                    <a:pt x="88027" y="48499"/>
                    <a:pt x="84027" y="49980"/>
                  </a:cubicBezTo>
                  <a:cubicBezTo>
                    <a:pt x="86348" y="49091"/>
                    <a:pt x="88917" y="48795"/>
                    <a:pt x="91189" y="47857"/>
                  </a:cubicBezTo>
                  <a:cubicBezTo>
                    <a:pt x="92868" y="47560"/>
                    <a:pt x="92573" y="47510"/>
                    <a:pt x="90299" y="47807"/>
                  </a:cubicBezTo>
                  <a:cubicBezTo>
                    <a:pt x="91338" y="47708"/>
                    <a:pt x="92375" y="47659"/>
                    <a:pt x="93461" y="47659"/>
                  </a:cubicBezTo>
                  <a:cubicBezTo>
                    <a:pt x="101168" y="47510"/>
                    <a:pt x="106650" y="46572"/>
                    <a:pt x="113518" y="42966"/>
                  </a:cubicBezTo>
                  <a:cubicBezTo>
                    <a:pt x="126459" y="36247"/>
                    <a:pt x="126262" y="19600"/>
                    <a:pt x="117815" y="9770"/>
                  </a:cubicBezTo>
                  <a:cubicBezTo>
                    <a:pt x="107145" y="-2629"/>
                    <a:pt x="88373" y="-1345"/>
                    <a:pt x="74195" y="3348"/>
                  </a:cubicBezTo>
                  <a:cubicBezTo>
                    <a:pt x="61204" y="7695"/>
                    <a:pt x="49349" y="15105"/>
                    <a:pt x="39863" y="25034"/>
                  </a:cubicBezTo>
                  <a:cubicBezTo>
                    <a:pt x="31219" y="34124"/>
                    <a:pt x="24204" y="44843"/>
                    <a:pt x="18277" y="55859"/>
                  </a:cubicBezTo>
                  <a:cubicBezTo>
                    <a:pt x="12201" y="67270"/>
                    <a:pt x="5433" y="79669"/>
                    <a:pt x="2025" y="92216"/>
                  </a:cubicBezTo>
                  <a:cubicBezTo>
                    <a:pt x="-5286" y="118990"/>
                    <a:pt x="8002" y="144727"/>
                    <a:pt x="29045" y="161078"/>
                  </a:cubicBezTo>
                  <a:cubicBezTo>
                    <a:pt x="40012" y="169624"/>
                    <a:pt x="51868" y="175651"/>
                    <a:pt x="65008" y="180195"/>
                  </a:cubicBezTo>
                  <a:cubicBezTo>
                    <a:pt x="70490" y="182072"/>
                    <a:pt x="75382" y="183011"/>
                    <a:pt x="81013" y="184197"/>
                  </a:cubicBezTo>
                  <a:cubicBezTo>
                    <a:pt x="87138" y="185530"/>
                    <a:pt x="92769" y="186963"/>
                    <a:pt x="99092" y="186765"/>
                  </a:cubicBezTo>
                  <a:cubicBezTo>
                    <a:pt x="104230" y="186666"/>
                    <a:pt x="108726" y="181776"/>
                    <a:pt x="107145" y="176441"/>
                  </a:cubicBezTo>
                  <a:lnTo>
                    <a:pt x="107145" y="176441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92" name="任意多边形: 形状 491"/>
            <p:cNvSpPr/>
            <p:nvPr/>
          </p:nvSpPr>
          <p:spPr>
            <a:xfrm>
              <a:off x="10911690" y="4315150"/>
              <a:ext cx="148110" cy="132618"/>
            </a:xfrm>
            <a:custGeom>
              <a:avLst/>
              <a:gdLst>
                <a:gd name="connsiteX0" fmla="*/ 51397 w 148110"/>
                <a:gd name="connsiteY0" fmla="*/ 131718 h 132618"/>
                <a:gd name="connsiteX1" fmla="*/ 54755 w 148110"/>
                <a:gd name="connsiteY1" fmla="*/ 119912 h 132618"/>
                <a:gd name="connsiteX2" fmla="*/ 56633 w 148110"/>
                <a:gd name="connsiteY2" fmla="*/ 106969 h 132618"/>
                <a:gd name="connsiteX3" fmla="*/ 44630 w 148110"/>
                <a:gd name="connsiteY3" fmla="*/ 73032 h 132618"/>
                <a:gd name="connsiteX4" fmla="*/ 44333 w 148110"/>
                <a:gd name="connsiteY4" fmla="*/ 72341 h 132618"/>
                <a:gd name="connsiteX5" fmla="*/ 43345 w 148110"/>
                <a:gd name="connsiteY5" fmla="*/ 69525 h 132618"/>
                <a:gd name="connsiteX6" fmla="*/ 41814 w 148110"/>
                <a:gd name="connsiteY6" fmla="*/ 63647 h 132618"/>
                <a:gd name="connsiteX7" fmla="*/ 41566 w 148110"/>
                <a:gd name="connsiteY7" fmla="*/ 62856 h 132618"/>
                <a:gd name="connsiteX8" fmla="*/ 41319 w 148110"/>
                <a:gd name="connsiteY8" fmla="*/ 56731 h 132618"/>
                <a:gd name="connsiteX9" fmla="*/ 41467 w 148110"/>
                <a:gd name="connsiteY9" fmla="*/ 53718 h 132618"/>
                <a:gd name="connsiteX10" fmla="*/ 41270 w 148110"/>
                <a:gd name="connsiteY10" fmla="*/ 54557 h 132618"/>
                <a:gd name="connsiteX11" fmla="*/ 42406 w 148110"/>
                <a:gd name="connsiteY11" fmla="*/ 49568 h 132618"/>
                <a:gd name="connsiteX12" fmla="*/ 42702 w 148110"/>
                <a:gd name="connsiteY12" fmla="*/ 48580 h 132618"/>
                <a:gd name="connsiteX13" fmla="*/ 44086 w 148110"/>
                <a:gd name="connsiteY13" fmla="*/ 46160 h 132618"/>
                <a:gd name="connsiteX14" fmla="*/ 43246 w 148110"/>
                <a:gd name="connsiteY14" fmla="*/ 47197 h 132618"/>
                <a:gd name="connsiteX15" fmla="*/ 45172 w 148110"/>
                <a:gd name="connsiteY15" fmla="*/ 45172 h 132618"/>
                <a:gd name="connsiteX16" fmla="*/ 43987 w 148110"/>
                <a:gd name="connsiteY16" fmla="*/ 46011 h 132618"/>
                <a:gd name="connsiteX17" fmla="*/ 44777 w 148110"/>
                <a:gd name="connsiteY17" fmla="*/ 45221 h 132618"/>
                <a:gd name="connsiteX18" fmla="*/ 48729 w 148110"/>
                <a:gd name="connsiteY18" fmla="*/ 43986 h 132618"/>
                <a:gd name="connsiteX19" fmla="*/ 56040 w 148110"/>
                <a:gd name="connsiteY19" fmla="*/ 43591 h 132618"/>
                <a:gd name="connsiteX20" fmla="*/ 67946 w 148110"/>
                <a:gd name="connsiteY20" fmla="*/ 44035 h 132618"/>
                <a:gd name="connsiteX21" fmla="*/ 71354 w 148110"/>
                <a:gd name="connsiteY21" fmla="*/ 44381 h 132618"/>
                <a:gd name="connsiteX22" fmla="*/ 70810 w 148110"/>
                <a:gd name="connsiteY22" fmla="*/ 44332 h 132618"/>
                <a:gd name="connsiteX23" fmla="*/ 77479 w 148110"/>
                <a:gd name="connsiteY23" fmla="*/ 45666 h 132618"/>
                <a:gd name="connsiteX24" fmla="*/ 88940 w 148110"/>
                <a:gd name="connsiteY24" fmla="*/ 48926 h 132618"/>
                <a:gd name="connsiteX25" fmla="*/ 91558 w 148110"/>
                <a:gd name="connsiteY25" fmla="*/ 49766 h 132618"/>
                <a:gd name="connsiteX26" fmla="*/ 97733 w 148110"/>
                <a:gd name="connsiteY26" fmla="*/ 52631 h 132618"/>
                <a:gd name="connsiteX27" fmla="*/ 131917 w 148110"/>
                <a:gd name="connsiteY27" fmla="*/ 64240 h 132618"/>
                <a:gd name="connsiteX28" fmla="*/ 148070 w 148110"/>
                <a:gd name="connsiteY28" fmla="*/ 43492 h 132618"/>
                <a:gd name="connsiteX29" fmla="*/ 123321 w 148110"/>
                <a:gd name="connsiteY29" fmla="*/ 14693 h 132618"/>
                <a:gd name="connsiteX30" fmla="*/ 97338 w 148110"/>
                <a:gd name="connsiteY30" fmla="*/ 4665 h 132618"/>
                <a:gd name="connsiteX31" fmla="*/ 42554 w 148110"/>
                <a:gd name="connsiteY31" fmla="*/ 1552 h 132618"/>
                <a:gd name="connsiteX32" fmla="*/ 1602 w 148110"/>
                <a:gd name="connsiteY32" fmla="*/ 40133 h 132618"/>
                <a:gd name="connsiteX33" fmla="*/ 10100 w 148110"/>
                <a:gd name="connsiteY33" fmla="*/ 94274 h 132618"/>
                <a:gd name="connsiteX34" fmla="*/ 33169 w 148110"/>
                <a:gd name="connsiteY34" fmla="*/ 122382 h 132618"/>
                <a:gd name="connsiteX35" fmla="*/ 39294 w 148110"/>
                <a:gd name="connsiteY35" fmla="*/ 125395 h 132618"/>
                <a:gd name="connsiteX36" fmla="*/ 43542 w 148110"/>
                <a:gd name="connsiteY36" fmla="*/ 129199 h 132618"/>
                <a:gd name="connsiteX37" fmla="*/ 51397 w 148110"/>
                <a:gd name="connsiteY37" fmla="*/ 131718 h 132618"/>
                <a:gd name="connsiteX38" fmla="*/ 51397 w 148110"/>
                <a:gd name="connsiteY38" fmla="*/ 131718 h 13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8110" h="132618">
                  <a:moveTo>
                    <a:pt x="51397" y="131718"/>
                  </a:moveTo>
                  <a:cubicBezTo>
                    <a:pt x="54559" y="129100"/>
                    <a:pt x="54361" y="123715"/>
                    <a:pt x="54755" y="119912"/>
                  </a:cubicBezTo>
                  <a:cubicBezTo>
                    <a:pt x="55200" y="115515"/>
                    <a:pt x="56683" y="111514"/>
                    <a:pt x="56633" y="106969"/>
                  </a:cubicBezTo>
                  <a:cubicBezTo>
                    <a:pt x="56534" y="94718"/>
                    <a:pt x="49619" y="83900"/>
                    <a:pt x="44630" y="73032"/>
                  </a:cubicBezTo>
                  <a:cubicBezTo>
                    <a:pt x="43641" y="70710"/>
                    <a:pt x="43542" y="70513"/>
                    <a:pt x="44333" y="72341"/>
                  </a:cubicBezTo>
                  <a:cubicBezTo>
                    <a:pt x="43987" y="71402"/>
                    <a:pt x="43641" y="70464"/>
                    <a:pt x="43345" y="69525"/>
                  </a:cubicBezTo>
                  <a:cubicBezTo>
                    <a:pt x="42752" y="67598"/>
                    <a:pt x="42209" y="65622"/>
                    <a:pt x="41814" y="63647"/>
                  </a:cubicBezTo>
                  <a:cubicBezTo>
                    <a:pt x="41566" y="62362"/>
                    <a:pt x="39985" y="58361"/>
                    <a:pt x="41566" y="62856"/>
                  </a:cubicBezTo>
                  <a:cubicBezTo>
                    <a:pt x="40974" y="61127"/>
                    <a:pt x="41270" y="58509"/>
                    <a:pt x="41319" y="56731"/>
                  </a:cubicBezTo>
                  <a:cubicBezTo>
                    <a:pt x="41319" y="55694"/>
                    <a:pt x="41369" y="54705"/>
                    <a:pt x="41467" y="53718"/>
                  </a:cubicBezTo>
                  <a:cubicBezTo>
                    <a:pt x="41665" y="51445"/>
                    <a:pt x="41616" y="51692"/>
                    <a:pt x="41270" y="54557"/>
                  </a:cubicBezTo>
                  <a:cubicBezTo>
                    <a:pt x="41024" y="53125"/>
                    <a:pt x="42110" y="51000"/>
                    <a:pt x="42406" y="49568"/>
                  </a:cubicBezTo>
                  <a:cubicBezTo>
                    <a:pt x="43444" y="44628"/>
                    <a:pt x="40776" y="51742"/>
                    <a:pt x="42702" y="48580"/>
                  </a:cubicBezTo>
                  <a:cubicBezTo>
                    <a:pt x="43147" y="47740"/>
                    <a:pt x="43591" y="46950"/>
                    <a:pt x="44086" y="46160"/>
                  </a:cubicBezTo>
                  <a:cubicBezTo>
                    <a:pt x="45370" y="44233"/>
                    <a:pt x="45123" y="44579"/>
                    <a:pt x="43246" y="47197"/>
                  </a:cubicBezTo>
                  <a:cubicBezTo>
                    <a:pt x="43839" y="46505"/>
                    <a:pt x="44481" y="45814"/>
                    <a:pt x="45172" y="45172"/>
                  </a:cubicBezTo>
                  <a:cubicBezTo>
                    <a:pt x="46951" y="43640"/>
                    <a:pt x="46556" y="43887"/>
                    <a:pt x="43987" y="46011"/>
                  </a:cubicBezTo>
                  <a:cubicBezTo>
                    <a:pt x="43789" y="45666"/>
                    <a:pt x="48828" y="43788"/>
                    <a:pt x="44777" y="45221"/>
                  </a:cubicBezTo>
                  <a:cubicBezTo>
                    <a:pt x="45617" y="44925"/>
                    <a:pt x="53225" y="43393"/>
                    <a:pt x="48729" y="43986"/>
                  </a:cubicBezTo>
                  <a:cubicBezTo>
                    <a:pt x="51149" y="43690"/>
                    <a:pt x="53619" y="43640"/>
                    <a:pt x="56040" y="43591"/>
                  </a:cubicBezTo>
                  <a:cubicBezTo>
                    <a:pt x="59992" y="43541"/>
                    <a:pt x="63994" y="43640"/>
                    <a:pt x="67946" y="44035"/>
                  </a:cubicBezTo>
                  <a:cubicBezTo>
                    <a:pt x="69082" y="44134"/>
                    <a:pt x="70218" y="44233"/>
                    <a:pt x="71354" y="44381"/>
                  </a:cubicBezTo>
                  <a:cubicBezTo>
                    <a:pt x="68587" y="43986"/>
                    <a:pt x="68389" y="43986"/>
                    <a:pt x="70810" y="44332"/>
                  </a:cubicBezTo>
                  <a:cubicBezTo>
                    <a:pt x="73034" y="44776"/>
                    <a:pt x="75257" y="45122"/>
                    <a:pt x="77479" y="45666"/>
                  </a:cubicBezTo>
                  <a:cubicBezTo>
                    <a:pt x="81332" y="46554"/>
                    <a:pt x="85186" y="47642"/>
                    <a:pt x="88940" y="48926"/>
                  </a:cubicBezTo>
                  <a:cubicBezTo>
                    <a:pt x="89977" y="49272"/>
                    <a:pt x="97189" y="51643"/>
                    <a:pt x="91558" y="49766"/>
                  </a:cubicBezTo>
                  <a:cubicBezTo>
                    <a:pt x="93682" y="50457"/>
                    <a:pt x="95756" y="51643"/>
                    <a:pt x="97733" y="52631"/>
                  </a:cubicBezTo>
                  <a:cubicBezTo>
                    <a:pt x="108254" y="57867"/>
                    <a:pt x="119369" y="69278"/>
                    <a:pt x="131917" y="64240"/>
                  </a:cubicBezTo>
                  <a:cubicBezTo>
                    <a:pt x="141401" y="60436"/>
                    <a:pt x="147427" y="54014"/>
                    <a:pt x="148070" y="43492"/>
                  </a:cubicBezTo>
                  <a:cubicBezTo>
                    <a:pt x="148959" y="28426"/>
                    <a:pt x="135028" y="20472"/>
                    <a:pt x="123321" y="14693"/>
                  </a:cubicBezTo>
                  <a:cubicBezTo>
                    <a:pt x="115023" y="10593"/>
                    <a:pt x="106230" y="7085"/>
                    <a:pt x="97338" y="4665"/>
                  </a:cubicBezTo>
                  <a:cubicBezTo>
                    <a:pt x="79504" y="-176"/>
                    <a:pt x="60783" y="-1312"/>
                    <a:pt x="42554" y="1552"/>
                  </a:cubicBezTo>
                  <a:cubicBezTo>
                    <a:pt x="22202" y="4714"/>
                    <a:pt x="6000" y="20027"/>
                    <a:pt x="1602" y="40133"/>
                  </a:cubicBezTo>
                  <a:cubicBezTo>
                    <a:pt x="-2497" y="58904"/>
                    <a:pt x="1602" y="77330"/>
                    <a:pt x="10100" y="94274"/>
                  </a:cubicBezTo>
                  <a:cubicBezTo>
                    <a:pt x="15533" y="105092"/>
                    <a:pt x="22450" y="116207"/>
                    <a:pt x="33169" y="122382"/>
                  </a:cubicBezTo>
                  <a:cubicBezTo>
                    <a:pt x="35095" y="123518"/>
                    <a:pt x="37763" y="124308"/>
                    <a:pt x="39294" y="125395"/>
                  </a:cubicBezTo>
                  <a:cubicBezTo>
                    <a:pt x="40826" y="126432"/>
                    <a:pt x="42209" y="127914"/>
                    <a:pt x="43542" y="129199"/>
                  </a:cubicBezTo>
                  <a:cubicBezTo>
                    <a:pt x="45469" y="131125"/>
                    <a:pt x="48433" y="134139"/>
                    <a:pt x="51397" y="131718"/>
                  </a:cubicBezTo>
                  <a:lnTo>
                    <a:pt x="51397" y="131718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93" name="任意多边形: 形状 492"/>
            <p:cNvSpPr/>
            <p:nvPr/>
          </p:nvSpPr>
          <p:spPr>
            <a:xfrm>
              <a:off x="11043961" y="3698354"/>
              <a:ext cx="166963" cy="135197"/>
            </a:xfrm>
            <a:custGeom>
              <a:avLst/>
              <a:gdLst>
                <a:gd name="connsiteX0" fmla="*/ 26815 w 166963"/>
                <a:gd name="connsiteY0" fmla="*/ 133502 h 135197"/>
                <a:gd name="connsiteX1" fmla="*/ 32002 w 166963"/>
                <a:gd name="connsiteY1" fmla="*/ 130093 h 135197"/>
                <a:gd name="connsiteX2" fmla="*/ 36398 w 166963"/>
                <a:gd name="connsiteY2" fmla="*/ 124462 h 135197"/>
                <a:gd name="connsiteX3" fmla="*/ 39511 w 166963"/>
                <a:gd name="connsiteY3" fmla="*/ 116706 h 135197"/>
                <a:gd name="connsiteX4" fmla="*/ 40301 w 166963"/>
                <a:gd name="connsiteY4" fmla="*/ 110828 h 135197"/>
                <a:gd name="connsiteX5" fmla="*/ 45339 w 166963"/>
                <a:gd name="connsiteY5" fmla="*/ 87116 h 135197"/>
                <a:gd name="connsiteX6" fmla="*/ 46080 w 166963"/>
                <a:gd name="connsiteY6" fmla="*/ 84844 h 135197"/>
                <a:gd name="connsiteX7" fmla="*/ 48748 w 166963"/>
                <a:gd name="connsiteY7" fmla="*/ 79410 h 135197"/>
                <a:gd name="connsiteX8" fmla="*/ 51860 w 166963"/>
                <a:gd name="connsiteY8" fmla="*/ 74174 h 135197"/>
                <a:gd name="connsiteX9" fmla="*/ 53145 w 166963"/>
                <a:gd name="connsiteY9" fmla="*/ 72247 h 135197"/>
                <a:gd name="connsiteX10" fmla="*/ 62085 w 166963"/>
                <a:gd name="connsiteY10" fmla="*/ 63306 h 135197"/>
                <a:gd name="connsiteX11" fmla="*/ 63567 w 166963"/>
                <a:gd name="connsiteY11" fmla="*/ 62269 h 135197"/>
                <a:gd name="connsiteX12" fmla="*/ 69890 w 166963"/>
                <a:gd name="connsiteY12" fmla="*/ 58564 h 135197"/>
                <a:gd name="connsiteX13" fmla="*/ 73397 w 166963"/>
                <a:gd name="connsiteY13" fmla="*/ 56835 h 135197"/>
                <a:gd name="connsiteX14" fmla="*/ 77102 w 166963"/>
                <a:gd name="connsiteY14" fmla="*/ 55847 h 135197"/>
                <a:gd name="connsiteX15" fmla="*/ 83228 w 166963"/>
                <a:gd name="connsiteY15" fmla="*/ 54513 h 135197"/>
                <a:gd name="connsiteX16" fmla="*/ 81500 w 166963"/>
                <a:gd name="connsiteY16" fmla="*/ 54711 h 135197"/>
                <a:gd name="connsiteX17" fmla="*/ 84611 w 166963"/>
                <a:gd name="connsiteY17" fmla="*/ 54563 h 135197"/>
                <a:gd name="connsiteX18" fmla="*/ 90786 w 166963"/>
                <a:gd name="connsiteY18" fmla="*/ 54760 h 135197"/>
                <a:gd name="connsiteX19" fmla="*/ 88464 w 166963"/>
                <a:gd name="connsiteY19" fmla="*/ 54414 h 135197"/>
                <a:gd name="connsiteX20" fmla="*/ 91231 w 166963"/>
                <a:gd name="connsiteY20" fmla="*/ 55007 h 135197"/>
                <a:gd name="connsiteX21" fmla="*/ 96615 w 166963"/>
                <a:gd name="connsiteY21" fmla="*/ 56637 h 135197"/>
                <a:gd name="connsiteX22" fmla="*/ 94244 w 166963"/>
                <a:gd name="connsiteY22" fmla="*/ 55649 h 135197"/>
                <a:gd name="connsiteX23" fmla="*/ 96763 w 166963"/>
                <a:gd name="connsiteY23" fmla="*/ 56884 h 135197"/>
                <a:gd name="connsiteX24" fmla="*/ 101653 w 166963"/>
                <a:gd name="connsiteY24" fmla="*/ 59750 h 135197"/>
                <a:gd name="connsiteX25" fmla="*/ 101604 w 166963"/>
                <a:gd name="connsiteY25" fmla="*/ 59651 h 135197"/>
                <a:gd name="connsiteX26" fmla="*/ 109657 w 166963"/>
                <a:gd name="connsiteY26" fmla="*/ 67406 h 135197"/>
                <a:gd name="connsiteX27" fmla="*/ 109310 w 166963"/>
                <a:gd name="connsiteY27" fmla="*/ 66912 h 135197"/>
                <a:gd name="connsiteX28" fmla="*/ 118795 w 166963"/>
                <a:gd name="connsiteY28" fmla="*/ 77928 h 135197"/>
                <a:gd name="connsiteX29" fmla="*/ 123192 w 166963"/>
                <a:gd name="connsiteY29" fmla="*/ 81139 h 135197"/>
                <a:gd name="connsiteX30" fmla="*/ 120672 w 166963"/>
                <a:gd name="connsiteY30" fmla="*/ 79262 h 135197"/>
                <a:gd name="connsiteX31" fmla="*/ 122549 w 166963"/>
                <a:gd name="connsiteY31" fmla="*/ 80941 h 135197"/>
                <a:gd name="connsiteX32" fmla="*/ 128921 w 166963"/>
                <a:gd name="connsiteY32" fmla="*/ 85733 h 135197"/>
                <a:gd name="connsiteX33" fmla="*/ 150163 w 166963"/>
                <a:gd name="connsiteY33" fmla="*/ 86968 h 135197"/>
                <a:gd name="connsiteX34" fmla="*/ 164587 w 166963"/>
                <a:gd name="connsiteY34" fmla="*/ 70963 h 135197"/>
                <a:gd name="connsiteX35" fmla="*/ 119338 w 166963"/>
                <a:gd name="connsiteY35" fmla="*/ 4571 h 135197"/>
                <a:gd name="connsiteX36" fmla="*/ 47265 w 166963"/>
                <a:gd name="connsiteY36" fmla="*/ 12919 h 135197"/>
                <a:gd name="connsiteX37" fmla="*/ 3548 w 166963"/>
                <a:gd name="connsiteY37" fmla="*/ 71654 h 135197"/>
                <a:gd name="connsiteX38" fmla="*/ 782 w 166963"/>
                <a:gd name="connsiteY38" fmla="*/ 108654 h 135197"/>
                <a:gd name="connsiteX39" fmla="*/ 7845 w 166963"/>
                <a:gd name="connsiteY39" fmla="*/ 127030 h 135197"/>
                <a:gd name="connsiteX40" fmla="*/ 14366 w 166963"/>
                <a:gd name="connsiteY40" fmla="*/ 132563 h 135197"/>
                <a:gd name="connsiteX41" fmla="*/ 22271 w 166963"/>
                <a:gd name="connsiteY41" fmla="*/ 134835 h 135197"/>
                <a:gd name="connsiteX42" fmla="*/ 26815 w 166963"/>
                <a:gd name="connsiteY42" fmla="*/ 133502 h 135197"/>
                <a:gd name="connsiteX43" fmla="*/ 26815 w 166963"/>
                <a:gd name="connsiteY43" fmla="*/ 133502 h 13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6963" h="135197">
                  <a:moveTo>
                    <a:pt x="26815" y="133502"/>
                  </a:moveTo>
                  <a:cubicBezTo>
                    <a:pt x="27358" y="132563"/>
                    <a:pt x="31112" y="130933"/>
                    <a:pt x="32002" y="130093"/>
                  </a:cubicBezTo>
                  <a:cubicBezTo>
                    <a:pt x="33730" y="128463"/>
                    <a:pt x="35163" y="126536"/>
                    <a:pt x="36398" y="124462"/>
                  </a:cubicBezTo>
                  <a:cubicBezTo>
                    <a:pt x="37831" y="122041"/>
                    <a:pt x="38868" y="119423"/>
                    <a:pt x="39511" y="116706"/>
                  </a:cubicBezTo>
                  <a:cubicBezTo>
                    <a:pt x="38621" y="120460"/>
                    <a:pt x="41091" y="106184"/>
                    <a:pt x="40301" y="110828"/>
                  </a:cubicBezTo>
                  <a:cubicBezTo>
                    <a:pt x="41832" y="101491"/>
                    <a:pt x="41931" y="97391"/>
                    <a:pt x="45339" y="87116"/>
                  </a:cubicBezTo>
                  <a:cubicBezTo>
                    <a:pt x="45686" y="86030"/>
                    <a:pt x="47661" y="81337"/>
                    <a:pt x="46080" y="84844"/>
                  </a:cubicBezTo>
                  <a:cubicBezTo>
                    <a:pt x="46921" y="83016"/>
                    <a:pt x="47809" y="81188"/>
                    <a:pt x="48748" y="79410"/>
                  </a:cubicBezTo>
                  <a:cubicBezTo>
                    <a:pt x="49735" y="77632"/>
                    <a:pt x="50724" y="75854"/>
                    <a:pt x="51860" y="74174"/>
                  </a:cubicBezTo>
                  <a:cubicBezTo>
                    <a:pt x="52650" y="72939"/>
                    <a:pt x="55861" y="69185"/>
                    <a:pt x="53145" y="72247"/>
                  </a:cubicBezTo>
                  <a:cubicBezTo>
                    <a:pt x="55960" y="69036"/>
                    <a:pt x="58924" y="66171"/>
                    <a:pt x="62085" y="63306"/>
                  </a:cubicBezTo>
                  <a:cubicBezTo>
                    <a:pt x="66334" y="59453"/>
                    <a:pt x="59023" y="64837"/>
                    <a:pt x="63567" y="62269"/>
                  </a:cubicBezTo>
                  <a:cubicBezTo>
                    <a:pt x="65691" y="61083"/>
                    <a:pt x="67717" y="59700"/>
                    <a:pt x="69890" y="58564"/>
                  </a:cubicBezTo>
                  <a:cubicBezTo>
                    <a:pt x="70680" y="58169"/>
                    <a:pt x="76905" y="55748"/>
                    <a:pt x="73397" y="56835"/>
                  </a:cubicBezTo>
                  <a:cubicBezTo>
                    <a:pt x="69791" y="57971"/>
                    <a:pt x="76362" y="56045"/>
                    <a:pt x="77102" y="55847"/>
                  </a:cubicBezTo>
                  <a:cubicBezTo>
                    <a:pt x="79129" y="55304"/>
                    <a:pt x="81153" y="54958"/>
                    <a:pt x="83228" y="54513"/>
                  </a:cubicBezTo>
                  <a:cubicBezTo>
                    <a:pt x="85155" y="54217"/>
                    <a:pt x="84611" y="54266"/>
                    <a:pt x="81500" y="54711"/>
                  </a:cubicBezTo>
                  <a:cubicBezTo>
                    <a:pt x="82537" y="54612"/>
                    <a:pt x="83574" y="54563"/>
                    <a:pt x="84611" y="54563"/>
                  </a:cubicBezTo>
                  <a:cubicBezTo>
                    <a:pt x="86685" y="54513"/>
                    <a:pt x="88712" y="54711"/>
                    <a:pt x="90786" y="54760"/>
                  </a:cubicBezTo>
                  <a:cubicBezTo>
                    <a:pt x="92811" y="54958"/>
                    <a:pt x="92021" y="54859"/>
                    <a:pt x="88464" y="54414"/>
                  </a:cubicBezTo>
                  <a:cubicBezTo>
                    <a:pt x="89403" y="54563"/>
                    <a:pt x="90293" y="54760"/>
                    <a:pt x="91231" y="55007"/>
                  </a:cubicBezTo>
                  <a:cubicBezTo>
                    <a:pt x="93058" y="55452"/>
                    <a:pt x="94837" y="56094"/>
                    <a:pt x="96615" y="56637"/>
                  </a:cubicBezTo>
                  <a:cubicBezTo>
                    <a:pt x="98591" y="57378"/>
                    <a:pt x="97800" y="57033"/>
                    <a:pt x="94244" y="55649"/>
                  </a:cubicBezTo>
                  <a:cubicBezTo>
                    <a:pt x="95084" y="56045"/>
                    <a:pt x="95924" y="56440"/>
                    <a:pt x="96763" y="56884"/>
                  </a:cubicBezTo>
                  <a:cubicBezTo>
                    <a:pt x="98443" y="57773"/>
                    <a:pt x="100073" y="58712"/>
                    <a:pt x="101653" y="59750"/>
                  </a:cubicBezTo>
                  <a:cubicBezTo>
                    <a:pt x="107236" y="63405"/>
                    <a:pt x="99777" y="57773"/>
                    <a:pt x="101604" y="59651"/>
                  </a:cubicBezTo>
                  <a:cubicBezTo>
                    <a:pt x="104222" y="62269"/>
                    <a:pt x="106989" y="64887"/>
                    <a:pt x="109657" y="67406"/>
                  </a:cubicBezTo>
                  <a:cubicBezTo>
                    <a:pt x="111780" y="69431"/>
                    <a:pt x="105408" y="61182"/>
                    <a:pt x="109310" y="66912"/>
                  </a:cubicBezTo>
                  <a:cubicBezTo>
                    <a:pt x="112077" y="71062"/>
                    <a:pt x="114794" y="74915"/>
                    <a:pt x="118795" y="77928"/>
                  </a:cubicBezTo>
                  <a:cubicBezTo>
                    <a:pt x="120178" y="79114"/>
                    <a:pt x="121660" y="80151"/>
                    <a:pt x="123192" y="81139"/>
                  </a:cubicBezTo>
                  <a:cubicBezTo>
                    <a:pt x="119833" y="78471"/>
                    <a:pt x="118992" y="77829"/>
                    <a:pt x="120672" y="79262"/>
                  </a:cubicBezTo>
                  <a:cubicBezTo>
                    <a:pt x="121314" y="79805"/>
                    <a:pt x="121957" y="80349"/>
                    <a:pt x="122549" y="80941"/>
                  </a:cubicBezTo>
                  <a:cubicBezTo>
                    <a:pt x="124624" y="82621"/>
                    <a:pt x="126748" y="84202"/>
                    <a:pt x="128921" y="85733"/>
                  </a:cubicBezTo>
                  <a:cubicBezTo>
                    <a:pt x="134997" y="90031"/>
                    <a:pt x="143692" y="89586"/>
                    <a:pt x="150163" y="86968"/>
                  </a:cubicBezTo>
                  <a:cubicBezTo>
                    <a:pt x="157672" y="83906"/>
                    <a:pt x="161871" y="78471"/>
                    <a:pt x="164587" y="70963"/>
                  </a:cubicBezTo>
                  <a:cubicBezTo>
                    <a:pt x="175751" y="39891"/>
                    <a:pt x="145372" y="13957"/>
                    <a:pt x="119338" y="4571"/>
                  </a:cubicBezTo>
                  <a:cubicBezTo>
                    <a:pt x="95775" y="-3975"/>
                    <a:pt x="68408" y="-171"/>
                    <a:pt x="47265" y="12919"/>
                  </a:cubicBezTo>
                  <a:cubicBezTo>
                    <a:pt x="25778" y="26159"/>
                    <a:pt x="10118" y="47301"/>
                    <a:pt x="3548" y="71654"/>
                  </a:cubicBezTo>
                  <a:cubicBezTo>
                    <a:pt x="287" y="83708"/>
                    <a:pt x="-948" y="96304"/>
                    <a:pt x="782" y="108654"/>
                  </a:cubicBezTo>
                  <a:cubicBezTo>
                    <a:pt x="1770" y="115471"/>
                    <a:pt x="3252" y="121547"/>
                    <a:pt x="7845" y="127030"/>
                  </a:cubicBezTo>
                  <a:cubicBezTo>
                    <a:pt x="9723" y="129253"/>
                    <a:pt x="11699" y="131180"/>
                    <a:pt x="14366" y="132563"/>
                  </a:cubicBezTo>
                  <a:cubicBezTo>
                    <a:pt x="15947" y="133403"/>
                    <a:pt x="21036" y="133995"/>
                    <a:pt x="22271" y="134835"/>
                  </a:cubicBezTo>
                  <a:cubicBezTo>
                    <a:pt x="23801" y="135675"/>
                    <a:pt x="25926" y="134984"/>
                    <a:pt x="26815" y="133502"/>
                  </a:cubicBezTo>
                  <a:lnTo>
                    <a:pt x="26815" y="133502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94" name="任意多边形: 形状 493"/>
            <p:cNvSpPr/>
            <p:nvPr/>
          </p:nvSpPr>
          <p:spPr>
            <a:xfrm>
              <a:off x="11532572" y="3579223"/>
              <a:ext cx="191144" cy="122989"/>
            </a:xfrm>
            <a:custGeom>
              <a:avLst/>
              <a:gdLst>
                <a:gd name="connsiteX0" fmla="*/ 2699 w 191144"/>
                <a:gd name="connsiteY0" fmla="*/ 92087 h 122989"/>
                <a:gd name="connsiteX1" fmla="*/ 37969 w 191144"/>
                <a:gd name="connsiteY1" fmla="*/ 95298 h 122989"/>
                <a:gd name="connsiteX2" fmla="*/ 71165 w 191144"/>
                <a:gd name="connsiteY2" fmla="*/ 80231 h 122989"/>
                <a:gd name="connsiteX3" fmla="*/ 102435 w 191144"/>
                <a:gd name="connsiteY3" fmla="*/ 64473 h 122989"/>
                <a:gd name="connsiteX4" fmla="*/ 109153 w 191144"/>
                <a:gd name="connsiteY4" fmla="*/ 60966 h 122989"/>
                <a:gd name="connsiteX5" fmla="*/ 112562 w 191144"/>
                <a:gd name="connsiteY5" fmla="*/ 59187 h 122989"/>
                <a:gd name="connsiteX6" fmla="*/ 124614 w 191144"/>
                <a:gd name="connsiteY6" fmla="*/ 55680 h 122989"/>
                <a:gd name="connsiteX7" fmla="*/ 125849 w 191144"/>
                <a:gd name="connsiteY7" fmla="*/ 55433 h 122989"/>
                <a:gd name="connsiteX8" fmla="*/ 131037 w 191144"/>
                <a:gd name="connsiteY8" fmla="*/ 55335 h 122989"/>
                <a:gd name="connsiteX9" fmla="*/ 134099 w 191144"/>
                <a:gd name="connsiteY9" fmla="*/ 55483 h 122989"/>
                <a:gd name="connsiteX10" fmla="*/ 131975 w 191144"/>
                <a:gd name="connsiteY10" fmla="*/ 55236 h 122989"/>
                <a:gd name="connsiteX11" fmla="*/ 136667 w 191144"/>
                <a:gd name="connsiteY11" fmla="*/ 56520 h 122989"/>
                <a:gd name="connsiteX12" fmla="*/ 135284 w 191144"/>
                <a:gd name="connsiteY12" fmla="*/ 56224 h 122989"/>
                <a:gd name="connsiteX13" fmla="*/ 136915 w 191144"/>
                <a:gd name="connsiteY13" fmla="*/ 57261 h 122989"/>
                <a:gd name="connsiteX14" fmla="*/ 134791 w 191144"/>
                <a:gd name="connsiteY14" fmla="*/ 55927 h 122989"/>
                <a:gd name="connsiteX15" fmla="*/ 133358 w 191144"/>
                <a:gd name="connsiteY15" fmla="*/ 53704 h 122989"/>
                <a:gd name="connsiteX16" fmla="*/ 134544 w 191144"/>
                <a:gd name="connsiteY16" fmla="*/ 55384 h 122989"/>
                <a:gd name="connsiteX17" fmla="*/ 134989 w 191144"/>
                <a:gd name="connsiteY17" fmla="*/ 57706 h 122989"/>
                <a:gd name="connsiteX18" fmla="*/ 134643 w 191144"/>
                <a:gd name="connsiteY18" fmla="*/ 63880 h 122989"/>
                <a:gd name="connsiteX19" fmla="*/ 134247 w 191144"/>
                <a:gd name="connsiteY19" fmla="*/ 68969 h 122989"/>
                <a:gd name="connsiteX20" fmla="*/ 133309 w 191144"/>
                <a:gd name="connsiteY20" fmla="*/ 73068 h 122989"/>
                <a:gd name="connsiteX21" fmla="*/ 131482 w 191144"/>
                <a:gd name="connsiteY21" fmla="*/ 80676 h 122989"/>
                <a:gd name="connsiteX22" fmla="*/ 136421 w 191144"/>
                <a:gd name="connsiteY22" fmla="*/ 116194 h 122989"/>
                <a:gd name="connsiteX23" fmla="*/ 154798 w 191144"/>
                <a:gd name="connsiteY23" fmla="*/ 121183 h 122989"/>
                <a:gd name="connsiteX24" fmla="*/ 181769 w 191144"/>
                <a:gd name="connsiteY24" fmla="*/ 93125 h 122989"/>
                <a:gd name="connsiteX25" fmla="*/ 190117 w 191144"/>
                <a:gd name="connsiteY25" fmla="*/ 46048 h 122989"/>
                <a:gd name="connsiteX26" fmla="*/ 128270 w 191144"/>
                <a:gd name="connsiteY26" fmla="*/ 107 h 122989"/>
                <a:gd name="connsiteX27" fmla="*/ 54667 w 191144"/>
                <a:gd name="connsiteY27" fmla="*/ 33352 h 122989"/>
                <a:gd name="connsiteX28" fmla="*/ 18754 w 191144"/>
                <a:gd name="connsiteY28" fmla="*/ 59237 h 122989"/>
                <a:gd name="connsiteX29" fmla="*/ 5712 w 191144"/>
                <a:gd name="connsiteY29" fmla="*/ 71439 h 122989"/>
                <a:gd name="connsiteX30" fmla="*/ 2699 w 191144"/>
                <a:gd name="connsiteY30" fmla="*/ 92087 h 122989"/>
                <a:gd name="connsiteX31" fmla="*/ 2699 w 191144"/>
                <a:gd name="connsiteY31" fmla="*/ 92087 h 122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1144" h="122989">
                  <a:moveTo>
                    <a:pt x="2699" y="92087"/>
                  </a:moveTo>
                  <a:cubicBezTo>
                    <a:pt x="12777" y="101720"/>
                    <a:pt x="25570" y="98509"/>
                    <a:pt x="37969" y="95298"/>
                  </a:cubicBezTo>
                  <a:cubicBezTo>
                    <a:pt x="49529" y="92334"/>
                    <a:pt x="60644" y="85863"/>
                    <a:pt x="71165" y="80231"/>
                  </a:cubicBezTo>
                  <a:cubicBezTo>
                    <a:pt x="82181" y="74353"/>
                    <a:pt x="90776" y="70697"/>
                    <a:pt x="102435" y="64473"/>
                  </a:cubicBezTo>
                  <a:cubicBezTo>
                    <a:pt x="104657" y="63288"/>
                    <a:pt x="106880" y="62102"/>
                    <a:pt x="109153" y="60966"/>
                  </a:cubicBezTo>
                  <a:cubicBezTo>
                    <a:pt x="110289" y="60422"/>
                    <a:pt x="117749" y="57311"/>
                    <a:pt x="112562" y="59187"/>
                  </a:cubicBezTo>
                  <a:cubicBezTo>
                    <a:pt x="116514" y="57706"/>
                    <a:pt x="120514" y="56718"/>
                    <a:pt x="124614" y="55680"/>
                  </a:cubicBezTo>
                  <a:cubicBezTo>
                    <a:pt x="130049" y="54347"/>
                    <a:pt x="119823" y="55483"/>
                    <a:pt x="125849" y="55433"/>
                  </a:cubicBezTo>
                  <a:cubicBezTo>
                    <a:pt x="127579" y="55433"/>
                    <a:pt x="129307" y="55335"/>
                    <a:pt x="131037" y="55335"/>
                  </a:cubicBezTo>
                  <a:cubicBezTo>
                    <a:pt x="132074" y="55335"/>
                    <a:pt x="133061" y="55384"/>
                    <a:pt x="134099" y="55483"/>
                  </a:cubicBezTo>
                  <a:cubicBezTo>
                    <a:pt x="130740" y="54939"/>
                    <a:pt x="129999" y="54890"/>
                    <a:pt x="131975" y="55236"/>
                  </a:cubicBezTo>
                  <a:cubicBezTo>
                    <a:pt x="132864" y="55631"/>
                    <a:pt x="136125" y="55631"/>
                    <a:pt x="136667" y="56520"/>
                  </a:cubicBezTo>
                  <a:cubicBezTo>
                    <a:pt x="133061" y="54939"/>
                    <a:pt x="132618" y="54841"/>
                    <a:pt x="135284" y="56224"/>
                  </a:cubicBezTo>
                  <a:cubicBezTo>
                    <a:pt x="135828" y="56570"/>
                    <a:pt x="136372" y="56915"/>
                    <a:pt x="136915" y="57261"/>
                  </a:cubicBezTo>
                  <a:cubicBezTo>
                    <a:pt x="134000" y="54890"/>
                    <a:pt x="133259" y="54445"/>
                    <a:pt x="134791" y="55927"/>
                  </a:cubicBezTo>
                  <a:cubicBezTo>
                    <a:pt x="136273" y="57459"/>
                    <a:pt x="135828" y="56718"/>
                    <a:pt x="133358" y="53704"/>
                  </a:cubicBezTo>
                  <a:cubicBezTo>
                    <a:pt x="134791" y="53013"/>
                    <a:pt x="136618" y="63041"/>
                    <a:pt x="134544" y="55384"/>
                  </a:cubicBezTo>
                  <a:cubicBezTo>
                    <a:pt x="135976" y="60768"/>
                    <a:pt x="135383" y="51580"/>
                    <a:pt x="134989" y="57706"/>
                  </a:cubicBezTo>
                  <a:cubicBezTo>
                    <a:pt x="134840" y="59781"/>
                    <a:pt x="134840" y="61806"/>
                    <a:pt x="134643" y="63880"/>
                  </a:cubicBezTo>
                  <a:cubicBezTo>
                    <a:pt x="134593" y="64720"/>
                    <a:pt x="133853" y="71834"/>
                    <a:pt x="134247" y="68969"/>
                  </a:cubicBezTo>
                  <a:cubicBezTo>
                    <a:pt x="134692" y="65659"/>
                    <a:pt x="133457" y="72427"/>
                    <a:pt x="133309" y="73068"/>
                  </a:cubicBezTo>
                  <a:cubicBezTo>
                    <a:pt x="132717" y="75588"/>
                    <a:pt x="131975" y="78107"/>
                    <a:pt x="131482" y="80676"/>
                  </a:cubicBezTo>
                  <a:cubicBezTo>
                    <a:pt x="129159" y="92680"/>
                    <a:pt x="130493" y="105326"/>
                    <a:pt x="136421" y="116194"/>
                  </a:cubicBezTo>
                  <a:cubicBezTo>
                    <a:pt x="139780" y="122319"/>
                    <a:pt x="148771" y="125085"/>
                    <a:pt x="154798" y="121183"/>
                  </a:cubicBezTo>
                  <a:cubicBezTo>
                    <a:pt x="165418" y="114267"/>
                    <a:pt x="175050" y="106314"/>
                    <a:pt x="181769" y="93125"/>
                  </a:cubicBezTo>
                  <a:cubicBezTo>
                    <a:pt x="189426" y="78008"/>
                    <a:pt x="193081" y="62942"/>
                    <a:pt x="190117" y="46048"/>
                  </a:cubicBezTo>
                  <a:cubicBezTo>
                    <a:pt x="184979" y="16655"/>
                    <a:pt x="157169" y="-1573"/>
                    <a:pt x="128270" y="107"/>
                  </a:cubicBezTo>
                  <a:cubicBezTo>
                    <a:pt x="99866" y="1786"/>
                    <a:pt x="74228" y="17001"/>
                    <a:pt x="54667" y="33352"/>
                  </a:cubicBezTo>
                  <a:cubicBezTo>
                    <a:pt x="43305" y="42837"/>
                    <a:pt x="30017" y="49752"/>
                    <a:pt x="18754" y="59237"/>
                  </a:cubicBezTo>
                  <a:cubicBezTo>
                    <a:pt x="14208" y="63090"/>
                    <a:pt x="9664" y="66943"/>
                    <a:pt x="5712" y="71439"/>
                  </a:cubicBezTo>
                  <a:cubicBezTo>
                    <a:pt x="1612" y="76280"/>
                    <a:pt x="-3081" y="86555"/>
                    <a:pt x="2699" y="92087"/>
                  </a:cubicBezTo>
                  <a:lnTo>
                    <a:pt x="2699" y="92087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95" name="任意多边形: 形状 494"/>
            <p:cNvSpPr/>
            <p:nvPr/>
          </p:nvSpPr>
          <p:spPr>
            <a:xfrm>
              <a:off x="11771923" y="3949265"/>
              <a:ext cx="177388" cy="164434"/>
            </a:xfrm>
            <a:custGeom>
              <a:avLst/>
              <a:gdLst>
                <a:gd name="connsiteX0" fmla="*/ 412 w 177388"/>
                <a:gd name="connsiteY0" fmla="*/ 62154 h 164434"/>
                <a:gd name="connsiteX1" fmla="*/ 20912 w 177388"/>
                <a:gd name="connsiteY1" fmla="*/ 65909 h 164434"/>
                <a:gd name="connsiteX2" fmla="*/ 25556 w 177388"/>
                <a:gd name="connsiteY2" fmla="*/ 65365 h 164434"/>
                <a:gd name="connsiteX3" fmla="*/ 30101 w 177388"/>
                <a:gd name="connsiteY3" fmla="*/ 63686 h 164434"/>
                <a:gd name="connsiteX4" fmla="*/ 39190 w 177388"/>
                <a:gd name="connsiteY4" fmla="*/ 59684 h 164434"/>
                <a:gd name="connsiteX5" fmla="*/ 41067 w 177388"/>
                <a:gd name="connsiteY5" fmla="*/ 58647 h 164434"/>
                <a:gd name="connsiteX6" fmla="*/ 51244 w 177388"/>
                <a:gd name="connsiteY6" fmla="*/ 55436 h 164434"/>
                <a:gd name="connsiteX7" fmla="*/ 56529 w 177388"/>
                <a:gd name="connsiteY7" fmla="*/ 54300 h 164434"/>
                <a:gd name="connsiteX8" fmla="*/ 55491 w 177388"/>
                <a:gd name="connsiteY8" fmla="*/ 54300 h 164434"/>
                <a:gd name="connsiteX9" fmla="*/ 59048 w 177388"/>
                <a:gd name="connsiteY9" fmla="*/ 54004 h 164434"/>
                <a:gd name="connsiteX10" fmla="*/ 69818 w 177388"/>
                <a:gd name="connsiteY10" fmla="*/ 54053 h 164434"/>
                <a:gd name="connsiteX11" fmla="*/ 72534 w 177388"/>
                <a:gd name="connsiteY11" fmla="*/ 54300 h 164434"/>
                <a:gd name="connsiteX12" fmla="*/ 70064 w 177388"/>
                <a:gd name="connsiteY12" fmla="*/ 53954 h 164434"/>
                <a:gd name="connsiteX13" fmla="*/ 72682 w 177388"/>
                <a:gd name="connsiteY13" fmla="*/ 54399 h 164434"/>
                <a:gd name="connsiteX14" fmla="*/ 82463 w 177388"/>
                <a:gd name="connsiteY14" fmla="*/ 55683 h 164434"/>
                <a:gd name="connsiteX15" fmla="*/ 82463 w 177388"/>
                <a:gd name="connsiteY15" fmla="*/ 55930 h 164434"/>
                <a:gd name="connsiteX16" fmla="*/ 87699 w 177388"/>
                <a:gd name="connsiteY16" fmla="*/ 57264 h 164434"/>
                <a:gd name="connsiteX17" fmla="*/ 92837 w 177388"/>
                <a:gd name="connsiteY17" fmla="*/ 58993 h 164434"/>
                <a:gd name="connsiteX18" fmla="*/ 90268 w 177388"/>
                <a:gd name="connsiteY18" fmla="*/ 57906 h 164434"/>
                <a:gd name="connsiteX19" fmla="*/ 93479 w 177388"/>
                <a:gd name="connsiteY19" fmla="*/ 59437 h 164434"/>
                <a:gd name="connsiteX20" fmla="*/ 98962 w 177388"/>
                <a:gd name="connsiteY20" fmla="*/ 62550 h 164434"/>
                <a:gd name="connsiteX21" fmla="*/ 101235 w 177388"/>
                <a:gd name="connsiteY21" fmla="*/ 64081 h 164434"/>
                <a:gd name="connsiteX22" fmla="*/ 98913 w 177388"/>
                <a:gd name="connsiteY22" fmla="*/ 62253 h 164434"/>
                <a:gd name="connsiteX23" fmla="*/ 107360 w 177388"/>
                <a:gd name="connsiteY23" fmla="*/ 70404 h 164434"/>
                <a:gd name="connsiteX24" fmla="*/ 107558 w 177388"/>
                <a:gd name="connsiteY24" fmla="*/ 70602 h 164434"/>
                <a:gd name="connsiteX25" fmla="*/ 110423 w 177388"/>
                <a:gd name="connsiteY25" fmla="*/ 75146 h 164434"/>
                <a:gd name="connsiteX26" fmla="*/ 112992 w 177388"/>
                <a:gd name="connsiteY26" fmla="*/ 79888 h 164434"/>
                <a:gd name="connsiteX27" fmla="*/ 114128 w 177388"/>
                <a:gd name="connsiteY27" fmla="*/ 82358 h 164434"/>
                <a:gd name="connsiteX28" fmla="*/ 113140 w 177388"/>
                <a:gd name="connsiteY28" fmla="*/ 80037 h 164434"/>
                <a:gd name="connsiteX29" fmla="*/ 116400 w 177388"/>
                <a:gd name="connsiteY29" fmla="*/ 91300 h 164434"/>
                <a:gd name="connsiteX30" fmla="*/ 117437 w 177388"/>
                <a:gd name="connsiteY30" fmla="*/ 96635 h 164434"/>
                <a:gd name="connsiteX31" fmla="*/ 117388 w 177388"/>
                <a:gd name="connsiteY31" fmla="*/ 97030 h 164434"/>
                <a:gd name="connsiteX32" fmla="*/ 117091 w 177388"/>
                <a:gd name="connsiteY32" fmla="*/ 110565 h 164434"/>
                <a:gd name="connsiteX33" fmla="*/ 116746 w 177388"/>
                <a:gd name="connsiteY33" fmla="*/ 116839 h 164434"/>
                <a:gd name="connsiteX34" fmla="*/ 116598 w 177388"/>
                <a:gd name="connsiteY34" fmla="*/ 119506 h 164434"/>
                <a:gd name="connsiteX35" fmla="*/ 116943 w 177388"/>
                <a:gd name="connsiteY35" fmla="*/ 117580 h 164434"/>
                <a:gd name="connsiteX36" fmla="*/ 116054 w 177388"/>
                <a:gd name="connsiteY36" fmla="*/ 128991 h 164434"/>
                <a:gd name="connsiteX37" fmla="*/ 115856 w 177388"/>
                <a:gd name="connsiteY37" fmla="*/ 134820 h 164434"/>
                <a:gd name="connsiteX38" fmla="*/ 115462 w 177388"/>
                <a:gd name="connsiteY38" fmla="*/ 141192 h 164434"/>
                <a:gd name="connsiteX39" fmla="*/ 116054 w 177388"/>
                <a:gd name="connsiteY39" fmla="*/ 145490 h 164434"/>
                <a:gd name="connsiteX40" fmla="*/ 115856 w 177388"/>
                <a:gd name="connsiteY40" fmla="*/ 147219 h 164434"/>
                <a:gd name="connsiteX41" fmla="*/ 136999 w 177388"/>
                <a:gd name="connsiteY41" fmla="*/ 163718 h 164434"/>
                <a:gd name="connsiteX42" fmla="*/ 150239 w 177388"/>
                <a:gd name="connsiteY42" fmla="*/ 158333 h 164434"/>
                <a:gd name="connsiteX43" fmla="*/ 162785 w 177388"/>
                <a:gd name="connsiteY43" fmla="*/ 146774 h 164434"/>
                <a:gd name="connsiteX44" fmla="*/ 177210 w 177388"/>
                <a:gd name="connsiteY44" fmla="*/ 107453 h 164434"/>
                <a:gd name="connsiteX45" fmla="*/ 161402 w 177388"/>
                <a:gd name="connsiteY45" fmla="*/ 45853 h 164434"/>
                <a:gd name="connsiteX46" fmla="*/ 46106 w 177388"/>
                <a:gd name="connsiteY46" fmla="*/ 6482 h 164434"/>
                <a:gd name="connsiteX47" fmla="*/ 3672 w 177388"/>
                <a:gd name="connsiteY47" fmla="*/ 62303 h 164434"/>
                <a:gd name="connsiteX48" fmla="*/ 4611 w 177388"/>
                <a:gd name="connsiteY48" fmla="*/ 58795 h 164434"/>
                <a:gd name="connsiteX49" fmla="*/ 1993 w 177388"/>
                <a:gd name="connsiteY49" fmla="*/ 59586 h 164434"/>
                <a:gd name="connsiteX50" fmla="*/ 412 w 177388"/>
                <a:gd name="connsiteY50" fmla="*/ 62154 h 164434"/>
                <a:gd name="connsiteX51" fmla="*/ 412 w 177388"/>
                <a:gd name="connsiteY51" fmla="*/ 6215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7388" h="164434">
                  <a:moveTo>
                    <a:pt x="412" y="62154"/>
                  </a:moveTo>
                  <a:cubicBezTo>
                    <a:pt x="5056" y="67934"/>
                    <a:pt x="14490" y="66996"/>
                    <a:pt x="20912" y="65909"/>
                  </a:cubicBezTo>
                  <a:cubicBezTo>
                    <a:pt x="17356" y="66501"/>
                    <a:pt x="24370" y="65662"/>
                    <a:pt x="25556" y="65365"/>
                  </a:cubicBezTo>
                  <a:cubicBezTo>
                    <a:pt x="27087" y="65019"/>
                    <a:pt x="34447" y="61957"/>
                    <a:pt x="30101" y="63686"/>
                  </a:cubicBezTo>
                  <a:cubicBezTo>
                    <a:pt x="33163" y="62451"/>
                    <a:pt x="36177" y="61117"/>
                    <a:pt x="39190" y="59684"/>
                  </a:cubicBezTo>
                  <a:cubicBezTo>
                    <a:pt x="40919" y="58845"/>
                    <a:pt x="45364" y="57214"/>
                    <a:pt x="41067" y="58647"/>
                  </a:cubicBezTo>
                  <a:cubicBezTo>
                    <a:pt x="44476" y="57560"/>
                    <a:pt x="47785" y="56276"/>
                    <a:pt x="51244" y="55436"/>
                  </a:cubicBezTo>
                  <a:cubicBezTo>
                    <a:pt x="52972" y="54991"/>
                    <a:pt x="54800" y="54744"/>
                    <a:pt x="56529" y="54300"/>
                  </a:cubicBezTo>
                  <a:cubicBezTo>
                    <a:pt x="57813" y="54004"/>
                    <a:pt x="60975" y="52917"/>
                    <a:pt x="55491" y="54300"/>
                  </a:cubicBezTo>
                  <a:cubicBezTo>
                    <a:pt x="56578" y="54004"/>
                    <a:pt x="57912" y="54053"/>
                    <a:pt x="59048" y="54004"/>
                  </a:cubicBezTo>
                  <a:cubicBezTo>
                    <a:pt x="62654" y="53756"/>
                    <a:pt x="66261" y="53806"/>
                    <a:pt x="69818" y="54053"/>
                  </a:cubicBezTo>
                  <a:cubicBezTo>
                    <a:pt x="70707" y="54102"/>
                    <a:pt x="71645" y="54300"/>
                    <a:pt x="72534" y="54300"/>
                  </a:cubicBezTo>
                  <a:cubicBezTo>
                    <a:pt x="75696" y="54349"/>
                    <a:pt x="69818" y="54102"/>
                    <a:pt x="70064" y="53954"/>
                  </a:cubicBezTo>
                  <a:cubicBezTo>
                    <a:pt x="70311" y="53756"/>
                    <a:pt x="72386" y="54349"/>
                    <a:pt x="72682" y="54399"/>
                  </a:cubicBezTo>
                  <a:cubicBezTo>
                    <a:pt x="75943" y="54893"/>
                    <a:pt x="79203" y="55288"/>
                    <a:pt x="82463" y="55683"/>
                  </a:cubicBezTo>
                  <a:cubicBezTo>
                    <a:pt x="78215" y="55140"/>
                    <a:pt x="79055" y="55189"/>
                    <a:pt x="82463" y="55930"/>
                  </a:cubicBezTo>
                  <a:cubicBezTo>
                    <a:pt x="84242" y="56325"/>
                    <a:pt x="85971" y="56770"/>
                    <a:pt x="87699" y="57264"/>
                  </a:cubicBezTo>
                  <a:cubicBezTo>
                    <a:pt x="88144" y="57412"/>
                    <a:pt x="92738" y="59092"/>
                    <a:pt x="92837" y="58993"/>
                  </a:cubicBezTo>
                  <a:cubicBezTo>
                    <a:pt x="92689" y="59190"/>
                    <a:pt x="87600" y="56474"/>
                    <a:pt x="90268" y="57906"/>
                  </a:cubicBezTo>
                  <a:cubicBezTo>
                    <a:pt x="91305" y="58499"/>
                    <a:pt x="92441" y="58894"/>
                    <a:pt x="93479" y="59437"/>
                  </a:cubicBezTo>
                  <a:cubicBezTo>
                    <a:pt x="95356" y="60376"/>
                    <a:pt x="97183" y="61413"/>
                    <a:pt x="98962" y="62550"/>
                  </a:cubicBezTo>
                  <a:cubicBezTo>
                    <a:pt x="99703" y="63043"/>
                    <a:pt x="100445" y="63636"/>
                    <a:pt x="101235" y="64081"/>
                  </a:cubicBezTo>
                  <a:cubicBezTo>
                    <a:pt x="103853" y="65513"/>
                    <a:pt x="98913" y="62550"/>
                    <a:pt x="98913" y="62253"/>
                  </a:cubicBezTo>
                  <a:cubicBezTo>
                    <a:pt x="98863" y="63142"/>
                    <a:pt x="106372" y="69317"/>
                    <a:pt x="107360" y="70404"/>
                  </a:cubicBezTo>
                  <a:cubicBezTo>
                    <a:pt x="111905" y="75294"/>
                    <a:pt x="104939" y="66353"/>
                    <a:pt x="107558" y="70602"/>
                  </a:cubicBezTo>
                  <a:cubicBezTo>
                    <a:pt x="108496" y="72133"/>
                    <a:pt x="109533" y="73615"/>
                    <a:pt x="110423" y="75146"/>
                  </a:cubicBezTo>
                  <a:cubicBezTo>
                    <a:pt x="111312" y="76727"/>
                    <a:pt x="112201" y="78308"/>
                    <a:pt x="112992" y="79888"/>
                  </a:cubicBezTo>
                  <a:cubicBezTo>
                    <a:pt x="113386" y="80679"/>
                    <a:pt x="113683" y="81568"/>
                    <a:pt x="114128" y="82358"/>
                  </a:cubicBezTo>
                  <a:cubicBezTo>
                    <a:pt x="115906" y="85569"/>
                    <a:pt x="112250" y="76480"/>
                    <a:pt x="113140" y="80037"/>
                  </a:cubicBezTo>
                  <a:cubicBezTo>
                    <a:pt x="114079" y="83840"/>
                    <a:pt x="115511" y="87496"/>
                    <a:pt x="116400" y="91300"/>
                  </a:cubicBezTo>
                  <a:cubicBezTo>
                    <a:pt x="116796" y="93078"/>
                    <a:pt x="117091" y="94856"/>
                    <a:pt x="117437" y="96635"/>
                  </a:cubicBezTo>
                  <a:cubicBezTo>
                    <a:pt x="118376" y="101377"/>
                    <a:pt x="117190" y="90410"/>
                    <a:pt x="117388" y="97030"/>
                  </a:cubicBezTo>
                  <a:cubicBezTo>
                    <a:pt x="117536" y="101575"/>
                    <a:pt x="117487" y="106020"/>
                    <a:pt x="117091" y="110565"/>
                  </a:cubicBezTo>
                  <a:cubicBezTo>
                    <a:pt x="116943" y="112640"/>
                    <a:pt x="116845" y="114714"/>
                    <a:pt x="116746" y="116839"/>
                  </a:cubicBezTo>
                  <a:cubicBezTo>
                    <a:pt x="116697" y="117728"/>
                    <a:pt x="116598" y="118617"/>
                    <a:pt x="116598" y="119506"/>
                  </a:cubicBezTo>
                  <a:cubicBezTo>
                    <a:pt x="116450" y="123310"/>
                    <a:pt x="117042" y="118765"/>
                    <a:pt x="116943" y="117580"/>
                  </a:cubicBezTo>
                  <a:cubicBezTo>
                    <a:pt x="117190" y="121186"/>
                    <a:pt x="116054" y="125236"/>
                    <a:pt x="116054" y="128991"/>
                  </a:cubicBezTo>
                  <a:cubicBezTo>
                    <a:pt x="116054" y="130917"/>
                    <a:pt x="116005" y="132893"/>
                    <a:pt x="115856" y="134820"/>
                  </a:cubicBezTo>
                  <a:cubicBezTo>
                    <a:pt x="115708" y="136944"/>
                    <a:pt x="115314" y="139018"/>
                    <a:pt x="115462" y="141192"/>
                  </a:cubicBezTo>
                  <a:cubicBezTo>
                    <a:pt x="115462" y="140896"/>
                    <a:pt x="116153" y="149936"/>
                    <a:pt x="116054" y="145490"/>
                  </a:cubicBezTo>
                  <a:cubicBezTo>
                    <a:pt x="115955" y="142180"/>
                    <a:pt x="115906" y="146922"/>
                    <a:pt x="115856" y="147219"/>
                  </a:cubicBezTo>
                  <a:cubicBezTo>
                    <a:pt x="115412" y="157543"/>
                    <a:pt x="126823" y="167176"/>
                    <a:pt x="136999" y="163718"/>
                  </a:cubicBezTo>
                  <a:cubicBezTo>
                    <a:pt x="141495" y="162186"/>
                    <a:pt x="146237" y="161050"/>
                    <a:pt x="150239" y="158333"/>
                  </a:cubicBezTo>
                  <a:cubicBezTo>
                    <a:pt x="154981" y="155122"/>
                    <a:pt x="159080" y="151121"/>
                    <a:pt x="162785" y="146774"/>
                  </a:cubicBezTo>
                  <a:cubicBezTo>
                    <a:pt x="172171" y="135610"/>
                    <a:pt x="176320" y="121877"/>
                    <a:pt x="177210" y="107453"/>
                  </a:cubicBezTo>
                  <a:cubicBezTo>
                    <a:pt x="178495" y="86310"/>
                    <a:pt x="172813" y="63735"/>
                    <a:pt x="161402" y="45853"/>
                  </a:cubicBezTo>
                  <a:cubicBezTo>
                    <a:pt x="136900" y="7470"/>
                    <a:pt x="89033" y="-10659"/>
                    <a:pt x="46106" y="6482"/>
                  </a:cubicBezTo>
                  <a:cubicBezTo>
                    <a:pt x="24025" y="15275"/>
                    <a:pt x="-5861" y="34244"/>
                    <a:pt x="3672" y="62303"/>
                  </a:cubicBezTo>
                  <a:cubicBezTo>
                    <a:pt x="3969" y="61117"/>
                    <a:pt x="4315" y="59931"/>
                    <a:pt x="4611" y="58795"/>
                  </a:cubicBezTo>
                  <a:cubicBezTo>
                    <a:pt x="3722" y="59042"/>
                    <a:pt x="2882" y="59289"/>
                    <a:pt x="1993" y="59586"/>
                  </a:cubicBezTo>
                  <a:cubicBezTo>
                    <a:pt x="313" y="59240"/>
                    <a:pt x="-575" y="60919"/>
                    <a:pt x="412" y="62154"/>
                  </a:cubicBezTo>
                  <a:lnTo>
                    <a:pt x="412" y="62154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96" name="任意多边形: 形状 495"/>
            <p:cNvSpPr/>
            <p:nvPr/>
          </p:nvSpPr>
          <p:spPr>
            <a:xfrm>
              <a:off x="11804513" y="4417615"/>
              <a:ext cx="182641" cy="196264"/>
            </a:xfrm>
            <a:custGeom>
              <a:avLst/>
              <a:gdLst>
                <a:gd name="connsiteX0" fmla="*/ 26853 w 182641"/>
                <a:gd name="connsiteY0" fmla="*/ 191774 h 196264"/>
                <a:gd name="connsiteX1" fmla="*/ 48736 w 182641"/>
                <a:gd name="connsiteY1" fmla="*/ 134670 h 196264"/>
                <a:gd name="connsiteX2" fmla="*/ 72893 w 182641"/>
                <a:gd name="connsiteY2" fmla="*/ 88482 h 196264"/>
                <a:gd name="connsiteX3" fmla="*/ 82426 w 182641"/>
                <a:gd name="connsiteY3" fmla="*/ 78602 h 196264"/>
                <a:gd name="connsiteX4" fmla="*/ 87465 w 182641"/>
                <a:gd name="connsiteY4" fmla="*/ 73909 h 196264"/>
                <a:gd name="connsiteX5" fmla="*/ 90824 w 182641"/>
                <a:gd name="connsiteY5" fmla="*/ 70995 h 196264"/>
                <a:gd name="connsiteX6" fmla="*/ 112511 w 182641"/>
                <a:gd name="connsiteY6" fmla="*/ 59979 h 196264"/>
                <a:gd name="connsiteX7" fmla="*/ 121401 w 182641"/>
                <a:gd name="connsiteY7" fmla="*/ 58892 h 196264"/>
                <a:gd name="connsiteX8" fmla="*/ 123871 w 182641"/>
                <a:gd name="connsiteY8" fmla="*/ 58941 h 196264"/>
                <a:gd name="connsiteX9" fmla="*/ 129404 w 182641"/>
                <a:gd name="connsiteY9" fmla="*/ 60423 h 196264"/>
                <a:gd name="connsiteX10" fmla="*/ 134789 w 182641"/>
                <a:gd name="connsiteY10" fmla="*/ 62350 h 196264"/>
                <a:gd name="connsiteX11" fmla="*/ 135925 w 182641"/>
                <a:gd name="connsiteY11" fmla="*/ 62350 h 196264"/>
                <a:gd name="connsiteX12" fmla="*/ 148719 w 182641"/>
                <a:gd name="connsiteY12" fmla="*/ 66846 h 196264"/>
                <a:gd name="connsiteX13" fmla="*/ 156673 w 182641"/>
                <a:gd name="connsiteY13" fmla="*/ 67537 h 196264"/>
                <a:gd name="connsiteX14" fmla="*/ 144521 w 182641"/>
                <a:gd name="connsiteY14" fmla="*/ 64277 h 196264"/>
                <a:gd name="connsiteX15" fmla="*/ 154943 w 182641"/>
                <a:gd name="connsiteY15" fmla="*/ 68080 h 196264"/>
                <a:gd name="connsiteX16" fmla="*/ 160526 w 182641"/>
                <a:gd name="connsiteY16" fmla="*/ 68821 h 196264"/>
                <a:gd name="connsiteX17" fmla="*/ 161217 w 182641"/>
                <a:gd name="connsiteY17" fmla="*/ 68920 h 196264"/>
                <a:gd name="connsiteX18" fmla="*/ 180236 w 182641"/>
                <a:gd name="connsiteY18" fmla="*/ 58003 h 196264"/>
                <a:gd name="connsiteX19" fmla="*/ 181866 w 182641"/>
                <a:gd name="connsiteY19" fmla="*/ 38787 h 196264"/>
                <a:gd name="connsiteX20" fmla="*/ 179445 w 182641"/>
                <a:gd name="connsiteY20" fmla="*/ 32909 h 196264"/>
                <a:gd name="connsiteX21" fmla="*/ 179840 w 182641"/>
                <a:gd name="connsiteY21" fmla="*/ 32118 h 196264"/>
                <a:gd name="connsiteX22" fmla="*/ 171344 w 182641"/>
                <a:gd name="connsiteY22" fmla="*/ 18187 h 196264"/>
                <a:gd name="connsiteX23" fmla="*/ 129009 w 182641"/>
                <a:gd name="connsiteY23" fmla="*/ 305 h 196264"/>
                <a:gd name="connsiteX24" fmla="*/ 50268 w 182641"/>
                <a:gd name="connsiteY24" fmla="*/ 32168 h 196264"/>
                <a:gd name="connsiteX25" fmla="*/ 10157 w 182641"/>
                <a:gd name="connsiteY25" fmla="*/ 103499 h 196264"/>
                <a:gd name="connsiteX26" fmla="*/ 3389 w 182641"/>
                <a:gd name="connsiteY26" fmla="*/ 139659 h 196264"/>
                <a:gd name="connsiteX27" fmla="*/ 2351 w 182641"/>
                <a:gd name="connsiteY27" fmla="*/ 185106 h 196264"/>
                <a:gd name="connsiteX28" fmla="*/ 26853 w 182641"/>
                <a:gd name="connsiteY28" fmla="*/ 191774 h 196264"/>
                <a:gd name="connsiteX29" fmla="*/ 26853 w 182641"/>
                <a:gd name="connsiteY29" fmla="*/ 191774 h 19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2641" h="196264">
                  <a:moveTo>
                    <a:pt x="26853" y="191774"/>
                  </a:moveTo>
                  <a:cubicBezTo>
                    <a:pt x="40240" y="176165"/>
                    <a:pt x="42611" y="153836"/>
                    <a:pt x="48736" y="134670"/>
                  </a:cubicBezTo>
                  <a:cubicBezTo>
                    <a:pt x="53973" y="118318"/>
                    <a:pt x="60691" y="100881"/>
                    <a:pt x="72893" y="88482"/>
                  </a:cubicBezTo>
                  <a:cubicBezTo>
                    <a:pt x="76103" y="85222"/>
                    <a:pt x="79166" y="81813"/>
                    <a:pt x="82426" y="78602"/>
                  </a:cubicBezTo>
                  <a:cubicBezTo>
                    <a:pt x="84057" y="76972"/>
                    <a:pt x="85736" y="75391"/>
                    <a:pt x="87465" y="73909"/>
                  </a:cubicBezTo>
                  <a:cubicBezTo>
                    <a:pt x="87960" y="73465"/>
                    <a:pt x="93195" y="69217"/>
                    <a:pt x="90824" y="70995"/>
                  </a:cubicBezTo>
                  <a:cubicBezTo>
                    <a:pt x="98580" y="65166"/>
                    <a:pt x="104705" y="62004"/>
                    <a:pt x="112511" y="59979"/>
                  </a:cubicBezTo>
                  <a:cubicBezTo>
                    <a:pt x="117154" y="58794"/>
                    <a:pt x="116709" y="58794"/>
                    <a:pt x="121401" y="58892"/>
                  </a:cubicBezTo>
                  <a:cubicBezTo>
                    <a:pt x="123131" y="58941"/>
                    <a:pt x="127724" y="59831"/>
                    <a:pt x="123871" y="58941"/>
                  </a:cubicBezTo>
                  <a:cubicBezTo>
                    <a:pt x="125749" y="59337"/>
                    <a:pt x="127576" y="59831"/>
                    <a:pt x="129404" y="60423"/>
                  </a:cubicBezTo>
                  <a:cubicBezTo>
                    <a:pt x="131233" y="61016"/>
                    <a:pt x="132961" y="61856"/>
                    <a:pt x="134789" y="62350"/>
                  </a:cubicBezTo>
                  <a:cubicBezTo>
                    <a:pt x="136320" y="62795"/>
                    <a:pt x="138790" y="63338"/>
                    <a:pt x="135925" y="62350"/>
                  </a:cubicBezTo>
                  <a:cubicBezTo>
                    <a:pt x="140371" y="63881"/>
                    <a:pt x="143927" y="66104"/>
                    <a:pt x="148719" y="66846"/>
                  </a:cubicBezTo>
                  <a:cubicBezTo>
                    <a:pt x="151436" y="67290"/>
                    <a:pt x="153955" y="67290"/>
                    <a:pt x="156673" y="67537"/>
                  </a:cubicBezTo>
                  <a:cubicBezTo>
                    <a:pt x="152622" y="66450"/>
                    <a:pt x="148571" y="65363"/>
                    <a:pt x="144521" y="64277"/>
                  </a:cubicBezTo>
                  <a:cubicBezTo>
                    <a:pt x="147978" y="65758"/>
                    <a:pt x="151288" y="67241"/>
                    <a:pt x="154943" y="68080"/>
                  </a:cubicBezTo>
                  <a:cubicBezTo>
                    <a:pt x="156821" y="68327"/>
                    <a:pt x="158648" y="68574"/>
                    <a:pt x="160526" y="68821"/>
                  </a:cubicBezTo>
                  <a:cubicBezTo>
                    <a:pt x="158698" y="68179"/>
                    <a:pt x="158945" y="68228"/>
                    <a:pt x="161217" y="68920"/>
                  </a:cubicBezTo>
                  <a:cubicBezTo>
                    <a:pt x="169418" y="71340"/>
                    <a:pt x="177865" y="65857"/>
                    <a:pt x="180236" y="58003"/>
                  </a:cubicBezTo>
                  <a:cubicBezTo>
                    <a:pt x="182162" y="51630"/>
                    <a:pt x="183595" y="45406"/>
                    <a:pt x="181866" y="38787"/>
                  </a:cubicBezTo>
                  <a:cubicBezTo>
                    <a:pt x="181075" y="36811"/>
                    <a:pt x="180236" y="34835"/>
                    <a:pt x="179445" y="32909"/>
                  </a:cubicBezTo>
                  <a:cubicBezTo>
                    <a:pt x="180631" y="34983"/>
                    <a:pt x="180779" y="34687"/>
                    <a:pt x="179840" y="32118"/>
                  </a:cubicBezTo>
                  <a:cubicBezTo>
                    <a:pt x="178013" y="26734"/>
                    <a:pt x="175543" y="22189"/>
                    <a:pt x="171344" y="18187"/>
                  </a:cubicBezTo>
                  <a:cubicBezTo>
                    <a:pt x="159390" y="6876"/>
                    <a:pt x="145162" y="1787"/>
                    <a:pt x="129009" y="305"/>
                  </a:cubicBezTo>
                  <a:cubicBezTo>
                    <a:pt x="99617" y="-2362"/>
                    <a:pt x="71262" y="12803"/>
                    <a:pt x="50268" y="32168"/>
                  </a:cubicBezTo>
                  <a:cubicBezTo>
                    <a:pt x="29966" y="50939"/>
                    <a:pt x="17220" y="77021"/>
                    <a:pt x="10157" y="103499"/>
                  </a:cubicBezTo>
                  <a:cubicBezTo>
                    <a:pt x="6995" y="115355"/>
                    <a:pt x="5069" y="127507"/>
                    <a:pt x="3389" y="139659"/>
                  </a:cubicBezTo>
                  <a:cubicBezTo>
                    <a:pt x="1314" y="154626"/>
                    <a:pt x="-2490" y="170533"/>
                    <a:pt x="2351" y="185106"/>
                  </a:cubicBezTo>
                  <a:cubicBezTo>
                    <a:pt x="5463" y="194886"/>
                    <a:pt x="19048" y="200864"/>
                    <a:pt x="26853" y="191774"/>
                  </a:cubicBezTo>
                  <a:lnTo>
                    <a:pt x="26853" y="191774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97" name="任意多边形: 形状 496"/>
            <p:cNvSpPr/>
            <p:nvPr/>
          </p:nvSpPr>
          <p:spPr>
            <a:xfrm>
              <a:off x="11069781" y="4422527"/>
              <a:ext cx="180462" cy="141222"/>
            </a:xfrm>
            <a:custGeom>
              <a:avLst/>
              <a:gdLst>
                <a:gd name="connsiteX0" fmla="*/ 178780 w 180462"/>
                <a:gd name="connsiteY0" fmla="*/ 117852 h 141222"/>
                <a:gd name="connsiteX1" fmla="*/ 137138 w 180462"/>
                <a:gd name="connsiteY1" fmla="*/ 80210 h 141222"/>
                <a:gd name="connsiteX2" fmla="*/ 96433 w 180462"/>
                <a:gd name="connsiteY2" fmla="*/ 50275 h 141222"/>
                <a:gd name="connsiteX3" fmla="*/ 55975 w 180462"/>
                <a:gd name="connsiteY3" fmla="*/ 20339 h 141222"/>
                <a:gd name="connsiteX4" fmla="*/ 32857 w 180462"/>
                <a:gd name="connsiteY4" fmla="*/ 7199 h 141222"/>
                <a:gd name="connsiteX5" fmla="*/ 8553 w 180462"/>
                <a:gd name="connsiteY5" fmla="*/ 234 h 141222"/>
                <a:gd name="connsiteX6" fmla="*/ 7 w 180462"/>
                <a:gd name="connsiteY6" fmla="*/ 11201 h 141222"/>
                <a:gd name="connsiteX7" fmla="*/ 12357 w 180462"/>
                <a:gd name="connsiteY7" fmla="*/ 34171 h 141222"/>
                <a:gd name="connsiteX8" fmla="*/ 30238 w 180462"/>
                <a:gd name="connsiteY8" fmla="*/ 54177 h 141222"/>
                <a:gd name="connsiteX9" fmla="*/ 72870 w 180462"/>
                <a:gd name="connsiteY9" fmla="*/ 88114 h 141222"/>
                <a:gd name="connsiteX10" fmla="*/ 115402 w 180462"/>
                <a:gd name="connsiteY10" fmla="*/ 118247 h 141222"/>
                <a:gd name="connsiteX11" fmla="*/ 165196 w 180462"/>
                <a:gd name="connsiteY11" fmla="*/ 141218 h 141222"/>
                <a:gd name="connsiteX12" fmla="*/ 178780 w 180462"/>
                <a:gd name="connsiteY12" fmla="*/ 117852 h 141222"/>
                <a:gd name="connsiteX13" fmla="*/ 178780 w 180462"/>
                <a:gd name="connsiteY13" fmla="*/ 117852 h 1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462" h="141222">
                  <a:moveTo>
                    <a:pt x="178780" y="117852"/>
                  </a:moveTo>
                  <a:cubicBezTo>
                    <a:pt x="170827" y="100859"/>
                    <a:pt x="151809" y="90980"/>
                    <a:pt x="137138" y="80210"/>
                  </a:cubicBezTo>
                  <a:cubicBezTo>
                    <a:pt x="123553" y="70232"/>
                    <a:pt x="110018" y="60204"/>
                    <a:pt x="96433" y="50275"/>
                  </a:cubicBezTo>
                  <a:cubicBezTo>
                    <a:pt x="83292" y="40642"/>
                    <a:pt x="70252" y="28144"/>
                    <a:pt x="55975" y="20339"/>
                  </a:cubicBezTo>
                  <a:cubicBezTo>
                    <a:pt x="48220" y="16141"/>
                    <a:pt x="40662" y="11398"/>
                    <a:pt x="32857" y="7199"/>
                  </a:cubicBezTo>
                  <a:cubicBezTo>
                    <a:pt x="24805" y="2852"/>
                    <a:pt x="17839" y="-1001"/>
                    <a:pt x="8553" y="234"/>
                  </a:cubicBezTo>
                  <a:cubicBezTo>
                    <a:pt x="3811" y="876"/>
                    <a:pt x="-191" y="6656"/>
                    <a:pt x="7" y="11201"/>
                  </a:cubicBezTo>
                  <a:cubicBezTo>
                    <a:pt x="401" y="20488"/>
                    <a:pt x="6675" y="27206"/>
                    <a:pt x="12357" y="34171"/>
                  </a:cubicBezTo>
                  <a:cubicBezTo>
                    <a:pt x="17938" y="40988"/>
                    <a:pt x="24311" y="47805"/>
                    <a:pt x="30238" y="54177"/>
                  </a:cubicBezTo>
                  <a:cubicBezTo>
                    <a:pt x="42291" y="67120"/>
                    <a:pt x="58791" y="77444"/>
                    <a:pt x="72870" y="88114"/>
                  </a:cubicBezTo>
                  <a:cubicBezTo>
                    <a:pt x="86750" y="98636"/>
                    <a:pt x="100879" y="108615"/>
                    <a:pt x="115402" y="118247"/>
                  </a:cubicBezTo>
                  <a:cubicBezTo>
                    <a:pt x="130666" y="128374"/>
                    <a:pt x="146177" y="140674"/>
                    <a:pt x="165196" y="141218"/>
                  </a:cubicBezTo>
                  <a:cubicBezTo>
                    <a:pt x="177842" y="141514"/>
                    <a:pt x="183572" y="128077"/>
                    <a:pt x="178780" y="117852"/>
                  </a:cubicBezTo>
                  <a:lnTo>
                    <a:pt x="178780" y="117852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98" name="任意多边形: 形状 497"/>
            <p:cNvSpPr/>
            <p:nvPr/>
          </p:nvSpPr>
          <p:spPr>
            <a:xfrm>
              <a:off x="11147640" y="3894896"/>
              <a:ext cx="91346" cy="188303"/>
            </a:xfrm>
            <a:custGeom>
              <a:avLst/>
              <a:gdLst>
                <a:gd name="connsiteX0" fmla="*/ 3557 w 91346"/>
                <a:gd name="connsiteY0" fmla="*/ 2017 h 188303"/>
                <a:gd name="connsiteX1" fmla="*/ 0 w 91346"/>
                <a:gd name="connsiteY1" fmla="*/ 11353 h 188303"/>
                <a:gd name="connsiteX2" fmla="*/ 1186 w 91346"/>
                <a:gd name="connsiteY2" fmla="*/ 17331 h 188303"/>
                <a:gd name="connsiteX3" fmla="*/ 938 w 91346"/>
                <a:gd name="connsiteY3" fmla="*/ 18220 h 188303"/>
                <a:gd name="connsiteX4" fmla="*/ 4792 w 91346"/>
                <a:gd name="connsiteY4" fmla="*/ 43808 h 188303"/>
                <a:gd name="connsiteX5" fmla="*/ 18771 w 91346"/>
                <a:gd name="connsiteY5" fmla="*/ 90391 h 188303"/>
                <a:gd name="connsiteX6" fmla="*/ 34678 w 91346"/>
                <a:gd name="connsiteY6" fmla="*/ 136826 h 188303"/>
                <a:gd name="connsiteX7" fmla="*/ 63526 w 91346"/>
                <a:gd name="connsiteY7" fmla="*/ 185977 h 188303"/>
                <a:gd name="connsiteX8" fmla="*/ 90103 w 91346"/>
                <a:gd name="connsiteY8" fmla="*/ 174961 h 188303"/>
                <a:gd name="connsiteX9" fmla="*/ 74937 w 91346"/>
                <a:gd name="connsiteY9" fmla="*/ 116622 h 188303"/>
                <a:gd name="connsiteX10" fmla="*/ 55326 w 91346"/>
                <a:gd name="connsiteY10" fmla="*/ 68261 h 188303"/>
                <a:gd name="connsiteX11" fmla="*/ 32109 w 91346"/>
                <a:gd name="connsiteY11" fmla="*/ 17083 h 188303"/>
                <a:gd name="connsiteX12" fmla="*/ 23464 w 91346"/>
                <a:gd name="connsiteY12" fmla="*/ 7006 h 188303"/>
                <a:gd name="connsiteX13" fmla="*/ 21389 w 91346"/>
                <a:gd name="connsiteY13" fmla="*/ 5672 h 188303"/>
                <a:gd name="connsiteX14" fmla="*/ 16795 w 91346"/>
                <a:gd name="connsiteY14" fmla="*/ 1622 h 188303"/>
                <a:gd name="connsiteX15" fmla="*/ 3557 w 91346"/>
                <a:gd name="connsiteY15" fmla="*/ 2017 h 188303"/>
                <a:gd name="connsiteX16" fmla="*/ 3557 w 91346"/>
                <a:gd name="connsiteY16" fmla="*/ 2017 h 18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346" h="188303">
                  <a:moveTo>
                    <a:pt x="3557" y="2017"/>
                  </a:moveTo>
                  <a:cubicBezTo>
                    <a:pt x="1926" y="5030"/>
                    <a:pt x="148" y="7846"/>
                    <a:pt x="0" y="11353"/>
                  </a:cubicBezTo>
                  <a:cubicBezTo>
                    <a:pt x="148" y="13428"/>
                    <a:pt x="493" y="15404"/>
                    <a:pt x="1186" y="17331"/>
                  </a:cubicBezTo>
                  <a:cubicBezTo>
                    <a:pt x="1284" y="15651"/>
                    <a:pt x="1186" y="15947"/>
                    <a:pt x="938" y="18220"/>
                  </a:cubicBezTo>
                  <a:cubicBezTo>
                    <a:pt x="1580" y="26766"/>
                    <a:pt x="2668" y="35410"/>
                    <a:pt x="4792" y="43808"/>
                  </a:cubicBezTo>
                  <a:cubicBezTo>
                    <a:pt x="8793" y="59566"/>
                    <a:pt x="13733" y="74979"/>
                    <a:pt x="18771" y="90391"/>
                  </a:cubicBezTo>
                  <a:cubicBezTo>
                    <a:pt x="23859" y="105952"/>
                    <a:pt x="29095" y="121463"/>
                    <a:pt x="34678" y="136826"/>
                  </a:cubicBezTo>
                  <a:cubicBezTo>
                    <a:pt x="41049" y="154461"/>
                    <a:pt x="46138" y="176048"/>
                    <a:pt x="63526" y="185977"/>
                  </a:cubicBezTo>
                  <a:cubicBezTo>
                    <a:pt x="73603" y="191757"/>
                    <a:pt x="87139" y="186274"/>
                    <a:pt x="90103" y="174961"/>
                  </a:cubicBezTo>
                  <a:cubicBezTo>
                    <a:pt x="95388" y="154708"/>
                    <a:pt x="82594" y="134701"/>
                    <a:pt x="74937" y="116622"/>
                  </a:cubicBezTo>
                  <a:cubicBezTo>
                    <a:pt x="68169" y="100617"/>
                    <a:pt x="61600" y="84513"/>
                    <a:pt x="55326" y="68261"/>
                  </a:cubicBezTo>
                  <a:cubicBezTo>
                    <a:pt x="48558" y="50773"/>
                    <a:pt x="43273" y="32199"/>
                    <a:pt x="32109" y="17083"/>
                  </a:cubicBezTo>
                  <a:cubicBezTo>
                    <a:pt x="29441" y="13477"/>
                    <a:pt x="27514" y="9328"/>
                    <a:pt x="23464" y="7006"/>
                  </a:cubicBezTo>
                  <a:cubicBezTo>
                    <a:pt x="19314" y="5722"/>
                    <a:pt x="18623" y="5228"/>
                    <a:pt x="21389" y="5672"/>
                  </a:cubicBezTo>
                  <a:cubicBezTo>
                    <a:pt x="20055" y="4091"/>
                    <a:pt x="18524" y="2758"/>
                    <a:pt x="16795" y="1622"/>
                  </a:cubicBezTo>
                  <a:cubicBezTo>
                    <a:pt x="14276" y="387"/>
                    <a:pt x="5483" y="-1490"/>
                    <a:pt x="3557" y="2017"/>
                  </a:cubicBezTo>
                  <a:lnTo>
                    <a:pt x="3557" y="2017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99" name="任意多边形: 形状 498"/>
            <p:cNvSpPr/>
            <p:nvPr/>
          </p:nvSpPr>
          <p:spPr>
            <a:xfrm>
              <a:off x="11483705" y="3737045"/>
              <a:ext cx="89663" cy="220333"/>
            </a:xfrm>
            <a:custGeom>
              <a:avLst/>
              <a:gdLst>
                <a:gd name="connsiteX0" fmla="*/ 76216 w 89663"/>
                <a:gd name="connsiteY0" fmla="*/ 1299 h 220333"/>
                <a:gd name="connsiteX1" fmla="*/ 71918 w 89663"/>
                <a:gd name="connsiteY1" fmla="*/ 6239 h 220333"/>
                <a:gd name="connsiteX2" fmla="*/ 69103 w 89663"/>
                <a:gd name="connsiteY2" fmla="*/ 8066 h 220333"/>
                <a:gd name="connsiteX3" fmla="*/ 58779 w 89663"/>
                <a:gd name="connsiteY3" fmla="*/ 19230 h 220333"/>
                <a:gd name="connsiteX4" fmla="*/ 64706 w 89663"/>
                <a:gd name="connsiteY4" fmla="*/ 13303 h 220333"/>
                <a:gd name="connsiteX5" fmla="*/ 44503 w 89663"/>
                <a:gd name="connsiteY5" fmla="*/ 46004 h 220333"/>
                <a:gd name="connsiteX6" fmla="*/ 30078 w 89663"/>
                <a:gd name="connsiteY6" fmla="*/ 83399 h 220333"/>
                <a:gd name="connsiteX7" fmla="*/ 18470 w 89663"/>
                <a:gd name="connsiteY7" fmla="*/ 117188 h 220333"/>
                <a:gd name="connsiteX8" fmla="*/ 14715 w 89663"/>
                <a:gd name="connsiteY8" fmla="*/ 165351 h 220333"/>
                <a:gd name="connsiteX9" fmla="*/ 11355 w 89663"/>
                <a:gd name="connsiteY9" fmla="*/ 152607 h 220333"/>
                <a:gd name="connsiteX10" fmla="*/ 10862 w 89663"/>
                <a:gd name="connsiteY10" fmla="*/ 161202 h 220333"/>
                <a:gd name="connsiteX11" fmla="*/ 28251 w 89663"/>
                <a:gd name="connsiteY11" fmla="*/ 138923 h 220333"/>
                <a:gd name="connsiteX12" fmla="*/ 8590 w 89663"/>
                <a:gd name="connsiteY12" fmla="*/ 156262 h 220333"/>
                <a:gd name="connsiteX13" fmla="*/ 1723 w 89663"/>
                <a:gd name="connsiteY13" fmla="*/ 176022 h 220333"/>
                <a:gd name="connsiteX14" fmla="*/ 12541 w 89663"/>
                <a:gd name="connsiteY14" fmla="*/ 216084 h 220333"/>
                <a:gd name="connsiteX15" fmla="*/ 30967 w 89663"/>
                <a:gd name="connsiteY15" fmla="*/ 218455 h 220333"/>
                <a:gd name="connsiteX16" fmla="*/ 54333 w 89663"/>
                <a:gd name="connsiteY16" fmla="*/ 190248 h 220333"/>
                <a:gd name="connsiteX17" fmla="*/ 54135 w 89663"/>
                <a:gd name="connsiteY17" fmla="*/ 149840 h 220333"/>
                <a:gd name="connsiteX18" fmla="*/ 54185 w 89663"/>
                <a:gd name="connsiteY18" fmla="*/ 172909 h 220333"/>
                <a:gd name="connsiteX19" fmla="*/ 58383 w 89663"/>
                <a:gd name="connsiteY19" fmla="*/ 165351 h 220333"/>
                <a:gd name="connsiteX20" fmla="*/ 42872 w 89663"/>
                <a:gd name="connsiteY20" fmla="*/ 177207 h 220333"/>
                <a:gd name="connsiteX21" fmla="*/ 65151 w 89663"/>
                <a:gd name="connsiteY21" fmla="*/ 152854 h 220333"/>
                <a:gd name="connsiteX22" fmla="*/ 70239 w 89663"/>
                <a:gd name="connsiteY22" fmla="*/ 134230 h 220333"/>
                <a:gd name="connsiteX23" fmla="*/ 78835 w 89663"/>
                <a:gd name="connsiteY23" fmla="*/ 98120 h 220333"/>
                <a:gd name="connsiteX24" fmla="*/ 86096 w 89663"/>
                <a:gd name="connsiteY24" fmla="*/ 61614 h 220333"/>
                <a:gd name="connsiteX25" fmla="*/ 86639 w 89663"/>
                <a:gd name="connsiteY25" fmla="*/ 19230 h 220333"/>
                <a:gd name="connsiteX26" fmla="*/ 88764 w 89663"/>
                <a:gd name="connsiteY26" fmla="*/ 27332 h 220333"/>
                <a:gd name="connsiteX27" fmla="*/ 85750 w 89663"/>
                <a:gd name="connsiteY27" fmla="*/ 12561 h 220333"/>
                <a:gd name="connsiteX28" fmla="*/ 83775 w 89663"/>
                <a:gd name="connsiteY28" fmla="*/ 9943 h 220333"/>
                <a:gd name="connsiteX29" fmla="*/ 84614 w 89663"/>
                <a:gd name="connsiteY29" fmla="*/ 10141 h 220333"/>
                <a:gd name="connsiteX30" fmla="*/ 83577 w 89663"/>
                <a:gd name="connsiteY30" fmla="*/ 3274 h 220333"/>
                <a:gd name="connsiteX31" fmla="*/ 76216 w 89663"/>
                <a:gd name="connsiteY31" fmla="*/ 1299 h 220333"/>
                <a:gd name="connsiteX32" fmla="*/ 76216 w 89663"/>
                <a:gd name="connsiteY32" fmla="*/ 1299 h 22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9663" h="220333">
                  <a:moveTo>
                    <a:pt x="76216" y="1299"/>
                  </a:moveTo>
                  <a:cubicBezTo>
                    <a:pt x="74784" y="2929"/>
                    <a:pt x="73400" y="4658"/>
                    <a:pt x="71918" y="6239"/>
                  </a:cubicBezTo>
                  <a:cubicBezTo>
                    <a:pt x="68906" y="9351"/>
                    <a:pt x="77353" y="3818"/>
                    <a:pt x="69103" y="8066"/>
                  </a:cubicBezTo>
                  <a:cubicBezTo>
                    <a:pt x="64262" y="10536"/>
                    <a:pt x="61694" y="14834"/>
                    <a:pt x="58779" y="19230"/>
                  </a:cubicBezTo>
                  <a:cubicBezTo>
                    <a:pt x="60754" y="17254"/>
                    <a:pt x="62731" y="15278"/>
                    <a:pt x="64706" y="13303"/>
                  </a:cubicBezTo>
                  <a:cubicBezTo>
                    <a:pt x="53740" y="20564"/>
                    <a:pt x="49344" y="34247"/>
                    <a:pt x="44503" y="46004"/>
                  </a:cubicBezTo>
                  <a:cubicBezTo>
                    <a:pt x="39365" y="58354"/>
                    <a:pt x="34623" y="70803"/>
                    <a:pt x="30078" y="83399"/>
                  </a:cubicBezTo>
                  <a:cubicBezTo>
                    <a:pt x="26027" y="94613"/>
                    <a:pt x="21927" y="105777"/>
                    <a:pt x="18470" y="117188"/>
                  </a:cubicBezTo>
                  <a:cubicBezTo>
                    <a:pt x="14023" y="131909"/>
                    <a:pt x="4193" y="151421"/>
                    <a:pt x="14715" y="165351"/>
                  </a:cubicBezTo>
                  <a:cubicBezTo>
                    <a:pt x="13579" y="161103"/>
                    <a:pt x="12492" y="156855"/>
                    <a:pt x="11355" y="152607"/>
                  </a:cubicBezTo>
                  <a:cubicBezTo>
                    <a:pt x="11207" y="155472"/>
                    <a:pt x="11011" y="158337"/>
                    <a:pt x="10862" y="161202"/>
                  </a:cubicBezTo>
                  <a:cubicBezTo>
                    <a:pt x="16641" y="153792"/>
                    <a:pt x="22421" y="146333"/>
                    <a:pt x="28251" y="138923"/>
                  </a:cubicBezTo>
                  <a:cubicBezTo>
                    <a:pt x="18963" y="142579"/>
                    <a:pt x="12986" y="147173"/>
                    <a:pt x="8590" y="156262"/>
                  </a:cubicBezTo>
                  <a:cubicBezTo>
                    <a:pt x="5576" y="162437"/>
                    <a:pt x="3551" y="169402"/>
                    <a:pt x="1723" y="176022"/>
                  </a:cubicBezTo>
                  <a:cubicBezTo>
                    <a:pt x="-2525" y="191483"/>
                    <a:pt x="1081" y="205018"/>
                    <a:pt x="12541" y="216084"/>
                  </a:cubicBezTo>
                  <a:cubicBezTo>
                    <a:pt x="17778" y="221122"/>
                    <a:pt x="24694" y="221369"/>
                    <a:pt x="30967" y="218455"/>
                  </a:cubicBezTo>
                  <a:cubicBezTo>
                    <a:pt x="43613" y="212576"/>
                    <a:pt x="50924" y="203981"/>
                    <a:pt x="54333" y="190248"/>
                  </a:cubicBezTo>
                  <a:cubicBezTo>
                    <a:pt x="57445" y="177652"/>
                    <a:pt x="62632" y="161399"/>
                    <a:pt x="54135" y="149840"/>
                  </a:cubicBezTo>
                  <a:cubicBezTo>
                    <a:pt x="54135" y="157547"/>
                    <a:pt x="54185" y="165203"/>
                    <a:pt x="54185" y="172909"/>
                  </a:cubicBezTo>
                  <a:cubicBezTo>
                    <a:pt x="55568" y="170390"/>
                    <a:pt x="56950" y="167871"/>
                    <a:pt x="58383" y="165351"/>
                  </a:cubicBezTo>
                  <a:cubicBezTo>
                    <a:pt x="53196" y="169303"/>
                    <a:pt x="48010" y="173255"/>
                    <a:pt x="42872" y="177207"/>
                  </a:cubicBezTo>
                  <a:cubicBezTo>
                    <a:pt x="55666" y="172416"/>
                    <a:pt x="61595" y="165845"/>
                    <a:pt x="65151" y="152854"/>
                  </a:cubicBezTo>
                  <a:cubicBezTo>
                    <a:pt x="66830" y="146629"/>
                    <a:pt x="68559" y="140454"/>
                    <a:pt x="70239" y="134230"/>
                  </a:cubicBezTo>
                  <a:cubicBezTo>
                    <a:pt x="73549" y="122276"/>
                    <a:pt x="76216" y="110223"/>
                    <a:pt x="78835" y="98120"/>
                  </a:cubicBezTo>
                  <a:cubicBezTo>
                    <a:pt x="81502" y="85968"/>
                    <a:pt x="84022" y="73865"/>
                    <a:pt x="86096" y="61614"/>
                  </a:cubicBezTo>
                  <a:cubicBezTo>
                    <a:pt x="88418" y="47882"/>
                    <a:pt x="92518" y="32420"/>
                    <a:pt x="86639" y="19230"/>
                  </a:cubicBezTo>
                  <a:cubicBezTo>
                    <a:pt x="87331" y="21947"/>
                    <a:pt x="88072" y="24664"/>
                    <a:pt x="88764" y="27332"/>
                  </a:cubicBezTo>
                  <a:cubicBezTo>
                    <a:pt x="88616" y="22046"/>
                    <a:pt x="88616" y="17205"/>
                    <a:pt x="85750" y="12561"/>
                  </a:cubicBezTo>
                  <a:cubicBezTo>
                    <a:pt x="85059" y="11672"/>
                    <a:pt x="84416" y="10833"/>
                    <a:pt x="83775" y="9943"/>
                  </a:cubicBezTo>
                  <a:cubicBezTo>
                    <a:pt x="84070" y="9993"/>
                    <a:pt x="84317" y="10042"/>
                    <a:pt x="84614" y="10141"/>
                  </a:cubicBezTo>
                  <a:cubicBezTo>
                    <a:pt x="84169" y="7918"/>
                    <a:pt x="83923" y="5547"/>
                    <a:pt x="83577" y="3274"/>
                  </a:cubicBezTo>
                  <a:cubicBezTo>
                    <a:pt x="83033" y="14"/>
                    <a:pt x="78340" y="-1122"/>
                    <a:pt x="76216" y="1299"/>
                  </a:cubicBezTo>
                  <a:lnTo>
                    <a:pt x="76216" y="1299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00" name="任意多边形: 形状 499"/>
            <p:cNvSpPr/>
            <p:nvPr/>
          </p:nvSpPr>
          <p:spPr>
            <a:xfrm>
              <a:off x="11646056" y="4068082"/>
              <a:ext cx="192255" cy="119337"/>
            </a:xfrm>
            <a:custGeom>
              <a:avLst/>
              <a:gdLst>
                <a:gd name="connsiteX0" fmla="*/ 190250 w 192255"/>
                <a:gd name="connsiteY0" fmla="*/ 10717 h 119337"/>
                <a:gd name="connsiteX1" fmla="*/ 138529 w 192255"/>
                <a:gd name="connsiteY1" fmla="*/ 4789 h 119337"/>
                <a:gd name="connsiteX2" fmla="*/ 87550 w 192255"/>
                <a:gd name="connsiteY2" fmla="*/ 21684 h 119337"/>
                <a:gd name="connsiteX3" fmla="*/ 40029 w 192255"/>
                <a:gd name="connsiteY3" fmla="*/ 42579 h 119337"/>
                <a:gd name="connsiteX4" fmla="*/ 16959 w 192255"/>
                <a:gd name="connsiteY4" fmla="*/ 58535 h 119337"/>
                <a:gd name="connsiteX5" fmla="*/ 1053 w 192255"/>
                <a:gd name="connsiteY5" fmla="*/ 86445 h 119337"/>
                <a:gd name="connsiteX6" fmla="*/ 39880 w 192255"/>
                <a:gd name="connsiteY6" fmla="*/ 116380 h 119337"/>
                <a:gd name="connsiteX7" fmla="*/ 40227 w 192255"/>
                <a:gd name="connsiteY7" fmla="*/ 116084 h 119337"/>
                <a:gd name="connsiteX8" fmla="*/ 50303 w 192255"/>
                <a:gd name="connsiteY8" fmla="*/ 111638 h 119337"/>
                <a:gd name="connsiteX9" fmla="*/ 59343 w 192255"/>
                <a:gd name="connsiteY9" fmla="*/ 104772 h 119337"/>
                <a:gd name="connsiteX10" fmla="*/ 60628 w 192255"/>
                <a:gd name="connsiteY10" fmla="*/ 103537 h 119337"/>
                <a:gd name="connsiteX11" fmla="*/ 62110 w 192255"/>
                <a:gd name="connsiteY11" fmla="*/ 102500 h 119337"/>
                <a:gd name="connsiteX12" fmla="*/ 67149 w 192255"/>
                <a:gd name="connsiteY12" fmla="*/ 99140 h 119337"/>
                <a:gd name="connsiteX13" fmla="*/ 77769 w 192255"/>
                <a:gd name="connsiteY13" fmla="*/ 93015 h 119337"/>
                <a:gd name="connsiteX14" fmla="*/ 118473 w 192255"/>
                <a:gd name="connsiteY14" fmla="*/ 74688 h 119337"/>
                <a:gd name="connsiteX15" fmla="*/ 161549 w 192255"/>
                <a:gd name="connsiteY15" fmla="*/ 52409 h 119337"/>
                <a:gd name="connsiteX16" fmla="*/ 190250 w 192255"/>
                <a:gd name="connsiteY16" fmla="*/ 10717 h 119337"/>
                <a:gd name="connsiteX17" fmla="*/ 190250 w 192255"/>
                <a:gd name="connsiteY17" fmla="*/ 10717 h 11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2255" h="119337">
                  <a:moveTo>
                    <a:pt x="190250" y="10717"/>
                  </a:moveTo>
                  <a:cubicBezTo>
                    <a:pt x="181456" y="-6276"/>
                    <a:pt x="153052" y="1134"/>
                    <a:pt x="138529" y="4789"/>
                  </a:cubicBezTo>
                  <a:cubicBezTo>
                    <a:pt x="121141" y="9136"/>
                    <a:pt x="104148" y="15064"/>
                    <a:pt x="87550" y="21684"/>
                  </a:cubicBezTo>
                  <a:cubicBezTo>
                    <a:pt x="71495" y="28056"/>
                    <a:pt x="55144" y="34132"/>
                    <a:pt x="40029" y="42579"/>
                  </a:cubicBezTo>
                  <a:cubicBezTo>
                    <a:pt x="31927" y="47074"/>
                    <a:pt x="23925" y="52409"/>
                    <a:pt x="16959" y="58535"/>
                  </a:cubicBezTo>
                  <a:cubicBezTo>
                    <a:pt x="8265" y="66192"/>
                    <a:pt x="4165" y="75479"/>
                    <a:pt x="1053" y="86445"/>
                  </a:cubicBezTo>
                  <a:cubicBezTo>
                    <a:pt x="-5517" y="109563"/>
                    <a:pt x="20022" y="126408"/>
                    <a:pt x="39880" y="116380"/>
                  </a:cubicBezTo>
                  <a:cubicBezTo>
                    <a:pt x="43091" y="114800"/>
                    <a:pt x="43239" y="114701"/>
                    <a:pt x="40227" y="116084"/>
                  </a:cubicBezTo>
                  <a:cubicBezTo>
                    <a:pt x="43734" y="114948"/>
                    <a:pt x="47092" y="113466"/>
                    <a:pt x="50303" y="111638"/>
                  </a:cubicBezTo>
                  <a:cubicBezTo>
                    <a:pt x="53366" y="109416"/>
                    <a:pt x="56379" y="107093"/>
                    <a:pt x="59343" y="104772"/>
                  </a:cubicBezTo>
                  <a:cubicBezTo>
                    <a:pt x="61962" y="102599"/>
                    <a:pt x="62407" y="102203"/>
                    <a:pt x="60628" y="103537"/>
                  </a:cubicBezTo>
                  <a:cubicBezTo>
                    <a:pt x="58849" y="104821"/>
                    <a:pt x="59343" y="104476"/>
                    <a:pt x="62110" y="102500"/>
                  </a:cubicBezTo>
                  <a:cubicBezTo>
                    <a:pt x="63789" y="101364"/>
                    <a:pt x="65469" y="100228"/>
                    <a:pt x="67149" y="99140"/>
                  </a:cubicBezTo>
                  <a:cubicBezTo>
                    <a:pt x="70606" y="96967"/>
                    <a:pt x="74163" y="94942"/>
                    <a:pt x="77769" y="93015"/>
                  </a:cubicBezTo>
                  <a:cubicBezTo>
                    <a:pt x="90958" y="86050"/>
                    <a:pt x="104889" y="80715"/>
                    <a:pt x="118473" y="74688"/>
                  </a:cubicBezTo>
                  <a:cubicBezTo>
                    <a:pt x="133194" y="68168"/>
                    <a:pt x="147915" y="60955"/>
                    <a:pt x="161549" y="52409"/>
                  </a:cubicBezTo>
                  <a:cubicBezTo>
                    <a:pt x="173997" y="44407"/>
                    <a:pt x="199585" y="28846"/>
                    <a:pt x="190250" y="10717"/>
                  </a:cubicBezTo>
                  <a:lnTo>
                    <a:pt x="190250" y="10717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01" name="任意多边形: 形状 500"/>
            <p:cNvSpPr/>
            <p:nvPr/>
          </p:nvSpPr>
          <p:spPr>
            <a:xfrm>
              <a:off x="11886190" y="4569769"/>
              <a:ext cx="64970" cy="241224"/>
            </a:xfrm>
            <a:custGeom>
              <a:avLst/>
              <a:gdLst>
                <a:gd name="connsiteX0" fmla="*/ 13889 w 64970"/>
                <a:gd name="connsiteY0" fmla="*/ 2720 h 241224"/>
                <a:gd name="connsiteX1" fmla="*/ 2084 w 64970"/>
                <a:gd name="connsiteY1" fmla="*/ 30531 h 241224"/>
                <a:gd name="connsiteX2" fmla="*/ 59 w 64970"/>
                <a:gd name="connsiteY2" fmla="*/ 58442 h 241224"/>
                <a:gd name="connsiteX3" fmla="*/ 2725 w 64970"/>
                <a:gd name="connsiteY3" fmla="*/ 117028 h 241224"/>
                <a:gd name="connsiteX4" fmla="*/ 9048 w 64970"/>
                <a:gd name="connsiteY4" fmla="*/ 177937 h 241224"/>
                <a:gd name="connsiteX5" fmla="*/ 28610 w 64970"/>
                <a:gd name="connsiteY5" fmla="*/ 235832 h 241224"/>
                <a:gd name="connsiteX6" fmla="*/ 59484 w 64970"/>
                <a:gd name="connsiteY6" fmla="*/ 231633 h 241224"/>
                <a:gd name="connsiteX7" fmla="*/ 58546 w 64970"/>
                <a:gd name="connsiteY7" fmla="*/ 169193 h 241224"/>
                <a:gd name="connsiteX8" fmla="*/ 48765 w 64970"/>
                <a:gd name="connsiteY8" fmla="*/ 113324 h 241224"/>
                <a:gd name="connsiteX9" fmla="*/ 40615 w 64970"/>
                <a:gd name="connsiteY9" fmla="*/ 57355 h 241224"/>
                <a:gd name="connsiteX10" fmla="*/ 35774 w 64970"/>
                <a:gd name="connsiteY10" fmla="*/ 30729 h 241224"/>
                <a:gd name="connsiteX11" fmla="*/ 21200 w 64970"/>
                <a:gd name="connsiteY11" fmla="*/ 2769 h 241224"/>
                <a:gd name="connsiteX12" fmla="*/ 13889 w 64970"/>
                <a:gd name="connsiteY12" fmla="*/ 2720 h 241224"/>
                <a:gd name="connsiteX13" fmla="*/ 13889 w 64970"/>
                <a:gd name="connsiteY13" fmla="*/ 2720 h 24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970" h="241224">
                  <a:moveTo>
                    <a:pt x="13889" y="2720"/>
                  </a:moveTo>
                  <a:cubicBezTo>
                    <a:pt x="11173" y="12352"/>
                    <a:pt x="4652" y="20751"/>
                    <a:pt x="2084" y="30531"/>
                  </a:cubicBezTo>
                  <a:cubicBezTo>
                    <a:pt x="-287" y="39423"/>
                    <a:pt x="-40" y="49303"/>
                    <a:pt x="59" y="58442"/>
                  </a:cubicBezTo>
                  <a:cubicBezTo>
                    <a:pt x="305" y="78003"/>
                    <a:pt x="1589" y="97516"/>
                    <a:pt x="2725" y="117028"/>
                  </a:cubicBezTo>
                  <a:cubicBezTo>
                    <a:pt x="3911" y="137430"/>
                    <a:pt x="6332" y="157683"/>
                    <a:pt x="9048" y="177937"/>
                  </a:cubicBezTo>
                  <a:cubicBezTo>
                    <a:pt x="11716" y="197795"/>
                    <a:pt x="11963" y="222247"/>
                    <a:pt x="28610" y="235832"/>
                  </a:cubicBezTo>
                  <a:cubicBezTo>
                    <a:pt x="38145" y="243588"/>
                    <a:pt x="52915" y="243637"/>
                    <a:pt x="59484" y="231633"/>
                  </a:cubicBezTo>
                  <a:cubicBezTo>
                    <a:pt x="70303" y="211874"/>
                    <a:pt x="62449" y="189990"/>
                    <a:pt x="58546" y="169193"/>
                  </a:cubicBezTo>
                  <a:cubicBezTo>
                    <a:pt x="55039" y="150619"/>
                    <a:pt x="52074" y="131947"/>
                    <a:pt x="48765" y="113324"/>
                  </a:cubicBezTo>
                  <a:cubicBezTo>
                    <a:pt x="45456" y="94750"/>
                    <a:pt x="43134" y="76027"/>
                    <a:pt x="40615" y="57355"/>
                  </a:cubicBezTo>
                  <a:cubicBezTo>
                    <a:pt x="39429" y="48463"/>
                    <a:pt x="38688" y="39325"/>
                    <a:pt x="35774" y="30729"/>
                  </a:cubicBezTo>
                  <a:cubicBezTo>
                    <a:pt x="32315" y="20701"/>
                    <a:pt x="24709" y="12649"/>
                    <a:pt x="21200" y="2769"/>
                  </a:cubicBezTo>
                  <a:cubicBezTo>
                    <a:pt x="19965" y="-688"/>
                    <a:pt x="14977" y="-1133"/>
                    <a:pt x="13889" y="2720"/>
                  </a:cubicBezTo>
                  <a:lnTo>
                    <a:pt x="13889" y="2720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02" name="任意多边形: 形状 501"/>
            <p:cNvSpPr/>
            <p:nvPr/>
          </p:nvSpPr>
          <p:spPr>
            <a:xfrm>
              <a:off x="11229231" y="4843355"/>
              <a:ext cx="215326" cy="86176"/>
            </a:xfrm>
            <a:custGeom>
              <a:avLst/>
              <a:gdLst>
                <a:gd name="connsiteX0" fmla="*/ 1350 w 215326"/>
                <a:gd name="connsiteY0" fmla="*/ 17573 h 86176"/>
                <a:gd name="connsiteX1" fmla="*/ 9847 w 215326"/>
                <a:gd name="connsiteY1" fmla="*/ 25328 h 86176"/>
                <a:gd name="connsiteX2" fmla="*/ 20022 w 215326"/>
                <a:gd name="connsiteY2" fmla="*/ 33034 h 86176"/>
                <a:gd name="connsiteX3" fmla="*/ 44968 w 215326"/>
                <a:gd name="connsiteY3" fmla="*/ 43705 h 86176"/>
                <a:gd name="connsiteX4" fmla="*/ 95454 w 215326"/>
                <a:gd name="connsiteY4" fmla="*/ 59561 h 86176"/>
                <a:gd name="connsiteX5" fmla="*/ 143173 w 215326"/>
                <a:gd name="connsiteY5" fmla="*/ 75270 h 86176"/>
                <a:gd name="connsiteX6" fmla="*/ 168564 w 215326"/>
                <a:gd name="connsiteY6" fmla="*/ 82778 h 86176"/>
                <a:gd name="connsiteX7" fmla="*/ 184717 w 215326"/>
                <a:gd name="connsiteY7" fmla="*/ 86138 h 86176"/>
                <a:gd name="connsiteX8" fmla="*/ 204081 w 215326"/>
                <a:gd name="connsiteY8" fmla="*/ 81099 h 86176"/>
                <a:gd name="connsiteX9" fmla="*/ 212233 w 215326"/>
                <a:gd name="connsiteY9" fmla="*/ 50719 h 86176"/>
                <a:gd name="connsiteX10" fmla="*/ 199191 w 215326"/>
                <a:gd name="connsiteY10" fmla="*/ 37332 h 86176"/>
                <a:gd name="connsiteX11" fmla="*/ 183729 w 215326"/>
                <a:gd name="connsiteY11" fmla="*/ 31750 h 86176"/>
                <a:gd name="connsiteX12" fmla="*/ 157993 w 215326"/>
                <a:gd name="connsiteY12" fmla="*/ 25476 h 86176"/>
                <a:gd name="connsiteX13" fmla="*/ 107458 w 215326"/>
                <a:gd name="connsiteY13" fmla="*/ 14806 h 86176"/>
                <a:gd name="connsiteX14" fmla="*/ 58553 w 215326"/>
                <a:gd name="connsiteY14" fmla="*/ 3593 h 86176"/>
                <a:gd name="connsiteX15" fmla="*/ 30248 w 215326"/>
                <a:gd name="connsiteY15" fmla="*/ 36 h 86176"/>
                <a:gd name="connsiteX16" fmla="*/ 17059 w 215326"/>
                <a:gd name="connsiteY16" fmla="*/ 1469 h 86176"/>
                <a:gd name="connsiteX17" fmla="*/ 4956 w 215326"/>
                <a:gd name="connsiteY17" fmla="*/ 3988 h 86176"/>
                <a:gd name="connsiteX18" fmla="*/ 1350 w 215326"/>
                <a:gd name="connsiteY18" fmla="*/ 17573 h 86176"/>
                <a:gd name="connsiteX19" fmla="*/ 1350 w 215326"/>
                <a:gd name="connsiteY19" fmla="*/ 17573 h 8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5326" h="86176">
                  <a:moveTo>
                    <a:pt x="1350" y="17573"/>
                  </a:moveTo>
                  <a:cubicBezTo>
                    <a:pt x="3918" y="21179"/>
                    <a:pt x="6437" y="22809"/>
                    <a:pt x="9847" y="25328"/>
                  </a:cubicBezTo>
                  <a:cubicBezTo>
                    <a:pt x="13354" y="27946"/>
                    <a:pt x="16120" y="30861"/>
                    <a:pt x="20022" y="33034"/>
                  </a:cubicBezTo>
                  <a:cubicBezTo>
                    <a:pt x="27976" y="37431"/>
                    <a:pt x="36571" y="40246"/>
                    <a:pt x="44968" y="43705"/>
                  </a:cubicBezTo>
                  <a:cubicBezTo>
                    <a:pt x="61122" y="50373"/>
                    <a:pt x="78659" y="54572"/>
                    <a:pt x="95454" y="59561"/>
                  </a:cubicBezTo>
                  <a:cubicBezTo>
                    <a:pt x="111558" y="64353"/>
                    <a:pt x="127069" y="70528"/>
                    <a:pt x="143173" y="75270"/>
                  </a:cubicBezTo>
                  <a:cubicBezTo>
                    <a:pt x="151620" y="77789"/>
                    <a:pt x="160117" y="80259"/>
                    <a:pt x="168564" y="82778"/>
                  </a:cubicBezTo>
                  <a:cubicBezTo>
                    <a:pt x="173850" y="84360"/>
                    <a:pt x="179136" y="85792"/>
                    <a:pt x="184717" y="86138"/>
                  </a:cubicBezTo>
                  <a:cubicBezTo>
                    <a:pt x="191731" y="86533"/>
                    <a:pt x="197807" y="83816"/>
                    <a:pt x="204081" y="81099"/>
                  </a:cubicBezTo>
                  <a:cubicBezTo>
                    <a:pt x="214257" y="76703"/>
                    <a:pt x="218851" y="59611"/>
                    <a:pt x="212233" y="50719"/>
                  </a:cubicBezTo>
                  <a:cubicBezTo>
                    <a:pt x="208330" y="45483"/>
                    <a:pt x="204872" y="40790"/>
                    <a:pt x="199191" y="37332"/>
                  </a:cubicBezTo>
                  <a:cubicBezTo>
                    <a:pt x="194449" y="34467"/>
                    <a:pt x="189065" y="33034"/>
                    <a:pt x="183729" y="31750"/>
                  </a:cubicBezTo>
                  <a:cubicBezTo>
                    <a:pt x="175134" y="29675"/>
                    <a:pt x="166588" y="27601"/>
                    <a:pt x="157993" y="25476"/>
                  </a:cubicBezTo>
                  <a:cubicBezTo>
                    <a:pt x="141197" y="21376"/>
                    <a:pt x="124253" y="18808"/>
                    <a:pt x="107458" y="14806"/>
                  </a:cubicBezTo>
                  <a:cubicBezTo>
                    <a:pt x="91305" y="10904"/>
                    <a:pt x="74954" y="6260"/>
                    <a:pt x="58553" y="3593"/>
                  </a:cubicBezTo>
                  <a:cubicBezTo>
                    <a:pt x="49168" y="2061"/>
                    <a:pt x="39732" y="579"/>
                    <a:pt x="30248" y="36"/>
                  </a:cubicBezTo>
                  <a:cubicBezTo>
                    <a:pt x="25604" y="-211"/>
                    <a:pt x="21603" y="876"/>
                    <a:pt x="17059" y="1469"/>
                  </a:cubicBezTo>
                  <a:cubicBezTo>
                    <a:pt x="12661" y="2012"/>
                    <a:pt x="9154" y="2061"/>
                    <a:pt x="4956" y="3988"/>
                  </a:cubicBezTo>
                  <a:cubicBezTo>
                    <a:pt x="411" y="6112"/>
                    <a:pt x="-1515" y="13423"/>
                    <a:pt x="1350" y="17573"/>
                  </a:cubicBezTo>
                  <a:lnTo>
                    <a:pt x="1350" y="17573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9" name="任意多边形: 形状 868"/>
            <p:cNvSpPr/>
            <p:nvPr/>
          </p:nvSpPr>
          <p:spPr>
            <a:xfrm>
              <a:off x="10993364" y="4415875"/>
              <a:ext cx="1198636" cy="1024729"/>
            </a:xfrm>
            <a:custGeom>
              <a:avLst/>
              <a:gdLst>
                <a:gd name="connsiteX0" fmla="*/ 1535 w 1198636"/>
                <a:gd name="connsiteY0" fmla="*/ 119 h 1024729"/>
                <a:gd name="connsiteX1" fmla="*/ 36855 w 1198636"/>
                <a:gd name="connsiteY1" fmla="*/ 16273 h 1024729"/>
                <a:gd name="connsiteX2" fmla="*/ 178778 w 1198636"/>
                <a:gd name="connsiteY2" fmla="*/ 83258 h 1024729"/>
                <a:gd name="connsiteX3" fmla="*/ 313537 w 1198636"/>
                <a:gd name="connsiteY3" fmla="*/ 160270 h 1024729"/>
                <a:gd name="connsiteX4" fmla="*/ 571002 w 1198636"/>
                <a:gd name="connsiteY4" fmla="*/ 337117 h 1024729"/>
                <a:gd name="connsiteX5" fmla="*/ 807918 w 1198636"/>
                <a:gd name="connsiteY5" fmla="*/ 539898 h 1024729"/>
                <a:gd name="connsiteX6" fmla="*/ 1022801 w 1198636"/>
                <a:gd name="connsiteY6" fmla="*/ 767774 h 1024729"/>
                <a:gd name="connsiteX7" fmla="*/ 1198636 w 1198636"/>
                <a:gd name="connsiteY7" fmla="*/ 999419 h 1024729"/>
                <a:gd name="connsiteX8" fmla="*/ 1198636 w 1198636"/>
                <a:gd name="connsiteY8" fmla="*/ 1024729 h 1024729"/>
                <a:gd name="connsiteX9" fmla="*/ 1196142 w 1198636"/>
                <a:gd name="connsiteY9" fmla="*/ 1024202 h 1024729"/>
                <a:gd name="connsiteX10" fmla="*/ 1174160 w 1198636"/>
                <a:gd name="connsiteY10" fmla="*/ 992241 h 1024729"/>
                <a:gd name="connsiteX11" fmla="*/ 982690 w 1198636"/>
                <a:gd name="connsiteY11" fmla="*/ 747273 h 1024729"/>
                <a:gd name="connsiteX12" fmla="*/ 767856 w 1198636"/>
                <a:gd name="connsiteY12" fmla="*/ 525276 h 1024729"/>
                <a:gd name="connsiteX13" fmla="*/ 529508 w 1198636"/>
                <a:gd name="connsiteY13" fmla="*/ 325212 h 1024729"/>
                <a:gd name="connsiteX14" fmla="*/ 272239 w 1198636"/>
                <a:gd name="connsiteY14" fmla="*/ 151576 h 1024729"/>
                <a:gd name="connsiteX15" fmla="*/ 137628 w 1198636"/>
                <a:gd name="connsiteY15" fmla="*/ 74267 h 1024729"/>
                <a:gd name="connsiteX16" fmla="*/ 70150 w 1198636"/>
                <a:gd name="connsiteY16" fmla="*/ 36131 h 1024729"/>
                <a:gd name="connsiteX17" fmla="*/ 547 w 1198636"/>
                <a:gd name="connsiteY17" fmla="*/ 1898 h 1024729"/>
                <a:gd name="connsiteX18" fmla="*/ 1535 w 1198636"/>
                <a:gd name="connsiteY18" fmla="*/ 119 h 1024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98636" h="1024729">
                  <a:moveTo>
                    <a:pt x="1535" y="119"/>
                  </a:moveTo>
                  <a:cubicBezTo>
                    <a:pt x="13342" y="5405"/>
                    <a:pt x="25098" y="10790"/>
                    <a:pt x="36855" y="16273"/>
                  </a:cubicBezTo>
                  <a:cubicBezTo>
                    <a:pt x="84277" y="38354"/>
                    <a:pt x="132540" y="58657"/>
                    <a:pt x="178778" y="83258"/>
                  </a:cubicBezTo>
                  <a:cubicBezTo>
                    <a:pt x="224471" y="107512"/>
                    <a:pt x="269374" y="133298"/>
                    <a:pt x="313537" y="160270"/>
                  </a:cubicBezTo>
                  <a:cubicBezTo>
                    <a:pt x="402455" y="214608"/>
                    <a:pt x="488358" y="273689"/>
                    <a:pt x="571002" y="337117"/>
                  </a:cubicBezTo>
                  <a:cubicBezTo>
                    <a:pt x="653547" y="400396"/>
                    <a:pt x="732634" y="468171"/>
                    <a:pt x="807918" y="539898"/>
                  </a:cubicBezTo>
                  <a:cubicBezTo>
                    <a:pt x="883547" y="611971"/>
                    <a:pt x="955323" y="688044"/>
                    <a:pt x="1022801" y="767774"/>
                  </a:cubicBezTo>
                  <a:lnTo>
                    <a:pt x="1198636" y="999419"/>
                  </a:lnTo>
                  <a:lnTo>
                    <a:pt x="1198636" y="1024729"/>
                  </a:lnTo>
                  <a:lnTo>
                    <a:pt x="1196142" y="1024202"/>
                  </a:lnTo>
                  <a:cubicBezTo>
                    <a:pt x="1188880" y="1013532"/>
                    <a:pt x="1181569" y="1002862"/>
                    <a:pt x="1174160" y="992241"/>
                  </a:cubicBezTo>
                  <a:cubicBezTo>
                    <a:pt x="1114782" y="907177"/>
                    <a:pt x="1050811" y="825422"/>
                    <a:pt x="982690" y="747273"/>
                  </a:cubicBezTo>
                  <a:cubicBezTo>
                    <a:pt x="914965" y="669619"/>
                    <a:pt x="843238" y="595471"/>
                    <a:pt x="767856" y="525276"/>
                  </a:cubicBezTo>
                  <a:cubicBezTo>
                    <a:pt x="691930" y="454538"/>
                    <a:pt x="612349" y="387652"/>
                    <a:pt x="529508" y="325212"/>
                  </a:cubicBezTo>
                  <a:cubicBezTo>
                    <a:pt x="446864" y="262920"/>
                    <a:pt x="360959" y="204926"/>
                    <a:pt x="272239" y="151576"/>
                  </a:cubicBezTo>
                  <a:cubicBezTo>
                    <a:pt x="227879" y="124900"/>
                    <a:pt x="182878" y="99312"/>
                    <a:pt x="137628" y="74267"/>
                  </a:cubicBezTo>
                  <a:cubicBezTo>
                    <a:pt x="115053" y="61769"/>
                    <a:pt x="92922" y="48332"/>
                    <a:pt x="70150" y="36131"/>
                  </a:cubicBezTo>
                  <a:cubicBezTo>
                    <a:pt x="47377" y="23880"/>
                    <a:pt x="23912" y="12914"/>
                    <a:pt x="547" y="1898"/>
                  </a:cubicBezTo>
                  <a:cubicBezTo>
                    <a:pt x="-688" y="1305"/>
                    <a:pt x="399" y="-473"/>
                    <a:pt x="1535" y="11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05" name="任意多边形: 形状 504"/>
            <p:cNvSpPr/>
            <p:nvPr/>
          </p:nvSpPr>
          <p:spPr>
            <a:xfrm>
              <a:off x="11138663" y="3833282"/>
              <a:ext cx="526415" cy="1009222"/>
            </a:xfrm>
            <a:custGeom>
              <a:avLst/>
              <a:gdLst>
                <a:gd name="connsiteX0" fmla="*/ 526230 w 526415"/>
                <a:gd name="connsiteY0" fmla="*/ 1006503 h 1009222"/>
                <a:gd name="connsiteX1" fmla="*/ 502815 w 526415"/>
                <a:gd name="connsiteY1" fmla="*/ 954585 h 1009222"/>
                <a:gd name="connsiteX2" fmla="*/ 477374 w 526415"/>
                <a:gd name="connsiteY2" fmla="*/ 907311 h 1009222"/>
                <a:gd name="connsiteX3" fmla="*/ 421208 w 526415"/>
                <a:gd name="connsiteY3" fmla="*/ 811823 h 1009222"/>
                <a:gd name="connsiteX4" fmla="*/ 303689 w 526415"/>
                <a:gd name="connsiteY4" fmla="*/ 623269 h 1009222"/>
                <a:gd name="connsiteX5" fmla="*/ 90683 w 526415"/>
                <a:gd name="connsiteY5" fmla="*/ 238700 h 1009222"/>
                <a:gd name="connsiteX6" fmla="*/ 46668 w 526415"/>
                <a:gd name="connsiteY6" fmla="*/ 124491 h 1009222"/>
                <a:gd name="connsiteX7" fmla="*/ 11792 w 526415"/>
                <a:gd name="connsiteY7" fmla="*/ 4403 h 1009222"/>
                <a:gd name="connsiteX8" fmla="*/ 85 w 526415"/>
                <a:gd name="connsiteY8" fmla="*/ 7416 h 1009222"/>
                <a:gd name="connsiteX9" fmla="*/ 27896 w 526415"/>
                <a:gd name="connsiteY9" fmla="*/ 114858 h 1009222"/>
                <a:gd name="connsiteX10" fmla="*/ 65143 w 526415"/>
                <a:gd name="connsiteY10" fmla="*/ 215928 h 1009222"/>
                <a:gd name="connsiteX11" fmla="*/ 161322 w 526415"/>
                <a:gd name="connsiteY11" fmla="*/ 413769 h 1009222"/>
                <a:gd name="connsiteX12" fmla="*/ 394336 w 526415"/>
                <a:gd name="connsiteY12" fmla="*/ 794287 h 1009222"/>
                <a:gd name="connsiteX13" fmla="*/ 458257 w 526415"/>
                <a:gd name="connsiteY13" fmla="*/ 900000 h 1009222"/>
                <a:gd name="connsiteX14" fmla="*/ 490119 w 526415"/>
                <a:gd name="connsiteY14" fmla="*/ 954535 h 1009222"/>
                <a:gd name="connsiteX15" fmla="*/ 523068 w 526415"/>
                <a:gd name="connsiteY15" fmla="*/ 1008232 h 1009222"/>
                <a:gd name="connsiteX16" fmla="*/ 526230 w 526415"/>
                <a:gd name="connsiteY16" fmla="*/ 1006503 h 1009222"/>
                <a:gd name="connsiteX17" fmla="*/ 526230 w 526415"/>
                <a:gd name="connsiteY17" fmla="*/ 1006503 h 100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6415" h="1009222">
                  <a:moveTo>
                    <a:pt x="526230" y="1006503"/>
                  </a:moveTo>
                  <a:cubicBezTo>
                    <a:pt x="518424" y="989164"/>
                    <a:pt x="511460" y="971628"/>
                    <a:pt x="502815" y="954585"/>
                  </a:cubicBezTo>
                  <a:cubicBezTo>
                    <a:pt x="494663" y="938629"/>
                    <a:pt x="486167" y="922920"/>
                    <a:pt x="477374" y="907311"/>
                  </a:cubicBezTo>
                  <a:cubicBezTo>
                    <a:pt x="459195" y="875152"/>
                    <a:pt x="440424" y="843388"/>
                    <a:pt x="421208" y="811823"/>
                  </a:cubicBezTo>
                  <a:cubicBezTo>
                    <a:pt x="382776" y="748543"/>
                    <a:pt x="343059" y="686005"/>
                    <a:pt x="303689" y="623269"/>
                  </a:cubicBezTo>
                  <a:cubicBezTo>
                    <a:pt x="225787" y="499179"/>
                    <a:pt x="149219" y="373361"/>
                    <a:pt x="90683" y="238700"/>
                  </a:cubicBezTo>
                  <a:cubicBezTo>
                    <a:pt x="74430" y="201305"/>
                    <a:pt x="59611" y="163219"/>
                    <a:pt x="46668" y="124491"/>
                  </a:cubicBezTo>
                  <a:cubicBezTo>
                    <a:pt x="33429" y="84873"/>
                    <a:pt x="23648" y="44415"/>
                    <a:pt x="11792" y="4403"/>
                  </a:cubicBezTo>
                  <a:cubicBezTo>
                    <a:pt x="9520" y="-3205"/>
                    <a:pt x="-1051" y="-142"/>
                    <a:pt x="85" y="7416"/>
                  </a:cubicBezTo>
                  <a:cubicBezTo>
                    <a:pt x="5617" y="44070"/>
                    <a:pt x="16535" y="79637"/>
                    <a:pt x="27896" y="114858"/>
                  </a:cubicBezTo>
                  <a:cubicBezTo>
                    <a:pt x="38912" y="149042"/>
                    <a:pt x="51459" y="182732"/>
                    <a:pt x="65143" y="215928"/>
                  </a:cubicBezTo>
                  <a:cubicBezTo>
                    <a:pt x="93054" y="283801"/>
                    <a:pt x="125854" y="349551"/>
                    <a:pt x="161322" y="413769"/>
                  </a:cubicBezTo>
                  <a:cubicBezTo>
                    <a:pt x="233296" y="544033"/>
                    <a:pt x="315940" y="667876"/>
                    <a:pt x="394336" y="794287"/>
                  </a:cubicBezTo>
                  <a:cubicBezTo>
                    <a:pt x="416021" y="829261"/>
                    <a:pt x="437411" y="864482"/>
                    <a:pt x="458257" y="900000"/>
                  </a:cubicBezTo>
                  <a:cubicBezTo>
                    <a:pt x="468927" y="918129"/>
                    <a:pt x="479697" y="936258"/>
                    <a:pt x="490119" y="954535"/>
                  </a:cubicBezTo>
                  <a:cubicBezTo>
                    <a:pt x="500592" y="972813"/>
                    <a:pt x="512398" y="990152"/>
                    <a:pt x="523068" y="1008232"/>
                  </a:cubicBezTo>
                  <a:cubicBezTo>
                    <a:pt x="524303" y="1010405"/>
                    <a:pt x="527168" y="1008627"/>
                    <a:pt x="526230" y="1006503"/>
                  </a:cubicBezTo>
                  <a:lnTo>
                    <a:pt x="526230" y="100650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06" name="任意多边形: 形状 505"/>
            <p:cNvSpPr/>
            <p:nvPr/>
          </p:nvSpPr>
          <p:spPr>
            <a:xfrm>
              <a:off x="11447093" y="3673624"/>
              <a:ext cx="155472" cy="822953"/>
            </a:xfrm>
            <a:custGeom>
              <a:avLst/>
              <a:gdLst>
                <a:gd name="connsiteX0" fmla="*/ 152544 w 155472"/>
                <a:gd name="connsiteY0" fmla="*/ 749 h 822953"/>
                <a:gd name="connsiteX1" fmla="*/ 115248 w 155472"/>
                <a:gd name="connsiteY1" fmla="*/ 74797 h 822953"/>
                <a:gd name="connsiteX2" fmla="*/ 85955 w 155472"/>
                <a:gd name="connsiteY2" fmla="*/ 151662 h 822953"/>
                <a:gd name="connsiteX3" fmla="*/ 40261 w 155472"/>
                <a:gd name="connsiteY3" fmla="*/ 310379 h 822953"/>
                <a:gd name="connsiteX4" fmla="*/ 248 w 155472"/>
                <a:gd name="connsiteY4" fmla="*/ 637052 h 822953"/>
                <a:gd name="connsiteX5" fmla="*/ 1335 w 155472"/>
                <a:gd name="connsiteY5" fmla="*/ 729873 h 822953"/>
                <a:gd name="connsiteX6" fmla="*/ 3953 w 155472"/>
                <a:gd name="connsiteY6" fmla="*/ 776208 h 822953"/>
                <a:gd name="connsiteX7" fmla="*/ 11412 w 155472"/>
                <a:gd name="connsiteY7" fmla="*/ 820717 h 822953"/>
                <a:gd name="connsiteX8" fmla="*/ 19711 w 155472"/>
                <a:gd name="connsiteY8" fmla="*/ 819629 h 822953"/>
                <a:gd name="connsiteX9" fmla="*/ 19810 w 155472"/>
                <a:gd name="connsiteY9" fmla="*/ 780407 h 822953"/>
                <a:gd name="connsiteX10" fmla="*/ 17290 w 155472"/>
                <a:gd name="connsiteY10" fmla="*/ 739505 h 822953"/>
                <a:gd name="connsiteX11" fmla="*/ 15513 w 155472"/>
                <a:gd name="connsiteY11" fmla="*/ 657602 h 822953"/>
                <a:gd name="connsiteX12" fmla="*/ 24799 w 155472"/>
                <a:gd name="connsiteY12" fmla="*/ 494093 h 822953"/>
                <a:gd name="connsiteX13" fmla="*/ 93266 w 155472"/>
                <a:gd name="connsiteY13" fmla="*/ 174780 h 822953"/>
                <a:gd name="connsiteX14" fmla="*/ 123646 w 155472"/>
                <a:gd name="connsiteY14" fmla="*/ 88530 h 822953"/>
                <a:gd name="connsiteX15" fmla="*/ 155359 w 155472"/>
                <a:gd name="connsiteY15" fmla="*/ 1885 h 822953"/>
                <a:gd name="connsiteX16" fmla="*/ 152544 w 155472"/>
                <a:gd name="connsiteY16" fmla="*/ 749 h 822953"/>
                <a:gd name="connsiteX17" fmla="*/ 152544 w 155472"/>
                <a:gd name="connsiteY17" fmla="*/ 749 h 822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472" h="822953">
                  <a:moveTo>
                    <a:pt x="152544" y="749"/>
                  </a:moveTo>
                  <a:cubicBezTo>
                    <a:pt x="139453" y="25102"/>
                    <a:pt x="126066" y="49258"/>
                    <a:pt x="115248" y="74797"/>
                  </a:cubicBezTo>
                  <a:cubicBezTo>
                    <a:pt x="104578" y="100040"/>
                    <a:pt x="94945" y="125777"/>
                    <a:pt x="85955" y="151662"/>
                  </a:cubicBezTo>
                  <a:cubicBezTo>
                    <a:pt x="67874" y="203728"/>
                    <a:pt x="52561" y="256683"/>
                    <a:pt x="40261" y="310379"/>
                  </a:cubicBezTo>
                  <a:cubicBezTo>
                    <a:pt x="15759" y="417475"/>
                    <a:pt x="2273" y="527190"/>
                    <a:pt x="248" y="637052"/>
                  </a:cubicBezTo>
                  <a:cubicBezTo>
                    <a:pt x="-296" y="667976"/>
                    <a:pt x="50" y="698949"/>
                    <a:pt x="1335" y="729873"/>
                  </a:cubicBezTo>
                  <a:cubicBezTo>
                    <a:pt x="1977" y="745334"/>
                    <a:pt x="2817" y="760796"/>
                    <a:pt x="3953" y="776208"/>
                  </a:cubicBezTo>
                  <a:cubicBezTo>
                    <a:pt x="5039" y="791374"/>
                    <a:pt x="4842" y="806835"/>
                    <a:pt x="11412" y="820717"/>
                  </a:cubicBezTo>
                  <a:cubicBezTo>
                    <a:pt x="13092" y="824323"/>
                    <a:pt x="18822" y="823285"/>
                    <a:pt x="19711" y="819629"/>
                  </a:cubicBezTo>
                  <a:cubicBezTo>
                    <a:pt x="22972" y="806539"/>
                    <a:pt x="20797" y="793745"/>
                    <a:pt x="19810" y="780407"/>
                  </a:cubicBezTo>
                  <a:cubicBezTo>
                    <a:pt x="18822" y="766773"/>
                    <a:pt x="17982" y="753139"/>
                    <a:pt x="17290" y="739505"/>
                  </a:cubicBezTo>
                  <a:cubicBezTo>
                    <a:pt x="16006" y="712237"/>
                    <a:pt x="15414" y="684919"/>
                    <a:pt x="15513" y="657602"/>
                  </a:cubicBezTo>
                  <a:cubicBezTo>
                    <a:pt x="15759" y="602967"/>
                    <a:pt x="18871" y="548382"/>
                    <a:pt x="24799" y="494093"/>
                  </a:cubicBezTo>
                  <a:cubicBezTo>
                    <a:pt x="36606" y="385762"/>
                    <a:pt x="59872" y="278517"/>
                    <a:pt x="93266" y="174780"/>
                  </a:cubicBezTo>
                  <a:cubicBezTo>
                    <a:pt x="102602" y="145783"/>
                    <a:pt x="112778" y="117033"/>
                    <a:pt x="123646" y="88530"/>
                  </a:cubicBezTo>
                  <a:cubicBezTo>
                    <a:pt x="134612" y="59780"/>
                    <a:pt x="144097" y="30487"/>
                    <a:pt x="155359" y="1885"/>
                  </a:cubicBezTo>
                  <a:cubicBezTo>
                    <a:pt x="156051" y="255"/>
                    <a:pt x="153384" y="-782"/>
                    <a:pt x="152544" y="749"/>
                  </a:cubicBezTo>
                  <a:lnTo>
                    <a:pt x="152544" y="74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07" name="任意多边形: 形状 506"/>
            <p:cNvSpPr/>
            <p:nvPr/>
          </p:nvSpPr>
          <p:spPr>
            <a:xfrm>
              <a:off x="11900508" y="4517471"/>
              <a:ext cx="115377" cy="684661"/>
            </a:xfrm>
            <a:custGeom>
              <a:avLst/>
              <a:gdLst>
                <a:gd name="connsiteX0" fmla="*/ 10785 w 115377"/>
                <a:gd name="connsiteY0" fmla="*/ 1272 h 684661"/>
                <a:gd name="connsiteX1" fmla="*/ 4808 w 115377"/>
                <a:gd name="connsiteY1" fmla="*/ 69936 h 684661"/>
                <a:gd name="connsiteX2" fmla="*/ 1647 w 115377"/>
                <a:gd name="connsiteY2" fmla="*/ 138601 h 684661"/>
                <a:gd name="connsiteX3" fmla="*/ 1746 w 115377"/>
                <a:gd name="connsiteY3" fmla="*/ 269655 h 684661"/>
                <a:gd name="connsiteX4" fmla="*/ 24864 w 115377"/>
                <a:gd name="connsiteY4" fmla="*/ 398190 h 684661"/>
                <a:gd name="connsiteX5" fmla="*/ 61517 w 115377"/>
                <a:gd name="connsiteY5" fmla="*/ 532159 h 684661"/>
                <a:gd name="connsiteX6" fmla="*/ 82413 w 115377"/>
                <a:gd name="connsiteY6" fmla="*/ 607788 h 684661"/>
                <a:gd name="connsiteX7" fmla="*/ 106223 w 115377"/>
                <a:gd name="connsiteY7" fmla="*/ 682281 h 684661"/>
                <a:gd name="connsiteX8" fmla="*/ 115362 w 115377"/>
                <a:gd name="connsiteY8" fmla="*/ 679861 h 684661"/>
                <a:gd name="connsiteX9" fmla="*/ 100246 w 115377"/>
                <a:gd name="connsiteY9" fmla="*/ 613469 h 684661"/>
                <a:gd name="connsiteX10" fmla="*/ 81623 w 115377"/>
                <a:gd name="connsiteY10" fmla="*/ 545842 h 684661"/>
                <a:gd name="connsiteX11" fmla="*/ 44870 w 115377"/>
                <a:gd name="connsiteY11" fmla="*/ 412466 h 684661"/>
                <a:gd name="connsiteX12" fmla="*/ 18738 w 115377"/>
                <a:gd name="connsiteY12" fmla="*/ 285166 h 684661"/>
                <a:gd name="connsiteX13" fmla="*/ 15429 w 115377"/>
                <a:gd name="connsiteY13" fmla="*/ 154655 h 684661"/>
                <a:gd name="connsiteX14" fmla="*/ 16021 w 115377"/>
                <a:gd name="connsiteY14" fmla="*/ 79717 h 684661"/>
                <a:gd name="connsiteX15" fmla="*/ 13353 w 115377"/>
                <a:gd name="connsiteY15" fmla="*/ 1173 h 684661"/>
                <a:gd name="connsiteX16" fmla="*/ 10785 w 115377"/>
                <a:gd name="connsiteY16" fmla="*/ 1272 h 684661"/>
                <a:gd name="connsiteX17" fmla="*/ 10785 w 115377"/>
                <a:gd name="connsiteY17" fmla="*/ 1272 h 68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377" h="684661">
                  <a:moveTo>
                    <a:pt x="10785" y="1272"/>
                  </a:moveTo>
                  <a:cubicBezTo>
                    <a:pt x="9550" y="24193"/>
                    <a:pt x="6685" y="47015"/>
                    <a:pt x="4808" y="69936"/>
                  </a:cubicBezTo>
                  <a:cubicBezTo>
                    <a:pt x="2980" y="92759"/>
                    <a:pt x="2338" y="115729"/>
                    <a:pt x="1647" y="138601"/>
                  </a:cubicBezTo>
                  <a:cubicBezTo>
                    <a:pt x="313" y="182269"/>
                    <a:pt x="-1318" y="226036"/>
                    <a:pt x="1746" y="269655"/>
                  </a:cubicBezTo>
                  <a:cubicBezTo>
                    <a:pt x="4808" y="313225"/>
                    <a:pt x="13947" y="356004"/>
                    <a:pt x="24864" y="398190"/>
                  </a:cubicBezTo>
                  <a:cubicBezTo>
                    <a:pt x="36473" y="442995"/>
                    <a:pt x="49217" y="487552"/>
                    <a:pt x="61517" y="532159"/>
                  </a:cubicBezTo>
                  <a:cubicBezTo>
                    <a:pt x="68483" y="557352"/>
                    <a:pt x="75349" y="582595"/>
                    <a:pt x="82413" y="607788"/>
                  </a:cubicBezTo>
                  <a:cubicBezTo>
                    <a:pt x="89379" y="632784"/>
                    <a:pt x="94663" y="658965"/>
                    <a:pt x="106223" y="682281"/>
                  </a:cubicBezTo>
                  <a:cubicBezTo>
                    <a:pt x="108347" y="686530"/>
                    <a:pt x="115757" y="684702"/>
                    <a:pt x="115362" y="679861"/>
                  </a:cubicBezTo>
                  <a:cubicBezTo>
                    <a:pt x="113534" y="657138"/>
                    <a:pt x="106223" y="635452"/>
                    <a:pt x="100246" y="613469"/>
                  </a:cubicBezTo>
                  <a:cubicBezTo>
                    <a:pt x="94121" y="590894"/>
                    <a:pt x="87847" y="568368"/>
                    <a:pt x="81623" y="545842"/>
                  </a:cubicBezTo>
                  <a:cubicBezTo>
                    <a:pt x="69372" y="501384"/>
                    <a:pt x="56874" y="456974"/>
                    <a:pt x="44870" y="412466"/>
                  </a:cubicBezTo>
                  <a:cubicBezTo>
                    <a:pt x="33607" y="370626"/>
                    <a:pt x="23233" y="328291"/>
                    <a:pt x="18738" y="285166"/>
                  </a:cubicBezTo>
                  <a:cubicBezTo>
                    <a:pt x="14194" y="241794"/>
                    <a:pt x="14638" y="198175"/>
                    <a:pt x="15429" y="154655"/>
                  </a:cubicBezTo>
                  <a:cubicBezTo>
                    <a:pt x="15922" y="129659"/>
                    <a:pt x="16318" y="104713"/>
                    <a:pt x="16021" y="79717"/>
                  </a:cubicBezTo>
                  <a:cubicBezTo>
                    <a:pt x="15724" y="53486"/>
                    <a:pt x="13502" y="27404"/>
                    <a:pt x="13353" y="1173"/>
                  </a:cubicBezTo>
                  <a:cubicBezTo>
                    <a:pt x="13353" y="-407"/>
                    <a:pt x="10834" y="-407"/>
                    <a:pt x="10785" y="1272"/>
                  </a:cubicBezTo>
                  <a:lnTo>
                    <a:pt x="10785" y="127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08" name="任意多边形: 形状 507"/>
            <p:cNvSpPr/>
            <p:nvPr/>
          </p:nvSpPr>
          <p:spPr>
            <a:xfrm>
              <a:off x="11193502" y="4827689"/>
              <a:ext cx="692256" cy="230846"/>
            </a:xfrm>
            <a:custGeom>
              <a:avLst/>
              <a:gdLst>
                <a:gd name="connsiteX0" fmla="*/ 573 w 692256"/>
                <a:gd name="connsiteY0" fmla="*/ 2117 h 230846"/>
                <a:gd name="connsiteX1" fmla="*/ 135530 w 692256"/>
                <a:gd name="connsiteY1" fmla="*/ 52207 h 230846"/>
                <a:gd name="connsiteX2" fmla="*/ 278885 w 692256"/>
                <a:gd name="connsiteY2" fmla="*/ 84267 h 230846"/>
                <a:gd name="connsiteX3" fmla="*/ 550330 w 692256"/>
                <a:gd name="connsiteY3" fmla="*/ 156784 h 230846"/>
                <a:gd name="connsiteX4" fmla="*/ 621266 w 692256"/>
                <a:gd name="connsiteY4" fmla="*/ 191017 h 230846"/>
                <a:gd name="connsiteX5" fmla="*/ 654413 w 692256"/>
                <a:gd name="connsiteY5" fmla="*/ 211369 h 230846"/>
                <a:gd name="connsiteX6" fmla="*/ 686325 w 692256"/>
                <a:gd name="connsiteY6" fmla="*/ 230635 h 230846"/>
                <a:gd name="connsiteX7" fmla="*/ 691611 w 692256"/>
                <a:gd name="connsiteY7" fmla="*/ 223768 h 230846"/>
                <a:gd name="connsiteX8" fmla="*/ 667652 w 692256"/>
                <a:gd name="connsiteY8" fmla="*/ 202280 h 230846"/>
                <a:gd name="connsiteX9" fmla="*/ 638359 w 692256"/>
                <a:gd name="connsiteY9" fmla="*/ 183607 h 230846"/>
                <a:gd name="connsiteX10" fmla="*/ 576512 w 692256"/>
                <a:gd name="connsiteY10" fmla="*/ 151894 h 230846"/>
                <a:gd name="connsiteX11" fmla="*/ 444963 w 692256"/>
                <a:gd name="connsiteY11" fmla="*/ 106348 h 230846"/>
                <a:gd name="connsiteX12" fmla="*/ 160081 w 692256"/>
                <a:gd name="connsiteY12" fmla="*/ 45538 h 230846"/>
                <a:gd name="connsiteX13" fmla="*/ 1412 w 692256"/>
                <a:gd name="connsiteY13" fmla="*/ 92 h 230846"/>
                <a:gd name="connsiteX14" fmla="*/ 573 w 692256"/>
                <a:gd name="connsiteY14" fmla="*/ 2117 h 230846"/>
                <a:gd name="connsiteX15" fmla="*/ 573 w 692256"/>
                <a:gd name="connsiteY15" fmla="*/ 2117 h 230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2256" h="230846">
                  <a:moveTo>
                    <a:pt x="573" y="2117"/>
                  </a:moveTo>
                  <a:cubicBezTo>
                    <a:pt x="44341" y="22568"/>
                    <a:pt x="88898" y="39512"/>
                    <a:pt x="135530" y="52207"/>
                  </a:cubicBezTo>
                  <a:cubicBezTo>
                    <a:pt x="182805" y="65100"/>
                    <a:pt x="230919" y="74585"/>
                    <a:pt x="278885" y="84267"/>
                  </a:cubicBezTo>
                  <a:cubicBezTo>
                    <a:pt x="370618" y="102791"/>
                    <a:pt x="463339" y="121266"/>
                    <a:pt x="550330" y="156784"/>
                  </a:cubicBezTo>
                  <a:cubicBezTo>
                    <a:pt x="574634" y="166713"/>
                    <a:pt x="598444" y="178075"/>
                    <a:pt x="621266" y="191017"/>
                  </a:cubicBezTo>
                  <a:cubicBezTo>
                    <a:pt x="632578" y="197390"/>
                    <a:pt x="643644" y="204207"/>
                    <a:pt x="654413" y="211369"/>
                  </a:cubicBezTo>
                  <a:cubicBezTo>
                    <a:pt x="664885" y="218335"/>
                    <a:pt x="674321" y="226485"/>
                    <a:pt x="686325" y="230635"/>
                  </a:cubicBezTo>
                  <a:cubicBezTo>
                    <a:pt x="690079" y="231919"/>
                    <a:pt x="693784" y="227078"/>
                    <a:pt x="691611" y="223768"/>
                  </a:cubicBezTo>
                  <a:cubicBezTo>
                    <a:pt x="685436" y="214383"/>
                    <a:pt x="676791" y="208554"/>
                    <a:pt x="667652" y="202280"/>
                  </a:cubicBezTo>
                  <a:cubicBezTo>
                    <a:pt x="658118" y="195710"/>
                    <a:pt x="648338" y="189486"/>
                    <a:pt x="638359" y="183607"/>
                  </a:cubicBezTo>
                  <a:cubicBezTo>
                    <a:pt x="618402" y="171801"/>
                    <a:pt x="597704" y="161280"/>
                    <a:pt x="576512" y="151894"/>
                  </a:cubicBezTo>
                  <a:cubicBezTo>
                    <a:pt x="534029" y="133023"/>
                    <a:pt x="489817" y="118401"/>
                    <a:pt x="444963" y="106348"/>
                  </a:cubicBezTo>
                  <a:cubicBezTo>
                    <a:pt x="351155" y="81105"/>
                    <a:pt x="254729" y="67323"/>
                    <a:pt x="160081" y="45538"/>
                  </a:cubicBezTo>
                  <a:cubicBezTo>
                    <a:pt x="106681" y="33238"/>
                    <a:pt x="52442" y="20197"/>
                    <a:pt x="1412" y="92"/>
                  </a:cubicBezTo>
                  <a:cubicBezTo>
                    <a:pt x="227" y="-452"/>
                    <a:pt x="-613" y="1573"/>
                    <a:pt x="573" y="2117"/>
                  </a:cubicBezTo>
                  <a:lnTo>
                    <a:pt x="573" y="211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09" name="任意多边形: 形状 508"/>
            <p:cNvSpPr/>
            <p:nvPr/>
          </p:nvSpPr>
          <p:spPr>
            <a:xfrm>
              <a:off x="10900651" y="4293497"/>
              <a:ext cx="394625" cy="290706"/>
            </a:xfrm>
            <a:custGeom>
              <a:avLst/>
              <a:gdLst>
                <a:gd name="connsiteX0" fmla="*/ 393010 w 394625"/>
                <a:gd name="connsiteY0" fmla="*/ 285760 h 290706"/>
                <a:gd name="connsiteX1" fmla="*/ 366781 w 394625"/>
                <a:gd name="connsiteY1" fmla="*/ 277757 h 290706"/>
                <a:gd name="connsiteX2" fmla="*/ 339018 w 394625"/>
                <a:gd name="connsiteY2" fmla="*/ 273360 h 290706"/>
                <a:gd name="connsiteX3" fmla="*/ 288137 w 394625"/>
                <a:gd name="connsiteY3" fmla="*/ 265308 h 290706"/>
                <a:gd name="connsiteX4" fmla="*/ 188303 w 394625"/>
                <a:gd name="connsiteY4" fmla="*/ 241400 h 290706"/>
                <a:gd name="connsiteX5" fmla="*/ 32006 w 394625"/>
                <a:gd name="connsiteY5" fmla="*/ 123781 h 290706"/>
                <a:gd name="connsiteX6" fmla="*/ 19360 w 394625"/>
                <a:gd name="connsiteY6" fmla="*/ 45633 h 290706"/>
                <a:gd name="connsiteX7" fmla="*/ 98398 w 394625"/>
                <a:gd name="connsiteY7" fmla="*/ 19699 h 290706"/>
                <a:gd name="connsiteX8" fmla="*/ 184647 w 394625"/>
                <a:gd name="connsiteY8" fmla="*/ 56945 h 290706"/>
                <a:gd name="connsiteX9" fmla="*/ 258302 w 394625"/>
                <a:gd name="connsiteY9" fmla="*/ 111382 h 290706"/>
                <a:gd name="connsiteX10" fmla="*/ 325879 w 394625"/>
                <a:gd name="connsiteY10" fmla="*/ 191309 h 290706"/>
                <a:gd name="connsiteX11" fmla="*/ 351368 w 394625"/>
                <a:gd name="connsiteY11" fmla="*/ 236213 h 290706"/>
                <a:gd name="connsiteX12" fmla="*/ 371819 w 394625"/>
                <a:gd name="connsiteY12" fmla="*/ 285018 h 290706"/>
                <a:gd name="connsiteX13" fmla="*/ 381749 w 394625"/>
                <a:gd name="connsiteY13" fmla="*/ 272125 h 290706"/>
                <a:gd name="connsiteX14" fmla="*/ 366088 w 394625"/>
                <a:gd name="connsiteY14" fmla="*/ 267828 h 290706"/>
                <a:gd name="connsiteX15" fmla="*/ 361149 w 394625"/>
                <a:gd name="connsiteY15" fmla="*/ 276423 h 290706"/>
                <a:gd name="connsiteX16" fmla="*/ 375079 w 394625"/>
                <a:gd name="connsiteY16" fmla="*/ 288279 h 290706"/>
                <a:gd name="connsiteX17" fmla="*/ 387973 w 394625"/>
                <a:gd name="connsiteY17" fmla="*/ 278399 h 290706"/>
                <a:gd name="connsiteX18" fmla="*/ 369793 w 394625"/>
                <a:gd name="connsiteY18" fmla="*/ 231718 h 290706"/>
                <a:gd name="connsiteX19" fmla="*/ 345638 w 394625"/>
                <a:gd name="connsiteY19" fmla="*/ 187605 h 290706"/>
                <a:gd name="connsiteX20" fmla="*/ 282704 w 394625"/>
                <a:gd name="connsiteY20" fmla="*/ 109407 h 290706"/>
                <a:gd name="connsiteX21" fmla="*/ 112180 w 394625"/>
                <a:gd name="connsiteY21" fmla="*/ 6559 h 290706"/>
                <a:gd name="connsiteX22" fmla="*/ 17384 w 394625"/>
                <a:gd name="connsiteY22" fmla="*/ 19946 h 290706"/>
                <a:gd name="connsiteX23" fmla="*/ 4392 w 394625"/>
                <a:gd name="connsiteY23" fmla="*/ 98440 h 290706"/>
                <a:gd name="connsiteX24" fmla="*/ 144931 w 394625"/>
                <a:gd name="connsiteY24" fmla="*/ 240609 h 290706"/>
                <a:gd name="connsiteX25" fmla="*/ 264081 w 394625"/>
                <a:gd name="connsiteY25" fmla="*/ 275830 h 290706"/>
                <a:gd name="connsiteX26" fmla="*/ 324050 w 394625"/>
                <a:gd name="connsiteY26" fmla="*/ 285463 h 290706"/>
                <a:gd name="connsiteX27" fmla="*/ 357000 w 394625"/>
                <a:gd name="connsiteY27" fmla="*/ 289761 h 290706"/>
                <a:gd name="connsiteX28" fmla="*/ 392418 w 394625"/>
                <a:gd name="connsiteY28" fmla="*/ 290354 h 290706"/>
                <a:gd name="connsiteX29" fmla="*/ 393010 w 394625"/>
                <a:gd name="connsiteY29" fmla="*/ 285760 h 290706"/>
                <a:gd name="connsiteX30" fmla="*/ 393010 w 394625"/>
                <a:gd name="connsiteY30" fmla="*/ 285760 h 29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4625" h="290706">
                  <a:moveTo>
                    <a:pt x="393010" y="285760"/>
                  </a:moveTo>
                  <a:cubicBezTo>
                    <a:pt x="384219" y="283042"/>
                    <a:pt x="375820" y="279337"/>
                    <a:pt x="366781" y="277757"/>
                  </a:cubicBezTo>
                  <a:cubicBezTo>
                    <a:pt x="357543" y="276127"/>
                    <a:pt x="348256" y="274793"/>
                    <a:pt x="339018" y="273360"/>
                  </a:cubicBezTo>
                  <a:cubicBezTo>
                    <a:pt x="322075" y="270693"/>
                    <a:pt x="305082" y="268174"/>
                    <a:pt x="288137" y="265308"/>
                  </a:cubicBezTo>
                  <a:cubicBezTo>
                    <a:pt x="254399" y="259529"/>
                    <a:pt x="220808" y="252366"/>
                    <a:pt x="188303" y="241400"/>
                  </a:cubicBezTo>
                  <a:cubicBezTo>
                    <a:pt x="125814" y="220356"/>
                    <a:pt x="64955" y="182665"/>
                    <a:pt x="32006" y="123781"/>
                  </a:cubicBezTo>
                  <a:cubicBezTo>
                    <a:pt x="19261" y="101058"/>
                    <a:pt x="9480" y="71271"/>
                    <a:pt x="19360" y="45633"/>
                  </a:cubicBezTo>
                  <a:cubicBezTo>
                    <a:pt x="31808" y="13277"/>
                    <a:pt x="69796" y="12585"/>
                    <a:pt x="98398" y="19699"/>
                  </a:cubicBezTo>
                  <a:cubicBezTo>
                    <a:pt x="128630" y="27207"/>
                    <a:pt x="157874" y="41236"/>
                    <a:pt x="184647" y="56945"/>
                  </a:cubicBezTo>
                  <a:cubicBezTo>
                    <a:pt x="211076" y="72456"/>
                    <a:pt x="235775" y="90536"/>
                    <a:pt x="258302" y="111382"/>
                  </a:cubicBezTo>
                  <a:cubicBezTo>
                    <a:pt x="283989" y="135143"/>
                    <a:pt x="306761" y="161967"/>
                    <a:pt x="325879" y="191309"/>
                  </a:cubicBezTo>
                  <a:cubicBezTo>
                    <a:pt x="335264" y="205734"/>
                    <a:pt x="343810" y="220751"/>
                    <a:pt x="351368" y="236213"/>
                  </a:cubicBezTo>
                  <a:cubicBezTo>
                    <a:pt x="359124" y="252119"/>
                    <a:pt x="364212" y="269112"/>
                    <a:pt x="371819" y="285018"/>
                  </a:cubicBezTo>
                  <a:cubicBezTo>
                    <a:pt x="375129" y="280721"/>
                    <a:pt x="378438" y="276423"/>
                    <a:pt x="381749" y="272125"/>
                  </a:cubicBezTo>
                  <a:cubicBezTo>
                    <a:pt x="376562" y="270100"/>
                    <a:pt x="371523" y="268964"/>
                    <a:pt x="366088" y="267828"/>
                  </a:cubicBezTo>
                  <a:cubicBezTo>
                    <a:pt x="361247" y="266840"/>
                    <a:pt x="357345" y="272669"/>
                    <a:pt x="361149" y="276423"/>
                  </a:cubicBezTo>
                  <a:cubicBezTo>
                    <a:pt x="365645" y="280820"/>
                    <a:pt x="369892" y="284673"/>
                    <a:pt x="375079" y="288279"/>
                  </a:cubicBezTo>
                  <a:cubicBezTo>
                    <a:pt x="381699" y="292922"/>
                    <a:pt x="389404" y="285216"/>
                    <a:pt x="387973" y="278399"/>
                  </a:cubicBezTo>
                  <a:cubicBezTo>
                    <a:pt x="384712" y="262394"/>
                    <a:pt x="376710" y="246389"/>
                    <a:pt x="369793" y="231718"/>
                  </a:cubicBezTo>
                  <a:cubicBezTo>
                    <a:pt x="362631" y="216552"/>
                    <a:pt x="354579" y="201782"/>
                    <a:pt x="345638" y="187605"/>
                  </a:cubicBezTo>
                  <a:cubicBezTo>
                    <a:pt x="327805" y="159250"/>
                    <a:pt x="306563" y="132921"/>
                    <a:pt x="282704" y="109407"/>
                  </a:cubicBezTo>
                  <a:cubicBezTo>
                    <a:pt x="235429" y="62824"/>
                    <a:pt x="176250" y="25083"/>
                    <a:pt x="112180" y="6559"/>
                  </a:cubicBezTo>
                  <a:cubicBezTo>
                    <a:pt x="81207" y="-2382"/>
                    <a:pt x="41639" y="-5692"/>
                    <a:pt x="17384" y="19946"/>
                  </a:cubicBezTo>
                  <a:cubicBezTo>
                    <a:pt x="-2424" y="40841"/>
                    <a:pt x="-3067" y="72160"/>
                    <a:pt x="4392" y="98440"/>
                  </a:cubicBezTo>
                  <a:cubicBezTo>
                    <a:pt x="23065" y="164535"/>
                    <a:pt x="84764" y="213489"/>
                    <a:pt x="144931" y="240609"/>
                  </a:cubicBezTo>
                  <a:cubicBezTo>
                    <a:pt x="182870" y="257701"/>
                    <a:pt x="223277" y="268223"/>
                    <a:pt x="264081" y="275830"/>
                  </a:cubicBezTo>
                  <a:cubicBezTo>
                    <a:pt x="283989" y="279535"/>
                    <a:pt x="303995" y="282746"/>
                    <a:pt x="324050" y="285463"/>
                  </a:cubicBezTo>
                  <a:cubicBezTo>
                    <a:pt x="335017" y="286945"/>
                    <a:pt x="345984" y="288378"/>
                    <a:pt x="357000" y="289761"/>
                  </a:cubicBezTo>
                  <a:cubicBezTo>
                    <a:pt x="369102" y="291292"/>
                    <a:pt x="380316" y="290551"/>
                    <a:pt x="392418" y="290354"/>
                  </a:cubicBezTo>
                  <a:cubicBezTo>
                    <a:pt x="394987" y="290206"/>
                    <a:pt x="395480" y="286501"/>
                    <a:pt x="393010" y="285760"/>
                  </a:cubicBezTo>
                  <a:lnTo>
                    <a:pt x="393010" y="28576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10" name="任意多边形: 形状 509"/>
            <p:cNvSpPr/>
            <p:nvPr/>
          </p:nvSpPr>
          <p:spPr>
            <a:xfrm>
              <a:off x="11036114" y="3681997"/>
              <a:ext cx="221820" cy="435355"/>
            </a:xfrm>
            <a:custGeom>
              <a:avLst/>
              <a:gdLst>
                <a:gd name="connsiteX0" fmla="*/ 206421 w 221820"/>
                <a:gd name="connsiteY0" fmla="*/ 432517 h 435355"/>
                <a:gd name="connsiteX1" fmla="*/ 176534 w 221820"/>
                <a:gd name="connsiteY1" fmla="*/ 393641 h 435355"/>
                <a:gd name="connsiteX2" fmla="*/ 143784 w 221820"/>
                <a:gd name="connsiteY2" fmla="*/ 353678 h 435355"/>
                <a:gd name="connsiteX3" fmla="*/ 84159 w 221820"/>
                <a:gd name="connsiteY3" fmla="*/ 271775 h 435355"/>
                <a:gd name="connsiteX4" fmla="*/ 34810 w 221820"/>
                <a:gd name="connsiteY4" fmla="*/ 182808 h 435355"/>
                <a:gd name="connsiteX5" fmla="*/ 14902 w 221820"/>
                <a:gd name="connsiteY5" fmla="*/ 105844 h 435355"/>
                <a:gd name="connsiteX6" fmla="*/ 55359 w 221820"/>
                <a:gd name="connsiteY6" fmla="*/ 33327 h 435355"/>
                <a:gd name="connsiteX7" fmla="*/ 71810 w 221820"/>
                <a:gd name="connsiteY7" fmla="*/ 18656 h 435355"/>
                <a:gd name="connsiteX8" fmla="*/ 95422 w 221820"/>
                <a:gd name="connsiteY8" fmla="*/ 20286 h 435355"/>
                <a:gd name="connsiteX9" fmla="*/ 131236 w 221820"/>
                <a:gd name="connsiteY9" fmla="*/ 40688 h 435355"/>
                <a:gd name="connsiteX10" fmla="*/ 185080 w 221820"/>
                <a:gd name="connsiteY10" fmla="*/ 105153 h 435355"/>
                <a:gd name="connsiteX11" fmla="*/ 204099 w 221820"/>
                <a:gd name="connsiteY11" fmla="*/ 194564 h 435355"/>
                <a:gd name="connsiteX12" fmla="*/ 200197 w 221820"/>
                <a:gd name="connsiteY12" fmla="*/ 303093 h 435355"/>
                <a:gd name="connsiteX13" fmla="*/ 194318 w 221820"/>
                <a:gd name="connsiteY13" fmla="*/ 422292 h 435355"/>
                <a:gd name="connsiteX14" fmla="*/ 211854 w 221820"/>
                <a:gd name="connsiteY14" fmla="*/ 422440 h 435355"/>
                <a:gd name="connsiteX15" fmla="*/ 217535 w 221820"/>
                <a:gd name="connsiteY15" fmla="*/ 308231 h 435355"/>
                <a:gd name="connsiteX16" fmla="*/ 221783 w 221820"/>
                <a:gd name="connsiteY16" fmla="*/ 200640 h 435355"/>
                <a:gd name="connsiteX17" fmla="*/ 204099 w 221820"/>
                <a:gd name="connsiteY17" fmla="*/ 105005 h 435355"/>
                <a:gd name="connsiteX18" fmla="*/ 148821 w 221820"/>
                <a:gd name="connsiteY18" fmla="*/ 33031 h 435355"/>
                <a:gd name="connsiteX19" fmla="*/ 110933 w 221820"/>
                <a:gd name="connsiteY19" fmla="*/ 9221 h 435355"/>
                <a:gd name="connsiteX20" fmla="*/ 69636 w 221820"/>
                <a:gd name="connsiteY20" fmla="*/ 2058 h 435355"/>
                <a:gd name="connsiteX21" fmla="*/ 33575 w 221820"/>
                <a:gd name="connsiteY21" fmla="*/ 33229 h 435355"/>
                <a:gd name="connsiteX22" fmla="*/ 7690 w 221820"/>
                <a:gd name="connsiteY22" fmla="*/ 70475 h 435355"/>
                <a:gd name="connsiteX23" fmla="*/ 7443 w 221820"/>
                <a:gd name="connsiteY23" fmla="*/ 152921 h 435355"/>
                <a:gd name="connsiteX24" fmla="*/ 49531 w 221820"/>
                <a:gd name="connsiteY24" fmla="*/ 241888 h 435355"/>
                <a:gd name="connsiteX25" fmla="*/ 119084 w 221820"/>
                <a:gd name="connsiteY25" fmla="*/ 342365 h 435355"/>
                <a:gd name="connsiteX26" fmla="*/ 158356 w 221820"/>
                <a:gd name="connsiteY26" fmla="*/ 389343 h 435355"/>
                <a:gd name="connsiteX27" fmla="*/ 203506 w 221820"/>
                <a:gd name="connsiteY27" fmla="*/ 434938 h 435355"/>
                <a:gd name="connsiteX28" fmla="*/ 206421 w 221820"/>
                <a:gd name="connsiteY28" fmla="*/ 432517 h 435355"/>
                <a:gd name="connsiteX29" fmla="*/ 206421 w 221820"/>
                <a:gd name="connsiteY29" fmla="*/ 432517 h 435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1820" h="435355">
                  <a:moveTo>
                    <a:pt x="206421" y="432517"/>
                  </a:moveTo>
                  <a:cubicBezTo>
                    <a:pt x="196541" y="419378"/>
                    <a:pt x="187007" y="406336"/>
                    <a:pt x="176534" y="393641"/>
                  </a:cubicBezTo>
                  <a:cubicBezTo>
                    <a:pt x="165568" y="380353"/>
                    <a:pt x="154552" y="367114"/>
                    <a:pt x="143784" y="353678"/>
                  </a:cubicBezTo>
                  <a:cubicBezTo>
                    <a:pt x="122740" y="327249"/>
                    <a:pt x="102585" y="300030"/>
                    <a:pt x="84159" y="271775"/>
                  </a:cubicBezTo>
                  <a:cubicBezTo>
                    <a:pt x="65635" y="243370"/>
                    <a:pt x="48839" y="213731"/>
                    <a:pt x="34810" y="182808"/>
                  </a:cubicBezTo>
                  <a:cubicBezTo>
                    <a:pt x="23893" y="158800"/>
                    <a:pt x="13915" y="132619"/>
                    <a:pt x="14902" y="105844"/>
                  </a:cubicBezTo>
                  <a:cubicBezTo>
                    <a:pt x="16038" y="75810"/>
                    <a:pt x="34711" y="53334"/>
                    <a:pt x="55359" y="33327"/>
                  </a:cubicBezTo>
                  <a:cubicBezTo>
                    <a:pt x="60497" y="28338"/>
                    <a:pt x="65684" y="22410"/>
                    <a:pt x="71810" y="18656"/>
                  </a:cubicBezTo>
                  <a:cubicBezTo>
                    <a:pt x="79762" y="13766"/>
                    <a:pt x="87518" y="16927"/>
                    <a:pt x="95422" y="20286"/>
                  </a:cubicBezTo>
                  <a:cubicBezTo>
                    <a:pt x="108067" y="25621"/>
                    <a:pt x="120171" y="32587"/>
                    <a:pt x="131236" y="40688"/>
                  </a:cubicBezTo>
                  <a:cubicBezTo>
                    <a:pt x="154008" y="57384"/>
                    <a:pt x="172632" y="79812"/>
                    <a:pt x="185080" y="105153"/>
                  </a:cubicBezTo>
                  <a:cubicBezTo>
                    <a:pt x="198714" y="132915"/>
                    <a:pt x="203308" y="163888"/>
                    <a:pt x="204099" y="194564"/>
                  </a:cubicBezTo>
                  <a:cubicBezTo>
                    <a:pt x="204988" y="230724"/>
                    <a:pt x="202024" y="266983"/>
                    <a:pt x="200197" y="303093"/>
                  </a:cubicBezTo>
                  <a:cubicBezTo>
                    <a:pt x="198220" y="342810"/>
                    <a:pt x="196244" y="382576"/>
                    <a:pt x="194318" y="422292"/>
                  </a:cubicBezTo>
                  <a:cubicBezTo>
                    <a:pt x="193774" y="433604"/>
                    <a:pt x="211311" y="433654"/>
                    <a:pt x="211854" y="422440"/>
                  </a:cubicBezTo>
                  <a:cubicBezTo>
                    <a:pt x="213732" y="384354"/>
                    <a:pt x="215658" y="346268"/>
                    <a:pt x="217535" y="308231"/>
                  </a:cubicBezTo>
                  <a:cubicBezTo>
                    <a:pt x="219313" y="272417"/>
                    <a:pt x="222179" y="236504"/>
                    <a:pt x="221783" y="200640"/>
                  </a:cubicBezTo>
                  <a:cubicBezTo>
                    <a:pt x="221438" y="167889"/>
                    <a:pt x="217239" y="135237"/>
                    <a:pt x="204099" y="105005"/>
                  </a:cubicBezTo>
                  <a:cubicBezTo>
                    <a:pt x="191947" y="77095"/>
                    <a:pt x="172533" y="52050"/>
                    <a:pt x="148821" y="33031"/>
                  </a:cubicBezTo>
                  <a:cubicBezTo>
                    <a:pt x="137164" y="23695"/>
                    <a:pt x="124567" y="15495"/>
                    <a:pt x="110933" y="9221"/>
                  </a:cubicBezTo>
                  <a:cubicBezTo>
                    <a:pt x="98237" y="3392"/>
                    <a:pt x="83566" y="-3524"/>
                    <a:pt x="69636" y="2058"/>
                  </a:cubicBezTo>
                  <a:cubicBezTo>
                    <a:pt x="55607" y="7689"/>
                    <a:pt x="43653" y="22361"/>
                    <a:pt x="33575" y="33229"/>
                  </a:cubicBezTo>
                  <a:cubicBezTo>
                    <a:pt x="23250" y="44343"/>
                    <a:pt x="13766" y="56545"/>
                    <a:pt x="7690" y="70475"/>
                  </a:cubicBezTo>
                  <a:cubicBezTo>
                    <a:pt x="-3820" y="96953"/>
                    <a:pt x="-1152" y="125999"/>
                    <a:pt x="7443" y="152921"/>
                  </a:cubicBezTo>
                  <a:cubicBezTo>
                    <a:pt x="17422" y="184043"/>
                    <a:pt x="33081" y="213731"/>
                    <a:pt x="49531" y="241888"/>
                  </a:cubicBezTo>
                  <a:cubicBezTo>
                    <a:pt x="70080" y="277110"/>
                    <a:pt x="93643" y="310503"/>
                    <a:pt x="119084" y="342365"/>
                  </a:cubicBezTo>
                  <a:cubicBezTo>
                    <a:pt x="131779" y="358321"/>
                    <a:pt x="144920" y="373980"/>
                    <a:pt x="158356" y="389343"/>
                  </a:cubicBezTo>
                  <a:cubicBezTo>
                    <a:pt x="172582" y="405645"/>
                    <a:pt x="187649" y="420267"/>
                    <a:pt x="203506" y="434938"/>
                  </a:cubicBezTo>
                  <a:cubicBezTo>
                    <a:pt x="204889" y="436222"/>
                    <a:pt x="207804" y="434296"/>
                    <a:pt x="206421" y="432517"/>
                  </a:cubicBezTo>
                  <a:lnTo>
                    <a:pt x="206421" y="43251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11" name="任意多边形: 形状 510"/>
            <p:cNvSpPr/>
            <p:nvPr/>
          </p:nvSpPr>
          <p:spPr>
            <a:xfrm>
              <a:off x="11480531" y="3561919"/>
              <a:ext cx="264697" cy="413080"/>
            </a:xfrm>
            <a:custGeom>
              <a:avLst/>
              <a:gdLst>
                <a:gd name="connsiteX0" fmla="*/ 21347 w 264697"/>
                <a:gd name="connsiteY0" fmla="*/ 390025 h 413080"/>
                <a:gd name="connsiteX1" fmla="*/ 20458 w 264697"/>
                <a:gd name="connsiteY1" fmla="*/ 198704 h 413080"/>
                <a:gd name="connsiteX2" fmla="*/ 107448 w 264697"/>
                <a:gd name="connsiteY2" fmla="*/ 44877 h 413080"/>
                <a:gd name="connsiteX3" fmla="*/ 190784 w 264697"/>
                <a:gd name="connsiteY3" fmla="*/ 16522 h 413080"/>
                <a:gd name="connsiteX4" fmla="*/ 242849 w 264697"/>
                <a:gd name="connsiteY4" fmla="*/ 64191 h 413080"/>
                <a:gd name="connsiteX5" fmla="*/ 183078 w 264697"/>
                <a:gd name="connsiteY5" fmla="*/ 213770 h 413080"/>
                <a:gd name="connsiteX6" fmla="*/ 101422 w 264697"/>
                <a:gd name="connsiteY6" fmla="*/ 307726 h 413080"/>
                <a:gd name="connsiteX7" fmla="*/ 60915 w 264697"/>
                <a:gd name="connsiteY7" fmla="*/ 354359 h 413080"/>
                <a:gd name="connsiteX8" fmla="*/ 22730 w 264697"/>
                <a:gd name="connsiteY8" fmla="*/ 403263 h 413080"/>
                <a:gd name="connsiteX9" fmla="*/ 31572 w 264697"/>
                <a:gd name="connsiteY9" fmla="*/ 412106 h 413080"/>
                <a:gd name="connsiteX10" fmla="*/ 72376 w 264697"/>
                <a:gd name="connsiteY10" fmla="*/ 370413 h 413080"/>
                <a:gd name="connsiteX11" fmla="*/ 111746 w 264697"/>
                <a:gd name="connsiteY11" fmla="*/ 325016 h 413080"/>
                <a:gd name="connsiteX12" fmla="*/ 190487 w 264697"/>
                <a:gd name="connsiteY12" fmla="*/ 234271 h 413080"/>
                <a:gd name="connsiteX13" fmla="*/ 262165 w 264697"/>
                <a:gd name="connsiteY13" fmla="*/ 69922 h 413080"/>
                <a:gd name="connsiteX14" fmla="*/ 217212 w 264697"/>
                <a:gd name="connsiteY14" fmla="*/ 7284 h 413080"/>
                <a:gd name="connsiteX15" fmla="*/ 127554 w 264697"/>
                <a:gd name="connsiteY15" fmla="*/ 14595 h 413080"/>
                <a:gd name="connsiteX16" fmla="*/ 13690 w 264697"/>
                <a:gd name="connsiteY16" fmla="*/ 160815 h 413080"/>
                <a:gd name="connsiteX17" fmla="*/ 9393 w 264697"/>
                <a:gd name="connsiteY17" fmla="*/ 390074 h 413080"/>
                <a:gd name="connsiteX18" fmla="*/ 21347 w 264697"/>
                <a:gd name="connsiteY18" fmla="*/ 390025 h 413080"/>
                <a:gd name="connsiteX19" fmla="*/ 21347 w 264697"/>
                <a:gd name="connsiteY19" fmla="*/ 390025 h 41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4697" h="413080">
                  <a:moveTo>
                    <a:pt x="21347" y="390025"/>
                  </a:moveTo>
                  <a:cubicBezTo>
                    <a:pt x="16258" y="326646"/>
                    <a:pt x="9490" y="261835"/>
                    <a:pt x="20458" y="198704"/>
                  </a:cubicBezTo>
                  <a:cubicBezTo>
                    <a:pt x="30682" y="139919"/>
                    <a:pt x="58297" y="80938"/>
                    <a:pt x="107448" y="44877"/>
                  </a:cubicBezTo>
                  <a:cubicBezTo>
                    <a:pt x="130616" y="27834"/>
                    <a:pt x="161391" y="13558"/>
                    <a:pt x="190784" y="16522"/>
                  </a:cubicBezTo>
                  <a:cubicBezTo>
                    <a:pt x="216964" y="19140"/>
                    <a:pt x="235391" y="40184"/>
                    <a:pt x="242849" y="64191"/>
                  </a:cubicBezTo>
                  <a:cubicBezTo>
                    <a:pt x="260930" y="122185"/>
                    <a:pt x="218545" y="172868"/>
                    <a:pt x="183078" y="213770"/>
                  </a:cubicBezTo>
                  <a:cubicBezTo>
                    <a:pt x="155908" y="245138"/>
                    <a:pt x="128640" y="276408"/>
                    <a:pt x="101422" y="307726"/>
                  </a:cubicBezTo>
                  <a:cubicBezTo>
                    <a:pt x="87936" y="323287"/>
                    <a:pt x="74450" y="338798"/>
                    <a:pt x="60915" y="354359"/>
                  </a:cubicBezTo>
                  <a:cubicBezTo>
                    <a:pt x="47725" y="369524"/>
                    <a:pt x="30485" y="384591"/>
                    <a:pt x="22730" y="403263"/>
                  </a:cubicBezTo>
                  <a:cubicBezTo>
                    <a:pt x="20458" y="408747"/>
                    <a:pt x="25495" y="415663"/>
                    <a:pt x="31572" y="412106"/>
                  </a:cubicBezTo>
                  <a:cubicBezTo>
                    <a:pt x="48219" y="402325"/>
                    <a:pt x="59779" y="384887"/>
                    <a:pt x="72376" y="370413"/>
                  </a:cubicBezTo>
                  <a:cubicBezTo>
                    <a:pt x="85515" y="355297"/>
                    <a:pt x="98606" y="340132"/>
                    <a:pt x="111746" y="325016"/>
                  </a:cubicBezTo>
                  <a:cubicBezTo>
                    <a:pt x="137976" y="294735"/>
                    <a:pt x="164207" y="264503"/>
                    <a:pt x="190487" y="234271"/>
                  </a:cubicBezTo>
                  <a:cubicBezTo>
                    <a:pt x="229809" y="188923"/>
                    <a:pt x="276096" y="134535"/>
                    <a:pt x="262165" y="69922"/>
                  </a:cubicBezTo>
                  <a:cubicBezTo>
                    <a:pt x="256632" y="44284"/>
                    <a:pt x="241418" y="19041"/>
                    <a:pt x="217212" y="7284"/>
                  </a:cubicBezTo>
                  <a:cubicBezTo>
                    <a:pt x="188462" y="-6696"/>
                    <a:pt x="155020" y="1504"/>
                    <a:pt x="127554" y="14595"/>
                  </a:cubicBezTo>
                  <a:cubicBezTo>
                    <a:pt x="69609" y="42110"/>
                    <a:pt x="30979" y="100598"/>
                    <a:pt x="13690" y="160815"/>
                  </a:cubicBezTo>
                  <a:cubicBezTo>
                    <a:pt x="-7700" y="235308"/>
                    <a:pt x="105" y="314395"/>
                    <a:pt x="9393" y="390074"/>
                  </a:cubicBezTo>
                  <a:cubicBezTo>
                    <a:pt x="10380" y="397336"/>
                    <a:pt x="21988" y="397780"/>
                    <a:pt x="21347" y="390025"/>
                  </a:cubicBezTo>
                  <a:lnTo>
                    <a:pt x="21347" y="39002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12" name="任意多边形: 形状 511"/>
            <p:cNvSpPr/>
            <p:nvPr/>
          </p:nvSpPr>
          <p:spPr>
            <a:xfrm>
              <a:off x="11453338" y="4045691"/>
              <a:ext cx="402917" cy="227741"/>
            </a:xfrm>
            <a:custGeom>
              <a:avLst/>
              <a:gdLst>
                <a:gd name="connsiteX0" fmla="*/ 398923 w 402917"/>
                <a:gd name="connsiteY0" fmla="*/ 406 h 227741"/>
                <a:gd name="connsiteX1" fmla="*/ 312031 w 402917"/>
                <a:gd name="connsiteY1" fmla="*/ 55189 h 227741"/>
                <a:gd name="connsiteX2" fmla="*/ 218272 w 402917"/>
                <a:gd name="connsiteY2" fmla="*/ 99845 h 227741"/>
                <a:gd name="connsiteX3" fmla="*/ 47748 w 402917"/>
                <a:gd name="connsiteY3" fmla="*/ 170930 h 227741"/>
                <a:gd name="connsiteX4" fmla="*/ 13614 w 402917"/>
                <a:gd name="connsiteY4" fmla="*/ 204620 h 227741"/>
                <a:gd name="connsiteX5" fmla="*/ 5266 w 402917"/>
                <a:gd name="connsiteY5" fmla="*/ 215092 h 227741"/>
                <a:gd name="connsiteX6" fmla="*/ 1413 w 402917"/>
                <a:gd name="connsiteY6" fmla="*/ 220378 h 227741"/>
                <a:gd name="connsiteX7" fmla="*/ 474 w 402917"/>
                <a:gd name="connsiteY7" fmla="*/ 223243 h 227741"/>
                <a:gd name="connsiteX8" fmla="*/ 5711 w 402917"/>
                <a:gd name="connsiteY8" fmla="*/ 226256 h 227741"/>
                <a:gd name="connsiteX9" fmla="*/ 5858 w 402917"/>
                <a:gd name="connsiteY9" fmla="*/ 226009 h 227741"/>
                <a:gd name="connsiteX10" fmla="*/ 2450 w 402917"/>
                <a:gd name="connsiteY10" fmla="*/ 227442 h 227741"/>
                <a:gd name="connsiteX11" fmla="*/ 22110 w 402917"/>
                <a:gd name="connsiteY11" fmla="*/ 223194 h 227741"/>
                <a:gd name="connsiteX12" fmla="*/ 34806 w 402917"/>
                <a:gd name="connsiteY12" fmla="*/ 208226 h 227741"/>
                <a:gd name="connsiteX13" fmla="*/ 50564 w 402917"/>
                <a:gd name="connsiteY13" fmla="*/ 192715 h 227741"/>
                <a:gd name="connsiteX14" fmla="*/ 130540 w 402917"/>
                <a:gd name="connsiteY14" fmla="*/ 150034 h 227741"/>
                <a:gd name="connsiteX15" fmla="*/ 220002 w 402917"/>
                <a:gd name="connsiteY15" fmla="*/ 119308 h 227741"/>
                <a:gd name="connsiteX16" fmla="*/ 312129 w 402917"/>
                <a:gd name="connsiteY16" fmla="*/ 74751 h 227741"/>
                <a:gd name="connsiteX17" fmla="*/ 402232 w 402917"/>
                <a:gd name="connsiteY17" fmla="*/ 4753 h 227741"/>
                <a:gd name="connsiteX18" fmla="*/ 398923 w 402917"/>
                <a:gd name="connsiteY18" fmla="*/ 406 h 227741"/>
                <a:gd name="connsiteX19" fmla="*/ 398923 w 402917"/>
                <a:gd name="connsiteY19" fmla="*/ 406 h 22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17" h="227741">
                  <a:moveTo>
                    <a:pt x="398923" y="406"/>
                  </a:moveTo>
                  <a:cubicBezTo>
                    <a:pt x="369531" y="17893"/>
                    <a:pt x="341769" y="38146"/>
                    <a:pt x="312031" y="55189"/>
                  </a:cubicBezTo>
                  <a:cubicBezTo>
                    <a:pt x="281997" y="72380"/>
                    <a:pt x="250579" y="87545"/>
                    <a:pt x="218272" y="99845"/>
                  </a:cubicBezTo>
                  <a:cubicBezTo>
                    <a:pt x="161218" y="121580"/>
                    <a:pt x="97542" y="133733"/>
                    <a:pt x="47748" y="170930"/>
                  </a:cubicBezTo>
                  <a:cubicBezTo>
                    <a:pt x="34806" y="180612"/>
                    <a:pt x="23296" y="191628"/>
                    <a:pt x="13614" y="204620"/>
                  </a:cubicBezTo>
                  <a:cubicBezTo>
                    <a:pt x="10897" y="208226"/>
                    <a:pt x="8131" y="211536"/>
                    <a:pt x="5266" y="215092"/>
                  </a:cubicBezTo>
                  <a:cubicBezTo>
                    <a:pt x="3883" y="216821"/>
                    <a:pt x="2400" y="218402"/>
                    <a:pt x="1413" y="220378"/>
                  </a:cubicBezTo>
                  <a:cubicBezTo>
                    <a:pt x="1067" y="221119"/>
                    <a:pt x="-464" y="224725"/>
                    <a:pt x="474" y="223243"/>
                  </a:cubicBezTo>
                  <a:cubicBezTo>
                    <a:pt x="-1601" y="226552"/>
                    <a:pt x="3685" y="229566"/>
                    <a:pt x="5711" y="226256"/>
                  </a:cubicBezTo>
                  <a:cubicBezTo>
                    <a:pt x="5759" y="226157"/>
                    <a:pt x="5809" y="226059"/>
                    <a:pt x="5858" y="226009"/>
                  </a:cubicBezTo>
                  <a:cubicBezTo>
                    <a:pt x="4722" y="226503"/>
                    <a:pt x="3586" y="226948"/>
                    <a:pt x="2450" y="227442"/>
                  </a:cubicBezTo>
                  <a:cubicBezTo>
                    <a:pt x="7983" y="228627"/>
                    <a:pt x="17368" y="226108"/>
                    <a:pt x="22110" y="223194"/>
                  </a:cubicBezTo>
                  <a:cubicBezTo>
                    <a:pt x="27396" y="219983"/>
                    <a:pt x="30805" y="212869"/>
                    <a:pt x="34806" y="208226"/>
                  </a:cubicBezTo>
                  <a:cubicBezTo>
                    <a:pt x="39647" y="202693"/>
                    <a:pt x="44933" y="197506"/>
                    <a:pt x="50564" y="192715"/>
                  </a:cubicBezTo>
                  <a:cubicBezTo>
                    <a:pt x="73634" y="173005"/>
                    <a:pt x="102284" y="160408"/>
                    <a:pt x="130540" y="150034"/>
                  </a:cubicBezTo>
                  <a:cubicBezTo>
                    <a:pt x="160130" y="139216"/>
                    <a:pt x="190560" y="130670"/>
                    <a:pt x="220002" y="119308"/>
                  </a:cubicBezTo>
                  <a:cubicBezTo>
                    <a:pt x="251913" y="106959"/>
                    <a:pt x="282738" y="92238"/>
                    <a:pt x="312129" y="74751"/>
                  </a:cubicBezTo>
                  <a:cubicBezTo>
                    <a:pt x="344733" y="55337"/>
                    <a:pt x="377238" y="33503"/>
                    <a:pt x="402232" y="4753"/>
                  </a:cubicBezTo>
                  <a:cubicBezTo>
                    <a:pt x="404160" y="2431"/>
                    <a:pt x="401690" y="-1224"/>
                    <a:pt x="398923" y="406"/>
                  </a:cubicBezTo>
                  <a:lnTo>
                    <a:pt x="398923" y="40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13" name="任意多边形: 形状 512"/>
            <p:cNvSpPr/>
            <p:nvPr/>
          </p:nvSpPr>
          <p:spPr>
            <a:xfrm>
              <a:off x="11600796" y="3936459"/>
              <a:ext cx="353972" cy="266960"/>
            </a:xfrm>
            <a:custGeom>
              <a:avLst/>
              <a:gdLst>
                <a:gd name="connsiteX0" fmla="*/ 1755 w 353972"/>
                <a:gd name="connsiteY0" fmla="*/ 246671 h 266960"/>
                <a:gd name="connsiteX1" fmla="*/ 63949 w 353972"/>
                <a:gd name="connsiteY1" fmla="*/ 201174 h 266960"/>
                <a:gd name="connsiteX2" fmla="*/ 117743 w 353972"/>
                <a:gd name="connsiteY2" fmla="*/ 125496 h 266960"/>
                <a:gd name="connsiteX3" fmla="*/ 179097 w 353972"/>
                <a:gd name="connsiteY3" fmla="*/ 53374 h 266960"/>
                <a:gd name="connsiteX4" fmla="*/ 258382 w 353972"/>
                <a:gd name="connsiteY4" fmla="*/ 17164 h 266960"/>
                <a:gd name="connsiteX5" fmla="*/ 317364 w 353972"/>
                <a:gd name="connsiteY5" fmla="*/ 51398 h 266960"/>
                <a:gd name="connsiteX6" fmla="*/ 335839 w 353972"/>
                <a:gd name="connsiteY6" fmla="*/ 120259 h 266960"/>
                <a:gd name="connsiteX7" fmla="*/ 231904 w 353972"/>
                <a:gd name="connsiteY7" fmla="*/ 241483 h 266960"/>
                <a:gd name="connsiteX8" fmla="*/ 128463 w 353972"/>
                <a:gd name="connsiteY8" fmla="*/ 245979 h 266960"/>
                <a:gd name="connsiteX9" fmla="*/ 76199 w 353972"/>
                <a:gd name="connsiteY9" fmla="*/ 237531 h 266960"/>
                <a:gd name="connsiteX10" fmla="*/ 24825 w 353972"/>
                <a:gd name="connsiteY10" fmla="*/ 227059 h 266960"/>
                <a:gd name="connsiteX11" fmla="*/ 21713 w 353972"/>
                <a:gd name="connsiteY11" fmla="*/ 238569 h 266960"/>
                <a:gd name="connsiteX12" fmla="*/ 68641 w 353972"/>
                <a:gd name="connsiteY12" fmla="*/ 254179 h 266960"/>
                <a:gd name="connsiteX13" fmla="*/ 117990 w 353972"/>
                <a:gd name="connsiteY13" fmla="*/ 262725 h 266960"/>
                <a:gd name="connsiteX14" fmla="*/ 216491 w 353972"/>
                <a:gd name="connsiteY14" fmla="*/ 263663 h 266960"/>
                <a:gd name="connsiteX15" fmla="*/ 348583 w 353972"/>
                <a:gd name="connsiteY15" fmla="*/ 148911 h 266960"/>
                <a:gd name="connsiteX16" fmla="*/ 297753 w 353972"/>
                <a:gd name="connsiteY16" fmla="*/ 11977 h 266960"/>
                <a:gd name="connsiteX17" fmla="*/ 223012 w 353972"/>
                <a:gd name="connsiteY17" fmla="*/ 5012 h 266960"/>
                <a:gd name="connsiteX18" fmla="*/ 143776 w 353972"/>
                <a:gd name="connsiteY18" fmla="*/ 68489 h 266960"/>
                <a:gd name="connsiteX19" fmla="*/ 76842 w 353972"/>
                <a:gd name="connsiteY19" fmla="*/ 158642 h 266960"/>
                <a:gd name="connsiteX20" fmla="*/ 44979 w 353972"/>
                <a:gd name="connsiteY20" fmla="*/ 203891 h 266960"/>
                <a:gd name="connsiteX21" fmla="*/ 1805 w 353972"/>
                <a:gd name="connsiteY21" fmla="*/ 241829 h 266960"/>
                <a:gd name="connsiteX22" fmla="*/ 1755 w 353972"/>
                <a:gd name="connsiteY22" fmla="*/ 246671 h 266960"/>
                <a:gd name="connsiteX23" fmla="*/ 1755 w 353972"/>
                <a:gd name="connsiteY23" fmla="*/ 246671 h 26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53972" h="266960">
                  <a:moveTo>
                    <a:pt x="1755" y="246671"/>
                  </a:moveTo>
                  <a:cubicBezTo>
                    <a:pt x="30407" y="251018"/>
                    <a:pt x="49178" y="220934"/>
                    <a:pt x="63949" y="201174"/>
                  </a:cubicBezTo>
                  <a:cubicBezTo>
                    <a:pt x="82473" y="176376"/>
                    <a:pt x="99565" y="150540"/>
                    <a:pt x="117743" y="125496"/>
                  </a:cubicBezTo>
                  <a:cubicBezTo>
                    <a:pt x="136317" y="99956"/>
                    <a:pt x="156126" y="75158"/>
                    <a:pt x="179097" y="53374"/>
                  </a:cubicBezTo>
                  <a:cubicBezTo>
                    <a:pt x="200585" y="32972"/>
                    <a:pt x="227162" y="13805"/>
                    <a:pt x="258382" y="17164"/>
                  </a:cubicBezTo>
                  <a:cubicBezTo>
                    <a:pt x="281451" y="19634"/>
                    <a:pt x="303186" y="33318"/>
                    <a:pt x="317364" y="51398"/>
                  </a:cubicBezTo>
                  <a:cubicBezTo>
                    <a:pt x="332627" y="70910"/>
                    <a:pt x="337963" y="95906"/>
                    <a:pt x="335839" y="120259"/>
                  </a:cubicBezTo>
                  <a:cubicBezTo>
                    <a:pt x="330849" y="177315"/>
                    <a:pt x="285452" y="225182"/>
                    <a:pt x="231904" y="241483"/>
                  </a:cubicBezTo>
                  <a:cubicBezTo>
                    <a:pt x="198560" y="251659"/>
                    <a:pt x="162696" y="249684"/>
                    <a:pt x="128463" y="245979"/>
                  </a:cubicBezTo>
                  <a:cubicBezTo>
                    <a:pt x="110927" y="244052"/>
                    <a:pt x="93439" y="241236"/>
                    <a:pt x="76199" y="237531"/>
                  </a:cubicBezTo>
                  <a:cubicBezTo>
                    <a:pt x="59206" y="233925"/>
                    <a:pt x="42164" y="226960"/>
                    <a:pt x="24825" y="227059"/>
                  </a:cubicBezTo>
                  <a:cubicBezTo>
                    <a:pt x="18304" y="227108"/>
                    <a:pt x="16872" y="235160"/>
                    <a:pt x="21713" y="238569"/>
                  </a:cubicBezTo>
                  <a:cubicBezTo>
                    <a:pt x="35198" y="248004"/>
                    <a:pt x="52686" y="250672"/>
                    <a:pt x="68641" y="254179"/>
                  </a:cubicBezTo>
                  <a:cubicBezTo>
                    <a:pt x="84943" y="257785"/>
                    <a:pt x="101443" y="260551"/>
                    <a:pt x="117990" y="262725"/>
                  </a:cubicBezTo>
                  <a:cubicBezTo>
                    <a:pt x="150495" y="266924"/>
                    <a:pt x="184037" y="269245"/>
                    <a:pt x="216491" y="263663"/>
                  </a:cubicBezTo>
                  <a:cubicBezTo>
                    <a:pt x="277202" y="253290"/>
                    <a:pt x="331146" y="208534"/>
                    <a:pt x="348583" y="148911"/>
                  </a:cubicBezTo>
                  <a:cubicBezTo>
                    <a:pt x="363699" y="97190"/>
                    <a:pt x="347102" y="38603"/>
                    <a:pt x="297753" y="11977"/>
                  </a:cubicBezTo>
                  <a:cubicBezTo>
                    <a:pt x="274930" y="-323"/>
                    <a:pt x="247662" y="-4028"/>
                    <a:pt x="223012" y="5012"/>
                  </a:cubicBezTo>
                  <a:cubicBezTo>
                    <a:pt x="191150" y="16720"/>
                    <a:pt x="165562" y="43395"/>
                    <a:pt x="143776" y="68489"/>
                  </a:cubicBezTo>
                  <a:cubicBezTo>
                    <a:pt x="119176" y="96795"/>
                    <a:pt x="98083" y="127867"/>
                    <a:pt x="76842" y="158642"/>
                  </a:cubicBezTo>
                  <a:cubicBezTo>
                    <a:pt x="66369" y="173807"/>
                    <a:pt x="55896" y="189022"/>
                    <a:pt x="44979" y="203891"/>
                  </a:cubicBezTo>
                  <a:cubicBezTo>
                    <a:pt x="33667" y="219304"/>
                    <a:pt x="21416" y="237037"/>
                    <a:pt x="1805" y="241829"/>
                  </a:cubicBezTo>
                  <a:cubicBezTo>
                    <a:pt x="-467" y="242471"/>
                    <a:pt x="-715" y="246275"/>
                    <a:pt x="1755" y="246671"/>
                  </a:cubicBezTo>
                  <a:lnTo>
                    <a:pt x="1755" y="24667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14" name="任意多边形: 形状 513"/>
            <p:cNvSpPr/>
            <p:nvPr/>
          </p:nvSpPr>
          <p:spPr>
            <a:xfrm>
              <a:off x="11793030" y="4395804"/>
              <a:ext cx="229602" cy="450983"/>
            </a:xfrm>
            <a:custGeom>
              <a:avLst/>
              <a:gdLst>
                <a:gd name="connsiteX0" fmla="*/ 109717 w 229602"/>
                <a:gd name="connsiteY0" fmla="*/ 419380 h 450983"/>
                <a:gd name="connsiteX1" fmla="*/ 76125 w 229602"/>
                <a:gd name="connsiteY1" fmla="*/ 315346 h 450983"/>
                <a:gd name="connsiteX2" fmla="*/ 25640 w 229602"/>
                <a:gd name="connsiteY2" fmla="*/ 217636 h 450983"/>
                <a:gd name="connsiteX3" fmla="*/ 51476 w 229602"/>
                <a:gd name="connsiteY3" fmla="*/ 53880 h 450983"/>
                <a:gd name="connsiteX4" fmla="*/ 121178 w 229602"/>
                <a:gd name="connsiteY4" fmla="*/ 14460 h 450983"/>
                <a:gd name="connsiteX5" fmla="*/ 185297 w 229602"/>
                <a:gd name="connsiteY5" fmla="*/ 65340 h 450983"/>
                <a:gd name="connsiteX6" fmla="*/ 200857 w 229602"/>
                <a:gd name="connsiteY6" fmla="*/ 110342 h 450983"/>
                <a:gd name="connsiteX7" fmla="*/ 212268 w 229602"/>
                <a:gd name="connsiteY7" fmla="*/ 160136 h 450983"/>
                <a:gd name="connsiteX8" fmla="*/ 195917 w 229602"/>
                <a:gd name="connsiteY8" fmla="*/ 257847 h 450983"/>
                <a:gd name="connsiteX9" fmla="*/ 154472 w 229602"/>
                <a:gd name="connsiteY9" fmla="*/ 362671 h 450983"/>
                <a:gd name="connsiteX10" fmla="*/ 125179 w 229602"/>
                <a:gd name="connsiteY10" fmla="*/ 406092 h 450983"/>
                <a:gd name="connsiteX11" fmla="*/ 114213 w 229602"/>
                <a:gd name="connsiteY11" fmla="*/ 445808 h 450983"/>
                <a:gd name="connsiteX12" fmla="*/ 128340 w 229602"/>
                <a:gd name="connsiteY12" fmla="*/ 442153 h 450983"/>
                <a:gd name="connsiteX13" fmla="*/ 147557 w 229602"/>
                <a:gd name="connsiteY13" fmla="*/ 404709 h 450983"/>
                <a:gd name="connsiteX14" fmla="*/ 174429 w 229602"/>
                <a:gd name="connsiteY14" fmla="*/ 360991 h 450983"/>
                <a:gd name="connsiteX15" fmla="*/ 212120 w 229602"/>
                <a:gd name="connsiteY15" fmla="*/ 262243 h 450983"/>
                <a:gd name="connsiteX16" fmla="*/ 228570 w 229602"/>
                <a:gd name="connsiteY16" fmla="*/ 158852 h 450983"/>
                <a:gd name="connsiteX17" fmla="*/ 199573 w 229602"/>
                <a:gd name="connsiteY17" fmla="*/ 60203 h 450983"/>
                <a:gd name="connsiteX18" fmla="*/ 136393 w 229602"/>
                <a:gd name="connsiteY18" fmla="*/ 776 h 450983"/>
                <a:gd name="connsiteX19" fmla="*/ 59578 w 229602"/>
                <a:gd name="connsiteY19" fmla="*/ 26760 h 450983"/>
                <a:gd name="connsiteX20" fmla="*/ 2126 w 229602"/>
                <a:gd name="connsiteY20" fmla="*/ 184539 h 450983"/>
                <a:gd name="connsiteX21" fmla="*/ 52118 w 229602"/>
                <a:gd name="connsiteY21" fmla="*/ 296229 h 450983"/>
                <a:gd name="connsiteX22" fmla="*/ 101121 w 229602"/>
                <a:gd name="connsiteY22" fmla="*/ 421603 h 450983"/>
                <a:gd name="connsiteX23" fmla="*/ 109717 w 229602"/>
                <a:gd name="connsiteY23" fmla="*/ 419380 h 450983"/>
                <a:gd name="connsiteX24" fmla="*/ 109717 w 229602"/>
                <a:gd name="connsiteY24" fmla="*/ 419380 h 450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9602" h="450983">
                  <a:moveTo>
                    <a:pt x="109717" y="419380"/>
                  </a:moveTo>
                  <a:cubicBezTo>
                    <a:pt x="103591" y="383467"/>
                    <a:pt x="91341" y="348345"/>
                    <a:pt x="76125" y="315346"/>
                  </a:cubicBezTo>
                  <a:cubicBezTo>
                    <a:pt x="60763" y="282052"/>
                    <a:pt x="39521" y="251623"/>
                    <a:pt x="25640" y="217636"/>
                  </a:cubicBezTo>
                  <a:cubicBezTo>
                    <a:pt x="3361" y="163100"/>
                    <a:pt x="12698" y="98783"/>
                    <a:pt x="51476" y="53880"/>
                  </a:cubicBezTo>
                  <a:cubicBezTo>
                    <a:pt x="68913" y="33676"/>
                    <a:pt x="93712" y="16040"/>
                    <a:pt x="121178" y="14460"/>
                  </a:cubicBezTo>
                  <a:cubicBezTo>
                    <a:pt x="154027" y="12533"/>
                    <a:pt x="173688" y="37628"/>
                    <a:pt x="185297" y="65340"/>
                  </a:cubicBezTo>
                  <a:cubicBezTo>
                    <a:pt x="191422" y="79913"/>
                    <a:pt x="196164" y="95226"/>
                    <a:pt x="200857" y="110342"/>
                  </a:cubicBezTo>
                  <a:cubicBezTo>
                    <a:pt x="205896" y="126594"/>
                    <a:pt x="210441" y="143192"/>
                    <a:pt x="212268" y="160136"/>
                  </a:cubicBezTo>
                  <a:cubicBezTo>
                    <a:pt x="215973" y="194024"/>
                    <a:pt x="206044" y="225935"/>
                    <a:pt x="195917" y="257847"/>
                  </a:cubicBezTo>
                  <a:cubicBezTo>
                    <a:pt x="184556" y="293661"/>
                    <a:pt x="172601" y="329573"/>
                    <a:pt x="154472" y="362671"/>
                  </a:cubicBezTo>
                  <a:cubicBezTo>
                    <a:pt x="145976" y="378132"/>
                    <a:pt x="135799" y="392013"/>
                    <a:pt x="125179" y="406092"/>
                  </a:cubicBezTo>
                  <a:cubicBezTo>
                    <a:pt x="116485" y="417602"/>
                    <a:pt x="108581" y="431186"/>
                    <a:pt x="114213" y="445808"/>
                  </a:cubicBezTo>
                  <a:cubicBezTo>
                    <a:pt x="117572" y="454502"/>
                    <a:pt x="129971" y="451539"/>
                    <a:pt x="128340" y="442153"/>
                  </a:cubicBezTo>
                  <a:cubicBezTo>
                    <a:pt x="125920" y="428074"/>
                    <a:pt x="139949" y="414885"/>
                    <a:pt x="147557" y="404709"/>
                  </a:cubicBezTo>
                  <a:cubicBezTo>
                    <a:pt x="157831" y="390976"/>
                    <a:pt x="166723" y="376305"/>
                    <a:pt x="174429" y="360991"/>
                  </a:cubicBezTo>
                  <a:cubicBezTo>
                    <a:pt x="190286" y="329475"/>
                    <a:pt x="201500" y="295834"/>
                    <a:pt x="212120" y="262243"/>
                  </a:cubicBezTo>
                  <a:cubicBezTo>
                    <a:pt x="222791" y="228454"/>
                    <a:pt x="232917" y="194666"/>
                    <a:pt x="228570" y="158852"/>
                  </a:cubicBezTo>
                  <a:cubicBezTo>
                    <a:pt x="224519" y="125211"/>
                    <a:pt x="212713" y="91324"/>
                    <a:pt x="199573" y="60203"/>
                  </a:cubicBezTo>
                  <a:cubicBezTo>
                    <a:pt x="187816" y="32243"/>
                    <a:pt x="168403" y="5469"/>
                    <a:pt x="136393" y="776"/>
                  </a:cubicBezTo>
                  <a:cubicBezTo>
                    <a:pt x="108482" y="-3324"/>
                    <a:pt x="80671" y="9322"/>
                    <a:pt x="59578" y="26760"/>
                  </a:cubicBezTo>
                  <a:cubicBezTo>
                    <a:pt x="14328" y="64155"/>
                    <a:pt x="-7160" y="127138"/>
                    <a:pt x="2126" y="184539"/>
                  </a:cubicBezTo>
                  <a:cubicBezTo>
                    <a:pt x="8796" y="225589"/>
                    <a:pt x="32804" y="260366"/>
                    <a:pt x="52118" y="296229"/>
                  </a:cubicBezTo>
                  <a:cubicBezTo>
                    <a:pt x="73606" y="336094"/>
                    <a:pt x="88475" y="378281"/>
                    <a:pt x="101121" y="421603"/>
                  </a:cubicBezTo>
                  <a:cubicBezTo>
                    <a:pt x="102801" y="427037"/>
                    <a:pt x="110655" y="424863"/>
                    <a:pt x="109717" y="419380"/>
                  </a:cubicBezTo>
                  <a:lnTo>
                    <a:pt x="109717" y="41938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15" name="任意多边形: 形状 514"/>
            <p:cNvSpPr/>
            <p:nvPr/>
          </p:nvSpPr>
          <p:spPr>
            <a:xfrm>
              <a:off x="11090620" y="4743754"/>
              <a:ext cx="413027" cy="235712"/>
            </a:xfrm>
            <a:custGeom>
              <a:avLst/>
              <a:gdLst>
                <a:gd name="connsiteX0" fmla="*/ 406664 w 413027"/>
                <a:gd name="connsiteY0" fmla="*/ 165782 h 235712"/>
                <a:gd name="connsiteX1" fmla="*/ 326538 w 413027"/>
                <a:gd name="connsiteY1" fmla="*/ 105070 h 235712"/>
                <a:gd name="connsiteX2" fmla="*/ 250712 w 413027"/>
                <a:gd name="connsiteY2" fmla="*/ 39766 h 235712"/>
                <a:gd name="connsiteX3" fmla="*/ 62750 w 413027"/>
                <a:gd name="connsiteY3" fmla="*/ 16795 h 235712"/>
                <a:gd name="connsiteX4" fmla="*/ 14389 w 413027"/>
                <a:gd name="connsiteY4" fmla="*/ 168894 h 235712"/>
                <a:gd name="connsiteX5" fmla="*/ 188519 w 413027"/>
                <a:gd name="connsiteY5" fmla="*/ 234841 h 235712"/>
                <a:gd name="connsiteX6" fmla="*/ 294775 w 413027"/>
                <a:gd name="connsiteY6" fmla="*/ 214785 h 235712"/>
                <a:gd name="connsiteX7" fmla="*/ 352571 w 413027"/>
                <a:gd name="connsiteY7" fmla="*/ 196804 h 235712"/>
                <a:gd name="connsiteX8" fmla="*/ 402959 w 413027"/>
                <a:gd name="connsiteY8" fmla="*/ 177835 h 235712"/>
                <a:gd name="connsiteX9" fmla="*/ 407157 w 413027"/>
                <a:gd name="connsiteY9" fmla="*/ 162324 h 235712"/>
                <a:gd name="connsiteX10" fmla="*/ 366304 w 413027"/>
                <a:gd name="connsiteY10" fmla="*/ 170969 h 235712"/>
                <a:gd name="connsiteX11" fmla="*/ 319277 w 413027"/>
                <a:gd name="connsiteY11" fmla="*/ 191123 h 235712"/>
                <a:gd name="connsiteX12" fmla="*/ 230953 w 413027"/>
                <a:gd name="connsiteY12" fmla="*/ 212760 h 235712"/>
                <a:gd name="connsiteX13" fmla="*/ 52871 w 413027"/>
                <a:gd name="connsiteY13" fmla="*/ 186974 h 235712"/>
                <a:gd name="connsiteX14" fmla="*/ 16710 w 413027"/>
                <a:gd name="connsiteY14" fmla="*/ 108775 h 235712"/>
                <a:gd name="connsiteX15" fmla="*/ 57119 w 413027"/>
                <a:gd name="connsiteY15" fmla="*/ 39617 h 235712"/>
                <a:gd name="connsiteX16" fmla="*/ 236633 w 413027"/>
                <a:gd name="connsiteY16" fmla="*/ 47966 h 235712"/>
                <a:gd name="connsiteX17" fmla="*/ 319425 w 413027"/>
                <a:gd name="connsiteY17" fmla="*/ 116284 h 235712"/>
                <a:gd name="connsiteX18" fmla="*/ 405478 w 413027"/>
                <a:gd name="connsiteY18" fmla="*/ 168844 h 235712"/>
                <a:gd name="connsiteX19" fmla="*/ 406664 w 413027"/>
                <a:gd name="connsiteY19" fmla="*/ 165782 h 235712"/>
                <a:gd name="connsiteX20" fmla="*/ 406664 w 413027"/>
                <a:gd name="connsiteY20" fmla="*/ 165782 h 23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3027" h="235712">
                  <a:moveTo>
                    <a:pt x="406664" y="165782"/>
                  </a:moveTo>
                  <a:cubicBezTo>
                    <a:pt x="376234" y="149875"/>
                    <a:pt x="351238" y="128634"/>
                    <a:pt x="326538" y="105070"/>
                  </a:cubicBezTo>
                  <a:cubicBezTo>
                    <a:pt x="302333" y="82051"/>
                    <a:pt x="278424" y="58537"/>
                    <a:pt x="250712" y="39766"/>
                  </a:cubicBezTo>
                  <a:cubicBezTo>
                    <a:pt x="196324" y="2865"/>
                    <a:pt x="123857" y="-15758"/>
                    <a:pt x="62750" y="16795"/>
                  </a:cubicBezTo>
                  <a:cubicBezTo>
                    <a:pt x="9746" y="45002"/>
                    <a:pt x="-19203" y="115148"/>
                    <a:pt x="14389" y="168894"/>
                  </a:cubicBezTo>
                  <a:cubicBezTo>
                    <a:pt x="50005" y="225999"/>
                    <a:pt x="126474" y="239583"/>
                    <a:pt x="188519" y="234841"/>
                  </a:cubicBezTo>
                  <a:cubicBezTo>
                    <a:pt x="224531" y="232075"/>
                    <a:pt x="259900" y="224023"/>
                    <a:pt x="294775" y="214785"/>
                  </a:cubicBezTo>
                  <a:cubicBezTo>
                    <a:pt x="314139" y="209648"/>
                    <a:pt x="334344" y="205251"/>
                    <a:pt x="352571" y="196804"/>
                  </a:cubicBezTo>
                  <a:cubicBezTo>
                    <a:pt x="368133" y="189592"/>
                    <a:pt x="384681" y="175266"/>
                    <a:pt x="402959" y="177835"/>
                  </a:cubicBezTo>
                  <a:cubicBezTo>
                    <a:pt x="412986" y="179267"/>
                    <a:pt x="417482" y="164102"/>
                    <a:pt x="407157" y="162324"/>
                  </a:cubicBezTo>
                  <a:cubicBezTo>
                    <a:pt x="392387" y="159755"/>
                    <a:pt x="379346" y="164201"/>
                    <a:pt x="366304" y="170969"/>
                  </a:cubicBezTo>
                  <a:cubicBezTo>
                    <a:pt x="350744" y="179070"/>
                    <a:pt x="336271" y="186332"/>
                    <a:pt x="319277" y="191123"/>
                  </a:cubicBezTo>
                  <a:cubicBezTo>
                    <a:pt x="290132" y="199323"/>
                    <a:pt x="260790" y="207227"/>
                    <a:pt x="230953" y="212760"/>
                  </a:cubicBezTo>
                  <a:cubicBezTo>
                    <a:pt x="172267" y="223578"/>
                    <a:pt x="102665" y="225357"/>
                    <a:pt x="52871" y="186974"/>
                  </a:cubicBezTo>
                  <a:cubicBezTo>
                    <a:pt x="28369" y="168054"/>
                    <a:pt x="13401" y="140095"/>
                    <a:pt x="16710" y="108775"/>
                  </a:cubicBezTo>
                  <a:cubicBezTo>
                    <a:pt x="19625" y="81557"/>
                    <a:pt x="35037" y="55672"/>
                    <a:pt x="57119" y="39617"/>
                  </a:cubicBezTo>
                  <a:cubicBezTo>
                    <a:pt x="111458" y="197"/>
                    <a:pt x="183381" y="14770"/>
                    <a:pt x="236633" y="47966"/>
                  </a:cubicBezTo>
                  <a:cubicBezTo>
                    <a:pt x="267260" y="67034"/>
                    <a:pt x="292503" y="92573"/>
                    <a:pt x="319425" y="116284"/>
                  </a:cubicBezTo>
                  <a:cubicBezTo>
                    <a:pt x="344372" y="138267"/>
                    <a:pt x="372776" y="160298"/>
                    <a:pt x="405478" y="168844"/>
                  </a:cubicBezTo>
                  <a:cubicBezTo>
                    <a:pt x="407207" y="169190"/>
                    <a:pt x="408343" y="166622"/>
                    <a:pt x="406664" y="165782"/>
                  </a:cubicBezTo>
                  <a:lnTo>
                    <a:pt x="406664" y="16578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18" name="任意多边形: 形状 517"/>
            <p:cNvSpPr/>
            <p:nvPr/>
          </p:nvSpPr>
          <p:spPr>
            <a:xfrm>
              <a:off x="10878768" y="6919"/>
              <a:ext cx="392802" cy="216601"/>
            </a:xfrm>
            <a:custGeom>
              <a:avLst/>
              <a:gdLst>
                <a:gd name="connsiteX0" fmla="*/ 392803 w 392802"/>
                <a:gd name="connsiteY0" fmla="*/ 163698 h 216601"/>
                <a:gd name="connsiteX1" fmla="*/ 129262 w 392802"/>
                <a:gd name="connsiteY1" fmla="*/ 40 h 216601"/>
                <a:gd name="connsiteX2" fmla="*/ 1368 w 392802"/>
                <a:gd name="connsiteY2" fmla="*/ 95034 h 216601"/>
                <a:gd name="connsiteX3" fmla="*/ 179698 w 392802"/>
                <a:gd name="connsiteY3" fmla="*/ 211615 h 216601"/>
                <a:gd name="connsiteX4" fmla="*/ 392803 w 392802"/>
                <a:gd name="connsiteY4" fmla="*/ 163698 h 21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802" h="216601">
                  <a:moveTo>
                    <a:pt x="392803" y="163698"/>
                  </a:moveTo>
                  <a:cubicBezTo>
                    <a:pt x="267725" y="28988"/>
                    <a:pt x="217833" y="930"/>
                    <a:pt x="129262" y="40"/>
                  </a:cubicBezTo>
                  <a:cubicBezTo>
                    <a:pt x="40689" y="-898"/>
                    <a:pt x="-9054" y="14020"/>
                    <a:pt x="1368" y="95034"/>
                  </a:cubicBezTo>
                  <a:cubicBezTo>
                    <a:pt x="11792" y="176048"/>
                    <a:pt x="101944" y="234437"/>
                    <a:pt x="179698" y="211615"/>
                  </a:cubicBezTo>
                  <a:cubicBezTo>
                    <a:pt x="257501" y="188793"/>
                    <a:pt x="392803" y="163698"/>
                    <a:pt x="392803" y="163698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1" name="任意多边形: 形状 870"/>
            <p:cNvSpPr/>
            <p:nvPr/>
          </p:nvSpPr>
          <p:spPr>
            <a:xfrm>
              <a:off x="10418684" y="1"/>
              <a:ext cx="226234" cy="270353"/>
            </a:xfrm>
            <a:custGeom>
              <a:avLst/>
              <a:gdLst>
                <a:gd name="connsiteX0" fmla="*/ 7587 w 226234"/>
                <a:gd name="connsiteY0" fmla="*/ 0 h 270353"/>
                <a:gd name="connsiteX1" fmla="*/ 200284 w 226234"/>
                <a:gd name="connsiteY1" fmla="*/ 0 h 270353"/>
                <a:gd name="connsiteX2" fmla="*/ 221292 w 226234"/>
                <a:gd name="connsiteY2" fmla="*/ 40277 h 270353"/>
                <a:gd name="connsiteX3" fmla="*/ 155131 w 226234"/>
                <a:gd name="connsiteY3" fmla="*/ 270353 h 270353"/>
                <a:gd name="connsiteX4" fmla="*/ 1610 w 226234"/>
                <a:gd name="connsiteY4" fmla="*/ 10360 h 2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234" h="270353">
                  <a:moveTo>
                    <a:pt x="7587" y="0"/>
                  </a:moveTo>
                  <a:lnTo>
                    <a:pt x="200284" y="0"/>
                  </a:lnTo>
                  <a:lnTo>
                    <a:pt x="221292" y="40277"/>
                  </a:lnTo>
                  <a:cubicBezTo>
                    <a:pt x="242606" y="117465"/>
                    <a:pt x="190205" y="218454"/>
                    <a:pt x="155131" y="270353"/>
                  </a:cubicBezTo>
                  <a:cubicBezTo>
                    <a:pt x="125937" y="255608"/>
                    <a:pt x="-16655" y="104263"/>
                    <a:pt x="1610" y="1036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20" name="任意多边形: 形状 519"/>
            <p:cNvSpPr/>
            <p:nvPr/>
          </p:nvSpPr>
          <p:spPr>
            <a:xfrm>
              <a:off x="10003069" y="56282"/>
              <a:ext cx="348452" cy="293641"/>
            </a:xfrm>
            <a:custGeom>
              <a:avLst/>
              <a:gdLst>
                <a:gd name="connsiteX0" fmla="*/ 348453 w 348452"/>
                <a:gd name="connsiteY0" fmla="*/ 285452 h 293641"/>
                <a:gd name="connsiteX1" fmla="*/ 164888 w 348452"/>
                <a:gd name="connsiteY1" fmla="*/ 28134 h 293641"/>
                <a:gd name="connsiteX2" fmla="*/ 56359 w 348452"/>
                <a:gd name="connsiteY2" fmla="*/ 190705 h 293641"/>
                <a:gd name="connsiteX3" fmla="*/ 348453 w 348452"/>
                <a:gd name="connsiteY3" fmla="*/ 285452 h 29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452" h="293641">
                  <a:moveTo>
                    <a:pt x="348453" y="285452"/>
                  </a:moveTo>
                  <a:cubicBezTo>
                    <a:pt x="251237" y="114335"/>
                    <a:pt x="225006" y="83461"/>
                    <a:pt x="164888" y="28134"/>
                  </a:cubicBezTo>
                  <a:cubicBezTo>
                    <a:pt x="104769" y="-27192"/>
                    <a:pt x="-97024" y="-14447"/>
                    <a:pt x="56359" y="190705"/>
                  </a:cubicBezTo>
                  <a:cubicBezTo>
                    <a:pt x="56309" y="190705"/>
                    <a:pt x="225154" y="328033"/>
                    <a:pt x="348453" y="285452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21" name="任意多边形: 形状 520"/>
            <p:cNvSpPr/>
            <p:nvPr/>
          </p:nvSpPr>
          <p:spPr>
            <a:xfrm>
              <a:off x="9985551" y="569616"/>
              <a:ext cx="425249" cy="185483"/>
            </a:xfrm>
            <a:custGeom>
              <a:avLst/>
              <a:gdLst>
                <a:gd name="connsiteX0" fmla="*/ 401686 w 425249"/>
                <a:gd name="connsiteY0" fmla="*/ 64704 h 185483"/>
                <a:gd name="connsiteX1" fmla="*/ 151829 w 425249"/>
                <a:gd name="connsiteY1" fmla="*/ 684 h 185483"/>
                <a:gd name="connsiteX2" fmla="*/ 42559 w 425249"/>
                <a:gd name="connsiteY2" fmla="*/ 41586 h 185483"/>
                <a:gd name="connsiteX3" fmla="*/ 76 w 425249"/>
                <a:gd name="connsiteY3" fmla="*/ 89749 h 185483"/>
                <a:gd name="connsiteX4" fmla="*/ 60935 w 425249"/>
                <a:gd name="connsiteY4" fmla="*/ 177135 h 185483"/>
                <a:gd name="connsiteX5" fmla="*/ 156769 w 425249"/>
                <a:gd name="connsiteY5" fmla="*/ 185484 h 185483"/>
                <a:gd name="connsiteX6" fmla="*/ 352782 w 425249"/>
                <a:gd name="connsiteY6" fmla="*/ 121957 h 185483"/>
                <a:gd name="connsiteX7" fmla="*/ 425250 w 425249"/>
                <a:gd name="connsiteY7" fmla="*/ 86835 h 185483"/>
                <a:gd name="connsiteX8" fmla="*/ 401686 w 425249"/>
                <a:gd name="connsiteY8" fmla="*/ 64704 h 18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249" h="185483">
                  <a:moveTo>
                    <a:pt x="401686" y="64704"/>
                  </a:moveTo>
                  <a:cubicBezTo>
                    <a:pt x="281451" y="32546"/>
                    <a:pt x="193818" y="-5590"/>
                    <a:pt x="151829" y="684"/>
                  </a:cubicBezTo>
                  <a:cubicBezTo>
                    <a:pt x="109840" y="6957"/>
                    <a:pt x="49919" y="35312"/>
                    <a:pt x="42559" y="41586"/>
                  </a:cubicBezTo>
                  <a:cubicBezTo>
                    <a:pt x="35198" y="47859"/>
                    <a:pt x="-1900" y="86835"/>
                    <a:pt x="76" y="89749"/>
                  </a:cubicBezTo>
                  <a:cubicBezTo>
                    <a:pt x="2102" y="92664"/>
                    <a:pt x="60935" y="177135"/>
                    <a:pt x="60935" y="177135"/>
                  </a:cubicBezTo>
                  <a:lnTo>
                    <a:pt x="156769" y="185484"/>
                  </a:lnTo>
                  <a:cubicBezTo>
                    <a:pt x="156769" y="185484"/>
                    <a:pt x="349127" y="122896"/>
                    <a:pt x="352782" y="121957"/>
                  </a:cubicBezTo>
                  <a:cubicBezTo>
                    <a:pt x="356438" y="121068"/>
                    <a:pt x="425250" y="86835"/>
                    <a:pt x="425250" y="86835"/>
                  </a:cubicBezTo>
                  <a:lnTo>
                    <a:pt x="401686" y="64704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22" name="任意多边形: 形状 521"/>
            <p:cNvSpPr/>
            <p:nvPr/>
          </p:nvSpPr>
          <p:spPr>
            <a:xfrm>
              <a:off x="10541164" y="723781"/>
              <a:ext cx="336205" cy="299898"/>
            </a:xfrm>
            <a:custGeom>
              <a:avLst/>
              <a:gdLst>
                <a:gd name="connsiteX0" fmla="*/ 336206 w 336205"/>
                <a:gd name="connsiteY0" fmla="*/ 0 h 299898"/>
                <a:gd name="connsiteX1" fmla="*/ 173636 w 336205"/>
                <a:gd name="connsiteY1" fmla="*/ 40359 h 299898"/>
                <a:gd name="connsiteX2" fmla="*/ 40606 w 336205"/>
                <a:gd name="connsiteY2" fmla="*/ 161929 h 299898"/>
                <a:gd name="connsiteX3" fmla="*/ 0 w 336205"/>
                <a:gd name="connsiteY3" fmla="*/ 258503 h 299898"/>
                <a:gd name="connsiteX4" fmla="*/ 29689 w 336205"/>
                <a:gd name="connsiteY4" fmla="*/ 299899 h 299898"/>
                <a:gd name="connsiteX5" fmla="*/ 140539 w 336205"/>
                <a:gd name="connsiteY5" fmla="*/ 295404 h 299898"/>
                <a:gd name="connsiteX6" fmla="*/ 281966 w 336205"/>
                <a:gd name="connsiteY6" fmla="*/ 149381 h 299898"/>
                <a:gd name="connsiteX7" fmla="*/ 336206 w 336205"/>
                <a:gd name="connsiteY7" fmla="*/ 0 h 299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6205" h="299898">
                  <a:moveTo>
                    <a:pt x="336206" y="0"/>
                  </a:moveTo>
                  <a:cubicBezTo>
                    <a:pt x="326574" y="2371"/>
                    <a:pt x="171660" y="32356"/>
                    <a:pt x="173636" y="40359"/>
                  </a:cubicBezTo>
                  <a:cubicBezTo>
                    <a:pt x="175611" y="48361"/>
                    <a:pt x="40606" y="161929"/>
                    <a:pt x="40606" y="161929"/>
                  </a:cubicBezTo>
                  <a:lnTo>
                    <a:pt x="0" y="258503"/>
                  </a:lnTo>
                  <a:lnTo>
                    <a:pt x="29689" y="299899"/>
                  </a:lnTo>
                  <a:lnTo>
                    <a:pt x="140539" y="295404"/>
                  </a:lnTo>
                  <a:cubicBezTo>
                    <a:pt x="140539" y="295404"/>
                    <a:pt x="255391" y="202090"/>
                    <a:pt x="281966" y="149381"/>
                  </a:cubicBezTo>
                  <a:cubicBezTo>
                    <a:pt x="308593" y="96624"/>
                    <a:pt x="336206" y="0"/>
                    <a:pt x="336206" y="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23" name="任意多边形: 形状 522"/>
            <p:cNvSpPr/>
            <p:nvPr/>
          </p:nvSpPr>
          <p:spPr>
            <a:xfrm>
              <a:off x="11039135" y="627454"/>
              <a:ext cx="238174" cy="343670"/>
            </a:xfrm>
            <a:custGeom>
              <a:avLst/>
              <a:gdLst>
                <a:gd name="connsiteX0" fmla="*/ 211243 w 238174"/>
                <a:gd name="connsiteY0" fmla="*/ 0 h 343670"/>
                <a:gd name="connsiteX1" fmla="*/ 37064 w 238174"/>
                <a:gd name="connsiteY1" fmla="*/ 128486 h 343670"/>
                <a:gd name="connsiteX2" fmla="*/ 3967 w 238174"/>
                <a:gd name="connsiteY2" fmla="*/ 268086 h 343670"/>
                <a:gd name="connsiteX3" fmla="*/ 68581 w 238174"/>
                <a:gd name="connsiteY3" fmla="*/ 340258 h 343670"/>
                <a:gd name="connsiteX4" fmla="*/ 186001 w 238174"/>
                <a:gd name="connsiteY4" fmla="*/ 300047 h 343670"/>
                <a:gd name="connsiteX5" fmla="*/ 238068 w 238174"/>
                <a:gd name="connsiteY5" fmla="*/ 160793 h 343670"/>
                <a:gd name="connsiteX6" fmla="*/ 236239 w 238174"/>
                <a:gd name="connsiteY6" fmla="*/ 64070 h 343670"/>
                <a:gd name="connsiteX7" fmla="*/ 227298 w 238174"/>
                <a:gd name="connsiteY7" fmla="*/ 3804 h 343670"/>
                <a:gd name="connsiteX8" fmla="*/ 211243 w 238174"/>
                <a:gd name="connsiteY8" fmla="*/ 0 h 34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74" h="343670">
                  <a:moveTo>
                    <a:pt x="211243" y="0"/>
                  </a:moveTo>
                  <a:cubicBezTo>
                    <a:pt x="91254" y="63181"/>
                    <a:pt x="60479" y="77556"/>
                    <a:pt x="37064" y="128486"/>
                  </a:cubicBezTo>
                  <a:cubicBezTo>
                    <a:pt x="13649" y="179416"/>
                    <a:pt x="-9469" y="238002"/>
                    <a:pt x="3967" y="268086"/>
                  </a:cubicBezTo>
                  <a:cubicBezTo>
                    <a:pt x="17403" y="298170"/>
                    <a:pt x="34545" y="333935"/>
                    <a:pt x="68581" y="340258"/>
                  </a:cubicBezTo>
                  <a:cubicBezTo>
                    <a:pt x="102616" y="346581"/>
                    <a:pt x="157746" y="349298"/>
                    <a:pt x="186001" y="300047"/>
                  </a:cubicBezTo>
                  <a:cubicBezTo>
                    <a:pt x="214208" y="250747"/>
                    <a:pt x="240043" y="195075"/>
                    <a:pt x="238068" y="160793"/>
                  </a:cubicBezTo>
                  <a:cubicBezTo>
                    <a:pt x="236141" y="126510"/>
                    <a:pt x="239154" y="75975"/>
                    <a:pt x="236239" y="64070"/>
                  </a:cubicBezTo>
                  <a:cubicBezTo>
                    <a:pt x="233275" y="52165"/>
                    <a:pt x="227298" y="3804"/>
                    <a:pt x="227298" y="3804"/>
                  </a:cubicBezTo>
                  <a:lnTo>
                    <a:pt x="211243" y="0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24" name="任意多边形: 形状 523"/>
            <p:cNvSpPr/>
            <p:nvPr/>
          </p:nvSpPr>
          <p:spPr>
            <a:xfrm>
              <a:off x="11049320" y="828705"/>
              <a:ext cx="184140" cy="142917"/>
            </a:xfrm>
            <a:custGeom>
              <a:avLst/>
              <a:gdLst>
                <a:gd name="connsiteX0" fmla="*/ 175916 w 184140"/>
                <a:gd name="connsiteY0" fmla="*/ 54782 h 142917"/>
                <a:gd name="connsiteX1" fmla="*/ 125825 w 184140"/>
                <a:gd name="connsiteY1" fmla="*/ 86298 h 142917"/>
                <a:gd name="connsiteX2" fmla="*/ 121775 w 184140"/>
                <a:gd name="connsiteY2" fmla="*/ 89904 h 142917"/>
                <a:gd name="connsiteX3" fmla="*/ 116489 w 184140"/>
                <a:gd name="connsiteY3" fmla="*/ 93461 h 142917"/>
                <a:gd name="connsiteX4" fmla="*/ 110512 w 184140"/>
                <a:gd name="connsiteY4" fmla="*/ 96771 h 142917"/>
                <a:gd name="connsiteX5" fmla="*/ 107449 w 184140"/>
                <a:gd name="connsiteY5" fmla="*/ 97907 h 142917"/>
                <a:gd name="connsiteX6" fmla="*/ 101076 w 184140"/>
                <a:gd name="connsiteY6" fmla="*/ 99537 h 142917"/>
                <a:gd name="connsiteX7" fmla="*/ 98261 w 184140"/>
                <a:gd name="connsiteY7" fmla="*/ 99488 h 142917"/>
                <a:gd name="connsiteX8" fmla="*/ 95445 w 184140"/>
                <a:gd name="connsiteY8" fmla="*/ 99043 h 142917"/>
                <a:gd name="connsiteX9" fmla="*/ 92184 w 184140"/>
                <a:gd name="connsiteY9" fmla="*/ 97808 h 142917"/>
                <a:gd name="connsiteX10" fmla="*/ 83293 w 184140"/>
                <a:gd name="connsiteY10" fmla="*/ 91090 h 142917"/>
                <a:gd name="connsiteX11" fmla="*/ 72424 w 184140"/>
                <a:gd name="connsiteY11" fmla="*/ 81210 h 142917"/>
                <a:gd name="connsiteX12" fmla="*/ 62051 w 184140"/>
                <a:gd name="connsiteY12" fmla="*/ 70787 h 142917"/>
                <a:gd name="connsiteX13" fmla="*/ 57260 w 184140"/>
                <a:gd name="connsiteY13" fmla="*/ 65254 h 142917"/>
                <a:gd name="connsiteX14" fmla="*/ 55184 w 184140"/>
                <a:gd name="connsiteY14" fmla="*/ 62142 h 142917"/>
                <a:gd name="connsiteX15" fmla="*/ 51430 w 184140"/>
                <a:gd name="connsiteY15" fmla="*/ 55869 h 142917"/>
                <a:gd name="connsiteX16" fmla="*/ 50343 w 184140"/>
                <a:gd name="connsiteY16" fmla="*/ 53794 h 142917"/>
                <a:gd name="connsiteX17" fmla="*/ 48417 w 184140"/>
                <a:gd name="connsiteY17" fmla="*/ 47570 h 142917"/>
                <a:gd name="connsiteX18" fmla="*/ 47725 w 184140"/>
                <a:gd name="connsiteY18" fmla="*/ 45347 h 142917"/>
                <a:gd name="connsiteX19" fmla="*/ 47479 w 184140"/>
                <a:gd name="connsiteY19" fmla="*/ 37888 h 142917"/>
                <a:gd name="connsiteX20" fmla="*/ 47182 w 184140"/>
                <a:gd name="connsiteY20" fmla="*/ 38727 h 142917"/>
                <a:gd name="connsiteX21" fmla="*/ 47824 w 184140"/>
                <a:gd name="connsiteY21" fmla="*/ 35615 h 142917"/>
                <a:gd name="connsiteX22" fmla="*/ 48368 w 184140"/>
                <a:gd name="connsiteY22" fmla="*/ 15016 h 142917"/>
                <a:gd name="connsiteX23" fmla="*/ 17345 w 184140"/>
                <a:gd name="connsiteY23" fmla="*/ 2518 h 142917"/>
                <a:gd name="connsiteX24" fmla="*/ 155 w 184140"/>
                <a:gd name="connsiteY24" fmla="*/ 43124 h 142917"/>
                <a:gd name="connsiteX25" fmla="*/ 12505 w 184140"/>
                <a:gd name="connsiteY25" fmla="*/ 81803 h 142917"/>
                <a:gd name="connsiteX26" fmla="*/ 36907 w 184140"/>
                <a:gd name="connsiteY26" fmla="*/ 110454 h 142917"/>
                <a:gd name="connsiteX27" fmla="*/ 67979 w 184140"/>
                <a:gd name="connsiteY27" fmla="*/ 135351 h 142917"/>
                <a:gd name="connsiteX28" fmla="*/ 141386 w 184140"/>
                <a:gd name="connsiteY28" fmla="*/ 126509 h 142917"/>
                <a:gd name="connsiteX29" fmla="*/ 168950 w 184140"/>
                <a:gd name="connsiteY29" fmla="*/ 96524 h 142917"/>
                <a:gd name="connsiteX30" fmla="*/ 176854 w 184140"/>
                <a:gd name="connsiteY30" fmla="*/ 82050 h 142917"/>
                <a:gd name="connsiteX31" fmla="*/ 183917 w 184140"/>
                <a:gd name="connsiteY31" fmla="*/ 65205 h 142917"/>
                <a:gd name="connsiteX32" fmla="*/ 175916 w 184140"/>
                <a:gd name="connsiteY32" fmla="*/ 54782 h 142917"/>
                <a:gd name="connsiteX33" fmla="*/ 175916 w 184140"/>
                <a:gd name="connsiteY33" fmla="*/ 54782 h 14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4140" h="142917">
                  <a:moveTo>
                    <a:pt x="175916" y="54782"/>
                  </a:moveTo>
                  <a:cubicBezTo>
                    <a:pt x="155414" y="55523"/>
                    <a:pt x="139854" y="73356"/>
                    <a:pt x="125825" y="86298"/>
                  </a:cubicBezTo>
                  <a:cubicBezTo>
                    <a:pt x="124837" y="87187"/>
                    <a:pt x="121626" y="90003"/>
                    <a:pt x="121775" y="89904"/>
                  </a:cubicBezTo>
                  <a:cubicBezTo>
                    <a:pt x="121676" y="89954"/>
                    <a:pt x="117773" y="92671"/>
                    <a:pt x="116489" y="93461"/>
                  </a:cubicBezTo>
                  <a:cubicBezTo>
                    <a:pt x="114562" y="94647"/>
                    <a:pt x="112537" y="95733"/>
                    <a:pt x="110512" y="96771"/>
                  </a:cubicBezTo>
                  <a:cubicBezTo>
                    <a:pt x="106906" y="98599"/>
                    <a:pt x="111648" y="96870"/>
                    <a:pt x="107449" y="97907"/>
                  </a:cubicBezTo>
                  <a:cubicBezTo>
                    <a:pt x="105325" y="98450"/>
                    <a:pt x="103250" y="99142"/>
                    <a:pt x="101076" y="99537"/>
                  </a:cubicBezTo>
                  <a:cubicBezTo>
                    <a:pt x="104781" y="98944"/>
                    <a:pt x="99051" y="99438"/>
                    <a:pt x="98261" y="99488"/>
                  </a:cubicBezTo>
                  <a:cubicBezTo>
                    <a:pt x="93963" y="99636"/>
                    <a:pt x="99989" y="100080"/>
                    <a:pt x="95445" y="99043"/>
                  </a:cubicBezTo>
                  <a:cubicBezTo>
                    <a:pt x="91839" y="98253"/>
                    <a:pt x="95889" y="99982"/>
                    <a:pt x="92184" y="97808"/>
                  </a:cubicBezTo>
                  <a:cubicBezTo>
                    <a:pt x="87788" y="95239"/>
                    <a:pt x="87541" y="94894"/>
                    <a:pt x="83293" y="91090"/>
                  </a:cubicBezTo>
                  <a:cubicBezTo>
                    <a:pt x="79638" y="87830"/>
                    <a:pt x="75982" y="84569"/>
                    <a:pt x="72424" y="81210"/>
                  </a:cubicBezTo>
                  <a:cubicBezTo>
                    <a:pt x="68868" y="77851"/>
                    <a:pt x="65361" y="74393"/>
                    <a:pt x="62051" y="70787"/>
                  </a:cubicBezTo>
                  <a:cubicBezTo>
                    <a:pt x="60421" y="69009"/>
                    <a:pt x="58742" y="67181"/>
                    <a:pt x="57260" y="65254"/>
                  </a:cubicBezTo>
                  <a:cubicBezTo>
                    <a:pt x="59384" y="68021"/>
                    <a:pt x="55580" y="62686"/>
                    <a:pt x="55184" y="62142"/>
                  </a:cubicBezTo>
                  <a:cubicBezTo>
                    <a:pt x="53852" y="60117"/>
                    <a:pt x="52567" y="57993"/>
                    <a:pt x="51430" y="55869"/>
                  </a:cubicBezTo>
                  <a:cubicBezTo>
                    <a:pt x="50690" y="54535"/>
                    <a:pt x="49010" y="49842"/>
                    <a:pt x="50343" y="53794"/>
                  </a:cubicBezTo>
                  <a:cubicBezTo>
                    <a:pt x="49652" y="51719"/>
                    <a:pt x="48960" y="49694"/>
                    <a:pt x="48417" y="47570"/>
                  </a:cubicBezTo>
                  <a:cubicBezTo>
                    <a:pt x="48022" y="46088"/>
                    <a:pt x="47281" y="41098"/>
                    <a:pt x="47725" y="45347"/>
                  </a:cubicBezTo>
                  <a:cubicBezTo>
                    <a:pt x="47479" y="42877"/>
                    <a:pt x="47824" y="40308"/>
                    <a:pt x="47479" y="37888"/>
                  </a:cubicBezTo>
                  <a:cubicBezTo>
                    <a:pt x="47578" y="36208"/>
                    <a:pt x="47479" y="36455"/>
                    <a:pt x="47182" y="38727"/>
                  </a:cubicBezTo>
                  <a:cubicBezTo>
                    <a:pt x="47331" y="37690"/>
                    <a:pt x="47529" y="36653"/>
                    <a:pt x="47824" y="35615"/>
                  </a:cubicBezTo>
                  <a:cubicBezTo>
                    <a:pt x="49603" y="28107"/>
                    <a:pt x="50097" y="22574"/>
                    <a:pt x="48368" y="15016"/>
                  </a:cubicBezTo>
                  <a:cubicBezTo>
                    <a:pt x="45108" y="789"/>
                    <a:pt x="28955" y="-3212"/>
                    <a:pt x="17345" y="2518"/>
                  </a:cubicBezTo>
                  <a:cubicBezTo>
                    <a:pt x="2674" y="9730"/>
                    <a:pt x="-833" y="28205"/>
                    <a:pt x="155" y="43124"/>
                  </a:cubicBezTo>
                  <a:cubicBezTo>
                    <a:pt x="1093" y="56807"/>
                    <a:pt x="5293" y="70095"/>
                    <a:pt x="12505" y="81803"/>
                  </a:cubicBezTo>
                  <a:cubicBezTo>
                    <a:pt x="19124" y="92473"/>
                    <a:pt x="27720" y="101958"/>
                    <a:pt x="36907" y="110454"/>
                  </a:cubicBezTo>
                  <a:cubicBezTo>
                    <a:pt x="46442" y="119247"/>
                    <a:pt x="56716" y="128880"/>
                    <a:pt x="67979" y="135351"/>
                  </a:cubicBezTo>
                  <a:cubicBezTo>
                    <a:pt x="92086" y="149183"/>
                    <a:pt x="120293" y="142761"/>
                    <a:pt x="141386" y="126509"/>
                  </a:cubicBezTo>
                  <a:cubicBezTo>
                    <a:pt x="152402" y="118012"/>
                    <a:pt x="161244" y="108083"/>
                    <a:pt x="168950" y="96524"/>
                  </a:cubicBezTo>
                  <a:cubicBezTo>
                    <a:pt x="172161" y="91683"/>
                    <a:pt x="174285" y="87187"/>
                    <a:pt x="176854" y="82050"/>
                  </a:cubicBezTo>
                  <a:cubicBezTo>
                    <a:pt x="179670" y="76468"/>
                    <a:pt x="182485" y="71330"/>
                    <a:pt x="183917" y="65205"/>
                  </a:cubicBezTo>
                  <a:cubicBezTo>
                    <a:pt x="185103" y="60216"/>
                    <a:pt x="181448" y="54584"/>
                    <a:pt x="175916" y="54782"/>
                  </a:cubicBezTo>
                  <a:lnTo>
                    <a:pt x="175916" y="54782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25" name="任意多边形: 形状 524"/>
            <p:cNvSpPr/>
            <p:nvPr/>
          </p:nvSpPr>
          <p:spPr>
            <a:xfrm>
              <a:off x="10553851" y="881220"/>
              <a:ext cx="128975" cy="149725"/>
            </a:xfrm>
            <a:custGeom>
              <a:avLst/>
              <a:gdLst>
                <a:gd name="connsiteX0" fmla="*/ 128592 w 128975"/>
                <a:gd name="connsiteY0" fmla="*/ 116773 h 149725"/>
                <a:gd name="connsiteX1" fmla="*/ 118021 w 128975"/>
                <a:gd name="connsiteY1" fmla="*/ 110598 h 149725"/>
                <a:gd name="connsiteX2" fmla="*/ 105968 w 128975"/>
                <a:gd name="connsiteY2" fmla="*/ 105510 h 149725"/>
                <a:gd name="connsiteX3" fmla="*/ 70104 w 128975"/>
                <a:gd name="connsiteY3" fmla="*/ 108622 h 149725"/>
                <a:gd name="connsiteX4" fmla="*/ 69363 w 128975"/>
                <a:gd name="connsiteY4" fmla="*/ 108721 h 149725"/>
                <a:gd name="connsiteX5" fmla="*/ 66400 w 128975"/>
                <a:gd name="connsiteY5" fmla="*/ 108968 h 149725"/>
                <a:gd name="connsiteX6" fmla="*/ 60322 w 128975"/>
                <a:gd name="connsiteY6" fmla="*/ 108968 h 149725"/>
                <a:gd name="connsiteX7" fmla="*/ 59483 w 128975"/>
                <a:gd name="connsiteY7" fmla="*/ 109017 h 149725"/>
                <a:gd name="connsiteX8" fmla="*/ 53506 w 128975"/>
                <a:gd name="connsiteY8" fmla="*/ 107733 h 149725"/>
                <a:gd name="connsiteX9" fmla="*/ 50591 w 128975"/>
                <a:gd name="connsiteY9" fmla="*/ 106844 h 149725"/>
                <a:gd name="connsiteX10" fmla="*/ 51333 w 128975"/>
                <a:gd name="connsiteY10" fmla="*/ 107239 h 149725"/>
                <a:gd name="connsiteX11" fmla="*/ 46787 w 128975"/>
                <a:gd name="connsiteY11" fmla="*/ 104868 h 149725"/>
                <a:gd name="connsiteX12" fmla="*/ 45898 w 128975"/>
                <a:gd name="connsiteY12" fmla="*/ 104324 h 149725"/>
                <a:gd name="connsiteX13" fmla="*/ 43873 w 128975"/>
                <a:gd name="connsiteY13" fmla="*/ 102348 h 149725"/>
                <a:gd name="connsiteX14" fmla="*/ 44663 w 128975"/>
                <a:gd name="connsiteY14" fmla="*/ 103435 h 149725"/>
                <a:gd name="connsiteX15" fmla="*/ 43181 w 128975"/>
                <a:gd name="connsiteY15" fmla="*/ 101064 h 149725"/>
                <a:gd name="connsiteX16" fmla="*/ 43725 w 128975"/>
                <a:gd name="connsiteY16" fmla="*/ 102447 h 149725"/>
                <a:gd name="connsiteX17" fmla="*/ 43132 w 128975"/>
                <a:gd name="connsiteY17" fmla="*/ 101509 h 149725"/>
                <a:gd name="connsiteX18" fmla="*/ 42935 w 128975"/>
                <a:gd name="connsiteY18" fmla="*/ 97359 h 149725"/>
                <a:gd name="connsiteX19" fmla="*/ 44367 w 128975"/>
                <a:gd name="connsiteY19" fmla="*/ 90196 h 149725"/>
                <a:gd name="connsiteX20" fmla="*/ 47776 w 128975"/>
                <a:gd name="connsiteY20" fmla="*/ 78785 h 149725"/>
                <a:gd name="connsiteX21" fmla="*/ 48962 w 128975"/>
                <a:gd name="connsiteY21" fmla="*/ 75574 h 149725"/>
                <a:gd name="connsiteX22" fmla="*/ 48764 w 128975"/>
                <a:gd name="connsiteY22" fmla="*/ 76068 h 149725"/>
                <a:gd name="connsiteX23" fmla="*/ 51727 w 128975"/>
                <a:gd name="connsiteY23" fmla="*/ 69943 h 149725"/>
                <a:gd name="connsiteX24" fmla="*/ 57755 w 128975"/>
                <a:gd name="connsiteY24" fmla="*/ 59668 h 149725"/>
                <a:gd name="connsiteX25" fmla="*/ 59236 w 128975"/>
                <a:gd name="connsiteY25" fmla="*/ 57346 h 149725"/>
                <a:gd name="connsiteX26" fmla="*/ 63534 w 128975"/>
                <a:gd name="connsiteY26" fmla="*/ 52110 h 149725"/>
                <a:gd name="connsiteX27" fmla="*/ 83392 w 128975"/>
                <a:gd name="connsiteY27" fmla="*/ 21928 h 149725"/>
                <a:gd name="connsiteX28" fmla="*/ 67387 w 128975"/>
                <a:gd name="connsiteY28" fmla="*/ 1081 h 149725"/>
                <a:gd name="connsiteX29" fmla="*/ 33302 w 128975"/>
                <a:gd name="connsiteY29" fmla="*/ 17778 h 149725"/>
                <a:gd name="connsiteX30" fmla="*/ 17050 w 128975"/>
                <a:gd name="connsiteY30" fmla="*/ 40403 h 149725"/>
                <a:gd name="connsiteX31" fmla="*/ 254 w 128975"/>
                <a:gd name="connsiteY31" fmla="*/ 92666 h 149725"/>
                <a:gd name="connsiteX32" fmla="*/ 27275 w 128975"/>
                <a:gd name="connsiteY32" fmla="*/ 142016 h 149725"/>
                <a:gd name="connsiteX33" fmla="*/ 81811 w 128975"/>
                <a:gd name="connsiteY33" fmla="*/ 147400 h 149725"/>
                <a:gd name="connsiteX34" fmla="*/ 114859 w 128975"/>
                <a:gd name="connsiteY34" fmla="*/ 132136 h 149725"/>
                <a:gd name="connsiteX35" fmla="*/ 119305 w 128975"/>
                <a:gd name="connsiteY35" fmla="*/ 126949 h 149725"/>
                <a:gd name="connsiteX36" fmla="*/ 124047 w 128975"/>
                <a:gd name="connsiteY36" fmla="*/ 123787 h 149725"/>
                <a:gd name="connsiteX37" fmla="*/ 128592 w 128975"/>
                <a:gd name="connsiteY37" fmla="*/ 116773 h 149725"/>
                <a:gd name="connsiteX38" fmla="*/ 128592 w 128975"/>
                <a:gd name="connsiteY38" fmla="*/ 116773 h 14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8975" h="149725">
                  <a:moveTo>
                    <a:pt x="128592" y="116773"/>
                  </a:moveTo>
                  <a:cubicBezTo>
                    <a:pt x="126863" y="113068"/>
                    <a:pt x="121577" y="111882"/>
                    <a:pt x="118021" y="110598"/>
                  </a:cubicBezTo>
                  <a:cubicBezTo>
                    <a:pt x="113871" y="109067"/>
                    <a:pt x="110364" y="106597"/>
                    <a:pt x="105968" y="105510"/>
                  </a:cubicBezTo>
                  <a:cubicBezTo>
                    <a:pt x="94062" y="102497"/>
                    <a:pt x="81861" y="106498"/>
                    <a:pt x="70104" y="108622"/>
                  </a:cubicBezTo>
                  <a:cubicBezTo>
                    <a:pt x="67635" y="109017"/>
                    <a:pt x="67387" y="109067"/>
                    <a:pt x="69363" y="108721"/>
                  </a:cubicBezTo>
                  <a:cubicBezTo>
                    <a:pt x="68375" y="108820"/>
                    <a:pt x="67387" y="108919"/>
                    <a:pt x="66400" y="108968"/>
                  </a:cubicBezTo>
                  <a:cubicBezTo>
                    <a:pt x="64373" y="109067"/>
                    <a:pt x="62349" y="109067"/>
                    <a:pt x="60322" y="108968"/>
                  </a:cubicBezTo>
                  <a:cubicBezTo>
                    <a:pt x="58990" y="108919"/>
                    <a:pt x="54741" y="109412"/>
                    <a:pt x="59483" y="109017"/>
                  </a:cubicBezTo>
                  <a:cubicBezTo>
                    <a:pt x="57705" y="109165"/>
                    <a:pt x="55235" y="108227"/>
                    <a:pt x="53506" y="107733"/>
                  </a:cubicBezTo>
                  <a:cubicBezTo>
                    <a:pt x="52518" y="107486"/>
                    <a:pt x="51580" y="107190"/>
                    <a:pt x="50591" y="106844"/>
                  </a:cubicBezTo>
                  <a:cubicBezTo>
                    <a:pt x="48418" y="106053"/>
                    <a:pt x="48665" y="106202"/>
                    <a:pt x="51333" y="107239"/>
                  </a:cubicBezTo>
                  <a:cubicBezTo>
                    <a:pt x="49851" y="107140"/>
                    <a:pt x="48072" y="105510"/>
                    <a:pt x="46787" y="104868"/>
                  </a:cubicBezTo>
                  <a:cubicBezTo>
                    <a:pt x="42292" y="102596"/>
                    <a:pt x="48467" y="106992"/>
                    <a:pt x="45898" y="104324"/>
                  </a:cubicBezTo>
                  <a:cubicBezTo>
                    <a:pt x="45207" y="103682"/>
                    <a:pt x="44515" y="103040"/>
                    <a:pt x="43873" y="102348"/>
                  </a:cubicBezTo>
                  <a:cubicBezTo>
                    <a:pt x="42342" y="100619"/>
                    <a:pt x="42639" y="100965"/>
                    <a:pt x="44663" y="103435"/>
                  </a:cubicBezTo>
                  <a:cubicBezTo>
                    <a:pt x="44121" y="102645"/>
                    <a:pt x="43626" y="101854"/>
                    <a:pt x="43181" y="101064"/>
                  </a:cubicBezTo>
                  <a:cubicBezTo>
                    <a:pt x="42144" y="98940"/>
                    <a:pt x="42292" y="99384"/>
                    <a:pt x="43725" y="102447"/>
                  </a:cubicBezTo>
                  <a:cubicBezTo>
                    <a:pt x="43330" y="102546"/>
                    <a:pt x="42787" y="97211"/>
                    <a:pt x="43132" y="101509"/>
                  </a:cubicBezTo>
                  <a:cubicBezTo>
                    <a:pt x="43033" y="100619"/>
                    <a:pt x="43478" y="92864"/>
                    <a:pt x="42935" y="97359"/>
                  </a:cubicBezTo>
                  <a:cubicBezTo>
                    <a:pt x="43231" y="94939"/>
                    <a:pt x="43824" y="92568"/>
                    <a:pt x="44367" y="90196"/>
                  </a:cubicBezTo>
                  <a:cubicBezTo>
                    <a:pt x="45306" y="86343"/>
                    <a:pt x="46442" y="82540"/>
                    <a:pt x="47776" y="78785"/>
                  </a:cubicBezTo>
                  <a:cubicBezTo>
                    <a:pt x="48171" y="77699"/>
                    <a:pt x="48566" y="76661"/>
                    <a:pt x="48962" y="75574"/>
                  </a:cubicBezTo>
                  <a:cubicBezTo>
                    <a:pt x="47875" y="78143"/>
                    <a:pt x="47826" y="78341"/>
                    <a:pt x="48764" y="76068"/>
                  </a:cubicBezTo>
                  <a:cubicBezTo>
                    <a:pt x="49752" y="74043"/>
                    <a:pt x="50690" y="71968"/>
                    <a:pt x="51727" y="69943"/>
                  </a:cubicBezTo>
                  <a:cubicBezTo>
                    <a:pt x="53555" y="66436"/>
                    <a:pt x="55580" y="62978"/>
                    <a:pt x="57755" y="59668"/>
                  </a:cubicBezTo>
                  <a:cubicBezTo>
                    <a:pt x="58347" y="58730"/>
                    <a:pt x="62497" y="52357"/>
                    <a:pt x="59236" y="57346"/>
                  </a:cubicBezTo>
                  <a:cubicBezTo>
                    <a:pt x="60471" y="55469"/>
                    <a:pt x="62101" y="53790"/>
                    <a:pt x="63534" y="52110"/>
                  </a:cubicBezTo>
                  <a:cubicBezTo>
                    <a:pt x="71241" y="43268"/>
                    <a:pt x="85071" y="35364"/>
                    <a:pt x="83392" y="21928"/>
                  </a:cubicBezTo>
                  <a:cubicBezTo>
                    <a:pt x="82108" y="11801"/>
                    <a:pt x="77415" y="4342"/>
                    <a:pt x="67387" y="1081"/>
                  </a:cubicBezTo>
                  <a:cubicBezTo>
                    <a:pt x="53061" y="-3611"/>
                    <a:pt x="41798" y="7898"/>
                    <a:pt x="33302" y="17778"/>
                  </a:cubicBezTo>
                  <a:cubicBezTo>
                    <a:pt x="27275" y="24793"/>
                    <a:pt x="21644" y="32400"/>
                    <a:pt x="17050" y="40403"/>
                  </a:cubicBezTo>
                  <a:cubicBezTo>
                    <a:pt x="7911" y="56457"/>
                    <a:pt x="2082" y="74290"/>
                    <a:pt x="254" y="92666"/>
                  </a:cubicBezTo>
                  <a:cubicBezTo>
                    <a:pt x="-1820" y="113167"/>
                    <a:pt x="8948" y="132679"/>
                    <a:pt x="27275" y="142016"/>
                  </a:cubicBezTo>
                  <a:cubicBezTo>
                    <a:pt x="44416" y="150710"/>
                    <a:pt x="63287" y="151352"/>
                    <a:pt x="81811" y="147400"/>
                  </a:cubicBezTo>
                  <a:cubicBezTo>
                    <a:pt x="93666" y="144831"/>
                    <a:pt x="106115" y="140929"/>
                    <a:pt x="114859" y="132136"/>
                  </a:cubicBezTo>
                  <a:cubicBezTo>
                    <a:pt x="116440" y="130555"/>
                    <a:pt x="117873" y="128184"/>
                    <a:pt x="119305" y="126949"/>
                  </a:cubicBezTo>
                  <a:cubicBezTo>
                    <a:pt x="120689" y="125714"/>
                    <a:pt x="122466" y="124775"/>
                    <a:pt x="124047" y="123787"/>
                  </a:cubicBezTo>
                  <a:cubicBezTo>
                    <a:pt x="126517" y="122355"/>
                    <a:pt x="130173" y="120231"/>
                    <a:pt x="128592" y="116773"/>
                  </a:cubicBezTo>
                  <a:lnTo>
                    <a:pt x="128592" y="116773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26" name="任意多边形: 形状 525"/>
            <p:cNvSpPr/>
            <p:nvPr/>
          </p:nvSpPr>
          <p:spPr>
            <a:xfrm>
              <a:off x="9998878" y="583119"/>
              <a:ext cx="116414" cy="175351"/>
            </a:xfrm>
            <a:custGeom>
              <a:avLst/>
              <a:gdLst>
                <a:gd name="connsiteX0" fmla="*/ 115432 w 116414"/>
                <a:gd name="connsiteY0" fmla="*/ 155927 h 175351"/>
                <a:gd name="connsiteX1" fmla="*/ 113407 w 116414"/>
                <a:gd name="connsiteY1" fmla="*/ 150048 h 175351"/>
                <a:gd name="connsiteX2" fmla="*/ 109060 w 116414"/>
                <a:gd name="connsiteY2" fmla="*/ 144417 h 175351"/>
                <a:gd name="connsiteX3" fmla="*/ 102342 w 116414"/>
                <a:gd name="connsiteY3" fmla="*/ 139428 h 175351"/>
                <a:gd name="connsiteX4" fmla="*/ 96858 w 116414"/>
                <a:gd name="connsiteY4" fmla="*/ 137155 h 175351"/>
                <a:gd name="connsiteX5" fmla="*/ 75173 w 116414"/>
                <a:gd name="connsiteY5" fmla="*/ 126288 h 175351"/>
                <a:gd name="connsiteX6" fmla="*/ 73147 w 116414"/>
                <a:gd name="connsiteY6" fmla="*/ 125003 h 175351"/>
                <a:gd name="connsiteX7" fmla="*/ 68553 w 116414"/>
                <a:gd name="connsiteY7" fmla="*/ 121051 h 175351"/>
                <a:gd name="connsiteX8" fmla="*/ 64255 w 116414"/>
                <a:gd name="connsiteY8" fmla="*/ 116704 h 175351"/>
                <a:gd name="connsiteX9" fmla="*/ 62724 w 116414"/>
                <a:gd name="connsiteY9" fmla="*/ 114975 h 175351"/>
                <a:gd name="connsiteX10" fmla="*/ 56302 w 116414"/>
                <a:gd name="connsiteY10" fmla="*/ 104108 h 175351"/>
                <a:gd name="connsiteX11" fmla="*/ 55709 w 116414"/>
                <a:gd name="connsiteY11" fmla="*/ 102379 h 175351"/>
                <a:gd name="connsiteX12" fmla="*/ 53684 w 116414"/>
                <a:gd name="connsiteY12" fmla="*/ 95315 h 175351"/>
                <a:gd name="connsiteX13" fmla="*/ 52894 w 116414"/>
                <a:gd name="connsiteY13" fmla="*/ 91511 h 175351"/>
                <a:gd name="connsiteX14" fmla="*/ 52844 w 116414"/>
                <a:gd name="connsiteY14" fmla="*/ 87658 h 175351"/>
                <a:gd name="connsiteX15" fmla="*/ 53091 w 116414"/>
                <a:gd name="connsiteY15" fmla="*/ 81434 h 175351"/>
                <a:gd name="connsiteX16" fmla="*/ 52894 w 116414"/>
                <a:gd name="connsiteY16" fmla="*/ 83163 h 175351"/>
                <a:gd name="connsiteX17" fmla="*/ 53536 w 116414"/>
                <a:gd name="connsiteY17" fmla="*/ 80100 h 175351"/>
                <a:gd name="connsiteX18" fmla="*/ 55265 w 116414"/>
                <a:gd name="connsiteY18" fmla="*/ 74172 h 175351"/>
                <a:gd name="connsiteX19" fmla="*/ 54376 w 116414"/>
                <a:gd name="connsiteY19" fmla="*/ 76346 h 175351"/>
                <a:gd name="connsiteX20" fmla="*/ 55611 w 116414"/>
                <a:gd name="connsiteY20" fmla="*/ 73826 h 175351"/>
                <a:gd name="connsiteX21" fmla="*/ 58575 w 116414"/>
                <a:gd name="connsiteY21" fmla="*/ 69035 h 175351"/>
                <a:gd name="connsiteX22" fmla="*/ 56994 w 116414"/>
                <a:gd name="connsiteY22" fmla="*/ 71060 h 175351"/>
                <a:gd name="connsiteX23" fmla="*/ 58822 w 116414"/>
                <a:gd name="connsiteY23" fmla="*/ 68936 h 175351"/>
                <a:gd name="connsiteX24" fmla="*/ 62823 w 116414"/>
                <a:gd name="connsiteY24" fmla="*/ 64934 h 175351"/>
                <a:gd name="connsiteX25" fmla="*/ 62724 w 116414"/>
                <a:gd name="connsiteY25" fmla="*/ 64984 h 175351"/>
                <a:gd name="connsiteX26" fmla="*/ 72258 w 116414"/>
                <a:gd name="connsiteY26" fmla="*/ 59155 h 175351"/>
                <a:gd name="connsiteX27" fmla="*/ 71714 w 116414"/>
                <a:gd name="connsiteY27" fmla="*/ 59402 h 175351"/>
                <a:gd name="connsiteX28" fmla="*/ 84756 w 116414"/>
                <a:gd name="connsiteY28" fmla="*/ 52980 h 175351"/>
                <a:gd name="connsiteX29" fmla="*/ 88955 w 116414"/>
                <a:gd name="connsiteY29" fmla="*/ 49522 h 175351"/>
                <a:gd name="connsiteX30" fmla="*/ 86485 w 116414"/>
                <a:gd name="connsiteY30" fmla="*/ 51498 h 175351"/>
                <a:gd name="connsiteX31" fmla="*/ 88609 w 116414"/>
                <a:gd name="connsiteY31" fmla="*/ 50065 h 175351"/>
                <a:gd name="connsiteX32" fmla="*/ 94883 w 116414"/>
                <a:gd name="connsiteY32" fmla="*/ 45076 h 175351"/>
                <a:gd name="connsiteX33" fmla="*/ 101404 w 116414"/>
                <a:gd name="connsiteY33" fmla="*/ 24823 h 175351"/>
                <a:gd name="connsiteX34" fmla="*/ 89498 w 116414"/>
                <a:gd name="connsiteY34" fmla="*/ 6842 h 175351"/>
                <a:gd name="connsiteX35" fmla="*/ 13869 w 116414"/>
                <a:gd name="connsiteY35" fmla="*/ 33912 h 175351"/>
                <a:gd name="connsiteX36" fmla="*/ 3791 w 116414"/>
                <a:gd name="connsiteY36" fmla="*/ 105787 h 175351"/>
                <a:gd name="connsiteX37" fmla="*/ 49633 w 116414"/>
                <a:gd name="connsiteY37" fmla="*/ 162892 h 175351"/>
                <a:gd name="connsiteX38" fmla="*/ 84756 w 116414"/>
                <a:gd name="connsiteY38" fmla="*/ 174896 h 175351"/>
                <a:gd name="connsiteX39" fmla="*/ 104317 w 116414"/>
                <a:gd name="connsiteY39" fmla="*/ 172673 h 175351"/>
                <a:gd name="connsiteX40" fmla="*/ 111283 w 116414"/>
                <a:gd name="connsiteY40" fmla="*/ 167782 h 175351"/>
                <a:gd name="connsiteX41" fmla="*/ 115432 w 116414"/>
                <a:gd name="connsiteY41" fmla="*/ 160669 h 175351"/>
                <a:gd name="connsiteX42" fmla="*/ 115432 w 116414"/>
                <a:gd name="connsiteY42" fmla="*/ 155927 h 175351"/>
                <a:gd name="connsiteX43" fmla="*/ 115432 w 116414"/>
                <a:gd name="connsiteY43" fmla="*/ 155927 h 175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6414" h="175351">
                  <a:moveTo>
                    <a:pt x="115432" y="155927"/>
                  </a:moveTo>
                  <a:cubicBezTo>
                    <a:pt x="114692" y="155186"/>
                    <a:pt x="113999" y="151135"/>
                    <a:pt x="113407" y="150048"/>
                  </a:cubicBezTo>
                  <a:cubicBezTo>
                    <a:pt x="112271" y="147974"/>
                    <a:pt x="110740" y="146047"/>
                    <a:pt x="109060" y="144417"/>
                  </a:cubicBezTo>
                  <a:cubicBezTo>
                    <a:pt x="107084" y="142441"/>
                    <a:pt x="104812" y="140761"/>
                    <a:pt x="102342" y="139428"/>
                  </a:cubicBezTo>
                  <a:cubicBezTo>
                    <a:pt x="105800" y="141206"/>
                    <a:pt x="92561" y="135278"/>
                    <a:pt x="96858" y="137155"/>
                  </a:cubicBezTo>
                  <a:cubicBezTo>
                    <a:pt x="88214" y="133302"/>
                    <a:pt x="84262" y="132166"/>
                    <a:pt x="75173" y="126288"/>
                  </a:cubicBezTo>
                  <a:cubicBezTo>
                    <a:pt x="74234" y="125695"/>
                    <a:pt x="70134" y="122583"/>
                    <a:pt x="73147" y="125003"/>
                  </a:cubicBezTo>
                  <a:cubicBezTo>
                    <a:pt x="71567" y="123719"/>
                    <a:pt x="70035" y="122434"/>
                    <a:pt x="68553" y="121051"/>
                  </a:cubicBezTo>
                  <a:cubicBezTo>
                    <a:pt x="67071" y="119668"/>
                    <a:pt x="65639" y="118236"/>
                    <a:pt x="64255" y="116704"/>
                  </a:cubicBezTo>
                  <a:cubicBezTo>
                    <a:pt x="63268" y="115617"/>
                    <a:pt x="60452" y="111616"/>
                    <a:pt x="62724" y="114975"/>
                  </a:cubicBezTo>
                  <a:cubicBezTo>
                    <a:pt x="60353" y="111468"/>
                    <a:pt x="58278" y="107862"/>
                    <a:pt x="56302" y="104108"/>
                  </a:cubicBezTo>
                  <a:cubicBezTo>
                    <a:pt x="53635" y="99020"/>
                    <a:pt x="57043" y="107467"/>
                    <a:pt x="55709" y="102379"/>
                  </a:cubicBezTo>
                  <a:cubicBezTo>
                    <a:pt x="55067" y="100007"/>
                    <a:pt x="54228" y="97735"/>
                    <a:pt x="53684" y="95315"/>
                  </a:cubicBezTo>
                  <a:cubicBezTo>
                    <a:pt x="53487" y="94425"/>
                    <a:pt x="52696" y="87806"/>
                    <a:pt x="52894" y="91511"/>
                  </a:cubicBezTo>
                  <a:cubicBezTo>
                    <a:pt x="53091" y="95265"/>
                    <a:pt x="52844" y="88448"/>
                    <a:pt x="52844" y="87658"/>
                  </a:cubicBezTo>
                  <a:cubicBezTo>
                    <a:pt x="52844" y="85583"/>
                    <a:pt x="53042" y="83508"/>
                    <a:pt x="53091" y="81434"/>
                  </a:cubicBezTo>
                  <a:cubicBezTo>
                    <a:pt x="53289" y="79458"/>
                    <a:pt x="53190" y="80050"/>
                    <a:pt x="52894" y="83163"/>
                  </a:cubicBezTo>
                  <a:cubicBezTo>
                    <a:pt x="53091" y="82125"/>
                    <a:pt x="53289" y="81137"/>
                    <a:pt x="53536" y="80100"/>
                  </a:cubicBezTo>
                  <a:cubicBezTo>
                    <a:pt x="54030" y="78074"/>
                    <a:pt x="54722" y="76148"/>
                    <a:pt x="55265" y="74172"/>
                  </a:cubicBezTo>
                  <a:cubicBezTo>
                    <a:pt x="55957" y="72245"/>
                    <a:pt x="55660" y="72986"/>
                    <a:pt x="54376" y="76346"/>
                  </a:cubicBezTo>
                  <a:cubicBezTo>
                    <a:pt x="54771" y="75506"/>
                    <a:pt x="55166" y="74666"/>
                    <a:pt x="55611" y="73826"/>
                  </a:cubicBezTo>
                  <a:cubicBezTo>
                    <a:pt x="56500" y="72147"/>
                    <a:pt x="57587" y="70615"/>
                    <a:pt x="58575" y="69035"/>
                  </a:cubicBezTo>
                  <a:cubicBezTo>
                    <a:pt x="59760" y="67306"/>
                    <a:pt x="59266" y="67997"/>
                    <a:pt x="56994" y="71060"/>
                  </a:cubicBezTo>
                  <a:cubicBezTo>
                    <a:pt x="57587" y="70319"/>
                    <a:pt x="58179" y="69627"/>
                    <a:pt x="58822" y="68936"/>
                  </a:cubicBezTo>
                  <a:cubicBezTo>
                    <a:pt x="60106" y="67553"/>
                    <a:pt x="61390" y="66219"/>
                    <a:pt x="62823" y="64934"/>
                  </a:cubicBezTo>
                  <a:cubicBezTo>
                    <a:pt x="67763" y="60439"/>
                    <a:pt x="60452" y="66268"/>
                    <a:pt x="62724" y="64984"/>
                  </a:cubicBezTo>
                  <a:cubicBezTo>
                    <a:pt x="65935" y="63107"/>
                    <a:pt x="69146" y="61081"/>
                    <a:pt x="72258" y="59155"/>
                  </a:cubicBezTo>
                  <a:cubicBezTo>
                    <a:pt x="74777" y="57623"/>
                    <a:pt x="65145" y="61674"/>
                    <a:pt x="71714" y="59402"/>
                  </a:cubicBezTo>
                  <a:cubicBezTo>
                    <a:pt x="76457" y="57772"/>
                    <a:pt x="80804" y="56142"/>
                    <a:pt x="84756" y="52980"/>
                  </a:cubicBezTo>
                  <a:cubicBezTo>
                    <a:pt x="86238" y="51943"/>
                    <a:pt x="87670" y="50757"/>
                    <a:pt x="88955" y="49522"/>
                  </a:cubicBezTo>
                  <a:cubicBezTo>
                    <a:pt x="85546" y="52091"/>
                    <a:pt x="84706" y="52733"/>
                    <a:pt x="86485" y="51498"/>
                  </a:cubicBezTo>
                  <a:cubicBezTo>
                    <a:pt x="87176" y="51004"/>
                    <a:pt x="87868" y="50510"/>
                    <a:pt x="88609" y="50065"/>
                  </a:cubicBezTo>
                  <a:cubicBezTo>
                    <a:pt x="90733" y="48485"/>
                    <a:pt x="92808" y="46805"/>
                    <a:pt x="94883" y="45076"/>
                  </a:cubicBezTo>
                  <a:cubicBezTo>
                    <a:pt x="100563" y="40285"/>
                    <a:pt x="102342" y="31739"/>
                    <a:pt x="101404" y="24823"/>
                  </a:cubicBezTo>
                  <a:cubicBezTo>
                    <a:pt x="100316" y="16771"/>
                    <a:pt x="96118" y="11337"/>
                    <a:pt x="89498" y="6842"/>
                  </a:cubicBezTo>
                  <a:cubicBezTo>
                    <a:pt x="62230" y="-11782"/>
                    <a:pt x="29528" y="11090"/>
                    <a:pt x="13869" y="33912"/>
                  </a:cubicBezTo>
                  <a:cubicBezTo>
                    <a:pt x="-308" y="54561"/>
                    <a:pt x="-3519" y="82026"/>
                    <a:pt x="3791" y="105787"/>
                  </a:cubicBezTo>
                  <a:cubicBezTo>
                    <a:pt x="11201" y="129894"/>
                    <a:pt x="27750" y="150394"/>
                    <a:pt x="49633" y="162892"/>
                  </a:cubicBezTo>
                  <a:cubicBezTo>
                    <a:pt x="60501" y="169067"/>
                    <a:pt x="72357" y="173463"/>
                    <a:pt x="84756" y="174896"/>
                  </a:cubicBezTo>
                  <a:cubicBezTo>
                    <a:pt x="91622" y="175686"/>
                    <a:pt x="97846" y="175736"/>
                    <a:pt x="104317" y="172673"/>
                  </a:cubicBezTo>
                  <a:cubicBezTo>
                    <a:pt x="106936" y="171438"/>
                    <a:pt x="109307" y="169956"/>
                    <a:pt x="111283" y="167782"/>
                  </a:cubicBezTo>
                  <a:cubicBezTo>
                    <a:pt x="112469" y="166449"/>
                    <a:pt x="114346" y="161706"/>
                    <a:pt x="115432" y="160669"/>
                  </a:cubicBezTo>
                  <a:cubicBezTo>
                    <a:pt x="116815" y="159335"/>
                    <a:pt x="116667" y="157112"/>
                    <a:pt x="115432" y="155927"/>
                  </a:cubicBezTo>
                  <a:lnTo>
                    <a:pt x="115432" y="155927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27" name="任意多边形: 形状 526"/>
            <p:cNvSpPr/>
            <p:nvPr/>
          </p:nvSpPr>
          <p:spPr>
            <a:xfrm>
              <a:off x="10016708" y="55832"/>
              <a:ext cx="126220" cy="194519"/>
            </a:xfrm>
            <a:custGeom>
              <a:avLst/>
              <a:gdLst>
                <a:gd name="connsiteX0" fmla="*/ 59120 w 126220"/>
                <a:gd name="connsiteY0" fmla="*/ 193230 h 194519"/>
                <a:gd name="connsiteX1" fmla="*/ 71124 w 126220"/>
                <a:gd name="connsiteY1" fmla="*/ 159935 h 194519"/>
                <a:gd name="connsiteX2" fmla="*/ 64900 w 126220"/>
                <a:gd name="connsiteY2" fmla="*/ 124022 h 194519"/>
                <a:gd name="connsiteX3" fmla="*/ 57539 w 126220"/>
                <a:gd name="connsiteY3" fmla="*/ 89789 h 194519"/>
                <a:gd name="connsiteX4" fmla="*/ 55860 w 126220"/>
                <a:gd name="connsiteY4" fmla="*/ 82379 h 194519"/>
                <a:gd name="connsiteX5" fmla="*/ 55020 w 126220"/>
                <a:gd name="connsiteY5" fmla="*/ 78625 h 194519"/>
                <a:gd name="connsiteX6" fmla="*/ 54674 w 126220"/>
                <a:gd name="connsiteY6" fmla="*/ 66078 h 194519"/>
                <a:gd name="connsiteX7" fmla="*/ 54773 w 126220"/>
                <a:gd name="connsiteY7" fmla="*/ 64793 h 194519"/>
                <a:gd name="connsiteX8" fmla="*/ 55959 w 126220"/>
                <a:gd name="connsiteY8" fmla="*/ 59755 h 194519"/>
                <a:gd name="connsiteX9" fmla="*/ 56897 w 126220"/>
                <a:gd name="connsiteY9" fmla="*/ 56840 h 194519"/>
                <a:gd name="connsiteX10" fmla="*/ 56157 w 126220"/>
                <a:gd name="connsiteY10" fmla="*/ 58816 h 194519"/>
                <a:gd name="connsiteX11" fmla="*/ 58577 w 126220"/>
                <a:gd name="connsiteY11" fmla="*/ 54617 h 194519"/>
                <a:gd name="connsiteX12" fmla="*/ 57935 w 126220"/>
                <a:gd name="connsiteY12" fmla="*/ 55901 h 194519"/>
                <a:gd name="connsiteX13" fmla="*/ 59318 w 126220"/>
                <a:gd name="connsiteY13" fmla="*/ 54617 h 194519"/>
                <a:gd name="connsiteX14" fmla="*/ 57490 w 126220"/>
                <a:gd name="connsiteY14" fmla="*/ 56297 h 194519"/>
                <a:gd name="connsiteX15" fmla="*/ 54971 w 126220"/>
                <a:gd name="connsiteY15" fmla="*/ 57087 h 194519"/>
                <a:gd name="connsiteX16" fmla="*/ 56897 w 126220"/>
                <a:gd name="connsiteY16" fmla="*/ 56346 h 194519"/>
                <a:gd name="connsiteX17" fmla="*/ 59269 w 126220"/>
                <a:gd name="connsiteY17" fmla="*/ 56494 h 194519"/>
                <a:gd name="connsiteX18" fmla="*/ 65147 w 126220"/>
                <a:gd name="connsiteY18" fmla="*/ 58371 h 194519"/>
                <a:gd name="connsiteX19" fmla="*/ 69988 w 126220"/>
                <a:gd name="connsiteY19" fmla="*/ 60002 h 194519"/>
                <a:gd name="connsiteX20" fmla="*/ 73693 w 126220"/>
                <a:gd name="connsiteY20" fmla="*/ 61928 h 194519"/>
                <a:gd name="connsiteX21" fmla="*/ 80609 w 126220"/>
                <a:gd name="connsiteY21" fmla="*/ 65633 h 194519"/>
                <a:gd name="connsiteX22" fmla="*/ 116225 w 126220"/>
                <a:gd name="connsiteY22" fmla="*/ 69782 h 194519"/>
                <a:gd name="connsiteX23" fmla="*/ 125661 w 126220"/>
                <a:gd name="connsiteY23" fmla="*/ 53234 h 194519"/>
                <a:gd name="connsiteX24" fmla="*/ 105259 w 126220"/>
                <a:gd name="connsiteY24" fmla="*/ 20087 h 194519"/>
                <a:gd name="connsiteX25" fmla="*/ 61788 w 126220"/>
                <a:gd name="connsiteY25" fmla="*/ 180 h 194519"/>
                <a:gd name="connsiteX26" fmla="*/ 1769 w 126220"/>
                <a:gd name="connsiteY26" fmla="*/ 48442 h 194519"/>
                <a:gd name="connsiteX27" fmla="*/ 15403 w 126220"/>
                <a:gd name="connsiteY27" fmla="*/ 128073 h 194519"/>
                <a:gd name="connsiteX28" fmla="*/ 31408 w 126220"/>
                <a:gd name="connsiteY28" fmla="*/ 169370 h 194519"/>
                <a:gd name="connsiteX29" fmla="*/ 39904 w 126220"/>
                <a:gd name="connsiteY29" fmla="*/ 185029 h 194519"/>
                <a:gd name="connsiteX30" fmla="*/ 59120 w 126220"/>
                <a:gd name="connsiteY30" fmla="*/ 193230 h 194519"/>
                <a:gd name="connsiteX31" fmla="*/ 59120 w 126220"/>
                <a:gd name="connsiteY31" fmla="*/ 193230 h 19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6220" h="194519">
                  <a:moveTo>
                    <a:pt x="59120" y="193230"/>
                  </a:moveTo>
                  <a:cubicBezTo>
                    <a:pt x="70976" y="185919"/>
                    <a:pt x="71075" y="172680"/>
                    <a:pt x="71124" y="159935"/>
                  </a:cubicBezTo>
                  <a:cubicBezTo>
                    <a:pt x="71124" y="147980"/>
                    <a:pt x="67716" y="135631"/>
                    <a:pt x="64900" y="124022"/>
                  </a:cubicBezTo>
                  <a:cubicBezTo>
                    <a:pt x="61985" y="111870"/>
                    <a:pt x="60602" y="102682"/>
                    <a:pt x="57539" y="89789"/>
                  </a:cubicBezTo>
                  <a:cubicBezTo>
                    <a:pt x="56947" y="87319"/>
                    <a:pt x="56354" y="84849"/>
                    <a:pt x="55860" y="82379"/>
                  </a:cubicBezTo>
                  <a:cubicBezTo>
                    <a:pt x="55613" y="81144"/>
                    <a:pt x="54477" y="73142"/>
                    <a:pt x="55020" y="78625"/>
                  </a:cubicBezTo>
                  <a:cubicBezTo>
                    <a:pt x="54576" y="74426"/>
                    <a:pt x="54625" y="70276"/>
                    <a:pt x="54674" y="66078"/>
                  </a:cubicBezTo>
                  <a:cubicBezTo>
                    <a:pt x="54773" y="60495"/>
                    <a:pt x="53291" y="70672"/>
                    <a:pt x="54773" y="64793"/>
                  </a:cubicBezTo>
                  <a:cubicBezTo>
                    <a:pt x="55168" y="63114"/>
                    <a:pt x="55564" y="61434"/>
                    <a:pt x="55959" y="59755"/>
                  </a:cubicBezTo>
                  <a:cubicBezTo>
                    <a:pt x="56206" y="58767"/>
                    <a:pt x="56552" y="57779"/>
                    <a:pt x="56897" y="56840"/>
                  </a:cubicBezTo>
                  <a:cubicBezTo>
                    <a:pt x="55514" y="59952"/>
                    <a:pt x="55267" y="60644"/>
                    <a:pt x="56157" y="58816"/>
                  </a:cubicBezTo>
                  <a:cubicBezTo>
                    <a:pt x="56749" y="58075"/>
                    <a:pt x="57589" y="54864"/>
                    <a:pt x="58577" y="54617"/>
                  </a:cubicBezTo>
                  <a:cubicBezTo>
                    <a:pt x="56157" y="57729"/>
                    <a:pt x="55909" y="58124"/>
                    <a:pt x="57935" y="55901"/>
                  </a:cubicBezTo>
                  <a:cubicBezTo>
                    <a:pt x="58379" y="55457"/>
                    <a:pt x="58873" y="55012"/>
                    <a:pt x="59318" y="54617"/>
                  </a:cubicBezTo>
                  <a:cubicBezTo>
                    <a:pt x="56304" y="56889"/>
                    <a:pt x="55712" y="57433"/>
                    <a:pt x="57490" y="56297"/>
                  </a:cubicBezTo>
                  <a:cubicBezTo>
                    <a:pt x="59367" y="55259"/>
                    <a:pt x="58528" y="55506"/>
                    <a:pt x="54971" y="57087"/>
                  </a:cubicBezTo>
                  <a:cubicBezTo>
                    <a:pt x="54625" y="55506"/>
                    <a:pt x="64801" y="56297"/>
                    <a:pt x="56897" y="56346"/>
                  </a:cubicBezTo>
                  <a:cubicBezTo>
                    <a:pt x="62430" y="56297"/>
                    <a:pt x="53440" y="54568"/>
                    <a:pt x="59269" y="56494"/>
                  </a:cubicBezTo>
                  <a:cubicBezTo>
                    <a:pt x="61244" y="57136"/>
                    <a:pt x="63220" y="57680"/>
                    <a:pt x="65147" y="58371"/>
                  </a:cubicBezTo>
                  <a:cubicBezTo>
                    <a:pt x="65937" y="58668"/>
                    <a:pt x="72656" y="61138"/>
                    <a:pt x="69988" y="60002"/>
                  </a:cubicBezTo>
                  <a:cubicBezTo>
                    <a:pt x="66876" y="58717"/>
                    <a:pt x="73149" y="61632"/>
                    <a:pt x="73693" y="61928"/>
                  </a:cubicBezTo>
                  <a:cubicBezTo>
                    <a:pt x="76015" y="63114"/>
                    <a:pt x="78238" y="64497"/>
                    <a:pt x="80609" y="65633"/>
                  </a:cubicBezTo>
                  <a:cubicBezTo>
                    <a:pt x="91674" y="70919"/>
                    <a:pt x="104221" y="72796"/>
                    <a:pt x="116225" y="69782"/>
                  </a:cubicBezTo>
                  <a:cubicBezTo>
                    <a:pt x="122993" y="68103"/>
                    <a:pt x="127933" y="60051"/>
                    <a:pt x="125661" y="53234"/>
                  </a:cubicBezTo>
                  <a:cubicBezTo>
                    <a:pt x="121659" y="41230"/>
                    <a:pt x="116373" y="29868"/>
                    <a:pt x="105259" y="20087"/>
                  </a:cubicBezTo>
                  <a:cubicBezTo>
                    <a:pt x="92513" y="8874"/>
                    <a:pt x="78879" y="1563"/>
                    <a:pt x="61788" y="180"/>
                  </a:cubicBezTo>
                  <a:cubicBezTo>
                    <a:pt x="32050" y="-2241"/>
                    <a:pt x="7400" y="20087"/>
                    <a:pt x="1769" y="48442"/>
                  </a:cubicBezTo>
                  <a:cubicBezTo>
                    <a:pt x="-3764" y="76352"/>
                    <a:pt x="4485" y="105004"/>
                    <a:pt x="15403" y="128073"/>
                  </a:cubicBezTo>
                  <a:cubicBezTo>
                    <a:pt x="21725" y="141410"/>
                    <a:pt x="25035" y="156032"/>
                    <a:pt x="31408" y="169370"/>
                  </a:cubicBezTo>
                  <a:cubicBezTo>
                    <a:pt x="33977" y="174754"/>
                    <a:pt x="36545" y="180090"/>
                    <a:pt x="39904" y="185029"/>
                  </a:cubicBezTo>
                  <a:cubicBezTo>
                    <a:pt x="43510" y="190315"/>
                    <a:pt x="52254" y="197478"/>
                    <a:pt x="59120" y="193230"/>
                  </a:cubicBezTo>
                  <a:lnTo>
                    <a:pt x="59120" y="193230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3" name="任意多边形: 形状 872"/>
            <p:cNvSpPr/>
            <p:nvPr/>
          </p:nvSpPr>
          <p:spPr>
            <a:xfrm>
              <a:off x="10421452" y="-4"/>
              <a:ext cx="175110" cy="105385"/>
            </a:xfrm>
            <a:custGeom>
              <a:avLst/>
              <a:gdLst>
                <a:gd name="connsiteX0" fmla="*/ 8824 w 175110"/>
                <a:gd name="connsiteY0" fmla="*/ 4 h 105385"/>
                <a:gd name="connsiteX1" fmla="*/ 175110 w 175110"/>
                <a:gd name="connsiteY1" fmla="*/ 4 h 105385"/>
                <a:gd name="connsiteX2" fmla="*/ 169184 w 175110"/>
                <a:gd name="connsiteY2" fmla="*/ 11885 h 105385"/>
                <a:gd name="connsiteX3" fmla="*/ 154537 w 175110"/>
                <a:gd name="connsiteY3" fmla="*/ 14867 h 105385"/>
                <a:gd name="connsiteX4" fmla="*/ 152907 w 175110"/>
                <a:gd name="connsiteY4" fmla="*/ 14274 h 105385"/>
                <a:gd name="connsiteX5" fmla="*/ 148609 w 175110"/>
                <a:gd name="connsiteY5" fmla="*/ 13780 h 105385"/>
                <a:gd name="connsiteX6" fmla="*/ 142583 w 175110"/>
                <a:gd name="connsiteY6" fmla="*/ 11804 h 105385"/>
                <a:gd name="connsiteX7" fmla="*/ 137001 w 175110"/>
                <a:gd name="connsiteY7" fmla="*/ 10174 h 105385"/>
                <a:gd name="connsiteX8" fmla="*/ 126182 w 175110"/>
                <a:gd name="connsiteY8" fmla="*/ 6469 h 105385"/>
                <a:gd name="connsiteX9" fmla="*/ 127961 w 175110"/>
                <a:gd name="connsiteY9" fmla="*/ 7309 h 105385"/>
                <a:gd name="connsiteX10" fmla="*/ 125442 w 175110"/>
                <a:gd name="connsiteY10" fmla="*/ 6469 h 105385"/>
                <a:gd name="connsiteX11" fmla="*/ 119465 w 175110"/>
                <a:gd name="connsiteY11" fmla="*/ 4543 h 105385"/>
                <a:gd name="connsiteX12" fmla="*/ 106423 w 175110"/>
                <a:gd name="connsiteY12" fmla="*/ 887 h 105385"/>
                <a:gd name="connsiteX13" fmla="*/ 106028 w 175110"/>
                <a:gd name="connsiteY13" fmla="*/ 739 h 105385"/>
                <a:gd name="connsiteX14" fmla="*/ 100594 w 175110"/>
                <a:gd name="connsiteY14" fmla="*/ 393 h 105385"/>
                <a:gd name="connsiteX15" fmla="*/ 89591 w 175110"/>
                <a:gd name="connsiteY15" fmla="*/ 671 h 105385"/>
                <a:gd name="connsiteX16" fmla="*/ 91357 w 175110"/>
                <a:gd name="connsiteY16" fmla="*/ 344 h 105385"/>
                <a:gd name="connsiteX17" fmla="*/ 88838 w 175110"/>
                <a:gd name="connsiteY17" fmla="*/ 690 h 105385"/>
                <a:gd name="connsiteX18" fmla="*/ 89591 w 175110"/>
                <a:gd name="connsiteY18" fmla="*/ 671 h 105385"/>
                <a:gd name="connsiteX19" fmla="*/ 88689 w 175110"/>
                <a:gd name="connsiteY19" fmla="*/ 838 h 105385"/>
                <a:gd name="connsiteX20" fmla="*/ 83453 w 175110"/>
                <a:gd name="connsiteY20" fmla="*/ 2122 h 105385"/>
                <a:gd name="connsiteX21" fmla="*/ 78315 w 175110"/>
                <a:gd name="connsiteY21" fmla="*/ 3752 h 105385"/>
                <a:gd name="connsiteX22" fmla="*/ 78117 w 175110"/>
                <a:gd name="connsiteY22" fmla="*/ 3901 h 105385"/>
                <a:gd name="connsiteX23" fmla="*/ 72980 w 175110"/>
                <a:gd name="connsiteY23" fmla="*/ 7334 h 105385"/>
                <a:gd name="connsiteX24" fmla="*/ 69052 w 175110"/>
                <a:gd name="connsiteY24" fmla="*/ 9518 h 105385"/>
                <a:gd name="connsiteX25" fmla="*/ 70460 w 175110"/>
                <a:gd name="connsiteY25" fmla="*/ 8248 h 105385"/>
                <a:gd name="connsiteX26" fmla="*/ 68139 w 175110"/>
                <a:gd name="connsiteY26" fmla="*/ 10026 h 105385"/>
                <a:gd name="connsiteX27" fmla="*/ 69052 w 175110"/>
                <a:gd name="connsiteY27" fmla="*/ 9518 h 105385"/>
                <a:gd name="connsiteX28" fmla="*/ 68435 w 175110"/>
                <a:gd name="connsiteY28" fmla="*/ 10075 h 105385"/>
                <a:gd name="connsiteX29" fmla="*/ 64039 w 175110"/>
                <a:gd name="connsiteY29" fmla="*/ 14571 h 105385"/>
                <a:gd name="connsiteX30" fmla="*/ 62686 w 175110"/>
                <a:gd name="connsiteY30" fmla="*/ 16155 h 105385"/>
                <a:gd name="connsiteX31" fmla="*/ 63397 w 175110"/>
                <a:gd name="connsiteY31" fmla="*/ 15065 h 105385"/>
                <a:gd name="connsiteX32" fmla="*/ 61718 w 175110"/>
                <a:gd name="connsiteY32" fmla="*/ 17288 h 105385"/>
                <a:gd name="connsiteX33" fmla="*/ 62686 w 175110"/>
                <a:gd name="connsiteY33" fmla="*/ 16155 h 105385"/>
                <a:gd name="connsiteX34" fmla="*/ 60433 w 175110"/>
                <a:gd name="connsiteY34" fmla="*/ 19609 h 105385"/>
                <a:gd name="connsiteX35" fmla="*/ 57815 w 175110"/>
                <a:gd name="connsiteY35" fmla="*/ 24352 h 105385"/>
                <a:gd name="connsiteX36" fmla="*/ 57617 w 175110"/>
                <a:gd name="connsiteY36" fmla="*/ 24253 h 105385"/>
                <a:gd name="connsiteX37" fmla="*/ 53912 w 175110"/>
                <a:gd name="connsiteY37" fmla="*/ 33392 h 105385"/>
                <a:gd name="connsiteX38" fmla="*/ 53577 w 175110"/>
                <a:gd name="connsiteY38" fmla="*/ 34140 h 105385"/>
                <a:gd name="connsiteX39" fmla="*/ 53814 w 175110"/>
                <a:gd name="connsiteY39" fmla="*/ 33490 h 105385"/>
                <a:gd name="connsiteX40" fmla="*/ 52826 w 175110"/>
                <a:gd name="connsiteY40" fmla="*/ 35812 h 105385"/>
                <a:gd name="connsiteX41" fmla="*/ 53577 w 175110"/>
                <a:gd name="connsiteY41" fmla="*/ 34140 h 105385"/>
                <a:gd name="connsiteX42" fmla="*/ 52875 w 175110"/>
                <a:gd name="connsiteY42" fmla="*/ 36059 h 105385"/>
                <a:gd name="connsiteX43" fmla="*/ 50109 w 175110"/>
                <a:gd name="connsiteY43" fmla="*/ 46482 h 105385"/>
                <a:gd name="connsiteX44" fmla="*/ 49745 w 175110"/>
                <a:gd name="connsiteY44" fmla="*/ 48634 h 105385"/>
                <a:gd name="connsiteX45" fmla="*/ 49657 w 175110"/>
                <a:gd name="connsiteY45" fmla="*/ 46902 h 105385"/>
                <a:gd name="connsiteX46" fmla="*/ 49515 w 175110"/>
                <a:gd name="connsiteY46" fmla="*/ 49989 h 105385"/>
                <a:gd name="connsiteX47" fmla="*/ 49745 w 175110"/>
                <a:gd name="connsiteY47" fmla="*/ 48634 h 105385"/>
                <a:gd name="connsiteX48" fmla="*/ 49763 w 175110"/>
                <a:gd name="connsiteY48" fmla="*/ 49001 h 105385"/>
                <a:gd name="connsiteX49" fmla="*/ 49515 w 175110"/>
                <a:gd name="connsiteY49" fmla="*/ 54386 h 105385"/>
                <a:gd name="connsiteX50" fmla="*/ 50059 w 175110"/>
                <a:gd name="connsiteY50" fmla="*/ 65007 h 105385"/>
                <a:gd name="connsiteX51" fmla="*/ 50603 w 175110"/>
                <a:gd name="connsiteY51" fmla="*/ 67081 h 105385"/>
                <a:gd name="connsiteX52" fmla="*/ 52183 w 175110"/>
                <a:gd name="connsiteY52" fmla="*/ 76862 h 105385"/>
                <a:gd name="connsiteX53" fmla="*/ 52628 w 175110"/>
                <a:gd name="connsiteY53" fmla="*/ 81703 h 105385"/>
                <a:gd name="connsiteX54" fmla="*/ 51985 w 175110"/>
                <a:gd name="connsiteY54" fmla="*/ 86347 h 105385"/>
                <a:gd name="connsiteX55" fmla="*/ 43193 w 175110"/>
                <a:gd name="connsiteY55" fmla="*/ 105217 h 105385"/>
                <a:gd name="connsiteX56" fmla="*/ 41019 w 175110"/>
                <a:gd name="connsiteY56" fmla="*/ 102994 h 105385"/>
                <a:gd name="connsiteX57" fmla="*/ 40960 w 175110"/>
                <a:gd name="connsiteY57" fmla="*/ 101379 h 105385"/>
                <a:gd name="connsiteX58" fmla="*/ 44082 w 175110"/>
                <a:gd name="connsiteY58" fmla="*/ 102105 h 105385"/>
                <a:gd name="connsiteX59" fmla="*/ 40920 w 175110"/>
                <a:gd name="connsiteY59" fmla="*/ 100277 h 105385"/>
                <a:gd name="connsiteX60" fmla="*/ 40960 w 175110"/>
                <a:gd name="connsiteY60" fmla="*/ 101379 h 105385"/>
                <a:gd name="connsiteX61" fmla="*/ 25260 w 175110"/>
                <a:gd name="connsiteY61" fmla="*/ 97729 h 105385"/>
                <a:gd name="connsiteX62" fmla="*/ 710 w 175110"/>
                <a:gd name="connsiteY62" fmla="*/ 46976 h 105385"/>
                <a:gd name="connsiteX63" fmla="*/ 2690 w 175110"/>
                <a:gd name="connsiteY63" fmla="*/ 13725 h 10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5110" h="105385">
                  <a:moveTo>
                    <a:pt x="8824" y="4"/>
                  </a:moveTo>
                  <a:lnTo>
                    <a:pt x="175110" y="4"/>
                  </a:lnTo>
                  <a:lnTo>
                    <a:pt x="169184" y="11885"/>
                  </a:lnTo>
                  <a:cubicBezTo>
                    <a:pt x="164997" y="15003"/>
                    <a:pt x="159477" y="16399"/>
                    <a:pt x="154537" y="14867"/>
                  </a:cubicBezTo>
                  <a:cubicBezTo>
                    <a:pt x="154291" y="14818"/>
                    <a:pt x="149646" y="13533"/>
                    <a:pt x="152907" y="14274"/>
                  </a:cubicBezTo>
                  <a:cubicBezTo>
                    <a:pt x="157254" y="15312"/>
                    <a:pt x="148313" y="13731"/>
                    <a:pt x="148609" y="13780"/>
                  </a:cubicBezTo>
                  <a:cubicBezTo>
                    <a:pt x="146535" y="13385"/>
                    <a:pt x="144608" y="12496"/>
                    <a:pt x="142583" y="11804"/>
                  </a:cubicBezTo>
                  <a:cubicBezTo>
                    <a:pt x="140756" y="11162"/>
                    <a:pt x="138878" y="10668"/>
                    <a:pt x="137001" y="10174"/>
                  </a:cubicBezTo>
                  <a:cubicBezTo>
                    <a:pt x="133395" y="9236"/>
                    <a:pt x="129739" y="7111"/>
                    <a:pt x="126182" y="6469"/>
                  </a:cubicBezTo>
                  <a:cubicBezTo>
                    <a:pt x="127368" y="6716"/>
                    <a:pt x="131616" y="8396"/>
                    <a:pt x="127961" y="7309"/>
                  </a:cubicBezTo>
                  <a:cubicBezTo>
                    <a:pt x="127122" y="7062"/>
                    <a:pt x="126281" y="6716"/>
                    <a:pt x="125442" y="6469"/>
                  </a:cubicBezTo>
                  <a:cubicBezTo>
                    <a:pt x="123417" y="5827"/>
                    <a:pt x="121440" y="5234"/>
                    <a:pt x="119465" y="4543"/>
                  </a:cubicBezTo>
                  <a:cubicBezTo>
                    <a:pt x="115166" y="3061"/>
                    <a:pt x="110869" y="1875"/>
                    <a:pt x="106423" y="887"/>
                  </a:cubicBezTo>
                  <a:cubicBezTo>
                    <a:pt x="99952" y="-595"/>
                    <a:pt x="110869" y="1035"/>
                    <a:pt x="106028" y="739"/>
                  </a:cubicBezTo>
                  <a:cubicBezTo>
                    <a:pt x="104200" y="640"/>
                    <a:pt x="102422" y="443"/>
                    <a:pt x="100594" y="393"/>
                  </a:cubicBezTo>
                  <a:lnTo>
                    <a:pt x="89591" y="671"/>
                  </a:lnTo>
                  <a:lnTo>
                    <a:pt x="91357" y="344"/>
                  </a:lnTo>
                  <a:cubicBezTo>
                    <a:pt x="94914" y="-595"/>
                    <a:pt x="85182" y="690"/>
                    <a:pt x="88838" y="690"/>
                  </a:cubicBezTo>
                  <a:lnTo>
                    <a:pt x="89591" y="671"/>
                  </a:lnTo>
                  <a:lnTo>
                    <a:pt x="88689" y="838"/>
                  </a:lnTo>
                  <a:cubicBezTo>
                    <a:pt x="86960" y="1233"/>
                    <a:pt x="85182" y="1628"/>
                    <a:pt x="83453" y="2122"/>
                  </a:cubicBezTo>
                  <a:cubicBezTo>
                    <a:pt x="81723" y="2616"/>
                    <a:pt x="80045" y="3209"/>
                    <a:pt x="78315" y="3752"/>
                  </a:cubicBezTo>
                  <a:cubicBezTo>
                    <a:pt x="73622" y="5234"/>
                    <a:pt x="83997" y="739"/>
                    <a:pt x="78117" y="3901"/>
                  </a:cubicBezTo>
                  <a:cubicBezTo>
                    <a:pt x="77475" y="4247"/>
                    <a:pt x="75203" y="5852"/>
                    <a:pt x="72980" y="7334"/>
                  </a:cubicBezTo>
                  <a:lnTo>
                    <a:pt x="69052" y="9518"/>
                  </a:lnTo>
                  <a:lnTo>
                    <a:pt x="70460" y="8248"/>
                  </a:lnTo>
                  <a:cubicBezTo>
                    <a:pt x="72486" y="6074"/>
                    <a:pt x="68386" y="10125"/>
                    <a:pt x="68139" y="10026"/>
                  </a:cubicBezTo>
                  <a:lnTo>
                    <a:pt x="69052" y="9518"/>
                  </a:lnTo>
                  <a:lnTo>
                    <a:pt x="68435" y="10075"/>
                  </a:lnTo>
                  <a:cubicBezTo>
                    <a:pt x="66904" y="11508"/>
                    <a:pt x="65423" y="12990"/>
                    <a:pt x="64039" y="14571"/>
                  </a:cubicBezTo>
                  <a:lnTo>
                    <a:pt x="62686" y="16155"/>
                  </a:lnTo>
                  <a:lnTo>
                    <a:pt x="63397" y="15065"/>
                  </a:lnTo>
                  <a:cubicBezTo>
                    <a:pt x="63545" y="15213"/>
                    <a:pt x="59642" y="19510"/>
                    <a:pt x="61718" y="17288"/>
                  </a:cubicBezTo>
                  <a:lnTo>
                    <a:pt x="62686" y="16155"/>
                  </a:lnTo>
                  <a:lnTo>
                    <a:pt x="60433" y="19609"/>
                  </a:lnTo>
                  <a:cubicBezTo>
                    <a:pt x="59494" y="21190"/>
                    <a:pt x="58605" y="22771"/>
                    <a:pt x="57815" y="24352"/>
                  </a:cubicBezTo>
                  <a:cubicBezTo>
                    <a:pt x="56284" y="27414"/>
                    <a:pt x="55987" y="28254"/>
                    <a:pt x="57617" y="24253"/>
                  </a:cubicBezTo>
                  <a:cubicBezTo>
                    <a:pt x="56382" y="27315"/>
                    <a:pt x="55197" y="30378"/>
                    <a:pt x="53912" y="33392"/>
                  </a:cubicBezTo>
                  <a:lnTo>
                    <a:pt x="53577" y="34140"/>
                  </a:lnTo>
                  <a:lnTo>
                    <a:pt x="53814" y="33490"/>
                  </a:lnTo>
                  <a:cubicBezTo>
                    <a:pt x="54653" y="30477"/>
                    <a:pt x="52925" y="36059"/>
                    <a:pt x="52826" y="35812"/>
                  </a:cubicBezTo>
                  <a:lnTo>
                    <a:pt x="53577" y="34140"/>
                  </a:lnTo>
                  <a:lnTo>
                    <a:pt x="52875" y="36059"/>
                  </a:lnTo>
                  <a:cubicBezTo>
                    <a:pt x="51739" y="39468"/>
                    <a:pt x="50800" y="42975"/>
                    <a:pt x="50109" y="46482"/>
                  </a:cubicBezTo>
                  <a:lnTo>
                    <a:pt x="49745" y="48634"/>
                  </a:lnTo>
                  <a:lnTo>
                    <a:pt x="49657" y="46902"/>
                  </a:lnTo>
                  <a:cubicBezTo>
                    <a:pt x="49589" y="46606"/>
                    <a:pt x="49515" y="47174"/>
                    <a:pt x="49515" y="49989"/>
                  </a:cubicBezTo>
                  <a:lnTo>
                    <a:pt x="49745" y="48634"/>
                  </a:lnTo>
                  <a:lnTo>
                    <a:pt x="49763" y="49001"/>
                  </a:lnTo>
                  <a:cubicBezTo>
                    <a:pt x="49713" y="50780"/>
                    <a:pt x="49515" y="52558"/>
                    <a:pt x="49515" y="54386"/>
                  </a:cubicBezTo>
                  <a:cubicBezTo>
                    <a:pt x="49466" y="57943"/>
                    <a:pt x="49861" y="61450"/>
                    <a:pt x="50059" y="65007"/>
                  </a:cubicBezTo>
                  <a:cubicBezTo>
                    <a:pt x="49763" y="60462"/>
                    <a:pt x="50208" y="65204"/>
                    <a:pt x="50603" y="67081"/>
                  </a:cubicBezTo>
                  <a:cubicBezTo>
                    <a:pt x="51245" y="70342"/>
                    <a:pt x="51739" y="73553"/>
                    <a:pt x="52183" y="76862"/>
                  </a:cubicBezTo>
                  <a:cubicBezTo>
                    <a:pt x="51541" y="72219"/>
                    <a:pt x="52678" y="80123"/>
                    <a:pt x="52628" y="81703"/>
                  </a:cubicBezTo>
                  <a:cubicBezTo>
                    <a:pt x="52628" y="82938"/>
                    <a:pt x="51640" y="89953"/>
                    <a:pt x="51985" y="86347"/>
                  </a:cubicBezTo>
                  <a:cubicBezTo>
                    <a:pt x="51393" y="92818"/>
                    <a:pt x="49960" y="102154"/>
                    <a:pt x="43193" y="105217"/>
                  </a:cubicBezTo>
                  <a:cubicBezTo>
                    <a:pt x="41711" y="105859"/>
                    <a:pt x="40328" y="104575"/>
                    <a:pt x="41019" y="102994"/>
                  </a:cubicBezTo>
                  <a:lnTo>
                    <a:pt x="40960" y="101379"/>
                  </a:lnTo>
                  <a:lnTo>
                    <a:pt x="44082" y="102105"/>
                  </a:lnTo>
                  <a:cubicBezTo>
                    <a:pt x="43045" y="101512"/>
                    <a:pt x="41958" y="100919"/>
                    <a:pt x="40920" y="100277"/>
                  </a:cubicBezTo>
                  <a:lnTo>
                    <a:pt x="40960" y="101379"/>
                  </a:lnTo>
                  <a:lnTo>
                    <a:pt x="25260" y="97729"/>
                  </a:lnTo>
                  <a:cubicBezTo>
                    <a:pt x="9602" y="88063"/>
                    <a:pt x="2933" y="64686"/>
                    <a:pt x="710" y="46976"/>
                  </a:cubicBezTo>
                  <a:cubicBezTo>
                    <a:pt x="-723" y="35516"/>
                    <a:pt x="49" y="24308"/>
                    <a:pt x="2690" y="13725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29" name="任意多边形: 形状 528"/>
            <p:cNvSpPr/>
            <p:nvPr/>
          </p:nvSpPr>
          <p:spPr>
            <a:xfrm>
              <a:off x="10893950" y="10170"/>
              <a:ext cx="166594" cy="210632"/>
            </a:xfrm>
            <a:custGeom>
              <a:avLst/>
              <a:gdLst>
                <a:gd name="connsiteX0" fmla="*/ 164219 w 166594"/>
                <a:gd name="connsiteY0" fmla="*/ 188357 h 210632"/>
                <a:gd name="connsiteX1" fmla="*/ 114425 w 166594"/>
                <a:gd name="connsiteY1" fmla="*/ 152790 h 210632"/>
                <a:gd name="connsiteX2" fmla="*/ 75796 w 166594"/>
                <a:gd name="connsiteY2" fmla="*/ 117816 h 210632"/>
                <a:gd name="connsiteX3" fmla="*/ 68633 w 166594"/>
                <a:gd name="connsiteY3" fmla="*/ 106108 h 210632"/>
                <a:gd name="connsiteX4" fmla="*/ 65323 w 166594"/>
                <a:gd name="connsiteY4" fmla="*/ 100082 h 210632"/>
                <a:gd name="connsiteX5" fmla="*/ 63348 w 166594"/>
                <a:gd name="connsiteY5" fmla="*/ 96130 h 210632"/>
                <a:gd name="connsiteX6" fmla="*/ 58161 w 166594"/>
                <a:gd name="connsiteY6" fmla="*/ 72369 h 210632"/>
                <a:gd name="connsiteX7" fmla="*/ 59346 w 166594"/>
                <a:gd name="connsiteY7" fmla="*/ 63477 h 210632"/>
                <a:gd name="connsiteX8" fmla="*/ 60037 w 166594"/>
                <a:gd name="connsiteY8" fmla="*/ 61106 h 210632"/>
                <a:gd name="connsiteX9" fmla="*/ 62853 w 166594"/>
                <a:gd name="connsiteY9" fmla="*/ 56117 h 210632"/>
                <a:gd name="connsiteX10" fmla="*/ 66113 w 166594"/>
                <a:gd name="connsiteY10" fmla="*/ 51375 h 210632"/>
                <a:gd name="connsiteX11" fmla="*/ 66410 w 166594"/>
                <a:gd name="connsiteY11" fmla="*/ 50288 h 210632"/>
                <a:gd name="connsiteX12" fmla="*/ 73968 w 166594"/>
                <a:gd name="connsiteY12" fmla="*/ 39074 h 210632"/>
                <a:gd name="connsiteX13" fmla="*/ 76636 w 166594"/>
                <a:gd name="connsiteY13" fmla="*/ 31566 h 210632"/>
                <a:gd name="connsiteX14" fmla="*/ 70411 w 166594"/>
                <a:gd name="connsiteY14" fmla="*/ 42532 h 210632"/>
                <a:gd name="connsiteX15" fmla="*/ 76685 w 166594"/>
                <a:gd name="connsiteY15" fmla="*/ 33393 h 210632"/>
                <a:gd name="connsiteX16" fmla="*/ 78809 w 166594"/>
                <a:gd name="connsiteY16" fmla="*/ 28207 h 210632"/>
                <a:gd name="connsiteX17" fmla="*/ 79106 w 166594"/>
                <a:gd name="connsiteY17" fmla="*/ 27564 h 210632"/>
                <a:gd name="connsiteX18" fmla="*/ 73326 w 166594"/>
                <a:gd name="connsiteY18" fmla="*/ 6422 h 210632"/>
                <a:gd name="connsiteX19" fmla="*/ 55147 w 166594"/>
                <a:gd name="connsiteY19" fmla="*/ 0 h 210632"/>
                <a:gd name="connsiteX20" fmla="*/ 48824 w 166594"/>
                <a:gd name="connsiteY20" fmla="*/ 840 h 210632"/>
                <a:gd name="connsiteX21" fmla="*/ 48133 w 166594"/>
                <a:gd name="connsiteY21" fmla="*/ 247 h 210632"/>
                <a:gd name="connsiteX22" fmla="*/ 32523 w 166594"/>
                <a:gd name="connsiteY22" fmla="*/ 4989 h 210632"/>
                <a:gd name="connsiteX23" fmla="*/ 4563 w 166594"/>
                <a:gd name="connsiteY23" fmla="*/ 41445 h 210632"/>
                <a:gd name="connsiteX24" fmla="*/ 15578 w 166594"/>
                <a:gd name="connsiteY24" fmla="*/ 125670 h 210632"/>
                <a:gd name="connsiteX25" fmla="*/ 74561 w 166594"/>
                <a:gd name="connsiteY25" fmla="*/ 182479 h 210632"/>
                <a:gd name="connsiteX26" fmla="*/ 107856 w 166594"/>
                <a:gd name="connsiteY26" fmla="*/ 198138 h 210632"/>
                <a:gd name="connsiteX27" fmla="*/ 151573 w 166594"/>
                <a:gd name="connsiteY27" fmla="*/ 210537 h 210632"/>
                <a:gd name="connsiteX28" fmla="*/ 164219 w 166594"/>
                <a:gd name="connsiteY28" fmla="*/ 188357 h 210632"/>
                <a:gd name="connsiteX29" fmla="*/ 164219 w 166594"/>
                <a:gd name="connsiteY29" fmla="*/ 188357 h 2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6594" h="210632">
                  <a:moveTo>
                    <a:pt x="164219" y="188357"/>
                  </a:moveTo>
                  <a:cubicBezTo>
                    <a:pt x="152511" y="171512"/>
                    <a:pt x="131467" y="163608"/>
                    <a:pt x="114425" y="152790"/>
                  </a:cubicBezTo>
                  <a:cubicBezTo>
                    <a:pt x="99902" y="143602"/>
                    <a:pt x="84737" y="132734"/>
                    <a:pt x="75796" y="117816"/>
                  </a:cubicBezTo>
                  <a:cubicBezTo>
                    <a:pt x="73424" y="113864"/>
                    <a:pt x="70906" y="110060"/>
                    <a:pt x="68633" y="106108"/>
                  </a:cubicBezTo>
                  <a:cubicBezTo>
                    <a:pt x="67496" y="104132"/>
                    <a:pt x="66360" y="102107"/>
                    <a:pt x="65323" y="100082"/>
                  </a:cubicBezTo>
                  <a:cubicBezTo>
                    <a:pt x="65027" y="99489"/>
                    <a:pt x="62212" y="93363"/>
                    <a:pt x="63348" y="96130"/>
                  </a:cubicBezTo>
                  <a:cubicBezTo>
                    <a:pt x="59643" y="87139"/>
                    <a:pt x="58111" y="80421"/>
                    <a:pt x="58161" y="72369"/>
                  </a:cubicBezTo>
                  <a:cubicBezTo>
                    <a:pt x="58210" y="67577"/>
                    <a:pt x="58111" y="68022"/>
                    <a:pt x="59346" y="63477"/>
                  </a:cubicBezTo>
                  <a:cubicBezTo>
                    <a:pt x="59791" y="61798"/>
                    <a:pt x="61816" y="57599"/>
                    <a:pt x="60037" y="61106"/>
                  </a:cubicBezTo>
                  <a:cubicBezTo>
                    <a:pt x="60927" y="59377"/>
                    <a:pt x="61866" y="57747"/>
                    <a:pt x="62853" y="56117"/>
                  </a:cubicBezTo>
                  <a:cubicBezTo>
                    <a:pt x="63890" y="54487"/>
                    <a:pt x="65125" y="53005"/>
                    <a:pt x="66113" y="51375"/>
                  </a:cubicBezTo>
                  <a:cubicBezTo>
                    <a:pt x="66954" y="49991"/>
                    <a:pt x="68090" y="47719"/>
                    <a:pt x="66410" y="50288"/>
                  </a:cubicBezTo>
                  <a:cubicBezTo>
                    <a:pt x="69028" y="46336"/>
                    <a:pt x="72042" y="43471"/>
                    <a:pt x="73968" y="39074"/>
                  </a:cubicBezTo>
                  <a:cubicBezTo>
                    <a:pt x="75055" y="36555"/>
                    <a:pt x="75697" y="34134"/>
                    <a:pt x="76636" y="31566"/>
                  </a:cubicBezTo>
                  <a:cubicBezTo>
                    <a:pt x="74561" y="35221"/>
                    <a:pt x="72486" y="38877"/>
                    <a:pt x="70411" y="42532"/>
                  </a:cubicBezTo>
                  <a:cubicBezTo>
                    <a:pt x="72684" y="39568"/>
                    <a:pt x="75005" y="36753"/>
                    <a:pt x="76685" y="33393"/>
                  </a:cubicBezTo>
                  <a:cubicBezTo>
                    <a:pt x="77376" y="31665"/>
                    <a:pt x="78118" y="29936"/>
                    <a:pt x="78809" y="28207"/>
                  </a:cubicBezTo>
                  <a:cubicBezTo>
                    <a:pt x="77722" y="29787"/>
                    <a:pt x="77821" y="29590"/>
                    <a:pt x="79106" y="27564"/>
                  </a:cubicBezTo>
                  <a:cubicBezTo>
                    <a:pt x="83502" y="20253"/>
                    <a:pt x="80341" y="10720"/>
                    <a:pt x="73326" y="6422"/>
                  </a:cubicBezTo>
                  <a:cubicBezTo>
                    <a:pt x="67645" y="2964"/>
                    <a:pt x="62014" y="0"/>
                    <a:pt x="55147" y="0"/>
                  </a:cubicBezTo>
                  <a:cubicBezTo>
                    <a:pt x="53023" y="296"/>
                    <a:pt x="50949" y="593"/>
                    <a:pt x="48824" y="840"/>
                  </a:cubicBezTo>
                  <a:cubicBezTo>
                    <a:pt x="51097" y="198"/>
                    <a:pt x="50899" y="0"/>
                    <a:pt x="48133" y="247"/>
                  </a:cubicBezTo>
                  <a:cubicBezTo>
                    <a:pt x="42452" y="642"/>
                    <a:pt x="37463" y="1877"/>
                    <a:pt x="32523" y="4989"/>
                  </a:cubicBezTo>
                  <a:cubicBezTo>
                    <a:pt x="18592" y="13733"/>
                    <a:pt x="10046" y="26181"/>
                    <a:pt x="4563" y="41445"/>
                  </a:cubicBezTo>
                  <a:cubicBezTo>
                    <a:pt x="-5367" y="69207"/>
                    <a:pt x="2093" y="100477"/>
                    <a:pt x="15578" y="125670"/>
                  </a:cubicBezTo>
                  <a:cubicBezTo>
                    <a:pt x="28620" y="150073"/>
                    <a:pt x="50701" y="168943"/>
                    <a:pt x="74561" y="182479"/>
                  </a:cubicBezTo>
                  <a:cubicBezTo>
                    <a:pt x="85231" y="188505"/>
                    <a:pt x="96543" y="193445"/>
                    <a:pt x="107856" y="198138"/>
                  </a:cubicBezTo>
                  <a:cubicBezTo>
                    <a:pt x="121785" y="203917"/>
                    <a:pt x="136260" y="211574"/>
                    <a:pt x="151573" y="210537"/>
                  </a:cubicBezTo>
                  <a:cubicBezTo>
                    <a:pt x="161898" y="209845"/>
                    <a:pt x="171085" y="198187"/>
                    <a:pt x="164219" y="188357"/>
                  </a:cubicBezTo>
                  <a:lnTo>
                    <a:pt x="164219" y="188357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30" name="任意多边形: 形状 529"/>
            <p:cNvSpPr/>
            <p:nvPr/>
          </p:nvSpPr>
          <p:spPr>
            <a:xfrm>
              <a:off x="10688023" y="744920"/>
              <a:ext cx="176549" cy="146960"/>
            </a:xfrm>
            <a:custGeom>
              <a:avLst/>
              <a:gdLst>
                <a:gd name="connsiteX0" fmla="*/ 156794 w 176549"/>
                <a:gd name="connsiteY0" fmla="*/ 300 h 146960"/>
                <a:gd name="connsiteX1" fmla="*/ 109865 w 176549"/>
                <a:gd name="connsiteY1" fmla="*/ 31125 h 146960"/>
                <a:gd name="connsiteX2" fmla="*/ 70642 w 176549"/>
                <a:gd name="connsiteY2" fmla="*/ 62987 h 146960"/>
                <a:gd name="connsiteX3" fmla="*/ 31469 w 176549"/>
                <a:gd name="connsiteY3" fmla="*/ 94602 h 146960"/>
                <a:gd name="connsiteX4" fmla="*/ 12944 w 176549"/>
                <a:gd name="connsiteY4" fmla="*/ 113670 h 146960"/>
                <a:gd name="connsiteX5" fmla="*/ 52 w 176549"/>
                <a:gd name="connsiteY5" fmla="*/ 135405 h 146960"/>
                <a:gd name="connsiteX6" fmla="*/ 8548 w 176549"/>
                <a:gd name="connsiteY6" fmla="*/ 146470 h 146960"/>
                <a:gd name="connsiteX7" fmla="*/ 33889 w 176549"/>
                <a:gd name="connsiteY7" fmla="*/ 140296 h 146960"/>
                <a:gd name="connsiteX8" fmla="*/ 57749 w 176549"/>
                <a:gd name="connsiteY8" fmla="*/ 127995 h 146960"/>
                <a:gd name="connsiteX9" fmla="*/ 101319 w 176549"/>
                <a:gd name="connsiteY9" fmla="*/ 95244 h 146960"/>
                <a:gd name="connsiteX10" fmla="*/ 141183 w 176549"/>
                <a:gd name="connsiteY10" fmla="*/ 61653 h 146960"/>
                <a:gd name="connsiteX11" fmla="*/ 175910 w 176549"/>
                <a:gd name="connsiteY11" fmla="*/ 19269 h 146960"/>
                <a:gd name="connsiteX12" fmla="*/ 156794 w 176549"/>
                <a:gd name="connsiteY12" fmla="*/ 300 h 146960"/>
                <a:gd name="connsiteX13" fmla="*/ 156794 w 176549"/>
                <a:gd name="connsiteY13" fmla="*/ 300 h 14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6549" h="146960">
                  <a:moveTo>
                    <a:pt x="156794" y="300"/>
                  </a:moveTo>
                  <a:cubicBezTo>
                    <a:pt x="138319" y="3758"/>
                    <a:pt x="123992" y="19664"/>
                    <a:pt x="109865" y="31125"/>
                  </a:cubicBezTo>
                  <a:cubicBezTo>
                    <a:pt x="96823" y="41745"/>
                    <a:pt x="83683" y="52317"/>
                    <a:pt x="70642" y="62987"/>
                  </a:cubicBezTo>
                  <a:cubicBezTo>
                    <a:pt x="57996" y="73311"/>
                    <a:pt x="42633" y="82746"/>
                    <a:pt x="31469" y="94602"/>
                  </a:cubicBezTo>
                  <a:cubicBezTo>
                    <a:pt x="25442" y="101024"/>
                    <a:pt x="18971" y="107199"/>
                    <a:pt x="12944" y="113670"/>
                  </a:cubicBezTo>
                  <a:cubicBezTo>
                    <a:pt x="6720" y="120339"/>
                    <a:pt x="1237" y="126168"/>
                    <a:pt x="52" y="135405"/>
                  </a:cubicBezTo>
                  <a:cubicBezTo>
                    <a:pt x="-541" y="140147"/>
                    <a:pt x="4052" y="145483"/>
                    <a:pt x="8548" y="146470"/>
                  </a:cubicBezTo>
                  <a:cubicBezTo>
                    <a:pt x="17637" y="148446"/>
                    <a:pt x="25739" y="144050"/>
                    <a:pt x="33889" y="140296"/>
                  </a:cubicBezTo>
                  <a:cubicBezTo>
                    <a:pt x="41892" y="136591"/>
                    <a:pt x="50043" y="132194"/>
                    <a:pt x="57749" y="127995"/>
                  </a:cubicBezTo>
                  <a:cubicBezTo>
                    <a:pt x="73309" y="119548"/>
                    <a:pt x="87438" y="106211"/>
                    <a:pt x="101319" y="95244"/>
                  </a:cubicBezTo>
                  <a:cubicBezTo>
                    <a:pt x="115003" y="84475"/>
                    <a:pt x="128192" y="73311"/>
                    <a:pt x="141183" y="61653"/>
                  </a:cubicBezTo>
                  <a:cubicBezTo>
                    <a:pt x="154817" y="49402"/>
                    <a:pt x="170625" y="37497"/>
                    <a:pt x="175910" y="19269"/>
                  </a:cubicBezTo>
                  <a:cubicBezTo>
                    <a:pt x="179417" y="7166"/>
                    <a:pt x="167859" y="-1775"/>
                    <a:pt x="156794" y="300"/>
                  </a:cubicBezTo>
                  <a:lnTo>
                    <a:pt x="156794" y="300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31" name="任意多边形: 形状 530"/>
            <p:cNvSpPr/>
            <p:nvPr/>
          </p:nvSpPr>
          <p:spPr>
            <a:xfrm>
              <a:off x="10196497" y="632133"/>
              <a:ext cx="199316" cy="54755"/>
            </a:xfrm>
            <a:custGeom>
              <a:avLst/>
              <a:gdLst>
                <a:gd name="connsiteX0" fmla="*/ 1050 w 199316"/>
                <a:gd name="connsiteY0" fmla="*/ 45412 h 54755"/>
                <a:gd name="connsiteX1" fmla="*/ 9200 w 199316"/>
                <a:gd name="connsiteY1" fmla="*/ 51191 h 54755"/>
                <a:gd name="connsiteX2" fmla="*/ 15326 w 199316"/>
                <a:gd name="connsiteY2" fmla="*/ 51587 h 54755"/>
                <a:gd name="connsiteX3" fmla="*/ 16117 w 199316"/>
                <a:gd name="connsiteY3" fmla="*/ 52031 h 54755"/>
                <a:gd name="connsiteX4" fmla="*/ 41853 w 199316"/>
                <a:gd name="connsiteY4" fmla="*/ 54748 h 54755"/>
                <a:gd name="connsiteX5" fmla="*/ 90461 w 199316"/>
                <a:gd name="connsiteY5" fmla="*/ 52970 h 54755"/>
                <a:gd name="connsiteX6" fmla="*/ 139416 w 199316"/>
                <a:gd name="connsiteY6" fmla="*/ 49265 h 54755"/>
                <a:gd name="connsiteX7" fmla="*/ 194247 w 199316"/>
                <a:gd name="connsiteY7" fmla="*/ 33704 h 54755"/>
                <a:gd name="connsiteX8" fmla="*/ 190247 w 199316"/>
                <a:gd name="connsiteY8" fmla="*/ 5251 h 54755"/>
                <a:gd name="connsiteX9" fmla="*/ 129980 w 199316"/>
                <a:gd name="connsiteY9" fmla="*/ 5251 h 54755"/>
                <a:gd name="connsiteX10" fmla="*/ 78259 w 199316"/>
                <a:gd name="connsiteY10" fmla="*/ 12068 h 54755"/>
                <a:gd name="connsiteX11" fmla="*/ 22884 w 199316"/>
                <a:gd name="connsiteY11" fmla="*/ 21651 h 54755"/>
                <a:gd name="connsiteX12" fmla="*/ 10979 w 199316"/>
                <a:gd name="connsiteY12" fmla="*/ 27480 h 54755"/>
                <a:gd name="connsiteX13" fmla="*/ 9151 w 199316"/>
                <a:gd name="connsiteY13" fmla="*/ 29160 h 54755"/>
                <a:gd name="connsiteX14" fmla="*/ 4112 w 199316"/>
                <a:gd name="connsiteY14" fmla="*/ 32568 h 54755"/>
                <a:gd name="connsiteX15" fmla="*/ 1050 w 199316"/>
                <a:gd name="connsiteY15" fmla="*/ 45412 h 54755"/>
                <a:gd name="connsiteX16" fmla="*/ 1050 w 199316"/>
                <a:gd name="connsiteY16" fmla="*/ 45412 h 5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9316" h="54755">
                  <a:moveTo>
                    <a:pt x="1050" y="45412"/>
                  </a:moveTo>
                  <a:cubicBezTo>
                    <a:pt x="3569" y="47733"/>
                    <a:pt x="5842" y="50154"/>
                    <a:pt x="9200" y="51191"/>
                  </a:cubicBezTo>
                  <a:cubicBezTo>
                    <a:pt x="11226" y="51587"/>
                    <a:pt x="13251" y="51735"/>
                    <a:pt x="15326" y="51587"/>
                  </a:cubicBezTo>
                  <a:cubicBezTo>
                    <a:pt x="13696" y="51093"/>
                    <a:pt x="13992" y="51241"/>
                    <a:pt x="16117" y="52031"/>
                  </a:cubicBezTo>
                  <a:cubicBezTo>
                    <a:pt x="24564" y="53563"/>
                    <a:pt x="33159" y="54699"/>
                    <a:pt x="41853" y="54748"/>
                  </a:cubicBezTo>
                  <a:cubicBezTo>
                    <a:pt x="58106" y="54847"/>
                    <a:pt x="74259" y="53958"/>
                    <a:pt x="90461" y="52970"/>
                  </a:cubicBezTo>
                  <a:cubicBezTo>
                    <a:pt x="106812" y="51982"/>
                    <a:pt x="123114" y="50796"/>
                    <a:pt x="139416" y="49265"/>
                  </a:cubicBezTo>
                  <a:cubicBezTo>
                    <a:pt x="158088" y="47486"/>
                    <a:pt x="180268" y="48030"/>
                    <a:pt x="194247" y="33704"/>
                  </a:cubicBezTo>
                  <a:cubicBezTo>
                    <a:pt x="202399" y="25405"/>
                    <a:pt x="200472" y="10932"/>
                    <a:pt x="190247" y="5251"/>
                  </a:cubicBezTo>
                  <a:cubicBezTo>
                    <a:pt x="171969" y="-4975"/>
                    <a:pt x="149394" y="2386"/>
                    <a:pt x="129980" y="5251"/>
                  </a:cubicBezTo>
                  <a:cubicBezTo>
                    <a:pt x="112789" y="7770"/>
                    <a:pt x="95549" y="10092"/>
                    <a:pt x="78259" y="12068"/>
                  </a:cubicBezTo>
                  <a:cubicBezTo>
                    <a:pt x="59636" y="14192"/>
                    <a:pt x="40371" y="14686"/>
                    <a:pt x="22884" y="21651"/>
                  </a:cubicBezTo>
                  <a:cubicBezTo>
                    <a:pt x="18686" y="23331"/>
                    <a:pt x="14239" y="24121"/>
                    <a:pt x="10979" y="27480"/>
                  </a:cubicBezTo>
                  <a:cubicBezTo>
                    <a:pt x="8658" y="31185"/>
                    <a:pt x="8064" y="31728"/>
                    <a:pt x="9151" y="29160"/>
                  </a:cubicBezTo>
                  <a:cubicBezTo>
                    <a:pt x="7324" y="30049"/>
                    <a:pt x="5644" y="31185"/>
                    <a:pt x="4112" y="32568"/>
                  </a:cubicBezTo>
                  <a:cubicBezTo>
                    <a:pt x="2137" y="34643"/>
                    <a:pt x="-1914" y="42645"/>
                    <a:pt x="1050" y="45412"/>
                  </a:cubicBezTo>
                  <a:lnTo>
                    <a:pt x="1050" y="45412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32" name="任意多边形: 形状 531"/>
            <p:cNvSpPr/>
            <p:nvPr/>
          </p:nvSpPr>
          <p:spPr>
            <a:xfrm>
              <a:off x="10146241" y="234791"/>
              <a:ext cx="199748" cy="129178"/>
            </a:xfrm>
            <a:custGeom>
              <a:avLst/>
              <a:gdLst>
                <a:gd name="connsiteX0" fmla="*/ 623 w 199748"/>
                <a:gd name="connsiteY0" fmla="*/ 7304 h 129178"/>
                <a:gd name="connsiteX1" fmla="*/ 4328 w 199748"/>
                <a:gd name="connsiteY1" fmla="*/ 12689 h 129178"/>
                <a:gd name="connsiteX2" fmla="*/ 5415 w 199748"/>
                <a:gd name="connsiteY2" fmla="*/ 15850 h 129178"/>
                <a:gd name="connsiteX3" fmla="*/ 13614 w 199748"/>
                <a:gd name="connsiteY3" fmla="*/ 28645 h 129178"/>
                <a:gd name="connsiteX4" fmla="*/ 9367 w 199748"/>
                <a:gd name="connsiteY4" fmla="*/ 21432 h 129178"/>
                <a:gd name="connsiteX5" fmla="*/ 35893 w 199748"/>
                <a:gd name="connsiteY5" fmla="*/ 49194 h 129178"/>
                <a:gd name="connsiteX6" fmla="*/ 68447 w 199748"/>
                <a:gd name="connsiteY6" fmla="*/ 72560 h 129178"/>
                <a:gd name="connsiteX7" fmla="*/ 98235 w 199748"/>
                <a:gd name="connsiteY7" fmla="*/ 92270 h 129178"/>
                <a:gd name="connsiteX8" fmla="*/ 143929 w 199748"/>
                <a:gd name="connsiteY8" fmla="*/ 108028 h 129178"/>
                <a:gd name="connsiteX9" fmla="*/ 130788 w 199748"/>
                <a:gd name="connsiteY9" fmla="*/ 108078 h 129178"/>
                <a:gd name="connsiteX10" fmla="*/ 138939 w 199748"/>
                <a:gd name="connsiteY10" fmla="*/ 110696 h 129178"/>
                <a:gd name="connsiteX11" fmla="*/ 121749 w 199748"/>
                <a:gd name="connsiteY11" fmla="*/ 88269 h 129178"/>
                <a:gd name="connsiteX12" fmla="*/ 133554 w 199748"/>
                <a:gd name="connsiteY12" fmla="*/ 111634 h 129178"/>
                <a:gd name="connsiteX13" fmla="*/ 150943 w 199748"/>
                <a:gd name="connsiteY13" fmla="*/ 123243 h 129178"/>
                <a:gd name="connsiteX14" fmla="*/ 192438 w 199748"/>
                <a:gd name="connsiteY14" fmla="*/ 122848 h 129178"/>
                <a:gd name="connsiteX15" fmla="*/ 199403 w 199748"/>
                <a:gd name="connsiteY15" fmla="*/ 105608 h 129178"/>
                <a:gd name="connsiteX16" fmla="*/ 177964 w 199748"/>
                <a:gd name="connsiteY16" fmla="*/ 75919 h 129178"/>
                <a:gd name="connsiteX17" fmla="*/ 138840 w 199748"/>
                <a:gd name="connsiteY17" fmla="*/ 65941 h 129178"/>
                <a:gd name="connsiteX18" fmla="*/ 161169 w 199748"/>
                <a:gd name="connsiteY18" fmla="*/ 71720 h 129178"/>
                <a:gd name="connsiteX19" fmla="*/ 154895 w 199748"/>
                <a:gd name="connsiteY19" fmla="*/ 65743 h 129178"/>
                <a:gd name="connsiteX20" fmla="*/ 162453 w 199748"/>
                <a:gd name="connsiteY20" fmla="*/ 83774 h 129178"/>
                <a:gd name="connsiteX21" fmla="*/ 144521 w 199748"/>
                <a:gd name="connsiteY21" fmla="*/ 56061 h 129178"/>
                <a:gd name="connsiteX22" fmla="*/ 127775 w 199748"/>
                <a:gd name="connsiteY22" fmla="*/ 46428 h 129178"/>
                <a:gd name="connsiteX23" fmla="*/ 94974 w 199748"/>
                <a:gd name="connsiteY23" fmla="*/ 28990 h 129178"/>
                <a:gd name="connsiteX24" fmla="*/ 61483 w 199748"/>
                <a:gd name="connsiteY24" fmla="*/ 12788 h 129178"/>
                <a:gd name="connsiteX25" fmla="*/ 20580 w 199748"/>
                <a:gd name="connsiteY25" fmla="*/ 1624 h 129178"/>
                <a:gd name="connsiteX26" fmla="*/ 28978 w 199748"/>
                <a:gd name="connsiteY26" fmla="*/ 1574 h 129178"/>
                <a:gd name="connsiteX27" fmla="*/ 13911 w 199748"/>
                <a:gd name="connsiteY27" fmla="*/ 784 h 129178"/>
                <a:gd name="connsiteX28" fmla="*/ 10898 w 199748"/>
                <a:gd name="connsiteY28" fmla="*/ 2068 h 129178"/>
                <a:gd name="connsiteX29" fmla="*/ 11293 w 199748"/>
                <a:gd name="connsiteY29" fmla="*/ 1327 h 129178"/>
                <a:gd name="connsiteX30" fmla="*/ 4377 w 199748"/>
                <a:gd name="connsiteY30" fmla="*/ 636 h 129178"/>
                <a:gd name="connsiteX31" fmla="*/ 623 w 199748"/>
                <a:gd name="connsiteY31" fmla="*/ 7304 h 129178"/>
                <a:gd name="connsiteX32" fmla="*/ 623 w 199748"/>
                <a:gd name="connsiteY32" fmla="*/ 7304 h 12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748" h="129178">
                  <a:moveTo>
                    <a:pt x="623" y="7304"/>
                  </a:moveTo>
                  <a:cubicBezTo>
                    <a:pt x="1809" y="9132"/>
                    <a:pt x="3192" y="10861"/>
                    <a:pt x="4328" y="12689"/>
                  </a:cubicBezTo>
                  <a:cubicBezTo>
                    <a:pt x="6600" y="16394"/>
                    <a:pt x="3340" y="6810"/>
                    <a:pt x="5415" y="15850"/>
                  </a:cubicBezTo>
                  <a:cubicBezTo>
                    <a:pt x="6600" y="21136"/>
                    <a:pt x="10107" y="24742"/>
                    <a:pt x="13614" y="28645"/>
                  </a:cubicBezTo>
                  <a:cubicBezTo>
                    <a:pt x="12183" y="26224"/>
                    <a:pt x="10800" y="23804"/>
                    <a:pt x="9367" y="21432"/>
                  </a:cubicBezTo>
                  <a:cubicBezTo>
                    <a:pt x="13664" y="33881"/>
                    <a:pt x="25767" y="41538"/>
                    <a:pt x="35893" y="49194"/>
                  </a:cubicBezTo>
                  <a:cubicBezTo>
                    <a:pt x="46564" y="57246"/>
                    <a:pt x="57382" y="65002"/>
                    <a:pt x="68447" y="72560"/>
                  </a:cubicBezTo>
                  <a:cubicBezTo>
                    <a:pt x="78278" y="79278"/>
                    <a:pt x="88058" y="86095"/>
                    <a:pt x="98235" y="92270"/>
                  </a:cubicBezTo>
                  <a:cubicBezTo>
                    <a:pt x="111374" y="100273"/>
                    <a:pt x="127775" y="114697"/>
                    <a:pt x="143929" y="108028"/>
                  </a:cubicBezTo>
                  <a:cubicBezTo>
                    <a:pt x="139531" y="108028"/>
                    <a:pt x="135135" y="108078"/>
                    <a:pt x="130788" y="108078"/>
                  </a:cubicBezTo>
                  <a:cubicBezTo>
                    <a:pt x="133505" y="108967"/>
                    <a:pt x="136222" y="109856"/>
                    <a:pt x="138939" y="110696"/>
                  </a:cubicBezTo>
                  <a:cubicBezTo>
                    <a:pt x="133209" y="103237"/>
                    <a:pt x="127478" y="95728"/>
                    <a:pt x="121749" y="88269"/>
                  </a:cubicBezTo>
                  <a:cubicBezTo>
                    <a:pt x="122934" y="98198"/>
                    <a:pt x="125897" y="105114"/>
                    <a:pt x="133554" y="111634"/>
                  </a:cubicBezTo>
                  <a:cubicBezTo>
                    <a:pt x="138791" y="116080"/>
                    <a:pt x="145015" y="119835"/>
                    <a:pt x="150943" y="123243"/>
                  </a:cubicBezTo>
                  <a:cubicBezTo>
                    <a:pt x="164824" y="131246"/>
                    <a:pt x="178854" y="131196"/>
                    <a:pt x="192438" y="122848"/>
                  </a:cubicBezTo>
                  <a:cubicBezTo>
                    <a:pt x="198613" y="119044"/>
                    <a:pt x="200638" y="112425"/>
                    <a:pt x="199403" y="105608"/>
                  </a:cubicBezTo>
                  <a:cubicBezTo>
                    <a:pt x="196884" y="91924"/>
                    <a:pt x="190412" y="82637"/>
                    <a:pt x="177964" y="75919"/>
                  </a:cubicBezTo>
                  <a:cubicBezTo>
                    <a:pt x="166553" y="69744"/>
                    <a:pt x="152128" y="60606"/>
                    <a:pt x="138840" y="65941"/>
                  </a:cubicBezTo>
                  <a:cubicBezTo>
                    <a:pt x="146300" y="67867"/>
                    <a:pt x="153759" y="69794"/>
                    <a:pt x="161169" y="71720"/>
                  </a:cubicBezTo>
                  <a:cubicBezTo>
                    <a:pt x="159094" y="69744"/>
                    <a:pt x="156969" y="67768"/>
                    <a:pt x="154895" y="65743"/>
                  </a:cubicBezTo>
                  <a:cubicBezTo>
                    <a:pt x="157414" y="71770"/>
                    <a:pt x="159934" y="77747"/>
                    <a:pt x="162453" y="83774"/>
                  </a:cubicBezTo>
                  <a:cubicBezTo>
                    <a:pt x="161020" y="70189"/>
                    <a:pt x="156179" y="62779"/>
                    <a:pt x="144521" y="56061"/>
                  </a:cubicBezTo>
                  <a:cubicBezTo>
                    <a:pt x="138939" y="52850"/>
                    <a:pt x="133357" y="49639"/>
                    <a:pt x="127775" y="46428"/>
                  </a:cubicBezTo>
                  <a:cubicBezTo>
                    <a:pt x="117007" y="40253"/>
                    <a:pt x="106040" y="34622"/>
                    <a:pt x="94974" y="28990"/>
                  </a:cubicBezTo>
                  <a:cubicBezTo>
                    <a:pt x="83909" y="23359"/>
                    <a:pt x="72794" y="17876"/>
                    <a:pt x="61483" y="12788"/>
                  </a:cubicBezTo>
                  <a:cubicBezTo>
                    <a:pt x="48787" y="7057"/>
                    <a:pt x="34807" y="-748"/>
                    <a:pt x="20580" y="1624"/>
                  </a:cubicBezTo>
                  <a:cubicBezTo>
                    <a:pt x="23395" y="1624"/>
                    <a:pt x="26162" y="1624"/>
                    <a:pt x="28978" y="1574"/>
                  </a:cubicBezTo>
                  <a:cubicBezTo>
                    <a:pt x="23840" y="389"/>
                    <a:pt x="19148" y="-846"/>
                    <a:pt x="13911" y="784"/>
                  </a:cubicBezTo>
                  <a:cubicBezTo>
                    <a:pt x="12923" y="1228"/>
                    <a:pt x="11886" y="1624"/>
                    <a:pt x="10898" y="2068"/>
                  </a:cubicBezTo>
                  <a:cubicBezTo>
                    <a:pt x="11046" y="1821"/>
                    <a:pt x="11144" y="1574"/>
                    <a:pt x="11293" y="1327"/>
                  </a:cubicBezTo>
                  <a:cubicBezTo>
                    <a:pt x="9021" y="1228"/>
                    <a:pt x="6650" y="833"/>
                    <a:pt x="4377" y="636"/>
                  </a:cubicBezTo>
                  <a:cubicBezTo>
                    <a:pt x="1116" y="339"/>
                    <a:pt x="-1156" y="4637"/>
                    <a:pt x="623" y="7304"/>
                  </a:cubicBezTo>
                  <a:lnTo>
                    <a:pt x="623" y="7304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33" name="任意多边形: 形状 532"/>
            <p:cNvSpPr/>
            <p:nvPr/>
          </p:nvSpPr>
          <p:spPr>
            <a:xfrm>
              <a:off x="10527166" y="59788"/>
              <a:ext cx="83740" cy="206195"/>
            </a:xfrm>
            <a:custGeom>
              <a:avLst/>
              <a:gdLst>
                <a:gd name="connsiteX0" fmla="*/ 18789 w 83740"/>
                <a:gd name="connsiteY0" fmla="*/ 473 h 206195"/>
                <a:gd name="connsiteX1" fmla="*/ 18 w 83740"/>
                <a:gd name="connsiteY1" fmla="*/ 49032 h 206195"/>
                <a:gd name="connsiteX2" fmla="*/ 3525 w 83740"/>
                <a:gd name="connsiteY2" fmla="*/ 102629 h 206195"/>
                <a:gd name="connsiteX3" fmla="*/ 11774 w 83740"/>
                <a:gd name="connsiteY3" fmla="*/ 153855 h 206195"/>
                <a:gd name="connsiteX4" fmla="*/ 21408 w 83740"/>
                <a:gd name="connsiteY4" fmla="*/ 180185 h 206195"/>
                <a:gd name="connsiteX5" fmla="*/ 44378 w 83740"/>
                <a:gd name="connsiteY5" fmla="*/ 202562 h 206195"/>
                <a:gd name="connsiteX6" fmla="*/ 83106 w 83740"/>
                <a:gd name="connsiteY6" fmla="*/ 172479 h 206195"/>
                <a:gd name="connsiteX7" fmla="*/ 82909 w 83740"/>
                <a:gd name="connsiteY7" fmla="*/ 172083 h 206195"/>
                <a:gd name="connsiteX8" fmla="*/ 81130 w 83740"/>
                <a:gd name="connsiteY8" fmla="*/ 161216 h 206195"/>
                <a:gd name="connsiteX9" fmla="*/ 76734 w 83740"/>
                <a:gd name="connsiteY9" fmla="*/ 150743 h 206195"/>
                <a:gd name="connsiteX10" fmla="*/ 75845 w 83740"/>
                <a:gd name="connsiteY10" fmla="*/ 149162 h 206195"/>
                <a:gd name="connsiteX11" fmla="*/ 75202 w 83740"/>
                <a:gd name="connsiteY11" fmla="*/ 147483 h 206195"/>
                <a:gd name="connsiteX12" fmla="*/ 73227 w 83740"/>
                <a:gd name="connsiteY12" fmla="*/ 141753 h 206195"/>
                <a:gd name="connsiteX13" fmla="*/ 69966 w 83740"/>
                <a:gd name="connsiteY13" fmla="*/ 129946 h 206195"/>
                <a:gd name="connsiteX14" fmla="*/ 62457 w 83740"/>
                <a:gd name="connsiteY14" fmla="*/ 85932 h 206195"/>
                <a:gd name="connsiteX15" fmla="*/ 51688 w 83740"/>
                <a:gd name="connsiteY15" fmla="*/ 38658 h 206195"/>
                <a:gd name="connsiteX16" fmla="*/ 18789 w 83740"/>
                <a:gd name="connsiteY16" fmla="*/ 473 h 206195"/>
                <a:gd name="connsiteX17" fmla="*/ 18789 w 83740"/>
                <a:gd name="connsiteY17" fmla="*/ 473 h 20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740" h="206195">
                  <a:moveTo>
                    <a:pt x="18789" y="473"/>
                  </a:moveTo>
                  <a:cubicBezTo>
                    <a:pt x="166" y="4721"/>
                    <a:pt x="166" y="34064"/>
                    <a:pt x="18" y="49032"/>
                  </a:cubicBezTo>
                  <a:cubicBezTo>
                    <a:pt x="-180" y="66914"/>
                    <a:pt x="1302" y="84895"/>
                    <a:pt x="3525" y="102629"/>
                  </a:cubicBezTo>
                  <a:cubicBezTo>
                    <a:pt x="5649" y="119770"/>
                    <a:pt x="7427" y="137109"/>
                    <a:pt x="11774" y="153855"/>
                  </a:cubicBezTo>
                  <a:cubicBezTo>
                    <a:pt x="14097" y="162797"/>
                    <a:pt x="17208" y="171935"/>
                    <a:pt x="21408" y="180185"/>
                  </a:cubicBezTo>
                  <a:cubicBezTo>
                    <a:pt x="26643" y="190558"/>
                    <a:pt x="34597" y="196832"/>
                    <a:pt x="44378" y="202562"/>
                  </a:cubicBezTo>
                  <a:cubicBezTo>
                    <a:pt x="65125" y="214714"/>
                    <a:pt x="87849" y="194263"/>
                    <a:pt x="83106" y="172479"/>
                  </a:cubicBezTo>
                  <a:cubicBezTo>
                    <a:pt x="82414" y="168971"/>
                    <a:pt x="82315" y="168823"/>
                    <a:pt x="82909" y="172083"/>
                  </a:cubicBezTo>
                  <a:cubicBezTo>
                    <a:pt x="82661" y="168378"/>
                    <a:pt x="82118" y="164772"/>
                    <a:pt x="81130" y="161216"/>
                  </a:cubicBezTo>
                  <a:cubicBezTo>
                    <a:pt x="79746" y="157708"/>
                    <a:pt x="78265" y="154201"/>
                    <a:pt x="76734" y="150743"/>
                  </a:cubicBezTo>
                  <a:cubicBezTo>
                    <a:pt x="75301" y="147681"/>
                    <a:pt x="75004" y="147137"/>
                    <a:pt x="75845" y="149162"/>
                  </a:cubicBezTo>
                  <a:cubicBezTo>
                    <a:pt x="76635" y="151237"/>
                    <a:pt x="76437" y="150644"/>
                    <a:pt x="75202" y="147483"/>
                  </a:cubicBezTo>
                  <a:cubicBezTo>
                    <a:pt x="74511" y="145606"/>
                    <a:pt x="73819" y="143679"/>
                    <a:pt x="73227" y="141753"/>
                  </a:cubicBezTo>
                  <a:cubicBezTo>
                    <a:pt x="71992" y="137850"/>
                    <a:pt x="70905" y="133948"/>
                    <a:pt x="69966" y="129946"/>
                  </a:cubicBezTo>
                  <a:cubicBezTo>
                    <a:pt x="66508" y="115423"/>
                    <a:pt x="64877" y="100604"/>
                    <a:pt x="62457" y="85932"/>
                  </a:cubicBezTo>
                  <a:cubicBezTo>
                    <a:pt x="59839" y="70075"/>
                    <a:pt x="56579" y="54021"/>
                    <a:pt x="51688" y="38658"/>
                  </a:cubicBezTo>
                  <a:cubicBezTo>
                    <a:pt x="47292" y="24678"/>
                    <a:pt x="38648" y="-4023"/>
                    <a:pt x="18789" y="473"/>
                  </a:cubicBezTo>
                  <a:lnTo>
                    <a:pt x="18789" y="473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34" name="任意多边形: 形状 533"/>
            <p:cNvSpPr/>
            <p:nvPr/>
          </p:nvSpPr>
          <p:spPr>
            <a:xfrm>
              <a:off x="11037906" y="108456"/>
              <a:ext cx="240818" cy="66560"/>
            </a:xfrm>
            <a:custGeom>
              <a:avLst/>
              <a:gdLst>
                <a:gd name="connsiteX0" fmla="*/ 1887 w 240818"/>
                <a:gd name="connsiteY0" fmla="*/ 14294 h 66560"/>
                <a:gd name="connsiteX1" fmla="*/ 25845 w 240818"/>
                <a:gd name="connsiteY1" fmla="*/ 32719 h 66560"/>
                <a:gd name="connsiteX2" fmla="*/ 52323 w 240818"/>
                <a:gd name="connsiteY2" fmla="*/ 41710 h 66560"/>
                <a:gd name="connsiteX3" fmla="*/ 109725 w 240818"/>
                <a:gd name="connsiteY3" fmla="*/ 53862 h 66560"/>
                <a:gd name="connsiteX4" fmla="*/ 170286 w 240818"/>
                <a:gd name="connsiteY4" fmla="*/ 63050 h 66560"/>
                <a:gd name="connsiteX5" fmla="*/ 231245 w 240818"/>
                <a:gd name="connsiteY5" fmla="*/ 58703 h 66560"/>
                <a:gd name="connsiteX6" fmla="*/ 234950 w 240818"/>
                <a:gd name="connsiteY6" fmla="*/ 27779 h 66560"/>
                <a:gd name="connsiteX7" fmla="*/ 174288 w 240818"/>
                <a:gd name="connsiteY7" fmla="*/ 12960 h 66560"/>
                <a:gd name="connsiteX8" fmla="*/ 117727 w 240818"/>
                <a:gd name="connsiteY8" fmla="*/ 8366 h 66560"/>
                <a:gd name="connsiteX9" fmla="*/ 61512 w 240818"/>
                <a:gd name="connsiteY9" fmla="*/ 2191 h 66560"/>
                <a:gd name="connsiteX10" fmla="*/ 34539 w 240818"/>
                <a:gd name="connsiteY10" fmla="*/ 166 h 66560"/>
                <a:gd name="connsiteX11" fmla="*/ 3813 w 240818"/>
                <a:gd name="connsiteY11" fmla="*/ 7230 h 66560"/>
                <a:gd name="connsiteX12" fmla="*/ 1887 w 240818"/>
                <a:gd name="connsiteY12" fmla="*/ 14294 h 66560"/>
                <a:gd name="connsiteX13" fmla="*/ 1887 w 240818"/>
                <a:gd name="connsiteY13" fmla="*/ 14294 h 66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0818" h="66560">
                  <a:moveTo>
                    <a:pt x="1887" y="14294"/>
                  </a:moveTo>
                  <a:cubicBezTo>
                    <a:pt x="10532" y="19332"/>
                    <a:pt x="17004" y="27779"/>
                    <a:pt x="25845" y="32719"/>
                  </a:cubicBezTo>
                  <a:cubicBezTo>
                    <a:pt x="33848" y="37215"/>
                    <a:pt x="43481" y="39536"/>
                    <a:pt x="52323" y="41710"/>
                  </a:cubicBezTo>
                  <a:cubicBezTo>
                    <a:pt x="71342" y="46403"/>
                    <a:pt x="90508" y="50058"/>
                    <a:pt x="109725" y="53862"/>
                  </a:cubicBezTo>
                  <a:cubicBezTo>
                    <a:pt x="129780" y="57863"/>
                    <a:pt x="149984" y="60580"/>
                    <a:pt x="170286" y="63050"/>
                  </a:cubicBezTo>
                  <a:cubicBezTo>
                    <a:pt x="190145" y="65471"/>
                    <a:pt x="213906" y="71398"/>
                    <a:pt x="231245" y="58703"/>
                  </a:cubicBezTo>
                  <a:cubicBezTo>
                    <a:pt x="241174" y="51441"/>
                    <a:pt x="244928" y="37165"/>
                    <a:pt x="234950" y="27779"/>
                  </a:cubicBezTo>
                  <a:cubicBezTo>
                    <a:pt x="218549" y="12318"/>
                    <a:pt x="195381" y="14442"/>
                    <a:pt x="174288" y="12960"/>
                  </a:cubicBezTo>
                  <a:cubicBezTo>
                    <a:pt x="155419" y="11675"/>
                    <a:pt x="136597" y="9848"/>
                    <a:pt x="117727" y="8366"/>
                  </a:cubicBezTo>
                  <a:cubicBezTo>
                    <a:pt x="98955" y="6884"/>
                    <a:pt x="80233" y="4463"/>
                    <a:pt x="61512" y="2191"/>
                  </a:cubicBezTo>
                  <a:cubicBezTo>
                    <a:pt x="52570" y="1104"/>
                    <a:pt x="43579" y="-526"/>
                    <a:pt x="34539" y="166"/>
                  </a:cubicBezTo>
                  <a:cubicBezTo>
                    <a:pt x="23968" y="956"/>
                    <a:pt x="14237" y="6340"/>
                    <a:pt x="3813" y="7230"/>
                  </a:cubicBezTo>
                  <a:cubicBezTo>
                    <a:pt x="108" y="7575"/>
                    <a:pt x="-1570" y="12268"/>
                    <a:pt x="1887" y="14294"/>
                  </a:cubicBezTo>
                  <a:lnTo>
                    <a:pt x="1887" y="14294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35" name="任意多边形: 形状 534"/>
            <p:cNvSpPr/>
            <p:nvPr/>
          </p:nvSpPr>
          <p:spPr>
            <a:xfrm>
              <a:off x="11137939" y="646508"/>
              <a:ext cx="126205" cy="197216"/>
            </a:xfrm>
            <a:custGeom>
              <a:avLst/>
              <a:gdLst>
                <a:gd name="connsiteX0" fmla="*/ 12506 w 126205"/>
                <a:gd name="connsiteY0" fmla="*/ 196768 h 197216"/>
                <a:gd name="connsiteX1" fmla="*/ 22188 w 126205"/>
                <a:gd name="connsiteY1" fmla="*/ 190495 h 197216"/>
                <a:gd name="connsiteX2" fmla="*/ 32167 w 126205"/>
                <a:gd name="connsiteY2" fmla="*/ 182591 h 197216"/>
                <a:gd name="connsiteX3" fmla="*/ 48765 w 126205"/>
                <a:gd name="connsiteY3" fmla="*/ 161103 h 197216"/>
                <a:gd name="connsiteX4" fmla="*/ 76823 w 126205"/>
                <a:gd name="connsiteY4" fmla="*/ 116249 h 197216"/>
                <a:gd name="connsiteX5" fmla="*/ 104042 w 126205"/>
                <a:gd name="connsiteY5" fmla="*/ 74013 h 197216"/>
                <a:gd name="connsiteX6" fmla="*/ 117676 w 126205"/>
                <a:gd name="connsiteY6" fmla="*/ 51339 h 197216"/>
                <a:gd name="connsiteX7" fmla="*/ 124987 w 126205"/>
                <a:gd name="connsiteY7" fmla="*/ 36569 h 197216"/>
                <a:gd name="connsiteX8" fmla="*/ 124987 w 126205"/>
                <a:gd name="connsiteY8" fmla="*/ 16612 h 197216"/>
                <a:gd name="connsiteX9" fmla="*/ 97669 w 126205"/>
                <a:gd name="connsiteY9" fmla="*/ 1051 h 197216"/>
                <a:gd name="connsiteX10" fmla="*/ 81466 w 126205"/>
                <a:gd name="connsiteY10" fmla="*/ 10289 h 197216"/>
                <a:gd name="connsiteX11" fmla="*/ 72180 w 126205"/>
                <a:gd name="connsiteY11" fmla="*/ 23824 h 197216"/>
                <a:gd name="connsiteX12" fmla="*/ 59632 w 126205"/>
                <a:gd name="connsiteY12" fmla="*/ 47140 h 197216"/>
                <a:gd name="connsiteX13" fmla="*/ 36613 w 126205"/>
                <a:gd name="connsiteY13" fmla="*/ 93328 h 197216"/>
                <a:gd name="connsiteX14" fmla="*/ 13444 w 126205"/>
                <a:gd name="connsiteY14" fmla="*/ 137836 h 197216"/>
                <a:gd name="connsiteX15" fmla="*/ 2874 w 126205"/>
                <a:gd name="connsiteY15" fmla="*/ 164314 h 197216"/>
                <a:gd name="connsiteX16" fmla="*/ 948 w 126205"/>
                <a:gd name="connsiteY16" fmla="*/ 177404 h 197216"/>
                <a:gd name="connsiteX17" fmla="*/ 354 w 126205"/>
                <a:gd name="connsiteY17" fmla="*/ 189754 h 197216"/>
                <a:gd name="connsiteX18" fmla="*/ 12506 w 126205"/>
                <a:gd name="connsiteY18" fmla="*/ 196768 h 197216"/>
                <a:gd name="connsiteX19" fmla="*/ 12506 w 126205"/>
                <a:gd name="connsiteY19" fmla="*/ 196768 h 19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205" h="197216">
                  <a:moveTo>
                    <a:pt x="12506" y="196768"/>
                  </a:moveTo>
                  <a:cubicBezTo>
                    <a:pt x="16656" y="195237"/>
                    <a:pt x="18879" y="193162"/>
                    <a:pt x="22188" y="190495"/>
                  </a:cubicBezTo>
                  <a:cubicBezTo>
                    <a:pt x="25597" y="187778"/>
                    <a:pt x="29154" y="185802"/>
                    <a:pt x="32167" y="182591"/>
                  </a:cubicBezTo>
                  <a:cubicBezTo>
                    <a:pt x="38391" y="175972"/>
                    <a:pt x="43331" y="168364"/>
                    <a:pt x="48765" y="161103"/>
                  </a:cubicBezTo>
                  <a:cubicBezTo>
                    <a:pt x="59286" y="147123"/>
                    <a:pt x="67783" y="131217"/>
                    <a:pt x="76823" y="116249"/>
                  </a:cubicBezTo>
                  <a:cubicBezTo>
                    <a:pt x="85517" y="101874"/>
                    <a:pt x="95348" y="88437"/>
                    <a:pt x="104042" y="74013"/>
                  </a:cubicBezTo>
                  <a:cubicBezTo>
                    <a:pt x="108586" y="66455"/>
                    <a:pt x="113132" y="58897"/>
                    <a:pt x="117676" y="51339"/>
                  </a:cubicBezTo>
                  <a:cubicBezTo>
                    <a:pt x="120541" y="46597"/>
                    <a:pt x="123259" y="41854"/>
                    <a:pt x="124987" y="36569"/>
                  </a:cubicBezTo>
                  <a:cubicBezTo>
                    <a:pt x="127111" y="29900"/>
                    <a:pt x="126024" y="23330"/>
                    <a:pt x="124987" y="16612"/>
                  </a:cubicBezTo>
                  <a:cubicBezTo>
                    <a:pt x="123308" y="5645"/>
                    <a:pt x="107895" y="-3098"/>
                    <a:pt x="97669" y="1051"/>
                  </a:cubicBezTo>
                  <a:cubicBezTo>
                    <a:pt x="91643" y="3472"/>
                    <a:pt x="86210" y="5695"/>
                    <a:pt x="81466" y="10289"/>
                  </a:cubicBezTo>
                  <a:cubicBezTo>
                    <a:pt x="77466" y="14142"/>
                    <a:pt x="74798" y="19032"/>
                    <a:pt x="72180" y="23824"/>
                  </a:cubicBezTo>
                  <a:cubicBezTo>
                    <a:pt x="67981" y="31580"/>
                    <a:pt x="63832" y="39384"/>
                    <a:pt x="59632" y="47140"/>
                  </a:cubicBezTo>
                  <a:cubicBezTo>
                    <a:pt x="51482" y="62355"/>
                    <a:pt x="44714" y="78113"/>
                    <a:pt x="36613" y="93328"/>
                  </a:cubicBezTo>
                  <a:cubicBezTo>
                    <a:pt x="28808" y="107999"/>
                    <a:pt x="20163" y="122621"/>
                    <a:pt x="13444" y="137836"/>
                  </a:cubicBezTo>
                  <a:cubicBezTo>
                    <a:pt x="9642" y="146530"/>
                    <a:pt x="5788" y="155274"/>
                    <a:pt x="2874" y="164314"/>
                  </a:cubicBezTo>
                  <a:cubicBezTo>
                    <a:pt x="1441" y="168759"/>
                    <a:pt x="1540" y="172860"/>
                    <a:pt x="948" y="177404"/>
                  </a:cubicBezTo>
                  <a:cubicBezTo>
                    <a:pt x="354" y="181801"/>
                    <a:pt x="-485" y="185209"/>
                    <a:pt x="354" y="189754"/>
                  </a:cubicBezTo>
                  <a:cubicBezTo>
                    <a:pt x="1194" y="194793"/>
                    <a:pt x="7813" y="198547"/>
                    <a:pt x="12506" y="196768"/>
                  </a:cubicBezTo>
                  <a:lnTo>
                    <a:pt x="12506" y="196768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37" name="任意多边形: 形状 536"/>
            <p:cNvSpPr/>
            <p:nvPr/>
          </p:nvSpPr>
          <p:spPr>
            <a:xfrm>
              <a:off x="10660286" y="43965"/>
              <a:ext cx="1297910" cy="917236"/>
            </a:xfrm>
            <a:custGeom>
              <a:avLst/>
              <a:gdLst>
                <a:gd name="connsiteX0" fmla="*/ 1756 w 1297910"/>
                <a:gd name="connsiteY0" fmla="*/ 916881 h 917236"/>
                <a:gd name="connsiteX1" fmla="*/ 52390 w 1297910"/>
                <a:gd name="connsiteY1" fmla="*/ 858146 h 917236"/>
                <a:gd name="connsiteX2" fmla="*/ 106283 w 1297910"/>
                <a:gd name="connsiteY2" fmla="*/ 802425 h 917236"/>
                <a:gd name="connsiteX3" fmla="*/ 214960 w 1297910"/>
                <a:gd name="connsiteY3" fmla="*/ 691624 h 917236"/>
                <a:gd name="connsiteX4" fmla="*/ 447777 w 1297910"/>
                <a:gd name="connsiteY4" fmla="*/ 486323 h 917236"/>
                <a:gd name="connsiteX5" fmla="*/ 701339 w 1297910"/>
                <a:gd name="connsiteY5" fmla="*/ 305969 h 917236"/>
                <a:gd name="connsiteX6" fmla="*/ 970265 w 1297910"/>
                <a:gd name="connsiteY6" fmla="*/ 153920 h 917236"/>
                <a:gd name="connsiteX7" fmla="*/ 1255542 w 1297910"/>
                <a:gd name="connsiteY7" fmla="*/ 30275 h 917236"/>
                <a:gd name="connsiteX8" fmla="*/ 1292048 w 1297910"/>
                <a:gd name="connsiteY8" fmla="*/ 17036 h 917236"/>
                <a:gd name="connsiteX9" fmla="*/ 1287504 w 1297910"/>
                <a:gd name="connsiteY9" fmla="*/ 537 h 917236"/>
                <a:gd name="connsiteX10" fmla="*/ 1000250 w 1297910"/>
                <a:gd name="connsiteY10" fmla="*/ 120279 h 917236"/>
                <a:gd name="connsiteX11" fmla="*/ 725644 w 1297910"/>
                <a:gd name="connsiteY11" fmla="*/ 270945 h 917236"/>
                <a:gd name="connsiteX12" fmla="*/ 469759 w 1297910"/>
                <a:gd name="connsiteY12" fmla="*/ 449225 h 917236"/>
                <a:gd name="connsiteX13" fmla="*/ 233831 w 1297910"/>
                <a:gd name="connsiteY13" fmla="*/ 653883 h 917236"/>
                <a:gd name="connsiteX14" fmla="*/ 125352 w 1297910"/>
                <a:gd name="connsiteY14" fmla="*/ 764931 h 917236"/>
                <a:gd name="connsiteX15" fmla="*/ 24776 w 1297910"/>
                <a:gd name="connsiteY15" fmla="*/ 885464 h 917236"/>
                <a:gd name="connsiteX16" fmla="*/ 225 w 1297910"/>
                <a:gd name="connsiteY16" fmla="*/ 915597 h 917236"/>
                <a:gd name="connsiteX17" fmla="*/ 1756 w 1297910"/>
                <a:gd name="connsiteY17" fmla="*/ 916881 h 917236"/>
                <a:gd name="connsiteX18" fmla="*/ 1756 w 1297910"/>
                <a:gd name="connsiteY18" fmla="*/ 916881 h 91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7910" h="917236">
                  <a:moveTo>
                    <a:pt x="1756" y="916881"/>
                  </a:moveTo>
                  <a:cubicBezTo>
                    <a:pt x="18255" y="897023"/>
                    <a:pt x="34804" y="877115"/>
                    <a:pt x="52390" y="858146"/>
                  </a:cubicBezTo>
                  <a:cubicBezTo>
                    <a:pt x="69927" y="839177"/>
                    <a:pt x="88499" y="821147"/>
                    <a:pt x="106283" y="802425"/>
                  </a:cubicBezTo>
                  <a:cubicBezTo>
                    <a:pt x="141900" y="764931"/>
                    <a:pt x="178010" y="727833"/>
                    <a:pt x="214960" y="691624"/>
                  </a:cubicBezTo>
                  <a:cubicBezTo>
                    <a:pt x="288910" y="619156"/>
                    <a:pt x="366663" y="550640"/>
                    <a:pt x="447777" y="486323"/>
                  </a:cubicBezTo>
                  <a:cubicBezTo>
                    <a:pt x="529087" y="421858"/>
                    <a:pt x="613805" y="361641"/>
                    <a:pt x="701339" y="305969"/>
                  </a:cubicBezTo>
                  <a:cubicBezTo>
                    <a:pt x="788231" y="250692"/>
                    <a:pt x="878087" y="199910"/>
                    <a:pt x="970265" y="153920"/>
                  </a:cubicBezTo>
                  <a:cubicBezTo>
                    <a:pt x="1063035" y="107633"/>
                    <a:pt x="1158276" y="66287"/>
                    <a:pt x="1255542" y="30275"/>
                  </a:cubicBezTo>
                  <a:cubicBezTo>
                    <a:pt x="1267695" y="25780"/>
                    <a:pt x="1279846" y="21383"/>
                    <a:pt x="1292048" y="17036"/>
                  </a:cubicBezTo>
                  <a:cubicBezTo>
                    <a:pt x="1302373" y="13381"/>
                    <a:pt x="1297926" y="-3168"/>
                    <a:pt x="1287504" y="537"/>
                  </a:cubicBezTo>
                  <a:cubicBezTo>
                    <a:pt x="1189743" y="35314"/>
                    <a:pt x="1093811" y="75327"/>
                    <a:pt x="1000250" y="120279"/>
                  </a:cubicBezTo>
                  <a:cubicBezTo>
                    <a:pt x="906096" y="165528"/>
                    <a:pt x="814413" y="215866"/>
                    <a:pt x="725644" y="270945"/>
                  </a:cubicBezTo>
                  <a:cubicBezTo>
                    <a:pt x="637269" y="325777"/>
                    <a:pt x="551809" y="385253"/>
                    <a:pt x="469759" y="449225"/>
                  </a:cubicBezTo>
                  <a:cubicBezTo>
                    <a:pt x="387608" y="513245"/>
                    <a:pt x="308768" y="581514"/>
                    <a:pt x="233831" y="653883"/>
                  </a:cubicBezTo>
                  <a:cubicBezTo>
                    <a:pt x="196584" y="689845"/>
                    <a:pt x="160375" y="726795"/>
                    <a:pt x="125352" y="764931"/>
                  </a:cubicBezTo>
                  <a:cubicBezTo>
                    <a:pt x="89932" y="803511"/>
                    <a:pt x="58120" y="845105"/>
                    <a:pt x="24776" y="885464"/>
                  </a:cubicBezTo>
                  <a:cubicBezTo>
                    <a:pt x="16527" y="895442"/>
                    <a:pt x="8375" y="905470"/>
                    <a:pt x="225" y="915597"/>
                  </a:cubicBezTo>
                  <a:cubicBezTo>
                    <a:pt x="-565" y="916437"/>
                    <a:pt x="916" y="917919"/>
                    <a:pt x="1756" y="916881"/>
                  </a:cubicBezTo>
                  <a:lnTo>
                    <a:pt x="1756" y="91688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38" name="任意多边形: 形状 537"/>
            <p:cNvSpPr/>
            <p:nvPr/>
          </p:nvSpPr>
          <p:spPr>
            <a:xfrm>
              <a:off x="10134242" y="417576"/>
              <a:ext cx="1107359" cy="260339"/>
            </a:xfrm>
            <a:custGeom>
              <a:avLst/>
              <a:gdLst>
                <a:gd name="connsiteX0" fmla="*/ 1105072 w 1107359"/>
                <a:gd name="connsiteY0" fmla="*/ 33 h 260339"/>
                <a:gd name="connsiteX1" fmla="*/ 1048955 w 1107359"/>
                <a:gd name="connsiteY1" fmla="*/ 9666 h 260339"/>
                <a:gd name="connsiteX2" fmla="*/ 996790 w 1107359"/>
                <a:gd name="connsiteY2" fmla="*/ 22411 h 260339"/>
                <a:gd name="connsiteX3" fmla="*/ 890237 w 1107359"/>
                <a:gd name="connsiteY3" fmla="*/ 52741 h 260339"/>
                <a:gd name="connsiteX4" fmla="*/ 678169 w 1107359"/>
                <a:gd name="connsiteY4" fmla="*/ 119034 h 260339"/>
                <a:gd name="connsiteX5" fmla="*/ 252403 w 1107359"/>
                <a:gd name="connsiteY5" fmla="*/ 228452 h 260339"/>
                <a:gd name="connsiteX6" fmla="*/ 130832 w 1107359"/>
                <a:gd name="connsiteY6" fmla="*/ 242333 h 260339"/>
                <a:gd name="connsiteX7" fmla="*/ 5854 w 1107359"/>
                <a:gd name="connsiteY7" fmla="*/ 245890 h 260339"/>
                <a:gd name="connsiteX8" fmla="*/ 5854 w 1107359"/>
                <a:gd name="connsiteY8" fmla="*/ 257993 h 260339"/>
                <a:gd name="connsiteX9" fmla="*/ 116852 w 1107359"/>
                <a:gd name="connsiteY9" fmla="*/ 258141 h 260339"/>
                <a:gd name="connsiteX10" fmla="*/ 224048 w 1107359"/>
                <a:gd name="connsiteY10" fmla="*/ 247520 h 260339"/>
                <a:gd name="connsiteX11" fmla="*/ 439722 w 1107359"/>
                <a:gd name="connsiteY11" fmla="*/ 204198 h 260339"/>
                <a:gd name="connsiteX12" fmla="*/ 866624 w 1107359"/>
                <a:gd name="connsiteY12" fmla="*/ 74427 h 260339"/>
                <a:gd name="connsiteX13" fmla="*/ 985033 w 1107359"/>
                <a:gd name="connsiteY13" fmla="*/ 39206 h 260339"/>
                <a:gd name="connsiteX14" fmla="*/ 1045843 w 1107359"/>
                <a:gd name="connsiteY14" fmla="*/ 22065 h 260339"/>
                <a:gd name="connsiteX15" fmla="*/ 1106109 w 1107359"/>
                <a:gd name="connsiteY15" fmla="*/ 3639 h 260339"/>
                <a:gd name="connsiteX16" fmla="*/ 1105072 w 1107359"/>
                <a:gd name="connsiteY16" fmla="*/ 33 h 260339"/>
                <a:gd name="connsiteX17" fmla="*/ 1105072 w 1107359"/>
                <a:gd name="connsiteY17" fmla="*/ 33 h 26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07359" h="260339">
                  <a:moveTo>
                    <a:pt x="1105072" y="33"/>
                  </a:moveTo>
                  <a:cubicBezTo>
                    <a:pt x="1086300" y="3244"/>
                    <a:pt x="1067579" y="5566"/>
                    <a:pt x="1048955" y="9666"/>
                  </a:cubicBezTo>
                  <a:cubicBezTo>
                    <a:pt x="1031468" y="13519"/>
                    <a:pt x="1014129" y="17817"/>
                    <a:pt x="996790" y="22411"/>
                  </a:cubicBezTo>
                  <a:cubicBezTo>
                    <a:pt x="961075" y="31895"/>
                    <a:pt x="925607" y="42121"/>
                    <a:pt x="890237" y="52741"/>
                  </a:cubicBezTo>
                  <a:cubicBezTo>
                    <a:pt x="819301" y="74032"/>
                    <a:pt x="748809" y="96706"/>
                    <a:pt x="678169" y="119034"/>
                  </a:cubicBezTo>
                  <a:cubicBezTo>
                    <a:pt x="538470" y="163246"/>
                    <a:pt x="397437" y="205630"/>
                    <a:pt x="252403" y="228452"/>
                  </a:cubicBezTo>
                  <a:cubicBezTo>
                    <a:pt x="212093" y="234775"/>
                    <a:pt x="171537" y="239518"/>
                    <a:pt x="130832" y="242333"/>
                  </a:cubicBezTo>
                  <a:cubicBezTo>
                    <a:pt x="89190" y="245198"/>
                    <a:pt x="47547" y="244507"/>
                    <a:pt x="5854" y="245890"/>
                  </a:cubicBezTo>
                  <a:cubicBezTo>
                    <a:pt x="-2099" y="246137"/>
                    <a:pt x="-1802" y="257202"/>
                    <a:pt x="5854" y="257993"/>
                  </a:cubicBezTo>
                  <a:cubicBezTo>
                    <a:pt x="42706" y="261846"/>
                    <a:pt x="79902" y="260265"/>
                    <a:pt x="116852" y="258141"/>
                  </a:cubicBezTo>
                  <a:cubicBezTo>
                    <a:pt x="152716" y="256066"/>
                    <a:pt x="188480" y="252411"/>
                    <a:pt x="224048" y="247520"/>
                  </a:cubicBezTo>
                  <a:cubicBezTo>
                    <a:pt x="296763" y="237591"/>
                    <a:pt x="368638" y="222376"/>
                    <a:pt x="439722" y="204198"/>
                  </a:cubicBezTo>
                  <a:cubicBezTo>
                    <a:pt x="583916" y="167297"/>
                    <a:pt x="724603" y="118491"/>
                    <a:pt x="866624" y="74427"/>
                  </a:cubicBezTo>
                  <a:cubicBezTo>
                    <a:pt x="905947" y="62226"/>
                    <a:pt x="945416" y="50420"/>
                    <a:pt x="985033" y="39206"/>
                  </a:cubicBezTo>
                  <a:cubicBezTo>
                    <a:pt x="1005287" y="33476"/>
                    <a:pt x="1025541" y="27598"/>
                    <a:pt x="1045843" y="22065"/>
                  </a:cubicBezTo>
                  <a:cubicBezTo>
                    <a:pt x="1066146" y="16532"/>
                    <a:pt x="1085906" y="9419"/>
                    <a:pt x="1106109" y="3639"/>
                  </a:cubicBezTo>
                  <a:cubicBezTo>
                    <a:pt x="1108333" y="2898"/>
                    <a:pt x="1107344" y="-362"/>
                    <a:pt x="1105072" y="33"/>
                  </a:cubicBezTo>
                  <a:lnTo>
                    <a:pt x="1105072" y="3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39" name="任意多边形: 形状 538"/>
            <p:cNvSpPr/>
            <p:nvPr/>
          </p:nvSpPr>
          <p:spPr>
            <a:xfrm>
              <a:off x="10094494" y="184808"/>
              <a:ext cx="761790" cy="346580"/>
            </a:xfrm>
            <a:custGeom>
              <a:avLst/>
              <a:gdLst>
                <a:gd name="connsiteX0" fmla="*/ 452 w 761790"/>
                <a:gd name="connsiteY0" fmla="*/ 2752 h 346580"/>
                <a:gd name="connsiteX1" fmla="*/ 62694 w 761790"/>
                <a:gd name="connsiteY1" fmla="*/ 57436 h 346580"/>
                <a:gd name="connsiteX2" fmla="*/ 129727 w 761790"/>
                <a:gd name="connsiteY2" fmla="*/ 105106 h 346580"/>
                <a:gd name="connsiteX3" fmla="*/ 271847 w 761790"/>
                <a:gd name="connsiteY3" fmla="*/ 189281 h 346580"/>
                <a:gd name="connsiteX4" fmla="*/ 577970 w 761790"/>
                <a:gd name="connsiteY4" fmla="*/ 310159 h 346580"/>
                <a:gd name="connsiteX5" fmla="*/ 668073 w 761790"/>
                <a:gd name="connsiteY5" fmla="*/ 332487 h 346580"/>
                <a:gd name="connsiteX6" fmla="*/ 713569 w 761790"/>
                <a:gd name="connsiteY6" fmla="*/ 341626 h 346580"/>
                <a:gd name="connsiteX7" fmla="*/ 758522 w 761790"/>
                <a:gd name="connsiteY7" fmla="*/ 345627 h 346580"/>
                <a:gd name="connsiteX8" fmla="*/ 759560 w 761790"/>
                <a:gd name="connsiteY8" fmla="*/ 337329 h 346580"/>
                <a:gd name="connsiteX9" fmla="*/ 721622 w 761790"/>
                <a:gd name="connsiteY9" fmla="*/ 327399 h 346580"/>
                <a:gd name="connsiteX10" fmla="*/ 681412 w 761790"/>
                <a:gd name="connsiteY10" fmla="*/ 319545 h 346580"/>
                <a:gd name="connsiteX11" fmla="*/ 601682 w 761790"/>
                <a:gd name="connsiteY11" fmla="*/ 300625 h 346580"/>
                <a:gd name="connsiteX12" fmla="*/ 445730 w 761790"/>
                <a:gd name="connsiteY12" fmla="*/ 250486 h 346580"/>
                <a:gd name="connsiteX13" fmla="*/ 153933 w 761790"/>
                <a:gd name="connsiteY13" fmla="*/ 103871 h 346580"/>
                <a:gd name="connsiteX14" fmla="*/ 78106 w 761790"/>
                <a:gd name="connsiteY14" fmla="*/ 52792 h 346580"/>
                <a:gd name="connsiteX15" fmla="*/ 2229 w 761790"/>
                <a:gd name="connsiteY15" fmla="*/ 282 h 346580"/>
                <a:gd name="connsiteX16" fmla="*/ 452 w 761790"/>
                <a:gd name="connsiteY16" fmla="*/ 2752 h 346580"/>
                <a:gd name="connsiteX17" fmla="*/ 452 w 761790"/>
                <a:gd name="connsiteY17" fmla="*/ 2752 h 34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1790" h="346580">
                  <a:moveTo>
                    <a:pt x="452" y="2752"/>
                  </a:moveTo>
                  <a:cubicBezTo>
                    <a:pt x="20705" y="21523"/>
                    <a:pt x="40760" y="40591"/>
                    <a:pt x="62694" y="57436"/>
                  </a:cubicBezTo>
                  <a:cubicBezTo>
                    <a:pt x="84429" y="74133"/>
                    <a:pt x="106906" y="89891"/>
                    <a:pt x="129727" y="105106"/>
                  </a:cubicBezTo>
                  <a:cubicBezTo>
                    <a:pt x="175569" y="135683"/>
                    <a:pt x="222943" y="163890"/>
                    <a:pt x="271847" y="189281"/>
                  </a:cubicBezTo>
                  <a:cubicBezTo>
                    <a:pt x="369360" y="239964"/>
                    <a:pt x="472159" y="280619"/>
                    <a:pt x="577970" y="310159"/>
                  </a:cubicBezTo>
                  <a:cubicBezTo>
                    <a:pt x="607758" y="318508"/>
                    <a:pt x="637842" y="325917"/>
                    <a:pt x="668073" y="332487"/>
                  </a:cubicBezTo>
                  <a:cubicBezTo>
                    <a:pt x="683190" y="335748"/>
                    <a:pt x="698355" y="338810"/>
                    <a:pt x="713569" y="341626"/>
                  </a:cubicBezTo>
                  <a:cubicBezTo>
                    <a:pt x="728488" y="344392"/>
                    <a:pt x="743406" y="348443"/>
                    <a:pt x="758522" y="345627"/>
                  </a:cubicBezTo>
                  <a:cubicBezTo>
                    <a:pt x="762475" y="344886"/>
                    <a:pt x="762870" y="339107"/>
                    <a:pt x="759560" y="337329"/>
                  </a:cubicBezTo>
                  <a:cubicBezTo>
                    <a:pt x="747754" y="330857"/>
                    <a:pt x="734761" y="329771"/>
                    <a:pt x="721622" y="327399"/>
                  </a:cubicBezTo>
                  <a:cubicBezTo>
                    <a:pt x="708185" y="324929"/>
                    <a:pt x="694799" y="322311"/>
                    <a:pt x="681412" y="319545"/>
                  </a:cubicBezTo>
                  <a:cubicBezTo>
                    <a:pt x="654686" y="313963"/>
                    <a:pt x="628111" y="307640"/>
                    <a:pt x="601682" y="300625"/>
                  </a:cubicBezTo>
                  <a:cubicBezTo>
                    <a:pt x="548875" y="286645"/>
                    <a:pt x="496809" y="269899"/>
                    <a:pt x="445730" y="250486"/>
                  </a:cubicBezTo>
                  <a:cubicBezTo>
                    <a:pt x="343821" y="211807"/>
                    <a:pt x="245913" y="162309"/>
                    <a:pt x="153933" y="103871"/>
                  </a:cubicBezTo>
                  <a:cubicBezTo>
                    <a:pt x="128196" y="87520"/>
                    <a:pt x="102954" y="70428"/>
                    <a:pt x="78106" y="52792"/>
                  </a:cubicBezTo>
                  <a:cubicBezTo>
                    <a:pt x="53011" y="34960"/>
                    <a:pt x="27077" y="18411"/>
                    <a:pt x="2229" y="282"/>
                  </a:cubicBezTo>
                  <a:cubicBezTo>
                    <a:pt x="897" y="-805"/>
                    <a:pt x="-833" y="1517"/>
                    <a:pt x="452" y="2752"/>
                  </a:cubicBezTo>
                  <a:lnTo>
                    <a:pt x="452" y="275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40" name="任意多边形: 形状 539"/>
            <p:cNvSpPr/>
            <p:nvPr/>
          </p:nvSpPr>
          <p:spPr>
            <a:xfrm>
              <a:off x="10989641" y="95784"/>
              <a:ext cx="687598" cy="88863"/>
            </a:xfrm>
            <a:custGeom>
              <a:avLst/>
              <a:gdLst>
                <a:gd name="connsiteX0" fmla="*/ 952 w 687598"/>
                <a:gd name="connsiteY0" fmla="*/ 2612 h 88863"/>
                <a:gd name="connsiteX1" fmla="*/ 65910 w 687598"/>
                <a:gd name="connsiteY1" fmla="*/ 25681 h 88863"/>
                <a:gd name="connsiteX2" fmla="*/ 131561 w 687598"/>
                <a:gd name="connsiteY2" fmla="*/ 46033 h 88863"/>
                <a:gd name="connsiteX3" fmla="*/ 258417 w 687598"/>
                <a:gd name="connsiteY3" fmla="*/ 78884 h 88863"/>
                <a:gd name="connsiteX4" fmla="*/ 388632 w 687598"/>
                <a:gd name="connsiteY4" fmla="*/ 88862 h 88863"/>
                <a:gd name="connsiteX5" fmla="*/ 527540 w 687598"/>
                <a:gd name="connsiteY5" fmla="*/ 87084 h 88863"/>
                <a:gd name="connsiteX6" fmla="*/ 605986 w 687598"/>
                <a:gd name="connsiteY6" fmla="*/ 85898 h 88863"/>
                <a:gd name="connsiteX7" fmla="*/ 684085 w 687598"/>
                <a:gd name="connsiteY7" fmla="*/ 81600 h 88863"/>
                <a:gd name="connsiteX8" fmla="*/ 684036 w 687598"/>
                <a:gd name="connsiteY8" fmla="*/ 72116 h 88863"/>
                <a:gd name="connsiteX9" fmla="*/ 616014 w 687598"/>
                <a:gd name="connsiteY9" fmla="*/ 70041 h 88863"/>
                <a:gd name="connsiteX10" fmla="*/ 545916 w 687598"/>
                <a:gd name="connsiteY10" fmla="*/ 71029 h 88863"/>
                <a:gd name="connsiteX11" fmla="*/ 407551 w 687598"/>
                <a:gd name="connsiteY11" fmla="*/ 73055 h 88863"/>
                <a:gd name="connsiteX12" fmla="*/ 277732 w 687598"/>
                <a:gd name="connsiteY12" fmla="*/ 66336 h 88863"/>
                <a:gd name="connsiteX13" fmla="*/ 150580 w 687598"/>
                <a:gd name="connsiteY13" fmla="*/ 36697 h 88863"/>
                <a:gd name="connsiteX14" fmla="*/ 78210 w 687598"/>
                <a:gd name="connsiteY14" fmla="*/ 17234 h 88863"/>
                <a:gd name="connsiteX15" fmla="*/ 1544 w 687598"/>
                <a:gd name="connsiteY15" fmla="*/ 43 h 88863"/>
                <a:gd name="connsiteX16" fmla="*/ 952 w 687598"/>
                <a:gd name="connsiteY16" fmla="*/ 2612 h 88863"/>
                <a:gd name="connsiteX17" fmla="*/ 952 w 687598"/>
                <a:gd name="connsiteY17" fmla="*/ 2612 h 8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7598" h="88863">
                  <a:moveTo>
                    <a:pt x="952" y="2612"/>
                  </a:moveTo>
                  <a:cubicBezTo>
                    <a:pt x="22835" y="9577"/>
                    <a:pt x="44175" y="18123"/>
                    <a:pt x="65910" y="25681"/>
                  </a:cubicBezTo>
                  <a:cubicBezTo>
                    <a:pt x="87548" y="33190"/>
                    <a:pt x="109629" y="39612"/>
                    <a:pt x="131561" y="46033"/>
                  </a:cubicBezTo>
                  <a:cubicBezTo>
                    <a:pt x="173501" y="58284"/>
                    <a:pt x="215440" y="70930"/>
                    <a:pt x="258417" y="78884"/>
                  </a:cubicBezTo>
                  <a:cubicBezTo>
                    <a:pt x="301344" y="86886"/>
                    <a:pt x="345062" y="88813"/>
                    <a:pt x="388632" y="88862"/>
                  </a:cubicBezTo>
                  <a:cubicBezTo>
                    <a:pt x="434918" y="88912"/>
                    <a:pt x="481254" y="87775"/>
                    <a:pt x="527540" y="87084"/>
                  </a:cubicBezTo>
                  <a:cubicBezTo>
                    <a:pt x="553672" y="86689"/>
                    <a:pt x="579854" y="86392"/>
                    <a:pt x="605986" y="85898"/>
                  </a:cubicBezTo>
                  <a:cubicBezTo>
                    <a:pt x="631920" y="85404"/>
                    <a:pt x="658595" y="86886"/>
                    <a:pt x="684085" y="81600"/>
                  </a:cubicBezTo>
                  <a:cubicBezTo>
                    <a:pt x="688728" y="80613"/>
                    <a:pt x="688827" y="72956"/>
                    <a:pt x="684036" y="72116"/>
                  </a:cubicBezTo>
                  <a:cubicBezTo>
                    <a:pt x="661559" y="68164"/>
                    <a:pt x="638736" y="69745"/>
                    <a:pt x="616014" y="70041"/>
                  </a:cubicBezTo>
                  <a:cubicBezTo>
                    <a:pt x="592648" y="70288"/>
                    <a:pt x="569282" y="70683"/>
                    <a:pt x="545916" y="71029"/>
                  </a:cubicBezTo>
                  <a:cubicBezTo>
                    <a:pt x="499828" y="71721"/>
                    <a:pt x="453689" y="72659"/>
                    <a:pt x="407551" y="73055"/>
                  </a:cubicBezTo>
                  <a:cubicBezTo>
                    <a:pt x="364229" y="73450"/>
                    <a:pt x="320659" y="72808"/>
                    <a:pt x="277732" y="66336"/>
                  </a:cubicBezTo>
                  <a:cubicBezTo>
                    <a:pt x="234606" y="59816"/>
                    <a:pt x="192520" y="48454"/>
                    <a:pt x="150580" y="36697"/>
                  </a:cubicBezTo>
                  <a:cubicBezTo>
                    <a:pt x="126522" y="29979"/>
                    <a:pt x="102465" y="23310"/>
                    <a:pt x="78210" y="17234"/>
                  </a:cubicBezTo>
                  <a:cubicBezTo>
                    <a:pt x="52771" y="10911"/>
                    <a:pt x="26935" y="6515"/>
                    <a:pt x="1544" y="43"/>
                  </a:cubicBezTo>
                  <a:cubicBezTo>
                    <a:pt x="-37" y="-352"/>
                    <a:pt x="-679" y="2069"/>
                    <a:pt x="952" y="2612"/>
                  </a:cubicBezTo>
                  <a:lnTo>
                    <a:pt x="952" y="261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41" name="任意多边形: 形状 540"/>
            <p:cNvSpPr/>
            <p:nvPr/>
          </p:nvSpPr>
          <p:spPr>
            <a:xfrm>
              <a:off x="11109166" y="257395"/>
              <a:ext cx="396428" cy="613721"/>
            </a:xfrm>
            <a:custGeom>
              <a:avLst/>
              <a:gdLst>
                <a:gd name="connsiteX0" fmla="*/ 2008 w 396428"/>
                <a:gd name="connsiteY0" fmla="*/ 613347 h 613721"/>
                <a:gd name="connsiteX1" fmla="*/ 84454 w 396428"/>
                <a:gd name="connsiteY1" fmla="*/ 495334 h 613721"/>
                <a:gd name="connsiteX2" fmla="*/ 151537 w 396428"/>
                <a:gd name="connsiteY2" fmla="*/ 364625 h 613721"/>
                <a:gd name="connsiteX3" fmla="*/ 290051 w 396428"/>
                <a:gd name="connsiteY3" fmla="*/ 120152 h 613721"/>
                <a:gd name="connsiteX4" fmla="*/ 341031 w 396428"/>
                <a:gd name="connsiteY4" fmla="*/ 60083 h 613721"/>
                <a:gd name="connsiteX5" fmla="*/ 369089 w 396428"/>
                <a:gd name="connsiteY5" fmla="*/ 33111 h 613721"/>
                <a:gd name="connsiteX6" fmla="*/ 395764 w 396428"/>
                <a:gd name="connsiteY6" fmla="*/ 7078 h 613721"/>
                <a:gd name="connsiteX7" fmla="*/ 390430 w 396428"/>
                <a:gd name="connsiteY7" fmla="*/ 212 h 613721"/>
                <a:gd name="connsiteX8" fmla="*/ 363605 w 396428"/>
                <a:gd name="connsiteY8" fmla="*/ 17995 h 613721"/>
                <a:gd name="connsiteX9" fmla="*/ 338165 w 396428"/>
                <a:gd name="connsiteY9" fmla="*/ 41657 h 613721"/>
                <a:gd name="connsiteX10" fmla="*/ 291878 w 396428"/>
                <a:gd name="connsiteY10" fmla="*/ 93526 h 613721"/>
                <a:gd name="connsiteX11" fmla="*/ 214669 w 396428"/>
                <a:gd name="connsiteY11" fmla="*/ 209415 h 613721"/>
                <a:gd name="connsiteX12" fmla="*/ 84109 w 396428"/>
                <a:gd name="connsiteY12" fmla="*/ 469844 h 613721"/>
                <a:gd name="connsiteX13" fmla="*/ 181 w 396428"/>
                <a:gd name="connsiteY13" fmla="*/ 611964 h 613721"/>
                <a:gd name="connsiteX14" fmla="*/ 2008 w 396428"/>
                <a:gd name="connsiteY14" fmla="*/ 613347 h 613721"/>
                <a:gd name="connsiteX15" fmla="*/ 2008 w 396428"/>
                <a:gd name="connsiteY15" fmla="*/ 613347 h 61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6428" h="613721">
                  <a:moveTo>
                    <a:pt x="2008" y="613347"/>
                  </a:moveTo>
                  <a:cubicBezTo>
                    <a:pt x="32783" y="576150"/>
                    <a:pt x="60447" y="537273"/>
                    <a:pt x="84454" y="495334"/>
                  </a:cubicBezTo>
                  <a:cubicBezTo>
                    <a:pt x="108808" y="452851"/>
                    <a:pt x="130098" y="408639"/>
                    <a:pt x="151537" y="364625"/>
                  </a:cubicBezTo>
                  <a:cubicBezTo>
                    <a:pt x="192538" y="280500"/>
                    <a:pt x="233736" y="195386"/>
                    <a:pt x="290051" y="120152"/>
                  </a:cubicBezTo>
                  <a:cubicBezTo>
                    <a:pt x="305760" y="99108"/>
                    <a:pt x="322752" y="78953"/>
                    <a:pt x="341031" y="60083"/>
                  </a:cubicBezTo>
                  <a:cubicBezTo>
                    <a:pt x="350070" y="50747"/>
                    <a:pt x="359407" y="41756"/>
                    <a:pt x="369089" y="33111"/>
                  </a:cubicBezTo>
                  <a:cubicBezTo>
                    <a:pt x="378474" y="24713"/>
                    <a:pt x="388700" y="17649"/>
                    <a:pt x="395764" y="7078"/>
                  </a:cubicBezTo>
                  <a:cubicBezTo>
                    <a:pt x="397986" y="3768"/>
                    <a:pt x="394232" y="-1073"/>
                    <a:pt x="390430" y="212"/>
                  </a:cubicBezTo>
                  <a:cubicBezTo>
                    <a:pt x="379759" y="3818"/>
                    <a:pt x="372003" y="10734"/>
                    <a:pt x="363605" y="17995"/>
                  </a:cubicBezTo>
                  <a:cubicBezTo>
                    <a:pt x="354862" y="25603"/>
                    <a:pt x="346365" y="33506"/>
                    <a:pt x="338165" y="41657"/>
                  </a:cubicBezTo>
                  <a:cubicBezTo>
                    <a:pt x="321715" y="58008"/>
                    <a:pt x="306353" y="75396"/>
                    <a:pt x="291878" y="93526"/>
                  </a:cubicBezTo>
                  <a:cubicBezTo>
                    <a:pt x="262931" y="129883"/>
                    <a:pt x="237639" y="169007"/>
                    <a:pt x="214669" y="209415"/>
                  </a:cubicBezTo>
                  <a:cubicBezTo>
                    <a:pt x="166654" y="293887"/>
                    <a:pt x="129011" y="383743"/>
                    <a:pt x="84109" y="469844"/>
                  </a:cubicBezTo>
                  <a:cubicBezTo>
                    <a:pt x="58767" y="518403"/>
                    <a:pt x="32486" y="567604"/>
                    <a:pt x="181" y="611964"/>
                  </a:cubicBezTo>
                  <a:cubicBezTo>
                    <a:pt x="-561" y="613051"/>
                    <a:pt x="1168" y="614385"/>
                    <a:pt x="2008" y="613347"/>
                  </a:cubicBezTo>
                  <a:lnTo>
                    <a:pt x="2008" y="61334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42" name="任意多边形: 形状 541"/>
            <p:cNvSpPr/>
            <p:nvPr/>
          </p:nvSpPr>
          <p:spPr>
            <a:xfrm>
              <a:off x="10532767" y="710274"/>
              <a:ext cx="365232" cy="330176"/>
            </a:xfrm>
            <a:custGeom>
              <a:avLst/>
              <a:gdLst>
                <a:gd name="connsiteX0" fmla="*/ 360955 w 365232"/>
                <a:gd name="connsiteY0" fmla="*/ 1108 h 330176"/>
                <a:gd name="connsiteX1" fmla="*/ 346580 w 365232"/>
                <a:gd name="connsiteY1" fmla="*/ 24474 h 330176"/>
                <a:gd name="connsiteX2" fmla="*/ 335366 w 365232"/>
                <a:gd name="connsiteY2" fmla="*/ 50260 h 330176"/>
                <a:gd name="connsiteX3" fmla="*/ 314768 w 365232"/>
                <a:gd name="connsiteY3" fmla="*/ 97436 h 330176"/>
                <a:gd name="connsiteX4" fmla="*/ 266554 w 365232"/>
                <a:gd name="connsiteY4" fmla="*/ 188033 h 330176"/>
                <a:gd name="connsiteX5" fmla="*/ 113419 w 365232"/>
                <a:gd name="connsiteY5" fmla="*/ 309702 h 330176"/>
                <a:gd name="connsiteX6" fmla="*/ 34578 w 365232"/>
                <a:gd name="connsiteY6" fmla="*/ 302292 h 330176"/>
                <a:gd name="connsiteX7" fmla="*/ 29392 w 365232"/>
                <a:gd name="connsiteY7" fmla="*/ 219253 h 330176"/>
                <a:gd name="connsiteX8" fmla="*/ 87138 w 365232"/>
                <a:gd name="connsiteY8" fmla="*/ 145155 h 330176"/>
                <a:gd name="connsiteX9" fmla="*/ 158321 w 365232"/>
                <a:gd name="connsiteY9" fmla="*/ 87556 h 330176"/>
                <a:gd name="connsiteX10" fmla="*/ 252673 w 365232"/>
                <a:gd name="connsiteY10" fmla="*/ 42258 h 330176"/>
                <a:gd name="connsiteX11" fmla="*/ 302565 w 365232"/>
                <a:gd name="connsiteY11" fmla="*/ 28920 h 330176"/>
                <a:gd name="connsiteX12" fmla="*/ 354928 w 365232"/>
                <a:gd name="connsiteY12" fmla="*/ 21411 h 330176"/>
                <a:gd name="connsiteX13" fmla="*/ 344949 w 365232"/>
                <a:gd name="connsiteY13" fmla="*/ 8568 h 330176"/>
                <a:gd name="connsiteX14" fmla="*/ 336849 w 365232"/>
                <a:gd name="connsiteY14" fmla="*/ 22646 h 330176"/>
                <a:gd name="connsiteX15" fmla="*/ 343912 w 365232"/>
                <a:gd name="connsiteY15" fmla="*/ 29562 h 330176"/>
                <a:gd name="connsiteX16" fmla="*/ 358880 w 365232"/>
                <a:gd name="connsiteY16" fmla="*/ 19090 h 330176"/>
                <a:gd name="connsiteX17" fmla="*/ 352606 w 365232"/>
                <a:gd name="connsiteY17" fmla="*/ 4122 h 330176"/>
                <a:gd name="connsiteX18" fmla="*/ 302812 w 365232"/>
                <a:gd name="connsiteY18" fmla="*/ 10000 h 330176"/>
                <a:gd name="connsiteX19" fmla="*/ 254007 w 365232"/>
                <a:gd name="connsiteY19" fmla="*/ 22300 h 330176"/>
                <a:gd name="connsiteX20" fmla="*/ 162471 w 365232"/>
                <a:gd name="connsiteY20" fmla="*/ 63548 h 330176"/>
                <a:gd name="connsiteX21" fmla="*/ 20055 w 365232"/>
                <a:gd name="connsiteY21" fmla="*/ 202704 h 330176"/>
                <a:gd name="connsiteX22" fmla="*/ 9138 w 365232"/>
                <a:gd name="connsiteY22" fmla="*/ 297797 h 330176"/>
                <a:gd name="connsiteX23" fmla="*/ 81803 w 365232"/>
                <a:gd name="connsiteY23" fmla="*/ 330153 h 330176"/>
                <a:gd name="connsiteX24" fmla="*/ 254748 w 365232"/>
                <a:gd name="connsiteY24" fmla="*/ 229923 h 330176"/>
                <a:gd name="connsiteX25" fmla="*/ 318817 w 365232"/>
                <a:gd name="connsiteY25" fmla="*/ 123518 h 330176"/>
                <a:gd name="connsiteX26" fmla="*/ 343220 w 365232"/>
                <a:gd name="connsiteY26" fmla="*/ 67895 h 330176"/>
                <a:gd name="connsiteX27" fmla="*/ 355669 w 365232"/>
                <a:gd name="connsiteY27" fmla="*/ 37071 h 330176"/>
                <a:gd name="connsiteX28" fmla="*/ 365154 w 365232"/>
                <a:gd name="connsiteY28" fmla="*/ 2936 h 330176"/>
                <a:gd name="connsiteX29" fmla="*/ 360955 w 365232"/>
                <a:gd name="connsiteY29" fmla="*/ 1108 h 330176"/>
                <a:gd name="connsiteX30" fmla="*/ 360955 w 365232"/>
                <a:gd name="connsiteY30" fmla="*/ 1108 h 330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5232" h="330176">
                  <a:moveTo>
                    <a:pt x="360955" y="1108"/>
                  </a:moveTo>
                  <a:cubicBezTo>
                    <a:pt x="356114" y="8913"/>
                    <a:pt x="350384" y="16126"/>
                    <a:pt x="346580" y="24474"/>
                  </a:cubicBezTo>
                  <a:cubicBezTo>
                    <a:pt x="342677" y="33020"/>
                    <a:pt x="339071" y="41665"/>
                    <a:pt x="335366" y="50260"/>
                  </a:cubicBezTo>
                  <a:cubicBezTo>
                    <a:pt x="328549" y="66018"/>
                    <a:pt x="321831" y="81826"/>
                    <a:pt x="314768" y="97436"/>
                  </a:cubicBezTo>
                  <a:cubicBezTo>
                    <a:pt x="300688" y="128656"/>
                    <a:pt x="285276" y="159332"/>
                    <a:pt x="266554" y="188033"/>
                  </a:cubicBezTo>
                  <a:cubicBezTo>
                    <a:pt x="230493" y="243211"/>
                    <a:pt x="178674" y="292610"/>
                    <a:pt x="113419" y="309702"/>
                  </a:cubicBezTo>
                  <a:cubicBezTo>
                    <a:pt x="88225" y="316321"/>
                    <a:pt x="56906" y="318297"/>
                    <a:pt x="34578" y="302292"/>
                  </a:cubicBezTo>
                  <a:cubicBezTo>
                    <a:pt x="6371" y="282088"/>
                    <a:pt x="15263" y="245187"/>
                    <a:pt x="29392" y="219253"/>
                  </a:cubicBezTo>
                  <a:cubicBezTo>
                    <a:pt x="44310" y="191886"/>
                    <a:pt x="65206" y="167137"/>
                    <a:pt x="87138" y="145155"/>
                  </a:cubicBezTo>
                  <a:cubicBezTo>
                    <a:pt x="108774" y="123469"/>
                    <a:pt x="132535" y="104105"/>
                    <a:pt x="158321" y="87556"/>
                  </a:cubicBezTo>
                  <a:cubicBezTo>
                    <a:pt x="187763" y="68686"/>
                    <a:pt x="219477" y="53422"/>
                    <a:pt x="252673" y="42258"/>
                  </a:cubicBezTo>
                  <a:cubicBezTo>
                    <a:pt x="269024" y="36774"/>
                    <a:pt x="285671" y="32328"/>
                    <a:pt x="302565" y="28920"/>
                  </a:cubicBezTo>
                  <a:cubicBezTo>
                    <a:pt x="319904" y="25413"/>
                    <a:pt x="337639" y="24770"/>
                    <a:pt x="354928" y="21411"/>
                  </a:cubicBezTo>
                  <a:cubicBezTo>
                    <a:pt x="351619" y="17114"/>
                    <a:pt x="348259" y="12816"/>
                    <a:pt x="344949" y="8568"/>
                  </a:cubicBezTo>
                  <a:cubicBezTo>
                    <a:pt x="341690" y="13063"/>
                    <a:pt x="339319" y="17657"/>
                    <a:pt x="336849" y="22646"/>
                  </a:cubicBezTo>
                  <a:cubicBezTo>
                    <a:pt x="334674" y="27092"/>
                    <a:pt x="339319" y="32279"/>
                    <a:pt x="343912" y="29562"/>
                  </a:cubicBezTo>
                  <a:cubicBezTo>
                    <a:pt x="349297" y="26351"/>
                    <a:pt x="354089" y="23140"/>
                    <a:pt x="358880" y="19090"/>
                  </a:cubicBezTo>
                  <a:cubicBezTo>
                    <a:pt x="365055" y="13853"/>
                    <a:pt x="359522" y="4468"/>
                    <a:pt x="352606" y="4122"/>
                  </a:cubicBezTo>
                  <a:cubicBezTo>
                    <a:pt x="336305" y="3282"/>
                    <a:pt x="318817" y="6987"/>
                    <a:pt x="302812" y="10000"/>
                  </a:cubicBezTo>
                  <a:cubicBezTo>
                    <a:pt x="286314" y="13112"/>
                    <a:pt x="270012" y="17212"/>
                    <a:pt x="254007" y="22300"/>
                  </a:cubicBezTo>
                  <a:cubicBezTo>
                    <a:pt x="222046" y="32427"/>
                    <a:pt x="191271" y="46358"/>
                    <a:pt x="162471" y="63548"/>
                  </a:cubicBezTo>
                  <a:cubicBezTo>
                    <a:pt x="105515" y="97584"/>
                    <a:pt x="54091" y="145352"/>
                    <a:pt x="20055" y="202704"/>
                  </a:cubicBezTo>
                  <a:cubicBezTo>
                    <a:pt x="3605" y="230417"/>
                    <a:pt x="-9535" y="267910"/>
                    <a:pt x="9138" y="297797"/>
                  </a:cubicBezTo>
                  <a:cubicBezTo>
                    <a:pt x="24402" y="322199"/>
                    <a:pt x="54485" y="330696"/>
                    <a:pt x="81803" y="330153"/>
                  </a:cubicBezTo>
                  <a:cubicBezTo>
                    <a:pt x="150468" y="328720"/>
                    <a:pt x="213352" y="281297"/>
                    <a:pt x="254748" y="229923"/>
                  </a:cubicBezTo>
                  <a:cubicBezTo>
                    <a:pt x="280830" y="197517"/>
                    <a:pt x="301183" y="161061"/>
                    <a:pt x="318817" y="123518"/>
                  </a:cubicBezTo>
                  <a:cubicBezTo>
                    <a:pt x="327413" y="105191"/>
                    <a:pt x="335564" y="86618"/>
                    <a:pt x="343220" y="67895"/>
                  </a:cubicBezTo>
                  <a:cubicBezTo>
                    <a:pt x="347419" y="57620"/>
                    <a:pt x="351569" y="47395"/>
                    <a:pt x="355669" y="37071"/>
                  </a:cubicBezTo>
                  <a:cubicBezTo>
                    <a:pt x="360214" y="25758"/>
                    <a:pt x="362288" y="14742"/>
                    <a:pt x="365154" y="2936"/>
                  </a:cubicBezTo>
                  <a:cubicBezTo>
                    <a:pt x="365795" y="269"/>
                    <a:pt x="362338" y="-1114"/>
                    <a:pt x="360955" y="1108"/>
                  </a:cubicBezTo>
                  <a:lnTo>
                    <a:pt x="360955" y="110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43" name="任意多边形: 形状 542"/>
            <p:cNvSpPr/>
            <p:nvPr/>
          </p:nvSpPr>
          <p:spPr>
            <a:xfrm>
              <a:off x="9979674" y="561595"/>
              <a:ext cx="453727" cy="204854"/>
            </a:xfrm>
            <a:custGeom>
              <a:avLst/>
              <a:gdLst>
                <a:gd name="connsiteX0" fmla="*/ 451380 w 453727"/>
                <a:gd name="connsiteY0" fmla="*/ 82308 h 204854"/>
                <a:gd name="connsiteX1" fmla="*/ 406229 w 453727"/>
                <a:gd name="connsiteY1" fmla="*/ 101475 h 204854"/>
                <a:gd name="connsiteX2" fmla="*/ 359301 w 453727"/>
                <a:gd name="connsiteY2" fmla="*/ 123112 h 204854"/>
                <a:gd name="connsiteX3" fmla="*/ 264999 w 453727"/>
                <a:gd name="connsiteY3" fmla="*/ 160210 h 204854"/>
                <a:gd name="connsiteX4" fmla="*/ 166498 w 453727"/>
                <a:gd name="connsiteY4" fmla="*/ 185601 h 204854"/>
                <a:gd name="connsiteX5" fmla="*/ 87016 w 453727"/>
                <a:gd name="connsiteY5" fmla="*/ 185502 h 204854"/>
                <a:gd name="connsiteX6" fmla="*/ 26997 w 453727"/>
                <a:gd name="connsiteY6" fmla="*/ 128101 h 204854"/>
                <a:gd name="connsiteX7" fmla="*/ 16919 w 453727"/>
                <a:gd name="connsiteY7" fmla="*/ 108490 h 204854"/>
                <a:gd name="connsiteX8" fmla="*/ 24428 w 453727"/>
                <a:gd name="connsiteY8" fmla="*/ 86063 h 204854"/>
                <a:gd name="connsiteX9" fmla="*/ 53178 w 453727"/>
                <a:gd name="connsiteY9" fmla="*/ 56572 h 204854"/>
                <a:gd name="connsiteX10" fmla="*/ 129153 w 453727"/>
                <a:gd name="connsiteY10" fmla="*/ 20708 h 204854"/>
                <a:gd name="connsiteX11" fmla="*/ 220491 w 453727"/>
                <a:gd name="connsiteY11" fmla="*/ 24808 h 204854"/>
                <a:gd name="connsiteX12" fmla="*/ 324524 w 453727"/>
                <a:gd name="connsiteY12" fmla="*/ 55880 h 204854"/>
                <a:gd name="connsiteX13" fmla="*/ 438388 w 453727"/>
                <a:gd name="connsiteY13" fmla="*/ 91595 h 204854"/>
                <a:gd name="connsiteX14" fmla="*/ 442933 w 453727"/>
                <a:gd name="connsiteY14" fmla="*/ 74652 h 204854"/>
                <a:gd name="connsiteX15" fmla="*/ 333811 w 453727"/>
                <a:gd name="connsiteY15" fmla="*/ 40418 h 204854"/>
                <a:gd name="connsiteX16" fmla="*/ 230716 w 453727"/>
                <a:gd name="connsiteY16" fmla="*/ 9198 h 204854"/>
                <a:gd name="connsiteX17" fmla="*/ 133698 w 453727"/>
                <a:gd name="connsiteY17" fmla="*/ 2233 h 204854"/>
                <a:gd name="connsiteX18" fmla="*/ 50115 w 453727"/>
                <a:gd name="connsiteY18" fmla="*/ 37603 h 204854"/>
                <a:gd name="connsiteX19" fmla="*/ 17561 w 453727"/>
                <a:gd name="connsiteY19" fmla="*/ 68279 h 204854"/>
                <a:gd name="connsiteX20" fmla="*/ 222 w 453727"/>
                <a:gd name="connsiteY20" fmla="*/ 106415 h 204854"/>
                <a:gd name="connsiteX21" fmla="*/ 21316 w 453727"/>
                <a:gd name="connsiteY21" fmla="*/ 149145 h 204854"/>
                <a:gd name="connsiteX22" fmla="*/ 50856 w 453727"/>
                <a:gd name="connsiteY22" fmla="*/ 183576 h 204854"/>
                <a:gd name="connsiteX23" fmla="*/ 130586 w 453727"/>
                <a:gd name="connsiteY23" fmla="*/ 204570 h 204854"/>
                <a:gd name="connsiteX24" fmla="*/ 227258 w 453727"/>
                <a:gd name="connsiteY24" fmla="*/ 186243 h 204854"/>
                <a:gd name="connsiteX25" fmla="*/ 342011 w 453727"/>
                <a:gd name="connsiteY25" fmla="*/ 144254 h 204854"/>
                <a:gd name="connsiteX26" fmla="*/ 397338 w 453727"/>
                <a:gd name="connsiteY26" fmla="*/ 118073 h 204854"/>
                <a:gd name="connsiteX27" fmla="*/ 452813 w 453727"/>
                <a:gd name="connsiteY27" fmla="*/ 85865 h 204854"/>
                <a:gd name="connsiteX28" fmla="*/ 451380 w 453727"/>
                <a:gd name="connsiteY28" fmla="*/ 82308 h 204854"/>
                <a:gd name="connsiteX29" fmla="*/ 451380 w 453727"/>
                <a:gd name="connsiteY29" fmla="*/ 82308 h 20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3727" h="204854">
                  <a:moveTo>
                    <a:pt x="451380" y="82308"/>
                  </a:moveTo>
                  <a:cubicBezTo>
                    <a:pt x="436165" y="88582"/>
                    <a:pt x="421148" y="94510"/>
                    <a:pt x="406229" y="101475"/>
                  </a:cubicBezTo>
                  <a:cubicBezTo>
                    <a:pt x="390620" y="108737"/>
                    <a:pt x="375060" y="116097"/>
                    <a:pt x="359301" y="123112"/>
                  </a:cubicBezTo>
                  <a:cubicBezTo>
                    <a:pt x="328426" y="136845"/>
                    <a:pt x="297059" y="149491"/>
                    <a:pt x="264999" y="160210"/>
                  </a:cubicBezTo>
                  <a:cubicBezTo>
                    <a:pt x="232841" y="171028"/>
                    <a:pt x="199941" y="179772"/>
                    <a:pt x="166498" y="185601"/>
                  </a:cubicBezTo>
                  <a:cubicBezTo>
                    <a:pt x="140514" y="190096"/>
                    <a:pt x="112654" y="193208"/>
                    <a:pt x="87016" y="185502"/>
                  </a:cubicBezTo>
                  <a:cubicBezTo>
                    <a:pt x="58216" y="176857"/>
                    <a:pt x="41174" y="153146"/>
                    <a:pt x="26997" y="128101"/>
                  </a:cubicBezTo>
                  <a:cubicBezTo>
                    <a:pt x="23440" y="121877"/>
                    <a:pt x="19044" y="115356"/>
                    <a:pt x="16919" y="108490"/>
                  </a:cubicBezTo>
                  <a:cubicBezTo>
                    <a:pt x="14203" y="99549"/>
                    <a:pt x="19191" y="92880"/>
                    <a:pt x="24428" y="86063"/>
                  </a:cubicBezTo>
                  <a:cubicBezTo>
                    <a:pt x="32776" y="75195"/>
                    <a:pt x="42557" y="65217"/>
                    <a:pt x="53178" y="56572"/>
                  </a:cubicBezTo>
                  <a:cubicBezTo>
                    <a:pt x="75061" y="38739"/>
                    <a:pt x="101490" y="26389"/>
                    <a:pt x="129153" y="20708"/>
                  </a:cubicBezTo>
                  <a:cubicBezTo>
                    <a:pt x="159483" y="14484"/>
                    <a:pt x="190605" y="17843"/>
                    <a:pt x="220491" y="24808"/>
                  </a:cubicBezTo>
                  <a:cubicBezTo>
                    <a:pt x="255712" y="33009"/>
                    <a:pt x="290093" y="45062"/>
                    <a:pt x="324524" y="55880"/>
                  </a:cubicBezTo>
                  <a:cubicBezTo>
                    <a:pt x="362463" y="67785"/>
                    <a:pt x="400450" y="79690"/>
                    <a:pt x="438388" y="91595"/>
                  </a:cubicBezTo>
                  <a:cubicBezTo>
                    <a:pt x="449207" y="95004"/>
                    <a:pt x="453652" y="78011"/>
                    <a:pt x="442933" y="74652"/>
                  </a:cubicBezTo>
                  <a:cubicBezTo>
                    <a:pt x="406575" y="63241"/>
                    <a:pt x="370169" y="51830"/>
                    <a:pt x="333811" y="40418"/>
                  </a:cubicBezTo>
                  <a:cubicBezTo>
                    <a:pt x="299628" y="29699"/>
                    <a:pt x="265542" y="17843"/>
                    <a:pt x="230716" y="9198"/>
                  </a:cubicBezTo>
                  <a:cubicBezTo>
                    <a:pt x="198953" y="1295"/>
                    <a:pt x="166252" y="-2855"/>
                    <a:pt x="133698" y="2233"/>
                  </a:cubicBezTo>
                  <a:cubicBezTo>
                    <a:pt x="103614" y="6926"/>
                    <a:pt x="74518" y="19424"/>
                    <a:pt x="50115" y="37603"/>
                  </a:cubicBezTo>
                  <a:cubicBezTo>
                    <a:pt x="38111" y="46544"/>
                    <a:pt x="27046" y="56671"/>
                    <a:pt x="17561" y="68279"/>
                  </a:cubicBezTo>
                  <a:cubicBezTo>
                    <a:pt x="8719" y="79098"/>
                    <a:pt x="-1655" y="91546"/>
                    <a:pt x="222" y="106415"/>
                  </a:cubicBezTo>
                  <a:cubicBezTo>
                    <a:pt x="2149" y="121432"/>
                    <a:pt x="13313" y="136647"/>
                    <a:pt x="21316" y="149145"/>
                  </a:cubicBezTo>
                  <a:cubicBezTo>
                    <a:pt x="29467" y="161890"/>
                    <a:pt x="38902" y="174190"/>
                    <a:pt x="50856" y="183576"/>
                  </a:cubicBezTo>
                  <a:cubicBezTo>
                    <a:pt x="73579" y="201409"/>
                    <a:pt x="102379" y="206151"/>
                    <a:pt x="130586" y="204570"/>
                  </a:cubicBezTo>
                  <a:cubicBezTo>
                    <a:pt x="163238" y="202742"/>
                    <a:pt x="195891" y="195036"/>
                    <a:pt x="227258" y="186243"/>
                  </a:cubicBezTo>
                  <a:cubicBezTo>
                    <a:pt x="266530" y="175227"/>
                    <a:pt x="304764" y="160803"/>
                    <a:pt x="342011" y="144254"/>
                  </a:cubicBezTo>
                  <a:cubicBezTo>
                    <a:pt x="360684" y="135955"/>
                    <a:pt x="379109" y="127212"/>
                    <a:pt x="397338" y="118073"/>
                  </a:cubicBezTo>
                  <a:cubicBezTo>
                    <a:pt x="416702" y="108391"/>
                    <a:pt x="434633" y="97474"/>
                    <a:pt x="452813" y="85865"/>
                  </a:cubicBezTo>
                  <a:cubicBezTo>
                    <a:pt x="454640" y="84729"/>
                    <a:pt x="453504" y="81419"/>
                    <a:pt x="451380" y="82308"/>
                  </a:cubicBezTo>
                  <a:lnTo>
                    <a:pt x="451380" y="8230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44" name="任意多边形: 形状 543"/>
            <p:cNvSpPr/>
            <p:nvPr/>
          </p:nvSpPr>
          <p:spPr>
            <a:xfrm>
              <a:off x="9999039" y="38284"/>
              <a:ext cx="364139" cy="325334"/>
            </a:xfrm>
            <a:custGeom>
              <a:avLst/>
              <a:gdLst>
                <a:gd name="connsiteX0" fmla="*/ 339985 w 364139"/>
                <a:gd name="connsiteY0" fmla="*/ 313725 h 325334"/>
                <a:gd name="connsiteX1" fmla="*/ 154592 w 364139"/>
                <a:gd name="connsiteY1" fmla="*/ 266450 h 325334"/>
                <a:gd name="connsiteX2" fmla="*/ 27588 w 364139"/>
                <a:gd name="connsiteY2" fmla="*/ 143547 h 325334"/>
                <a:gd name="connsiteX3" fmla="*/ 21117 w 364139"/>
                <a:gd name="connsiteY3" fmla="*/ 55716 h 325334"/>
                <a:gd name="connsiteX4" fmla="*/ 80346 w 364139"/>
                <a:gd name="connsiteY4" fmla="*/ 17333 h 325334"/>
                <a:gd name="connsiteX5" fmla="*/ 210066 w 364139"/>
                <a:gd name="connsiteY5" fmla="*/ 112821 h 325334"/>
                <a:gd name="connsiteX6" fmla="*/ 280459 w 364139"/>
                <a:gd name="connsiteY6" fmla="*/ 215471 h 325334"/>
                <a:gd name="connsiteX7" fmla="*/ 315384 w 364139"/>
                <a:gd name="connsiteY7" fmla="*/ 266401 h 325334"/>
                <a:gd name="connsiteX8" fmla="*/ 353076 w 364139"/>
                <a:gd name="connsiteY8" fmla="*/ 315651 h 325334"/>
                <a:gd name="connsiteX9" fmla="*/ 363845 w 364139"/>
                <a:gd name="connsiteY9" fmla="*/ 309328 h 325334"/>
                <a:gd name="connsiteX10" fmla="*/ 333711 w 364139"/>
                <a:gd name="connsiteY10" fmla="*/ 259386 h 325334"/>
                <a:gd name="connsiteX11" fmla="*/ 299676 w 364139"/>
                <a:gd name="connsiteY11" fmla="*/ 209889 h 325334"/>
                <a:gd name="connsiteX12" fmla="*/ 231654 w 364139"/>
                <a:gd name="connsiteY12" fmla="*/ 110845 h 325334"/>
                <a:gd name="connsiteX13" fmla="*/ 90621 w 364139"/>
                <a:gd name="connsiteY13" fmla="*/ 93 h 325334"/>
                <a:gd name="connsiteX14" fmla="*/ 18647 w 364139"/>
                <a:gd name="connsiteY14" fmla="*/ 27855 h 325334"/>
                <a:gd name="connsiteX15" fmla="*/ 3136 w 364139"/>
                <a:gd name="connsiteY15" fmla="*/ 116476 h 325334"/>
                <a:gd name="connsiteX16" fmla="*/ 116012 w 364139"/>
                <a:gd name="connsiteY16" fmla="*/ 263437 h 325334"/>
                <a:gd name="connsiteX17" fmla="*/ 336824 w 364139"/>
                <a:gd name="connsiteY17" fmla="*/ 325284 h 325334"/>
                <a:gd name="connsiteX18" fmla="*/ 339985 w 364139"/>
                <a:gd name="connsiteY18" fmla="*/ 313725 h 325334"/>
                <a:gd name="connsiteX19" fmla="*/ 339985 w 364139"/>
                <a:gd name="connsiteY19" fmla="*/ 313725 h 32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4139" h="325334">
                  <a:moveTo>
                    <a:pt x="339985" y="313725"/>
                  </a:moveTo>
                  <a:cubicBezTo>
                    <a:pt x="277397" y="302709"/>
                    <a:pt x="212932" y="292928"/>
                    <a:pt x="154592" y="266450"/>
                  </a:cubicBezTo>
                  <a:cubicBezTo>
                    <a:pt x="100253" y="241751"/>
                    <a:pt x="50164" y="200207"/>
                    <a:pt x="27588" y="143547"/>
                  </a:cubicBezTo>
                  <a:cubicBezTo>
                    <a:pt x="16968" y="116822"/>
                    <a:pt x="10842" y="83478"/>
                    <a:pt x="21117" y="55716"/>
                  </a:cubicBezTo>
                  <a:cubicBezTo>
                    <a:pt x="30256" y="31066"/>
                    <a:pt x="55252" y="18519"/>
                    <a:pt x="80346" y="17333"/>
                  </a:cubicBezTo>
                  <a:cubicBezTo>
                    <a:pt x="141007" y="14419"/>
                    <a:pt x="179390" y="68214"/>
                    <a:pt x="210066" y="112821"/>
                  </a:cubicBezTo>
                  <a:cubicBezTo>
                    <a:pt x="233580" y="147004"/>
                    <a:pt x="256995" y="181238"/>
                    <a:pt x="280459" y="215471"/>
                  </a:cubicBezTo>
                  <a:cubicBezTo>
                    <a:pt x="292118" y="232464"/>
                    <a:pt x="303727" y="249408"/>
                    <a:pt x="315384" y="266401"/>
                  </a:cubicBezTo>
                  <a:cubicBezTo>
                    <a:pt x="326746" y="282999"/>
                    <a:pt x="337022" y="303450"/>
                    <a:pt x="353076" y="315651"/>
                  </a:cubicBezTo>
                  <a:cubicBezTo>
                    <a:pt x="357818" y="319257"/>
                    <a:pt x="365771" y="316096"/>
                    <a:pt x="363845" y="309328"/>
                  </a:cubicBezTo>
                  <a:cubicBezTo>
                    <a:pt x="358559" y="290754"/>
                    <a:pt x="344580" y="275194"/>
                    <a:pt x="333711" y="259386"/>
                  </a:cubicBezTo>
                  <a:cubicBezTo>
                    <a:pt x="322350" y="242887"/>
                    <a:pt x="311038" y="226388"/>
                    <a:pt x="299676" y="209889"/>
                  </a:cubicBezTo>
                  <a:cubicBezTo>
                    <a:pt x="277002" y="176891"/>
                    <a:pt x="254328" y="143892"/>
                    <a:pt x="231654" y="110845"/>
                  </a:cubicBezTo>
                  <a:cubicBezTo>
                    <a:pt x="197668" y="61397"/>
                    <a:pt x="156667" y="2859"/>
                    <a:pt x="90621" y="93"/>
                  </a:cubicBezTo>
                  <a:cubicBezTo>
                    <a:pt x="64440" y="-994"/>
                    <a:pt x="36134" y="7404"/>
                    <a:pt x="18647" y="27855"/>
                  </a:cubicBezTo>
                  <a:cubicBezTo>
                    <a:pt x="-2100" y="52159"/>
                    <a:pt x="-2594" y="86590"/>
                    <a:pt x="3136" y="116476"/>
                  </a:cubicBezTo>
                  <a:cubicBezTo>
                    <a:pt x="15190" y="179459"/>
                    <a:pt x="62069" y="231575"/>
                    <a:pt x="116012" y="263437"/>
                  </a:cubicBezTo>
                  <a:cubicBezTo>
                    <a:pt x="182700" y="302857"/>
                    <a:pt x="261194" y="315207"/>
                    <a:pt x="336824" y="325284"/>
                  </a:cubicBezTo>
                  <a:cubicBezTo>
                    <a:pt x="344283" y="326173"/>
                    <a:pt x="347642" y="315058"/>
                    <a:pt x="339985" y="313725"/>
                  </a:cubicBezTo>
                  <a:lnTo>
                    <a:pt x="339985" y="31372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45" name="任意多边形: 形状 544"/>
            <p:cNvSpPr/>
            <p:nvPr/>
          </p:nvSpPr>
          <p:spPr>
            <a:xfrm>
              <a:off x="10518170" y="33242"/>
              <a:ext cx="122052" cy="445996"/>
            </a:xfrm>
            <a:custGeom>
              <a:avLst/>
              <a:gdLst>
                <a:gd name="connsiteX0" fmla="*/ 122 w 122052"/>
                <a:gd name="connsiteY0" fmla="*/ 3357 h 445996"/>
                <a:gd name="connsiteX1" fmla="*/ 31243 w 122052"/>
                <a:gd name="connsiteY1" fmla="*/ 101215 h 445996"/>
                <a:gd name="connsiteX2" fmla="*/ 50904 w 122052"/>
                <a:gd name="connsiteY2" fmla="*/ 203223 h 445996"/>
                <a:gd name="connsiteX3" fmla="*/ 76789 w 122052"/>
                <a:gd name="connsiteY3" fmla="*/ 386147 h 445996"/>
                <a:gd name="connsiteX4" fmla="*/ 100797 w 122052"/>
                <a:gd name="connsiteY4" fmla="*/ 427691 h 445996"/>
                <a:gd name="connsiteX5" fmla="*/ 108849 w 122052"/>
                <a:gd name="connsiteY5" fmla="*/ 438410 h 445996"/>
                <a:gd name="connsiteX6" fmla="*/ 112998 w 122052"/>
                <a:gd name="connsiteY6" fmla="*/ 443449 h 445996"/>
                <a:gd name="connsiteX7" fmla="*/ 115518 w 122052"/>
                <a:gd name="connsiteY7" fmla="*/ 445079 h 445996"/>
                <a:gd name="connsiteX8" fmla="*/ 119765 w 122052"/>
                <a:gd name="connsiteY8" fmla="*/ 440732 h 445996"/>
                <a:gd name="connsiteX9" fmla="*/ 119568 w 122052"/>
                <a:gd name="connsiteY9" fmla="*/ 440485 h 445996"/>
                <a:gd name="connsiteX10" fmla="*/ 120062 w 122052"/>
                <a:gd name="connsiteY10" fmla="*/ 444141 h 445996"/>
                <a:gd name="connsiteX11" fmla="*/ 120901 w 122052"/>
                <a:gd name="connsiteY11" fmla="*/ 424035 h 445996"/>
                <a:gd name="connsiteX12" fmla="*/ 109638 w 122052"/>
                <a:gd name="connsiteY12" fmla="*/ 407981 h 445996"/>
                <a:gd name="connsiteX13" fmla="*/ 98573 w 122052"/>
                <a:gd name="connsiteY13" fmla="*/ 388814 h 445996"/>
                <a:gd name="connsiteX14" fmla="*/ 77432 w 122052"/>
                <a:gd name="connsiteY14" fmla="*/ 300687 h 445996"/>
                <a:gd name="connsiteX15" fmla="*/ 70169 w 122052"/>
                <a:gd name="connsiteY15" fmla="*/ 206385 h 445996"/>
                <a:gd name="connsiteX16" fmla="*/ 50213 w 122052"/>
                <a:gd name="connsiteY16" fmla="*/ 106007 h 445996"/>
                <a:gd name="connsiteX17" fmla="*/ 5111 w 122052"/>
                <a:gd name="connsiteY17" fmla="*/ 1183 h 445996"/>
                <a:gd name="connsiteX18" fmla="*/ 122 w 122052"/>
                <a:gd name="connsiteY18" fmla="*/ 3357 h 445996"/>
                <a:gd name="connsiteX19" fmla="*/ 122 w 122052"/>
                <a:gd name="connsiteY19" fmla="*/ 3357 h 445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2052" h="445996">
                  <a:moveTo>
                    <a:pt x="122" y="3357"/>
                  </a:moveTo>
                  <a:cubicBezTo>
                    <a:pt x="9656" y="36207"/>
                    <a:pt x="22253" y="68168"/>
                    <a:pt x="31243" y="101215"/>
                  </a:cubicBezTo>
                  <a:cubicBezTo>
                    <a:pt x="40333" y="134609"/>
                    <a:pt x="47100" y="168842"/>
                    <a:pt x="50904" y="203223"/>
                  </a:cubicBezTo>
                  <a:cubicBezTo>
                    <a:pt x="57623" y="263885"/>
                    <a:pt x="53275" y="328597"/>
                    <a:pt x="76789" y="386147"/>
                  </a:cubicBezTo>
                  <a:cubicBezTo>
                    <a:pt x="82914" y="401114"/>
                    <a:pt x="90670" y="415045"/>
                    <a:pt x="100797" y="427691"/>
                  </a:cubicBezTo>
                  <a:cubicBezTo>
                    <a:pt x="103612" y="431247"/>
                    <a:pt x="106131" y="434755"/>
                    <a:pt x="108849" y="438410"/>
                  </a:cubicBezTo>
                  <a:cubicBezTo>
                    <a:pt x="110182" y="440189"/>
                    <a:pt x="111318" y="442016"/>
                    <a:pt x="112998" y="443449"/>
                  </a:cubicBezTo>
                  <a:cubicBezTo>
                    <a:pt x="113640" y="443992"/>
                    <a:pt x="116703" y="446363"/>
                    <a:pt x="115518" y="445079"/>
                  </a:cubicBezTo>
                  <a:cubicBezTo>
                    <a:pt x="118186" y="447895"/>
                    <a:pt x="122433" y="443597"/>
                    <a:pt x="119765" y="440732"/>
                  </a:cubicBezTo>
                  <a:cubicBezTo>
                    <a:pt x="119716" y="440633"/>
                    <a:pt x="119617" y="440584"/>
                    <a:pt x="119568" y="440485"/>
                  </a:cubicBezTo>
                  <a:cubicBezTo>
                    <a:pt x="119716" y="441720"/>
                    <a:pt x="119914" y="442906"/>
                    <a:pt x="120062" y="444141"/>
                  </a:cubicBezTo>
                  <a:cubicBezTo>
                    <a:pt x="122581" y="439102"/>
                    <a:pt x="122532" y="429370"/>
                    <a:pt x="120901" y="424035"/>
                  </a:cubicBezTo>
                  <a:cubicBezTo>
                    <a:pt x="119124" y="418107"/>
                    <a:pt x="113097" y="413069"/>
                    <a:pt x="109638" y="407981"/>
                  </a:cubicBezTo>
                  <a:cubicBezTo>
                    <a:pt x="105490" y="401905"/>
                    <a:pt x="101785" y="395483"/>
                    <a:pt x="98573" y="388814"/>
                  </a:cubicBezTo>
                  <a:cubicBezTo>
                    <a:pt x="85285" y="361497"/>
                    <a:pt x="80296" y="330622"/>
                    <a:pt x="77432" y="300687"/>
                  </a:cubicBezTo>
                  <a:cubicBezTo>
                    <a:pt x="74418" y="269319"/>
                    <a:pt x="73775" y="237704"/>
                    <a:pt x="70169" y="206385"/>
                  </a:cubicBezTo>
                  <a:cubicBezTo>
                    <a:pt x="66218" y="172399"/>
                    <a:pt x="59796" y="138857"/>
                    <a:pt x="50213" y="106007"/>
                  </a:cubicBezTo>
                  <a:cubicBezTo>
                    <a:pt x="39592" y="69551"/>
                    <a:pt x="26650" y="32601"/>
                    <a:pt x="5111" y="1183"/>
                  </a:cubicBezTo>
                  <a:cubicBezTo>
                    <a:pt x="3431" y="-1188"/>
                    <a:pt x="-767" y="245"/>
                    <a:pt x="122" y="3357"/>
                  </a:cubicBezTo>
                  <a:lnTo>
                    <a:pt x="122" y="335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5" name="任意多边形: 形状 874"/>
            <p:cNvSpPr/>
            <p:nvPr/>
          </p:nvSpPr>
          <p:spPr>
            <a:xfrm>
              <a:off x="10409912" y="0"/>
              <a:ext cx="249265" cy="313980"/>
            </a:xfrm>
            <a:custGeom>
              <a:avLst/>
              <a:gdLst>
                <a:gd name="connsiteX0" fmla="*/ 178716 w 249265"/>
                <a:gd name="connsiteY0" fmla="*/ 287301 h 313980"/>
                <a:gd name="connsiteX1" fmla="*/ 180732 w 249265"/>
                <a:gd name="connsiteY1" fmla="*/ 293000 h 313980"/>
                <a:gd name="connsiteX2" fmla="*/ 178181 w 249265"/>
                <a:gd name="connsiteY2" fmla="*/ 312736 h 313980"/>
                <a:gd name="connsiteX3" fmla="*/ 173587 w 249265"/>
                <a:gd name="connsiteY3" fmla="*/ 311551 h 313980"/>
                <a:gd name="connsiteX4" fmla="*/ 167492 w 249265"/>
                <a:gd name="connsiteY4" fmla="*/ 291296 h 313980"/>
                <a:gd name="connsiteX5" fmla="*/ 167932 w 249265"/>
                <a:gd name="connsiteY5" fmla="*/ 292323 h 313980"/>
                <a:gd name="connsiteX6" fmla="*/ 175415 w 249265"/>
                <a:gd name="connsiteY6" fmla="*/ 291446 h 313980"/>
                <a:gd name="connsiteX7" fmla="*/ 165492 w 249265"/>
                <a:gd name="connsiteY7" fmla="*/ 284648 h 313980"/>
                <a:gd name="connsiteX8" fmla="*/ 167492 w 249265"/>
                <a:gd name="connsiteY8" fmla="*/ 291296 h 313980"/>
                <a:gd name="connsiteX9" fmla="*/ 165041 w 249265"/>
                <a:gd name="connsiteY9" fmla="*/ 285567 h 313980"/>
                <a:gd name="connsiteX10" fmla="*/ 196317 w 249265"/>
                <a:gd name="connsiteY10" fmla="*/ 0 h 313980"/>
                <a:gd name="connsiteX11" fmla="*/ 218360 w 249265"/>
                <a:gd name="connsiteY11" fmla="*/ 0 h 313980"/>
                <a:gd name="connsiteX12" fmla="*/ 231717 w 249265"/>
                <a:gd name="connsiteY12" fmla="*/ 19908 h 313980"/>
                <a:gd name="connsiteX13" fmla="*/ 248673 w 249265"/>
                <a:gd name="connsiteY13" fmla="*/ 109313 h 313980"/>
                <a:gd name="connsiteX14" fmla="*/ 222985 w 249265"/>
                <a:gd name="connsiteY14" fmla="*/ 204405 h 313980"/>
                <a:gd name="connsiteX15" fmla="*/ 202337 w 249265"/>
                <a:gd name="connsiteY15" fmla="*/ 250000 h 313980"/>
                <a:gd name="connsiteX16" fmla="*/ 190784 w 249265"/>
                <a:gd name="connsiteY16" fmla="*/ 272149 h 313980"/>
                <a:gd name="connsiteX17" fmla="*/ 178716 w 249265"/>
                <a:gd name="connsiteY17" fmla="*/ 287301 h 313980"/>
                <a:gd name="connsiteX18" fmla="*/ 174062 w 249265"/>
                <a:gd name="connsiteY18" fmla="*/ 274144 h 313980"/>
                <a:gd name="connsiteX19" fmla="*/ 172010 w 249265"/>
                <a:gd name="connsiteY19" fmla="*/ 271346 h 313980"/>
                <a:gd name="connsiteX20" fmla="*/ 188111 w 249265"/>
                <a:gd name="connsiteY20" fmla="*/ 238490 h 313980"/>
                <a:gd name="connsiteX21" fmla="*/ 209450 w 249265"/>
                <a:gd name="connsiteY21" fmla="*/ 190030 h 313980"/>
                <a:gd name="connsiteX22" fmla="*/ 231137 w 249265"/>
                <a:gd name="connsiteY22" fmla="*/ 88763 h 313980"/>
                <a:gd name="connsiteX23" fmla="*/ 204900 w 249265"/>
                <a:gd name="connsiteY23" fmla="*/ 9429 h 313980"/>
                <a:gd name="connsiteX24" fmla="*/ 5186 w 249265"/>
                <a:gd name="connsiteY24" fmla="*/ 0 h 313980"/>
                <a:gd name="connsiteX25" fmla="*/ 25055 w 249265"/>
                <a:gd name="connsiteY25" fmla="*/ 0 h 313980"/>
                <a:gd name="connsiteX26" fmla="*/ 20649 w 249265"/>
                <a:gd name="connsiteY26" fmla="*/ 6663 h 313980"/>
                <a:gd name="connsiteX27" fmla="*/ 35765 w 249265"/>
                <a:gd name="connsiteY27" fmla="*/ 92517 h 313980"/>
                <a:gd name="connsiteX28" fmla="*/ 90153 w 249265"/>
                <a:gd name="connsiteY28" fmla="*/ 170024 h 313980"/>
                <a:gd name="connsiteX29" fmla="*/ 149827 w 249265"/>
                <a:gd name="connsiteY29" fmla="*/ 241108 h 313980"/>
                <a:gd name="connsiteX30" fmla="*/ 172010 w 249265"/>
                <a:gd name="connsiteY30" fmla="*/ 271346 h 313980"/>
                <a:gd name="connsiteX31" fmla="*/ 165492 w 249265"/>
                <a:gd name="connsiteY31" fmla="*/ 284648 h 313980"/>
                <a:gd name="connsiteX32" fmla="*/ 165257 w 249265"/>
                <a:gd name="connsiteY32" fmla="*/ 283869 h 313980"/>
                <a:gd name="connsiteX33" fmla="*/ 147702 w 249265"/>
                <a:gd name="connsiteY33" fmla="*/ 260226 h 313980"/>
                <a:gd name="connsiteX34" fmla="*/ 111937 w 249265"/>
                <a:gd name="connsiteY34" fmla="*/ 218039 h 313980"/>
                <a:gd name="connsiteX35" fmla="*/ 41495 w 249265"/>
                <a:gd name="connsiteY35" fmla="*/ 130604 h 313980"/>
                <a:gd name="connsiteX36" fmla="*/ 0 w 249265"/>
                <a:gd name="connsiteY36" fmla="*/ 37932 h 3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9265" h="313980">
                  <a:moveTo>
                    <a:pt x="178716" y="287301"/>
                  </a:moveTo>
                  <a:lnTo>
                    <a:pt x="180732" y="293000"/>
                  </a:lnTo>
                  <a:cubicBezTo>
                    <a:pt x="181651" y="299460"/>
                    <a:pt x="181034" y="306067"/>
                    <a:pt x="178181" y="312736"/>
                  </a:cubicBezTo>
                  <a:cubicBezTo>
                    <a:pt x="177193" y="315058"/>
                    <a:pt x="173537" y="313823"/>
                    <a:pt x="173587" y="311551"/>
                  </a:cubicBezTo>
                  <a:lnTo>
                    <a:pt x="167492" y="291296"/>
                  </a:lnTo>
                  <a:lnTo>
                    <a:pt x="167932" y="292323"/>
                  </a:lnTo>
                  <a:cubicBezTo>
                    <a:pt x="170155" y="293484"/>
                    <a:pt x="173143" y="293373"/>
                    <a:pt x="175415" y="291446"/>
                  </a:cubicBezTo>
                  <a:close/>
                  <a:moveTo>
                    <a:pt x="165492" y="284648"/>
                  </a:moveTo>
                  <a:lnTo>
                    <a:pt x="167492" y="291296"/>
                  </a:lnTo>
                  <a:lnTo>
                    <a:pt x="165041" y="285567"/>
                  </a:lnTo>
                  <a:close/>
                  <a:moveTo>
                    <a:pt x="196317" y="0"/>
                  </a:moveTo>
                  <a:lnTo>
                    <a:pt x="218360" y="0"/>
                  </a:lnTo>
                  <a:lnTo>
                    <a:pt x="231717" y="19908"/>
                  </a:lnTo>
                  <a:cubicBezTo>
                    <a:pt x="245166" y="47429"/>
                    <a:pt x="251291" y="78637"/>
                    <a:pt x="248673" y="109313"/>
                  </a:cubicBezTo>
                  <a:cubicBezTo>
                    <a:pt x="245907" y="142113"/>
                    <a:pt x="235236" y="174025"/>
                    <a:pt x="222985" y="204405"/>
                  </a:cubicBezTo>
                  <a:cubicBezTo>
                    <a:pt x="216761" y="219867"/>
                    <a:pt x="209895" y="235131"/>
                    <a:pt x="202337" y="250000"/>
                  </a:cubicBezTo>
                  <a:cubicBezTo>
                    <a:pt x="198632" y="257262"/>
                    <a:pt x="195026" y="264943"/>
                    <a:pt x="190784" y="272149"/>
                  </a:cubicBezTo>
                  <a:lnTo>
                    <a:pt x="178716" y="287301"/>
                  </a:lnTo>
                  <a:lnTo>
                    <a:pt x="174062" y="274144"/>
                  </a:lnTo>
                  <a:lnTo>
                    <a:pt x="172010" y="271346"/>
                  </a:lnTo>
                  <a:lnTo>
                    <a:pt x="188111" y="238490"/>
                  </a:lnTo>
                  <a:cubicBezTo>
                    <a:pt x="196014" y="222732"/>
                    <a:pt x="203176" y="206529"/>
                    <a:pt x="209450" y="190030"/>
                  </a:cubicBezTo>
                  <a:cubicBezTo>
                    <a:pt x="221701" y="157822"/>
                    <a:pt x="232569" y="123589"/>
                    <a:pt x="231137" y="88763"/>
                  </a:cubicBezTo>
                  <a:cubicBezTo>
                    <a:pt x="229976" y="60804"/>
                    <a:pt x="220664" y="32819"/>
                    <a:pt x="204900" y="9429"/>
                  </a:cubicBezTo>
                  <a:close/>
                  <a:moveTo>
                    <a:pt x="5186" y="0"/>
                  </a:moveTo>
                  <a:lnTo>
                    <a:pt x="25055" y="0"/>
                  </a:lnTo>
                  <a:lnTo>
                    <a:pt x="20649" y="6663"/>
                  </a:lnTo>
                  <a:cubicBezTo>
                    <a:pt x="9583" y="36005"/>
                    <a:pt x="21440" y="66583"/>
                    <a:pt x="35765" y="92517"/>
                  </a:cubicBezTo>
                  <a:cubicBezTo>
                    <a:pt x="51079" y="120230"/>
                    <a:pt x="70097" y="145621"/>
                    <a:pt x="90153" y="170024"/>
                  </a:cubicBezTo>
                  <a:cubicBezTo>
                    <a:pt x="109764" y="193933"/>
                    <a:pt x="130511" y="216903"/>
                    <a:pt x="149827" y="241108"/>
                  </a:cubicBezTo>
                  <a:lnTo>
                    <a:pt x="172010" y="271346"/>
                  </a:lnTo>
                  <a:lnTo>
                    <a:pt x="165492" y="284648"/>
                  </a:lnTo>
                  <a:lnTo>
                    <a:pt x="165257" y="283869"/>
                  </a:lnTo>
                  <a:cubicBezTo>
                    <a:pt x="160262" y="275416"/>
                    <a:pt x="153729" y="267636"/>
                    <a:pt x="147702" y="260226"/>
                  </a:cubicBezTo>
                  <a:cubicBezTo>
                    <a:pt x="136094" y="245949"/>
                    <a:pt x="123990" y="231970"/>
                    <a:pt x="111937" y="218039"/>
                  </a:cubicBezTo>
                  <a:cubicBezTo>
                    <a:pt x="87436" y="189734"/>
                    <a:pt x="62687" y="161527"/>
                    <a:pt x="41495" y="130604"/>
                  </a:cubicBezTo>
                  <a:cubicBezTo>
                    <a:pt x="22723" y="103187"/>
                    <a:pt x="3310" y="71720"/>
                    <a:pt x="0" y="3793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7" name="任意多边形: 形状 876"/>
            <p:cNvSpPr/>
            <p:nvPr/>
          </p:nvSpPr>
          <p:spPr>
            <a:xfrm>
              <a:off x="10870829" y="0"/>
              <a:ext cx="438278" cy="226742"/>
            </a:xfrm>
            <a:custGeom>
              <a:avLst/>
              <a:gdLst>
                <a:gd name="connsiteX0" fmla="*/ 116978 w 438278"/>
                <a:gd name="connsiteY0" fmla="*/ 0 h 226742"/>
                <a:gd name="connsiteX1" fmla="*/ 167743 w 438278"/>
                <a:gd name="connsiteY1" fmla="*/ 0 h 226742"/>
                <a:gd name="connsiteX2" fmla="*/ 182202 w 438278"/>
                <a:gd name="connsiteY2" fmla="*/ 538 h 226742"/>
                <a:gd name="connsiteX3" fmla="*/ 278134 w 438278"/>
                <a:gd name="connsiteY3" fmla="*/ 42477 h 226742"/>
                <a:gd name="connsiteX4" fmla="*/ 364236 w 438278"/>
                <a:gd name="connsiteY4" fmla="*/ 103781 h 226742"/>
                <a:gd name="connsiteX5" fmla="*/ 399803 w 438278"/>
                <a:gd name="connsiteY5" fmla="*/ 140781 h 226742"/>
                <a:gd name="connsiteX6" fmla="*/ 431220 w 438278"/>
                <a:gd name="connsiteY6" fmla="*/ 168839 h 226742"/>
                <a:gd name="connsiteX7" fmla="*/ 431220 w 438278"/>
                <a:gd name="connsiteY7" fmla="*/ 183461 h 226742"/>
                <a:gd name="connsiteX8" fmla="*/ 395505 w 438278"/>
                <a:gd name="connsiteY8" fmla="*/ 162862 h 226742"/>
                <a:gd name="connsiteX9" fmla="*/ 360876 w 438278"/>
                <a:gd name="connsiteY9" fmla="*/ 123590 h 226742"/>
                <a:gd name="connsiteX10" fmla="*/ 269885 w 438278"/>
                <a:gd name="connsiteY10" fmla="*/ 57099 h 226742"/>
                <a:gd name="connsiteX11" fmla="*/ 179435 w 438278"/>
                <a:gd name="connsiteY11" fmla="*/ 16691 h 226742"/>
                <a:gd name="connsiteX12" fmla="*/ 128358 w 438278"/>
                <a:gd name="connsiteY12" fmla="*/ 15259 h 226742"/>
                <a:gd name="connsiteX13" fmla="*/ 80885 w 438278"/>
                <a:gd name="connsiteY13" fmla="*/ 19013 h 226742"/>
                <a:gd name="connsiteX14" fmla="*/ 15482 w 438278"/>
                <a:gd name="connsiteY14" fmla="*/ 68263 h 226742"/>
                <a:gd name="connsiteX15" fmla="*/ 36130 w 438278"/>
                <a:gd name="connsiteY15" fmla="*/ 145671 h 226742"/>
                <a:gd name="connsiteX16" fmla="*/ 188130 w 438278"/>
                <a:gd name="connsiteY16" fmla="*/ 211865 h 226742"/>
                <a:gd name="connsiteX17" fmla="*/ 295374 w 438278"/>
                <a:gd name="connsiteY17" fmla="*/ 187561 h 226742"/>
                <a:gd name="connsiteX18" fmla="*/ 404496 w 438278"/>
                <a:gd name="connsiteY18" fmla="*/ 181238 h 226742"/>
                <a:gd name="connsiteX19" fmla="*/ 404496 w 438278"/>
                <a:gd name="connsiteY19" fmla="*/ 189932 h 226742"/>
                <a:gd name="connsiteX20" fmla="*/ 270823 w 438278"/>
                <a:gd name="connsiteY20" fmla="*/ 205839 h 226742"/>
                <a:gd name="connsiteX21" fmla="*/ 150142 w 438278"/>
                <a:gd name="connsiteY21" fmla="*/ 226092 h 226742"/>
                <a:gd name="connsiteX22" fmla="*/ 11876 w 438278"/>
                <a:gd name="connsiteY22" fmla="*/ 130802 h 226742"/>
                <a:gd name="connsiteX23" fmla="*/ 6047 w 438278"/>
                <a:gd name="connsiteY23" fmla="*/ 49936 h 226742"/>
                <a:gd name="connsiteX24" fmla="*/ 79453 w 438278"/>
                <a:gd name="connsiteY24" fmla="*/ 3749 h 22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8278" h="226742">
                  <a:moveTo>
                    <a:pt x="116978" y="0"/>
                  </a:moveTo>
                  <a:lnTo>
                    <a:pt x="167743" y="0"/>
                  </a:lnTo>
                  <a:lnTo>
                    <a:pt x="182202" y="538"/>
                  </a:lnTo>
                  <a:cubicBezTo>
                    <a:pt x="217967" y="5330"/>
                    <a:pt x="248100" y="23656"/>
                    <a:pt x="278134" y="42477"/>
                  </a:cubicBezTo>
                  <a:cubicBezTo>
                    <a:pt x="307971" y="61199"/>
                    <a:pt x="337709" y="80514"/>
                    <a:pt x="364236" y="103781"/>
                  </a:cubicBezTo>
                  <a:cubicBezTo>
                    <a:pt x="377129" y="115093"/>
                    <a:pt x="389134" y="127344"/>
                    <a:pt x="399803" y="140781"/>
                  </a:cubicBezTo>
                  <a:cubicBezTo>
                    <a:pt x="407707" y="150759"/>
                    <a:pt x="416994" y="167604"/>
                    <a:pt x="431220" y="168839"/>
                  </a:cubicBezTo>
                  <a:cubicBezTo>
                    <a:pt x="440755" y="169679"/>
                    <a:pt x="440508" y="182424"/>
                    <a:pt x="431220" y="183461"/>
                  </a:cubicBezTo>
                  <a:cubicBezTo>
                    <a:pt x="415610" y="185239"/>
                    <a:pt x="404446" y="174174"/>
                    <a:pt x="395505" y="162862"/>
                  </a:cubicBezTo>
                  <a:cubicBezTo>
                    <a:pt x="384588" y="149030"/>
                    <a:pt x="373721" y="135692"/>
                    <a:pt x="360876" y="123590"/>
                  </a:cubicBezTo>
                  <a:cubicBezTo>
                    <a:pt x="333461" y="97705"/>
                    <a:pt x="301697" y="77106"/>
                    <a:pt x="269885" y="57099"/>
                  </a:cubicBezTo>
                  <a:cubicBezTo>
                    <a:pt x="241579" y="39266"/>
                    <a:pt x="213175" y="21631"/>
                    <a:pt x="179435" y="16691"/>
                  </a:cubicBezTo>
                  <a:cubicBezTo>
                    <a:pt x="162542" y="14221"/>
                    <a:pt x="145351" y="14468"/>
                    <a:pt x="128358" y="15259"/>
                  </a:cubicBezTo>
                  <a:cubicBezTo>
                    <a:pt x="112551" y="16000"/>
                    <a:pt x="96544" y="16790"/>
                    <a:pt x="80885" y="19013"/>
                  </a:cubicBezTo>
                  <a:cubicBezTo>
                    <a:pt x="51147" y="23261"/>
                    <a:pt x="21904" y="35957"/>
                    <a:pt x="15482" y="68263"/>
                  </a:cubicBezTo>
                  <a:cubicBezTo>
                    <a:pt x="10146" y="95284"/>
                    <a:pt x="20966" y="123689"/>
                    <a:pt x="36130" y="145671"/>
                  </a:cubicBezTo>
                  <a:cubicBezTo>
                    <a:pt x="69820" y="194477"/>
                    <a:pt x="129741" y="219720"/>
                    <a:pt x="188130" y="211865"/>
                  </a:cubicBezTo>
                  <a:cubicBezTo>
                    <a:pt x="224488" y="206975"/>
                    <a:pt x="259314" y="194032"/>
                    <a:pt x="295374" y="187561"/>
                  </a:cubicBezTo>
                  <a:cubicBezTo>
                    <a:pt x="331140" y="181139"/>
                    <a:pt x="368237" y="178126"/>
                    <a:pt x="404496" y="181238"/>
                  </a:cubicBezTo>
                  <a:cubicBezTo>
                    <a:pt x="410078" y="181732"/>
                    <a:pt x="410177" y="189833"/>
                    <a:pt x="404496" y="189932"/>
                  </a:cubicBezTo>
                  <a:cubicBezTo>
                    <a:pt x="359395" y="191315"/>
                    <a:pt x="314838" y="195119"/>
                    <a:pt x="270823" y="205839"/>
                  </a:cubicBezTo>
                  <a:cubicBezTo>
                    <a:pt x="231255" y="215471"/>
                    <a:pt x="191539" y="229994"/>
                    <a:pt x="150142" y="226092"/>
                  </a:cubicBezTo>
                  <a:cubicBezTo>
                    <a:pt x="92247" y="220658"/>
                    <a:pt x="36674" y="184004"/>
                    <a:pt x="11876" y="130802"/>
                  </a:cubicBezTo>
                  <a:cubicBezTo>
                    <a:pt x="316" y="106004"/>
                    <a:pt x="-4969" y="75920"/>
                    <a:pt x="6047" y="49936"/>
                  </a:cubicBezTo>
                  <a:cubicBezTo>
                    <a:pt x="18644" y="20149"/>
                    <a:pt x="49469" y="8096"/>
                    <a:pt x="79453" y="374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48" name="任意多边形: 形状 547"/>
            <p:cNvSpPr/>
            <p:nvPr/>
          </p:nvSpPr>
          <p:spPr>
            <a:xfrm>
              <a:off x="11029994" y="591825"/>
              <a:ext cx="253897" cy="390403"/>
            </a:xfrm>
            <a:custGeom>
              <a:avLst/>
              <a:gdLst>
                <a:gd name="connsiteX0" fmla="*/ 234612 w 253897"/>
                <a:gd name="connsiteY0" fmla="*/ 5545 h 390403"/>
                <a:gd name="connsiteX1" fmla="*/ 155722 w 253897"/>
                <a:gd name="connsiteY1" fmla="*/ 67837 h 390403"/>
                <a:gd name="connsiteX2" fmla="*/ 73424 w 253897"/>
                <a:gd name="connsiteY2" fmla="*/ 124794 h 390403"/>
                <a:gd name="connsiteX3" fmla="*/ 3871 w 253897"/>
                <a:gd name="connsiteY3" fmla="*/ 300949 h 390403"/>
                <a:gd name="connsiteX4" fmla="*/ 138926 w 253897"/>
                <a:gd name="connsiteY4" fmla="*/ 386063 h 390403"/>
                <a:gd name="connsiteX5" fmla="*/ 246566 w 253897"/>
                <a:gd name="connsiteY5" fmla="*/ 234113 h 390403"/>
                <a:gd name="connsiteX6" fmla="*/ 253877 w 253897"/>
                <a:gd name="connsiteY6" fmla="*/ 126226 h 390403"/>
                <a:gd name="connsiteX7" fmla="*/ 251013 w 253897"/>
                <a:gd name="connsiteY7" fmla="*/ 65762 h 390403"/>
                <a:gd name="connsiteX8" fmla="*/ 245331 w 253897"/>
                <a:gd name="connsiteY8" fmla="*/ 12214 h 390403"/>
                <a:gd name="connsiteX9" fmla="*/ 231351 w 253897"/>
                <a:gd name="connsiteY9" fmla="*/ 4261 h 390403"/>
                <a:gd name="connsiteX10" fmla="*/ 229425 w 253897"/>
                <a:gd name="connsiteY10" fmla="*/ 45953 h 390403"/>
                <a:gd name="connsiteX11" fmla="*/ 237082 w 253897"/>
                <a:gd name="connsiteY11" fmla="*/ 96538 h 390403"/>
                <a:gd name="connsiteX12" fmla="*/ 235797 w 253897"/>
                <a:gd name="connsiteY12" fmla="*/ 187431 h 390403"/>
                <a:gd name="connsiteX13" fmla="*/ 166046 w 253897"/>
                <a:gd name="connsiteY13" fmla="*/ 353262 h 390403"/>
                <a:gd name="connsiteX14" fmla="*/ 81278 w 253897"/>
                <a:gd name="connsiteY14" fmla="*/ 368576 h 390403"/>
                <a:gd name="connsiteX15" fmla="*/ 24519 w 253897"/>
                <a:gd name="connsiteY15" fmla="*/ 312064 h 390403"/>
                <a:gd name="connsiteX16" fmla="*/ 77771 w 253897"/>
                <a:gd name="connsiteY16" fmla="*/ 140453 h 390403"/>
                <a:gd name="connsiteX17" fmla="*/ 164712 w 253897"/>
                <a:gd name="connsiteY17" fmla="*/ 77519 h 390403"/>
                <a:gd name="connsiteX18" fmla="*/ 237230 w 253897"/>
                <a:gd name="connsiteY18" fmla="*/ 7472 h 390403"/>
                <a:gd name="connsiteX19" fmla="*/ 234612 w 253897"/>
                <a:gd name="connsiteY19" fmla="*/ 5545 h 390403"/>
                <a:gd name="connsiteX20" fmla="*/ 234612 w 253897"/>
                <a:gd name="connsiteY20" fmla="*/ 5545 h 390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3897" h="390403">
                  <a:moveTo>
                    <a:pt x="234612" y="5545"/>
                  </a:moveTo>
                  <a:cubicBezTo>
                    <a:pt x="211591" y="30986"/>
                    <a:pt x="184669" y="49856"/>
                    <a:pt x="155722" y="67837"/>
                  </a:cubicBezTo>
                  <a:cubicBezTo>
                    <a:pt x="127368" y="85472"/>
                    <a:pt x="98617" y="102663"/>
                    <a:pt x="73424" y="124794"/>
                  </a:cubicBezTo>
                  <a:cubicBezTo>
                    <a:pt x="24025" y="168166"/>
                    <a:pt x="-12233" y="233619"/>
                    <a:pt x="3871" y="300949"/>
                  </a:cubicBezTo>
                  <a:cubicBezTo>
                    <a:pt x="17850" y="359388"/>
                    <a:pt x="78413" y="404982"/>
                    <a:pt x="138926" y="386063"/>
                  </a:cubicBezTo>
                  <a:cubicBezTo>
                    <a:pt x="203144" y="365958"/>
                    <a:pt x="235550" y="295367"/>
                    <a:pt x="246566" y="234113"/>
                  </a:cubicBezTo>
                  <a:cubicBezTo>
                    <a:pt x="252939" y="198546"/>
                    <a:pt x="254075" y="162287"/>
                    <a:pt x="253877" y="126226"/>
                  </a:cubicBezTo>
                  <a:cubicBezTo>
                    <a:pt x="253778" y="106170"/>
                    <a:pt x="254619" y="85522"/>
                    <a:pt x="251013" y="65762"/>
                  </a:cubicBezTo>
                  <a:cubicBezTo>
                    <a:pt x="247949" y="48868"/>
                    <a:pt x="238267" y="29257"/>
                    <a:pt x="245331" y="12214"/>
                  </a:cubicBezTo>
                  <a:cubicBezTo>
                    <a:pt x="249234" y="2878"/>
                    <a:pt x="235699" y="-5273"/>
                    <a:pt x="231351" y="4261"/>
                  </a:cubicBezTo>
                  <a:cubicBezTo>
                    <a:pt x="225127" y="17895"/>
                    <a:pt x="226165" y="31628"/>
                    <a:pt x="229425" y="45953"/>
                  </a:cubicBezTo>
                  <a:cubicBezTo>
                    <a:pt x="233327" y="63045"/>
                    <a:pt x="236736" y="78853"/>
                    <a:pt x="237082" y="96538"/>
                  </a:cubicBezTo>
                  <a:cubicBezTo>
                    <a:pt x="237674" y="126819"/>
                    <a:pt x="237971" y="157199"/>
                    <a:pt x="235797" y="187431"/>
                  </a:cubicBezTo>
                  <a:cubicBezTo>
                    <a:pt x="231549" y="246956"/>
                    <a:pt x="215692" y="314731"/>
                    <a:pt x="166046" y="353262"/>
                  </a:cubicBezTo>
                  <a:cubicBezTo>
                    <a:pt x="141594" y="372231"/>
                    <a:pt x="110720" y="379641"/>
                    <a:pt x="81278" y="368576"/>
                  </a:cubicBezTo>
                  <a:cubicBezTo>
                    <a:pt x="55641" y="358943"/>
                    <a:pt x="34498" y="337504"/>
                    <a:pt x="24519" y="312064"/>
                  </a:cubicBezTo>
                  <a:cubicBezTo>
                    <a:pt x="67" y="249574"/>
                    <a:pt x="32275" y="183578"/>
                    <a:pt x="77771" y="140453"/>
                  </a:cubicBezTo>
                  <a:cubicBezTo>
                    <a:pt x="103953" y="115605"/>
                    <a:pt x="134974" y="97624"/>
                    <a:pt x="164712" y="77519"/>
                  </a:cubicBezTo>
                  <a:cubicBezTo>
                    <a:pt x="192277" y="58896"/>
                    <a:pt x="220731" y="36963"/>
                    <a:pt x="237230" y="7472"/>
                  </a:cubicBezTo>
                  <a:cubicBezTo>
                    <a:pt x="238070" y="5891"/>
                    <a:pt x="235896" y="4162"/>
                    <a:pt x="234612" y="5545"/>
                  </a:cubicBezTo>
                  <a:lnTo>
                    <a:pt x="234612" y="554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51" name="任意多边形: 形状 550"/>
            <p:cNvSpPr/>
            <p:nvPr/>
          </p:nvSpPr>
          <p:spPr>
            <a:xfrm>
              <a:off x="4370728" y="5889248"/>
              <a:ext cx="217916" cy="366638"/>
            </a:xfrm>
            <a:custGeom>
              <a:avLst/>
              <a:gdLst>
                <a:gd name="connsiteX0" fmla="*/ 195347 w 217916"/>
                <a:gd name="connsiteY0" fmla="*/ 345790 h 366638"/>
                <a:gd name="connsiteX1" fmla="*/ 208141 w 217916"/>
                <a:gd name="connsiteY1" fmla="*/ 157285 h 366638"/>
                <a:gd name="connsiteX2" fmla="*/ 166300 w 217916"/>
                <a:gd name="connsiteY2" fmla="*/ 55425 h 366638"/>
                <a:gd name="connsiteX3" fmla="*/ 72146 w 217916"/>
                <a:gd name="connsiteY3" fmla="*/ 0 h 366638"/>
                <a:gd name="connsiteX4" fmla="*/ 25 w 217916"/>
                <a:gd name="connsiteY4" fmla="*/ 67923 h 366638"/>
                <a:gd name="connsiteX5" fmla="*/ 51992 w 217916"/>
                <a:gd name="connsiteY5" fmla="*/ 201052 h 366638"/>
                <a:gd name="connsiteX6" fmla="*/ 147578 w 217916"/>
                <a:gd name="connsiteY6" fmla="*/ 316793 h 366638"/>
                <a:gd name="connsiteX7" fmla="*/ 193667 w 217916"/>
                <a:gd name="connsiteY7" fmla="*/ 366439 h 366638"/>
                <a:gd name="connsiteX8" fmla="*/ 195347 w 217916"/>
                <a:gd name="connsiteY8" fmla="*/ 345790 h 36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916" h="366638">
                  <a:moveTo>
                    <a:pt x="195347" y="345790"/>
                  </a:moveTo>
                  <a:cubicBezTo>
                    <a:pt x="208289" y="289575"/>
                    <a:pt x="231013" y="215921"/>
                    <a:pt x="208141" y="157285"/>
                  </a:cubicBezTo>
                  <a:cubicBezTo>
                    <a:pt x="185269" y="98649"/>
                    <a:pt x="211401" y="88670"/>
                    <a:pt x="166300" y="55425"/>
                  </a:cubicBezTo>
                  <a:cubicBezTo>
                    <a:pt x="121200" y="22180"/>
                    <a:pt x="103515" y="0"/>
                    <a:pt x="72146" y="0"/>
                  </a:cubicBezTo>
                  <a:cubicBezTo>
                    <a:pt x="40778" y="0"/>
                    <a:pt x="-1161" y="37888"/>
                    <a:pt x="25" y="67923"/>
                  </a:cubicBezTo>
                  <a:cubicBezTo>
                    <a:pt x="1210" y="97957"/>
                    <a:pt x="31541" y="171413"/>
                    <a:pt x="51992" y="201052"/>
                  </a:cubicBezTo>
                  <a:cubicBezTo>
                    <a:pt x="72443" y="230691"/>
                    <a:pt x="129301" y="295897"/>
                    <a:pt x="147578" y="316793"/>
                  </a:cubicBezTo>
                  <a:cubicBezTo>
                    <a:pt x="165856" y="337689"/>
                    <a:pt x="193667" y="369452"/>
                    <a:pt x="193667" y="366439"/>
                  </a:cubicBezTo>
                  <a:cubicBezTo>
                    <a:pt x="193667" y="363425"/>
                    <a:pt x="195347" y="345790"/>
                    <a:pt x="195347" y="34579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52" name="任意多边形: 形状 551"/>
            <p:cNvSpPr/>
            <p:nvPr/>
          </p:nvSpPr>
          <p:spPr>
            <a:xfrm>
              <a:off x="4089449" y="5986086"/>
              <a:ext cx="333369" cy="297674"/>
            </a:xfrm>
            <a:custGeom>
              <a:avLst/>
              <a:gdLst>
                <a:gd name="connsiteX0" fmla="*/ 333369 w 333369"/>
                <a:gd name="connsiteY0" fmla="*/ 286989 h 297674"/>
                <a:gd name="connsiteX1" fmla="*/ 216492 w 333369"/>
                <a:gd name="connsiteY1" fmla="*/ 98830 h 297674"/>
                <a:gd name="connsiteX2" fmla="*/ 75410 w 333369"/>
                <a:gd name="connsiteY2" fmla="*/ 1119 h 297674"/>
                <a:gd name="connsiteX3" fmla="*/ 17070 w 333369"/>
                <a:gd name="connsiteY3" fmla="*/ 13667 h 297674"/>
                <a:gd name="connsiteX4" fmla="*/ 20330 w 333369"/>
                <a:gd name="connsiteY4" fmla="*/ 129309 h 297674"/>
                <a:gd name="connsiteX5" fmla="*/ 104901 w 333369"/>
                <a:gd name="connsiteY5" fmla="*/ 214077 h 297674"/>
                <a:gd name="connsiteX6" fmla="*/ 185816 w 333369"/>
                <a:gd name="connsiteY6" fmla="*/ 248409 h 297674"/>
                <a:gd name="connsiteX7" fmla="*/ 249392 w 333369"/>
                <a:gd name="connsiteY7" fmla="*/ 269601 h 297674"/>
                <a:gd name="connsiteX8" fmla="*/ 316524 w 333369"/>
                <a:gd name="connsiteY8" fmla="*/ 297313 h 297674"/>
                <a:gd name="connsiteX9" fmla="*/ 333369 w 333369"/>
                <a:gd name="connsiteY9" fmla="*/ 286989 h 297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3369" h="297674">
                  <a:moveTo>
                    <a:pt x="333369" y="286989"/>
                  </a:moveTo>
                  <a:cubicBezTo>
                    <a:pt x="311338" y="235071"/>
                    <a:pt x="270633" y="148377"/>
                    <a:pt x="216492" y="98830"/>
                  </a:cubicBezTo>
                  <a:cubicBezTo>
                    <a:pt x="162351" y="49283"/>
                    <a:pt x="104061" y="1119"/>
                    <a:pt x="75410" y="1119"/>
                  </a:cubicBezTo>
                  <a:cubicBezTo>
                    <a:pt x="46808" y="1119"/>
                    <a:pt x="32828" y="-5549"/>
                    <a:pt x="17070" y="13667"/>
                  </a:cubicBezTo>
                  <a:cubicBezTo>
                    <a:pt x="1312" y="32834"/>
                    <a:pt x="-13162" y="81442"/>
                    <a:pt x="20330" y="129309"/>
                  </a:cubicBezTo>
                  <a:cubicBezTo>
                    <a:pt x="53823" y="177176"/>
                    <a:pt x="78818" y="201035"/>
                    <a:pt x="104901" y="214077"/>
                  </a:cubicBezTo>
                  <a:cubicBezTo>
                    <a:pt x="130983" y="227118"/>
                    <a:pt x="164821" y="241394"/>
                    <a:pt x="185816" y="248409"/>
                  </a:cubicBezTo>
                  <a:cubicBezTo>
                    <a:pt x="206810" y="255423"/>
                    <a:pt x="238326" y="265699"/>
                    <a:pt x="249392" y="269601"/>
                  </a:cubicBezTo>
                  <a:cubicBezTo>
                    <a:pt x="260457" y="273503"/>
                    <a:pt x="311387" y="294597"/>
                    <a:pt x="316524" y="297313"/>
                  </a:cubicBezTo>
                  <a:cubicBezTo>
                    <a:pt x="321711" y="299981"/>
                    <a:pt x="333369" y="286989"/>
                    <a:pt x="333369" y="286989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53" name="任意多边形: 形状 552"/>
            <p:cNvSpPr/>
            <p:nvPr/>
          </p:nvSpPr>
          <p:spPr>
            <a:xfrm>
              <a:off x="4109780" y="6305036"/>
              <a:ext cx="363968" cy="210230"/>
            </a:xfrm>
            <a:custGeom>
              <a:avLst/>
              <a:gdLst>
                <a:gd name="connsiteX0" fmla="*/ 331662 w 363968"/>
                <a:gd name="connsiteY0" fmla="*/ 148493 h 210230"/>
                <a:gd name="connsiteX1" fmla="*/ 185492 w 363968"/>
                <a:gd name="connsiteY1" fmla="*/ 29639 h 210230"/>
                <a:gd name="connsiteX2" fmla="*/ 74839 w 363968"/>
                <a:gd name="connsiteY2" fmla="*/ 0 h 210230"/>
                <a:gd name="connsiteX3" fmla="*/ 0 w 363968"/>
                <a:gd name="connsiteY3" fmla="*/ 60761 h 210230"/>
                <a:gd name="connsiteX4" fmla="*/ 53449 w 363968"/>
                <a:gd name="connsiteY4" fmla="*/ 161682 h 210230"/>
                <a:gd name="connsiteX5" fmla="*/ 142663 w 363968"/>
                <a:gd name="connsiteY5" fmla="*/ 203473 h 210230"/>
                <a:gd name="connsiteX6" fmla="*/ 242844 w 363968"/>
                <a:gd name="connsiteY6" fmla="*/ 203473 h 210230"/>
                <a:gd name="connsiteX7" fmla="*/ 312990 w 363968"/>
                <a:gd name="connsiteY7" fmla="*/ 183714 h 210230"/>
                <a:gd name="connsiteX8" fmla="*/ 363969 w 363968"/>
                <a:gd name="connsiteY8" fmla="*/ 175217 h 210230"/>
                <a:gd name="connsiteX9" fmla="*/ 331662 w 363968"/>
                <a:gd name="connsiteY9" fmla="*/ 148493 h 21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968" h="210230">
                  <a:moveTo>
                    <a:pt x="331662" y="148493"/>
                  </a:moveTo>
                  <a:cubicBezTo>
                    <a:pt x="279349" y="93857"/>
                    <a:pt x="231630" y="49695"/>
                    <a:pt x="185492" y="29639"/>
                  </a:cubicBezTo>
                  <a:cubicBezTo>
                    <a:pt x="139403" y="9584"/>
                    <a:pt x="94450" y="0"/>
                    <a:pt x="74839" y="0"/>
                  </a:cubicBezTo>
                  <a:cubicBezTo>
                    <a:pt x="55228" y="0"/>
                    <a:pt x="0" y="27416"/>
                    <a:pt x="0" y="60761"/>
                  </a:cubicBezTo>
                  <a:cubicBezTo>
                    <a:pt x="0" y="94105"/>
                    <a:pt x="38333" y="146516"/>
                    <a:pt x="53449" y="161682"/>
                  </a:cubicBezTo>
                  <a:cubicBezTo>
                    <a:pt x="68565" y="176847"/>
                    <a:pt x="109813" y="195767"/>
                    <a:pt x="142663" y="203473"/>
                  </a:cubicBezTo>
                  <a:cubicBezTo>
                    <a:pt x="175513" y="211179"/>
                    <a:pt x="217650" y="213698"/>
                    <a:pt x="242844" y="203473"/>
                  </a:cubicBezTo>
                  <a:cubicBezTo>
                    <a:pt x="268037" y="193247"/>
                    <a:pt x="282412" y="193495"/>
                    <a:pt x="312990" y="183714"/>
                  </a:cubicBezTo>
                  <a:cubicBezTo>
                    <a:pt x="343567" y="173883"/>
                    <a:pt x="363969" y="179119"/>
                    <a:pt x="363969" y="175217"/>
                  </a:cubicBezTo>
                  <a:cubicBezTo>
                    <a:pt x="363969" y="171315"/>
                    <a:pt x="331662" y="148493"/>
                    <a:pt x="331662" y="148493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54" name="任意多边形: 形状 553"/>
            <p:cNvSpPr/>
            <p:nvPr/>
          </p:nvSpPr>
          <p:spPr>
            <a:xfrm>
              <a:off x="4112140" y="6301389"/>
              <a:ext cx="175449" cy="145865"/>
            </a:xfrm>
            <a:custGeom>
              <a:avLst/>
              <a:gdLst>
                <a:gd name="connsiteX0" fmla="*/ 174684 w 175449"/>
                <a:gd name="connsiteY0" fmla="*/ 41733 h 145865"/>
                <a:gd name="connsiteX1" fmla="*/ 144205 w 175449"/>
                <a:gd name="connsiteY1" fmla="*/ 14465 h 145865"/>
                <a:gd name="connsiteX2" fmla="*/ 125434 w 175449"/>
                <a:gd name="connsiteY2" fmla="*/ 6758 h 145865"/>
                <a:gd name="connsiteX3" fmla="*/ 118716 w 175449"/>
                <a:gd name="connsiteY3" fmla="*/ 4684 h 145865"/>
                <a:gd name="connsiteX4" fmla="*/ 114072 w 175449"/>
                <a:gd name="connsiteY4" fmla="*/ 4091 h 145865"/>
                <a:gd name="connsiteX5" fmla="*/ 105328 w 175449"/>
                <a:gd name="connsiteY5" fmla="*/ 979 h 145865"/>
                <a:gd name="connsiteX6" fmla="*/ 96783 w 175449"/>
                <a:gd name="connsiteY6" fmla="*/ 90 h 145865"/>
                <a:gd name="connsiteX7" fmla="*/ 88039 w 175449"/>
                <a:gd name="connsiteY7" fmla="*/ 139 h 145865"/>
                <a:gd name="connsiteX8" fmla="*/ 65266 w 175449"/>
                <a:gd name="connsiteY8" fmla="*/ 3251 h 145865"/>
                <a:gd name="connsiteX9" fmla="*/ 32713 w 175449"/>
                <a:gd name="connsiteY9" fmla="*/ 14168 h 145865"/>
                <a:gd name="connsiteX10" fmla="*/ 6284 w 175449"/>
                <a:gd name="connsiteY10" fmla="*/ 39115 h 145865"/>
                <a:gd name="connsiteX11" fmla="*/ 2481 w 175449"/>
                <a:gd name="connsiteY11" fmla="*/ 85895 h 145865"/>
                <a:gd name="connsiteX12" fmla="*/ 55535 w 175449"/>
                <a:gd name="connsiteY12" fmla="*/ 145766 h 145865"/>
                <a:gd name="connsiteX13" fmla="*/ 76085 w 175449"/>
                <a:gd name="connsiteY13" fmla="*/ 129316 h 145865"/>
                <a:gd name="connsiteX14" fmla="*/ 76677 w 175449"/>
                <a:gd name="connsiteY14" fmla="*/ 108915 h 145865"/>
                <a:gd name="connsiteX15" fmla="*/ 71787 w 175449"/>
                <a:gd name="connsiteY15" fmla="*/ 98245 h 145865"/>
                <a:gd name="connsiteX16" fmla="*/ 71491 w 175449"/>
                <a:gd name="connsiteY16" fmla="*/ 97751 h 145865"/>
                <a:gd name="connsiteX17" fmla="*/ 68971 w 175449"/>
                <a:gd name="connsiteY17" fmla="*/ 92218 h 145865"/>
                <a:gd name="connsiteX18" fmla="*/ 65908 w 175449"/>
                <a:gd name="connsiteY18" fmla="*/ 86389 h 145865"/>
                <a:gd name="connsiteX19" fmla="*/ 65365 w 175449"/>
                <a:gd name="connsiteY19" fmla="*/ 85500 h 145865"/>
                <a:gd name="connsiteX20" fmla="*/ 61166 w 175449"/>
                <a:gd name="connsiteY20" fmla="*/ 74138 h 145865"/>
                <a:gd name="connsiteX21" fmla="*/ 59388 w 175449"/>
                <a:gd name="connsiteY21" fmla="*/ 67568 h 145865"/>
                <a:gd name="connsiteX22" fmla="*/ 59684 w 175449"/>
                <a:gd name="connsiteY22" fmla="*/ 69840 h 145865"/>
                <a:gd name="connsiteX23" fmla="*/ 59437 w 175449"/>
                <a:gd name="connsiteY23" fmla="*/ 66482 h 145865"/>
                <a:gd name="connsiteX24" fmla="*/ 59190 w 175449"/>
                <a:gd name="connsiteY24" fmla="*/ 66679 h 145865"/>
                <a:gd name="connsiteX25" fmla="*/ 59289 w 175449"/>
                <a:gd name="connsiteY25" fmla="*/ 66530 h 145865"/>
                <a:gd name="connsiteX26" fmla="*/ 59042 w 175449"/>
                <a:gd name="connsiteY26" fmla="*/ 67370 h 145865"/>
                <a:gd name="connsiteX27" fmla="*/ 58548 w 175449"/>
                <a:gd name="connsiteY27" fmla="*/ 67914 h 145865"/>
                <a:gd name="connsiteX28" fmla="*/ 63192 w 175449"/>
                <a:gd name="connsiteY28" fmla="*/ 65295 h 145865"/>
                <a:gd name="connsiteX29" fmla="*/ 62846 w 175449"/>
                <a:gd name="connsiteY29" fmla="*/ 65642 h 145865"/>
                <a:gd name="connsiteX30" fmla="*/ 85964 w 175449"/>
                <a:gd name="connsiteY30" fmla="*/ 58577 h 145865"/>
                <a:gd name="connsiteX31" fmla="*/ 99401 w 175449"/>
                <a:gd name="connsiteY31" fmla="*/ 55169 h 145865"/>
                <a:gd name="connsiteX32" fmla="*/ 99351 w 175449"/>
                <a:gd name="connsiteY32" fmla="*/ 55367 h 145865"/>
                <a:gd name="connsiteX33" fmla="*/ 106662 w 175449"/>
                <a:gd name="connsiteY33" fmla="*/ 54181 h 145865"/>
                <a:gd name="connsiteX34" fmla="*/ 108688 w 175449"/>
                <a:gd name="connsiteY34" fmla="*/ 53687 h 145865"/>
                <a:gd name="connsiteX35" fmla="*/ 111355 w 175449"/>
                <a:gd name="connsiteY35" fmla="*/ 53637 h 145865"/>
                <a:gd name="connsiteX36" fmla="*/ 118370 w 175449"/>
                <a:gd name="connsiteY36" fmla="*/ 54774 h 145865"/>
                <a:gd name="connsiteX37" fmla="*/ 132152 w 175449"/>
                <a:gd name="connsiteY37" fmla="*/ 58182 h 145865"/>
                <a:gd name="connsiteX38" fmla="*/ 164014 w 175449"/>
                <a:gd name="connsiteY38" fmla="*/ 61788 h 145865"/>
                <a:gd name="connsiteX39" fmla="*/ 174684 w 175449"/>
                <a:gd name="connsiteY39" fmla="*/ 41733 h 145865"/>
                <a:gd name="connsiteX40" fmla="*/ 174684 w 175449"/>
                <a:gd name="connsiteY40" fmla="*/ 41733 h 14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5449" h="145865">
                  <a:moveTo>
                    <a:pt x="174684" y="41733"/>
                  </a:moveTo>
                  <a:cubicBezTo>
                    <a:pt x="170238" y="28444"/>
                    <a:pt x="156209" y="20293"/>
                    <a:pt x="144205" y="14465"/>
                  </a:cubicBezTo>
                  <a:cubicBezTo>
                    <a:pt x="138129" y="11501"/>
                    <a:pt x="131806" y="8982"/>
                    <a:pt x="125434" y="6758"/>
                  </a:cubicBezTo>
                  <a:cubicBezTo>
                    <a:pt x="123211" y="5968"/>
                    <a:pt x="120988" y="5277"/>
                    <a:pt x="118716" y="4684"/>
                  </a:cubicBezTo>
                  <a:cubicBezTo>
                    <a:pt x="117580" y="4387"/>
                    <a:pt x="107996" y="2658"/>
                    <a:pt x="114072" y="4091"/>
                  </a:cubicBezTo>
                  <a:cubicBezTo>
                    <a:pt x="111256" y="2658"/>
                    <a:pt x="108342" y="1621"/>
                    <a:pt x="105328" y="979"/>
                  </a:cubicBezTo>
                  <a:cubicBezTo>
                    <a:pt x="102513" y="534"/>
                    <a:pt x="99648" y="238"/>
                    <a:pt x="96783" y="90"/>
                  </a:cubicBezTo>
                  <a:cubicBezTo>
                    <a:pt x="93868" y="-59"/>
                    <a:pt x="90954" y="-9"/>
                    <a:pt x="88039" y="139"/>
                  </a:cubicBezTo>
                  <a:cubicBezTo>
                    <a:pt x="80432" y="583"/>
                    <a:pt x="72725" y="1868"/>
                    <a:pt x="65266" y="3251"/>
                  </a:cubicBezTo>
                  <a:cubicBezTo>
                    <a:pt x="53905" y="5376"/>
                    <a:pt x="43086" y="9129"/>
                    <a:pt x="32713" y="14168"/>
                  </a:cubicBezTo>
                  <a:cubicBezTo>
                    <a:pt x="21796" y="19454"/>
                    <a:pt x="11965" y="28345"/>
                    <a:pt x="6284" y="39115"/>
                  </a:cubicBezTo>
                  <a:cubicBezTo>
                    <a:pt x="-1471" y="53786"/>
                    <a:pt x="-1175" y="70137"/>
                    <a:pt x="2481" y="85895"/>
                  </a:cubicBezTo>
                  <a:cubicBezTo>
                    <a:pt x="8310" y="110743"/>
                    <a:pt x="25105" y="148038"/>
                    <a:pt x="55535" y="145766"/>
                  </a:cubicBezTo>
                  <a:cubicBezTo>
                    <a:pt x="65415" y="145025"/>
                    <a:pt x="73318" y="138900"/>
                    <a:pt x="76085" y="129316"/>
                  </a:cubicBezTo>
                  <a:cubicBezTo>
                    <a:pt x="77962" y="122648"/>
                    <a:pt x="78752" y="115682"/>
                    <a:pt x="76677" y="108915"/>
                  </a:cubicBezTo>
                  <a:cubicBezTo>
                    <a:pt x="75541" y="105259"/>
                    <a:pt x="73516" y="101653"/>
                    <a:pt x="71787" y="98245"/>
                  </a:cubicBezTo>
                  <a:cubicBezTo>
                    <a:pt x="70601" y="95775"/>
                    <a:pt x="70502" y="95577"/>
                    <a:pt x="71491" y="97751"/>
                  </a:cubicBezTo>
                  <a:cubicBezTo>
                    <a:pt x="73219" y="101604"/>
                    <a:pt x="72380" y="99727"/>
                    <a:pt x="68971" y="92218"/>
                  </a:cubicBezTo>
                  <a:cubicBezTo>
                    <a:pt x="67983" y="90242"/>
                    <a:pt x="66896" y="88315"/>
                    <a:pt x="65908" y="86389"/>
                  </a:cubicBezTo>
                  <a:cubicBezTo>
                    <a:pt x="64920" y="84512"/>
                    <a:pt x="61117" y="79868"/>
                    <a:pt x="65365" y="85500"/>
                  </a:cubicBezTo>
                  <a:cubicBezTo>
                    <a:pt x="63241" y="82684"/>
                    <a:pt x="62204" y="77448"/>
                    <a:pt x="61166" y="74138"/>
                  </a:cubicBezTo>
                  <a:cubicBezTo>
                    <a:pt x="60475" y="71965"/>
                    <a:pt x="60079" y="69741"/>
                    <a:pt x="59388" y="67568"/>
                  </a:cubicBezTo>
                  <a:cubicBezTo>
                    <a:pt x="58894" y="65345"/>
                    <a:pt x="58993" y="66086"/>
                    <a:pt x="59684" y="69840"/>
                  </a:cubicBezTo>
                  <a:cubicBezTo>
                    <a:pt x="59536" y="68704"/>
                    <a:pt x="59487" y="67568"/>
                    <a:pt x="59437" y="66482"/>
                  </a:cubicBezTo>
                  <a:cubicBezTo>
                    <a:pt x="59338" y="62480"/>
                    <a:pt x="59586" y="62974"/>
                    <a:pt x="59190" y="66679"/>
                  </a:cubicBezTo>
                  <a:cubicBezTo>
                    <a:pt x="59833" y="60307"/>
                    <a:pt x="56621" y="70730"/>
                    <a:pt x="59289" y="66530"/>
                  </a:cubicBezTo>
                  <a:cubicBezTo>
                    <a:pt x="54893" y="73446"/>
                    <a:pt x="57511" y="69149"/>
                    <a:pt x="59042" y="67370"/>
                  </a:cubicBezTo>
                  <a:cubicBezTo>
                    <a:pt x="62599" y="63221"/>
                    <a:pt x="53707" y="70631"/>
                    <a:pt x="58548" y="67914"/>
                  </a:cubicBezTo>
                  <a:cubicBezTo>
                    <a:pt x="59931" y="67124"/>
                    <a:pt x="61907" y="66234"/>
                    <a:pt x="63192" y="65295"/>
                  </a:cubicBezTo>
                  <a:cubicBezTo>
                    <a:pt x="57955" y="69099"/>
                    <a:pt x="59783" y="66778"/>
                    <a:pt x="62846" y="65642"/>
                  </a:cubicBezTo>
                  <a:cubicBezTo>
                    <a:pt x="70354" y="62875"/>
                    <a:pt x="78258" y="60949"/>
                    <a:pt x="85964" y="58577"/>
                  </a:cubicBezTo>
                  <a:cubicBezTo>
                    <a:pt x="90361" y="57244"/>
                    <a:pt x="94856" y="55910"/>
                    <a:pt x="99401" y="55169"/>
                  </a:cubicBezTo>
                  <a:cubicBezTo>
                    <a:pt x="96190" y="55712"/>
                    <a:pt x="96190" y="55762"/>
                    <a:pt x="99351" y="55367"/>
                  </a:cubicBezTo>
                  <a:cubicBezTo>
                    <a:pt x="101772" y="54971"/>
                    <a:pt x="104242" y="54576"/>
                    <a:pt x="106662" y="54181"/>
                  </a:cubicBezTo>
                  <a:cubicBezTo>
                    <a:pt x="112393" y="52798"/>
                    <a:pt x="103056" y="53391"/>
                    <a:pt x="108688" y="53687"/>
                  </a:cubicBezTo>
                  <a:cubicBezTo>
                    <a:pt x="110021" y="53786"/>
                    <a:pt x="115801" y="54181"/>
                    <a:pt x="111355" y="53637"/>
                  </a:cubicBezTo>
                  <a:cubicBezTo>
                    <a:pt x="113677" y="53885"/>
                    <a:pt x="116048" y="54329"/>
                    <a:pt x="118370" y="54774"/>
                  </a:cubicBezTo>
                  <a:cubicBezTo>
                    <a:pt x="123013" y="55663"/>
                    <a:pt x="127607" y="56849"/>
                    <a:pt x="132152" y="58182"/>
                  </a:cubicBezTo>
                  <a:cubicBezTo>
                    <a:pt x="142328" y="61196"/>
                    <a:pt x="153542" y="65295"/>
                    <a:pt x="164014" y="61788"/>
                  </a:cubicBezTo>
                  <a:cubicBezTo>
                    <a:pt x="172017" y="59170"/>
                    <a:pt x="177549" y="50229"/>
                    <a:pt x="174684" y="41733"/>
                  </a:cubicBezTo>
                  <a:lnTo>
                    <a:pt x="174684" y="41733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55" name="任意多边形: 形状 554"/>
            <p:cNvSpPr/>
            <p:nvPr/>
          </p:nvSpPr>
          <p:spPr>
            <a:xfrm>
              <a:off x="4093059" y="5982356"/>
              <a:ext cx="186244" cy="146893"/>
            </a:xfrm>
            <a:custGeom>
              <a:avLst/>
              <a:gdLst>
                <a:gd name="connsiteX0" fmla="*/ 185763 w 186244"/>
                <a:gd name="connsiteY0" fmla="*/ 86061 h 146893"/>
                <a:gd name="connsiteX1" fmla="*/ 159582 w 186244"/>
                <a:gd name="connsiteY1" fmla="*/ 52519 h 146893"/>
                <a:gd name="connsiteX2" fmla="*/ 131721 w 186244"/>
                <a:gd name="connsiteY2" fmla="*/ 26486 h 146893"/>
                <a:gd name="connsiteX3" fmla="*/ 55549 w 186244"/>
                <a:gd name="connsiteY3" fmla="*/ 552 h 146893"/>
                <a:gd name="connsiteX4" fmla="*/ 1111 w 186244"/>
                <a:gd name="connsiteY4" fmla="*/ 53408 h 146893"/>
                <a:gd name="connsiteX5" fmla="*/ 3235 w 186244"/>
                <a:gd name="connsiteY5" fmla="*/ 94212 h 146893"/>
                <a:gd name="connsiteX6" fmla="*/ 8225 w 186244"/>
                <a:gd name="connsiteY6" fmla="*/ 112143 h 146893"/>
                <a:gd name="connsiteX7" fmla="*/ 13066 w 186244"/>
                <a:gd name="connsiteY7" fmla="*/ 123653 h 146893"/>
                <a:gd name="connsiteX8" fmla="*/ 15338 w 186244"/>
                <a:gd name="connsiteY8" fmla="*/ 128198 h 146893"/>
                <a:gd name="connsiteX9" fmla="*/ 15585 w 186244"/>
                <a:gd name="connsiteY9" fmla="*/ 129285 h 146893"/>
                <a:gd name="connsiteX10" fmla="*/ 43495 w 186244"/>
                <a:gd name="connsiteY10" fmla="*/ 146575 h 146893"/>
                <a:gd name="connsiteX11" fmla="*/ 64588 w 186244"/>
                <a:gd name="connsiteY11" fmla="*/ 121430 h 146893"/>
                <a:gd name="connsiteX12" fmla="*/ 63749 w 186244"/>
                <a:gd name="connsiteY12" fmla="*/ 105919 h 146893"/>
                <a:gd name="connsiteX13" fmla="*/ 58908 w 186244"/>
                <a:gd name="connsiteY13" fmla="*/ 85715 h 146893"/>
                <a:gd name="connsiteX14" fmla="*/ 56932 w 186244"/>
                <a:gd name="connsiteY14" fmla="*/ 78009 h 146893"/>
                <a:gd name="connsiteX15" fmla="*/ 56092 w 186244"/>
                <a:gd name="connsiteY15" fmla="*/ 74255 h 146893"/>
                <a:gd name="connsiteX16" fmla="*/ 55943 w 186244"/>
                <a:gd name="connsiteY16" fmla="*/ 70698 h 146893"/>
                <a:gd name="connsiteX17" fmla="*/ 55943 w 186244"/>
                <a:gd name="connsiteY17" fmla="*/ 65660 h 146893"/>
                <a:gd name="connsiteX18" fmla="*/ 55993 w 186244"/>
                <a:gd name="connsiteY18" fmla="*/ 65116 h 146893"/>
                <a:gd name="connsiteX19" fmla="*/ 57376 w 186244"/>
                <a:gd name="connsiteY19" fmla="*/ 59287 h 146893"/>
                <a:gd name="connsiteX20" fmla="*/ 57574 w 186244"/>
                <a:gd name="connsiteY20" fmla="*/ 58843 h 146893"/>
                <a:gd name="connsiteX21" fmla="*/ 59006 w 186244"/>
                <a:gd name="connsiteY21" fmla="*/ 56373 h 146893"/>
                <a:gd name="connsiteX22" fmla="*/ 57475 w 186244"/>
                <a:gd name="connsiteY22" fmla="*/ 58348 h 146893"/>
                <a:gd name="connsiteX23" fmla="*/ 58710 w 186244"/>
                <a:gd name="connsiteY23" fmla="*/ 56916 h 146893"/>
                <a:gd name="connsiteX24" fmla="*/ 57376 w 186244"/>
                <a:gd name="connsiteY24" fmla="*/ 57706 h 146893"/>
                <a:gd name="connsiteX25" fmla="*/ 59500 w 186244"/>
                <a:gd name="connsiteY25" fmla="*/ 56076 h 146893"/>
                <a:gd name="connsiteX26" fmla="*/ 61772 w 186244"/>
                <a:gd name="connsiteY26" fmla="*/ 55434 h 146893"/>
                <a:gd name="connsiteX27" fmla="*/ 66614 w 186244"/>
                <a:gd name="connsiteY27" fmla="*/ 55335 h 146893"/>
                <a:gd name="connsiteX28" fmla="*/ 72937 w 186244"/>
                <a:gd name="connsiteY28" fmla="*/ 55533 h 146893"/>
                <a:gd name="connsiteX29" fmla="*/ 75802 w 186244"/>
                <a:gd name="connsiteY29" fmla="*/ 56076 h 146893"/>
                <a:gd name="connsiteX30" fmla="*/ 90572 w 186244"/>
                <a:gd name="connsiteY30" fmla="*/ 59979 h 146893"/>
                <a:gd name="connsiteX31" fmla="*/ 93734 w 186244"/>
                <a:gd name="connsiteY31" fmla="*/ 61312 h 146893"/>
                <a:gd name="connsiteX32" fmla="*/ 100452 w 186244"/>
                <a:gd name="connsiteY32" fmla="*/ 64918 h 146893"/>
                <a:gd name="connsiteX33" fmla="*/ 112011 w 186244"/>
                <a:gd name="connsiteY33" fmla="*/ 72575 h 146893"/>
                <a:gd name="connsiteX34" fmla="*/ 138242 w 186244"/>
                <a:gd name="connsiteY34" fmla="*/ 91347 h 146893"/>
                <a:gd name="connsiteX35" fmla="*/ 171339 w 186244"/>
                <a:gd name="connsiteY35" fmla="*/ 106067 h 146893"/>
                <a:gd name="connsiteX36" fmla="*/ 185763 w 186244"/>
                <a:gd name="connsiteY36" fmla="*/ 86061 h 146893"/>
                <a:gd name="connsiteX37" fmla="*/ 185763 w 186244"/>
                <a:gd name="connsiteY37" fmla="*/ 86061 h 146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6244" h="146893">
                  <a:moveTo>
                    <a:pt x="185763" y="86061"/>
                  </a:moveTo>
                  <a:cubicBezTo>
                    <a:pt x="182108" y="72180"/>
                    <a:pt x="169610" y="62004"/>
                    <a:pt x="159582" y="52519"/>
                  </a:cubicBezTo>
                  <a:cubicBezTo>
                    <a:pt x="150394" y="43776"/>
                    <a:pt x="141403" y="34637"/>
                    <a:pt x="131721" y="26486"/>
                  </a:cubicBezTo>
                  <a:cubicBezTo>
                    <a:pt x="110727" y="8802"/>
                    <a:pt x="83508" y="-2709"/>
                    <a:pt x="55549" y="552"/>
                  </a:cubicBezTo>
                  <a:cubicBezTo>
                    <a:pt x="26700" y="3911"/>
                    <a:pt x="5458" y="24609"/>
                    <a:pt x="1111" y="53408"/>
                  </a:cubicBezTo>
                  <a:cubicBezTo>
                    <a:pt x="-1013" y="67388"/>
                    <a:pt x="24" y="80380"/>
                    <a:pt x="3235" y="94212"/>
                  </a:cubicBezTo>
                  <a:cubicBezTo>
                    <a:pt x="4618" y="100239"/>
                    <a:pt x="6298" y="106265"/>
                    <a:pt x="8225" y="112143"/>
                  </a:cubicBezTo>
                  <a:cubicBezTo>
                    <a:pt x="9509" y="116095"/>
                    <a:pt x="11238" y="119899"/>
                    <a:pt x="13066" y="123653"/>
                  </a:cubicBezTo>
                  <a:cubicBezTo>
                    <a:pt x="13856" y="125185"/>
                    <a:pt x="14597" y="126667"/>
                    <a:pt x="15338" y="128198"/>
                  </a:cubicBezTo>
                  <a:cubicBezTo>
                    <a:pt x="16721" y="130865"/>
                    <a:pt x="16820" y="131211"/>
                    <a:pt x="15585" y="129285"/>
                  </a:cubicBezTo>
                  <a:cubicBezTo>
                    <a:pt x="19487" y="141190"/>
                    <a:pt x="31146" y="148550"/>
                    <a:pt x="43495" y="146575"/>
                  </a:cubicBezTo>
                  <a:cubicBezTo>
                    <a:pt x="55153" y="144697"/>
                    <a:pt x="65576" y="133928"/>
                    <a:pt x="64588" y="121430"/>
                  </a:cubicBezTo>
                  <a:cubicBezTo>
                    <a:pt x="64193" y="116244"/>
                    <a:pt x="64341" y="111057"/>
                    <a:pt x="63749" y="105919"/>
                  </a:cubicBezTo>
                  <a:cubicBezTo>
                    <a:pt x="62958" y="98905"/>
                    <a:pt x="60735" y="92483"/>
                    <a:pt x="58908" y="85715"/>
                  </a:cubicBezTo>
                  <a:cubicBezTo>
                    <a:pt x="58216" y="83146"/>
                    <a:pt x="57524" y="80577"/>
                    <a:pt x="56932" y="78009"/>
                  </a:cubicBezTo>
                  <a:cubicBezTo>
                    <a:pt x="56734" y="77169"/>
                    <a:pt x="55697" y="70007"/>
                    <a:pt x="56092" y="74255"/>
                  </a:cubicBezTo>
                  <a:cubicBezTo>
                    <a:pt x="56487" y="78206"/>
                    <a:pt x="55993" y="71488"/>
                    <a:pt x="55943" y="70698"/>
                  </a:cubicBezTo>
                  <a:cubicBezTo>
                    <a:pt x="55894" y="69018"/>
                    <a:pt x="55993" y="67339"/>
                    <a:pt x="55943" y="65660"/>
                  </a:cubicBezTo>
                  <a:cubicBezTo>
                    <a:pt x="55746" y="59485"/>
                    <a:pt x="54758" y="70698"/>
                    <a:pt x="55993" y="65116"/>
                  </a:cubicBezTo>
                  <a:cubicBezTo>
                    <a:pt x="56438" y="63140"/>
                    <a:pt x="56932" y="61263"/>
                    <a:pt x="57376" y="59287"/>
                  </a:cubicBezTo>
                  <a:cubicBezTo>
                    <a:pt x="58710" y="53557"/>
                    <a:pt x="54511" y="63733"/>
                    <a:pt x="57574" y="58843"/>
                  </a:cubicBezTo>
                  <a:cubicBezTo>
                    <a:pt x="58018" y="58003"/>
                    <a:pt x="58463" y="57163"/>
                    <a:pt x="59006" y="56373"/>
                  </a:cubicBezTo>
                  <a:cubicBezTo>
                    <a:pt x="60143" y="54594"/>
                    <a:pt x="59599" y="55236"/>
                    <a:pt x="57475" y="58348"/>
                  </a:cubicBezTo>
                  <a:cubicBezTo>
                    <a:pt x="57870" y="57854"/>
                    <a:pt x="58315" y="57410"/>
                    <a:pt x="58710" y="56916"/>
                  </a:cubicBezTo>
                  <a:cubicBezTo>
                    <a:pt x="60883" y="54841"/>
                    <a:pt x="60439" y="55088"/>
                    <a:pt x="57376" y="57706"/>
                  </a:cubicBezTo>
                  <a:cubicBezTo>
                    <a:pt x="57425" y="57212"/>
                    <a:pt x="62909" y="54397"/>
                    <a:pt x="59500" y="56076"/>
                  </a:cubicBezTo>
                  <a:cubicBezTo>
                    <a:pt x="55351" y="58101"/>
                    <a:pt x="66564" y="54594"/>
                    <a:pt x="61772" y="55434"/>
                  </a:cubicBezTo>
                  <a:cubicBezTo>
                    <a:pt x="58265" y="56076"/>
                    <a:pt x="65675" y="55335"/>
                    <a:pt x="66614" y="55335"/>
                  </a:cubicBezTo>
                  <a:cubicBezTo>
                    <a:pt x="68738" y="55335"/>
                    <a:pt x="70813" y="55384"/>
                    <a:pt x="72937" y="55533"/>
                  </a:cubicBezTo>
                  <a:cubicBezTo>
                    <a:pt x="67207" y="55187"/>
                    <a:pt x="74517" y="55829"/>
                    <a:pt x="75802" y="56076"/>
                  </a:cubicBezTo>
                  <a:cubicBezTo>
                    <a:pt x="80791" y="57064"/>
                    <a:pt x="85731" y="58447"/>
                    <a:pt x="90572" y="59979"/>
                  </a:cubicBezTo>
                  <a:cubicBezTo>
                    <a:pt x="95462" y="61510"/>
                    <a:pt x="88794" y="58645"/>
                    <a:pt x="93734" y="61312"/>
                  </a:cubicBezTo>
                  <a:cubicBezTo>
                    <a:pt x="95957" y="62547"/>
                    <a:pt x="98278" y="63634"/>
                    <a:pt x="100452" y="64918"/>
                  </a:cubicBezTo>
                  <a:cubicBezTo>
                    <a:pt x="104453" y="67240"/>
                    <a:pt x="108257" y="69908"/>
                    <a:pt x="112011" y="72575"/>
                  </a:cubicBezTo>
                  <a:cubicBezTo>
                    <a:pt x="120804" y="78799"/>
                    <a:pt x="129498" y="85073"/>
                    <a:pt x="138242" y="91347"/>
                  </a:cubicBezTo>
                  <a:cubicBezTo>
                    <a:pt x="148418" y="98658"/>
                    <a:pt x="158495" y="105178"/>
                    <a:pt x="171339" y="106067"/>
                  </a:cubicBezTo>
                  <a:cubicBezTo>
                    <a:pt x="181811" y="106710"/>
                    <a:pt x="188085" y="94953"/>
                    <a:pt x="185763" y="86061"/>
                  </a:cubicBezTo>
                  <a:lnTo>
                    <a:pt x="185763" y="86061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56" name="任意多边形: 形状 555"/>
            <p:cNvSpPr/>
            <p:nvPr/>
          </p:nvSpPr>
          <p:spPr>
            <a:xfrm>
              <a:off x="4374070" y="5894483"/>
              <a:ext cx="203177" cy="170038"/>
            </a:xfrm>
            <a:custGeom>
              <a:avLst/>
              <a:gdLst>
                <a:gd name="connsiteX0" fmla="*/ 185830 w 203177"/>
                <a:gd name="connsiteY0" fmla="*/ 169932 h 170038"/>
                <a:gd name="connsiteX1" fmla="*/ 202674 w 203177"/>
                <a:gd name="connsiteY1" fmla="*/ 139552 h 170038"/>
                <a:gd name="connsiteX2" fmla="*/ 188596 w 203177"/>
                <a:gd name="connsiteY2" fmla="*/ 103392 h 170038"/>
                <a:gd name="connsiteX3" fmla="*/ 153523 w 203177"/>
                <a:gd name="connsiteY3" fmla="*/ 46386 h 170038"/>
                <a:gd name="connsiteX4" fmla="*/ 93355 w 203177"/>
                <a:gd name="connsiteY4" fmla="*/ 3557 h 170038"/>
                <a:gd name="connsiteX5" fmla="*/ 7896 w 203177"/>
                <a:gd name="connsiteY5" fmla="*/ 35519 h 170038"/>
                <a:gd name="connsiteX6" fmla="*/ 683 w 203177"/>
                <a:gd name="connsiteY6" fmla="*/ 86893 h 170038"/>
                <a:gd name="connsiteX7" fmla="*/ 8834 w 203177"/>
                <a:gd name="connsiteY7" fmla="*/ 118607 h 170038"/>
                <a:gd name="connsiteX8" fmla="*/ 18022 w 203177"/>
                <a:gd name="connsiteY8" fmla="*/ 129771 h 170038"/>
                <a:gd name="connsiteX9" fmla="*/ 20245 w 203177"/>
                <a:gd name="connsiteY9" fmla="*/ 132043 h 170038"/>
                <a:gd name="connsiteX10" fmla="*/ 25185 w 203177"/>
                <a:gd name="connsiteY10" fmla="*/ 135995 h 170038"/>
                <a:gd name="connsiteX11" fmla="*/ 49539 w 203177"/>
                <a:gd name="connsiteY11" fmla="*/ 135403 h 170038"/>
                <a:gd name="connsiteX12" fmla="*/ 52552 w 203177"/>
                <a:gd name="connsiteY12" fmla="*/ 132784 h 170038"/>
                <a:gd name="connsiteX13" fmla="*/ 57344 w 203177"/>
                <a:gd name="connsiteY13" fmla="*/ 126313 h 170038"/>
                <a:gd name="connsiteX14" fmla="*/ 62432 w 203177"/>
                <a:gd name="connsiteY14" fmla="*/ 119348 h 170038"/>
                <a:gd name="connsiteX15" fmla="*/ 69446 w 203177"/>
                <a:gd name="connsiteY15" fmla="*/ 88079 h 170038"/>
                <a:gd name="connsiteX16" fmla="*/ 68656 w 203177"/>
                <a:gd name="connsiteY16" fmla="*/ 68714 h 170038"/>
                <a:gd name="connsiteX17" fmla="*/ 68853 w 203177"/>
                <a:gd name="connsiteY17" fmla="*/ 67578 h 170038"/>
                <a:gd name="connsiteX18" fmla="*/ 67915 w 203177"/>
                <a:gd name="connsiteY18" fmla="*/ 69900 h 170038"/>
                <a:gd name="connsiteX19" fmla="*/ 70138 w 203177"/>
                <a:gd name="connsiteY19" fmla="*/ 66245 h 170038"/>
                <a:gd name="connsiteX20" fmla="*/ 68952 w 203177"/>
                <a:gd name="connsiteY20" fmla="*/ 68319 h 170038"/>
                <a:gd name="connsiteX21" fmla="*/ 68755 w 203177"/>
                <a:gd name="connsiteY21" fmla="*/ 68171 h 170038"/>
                <a:gd name="connsiteX22" fmla="*/ 68804 w 203177"/>
                <a:gd name="connsiteY22" fmla="*/ 68270 h 170038"/>
                <a:gd name="connsiteX23" fmla="*/ 72558 w 203177"/>
                <a:gd name="connsiteY23" fmla="*/ 66047 h 170038"/>
                <a:gd name="connsiteX24" fmla="*/ 70583 w 203177"/>
                <a:gd name="connsiteY24" fmla="*/ 67133 h 170038"/>
                <a:gd name="connsiteX25" fmla="*/ 75671 w 203177"/>
                <a:gd name="connsiteY25" fmla="*/ 65850 h 170038"/>
                <a:gd name="connsiteX26" fmla="*/ 72015 w 203177"/>
                <a:gd name="connsiteY26" fmla="*/ 66541 h 170038"/>
                <a:gd name="connsiteX27" fmla="*/ 77251 w 203177"/>
                <a:gd name="connsiteY27" fmla="*/ 66195 h 170038"/>
                <a:gd name="connsiteX28" fmla="*/ 87674 w 203177"/>
                <a:gd name="connsiteY28" fmla="*/ 66343 h 170038"/>
                <a:gd name="connsiteX29" fmla="*/ 89848 w 203177"/>
                <a:gd name="connsiteY29" fmla="*/ 66590 h 170038"/>
                <a:gd name="connsiteX30" fmla="*/ 93355 w 203177"/>
                <a:gd name="connsiteY30" fmla="*/ 67479 h 170038"/>
                <a:gd name="connsiteX31" fmla="*/ 100320 w 203177"/>
                <a:gd name="connsiteY31" fmla="*/ 70838 h 170038"/>
                <a:gd name="connsiteX32" fmla="*/ 106940 w 203177"/>
                <a:gd name="connsiteY32" fmla="*/ 74691 h 170038"/>
                <a:gd name="connsiteX33" fmla="*/ 106841 w 203177"/>
                <a:gd name="connsiteY33" fmla="*/ 74346 h 170038"/>
                <a:gd name="connsiteX34" fmla="*/ 110348 w 203177"/>
                <a:gd name="connsiteY34" fmla="*/ 77112 h 170038"/>
                <a:gd name="connsiteX35" fmla="*/ 121858 w 203177"/>
                <a:gd name="connsiteY35" fmla="*/ 87733 h 170038"/>
                <a:gd name="connsiteX36" fmla="*/ 132429 w 203177"/>
                <a:gd name="connsiteY36" fmla="*/ 99490 h 170038"/>
                <a:gd name="connsiteX37" fmla="*/ 134356 w 203177"/>
                <a:gd name="connsiteY37" fmla="*/ 101811 h 170038"/>
                <a:gd name="connsiteX38" fmla="*/ 139988 w 203177"/>
                <a:gd name="connsiteY38" fmla="*/ 109172 h 170038"/>
                <a:gd name="connsiteX39" fmla="*/ 158710 w 203177"/>
                <a:gd name="connsiteY39" fmla="*/ 136144 h 170038"/>
                <a:gd name="connsiteX40" fmla="*/ 182816 w 203177"/>
                <a:gd name="connsiteY40" fmla="*/ 167067 h 170038"/>
                <a:gd name="connsiteX41" fmla="*/ 179112 w 203177"/>
                <a:gd name="connsiteY41" fmla="*/ 162473 h 170038"/>
                <a:gd name="connsiteX42" fmla="*/ 183014 w 203177"/>
                <a:gd name="connsiteY42" fmla="*/ 168994 h 170038"/>
                <a:gd name="connsiteX43" fmla="*/ 185830 w 203177"/>
                <a:gd name="connsiteY43" fmla="*/ 169932 h 170038"/>
                <a:gd name="connsiteX44" fmla="*/ 185830 w 203177"/>
                <a:gd name="connsiteY44" fmla="*/ 169932 h 17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3177" h="170038">
                  <a:moveTo>
                    <a:pt x="185830" y="169932"/>
                  </a:moveTo>
                  <a:cubicBezTo>
                    <a:pt x="198969" y="165684"/>
                    <a:pt x="205046" y="152593"/>
                    <a:pt x="202674" y="139552"/>
                  </a:cubicBezTo>
                  <a:cubicBezTo>
                    <a:pt x="200303" y="126708"/>
                    <a:pt x="194227" y="115050"/>
                    <a:pt x="188596" y="103392"/>
                  </a:cubicBezTo>
                  <a:cubicBezTo>
                    <a:pt x="178765" y="83040"/>
                    <a:pt x="167997" y="63824"/>
                    <a:pt x="153523" y="46386"/>
                  </a:cubicBezTo>
                  <a:cubicBezTo>
                    <a:pt x="137864" y="27516"/>
                    <a:pt x="116721" y="11462"/>
                    <a:pt x="93355" y="3557"/>
                  </a:cubicBezTo>
                  <a:cubicBezTo>
                    <a:pt x="62333" y="-6915"/>
                    <a:pt x="23851" y="6324"/>
                    <a:pt x="7896" y="35519"/>
                  </a:cubicBezTo>
                  <a:cubicBezTo>
                    <a:pt x="-848" y="51524"/>
                    <a:pt x="-650" y="69258"/>
                    <a:pt x="683" y="86893"/>
                  </a:cubicBezTo>
                  <a:cubicBezTo>
                    <a:pt x="1523" y="97761"/>
                    <a:pt x="2857" y="109271"/>
                    <a:pt x="8834" y="118607"/>
                  </a:cubicBezTo>
                  <a:cubicBezTo>
                    <a:pt x="11403" y="122609"/>
                    <a:pt x="14713" y="126363"/>
                    <a:pt x="18022" y="129771"/>
                  </a:cubicBezTo>
                  <a:cubicBezTo>
                    <a:pt x="18714" y="130512"/>
                    <a:pt x="19504" y="131303"/>
                    <a:pt x="20245" y="132043"/>
                  </a:cubicBezTo>
                  <a:cubicBezTo>
                    <a:pt x="21036" y="132784"/>
                    <a:pt x="27853" y="138317"/>
                    <a:pt x="25185" y="135995"/>
                  </a:cubicBezTo>
                  <a:cubicBezTo>
                    <a:pt x="32200" y="142022"/>
                    <a:pt x="42919" y="142466"/>
                    <a:pt x="49539" y="135403"/>
                  </a:cubicBezTo>
                  <a:cubicBezTo>
                    <a:pt x="46723" y="137428"/>
                    <a:pt x="47711" y="136539"/>
                    <a:pt x="52552" y="132784"/>
                  </a:cubicBezTo>
                  <a:cubicBezTo>
                    <a:pt x="54182" y="130611"/>
                    <a:pt x="55763" y="128487"/>
                    <a:pt x="57344" y="126313"/>
                  </a:cubicBezTo>
                  <a:cubicBezTo>
                    <a:pt x="52947" y="132043"/>
                    <a:pt x="61394" y="121126"/>
                    <a:pt x="62432" y="119348"/>
                  </a:cubicBezTo>
                  <a:cubicBezTo>
                    <a:pt x="68261" y="109814"/>
                    <a:pt x="69496" y="98996"/>
                    <a:pt x="69446" y="88079"/>
                  </a:cubicBezTo>
                  <a:cubicBezTo>
                    <a:pt x="69397" y="81657"/>
                    <a:pt x="69100" y="75087"/>
                    <a:pt x="68656" y="68714"/>
                  </a:cubicBezTo>
                  <a:cubicBezTo>
                    <a:pt x="68162" y="60959"/>
                    <a:pt x="67421" y="74593"/>
                    <a:pt x="68853" y="67578"/>
                  </a:cubicBezTo>
                  <a:cubicBezTo>
                    <a:pt x="69990" y="64022"/>
                    <a:pt x="69644" y="64812"/>
                    <a:pt x="67915" y="69900"/>
                  </a:cubicBezTo>
                  <a:cubicBezTo>
                    <a:pt x="68557" y="68616"/>
                    <a:pt x="69348" y="67430"/>
                    <a:pt x="70138" y="66245"/>
                  </a:cubicBezTo>
                  <a:cubicBezTo>
                    <a:pt x="66927" y="70394"/>
                    <a:pt x="66532" y="71085"/>
                    <a:pt x="68952" y="68319"/>
                  </a:cubicBezTo>
                  <a:cubicBezTo>
                    <a:pt x="71076" y="66343"/>
                    <a:pt x="70978" y="66294"/>
                    <a:pt x="68755" y="68171"/>
                  </a:cubicBezTo>
                  <a:cubicBezTo>
                    <a:pt x="66433" y="69949"/>
                    <a:pt x="66433" y="69999"/>
                    <a:pt x="68804" y="68270"/>
                  </a:cubicBezTo>
                  <a:cubicBezTo>
                    <a:pt x="70039" y="67479"/>
                    <a:pt x="71274" y="66738"/>
                    <a:pt x="72558" y="66047"/>
                  </a:cubicBezTo>
                  <a:cubicBezTo>
                    <a:pt x="67816" y="68072"/>
                    <a:pt x="67174" y="68418"/>
                    <a:pt x="70583" y="67133"/>
                  </a:cubicBezTo>
                  <a:cubicBezTo>
                    <a:pt x="72262" y="66590"/>
                    <a:pt x="73942" y="66146"/>
                    <a:pt x="75671" y="65850"/>
                  </a:cubicBezTo>
                  <a:cubicBezTo>
                    <a:pt x="74436" y="66096"/>
                    <a:pt x="73250" y="66294"/>
                    <a:pt x="72015" y="66541"/>
                  </a:cubicBezTo>
                  <a:cubicBezTo>
                    <a:pt x="73744" y="66442"/>
                    <a:pt x="75522" y="66343"/>
                    <a:pt x="77251" y="66195"/>
                  </a:cubicBezTo>
                  <a:cubicBezTo>
                    <a:pt x="80759" y="65997"/>
                    <a:pt x="84167" y="66195"/>
                    <a:pt x="87674" y="66343"/>
                  </a:cubicBezTo>
                  <a:cubicBezTo>
                    <a:pt x="95331" y="66639"/>
                    <a:pt x="82290" y="64466"/>
                    <a:pt x="89848" y="66590"/>
                  </a:cubicBezTo>
                  <a:cubicBezTo>
                    <a:pt x="91528" y="67035"/>
                    <a:pt x="100568" y="68566"/>
                    <a:pt x="93355" y="67479"/>
                  </a:cubicBezTo>
                  <a:cubicBezTo>
                    <a:pt x="95578" y="67825"/>
                    <a:pt x="98345" y="69752"/>
                    <a:pt x="100320" y="70838"/>
                  </a:cubicBezTo>
                  <a:cubicBezTo>
                    <a:pt x="102593" y="72024"/>
                    <a:pt x="104717" y="73457"/>
                    <a:pt x="106940" y="74691"/>
                  </a:cubicBezTo>
                  <a:cubicBezTo>
                    <a:pt x="109410" y="76371"/>
                    <a:pt x="109410" y="76273"/>
                    <a:pt x="106841" y="74346"/>
                  </a:cubicBezTo>
                  <a:cubicBezTo>
                    <a:pt x="108027" y="75235"/>
                    <a:pt x="109212" y="76174"/>
                    <a:pt x="110348" y="77112"/>
                  </a:cubicBezTo>
                  <a:cubicBezTo>
                    <a:pt x="114399" y="80422"/>
                    <a:pt x="118203" y="83978"/>
                    <a:pt x="121858" y="87733"/>
                  </a:cubicBezTo>
                  <a:cubicBezTo>
                    <a:pt x="125563" y="91487"/>
                    <a:pt x="128972" y="95538"/>
                    <a:pt x="132429" y="99490"/>
                  </a:cubicBezTo>
                  <a:cubicBezTo>
                    <a:pt x="135986" y="103541"/>
                    <a:pt x="131293" y="97860"/>
                    <a:pt x="134356" y="101811"/>
                  </a:cubicBezTo>
                  <a:cubicBezTo>
                    <a:pt x="136233" y="104232"/>
                    <a:pt x="138160" y="106702"/>
                    <a:pt x="139988" y="109172"/>
                  </a:cubicBezTo>
                  <a:cubicBezTo>
                    <a:pt x="146508" y="117965"/>
                    <a:pt x="152782" y="126956"/>
                    <a:pt x="158710" y="136144"/>
                  </a:cubicBezTo>
                  <a:cubicBezTo>
                    <a:pt x="166070" y="147554"/>
                    <a:pt x="169874" y="160892"/>
                    <a:pt x="182816" y="167067"/>
                  </a:cubicBezTo>
                  <a:cubicBezTo>
                    <a:pt x="181581" y="165536"/>
                    <a:pt x="180346" y="164005"/>
                    <a:pt x="179112" y="162473"/>
                  </a:cubicBezTo>
                  <a:cubicBezTo>
                    <a:pt x="180198" y="165042"/>
                    <a:pt x="181285" y="166820"/>
                    <a:pt x="183014" y="168994"/>
                  </a:cubicBezTo>
                  <a:cubicBezTo>
                    <a:pt x="183804" y="169734"/>
                    <a:pt x="184742" y="170278"/>
                    <a:pt x="185830" y="169932"/>
                  </a:cubicBezTo>
                  <a:lnTo>
                    <a:pt x="185830" y="169932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57" name="任意多边形: 形状 556"/>
            <p:cNvSpPr/>
            <p:nvPr/>
          </p:nvSpPr>
          <p:spPr>
            <a:xfrm>
              <a:off x="4271869" y="6155506"/>
              <a:ext cx="127275" cy="116677"/>
            </a:xfrm>
            <a:custGeom>
              <a:avLst/>
              <a:gdLst>
                <a:gd name="connsiteX0" fmla="*/ 37 w 127275"/>
                <a:gd name="connsiteY0" fmla="*/ 20303 h 116677"/>
                <a:gd name="connsiteX1" fmla="*/ 7151 w 127275"/>
                <a:gd name="connsiteY1" fmla="*/ 36505 h 116677"/>
                <a:gd name="connsiteX2" fmla="*/ 11992 w 127275"/>
                <a:gd name="connsiteY2" fmla="*/ 41593 h 116677"/>
                <a:gd name="connsiteX3" fmla="*/ 22217 w 127275"/>
                <a:gd name="connsiteY3" fmla="*/ 51227 h 116677"/>
                <a:gd name="connsiteX4" fmla="*/ 43706 w 127275"/>
                <a:gd name="connsiteY4" fmla="*/ 70640 h 116677"/>
                <a:gd name="connsiteX5" fmla="*/ 63910 w 127275"/>
                <a:gd name="connsiteY5" fmla="*/ 90399 h 116677"/>
                <a:gd name="connsiteX6" fmla="*/ 89004 w 127275"/>
                <a:gd name="connsiteY6" fmla="*/ 113469 h 116677"/>
                <a:gd name="connsiteX7" fmla="*/ 120372 w 127275"/>
                <a:gd name="connsiteY7" fmla="*/ 108628 h 116677"/>
                <a:gd name="connsiteX8" fmla="*/ 123682 w 127275"/>
                <a:gd name="connsiteY8" fmla="*/ 77012 h 116677"/>
                <a:gd name="connsiteX9" fmla="*/ 111480 w 127275"/>
                <a:gd name="connsiteY9" fmla="*/ 62045 h 116677"/>
                <a:gd name="connsiteX10" fmla="*/ 100465 w 127275"/>
                <a:gd name="connsiteY10" fmla="*/ 51967 h 116677"/>
                <a:gd name="connsiteX11" fmla="*/ 78235 w 127275"/>
                <a:gd name="connsiteY11" fmla="*/ 33245 h 116677"/>
                <a:gd name="connsiteX12" fmla="*/ 51708 w 127275"/>
                <a:gd name="connsiteY12" fmla="*/ 13634 h 116677"/>
                <a:gd name="connsiteX13" fmla="*/ 14165 w 127275"/>
                <a:gd name="connsiteY13" fmla="*/ 790 h 116677"/>
                <a:gd name="connsiteX14" fmla="*/ 37 w 127275"/>
                <a:gd name="connsiteY14" fmla="*/ 20303 h 116677"/>
                <a:gd name="connsiteX15" fmla="*/ 37 w 127275"/>
                <a:gd name="connsiteY15" fmla="*/ 20303 h 11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275" h="116677">
                  <a:moveTo>
                    <a:pt x="37" y="20303"/>
                  </a:moveTo>
                  <a:cubicBezTo>
                    <a:pt x="482" y="27021"/>
                    <a:pt x="2705" y="31664"/>
                    <a:pt x="7151" y="36505"/>
                  </a:cubicBezTo>
                  <a:cubicBezTo>
                    <a:pt x="8731" y="38235"/>
                    <a:pt x="10362" y="39865"/>
                    <a:pt x="11992" y="41593"/>
                  </a:cubicBezTo>
                  <a:cubicBezTo>
                    <a:pt x="15252" y="45052"/>
                    <a:pt x="18661" y="48114"/>
                    <a:pt x="22217" y="51227"/>
                  </a:cubicBezTo>
                  <a:cubicBezTo>
                    <a:pt x="29479" y="57599"/>
                    <a:pt x="36642" y="64070"/>
                    <a:pt x="43706" y="70640"/>
                  </a:cubicBezTo>
                  <a:cubicBezTo>
                    <a:pt x="50621" y="77062"/>
                    <a:pt x="57340" y="83632"/>
                    <a:pt x="63910" y="90399"/>
                  </a:cubicBezTo>
                  <a:cubicBezTo>
                    <a:pt x="71814" y="98550"/>
                    <a:pt x="79223" y="107442"/>
                    <a:pt x="89004" y="113469"/>
                  </a:cubicBezTo>
                  <a:cubicBezTo>
                    <a:pt x="98390" y="119248"/>
                    <a:pt x="113111" y="116976"/>
                    <a:pt x="120372" y="108628"/>
                  </a:cubicBezTo>
                  <a:cubicBezTo>
                    <a:pt x="128276" y="99587"/>
                    <a:pt x="129412" y="87534"/>
                    <a:pt x="123682" y="77012"/>
                  </a:cubicBezTo>
                  <a:cubicBezTo>
                    <a:pt x="120965" y="72023"/>
                    <a:pt x="115680" y="66194"/>
                    <a:pt x="111480" y="62045"/>
                  </a:cubicBezTo>
                  <a:cubicBezTo>
                    <a:pt x="107973" y="58537"/>
                    <a:pt x="104170" y="55277"/>
                    <a:pt x="100465" y="51967"/>
                  </a:cubicBezTo>
                  <a:cubicBezTo>
                    <a:pt x="93203" y="45546"/>
                    <a:pt x="85793" y="39272"/>
                    <a:pt x="78235" y="33245"/>
                  </a:cubicBezTo>
                  <a:cubicBezTo>
                    <a:pt x="69640" y="26379"/>
                    <a:pt x="60797" y="19809"/>
                    <a:pt x="51708" y="13634"/>
                  </a:cubicBezTo>
                  <a:cubicBezTo>
                    <a:pt x="41186" y="6422"/>
                    <a:pt x="27206" y="-2766"/>
                    <a:pt x="14165" y="790"/>
                  </a:cubicBezTo>
                  <a:cubicBezTo>
                    <a:pt x="6015" y="3063"/>
                    <a:pt x="-556" y="11855"/>
                    <a:pt x="37" y="20303"/>
                  </a:cubicBezTo>
                  <a:lnTo>
                    <a:pt x="37" y="20303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58" name="任意多边形: 形状 557"/>
            <p:cNvSpPr/>
            <p:nvPr/>
          </p:nvSpPr>
          <p:spPr>
            <a:xfrm>
              <a:off x="4270870" y="6377494"/>
              <a:ext cx="139612" cy="107390"/>
            </a:xfrm>
            <a:custGeom>
              <a:avLst/>
              <a:gdLst>
                <a:gd name="connsiteX0" fmla="*/ 2123 w 139612"/>
                <a:gd name="connsiteY0" fmla="*/ 24907 h 107390"/>
                <a:gd name="connsiteX1" fmla="*/ 3209 w 139612"/>
                <a:gd name="connsiteY1" fmla="*/ 27525 h 107390"/>
                <a:gd name="connsiteX2" fmla="*/ 7359 w 139612"/>
                <a:gd name="connsiteY2" fmla="*/ 32168 h 107390"/>
                <a:gd name="connsiteX3" fmla="*/ 13188 w 139612"/>
                <a:gd name="connsiteY3" fmla="*/ 36960 h 107390"/>
                <a:gd name="connsiteX4" fmla="*/ 26773 w 139612"/>
                <a:gd name="connsiteY4" fmla="*/ 45160 h 107390"/>
                <a:gd name="connsiteX5" fmla="*/ 50188 w 139612"/>
                <a:gd name="connsiteY5" fmla="*/ 59683 h 107390"/>
                <a:gd name="connsiteX6" fmla="*/ 56017 w 139612"/>
                <a:gd name="connsiteY6" fmla="*/ 63784 h 107390"/>
                <a:gd name="connsiteX7" fmla="*/ 57498 w 139612"/>
                <a:gd name="connsiteY7" fmla="*/ 64920 h 107390"/>
                <a:gd name="connsiteX8" fmla="*/ 68515 w 139612"/>
                <a:gd name="connsiteY8" fmla="*/ 73811 h 107390"/>
                <a:gd name="connsiteX9" fmla="*/ 88867 w 139612"/>
                <a:gd name="connsiteY9" fmla="*/ 92287 h 107390"/>
                <a:gd name="connsiteX10" fmla="*/ 104625 w 139612"/>
                <a:gd name="connsiteY10" fmla="*/ 104933 h 107390"/>
                <a:gd name="connsiteX11" fmla="*/ 131349 w 139612"/>
                <a:gd name="connsiteY11" fmla="*/ 102413 h 107390"/>
                <a:gd name="connsiteX12" fmla="*/ 138512 w 139612"/>
                <a:gd name="connsiteY12" fmla="*/ 75688 h 107390"/>
                <a:gd name="connsiteX13" fmla="*/ 124977 w 139612"/>
                <a:gd name="connsiteY13" fmla="*/ 56868 h 107390"/>
                <a:gd name="connsiteX14" fmla="*/ 77307 w 139612"/>
                <a:gd name="connsiteY14" fmla="*/ 21399 h 107390"/>
                <a:gd name="connsiteX15" fmla="*/ 50188 w 139612"/>
                <a:gd name="connsiteY15" fmla="*/ 8062 h 107390"/>
                <a:gd name="connsiteX16" fmla="*/ 31663 w 139612"/>
                <a:gd name="connsiteY16" fmla="*/ 1393 h 107390"/>
                <a:gd name="connsiteX17" fmla="*/ 21290 w 139612"/>
                <a:gd name="connsiteY17" fmla="*/ 158 h 107390"/>
                <a:gd name="connsiteX18" fmla="*/ 18029 w 139612"/>
                <a:gd name="connsiteY18" fmla="*/ 10 h 107390"/>
                <a:gd name="connsiteX19" fmla="*/ 13238 w 139612"/>
                <a:gd name="connsiteY19" fmla="*/ 751 h 107390"/>
                <a:gd name="connsiteX20" fmla="*/ 10669 w 139612"/>
                <a:gd name="connsiteY20" fmla="*/ 2035 h 107390"/>
                <a:gd name="connsiteX21" fmla="*/ 2123 w 139612"/>
                <a:gd name="connsiteY21" fmla="*/ 24907 h 107390"/>
                <a:gd name="connsiteX22" fmla="*/ 2123 w 139612"/>
                <a:gd name="connsiteY22" fmla="*/ 24907 h 10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612" h="107390">
                  <a:moveTo>
                    <a:pt x="2123" y="24907"/>
                  </a:moveTo>
                  <a:cubicBezTo>
                    <a:pt x="-347" y="20164"/>
                    <a:pt x="3012" y="27229"/>
                    <a:pt x="3209" y="27525"/>
                  </a:cubicBezTo>
                  <a:cubicBezTo>
                    <a:pt x="4296" y="29304"/>
                    <a:pt x="5877" y="30785"/>
                    <a:pt x="7359" y="32168"/>
                  </a:cubicBezTo>
                  <a:cubicBezTo>
                    <a:pt x="9236" y="33848"/>
                    <a:pt x="11163" y="35478"/>
                    <a:pt x="13188" y="36960"/>
                  </a:cubicBezTo>
                  <a:cubicBezTo>
                    <a:pt x="17387" y="40072"/>
                    <a:pt x="22179" y="42641"/>
                    <a:pt x="26773" y="45160"/>
                  </a:cubicBezTo>
                  <a:cubicBezTo>
                    <a:pt x="34825" y="49606"/>
                    <a:pt x="42580" y="54497"/>
                    <a:pt x="50188" y="59683"/>
                  </a:cubicBezTo>
                  <a:cubicBezTo>
                    <a:pt x="52164" y="61017"/>
                    <a:pt x="54090" y="62400"/>
                    <a:pt x="56017" y="63784"/>
                  </a:cubicBezTo>
                  <a:cubicBezTo>
                    <a:pt x="59524" y="66254"/>
                    <a:pt x="52756" y="61314"/>
                    <a:pt x="57498" y="64920"/>
                  </a:cubicBezTo>
                  <a:cubicBezTo>
                    <a:pt x="61253" y="67785"/>
                    <a:pt x="64908" y="70748"/>
                    <a:pt x="68515" y="73811"/>
                  </a:cubicBezTo>
                  <a:cubicBezTo>
                    <a:pt x="75480" y="79739"/>
                    <a:pt x="82346" y="85914"/>
                    <a:pt x="88867" y="92287"/>
                  </a:cubicBezTo>
                  <a:cubicBezTo>
                    <a:pt x="93807" y="97128"/>
                    <a:pt x="97956" y="102314"/>
                    <a:pt x="104625" y="104933"/>
                  </a:cubicBezTo>
                  <a:cubicBezTo>
                    <a:pt x="113517" y="108440"/>
                    <a:pt x="123643" y="108687"/>
                    <a:pt x="131349" y="102413"/>
                  </a:cubicBezTo>
                  <a:cubicBezTo>
                    <a:pt x="139204" y="96041"/>
                    <a:pt x="141130" y="85173"/>
                    <a:pt x="138512" y="75688"/>
                  </a:cubicBezTo>
                  <a:cubicBezTo>
                    <a:pt x="136339" y="67785"/>
                    <a:pt x="130658" y="62351"/>
                    <a:pt x="124977" y="56868"/>
                  </a:cubicBezTo>
                  <a:cubicBezTo>
                    <a:pt x="110701" y="43085"/>
                    <a:pt x="94449" y="31378"/>
                    <a:pt x="77307" y="21399"/>
                  </a:cubicBezTo>
                  <a:cubicBezTo>
                    <a:pt x="68613" y="16361"/>
                    <a:pt x="59475" y="11965"/>
                    <a:pt x="50188" y="8062"/>
                  </a:cubicBezTo>
                  <a:cubicBezTo>
                    <a:pt x="44112" y="5493"/>
                    <a:pt x="37986" y="3073"/>
                    <a:pt x="31663" y="1393"/>
                  </a:cubicBezTo>
                  <a:cubicBezTo>
                    <a:pt x="28255" y="504"/>
                    <a:pt x="24797" y="306"/>
                    <a:pt x="21290" y="158"/>
                  </a:cubicBezTo>
                  <a:cubicBezTo>
                    <a:pt x="20252" y="109"/>
                    <a:pt x="19067" y="-39"/>
                    <a:pt x="18029" y="10"/>
                  </a:cubicBezTo>
                  <a:cubicBezTo>
                    <a:pt x="16448" y="257"/>
                    <a:pt x="14818" y="504"/>
                    <a:pt x="13238" y="751"/>
                  </a:cubicBezTo>
                  <a:cubicBezTo>
                    <a:pt x="8396" y="2825"/>
                    <a:pt x="7507" y="3270"/>
                    <a:pt x="10669" y="2035"/>
                  </a:cubicBezTo>
                  <a:cubicBezTo>
                    <a:pt x="1085" y="5938"/>
                    <a:pt x="-2768" y="15571"/>
                    <a:pt x="2123" y="24907"/>
                  </a:cubicBezTo>
                  <a:lnTo>
                    <a:pt x="2123" y="24907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59" name="任意多边形: 形状 558"/>
            <p:cNvSpPr/>
            <p:nvPr/>
          </p:nvSpPr>
          <p:spPr>
            <a:xfrm>
              <a:off x="4477977" y="6071904"/>
              <a:ext cx="90914" cy="184106"/>
            </a:xfrm>
            <a:custGeom>
              <a:avLst/>
              <a:gdLst>
                <a:gd name="connsiteX0" fmla="*/ 514 w 90914"/>
                <a:gd name="connsiteY0" fmla="*/ 16865 h 184106"/>
                <a:gd name="connsiteX1" fmla="*/ 415 w 90914"/>
                <a:gd name="connsiteY1" fmla="*/ 16124 h 184106"/>
                <a:gd name="connsiteX2" fmla="*/ 1403 w 90914"/>
                <a:gd name="connsiteY2" fmla="*/ 21903 h 184106"/>
                <a:gd name="connsiteX3" fmla="*/ 1848 w 90914"/>
                <a:gd name="connsiteY3" fmla="*/ 22249 h 184106"/>
                <a:gd name="connsiteX4" fmla="*/ 2045 w 90914"/>
                <a:gd name="connsiteY4" fmla="*/ 26498 h 184106"/>
                <a:gd name="connsiteX5" fmla="*/ 8170 w 90914"/>
                <a:gd name="connsiteY5" fmla="*/ 50900 h 184106"/>
                <a:gd name="connsiteX6" fmla="*/ 8862 w 90914"/>
                <a:gd name="connsiteY6" fmla="*/ 52234 h 184106"/>
                <a:gd name="connsiteX7" fmla="*/ 10789 w 90914"/>
                <a:gd name="connsiteY7" fmla="*/ 61719 h 184106"/>
                <a:gd name="connsiteX8" fmla="*/ 14098 w 90914"/>
                <a:gd name="connsiteY8" fmla="*/ 72389 h 184106"/>
                <a:gd name="connsiteX9" fmla="*/ 20372 w 90914"/>
                <a:gd name="connsiteY9" fmla="*/ 93828 h 184106"/>
                <a:gd name="connsiteX10" fmla="*/ 31734 w 90914"/>
                <a:gd name="connsiteY10" fmla="*/ 137151 h 184106"/>
                <a:gd name="connsiteX11" fmla="*/ 34253 w 90914"/>
                <a:gd name="connsiteY11" fmla="*/ 148067 h 184106"/>
                <a:gd name="connsiteX12" fmla="*/ 38699 w 90914"/>
                <a:gd name="connsiteY12" fmla="*/ 157157 h 184106"/>
                <a:gd name="connsiteX13" fmla="*/ 39045 w 90914"/>
                <a:gd name="connsiteY13" fmla="*/ 158244 h 184106"/>
                <a:gd name="connsiteX14" fmla="*/ 57421 w 90914"/>
                <a:gd name="connsiteY14" fmla="*/ 181362 h 184106"/>
                <a:gd name="connsiteX15" fmla="*/ 83800 w 90914"/>
                <a:gd name="connsiteY15" fmla="*/ 173754 h 184106"/>
                <a:gd name="connsiteX16" fmla="*/ 90419 w 90914"/>
                <a:gd name="connsiteY16" fmla="*/ 144461 h 184106"/>
                <a:gd name="connsiteX17" fmla="*/ 90913 w 90914"/>
                <a:gd name="connsiteY17" fmla="*/ 138929 h 184106"/>
                <a:gd name="connsiteX18" fmla="*/ 88789 w 90914"/>
                <a:gd name="connsiteY18" fmla="*/ 127172 h 184106"/>
                <a:gd name="connsiteX19" fmla="*/ 85874 w 90914"/>
                <a:gd name="connsiteY19" fmla="*/ 114921 h 184106"/>
                <a:gd name="connsiteX20" fmla="*/ 69919 w 90914"/>
                <a:gd name="connsiteY20" fmla="*/ 67152 h 184106"/>
                <a:gd name="connsiteX21" fmla="*/ 58360 w 90914"/>
                <a:gd name="connsiteY21" fmla="*/ 41762 h 184106"/>
                <a:gd name="connsiteX22" fmla="*/ 52382 w 90914"/>
                <a:gd name="connsiteY22" fmla="*/ 32920 h 184106"/>
                <a:gd name="connsiteX23" fmla="*/ 52036 w 90914"/>
                <a:gd name="connsiteY23" fmla="*/ 31092 h 184106"/>
                <a:gd name="connsiteX24" fmla="*/ 45417 w 90914"/>
                <a:gd name="connsiteY24" fmla="*/ 20520 h 184106"/>
                <a:gd name="connsiteX25" fmla="*/ 26645 w 90914"/>
                <a:gd name="connsiteY25" fmla="*/ 2539 h 184106"/>
                <a:gd name="connsiteX26" fmla="*/ 11579 w 90914"/>
                <a:gd name="connsiteY26" fmla="*/ 662 h 184106"/>
                <a:gd name="connsiteX27" fmla="*/ 9307 w 90914"/>
                <a:gd name="connsiteY27" fmla="*/ 1650 h 184106"/>
                <a:gd name="connsiteX28" fmla="*/ 3132 w 90914"/>
                <a:gd name="connsiteY28" fmla="*/ 5651 h 184106"/>
                <a:gd name="connsiteX29" fmla="*/ 514 w 90914"/>
                <a:gd name="connsiteY29" fmla="*/ 16865 h 184106"/>
                <a:gd name="connsiteX30" fmla="*/ 514 w 90914"/>
                <a:gd name="connsiteY30" fmla="*/ 16865 h 184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0914" h="184106">
                  <a:moveTo>
                    <a:pt x="514" y="16865"/>
                  </a:moveTo>
                  <a:cubicBezTo>
                    <a:pt x="909" y="18149"/>
                    <a:pt x="860" y="17902"/>
                    <a:pt x="415" y="16124"/>
                  </a:cubicBezTo>
                  <a:cubicBezTo>
                    <a:pt x="662" y="18051"/>
                    <a:pt x="1008" y="20026"/>
                    <a:pt x="1403" y="21903"/>
                  </a:cubicBezTo>
                  <a:cubicBezTo>
                    <a:pt x="1996" y="24077"/>
                    <a:pt x="2144" y="24225"/>
                    <a:pt x="1848" y="22249"/>
                  </a:cubicBezTo>
                  <a:cubicBezTo>
                    <a:pt x="1897" y="23682"/>
                    <a:pt x="1996" y="25114"/>
                    <a:pt x="2045" y="26498"/>
                  </a:cubicBezTo>
                  <a:cubicBezTo>
                    <a:pt x="2786" y="34352"/>
                    <a:pt x="5404" y="43442"/>
                    <a:pt x="8170" y="50900"/>
                  </a:cubicBezTo>
                  <a:cubicBezTo>
                    <a:pt x="8862" y="54012"/>
                    <a:pt x="9109" y="54457"/>
                    <a:pt x="8862" y="52234"/>
                  </a:cubicBezTo>
                  <a:cubicBezTo>
                    <a:pt x="9010" y="55494"/>
                    <a:pt x="9652" y="58656"/>
                    <a:pt x="10789" y="61719"/>
                  </a:cubicBezTo>
                  <a:cubicBezTo>
                    <a:pt x="11777" y="65275"/>
                    <a:pt x="13012" y="68832"/>
                    <a:pt x="14098" y="72389"/>
                  </a:cubicBezTo>
                  <a:cubicBezTo>
                    <a:pt x="16222" y="79552"/>
                    <a:pt x="18347" y="86665"/>
                    <a:pt x="20372" y="93828"/>
                  </a:cubicBezTo>
                  <a:cubicBezTo>
                    <a:pt x="24423" y="108154"/>
                    <a:pt x="28226" y="122676"/>
                    <a:pt x="31734" y="137151"/>
                  </a:cubicBezTo>
                  <a:cubicBezTo>
                    <a:pt x="32623" y="140707"/>
                    <a:pt x="33117" y="144560"/>
                    <a:pt x="34253" y="148067"/>
                  </a:cubicBezTo>
                  <a:cubicBezTo>
                    <a:pt x="35389" y="151278"/>
                    <a:pt x="36871" y="154341"/>
                    <a:pt x="38699" y="157157"/>
                  </a:cubicBezTo>
                  <a:cubicBezTo>
                    <a:pt x="37662" y="154786"/>
                    <a:pt x="37760" y="155132"/>
                    <a:pt x="39045" y="158244"/>
                  </a:cubicBezTo>
                  <a:cubicBezTo>
                    <a:pt x="43095" y="168025"/>
                    <a:pt x="48924" y="175138"/>
                    <a:pt x="57421" y="181362"/>
                  </a:cubicBezTo>
                  <a:cubicBezTo>
                    <a:pt x="66412" y="187981"/>
                    <a:pt x="78514" y="181510"/>
                    <a:pt x="83800" y="173754"/>
                  </a:cubicBezTo>
                  <a:cubicBezTo>
                    <a:pt x="89480" y="165406"/>
                    <a:pt x="90864" y="154292"/>
                    <a:pt x="90419" y="144461"/>
                  </a:cubicBezTo>
                  <a:cubicBezTo>
                    <a:pt x="90667" y="150636"/>
                    <a:pt x="90864" y="139818"/>
                    <a:pt x="90913" y="138929"/>
                  </a:cubicBezTo>
                  <a:cubicBezTo>
                    <a:pt x="90963" y="135372"/>
                    <a:pt x="89629" y="130827"/>
                    <a:pt x="88789" y="127172"/>
                  </a:cubicBezTo>
                  <a:cubicBezTo>
                    <a:pt x="87850" y="123072"/>
                    <a:pt x="86863" y="119021"/>
                    <a:pt x="85874" y="114921"/>
                  </a:cubicBezTo>
                  <a:cubicBezTo>
                    <a:pt x="81725" y="98570"/>
                    <a:pt x="76291" y="82763"/>
                    <a:pt x="69919" y="67152"/>
                  </a:cubicBezTo>
                  <a:cubicBezTo>
                    <a:pt x="66412" y="58557"/>
                    <a:pt x="62410" y="50110"/>
                    <a:pt x="58360" y="41762"/>
                  </a:cubicBezTo>
                  <a:cubicBezTo>
                    <a:pt x="56729" y="38403"/>
                    <a:pt x="54210" y="36081"/>
                    <a:pt x="52382" y="32920"/>
                  </a:cubicBezTo>
                  <a:cubicBezTo>
                    <a:pt x="53617" y="35043"/>
                    <a:pt x="52333" y="31685"/>
                    <a:pt x="52036" y="31092"/>
                  </a:cubicBezTo>
                  <a:cubicBezTo>
                    <a:pt x="50209" y="27338"/>
                    <a:pt x="47739" y="23929"/>
                    <a:pt x="45417" y="20520"/>
                  </a:cubicBezTo>
                  <a:cubicBezTo>
                    <a:pt x="40280" y="12962"/>
                    <a:pt x="35290" y="6393"/>
                    <a:pt x="26645" y="2539"/>
                  </a:cubicBezTo>
                  <a:cubicBezTo>
                    <a:pt x="21953" y="464"/>
                    <a:pt x="16618" y="-869"/>
                    <a:pt x="11579" y="662"/>
                  </a:cubicBezTo>
                  <a:cubicBezTo>
                    <a:pt x="10690" y="909"/>
                    <a:pt x="5799" y="3182"/>
                    <a:pt x="9307" y="1650"/>
                  </a:cubicBezTo>
                  <a:cubicBezTo>
                    <a:pt x="6837" y="2737"/>
                    <a:pt x="5058" y="3774"/>
                    <a:pt x="3132" y="5651"/>
                  </a:cubicBezTo>
                  <a:cubicBezTo>
                    <a:pt x="316" y="8417"/>
                    <a:pt x="-721" y="13111"/>
                    <a:pt x="514" y="16865"/>
                  </a:cubicBezTo>
                  <a:lnTo>
                    <a:pt x="514" y="16865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9" name="任意多边形: 形状 878"/>
            <p:cNvSpPr/>
            <p:nvPr/>
          </p:nvSpPr>
          <p:spPr>
            <a:xfrm>
              <a:off x="4232097" y="6144780"/>
              <a:ext cx="588471" cy="713221"/>
            </a:xfrm>
            <a:custGeom>
              <a:avLst/>
              <a:gdLst>
                <a:gd name="connsiteX0" fmla="*/ 6219 w 588471"/>
                <a:gd name="connsiteY0" fmla="*/ 57 h 713221"/>
                <a:gd name="connsiteX1" fmla="*/ 40453 w 588471"/>
                <a:gd name="connsiteY1" fmla="*/ 8553 h 713221"/>
                <a:gd name="connsiteX2" fmla="*/ 69647 w 588471"/>
                <a:gd name="connsiteY2" fmla="*/ 24953 h 713221"/>
                <a:gd name="connsiteX3" fmla="*/ 123837 w 588471"/>
                <a:gd name="connsiteY3" fmla="*/ 67239 h 713221"/>
                <a:gd name="connsiteX4" fmla="*/ 220510 w 588471"/>
                <a:gd name="connsiteY4" fmla="*/ 155959 h 713221"/>
                <a:gd name="connsiteX5" fmla="*/ 501884 w 588471"/>
                <a:gd name="connsiteY5" fmla="*/ 528128 h 713221"/>
                <a:gd name="connsiteX6" fmla="*/ 588471 w 588471"/>
                <a:gd name="connsiteY6" fmla="*/ 713221 h 713221"/>
                <a:gd name="connsiteX7" fmla="*/ 575113 w 588471"/>
                <a:gd name="connsiteY7" fmla="*/ 713221 h 713221"/>
                <a:gd name="connsiteX8" fmla="*/ 478537 w 588471"/>
                <a:gd name="connsiteY8" fmla="*/ 514754 h 713221"/>
                <a:gd name="connsiteX9" fmla="*/ 349687 w 588471"/>
                <a:gd name="connsiteY9" fmla="*/ 323371 h 713221"/>
                <a:gd name="connsiteX10" fmla="*/ 193686 w 588471"/>
                <a:gd name="connsiteY10" fmla="*/ 151118 h 713221"/>
                <a:gd name="connsiteX11" fmla="*/ 107585 w 588471"/>
                <a:gd name="connsiteY11" fmla="*/ 74599 h 713221"/>
                <a:gd name="connsiteX12" fmla="*/ 59273 w 588471"/>
                <a:gd name="connsiteY12" fmla="*/ 37995 h 713221"/>
                <a:gd name="connsiteX13" fmla="*/ 32548 w 588471"/>
                <a:gd name="connsiteY13" fmla="*/ 22879 h 713221"/>
                <a:gd name="connsiteX14" fmla="*/ 3749 w 588471"/>
                <a:gd name="connsiteY14" fmla="*/ 9986 h 713221"/>
                <a:gd name="connsiteX15" fmla="*/ 6219 w 588471"/>
                <a:gd name="connsiteY15" fmla="*/ 57 h 713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8471" h="713221">
                  <a:moveTo>
                    <a:pt x="6219" y="57"/>
                  </a:moveTo>
                  <a:cubicBezTo>
                    <a:pt x="18173" y="1637"/>
                    <a:pt x="29486" y="3564"/>
                    <a:pt x="40453" y="8553"/>
                  </a:cubicBezTo>
                  <a:cubicBezTo>
                    <a:pt x="50628" y="13197"/>
                    <a:pt x="60360" y="18730"/>
                    <a:pt x="69647" y="24953"/>
                  </a:cubicBezTo>
                  <a:cubicBezTo>
                    <a:pt x="88714" y="37699"/>
                    <a:pt x="106350" y="52469"/>
                    <a:pt x="123837" y="67239"/>
                  </a:cubicBezTo>
                  <a:cubicBezTo>
                    <a:pt x="157230" y="95445"/>
                    <a:pt x="189487" y="125085"/>
                    <a:pt x="220510" y="155959"/>
                  </a:cubicBezTo>
                  <a:cubicBezTo>
                    <a:pt x="331064" y="265969"/>
                    <a:pt x="426107" y="391837"/>
                    <a:pt x="501884" y="528128"/>
                  </a:cubicBezTo>
                  <a:lnTo>
                    <a:pt x="588471" y="713221"/>
                  </a:lnTo>
                  <a:lnTo>
                    <a:pt x="575113" y="713221"/>
                  </a:lnTo>
                  <a:lnTo>
                    <a:pt x="478537" y="514754"/>
                  </a:lnTo>
                  <a:cubicBezTo>
                    <a:pt x="440087" y="448066"/>
                    <a:pt x="396986" y="384057"/>
                    <a:pt x="349687" y="323371"/>
                  </a:cubicBezTo>
                  <a:cubicBezTo>
                    <a:pt x="302067" y="262215"/>
                    <a:pt x="249704" y="204666"/>
                    <a:pt x="193686" y="151118"/>
                  </a:cubicBezTo>
                  <a:cubicBezTo>
                    <a:pt x="165924" y="124591"/>
                    <a:pt x="137224" y="99051"/>
                    <a:pt x="107585" y="74599"/>
                  </a:cubicBezTo>
                  <a:cubicBezTo>
                    <a:pt x="92024" y="61756"/>
                    <a:pt x="76266" y="48962"/>
                    <a:pt x="59273" y="37995"/>
                  </a:cubicBezTo>
                  <a:cubicBezTo>
                    <a:pt x="50677" y="32413"/>
                    <a:pt x="41835" y="27226"/>
                    <a:pt x="32548" y="22879"/>
                  </a:cubicBezTo>
                  <a:cubicBezTo>
                    <a:pt x="22965" y="18433"/>
                    <a:pt x="13826" y="13246"/>
                    <a:pt x="3749" y="9986"/>
                  </a:cubicBezTo>
                  <a:cubicBezTo>
                    <a:pt x="-2624" y="7911"/>
                    <a:pt x="-253" y="-783"/>
                    <a:pt x="6219" y="5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62" name="任意多边形: 形状 561"/>
            <p:cNvSpPr/>
            <p:nvPr/>
          </p:nvSpPr>
          <p:spPr>
            <a:xfrm>
              <a:off x="4200553" y="6355448"/>
              <a:ext cx="551064" cy="363286"/>
            </a:xfrm>
            <a:custGeom>
              <a:avLst/>
              <a:gdLst>
                <a:gd name="connsiteX0" fmla="*/ 763 w 551064"/>
                <a:gd name="connsiteY0" fmla="*/ 2889 h 363286"/>
                <a:gd name="connsiteX1" fmla="*/ 439175 w 551064"/>
                <a:gd name="connsiteY1" fmla="*/ 250524 h 363286"/>
                <a:gd name="connsiteX2" fmla="*/ 492032 w 551064"/>
                <a:gd name="connsiteY2" fmla="*/ 303677 h 363286"/>
                <a:gd name="connsiteX3" fmla="*/ 516138 w 551064"/>
                <a:gd name="connsiteY3" fmla="*/ 332131 h 363286"/>
                <a:gd name="connsiteX4" fmla="*/ 540590 w 551064"/>
                <a:gd name="connsiteY4" fmla="*/ 361424 h 363286"/>
                <a:gd name="connsiteX5" fmla="*/ 550371 w 551064"/>
                <a:gd name="connsiteY5" fmla="*/ 353471 h 363286"/>
                <a:gd name="connsiteX6" fmla="*/ 509173 w 551064"/>
                <a:gd name="connsiteY6" fmla="*/ 298787 h 363286"/>
                <a:gd name="connsiteX7" fmla="*/ 463084 w 551064"/>
                <a:gd name="connsiteY7" fmla="*/ 250722 h 363286"/>
                <a:gd name="connsiteX8" fmla="*/ 363793 w 551064"/>
                <a:gd name="connsiteY8" fmla="*/ 171042 h 363286"/>
                <a:gd name="connsiteX9" fmla="*/ 137251 w 551064"/>
                <a:gd name="connsiteY9" fmla="*/ 50559 h 363286"/>
                <a:gd name="connsiteX10" fmla="*/ 1849 w 551064"/>
                <a:gd name="connsiteY10" fmla="*/ 74 h 363286"/>
                <a:gd name="connsiteX11" fmla="*/ 763 w 551064"/>
                <a:gd name="connsiteY11" fmla="*/ 2889 h 363286"/>
                <a:gd name="connsiteX12" fmla="*/ 763 w 551064"/>
                <a:gd name="connsiteY12" fmla="*/ 2889 h 36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1064" h="363286">
                  <a:moveTo>
                    <a:pt x="763" y="2889"/>
                  </a:moveTo>
                  <a:cubicBezTo>
                    <a:pt x="152614" y="75209"/>
                    <a:pt x="312567" y="135969"/>
                    <a:pt x="439175" y="250524"/>
                  </a:cubicBezTo>
                  <a:cubicBezTo>
                    <a:pt x="457699" y="267320"/>
                    <a:pt x="475384" y="285054"/>
                    <a:pt x="492032" y="303677"/>
                  </a:cubicBezTo>
                  <a:cubicBezTo>
                    <a:pt x="500330" y="312964"/>
                    <a:pt x="508382" y="322400"/>
                    <a:pt x="516138" y="332131"/>
                  </a:cubicBezTo>
                  <a:cubicBezTo>
                    <a:pt x="524091" y="342110"/>
                    <a:pt x="531303" y="352582"/>
                    <a:pt x="540590" y="361424"/>
                  </a:cubicBezTo>
                  <a:cubicBezTo>
                    <a:pt x="546172" y="366710"/>
                    <a:pt x="553336" y="359695"/>
                    <a:pt x="550371" y="353471"/>
                  </a:cubicBezTo>
                  <a:cubicBezTo>
                    <a:pt x="540788" y="333267"/>
                    <a:pt x="523795" y="315533"/>
                    <a:pt x="509173" y="298787"/>
                  </a:cubicBezTo>
                  <a:cubicBezTo>
                    <a:pt x="494601" y="282041"/>
                    <a:pt x="479188" y="266036"/>
                    <a:pt x="463084" y="250722"/>
                  </a:cubicBezTo>
                  <a:cubicBezTo>
                    <a:pt x="432309" y="221478"/>
                    <a:pt x="398866" y="194951"/>
                    <a:pt x="363793" y="171042"/>
                  </a:cubicBezTo>
                  <a:cubicBezTo>
                    <a:pt x="293103" y="122879"/>
                    <a:pt x="215844" y="84002"/>
                    <a:pt x="137251" y="50559"/>
                  </a:cubicBezTo>
                  <a:cubicBezTo>
                    <a:pt x="92842" y="31639"/>
                    <a:pt x="47543" y="15536"/>
                    <a:pt x="1849" y="74"/>
                  </a:cubicBezTo>
                  <a:cubicBezTo>
                    <a:pt x="219" y="-470"/>
                    <a:pt x="-769" y="2148"/>
                    <a:pt x="763" y="2889"/>
                  </a:cubicBezTo>
                  <a:lnTo>
                    <a:pt x="763" y="288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63" name="任意多边形: 形状 562"/>
            <p:cNvSpPr/>
            <p:nvPr/>
          </p:nvSpPr>
          <p:spPr>
            <a:xfrm>
              <a:off x="4487517" y="6052217"/>
              <a:ext cx="102912" cy="410274"/>
            </a:xfrm>
            <a:custGeom>
              <a:avLst/>
              <a:gdLst>
                <a:gd name="connsiteX0" fmla="*/ 113 w 102912"/>
                <a:gd name="connsiteY0" fmla="*/ 1676 h 410274"/>
                <a:gd name="connsiteX1" fmla="*/ 56971 w 102912"/>
                <a:gd name="connsiteY1" fmla="*/ 156047 h 410274"/>
                <a:gd name="connsiteX2" fmla="*/ 85177 w 102912"/>
                <a:gd name="connsiteY2" fmla="*/ 318025 h 410274"/>
                <a:gd name="connsiteX3" fmla="*/ 86708 w 102912"/>
                <a:gd name="connsiteY3" fmla="*/ 364163 h 410274"/>
                <a:gd name="connsiteX4" fmla="*/ 89821 w 102912"/>
                <a:gd name="connsiteY4" fmla="*/ 408078 h 410274"/>
                <a:gd name="connsiteX5" fmla="*/ 97823 w 102912"/>
                <a:gd name="connsiteY5" fmla="*/ 407881 h 410274"/>
                <a:gd name="connsiteX6" fmla="*/ 102812 w 102912"/>
                <a:gd name="connsiteY6" fmla="*/ 369696 h 410274"/>
                <a:gd name="connsiteX7" fmla="*/ 101726 w 102912"/>
                <a:gd name="connsiteY7" fmla="*/ 328003 h 410274"/>
                <a:gd name="connsiteX8" fmla="*/ 92587 w 102912"/>
                <a:gd name="connsiteY8" fmla="*/ 244520 h 410274"/>
                <a:gd name="connsiteX9" fmla="*/ 47387 w 102912"/>
                <a:gd name="connsiteY9" fmla="*/ 82739 h 410274"/>
                <a:gd name="connsiteX10" fmla="*/ 2534 w 102912"/>
                <a:gd name="connsiteY10" fmla="*/ 540 h 410274"/>
                <a:gd name="connsiteX11" fmla="*/ 113 w 102912"/>
                <a:gd name="connsiteY11" fmla="*/ 1676 h 410274"/>
                <a:gd name="connsiteX12" fmla="*/ 113 w 102912"/>
                <a:gd name="connsiteY12" fmla="*/ 1676 h 41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912" h="410274">
                  <a:moveTo>
                    <a:pt x="113" y="1676"/>
                  </a:moveTo>
                  <a:cubicBezTo>
                    <a:pt x="20762" y="52408"/>
                    <a:pt x="41855" y="103289"/>
                    <a:pt x="56971" y="156047"/>
                  </a:cubicBezTo>
                  <a:cubicBezTo>
                    <a:pt x="72087" y="208903"/>
                    <a:pt x="81670" y="263143"/>
                    <a:pt x="85177" y="318025"/>
                  </a:cubicBezTo>
                  <a:cubicBezTo>
                    <a:pt x="86165" y="333388"/>
                    <a:pt x="86660" y="348751"/>
                    <a:pt x="86708" y="364163"/>
                  </a:cubicBezTo>
                  <a:cubicBezTo>
                    <a:pt x="86758" y="378093"/>
                    <a:pt x="83992" y="395086"/>
                    <a:pt x="89821" y="408078"/>
                  </a:cubicBezTo>
                  <a:cubicBezTo>
                    <a:pt x="91352" y="411437"/>
                    <a:pt x="96292" y="410598"/>
                    <a:pt x="97823" y="407881"/>
                  </a:cubicBezTo>
                  <a:cubicBezTo>
                    <a:pt x="104047" y="397161"/>
                    <a:pt x="102812" y="381700"/>
                    <a:pt x="102812" y="369696"/>
                  </a:cubicBezTo>
                  <a:cubicBezTo>
                    <a:pt x="102812" y="355815"/>
                    <a:pt x="102467" y="341884"/>
                    <a:pt x="101726" y="328003"/>
                  </a:cubicBezTo>
                  <a:cubicBezTo>
                    <a:pt x="100244" y="300044"/>
                    <a:pt x="97083" y="272183"/>
                    <a:pt x="92587" y="244520"/>
                  </a:cubicBezTo>
                  <a:cubicBezTo>
                    <a:pt x="83597" y="189193"/>
                    <a:pt x="68777" y="134608"/>
                    <a:pt x="47387" y="82739"/>
                  </a:cubicBezTo>
                  <a:cubicBezTo>
                    <a:pt x="35383" y="53594"/>
                    <a:pt x="20613" y="26375"/>
                    <a:pt x="2534" y="540"/>
                  </a:cubicBezTo>
                  <a:cubicBezTo>
                    <a:pt x="1743" y="-596"/>
                    <a:pt x="-529" y="194"/>
                    <a:pt x="113" y="1676"/>
                  </a:cubicBezTo>
                  <a:lnTo>
                    <a:pt x="113" y="167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64" name="任意多边形: 形状 563"/>
            <p:cNvSpPr/>
            <p:nvPr/>
          </p:nvSpPr>
          <p:spPr>
            <a:xfrm>
              <a:off x="4085427" y="5975821"/>
              <a:ext cx="350906" cy="325904"/>
            </a:xfrm>
            <a:custGeom>
              <a:avLst/>
              <a:gdLst>
                <a:gd name="connsiteX0" fmla="*/ 350236 w 350906"/>
                <a:gd name="connsiteY0" fmla="*/ 322447 h 325904"/>
                <a:gd name="connsiteX1" fmla="*/ 176106 w 350906"/>
                <a:gd name="connsiteY1" fmla="*/ 246521 h 325904"/>
                <a:gd name="connsiteX2" fmla="*/ 32208 w 350906"/>
                <a:gd name="connsiteY2" fmla="*/ 142192 h 325904"/>
                <a:gd name="connsiteX3" fmla="*/ 15807 w 350906"/>
                <a:gd name="connsiteY3" fmla="*/ 61425 h 325904"/>
                <a:gd name="connsiteX4" fmla="*/ 32059 w 350906"/>
                <a:gd name="connsiteY4" fmla="*/ 21906 h 325904"/>
                <a:gd name="connsiteX5" fmla="*/ 77457 w 350906"/>
                <a:gd name="connsiteY5" fmla="*/ 18596 h 325904"/>
                <a:gd name="connsiteX6" fmla="*/ 160792 w 350906"/>
                <a:gd name="connsiteY6" fmla="*/ 64784 h 325904"/>
                <a:gd name="connsiteX7" fmla="*/ 225554 w 350906"/>
                <a:gd name="connsiteY7" fmla="*/ 125791 h 325904"/>
                <a:gd name="connsiteX8" fmla="*/ 329933 w 350906"/>
                <a:gd name="connsiteY8" fmla="*/ 299428 h 325904"/>
                <a:gd name="connsiteX9" fmla="*/ 344802 w 350906"/>
                <a:gd name="connsiteY9" fmla="*/ 294932 h 325904"/>
                <a:gd name="connsiteX10" fmla="*/ 248574 w 350906"/>
                <a:gd name="connsiteY10" fmla="*/ 128854 h 325904"/>
                <a:gd name="connsiteX11" fmla="*/ 179662 w 350906"/>
                <a:gd name="connsiteY11" fmla="*/ 60535 h 325904"/>
                <a:gd name="connsiteX12" fmla="*/ 94648 w 350906"/>
                <a:gd name="connsiteY12" fmla="*/ 8124 h 325904"/>
                <a:gd name="connsiteX13" fmla="*/ 46385 w 350906"/>
                <a:gd name="connsiteY13" fmla="*/ 418 h 325904"/>
                <a:gd name="connsiteX14" fmla="*/ 11658 w 350906"/>
                <a:gd name="connsiteY14" fmla="*/ 25364 h 325904"/>
                <a:gd name="connsiteX15" fmla="*/ 4199 w 350906"/>
                <a:gd name="connsiteY15" fmla="*/ 110675 h 325904"/>
                <a:gd name="connsiteX16" fmla="*/ 128535 w 350906"/>
                <a:gd name="connsiteY16" fmla="*/ 242224 h 325904"/>
                <a:gd name="connsiteX17" fmla="*/ 234297 w 350906"/>
                <a:gd name="connsiteY17" fmla="*/ 280310 h 325904"/>
                <a:gd name="connsiteX18" fmla="*/ 347766 w 350906"/>
                <a:gd name="connsiteY18" fmla="*/ 325658 h 325904"/>
                <a:gd name="connsiteX19" fmla="*/ 350236 w 350906"/>
                <a:gd name="connsiteY19" fmla="*/ 322447 h 325904"/>
                <a:gd name="connsiteX20" fmla="*/ 350236 w 350906"/>
                <a:gd name="connsiteY20" fmla="*/ 322447 h 32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0906" h="325904">
                  <a:moveTo>
                    <a:pt x="350236" y="322447"/>
                  </a:moveTo>
                  <a:cubicBezTo>
                    <a:pt x="300146" y="281990"/>
                    <a:pt x="235285" y="268356"/>
                    <a:pt x="176106" y="246521"/>
                  </a:cubicBezTo>
                  <a:cubicBezTo>
                    <a:pt x="120137" y="225923"/>
                    <a:pt x="61896" y="196629"/>
                    <a:pt x="32208" y="142192"/>
                  </a:cubicBezTo>
                  <a:cubicBezTo>
                    <a:pt x="18969" y="117937"/>
                    <a:pt x="11658" y="89088"/>
                    <a:pt x="15807" y="61425"/>
                  </a:cubicBezTo>
                  <a:cubicBezTo>
                    <a:pt x="17783" y="48285"/>
                    <a:pt x="22032" y="31341"/>
                    <a:pt x="32059" y="21906"/>
                  </a:cubicBezTo>
                  <a:cubicBezTo>
                    <a:pt x="43767" y="10940"/>
                    <a:pt x="63526" y="15040"/>
                    <a:pt x="77457" y="18596"/>
                  </a:cubicBezTo>
                  <a:cubicBezTo>
                    <a:pt x="108529" y="26451"/>
                    <a:pt x="135994" y="45074"/>
                    <a:pt x="160792" y="64784"/>
                  </a:cubicBezTo>
                  <a:cubicBezTo>
                    <a:pt x="184010" y="83259"/>
                    <a:pt x="205696" y="103710"/>
                    <a:pt x="225554" y="125791"/>
                  </a:cubicBezTo>
                  <a:cubicBezTo>
                    <a:pt x="270951" y="176326"/>
                    <a:pt x="306567" y="235654"/>
                    <a:pt x="329933" y="299428"/>
                  </a:cubicBezTo>
                  <a:cubicBezTo>
                    <a:pt x="333341" y="308763"/>
                    <a:pt x="348260" y="304368"/>
                    <a:pt x="344802" y="294932"/>
                  </a:cubicBezTo>
                  <a:cubicBezTo>
                    <a:pt x="322671" y="234320"/>
                    <a:pt x="290068" y="178203"/>
                    <a:pt x="248574" y="128854"/>
                  </a:cubicBezTo>
                  <a:cubicBezTo>
                    <a:pt x="227727" y="104056"/>
                    <a:pt x="204658" y="81135"/>
                    <a:pt x="179662" y="60535"/>
                  </a:cubicBezTo>
                  <a:cubicBezTo>
                    <a:pt x="153975" y="39344"/>
                    <a:pt x="126312" y="19387"/>
                    <a:pt x="94648" y="8124"/>
                  </a:cubicBezTo>
                  <a:cubicBezTo>
                    <a:pt x="79630" y="2789"/>
                    <a:pt x="62390" y="-1361"/>
                    <a:pt x="46385" y="418"/>
                  </a:cubicBezTo>
                  <a:cubicBezTo>
                    <a:pt x="30380" y="2196"/>
                    <a:pt x="18870" y="11088"/>
                    <a:pt x="11658" y="25364"/>
                  </a:cubicBezTo>
                  <a:cubicBezTo>
                    <a:pt x="-1581" y="51644"/>
                    <a:pt x="-2767" y="82419"/>
                    <a:pt x="4199" y="110675"/>
                  </a:cubicBezTo>
                  <a:cubicBezTo>
                    <a:pt x="19759" y="173609"/>
                    <a:pt x="71825" y="216289"/>
                    <a:pt x="128535" y="242224"/>
                  </a:cubicBezTo>
                  <a:cubicBezTo>
                    <a:pt x="162669" y="257834"/>
                    <a:pt x="198681" y="268701"/>
                    <a:pt x="234297" y="280310"/>
                  </a:cubicBezTo>
                  <a:cubicBezTo>
                    <a:pt x="273075" y="293006"/>
                    <a:pt x="311458" y="307035"/>
                    <a:pt x="347766" y="325658"/>
                  </a:cubicBezTo>
                  <a:cubicBezTo>
                    <a:pt x="349791" y="326745"/>
                    <a:pt x="352064" y="323979"/>
                    <a:pt x="350236" y="322447"/>
                  </a:cubicBezTo>
                  <a:lnTo>
                    <a:pt x="350236" y="32244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65" name="任意多边形: 形状 564"/>
            <p:cNvSpPr/>
            <p:nvPr/>
          </p:nvSpPr>
          <p:spPr>
            <a:xfrm>
              <a:off x="4363408" y="5881733"/>
              <a:ext cx="228071" cy="402971"/>
            </a:xfrm>
            <a:custGeom>
              <a:avLst/>
              <a:gdLst>
                <a:gd name="connsiteX0" fmla="*/ 204149 w 228071"/>
                <a:gd name="connsiteY0" fmla="*/ 401617 h 402971"/>
                <a:gd name="connsiteX1" fmla="*/ 194318 w 228071"/>
                <a:gd name="connsiteY1" fmla="*/ 365259 h 402971"/>
                <a:gd name="connsiteX2" fmla="*/ 170706 w 228071"/>
                <a:gd name="connsiteY2" fmla="*/ 332113 h 402971"/>
                <a:gd name="connsiteX3" fmla="*/ 112317 w 228071"/>
                <a:gd name="connsiteY3" fmla="*/ 268339 h 402971"/>
                <a:gd name="connsiteX4" fmla="*/ 57682 w 228071"/>
                <a:gd name="connsiteY4" fmla="*/ 192710 h 402971"/>
                <a:gd name="connsiteX5" fmla="*/ 34810 w 228071"/>
                <a:gd name="connsiteY5" fmla="*/ 151808 h 402971"/>
                <a:gd name="connsiteX6" fmla="*/ 16335 w 228071"/>
                <a:gd name="connsiteY6" fmla="*/ 107547 h 402971"/>
                <a:gd name="connsiteX7" fmla="*/ 22905 w 228071"/>
                <a:gd name="connsiteY7" fmla="*/ 59482 h 402971"/>
                <a:gd name="connsiteX8" fmla="*/ 48444 w 228071"/>
                <a:gd name="connsiteY8" fmla="*/ 23520 h 402971"/>
                <a:gd name="connsiteX9" fmla="*/ 126050 w 228071"/>
                <a:gd name="connsiteY9" fmla="*/ 30040 h 402971"/>
                <a:gd name="connsiteX10" fmla="*/ 207804 w 228071"/>
                <a:gd name="connsiteY10" fmla="*/ 167468 h 402971"/>
                <a:gd name="connsiteX11" fmla="*/ 209681 w 228071"/>
                <a:gd name="connsiteY11" fmla="*/ 280788 h 402971"/>
                <a:gd name="connsiteX12" fmla="*/ 205038 w 228071"/>
                <a:gd name="connsiteY12" fmla="*/ 339128 h 402971"/>
                <a:gd name="connsiteX13" fmla="*/ 204001 w 228071"/>
                <a:gd name="connsiteY13" fmla="*/ 396677 h 402971"/>
                <a:gd name="connsiteX14" fmla="*/ 213485 w 228071"/>
                <a:gd name="connsiteY14" fmla="*/ 397665 h 402971"/>
                <a:gd name="connsiteX15" fmla="*/ 221290 w 228071"/>
                <a:gd name="connsiteY15" fmla="*/ 345352 h 402971"/>
                <a:gd name="connsiteX16" fmla="*/ 225588 w 228071"/>
                <a:gd name="connsiteY16" fmla="*/ 288395 h 402971"/>
                <a:gd name="connsiteX17" fmla="*/ 225291 w 228071"/>
                <a:gd name="connsiteY17" fmla="*/ 178582 h 402971"/>
                <a:gd name="connsiteX18" fmla="*/ 146501 w 228071"/>
                <a:gd name="connsiteY18" fmla="*/ 25447 h 402971"/>
                <a:gd name="connsiteX19" fmla="*/ 66080 w 228071"/>
                <a:gd name="connsiteY19" fmla="*/ 945 h 402971"/>
                <a:gd name="connsiteX20" fmla="*/ 6949 w 228071"/>
                <a:gd name="connsiteY20" fmla="*/ 59285 h 402971"/>
                <a:gd name="connsiteX21" fmla="*/ 1071 w 228071"/>
                <a:gd name="connsiteY21" fmla="*/ 106016 h 402971"/>
                <a:gd name="connsiteX22" fmla="*/ 18410 w 228071"/>
                <a:gd name="connsiteY22" fmla="*/ 151561 h 402971"/>
                <a:gd name="connsiteX23" fmla="*/ 70624 w 228071"/>
                <a:gd name="connsiteY23" fmla="*/ 237959 h 402971"/>
                <a:gd name="connsiteX24" fmla="*/ 141511 w 228071"/>
                <a:gd name="connsiteY24" fmla="*/ 320307 h 402971"/>
                <a:gd name="connsiteX25" fmla="*/ 201531 w 228071"/>
                <a:gd name="connsiteY25" fmla="*/ 402407 h 402971"/>
                <a:gd name="connsiteX26" fmla="*/ 204149 w 228071"/>
                <a:gd name="connsiteY26" fmla="*/ 401617 h 402971"/>
                <a:gd name="connsiteX27" fmla="*/ 204149 w 228071"/>
                <a:gd name="connsiteY27" fmla="*/ 401617 h 40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8071" h="402971">
                  <a:moveTo>
                    <a:pt x="204149" y="401617"/>
                  </a:moveTo>
                  <a:cubicBezTo>
                    <a:pt x="203655" y="388428"/>
                    <a:pt x="200691" y="376819"/>
                    <a:pt x="194318" y="365259"/>
                  </a:cubicBezTo>
                  <a:cubicBezTo>
                    <a:pt x="187749" y="353305"/>
                    <a:pt x="179499" y="342487"/>
                    <a:pt x="170706" y="332113"/>
                  </a:cubicBezTo>
                  <a:cubicBezTo>
                    <a:pt x="152033" y="310131"/>
                    <a:pt x="130990" y="290322"/>
                    <a:pt x="112317" y="268339"/>
                  </a:cubicBezTo>
                  <a:cubicBezTo>
                    <a:pt x="92162" y="244628"/>
                    <a:pt x="73934" y="219237"/>
                    <a:pt x="57682" y="192710"/>
                  </a:cubicBezTo>
                  <a:cubicBezTo>
                    <a:pt x="49531" y="179372"/>
                    <a:pt x="41874" y="165738"/>
                    <a:pt x="34810" y="151808"/>
                  </a:cubicBezTo>
                  <a:cubicBezTo>
                    <a:pt x="27598" y="137680"/>
                    <a:pt x="19991" y="123107"/>
                    <a:pt x="16335" y="107547"/>
                  </a:cubicBezTo>
                  <a:cubicBezTo>
                    <a:pt x="12482" y="91048"/>
                    <a:pt x="16138" y="74697"/>
                    <a:pt x="22905" y="59482"/>
                  </a:cubicBezTo>
                  <a:cubicBezTo>
                    <a:pt x="28833" y="46243"/>
                    <a:pt x="36194" y="31967"/>
                    <a:pt x="48444" y="23520"/>
                  </a:cubicBezTo>
                  <a:cubicBezTo>
                    <a:pt x="71859" y="7317"/>
                    <a:pt x="103721" y="16654"/>
                    <a:pt x="126050" y="30040"/>
                  </a:cubicBezTo>
                  <a:cubicBezTo>
                    <a:pt x="173966" y="58741"/>
                    <a:pt x="199505" y="114068"/>
                    <a:pt x="207804" y="167468"/>
                  </a:cubicBezTo>
                  <a:cubicBezTo>
                    <a:pt x="213584" y="204912"/>
                    <a:pt x="212349" y="243146"/>
                    <a:pt x="209681" y="280788"/>
                  </a:cubicBezTo>
                  <a:cubicBezTo>
                    <a:pt x="208347" y="300251"/>
                    <a:pt x="206619" y="319665"/>
                    <a:pt x="205038" y="339128"/>
                  </a:cubicBezTo>
                  <a:cubicBezTo>
                    <a:pt x="203506" y="358146"/>
                    <a:pt x="199802" y="377856"/>
                    <a:pt x="204001" y="396677"/>
                  </a:cubicBezTo>
                  <a:cubicBezTo>
                    <a:pt x="204939" y="400728"/>
                    <a:pt x="211806" y="401814"/>
                    <a:pt x="213485" y="397665"/>
                  </a:cubicBezTo>
                  <a:cubicBezTo>
                    <a:pt x="220104" y="381067"/>
                    <a:pt x="219957" y="363037"/>
                    <a:pt x="221290" y="345352"/>
                  </a:cubicBezTo>
                  <a:cubicBezTo>
                    <a:pt x="222772" y="326383"/>
                    <a:pt x="224304" y="307364"/>
                    <a:pt x="225588" y="288395"/>
                  </a:cubicBezTo>
                  <a:cubicBezTo>
                    <a:pt x="228156" y="251890"/>
                    <a:pt x="229688" y="215039"/>
                    <a:pt x="225291" y="178582"/>
                  </a:cubicBezTo>
                  <a:cubicBezTo>
                    <a:pt x="218326" y="120589"/>
                    <a:pt x="194763" y="61261"/>
                    <a:pt x="146501" y="25447"/>
                  </a:cubicBezTo>
                  <a:cubicBezTo>
                    <a:pt x="123728" y="8552"/>
                    <a:pt x="94879" y="-3550"/>
                    <a:pt x="66080" y="945"/>
                  </a:cubicBezTo>
                  <a:cubicBezTo>
                    <a:pt x="34909" y="5786"/>
                    <a:pt x="17669" y="31868"/>
                    <a:pt x="6949" y="59285"/>
                  </a:cubicBezTo>
                  <a:cubicBezTo>
                    <a:pt x="1120" y="74302"/>
                    <a:pt x="-1695" y="90010"/>
                    <a:pt x="1071" y="106016"/>
                  </a:cubicBezTo>
                  <a:cubicBezTo>
                    <a:pt x="3887" y="122120"/>
                    <a:pt x="11198" y="137038"/>
                    <a:pt x="18410" y="151561"/>
                  </a:cubicBezTo>
                  <a:cubicBezTo>
                    <a:pt x="33378" y="181744"/>
                    <a:pt x="50865" y="210642"/>
                    <a:pt x="70624" y="237959"/>
                  </a:cubicBezTo>
                  <a:cubicBezTo>
                    <a:pt x="91965" y="267450"/>
                    <a:pt x="116121" y="294323"/>
                    <a:pt x="141511" y="320307"/>
                  </a:cubicBezTo>
                  <a:cubicBezTo>
                    <a:pt x="165519" y="344858"/>
                    <a:pt x="186711" y="371237"/>
                    <a:pt x="201531" y="402407"/>
                  </a:cubicBezTo>
                  <a:cubicBezTo>
                    <a:pt x="202321" y="403543"/>
                    <a:pt x="204198" y="402803"/>
                    <a:pt x="204149" y="401617"/>
                  </a:cubicBezTo>
                  <a:lnTo>
                    <a:pt x="204149" y="40161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66" name="任意多边形: 形状 565"/>
            <p:cNvSpPr/>
            <p:nvPr/>
          </p:nvSpPr>
          <p:spPr>
            <a:xfrm>
              <a:off x="4102631" y="6297667"/>
              <a:ext cx="380823" cy="221233"/>
            </a:xfrm>
            <a:custGeom>
              <a:avLst/>
              <a:gdLst>
                <a:gd name="connsiteX0" fmla="*/ 352198 w 380823"/>
                <a:gd name="connsiteY0" fmla="*/ 170236 h 221233"/>
                <a:gd name="connsiteX1" fmla="*/ 293957 w 380823"/>
                <a:gd name="connsiteY1" fmla="*/ 99695 h 221233"/>
                <a:gd name="connsiteX2" fmla="*/ 220106 w 380823"/>
                <a:gd name="connsiteY2" fmla="*/ 44467 h 221233"/>
                <a:gd name="connsiteX3" fmla="*/ 42963 w 380823"/>
                <a:gd name="connsiteY3" fmla="*/ 13148 h 221233"/>
                <a:gd name="connsiteX4" fmla="*/ 233 w 380823"/>
                <a:gd name="connsiteY4" fmla="*/ 74946 h 221233"/>
                <a:gd name="connsiteX5" fmla="*/ 35207 w 380823"/>
                <a:gd name="connsiteY5" fmla="*/ 149390 h 221233"/>
                <a:gd name="connsiteX6" fmla="*/ 176833 w 380823"/>
                <a:gd name="connsiteY6" fmla="*/ 219931 h 221233"/>
                <a:gd name="connsiteX7" fmla="*/ 266146 w 380823"/>
                <a:gd name="connsiteY7" fmla="*/ 211138 h 221233"/>
                <a:gd name="connsiteX8" fmla="*/ 319447 w 380823"/>
                <a:gd name="connsiteY8" fmla="*/ 195034 h 221233"/>
                <a:gd name="connsiteX9" fmla="*/ 373884 w 380823"/>
                <a:gd name="connsiteY9" fmla="*/ 197553 h 221233"/>
                <a:gd name="connsiteX10" fmla="*/ 378972 w 380823"/>
                <a:gd name="connsiteY10" fmla="*/ 188266 h 221233"/>
                <a:gd name="connsiteX11" fmla="*/ 298354 w 380823"/>
                <a:gd name="connsiteY11" fmla="*/ 185599 h 221233"/>
                <a:gd name="connsiteX12" fmla="*/ 217735 w 380823"/>
                <a:gd name="connsiteY12" fmla="*/ 206247 h 221233"/>
                <a:gd name="connsiteX13" fmla="*/ 75813 w 380823"/>
                <a:gd name="connsiteY13" fmla="*/ 166284 h 221233"/>
                <a:gd name="connsiteX14" fmla="*/ 23747 w 380823"/>
                <a:gd name="connsiteY14" fmla="*/ 110513 h 221233"/>
                <a:gd name="connsiteX15" fmla="*/ 33330 w 380823"/>
                <a:gd name="connsiteY15" fmla="*/ 38193 h 221233"/>
                <a:gd name="connsiteX16" fmla="*/ 200347 w 380823"/>
                <a:gd name="connsiteY16" fmla="*/ 48864 h 221233"/>
                <a:gd name="connsiteX17" fmla="*/ 349382 w 380823"/>
                <a:gd name="connsiteY17" fmla="*/ 172459 h 221233"/>
                <a:gd name="connsiteX18" fmla="*/ 352198 w 380823"/>
                <a:gd name="connsiteY18" fmla="*/ 170236 h 221233"/>
                <a:gd name="connsiteX19" fmla="*/ 352198 w 380823"/>
                <a:gd name="connsiteY19" fmla="*/ 170236 h 22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0823" h="221233">
                  <a:moveTo>
                    <a:pt x="352198" y="170236"/>
                  </a:moveTo>
                  <a:cubicBezTo>
                    <a:pt x="335205" y="144351"/>
                    <a:pt x="316631" y="120936"/>
                    <a:pt x="293957" y="99695"/>
                  </a:cubicBezTo>
                  <a:cubicBezTo>
                    <a:pt x="271580" y="78701"/>
                    <a:pt x="246386" y="60226"/>
                    <a:pt x="220106" y="44467"/>
                  </a:cubicBezTo>
                  <a:cubicBezTo>
                    <a:pt x="170411" y="14581"/>
                    <a:pt x="99178" y="-19158"/>
                    <a:pt x="42963" y="13148"/>
                  </a:cubicBezTo>
                  <a:cubicBezTo>
                    <a:pt x="20635" y="25943"/>
                    <a:pt x="2604" y="48765"/>
                    <a:pt x="233" y="74946"/>
                  </a:cubicBezTo>
                  <a:cubicBezTo>
                    <a:pt x="-2336" y="103646"/>
                    <a:pt x="16782" y="129334"/>
                    <a:pt x="35207" y="149390"/>
                  </a:cubicBezTo>
                  <a:cubicBezTo>
                    <a:pt x="71713" y="189106"/>
                    <a:pt x="123384" y="214003"/>
                    <a:pt x="176833" y="219931"/>
                  </a:cubicBezTo>
                  <a:cubicBezTo>
                    <a:pt x="207065" y="223290"/>
                    <a:pt x="237099" y="220079"/>
                    <a:pt x="266146" y="211138"/>
                  </a:cubicBezTo>
                  <a:cubicBezTo>
                    <a:pt x="283880" y="205655"/>
                    <a:pt x="301268" y="198986"/>
                    <a:pt x="319447" y="195034"/>
                  </a:cubicBezTo>
                  <a:cubicBezTo>
                    <a:pt x="338564" y="190835"/>
                    <a:pt x="355211" y="192910"/>
                    <a:pt x="373884" y="197553"/>
                  </a:cubicBezTo>
                  <a:cubicBezTo>
                    <a:pt x="378873" y="198788"/>
                    <a:pt x="383517" y="191725"/>
                    <a:pt x="378972" y="188266"/>
                  </a:cubicBezTo>
                  <a:cubicBezTo>
                    <a:pt x="356249" y="170879"/>
                    <a:pt x="323695" y="178091"/>
                    <a:pt x="298354" y="185599"/>
                  </a:cubicBezTo>
                  <a:cubicBezTo>
                    <a:pt x="271580" y="193552"/>
                    <a:pt x="245843" y="203926"/>
                    <a:pt x="217735" y="206247"/>
                  </a:cubicBezTo>
                  <a:cubicBezTo>
                    <a:pt x="167645" y="210299"/>
                    <a:pt x="116616" y="195578"/>
                    <a:pt x="75813" y="166284"/>
                  </a:cubicBezTo>
                  <a:cubicBezTo>
                    <a:pt x="55263" y="151514"/>
                    <a:pt x="36640" y="132446"/>
                    <a:pt x="23747" y="110513"/>
                  </a:cubicBezTo>
                  <a:cubicBezTo>
                    <a:pt x="9075" y="85518"/>
                    <a:pt x="13027" y="58743"/>
                    <a:pt x="33330" y="38193"/>
                  </a:cubicBezTo>
                  <a:cubicBezTo>
                    <a:pt x="79369" y="-8340"/>
                    <a:pt x="152282" y="22534"/>
                    <a:pt x="200347" y="48864"/>
                  </a:cubicBezTo>
                  <a:cubicBezTo>
                    <a:pt x="256809" y="79787"/>
                    <a:pt x="307937" y="123258"/>
                    <a:pt x="349382" y="172459"/>
                  </a:cubicBezTo>
                  <a:cubicBezTo>
                    <a:pt x="350815" y="174039"/>
                    <a:pt x="353334" y="171916"/>
                    <a:pt x="352198" y="170236"/>
                  </a:cubicBezTo>
                  <a:lnTo>
                    <a:pt x="352198" y="17023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</p:grpSp>
      <p:sp>
        <p:nvSpPr>
          <p:cNvPr id="567" name="任意多边形: 形状 566"/>
          <p:cNvSpPr/>
          <p:nvPr/>
        </p:nvSpPr>
        <p:spPr>
          <a:xfrm>
            <a:off x="99749" y="69795"/>
            <a:ext cx="10025447" cy="6683631"/>
          </a:xfrm>
          <a:custGeom>
            <a:avLst/>
            <a:gdLst>
              <a:gd name="connsiteX0" fmla="*/ 0 w 10025447"/>
              <a:gd name="connsiteY0" fmla="*/ 0 h 6683631"/>
              <a:gd name="connsiteX1" fmla="*/ 10025447 w 10025447"/>
              <a:gd name="connsiteY1" fmla="*/ 0 h 6683631"/>
              <a:gd name="connsiteX2" fmla="*/ 10025447 w 10025447"/>
              <a:gd name="connsiteY2" fmla="*/ 6683632 h 6683631"/>
              <a:gd name="connsiteX3" fmla="*/ 0 w 10025447"/>
              <a:gd name="connsiteY3" fmla="*/ 6683632 h 6683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25447" h="6683631">
                <a:moveTo>
                  <a:pt x="0" y="0"/>
                </a:moveTo>
                <a:lnTo>
                  <a:pt x="10025447" y="0"/>
                </a:lnTo>
                <a:lnTo>
                  <a:pt x="10025447" y="6683632"/>
                </a:lnTo>
                <a:lnTo>
                  <a:pt x="0" y="6683632"/>
                </a:lnTo>
                <a:close/>
              </a:path>
            </a:pathLst>
          </a:custGeom>
          <a:noFill/>
          <a:ln w="493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grpSp>
        <p:nvGrpSpPr>
          <p:cNvPr id="880" name="组合 879"/>
          <p:cNvGrpSpPr/>
          <p:nvPr/>
        </p:nvGrpSpPr>
        <p:grpSpPr>
          <a:xfrm>
            <a:off x="99460" y="1796531"/>
            <a:ext cx="12202160" cy="2772319"/>
            <a:chOff x="99460" y="1796531"/>
            <a:chExt cx="12202160" cy="2772319"/>
          </a:xfrm>
        </p:grpSpPr>
        <p:sp>
          <p:nvSpPr>
            <p:cNvPr id="569" name="矩形 568"/>
            <p:cNvSpPr/>
            <p:nvPr/>
          </p:nvSpPr>
          <p:spPr>
            <a:xfrm>
              <a:off x="3274499" y="2983271"/>
              <a:ext cx="5546512" cy="5835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dist"/>
              <a:r>
                <a:rPr lang="zh-CN" altLang="en-US" sz="3200" dirty="0">
                  <a:solidFill>
                    <a:srgbClr val="23685B"/>
                  </a:solidFill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rPr>
                <a:t>体育与健康</a:t>
              </a:r>
              <a:endParaRPr lang="zh-CN" altLang="en-US" sz="3200" dirty="0">
                <a:solidFill>
                  <a:srgbClr val="23685B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endParaRPr>
            </a:p>
          </p:txBody>
        </p:sp>
        <p:sp>
          <p:nvSpPr>
            <p:cNvPr id="570" name="矩形 569"/>
            <p:cNvSpPr/>
            <p:nvPr/>
          </p:nvSpPr>
          <p:spPr>
            <a:xfrm>
              <a:off x="99460" y="1796531"/>
              <a:ext cx="12202160" cy="10147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6000" dirty="0">
                  <a:solidFill>
                    <a:srgbClr val="23685B"/>
                  </a:solidFill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雅酷黑 75W" panose="020B0804020202020204" pitchFamily="34" charset="-122"/>
                </a:rPr>
                <a:t>《</a:t>
              </a:r>
              <a:r>
                <a:rPr lang="zh-CN" altLang="en-US" sz="6000" dirty="0">
                  <a:solidFill>
                    <a:srgbClr val="23685B"/>
                  </a:solidFill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雅酷黑 75W" panose="020B0804020202020204" pitchFamily="34" charset="-122"/>
                </a:rPr>
                <a:t>跨学科主题学习设计与实施</a:t>
              </a:r>
              <a:r>
                <a:rPr lang="en-US" altLang="zh-CN" sz="6000" dirty="0">
                  <a:solidFill>
                    <a:srgbClr val="23685B"/>
                  </a:solidFill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雅酷黑 75W" panose="020B0804020202020204" pitchFamily="34" charset="-122"/>
                </a:rPr>
                <a:t>》</a:t>
              </a:r>
              <a:endParaRPr lang="en-US" altLang="zh-CN" sz="6000" dirty="0">
                <a:solidFill>
                  <a:srgbClr val="23685B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雅酷黑 75W" panose="020B0804020202020204" pitchFamily="34" charset="-122"/>
              </a:endParaRPr>
            </a:p>
          </p:txBody>
        </p:sp>
        <p:sp>
          <p:nvSpPr>
            <p:cNvPr id="571" name="椭圆 570"/>
            <p:cNvSpPr/>
            <p:nvPr/>
          </p:nvSpPr>
          <p:spPr>
            <a:xfrm>
              <a:off x="4232057" y="4228934"/>
              <a:ext cx="339916" cy="339916"/>
            </a:xfrm>
            <a:prstGeom prst="ellipse">
              <a:avLst/>
            </a:prstGeom>
            <a:solidFill>
              <a:srgbClr val="23685B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72" name="矩形1"/>
            <p:cNvSpPr>
              <a:spLocks noEditPoints="1"/>
            </p:cNvSpPr>
            <p:nvPr/>
          </p:nvSpPr>
          <p:spPr bwMode="auto">
            <a:xfrm>
              <a:off x="4336996" y="4306241"/>
              <a:ext cx="130038" cy="185303"/>
            </a:xfrm>
            <a:custGeom>
              <a:avLst/>
              <a:gdLst>
                <a:gd name="T0" fmla="*/ 31 w 31"/>
                <a:gd name="T1" fmla="*/ 22 h 44"/>
                <a:gd name="T2" fmla="*/ 17 w 31"/>
                <a:gd name="T3" fmla="*/ 37 h 44"/>
                <a:gd name="T4" fmla="*/ 17 w 31"/>
                <a:gd name="T5" fmla="*/ 41 h 44"/>
                <a:gd name="T6" fmla="*/ 24 w 31"/>
                <a:gd name="T7" fmla="*/ 41 h 44"/>
                <a:gd name="T8" fmla="*/ 26 w 31"/>
                <a:gd name="T9" fmla="*/ 43 h 44"/>
                <a:gd name="T10" fmla="*/ 24 w 31"/>
                <a:gd name="T11" fmla="*/ 44 h 44"/>
                <a:gd name="T12" fmla="*/ 7 w 31"/>
                <a:gd name="T13" fmla="*/ 44 h 44"/>
                <a:gd name="T14" fmla="*/ 5 w 31"/>
                <a:gd name="T15" fmla="*/ 43 h 44"/>
                <a:gd name="T16" fmla="*/ 7 w 31"/>
                <a:gd name="T17" fmla="*/ 41 h 44"/>
                <a:gd name="T18" fmla="*/ 14 w 31"/>
                <a:gd name="T19" fmla="*/ 41 h 44"/>
                <a:gd name="T20" fmla="*/ 14 w 31"/>
                <a:gd name="T21" fmla="*/ 37 h 44"/>
                <a:gd name="T22" fmla="*/ 0 w 31"/>
                <a:gd name="T23" fmla="*/ 22 h 44"/>
                <a:gd name="T24" fmla="*/ 0 w 31"/>
                <a:gd name="T25" fmla="*/ 19 h 44"/>
                <a:gd name="T26" fmla="*/ 2 w 31"/>
                <a:gd name="T27" fmla="*/ 17 h 44"/>
                <a:gd name="T28" fmla="*/ 4 w 31"/>
                <a:gd name="T29" fmla="*/ 19 h 44"/>
                <a:gd name="T30" fmla="*/ 4 w 31"/>
                <a:gd name="T31" fmla="*/ 22 h 44"/>
                <a:gd name="T32" fmla="*/ 16 w 31"/>
                <a:gd name="T33" fmla="*/ 34 h 44"/>
                <a:gd name="T34" fmla="*/ 28 w 31"/>
                <a:gd name="T35" fmla="*/ 22 h 44"/>
                <a:gd name="T36" fmla="*/ 28 w 31"/>
                <a:gd name="T37" fmla="*/ 19 h 44"/>
                <a:gd name="T38" fmla="*/ 29 w 31"/>
                <a:gd name="T39" fmla="*/ 17 h 44"/>
                <a:gd name="T40" fmla="*/ 31 w 31"/>
                <a:gd name="T41" fmla="*/ 19 h 44"/>
                <a:gd name="T42" fmla="*/ 31 w 31"/>
                <a:gd name="T43" fmla="*/ 22 h 44"/>
                <a:gd name="T44" fmla="*/ 24 w 31"/>
                <a:gd name="T45" fmla="*/ 22 h 44"/>
                <a:gd name="T46" fmla="*/ 16 w 31"/>
                <a:gd name="T47" fmla="*/ 31 h 44"/>
                <a:gd name="T48" fmla="*/ 7 w 31"/>
                <a:gd name="T49" fmla="*/ 22 h 44"/>
                <a:gd name="T50" fmla="*/ 7 w 31"/>
                <a:gd name="T51" fmla="*/ 8 h 44"/>
                <a:gd name="T52" fmla="*/ 16 w 31"/>
                <a:gd name="T53" fmla="*/ 0 h 44"/>
                <a:gd name="T54" fmla="*/ 24 w 31"/>
                <a:gd name="T55" fmla="*/ 8 h 44"/>
                <a:gd name="T56" fmla="*/ 24 w 31"/>
                <a:gd name="T57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" h="44">
                  <a:moveTo>
                    <a:pt x="31" y="22"/>
                  </a:moveTo>
                  <a:cubicBezTo>
                    <a:pt x="31" y="30"/>
                    <a:pt x="25" y="37"/>
                    <a:pt x="17" y="37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1"/>
                    <a:pt x="26" y="42"/>
                    <a:pt x="26" y="43"/>
                  </a:cubicBezTo>
                  <a:cubicBezTo>
                    <a:pt x="26" y="44"/>
                    <a:pt x="25" y="44"/>
                    <a:pt x="24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6" y="44"/>
                    <a:pt x="5" y="44"/>
                    <a:pt x="5" y="43"/>
                  </a:cubicBezTo>
                  <a:cubicBezTo>
                    <a:pt x="5" y="42"/>
                    <a:pt x="6" y="41"/>
                    <a:pt x="7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6" y="37"/>
                    <a:pt x="0" y="30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9"/>
                    <a:pt x="9" y="34"/>
                    <a:pt x="16" y="34"/>
                  </a:cubicBezTo>
                  <a:cubicBezTo>
                    <a:pt x="22" y="34"/>
                    <a:pt x="28" y="29"/>
                    <a:pt x="28" y="22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8"/>
                    <a:pt x="28" y="17"/>
                    <a:pt x="29" y="17"/>
                  </a:cubicBezTo>
                  <a:cubicBezTo>
                    <a:pt x="30" y="17"/>
                    <a:pt x="31" y="18"/>
                    <a:pt x="31" y="19"/>
                  </a:cubicBezTo>
                  <a:lnTo>
                    <a:pt x="31" y="22"/>
                  </a:lnTo>
                  <a:close/>
                  <a:moveTo>
                    <a:pt x="24" y="22"/>
                  </a:moveTo>
                  <a:cubicBezTo>
                    <a:pt x="24" y="27"/>
                    <a:pt x="20" y="31"/>
                    <a:pt x="16" y="31"/>
                  </a:cubicBezTo>
                  <a:cubicBezTo>
                    <a:pt x="11" y="31"/>
                    <a:pt x="7" y="27"/>
                    <a:pt x="7" y="2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4"/>
                    <a:pt x="11" y="0"/>
                    <a:pt x="16" y="0"/>
                  </a:cubicBezTo>
                  <a:cubicBezTo>
                    <a:pt x="20" y="0"/>
                    <a:pt x="24" y="4"/>
                    <a:pt x="24" y="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AU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73" name="椭圆 572"/>
            <p:cNvSpPr/>
            <p:nvPr/>
          </p:nvSpPr>
          <p:spPr>
            <a:xfrm>
              <a:off x="6203605" y="4222304"/>
              <a:ext cx="339916" cy="339916"/>
            </a:xfrm>
            <a:prstGeom prst="ellipse">
              <a:avLst/>
            </a:prstGeom>
            <a:solidFill>
              <a:srgbClr val="23685B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74" name="自由矩形-150"/>
            <p:cNvSpPr>
              <a:spLocks noChangeAspect="1" noEditPoints="1"/>
            </p:cNvSpPr>
            <p:nvPr/>
          </p:nvSpPr>
          <p:spPr bwMode="auto">
            <a:xfrm>
              <a:off x="6282308" y="4299318"/>
              <a:ext cx="182509" cy="185890"/>
            </a:xfrm>
            <a:custGeom>
              <a:avLst/>
              <a:gdLst>
                <a:gd name="T0" fmla="*/ 20 w 41"/>
                <a:gd name="T1" fmla="*/ 42 h 42"/>
                <a:gd name="T2" fmla="*/ 0 w 41"/>
                <a:gd name="T3" fmla="*/ 21 h 42"/>
                <a:gd name="T4" fmla="*/ 20 w 41"/>
                <a:gd name="T5" fmla="*/ 0 h 42"/>
                <a:gd name="T6" fmla="*/ 41 w 41"/>
                <a:gd name="T7" fmla="*/ 21 h 42"/>
                <a:gd name="T8" fmla="*/ 20 w 41"/>
                <a:gd name="T9" fmla="*/ 42 h 42"/>
                <a:gd name="T10" fmla="*/ 20 w 41"/>
                <a:gd name="T11" fmla="*/ 6 h 42"/>
                <a:gd name="T12" fmla="*/ 6 w 41"/>
                <a:gd name="T13" fmla="*/ 21 h 42"/>
                <a:gd name="T14" fmla="*/ 20 w 41"/>
                <a:gd name="T15" fmla="*/ 36 h 42"/>
                <a:gd name="T16" fmla="*/ 35 w 41"/>
                <a:gd name="T17" fmla="*/ 21 h 42"/>
                <a:gd name="T18" fmla="*/ 20 w 41"/>
                <a:gd name="T19" fmla="*/ 6 h 42"/>
                <a:gd name="T20" fmla="*/ 24 w 41"/>
                <a:gd name="T21" fmla="*/ 24 h 42"/>
                <a:gd name="T22" fmla="*/ 23 w 41"/>
                <a:gd name="T23" fmla="*/ 24 h 42"/>
                <a:gd name="T24" fmla="*/ 14 w 41"/>
                <a:gd name="T25" fmla="*/ 24 h 42"/>
                <a:gd name="T26" fmla="*/ 13 w 41"/>
                <a:gd name="T27" fmla="*/ 24 h 42"/>
                <a:gd name="T28" fmla="*/ 13 w 41"/>
                <a:gd name="T29" fmla="*/ 22 h 42"/>
                <a:gd name="T30" fmla="*/ 14 w 41"/>
                <a:gd name="T31" fmla="*/ 21 h 42"/>
                <a:gd name="T32" fmla="*/ 20 w 41"/>
                <a:gd name="T33" fmla="*/ 21 h 42"/>
                <a:gd name="T34" fmla="*/ 20 w 41"/>
                <a:gd name="T35" fmla="*/ 12 h 42"/>
                <a:gd name="T36" fmla="*/ 21 w 41"/>
                <a:gd name="T37" fmla="*/ 11 h 42"/>
                <a:gd name="T38" fmla="*/ 23 w 41"/>
                <a:gd name="T39" fmla="*/ 11 h 42"/>
                <a:gd name="T40" fmla="*/ 24 w 41"/>
                <a:gd name="T41" fmla="*/ 12 h 42"/>
                <a:gd name="T42" fmla="*/ 24 w 41"/>
                <a:gd name="T4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2">
                  <a:moveTo>
                    <a:pt x="20" y="42"/>
                  </a:moveTo>
                  <a:cubicBezTo>
                    <a:pt x="9" y="42"/>
                    <a:pt x="0" y="32"/>
                    <a:pt x="0" y="21"/>
                  </a:cubicBezTo>
                  <a:cubicBezTo>
                    <a:pt x="0" y="10"/>
                    <a:pt x="9" y="0"/>
                    <a:pt x="20" y="0"/>
                  </a:cubicBezTo>
                  <a:cubicBezTo>
                    <a:pt x="32" y="0"/>
                    <a:pt x="41" y="10"/>
                    <a:pt x="41" y="21"/>
                  </a:cubicBezTo>
                  <a:cubicBezTo>
                    <a:pt x="41" y="32"/>
                    <a:pt x="32" y="42"/>
                    <a:pt x="20" y="42"/>
                  </a:cubicBezTo>
                  <a:moveTo>
                    <a:pt x="20" y="6"/>
                  </a:moveTo>
                  <a:cubicBezTo>
                    <a:pt x="12" y="6"/>
                    <a:pt x="6" y="13"/>
                    <a:pt x="6" y="21"/>
                  </a:cubicBezTo>
                  <a:cubicBezTo>
                    <a:pt x="6" y="29"/>
                    <a:pt x="12" y="36"/>
                    <a:pt x="20" y="36"/>
                  </a:cubicBezTo>
                  <a:cubicBezTo>
                    <a:pt x="28" y="36"/>
                    <a:pt x="35" y="29"/>
                    <a:pt x="35" y="21"/>
                  </a:cubicBezTo>
                  <a:cubicBezTo>
                    <a:pt x="35" y="13"/>
                    <a:pt x="28" y="6"/>
                    <a:pt x="20" y="6"/>
                  </a:cubicBezTo>
                  <a:moveTo>
                    <a:pt x="24" y="24"/>
                  </a:moveTo>
                  <a:cubicBezTo>
                    <a:pt x="24" y="24"/>
                    <a:pt x="23" y="24"/>
                    <a:pt x="23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4" y="21"/>
                    <a:pt x="14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1" y="11"/>
                    <a:pt x="21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1"/>
                    <a:pt x="24" y="12"/>
                  </a:cubicBezTo>
                  <a:lnTo>
                    <a:pt x="24" y="2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AU" sz="1600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75" name="文本框 574"/>
            <p:cNvSpPr txBox="1"/>
            <p:nvPr/>
          </p:nvSpPr>
          <p:spPr>
            <a:xfrm>
              <a:off x="4571973" y="4242368"/>
              <a:ext cx="1461674" cy="3067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400" dirty="0">
                  <a:latin typeface="汉仪旗黑-50S" panose="00020600040101010101" pitchFamily="18" charset="-122"/>
                  <a:ea typeface="汉仪旗黑-50S" panose="00020600040101010101" pitchFamily="18" charset="-122"/>
                  <a:sym typeface="汉仪旗黑-50S" panose="00020600040101010101" pitchFamily="18" charset="-122"/>
                </a:rPr>
                <a:t>孙燕桦</a:t>
              </a:r>
              <a:endParaRPr lang="zh-CN" altLang="en-US" sz="14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endParaRPr>
            </a:p>
          </p:txBody>
        </p:sp>
        <p:sp>
          <p:nvSpPr>
            <p:cNvPr id="576" name="文本框 575"/>
            <p:cNvSpPr txBox="1"/>
            <p:nvPr/>
          </p:nvSpPr>
          <p:spPr>
            <a:xfrm>
              <a:off x="6580849" y="4242368"/>
              <a:ext cx="1461674" cy="3067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400" dirty="0">
                  <a:latin typeface="汉仪旗黑-50S" panose="00020600040101010101" pitchFamily="18" charset="-122"/>
                  <a:ea typeface="汉仪旗黑-50S" panose="00020600040101010101" pitchFamily="18" charset="-122"/>
                  <a:sym typeface="汉仪旗黑-50S" panose="00020600040101010101" pitchFamily="18" charset="-122"/>
                </a:rPr>
                <a:t>时间：</a:t>
              </a:r>
              <a:r>
                <a:rPr lang="en-US" altLang="zh-CN" sz="1400" dirty="0">
                  <a:latin typeface="汉仪旗黑-50S" panose="00020600040101010101" pitchFamily="18" charset="-122"/>
                  <a:ea typeface="汉仪旗黑-50S" panose="00020600040101010101" pitchFamily="18" charset="-122"/>
                  <a:sym typeface="汉仪旗黑-50S" panose="00020600040101010101" pitchFamily="18" charset="-122"/>
                </a:rPr>
                <a:t>3</a:t>
              </a:r>
              <a:r>
                <a:rPr lang="zh-CN" altLang="en-US" sz="1400" dirty="0">
                  <a:latin typeface="汉仪旗黑-50S" panose="00020600040101010101" pitchFamily="18" charset="-122"/>
                  <a:ea typeface="汉仪旗黑-50S" panose="00020600040101010101" pitchFamily="18" charset="-122"/>
                  <a:sym typeface="汉仪旗黑-50S" panose="00020600040101010101" pitchFamily="18" charset="-122"/>
                </a:rPr>
                <a:t>月</a:t>
              </a:r>
              <a:r>
                <a:rPr lang="en-US" altLang="zh-CN" sz="1400" dirty="0">
                  <a:latin typeface="汉仪旗黑-50S" panose="00020600040101010101" pitchFamily="18" charset="-122"/>
                  <a:ea typeface="汉仪旗黑-50S" panose="00020600040101010101" pitchFamily="18" charset="-122"/>
                  <a:sym typeface="汉仪旗黑-50S" panose="00020600040101010101" pitchFamily="18" charset="-122"/>
                </a:rPr>
                <a:t>27</a:t>
              </a:r>
              <a:r>
                <a:rPr lang="zh-CN" altLang="en-US" sz="1400" dirty="0">
                  <a:latin typeface="汉仪旗黑-50S" panose="00020600040101010101" pitchFamily="18" charset="-122"/>
                  <a:ea typeface="汉仪旗黑-50S" panose="00020600040101010101" pitchFamily="18" charset="-122"/>
                  <a:sym typeface="汉仪旗黑-50S" panose="00020600040101010101" pitchFamily="18" charset="-122"/>
                </a:rPr>
                <a:t>日</a:t>
              </a:r>
              <a:endParaRPr lang="zh-CN" altLang="en-US" sz="14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endParaRPr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任意多边形: 形状 217"/>
          <p:cNvSpPr/>
          <p:nvPr/>
        </p:nvSpPr>
        <p:spPr>
          <a:xfrm rot="10800000">
            <a:off x="-1" y="0"/>
            <a:ext cx="1259394" cy="629920"/>
          </a:xfrm>
          <a:custGeom>
            <a:avLst/>
            <a:gdLst>
              <a:gd name="connsiteX0" fmla="*/ 7657 w 1259394"/>
              <a:gd name="connsiteY0" fmla="*/ 629920 h 629920"/>
              <a:gd name="connsiteX1" fmla="*/ 7652 w 1259394"/>
              <a:gd name="connsiteY1" fmla="*/ 629920 h 629920"/>
              <a:gd name="connsiteX2" fmla="*/ 0 w 1259394"/>
              <a:gd name="connsiteY2" fmla="*/ 627456 h 629920"/>
              <a:gd name="connsiteX3" fmla="*/ 395043 w 1259394"/>
              <a:gd name="connsiteY3" fmla="*/ 151286 h 629920"/>
              <a:gd name="connsiteX4" fmla="*/ 631235 w 1259394"/>
              <a:gd name="connsiteY4" fmla="*/ 80452 h 629920"/>
              <a:gd name="connsiteX5" fmla="*/ 853142 w 1259394"/>
              <a:gd name="connsiteY5" fmla="*/ 49176 h 629920"/>
              <a:gd name="connsiteX6" fmla="*/ 1031322 w 1259394"/>
              <a:gd name="connsiteY6" fmla="*/ 24554 h 629920"/>
              <a:gd name="connsiteX7" fmla="*/ 1187556 w 1259394"/>
              <a:gd name="connsiteY7" fmla="*/ 2668 h 629920"/>
              <a:gd name="connsiteX8" fmla="*/ 1223570 w 1259394"/>
              <a:gd name="connsiteY8" fmla="*/ 8 h 629920"/>
              <a:gd name="connsiteX9" fmla="*/ 1259394 w 1259394"/>
              <a:gd name="connsiteY9" fmla="*/ 3969 h 629920"/>
              <a:gd name="connsiteX10" fmla="*/ 1259394 w 1259394"/>
              <a:gd name="connsiteY10" fmla="*/ 628018 h 629920"/>
              <a:gd name="connsiteX11" fmla="*/ 1243439 w 1259394"/>
              <a:gd name="connsiteY11" fmla="*/ 629378 h 629920"/>
              <a:gd name="connsiteX12" fmla="*/ 15616 w 1259394"/>
              <a:gd name="connsiteY12" fmla="*/ 629378 h 62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59394" h="629920">
                <a:moveTo>
                  <a:pt x="7657" y="629920"/>
                </a:moveTo>
                <a:lnTo>
                  <a:pt x="7652" y="629920"/>
                </a:lnTo>
                <a:lnTo>
                  <a:pt x="0" y="627456"/>
                </a:lnTo>
                <a:cubicBezTo>
                  <a:pt x="63588" y="412204"/>
                  <a:pt x="194357" y="252701"/>
                  <a:pt x="395043" y="151286"/>
                </a:cubicBezTo>
                <a:cubicBezTo>
                  <a:pt x="469500" y="113681"/>
                  <a:pt x="548837" y="91780"/>
                  <a:pt x="631235" y="80452"/>
                </a:cubicBezTo>
                <a:cubicBezTo>
                  <a:pt x="705175" y="70263"/>
                  <a:pt x="779114" y="59527"/>
                  <a:pt x="853142" y="49176"/>
                </a:cubicBezTo>
                <a:cubicBezTo>
                  <a:pt x="912516" y="40865"/>
                  <a:pt x="971934" y="32776"/>
                  <a:pt x="1031322" y="24554"/>
                </a:cubicBezTo>
                <a:cubicBezTo>
                  <a:pt x="1083405" y="17323"/>
                  <a:pt x="1135532" y="10328"/>
                  <a:pt x="1187556" y="2668"/>
                </a:cubicBezTo>
                <a:cubicBezTo>
                  <a:pt x="1199615" y="893"/>
                  <a:pt x="1211608" y="-101"/>
                  <a:pt x="1223570" y="8"/>
                </a:cubicBezTo>
                <a:lnTo>
                  <a:pt x="1259394" y="3969"/>
                </a:lnTo>
                <a:lnTo>
                  <a:pt x="1259394" y="628018"/>
                </a:lnTo>
                <a:lnTo>
                  <a:pt x="1243439" y="629378"/>
                </a:lnTo>
                <a:cubicBezTo>
                  <a:pt x="834159" y="629447"/>
                  <a:pt x="424885" y="629448"/>
                  <a:pt x="15616" y="629378"/>
                </a:cubicBezTo>
                <a:close/>
              </a:path>
            </a:pathLst>
          </a:custGeom>
          <a:solidFill>
            <a:srgbClr val="23685B"/>
          </a:solidFill>
          <a:ln w="34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sym typeface="+mn-lt"/>
            </a:endParaRPr>
          </a:p>
        </p:txBody>
      </p:sp>
      <p:sp>
        <p:nvSpPr>
          <p:cNvPr id="219" name="文本框 218"/>
          <p:cNvSpPr txBox="1"/>
          <p:nvPr/>
        </p:nvSpPr>
        <p:spPr>
          <a:xfrm>
            <a:off x="208677" y="106701"/>
            <a:ext cx="504190" cy="3987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汉仪旗黑X1-75W" panose="00020600040101010101" pitchFamily="18" charset="-122"/>
                <a:ea typeface="汉仪旗黑X1-75W" panose="00020600040101010101" pitchFamily="18" charset="-122"/>
                <a:cs typeface="+mn-ea"/>
                <a:sym typeface="汉仪旗黑X1-75W" panose="00020600040101010101" pitchFamily="18" charset="-122"/>
              </a:rPr>
              <a:t>03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汉仪旗黑X1-75W" panose="00020600040101010101" pitchFamily="18" charset="-122"/>
              <a:ea typeface="汉仪旗黑X1-75W" panose="00020600040101010101" pitchFamily="18" charset="-122"/>
              <a:cs typeface="+mn-ea"/>
              <a:sym typeface="汉仪旗黑X1-75W" panose="00020600040101010101" pitchFamily="18" charset="-122"/>
            </a:endParaRPr>
          </a:p>
        </p:txBody>
      </p:sp>
      <p:sp>
        <p:nvSpPr>
          <p:cNvPr id="220" name="图形"/>
          <p:cNvSpPr txBox="1"/>
          <p:nvPr/>
        </p:nvSpPr>
        <p:spPr>
          <a:xfrm>
            <a:off x="1259394" y="183706"/>
            <a:ext cx="1402080" cy="4603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2400" dirty="0">
                <a:solidFill>
                  <a:prstClr val="black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cs typeface="+mn-ea"/>
                <a:sym typeface="汉仪旗黑X1-75W" panose="00020600040101010101" pitchFamily="18" charset="-122"/>
              </a:rPr>
              <a:t>核心概念</a:t>
            </a:r>
            <a:endParaRPr lang="zh-CN" altLang="en-US" sz="2400" dirty="0">
              <a:solidFill>
                <a:prstClr val="black"/>
              </a:solidFill>
              <a:latin typeface="汉仪旗黑X1-75W" panose="00020600040101010101" pitchFamily="18" charset="-122"/>
              <a:ea typeface="汉仪旗黑X1-75W" panose="00020600040101010101" pitchFamily="18" charset="-122"/>
              <a:cs typeface="+mn-ea"/>
              <a:sym typeface="汉仪旗黑X1-75W" panose="00020600040101010101" pitchFamily="18" charset="-122"/>
            </a:endParaRPr>
          </a:p>
        </p:txBody>
      </p:sp>
      <p:cxnSp>
        <p:nvCxnSpPr>
          <p:cNvPr id="221" name="直接连接符 220"/>
          <p:cNvCxnSpPr>
            <a:stCxn id="220" idx="3"/>
          </p:cNvCxnSpPr>
          <p:nvPr/>
        </p:nvCxnSpPr>
        <p:spPr>
          <a:xfrm>
            <a:off x="2661338" y="413904"/>
            <a:ext cx="4979628" cy="10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直接连接符 221"/>
          <p:cNvCxnSpPr/>
          <p:nvPr/>
        </p:nvCxnSpPr>
        <p:spPr>
          <a:xfrm>
            <a:off x="11257969" y="414539"/>
            <a:ext cx="934031" cy="0"/>
          </a:xfrm>
          <a:prstGeom prst="line">
            <a:avLst/>
          </a:prstGeom>
          <a:ln>
            <a:solidFill>
              <a:srgbClr val="0030A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任意多边形: 形状 222"/>
          <p:cNvSpPr/>
          <p:nvPr/>
        </p:nvSpPr>
        <p:spPr>
          <a:xfrm>
            <a:off x="8299838" y="270453"/>
            <a:ext cx="3892162" cy="297471"/>
          </a:xfrm>
          <a:custGeom>
            <a:avLst/>
            <a:gdLst>
              <a:gd name="connsiteX0" fmla="*/ 196408 w 3892162"/>
              <a:gd name="connsiteY0" fmla="*/ 0 h 297471"/>
              <a:gd name="connsiteX1" fmla="*/ 3892162 w 3892162"/>
              <a:gd name="connsiteY1" fmla="*/ 0 h 297471"/>
              <a:gd name="connsiteX2" fmla="*/ 3892162 w 3892162"/>
              <a:gd name="connsiteY2" fmla="*/ 297471 h 297471"/>
              <a:gd name="connsiteX3" fmla="*/ 0 w 3892162"/>
              <a:gd name="connsiteY3" fmla="*/ 297471 h 297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92162" h="297471">
                <a:moveTo>
                  <a:pt x="196408" y="0"/>
                </a:moveTo>
                <a:lnTo>
                  <a:pt x="3892162" y="0"/>
                </a:lnTo>
                <a:lnTo>
                  <a:pt x="3892162" y="297471"/>
                </a:lnTo>
                <a:lnTo>
                  <a:pt x="0" y="297471"/>
                </a:lnTo>
                <a:close/>
              </a:path>
            </a:pathLst>
          </a:custGeom>
          <a:solidFill>
            <a:srgbClr val="23685B"/>
          </a:solidFill>
          <a:ln w="34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sym typeface="+mn-lt"/>
            </a:endParaRPr>
          </a:p>
        </p:txBody>
      </p:sp>
      <p:sp>
        <p:nvSpPr>
          <p:cNvPr id="224" name="矩形 3"/>
          <p:cNvSpPr/>
          <p:nvPr/>
        </p:nvSpPr>
        <p:spPr>
          <a:xfrm>
            <a:off x="8601456" y="288742"/>
            <a:ext cx="3381868" cy="2755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dist">
              <a:defRPr/>
            </a:pPr>
            <a:r>
              <a:rPr lang="zh-CN" altLang="en-US" sz="1200" dirty="0">
                <a:solidFill>
                  <a:schemeClr val="bg1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雅酷黑 75W" panose="020B0804020202020204" pitchFamily="34" charset="-122"/>
              </a:rPr>
              <a:t>跨学科主题学习设计与实施</a:t>
            </a:r>
            <a:endParaRPr lang="zh-CN" altLang="en-US" sz="1200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cs typeface="+mn-ea"/>
              <a:sym typeface="+mn-lt"/>
            </a:endParaRPr>
          </a:p>
        </p:txBody>
      </p:sp>
      <p:sp>
        <p:nvSpPr>
          <p:cNvPr id="198" name="矩形 197"/>
          <p:cNvSpPr/>
          <p:nvPr/>
        </p:nvSpPr>
        <p:spPr>
          <a:xfrm>
            <a:off x="1316493" y="878307"/>
            <a:ext cx="5085208" cy="1166772"/>
          </a:xfrm>
          <a:prstGeom prst="rect">
            <a:avLst/>
          </a:prstGeom>
          <a:gradFill flip="none" rotWithShape="1">
            <a:gsLst>
              <a:gs pos="0">
                <a:srgbClr val="D6EAD8"/>
              </a:gs>
              <a:gs pos="100000">
                <a:srgbClr val="D6EAD8">
                  <a:alpha val="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sp>
        <p:nvSpPr>
          <p:cNvPr id="199" name="文本框 198"/>
          <p:cNvSpPr txBox="1"/>
          <p:nvPr/>
        </p:nvSpPr>
        <p:spPr>
          <a:xfrm>
            <a:off x="1666754" y="1146525"/>
            <a:ext cx="4734947" cy="6451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3600" dirty="0"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rPr>
              <a:t>必要性体现在哪里？</a:t>
            </a:r>
            <a:endParaRPr lang="zh-CN" altLang="en-US" sz="3600" dirty="0">
              <a:latin typeface="汉仪旗黑X1-75W" panose="00020600040101010101" pitchFamily="18" charset="-122"/>
              <a:ea typeface="汉仪旗黑X1-75W" panose="00020600040101010101" pitchFamily="18" charset="-122"/>
              <a:sym typeface="汉仪旗黑X1-75W" panose="00020600040101010101" pitchFamily="18" charset="-122"/>
            </a:endParaRPr>
          </a:p>
        </p:txBody>
      </p:sp>
      <p:sp>
        <p:nvSpPr>
          <p:cNvPr id="200" name="椭圆 199"/>
          <p:cNvSpPr/>
          <p:nvPr/>
        </p:nvSpPr>
        <p:spPr>
          <a:xfrm>
            <a:off x="1001533" y="1146733"/>
            <a:ext cx="629921" cy="629921"/>
          </a:xfrm>
          <a:prstGeom prst="ellipse">
            <a:avLst/>
          </a:prstGeom>
          <a:solidFill>
            <a:srgbClr val="2368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sp>
        <p:nvSpPr>
          <p:cNvPr id="201" name="图形"/>
          <p:cNvSpPr/>
          <p:nvPr/>
        </p:nvSpPr>
        <p:spPr>
          <a:xfrm>
            <a:off x="1143169" y="1330773"/>
            <a:ext cx="346648" cy="261841"/>
          </a:xfrm>
          <a:custGeom>
            <a:avLst/>
            <a:gdLst>
              <a:gd name="T0" fmla="*/ 31 w 419"/>
              <a:gd name="T1" fmla="*/ 317 h 317"/>
              <a:gd name="T2" fmla="*/ 51 w 419"/>
              <a:gd name="T3" fmla="*/ 294 h 317"/>
              <a:gd name="T4" fmla="*/ 112 w 419"/>
              <a:gd name="T5" fmla="*/ 270 h 317"/>
              <a:gd name="T6" fmla="*/ 175 w 419"/>
              <a:gd name="T7" fmla="*/ 295 h 317"/>
              <a:gd name="T8" fmla="*/ 194 w 419"/>
              <a:gd name="T9" fmla="*/ 317 h 317"/>
              <a:gd name="T10" fmla="*/ 225 w 419"/>
              <a:gd name="T11" fmla="*/ 317 h 317"/>
              <a:gd name="T12" fmla="*/ 244 w 419"/>
              <a:gd name="T13" fmla="*/ 295 h 317"/>
              <a:gd name="T14" fmla="*/ 307 w 419"/>
              <a:gd name="T15" fmla="*/ 270 h 317"/>
              <a:gd name="T16" fmla="*/ 368 w 419"/>
              <a:gd name="T17" fmla="*/ 294 h 317"/>
              <a:gd name="T18" fmla="*/ 388 w 419"/>
              <a:gd name="T19" fmla="*/ 317 h 317"/>
              <a:gd name="T20" fmla="*/ 419 w 419"/>
              <a:gd name="T21" fmla="*/ 317 h 317"/>
              <a:gd name="T22" fmla="*/ 419 w 419"/>
              <a:gd name="T23" fmla="*/ 74 h 317"/>
              <a:gd name="T24" fmla="*/ 390 w 419"/>
              <a:gd name="T25" fmla="*/ 33 h 317"/>
              <a:gd name="T26" fmla="*/ 307 w 419"/>
              <a:gd name="T27" fmla="*/ 0 h 317"/>
              <a:gd name="T28" fmla="*/ 224 w 419"/>
              <a:gd name="T29" fmla="*/ 33 h 317"/>
              <a:gd name="T30" fmla="*/ 210 w 419"/>
              <a:gd name="T31" fmla="*/ 47 h 317"/>
              <a:gd name="T32" fmla="*/ 195 w 419"/>
              <a:gd name="T33" fmla="*/ 33 h 317"/>
              <a:gd name="T34" fmla="*/ 112 w 419"/>
              <a:gd name="T35" fmla="*/ 0 h 317"/>
              <a:gd name="T36" fmla="*/ 29 w 419"/>
              <a:gd name="T37" fmla="*/ 33 h 317"/>
              <a:gd name="T38" fmla="*/ 0 w 419"/>
              <a:gd name="T39" fmla="*/ 74 h 317"/>
              <a:gd name="T40" fmla="*/ 0 w 419"/>
              <a:gd name="T41" fmla="*/ 317 h 317"/>
              <a:gd name="T42" fmla="*/ 31 w 419"/>
              <a:gd name="T43" fmla="*/ 317 h 317"/>
              <a:gd name="T44" fmla="*/ 225 w 419"/>
              <a:gd name="T45" fmla="*/ 78 h 317"/>
              <a:gd name="T46" fmla="*/ 244 w 419"/>
              <a:gd name="T47" fmla="*/ 56 h 317"/>
              <a:gd name="T48" fmla="*/ 307 w 419"/>
              <a:gd name="T49" fmla="*/ 30 h 317"/>
              <a:gd name="T50" fmla="*/ 368 w 419"/>
              <a:gd name="T51" fmla="*/ 54 h 317"/>
              <a:gd name="T52" fmla="*/ 388 w 419"/>
              <a:gd name="T53" fmla="*/ 78 h 317"/>
              <a:gd name="T54" fmla="*/ 388 w 419"/>
              <a:gd name="T55" fmla="*/ 271 h 317"/>
              <a:gd name="T56" fmla="*/ 307 w 419"/>
              <a:gd name="T57" fmla="*/ 239 h 317"/>
              <a:gd name="T58" fmla="*/ 307 w 419"/>
              <a:gd name="T59" fmla="*/ 239 h 317"/>
              <a:gd name="T60" fmla="*/ 225 w 419"/>
              <a:gd name="T61" fmla="*/ 272 h 317"/>
              <a:gd name="T62" fmla="*/ 225 w 419"/>
              <a:gd name="T63" fmla="*/ 78 h 317"/>
              <a:gd name="T64" fmla="*/ 225 w 419"/>
              <a:gd name="T65" fmla="*/ 78 h 317"/>
              <a:gd name="T66" fmla="*/ 31 w 419"/>
              <a:gd name="T67" fmla="*/ 78 h 317"/>
              <a:gd name="T68" fmla="*/ 51 w 419"/>
              <a:gd name="T69" fmla="*/ 54 h 317"/>
              <a:gd name="T70" fmla="*/ 112 w 419"/>
              <a:gd name="T71" fmla="*/ 30 h 317"/>
              <a:gd name="T72" fmla="*/ 175 w 419"/>
              <a:gd name="T73" fmla="*/ 56 h 317"/>
              <a:gd name="T74" fmla="*/ 195 w 419"/>
              <a:gd name="T75" fmla="*/ 78 h 317"/>
              <a:gd name="T76" fmla="*/ 195 w 419"/>
              <a:gd name="T77" fmla="*/ 272 h 317"/>
              <a:gd name="T78" fmla="*/ 112 w 419"/>
              <a:gd name="T79" fmla="*/ 239 h 317"/>
              <a:gd name="T80" fmla="*/ 112 w 419"/>
              <a:gd name="T81" fmla="*/ 239 h 317"/>
              <a:gd name="T82" fmla="*/ 31 w 419"/>
              <a:gd name="T83" fmla="*/ 271 h 317"/>
              <a:gd name="T84" fmla="*/ 31 w 419"/>
              <a:gd name="T85" fmla="*/ 78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19" h="317">
                <a:moveTo>
                  <a:pt x="31" y="317"/>
                </a:moveTo>
                <a:cubicBezTo>
                  <a:pt x="34" y="313"/>
                  <a:pt x="41" y="303"/>
                  <a:pt x="51" y="294"/>
                </a:cubicBezTo>
                <a:cubicBezTo>
                  <a:pt x="65" y="282"/>
                  <a:pt x="85" y="270"/>
                  <a:pt x="112" y="270"/>
                </a:cubicBezTo>
                <a:cubicBezTo>
                  <a:pt x="139" y="270"/>
                  <a:pt x="160" y="282"/>
                  <a:pt x="175" y="295"/>
                </a:cubicBezTo>
                <a:cubicBezTo>
                  <a:pt x="180" y="300"/>
                  <a:pt x="190" y="312"/>
                  <a:pt x="194" y="317"/>
                </a:cubicBezTo>
                <a:lnTo>
                  <a:pt x="225" y="317"/>
                </a:lnTo>
                <a:cubicBezTo>
                  <a:pt x="230" y="312"/>
                  <a:pt x="239" y="300"/>
                  <a:pt x="244" y="295"/>
                </a:cubicBezTo>
                <a:cubicBezTo>
                  <a:pt x="259" y="282"/>
                  <a:pt x="280" y="270"/>
                  <a:pt x="307" y="270"/>
                </a:cubicBezTo>
                <a:cubicBezTo>
                  <a:pt x="334" y="270"/>
                  <a:pt x="354" y="282"/>
                  <a:pt x="368" y="294"/>
                </a:cubicBezTo>
                <a:cubicBezTo>
                  <a:pt x="378" y="303"/>
                  <a:pt x="385" y="313"/>
                  <a:pt x="388" y="317"/>
                </a:cubicBezTo>
                <a:lnTo>
                  <a:pt x="419" y="317"/>
                </a:lnTo>
                <a:lnTo>
                  <a:pt x="419" y="74"/>
                </a:lnTo>
                <a:cubicBezTo>
                  <a:pt x="419" y="74"/>
                  <a:pt x="410" y="51"/>
                  <a:pt x="390" y="33"/>
                </a:cubicBezTo>
                <a:cubicBezTo>
                  <a:pt x="372" y="17"/>
                  <a:pt x="344" y="0"/>
                  <a:pt x="307" y="0"/>
                </a:cubicBezTo>
                <a:cubicBezTo>
                  <a:pt x="270" y="0"/>
                  <a:pt x="242" y="17"/>
                  <a:pt x="224" y="33"/>
                </a:cubicBezTo>
                <a:cubicBezTo>
                  <a:pt x="218" y="38"/>
                  <a:pt x="213" y="43"/>
                  <a:pt x="210" y="47"/>
                </a:cubicBezTo>
                <a:cubicBezTo>
                  <a:pt x="206" y="43"/>
                  <a:pt x="201" y="38"/>
                  <a:pt x="195" y="33"/>
                </a:cubicBezTo>
                <a:cubicBezTo>
                  <a:pt x="177" y="17"/>
                  <a:pt x="149" y="0"/>
                  <a:pt x="112" y="0"/>
                </a:cubicBezTo>
                <a:cubicBezTo>
                  <a:pt x="75" y="0"/>
                  <a:pt x="47" y="17"/>
                  <a:pt x="29" y="33"/>
                </a:cubicBezTo>
                <a:cubicBezTo>
                  <a:pt x="10" y="51"/>
                  <a:pt x="0" y="74"/>
                  <a:pt x="0" y="74"/>
                </a:cubicBezTo>
                <a:lnTo>
                  <a:pt x="0" y="317"/>
                </a:lnTo>
                <a:lnTo>
                  <a:pt x="31" y="317"/>
                </a:lnTo>
                <a:close/>
                <a:moveTo>
                  <a:pt x="225" y="78"/>
                </a:moveTo>
                <a:cubicBezTo>
                  <a:pt x="225" y="77"/>
                  <a:pt x="237" y="62"/>
                  <a:pt x="244" y="56"/>
                </a:cubicBezTo>
                <a:cubicBezTo>
                  <a:pt x="259" y="43"/>
                  <a:pt x="280" y="30"/>
                  <a:pt x="307" y="30"/>
                </a:cubicBezTo>
                <a:cubicBezTo>
                  <a:pt x="334" y="30"/>
                  <a:pt x="354" y="42"/>
                  <a:pt x="368" y="54"/>
                </a:cubicBezTo>
                <a:cubicBezTo>
                  <a:pt x="378" y="64"/>
                  <a:pt x="385" y="73"/>
                  <a:pt x="388" y="78"/>
                </a:cubicBezTo>
                <a:lnTo>
                  <a:pt x="388" y="271"/>
                </a:lnTo>
                <a:cubicBezTo>
                  <a:pt x="371" y="255"/>
                  <a:pt x="343" y="239"/>
                  <a:pt x="307" y="239"/>
                </a:cubicBezTo>
                <a:lnTo>
                  <a:pt x="307" y="239"/>
                </a:lnTo>
                <a:cubicBezTo>
                  <a:pt x="271" y="239"/>
                  <a:pt x="243" y="256"/>
                  <a:pt x="225" y="272"/>
                </a:cubicBezTo>
                <a:lnTo>
                  <a:pt x="225" y="78"/>
                </a:lnTo>
                <a:lnTo>
                  <a:pt x="225" y="78"/>
                </a:lnTo>
                <a:close/>
                <a:moveTo>
                  <a:pt x="31" y="78"/>
                </a:moveTo>
                <a:cubicBezTo>
                  <a:pt x="34" y="73"/>
                  <a:pt x="41" y="64"/>
                  <a:pt x="51" y="54"/>
                </a:cubicBezTo>
                <a:cubicBezTo>
                  <a:pt x="65" y="42"/>
                  <a:pt x="85" y="30"/>
                  <a:pt x="112" y="30"/>
                </a:cubicBezTo>
                <a:cubicBezTo>
                  <a:pt x="139" y="30"/>
                  <a:pt x="160" y="43"/>
                  <a:pt x="175" y="56"/>
                </a:cubicBezTo>
                <a:cubicBezTo>
                  <a:pt x="182" y="62"/>
                  <a:pt x="194" y="77"/>
                  <a:pt x="195" y="78"/>
                </a:cubicBezTo>
                <a:lnTo>
                  <a:pt x="195" y="272"/>
                </a:lnTo>
                <a:cubicBezTo>
                  <a:pt x="176" y="256"/>
                  <a:pt x="149" y="239"/>
                  <a:pt x="112" y="239"/>
                </a:cubicBezTo>
                <a:lnTo>
                  <a:pt x="112" y="239"/>
                </a:lnTo>
                <a:cubicBezTo>
                  <a:pt x="76" y="239"/>
                  <a:pt x="49" y="255"/>
                  <a:pt x="31" y="271"/>
                </a:cubicBezTo>
                <a:lnTo>
                  <a:pt x="31" y="78"/>
                </a:lnTo>
                <a:close/>
              </a:path>
            </a:pathLst>
          </a:custGeom>
          <a:solidFill>
            <a:srgbClr val="FBFF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汉仪旗黑-50S" panose="00020600040101010101" pitchFamily="18" charset="-122"/>
            </a:endParaRPr>
          </a:p>
        </p:txBody>
      </p:sp>
      <p:sp>
        <p:nvSpPr>
          <p:cNvPr id="202" name="椭圆 201"/>
          <p:cNvSpPr/>
          <p:nvPr/>
        </p:nvSpPr>
        <p:spPr>
          <a:xfrm>
            <a:off x="7794378" y="1763304"/>
            <a:ext cx="4018115" cy="4018115"/>
          </a:xfrm>
          <a:prstGeom prst="ellipse">
            <a:avLst/>
          </a:prstGeom>
          <a:solidFill>
            <a:srgbClr val="D6E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grpSp>
        <p:nvGrpSpPr>
          <p:cNvPr id="204" name="图形 4"/>
          <p:cNvGrpSpPr/>
          <p:nvPr/>
        </p:nvGrpSpPr>
        <p:grpSpPr>
          <a:xfrm rot="20060007" flipH="1">
            <a:off x="7918267" y="2128741"/>
            <a:ext cx="3688938" cy="3233035"/>
            <a:chOff x="5460239" y="4841800"/>
            <a:chExt cx="3115322" cy="2730310"/>
          </a:xfrm>
        </p:grpSpPr>
        <p:sp>
          <p:nvSpPr>
            <p:cNvPr id="292" name="任意多边形: 形状 291"/>
            <p:cNvSpPr/>
            <p:nvPr/>
          </p:nvSpPr>
          <p:spPr>
            <a:xfrm>
              <a:off x="5460239" y="4884628"/>
              <a:ext cx="3115322" cy="2687481"/>
            </a:xfrm>
            <a:custGeom>
              <a:avLst/>
              <a:gdLst>
                <a:gd name="connsiteX0" fmla="*/ 65947 w 3115322"/>
                <a:gd name="connsiteY0" fmla="*/ 1005607 h 2687481"/>
                <a:gd name="connsiteX1" fmla="*/ 0 w 3115322"/>
                <a:gd name="connsiteY1" fmla="*/ 1065379 h 2687481"/>
                <a:gd name="connsiteX2" fmla="*/ 156445 w 3115322"/>
                <a:gd name="connsiteY2" fmla="*/ 1533481 h 2687481"/>
                <a:gd name="connsiteX3" fmla="*/ 408032 w 3115322"/>
                <a:gd name="connsiteY3" fmla="*/ 2070839 h 2687481"/>
                <a:gd name="connsiteX4" fmla="*/ 688221 w 3115322"/>
                <a:gd name="connsiteY4" fmla="*/ 2660609 h 2687481"/>
                <a:gd name="connsiteX5" fmla="*/ 702497 w 3115322"/>
                <a:gd name="connsiteY5" fmla="*/ 2687482 h 2687481"/>
                <a:gd name="connsiteX6" fmla="*/ 1019785 w 3115322"/>
                <a:gd name="connsiteY6" fmla="*/ 2562750 h 2687481"/>
                <a:gd name="connsiteX7" fmla="*/ 1269939 w 3115322"/>
                <a:gd name="connsiteY7" fmla="*/ 2446219 h 2687481"/>
                <a:gd name="connsiteX8" fmla="*/ 1760516 w 3115322"/>
                <a:gd name="connsiteY8" fmla="*/ 2246006 h 2687481"/>
                <a:gd name="connsiteX9" fmla="*/ 1862426 w 3115322"/>
                <a:gd name="connsiteY9" fmla="*/ 2270014 h 2687481"/>
                <a:gd name="connsiteX10" fmla="*/ 2020749 w 3115322"/>
                <a:gd name="connsiteY10" fmla="*/ 2169192 h 2687481"/>
                <a:gd name="connsiteX11" fmla="*/ 2042731 w 3115322"/>
                <a:gd name="connsiteY11" fmla="*/ 2083238 h 2687481"/>
                <a:gd name="connsiteX12" fmla="*/ 2460198 w 3115322"/>
                <a:gd name="connsiteY12" fmla="*/ 1917209 h 2687481"/>
                <a:gd name="connsiteX13" fmla="*/ 2711094 w 3115322"/>
                <a:gd name="connsiteY13" fmla="*/ 1794404 h 2687481"/>
                <a:gd name="connsiteX14" fmla="*/ 3023540 w 3115322"/>
                <a:gd name="connsiteY14" fmla="*/ 1612123 h 2687481"/>
                <a:gd name="connsiteX15" fmla="*/ 3115323 w 3115322"/>
                <a:gd name="connsiteY15" fmla="*/ 1560008 h 2687481"/>
                <a:gd name="connsiteX16" fmla="*/ 2661202 w 3115322"/>
                <a:gd name="connsiteY16" fmla="*/ 746215 h 2687481"/>
                <a:gd name="connsiteX17" fmla="*/ 2328453 w 3115322"/>
                <a:gd name="connsiteY17" fmla="*/ 156050 h 2687481"/>
                <a:gd name="connsiteX18" fmla="*/ 2239980 w 3115322"/>
                <a:gd name="connsiteY18" fmla="*/ 0 h 2687481"/>
                <a:gd name="connsiteX19" fmla="*/ 2198238 w 3115322"/>
                <a:gd name="connsiteY19" fmla="*/ 27811 h 2687481"/>
                <a:gd name="connsiteX20" fmla="*/ 65947 w 3115322"/>
                <a:gd name="connsiteY20" fmla="*/ 1005607 h 268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15322" h="2687481">
                  <a:moveTo>
                    <a:pt x="65947" y="1005607"/>
                  </a:moveTo>
                  <a:lnTo>
                    <a:pt x="0" y="1065379"/>
                  </a:lnTo>
                  <a:lnTo>
                    <a:pt x="156445" y="1533481"/>
                  </a:lnTo>
                  <a:lnTo>
                    <a:pt x="408032" y="2070839"/>
                  </a:lnTo>
                  <a:lnTo>
                    <a:pt x="688221" y="2660609"/>
                  </a:lnTo>
                  <a:lnTo>
                    <a:pt x="702497" y="2687482"/>
                  </a:lnTo>
                  <a:cubicBezTo>
                    <a:pt x="702497" y="2687482"/>
                    <a:pt x="1013857" y="2565467"/>
                    <a:pt x="1019785" y="2562750"/>
                  </a:cubicBezTo>
                  <a:cubicBezTo>
                    <a:pt x="1025762" y="2560083"/>
                    <a:pt x="1267717" y="2452147"/>
                    <a:pt x="1269939" y="2446219"/>
                  </a:cubicBezTo>
                  <a:cubicBezTo>
                    <a:pt x="1272112" y="2440291"/>
                    <a:pt x="1760516" y="2246006"/>
                    <a:pt x="1760516" y="2246006"/>
                  </a:cubicBezTo>
                  <a:cubicBezTo>
                    <a:pt x="1760516" y="2246006"/>
                    <a:pt x="1814213" y="2278214"/>
                    <a:pt x="1862426" y="2270014"/>
                  </a:cubicBezTo>
                  <a:cubicBezTo>
                    <a:pt x="1910639" y="2261814"/>
                    <a:pt x="2001631" y="2224271"/>
                    <a:pt x="2020749" y="2169192"/>
                  </a:cubicBezTo>
                  <a:cubicBezTo>
                    <a:pt x="2039866" y="2114162"/>
                    <a:pt x="2042731" y="2083238"/>
                    <a:pt x="2042731" y="2083238"/>
                  </a:cubicBezTo>
                  <a:cubicBezTo>
                    <a:pt x="2042731" y="2083238"/>
                    <a:pt x="2338629" y="1974413"/>
                    <a:pt x="2460198" y="1917209"/>
                  </a:cubicBezTo>
                  <a:cubicBezTo>
                    <a:pt x="2581818" y="1859956"/>
                    <a:pt x="2705957" y="1808335"/>
                    <a:pt x="2711094" y="1794404"/>
                  </a:cubicBezTo>
                  <a:cubicBezTo>
                    <a:pt x="2716232" y="1780474"/>
                    <a:pt x="3009412" y="1618644"/>
                    <a:pt x="3023540" y="1612123"/>
                  </a:cubicBezTo>
                  <a:cubicBezTo>
                    <a:pt x="3037668" y="1605603"/>
                    <a:pt x="3115323" y="1560008"/>
                    <a:pt x="3115323" y="1560008"/>
                  </a:cubicBezTo>
                  <a:lnTo>
                    <a:pt x="2661202" y="746215"/>
                  </a:lnTo>
                  <a:lnTo>
                    <a:pt x="2328453" y="156050"/>
                  </a:lnTo>
                  <a:lnTo>
                    <a:pt x="2239980" y="0"/>
                  </a:lnTo>
                  <a:lnTo>
                    <a:pt x="2198238" y="27811"/>
                  </a:lnTo>
                  <a:lnTo>
                    <a:pt x="65947" y="1005607"/>
                  </a:ln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3" name="任意多边形: 形状 292"/>
            <p:cNvSpPr/>
            <p:nvPr/>
          </p:nvSpPr>
          <p:spPr>
            <a:xfrm>
              <a:off x="5494176" y="4899448"/>
              <a:ext cx="2939113" cy="2585226"/>
            </a:xfrm>
            <a:custGeom>
              <a:avLst/>
              <a:gdLst>
                <a:gd name="connsiteX0" fmla="*/ 0 w 2939113"/>
                <a:gd name="connsiteY0" fmla="*/ 1020822 h 2585226"/>
                <a:gd name="connsiteX1" fmla="*/ 705116 w 2939113"/>
                <a:gd name="connsiteY1" fmla="*/ 2585227 h 2585226"/>
                <a:gd name="connsiteX2" fmla="*/ 1516587 w 2939113"/>
                <a:gd name="connsiteY2" fmla="*/ 2246500 h 2585226"/>
                <a:gd name="connsiteX3" fmla="*/ 1879814 w 2939113"/>
                <a:gd name="connsiteY3" fmla="*/ 2154372 h 2585226"/>
                <a:gd name="connsiteX4" fmla="*/ 2237806 w 2939113"/>
                <a:gd name="connsiteY4" fmla="*/ 1903476 h 2585226"/>
                <a:gd name="connsiteX5" fmla="*/ 2928942 w 2939113"/>
                <a:gd name="connsiteY5" fmla="*/ 1536840 h 2585226"/>
                <a:gd name="connsiteX6" fmla="*/ 2918420 w 2939113"/>
                <a:gd name="connsiteY6" fmla="*/ 1369922 h 2585226"/>
                <a:gd name="connsiteX7" fmla="*/ 2599206 w 2939113"/>
                <a:gd name="connsiteY7" fmla="*/ 747944 h 2585226"/>
                <a:gd name="connsiteX8" fmla="*/ 2183863 w 2939113"/>
                <a:gd name="connsiteY8" fmla="*/ 0 h 2585226"/>
                <a:gd name="connsiteX9" fmla="*/ 9830 w 2939113"/>
                <a:gd name="connsiteY9" fmla="*/ 1016277 h 2585226"/>
                <a:gd name="connsiteX10" fmla="*/ 0 w 2939113"/>
                <a:gd name="connsiteY10" fmla="*/ 1020822 h 258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39113" h="2585226">
                  <a:moveTo>
                    <a:pt x="0" y="1020822"/>
                  </a:moveTo>
                  <a:lnTo>
                    <a:pt x="705116" y="2585227"/>
                  </a:lnTo>
                  <a:cubicBezTo>
                    <a:pt x="705116" y="2585227"/>
                    <a:pt x="1293156" y="2303161"/>
                    <a:pt x="1516587" y="2246500"/>
                  </a:cubicBezTo>
                  <a:cubicBezTo>
                    <a:pt x="1740017" y="2189840"/>
                    <a:pt x="1879814" y="2154372"/>
                    <a:pt x="1879814" y="2154372"/>
                  </a:cubicBezTo>
                  <a:cubicBezTo>
                    <a:pt x="1879814" y="2154372"/>
                    <a:pt x="1967744" y="2027615"/>
                    <a:pt x="2237806" y="1903476"/>
                  </a:cubicBezTo>
                  <a:cubicBezTo>
                    <a:pt x="2507868" y="1779338"/>
                    <a:pt x="2902810" y="1548844"/>
                    <a:pt x="2928942" y="1536840"/>
                  </a:cubicBezTo>
                  <a:cubicBezTo>
                    <a:pt x="2955074" y="1524836"/>
                    <a:pt x="2923163" y="1380246"/>
                    <a:pt x="2918420" y="1369922"/>
                  </a:cubicBezTo>
                  <a:cubicBezTo>
                    <a:pt x="2913678" y="1359647"/>
                    <a:pt x="2599206" y="747944"/>
                    <a:pt x="2599206" y="747944"/>
                  </a:cubicBezTo>
                  <a:lnTo>
                    <a:pt x="2183863" y="0"/>
                  </a:lnTo>
                  <a:lnTo>
                    <a:pt x="9830" y="1016277"/>
                  </a:lnTo>
                  <a:lnTo>
                    <a:pt x="0" y="1020822"/>
                  </a:lnTo>
                  <a:close/>
                </a:path>
              </a:pathLst>
            </a:custGeom>
            <a:solidFill>
              <a:srgbClr val="EAD3A4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4" name="任意多边形: 形状 293"/>
            <p:cNvSpPr/>
            <p:nvPr/>
          </p:nvSpPr>
          <p:spPr>
            <a:xfrm>
              <a:off x="5504105" y="4841800"/>
              <a:ext cx="2907700" cy="2605183"/>
            </a:xfrm>
            <a:custGeom>
              <a:avLst/>
              <a:gdLst>
                <a:gd name="connsiteX0" fmla="*/ 1036136 w 2907700"/>
                <a:gd name="connsiteY0" fmla="*/ 489886 h 2605183"/>
                <a:gd name="connsiteX1" fmla="*/ 513597 w 2907700"/>
                <a:gd name="connsiteY1" fmla="*/ 635464 h 2605183"/>
                <a:gd name="connsiteX2" fmla="*/ 201299 w 2907700"/>
                <a:gd name="connsiteY2" fmla="*/ 818732 h 2605183"/>
                <a:gd name="connsiteX3" fmla="*/ 0 w 2907700"/>
                <a:gd name="connsiteY3" fmla="*/ 974486 h 2605183"/>
                <a:gd name="connsiteX4" fmla="*/ 336157 w 2907700"/>
                <a:gd name="connsiteY4" fmla="*/ 1759035 h 2605183"/>
                <a:gd name="connsiteX5" fmla="*/ 561563 w 2907700"/>
                <a:gd name="connsiteY5" fmla="*/ 2283154 h 2605183"/>
                <a:gd name="connsiteX6" fmla="*/ 703683 w 2907700"/>
                <a:gd name="connsiteY6" fmla="*/ 2605184 h 2605183"/>
                <a:gd name="connsiteX7" fmla="*/ 1353324 w 2907700"/>
                <a:gd name="connsiteY7" fmla="*/ 2302716 h 2605183"/>
                <a:gd name="connsiteX8" fmla="*/ 1719072 w 2907700"/>
                <a:gd name="connsiteY8" fmla="*/ 2188309 h 2605183"/>
                <a:gd name="connsiteX9" fmla="*/ 1845778 w 2907700"/>
                <a:gd name="connsiteY9" fmla="*/ 2172205 h 2605183"/>
                <a:gd name="connsiteX10" fmla="*/ 2142467 w 2907700"/>
                <a:gd name="connsiteY10" fmla="*/ 1955642 h 2605183"/>
                <a:gd name="connsiteX11" fmla="*/ 2430757 w 2907700"/>
                <a:gd name="connsiteY11" fmla="*/ 1803642 h 2605183"/>
                <a:gd name="connsiteX12" fmla="*/ 2687383 w 2907700"/>
                <a:gd name="connsiteY12" fmla="*/ 1677330 h 2605183"/>
                <a:gd name="connsiteX13" fmla="*/ 2871392 w 2907700"/>
                <a:gd name="connsiteY13" fmla="*/ 1575075 h 2605183"/>
                <a:gd name="connsiteX14" fmla="*/ 2907701 w 2907700"/>
                <a:gd name="connsiteY14" fmla="*/ 1509572 h 2605183"/>
                <a:gd name="connsiteX15" fmla="*/ 2875542 w 2907700"/>
                <a:gd name="connsiteY15" fmla="*/ 1439624 h 2605183"/>
                <a:gd name="connsiteX16" fmla="*/ 2242400 w 2907700"/>
                <a:gd name="connsiteY16" fmla="*/ 206783 h 2605183"/>
                <a:gd name="connsiteX17" fmla="*/ 2115347 w 2907700"/>
                <a:gd name="connsiteY17" fmla="*/ 24156 h 2605183"/>
                <a:gd name="connsiteX18" fmla="*/ 2078940 w 2907700"/>
                <a:gd name="connsiteY18" fmla="*/ 0 h 2605183"/>
                <a:gd name="connsiteX19" fmla="*/ 1539804 w 2907700"/>
                <a:gd name="connsiteY19" fmla="*/ 174970 h 2605183"/>
                <a:gd name="connsiteX20" fmla="*/ 1036136 w 2907700"/>
                <a:gd name="connsiteY20" fmla="*/ 489886 h 2605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07700" h="2605183">
                  <a:moveTo>
                    <a:pt x="1036136" y="489886"/>
                  </a:moveTo>
                  <a:cubicBezTo>
                    <a:pt x="883247" y="507719"/>
                    <a:pt x="616248" y="588288"/>
                    <a:pt x="513597" y="635464"/>
                  </a:cubicBezTo>
                  <a:cubicBezTo>
                    <a:pt x="410996" y="682639"/>
                    <a:pt x="251686" y="782919"/>
                    <a:pt x="201299" y="818732"/>
                  </a:cubicBezTo>
                  <a:cubicBezTo>
                    <a:pt x="150863" y="854546"/>
                    <a:pt x="0" y="974486"/>
                    <a:pt x="0" y="974486"/>
                  </a:cubicBezTo>
                  <a:lnTo>
                    <a:pt x="336157" y="1759035"/>
                  </a:lnTo>
                  <a:lnTo>
                    <a:pt x="561563" y="2283154"/>
                  </a:lnTo>
                  <a:lnTo>
                    <a:pt x="703683" y="2605184"/>
                  </a:lnTo>
                  <a:cubicBezTo>
                    <a:pt x="703683" y="2605184"/>
                    <a:pt x="1149406" y="2360019"/>
                    <a:pt x="1353324" y="2302716"/>
                  </a:cubicBezTo>
                  <a:cubicBezTo>
                    <a:pt x="1557242" y="2245414"/>
                    <a:pt x="1705783" y="2188655"/>
                    <a:pt x="1719072" y="2188309"/>
                  </a:cubicBezTo>
                  <a:cubicBezTo>
                    <a:pt x="1732359" y="2187963"/>
                    <a:pt x="1845778" y="2172205"/>
                    <a:pt x="1845778" y="2172205"/>
                  </a:cubicBezTo>
                  <a:cubicBezTo>
                    <a:pt x="1845778" y="2172205"/>
                    <a:pt x="2074889" y="1990813"/>
                    <a:pt x="2142467" y="1955642"/>
                  </a:cubicBezTo>
                  <a:cubicBezTo>
                    <a:pt x="2210044" y="1920470"/>
                    <a:pt x="2430757" y="1803642"/>
                    <a:pt x="2430757" y="1803642"/>
                  </a:cubicBezTo>
                  <a:cubicBezTo>
                    <a:pt x="2430757" y="1803642"/>
                    <a:pt x="2669995" y="1685333"/>
                    <a:pt x="2687383" y="1677330"/>
                  </a:cubicBezTo>
                  <a:cubicBezTo>
                    <a:pt x="2704820" y="1669327"/>
                    <a:pt x="2852029" y="1598243"/>
                    <a:pt x="2871392" y="1575075"/>
                  </a:cubicBezTo>
                  <a:cubicBezTo>
                    <a:pt x="2890707" y="1551907"/>
                    <a:pt x="2907701" y="1509572"/>
                    <a:pt x="2907701" y="1509572"/>
                  </a:cubicBezTo>
                  <a:cubicBezTo>
                    <a:pt x="2907701" y="1509572"/>
                    <a:pt x="2875542" y="1439624"/>
                    <a:pt x="2875542" y="1439624"/>
                  </a:cubicBezTo>
                  <a:lnTo>
                    <a:pt x="2242400" y="206783"/>
                  </a:lnTo>
                  <a:lnTo>
                    <a:pt x="2115347" y="24156"/>
                  </a:lnTo>
                  <a:lnTo>
                    <a:pt x="2078940" y="0"/>
                  </a:lnTo>
                  <a:cubicBezTo>
                    <a:pt x="2078940" y="0"/>
                    <a:pt x="1751872" y="77506"/>
                    <a:pt x="1539804" y="174970"/>
                  </a:cubicBezTo>
                  <a:cubicBezTo>
                    <a:pt x="1327785" y="272384"/>
                    <a:pt x="1129944" y="418554"/>
                    <a:pt x="1036136" y="489886"/>
                  </a:cubicBezTo>
                  <a:close/>
                </a:path>
              </a:pathLst>
            </a:custGeom>
            <a:solidFill>
              <a:srgbClr val="F7F5DC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5" name="任意多边形: 形状 294"/>
            <p:cNvSpPr/>
            <p:nvPr/>
          </p:nvSpPr>
          <p:spPr>
            <a:xfrm>
              <a:off x="6197661" y="6314965"/>
              <a:ext cx="2217656" cy="1135921"/>
            </a:xfrm>
            <a:custGeom>
              <a:avLst/>
              <a:gdLst>
                <a:gd name="connsiteX0" fmla="*/ 0 w 2217656"/>
                <a:gd name="connsiteY0" fmla="*/ 1108900 h 1135921"/>
                <a:gd name="connsiteX1" fmla="*/ 259343 w 2217656"/>
                <a:gd name="connsiteY1" fmla="*/ 864624 h 1135921"/>
                <a:gd name="connsiteX2" fmla="*/ 721417 w 2217656"/>
                <a:gd name="connsiteY2" fmla="*/ 723443 h 1135921"/>
                <a:gd name="connsiteX3" fmla="*/ 1096056 w 2217656"/>
                <a:gd name="connsiteY3" fmla="*/ 655767 h 1135921"/>
                <a:gd name="connsiteX4" fmla="*/ 1140268 w 2217656"/>
                <a:gd name="connsiteY4" fmla="*/ 642330 h 1135921"/>
                <a:gd name="connsiteX5" fmla="*/ 1377135 w 2217656"/>
                <a:gd name="connsiteY5" fmla="*/ 402846 h 1135921"/>
                <a:gd name="connsiteX6" fmla="*/ 1565689 w 2217656"/>
                <a:gd name="connsiteY6" fmla="*/ 268185 h 1135921"/>
                <a:gd name="connsiteX7" fmla="*/ 1817276 w 2217656"/>
                <a:gd name="connsiteY7" fmla="*/ 137180 h 1135921"/>
                <a:gd name="connsiteX8" fmla="*/ 2189396 w 2217656"/>
                <a:gd name="connsiteY8" fmla="*/ 0 h 1135921"/>
                <a:gd name="connsiteX9" fmla="*/ 2217405 w 2217656"/>
                <a:gd name="connsiteY9" fmla="*/ 14918 h 1135921"/>
                <a:gd name="connsiteX10" fmla="*/ 2184901 w 2217656"/>
                <a:gd name="connsiteY10" fmla="*/ 98946 h 1135921"/>
                <a:gd name="connsiteX11" fmla="*/ 2069209 w 2217656"/>
                <a:gd name="connsiteY11" fmla="*/ 157187 h 1135921"/>
                <a:gd name="connsiteX12" fmla="*/ 1648679 w 2217656"/>
                <a:gd name="connsiteY12" fmla="*/ 369502 h 1135921"/>
                <a:gd name="connsiteX13" fmla="*/ 1442242 w 2217656"/>
                <a:gd name="connsiteY13" fmla="*/ 486033 h 1135921"/>
                <a:gd name="connsiteX14" fmla="*/ 1167882 w 2217656"/>
                <a:gd name="connsiteY14" fmla="*/ 687975 h 1135921"/>
                <a:gd name="connsiteX15" fmla="*/ 1135575 w 2217656"/>
                <a:gd name="connsiteY15" fmla="*/ 702844 h 1135921"/>
                <a:gd name="connsiteX16" fmla="*/ 1009955 w 2217656"/>
                <a:gd name="connsiteY16" fmla="*/ 716527 h 1135921"/>
                <a:gd name="connsiteX17" fmla="*/ 826538 w 2217656"/>
                <a:gd name="connsiteY17" fmla="*/ 766271 h 1135921"/>
                <a:gd name="connsiteX18" fmla="*/ 632451 w 2217656"/>
                <a:gd name="connsiteY18" fmla="*/ 836615 h 1135921"/>
                <a:gd name="connsiteX19" fmla="*/ 411441 w 2217656"/>
                <a:gd name="connsiteY19" fmla="*/ 938179 h 1135921"/>
                <a:gd name="connsiteX20" fmla="*/ 144441 w 2217656"/>
                <a:gd name="connsiteY20" fmla="*/ 1071160 h 1135921"/>
                <a:gd name="connsiteX21" fmla="*/ 50980 w 2217656"/>
                <a:gd name="connsiteY21" fmla="*/ 1120855 h 1135921"/>
                <a:gd name="connsiteX22" fmla="*/ 13980 w 2217656"/>
                <a:gd name="connsiteY22" fmla="*/ 1135921 h 1135921"/>
                <a:gd name="connsiteX23" fmla="*/ 0 w 2217656"/>
                <a:gd name="connsiteY23" fmla="*/ 1108900 h 113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17656" h="1135921">
                  <a:moveTo>
                    <a:pt x="0" y="1108900"/>
                  </a:moveTo>
                  <a:cubicBezTo>
                    <a:pt x="52314" y="1004422"/>
                    <a:pt x="191519" y="908046"/>
                    <a:pt x="259343" y="864624"/>
                  </a:cubicBezTo>
                  <a:cubicBezTo>
                    <a:pt x="327167" y="821202"/>
                    <a:pt x="521452" y="755898"/>
                    <a:pt x="721417" y="723443"/>
                  </a:cubicBezTo>
                  <a:cubicBezTo>
                    <a:pt x="921432" y="690988"/>
                    <a:pt x="1096056" y="655767"/>
                    <a:pt x="1096056" y="655767"/>
                  </a:cubicBezTo>
                  <a:lnTo>
                    <a:pt x="1140268" y="642330"/>
                  </a:lnTo>
                  <a:cubicBezTo>
                    <a:pt x="1140268" y="642330"/>
                    <a:pt x="1298047" y="470818"/>
                    <a:pt x="1377135" y="402846"/>
                  </a:cubicBezTo>
                  <a:cubicBezTo>
                    <a:pt x="1456222" y="334824"/>
                    <a:pt x="1565689" y="268185"/>
                    <a:pt x="1565689" y="268185"/>
                  </a:cubicBezTo>
                  <a:cubicBezTo>
                    <a:pt x="1565689" y="268185"/>
                    <a:pt x="1780869" y="153926"/>
                    <a:pt x="1817276" y="137180"/>
                  </a:cubicBezTo>
                  <a:cubicBezTo>
                    <a:pt x="1853732" y="120434"/>
                    <a:pt x="2189396" y="0"/>
                    <a:pt x="2189396" y="0"/>
                  </a:cubicBezTo>
                  <a:cubicBezTo>
                    <a:pt x="2189396" y="0"/>
                    <a:pt x="2220764" y="5829"/>
                    <a:pt x="2217405" y="14918"/>
                  </a:cubicBezTo>
                  <a:cubicBezTo>
                    <a:pt x="2214046" y="23958"/>
                    <a:pt x="2218245" y="80718"/>
                    <a:pt x="2184901" y="98946"/>
                  </a:cubicBezTo>
                  <a:cubicBezTo>
                    <a:pt x="2151557" y="117173"/>
                    <a:pt x="2069209" y="157187"/>
                    <a:pt x="2069209" y="157187"/>
                  </a:cubicBezTo>
                  <a:lnTo>
                    <a:pt x="1648679" y="369502"/>
                  </a:lnTo>
                  <a:lnTo>
                    <a:pt x="1442242" y="486033"/>
                  </a:lnTo>
                  <a:lnTo>
                    <a:pt x="1167882" y="687975"/>
                  </a:lnTo>
                  <a:lnTo>
                    <a:pt x="1135575" y="702844"/>
                  </a:lnTo>
                  <a:lnTo>
                    <a:pt x="1009955" y="716527"/>
                  </a:lnTo>
                  <a:lnTo>
                    <a:pt x="826538" y="766271"/>
                  </a:lnTo>
                  <a:lnTo>
                    <a:pt x="632451" y="836615"/>
                  </a:lnTo>
                  <a:lnTo>
                    <a:pt x="411441" y="938179"/>
                  </a:lnTo>
                  <a:lnTo>
                    <a:pt x="144441" y="1071160"/>
                  </a:lnTo>
                  <a:lnTo>
                    <a:pt x="50980" y="1120855"/>
                  </a:lnTo>
                  <a:lnTo>
                    <a:pt x="13980" y="1135921"/>
                  </a:lnTo>
                  <a:lnTo>
                    <a:pt x="0" y="1108900"/>
                  </a:lnTo>
                  <a:close/>
                </a:path>
              </a:pathLst>
            </a:custGeom>
            <a:solidFill>
              <a:srgbClr val="E2DEBC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6" name="任意多边形: 形状 295"/>
            <p:cNvSpPr/>
            <p:nvPr/>
          </p:nvSpPr>
          <p:spPr>
            <a:xfrm>
              <a:off x="6317651" y="5576703"/>
              <a:ext cx="623771" cy="909774"/>
            </a:xfrm>
            <a:custGeom>
              <a:avLst/>
              <a:gdLst>
                <a:gd name="connsiteX0" fmla="*/ 27021 w 623771"/>
                <a:gd name="connsiteY0" fmla="*/ 72567 h 909774"/>
                <a:gd name="connsiteX1" fmla="*/ 0 w 623771"/>
                <a:gd name="connsiteY1" fmla="*/ 87139 h 909774"/>
                <a:gd name="connsiteX2" fmla="*/ 211970 w 623771"/>
                <a:gd name="connsiteY2" fmla="*/ 474968 h 909774"/>
                <a:gd name="connsiteX3" fmla="*/ 394991 w 623771"/>
                <a:gd name="connsiteY3" fmla="*/ 909774 h 909774"/>
                <a:gd name="connsiteX4" fmla="*/ 623707 w 623771"/>
                <a:gd name="connsiteY4" fmla="*/ 777287 h 909774"/>
                <a:gd name="connsiteX5" fmla="*/ 403636 w 623771"/>
                <a:gd name="connsiteY5" fmla="*/ 298565 h 909774"/>
                <a:gd name="connsiteX6" fmla="*/ 227876 w 623771"/>
                <a:gd name="connsiteY6" fmla="*/ 50 h 909774"/>
                <a:gd name="connsiteX7" fmla="*/ 27021 w 623771"/>
                <a:gd name="connsiteY7" fmla="*/ 72567 h 90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771" h="909774">
                  <a:moveTo>
                    <a:pt x="27021" y="72567"/>
                  </a:moveTo>
                  <a:lnTo>
                    <a:pt x="0" y="87139"/>
                  </a:lnTo>
                  <a:lnTo>
                    <a:pt x="211970" y="474968"/>
                  </a:lnTo>
                  <a:lnTo>
                    <a:pt x="394991" y="909774"/>
                  </a:lnTo>
                  <a:cubicBezTo>
                    <a:pt x="394991" y="909774"/>
                    <a:pt x="628202" y="790921"/>
                    <a:pt x="623707" y="777287"/>
                  </a:cubicBezTo>
                  <a:cubicBezTo>
                    <a:pt x="619211" y="763653"/>
                    <a:pt x="410206" y="312841"/>
                    <a:pt x="403636" y="298565"/>
                  </a:cubicBezTo>
                  <a:cubicBezTo>
                    <a:pt x="397066" y="284289"/>
                    <a:pt x="229555" y="-4347"/>
                    <a:pt x="227876" y="50"/>
                  </a:cubicBezTo>
                  <a:cubicBezTo>
                    <a:pt x="226344" y="4545"/>
                    <a:pt x="27021" y="72567"/>
                    <a:pt x="27021" y="72567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7" name="任意多边形: 形状 296"/>
            <p:cNvSpPr/>
            <p:nvPr/>
          </p:nvSpPr>
          <p:spPr>
            <a:xfrm>
              <a:off x="6154586" y="6545064"/>
              <a:ext cx="973763" cy="630819"/>
            </a:xfrm>
            <a:custGeom>
              <a:avLst/>
              <a:gdLst>
                <a:gd name="connsiteX0" fmla="*/ 0 w 973763"/>
                <a:gd name="connsiteY0" fmla="*/ 321881 h 630819"/>
                <a:gd name="connsiteX1" fmla="*/ 142021 w 973763"/>
                <a:gd name="connsiteY1" fmla="*/ 630820 h 630819"/>
                <a:gd name="connsiteX2" fmla="*/ 284931 w 973763"/>
                <a:gd name="connsiteY2" fmla="*/ 545953 h 630819"/>
                <a:gd name="connsiteX3" fmla="*/ 637143 w 973763"/>
                <a:gd name="connsiteY3" fmla="*/ 419098 h 630819"/>
                <a:gd name="connsiteX4" fmla="*/ 829650 w 973763"/>
                <a:gd name="connsiteY4" fmla="*/ 374244 h 630819"/>
                <a:gd name="connsiteX5" fmla="*/ 973548 w 973763"/>
                <a:gd name="connsiteY5" fmla="*/ 353348 h 630819"/>
                <a:gd name="connsiteX6" fmla="*/ 872034 w 973763"/>
                <a:gd name="connsiteY6" fmla="*/ 132487 h 630819"/>
                <a:gd name="connsiteX7" fmla="*/ 788106 w 973763"/>
                <a:gd name="connsiteY7" fmla="*/ 0 h 630819"/>
                <a:gd name="connsiteX8" fmla="*/ 368860 w 973763"/>
                <a:gd name="connsiteY8" fmla="*/ 109319 h 630819"/>
                <a:gd name="connsiteX9" fmla="*/ 140193 w 973763"/>
                <a:gd name="connsiteY9" fmla="*/ 214439 h 630819"/>
                <a:gd name="connsiteX10" fmla="*/ 0 w 973763"/>
                <a:gd name="connsiteY10" fmla="*/ 321881 h 630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3763" h="630819">
                  <a:moveTo>
                    <a:pt x="0" y="321881"/>
                  </a:moveTo>
                  <a:lnTo>
                    <a:pt x="142021" y="630820"/>
                  </a:lnTo>
                  <a:cubicBezTo>
                    <a:pt x="142021" y="630820"/>
                    <a:pt x="183516" y="592536"/>
                    <a:pt x="284931" y="545953"/>
                  </a:cubicBezTo>
                  <a:cubicBezTo>
                    <a:pt x="386297" y="499370"/>
                    <a:pt x="566355" y="440685"/>
                    <a:pt x="637143" y="419098"/>
                  </a:cubicBezTo>
                  <a:cubicBezTo>
                    <a:pt x="707932" y="397560"/>
                    <a:pt x="795762" y="384025"/>
                    <a:pt x="829650" y="374244"/>
                  </a:cubicBezTo>
                  <a:cubicBezTo>
                    <a:pt x="863537" y="364413"/>
                    <a:pt x="979426" y="366093"/>
                    <a:pt x="973548" y="353348"/>
                  </a:cubicBezTo>
                  <a:cubicBezTo>
                    <a:pt x="967669" y="340603"/>
                    <a:pt x="912195" y="219873"/>
                    <a:pt x="872034" y="132487"/>
                  </a:cubicBezTo>
                  <a:cubicBezTo>
                    <a:pt x="831873" y="45101"/>
                    <a:pt x="788106" y="0"/>
                    <a:pt x="788106" y="0"/>
                  </a:cubicBezTo>
                  <a:cubicBezTo>
                    <a:pt x="788106" y="0"/>
                    <a:pt x="443501" y="74098"/>
                    <a:pt x="368860" y="109319"/>
                  </a:cubicBezTo>
                  <a:cubicBezTo>
                    <a:pt x="294218" y="144540"/>
                    <a:pt x="168746" y="201299"/>
                    <a:pt x="140193" y="214439"/>
                  </a:cubicBezTo>
                  <a:cubicBezTo>
                    <a:pt x="111690" y="227431"/>
                    <a:pt x="0" y="321881"/>
                    <a:pt x="0" y="321881"/>
                  </a:cubicBezTo>
                  <a:close/>
                </a:path>
              </a:pathLst>
            </a:custGeom>
            <a:solidFill>
              <a:srgbClr val="23685B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8" name="任意多边形: 形状 297"/>
            <p:cNvSpPr/>
            <p:nvPr/>
          </p:nvSpPr>
          <p:spPr>
            <a:xfrm>
              <a:off x="7522180" y="5812429"/>
              <a:ext cx="595421" cy="532987"/>
            </a:xfrm>
            <a:custGeom>
              <a:avLst/>
              <a:gdLst>
                <a:gd name="connsiteX0" fmla="*/ 145387 w 595421"/>
                <a:gd name="connsiteY0" fmla="*/ 30730 h 532987"/>
                <a:gd name="connsiteX1" fmla="*/ 5885 w 595421"/>
                <a:gd name="connsiteY1" fmla="*/ 314278 h 532987"/>
                <a:gd name="connsiteX2" fmla="*/ 209803 w 595421"/>
                <a:gd name="connsiteY2" fmla="*/ 524914 h 532987"/>
                <a:gd name="connsiteX3" fmla="*/ 467515 w 595421"/>
                <a:gd name="connsiteY3" fmla="*/ 476306 h 532987"/>
                <a:gd name="connsiteX4" fmla="*/ 588097 w 595421"/>
                <a:gd name="connsiteY4" fmla="*/ 245318 h 532987"/>
                <a:gd name="connsiteX5" fmla="*/ 423056 w 595421"/>
                <a:gd name="connsiteY5" fmla="*/ 47724 h 532987"/>
                <a:gd name="connsiteX6" fmla="*/ 145387 w 595421"/>
                <a:gd name="connsiteY6" fmla="*/ 30730 h 53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421" h="532987">
                  <a:moveTo>
                    <a:pt x="145387" y="30730"/>
                  </a:moveTo>
                  <a:cubicBezTo>
                    <a:pt x="11714" y="92182"/>
                    <a:pt x="-13775" y="252777"/>
                    <a:pt x="5885" y="314278"/>
                  </a:cubicBezTo>
                  <a:cubicBezTo>
                    <a:pt x="25496" y="375780"/>
                    <a:pt x="112092" y="511478"/>
                    <a:pt x="209803" y="524914"/>
                  </a:cubicBezTo>
                  <a:cubicBezTo>
                    <a:pt x="307513" y="538350"/>
                    <a:pt x="379931" y="542451"/>
                    <a:pt x="467515" y="476306"/>
                  </a:cubicBezTo>
                  <a:cubicBezTo>
                    <a:pt x="555099" y="410112"/>
                    <a:pt x="617390" y="335470"/>
                    <a:pt x="588097" y="245318"/>
                  </a:cubicBezTo>
                  <a:cubicBezTo>
                    <a:pt x="558803" y="155165"/>
                    <a:pt x="499970" y="76177"/>
                    <a:pt x="423056" y="47724"/>
                  </a:cubicBezTo>
                  <a:cubicBezTo>
                    <a:pt x="346143" y="19220"/>
                    <a:pt x="286222" y="-33982"/>
                    <a:pt x="145387" y="30730"/>
                  </a:cubicBez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9" name="任意多边形: 形状 298"/>
            <p:cNvSpPr/>
            <p:nvPr/>
          </p:nvSpPr>
          <p:spPr>
            <a:xfrm>
              <a:off x="6803884" y="5314026"/>
              <a:ext cx="363337" cy="375182"/>
            </a:xfrm>
            <a:custGeom>
              <a:avLst/>
              <a:gdLst>
                <a:gd name="connsiteX0" fmla="*/ 112577 w 363337"/>
                <a:gd name="connsiteY0" fmla="*/ 5013 h 375182"/>
                <a:gd name="connsiteX1" fmla="*/ 100375 w 363337"/>
                <a:gd name="connsiteY1" fmla="*/ 333316 h 375182"/>
                <a:gd name="connsiteX2" fmla="*/ 333092 w 363337"/>
                <a:gd name="connsiteY2" fmla="*/ 285055 h 375182"/>
                <a:gd name="connsiteX3" fmla="*/ 321335 w 363337"/>
                <a:gd name="connsiteY3" fmla="*/ 93091 h 375182"/>
                <a:gd name="connsiteX4" fmla="*/ 112577 w 363337"/>
                <a:gd name="connsiteY4" fmla="*/ 5013 h 37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337" h="375182">
                  <a:moveTo>
                    <a:pt x="112577" y="5013"/>
                  </a:moveTo>
                  <a:cubicBezTo>
                    <a:pt x="-55230" y="45471"/>
                    <a:pt x="-15069" y="261640"/>
                    <a:pt x="100375" y="333316"/>
                  </a:cubicBezTo>
                  <a:cubicBezTo>
                    <a:pt x="215820" y="404994"/>
                    <a:pt x="297229" y="381876"/>
                    <a:pt x="333092" y="285055"/>
                  </a:cubicBezTo>
                  <a:cubicBezTo>
                    <a:pt x="368956" y="188233"/>
                    <a:pt x="381799" y="154988"/>
                    <a:pt x="321335" y="93091"/>
                  </a:cubicBezTo>
                  <a:cubicBezTo>
                    <a:pt x="260822" y="31195"/>
                    <a:pt x="198925" y="-15833"/>
                    <a:pt x="112577" y="5013"/>
                  </a:cubicBezTo>
                  <a:close/>
                </a:path>
              </a:pathLst>
            </a:custGeom>
            <a:solidFill>
              <a:srgbClr val="E2DEBC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0" y="4694867"/>
            <a:ext cx="1585322" cy="2163134"/>
            <a:chOff x="0" y="4694867"/>
            <a:chExt cx="1585322" cy="2163134"/>
          </a:xfrm>
        </p:grpSpPr>
        <p:sp>
          <p:nvSpPr>
            <p:cNvPr id="396" name="任意多边形: 形状 395"/>
            <p:cNvSpPr/>
            <p:nvPr/>
          </p:nvSpPr>
          <p:spPr>
            <a:xfrm flipH="1">
              <a:off x="41622" y="5991757"/>
              <a:ext cx="1538927" cy="866243"/>
            </a:xfrm>
            <a:custGeom>
              <a:avLst/>
              <a:gdLst>
                <a:gd name="connsiteX0" fmla="*/ 152747 w 1538927"/>
                <a:gd name="connsiteY0" fmla="*/ 1860 h 866243"/>
                <a:gd name="connsiteX1" fmla="*/ 6561 w 1538927"/>
                <a:gd name="connsiteY1" fmla="*/ 72065 h 866243"/>
                <a:gd name="connsiteX2" fmla="*/ 364534 w 1538927"/>
                <a:gd name="connsiteY2" fmla="*/ 351577 h 866243"/>
                <a:gd name="connsiteX3" fmla="*/ 255891 w 1538927"/>
                <a:gd name="connsiteY3" fmla="*/ 474308 h 866243"/>
                <a:gd name="connsiteX4" fmla="*/ 492997 w 1538927"/>
                <a:gd name="connsiteY4" fmla="*/ 536951 h 866243"/>
                <a:gd name="connsiteX5" fmla="*/ 446309 w 1538927"/>
                <a:gd name="connsiteY5" fmla="*/ 779098 h 866243"/>
                <a:gd name="connsiteX6" fmla="*/ 755589 w 1538927"/>
                <a:gd name="connsiteY6" fmla="*/ 806932 h 866243"/>
                <a:gd name="connsiteX7" fmla="*/ 696024 w 1538927"/>
                <a:gd name="connsiteY7" fmla="*/ 852474 h 866243"/>
                <a:gd name="connsiteX8" fmla="*/ 684085 w 1538927"/>
                <a:gd name="connsiteY8" fmla="*/ 866243 h 866243"/>
                <a:gd name="connsiteX9" fmla="*/ 1533891 w 1538927"/>
                <a:gd name="connsiteY9" fmla="*/ 866243 h 866243"/>
                <a:gd name="connsiteX10" fmla="*/ 1536894 w 1538927"/>
                <a:gd name="connsiteY10" fmla="*/ 843940 h 866243"/>
                <a:gd name="connsiteX11" fmla="*/ 1518082 w 1538927"/>
                <a:gd name="connsiteY11" fmla="*/ 685997 h 866243"/>
                <a:gd name="connsiteX12" fmla="*/ 1352115 w 1538927"/>
                <a:gd name="connsiteY12" fmla="*/ 566029 h 866243"/>
                <a:gd name="connsiteX13" fmla="*/ 1184698 w 1538927"/>
                <a:gd name="connsiteY13" fmla="*/ 279333 h 866243"/>
                <a:gd name="connsiteX14" fmla="*/ 1092425 w 1538927"/>
                <a:gd name="connsiteY14" fmla="*/ 374438 h 866243"/>
                <a:gd name="connsiteX15" fmla="*/ 910642 w 1538927"/>
                <a:gd name="connsiteY15" fmla="*/ 76968 h 866243"/>
                <a:gd name="connsiteX16" fmla="*/ 723542 w 1538927"/>
                <a:gd name="connsiteY16" fmla="*/ 182572 h 866243"/>
                <a:gd name="connsiteX17" fmla="*/ 533608 w 1538927"/>
                <a:gd name="connsiteY17" fmla="*/ 38498 h 866243"/>
                <a:gd name="connsiteX18" fmla="*/ 463436 w 1538927"/>
                <a:gd name="connsiteY18" fmla="*/ 178151 h 866243"/>
                <a:gd name="connsiteX19" fmla="*/ 152747 w 1538927"/>
                <a:gd name="connsiteY19" fmla="*/ 1860 h 86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38927" h="866243">
                  <a:moveTo>
                    <a:pt x="152747" y="1860"/>
                  </a:moveTo>
                  <a:cubicBezTo>
                    <a:pt x="86618" y="-6273"/>
                    <a:pt x="30467" y="11407"/>
                    <a:pt x="6561" y="72065"/>
                  </a:cubicBezTo>
                  <a:cubicBezTo>
                    <a:pt x="-57186" y="233819"/>
                    <a:pt x="364534" y="351577"/>
                    <a:pt x="364534" y="351577"/>
                  </a:cubicBezTo>
                  <a:cubicBezTo>
                    <a:pt x="364534" y="351577"/>
                    <a:pt x="212450" y="363387"/>
                    <a:pt x="255891" y="474308"/>
                  </a:cubicBezTo>
                  <a:cubicBezTo>
                    <a:pt x="299335" y="585160"/>
                    <a:pt x="492997" y="536951"/>
                    <a:pt x="492997" y="536951"/>
                  </a:cubicBezTo>
                  <a:cubicBezTo>
                    <a:pt x="492997" y="536951"/>
                    <a:pt x="330899" y="665484"/>
                    <a:pt x="446309" y="779098"/>
                  </a:cubicBezTo>
                  <a:cubicBezTo>
                    <a:pt x="561718" y="892713"/>
                    <a:pt x="755589" y="806932"/>
                    <a:pt x="755589" y="806932"/>
                  </a:cubicBezTo>
                  <a:cubicBezTo>
                    <a:pt x="755589" y="806932"/>
                    <a:pt x="725014" y="824347"/>
                    <a:pt x="696024" y="852474"/>
                  </a:cubicBezTo>
                  <a:lnTo>
                    <a:pt x="684085" y="866243"/>
                  </a:lnTo>
                  <a:lnTo>
                    <a:pt x="1533891" y="866243"/>
                  </a:lnTo>
                  <a:lnTo>
                    <a:pt x="1536894" y="843940"/>
                  </a:lnTo>
                  <a:cubicBezTo>
                    <a:pt x="1542411" y="778644"/>
                    <a:pt x="1536885" y="721972"/>
                    <a:pt x="1518082" y="685997"/>
                  </a:cubicBezTo>
                  <a:cubicBezTo>
                    <a:pt x="1467939" y="590063"/>
                    <a:pt x="1425256" y="430866"/>
                    <a:pt x="1352115" y="566029"/>
                  </a:cubicBezTo>
                  <a:cubicBezTo>
                    <a:pt x="1330912" y="311519"/>
                    <a:pt x="1184698" y="279333"/>
                    <a:pt x="1184698" y="279333"/>
                  </a:cubicBezTo>
                  <a:cubicBezTo>
                    <a:pt x="1184698" y="279333"/>
                    <a:pt x="1089110" y="268696"/>
                    <a:pt x="1092425" y="374438"/>
                  </a:cubicBezTo>
                  <a:cubicBezTo>
                    <a:pt x="1092425" y="374438"/>
                    <a:pt x="1009614" y="130426"/>
                    <a:pt x="910642" y="76968"/>
                  </a:cubicBezTo>
                  <a:cubicBezTo>
                    <a:pt x="811670" y="23510"/>
                    <a:pt x="693704" y="38360"/>
                    <a:pt x="723542" y="182572"/>
                  </a:cubicBezTo>
                  <a:cubicBezTo>
                    <a:pt x="723542" y="182572"/>
                    <a:pt x="622773" y="48029"/>
                    <a:pt x="533608" y="38498"/>
                  </a:cubicBezTo>
                  <a:cubicBezTo>
                    <a:pt x="444444" y="28967"/>
                    <a:pt x="463436" y="178151"/>
                    <a:pt x="463436" y="178151"/>
                  </a:cubicBezTo>
                  <a:cubicBezTo>
                    <a:pt x="400889" y="100667"/>
                    <a:pt x="262960" y="15414"/>
                    <a:pt x="152747" y="186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7" name="任意多边形: 形状 396"/>
            <p:cNvSpPr/>
            <p:nvPr/>
          </p:nvSpPr>
          <p:spPr>
            <a:xfrm flipH="1">
              <a:off x="47905" y="6009264"/>
              <a:ext cx="1512647" cy="848737"/>
            </a:xfrm>
            <a:custGeom>
              <a:avLst/>
              <a:gdLst>
                <a:gd name="connsiteX0" fmla="*/ 1084148 w 1512647"/>
                <a:gd name="connsiteY0" fmla="*/ 349824 h 848737"/>
                <a:gd name="connsiteX1" fmla="*/ 1079887 w 1512647"/>
                <a:gd name="connsiteY1" fmla="*/ 352581 h 848737"/>
                <a:gd name="connsiteX2" fmla="*/ 1085624 w 1512647"/>
                <a:gd name="connsiteY2" fmla="*/ 353634 h 848737"/>
                <a:gd name="connsiteX3" fmla="*/ 1084652 w 1512647"/>
                <a:gd name="connsiteY3" fmla="*/ 293183 h 848737"/>
                <a:gd name="connsiteX4" fmla="*/ 1065996 w 1512647"/>
                <a:gd name="connsiteY4" fmla="*/ 298062 h 848737"/>
                <a:gd name="connsiteX5" fmla="*/ 1064723 w 1512647"/>
                <a:gd name="connsiteY5" fmla="*/ 299656 h 848737"/>
                <a:gd name="connsiteX6" fmla="*/ 1084148 w 1512647"/>
                <a:gd name="connsiteY6" fmla="*/ 349824 h 848737"/>
                <a:gd name="connsiteX7" fmla="*/ 1110413 w 1512647"/>
                <a:gd name="connsiteY7" fmla="*/ 332828 h 848737"/>
                <a:gd name="connsiteX8" fmla="*/ 1105127 w 1512647"/>
                <a:gd name="connsiteY8" fmla="*/ 357216 h 848737"/>
                <a:gd name="connsiteX9" fmla="*/ 1114981 w 1512647"/>
                <a:gd name="connsiteY9" fmla="*/ 359025 h 848737"/>
                <a:gd name="connsiteX10" fmla="*/ 1191981 w 1512647"/>
                <a:gd name="connsiteY10" fmla="*/ 429935 h 848737"/>
                <a:gd name="connsiteX11" fmla="*/ 1294407 w 1512647"/>
                <a:gd name="connsiteY11" fmla="*/ 592104 h 848737"/>
                <a:gd name="connsiteX12" fmla="*/ 1351387 w 1512647"/>
                <a:gd name="connsiteY12" fmla="*/ 589342 h 848737"/>
                <a:gd name="connsiteX13" fmla="*/ 1396350 w 1512647"/>
                <a:gd name="connsiteY13" fmla="*/ 634787 h 848737"/>
                <a:gd name="connsiteX14" fmla="*/ 1433782 w 1512647"/>
                <a:gd name="connsiteY14" fmla="*/ 713592 h 848737"/>
                <a:gd name="connsiteX15" fmla="*/ 1450964 w 1512647"/>
                <a:gd name="connsiteY15" fmla="*/ 798837 h 848737"/>
                <a:gd name="connsiteX16" fmla="*/ 1449944 w 1512647"/>
                <a:gd name="connsiteY16" fmla="*/ 848737 h 848737"/>
                <a:gd name="connsiteX17" fmla="*/ 1512647 w 1512647"/>
                <a:gd name="connsiteY17" fmla="*/ 848737 h 848737"/>
                <a:gd name="connsiteX18" fmla="*/ 1512200 w 1512647"/>
                <a:gd name="connsiteY18" fmla="*/ 762232 h 848737"/>
                <a:gd name="connsiteX19" fmla="*/ 1469629 w 1512647"/>
                <a:gd name="connsiteY19" fmla="*/ 640312 h 848737"/>
                <a:gd name="connsiteX20" fmla="*/ 1394415 w 1512647"/>
                <a:gd name="connsiteY20" fmla="*/ 541754 h 848737"/>
                <a:gd name="connsiteX21" fmla="*/ 1335640 w 1512647"/>
                <a:gd name="connsiteY21" fmla="*/ 529115 h 848737"/>
                <a:gd name="connsiteX22" fmla="*/ 1329346 w 1512647"/>
                <a:gd name="connsiteY22" fmla="*/ 532209 h 848737"/>
                <a:gd name="connsiteX23" fmla="*/ 1350214 w 1512647"/>
                <a:gd name="connsiteY23" fmla="*/ 566135 h 848737"/>
                <a:gd name="connsiteX24" fmla="*/ 1293234 w 1512647"/>
                <a:gd name="connsiteY24" fmla="*/ 568896 h 848737"/>
                <a:gd name="connsiteX25" fmla="*/ 1309296 w 1512647"/>
                <a:gd name="connsiteY25" fmla="*/ 542065 h 848737"/>
                <a:gd name="connsiteX26" fmla="*/ 1329346 w 1512647"/>
                <a:gd name="connsiteY26" fmla="*/ 532209 h 848737"/>
                <a:gd name="connsiteX27" fmla="*/ 1292128 w 1512647"/>
                <a:gd name="connsiteY27" fmla="*/ 471704 h 848737"/>
                <a:gd name="connsiteX28" fmla="*/ 1229899 w 1512647"/>
                <a:gd name="connsiteY28" fmla="*/ 380070 h 848737"/>
                <a:gd name="connsiteX29" fmla="*/ 1084652 w 1512647"/>
                <a:gd name="connsiteY29" fmla="*/ 293183 h 848737"/>
                <a:gd name="connsiteX30" fmla="*/ 92279 w 1512647"/>
                <a:gd name="connsiteY30" fmla="*/ 56 h 848737"/>
                <a:gd name="connsiteX31" fmla="*/ 43544 w 1512647"/>
                <a:gd name="connsiteY31" fmla="*/ 10218 h 848737"/>
                <a:gd name="connsiteX32" fmla="*/ 309 w 1512647"/>
                <a:gd name="connsiteY32" fmla="*/ 93374 h 848737"/>
                <a:gd name="connsiteX33" fmla="*/ 52454 w 1512647"/>
                <a:gd name="connsiteY33" fmla="*/ 182953 h 848737"/>
                <a:gd name="connsiteX34" fmla="*/ 151356 w 1512647"/>
                <a:gd name="connsiteY34" fmla="*/ 255335 h 848737"/>
                <a:gd name="connsiteX35" fmla="*/ 203985 w 1512647"/>
                <a:gd name="connsiteY35" fmla="*/ 287935 h 848737"/>
                <a:gd name="connsiteX36" fmla="*/ 263590 w 1512647"/>
                <a:gd name="connsiteY36" fmla="*/ 309069 h 848737"/>
                <a:gd name="connsiteX37" fmla="*/ 277610 w 1512647"/>
                <a:gd name="connsiteY37" fmla="*/ 281857 h 848737"/>
                <a:gd name="connsiteX38" fmla="*/ 241835 w 1512647"/>
                <a:gd name="connsiteY38" fmla="*/ 248152 h 848737"/>
                <a:gd name="connsiteX39" fmla="*/ 201292 w 1512647"/>
                <a:gd name="connsiteY39" fmla="*/ 221423 h 848737"/>
                <a:gd name="connsiteX40" fmla="*/ 123178 w 1512647"/>
                <a:gd name="connsiteY40" fmla="*/ 163477 h 848737"/>
                <a:gd name="connsiteX41" fmla="*/ 61778 w 1512647"/>
                <a:gd name="connsiteY41" fmla="*/ 95723 h 848737"/>
                <a:gd name="connsiteX42" fmla="*/ 95068 w 1512647"/>
                <a:gd name="connsiteY42" fmla="*/ 61534 h 848737"/>
                <a:gd name="connsiteX43" fmla="*/ 174080 w 1512647"/>
                <a:gd name="connsiteY43" fmla="*/ 86260 h 848737"/>
                <a:gd name="connsiteX44" fmla="*/ 258825 w 1512647"/>
                <a:gd name="connsiteY44" fmla="*/ 123971 h 848737"/>
                <a:gd name="connsiteX45" fmla="*/ 425621 w 1512647"/>
                <a:gd name="connsiteY45" fmla="*/ 223427 h 848737"/>
                <a:gd name="connsiteX46" fmla="*/ 471618 w 1512647"/>
                <a:gd name="connsiteY46" fmla="*/ 208370 h 848737"/>
                <a:gd name="connsiteX47" fmla="*/ 470376 w 1512647"/>
                <a:gd name="connsiteY47" fmla="*/ 132189 h 848737"/>
                <a:gd name="connsiteX48" fmla="*/ 476246 w 1512647"/>
                <a:gd name="connsiteY48" fmla="*/ 104909 h 848737"/>
                <a:gd name="connsiteX49" fmla="*/ 505461 w 1512647"/>
                <a:gd name="connsiteY49" fmla="*/ 118929 h 848737"/>
                <a:gd name="connsiteX50" fmla="*/ 668113 w 1512647"/>
                <a:gd name="connsiteY50" fmla="*/ 217970 h 848737"/>
                <a:gd name="connsiteX51" fmla="*/ 714180 w 1512647"/>
                <a:gd name="connsiteY51" fmla="*/ 188202 h 848737"/>
                <a:gd name="connsiteX52" fmla="*/ 754997 w 1512647"/>
                <a:gd name="connsiteY52" fmla="*/ 120309 h 848737"/>
                <a:gd name="connsiteX53" fmla="*/ 865574 w 1512647"/>
                <a:gd name="connsiteY53" fmla="*/ 146694 h 848737"/>
                <a:gd name="connsiteX54" fmla="*/ 1038723 w 1512647"/>
                <a:gd name="connsiteY54" fmla="*/ 394090 h 848737"/>
                <a:gd name="connsiteX55" fmla="*/ 1096117 w 1512647"/>
                <a:gd name="connsiteY55" fmla="*/ 398787 h 848737"/>
                <a:gd name="connsiteX56" fmla="*/ 1105127 w 1512647"/>
                <a:gd name="connsiteY56" fmla="*/ 357216 h 848737"/>
                <a:gd name="connsiteX57" fmla="*/ 1085624 w 1512647"/>
                <a:gd name="connsiteY57" fmla="*/ 353634 h 848737"/>
                <a:gd name="connsiteX58" fmla="*/ 1097223 w 1512647"/>
                <a:gd name="connsiteY58" fmla="*/ 383592 h 848737"/>
                <a:gd name="connsiteX59" fmla="*/ 1039828 w 1512647"/>
                <a:gd name="connsiteY59" fmla="*/ 378895 h 848737"/>
                <a:gd name="connsiteX60" fmla="*/ 1054125 w 1512647"/>
                <a:gd name="connsiteY60" fmla="*/ 312936 h 848737"/>
                <a:gd name="connsiteX61" fmla="*/ 1064723 w 1512647"/>
                <a:gd name="connsiteY61" fmla="*/ 299656 h 848737"/>
                <a:gd name="connsiteX62" fmla="*/ 1060272 w 1512647"/>
                <a:gd name="connsiteY62" fmla="*/ 288159 h 848737"/>
                <a:gd name="connsiteX63" fmla="*/ 1004259 w 1512647"/>
                <a:gd name="connsiteY63" fmla="*/ 202361 h 848737"/>
                <a:gd name="connsiteX64" fmla="*/ 863157 w 1512647"/>
                <a:gd name="connsiteY64" fmla="*/ 75486 h 848737"/>
                <a:gd name="connsiteX65" fmla="*/ 711831 w 1512647"/>
                <a:gd name="connsiteY65" fmla="*/ 75900 h 848737"/>
                <a:gd name="connsiteX66" fmla="*/ 663217 w 1512647"/>
                <a:gd name="connsiteY66" fmla="*/ 128322 h 848737"/>
                <a:gd name="connsiteX67" fmla="*/ 658908 w 1512647"/>
                <a:gd name="connsiteY67" fmla="*/ 142276 h 848737"/>
                <a:gd name="connsiteX68" fmla="*/ 701541 w 1512647"/>
                <a:gd name="connsiteY68" fmla="*/ 168587 h 848737"/>
                <a:gd name="connsiteX69" fmla="*/ 655473 w 1512647"/>
                <a:gd name="connsiteY69" fmla="*/ 198355 h 848737"/>
                <a:gd name="connsiteX70" fmla="*/ 652789 w 1512647"/>
                <a:gd name="connsiteY70" fmla="*/ 162089 h 848737"/>
                <a:gd name="connsiteX71" fmla="*/ 658908 w 1512647"/>
                <a:gd name="connsiteY71" fmla="*/ 142276 h 848737"/>
                <a:gd name="connsiteX72" fmla="*/ 596007 w 1512647"/>
                <a:gd name="connsiteY72" fmla="*/ 103458 h 848737"/>
                <a:gd name="connsiteX73" fmla="*/ 494825 w 1512647"/>
                <a:gd name="connsiteY73" fmla="*/ 47997 h 848737"/>
                <a:gd name="connsiteX74" fmla="*/ 416642 w 1512647"/>
                <a:gd name="connsiteY74" fmla="*/ 89645 h 848737"/>
                <a:gd name="connsiteX75" fmla="*/ 410701 w 1512647"/>
                <a:gd name="connsiteY75" fmla="*/ 139096 h 848737"/>
                <a:gd name="connsiteX76" fmla="*/ 411024 w 1512647"/>
                <a:gd name="connsiteY76" fmla="*/ 141393 h 848737"/>
                <a:gd name="connsiteX77" fmla="*/ 459947 w 1512647"/>
                <a:gd name="connsiteY77" fmla="*/ 172870 h 848737"/>
                <a:gd name="connsiteX78" fmla="*/ 413948 w 1512647"/>
                <a:gd name="connsiteY78" fmla="*/ 187927 h 848737"/>
                <a:gd name="connsiteX79" fmla="*/ 414137 w 1512647"/>
                <a:gd name="connsiteY79" fmla="*/ 163511 h 848737"/>
                <a:gd name="connsiteX80" fmla="*/ 411024 w 1512647"/>
                <a:gd name="connsiteY80" fmla="*/ 141393 h 848737"/>
                <a:gd name="connsiteX81" fmla="*/ 357322 w 1512647"/>
                <a:gd name="connsiteY81" fmla="*/ 106842 h 848737"/>
                <a:gd name="connsiteX82" fmla="*/ 248741 w 1512647"/>
                <a:gd name="connsiteY82" fmla="*/ 51174 h 848737"/>
                <a:gd name="connsiteX83" fmla="*/ 141895 w 1512647"/>
                <a:gd name="connsiteY83" fmla="*/ 8905 h 848737"/>
                <a:gd name="connsiteX84" fmla="*/ 92279 w 1512647"/>
                <a:gd name="connsiteY84" fmla="*/ 56 h 84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512647" h="848737">
                  <a:moveTo>
                    <a:pt x="1084148" y="349824"/>
                  </a:moveTo>
                  <a:lnTo>
                    <a:pt x="1079887" y="352581"/>
                  </a:lnTo>
                  <a:lnTo>
                    <a:pt x="1085624" y="353634"/>
                  </a:lnTo>
                  <a:close/>
                  <a:moveTo>
                    <a:pt x="1084652" y="293183"/>
                  </a:moveTo>
                  <a:cubicBezTo>
                    <a:pt x="1078678" y="293252"/>
                    <a:pt x="1071771" y="294824"/>
                    <a:pt x="1065996" y="298062"/>
                  </a:cubicBezTo>
                  <a:lnTo>
                    <a:pt x="1064723" y="299656"/>
                  </a:lnTo>
                  <a:lnTo>
                    <a:pt x="1084148" y="349824"/>
                  </a:lnTo>
                  <a:lnTo>
                    <a:pt x="1110413" y="332828"/>
                  </a:lnTo>
                  <a:lnTo>
                    <a:pt x="1105127" y="357216"/>
                  </a:lnTo>
                  <a:lnTo>
                    <a:pt x="1114981" y="359025"/>
                  </a:lnTo>
                  <a:cubicBezTo>
                    <a:pt x="1147252" y="371726"/>
                    <a:pt x="1171521" y="401239"/>
                    <a:pt x="1191981" y="429935"/>
                  </a:cubicBezTo>
                  <a:cubicBezTo>
                    <a:pt x="1228933" y="481805"/>
                    <a:pt x="1260633" y="538094"/>
                    <a:pt x="1294407" y="592104"/>
                  </a:cubicBezTo>
                  <a:cubicBezTo>
                    <a:pt x="1306977" y="612271"/>
                    <a:pt x="1343652" y="618349"/>
                    <a:pt x="1351387" y="589342"/>
                  </a:cubicBezTo>
                  <a:cubicBezTo>
                    <a:pt x="1353805" y="580224"/>
                    <a:pt x="1392688" y="629055"/>
                    <a:pt x="1396350" y="634787"/>
                  </a:cubicBezTo>
                  <a:cubicBezTo>
                    <a:pt x="1411959" y="659236"/>
                    <a:pt x="1424459" y="686103"/>
                    <a:pt x="1433782" y="713592"/>
                  </a:cubicBezTo>
                  <a:cubicBezTo>
                    <a:pt x="1443004" y="740804"/>
                    <a:pt x="1448564" y="769674"/>
                    <a:pt x="1450964" y="798837"/>
                  </a:cubicBezTo>
                  <a:lnTo>
                    <a:pt x="1449944" y="848737"/>
                  </a:lnTo>
                  <a:lnTo>
                    <a:pt x="1512647" y="848737"/>
                  </a:lnTo>
                  <a:lnTo>
                    <a:pt x="1512200" y="762232"/>
                  </a:lnTo>
                  <a:cubicBezTo>
                    <a:pt x="1504698" y="719843"/>
                    <a:pt x="1490211" y="678610"/>
                    <a:pt x="1469629" y="640312"/>
                  </a:cubicBezTo>
                  <a:cubicBezTo>
                    <a:pt x="1451119" y="605917"/>
                    <a:pt x="1426533" y="565168"/>
                    <a:pt x="1394415" y="541754"/>
                  </a:cubicBezTo>
                  <a:cubicBezTo>
                    <a:pt x="1377598" y="529495"/>
                    <a:pt x="1355255" y="524937"/>
                    <a:pt x="1335640" y="529115"/>
                  </a:cubicBezTo>
                  <a:lnTo>
                    <a:pt x="1329346" y="532209"/>
                  </a:lnTo>
                  <a:lnTo>
                    <a:pt x="1350214" y="566135"/>
                  </a:lnTo>
                  <a:cubicBezTo>
                    <a:pt x="1331220" y="567101"/>
                    <a:pt x="1312227" y="568000"/>
                    <a:pt x="1293234" y="568896"/>
                  </a:cubicBezTo>
                  <a:cubicBezTo>
                    <a:pt x="1296186" y="557553"/>
                    <a:pt x="1301884" y="548652"/>
                    <a:pt x="1309296" y="542065"/>
                  </a:cubicBezTo>
                  <a:lnTo>
                    <a:pt x="1329346" y="532209"/>
                  </a:lnTo>
                  <a:lnTo>
                    <a:pt x="1292128" y="471704"/>
                  </a:lnTo>
                  <a:cubicBezTo>
                    <a:pt x="1272548" y="440209"/>
                    <a:pt x="1252276" y="409181"/>
                    <a:pt x="1229899" y="380070"/>
                  </a:cubicBezTo>
                  <a:cubicBezTo>
                    <a:pt x="1194537" y="334071"/>
                    <a:pt x="1145845" y="292356"/>
                    <a:pt x="1084652" y="293183"/>
                  </a:cubicBezTo>
                  <a:close/>
                  <a:moveTo>
                    <a:pt x="92279" y="56"/>
                  </a:moveTo>
                  <a:cubicBezTo>
                    <a:pt x="75453" y="-436"/>
                    <a:pt x="58773" y="2241"/>
                    <a:pt x="43544" y="10218"/>
                  </a:cubicBezTo>
                  <a:cubicBezTo>
                    <a:pt x="12603" y="26379"/>
                    <a:pt x="-2386" y="59325"/>
                    <a:pt x="309" y="93374"/>
                  </a:cubicBezTo>
                  <a:cubicBezTo>
                    <a:pt x="3210" y="130187"/>
                    <a:pt x="25726" y="159263"/>
                    <a:pt x="52454" y="182953"/>
                  </a:cubicBezTo>
                  <a:cubicBezTo>
                    <a:pt x="82981" y="209959"/>
                    <a:pt x="117307" y="233095"/>
                    <a:pt x="151356" y="255335"/>
                  </a:cubicBezTo>
                  <a:cubicBezTo>
                    <a:pt x="168623" y="266593"/>
                    <a:pt x="186167" y="277506"/>
                    <a:pt x="203985" y="287935"/>
                  </a:cubicBezTo>
                  <a:cubicBezTo>
                    <a:pt x="224636" y="300090"/>
                    <a:pt x="239901" y="305823"/>
                    <a:pt x="263590" y="309069"/>
                  </a:cubicBezTo>
                  <a:cubicBezTo>
                    <a:pt x="278439" y="311210"/>
                    <a:pt x="286175" y="292563"/>
                    <a:pt x="277610" y="281857"/>
                  </a:cubicBezTo>
                  <a:cubicBezTo>
                    <a:pt x="266491" y="267975"/>
                    <a:pt x="256960" y="257753"/>
                    <a:pt x="241835" y="248152"/>
                  </a:cubicBezTo>
                  <a:cubicBezTo>
                    <a:pt x="228159" y="239518"/>
                    <a:pt x="214622" y="230539"/>
                    <a:pt x="201292" y="221423"/>
                  </a:cubicBezTo>
                  <a:cubicBezTo>
                    <a:pt x="174563" y="203052"/>
                    <a:pt x="148457" y="183714"/>
                    <a:pt x="123178" y="163477"/>
                  </a:cubicBezTo>
                  <a:cubicBezTo>
                    <a:pt x="101078" y="145796"/>
                    <a:pt x="68615" y="125283"/>
                    <a:pt x="61778" y="95723"/>
                  </a:cubicBezTo>
                  <a:cubicBezTo>
                    <a:pt x="56046" y="70997"/>
                    <a:pt x="72069" y="59946"/>
                    <a:pt x="95068" y="61534"/>
                  </a:cubicBezTo>
                  <a:cubicBezTo>
                    <a:pt x="122280" y="63468"/>
                    <a:pt x="149077" y="76245"/>
                    <a:pt x="174080" y="86260"/>
                  </a:cubicBezTo>
                  <a:cubicBezTo>
                    <a:pt x="202812" y="97794"/>
                    <a:pt x="231060" y="110296"/>
                    <a:pt x="258825" y="123971"/>
                  </a:cubicBezTo>
                  <a:cubicBezTo>
                    <a:pt x="316909" y="152565"/>
                    <a:pt x="372576" y="186407"/>
                    <a:pt x="425621" y="223427"/>
                  </a:cubicBezTo>
                  <a:cubicBezTo>
                    <a:pt x="440124" y="233579"/>
                    <a:pt x="467404" y="227915"/>
                    <a:pt x="471618" y="208370"/>
                  </a:cubicBezTo>
                  <a:cubicBezTo>
                    <a:pt x="477351" y="181641"/>
                    <a:pt x="472309" y="158849"/>
                    <a:pt x="470376" y="132189"/>
                  </a:cubicBezTo>
                  <a:cubicBezTo>
                    <a:pt x="469960" y="126250"/>
                    <a:pt x="468924" y="108154"/>
                    <a:pt x="476246" y="104909"/>
                  </a:cubicBezTo>
                  <a:cubicBezTo>
                    <a:pt x="482393" y="102146"/>
                    <a:pt x="501248" y="116442"/>
                    <a:pt x="505461" y="118929"/>
                  </a:cubicBezTo>
                  <a:cubicBezTo>
                    <a:pt x="560232" y="150976"/>
                    <a:pt x="614448" y="184058"/>
                    <a:pt x="668113" y="217970"/>
                  </a:cubicBezTo>
                  <a:cubicBezTo>
                    <a:pt x="687935" y="230471"/>
                    <a:pt x="721432" y="214310"/>
                    <a:pt x="714180" y="188202"/>
                  </a:cubicBezTo>
                  <a:cubicBezTo>
                    <a:pt x="705685" y="157536"/>
                    <a:pt x="727440" y="131844"/>
                    <a:pt x="754997" y="120309"/>
                  </a:cubicBezTo>
                  <a:cubicBezTo>
                    <a:pt x="793261" y="104287"/>
                    <a:pt x="834493" y="124040"/>
                    <a:pt x="865574" y="146694"/>
                  </a:cubicBezTo>
                  <a:cubicBezTo>
                    <a:pt x="945207" y="204640"/>
                    <a:pt x="1013859" y="298640"/>
                    <a:pt x="1038723" y="394090"/>
                  </a:cubicBezTo>
                  <a:cubicBezTo>
                    <a:pt x="1045353" y="419437"/>
                    <a:pt x="1089211" y="430902"/>
                    <a:pt x="1096117" y="398787"/>
                  </a:cubicBezTo>
                  <a:lnTo>
                    <a:pt x="1105127" y="357216"/>
                  </a:lnTo>
                  <a:lnTo>
                    <a:pt x="1085624" y="353634"/>
                  </a:lnTo>
                  <a:lnTo>
                    <a:pt x="1097223" y="383592"/>
                  </a:lnTo>
                  <a:cubicBezTo>
                    <a:pt x="1078091" y="382072"/>
                    <a:pt x="1058960" y="380484"/>
                    <a:pt x="1039828" y="378895"/>
                  </a:cubicBezTo>
                  <a:cubicBezTo>
                    <a:pt x="1044594" y="356932"/>
                    <a:pt x="1049359" y="334900"/>
                    <a:pt x="1054125" y="312936"/>
                  </a:cubicBezTo>
                  <a:lnTo>
                    <a:pt x="1064723" y="299656"/>
                  </a:lnTo>
                  <a:lnTo>
                    <a:pt x="1060272" y="288159"/>
                  </a:lnTo>
                  <a:cubicBezTo>
                    <a:pt x="1044559" y="257977"/>
                    <a:pt x="1025670" y="229401"/>
                    <a:pt x="1004259" y="202361"/>
                  </a:cubicBezTo>
                  <a:cubicBezTo>
                    <a:pt x="965582" y="153531"/>
                    <a:pt x="919376" y="103941"/>
                    <a:pt x="863157" y="75486"/>
                  </a:cubicBezTo>
                  <a:cubicBezTo>
                    <a:pt x="814740" y="51035"/>
                    <a:pt x="759003" y="46271"/>
                    <a:pt x="711831" y="75900"/>
                  </a:cubicBezTo>
                  <a:cubicBezTo>
                    <a:pt x="691387" y="88747"/>
                    <a:pt x="673896" y="107067"/>
                    <a:pt x="663217" y="128322"/>
                  </a:cubicBezTo>
                  <a:lnTo>
                    <a:pt x="658908" y="142276"/>
                  </a:lnTo>
                  <a:lnTo>
                    <a:pt x="701541" y="168587"/>
                  </a:lnTo>
                  <a:cubicBezTo>
                    <a:pt x="686209" y="178534"/>
                    <a:pt x="670807" y="188409"/>
                    <a:pt x="655473" y="198355"/>
                  </a:cubicBezTo>
                  <a:cubicBezTo>
                    <a:pt x="652072" y="186061"/>
                    <a:pt x="651338" y="173867"/>
                    <a:pt x="652789" y="162089"/>
                  </a:cubicBezTo>
                  <a:lnTo>
                    <a:pt x="658908" y="142276"/>
                  </a:lnTo>
                  <a:lnTo>
                    <a:pt x="596007" y="103458"/>
                  </a:lnTo>
                  <a:cubicBezTo>
                    <a:pt x="564788" y="84672"/>
                    <a:pt x="530325" y="57667"/>
                    <a:pt x="494825" y="47997"/>
                  </a:cubicBezTo>
                  <a:cubicBezTo>
                    <a:pt x="460567" y="38674"/>
                    <a:pt x="429350" y="57321"/>
                    <a:pt x="416642" y="89645"/>
                  </a:cubicBezTo>
                  <a:cubicBezTo>
                    <a:pt x="410356" y="105530"/>
                    <a:pt x="409321" y="122244"/>
                    <a:pt x="410701" y="139096"/>
                  </a:cubicBezTo>
                  <a:lnTo>
                    <a:pt x="411024" y="141393"/>
                  </a:lnTo>
                  <a:lnTo>
                    <a:pt x="459947" y="172870"/>
                  </a:lnTo>
                  <a:cubicBezTo>
                    <a:pt x="444613" y="177842"/>
                    <a:pt x="429280" y="182885"/>
                    <a:pt x="413948" y="187927"/>
                  </a:cubicBezTo>
                  <a:cubicBezTo>
                    <a:pt x="415744" y="180087"/>
                    <a:pt x="415243" y="171799"/>
                    <a:pt x="414137" y="163511"/>
                  </a:cubicBezTo>
                  <a:lnTo>
                    <a:pt x="411024" y="141393"/>
                  </a:lnTo>
                  <a:lnTo>
                    <a:pt x="357322" y="106842"/>
                  </a:lnTo>
                  <a:cubicBezTo>
                    <a:pt x="322090" y="86571"/>
                    <a:pt x="285864" y="68026"/>
                    <a:pt x="248741" y="51174"/>
                  </a:cubicBezTo>
                  <a:cubicBezTo>
                    <a:pt x="214070" y="35426"/>
                    <a:pt x="178431" y="19818"/>
                    <a:pt x="141895" y="8905"/>
                  </a:cubicBezTo>
                  <a:cubicBezTo>
                    <a:pt x="126078" y="4209"/>
                    <a:pt x="109105" y="548"/>
                    <a:pt x="92279" y="56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8" name="任意多边形: 形状 397"/>
            <p:cNvSpPr/>
            <p:nvPr/>
          </p:nvSpPr>
          <p:spPr>
            <a:xfrm flipH="1">
              <a:off x="783569" y="6564494"/>
              <a:ext cx="369697" cy="293506"/>
            </a:xfrm>
            <a:custGeom>
              <a:avLst/>
              <a:gdLst>
                <a:gd name="connsiteX0" fmla="*/ 281007 w 369697"/>
                <a:gd name="connsiteY0" fmla="*/ 282434 h 293506"/>
                <a:gd name="connsiteX1" fmla="*/ 276317 w 369697"/>
                <a:gd name="connsiteY1" fmla="*/ 293506 h 293506"/>
                <a:gd name="connsiteX2" fmla="*/ 307667 w 369697"/>
                <a:gd name="connsiteY2" fmla="*/ 293506 h 293506"/>
                <a:gd name="connsiteX3" fmla="*/ 90716 w 369697"/>
                <a:gd name="connsiteY3" fmla="*/ 267 h 293506"/>
                <a:gd name="connsiteX4" fmla="*/ 40574 w 369697"/>
                <a:gd name="connsiteY4" fmla="*/ 8279 h 293506"/>
                <a:gd name="connsiteX5" fmla="*/ 5349 w 369697"/>
                <a:gd name="connsiteY5" fmla="*/ 56141 h 293506"/>
                <a:gd name="connsiteX6" fmla="*/ 32423 w 369697"/>
                <a:gd name="connsiteY6" fmla="*/ 179219 h 293506"/>
                <a:gd name="connsiteX7" fmla="*/ 251071 w 369697"/>
                <a:gd name="connsiteY7" fmla="*/ 270001 h 293506"/>
                <a:gd name="connsiteX8" fmla="*/ 281007 w 369697"/>
                <a:gd name="connsiteY8" fmla="*/ 282434 h 293506"/>
                <a:gd name="connsiteX9" fmla="*/ 281235 w 369697"/>
                <a:gd name="connsiteY9" fmla="*/ 281895 h 293506"/>
                <a:gd name="connsiteX10" fmla="*/ 335763 w 369697"/>
                <a:gd name="connsiteY10" fmla="*/ 247871 h 293506"/>
                <a:gd name="connsiteX11" fmla="*/ 326002 w 369697"/>
                <a:gd name="connsiteY11" fmla="*/ 293506 h 293506"/>
                <a:gd name="connsiteX12" fmla="*/ 362164 w 369697"/>
                <a:gd name="connsiteY12" fmla="*/ 293506 h 293506"/>
                <a:gd name="connsiteX13" fmla="*/ 368725 w 369697"/>
                <a:gd name="connsiteY13" fmla="*/ 281843 h 293506"/>
                <a:gd name="connsiteX14" fmla="*/ 357105 w 369697"/>
                <a:gd name="connsiteY14" fmla="*/ 252290 h 293506"/>
                <a:gd name="connsiteX15" fmla="*/ 121934 w 369697"/>
                <a:gd name="connsiteY15" fmla="*/ 175904 h 293506"/>
                <a:gd name="connsiteX16" fmla="*/ 52730 w 369697"/>
                <a:gd name="connsiteY16" fmla="*/ 95372 h 293506"/>
                <a:gd name="connsiteX17" fmla="*/ 91130 w 369697"/>
                <a:gd name="connsiteY17" fmla="*/ 11387 h 293506"/>
                <a:gd name="connsiteX18" fmla="*/ 90716 w 369697"/>
                <a:gd name="connsiteY18" fmla="*/ 267 h 29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69697" h="293506">
                  <a:moveTo>
                    <a:pt x="281007" y="282434"/>
                  </a:moveTo>
                  <a:lnTo>
                    <a:pt x="276317" y="293506"/>
                  </a:lnTo>
                  <a:lnTo>
                    <a:pt x="307667" y="293506"/>
                  </a:lnTo>
                  <a:close/>
                  <a:moveTo>
                    <a:pt x="90716" y="267"/>
                  </a:moveTo>
                  <a:cubicBezTo>
                    <a:pt x="72344" y="60"/>
                    <a:pt x="56874" y="-1805"/>
                    <a:pt x="40574" y="8279"/>
                  </a:cubicBezTo>
                  <a:cubicBezTo>
                    <a:pt x="22823" y="19330"/>
                    <a:pt x="11152" y="36250"/>
                    <a:pt x="5349" y="56141"/>
                  </a:cubicBezTo>
                  <a:cubicBezTo>
                    <a:pt x="-7359" y="99861"/>
                    <a:pt x="2932" y="144686"/>
                    <a:pt x="32423" y="179219"/>
                  </a:cubicBezTo>
                  <a:cubicBezTo>
                    <a:pt x="88523" y="244901"/>
                    <a:pt x="173682" y="248462"/>
                    <a:pt x="251071" y="270001"/>
                  </a:cubicBezTo>
                  <a:lnTo>
                    <a:pt x="281007" y="282434"/>
                  </a:lnTo>
                  <a:lnTo>
                    <a:pt x="281235" y="281895"/>
                  </a:lnTo>
                  <a:cubicBezTo>
                    <a:pt x="294738" y="265552"/>
                    <a:pt x="313109" y="253500"/>
                    <a:pt x="335763" y="247871"/>
                  </a:cubicBezTo>
                  <a:lnTo>
                    <a:pt x="326002" y="293506"/>
                  </a:lnTo>
                  <a:lnTo>
                    <a:pt x="362164" y="293506"/>
                  </a:lnTo>
                  <a:lnTo>
                    <a:pt x="368725" y="281843"/>
                  </a:lnTo>
                  <a:cubicBezTo>
                    <a:pt x="371505" y="271181"/>
                    <a:pt x="368535" y="259439"/>
                    <a:pt x="357105" y="252290"/>
                  </a:cubicBezTo>
                  <a:cubicBezTo>
                    <a:pt x="284654" y="207052"/>
                    <a:pt x="197631" y="211611"/>
                    <a:pt x="121934" y="175904"/>
                  </a:cubicBezTo>
                  <a:cubicBezTo>
                    <a:pt x="89473" y="160570"/>
                    <a:pt x="55216" y="133980"/>
                    <a:pt x="52730" y="95372"/>
                  </a:cubicBezTo>
                  <a:cubicBezTo>
                    <a:pt x="51210" y="71406"/>
                    <a:pt x="64747" y="19606"/>
                    <a:pt x="91130" y="11387"/>
                  </a:cubicBezTo>
                  <a:cubicBezTo>
                    <a:pt x="96794" y="9798"/>
                    <a:pt x="97830" y="336"/>
                    <a:pt x="90716" y="267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9" name="任意多边形: 形状 398"/>
            <p:cNvSpPr/>
            <p:nvPr/>
          </p:nvSpPr>
          <p:spPr>
            <a:xfrm flipH="1">
              <a:off x="406163" y="6177628"/>
              <a:ext cx="911368" cy="680372"/>
            </a:xfrm>
            <a:custGeom>
              <a:avLst/>
              <a:gdLst>
                <a:gd name="connsiteX0" fmla="*/ 33210 w 911368"/>
                <a:gd name="connsiteY0" fmla="*/ 706 h 680372"/>
                <a:gd name="connsiteX1" fmla="*/ 2751 w 911368"/>
                <a:gd name="connsiteY1" fmla="*/ 4021 h 680372"/>
                <a:gd name="connsiteX2" fmla="*/ 57 w 911368"/>
                <a:gd name="connsiteY2" fmla="*/ 7889 h 680372"/>
                <a:gd name="connsiteX3" fmla="*/ 29411 w 911368"/>
                <a:gd name="connsiteY3" fmla="*/ 56167 h 680372"/>
                <a:gd name="connsiteX4" fmla="*/ 88877 w 911368"/>
                <a:gd name="connsiteY4" fmla="*/ 103684 h 680372"/>
                <a:gd name="connsiteX5" fmla="*/ 213750 w 911368"/>
                <a:gd name="connsiteY5" fmla="*/ 198167 h 680372"/>
                <a:gd name="connsiteX6" fmla="*/ 460179 w 911368"/>
                <a:gd name="connsiteY6" fmla="*/ 382989 h 680372"/>
                <a:gd name="connsiteX7" fmla="*/ 684369 w 911368"/>
                <a:gd name="connsiteY7" fmla="*/ 579621 h 680372"/>
                <a:gd name="connsiteX8" fmla="*/ 779701 w 911368"/>
                <a:gd name="connsiteY8" fmla="*/ 680372 h 680372"/>
                <a:gd name="connsiteX9" fmla="*/ 911368 w 911368"/>
                <a:gd name="connsiteY9" fmla="*/ 680372 h 680372"/>
                <a:gd name="connsiteX10" fmla="*/ 803016 w 911368"/>
                <a:gd name="connsiteY10" fmla="*/ 562631 h 680372"/>
                <a:gd name="connsiteX11" fmla="*/ 574484 w 911368"/>
                <a:gd name="connsiteY11" fmla="*/ 349147 h 680372"/>
                <a:gd name="connsiteX12" fmla="*/ 297043 w 911368"/>
                <a:gd name="connsiteY12" fmla="*/ 147266 h 680372"/>
                <a:gd name="connsiteX13" fmla="*/ 151106 w 911368"/>
                <a:gd name="connsiteY13" fmla="*/ 59895 h 680372"/>
                <a:gd name="connsiteX14" fmla="*/ 73061 w 911368"/>
                <a:gd name="connsiteY14" fmla="*/ 18042 h 680372"/>
                <a:gd name="connsiteX15" fmla="*/ 33210 w 911368"/>
                <a:gd name="connsiteY15" fmla="*/ 706 h 680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1368" h="680372">
                  <a:moveTo>
                    <a:pt x="33210" y="706"/>
                  </a:moveTo>
                  <a:cubicBezTo>
                    <a:pt x="22504" y="-1298"/>
                    <a:pt x="13250" y="1327"/>
                    <a:pt x="2751" y="4021"/>
                  </a:cubicBezTo>
                  <a:cubicBezTo>
                    <a:pt x="956" y="4505"/>
                    <a:pt x="-288" y="6023"/>
                    <a:pt x="57" y="7889"/>
                  </a:cubicBezTo>
                  <a:cubicBezTo>
                    <a:pt x="3787" y="30404"/>
                    <a:pt x="11730" y="41594"/>
                    <a:pt x="29411" y="56167"/>
                  </a:cubicBezTo>
                  <a:cubicBezTo>
                    <a:pt x="49026" y="72398"/>
                    <a:pt x="68847" y="87937"/>
                    <a:pt x="88877" y="103684"/>
                  </a:cubicBezTo>
                  <a:cubicBezTo>
                    <a:pt x="129971" y="135938"/>
                    <a:pt x="171757" y="167019"/>
                    <a:pt x="213750" y="198167"/>
                  </a:cubicBezTo>
                  <a:cubicBezTo>
                    <a:pt x="296215" y="259361"/>
                    <a:pt x="379371" y="319586"/>
                    <a:pt x="460179" y="382989"/>
                  </a:cubicBezTo>
                  <a:cubicBezTo>
                    <a:pt x="538430" y="444390"/>
                    <a:pt x="613920" y="509311"/>
                    <a:pt x="684369" y="579621"/>
                  </a:cubicBezTo>
                  <a:lnTo>
                    <a:pt x="779701" y="680372"/>
                  </a:lnTo>
                  <a:lnTo>
                    <a:pt x="911368" y="680372"/>
                  </a:lnTo>
                  <a:lnTo>
                    <a:pt x="803016" y="562631"/>
                  </a:lnTo>
                  <a:cubicBezTo>
                    <a:pt x="730712" y="487798"/>
                    <a:pt x="655637" y="415761"/>
                    <a:pt x="574484" y="349147"/>
                  </a:cubicBezTo>
                  <a:cubicBezTo>
                    <a:pt x="486216" y="276696"/>
                    <a:pt x="393806" y="207906"/>
                    <a:pt x="297043" y="147266"/>
                  </a:cubicBezTo>
                  <a:cubicBezTo>
                    <a:pt x="248973" y="117152"/>
                    <a:pt x="200902" y="87039"/>
                    <a:pt x="151106" y="59895"/>
                  </a:cubicBezTo>
                  <a:cubicBezTo>
                    <a:pt x="125275" y="45806"/>
                    <a:pt x="99513" y="30958"/>
                    <a:pt x="73061" y="18042"/>
                  </a:cubicBezTo>
                  <a:cubicBezTo>
                    <a:pt x="60698" y="12033"/>
                    <a:pt x="46747" y="3192"/>
                    <a:pt x="33210" y="706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79" name="任意多边形: 形状 378"/>
            <p:cNvSpPr/>
            <p:nvPr/>
          </p:nvSpPr>
          <p:spPr>
            <a:xfrm flipH="1">
              <a:off x="431151" y="6125555"/>
              <a:ext cx="1013503" cy="732445"/>
            </a:xfrm>
            <a:custGeom>
              <a:avLst/>
              <a:gdLst>
                <a:gd name="connsiteX0" fmla="*/ 1893 w 1013503"/>
                <a:gd name="connsiteY0" fmla="*/ 150 h 732445"/>
                <a:gd name="connsiteX1" fmla="*/ 927 w 1013503"/>
                <a:gd name="connsiteY1" fmla="*/ 2981 h 732445"/>
                <a:gd name="connsiteX2" fmla="*/ 617898 w 1013503"/>
                <a:gd name="connsiteY2" fmla="*/ 387199 h 732445"/>
                <a:gd name="connsiteX3" fmla="*/ 891142 w 1013503"/>
                <a:gd name="connsiteY3" fmla="*/ 630287 h 732445"/>
                <a:gd name="connsiteX4" fmla="*/ 985561 w 1013503"/>
                <a:gd name="connsiteY4" fmla="*/ 732445 h 732445"/>
                <a:gd name="connsiteX5" fmla="*/ 1013503 w 1013503"/>
                <a:gd name="connsiteY5" fmla="*/ 732445 h 732445"/>
                <a:gd name="connsiteX6" fmla="*/ 934083 w 1013503"/>
                <a:gd name="connsiteY6" fmla="*/ 645024 h 732445"/>
                <a:gd name="connsiteX7" fmla="*/ 366496 w 1013503"/>
                <a:gd name="connsiteY7" fmla="*/ 185179 h 732445"/>
                <a:gd name="connsiteX8" fmla="*/ 1893 w 1013503"/>
                <a:gd name="connsiteY8" fmla="*/ 150 h 73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503" h="732445">
                  <a:moveTo>
                    <a:pt x="1893" y="150"/>
                  </a:moveTo>
                  <a:cubicBezTo>
                    <a:pt x="98" y="-678"/>
                    <a:pt x="-800" y="2153"/>
                    <a:pt x="927" y="2981"/>
                  </a:cubicBezTo>
                  <a:cubicBezTo>
                    <a:pt x="221041" y="104993"/>
                    <a:pt x="428171" y="236150"/>
                    <a:pt x="617898" y="387199"/>
                  </a:cubicBezTo>
                  <a:cubicBezTo>
                    <a:pt x="713348" y="463206"/>
                    <a:pt x="804326" y="544618"/>
                    <a:pt x="891142" y="630287"/>
                  </a:cubicBezTo>
                  <a:lnTo>
                    <a:pt x="985561" y="732445"/>
                  </a:lnTo>
                  <a:lnTo>
                    <a:pt x="1013503" y="732445"/>
                  </a:lnTo>
                  <a:lnTo>
                    <a:pt x="934083" y="645024"/>
                  </a:lnTo>
                  <a:cubicBezTo>
                    <a:pt x="762040" y="472082"/>
                    <a:pt x="573419" y="314817"/>
                    <a:pt x="366496" y="185179"/>
                  </a:cubicBezTo>
                  <a:cubicBezTo>
                    <a:pt x="251016" y="112797"/>
                    <a:pt x="128285" y="51122"/>
                    <a:pt x="1893" y="15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0" name="任意多边形: 形状 379"/>
            <p:cNvSpPr/>
            <p:nvPr/>
          </p:nvSpPr>
          <p:spPr>
            <a:xfrm flipH="1">
              <a:off x="42032" y="5987076"/>
              <a:ext cx="1543290" cy="870924"/>
            </a:xfrm>
            <a:custGeom>
              <a:avLst/>
              <a:gdLst>
                <a:gd name="connsiteX0" fmla="*/ 1370492 w 1543290"/>
                <a:gd name="connsiteY0" fmla="*/ 574388 h 870924"/>
                <a:gd name="connsiteX1" fmla="*/ 1370425 w 1543290"/>
                <a:gd name="connsiteY1" fmla="*/ 575199 h 870924"/>
                <a:gd name="connsiteX2" fmla="*/ 1349858 w 1543290"/>
                <a:gd name="connsiteY2" fmla="*/ 581677 h 870924"/>
                <a:gd name="connsiteX3" fmla="*/ 1350049 w 1543290"/>
                <a:gd name="connsiteY3" fmla="*/ 584592 h 870924"/>
                <a:gd name="connsiteX4" fmla="*/ 1371322 w 1543290"/>
                <a:gd name="connsiteY4" fmla="*/ 577893 h 870924"/>
                <a:gd name="connsiteX5" fmla="*/ 1403534 w 1543290"/>
                <a:gd name="connsiteY5" fmla="*/ 514429 h 870924"/>
                <a:gd name="connsiteX6" fmla="*/ 1367732 w 1543290"/>
                <a:gd name="connsiteY6" fmla="*/ 526024 h 870924"/>
                <a:gd name="connsiteX7" fmla="*/ 1361118 w 1543290"/>
                <a:gd name="connsiteY7" fmla="*/ 534821 h 870924"/>
                <a:gd name="connsiteX8" fmla="*/ 1370492 w 1543290"/>
                <a:gd name="connsiteY8" fmla="*/ 574388 h 870924"/>
                <a:gd name="connsiteX9" fmla="*/ 1372246 w 1543290"/>
                <a:gd name="connsiteY9" fmla="*/ 553158 h 870924"/>
                <a:gd name="connsiteX10" fmla="*/ 1390800 w 1543290"/>
                <a:gd name="connsiteY10" fmla="*/ 538731 h 870924"/>
                <a:gd name="connsiteX11" fmla="*/ 1446535 w 1543290"/>
                <a:gd name="connsiteY11" fmla="*/ 562421 h 870924"/>
                <a:gd name="connsiteX12" fmla="*/ 1507591 w 1543290"/>
                <a:gd name="connsiteY12" fmla="*/ 703594 h 870924"/>
                <a:gd name="connsiteX13" fmla="*/ 1516691 w 1543290"/>
                <a:gd name="connsiteY13" fmla="*/ 862205 h 870924"/>
                <a:gd name="connsiteX14" fmla="*/ 1514876 w 1543290"/>
                <a:gd name="connsiteY14" fmla="*/ 870924 h 870924"/>
                <a:gd name="connsiteX15" fmla="*/ 1539382 w 1543290"/>
                <a:gd name="connsiteY15" fmla="*/ 870924 h 870924"/>
                <a:gd name="connsiteX16" fmla="*/ 1542331 w 1543290"/>
                <a:gd name="connsiteY16" fmla="*/ 848772 h 870924"/>
                <a:gd name="connsiteX17" fmla="*/ 1523200 w 1543290"/>
                <a:gd name="connsiteY17" fmla="*/ 670442 h 870924"/>
                <a:gd name="connsiteX18" fmla="*/ 1489702 w 1543290"/>
                <a:gd name="connsiteY18" fmla="*/ 587977 h 870924"/>
                <a:gd name="connsiteX19" fmla="*/ 1439698 w 1543290"/>
                <a:gd name="connsiteY19" fmla="*/ 526093 h 870924"/>
                <a:gd name="connsiteX20" fmla="*/ 1403534 w 1543290"/>
                <a:gd name="connsiteY20" fmla="*/ 514429 h 870924"/>
                <a:gd name="connsiteX21" fmla="*/ 131217 w 1543290"/>
                <a:gd name="connsiteY21" fmla="*/ 713 h 870924"/>
                <a:gd name="connsiteX22" fmla="*/ 78261 w 1543290"/>
                <a:gd name="connsiteY22" fmla="*/ 3605 h 870924"/>
                <a:gd name="connsiteX23" fmla="*/ 5811 w 1543290"/>
                <a:gd name="connsiteY23" fmla="*/ 60378 h 870924"/>
                <a:gd name="connsiteX24" fmla="*/ 9401 w 1543290"/>
                <a:gd name="connsiteY24" fmla="*/ 137870 h 870924"/>
                <a:gd name="connsiteX25" fmla="*/ 141940 w 1543290"/>
                <a:gd name="connsiteY25" fmla="*/ 277729 h 870924"/>
                <a:gd name="connsiteX26" fmla="*/ 369651 w 1543290"/>
                <a:gd name="connsiteY26" fmla="*/ 357778 h 870924"/>
                <a:gd name="connsiteX27" fmla="*/ 371240 w 1543290"/>
                <a:gd name="connsiteY27" fmla="*/ 350181 h 870924"/>
                <a:gd name="connsiteX28" fmla="*/ 185453 w 1543290"/>
                <a:gd name="connsiteY28" fmla="*/ 282080 h 870924"/>
                <a:gd name="connsiteX29" fmla="*/ 43451 w 1543290"/>
                <a:gd name="connsiteY29" fmla="*/ 161283 h 870924"/>
                <a:gd name="connsiteX30" fmla="*/ 19416 w 1543290"/>
                <a:gd name="connsiteY30" fmla="*/ 90351 h 870924"/>
                <a:gd name="connsiteX31" fmla="*/ 68315 w 1543290"/>
                <a:gd name="connsiteY31" fmla="*/ 26811 h 870924"/>
                <a:gd name="connsiteX32" fmla="*/ 169359 w 1543290"/>
                <a:gd name="connsiteY32" fmla="*/ 26673 h 870924"/>
                <a:gd name="connsiteX33" fmla="*/ 265845 w 1543290"/>
                <a:gd name="connsiteY33" fmla="*/ 58374 h 870924"/>
                <a:gd name="connsiteX34" fmla="*/ 460682 w 1543290"/>
                <a:gd name="connsiteY34" fmla="*/ 189048 h 870924"/>
                <a:gd name="connsiteX35" fmla="*/ 477120 w 1543290"/>
                <a:gd name="connsiteY35" fmla="*/ 178551 h 870924"/>
                <a:gd name="connsiteX36" fmla="*/ 472147 w 1543290"/>
                <a:gd name="connsiteY36" fmla="*/ 84966 h 870924"/>
                <a:gd name="connsiteX37" fmla="*/ 552470 w 1543290"/>
                <a:gd name="connsiteY37" fmla="*/ 54023 h 870924"/>
                <a:gd name="connsiteX38" fmla="*/ 720648 w 1543290"/>
                <a:gd name="connsiteY38" fmla="*/ 193537 h 870924"/>
                <a:gd name="connsiteX39" fmla="*/ 737361 w 1543290"/>
                <a:gd name="connsiteY39" fmla="*/ 182832 h 870924"/>
                <a:gd name="connsiteX40" fmla="*/ 751658 w 1543290"/>
                <a:gd name="connsiteY40" fmla="*/ 87797 h 870924"/>
                <a:gd name="connsiteX41" fmla="*/ 858296 w 1543290"/>
                <a:gd name="connsiteY41" fmla="*/ 66247 h 870924"/>
                <a:gd name="connsiteX42" fmla="*/ 963071 w 1543290"/>
                <a:gd name="connsiteY42" fmla="*/ 135107 h 870924"/>
                <a:gd name="connsiteX43" fmla="*/ 1039320 w 1543290"/>
                <a:gd name="connsiteY43" fmla="*/ 240365 h 870924"/>
                <a:gd name="connsiteX44" fmla="*/ 1086837 w 1543290"/>
                <a:gd name="connsiteY44" fmla="*/ 380846 h 870924"/>
                <a:gd name="connsiteX45" fmla="*/ 1107626 w 1543290"/>
                <a:gd name="connsiteY45" fmla="*/ 379879 h 870924"/>
                <a:gd name="connsiteX46" fmla="*/ 1162950 w 1543290"/>
                <a:gd name="connsiteY46" fmla="*/ 290439 h 870924"/>
                <a:gd name="connsiteX47" fmla="*/ 1259711 w 1543290"/>
                <a:gd name="connsiteY47" fmla="*/ 345760 h 870924"/>
                <a:gd name="connsiteX48" fmla="*/ 1349153 w 1543290"/>
                <a:gd name="connsiteY48" fmla="*/ 581899 h 870924"/>
                <a:gd name="connsiteX49" fmla="*/ 1349858 w 1543290"/>
                <a:gd name="connsiteY49" fmla="*/ 581677 h 870924"/>
                <a:gd name="connsiteX50" fmla="*/ 1347936 w 1543290"/>
                <a:gd name="connsiteY50" fmla="*/ 552355 h 870924"/>
                <a:gd name="connsiteX51" fmla="*/ 1361118 w 1543290"/>
                <a:gd name="connsiteY51" fmla="*/ 534821 h 870924"/>
                <a:gd name="connsiteX52" fmla="*/ 1344714 w 1543290"/>
                <a:gd name="connsiteY52" fmla="*/ 465573 h 870924"/>
                <a:gd name="connsiteX53" fmla="*/ 1297283 w 1543290"/>
                <a:gd name="connsiteY53" fmla="*/ 360817 h 870924"/>
                <a:gd name="connsiteX54" fmla="*/ 1218892 w 1543290"/>
                <a:gd name="connsiteY54" fmla="*/ 285189 h 870924"/>
                <a:gd name="connsiteX55" fmla="*/ 1130696 w 1543290"/>
                <a:gd name="connsiteY55" fmla="*/ 278420 h 870924"/>
                <a:gd name="connsiteX56" fmla="*/ 1097086 w 1543290"/>
                <a:gd name="connsiteY56" fmla="*/ 322243 h 870924"/>
                <a:gd name="connsiteX57" fmla="*/ 1094358 w 1543290"/>
                <a:gd name="connsiteY57" fmla="*/ 337105 h 870924"/>
                <a:gd name="connsiteX58" fmla="*/ 1107626 w 1543290"/>
                <a:gd name="connsiteY58" fmla="*/ 377117 h 870924"/>
                <a:gd name="connsiteX59" fmla="*/ 1086837 w 1543290"/>
                <a:gd name="connsiteY59" fmla="*/ 378083 h 870924"/>
                <a:gd name="connsiteX60" fmla="*/ 1094358 w 1543290"/>
                <a:gd name="connsiteY60" fmla="*/ 337105 h 870924"/>
                <a:gd name="connsiteX61" fmla="*/ 1060826 w 1543290"/>
                <a:gd name="connsiteY61" fmla="*/ 235979 h 870924"/>
                <a:gd name="connsiteX62" fmla="*/ 973362 w 1543290"/>
                <a:gd name="connsiteY62" fmla="*/ 115768 h 870924"/>
                <a:gd name="connsiteX63" fmla="*/ 855742 w 1543290"/>
                <a:gd name="connsiteY63" fmla="*/ 44906 h 870924"/>
                <a:gd name="connsiteX64" fmla="*/ 738812 w 1543290"/>
                <a:gd name="connsiteY64" fmla="*/ 72395 h 870924"/>
                <a:gd name="connsiteX65" fmla="*/ 708276 w 1543290"/>
                <a:gd name="connsiteY65" fmla="*/ 128736 h 870924"/>
                <a:gd name="connsiteX66" fmla="*/ 707992 w 1543290"/>
                <a:gd name="connsiteY66" fmla="*/ 149626 h 870924"/>
                <a:gd name="connsiteX67" fmla="*/ 736050 w 1543290"/>
                <a:gd name="connsiteY67" fmla="*/ 180484 h 870924"/>
                <a:gd name="connsiteX68" fmla="*/ 719335 w 1543290"/>
                <a:gd name="connsiteY68" fmla="*/ 191190 h 870924"/>
                <a:gd name="connsiteX69" fmla="*/ 707839 w 1543290"/>
                <a:gd name="connsiteY69" fmla="*/ 160876 h 870924"/>
                <a:gd name="connsiteX70" fmla="*/ 707992 w 1543290"/>
                <a:gd name="connsiteY70" fmla="*/ 149626 h 870924"/>
                <a:gd name="connsiteX71" fmla="*/ 667026 w 1543290"/>
                <a:gd name="connsiteY71" fmla="*/ 104571 h 870924"/>
                <a:gd name="connsiteX72" fmla="*/ 586244 w 1543290"/>
                <a:gd name="connsiteY72" fmla="*/ 43111 h 870924"/>
                <a:gd name="connsiteX73" fmla="*/ 447559 w 1543290"/>
                <a:gd name="connsiteY73" fmla="*/ 90076 h 870924"/>
                <a:gd name="connsiteX74" fmla="*/ 444736 w 1543290"/>
                <a:gd name="connsiteY74" fmla="*/ 139053 h 870924"/>
                <a:gd name="connsiteX75" fmla="*/ 449378 w 1543290"/>
                <a:gd name="connsiteY75" fmla="*/ 154145 h 870924"/>
                <a:gd name="connsiteX76" fmla="*/ 475807 w 1543290"/>
                <a:gd name="connsiteY76" fmla="*/ 176133 h 870924"/>
                <a:gd name="connsiteX77" fmla="*/ 459369 w 1543290"/>
                <a:gd name="connsiteY77" fmla="*/ 186630 h 870924"/>
                <a:gd name="connsiteX78" fmla="*/ 449378 w 1543290"/>
                <a:gd name="connsiteY78" fmla="*/ 154145 h 870924"/>
                <a:gd name="connsiteX79" fmla="*/ 388870 w 1543290"/>
                <a:gd name="connsiteY79" fmla="*/ 103803 h 870924"/>
                <a:gd name="connsiteX80" fmla="*/ 290641 w 1543290"/>
                <a:gd name="connsiteY80" fmla="*/ 47739 h 870924"/>
                <a:gd name="connsiteX81" fmla="*/ 183656 w 1543290"/>
                <a:gd name="connsiteY81" fmla="*/ 9891 h 870924"/>
                <a:gd name="connsiteX82" fmla="*/ 131217 w 1543290"/>
                <a:gd name="connsiteY82" fmla="*/ 713 h 870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543290" h="870924">
                  <a:moveTo>
                    <a:pt x="1370492" y="574388"/>
                  </a:moveTo>
                  <a:lnTo>
                    <a:pt x="1370425" y="575199"/>
                  </a:lnTo>
                  <a:lnTo>
                    <a:pt x="1349858" y="581677"/>
                  </a:lnTo>
                  <a:lnTo>
                    <a:pt x="1350049" y="584592"/>
                  </a:lnTo>
                  <a:cubicBezTo>
                    <a:pt x="1355783" y="595573"/>
                    <a:pt x="1373809" y="590808"/>
                    <a:pt x="1371322" y="577893"/>
                  </a:cubicBezTo>
                  <a:close/>
                  <a:moveTo>
                    <a:pt x="1403534" y="514429"/>
                  </a:moveTo>
                  <a:cubicBezTo>
                    <a:pt x="1391179" y="514213"/>
                    <a:pt x="1378885" y="517874"/>
                    <a:pt x="1367732" y="526024"/>
                  </a:cubicBezTo>
                  <a:lnTo>
                    <a:pt x="1361118" y="534821"/>
                  </a:lnTo>
                  <a:lnTo>
                    <a:pt x="1370492" y="574388"/>
                  </a:lnTo>
                  <a:lnTo>
                    <a:pt x="1372246" y="553158"/>
                  </a:lnTo>
                  <a:cubicBezTo>
                    <a:pt x="1376572" y="546657"/>
                    <a:pt x="1383686" y="541426"/>
                    <a:pt x="1390800" y="538731"/>
                  </a:cubicBezTo>
                  <a:cubicBezTo>
                    <a:pt x="1412209" y="530583"/>
                    <a:pt x="1433344" y="546882"/>
                    <a:pt x="1446535" y="562421"/>
                  </a:cubicBezTo>
                  <a:cubicBezTo>
                    <a:pt x="1479067" y="600961"/>
                    <a:pt x="1497092" y="655040"/>
                    <a:pt x="1507591" y="703594"/>
                  </a:cubicBezTo>
                  <a:cubicBezTo>
                    <a:pt x="1518952" y="756119"/>
                    <a:pt x="1521283" y="809386"/>
                    <a:pt x="1516691" y="862205"/>
                  </a:cubicBezTo>
                  <a:lnTo>
                    <a:pt x="1514876" y="870924"/>
                  </a:lnTo>
                  <a:lnTo>
                    <a:pt x="1539382" y="870924"/>
                  </a:lnTo>
                  <a:lnTo>
                    <a:pt x="1542331" y="848772"/>
                  </a:lnTo>
                  <a:cubicBezTo>
                    <a:pt x="1545716" y="788890"/>
                    <a:pt x="1540329" y="728043"/>
                    <a:pt x="1523200" y="670442"/>
                  </a:cubicBezTo>
                  <a:cubicBezTo>
                    <a:pt x="1514705" y="641917"/>
                    <a:pt x="1503722" y="614291"/>
                    <a:pt x="1489702" y="587977"/>
                  </a:cubicBezTo>
                  <a:cubicBezTo>
                    <a:pt x="1477271" y="564700"/>
                    <a:pt x="1462283" y="540666"/>
                    <a:pt x="1439698" y="526093"/>
                  </a:cubicBezTo>
                  <a:cubicBezTo>
                    <a:pt x="1428303" y="518738"/>
                    <a:pt x="1415888" y="514645"/>
                    <a:pt x="1403534" y="514429"/>
                  </a:cubicBezTo>
                  <a:close/>
                  <a:moveTo>
                    <a:pt x="131217" y="713"/>
                  </a:moveTo>
                  <a:cubicBezTo>
                    <a:pt x="113484" y="-712"/>
                    <a:pt x="95665" y="-125"/>
                    <a:pt x="78261" y="3605"/>
                  </a:cubicBezTo>
                  <a:cubicBezTo>
                    <a:pt x="46353" y="10443"/>
                    <a:pt x="18103" y="29229"/>
                    <a:pt x="5811" y="60378"/>
                  </a:cubicBezTo>
                  <a:cubicBezTo>
                    <a:pt x="-4066" y="85518"/>
                    <a:pt x="-337" y="113352"/>
                    <a:pt x="9401" y="137870"/>
                  </a:cubicBezTo>
                  <a:cubicBezTo>
                    <a:pt x="33160" y="197820"/>
                    <a:pt x="89656" y="243265"/>
                    <a:pt x="141940" y="277729"/>
                  </a:cubicBezTo>
                  <a:cubicBezTo>
                    <a:pt x="208796" y="321793"/>
                    <a:pt x="288844" y="355912"/>
                    <a:pt x="369651" y="357778"/>
                  </a:cubicBezTo>
                  <a:cubicBezTo>
                    <a:pt x="373934" y="358191"/>
                    <a:pt x="375937" y="351354"/>
                    <a:pt x="371240" y="350181"/>
                  </a:cubicBezTo>
                  <a:cubicBezTo>
                    <a:pt x="307009" y="333467"/>
                    <a:pt x="243674" y="314818"/>
                    <a:pt x="185453" y="282080"/>
                  </a:cubicBezTo>
                  <a:cubicBezTo>
                    <a:pt x="132478" y="252244"/>
                    <a:pt x="77432" y="212670"/>
                    <a:pt x="43451" y="161283"/>
                  </a:cubicBezTo>
                  <a:cubicBezTo>
                    <a:pt x="29845" y="140633"/>
                    <a:pt x="18380" y="115631"/>
                    <a:pt x="19416" y="90351"/>
                  </a:cubicBezTo>
                  <a:cubicBezTo>
                    <a:pt x="20590" y="60308"/>
                    <a:pt x="40480" y="36826"/>
                    <a:pt x="68315" y="26811"/>
                  </a:cubicBezTo>
                  <a:cubicBezTo>
                    <a:pt x="100155" y="15415"/>
                    <a:pt x="137106" y="19075"/>
                    <a:pt x="169359" y="26673"/>
                  </a:cubicBezTo>
                  <a:cubicBezTo>
                    <a:pt x="202305" y="34409"/>
                    <a:pt x="234627" y="45253"/>
                    <a:pt x="265845" y="58374"/>
                  </a:cubicBezTo>
                  <a:cubicBezTo>
                    <a:pt x="338365" y="88971"/>
                    <a:pt x="404806" y="133656"/>
                    <a:pt x="460682" y="189048"/>
                  </a:cubicBezTo>
                  <a:cubicBezTo>
                    <a:pt x="468555" y="196922"/>
                    <a:pt x="481194" y="189186"/>
                    <a:pt x="477120" y="178551"/>
                  </a:cubicBezTo>
                  <a:cubicBezTo>
                    <a:pt x="466069" y="149473"/>
                    <a:pt x="452946" y="113628"/>
                    <a:pt x="472147" y="84966"/>
                  </a:cubicBezTo>
                  <a:cubicBezTo>
                    <a:pt x="489207" y="59549"/>
                    <a:pt x="523256" y="49465"/>
                    <a:pt x="552470" y="54023"/>
                  </a:cubicBezTo>
                  <a:cubicBezTo>
                    <a:pt x="628237" y="65903"/>
                    <a:pt x="669747" y="145399"/>
                    <a:pt x="720648" y="193537"/>
                  </a:cubicBezTo>
                  <a:cubicBezTo>
                    <a:pt x="728038" y="200514"/>
                    <a:pt x="743924" y="193262"/>
                    <a:pt x="737361" y="182832"/>
                  </a:cubicBezTo>
                  <a:cubicBezTo>
                    <a:pt x="718230" y="152720"/>
                    <a:pt x="726035" y="111832"/>
                    <a:pt x="751658" y="87797"/>
                  </a:cubicBezTo>
                  <a:cubicBezTo>
                    <a:pt x="779561" y="61621"/>
                    <a:pt x="822452" y="56511"/>
                    <a:pt x="858296" y="66247"/>
                  </a:cubicBezTo>
                  <a:cubicBezTo>
                    <a:pt x="899461" y="77437"/>
                    <a:pt x="933993" y="104926"/>
                    <a:pt x="963071" y="135107"/>
                  </a:cubicBezTo>
                  <a:cubicBezTo>
                    <a:pt x="993254" y="166394"/>
                    <a:pt x="1019015" y="201894"/>
                    <a:pt x="1039320" y="240365"/>
                  </a:cubicBezTo>
                  <a:cubicBezTo>
                    <a:pt x="1062596" y="284429"/>
                    <a:pt x="1078550" y="331740"/>
                    <a:pt x="1086837" y="380846"/>
                  </a:cubicBezTo>
                  <a:cubicBezTo>
                    <a:pt x="1088841" y="392587"/>
                    <a:pt x="1106592" y="391758"/>
                    <a:pt x="1107626" y="379879"/>
                  </a:cubicBezTo>
                  <a:cubicBezTo>
                    <a:pt x="1110597" y="345001"/>
                    <a:pt x="1117918" y="292095"/>
                    <a:pt x="1162950" y="290439"/>
                  </a:cubicBezTo>
                  <a:cubicBezTo>
                    <a:pt x="1200522" y="289056"/>
                    <a:pt x="1236504" y="319169"/>
                    <a:pt x="1259711" y="345760"/>
                  </a:cubicBezTo>
                  <a:cubicBezTo>
                    <a:pt x="1316207" y="410545"/>
                    <a:pt x="1333474" y="499986"/>
                    <a:pt x="1349153" y="581899"/>
                  </a:cubicBezTo>
                  <a:lnTo>
                    <a:pt x="1349858" y="581677"/>
                  </a:lnTo>
                  <a:lnTo>
                    <a:pt x="1347936" y="552355"/>
                  </a:lnTo>
                  <a:lnTo>
                    <a:pt x="1361118" y="534821"/>
                  </a:lnTo>
                  <a:lnTo>
                    <a:pt x="1344714" y="465573"/>
                  </a:lnTo>
                  <a:cubicBezTo>
                    <a:pt x="1333249" y="428727"/>
                    <a:pt x="1318314" y="393140"/>
                    <a:pt x="1297283" y="360817"/>
                  </a:cubicBezTo>
                  <a:cubicBezTo>
                    <a:pt x="1277462" y="330359"/>
                    <a:pt x="1250939" y="302801"/>
                    <a:pt x="1218892" y="285189"/>
                  </a:cubicBezTo>
                  <a:cubicBezTo>
                    <a:pt x="1192372" y="270547"/>
                    <a:pt x="1158529" y="262121"/>
                    <a:pt x="1130696" y="278420"/>
                  </a:cubicBezTo>
                  <a:cubicBezTo>
                    <a:pt x="1113567" y="288401"/>
                    <a:pt x="1103380" y="304321"/>
                    <a:pt x="1097086" y="322243"/>
                  </a:cubicBezTo>
                  <a:lnTo>
                    <a:pt x="1094358" y="337105"/>
                  </a:lnTo>
                  <a:lnTo>
                    <a:pt x="1107626" y="377117"/>
                  </a:lnTo>
                  <a:cubicBezTo>
                    <a:pt x="1100651" y="377462"/>
                    <a:pt x="1093744" y="377739"/>
                    <a:pt x="1086837" y="378083"/>
                  </a:cubicBezTo>
                  <a:lnTo>
                    <a:pt x="1094358" y="337105"/>
                  </a:lnTo>
                  <a:lnTo>
                    <a:pt x="1060826" y="235979"/>
                  </a:lnTo>
                  <a:cubicBezTo>
                    <a:pt x="1038181" y="191673"/>
                    <a:pt x="1008758" y="150855"/>
                    <a:pt x="973362" y="115768"/>
                  </a:cubicBezTo>
                  <a:cubicBezTo>
                    <a:pt x="940625" y="83307"/>
                    <a:pt x="901671" y="54507"/>
                    <a:pt x="855742" y="44906"/>
                  </a:cubicBezTo>
                  <a:cubicBezTo>
                    <a:pt x="815684" y="36549"/>
                    <a:pt x="769546" y="43456"/>
                    <a:pt x="738812" y="72395"/>
                  </a:cubicBezTo>
                  <a:cubicBezTo>
                    <a:pt x="723065" y="87175"/>
                    <a:pt x="712204" y="107446"/>
                    <a:pt x="708276" y="128736"/>
                  </a:cubicBezTo>
                  <a:lnTo>
                    <a:pt x="707992" y="149626"/>
                  </a:lnTo>
                  <a:lnTo>
                    <a:pt x="736050" y="180484"/>
                  </a:lnTo>
                  <a:cubicBezTo>
                    <a:pt x="730455" y="184076"/>
                    <a:pt x="724930" y="187598"/>
                    <a:pt x="719335" y="191190"/>
                  </a:cubicBezTo>
                  <a:cubicBezTo>
                    <a:pt x="713343" y="181762"/>
                    <a:pt x="709596" y="171471"/>
                    <a:pt x="707839" y="160876"/>
                  </a:cubicBezTo>
                  <a:lnTo>
                    <a:pt x="707992" y="149626"/>
                  </a:lnTo>
                  <a:lnTo>
                    <a:pt x="667026" y="104571"/>
                  </a:lnTo>
                  <a:cubicBezTo>
                    <a:pt x="643828" y="79423"/>
                    <a:pt x="618671" y="56683"/>
                    <a:pt x="586244" y="43111"/>
                  </a:cubicBezTo>
                  <a:cubicBezTo>
                    <a:pt x="537345" y="22598"/>
                    <a:pt x="467727" y="34822"/>
                    <a:pt x="447559" y="90076"/>
                  </a:cubicBezTo>
                  <a:cubicBezTo>
                    <a:pt x="441689" y="106134"/>
                    <a:pt x="441758" y="122710"/>
                    <a:pt x="444736" y="139053"/>
                  </a:cubicBezTo>
                  <a:lnTo>
                    <a:pt x="449378" y="154145"/>
                  </a:lnTo>
                  <a:lnTo>
                    <a:pt x="475807" y="176133"/>
                  </a:lnTo>
                  <a:cubicBezTo>
                    <a:pt x="470351" y="179587"/>
                    <a:pt x="464826" y="183109"/>
                    <a:pt x="459369" y="186630"/>
                  </a:cubicBezTo>
                  <a:lnTo>
                    <a:pt x="449378" y="154145"/>
                  </a:lnTo>
                  <a:lnTo>
                    <a:pt x="388870" y="103803"/>
                  </a:lnTo>
                  <a:cubicBezTo>
                    <a:pt x="357911" y="82323"/>
                    <a:pt x="325070" y="63554"/>
                    <a:pt x="290641" y="47739"/>
                  </a:cubicBezTo>
                  <a:cubicBezTo>
                    <a:pt x="256245" y="31921"/>
                    <a:pt x="220399" y="19214"/>
                    <a:pt x="183656" y="9891"/>
                  </a:cubicBezTo>
                  <a:cubicBezTo>
                    <a:pt x="166597" y="5574"/>
                    <a:pt x="148950" y="2138"/>
                    <a:pt x="131217" y="71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1" name="任意多边形: 形状 380"/>
            <p:cNvSpPr/>
            <p:nvPr/>
          </p:nvSpPr>
          <p:spPr>
            <a:xfrm flipH="1">
              <a:off x="810065" y="6336730"/>
              <a:ext cx="533782" cy="521270"/>
            </a:xfrm>
            <a:custGeom>
              <a:avLst/>
              <a:gdLst>
                <a:gd name="connsiteX0" fmla="*/ 524744 w 533782"/>
                <a:gd name="connsiteY0" fmla="*/ 480885 h 521270"/>
                <a:gd name="connsiteX1" fmla="*/ 446522 w 533782"/>
                <a:gd name="connsiteY1" fmla="*/ 496458 h 521270"/>
                <a:gd name="connsiteX2" fmla="*/ 445422 w 533782"/>
                <a:gd name="connsiteY2" fmla="*/ 496550 h 521270"/>
                <a:gd name="connsiteX3" fmla="*/ 425094 w 533782"/>
                <a:gd name="connsiteY3" fmla="*/ 517083 h 521270"/>
                <a:gd name="connsiteX4" fmla="*/ 423499 w 533782"/>
                <a:gd name="connsiteY4" fmla="*/ 521270 h 521270"/>
                <a:gd name="connsiteX5" fmla="*/ 454705 w 533782"/>
                <a:gd name="connsiteY5" fmla="*/ 521270 h 521270"/>
                <a:gd name="connsiteX6" fmla="*/ 472249 w 533782"/>
                <a:gd name="connsiteY6" fmla="*/ 500049 h 521270"/>
                <a:gd name="connsiteX7" fmla="*/ 524756 w 533782"/>
                <a:gd name="connsiteY7" fmla="*/ 480953 h 521270"/>
                <a:gd name="connsiteX8" fmla="*/ 520819 w 533782"/>
                <a:gd name="connsiteY8" fmla="*/ 458644 h 521270"/>
                <a:gd name="connsiteX9" fmla="*/ 491395 w 533782"/>
                <a:gd name="connsiteY9" fmla="*/ 464144 h 521270"/>
                <a:gd name="connsiteX10" fmla="*/ 488108 w 533782"/>
                <a:gd name="connsiteY10" fmla="*/ 465699 h 521270"/>
                <a:gd name="connsiteX11" fmla="*/ 520819 w 533782"/>
                <a:gd name="connsiteY11" fmla="*/ 458712 h 521270"/>
                <a:gd name="connsiteX12" fmla="*/ 524744 w 533782"/>
                <a:gd name="connsiteY12" fmla="*/ 480885 h 521270"/>
                <a:gd name="connsiteX13" fmla="*/ 524756 w 533782"/>
                <a:gd name="connsiteY13" fmla="*/ 480883 h 521270"/>
                <a:gd name="connsiteX14" fmla="*/ 520819 w 533782"/>
                <a:gd name="connsiteY14" fmla="*/ 458644 h 521270"/>
                <a:gd name="connsiteX15" fmla="*/ 258298 w 533782"/>
                <a:gd name="connsiteY15" fmla="*/ 184381 h 521270"/>
                <a:gd name="connsiteX16" fmla="*/ 258254 w 533782"/>
                <a:gd name="connsiteY16" fmla="*/ 184385 h 521270"/>
                <a:gd name="connsiteX17" fmla="*/ 262028 w 533782"/>
                <a:gd name="connsiteY17" fmla="*/ 205722 h 521270"/>
                <a:gd name="connsiteX18" fmla="*/ 220145 w 533782"/>
                <a:gd name="connsiteY18" fmla="*/ 209029 h 521270"/>
                <a:gd name="connsiteX19" fmla="*/ 209054 w 533782"/>
                <a:gd name="connsiteY19" fmla="*/ 220020 h 521270"/>
                <a:gd name="connsiteX20" fmla="*/ 171965 w 533782"/>
                <a:gd name="connsiteY20" fmla="*/ 274582 h 521270"/>
                <a:gd name="connsiteX21" fmla="*/ 168236 w 533782"/>
                <a:gd name="connsiteY21" fmla="*/ 389785 h 521270"/>
                <a:gd name="connsiteX22" fmla="*/ 367146 w 533782"/>
                <a:gd name="connsiteY22" fmla="*/ 503122 h 521270"/>
                <a:gd name="connsiteX23" fmla="*/ 445422 w 533782"/>
                <a:gd name="connsiteY23" fmla="*/ 496550 h 521270"/>
                <a:gd name="connsiteX24" fmla="*/ 465277 w 533782"/>
                <a:gd name="connsiteY24" fmla="*/ 476497 h 521270"/>
                <a:gd name="connsiteX25" fmla="*/ 488108 w 533782"/>
                <a:gd name="connsiteY25" fmla="*/ 465699 h 521270"/>
                <a:gd name="connsiteX26" fmla="*/ 462972 w 533782"/>
                <a:gd name="connsiteY26" fmla="*/ 471067 h 521270"/>
                <a:gd name="connsiteX27" fmla="*/ 287098 w 533782"/>
                <a:gd name="connsiteY27" fmla="*/ 468037 h 521270"/>
                <a:gd name="connsiteX28" fmla="*/ 183153 w 533782"/>
                <a:gd name="connsiteY28" fmla="*/ 306698 h 521270"/>
                <a:gd name="connsiteX29" fmla="*/ 212921 w 533782"/>
                <a:gd name="connsiteY29" fmla="*/ 250547 h 521270"/>
                <a:gd name="connsiteX30" fmla="*/ 262096 w 533782"/>
                <a:gd name="connsiteY30" fmla="*/ 205861 h 521270"/>
                <a:gd name="connsiteX31" fmla="*/ 258298 w 533782"/>
                <a:gd name="connsiteY31" fmla="*/ 184381 h 521270"/>
                <a:gd name="connsiteX32" fmla="*/ 258229 w 533782"/>
                <a:gd name="connsiteY32" fmla="*/ 184242 h 521270"/>
                <a:gd name="connsiteX33" fmla="*/ 257891 w 533782"/>
                <a:gd name="connsiteY33" fmla="*/ 184416 h 521270"/>
                <a:gd name="connsiteX34" fmla="*/ 258254 w 533782"/>
                <a:gd name="connsiteY34" fmla="*/ 184385 h 521270"/>
                <a:gd name="connsiteX35" fmla="*/ 127624 w 533782"/>
                <a:gd name="connsiteY35" fmla="*/ 42 h 521270"/>
                <a:gd name="connsiteX36" fmla="*/ 33694 w 533782"/>
                <a:gd name="connsiteY36" fmla="*/ 29465 h 521270"/>
                <a:gd name="connsiteX37" fmla="*/ 1095 w 533782"/>
                <a:gd name="connsiteY37" fmla="*/ 105300 h 521270"/>
                <a:gd name="connsiteX38" fmla="*/ 17739 w 533782"/>
                <a:gd name="connsiteY38" fmla="*/ 149779 h 521270"/>
                <a:gd name="connsiteX39" fmla="*/ 46402 w 533782"/>
                <a:gd name="connsiteY39" fmla="*/ 192254 h 521270"/>
                <a:gd name="connsiteX40" fmla="*/ 136051 w 533782"/>
                <a:gd name="connsiteY40" fmla="*/ 215667 h 521270"/>
                <a:gd name="connsiteX41" fmla="*/ 220145 w 533782"/>
                <a:gd name="connsiteY41" fmla="*/ 209029 h 521270"/>
                <a:gd name="connsiteX42" fmla="*/ 230974 w 533782"/>
                <a:gd name="connsiteY42" fmla="*/ 198298 h 521270"/>
                <a:gd name="connsiteX43" fmla="*/ 257891 w 533782"/>
                <a:gd name="connsiteY43" fmla="*/ 184416 h 521270"/>
                <a:gd name="connsiteX44" fmla="*/ 140056 w 533782"/>
                <a:gd name="connsiteY44" fmla="*/ 194741 h 521270"/>
                <a:gd name="connsiteX45" fmla="*/ 86254 w 533782"/>
                <a:gd name="connsiteY45" fmla="*/ 192185 h 521270"/>
                <a:gd name="connsiteX46" fmla="*/ 43985 w 533782"/>
                <a:gd name="connsiteY46" fmla="*/ 155857 h 521270"/>
                <a:gd name="connsiteX47" fmla="*/ 31967 w 533782"/>
                <a:gd name="connsiteY47" fmla="*/ 58128 h 521270"/>
                <a:gd name="connsiteX48" fmla="*/ 130387 w 533782"/>
                <a:gd name="connsiteY48" fmla="*/ 14960 h 521270"/>
                <a:gd name="connsiteX49" fmla="*/ 127624 w 533782"/>
                <a:gd name="connsiteY49" fmla="*/ 42 h 52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33782" h="521270">
                  <a:moveTo>
                    <a:pt x="524744" y="480885"/>
                  </a:moveTo>
                  <a:lnTo>
                    <a:pt x="446522" y="496458"/>
                  </a:lnTo>
                  <a:lnTo>
                    <a:pt x="445422" y="496550"/>
                  </a:lnTo>
                  <a:lnTo>
                    <a:pt x="425094" y="517083"/>
                  </a:lnTo>
                  <a:lnTo>
                    <a:pt x="423499" y="521270"/>
                  </a:lnTo>
                  <a:lnTo>
                    <a:pt x="454705" y="521270"/>
                  </a:lnTo>
                  <a:lnTo>
                    <a:pt x="472249" y="500049"/>
                  </a:lnTo>
                  <a:cubicBezTo>
                    <a:pt x="487426" y="489068"/>
                    <a:pt x="505383" y="482127"/>
                    <a:pt x="524756" y="480953"/>
                  </a:cubicBezTo>
                  <a:close/>
                  <a:moveTo>
                    <a:pt x="520819" y="458644"/>
                  </a:moveTo>
                  <a:cubicBezTo>
                    <a:pt x="510520" y="459205"/>
                    <a:pt x="500682" y="461104"/>
                    <a:pt x="491395" y="464144"/>
                  </a:cubicBezTo>
                  <a:lnTo>
                    <a:pt x="488108" y="465699"/>
                  </a:lnTo>
                  <a:lnTo>
                    <a:pt x="520819" y="458712"/>
                  </a:lnTo>
                  <a:lnTo>
                    <a:pt x="524744" y="480885"/>
                  </a:lnTo>
                  <a:lnTo>
                    <a:pt x="524756" y="480883"/>
                  </a:lnTo>
                  <a:cubicBezTo>
                    <a:pt x="539329" y="477706"/>
                    <a:pt x="534978" y="457885"/>
                    <a:pt x="520819" y="458644"/>
                  </a:cubicBezTo>
                  <a:close/>
                  <a:moveTo>
                    <a:pt x="258298" y="184381"/>
                  </a:moveTo>
                  <a:lnTo>
                    <a:pt x="258254" y="184385"/>
                  </a:lnTo>
                  <a:lnTo>
                    <a:pt x="262028" y="205722"/>
                  </a:lnTo>
                  <a:lnTo>
                    <a:pt x="220145" y="209029"/>
                  </a:lnTo>
                  <a:lnTo>
                    <a:pt x="209054" y="220020"/>
                  </a:lnTo>
                  <a:cubicBezTo>
                    <a:pt x="194688" y="236803"/>
                    <a:pt x="181703" y="254691"/>
                    <a:pt x="171965" y="274582"/>
                  </a:cubicBezTo>
                  <a:cubicBezTo>
                    <a:pt x="153939" y="311257"/>
                    <a:pt x="152627" y="352005"/>
                    <a:pt x="168236" y="389785"/>
                  </a:cubicBezTo>
                  <a:cubicBezTo>
                    <a:pt x="200697" y="468520"/>
                    <a:pt x="287029" y="502294"/>
                    <a:pt x="367146" y="503122"/>
                  </a:cubicBezTo>
                  <a:lnTo>
                    <a:pt x="445422" y="496550"/>
                  </a:lnTo>
                  <a:lnTo>
                    <a:pt x="465277" y="476497"/>
                  </a:lnTo>
                  <a:lnTo>
                    <a:pt x="488108" y="465699"/>
                  </a:lnTo>
                  <a:lnTo>
                    <a:pt x="462972" y="471067"/>
                  </a:lnTo>
                  <a:cubicBezTo>
                    <a:pt x="404425" y="482179"/>
                    <a:pt x="344286" y="487462"/>
                    <a:pt x="287098" y="468037"/>
                  </a:cubicBezTo>
                  <a:cubicBezTo>
                    <a:pt x="221831" y="445866"/>
                    <a:pt x="162158" y="379977"/>
                    <a:pt x="183153" y="306698"/>
                  </a:cubicBezTo>
                  <a:cubicBezTo>
                    <a:pt x="189025" y="286047"/>
                    <a:pt x="200145" y="267605"/>
                    <a:pt x="212921" y="250547"/>
                  </a:cubicBezTo>
                  <a:cubicBezTo>
                    <a:pt x="225560" y="233693"/>
                    <a:pt x="240825" y="211938"/>
                    <a:pt x="262096" y="205861"/>
                  </a:cubicBezTo>
                  <a:cubicBezTo>
                    <a:pt x="275358" y="202062"/>
                    <a:pt x="272457" y="182447"/>
                    <a:pt x="258298" y="184381"/>
                  </a:cubicBezTo>
                  <a:close/>
                  <a:moveTo>
                    <a:pt x="258229" y="184242"/>
                  </a:moveTo>
                  <a:lnTo>
                    <a:pt x="257891" y="184416"/>
                  </a:lnTo>
                  <a:lnTo>
                    <a:pt x="258254" y="184385"/>
                  </a:lnTo>
                  <a:close/>
                  <a:moveTo>
                    <a:pt x="127624" y="42"/>
                  </a:moveTo>
                  <a:cubicBezTo>
                    <a:pt x="94818" y="3150"/>
                    <a:pt x="60561" y="8814"/>
                    <a:pt x="33694" y="29465"/>
                  </a:cubicBezTo>
                  <a:cubicBezTo>
                    <a:pt x="10350" y="47421"/>
                    <a:pt x="-4223" y="75532"/>
                    <a:pt x="1095" y="105300"/>
                  </a:cubicBezTo>
                  <a:cubicBezTo>
                    <a:pt x="3857" y="120909"/>
                    <a:pt x="10833" y="135689"/>
                    <a:pt x="17739" y="149779"/>
                  </a:cubicBezTo>
                  <a:cubicBezTo>
                    <a:pt x="25267" y="165042"/>
                    <a:pt x="34039" y="180375"/>
                    <a:pt x="46402" y="192254"/>
                  </a:cubicBezTo>
                  <a:cubicBezTo>
                    <a:pt x="71266" y="216082"/>
                    <a:pt x="103658" y="216566"/>
                    <a:pt x="136051" y="215667"/>
                  </a:cubicBezTo>
                  <a:lnTo>
                    <a:pt x="220145" y="209029"/>
                  </a:lnTo>
                  <a:lnTo>
                    <a:pt x="230974" y="198298"/>
                  </a:lnTo>
                  <a:lnTo>
                    <a:pt x="257891" y="184416"/>
                  </a:lnTo>
                  <a:lnTo>
                    <a:pt x="140056" y="194741"/>
                  </a:lnTo>
                  <a:cubicBezTo>
                    <a:pt x="122375" y="195363"/>
                    <a:pt x="103520" y="196882"/>
                    <a:pt x="86254" y="192185"/>
                  </a:cubicBezTo>
                  <a:cubicBezTo>
                    <a:pt x="66984" y="186937"/>
                    <a:pt x="53931" y="172501"/>
                    <a:pt x="43985" y="155857"/>
                  </a:cubicBezTo>
                  <a:cubicBezTo>
                    <a:pt x="26303" y="126158"/>
                    <a:pt x="8070" y="89415"/>
                    <a:pt x="31967" y="58128"/>
                  </a:cubicBezTo>
                  <a:cubicBezTo>
                    <a:pt x="55035" y="27945"/>
                    <a:pt x="95647" y="22213"/>
                    <a:pt x="130387" y="14960"/>
                  </a:cubicBezTo>
                  <a:cubicBezTo>
                    <a:pt x="139780" y="12888"/>
                    <a:pt x="137155" y="-856"/>
                    <a:pt x="127624" y="4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5" name="任意多边形: 形状 304"/>
            <p:cNvSpPr/>
            <p:nvPr/>
          </p:nvSpPr>
          <p:spPr>
            <a:xfrm flipH="1">
              <a:off x="918123" y="6285345"/>
              <a:ext cx="198059" cy="150273"/>
            </a:xfrm>
            <a:custGeom>
              <a:avLst/>
              <a:gdLst>
                <a:gd name="connsiteX0" fmla="*/ 520 w 141658"/>
                <a:gd name="connsiteY0" fmla="*/ 94578 h 107480"/>
                <a:gd name="connsiteX1" fmla="*/ 14104 w 141658"/>
                <a:gd name="connsiteY1" fmla="*/ 96307 h 107480"/>
                <a:gd name="connsiteX2" fmla="*/ 30159 w 141658"/>
                <a:gd name="connsiteY2" fmla="*/ 97592 h 107480"/>
                <a:gd name="connsiteX3" fmla="*/ 64589 w 141658"/>
                <a:gd name="connsiteY3" fmla="*/ 101247 h 107480"/>
                <a:gd name="connsiteX4" fmla="*/ 132859 w 141658"/>
                <a:gd name="connsiteY4" fmla="*/ 107323 h 107480"/>
                <a:gd name="connsiteX5" fmla="*/ 140663 w 141658"/>
                <a:gd name="connsiteY5" fmla="*/ 96159 h 107480"/>
                <a:gd name="connsiteX6" fmla="*/ 115421 w 141658"/>
                <a:gd name="connsiteY6" fmla="*/ 48983 h 107480"/>
                <a:gd name="connsiteX7" fmla="*/ 92450 w 141658"/>
                <a:gd name="connsiteY7" fmla="*/ 1857 h 107480"/>
                <a:gd name="connsiteX8" fmla="*/ 84053 w 141658"/>
                <a:gd name="connsiteY8" fmla="*/ 5809 h 107480"/>
                <a:gd name="connsiteX9" fmla="*/ 101194 w 141658"/>
                <a:gd name="connsiteY9" fmla="*/ 55603 h 107480"/>
                <a:gd name="connsiteX10" fmla="*/ 126387 w 141658"/>
                <a:gd name="connsiteY10" fmla="*/ 102828 h 107480"/>
                <a:gd name="connsiteX11" fmla="*/ 134193 w 141658"/>
                <a:gd name="connsiteY11" fmla="*/ 91664 h 107480"/>
                <a:gd name="connsiteX12" fmla="*/ 63898 w 141658"/>
                <a:gd name="connsiteY12" fmla="*/ 86724 h 107480"/>
                <a:gd name="connsiteX13" fmla="*/ 29665 w 141658"/>
                <a:gd name="connsiteY13" fmla="*/ 85143 h 107480"/>
                <a:gd name="connsiteX14" fmla="*/ 12869 w 141658"/>
                <a:gd name="connsiteY14" fmla="*/ 87663 h 107480"/>
                <a:gd name="connsiteX15" fmla="*/ 322 w 141658"/>
                <a:gd name="connsiteY15" fmla="*/ 92948 h 107480"/>
                <a:gd name="connsiteX16" fmla="*/ 520 w 141658"/>
                <a:gd name="connsiteY16" fmla="*/ 94578 h 107480"/>
                <a:gd name="connsiteX17" fmla="*/ 520 w 141658"/>
                <a:gd name="connsiteY17" fmla="*/ 94578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1658" h="107480">
                  <a:moveTo>
                    <a:pt x="520" y="94578"/>
                  </a:moveTo>
                  <a:cubicBezTo>
                    <a:pt x="4323" y="96702"/>
                    <a:pt x="9807" y="95862"/>
                    <a:pt x="14104" y="96307"/>
                  </a:cubicBezTo>
                  <a:cubicBezTo>
                    <a:pt x="19439" y="96801"/>
                    <a:pt x="24824" y="97097"/>
                    <a:pt x="30159" y="97592"/>
                  </a:cubicBezTo>
                  <a:cubicBezTo>
                    <a:pt x="41668" y="98629"/>
                    <a:pt x="53129" y="99567"/>
                    <a:pt x="64589" y="101247"/>
                  </a:cubicBezTo>
                  <a:cubicBezTo>
                    <a:pt x="87165" y="104458"/>
                    <a:pt x="109987" y="108311"/>
                    <a:pt x="132859" y="107323"/>
                  </a:cubicBezTo>
                  <a:cubicBezTo>
                    <a:pt x="138045" y="107076"/>
                    <a:pt x="144072" y="101840"/>
                    <a:pt x="140663" y="96159"/>
                  </a:cubicBezTo>
                  <a:cubicBezTo>
                    <a:pt x="131475" y="80846"/>
                    <a:pt x="123028" y="65137"/>
                    <a:pt x="115421" y="48983"/>
                  </a:cubicBezTo>
                  <a:cubicBezTo>
                    <a:pt x="108011" y="33225"/>
                    <a:pt x="102083" y="16380"/>
                    <a:pt x="92450" y="1857"/>
                  </a:cubicBezTo>
                  <a:cubicBezTo>
                    <a:pt x="89585" y="-2490"/>
                    <a:pt x="83608" y="1610"/>
                    <a:pt x="84053" y="5809"/>
                  </a:cubicBezTo>
                  <a:cubicBezTo>
                    <a:pt x="85831" y="23098"/>
                    <a:pt x="93883" y="39993"/>
                    <a:pt x="101194" y="55603"/>
                  </a:cubicBezTo>
                  <a:cubicBezTo>
                    <a:pt x="108802" y="71756"/>
                    <a:pt x="117249" y="87514"/>
                    <a:pt x="126387" y="102828"/>
                  </a:cubicBezTo>
                  <a:cubicBezTo>
                    <a:pt x="129005" y="99123"/>
                    <a:pt x="131574" y="95368"/>
                    <a:pt x="134193" y="91664"/>
                  </a:cubicBezTo>
                  <a:cubicBezTo>
                    <a:pt x="110580" y="92652"/>
                    <a:pt x="87313" y="89045"/>
                    <a:pt x="63898" y="86724"/>
                  </a:cubicBezTo>
                  <a:cubicBezTo>
                    <a:pt x="52536" y="85588"/>
                    <a:pt x="41076" y="84452"/>
                    <a:pt x="29665" y="85143"/>
                  </a:cubicBezTo>
                  <a:cubicBezTo>
                    <a:pt x="23934" y="85489"/>
                    <a:pt x="18402" y="86230"/>
                    <a:pt x="12869" y="87663"/>
                  </a:cubicBezTo>
                  <a:cubicBezTo>
                    <a:pt x="8670" y="88749"/>
                    <a:pt x="3237" y="89540"/>
                    <a:pt x="322" y="92948"/>
                  </a:cubicBezTo>
                  <a:cubicBezTo>
                    <a:pt x="-222" y="93392"/>
                    <a:pt x="-24" y="94282"/>
                    <a:pt x="520" y="94578"/>
                  </a:cubicBezTo>
                  <a:lnTo>
                    <a:pt x="520" y="9457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6" name="任意多边形: 形状 305"/>
            <p:cNvSpPr/>
            <p:nvPr/>
          </p:nvSpPr>
          <p:spPr>
            <a:xfrm flipH="1">
              <a:off x="678942" y="6613005"/>
              <a:ext cx="230008" cy="40941"/>
            </a:xfrm>
            <a:custGeom>
              <a:avLst/>
              <a:gdLst>
                <a:gd name="connsiteX0" fmla="*/ 645 w 164509"/>
                <a:gd name="connsiteY0" fmla="*/ 29267 h 29282"/>
                <a:gd name="connsiteX1" fmla="*/ 40806 w 164509"/>
                <a:gd name="connsiteY1" fmla="*/ 23043 h 29282"/>
                <a:gd name="connsiteX2" fmla="*/ 82350 w 164509"/>
                <a:gd name="connsiteY2" fmla="*/ 16720 h 29282"/>
                <a:gd name="connsiteX3" fmla="*/ 123697 w 164509"/>
                <a:gd name="connsiteY3" fmla="*/ 14250 h 29282"/>
                <a:gd name="connsiteX4" fmla="*/ 143555 w 164509"/>
                <a:gd name="connsiteY4" fmla="*/ 14645 h 29282"/>
                <a:gd name="connsiteX5" fmla="*/ 162672 w 164509"/>
                <a:gd name="connsiteY5" fmla="*/ 12274 h 29282"/>
                <a:gd name="connsiteX6" fmla="*/ 163265 w 164509"/>
                <a:gd name="connsiteY6" fmla="*/ 4914 h 29282"/>
                <a:gd name="connsiteX7" fmla="*/ 145877 w 164509"/>
                <a:gd name="connsiteY7" fmla="*/ 221 h 29282"/>
                <a:gd name="connsiteX8" fmla="*/ 123697 w 164509"/>
                <a:gd name="connsiteY8" fmla="*/ 122 h 29282"/>
                <a:gd name="connsiteX9" fmla="*/ 81164 w 164509"/>
                <a:gd name="connsiteY9" fmla="*/ 3284 h 29282"/>
                <a:gd name="connsiteX10" fmla="*/ 39916 w 164509"/>
                <a:gd name="connsiteY10" fmla="*/ 11385 h 29282"/>
                <a:gd name="connsiteX11" fmla="*/ 299 w 164509"/>
                <a:gd name="connsiteY11" fmla="*/ 28180 h 29282"/>
                <a:gd name="connsiteX12" fmla="*/ 645 w 164509"/>
                <a:gd name="connsiteY12" fmla="*/ 29267 h 29282"/>
                <a:gd name="connsiteX13" fmla="*/ 645 w 164509"/>
                <a:gd name="connsiteY13" fmla="*/ 29267 h 29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509" h="29282">
                  <a:moveTo>
                    <a:pt x="645" y="29267"/>
                  </a:moveTo>
                  <a:cubicBezTo>
                    <a:pt x="13883" y="26402"/>
                    <a:pt x="27418" y="25216"/>
                    <a:pt x="40806" y="23043"/>
                  </a:cubicBezTo>
                  <a:cubicBezTo>
                    <a:pt x="54637" y="20770"/>
                    <a:pt x="68419" y="18300"/>
                    <a:pt x="82350" y="16720"/>
                  </a:cubicBezTo>
                  <a:cubicBezTo>
                    <a:pt x="96083" y="15139"/>
                    <a:pt x="109865" y="14299"/>
                    <a:pt x="123697" y="14250"/>
                  </a:cubicBezTo>
                  <a:cubicBezTo>
                    <a:pt x="130316" y="14201"/>
                    <a:pt x="136935" y="14349"/>
                    <a:pt x="143555" y="14645"/>
                  </a:cubicBezTo>
                  <a:cubicBezTo>
                    <a:pt x="150273" y="14942"/>
                    <a:pt x="156893" y="16473"/>
                    <a:pt x="162672" y="12274"/>
                  </a:cubicBezTo>
                  <a:cubicBezTo>
                    <a:pt x="164796" y="10743"/>
                    <a:pt x="165191" y="6791"/>
                    <a:pt x="163265" y="4914"/>
                  </a:cubicBezTo>
                  <a:cubicBezTo>
                    <a:pt x="158374" y="73"/>
                    <a:pt x="152397" y="468"/>
                    <a:pt x="145877" y="221"/>
                  </a:cubicBezTo>
                  <a:cubicBezTo>
                    <a:pt x="138467" y="-26"/>
                    <a:pt x="131057" y="-76"/>
                    <a:pt x="123697" y="122"/>
                  </a:cubicBezTo>
                  <a:cubicBezTo>
                    <a:pt x="109470" y="468"/>
                    <a:pt x="95293" y="1456"/>
                    <a:pt x="81164" y="3284"/>
                  </a:cubicBezTo>
                  <a:cubicBezTo>
                    <a:pt x="67283" y="5062"/>
                    <a:pt x="53353" y="7383"/>
                    <a:pt x="39916" y="11385"/>
                  </a:cubicBezTo>
                  <a:cubicBezTo>
                    <a:pt x="26085" y="15534"/>
                    <a:pt x="13290" y="21956"/>
                    <a:pt x="299" y="28180"/>
                  </a:cubicBezTo>
                  <a:cubicBezTo>
                    <a:pt x="-245" y="28427"/>
                    <a:pt x="3" y="29415"/>
                    <a:pt x="645" y="29267"/>
                  </a:cubicBezTo>
                  <a:lnTo>
                    <a:pt x="645" y="2926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7" name="任意多边形: 形状 306"/>
            <p:cNvSpPr/>
            <p:nvPr/>
          </p:nvSpPr>
          <p:spPr>
            <a:xfrm flipH="1">
              <a:off x="686083" y="6394167"/>
              <a:ext cx="23531" cy="228499"/>
            </a:xfrm>
            <a:custGeom>
              <a:avLst/>
              <a:gdLst>
                <a:gd name="connsiteX0" fmla="*/ 15458 w 16830"/>
                <a:gd name="connsiteY0" fmla="*/ 162076 h 163430"/>
                <a:gd name="connsiteX1" fmla="*/ 16149 w 16830"/>
                <a:gd name="connsiteY1" fmla="*/ 145380 h 163430"/>
                <a:gd name="connsiteX2" fmla="*/ 15754 w 16830"/>
                <a:gd name="connsiteY2" fmla="*/ 123941 h 163430"/>
                <a:gd name="connsiteX3" fmla="*/ 14371 w 16830"/>
                <a:gd name="connsiteY3" fmla="*/ 83631 h 163430"/>
                <a:gd name="connsiteX4" fmla="*/ 14964 w 16830"/>
                <a:gd name="connsiteY4" fmla="*/ 44310 h 163430"/>
                <a:gd name="connsiteX5" fmla="*/ 16051 w 16830"/>
                <a:gd name="connsiteY5" fmla="*/ 23612 h 163430"/>
                <a:gd name="connsiteX6" fmla="*/ 16347 w 16830"/>
                <a:gd name="connsiteY6" fmla="*/ 3803 h 163430"/>
                <a:gd name="connsiteX7" fmla="*/ 7208 w 16830"/>
                <a:gd name="connsiteY7" fmla="*/ 3063 h 163430"/>
                <a:gd name="connsiteX8" fmla="*/ 1330 w 16830"/>
                <a:gd name="connsiteY8" fmla="*/ 42136 h 163430"/>
                <a:gd name="connsiteX9" fmla="*/ 95 w 16830"/>
                <a:gd name="connsiteY9" fmla="*/ 83582 h 163430"/>
                <a:gd name="connsiteX10" fmla="*/ 2367 w 16830"/>
                <a:gd name="connsiteY10" fmla="*/ 123496 h 163430"/>
                <a:gd name="connsiteX11" fmla="*/ 5529 w 16830"/>
                <a:gd name="connsiteY11" fmla="*/ 142811 h 163430"/>
                <a:gd name="connsiteX12" fmla="*/ 11555 w 16830"/>
                <a:gd name="connsiteY12" fmla="*/ 162225 h 163430"/>
                <a:gd name="connsiteX13" fmla="*/ 15458 w 16830"/>
                <a:gd name="connsiteY13" fmla="*/ 162076 h 163430"/>
                <a:gd name="connsiteX14" fmla="*/ 15458 w 16830"/>
                <a:gd name="connsiteY14" fmla="*/ 162076 h 16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830" h="163430">
                  <a:moveTo>
                    <a:pt x="15458" y="162076"/>
                  </a:moveTo>
                  <a:cubicBezTo>
                    <a:pt x="16989" y="156248"/>
                    <a:pt x="16149" y="151258"/>
                    <a:pt x="16149" y="145380"/>
                  </a:cubicBezTo>
                  <a:cubicBezTo>
                    <a:pt x="16149" y="138217"/>
                    <a:pt x="16001" y="131153"/>
                    <a:pt x="15754" y="123941"/>
                  </a:cubicBezTo>
                  <a:cubicBezTo>
                    <a:pt x="15260" y="110505"/>
                    <a:pt x="14371" y="97117"/>
                    <a:pt x="14371" y="83631"/>
                  </a:cubicBezTo>
                  <a:cubicBezTo>
                    <a:pt x="14322" y="70541"/>
                    <a:pt x="14519" y="57401"/>
                    <a:pt x="14964" y="44310"/>
                  </a:cubicBezTo>
                  <a:cubicBezTo>
                    <a:pt x="15211" y="37394"/>
                    <a:pt x="15557" y="30478"/>
                    <a:pt x="16051" y="23612"/>
                  </a:cubicBezTo>
                  <a:cubicBezTo>
                    <a:pt x="16495" y="17141"/>
                    <a:pt x="17384" y="10225"/>
                    <a:pt x="16347" y="3803"/>
                  </a:cubicBezTo>
                  <a:cubicBezTo>
                    <a:pt x="15557" y="-1137"/>
                    <a:pt x="8986" y="-1137"/>
                    <a:pt x="7208" y="3063"/>
                  </a:cubicBezTo>
                  <a:cubicBezTo>
                    <a:pt x="2219" y="14622"/>
                    <a:pt x="2318" y="29689"/>
                    <a:pt x="1330" y="42136"/>
                  </a:cubicBezTo>
                  <a:cubicBezTo>
                    <a:pt x="194" y="55968"/>
                    <a:pt x="-202" y="69701"/>
                    <a:pt x="95" y="83582"/>
                  </a:cubicBezTo>
                  <a:cubicBezTo>
                    <a:pt x="391" y="96871"/>
                    <a:pt x="787" y="110307"/>
                    <a:pt x="2367" y="123496"/>
                  </a:cubicBezTo>
                  <a:cubicBezTo>
                    <a:pt x="3158" y="129967"/>
                    <a:pt x="3899" y="136537"/>
                    <a:pt x="5529" y="142811"/>
                  </a:cubicBezTo>
                  <a:cubicBezTo>
                    <a:pt x="7257" y="149529"/>
                    <a:pt x="7850" y="156248"/>
                    <a:pt x="11555" y="162225"/>
                  </a:cubicBezTo>
                  <a:cubicBezTo>
                    <a:pt x="12346" y="163658"/>
                    <a:pt x="14914" y="164052"/>
                    <a:pt x="15458" y="162076"/>
                  </a:cubicBezTo>
                  <a:lnTo>
                    <a:pt x="15458" y="16207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2" name="任意多边形: 形状 381"/>
            <p:cNvSpPr/>
            <p:nvPr/>
          </p:nvSpPr>
          <p:spPr>
            <a:xfrm flipH="1">
              <a:off x="422551" y="6703234"/>
              <a:ext cx="40628" cy="154767"/>
            </a:xfrm>
            <a:custGeom>
              <a:avLst/>
              <a:gdLst>
                <a:gd name="connsiteX0" fmla="*/ 6558 w 40628"/>
                <a:gd name="connsiteY0" fmla="*/ 136 h 154767"/>
                <a:gd name="connsiteX1" fmla="*/ 540 w 40628"/>
                <a:gd name="connsiteY1" fmla="*/ 6499 h 154767"/>
                <a:gd name="connsiteX2" fmla="*/ 4961 w 40628"/>
                <a:gd name="connsiteY2" fmla="*/ 52220 h 154767"/>
                <a:gd name="connsiteX3" fmla="*/ 12559 w 40628"/>
                <a:gd name="connsiteY3" fmla="*/ 100222 h 154767"/>
                <a:gd name="connsiteX4" fmla="*/ 20293 w 40628"/>
                <a:gd name="connsiteY4" fmla="*/ 145875 h 154767"/>
                <a:gd name="connsiteX5" fmla="*/ 21802 w 40628"/>
                <a:gd name="connsiteY5" fmla="*/ 154767 h 154767"/>
                <a:gd name="connsiteX6" fmla="*/ 40628 w 40628"/>
                <a:gd name="connsiteY6" fmla="*/ 154767 h 154767"/>
                <a:gd name="connsiteX7" fmla="*/ 33900 w 40628"/>
                <a:gd name="connsiteY7" fmla="*/ 108302 h 154767"/>
                <a:gd name="connsiteX8" fmla="*/ 25612 w 40628"/>
                <a:gd name="connsiteY8" fmla="*/ 55673 h 154767"/>
                <a:gd name="connsiteX9" fmla="*/ 14286 w 40628"/>
                <a:gd name="connsiteY9" fmla="*/ 4081 h 154767"/>
                <a:gd name="connsiteX10" fmla="*/ 6558 w 40628"/>
                <a:gd name="connsiteY10" fmla="*/ 136 h 15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628" h="154767">
                  <a:moveTo>
                    <a:pt x="6558" y="136"/>
                  </a:moveTo>
                  <a:cubicBezTo>
                    <a:pt x="3649" y="697"/>
                    <a:pt x="1024" y="2976"/>
                    <a:pt x="540" y="6499"/>
                  </a:cubicBezTo>
                  <a:cubicBezTo>
                    <a:pt x="-1532" y="21140"/>
                    <a:pt x="2889" y="37717"/>
                    <a:pt x="4961" y="52220"/>
                  </a:cubicBezTo>
                  <a:cubicBezTo>
                    <a:pt x="7240" y="68244"/>
                    <a:pt x="9865" y="84268"/>
                    <a:pt x="12559" y="100222"/>
                  </a:cubicBezTo>
                  <a:cubicBezTo>
                    <a:pt x="15045" y="115416"/>
                    <a:pt x="17669" y="130680"/>
                    <a:pt x="20293" y="145875"/>
                  </a:cubicBezTo>
                  <a:lnTo>
                    <a:pt x="21802" y="154767"/>
                  </a:lnTo>
                  <a:lnTo>
                    <a:pt x="40628" y="154767"/>
                  </a:lnTo>
                  <a:lnTo>
                    <a:pt x="33900" y="108302"/>
                  </a:lnTo>
                  <a:cubicBezTo>
                    <a:pt x="31206" y="90760"/>
                    <a:pt x="28720" y="73147"/>
                    <a:pt x="25612" y="55673"/>
                  </a:cubicBezTo>
                  <a:cubicBezTo>
                    <a:pt x="22642" y="39098"/>
                    <a:pt x="21743" y="19275"/>
                    <a:pt x="14286" y="4081"/>
                  </a:cubicBezTo>
                  <a:cubicBezTo>
                    <a:pt x="12662" y="732"/>
                    <a:pt x="9468" y="-426"/>
                    <a:pt x="6558" y="13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3" name="任意多边形: 形状 382"/>
            <p:cNvSpPr/>
            <p:nvPr/>
          </p:nvSpPr>
          <p:spPr>
            <a:xfrm flipH="1">
              <a:off x="157358" y="6817056"/>
              <a:ext cx="23610" cy="40945"/>
            </a:xfrm>
            <a:custGeom>
              <a:avLst/>
              <a:gdLst>
                <a:gd name="connsiteX0" fmla="*/ 17869 w 23610"/>
                <a:gd name="connsiteY0" fmla="*/ 1387 h 40945"/>
                <a:gd name="connsiteX1" fmla="*/ 0 w 23610"/>
                <a:gd name="connsiteY1" fmla="*/ 40945 h 40945"/>
                <a:gd name="connsiteX2" fmla="*/ 15458 w 23610"/>
                <a:gd name="connsiteY2" fmla="*/ 40945 h 40945"/>
                <a:gd name="connsiteX3" fmla="*/ 23603 w 23610"/>
                <a:gd name="connsiteY3" fmla="*/ 3391 h 40945"/>
                <a:gd name="connsiteX4" fmla="*/ 17869 w 23610"/>
                <a:gd name="connsiteY4" fmla="*/ 1387 h 40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10" h="40945">
                  <a:moveTo>
                    <a:pt x="17869" y="1387"/>
                  </a:moveTo>
                  <a:lnTo>
                    <a:pt x="0" y="40945"/>
                  </a:lnTo>
                  <a:lnTo>
                    <a:pt x="15458" y="40945"/>
                  </a:lnTo>
                  <a:lnTo>
                    <a:pt x="23603" y="3391"/>
                  </a:lnTo>
                  <a:cubicBezTo>
                    <a:pt x="23810" y="351"/>
                    <a:pt x="19596" y="-1376"/>
                    <a:pt x="17869" y="138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4" name="任意多边形: 形状 383"/>
            <p:cNvSpPr/>
            <p:nvPr/>
          </p:nvSpPr>
          <p:spPr>
            <a:xfrm flipH="1">
              <a:off x="0" y="5604086"/>
              <a:ext cx="23962" cy="154287"/>
            </a:xfrm>
            <a:custGeom>
              <a:avLst/>
              <a:gdLst>
                <a:gd name="connsiteX0" fmla="*/ 23962 w 23962"/>
                <a:gd name="connsiteY0" fmla="*/ 0 h 154287"/>
                <a:gd name="connsiteX1" fmla="*/ 7962 w 23962"/>
                <a:gd name="connsiteY1" fmla="*/ 27963 h 154287"/>
                <a:gd name="connsiteX2" fmla="*/ 18009 w 23962"/>
                <a:gd name="connsiteY2" fmla="*/ 143587 h 154287"/>
                <a:gd name="connsiteX3" fmla="*/ 23962 w 23962"/>
                <a:gd name="connsiteY3" fmla="*/ 154287 h 15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62" h="154287">
                  <a:moveTo>
                    <a:pt x="23962" y="0"/>
                  </a:moveTo>
                  <a:lnTo>
                    <a:pt x="7962" y="27963"/>
                  </a:lnTo>
                  <a:cubicBezTo>
                    <a:pt x="-4764" y="65945"/>
                    <a:pt x="-2813" y="108810"/>
                    <a:pt x="18009" y="143587"/>
                  </a:cubicBezTo>
                  <a:lnTo>
                    <a:pt x="23962" y="154287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5" name="任意多边形: 形状 384"/>
            <p:cNvSpPr/>
            <p:nvPr/>
          </p:nvSpPr>
          <p:spPr>
            <a:xfrm flipH="1">
              <a:off x="0" y="5088909"/>
              <a:ext cx="178058" cy="229952"/>
            </a:xfrm>
            <a:custGeom>
              <a:avLst/>
              <a:gdLst>
                <a:gd name="connsiteX0" fmla="*/ 178058 w 178058"/>
                <a:gd name="connsiteY0" fmla="*/ 0 h 229952"/>
                <a:gd name="connsiteX1" fmla="*/ 164548 w 178058"/>
                <a:gd name="connsiteY1" fmla="*/ 4378 h 229952"/>
                <a:gd name="connsiteX2" fmla="*/ 0 w 178058"/>
                <a:gd name="connsiteY2" fmla="*/ 202666 h 229952"/>
                <a:gd name="connsiteX3" fmla="*/ 142143 w 178058"/>
                <a:gd name="connsiteY3" fmla="*/ 229952 h 229952"/>
                <a:gd name="connsiteX4" fmla="*/ 178058 w 178058"/>
                <a:gd name="connsiteY4" fmla="*/ 226869 h 22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058" h="229952">
                  <a:moveTo>
                    <a:pt x="178058" y="0"/>
                  </a:moveTo>
                  <a:lnTo>
                    <a:pt x="164548" y="4378"/>
                  </a:lnTo>
                  <a:cubicBezTo>
                    <a:pt x="83519" y="49330"/>
                    <a:pt x="5743" y="176053"/>
                    <a:pt x="0" y="202666"/>
                  </a:cubicBezTo>
                  <a:cubicBezTo>
                    <a:pt x="35437" y="215189"/>
                    <a:pt x="89547" y="229309"/>
                    <a:pt x="142143" y="229952"/>
                  </a:cubicBezTo>
                  <a:lnTo>
                    <a:pt x="178058" y="226869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1" name="任意多边形: 形状 330"/>
            <p:cNvSpPr/>
            <p:nvPr/>
          </p:nvSpPr>
          <p:spPr>
            <a:xfrm flipH="1">
              <a:off x="89316" y="4699470"/>
              <a:ext cx="241771" cy="394906"/>
            </a:xfrm>
            <a:custGeom>
              <a:avLst/>
              <a:gdLst>
                <a:gd name="connsiteX0" fmla="*/ 28001 w 241771"/>
                <a:gd name="connsiteY0" fmla="*/ 394906 h 394906"/>
                <a:gd name="connsiteX1" fmla="*/ 230832 w 241771"/>
                <a:gd name="connsiteY1" fmla="*/ 152507 h 394906"/>
                <a:gd name="connsiteX2" fmla="*/ 46180 w 241771"/>
                <a:gd name="connsiteY2" fmla="*/ 88388 h 394906"/>
                <a:gd name="connsiteX3" fmla="*/ 28001 w 241771"/>
                <a:gd name="connsiteY3" fmla="*/ 394906 h 39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771" h="394906">
                  <a:moveTo>
                    <a:pt x="28001" y="394906"/>
                  </a:moveTo>
                  <a:cubicBezTo>
                    <a:pt x="169182" y="257726"/>
                    <a:pt x="192399" y="224629"/>
                    <a:pt x="230832" y="152507"/>
                  </a:cubicBezTo>
                  <a:cubicBezTo>
                    <a:pt x="269264" y="80385"/>
                    <a:pt x="206132" y="-111677"/>
                    <a:pt x="46180" y="88388"/>
                  </a:cubicBezTo>
                  <a:cubicBezTo>
                    <a:pt x="46180" y="88388"/>
                    <a:pt x="-44269" y="286328"/>
                    <a:pt x="28001" y="394906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2" name="任意多边形: 形状 331"/>
            <p:cNvSpPr/>
            <p:nvPr/>
          </p:nvSpPr>
          <p:spPr>
            <a:xfrm flipH="1">
              <a:off x="570302" y="4820023"/>
              <a:ext cx="201527" cy="410890"/>
            </a:xfrm>
            <a:custGeom>
              <a:avLst/>
              <a:gdLst>
                <a:gd name="connsiteX0" fmla="*/ 194581 w 201527"/>
                <a:gd name="connsiteY0" fmla="*/ 382585 h 410890"/>
                <a:gd name="connsiteX1" fmla="*/ 193642 w 201527"/>
                <a:gd name="connsiteY1" fmla="*/ 124675 h 410890"/>
                <a:gd name="connsiteX2" fmla="*/ 126559 w 201527"/>
                <a:gd name="connsiteY2" fmla="*/ 29187 h 410890"/>
                <a:gd name="connsiteX3" fmla="*/ 69257 w 201527"/>
                <a:gd name="connsiteY3" fmla="*/ 191 h 410890"/>
                <a:gd name="connsiteX4" fmla="*/ 0 w 201527"/>
                <a:gd name="connsiteY4" fmla="*/ 81056 h 410890"/>
                <a:gd name="connsiteX5" fmla="*/ 16005 w 201527"/>
                <a:gd name="connsiteY5" fmla="*/ 175901 h 410890"/>
                <a:gd name="connsiteX6" fmla="*/ 126806 w 201527"/>
                <a:gd name="connsiteY6" fmla="*/ 349587 h 410890"/>
                <a:gd name="connsiteX7" fmla="*/ 179021 w 201527"/>
                <a:gd name="connsiteY7" fmla="*/ 410891 h 410890"/>
                <a:gd name="connsiteX8" fmla="*/ 194581 w 201527"/>
                <a:gd name="connsiteY8" fmla="*/ 382585 h 410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527" h="410890">
                  <a:moveTo>
                    <a:pt x="194581" y="382585"/>
                  </a:moveTo>
                  <a:cubicBezTo>
                    <a:pt x="195471" y="258150"/>
                    <a:pt x="210338" y="163749"/>
                    <a:pt x="193642" y="124675"/>
                  </a:cubicBezTo>
                  <a:cubicBezTo>
                    <a:pt x="176994" y="85601"/>
                    <a:pt x="134512" y="34770"/>
                    <a:pt x="126559" y="29187"/>
                  </a:cubicBezTo>
                  <a:cubicBezTo>
                    <a:pt x="118606" y="23655"/>
                    <a:pt x="71579" y="-2477"/>
                    <a:pt x="69257" y="191"/>
                  </a:cubicBezTo>
                  <a:cubicBezTo>
                    <a:pt x="66935" y="2858"/>
                    <a:pt x="0" y="81056"/>
                    <a:pt x="0" y="81056"/>
                  </a:cubicBezTo>
                  <a:lnTo>
                    <a:pt x="16005" y="175901"/>
                  </a:lnTo>
                  <a:cubicBezTo>
                    <a:pt x="16005" y="175901"/>
                    <a:pt x="124979" y="346277"/>
                    <a:pt x="126806" y="349587"/>
                  </a:cubicBezTo>
                  <a:cubicBezTo>
                    <a:pt x="128585" y="352897"/>
                    <a:pt x="179021" y="410891"/>
                    <a:pt x="179021" y="410891"/>
                  </a:cubicBezTo>
                  <a:lnTo>
                    <a:pt x="194581" y="382585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3" name="任意多边形: 形状 332"/>
            <p:cNvSpPr/>
            <p:nvPr/>
          </p:nvSpPr>
          <p:spPr>
            <a:xfrm flipH="1">
              <a:off x="540545" y="5439129"/>
              <a:ext cx="367328" cy="260331"/>
            </a:xfrm>
            <a:custGeom>
              <a:avLst/>
              <a:gdLst>
                <a:gd name="connsiteX0" fmla="*/ 367329 w 367328"/>
                <a:gd name="connsiteY0" fmla="*/ 260331 h 260331"/>
                <a:gd name="connsiteX1" fmla="*/ 287401 w 367328"/>
                <a:gd name="connsiteY1" fmla="*/ 113123 h 260331"/>
                <a:gd name="connsiteX2" fmla="*/ 136291 w 367328"/>
                <a:gd name="connsiteY2" fmla="*/ 14968 h 260331"/>
                <a:gd name="connsiteX3" fmla="*/ 32604 w 367328"/>
                <a:gd name="connsiteY3" fmla="*/ 0 h 260331"/>
                <a:gd name="connsiteX4" fmla="*/ 0 w 367328"/>
                <a:gd name="connsiteY4" fmla="*/ 39173 h 260331"/>
                <a:gd name="connsiteX5" fmla="*/ 32257 w 367328"/>
                <a:gd name="connsiteY5" fmla="*/ 145331 h 260331"/>
                <a:gd name="connsiteX6" fmla="*/ 209204 w 367328"/>
                <a:gd name="connsiteY6" fmla="*/ 245462 h 260331"/>
                <a:gd name="connsiteX7" fmla="*/ 367329 w 367328"/>
                <a:gd name="connsiteY7" fmla="*/ 260331 h 2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28" h="260331">
                  <a:moveTo>
                    <a:pt x="367329" y="260331"/>
                  </a:moveTo>
                  <a:cubicBezTo>
                    <a:pt x="362585" y="251637"/>
                    <a:pt x="294613" y="109220"/>
                    <a:pt x="287401" y="113123"/>
                  </a:cubicBezTo>
                  <a:cubicBezTo>
                    <a:pt x="280189" y="117026"/>
                    <a:pt x="136291" y="14968"/>
                    <a:pt x="136291" y="14968"/>
                  </a:cubicBezTo>
                  <a:lnTo>
                    <a:pt x="32604" y="0"/>
                  </a:lnTo>
                  <a:lnTo>
                    <a:pt x="0" y="39173"/>
                  </a:lnTo>
                  <a:lnTo>
                    <a:pt x="32257" y="145331"/>
                  </a:lnTo>
                  <a:cubicBezTo>
                    <a:pt x="32257" y="145331"/>
                    <a:pt x="151456" y="233013"/>
                    <a:pt x="209204" y="245462"/>
                  </a:cubicBezTo>
                  <a:cubicBezTo>
                    <a:pt x="266851" y="257911"/>
                    <a:pt x="367329" y="260331"/>
                    <a:pt x="367329" y="260331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4" name="任意多边形: 形状 333"/>
            <p:cNvSpPr/>
            <p:nvPr/>
          </p:nvSpPr>
          <p:spPr>
            <a:xfrm flipH="1">
              <a:off x="353126" y="5890100"/>
              <a:ext cx="365686" cy="216720"/>
            </a:xfrm>
            <a:custGeom>
              <a:avLst/>
              <a:gdLst>
                <a:gd name="connsiteX0" fmla="*/ 365340 w 365686"/>
                <a:gd name="connsiteY0" fmla="*/ 146159 h 216720"/>
                <a:gd name="connsiteX1" fmla="*/ 197187 w 365686"/>
                <a:gd name="connsiteY1" fmla="*/ 9917 h 216720"/>
                <a:gd name="connsiteX2" fmla="*/ 53733 w 365686"/>
                <a:gd name="connsiteY2" fmla="*/ 13030 h 216720"/>
                <a:gd name="connsiteX3" fmla="*/ 136 w 365686"/>
                <a:gd name="connsiteY3" fmla="*/ 93697 h 216720"/>
                <a:gd name="connsiteX4" fmla="*/ 68602 w 365686"/>
                <a:gd name="connsiteY4" fmla="*/ 197188 h 216720"/>
                <a:gd name="connsiteX5" fmla="*/ 216453 w 365686"/>
                <a:gd name="connsiteY5" fmla="*/ 212551 h 216720"/>
                <a:gd name="connsiteX6" fmla="*/ 309618 w 365686"/>
                <a:gd name="connsiteY6" fmla="*/ 186419 h 216720"/>
                <a:gd name="connsiteX7" fmla="*/ 365686 w 365686"/>
                <a:gd name="connsiteY7" fmla="*/ 162609 h 216720"/>
                <a:gd name="connsiteX8" fmla="*/ 365340 w 365686"/>
                <a:gd name="connsiteY8" fmla="*/ 146159 h 216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5686" h="216720">
                  <a:moveTo>
                    <a:pt x="365340" y="146159"/>
                  </a:moveTo>
                  <a:cubicBezTo>
                    <a:pt x="274002" y="45929"/>
                    <a:pt x="252366" y="19797"/>
                    <a:pt x="197187" y="9917"/>
                  </a:cubicBezTo>
                  <a:cubicBezTo>
                    <a:pt x="142009" y="87"/>
                    <a:pt x="79471" y="-7570"/>
                    <a:pt x="53733" y="13030"/>
                  </a:cubicBezTo>
                  <a:cubicBezTo>
                    <a:pt x="27997" y="33628"/>
                    <a:pt x="-2284" y="59217"/>
                    <a:pt x="136" y="93697"/>
                  </a:cubicBezTo>
                  <a:cubicBezTo>
                    <a:pt x="2557" y="128227"/>
                    <a:pt x="13820" y="182319"/>
                    <a:pt x="68602" y="197188"/>
                  </a:cubicBezTo>
                  <a:cubicBezTo>
                    <a:pt x="123386" y="212106"/>
                    <a:pt x="183751" y="223073"/>
                    <a:pt x="216453" y="212551"/>
                  </a:cubicBezTo>
                  <a:cubicBezTo>
                    <a:pt x="249154" y="202029"/>
                    <a:pt x="298850" y="192297"/>
                    <a:pt x="309618" y="186419"/>
                  </a:cubicBezTo>
                  <a:cubicBezTo>
                    <a:pt x="320387" y="180589"/>
                    <a:pt x="365686" y="162609"/>
                    <a:pt x="365686" y="162609"/>
                  </a:cubicBezTo>
                  <a:lnTo>
                    <a:pt x="365340" y="146159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5" name="任意多边形: 形状 334"/>
            <p:cNvSpPr/>
            <p:nvPr/>
          </p:nvSpPr>
          <p:spPr>
            <a:xfrm flipH="1">
              <a:off x="590963" y="5899881"/>
              <a:ext cx="123761" cy="186783"/>
            </a:xfrm>
            <a:custGeom>
              <a:avLst/>
              <a:gdLst>
                <a:gd name="connsiteX0" fmla="*/ 107145 w 123761"/>
                <a:gd name="connsiteY0" fmla="*/ 176441 h 186783"/>
                <a:gd name="connsiteX1" fmla="*/ 64020 w 123761"/>
                <a:gd name="connsiteY1" fmla="*/ 135934 h 186783"/>
                <a:gd name="connsiteX2" fmla="*/ 59524 w 123761"/>
                <a:gd name="connsiteY2" fmla="*/ 132921 h 186783"/>
                <a:gd name="connsiteX3" fmla="*/ 54732 w 123761"/>
                <a:gd name="connsiteY3" fmla="*/ 128673 h 186783"/>
                <a:gd name="connsiteX4" fmla="*/ 50040 w 123761"/>
                <a:gd name="connsiteY4" fmla="*/ 123733 h 186783"/>
                <a:gd name="connsiteX5" fmla="*/ 48163 w 123761"/>
                <a:gd name="connsiteY5" fmla="*/ 121065 h 186783"/>
                <a:gd name="connsiteX6" fmla="*/ 45001 w 123761"/>
                <a:gd name="connsiteY6" fmla="*/ 115285 h 186783"/>
                <a:gd name="connsiteX7" fmla="*/ 44360 w 123761"/>
                <a:gd name="connsiteY7" fmla="*/ 112519 h 186783"/>
                <a:gd name="connsiteX8" fmla="*/ 44063 w 123761"/>
                <a:gd name="connsiteY8" fmla="*/ 109654 h 186783"/>
                <a:gd name="connsiteX9" fmla="*/ 44409 w 123761"/>
                <a:gd name="connsiteY9" fmla="*/ 106196 h 186783"/>
                <a:gd name="connsiteX10" fmla="*/ 48657 w 123761"/>
                <a:gd name="connsiteY10" fmla="*/ 95872 h 186783"/>
                <a:gd name="connsiteX11" fmla="*/ 55524 w 123761"/>
                <a:gd name="connsiteY11" fmla="*/ 82880 h 186783"/>
                <a:gd name="connsiteX12" fmla="*/ 62983 w 123761"/>
                <a:gd name="connsiteY12" fmla="*/ 70184 h 186783"/>
                <a:gd name="connsiteX13" fmla="*/ 67132 w 123761"/>
                <a:gd name="connsiteY13" fmla="*/ 64158 h 186783"/>
                <a:gd name="connsiteX14" fmla="*/ 69651 w 123761"/>
                <a:gd name="connsiteY14" fmla="*/ 61392 h 186783"/>
                <a:gd name="connsiteX15" fmla="*/ 74789 w 123761"/>
                <a:gd name="connsiteY15" fmla="*/ 56205 h 186783"/>
                <a:gd name="connsiteX16" fmla="*/ 76518 w 123761"/>
                <a:gd name="connsiteY16" fmla="*/ 54624 h 186783"/>
                <a:gd name="connsiteX17" fmla="*/ 82050 w 123761"/>
                <a:gd name="connsiteY17" fmla="*/ 51215 h 186783"/>
                <a:gd name="connsiteX18" fmla="*/ 84027 w 123761"/>
                <a:gd name="connsiteY18" fmla="*/ 49980 h 186783"/>
                <a:gd name="connsiteX19" fmla="*/ 91189 w 123761"/>
                <a:gd name="connsiteY19" fmla="*/ 47857 h 186783"/>
                <a:gd name="connsiteX20" fmla="*/ 90299 w 123761"/>
                <a:gd name="connsiteY20" fmla="*/ 47807 h 186783"/>
                <a:gd name="connsiteX21" fmla="*/ 93461 w 123761"/>
                <a:gd name="connsiteY21" fmla="*/ 47659 h 186783"/>
                <a:gd name="connsiteX22" fmla="*/ 113518 w 123761"/>
                <a:gd name="connsiteY22" fmla="*/ 42966 h 186783"/>
                <a:gd name="connsiteX23" fmla="*/ 117815 w 123761"/>
                <a:gd name="connsiteY23" fmla="*/ 9770 h 186783"/>
                <a:gd name="connsiteX24" fmla="*/ 74195 w 123761"/>
                <a:gd name="connsiteY24" fmla="*/ 3348 h 186783"/>
                <a:gd name="connsiteX25" fmla="*/ 39863 w 123761"/>
                <a:gd name="connsiteY25" fmla="*/ 25034 h 186783"/>
                <a:gd name="connsiteX26" fmla="*/ 18277 w 123761"/>
                <a:gd name="connsiteY26" fmla="*/ 55859 h 186783"/>
                <a:gd name="connsiteX27" fmla="*/ 2025 w 123761"/>
                <a:gd name="connsiteY27" fmla="*/ 92216 h 186783"/>
                <a:gd name="connsiteX28" fmla="*/ 29045 w 123761"/>
                <a:gd name="connsiteY28" fmla="*/ 161078 h 186783"/>
                <a:gd name="connsiteX29" fmla="*/ 65008 w 123761"/>
                <a:gd name="connsiteY29" fmla="*/ 180195 h 186783"/>
                <a:gd name="connsiteX30" fmla="*/ 81013 w 123761"/>
                <a:gd name="connsiteY30" fmla="*/ 184197 h 186783"/>
                <a:gd name="connsiteX31" fmla="*/ 99092 w 123761"/>
                <a:gd name="connsiteY31" fmla="*/ 186765 h 186783"/>
                <a:gd name="connsiteX32" fmla="*/ 107145 w 123761"/>
                <a:gd name="connsiteY32" fmla="*/ 176441 h 186783"/>
                <a:gd name="connsiteX33" fmla="*/ 107145 w 123761"/>
                <a:gd name="connsiteY33" fmla="*/ 176441 h 186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761" h="186783">
                  <a:moveTo>
                    <a:pt x="107145" y="176441"/>
                  </a:moveTo>
                  <a:cubicBezTo>
                    <a:pt x="101316" y="156780"/>
                    <a:pt x="80124" y="146209"/>
                    <a:pt x="64020" y="135934"/>
                  </a:cubicBezTo>
                  <a:cubicBezTo>
                    <a:pt x="62884" y="135193"/>
                    <a:pt x="59376" y="132822"/>
                    <a:pt x="59524" y="132921"/>
                  </a:cubicBezTo>
                  <a:cubicBezTo>
                    <a:pt x="59425" y="132871"/>
                    <a:pt x="55869" y="129759"/>
                    <a:pt x="54732" y="128673"/>
                  </a:cubicBezTo>
                  <a:cubicBezTo>
                    <a:pt x="53103" y="127091"/>
                    <a:pt x="51572" y="125412"/>
                    <a:pt x="50040" y="123733"/>
                  </a:cubicBezTo>
                  <a:cubicBezTo>
                    <a:pt x="47323" y="120670"/>
                    <a:pt x="50238" y="124869"/>
                    <a:pt x="48163" y="121065"/>
                  </a:cubicBezTo>
                  <a:cubicBezTo>
                    <a:pt x="47125" y="119138"/>
                    <a:pt x="45890" y="117311"/>
                    <a:pt x="45001" y="115285"/>
                  </a:cubicBezTo>
                  <a:cubicBezTo>
                    <a:pt x="46533" y="118694"/>
                    <a:pt x="44606" y="113310"/>
                    <a:pt x="44360" y="112519"/>
                  </a:cubicBezTo>
                  <a:cubicBezTo>
                    <a:pt x="43125" y="108419"/>
                    <a:pt x="44211" y="114297"/>
                    <a:pt x="44063" y="109654"/>
                  </a:cubicBezTo>
                  <a:cubicBezTo>
                    <a:pt x="43914" y="105949"/>
                    <a:pt x="43273" y="110296"/>
                    <a:pt x="44409" y="106196"/>
                  </a:cubicBezTo>
                  <a:cubicBezTo>
                    <a:pt x="45791" y="101306"/>
                    <a:pt x="46088" y="101009"/>
                    <a:pt x="48657" y="95872"/>
                  </a:cubicBezTo>
                  <a:cubicBezTo>
                    <a:pt x="50879" y="91525"/>
                    <a:pt x="53153" y="87178"/>
                    <a:pt x="55524" y="82880"/>
                  </a:cubicBezTo>
                  <a:cubicBezTo>
                    <a:pt x="57895" y="78582"/>
                    <a:pt x="60315" y="74334"/>
                    <a:pt x="62983" y="70184"/>
                  </a:cubicBezTo>
                  <a:cubicBezTo>
                    <a:pt x="64316" y="68159"/>
                    <a:pt x="65649" y="66084"/>
                    <a:pt x="67132" y="64158"/>
                  </a:cubicBezTo>
                  <a:cubicBezTo>
                    <a:pt x="65008" y="66924"/>
                    <a:pt x="69207" y="61886"/>
                    <a:pt x="69651" y="61392"/>
                  </a:cubicBezTo>
                  <a:cubicBezTo>
                    <a:pt x="71282" y="59564"/>
                    <a:pt x="73010" y="57835"/>
                    <a:pt x="74789" y="56205"/>
                  </a:cubicBezTo>
                  <a:cubicBezTo>
                    <a:pt x="75925" y="55167"/>
                    <a:pt x="79976" y="52351"/>
                    <a:pt x="76518" y="54624"/>
                  </a:cubicBezTo>
                  <a:cubicBezTo>
                    <a:pt x="78345" y="53439"/>
                    <a:pt x="80124" y="52252"/>
                    <a:pt x="82050" y="51215"/>
                  </a:cubicBezTo>
                  <a:cubicBezTo>
                    <a:pt x="83384" y="50474"/>
                    <a:pt x="88027" y="48499"/>
                    <a:pt x="84027" y="49980"/>
                  </a:cubicBezTo>
                  <a:cubicBezTo>
                    <a:pt x="86348" y="49091"/>
                    <a:pt x="88917" y="48795"/>
                    <a:pt x="91189" y="47857"/>
                  </a:cubicBezTo>
                  <a:cubicBezTo>
                    <a:pt x="92868" y="47560"/>
                    <a:pt x="92573" y="47510"/>
                    <a:pt x="90299" y="47807"/>
                  </a:cubicBezTo>
                  <a:cubicBezTo>
                    <a:pt x="91338" y="47708"/>
                    <a:pt x="92375" y="47659"/>
                    <a:pt x="93461" y="47659"/>
                  </a:cubicBezTo>
                  <a:cubicBezTo>
                    <a:pt x="101168" y="47510"/>
                    <a:pt x="106650" y="46572"/>
                    <a:pt x="113518" y="42966"/>
                  </a:cubicBezTo>
                  <a:cubicBezTo>
                    <a:pt x="126459" y="36247"/>
                    <a:pt x="126262" y="19600"/>
                    <a:pt x="117815" y="9770"/>
                  </a:cubicBezTo>
                  <a:cubicBezTo>
                    <a:pt x="107145" y="-2629"/>
                    <a:pt x="88373" y="-1345"/>
                    <a:pt x="74195" y="3348"/>
                  </a:cubicBezTo>
                  <a:cubicBezTo>
                    <a:pt x="61204" y="7695"/>
                    <a:pt x="49349" y="15105"/>
                    <a:pt x="39863" y="25034"/>
                  </a:cubicBezTo>
                  <a:cubicBezTo>
                    <a:pt x="31219" y="34124"/>
                    <a:pt x="24204" y="44843"/>
                    <a:pt x="18277" y="55859"/>
                  </a:cubicBezTo>
                  <a:cubicBezTo>
                    <a:pt x="12201" y="67270"/>
                    <a:pt x="5433" y="79669"/>
                    <a:pt x="2025" y="92216"/>
                  </a:cubicBezTo>
                  <a:cubicBezTo>
                    <a:pt x="-5286" y="118990"/>
                    <a:pt x="8002" y="144727"/>
                    <a:pt x="29045" y="161078"/>
                  </a:cubicBezTo>
                  <a:cubicBezTo>
                    <a:pt x="40012" y="169624"/>
                    <a:pt x="51868" y="175651"/>
                    <a:pt x="65008" y="180195"/>
                  </a:cubicBezTo>
                  <a:cubicBezTo>
                    <a:pt x="70490" y="182072"/>
                    <a:pt x="75382" y="183011"/>
                    <a:pt x="81013" y="184197"/>
                  </a:cubicBezTo>
                  <a:cubicBezTo>
                    <a:pt x="87138" y="185530"/>
                    <a:pt x="92769" y="186963"/>
                    <a:pt x="99092" y="186765"/>
                  </a:cubicBezTo>
                  <a:cubicBezTo>
                    <a:pt x="104230" y="186666"/>
                    <a:pt x="108726" y="181776"/>
                    <a:pt x="107145" y="176441"/>
                  </a:cubicBezTo>
                  <a:lnTo>
                    <a:pt x="107145" y="176441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6" name="任意多边形: 形状 335"/>
            <p:cNvSpPr/>
            <p:nvPr/>
          </p:nvSpPr>
          <p:spPr>
            <a:xfrm flipH="1">
              <a:off x="758254" y="5448098"/>
              <a:ext cx="148110" cy="132618"/>
            </a:xfrm>
            <a:custGeom>
              <a:avLst/>
              <a:gdLst>
                <a:gd name="connsiteX0" fmla="*/ 51397 w 148110"/>
                <a:gd name="connsiteY0" fmla="*/ 131718 h 132618"/>
                <a:gd name="connsiteX1" fmla="*/ 54755 w 148110"/>
                <a:gd name="connsiteY1" fmla="*/ 119912 h 132618"/>
                <a:gd name="connsiteX2" fmla="*/ 56633 w 148110"/>
                <a:gd name="connsiteY2" fmla="*/ 106969 h 132618"/>
                <a:gd name="connsiteX3" fmla="*/ 44630 w 148110"/>
                <a:gd name="connsiteY3" fmla="*/ 73032 h 132618"/>
                <a:gd name="connsiteX4" fmla="*/ 44333 w 148110"/>
                <a:gd name="connsiteY4" fmla="*/ 72341 h 132618"/>
                <a:gd name="connsiteX5" fmla="*/ 43345 w 148110"/>
                <a:gd name="connsiteY5" fmla="*/ 69525 h 132618"/>
                <a:gd name="connsiteX6" fmla="*/ 41814 w 148110"/>
                <a:gd name="connsiteY6" fmla="*/ 63647 h 132618"/>
                <a:gd name="connsiteX7" fmla="*/ 41566 w 148110"/>
                <a:gd name="connsiteY7" fmla="*/ 62856 h 132618"/>
                <a:gd name="connsiteX8" fmla="*/ 41319 w 148110"/>
                <a:gd name="connsiteY8" fmla="*/ 56731 h 132618"/>
                <a:gd name="connsiteX9" fmla="*/ 41467 w 148110"/>
                <a:gd name="connsiteY9" fmla="*/ 53718 h 132618"/>
                <a:gd name="connsiteX10" fmla="*/ 41270 w 148110"/>
                <a:gd name="connsiteY10" fmla="*/ 54557 h 132618"/>
                <a:gd name="connsiteX11" fmla="*/ 42406 w 148110"/>
                <a:gd name="connsiteY11" fmla="*/ 49568 h 132618"/>
                <a:gd name="connsiteX12" fmla="*/ 42702 w 148110"/>
                <a:gd name="connsiteY12" fmla="*/ 48580 h 132618"/>
                <a:gd name="connsiteX13" fmla="*/ 44086 w 148110"/>
                <a:gd name="connsiteY13" fmla="*/ 46160 h 132618"/>
                <a:gd name="connsiteX14" fmla="*/ 43246 w 148110"/>
                <a:gd name="connsiteY14" fmla="*/ 47197 h 132618"/>
                <a:gd name="connsiteX15" fmla="*/ 45172 w 148110"/>
                <a:gd name="connsiteY15" fmla="*/ 45172 h 132618"/>
                <a:gd name="connsiteX16" fmla="*/ 43987 w 148110"/>
                <a:gd name="connsiteY16" fmla="*/ 46011 h 132618"/>
                <a:gd name="connsiteX17" fmla="*/ 44777 w 148110"/>
                <a:gd name="connsiteY17" fmla="*/ 45221 h 132618"/>
                <a:gd name="connsiteX18" fmla="*/ 48729 w 148110"/>
                <a:gd name="connsiteY18" fmla="*/ 43986 h 132618"/>
                <a:gd name="connsiteX19" fmla="*/ 56040 w 148110"/>
                <a:gd name="connsiteY19" fmla="*/ 43591 h 132618"/>
                <a:gd name="connsiteX20" fmla="*/ 67946 w 148110"/>
                <a:gd name="connsiteY20" fmla="*/ 44035 h 132618"/>
                <a:gd name="connsiteX21" fmla="*/ 71354 w 148110"/>
                <a:gd name="connsiteY21" fmla="*/ 44381 h 132618"/>
                <a:gd name="connsiteX22" fmla="*/ 70810 w 148110"/>
                <a:gd name="connsiteY22" fmla="*/ 44332 h 132618"/>
                <a:gd name="connsiteX23" fmla="*/ 77479 w 148110"/>
                <a:gd name="connsiteY23" fmla="*/ 45666 h 132618"/>
                <a:gd name="connsiteX24" fmla="*/ 88940 w 148110"/>
                <a:gd name="connsiteY24" fmla="*/ 48926 h 132618"/>
                <a:gd name="connsiteX25" fmla="*/ 91558 w 148110"/>
                <a:gd name="connsiteY25" fmla="*/ 49766 h 132618"/>
                <a:gd name="connsiteX26" fmla="*/ 97733 w 148110"/>
                <a:gd name="connsiteY26" fmla="*/ 52631 h 132618"/>
                <a:gd name="connsiteX27" fmla="*/ 131917 w 148110"/>
                <a:gd name="connsiteY27" fmla="*/ 64240 h 132618"/>
                <a:gd name="connsiteX28" fmla="*/ 148070 w 148110"/>
                <a:gd name="connsiteY28" fmla="*/ 43492 h 132618"/>
                <a:gd name="connsiteX29" fmla="*/ 123321 w 148110"/>
                <a:gd name="connsiteY29" fmla="*/ 14693 h 132618"/>
                <a:gd name="connsiteX30" fmla="*/ 97338 w 148110"/>
                <a:gd name="connsiteY30" fmla="*/ 4665 h 132618"/>
                <a:gd name="connsiteX31" fmla="*/ 42554 w 148110"/>
                <a:gd name="connsiteY31" fmla="*/ 1552 h 132618"/>
                <a:gd name="connsiteX32" fmla="*/ 1602 w 148110"/>
                <a:gd name="connsiteY32" fmla="*/ 40133 h 132618"/>
                <a:gd name="connsiteX33" fmla="*/ 10100 w 148110"/>
                <a:gd name="connsiteY33" fmla="*/ 94274 h 132618"/>
                <a:gd name="connsiteX34" fmla="*/ 33169 w 148110"/>
                <a:gd name="connsiteY34" fmla="*/ 122382 h 132618"/>
                <a:gd name="connsiteX35" fmla="*/ 39294 w 148110"/>
                <a:gd name="connsiteY35" fmla="*/ 125395 h 132618"/>
                <a:gd name="connsiteX36" fmla="*/ 43542 w 148110"/>
                <a:gd name="connsiteY36" fmla="*/ 129199 h 132618"/>
                <a:gd name="connsiteX37" fmla="*/ 51397 w 148110"/>
                <a:gd name="connsiteY37" fmla="*/ 131718 h 132618"/>
                <a:gd name="connsiteX38" fmla="*/ 51397 w 148110"/>
                <a:gd name="connsiteY38" fmla="*/ 131718 h 13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8110" h="132618">
                  <a:moveTo>
                    <a:pt x="51397" y="131718"/>
                  </a:moveTo>
                  <a:cubicBezTo>
                    <a:pt x="54559" y="129100"/>
                    <a:pt x="54361" y="123715"/>
                    <a:pt x="54755" y="119912"/>
                  </a:cubicBezTo>
                  <a:cubicBezTo>
                    <a:pt x="55200" y="115515"/>
                    <a:pt x="56683" y="111514"/>
                    <a:pt x="56633" y="106969"/>
                  </a:cubicBezTo>
                  <a:cubicBezTo>
                    <a:pt x="56534" y="94718"/>
                    <a:pt x="49619" y="83900"/>
                    <a:pt x="44630" y="73032"/>
                  </a:cubicBezTo>
                  <a:cubicBezTo>
                    <a:pt x="43641" y="70710"/>
                    <a:pt x="43542" y="70513"/>
                    <a:pt x="44333" y="72341"/>
                  </a:cubicBezTo>
                  <a:cubicBezTo>
                    <a:pt x="43987" y="71402"/>
                    <a:pt x="43641" y="70464"/>
                    <a:pt x="43345" y="69525"/>
                  </a:cubicBezTo>
                  <a:cubicBezTo>
                    <a:pt x="42752" y="67598"/>
                    <a:pt x="42209" y="65622"/>
                    <a:pt x="41814" y="63647"/>
                  </a:cubicBezTo>
                  <a:cubicBezTo>
                    <a:pt x="41566" y="62362"/>
                    <a:pt x="39985" y="58361"/>
                    <a:pt x="41566" y="62856"/>
                  </a:cubicBezTo>
                  <a:cubicBezTo>
                    <a:pt x="40974" y="61127"/>
                    <a:pt x="41270" y="58509"/>
                    <a:pt x="41319" y="56731"/>
                  </a:cubicBezTo>
                  <a:cubicBezTo>
                    <a:pt x="41319" y="55694"/>
                    <a:pt x="41369" y="54705"/>
                    <a:pt x="41467" y="53718"/>
                  </a:cubicBezTo>
                  <a:cubicBezTo>
                    <a:pt x="41665" y="51445"/>
                    <a:pt x="41616" y="51692"/>
                    <a:pt x="41270" y="54557"/>
                  </a:cubicBezTo>
                  <a:cubicBezTo>
                    <a:pt x="41024" y="53125"/>
                    <a:pt x="42110" y="51000"/>
                    <a:pt x="42406" y="49568"/>
                  </a:cubicBezTo>
                  <a:cubicBezTo>
                    <a:pt x="43444" y="44628"/>
                    <a:pt x="40776" y="51742"/>
                    <a:pt x="42702" y="48580"/>
                  </a:cubicBezTo>
                  <a:cubicBezTo>
                    <a:pt x="43147" y="47740"/>
                    <a:pt x="43591" y="46950"/>
                    <a:pt x="44086" y="46160"/>
                  </a:cubicBezTo>
                  <a:cubicBezTo>
                    <a:pt x="45370" y="44233"/>
                    <a:pt x="45123" y="44579"/>
                    <a:pt x="43246" y="47197"/>
                  </a:cubicBezTo>
                  <a:cubicBezTo>
                    <a:pt x="43839" y="46505"/>
                    <a:pt x="44481" y="45814"/>
                    <a:pt x="45172" y="45172"/>
                  </a:cubicBezTo>
                  <a:cubicBezTo>
                    <a:pt x="46951" y="43640"/>
                    <a:pt x="46556" y="43887"/>
                    <a:pt x="43987" y="46011"/>
                  </a:cubicBezTo>
                  <a:cubicBezTo>
                    <a:pt x="43789" y="45666"/>
                    <a:pt x="48828" y="43788"/>
                    <a:pt x="44777" y="45221"/>
                  </a:cubicBezTo>
                  <a:cubicBezTo>
                    <a:pt x="45617" y="44925"/>
                    <a:pt x="53225" y="43393"/>
                    <a:pt x="48729" y="43986"/>
                  </a:cubicBezTo>
                  <a:cubicBezTo>
                    <a:pt x="51149" y="43690"/>
                    <a:pt x="53619" y="43640"/>
                    <a:pt x="56040" y="43591"/>
                  </a:cubicBezTo>
                  <a:cubicBezTo>
                    <a:pt x="59992" y="43541"/>
                    <a:pt x="63994" y="43640"/>
                    <a:pt x="67946" y="44035"/>
                  </a:cubicBezTo>
                  <a:cubicBezTo>
                    <a:pt x="69082" y="44134"/>
                    <a:pt x="70218" y="44233"/>
                    <a:pt x="71354" y="44381"/>
                  </a:cubicBezTo>
                  <a:cubicBezTo>
                    <a:pt x="68587" y="43986"/>
                    <a:pt x="68389" y="43986"/>
                    <a:pt x="70810" y="44332"/>
                  </a:cubicBezTo>
                  <a:cubicBezTo>
                    <a:pt x="73034" y="44776"/>
                    <a:pt x="75257" y="45122"/>
                    <a:pt x="77479" y="45666"/>
                  </a:cubicBezTo>
                  <a:cubicBezTo>
                    <a:pt x="81332" y="46554"/>
                    <a:pt x="85186" y="47642"/>
                    <a:pt x="88940" y="48926"/>
                  </a:cubicBezTo>
                  <a:cubicBezTo>
                    <a:pt x="89977" y="49272"/>
                    <a:pt x="97189" y="51643"/>
                    <a:pt x="91558" y="49766"/>
                  </a:cubicBezTo>
                  <a:cubicBezTo>
                    <a:pt x="93682" y="50457"/>
                    <a:pt x="95756" y="51643"/>
                    <a:pt x="97733" y="52631"/>
                  </a:cubicBezTo>
                  <a:cubicBezTo>
                    <a:pt x="108254" y="57867"/>
                    <a:pt x="119369" y="69278"/>
                    <a:pt x="131917" y="64240"/>
                  </a:cubicBezTo>
                  <a:cubicBezTo>
                    <a:pt x="141401" y="60436"/>
                    <a:pt x="147427" y="54014"/>
                    <a:pt x="148070" y="43492"/>
                  </a:cubicBezTo>
                  <a:cubicBezTo>
                    <a:pt x="148959" y="28426"/>
                    <a:pt x="135028" y="20472"/>
                    <a:pt x="123321" y="14693"/>
                  </a:cubicBezTo>
                  <a:cubicBezTo>
                    <a:pt x="115023" y="10593"/>
                    <a:pt x="106230" y="7085"/>
                    <a:pt x="97338" y="4665"/>
                  </a:cubicBezTo>
                  <a:cubicBezTo>
                    <a:pt x="79504" y="-176"/>
                    <a:pt x="60783" y="-1312"/>
                    <a:pt x="42554" y="1552"/>
                  </a:cubicBezTo>
                  <a:cubicBezTo>
                    <a:pt x="22202" y="4714"/>
                    <a:pt x="6000" y="20027"/>
                    <a:pt x="1602" y="40133"/>
                  </a:cubicBezTo>
                  <a:cubicBezTo>
                    <a:pt x="-2497" y="58904"/>
                    <a:pt x="1602" y="77330"/>
                    <a:pt x="10100" y="94274"/>
                  </a:cubicBezTo>
                  <a:cubicBezTo>
                    <a:pt x="15533" y="105092"/>
                    <a:pt x="22450" y="116207"/>
                    <a:pt x="33169" y="122382"/>
                  </a:cubicBezTo>
                  <a:cubicBezTo>
                    <a:pt x="35095" y="123518"/>
                    <a:pt x="37763" y="124308"/>
                    <a:pt x="39294" y="125395"/>
                  </a:cubicBezTo>
                  <a:cubicBezTo>
                    <a:pt x="40826" y="126432"/>
                    <a:pt x="42209" y="127914"/>
                    <a:pt x="43542" y="129199"/>
                  </a:cubicBezTo>
                  <a:cubicBezTo>
                    <a:pt x="45469" y="131125"/>
                    <a:pt x="48433" y="134139"/>
                    <a:pt x="51397" y="131718"/>
                  </a:cubicBezTo>
                  <a:lnTo>
                    <a:pt x="51397" y="131718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7" name="任意多边形: 形状 336"/>
            <p:cNvSpPr/>
            <p:nvPr/>
          </p:nvSpPr>
          <p:spPr>
            <a:xfrm flipH="1">
              <a:off x="607130" y="4831302"/>
              <a:ext cx="166963" cy="135197"/>
            </a:xfrm>
            <a:custGeom>
              <a:avLst/>
              <a:gdLst>
                <a:gd name="connsiteX0" fmla="*/ 26815 w 166963"/>
                <a:gd name="connsiteY0" fmla="*/ 133502 h 135197"/>
                <a:gd name="connsiteX1" fmla="*/ 32002 w 166963"/>
                <a:gd name="connsiteY1" fmla="*/ 130093 h 135197"/>
                <a:gd name="connsiteX2" fmla="*/ 36398 w 166963"/>
                <a:gd name="connsiteY2" fmla="*/ 124462 h 135197"/>
                <a:gd name="connsiteX3" fmla="*/ 39511 w 166963"/>
                <a:gd name="connsiteY3" fmla="*/ 116706 h 135197"/>
                <a:gd name="connsiteX4" fmla="*/ 40301 w 166963"/>
                <a:gd name="connsiteY4" fmla="*/ 110828 h 135197"/>
                <a:gd name="connsiteX5" fmla="*/ 45339 w 166963"/>
                <a:gd name="connsiteY5" fmla="*/ 87116 h 135197"/>
                <a:gd name="connsiteX6" fmla="*/ 46080 w 166963"/>
                <a:gd name="connsiteY6" fmla="*/ 84844 h 135197"/>
                <a:gd name="connsiteX7" fmla="*/ 48748 w 166963"/>
                <a:gd name="connsiteY7" fmla="*/ 79410 h 135197"/>
                <a:gd name="connsiteX8" fmla="*/ 51860 w 166963"/>
                <a:gd name="connsiteY8" fmla="*/ 74174 h 135197"/>
                <a:gd name="connsiteX9" fmla="*/ 53145 w 166963"/>
                <a:gd name="connsiteY9" fmla="*/ 72247 h 135197"/>
                <a:gd name="connsiteX10" fmla="*/ 62085 w 166963"/>
                <a:gd name="connsiteY10" fmla="*/ 63306 h 135197"/>
                <a:gd name="connsiteX11" fmla="*/ 63567 w 166963"/>
                <a:gd name="connsiteY11" fmla="*/ 62269 h 135197"/>
                <a:gd name="connsiteX12" fmla="*/ 69890 w 166963"/>
                <a:gd name="connsiteY12" fmla="*/ 58564 h 135197"/>
                <a:gd name="connsiteX13" fmla="*/ 73397 w 166963"/>
                <a:gd name="connsiteY13" fmla="*/ 56835 h 135197"/>
                <a:gd name="connsiteX14" fmla="*/ 77102 w 166963"/>
                <a:gd name="connsiteY14" fmla="*/ 55847 h 135197"/>
                <a:gd name="connsiteX15" fmla="*/ 83228 w 166963"/>
                <a:gd name="connsiteY15" fmla="*/ 54513 h 135197"/>
                <a:gd name="connsiteX16" fmla="*/ 81500 w 166963"/>
                <a:gd name="connsiteY16" fmla="*/ 54711 h 135197"/>
                <a:gd name="connsiteX17" fmla="*/ 84611 w 166963"/>
                <a:gd name="connsiteY17" fmla="*/ 54563 h 135197"/>
                <a:gd name="connsiteX18" fmla="*/ 90786 w 166963"/>
                <a:gd name="connsiteY18" fmla="*/ 54760 h 135197"/>
                <a:gd name="connsiteX19" fmla="*/ 88464 w 166963"/>
                <a:gd name="connsiteY19" fmla="*/ 54414 h 135197"/>
                <a:gd name="connsiteX20" fmla="*/ 91231 w 166963"/>
                <a:gd name="connsiteY20" fmla="*/ 55007 h 135197"/>
                <a:gd name="connsiteX21" fmla="*/ 96615 w 166963"/>
                <a:gd name="connsiteY21" fmla="*/ 56637 h 135197"/>
                <a:gd name="connsiteX22" fmla="*/ 94244 w 166963"/>
                <a:gd name="connsiteY22" fmla="*/ 55649 h 135197"/>
                <a:gd name="connsiteX23" fmla="*/ 96763 w 166963"/>
                <a:gd name="connsiteY23" fmla="*/ 56884 h 135197"/>
                <a:gd name="connsiteX24" fmla="*/ 101653 w 166963"/>
                <a:gd name="connsiteY24" fmla="*/ 59750 h 135197"/>
                <a:gd name="connsiteX25" fmla="*/ 101604 w 166963"/>
                <a:gd name="connsiteY25" fmla="*/ 59651 h 135197"/>
                <a:gd name="connsiteX26" fmla="*/ 109657 w 166963"/>
                <a:gd name="connsiteY26" fmla="*/ 67406 h 135197"/>
                <a:gd name="connsiteX27" fmla="*/ 109310 w 166963"/>
                <a:gd name="connsiteY27" fmla="*/ 66912 h 135197"/>
                <a:gd name="connsiteX28" fmla="*/ 118795 w 166963"/>
                <a:gd name="connsiteY28" fmla="*/ 77928 h 135197"/>
                <a:gd name="connsiteX29" fmla="*/ 123192 w 166963"/>
                <a:gd name="connsiteY29" fmla="*/ 81139 h 135197"/>
                <a:gd name="connsiteX30" fmla="*/ 120672 w 166963"/>
                <a:gd name="connsiteY30" fmla="*/ 79262 h 135197"/>
                <a:gd name="connsiteX31" fmla="*/ 122549 w 166963"/>
                <a:gd name="connsiteY31" fmla="*/ 80941 h 135197"/>
                <a:gd name="connsiteX32" fmla="*/ 128921 w 166963"/>
                <a:gd name="connsiteY32" fmla="*/ 85733 h 135197"/>
                <a:gd name="connsiteX33" fmla="*/ 150163 w 166963"/>
                <a:gd name="connsiteY33" fmla="*/ 86968 h 135197"/>
                <a:gd name="connsiteX34" fmla="*/ 164587 w 166963"/>
                <a:gd name="connsiteY34" fmla="*/ 70963 h 135197"/>
                <a:gd name="connsiteX35" fmla="*/ 119338 w 166963"/>
                <a:gd name="connsiteY35" fmla="*/ 4571 h 135197"/>
                <a:gd name="connsiteX36" fmla="*/ 47265 w 166963"/>
                <a:gd name="connsiteY36" fmla="*/ 12919 h 135197"/>
                <a:gd name="connsiteX37" fmla="*/ 3548 w 166963"/>
                <a:gd name="connsiteY37" fmla="*/ 71654 h 135197"/>
                <a:gd name="connsiteX38" fmla="*/ 782 w 166963"/>
                <a:gd name="connsiteY38" fmla="*/ 108654 h 135197"/>
                <a:gd name="connsiteX39" fmla="*/ 7845 w 166963"/>
                <a:gd name="connsiteY39" fmla="*/ 127030 h 135197"/>
                <a:gd name="connsiteX40" fmla="*/ 14366 w 166963"/>
                <a:gd name="connsiteY40" fmla="*/ 132563 h 135197"/>
                <a:gd name="connsiteX41" fmla="*/ 22271 w 166963"/>
                <a:gd name="connsiteY41" fmla="*/ 134835 h 135197"/>
                <a:gd name="connsiteX42" fmla="*/ 26815 w 166963"/>
                <a:gd name="connsiteY42" fmla="*/ 133502 h 135197"/>
                <a:gd name="connsiteX43" fmla="*/ 26815 w 166963"/>
                <a:gd name="connsiteY43" fmla="*/ 133502 h 13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6963" h="135197">
                  <a:moveTo>
                    <a:pt x="26815" y="133502"/>
                  </a:moveTo>
                  <a:cubicBezTo>
                    <a:pt x="27358" y="132563"/>
                    <a:pt x="31112" y="130933"/>
                    <a:pt x="32002" y="130093"/>
                  </a:cubicBezTo>
                  <a:cubicBezTo>
                    <a:pt x="33730" y="128463"/>
                    <a:pt x="35163" y="126536"/>
                    <a:pt x="36398" y="124462"/>
                  </a:cubicBezTo>
                  <a:cubicBezTo>
                    <a:pt x="37831" y="122041"/>
                    <a:pt x="38868" y="119423"/>
                    <a:pt x="39511" y="116706"/>
                  </a:cubicBezTo>
                  <a:cubicBezTo>
                    <a:pt x="38621" y="120460"/>
                    <a:pt x="41091" y="106184"/>
                    <a:pt x="40301" y="110828"/>
                  </a:cubicBezTo>
                  <a:cubicBezTo>
                    <a:pt x="41832" y="101491"/>
                    <a:pt x="41931" y="97391"/>
                    <a:pt x="45339" y="87116"/>
                  </a:cubicBezTo>
                  <a:cubicBezTo>
                    <a:pt x="45686" y="86030"/>
                    <a:pt x="47661" y="81337"/>
                    <a:pt x="46080" y="84844"/>
                  </a:cubicBezTo>
                  <a:cubicBezTo>
                    <a:pt x="46921" y="83016"/>
                    <a:pt x="47809" y="81188"/>
                    <a:pt x="48748" y="79410"/>
                  </a:cubicBezTo>
                  <a:cubicBezTo>
                    <a:pt x="49735" y="77632"/>
                    <a:pt x="50724" y="75854"/>
                    <a:pt x="51860" y="74174"/>
                  </a:cubicBezTo>
                  <a:cubicBezTo>
                    <a:pt x="52650" y="72939"/>
                    <a:pt x="55861" y="69185"/>
                    <a:pt x="53145" y="72247"/>
                  </a:cubicBezTo>
                  <a:cubicBezTo>
                    <a:pt x="55960" y="69036"/>
                    <a:pt x="58924" y="66171"/>
                    <a:pt x="62085" y="63306"/>
                  </a:cubicBezTo>
                  <a:cubicBezTo>
                    <a:pt x="66334" y="59453"/>
                    <a:pt x="59023" y="64837"/>
                    <a:pt x="63567" y="62269"/>
                  </a:cubicBezTo>
                  <a:cubicBezTo>
                    <a:pt x="65691" y="61083"/>
                    <a:pt x="67717" y="59700"/>
                    <a:pt x="69890" y="58564"/>
                  </a:cubicBezTo>
                  <a:cubicBezTo>
                    <a:pt x="70680" y="58169"/>
                    <a:pt x="76905" y="55748"/>
                    <a:pt x="73397" y="56835"/>
                  </a:cubicBezTo>
                  <a:cubicBezTo>
                    <a:pt x="69791" y="57971"/>
                    <a:pt x="76362" y="56045"/>
                    <a:pt x="77102" y="55847"/>
                  </a:cubicBezTo>
                  <a:cubicBezTo>
                    <a:pt x="79129" y="55304"/>
                    <a:pt x="81153" y="54958"/>
                    <a:pt x="83228" y="54513"/>
                  </a:cubicBezTo>
                  <a:cubicBezTo>
                    <a:pt x="85155" y="54217"/>
                    <a:pt x="84611" y="54266"/>
                    <a:pt x="81500" y="54711"/>
                  </a:cubicBezTo>
                  <a:cubicBezTo>
                    <a:pt x="82537" y="54612"/>
                    <a:pt x="83574" y="54563"/>
                    <a:pt x="84611" y="54563"/>
                  </a:cubicBezTo>
                  <a:cubicBezTo>
                    <a:pt x="86685" y="54513"/>
                    <a:pt x="88712" y="54711"/>
                    <a:pt x="90786" y="54760"/>
                  </a:cubicBezTo>
                  <a:cubicBezTo>
                    <a:pt x="92811" y="54958"/>
                    <a:pt x="92021" y="54859"/>
                    <a:pt x="88464" y="54414"/>
                  </a:cubicBezTo>
                  <a:cubicBezTo>
                    <a:pt x="89403" y="54563"/>
                    <a:pt x="90293" y="54760"/>
                    <a:pt x="91231" y="55007"/>
                  </a:cubicBezTo>
                  <a:cubicBezTo>
                    <a:pt x="93058" y="55452"/>
                    <a:pt x="94837" y="56094"/>
                    <a:pt x="96615" y="56637"/>
                  </a:cubicBezTo>
                  <a:cubicBezTo>
                    <a:pt x="98591" y="57378"/>
                    <a:pt x="97800" y="57033"/>
                    <a:pt x="94244" y="55649"/>
                  </a:cubicBezTo>
                  <a:cubicBezTo>
                    <a:pt x="95084" y="56045"/>
                    <a:pt x="95924" y="56440"/>
                    <a:pt x="96763" y="56884"/>
                  </a:cubicBezTo>
                  <a:cubicBezTo>
                    <a:pt x="98443" y="57773"/>
                    <a:pt x="100073" y="58712"/>
                    <a:pt x="101653" y="59750"/>
                  </a:cubicBezTo>
                  <a:cubicBezTo>
                    <a:pt x="107236" y="63405"/>
                    <a:pt x="99777" y="57773"/>
                    <a:pt x="101604" y="59651"/>
                  </a:cubicBezTo>
                  <a:cubicBezTo>
                    <a:pt x="104222" y="62269"/>
                    <a:pt x="106989" y="64887"/>
                    <a:pt x="109657" y="67406"/>
                  </a:cubicBezTo>
                  <a:cubicBezTo>
                    <a:pt x="111780" y="69431"/>
                    <a:pt x="105408" y="61182"/>
                    <a:pt x="109310" y="66912"/>
                  </a:cubicBezTo>
                  <a:cubicBezTo>
                    <a:pt x="112077" y="71062"/>
                    <a:pt x="114794" y="74915"/>
                    <a:pt x="118795" y="77928"/>
                  </a:cubicBezTo>
                  <a:cubicBezTo>
                    <a:pt x="120178" y="79114"/>
                    <a:pt x="121660" y="80151"/>
                    <a:pt x="123192" y="81139"/>
                  </a:cubicBezTo>
                  <a:cubicBezTo>
                    <a:pt x="119833" y="78471"/>
                    <a:pt x="118992" y="77829"/>
                    <a:pt x="120672" y="79262"/>
                  </a:cubicBezTo>
                  <a:cubicBezTo>
                    <a:pt x="121314" y="79805"/>
                    <a:pt x="121957" y="80349"/>
                    <a:pt x="122549" y="80941"/>
                  </a:cubicBezTo>
                  <a:cubicBezTo>
                    <a:pt x="124624" y="82621"/>
                    <a:pt x="126748" y="84202"/>
                    <a:pt x="128921" y="85733"/>
                  </a:cubicBezTo>
                  <a:cubicBezTo>
                    <a:pt x="134997" y="90031"/>
                    <a:pt x="143692" y="89586"/>
                    <a:pt x="150163" y="86968"/>
                  </a:cubicBezTo>
                  <a:cubicBezTo>
                    <a:pt x="157672" y="83906"/>
                    <a:pt x="161871" y="78471"/>
                    <a:pt x="164587" y="70963"/>
                  </a:cubicBezTo>
                  <a:cubicBezTo>
                    <a:pt x="175751" y="39891"/>
                    <a:pt x="145372" y="13957"/>
                    <a:pt x="119338" y="4571"/>
                  </a:cubicBezTo>
                  <a:cubicBezTo>
                    <a:pt x="95775" y="-3975"/>
                    <a:pt x="68408" y="-171"/>
                    <a:pt x="47265" y="12919"/>
                  </a:cubicBezTo>
                  <a:cubicBezTo>
                    <a:pt x="25778" y="26159"/>
                    <a:pt x="10118" y="47301"/>
                    <a:pt x="3548" y="71654"/>
                  </a:cubicBezTo>
                  <a:cubicBezTo>
                    <a:pt x="287" y="83708"/>
                    <a:pt x="-948" y="96304"/>
                    <a:pt x="782" y="108654"/>
                  </a:cubicBezTo>
                  <a:cubicBezTo>
                    <a:pt x="1770" y="115471"/>
                    <a:pt x="3252" y="121547"/>
                    <a:pt x="7845" y="127030"/>
                  </a:cubicBezTo>
                  <a:cubicBezTo>
                    <a:pt x="9723" y="129253"/>
                    <a:pt x="11699" y="131180"/>
                    <a:pt x="14366" y="132563"/>
                  </a:cubicBezTo>
                  <a:cubicBezTo>
                    <a:pt x="15947" y="133403"/>
                    <a:pt x="21036" y="133995"/>
                    <a:pt x="22271" y="134835"/>
                  </a:cubicBezTo>
                  <a:cubicBezTo>
                    <a:pt x="23801" y="135675"/>
                    <a:pt x="25926" y="134984"/>
                    <a:pt x="26815" y="133502"/>
                  </a:cubicBezTo>
                  <a:lnTo>
                    <a:pt x="26815" y="133502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8" name="任意多边形: 形状 337"/>
            <p:cNvSpPr/>
            <p:nvPr/>
          </p:nvSpPr>
          <p:spPr>
            <a:xfrm flipH="1">
              <a:off x="94338" y="4712171"/>
              <a:ext cx="191144" cy="122989"/>
            </a:xfrm>
            <a:custGeom>
              <a:avLst/>
              <a:gdLst>
                <a:gd name="connsiteX0" fmla="*/ 2699 w 191144"/>
                <a:gd name="connsiteY0" fmla="*/ 92087 h 122989"/>
                <a:gd name="connsiteX1" fmla="*/ 37969 w 191144"/>
                <a:gd name="connsiteY1" fmla="*/ 95298 h 122989"/>
                <a:gd name="connsiteX2" fmla="*/ 71165 w 191144"/>
                <a:gd name="connsiteY2" fmla="*/ 80231 h 122989"/>
                <a:gd name="connsiteX3" fmla="*/ 102435 w 191144"/>
                <a:gd name="connsiteY3" fmla="*/ 64473 h 122989"/>
                <a:gd name="connsiteX4" fmla="*/ 109153 w 191144"/>
                <a:gd name="connsiteY4" fmla="*/ 60966 h 122989"/>
                <a:gd name="connsiteX5" fmla="*/ 112562 w 191144"/>
                <a:gd name="connsiteY5" fmla="*/ 59187 h 122989"/>
                <a:gd name="connsiteX6" fmla="*/ 124614 w 191144"/>
                <a:gd name="connsiteY6" fmla="*/ 55680 h 122989"/>
                <a:gd name="connsiteX7" fmla="*/ 125849 w 191144"/>
                <a:gd name="connsiteY7" fmla="*/ 55433 h 122989"/>
                <a:gd name="connsiteX8" fmla="*/ 131037 w 191144"/>
                <a:gd name="connsiteY8" fmla="*/ 55335 h 122989"/>
                <a:gd name="connsiteX9" fmla="*/ 134099 w 191144"/>
                <a:gd name="connsiteY9" fmla="*/ 55483 h 122989"/>
                <a:gd name="connsiteX10" fmla="*/ 131975 w 191144"/>
                <a:gd name="connsiteY10" fmla="*/ 55236 h 122989"/>
                <a:gd name="connsiteX11" fmla="*/ 136667 w 191144"/>
                <a:gd name="connsiteY11" fmla="*/ 56520 h 122989"/>
                <a:gd name="connsiteX12" fmla="*/ 135284 w 191144"/>
                <a:gd name="connsiteY12" fmla="*/ 56224 h 122989"/>
                <a:gd name="connsiteX13" fmla="*/ 136915 w 191144"/>
                <a:gd name="connsiteY13" fmla="*/ 57261 h 122989"/>
                <a:gd name="connsiteX14" fmla="*/ 134791 w 191144"/>
                <a:gd name="connsiteY14" fmla="*/ 55927 h 122989"/>
                <a:gd name="connsiteX15" fmla="*/ 133358 w 191144"/>
                <a:gd name="connsiteY15" fmla="*/ 53704 h 122989"/>
                <a:gd name="connsiteX16" fmla="*/ 134544 w 191144"/>
                <a:gd name="connsiteY16" fmla="*/ 55384 h 122989"/>
                <a:gd name="connsiteX17" fmla="*/ 134989 w 191144"/>
                <a:gd name="connsiteY17" fmla="*/ 57706 h 122989"/>
                <a:gd name="connsiteX18" fmla="*/ 134643 w 191144"/>
                <a:gd name="connsiteY18" fmla="*/ 63880 h 122989"/>
                <a:gd name="connsiteX19" fmla="*/ 134247 w 191144"/>
                <a:gd name="connsiteY19" fmla="*/ 68969 h 122989"/>
                <a:gd name="connsiteX20" fmla="*/ 133309 w 191144"/>
                <a:gd name="connsiteY20" fmla="*/ 73068 h 122989"/>
                <a:gd name="connsiteX21" fmla="*/ 131482 w 191144"/>
                <a:gd name="connsiteY21" fmla="*/ 80676 h 122989"/>
                <a:gd name="connsiteX22" fmla="*/ 136421 w 191144"/>
                <a:gd name="connsiteY22" fmla="*/ 116194 h 122989"/>
                <a:gd name="connsiteX23" fmla="*/ 154798 w 191144"/>
                <a:gd name="connsiteY23" fmla="*/ 121183 h 122989"/>
                <a:gd name="connsiteX24" fmla="*/ 181769 w 191144"/>
                <a:gd name="connsiteY24" fmla="*/ 93125 h 122989"/>
                <a:gd name="connsiteX25" fmla="*/ 190117 w 191144"/>
                <a:gd name="connsiteY25" fmla="*/ 46048 h 122989"/>
                <a:gd name="connsiteX26" fmla="*/ 128270 w 191144"/>
                <a:gd name="connsiteY26" fmla="*/ 107 h 122989"/>
                <a:gd name="connsiteX27" fmla="*/ 54667 w 191144"/>
                <a:gd name="connsiteY27" fmla="*/ 33352 h 122989"/>
                <a:gd name="connsiteX28" fmla="*/ 18754 w 191144"/>
                <a:gd name="connsiteY28" fmla="*/ 59237 h 122989"/>
                <a:gd name="connsiteX29" fmla="*/ 5712 w 191144"/>
                <a:gd name="connsiteY29" fmla="*/ 71439 h 122989"/>
                <a:gd name="connsiteX30" fmla="*/ 2699 w 191144"/>
                <a:gd name="connsiteY30" fmla="*/ 92087 h 122989"/>
                <a:gd name="connsiteX31" fmla="*/ 2699 w 191144"/>
                <a:gd name="connsiteY31" fmla="*/ 92087 h 122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1144" h="122989">
                  <a:moveTo>
                    <a:pt x="2699" y="92087"/>
                  </a:moveTo>
                  <a:cubicBezTo>
                    <a:pt x="12777" y="101720"/>
                    <a:pt x="25570" y="98509"/>
                    <a:pt x="37969" y="95298"/>
                  </a:cubicBezTo>
                  <a:cubicBezTo>
                    <a:pt x="49529" y="92334"/>
                    <a:pt x="60644" y="85863"/>
                    <a:pt x="71165" y="80231"/>
                  </a:cubicBezTo>
                  <a:cubicBezTo>
                    <a:pt x="82181" y="74353"/>
                    <a:pt x="90776" y="70697"/>
                    <a:pt x="102435" y="64473"/>
                  </a:cubicBezTo>
                  <a:cubicBezTo>
                    <a:pt x="104657" y="63288"/>
                    <a:pt x="106880" y="62102"/>
                    <a:pt x="109153" y="60966"/>
                  </a:cubicBezTo>
                  <a:cubicBezTo>
                    <a:pt x="110289" y="60422"/>
                    <a:pt x="117749" y="57311"/>
                    <a:pt x="112562" y="59187"/>
                  </a:cubicBezTo>
                  <a:cubicBezTo>
                    <a:pt x="116514" y="57706"/>
                    <a:pt x="120514" y="56718"/>
                    <a:pt x="124614" y="55680"/>
                  </a:cubicBezTo>
                  <a:cubicBezTo>
                    <a:pt x="130049" y="54347"/>
                    <a:pt x="119823" y="55483"/>
                    <a:pt x="125849" y="55433"/>
                  </a:cubicBezTo>
                  <a:cubicBezTo>
                    <a:pt x="127579" y="55433"/>
                    <a:pt x="129307" y="55335"/>
                    <a:pt x="131037" y="55335"/>
                  </a:cubicBezTo>
                  <a:cubicBezTo>
                    <a:pt x="132074" y="55335"/>
                    <a:pt x="133061" y="55384"/>
                    <a:pt x="134099" y="55483"/>
                  </a:cubicBezTo>
                  <a:cubicBezTo>
                    <a:pt x="130740" y="54939"/>
                    <a:pt x="129999" y="54890"/>
                    <a:pt x="131975" y="55236"/>
                  </a:cubicBezTo>
                  <a:cubicBezTo>
                    <a:pt x="132864" y="55631"/>
                    <a:pt x="136125" y="55631"/>
                    <a:pt x="136667" y="56520"/>
                  </a:cubicBezTo>
                  <a:cubicBezTo>
                    <a:pt x="133061" y="54939"/>
                    <a:pt x="132618" y="54841"/>
                    <a:pt x="135284" y="56224"/>
                  </a:cubicBezTo>
                  <a:cubicBezTo>
                    <a:pt x="135828" y="56570"/>
                    <a:pt x="136372" y="56915"/>
                    <a:pt x="136915" y="57261"/>
                  </a:cubicBezTo>
                  <a:cubicBezTo>
                    <a:pt x="134000" y="54890"/>
                    <a:pt x="133259" y="54445"/>
                    <a:pt x="134791" y="55927"/>
                  </a:cubicBezTo>
                  <a:cubicBezTo>
                    <a:pt x="136273" y="57459"/>
                    <a:pt x="135828" y="56718"/>
                    <a:pt x="133358" y="53704"/>
                  </a:cubicBezTo>
                  <a:cubicBezTo>
                    <a:pt x="134791" y="53013"/>
                    <a:pt x="136618" y="63041"/>
                    <a:pt x="134544" y="55384"/>
                  </a:cubicBezTo>
                  <a:cubicBezTo>
                    <a:pt x="135976" y="60768"/>
                    <a:pt x="135383" y="51580"/>
                    <a:pt x="134989" y="57706"/>
                  </a:cubicBezTo>
                  <a:cubicBezTo>
                    <a:pt x="134840" y="59781"/>
                    <a:pt x="134840" y="61806"/>
                    <a:pt x="134643" y="63880"/>
                  </a:cubicBezTo>
                  <a:cubicBezTo>
                    <a:pt x="134593" y="64720"/>
                    <a:pt x="133853" y="71834"/>
                    <a:pt x="134247" y="68969"/>
                  </a:cubicBezTo>
                  <a:cubicBezTo>
                    <a:pt x="134692" y="65659"/>
                    <a:pt x="133457" y="72427"/>
                    <a:pt x="133309" y="73068"/>
                  </a:cubicBezTo>
                  <a:cubicBezTo>
                    <a:pt x="132717" y="75588"/>
                    <a:pt x="131975" y="78107"/>
                    <a:pt x="131482" y="80676"/>
                  </a:cubicBezTo>
                  <a:cubicBezTo>
                    <a:pt x="129159" y="92680"/>
                    <a:pt x="130493" y="105326"/>
                    <a:pt x="136421" y="116194"/>
                  </a:cubicBezTo>
                  <a:cubicBezTo>
                    <a:pt x="139780" y="122319"/>
                    <a:pt x="148771" y="125085"/>
                    <a:pt x="154798" y="121183"/>
                  </a:cubicBezTo>
                  <a:cubicBezTo>
                    <a:pt x="165418" y="114267"/>
                    <a:pt x="175050" y="106314"/>
                    <a:pt x="181769" y="93125"/>
                  </a:cubicBezTo>
                  <a:cubicBezTo>
                    <a:pt x="189426" y="78008"/>
                    <a:pt x="193081" y="62942"/>
                    <a:pt x="190117" y="46048"/>
                  </a:cubicBezTo>
                  <a:cubicBezTo>
                    <a:pt x="184979" y="16655"/>
                    <a:pt x="157169" y="-1573"/>
                    <a:pt x="128270" y="107"/>
                  </a:cubicBezTo>
                  <a:cubicBezTo>
                    <a:pt x="99866" y="1786"/>
                    <a:pt x="74228" y="17001"/>
                    <a:pt x="54667" y="33352"/>
                  </a:cubicBezTo>
                  <a:cubicBezTo>
                    <a:pt x="43305" y="42837"/>
                    <a:pt x="30017" y="49752"/>
                    <a:pt x="18754" y="59237"/>
                  </a:cubicBezTo>
                  <a:cubicBezTo>
                    <a:pt x="14208" y="63090"/>
                    <a:pt x="9664" y="66943"/>
                    <a:pt x="5712" y="71439"/>
                  </a:cubicBezTo>
                  <a:cubicBezTo>
                    <a:pt x="1612" y="76280"/>
                    <a:pt x="-3081" y="86555"/>
                    <a:pt x="2699" y="92087"/>
                  </a:cubicBezTo>
                  <a:lnTo>
                    <a:pt x="2699" y="92087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6" name="任意多边形: 形状 385"/>
            <p:cNvSpPr/>
            <p:nvPr/>
          </p:nvSpPr>
          <p:spPr>
            <a:xfrm flipH="1">
              <a:off x="1" y="5088690"/>
              <a:ext cx="46131" cy="60246"/>
            </a:xfrm>
            <a:custGeom>
              <a:avLst/>
              <a:gdLst>
                <a:gd name="connsiteX0" fmla="*/ 46131 w 46131"/>
                <a:gd name="connsiteY0" fmla="*/ 0 h 60246"/>
                <a:gd name="connsiteX1" fmla="*/ 46106 w 46131"/>
                <a:gd name="connsiteY1" fmla="*/ 5 h 60246"/>
                <a:gd name="connsiteX2" fmla="*/ 3175 w 46131"/>
                <a:gd name="connsiteY2" fmla="*/ 36503 h 60246"/>
                <a:gd name="connsiteX3" fmla="*/ 3590 w 46131"/>
                <a:gd name="connsiteY3" fmla="*/ 52627 h 60246"/>
                <a:gd name="connsiteX4" fmla="*/ 4611 w 46131"/>
                <a:gd name="connsiteY4" fmla="*/ 52318 h 60246"/>
                <a:gd name="connsiteX5" fmla="*/ 3672 w 46131"/>
                <a:gd name="connsiteY5" fmla="*/ 55826 h 60246"/>
                <a:gd name="connsiteX6" fmla="*/ 3590 w 46131"/>
                <a:gd name="connsiteY6" fmla="*/ 52627 h 60246"/>
                <a:gd name="connsiteX7" fmla="*/ 1993 w 46131"/>
                <a:gd name="connsiteY7" fmla="*/ 53109 h 60246"/>
                <a:gd name="connsiteX8" fmla="*/ 412 w 46131"/>
                <a:gd name="connsiteY8" fmla="*/ 55677 h 60246"/>
                <a:gd name="connsiteX9" fmla="*/ 20912 w 46131"/>
                <a:gd name="connsiteY9" fmla="*/ 59432 h 60246"/>
                <a:gd name="connsiteX10" fmla="*/ 25556 w 46131"/>
                <a:gd name="connsiteY10" fmla="*/ 58888 h 60246"/>
                <a:gd name="connsiteX11" fmla="*/ 30101 w 46131"/>
                <a:gd name="connsiteY11" fmla="*/ 57209 h 60246"/>
                <a:gd name="connsiteX12" fmla="*/ 39190 w 46131"/>
                <a:gd name="connsiteY12" fmla="*/ 53207 h 60246"/>
                <a:gd name="connsiteX13" fmla="*/ 41067 w 46131"/>
                <a:gd name="connsiteY13" fmla="*/ 52170 h 60246"/>
                <a:gd name="connsiteX14" fmla="*/ 46131 w 46131"/>
                <a:gd name="connsiteY14" fmla="*/ 50572 h 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131" h="60246">
                  <a:moveTo>
                    <a:pt x="46131" y="0"/>
                  </a:moveTo>
                  <a:lnTo>
                    <a:pt x="46106" y="5"/>
                  </a:lnTo>
                  <a:cubicBezTo>
                    <a:pt x="29545" y="6600"/>
                    <a:pt x="8594" y="18919"/>
                    <a:pt x="3175" y="36503"/>
                  </a:cubicBezTo>
                  <a:lnTo>
                    <a:pt x="3590" y="52627"/>
                  </a:lnTo>
                  <a:lnTo>
                    <a:pt x="4611" y="52318"/>
                  </a:lnTo>
                  <a:cubicBezTo>
                    <a:pt x="4315" y="53454"/>
                    <a:pt x="3969" y="54640"/>
                    <a:pt x="3672" y="55826"/>
                  </a:cubicBezTo>
                  <a:lnTo>
                    <a:pt x="3590" y="52627"/>
                  </a:lnTo>
                  <a:lnTo>
                    <a:pt x="1993" y="53109"/>
                  </a:lnTo>
                  <a:cubicBezTo>
                    <a:pt x="313" y="52763"/>
                    <a:pt x="-575" y="54442"/>
                    <a:pt x="412" y="55677"/>
                  </a:cubicBezTo>
                  <a:cubicBezTo>
                    <a:pt x="5056" y="61457"/>
                    <a:pt x="14490" y="60519"/>
                    <a:pt x="20912" y="59432"/>
                  </a:cubicBezTo>
                  <a:cubicBezTo>
                    <a:pt x="17356" y="60024"/>
                    <a:pt x="24370" y="59185"/>
                    <a:pt x="25556" y="58888"/>
                  </a:cubicBezTo>
                  <a:cubicBezTo>
                    <a:pt x="27087" y="58542"/>
                    <a:pt x="34447" y="55480"/>
                    <a:pt x="30101" y="57209"/>
                  </a:cubicBezTo>
                  <a:cubicBezTo>
                    <a:pt x="33163" y="55974"/>
                    <a:pt x="36177" y="54640"/>
                    <a:pt x="39190" y="53207"/>
                  </a:cubicBezTo>
                  <a:cubicBezTo>
                    <a:pt x="40919" y="52368"/>
                    <a:pt x="45364" y="50737"/>
                    <a:pt x="41067" y="52170"/>
                  </a:cubicBezTo>
                  <a:lnTo>
                    <a:pt x="46131" y="50572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7" name="任意多边形: 形状 386"/>
            <p:cNvSpPr/>
            <p:nvPr/>
          </p:nvSpPr>
          <p:spPr>
            <a:xfrm flipH="1">
              <a:off x="0" y="5645416"/>
              <a:ext cx="13541" cy="100664"/>
            </a:xfrm>
            <a:custGeom>
              <a:avLst/>
              <a:gdLst>
                <a:gd name="connsiteX0" fmla="*/ 13541 w 13541"/>
                <a:gd name="connsiteY0" fmla="*/ 0 h 100664"/>
                <a:gd name="connsiteX1" fmla="*/ 10157 w 13541"/>
                <a:gd name="connsiteY1" fmla="*/ 8646 h 100664"/>
                <a:gd name="connsiteX2" fmla="*/ 3389 w 13541"/>
                <a:gd name="connsiteY2" fmla="*/ 44806 h 100664"/>
                <a:gd name="connsiteX3" fmla="*/ 2351 w 13541"/>
                <a:gd name="connsiteY3" fmla="*/ 90253 h 100664"/>
                <a:gd name="connsiteX4" fmla="*/ 12842 w 13541"/>
                <a:gd name="connsiteY4" fmla="*/ 100664 h 100664"/>
                <a:gd name="connsiteX5" fmla="*/ 13541 w 13541"/>
                <a:gd name="connsiteY5" fmla="*/ 100477 h 10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41" h="100664">
                  <a:moveTo>
                    <a:pt x="13541" y="0"/>
                  </a:moveTo>
                  <a:lnTo>
                    <a:pt x="10157" y="8646"/>
                  </a:lnTo>
                  <a:cubicBezTo>
                    <a:pt x="6995" y="20502"/>
                    <a:pt x="5069" y="32654"/>
                    <a:pt x="3389" y="44806"/>
                  </a:cubicBezTo>
                  <a:cubicBezTo>
                    <a:pt x="1314" y="59773"/>
                    <a:pt x="-2490" y="75680"/>
                    <a:pt x="2351" y="90253"/>
                  </a:cubicBezTo>
                  <a:cubicBezTo>
                    <a:pt x="3907" y="95143"/>
                    <a:pt x="8081" y="99083"/>
                    <a:pt x="12842" y="100664"/>
                  </a:cubicBezTo>
                  <a:lnTo>
                    <a:pt x="13541" y="100477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1" name="任意多边形: 形状 340"/>
            <p:cNvSpPr/>
            <p:nvPr/>
          </p:nvSpPr>
          <p:spPr>
            <a:xfrm flipH="1">
              <a:off x="567811" y="5555475"/>
              <a:ext cx="180462" cy="141222"/>
            </a:xfrm>
            <a:custGeom>
              <a:avLst/>
              <a:gdLst>
                <a:gd name="connsiteX0" fmla="*/ 178780 w 180462"/>
                <a:gd name="connsiteY0" fmla="*/ 117852 h 141222"/>
                <a:gd name="connsiteX1" fmla="*/ 137138 w 180462"/>
                <a:gd name="connsiteY1" fmla="*/ 80210 h 141222"/>
                <a:gd name="connsiteX2" fmla="*/ 96433 w 180462"/>
                <a:gd name="connsiteY2" fmla="*/ 50275 h 141222"/>
                <a:gd name="connsiteX3" fmla="*/ 55975 w 180462"/>
                <a:gd name="connsiteY3" fmla="*/ 20339 h 141222"/>
                <a:gd name="connsiteX4" fmla="*/ 32857 w 180462"/>
                <a:gd name="connsiteY4" fmla="*/ 7199 h 141222"/>
                <a:gd name="connsiteX5" fmla="*/ 8553 w 180462"/>
                <a:gd name="connsiteY5" fmla="*/ 234 h 141222"/>
                <a:gd name="connsiteX6" fmla="*/ 7 w 180462"/>
                <a:gd name="connsiteY6" fmla="*/ 11201 h 141222"/>
                <a:gd name="connsiteX7" fmla="*/ 12357 w 180462"/>
                <a:gd name="connsiteY7" fmla="*/ 34171 h 141222"/>
                <a:gd name="connsiteX8" fmla="*/ 30238 w 180462"/>
                <a:gd name="connsiteY8" fmla="*/ 54177 h 141222"/>
                <a:gd name="connsiteX9" fmla="*/ 72870 w 180462"/>
                <a:gd name="connsiteY9" fmla="*/ 88114 h 141222"/>
                <a:gd name="connsiteX10" fmla="*/ 115402 w 180462"/>
                <a:gd name="connsiteY10" fmla="*/ 118247 h 141222"/>
                <a:gd name="connsiteX11" fmla="*/ 165196 w 180462"/>
                <a:gd name="connsiteY11" fmla="*/ 141218 h 141222"/>
                <a:gd name="connsiteX12" fmla="*/ 178780 w 180462"/>
                <a:gd name="connsiteY12" fmla="*/ 117852 h 141222"/>
                <a:gd name="connsiteX13" fmla="*/ 178780 w 180462"/>
                <a:gd name="connsiteY13" fmla="*/ 117852 h 1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462" h="141222">
                  <a:moveTo>
                    <a:pt x="178780" y="117852"/>
                  </a:moveTo>
                  <a:cubicBezTo>
                    <a:pt x="170827" y="100859"/>
                    <a:pt x="151809" y="90980"/>
                    <a:pt x="137138" y="80210"/>
                  </a:cubicBezTo>
                  <a:cubicBezTo>
                    <a:pt x="123553" y="70232"/>
                    <a:pt x="110018" y="60204"/>
                    <a:pt x="96433" y="50275"/>
                  </a:cubicBezTo>
                  <a:cubicBezTo>
                    <a:pt x="83292" y="40642"/>
                    <a:pt x="70252" y="28144"/>
                    <a:pt x="55975" y="20339"/>
                  </a:cubicBezTo>
                  <a:cubicBezTo>
                    <a:pt x="48220" y="16141"/>
                    <a:pt x="40662" y="11398"/>
                    <a:pt x="32857" y="7199"/>
                  </a:cubicBezTo>
                  <a:cubicBezTo>
                    <a:pt x="24805" y="2852"/>
                    <a:pt x="17839" y="-1001"/>
                    <a:pt x="8553" y="234"/>
                  </a:cubicBezTo>
                  <a:cubicBezTo>
                    <a:pt x="3811" y="876"/>
                    <a:pt x="-191" y="6656"/>
                    <a:pt x="7" y="11201"/>
                  </a:cubicBezTo>
                  <a:cubicBezTo>
                    <a:pt x="401" y="20488"/>
                    <a:pt x="6675" y="27206"/>
                    <a:pt x="12357" y="34171"/>
                  </a:cubicBezTo>
                  <a:cubicBezTo>
                    <a:pt x="17938" y="40988"/>
                    <a:pt x="24311" y="47805"/>
                    <a:pt x="30238" y="54177"/>
                  </a:cubicBezTo>
                  <a:cubicBezTo>
                    <a:pt x="42291" y="67120"/>
                    <a:pt x="58791" y="77444"/>
                    <a:pt x="72870" y="88114"/>
                  </a:cubicBezTo>
                  <a:cubicBezTo>
                    <a:pt x="86750" y="98636"/>
                    <a:pt x="100879" y="108615"/>
                    <a:pt x="115402" y="118247"/>
                  </a:cubicBezTo>
                  <a:cubicBezTo>
                    <a:pt x="130666" y="128374"/>
                    <a:pt x="146177" y="140674"/>
                    <a:pt x="165196" y="141218"/>
                  </a:cubicBezTo>
                  <a:cubicBezTo>
                    <a:pt x="177842" y="141514"/>
                    <a:pt x="183572" y="128077"/>
                    <a:pt x="178780" y="117852"/>
                  </a:cubicBezTo>
                  <a:lnTo>
                    <a:pt x="178780" y="117852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2" name="任意多边形: 形状 341"/>
            <p:cNvSpPr/>
            <p:nvPr/>
          </p:nvSpPr>
          <p:spPr>
            <a:xfrm flipH="1">
              <a:off x="579068" y="5027844"/>
              <a:ext cx="91346" cy="188303"/>
            </a:xfrm>
            <a:custGeom>
              <a:avLst/>
              <a:gdLst>
                <a:gd name="connsiteX0" fmla="*/ 3557 w 91346"/>
                <a:gd name="connsiteY0" fmla="*/ 2017 h 188303"/>
                <a:gd name="connsiteX1" fmla="*/ 0 w 91346"/>
                <a:gd name="connsiteY1" fmla="*/ 11353 h 188303"/>
                <a:gd name="connsiteX2" fmla="*/ 1186 w 91346"/>
                <a:gd name="connsiteY2" fmla="*/ 17331 h 188303"/>
                <a:gd name="connsiteX3" fmla="*/ 938 w 91346"/>
                <a:gd name="connsiteY3" fmla="*/ 18220 h 188303"/>
                <a:gd name="connsiteX4" fmla="*/ 4792 w 91346"/>
                <a:gd name="connsiteY4" fmla="*/ 43808 h 188303"/>
                <a:gd name="connsiteX5" fmla="*/ 18771 w 91346"/>
                <a:gd name="connsiteY5" fmla="*/ 90391 h 188303"/>
                <a:gd name="connsiteX6" fmla="*/ 34678 w 91346"/>
                <a:gd name="connsiteY6" fmla="*/ 136826 h 188303"/>
                <a:gd name="connsiteX7" fmla="*/ 63526 w 91346"/>
                <a:gd name="connsiteY7" fmla="*/ 185977 h 188303"/>
                <a:gd name="connsiteX8" fmla="*/ 90103 w 91346"/>
                <a:gd name="connsiteY8" fmla="*/ 174961 h 188303"/>
                <a:gd name="connsiteX9" fmla="*/ 74937 w 91346"/>
                <a:gd name="connsiteY9" fmla="*/ 116622 h 188303"/>
                <a:gd name="connsiteX10" fmla="*/ 55326 w 91346"/>
                <a:gd name="connsiteY10" fmla="*/ 68261 h 188303"/>
                <a:gd name="connsiteX11" fmla="*/ 32109 w 91346"/>
                <a:gd name="connsiteY11" fmla="*/ 17083 h 188303"/>
                <a:gd name="connsiteX12" fmla="*/ 23464 w 91346"/>
                <a:gd name="connsiteY12" fmla="*/ 7006 h 188303"/>
                <a:gd name="connsiteX13" fmla="*/ 21389 w 91346"/>
                <a:gd name="connsiteY13" fmla="*/ 5672 h 188303"/>
                <a:gd name="connsiteX14" fmla="*/ 16795 w 91346"/>
                <a:gd name="connsiteY14" fmla="*/ 1622 h 188303"/>
                <a:gd name="connsiteX15" fmla="*/ 3557 w 91346"/>
                <a:gd name="connsiteY15" fmla="*/ 2017 h 188303"/>
                <a:gd name="connsiteX16" fmla="*/ 3557 w 91346"/>
                <a:gd name="connsiteY16" fmla="*/ 2017 h 18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346" h="188303">
                  <a:moveTo>
                    <a:pt x="3557" y="2017"/>
                  </a:moveTo>
                  <a:cubicBezTo>
                    <a:pt x="1926" y="5030"/>
                    <a:pt x="148" y="7846"/>
                    <a:pt x="0" y="11353"/>
                  </a:cubicBezTo>
                  <a:cubicBezTo>
                    <a:pt x="148" y="13428"/>
                    <a:pt x="493" y="15404"/>
                    <a:pt x="1186" y="17331"/>
                  </a:cubicBezTo>
                  <a:cubicBezTo>
                    <a:pt x="1284" y="15651"/>
                    <a:pt x="1186" y="15947"/>
                    <a:pt x="938" y="18220"/>
                  </a:cubicBezTo>
                  <a:cubicBezTo>
                    <a:pt x="1580" y="26766"/>
                    <a:pt x="2668" y="35410"/>
                    <a:pt x="4792" y="43808"/>
                  </a:cubicBezTo>
                  <a:cubicBezTo>
                    <a:pt x="8793" y="59566"/>
                    <a:pt x="13733" y="74979"/>
                    <a:pt x="18771" y="90391"/>
                  </a:cubicBezTo>
                  <a:cubicBezTo>
                    <a:pt x="23859" y="105952"/>
                    <a:pt x="29095" y="121463"/>
                    <a:pt x="34678" y="136826"/>
                  </a:cubicBezTo>
                  <a:cubicBezTo>
                    <a:pt x="41049" y="154461"/>
                    <a:pt x="46138" y="176048"/>
                    <a:pt x="63526" y="185977"/>
                  </a:cubicBezTo>
                  <a:cubicBezTo>
                    <a:pt x="73603" y="191757"/>
                    <a:pt x="87139" y="186274"/>
                    <a:pt x="90103" y="174961"/>
                  </a:cubicBezTo>
                  <a:cubicBezTo>
                    <a:pt x="95388" y="154708"/>
                    <a:pt x="82594" y="134701"/>
                    <a:pt x="74937" y="116622"/>
                  </a:cubicBezTo>
                  <a:cubicBezTo>
                    <a:pt x="68169" y="100617"/>
                    <a:pt x="61600" y="84513"/>
                    <a:pt x="55326" y="68261"/>
                  </a:cubicBezTo>
                  <a:cubicBezTo>
                    <a:pt x="48558" y="50773"/>
                    <a:pt x="43273" y="32199"/>
                    <a:pt x="32109" y="17083"/>
                  </a:cubicBezTo>
                  <a:cubicBezTo>
                    <a:pt x="29441" y="13477"/>
                    <a:pt x="27514" y="9328"/>
                    <a:pt x="23464" y="7006"/>
                  </a:cubicBezTo>
                  <a:cubicBezTo>
                    <a:pt x="19314" y="5722"/>
                    <a:pt x="18623" y="5228"/>
                    <a:pt x="21389" y="5672"/>
                  </a:cubicBezTo>
                  <a:cubicBezTo>
                    <a:pt x="20055" y="4091"/>
                    <a:pt x="18524" y="2758"/>
                    <a:pt x="16795" y="1622"/>
                  </a:cubicBezTo>
                  <a:cubicBezTo>
                    <a:pt x="14276" y="387"/>
                    <a:pt x="5483" y="-1490"/>
                    <a:pt x="3557" y="2017"/>
                  </a:cubicBezTo>
                  <a:lnTo>
                    <a:pt x="3557" y="2017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3" name="任意多边形: 形状 342"/>
            <p:cNvSpPr/>
            <p:nvPr/>
          </p:nvSpPr>
          <p:spPr>
            <a:xfrm flipH="1">
              <a:off x="244686" y="4869993"/>
              <a:ext cx="89663" cy="220333"/>
            </a:xfrm>
            <a:custGeom>
              <a:avLst/>
              <a:gdLst>
                <a:gd name="connsiteX0" fmla="*/ 76216 w 89663"/>
                <a:gd name="connsiteY0" fmla="*/ 1299 h 220333"/>
                <a:gd name="connsiteX1" fmla="*/ 71918 w 89663"/>
                <a:gd name="connsiteY1" fmla="*/ 6239 h 220333"/>
                <a:gd name="connsiteX2" fmla="*/ 69103 w 89663"/>
                <a:gd name="connsiteY2" fmla="*/ 8066 h 220333"/>
                <a:gd name="connsiteX3" fmla="*/ 58779 w 89663"/>
                <a:gd name="connsiteY3" fmla="*/ 19230 h 220333"/>
                <a:gd name="connsiteX4" fmla="*/ 64706 w 89663"/>
                <a:gd name="connsiteY4" fmla="*/ 13303 h 220333"/>
                <a:gd name="connsiteX5" fmla="*/ 44503 w 89663"/>
                <a:gd name="connsiteY5" fmla="*/ 46004 h 220333"/>
                <a:gd name="connsiteX6" fmla="*/ 30078 w 89663"/>
                <a:gd name="connsiteY6" fmla="*/ 83399 h 220333"/>
                <a:gd name="connsiteX7" fmla="*/ 18470 w 89663"/>
                <a:gd name="connsiteY7" fmla="*/ 117188 h 220333"/>
                <a:gd name="connsiteX8" fmla="*/ 14715 w 89663"/>
                <a:gd name="connsiteY8" fmla="*/ 165351 h 220333"/>
                <a:gd name="connsiteX9" fmla="*/ 11355 w 89663"/>
                <a:gd name="connsiteY9" fmla="*/ 152607 h 220333"/>
                <a:gd name="connsiteX10" fmla="*/ 10862 w 89663"/>
                <a:gd name="connsiteY10" fmla="*/ 161202 h 220333"/>
                <a:gd name="connsiteX11" fmla="*/ 28251 w 89663"/>
                <a:gd name="connsiteY11" fmla="*/ 138923 h 220333"/>
                <a:gd name="connsiteX12" fmla="*/ 8590 w 89663"/>
                <a:gd name="connsiteY12" fmla="*/ 156262 h 220333"/>
                <a:gd name="connsiteX13" fmla="*/ 1723 w 89663"/>
                <a:gd name="connsiteY13" fmla="*/ 176022 h 220333"/>
                <a:gd name="connsiteX14" fmla="*/ 12541 w 89663"/>
                <a:gd name="connsiteY14" fmla="*/ 216084 h 220333"/>
                <a:gd name="connsiteX15" fmla="*/ 30967 w 89663"/>
                <a:gd name="connsiteY15" fmla="*/ 218455 h 220333"/>
                <a:gd name="connsiteX16" fmla="*/ 54333 w 89663"/>
                <a:gd name="connsiteY16" fmla="*/ 190248 h 220333"/>
                <a:gd name="connsiteX17" fmla="*/ 54135 w 89663"/>
                <a:gd name="connsiteY17" fmla="*/ 149840 h 220333"/>
                <a:gd name="connsiteX18" fmla="*/ 54185 w 89663"/>
                <a:gd name="connsiteY18" fmla="*/ 172909 h 220333"/>
                <a:gd name="connsiteX19" fmla="*/ 58383 w 89663"/>
                <a:gd name="connsiteY19" fmla="*/ 165351 h 220333"/>
                <a:gd name="connsiteX20" fmla="*/ 42872 w 89663"/>
                <a:gd name="connsiteY20" fmla="*/ 177207 h 220333"/>
                <a:gd name="connsiteX21" fmla="*/ 65151 w 89663"/>
                <a:gd name="connsiteY21" fmla="*/ 152854 h 220333"/>
                <a:gd name="connsiteX22" fmla="*/ 70239 w 89663"/>
                <a:gd name="connsiteY22" fmla="*/ 134230 h 220333"/>
                <a:gd name="connsiteX23" fmla="*/ 78835 w 89663"/>
                <a:gd name="connsiteY23" fmla="*/ 98120 h 220333"/>
                <a:gd name="connsiteX24" fmla="*/ 86096 w 89663"/>
                <a:gd name="connsiteY24" fmla="*/ 61614 h 220333"/>
                <a:gd name="connsiteX25" fmla="*/ 86639 w 89663"/>
                <a:gd name="connsiteY25" fmla="*/ 19230 h 220333"/>
                <a:gd name="connsiteX26" fmla="*/ 88764 w 89663"/>
                <a:gd name="connsiteY26" fmla="*/ 27332 h 220333"/>
                <a:gd name="connsiteX27" fmla="*/ 85750 w 89663"/>
                <a:gd name="connsiteY27" fmla="*/ 12561 h 220333"/>
                <a:gd name="connsiteX28" fmla="*/ 83775 w 89663"/>
                <a:gd name="connsiteY28" fmla="*/ 9943 h 220333"/>
                <a:gd name="connsiteX29" fmla="*/ 84614 w 89663"/>
                <a:gd name="connsiteY29" fmla="*/ 10141 h 220333"/>
                <a:gd name="connsiteX30" fmla="*/ 83577 w 89663"/>
                <a:gd name="connsiteY30" fmla="*/ 3274 h 220333"/>
                <a:gd name="connsiteX31" fmla="*/ 76216 w 89663"/>
                <a:gd name="connsiteY31" fmla="*/ 1299 h 220333"/>
                <a:gd name="connsiteX32" fmla="*/ 76216 w 89663"/>
                <a:gd name="connsiteY32" fmla="*/ 1299 h 22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9663" h="220333">
                  <a:moveTo>
                    <a:pt x="76216" y="1299"/>
                  </a:moveTo>
                  <a:cubicBezTo>
                    <a:pt x="74784" y="2929"/>
                    <a:pt x="73400" y="4658"/>
                    <a:pt x="71918" y="6239"/>
                  </a:cubicBezTo>
                  <a:cubicBezTo>
                    <a:pt x="68906" y="9351"/>
                    <a:pt x="77353" y="3818"/>
                    <a:pt x="69103" y="8066"/>
                  </a:cubicBezTo>
                  <a:cubicBezTo>
                    <a:pt x="64262" y="10536"/>
                    <a:pt x="61694" y="14834"/>
                    <a:pt x="58779" y="19230"/>
                  </a:cubicBezTo>
                  <a:cubicBezTo>
                    <a:pt x="60754" y="17254"/>
                    <a:pt x="62731" y="15278"/>
                    <a:pt x="64706" y="13303"/>
                  </a:cubicBezTo>
                  <a:cubicBezTo>
                    <a:pt x="53740" y="20564"/>
                    <a:pt x="49344" y="34247"/>
                    <a:pt x="44503" y="46004"/>
                  </a:cubicBezTo>
                  <a:cubicBezTo>
                    <a:pt x="39365" y="58354"/>
                    <a:pt x="34623" y="70803"/>
                    <a:pt x="30078" y="83399"/>
                  </a:cubicBezTo>
                  <a:cubicBezTo>
                    <a:pt x="26027" y="94613"/>
                    <a:pt x="21927" y="105777"/>
                    <a:pt x="18470" y="117188"/>
                  </a:cubicBezTo>
                  <a:cubicBezTo>
                    <a:pt x="14023" y="131909"/>
                    <a:pt x="4193" y="151421"/>
                    <a:pt x="14715" y="165351"/>
                  </a:cubicBezTo>
                  <a:cubicBezTo>
                    <a:pt x="13579" y="161103"/>
                    <a:pt x="12492" y="156855"/>
                    <a:pt x="11355" y="152607"/>
                  </a:cubicBezTo>
                  <a:cubicBezTo>
                    <a:pt x="11207" y="155472"/>
                    <a:pt x="11011" y="158337"/>
                    <a:pt x="10862" y="161202"/>
                  </a:cubicBezTo>
                  <a:cubicBezTo>
                    <a:pt x="16641" y="153792"/>
                    <a:pt x="22421" y="146333"/>
                    <a:pt x="28251" y="138923"/>
                  </a:cubicBezTo>
                  <a:cubicBezTo>
                    <a:pt x="18963" y="142579"/>
                    <a:pt x="12986" y="147173"/>
                    <a:pt x="8590" y="156262"/>
                  </a:cubicBezTo>
                  <a:cubicBezTo>
                    <a:pt x="5576" y="162437"/>
                    <a:pt x="3551" y="169402"/>
                    <a:pt x="1723" y="176022"/>
                  </a:cubicBezTo>
                  <a:cubicBezTo>
                    <a:pt x="-2525" y="191483"/>
                    <a:pt x="1081" y="205018"/>
                    <a:pt x="12541" y="216084"/>
                  </a:cubicBezTo>
                  <a:cubicBezTo>
                    <a:pt x="17778" y="221122"/>
                    <a:pt x="24694" y="221369"/>
                    <a:pt x="30967" y="218455"/>
                  </a:cubicBezTo>
                  <a:cubicBezTo>
                    <a:pt x="43613" y="212576"/>
                    <a:pt x="50924" y="203981"/>
                    <a:pt x="54333" y="190248"/>
                  </a:cubicBezTo>
                  <a:cubicBezTo>
                    <a:pt x="57445" y="177652"/>
                    <a:pt x="62632" y="161399"/>
                    <a:pt x="54135" y="149840"/>
                  </a:cubicBezTo>
                  <a:cubicBezTo>
                    <a:pt x="54135" y="157547"/>
                    <a:pt x="54185" y="165203"/>
                    <a:pt x="54185" y="172909"/>
                  </a:cubicBezTo>
                  <a:cubicBezTo>
                    <a:pt x="55568" y="170390"/>
                    <a:pt x="56950" y="167871"/>
                    <a:pt x="58383" y="165351"/>
                  </a:cubicBezTo>
                  <a:cubicBezTo>
                    <a:pt x="53196" y="169303"/>
                    <a:pt x="48010" y="173255"/>
                    <a:pt x="42872" y="177207"/>
                  </a:cubicBezTo>
                  <a:cubicBezTo>
                    <a:pt x="55666" y="172416"/>
                    <a:pt x="61595" y="165845"/>
                    <a:pt x="65151" y="152854"/>
                  </a:cubicBezTo>
                  <a:cubicBezTo>
                    <a:pt x="66830" y="146629"/>
                    <a:pt x="68559" y="140454"/>
                    <a:pt x="70239" y="134230"/>
                  </a:cubicBezTo>
                  <a:cubicBezTo>
                    <a:pt x="73549" y="122276"/>
                    <a:pt x="76216" y="110223"/>
                    <a:pt x="78835" y="98120"/>
                  </a:cubicBezTo>
                  <a:cubicBezTo>
                    <a:pt x="81502" y="85968"/>
                    <a:pt x="84022" y="73865"/>
                    <a:pt x="86096" y="61614"/>
                  </a:cubicBezTo>
                  <a:cubicBezTo>
                    <a:pt x="88418" y="47882"/>
                    <a:pt x="92518" y="32420"/>
                    <a:pt x="86639" y="19230"/>
                  </a:cubicBezTo>
                  <a:cubicBezTo>
                    <a:pt x="87331" y="21947"/>
                    <a:pt x="88072" y="24664"/>
                    <a:pt x="88764" y="27332"/>
                  </a:cubicBezTo>
                  <a:cubicBezTo>
                    <a:pt x="88616" y="22046"/>
                    <a:pt x="88616" y="17205"/>
                    <a:pt x="85750" y="12561"/>
                  </a:cubicBezTo>
                  <a:cubicBezTo>
                    <a:pt x="85059" y="11672"/>
                    <a:pt x="84416" y="10833"/>
                    <a:pt x="83775" y="9943"/>
                  </a:cubicBezTo>
                  <a:cubicBezTo>
                    <a:pt x="84070" y="9993"/>
                    <a:pt x="84317" y="10042"/>
                    <a:pt x="84614" y="10141"/>
                  </a:cubicBezTo>
                  <a:cubicBezTo>
                    <a:pt x="84169" y="7918"/>
                    <a:pt x="83923" y="5547"/>
                    <a:pt x="83577" y="3274"/>
                  </a:cubicBezTo>
                  <a:cubicBezTo>
                    <a:pt x="83033" y="14"/>
                    <a:pt x="78340" y="-1122"/>
                    <a:pt x="76216" y="1299"/>
                  </a:cubicBezTo>
                  <a:lnTo>
                    <a:pt x="76216" y="1299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8" name="任意多边形: 形状 387"/>
            <p:cNvSpPr/>
            <p:nvPr/>
          </p:nvSpPr>
          <p:spPr>
            <a:xfrm flipH="1">
              <a:off x="0" y="5201040"/>
              <a:ext cx="171998" cy="119327"/>
            </a:xfrm>
            <a:custGeom>
              <a:avLst/>
              <a:gdLst>
                <a:gd name="connsiteX0" fmla="*/ 166538 w 171998"/>
                <a:gd name="connsiteY0" fmla="*/ 0 h 119327"/>
                <a:gd name="connsiteX1" fmla="*/ 138529 w 171998"/>
                <a:gd name="connsiteY1" fmla="*/ 4779 h 119327"/>
                <a:gd name="connsiteX2" fmla="*/ 87550 w 171998"/>
                <a:gd name="connsiteY2" fmla="*/ 21674 h 119327"/>
                <a:gd name="connsiteX3" fmla="*/ 40029 w 171998"/>
                <a:gd name="connsiteY3" fmla="*/ 42569 h 119327"/>
                <a:gd name="connsiteX4" fmla="*/ 16959 w 171998"/>
                <a:gd name="connsiteY4" fmla="*/ 58525 h 119327"/>
                <a:gd name="connsiteX5" fmla="*/ 1053 w 171998"/>
                <a:gd name="connsiteY5" fmla="*/ 86435 h 119327"/>
                <a:gd name="connsiteX6" fmla="*/ 39880 w 171998"/>
                <a:gd name="connsiteY6" fmla="*/ 116370 h 119327"/>
                <a:gd name="connsiteX7" fmla="*/ 40227 w 171998"/>
                <a:gd name="connsiteY7" fmla="*/ 116074 h 119327"/>
                <a:gd name="connsiteX8" fmla="*/ 50303 w 171998"/>
                <a:gd name="connsiteY8" fmla="*/ 111628 h 119327"/>
                <a:gd name="connsiteX9" fmla="*/ 59343 w 171998"/>
                <a:gd name="connsiteY9" fmla="*/ 104762 h 119327"/>
                <a:gd name="connsiteX10" fmla="*/ 60628 w 171998"/>
                <a:gd name="connsiteY10" fmla="*/ 103527 h 119327"/>
                <a:gd name="connsiteX11" fmla="*/ 62110 w 171998"/>
                <a:gd name="connsiteY11" fmla="*/ 102490 h 119327"/>
                <a:gd name="connsiteX12" fmla="*/ 67149 w 171998"/>
                <a:gd name="connsiteY12" fmla="*/ 99130 h 119327"/>
                <a:gd name="connsiteX13" fmla="*/ 77769 w 171998"/>
                <a:gd name="connsiteY13" fmla="*/ 93005 h 119327"/>
                <a:gd name="connsiteX14" fmla="*/ 118473 w 171998"/>
                <a:gd name="connsiteY14" fmla="*/ 74678 h 119327"/>
                <a:gd name="connsiteX15" fmla="*/ 161549 w 171998"/>
                <a:gd name="connsiteY15" fmla="*/ 52399 h 119327"/>
                <a:gd name="connsiteX16" fmla="*/ 171998 w 171998"/>
                <a:gd name="connsiteY16" fmla="*/ 44489 h 119327"/>
                <a:gd name="connsiteX17" fmla="*/ 171998 w 171998"/>
                <a:gd name="connsiteY17" fmla="*/ 821 h 11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1998" h="119327">
                  <a:moveTo>
                    <a:pt x="166538" y="0"/>
                  </a:moveTo>
                  <a:cubicBezTo>
                    <a:pt x="156522" y="186"/>
                    <a:pt x="145790" y="2952"/>
                    <a:pt x="138529" y="4779"/>
                  </a:cubicBezTo>
                  <a:cubicBezTo>
                    <a:pt x="121141" y="9126"/>
                    <a:pt x="104148" y="15054"/>
                    <a:pt x="87550" y="21674"/>
                  </a:cubicBezTo>
                  <a:cubicBezTo>
                    <a:pt x="71495" y="28046"/>
                    <a:pt x="55144" y="34122"/>
                    <a:pt x="40029" y="42569"/>
                  </a:cubicBezTo>
                  <a:cubicBezTo>
                    <a:pt x="31927" y="47064"/>
                    <a:pt x="23925" y="52399"/>
                    <a:pt x="16959" y="58525"/>
                  </a:cubicBezTo>
                  <a:cubicBezTo>
                    <a:pt x="8265" y="66182"/>
                    <a:pt x="4165" y="75469"/>
                    <a:pt x="1053" y="86435"/>
                  </a:cubicBezTo>
                  <a:cubicBezTo>
                    <a:pt x="-5517" y="109553"/>
                    <a:pt x="20022" y="126398"/>
                    <a:pt x="39880" y="116370"/>
                  </a:cubicBezTo>
                  <a:cubicBezTo>
                    <a:pt x="43091" y="114790"/>
                    <a:pt x="43239" y="114691"/>
                    <a:pt x="40227" y="116074"/>
                  </a:cubicBezTo>
                  <a:cubicBezTo>
                    <a:pt x="43734" y="114938"/>
                    <a:pt x="47092" y="113456"/>
                    <a:pt x="50303" y="111628"/>
                  </a:cubicBezTo>
                  <a:cubicBezTo>
                    <a:pt x="53366" y="109406"/>
                    <a:pt x="56379" y="107083"/>
                    <a:pt x="59343" y="104762"/>
                  </a:cubicBezTo>
                  <a:cubicBezTo>
                    <a:pt x="61962" y="102589"/>
                    <a:pt x="62407" y="102193"/>
                    <a:pt x="60628" y="103527"/>
                  </a:cubicBezTo>
                  <a:cubicBezTo>
                    <a:pt x="58849" y="104811"/>
                    <a:pt x="59343" y="104466"/>
                    <a:pt x="62110" y="102490"/>
                  </a:cubicBezTo>
                  <a:cubicBezTo>
                    <a:pt x="63789" y="101354"/>
                    <a:pt x="65469" y="100218"/>
                    <a:pt x="67149" y="99130"/>
                  </a:cubicBezTo>
                  <a:cubicBezTo>
                    <a:pt x="70606" y="96957"/>
                    <a:pt x="74163" y="94932"/>
                    <a:pt x="77769" y="93005"/>
                  </a:cubicBezTo>
                  <a:cubicBezTo>
                    <a:pt x="90958" y="86040"/>
                    <a:pt x="104889" y="80705"/>
                    <a:pt x="118473" y="74678"/>
                  </a:cubicBezTo>
                  <a:cubicBezTo>
                    <a:pt x="133194" y="68158"/>
                    <a:pt x="147915" y="60945"/>
                    <a:pt x="161549" y="52399"/>
                  </a:cubicBezTo>
                  <a:lnTo>
                    <a:pt x="171998" y="44489"/>
                  </a:lnTo>
                  <a:lnTo>
                    <a:pt x="171998" y="821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6" name="任意多边形: 形状 345"/>
            <p:cNvSpPr/>
            <p:nvPr/>
          </p:nvSpPr>
          <p:spPr>
            <a:xfrm flipH="1">
              <a:off x="373497" y="5976303"/>
              <a:ext cx="215326" cy="86176"/>
            </a:xfrm>
            <a:custGeom>
              <a:avLst/>
              <a:gdLst>
                <a:gd name="connsiteX0" fmla="*/ 1350 w 215326"/>
                <a:gd name="connsiteY0" fmla="*/ 17573 h 86176"/>
                <a:gd name="connsiteX1" fmla="*/ 9847 w 215326"/>
                <a:gd name="connsiteY1" fmla="*/ 25328 h 86176"/>
                <a:gd name="connsiteX2" fmla="*/ 20022 w 215326"/>
                <a:gd name="connsiteY2" fmla="*/ 33034 h 86176"/>
                <a:gd name="connsiteX3" fmla="*/ 44968 w 215326"/>
                <a:gd name="connsiteY3" fmla="*/ 43705 h 86176"/>
                <a:gd name="connsiteX4" fmla="*/ 95454 w 215326"/>
                <a:gd name="connsiteY4" fmla="*/ 59561 h 86176"/>
                <a:gd name="connsiteX5" fmla="*/ 143173 w 215326"/>
                <a:gd name="connsiteY5" fmla="*/ 75270 h 86176"/>
                <a:gd name="connsiteX6" fmla="*/ 168564 w 215326"/>
                <a:gd name="connsiteY6" fmla="*/ 82778 h 86176"/>
                <a:gd name="connsiteX7" fmla="*/ 184717 w 215326"/>
                <a:gd name="connsiteY7" fmla="*/ 86138 h 86176"/>
                <a:gd name="connsiteX8" fmla="*/ 204081 w 215326"/>
                <a:gd name="connsiteY8" fmla="*/ 81099 h 86176"/>
                <a:gd name="connsiteX9" fmla="*/ 212233 w 215326"/>
                <a:gd name="connsiteY9" fmla="*/ 50719 h 86176"/>
                <a:gd name="connsiteX10" fmla="*/ 199191 w 215326"/>
                <a:gd name="connsiteY10" fmla="*/ 37332 h 86176"/>
                <a:gd name="connsiteX11" fmla="*/ 183729 w 215326"/>
                <a:gd name="connsiteY11" fmla="*/ 31750 h 86176"/>
                <a:gd name="connsiteX12" fmla="*/ 157993 w 215326"/>
                <a:gd name="connsiteY12" fmla="*/ 25476 h 86176"/>
                <a:gd name="connsiteX13" fmla="*/ 107458 w 215326"/>
                <a:gd name="connsiteY13" fmla="*/ 14806 h 86176"/>
                <a:gd name="connsiteX14" fmla="*/ 58553 w 215326"/>
                <a:gd name="connsiteY14" fmla="*/ 3593 h 86176"/>
                <a:gd name="connsiteX15" fmla="*/ 30248 w 215326"/>
                <a:gd name="connsiteY15" fmla="*/ 36 h 86176"/>
                <a:gd name="connsiteX16" fmla="*/ 17059 w 215326"/>
                <a:gd name="connsiteY16" fmla="*/ 1469 h 86176"/>
                <a:gd name="connsiteX17" fmla="*/ 4956 w 215326"/>
                <a:gd name="connsiteY17" fmla="*/ 3988 h 86176"/>
                <a:gd name="connsiteX18" fmla="*/ 1350 w 215326"/>
                <a:gd name="connsiteY18" fmla="*/ 17573 h 86176"/>
                <a:gd name="connsiteX19" fmla="*/ 1350 w 215326"/>
                <a:gd name="connsiteY19" fmla="*/ 17573 h 8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5326" h="86176">
                  <a:moveTo>
                    <a:pt x="1350" y="17573"/>
                  </a:moveTo>
                  <a:cubicBezTo>
                    <a:pt x="3918" y="21179"/>
                    <a:pt x="6437" y="22809"/>
                    <a:pt x="9847" y="25328"/>
                  </a:cubicBezTo>
                  <a:cubicBezTo>
                    <a:pt x="13354" y="27946"/>
                    <a:pt x="16120" y="30861"/>
                    <a:pt x="20022" y="33034"/>
                  </a:cubicBezTo>
                  <a:cubicBezTo>
                    <a:pt x="27976" y="37431"/>
                    <a:pt x="36571" y="40246"/>
                    <a:pt x="44968" y="43705"/>
                  </a:cubicBezTo>
                  <a:cubicBezTo>
                    <a:pt x="61122" y="50373"/>
                    <a:pt x="78659" y="54572"/>
                    <a:pt x="95454" y="59561"/>
                  </a:cubicBezTo>
                  <a:cubicBezTo>
                    <a:pt x="111558" y="64353"/>
                    <a:pt x="127069" y="70528"/>
                    <a:pt x="143173" y="75270"/>
                  </a:cubicBezTo>
                  <a:cubicBezTo>
                    <a:pt x="151620" y="77789"/>
                    <a:pt x="160117" y="80259"/>
                    <a:pt x="168564" y="82778"/>
                  </a:cubicBezTo>
                  <a:cubicBezTo>
                    <a:pt x="173850" y="84360"/>
                    <a:pt x="179136" y="85792"/>
                    <a:pt x="184717" y="86138"/>
                  </a:cubicBezTo>
                  <a:cubicBezTo>
                    <a:pt x="191731" y="86533"/>
                    <a:pt x="197807" y="83816"/>
                    <a:pt x="204081" y="81099"/>
                  </a:cubicBezTo>
                  <a:cubicBezTo>
                    <a:pt x="214257" y="76703"/>
                    <a:pt x="218851" y="59611"/>
                    <a:pt x="212233" y="50719"/>
                  </a:cubicBezTo>
                  <a:cubicBezTo>
                    <a:pt x="208330" y="45483"/>
                    <a:pt x="204872" y="40790"/>
                    <a:pt x="199191" y="37332"/>
                  </a:cubicBezTo>
                  <a:cubicBezTo>
                    <a:pt x="194449" y="34467"/>
                    <a:pt x="189065" y="33034"/>
                    <a:pt x="183729" y="31750"/>
                  </a:cubicBezTo>
                  <a:cubicBezTo>
                    <a:pt x="175134" y="29675"/>
                    <a:pt x="166588" y="27601"/>
                    <a:pt x="157993" y="25476"/>
                  </a:cubicBezTo>
                  <a:cubicBezTo>
                    <a:pt x="141197" y="21376"/>
                    <a:pt x="124253" y="18808"/>
                    <a:pt x="107458" y="14806"/>
                  </a:cubicBezTo>
                  <a:cubicBezTo>
                    <a:pt x="91305" y="10904"/>
                    <a:pt x="74954" y="6260"/>
                    <a:pt x="58553" y="3593"/>
                  </a:cubicBezTo>
                  <a:cubicBezTo>
                    <a:pt x="49168" y="2061"/>
                    <a:pt x="39732" y="579"/>
                    <a:pt x="30248" y="36"/>
                  </a:cubicBezTo>
                  <a:cubicBezTo>
                    <a:pt x="25604" y="-211"/>
                    <a:pt x="21603" y="876"/>
                    <a:pt x="17059" y="1469"/>
                  </a:cubicBezTo>
                  <a:cubicBezTo>
                    <a:pt x="12661" y="2012"/>
                    <a:pt x="9154" y="2061"/>
                    <a:pt x="4956" y="3988"/>
                  </a:cubicBezTo>
                  <a:cubicBezTo>
                    <a:pt x="411" y="6112"/>
                    <a:pt x="-1515" y="13423"/>
                    <a:pt x="1350" y="17573"/>
                  </a:cubicBezTo>
                  <a:lnTo>
                    <a:pt x="1350" y="17573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0" name="任意多边形: 形状 389"/>
            <p:cNvSpPr/>
            <p:nvPr/>
          </p:nvSpPr>
          <p:spPr>
            <a:xfrm flipH="1">
              <a:off x="0" y="5548823"/>
              <a:ext cx="824690" cy="584005"/>
            </a:xfrm>
            <a:custGeom>
              <a:avLst/>
              <a:gdLst>
                <a:gd name="connsiteX0" fmla="*/ 1535 w 824690"/>
                <a:gd name="connsiteY0" fmla="*/ 119 h 584005"/>
                <a:gd name="connsiteX1" fmla="*/ 547 w 824690"/>
                <a:gd name="connsiteY1" fmla="*/ 1898 h 584005"/>
                <a:gd name="connsiteX2" fmla="*/ 70150 w 824690"/>
                <a:gd name="connsiteY2" fmla="*/ 36131 h 584005"/>
                <a:gd name="connsiteX3" fmla="*/ 137628 w 824690"/>
                <a:gd name="connsiteY3" fmla="*/ 74267 h 584005"/>
                <a:gd name="connsiteX4" fmla="*/ 272239 w 824690"/>
                <a:gd name="connsiteY4" fmla="*/ 151576 h 584005"/>
                <a:gd name="connsiteX5" fmla="*/ 529508 w 824690"/>
                <a:gd name="connsiteY5" fmla="*/ 325212 h 584005"/>
                <a:gd name="connsiteX6" fmla="*/ 767856 w 824690"/>
                <a:gd name="connsiteY6" fmla="*/ 525276 h 584005"/>
                <a:gd name="connsiteX7" fmla="*/ 824690 w 824690"/>
                <a:gd name="connsiteY7" fmla="*/ 584005 h 584005"/>
                <a:gd name="connsiteX8" fmla="*/ 824690 w 824690"/>
                <a:gd name="connsiteY8" fmla="*/ 557684 h 584005"/>
                <a:gd name="connsiteX9" fmla="*/ 807918 w 824690"/>
                <a:gd name="connsiteY9" fmla="*/ 539898 h 584005"/>
                <a:gd name="connsiteX10" fmla="*/ 571002 w 824690"/>
                <a:gd name="connsiteY10" fmla="*/ 337117 h 584005"/>
                <a:gd name="connsiteX11" fmla="*/ 313537 w 824690"/>
                <a:gd name="connsiteY11" fmla="*/ 160270 h 584005"/>
                <a:gd name="connsiteX12" fmla="*/ 178778 w 824690"/>
                <a:gd name="connsiteY12" fmla="*/ 83258 h 584005"/>
                <a:gd name="connsiteX13" fmla="*/ 36855 w 824690"/>
                <a:gd name="connsiteY13" fmla="*/ 16273 h 584005"/>
                <a:gd name="connsiteX14" fmla="*/ 1535 w 824690"/>
                <a:gd name="connsiteY14" fmla="*/ 119 h 58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4690" h="584005">
                  <a:moveTo>
                    <a:pt x="1535" y="119"/>
                  </a:moveTo>
                  <a:cubicBezTo>
                    <a:pt x="399" y="-473"/>
                    <a:pt x="-688" y="1305"/>
                    <a:pt x="547" y="1898"/>
                  </a:cubicBezTo>
                  <a:cubicBezTo>
                    <a:pt x="23912" y="12914"/>
                    <a:pt x="47377" y="23880"/>
                    <a:pt x="70150" y="36131"/>
                  </a:cubicBezTo>
                  <a:cubicBezTo>
                    <a:pt x="92922" y="48332"/>
                    <a:pt x="115053" y="61769"/>
                    <a:pt x="137628" y="74267"/>
                  </a:cubicBezTo>
                  <a:cubicBezTo>
                    <a:pt x="182878" y="99312"/>
                    <a:pt x="227879" y="124900"/>
                    <a:pt x="272239" y="151576"/>
                  </a:cubicBezTo>
                  <a:cubicBezTo>
                    <a:pt x="360959" y="204926"/>
                    <a:pt x="446864" y="262920"/>
                    <a:pt x="529508" y="325212"/>
                  </a:cubicBezTo>
                  <a:cubicBezTo>
                    <a:pt x="612349" y="387652"/>
                    <a:pt x="691930" y="454538"/>
                    <a:pt x="767856" y="525276"/>
                  </a:cubicBezTo>
                  <a:lnTo>
                    <a:pt x="824690" y="584005"/>
                  </a:lnTo>
                  <a:lnTo>
                    <a:pt x="824690" y="557684"/>
                  </a:lnTo>
                  <a:lnTo>
                    <a:pt x="807918" y="539898"/>
                  </a:lnTo>
                  <a:cubicBezTo>
                    <a:pt x="732634" y="468171"/>
                    <a:pt x="653547" y="400396"/>
                    <a:pt x="571002" y="337117"/>
                  </a:cubicBezTo>
                  <a:cubicBezTo>
                    <a:pt x="488358" y="273689"/>
                    <a:pt x="402455" y="214608"/>
                    <a:pt x="313537" y="160270"/>
                  </a:cubicBezTo>
                  <a:cubicBezTo>
                    <a:pt x="269374" y="133298"/>
                    <a:pt x="224471" y="107512"/>
                    <a:pt x="178778" y="83258"/>
                  </a:cubicBezTo>
                  <a:cubicBezTo>
                    <a:pt x="132540" y="58657"/>
                    <a:pt x="84277" y="38354"/>
                    <a:pt x="36855" y="16273"/>
                  </a:cubicBezTo>
                  <a:cubicBezTo>
                    <a:pt x="25098" y="10790"/>
                    <a:pt x="13342" y="5405"/>
                    <a:pt x="1535" y="11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18" name="任意多边形: 形状 317"/>
            <p:cNvSpPr/>
            <p:nvPr/>
          </p:nvSpPr>
          <p:spPr>
            <a:xfrm flipH="1">
              <a:off x="152976" y="4966230"/>
              <a:ext cx="526415" cy="1009222"/>
            </a:xfrm>
            <a:custGeom>
              <a:avLst/>
              <a:gdLst>
                <a:gd name="connsiteX0" fmla="*/ 526230 w 526415"/>
                <a:gd name="connsiteY0" fmla="*/ 1006503 h 1009222"/>
                <a:gd name="connsiteX1" fmla="*/ 502815 w 526415"/>
                <a:gd name="connsiteY1" fmla="*/ 954585 h 1009222"/>
                <a:gd name="connsiteX2" fmla="*/ 477374 w 526415"/>
                <a:gd name="connsiteY2" fmla="*/ 907311 h 1009222"/>
                <a:gd name="connsiteX3" fmla="*/ 421208 w 526415"/>
                <a:gd name="connsiteY3" fmla="*/ 811823 h 1009222"/>
                <a:gd name="connsiteX4" fmla="*/ 303689 w 526415"/>
                <a:gd name="connsiteY4" fmla="*/ 623269 h 1009222"/>
                <a:gd name="connsiteX5" fmla="*/ 90683 w 526415"/>
                <a:gd name="connsiteY5" fmla="*/ 238700 h 1009222"/>
                <a:gd name="connsiteX6" fmla="*/ 46668 w 526415"/>
                <a:gd name="connsiteY6" fmla="*/ 124491 h 1009222"/>
                <a:gd name="connsiteX7" fmla="*/ 11792 w 526415"/>
                <a:gd name="connsiteY7" fmla="*/ 4403 h 1009222"/>
                <a:gd name="connsiteX8" fmla="*/ 85 w 526415"/>
                <a:gd name="connsiteY8" fmla="*/ 7416 h 1009222"/>
                <a:gd name="connsiteX9" fmla="*/ 27896 w 526415"/>
                <a:gd name="connsiteY9" fmla="*/ 114858 h 1009222"/>
                <a:gd name="connsiteX10" fmla="*/ 65143 w 526415"/>
                <a:gd name="connsiteY10" fmla="*/ 215928 h 1009222"/>
                <a:gd name="connsiteX11" fmla="*/ 161322 w 526415"/>
                <a:gd name="connsiteY11" fmla="*/ 413769 h 1009222"/>
                <a:gd name="connsiteX12" fmla="*/ 394336 w 526415"/>
                <a:gd name="connsiteY12" fmla="*/ 794287 h 1009222"/>
                <a:gd name="connsiteX13" fmla="*/ 458257 w 526415"/>
                <a:gd name="connsiteY13" fmla="*/ 900000 h 1009222"/>
                <a:gd name="connsiteX14" fmla="*/ 490119 w 526415"/>
                <a:gd name="connsiteY14" fmla="*/ 954535 h 1009222"/>
                <a:gd name="connsiteX15" fmla="*/ 523068 w 526415"/>
                <a:gd name="connsiteY15" fmla="*/ 1008232 h 1009222"/>
                <a:gd name="connsiteX16" fmla="*/ 526230 w 526415"/>
                <a:gd name="connsiteY16" fmla="*/ 1006503 h 1009222"/>
                <a:gd name="connsiteX17" fmla="*/ 526230 w 526415"/>
                <a:gd name="connsiteY17" fmla="*/ 1006503 h 100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6415" h="1009222">
                  <a:moveTo>
                    <a:pt x="526230" y="1006503"/>
                  </a:moveTo>
                  <a:cubicBezTo>
                    <a:pt x="518424" y="989164"/>
                    <a:pt x="511460" y="971628"/>
                    <a:pt x="502815" y="954585"/>
                  </a:cubicBezTo>
                  <a:cubicBezTo>
                    <a:pt x="494663" y="938629"/>
                    <a:pt x="486167" y="922920"/>
                    <a:pt x="477374" y="907311"/>
                  </a:cubicBezTo>
                  <a:cubicBezTo>
                    <a:pt x="459195" y="875152"/>
                    <a:pt x="440424" y="843388"/>
                    <a:pt x="421208" y="811823"/>
                  </a:cubicBezTo>
                  <a:cubicBezTo>
                    <a:pt x="382776" y="748543"/>
                    <a:pt x="343059" y="686005"/>
                    <a:pt x="303689" y="623269"/>
                  </a:cubicBezTo>
                  <a:cubicBezTo>
                    <a:pt x="225787" y="499179"/>
                    <a:pt x="149219" y="373361"/>
                    <a:pt x="90683" y="238700"/>
                  </a:cubicBezTo>
                  <a:cubicBezTo>
                    <a:pt x="74430" y="201305"/>
                    <a:pt x="59611" y="163219"/>
                    <a:pt x="46668" y="124491"/>
                  </a:cubicBezTo>
                  <a:cubicBezTo>
                    <a:pt x="33429" y="84873"/>
                    <a:pt x="23648" y="44415"/>
                    <a:pt x="11792" y="4403"/>
                  </a:cubicBezTo>
                  <a:cubicBezTo>
                    <a:pt x="9520" y="-3205"/>
                    <a:pt x="-1051" y="-142"/>
                    <a:pt x="85" y="7416"/>
                  </a:cubicBezTo>
                  <a:cubicBezTo>
                    <a:pt x="5617" y="44070"/>
                    <a:pt x="16535" y="79637"/>
                    <a:pt x="27896" y="114858"/>
                  </a:cubicBezTo>
                  <a:cubicBezTo>
                    <a:pt x="38912" y="149042"/>
                    <a:pt x="51459" y="182732"/>
                    <a:pt x="65143" y="215928"/>
                  </a:cubicBezTo>
                  <a:cubicBezTo>
                    <a:pt x="93054" y="283801"/>
                    <a:pt x="125854" y="349551"/>
                    <a:pt x="161322" y="413769"/>
                  </a:cubicBezTo>
                  <a:cubicBezTo>
                    <a:pt x="233296" y="544033"/>
                    <a:pt x="315940" y="667876"/>
                    <a:pt x="394336" y="794287"/>
                  </a:cubicBezTo>
                  <a:cubicBezTo>
                    <a:pt x="416021" y="829261"/>
                    <a:pt x="437411" y="864482"/>
                    <a:pt x="458257" y="900000"/>
                  </a:cubicBezTo>
                  <a:cubicBezTo>
                    <a:pt x="468927" y="918129"/>
                    <a:pt x="479697" y="936258"/>
                    <a:pt x="490119" y="954535"/>
                  </a:cubicBezTo>
                  <a:cubicBezTo>
                    <a:pt x="500592" y="972813"/>
                    <a:pt x="512398" y="990152"/>
                    <a:pt x="523068" y="1008232"/>
                  </a:cubicBezTo>
                  <a:cubicBezTo>
                    <a:pt x="524303" y="1010405"/>
                    <a:pt x="527168" y="1008627"/>
                    <a:pt x="526230" y="1006503"/>
                  </a:cubicBezTo>
                  <a:lnTo>
                    <a:pt x="526230" y="100650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19" name="任意多边形: 形状 318"/>
            <p:cNvSpPr/>
            <p:nvPr/>
          </p:nvSpPr>
          <p:spPr>
            <a:xfrm flipH="1">
              <a:off x="215489" y="4806572"/>
              <a:ext cx="155472" cy="822953"/>
            </a:xfrm>
            <a:custGeom>
              <a:avLst/>
              <a:gdLst>
                <a:gd name="connsiteX0" fmla="*/ 152544 w 155472"/>
                <a:gd name="connsiteY0" fmla="*/ 749 h 822953"/>
                <a:gd name="connsiteX1" fmla="*/ 115248 w 155472"/>
                <a:gd name="connsiteY1" fmla="*/ 74797 h 822953"/>
                <a:gd name="connsiteX2" fmla="*/ 85955 w 155472"/>
                <a:gd name="connsiteY2" fmla="*/ 151662 h 822953"/>
                <a:gd name="connsiteX3" fmla="*/ 40261 w 155472"/>
                <a:gd name="connsiteY3" fmla="*/ 310379 h 822953"/>
                <a:gd name="connsiteX4" fmla="*/ 248 w 155472"/>
                <a:gd name="connsiteY4" fmla="*/ 637052 h 822953"/>
                <a:gd name="connsiteX5" fmla="*/ 1335 w 155472"/>
                <a:gd name="connsiteY5" fmla="*/ 729873 h 822953"/>
                <a:gd name="connsiteX6" fmla="*/ 3953 w 155472"/>
                <a:gd name="connsiteY6" fmla="*/ 776208 h 822953"/>
                <a:gd name="connsiteX7" fmla="*/ 11412 w 155472"/>
                <a:gd name="connsiteY7" fmla="*/ 820717 h 822953"/>
                <a:gd name="connsiteX8" fmla="*/ 19711 w 155472"/>
                <a:gd name="connsiteY8" fmla="*/ 819629 h 822953"/>
                <a:gd name="connsiteX9" fmla="*/ 19810 w 155472"/>
                <a:gd name="connsiteY9" fmla="*/ 780407 h 822953"/>
                <a:gd name="connsiteX10" fmla="*/ 17290 w 155472"/>
                <a:gd name="connsiteY10" fmla="*/ 739505 h 822953"/>
                <a:gd name="connsiteX11" fmla="*/ 15513 w 155472"/>
                <a:gd name="connsiteY11" fmla="*/ 657602 h 822953"/>
                <a:gd name="connsiteX12" fmla="*/ 24799 w 155472"/>
                <a:gd name="connsiteY12" fmla="*/ 494093 h 822953"/>
                <a:gd name="connsiteX13" fmla="*/ 93266 w 155472"/>
                <a:gd name="connsiteY13" fmla="*/ 174780 h 822953"/>
                <a:gd name="connsiteX14" fmla="*/ 123646 w 155472"/>
                <a:gd name="connsiteY14" fmla="*/ 88530 h 822953"/>
                <a:gd name="connsiteX15" fmla="*/ 155359 w 155472"/>
                <a:gd name="connsiteY15" fmla="*/ 1885 h 822953"/>
                <a:gd name="connsiteX16" fmla="*/ 152544 w 155472"/>
                <a:gd name="connsiteY16" fmla="*/ 749 h 822953"/>
                <a:gd name="connsiteX17" fmla="*/ 152544 w 155472"/>
                <a:gd name="connsiteY17" fmla="*/ 749 h 822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472" h="822953">
                  <a:moveTo>
                    <a:pt x="152544" y="749"/>
                  </a:moveTo>
                  <a:cubicBezTo>
                    <a:pt x="139453" y="25102"/>
                    <a:pt x="126066" y="49258"/>
                    <a:pt x="115248" y="74797"/>
                  </a:cubicBezTo>
                  <a:cubicBezTo>
                    <a:pt x="104578" y="100040"/>
                    <a:pt x="94945" y="125777"/>
                    <a:pt x="85955" y="151662"/>
                  </a:cubicBezTo>
                  <a:cubicBezTo>
                    <a:pt x="67874" y="203728"/>
                    <a:pt x="52561" y="256683"/>
                    <a:pt x="40261" y="310379"/>
                  </a:cubicBezTo>
                  <a:cubicBezTo>
                    <a:pt x="15759" y="417475"/>
                    <a:pt x="2273" y="527190"/>
                    <a:pt x="248" y="637052"/>
                  </a:cubicBezTo>
                  <a:cubicBezTo>
                    <a:pt x="-296" y="667976"/>
                    <a:pt x="50" y="698949"/>
                    <a:pt x="1335" y="729873"/>
                  </a:cubicBezTo>
                  <a:cubicBezTo>
                    <a:pt x="1977" y="745334"/>
                    <a:pt x="2817" y="760796"/>
                    <a:pt x="3953" y="776208"/>
                  </a:cubicBezTo>
                  <a:cubicBezTo>
                    <a:pt x="5039" y="791374"/>
                    <a:pt x="4842" y="806835"/>
                    <a:pt x="11412" y="820717"/>
                  </a:cubicBezTo>
                  <a:cubicBezTo>
                    <a:pt x="13092" y="824323"/>
                    <a:pt x="18822" y="823285"/>
                    <a:pt x="19711" y="819629"/>
                  </a:cubicBezTo>
                  <a:cubicBezTo>
                    <a:pt x="22972" y="806539"/>
                    <a:pt x="20797" y="793745"/>
                    <a:pt x="19810" y="780407"/>
                  </a:cubicBezTo>
                  <a:cubicBezTo>
                    <a:pt x="18822" y="766773"/>
                    <a:pt x="17982" y="753139"/>
                    <a:pt x="17290" y="739505"/>
                  </a:cubicBezTo>
                  <a:cubicBezTo>
                    <a:pt x="16006" y="712237"/>
                    <a:pt x="15414" y="684919"/>
                    <a:pt x="15513" y="657602"/>
                  </a:cubicBezTo>
                  <a:cubicBezTo>
                    <a:pt x="15759" y="602967"/>
                    <a:pt x="18871" y="548382"/>
                    <a:pt x="24799" y="494093"/>
                  </a:cubicBezTo>
                  <a:cubicBezTo>
                    <a:pt x="36606" y="385762"/>
                    <a:pt x="59872" y="278517"/>
                    <a:pt x="93266" y="174780"/>
                  </a:cubicBezTo>
                  <a:cubicBezTo>
                    <a:pt x="102602" y="145783"/>
                    <a:pt x="112778" y="117033"/>
                    <a:pt x="123646" y="88530"/>
                  </a:cubicBezTo>
                  <a:cubicBezTo>
                    <a:pt x="134612" y="59780"/>
                    <a:pt x="144097" y="30487"/>
                    <a:pt x="155359" y="1885"/>
                  </a:cubicBezTo>
                  <a:cubicBezTo>
                    <a:pt x="156051" y="255"/>
                    <a:pt x="153384" y="-782"/>
                    <a:pt x="152544" y="749"/>
                  </a:cubicBezTo>
                  <a:lnTo>
                    <a:pt x="152544" y="74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2" name="任意多边形: 形状 391"/>
            <p:cNvSpPr/>
            <p:nvPr/>
          </p:nvSpPr>
          <p:spPr>
            <a:xfrm flipH="1">
              <a:off x="0" y="5960638"/>
              <a:ext cx="624552" cy="193035"/>
            </a:xfrm>
            <a:custGeom>
              <a:avLst/>
              <a:gdLst>
                <a:gd name="connsiteX0" fmla="*/ 1412 w 624552"/>
                <a:gd name="connsiteY0" fmla="*/ 92 h 193035"/>
                <a:gd name="connsiteX1" fmla="*/ 573 w 624552"/>
                <a:gd name="connsiteY1" fmla="*/ 2117 h 193035"/>
                <a:gd name="connsiteX2" fmla="*/ 135530 w 624552"/>
                <a:gd name="connsiteY2" fmla="*/ 52207 h 193035"/>
                <a:gd name="connsiteX3" fmla="*/ 278885 w 624552"/>
                <a:gd name="connsiteY3" fmla="*/ 84267 h 193035"/>
                <a:gd name="connsiteX4" fmla="*/ 550330 w 624552"/>
                <a:gd name="connsiteY4" fmla="*/ 156784 h 193035"/>
                <a:gd name="connsiteX5" fmla="*/ 621266 w 624552"/>
                <a:gd name="connsiteY5" fmla="*/ 191017 h 193035"/>
                <a:gd name="connsiteX6" fmla="*/ 624552 w 624552"/>
                <a:gd name="connsiteY6" fmla="*/ 193035 h 193035"/>
                <a:gd name="connsiteX7" fmla="*/ 624552 w 624552"/>
                <a:gd name="connsiteY7" fmla="*/ 176528 h 193035"/>
                <a:gd name="connsiteX8" fmla="*/ 576512 w 624552"/>
                <a:gd name="connsiteY8" fmla="*/ 151894 h 193035"/>
                <a:gd name="connsiteX9" fmla="*/ 444963 w 624552"/>
                <a:gd name="connsiteY9" fmla="*/ 106348 h 193035"/>
                <a:gd name="connsiteX10" fmla="*/ 160081 w 624552"/>
                <a:gd name="connsiteY10" fmla="*/ 45538 h 193035"/>
                <a:gd name="connsiteX11" fmla="*/ 1412 w 624552"/>
                <a:gd name="connsiteY11" fmla="*/ 92 h 19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552" h="193035">
                  <a:moveTo>
                    <a:pt x="1412" y="92"/>
                  </a:moveTo>
                  <a:cubicBezTo>
                    <a:pt x="227" y="-452"/>
                    <a:pt x="-613" y="1573"/>
                    <a:pt x="573" y="2117"/>
                  </a:cubicBezTo>
                  <a:cubicBezTo>
                    <a:pt x="44341" y="22568"/>
                    <a:pt x="88898" y="39512"/>
                    <a:pt x="135530" y="52207"/>
                  </a:cubicBezTo>
                  <a:cubicBezTo>
                    <a:pt x="182805" y="65100"/>
                    <a:pt x="230919" y="74585"/>
                    <a:pt x="278885" y="84267"/>
                  </a:cubicBezTo>
                  <a:cubicBezTo>
                    <a:pt x="370618" y="102791"/>
                    <a:pt x="463339" y="121266"/>
                    <a:pt x="550330" y="156784"/>
                  </a:cubicBezTo>
                  <a:cubicBezTo>
                    <a:pt x="574634" y="166713"/>
                    <a:pt x="598444" y="178075"/>
                    <a:pt x="621266" y="191017"/>
                  </a:cubicBezTo>
                  <a:lnTo>
                    <a:pt x="624552" y="193035"/>
                  </a:lnTo>
                  <a:lnTo>
                    <a:pt x="624552" y="176528"/>
                  </a:lnTo>
                  <a:lnTo>
                    <a:pt x="576512" y="151894"/>
                  </a:lnTo>
                  <a:cubicBezTo>
                    <a:pt x="534029" y="133023"/>
                    <a:pt x="489817" y="118401"/>
                    <a:pt x="444963" y="106348"/>
                  </a:cubicBezTo>
                  <a:cubicBezTo>
                    <a:pt x="351155" y="81105"/>
                    <a:pt x="254729" y="67323"/>
                    <a:pt x="160081" y="45538"/>
                  </a:cubicBezTo>
                  <a:cubicBezTo>
                    <a:pt x="106681" y="33238"/>
                    <a:pt x="52442" y="20197"/>
                    <a:pt x="1412" y="9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22" name="任意多边形: 形状 321"/>
            <p:cNvSpPr/>
            <p:nvPr/>
          </p:nvSpPr>
          <p:spPr>
            <a:xfrm flipH="1">
              <a:off x="522778" y="5426445"/>
              <a:ext cx="394625" cy="290706"/>
            </a:xfrm>
            <a:custGeom>
              <a:avLst/>
              <a:gdLst>
                <a:gd name="connsiteX0" fmla="*/ 393010 w 394625"/>
                <a:gd name="connsiteY0" fmla="*/ 285760 h 290706"/>
                <a:gd name="connsiteX1" fmla="*/ 366781 w 394625"/>
                <a:gd name="connsiteY1" fmla="*/ 277757 h 290706"/>
                <a:gd name="connsiteX2" fmla="*/ 339018 w 394625"/>
                <a:gd name="connsiteY2" fmla="*/ 273360 h 290706"/>
                <a:gd name="connsiteX3" fmla="*/ 288137 w 394625"/>
                <a:gd name="connsiteY3" fmla="*/ 265308 h 290706"/>
                <a:gd name="connsiteX4" fmla="*/ 188303 w 394625"/>
                <a:gd name="connsiteY4" fmla="*/ 241400 h 290706"/>
                <a:gd name="connsiteX5" fmla="*/ 32006 w 394625"/>
                <a:gd name="connsiteY5" fmla="*/ 123781 h 290706"/>
                <a:gd name="connsiteX6" fmla="*/ 19360 w 394625"/>
                <a:gd name="connsiteY6" fmla="*/ 45633 h 290706"/>
                <a:gd name="connsiteX7" fmla="*/ 98398 w 394625"/>
                <a:gd name="connsiteY7" fmla="*/ 19699 h 290706"/>
                <a:gd name="connsiteX8" fmla="*/ 184647 w 394625"/>
                <a:gd name="connsiteY8" fmla="*/ 56945 h 290706"/>
                <a:gd name="connsiteX9" fmla="*/ 258302 w 394625"/>
                <a:gd name="connsiteY9" fmla="*/ 111382 h 290706"/>
                <a:gd name="connsiteX10" fmla="*/ 325879 w 394625"/>
                <a:gd name="connsiteY10" fmla="*/ 191309 h 290706"/>
                <a:gd name="connsiteX11" fmla="*/ 351368 w 394625"/>
                <a:gd name="connsiteY11" fmla="*/ 236213 h 290706"/>
                <a:gd name="connsiteX12" fmla="*/ 371819 w 394625"/>
                <a:gd name="connsiteY12" fmla="*/ 285018 h 290706"/>
                <a:gd name="connsiteX13" fmla="*/ 381749 w 394625"/>
                <a:gd name="connsiteY13" fmla="*/ 272125 h 290706"/>
                <a:gd name="connsiteX14" fmla="*/ 366088 w 394625"/>
                <a:gd name="connsiteY14" fmla="*/ 267828 h 290706"/>
                <a:gd name="connsiteX15" fmla="*/ 361149 w 394625"/>
                <a:gd name="connsiteY15" fmla="*/ 276423 h 290706"/>
                <a:gd name="connsiteX16" fmla="*/ 375079 w 394625"/>
                <a:gd name="connsiteY16" fmla="*/ 288279 h 290706"/>
                <a:gd name="connsiteX17" fmla="*/ 387973 w 394625"/>
                <a:gd name="connsiteY17" fmla="*/ 278399 h 290706"/>
                <a:gd name="connsiteX18" fmla="*/ 369793 w 394625"/>
                <a:gd name="connsiteY18" fmla="*/ 231718 h 290706"/>
                <a:gd name="connsiteX19" fmla="*/ 345638 w 394625"/>
                <a:gd name="connsiteY19" fmla="*/ 187605 h 290706"/>
                <a:gd name="connsiteX20" fmla="*/ 282704 w 394625"/>
                <a:gd name="connsiteY20" fmla="*/ 109407 h 290706"/>
                <a:gd name="connsiteX21" fmla="*/ 112180 w 394625"/>
                <a:gd name="connsiteY21" fmla="*/ 6559 h 290706"/>
                <a:gd name="connsiteX22" fmla="*/ 17384 w 394625"/>
                <a:gd name="connsiteY22" fmla="*/ 19946 h 290706"/>
                <a:gd name="connsiteX23" fmla="*/ 4392 w 394625"/>
                <a:gd name="connsiteY23" fmla="*/ 98440 h 290706"/>
                <a:gd name="connsiteX24" fmla="*/ 144931 w 394625"/>
                <a:gd name="connsiteY24" fmla="*/ 240609 h 290706"/>
                <a:gd name="connsiteX25" fmla="*/ 264081 w 394625"/>
                <a:gd name="connsiteY25" fmla="*/ 275830 h 290706"/>
                <a:gd name="connsiteX26" fmla="*/ 324050 w 394625"/>
                <a:gd name="connsiteY26" fmla="*/ 285463 h 290706"/>
                <a:gd name="connsiteX27" fmla="*/ 357000 w 394625"/>
                <a:gd name="connsiteY27" fmla="*/ 289761 h 290706"/>
                <a:gd name="connsiteX28" fmla="*/ 392418 w 394625"/>
                <a:gd name="connsiteY28" fmla="*/ 290354 h 290706"/>
                <a:gd name="connsiteX29" fmla="*/ 393010 w 394625"/>
                <a:gd name="connsiteY29" fmla="*/ 285760 h 290706"/>
                <a:gd name="connsiteX30" fmla="*/ 393010 w 394625"/>
                <a:gd name="connsiteY30" fmla="*/ 285760 h 29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4625" h="290706">
                  <a:moveTo>
                    <a:pt x="393010" y="285760"/>
                  </a:moveTo>
                  <a:cubicBezTo>
                    <a:pt x="384219" y="283042"/>
                    <a:pt x="375820" y="279337"/>
                    <a:pt x="366781" y="277757"/>
                  </a:cubicBezTo>
                  <a:cubicBezTo>
                    <a:pt x="357543" y="276127"/>
                    <a:pt x="348256" y="274793"/>
                    <a:pt x="339018" y="273360"/>
                  </a:cubicBezTo>
                  <a:cubicBezTo>
                    <a:pt x="322075" y="270693"/>
                    <a:pt x="305082" y="268174"/>
                    <a:pt x="288137" y="265308"/>
                  </a:cubicBezTo>
                  <a:cubicBezTo>
                    <a:pt x="254399" y="259529"/>
                    <a:pt x="220808" y="252366"/>
                    <a:pt x="188303" y="241400"/>
                  </a:cubicBezTo>
                  <a:cubicBezTo>
                    <a:pt x="125814" y="220356"/>
                    <a:pt x="64955" y="182665"/>
                    <a:pt x="32006" y="123781"/>
                  </a:cubicBezTo>
                  <a:cubicBezTo>
                    <a:pt x="19261" y="101058"/>
                    <a:pt x="9480" y="71271"/>
                    <a:pt x="19360" y="45633"/>
                  </a:cubicBezTo>
                  <a:cubicBezTo>
                    <a:pt x="31808" y="13277"/>
                    <a:pt x="69796" y="12585"/>
                    <a:pt x="98398" y="19699"/>
                  </a:cubicBezTo>
                  <a:cubicBezTo>
                    <a:pt x="128630" y="27207"/>
                    <a:pt x="157874" y="41236"/>
                    <a:pt x="184647" y="56945"/>
                  </a:cubicBezTo>
                  <a:cubicBezTo>
                    <a:pt x="211076" y="72456"/>
                    <a:pt x="235775" y="90536"/>
                    <a:pt x="258302" y="111382"/>
                  </a:cubicBezTo>
                  <a:cubicBezTo>
                    <a:pt x="283989" y="135143"/>
                    <a:pt x="306761" y="161967"/>
                    <a:pt x="325879" y="191309"/>
                  </a:cubicBezTo>
                  <a:cubicBezTo>
                    <a:pt x="335264" y="205734"/>
                    <a:pt x="343810" y="220751"/>
                    <a:pt x="351368" y="236213"/>
                  </a:cubicBezTo>
                  <a:cubicBezTo>
                    <a:pt x="359124" y="252119"/>
                    <a:pt x="364212" y="269112"/>
                    <a:pt x="371819" y="285018"/>
                  </a:cubicBezTo>
                  <a:cubicBezTo>
                    <a:pt x="375129" y="280721"/>
                    <a:pt x="378438" y="276423"/>
                    <a:pt x="381749" y="272125"/>
                  </a:cubicBezTo>
                  <a:cubicBezTo>
                    <a:pt x="376562" y="270100"/>
                    <a:pt x="371523" y="268964"/>
                    <a:pt x="366088" y="267828"/>
                  </a:cubicBezTo>
                  <a:cubicBezTo>
                    <a:pt x="361247" y="266840"/>
                    <a:pt x="357345" y="272669"/>
                    <a:pt x="361149" y="276423"/>
                  </a:cubicBezTo>
                  <a:cubicBezTo>
                    <a:pt x="365645" y="280820"/>
                    <a:pt x="369892" y="284673"/>
                    <a:pt x="375079" y="288279"/>
                  </a:cubicBezTo>
                  <a:cubicBezTo>
                    <a:pt x="381699" y="292922"/>
                    <a:pt x="389404" y="285216"/>
                    <a:pt x="387973" y="278399"/>
                  </a:cubicBezTo>
                  <a:cubicBezTo>
                    <a:pt x="384712" y="262394"/>
                    <a:pt x="376710" y="246389"/>
                    <a:pt x="369793" y="231718"/>
                  </a:cubicBezTo>
                  <a:cubicBezTo>
                    <a:pt x="362631" y="216552"/>
                    <a:pt x="354579" y="201782"/>
                    <a:pt x="345638" y="187605"/>
                  </a:cubicBezTo>
                  <a:cubicBezTo>
                    <a:pt x="327805" y="159250"/>
                    <a:pt x="306563" y="132921"/>
                    <a:pt x="282704" y="109407"/>
                  </a:cubicBezTo>
                  <a:cubicBezTo>
                    <a:pt x="235429" y="62824"/>
                    <a:pt x="176250" y="25083"/>
                    <a:pt x="112180" y="6559"/>
                  </a:cubicBezTo>
                  <a:cubicBezTo>
                    <a:pt x="81207" y="-2382"/>
                    <a:pt x="41639" y="-5692"/>
                    <a:pt x="17384" y="19946"/>
                  </a:cubicBezTo>
                  <a:cubicBezTo>
                    <a:pt x="-2424" y="40841"/>
                    <a:pt x="-3067" y="72160"/>
                    <a:pt x="4392" y="98440"/>
                  </a:cubicBezTo>
                  <a:cubicBezTo>
                    <a:pt x="23065" y="164535"/>
                    <a:pt x="84764" y="213489"/>
                    <a:pt x="144931" y="240609"/>
                  </a:cubicBezTo>
                  <a:cubicBezTo>
                    <a:pt x="182870" y="257701"/>
                    <a:pt x="223277" y="268223"/>
                    <a:pt x="264081" y="275830"/>
                  </a:cubicBezTo>
                  <a:cubicBezTo>
                    <a:pt x="283989" y="279535"/>
                    <a:pt x="303995" y="282746"/>
                    <a:pt x="324050" y="285463"/>
                  </a:cubicBezTo>
                  <a:cubicBezTo>
                    <a:pt x="335017" y="286945"/>
                    <a:pt x="345984" y="288378"/>
                    <a:pt x="357000" y="289761"/>
                  </a:cubicBezTo>
                  <a:cubicBezTo>
                    <a:pt x="369102" y="291292"/>
                    <a:pt x="380316" y="290551"/>
                    <a:pt x="392418" y="290354"/>
                  </a:cubicBezTo>
                  <a:cubicBezTo>
                    <a:pt x="394987" y="290206"/>
                    <a:pt x="395480" y="286501"/>
                    <a:pt x="393010" y="285760"/>
                  </a:cubicBezTo>
                  <a:lnTo>
                    <a:pt x="393010" y="28576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23" name="任意多边形: 形状 322"/>
            <p:cNvSpPr/>
            <p:nvPr/>
          </p:nvSpPr>
          <p:spPr>
            <a:xfrm flipH="1">
              <a:off x="560120" y="4814945"/>
              <a:ext cx="221820" cy="435355"/>
            </a:xfrm>
            <a:custGeom>
              <a:avLst/>
              <a:gdLst>
                <a:gd name="connsiteX0" fmla="*/ 206421 w 221820"/>
                <a:gd name="connsiteY0" fmla="*/ 432517 h 435355"/>
                <a:gd name="connsiteX1" fmla="*/ 176534 w 221820"/>
                <a:gd name="connsiteY1" fmla="*/ 393641 h 435355"/>
                <a:gd name="connsiteX2" fmla="*/ 143784 w 221820"/>
                <a:gd name="connsiteY2" fmla="*/ 353678 h 435355"/>
                <a:gd name="connsiteX3" fmla="*/ 84159 w 221820"/>
                <a:gd name="connsiteY3" fmla="*/ 271775 h 435355"/>
                <a:gd name="connsiteX4" fmla="*/ 34810 w 221820"/>
                <a:gd name="connsiteY4" fmla="*/ 182808 h 435355"/>
                <a:gd name="connsiteX5" fmla="*/ 14902 w 221820"/>
                <a:gd name="connsiteY5" fmla="*/ 105844 h 435355"/>
                <a:gd name="connsiteX6" fmla="*/ 55359 w 221820"/>
                <a:gd name="connsiteY6" fmla="*/ 33327 h 435355"/>
                <a:gd name="connsiteX7" fmla="*/ 71810 w 221820"/>
                <a:gd name="connsiteY7" fmla="*/ 18656 h 435355"/>
                <a:gd name="connsiteX8" fmla="*/ 95422 w 221820"/>
                <a:gd name="connsiteY8" fmla="*/ 20286 h 435355"/>
                <a:gd name="connsiteX9" fmla="*/ 131236 w 221820"/>
                <a:gd name="connsiteY9" fmla="*/ 40688 h 435355"/>
                <a:gd name="connsiteX10" fmla="*/ 185080 w 221820"/>
                <a:gd name="connsiteY10" fmla="*/ 105153 h 435355"/>
                <a:gd name="connsiteX11" fmla="*/ 204099 w 221820"/>
                <a:gd name="connsiteY11" fmla="*/ 194564 h 435355"/>
                <a:gd name="connsiteX12" fmla="*/ 200197 w 221820"/>
                <a:gd name="connsiteY12" fmla="*/ 303093 h 435355"/>
                <a:gd name="connsiteX13" fmla="*/ 194318 w 221820"/>
                <a:gd name="connsiteY13" fmla="*/ 422292 h 435355"/>
                <a:gd name="connsiteX14" fmla="*/ 211854 w 221820"/>
                <a:gd name="connsiteY14" fmla="*/ 422440 h 435355"/>
                <a:gd name="connsiteX15" fmla="*/ 217535 w 221820"/>
                <a:gd name="connsiteY15" fmla="*/ 308231 h 435355"/>
                <a:gd name="connsiteX16" fmla="*/ 221783 w 221820"/>
                <a:gd name="connsiteY16" fmla="*/ 200640 h 435355"/>
                <a:gd name="connsiteX17" fmla="*/ 204099 w 221820"/>
                <a:gd name="connsiteY17" fmla="*/ 105005 h 435355"/>
                <a:gd name="connsiteX18" fmla="*/ 148821 w 221820"/>
                <a:gd name="connsiteY18" fmla="*/ 33031 h 435355"/>
                <a:gd name="connsiteX19" fmla="*/ 110933 w 221820"/>
                <a:gd name="connsiteY19" fmla="*/ 9221 h 435355"/>
                <a:gd name="connsiteX20" fmla="*/ 69636 w 221820"/>
                <a:gd name="connsiteY20" fmla="*/ 2058 h 435355"/>
                <a:gd name="connsiteX21" fmla="*/ 33575 w 221820"/>
                <a:gd name="connsiteY21" fmla="*/ 33229 h 435355"/>
                <a:gd name="connsiteX22" fmla="*/ 7690 w 221820"/>
                <a:gd name="connsiteY22" fmla="*/ 70475 h 435355"/>
                <a:gd name="connsiteX23" fmla="*/ 7443 w 221820"/>
                <a:gd name="connsiteY23" fmla="*/ 152921 h 435355"/>
                <a:gd name="connsiteX24" fmla="*/ 49531 w 221820"/>
                <a:gd name="connsiteY24" fmla="*/ 241888 h 435355"/>
                <a:gd name="connsiteX25" fmla="*/ 119084 w 221820"/>
                <a:gd name="connsiteY25" fmla="*/ 342365 h 435355"/>
                <a:gd name="connsiteX26" fmla="*/ 158356 w 221820"/>
                <a:gd name="connsiteY26" fmla="*/ 389343 h 435355"/>
                <a:gd name="connsiteX27" fmla="*/ 203506 w 221820"/>
                <a:gd name="connsiteY27" fmla="*/ 434938 h 435355"/>
                <a:gd name="connsiteX28" fmla="*/ 206421 w 221820"/>
                <a:gd name="connsiteY28" fmla="*/ 432517 h 435355"/>
                <a:gd name="connsiteX29" fmla="*/ 206421 w 221820"/>
                <a:gd name="connsiteY29" fmla="*/ 432517 h 435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1820" h="435355">
                  <a:moveTo>
                    <a:pt x="206421" y="432517"/>
                  </a:moveTo>
                  <a:cubicBezTo>
                    <a:pt x="196541" y="419378"/>
                    <a:pt x="187007" y="406336"/>
                    <a:pt x="176534" y="393641"/>
                  </a:cubicBezTo>
                  <a:cubicBezTo>
                    <a:pt x="165568" y="380353"/>
                    <a:pt x="154552" y="367114"/>
                    <a:pt x="143784" y="353678"/>
                  </a:cubicBezTo>
                  <a:cubicBezTo>
                    <a:pt x="122740" y="327249"/>
                    <a:pt x="102585" y="300030"/>
                    <a:pt x="84159" y="271775"/>
                  </a:cubicBezTo>
                  <a:cubicBezTo>
                    <a:pt x="65635" y="243370"/>
                    <a:pt x="48839" y="213731"/>
                    <a:pt x="34810" y="182808"/>
                  </a:cubicBezTo>
                  <a:cubicBezTo>
                    <a:pt x="23893" y="158800"/>
                    <a:pt x="13915" y="132619"/>
                    <a:pt x="14902" y="105844"/>
                  </a:cubicBezTo>
                  <a:cubicBezTo>
                    <a:pt x="16038" y="75810"/>
                    <a:pt x="34711" y="53334"/>
                    <a:pt x="55359" y="33327"/>
                  </a:cubicBezTo>
                  <a:cubicBezTo>
                    <a:pt x="60497" y="28338"/>
                    <a:pt x="65684" y="22410"/>
                    <a:pt x="71810" y="18656"/>
                  </a:cubicBezTo>
                  <a:cubicBezTo>
                    <a:pt x="79762" y="13766"/>
                    <a:pt x="87518" y="16927"/>
                    <a:pt x="95422" y="20286"/>
                  </a:cubicBezTo>
                  <a:cubicBezTo>
                    <a:pt x="108067" y="25621"/>
                    <a:pt x="120171" y="32587"/>
                    <a:pt x="131236" y="40688"/>
                  </a:cubicBezTo>
                  <a:cubicBezTo>
                    <a:pt x="154008" y="57384"/>
                    <a:pt x="172632" y="79812"/>
                    <a:pt x="185080" y="105153"/>
                  </a:cubicBezTo>
                  <a:cubicBezTo>
                    <a:pt x="198714" y="132915"/>
                    <a:pt x="203308" y="163888"/>
                    <a:pt x="204099" y="194564"/>
                  </a:cubicBezTo>
                  <a:cubicBezTo>
                    <a:pt x="204988" y="230724"/>
                    <a:pt x="202024" y="266983"/>
                    <a:pt x="200197" y="303093"/>
                  </a:cubicBezTo>
                  <a:cubicBezTo>
                    <a:pt x="198220" y="342810"/>
                    <a:pt x="196244" y="382576"/>
                    <a:pt x="194318" y="422292"/>
                  </a:cubicBezTo>
                  <a:cubicBezTo>
                    <a:pt x="193774" y="433604"/>
                    <a:pt x="211311" y="433654"/>
                    <a:pt x="211854" y="422440"/>
                  </a:cubicBezTo>
                  <a:cubicBezTo>
                    <a:pt x="213732" y="384354"/>
                    <a:pt x="215658" y="346268"/>
                    <a:pt x="217535" y="308231"/>
                  </a:cubicBezTo>
                  <a:cubicBezTo>
                    <a:pt x="219313" y="272417"/>
                    <a:pt x="222179" y="236504"/>
                    <a:pt x="221783" y="200640"/>
                  </a:cubicBezTo>
                  <a:cubicBezTo>
                    <a:pt x="221438" y="167889"/>
                    <a:pt x="217239" y="135237"/>
                    <a:pt x="204099" y="105005"/>
                  </a:cubicBezTo>
                  <a:cubicBezTo>
                    <a:pt x="191947" y="77095"/>
                    <a:pt x="172533" y="52050"/>
                    <a:pt x="148821" y="33031"/>
                  </a:cubicBezTo>
                  <a:cubicBezTo>
                    <a:pt x="137164" y="23695"/>
                    <a:pt x="124567" y="15495"/>
                    <a:pt x="110933" y="9221"/>
                  </a:cubicBezTo>
                  <a:cubicBezTo>
                    <a:pt x="98237" y="3392"/>
                    <a:pt x="83566" y="-3524"/>
                    <a:pt x="69636" y="2058"/>
                  </a:cubicBezTo>
                  <a:cubicBezTo>
                    <a:pt x="55607" y="7689"/>
                    <a:pt x="43653" y="22361"/>
                    <a:pt x="33575" y="33229"/>
                  </a:cubicBezTo>
                  <a:cubicBezTo>
                    <a:pt x="23250" y="44343"/>
                    <a:pt x="13766" y="56545"/>
                    <a:pt x="7690" y="70475"/>
                  </a:cubicBezTo>
                  <a:cubicBezTo>
                    <a:pt x="-3820" y="96953"/>
                    <a:pt x="-1152" y="125999"/>
                    <a:pt x="7443" y="152921"/>
                  </a:cubicBezTo>
                  <a:cubicBezTo>
                    <a:pt x="17422" y="184043"/>
                    <a:pt x="33081" y="213731"/>
                    <a:pt x="49531" y="241888"/>
                  </a:cubicBezTo>
                  <a:cubicBezTo>
                    <a:pt x="70080" y="277110"/>
                    <a:pt x="93643" y="310503"/>
                    <a:pt x="119084" y="342365"/>
                  </a:cubicBezTo>
                  <a:cubicBezTo>
                    <a:pt x="131779" y="358321"/>
                    <a:pt x="144920" y="373980"/>
                    <a:pt x="158356" y="389343"/>
                  </a:cubicBezTo>
                  <a:cubicBezTo>
                    <a:pt x="172582" y="405645"/>
                    <a:pt x="187649" y="420267"/>
                    <a:pt x="203506" y="434938"/>
                  </a:cubicBezTo>
                  <a:cubicBezTo>
                    <a:pt x="204889" y="436222"/>
                    <a:pt x="207804" y="434296"/>
                    <a:pt x="206421" y="432517"/>
                  </a:cubicBezTo>
                  <a:lnTo>
                    <a:pt x="206421" y="43251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24" name="任意多边形: 形状 323"/>
            <p:cNvSpPr/>
            <p:nvPr/>
          </p:nvSpPr>
          <p:spPr>
            <a:xfrm flipH="1">
              <a:off x="72826" y="4694867"/>
              <a:ext cx="264697" cy="413080"/>
            </a:xfrm>
            <a:custGeom>
              <a:avLst/>
              <a:gdLst>
                <a:gd name="connsiteX0" fmla="*/ 21347 w 264697"/>
                <a:gd name="connsiteY0" fmla="*/ 390025 h 413080"/>
                <a:gd name="connsiteX1" fmla="*/ 20458 w 264697"/>
                <a:gd name="connsiteY1" fmla="*/ 198704 h 413080"/>
                <a:gd name="connsiteX2" fmla="*/ 107448 w 264697"/>
                <a:gd name="connsiteY2" fmla="*/ 44877 h 413080"/>
                <a:gd name="connsiteX3" fmla="*/ 190784 w 264697"/>
                <a:gd name="connsiteY3" fmla="*/ 16522 h 413080"/>
                <a:gd name="connsiteX4" fmla="*/ 242849 w 264697"/>
                <a:gd name="connsiteY4" fmla="*/ 64191 h 413080"/>
                <a:gd name="connsiteX5" fmla="*/ 183078 w 264697"/>
                <a:gd name="connsiteY5" fmla="*/ 213770 h 413080"/>
                <a:gd name="connsiteX6" fmla="*/ 101422 w 264697"/>
                <a:gd name="connsiteY6" fmla="*/ 307726 h 413080"/>
                <a:gd name="connsiteX7" fmla="*/ 60915 w 264697"/>
                <a:gd name="connsiteY7" fmla="*/ 354359 h 413080"/>
                <a:gd name="connsiteX8" fmla="*/ 22730 w 264697"/>
                <a:gd name="connsiteY8" fmla="*/ 403263 h 413080"/>
                <a:gd name="connsiteX9" fmla="*/ 31572 w 264697"/>
                <a:gd name="connsiteY9" fmla="*/ 412106 h 413080"/>
                <a:gd name="connsiteX10" fmla="*/ 72376 w 264697"/>
                <a:gd name="connsiteY10" fmla="*/ 370413 h 413080"/>
                <a:gd name="connsiteX11" fmla="*/ 111746 w 264697"/>
                <a:gd name="connsiteY11" fmla="*/ 325016 h 413080"/>
                <a:gd name="connsiteX12" fmla="*/ 190487 w 264697"/>
                <a:gd name="connsiteY12" fmla="*/ 234271 h 413080"/>
                <a:gd name="connsiteX13" fmla="*/ 262165 w 264697"/>
                <a:gd name="connsiteY13" fmla="*/ 69922 h 413080"/>
                <a:gd name="connsiteX14" fmla="*/ 217212 w 264697"/>
                <a:gd name="connsiteY14" fmla="*/ 7284 h 413080"/>
                <a:gd name="connsiteX15" fmla="*/ 127554 w 264697"/>
                <a:gd name="connsiteY15" fmla="*/ 14595 h 413080"/>
                <a:gd name="connsiteX16" fmla="*/ 13690 w 264697"/>
                <a:gd name="connsiteY16" fmla="*/ 160815 h 413080"/>
                <a:gd name="connsiteX17" fmla="*/ 9393 w 264697"/>
                <a:gd name="connsiteY17" fmla="*/ 390074 h 413080"/>
                <a:gd name="connsiteX18" fmla="*/ 21347 w 264697"/>
                <a:gd name="connsiteY18" fmla="*/ 390025 h 413080"/>
                <a:gd name="connsiteX19" fmla="*/ 21347 w 264697"/>
                <a:gd name="connsiteY19" fmla="*/ 390025 h 41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4697" h="413080">
                  <a:moveTo>
                    <a:pt x="21347" y="390025"/>
                  </a:moveTo>
                  <a:cubicBezTo>
                    <a:pt x="16258" y="326646"/>
                    <a:pt x="9490" y="261835"/>
                    <a:pt x="20458" y="198704"/>
                  </a:cubicBezTo>
                  <a:cubicBezTo>
                    <a:pt x="30682" y="139919"/>
                    <a:pt x="58297" y="80938"/>
                    <a:pt x="107448" y="44877"/>
                  </a:cubicBezTo>
                  <a:cubicBezTo>
                    <a:pt x="130616" y="27834"/>
                    <a:pt x="161391" y="13558"/>
                    <a:pt x="190784" y="16522"/>
                  </a:cubicBezTo>
                  <a:cubicBezTo>
                    <a:pt x="216964" y="19140"/>
                    <a:pt x="235391" y="40184"/>
                    <a:pt x="242849" y="64191"/>
                  </a:cubicBezTo>
                  <a:cubicBezTo>
                    <a:pt x="260930" y="122185"/>
                    <a:pt x="218545" y="172868"/>
                    <a:pt x="183078" y="213770"/>
                  </a:cubicBezTo>
                  <a:cubicBezTo>
                    <a:pt x="155908" y="245138"/>
                    <a:pt x="128640" y="276408"/>
                    <a:pt x="101422" y="307726"/>
                  </a:cubicBezTo>
                  <a:cubicBezTo>
                    <a:pt x="87936" y="323287"/>
                    <a:pt x="74450" y="338798"/>
                    <a:pt x="60915" y="354359"/>
                  </a:cubicBezTo>
                  <a:cubicBezTo>
                    <a:pt x="47725" y="369524"/>
                    <a:pt x="30485" y="384591"/>
                    <a:pt x="22730" y="403263"/>
                  </a:cubicBezTo>
                  <a:cubicBezTo>
                    <a:pt x="20458" y="408747"/>
                    <a:pt x="25495" y="415663"/>
                    <a:pt x="31572" y="412106"/>
                  </a:cubicBezTo>
                  <a:cubicBezTo>
                    <a:pt x="48219" y="402325"/>
                    <a:pt x="59779" y="384887"/>
                    <a:pt x="72376" y="370413"/>
                  </a:cubicBezTo>
                  <a:cubicBezTo>
                    <a:pt x="85515" y="355297"/>
                    <a:pt x="98606" y="340132"/>
                    <a:pt x="111746" y="325016"/>
                  </a:cubicBezTo>
                  <a:cubicBezTo>
                    <a:pt x="137976" y="294735"/>
                    <a:pt x="164207" y="264503"/>
                    <a:pt x="190487" y="234271"/>
                  </a:cubicBezTo>
                  <a:cubicBezTo>
                    <a:pt x="229809" y="188923"/>
                    <a:pt x="276096" y="134535"/>
                    <a:pt x="262165" y="69922"/>
                  </a:cubicBezTo>
                  <a:cubicBezTo>
                    <a:pt x="256632" y="44284"/>
                    <a:pt x="241418" y="19041"/>
                    <a:pt x="217212" y="7284"/>
                  </a:cubicBezTo>
                  <a:cubicBezTo>
                    <a:pt x="188462" y="-6696"/>
                    <a:pt x="155020" y="1504"/>
                    <a:pt x="127554" y="14595"/>
                  </a:cubicBezTo>
                  <a:cubicBezTo>
                    <a:pt x="69609" y="42110"/>
                    <a:pt x="30979" y="100598"/>
                    <a:pt x="13690" y="160815"/>
                  </a:cubicBezTo>
                  <a:cubicBezTo>
                    <a:pt x="-7700" y="235308"/>
                    <a:pt x="105" y="314395"/>
                    <a:pt x="9393" y="390074"/>
                  </a:cubicBezTo>
                  <a:cubicBezTo>
                    <a:pt x="10380" y="397336"/>
                    <a:pt x="21988" y="397780"/>
                    <a:pt x="21347" y="390025"/>
                  </a:cubicBezTo>
                  <a:lnTo>
                    <a:pt x="21347" y="39002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3" name="任意多边形: 形状 392"/>
            <p:cNvSpPr/>
            <p:nvPr/>
          </p:nvSpPr>
          <p:spPr>
            <a:xfrm flipH="1">
              <a:off x="0" y="5200612"/>
              <a:ext cx="364716" cy="205768"/>
            </a:xfrm>
            <a:custGeom>
              <a:avLst/>
              <a:gdLst>
                <a:gd name="connsiteX0" fmla="*/ 364716 w 364716"/>
                <a:gd name="connsiteY0" fmla="*/ 0 h 205768"/>
                <a:gd name="connsiteX1" fmla="*/ 312031 w 364716"/>
                <a:gd name="connsiteY1" fmla="*/ 33216 h 205768"/>
                <a:gd name="connsiteX2" fmla="*/ 218272 w 364716"/>
                <a:gd name="connsiteY2" fmla="*/ 77872 h 205768"/>
                <a:gd name="connsiteX3" fmla="*/ 47748 w 364716"/>
                <a:gd name="connsiteY3" fmla="*/ 148957 h 205768"/>
                <a:gd name="connsiteX4" fmla="*/ 13614 w 364716"/>
                <a:gd name="connsiteY4" fmla="*/ 182647 h 205768"/>
                <a:gd name="connsiteX5" fmla="*/ 5266 w 364716"/>
                <a:gd name="connsiteY5" fmla="*/ 193119 h 205768"/>
                <a:gd name="connsiteX6" fmla="*/ 1413 w 364716"/>
                <a:gd name="connsiteY6" fmla="*/ 198405 h 205768"/>
                <a:gd name="connsiteX7" fmla="*/ 474 w 364716"/>
                <a:gd name="connsiteY7" fmla="*/ 201270 h 205768"/>
                <a:gd name="connsiteX8" fmla="*/ 1554 w 364716"/>
                <a:gd name="connsiteY8" fmla="*/ 205259 h 205768"/>
                <a:gd name="connsiteX9" fmla="*/ 4714 w 364716"/>
                <a:gd name="connsiteY9" fmla="*/ 204517 h 205768"/>
                <a:gd name="connsiteX10" fmla="*/ 5858 w 364716"/>
                <a:gd name="connsiteY10" fmla="*/ 204036 h 205768"/>
                <a:gd name="connsiteX11" fmla="*/ 5711 w 364716"/>
                <a:gd name="connsiteY11" fmla="*/ 204283 h 205768"/>
                <a:gd name="connsiteX12" fmla="*/ 4714 w 364716"/>
                <a:gd name="connsiteY12" fmla="*/ 204517 h 205768"/>
                <a:gd name="connsiteX13" fmla="*/ 2450 w 364716"/>
                <a:gd name="connsiteY13" fmla="*/ 205469 h 205768"/>
                <a:gd name="connsiteX14" fmla="*/ 22110 w 364716"/>
                <a:gd name="connsiteY14" fmla="*/ 201221 h 205768"/>
                <a:gd name="connsiteX15" fmla="*/ 34806 w 364716"/>
                <a:gd name="connsiteY15" fmla="*/ 186253 h 205768"/>
                <a:gd name="connsiteX16" fmla="*/ 50564 w 364716"/>
                <a:gd name="connsiteY16" fmla="*/ 170742 h 205768"/>
                <a:gd name="connsiteX17" fmla="*/ 130540 w 364716"/>
                <a:gd name="connsiteY17" fmla="*/ 128061 h 205768"/>
                <a:gd name="connsiteX18" fmla="*/ 220002 w 364716"/>
                <a:gd name="connsiteY18" fmla="*/ 97335 h 205768"/>
                <a:gd name="connsiteX19" fmla="*/ 312129 w 364716"/>
                <a:gd name="connsiteY19" fmla="*/ 52778 h 205768"/>
                <a:gd name="connsiteX20" fmla="*/ 360034 w 364716"/>
                <a:gd name="connsiteY20" fmla="*/ 21280 h 205768"/>
                <a:gd name="connsiteX21" fmla="*/ 364716 w 364716"/>
                <a:gd name="connsiteY21" fmla="*/ 17009 h 20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4716" h="205768">
                  <a:moveTo>
                    <a:pt x="364716" y="0"/>
                  </a:moveTo>
                  <a:lnTo>
                    <a:pt x="312031" y="33216"/>
                  </a:lnTo>
                  <a:cubicBezTo>
                    <a:pt x="281997" y="50407"/>
                    <a:pt x="250579" y="65572"/>
                    <a:pt x="218272" y="77872"/>
                  </a:cubicBezTo>
                  <a:cubicBezTo>
                    <a:pt x="161218" y="99607"/>
                    <a:pt x="97542" y="111760"/>
                    <a:pt x="47748" y="148957"/>
                  </a:cubicBezTo>
                  <a:cubicBezTo>
                    <a:pt x="34806" y="158639"/>
                    <a:pt x="23296" y="169655"/>
                    <a:pt x="13614" y="182647"/>
                  </a:cubicBezTo>
                  <a:cubicBezTo>
                    <a:pt x="10897" y="186253"/>
                    <a:pt x="8131" y="189563"/>
                    <a:pt x="5266" y="193119"/>
                  </a:cubicBezTo>
                  <a:cubicBezTo>
                    <a:pt x="3883" y="194848"/>
                    <a:pt x="2400" y="196429"/>
                    <a:pt x="1413" y="198405"/>
                  </a:cubicBezTo>
                  <a:cubicBezTo>
                    <a:pt x="1067" y="199146"/>
                    <a:pt x="-464" y="202752"/>
                    <a:pt x="474" y="201270"/>
                  </a:cubicBezTo>
                  <a:cubicBezTo>
                    <a:pt x="-564" y="202925"/>
                    <a:pt x="239" y="204506"/>
                    <a:pt x="1554" y="205259"/>
                  </a:cubicBezTo>
                  <a:lnTo>
                    <a:pt x="4714" y="204517"/>
                  </a:lnTo>
                  <a:lnTo>
                    <a:pt x="5858" y="204036"/>
                  </a:lnTo>
                  <a:cubicBezTo>
                    <a:pt x="5809" y="204086"/>
                    <a:pt x="5759" y="204184"/>
                    <a:pt x="5711" y="204283"/>
                  </a:cubicBezTo>
                  <a:lnTo>
                    <a:pt x="4714" y="204517"/>
                  </a:lnTo>
                  <a:lnTo>
                    <a:pt x="2450" y="205469"/>
                  </a:lnTo>
                  <a:cubicBezTo>
                    <a:pt x="7983" y="206654"/>
                    <a:pt x="17368" y="204135"/>
                    <a:pt x="22110" y="201221"/>
                  </a:cubicBezTo>
                  <a:cubicBezTo>
                    <a:pt x="27396" y="198010"/>
                    <a:pt x="30805" y="190896"/>
                    <a:pt x="34806" y="186253"/>
                  </a:cubicBezTo>
                  <a:cubicBezTo>
                    <a:pt x="39647" y="180720"/>
                    <a:pt x="44933" y="175533"/>
                    <a:pt x="50564" y="170742"/>
                  </a:cubicBezTo>
                  <a:cubicBezTo>
                    <a:pt x="73634" y="151032"/>
                    <a:pt x="102284" y="138435"/>
                    <a:pt x="130540" y="128061"/>
                  </a:cubicBezTo>
                  <a:cubicBezTo>
                    <a:pt x="160130" y="117243"/>
                    <a:pt x="190560" y="108697"/>
                    <a:pt x="220002" y="97335"/>
                  </a:cubicBezTo>
                  <a:cubicBezTo>
                    <a:pt x="251913" y="84986"/>
                    <a:pt x="282738" y="70265"/>
                    <a:pt x="312129" y="52778"/>
                  </a:cubicBezTo>
                  <a:cubicBezTo>
                    <a:pt x="328431" y="43071"/>
                    <a:pt x="344708" y="32759"/>
                    <a:pt x="360034" y="21280"/>
                  </a:cubicBezTo>
                  <a:lnTo>
                    <a:pt x="364716" y="1700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4" name="任意多边形: 形状 393"/>
            <p:cNvSpPr/>
            <p:nvPr/>
          </p:nvSpPr>
          <p:spPr>
            <a:xfrm flipH="1">
              <a:off x="0" y="5077963"/>
              <a:ext cx="217258" cy="258405"/>
            </a:xfrm>
            <a:custGeom>
              <a:avLst/>
              <a:gdLst>
                <a:gd name="connsiteX0" fmla="*/ 19990 w 217258"/>
                <a:gd name="connsiteY0" fmla="*/ 222241 h 258405"/>
                <a:gd name="connsiteX1" fmla="*/ 1805 w 217258"/>
                <a:gd name="connsiteY1" fmla="*/ 233274 h 258405"/>
                <a:gd name="connsiteX2" fmla="*/ 1755 w 217258"/>
                <a:gd name="connsiteY2" fmla="*/ 238116 h 258405"/>
                <a:gd name="connsiteX3" fmla="*/ 21483 w 217258"/>
                <a:gd name="connsiteY3" fmla="*/ 235620 h 258405"/>
                <a:gd name="connsiteX4" fmla="*/ 26573 w 217258"/>
                <a:gd name="connsiteY4" fmla="*/ 232177 h 258405"/>
                <a:gd name="connsiteX5" fmla="*/ 21713 w 217258"/>
                <a:gd name="connsiteY5" fmla="*/ 230014 h 258405"/>
                <a:gd name="connsiteX6" fmla="*/ 19008 w 217258"/>
                <a:gd name="connsiteY6" fmla="*/ 222999 h 258405"/>
                <a:gd name="connsiteX7" fmla="*/ 40913 w 217258"/>
                <a:gd name="connsiteY7" fmla="*/ 220901 h 258405"/>
                <a:gd name="connsiteX8" fmla="*/ 38057 w 217258"/>
                <a:gd name="connsiteY8" fmla="*/ 224408 h 258405"/>
                <a:gd name="connsiteX9" fmla="*/ 26573 w 217258"/>
                <a:gd name="connsiteY9" fmla="*/ 232177 h 258405"/>
                <a:gd name="connsiteX10" fmla="*/ 44251 w 217258"/>
                <a:gd name="connsiteY10" fmla="*/ 240042 h 258405"/>
                <a:gd name="connsiteX11" fmla="*/ 68641 w 217258"/>
                <a:gd name="connsiteY11" fmla="*/ 245624 h 258405"/>
                <a:gd name="connsiteX12" fmla="*/ 117990 w 217258"/>
                <a:gd name="connsiteY12" fmla="*/ 254170 h 258405"/>
                <a:gd name="connsiteX13" fmla="*/ 216491 w 217258"/>
                <a:gd name="connsiteY13" fmla="*/ 255108 h 258405"/>
                <a:gd name="connsiteX14" fmla="*/ 217258 w 217258"/>
                <a:gd name="connsiteY14" fmla="*/ 254865 h 258405"/>
                <a:gd name="connsiteX15" fmla="*/ 217258 w 217258"/>
                <a:gd name="connsiteY15" fmla="*/ 235053 h 258405"/>
                <a:gd name="connsiteX16" fmla="*/ 180517 w 217258"/>
                <a:gd name="connsiteY16" fmla="*/ 240382 h 258405"/>
                <a:gd name="connsiteX17" fmla="*/ 128463 w 217258"/>
                <a:gd name="connsiteY17" fmla="*/ 237424 h 258405"/>
                <a:gd name="connsiteX18" fmla="*/ 76199 w 217258"/>
                <a:gd name="connsiteY18" fmla="*/ 228976 h 258405"/>
                <a:gd name="connsiteX19" fmla="*/ 50642 w 217258"/>
                <a:gd name="connsiteY19" fmla="*/ 222351 h 258405"/>
                <a:gd name="connsiteX20" fmla="*/ 24825 w 217258"/>
                <a:gd name="connsiteY20" fmla="*/ 218504 h 258405"/>
                <a:gd name="connsiteX21" fmla="*/ 19990 w 217258"/>
                <a:gd name="connsiteY21" fmla="*/ 222241 h 258405"/>
                <a:gd name="connsiteX22" fmla="*/ 25887 w 217258"/>
                <a:gd name="connsiteY22" fmla="*/ 218663 h 258405"/>
                <a:gd name="connsiteX23" fmla="*/ 217258 w 217258"/>
                <a:gd name="connsiteY23" fmla="*/ 0 h 258405"/>
                <a:gd name="connsiteX24" fmla="*/ 179615 w 217258"/>
                <a:gd name="connsiteY24" fmla="*/ 23176 h 258405"/>
                <a:gd name="connsiteX25" fmla="*/ 143776 w 217258"/>
                <a:gd name="connsiteY25" fmla="*/ 59934 h 258405"/>
                <a:gd name="connsiteX26" fmla="*/ 76842 w 217258"/>
                <a:gd name="connsiteY26" fmla="*/ 150087 h 258405"/>
                <a:gd name="connsiteX27" fmla="*/ 44979 w 217258"/>
                <a:gd name="connsiteY27" fmla="*/ 195336 h 258405"/>
                <a:gd name="connsiteX28" fmla="*/ 26504 w 217258"/>
                <a:gd name="connsiteY28" fmla="*/ 218288 h 258405"/>
                <a:gd name="connsiteX29" fmla="*/ 25887 w 217258"/>
                <a:gd name="connsiteY29" fmla="*/ 218663 h 258405"/>
                <a:gd name="connsiteX30" fmla="*/ 40913 w 217258"/>
                <a:gd name="connsiteY30" fmla="*/ 220901 h 258405"/>
                <a:gd name="connsiteX31" fmla="*/ 63949 w 217258"/>
                <a:gd name="connsiteY31" fmla="*/ 192619 h 258405"/>
                <a:gd name="connsiteX32" fmla="*/ 117743 w 217258"/>
                <a:gd name="connsiteY32" fmla="*/ 116941 h 258405"/>
                <a:gd name="connsiteX33" fmla="*/ 179097 w 217258"/>
                <a:gd name="connsiteY33" fmla="*/ 44819 h 258405"/>
                <a:gd name="connsiteX34" fmla="*/ 215090 w 217258"/>
                <a:gd name="connsiteY34" fmla="*/ 17804 h 258405"/>
                <a:gd name="connsiteX35" fmla="*/ 217258 w 217258"/>
                <a:gd name="connsiteY35" fmla="*/ 16987 h 25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7258" h="258405">
                  <a:moveTo>
                    <a:pt x="19990" y="222241"/>
                  </a:moveTo>
                  <a:lnTo>
                    <a:pt x="1805" y="233274"/>
                  </a:lnTo>
                  <a:cubicBezTo>
                    <a:pt x="-467" y="233916"/>
                    <a:pt x="-715" y="237720"/>
                    <a:pt x="1755" y="238116"/>
                  </a:cubicBezTo>
                  <a:cubicBezTo>
                    <a:pt x="8918" y="239203"/>
                    <a:pt x="15463" y="238138"/>
                    <a:pt x="21483" y="235620"/>
                  </a:cubicBezTo>
                  <a:lnTo>
                    <a:pt x="26573" y="232177"/>
                  </a:lnTo>
                  <a:lnTo>
                    <a:pt x="21713" y="230014"/>
                  </a:lnTo>
                  <a:cubicBezTo>
                    <a:pt x="19292" y="228310"/>
                    <a:pt x="18440" y="225445"/>
                    <a:pt x="19008" y="222999"/>
                  </a:cubicBezTo>
                  <a:close/>
                  <a:moveTo>
                    <a:pt x="40913" y="220901"/>
                  </a:moveTo>
                  <a:lnTo>
                    <a:pt x="38057" y="224408"/>
                  </a:lnTo>
                  <a:lnTo>
                    <a:pt x="26573" y="232177"/>
                  </a:lnTo>
                  <a:lnTo>
                    <a:pt x="44251" y="240042"/>
                  </a:lnTo>
                  <a:cubicBezTo>
                    <a:pt x="52303" y="242327"/>
                    <a:pt x="60663" y="243871"/>
                    <a:pt x="68641" y="245624"/>
                  </a:cubicBezTo>
                  <a:cubicBezTo>
                    <a:pt x="84943" y="249230"/>
                    <a:pt x="101443" y="251996"/>
                    <a:pt x="117990" y="254170"/>
                  </a:cubicBezTo>
                  <a:cubicBezTo>
                    <a:pt x="150495" y="258369"/>
                    <a:pt x="184037" y="260690"/>
                    <a:pt x="216491" y="255108"/>
                  </a:cubicBezTo>
                  <a:lnTo>
                    <a:pt x="217258" y="254865"/>
                  </a:lnTo>
                  <a:lnTo>
                    <a:pt x="217258" y="235053"/>
                  </a:lnTo>
                  <a:lnTo>
                    <a:pt x="180517" y="240382"/>
                  </a:lnTo>
                  <a:cubicBezTo>
                    <a:pt x="163104" y="240697"/>
                    <a:pt x="145579" y="239277"/>
                    <a:pt x="128463" y="237424"/>
                  </a:cubicBezTo>
                  <a:cubicBezTo>
                    <a:pt x="110927" y="235497"/>
                    <a:pt x="93439" y="232681"/>
                    <a:pt x="76199" y="228976"/>
                  </a:cubicBezTo>
                  <a:cubicBezTo>
                    <a:pt x="67702" y="227173"/>
                    <a:pt x="59194" y="224531"/>
                    <a:pt x="50642" y="222351"/>
                  </a:cubicBezTo>
                  <a:close/>
                  <a:moveTo>
                    <a:pt x="24825" y="218504"/>
                  </a:moveTo>
                  <a:lnTo>
                    <a:pt x="19990" y="222241"/>
                  </a:lnTo>
                  <a:lnTo>
                    <a:pt x="25887" y="218663"/>
                  </a:lnTo>
                  <a:close/>
                  <a:moveTo>
                    <a:pt x="217258" y="0"/>
                  </a:moveTo>
                  <a:lnTo>
                    <a:pt x="179615" y="23176"/>
                  </a:lnTo>
                  <a:cubicBezTo>
                    <a:pt x="166512" y="34445"/>
                    <a:pt x="154669" y="47387"/>
                    <a:pt x="143776" y="59934"/>
                  </a:cubicBezTo>
                  <a:cubicBezTo>
                    <a:pt x="119176" y="88240"/>
                    <a:pt x="98083" y="119312"/>
                    <a:pt x="76842" y="150087"/>
                  </a:cubicBezTo>
                  <a:cubicBezTo>
                    <a:pt x="66369" y="165252"/>
                    <a:pt x="55896" y="180467"/>
                    <a:pt x="44979" y="195336"/>
                  </a:cubicBezTo>
                  <a:cubicBezTo>
                    <a:pt x="39323" y="203043"/>
                    <a:pt x="33432" y="211329"/>
                    <a:pt x="26504" y="218288"/>
                  </a:cubicBezTo>
                  <a:lnTo>
                    <a:pt x="25887" y="218663"/>
                  </a:lnTo>
                  <a:lnTo>
                    <a:pt x="40913" y="220901"/>
                  </a:lnTo>
                  <a:lnTo>
                    <a:pt x="63949" y="192619"/>
                  </a:lnTo>
                  <a:cubicBezTo>
                    <a:pt x="82473" y="167821"/>
                    <a:pt x="99565" y="141985"/>
                    <a:pt x="117743" y="116941"/>
                  </a:cubicBezTo>
                  <a:cubicBezTo>
                    <a:pt x="136317" y="91401"/>
                    <a:pt x="156126" y="66603"/>
                    <a:pt x="179097" y="44819"/>
                  </a:cubicBezTo>
                  <a:cubicBezTo>
                    <a:pt x="189841" y="34618"/>
                    <a:pt x="201857" y="24726"/>
                    <a:pt x="215090" y="17804"/>
                  </a:cubicBezTo>
                  <a:lnTo>
                    <a:pt x="217258" y="1698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5" name="任意多边形: 形状 394"/>
            <p:cNvSpPr/>
            <p:nvPr/>
          </p:nvSpPr>
          <p:spPr>
            <a:xfrm flipH="1">
              <a:off x="0" y="5598081"/>
              <a:ext cx="25024" cy="177792"/>
            </a:xfrm>
            <a:custGeom>
              <a:avLst/>
              <a:gdLst>
                <a:gd name="connsiteX0" fmla="*/ 25024 w 25024"/>
                <a:gd name="connsiteY0" fmla="*/ 0 h 177792"/>
                <a:gd name="connsiteX1" fmla="*/ 10401 w 25024"/>
                <a:gd name="connsiteY1" fmla="*/ 28819 h 177792"/>
                <a:gd name="connsiteX2" fmla="*/ 2126 w 25024"/>
                <a:gd name="connsiteY2" fmla="*/ 115210 h 177792"/>
                <a:gd name="connsiteX3" fmla="*/ 22380 w 25024"/>
                <a:gd name="connsiteY3" fmla="*/ 173000 h 177792"/>
                <a:gd name="connsiteX4" fmla="*/ 25024 w 25024"/>
                <a:gd name="connsiteY4" fmla="*/ 177792 h 177792"/>
                <a:gd name="connsiteX5" fmla="*/ 25024 w 25024"/>
                <a:gd name="connsiteY5" fmla="*/ 143029 h 177792"/>
                <a:gd name="connsiteX6" fmla="*/ 15661 w 25024"/>
                <a:gd name="connsiteY6" fmla="*/ 62817 h 177792"/>
                <a:gd name="connsiteX7" fmla="*/ 25024 w 25024"/>
                <a:gd name="connsiteY7" fmla="*/ 42357 h 17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24" h="177792">
                  <a:moveTo>
                    <a:pt x="25024" y="0"/>
                  </a:moveTo>
                  <a:lnTo>
                    <a:pt x="10401" y="28819"/>
                  </a:lnTo>
                  <a:cubicBezTo>
                    <a:pt x="533" y="56414"/>
                    <a:pt x="-2517" y="86510"/>
                    <a:pt x="2126" y="115210"/>
                  </a:cubicBezTo>
                  <a:cubicBezTo>
                    <a:pt x="5461" y="135735"/>
                    <a:pt x="13130" y="154692"/>
                    <a:pt x="22380" y="173000"/>
                  </a:cubicBezTo>
                  <a:lnTo>
                    <a:pt x="25024" y="177792"/>
                  </a:lnTo>
                  <a:lnTo>
                    <a:pt x="25024" y="143029"/>
                  </a:lnTo>
                  <a:lnTo>
                    <a:pt x="15661" y="62817"/>
                  </a:lnTo>
                  <a:lnTo>
                    <a:pt x="25024" y="4235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28" name="任意多边形: 形状 327"/>
            <p:cNvSpPr/>
            <p:nvPr/>
          </p:nvSpPr>
          <p:spPr>
            <a:xfrm flipH="1">
              <a:off x="314407" y="5876702"/>
              <a:ext cx="413027" cy="235712"/>
            </a:xfrm>
            <a:custGeom>
              <a:avLst/>
              <a:gdLst>
                <a:gd name="connsiteX0" fmla="*/ 406664 w 413027"/>
                <a:gd name="connsiteY0" fmla="*/ 165782 h 235712"/>
                <a:gd name="connsiteX1" fmla="*/ 326538 w 413027"/>
                <a:gd name="connsiteY1" fmla="*/ 105070 h 235712"/>
                <a:gd name="connsiteX2" fmla="*/ 250712 w 413027"/>
                <a:gd name="connsiteY2" fmla="*/ 39766 h 235712"/>
                <a:gd name="connsiteX3" fmla="*/ 62750 w 413027"/>
                <a:gd name="connsiteY3" fmla="*/ 16795 h 235712"/>
                <a:gd name="connsiteX4" fmla="*/ 14389 w 413027"/>
                <a:gd name="connsiteY4" fmla="*/ 168894 h 235712"/>
                <a:gd name="connsiteX5" fmla="*/ 188519 w 413027"/>
                <a:gd name="connsiteY5" fmla="*/ 234841 h 235712"/>
                <a:gd name="connsiteX6" fmla="*/ 294775 w 413027"/>
                <a:gd name="connsiteY6" fmla="*/ 214785 h 235712"/>
                <a:gd name="connsiteX7" fmla="*/ 352571 w 413027"/>
                <a:gd name="connsiteY7" fmla="*/ 196804 h 235712"/>
                <a:gd name="connsiteX8" fmla="*/ 402959 w 413027"/>
                <a:gd name="connsiteY8" fmla="*/ 177835 h 235712"/>
                <a:gd name="connsiteX9" fmla="*/ 407157 w 413027"/>
                <a:gd name="connsiteY9" fmla="*/ 162324 h 235712"/>
                <a:gd name="connsiteX10" fmla="*/ 366304 w 413027"/>
                <a:gd name="connsiteY10" fmla="*/ 170969 h 235712"/>
                <a:gd name="connsiteX11" fmla="*/ 319277 w 413027"/>
                <a:gd name="connsiteY11" fmla="*/ 191123 h 235712"/>
                <a:gd name="connsiteX12" fmla="*/ 230953 w 413027"/>
                <a:gd name="connsiteY12" fmla="*/ 212760 h 235712"/>
                <a:gd name="connsiteX13" fmla="*/ 52871 w 413027"/>
                <a:gd name="connsiteY13" fmla="*/ 186974 h 235712"/>
                <a:gd name="connsiteX14" fmla="*/ 16710 w 413027"/>
                <a:gd name="connsiteY14" fmla="*/ 108775 h 235712"/>
                <a:gd name="connsiteX15" fmla="*/ 57119 w 413027"/>
                <a:gd name="connsiteY15" fmla="*/ 39617 h 235712"/>
                <a:gd name="connsiteX16" fmla="*/ 236633 w 413027"/>
                <a:gd name="connsiteY16" fmla="*/ 47966 h 235712"/>
                <a:gd name="connsiteX17" fmla="*/ 319425 w 413027"/>
                <a:gd name="connsiteY17" fmla="*/ 116284 h 235712"/>
                <a:gd name="connsiteX18" fmla="*/ 405478 w 413027"/>
                <a:gd name="connsiteY18" fmla="*/ 168844 h 235712"/>
                <a:gd name="connsiteX19" fmla="*/ 406664 w 413027"/>
                <a:gd name="connsiteY19" fmla="*/ 165782 h 235712"/>
                <a:gd name="connsiteX20" fmla="*/ 406664 w 413027"/>
                <a:gd name="connsiteY20" fmla="*/ 165782 h 23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3027" h="235712">
                  <a:moveTo>
                    <a:pt x="406664" y="165782"/>
                  </a:moveTo>
                  <a:cubicBezTo>
                    <a:pt x="376234" y="149875"/>
                    <a:pt x="351238" y="128634"/>
                    <a:pt x="326538" y="105070"/>
                  </a:cubicBezTo>
                  <a:cubicBezTo>
                    <a:pt x="302333" y="82051"/>
                    <a:pt x="278424" y="58537"/>
                    <a:pt x="250712" y="39766"/>
                  </a:cubicBezTo>
                  <a:cubicBezTo>
                    <a:pt x="196324" y="2865"/>
                    <a:pt x="123857" y="-15758"/>
                    <a:pt x="62750" y="16795"/>
                  </a:cubicBezTo>
                  <a:cubicBezTo>
                    <a:pt x="9746" y="45002"/>
                    <a:pt x="-19203" y="115148"/>
                    <a:pt x="14389" y="168894"/>
                  </a:cubicBezTo>
                  <a:cubicBezTo>
                    <a:pt x="50005" y="225999"/>
                    <a:pt x="126474" y="239583"/>
                    <a:pt x="188519" y="234841"/>
                  </a:cubicBezTo>
                  <a:cubicBezTo>
                    <a:pt x="224531" y="232075"/>
                    <a:pt x="259900" y="224023"/>
                    <a:pt x="294775" y="214785"/>
                  </a:cubicBezTo>
                  <a:cubicBezTo>
                    <a:pt x="314139" y="209648"/>
                    <a:pt x="334344" y="205251"/>
                    <a:pt x="352571" y="196804"/>
                  </a:cubicBezTo>
                  <a:cubicBezTo>
                    <a:pt x="368133" y="189592"/>
                    <a:pt x="384681" y="175266"/>
                    <a:pt x="402959" y="177835"/>
                  </a:cubicBezTo>
                  <a:cubicBezTo>
                    <a:pt x="412986" y="179267"/>
                    <a:pt x="417482" y="164102"/>
                    <a:pt x="407157" y="162324"/>
                  </a:cubicBezTo>
                  <a:cubicBezTo>
                    <a:pt x="392387" y="159755"/>
                    <a:pt x="379346" y="164201"/>
                    <a:pt x="366304" y="170969"/>
                  </a:cubicBezTo>
                  <a:cubicBezTo>
                    <a:pt x="350744" y="179070"/>
                    <a:pt x="336271" y="186332"/>
                    <a:pt x="319277" y="191123"/>
                  </a:cubicBezTo>
                  <a:cubicBezTo>
                    <a:pt x="290132" y="199323"/>
                    <a:pt x="260790" y="207227"/>
                    <a:pt x="230953" y="212760"/>
                  </a:cubicBezTo>
                  <a:cubicBezTo>
                    <a:pt x="172267" y="223578"/>
                    <a:pt x="102665" y="225357"/>
                    <a:pt x="52871" y="186974"/>
                  </a:cubicBezTo>
                  <a:cubicBezTo>
                    <a:pt x="28369" y="168054"/>
                    <a:pt x="13401" y="140095"/>
                    <a:pt x="16710" y="108775"/>
                  </a:cubicBezTo>
                  <a:cubicBezTo>
                    <a:pt x="19625" y="81557"/>
                    <a:pt x="35037" y="55672"/>
                    <a:pt x="57119" y="39617"/>
                  </a:cubicBezTo>
                  <a:cubicBezTo>
                    <a:pt x="111458" y="197"/>
                    <a:pt x="183381" y="14770"/>
                    <a:pt x="236633" y="47966"/>
                  </a:cubicBezTo>
                  <a:cubicBezTo>
                    <a:pt x="267260" y="67034"/>
                    <a:pt x="292503" y="92573"/>
                    <a:pt x="319425" y="116284"/>
                  </a:cubicBezTo>
                  <a:cubicBezTo>
                    <a:pt x="344372" y="138267"/>
                    <a:pt x="372776" y="160298"/>
                    <a:pt x="405478" y="168844"/>
                  </a:cubicBezTo>
                  <a:cubicBezTo>
                    <a:pt x="407207" y="169190"/>
                    <a:pt x="408343" y="166622"/>
                    <a:pt x="406664" y="165782"/>
                  </a:cubicBezTo>
                  <a:lnTo>
                    <a:pt x="406664" y="16578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</p:grpSp>
      <p:grpSp>
        <p:nvGrpSpPr>
          <p:cNvPr id="205" name="图形 4"/>
          <p:cNvGrpSpPr/>
          <p:nvPr/>
        </p:nvGrpSpPr>
        <p:grpSpPr>
          <a:xfrm rot="20060007" flipH="1">
            <a:off x="7908397" y="2116939"/>
            <a:ext cx="3701521" cy="3255148"/>
            <a:chOff x="5458806" y="4831961"/>
            <a:chExt cx="3125948" cy="2748984"/>
          </a:xfrm>
          <a:solidFill>
            <a:srgbClr val="253529"/>
          </a:solidFill>
        </p:grpSpPr>
        <p:sp>
          <p:nvSpPr>
            <p:cNvPr id="206" name="任意多边形: 形状 205"/>
            <p:cNvSpPr/>
            <p:nvPr/>
          </p:nvSpPr>
          <p:spPr>
            <a:xfrm>
              <a:off x="6192701" y="6304723"/>
              <a:ext cx="2204440" cy="1128096"/>
            </a:xfrm>
            <a:custGeom>
              <a:avLst/>
              <a:gdLst>
                <a:gd name="connsiteX0" fmla="*/ 3380 w 2204440"/>
                <a:gd name="connsiteY0" fmla="*/ 1127342 h 1128096"/>
                <a:gd name="connsiteX1" fmla="*/ 161356 w 2204440"/>
                <a:gd name="connsiteY1" fmla="*/ 949309 h 1128096"/>
                <a:gd name="connsiteX2" fmla="*/ 376389 w 2204440"/>
                <a:gd name="connsiteY2" fmla="*/ 830358 h 1128096"/>
                <a:gd name="connsiteX3" fmla="*/ 644524 w 2204440"/>
                <a:gd name="connsiteY3" fmla="*/ 757396 h 1128096"/>
                <a:gd name="connsiteX4" fmla="*/ 922342 w 2204440"/>
                <a:gd name="connsiteY4" fmla="*/ 706713 h 1128096"/>
                <a:gd name="connsiteX5" fmla="*/ 1061893 w 2204440"/>
                <a:gd name="connsiteY5" fmla="*/ 681569 h 1128096"/>
                <a:gd name="connsiteX6" fmla="*/ 1131644 w 2204440"/>
                <a:gd name="connsiteY6" fmla="*/ 669022 h 1128096"/>
                <a:gd name="connsiteX7" fmla="*/ 1152984 w 2204440"/>
                <a:gd name="connsiteY7" fmla="*/ 656228 h 1128096"/>
                <a:gd name="connsiteX8" fmla="*/ 1180005 w 2204440"/>
                <a:gd name="connsiteY8" fmla="*/ 625057 h 1128096"/>
                <a:gd name="connsiteX9" fmla="*/ 1360755 w 2204440"/>
                <a:gd name="connsiteY9" fmla="*/ 443221 h 1128096"/>
                <a:gd name="connsiteX10" fmla="*/ 1730898 w 2204440"/>
                <a:gd name="connsiteY10" fmla="*/ 196426 h 1128096"/>
                <a:gd name="connsiteX11" fmla="*/ 2140462 w 2204440"/>
                <a:gd name="connsiteY11" fmla="*/ 38251 h 1128096"/>
                <a:gd name="connsiteX12" fmla="*/ 2196283 w 2204440"/>
                <a:gd name="connsiteY12" fmla="*/ 20616 h 1128096"/>
                <a:gd name="connsiteX13" fmla="*/ 2189663 w 2204440"/>
                <a:gd name="connsiteY13" fmla="*/ 758 h 1128096"/>
                <a:gd name="connsiteX14" fmla="*/ 1746212 w 2204440"/>
                <a:gd name="connsiteY14" fmla="*/ 169849 h 1128096"/>
                <a:gd name="connsiteX15" fmla="*/ 1351122 w 2204440"/>
                <a:gd name="connsiteY15" fmla="*/ 429241 h 1128096"/>
                <a:gd name="connsiteX16" fmla="*/ 1132731 w 2204440"/>
                <a:gd name="connsiteY16" fmla="*/ 654400 h 1128096"/>
                <a:gd name="connsiteX17" fmla="*/ 1138115 w 2204440"/>
                <a:gd name="connsiteY17" fmla="*/ 650843 h 1128096"/>
                <a:gd name="connsiteX18" fmla="*/ 868695 w 2204440"/>
                <a:gd name="connsiteY18" fmla="*/ 699501 h 1128096"/>
                <a:gd name="connsiteX19" fmla="*/ 606537 w 2204440"/>
                <a:gd name="connsiteY19" fmla="*/ 749048 h 1128096"/>
                <a:gd name="connsiteX20" fmla="*/ 157404 w 2204440"/>
                <a:gd name="connsiteY20" fmla="*/ 935676 h 1128096"/>
                <a:gd name="connsiteX21" fmla="*/ 119 w 2204440"/>
                <a:gd name="connsiteY21" fmla="*/ 1125712 h 1128096"/>
                <a:gd name="connsiteX22" fmla="*/ 3380 w 2204440"/>
                <a:gd name="connsiteY22" fmla="*/ 1127342 h 1128096"/>
                <a:gd name="connsiteX23" fmla="*/ 3380 w 2204440"/>
                <a:gd name="connsiteY23" fmla="*/ 1127342 h 112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04440" h="1128096">
                  <a:moveTo>
                    <a:pt x="3380" y="1127342"/>
                  </a:moveTo>
                  <a:cubicBezTo>
                    <a:pt x="46060" y="1059518"/>
                    <a:pt x="98077" y="998659"/>
                    <a:pt x="161356" y="949309"/>
                  </a:cubicBezTo>
                  <a:cubicBezTo>
                    <a:pt x="226316" y="898676"/>
                    <a:pt x="299573" y="859750"/>
                    <a:pt x="376389" y="830358"/>
                  </a:cubicBezTo>
                  <a:cubicBezTo>
                    <a:pt x="463034" y="797212"/>
                    <a:pt x="553680" y="775476"/>
                    <a:pt x="644524" y="757396"/>
                  </a:cubicBezTo>
                  <a:cubicBezTo>
                    <a:pt x="736850" y="738970"/>
                    <a:pt x="829720" y="723410"/>
                    <a:pt x="922342" y="706713"/>
                  </a:cubicBezTo>
                  <a:cubicBezTo>
                    <a:pt x="968875" y="698315"/>
                    <a:pt x="1015359" y="689967"/>
                    <a:pt x="1061893" y="681569"/>
                  </a:cubicBezTo>
                  <a:cubicBezTo>
                    <a:pt x="1085160" y="677370"/>
                    <a:pt x="1108426" y="673172"/>
                    <a:pt x="1131644" y="669022"/>
                  </a:cubicBezTo>
                  <a:cubicBezTo>
                    <a:pt x="1143104" y="666947"/>
                    <a:pt x="1145475" y="665070"/>
                    <a:pt x="1152984" y="656228"/>
                  </a:cubicBezTo>
                  <a:cubicBezTo>
                    <a:pt x="1161876" y="645755"/>
                    <a:pt x="1170866" y="635382"/>
                    <a:pt x="1180005" y="625057"/>
                  </a:cubicBezTo>
                  <a:cubicBezTo>
                    <a:pt x="1236567" y="560938"/>
                    <a:pt x="1296586" y="499782"/>
                    <a:pt x="1360755" y="443221"/>
                  </a:cubicBezTo>
                  <a:cubicBezTo>
                    <a:pt x="1472642" y="344621"/>
                    <a:pt x="1597028" y="262076"/>
                    <a:pt x="1730898" y="196426"/>
                  </a:cubicBezTo>
                  <a:cubicBezTo>
                    <a:pt x="1862595" y="131861"/>
                    <a:pt x="2001109" y="83253"/>
                    <a:pt x="2140462" y="38251"/>
                  </a:cubicBezTo>
                  <a:cubicBezTo>
                    <a:pt x="2159036" y="32274"/>
                    <a:pt x="2177660" y="26445"/>
                    <a:pt x="2196283" y="20616"/>
                  </a:cubicBezTo>
                  <a:cubicBezTo>
                    <a:pt x="2210806" y="16071"/>
                    <a:pt x="2204285" y="-4133"/>
                    <a:pt x="2189663" y="758"/>
                  </a:cubicBezTo>
                  <a:cubicBezTo>
                    <a:pt x="2039689" y="51095"/>
                    <a:pt x="1889270" y="101827"/>
                    <a:pt x="1746212" y="169849"/>
                  </a:cubicBezTo>
                  <a:cubicBezTo>
                    <a:pt x="1603203" y="237871"/>
                    <a:pt x="1470024" y="324516"/>
                    <a:pt x="1351122" y="429241"/>
                  </a:cubicBezTo>
                  <a:cubicBezTo>
                    <a:pt x="1272529" y="498449"/>
                    <a:pt x="1200357" y="574522"/>
                    <a:pt x="1132731" y="654400"/>
                  </a:cubicBezTo>
                  <a:cubicBezTo>
                    <a:pt x="1134509" y="653214"/>
                    <a:pt x="1136337" y="652029"/>
                    <a:pt x="1138115" y="650843"/>
                  </a:cubicBezTo>
                  <a:cubicBezTo>
                    <a:pt x="1048309" y="667046"/>
                    <a:pt x="958502" y="683298"/>
                    <a:pt x="868695" y="699501"/>
                  </a:cubicBezTo>
                  <a:cubicBezTo>
                    <a:pt x="781210" y="715308"/>
                    <a:pt x="693478" y="730326"/>
                    <a:pt x="606537" y="749048"/>
                  </a:cubicBezTo>
                  <a:cubicBezTo>
                    <a:pt x="447473" y="783281"/>
                    <a:pt x="287372" y="834359"/>
                    <a:pt x="157404" y="935676"/>
                  </a:cubicBezTo>
                  <a:cubicBezTo>
                    <a:pt x="92149" y="986556"/>
                    <a:pt x="33612" y="1049293"/>
                    <a:pt x="119" y="1125712"/>
                  </a:cubicBezTo>
                  <a:cubicBezTo>
                    <a:pt x="-622" y="1127639"/>
                    <a:pt x="2293" y="1129022"/>
                    <a:pt x="3380" y="1127342"/>
                  </a:cubicBezTo>
                  <a:lnTo>
                    <a:pt x="3380" y="112734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07" name="任意多边形: 形状 206"/>
            <p:cNvSpPr/>
            <p:nvPr/>
          </p:nvSpPr>
          <p:spPr>
            <a:xfrm>
              <a:off x="6534459" y="5326016"/>
              <a:ext cx="810689" cy="1634832"/>
            </a:xfrm>
            <a:custGeom>
              <a:avLst/>
              <a:gdLst>
                <a:gd name="connsiteX0" fmla="*/ 810485 w 810689"/>
                <a:gd name="connsiteY0" fmla="*/ 1631378 h 1634832"/>
                <a:gd name="connsiteX1" fmla="*/ 736338 w 810689"/>
                <a:gd name="connsiteY1" fmla="*/ 1470141 h 1634832"/>
                <a:gd name="connsiteX2" fmla="*/ 658634 w 810689"/>
                <a:gd name="connsiteY2" fmla="*/ 1310633 h 1634832"/>
                <a:gd name="connsiteX3" fmla="*/ 502090 w 810689"/>
                <a:gd name="connsiteY3" fmla="*/ 992209 h 1634832"/>
                <a:gd name="connsiteX4" fmla="*/ 188112 w 810689"/>
                <a:gd name="connsiteY4" fmla="*/ 355807 h 1634832"/>
                <a:gd name="connsiteX5" fmla="*/ 99985 w 810689"/>
                <a:gd name="connsiteY5" fmla="*/ 177231 h 1634832"/>
                <a:gd name="connsiteX6" fmla="*/ 56712 w 810689"/>
                <a:gd name="connsiteY6" fmla="*/ 89549 h 1634832"/>
                <a:gd name="connsiteX7" fmla="*/ 9981 w 810689"/>
                <a:gd name="connsiteY7" fmla="*/ 1916 h 1634832"/>
                <a:gd name="connsiteX8" fmla="*/ 200 w 810689"/>
                <a:gd name="connsiteY8" fmla="*/ 6707 h 1634832"/>
                <a:gd name="connsiteX9" fmla="*/ 36508 w 810689"/>
                <a:gd name="connsiteY9" fmla="*/ 87375 h 1634832"/>
                <a:gd name="connsiteX10" fmla="*/ 74940 w 810689"/>
                <a:gd name="connsiteY10" fmla="*/ 165326 h 1634832"/>
                <a:gd name="connsiteX11" fmla="*/ 153434 w 810689"/>
                <a:gd name="connsiteY11" fmla="*/ 324439 h 1634832"/>
                <a:gd name="connsiteX12" fmla="*/ 310374 w 810689"/>
                <a:gd name="connsiteY12" fmla="*/ 642665 h 1634832"/>
                <a:gd name="connsiteX13" fmla="*/ 624648 w 810689"/>
                <a:gd name="connsiteY13" fmla="*/ 1278919 h 1634832"/>
                <a:gd name="connsiteX14" fmla="*/ 713466 w 810689"/>
                <a:gd name="connsiteY14" fmla="*/ 1457149 h 1634832"/>
                <a:gd name="connsiteX15" fmla="*/ 805990 w 810689"/>
                <a:gd name="connsiteY15" fmla="*/ 1633551 h 1634832"/>
                <a:gd name="connsiteX16" fmla="*/ 810485 w 810689"/>
                <a:gd name="connsiteY16" fmla="*/ 1631378 h 1634832"/>
                <a:gd name="connsiteX17" fmla="*/ 810485 w 810689"/>
                <a:gd name="connsiteY17" fmla="*/ 1631378 h 163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10689" h="1634832">
                  <a:moveTo>
                    <a:pt x="810485" y="1631378"/>
                  </a:moveTo>
                  <a:cubicBezTo>
                    <a:pt x="789096" y="1576150"/>
                    <a:pt x="762223" y="1523343"/>
                    <a:pt x="736338" y="1470141"/>
                  </a:cubicBezTo>
                  <a:cubicBezTo>
                    <a:pt x="710453" y="1416988"/>
                    <a:pt x="684717" y="1363736"/>
                    <a:pt x="658634" y="1310633"/>
                  </a:cubicBezTo>
                  <a:cubicBezTo>
                    <a:pt x="606469" y="1204475"/>
                    <a:pt x="554452" y="1098268"/>
                    <a:pt x="502090" y="992209"/>
                  </a:cubicBezTo>
                  <a:cubicBezTo>
                    <a:pt x="397414" y="780091"/>
                    <a:pt x="292739" y="567925"/>
                    <a:pt x="188112" y="355807"/>
                  </a:cubicBezTo>
                  <a:cubicBezTo>
                    <a:pt x="158720" y="296282"/>
                    <a:pt x="129377" y="236756"/>
                    <a:pt x="99985" y="177231"/>
                  </a:cubicBezTo>
                  <a:cubicBezTo>
                    <a:pt x="85561" y="147987"/>
                    <a:pt x="71137" y="118792"/>
                    <a:pt x="56712" y="89549"/>
                  </a:cubicBezTo>
                  <a:cubicBezTo>
                    <a:pt x="42090" y="59909"/>
                    <a:pt x="29197" y="28838"/>
                    <a:pt x="9981" y="1916"/>
                  </a:cubicBezTo>
                  <a:cubicBezTo>
                    <a:pt x="6820" y="-2530"/>
                    <a:pt x="-1381" y="1470"/>
                    <a:pt x="200" y="6707"/>
                  </a:cubicBezTo>
                  <a:cubicBezTo>
                    <a:pt x="8845" y="35012"/>
                    <a:pt x="23417" y="60848"/>
                    <a:pt x="36508" y="87375"/>
                  </a:cubicBezTo>
                  <a:cubicBezTo>
                    <a:pt x="49302" y="113358"/>
                    <a:pt x="62146" y="139342"/>
                    <a:pt x="74940" y="165326"/>
                  </a:cubicBezTo>
                  <a:cubicBezTo>
                    <a:pt x="101121" y="218380"/>
                    <a:pt x="127253" y="271385"/>
                    <a:pt x="153434" y="324439"/>
                  </a:cubicBezTo>
                  <a:cubicBezTo>
                    <a:pt x="205748" y="430498"/>
                    <a:pt x="258061" y="536606"/>
                    <a:pt x="310374" y="642665"/>
                  </a:cubicBezTo>
                  <a:cubicBezTo>
                    <a:pt x="415000" y="854831"/>
                    <a:pt x="519676" y="1066949"/>
                    <a:pt x="624648" y="1278919"/>
                  </a:cubicBezTo>
                  <a:cubicBezTo>
                    <a:pt x="654139" y="1338395"/>
                    <a:pt x="683827" y="1397772"/>
                    <a:pt x="713466" y="1457149"/>
                  </a:cubicBezTo>
                  <a:cubicBezTo>
                    <a:pt x="743105" y="1516526"/>
                    <a:pt x="771461" y="1576842"/>
                    <a:pt x="805990" y="1633551"/>
                  </a:cubicBezTo>
                  <a:cubicBezTo>
                    <a:pt x="807719" y="1636219"/>
                    <a:pt x="811622" y="1634342"/>
                    <a:pt x="810485" y="1631378"/>
                  </a:cubicBezTo>
                  <a:lnTo>
                    <a:pt x="810485" y="163137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08" name="任意多边形: 形状 207"/>
            <p:cNvSpPr/>
            <p:nvPr/>
          </p:nvSpPr>
          <p:spPr>
            <a:xfrm>
              <a:off x="5497477" y="5809427"/>
              <a:ext cx="698995" cy="1614077"/>
            </a:xfrm>
            <a:custGeom>
              <a:avLst/>
              <a:gdLst>
                <a:gd name="connsiteX0" fmla="*/ 698604 w 698995"/>
                <a:gd name="connsiteY0" fmla="*/ 1607077 h 1614077"/>
                <a:gd name="connsiteX1" fmla="*/ 566463 w 698995"/>
                <a:gd name="connsiteY1" fmla="*/ 1292458 h 1614077"/>
                <a:gd name="connsiteX2" fmla="*/ 432000 w 698995"/>
                <a:gd name="connsiteY2" fmla="*/ 978975 h 1614077"/>
                <a:gd name="connsiteX3" fmla="*/ 164407 w 698995"/>
                <a:gd name="connsiteY3" fmla="*/ 355268 h 1614077"/>
                <a:gd name="connsiteX4" fmla="*/ 88926 w 698995"/>
                <a:gd name="connsiteY4" fmla="*/ 179359 h 1614077"/>
                <a:gd name="connsiteX5" fmla="*/ 12704 w 698995"/>
                <a:gd name="connsiteY5" fmla="*/ 3796 h 1614077"/>
                <a:gd name="connsiteX6" fmla="*/ 503 w 698995"/>
                <a:gd name="connsiteY6" fmla="*/ 9774 h 1614077"/>
                <a:gd name="connsiteX7" fmla="*/ 67043 w 698995"/>
                <a:gd name="connsiteY7" fmla="*/ 166861 h 1614077"/>
                <a:gd name="connsiteX8" fmla="*/ 134274 w 698995"/>
                <a:gd name="connsiteY8" fmla="*/ 323603 h 1614077"/>
                <a:gd name="connsiteX9" fmla="*/ 268787 w 698995"/>
                <a:gd name="connsiteY9" fmla="*/ 637037 h 1614077"/>
                <a:gd name="connsiteX10" fmla="*/ 536527 w 698995"/>
                <a:gd name="connsiteY10" fmla="*/ 1260645 h 1614077"/>
                <a:gd name="connsiteX11" fmla="*/ 689860 w 698995"/>
                <a:gd name="connsiteY11" fmla="*/ 1611326 h 1614077"/>
                <a:gd name="connsiteX12" fmla="*/ 698604 w 698995"/>
                <a:gd name="connsiteY12" fmla="*/ 1607077 h 1614077"/>
                <a:gd name="connsiteX13" fmla="*/ 698604 w 698995"/>
                <a:gd name="connsiteY13" fmla="*/ 1607077 h 1614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98995" h="1614077">
                  <a:moveTo>
                    <a:pt x="698604" y="1607077"/>
                  </a:moveTo>
                  <a:cubicBezTo>
                    <a:pt x="657553" y="1501068"/>
                    <a:pt x="611267" y="1396986"/>
                    <a:pt x="566463" y="1292458"/>
                  </a:cubicBezTo>
                  <a:cubicBezTo>
                    <a:pt x="521658" y="1187980"/>
                    <a:pt x="476854" y="1083452"/>
                    <a:pt x="432000" y="978975"/>
                  </a:cubicBezTo>
                  <a:cubicBezTo>
                    <a:pt x="342835" y="771055"/>
                    <a:pt x="253622" y="563186"/>
                    <a:pt x="164407" y="355268"/>
                  </a:cubicBezTo>
                  <a:cubicBezTo>
                    <a:pt x="139264" y="296632"/>
                    <a:pt x="114070" y="237995"/>
                    <a:pt x="88926" y="179359"/>
                  </a:cubicBezTo>
                  <a:cubicBezTo>
                    <a:pt x="63832" y="120821"/>
                    <a:pt x="40417" y="61148"/>
                    <a:pt x="12704" y="3796"/>
                  </a:cubicBezTo>
                  <a:cubicBezTo>
                    <a:pt x="8851" y="-4206"/>
                    <a:pt x="-2511" y="1722"/>
                    <a:pt x="503" y="9774"/>
                  </a:cubicBezTo>
                  <a:cubicBezTo>
                    <a:pt x="20559" y="62877"/>
                    <a:pt x="44665" y="114647"/>
                    <a:pt x="67043" y="166861"/>
                  </a:cubicBezTo>
                  <a:cubicBezTo>
                    <a:pt x="89469" y="219125"/>
                    <a:pt x="111847" y="271340"/>
                    <a:pt x="134274" y="323603"/>
                  </a:cubicBezTo>
                  <a:cubicBezTo>
                    <a:pt x="179128" y="428081"/>
                    <a:pt x="223933" y="532559"/>
                    <a:pt x="268787" y="637037"/>
                  </a:cubicBezTo>
                  <a:cubicBezTo>
                    <a:pt x="358001" y="844956"/>
                    <a:pt x="447264" y="1052776"/>
                    <a:pt x="536527" y="1260645"/>
                  </a:cubicBezTo>
                  <a:cubicBezTo>
                    <a:pt x="586815" y="1377819"/>
                    <a:pt x="635423" y="1496029"/>
                    <a:pt x="689860" y="1611326"/>
                  </a:cubicBezTo>
                  <a:cubicBezTo>
                    <a:pt x="692627" y="1617105"/>
                    <a:pt x="700876" y="1612857"/>
                    <a:pt x="698604" y="1607077"/>
                  </a:cubicBezTo>
                  <a:lnTo>
                    <a:pt x="698604" y="160707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09" name="任意多边形: 形状 208"/>
            <p:cNvSpPr/>
            <p:nvPr/>
          </p:nvSpPr>
          <p:spPr>
            <a:xfrm>
              <a:off x="5505074" y="5328352"/>
              <a:ext cx="1053950" cy="490588"/>
            </a:xfrm>
            <a:custGeom>
              <a:avLst/>
              <a:gdLst>
                <a:gd name="connsiteX0" fmla="*/ 3230 w 1053950"/>
                <a:gd name="connsiteY0" fmla="*/ 490107 h 490588"/>
                <a:gd name="connsiteX1" fmla="*/ 184029 w 1053950"/>
                <a:gd name="connsiteY1" fmla="*/ 352433 h 490588"/>
                <a:gd name="connsiteX2" fmla="*/ 378166 w 1053950"/>
                <a:gd name="connsiteY2" fmla="*/ 232988 h 490588"/>
                <a:gd name="connsiteX3" fmla="*/ 799980 w 1053950"/>
                <a:gd name="connsiteY3" fmla="*/ 65625 h 490588"/>
                <a:gd name="connsiteX4" fmla="*/ 922489 w 1053950"/>
                <a:gd name="connsiteY4" fmla="*/ 37172 h 490588"/>
                <a:gd name="connsiteX5" fmla="*/ 985916 w 1053950"/>
                <a:gd name="connsiteY5" fmla="*/ 25711 h 490588"/>
                <a:gd name="connsiteX6" fmla="*/ 1016247 w 1053950"/>
                <a:gd name="connsiteY6" fmla="*/ 21018 h 490588"/>
                <a:gd name="connsiteX7" fmla="*/ 1031462 w 1053950"/>
                <a:gd name="connsiteY7" fmla="*/ 18845 h 490588"/>
                <a:gd name="connsiteX8" fmla="*/ 1036205 w 1053950"/>
                <a:gd name="connsiteY8" fmla="*/ 18746 h 490588"/>
                <a:gd name="connsiteX9" fmla="*/ 1038724 w 1053950"/>
                <a:gd name="connsiteY9" fmla="*/ 19042 h 490588"/>
                <a:gd name="connsiteX10" fmla="*/ 1044553 w 1053950"/>
                <a:gd name="connsiteY10" fmla="*/ 17708 h 490588"/>
                <a:gd name="connsiteX11" fmla="*/ 1030276 w 1053950"/>
                <a:gd name="connsiteY11" fmla="*/ 16671 h 490588"/>
                <a:gd name="connsiteX12" fmla="*/ 1052457 w 1053950"/>
                <a:gd name="connsiteY12" fmla="*/ 21216 h 490588"/>
                <a:gd name="connsiteX13" fmla="*/ 1048900 w 1053950"/>
                <a:gd name="connsiteY13" fmla="*/ 4865 h 490588"/>
                <a:gd name="connsiteX14" fmla="*/ 1027955 w 1053950"/>
                <a:gd name="connsiteY14" fmla="*/ 419 h 490588"/>
                <a:gd name="connsiteX15" fmla="*/ 904014 w 1053950"/>
                <a:gd name="connsiteY15" fmla="*/ 21908 h 490588"/>
                <a:gd name="connsiteX16" fmla="*/ 665221 w 1053950"/>
                <a:gd name="connsiteY16" fmla="*/ 87954 h 490588"/>
                <a:gd name="connsiteX17" fmla="*/ 219645 w 1053950"/>
                <a:gd name="connsiteY17" fmla="*/ 309951 h 490588"/>
                <a:gd name="connsiteX18" fmla="*/ 105535 w 1053950"/>
                <a:gd name="connsiteY18" fmla="*/ 392842 h 490588"/>
                <a:gd name="connsiteX19" fmla="*/ 612 w 1053950"/>
                <a:gd name="connsiteY19" fmla="*/ 487144 h 490588"/>
                <a:gd name="connsiteX20" fmla="*/ 3230 w 1053950"/>
                <a:gd name="connsiteY20" fmla="*/ 490107 h 490588"/>
                <a:gd name="connsiteX21" fmla="*/ 3230 w 1053950"/>
                <a:gd name="connsiteY21" fmla="*/ 490107 h 4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53950" h="490588">
                  <a:moveTo>
                    <a:pt x="3230" y="490107"/>
                  </a:moveTo>
                  <a:cubicBezTo>
                    <a:pt x="63990" y="444760"/>
                    <a:pt x="121886" y="395904"/>
                    <a:pt x="184029" y="352433"/>
                  </a:cubicBezTo>
                  <a:cubicBezTo>
                    <a:pt x="246321" y="308864"/>
                    <a:pt x="311231" y="268999"/>
                    <a:pt x="378166" y="232988"/>
                  </a:cubicBezTo>
                  <a:cubicBezTo>
                    <a:pt x="511690" y="161212"/>
                    <a:pt x="653514" y="104798"/>
                    <a:pt x="799980" y="65625"/>
                  </a:cubicBezTo>
                  <a:cubicBezTo>
                    <a:pt x="840487" y="54807"/>
                    <a:pt x="881340" y="45273"/>
                    <a:pt x="922489" y="37172"/>
                  </a:cubicBezTo>
                  <a:cubicBezTo>
                    <a:pt x="943582" y="33022"/>
                    <a:pt x="964725" y="29169"/>
                    <a:pt x="985916" y="25711"/>
                  </a:cubicBezTo>
                  <a:cubicBezTo>
                    <a:pt x="995994" y="24081"/>
                    <a:pt x="1006121" y="22501"/>
                    <a:pt x="1016247" y="21018"/>
                  </a:cubicBezTo>
                  <a:cubicBezTo>
                    <a:pt x="1021286" y="20277"/>
                    <a:pt x="1026374" y="19339"/>
                    <a:pt x="1031462" y="18845"/>
                  </a:cubicBezTo>
                  <a:cubicBezTo>
                    <a:pt x="1032697" y="18746"/>
                    <a:pt x="1035019" y="19092"/>
                    <a:pt x="1036205" y="18746"/>
                  </a:cubicBezTo>
                  <a:cubicBezTo>
                    <a:pt x="1037045" y="18796"/>
                    <a:pt x="1037884" y="18894"/>
                    <a:pt x="1038724" y="19042"/>
                  </a:cubicBezTo>
                  <a:cubicBezTo>
                    <a:pt x="1037192" y="10842"/>
                    <a:pt x="1039119" y="10398"/>
                    <a:pt x="1044553" y="17708"/>
                  </a:cubicBezTo>
                  <a:cubicBezTo>
                    <a:pt x="1046084" y="8619"/>
                    <a:pt x="1031808" y="7632"/>
                    <a:pt x="1030276" y="16671"/>
                  </a:cubicBezTo>
                  <a:cubicBezTo>
                    <a:pt x="1028054" y="30009"/>
                    <a:pt x="1047171" y="30503"/>
                    <a:pt x="1052457" y="21216"/>
                  </a:cubicBezTo>
                  <a:cubicBezTo>
                    <a:pt x="1055618" y="15684"/>
                    <a:pt x="1053445" y="8916"/>
                    <a:pt x="1048900" y="4865"/>
                  </a:cubicBezTo>
                  <a:cubicBezTo>
                    <a:pt x="1042972" y="-470"/>
                    <a:pt x="1035414" y="-420"/>
                    <a:pt x="1027955" y="419"/>
                  </a:cubicBezTo>
                  <a:cubicBezTo>
                    <a:pt x="986411" y="4964"/>
                    <a:pt x="944867" y="13411"/>
                    <a:pt x="904014" y="21908"/>
                  </a:cubicBezTo>
                  <a:cubicBezTo>
                    <a:pt x="823099" y="38752"/>
                    <a:pt x="743320" y="60932"/>
                    <a:pt x="665221" y="87954"/>
                  </a:cubicBezTo>
                  <a:cubicBezTo>
                    <a:pt x="507886" y="142390"/>
                    <a:pt x="357863" y="217229"/>
                    <a:pt x="219645" y="309951"/>
                  </a:cubicBezTo>
                  <a:cubicBezTo>
                    <a:pt x="180620" y="336132"/>
                    <a:pt x="142435" y="363696"/>
                    <a:pt x="105535" y="392842"/>
                  </a:cubicBezTo>
                  <a:cubicBezTo>
                    <a:pt x="68387" y="422184"/>
                    <a:pt x="32721" y="452268"/>
                    <a:pt x="612" y="487144"/>
                  </a:cubicBezTo>
                  <a:cubicBezTo>
                    <a:pt x="-1117" y="489021"/>
                    <a:pt x="1155" y="491688"/>
                    <a:pt x="3230" y="490107"/>
                  </a:cubicBezTo>
                  <a:lnTo>
                    <a:pt x="3230" y="49010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0" name="任意多边形: 形状 209"/>
            <p:cNvSpPr/>
            <p:nvPr/>
          </p:nvSpPr>
          <p:spPr>
            <a:xfrm>
              <a:off x="6552602" y="4831961"/>
              <a:ext cx="1040209" cy="507584"/>
            </a:xfrm>
            <a:custGeom>
              <a:avLst/>
              <a:gdLst>
                <a:gd name="connsiteX0" fmla="*/ 3446 w 1040209"/>
                <a:gd name="connsiteY0" fmla="*/ 507332 h 507584"/>
                <a:gd name="connsiteX1" fmla="*/ 91622 w 1040209"/>
                <a:gd name="connsiteY1" fmla="*/ 441435 h 507584"/>
                <a:gd name="connsiteX2" fmla="*/ 182368 w 1040209"/>
                <a:gd name="connsiteY2" fmla="*/ 375191 h 507584"/>
                <a:gd name="connsiteX3" fmla="*/ 374084 w 1040209"/>
                <a:gd name="connsiteY3" fmla="*/ 256487 h 507584"/>
                <a:gd name="connsiteX4" fmla="*/ 787155 w 1040209"/>
                <a:gd name="connsiteY4" fmla="*/ 79985 h 507584"/>
                <a:gd name="connsiteX5" fmla="*/ 1032271 w 1040209"/>
                <a:gd name="connsiteY5" fmla="*/ 19373 h 507584"/>
                <a:gd name="connsiteX6" fmla="*/ 1020712 w 1040209"/>
                <a:gd name="connsiteY6" fmla="*/ 9049 h 507584"/>
                <a:gd name="connsiteX7" fmla="*/ 1010288 w 1040209"/>
                <a:gd name="connsiteY7" fmla="*/ 15520 h 507584"/>
                <a:gd name="connsiteX8" fmla="*/ 1005892 w 1040209"/>
                <a:gd name="connsiteY8" fmla="*/ 28314 h 507584"/>
                <a:gd name="connsiteX9" fmla="*/ 1040175 w 1040209"/>
                <a:gd name="connsiteY9" fmla="*/ 10481 h 507584"/>
                <a:gd name="connsiteX10" fmla="*/ 1028616 w 1040209"/>
                <a:gd name="connsiteY10" fmla="*/ 157 h 507584"/>
                <a:gd name="connsiteX11" fmla="*/ 593858 w 1040209"/>
                <a:gd name="connsiteY11" fmla="*/ 131063 h 507584"/>
                <a:gd name="connsiteX12" fmla="*/ 197731 w 1040209"/>
                <a:gd name="connsiteY12" fmla="*/ 345848 h 507584"/>
                <a:gd name="connsiteX13" fmla="*/ 94340 w 1040209"/>
                <a:gd name="connsiteY13" fmla="*/ 421033 h 507584"/>
                <a:gd name="connsiteX14" fmla="*/ 45633 w 1040209"/>
                <a:gd name="connsiteY14" fmla="*/ 460009 h 507584"/>
                <a:gd name="connsiteX15" fmla="*/ 383 w 1040209"/>
                <a:gd name="connsiteY15" fmla="*/ 503924 h 507584"/>
                <a:gd name="connsiteX16" fmla="*/ 3446 w 1040209"/>
                <a:gd name="connsiteY16" fmla="*/ 507332 h 507584"/>
                <a:gd name="connsiteX17" fmla="*/ 3446 w 1040209"/>
                <a:gd name="connsiteY17" fmla="*/ 507332 h 507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0209" h="507584">
                  <a:moveTo>
                    <a:pt x="3446" y="507332"/>
                  </a:moveTo>
                  <a:cubicBezTo>
                    <a:pt x="35407" y="489796"/>
                    <a:pt x="62774" y="463565"/>
                    <a:pt x="91622" y="441435"/>
                  </a:cubicBezTo>
                  <a:cubicBezTo>
                    <a:pt x="121311" y="418613"/>
                    <a:pt x="151592" y="396532"/>
                    <a:pt x="182368" y="375191"/>
                  </a:cubicBezTo>
                  <a:cubicBezTo>
                    <a:pt x="244165" y="332363"/>
                    <a:pt x="308285" y="292893"/>
                    <a:pt x="374084" y="256487"/>
                  </a:cubicBezTo>
                  <a:cubicBezTo>
                    <a:pt x="505336" y="183920"/>
                    <a:pt x="643949" y="124493"/>
                    <a:pt x="787155" y="79985"/>
                  </a:cubicBezTo>
                  <a:cubicBezTo>
                    <a:pt x="867674" y="54940"/>
                    <a:pt x="949479" y="35082"/>
                    <a:pt x="1032271" y="19373"/>
                  </a:cubicBezTo>
                  <a:cubicBezTo>
                    <a:pt x="1028418" y="15915"/>
                    <a:pt x="1024564" y="12507"/>
                    <a:pt x="1020712" y="9049"/>
                  </a:cubicBezTo>
                  <a:cubicBezTo>
                    <a:pt x="1020316" y="13988"/>
                    <a:pt x="1014635" y="16359"/>
                    <a:pt x="1010288" y="15520"/>
                  </a:cubicBezTo>
                  <a:cubicBezTo>
                    <a:pt x="1003175" y="14137"/>
                    <a:pt x="1000409" y="24758"/>
                    <a:pt x="1005892" y="28314"/>
                  </a:cubicBezTo>
                  <a:cubicBezTo>
                    <a:pt x="1020465" y="37848"/>
                    <a:pt x="1038742" y="27227"/>
                    <a:pt x="1040175" y="10481"/>
                  </a:cubicBezTo>
                  <a:cubicBezTo>
                    <a:pt x="1040718" y="4208"/>
                    <a:pt x="1034790" y="-979"/>
                    <a:pt x="1028616" y="157"/>
                  </a:cubicBezTo>
                  <a:cubicBezTo>
                    <a:pt x="879827" y="28364"/>
                    <a:pt x="733656" y="72921"/>
                    <a:pt x="593858" y="131063"/>
                  </a:cubicBezTo>
                  <a:cubicBezTo>
                    <a:pt x="454851" y="188909"/>
                    <a:pt x="322067" y="260932"/>
                    <a:pt x="197731" y="345848"/>
                  </a:cubicBezTo>
                  <a:cubicBezTo>
                    <a:pt x="162509" y="369856"/>
                    <a:pt x="128029" y="394901"/>
                    <a:pt x="94340" y="421033"/>
                  </a:cubicBezTo>
                  <a:cubicBezTo>
                    <a:pt x="77939" y="433778"/>
                    <a:pt x="61687" y="446770"/>
                    <a:pt x="45633" y="460009"/>
                  </a:cubicBezTo>
                  <a:cubicBezTo>
                    <a:pt x="29331" y="473445"/>
                    <a:pt x="13227" y="487079"/>
                    <a:pt x="383" y="503924"/>
                  </a:cubicBezTo>
                  <a:cubicBezTo>
                    <a:pt x="-950" y="505752"/>
                    <a:pt x="1470" y="508419"/>
                    <a:pt x="3446" y="507332"/>
                  </a:cubicBezTo>
                  <a:lnTo>
                    <a:pt x="3446" y="50733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1" name="任意多边形: 形状 210"/>
            <p:cNvSpPr/>
            <p:nvPr/>
          </p:nvSpPr>
          <p:spPr>
            <a:xfrm>
              <a:off x="7591544" y="4839467"/>
              <a:ext cx="799231" cy="1473449"/>
            </a:xfrm>
            <a:custGeom>
              <a:avLst/>
              <a:gdLst>
                <a:gd name="connsiteX0" fmla="*/ 245 w 799231"/>
                <a:gd name="connsiteY0" fmla="*/ 1641 h 1473449"/>
                <a:gd name="connsiteX1" fmla="*/ 22326 w 799231"/>
                <a:gd name="connsiteY1" fmla="*/ 29552 h 1473449"/>
                <a:gd name="connsiteX2" fmla="*/ 46976 w 799231"/>
                <a:gd name="connsiteY2" fmla="*/ 59240 h 1473449"/>
                <a:gd name="connsiteX3" fmla="*/ 89706 w 799231"/>
                <a:gd name="connsiteY3" fmla="*/ 121235 h 1473449"/>
                <a:gd name="connsiteX4" fmla="*/ 163952 w 799231"/>
                <a:gd name="connsiteY4" fmla="*/ 256538 h 1473449"/>
                <a:gd name="connsiteX5" fmla="*/ 317039 w 799231"/>
                <a:gd name="connsiteY5" fmla="*/ 549175 h 1473449"/>
                <a:gd name="connsiteX6" fmla="*/ 616839 w 799231"/>
                <a:gd name="connsiteY6" fmla="*/ 1137760 h 1473449"/>
                <a:gd name="connsiteX7" fmla="*/ 699927 w 799231"/>
                <a:gd name="connsiteY7" fmla="*/ 1305073 h 1473449"/>
                <a:gd name="connsiteX8" fmla="*/ 741175 w 799231"/>
                <a:gd name="connsiteY8" fmla="*/ 1388902 h 1473449"/>
                <a:gd name="connsiteX9" fmla="*/ 784300 w 799231"/>
                <a:gd name="connsiteY9" fmla="*/ 1470558 h 1473449"/>
                <a:gd name="connsiteX10" fmla="*/ 798922 w 799231"/>
                <a:gd name="connsiteY10" fmla="*/ 1463396 h 1473449"/>
                <a:gd name="connsiteX11" fmla="*/ 765331 w 799231"/>
                <a:gd name="connsiteY11" fmla="*/ 1388211 h 1473449"/>
                <a:gd name="connsiteX12" fmla="*/ 728529 w 799231"/>
                <a:gd name="connsiteY12" fmla="*/ 1313372 h 1473449"/>
                <a:gd name="connsiteX13" fmla="*/ 654431 w 799231"/>
                <a:gd name="connsiteY13" fmla="*/ 1163941 h 1473449"/>
                <a:gd name="connsiteX14" fmla="*/ 504259 w 799231"/>
                <a:gd name="connsiteY14" fmla="*/ 866018 h 1473449"/>
                <a:gd name="connsiteX15" fmla="*/ 195123 w 799231"/>
                <a:gd name="connsiteY15" fmla="*/ 274668 h 1473449"/>
                <a:gd name="connsiteX16" fmla="*/ 109910 w 799231"/>
                <a:gd name="connsiteY16" fmla="*/ 121285 h 1473449"/>
                <a:gd name="connsiteX17" fmla="*/ 62141 w 799231"/>
                <a:gd name="connsiteY17" fmla="*/ 53708 h 1473449"/>
                <a:gd name="connsiteX18" fmla="*/ 33935 w 799231"/>
                <a:gd name="connsiteY18" fmla="*/ 23229 h 1473449"/>
                <a:gd name="connsiteX19" fmla="*/ 1530 w 799231"/>
                <a:gd name="connsiteY19" fmla="*/ 160 h 1473449"/>
                <a:gd name="connsiteX20" fmla="*/ 245 w 799231"/>
                <a:gd name="connsiteY20" fmla="*/ 1641 h 1473449"/>
                <a:gd name="connsiteX21" fmla="*/ 245 w 799231"/>
                <a:gd name="connsiteY21" fmla="*/ 1641 h 1473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9231" h="1473449">
                  <a:moveTo>
                    <a:pt x="245" y="1641"/>
                  </a:moveTo>
                  <a:cubicBezTo>
                    <a:pt x="7902" y="10731"/>
                    <a:pt x="14818" y="20364"/>
                    <a:pt x="22326" y="29552"/>
                  </a:cubicBezTo>
                  <a:cubicBezTo>
                    <a:pt x="30477" y="39530"/>
                    <a:pt x="39023" y="49113"/>
                    <a:pt x="46976" y="59240"/>
                  </a:cubicBezTo>
                  <a:cubicBezTo>
                    <a:pt x="62487" y="79000"/>
                    <a:pt x="76517" y="99895"/>
                    <a:pt x="89706" y="121235"/>
                  </a:cubicBezTo>
                  <a:cubicBezTo>
                    <a:pt x="116776" y="165003"/>
                    <a:pt x="140043" y="210993"/>
                    <a:pt x="163952" y="256538"/>
                  </a:cubicBezTo>
                  <a:cubicBezTo>
                    <a:pt x="215179" y="354001"/>
                    <a:pt x="266306" y="451465"/>
                    <a:pt x="317039" y="549175"/>
                  </a:cubicBezTo>
                  <a:cubicBezTo>
                    <a:pt x="418503" y="744597"/>
                    <a:pt x="518436" y="940808"/>
                    <a:pt x="616839" y="1137760"/>
                  </a:cubicBezTo>
                  <a:cubicBezTo>
                    <a:pt x="644650" y="1193482"/>
                    <a:pt x="672362" y="1249253"/>
                    <a:pt x="699927" y="1305073"/>
                  </a:cubicBezTo>
                  <a:cubicBezTo>
                    <a:pt x="713709" y="1332983"/>
                    <a:pt x="727442" y="1360943"/>
                    <a:pt x="741175" y="1388902"/>
                  </a:cubicBezTo>
                  <a:cubicBezTo>
                    <a:pt x="754710" y="1416517"/>
                    <a:pt x="766763" y="1445266"/>
                    <a:pt x="784300" y="1470558"/>
                  </a:cubicBezTo>
                  <a:cubicBezTo>
                    <a:pt x="788943" y="1477276"/>
                    <a:pt x="801342" y="1471201"/>
                    <a:pt x="798922" y="1463396"/>
                  </a:cubicBezTo>
                  <a:cubicBezTo>
                    <a:pt x="790771" y="1437066"/>
                    <a:pt x="777433" y="1412911"/>
                    <a:pt x="765331" y="1388211"/>
                  </a:cubicBezTo>
                  <a:cubicBezTo>
                    <a:pt x="753080" y="1363265"/>
                    <a:pt x="740829" y="1338318"/>
                    <a:pt x="728529" y="1313372"/>
                  </a:cubicBezTo>
                  <a:cubicBezTo>
                    <a:pt x="703928" y="1263529"/>
                    <a:pt x="679229" y="1213686"/>
                    <a:pt x="654431" y="1163941"/>
                  </a:cubicBezTo>
                  <a:cubicBezTo>
                    <a:pt x="604786" y="1064403"/>
                    <a:pt x="554745" y="965112"/>
                    <a:pt x="504259" y="866018"/>
                  </a:cubicBezTo>
                  <a:cubicBezTo>
                    <a:pt x="403288" y="667880"/>
                    <a:pt x="300539" y="470533"/>
                    <a:pt x="195123" y="274668"/>
                  </a:cubicBezTo>
                  <a:cubicBezTo>
                    <a:pt x="167410" y="223194"/>
                    <a:pt x="140685" y="171029"/>
                    <a:pt x="109910" y="121285"/>
                  </a:cubicBezTo>
                  <a:cubicBezTo>
                    <a:pt x="95387" y="97771"/>
                    <a:pt x="79777" y="74998"/>
                    <a:pt x="62141" y="53708"/>
                  </a:cubicBezTo>
                  <a:cubicBezTo>
                    <a:pt x="53299" y="42988"/>
                    <a:pt x="44111" y="32713"/>
                    <a:pt x="33935" y="23229"/>
                  </a:cubicBezTo>
                  <a:cubicBezTo>
                    <a:pt x="24253" y="14189"/>
                    <a:pt x="12842" y="7075"/>
                    <a:pt x="1530" y="160"/>
                  </a:cubicBezTo>
                  <a:cubicBezTo>
                    <a:pt x="591" y="-434"/>
                    <a:pt x="-496" y="753"/>
                    <a:pt x="245" y="1641"/>
                  </a:cubicBezTo>
                  <a:lnTo>
                    <a:pt x="245" y="164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2" name="任意多边形: 形状 211"/>
            <p:cNvSpPr/>
            <p:nvPr/>
          </p:nvSpPr>
          <p:spPr>
            <a:xfrm>
              <a:off x="5460323" y="5882068"/>
              <a:ext cx="80757" cy="73144"/>
            </a:xfrm>
            <a:custGeom>
              <a:avLst/>
              <a:gdLst>
                <a:gd name="connsiteX0" fmla="*/ 8956 w 80757"/>
                <a:gd name="connsiteY0" fmla="*/ 71644 h 73144"/>
                <a:gd name="connsiteX1" fmla="*/ 59490 w 80757"/>
                <a:gd name="connsiteY1" fmla="*/ 27284 h 73144"/>
                <a:gd name="connsiteX2" fmla="*/ 73273 w 80757"/>
                <a:gd name="connsiteY2" fmla="*/ 18837 h 73144"/>
                <a:gd name="connsiteX3" fmla="*/ 80287 w 80757"/>
                <a:gd name="connsiteY3" fmla="*/ 12909 h 73144"/>
                <a:gd name="connsiteX4" fmla="*/ 79941 w 80757"/>
                <a:gd name="connsiteY4" fmla="*/ 5944 h 73144"/>
                <a:gd name="connsiteX5" fmla="*/ 61516 w 80757"/>
                <a:gd name="connsiteY5" fmla="*/ 7871 h 73144"/>
                <a:gd name="connsiteX6" fmla="*/ 68876 w 80757"/>
                <a:gd name="connsiteY6" fmla="*/ 11527 h 73144"/>
                <a:gd name="connsiteX7" fmla="*/ 65665 w 80757"/>
                <a:gd name="connsiteY7" fmla="*/ 11131 h 73144"/>
                <a:gd name="connsiteX8" fmla="*/ 66999 w 80757"/>
                <a:gd name="connsiteY8" fmla="*/ 12070 h 73144"/>
                <a:gd name="connsiteX9" fmla="*/ 66654 w 80757"/>
                <a:gd name="connsiteY9" fmla="*/ 10094 h 73144"/>
                <a:gd name="connsiteX10" fmla="*/ 70556 w 80757"/>
                <a:gd name="connsiteY10" fmla="*/ 4264 h 73144"/>
                <a:gd name="connsiteX11" fmla="*/ 904 w 80757"/>
                <a:gd name="connsiteY11" fmla="*/ 64581 h 73144"/>
                <a:gd name="connsiteX12" fmla="*/ 8956 w 80757"/>
                <a:gd name="connsiteY12" fmla="*/ 71644 h 73144"/>
                <a:gd name="connsiteX13" fmla="*/ 8956 w 80757"/>
                <a:gd name="connsiteY13" fmla="*/ 71644 h 7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757" h="73144">
                  <a:moveTo>
                    <a:pt x="8956" y="71644"/>
                  </a:moveTo>
                  <a:cubicBezTo>
                    <a:pt x="24714" y="55639"/>
                    <a:pt x="40768" y="39832"/>
                    <a:pt x="59490" y="27284"/>
                  </a:cubicBezTo>
                  <a:cubicBezTo>
                    <a:pt x="63986" y="24271"/>
                    <a:pt x="68580" y="21456"/>
                    <a:pt x="73273" y="18837"/>
                  </a:cubicBezTo>
                  <a:cubicBezTo>
                    <a:pt x="75989" y="17306"/>
                    <a:pt x="79200" y="16071"/>
                    <a:pt x="80287" y="12909"/>
                  </a:cubicBezTo>
                  <a:cubicBezTo>
                    <a:pt x="81028" y="10736"/>
                    <a:pt x="80880" y="8068"/>
                    <a:pt x="79941" y="5944"/>
                  </a:cubicBezTo>
                  <a:cubicBezTo>
                    <a:pt x="76138" y="-2601"/>
                    <a:pt x="62109" y="-1910"/>
                    <a:pt x="61516" y="7871"/>
                  </a:cubicBezTo>
                  <a:cubicBezTo>
                    <a:pt x="61269" y="11922"/>
                    <a:pt x="65863" y="13848"/>
                    <a:pt x="68876" y="11527"/>
                  </a:cubicBezTo>
                  <a:cubicBezTo>
                    <a:pt x="65072" y="9945"/>
                    <a:pt x="63986" y="9847"/>
                    <a:pt x="65665" y="11131"/>
                  </a:cubicBezTo>
                  <a:cubicBezTo>
                    <a:pt x="66060" y="11527"/>
                    <a:pt x="66505" y="11872"/>
                    <a:pt x="66999" y="12070"/>
                  </a:cubicBezTo>
                  <a:cubicBezTo>
                    <a:pt x="68728" y="12564"/>
                    <a:pt x="66456" y="11477"/>
                    <a:pt x="66654" y="10094"/>
                  </a:cubicBezTo>
                  <a:cubicBezTo>
                    <a:pt x="67937" y="8167"/>
                    <a:pt x="69271" y="6241"/>
                    <a:pt x="70556" y="4264"/>
                  </a:cubicBezTo>
                  <a:cubicBezTo>
                    <a:pt x="43732" y="19084"/>
                    <a:pt x="17995" y="38893"/>
                    <a:pt x="904" y="64581"/>
                  </a:cubicBezTo>
                  <a:cubicBezTo>
                    <a:pt x="-2505" y="69570"/>
                    <a:pt x="4510" y="76140"/>
                    <a:pt x="8956" y="71644"/>
                  </a:cubicBezTo>
                  <a:lnTo>
                    <a:pt x="8956" y="7164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3" name="任意多边形: 形状 212"/>
            <p:cNvSpPr/>
            <p:nvPr/>
          </p:nvSpPr>
          <p:spPr>
            <a:xfrm>
              <a:off x="5458806" y="5948609"/>
              <a:ext cx="712745" cy="1632336"/>
            </a:xfrm>
            <a:custGeom>
              <a:avLst/>
              <a:gdLst>
                <a:gd name="connsiteX0" fmla="*/ 1 w 712745"/>
                <a:gd name="connsiteY0" fmla="*/ 1300 h 1632336"/>
                <a:gd name="connsiteX1" fmla="*/ 4743 w 712745"/>
                <a:gd name="connsiteY1" fmla="*/ 39288 h 1632336"/>
                <a:gd name="connsiteX2" fmla="*/ 15808 w 712745"/>
                <a:gd name="connsiteY2" fmla="*/ 82611 h 1632336"/>
                <a:gd name="connsiteX3" fmla="*/ 40014 w 712745"/>
                <a:gd name="connsiteY3" fmla="*/ 165106 h 1632336"/>
                <a:gd name="connsiteX4" fmla="*/ 95439 w 712745"/>
                <a:gd name="connsiteY4" fmla="*/ 326689 h 1632336"/>
                <a:gd name="connsiteX5" fmla="*/ 226888 w 712745"/>
                <a:gd name="connsiteY5" fmla="*/ 641803 h 1632336"/>
                <a:gd name="connsiteX6" fmla="*/ 524466 w 712745"/>
                <a:gd name="connsiteY6" fmla="*/ 1270993 h 1632336"/>
                <a:gd name="connsiteX7" fmla="*/ 609629 w 712745"/>
                <a:gd name="connsiteY7" fmla="*/ 1449520 h 1632336"/>
                <a:gd name="connsiteX8" fmla="*/ 652211 w 712745"/>
                <a:gd name="connsiteY8" fmla="*/ 1538783 h 1632336"/>
                <a:gd name="connsiteX9" fmla="*/ 695879 w 712745"/>
                <a:gd name="connsiteY9" fmla="*/ 1627503 h 1632336"/>
                <a:gd name="connsiteX10" fmla="*/ 711983 w 712745"/>
                <a:gd name="connsiteY10" fmla="*/ 1619599 h 1632336"/>
                <a:gd name="connsiteX11" fmla="*/ 674983 w 712745"/>
                <a:gd name="connsiteY11" fmla="*/ 1539425 h 1632336"/>
                <a:gd name="connsiteX12" fmla="*/ 636897 w 712745"/>
                <a:gd name="connsiteY12" fmla="*/ 1459745 h 1632336"/>
                <a:gd name="connsiteX13" fmla="*/ 560724 w 712745"/>
                <a:gd name="connsiteY13" fmla="*/ 1300435 h 1632336"/>
                <a:gd name="connsiteX14" fmla="*/ 409960 w 712745"/>
                <a:gd name="connsiteY14" fmla="*/ 984975 h 1632336"/>
                <a:gd name="connsiteX15" fmla="*/ 126906 w 712745"/>
                <a:gd name="connsiteY15" fmla="*/ 360922 h 1632336"/>
                <a:gd name="connsiteX16" fmla="*/ 62243 w 712745"/>
                <a:gd name="connsiteY16" fmla="*/ 183087 h 1632336"/>
                <a:gd name="connsiteX17" fmla="*/ 32752 w 712745"/>
                <a:gd name="connsiteY17" fmla="*/ 89922 h 1632336"/>
                <a:gd name="connsiteX18" fmla="*/ 2718 w 712745"/>
                <a:gd name="connsiteY18" fmla="*/ 807 h 1632336"/>
                <a:gd name="connsiteX19" fmla="*/ 1 w 712745"/>
                <a:gd name="connsiteY19" fmla="*/ 1300 h 1632336"/>
                <a:gd name="connsiteX20" fmla="*/ 1 w 712745"/>
                <a:gd name="connsiteY20" fmla="*/ 1300 h 16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12745" h="1632336">
                  <a:moveTo>
                    <a:pt x="1" y="1300"/>
                  </a:moveTo>
                  <a:cubicBezTo>
                    <a:pt x="346" y="14539"/>
                    <a:pt x="1878" y="26346"/>
                    <a:pt x="4743" y="39288"/>
                  </a:cubicBezTo>
                  <a:cubicBezTo>
                    <a:pt x="7954" y="53861"/>
                    <a:pt x="11857" y="68236"/>
                    <a:pt x="15808" y="82611"/>
                  </a:cubicBezTo>
                  <a:cubicBezTo>
                    <a:pt x="23416" y="110225"/>
                    <a:pt x="31517" y="137739"/>
                    <a:pt x="40014" y="165106"/>
                  </a:cubicBezTo>
                  <a:cubicBezTo>
                    <a:pt x="56908" y="219494"/>
                    <a:pt x="75531" y="273339"/>
                    <a:pt x="95439" y="326689"/>
                  </a:cubicBezTo>
                  <a:cubicBezTo>
                    <a:pt x="135304" y="433341"/>
                    <a:pt x="180009" y="538115"/>
                    <a:pt x="226888" y="641803"/>
                  </a:cubicBezTo>
                  <a:cubicBezTo>
                    <a:pt x="322475" y="853180"/>
                    <a:pt x="424582" y="1061642"/>
                    <a:pt x="524466" y="1270993"/>
                  </a:cubicBezTo>
                  <a:cubicBezTo>
                    <a:pt x="552870" y="1330519"/>
                    <a:pt x="581225" y="1389994"/>
                    <a:pt x="609629" y="1449520"/>
                  </a:cubicBezTo>
                  <a:cubicBezTo>
                    <a:pt x="623807" y="1479258"/>
                    <a:pt x="638033" y="1509045"/>
                    <a:pt x="652211" y="1538783"/>
                  </a:cubicBezTo>
                  <a:cubicBezTo>
                    <a:pt x="666388" y="1568521"/>
                    <a:pt x="679726" y="1598802"/>
                    <a:pt x="695879" y="1627503"/>
                  </a:cubicBezTo>
                  <a:cubicBezTo>
                    <a:pt x="701609" y="1637629"/>
                    <a:pt x="716231" y="1630318"/>
                    <a:pt x="711983" y="1619599"/>
                  </a:cubicBezTo>
                  <a:cubicBezTo>
                    <a:pt x="701115" y="1592232"/>
                    <a:pt x="687679" y="1565952"/>
                    <a:pt x="674983" y="1539425"/>
                  </a:cubicBezTo>
                  <a:cubicBezTo>
                    <a:pt x="662288" y="1512898"/>
                    <a:pt x="649593" y="1486321"/>
                    <a:pt x="636897" y="1459745"/>
                  </a:cubicBezTo>
                  <a:cubicBezTo>
                    <a:pt x="611506" y="1406642"/>
                    <a:pt x="586115" y="1353538"/>
                    <a:pt x="560724" y="1300435"/>
                  </a:cubicBezTo>
                  <a:cubicBezTo>
                    <a:pt x="510486" y="1195265"/>
                    <a:pt x="460198" y="1090145"/>
                    <a:pt x="409960" y="984975"/>
                  </a:cubicBezTo>
                  <a:cubicBezTo>
                    <a:pt x="311459" y="778933"/>
                    <a:pt x="210290" y="573731"/>
                    <a:pt x="126906" y="360922"/>
                  </a:cubicBezTo>
                  <a:cubicBezTo>
                    <a:pt x="103886" y="302187"/>
                    <a:pt x="82299" y="242909"/>
                    <a:pt x="62243" y="183087"/>
                  </a:cubicBezTo>
                  <a:cubicBezTo>
                    <a:pt x="51869" y="152213"/>
                    <a:pt x="42089" y="121141"/>
                    <a:pt x="32752" y="89922"/>
                  </a:cubicBezTo>
                  <a:cubicBezTo>
                    <a:pt x="23761" y="59888"/>
                    <a:pt x="16846" y="28915"/>
                    <a:pt x="2718" y="807"/>
                  </a:cubicBezTo>
                  <a:cubicBezTo>
                    <a:pt x="2174" y="-428"/>
                    <a:pt x="-49" y="-231"/>
                    <a:pt x="1" y="1300"/>
                  </a:cubicBezTo>
                  <a:lnTo>
                    <a:pt x="1" y="130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4" name="任意多边形: 形状 213"/>
            <p:cNvSpPr/>
            <p:nvPr/>
          </p:nvSpPr>
          <p:spPr>
            <a:xfrm>
              <a:off x="6155412" y="6453577"/>
              <a:ext cx="2394130" cy="1127026"/>
            </a:xfrm>
            <a:custGeom>
              <a:avLst/>
              <a:gdLst>
                <a:gd name="connsiteX0" fmla="*/ 7522 w 2394130"/>
                <a:gd name="connsiteY0" fmla="*/ 1126782 h 1127026"/>
                <a:gd name="connsiteX1" fmla="*/ 314930 w 2394130"/>
                <a:gd name="connsiteY1" fmla="*/ 1007188 h 1127026"/>
                <a:gd name="connsiteX2" fmla="*/ 615322 w 2394130"/>
                <a:gd name="connsiteY2" fmla="*/ 867390 h 1127026"/>
                <a:gd name="connsiteX3" fmla="*/ 918927 w 2394130"/>
                <a:gd name="connsiteY3" fmla="*/ 736335 h 1127026"/>
                <a:gd name="connsiteX4" fmla="*/ 998359 w 2394130"/>
                <a:gd name="connsiteY4" fmla="*/ 707487 h 1127026"/>
                <a:gd name="connsiteX5" fmla="*/ 1037581 w 2394130"/>
                <a:gd name="connsiteY5" fmla="*/ 694396 h 1127026"/>
                <a:gd name="connsiteX6" fmla="*/ 1057144 w 2394130"/>
                <a:gd name="connsiteY6" fmla="*/ 688172 h 1127026"/>
                <a:gd name="connsiteX7" fmla="*/ 1072259 w 2394130"/>
                <a:gd name="connsiteY7" fmla="*/ 689852 h 1127026"/>
                <a:gd name="connsiteX8" fmla="*/ 1192199 w 2394130"/>
                <a:gd name="connsiteY8" fmla="*/ 706795 h 1127026"/>
                <a:gd name="connsiteX9" fmla="*/ 1355758 w 2394130"/>
                <a:gd name="connsiteY9" fmla="*/ 514931 h 1127026"/>
                <a:gd name="connsiteX10" fmla="*/ 1351214 w 2394130"/>
                <a:gd name="connsiteY10" fmla="*/ 521649 h 1127026"/>
                <a:gd name="connsiteX11" fmla="*/ 2172663 w 2394130"/>
                <a:gd name="connsiteY11" fmla="*/ 148640 h 1127026"/>
                <a:gd name="connsiteX12" fmla="*/ 2390165 w 2394130"/>
                <a:gd name="connsiteY12" fmla="*/ 15906 h 1127026"/>
                <a:gd name="connsiteX13" fmla="*/ 2383003 w 2394130"/>
                <a:gd name="connsiteY13" fmla="*/ 1285 h 1127026"/>
                <a:gd name="connsiteX14" fmla="*/ 1582696 w 2394130"/>
                <a:gd name="connsiteY14" fmla="*/ 417714 h 1127026"/>
                <a:gd name="connsiteX15" fmla="*/ 1344051 w 2394130"/>
                <a:gd name="connsiteY15" fmla="*/ 506978 h 1127026"/>
                <a:gd name="connsiteX16" fmla="*/ 1339506 w 2394130"/>
                <a:gd name="connsiteY16" fmla="*/ 513696 h 1127026"/>
                <a:gd name="connsiteX17" fmla="*/ 1189186 w 2394130"/>
                <a:gd name="connsiteY17" fmla="*/ 690691 h 1127026"/>
                <a:gd name="connsiteX18" fmla="*/ 1126796 w 2394130"/>
                <a:gd name="connsiteY18" fmla="*/ 690395 h 1127026"/>
                <a:gd name="connsiteX19" fmla="*/ 1096613 w 2394130"/>
                <a:gd name="connsiteY19" fmla="*/ 682442 h 1127026"/>
                <a:gd name="connsiteX20" fmla="*/ 1068110 w 2394130"/>
                <a:gd name="connsiteY20" fmla="*/ 669351 h 1127026"/>
                <a:gd name="connsiteX21" fmla="*/ 1037038 w 2394130"/>
                <a:gd name="connsiteY21" fmla="*/ 677502 h 1127026"/>
                <a:gd name="connsiteX22" fmla="*/ 1000879 w 2394130"/>
                <a:gd name="connsiteY22" fmla="*/ 689456 h 1127026"/>
                <a:gd name="connsiteX23" fmla="*/ 926139 w 2394130"/>
                <a:gd name="connsiteY23" fmla="*/ 716181 h 1127026"/>
                <a:gd name="connsiteX24" fmla="*/ 338196 w 2394130"/>
                <a:gd name="connsiteY24" fmla="*/ 978735 h 1127026"/>
                <a:gd name="connsiteX25" fmla="*/ 3570 w 2394130"/>
                <a:gd name="connsiteY25" fmla="*/ 1114680 h 1127026"/>
                <a:gd name="connsiteX26" fmla="*/ 7522 w 2394130"/>
                <a:gd name="connsiteY26" fmla="*/ 1126782 h 1127026"/>
                <a:gd name="connsiteX27" fmla="*/ 7522 w 2394130"/>
                <a:gd name="connsiteY27" fmla="*/ 1126782 h 1127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94130" h="1127026">
                  <a:moveTo>
                    <a:pt x="7522" y="1126782"/>
                  </a:moveTo>
                  <a:cubicBezTo>
                    <a:pt x="112790" y="1095068"/>
                    <a:pt x="214650" y="1052042"/>
                    <a:pt x="314930" y="1007188"/>
                  </a:cubicBezTo>
                  <a:cubicBezTo>
                    <a:pt x="415752" y="962137"/>
                    <a:pt x="515241" y="914072"/>
                    <a:pt x="615322" y="867390"/>
                  </a:cubicBezTo>
                  <a:cubicBezTo>
                    <a:pt x="715256" y="820856"/>
                    <a:pt x="815881" y="775608"/>
                    <a:pt x="918927" y="736335"/>
                  </a:cubicBezTo>
                  <a:cubicBezTo>
                    <a:pt x="945256" y="726308"/>
                    <a:pt x="971684" y="716675"/>
                    <a:pt x="998359" y="707487"/>
                  </a:cubicBezTo>
                  <a:cubicBezTo>
                    <a:pt x="1011401" y="702991"/>
                    <a:pt x="1024442" y="698644"/>
                    <a:pt x="1037581" y="694396"/>
                  </a:cubicBezTo>
                  <a:cubicBezTo>
                    <a:pt x="1044102" y="692272"/>
                    <a:pt x="1050623" y="690247"/>
                    <a:pt x="1057144" y="688172"/>
                  </a:cubicBezTo>
                  <a:cubicBezTo>
                    <a:pt x="1064405" y="685850"/>
                    <a:pt x="1065492" y="686591"/>
                    <a:pt x="1072259" y="689852"/>
                  </a:cubicBezTo>
                  <a:cubicBezTo>
                    <a:pt x="1109210" y="707832"/>
                    <a:pt x="1151693" y="713414"/>
                    <a:pt x="1192199" y="706795"/>
                  </a:cubicBezTo>
                  <a:cubicBezTo>
                    <a:pt x="1284921" y="691581"/>
                    <a:pt x="1354227" y="608393"/>
                    <a:pt x="1355758" y="514931"/>
                  </a:cubicBezTo>
                  <a:cubicBezTo>
                    <a:pt x="1354227" y="517154"/>
                    <a:pt x="1352745" y="519427"/>
                    <a:pt x="1351214" y="521649"/>
                  </a:cubicBezTo>
                  <a:cubicBezTo>
                    <a:pt x="1635996" y="423544"/>
                    <a:pt x="1911394" y="298565"/>
                    <a:pt x="2172663" y="148640"/>
                  </a:cubicBezTo>
                  <a:cubicBezTo>
                    <a:pt x="2246366" y="106355"/>
                    <a:pt x="2318833" y="62044"/>
                    <a:pt x="2390165" y="15906"/>
                  </a:cubicBezTo>
                  <a:cubicBezTo>
                    <a:pt x="2398859" y="10275"/>
                    <a:pt x="2391795" y="-4396"/>
                    <a:pt x="2383003" y="1285"/>
                  </a:cubicBezTo>
                  <a:cubicBezTo>
                    <a:pt x="2130081" y="164942"/>
                    <a:pt x="1861896" y="304641"/>
                    <a:pt x="1582696" y="417714"/>
                  </a:cubicBezTo>
                  <a:cubicBezTo>
                    <a:pt x="1503954" y="449626"/>
                    <a:pt x="1424373" y="479315"/>
                    <a:pt x="1344051" y="506978"/>
                  </a:cubicBezTo>
                  <a:cubicBezTo>
                    <a:pt x="1341531" y="507867"/>
                    <a:pt x="1339555" y="511127"/>
                    <a:pt x="1339506" y="513696"/>
                  </a:cubicBezTo>
                  <a:cubicBezTo>
                    <a:pt x="1338024" y="600094"/>
                    <a:pt x="1275090" y="676613"/>
                    <a:pt x="1189186" y="690691"/>
                  </a:cubicBezTo>
                  <a:cubicBezTo>
                    <a:pt x="1168537" y="694051"/>
                    <a:pt x="1147395" y="693902"/>
                    <a:pt x="1126796" y="690395"/>
                  </a:cubicBezTo>
                  <a:cubicBezTo>
                    <a:pt x="1116521" y="688617"/>
                    <a:pt x="1106443" y="685900"/>
                    <a:pt x="1096613" y="682442"/>
                  </a:cubicBezTo>
                  <a:cubicBezTo>
                    <a:pt x="1087227" y="679083"/>
                    <a:pt x="1077545" y="671574"/>
                    <a:pt x="1068110" y="669351"/>
                  </a:cubicBezTo>
                  <a:cubicBezTo>
                    <a:pt x="1059366" y="667326"/>
                    <a:pt x="1045436" y="674834"/>
                    <a:pt x="1037038" y="677502"/>
                  </a:cubicBezTo>
                  <a:cubicBezTo>
                    <a:pt x="1024985" y="681404"/>
                    <a:pt x="1012932" y="685406"/>
                    <a:pt x="1000879" y="689456"/>
                  </a:cubicBezTo>
                  <a:cubicBezTo>
                    <a:pt x="975833" y="697953"/>
                    <a:pt x="950937" y="706894"/>
                    <a:pt x="926139" y="716181"/>
                  </a:cubicBezTo>
                  <a:cubicBezTo>
                    <a:pt x="724938" y="791613"/>
                    <a:pt x="533617" y="890064"/>
                    <a:pt x="338196" y="978735"/>
                  </a:cubicBezTo>
                  <a:cubicBezTo>
                    <a:pt x="228383" y="1028578"/>
                    <a:pt x="116989" y="1073728"/>
                    <a:pt x="3570" y="1114680"/>
                  </a:cubicBezTo>
                  <a:cubicBezTo>
                    <a:pt x="-3247" y="1117100"/>
                    <a:pt x="606" y="1128857"/>
                    <a:pt x="7522" y="1126782"/>
                  </a:cubicBezTo>
                  <a:lnTo>
                    <a:pt x="7522" y="112678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5" name="任意多边形: 形状 214"/>
            <p:cNvSpPr/>
            <p:nvPr/>
          </p:nvSpPr>
          <p:spPr>
            <a:xfrm>
              <a:off x="7653724" y="4878253"/>
              <a:ext cx="931030" cy="1597479"/>
            </a:xfrm>
            <a:custGeom>
              <a:avLst/>
              <a:gdLst>
                <a:gd name="connsiteX0" fmla="*/ 1245 w 931030"/>
                <a:gd name="connsiteY0" fmla="*/ 32457 h 1597479"/>
                <a:gd name="connsiteX1" fmla="*/ 49310 w 931030"/>
                <a:gd name="connsiteY1" fmla="*/ 12056 h 1597479"/>
                <a:gd name="connsiteX2" fmla="*/ 40863 w 931030"/>
                <a:gd name="connsiteY2" fmla="*/ 9141 h 1597479"/>
                <a:gd name="connsiteX3" fmla="*/ 125878 w 931030"/>
                <a:gd name="connsiteY3" fmla="*/ 162376 h 1597479"/>
                <a:gd name="connsiteX4" fmla="*/ 211832 w 931030"/>
                <a:gd name="connsiteY4" fmla="*/ 315117 h 1597479"/>
                <a:gd name="connsiteX5" fmla="*/ 381812 w 931030"/>
                <a:gd name="connsiteY5" fmla="*/ 617634 h 1597479"/>
                <a:gd name="connsiteX6" fmla="*/ 722514 w 931030"/>
                <a:gd name="connsiteY6" fmla="*/ 1226422 h 1597479"/>
                <a:gd name="connsiteX7" fmla="*/ 913687 w 931030"/>
                <a:gd name="connsiteY7" fmla="*/ 1570434 h 1597479"/>
                <a:gd name="connsiteX8" fmla="*/ 915811 w 931030"/>
                <a:gd name="connsiteY8" fmla="*/ 1559566 h 1597479"/>
                <a:gd name="connsiteX9" fmla="*/ 887704 w 931030"/>
                <a:gd name="connsiteY9" fmla="*/ 1586439 h 1597479"/>
                <a:gd name="connsiteX10" fmla="*/ 894521 w 931030"/>
                <a:gd name="connsiteY10" fmla="*/ 1596565 h 1597479"/>
                <a:gd name="connsiteX11" fmla="*/ 927963 w 931030"/>
                <a:gd name="connsiteY11" fmla="*/ 1573249 h 1597479"/>
                <a:gd name="connsiteX12" fmla="*/ 930087 w 931030"/>
                <a:gd name="connsiteY12" fmla="*/ 1562382 h 1597479"/>
                <a:gd name="connsiteX13" fmla="*/ 590324 w 931030"/>
                <a:gd name="connsiteY13" fmla="*/ 953050 h 1597479"/>
                <a:gd name="connsiteX14" fmla="*/ 247942 w 931030"/>
                <a:gd name="connsiteY14" fmla="*/ 345151 h 1597479"/>
                <a:gd name="connsiteX15" fmla="*/ 150775 w 931030"/>
                <a:gd name="connsiteY15" fmla="*/ 174034 h 1597479"/>
                <a:gd name="connsiteX16" fmla="*/ 52225 w 931030"/>
                <a:gd name="connsiteY16" fmla="*/ 3609 h 1597479"/>
                <a:gd name="connsiteX17" fmla="*/ 43777 w 931030"/>
                <a:gd name="connsiteY17" fmla="*/ 744 h 1597479"/>
                <a:gd name="connsiteX18" fmla="*/ 307 w 931030"/>
                <a:gd name="connsiteY18" fmla="*/ 31075 h 1597479"/>
                <a:gd name="connsiteX19" fmla="*/ 1245 w 931030"/>
                <a:gd name="connsiteY19" fmla="*/ 32457 h 1597479"/>
                <a:gd name="connsiteX20" fmla="*/ 1245 w 931030"/>
                <a:gd name="connsiteY20" fmla="*/ 32457 h 159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31030" h="1597479">
                  <a:moveTo>
                    <a:pt x="1245" y="32457"/>
                  </a:moveTo>
                  <a:cubicBezTo>
                    <a:pt x="17745" y="26431"/>
                    <a:pt x="33602" y="19960"/>
                    <a:pt x="49310" y="12056"/>
                  </a:cubicBezTo>
                  <a:cubicBezTo>
                    <a:pt x="46495" y="11068"/>
                    <a:pt x="43679" y="10130"/>
                    <a:pt x="40863" y="9141"/>
                  </a:cubicBezTo>
                  <a:cubicBezTo>
                    <a:pt x="67144" y="61208"/>
                    <a:pt x="97375" y="111495"/>
                    <a:pt x="125878" y="162376"/>
                  </a:cubicBezTo>
                  <a:cubicBezTo>
                    <a:pt x="154430" y="213355"/>
                    <a:pt x="183181" y="264186"/>
                    <a:pt x="211832" y="315117"/>
                  </a:cubicBezTo>
                  <a:cubicBezTo>
                    <a:pt x="268541" y="415939"/>
                    <a:pt x="325103" y="516811"/>
                    <a:pt x="381812" y="617634"/>
                  </a:cubicBezTo>
                  <a:cubicBezTo>
                    <a:pt x="495775" y="820365"/>
                    <a:pt x="609342" y="1023295"/>
                    <a:pt x="722514" y="1226422"/>
                  </a:cubicBezTo>
                  <a:cubicBezTo>
                    <a:pt x="786338" y="1341027"/>
                    <a:pt x="850062" y="1455681"/>
                    <a:pt x="913687" y="1570434"/>
                  </a:cubicBezTo>
                  <a:cubicBezTo>
                    <a:pt x="914378" y="1566828"/>
                    <a:pt x="915120" y="1563221"/>
                    <a:pt x="915811" y="1559566"/>
                  </a:cubicBezTo>
                  <a:cubicBezTo>
                    <a:pt x="905487" y="1568014"/>
                    <a:pt x="896546" y="1576460"/>
                    <a:pt x="887704" y="1586439"/>
                  </a:cubicBezTo>
                  <a:cubicBezTo>
                    <a:pt x="883504" y="1591132"/>
                    <a:pt x="887950" y="1600419"/>
                    <a:pt x="894521" y="1596565"/>
                  </a:cubicBezTo>
                  <a:cubicBezTo>
                    <a:pt x="906574" y="1589551"/>
                    <a:pt x="917145" y="1582092"/>
                    <a:pt x="927963" y="1573249"/>
                  </a:cubicBezTo>
                  <a:cubicBezTo>
                    <a:pt x="930927" y="1570829"/>
                    <a:pt x="931965" y="1565790"/>
                    <a:pt x="930087" y="1562382"/>
                  </a:cubicBezTo>
                  <a:cubicBezTo>
                    <a:pt x="817212" y="1359057"/>
                    <a:pt x="703941" y="1155930"/>
                    <a:pt x="590324" y="953050"/>
                  </a:cubicBezTo>
                  <a:cubicBezTo>
                    <a:pt x="476657" y="750170"/>
                    <a:pt x="362695" y="547438"/>
                    <a:pt x="247942" y="345151"/>
                  </a:cubicBezTo>
                  <a:cubicBezTo>
                    <a:pt x="215586" y="288095"/>
                    <a:pt x="183230" y="231040"/>
                    <a:pt x="150775" y="174034"/>
                  </a:cubicBezTo>
                  <a:cubicBezTo>
                    <a:pt x="118370" y="117127"/>
                    <a:pt x="87248" y="58935"/>
                    <a:pt x="52225" y="3609"/>
                  </a:cubicBezTo>
                  <a:cubicBezTo>
                    <a:pt x="50545" y="941"/>
                    <a:pt x="46939" y="-1183"/>
                    <a:pt x="43777" y="744"/>
                  </a:cubicBezTo>
                  <a:cubicBezTo>
                    <a:pt x="28563" y="10031"/>
                    <a:pt x="14336" y="20157"/>
                    <a:pt x="307" y="31075"/>
                  </a:cubicBezTo>
                  <a:cubicBezTo>
                    <a:pt x="-484" y="31717"/>
                    <a:pt x="406" y="32754"/>
                    <a:pt x="1245" y="32457"/>
                  </a:cubicBezTo>
                  <a:lnTo>
                    <a:pt x="1245" y="3245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6" name="任意多边形: 形状 215"/>
            <p:cNvSpPr/>
            <p:nvPr/>
          </p:nvSpPr>
          <p:spPr>
            <a:xfrm>
              <a:off x="6193595" y="6946890"/>
              <a:ext cx="1166131" cy="508317"/>
            </a:xfrm>
            <a:custGeom>
              <a:avLst/>
              <a:gdLst>
                <a:gd name="connsiteX0" fmla="*/ 213 w 1166131"/>
                <a:gd name="connsiteY0" fmla="*/ 478802 h 508317"/>
                <a:gd name="connsiteX1" fmla="*/ 13501 w 1166131"/>
                <a:gd name="connsiteY1" fmla="*/ 505527 h 508317"/>
                <a:gd name="connsiteX2" fmla="*/ 20269 w 1166131"/>
                <a:gd name="connsiteY2" fmla="*/ 507848 h 508317"/>
                <a:gd name="connsiteX3" fmla="*/ 134330 w 1166131"/>
                <a:gd name="connsiteY3" fmla="*/ 453708 h 508317"/>
                <a:gd name="connsiteX4" fmla="*/ 248095 w 1166131"/>
                <a:gd name="connsiteY4" fmla="*/ 398925 h 508317"/>
                <a:gd name="connsiteX5" fmla="*/ 469302 w 1166131"/>
                <a:gd name="connsiteY5" fmla="*/ 292322 h 508317"/>
                <a:gd name="connsiteX6" fmla="*/ 899663 w 1166131"/>
                <a:gd name="connsiteY6" fmla="*/ 121107 h 508317"/>
                <a:gd name="connsiteX7" fmla="*/ 1155202 w 1166131"/>
                <a:gd name="connsiteY7" fmla="*/ 78031 h 508317"/>
                <a:gd name="connsiteX8" fmla="*/ 1163402 w 1166131"/>
                <a:gd name="connsiteY8" fmla="*/ 72597 h 508317"/>
                <a:gd name="connsiteX9" fmla="*/ 1156733 w 1166131"/>
                <a:gd name="connsiteY9" fmla="*/ 4378 h 508317"/>
                <a:gd name="connsiteX10" fmla="*/ 1142654 w 1166131"/>
                <a:gd name="connsiteY10" fmla="*/ 11245 h 508317"/>
                <a:gd name="connsiteX11" fmla="*/ 1148088 w 1166131"/>
                <a:gd name="connsiteY11" fmla="*/ 67312 h 508317"/>
                <a:gd name="connsiteX12" fmla="*/ 1156288 w 1166131"/>
                <a:gd name="connsiteY12" fmla="*/ 61878 h 508317"/>
                <a:gd name="connsiteX13" fmla="*/ 707749 w 1166131"/>
                <a:gd name="connsiteY13" fmla="*/ 170456 h 508317"/>
                <a:gd name="connsiteX14" fmla="*/ 272201 w 1166131"/>
                <a:gd name="connsiteY14" fmla="*/ 372842 h 508317"/>
                <a:gd name="connsiteX15" fmla="*/ 145247 w 1166131"/>
                <a:gd name="connsiteY15" fmla="*/ 434689 h 508317"/>
                <a:gd name="connsiteX16" fmla="*/ 15675 w 1166131"/>
                <a:gd name="connsiteY16" fmla="*/ 498759 h 508317"/>
                <a:gd name="connsiteX17" fmla="*/ 21652 w 1166131"/>
                <a:gd name="connsiteY17" fmla="*/ 499945 h 508317"/>
                <a:gd name="connsiteX18" fmla="*/ 3671 w 1166131"/>
                <a:gd name="connsiteY18" fmla="*/ 476382 h 508317"/>
                <a:gd name="connsiteX19" fmla="*/ 213 w 1166131"/>
                <a:gd name="connsiteY19" fmla="*/ 478802 h 508317"/>
                <a:gd name="connsiteX20" fmla="*/ 213 w 1166131"/>
                <a:gd name="connsiteY20" fmla="*/ 478802 h 50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66131" h="508317">
                  <a:moveTo>
                    <a:pt x="213" y="478802"/>
                  </a:moveTo>
                  <a:cubicBezTo>
                    <a:pt x="4313" y="487892"/>
                    <a:pt x="8561" y="496833"/>
                    <a:pt x="13501" y="505527"/>
                  </a:cubicBezTo>
                  <a:cubicBezTo>
                    <a:pt x="14884" y="507997"/>
                    <a:pt x="17601" y="508985"/>
                    <a:pt x="20269" y="507848"/>
                  </a:cubicBezTo>
                  <a:cubicBezTo>
                    <a:pt x="58800" y="491004"/>
                    <a:pt x="96441" y="471837"/>
                    <a:pt x="134330" y="453708"/>
                  </a:cubicBezTo>
                  <a:cubicBezTo>
                    <a:pt x="172318" y="435578"/>
                    <a:pt x="210207" y="417252"/>
                    <a:pt x="248095" y="398925"/>
                  </a:cubicBezTo>
                  <a:cubicBezTo>
                    <a:pt x="321798" y="363308"/>
                    <a:pt x="395352" y="327494"/>
                    <a:pt x="469302" y="292322"/>
                  </a:cubicBezTo>
                  <a:cubicBezTo>
                    <a:pt x="608705" y="226079"/>
                    <a:pt x="750479" y="162157"/>
                    <a:pt x="899663" y="121107"/>
                  </a:cubicBezTo>
                  <a:cubicBezTo>
                    <a:pt x="983097" y="98137"/>
                    <a:pt x="1068705" y="82477"/>
                    <a:pt x="1155202" y="78031"/>
                  </a:cubicBezTo>
                  <a:cubicBezTo>
                    <a:pt x="1158462" y="77883"/>
                    <a:pt x="1162611" y="76302"/>
                    <a:pt x="1163402" y="72597"/>
                  </a:cubicBezTo>
                  <a:cubicBezTo>
                    <a:pt x="1168441" y="49430"/>
                    <a:pt x="1166662" y="26064"/>
                    <a:pt x="1156733" y="4378"/>
                  </a:cubicBezTo>
                  <a:cubicBezTo>
                    <a:pt x="1152485" y="-4859"/>
                    <a:pt x="1138949" y="2007"/>
                    <a:pt x="1142654" y="11245"/>
                  </a:cubicBezTo>
                  <a:cubicBezTo>
                    <a:pt x="1149817" y="29028"/>
                    <a:pt x="1152139" y="48491"/>
                    <a:pt x="1148088" y="67312"/>
                  </a:cubicBezTo>
                  <a:cubicBezTo>
                    <a:pt x="1150805" y="65484"/>
                    <a:pt x="1153572" y="63706"/>
                    <a:pt x="1156288" y="61878"/>
                  </a:cubicBezTo>
                  <a:cubicBezTo>
                    <a:pt x="1001325" y="70325"/>
                    <a:pt x="851351" y="113351"/>
                    <a:pt x="707749" y="170456"/>
                  </a:cubicBezTo>
                  <a:cubicBezTo>
                    <a:pt x="558961" y="229586"/>
                    <a:pt x="416100" y="302844"/>
                    <a:pt x="272201" y="372842"/>
                  </a:cubicBezTo>
                  <a:cubicBezTo>
                    <a:pt x="229867" y="393442"/>
                    <a:pt x="187483" y="413942"/>
                    <a:pt x="145247" y="434689"/>
                  </a:cubicBezTo>
                  <a:cubicBezTo>
                    <a:pt x="102073" y="455930"/>
                    <a:pt x="58108" y="476085"/>
                    <a:pt x="15675" y="498759"/>
                  </a:cubicBezTo>
                  <a:cubicBezTo>
                    <a:pt x="17650" y="499154"/>
                    <a:pt x="19676" y="499550"/>
                    <a:pt x="21652" y="499945"/>
                  </a:cubicBezTo>
                  <a:cubicBezTo>
                    <a:pt x="16070" y="491744"/>
                    <a:pt x="9944" y="484039"/>
                    <a:pt x="3671" y="476382"/>
                  </a:cubicBezTo>
                  <a:cubicBezTo>
                    <a:pt x="2188" y="474455"/>
                    <a:pt x="-825" y="476629"/>
                    <a:pt x="213" y="478802"/>
                  </a:cubicBezTo>
                  <a:lnTo>
                    <a:pt x="213" y="47880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7" name="任意多边形: 形状 216"/>
            <p:cNvSpPr/>
            <p:nvPr/>
          </p:nvSpPr>
          <p:spPr>
            <a:xfrm>
              <a:off x="7350400" y="6316746"/>
              <a:ext cx="1068253" cy="702937"/>
            </a:xfrm>
            <a:custGeom>
              <a:avLst/>
              <a:gdLst>
                <a:gd name="connsiteX0" fmla="*/ 4720 w 1068253"/>
                <a:gd name="connsiteY0" fmla="*/ 702545 h 702937"/>
                <a:gd name="connsiteX1" fmla="*/ 55008 w 1068253"/>
                <a:gd name="connsiteY1" fmla="*/ 662927 h 702937"/>
                <a:gd name="connsiteX2" fmla="*/ 104752 w 1068253"/>
                <a:gd name="connsiteY2" fmla="*/ 621630 h 702937"/>
                <a:gd name="connsiteX3" fmla="*/ 210119 w 1068253"/>
                <a:gd name="connsiteY3" fmla="*/ 543778 h 702937"/>
                <a:gd name="connsiteX4" fmla="*/ 435921 w 1068253"/>
                <a:gd name="connsiteY4" fmla="*/ 412081 h 702937"/>
                <a:gd name="connsiteX5" fmla="*/ 911431 w 1068253"/>
                <a:gd name="connsiteY5" fmla="*/ 170373 h 702937"/>
                <a:gd name="connsiteX6" fmla="*/ 979700 w 1068253"/>
                <a:gd name="connsiteY6" fmla="*/ 135548 h 702937"/>
                <a:gd name="connsiteX7" fmla="*/ 1034434 w 1068253"/>
                <a:gd name="connsiteY7" fmla="*/ 101759 h 702937"/>
                <a:gd name="connsiteX8" fmla="*/ 1058985 w 1068253"/>
                <a:gd name="connsiteY8" fmla="*/ 3357 h 702937"/>
                <a:gd name="connsiteX9" fmla="*/ 1046537 w 1068253"/>
                <a:gd name="connsiteY9" fmla="*/ 9482 h 702937"/>
                <a:gd name="connsiteX10" fmla="*/ 1015810 w 1068253"/>
                <a:gd name="connsiteY10" fmla="*/ 97906 h 702937"/>
                <a:gd name="connsiteX11" fmla="*/ 963942 w 1068253"/>
                <a:gd name="connsiteY11" fmla="*/ 126063 h 702937"/>
                <a:gd name="connsiteX12" fmla="*/ 904466 w 1068253"/>
                <a:gd name="connsiteY12" fmla="*/ 156098 h 702937"/>
                <a:gd name="connsiteX13" fmla="*/ 671107 w 1068253"/>
                <a:gd name="connsiteY13" fmla="*/ 274259 h 702937"/>
                <a:gd name="connsiteX14" fmla="*/ 440613 w 1068253"/>
                <a:gd name="connsiteY14" fmla="*/ 392074 h 702937"/>
                <a:gd name="connsiteX15" fmla="*/ 219406 w 1068253"/>
                <a:gd name="connsiteY15" fmla="*/ 519721 h 702937"/>
                <a:gd name="connsiteX16" fmla="*/ 104999 w 1068253"/>
                <a:gd name="connsiteY16" fmla="*/ 602562 h 702937"/>
                <a:gd name="connsiteX17" fmla="*/ 50315 w 1068253"/>
                <a:gd name="connsiteY17" fmla="*/ 647959 h 702937"/>
                <a:gd name="connsiteX18" fmla="*/ 521 w 1068253"/>
                <a:gd name="connsiteY18" fmla="*/ 697802 h 702937"/>
                <a:gd name="connsiteX19" fmla="*/ 4720 w 1068253"/>
                <a:gd name="connsiteY19" fmla="*/ 702545 h 702937"/>
                <a:gd name="connsiteX20" fmla="*/ 4720 w 1068253"/>
                <a:gd name="connsiteY20" fmla="*/ 702545 h 70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68253" h="702937">
                  <a:moveTo>
                    <a:pt x="4720" y="702545"/>
                  </a:moveTo>
                  <a:cubicBezTo>
                    <a:pt x="23343" y="691825"/>
                    <a:pt x="38608" y="676758"/>
                    <a:pt x="55008" y="662927"/>
                  </a:cubicBezTo>
                  <a:cubicBezTo>
                    <a:pt x="71458" y="649046"/>
                    <a:pt x="87957" y="635165"/>
                    <a:pt x="104752" y="621630"/>
                  </a:cubicBezTo>
                  <a:cubicBezTo>
                    <a:pt x="138788" y="594263"/>
                    <a:pt x="173910" y="568180"/>
                    <a:pt x="210119" y="543778"/>
                  </a:cubicBezTo>
                  <a:cubicBezTo>
                    <a:pt x="282390" y="495021"/>
                    <a:pt x="358711" y="452489"/>
                    <a:pt x="435921" y="412081"/>
                  </a:cubicBezTo>
                  <a:cubicBezTo>
                    <a:pt x="593452" y="329684"/>
                    <a:pt x="752961" y="250943"/>
                    <a:pt x="911431" y="170373"/>
                  </a:cubicBezTo>
                  <a:cubicBezTo>
                    <a:pt x="934205" y="158814"/>
                    <a:pt x="956928" y="147156"/>
                    <a:pt x="979700" y="135548"/>
                  </a:cubicBezTo>
                  <a:cubicBezTo>
                    <a:pt x="998768" y="125816"/>
                    <a:pt x="1018034" y="115788"/>
                    <a:pt x="1034434" y="101759"/>
                  </a:cubicBezTo>
                  <a:cubicBezTo>
                    <a:pt x="1061504" y="78591"/>
                    <a:pt x="1080424" y="36454"/>
                    <a:pt x="1058985" y="3357"/>
                  </a:cubicBezTo>
                  <a:cubicBezTo>
                    <a:pt x="1054144" y="-4053"/>
                    <a:pt x="1041597" y="2072"/>
                    <a:pt x="1046537" y="9482"/>
                  </a:cubicBezTo>
                  <a:cubicBezTo>
                    <a:pt x="1068223" y="42184"/>
                    <a:pt x="1043425" y="78887"/>
                    <a:pt x="1015810" y="97906"/>
                  </a:cubicBezTo>
                  <a:cubicBezTo>
                    <a:pt x="999658" y="109021"/>
                    <a:pt x="981429" y="117270"/>
                    <a:pt x="963942" y="126063"/>
                  </a:cubicBezTo>
                  <a:cubicBezTo>
                    <a:pt x="944134" y="136041"/>
                    <a:pt x="924275" y="146069"/>
                    <a:pt x="904466" y="156098"/>
                  </a:cubicBezTo>
                  <a:cubicBezTo>
                    <a:pt x="826664" y="195468"/>
                    <a:pt x="748910" y="234839"/>
                    <a:pt x="671107" y="274259"/>
                  </a:cubicBezTo>
                  <a:cubicBezTo>
                    <a:pt x="594144" y="313284"/>
                    <a:pt x="517033" y="352111"/>
                    <a:pt x="440613" y="392074"/>
                  </a:cubicBezTo>
                  <a:cubicBezTo>
                    <a:pt x="365182" y="431544"/>
                    <a:pt x="290540" y="472841"/>
                    <a:pt x="219406" y="519721"/>
                  </a:cubicBezTo>
                  <a:cubicBezTo>
                    <a:pt x="180085" y="545605"/>
                    <a:pt x="141900" y="573219"/>
                    <a:pt x="104999" y="602562"/>
                  </a:cubicBezTo>
                  <a:cubicBezTo>
                    <a:pt x="86426" y="617283"/>
                    <a:pt x="68049" y="632300"/>
                    <a:pt x="50315" y="647959"/>
                  </a:cubicBezTo>
                  <a:cubicBezTo>
                    <a:pt x="32729" y="663520"/>
                    <a:pt x="13859" y="678389"/>
                    <a:pt x="521" y="697802"/>
                  </a:cubicBezTo>
                  <a:cubicBezTo>
                    <a:pt x="-1257" y="700371"/>
                    <a:pt x="1855" y="704175"/>
                    <a:pt x="4720" y="702545"/>
                  </a:cubicBezTo>
                  <a:lnTo>
                    <a:pt x="4720" y="70254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26" name="任意多边形: 形状 225"/>
            <p:cNvSpPr/>
            <p:nvPr/>
          </p:nvSpPr>
          <p:spPr>
            <a:xfrm>
              <a:off x="5675822" y="5493769"/>
              <a:ext cx="762415" cy="402787"/>
            </a:xfrm>
            <a:custGeom>
              <a:avLst/>
              <a:gdLst>
                <a:gd name="connsiteX0" fmla="*/ 6266 w 762415"/>
                <a:gd name="connsiteY0" fmla="*/ 401950 h 402787"/>
                <a:gd name="connsiteX1" fmla="*/ 54430 w 762415"/>
                <a:gd name="connsiteY1" fmla="*/ 355762 h 402787"/>
                <a:gd name="connsiteX2" fmla="*/ 98741 w 762415"/>
                <a:gd name="connsiteY2" fmla="*/ 333188 h 402787"/>
                <a:gd name="connsiteX3" fmla="*/ 107583 w 762415"/>
                <a:gd name="connsiteY3" fmla="*/ 328840 h 402787"/>
                <a:gd name="connsiteX4" fmla="*/ 123391 w 762415"/>
                <a:gd name="connsiteY4" fmla="*/ 289618 h 402787"/>
                <a:gd name="connsiteX5" fmla="*/ 114400 w 762415"/>
                <a:gd name="connsiteY5" fmla="*/ 294014 h 402787"/>
                <a:gd name="connsiteX6" fmla="*/ 159649 w 762415"/>
                <a:gd name="connsiteY6" fmla="*/ 304338 h 402787"/>
                <a:gd name="connsiteX7" fmla="*/ 168738 w 762415"/>
                <a:gd name="connsiteY7" fmla="*/ 299892 h 402787"/>
                <a:gd name="connsiteX8" fmla="*/ 178174 w 762415"/>
                <a:gd name="connsiteY8" fmla="*/ 268030 h 402787"/>
                <a:gd name="connsiteX9" fmla="*/ 167454 w 762415"/>
                <a:gd name="connsiteY9" fmla="*/ 271636 h 402787"/>
                <a:gd name="connsiteX10" fmla="*/ 245652 w 762415"/>
                <a:gd name="connsiteY10" fmla="*/ 262992 h 402787"/>
                <a:gd name="connsiteX11" fmla="*/ 304931 w 762415"/>
                <a:gd name="connsiteY11" fmla="*/ 207369 h 402787"/>
                <a:gd name="connsiteX12" fmla="*/ 295940 w 762415"/>
                <a:gd name="connsiteY12" fmla="*/ 211765 h 402787"/>
                <a:gd name="connsiteX13" fmla="*/ 381251 w 762415"/>
                <a:gd name="connsiteY13" fmla="*/ 167603 h 402787"/>
                <a:gd name="connsiteX14" fmla="*/ 402690 w 762415"/>
                <a:gd name="connsiteY14" fmla="*/ 151302 h 402787"/>
                <a:gd name="connsiteX15" fmla="*/ 424129 w 762415"/>
                <a:gd name="connsiteY15" fmla="*/ 140533 h 402787"/>
                <a:gd name="connsiteX16" fmla="*/ 449668 w 762415"/>
                <a:gd name="connsiteY16" fmla="*/ 99235 h 402787"/>
                <a:gd name="connsiteX17" fmla="*/ 437417 w 762415"/>
                <a:gd name="connsiteY17" fmla="*/ 103385 h 402787"/>
                <a:gd name="connsiteX18" fmla="*/ 490422 w 762415"/>
                <a:gd name="connsiteY18" fmla="*/ 113709 h 402787"/>
                <a:gd name="connsiteX19" fmla="*/ 552071 w 762415"/>
                <a:gd name="connsiteY19" fmla="*/ 103138 h 402787"/>
                <a:gd name="connsiteX20" fmla="*/ 561754 w 762415"/>
                <a:gd name="connsiteY20" fmla="*/ 101211 h 402787"/>
                <a:gd name="connsiteX21" fmla="*/ 611894 w 762415"/>
                <a:gd name="connsiteY21" fmla="*/ 54875 h 402787"/>
                <a:gd name="connsiteX22" fmla="*/ 606608 w 762415"/>
                <a:gd name="connsiteY22" fmla="*/ 55221 h 402787"/>
                <a:gd name="connsiteX23" fmla="*/ 642866 w 762415"/>
                <a:gd name="connsiteY23" fmla="*/ 60013 h 402787"/>
                <a:gd name="connsiteX24" fmla="*/ 676803 w 762415"/>
                <a:gd name="connsiteY24" fmla="*/ 51813 h 402787"/>
                <a:gd name="connsiteX25" fmla="*/ 736674 w 762415"/>
                <a:gd name="connsiteY25" fmla="*/ 12244 h 402787"/>
                <a:gd name="connsiteX26" fmla="*/ 726794 w 762415"/>
                <a:gd name="connsiteY26" fmla="*/ 11652 h 402787"/>
                <a:gd name="connsiteX27" fmla="*/ 760237 w 762415"/>
                <a:gd name="connsiteY27" fmla="*/ 22470 h 402787"/>
                <a:gd name="connsiteX28" fmla="*/ 758805 w 762415"/>
                <a:gd name="connsiteY28" fmla="*/ 15060 h 402787"/>
                <a:gd name="connsiteX29" fmla="*/ 737267 w 762415"/>
                <a:gd name="connsiteY29" fmla="*/ 2365 h 402787"/>
                <a:gd name="connsiteX30" fmla="*/ 727387 w 762415"/>
                <a:gd name="connsiteY30" fmla="*/ 1772 h 402787"/>
                <a:gd name="connsiteX31" fmla="*/ 683966 w 762415"/>
                <a:gd name="connsiteY31" fmla="*/ 33782 h 402787"/>
                <a:gd name="connsiteX32" fmla="*/ 657291 w 762415"/>
                <a:gd name="connsiteY32" fmla="*/ 43267 h 402787"/>
                <a:gd name="connsiteX33" fmla="*/ 630714 w 762415"/>
                <a:gd name="connsiteY33" fmla="*/ 46330 h 402787"/>
                <a:gd name="connsiteX34" fmla="*/ 606707 w 762415"/>
                <a:gd name="connsiteY34" fmla="*/ 42081 h 402787"/>
                <a:gd name="connsiteX35" fmla="*/ 584724 w 762415"/>
                <a:gd name="connsiteY35" fmla="*/ 54579 h 402787"/>
                <a:gd name="connsiteX36" fmla="*/ 550145 w 762415"/>
                <a:gd name="connsiteY36" fmla="*/ 93505 h 402787"/>
                <a:gd name="connsiteX37" fmla="*/ 559778 w 762415"/>
                <a:gd name="connsiteY37" fmla="*/ 91579 h 402787"/>
                <a:gd name="connsiteX38" fmla="*/ 502574 w 762415"/>
                <a:gd name="connsiteY38" fmla="*/ 94049 h 402787"/>
                <a:gd name="connsiteX39" fmla="*/ 447939 w 762415"/>
                <a:gd name="connsiteY39" fmla="*/ 94098 h 402787"/>
                <a:gd name="connsiteX40" fmla="*/ 435689 w 762415"/>
                <a:gd name="connsiteY40" fmla="*/ 98247 h 402787"/>
                <a:gd name="connsiteX41" fmla="*/ 410397 w 762415"/>
                <a:gd name="connsiteY41" fmla="*/ 132925 h 402787"/>
                <a:gd name="connsiteX42" fmla="*/ 391329 w 762415"/>
                <a:gd name="connsiteY42" fmla="*/ 139644 h 402787"/>
                <a:gd name="connsiteX43" fmla="*/ 372903 w 762415"/>
                <a:gd name="connsiteY43" fmla="*/ 155995 h 402787"/>
                <a:gd name="connsiteX44" fmla="*/ 300534 w 762415"/>
                <a:gd name="connsiteY44" fmla="*/ 198379 h 402787"/>
                <a:gd name="connsiteX45" fmla="*/ 291543 w 762415"/>
                <a:gd name="connsiteY45" fmla="*/ 202775 h 402787"/>
                <a:gd name="connsiteX46" fmla="*/ 241601 w 762415"/>
                <a:gd name="connsiteY46" fmla="*/ 249210 h 402787"/>
                <a:gd name="connsiteX47" fmla="*/ 175407 w 762415"/>
                <a:gd name="connsiteY47" fmla="*/ 259781 h 402787"/>
                <a:gd name="connsiteX48" fmla="*/ 164688 w 762415"/>
                <a:gd name="connsiteY48" fmla="*/ 263387 h 402787"/>
                <a:gd name="connsiteX49" fmla="*/ 155253 w 762415"/>
                <a:gd name="connsiteY49" fmla="*/ 295249 h 402787"/>
                <a:gd name="connsiteX50" fmla="*/ 164342 w 762415"/>
                <a:gd name="connsiteY50" fmla="*/ 290803 h 402787"/>
                <a:gd name="connsiteX51" fmla="*/ 119044 w 762415"/>
                <a:gd name="connsiteY51" fmla="*/ 280627 h 402787"/>
                <a:gd name="connsiteX52" fmla="*/ 110053 w 762415"/>
                <a:gd name="connsiteY52" fmla="*/ 285024 h 402787"/>
                <a:gd name="connsiteX53" fmla="*/ 94443 w 762415"/>
                <a:gd name="connsiteY53" fmla="*/ 324296 h 402787"/>
                <a:gd name="connsiteX54" fmla="*/ 103285 w 762415"/>
                <a:gd name="connsiteY54" fmla="*/ 319948 h 402787"/>
                <a:gd name="connsiteX55" fmla="*/ 51367 w 762415"/>
                <a:gd name="connsiteY55" fmla="*/ 339362 h 402787"/>
                <a:gd name="connsiteX56" fmla="*/ 734 w 762415"/>
                <a:gd name="connsiteY56" fmla="*/ 397109 h 402787"/>
                <a:gd name="connsiteX57" fmla="*/ 6266 w 762415"/>
                <a:gd name="connsiteY57" fmla="*/ 401950 h 402787"/>
                <a:gd name="connsiteX58" fmla="*/ 6266 w 762415"/>
                <a:gd name="connsiteY58" fmla="*/ 401950 h 402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762415" h="402787">
                  <a:moveTo>
                    <a:pt x="6266" y="401950"/>
                  </a:moveTo>
                  <a:cubicBezTo>
                    <a:pt x="23309" y="387526"/>
                    <a:pt x="38919" y="371817"/>
                    <a:pt x="54430" y="355762"/>
                  </a:cubicBezTo>
                  <a:cubicBezTo>
                    <a:pt x="65495" y="344302"/>
                    <a:pt x="81204" y="328198"/>
                    <a:pt x="98741" y="333188"/>
                  </a:cubicBezTo>
                  <a:cubicBezTo>
                    <a:pt x="102495" y="334274"/>
                    <a:pt x="106151" y="332496"/>
                    <a:pt x="107583" y="328840"/>
                  </a:cubicBezTo>
                  <a:cubicBezTo>
                    <a:pt x="112869" y="315750"/>
                    <a:pt x="118105" y="302708"/>
                    <a:pt x="123391" y="289618"/>
                  </a:cubicBezTo>
                  <a:cubicBezTo>
                    <a:pt x="120377" y="291100"/>
                    <a:pt x="117413" y="292532"/>
                    <a:pt x="114400" y="294014"/>
                  </a:cubicBezTo>
                  <a:cubicBezTo>
                    <a:pt x="129467" y="297472"/>
                    <a:pt x="144533" y="300930"/>
                    <a:pt x="159649" y="304338"/>
                  </a:cubicBezTo>
                  <a:cubicBezTo>
                    <a:pt x="163305" y="305178"/>
                    <a:pt x="167553" y="303894"/>
                    <a:pt x="168738" y="299892"/>
                  </a:cubicBezTo>
                  <a:cubicBezTo>
                    <a:pt x="171900" y="289272"/>
                    <a:pt x="175012" y="278651"/>
                    <a:pt x="178174" y="268030"/>
                  </a:cubicBezTo>
                  <a:cubicBezTo>
                    <a:pt x="174617" y="269216"/>
                    <a:pt x="171060" y="270451"/>
                    <a:pt x="167454" y="271636"/>
                  </a:cubicBezTo>
                  <a:cubicBezTo>
                    <a:pt x="192993" y="285764"/>
                    <a:pt x="221397" y="274551"/>
                    <a:pt x="245652" y="262992"/>
                  </a:cubicBezTo>
                  <a:cubicBezTo>
                    <a:pt x="270302" y="251235"/>
                    <a:pt x="297471" y="235674"/>
                    <a:pt x="304931" y="207369"/>
                  </a:cubicBezTo>
                  <a:cubicBezTo>
                    <a:pt x="301917" y="208851"/>
                    <a:pt x="298953" y="210284"/>
                    <a:pt x="295940" y="211765"/>
                  </a:cubicBezTo>
                  <a:cubicBezTo>
                    <a:pt x="332544" y="226437"/>
                    <a:pt x="359961" y="191117"/>
                    <a:pt x="381251" y="167603"/>
                  </a:cubicBezTo>
                  <a:cubicBezTo>
                    <a:pt x="387624" y="160539"/>
                    <a:pt x="393502" y="153920"/>
                    <a:pt x="402690" y="151302"/>
                  </a:cubicBezTo>
                  <a:cubicBezTo>
                    <a:pt x="410495" y="149079"/>
                    <a:pt x="417609" y="145374"/>
                    <a:pt x="424129" y="140533"/>
                  </a:cubicBezTo>
                  <a:cubicBezTo>
                    <a:pt x="437714" y="130455"/>
                    <a:pt x="446359" y="115685"/>
                    <a:pt x="449668" y="99235"/>
                  </a:cubicBezTo>
                  <a:cubicBezTo>
                    <a:pt x="445568" y="100619"/>
                    <a:pt x="441517" y="102002"/>
                    <a:pt x="437417" y="103385"/>
                  </a:cubicBezTo>
                  <a:cubicBezTo>
                    <a:pt x="449520" y="120378"/>
                    <a:pt x="472540" y="119242"/>
                    <a:pt x="490422" y="113709"/>
                  </a:cubicBezTo>
                  <a:cubicBezTo>
                    <a:pt x="508996" y="107929"/>
                    <a:pt x="532856" y="90838"/>
                    <a:pt x="552071" y="103138"/>
                  </a:cubicBezTo>
                  <a:cubicBezTo>
                    <a:pt x="555085" y="105065"/>
                    <a:pt x="559877" y="104521"/>
                    <a:pt x="561754" y="101211"/>
                  </a:cubicBezTo>
                  <a:cubicBezTo>
                    <a:pt x="573313" y="80612"/>
                    <a:pt x="590405" y="64706"/>
                    <a:pt x="611894" y="54875"/>
                  </a:cubicBezTo>
                  <a:cubicBezTo>
                    <a:pt x="610115" y="54974"/>
                    <a:pt x="608336" y="55073"/>
                    <a:pt x="606608" y="55221"/>
                  </a:cubicBezTo>
                  <a:cubicBezTo>
                    <a:pt x="618809" y="57889"/>
                    <a:pt x="630319" y="61495"/>
                    <a:pt x="642866" y="60013"/>
                  </a:cubicBezTo>
                  <a:cubicBezTo>
                    <a:pt x="654475" y="58630"/>
                    <a:pt x="665787" y="55765"/>
                    <a:pt x="676803" y="51813"/>
                  </a:cubicBezTo>
                  <a:cubicBezTo>
                    <a:pt x="699576" y="43613"/>
                    <a:pt x="720126" y="29880"/>
                    <a:pt x="736674" y="12244"/>
                  </a:cubicBezTo>
                  <a:cubicBezTo>
                    <a:pt x="733365" y="12047"/>
                    <a:pt x="730104" y="11849"/>
                    <a:pt x="726794" y="11652"/>
                  </a:cubicBezTo>
                  <a:cubicBezTo>
                    <a:pt x="734699" y="22964"/>
                    <a:pt x="747394" y="27904"/>
                    <a:pt x="760237" y="22470"/>
                  </a:cubicBezTo>
                  <a:cubicBezTo>
                    <a:pt x="764140" y="20840"/>
                    <a:pt x="762263" y="15653"/>
                    <a:pt x="758805" y="15060"/>
                  </a:cubicBezTo>
                  <a:cubicBezTo>
                    <a:pt x="750506" y="13578"/>
                    <a:pt x="742108" y="9330"/>
                    <a:pt x="737267" y="2365"/>
                  </a:cubicBezTo>
                  <a:cubicBezTo>
                    <a:pt x="735242" y="-550"/>
                    <a:pt x="729759" y="-797"/>
                    <a:pt x="727387" y="1772"/>
                  </a:cubicBezTo>
                  <a:cubicBezTo>
                    <a:pt x="714939" y="15060"/>
                    <a:pt x="700416" y="25928"/>
                    <a:pt x="683966" y="33782"/>
                  </a:cubicBezTo>
                  <a:cubicBezTo>
                    <a:pt x="675420" y="37833"/>
                    <a:pt x="666479" y="41044"/>
                    <a:pt x="657291" y="43267"/>
                  </a:cubicBezTo>
                  <a:cubicBezTo>
                    <a:pt x="649041" y="45292"/>
                    <a:pt x="639211" y="47861"/>
                    <a:pt x="630714" y="46330"/>
                  </a:cubicBezTo>
                  <a:cubicBezTo>
                    <a:pt x="623552" y="45095"/>
                    <a:pt x="613869" y="40402"/>
                    <a:pt x="606707" y="42081"/>
                  </a:cubicBezTo>
                  <a:cubicBezTo>
                    <a:pt x="599099" y="43860"/>
                    <a:pt x="590998" y="50084"/>
                    <a:pt x="584724" y="54579"/>
                  </a:cubicBezTo>
                  <a:cubicBezTo>
                    <a:pt x="570448" y="64805"/>
                    <a:pt x="558741" y="78241"/>
                    <a:pt x="550145" y="93505"/>
                  </a:cubicBezTo>
                  <a:cubicBezTo>
                    <a:pt x="553356" y="92863"/>
                    <a:pt x="556567" y="92221"/>
                    <a:pt x="559778" y="91579"/>
                  </a:cubicBezTo>
                  <a:cubicBezTo>
                    <a:pt x="541747" y="80020"/>
                    <a:pt x="520852" y="86491"/>
                    <a:pt x="502574" y="94049"/>
                  </a:cubicBezTo>
                  <a:cubicBezTo>
                    <a:pt x="486618" y="100619"/>
                    <a:pt x="460684" y="112079"/>
                    <a:pt x="447939" y="94098"/>
                  </a:cubicBezTo>
                  <a:cubicBezTo>
                    <a:pt x="443987" y="88566"/>
                    <a:pt x="436726" y="93060"/>
                    <a:pt x="435689" y="98247"/>
                  </a:cubicBezTo>
                  <a:cubicBezTo>
                    <a:pt x="432774" y="112722"/>
                    <a:pt x="423141" y="125615"/>
                    <a:pt x="410397" y="132925"/>
                  </a:cubicBezTo>
                  <a:cubicBezTo>
                    <a:pt x="404271" y="136433"/>
                    <a:pt x="397504" y="136877"/>
                    <a:pt x="391329" y="139644"/>
                  </a:cubicBezTo>
                  <a:cubicBezTo>
                    <a:pt x="384413" y="142756"/>
                    <a:pt x="377941" y="150511"/>
                    <a:pt x="372903" y="155995"/>
                  </a:cubicBezTo>
                  <a:cubicBezTo>
                    <a:pt x="355268" y="175161"/>
                    <a:pt x="331557" y="210877"/>
                    <a:pt x="300534" y="198379"/>
                  </a:cubicBezTo>
                  <a:cubicBezTo>
                    <a:pt x="297175" y="197045"/>
                    <a:pt x="292482" y="199219"/>
                    <a:pt x="291543" y="202775"/>
                  </a:cubicBezTo>
                  <a:cubicBezTo>
                    <a:pt x="285269" y="226634"/>
                    <a:pt x="262300" y="239182"/>
                    <a:pt x="241601" y="249210"/>
                  </a:cubicBezTo>
                  <a:cubicBezTo>
                    <a:pt x="222286" y="258546"/>
                    <a:pt x="196352" y="271390"/>
                    <a:pt x="175407" y="259781"/>
                  </a:cubicBezTo>
                  <a:cubicBezTo>
                    <a:pt x="171604" y="257657"/>
                    <a:pt x="166120" y="258694"/>
                    <a:pt x="164688" y="263387"/>
                  </a:cubicBezTo>
                  <a:cubicBezTo>
                    <a:pt x="161526" y="274008"/>
                    <a:pt x="158365" y="284628"/>
                    <a:pt x="155253" y="295249"/>
                  </a:cubicBezTo>
                  <a:cubicBezTo>
                    <a:pt x="158266" y="293767"/>
                    <a:pt x="161279" y="292285"/>
                    <a:pt x="164342" y="290803"/>
                  </a:cubicBezTo>
                  <a:cubicBezTo>
                    <a:pt x="149276" y="287395"/>
                    <a:pt x="134159" y="284036"/>
                    <a:pt x="119044" y="280627"/>
                  </a:cubicBezTo>
                  <a:cubicBezTo>
                    <a:pt x="115190" y="279738"/>
                    <a:pt x="111634" y="281121"/>
                    <a:pt x="110053" y="285024"/>
                  </a:cubicBezTo>
                  <a:cubicBezTo>
                    <a:pt x="104866" y="298114"/>
                    <a:pt x="99630" y="311205"/>
                    <a:pt x="94443" y="324296"/>
                  </a:cubicBezTo>
                  <a:cubicBezTo>
                    <a:pt x="97407" y="322863"/>
                    <a:pt x="100371" y="321381"/>
                    <a:pt x="103285" y="319948"/>
                  </a:cubicBezTo>
                  <a:cubicBezTo>
                    <a:pt x="83131" y="314317"/>
                    <a:pt x="65397" y="325827"/>
                    <a:pt x="51367" y="339362"/>
                  </a:cubicBezTo>
                  <a:cubicBezTo>
                    <a:pt x="33040" y="357047"/>
                    <a:pt x="16146" y="376806"/>
                    <a:pt x="734" y="397109"/>
                  </a:cubicBezTo>
                  <a:cubicBezTo>
                    <a:pt x="-1884" y="400518"/>
                    <a:pt x="3105" y="404568"/>
                    <a:pt x="6266" y="401950"/>
                  </a:cubicBezTo>
                  <a:lnTo>
                    <a:pt x="6266" y="40195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32" name="任意多边形: 形状 231"/>
            <p:cNvSpPr/>
            <p:nvPr/>
          </p:nvSpPr>
          <p:spPr>
            <a:xfrm>
              <a:off x="5719092" y="5881554"/>
              <a:ext cx="196162" cy="104384"/>
            </a:xfrm>
            <a:custGeom>
              <a:avLst/>
              <a:gdLst>
                <a:gd name="connsiteX0" fmla="*/ 786 w 196162"/>
                <a:gd name="connsiteY0" fmla="*/ 104268 h 104384"/>
                <a:gd name="connsiteX1" fmla="*/ 39169 w 196162"/>
                <a:gd name="connsiteY1" fmla="*/ 66478 h 104384"/>
                <a:gd name="connsiteX2" fmla="*/ 32006 w 196162"/>
                <a:gd name="connsiteY2" fmla="*/ 68899 h 104384"/>
                <a:gd name="connsiteX3" fmla="*/ 76168 w 196162"/>
                <a:gd name="connsiteY3" fmla="*/ 45187 h 104384"/>
                <a:gd name="connsiteX4" fmla="*/ 63522 w 196162"/>
                <a:gd name="connsiteY4" fmla="*/ 44298 h 104384"/>
                <a:gd name="connsiteX5" fmla="*/ 85801 w 196162"/>
                <a:gd name="connsiteY5" fmla="*/ 56203 h 104384"/>
                <a:gd name="connsiteX6" fmla="*/ 99632 w 196162"/>
                <a:gd name="connsiteY6" fmla="*/ 50028 h 104384"/>
                <a:gd name="connsiteX7" fmla="*/ 117267 w 196162"/>
                <a:gd name="connsiteY7" fmla="*/ 37580 h 104384"/>
                <a:gd name="connsiteX8" fmla="*/ 135348 w 196162"/>
                <a:gd name="connsiteY8" fmla="*/ 41285 h 104384"/>
                <a:gd name="connsiteX9" fmla="*/ 149031 w 196162"/>
                <a:gd name="connsiteY9" fmla="*/ 31454 h 104384"/>
                <a:gd name="connsiteX10" fmla="*/ 165086 w 196162"/>
                <a:gd name="connsiteY10" fmla="*/ 16536 h 104384"/>
                <a:gd name="connsiteX11" fmla="*/ 187265 w 196162"/>
                <a:gd name="connsiteY11" fmla="*/ 15054 h 104384"/>
                <a:gd name="connsiteX12" fmla="*/ 191662 w 196162"/>
                <a:gd name="connsiteY12" fmla="*/ 2211 h 104384"/>
                <a:gd name="connsiteX13" fmla="*/ 157923 w 196162"/>
                <a:gd name="connsiteY13" fmla="*/ 4681 h 104384"/>
                <a:gd name="connsiteX14" fmla="*/ 144783 w 196162"/>
                <a:gd name="connsiteY14" fmla="*/ 14462 h 104384"/>
                <a:gd name="connsiteX15" fmla="*/ 131643 w 196162"/>
                <a:gd name="connsiteY15" fmla="*/ 27552 h 104384"/>
                <a:gd name="connsiteX16" fmla="*/ 123788 w 196162"/>
                <a:gd name="connsiteY16" fmla="*/ 24489 h 104384"/>
                <a:gd name="connsiteX17" fmla="*/ 116922 w 196162"/>
                <a:gd name="connsiteY17" fmla="*/ 23946 h 104384"/>
                <a:gd name="connsiteX18" fmla="*/ 103041 w 196162"/>
                <a:gd name="connsiteY18" fmla="*/ 29824 h 104384"/>
                <a:gd name="connsiteX19" fmla="*/ 89852 w 196162"/>
                <a:gd name="connsiteY19" fmla="*/ 40692 h 104384"/>
                <a:gd name="connsiteX20" fmla="*/ 76366 w 196162"/>
                <a:gd name="connsiteY20" fmla="*/ 41927 h 104384"/>
                <a:gd name="connsiteX21" fmla="*/ 63720 w 196162"/>
                <a:gd name="connsiteY21" fmla="*/ 41038 h 104384"/>
                <a:gd name="connsiteX22" fmla="*/ 35958 w 196162"/>
                <a:gd name="connsiteY22" fmla="*/ 57240 h 104384"/>
                <a:gd name="connsiteX23" fmla="*/ 28795 w 196162"/>
                <a:gd name="connsiteY23" fmla="*/ 59661 h 104384"/>
                <a:gd name="connsiteX24" fmla="*/ 45 w 196162"/>
                <a:gd name="connsiteY24" fmla="*/ 103725 h 104384"/>
                <a:gd name="connsiteX25" fmla="*/ 786 w 196162"/>
                <a:gd name="connsiteY25" fmla="*/ 104268 h 104384"/>
                <a:gd name="connsiteX26" fmla="*/ 786 w 196162"/>
                <a:gd name="connsiteY26" fmla="*/ 104268 h 10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6162" h="104384">
                  <a:moveTo>
                    <a:pt x="786" y="104268"/>
                  </a:moveTo>
                  <a:cubicBezTo>
                    <a:pt x="14914" y="92956"/>
                    <a:pt x="27362" y="80112"/>
                    <a:pt x="39169" y="66478"/>
                  </a:cubicBezTo>
                  <a:cubicBezTo>
                    <a:pt x="36798" y="67268"/>
                    <a:pt x="34377" y="68108"/>
                    <a:pt x="32006" y="68899"/>
                  </a:cubicBezTo>
                  <a:cubicBezTo>
                    <a:pt x="50184" y="75864"/>
                    <a:pt x="72019" y="64354"/>
                    <a:pt x="76168" y="45187"/>
                  </a:cubicBezTo>
                  <a:cubicBezTo>
                    <a:pt x="71969" y="44891"/>
                    <a:pt x="67771" y="44595"/>
                    <a:pt x="63522" y="44298"/>
                  </a:cubicBezTo>
                  <a:cubicBezTo>
                    <a:pt x="66683" y="54375"/>
                    <a:pt x="75674" y="58080"/>
                    <a:pt x="85801" y="56203"/>
                  </a:cubicBezTo>
                  <a:cubicBezTo>
                    <a:pt x="90839" y="55265"/>
                    <a:pt x="95533" y="53091"/>
                    <a:pt x="99632" y="50028"/>
                  </a:cubicBezTo>
                  <a:cubicBezTo>
                    <a:pt x="104869" y="46077"/>
                    <a:pt x="110451" y="38618"/>
                    <a:pt x="117267" y="37580"/>
                  </a:cubicBezTo>
                  <a:cubicBezTo>
                    <a:pt x="123492" y="36641"/>
                    <a:pt x="128679" y="42421"/>
                    <a:pt x="135348" y="41285"/>
                  </a:cubicBezTo>
                  <a:cubicBezTo>
                    <a:pt x="141177" y="40297"/>
                    <a:pt x="145524" y="35900"/>
                    <a:pt x="149031" y="31454"/>
                  </a:cubicBezTo>
                  <a:cubicBezTo>
                    <a:pt x="153823" y="25378"/>
                    <a:pt x="157725" y="19796"/>
                    <a:pt x="165086" y="16536"/>
                  </a:cubicBezTo>
                  <a:cubicBezTo>
                    <a:pt x="172248" y="13374"/>
                    <a:pt x="179707" y="13177"/>
                    <a:pt x="187265" y="15054"/>
                  </a:cubicBezTo>
                  <a:cubicBezTo>
                    <a:pt x="195614" y="17129"/>
                    <a:pt x="200060" y="5076"/>
                    <a:pt x="191662" y="2211"/>
                  </a:cubicBezTo>
                  <a:cubicBezTo>
                    <a:pt x="180696" y="-1494"/>
                    <a:pt x="168297" y="-457"/>
                    <a:pt x="157923" y="4681"/>
                  </a:cubicBezTo>
                  <a:cubicBezTo>
                    <a:pt x="152983" y="7101"/>
                    <a:pt x="148488" y="10460"/>
                    <a:pt x="144783" y="14462"/>
                  </a:cubicBezTo>
                  <a:cubicBezTo>
                    <a:pt x="141325" y="18216"/>
                    <a:pt x="137324" y="27552"/>
                    <a:pt x="131643" y="27552"/>
                  </a:cubicBezTo>
                  <a:cubicBezTo>
                    <a:pt x="129321" y="27552"/>
                    <a:pt x="126159" y="25082"/>
                    <a:pt x="123788" y="24489"/>
                  </a:cubicBezTo>
                  <a:cubicBezTo>
                    <a:pt x="121516" y="23946"/>
                    <a:pt x="119293" y="23699"/>
                    <a:pt x="116922" y="23946"/>
                  </a:cubicBezTo>
                  <a:cubicBezTo>
                    <a:pt x="111784" y="24489"/>
                    <a:pt x="107240" y="26861"/>
                    <a:pt x="103041" y="29824"/>
                  </a:cubicBezTo>
                  <a:cubicBezTo>
                    <a:pt x="98397" y="33085"/>
                    <a:pt x="94643" y="37679"/>
                    <a:pt x="89852" y="40692"/>
                  </a:cubicBezTo>
                  <a:cubicBezTo>
                    <a:pt x="87628" y="42075"/>
                    <a:pt x="77749" y="46323"/>
                    <a:pt x="76366" y="41927"/>
                  </a:cubicBezTo>
                  <a:cubicBezTo>
                    <a:pt x="74637" y="36641"/>
                    <a:pt x="65251" y="33727"/>
                    <a:pt x="63720" y="41038"/>
                  </a:cubicBezTo>
                  <a:cubicBezTo>
                    <a:pt x="61101" y="53535"/>
                    <a:pt x="48258" y="61489"/>
                    <a:pt x="35958" y="57240"/>
                  </a:cubicBezTo>
                  <a:cubicBezTo>
                    <a:pt x="33192" y="56302"/>
                    <a:pt x="30474" y="57488"/>
                    <a:pt x="28795" y="59661"/>
                  </a:cubicBezTo>
                  <a:cubicBezTo>
                    <a:pt x="17976" y="73592"/>
                    <a:pt x="8196" y="88066"/>
                    <a:pt x="45" y="103725"/>
                  </a:cubicBezTo>
                  <a:cubicBezTo>
                    <a:pt x="-153" y="104120"/>
                    <a:pt x="341" y="104614"/>
                    <a:pt x="786" y="104268"/>
                  </a:cubicBezTo>
                  <a:lnTo>
                    <a:pt x="786" y="10426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33" name="任意多边形: 形状 232"/>
            <p:cNvSpPr/>
            <p:nvPr/>
          </p:nvSpPr>
          <p:spPr>
            <a:xfrm>
              <a:off x="5979245" y="5721003"/>
              <a:ext cx="228456" cy="111253"/>
            </a:xfrm>
            <a:custGeom>
              <a:avLst/>
              <a:gdLst>
                <a:gd name="connsiteX0" fmla="*/ 2594 w 228456"/>
                <a:gd name="connsiteY0" fmla="*/ 111190 h 111253"/>
                <a:gd name="connsiteX1" fmla="*/ 18302 w 228456"/>
                <a:gd name="connsiteY1" fmla="*/ 109856 h 111253"/>
                <a:gd name="connsiteX2" fmla="*/ 33567 w 228456"/>
                <a:gd name="connsiteY2" fmla="*/ 102298 h 111253"/>
                <a:gd name="connsiteX3" fmla="*/ 57278 w 228456"/>
                <a:gd name="connsiteY3" fmla="*/ 76858 h 111253"/>
                <a:gd name="connsiteX4" fmla="*/ 44336 w 228456"/>
                <a:gd name="connsiteY4" fmla="*/ 74240 h 111253"/>
                <a:gd name="connsiteX5" fmla="*/ 72740 w 228456"/>
                <a:gd name="connsiteY5" fmla="*/ 91924 h 111253"/>
                <a:gd name="connsiteX6" fmla="*/ 92499 w 228456"/>
                <a:gd name="connsiteY6" fmla="*/ 63273 h 111253"/>
                <a:gd name="connsiteX7" fmla="*/ 103120 w 228456"/>
                <a:gd name="connsiteY7" fmla="*/ 56999 h 111253"/>
                <a:gd name="connsiteX8" fmla="*/ 124559 w 228456"/>
                <a:gd name="connsiteY8" fmla="*/ 56506 h 111253"/>
                <a:gd name="connsiteX9" fmla="*/ 149604 w 228456"/>
                <a:gd name="connsiteY9" fmla="*/ 42575 h 111253"/>
                <a:gd name="connsiteX10" fmla="*/ 178502 w 228456"/>
                <a:gd name="connsiteY10" fmla="*/ 25928 h 111253"/>
                <a:gd name="connsiteX11" fmla="*/ 172377 w 228456"/>
                <a:gd name="connsiteY11" fmla="*/ 26323 h 111253"/>
                <a:gd name="connsiteX12" fmla="*/ 225974 w 228456"/>
                <a:gd name="connsiteY12" fmla="*/ 13875 h 111253"/>
                <a:gd name="connsiteX13" fmla="*/ 215403 w 228456"/>
                <a:gd name="connsiteY13" fmla="*/ 1920 h 111253"/>
                <a:gd name="connsiteX14" fmla="*/ 192927 w 228456"/>
                <a:gd name="connsiteY14" fmla="*/ 12294 h 111253"/>
                <a:gd name="connsiteX15" fmla="*/ 178750 w 228456"/>
                <a:gd name="connsiteY15" fmla="*/ 11454 h 111253"/>
                <a:gd name="connsiteX16" fmla="*/ 167091 w 228456"/>
                <a:gd name="connsiteY16" fmla="*/ 14022 h 111253"/>
                <a:gd name="connsiteX17" fmla="*/ 138292 w 228456"/>
                <a:gd name="connsiteY17" fmla="*/ 30867 h 111253"/>
                <a:gd name="connsiteX18" fmla="*/ 110579 w 228456"/>
                <a:gd name="connsiteY18" fmla="*/ 43118 h 111253"/>
                <a:gd name="connsiteX19" fmla="*/ 90326 w 228456"/>
                <a:gd name="connsiteY19" fmla="*/ 41883 h 111253"/>
                <a:gd name="connsiteX20" fmla="*/ 79755 w 228456"/>
                <a:gd name="connsiteY20" fmla="*/ 54282 h 111253"/>
                <a:gd name="connsiteX21" fmla="*/ 73036 w 228456"/>
                <a:gd name="connsiteY21" fmla="*/ 72412 h 111253"/>
                <a:gd name="connsiteX22" fmla="*/ 67010 w 228456"/>
                <a:gd name="connsiteY22" fmla="*/ 78339 h 111253"/>
                <a:gd name="connsiteX23" fmla="*/ 58316 w 228456"/>
                <a:gd name="connsiteY23" fmla="*/ 71671 h 111253"/>
                <a:gd name="connsiteX24" fmla="*/ 45373 w 228456"/>
                <a:gd name="connsiteY24" fmla="*/ 69052 h 111253"/>
                <a:gd name="connsiteX25" fmla="*/ 26552 w 228456"/>
                <a:gd name="connsiteY25" fmla="*/ 91134 h 111253"/>
                <a:gd name="connsiteX26" fmla="*/ 14252 w 228456"/>
                <a:gd name="connsiteY26" fmla="*/ 98741 h 111253"/>
                <a:gd name="connsiteX27" fmla="*/ 1458 w 228456"/>
                <a:gd name="connsiteY27" fmla="*/ 105904 h 111253"/>
                <a:gd name="connsiteX28" fmla="*/ 2594 w 228456"/>
                <a:gd name="connsiteY28" fmla="*/ 111190 h 111253"/>
                <a:gd name="connsiteX29" fmla="*/ 2594 w 228456"/>
                <a:gd name="connsiteY29" fmla="*/ 111190 h 11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8456" h="111253">
                  <a:moveTo>
                    <a:pt x="2594" y="111190"/>
                  </a:moveTo>
                  <a:cubicBezTo>
                    <a:pt x="8423" y="111140"/>
                    <a:pt x="12672" y="111782"/>
                    <a:pt x="18302" y="109856"/>
                  </a:cubicBezTo>
                  <a:cubicBezTo>
                    <a:pt x="23786" y="108028"/>
                    <a:pt x="28775" y="105558"/>
                    <a:pt x="33567" y="102298"/>
                  </a:cubicBezTo>
                  <a:cubicBezTo>
                    <a:pt x="43348" y="95728"/>
                    <a:pt x="51400" y="87083"/>
                    <a:pt x="57278" y="76858"/>
                  </a:cubicBezTo>
                  <a:cubicBezTo>
                    <a:pt x="52980" y="75968"/>
                    <a:pt x="48683" y="75128"/>
                    <a:pt x="44336" y="74240"/>
                  </a:cubicBezTo>
                  <a:cubicBezTo>
                    <a:pt x="46114" y="87231"/>
                    <a:pt x="60193" y="96172"/>
                    <a:pt x="72740" y="91924"/>
                  </a:cubicBezTo>
                  <a:cubicBezTo>
                    <a:pt x="85089" y="87725"/>
                    <a:pt x="88350" y="74091"/>
                    <a:pt x="92499" y="63273"/>
                  </a:cubicBezTo>
                  <a:cubicBezTo>
                    <a:pt x="95019" y="56752"/>
                    <a:pt x="96204" y="54826"/>
                    <a:pt x="103120" y="56999"/>
                  </a:cubicBezTo>
                  <a:cubicBezTo>
                    <a:pt x="110728" y="59371"/>
                    <a:pt x="117100" y="59519"/>
                    <a:pt x="124559" y="56506"/>
                  </a:cubicBezTo>
                  <a:cubicBezTo>
                    <a:pt x="133303" y="52948"/>
                    <a:pt x="141453" y="47318"/>
                    <a:pt x="149604" y="42575"/>
                  </a:cubicBezTo>
                  <a:cubicBezTo>
                    <a:pt x="159237" y="37042"/>
                    <a:pt x="168870" y="31460"/>
                    <a:pt x="178502" y="25928"/>
                  </a:cubicBezTo>
                  <a:cubicBezTo>
                    <a:pt x="176477" y="26076"/>
                    <a:pt x="174403" y="26175"/>
                    <a:pt x="172377" y="26323"/>
                  </a:cubicBezTo>
                  <a:cubicBezTo>
                    <a:pt x="190507" y="31411"/>
                    <a:pt x="212538" y="28003"/>
                    <a:pt x="225974" y="13875"/>
                  </a:cubicBezTo>
                  <a:cubicBezTo>
                    <a:pt x="233039" y="6465"/>
                    <a:pt x="223603" y="-4453"/>
                    <a:pt x="215403" y="1920"/>
                  </a:cubicBezTo>
                  <a:cubicBezTo>
                    <a:pt x="208586" y="7205"/>
                    <a:pt x="201670" y="11207"/>
                    <a:pt x="192927" y="12294"/>
                  </a:cubicBezTo>
                  <a:cubicBezTo>
                    <a:pt x="188037" y="12936"/>
                    <a:pt x="183541" y="12244"/>
                    <a:pt x="178750" y="11454"/>
                  </a:cubicBezTo>
                  <a:cubicBezTo>
                    <a:pt x="173661" y="10565"/>
                    <a:pt x="171735" y="11355"/>
                    <a:pt x="167091" y="14022"/>
                  </a:cubicBezTo>
                  <a:cubicBezTo>
                    <a:pt x="157508" y="19654"/>
                    <a:pt x="147876" y="25236"/>
                    <a:pt x="138292" y="30867"/>
                  </a:cubicBezTo>
                  <a:cubicBezTo>
                    <a:pt x="130783" y="35264"/>
                    <a:pt x="119866" y="44699"/>
                    <a:pt x="110579" y="43118"/>
                  </a:cubicBezTo>
                  <a:cubicBezTo>
                    <a:pt x="103318" y="41883"/>
                    <a:pt x="97736" y="38277"/>
                    <a:pt x="90326" y="41883"/>
                  </a:cubicBezTo>
                  <a:cubicBezTo>
                    <a:pt x="85188" y="44403"/>
                    <a:pt x="82027" y="49194"/>
                    <a:pt x="79755" y="54282"/>
                  </a:cubicBezTo>
                  <a:cubicBezTo>
                    <a:pt x="77136" y="60161"/>
                    <a:pt x="75951" y="66681"/>
                    <a:pt x="73036" y="72412"/>
                  </a:cubicBezTo>
                  <a:cubicBezTo>
                    <a:pt x="71703" y="75030"/>
                    <a:pt x="70073" y="77747"/>
                    <a:pt x="67010" y="78339"/>
                  </a:cubicBezTo>
                  <a:cubicBezTo>
                    <a:pt x="62613" y="79179"/>
                    <a:pt x="58958" y="75672"/>
                    <a:pt x="58316" y="71671"/>
                  </a:cubicBezTo>
                  <a:cubicBezTo>
                    <a:pt x="57426" y="65793"/>
                    <a:pt x="48436" y="63569"/>
                    <a:pt x="45373" y="69052"/>
                  </a:cubicBezTo>
                  <a:cubicBezTo>
                    <a:pt x="40581" y="77697"/>
                    <a:pt x="34505" y="85206"/>
                    <a:pt x="26552" y="91134"/>
                  </a:cubicBezTo>
                  <a:cubicBezTo>
                    <a:pt x="22699" y="93999"/>
                    <a:pt x="18550" y="96518"/>
                    <a:pt x="14252" y="98741"/>
                  </a:cubicBezTo>
                  <a:cubicBezTo>
                    <a:pt x="10053" y="100915"/>
                    <a:pt x="5756" y="104077"/>
                    <a:pt x="1458" y="105904"/>
                  </a:cubicBezTo>
                  <a:cubicBezTo>
                    <a:pt x="-963" y="106892"/>
                    <a:pt x="-222" y="111239"/>
                    <a:pt x="2594" y="111190"/>
                  </a:cubicBezTo>
                  <a:lnTo>
                    <a:pt x="2594" y="11119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34" name="任意多边形: 形状 233"/>
            <p:cNvSpPr/>
            <p:nvPr/>
          </p:nvSpPr>
          <p:spPr>
            <a:xfrm>
              <a:off x="5785133" y="5802408"/>
              <a:ext cx="549989" cy="322298"/>
            </a:xfrm>
            <a:custGeom>
              <a:avLst/>
              <a:gdLst>
                <a:gd name="connsiteX0" fmla="*/ 4594 w 549989"/>
                <a:gd name="connsiteY0" fmla="*/ 321928 h 322298"/>
                <a:gd name="connsiteX1" fmla="*/ 11955 w 549989"/>
                <a:gd name="connsiteY1" fmla="*/ 317136 h 322298"/>
                <a:gd name="connsiteX2" fmla="*/ 17290 w 549989"/>
                <a:gd name="connsiteY2" fmla="*/ 308887 h 322298"/>
                <a:gd name="connsiteX3" fmla="*/ 30479 w 549989"/>
                <a:gd name="connsiteY3" fmla="*/ 288189 h 322298"/>
                <a:gd name="connsiteX4" fmla="*/ 55426 w 549989"/>
                <a:gd name="connsiteY4" fmla="*/ 247781 h 322298"/>
                <a:gd name="connsiteX5" fmla="*/ 48708 w 549989"/>
                <a:gd name="connsiteY5" fmla="*/ 251041 h 322298"/>
                <a:gd name="connsiteX6" fmla="*/ 57253 w 549989"/>
                <a:gd name="connsiteY6" fmla="*/ 259389 h 322298"/>
                <a:gd name="connsiteX7" fmla="*/ 66639 w 549989"/>
                <a:gd name="connsiteY7" fmla="*/ 266157 h 322298"/>
                <a:gd name="connsiteX8" fmla="*/ 95982 w 549989"/>
                <a:gd name="connsiteY8" fmla="*/ 254746 h 322298"/>
                <a:gd name="connsiteX9" fmla="*/ 130660 w 549989"/>
                <a:gd name="connsiteY9" fmla="*/ 229306 h 322298"/>
                <a:gd name="connsiteX10" fmla="*/ 165535 w 549989"/>
                <a:gd name="connsiteY10" fmla="*/ 204952 h 322298"/>
                <a:gd name="connsiteX11" fmla="*/ 200163 w 549989"/>
                <a:gd name="connsiteY11" fmla="*/ 202976 h 322298"/>
                <a:gd name="connsiteX12" fmla="*/ 227036 w 549989"/>
                <a:gd name="connsiteY12" fmla="*/ 188651 h 322298"/>
                <a:gd name="connsiteX13" fmla="*/ 268729 w 549989"/>
                <a:gd name="connsiteY13" fmla="*/ 156838 h 322298"/>
                <a:gd name="connsiteX14" fmla="*/ 280634 w 549989"/>
                <a:gd name="connsiteY14" fmla="*/ 148934 h 322298"/>
                <a:gd name="connsiteX15" fmla="*/ 295848 w 549989"/>
                <a:gd name="connsiteY15" fmla="*/ 122160 h 322298"/>
                <a:gd name="connsiteX16" fmla="*/ 310767 w 549989"/>
                <a:gd name="connsiteY16" fmla="*/ 118109 h 322298"/>
                <a:gd name="connsiteX17" fmla="*/ 330032 w 549989"/>
                <a:gd name="connsiteY17" fmla="*/ 123592 h 322298"/>
                <a:gd name="connsiteX18" fmla="*/ 364118 w 549989"/>
                <a:gd name="connsiteY18" fmla="*/ 105512 h 322298"/>
                <a:gd name="connsiteX19" fmla="*/ 378394 w 549989"/>
                <a:gd name="connsiteY19" fmla="*/ 86099 h 322298"/>
                <a:gd name="connsiteX20" fmla="*/ 386890 w 549989"/>
                <a:gd name="connsiteY20" fmla="*/ 83234 h 322298"/>
                <a:gd name="connsiteX21" fmla="*/ 392867 w 549989"/>
                <a:gd name="connsiteY21" fmla="*/ 87877 h 322298"/>
                <a:gd name="connsiteX22" fmla="*/ 405415 w 549989"/>
                <a:gd name="connsiteY22" fmla="*/ 96275 h 322298"/>
                <a:gd name="connsiteX23" fmla="*/ 454467 w 549989"/>
                <a:gd name="connsiteY23" fmla="*/ 54781 h 322298"/>
                <a:gd name="connsiteX24" fmla="*/ 490627 w 549989"/>
                <a:gd name="connsiteY24" fmla="*/ 40554 h 322298"/>
                <a:gd name="connsiteX25" fmla="*/ 504162 w 549989"/>
                <a:gd name="connsiteY25" fmla="*/ 41443 h 322298"/>
                <a:gd name="connsiteX26" fmla="*/ 523329 w 549989"/>
                <a:gd name="connsiteY26" fmla="*/ 20399 h 322298"/>
                <a:gd name="connsiteX27" fmla="*/ 548028 w 549989"/>
                <a:gd name="connsiteY27" fmla="*/ 8938 h 322298"/>
                <a:gd name="connsiteX28" fmla="*/ 547634 w 549989"/>
                <a:gd name="connsiteY28" fmla="*/ 2319 h 322298"/>
                <a:gd name="connsiteX29" fmla="*/ 491121 w 549989"/>
                <a:gd name="connsiteY29" fmla="*/ 32798 h 322298"/>
                <a:gd name="connsiteX30" fmla="*/ 504656 w 549989"/>
                <a:gd name="connsiteY30" fmla="*/ 33687 h 322298"/>
                <a:gd name="connsiteX31" fmla="*/ 460148 w 549989"/>
                <a:gd name="connsiteY31" fmla="*/ 31069 h 322298"/>
                <a:gd name="connsiteX32" fmla="*/ 395091 w 549989"/>
                <a:gd name="connsiteY32" fmla="*/ 84567 h 322298"/>
                <a:gd name="connsiteX33" fmla="*/ 407637 w 549989"/>
                <a:gd name="connsiteY33" fmla="*/ 92966 h 322298"/>
                <a:gd name="connsiteX34" fmla="*/ 377307 w 549989"/>
                <a:gd name="connsiteY34" fmla="*/ 69007 h 322298"/>
                <a:gd name="connsiteX35" fmla="*/ 355423 w 549989"/>
                <a:gd name="connsiteY35" fmla="*/ 90248 h 322298"/>
                <a:gd name="connsiteX36" fmla="*/ 330427 w 549989"/>
                <a:gd name="connsiteY36" fmla="*/ 107686 h 322298"/>
                <a:gd name="connsiteX37" fmla="*/ 306173 w 549989"/>
                <a:gd name="connsiteY37" fmla="*/ 102796 h 322298"/>
                <a:gd name="connsiteX38" fmla="*/ 284882 w 549989"/>
                <a:gd name="connsiteY38" fmla="*/ 110897 h 322298"/>
                <a:gd name="connsiteX39" fmla="*/ 265419 w 549989"/>
                <a:gd name="connsiteY39" fmla="*/ 151848 h 322298"/>
                <a:gd name="connsiteX40" fmla="*/ 277324 w 549989"/>
                <a:gd name="connsiteY40" fmla="*/ 143945 h 322298"/>
                <a:gd name="connsiteX41" fmla="*/ 230445 w 549989"/>
                <a:gd name="connsiteY41" fmla="*/ 156542 h 322298"/>
                <a:gd name="connsiteX42" fmla="*/ 209895 w 549989"/>
                <a:gd name="connsiteY42" fmla="*/ 183859 h 322298"/>
                <a:gd name="connsiteX43" fmla="*/ 174476 w 549989"/>
                <a:gd name="connsiteY43" fmla="*/ 186576 h 322298"/>
                <a:gd name="connsiteX44" fmla="*/ 140292 w 549989"/>
                <a:gd name="connsiteY44" fmla="*/ 203075 h 322298"/>
                <a:gd name="connsiteX45" fmla="*/ 104330 w 549989"/>
                <a:gd name="connsiteY45" fmla="*/ 229553 h 322298"/>
                <a:gd name="connsiteX46" fmla="*/ 85707 w 549989"/>
                <a:gd name="connsiteY46" fmla="*/ 243335 h 322298"/>
                <a:gd name="connsiteX47" fmla="*/ 69603 w 549989"/>
                <a:gd name="connsiteY47" fmla="*/ 250794 h 322298"/>
                <a:gd name="connsiteX48" fmla="*/ 60810 w 549989"/>
                <a:gd name="connsiteY48" fmla="*/ 241457 h 322298"/>
                <a:gd name="connsiteX49" fmla="*/ 49646 w 549989"/>
                <a:gd name="connsiteY49" fmla="*/ 236320 h 322298"/>
                <a:gd name="connsiteX50" fmla="*/ 42928 w 549989"/>
                <a:gd name="connsiteY50" fmla="*/ 239580 h 322298"/>
                <a:gd name="connsiteX51" fmla="*/ 18426 w 549989"/>
                <a:gd name="connsiteY51" fmla="*/ 280285 h 322298"/>
                <a:gd name="connsiteX52" fmla="*/ 6866 w 549989"/>
                <a:gd name="connsiteY52" fmla="*/ 300094 h 322298"/>
                <a:gd name="connsiteX53" fmla="*/ 1137 w 549989"/>
                <a:gd name="connsiteY53" fmla="*/ 310072 h 322298"/>
                <a:gd name="connsiteX54" fmla="*/ 0 w 549989"/>
                <a:gd name="connsiteY54" fmla="*/ 318964 h 322298"/>
                <a:gd name="connsiteX55" fmla="*/ 4594 w 549989"/>
                <a:gd name="connsiteY55" fmla="*/ 321928 h 322298"/>
                <a:gd name="connsiteX56" fmla="*/ 4594 w 549989"/>
                <a:gd name="connsiteY56" fmla="*/ 321928 h 32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49989" h="322298">
                  <a:moveTo>
                    <a:pt x="4594" y="321928"/>
                  </a:moveTo>
                  <a:cubicBezTo>
                    <a:pt x="7213" y="320347"/>
                    <a:pt x="9880" y="319409"/>
                    <a:pt x="11955" y="317136"/>
                  </a:cubicBezTo>
                  <a:cubicBezTo>
                    <a:pt x="14079" y="314864"/>
                    <a:pt x="15561" y="311554"/>
                    <a:pt x="17290" y="308887"/>
                  </a:cubicBezTo>
                  <a:cubicBezTo>
                    <a:pt x="21736" y="302020"/>
                    <a:pt x="26132" y="295104"/>
                    <a:pt x="30479" y="288189"/>
                  </a:cubicBezTo>
                  <a:cubicBezTo>
                    <a:pt x="38926" y="274802"/>
                    <a:pt x="47126" y="261266"/>
                    <a:pt x="55426" y="247781"/>
                  </a:cubicBezTo>
                  <a:cubicBezTo>
                    <a:pt x="53202" y="248867"/>
                    <a:pt x="50980" y="249954"/>
                    <a:pt x="48708" y="251041"/>
                  </a:cubicBezTo>
                  <a:cubicBezTo>
                    <a:pt x="52116" y="251634"/>
                    <a:pt x="55030" y="257018"/>
                    <a:pt x="57253" y="259389"/>
                  </a:cubicBezTo>
                  <a:cubicBezTo>
                    <a:pt x="59921" y="262205"/>
                    <a:pt x="62934" y="264823"/>
                    <a:pt x="66639" y="266157"/>
                  </a:cubicBezTo>
                  <a:cubicBezTo>
                    <a:pt x="77852" y="270158"/>
                    <a:pt x="87634" y="260822"/>
                    <a:pt x="95982" y="254746"/>
                  </a:cubicBezTo>
                  <a:cubicBezTo>
                    <a:pt x="107590" y="246298"/>
                    <a:pt x="119101" y="237802"/>
                    <a:pt x="130660" y="229306"/>
                  </a:cubicBezTo>
                  <a:cubicBezTo>
                    <a:pt x="141774" y="221155"/>
                    <a:pt x="152988" y="210781"/>
                    <a:pt x="165535" y="204952"/>
                  </a:cubicBezTo>
                  <a:cubicBezTo>
                    <a:pt x="176996" y="199617"/>
                    <a:pt x="188209" y="203717"/>
                    <a:pt x="200163" y="202976"/>
                  </a:cubicBezTo>
                  <a:cubicBezTo>
                    <a:pt x="211130" y="202285"/>
                    <a:pt x="220022" y="196900"/>
                    <a:pt x="227036" y="188651"/>
                  </a:cubicBezTo>
                  <a:cubicBezTo>
                    <a:pt x="234742" y="179610"/>
                    <a:pt x="251835" y="142660"/>
                    <a:pt x="268729" y="156838"/>
                  </a:cubicBezTo>
                  <a:cubicBezTo>
                    <a:pt x="274360" y="161580"/>
                    <a:pt x="281227" y="154813"/>
                    <a:pt x="280634" y="148934"/>
                  </a:cubicBezTo>
                  <a:cubicBezTo>
                    <a:pt x="279547" y="137918"/>
                    <a:pt x="286611" y="127545"/>
                    <a:pt x="295848" y="122160"/>
                  </a:cubicBezTo>
                  <a:cubicBezTo>
                    <a:pt x="300344" y="119542"/>
                    <a:pt x="305481" y="117911"/>
                    <a:pt x="310767" y="118109"/>
                  </a:cubicBezTo>
                  <a:cubicBezTo>
                    <a:pt x="317534" y="118307"/>
                    <a:pt x="323463" y="122259"/>
                    <a:pt x="330032" y="123592"/>
                  </a:cubicBezTo>
                  <a:cubicBezTo>
                    <a:pt x="344654" y="126556"/>
                    <a:pt x="356263" y="116825"/>
                    <a:pt x="364118" y="105512"/>
                  </a:cubicBezTo>
                  <a:cubicBezTo>
                    <a:pt x="368612" y="99091"/>
                    <a:pt x="372071" y="90989"/>
                    <a:pt x="378394" y="86099"/>
                  </a:cubicBezTo>
                  <a:cubicBezTo>
                    <a:pt x="380962" y="84123"/>
                    <a:pt x="383630" y="82690"/>
                    <a:pt x="386890" y="83234"/>
                  </a:cubicBezTo>
                  <a:cubicBezTo>
                    <a:pt x="388570" y="83530"/>
                    <a:pt x="393411" y="85358"/>
                    <a:pt x="392867" y="87877"/>
                  </a:cubicBezTo>
                  <a:cubicBezTo>
                    <a:pt x="391237" y="94990"/>
                    <a:pt x="399141" y="101857"/>
                    <a:pt x="405415" y="96275"/>
                  </a:cubicBezTo>
                  <a:cubicBezTo>
                    <a:pt x="421370" y="81999"/>
                    <a:pt x="437573" y="67970"/>
                    <a:pt x="454467" y="54781"/>
                  </a:cubicBezTo>
                  <a:cubicBezTo>
                    <a:pt x="459210" y="51076"/>
                    <a:pt x="484106" y="29340"/>
                    <a:pt x="490627" y="40554"/>
                  </a:cubicBezTo>
                  <a:cubicBezTo>
                    <a:pt x="493246" y="45098"/>
                    <a:pt x="501248" y="47173"/>
                    <a:pt x="504162" y="41443"/>
                  </a:cubicBezTo>
                  <a:cubicBezTo>
                    <a:pt x="508608" y="32748"/>
                    <a:pt x="514882" y="25437"/>
                    <a:pt x="523329" y="20399"/>
                  </a:cubicBezTo>
                  <a:cubicBezTo>
                    <a:pt x="531134" y="15756"/>
                    <a:pt x="540026" y="13286"/>
                    <a:pt x="548028" y="8938"/>
                  </a:cubicBezTo>
                  <a:cubicBezTo>
                    <a:pt x="550893" y="7407"/>
                    <a:pt x="550498" y="3505"/>
                    <a:pt x="547634" y="2319"/>
                  </a:cubicBezTo>
                  <a:cubicBezTo>
                    <a:pt x="525453" y="-7116"/>
                    <a:pt x="500705" y="14076"/>
                    <a:pt x="491121" y="32798"/>
                  </a:cubicBezTo>
                  <a:cubicBezTo>
                    <a:pt x="495617" y="33094"/>
                    <a:pt x="500161" y="33391"/>
                    <a:pt x="504656" y="33687"/>
                  </a:cubicBezTo>
                  <a:cubicBezTo>
                    <a:pt x="494826" y="16743"/>
                    <a:pt x="473881" y="22079"/>
                    <a:pt x="460148" y="31069"/>
                  </a:cubicBezTo>
                  <a:cubicBezTo>
                    <a:pt x="436882" y="46382"/>
                    <a:pt x="415788" y="65994"/>
                    <a:pt x="395091" y="84567"/>
                  </a:cubicBezTo>
                  <a:cubicBezTo>
                    <a:pt x="399289" y="87383"/>
                    <a:pt x="403439" y="90149"/>
                    <a:pt x="407637" y="92966"/>
                  </a:cubicBezTo>
                  <a:cubicBezTo>
                    <a:pt x="411540" y="75676"/>
                    <a:pt x="393065" y="63376"/>
                    <a:pt x="377307" y="69007"/>
                  </a:cubicBezTo>
                  <a:cubicBezTo>
                    <a:pt x="367329" y="72613"/>
                    <a:pt x="360907" y="81653"/>
                    <a:pt x="355423" y="90248"/>
                  </a:cubicBezTo>
                  <a:cubicBezTo>
                    <a:pt x="349693" y="99190"/>
                    <a:pt x="342826" y="111490"/>
                    <a:pt x="330427" y="107686"/>
                  </a:cubicBezTo>
                  <a:cubicBezTo>
                    <a:pt x="322079" y="105117"/>
                    <a:pt x="315114" y="101956"/>
                    <a:pt x="306173" y="102796"/>
                  </a:cubicBezTo>
                  <a:cubicBezTo>
                    <a:pt x="298467" y="103487"/>
                    <a:pt x="291205" y="106501"/>
                    <a:pt x="284882" y="110897"/>
                  </a:cubicBezTo>
                  <a:cubicBezTo>
                    <a:pt x="271396" y="120234"/>
                    <a:pt x="263739" y="135448"/>
                    <a:pt x="265419" y="151848"/>
                  </a:cubicBezTo>
                  <a:cubicBezTo>
                    <a:pt x="269371" y="149231"/>
                    <a:pt x="273372" y="146563"/>
                    <a:pt x="277324" y="143945"/>
                  </a:cubicBezTo>
                  <a:cubicBezTo>
                    <a:pt x="261961" y="131052"/>
                    <a:pt x="240868" y="143204"/>
                    <a:pt x="230445" y="156542"/>
                  </a:cubicBezTo>
                  <a:cubicBezTo>
                    <a:pt x="223628" y="165335"/>
                    <a:pt x="219182" y="177239"/>
                    <a:pt x="209895" y="183859"/>
                  </a:cubicBezTo>
                  <a:cubicBezTo>
                    <a:pt x="199570" y="191269"/>
                    <a:pt x="186134" y="185538"/>
                    <a:pt x="174476" y="186576"/>
                  </a:cubicBezTo>
                  <a:cubicBezTo>
                    <a:pt x="161336" y="187712"/>
                    <a:pt x="150617" y="195517"/>
                    <a:pt x="140292" y="203075"/>
                  </a:cubicBezTo>
                  <a:cubicBezTo>
                    <a:pt x="128289" y="211868"/>
                    <a:pt x="116334" y="220710"/>
                    <a:pt x="104330" y="229553"/>
                  </a:cubicBezTo>
                  <a:cubicBezTo>
                    <a:pt x="98106" y="234147"/>
                    <a:pt x="91931" y="238691"/>
                    <a:pt x="85707" y="243335"/>
                  </a:cubicBezTo>
                  <a:cubicBezTo>
                    <a:pt x="81705" y="246298"/>
                    <a:pt x="74740" y="254054"/>
                    <a:pt x="69603" y="250794"/>
                  </a:cubicBezTo>
                  <a:cubicBezTo>
                    <a:pt x="66194" y="248621"/>
                    <a:pt x="63873" y="244125"/>
                    <a:pt x="60810" y="241457"/>
                  </a:cubicBezTo>
                  <a:cubicBezTo>
                    <a:pt x="57451" y="238543"/>
                    <a:pt x="54042" y="237061"/>
                    <a:pt x="49646" y="236320"/>
                  </a:cubicBezTo>
                  <a:cubicBezTo>
                    <a:pt x="47176" y="235925"/>
                    <a:pt x="44212" y="237506"/>
                    <a:pt x="42928" y="239580"/>
                  </a:cubicBezTo>
                  <a:cubicBezTo>
                    <a:pt x="34777" y="253115"/>
                    <a:pt x="26478" y="266651"/>
                    <a:pt x="18426" y="280285"/>
                  </a:cubicBezTo>
                  <a:cubicBezTo>
                    <a:pt x="14524" y="286855"/>
                    <a:pt x="10670" y="293474"/>
                    <a:pt x="6866" y="300094"/>
                  </a:cubicBezTo>
                  <a:cubicBezTo>
                    <a:pt x="5088" y="303206"/>
                    <a:pt x="2322" y="306664"/>
                    <a:pt x="1137" y="310072"/>
                  </a:cubicBezTo>
                  <a:cubicBezTo>
                    <a:pt x="99" y="313135"/>
                    <a:pt x="247" y="315704"/>
                    <a:pt x="0" y="318964"/>
                  </a:cubicBezTo>
                  <a:cubicBezTo>
                    <a:pt x="99" y="321088"/>
                    <a:pt x="2569" y="323163"/>
                    <a:pt x="4594" y="321928"/>
                  </a:cubicBezTo>
                  <a:lnTo>
                    <a:pt x="4594" y="32192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39" name="任意多边形: 形状 238"/>
            <p:cNvSpPr/>
            <p:nvPr/>
          </p:nvSpPr>
          <p:spPr>
            <a:xfrm>
              <a:off x="6315385" y="5570921"/>
              <a:ext cx="635885" cy="928645"/>
            </a:xfrm>
            <a:custGeom>
              <a:avLst/>
              <a:gdLst>
                <a:gd name="connsiteX0" fmla="*/ 240 w 635885"/>
                <a:gd name="connsiteY0" fmla="*/ 93958 h 928645"/>
                <a:gd name="connsiteX1" fmla="*/ 44699 w 635885"/>
                <a:gd name="connsiteY1" fmla="*/ 171119 h 928645"/>
                <a:gd name="connsiteX2" fmla="*/ 89800 w 635885"/>
                <a:gd name="connsiteY2" fmla="*/ 248230 h 928645"/>
                <a:gd name="connsiteX3" fmla="*/ 170913 w 635885"/>
                <a:gd name="connsiteY3" fmla="*/ 405762 h 928645"/>
                <a:gd name="connsiteX4" fmla="*/ 310662 w 635885"/>
                <a:gd name="connsiteY4" fmla="*/ 734560 h 928645"/>
                <a:gd name="connsiteX5" fmla="*/ 382191 w 635885"/>
                <a:gd name="connsiteY5" fmla="*/ 923954 h 928645"/>
                <a:gd name="connsiteX6" fmla="*/ 393306 w 635885"/>
                <a:gd name="connsiteY6" fmla="*/ 927757 h 928645"/>
                <a:gd name="connsiteX7" fmla="*/ 631407 w 635885"/>
                <a:gd name="connsiteY7" fmla="*/ 794925 h 928645"/>
                <a:gd name="connsiteX8" fmla="*/ 635161 w 635885"/>
                <a:gd name="connsiteY8" fmla="*/ 783909 h 928645"/>
                <a:gd name="connsiteX9" fmla="*/ 499216 w 635885"/>
                <a:gd name="connsiteY9" fmla="*/ 471858 h 928645"/>
                <a:gd name="connsiteX10" fmla="*/ 339659 w 635885"/>
                <a:gd name="connsiteY10" fmla="*/ 169291 h 928645"/>
                <a:gd name="connsiteX11" fmla="*/ 240071 w 635885"/>
                <a:gd name="connsiteY11" fmla="*/ 4646 h 928645"/>
                <a:gd name="connsiteX12" fmla="*/ 229105 w 635885"/>
                <a:gd name="connsiteY12" fmla="*/ 891 h 928645"/>
                <a:gd name="connsiteX13" fmla="*/ 131542 w 635885"/>
                <a:gd name="connsiteY13" fmla="*/ 43176 h 928645"/>
                <a:gd name="connsiteX14" fmla="*/ 28101 w 635885"/>
                <a:gd name="connsiteY14" fmla="*/ 72124 h 928645"/>
                <a:gd name="connsiteX15" fmla="*/ 30472 w 635885"/>
                <a:gd name="connsiteY15" fmla="*/ 84770 h 928645"/>
                <a:gd name="connsiteX16" fmla="*/ 135840 w 635885"/>
                <a:gd name="connsiteY16" fmla="*/ 59181 h 928645"/>
                <a:gd name="connsiteX17" fmla="*/ 236267 w 635885"/>
                <a:gd name="connsiteY17" fmla="*/ 15612 h 928645"/>
                <a:gd name="connsiteX18" fmla="*/ 225301 w 635885"/>
                <a:gd name="connsiteY18" fmla="*/ 11858 h 928645"/>
                <a:gd name="connsiteX19" fmla="*/ 396763 w 635885"/>
                <a:gd name="connsiteY19" fmla="*/ 305928 h 928645"/>
                <a:gd name="connsiteX20" fmla="*/ 546441 w 635885"/>
                <a:gd name="connsiteY20" fmla="*/ 613484 h 928645"/>
                <a:gd name="connsiteX21" fmla="*/ 620341 w 635885"/>
                <a:gd name="connsiteY21" fmla="*/ 791170 h 928645"/>
                <a:gd name="connsiteX22" fmla="*/ 624096 w 635885"/>
                <a:gd name="connsiteY22" fmla="*/ 780154 h 928645"/>
                <a:gd name="connsiteX23" fmla="*/ 385945 w 635885"/>
                <a:gd name="connsiteY23" fmla="*/ 912888 h 928645"/>
                <a:gd name="connsiteX24" fmla="*/ 397060 w 635885"/>
                <a:gd name="connsiteY24" fmla="*/ 916692 h 928645"/>
                <a:gd name="connsiteX25" fmla="*/ 267240 w 635885"/>
                <a:gd name="connsiteY25" fmla="*/ 581720 h 928645"/>
                <a:gd name="connsiteX26" fmla="*/ 112968 w 635885"/>
                <a:gd name="connsiteY26" fmla="*/ 258604 h 928645"/>
                <a:gd name="connsiteX27" fmla="*/ 62680 w 635885"/>
                <a:gd name="connsiteY27" fmla="*/ 173144 h 928645"/>
                <a:gd name="connsiteX28" fmla="*/ 4044 w 635885"/>
                <a:gd name="connsiteY28" fmla="*/ 91439 h 928645"/>
                <a:gd name="connsiteX29" fmla="*/ 240 w 635885"/>
                <a:gd name="connsiteY29" fmla="*/ 93958 h 928645"/>
                <a:gd name="connsiteX30" fmla="*/ 240 w 635885"/>
                <a:gd name="connsiteY30" fmla="*/ 93958 h 92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35885" h="928645">
                  <a:moveTo>
                    <a:pt x="240" y="93958"/>
                  </a:moveTo>
                  <a:cubicBezTo>
                    <a:pt x="13183" y="120831"/>
                    <a:pt x="29090" y="145728"/>
                    <a:pt x="44699" y="171119"/>
                  </a:cubicBezTo>
                  <a:cubicBezTo>
                    <a:pt x="60260" y="196510"/>
                    <a:pt x="75277" y="222246"/>
                    <a:pt x="89800" y="248230"/>
                  </a:cubicBezTo>
                  <a:cubicBezTo>
                    <a:pt x="118600" y="299802"/>
                    <a:pt x="145522" y="352411"/>
                    <a:pt x="170913" y="405762"/>
                  </a:cubicBezTo>
                  <a:cubicBezTo>
                    <a:pt x="222139" y="513352"/>
                    <a:pt x="267685" y="623462"/>
                    <a:pt x="310662" y="734560"/>
                  </a:cubicBezTo>
                  <a:cubicBezTo>
                    <a:pt x="335015" y="797493"/>
                    <a:pt x="358628" y="860723"/>
                    <a:pt x="382191" y="923954"/>
                  </a:cubicBezTo>
                  <a:cubicBezTo>
                    <a:pt x="383672" y="927905"/>
                    <a:pt x="389749" y="929931"/>
                    <a:pt x="393306" y="927757"/>
                  </a:cubicBezTo>
                  <a:cubicBezTo>
                    <a:pt x="470911" y="880384"/>
                    <a:pt x="550343" y="836024"/>
                    <a:pt x="631407" y="794925"/>
                  </a:cubicBezTo>
                  <a:cubicBezTo>
                    <a:pt x="635605" y="792800"/>
                    <a:pt x="636840" y="788108"/>
                    <a:pt x="635161" y="783909"/>
                  </a:cubicBezTo>
                  <a:cubicBezTo>
                    <a:pt x="593715" y="678245"/>
                    <a:pt x="548368" y="574162"/>
                    <a:pt x="499216" y="471858"/>
                  </a:cubicBezTo>
                  <a:cubicBezTo>
                    <a:pt x="449817" y="369059"/>
                    <a:pt x="396615" y="268138"/>
                    <a:pt x="339659" y="169291"/>
                  </a:cubicBezTo>
                  <a:cubicBezTo>
                    <a:pt x="307648" y="113718"/>
                    <a:pt x="274403" y="58836"/>
                    <a:pt x="240071" y="4646"/>
                  </a:cubicBezTo>
                  <a:cubicBezTo>
                    <a:pt x="237749" y="990"/>
                    <a:pt x="233402" y="-1381"/>
                    <a:pt x="229105" y="891"/>
                  </a:cubicBezTo>
                  <a:cubicBezTo>
                    <a:pt x="197687" y="17390"/>
                    <a:pt x="165084" y="31568"/>
                    <a:pt x="131542" y="43176"/>
                  </a:cubicBezTo>
                  <a:cubicBezTo>
                    <a:pt x="97606" y="54884"/>
                    <a:pt x="62631" y="62541"/>
                    <a:pt x="28101" y="72124"/>
                  </a:cubicBezTo>
                  <a:cubicBezTo>
                    <a:pt x="20099" y="74347"/>
                    <a:pt x="22273" y="85462"/>
                    <a:pt x="30472" y="84770"/>
                  </a:cubicBezTo>
                  <a:cubicBezTo>
                    <a:pt x="66632" y="81559"/>
                    <a:pt x="101606" y="70988"/>
                    <a:pt x="135840" y="59181"/>
                  </a:cubicBezTo>
                  <a:cubicBezTo>
                    <a:pt x="170370" y="47277"/>
                    <a:pt x="203911" y="32605"/>
                    <a:pt x="236267" y="15612"/>
                  </a:cubicBezTo>
                  <a:cubicBezTo>
                    <a:pt x="232612" y="14377"/>
                    <a:pt x="228956" y="13093"/>
                    <a:pt x="225301" y="11858"/>
                  </a:cubicBezTo>
                  <a:cubicBezTo>
                    <a:pt x="286061" y="107741"/>
                    <a:pt x="343265" y="205846"/>
                    <a:pt x="396763" y="305928"/>
                  </a:cubicBezTo>
                  <a:cubicBezTo>
                    <a:pt x="450509" y="406503"/>
                    <a:pt x="500401" y="509154"/>
                    <a:pt x="546441" y="613484"/>
                  </a:cubicBezTo>
                  <a:cubicBezTo>
                    <a:pt x="572326" y="672169"/>
                    <a:pt x="596926" y="731447"/>
                    <a:pt x="620341" y="791170"/>
                  </a:cubicBezTo>
                  <a:cubicBezTo>
                    <a:pt x="621576" y="787515"/>
                    <a:pt x="622861" y="783810"/>
                    <a:pt x="624096" y="780154"/>
                  </a:cubicBezTo>
                  <a:cubicBezTo>
                    <a:pt x="542983" y="821254"/>
                    <a:pt x="463550" y="865515"/>
                    <a:pt x="385945" y="912888"/>
                  </a:cubicBezTo>
                  <a:cubicBezTo>
                    <a:pt x="389650" y="914173"/>
                    <a:pt x="393355" y="915408"/>
                    <a:pt x="397060" y="916692"/>
                  </a:cubicBezTo>
                  <a:cubicBezTo>
                    <a:pt x="355219" y="804508"/>
                    <a:pt x="313279" y="692274"/>
                    <a:pt x="267240" y="581720"/>
                  </a:cubicBezTo>
                  <a:cubicBezTo>
                    <a:pt x="221349" y="471512"/>
                    <a:pt x="171357" y="362835"/>
                    <a:pt x="112968" y="258604"/>
                  </a:cubicBezTo>
                  <a:cubicBezTo>
                    <a:pt x="96815" y="229755"/>
                    <a:pt x="80069" y="201252"/>
                    <a:pt x="62680" y="173144"/>
                  </a:cubicBezTo>
                  <a:cubicBezTo>
                    <a:pt x="44946" y="144493"/>
                    <a:pt x="26965" y="116188"/>
                    <a:pt x="4044" y="91439"/>
                  </a:cubicBezTo>
                  <a:cubicBezTo>
                    <a:pt x="2266" y="89562"/>
                    <a:pt x="-896" y="91587"/>
                    <a:pt x="240" y="93958"/>
                  </a:cubicBezTo>
                  <a:lnTo>
                    <a:pt x="240" y="9395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41" name="任意多边形: 形状 240"/>
            <p:cNvSpPr/>
            <p:nvPr/>
          </p:nvSpPr>
          <p:spPr>
            <a:xfrm>
              <a:off x="5853137" y="6116594"/>
              <a:ext cx="143921" cy="101049"/>
            </a:xfrm>
            <a:custGeom>
              <a:avLst/>
              <a:gdLst>
                <a:gd name="connsiteX0" fmla="*/ 12467 w 143921"/>
                <a:gd name="connsiteY0" fmla="*/ 99623 h 101049"/>
                <a:gd name="connsiteX1" fmla="*/ 9849 w 143921"/>
                <a:gd name="connsiteY1" fmla="*/ 71219 h 101049"/>
                <a:gd name="connsiteX2" fmla="*/ 32523 w 143921"/>
                <a:gd name="connsiteY2" fmla="*/ 56153 h 101049"/>
                <a:gd name="connsiteX3" fmla="*/ 57716 w 143921"/>
                <a:gd name="connsiteY3" fmla="*/ 61784 h 101049"/>
                <a:gd name="connsiteX4" fmla="*/ 75648 w 143921"/>
                <a:gd name="connsiteY4" fmla="*/ 50521 h 101049"/>
                <a:gd name="connsiteX5" fmla="*/ 84045 w 143921"/>
                <a:gd name="connsiteY5" fmla="*/ 34862 h 101049"/>
                <a:gd name="connsiteX6" fmla="*/ 103904 w 143921"/>
                <a:gd name="connsiteY6" fmla="*/ 34961 h 101049"/>
                <a:gd name="connsiteX7" fmla="*/ 122626 w 143921"/>
                <a:gd name="connsiteY7" fmla="*/ 30614 h 101049"/>
                <a:gd name="connsiteX8" fmla="*/ 129493 w 143921"/>
                <a:gd name="connsiteY8" fmla="*/ 22907 h 101049"/>
                <a:gd name="connsiteX9" fmla="*/ 131962 w 143921"/>
                <a:gd name="connsiteY9" fmla="*/ 17424 h 101049"/>
                <a:gd name="connsiteX10" fmla="*/ 133444 w 143921"/>
                <a:gd name="connsiteY10" fmla="*/ 14460 h 101049"/>
                <a:gd name="connsiteX11" fmla="*/ 133889 w 143921"/>
                <a:gd name="connsiteY11" fmla="*/ 12682 h 101049"/>
                <a:gd name="connsiteX12" fmla="*/ 143472 w 143921"/>
                <a:gd name="connsiteY12" fmla="*/ 13373 h 101049"/>
                <a:gd name="connsiteX13" fmla="*/ 128258 w 143921"/>
                <a:gd name="connsiteY13" fmla="*/ 727 h 101049"/>
                <a:gd name="connsiteX14" fmla="*/ 110474 w 143921"/>
                <a:gd name="connsiteY14" fmla="*/ 20289 h 101049"/>
                <a:gd name="connsiteX15" fmla="*/ 65620 w 143921"/>
                <a:gd name="connsiteY15" fmla="*/ 33972 h 101049"/>
                <a:gd name="connsiteX16" fmla="*/ 60729 w 143921"/>
                <a:gd name="connsiteY16" fmla="*/ 48101 h 101049"/>
                <a:gd name="connsiteX17" fmla="*/ 44181 w 143921"/>
                <a:gd name="connsiteY17" fmla="*/ 44248 h 101049"/>
                <a:gd name="connsiteX18" fmla="*/ 14937 w 143921"/>
                <a:gd name="connsiteY18" fmla="*/ 48990 h 101049"/>
                <a:gd name="connsiteX19" fmla="*/ 18 w 143921"/>
                <a:gd name="connsiteY19" fmla="*/ 75764 h 101049"/>
                <a:gd name="connsiteX20" fmla="*/ 11034 w 143921"/>
                <a:gd name="connsiteY20" fmla="*/ 100908 h 101049"/>
                <a:gd name="connsiteX21" fmla="*/ 12467 w 143921"/>
                <a:gd name="connsiteY21" fmla="*/ 99623 h 101049"/>
                <a:gd name="connsiteX22" fmla="*/ 12467 w 143921"/>
                <a:gd name="connsiteY22" fmla="*/ 99623 h 101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921" h="101049">
                  <a:moveTo>
                    <a:pt x="12467" y="99623"/>
                  </a:moveTo>
                  <a:cubicBezTo>
                    <a:pt x="8861" y="89941"/>
                    <a:pt x="5600" y="81494"/>
                    <a:pt x="9849" y="71219"/>
                  </a:cubicBezTo>
                  <a:cubicBezTo>
                    <a:pt x="13455" y="62574"/>
                    <a:pt x="23384" y="56746"/>
                    <a:pt x="32523" y="56153"/>
                  </a:cubicBezTo>
                  <a:cubicBezTo>
                    <a:pt x="41316" y="55560"/>
                    <a:pt x="49071" y="61142"/>
                    <a:pt x="57716" y="61784"/>
                  </a:cubicBezTo>
                  <a:cubicBezTo>
                    <a:pt x="65768" y="62376"/>
                    <a:pt x="72782" y="58128"/>
                    <a:pt x="75648" y="50521"/>
                  </a:cubicBezTo>
                  <a:cubicBezTo>
                    <a:pt x="77920" y="44544"/>
                    <a:pt x="76487" y="36591"/>
                    <a:pt x="84045" y="34862"/>
                  </a:cubicBezTo>
                  <a:cubicBezTo>
                    <a:pt x="90418" y="33380"/>
                    <a:pt x="97433" y="34961"/>
                    <a:pt x="103904" y="34961"/>
                  </a:cubicBezTo>
                  <a:cubicBezTo>
                    <a:pt x="110424" y="34961"/>
                    <a:pt x="117044" y="34368"/>
                    <a:pt x="122626" y="30614"/>
                  </a:cubicBezTo>
                  <a:cubicBezTo>
                    <a:pt x="125590" y="28637"/>
                    <a:pt x="127763" y="26069"/>
                    <a:pt x="129493" y="22907"/>
                  </a:cubicBezTo>
                  <a:cubicBezTo>
                    <a:pt x="130431" y="21129"/>
                    <a:pt x="131123" y="19252"/>
                    <a:pt x="131962" y="17424"/>
                  </a:cubicBezTo>
                  <a:cubicBezTo>
                    <a:pt x="132357" y="16387"/>
                    <a:pt x="132851" y="15399"/>
                    <a:pt x="133444" y="14460"/>
                  </a:cubicBezTo>
                  <a:cubicBezTo>
                    <a:pt x="134877" y="14213"/>
                    <a:pt x="135025" y="13571"/>
                    <a:pt x="133889" y="12682"/>
                  </a:cubicBezTo>
                  <a:cubicBezTo>
                    <a:pt x="134482" y="17622"/>
                    <a:pt x="142039" y="17967"/>
                    <a:pt x="143472" y="13373"/>
                  </a:cubicBezTo>
                  <a:cubicBezTo>
                    <a:pt x="146140" y="4481"/>
                    <a:pt x="136408" y="-2286"/>
                    <a:pt x="128258" y="727"/>
                  </a:cubicBezTo>
                  <a:cubicBezTo>
                    <a:pt x="118476" y="4333"/>
                    <a:pt x="120452" y="18116"/>
                    <a:pt x="110474" y="20289"/>
                  </a:cubicBezTo>
                  <a:cubicBezTo>
                    <a:pt x="95210" y="23599"/>
                    <a:pt x="73079" y="14115"/>
                    <a:pt x="65620" y="33972"/>
                  </a:cubicBezTo>
                  <a:cubicBezTo>
                    <a:pt x="64187" y="37727"/>
                    <a:pt x="64780" y="46224"/>
                    <a:pt x="60729" y="48101"/>
                  </a:cubicBezTo>
                  <a:cubicBezTo>
                    <a:pt x="56580" y="50027"/>
                    <a:pt x="48281" y="45285"/>
                    <a:pt x="44181" y="44248"/>
                  </a:cubicBezTo>
                  <a:cubicBezTo>
                    <a:pt x="34351" y="41778"/>
                    <a:pt x="23384" y="43161"/>
                    <a:pt x="14937" y="48990"/>
                  </a:cubicBezTo>
                  <a:cubicBezTo>
                    <a:pt x="6243" y="54967"/>
                    <a:pt x="365" y="65143"/>
                    <a:pt x="18" y="75764"/>
                  </a:cubicBezTo>
                  <a:cubicBezTo>
                    <a:pt x="-278" y="84705"/>
                    <a:pt x="2982" y="96116"/>
                    <a:pt x="11034" y="100908"/>
                  </a:cubicBezTo>
                  <a:cubicBezTo>
                    <a:pt x="11924" y="101401"/>
                    <a:pt x="12813" y="100513"/>
                    <a:pt x="12467" y="99623"/>
                  </a:cubicBezTo>
                  <a:lnTo>
                    <a:pt x="12467" y="9962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56" name="任意多边形: 形状 255"/>
            <p:cNvSpPr/>
            <p:nvPr/>
          </p:nvSpPr>
          <p:spPr>
            <a:xfrm>
              <a:off x="6067726" y="5909907"/>
              <a:ext cx="325066" cy="177224"/>
            </a:xfrm>
            <a:custGeom>
              <a:avLst/>
              <a:gdLst>
                <a:gd name="connsiteX0" fmla="*/ 1351 w 325066"/>
                <a:gd name="connsiteY0" fmla="*/ 173231 h 177224"/>
                <a:gd name="connsiteX1" fmla="*/ 42648 w 325066"/>
                <a:gd name="connsiteY1" fmla="*/ 164043 h 177224"/>
                <a:gd name="connsiteX2" fmla="*/ 58456 w 325066"/>
                <a:gd name="connsiteY2" fmla="*/ 147395 h 177224"/>
                <a:gd name="connsiteX3" fmla="*/ 70657 w 325066"/>
                <a:gd name="connsiteY3" fmla="*/ 148778 h 177224"/>
                <a:gd name="connsiteX4" fmla="*/ 80487 w 325066"/>
                <a:gd name="connsiteY4" fmla="*/ 146753 h 177224"/>
                <a:gd name="connsiteX5" fmla="*/ 90466 w 325066"/>
                <a:gd name="connsiteY5" fmla="*/ 134551 h 177224"/>
                <a:gd name="connsiteX6" fmla="*/ 96048 w 325066"/>
                <a:gd name="connsiteY6" fmla="*/ 116867 h 177224"/>
                <a:gd name="connsiteX7" fmla="*/ 115412 w 325066"/>
                <a:gd name="connsiteY7" fmla="*/ 116175 h 177224"/>
                <a:gd name="connsiteX8" fmla="*/ 139420 w 325066"/>
                <a:gd name="connsiteY8" fmla="*/ 118497 h 177224"/>
                <a:gd name="connsiteX9" fmla="*/ 179284 w 325066"/>
                <a:gd name="connsiteY9" fmla="*/ 103035 h 177224"/>
                <a:gd name="connsiteX10" fmla="*/ 188868 w 325066"/>
                <a:gd name="connsiteY10" fmla="*/ 84659 h 177224"/>
                <a:gd name="connsiteX11" fmla="*/ 193610 w 325066"/>
                <a:gd name="connsiteY11" fmla="*/ 78978 h 177224"/>
                <a:gd name="connsiteX12" fmla="*/ 202798 w 325066"/>
                <a:gd name="connsiteY12" fmla="*/ 83029 h 177224"/>
                <a:gd name="connsiteX13" fmla="*/ 234809 w 325066"/>
                <a:gd name="connsiteY13" fmla="*/ 75372 h 177224"/>
                <a:gd name="connsiteX14" fmla="*/ 242070 w 325066"/>
                <a:gd name="connsiteY14" fmla="*/ 56699 h 177224"/>
                <a:gd name="connsiteX15" fmla="*/ 261533 w 325066"/>
                <a:gd name="connsiteY15" fmla="*/ 43114 h 177224"/>
                <a:gd name="connsiteX16" fmla="*/ 310142 w 325066"/>
                <a:gd name="connsiteY16" fmla="*/ 34618 h 177224"/>
                <a:gd name="connsiteX17" fmla="*/ 321207 w 325066"/>
                <a:gd name="connsiteY17" fmla="*/ 2064 h 177224"/>
                <a:gd name="connsiteX18" fmla="*/ 310636 w 325066"/>
                <a:gd name="connsiteY18" fmla="*/ 5621 h 177224"/>
                <a:gd name="connsiteX19" fmla="*/ 246516 w 325066"/>
                <a:gd name="connsiteY19" fmla="*/ 30617 h 177224"/>
                <a:gd name="connsiteX20" fmla="*/ 223496 w 325066"/>
                <a:gd name="connsiteY20" fmla="*/ 61837 h 177224"/>
                <a:gd name="connsiteX21" fmla="*/ 214209 w 325066"/>
                <a:gd name="connsiteY21" fmla="*/ 70729 h 177224"/>
                <a:gd name="connsiteX22" fmla="*/ 197809 w 325066"/>
                <a:gd name="connsiteY22" fmla="*/ 63714 h 177224"/>
                <a:gd name="connsiteX23" fmla="*/ 172715 w 325066"/>
                <a:gd name="connsiteY23" fmla="*/ 83868 h 177224"/>
                <a:gd name="connsiteX24" fmla="*/ 139618 w 325066"/>
                <a:gd name="connsiteY24" fmla="*/ 103233 h 177224"/>
                <a:gd name="connsiteX25" fmla="*/ 118031 w 325066"/>
                <a:gd name="connsiteY25" fmla="*/ 101355 h 177224"/>
                <a:gd name="connsiteX26" fmla="*/ 96295 w 325066"/>
                <a:gd name="connsiteY26" fmla="*/ 99232 h 177224"/>
                <a:gd name="connsiteX27" fmla="*/ 78067 w 325066"/>
                <a:gd name="connsiteY27" fmla="*/ 124671 h 177224"/>
                <a:gd name="connsiteX28" fmla="*/ 65915 w 325066"/>
                <a:gd name="connsiteY28" fmla="*/ 133366 h 177224"/>
                <a:gd name="connsiteX29" fmla="*/ 45019 w 325066"/>
                <a:gd name="connsiteY29" fmla="*/ 138503 h 177224"/>
                <a:gd name="connsiteX30" fmla="*/ 28816 w 325066"/>
                <a:gd name="connsiteY30" fmla="*/ 158016 h 177224"/>
                <a:gd name="connsiteX31" fmla="*/ 2586 w 325066"/>
                <a:gd name="connsiteY31" fmla="*/ 167451 h 177224"/>
                <a:gd name="connsiteX32" fmla="*/ 1351 w 325066"/>
                <a:gd name="connsiteY32" fmla="*/ 173231 h 177224"/>
                <a:gd name="connsiteX33" fmla="*/ 1351 w 325066"/>
                <a:gd name="connsiteY33" fmla="*/ 173231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5066" h="177224">
                  <a:moveTo>
                    <a:pt x="1351" y="173231"/>
                  </a:moveTo>
                  <a:cubicBezTo>
                    <a:pt x="14046" y="182270"/>
                    <a:pt x="33163" y="174565"/>
                    <a:pt x="42648" y="164043"/>
                  </a:cubicBezTo>
                  <a:cubicBezTo>
                    <a:pt x="47192" y="159004"/>
                    <a:pt x="51293" y="148926"/>
                    <a:pt x="58456" y="147395"/>
                  </a:cubicBezTo>
                  <a:cubicBezTo>
                    <a:pt x="62160" y="146605"/>
                    <a:pt x="66902" y="148630"/>
                    <a:pt x="70657" y="148778"/>
                  </a:cubicBezTo>
                  <a:cubicBezTo>
                    <a:pt x="74016" y="148877"/>
                    <a:pt x="77474" y="148284"/>
                    <a:pt x="80487" y="146753"/>
                  </a:cubicBezTo>
                  <a:cubicBezTo>
                    <a:pt x="85427" y="144234"/>
                    <a:pt x="88490" y="139590"/>
                    <a:pt x="90466" y="134551"/>
                  </a:cubicBezTo>
                  <a:cubicBezTo>
                    <a:pt x="92541" y="129216"/>
                    <a:pt x="92640" y="121559"/>
                    <a:pt x="96048" y="116867"/>
                  </a:cubicBezTo>
                  <a:cubicBezTo>
                    <a:pt x="100593" y="110692"/>
                    <a:pt x="109188" y="114841"/>
                    <a:pt x="115412" y="116175"/>
                  </a:cubicBezTo>
                  <a:cubicBezTo>
                    <a:pt x="123316" y="117854"/>
                    <a:pt x="131368" y="118744"/>
                    <a:pt x="139420" y="118497"/>
                  </a:cubicBezTo>
                  <a:cubicBezTo>
                    <a:pt x="153943" y="118052"/>
                    <a:pt x="169207" y="114150"/>
                    <a:pt x="179284" y="103035"/>
                  </a:cubicBezTo>
                  <a:cubicBezTo>
                    <a:pt x="184274" y="97552"/>
                    <a:pt x="186398" y="91426"/>
                    <a:pt x="188868" y="84659"/>
                  </a:cubicBezTo>
                  <a:cubicBezTo>
                    <a:pt x="189856" y="81942"/>
                    <a:pt x="190448" y="79225"/>
                    <a:pt x="193610" y="78978"/>
                  </a:cubicBezTo>
                  <a:cubicBezTo>
                    <a:pt x="196377" y="78781"/>
                    <a:pt x="200328" y="81794"/>
                    <a:pt x="202798" y="83029"/>
                  </a:cubicBezTo>
                  <a:cubicBezTo>
                    <a:pt x="214951" y="89006"/>
                    <a:pt x="227596" y="87919"/>
                    <a:pt x="234809" y="75372"/>
                  </a:cubicBezTo>
                  <a:cubicBezTo>
                    <a:pt x="238168" y="69543"/>
                    <a:pt x="239551" y="62874"/>
                    <a:pt x="242070" y="56699"/>
                  </a:cubicBezTo>
                  <a:cubicBezTo>
                    <a:pt x="245726" y="47758"/>
                    <a:pt x="252296" y="44399"/>
                    <a:pt x="261533" y="43114"/>
                  </a:cubicBezTo>
                  <a:cubicBezTo>
                    <a:pt x="278527" y="40743"/>
                    <a:pt x="294778" y="44103"/>
                    <a:pt x="310142" y="34618"/>
                  </a:cubicBezTo>
                  <a:cubicBezTo>
                    <a:pt x="321158" y="27801"/>
                    <a:pt x="330642" y="14068"/>
                    <a:pt x="321207" y="2064"/>
                  </a:cubicBezTo>
                  <a:cubicBezTo>
                    <a:pt x="317897" y="-2184"/>
                    <a:pt x="311080" y="681"/>
                    <a:pt x="310636" y="5621"/>
                  </a:cubicBezTo>
                  <a:cubicBezTo>
                    <a:pt x="307869" y="35310"/>
                    <a:pt x="265732" y="22960"/>
                    <a:pt x="246516" y="30617"/>
                  </a:cubicBezTo>
                  <a:cubicBezTo>
                    <a:pt x="232339" y="36248"/>
                    <a:pt x="228238" y="48696"/>
                    <a:pt x="223496" y="61837"/>
                  </a:cubicBezTo>
                  <a:cubicBezTo>
                    <a:pt x="221718" y="66727"/>
                    <a:pt x="220186" y="71964"/>
                    <a:pt x="214209" y="70729"/>
                  </a:cubicBezTo>
                  <a:cubicBezTo>
                    <a:pt x="208430" y="69543"/>
                    <a:pt x="203638" y="65097"/>
                    <a:pt x="197809" y="63714"/>
                  </a:cubicBezTo>
                  <a:cubicBezTo>
                    <a:pt x="182989" y="60207"/>
                    <a:pt x="176963" y="72161"/>
                    <a:pt x="172715" y="83868"/>
                  </a:cubicBezTo>
                  <a:cubicBezTo>
                    <a:pt x="167626" y="97947"/>
                    <a:pt x="153548" y="102640"/>
                    <a:pt x="139618" y="103233"/>
                  </a:cubicBezTo>
                  <a:cubicBezTo>
                    <a:pt x="132405" y="103529"/>
                    <a:pt x="125045" y="102838"/>
                    <a:pt x="118031" y="101355"/>
                  </a:cubicBezTo>
                  <a:cubicBezTo>
                    <a:pt x="110818" y="99824"/>
                    <a:pt x="103655" y="97403"/>
                    <a:pt x="96295" y="99232"/>
                  </a:cubicBezTo>
                  <a:cubicBezTo>
                    <a:pt x="83945" y="102294"/>
                    <a:pt x="81031" y="113952"/>
                    <a:pt x="78067" y="124671"/>
                  </a:cubicBezTo>
                  <a:cubicBezTo>
                    <a:pt x="75943" y="132477"/>
                    <a:pt x="74461" y="134650"/>
                    <a:pt x="65915" y="133366"/>
                  </a:cubicBezTo>
                  <a:cubicBezTo>
                    <a:pt x="58061" y="132180"/>
                    <a:pt x="51194" y="133168"/>
                    <a:pt x="45019" y="138503"/>
                  </a:cubicBezTo>
                  <a:cubicBezTo>
                    <a:pt x="38548" y="144085"/>
                    <a:pt x="35288" y="152483"/>
                    <a:pt x="28816" y="158016"/>
                  </a:cubicBezTo>
                  <a:cubicBezTo>
                    <a:pt x="21012" y="164685"/>
                    <a:pt x="12021" y="164981"/>
                    <a:pt x="2586" y="167451"/>
                  </a:cubicBezTo>
                  <a:cubicBezTo>
                    <a:pt x="-131" y="168142"/>
                    <a:pt x="-971" y="171600"/>
                    <a:pt x="1351" y="173231"/>
                  </a:cubicBezTo>
                  <a:lnTo>
                    <a:pt x="1351" y="17323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57" name="任意多边形: 形状 256"/>
            <p:cNvSpPr/>
            <p:nvPr/>
          </p:nvSpPr>
          <p:spPr>
            <a:xfrm>
              <a:off x="5884198" y="6055080"/>
              <a:ext cx="599009" cy="344080"/>
            </a:xfrm>
            <a:custGeom>
              <a:avLst/>
              <a:gdLst>
                <a:gd name="connsiteX0" fmla="*/ 2499 w 599009"/>
                <a:gd name="connsiteY0" fmla="*/ 343863 h 344080"/>
                <a:gd name="connsiteX1" fmla="*/ 30706 w 599009"/>
                <a:gd name="connsiteY1" fmla="*/ 293328 h 344080"/>
                <a:gd name="connsiteX2" fmla="*/ 89836 w 599009"/>
                <a:gd name="connsiteY2" fmla="*/ 286264 h 344080"/>
                <a:gd name="connsiteX3" fmla="*/ 128713 w 599009"/>
                <a:gd name="connsiteY3" fmla="*/ 241015 h 344080"/>
                <a:gd name="connsiteX4" fmla="*/ 150003 w 599009"/>
                <a:gd name="connsiteY4" fmla="*/ 222787 h 344080"/>
                <a:gd name="connsiteX5" fmla="*/ 187497 w 599009"/>
                <a:gd name="connsiteY5" fmla="*/ 227183 h 344080"/>
                <a:gd name="connsiteX6" fmla="*/ 217729 w 599009"/>
                <a:gd name="connsiteY6" fmla="*/ 203966 h 344080"/>
                <a:gd name="connsiteX7" fmla="*/ 244898 w 599009"/>
                <a:gd name="connsiteY7" fmla="*/ 178278 h 344080"/>
                <a:gd name="connsiteX8" fmla="*/ 235611 w 599009"/>
                <a:gd name="connsiteY8" fmla="*/ 169980 h 344080"/>
                <a:gd name="connsiteX9" fmla="*/ 253740 w 599009"/>
                <a:gd name="connsiteY9" fmla="*/ 191369 h 344080"/>
                <a:gd name="connsiteX10" fmla="*/ 284615 w 599009"/>
                <a:gd name="connsiteY10" fmla="*/ 181836 h 344080"/>
                <a:gd name="connsiteX11" fmla="*/ 313167 w 599009"/>
                <a:gd name="connsiteY11" fmla="*/ 153530 h 344080"/>
                <a:gd name="connsiteX12" fmla="*/ 346165 w 599009"/>
                <a:gd name="connsiteY12" fmla="*/ 162619 h 344080"/>
                <a:gd name="connsiteX13" fmla="*/ 355749 w 599009"/>
                <a:gd name="connsiteY13" fmla="*/ 164497 h 344080"/>
                <a:gd name="connsiteX14" fmla="*/ 390377 w 599009"/>
                <a:gd name="connsiteY14" fmla="*/ 120730 h 344080"/>
                <a:gd name="connsiteX15" fmla="*/ 410729 w 599009"/>
                <a:gd name="connsiteY15" fmla="*/ 120087 h 344080"/>
                <a:gd name="connsiteX16" fmla="*/ 439924 w 599009"/>
                <a:gd name="connsiteY16" fmla="*/ 114110 h 344080"/>
                <a:gd name="connsiteX17" fmla="*/ 463833 w 599009"/>
                <a:gd name="connsiteY17" fmla="*/ 90596 h 344080"/>
                <a:gd name="connsiteX18" fmla="*/ 497720 w 599009"/>
                <a:gd name="connsiteY18" fmla="*/ 75480 h 344080"/>
                <a:gd name="connsiteX19" fmla="*/ 526964 w 599009"/>
                <a:gd name="connsiteY19" fmla="*/ 50040 h 344080"/>
                <a:gd name="connsiteX20" fmla="*/ 567027 w 599009"/>
                <a:gd name="connsiteY20" fmla="*/ 49299 h 344080"/>
                <a:gd name="connsiteX21" fmla="*/ 590293 w 599009"/>
                <a:gd name="connsiteY21" fmla="*/ 1382 h 344080"/>
                <a:gd name="connsiteX22" fmla="*/ 581797 w 599009"/>
                <a:gd name="connsiteY22" fmla="*/ 11163 h 344080"/>
                <a:gd name="connsiteX23" fmla="*/ 572065 w 599009"/>
                <a:gd name="connsiteY23" fmla="*/ 30182 h 344080"/>
                <a:gd name="connsiteX24" fmla="*/ 537486 w 599009"/>
                <a:gd name="connsiteY24" fmla="*/ 32899 h 344080"/>
                <a:gd name="connsiteX25" fmla="*/ 505229 w 599009"/>
                <a:gd name="connsiteY25" fmla="*/ 42087 h 344080"/>
                <a:gd name="connsiteX26" fmla="*/ 481765 w 599009"/>
                <a:gd name="connsiteY26" fmla="*/ 68268 h 344080"/>
                <a:gd name="connsiteX27" fmla="*/ 447630 w 599009"/>
                <a:gd name="connsiteY27" fmla="*/ 78938 h 344080"/>
                <a:gd name="connsiteX28" fmla="*/ 428710 w 599009"/>
                <a:gd name="connsiteY28" fmla="*/ 101908 h 344080"/>
                <a:gd name="connsiteX29" fmla="*/ 417695 w 599009"/>
                <a:gd name="connsiteY29" fmla="*/ 105416 h 344080"/>
                <a:gd name="connsiteX30" fmla="*/ 402578 w 599009"/>
                <a:gd name="connsiteY30" fmla="*/ 98895 h 344080"/>
                <a:gd name="connsiteX31" fmla="*/ 382177 w 599009"/>
                <a:gd name="connsiteY31" fmla="*/ 105465 h 344080"/>
                <a:gd name="connsiteX32" fmla="*/ 348635 w 599009"/>
                <a:gd name="connsiteY32" fmla="*/ 150072 h 344080"/>
                <a:gd name="connsiteX33" fmla="*/ 358219 w 599009"/>
                <a:gd name="connsiteY33" fmla="*/ 151949 h 344080"/>
                <a:gd name="connsiteX34" fmla="*/ 301113 w 599009"/>
                <a:gd name="connsiteY34" fmla="*/ 141625 h 344080"/>
                <a:gd name="connsiteX35" fmla="*/ 276168 w 599009"/>
                <a:gd name="connsiteY35" fmla="*/ 167757 h 344080"/>
                <a:gd name="connsiteX36" fmla="*/ 262138 w 599009"/>
                <a:gd name="connsiteY36" fmla="*/ 176352 h 344080"/>
                <a:gd name="connsiteX37" fmla="*/ 251320 w 599009"/>
                <a:gd name="connsiteY37" fmla="*/ 171116 h 344080"/>
                <a:gd name="connsiteX38" fmla="*/ 242033 w 599009"/>
                <a:gd name="connsiteY38" fmla="*/ 162817 h 344080"/>
                <a:gd name="connsiteX39" fmla="*/ 191943 w 599009"/>
                <a:gd name="connsiteY39" fmla="*/ 209251 h 344080"/>
                <a:gd name="connsiteX40" fmla="*/ 155437 w 599009"/>
                <a:gd name="connsiteY40" fmla="*/ 207868 h 344080"/>
                <a:gd name="connsiteX41" fmla="*/ 123822 w 599009"/>
                <a:gd name="connsiteY41" fmla="*/ 218885 h 344080"/>
                <a:gd name="connsiteX42" fmla="*/ 110336 w 599009"/>
                <a:gd name="connsiteY42" fmla="*/ 248721 h 344080"/>
                <a:gd name="connsiteX43" fmla="*/ 91910 w 599009"/>
                <a:gd name="connsiteY43" fmla="*/ 271494 h 344080"/>
                <a:gd name="connsiteX44" fmla="*/ 57233 w 599009"/>
                <a:gd name="connsiteY44" fmla="*/ 265615 h 344080"/>
                <a:gd name="connsiteX45" fmla="*/ 26951 w 599009"/>
                <a:gd name="connsiteY45" fmla="*/ 274853 h 344080"/>
                <a:gd name="connsiteX46" fmla="*/ 13812 w 599009"/>
                <a:gd name="connsiteY46" fmla="*/ 306665 h 344080"/>
                <a:gd name="connsiteX47" fmla="*/ 622 w 599009"/>
                <a:gd name="connsiteY47" fmla="*/ 340899 h 344080"/>
                <a:gd name="connsiteX48" fmla="*/ 2499 w 599009"/>
                <a:gd name="connsiteY48" fmla="*/ 343863 h 344080"/>
                <a:gd name="connsiteX49" fmla="*/ 2499 w 599009"/>
                <a:gd name="connsiteY49" fmla="*/ 343863 h 34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9009" h="344080">
                  <a:moveTo>
                    <a:pt x="2499" y="343863"/>
                  </a:moveTo>
                  <a:cubicBezTo>
                    <a:pt x="21765" y="333144"/>
                    <a:pt x="22506" y="311408"/>
                    <a:pt x="30706" y="293328"/>
                  </a:cubicBezTo>
                  <a:cubicBezTo>
                    <a:pt x="42512" y="267394"/>
                    <a:pt x="69286" y="287005"/>
                    <a:pt x="89836" y="286264"/>
                  </a:cubicBezTo>
                  <a:cubicBezTo>
                    <a:pt x="115474" y="285375"/>
                    <a:pt x="121254" y="260676"/>
                    <a:pt x="128713" y="241015"/>
                  </a:cubicBezTo>
                  <a:cubicBezTo>
                    <a:pt x="132565" y="230888"/>
                    <a:pt x="138000" y="222342"/>
                    <a:pt x="150003" y="222787"/>
                  </a:cubicBezTo>
                  <a:cubicBezTo>
                    <a:pt x="162699" y="223281"/>
                    <a:pt x="174554" y="229308"/>
                    <a:pt x="187497" y="227183"/>
                  </a:cubicBezTo>
                  <a:cubicBezTo>
                    <a:pt x="201032" y="224961"/>
                    <a:pt x="210221" y="214636"/>
                    <a:pt x="217729" y="203966"/>
                  </a:cubicBezTo>
                  <a:cubicBezTo>
                    <a:pt x="224743" y="193938"/>
                    <a:pt x="231264" y="179563"/>
                    <a:pt x="244898" y="178278"/>
                  </a:cubicBezTo>
                  <a:cubicBezTo>
                    <a:pt x="241786" y="175512"/>
                    <a:pt x="238723" y="172746"/>
                    <a:pt x="235611" y="169980"/>
                  </a:cubicBezTo>
                  <a:cubicBezTo>
                    <a:pt x="235562" y="181292"/>
                    <a:pt x="242873" y="188998"/>
                    <a:pt x="253740" y="191369"/>
                  </a:cubicBezTo>
                  <a:cubicBezTo>
                    <a:pt x="265349" y="193938"/>
                    <a:pt x="276266" y="190085"/>
                    <a:pt x="284615" y="181836"/>
                  </a:cubicBezTo>
                  <a:cubicBezTo>
                    <a:pt x="293901" y="172648"/>
                    <a:pt x="300175" y="158173"/>
                    <a:pt x="313167" y="153530"/>
                  </a:cubicBezTo>
                  <a:cubicBezTo>
                    <a:pt x="324924" y="149331"/>
                    <a:pt x="338212" y="153234"/>
                    <a:pt x="346165" y="162619"/>
                  </a:cubicBezTo>
                  <a:cubicBezTo>
                    <a:pt x="348585" y="165484"/>
                    <a:pt x="352488" y="165831"/>
                    <a:pt x="355749" y="164497"/>
                  </a:cubicBezTo>
                  <a:cubicBezTo>
                    <a:pt x="374619" y="156840"/>
                    <a:pt x="379213" y="135647"/>
                    <a:pt x="390377" y="120730"/>
                  </a:cubicBezTo>
                  <a:cubicBezTo>
                    <a:pt x="396947" y="111936"/>
                    <a:pt x="402183" y="115790"/>
                    <a:pt x="410729" y="120087"/>
                  </a:cubicBezTo>
                  <a:cubicBezTo>
                    <a:pt x="421498" y="125422"/>
                    <a:pt x="432168" y="123199"/>
                    <a:pt x="439924" y="114110"/>
                  </a:cubicBezTo>
                  <a:cubicBezTo>
                    <a:pt x="447679" y="104971"/>
                    <a:pt x="450643" y="92819"/>
                    <a:pt x="463833" y="90596"/>
                  </a:cubicBezTo>
                  <a:cubicBezTo>
                    <a:pt x="477467" y="88324"/>
                    <a:pt x="488088" y="86249"/>
                    <a:pt x="497720" y="75480"/>
                  </a:cubicBezTo>
                  <a:cubicBezTo>
                    <a:pt x="506563" y="65601"/>
                    <a:pt x="512787" y="52658"/>
                    <a:pt x="526964" y="50040"/>
                  </a:cubicBezTo>
                  <a:cubicBezTo>
                    <a:pt x="540153" y="47619"/>
                    <a:pt x="553738" y="51374"/>
                    <a:pt x="567027" y="49299"/>
                  </a:cubicBezTo>
                  <a:cubicBezTo>
                    <a:pt x="587230" y="46137"/>
                    <a:pt x="612671" y="18326"/>
                    <a:pt x="590293" y="1382"/>
                  </a:cubicBezTo>
                  <a:cubicBezTo>
                    <a:pt x="583921" y="-3459"/>
                    <a:pt x="577894" y="5532"/>
                    <a:pt x="581797" y="11163"/>
                  </a:cubicBezTo>
                  <a:cubicBezTo>
                    <a:pt x="586638" y="18129"/>
                    <a:pt x="577499" y="27020"/>
                    <a:pt x="572065" y="30182"/>
                  </a:cubicBezTo>
                  <a:cubicBezTo>
                    <a:pt x="561988" y="36110"/>
                    <a:pt x="548601" y="32899"/>
                    <a:pt x="537486" y="32899"/>
                  </a:cubicBezTo>
                  <a:cubicBezTo>
                    <a:pt x="525828" y="32899"/>
                    <a:pt x="514664" y="34825"/>
                    <a:pt x="505229" y="42087"/>
                  </a:cubicBezTo>
                  <a:cubicBezTo>
                    <a:pt x="495794" y="49299"/>
                    <a:pt x="490903" y="60809"/>
                    <a:pt x="481765" y="68268"/>
                  </a:cubicBezTo>
                  <a:cubicBezTo>
                    <a:pt x="472131" y="76122"/>
                    <a:pt x="458251" y="72664"/>
                    <a:pt x="447630" y="78938"/>
                  </a:cubicBezTo>
                  <a:cubicBezTo>
                    <a:pt x="438640" y="84273"/>
                    <a:pt x="434737" y="93906"/>
                    <a:pt x="428710" y="101908"/>
                  </a:cubicBezTo>
                  <a:cubicBezTo>
                    <a:pt x="425450" y="106256"/>
                    <a:pt x="422980" y="107836"/>
                    <a:pt x="417695" y="105416"/>
                  </a:cubicBezTo>
                  <a:cubicBezTo>
                    <a:pt x="412508" y="103044"/>
                    <a:pt x="408358" y="99833"/>
                    <a:pt x="402578" y="98895"/>
                  </a:cubicBezTo>
                  <a:cubicBezTo>
                    <a:pt x="394971" y="97710"/>
                    <a:pt x="387759" y="100229"/>
                    <a:pt x="382177" y="105465"/>
                  </a:cubicBezTo>
                  <a:cubicBezTo>
                    <a:pt x="368889" y="117815"/>
                    <a:pt x="366369" y="142811"/>
                    <a:pt x="348635" y="150072"/>
                  </a:cubicBezTo>
                  <a:cubicBezTo>
                    <a:pt x="351846" y="150714"/>
                    <a:pt x="355008" y="151356"/>
                    <a:pt x="358219" y="151949"/>
                  </a:cubicBezTo>
                  <a:cubicBezTo>
                    <a:pt x="344436" y="135746"/>
                    <a:pt x="319687" y="130955"/>
                    <a:pt x="301113" y="141625"/>
                  </a:cubicBezTo>
                  <a:cubicBezTo>
                    <a:pt x="290246" y="147849"/>
                    <a:pt x="284220" y="158667"/>
                    <a:pt x="276168" y="167757"/>
                  </a:cubicBezTo>
                  <a:cubicBezTo>
                    <a:pt x="272265" y="172153"/>
                    <a:pt x="268214" y="175858"/>
                    <a:pt x="262138" y="176352"/>
                  </a:cubicBezTo>
                  <a:cubicBezTo>
                    <a:pt x="258631" y="176599"/>
                    <a:pt x="251320" y="175957"/>
                    <a:pt x="251320" y="171116"/>
                  </a:cubicBezTo>
                  <a:cubicBezTo>
                    <a:pt x="251320" y="165732"/>
                    <a:pt x="247318" y="162323"/>
                    <a:pt x="242033" y="162817"/>
                  </a:cubicBezTo>
                  <a:cubicBezTo>
                    <a:pt x="214963" y="165484"/>
                    <a:pt x="211801" y="196803"/>
                    <a:pt x="191943" y="209251"/>
                  </a:cubicBezTo>
                  <a:cubicBezTo>
                    <a:pt x="180976" y="216118"/>
                    <a:pt x="166997" y="209400"/>
                    <a:pt x="155437" y="207868"/>
                  </a:cubicBezTo>
                  <a:cubicBezTo>
                    <a:pt x="143434" y="206288"/>
                    <a:pt x="131776" y="209400"/>
                    <a:pt x="123822" y="218885"/>
                  </a:cubicBezTo>
                  <a:cubicBezTo>
                    <a:pt x="116659" y="227381"/>
                    <a:pt x="113794" y="238446"/>
                    <a:pt x="110336" y="248721"/>
                  </a:cubicBezTo>
                  <a:cubicBezTo>
                    <a:pt x="107126" y="258156"/>
                    <a:pt x="103075" y="269616"/>
                    <a:pt x="91910" y="271494"/>
                  </a:cubicBezTo>
                  <a:cubicBezTo>
                    <a:pt x="80450" y="273420"/>
                    <a:pt x="68446" y="267245"/>
                    <a:pt x="57233" y="265615"/>
                  </a:cubicBezTo>
                  <a:cubicBezTo>
                    <a:pt x="46167" y="264035"/>
                    <a:pt x="34855" y="266554"/>
                    <a:pt x="26951" y="274853"/>
                  </a:cubicBezTo>
                  <a:cubicBezTo>
                    <a:pt x="18801" y="283399"/>
                    <a:pt x="16133" y="295502"/>
                    <a:pt x="13812" y="306665"/>
                  </a:cubicBezTo>
                  <a:cubicBezTo>
                    <a:pt x="11391" y="318422"/>
                    <a:pt x="10304" y="332649"/>
                    <a:pt x="622" y="340899"/>
                  </a:cubicBezTo>
                  <a:cubicBezTo>
                    <a:pt x="-959" y="342233"/>
                    <a:pt x="770" y="344851"/>
                    <a:pt x="2499" y="343863"/>
                  </a:cubicBezTo>
                  <a:lnTo>
                    <a:pt x="2499" y="34386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58" name="任意多边形: 形状 257"/>
            <p:cNvSpPr/>
            <p:nvPr/>
          </p:nvSpPr>
          <p:spPr>
            <a:xfrm>
              <a:off x="5958993" y="6204160"/>
              <a:ext cx="555065" cy="278208"/>
            </a:xfrm>
            <a:custGeom>
              <a:avLst/>
              <a:gdLst>
                <a:gd name="connsiteX0" fmla="*/ 4371 w 555065"/>
                <a:gd name="connsiteY0" fmla="*/ 276686 h 278208"/>
                <a:gd name="connsiteX1" fmla="*/ 39098 w 555065"/>
                <a:gd name="connsiteY1" fmla="*/ 217161 h 278208"/>
                <a:gd name="connsiteX2" fmla="*/ 89534 w 555065"/>
                <a:gd name="connsiteY2" fmla="*/ 236920 h 278208"/>
                <a:gd name="connsiteX3" fmla="*/ 119865 w 555065"/>
                <a:gd name="connsiteY3" fmla="*/ 201748 h 278208"/>
                <a:gd name="connsiteX4" fmla="*/ 138735 w 555065"/>
                <a:gd name="connsiteY4" fmla="*/ 178086 h 278208"/>
                <a:gd name="connsiteX5" fmla="*/ 173561 w 555065"/>
                <a:gd name="connsiteY5" fmla="*/ 170825 h 278208"/>
                <a:gd name="connsiteX6" fmla="*/ 226171 w 555065"/>
                <a:gd name="connsiteY6" fmla="*/ 136147 h 278208"/>
                <a:gd name="connsiteX7" fmla="*/ 211944 w 555065"/>
                <a:gd name="connsiteY7" fmla="*/ 137036 h 278208"/>
                <a:gd name="connsiteX8" fmla="*/ 246918 w 555065"/>
                <a:gd name="connsiteY8" fmla="*/ 148200 h 278208"/>
                <a:gd name="connsiteX9" fmla="*/ 298045 w 555065"/>
                <a:gd name="connsiteY9" fmla="*/ 129527 h 278208"/>
                <a:gd name="connsiteX10" fmla="*/ 371897 w 555065"/>
                <a:gd name="connsiteY10" fmla="*/ 63284 h 278208"/>
                <a:gd name="connsiteX11" fmla="*/ 359942 w 555065"/>
                <a:gd name="connsiteY11" fmla="*/ 69162 h 278208"/>
                <a:gd name="connsiteX12" fmla="*/ 406080 w 555065"/>
                <a:gd name="connsiteY12" fmla="*/ 68322 h 278208"/>
                <a:gd name="connsiteX13" fmla="*/ 469014 w 555065"/>
                <a:gd name="connsiteY13" fmla="*/ 52712 h 278208"/>
                <a:gd name="connsiteX14" fmla="*/ 531207 w 555065"/>
                <a:gd name="connsiteY14" fmla="*/ 42981 h 278208"/>
                <a:gd name="connsiteX15" fmla="*/ 554622 w 555065"/>
                <a:gd name="connsiteY15" fmla="*/ 5043 h 278208"/>
                <a:gd name="connsiteX16" fmla="*/ 542025 w 555065"/>
                <a:gd name="connsiteY16" fmla="*/ 5734 h 278208"/>
                <a:gd name="connsiteX17" fmla="*/ 458492 w 555065"/>
                <a:gd name="connsiteY17" fmla="*/ 38535 h 278208"/>
                <a:gd name="connsiteX18" fmla="*/ 408599 w 555065"/>
                <a:gd name="connsiteY18" fmla="*/ 51082 h 278208"/>
                <a:gd name="connsiteX19" fmla="*/ 368488 w 555065"/>
                <a:gd name="connsiteY19" fmla="*/ 56318 h 278208"/>
                <a:gd name="connsiteX20" fmla="*/ 356533 w 555065"/>
                <a:gd name="connsiteY20" fmla="*/ 62197 h 278208"/>
                <a:gd name="connsiteX21" fmla="*/ 295230 w 555065"/>
                <a:gd name="connsiteY21" fmla="*/ 114362 h 278208"/>
                <a:gd name="connsiteX22" fmla="*/ 253784 w 555065"/>
                <a:gd name="connsiteY22" fmla="*/ 129873 h 278208"/>
                <a:gd name="connsiteX23" fmla="*/ 225874 w 555065"/>
                <a:gd name="connsiteY23" fmla="*/ 130269 h 278208"/>
                <a:gd name="connsiteX24" fmla="*/ 211647 w 555065"/>
                <a:gd name="connsiteY24" fmla="*/ 131157 h 278208"/>
                <a:gd name="connsiteX25" fmla="*/ 159976 w 555065"/>
                <a:gd name="connsiteY25" fmla="*/ 157734 h 278208"/>
                <a:gd name="connsiteX26" fmla="*/ 108207 w 555065"/>
                <a:gd name="connsiteY26" fmla="*/ 191028 h 278208"/>
                <a:gd name="connsiteX27" fmla="*/ 100994 w 555065"/>
                <a:gd name="connsiteY27" fmla="*/ 218148 h 278208"/>
                <a:gd name="connsiteX28" fmla="*/ 79012 w 555065"/>
                <a:gd name="connsiteY28" fmla="*/ 216271 h 278208"/>
                <a:gd name="connsiteX29" fmla="*/ 54609 w 555065"/>
                <a:gd name="connsiteY29" fmla="*/ 202884 h 278208"/>
                <a:gd name="connsiteX30" fmla="*/ 27391 w 555065"/>
                <a:gd name="connsiteY30" fmla="*/ 208812 h 278208"/>
                <a:gd name="connsiteX31" fmla="*/ 73 w 555065"/>
                <a:gd name="connsiteY31" fmla="*/ 275797 h 278208"/>
                <a:gd name="connsiteX32" fmla="*/ 4371 w 555065"/>
                <a:gd name="connsiteY32" fmla="*/ 276686 h 278208"/>
                <a:gd name="connsiteX33" fmla="*/ 4371 w 555065"/>
                <a:gd name="connsiteY33" fmla="*/ 276686 h 27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55065" h="278208">
                  <a:moveTo>
                    <a:pt x="4371" y="276686"/>
                  </a:moveTo>
                  <a:cubicBezTo>
                    <a:pt x="10595" y="255296"/>
                    <a:pt x="15238" y="225855"/>
                    <a:pt x="39098" y="217161"/>
                  </a:cubicBezTo>
                  <a:cubicBezTo>
                    <a:pt x="61080" y="209109"/>
                    <a:pt x="70120" y="233907"/>
                    <a:pt x="89534" y="236920"/>
                  </a:cubicBezTo>
                  <a:cubicBezTo>
                    <a:pt x="111319" y="240328"/>
                    <a:pt x="115962" y="217654"/>
                    <a:pt x="119865" y="201748"/>
                  </a:cubicBezTo>
                  <a:cubicBezTo>
                    <a:pt x="122631" y="190436"/>
                    <a:pt x="127818" y="182829"/>
                    <a:pt x="138735" y="178086"/>
                  </a:cubicBezTo>
                  <a:cubicBezTo>
                    <a:pt x="149701" y="173344"/>
                    <a:pt x="161854" y="172455"/>
                    <a:pt x="173561" y="170825"/>
                  </a:cubicBezTo>
                  <a:cubicBezTo>
                    <a:pt x="194753" y="167910"/>
                    <a:pt x="220341" y="159364"/>
                    <a:pt x="226171" y="136147"/>
                  </a:cubicBezTo>
                  <a:cubicBezTo>
                    <a:pt x="221428" y="136443"/>
                    <a:pt x="216686" y="136739"/>
                    <a:pt x="211944" y="137036"/>
                  </a:cubicBezTo>
                  <a:cubicBezTo>
                    <a:pt x="219897" y="149485"/>
                    <a:pt x="233185" y="151608"/>
                    <a:pt x="246918" y="148200"/>
                  </a:cubicBezTo>
                  <a:cubicBezTo>
                    <a:pt x="264504" y="143903"/>
                    <a:pt x="280657" y="134763"/>
                    <a:pt x="298045" y="129527"/>
                  </a:cubicBezTo>
                  <a:cubicBezTo>
                    <a:pt x="329858" y="119895"/>
                    <a:pt x="372094" y="103395"/>
                    <a:pt x="371897" y="63284"/>
                  </a:cubicBezTo>
                  <a:cubicBezTo>
                    <a:pt x="367895" y="65260"/>
                    <a:pt x="363894" y="67186"/>
                    <a:pt x="359942" y="69162"/>
                  </a:cubicBezTo>
                  <a:cubicBezTo>
                    <a:pt x="374959" y="77511"/>
                    <a:pt x="390717" y="73657"/>
                    <a:pt x="406080" y="68322"/>
                  </a:cubicBezTo>
                  <a:cubicBezTo>
                    <a:pt x="426679" y="61110"/>
                    <a:pt x="447279" y="55331"/>
                    <a:pt x="469014" y="52712"/>
                  </a:cubicBezTo>
                  <a:cubicBezTo>
                    <a:pt x="489564" y="50242"/>
                    <a:pt x="512238" y="52663"/>
                    <a:pt x="531207" y="42981"/>
                  </a:cubicBezTo>
                  <a:cubicBezTo>
                    <a:pt x="545236" y="35818"/>
                    <a:pt x="557586" y="21592"/>
                    <a:pt x="554622" y="5043"/>
                  </a:cubicBezTo>
                  <a:cubicBezTo>
                    <a:pt x="553239" y="-2564"/>
                    <a:pt x="543310" y="-934"/>
                    <a:pt x="542025" y="5734"/>
                  </a:cubicBezTo>
                  <a:cubicBezTo>
                    <a:pt x="534912" y="42190"/>
                    <a:pt x="485711" y="34435"/>
                    <a:pt x="458492" y="38535"/>
                  </a:cubicBezTo>
                  <a:cubicBezTo>
                    <a:pt x="441499" y="41104"/>
                    <a:pt x="424802" y="45401"/>
                    <a:pt x="408599" y="51082"/>
                  </a:cubicBezTo>
                  <a:cubicBezTo>
                    <a:pt x="396645" y="55281"/>
                    <a:pt x="380837" y="63185"/>
                    <a:pt x="368488" y="56318"/>
                  </a:cubicBezTo>
                  <a:cubicBezTo>
                    <a:pt x="363845" y="53750"/>
                    <a:pt x="356484" y="55923"/>
                    <a:pt x="356533" y="62197"/>
                  </a:cubicBezTo>
                  <a:cubicBezTo>
                    <a:pt x="356731" y="94455"/>
                    <a:pt x="320423" y="106755"/>
                    <a:pt x="295230" y="114362"/>
                  </a:cubicBezTo>
                  <a:cubicBezTo>
                    <a:pt x="280954" y="118709"/>
                    <a:pt x="267616" y="124439"/>
                    <a:pt x="253784" y="129873"/>
                  </a:cubicBezTo>
                  <a:cubicBezTo>
                    <a:pt x="246621" y="132689"/>
                    <a:pt x="231407" y="138814"/>
                    <a:pt x="225874" y="130269"/>
                  </a:cubicBezTo>
                  <a:cubicBezTo>
                    <a:pt x="222663" y="125378"/>
                    <a:pt x="213376" y="123896"/>
                    <a:pt x="211647" y="131157"/>
                  </a:cubicBezTo>
                  <a:cubicBezTo>
                    <a:pt x="206362" y="153140"/>
                    <a:pt x="178254" y="154918"/>
                    <a:pt x="159976" y="157734"/>
                  </a:cubicBezTo>
                  <a:cubicBezTo>
                    <a:pt x="138538" y="161044"/>
                    <a:pt x="115617" y="168404"/>
                    <a:pt x="108207" y="191028"/>
                  </a:cubicBezTo>
                  <a:cubicBezTo>
                    <a:pt x="105391" y="199723"/>
                    <a:pt x="105440" y="210047"/>
                    <a:pt x="100994" y="218148"/>
                  </a:cubicBezTo>
                  <a:cubicBezTo>
                    <a:pt x="95462" y="228275"/>
                    <a:pt x="85483" y="221310"/>
                    <a:pt x="79012" y="216271"/>
                  </a:cubicBezTo>
                  <a:cubicBezTo>
                    <a:pt x="71553" y="210492"/>
                    <a:pt x="64242" y="204465"/>
                    <a:pt x="54609" y="202884"/>
                  </a:cubicBezTo>
                  <a:cubicBezTo>
                    <a:pt x="45224" y="201353"/>
                    <a:pt x="35442" y="203921"/>
                    <a:pt x="27391" y="208812"/>
                  </a:cubicBezTo>
                  <a:cubicBezTo>
                    <a:pt x="3926" y="222990"/>
                    <a:pt x="-668" y="250505"/>
                    <a:pt x="73" y="275797"/>
                  </a:cubicBezTo>
                  <a:cubicBezTo>
                    <a:pt x="73" y="278168"/>
                    <a:pt x="3630" y="279353"/>
                    <a:pt x="4371" y="276686"/>
                  </a:cubicBezTo>
                  <a:lnTo>
                    <a:pt x="4371" y="27668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59" name="任意多边形: 形状 258"/>
            <p:cNvSpPr/>
            <p:nvPr/>
          </p:nvSpPr>
          <p:spPr>
            <a:xfrm>
              <a:off x="6026553" y="6286789"/>
              <a:ext cx="538847" cy="363519"/>
            </a:xfrm>
            <a:custGeom>
              <a:avLst/>
              <a:gdLst>
                <a:gd name="connsiteX0" fmla="*/ 5573 w 538847"/>
                <a:gd name="connsiteY0" fmla="*/ 361567 h 363519"/>
                <a:gd name="connsiteX1" fmla="*/ 17825 w 538847"/>
                <a:gd name="connsiteY1" fmla="*/ 292706 h 363519"/>
                <a:gd name="connsiteX2" fmla="*/ 8290 w 538847"/>
                <a:gd name="connsiteY2" fmla="*/ 295966 h 363519"/>
                <a:gd name="connsiteX3" fmla="*/ 72805 w 538847"/>
                <a:gd name="connsiteY3" fmla="*/ 294336 h 363519"/>
                <a:gd name="connsiteX4" fmla="*/ 98245 w 538847"/>
                <a:gd name="connsiteY4" fmla="*/ 234267 h 363519"/>
                <a:gd name="connsiteX5" fmla="*/ 84957 w 538847"/>
                <a:gd name="connsiteY5" fmla="*/ 240788 h 363519"/>
                <a:gd name="connsiteX6" fmla="*/ 123587 w 538847"/>
                <a:gd name="connsiteY6" fmla="*/ 249284 h 363519"/>
                <a:gd name="connsiteX7" fmla="*/ 163007 w 538847"/>
                <a:gd name="connsiteY7" fmla="*/ 220534 h 363519"/>
                <a:gd name="connsiteX8" fmla="*/ 188102 w 538847"/>
                <a:gd name="connsiteY8" fmla="*/ 203245 h 363519"/>
                <a:gd name="connsiteX9" fmla="*/ 216752 w 538847"/>
                <a:gd name="connsiteY9" fmla="*/ 203047 h 363519"/>
                <a:gd name="connsiteX10" fmla="*/ 239180 w 538847"/>
                <a:gd name="connsiteY10" fmla="*/ 197416 h 363519"/>
                <a:gd name="connsiteX11" fmla="*/ 250541 w 538847"/>
                <a:gd name="connsiteY11" fmla="*/ 177212 h 363519"/>
                <a:gd name="connsiteX12" fmla="*/ 263385 w 538847"/>
                <a:gd name="connsiteY12" fmla="*/ 165998 h 363519"/>
                <a:gd name="connsiteX13" fmla="*/ 287689 w 538847"/>
                <a:gd name="connsiteY13" fmla="*/ 168913 h 363519"/>
                <a:gd name="connsiteX14" fmla="*/ 336495 w 538847"/>
                <a:gd name="connsiteY14" fmla="*/ 139866 h 363519"/>
                <a:gd name="connsiteX15" fmla="*/ 365097 w 538847"/>
                <a:gd name="connsiteY15" fmla="*/ 128900 h 363519"/>
                <a:gd name="connsiteX16" fmla="*/ 398194 w 538847"/>
                <a:gd name="connsiteY16" fmla="*/ 114475 h 363519"/>
                <a:gd name="connsiteX17" fmla="*/ 461275 w 538847"/>
                <a:gd name="connsiteY17" fmla="*/ 82465 h 363519"/>
                <a:gd name="connsiteX18" fmla="*/ 538832 w 538847"/>
                <a:gd name="connsiteY18" fmla="*/ 5651 h 363519"/>
                <a:gd name="connsiteX19" fmla="*/ 528409 w 538847"/>
                <a:gd name="connsiteY19" fmla="*/ 3526 h 363519"/>
                <a:gd name="connsiteX20" fmla="*/ 458509 w 538847"/>
                <a:gd name="connsiteY20" fmla="*/ 65571 h 363519"/>
                <a:gd name="connsiteX21" fmla="*/ 343114 w 538847"/>
                <a:gd name="connsiteY21" fmla="*/ 119662 h 363519"/>
                <a:gd name="connsiteX22" fmla="*/ 317773 w 538847"/>
                <a:gd name="connsiteY22" fmla="*/ 132555 h 363519"/>
                <a:gd name="connsiteX23" fmla="*/ 296482 w 538847"/>
                <a:gd name="connsiteY23" fmla="*/ 150438 h 363519"/>
                <a:gd name="connsiteX24" fmla="*/ 252715 w 538847"/>
                <a:gd name="connsiteY24" fmla="*/ 150734 h 363519"/>
                <a:gd name="connsiteX25" fmla="*/ 238735 w 538847"/>
                <a:gd name="connsiteY25" fmla="*/ 161997 h 363519"/>
                <a:gd name="connsiteX26" fmla="*/ 230979 w 538847"/>
                <a:gd name="connsiteY26" fmla="*/ 182992 h 363519"/>
                <a:gd name="connsiteX27" fmla="*/ 209096 w 538847"/>
                <a:gd name="connsiteY27" fmla="*/ 186350 h 363519"/>
                <a:gd name="connsiteX28" fmla="*/ 183804 w 538847"/>
                <a:gd name="connsiteY28" fmla="*/ 187585 h 363519"/>
                <a:gd name="connsiteX29" fmla="*/ 136677 w 538847"/>
                <a:gd name="connsiteY29" fmla="*/ 224289 h 363519"/>
                <a:gd name="connsiteX30" fmla="*/ 96417 w 538847"/>
                <a:gd name="connsiteY30" fmla="*/ 230513 h 363519"/>
                <a:gd name="connsiteX31" fmla="*/ 83129 w 538847"/>
                <a:gd name="connsiteY31" fmla="*/ 237033 h 363519"/>
                <a:gd name="connsiteX32" fmla="*/ 63864 w 538847"/>
                <a:gd name="connsiteY32" fmla="*/ 282777 h 363519"/>
                <a:gd name="connsiteX33" fmla="*/ 13774 w 538847"/>
                <a:gd name="connsiteY33" fmla="*/ 284555 h 363519"/>
                <a:gd name="connsiteX34" fmla="*/ 5672 w 538847"/>
                <a:gd name="connsiteY34" fmla="*/ 288507 h 363519"/>
                <a:gd name="connsiteX35" fmla="*/ 2215 w 538847"/>
                <a:gd name="connsiteY35" fmla="*/ 362110 h 363519"/>
                <a:gd name="connsiteX36" fmla="*/ 5573 w 538847"/>
                <a:gd name="connsiteY36" fmla="*/ 361567 h 363519"/>
                <a:gd name="connsiteX37" fmla="*/ 5573 w 538847"/>
                <a:gd name="connsiteY37" fmla="*/ 361567 h 36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38847" h="363519">
                  <a:moveTo>
                    <a:pt x="5573" y="361567"/>
                  </a:moveTo>
                  <a:cubicBezTo>
                    <a:pt x="3647" y="337510"/>
                    <a:pt x="9032" y="315034"/>
                    <a:pt x="17825" y="292706"/>
                  </a:cubicBezTo>
                  <a:cubicBezTo>
                    <a:pt x="14663" y="293792"/>
                    <a:pt x="11452" y="294879"/>
                    <a:pt x="8290" y="295966"/>
                  </a:cubicBezTo>
                  <a:cubicBezTo>
                    <a:pt x="27902" y="307970"/>
                    <a:pt x="53737" y="307229"/>
                    <a:pt x="72805" y="294336"/>
                  </a:cubicBezTo>
                  <a:cubicBezTo>
                    <a:pt x="92318" y="281147"/>
                    <a:pt x="101605" y="257287"/>
                    <a:pt x="98245" y="234267"/>
                  </a:cubicBezTo>
                  <a:cubicBezTo>
                    <a:pt x="93800" y="236441"/>
                    <a:pt x="89403" y="238614"/>
                    <a:pt x="84957" y="240788"/>
                  </a:cubicBezTo>
                  <a:cubicBezTo>
                    <a:pt x="94936" y="252051"/>
                    <a:pt x="109805" y="253631"/>
                    <a:pt x="123587" y="249284"/>
                  </a:cubicBezTo>
                  <a:cubicBezTo>
                    <a:pt x="140136" y="244098"/>
                    <a:pt x="151003" y="232390"/>
                    <a:pt x="163007" y="220534"/>
                  </a:cubicBezTo>
                  <a:cubicBezTo>
                    <a:pt x="170170" y="213470"/>
                    <a:pt x="178073" y="205863"/>
                    <a:pt x="188102" y="203245"/>
                  </a:cubicBezTo>
                  <a:cubicBezTo>
                    <a:pt x="197388" y="200775"/>
                    <a:pt x="207318" y="203047"/>
                    <a:pt x="216752" y="203047"/>
                  </a:cubicBezTo>
                  <a:cubicBezTo>
                    <a:pt x="224607" y="203097"/>
                    <a:pt x="232659" y="202207"/>
                    <a:pt x="239180" y="197416"/>
                  </a:cubicBezTo>
                  <a:cubicBezTo>
                    <a:pt x="246046" y="192377"/>
                    <a:pt x="248516" y="185115"/>
                    <a:pt x="250541" y="177212"/>
                  </a:cubicBezTo>
                  <a:cubicBezTo>
                    <a:pt x="252468" y="169604"/>
                    <a:pt x="254938" y="165504"/>
                    <a:pt x="263385" y="165998"/>
                  </a:cubicBezTo>
                  <a:cubicBezTo>
                    <a:pt x="271536" y="166492"/>
                    <a:pt x="279440" y="169011"/>
                    <a:pt x="287689" y="168913"/>
                  </a:cubicBezTo>
                  <a:cubicBezTo>
                    <a:pt x="309424" y="168567"/>
                    <a:pt x="318860" y="148610"/>
                    <a:pt x="336495" y="139866"/>
                  </a:cubicBezTo>
                  <a:cubicBezTo>
                    <a:pt x="345634" y="135322"/>
                    <a:pt x="355612" y="132605"/>
                    <a:pt x="365097" y="128900"/>
                  </a:cubicBezTo>
                  <a:cubicBezTo>
                    <a:pt x="376310" y="124553"/>
                    <a:pt x="387326" y="119662"/>
                    <a:pt x="398194" y="114475"/>
                  </a:cubicBezTo>
                  <a:cubicBezTo>
                    <a:pt x="419484" y="104349"/>
                    <a:pt x="440281" y="93284"/>
                    <a:pt x="461275" y="82465"/>
                  </a:cubicBezTo>
                  <a:cubicBezTo>
                    <a:pt x="493237" y="66015"/>
                    <a:pt x="535868" y="46404"/>
                    <a:pt x="538832" y="5651"/>
                  </a:cubicBezTo>
                  <a:cubicBezTo>
                    <a:pt x="539276" y="-425"/>
                    <a:pt x="530385" y="-2303"/>
                    <a:pt x="528409" y="3526"/>
                  </a:cubicBezTo>
                  <a:cubicBezTo>
                    <a:pt x="517639" y="34894"/>
                    <a:pt x="486074" y="51394"/>
                    <a:pt x="458509" y="65571"/>
                  </a:cubicBezTo>
                  <a:cubicBezTo>
                    <a:pt x="420670" y="85083"/>
                    <a:pt x="383275" y="105287"/>
                    <a:pt x="343114" y="119662"/>
                  </a:cubicBezTo>
                  <a:cubicBezTo>
                    <a:pt x="334025" y="122923"/>
                    <a:pt x="325429" y="126578"/>
                    <a:pt x="317773" y="132555"/>
                  </a:cubicBezTo>
                  <a:cubicBezTo>
                    <a:pt x="310561" y="138187"/>
                    <a:pt x="304732" y="146239"/>
                    <a:pt x="296482" y="150438"/>
                  </a:cubicBezTo>
                  <a:cubicBezTo>
                    <a:pt x="282947" y="157304"/>
                    <a:pt x="267040" y="146584"/>
                    <a:pt x="252715" y="150734"/>
                  </a:cubicBezTo>
                  <a:cubicBezTo>
                    <a:pt x="246639" y="152513"/>
                    <a:pt x="241798" y="156464"/>
                    <a:pt x="238735" y="161997"/>
                  </a:cubicBezTo>
                  <a:cubicBezTo>
                    <a:pt x="235228" y="168270"/>
                    <a:pt x="235870" y="177706"/>
                    <a:pt x="230979" y="182992"/>
                  </a:cubicBezTo>
                  <a:cubicBezTo>
                    <a:pt x="225842" y="188524"/>
                    <a:pt x="215814" y="186795"/>
                    <a:pt x="209096" y="186350"/>
                  </a:cubicBezTo>
                  <a:cubicBezTo>
                    <a:pt x="200649" y="185857"/>
                    <a:pt x="192053" y="185313"/>
                    <a:pt x="183804" y="187585"/>
                  </a:cubicBezTo>
                  <a:cubicBezTo>
                    <a:pt x="163501" y="193217"/>
                    <a:pt x="151843" y="211198"/>
                    <a:pt x="136677" y="224289"/>
                  </a:cubicBezTo>
                  <a:cubicBezTo>
                    <a:pt x="126798" y="232835"/>
                    <a:pt x="107285" y="242616"/>
                    <a:pt x="96417" y="230513"/>
                  </a:cubicBezTo>
                  <a:cubicBezTo>
                    <a:pt x="91280" y="224783"/>
                    <a:pt x="82043" y="229624"/>
                    <a:pt x="83129" y="237033"/>
                  </a:cubicBezTo>
                  <a:cubicBezTo>
                    <a:pt x="85748" y="254372"/>
                    <a:pt x="78436" y="272699"/>
                    <a:pt x="63864" y="282777"/>
                  </a:cubicBezTo>
                  <a:cubicBezTo>
                    <a:pt x="48847" y="293150"/>
                    <a:pt x="29630" y="292310"/>
                    <a:pt x="13774" y="284555"/>
                  </a:cubicBezTo>
                  <a:cubicBezTo>
                    <a:pt x="10760" y="283073"/>
                    <a:pt x="6562" y="285543"/>
                    <a:pt x="5672" y="288507"/>
                  </a:cubicBezTo>
                  <a:cubicBezTo>
                    <a:pt x="-1194" y="312317"/>
                    <a:pt x="-1145" y="337658"/>
                    <a:pt x="2215" y="362110"/>
                  </a:cubicBezTo>
                  <a:cubicBezTo>
                    <a:pt x="2610" y="364383"/>
                    <a:pt x="5771" y="363692"/>
                    <a:pt x="5573" y="361567"/>
                  </a:cubicBezTo>
                  <a:lnTo>
                    <a:pt x="5573" y="36156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0" name="任意多边形: 形状 259"/>
            <p:cNvSpPr/>
            <p:nvPr/>
          </p:nvSpPr>
          <p:spPr>
            <a:xfrm>
              <a:off x="6055015" y="6655321"/>
              <a:ext cx="168367" cy="72663"/>
            </a:xfrm>
            <a:custGeom>
              <a:avLst/>
              <a:gdLst>
                <a:gd name="connsiteX0" fmla="*/ 2799 w 168367"/>
                <a:gd name="connsiteY0" fmla="*/ 72122 h 72663"/>
                <a:gd name="connsiteX1" fmla="*/ 29573 w 168367"/>
                <a:gd name="connsiteY1" fmla="*/ 58735 h 72663"/>
                <a:gd name="connsiteX2" fmla="*/ 57780 w 168367"/>
                <a:gd name="connsiteY2" fmla="*/ 60613 h 72663"/>
                <a:gd name="connsiteX3" fmla="*/ 76304 w 168367"/>
                <a:gd name="connsiteY3" fmla="*/ 25045 h 72663"/>
                <a:gd name="connsiteX4" fmla="*/ 64547 w 168367"/>
                <a:gd name="connsiteY4" fmla="*/ 30776 h 72663"/>
                <a:gd name="connsiteX5" fmla="*/ 105004 w 168367"/>
                <a:gd name="connsiteY5" fmla="*/ 35320 h 72663"/>
                <a:gd name="connsiteX6" fmla="*/ 136718 w 168367"/>
                <a:gd name="connsiteY6" fmla="*/ 23119 h 72663"/>
                <a:gd name="connsiteX7" fmla="*/ 167099 w 168367"/>
                <a:gd name="connsiteY7" fmla="*/ 7558 h 72663"/>
                <a:gd name="connsiteX8" fmla="*/ 164629 w 168367"/>
                <a:gd name="connsiteY8" fmla="*/ 149 h 72663"/>
                <a:gd name="connsiteX9" fmla="*/ 141066 w 168367"/>
                <a:gd name="connsiteY9" fmla="*/ 5681 h 72663"/>
                <a:gd name="connsiteX10" fmla="*/ 113452 w 168367"/>
                <a:gd name="connsiteY10" fmla="*/ 16845 h 72663"/>
                <a:gd name="connsiteX11" fmla="*/ 74723 w 168367"/>
                <a:gd name="connsiteY11" fmla="*/ 21736 h 72663"/>
                <a:gd name="connsiteX12" fmla="*/ 62966 w 168367"/>
                <a:gd name="connsiteY12" fmla="*/ 27466 h 72663"/>
                <a:gd name="connsiteX13" fmla="*/ 56396 w 168367"/>
                <a:gd name="connsiteY13" fmla="*/ 47472 h 72663"/>
                <a:gd name="connsiteX14" fmla="*/ 45874 w 168367"/>
                <a:gd name="connsiteY14" fmla="*/ 45546 h 72663"/>
                <a:gd name="connsiteX15" fmla="*/ 34464 w 168367"/>
                <a:gd name="connsiteY15" fmla="*/ 45250 h 72663"/>
                <a:gd name="connsiteX16" fmla="*/ 181 w 168367"/>
                <a:gd name="connsiteY16" fmla="*/ 69801 h 72663"/>
                <a:gd name="connsiteX17" fmla="*/ 2799 w 168367"/>
                <a:gd name="connsiteY17" fmla="*/ 72122 h 72663"/>
                <a:gd name="connsiteX18" fmla="*/ 2799 w 168367"/>
                <a:gd name="connsiteY18" fmla="*/ 72122 h 72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8367" h="72663">
                  <a:moveTo>
                    <a:pt x="2799" y="72122"/>
                  </a:moveTo>
                  <a:cubicBezTo>
                    <a:pt x="9270" y="65108"/>
                    <a:pt x="20335" y="60761"/>
                    <a:pt x="29573" y="58735"/>
                  </a:cubicBezTo>
                  <a:cubicBezTo>
                    <a:pt x="39650" y="56562"/>
                    <a:pt x="47949" y="60958"/>
                    <a:pt x="57780" y="60613"/>
                  </a:cubicBezTo>
                  <a:cubicBezTo>
                    <a:pt x="76205" y="59970"/>
                    <a:pt x="78132" y="39075"/>
                    <a:pt x="76304" y="25045"/>
                  </a:cubicBezTo>
                  <a:cubicBezTo>
                    <a:pt x="72401" y="26972"/>
                    <a:pt x="68499" y="28898"/>
                    <a:pt x="64547" y="30776"/>
                  </a:cubicBezTo>
                  <a:cubicBezTo>
                    <a:pt x="75316" y="42434"/>
                    <a:pt x="91370" y="40063"/>
                    <a:pt x="105004" y="35320"/>
                  </a:cubicBezTo>
                  <a:cubicBezTo>
                    <a:pt x="115675" y="31616"/>
                    <a:pt x="126147" y="27170"/>
                    <a:pt x="136718" y="23119"/>
                  </a:cubicBezTo>
                  <a:cubicBezTo>
                    <a:pt x="147191" y="19068"/>
                    <a:pt x="159491" y="16253"/>
                    <a:pt x="167099" y="7558"/>
                  </a:cubicBezTo>
                  <a:cubicBezTo>
                    <a:pt x="169420" y="4891"/>
                    <a:pt x="168531" y="544"/>
                    <a:pt x="164629" y="149"/>
                  </a:cubicBezTo>
                  <a:cubicBezTo>
                    <a:pt x="155984" y="-741"/>
                    <a:pt x="148969" y="2520"/>
                    <a:pt x="141066" y="5681"/>
                  </a:cubicBezTo>
                  <a:cubicBezTo>
                    <a:pt x="131877" y="9386"/>
                    <a:pt x="122689" y="13141"/>
                    <a:pt x="113452" y="16845"/>
                  </a:cubicBezTo>
                  <a:cubicBezTo>
                    <a:pt x="103572" y="20846"/>
                    <a:pt x="84158" y="31714"/>
                    <a:pt x="74723" y="21736"/>
                  </a:cubicBezTo>
                  <a:cubicBezTo>
                    <a:pt x="70030" y="16796"/>
                    <a:pt x="62028" y="20846"/>
                    <a:pt x="62966" y="27466"/>
                  </a:cubicBezTo>
                  <a:cubicBezTo>
                    <a:pt x="63855" y="33789"/>
                    <a:pt x="65485" y="46880"/>
                    <a:pt x="56396" y="47472"/>
                  </a:cubicBezTo>
                  <a:cubicBezTo>
                    <a:pt x="52939" y="47720"/>
                    <a:pt x="49283" y="46040"/>
                    <a:pt x="45874" y="45546"/>
                  </a:cubicBezTo>
                  <a:cubicBezTo>
                    <a:pt x="42071" y="44953"/>
                    <a:pt x="38267" y="44953"/>
                    <a:pt x="34464" y="45250"/>
                  </a:cubicBezTo>
                  <a:cubicBezTo>
                    <a:pt x="17865" y="46682"/>
                    <a:pt x="7689" y="55524"/>
                    <a:pt x="181" y="69801"/>
                  </a:cubicBezTo>
                  <a:cubicBezTo>
                    <a:pt x="-610" y="71480"/>
                    <a:pt x="1366" y="73703"/>
                    <a:pt x="2799" y="72122"/>
                  </a:cubicBezTo>
                  <a:lnTo>
                    <a:pt x="2799" y="7212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1" name="任意多边形: 形状 260"/>
            <p:cNvSpPr/>
            <p:nvPr/>
          </p:nvSpPr>
          <p:spPr>
            <a:xfrm>
              <a:off x="6332555" y="6543358"/>
              <a:ext cx="58010" cy="51259"/>
            </a:xfrm>
            <a:custGeom>
              <a:avLst/>
              <a:gdLst>
                <a:gd name="connsiteX0" fmla="*/ 162 w 58010"/>
                <a:gd name="connsiteY0" fmla="*/ 41126 h 51259"/>
                <a:gd name="connsiteX1" fmla="*/ 8659 w 58010"/>
                <a:gd name="connsiteY1" fmla="*/ 49771 h 51259"/>
                <a:gd name="connsiteX2" fmla="*/ 6090 w 58010"/>
                <a:gd name="connsiteY2" fmla="*/ 47498 h 51259"/>
                <a:gd name="connsiteX3" fmla="*/ 16167 w 58010"/>
                <a:gd name="connsiteY3" fmla="*/ 50858 h 51259"/>
                <a:gd name="connsiteX4" fmla="*/ 20711 w 58010"/>
                <a:gd name="connsiteY4" fmla="*/ 46906 h 51259"/>
                <a:gd name="connsiteX5" fmla="*/ 26392 w 58010"/>
                <a:gd name="connsiteY5" fmla="*/ 24874 h 51259"/>
                <a:gd name="connsiteX6" fmla="*/ 17995 w 58010"/>
                <a:gd name="connsiteY6" fmla="*/ 28974 h 51259"/>
                <a:gd name="connsiteX7" fmla="*/ 43880 w 58010"/>
                <a:gd name="connsiteY7" fmla="*/ 26652 h 51259"/>
                <a:gd name="connsiteX8" fmla="*/ 54154 w 58010"/>
                <a:gd name="connsiteY8" fmla="*/ 17514 h 51259"/>
                <a:gd name="connsiteX9" fmla="*/ 57365 w 58010"/>
                <a:gd name="connsiteY9" fmla="*/ 11586 h 51259"/>
                <a:gd name="connsiteX10" fmla="*/ 58008 w 58010"/>
                <a:gd name="connsiteY10" fmla="*/ 7733 h 51259"/>
                <a:gd name="connsiteX11" fmla="*/ 57118 w 58010"/>
                <a:gd name="connsiteY11" fmla="*/ 3485 h 51259"/>
                <a:gd name="connsiteX12" fmla="*/ 49165 w 58010"/>
                <a:gd name="connsiteY12" fmla="*/ 1854 h 51259"/>
                <a:gd name="connsiteX13" fmla="*/ 48326 w 58010"/>
                <a:gd name="connsiteY13" fmla="*/ 3089 h 51259"/>
                <a:gd name="connsiteX14" fmla="*/ 50252 w 58010"/>
                <a:gd name="connsiteY14" fmla="*/ 1410 h 51259"/>
                <a:gd name="connsiteX15" fmla="*/ 45411 w 58010"/>
                <a:gd name="connsiteY15" fmla="*/ 5707 h 51259"/>
                <a:gd name="connsiteX16" fmla="*/ 44176 w 58010"/>
                <a:gd name="connsiteY16" fmla="*/ 7634 h 51259"/>
                <a:gd name="connsiteX17" fmla="*/ 43435 w 58010"/>
                <a:gd name="connsiteY17" fmla="*/ 8671 h 51259"/>
                <a:gd name="connsiteX18" fmla="*/ 40027 w 58010"/>
                <a:gd name="connsiteY18" fmla="*/ 11833 h 51259"/>
                <a:gd name="connsiteX19" fmla="*/ 37211 w 58010"/>
                <a:gd name="connsiteY19" fmla="*/ 13908 h 51259"/>
                <a:gd name="connsiteX20" fmla="*/ 29554 w 58010"/>
                <a:gd name="connsiteY20" fmla="*/ 16723 h 51259"/>
                <a:gd name="connsiteX21" fmla="*/ 22293 w 58010"/>
                <a:gd name="connsiteY21" fmla="*/ 16427 h 51259"/>
                <a:gd name="connsiteX22" fmla="*/ 13549 w 58010"/>
                <a:gd name="connsiteY22" fmla="*/ 22206 h 51259"/>
                <a:gd name="connsiteX23" fmla="*/ 9103 w 58010"/>
                <a:gd name="connsiteY23" fmla="*/ 44485 h 51259"/>
                <a:gd name="connsiteX24" fmla="*/ 12462 w 58010"/>
                <a:gd name="connsiteY24" fmla="*/ 39545 h 51259"/>
                <a:gd name="connsiteX25" fmla="*/ 6435 w 58010"/>
                <a:gd name="connsiteY25" fmla="*/ 43004 h 51259"/>
                <a:gd name="connsiteX26" fmla="*/ 10486 w 58010"/>
                <a:gd name="connsiteY26" fmla="*/ 41027 h 51259"/>
                <a:gd name="connsiteX27" fmla="*/ 3570 w 58010"/>
                <a:gd name="connsiteY27" fmla="*/ 38854 h 51259"/>
                <a:gd name="connsiteX28" fmla="*/ 162 w 58010"/>
                <a:gd name="connsiteY28" fmla="*/ 41126 h 51259"/>
                <a:gd name="connsiteX29" fmla="*/ 162 w 58010"/>
                <a:gd name="connsiteY29" fmla="*/ 41126 h 5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010" h="51259">
                  <a:moveTo>
                    <a:pt x="162" y="41126"/>
                  </a:moveTo>
                  <a:cubicBezTo>
                    <a:pt x="1693" y="44930"/>
                    <a:pt x="4855" y="48338"/>
                    <a:pt x="8659" y="49771"/>
                  </a:cubicBezTo>
                  <a:cubicBezTo>
                    <a:pt x="7819" y="49030"/>
                    <a:pt x="6930" y="48239"/>
                    <a:pt x="6090" y="47498"/>
                  </a:cubicBezTo>
                  <a:cubicBezTo>
                    <a:pt x="7819" y="51500"/>
                    <a:pt x="12462" y="51698"/>
                    <a:pt x="16167" y="50858"/>
                  </a:cubicBezTo>
                  <a:cubicBezTo>
                    <a:pt x="18143" y="50413"/>
                    <a:pt x="20168" y="48981"/>
                    <a:pt x="20711" y="46906"/>
                  </a:cubicBezTo>
                  <a:cubicBezTo>
                    <a:pt x="22688" y="39595"/>
                    <a:pt x="24515" y="32234"/>
                    <a:pt x="26392" y="24874"/>
                  </a:cubicBezTo>
                  <a:cubicBezTo>
                    <a:pt x="23577" y="26257"/>
                    <a:pt x="20810" y="27641"/>
                    <a:pt x="17995" y="28974"/>
                  </a:cubicBezTo>
                  <a:cubicBezTo>
                    <a:pt x="26541" y="31988"/>
                    <a:pt x="35976" y="31098"/>
                    <a:pt x="43880" y="26652"/>
                  </a:cubicBezTo>
                  <a:cubicBezTo>
                    <a:pt x="48029" y="24331"/>
                    <a:pt x="51388" y="21367"/>
                    <a:pt x="54154" y="17514"/>
                  </a:cubicBezTo>
                  <a:cubicBezTo>
                    <a:pt x="55389" y="15735"/>
                    <a:pt x="56674" y="13660"/>
                    <a:pt x="57365" y="11586"/>
                  </a:cubicBezTo>
                  <a:cubicBezTo>
                    <a:pt x="57760" y="10401"/>
                    <a:pt x="57958" y="9017"/>
                    <a:pt x="58008" y="7733"/>
                  </a:cubicBezTo>
                  <a:cubicBezTo>
                    <a:pt x="58057" y="6152"/>
                    <a:pt x="57316" y="4966"/>
                    <a:pt x="57118" y="3485"/>
                  </a:cubicBezTo>
                  <a:cubicBezTo>
                    <a:pt x="56624" y="-418"/>
                    <a:pt x="51191" y="-1159"/>
                    <a:pt x="49165" y="1854"/>
                  </a:cubicBezTo>
                  <a:cubicBezTo>
                    <a:pt x="48919" y="2250"/>
                    <a:pt x="48622" y="2694"/>
                    <a:pt x="48326" y="3089"/>
                  </a:cubicBezTo>
                  <a:cubicBezTo>
                    <a:pt x="48968" y="2546"/>
                    <a:pt x="49610" y="1953"/>
                    <a:pt x="50252" y="1410"/>
                  </a:cubicBezTo>
                  <a:cubicBezTo>
                    <a:pt x="48177" y="2349"/>
                    <a:pt x="46745" y="3880"/>
                    <a:pt x="45411" y="5707"/>
                  </a:cubicBezTo>
                  <a:cubicBezTo>
                    <a:pt x="44966" y="6350"/>
                    <a:pt x="44621" y="6992"/>
                    <a:pt x="44176" y="7634"/>
                  </a:cubicBezTo>
                  <a:cubicBezTo>
                    <a:pt x="44225" y="7584"/>
                    <a:pt x="42941" y="9313"/>
                    <a:pt x="43435" y="8671"/>
                  </a:cubicBezTo>
                  <a:cubicBezTo>
                    <a:pt x="42447" y="9857"/>
                    <a:pt x="41212" y="10845"/>
                    <a:pt x="40027" y="11833"/>
                  </a:cubicBezTo>
                  <a:cubicBezTo>
                    <a:pt x="38792" y="12821"/>
                    <a:pt x="37804" y="13562"/>
                    <a:pt x="37211" y="13908"/>
                  </a:cubicBezTo>
                  <a:cubicBezTo>
                    <a:pt x="34198" y="15636"/>
                    <a:pt x="32815" y="16180"/>
                    <a:pt x="29554" y="16723"/>
                  </a:cubicBezTo>
                  <a:cubicBezTo>
                    <a:pt x="27232" y="17119"/>
                    <a:pt x="24565" y="17069"/>
                    <a:pt x="22293" y="16427"/>
                  </a:cubicBezTo>
                  <a:cubicBezTo>
                    <a:pt x="17797" y="15143"/>
                    <a:pt x="14438" y="17958"/>
                    <a:pt x="13549" y="22206"/>
                  </a:cubicBezTo>
                  <a:cubicBezTo>
                    <a:pt x="12017" y="29616"/>
                    <a:pt x="10486" y="37026"/>
                    <a:pt x="9103" y="44485"/>
                  </a:cubicBezTo>
                  <a:cubicBezTo>
                    <a:pt x="10239" y="42855"/>
                    <a:pt x="11326" y="41176"/>
                    <a:pt x="12462" y="39545"/>
                  </a:cubicBezTo>
                  <a:cubicBezTo>
                    <a:pt x="10140" y="40583"/>
                    <a:pt x="8016" y="40632"/>
                    <a:pt x="6435" y="43004"/>
                  </a:cubicBezTo>
                  <a:cubicBezTo>
                    <a:pt x="7769" y="42361"/>
                    <a:pt x="9152" y="41670"/>
                    <a:pt x="10486" y="41027"/>
                  </a:cubicBezTo>
                  <a:cubicBezTo>
                    <a:pt x="7325" y="41126"/>
                    <a:pt x="5744" y="41324"/>
                    <a:pt x="3570" y="38854"/>
                  </a:cubicBezTo>
                  <a:cubicBezTo>
                    <a:pt x="1940" y="37075"/>
                    <a:pt x="-678" y="39051"/>
                    <a:pt x="162" y="41126"/>
                  </a:cubicBezTo>
                  <a:lnTo>
                    <a:pt x="162" y="4112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2" name="任意多边形: 形状 261"/>
            <p:cNvSpPr/>
            <p:nvPr/>
          </p:nvSpPr>
          <p:spPr>
            <a:xfrm>
              <a:off x="6493328" y="6420958"/>
              <a:ext cx="150755" cy="97226"/>
            </a:xfrm>
            <a:custGeom>
              <a:avLst/>
              <a:gdLst>
                <a:gd name="connsiteX0" fmla="*/ 2899 w 150755"/>
                <a:gd name="connsiteY0" fmla="*/ 97035 h 97226"/>
                <a:gd name="connsiteX1" fmla="*/ 33032 w 150755"/>
                <a:gd name="connsiteY1" fmla="*/ 62901 h 97226"/>
                <a:gd name="connsiteX2" fmla="*/ 23942 w 150755"/>
                <a:gd name="connsiteY2" fmla="*/ 64729 h 97226"/>
                <a:gd name="connsiteX3" fmla="*/ 78231 w 150755"/>
                <a:gd name="connsiteY3" fmla="*/ 50353 h 97226"/>
                <a:gd name="connsiteX4" fmla="*/ 85641 w 150755"/>
                <a:gd name="connsiteY4" fmla="*/ 41808 h 97226"/>
                <a:gd name="connsiteX5" fmla="*/ 97101 w 150755"/>
                <a:gd name="connsiteY5" fmla="*/ 39338 h 97226"/>
                <a:gd name="connsiteX6" fmla="*/ 113996 w 150755"/>
                <a:gd name="connsiteY6" fmla="*/ 27926 h 97226"/>
                <a:gd name="connsiteX7" fmla="*/ 128667 w 150755"/>
                <a:gd name="connsiteY7" fmla="*/ 15725 h 97226"/>
                <a:gd name="connsiteX8" fmla="*/ 142647 w 150755"/>
                <a:gd name="connsiteY8" fmla="*/ 17849 h 97226"/>
                <a:gd name="connsiteX9" fmla="*/ 150403 w 150755"/>
                <a:gd name="connsiteY9" fmla="*/ 9007 h 97226"/>
                <a:gd name="connsiteX10" fmla="*/ 124024 w 150755"/>
                <a:gd name="connsiteY10" fmla="*/ 1844 h 97226"/>
                <a:gd name="connsiteX11" fmla="*/ 90482 w 150755"/>
                <a:gd name="connsiteY11" fmla="*/ 25654 h 97226"/>
                <a:gd name="connsiteX12" fmla="*/ 71464 w 150755"/>
                <a:gd name="connsiteY12" fmla="*/ 33113 h 97226"/>
                <a:gd name="connsiteX13" fmla="*/ 62572 w 150755"/>
                <a:gd name="connsiteY13" fmla="*/ 48871 h 97226"/>
                <a:gd name="connsiteX14" fmla="*/ 31204 w 150755"/>
                <a:gd name="connsiteY14" fmla="*/ 53762 h 97226"/>
                <a:gd name="connsiteX15" fmla="*/ 22115 w 150755"/>
                <a:gd name="connsiteY15" fmla="*/ 55590 h 97226"/>
                <a:gd name="connsiteX16" fmla="*/ 132 w 150755"/>
                <a:gd name="connsiteY16" fmla="*/ 94516 h 97226"/>
                <a:gd name="connsiteX17" fmla="*/ 2899 w 150755"/>
                <a:gd name="connsiteY17" fmla="*/ 97035 h 97226"/>
                <a:gd name="connsiteX18" fmla="*/ 2899 w 150755"/>
                <a:gd name="connsiteY18" fmla="*/ 97035 h 97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755" h="97226">
                  <a:moveTo>
                    <a:pt x="2899" y="97035"/>
                  </a:moveTo>
                  <a:cubicBezTo>
                    <a:pt x="16483" y="90811"/>
                    <a:pt x="25967" y="75398"/>
                    <a:pt x="33032" y="62901"/>
                  </a:cubicBezTo>
                  <a:cubicBezTo>
                    <a:pt x="30018" y="63494"/>
                    <a:pt x="26956" y="64136"/>
                    <a:pt x="23942" y="64729"/>
                  </a:cubicBezTo>
                  <a:cubicBezTo>
                    <a:pt x="42615" y="79647"/>
                    <a:pt x="68598" y="71002"/>
                    <a:pt x="78231" y="50353"/>
                  </a:cubicBezTo>
                  <a:cubicBezTo>
                    <a:pt x="80059" y="46401"/>
                    <a:pt x="81245" y="43339"/>
                    <a:pt x="85641" y="41808"/>
                  </a:cubicBezTo>
                  <a:cubicBezTo>
                    <a:pt x="89297" y="40523"/>
                    <a:pt x="93347" y="40523"/>
                    <a:pt x="97101" y="39338"/>
                  </a:cubicBezTo>
                  <a:cubicBezTo>
                    <a:pt x="103820" y="37213"/>
                    <a:pt x="109056" y="32817"/>
                    <a:pt x="113996" y="27926"/>
                  </a:cubicBezTo>
                  <a:cubicBezTo>
                    <a:pt x="118491" y="23481"/>
                    <a:pt x="122641" y="18096"/>
                    <a:pt x="128667" y="15725"/>
                  </a:cubicBezTo>
                  <a:cubicBezTo>
                    <a:pt x="134497" y="13403"/>
                    <a:pt x="137460" y="15379"/>
                    <a:pt x="142647" y="17849"/>
                  </a:cubicBezTo>
                  <a:cubicBezTo>
                    <a:pt x="148328" y="20566"/>
                    <a:pt x="151934" y="13502"/>
                    <a:pt x="150403" y="9007"/>
                  </a:cubicBezTo>
                  <a:cubicBezTo>
                    <a:pt x="146846" y="-1466"/>
                    <a:pt x="132520" y="-1218"/>
                    <a:pt x="124024" y="1844"/>
                  </a:cubicBezTo>
                  <a:cubicBezTo>
                    <a:pt x="110686" y="6735"/>
                    <a:pt x="104166" y="22295"/>
                    <a:pt x="90482" y="25654"/>
                  </a:cubicBezTo>
                  <a:cubicBezTo>
                    <a:pt x="83517" y="27383"/>
                    <a:pt x="76799" y="27729"/>
                    <a:pt x="71464" y="33113"/>
                  </a:cubicBezTo>
                  <a:cubicBezTo>
                    <a:pt x="67018" y="37559"/>
                    <a:pt x="65931" y="43784"/>
                    <a:pt x="62572" y="48871"/>
                  </a:cubicBezTo>
                  <a:cubicBezTo>
                    <a:pt x="55953" y="58850"/>
                    <a:pt x="40540" y="60678"/>
                    <a:pt x="31204" y="53762"/>
                  </a:cubicBezTo>
                  <a:cubicBezTo>
                    <a:pt x="28586" y="51836"/>
                    <a:pt x="23695" y="52527"/>
                    <a:pt x="22115" y="55590"/>
                  </a:cubicBezTo>
                  <a:cubicBezTo>
                    <a:pt x="15397" y="68582"/>
                    <a:pt x="4924" y="80783"/>
                    <a:pt x="132" y="94516"/>
                  </a:cubicBezTo>
                  <a:cubicBezTo>
                    <a:pt x="-510" y="96245"/>
                    <a:pt x="1317" y="97776"/>
                    <a:pt x="2899" y="97035"/>
                  </a:cubicBezTo>
                  <a:lnTo>
                    <a:pt x="2899" y="9703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3" name="任意多边形: 形状 262"/>
            <p:cNvSpPr/>
            <p:nvPr/>
          </p:nvSpPr>
          <p:spPr>
            <a:xfrm>
              <a:off x="6153838" y="6544679"/>
              <a:ext cx="980498" cy="637763"/>
            </a:xfrm>
            <a:custGeom>
              <a:avLst/>
              <a:gdLst>
                <a:gd name="connsiteX0" fmla="*/ 6577 w 980498"/>
                <a:gd name="connsiteY0" fmla="*/ 326416 h 637763"/>
                <a:gd name="connsiteX1" fmla="*/ 136051 w 980498"/>
                <a:gd name="connsiteY1" fmla="*/ 633823 h 637763"/>
                <a:gd name="connsiteX2" fmla="*/ 148450 w 980498"/>
                <a:gd name="connsiteY2" fmla="*/ 634663 h 637763"/>
                <a:gd name="connsiteX3" fmla="*/ 286519 w 980498"/>
                <a:gd name="connsiteY3" fmla="*/ 553007 h 637763"/>
                <a:gd name="connsiteX4" fmla="*/ 449090 w 980498"/>
                <a:gd name="connsiteY4" fmla="*/ 490666 h 637763"/>
                <a:gd name="connsiteX5" fmla="*/ 782283 w 980498"/>
                <a:gd name="connsiteY5" fmla="*/ 389942 h 637763"/>
                <a:gd name="connsiteX6" fmla="*/ 974641 w 980498"/>
                <a:gd name="connsiteY6" fmla="*/ 361538 h 637763"/>
                <a:gd name="connsiteX7" fmla="*/ 979976 w 980498"/>
                <a:gd name="connsiteY7" fmla="*/ 350917 h 637763"/>
                <a:gd name="connsiteX8" fmla="*/ 797350 w 980498"/>
                <a:gd name="connsiteY8" fmla="*/ 2558 h 637763"/>
                <a:gd name="connsiteX9" fmla="*/ 790286 w 980498"/>
                <a:gd name="connsiteY9" fmla="*/ 138 h 637763"/>
                <a:gd name="connsiteX10" fmla="*/ 451510 w 980498"/>
                <a:gd name="connsiteY10" fmla="*/ 81300 h 637763"/>
                <a:gd name="connsiteX11" fmla="*/ 137286 w 980498"/>
                <a:gd name="connsiteY11" fmla="*/ 214083 h 637763"/>
                <a:gd name="connsiteX12" fmla="*/ 1834 w 980498"/>
                <a:gd name="connsiteY12" fmla="*/ 328737 h 637763"/>
                <a:gd name="connsiteX13" fmla="*/ 16160 w 980498"/>
                <a:gd name="connsiteY13" fmla="*/ 338271 h 637763"/>
                <a:gd name="connsiteX14" fmla="*/ 279850 w 980498"/>
                <a:gd name="connsiteY14" fmla="*/ 160387 h 637763"/>
                <a:gd name="connsiteX15" fmla="*/ 605288 w 980498"/>
                <a:gd name="connsiteY15" fmla="*/ 56106 h 637763"/>
                <a:gd name="connsiteX16" fmla="*/ 793052 w 980498"/>
                <a:gd name="connsiteY16" fmla="*/ 14957 h 637763"/>
                <a:gd name="connsiteX17" fmla="*/ 785988 w 980498"/>
                <a:gd name="connsiteY17" fmla="*/ 12537 h 637763"/>
                <a:gd name="connsiteX18" fmla="*/ 966540 w 980498"/>
                <a:gd name="connsiteY18" fmla="*/ 357438 h 637763"/>
                <a:gd name="connsiteX19" fmla="*/ 971875 w 980498"/>
                <a:gd name="connsiteY19" fmla="*/ 346818 h 637763"/>
                <a:gd name="connsiteX20" fmla="*/ 625492 w 980498"/>
                <a:gd name="connsiteY20" fmla="*/ 415481 h 637763"/>
                <a:gd name="connsiteX21" fmla="*/ 293138 w 980498"/>
                <a:gd name="connsiteY21" fmla="*/ 534779 h 637763"/>
                <a:gd name="connsiteX22" fmla="*/ 136545 w 980498"/>
                <a:gd name="connsiteY22" fmla="*/ 626710 h 637763"/>
                <a:gd name="connsiteX23" fmla="*/ 148944 w 980498"/>
                <a:gd name="connsiteY23" fmla="*/ 627550 h 637763"/>
                <a:gd name="connsiteX24" fmla="*/ 17741 w 980498"/>
                <a:gd name="connsiteY24" fmla="*/ 320982 h 637763"/>
                <a:gd name="connsiteX25" fmla="*/ 6577 w 980498"/>
                <a:gd name="connsiteY25" fmla="*/ 326416 h 637763"/>
                <a:gd name="connsiteX26" fmla="*/ 6577 w 980498"/>
                <a:gd name="connsiteY26" fmla="*/ 326416 h 637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80498" h="637763">
                  <a:moveTo>
                    <a:pt x="6577" y="326416"/>
                  </a:moveTo>
                  <a:cubicBezTo>
                    <a:pt x="52073" y="427930"/>
                    <a:pt x="96383" y="529839"/>
                    <a:pt x="136051" y="633823"/>
                  </a:cubicBezTo>
                  <a:cubicBezTo>
                    <a:pt x="138126" y="639257"/>
                    <a:pt x="145486" y="638615"/>
                    <a:pt x="148450" y="634663"/>
                  </a:cubicBezTo>
                  <a:cubicBezTo>
                    <a:pt x="181300" y="590402"/>
                    <a:pt x="237268" y="572322"/>
                    <a:pt x="286519" y="553007"/>
                  </a:cubicBezTo>
                  <a:cubicBezTo>
                    <a:pt x="340561" y="531815"/>
                    <a:pt x="394652" y="510722"/>
                    <a:pt x="449090" y="490666"/>
                  </a:cubicBezTo>
                  <a:cubicBezTo>
                    <a:pt x="558014" y="450555"/>
                    <a:pt x="668666" y="414345"/>
                    <a:pt x="782283" y="389942"/>
                  </a:cubicBezTo>
                  <a:cubicBezTo>
                    <a:pt x="845711" y="376308"/>
                    <a:pt x="909929" y="366478"/>
                    <a:pt x="974641" y="361538"/>
                  </a:cubicBezTo>
                  <a:cubicBezTo>
                    <a:pt x="979976" y="361143"/>
                    <a:pt x="981409" y="354918"/>
                    <a:pt x="979976" y="350917"/>
                  </a:cubicBezTo>
                  <a:cubicBezTo>
                    <a:pt x="935271" y="227075"/>
                    <a:pt x="873622" y="109852"/>
                    <a:pt x="797350" y="2558"/>
                  </a:cubicBezTo>
                  <a:cubicBezTo>
                    <a:pt x="795868" y="483"/>
                    <a:pt x="792657" y="-356"/>
                    <a:pt x="790286" y="138"/>
                  </a:cubicBezTo>
                  <a:cubicBezTo>
                    <a:pt x="676570" y="23602"/>
                    <a:pt x="562805" y="47907"/>
                    <a:pt x="451510" y="81300"/>
                  </a:cubicBezTo>
                  <a:cubicBezTo>
                    <a:pt x="342833" y="113903"/>
                    <a:pt x="234551" y="155002"/>
                    <a:pt x="137286" y="214083"/>
                  </a:cubicBezTo>
                  <a:cubicBezTo>
                    <a:pt x="86355" y="245056"/>
                    <a:pt x="39230" y="282007"/>
                    <a:pt x="1834" y="328737"/>
                  </a:cubicBezTo>
                  <a:cubicBezTo>
                    <a:pt x="-5081" y="337382"/>
                    <a:pt x="9294" y="346866"/>
                    <a:pt x="16160" y="338271"/>
                  </a:cubicBezTo>
                  <a:cubicBezTo>
                    <a:pt x="83392" y="254541"/>
                    <a:pt x="183078" y="202375"/>
                    <a:pt x="279850" y="160387"/>
                  </a:cubicBezTo>
                  <a:cubicBezTo>
                    <a:pt x="384526" y="114990"/>
                    <a:pt x="494487" y="82633"/>
                    <a:pt x="605288" y="56106"/>
                  </a:cubicBezTo>
                  <a:cubicBezTo>
                    <a:pt x="667629" y="41188"/>
                    <a:pt x="730316" y="27949"/>
                    <a:pt x="793052" y="14957"/>
                  </a:cubicBezTo>
                  <a:cubicBezTo>
                    <a:pt x="790681" y="14167"/>
                    <a:pt x="788360" y="13327"/>
                    <a:pt x="785988" y="12537"/>
                  </a:cubicBezTo>
                  <a:cubicBezTo>
                    <a:pt x="861519" y="118645"/>
                    <a:pt x="922230" y="234979"/>
                    <a:pt x="966540" y="357438"/>
                  </a:cubicBezTo>
                  <a:cubicBezTo>
                    <a:pt x="968318" y="353881"/>
                    <a:pt x="970097" y="350374"/>
                    <a:pt x="971875" y="346818"/>
                  </a:cubicBezTo>
                  <a:cubicBezTo>
                    <a:pt x="854109" y="355808"/>
                    <a:pt x="738368" y="381397"/>
                    <a:pt x="625492" y="415481"/>
                  </a:cubicBezTo>
                  <a:cubicBezTo>
                    <a:pt x="512764" y="449566"/>
                    <a:pt x="402704" y="491703"/>
                    <a:pt x="293138" y="534779"/>
                  </a:cubicBezTo>
                  <a:cubicBezTo>
                    <a:pt x="237268" y="556712"/>
                    <a:pt x="173791" y="576373"/>
                    <a:pt x="136545" y="626710"/>
                  </a:cubicBezTo>
                  <a:cubicBezTo>
                    <a:pt x="140694" y="627006"/>
                    <a:pt x="144844" y="627253"/>
                    <a:pt x="148944" y="627550"/>
                  </a:cubicBezTo>
                  <a:cubicBezTo>
                    <a:pt x="109227" y="523813"/>
                    <a:pt x="66547" y="420817"/>
                    <a:pt x="17741" y="320982"/>
                  </a:cubicBezTo>
                  <a:cubicBezTo>
                    <a:pt x="14234" y="313720"/>
                    <a:pt x="3317" y="319104"/>
                    <a:pt x="6577" y="326416"/>
                  </a:cubicBezTo>
                  <a:lnTo>
                    <a:pt x="6577" y="32641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4" name="任意多边形: 形状 263"/>
            <p:cNvSpPr/>
            <p:nvPr/>
          </p:nvSpPr>
          <p:spPr>
            <a:xfrm>
              <a:off x="7511660" y="5816807"/>
              <a:ext cx="613421" cy="533991"/>
            </a:xfrm>
            <a:custGeom>
              <a:avLst/>
              <a:gdLst>
                <a:gd name="connsiteX0" fmla="*/ 119055 w 613421"/>
                <a:gd name="connsiteY0" fmla="*/ 67847 h 533991"/>
                <a:gd name="connsiteX1" fmla="*/ 9390 w 613421"/>
                <a:gd name="connsiteY1" fmla="*/ 185910 h 533991"/>
                <a:gd name="connsiteX2" fmla="*/ 30089 w 613421"/>
                <a:gd name="connsiteY2" fmla="*/ 361620 h 533991"/>
                <a:gd name="connsiteX3" fmla="*/ 312846 w 613421"/>
                <a:gd name="connsiteY3" fmla="*/ 533922 h 533991"/>
                <a:gd name="connsiteX4" fmla="*/ 476948 w 613421"/>
                <a:gd name="connsiteY4" fmla="*/ 484277 h 533991"/>
                <a:gd name="connsiteX5" fmla="*/ 555640 w 613421"/>
                <a:gd name="connsiteY5" fmla="*/ 417342 h 533991"/>
                <a:gd name="connsiteX6" fmla="*/ 604594 w 613421"/>
                <a:gd name="connsiteY6" fmla="*/ 345615 h 533991"/>
                <a:gd name="connsiteX7" fmla="*/ 574263 w 613421"/>
                <a:gd name="connsiteY7" fmla="*/ 173066 h 533991"/>
                <a:gd name="connsiteX8" fmla="*/ 458671 w 613421"/>
                <a:gd name="connsiteY8" fmla="*/ 49076 h 533991"/>
                <a:gd name="connsiteX9" fmla="*/ 287158 w 613421"/>
                <a:gd name="connsiteY9" fmla="*/ 121 h 533991"/>
                <a:gd name="connsiteX10" fmla="*/ 235932 w 613421"/>
                <a:gd name="connsiteY10" fmla="*/ 813 h 533991"/>
                <a:gd name="connsiteX11" fmla="*/ 186484 w 613421"/>
                <a:gd name="connsiteY11" fmla="*/ 5506 h 533991"/>
                <a:gd name="connsiteX12" fmla="*/ 140395 w 613421"/>
                <a:gd name="connsiteY12" fmla="*/ 29267 h 533991"/>
                <a:gd name="connsiteX13" fmla="*/ 95689 w 613421"/>
                <a:gd name="connsiteY13" fmla="*/ 60734 h 533991"/>
                <a:gd name="connsiteX14" fmla="*/ 50638 w 613421"/>
                <a:gd name="connsiteY14" fmla="*/ 94374 h 533991"/>
                <a:gd name="connsiteX15" fmla="*/ 58245 w 613421"/>
                <a:gd name="connsiteY15" fmla="*/ 105736 h 533991"/>
                <a:gd name="connsiteX16" fmla="*/ 143014 w 613421"/>
                <a:gd name="connsiteY16" fmla="*/ 47149 h 533991"/>
                <a:gd name="connsiteX17" fmla="*/ 187867 w 613421"/>
                <a:gd name="connsiteY17" fmla="*/ 21412 h 533991"/>
                <a:gd name="connsiteX18" fmla="*/ 237760 w 613421"/>
                <a:gd name="connsiteY18" fmla="*/ 16127 h 533991"/>
                <a:gd name="connsiteX19" fmla="*/ 411989 w 613421"/>
                <a:gd name="connsiteY19" fmla="*/ 41072 h 533991"/>
                <a:gd name="connsiteX20" fmla="*/ 534646 w 613421"/>
                <a:gd name="connsiteY20" fmla="*/ 141105 h 533991"/>
                <a:gd name="connsiteX21" fmla="*/ 576041 w 613421"/>
                <a:gd name="connsiteY21" fmla="*/ 210609 h 533991"/>
                <a:gd name="connsiteX22" fmla="*/ 598123 w 613421"/>
                <a:gd name="connsiteY22" fmla="*/ 294932 h 533991"/>
                <a:gd name="connsiteX23" fmla="*/ 511428 w 613421"/>
                <a:gd name="connsiteY23" fmla="*/ 438336 h 533991"/>
                <a:gd name="connsiteX24" fmla="*/ 356070 w 613421"/>
                <a:gd name="connsiteY24" fmla="*/ 515003 h 533991"/>
                <a:gd name="connsiteX25" fmla="*/ 194536 w 613421"/>
                <a:gd name="connsiteY25" fmla="*/ 497516 h 533991"/>
                <a:gd name="connsiteX26" fmla="*/ 67335 w 613421"/>
                <a:gd name="connsiteY26" fmla="*/ 396199 h 533991"/>
                <a:gd name="connsiteX27" fmla="*/ 13589 w 613421"/>
                <a:gd name="connsiteY27" fmla="*/ 231801 h 533991"/>
                <a:gd name="connsiteX28" fmla="*/ 86600 w 613421"/>
                <a:gd name="connsiteY28" fmla="*/ 93830 h 533991"/>
                <a:gd name="connsiteX29" fmla="*/ 120241 w 613421"/>
                <a:gd name="connsiteY29" fmla="*/ 70613 h 533991"/>
                <a:gd name="connsiteX30" fmla="*/ 119055 w 613421"/>
                <a:gd name="connsiteY30" fmla="*/ 67847 h 533991"/>
                <a:gd name="connsiteX31" fmla="*/ 119055 w 613421"/>
                <a:gd name="connsiteY31" fmla="*/ 67847 h 53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13421" h="533991">
                  <a:moveTo>
                    <a:pt x="119055" y="67847"/>
                  </a:moveTo>
                  <a:cubicBezTo>
                    <a:pt x="69064" y="92052"/>
                    <a:pt x="27717" y="132608"/>
                    <a:pt x="9390" y="185910"/>
                  </a:cubicBezTo>
                  <a:cubicBezTo>
                    <a:pt x="-10468" y="243656"/>
                    <a:pt x="3413" y="308369"/>
                    <a:pt x="30089" y="361620"/>
                  </a:cubicBezTo>
                  <a:cubicBezTo>
                    <a:pt x="83192" y="467679"/>
                    <a:pt x="193943" y="536491"/>
                    <a:pt x="312846" y="533922"/>
                  </a:cubicBezTo>
                  <a:cubicBezTo>
                    <a:pt x="370692" y="532688"/>
                    <a:pt x="428439" y="516040"/>
                    <a:pt x="476948" y="484277"/>
                  </a:cubicBezTo>
                  <a:cubicBezTo>
                    <a:pt x="505747" y="465407"/>
                    <a:pt x="531879" y="442190"/>
                    <a:pt x="555640" y="417342"/>
                  </a:cubicBezTo>
                  <a:cubicBezTo>
                    <a:pt x="575745" y="396347"/>
                    <a:pt x="594072" y="372982"/>
                    <a:pt x="604594" y="345615"/>
                  </a:cubicBezTo>
                  <a:cubicBezTo>
                    <a:pt x="626873" y="287868"/>
                    <a:pt x="603359" y="223996"/>
                    <a:pt x="574263" y="173066"/>
                  </a:cubicBezTo>
                  <a:cubicBezTo>
                    <a:pt x="545958" y="123618"/>
                    <a:pt x="506587" y="80097"/>
                    <a:pt x="458671" y="49076"/>
                  </a:cubicBezTo>
                  <a:cubicBezTo>
                    <a:pt x="406802" y="15534"/>
                    <a:pt x="348561" y="1257"/>
                    <a:pt x="287158" y="121"/>
                  </a:cubicBezTo>
                  <a:cubicBezTo>
                    <a:pt x="270067" y="-225"/>
                    <a:pt x="253024" y="220"/>
                    <a:pt x="235932" y="813"/>
                  </a:cubicBezTo>
                  <a:cubicBezTo>
                    <a:pt x="219433" y="1356"/>
                    <a:pt x="202588" y="1455"/>
                    <a:pt x="186484" y="5506"/>
                  </a:cubicBezTo>
                  <a:cubicBezTo>
                    <a:pt x="169244" y="9853"/>
                    <a:pt x="154771" y="19189"/>
                    <a:pt x="140395" y="29267"/>
                  </a:cubicBezTo>
                  <a:cubicBezTo>
                    <a:pt x="125477" y="39739"/>
                    <a:pt x="110608" y="50261"/>
                    <a:pt x="95689" y="60734"/>
                  </a:cubicBezTo>
                  <a:cubicBezTo>
                    <a:pt x="80327" y="71552"/>
                    <a:pt x="65211" y="82518"/>
                    <a:pt x="50638" y="94374"/>
                  </a:cubicBezTo>
                  <a:cubicBezTo>
                    <a:pt x="44760" y="99165"/>
                    <a:pt x="51527" y="109836"/>
                    <a:pt x="58245" y="105736"/>
                  </a:cubicBezTo>
                  <a:cubicBezTo>
                    <a:pt x="87539" y="87754"/>
                    <a:pt x="115103" y="67106"/>
                    <a:pt x="143014" y="47149"/>
                  </a:cubicBezTo>
                  <a:cubicBezTo>
                    <a:pt x="156993" y="37121"/>
                    <a:pt x="171072" y="26155"/>
                    <a:pt x="187867" y="21412"/>
                  </a:cubicBezTo>
                  <a:cubicBezTo>
                    <a:pt x="204021" y="16868"/>
                    <a:pt x="221113" y="16670"/>
                    <a:pt x="237760" y="16127"/>
                  </a:cubicBezTo>
                  <a:cubicBezTo>
                    <a:pt x="297434" y="14150"/>
                    <a:pt x="356712" y="16127"/>
                    <a:pt x="411989" y="41072"/>
                  </a:cubicBezTo>
                  <a:cubicBezTo>
                    <a:pt x="460646" y="63006"/>
                    <a:pt x="502438" y="98820"/>
                    <a:pt x="534646" y="141105"/>
                  </a:cubicBezTo>
                  <a:cubicBezTo>
                    <a:pt x="551046" y="162594"/>
                    <a:pt x="564878" y="186008"/>
                    <a:pt x="576041" y="210609"/>
                  </a:cubicBezTo>
                  <a:cubicBezTo>
                    <a:pt x="587996" y="236987"/>
                    <a:pt x="597777" y="265688"/>
                    <a:pt x="598123" y="294932"/>
                  </a:cubicBezTo>
                  <a:cubicBezTo>
                    <a:pt x="598815" y="355298"/>
                    <a:pt x="553714" y="400991"/>
                    <a:pt x="511428" y="438336"/>
                  </a:cubicBezTo>
                  <a:cubicBezTo>
                    <a:pt x="466821" y="477756"/>
                    <a:pt x="415052" y="505074"/>
                    <a:pt x="356070" y="515003"/>
                  </a:cubicBezTo>
                  <a:cubicBezTo>
                    <a:pt x="301929" y="524092"/>
                    <a:pt x="245367" y="518461"/>
                    <a:pt x="194536" y="497516"/>
                  </a:cubicBezTo>
                  <a:cubicBezTo>
                    <a:pt x="143705" y="476571"/>
                    <a:pt x="99592" y="440560"/>
                    <a:pt x="67335" y="396199"/>
                  </a:cubicBezTo>
                  <a:cubicBezTo>
                    <a:pt x="33596" y="349765"/>
                    <a:pt x="10181" y="289844"/>
                    <a:pt x="13589" y="231801"/>
                  </a:cubicBezTo>
                  <a:cubicBezTo>
                    <a:pt x="16800" y="177660"/>
                    <a:pt x="46390" y="128903"/>
                    <a:pt x="86600" y="93830"/>
                  </a:cubicBezTo>
                  <a:cubicBezTo>
                    <a:pt x="96924" y="84791"/>
                    <a:pt x="108187" y="77183"/>
                    <a:pt x="120241" y="70613"/>
                  </a:cubicBezTo>
                  <a:cubicBezTo>
                    <a:pt x="122069" y="69625"/>
                    <a:pt x="120784" y="66958"/>
                    <a:pt x="119055" y="67847"/>
                  </a:cubicBezTo>
                  <a:lnTo>
                    <a:pt x="119055" y="6784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5" name="任意多边形: 形状 264"/>
            <p:cNvSpPr/>
            <p:nvPr/>
          </p:nvSpPr>
          <p:spPr>
            <a:xfrm>
              <a:off x="6805235" y="5305743"/>
              <a:ext cx="368036" cy="394693"/>
            </a:xfrm>
            <a:custGeom>
              <a:avLst/>
              <a:gdLst>
                <a:gd name="connsiteX0" fmla="*/ 63359 w 368036"/>
                <a:gd name="connsiteY0" fmla="*/ 46937 h 394693"/>
                <a:gd name="connsiteX1" fmla="*/ 6748 w 368036"/>
                <a:gd name="connsiteY1" fmla="*/ 128741 h 394693"/>
                <a:gd name="connsiteX2" fmla="*/ 8131 w 368036"/>
                <a:gd name="connsiteY2" fmla="*/ 229663 h 394693"/>
                <a:gd name="connsiteX3" fmla="*/ 78474 w 368036"/>
                <a:gd name="connsiteY3" fmla="*/ 333795 h 394693"/>
                <a:gd name="connsiteX4" fmla="*/ 176976 w 368036"/>
                <a:gd name="connsiteY4" fmla="*/ 392381 h 394693"/>
                <a:gd name="connsiteX5" fmla="*/ 285257 w 368036"/>
                <a:gd name="connsiteY5" fmla="*/ 360618 h 394693"/>
                <a:gd name="connsiteX6" fmla="*/ 353526 w 368036"/>
                <a:gd name="connsiteY6" fmla="*/ 268638 h 394693"/>
                <a:gd name="connsiteX7" fmla="*/ 361380 w 368036"/>
                <a:gd name="connsiteY7" fmla="*/ 158479 h 394693"/>
                <a:gd name="connsiteX8" fmla="*/ 296767 w 368036"/>
                <a:gd name="connsiteY8" fmla="*/ 65214 h 394693"/>
                <a:gd name="connsiteX9" fmla="*/ 183249 w 368036"/>
                <a:gd name="connsiteY9" fmla="*/ 4059 h 394693"/>
                <a:gd name="connsiteX10" fmla="*/ 60346 w 368036"/>
                <a:gd name="connsiteY10" fmla="*/ 36860 h 394693"/>
                <a:gd name="connsiteX11" fmla="*/ 72448 w 368036"/>
                <a:gd name="connsiteY11" fmla="*/ 47382 h 394693"/>
                <a:gd name="connsiteX12" fmla="*/ 174258 w 368036"/>
                <a:gd name="connsiteY12" fmla="*/ 20805 h 394693"/>
                <a:gd name="connsiteX13" fmla="*/ 267919 w 368036"/>
                <a:gd name="connsiteY13" fmla="*/ 64869 h 394693"/>
                <a:gd name="connsiteX14" fmla="*/ 346412 w 368036"/>
                <a:gd name="connsiteY14" fmla="*/ 241864 h 394693"/>
                <a:gd name="connsiteX15" fmla="*/ 297459 w 368036"/>
                <a:gd name="connsiteY15" fmla="*/ 326879 h 394693"/>
                <a:gd name="connsiteX16" fmla="*/ 198513 w 368036"/>
                <a:gd name="connsiteY16" fmla="*/ 380476 h 394693"/>
                <a:gd name="connsiteX17" fmla="*/ 103717 w 368036"/>
                <a:gd name="connsiteY17" fmla="*/ 338389 h 394693"/>
                <a:gd name="connsiteX18" fmla="*/ 29965 w 368036"/>
                <a:gd name="connsiteY18" fmla="*/ 246458 h 394693"/>
                <a:gd name="connsiteX19" fmla="*/ 16875 w 368036"/>
                <a:gd name="connsiteY19" fmla="*/ 142622 h 394693"/>
                <a:gd name="connsiteX20" fmla="*/ 65335 w 368036"/>
                <a:gd name="connsiteY20" fmla="*/ 49259 h 394693"/>
                <a:gd name="connsiteX21" fmla="*/ 63359 w 368036"/>
                <a:gd name="connsiteY21" fmla="*/ 46937 h 394693"/>
                <a:gd name="connsiteX22" fmla="*/ 63359 w 368036"/>
                <a:gd name="connsiteY22" fmla="*/ 46937 h 39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68036" h="394693">
                  <a:moveTo>
                    <a:pt x="63359" y="46937"/>
                  </a:moveTo>
                  <a:cubicBezTo>
                    <a:pt x="36288" y="68722"/>
                    <a:pt x="16381" y="95002"/>
                    <a:pt x="6748" y="128741"/>
                  </a:cubicBezTo>
                  <a:cubicBezTo>
                    <a:pt x="-2539" y="161443"/>
                    <a:pt x="-2391" y="197257"/>
                    <a:pt x="8131" y="229663"/>
                  </a:cubicBezTo>
                  <a:cubicBezTo>
                    <a:pt x="21073" y="269527"/>
                    <a:pt x="49428" y="304254"/>
                    <a:pt x="78474" y="333795"/>
                  </a:cubicBezTo>
                  <a:cubicBezTo>
                    <a:pt x="105644" y="361458"/>
                    <a:pt x="138296" y="384774"/>
                    <a:pt x="176976" y="392381"/>
                  </a:cubicBezTo>
                  <a:cubicBezTo>
                    <a:pt x="217285" y="400334"/>
                    <a:pt x="254729" y="387293"/>
                    <a:pt x="285257" y="360618"/>
                  </a:cubicBezTo>
                  <a:cubicBezTo>
                    <a:pt x="313809" y="335721"/>
                    <a:pt x="338213" y="303316"/>
                    <a:pt x="353526" y="268638"/>
                  </a:cubicBezTo>
                  <a:cubicBezTo>
                    <a:pt x="368889" y="233861"/>
                    <a:pt x="372939" y="195034"/>
                    <a:pt x="361380" y="158479"/>
                  </a:cubicBezTo>
                  <a:cubicBezTo>
                    <a:pt x="349772" y="121727"/>
                    <a:pt x="325566" y="90309"/>
                    <a:pt x="296767" y="65214"/>
                  </a:cubicBezTo>
                  <a:cubicBezTo>
                    <a:pt x="264658" y="37205"/>
                    <a:pt x="225090" y="13544"/>
                    <a:pt x="183249" y="4059"/>
                  </a:cubicBezTo>
                  <a:cubicBezTo>
                    <a:pt x="141013" y="-5524"/>
                    <a:pt x="88601" y="502"/>
                    <a:pt x="60346" y="36860"/>
                  </a:cubicBezTo>
                  <a:cubicBezTo>
                    <a:pt x="54615" y="44220"/>
                    <a:pt x="65680" y="53309"/>
                    <a:pt x="72448" y="47382"/>
                  </a:cubicBezTo>
                  <a:cubicBezTo>
                    <a:pt x="101247" y="22386"/>
                    <a:pt x="136864" y="13494"/>
                    <a:pt x="174258" y="20805"/>
                  </a:cubicBezTo>
                  <a:cubicBezTo>
                    <a:pt x="208096" y="27424"/>
                    <a:pt x="240205" y="44813"/>
                    <a:pt x="267919" y="64869"/>
                  </a:cubicBezTo>
                  <a:cubicBezTo>
                    <a:pt x="324035" y="105425"/>
                    <a:pt x="367012" y="170581"/>
                    <a:pt x="346412" y="241864"/>
                  </a:cubicBezTo>
                  <a:cubicBezTo>
                    <a:pt x="337224" y="273578"/>
                    <a:pt x="318898" y="302032"/>
                    <a:pt x="297459" y="326879"/>
                  </a:cubicBezTo>
                  <a:cubicBezTo>
                    <a:pt x="271920" y="356468"/>
                    <a:pt x="239465" y="381810"/>
                    <a:pt x="198513" y="380476"/>
                  </a:cubicBezTo>
                  <a:cubicBezTo>
                    <a:pt x="162699" y="379340"/>
                    <a:pt x="130146" y="361606"/>
                    <a:pt x="103717" y="338389"/>
                  </a:cubicBezTo>
                  <a:cubicBezTo>
                    <a:pt x="74819" y="312949"/>
                    <a:pt x="47304" y="280988"/>
                    <a:pt x="29965" y="246458"/>
                  </a:cubicBezTo>
                  <a:cubicBezTo>
                    <a:pt x="13861" y="214398"/>
                    <a:pt x="9712" y="177695"/>
                    <a:pt x="16875" y="142622"/>
                  </a:cubicBezTo>
                  <a:cubicBezTo>
                    <a:pt x="23790" y="108883"/>
                    <a:pt x="39944" y="72970"/>
                    <a:pt x="65335" y="49259"/>
                  </a:cubicBezTo>
                  <a:cubicBezTo>
                    <a:pt x="66915" y="47925"/>
                    <a:pt x="64939" y="45653"/>
                    <a:pt x="63359" y="46937"/>
                  </a:cubicBezTo>
                  <a:lnTo>
                    <a:pt x="63359" y="4693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6" name="任意多边形: 形状 265"/>
            <p:cNvSpPr/>
            <p:nvPr/>
          </p:nvSpPr>
          <p:spPr>
            <a:xfrm>
              <a:off x="7131593" y="5006560"/>
              <a:ext cx="467001" cy="233747"/>
            </a:xfrm>
            <a:custGeom>
              <a:avLst/>
              <a:gdLst>
                <a:gd name="connsiteX0" fmla="*/ 4493 w 467001"/>
                <a:gd name="connsiteY0" fmla="*/ 233047 h 233747"/>
                <a:gd name="connsiteX1" fmla="*/ 9927 w 467001"/>
                <a:gd name="connsiteY1" fmla="*/ 203111 h 233747"/>
                <a:gd name="connsiteX2" fmla="*/ 6074 w 467001"/>
                <a:gd name="connsiteY2" fmla="*/ 204988 h 233747"/>
                <a:gd name="connsiteX3" fmla="*/ 22820 w 467001"/>
                <a:gd name="connsiteY3" fmla="*/ 217437 h 233747"/>
                <a:gd name="connsiteX4" fmla="*/ 39072 w 467001"/>
                <a:gd name="connsiteY4" fmla="*/ 225291 h 233747"/>
                <a:gd name="connsiteX5" fmla="*/ 55917 w 467001"/>
                <a:gd name="connsiteY5" fmla="*/ 210768 h 233747"/>
                <a:gd name="connsiteX6" fmla="*/ 73305 w 467001"/>
                <a:gd name="connsiteY6" fmla="*/ 171694 h 233747"/>
                <a:gd name="connsiteX7" fmla="*/ 60116 w 467001"/>
                <a:gd name="connsiteY7" fmla="*/ 172534 h 233747"/>
                <a:gd name="connsiteX8" fmla="*/ 115096 w 467001"/>
                <a:gd name="connsiteY8" fmla="*/ 179943 h 233747"/>
                <a:gd name="connsiteX9" fmla="*/ 146959 w 467001"/>
                <a:gd name="connsiteY9" fmla="*/ 149415 h 233747"/>
                <a:gd name="connsiteX10" fmla="*/ 188404 w 467001"/>
                <a:gd name="connsiteY10" fmla="*/ 140078 h 233747"/>
                <a:gd name="connsiteX11" fmla="*/ 208114 w 467001"/>
                <a:gd name="connsiteY11" fmla="*/ 133608 h 233747"/>
                <a:gd name="connsiteX12" fmla="*/ 229800 w 467001"/>
                <a:gd name="connsiteY12" fmla="*/ 120665 h 233747"/>
                <a:gd name="connsiteX13" fmla="*/ 269023 w 467001"/>
                <a:gd name="connsiteY13" fmla="*/ 120961 h 233747"/>
                <a:gd name="connsiteX14" fmla="*/ 295105 w 467001"/>
                <a:gd name="connsiteY14" fmla="*/ 98633 h 233747"/>
                <a:gd name="connsiteX15" fmla="*/ 306763 w 467001"/>
                <a:gd name="connsiteY15" fmla="*/ 85691 h 233747"/>
                <a:gd name="connsiteX16" fmla="*/ 325040 w 467001"/>
                <a:gd name="connsiteY16" fmla="*/ 80554 h 233747"/>
                <a:gd name="connsiteX17" fmla="*/ 354482 w 467001"/>
                <a:gd name="connsiteY17" fmla="*/ 62622 h 233747"/>
                <a:gd name="connsiteX18" fmla="*/ 373550 w 467001"/>
                <a:gd name="connsiteY18" fmla="*/ 31896 h 233747"/>
                <a:gd name="connsiteX19" fmla="*/ 362337 w 467001"/>
                <a:gd name="connsiteY19" fmla="*/ 31204 h 233747"/>
                <a:gd name="connsiteX20" fmla="*/ 403584 w 467001"/>
                <a:gd name="connsiteY20" fmla="*/ 43505 h 233747"/>
                <a:gd name="connsiteX21" fmla="*/ 428827 w 467001"/>
                <a:gd name="connsiteY21" fmla="*/ 32093 h 233747"/>
                <a:gd name="connsiteX22" fmla="*/ 442116 w 467001"/>
                <a:gd name="connsiteY22" fmla="*/ 23399 h 233747"/>
                <a:gd name="connsiteX23" fmla="*/ 450266 w 467001"/>
                <a:gd name="connsiteY23" fmla="*/ 18607 h 233747"/>
                <a:gd name="connsiteX24" fmla="*/ 453082 w 467001"/>
                <a:gd name="connsiteY24" fmla="*/ 17175 h 233747"/>
                <a:gd name="connsiteX25" fmla="*/ 458071 w 467001"/>
                <a:gd name="connsiteY25" fmla="*/ 7987 h 233747"/>
                <a:gd name="connsiteX26" fmla="*/ 452539 w 467001"/>
                <a:gd name="connsiteY26" fmla="*/ 12778 h 233747"/>
                <a:gd name="connsiteX27" fmla="*/ 466617 w 467001"/>
                <a:gd name="connsiteY27" fmla="*/ 12185 h 233747"/>
                <a:gd name="connsiteX28" fmla="*/ 460640 w 467001"/>
                <a:gd name="connsiteY28" fmla="*/ 923 h 233747"/>
                <a:gd name="connsiteX29" fmla="*/ 444684 w 467001"/>
                <a:gd name="connsiteY29" fmla="*/ 3640 h 233747"/>
                <a:gd name="connsiteX30" fmla="*/ 374242 w 467001"/>
                <a:gd name="connsiteY30" fmla="*/ 20732 h 233747"/>
                <a:gd name="connsiteX31" fmla="*/ 363028 w 467001"/>
                <a:gd name="connsiteY31" fmla="*/ 20040 h 233747"/>
                <a:gd name="connsiteX32" fmla="*/ 346233 w 467001"/>
                <a:gd name="connsiteY32" fmla="*/ 43257 h 233747"/>
                <a:gd name="connsiteX33" fmla="*/ 329240 w 467001"/>
                <a:gd name="connsiteY33" fmla="*/ 64548 h 233747"/>
                <a:gd name="connsiteX34" fmla="*/ 310369 w 467001"/>
                <a:gd name="connsiteY34" fmla="*/ 65931 h 233747"/>
                <a:gd name="connsiteX35" fmla="*/ 296982 w 467001"/>
                <a:gd name="connsiteY35" fmla="*/ 73193 h 233747"/>
                <a:gd name="connsiteX36" fmla="*/ 274654 w 467001"/>
                <a:gd name="connsiteY36" fmla="*/ 98386 h 233747"/>
                <a:gd name="connsiteX37" fmla="*/ 263046 w 467001"/>
                <a:gd name="connsiteY37" fmla="*/ 106438 h 233747"/>
                <a:gd name="connsiteX38" fmla="*/ 243632 w 467001"/>
                <a:gd name="connsiteY38" fmla="*/ 105104 h 233747"/>
                <a:gd name="connsiteX39" fmla="*/ 208559 w 467001"/>
                <a:gd name="connsiteY39" fmla="*/ 114490 h 233747"/>
                <a:gd name="connsiteX40" fmla="*/ 189293 w 467001"/>
                <a:gd name="connsiteY40" fmla="*/ 124073 h 233747"/>
                <a:gd name="connsiteX41" fmla="*/ 167706 w 467001"/>
                <a:gd name="connsiteY41" fmla="*/ 125259 h 233747"/>
                <a:gd name="connsiteX42" fmla="*/ 133424 w 467001"/>
                <a:gd name="connsiteY42" fmla="*/ 140375 h 233747"/>
                <a:gd name="connsiteX43" fmla="*/ 102105 w 467001"/>
                <a:gd name="connsiteY43" fmla="*/ 169866 h 233747"/>
                <a:gd name="connsiteX44" fmla="*/ 72861 w 467001"/>
                <a:gd name="connsiteY44" fmla="*/ 166309 h 233747"/>
                <a:gd name="connsiteX45" fmla="*/ 59671 w 467001"/>
                <a:gd name="connsiteY45" fmla="*/ 167149 h 233747"/>
                <a:gd name="connsiteX46" fmla="*/ 46976 w 467001"/>
                <a:gd name="connsiteY46" fmla="*/ 197430 h 233747"/>
                <a:gd name="connsiteX47" fmla="*/ 39122 w 467001"/>
                <a:gd name="connsiteY47" fmla="*/ 212250 h 233747"/>
                <a:gd name="connsiteX48" fmla="*/ 33540 w 467001"/>
                <a:gd name="connsiteY48" fmla="*/ 209879 h 233747"/>
                <a:gd name="connsiteX49" fmla="*/ 5432 w 467001"/>
                <a:gd name="connsiteY49" fmla="*/ 196541 h 233747"/>
                <a:gd name="connsiteX50" fmla="*/ 2171 w 467001"/>
                <a:gd name="connsiteY50" fmla="*/ 199357 h 233747"/>
                <a:gd name="connsiteX51" fmla="*/ 3110 w 467001"/>
                <a:gd name="connsiteY51" fmla="*/ 233244 h 233747"/>
                <a:gd name="connsiteX52" fmla="*/ 4493 w 467001"/>
                <a:gd name="connsiteY52" fmla="*/ 233047 h 233747"/>
                <a:gd name="connsiteX53" fmla="*/ 4493 w 467001"/>
                <a:gd name="connsiteY53" fmla="*/ 233047 h 233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67001" h="233747">
                  <a:moveTo>
                    <a:pt x="4493" y="233047"/>
                  </a:moveTo>
                  <a:cubicBezTo>
                    <a:pt x="2764" y="222821"/>
                    <a:pt x="5234" y="212250"/>
                    <a:pt x="9927" y="203111"/>
                  </a:cubicBezTo>
                  <a:cubicBezTo>
                    <a:pt x="8643" y="203753"/>
                    <a:pt x="7358" y="204396"/>
                    <a:pt x="6074" y="204988"/>
                  </a:cubicBezTo>
                  <a:cubicBezTo>
                    <a:pt x="12397" y="205581"/>
                    <a:pt x="18275" y="213485"/>
                    <a:pt x="22820" y="217437"/>
                  </a:cubicBezTo>
                  <a:cubicBezTo>
                    <a:pt x="27463" y="221438"/>
                    <a:pt x="32650" y="225439"/>
                    <a:pt x="39072" y="225291"/>
                  </a:cubicBezTo>
                  <a:cubicBezTo>
                    <a:pt x="47865" y="225143"/>
                    <a:pt x="52558" y="218030"/>
                    <a:pt x="55917" y="210768"/>
                  </a:cubicBezTo>
                  <a:cubicBezTo>
                    <a:pt x="61895" y="197826"/>
                    <a:pt x="67427" y="184686"/>
                    <a:pt x="73305" y="171694"/>
                  </a:cubicBezTo>
                  <a:cubicBezTo>
                    <a:pt x="68909" y="171990"/>
                    <a:pt x="64512" y="172237"/>
                    <a:pt x="60116" y="172534"/>
                  </a:cubicBezTo>
                  <a:cubicBezTo>
                    <a:pt x="69650" y="194516"/>
                    <a:pt x="98449" y="191058"/>
                    <a:pt x="115096" y="179943"/>
                  </a:cubicBezTo>
                  <a:cubicBezTo>
                    <a:pt x="127397" y="171743"/>
                    <a:pt x="135498" y="158652"/>
                    <a:pt x="146959" y="149415"/>
                  </a:cubicBezTo>
                  <a:cubicBezTo>
                    <a:pt x="159605" y="139190"/>
                    <a:pt x="173338" y="141610"/>
                    <a:pt x="188404" y="140078"/>
                  </a:cubicBezTo>
                  <a:cubicBezTo>
                    <a:pt x="195419" y="139338"/>
                    <a:pt x="202038" y="137214"/>
                    <a:pt x="208114" y="133608"/>
                  </a:cubicBezTo>
                  <a:cubicBezTo>
                    <a:pt x="215178" y="129409"/>
                    <a:pt x="221748" y="122937"/>
                    <a:pt x="229800" y="120665"/>
                  </a:cubicBezTo>
                  <a:cubicBezTo>
                    <a:pt x="242693" y="117059"/>
                    <a:pt x="255685" y="125556"/>
                    <a:pt x="269023" y="120961"/>
                  </a:cubicBezTo>
                  <a:cubicBezTo>
                    <a:pt x="280286" y="117059"/>
                    <a:pt x="287893" y="107624"/>
                    <a:pt x="295105" y="98633"/>
                  </a:cubicBezTo>
                  <a:cubicBezTo>
                    <a:pt x="298711" y="94089"/>
                    <a:pt x="302268" y="89395"/>
                    <a:pt x="306763" y="85691"/>
                  </a:cubicBezTo>
                  <a:cubicBezTo>
                    <a:pt x="312543" y="80850"/>
                    <a:pt x="317779" y="80603"/>
                    <a:pt x="325040" y="80554"/>
                  </a:cubicBezTo>
                  <a:cubicBezTo>
                    <a:pt x="338477" y="80504"/>
                    <a:pt x="348060" y="74329"/>
                    <a:pt x="354482" y="62622"/>
                  </a:cubicBezTo>
                  <a:cubicBezTo>
                    <a:pt x="360262" y="52149"/>
                    <a:pt x="363177" y="38960"/>
                    <a:pt x="373550" y="31896"/>
                  </a:cubicBezTo>
                  <a:cubicBezTo>
                    <a:pt x="369796" y="31649"/>
                    <a:pt x="366091" y="31451"/>
                    <a:pt x="362337" y="31204"/>
                  </a:cubicBezTo>
                  <a:cubicBezTo>
                    <a:pt x="371969" y="43801"/>
                    <a:pt x="388715" y="46716"/>
                    <a:pt x="403584" y="43505"/>
                  </a:cubicBezTo>
                  <a:cubicBezTo>
                    <a:pt x="412772" y="41528"/>
                    <a:pt x="420973" y="37082"/>
                    <a:pt x="428827" y="32093"/>
                  </a:cubicBezTo>
                  <a:cubicBezTo>
                    <a:pt x="433273" y="29278"/>
                    <a:pt x="437620" y="26215"/>
                    <a:pt x="442116" y="23399"/>
                  </a:cubicBezTo>
                  <a:cubicBezTo>
                    <a:pt x="444783" y="21720"/>
                    <a:pt x="447500" y="20040"/>
                    <a:pt x="450266" y="18607"/>
                  </a:cubicBezTo>
                  <a:cubicBezTo>
                    <a:pt x="451205" y="18114"/>
                    <a:pt x="452144" y="17669"/>
                    <a:pt x="453082" y="17175"/>
                  </a:cubicBezTo>
                  <a:cubicBezTo>
                    <a:pt x="457182" y="16187"/>
                    <a:pt x="458862" y="13124"/>
                    <a:pt x="458071" y="7987"/>
                  </a:cubicBezTo>
                  <a:cubicBezTo>
                    <a:pt x="455157" y="6851"/>
                    <a:pt x="451847" y="9715"/>
                    <a:pt x="452539" y="12778"/>
                  </a:cubicBezTo>
                  <a:cubicBezTo>
                    <a:pt x="454317" y="20139"/>
                    <a:pt x="464493" y="18756"/>
                    <a:pt x="466617" y="12185"/>
                  </a:cubicBezTo>
                  <a:cubicBezTo>
                    <a:pt x="468149" y="7443"/>
                    <a:pt x="464888" y="2751"/>
                    <a:pt x="460640" y="923"/>
                  </a:cubicBezTo>
                  <a:cubicBezTo>
                    <a:pt x="455206" y="-1448"/>
                    <a:pt x="449525" y="1219"/>
                    <a:pt x="444684" y="3640"/>
                  </a:cubicBezTo>
                  <a:cubicBezTo>
                    <a:pt x="427296" y="12433"/>
                    <a:pt x="392865" y="45184"/>
                    <a:pt x="374242" y="20732"/>
                  </a:cubicBezTo>
                  <a:cubicBezTo>
                    <a:pt x="371426" y="17027"/>
                    <a:pt x="366388" y="17767"/>
                    <a:pt x="363028" y="20040"/>
                  </a:cubicBezTo>
                  <a:cubicBezTo>
                    <a:pt x="354779" y="25622"/>
                    <a:pt x="350284" y="34464"/>
                    <a:pt x="346233" y="43257"/>
                  </a:cubicBezTo>
                  <a:cubicBezTo>
                    <a:pt x="342577" y="51210"/>
                    <a:pt x="339070" y="62868"/>
                    <a:pt x="329240" y="64548"/>
                  </a:cubicBezTo>
                  <a:cubicBezTo>
                    <a:pt x="322966" y="65635"/>
                    <a:pt x="316643" y="64153"/>
                    <a:pt x="310369" y="65931"/>
                  </a:cubicBezTo>
                  <a:cubicBezTo>
                    <a:pt x="305429" y="67364"/>
                    <a:pt x="300983" y="69933"/>
                    <a:pt x="296982" y="73193"/>
                  </a:cubicBezTo>
                  <a:cubicBezTo>
                    <a:pt x="288189" y="80306"/>
                    <a:pt x="282508" y="90334"/>
                    <a:pt x="274654" y="98386"/>
                  </a:cubicBezTo>
                  <a:cubicBezTo>
                    <a:pt x="271394" y="101745"/>
                    <a:pt x="267639" y="105104"/>
                    <a:pt x="263046" y="106438"/>
                  </a:cubicBezTo>
                  <a:cubicBezTo>
                    <a:pt x="256722" y="108217"/>
                    <a:pt x="249905" y="106092"/>
                    <a:pt x="243632" y="105104"/>
                  </a:cubicBezTo>
                  <a:cubicBezTo>
                    <a:pt x="230047" y="102980"/>
                    <a:pt x="219723" y="106883"/>
                    <a:pt x="208559" y="114490"/>
                  </a:cubicBezTo>
                  <a:cubicBezTo>
                    <a:pt x="202483" y="118640"/>
                    <a:pt x="196703" y="122789"/>
                    <a:pt x="189293" y="124073"/>
                  </a:cubicBezTo>
                  <a:cubicBezTo>
                    <a:pt x="182180" y="125308"/>
                    <a:pt x="174869" y="124765"/>
                    <a:pt x="167706" y="125259"/>
                  </a:cubicBezTo>
                  <a:cubicBezTo>
                    <a:pt x="154418" y="126099"/>
                    <a:pt x="143204" y="131384"/>
                    <a:pt x="133424" y="140375"/>
                  </a:cubicBezTo>
                  <a:cubicBezTo>
                    <a:pt x="123100" y="149909"/>
                    <a:pt x="114949" y="163493"/>
                    <a:pt x="102105" y="169866"/>
                  </a:cubicBezTo>
                  <a:cubicBezTo>
                    <a:pt x="93213" y="174263"/>
                    <a:pt x="78146" y="177226"/>
                    <a:pt x="72861" y="166309"/>
                  </a:cubicBezTo>
                  <a:cubicBezTo>
                    <a:pt x="69996" y="160480"/>
                    <a:pt x="61993" y="161567"/>
                    <a:pt x="59671" y="167149"/>
                  </a:cubicBezTo>
                  <a:cubicBezTo>
                    <a:pt x="55522" y="177276"/>
                    <a:pt x="51224" y="187353"/>
                    <a:pt x="46976" y="197430"/>
                  </a:cubicBezTo>
                  <a:cubicBezTo>
                    <a:pt x="45642" y="200641"/>
                    <a:pt x="43073" y="211361"/>
                    <a:pt x="39122" y="212250"/>
                  </a:cubicBezTo>
                  <a:cubicBezTo>
                    <a:pt x="37096" y="212695"/>
                    <a:pt x="35071" y="210966"/>
                    <a:pt x="33540" y="209879"/>
                  </a:cubicBezTo>
                  <a:cubicBezTo>
                    <a:pt x="24203" y="203210"/>
                    <a:pt x="17930" y="195356"/>
                    <a:pt x="5432" y="196541"/>
                  </a:cubicBezTo>
                  <a:cubicBezTo>
                    <a:pt x="3999" y="196690"/>
                    <a:pt x="2567" y="198023"/>
                    <a:pt x="2171" y="199357"/>
                  </a:cubicBezTo>
                  <a:cubicBezTo>
                    <a:pt x="-1286" y="211064"/>
                    <a:pt x="-348" y="221685"/>
                    <a:pt x="3110" y="233244"/>
                  </a:cubicBezTo>
                  <a:cubicBezTo>
                    <a:pt x="3505" y="234035"/>
                    <a:pt x="4641" y="233837"/>
                    <a:pt x="4493" y="233047"/>
                  </a:cubicBezTo>
                  <a:lnTo>
                    <a:pt x="4493" y="23304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7" name="任意多边形: 形状 266"/>
            <p:cNvSpPr/>
            <p:nvPr/>
          </p:nvSpPr>
          <p:spPr>
            <a:xfrm>
              <a:off x="7198035" y="5161536"/>
              <a:ext cx="349799" cy="184717"/>
            </a:xfrm>
            <a:custGeom>
              <a:avLst/>
              <a:gdLst>
                <a:gd name="connsiteX0" fmla="*/ 3159 w 349799"/>
                <a:gd name="connsiteY0" fmla="*/ 184623 h 184717"/>
                <a:gd name="connsiteX1" fmla="*/ 37393 w 349799"/>
                <a:gd name="connsiteY1" fmla="*/ 163530 h 184717"/>
                <a:gd name="connsiteX2" fmla="*/ 50335 w 349799"/>
                <a:gd name="connsiteY2" fmla="*/ 148068 h 184717"/>
                <a:gd name="connsiteX3" fmla="*/ 63870 w 349799"/>
                <a:gd name="connsiteY3" fmla="*/ 129198 h 184717"/>
                <a:gd name="connsiteX4" fmla="*/ 78789 w 349799"/>
                <a:gd name="connsiteY4" fmla="*/ 135571 h 184717"/>
                <a:gd name="connsiteX5" fmla="*/ 91830 w 349799"/>
                <a:gd name="connsiteY5" fmla="*/ 142783 h 184717"/>
                <a:gd name="connsiteX6" fmla="*/ 120580 w 349799"/>
                <a:gd name="connsiteY6" fmla="*/ 133891 h 184717"/>
                <a:gd name="connsiteX7" fmla="*/ 143451 w 349799"/>
                <a:gd name="connsiteY7" fmla="*/ 99410 h 184717"/>
                <a:gd name="connsiteX8" fmla="*/ 158765 w 349799"/>
                <a:gd name="connsiteY8" fmla="*/ 88246 h 184717"/>
                <a:gd name="connsiteX9" fmla="*/ 177289 w 349799"/>
                <a:gd name="connsiteY9" fmla="*/ 93137 h 184717"/>
                <a:gd name="connsiteX10" fmla="*/ 244175 w 349799"/>
                <a:gd name="connsiteY10" fmla="*/ 68932 h 184717"/>
                <a:gd name="connsiteX11" fmla="*/ 292537 w 349799"/>
                <a:gd name="connsiteY11" fmla="*/ 39589 h 184717"/>
                <a:gd name="connsiteX12" fmla="*/ 345738 w 349799"/>
                <a:gd name="connsiteY12" fmla="*/ 14890 h 184717"/>
                <a:gd name="connsiteX13" fmla="*/ 340897 w 349799"/>
                <a:gd name="connsiteY13" fmla="*/ 367 h 184717"/>
                <a:gd name="connsiteX14" fmla="*/ 251783 w 349799"/>
                <a:gd name="connsiteY14" fmla="*/ 45220 h 184717"/>
                <a:gd name="connsiteX15" fmla="*/ 215030 w 349799"/>
                <a:gd name="connsiteY15" fmla="*/ 69821 h 184717"/>
                <a:gd name="connsiteX16" fmla="*/ 178722 w 349799"/>
                <a:gd name="connsiteY16" fmla="*/ 77675 h 184717"/>
                <a:gd name="connsiteX17" fmla="*/ 145230 w 349799"/>
                <a:gd name="connsiteY17" fmla="*/ 77527 h 184717"/>
                <a:gd name="connsiteX18" fmla="*/ 121074 w 349799"/>
                <a:gd name="connsiteY18" fmla="*/ 107660 h 184717"/>
                <a:gd name="connsiteX19" fmla="*/ 93756 w 349799"/>
                <a:gd name="connsiteY19" fmla="*/ 128358 h 184717"/>
                <a:gd name="connsiteX20" fmla="*/ 80962 w 349799"/>
                <a:gd name="connsiteY20" fmla="*/ 116453 h 184717"/>
                <a:gd name="connsiteX21" fmla="*/ 65747 w 349799"/>
                <a:gd name="connsiteY21" fmla="*/ 113687 h 184717"/>
                <a:gd name="connsiteX22" fmla="*/ 37985 w 349799"/>
                <a:gd name="connsiteY22" fmla="*/ 143474 h 184717"/>
                <a:gd name="connsiteX23" fmla="*/ 739 w 349799"/>
                <a:gd name="connsiteY23" fmla="*/ 180128 h 184717"/>
                <a:gd name="connsiteX24" fmla="*/ 3159 w 349799"/>
                <a:gd name="connsiteY24" fmla="*/ 184623 h 184717"/>
                <a:gd name="connsiteX25" fmla="*/ 3159 w 349799"/>
                <a:gd name="connsiteY25" fmla="*/ 184623 h 18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49799" h="184717">
                  <a:moveTo>
                    <a:pt x="3159" y="184623"/>
                  </a:moveTo>
                  <a:cubicBezTo>
                    <a:pt x="16349" y="180573"/>
                    <a:pt x="27759" y="173311"/>
                    <a:pt x="37393" y="163530"/>
                  </a:cubicBezTo>
                  <a:cubicBezTo>
                    <a:pt x="42085" y="158738"/>
                    <a:pt x="46482" y="153552"/>
                    <a:pt x="50335" y="148068"/>
                  </a:cubicBezTo>
                  <a:cubicBezTo>
                    <a:pt x="54534" y="142091"/>
                    <a:pt x="57794" y="133545"/>
                    <a:pt x="63870" y="129198"/>
                  </a:cubicBezTo>
                  <a:cubicBezTo>
                    <a:pt x="71576" y="123715"/>
                    <a:pt x="74194" y="130433"/>
                    <a:pt x="78789" y="135571"/>
                  </a:cubicBezTo>
                  <a:cubicBezTo>
                    <a:pt x="82197" y="139374"/>
                    <a:pt x="86841" y="141795"/>
                    <a:pt x="91830" y="142783"/>
                  </a:cubicBezTo>
                  <a:cubicBezTo>
                    <a:pt x="102055" y="144759"/>
                    <a:pt x="112972" y="140757"/>
                    <a:pt x="120580" y="133891"/>
                  </a:cubicBezTo>
                  <a:cubicBezTo>
                    <a:pt x="131102" y="124357"/>
                    <a:pt x="135054" y="110476"/>
                    <a:pt x="143451" y="99410"/>
                  </a:cubicBezTo>
                  <a:cubicBezTo>
                    <a:pt x="147156" y="94471"/>
                    <a:pt x="152491" y="89382"/>
                    <a:pt x="158765" y="88246"/>
                  </a:cubicBezTo>
                  <a:cubicBezTo>
                    <a:pt x="165236" y="87011"/>
                    <a:pt x="171213" y="91556"/>
                    <a:pt x="177289" y="93137"/>
                  </a:cubicBezTo>
                  <a:cubicBezTo>
                    <a:pt x="202285" y="99509"/>
                    <a:pt x="224860" y="82269"/>
                    <a:pt x="244175" y="68932"/>
                  </a:cubicBezTo>
                  <a:cubicBezTo>
                    <a:pt x="259686" y="58212"/>
                    <a:pt x="275889" y="48431"/>
                    <a:pt x="292537" y="39589"/>
                  </a:cubicBezTo>
                  <a:cubicBezTo>
                    <a:pt x="309875" y="30351"/>
                    <a:pt x="328004" y="23189"/>
                    <a:pt x="345738" y="14890"/>
                  </a:cubicBezTo>
                  <a:cubicBezTo>
                    <a:pt x="353395" y="11284"/>
                    <a:pt x="349345" y="-2400"/>
                    <a:pt x="340897" y="367"/>
                  </a:cubicBezTo>
                  <a:cubicBezTo>
                    <a:pt x="309579" y="10542"/>
                    <a:pt x="279396" y="27536"/>
                    <a:pt x="251783" y="45220"/>
                  </a:cubicBezTo>
                  <a:cubicBezTo>
                    <a:pt x="239384" y="53173"/>
                    <a:pt x="227725" y="62362"/>
                    <a:pt x="215030" y="69821"/>
                  </a:cubicBezTo>
                  <a:cubicBezTo>
                    <a:pt x="204113" y="76243"/>
                    <a:pt x="191467" y="81874"/>
                    <a:pt x="178722" y="77675"/>
                  </a:cubicBezTo>
                  <a:cubicBezTo>
                    <a:pt x="166570" y="73625"/>
                    <a:pt x="157234" y="70265"/>
                    <a:pt x="145230" y="77527"/>
                  </a:cubicBezTo>
                  <a:cubicBezTo>
                    <a:pt x="133522" y="84591"/>
                    <a:pt x="127446" y="96101"/>
                    <a:pt x="121074" y="107660"/>
                  </a:cubicBezTo>
                  <a:cubicBezTo>
                    <a:pt x="115887" y="117046"/>
                    <a:pt x="106896" y="131618"/>
                    <a:pt x="93756" y="128358"/>
                  </a:cubicBezTo>
                  <a:cubicBezTo>
                    <a:pt x="87680" y="126876"/>
                    <a:pt x="85852" y="119862"/>
                    <a:pt x="80962" y="116453"/>
                  </a:cubicBezTo>
                  <a:cubicBezTo>
                    <a:pt x="76565" y="113391"/>
                    <a:pt x="70934" y="112600"/>
                    <a:pt x="65747" y="113687"/>
                  </a:cubicBezTo>
                  <a:cubicBezTo>
                    <a:pt x="50878" y="116799"/>
                    <a:pt x="45642" y="132360"/>
                    <a:pt x="37985" y="143474"/>
                  </a:cubicBezTo>
                  <a:cubicBezTo>
                    <a:pt x="28056" y="157948"/>
                    <a:pt x="14373" y="169260"/>
                    <a:pt x="739" y="180128"/>
                  </a:cubicBezTo>
                  <a:cubicBezTo>
                    <a:pt x="-1040" y="181560"/>
                    <a:pt x="640" y="185364"/>
                    <a:pt x="3159" y="184623"/>
                  </a:cubicBezTo>
                  <a:lnTo>
                    <a:pt x="3159" y="18462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8" name="任意多边形: 形状 267"/>
            <p:cNvSpPr/>
            <p:nvPr/>
          </p:nvSpPr>
          <p:spPr>
            <a:xfrm>
              <a:off x="7245317" y="5182540"/>
              <a:ext cx="442936" cy="250437"/>
            </a:xfrm>
            <a:custGeom>
              <a:avLst/>
              <a:gdLst>
                <a:gd name="connsiteX0" fmla="*/ 6609 w 442936"/>
                <a:gd name="connsiteY0" fmla="*/ 230258 h 250437"/>
                <a:gd name="connsiteX1" fmla="*/ 4732 w 442936"/>
                <a:gd name="connsiteY1" fmla="*/ 249721 h 250437"/>
                <a:gd name="connsiteX2" fmla="*/ 10462 w 442936"/>
                <a:gd name="connsiteY2" fmla="*/ 248585 h 250437"/>
                <a:gd name="connsiteX3" fmla="*/ 72062 w 442936"/>
                <a:gd name="connsiteY3" fmla="*/ 198741 h 250437"/>
                <a:gd name="connsiteX4" fmla="*/ 111779 w 442936"/>
                <a:gd name="connsiteY4" fmla="*/ 194098 h 250437"/>
                <a:gd name="connsiteX5" fmla="*/ 143048 w 442936"/>
                <a:gd name="connsiteY5" fmla="*/ 178587 h 250437"/>
                <a:gd name="connsiteX6" fmla="*/ 152632 w 442936"/>
                <a:gd name="connsiteY6" fmla="*/ 166237 h 250437"/>
                <a:gd name="connsiteX7" fmla="*/ 171601 w 442936"/>
                <a:gd name="connsiteY7" fmla="*/ 162138 h 250437"/>
                <a:gd name="connsiteX8" fmla="*/ 202672 w 442936"/>
                <a:gd name="connsiteY8" fmla="*/ 152702 h 250437"/>
                <a:gd name="connsiteX9" fmla="*/ 229694 w 442936"/>
                <a:gd name="connsiteY9" fmla="*/ 129781 h 250437"/>
                <a:gd name="connsiteX10" fmla="*/ 257505 w 442936"/>
                <a:gd name="connsiteY10" fmla="*/ 115949 h 250437"/>
                <a:gd name="connsiteX11" fmla="*/ 278153 w 442936"/>
                <a:gd name="connsiteY11" fmla="*/ 118074 h 250437"/>
                <a:gd name="connsiteX12" fmla="*/ 296481 w 442936"/>
                <a:gd name="connsiteY12" fmla="*/ 107849 h 250437"/>
                <a:gd name="connsiteX13" fmla="*/ 310114 w 442936"/>
                <a:gd name="connsiteY13" fmla="*/ 84878 h 250437"/>
                <a:gd name="connsiteX14" fmla="*/ 324144 w 442936"/>
                <a:gd name="connsiteY14" fmla="*/ 60425 h 250437"/>
                <a:gd name="connsiteX15" fmla="*/ 308583 w 442936"/>
                <a:gd name="connsiteY15" fmla="*/ 55091 h 250437"/>
                <a:gd name="connsiteX16" fmla="*/ 319500 w 442936"/>
                <a:gd name="connsiteY16" fmla="*/ 89422 h 250437"/>
                <a:gd name="connsiteX17" fmla="*/ 332937 w 442936"/>
                <a:gd name="connsiteY17" fmla="*/ 88484 h 250437"/>
                <a:gd name="connsiteX18" fmla="*/ 375321 w 442936"/>
                <a:gd name="connsiteY18" fmla="*/ 34096 h 250437"/>
                <a:gd name="connsiteX19" fmla="*/ 359859 w 442936"/>
                <a:gd name="connsiteY19" fmla="*/ 30935 h 250437"/>
                <a:gd name="connsiteX20" fmla="*/ 406936 w 442936"/>
                <a:gd name="connsiteY20" fmla="*/ 56276 h 250437"/>
                <a:gd name="connsiteX21" fmla="*/ 432277 w 442936"/>
                <a:gd name="connsiteY21" fmla="*/ 35973 h 250437"/>
                <a:gd name="connsiteX22" fmla="*/ 442453 w 442936"/>
                <a:gd name="connsiteY22" fmla="*/ 4259 h 250437"/>
                <a:gd name="connsiteX23" fmla="*/ 433759 w 442936"/>
                <a:gd name="connsiteY23" fmla="*/ 1295 h 250437"/>
                <a:gd name="connsiteX24" fmla="*/ 408072 w 442936"/>
                <a:gd name="connsiteY24" fmla="*/ 36813 h 250437"/>
                <a:gd name="connsiteX25" fmla="*/ 376654 w 442936"/>
                <a:gd name="connsiteY25" fmla="*/ 27773 h 250437"/>
                <a:gd name="connsiteX26" fmla="*/ 361193 w 442936"/>
                <a:gd name="connsiteY26" fmla="*/ 24611 h 250437"/>
                <a:gd name="connsiteX27" fmla="*/ 318858 w 442936"/>
                <a:gd name="connsiteY27" fmla="*/ 79049 h 250437"/>
                <a:gd name="connsiteX28" fmla="*/ 332295 w 442936"/>
                <a:gd name="connsiteY28" fmla="*/ 78110 h 250437"/>
                <a:gd name="connsiteX29" fmla="*/ 325576 w 442936"/>
                <a:gd name="connsiteY29" fmla="*/ 56276 h 250437"/>
                <a:gd name="connsiteX30" fmla="*/ 310016 w 442936"/>
                <a:gd name="connsiteY30" fmla="*/ 50941 h 250437"/>
                <a:gd name="connsiteX31" fmla="*/ 285316 w 442936"/>
                <a:gd name="connsiteY31" fmla="*/ 94017 h 250437"/>
                <a:gd name="connsiteX32" fmla="*/ 268521 w 442936"/>
                <a:gd name="connsiteY32" fmla="*/ 100340 h 250437"/>
                <a:gd name="connsiteX33" fmla="*/ 250391 w 442936"/>
                <a:gd name="connsiteY33" fmla="*/ 99599 h 250437"/>
                <a:gd name="connsiteX34" fmla="*/ 195312 w 442936"/>
                <a:gd name="connsiteY34" fmla="*/ 137982 h 250437"/>
                <a:gd name="connsiteX35" fmla="*/ 180640 w 442936"/>
                <a:gd name="connsiteY35" fmla="*/ 145292 h 250437"/>
                <a:gd name="connsiteX36" fmla="*/ 161573 w 442936"/>
                <a:gd name="connsiteY36" fmla="*/ 145737 h 250437"/>
                <a:gd name="connsiteX37" fmla="*/ 134552 w 442936"/>
                <a:gd name="connsiteY37" fmla="*/ 163422 h 250437"/>
                <a:gd name="connsiteX38" fmla="*/ 123882 w 442936"/>
                <a:gd name="connsiteY38" fmla="*/ 176167 h 250437"/>
                <a:gd name="connsiteX39" fmla="*/ 101059 w 442936"/>
                <a:gd name="connsiteY39" fmla="*/ 179031 h 250437"/>
                <a:gd name="connsiteX40" fmla="*/ 64405 w 442936"/>
                <a:gd name="connsiteY40" fmla="*/ 186491 h 250437"/>
                <a:gd name="connsiteX41" fmla="*/ 3152 w 442936"/>
                <a:gd name="connsiteY41" fmla="*/ 244880 h 250437"/>
                <a:gd name="connsiteX42" fmla="*/ 8388 w 442936"/>
                <a:gd name="connsiteY42" fmla="*/ 242311 h 250437"/>
                <a:gd name="connsiteX43" fmla="*/ 8091 w 442936"/>
                <a:gd name="connsiteY43" fmla="*/ 233123 h 250437"/>
                <a:gd name="connsiteX44" fmla="*/ 6609 w 442936"/>
                <a:gd name="connsiteY44" fmla="*/ 230258 h 250437"/>
                <a:gd name="connsiteX45" fmla="*/ 6609 w 442936"/>
                <a:gd name="connsiteY45" fmla="*/ 230258 h 25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936" h="250437">
                  <a:moveTo>
                    <a:pt x="6609" y="230258"/>
                  </a:moveTo>
                  <a:cubicBezTo>
                    <a:pt x="-1887" y="233716"/>
                    <a:pt x="-1838" y="244485"/>
                    <a:pt x="4732" y="249721"/>
                  </a:cubicBezTo>
                  <a:cubicBezTo>
                    <a:pt x="6510" y="251153"/>
                    <a:pt x="9277" y="250264"/>
                    <a:pt x="10462" y="248585"/>
                  </a:cubicBezTo>
                  <a:cubicBezTo>
                    <a:pt x="26171" y="226306"/>
                    <a:pt x="45585" y="207386"/>
                    <a:pt x="72062" y="198741"/>
                  </a:cubicBezTo>
                  <a:cubicBezTo>
                    <a:pt x="85302" y="194444"/>
                    <a:pt x="98046" y="194197"/>
                    <a:pt x="111779" y="194098"/>
                  </a:cubicBezTo>
                  <a:cubicBezTo>
                    <a:pt x="125314" y="194049"/>
                    <a:pt x="134749" y="189109"/>
                    <a:pt x="143048" y="178587"/>
                  </a:cubicBezTo>
                  <a:cubicBezTo>
                    <a:pt x="146259" y="174537"/>
                    <a:pt x="148927" y="169893"/>
                    <a:pt x="152632" y="166237"/>
                  </a:cubicBezTo>
                  <a:cubicBezTo>
                    <a:pt x="158213" y="160754"/>
                    <a:pt x="164388" y="161890"/>
                    <a:pt x="171601" y="162138"/>
                  </a:cubicBezTo>
                  <a:cubicBezTo>
                    <a:pt x="183061" y="162533"/>
                    <a:pt x="193188" y="159025"/>
                    <a:pt x="202672" y="152702"/>
                  </a:cubicBezTo>
                  <a:cubicBezTo>
                    <a:pt x="212552" y="146083"/>
                    <a:pt x="220752" y="137537"/>
                    <a:pt x="229694" y="129781"/>
                  </a:cubicBezTo>
                  <a:cubicBezTo>
                    <a:pt x="237548" y="122964"/>
                    <a:pt x="246587" y="115802"/>
                    <a:pt x="257505" y="115949"/>
                  </a:cubicBezTo>
                  <a:cubicBezTo>
                    <a:pt x="264470" y="116048"/>
                    <a:pt x="271139" y="118617"/>
                    <a:pt x="278153" y="118074"/>
                  </a:cubicBezTo>
                  <a:cubicBezTo>
                    <a:pt x="285711" y="117481"/>
                    <a:pt x="291837" y="113826"/>
                    <a:pt x="296481" y="107849"/>
                  </a:cubicBezTo>
                  <a:cubicBezTo>
                    <a:pt x="301865" y="100883"/>
                    <a:pt x="305768" y="92485"/>
                    <a:pt x="310114" y="84878"/>
                  </a:cubicBezTo>
                  <a:cubicBezTo>
                    <a:pt x="314807" y="76727"/>
                    <a:pt x="319450" y="68576"/>
                    <a:pt x="324144" y="60425"/>
                  </a:cubicBezTo>
                  <a:cubicBezTo>
                    <a:pt x="318957" y="58647"/>
                    <a:pt x="313770" y="56869"/>
                    <a:pt x="308583" y="55091"/>
                  </a:cubicBezTo>
                  <a:cubicBezTo>
                    <a:pt x="308583" y="67934"/>
                    <a:pt x="312189" y="78900"/>
                    <a:pt x="319500" y="89422"/>
                  </a:cubicBezTo>
                  <a:cubicBezTo>
                    <a:pt x="322859" y="94264"/>
                    <a:pt x="329972" y="92337"/>
                    <a:pt x="332937" y="88484"/>
                  </a:cubicBezTo>
                  <a:cubicBezTo>
                    <a:pt x="347065" y="70355"/>
                    <a:pt x="361193" y="52226"/>
                    <a:pt x="375321" y="34096"/>
                  </a:cubicBezTo>
                  <a:cubicBezTo>
                    <a:pt x="370133" y="33059"/>
                    <a:pt x="364996" y="32021"/>
                    <a:pt x="359859" y="30935"/>
                  </a:cubicBezTo>
                  <a:cubicBezTo>
                    <a:pt x="362773" y="52522"/>
                    <a:pt x="387769" y="62401"/>
                    <a:pt x="406936" y="56276"/>
                  </a:cubicBezTo>
                  <a:cubicBezTo>
                    <a:pt x="417507" y="52917"/>
                    <a:pt x="426053" y="44964"/>
                    <a:pt x="432277" y="35973"/>
                  </a:cubicBezTo>
                  <a:cubicBezTo>
                    <a:pt x="438600" y="26835"/>
                    <a:pt x="444725" y="15522"/>
                    <a:pt x="442453" y="4259"/>
                  </a:cubicBezTo>
                  <a:cubicBezTo>
                    <a:pt x="441663" y="308"/>
                    <a:pt x="436822" y="-1372"/>
                    <a:pt x="433759" y="1295"/>
                  </a:cubicBezTo>
                  <a:cubicBezTo>
                    <a:pt x="422447" y="11076"/>
                    <a:pt x="421064" y="27773"/>
                    <a:pt x="408072" y="36813"/>
                  </a:cubicBezTo>
                  <a:cubicBezTo>
                    <a:pt x="397994" y="43828"/>
                    <a:pt x="378630" y="42346"/>
                    <a:pt x="376654" y="27773"/>
                  </a:cubicBezTo>
                  <a:cubicBezTo>
                    <a:pt x="375567" y="19869"/>
                    <a:pt x="365441" y="19178"/>
                    <a:pt x="361193" y="24611"/>
                  </a:cubicBezTo>
                  <a:cubicBezTo>
                    <a:pt x="347065" y="42741"/>
                    <a:pt x="332986" y="60920"/>
                    <a:pt x="318858" y="79049"/>
                  </a:cubicBezTo>
                  <a:cubicBezTo>
                    <a:pt x="323353" y="78753"/>
                    <a:pt x="327799" y="78407"/>
                    <a:pt x="332295" y="78110"/>
                  </a:cubicBezTo>
                  <a:cubicBezTo>
                    <a:pt x="327799" y="71639"/>
                    <a:pt x="325576" y="64130"/>
                    <a:pt x="325576" y="56276"/>
                  </a:cubicBezTo>
                  <a:cubicBezTo>
                    <a:pt x="325576" y="48471"/>
                    <a:pt x="314609" y="42988"/>
                    <a:pt x="310016" y="50941"/>
                  </a:cubicBezTo>
                  <a:cubicBezTo>
                    <a:pt x="301815" y="65266"/>
                    <a:pt x="294059" y="80037"/>
                    <a:pt x="285316" y="94017"/>
                  </a:cubicBezTo>
                  <a:cubicBezTo>
                    <a:pt x="280722" y="101377"/>
                    <a:pt x="276721" y="101723"/>
                    <a:pt x="268521" y="100340"/>
                  </a:cubicBezTo>
                  <a:cubicBezTo>
                    <a:pt x="262445" y="99302"/>
                    <a:pt x="256566" y="98562"/>
                    <a:pt x="250391" y="99599"/>
                  </a:cubicBezTo>
                  <a:cubicBezTo>
                    <a:pt x="227174" y="103501"/>
                    <a:pt x="213145" y="124940"/>
                    <a:pt x="195312" y="137982"/>
                  </a:cubicBezTo>
                  <a:cubicBezTo>
                    <a:pt x="190916" y="141193"/>
                    <a:pt x="185976" y="144057"/>
                    <a:pt x="180640" y="145292"/>
                  </a:cubicBezTo>
                  <a:cubicBezTo>
                    <a:pt x="174367" y="146774"/>
                    <a:pt x="167945" y="145391"/>
                    <a:pt x="161573" y="145737"/>
                  </a:cubicBezTo>
                  <a:cubicBezTo>
                    <a:pt x="149272" y="146379"/>
                    <a:pt x="141369" y="153937"/>
                    <a:pt x="134552" y="163422"/>
                  </a:cubicBezTo>
                  <a:cubicBezTo>
                    <a:pt x="131440" y="167768"/>
                    <a:pt x="128525" y="173203"/>
                    <a:pt x="123882" y="176167"/>
                  </a:cubicBezTo>
                  <a:cubicBezTo>
                    <a:pt x="117312" y="180415"/>
                    <a:pt x="108469" y="178785"/>
                    <a:pt x="101059" y="179031"/>
                  </a:cubicBezTo>
                  <a:cubicBezTo>
                    <a:pt x="88462" y="179476"/>
                    <a:pt x="76212" y="182045"/>
                    <a:pt x="64405" y="186491"/>
                  </a:cubicBezTo>
                  <a:cubicBezTo>
                    <a:pt x="37780" y="196568"/>
                    <a:pt x="12439" y="217315"/>
                    <a:pt x="3152" y="244880"/>
                  </a:cubicBezTo>
                  <a:cubicBezTo>
                    <a:pt x="4880" y="244040"/>
                    <a:pt x="6659" y="243151"/>
                    <a:pt x="8388" y="242311"/>
                  </a:cubicBezTo>
                  <a:cubicBezTo>
                    <a:pt x="4534" y="239545"/>
                    <a:pt x="4436" y="236482"/>
                    <a:pt x="8091" y="233123"/>
                  </a:cubicBezTo>
                  <a:cubicBezTo>
                    <a:pt x="9771" y="232036"/>
                    <a:pt x="8585" y="229418"/>
                    <a:pt x="6609" y="230258"/>
                  </a:cubicBezTo>
                  <a:lnTo>
                    <a:pt x="6609" y="23025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9" name="任意多边形: 形状 268"/>
            <p:cNvSpPr/>
            <p:nvPr/>
          </p:nvSpPr>
          <p:spPr>
            <a:xfrm>
              <a:off x="7602584" y="5096540"/>
              <a:ext cx="61216" cy="47416"/>
            </a:xfrm>
            <a:custGeom>
              <a:avLst/>
              <a:gdLst>
                <a:gd name="connsiteX0" fmla="*/ 2740 w 61216"/>
                <a:gd name="connsiteY0" fmla="*/ 46246 h 47416"/>
                <a:gd name="connsiteX1" fmla="*/ 13608 w 61216"/>
                <a:gd name="connsiteY1" fmla="*/ 32117 h 47416"/>
                <a:gd name="connsiteX2" fmla="*/ 23142 w 61216"/>
                <a:gd name="connsiteY2" fmla="*/ 30735 h 47416"/>
                <a:gd name="connsiteX3" fmla="*/ 34108 w 61216"/>
                <a:gd name="connsiteY3" fmla="*/ 30685 h 47416"/>
                <a:gd name="connsiteX4" fmla="*/ 53571 w 61216"/>
                <a:gd name="connsiteY4" fmla="*/ 24362 h 47416"/>
                <a:gd name="connsiteX5" fmla="*/ 60635 w 61216"/>
                <a:gd name="connsiteY5" fmla="*/ 5887 h 47416"/>
                <a:gd name="connsiteX6" fmla="*/ 45766 w 61216"/>
                <a:gd name="connsiteY6" fmla="*/ 8702 h 47416"/>
                <a:gd name="connsiteX7" fmla="*/ 45717 w 61216"/>
                <a:gd name="connsiteY7" fmla="*/ 9839 h 47416"/>
                <a:gd name="connsiteX8" fmla="*/ 45371 w 61216"/>
                <a:gd name="connsiteY8" fmla="*/ 10679 h 47416"/>
                <a:gd name="connsiteX9" fmla="*/ 44680 w 61216"/>
                <a:gd name="connsiteY9" fmla="*/ 11716 h 47416"/>
                <a:gd name="connsiteX10" fmla="*/ 43691 w 61216"/>
                <a:gd name="connsiteY10" fmla="*/ 12605 h 47416"/>
                <a:gd name="connsiteX11" fmla="*/ 42111 w 61216"/>
                <a:gd name="connsiteY11" fmla="*/ 13791 h 47416"/>
                <a:gd name="connsiteX12" fmla="*/ 41419 w 61216"/>
                <a:gd name="connsiteY12" fmla="*/ 14186 h 47416"/>
                <a:gd name="connsiteX13" fmla="*/ 39246 w 61216"/>
                <a:gd name="connsiteY13" fmla="*/ 15223 h 47416"/>
                <a:gd name="connsiteX14" fmla="*/ 36331 w 61216"/>
                <a:gd name="connsiteY14" fmla="*/ 15965 h 47416"/>
                <a:gd name="connsiteX15" fmla="*/ 31144 w 61216"/>
                <a:gd name="connsiteY15" fmla="*/ 16607 h 47416"/>
                <a:gd name="connsiteX16" fmla="*/ 20276 w 61216"/>
                <a:gd name="connsiteY16" fmla="*/ 17693 h 47416"/>
                <a:gd name="connsiteX17" fmla="*/ 4172 w 61216"/>
                <a:gd name="connsiteY17" fmla="*/ 29549 h 47416"/>
                <a:gd name="connsiteX18" fmla="*/ 72 w 61216"/>
                <a:gd name="connsiteY18" fmla="*/ 46394 h 47416"/>
                <a:gd name="connsiteX19" fmla="*/ 2740 w 61216"/>
                <a:gd name="connsiteY19" fmla="*/ 46246 h 47416"/>
                <a:gd name="connsiteX20" fmla="*/ 2740 w 61216"/>
                <a:gd name="connsiteY20" fmla="*/ 46246 h 4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216" h="47416">
                  <a:moveTo>
                    <a:pt x="2740" y="46246"/>
                  </a:moveTo>
                  <a:cubicBezTo>
                    <a:pt x="3185" y="40120"/>
                    <a:pt x="7038" y="33205"/>
                    <a:pt x="13608" y="32117"/>
                  </a:cubicBezTo>
                  <a:cubicBezTo>
                    <a:pt x="16769" y="31574"/>
                    <a:pt x="19931" y="30834"/>
                    <a:pt x="23142" y="30735"/>
                  </a:cubicBezTo>
                  <a:cubicBezTo>
                    <a:pt x="26797" y="30586"/>
                    <a:pt x="30453" y="30834"/>
                    <a:pt x="34108" y="30685"/>
                  </a:cubicBezTo>
                  <a:cubicBezTo>
                    <a:pt x="41221" y="30438"/>
                    <a:pt x="47939" y="28956"/>
                    <a:pt x="53571" y="24362"/>
                  </a:cubicBezTo>
                  <a:cubicBezTo>
                    <a:pt x="58758" y="20163"/>
                    <a:pt x="62759" y="12655"/>
                    <a:pt x="60635" y="5887"/>
                  </a:cubicBezTo>
                  <a:cubicBezTo>
                    <a:pt x="57721" y="-3400"/>
                    <a:pt x="44877" y="-1128"/>
                    <a:pt x="45766" y="8702"/>
                  </a:cubicBezTo>
                  <a:cubicBezTo>
                    <a:pt x="45618" y="7320"/>
                    <a:pt x="45371" y="11370"/>
                    <a:pt x="45717" y="9839"/>
                  </a:cubicBezTo>
                  <a:cubicBezTo>
                    <a:pt x="45322" y="11469"/>
                    <a:pt x="46260" y="9246"/>
                    <a:pt x="45371" y="10679"/>
                  </a:cubicBezTo>
                  <a:cubicBezTo>
                    <a:pt x="45272" y="10827"/>
                    <a:pt x="44136" y="12309"/>
                    <a:pt x="44680" y="11716"/>
                  </a:cubicBezTo>
                  <a:cubicBezTo>
                    <a:pt x="45173" y="11123"/>
                    <a:pt x="43840" y="12506"/>
                    <a:pt x="43691" y="12605"/>
                  </a:cubicBezTo>
                  <a:cubicBezTo>
                    <a:pt x="43197" y="13050"/>
                    <a:pt x="42654" y="13445"/>
                    <a:pt x="42111" y="13791"/>
                  </a:cubicBezTo>
                  <a:cubicBezTo>
                    <a:pt x="41518" y="14235"/>
                    <a:pt x="42555" y="13593"/>
                    <a:pt x="41419" y="14186"/>
                  </a:cubicBezTo>
                  <a:cubicBezTo>
                    <a:pt x="40678" y="14581"/>
                    <a:pt x="39986" y="14927"/>
                    <a:pt x="39246" y="15223"/>
                  </a:cubicBezTo>
                  <a:cubicBezTo>
                    <a:pt x="38455" y="15569"/>
                    <a:pt x="38011" y="15668"/>
                    <a:pt x="36331" y="15965"/>
                  </a:cubicBezTo>
                  <a:cubicBezTo>
                    <a:pt x="34602" y="16261"/>
                    <a:pt x="32873" y="16458"/>
                    <a:pt x="31144" y="16607"/>
                  </a:cubicBezTo>
                  <a:cubicBezTo>
                    <a:pt x="27489" y="16903"/>
                    <a:pt x="23882" y="17002"/>
                    <a:pt x="20276" y="17693"/>
                  </a:cubicBezTo>
                  <a:cubicBezTo>
                    <a:pt x="12965" y="19077"/>
                    <a:pt x="7779" y="23078"/>
                    <a:pt x="4172" y="29549"/>
                  </a:cubicBezTo>
                  <a:cubicBezTo>
                    <a:pt x="1258" y="34785"/>
                    <a:pt x="-372" y="40367"/>
                    <a:pt x="72" y="46394"/>
                  </a:cubicBezTo>
                  <a:cubicBezTo>
                    <a:pt x="270" y="47876"/>
                    <a:pt x="2641" y="47678"/>
                    <a:pt x="2740" y="46246"/>
                  </a:cubicBezTo>
                  <a:lnTo>
                    <a:pt x="2740" y="4624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0" name="任意多边形: 形状 269"/>
            <p:cNvSpPr/>
            <p:nvPr/>
          </p:nvSpPr>
          <p:spPr>
            <a:xfrm>
              <a:off x="7250823" y="5309786"/>
              <a:ext cx="505605" cy="277710"/>
            </a:xfrm>
            <a:custGeom>
              <a:avLst/>
              <a:gdLst>
                <a:gd name="connsiteX0" fmla="*/ 2980 w 505605"/>
                <a:gd name="connsiteY0" fmla="*/ 277489 h 277710"/>
                <a:gd name="connsiteX1" fmla="*/ 48180 w 505605"/>
                <a:gd name="connsiteY1" fmla="*/ 235648 h 277710"/>
                <a:gd name="connsiteX2" fmla="*/ 36917 w 505605"/>
                <a:gd name="connsiteY2" fmla="*/ 234907 h 277710"/>
                <a:gd name="connsiteX3" fmla="*/ 75201 w 505605"/>
                <a:gd name="connsiteY3" fmla="*/ 239649 h 277710"/>
                <a:gd name="connsiteX4" fmla="*/ 90317 w 505605"/>
                <a:gd name="connsiteY4" fmla="*/ 219247 h 277710"/>
                <a:gd name="connsiteX5" fmla="*/ 107508 w 505605"/>
                <a:gd name="connsiteY5" fmla="*/ 190992 h 277710"/>
                <a:gd name="connsiteX6" fmla="*/ 97282 w 505605"/>
                <a:gd name="connsiteY6" fmla="*/ 184076 h 277710"/>
                <a:gd name="connsiteX7" fmla="*/ 138481 w 505605"/>
                <a:gd name="connsiteY7" fmla="*/ 203885 h 277710"/>
                <a:gd name="connsiteX8" fmla="*/ 163032 w 505605"/>
                <a:gd name="connsiteY8" fmla="*/ 179334 h 277710"/>
                <a:gd name="connsiteX9" fmla="*/ 195141 w 505605"/>
                <a:gd name="connsiteY9" fmla="*/ 164909 h 277710"/>
                <a:gd name="connsiteX10" fmla="*/ 223594 w 505605"/>
                <a:gd name="connsiteY10" fmla="*/ 169157 h 277710"/>
                <a:gd name="connsiteX11" fmla="*/ 249282 w 505605"/>
                <a:gd name="connsiteY11" fmla="*/ 147521 h 277710"/>
                <a:gd name="connsiteX12" fmla="*/ 270474 w 505605"/>
                <a:gd name="connsiteY12" fmla="*/ 128107 h 277710"/>
                <a:gd name="connsiteX13" fmla="*/ 290480 w 505605"/>
                <a:gd name="connsiteY13" fmla="*/ 141741 h 277710"/>
                <a:gd name="connsiteX14" fmla="*/ 318933 w 505605"/>
                <a:gd name="connsiteY14" fmla="*/ 136455 h 277710"/>
                <a:gd name="connsiteX15" fmla="*/ 344374 w 505605"/>
                <a:gd name="connsiteY15" fmla="*/ 97283 h 277710"/>
                <a:gd name="connsiteX16" fmla="*/ 333605 w 505605"/>
                <a:gd name="connsiteY16" fmla="*/ 99456 h 277710"/>
                <a:gd name="connsiteX17" fmla="*/ 400046 w 505605"/>
                <a:gd name="connsiteY17" fmla="*/ 68236 h 277710"/>
                <a:gd name="connsiteX18" fmla="*/ 499288 w 505605"/>
                <a:gd name="connsiteY18" fmla="*/ 15083 h 277710"/>
                <a:gd name="connsiteX19" fmla="*/ 490396 w 505605"/>
                <a:gd name="connsiteY19" fmla="*/ 9007 h 277710"/>
                <a:gd name="connsiteX20" fmla="*/ 486938 w 505605"/>
                <a:gd name="connsiteY20" fmla="*/ 24666 h 277710"/>
                <a:gd name="connsiteX21" fmla="*/ 492224 w 505605"/>
                <a:gd name="connsiteY21" fmla="*/ 28173 h 277710"/>
                <a:gd name="connsiteX22" fmla="*/ 505068 w 505605"/>
                <a:gd name="connsiteY22" fmla="*/ 10044 h 277710"/>
                <a:gd name="connsiteX23" fmla="*/ 496472 w 505605"/>
                <a:gd name="connsiteY23" fmla="*/ 115 h 277710"/>
                <a:gd name="connsiteX24" fmla="*/ 404788 w 505605"/>
                <a:gd name="connsiteY24" fmla="*/ 42993 h 277710"/>
                <a:gd name="connsiteX25" fmla="*/ 372185 w 505605"/>
                <a:gd name="connsiteY25" fmla="*/ 75646 h 277710"/>
                <a:gd name="connsiteX26" fmla="*/ 342250 w 505605"/>
                <a:gd name="connsiteY26" fmla="*/ 86464 h 277710"/>
                <a:gd name="connsiteX27" fmla="*/ 331481 w 505605"/>
                <a:gd name="connsiteY27" fmla="*/ 88638 h 277710"/>
                <a:gd name="connsiteX28" fmla="*/ 318687 w 505605"/>
                <a:gd name="connsiteY28" fmla="*/ 108693 h 277710"/>
                <a:gd name="connsiteX29" fmla="*/ 305646 w 505605"/>
                <a:gd name="connsiteY29" fmla="*/ 128403 h 277710"/>
                <a:gd name="connsiteX30" fmla="*/ 293740 w 505605"/>
                <a:gd name="connsiteY30" fmla="*/ 122130 h 277710"/>
                <a:gd name="connsiteX31" fmla="*/ 282576 w 505605"/>
                <a:gd name="connsiteY31" fmla="*/ 113633 h 277710"/>
                <a:gd name="connsiteX32" fmla="*/ 234116 w 505605"/>
                <a:gd name="connsiteY32" fmla="*/ 142334 h 277710"/>
                <a:gd name="connsiteX33" fmla="*/ 217370 w 505605"/>
                <a:gd name="connsiteY33" fmla="*/ 154980 h 277710"/>
                <a:gd name="connsiteX34" fmla="*/ 201167 w 505605"/>
                <a:gd name="connsiteY34" fmla="*/ 150880 h 277710"/>
                <a:gd name="connsiteX35" fmla="*/ 168811 w 505605"/>
                <a:gd name="connsiteY35" fmla="*/ 153300 h 277710"/>
                <a:gd name="connsiteX36" fmla="*/ 142729 w 505605"/>
                <a:gd name="connsiteY36" fmla="*/ 181112 h 277710"/>
                <a:gd name="connsiteX37" fmla="*/ 126032 w 505605"/>
                <a:gd name="connsiteY37" fmla="*/ 193066 h 277710"/>
                <a:gd name="connsiteX38" fmla="*/ 111509 w 505605"/>
                <a:gd name="connsiteY38" fmla="*/ 184965 h 277710"/>
                <a:gd name="connsiteX39" fmla="*/ 101283 w 505605"/>
                <a:gd name="connsiteY39" fmla="*/ 178049 h 277710"/>
                <a:gd name="connsiteX40" fmla="*/ 76090 w 505605"/>
                <a:gd name="connsiteY40" fmla="*/ 216778 h 277710"/>
                <a:gd name="connsiteX41" fmla="*/ 62802 w 505605"/>
                <a:gd name="connsiteY41" fmla="*/ 231054 h 277710"/>
                <a:gd name="connsiteX42" fmla="*/ 48575 w 505605"/>
                <a:gd name="connsiteY42" fmla="*/ 229078 h 277710"/>
                <a:gd name="connsiteX43" fmla="*/ 37312 w 505605"/>
                <a:gd name="connsiteY43" fmla="*/ 228337 h 277710"/>
                <a:gd name="connsiteX44" fmla="*/ 263 w 505605"/>
                <a:gd name="connsiteY44" fmla="*/ 274376 h 277710"/>
                <a:gd name="connsiteX45" fmla="*/ 2980 w 505605"/>
                <a:gd name="connsiteY45" fmla="*/ 277489 h 277710"/>
                <a:gd name="connsiteX46" fmla="*/ 2980 w 505605"/>
                <a:gd name="connsiteY46" fmla="*/ 277489 h 27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5605" h="277710">
                  <a:moveTo>
                    <a:pt x="2980" y="277489"/>
                  </a:moveTo>
                  <a:cubicBezTo>
                    <a:pt x="21850" y="268547"/>
                    <a:pt x="35139" y="251604"/>
                    <a:pt x="48180" y="235648"/>
                  </a:cubicBezTo>
                  <a:cubicBezTo>
                    <a:pt x="44426" y="235401"/>
                    <a:pt x="40671" y="235154"/>
                    <a:pt x="36917" y="234907"/>
                  </a:cubicBezTo>
                  <a:cubicBezTo>
                    <a:pt x="44080" y="250615"/>
                    <a:pt x="63246" y="247997"/>
                    <a:pt x="75201" y="239649"/>
                  </a:cubicBezTo>
                  <a:cubicBezTo>
                    <a:pt x="82710" y="234462"/>
                    <a:pt x="86760" y="227448"/>
                    <a:pt x="90317" y="219247"/>
                  </a:cubicBezTo>
                  <a:cubicBezTo>
                    <a:pt x="94615" y="209368"/>
                    <a:pt x="97776" y="196969"/>
                    <a:pt x="107508" y="190992"/>
                  </a:cubicBezTo>
                  <a:cubicBezTo>
                    <a:pt x="104099" y="188670"/>
                    <a:pt x="100691" y="186397"/>
                    <a:pt x="97282" y="184076"/>
                  </a:cubicBezTo>
                  <a:cubicBezTo>
                    <a:pt x="97727" y="204725"/>
                    <a:pt x="121981" y="212974"/>
                    <a:pt x="138481" y="203885"/>
                  </a:cubicBezTo>
                  <a:cubicBezTo>
                    <a:pt x="148904" y="198154"/>
                    <a:pt x="155770" y="188423"/>
                    <a:pt x="163032" y="179334"/>
                  </a:cubicBezTo>
                  <a:cubicBezTo>
                    <a:pt x="171330" y="168911"/>
                    <a:pt x="181210" y="159969"/>
                    <a:pt x="195141" y="164909"/>
                  </a:cubicBezTo>
                  <a:cubicBezTo>
                    <a:pt x="204576" y="168219"/>
                    <a:pt x="213468" y="172072"/>
                    <a:pt x="223594" y="169157"/>
                  </a:cubicBezTo>
                  <a:cubicBezTo>
                    <a:pt x="234857" y="165897"/>
                    <a:pt x="242563" y="156561"/>
                    <a:pt x="249282" y="147521"/>
                  </a:cubicBezTo>
                  <a:cubicBezTo>
                    <a:pt x="254913" y="139962"/>
                    <a:pt x="260841" y="130873"/>
                    <a:pt x="270474" y="128107"/>
                  </a:cubicBezTo>
                  <a:cubicBezTo>
                    <a:pt x="280452" y="125242"/>
                    <a:pt x="284009" y="136505"/>
                    <a:pt x="290480" y="141741"/>
                  </a:cubicBezTo>
                  <a:cubicBezTo>
                    <a:pt x="300261" y="149645"/>
                    <a:pt x="311672" y="145594"/>
                    <a:pt x="318933" y="136455"/>
                  </a:cubicBezTo>
                  <a:cubicBezTo>
                    <a:pt x="328517" y="124402"/>
                    <a:pt x="336075" y="110225"/>
                    <a:pt x="344374" y="97283"/>
                  </a:cubicBezTo>
                  <a:cubicBezTo>
                    <a:pt x="340768" y="98023"/>
                    <a:pt x="337211" y="98715"/>
                    <a:pt x="333605" y="99456"/>
                  </a:cubicBezTo>
                  <a:cubicBezTo>
                    <a:pt x="358749" y="119610"/>
                    <a:pt x="384683" y="83747"/>
                    <a:pt x="400046" y="68236"/>
                  </a:cubicBezTo>
                  <a:cubicBezTo>
                    <a:pt x="427215" y="40770"/>
                    <a:pt x="461597" y="22937"/>
                    <a:pt x="499288" y="15083"/>
                  </a:cubicBezTo>
                  <a:cubicBezTo>
                    <a:pt x="496324" y="13058"/>
                    <a:pt x="493360" y="11032"/>
                    <a:pt x="490396" y="9007"/>
                  </a:cubicBezTo>
                  <a:cubicBezTo>
                    <a:pt x="490890" y="14392"/>
                    <a:pt x="488914" y="19726"/>
                    <a:pt x="486938" y="24666"/>
                  </a:cubicBezTo>
                  <a:cubicBezTo>
                    <a:pt x="485604" y="27976"/>
                    <a:pt x="489804" y="30002"/>
                    <a:pt x="492224" y="28173"/>
                  </a:cubicBezTo>
                  <a:cubicBezTo>
                    <a:pt x="498547" y="23481"/>
                    <a:pt x="502005" y="17207"/>
                    <a:pt x="505068" y="10044"/>
                  </a:cubicBezTo>
                  <a:cubicBezTo>
                    <a:pt x="507389" y="4660"/>
                    <a:pt x="501758" y="-872"/>
                    <a:pt x="496472" y="115"/>
                  </a:cubicBezTo>
                  <a:cubicBezTo>
                    <a:pt x="462931" y="6290"/>
                    <a:pt x="431118" y="21455"/>
                    <a:pt x="404788" y="42993"/>
                  </a:cubicBezTo>
                  <a:cubicBezTo>
                    <a:pt x="392735" y="52873"/>
                    <a:pt x="383251" y="64827"/>
                    <a:pt x="372185" y="75646"/>
                  </a:cubicBezTo>
                  <a:cubicBezTo>
                    <a:pt x="364924" y="82759"/>
                    <a:pt x="352426" y="94615"/>
                    <a:pt x="342250" y="86464"/>
                  </a:cubicBezTo>
                  <a:cubicBezTo>
                    <a:pt x="339039" y="83895"/>
                    <a:pt x="333605" y="85328"/>
                    <a:pt x="331481" y="88638"/>
                  </a:cubicBezTo>
                  <a:cubicBezTo>
                    <a:pt x="327233" y="95307"/>
                    <a:pt x="322935" y="102025"/>
                    <a:pt x="318687" y="108693"/>
                  </a:cubicBezTo>
                  <a:cubicBezTo>
                    <a:pt x="314784" y="114769"/>
                    <a:pt x="311079" y="123562"/>
                    <a:pt x="305646" y="128403"/>
                  </a:cubicBezTo>
                  <a:cubicBezTo>
                    <a:pt x="300212" y="133244"/>
                    <a:pt x="297100" y="126082"/>
                    <a:pt x="293740" y="122130"/>
                  </a:cubicBezTo>
                  <a:cubicBezTo>
                    <a:pt x="290678" y="118573"/>
                    <a:pt x="287072" y="115313"/>
                    <a:pt x="282576" y="113633"/>
                  </a:cubicBezTo>
                  <a:cubicBezTo>
                    <a:pt x="260890" y="105581"/>
                    <a:pt x="245379" y="128008"/>
                    <a:pt x="234116" y="142334"/>
                  </a:cubicBezTo>
                  <a:cubicBezTo>
                    <a:pt x="229917" y="147669"/>
                    <a:pt x="224582" y="154042"/>
                    <a:pt x="217370" y="154980"/>
                  </a:cubicBezTo>
                  <a:cubicBezTo>
                    <a:pt x="211788" y="155721"/>
                    <a:pt x="206305" y="152708"/>
                    <a:pt x="201167" y="150880"/>
                  </a:cubicBezTo>
                  <a:cubicBezTo>
                    <a:pt x="189954" y="146829"/>
                    <a:pt x="179185" y="146928"/>
                    <a:pt x="168811" y="153300"/>
                  </a:cubicBezTo>
                  <a:cubicBezTo>
                    <a:pt x="157598" y="160216"/>
                    <a:pt x="150978" y="171331"/>
                    <a:pt x="142729" y="181112"/>
                  </a:cubicBezTo>
                  <a:cubicBezTo>
                    <a:pt x="138481" y="186151"/>
                    <a:pt x="132899" y="191979"/>
                    <a:pt x="126032" y="193066"/>
                  </a:cubicBezTo>
                  <a:cubicBezTo>
                    <a:pt x="120746" y="193906"/>
                    <a:pt x="111657" y="191584"/>
                    <a:pt x="111509" y="184965"/>
                  </a:cubicBezTo>
                  <a:cubicBezTo>
                    <a:pt x="111410" y="180173"/>
                    <a:pt x="106322" y="174937"/>
                    <a:pt x="101283" y="178049"/>
                  </a:cubicBezTo>
                  <a:cubicBezTo>
                    <a:pt x="86809" y="187039"/>
                    <a:pt x="82808" y="202106"/>
                    <a:pt x="76090" y="216778"/>
                  </a:cubicBezTo>
                  <a:cubicBezTo>
                    <a:pt x="73175" y="223101"/>
                    <a:pt x="69273" y="228041"/>
                    <a:pt x="62802" y="231054"/>
                  </a:cubicBezTo>
                  <a:cubicBezTo>
                    <a:pt x="57911" y="233326"/>
                    <a:pt x="51342" y="234808"/>
                    <a:pt x="48575" y="229078"/>
                  </a:cubicBezTo>
                  <a:cubicBezTo>
                    <a:pt x="46303" y="224385"/>
                    <a:pt x="40276" y="224582"/>
                    <a:pt x="37312" y="228337"/>
                  </a:cubicBezTo>
                  <a:cubicBezTo>
                    <a:pt x="25111" y="243897"/>
                    <a:pt x="10242" y="257284"/>
                    <a:pt x="263" y="274376"/>
                  </a:cubicBezTo>
                  <a:cubicBezTo>
                    <a:pt x="-675" y="276204"/>
                    <a:pt x="1054" y="278427"/>
                    <a:pt x="2980" y="277489"/>
                  </a:cubicBezTo>
                  <a:lnTo>
                    <a:pt x="2980" y="27748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1" name="任意多边形: 形状 270"/>
            <p:cNvSpPr/>
            <p:nvPr/>
          </p:nvSpPr>
          <p:spPr>
            <a:xfrm>
              <a:off x="7416685" y="5757719"/>
              <a:ext cx="525" cy="504"/>
            </a:xfrm>
            <a:custGeom>
              <a:avLst/>
              <a:gdLst>
                <a:gd name="connsiteX0" fmla="*/ 381 w 525"/>
                <a:gd name="connsiteY0" fmla="*/ 474 h 504"/>
                <a:gd name="connsiteX1" fmla="*/ 134 w 525"/>
                <a:gd name="connsiteY1" fmla="*/ 30 h 504"/>
                <a:gd name="connsiteX2" fmla="*/ 381 w 525"/>
                <a:gd name="connsiteY2" fmla="*/ 474 h 504"/>
                <a:gd name="connsiteX3" fmla="*/ 381 w 525"/>
                <a:gd name="connsiteY3" fmla="*/ 474 h 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" h="504">
                  <a:moveTo>
                    <a:pt x="381" y="474"/>
                  </a:moveTo>
                  <a:cubicBezTo>
                    <a:pt x="677" y="326"/>
                    <a:pt x="479" y="-118"/>
                    <a:pt x="134" y="30"/>
                  </a:cubicBezTo>
                  <a:cubicBezTo>
                    <a:pt x="-163" y="178"/>
                    <a:pt x="84" y="623"/>
                    <a:pt x="381" y="474"/>
                  </a:cubicBezTo>
                  <a:lnTo>
                    <a:pt x="381" y="47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2" name="任意多边形: 形状 271"/>
            <p:cNvSpPr/>
            <p:nvPr/>
          </p:nvSpPr>
          <p:spPr>
            <a:xfrm>
              <a:off x="7393815" y="5710193"/>
              <a:ext cx="30368" cy="78878"/>
            </a:xfrm>
            <a:custGeom>
              <a:avLst/>
              <a:gdLst>
                <a:gd name="connsiteX0" fmla="*/ 28290 w 30368"/>
                <a:gd name="connsiteY0" fmla="*/ 725 h 78878"/>
                <a:gd name="connsiteX1" fmla="*/ 23202 w 30368"/>
                <a:gd name="connsiteY1" fmla="*/ 18410 h 78878"/>
                <a:gd name="connsiteX2" fmla="*/ 19892 w 30368"/>
                <a:gd name="connsiteY2" fmla="*/ 26808 h 78878"/>
                <a:gd name="connsiteX3" fmla="*/ 16681 w 30368"/>
                <a:gd name="connsiteY3" fmla="*/ 35799 h 78878"/>
                <a:gd name="connsiteX4" fmla="*/ 973 w 30368"/>
                <a:gd name="connsiteY4" fmla="*/ 68846 h 78878"/>
                <a:gd name="connsiteX5" fmla="*/ 2801 w 30368"/>
                <a:gd name="connsiteY5" fmla="*/ 77837 h 78878"/>
                <a:gd name="connsiteX6" fmla="*/ 11791 w 30368"/>
                <a:gd name="connsiteY6" fmla="*/ 76009 h 78878"/>
                <a:gd name="connsiteX7" fmla="*/ 26561 w 30368"/>
                <a:gd name="connsiteY7" fmla="*/ 39651 h 78878"/>
                <a:gd name="connsiteX8" fmla="*/ 29772 w 30368"/>
                <a:gd name="connsiteY8" fmla="*/ 20682 h 78878"/>
                <a:gd name="connsiteX9" fmla="*/ 30365 w 30368"/>
                <a:gd name="connsiteY9" fmla="*/ 1170 h 78878"/>
                <a:gd name="connsiteX10" fmla="*/ 28290 w 30368"/>
                <a:gd name="connsiteY10" fmla="*/ 725 h 78878"/>
                <a:gd name="connsiteX11" fmla="*/ 28290 w 30368"/>
                <a:gd name="connsiteY11" fmla="*/ 725 h 7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368" h="78878">
                  <a:moveTo>
                    <a:pt x="28290" y="725"/>
                  </a:moveTo>
                  <a:cubicBezTo>
                    <a:pt x="27005" y="6604"/>
                    <a:pt x="25672" y="12927"/>
                    <a:pt x="23202" y="18410"/>
                  </a:cubicBezTo>
                  <a:cubicBezTo>
                    <a:pt x="21967" y="21127"/>
                    <a:pt x="21028" y="24042"/>
                    <a:pt x="19892" y="26808"/>
                  </a:cubicBezTo>
                  <a:cubicBezTo>
                    <a:pt x="18707" y="29723"/>
                    <a:pt x="17817" y="32834"/>
                    <a:pt x="16681" y="35799"/>
                  </a:cubicBezTo>
                  <a:cubicBezTo>
                    <a:pt x="12285" y="47209"/>
                    <a:pt x="6653" y="58028"/>
                    <a:pt x="973" y="68846"/>
                  </a:cubicBezTo>
                  <a:cubicBezTo>
                    <a:pt x="-658" y="71958"/>
                    <a:pt x="-361" y="75762"/>
                    <a:pt x="2801" y="77837"/>
                  </a:cubicBezTo>
                  <a:cubicBezTo>
                    <a:pt x="5665" y="79714"/>
                    <a:pt x="9963" y="79022"/>
                    <a:pt x="11791" y="76009"/>
                  </a:cubicBezTo>
                  <a:cubicBezTo>
                    <a:pt x="18657" y="64796"/>
                    <a:pt x="23300" y="52347"/>
                    <a:pt x="26561" y="39651"/>
                  </a:cubicBezTo>
                  <a:cubicBezTo>
                    <a:pt x="28142" y="33428"/>
                    <a:pt x="29426" y="27104"/>
                    <a:pt x="29772" y="20682"/>
                  </a:cubicBezTo>
                  <a:cubicBezTo>
                    <a:pt x="30117" y="14211"/>
                    <a:pt x="30365" y="7691"/>
                    <a:pt x="30365" y="1170"/>
                  </a:cubicBezTo>
                  <a:cubicBezTo>
                    <a:pt x="30464" y="34"/>
                    <a:pt x="28586" y="-559"/>
                    <a:pt x="28290" y="725"/>
                  </a:cubicBezTo>
                  <a:lnTo>
                    <a:pt x="28290" y="72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3" name="任意多边形: 形状 272"/>
            <p:cNvSpPr/>
            <p:nvPr/>
          </p:nvSpPr>
          <p:spPr>
            <a:xfrm>
              <a:off x="7383534" y="5731053"/>
              <a:ext cx="68210" cy="41578"/>
            </a:xfrm>
            <a:custGeom>
              <a:avLst/>
              <a:gdLst>
                <a:gd name="connsiteX0" fmla="*/ 9277 w 68210"/>
                <a:gd name="connsiteY0" fmla="*/ 15334 h 41578"/>
                <a:gd name="connsiteX1" fmla="*/ 8289 w 68210"/>
                <a:gd name="connsiteY1" fmla="*/ 9802 h 41578"/>
                <a:gd name="connsiteX2" fmla="*/ 8338 w 68210"/>
                <a:gd name="connsiteY2" fmla="*/ 4615 h 41578"/>
                <a:gd name="connsiteX3" fmla="*/ 2805 w 68210"/>
                <a:gd name="connsiteY3" fmla="*/ 9407 h 41578"/>
                <a:gd name="connsiteX4" fmla="*/ 10808 w 68210"/>
                <a:gd name="connsiteY4" fmla="*/ 12371 h 41578"/>
                <a:gd name="connsiteX5" fmla="*/ 14809 w 68210"/>
                <a:gd name="connsiteY5" fmla="*/ 13902 h 41578"/>
                <a:gd name="connsiteX6" fmla="*/ 15551 w 68210"/>
                <a:gd name="connsiteY6" fmla="*/ 14248 h 41578"/>
                <a:gd name="connsiteX7" fmla="*/ 17724 w 68210"/>
                <a:gd name="connsiteY7" fmla="*/ 15433 h 41578"/>
                <a:gd name="connsiteX8" fmla="*/ 32000 w 68210"/>
                <a:gd name="connsiteY8" fmla="*/ 25560 h 41578"/>
                <a:gd name="connsiteX9" fmla="*/ 46425 w 68210"/>
                <a:gd name="connsiteY9" fmla="*/ 36279 h 41578"/>
                <a:gd name="connsiteX10" fmla="*/ 55464 w 68210"/>
                <a:gd name="connsiteY10" fmla="*/ 41021 h 41578"/>
                <a:gd name="connsiteX11" fmla="*/ 67073 w 68210"/>
                <a:gd name="connsiteY11" fmla="*/ 37366 h 41578"/>
                <a:gd name="connsiteX12" fmla="*/ 58922 w 68210"/>
                <a:gd name="connsiteY12" fmla="*/ 28030 h 41578"/>
                <a:gd name="connsiteX13" fmla="*/ 59318 w 68210"/>
                <a:gd name="connsiteY13" fmla="*/ 28128 h 41578"/>
                <a:gd name="connsiteX14" fmla="*/ 60454 w 68210"/>
                <a:gd name="connsiteY14" fmla="*/ 28079 h 41578"/>
                <a:gd name="connsiteX15" fmla="*/ 58725 w 68210"/>
                <a:gd name="connsiteY15" fmla="*/ 27240 h 41578"/>
                <a:gd name="connsiteX16" fmla="*/ 56996 w 68210"/>
                <a:gd name="connsiteY16" fmla="*/ 26301 h 41578"/>
                <a:gd name="connsiteX17" fmla="*/ 49734 w 68210"/>
                <a:gd name="connsiteY17" fmla="*/ 21756 h 41578"/>
                <a:gd name="connsiteX18" fmla="*/ 35853 w 68210"/>
                <a:gd name="connsiteY18" fmla="*/ 11432 h 41578"/>
                <a:gd name="connsiteX19" fmla="*/ 20638 w 68210"/>
                <a:gd name="connsiteY19" fmla="*/ 2540 h 41578"/>
                <a:gd name="connsiteX20" fmla="*/ 12043 w 68210"/>
                <a:gd name="connsiteY20" fmla="*/ 70 h 41578"/>
                <a:gd name="connsiteX21" fmla="*/ 3349 w 68210"/>
                <a:gd name="connsiteY21" fmla="*/ 1206 h 41578"/>
                <a:gd name="connsiteX22" fmla="*/ 978 w 68210"/>
                <a:gd name="connsiteY22" fmla="*/ 8172 h 41578"/>
                <a:gd name="connsiteX23" fmla="*/ 4189 w 68210"/>
                <a:gd name="connsiteY23" fmla="*/ 11531 h 41578"/>
                <a:gd name="connsiteX24" fmla="*/ 6906 w 68210"/>
                <a:gd name="connsiteY24" fmla="*/ 16075 h 41578"/>
                <a:gd name="connsiteX25" fmla="*/ 9277 w 68210"/>
                <a:gd name="connsiteY25" fmla="*/ 15334 h 41578"/>
                <a:gd name="connsiteX26" fmla="*/ 9277 w 68210"/>
                <a:gd name="connsiteY26" fmla="*/ 15334 h 4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210" h="41578">
                  <a:moveTo>
                    <a:pt x="9277" y="15334"/>
                  </a:moveTo>
                  <a:cubicBezTo>
                    <a:pt x="8832" y="13507"/>
                    <a:pt x="8240" y="11728"/>
                    <a:pt x="8289" y="9802"/>
                  </a:cubicBezTo>
                  <a:cubicBezTo>
                    <a:pt x="8338" y="7974"/>
                    <a:pt x="8536" y="6442"/>
                    <a:pt x="8338" y="4615"/>
                  </a:cubicBezTo>
                  <a:cubicBezTo>
                    <a:pt x="6510" y="6196"/>
                    <a:pt x="4633" y="7826"/>
                    <a:pt x="2805" y="9407"/>
                  </a:cubicBezTo>
                  <a:cubicBezTo>
                    <a:pt x="6016" y="10197"/>
                    <a:pt x="7696" y="11382"/>
                    <a:pt x="10808" y="12371"/>
                  </a:cubicBezTo>
                  <a:cubicBezTo>
                    <a:pt x="12191" y="12815"/>
                    <a:pt x="13476" y="13358"/>
                    <a:pt x="14809" y="13902"/>
                  </a:cubicBezTo>
                  <a:cubicBezTo>
                    <a:pt x="16588" y="14643"/>
                    <a:pt x="13871" y="13358"/>
                    <a:pt x="15551" y="14248"/>
                  </a:cubicBezTo>
                  <a:cubicBezTo>
                    <a:pt x="16291" y="14643"/>
                    <a:pt x="17032" y="15038"/>
                    <a:pt x="17724" y="15433"/>
                  </a:cubicBezTo>
                  <a:cubicBezTo>
                    <a:pt x="22763" y="18397"/>
                    <a:pt x="27406" y="21954"/>
                    <a:pt x="32000" y="25560"/>
                  </a:cubicBezTo>
                  <a:cubicBezTo>
                    <a:pt x="36693" y="29265"/>
                    <a:pt x="41337" y="33068"/>
                    <a:pt x="46425" y="36279"/>
                  </a:cubicBezTo>
                  <a:cubicBezTo>
                    <a:pt x="49240" y="38058"/>
                    <a:pt x="52303" y="40034"/>
                    <a:pt x="55464" y="41021"/>
                  </a:cubicBezTo>
                  <a:cubicBezTo>
                    <a:pt x="59861" y="42405"/>
                    <a:pt x="64356" y="41219"/>
                    <a:pt x="67073" y="37366"/>
                  </a:cubicBezTo>
                  <a:cubicBezTo>
                    <a:pt x="70827" y="31932"/>
                    <a:pt x="64554" y="25560"/>
                    <a:pt x="58922" y="28030"/>
                  </a:cubicBezTo>
                  <a:cubicBezTo>
                    <a:pt x="57638" y="28573"/>
                    <a:pt x="58428" y="28178"/>
                    <a:pt x="59318" y="28128"/>
                  </a:cubicBezTo>
                  <a:cubicBezTo>
                    <a:pt x="60701" y="28079"/>
                    <a:pt x="62578" y="29216"/>
                    <a:pt x="60454" y="28079"/>
                  </a:cubicBezTo>
                  <a:cubicBezTo>
                    <a:pt x="60207" y="27931"/>
                    <a:pt x="57490" y="26597"/>
                    <a:pt x="58725" y="27240"/>
                  </a:cubicBezTo>
                  <a:cubicBezTo>
                    <a:pt x="58132" y="26943"/>
                    <a:pt x="57589" y="26647"/>
                    <a:pt x="56996" y="26301"/>
                  </a:cubicBezTo>
                  <a:cubicBezTo>
                    <a:pt x="54477" y="24918"/>
                    <a:pt x="52105" y="23386"/>
                    <a:pt x="49734" y="21756"/>
                  </a:cubicBezTo>
                  <a:cubicBezTo>
                    <a:pt x="44992" y="18447"/>
                    <a:pt x="40497" y="14841"/>
                    <a:pt x="35853" y="11432"/>
                  </a:cubicBezTo>
                  <a:cubicBezTo>
                    <a:pt x="31062" y="7925"/>
                    <a:pt x="26122" y="4812"/>
                    <a:pt x="20638" y="2540"/>
                  </a:cubicBezTo>
                  <a:cubicBezTo>
                    <a:pt x="17971" y="1454"/>
                    <a:pt x="14908" y="366"/>
                    <a:pt x="12043" y="70"/>
                  </a:cubicBezTo>
                  <a:cubicBezTo>
                    <a:pt x="9277" y="-226"/>
                    <a:pt x="6264" y="465"/>
                    <a:pt x="3349" y="1206"/>
                  </a:cubicBezTo>
                  <a:cubicBezTo>
                    <a:pt x="39" y="2095"/>
                    <a:pt x="-949" y="5504"/>
                    <a:pt x="978" y="8172"/>
                  </a:cubicBezTo>
                  <a:cubicBezTo>
                    <a:pt x="1917" y="9505"/>
                    <a:pt x="3151" y="10296"/>
                    <a:pt x="4189" y="11531"/>
                  </a:cubicBezTo>
                  <a:cubicBezTo>
                    <a:pt x="5325" y="12914"/>
                    <a:pt x="6066" y="14494"/>
                    <a:pt x="6906" y="16075"/>
                  </a:cubicBezTo>
                  <a:cubicBezTo>
                    <a:pt x="7548" y="17310"/>
                    <a:pt x="9622" y="16767"/>
                    <a:pt x="9277" y="15334"/>
                  </a:cubicBezTo>
                  <a:lnTo>
                    <a:pt x="9277" y="1533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4" name="任意多边形: 形状 273"/>
            <p:cNvSpPr/>
            <p:nvPr/>
          </p:nvSpPr>
          <p:spPr>
            <a:xfrm>
              <a:off x="7372307" y="5730679"/>
              <a:ext cx="81947" cy="39286"/>
            </a:xfrm>
            <a:custGeom>
              <a:avLst/>
              <a:gdLst>
                <a:gd name="connsiteX0" fmla="*/ 80820 w 81947"/>
                <a:gd name="connsiteY0" fmla="*/ 97 h 39286"/>
                <a:gd name="connsiteX1" fmla="*/ 37398 w 81947"/>
                <a:gd name="connsiteY1" fmla="*/ 18128 h 39286"/>
                <a:gd name="connsiteX2" fmla="*/ 15267 w 81947"/>
                <a:gd name="connsiteY2" fmla="*/ 24155 h 39286"/>
                <a:gd name="connsiteX3" fmla="*/ 695 w 81947"/>
                <a:gd name="connsiteY3" fmla="*/ 35023 h 39286"/>
                <a:gd name="connsiteX4" fmla="*/ 22282 w 81947"/>
                <a:gd name="connsiteY4" fmla="*/ 36751 h 39286"/>
                <a:gd name="connsiteX5" fmla="*/ 44363 w 81947"/>
                <a:gd name="connsiteY5" fmla="*/ 29539 h 39286"/>
                <a:gd name="connsiteX6" fmla="*/ 81709 w 81947"/>
                <a:gd name="connsiteY6" fmla="*/ 1431 h 39286"/>
                <a:gd name="connsiteX7" fmla="*/ 80820 w 81947"/>
                <a:gd name="connsiteY7" fmla="*/ 97 h 39286"/>
                <a:gd name="connsiteX8" fmla="*/ 80820 w 81947"/>
                <a:gd name="connsiteY8" fmla="*/ 97 h 39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947" h="39286">
                  <a:moveTo>
                    <a:pt x="80820" y="97"/>
                  </a:moveTo>
                  <a:cubicBezTo>
                    <a:pt x="66988" y="7310"/>
                    <a:pt x="52218" y="13139"/>
                    <a:pt x="37398" y="18128"/>
                  </a:cubicBezTo>
                  <a:cubicBezTo>
                    <a:pt x="30136" y="20598"/>
                    <a:pt x="22826" y="22722"/>
                    <a:pt x="15267" y="24155"/>
                  </a:cubicBezTo>
                  <a:cubicBezTo>
                    <a:pt x="10377" y="25093"/>
                    <a:pt x="-3208" y="26773"/>
                    <a:pt x="695" y="35023"/>
                  </a:cubicBezTo>
                  <a:cubicBezTo>
                    <a:pt x="4252" y="42482"/>
                    <a:pt x="16404" y="38184"/>
                    <a:pt x="22282" y="36751"/>
                  </a:cubicBezTo>
                  <a:cubicBezTo>
                    <a:pt x="29791" y="34924"/>
                    <a:pt x="37250" y="32602"/>
                    <a:pt x="44363" y="29539"/>
                  </a:cubicBezTo>
                  <a:cubicBezTo>
                    <a:pt x="58986" y="23167"/>
                    <a:pt x="71236" y="13435"/>
                    <a:pt x="81709" y="1431"/>
                  </a:cubicBezTo>
                  <a:cubicBezTo>
                    <a:pt x="82302" y="839"/>
                    <a:pt x="81709" y="-347"/>
                    <a:pt x="80820" y="97"/>
                  </a:cubicBezTo>
                  <a:lnTo>
                    <a:pt x="80820" y="9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5" name="任意多边形: 形状 274"/>
            <p:cNvSpPr/>
            <p:nvPr/>
          </p:nvSpPr>
          <p:spPr>
            <a:xfrm>
              <a:off x="7261452" y="5786900"/>
              <a:ext cx="26749" cy="74463"/>
            </a:xfrm>
            <a:custGeom>
              <a:avLst/>
              <a:gdLst>
                <a:gd name="connsiteX0" fmla="*/ 22485 w 26749"/>
                <a:gd name="connsiteY0" fmla="*/ 784 h 74463"/>
                <a:gd name="connsiteX1" fmla="*/ 19126 w 26749"/>
                <a:gd name="connsiteY1" fmla="*/ 8095 h 74463"/>
                <a:gd name="connsiteX2" fmla="*/ 17101 w 26749"/>
                <a:gd name="connsiteY2" fmla="*/ 15950 h 74463"/>
                <a:gd name="connsiteX3" fmla="*/ 14877 w 26749"/>
                <a:gd name="connsiteY3" fmla="*/ 24298 h 74463"/>
                <a:gd name="connsiteX4" fmla="*/ 12407 w 26749"/>
                <a:gd name="connsiteY4" fmla="*/ 32597 h 74463"/>
                <a:gd name="connsiteX5" fmla="*/ 2479 w 26749"/>
                <a:gd name="connsiteY5" fmla="*/ 65447 h 74463"/>
                <a:gd name="connsiteX6" fmla="*/ 11271 w 26749"/>
                <a:gd name="connsiteY6" fmla="*/ 61149 h 74463"/>
                <a:gd name="connsiteX7" fmla="*/ 11124 w 26749"/>
                <a:gd name="connsiteY7" fmla="*/ 61051 h 74463"/>
                <a:gd name="connsiteX8" fmla="*/ 10926 w 26749"/>
                <a:gd name="connsiteY8" fmla="*/ 60902 h 74463"/>
                <a:gd name="connsiteX9" fmla="*/ 9444 w 26749"/>
                <a:gd name="connsiteY9" fmla="*/ 59025 h 74463"/>
                <a:gd name="connsiteX10" fmla="*/ 8950 w 26749"/>
                <a:gd name="connsiteY10" fmla="*/ 55221 h 74463"/>
                <a:gd name="connsiteX11" fmla="*/ 6282 w 26749"/>
                <a:gd name="connsiteY11" fmla="*/ 52850 h 74463"/>
                <a:gd name="connsiteX12" fmla="*/ 3812 w 26749"/>
                <a:gd name="connsiteY12" fmla="*/ 72264 h 74463"/>
                <a:gd name="connsiteX13" fmla="*/ 15569 w 26749"/>
                <a:gd name="connsiteY13" fmla="*/ 69893 h 74463"/>
                <a:gd name="connsiteX14" fmla="*/ 24510 w 26749"/>
                <a:gd name="connsiteY14" fmla="*/ 35511 h 74463"/>
                <a:gd name="connsiteX15" fmla="*/ 25548 w 26749"/>
                <a:gd name="connsiteY15" fmla="*/ 27410 h 74463"/>
                <a:gd name="connsiteX16" fmla="*/ 26536 w 26749"/>
                <a:gd name="connsiteY16" fmla="*/ 18815 h 74463"/>
                <a:gd name="connsiteX17" fmla="*/ 25548 w 26749"/>
                <a:gd name="connsiteY17" fmla="*/ 1327 h 74463"/>
                <a:gd name="connsiteX18" fmla="*/ 22485 w 26749"/>
                <a:gd name="connsiteY18" fmla="*/ 784 h 74463"/>
                <a:gd name="connsiteX19" fmla="*/ 22485 w 26749"/>
                <a:gd name="connsiteY19" fmla="*/ 784 h 7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749" h="74463">
                  <a:moveTo>
                    <a:pt x="22485" y="784"/>
                  </a:moveTo>
                  <a:cubicBezTo>
                    <a:pt x="21151" y="3106"/>
                    <a:pt x="20015" y="5576"/>
                    <a:pt x="19126" y="8095"/>
                  </a:cubicBezTo>
                  <a:cubicBezTo>
                    <a:pt x="18237" y="10664"/>
                    <a:pt x="17941" y="13381"/>
                    <a:pt x="17101" y="15950"/>
                  </a:cubicBezTo>
                  <a:cubicBezTo>
                    <a:pt x="16162" y="18666"/>
                    <a:pt x="15569" y="21482"/>
                    <a:pt x="14877" y="24298"/>
                  </a:cubicBezTo>
                  <a:cubicBezTo>
                    <a:pt x="14137" y="27114"/>
                    <a:pt x="13148" y="29830"/>
                    <a:pt x="12407" y="32597"/>
                  </a:cubicBezTo>
                  <a:cubicBezTo>
                    <a:pt x="9493" y="43662"/>
                    <a:pt x="6282" y="54678"/>
                    <a:pt x="2479" y="65447"/>
                  </a:cubicBezTo>
                  <a:cubicBezTo>
                    <a:pt x="5393" y="64015"/>
                    <a:pt x="8357" y="62582"/>
                    <a:pt x="11271" y="61149"/>
                  </a:cubicBezTo>
                  <a:cubicBezTo>
                    <a:pt x="10777" y="60952"/>
                    <a:pt x="10629" y="60705"/>
                    <a:pt x="11124" y="61051"/>
                  </a:cubicBezTo>
                  <a:cubicBezTo>
                    <a:pt x="10777" y="60754"/>
                    <a:pt x="10580" y="60458"/>
                    <a:pt x="10926" y="60902"/>
                  </a:cubicBezTo>
                  <a:cubicBezTo>
                    <a:pt x="10481" y="60310"/>
                    <a:pt x="9691" y="59420"/>
                    <a:pt x="9444" y="59025"/>
                  </a:cubicBezTo>
                  <a:cubicBezTo>
                    <a:pt x="8950" y="58235"/>
                    <a:pt x="8654" y="56456"/>
                    <a:pt x="8950" y="55221"/>
                  </a:cubicBezTo>
                  <a:cubicBezTo>
                    <a:pt x="9394" y="53591"/>
                    <a:pt x="7863" y="52159"/>
                    <a:pt x="6282" y="52850"/>
                  </a:cubicBezTo>
                  <a:cubicBezTo>
                    <a:pt x="-1325" y="56111"/>
                    <a:pt x="-1868" y="66879"/>
                    <a:pt x="3812" y="72264"/>
                  </a:cubicBezTo>
                  <a:cubicBezTo>
                    <a:pt x="7467" y="75722"/>
                    <a:pt x="13840" y="75228"/>
                    <a:pt x="15569" y="69893"/>
                  </a:cubicBezTo>
                  <a:cubicBezTo>
                    <a:pt x="19274" y="58630"/>
                    <a:pt x="22287" y="47169"/>
                    <a:pt x="24510" y="35511"/>
                  </a:cubicBezTo>
                  <a:cubicBezTo>
                    <a:pt x="25004" y="32844"/>
                    <a:pt x="25202" y="30127"/>
                    <a:pt x="25548" y="27410"/>
                  </a:cubicBezTo>
                  <a:cubicBezTo>
                    <a:pt x="25943" y="24595"/>
                    <a:pt x="26486" y="21680"/>
                    <a:pt x="26536" y="18815"/>
                  </a:cubicBezTo>
                  <a:cubicBezTo>
                    <a:pt x="26634" y="12838"/>
                    <a:pt x="27326" y="7206"/>
                    <a:pt x="25548" y="1327"/>
                  </a:cubicBezTo>
                  <a:cubicBezTo>
                    <a:pt x="25202" y="92"/>
                    <a:pt x="23275" y="-649"/>
                    <a:pt x="22485" y="784"/>
                  </a:cubicBezTo>
                  <a:lnTo>
                    <a:pt x="22485" y="78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6" name="任意多边形: 形状 275"/>
            <p:cNvSpPr/>
            <p:nvPr/>
          </p:nvSpPr>
          <p:spPr>
            <a:xfrm>
              <a:off x="7244535" y="5810652"/>
              <a:ext cx="76675" cy="35124"/>
            </a:xfrm>
            <a:custGeom>
              <a:avLst/>
              <a:gdLst>
                <a:gd name="connsiteX0" fmla="*/ 1068 w 76675"/>
                <a:gd name="connsiteY0" fmla="*/ 4102 h 35124"/>
                <a:gd name="connsiteX1" fmla="*/ 18753 w 76675"/>
                <a:gd name="connsiteY1" fmla="*/ 11710 h 35124"/>
                <a:gd name="connsiteX2" fmla="*/ 36339 w 76675"/>
                <a:gd name="connsiteY2" fmla="*/ 19219 h 35124"/>
                <a:gd name="connsiteX3" fmla="*/ 52443 w 76675"/>
                <a:gd name="connsiteY3" fmla="*/ 28802 h 35124"/>
                <a:gd name="connsiteX4" fmla="*/ 71659 w 76675"/>
                <a:gd name="connsiteY4" fmla="*/ 35026 h 35124"/>
                <a:gd name="connsiteX5" fmla="*/ 72548 w 76675"/>
                <a:gd name="connsiteY5" fmla="*/ 22825 h 35124"/>
                <a:gd name="connsiteX6" fmla="*/ 64200 w 76675"/>
                <a:gd name="connsiteY6" fmla="*/ 20503 h 35124"/>
                <a:gd name="connsiteX7" fmla="*/ 57136 w 76675"/>
                <a:gd name="connsiteY7" fmla="*/ 16600 h 35124"/>
                <a:gd name="connsiteX8" fmla="*/ 39451 w 76675"/>
                <a:gd name="connsiteY8" fmla="*/ 7017 h 35124"/>
                <a:gd name="connsiteX9" fmla="*/ 1266 w 76675"/>
                <a:gd name="connsiteY9" fmla="*/ 941 h 35124"/>
                <a:gd name="connsiteX10" fmla="*/ 1068 w 76675"/>
                <a:gd name="connsiteY10" fmla="*/ 4102 h 35124"/>
                <a:gd name="connsiteX11" fmla="*/ 1068 w 76675"/>
                <a:gd name="connsiteY11" fmla="*/ 4102 h 3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675" h="35124">
                  <a:moveTo>
                    <a:pt x="1068" y="4102"/>
                  </a:moveTo>
                  <a:cubicBezTo>
                    <a:pt x="6898" y="6968"/>
                    <a:pt x="12726" y="9487"/>
                    <a:pt x="18753" y="11710"/>
                  </a:cubicBezTo>
                  <a:cubicBezTo>
                    <a:pt x="24681" y="13883"/>
                    <a:pt x="30707" y="16353"/>
                    <a:pt x="36339" y="19219"/>
                  </a:cubicBezTo>
                  <a:cubicBezTo>
                    <a:pt x="41921" y="22034"/>
                    <a:pt x="47108" y="25542"/>
                    <a:pt x="52443" y="28802"/>
                  </a:cubicBezTo>
                  <a:cubicBezTo>
                    <a:pt x="58025" y="32211"/>
                    <a:pt x="64891" y="35767"/>
                    <a:pt x="71659" y="35026"/>
                  </a:cubicBezTo>
                  <a:cubicBezTo>
                    <a:pt x="77933" y="34334"/>
                    <a:pt x="78427" y="24554"/>
                    <a:pt x="72548" y="22825"/>
                  </a:cubicBezTo>
                  <a:cubicBezTo>
                    <a:pt x="69584" y="21935"/>
                    <a:pt x="67114" y="21788"/>
                    <a:pt x="64200" y="20503"/>
                  </a:cubicBezTo>
                  <a:cubicBezTo>
                    <a:pt x="61878" y="19465"/>
                    <a:pt x="59458" y="17984"/>
                    <a:pt x="57136" y="16600"/>
                  </a:cubicBezTo>
                  <a:cubicBezTo>
                    <a:pt x="51406" y="13093"/>
                    <a:pt x="45576" y="9783"/>
                    <a:pt x="39451" y="7017"/>
                  </a:cubicBezTo>
                  <a:cubicBezTo>
                    <a:pt x="27496" y="1583"/>
                    <a:pt x="14357" y="-1726"/>
                    <a:pt x="1266" y="941"/>
                  </a:cubicBezTo>
                  <a:cubicBezTo>
                    <a:pt x="-463" y="1238"/>
                    <a:pt x="-315" y="3411"/>
                    <a:pt x="1068" y="4102"/>
                  </a:cubicBezTo>
                  <a:lnTo>
                    <a:pt x="1068" y="410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7" name="任意多边形: 形状 276"/>
            <p:cNvSpPr/>
            <p:nvPr/>
          </p:nvSpPr>
          <p:spPr>
            <a:xfrm>
              <a:off x="7241903" y="5807176"/>
              <a:ext cx="79788" cy="45579"/>
            </a:xfrm>
            <a:custGeom>
              <a:avLst/>
              <a:gdLst>
                <a:gd name="connsiteX0" fmla="*/ 77106 w 79788"/>
                <a:gd name="connsiteY0" fmla="*/ 218 h 45579"/>
                <a:gd name="connsiteX1" fmla="*/ 65942 w 79788"/>
                <a:gd name="connsiteY1" fmla="*/ 4269 h 45579"/>
                <a:gd name="connsiteX2" fmla="*/ 56014 w 79788"/>
                <a:gd name="connsiteY2" fmla="*/ 8319 h 45579"/>
                <a:gd name="connsiteX3" fmla="*/ 37044 w 79788"/>
                <a:gd name="connsiteY3" fmla="*/ 17211 h 45579"/>
                <a:gd name="connsiteX4" fmla="*/ 18569 w 79788"/>
                <a:gd name="connsiteY4" fmla="*/ 27141 h 45579"/>
                <a:gd name="connsiteX5" fmla="*/ 9233 w 79788"/>
                <a:gd name="connsiteY5" fmla="*/ 32179 h 45579"/>
                <a:gd name="connsiteX6" fmla="*/ 3256 w 79788"/>
                <a:gd name="connsiteY6" fmla="*/ 33118 h 45579"/>
                <a:gd name="connsiteX7" fmla="*/ 489 w 79788"/>
                <a:gd name="connsiteY7" fmla="*/ 41170 h 45579"/>
                <a:gd name="connsiteX8" fmla="*/ 687 w 79788"/>
                <a:gd name="connsiteY8" fmla="*/ 41713 h 45579"/>
                <a:gd name="connsiteX9" fmla="*/ 6170 w 79788"/>
                <a:gd name="connsiteY9" fmla="*/ 45418 h 45579"/>
                <a:gd name="connsiteX10" fmla="*/ 22916 w 79788"/>
                <a:gd name="connsiteY10" fmla="*/ 39786 h 45579"/>
                <a:gd name="connsiteX11" fmla="*/ 41885 w 79788"/>
                <a:gd name="connsiteY11" fmla="*/ 29116 h 45579"/>
                <a:gd name="connsiteX12" fmla="*/ 60212 w 79788"/>
                <a:gd name="connsiteY12" fmla="*/ 17606 h 45579"/>
                <a:gd name="connsiteX13" fmla="*/ 69252 w 79788"/>
                <a:gd name="connsiteY13" fmla="*/ 11184 h 45579"/>
                <a:gd name="connsiteX14" fmla="*/ 78786 w 79788"/>
                <a:gd name="connsiteY14" fmla="*/ 3726 h 45579"/>
                <a:gd name="connsiteX15" fmla="*/ 77106 w 79788"/>
                <a:gd name="connsiteY15" fmla="*/ 218 h 45579"/>
                <a:gd name="connsiteX16" fmla="*/ 77106 w 79788"/>
                <a:gd name="connsiteY16" fmla="*/ 218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788" h="45579">
                  <a:moveTo>
                    <a:pt x="77106" y="218"/>
                  </a:moveTo>
                  <a:cubicBezTo>
                    <a:pt x="73451" y="1947"/>
                    <a:pt x="69746" y="2935"/>
                    <a:pt x="65942" y="4269"/>
                  </a:cubicBezTo>
                  <a:cubicBezTo>
                    <a:pt x="62583" y="5455"/>
                    <a:pt x="59323" y="7035"/>
                    <a:pt x="56014" y="8319"/>
                  </a:cubicBezTo>
                  <a:cubicBezTo>
                    <a:pt x="49443" y="10888"/>
                    <a:pt x="43318" y="13951"/>
                    <a:pt x="37044" y="17211"/>
                  </a:cubicBezTo>
                  <a:cubicBezTo>
                    <a:pt x="30869" y="20471"/>
                    <a:pt x="24744" y="23781"/>
                    <a:pt x="18569" y="27141"/>
                  </a:cubicBezTo>
                  <a:cubicBezTo>
                    <a:pt x="15901" y="28573"/>
                    <a:pt x="12246" y="31488"/>
                    <a:pt x="9233" y="32179"/>
                  </a:cubicBezTo>
                  <a:cubicBezTo>
                    <a:pt x="7158" y="32624"/>
                    <a:pt x="5281" y="31784"/>
                    <a:pt x="3256" y="33118"/>
                  </a:cubicBezTo>
                  <a:cubicBezTo>
                    <a:pt x="292" y="35044"/>
                    <a:pt x="-697" y="37761"/>
                    <a:pt x="489" y="41170"/>
                  </a:cubicBezTo>
                  <a:cubicBezTo>
                    <a:pt x="538" y="41367"/>
                    <a:pt x="588" y="41515"/>
                    <a:pt x="687" y="41713"/>
                  </a:cubicBezTo>
                  <a:cubicBezTo>
                    <a:pt x="1477" y="43985"/>
                    <a:pt x="3997" y="45072"/>
                    <a:pt x="6170" y="45418"/>
                  </a:cubicBezTo>
                  <a:cubicBezTo>
                    <a:pt x="12444" y="46406"/>
                    <a:pt x="17730" y="42652"/>
                    <a:pt x="22916" y="39786"/>
                  </a:cubicBezTo>
                  <a:cubicBezTo>
                    <a:pt x="29239" y="36279"/>
                    <a:pt x="35612" y="32723"/>
                    <a:pt x="41885" y="29116"/>
                  </a:cubicBezTo>
                  <a:cubicBezTo>
                    <a:pt x="48159" y="25510"/>
                    <a:pt x="54432" y="21954"/>
                    <a:pt x="60212" y="17606"/>
                  </a:cubicBezTo>
                  <a:cubicBezTo>
                    <a:pt x="63176" y="15384"/>
                    <a:pt x="66338" y="13457"/>
                    <a:pt x="69252" y="11184"/>
                  </a:cubicBezTo>
                  <a:cubicBezTo>
                    <a:pt x="72513" y="8666"/>
                    <a:pt x="75279" y="5948"/>
                    <a:pt x="78786" y="3726"/>
                  </a:cubicBezTo>
                  <a:cubicBezTo>
                    <a:pt x="80861" y="2392"/>
                    <a:pt x="79428" y="-869"/>
                    <a:pt x="77106" y="218"/>
                  </a:cubicBezTo>
                  <a:lnTo>
                    <a:pt x="77106" y="21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8" name="任意多边形: 形状 277"/>
            <p:cNvSpPr/>
            <p:nvPr/>
          </p:nvSpPr>
          <p:spPr>
            <a:xfrm>
              <a:off x="7260329" y="5795188"/>
              <a:ext cx="43561" cy="76091"/>
            </a:xfrm>
            <a:custGeom>
              <a:avLst/>
              <a:gdLst>
                <a:gd name="connsiteX0" fmla="*/ 637 w 43561"/>
                <a:gd name="connsiteY0" fmla="*/ 1042 h 76091"/>
                <a:gd name="connsiteX1" fmla="*/ 686 w 43561"/>
                <a:gd name="connsiteY1" fmla="*/ 10576 h 76091"/>
                <a:gd name="connsiteX2" fmla="*/ 2811 w 43561"/>
                <a:gd name="connsiteY2" fmla="*/ 21790 h 76091"/>
                <a:gd name="connsiteX3" fmla="*/ 10221 w 43561"/>
                <a:gd name="connsiteY3" fmla="*/ 41895 h 76091"/>
                <a:gd name="connsiteX4" fmla="*/ 21484 w 43561"/>
                <a:gd name="connsiteY4" fmla="*/ 60518 h 76091"/>
                <a:gd name="connsiteX5" fmla="*/ 37884 w 43561"/>
                <a:gd name="connsiteY5" fmla="*/ 75733 h 76091"/>
                <a:gd name="connsiteX6" fmla="*/ 43219 w 43561"/>
                <a:gd name="connsiteY6" fmla="*/ 69657 h 76091"/>
                <a:gd name="connsiteX7" fmla="*/ 31857 w 43561"/>
                <a:gd name="connsiteY7" fmla="*/ 53257 h 76091"/>
                <a:gd name="connsiteX8" fmla="*/ 20545 w 43561"/>
                <a:gd name="connsiteY8" fmla="*/ 36066 h 76091"/>
                <a:gd name="connsiteX9" fmla="*/ 11406 w 43561"/>
                <a:gd name="connsiteY9" fmla="*/ 18184 h 76091"/>
                <a:gd name="connsiteX10" fmla="*/ 7355 w 43561"/>
                <a:gd name="connsiteY10" fmla="*/ 9094 h 76091"/>
                <a:gd name="connsiteX11" fmla="*/ 3305 w 43561"/>
                <a:gd name="connsiteY11" fmla="*/ 499 h 76091"/>
                <a:gd name="connsiteX12" fmla="*/ 637 w 43561"/>
                <a:gd name="connsiteY12" fmla="*/ 1042 h 76091"/>
                <a:gd name="connsiteX13" fmla="*/ 637 w 43561"/>
                <a:gd name="connsiteY13" fmla="*/ 1042 h 7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61" h="76091">
                  <a:moveTo>
                    <a:pt x="637" y="1042"/>
                  </a:moveTo>
                  <a:cubicBezTo>
                    <a:pt x="-549" y="3957"/>
                    <a:pt x="193" y="7563"/>
                    <a:pt x="686" y="10576"/>
                  </a:cubicBezTo>
                  <a:cubicBezTo>
                    <a:pt x="1329" y="14281"/>
                    <a:pt x="1724" y="18184"/>
                    <a:pt x="2811" y="21790"/>
                  </a:cubicBezTo>
                  <a:cubicBezTo>
                    <a:pt x="4836" y="28656"/>
                    <a:pt x="7059" y="35473"/>
                    <a:pt x="10221" y="41895"/>
                  </a:cubicBezTo>
                  <a:cubicBezTo>
                    <a:pt x="13432" y="48465"/>
                    <a:pt x="17186" y="54590"/>
                    <a:pt x="21484" y="60518"/>
                  </a:cubicBezTo>
                  <a:cubicBezTo>
                    <a:pt x="25929" y="66643"/>
                    <a:pt x="30819" y="72522"/>
                    <a:pt x="37884" y="75733"/>
                  </a:cubicBezTo>
                  <a:cubicBezTo>
                    <a:pt x="41589" y="77413"/>
                    <a:pt x="44602" y="72818"/>
                    <a:pt x="43219" y="69657"/>
                  </a:cubicBezTo>
                  <a:cubicBezTo>
                    <a:pt x="40551" y="63531"/>
                    <a:pt x="35858" y="58542"/>
                    <a:pt x="31857" y="53257"/>
                  </a:cubicBezTo>
                  <a:cubicBezTo>
                    <a:pt x="27708" y="47823"/>
                    <a:pt x="23904" y="42043"/>
                    <a:pt x="20545" y="36066"/>
                  </a:cubicBezTo>
                  <a:cubicBezTo>
                    <a:pt x="17235" y="30237"/>
                    <a:pt x="13975" y="24407"/>
                    <a:pt x="11406" y="18184"/>
                  </a:cubicBezTo>
                  <a:cubicBezTo>
                    <a:pt x="10122" y="15072"/>
                    <a:pt x="8492" y="12255"/>
                    <a:pt x="7355" y="9094"/>
                  </a:cubicBezTo>
                  <a:cubicBezTo>
                    <a:pt x="6318" y="6180"/>
                    <a:pt x="5527" y="2722"/>
                    <a:pt x="3305" y="499"/>
                  </a:cubicBezTo>
                  <a:cubicBezTo>
                    <a:pt x="2465" y="-341"/>
                    <a:pt x="1082" y="-94"/>
                    <a:pt x="637" y="1042"/>
                  </a:cubicBezTo>
                  <a:lnTo>
                    <a:pt x="637" y="104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9" name="任意多边形: 形状 278"/>
            <p:cNvSpPr/>
            <p:nvPr/>
          </p:nvSpPr>
          <p:spPr>
            <a:xfrm>
              <a:off x="7560874" y="5620496"/>
              <a:ext cx="44738" cy="84570"/>
            </a:xfrm>
            <a:custGeom>
              <a:avLst/>
              <a:gdLst>
                <a:gd name="connsiteX0" fmla="*/ 41931 w 44738"/>
                <a:gd name="connsiteY0" fmla="*/ 666 h 84570"/>
                <a:gd name="connsiteX1" fmla="*/ 17725 w 44738"/>
                <a:gd name="connsiteY1" fmla="*/ 41074 h 84570"/>
                <a:gd name="connsiteX2" fmla="*/ 6660 w 44738"/>
                <a:gd name="connsiteY2" fmla="*/ 61574 h 84570"/>
                <a:gd name="connsiteX3" fmla="*/ 1374 w 44738"/>
                <a:gd name="connsiteY3" fmla="*/ 83063 h 84570"/>
                <a:gd name="connsiteX4" fmla="*/ 4388 w 44738"/>
                <a:gd name="connsiteY4" fmla="*/ 84545 h 84570"/>
                <a:gd name="connsiteX5" fmla="*/ 17874 w 44738"/>
                <a:gd name="connsiteY5" fmla="*/ 67848 h 84570"/>
                <a:gd name="connsiteX6" fmla="*/ 27556 w 44738"/>
                <a:gd name="connsiteY6" fmla="*/ 45915 h 84570"/>
                <a:gd name="connsiteX7" fmla="*/ 44647 w 44738"/>
                <a:gd name="connsiteY7" fmla="*/ 2000 h 84570"/>
                <a:gd name="connsiteX8" fmla="*/ 41931 w 44738"/>
                <a:gd name="connsiteY8" fmla="*/ 666 h 84570"/>
                <a:gd name="connsiteX9" fmla="*/ 41931 w 44738"/>
                <a:gd name="connsiteY9" fmla="*/ 666 h 8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738" h="84570">
                  <a:moveTo>
                    <a:pt x="41931" y="666"/>
                  </a:moveTo>
                  <a:cubicBezTo>
                    <a:pt x="34125" y="14300"/>
                    <a:pt x="25382" y="27341"/>
                    <a:pt x="17725" y="41074"/>
                  </a:cubicBezTo>
                  <a:cubicBezTo>
                    <a:pt x="13971" y="47841"/>
                    <a:pt x="10167" y="54609"/>
                    <a:pt x="6660" y="61574"/>
                  </a:cubicBezTo>
                  <a:cubicBezTo>
                    <a:pt x="3498" y="67848"/>
                    <a:pt x="-2775" y="76197"/>
                    <a:pt x="1374" y="83063"/>
                  </a:cubicBezTo>
                  <a:cubicBezTo>
                    <a:pt x="2066" y="84199"/>
                    <a:pt x="3054" y="84693"/>
                    <a:pt x="4388" y="84545"/>
                  </a:cubicBezTo>
                  <a:cubicBezTo>
                    <a:pt x="12292" y="83655"/>
                    <a:pt x="14860" y="74122"/>
                    <a:pt x="17874" y="67848"/>
                  </a:cubicBezTo>
                  <a:cubicBezTo>
                    <a:pt x="21331" y="60636"/>
                    <a:pt x="24394" y="53276"/>
                    <a:pt x="27556" y="45915"/>
                  </a:cubicBezTo>
                  <a:cubicBezTo>
                    <a:pt x="33730" y="31441"/>
                    <a:pt x="38670" y="16523"/>
                    <a:pt x="44647" y="2000"/>
                  </a:cubicBezTo>
                  <a:cubicBezTo>
                    <a:pt x="45240" y="419"/>
                    <a:pt x="42770" y="-816"/>
                    <a:pt x="41931" y="666"/>
                  </a:cubicBezTo>
                  <a:lnTo>
                    <a:pt x="41931" y="66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0" name="任意多边形: 形状 279"/>
            <p:cNvSpPr/>
            <p:nvPr/>
          </p:nvSpPr>
          <p:spPr>
            <a:xfrm>
              <a:off x="7539812" y="5646427"/>
              <a:ext cx="72063" cy="54416"/>
            </a:xfrm>
            <a:custGeom>
              <a:avLst/>
              <a:gdLst>
                <a:gd name="connsiteX0" fmla="*/ 1689 w 72063"/>
                <a:gd name="connsiteY0" fmla="*/ 6843 h 54416"/>
                <a:gd name="connsiteX1" fmla="*/ 17892 w 72063"/>
                <a:gd name="connsiteY1" fmla="*/ 9165 h 54416"/>
                <a:gd name="connsiteX2" fmla="*/ 25153 w 72063"/>
                <a:gd name="connsiteY2" fmla="*/ 17168 h 54416"/>
                <a:gd name="connsiteX3" fmla="*/ 31872 w 72063"/>
                <a:gd name="connsiteY3" fmla="*/ 26060 h 54416"/>
                <a:gd name="connsiteX4" fmla="*/ 47185 w 72063"/>
                <a:gd name="connsiteY4" fmla="*/ 42213 h 54416"/>
                <a:gd name="connsiteX5" fmla="*/ 66944 w 72063"/>
                <a:gd name="connsiteY5" fmla="*/ 54414 h 54416"/>
                <a:gd name="connsiteX6" fmla="*/ 71588 w 72063"/>
                <a:gd name="connsiteY6" fmla="*/ 47498 h 54416"/>
                <a:gd name="connsiteX7" fmla="*/ 62450 w 72063"/>
                <a:gd name="connsiteY7" fmla="*/ 38409 h 54416"/>
                <a:gd name="connsiteX8" fmla="*/ 53014 w 72063"/>
                <a:gd name="connsiteY8" fmla="*/ 30653 h 54416"/>
                <a:gd name="connsiteX9" fmla="*/ 35923 w 72063"/>
                <a:gd name="connsiteY9" fmla="*/ 13068 h 54416"/>
                <a:gd name="connsiteX10" fmla="*/ 17299 w 72063"/>
                <a:gd name="connsiteY10" fmla="*/ 372 h 54416"/>
                <a:gd name="connsiteX11" fmla="*/ 355 w 72063"/>
                <a:gd name="connsiteY11" fmla="*/ 4867 h 54416"/>
                <a:gd name="connsiteX12" fmla="*/ 1689 w 72063"/>
                <a:gd name="connsiteY12" fmla="*/ 6843 h 54416"/>
                <a:gd name="connsiteX13" fmla="*/ 1689 w 72063"/>
                <a:gd name="connsiteY13" fmla="*/ 6843 h 5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063" h="54416">
                  <a:moveTo>
                    <a:pt x="1689" y="6843"/>
                  </a:moveTo>
                  <a:cubicBezTo>
                    <a:pt x="6974" y="3484"/>
                    <a:pt x="13149" y="5707"/>
                    <a:pt x="17892" y="9165"/>
                  </a:cubicBezTo>
                  <a:cubicBezTo>
                    <a:pt x="20707" y="11240"/>
                    <a:pt x="22980" y="14451"/>
                    <a:pt x="25153" y="17168"/>
                  </a:cubicBezTo>
                  <a:cubicBezTo>
                    <a:pt x="27475" y="20082"/>
                    <a:pt x="29599" y="23145"/>
                    <a:pt x="31872" y="26060"/>
                  </a:cubicBezTo>
                  <a:cubicBezTo>
                    <a:pt x="36466" y="31938"/>
                    <a:pt x="41603" y="37273"/>
                    <a:pt x="47185" y="42213"/>
                  </a:cubicBezTo>
                  <a:cubicBezTo>
                    <a:pt x="52668" y="47054"/>
                    <a:pt x="59288" y="54167"/>
                    <a:pt x="66944" y="54414"/>
                  </a:cubicBezTo>
                  <a:cubicBezTo>
                    <a:pt x="70600" y="54513"/>
                    <a:pt x="73169" y="50907"/>
                    <a:pt x="71588" y="47498"/>
                  </a:cubicBezTo>
                  <a:cubicBezTo>
                    <a:pt x="69563" y="43151"/>
                    <a:pt x="66154" y="41175"/>
                    <a:pt x="62450" y="38409"/>
                  </a:cubicBezTo>
                  <a:cubicBezTo>
                    <a:pt x="59189" y="35989"/>
                    <a:pt x="56028" y="33370"/>
                    <a:pt x="53014" y="30653"/>
                  </a:cubicBezTo>
                  <a:cubicBezTo>
                    <a:pt x="46938" y="25121"/>
                    <a:pt x="41406" y="19144"/>
                    <a:pt x="35923" y="13068"/>
                  </a:cubicBezTo>
                  <a:cubicBezTo>
                    <a:pt x="30983" y="7584"/>
                    <a:pt x="24906" y="1706"/>
                    <a:pt x="17299" y="372"/>
                  </a:cubicBezTo>
                  <a:cubicBezTo>
                    <a:pt x="11075" y="-715"/>
                    <a:pt x="4999" y="520"/>
                    <a:pt x="355" y="4867"/>
                  </a:cubicBezTo>
                  <a:cubicBezTo>
                    <a:pt x="-583" y="5707"/>
                    <a:pt x="504" y="7584"/>
                    <a:pt x="1689" y="6843"/>
                  </a:cubicBezTo>
                  <a:lnTo>
                    <a:pt x="1689" y="684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1" name="任意多边形: 形状 280"/>
            <p:cNvSpPr/>
            <p:nvPr/>
          </p:nvSpPr>
          <p:spPr>
            <a:xfrm>
              <a:off x="7564186" y="5627185"/>
              <a:ext cx="36627" cy="72793"/>
            </a:xfrm>
            <a:custGeom>
              <a:avLst/>
              <a:gdLst>
                <a:gd name="connsiteX0" fmla="*/ 38 w 36627"/>
                <a:gd name="connsiteY0" fmla="*/ 2078 h 72793"/>
                <a:gd name="connsiteX1" fmla="*/ 10709 w 36627"/>
                <a:gd name="connsiteY1" fmla="*/ 38138 h 72793"/>
                <a:gd name="connsiteX2" fmla="*/ 18019 w 36627"/>
                <a:gd name="connsiteY2" fmla="*/ 55379 h 72793"/>
                <a:gd name="connsiteX3" fmla="*/ 28048 w 36627"/>
                <a:gd name="connsiteY3" fmla="*/ 71977 h 72793"/>
                <a:gd name="connsiteX4" fmla="*/ 36544 w 36627"/>
                <a:gd name="connsiteY4" fmla="*/ 67827 h 72793"/>
                <a:gd name="connsiteX5" fmla="*/ 29826 w 36627"/>
                <a:gd name="connsiteY5" fmla="*/ 50439 h 72793"/>
                <a:gd name="connsiteX6" fmla="*/ 21478 w 36627"/>
                <a:gd name="connsiteY6" fmla="*/ 33742 h 72793"/>
                <a:gd name="connsiteX7" fmla="*/ 3497 w 36627"/>
                <a:gd name="connsiteY7" fmla="*/ 991 h 72793"/>
                <a:gd name="connsiteX8" fmla="*/ 38 w 36627"/>
                <a:gd name="connsiteY8" fmla="*/ 2078 h 72793"/>
                <a:gd name="connsiteX9" fmla="*/ 38 w 36627"/>
                <a:gd name="connsiteY9" fmla="*/ 2078 h 7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627" h="72793">
                  <a:moveTo>
                    <a:pt x="38" y="2078"/>
                  </a:moveTo>
                  <a:cubicBezTo>
                    <a:pt x="2163" y="14625"/>
                    <a:pt x="6065" y="26332"/>
                    <a:pt x="10709" y="38138"/>
                  </a:cubicBezTo>
                  <a:cubicBezTo>
                    <a:pt x="12981" y="43918"/>
                    <a:pt x="15401" y="49698"/>
                    <a:pt x="18019" y="55379"/>
                  </a:cubicBezTo>
                  <a:cubicBezTo>
                    <a:pt x="20390" y="60516"/>
                    <a:pt x="22811" y="69161"/>
                    <a:pt x="28048" y="71977"/>
                  </a:cubicBezTo>
                  <a:cubicBezTo>
                    <a:pt x="31752" y="74002"/>
                    <a:pt x="35951" y="72125"/>
                    <a:pt x="36544" y="67827"/>
                  </a:cubicBezTo>
                  <a:cubicBezTo>
                    <a:pt x="37334" y="62097"/>
                    <a:pt x="32296" y="55428"/>
                    <a:pt x="29826" y="50439"/>
                  </a:cubicBezTo>
                  <a:cubicBezTo>
                    <a:pt x="27059" y="44857"/>
                    <a:pt x="24244" y="39275"/>
                    <a:pt x="21478" y="33742"/>
                  </a:cubicBezTo>
                  <a:cubicBezTo>
                    <a:pt x="15846" y="22529"/>
                    <a:pt x="10264" y="11562"/>
                    <a:pt x="3497" y="991"/>
                  </a:cubicBezTo>
                  <a:cubicBezTo>
                    <a:pt x="2409" y="-738"/>
                    <a:pt x="-357" y="-96"/>
                    <a:pt x="38" y="2078"/>
                  </a:cubicBezTo>
                  <a:lnTo>
                    <a:pt x="38" y="207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2" name="任意多边形: 形状 281"/>
            <p:cNvSpPr/>
            <p:nvPr/>
          </p:nvSpPr>
          <p:spPr>
            <a:xfrm>
              <a:off x="7540558" y="5662673"/>
              <a:ext cx="96975" cy="32006"/>
            </a:xfrm>
            <a:custGeom>
              <a:avLst/>
              <a:gdLst>
                <a:gd name="connsiteX0" fmla="*/ 1783 w 96975"/>
                <a:gd name="connsiteY0" fmla="*/ 31895 h 32006"/>
                <a:gd name="connsiteX1" fmla="*/ 24704 w 96975"/>
                <a:gd name="connsiteY1" fmla="*/ 21768 h 32006"/>
                <a:gd name="connsiteX2" fmla="*/ 47180 w 96975"/>
                <a:gd name="connsiteY2" fmla="*/ 15347 h 32006"/>
                <a:gd name="connsiteX3" fmla="*/ 70694 w 96975"/>
                <a:gd name="connsiteY3" fmla="*/ 13222 h 32006"/>
                <a:gd name="connsiteX4" fmla="*/ 82550 w 96975"/>
                <a:gd name="connsiteY4" fmla="*/ 12728 h 32006"/>
                <a:gd name="connsiteX5" fmla="*/ 94899 w 96975"/>
                <a:gd name="connsiteY5" fmla="*/ 10061 h 32006"/>
                <a:gd name="connsiteX6" fmla="*/ 95344 w 96975"/>
                <a:gd name="connsiteY6" fmla="*/ 3540 h 32006"/>
                <a:gd name="connsiteX7" fmla="*/ 83537 w 96975"/>
                <a:gd name="connsiteY7" fmla="*/ 527 h 32006"/>
                <a:gd name="connsiteX8" fmla="*/ 70002 w 96975"/>
                <a:gd name="connsiteY8" fmla="*/ 82 h 32006"/>
                <a:gd name="connsiteX9" fmla="*/ 43179 w 96975"/>
                <a:gd name="connsiteY9" fmla="*/ 2898 h 32006"/>
                <a:gd name="connsiteX10" fmla="*/ 202 w 96975"/>
                <a:gd name="connsiteY10" fmla="*/ 30018 h 32006"/>
                <a:gd name="connsiteX11" fmla="*/ 1783 w 96975"/>
                <a:gd name="connsiteY11" fmla="*/ 31895 h 32006"/>
                <a:gd name="connsiteX12" fmla="*/ 1783 w 96975"/>
                <a:gd name="connsiteY12" fmla="*/ 31895 h 3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975" h="32006">
                  <a:moveTo>
                    <a:pt x="1783" y="31895"/>
                  </a:moveTo>
                  <a:cubicBezTo>
                    <a:pt x="9538" y="28733"/>
                    <a:pt x="16948" y="24979"/>
                    <a:pt x="24704" y="21768"/>
                  </a:cubicBezTo>
                  <a:cubicBezTo>
                    <a:pt x="31965" y="18755"/>
                    <a:pt x="39425" y="16730"/>
                    <a:pt x="47180" y="15347"/>
                  </a:cubicBezTo>
                  <a:cubicBezTo>
                    <a:pt x="54985" y="13963"/>
                    <a:pt x="62790" y="13519"/>
                    <a:pt x="70694" y="13222"/>
                  </a:cubicBezTo>
                  <a:cubicBezTo>
                    <a:pt x="74596" y="13074"/>
                    <a:pt x="78647" y="13123"/>
                    <a:pt x="82550" y="12728"/>
                  </a:cubicBezTo>
                  <a:cubicBezTo>
                    <a:pt x="86551" y="12333"/>
                    <a:pt x="91392" y="12185"/>
                    <a:pt x="94899" y="10061"/>
                  </a:cubicBezTo>
                  <a:cubicBezTo>
                    <a:pt x="97270" y="8628"/>
                    <a:pt x="97863" y="5220"/>
                    <a:pt x="95344" y="3540"/>
                  </a:cubicBezTo>
                  <a:cubicBezTo>
                    <a:pt x="91886" y="1268"/>
                    <a:pt x="87588" y="1021"/>
                    <a:pt x="83537" y="527"/>
                  </a:cubicBezTo>
                  <a:cubicBezTo>
                    <a:pt x="79091" y="-66"/>
                    <a:pt x="74498" y="-66"/>
                    <a:pt x="70002" y="82"/>
                  </a:cubicBezTo>
                  <a:cubicBezTo>
                    <a:pt x="61012" y="379"/>
                    <a:pt x="51972" y="1120"/>
                    <a:pt x="43179" y="2898"/>
                  </a:cubicBezTo>
                  <a:cubicBezTo>
                    <a:pt x="26482" y="6257"/>
                    <a:pt x="8155" y="14013"/>
                    <a:pt x="202" y="30018"/>
                  </a:cubicBezTo>
                  <a:cubicBezTo>
                    <a:pt x="-440" y="31154"/>
                    <a:pt x="548" y="32389"/>
                    <a:pt x="1783" y="31895"/>
                  </a:cubicBezTo>
                  <a:lnTo>
                    <a:pt x="1783" y="3189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3" name="任意多边形: 形状 282"/>
            <p:cNvSpPr/>
            <p:nvPr/>
          </p:nvSpPr>
          <p:spPr>
            <a:xfrm>
              <a:off x="7086205" y="6016315"/>
              <a:ext cx="385753" cy="225012"/>
            </a:xfrm>
            <a:custGeom>
              <a:avLst/>
              <a:gdLst>
                <a:gd name="connsiteX0" fmla="*/ 4336 w 385753"/>
                <a:gd name="connsiteY0" fmla="*/ 216154 h 225012"/>
                <a:gd name="connsiteX1" fmla="*/ 434 w 385753"/>
                <a:gd name="connsiteY1" fmla="*/ 221489 h 225012"/>
                <a:gd name="connsiteX2" fmla="*/ 4534 w 385753"/>
                <a:gd name="connsiteY2" fmla="*/ 223514 h 225012"/>
                <a:gd name="connsiteX3" fmla="*/ 14907 w 385753"/>
                <a:gd name="connsiteY3" fmla="*/ 180538 h 225012"/>
                <a:gd name="connsiteX4" fmla="*/ 48894 w 385753"/>
                <a:gd name="connsiteY4" fmla="*/ 165076 h 225012"/>
                <a:gd name="connsiteX5" fmla="*/ 93155 w 385753"/>
                <a:gd name="connsiteY5" fmla="*/ 167249 h 225012"/>
                <a:gd name="connsiteX6" fmla="*/ 116273 w 385753"/>
                <a:gd name="connsiteY6" fmla="*/ 132769 h 225012"/>
                <a:gd name="connsiteX7" fmla="*/ 131291 w 385753"/>
                <a:gd name="connsiteY7" fmla="*/ 121308 h 225012"/>
                <a:gd name="connsiteX8" fmla="*/ 150605 w 385753"/>
                <a:gd name="connsiteY8" fmla="*/ 123136 h 225012"/>
                <a:gd name="connsiteX9" fmla="*/ 184789 w 385753"/>
                <a:gd name="connsiteY9" fmla="*/ 97696 h 225012"/>
                <a:gd name="connsiteX10" fmla="*/ 199411 w 385753"/>
                <a:gd name="connsiteY10" fmla="*/ 80011 h 225012"/>
                <a:gd name="connsiteX11" fmla="*/ 217195 w 385753"/>
                <a:gd name="connsiteY11" fmla="*/ 79418 h 225012"/>
                <a:gd name="connsiteX12" fmla="*/ 255083 w 385753"/>
                <a:gd name="connsiteY12" fmla="*/ 63265 h 225012"/>
                <a:gd name="connsiteX13" fmla="*/ 274596 w 385753"/>
                <a:gd name="connsiteY13" fmla="*/ 49038 h 225012"/>
                <a:gd name="connsiteX14" fmla="*/ 310163 w 385753"/>
                <a:gd name="connsiteY14" fmla="*/ 42716 h 225012"/>
                <a:gd name="connsiteX15" fmla="*/ 343754 w 385753"/>
                <a:gd name="connsiteY15" fmla="*/ 31700 h 225012"/>
                <a:gd name="connsiteX16" fmla="*/ 379618 w 385753"/>
                <a:gd name="connsiteY16" fmla="*/ 15398 h 225012"/>
                <a:gd name="connsiteX17" fmla="*/ 376752 w 385753"/>
                <a:gd name="connsiteY17" fmla="*/ 85 h 225012"/>
                <a:gd name="connsiteX18" fmla="*/ 344692 w 385753"/>
                <a:gd name="connsiteY18" fmla="*/ 13372 h 225012"/>
                <a:gd name="connsiteX19" fmla="*/ 311744 w 385753"/>
                <a:gd name="connsiteY19" fmla="*/ 27353 h 225012"/>
                <a:gd name="connsiteX20" fmla="*/ 254936 w 385753"/>
                <a:gd name="connsiteY20" fmla="*/ 43111 h 225012"/>
                <a:gd name="connsiteX21" fmla="*/ 220702 w 385753"/>
                <a:gd name="connsiteY21" fmla="*/ 65439 h 225012"/>
                <a:gd name="connsiteX22" fmla="*/ 182665 w 385753"/>
                <a:gd name="connsiteY22" fmla="*/ 75763 h 225012"/>
                <a:gd name="connsiteX23" fmla="*/ 149914 w 385753"/>
                <a:gd name="connsiteY23" fmla="*/ 109255 h 225012"/>
                <a:gd name="connsiteX24" fmla="*/ 132328 w 385753"/>
                <a:gd name="connsiteY24" fmla="*/ 107428 h 225012"/>
                <a:gd name="connsiteX25" fmla="*/ 112816 w 385753"/>
                <a:gd name="connsiteY25" fmla="*/ 115183 h 225012"/>
                <a:gd name="connsiteX26" fmla="*/ 101009 w 385753"/>
                <a:gd name="connsiteY26" fmla="*/ 132769 h 225012"/>
                <a:gd name="connsiteX27" fmla="*/ 89697 w 385753"/>
                <a:gd name="connsiteY27" fmla="*/ 153220 h 225012"/>
                <a:gd name="connsiteX28" fmla="*/ 41089 w 385753"/>
                <a:gd name="connsiteY28" fmla="*/ 150108 h 225012"/>
                <a:gd name="connsiteX29" fmla="*/ 5077 w 385753"/>
                <a:gd name="connsiteY29" fmla="*/ 173325 h 225012"/>
                <a:gd name="connsiteX30" fmla="*/ 38 w 385753"/>
                <a:gd name="connsiteY30" fmla="*/ 222575 h 225012"/>
                <a:gd name="connsiteX31" fmla="*/ 4238 w 385753"/>
                <a:gd name="connsiteY31" fmla="*/ 224008 h 225012"/>
                <a:gd name="connsiteX32" fmla="*/ 5917 w 385753"/>
                <a:gd name="connsiteY32" fmla="*/ 216648 h 225012"/>
                <a:gd name="connsiteX33" fmla="*/ 4336 w 385753"/>
                <a:gd name="connsiteY33" fmla="*/ 216154 h 225012"/>
                <a:gd name="connsiteX34" fmla="*/ 4336 w 385753"/>
                <a:gd name="connsiteY34" fmla="*/ 216154 h 225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85753" h="225012">
                  <a:moveTo>
                    <a:pt x="4336" y="216154"/>
                  </a:moveTo>
                  <a:cubicBezTo>
                    <a:pt x="3398" y="217784"/>
                    <a:pt x="1619" y="219908"/>
                    <a:pt x="434" y="221489"/>
                  </a:cubicBezTo>
                  <a:cubicBezTo>
                    <a:pt x="1816" y="222180"/>
                    <a:pt x="3150" y="222823"/>
                    <a:pt x="4534" y="223514"/>
                  </a:cubicBezTo>
                  <a:cubicBezTo>
                    <a:pt x="9671" y="209584"/>
                    <a:pt x="10560" y="194616"/>
                    <a:pt x="14907" y="180538"/>
                  </a:cubicBezTo>
                  <a:cubicBezTo>
                    <a:pt x="20045" y="163939"/>
                    <a:pt x="33333" y="160877"/>
                    <a:pt x="48894" y="165076"/>
                  </a:cubicBezTo>
                  <a:cubicBezTo>
                    <a:pt x="63318" y="168978"/>
                    <a:pt x="78879" y="174906"/>
                    <a:pt x="93155" y="167249"/>
                  </a:cubicBezTo>
                  <a:cubicBezTo>
                    <a:pt x="106986" y="159790"/>
                    <a:pt x="109012" y="145218"/>
                    <a:pt x="116273" y="132769"/>
                  </a:cubicBezTo>
                  <a:cubicBezTo>
                    <a:pt x="119534" y="127236"/>
                    <a:pt x="124474" y="121605"/>
                    <a:pt x="131291" y="121308"/>
                  </a:cubicBezTo>
                  <a:cubicBezTo>
                    <a:pt x="137762" y="121012"/>
                    <a:pt x="144035" y="123532"/>
                    <a:pt x="150605" y="123136"/>
                  </a:cubicBezTo>
                  <a:cubicBezTo>
                    <a:pt x="167351" y="122099"/>
                    <a:pt x="176589" y="110984"/>
                    <a:pt x="184789" y="97696"/>
                  </a:cubicBezTo>
                  <a:cubicBezTo>
                    <a:pt x="188642" y="91472"/>
                    <a:pt x="192643" y="83519"/>
                    <a:pt x="199411" y="80011"/>
                  </a:cubicBezTo>
                  <a:cubicBezTo>
                    <a:pt x="205240" y="76998"/>
                    <a:pt x="211217" y="77838"/>
                    <a:pt x="217195" y="79418"/>
                  </a:cubicBezTo>
                  <a:cubicBezTo>
                    <a:pt x="232854" y="83519"/>
                    <a:pt x="244414" y="74034"/>
                    <a:pt x="255083" y="63265"/>
                  </a:cubicBezTo>
                  <a:cubicBezTo>
                    <a:pt x="261209" y="57090"/>
                    <a:pt x="266148" y="51854"/>
                    <a:pt x="274596" y="49038"/>
                  </a:cubicBezTo>
                  <a:cubicBezTo>
                    <a:pt x="286007" y="45235"/>
                    <a:pt x="298356" y="44543"/>
                    <a:pt x="310163" y="42716"/>
                  </a:cubicBezTo>
                  <a:cubicBezTo>
                    <a:pt x="322019" y="40838"/>
                    <a:pt x="333232" y="37479"/>
                    <a:pt x="343754" y="31700"/>
                  </a:cubicBezTo>
                  <a:cubicBezTo>
                    <a:pt x="355560" y="25179"/>
                    <a:pt x="366033" y="17818"/>
                    <a:pt x="379618" y="15398"/>
                  </a:cubicBezTo>
                  <a:cubicBezTo>
                    <a:pt x="389547" y="13620"/>
                    <a:pt x="386582" y="-1249"/>
                    <a:pt x="376752" y="85"/>
                  </a:cubicBezTo>
                  <a:cubicBezTo>
                    <a:pt x="364896" y="1665"/>
                    <a:pt x="354770" y="7247"/>
                    <a:pt x="344692" y="13372"/>
                  </a:cubicBezTo>
                  <a:cubicBezTo>
                    <a:pt x="334121" y="19795"/>
                    <a:pt x="323995" y="24883"/>
                    <a:pt x="311744" y="27353"/>
                  </a:cubicBezTo>
                  <a:cubicBezTo>
                    <a:pt x="292873" y="31107"/>
                    <a:pt x="270792" y="30613"/>
                    <a:pt x="254936" y="43111"/>
                  </a:cubicBezTo>
                  <a:cubicBezTo>
                    <a:pt x="244759" y="51163"/>
                    <a:pt x="235472" y="69094"/>
                    <a:pt x="220702" y="65439"/>
                  </a:cubicBezTo>
                  <a:cubicBezTo>
                    <a:pt x="206426" y="61932"/>
                    <a:pt x="192693" y="64204"/>
                    <a:pt x="182665" y="75763"/>
                  </a:cubicBezTo>
                  <a:cubicBezTo>
                    <a:pt x="172637" y="87322"/>
                    <a:pt x="167697" y="107921"/>
                    <a:pt x="149914" y="109255"/>
                  </a:cubicBezTo>
                  <a:cubicBezTo>
                    <a:pt x="143986" y="109700"/>
                    <a:pt x="138255" y="107576"/>
                    <a:pt x="132328" y="107428"/>
                  </a:cubicBezTo>
                  <a:cubicBezTo>
                    <a:pt x="124918" y="107279"/>
                    <a:pt x="118299" y="110293"/>
                    <a:pt x="112816" y="115183"/>
                  </a:cubicBezTo>
                  <a:cubicBezTo>
                    <a:pt x="107431" y="120024"/>
                    <a:pt x="103924" y="126248"/>
                    <a:pt x="101009" y="132769"/>
                  </a:cubicBezTo>
                  <a:cubicBezTo>
                    <a:pt x="97897" y="139784"/>
                    <a:pt x="95872" y="148181"/>
                    <a:pt x="89697" y="153220"/>
                  </a:cubicBezTo>
                  <a:cubicBezTo>
                    <a:pt x="76310" y="164285"/>
                    <a:pt x="55809" y="151491"/>
                    <a:pt x="41089" y="150108"/>
                  </a:cubicBezTo>
                  <a:cubicBezTo>
                    <a:pt x="24491" y="148576"/>
                    <a:pt x="10363" y="157617"/>
                    <a:pt x="5077" y="173325"/>
                  </a:cubicBezTo>
                  <a:cubicBezTo>
                    <a:pt x="-307" y="189380"/>
                    <a:pt x="3101" y="206225"/>
                    <a:pt x="38" y="222575"/>
                  </a:cubicBezTo>
                  <a:cubicBezTo>
                    <a:pt x="-406" y="224799"/>
                    <a:pt x="3150" y="225984"/>
                    <a:pt x="4238" y="224008"/>
                  </a:cubicBezTo>
                  <a:cubicBezTo>
                    <a:pt x="5670" y="221340"/>
                    <a:pt x="5868" y="219809"/>
                    <a:pt x="5917" y="216648"/>
                  </a:cubicBezTo>
                  <a:cubicBezTo>
                    <a:pt x="5966" y="215857"/>
                    <a:pt x="4781" y="215314"/>
                    <a:pt x="4336" y="216154"/>
                  </a:cubicBezTo>
                  <a:lnTo>
                    <a:pt x="4336" y="21615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4" name="任意多边形: 形状 283"/>
            <p:cNvSpPr/>
            <p:nvPr/>
          </p:nvSpPr>
          <p:spPr>
            <a:xfrm>
              <a:off x="7143035" y="6112839"/>
              <a:ext cx="318689" cy="171739"/>
            </a:xfrm>
            <a:custGeom>
              <a:avLst/>
              <a:gdLst>
                <a:gd name="connsiteX0" fmla="*/ 5352 w 318689"/>
                <a:gd name="connsiteY0" fmla="*/ 170116 h 171739"/>
                <a:gd name="connsiteX1" fmla="*/ 5500 w 318689"/>
                <a:gd name="connsiteY1" fmla="*/ 166461 h 171739"/>
                <a:gd name="connsiteX2" fmla="*/ 10736 w 318689"/>
                <a:gd name="connsiteY2" fmla="*/ 161471 h 171739"/>
                <a:gd name="connsiteX3" fmla="*/ 13948 w 318689"/>
                <a:gd name="connsiteY3" fmla="*/ 162262 h 171739"/>
                <a:gd name="connsiteX4" fmla="*/ 21110 w 318689"/>
                <a:gd name="connsiteY4" fmla="*/ 163941 h 171739"/>
                <a:gd name="connsiteX5" fmla="*/ 39289 w 318689"/>
                <a:gd name="connsiteY5" fmla="*/ 162706 h 171739"/>
                <a:gd name="connsiteX6" fmla="*/ 67792 w 318689"/>
                <a:gd name="connsiteY6" fmla="*/ 139983 h 171739"/>
                <a:gd name="connsiteX7" fmla="*/ 80537 w 318689"/>
                <a:gd name="connsiteY7" fmla="*/ 123978 h 171739"/>
                <a:gd name="connsiteX8" fmla="*/ 98122 w 318689"/>
                <a:gd name="connsiteY8" fmla="*/ 111924 h 171739"/>
                <a:gd name="connsiteX9" fmla="*/ 111609 w 318689"/>
                <a:gd name="connsiteY9" fmla="*/ 118890 h 171739"/>
                <a:gd name="connsiteX10" fmla="*/ 128108 w 318689"/>
                <a:gd name="connsiteY10" fmla="*/ 118396 h 171739"/>
                <a:gd name="connsiteX11" fmla="*/ 155870 w 318689"/>
                <a:gd name="connsiteY11" fmla="*/ 96561 h 171739"/>
                <a:gd name="connsiteX12" fmla="*/ 189658 w 318689"/>
                <a:gd name="connsiteY12" fmla="*/ 82186 h 171739"/>
                <a:gd name="connsiteX13" fmla="*/ 221471 w 318689"/>
                <a:gd name="connsiteY13" fmla="*/ 73097 h 171739"/>
                <a:gd name="connsiteX14" fmla="*/ 230560 w 318689"/>
                <a:gd name="connsiteY14" fmla="*/ 62032 h 171739"/>
                <a:gd name="connsiteX15" fmla="*/ 233920 w 318689"/>
                <a:gd name="connsiteY15" fmla="*/ 54375 h 171739"/>
                <a:gd name="connsiteX16" fmla="*/ 243009 w 318689"/>
                <a:gd name="connsiteY16" fmla="*/ 54029 h 171739"/>
                <a:gd name="connsiteX17" fmla="*/ 279119 w 318689"/>
                <a:gd name="connsiteY17" fmla="*/ 40988 h 171739"/>
                <a:gd name="connsiteX18" fmla="*/ 317798 w 318689"/>
                <a:gd name="connsiteY18" fmla="*/ 7002 h 171739"/>
                <a:gd name="connsiteX19" fmla="*/ 311969 w 318689"/>
                <a:gd name="connsiteY19" fmla="*/ 333 h 171739"/>
                <a:gd name="connsiteX20" fmla="*/ 271610 w 318689"/>
                <a:gd name="connsiteY20" fmla="*/ 27750 h 171739"/>
                <a:gd name="connsiteX21" fmla="*/ 252542 w 318689"/>
                <a:gd name="connsiteY21" fmla="*/ 39654 h 171739"/>
                <a:gd name="connsiteX22" fmla="*/ 233920 w 318689"/>
                <a:gd name="connsiteY22" fmla="*/ 37184 h 171739"/>
                <a:gd name="connsiteX23" fmla="*/ 211443 w 318689"/>
                <a:gd name="connsiteY23" fmla="*/ 61834 h 171739"/>
                <a:gd name="connsiteX24" fmla="*/ 173702 w 318689"/>
                <a:gd name="connsiteY24" fmla="*/ 69541 h 171739"/>
                <a:gd name="connsiteX25" fmla="*/ 140309 w 318689"/>
                <a:gd name="connsiteY25" fmla="*/ 91918 h 171739"/>
                <a:gd name="connsiteX26" fmla="*/ 125737 w 318689"/>
                <a:gd name="connsiteY26" fmla="*/ 103971 h 171739"/>
                <a:gd name="connsiteX27" fmla="*/ 107508 w 318689"/>
                <a:gd name="connsiteY27" fmla="*/ 100612 h 171739"/>
                <a:gd name="connsiteX28" fmla="*/ 46550 w 318689"/>
                <a:gd name="connsiteY28" fmla="*/ 143095 h 171739"/>
                <a:gd name="connsiteX29" fmla="*/ 23234 w 318689"/>
                <a:gd name="connsiteY29" fmla="*/ 151493 h 171739"/>
                <a:gd name="connsiteX30" fmla="*/ 5402 w 318689"/>
                <a:gd name="connsiteY30" fmla="*/ 154062 h 171739"/>
                <a:gd name="connsiteX31" fmla="*/ 4611 w 318689"/>
                <a:gd name="connsiteY31" fmla="*/ 171697 h 171739"/>
                <a:gd name="connsiteX32" fmla="*/ 5352 w 318689"/>
                <a:gd name="connsiteY32" fmla="*/ 170116 h 171739"/>
                <a:gd name="connsiteX33" fmla="*/ 5352 w 318689"/>
                <a:gd name="connsiteY33" fmla="*/ 170116 h 17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18689" h="171739">
                  <a:moveTo>
                    <a:pt x="5352" y="170116"/>
                  </a:moveTo>
                  <a:cubicBezTo>
                    <a:pt x="5402" y="168881"/>
                    <a:pt x="5451" y="167696"/>
                    <a:pt x="5500" y="166461"/>
                  </a:cubicBezTo>
                  <a:cubicBezTo>
                    <a:pt x="4463" y="162558"/>
                    <a:pt x="6241" y="160928"/>
                    <a:pt x="10736" y="161471"/>
                  </a:cubicBezTo>
                  <a:cubicBezTo>
                    <a:pt x="11724" y="161471"/>
                    <a:pt x="12959" y="162064"/>
                    <a:pt x="13948" y="162262"/>
                  </a:cubicBezTo>
                  <a:cubicBezTo>
                    <a:pt x="16368" y="162706"/>
                    <a:pt x="18690" y="163497"/>
                    <a:pt x="21110" y="163941"/>
                  </a:cubicBezTo>
                  <a:cubicBezTo>
                    <a:pt x="27235" y="165077"/>
                    <a:pt x="33361" y="164682"/>
                    <a:pt x="39289" y="162706"/>
                  </a:cubicBezTo>
                  <a:cubicBezTo>
                    <a:pt x="51145" y="158705"/>
                    <a:pt x="60135" y="149517"/>
                    <a:pt x="67792" y="139983"/>
                  </a:cubicBezTo>
                  <a:cubicBezTo>
                    <a:pt x="72040" y="134648"/>
                    <a:pt x="75992" y="129017"/>
                    <a:pt x="80537" y="123978"/>
                  </a:cubicBezTo>
                  <a:cubicBezTo>
                    <a:pt x="84291" y="119829"/>
                    <a:pt x="91750" y="111332"/>
                    <a:pt x="98122" y="111924"/>
                  </a:cubicBezTo>
                  <a:cubicBezTo>
                    <a:pt x="102618" y="112320"/>
                    <a:pt x="107212" y="117506"/>
                    <a:pt x="111609" y="118890"/>
                  </a:cubicBezTo>
                  <a:cubicBezTo>
                    <a:pt x="116993" y="120619"/>
                    <a:pt x="122773" y="120125"/>
                    <a:pt x="128108" y="118396"/>
                  </a:cubicBezTo>
                  <a:cubicBezTo>
                    <a:pt x="140013" y="114592"/>
                    <a:pt x="147472" y="105256"/>
                    <a:pt x="155870" y="96561"/>
                  </a:cubicBezTo>
                  <a:cubicBezTo>
                    <a:pt x="165601" y="86435"/>
                    <a:pt x="176123" y="83866"/>
                    <a:pt x="189658" y="82186"/>
                  </a:cubicBezTo>
                  <a:cubicBezTo>
                    <a:pt x="200526" y="80853"/>
                    <a:pt x="212332" y="79815"/>
                    <a:pt x="221471" y="73097"/>
                  </a:cubicBezTo>
                  <a:cubicBezTo>
                    <a:pt x="225423" y="70183"/>
                    <a:pt x="228386" y="66428"/>
                    <a:pt x="230560" y="62032"/>
                  </a:cubicBezTo>
                  <a:cubicBezTo>
                    <a:pt x="231696" y="59710"/>
                    <a:pt x="232289" y="56400"/>
                    <a:pt x="233920" y="54375"/>
                  </a:cubicBezTo>
                  <a:cubicBezTo>
                    <a:pt x="236537" y="51214"/>
                    <a:pt x="239501" y="53189"/>
                    <a:pt x="243009" y="54029"/>
                  </a:cubicBezTo>
                  <a:cubicBezTo>
                    <a:pt x="257087" y="57536"/>
                    <a:pt x="268499" y="49188"/>
                    <a:pt x="279119" y="40988"/>
                  </a:cubicBezTo>
                  <a:cubicBezTo>
                    <a:pt x="292802" y="30417"/>
                    <a:pt x="307424" y="20932"/>
                    <a:pt x="317798" y="7002"/>
                  </a:cubicBezTo>
                  <a:cubicBezTo>
                    <a:pt x="320713" y="3100"/>
                    <a:pt x="315872" y="-1247"/>
                    <a:pt x="311969" y="333"/>
                  </a:cubicBezTo>
                  <a:cubicBezTo>
                    <a:pt x="296705" y="6557"/>
                    <a:pt x="284602" y="17672"/>
                    <a:pt x="271610" y="27750"/>
                  </a:cubicBezTo>
                  <a:cubicBezTo>
                    <a:pt x="266029" y="32097"/>
                    <a:pt x="259755" y="38222"/>
                    <a:pt x="252542" y="39654"/>
                  </a:cubicBezTo>
                  <a:cubicBezTo>
                    <a:pt x="246170" y="40889"/>
                    <a:pt x="240391" y="36394"/>
                    <a:pt x="233920" y="37184"/>
                  </a:cubicBezTo>
                  <a:cubicBezTo>
                    <a:pt x="219347" y="38914"/>
                    <a:pt x="221668" y="55363"/>
                    <a:pt x="211443" y="61834"/>
                  </a:cubicBezTo>
                  <a:cubicBezTo>
                    <a:pt x="200921" y="68503"/>
                    <a:pt x="185509" y="66873"/>
                    <a:pt x="173702" y="69541"/>
                  </a:cubicBezTo>
                  <a:cubicBezTo>
                    <a:pt x="159130" y="72801"/>
                    <a:pt x="150090" y="81149"/>
                    <a:pt x="140309" y="91918"/>
                  </a:cubicBezTo>
                  <a:cubicBezTo>
                    <a:pt x="136110" y="96561"/>
                    <a:pt x="131664" y="101402"/>
                    <a:pt x="125737" y="103971"/>
                  </a:cubicBezTo>
                  <a:cubicBezTo>
                    <a:pt x="118228" y="107232"/>
                    <a:pt x="114079" y="104021"/>
                    <a:pt x="107508" y="100612"/>
                  </a:cubicBezTo>
                  <a:cubicBezTo>
                    <a:pt x="81031" y="86632"/>
                    <a:pt x="62012" y="129609"/>
                    <a:pt x="46550" y="143095"/>
                  </a:cubicBezTo>
                  <a:cubicBezTo>
                    <a:pt x="39684" y="149072"/>
                    <a:pt x="32373" y="152382"/>
                    <a:pt x="23234" y="151493"/>
                  </a:cubicBezTo>
                  <a:cubicBezTo>
                    <a:pt x="16961" y="150900"/>
                    <a:pt x="10934" y="150406"/>
                    <a:pt x="5402" y="154062"/>
                  </a:cubicBezTo>
                  <a:cubicBezTo>
                    <a:pt x="-279" y="157766"/>
                    <a:pt x="-2848" y="168585"/>
                    <a:pt x="4611" y="171697"/>
                  </a:cubicBezTo>
                  <a:cubicBezTo>
                    <a:pt x="5549" y="171993"/>
                    <a:pt x="6093" y="170659"/>
                    <a:pt x="5352" y="170116"/>
                  </a:cubicBezTo>
                  <a:lnTo>
                    <a:pt x="5352" y="17011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5" name="任意多边形: 形状 284"/>
            <p:cNvSpPr/>
            <p:nvPr/>
          </p:nvSpPr>
          <p:spPr>
            <a:xfrm>
              <a:off x="7178776" y="6209013"/>
              <a:ext cx="320517" cy="202569"/>
            </a:xfrm>
            <a:custGeom>
              <a:avLst/>
              <a:gdLst>
                <a:gd name="connsiteX0" fmla="*/ 4289 w 320517"/>
                <a:gd name="connsiteY0" fmla="*/ 202279 h 202569"/>
                <a:gd name="connsiteX1" fmla="*/ 13575 w 320517"/>
                <a:gd name="connsiteY1" fmla="*/ 187805 h 202569"/>
                <a:gd name="connsiteX2" fmla="*/ 27407 w 320517"/>
                <a:gd name="connsiteY2" fmla="*/ 168194 h 202569"/>
                <a:gd name="connsiteX3" fmla="*/ 64406 w 320517"/>
                <a:gd name="connsiteY3" fmla="*/ 148731 h 202569"/>
                <a:gd name="connsiteX4" fmla="*/ 109359 w 320517"/>
                <a:gd name="connsiteY4" fmla="*/ 139049 h 202569"/>
                <a:gd name="connsiteX5" fmla="*/ 130946 w 320517"/>
                <a:gd name="connsiteY5" fmla="*/ 108421 h 202569"/>
                <a:gd name="connsiteX6" fmla="*/ 190077 w 320517"/>
                <a:gd name="connsiteY6" fmla="*/ 84908 h 202569"/>
                <a:gd name="connsiteX7" fmla="*/ 200994 w 320517"/>
                <a:gd name="connsiteY7" fmla="*/ 74386 h 202569"/>
                <a:gd name="connsiteX8" fmla="*/ 209194 w 320517"/>
                <a:gd name="connsiteY8" fmla="*/ 56553 h 202569"/>
                <a:gd name="connsiteX9" fmla="*/ 225249 w 320517"/>
                <a:gd name="connsiteY9" fmla="*/ 62086 h 202569"/>
                <a:gd name="connsiteX10" fmla="*/ 245601 w 320517"/>
                <a:gd name="connsiteY10" fmla="*/ 57541 h 202569"/>
                <a:gd name="connsiteX11" fmla="*/ 263137 w 320517"/>
                <a:gd name="connsiteY11" fmla="*/ 43957 h 202569"/>
                <a:gd name="connsiteX12" fmla="*/ 287737 w 320517"/>
                <a:gd name="connsiteY12" fmla="*/ 27309 h 202569"/>
                <a:gd name="connsiteX13" fmla="*/ 309720 w 320517"/>
                <a:gd name="connsiteY13" fmla="*/ 16985 h 202569"/>
                <a:gd name="connsiteX14" fmla="*/ 320341 w 320517"/>
                <a:gd name="connsiteY14" fmla="*/ 5080 h 202569"/>
                <a:gd name="connsiteX15" fmla="*/ 284576 w 320517"/>
                <a:gd name="connsiteY15" fmla="*/ 10514 h 202569"/>
                <a:gd name="connsiteX16" fmla="*/ 243032 w 320517"/>
                <a:gd name="connsiteY16" fmla="*/ 39757 h 202569"/>
                <a:gd name="connsiteX17" fmla="*/ 223371 w 320517"/>
                <a:gd name="connsiteY17" fmla="*/ 44796 h 202569"/>
                <a:gd name="connsiteX18" fmla="*/ 205390 w 320517"/>
                <a:gd name="connsiteY18" fmla="*/ 41141 h 202569"/>
                <a:gd name="connsiteX19" fmla="*/ 192694 w 320517"/>
                <a:gd name="connsiteY19" fmla="*/ 52107 h 202569"/>
                <a:gd name="connsiteX20" fmla="*/ 185482 w 320517"/>
                <a:gd name="connsiteY20" fmla="*/ 68952 h 202569"/>
                <a:gd name="connsiteX21" fmla="*/ 154707 w 320517"/>
                <a:gd name="connsiteY21" fmla="*/ 76905 h 202569"/>
                <a:gd name="connsiteX22" fmla="*/ 124624 w 320517"/>
                <a:gd name="connsiteY22" fmla="*/ 88761 h 202569"/>
                <a:gd name="connsiteX23" fmla="*/ 100863 w 320517"/>
                <a:gd name="connsiteY23" fmla="*/ 127144 h 202569"/>
                <a:gd name="connsiteX24" fmla="*/ 52255 w 320517"/>
                <a:gd name="connsiteY24" fmla="*/ 137863 h 202569"/>
                <a:gd name="connsiteX25" fmla="*/ 14613 w 320517"/>
                <a:gd name="connsiteY25" fmla="*/ 163501 h 202569"/>
                <a:gd name="connsiteX26" fmla="*/ 2263 w 320517"/>
                <a:gd name="connsiteY26" fmla="*/ 201933 h 202569"/>
                <a:gd name="connsiteX27" fmla="*/ 4289 w 320517"/>
                <a:gd name="connsiteY27" fmla="*/ 202279 h 202569"/>
                <a:gd name="connsiteX28" fmla="*/ 4289 w 320517"/>
                <a:gd name="connsiteY28" fmla="*/ 202279 h 2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20517" h="202569">
                  <a:moveTo>
                    <a:pt x="4289" y="202279"/>
                  </a:moveTo>
                  <a:cubicBezTo>
                    <a:pt x="9376" y="198722"/>
                    <a:pt x="11007" y="193190"/>
                    <a:pt x="13575" y="187805"/>
                  </a:cubicBezTo>
                  <a:cubicBezTo>
                    <a:pt x="17033" y="180642"/>
                    <a:pt x="21825" y="173875"/>
                    <a:pt x="27407" y="168194"/>
                  </a:cubicBezTo>
                  <a:cubicBezTo>
                    <a:pt x="37534" y="157870"/>
                    <a:pt x="50180" y="151349"/>
                    <a:pt x="64406" y="148731"/>
                  </a:cubicBezTo>
                  <a:cubicBezTo>
                    <a:pt x="79325" y="146014"/>
                    <a:pt x="95528" y="145964"/>
                    <a:pt x="109359" y="139049"/>
                  </a:cubicBezTo>
                  <a:cubicBezTo>
                    <a:pt x="122549" y="132429"/>
                    <a:pt x="126797" y="121710"/>
                    <a:pt x="130946" y="108421"/>
                  </a:cubicBezTo>
                  <a:cubicBezTo>
                    <a:pt x="138258" y="84957"/>
                    <a:pt x="172392" y="94936"/>
                    <a:pt x="190077" y="84908"/>
                  </a:cubicBezTo>
                  <a:cubicBezTo>
                    <a:pt x="194572" y="82339"/>
                    <a:pt x="198326" y="78832"/>
                    <a:pt x="200994" y="74386"/>
                  </a:cubicBezTo>
                  <a:cubicBezTo>
                    <a:pt x="203167" y="70681"/>
                    <a:pt x="204946" y="57788"/>
                    <a:pt x="209194" y="56553"/>
                  </a:cubicBezTo>
                  <a:cubicBezTo>
                    <a:pt x="212849" y="55466"/>
                    <a:pt x="221346" y="61443"/>
                    <a:pt x="225249" y="62086"/>
                  </a:cubicBezTo>
                  <a:cubicBezTo>
                    <a:pt x="232411" y="63222"/>
                    <a:pt x="239426" y="61197"/>
                    <a:pt x="245601" y="57541"/>
                  </a:cubicBezTo>
                  <a:cubicBezTo>
                    <a:pt x="251973" y="53737"/>
                    <a:pt x="257407" y="48600"/>
                    <a:pt x="263137" y="43957"/>
                  </a:cubicBezTo>
                  <a:cubicBezTo>
                    <a:pt x="270843" y="37683"/>
                    <a:pt x="279044" y="32101"/>
                    <a:pt x="287737" y="27309"/>
                  </a:cubicBezTo>
                  <a:cubicBezTo>
                    <a:pt x="294900" y="23357"/>
                    <a:pt x="302409" y="20492"/>
                    <a:pt x="309720" y="16985"/>
                  </a:cubicBezTo>
                  <a:cubicBezTo>
                    <a:pt x="313623" y="15107"/>
                    <a:pt x="321822" y="10662"/>
                    <a:pt x="320341" y="5080"/>
                  </a:cubicBezTo>
                  <a:cubicBezTo>
                    <a:pt x="316982" y="-7814"/>
                    <a:pt x="290158" y="7550"/>
                    <a:pt x="284576" y="10514"/>
                  </a:cubicBezTo>
                  <a:cubicBezTo>
                    <a:pt x="269262" y="18566"/>
                    <a:pt x="256468" y="29088"/>
                    <a:pt x="243032" y="39757"/>
                  </a:cubicBezTo>
                  <a:cubicBezTo>
                    <a:pt x="236808" y="44697"/>
                    <a:pt x="231226" y="47809"/>
                    <a:pt x="223371" y="44796"/>
                  </a:cubicBezTo>
                  <a:cubicBezTo>
                    <a:pt x="217394" y="42524"/>
                    <a:pt x="211960" y="39659"/>
                    <a:pt x="205390" y="41141"/>
                  </a:cubicBezTo>
                  <a:cubicBezTo>
                    <a:pt x="199413" y="42474"/>
                    <a:pt x="195214" y="46723"/>
                    <a:pt x="192694" y="52107"/>
                  </a:cubicBezTo>
                  <a:cubicBezTo>
                    <a:pt x="190126" y="57492"/>
                    <a:pt x="189830" y="64556"/>
                    <a:pt x="185482" y="68952"/>
                  </a:cubicBezTo>
                  <a:cubicBezTo>
                    <a:pt x="178320" y="76263"/>
                    <a:pt x="164093" y="75670"/>
                    <a:pt x="154707" y="76905"/>
                  </a:cubicBezTo>
                  <a:cubicBezTo>
                    <a:pt x="143987" y="78288"/>
                    <a:pt x="132428" y="80659"/>
                    <a:pt x="124624" y="88761"/>
                  </a:cubicBezTo>
                  <a:cubicBezTo>
                    <a:pt x="113163" y="100617"/>
                    <a:pt x="117658" y="119536"/>
                    <a:pt x="100863" y="127144"/>
                  </a:cubicBezTo>
                  <a:cubicBezTo>
                    <a:pt x="85698" y="134010"/>
                    <a:pt x="68012" y="132874"/>
                    <a:pt x="52255" y="137863"/>
                  </a:cubicBezTo>
                  <a:cubicBezTo>
                    <a:pt x="37484" y="142556"/>
                    <a:pt x="24493" y="151596"/>
                    <a:pt x="14613" y="163501"/>
                  </a:cubicBezTo>
                  <a:cubicBezTo>
                    <a:pt x="7400" y="172195"/>
                    <a:pt x="-5147" y="190522"/>
                    <a:pt x="2263" y="201933"/>
                  </a:cubicBezTo>
                  <a:cubicBezTo>
                    <a:pt x="2757" y="202625"/>
                    <a:pt x="3548" y="202773"/>
                    <a:pt x="4289" y="202279"/>
                  </a:cubicBezTo>
                  <a:lnTo>
                    <a:pt x="4289" y="20227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6" name="任意多边形: 形状 285"/>
            <p:cNvSpPr/>
            <p:nvPr/>
          </p:nvSpPr>
          <p:spPr>
            <a:xfrm>
              <a:off x="7211055" y="6429261"/>
              <a:ext cx="163364" cy="95939"/>
            </a:xfrm>
            <a:custGeom>
              <a:avLst/>
              <a:gdLst>
                <a:gd name="connsiteX0" fmla="*/ 463 w 163364"/>
                <a:gd name="connsiteY0" fmla="*/ 85571 h 95939"/>
                <a:gd name="connsiteX1" fmla="*/ 48380 w 163364"/>
                <a:gd name="connsiteY1" fmla="*/ 90412 h 95939"/>
                <a:gd name="connsiteX2" fmla="*/ 60482 w 163364"/>
                <a:gd name="connsiteY2" fmla="*/ 70454 h 95939"/>
                <a:gd name="connsiteX3" fmla="*/ 71992 w 163364"/>
                <a:gd name="connsiteY3" fmla="*/ 46990 h 95939"/>
                <a:gd name="connsiteX4" fmla="*/ 92492 w 163364"/>
                <a:gd name="connsiteY4" fmla="*/ 52128 h 95939"/>
                <a:gd name="connsiteX5" fmla="*/ 110671 w 163364"/>
                <a:gd name="connsiteY5" fmla="*/ 37950 h 95939"/>
                <a:gd name="connsiteX6" fmla="*/ 159675 w 163364"/>
                <a:gd name="connsiteY6" fmla="*/ 11374 h 95939"/>
                <a:gd name="connsiteX7" fmla="*/ 160317 w 163364"/>
                <a:gd name="connsiteY7" fmla="*/ 2432 h 95939"/>
                <a:gd name="connsiteX8" fmla="*/ 134728 w 163364"/>
                <a:gd name="connsiteY8" fmla="*/ 1790 h 95939"/>
                <a:gd name="connsiteX9" fmla="*/ 113042 w 163364"/>
                <a:gd name="connsiteY9" fmla="*/ 13152 h 95939"/>
                <a:gd name="connsiteX10" fmla="*/ 95506 w 163364"/>
                <a:gd name="connsiteY10" fmla="*/ 33751 h 95939"/>
                <a:gd name="connsiteX11" fmla="*/ 85330 w 163364"/>
                <a:gd name="connsiteY11" fmla="*/ 33850 h 95939"/>
                <a:gd name="connsiteX12" fmla="*/ 75252 w 163364"/>
                <a:gd name="connsiteY12" fmla="*/ 31973 h 95939"/>
                <a:gd name="connsiteX13" fmla="*/ 49268 w 163364"/>
                <a:gd name="connsiteY13" fmla="*/ 64082 h 95939"/>
                <a:gd name="connsiteX14" fmla="*/ 32177 w 163364"/>
                <a:gd name="connsiteY14" fmla="*/ 86163 h 95939"/>
                <a:gd name="connsiteX15" fmla="*/ 1154 w 163364"/>
                <a:gd name="connsiteY15" fmla="*/ 83644 h 95939"/>
                <a:gd name="connsiteX16" fmla="*/ 463 w 163364"/>
                <a:gd name="connsiteY16" fmla="*/ 85571 h 95939"/>
                <a:gd name="connsiteX17" fmla="*/ 463 w 163364"/>
                <a:gd name="connsiteY17" fmla="*/ 85571 h 95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3364" h="95939">
                  <a:moveTo>
                    <a:pt x="463" y="85571"/>
                  </a:moveTo>
                  <a:cubicBezTo>
                    <a:pt x="13109" y="95055"/>
                    <a:pt x="34696" y="100785"/>
                    <a:pt x="48380" y="90412"/>
                  </a:cubicBezTo>
                  <a:cubicBezTo>
                    <a:pt x="54999" y="85422"/>
                    <a:pt x="58210" y="78259"/>
                    <a:pt x="60482" y="70454"/>
                  </a:cubicBezTo>
                  <a:cubicBezTo>
                    <a:pt x="62853" y="62204"/>
                    <a:pt x="64088" y="52078"/>
                    <a:pt x="71992" y="46990"/>
                  </a:cubicBezTo>
                  <a:cubicBezTo>
                    <a:pt x="78710" y="42692"/>
                    <a:pt x="84935" y="52424"/>
                    <a:pt x="92492" y="52128"/>
                  </a:cubicBezTo>
                  <a:cubicBezTo>
                    <a:pt x="101236" y="51781"/>
                    <a:pt x="106176" y="44471"/>
                    <a:pt x="110671" y="37950"/>
                  </a:cubicBezTo>
                  <a:cubicBezTo>
                    <a:pt x="121835" y="21648"/>
                    <a:pt x="140755" y="14436"/>
                    <a:pt x="159675" y="11374"/>
                  </a:cubicBezTo>
                  <a:cubicBezTo>
                    <a:pt x="164170" y="10633"/>
                    <a:pt x="164762" y="3717"/>
                    <a:pt x="160317" y="2432"/>
                  </a:cubicBezTo>
                  <a:cubicBezTo>
                    <a:pt x="151326" y="-235"/>
                    <a:pt x="143817" y="-1075"/>
                    <a:pt x="134728" y="1790"/>
                  </a:cubicBezTo>
                  <a:cubicBezTo>
                    <a:pt x="126874" y="4260"/>
                    <a:pt x="119563" y="8064"/>
                    <a:pt x="113042" y="13152"/>
                  </a:cubicBezTo>
                  <a:cubicBezTo>
                    <a:pt x="105484" y="19030"/>
                    <a:pt x="101434" y="26539"/>
                    <a:pt x="95506" y="33751"/>
                  </a:cubicBezTo>
                  <a:cubicBezTo>
                    <a:pt x="91505" y="38642"/>
                    <a:pt x="90022" y="36073"/>
                    <a:pt x="85330" y="33850"/>
                  </a:cubicBezTo>
                  <a:cubicBezTo>
                    <a:pt x="82069" y="32319"/>
                    <a:pt x="78858" y="31627"/>
                    <a:pt x="75252" y="31973"/>
                  </a:cubicBezTo>
                  <a:cubicBezTo>
                    <a:pt x="58753" y="33554"/>
                    <a:pt x="52628" y="50399"/>
                    <a:pt x="49268" y="64082"/>
                  </a:cubicBezTo>
                  <a:cubicBezTo>
                    <a:pt x="46799" y="74159"/>
                    <a:pt x="43440" y="83644"/>
                    <a:pt x="32177" y="86163"/>
                  </a:cubicBezTo>
                  <a:cubicBezTo>
                    <a:pt x="21605" y="88534"/>
                    <a:pt x="11528" y="84681"/>
                    <a:pt x="1154" y="83644"/>
                  </a:cubicBezTo>
                  <a:cubicBezTo>
                    <a:pt x="-31" y="83446"/>
                    <a:pt x="-377" y="84978"/>
                    <a:pt x="463" y="85571"/>
                  </a:cubicBezTo>
                  <a:lnTo>
                    <a:pt x="463" y="8557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7" name="任意多边形: 形状 286"/>
            <p:cNvSpPr/>
            <p:nvPr/>
          </p:nvSpPr>
          <p:spPr>
            <a:xfrm>
              <a:off x="7430650" y="6282651"/>
              <a:ext cx="163156" cy="112995"/>
            </a:xfrm>
            <a:custGeom>
              <a:avLst/>
              <a:gdLst>
                <a:gd name="connsiteX0" fmla="*/ 1878 w 163156"/>
                <a:gd name="connsiteY0" fmla="*/ 112883 h 112995"/>
                <a:gd name="connsiteX1" fmla="*/ 23415 w 163156"/>
                <a:gd name="connsiteY1" fmla="*/ 96730 h 112995"/>
                <a:gd name="connsiteX2" fmla="*/ 32604 w 163156"/>
                <a:gd name="connsiteY2" fmla="*/ 87146 h 112995"/>
                <a:gd name="connsiteX3" fmla="*/ 43175 w 163156"/>
                <a:gd name="connsiteY3" fmla="*/ 78848 h 112995"/>
                <a:gd name="connsiteX4" fmla="*/ 52857 w 163156"/>
                <a:gd name="connsiteY4" fmla="*/ 81713 h 112995"/>
                <a:gd name="connsiteX5" fmla="*/ 62539 w 163156"/>
                <a:gd name="connsiteY5" fmla="*/ 81169 h 112995"/>
                <a:gd name="connsiteX6" fmla="*/ 80421 w 163156"/>
                <a:gd name="connsiteY6" fmla="*/ 71191 h 112995"/>
                <a:gd name="connsiteX7" fmla="*/ 96179 w 163156"/>
                <a:gd name="connsiteY7" fmla="*/ 53753 h 112995"/>
                <a:gd name="connsiteX8" fmla="*/ 107739 w 163156"/>
                <a:gd name="connsiteY8" fmla="*/ 45652 h 112995"/>
                <a:gd name="connsiteX9" fmla="*/ 121570 w 163156"/>
                <a:gd name="connsiteY9" fmla="*/ 44021 h 112995"/>
                <a:gd name="connsiteX10" fmla="*/ 159459 w 163156"/>
                <a:gd name="connsiteY10" fmla="*/ 12357 h 112995"/>
                <a:gd name="connsiteX11" fmla="*/ 152296 w 163156"/>
                <a:gd name="connsiteY11" fmla="*/ 15864 h 112995"/>
                <a:gd name="connsiteX12" fmla="*/ 152000 w 163156"/>
                <a:gd name="connsiteY12" fmla="*/ 15766 h 112995"/>
                <a:gd name="connsiteX13" fmla="*/ 150715 w 163156"/>
                <a:gd name="connsiteY13" fmla="*/ 13691 h 112995"/>
                <a:gd name="connsiteX14" fmla="*/ 157829 w 163156"/>
                <a:gd name="connsiteY14" fmla="*/ 17248 h 112995"/>
                <a:gd name="connsiteX15" fmla="*/ 163065 w 163156"/>
                <a:gd name="connsiteY15" fmla="*/ 9442 h 112995"/>
                <a:gd name="connsiteX16" fmla="*/ 159657 w 163156"/>
                <a:gd name="connsiteY16" fmla="*/ 2428 h 112995"/>
                <a:gd name="connsiteX17" fmla="*/ 153482 w 163156"/>
                <a:gd name="connsiteY17" fmla="*/ 57 h 112995"/>
                <a:gd name="connsiteX18" fmla="*/ 146319 w 163156"/>
                <a:gd name="connsiteY18" fmla="*/ 3564 h 112995"/>
                <a:gd name="connsiteX19" fmla="*/ 128782 w 163156"/>
                <a:gd name="connsiteY19" fmla="*/ 23719 h 112995"/>
                <a:gd name="connsiteX20" fmla="*/ 103786 w 163156"/>
                <a:gd name="connsiteY20" fmla="*/ 30141 h 112995"/>
                <a:gd name="connsiteX21" fmla="*/ 68467 w 163156"/>
                <a:gd name="connsiteY21" fmla="*/ 61163 h 112995"/>
                <a:gd name="connsiteX22" fmla="*/ 48559 w 163156"/>
                <a:gd name="connsiteY22" fmla="*/ 65757 h 112995"/>
                <a:gd name="connsiteX23" fmla="*/ 31072 w 163156"/>
                <a:gd name="connsiteY23" fmla="*/ 70005 h 112995"/>
                <a:gd name="connsiteX24" fmla="*/ 14178 w 163156"/>
                <a:gd name="connsiteY24" fmla="*/ 88480 h 112995"/>
                <a:gd name="connsiteX25" fmla="*/ 99 w 163156"/>
                <a:gd name="connsiteY25" fmla="*/ 111105 h 112995"/>
                <a:gd name="connsiteX26" fmla="*/ 1878 w 163156"/>
                <a:gd name="connsiteY26" fmla="*/ 112883 h 112995"/>
                <a:gd name="connsiteX27" fmla="*/ 1878 w 163156"/>
                <a:gd name="connsiteY27" fmla="*/ 112883 h 112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3156" h="112995">
                  <a:moveTo>
                    <a:pt x="1878" y="112883"/>
                  </a:moveTo>
                  <a:cubicBezTo>
                    <a:pt x="9880" y="109623"/>
                    <a:pt x="17290" y="102707"/>
                    <a:pt x="23415" y="96730"/>
                  </a:cubicBezTo>
                  <a:cubicBezTo>
                    <a:pt x="26577" y="93618"/>
                    <a:pt x="29590" y="90357"/>
                    <a:pt x="32604" y="87146"/>
                  </a:cubicBezTo>
                  <a:cubicBezTo>
                    <a:pt x="35024" y="84578"/>
                    <a:pt x="39272" y="78749"/>
                    <a:pt x="43175" y="78848"/>
                  </a:cubicBezTo>
                  <a:cubicBezTo>
                    <a:pt x="46238" y="78947"/>
                    <a:pt x="49646" y="81268"/>
                    <a:pt x="52857" y="81713"/>
                  </a:cubicBezTo>
                  <a:cubicBezTo>
                    <a:pt x="56068" y="82108"/>
                    <a:pt x="59427" y="81910"/>
                    <a:pt x="62539" y="81169"/>
                  </a:cubicBezTo>
                  <a:cubicBezTo>
                    <a:pt x="69207" y="79589"/>
                    <a:pt x="75333" y="75736"/>
                    <a:pt x="80421" y="71191"/>
                  </a:cubicBezTo>
                  <a:cubicBezTo>
                    <a:pt x="86300" y="65955"/>
                    <a:pt x="90696" y="59384"/>
                    <a:pt x="96179" y="53753"/>
                  </a:cubicBezTo>
                  <a:cubicBezTo>
                    <a:pt x="99538" y="50345"/>
                    <a:pt x="103095" y="47134"/>
                    <a:pt x="107739" y="45652"/>
                  </a:cubicBezTo>
                  <a:cubicBezTo>
                    <a:pt x="112234" y="44219"/>
                    <a:pt x="116927" y="44763"/>
                    <a:pt x="121570" y="44021"/>
                  </a:cubicBezTo>
                  <a:cubicBezTo>
                    <a:pt x="138613" y="41206"/>
                    <a:pt x="151210" y="26535"/>
                    <a:pt x="159459" y="12357"/>
                  </a:cubicBezTo>
                  <a:cubicBezTo>
                    <a:pt x="157088" y="13543"/>
                    <a:pt x="154667" y="14679"/>
                    <a:pt x="152296" y="15864"/>
                  </a:cubicBezTo>
                  <a:cubicBezTo>
                    <a:pt x="150814" y="15173"/>
                    <a:pt x="150715" y="15123"/>
                    <a:pt x="152000" y="15766"/>
                  </a:cubicBezTo>
                  <a:cubicBezTo>
                    <a:pt x="153778" y="16803"/>
                    <a:pt x="153383" y="16111"/>
                    <a:pt x="150715" y="13691"/>
                  </a:cubicBezTo>
                  <a:cubicBezTo>
                    <a:pt x="151309" y="16803"/>
                    <a:pt x="154915" y="18779"/>
                    <a:pt x="157829" y="17248"/>
                  </a:cubicBezTo>
                  <a:cubicBezTo>
                    <a:pt x="161237" y="15469"/>
                    <a:pt x="162374" y="13147"/>
                    <a:pt x="163065" y="9442"/>
                  </a:cubicBezTo>
                  <a:cubicBezTo>
                    <a:pt x="163609" y="6577"/>
                    <a:pt x="161633" y="4108"/>
                    <a:pt x="159657" y="2428"/>
                  </a:cubicBezTo>
                  <a:cubicBezTo>
                    <a:pt x="157730" y="847"/>
                    <a:pt x="155902" y="403"/>
                    <a:pt x="153482" y="57"/>
                  </a:cubicBezTo>
                  <a:cubicBezTo>
                    <a:pt x="150567" y="-338"/>
                    <a:pt x="147999" y="1390"/>
                    <a:pt x="146319" y="3564"/>
                  </a:cubicBezTo>
                  <a:cubicBezTo>
                    <a:pt x="140885" y="10578"/>
                    <a:pt x="136093" y="18433"/>
                    <a:pt x="128782" y="23719"/>
                  </a:cubicBezTo>
                  <a:cubicBezTo>
                    <a:pt x="120928" y="29350"/>
                    <a:pt x="112481" y="27572"/>
                    <a:pt x="103786" y="30141"/>
                  </a:cubicBezTo>
                  <a:cubicBezTo>
                    <a:pt x="87584" y="34932"/>
                    <a:pt x="80470" y="50888"/>
                    <a:pt x="68467" y="61163"/>
                  </a:cubicBezTo>
                  <a:cubicBezTo>
                    <a:pt x="61749" y="66942"/>
                    <a:pt x="57006" y="67436"/>
                    <a:pt x="48559" y="65757"/>
                  </a:cubicBezTo>
                  <a:cubicBezTo>
                    <a:pt x="41940" y="64472"/>
                    <a:pt x="36407" y="65757"/>
                    <a:pt x="31072" y="70005"/>
                  </a:cubicBezTo>
                  <a:cubicBezTo>
                    <a:pt x="24700" y="75093"/>
                    <a:pt x="19364" y="82206"/>
                    <a:pt x="14178" y="88480"/>
                  </a:cubicBezTo>
                  <a:cubicBezTo>
                    <a:pt x="8694" y="95100"/>
                    <a:pt x="2618" y="102806"/>
                    <a:pt x="99" y="111105"/>
                  </a:cubicBezTo>
                  <a:cubicBezTo>
                    <a:pt x="-346" y="112390"/>
                    <a:pt x="790" y="113328"/>
                    <a:pt x="1878" y="112883"/>
                  </a:cubicBezTo>
                  <a:lnTo>
                    <a:pt x="1878" y="11288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8" name="任意多边形: 形状 287"/>
            <p:cNvSpPr/>
            <p:nvPr/>
          </p:nvSpPr>
          <p:spPr>
            <a:xfrm>
              <a:off x="7286411" y="6534842"/>
              <a:ext cx="115830" cy="62930"/>
            </a:xfrm>
            <a:custGeom>
              <a:avLst/>
              <a:gdLst>
                <a:gd name="connsiteX0" fmla="*/ 4787 w 115830"/>
                <a:gd name="connsiteY0" fmla="*/ 62782 h 62930"/>
                <a:gd name="connsiteX1" fmla="*/ 37242 w 115830"/>
                <a:gd name="connsiteY1" fmla="*/ 42233 h 62930"/>
                <a:gd name="connsiteX2" fmla="*/ 70883 w 115830"/>
                <a:gd name="connsiteY2" fmla="*/ 17237 h 62930"/>
                <a:gd name="connsiteX3" fmla="*/ 74242 w 115830"/>
                <a:gd name="connsiteY3" fmla="*/ 14816 h 62930"/>
                <a:gd name="connsiteX4" fmla="*/ 71229 w 115830"/>
                <a:gd name="connsiteY4" fmla="*/ 13729 h 62930"/>
                <a:gd name="connsiteX5" fmla="*/ 72809 w 115830"/>
                <a:gd name="connsiteY5" fmla="*/ 20102 h 62930"/>
                <a:gd name="connsiteX6" fmla="*/ 85109 w 115830"/>
                <a:gd name="connsiteY6" fmla="*/ 25190 h 62930"/>
                <a:gd name="connsiteX7" fmla="*/ 101461 w 115830"/>
                <a:gd name="connsiteY7" fmla="*/ 18175 h 62930"/>
                <a:gd name="connsiteX8" fmla="*/ 115539 w 115830"/>
                <a:gd name="connsiteY8" fmla="*/ 7555 h 62930"/>
                <a:gd name="connsiteX9" fmla="*/ 112229 w 115830"/>
                <a:gd name="connsiteY9" fmla="*/ 787 h 62930"/>
                <a:gd name="connsiteX10" fmla="*/ 95977 w 115830"/>
                <a:gd name="connsiteY10" fmla="*/ 4344 h 62930"/>
                <a:gd name="connsiteX11" fmla="*/ 86789 w 115830"/>
                <a:gd name="connsiteY11" fmla="*/ 8641 h 62930"/>
                <a:gd name="connsiteX12" fmla="*/ 82689 w 115830"/>
                <a:gd name="connsiteY12" fmla="*/ 10568 h 62930"/>
                <a:gd name="connsiteX13" fmla="*/ 85653 w 115830"/>
                <a:gd name="connsiteY13" fmla="*/ 12346 h 62930"/>
                <a:gd name="connsiteX14" fmla="*/ 85505 w 115830"/>
                <a:gd name="connsiteY14" fmla="*/ 10963 h 62930"/>
                <a:gd name="connsiteX15" fmla="*/ 77996 w 115830"/>
                <a:gd name="connsiteY15" fmla="*/ 540 h 62930"/>
                <a:gd name="connsiteX16" fmla="*/ 64313 w 115830"/>
                <a:gd name="connsiteY16" fmla="*/ 4245 h 62930"/>
                <a:gd name="connsiteX17" fmla="*/ 32006 w 115830"/>
                <a:gd name="connsiteY17" fmla="*/ 28895 h 62930"/>
                <a:gd name="connsiteX18" fmla="*/ 15112 w 115830"/>
                <a:gd name="connsiteY18" fmla="*/ 42183 h 62930"/>
                <a:gd name="connsiteX19" fmla="*/ 638 w 115830"/>
                <a:gd name="connsiteY19" fmla="*/ 56262 h 62930"/>
                <a:gd name="connsiteX20" fmla="*/ 4787 w 115830"/>
                <a:gd name="connsiteY20" fmla="*/ 62782 h 62930"/>
                <a:gd name="connsiteX21" fmla="*/ 4787 w 115830"/>
                <a:gd name="connsiteY21" fmla="*/ 62782 h 62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5830" h="62930">
                  <a:moveTo>
                    <a:pt x="4787" y="62782"/>
                  </a:moveTo>
                  <a:cubicBezTo>
                    <a:pt x="16742" y="59374"/>
                    <a:pt x="27313" y="49445"/>
                    <a:pt x="37242" y="42233"/>
                  </a:cubicBezTo>
                  <a:cubicBezTo>
                    <a:pt x="48555" y="34032"/>
                    <a:pt x="59670" y="25585"/>
                    <a:pt x="70883" y="17237"/>
                  </a:cubicBezTo>
                  <a:cubicBezTo>
                    <a:pt x="71377" y="16891"/>
                    <a:pt x="74143" y="15310"/>
                    <a:pt x="74242" y="14816"/>
                  </a:cubicBezTo>
                  <a:cubicBezTo>
                    <a:pt x="74341" y="14174"/>
                    <a:pt x="71821" y="12692"/>
                    <a:pt x="71229" y="13729"/>
                  </a:cubicBezTo>
                  <a:cubicBezTo>
                    <a:pt x="70488" y="15014"/>
                    <a:pt x="72266" y="19163"/>
                    <a:pt x="72809" y="20102"/>
                  </a:cubicBezTo>
                  <a:cubicBezTo>
                    <a:pt x="75329" y="24547"/>
                    <a:pt x="80268" y="26227"/>
                    <a:pt x="85109" y="25190"/>
                  </a:cubicBezTo>
                  <a:cubicBezTo>
                    <a:pt x="90741" y="24004"/>
                    <a:pt x="96224" y="20547"/>
                    <a:pt x="101461" y="18175"/>
                  </a:cubicBezTo>
                  <a:cubicBezTo>
                    <a:pt x="107043" y="15656"/>
                    <a:pt x="113366" y="13828"/>
                    <a:pt x="115539" y="7555"/>
                  </a:cubicBezTo>
                  <a:cubicBezTo>
                    <a:pt x="116527" y="4739"/>
                    <a:pt x="114897" y="1824"/>
                    <a:pt x="112229" y="787"/>
                  </a:cubicBezTo>
                  <a:cubicBezTo>
                    <a:pt x="106400" y="-1485"/>
                    <a:pt x="101164" y="1923"/>
                    <a:pt x="95977" y="4344"/>
                  </a:cubicBezTo>
                  <a:cubicBezTo>
                    <a:pt x="92915" y="5776"/>
                    <a:pt x="89852" y="7209"/>
                    <a:pt x="86789" y="8641"/>
                  </a:cubicBezTo>
                  <a:cubicBezTo>
                    <a:pt x="86245" y="8889"/>
                    <a:pt x="82788" y="10074"/>
                    <a:pt x="82689" y="10568"/>
                  </a:cubicBezTo>
                  <a:cubicBezTo>
                    <a:pt x="85010" y="13680"/>
                    <a:pt x="85999" y="14273"/>
                    <a:pt x="85653" y="12346"/>
                  </a:cubicBezTo>
                  <a:cubicBezTo>
                    <a:pt x="85604" y="11902"/>
                    <a:pt x="85554" y="11408"/>
                    <a:pt x="85505" y="10963"/>
                  </a:cubicBezTo>
                  <a:cubicBezTo>
                    <a:pt x="85456" y="6468"/>
                    <a:pt x="82244" y="1973"/>
                    <a:pt x="77996" y="540"/>
                  </a:cubicBezTo>
                  <a:cubicBezTo>
                    <a:pt x="73007" y="-1140"/>
                    <a:pt x="68215" y="1380"/>
                    <a:pt x="64313" y="4245"/>
                  </a:cubicBezTo>
                  <a:cubicBezTo>
                    <a:pt x="53346" y="12148"/>
                    <a:pt x="42726" y="20695"/>
                    <a:pt x="32006" y="28895"/>
                  </a:cubicBezTo>
                  <a:cubicBezTo>
                    <a:pt x="26326" y="33242"/>
                    <a:pt x="20694" y="37737"/>
                    <a:pt x="15112" y="42183"/>
                  </a:cubicBezTo>
                  <a:cubicBezTo>
                    <a:pt x="9826" y="46382"/>
                    <a:pt x="4244" y="50432"/>
                    <a:pt x="638" y="56262"/>
                  </a:cubicBezTo>
                  <a:cubicBezTo>
                    <a:pt x="-1190" y="59176"/>
                    <a:pt x="1132" y="63820"/>
                    <a:pt x="4787" y="62782"/>
                  </a:cubicBezTo>
                  <a:lnTo>
                    <a:pt x="4787" y="6278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9" name="任意多边形: 形状 288"/>
            <p:cNvSpPr/>
            <p:nvPr/>
          </p:nvSpPr>
          <p:spPr>
            <a:xfrm>
              <a:off x="7442888" y="6435133"/>
              <a:ext cx="101777" cy="54766"/>
            </a:xfrm>
            <a:custGeom>
              <a:avLst/>
              <a:gdLst>
                <a:gd name="connsiteX0" fmla="*/ 3620 w 101777"/>
                <a:gd name="connsiteY0" fmla="*/ 53518 h 54766"/>
                <a:gd name="connsiteX1" fmla="*/ 16711 w 101777"/>
                <a:gd name="connsiteY1" fmla="*/ 37858 h 54766"/>
                <a:gd name="connsiteX2" fmla="*/ 30492 w 101777"/>
                <a:gd name="connsiteY2" fmla="*/ 46750 h 54766"/>
                <a:gd name="connsiteX3" fmla="*/ 45855 w 101777"/>
                <a:gd name="connsiteY3" fmla="*/ 38500 h 54766"/>
                <a:gd name="connsiteX4" fmla="*/ 52080 w 101777"/>
                <a:gd name="connsiteY4" fmla="*/ 27139 h 54766"/>
                <a:gd name="connsiteX5" fmla="*/ 80879 w 101777"/>
                <a:gd name="connsiteY5" fmla="*/ 22693 h 54766"/>
                <a:gd name="connsiteX6" fmla="*/ 95946 w 101777"/>
                <a:gd name="connsiteY6" fmla="*/ 16271 h 54766"/>
                <a:gd name="connsiteX7" fmla="*/ 101775 w 101777"/>
                <a:gd name="connsiteY7" fmla="*/ 3724 h 54766"/>
                <a:gd name="connsiteX8" fmla="*/ 96983 w 101777"/>
                <a:gd name="connsiteY8" fmla="*/ 464 h 54766"/>
                <a:gd name="connsiteX9" fmla="*/ 93772 w 101777"/>
                <a:gd name="connsiteY9" fmla="*/ 2884 h 54766"/>
                <a:gd name="connsiteX10" fmla="*/ 93426 w 101777"/>
                <a:gd name="connsiteY10" fmla="*/ 3822 h 54766"/>
                <a:gd name="connsiteX11" fmla="*/ 85671 w 101777"/>
                <a:gd name="connsiteY11" fmla="*/ 4465 h 54766"/>
                <a:gd name="connsiteX12" fmla="*/ 70506 w 101777"/>
                <a:gd name="connsiteY12" fmla="*/ 7380 h 54766"/>
                <a:gd name="connsiteX13" fmla="*/ 41163 w 101777"/>
                <a:gd name="connsiteY13" fmla="*/ 18148 h 54766"/>
                <a:gd name="connsiteX14" fmla="*/ 36520 w 101777"/>
                <a:gd name="connsiteY14" fmla="*/ 24916 h 54766"/>
                <a:gd name="connsiteX15" fmla="*/ 33358 w 101777"/>
                <a:gd name="connsiteY15" fmla="*/ 33758 h 54766"/>
                <a:gd name="connsiteX16" fmla="*/ 33111 w 101777"/>
                <a:gd name="connsiteY16" fmla="*/ 33610 h 54766"/>
                <a:gd name="connsiteX17" fmla="*/ 30394 w 101777"/>
                <a:gd name="connsiteY17" fmla="*/ 31437 h 54766"/>
                <a:gd name="connsiteX18" fmla="*/ 21996 w 101777"/>
                <a:gd name="connsiteY18" fmla="*/ 26447 h 54766"/>
                <a:gd name="connsiteX19" fmla="*/ 5349 w 101777"/>
                <a:gd name="connsiteY19" fmla="*/ 32869 h 54766"/>
                <a:gd name="connsiteX20" fmla="*/ 14 w 101777"/>
                <a:gd name="connsiteY20" fmla="*/ 52777 h 54766"/>
                <a:gd name="connsiteX21" fmla="*/ 3620 w 101777"/>
                <a:gd name="connsiteY21" fmla="*/ 53518 h 54766"/>
                <a:gd name="connsiteX22" fmla="*/ 3620 w 101777"/>
                <a:gd name="connsiteY22" fmla="*/ 53518 h 5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777" h="54766">
                  <a:moveTo>
                    <a:pt x="3620" y="53518"/>
                  </a:moveTo>
                  <a:cubicBezTo>
                    <a:pt x="5892" y="47886"/>
                    <a:pt x="8905" y="37265"/>
                    <a:pt x="16711" y="37858"/>
                  </a:cubicBezTo>
                  <a:cubicBezTo>
                    <a:pt x="21897" y="38254"/>
                    <a:pt x="25207" y="45268"/>
                    <a:pt x="30492" y="46750"/>
                  </a:cubicBezTo>
                  <a:cubicBezTo>
                    <a:pt x="37260" y="48677"/>
                    <a:pt x="43089" y="44429"/>
                    <a:pt x="45855" y="38500"/>
                  </a:cubicBezTo>
                  <a:cubicBezTo>
                    <a:pt x="47733" y="34499"/>
                    <a:pt x="48128" y="29757"/>
                    <a:pt x="52080" y="27139"/>
                  </a:cubicBezTo>
                  <a:cubicBezTo>
                    <a:pt x="59934" y="21952"/>
                    <a:pt x="72037" y="24126"/>
                    <a:pt x="80879" y="22693"/>
                  </a:cubicBezTo>
                  <a:cubicBezTo>
                    <a:pt x="86363" y="21804"/>
                    <a:pt x="92044" y="20519"/>
                    <a:pt x="95946" y="16271"/>
                  </a:cubicBezTo>
                  <a:cubicBezTo>
                    <a:pt x="98564" y="13505"/>
                    <a:pt x="101874" y="7626"/>
                    <a:pt x="101775" y="3724"/>
                  </a:cubicBezTo>
                  <a:cubicBezTo>
                    <a:pt x="101725" y="1501"/>
                    <a:pt x="99305" y="-1068"/>
                    <a:pt x="96983" y="464"/>
                  </a:cubicBezTo>
                  <a:cubicBezTo>
                    <a:pt x="95896" y="1155"/>
                    <a:pt x="94661" y="1896"/>
                    <a:pt x="93772" y="2884"/>
                  </a:cubicBezTo>
                  <a:cubicBezTo>
                    <a:pt x="93377" y="3279"/>
                    <a:pt x="91006" y="4465"/>
                    <a:pt x="93426" y="3822"/>
                  </a:cubicBezTo>
                  <a:cubicBezTo>
                    <a:pt x="91154" y="4465"/>
                    <a:pt x="88141" y="3921"/>
                    <a:pt x="85671" y="4465"/>
                  </a:cubicBezTo>
                  <a:cubicBezTo>
                    <a:pt x="80583" y="5601"/>
                    <a:pt x="75593" y="6490"/>
                    <a:pt x="70506" y="7380"/>
                  </a:cubicBezTo>
                  <a:cubicBezTo>
                    <a:pt x="60675" y="9059"/>
                    <a:pt x="48523" y="10738"/>
                    <a:pt x="41163" y="18148"/>
                  </a:cubicBezTo>
                  <a:cubicBezTo>
                    <a:pt x="39187" y="20174"/>
                    <a:pt x="37656" y="22347"/>
                    <a:pt x="36520" y="24916"/>
                  </a:cubicBezTo>
                  <a:cubicBezTo>
                    <a:pt x="35581" y="27040"/>
                    <a:pt x="34988" y="32424"/>
                    <a:pt x="33358" y="33758"/>
                  </a:cubicBezTo>
                  <a:cubicBezTo>
                    <a:pt x="32716" y="34302"/>
                    <a:pt x="34938" y="33956"/>
                    <a:pt x="33111" y="33610"/>
                  </a:cubicBezTo>
                  <a:cubicBezTo>
                    <a:pt x="32271" y="33413"/>
                    <a:pt x="31085" y="31980"/>
                    <a:pt x="30394" y="31437"/>
                  </a:cubicBezTo>
                  <a:cubicBezTo>
                    <a:pt x="27825" y="29263"/>
                    <a:pt x="25257" y="27336"/>
                    <a:pt x="21996" y="26447"/>
                  </a:cubicBezTo>
                  <a:cubicBezTo>
                    <a:pt x="15673" y="24669"/>
                    <a:pt x="9054" y="27781"/>
                    <a:pt x="5349" y="32869"/>
                  </a:cubicBezTo>
                  <a:cubicBezTo>
                    <a:pt x="853" y="38945"/>
                    <a:pt x="-134" y="45367"/>
                    <a:pt x="14" y="52777"/>
                  </a:cubicBezTo>
                  <a:cubicBezTo>
                    <a:pt x="14" y="54901"/>
                    <a:pt x="2780" y="55593"/>
                    <a:pt x="3620" y="53518"/>
                  </a:cubicBezTo>
                  <a:lnTo>
                    <a:pt x="3620" y="5351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0" name="任意多边形: 形状 289"/>
            <p:cNvSpPr/>
            <p:nvPr/>
          </p:nvSpPr>
          <p:spPr>
            <a:xfrm>
              <a:off x="7586094" y="6363533"/>
              <a:ext cx="79540" cy="55300"/>
            </a:xfrm>
            <a:custGeom>
              <a:avLst/>
              <a:gdLst>
                <a:gd name="connsiteX0" fmla="*/ 7670 w 79540"/>
                <a:gd name="connsiteY0" fmla="*/ 52748 h 55300"/>
                <a:gd name="connsiteX1" fmla="*/ 17353 w 79540"/>
                <a:gd name="connsiteY1" fmla="*/ 41485 h 55300"/>
                <a:gd name="connsiteX2" fmla="*/ 37458 w 79540"/>
                <a:gd name="connsiteY2" fmla="*/ 34521 h 55300"/>
                <a:gd name="connsiteX3" fmla="*/ 56921 w 79540"/>
                <a:gd name="connsiteY3" fmla="*/ 25925 h 55300"/>
                <a:gd name="connsiteX4" fmla="*/ 76976 w 79540"/>
                <a:gd name="connsiteY4" fmla="*/ 13872 h 55300"/>
                <a:gd name="connsiteX5" fmla="*/ 64182 w 79540"/>
                <a:gd name="connsiteY5" fmla="*/ 5326 h 55300"/>
                <a:gd name="connsiteX6" fmla="*/ 71098 w 79540"/>
                <a:gd name="connsiteY6" fmla="*/ 19454 h 55300"/>
                <a:gd name="connsiteX7" fmla="*/ 77075 w 79540"/>
                <a:gd name="connsiteY7" fmla="*/ 10464 h 55300"/>
                <a:gd name="connsiteX8" fmla="*/ 76976 w 79540"/>
                <a:gd name="connsiteY8" fmla="*/ 13872 h 55300"/>
                <a:gd name="connsiteX9" fmla="*/ 68183 w 79540"/>
                <a:gd name="connsiteY9" fmla="*/ 781 h 55300"/>
                <a:gd name="connsiteX10" fmla="*/ 56426 w 79540"/>
                <a:gd name="connsiteY10" fmla="*/ 7697 h 55300"/>
                <a:gd name="connsiteX11" fmla="*/ 44472 w 79540"/>
                <a:gd name="connsiteY11" fmla="*/ 14366 h 55300"/>
                <a:gd name="connsiteX12" fmla="*/ 19773 w 79540"/>
                <a:gd name="connsiteY12" fmla="*/ 26024 h 55300"/>
                <a:gd name="connsiteX13" fmla="*/ 8807 w 79540"/>
                <a:gd name="connsiteY13" fmla="*/ 30717 h 55300"/>
                <a:gd name="connsiteX14" fmla="*/ 1100 w 79540"/>
                <a:gd name="connsiteY14" fmla="*/ 39658 h 55300"/>
                <a:gd name="connsiteX15" fmla="*/ 5546 w 79540"/>
                <a:gd name="connsiteY15" fmla="*/ 55120 h 55300"/>
                <a:gd name="connsiteX16" fmla="*/ 7670 w 79540"/>
                <a:gd name="connsiteY16" fmla="*/ 52748 h 55300"/>
                <a:gd name="connsiteX17" fmla="*/ 7670 w 79540"/>
                <a:gd name="connsiteY17" fmla="*/ 52748 h 5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540" h="55300">
                  <a:moveTo>
                    <a:pt x="7670" y="52748"/>
                  </a:moveTo>
                  <a:cubicBezTo>
                    <a:pt x="2088" y="46376"/>
                    <a:pt x="13302" y="42819"/>
                    <a:pt x="17353" y="41485"/>
                  </a:cubicBezTo>
                  <a:cubicBezTo>
                    <a:pt x="24120" y="39263"/>
                    <a:pt x="30838" y="37090"/>
                    <a:pt x="37458" y="34521"/>
                  </a:cubicBezTo>
                  <a:cubicBezTo>
                    <a:pt x="44077" y="31952"/>
                    <a:pt x="50598" y="29136"/>
                    <a:pt x="56921" y="25925"/>
                  </a:cubicBezTo>
                  <a:cubicBezTo>
                    <a:pt x="63689" y="22467"/>
                    <a:pt x="71246" y="18861"/>
                    <a:pt x="76976" y="13872"/>
                  </a:cubicBezTo>
                  <a:cubicBezTo>
                    <a:pt x="72728" y="11007"/>
                    <a:pt x="68431" y="8191"/>
                    <a:pt x="64182" y="5326"/>
                  </a:cubicBezTo>
                  <a:cubicBezTo>
                    <a:pt x="62107" y="10957"/>
                    <a:pt x="65071" y="17873"/>
                    <a:pt x="71098" y="19454"/>
                  </a:cubicBezTo>
                  <a:cubicBezTo>
                    <a:pt x="76828" y="20936"/>
                    <a:pt x="80188" y="15057"/>
                    <a:pt x="77075" y="10464"/>
                  </a:cubicBezTo>
                  <a:cubicBezTo>
                    <a:pt x="77619" y="11748"/>
                    <a:pt x="77619" y="12884"/>
                    <a:pt x="76976" y="13872"/>
                  </a:cubicBezTo>
                  <a:cubicBezTo>
                    <a:pt x="83497" y="7697"/>
                    <a:pt x="76483" y="-2973"/>
                    <a:pt x="68183" y="781"/>
                  </a:cubicBezTo>
                  <a:cubicBezTo>
                    <a:pt x="64034" y="2658"/>
                    <a:pt x="60329" y="5425"/>
                    <a:pt x="56426" y="7697"/>
                  </a:cubicBezTo>
                  <a:cubicBezTo>
                    <a:pt x="52475" y="10019"/>
                    <a:pt x="48473" y="12192"/>
                    <a:pt x="44472" y="14366"/>
                  </a:cubicBezTo>
                  <a:cubicBezTo>
                    <a:pt x="36470" y="18713"/>
                    <a:pt x="28220" y="22615"/>
                    <a:pt x="19773" y="26024"/>
                  </a:cubicBezTo>
                  <a:cubicBezTo>
                    <a:pt x="16118" y="27506"/>
                    <a:pt x="12264" y="28741"/>
                    <a:pt x="8807" y="30717"/>
                  </a:cubicBezTo>
                  <a:cubicBezTo>
                    <a:pt x="4855" y="32940"/>
                    <a:pt x="2879" y="35607"/>
                    <a:pt x="1100" y="39658"/>
                  </a:cubicBezTo>
                  <a:cubicBezTo>
                    <a:pt x="-1172" y="44944"/>
                    <a:pt x="-36" y="52304"/>
                    <a:pt x="5546" y="55120"/>
                  </a:cubicBezTo>
                  <a:cubicBezTo>
                    <a:pt x="7127" y="55861"/>
                    <a:pt x="8955" y="54181"/>
                    <a:pt x="7670" y="52748"/>
                  </a:cubicBezTo>
                  <a:lnTo>
                    <a:pt x="7670" y="5274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1" name="任意多边形: 形状 290"/>
            <p:cNvSpPr/>
            <p:nvPr/>
          </p:nvSpPr>
          <p:spPr>
            <a:xfrm>
              <a:off x="7354663" y="6416742"/>
              <a:ext cx="413187" cy="305514"/>
            </a:xfrm>
            <a:custGeom>
              <a:avLst/>
              <a:gdLst>
                <a:gd name="connsiteX0" fmla="*/ 8113 w 413187"/>
                <a:gd name="connsiteY0" fmla="*/ 304181 h 305514"/>
                <a:gd name="connsiteX1" fmla="*/ 16116 w 413187"/>
                <a:gd name="connsiteY1" fmla="*/ 287484 h 305514"/>
                <a:gd name="connsiteX2" fmla="*/ 29898 w 413187"/>
                <a:gd name="connsiteY2" fmla="*/ 272862 h 305514"/>
                <a:gd name="connsiteX3" fmla="*/ 65564 w 413187"/>
                <a:gd name="connsiteY3" fmla="*/ 262143 h 305514"/>
                <a:gd name="connsiteX4" fmla="*/ 78111 w 413187"/>
                <a:gd name="connsiteY4" fmla="*/ 236801 h 305514"/>
                <a:gd name="connsiteX5" fmla="*/ 87398 w 413187"/>
                <a:gd name="connsiteY5" fmla="*/ 219117 h 305514"/>
                <a:gd name="connsiteX6" fmla="*/ 104737 w 413187"/>
                <a:gd name="connsiteY6" fmla="*/ 220845 h 305514"/>
                <a:gd name="connsiteX7" fmla="*/ 117285 w 413187"/>
                <a:gd name="connsiteY7" fmla="*/ 209286 h 305514"/>
                <a:gd name="connsiteX8" fmla="*/ 123607 w 413187"/>
                <a:gd name="connsiteY8" fmla="*/ 192046 h 305514"/>
                <a:gd name="connsiteX9" fmla="*/ 139859 w 413187"/>
                <a:gd name="connsiteY9" fmla="*/ 183994 h 305514"/>
                <a:gd name="connsiteX10" fmla="*/ 178341 w 413187"/>
                <a:gd name="connsiteY10" fmla="*/ 173027 h 305514"/>
                <a:gd name="connsiteX11" fmla="*/ 202201 w 413187"/>
                <a:gd name="connsiteY11" fmla="*/ 138349 h 305514"/>
                <a:gd name="connsiteX12" fmla="*/ 210994 w 413187"/>
                <a:gd name="connsiteY12" fmla="*/ 132521 h 305514"/>
                <a:gd name="connsiteX13" fmla="*/ 219934 w 413187"/>
                <a:gd name="connsiteY13" fmla="*/ 135188 h 305514"/>
                <a:gd name="connsiteX14" fmla="*/ 240880 w 413187"/>
                <a:gd name="connsiteY14" fmla="*/ 132076 h 305514"/>
                <a:gd name="connsiteX15" fmla="*/ 256687 w 413187"/>
                <a:gd name="connsiteY15" fmla="*/ 108661 h 305514"/>
                <a:gd name="connsiteX16" fmla="*/ 274619 w 413187"/>
                <a:gd name="connsiteY16" fmla="*/ 80652 h 305514"/>
                <a:gd name="connsiteX17" fmla="*/ 258959 w 413187"/>
                <a:gd name="connsiteY17" fmla="*/ 77491 h 305514"/>
                <a:gd name="connsiteX18" fmla="*/ 287660 w 413187"/>
                <a:gd name="connsiteY18" fmla="*/ 91470 h 305514"/>
                <a:gd name="connsiteX19" fmla="*/ 316460 w 413187"/>
                <a:gd name="connsiteY19" fmla="*/ 60102 h 305514"/>
                <a:gd name="connsiteX20" fmla="*/ 336367 w 413187"/>
                <a:gd name="connsiteY20" fmla="*/ 46123 h 305514"/>
                <a:gd name="connsiteX21" fmla="*/ 365117 w 413187"/>
                <a:gd name="connsiteY21" fmla="*/ 41084 h 305514"/>
                <a:gd name="connsiteX22" fmla="*/ 412392 w 413187"/>
                <a:gd name="connsiteY22" fmla="*/ 9617 h 305514"/>
                <a:gd name="connsiteX23" fmla="*/ 404537 w 413187"/>
                <a:gd name="connsiteY23" fmla="*/ 675 h 305514"/>
                <a:gd name="connsiteX24" fmla="*/ 363833 w 413187"/>
                <a:gd name="connsiteY24" fmla="*/ 23251 h 305514"/>
                <a:gd name="connsiteX25" fmla="*/ 340319 w 413187"/>
                <a:gd name="connsiteY25" fmla="*/ 28437 h 305514"/>
                <a:gd name="connsiteX26" fmla="*/ 317596 w 413187"/>
                <a:gd name="connsiteY26" fmla="*/ 33575 h 305514"/>
                <a:gd name="connsiteX27" fmla="*/ 295366 w 413187"/>
                <a:gd name="connsiteY27" fmla="*/ 63659 h 305514"/>
                <a:gd name="connsiteX28" fmla="*/ 284894 w 413187"/>
                <a:gd name="connsiteY28" fmla="*/ 74280 h 305514"/>
                <a:gd name="connsiteX29" fmla="*/ 275953 w 413187"/>
                <a:gd name="connsiteY29" fmla="*/ 74329 h 305514"/>
                <a:gd name="connsiteX30" fmla="*/ 260293 w 413187"/>
                <a:gd name="connsiteY30" fmla="*/ 71167 h 305514"/>
                <a:gd name="connsiteX31" fmla="*/ 244980 w 413187"/>
                <a:gd name="connsiteY31" fmla="*/ 95175 h 305514"/>
                <a:gd name="connsiteX32" fmla="*/ 238163 w 413187"/>
                <a:gd name="connsiteY32" fmla="*/ 105845 h 305514"/>
                <a:gd name="connsiteX33" fmla="*/ 229814 w 413187"/>
                <a:gd name="connsiteY33" fmla="*/ 118788 h 305514"/>
                <a:gd name="connsiteX34" fmla="*/ 220281 w 413187"/>
                <a:gd name="connsiteY34" fmla="*/ 116219 h 305514"/>
                <a:gd name="connsiteX35" fmla="*/ 212130 w 413187"/>
                <a:gd name="connsiteY35" fmla="*/ 115231 h 305514"/>
                <a:gd name="connsiteX36" fmla="*/ 193457 w 413187"/>
                <a:gd name="connsiteY36" fmla="*/ 123234 h 305514"/>
                <a:gd name="connsiteX37" fmla="*/ 169005 w 413187"/>
                <a:gd name="connsiteY37" fmla="*/ 158652 h 305514"/>
                <a:gd name="connsiteX38" fmla="*/ 129189 w 413187"/>
                <a:gd name="connsiteY38" fmla="*/ 168977 h 305514"/>
                <a:gd name="connsiteX39" fmla="*/ 104243 w 413187"/>
                <a:gd name="connsiteY39" fmla="*/ 196294 h 305514"/>
                <a:gd name="connsiteX40" fmla="*/ 101477 w 413187"/>
                <a:gd name="connsiteY40" fmla="*/ 203556 h 305514"/>
                <a:gd name="connsiteX41" fmla="*/ 94956 w 413187"/>
                <a:gd name="connsiteY41" fmla="*/ 203704 h 305514"/>
                <a:gd name="connsiteX42" fmla="*/ 78161 w 413187"/>
                <a:gd name="connsiteY42" fmla="*/ 204149 h 305514"/>
                <a:gd name="connsiteX43" fmla="*/ 63736 w 413187"/>
                <a:gd name="connsiteY43" fmla="*/ 226526 h 305514"/>
                <a:gd name="connsiteX44" fmla="*/ 53906 w 413187"/>
                <a:gd name="connsiteY44" fmla="*/ 251028 h 305514"/>
                <a:gd name="connsiteX45" fmla="*/ 41754 w 413187"/>
                <a:gd name="connsiteY45" fmla="*/ 252905 h 305514"/>
                <a:gd name="connsiteX46" fmla="*/ 31232 w 413187"/>
                <a:gd name="connsiteY46" fmla="*/ 255474 h 305514"/>
                <a:gd name="connsiteX47" fmla="*/ 13102 w 413187"/>
                <a:gd name="connsiteY47" fmla="*/ 267329 h 305514"/>
                <a:gd name="connsiteX48" fmla="*/ 3519 w 413187"/>
                <a:gd name="connsiteY48" fmla="*/ 304576 h 305514"/>
                <a:gd name="connsiteX49" fmla="*/ 8113 w 413187"/>
                <a:gd name="connsiteY49" fmla="*/ 304181 h 305514"/>
                <a:gd name="connsiteX50" fmla="*/ 8113 w 413187"/>
                <a:gd name="connsiteY50" fmla="*/ 304181 h 30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3187" h="305514">
                  <a:moveTo>
                    <a:pt x="8113" y="304181"/>
                  </a:moveTo>
                  <a:cubicBezTo>
                    <a:pt x="12164" y="298994"/>
                    <a:pt x="13004" y="293165"/>
                    <a:pt x="16116" y="287484"/>
                  </a:cubicBezTo>
                  <a:cubicBezTo>
                    <a:pt x="19327" y="281556"/>
                    <a:pt x="24069" y="276369"/>
                    <a:pt x="29898" y="272862"/>
                  </a:cubicBezTo>
                  <a:cubicBezTo>
                    <a:pt x="41112" y="266094"/>
                    <a:pt x="55437" y="270936"/>
                    <a:pt x="65564" y="262143"/>
                  </a:cubicBezTo>
                  <a:cubicBezTo>
                    <a:pt x="72875" y="255770"/>
                    <a:pt x="75790" y="245841"/>
                    <a:pt x="78111" y="236801"/>
                  </a:cubicBezTo>
                  <a:cubicBezTo>
                    <a:pt x="79495" y="231417"/>
                    <a:pt x="80532" y="219561"/>
                    <a:pt x="87398" y="219117"/>
                  </a:cubicBezTo>
                  <a:cubicBezTo>
                    <a:pt x="93524" y="218721"/>
                    <a:pt x="98167" y="222624"/>
                    <a:pt x="104737" y="220845"/>
                  </a:cubicBezTo>
                  <a:cubicBezTo>
                    <a:pt x="110665" y="219264"/>
                    <a:pt x="114716" y="214671"/>
                    <a:pt x="117285" y="209286"/>
                  </a:cubicBezTo>
                  <a:cubicBezTo>
                    <a:pt x="119902" y="203803"/>
                    <a:pt x="120544" y="197233"/>
                    <a:pt x="123607" y="192046"/>
                  </a:cubicBezTo>
                  <a:cubicBezTo>
                    <a:pt x="127016" y="186266"/>
                    <a:pt x="133734" y="184982"/>
                    <a:pt x="139859" y="183994"/>
                  </a:cubicBezTo>
                  <a:cubicBezTo>
                    <a:pt x="153197" y="181820"/>
                    <a:pt x="167177" y="181672"/>
                    <a:pt x="178341" y="173027"/>
                  </a:cubicBezTo>
                  <a:cubicBezTo>
                    <a:pt x="190098" y="163938"/>
                    <a:pt x="192321" y="148625"/>
                    <a:pt x="202201" y="138349"/>
                  </a:cubicBezTo>
                  <a:cubicBezTo>
                    <a:pt x="204522" y="135929"/>
                    <a:pt x="207634" y="133262"/>
                    <a:pt x="210994" y="132521"/>
                  </a:cubicBezTo>
                  <a:cubicBezTo>
                    <a:pt x="214649" y="131730"/>
                    <a:pt x="216822" y="133607"/>
                    <a:pt x="219934" y="135188"/>
                  </a:cubicBezTo>
                  <a:cubicBezTo>
                    <a:pt x="227295" y="138992"/>
                    <a:pt x="234853" y="137954"/>
                    <a:pt x="240880" y="132076"/>
                  </a:cubicBezTo>
                  <a:cubicBezTo>
                    <a:pt x="247450" y="125704"/>
                    <a:pt x="251797" y="116318"/>
                    <a:pt x="256687" y="108661"/>
                  </a:cubicBezTo>
                  <a:cubicBezTo>
                    <a:pt x="262664" y="99325"/>
                    <a:pt x="268642" y="89989"/>
                    <a:pt x="274619" y="80652"/>
                  </a:cubicBezTo>
                  <a:cubicBezTo>
                    <a:pt x="269383" y="79614"/>
                    <a:pt x="264196" y="78528"/>
                    <a:pt x="258959" y="77491"/>
                  </a:cubicBezTo>
                  <a:cubicBezTo>
                    <a:pt x="262813" y="90482"/>
                    <a:pt x="275063" y="95027"/>
                    <a:pt x="287660" y="91470"/>
                  </a:cubicBezTo>
                  <a:cubicBezTo>
                    <a:pt x="303863" y="86876"/>
                    <a:pt x="309000" y="73687"/>
                    <a:pt x="316460" y="60102"/>
                  </a:cubicBezTo>
                  <a:cubicBezTo>
                    <a:pt x="321251" y="51359"/>
                    <a:pt x="326240" y="47259"/>
                    <a:pt x="336367" y="46123"/>
                  </a:cubicBezTo>
                  <a:cubicBezTo>
                    <a:pt x="346198" y="44987"/>
                    <a:pt x="355633" y="43998"/>
                    <a:pt x="365117" y="41084"/>
                  </a:cubicBezTo>
                  <a:cubicBezTo>
                    <a:pt x="382505" y="35700"/>
                    <a:pt x="403500" y="26462"/>
                    <a:pt x="412392" y="9617"/>
                  </a:cubicBezTo>
                  <a:cubicBezTo>
                    <a:pt x="415108" y="4430"/>
                    <a:pt x="410465" y="-2140"/>
                    <a:pt x="404537" y="675"/>
                  </a:cubicBezTo>
                  <a:cubicBezTo>
                    <a:pt x="390409" y="7443"/>
                    <a:pt x="378801" y="17866"/>
                    <a:pt x="363833" y="23251"/>
                  </a:cubicBezTo>
                  <a:cubicBezTo>
                    <a:pt x="356275" y="25968"/>
                    <a:pt x="348273" y="27598"/>
                    <a:pt x="340319" y="28437"/>
                  </a:cubicBezTo>
                  <a:cubicBezTo>
                    <a:pt x="332514" y="29277"/>
                    <a:pt x="324660" y="29623"/>
                    <a:pt x="317596" y="33575"/>
                  </a:cubicBezTo>
                  <a:cubicBezTo>
                    <a:pt x="305888" y="40145"/>
                    <a:pt x="301492" y="52495"/>
                    <a:pt x="295366" y="63659"/>
                  </a:cubicBezTo>
                  <a:cubicBezTo>
                    <a:pt x="292749" y="68401"/>
                    <a:pt x="290081" y="72254"/>
                    <a:pt x="284894" y="74280"/>
                  </a:cubicBezTo>
                  <a:cubicBezTo>
                    <a:pt x="283313" y="74922"/>
                    <a:pt x="276743" y="76997"/>
                    <a:pt x="275953" y="74329"/>
                  </a:cubicBezTo>
                  <a:cubicBezTo>
                    <a:pt x="273927" y="67561"/>
                    <a:pt x="264690" y="64301"/>
                    <a:pt x="260293" y="71167"/>
                  </a:cubicBezTo>
                  <a:cubicBezTo>
                    <a:pt x="255205" y="79170"/>
                    <a:pt x="250068" y="87173"/>
                    <a:pt x="244980" y="95175"/>
                  </a:cubicBezTo>
                  <a:cubicBezTo>
                    <a:pt x="242708" y="98732"/>
                    <a:pt x="240435" y="102289"/>
                    <a:pt x="238163" y="105845"/>
                  </a:cubicBezTo>
                  <a:cubicBezTo>
                    <a:pt x="236434" y="108562"/>
                    <a:pt x="232729" y="117207"/>
                    <a:pt x="229814" y="118788"/>
                  </a:cubicBezTo>
                  <a:cubicBezTo>
                    <a:pt x="226505" y="120566"/>
                    <a:pt x="223837" y="117355"/>
                    <a:pt x="220281" y="116219"/>
                  </a:cubicBezTo>
                  <a:cubicBezTo>
                    <a:pt x="217613" y="115380"/>
                    <a:pt x="214896" y="115132"/>
                    <a:pt x="212130" y="115231"/>
                  </a:cubicBezTo>
                  <a:cubicBezTo>
                    <a:pt x="205115" y="115527"/>
                    <a:pt x="198743" y="118788"/>
                    <a:pt x="193457" y="123234"/>
                  </a:cubicBezTo>
                  <a:cubicBezTo>
                    <a:pt x="181997" y="132866"/>
                    <a:pt x="179823" y="148921"/>
                    <a:pt x="169005" y="158652"/>
                  </a:cubicBezTo>
                  <a:cubicBezTo>
                    <a:pt x="158779" y="167890"/>
                    <a:pt x="141687" y="165321"/>
                    <a:pt x="129189" y="168977"/>
                  </a:cubicBezTo>
                  <a:cubicBezTo>
                    <a:pt x="114765" y="173176"/>
                    <a:pt x="108590" y="182611"/>
                    <a:pt x="104243" y="196294"/>
                  </a:cubicBezTo>
                  <a:cubicBezTo>
                    <a:pt x="103601" y="198319"/>
                    <a:pt x="103058" y="201975"/>
                    <a:pt x="101477" y="203556"/>
                  </a:cubicBezTo>
                  <a:cubicBezTo>
                    <a:pt x="99353" y="205630"/>
                    <a:pt x="97821" y="204395"/>
                    <a:pt x="94956" y="203704"/>
                  </a:cubicBezTo>
                  <a:cubicBezTo>
                    <a:pt x="89275" y="202370"/>
                    <a:pt x="83644" y="201530"/>
                    <a:pt x="78161" y="204149"/>
                  </a:cubicBezTo>
                  <a:cubicBezTo>
                    <a:pt x="69466" y="208298"/>
                    <a:pt x="66058" y="217882"/>
                    <a:pt x="63736" y="226526"/>
                  </a:cubicBezTo>
                  <a:cubicBezTo>
                    <a:pt x="61810" y="233640"/>
                    <a:pt x="60871" y="246681"/>
                    <a:pt x="53906" y="251028"/>
                  </a:cubicBezTo>
                  <a:cubicBezTo>
                    <a:pt x="50498" y="253152"/>
                    <a:pt x="45607" y="252461"/>
                    <a:pt x="41754" y="252905"/>
                  </a:cubicBezTo>
                  <a:cubicBezTo>
                    <a:pt x="38148" y="253300"/>
                    <a:pt x="34641" y="254189"/>
                    <a:pt x="31232" y="255474"/>
                  </a:cubicBezTo>
                  <a:cubicBezTo>
                    <a:pt x="24464" y="257993"/>
                    <a:pt x="18141" y="262093"/>
                    <a:pt x="13102" y="267329"/>
                  </a:cubicBezTo>
                  <a:cubicBezTo>
                    <a:pt x="4359" y="276369"/>
                    <a:pt x="-5373" y="293017"/>
                    <a:pt x="3519" y="304576"/>
                  </a:cubicBezTo>
                  <a:cubicBezTo>
                    <a:pt x="4656" y="306107"/>
                    <a:pt x="7027" y="305613"/>
                    <a:pt x="8113" y="304181"/>
                  </a:cubicBezTo>
                  <a:lnTo>
                    <a:pt x="8113" y="30418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</p:grpSp>
      <p:grpSp>
        <p:nvGrpSpPr>
          <p:cNvPr id="347" name="图形 4"/>
          <p:cNvGrpSpPr/>
          <p:nvPr/>
        </p:nvGrpSpPr>
        <p:grpSpPr>
          <a:xfrm flipH="1">
            <a:off x="7899088" y="1600504"/>
            <a:ext cx="1335194" cy="751810"/>
            <a:chOff x="3725779" y="4850889"/>
            <a:chExt cx="1335194" cy="751810"/>
          </a:xfrm>
        </p:grpSpPr>
        <p:grpSp>
          <p:nvGrpSpPr>
            <p:cNvPr id="348" name="图形 4"/>
            <p:cNvGrpSpPr/>
            <p:nvPr/>
          </p:nvGrpSpPr>
          <p:grpSpPr>
            <a:xfrm>
              <a:off x="3725779" y="4854792"/>
              <a:ext cx="1331514" cy="739642"/>
              <a:chOff x="3725779" y="4854792"/>
              <a:chExt cx="1331514" cy="739642"/>
            </a:xfrm>
          </p:grpSpPr>
          <p:grpSp>
            <p:nvGrpSpPr>
              <p:cNvPr id="354" name="图形 4"/>
              <p:cNvGrpSpPr/>
              <p:nvPr/>
            </p:nvGrpSpPr>
            <p:grpSpPr>
              <a:xfrm>
                <a:off x="3725779" y="4854792"/>
                <a:ext cx="1331514" cy="739642"/>
                <a:chOff x="3725779" y="4854792"/>
                <a:chExt cx="1331514" cy="739642"/>
              </a:xfrm>
              <a:solidFill>
                <a:srgbClr val="23685B"/>
              </a:solidFill>
            </p:grpSpPr>
            <p:sp>
              <p:nvSpPr>
                <p:cNvPr id="359" name="任意多边形: 形状 358"/>
                <p:cNvSpPr/>
                <p:nvPr/>
              </p:nvSpPr>
              <p:spPr>
                <a:xfrm>
                  <a:off x="3725779" y="4854792"/>
                  <a:ext cx="668240" cy="550368"/>
                </a:xfrm>
                <a:custGeom>
                  <a:avLst/>
                  <a:gdLst>
                    <a:gd name="connsiteX0" fmla="*/ 591179 w 668240"/>
                    <a:gd name="connsiteY0" fmla="*/ 221652 h 550368"/>
                    <a:gd name="connsiteX1" fmla="*/ 553438 w 668240"/>
                    <a:gd name="connsiteY1" fmla="*/ 188110 h 550368"/>
                    <a:gd name="connsiteX2" fmla="*/ 508930 w 668240"/>
                    <a:gd name="connsiteY2" fmla="*/ 134611 h 550368"/>
                    <a:gd name="connsiteX3" fmla="*/ 255811 w 668240"/>
                    <a:gd name="connsiteY3" fmla="*/ 54536 h 550368"/>
                    <a:gd name="connsiteX4" fmla="*/ 122238 w 668240"/>
                    <a:gd name="connsiteY4" fmla="*/ 17191 h 550368"/>
                    <a:gd name="connsiteX5" fmla="*/ 59007 w 668240"/>
                    <a:gd name="connsiteY5" fmla="*/ 0 h 550368"/>
                    <a:gd name="connsiteX6" fmla="*/ 3878 w 668240"/>
                    <a:gd name="connsiteY6" fmla="*/ 62044 h 550368"/>
                    <a:gd name="connsiteX7" fmla="*/ 56340 w 668240"/>
                    <a:gd name="connsiteY7" fmla="*/ 125324 h 550368"/>
                    <a:gd name="connsiteX8" fmla="*/ 49078 w 668240"/>
                    <a:gd name="connsiteY8" fmla="*/ 350730 h 550368"/>
                    <a:gd name="connsiteX9" fmla="*/ 99020 w 668240"/>
                    <a:gd name="connsiteY9" fmla="*/ 448984 h 550368"/>
                    <a:gd name="connsiteX10" fmla="*/ 214663 w 668240"/>
                    <a:gd name="connsiteY10" fmla="*/ 518685 h 550368"/>
                    <a:gd name="connsiteX11" fmla="*/ 368292 w 668240"/>
                    <a:gd name="connsiteY11" fmla="*/ 548917 h 550368"/>
                    <a:gd name="connsiteX12" fmla="*/ 445206 w 668240"/>
                    <a:gd name="connsiteY12" fmla="*/ 514536 h 550368"/>
                    <a:gd name="connsiteX13" fmla="*/ 504089 w 668240"/>
                    <a:gd name="connsiteY13" fmla="*/ 444143 h 550368"/>
                    <a:gd name="connsiteX14" fmla="*/ 559860 w 668240"/>
                    <a:gd name="connsiteY14" fmla="*/ 354237 h 550368"/>
                    <a:gd name="connsiteX15" fmla="*/ 618743 w 668240"/>
                    <a:gd name="connsiteY15" fmla="*/ 325488 h 550368"/>
                    <a:gd name="connsiteX16" fmla="*/ 641466 w 668240"/>
                    <a:gd name="connsiteY16" fmla="*/ 330723 h 550368"/>
                    <a:gd name="connsiteX17" fmla="*/ 668241 w 668240"/>
                    <a:gd name="connsiteY17" fmla="*/ 246104 h 550368"/>
                    <a:gd name="connsiteX18" fmla="*/ 591179 w 668240"/>
                    <a:gd name="connsiteY18" fmla="*/ 221652 h 550368"/>
                    <a:gd name="connsiteX19" fmla="*/ 503249 w 668240"/>
                    <a:gd name="connsiteY19" fmla="*/ 305827 h 550368"/>
                    <a:gd name="connsiteX20" fmla="*/ 457852 w 668240"/>
                    <a:gd name="connsiteY20" fmla="*/ 394349 h 550368"/>
                    <a:gd name="connsiteX21" fmla="*/ 398277 w 668240"/>
                    <a:gd name="connsiteY21" fmla="*/ 464248 h 550368"/>
                    <a:gd name="connsiteX22" fmla="*/ 327785 w 668240"/>
                    <a:gd name="connsiteY22" fmla="*/ 475709 h 550368"/>
                    <a:gd name="connsiteX23" fmla="*/ 227802 w 668240"/>
                    <a:gd name="connsiteY23" fmla="*/ 462420 h 550368"/>
                    <a:gd name="connsiteX24" fmla="*/ 135230 w 668240"/>
                    <a:gd name="connsiteY24" fmla="*/ 411095 h 550368"/>
                    <a:gd name="connsiteX25" fmla="*/ 127128 w 668240"/>
                    <a:gd name="connsiteY25" fmla="*/ 205498 h 550368"/>
                    <a:gd name="connsiteX26" fmla="*/ 177712 w 668240"/>
                    <a:gd name="connsiteY26" fmla="*/ 120977 h 550368"/>
                    <a:gd name="connsiteX27" fmla="*/ 365081 w 668240"/>
                    <a:gd name="connsiteY27" fmla="*/ 149974 h 550368"/>
                    <a:gd name="connsiteX28" fmla="*/ 516883 w 668240"/>
                    <a:gd name="connsiteY28" fmla="*/ 233754 h 550368"/>
                    <a:gd name="connsiteX29" fmla="*/ 503249 w 668240"/>
                    <a:gd name="connsiteY29" fmla="*/ 305827 h 550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668240" h="550368">
                      <a:moveTo>
                        <a:pt x="591179" y="221652"/>
                      </a:moveTo>
                      <a:cubicBezTo>
                        <a:pt x="591179" y="221652"/>
                        <a:pt x="559070" y="199027"/>
                        <a:pt x="553438" y="188110"/>
                      </a:cubicBezTo>
                      <a:cubicBezTo>
                        <a:pt x="547807" y="177094"/>
                        <a:pt x="508930" y="134611"/>
                        <a:pt x="508930" y="134611"/>
                      </a:cubicBezTo>
                      <a:lnTo>
                        <a:pt x="255811" y="54536"/>
                      </a:lnTo>
                      <a:lnTo>
                        <a:pt x="122238" y="17191"/>
                      </a:lnTo>
                      <a:lnTo>
                        <a:pt x="59007" y="0"/>
                      </a:lnTo>
                      <a:cubicBezTo>
                        <a:pt x="24132" y="14474"/>
                        <a:pt x="-12077" y="39025"/>
                        <a:pt x="3878" y="62044"/>
                      </a:cubicBezTo>
                      <a:cubicBezTo>
                        <a:pt x="19933" y="84916"/>
                        <a:pt x="56340" y="125324"/>
                        <a:pt x="56340" y="125324"/>
                      </a:cubicBezTo>
                      <a:cubicBezTo>
                        <a:pt x="56340" y="125324"/>
                        <a:pt x="46460" y="322671"/>
                        <a:pt x="49078" y="350730"/>
                      </a:cubicBezTo>
                      <a:cubicBezTo>
                        <a:pt x="51647" y="378887"/>
                        <a:pt x="71654" y="427841"/>
                        <a:pt x="99020" y="448984"/>
                      </a:cubicBezTo>
                      <a:cubicBezTo>
                        <a:pt x="126387" y="470127"/>
                        <a:pt x="214663" y="518685"/>
                        <a:pt x="214663" y="518685"/>
                      </a:cubicBezTo>
                      <a:cubicBezTo>
                        <a:pt x="214663" y="518685"/>
                        <a:pt x="333367" y="558353"/>
                        <a:pt x="368292" y="548917"/>
                      </a:cubicBezTo>
                      <a:cubicBezTo>
                        <a:pt x="403069" y="539581"/>
                        <a:pt x="422927" y="531727"/>
                        <a:pt x="445206" y="514536"/>
                      </a:cubicBezTo>
                      <a:cubicBezTo>
                        <a:pt x="467435" y="497444"/>
                        <a:pt x="504089" y="444143"/>
                        <a:pt x="504089" y="444143"/>
                      </a:cubicBezTo>
                      <a:cubicBezTo>
                        <a:pt x="504089" y="444143"/>
                        <a:pt x="550968" y="363376"/>
                        <a:pt x="559860" y="354237"/>
                      </a:cubicBezTo>
                      <a:cubicBezTo>
                        <a:pt x="568653" y="345099"/>
                        <a:pt x="618743" y="325488"/>
                        <a:pt x="618743" y="325488"/>
                      </a:cubicBezTo>
                      <a:lnTo>
                        <a:pt x="641466" y="330723"/>
                      </a:lnTo>
                      <a:lnTo>
                        <a:pt x="668241" y="246104"/>
                      </a:lnTo>
                      <a:lnTo>
                        <a:pt x="591179" y="221652"/>
                      </a:lnTo>
                      <a:close/>
                      <a:moveTo>
                        <a:pt x="503249" y="305827"/>
                      </a:moveTo>
                      <a:cubicBezTo>
                        <a:pt x="499890" y="333638"/>
                        <a:pt x="457852" y="394349"/>
                        <a:pt x="457852" y="394349"/>
                      </a:cubicBezTo>
                      <a:cubicBezTo>
                        <a:pt x="457852" y="394349"/>
                        <a:pt x="412208" y="454912"/>
                        <a:pt x="398277" y="464248"/>
                      </a:cubicBezTo>
                      <a:cubicBezTo>
                        <a:pt x="384248" y="473535"/>
                        <a:pt x="370565" y="476499"/>
                        <a:pt x="327785" y="475709"/>
                      </a:cubicBezTo>
                      <a:cubicBezTo>
                        <a:pt x="285105" y="474968"/>
                        <a:pt x="250230" y="469534"/>
                        <a:pt x="227802" y="462420"/>
                      </a:cubicBezTo>
                      <a:cubicBezTo>
                        <a:pt x="205376" y="455307"/>
                        <a:pt x="168771" y="438116"/>
                        <a:pt x="135230" y="411095"/>
                      </a:cubicBezTo>
                      <a:cubicBezTo>
                        <a:pt x="101737" y="384074"/>
                        <a:pt x="131278" y="256181"/>
                        <a:pt x="127128" y="205498"/>
                      </a:cubicBezTo>
                      <a:cubicBezTo>
                        <a:pt x="123077" y="154865"/>
                        <a:pt x="147530" y="136538"/>
                        <a:pt x="177712" y="120977"/>
                      </a:cubicBezTo>
                      <a:cubicBezTo>
                        <a:pt x="207747" y="105367"/>
                        <a:pt x="299480" y="129227"/>
                        <a:pt x="365081" y="149974"/>
                      </a:cubicBezTo>
                      <a:cubicBezTo>
                        <a:pt x="365081" y="149974"/>
                        <a:pt x="500334" y="216613"/>
                        <a:pt x="516883" y="233754"/>
                      </a:cubicBezTo>
                      <a:cubicBezTo>
                        <a:pt x="533382" y="251043"/>
                        <a:pt x="506559" y="278163"/>
                        <a:pt x="503249" y="305827"/>
                      </a:cubicBezTo>
                      <a:close/>
                    </a:path>
                  </a:pathLst>
                </a:custGeom>
                <a:solidFill>
                  <a:srgbClr val="23685B"/>
                </a:solidFill>
                <a:ln w="49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60" name="任意多边形: 形状 359"/>
                <p:cNvSpPr/>
                <p:nvPr/>
              </p:nvSpPr>
              <p:spPr>
                <a:xfrm>
                  <a:off x="4367295" y="5100846"/>
                  <a:ext cx="689998" cy="493588"/>
                </a:xfrm>
                <a:custGeom>
                  <a:avLst/>
                  <a:gdLst>
                    <a:gd name="connsiteX0" fmla="*/ 26774 w 689998"/>
                    <a:gd name="connsiteY0" fmla="*/ 0 h 493588"/>
                    <a:gd name="connsiteX1" fmla="*/ 0 w 689998"/>
                    <a:gd name="connsiteY1" fmla="*/ 84620 h 493588"/>
                    <a:gd name="connsiteX2" fmla="*/ 21587 w 689998"/>
                    <a:gd name="connsiteY2" fmla="*/ 93413 h 493588"/>
                    <a:gd name="connsiteX3" fmla="*/ 53202 w 689998"/>
                    <a:gd name="connsiteY3" fmla="*/ 150814 h 493588"/>
                    <a:gd name="connsiteX4" fmla="*/ 47126 w 689998"/>
                    <a:gd name="connsiteY4" fmla="*/ 256428 h 493588"/>
                    <a:gd name="connsiteX5" fmla="*/ 54783 w 689998"/>
                    <a:gd name="connsiteY5" fmla="*/ 347865 h 493588"/>
                    <a:gd name="connsiteX6" fmla="*/ 97908 w 689998"/>
                    <a:gd name="connsiteY6" fmla="*/ 420284 h 493588"/>
                    <a:gd name="connsiteX7" fmla="*/ 240966 w 689998"/>
                    <a:gd name="connsiteY7" fmla="*/ 483909 h 493588"/>
                    <a:gd name="connsiteX8" fmla="*/ 375627 w 689998"/>
                    <a:gd name="connsiteY8" fmla="*/ 493443 h 493588"/>
                    <a:gd name="connsiteX9" fmla="*/ 472992 w 689998"/>
                    <a:gd name="connsiteY9" fmla="*/ 441821 h 493588"/>
                    <a:gd name="connsiteX10" fmla="*/ 596735 w 689998"/>
                    <a:gd name="connsiteY10" fmla="*/ 253267 h 493588"/>
                    <a:gd name="connsiteX11" fmla="*/ 676070 w 689998"/>
                    <a:gd name="connsiteY11" fmla="*/ 231680 h 493588"/>
                    <a:gd name="connsiteX12" fmla="*/ 666684 w 689998"/>
                    <a:gd name="connsiteY12" fmla="*/ 149234 h 493588"/>
                    <a:gd name="connsiteX13" fmla="*/ 605034 w 689998"/>
                    <a:gd name="connsiteY13" fmla="*/ 126905 h 493588"/>
                    <a:gd name="connsiteX14" fmla="*/ 474276 w 689998"/>
                    <a:gd name="connsiteY14" fmla="*/ 80619 h 493588"/>
                    <a:gd name="connsiteX15" fmla="*/ 221157 w 689998"/>
                    <a:gd name="connsiteY15" fmla="*/ 544 h 493588"/>
                    <a:gd name="connsiteX16" fmla="*/ 154025 w 689998"/>
                    <a:gd name="connsiteY16" fmla="*/ 18673 h 493588"/>
                    <a:gd name="connsiteX17" fmla="*/ 103836 w 689998"/>
                    <a:gd name="connsiteY17" fmla="*/ 24403 h 493588"/>
                    <a:gd name="connsiteX18" fmla="*/ 26774 w 689998"/>
                    <a:gd name="connsiteY18" fmla="*/ 0 h 493588"/>
                    <a:gd name="connsiteX19" fmla="*/ 157582 w 689998"/>
                    <a:gd name="connsiteY19" fmla="*/ 77161 h 493588"/>
                    <a:gd name="connsiteX20" fmla="*/ 329983 w 689998"/>
                    <a:gd name="connsiteY20" fmla="*/ 95982 h 493588"/>
                    <a:gd name="connsiteX21" fmla="*/ 499963 w 689998"/>
                    <a:gd name="connsiteY21" fmla="*/ 180058 h 493588"/>
                    <a:gd name="connsiteX22" fmla="*/ 492702 w 689998"/>
                    <a:gd name="connsiteY22" fmla="*/ 278312 h 493588"/>
                    <a:gd name="connsiteX23" fmla="*/ 367773 w 689998"/>
                    <a:gd name="connsiteY23" fmla="*/ 441821 h 493588"/>
                    <a:gd name="connsiteX24" fmla="*/ 262553 w 689998"/>
                    <a:gd name="connsiteY24" fmla="*/ 430509 h 493588"/>
                    <a:gd name="connsiteX25" fmla="*/ 173142 w 689998"/>
                    <a:gd name="connsiteY25" fmla="*/ 383828 h 493588"/>
                    <a:gd name="connsiteX26" fmla="*/ 122064 w 689998"/>
                    <a:gd name="connsiteY26" fmla="*/ 333886 h 493588"/>
                    <a:gd name="connsiteX27" fmla="*/ 113567 w 689998"/>
                    <a:gd name="connsiteY27" fmla="*/ 242449 h 493588"/>
                    <a:gd name="connsiteX28" fmla="*/ 127350 w 689998"/>
                    <a:gd name="connsiteY28" fmla="*/ 143898 h 493588"/>
                    <a:gd name="connsiteX29" fmla="*/ 157582 w 689998"/>
                    <a:gd name="connsiteY29" fmla="*/ 77161 h 493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689998" h="493588">
                      <a:moveTo>
                        <a:pt x="26774" y="0"/>
                      </a:moveTo>
                      <a:lnTo>
                        <a:pt x="0" y="84620"/>
                      </a:lnTo>
                      <a:lnTo>
                        <a:pt x="21587" y="93413"/>
                      </a:lnTo>
                      <a:cubicBezTo>
                        <a:pt x="21587" y="93413"/>
                        <a:pt x="51276" y="138267"/>
                        <a:pt x="53202" y="150814"/>
                      </a:cubicBezTo>
                      <a:cubicBezTo>
                        <a:pt x="55277" y="163362"/>
                        <a:pt x="47126" y="256428"/>
                        <a:pt x="47126" y="256428"/>
                      </a:cubicBezTo>
                      <a:cubicBezTo>
                        <a:pt x="47126" y="256428"/>
                        <a:pt x="46435" y="321140"/>
                        <a:pt x="54783" y="347865"/>
                      </a:cubicBezTo>
                      <a:cubicBezTo>
                        <a:pt x="63082" y="374738"/>
                        <a:pt x="74839" y="392621"/>
                        <a:pt x="97908" y="420284"/>
                      </a:cubicBezTo>
                      <a:cubicBezTo>
                        <a:pt x="121076" y="448095"/>
                        <a:pt x="240966" y="483909"/>
                        <a:pt x="240966" y="483909"/>
                      </a:cubicBezTo>
                      <a:cubicBezTo>
                        <a:pt x="240966" y="483909"/>
                        <a:pt x="341097" y="494974"/>
                        <a:pt x="375627" y="493443"/>
                      </a:cubicBezTo>
                      <a:cubicBezTo>
                        <a:pt x="410206" y="491912"/>
                        <a:pt x="454665" y="463359"/>
                        <a:pt x="472992" y="441821"/>
                      </a:cubicBezTo>
                      <a:cubicBezTo>
                        <a:pt x="491269" y="420383"/>
                        <a:pt x="596735" y="253267"/>
                        <a:pt x="596735" y="253267"/>
                      </a:cubicBezTo>
                      <a:cubicBezTo>
                        <a:pt x="596735" y="253267"/>
                        <a:pt x="649789" y="241164"/>
                        <a:pt x="676070" y="231680"/>
                      </a:cubicBezTo>
                      <a:cubicBezTo>
                        <a:pt x="702399" y="222047"/>
                        <a:pt x="686888" y="181145"/>
                        <a:pt x="666684" y="149234"/>
                      </a:cubicBezTo>
                      <a:lnTo>
                        <a:pt x="605034" y="126905"/>
                      </a:lnTo>
                      <a:lnTo>
                        <a:pt x="474276" y="80619"/>
                      </a:lnTo>
                      <a:lnTo>
                        <a:pt x="221157" y="544"/>
                      </a:lnTo>
                      <a:cubicBezTo>
                        <a:pt x="221157" y="544"/>
                        <a:pt x="164942" y="12894"/>
                        <a:pt x="154025" y="18673"/>
                      </a:cubicBezTo>
                      <a:cubicBezTo>
                        <a:pt x="143108" y="24354"/>
                        <a:pt x="103836" y="24403"/>
                        <a:pt x="103836" y="24403"/>
                      </a:cubicBezTo>
                      <a:lnTo>
                        <a:pt x="26774" y="0"/>
                      </a:lnTo>
                      <a:close/>
                      <a:moveTo>
                        <a:pt x="157582" y="77161"/>
                      </a:moveTo>
                      <a:cubicBezTo>
                        <a:pt x="180996" y="72666"/>
                        <a:pt x="329983" y="95982"/>
                        <a:pt x="329983" y="95982"/>
                      </a:cubicBezTo>
                      <a:cubicBezTo>
                        <a:pt x="395634" y="116729"/>
                        <a:pt x="484353" y="150024"/>
                        <a:pt x="499963" y="180058"/>
                      </a:cubicBezTo>
                      <a:cubicBezTo>
                        <a:pt x="515672" y="210142"/>
                        <a:pt x="525157" y="239188"/>
                        <a:pt x="492702" y="278312"/>
                      </a:cubicBezTo>
                      <a:cubicBezTo>
                        <a:pt x="460148" y="317386"/>
                        <a:pt x="410749" y="439006"/>
                        <a:pt x="367773" y="441821"/>
                      </a:cubicBezTo>
                      <a:cubicBezTo>
                        <a:pt x="324846" y="444637"/>
                        <a:pt x="284981" y="437623"/>
                        <a:pt x="262553" y="430509"/>
                      </a:cubicBezTo>
                      <a:cubicBezTo>
                        <a:pt x="240127" y="423396"/>
                        <a:pt x="208462" y="407786"/>
                        <a:pt x="173142" y="383828"/>
                      </a:cubicBezTo>
                      <a:cubicBezTo>
                        <a:pt x="137674" y="359869"/>
                        <a:pt x="128189" y="349545"/>
                        <a:pt x="122064" y="333886"/>
                      </a:cubicBezTo>
                      <a:cubicBezTo>
                        <a:pt x="116087" y="318226"/>
                        <a:pt x="113567" y="242449"/>
                        <a:pt x="113567" y="242449"/>
                      </a:cubicBezTo>
                      <a:cubicBezTo>
                        <a:pt x="113567" y="242449"/>
                        <a:pt x="114111" y="168597"/>
                        <a:pt x="127350" y="143898"/>
                      </a:cubicBezTo>
                      <a:cubicBezTo>
                        <a:pt x="140589" y="119298"/>
                        <a:pt x="134265" y="81656"/>
                        <a:pt x="157582" y="77161"/>
                      </a:cubicBezTo>
                      <a:close/>
                    </a:path>
                  </a:pathLst>
                </a:custGeom>
                <a:solidFill>
                  <a:srgbClr val="23685B"/>
                </a:solidFill>
                <a:ln w="49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</p:grpSp>
          <p:sp>
            <p:nvSpPr>
              <p:cNvPr id="355" name="任意多边形: 形状 354"/>
              <p:cNvSpPr/>
              <p:nvPr/>
            </p:nvSpPr>
            <p:spPr>
              <a:xfrm>
                <a:off x="3764087" y="4866715"/>
                <a:ext cx="298290" cy="96011"/>
              </a:xfrm>
              <a:custGeom>
                <a:avLst/>
                <a:gdLst>
                  <a:gd name="connsiteX0" fmla="*/ 11659 w 298290"/>
                  <a:gd name="connsiteY0" fmla="*/ 33820 h 96011"/>
                  <a:gd name="connsiteX1" fmla="*/ 39174 w 298290"/>
                  <a:gd name="connsiteY1" fmla="*/ 41773 h 96011"/>
                  <a:gd name="connsiteX2" fmla="*/ 68863 w 298290"/>
                  <a:gd name="connsiteY2" fmla="*/ 58321 h 96011"/>
                  <a:gd name="connsiteX3" fmla="*/ 133575 w 298290"/>
                  <a:gd name="connsiteY3" fmla="*/ 75561 h 96011"/>
                  <a:gd name="connsiteX4" fmla="*/ 278955 w 298290"/>
                  <a:gd name="connsiteY4" fmla="*/ 95913 h 96011"/>
                  <a:gd name="connsiteX5" fmla="*/ 279498 w 298290"/>
                  <a:gd name="connsiteY5" fmla="*/ 56148 h 96011"/>
                  <a:gd name="connsiteX6" fmla="*/ 131204 w 298290"/>
                  <a:gd name="connsiteY6" fmla="*/ 35203 h 96011"/>
                  <a:gd name="connsiteX7" fmla="*/ 67479 w 298290"/>
                  <a:gd name="connsiteY7" fmla="*/ 13912 h 96011"/>
                  <a:gd name="connsiteX8" fmla="*/ 8349 w 298290"/>
                  <a:gd name="connsiteY8" fmla="*/ 3588 h 96011"/>
                  <a:gd name="connsiteX9" fmla="*/ 11659 w 298290"/>
                  <a:gd name="connsiteY9" fmla="*/ 33820 h 96011"/>
                  <a:gd name="connsiteX10" fmla="*/ 11659 w 298290"/>
                  <a:gd name="connsiteY10" fmla="*/ 33820 h 96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8290" h="96011">
                    <a:moveTo>
                      <a:pt x="11659" y="33820"/>
                    </a:moveTo>
                    <a:cubicBezTo>
                      <a:pt x="21539" y="35450"/>
                      <a:pt x="30332" y="36981"/>
                      <a:pt x="39174" y="41773"/>
                    </a:cubicBezTo>
                    <a:cubicBezTo>
                      <a:pt x="49202" y="47207"/>
                      <a:pt x="58341" y="53678"/>
                      <a:pt x="68863" y="58321"/>
                    </a:cubicBezTo>
                    <a:cubicBezTo>
                      <a:pt x="89462" y="67362"/>
                      <a:pt x="111593" y="71412"/>
                      <a:pt x="133575" y="75561"/>
                    </a:cubicBezTo>
                    <a:cubicBezTo>
                      <a:pt x="181689" y="84651"/>
                      <a:pt x="230198" y="91419"/>
                      <a:pt x="278955" y="95913"/>
                    </a:cubicBezTo>
                    <a:cubicBezTo>
                      <a:pt x="304395" y="98236"/>
                      <a:pt x="304889" y="58371"/>
                      <a:pt x="279498" y="56148"/>
                    </a:cubicBezTo>
                    <a:cubicBezTo>
                      <a:pt x="229705" y="51702"/>
                      <a:pt x="180207" y="44885"/>
                      <a:pt x="131204" y="35203"/>
                    </a:cubicBezTo>
                    <a:cubicBezTo>
                      <a:pt x="108530" y="30757"/>
                      <a:pt x="87782" y="25076"/>
                      <a:pt x="67479" y="13912"/>
                    </a:cubicBezTo>
                    <a:cubicBezTo>
                      <a:pt x="48412" y="3439"/>
                      <a:pt x="29690" y="-5106"/>
                      <a:pt x="8349" y="3588"/>
                    </a:cubicBezTo>
                    <a:cubicBezTo>
                      <a:pt x="-4346" y="8774"/>
                      <a:pt x="-2024" y="31596"/>
                      <a:pt x="11659" y="33820"/>
                    </a:cubicBezTo>
                    <a:lnTo>
                      <a:pt x="11659" y="33820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56" name="任意多边形: 形状 355"/>
              <p:cNvSpPr/>
              <p:nvPr/>
            </p:nvSpPr>
            <p:spPr>
              <a:xfrm>
                <a:off x="4566327" y="5110045"/>
                <a:ext cx="427390" cy="175137"/>
              </a:xfrm>
              <a:custGeom>
                <a:avLst/>
                <a:gdLst>
                  <a:gd name="connsiteX0" fmla="*/ 6021 w 427390"/>
                  <a:gd name="connsiteY0" fmla="*/ 31061 h 175137"/>
                  <a:gd name="connsiteX1" fmla="*/ 16839 w 427390"/>
                  <a:gd name="connsiteY1" fmla="*/ 35408 h 175137"/>
                  <a:gd name="connsiteX2" fmla="*/ 33586 w 427390"/>
                  <a:gd name="connsiteY2" fmla="*/ 40101 h 175137"/>
                  <a:gd name="connsiteX3" fmla="*/ 92271 w 427390"/>
                  <a:gd name="connsiteY3" fmla="*/ 60799 h 175137"/>
                  <a:gd name="connsiteX4" fmla="*/ 207419 w 427390"/>
                  <a:gd name="connsiteY4" fmla="*/ 98194 h 175137"/>
                  <a:gd name="connsiteX5" fmla="*/ 316096 w 427390"/>
                  <a:gd name="connsiteY5" fmla="*/ 132872 h 175137"/>
                  <a:gd name="connsiteX6" fmla="*/ 365050 w 427390"/>
                  <a:gd name="connsiteY6" fmla="*/ 153224 h 175137"/>
                  <a:gd name="connsiteX7" fmla="*/ 410744 w 427390"/>
                  <a:gd name="connsiteY7" fmla="*/ 174762 h 175137"/>
                  <a:gd name="connsiteX8" fmla="*/ 426947 w 427390"/>
                  <a:gd name="connsiteY8" fmla="*/ 159102 h 175137"/>
                  <a:gd name="connsiteX9" fmla="*/ 333732 w 427390"/>
                  <a:gd name="connsiteY9" fmla="*/ 92167 h 175137"/>
                  <a:gd name="connsiteX10" fmla="*/ 204159 w 427390"/>
                  <a:gd name="connsiteY10" fmla="*/ 50574 h 175137"/>
                  <a:gd name="connsiteX11" fmla="*/ 69795 w 427390"/>
                  <a:gd name="connsiteY11" fmla="*/ 9079 h 175137"/>
                  <a:gd name="connsiteX12" fmla="*/ 15111 w 427390"/>
                  <a:gd name="connsiteY12" fmla="*/ 1817 h 175137"/>
                  <a:gd name="connsiteX13" fmla="*/ 1427 w 427390"/>
                  <a:gd name="connsiteY13" fmla="*/ 28394 h 175137"/>
                  <a:gd name="connsiteX14" fmla="*/ 6021 w 427390"/>
                  <a:gd name="connsiteY14" fmla="*/ 31061 h 175137"/>
                  <a:gd name="connsiteX15" fmla="*/ 6021 w 427390"/>
                  <a:gd name="connsiteY15" fmla="*/ 31061 h 175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7390" h="175137">
                    <a:moveTo>
                      <a:pt x="6021" y="31061"/>
                    </a:moveTo>
                    <a:cubicBezTo>
                      <a:pt x="6466" y="31012"/>
                      <a:pt x="14518" y="34815"/>
                      <a:pt x="16839" y="35408"/>
                    </a:cubicBezTo>
                    <a:cubicBezTo>
                      <a:pt x="22619" y="36841"/>
                      <a:pt x="27954" y="37977"/>
                      <a:pt x="33586" y="40101"/>
                    </a:cubicBezTo>
                    <a:cubicBezTo>
                      <a:pt x="53048" y="47363"/>
                      <a:pt x="72512" y="54279"/>
                      <a:pt x="92271" y="60799"/>
                    </a:cubicBezTo>
                    <a:cubicBezTo>
                      <a:pt x="130605" y="73445"/>
                      <a:pt x="168938" y="85992"/>
                      <a:pt x="207419" y="98194"/>
                    </a:cubicBezTo>
                    <a:cubicBezTo>
                      <a:pt x="243678" y="109704"/>
                      <a:pt x="280085" y="120720"/>
                      <a:pt x="316096" y="132872"/>
                    </a:cubicBezTo>
                    <a:cubicBezTo>
                      <a:pt x="332892" y="138552"/>
                      <a:pt x="349489" y="144678"/>
                      <a:pt x="365050" y="153224"/>
                    </a:cubicBezTo>
                    <a:cubicBezTo>
                      <a:pt x="380364" y="161622"/>
                      <a:pt x="393603" y="170711"/>
                      <a:pt x="410744" y="174762"/>
                    </a:cubicBezTo>
                    <a:cubicBezTo>
                      <a:pt x="420130" y="176985"/>
                      <a:pt x="429565" y="169032"/>
                      <a:pt x="426947" y="159102"/>
                    </a:cubicBezTo>
                    <a:cubicBezTo>
                      <a:pt x="416671" y="119682"/>
                      <a:pt x="368212" y="104171"/>
                      <a:pt x="333732" y="92167"/>
                    </a:cubicBezTo>
                    <a:cubicBezTo>
                      <a:pt x="290903" y="77249"/>
                      <a:pt x="247333" y="64356"/>
                      <a:pt x="204159" y="50574"/>
                    </a:cubicBezTo>
                    <a:cubicBezTo>
                      <a:pt x="159552" y="36347"/>
                      <a:pt x="114896" y="21626"/>
                      <a:pt x="69795" y="9079"/>
                    </a:cubicBezTo>
                    <a:cubicBezTo>
                      <a:pt x="53641" y="4583"/>
                      <a:pt x="32103" y="-3666"/>
                      <a:pt x="15111" y="1817"/>
                    </a:cubicBezTo>
                    <a:cubicBezTo>
                      <a:pt x="3304" y="5670"/>
                      <a:pt x="-3019" y="16834"/>
                      <a:pt x="1427" y="28394"/>
                    </a:cubicBezTo>
                    <a:cubicBezTo>
                      <a:pt x="2267" y="30369"/>
                      <a:pt x="3798" y="31457"/>
                      <a:pt x="6021" y="31061"/>
                    </a:cubicBezTo>
                    <a:lnTo>
                      <a:pt x="6021" y="31061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57" name="任意多边形: 形状 356"/>
              <p:cNvSpPr/>
              <p:nvPr/>
            </p:nvSpPr>
            <p:spPr>
              <a:xfrm>
                <a:off x="4045761" y="5239756"/>
                <a:ext cx="169025" cy="129226"/>
              </a:xfrm>
              <a:custGeom>
                <a:avLst/>
                <a:gdLst>
                  <a:gd name="connsiteX0" fmla="*/ 163952 w 169025"/>
                  <a:gd name="connsiteY0" fmla="*/ 987 h 129226"/>
                  <a:gd name="connsiteX1" fmla="*/ 148786 w 169025"/>
                  <a:gd name="connsiteY1" fmla="*/ 13632 h 129226"/>
                  <a:gd name="connsiteX2" fmla="*/ 154566 w 169025"/>
                  <a:gd name="connsiteY2" fmla="*/ 11360 h 129226"/>
                  <a:gd name="connsiteX3" fmla="*/ 142019 w 169025"/>
                  <a:gd name="connsiteY3" fmla="*/ 16152 h 129226"/>
                  <a:gd name="connsiteX4" fmla="*/ 151899 w 169025"/>
                  <a:gd name="connsiteY4" fmla="*/ 15065 h 129226"/>
                  <a:gd name="connsiteX5" fmla="*/ 127496 w 169025"/>
                  <a:gd name="connsiteY5" fmla="*/ 23759 h 129226"/>
                  <a:gd name="connsiteX6" fmla="*/ 111441 w 169025"/>
                  <a:gd name="connsiteY6" fmla="*/ 37788 h 129226"/>
                  <a:gd name="connsiteX7" fmla="*/ 78838 w 169025"/>
                  <a:gd name="connsiteY7" fmla="*/ 64069 h 129226"/>
                  <a:gd name="connsiteX8" fmla="*/ 62734 w 169025"/>
                  <a:gd name="connsiteY8" fmla="*/ 74146 h 129226"/>
                  <a:gd name="connsiteX9" fmla="*/ 53744 w 169025"/>
                  <a:gd name="connsiteY9" fmla="*/ 78839 h 129226"/>
                  <a:gd name="connsiteX10" fmla="*/ 49643 w 169025"/>
                  <a:gd name="connsiteY10" fmla="*/ 80667 h 129226"/>
                  <a:gd name="connsiteX11" fmla="*/ 47816 w 169025"/>
                  <a:gd name="connsiteY11" fmla="*/ 81259 h 129226"/>
                  <a:gd name="connsiteX12" fmla="*/ 30081 w 169025"/>
                  <a:gd name="connsiteY12" fmla="*/ 85508 h 129226"/>
                  <a:gd name="connsiteX13" fmla="*/ 25191 w 169025"/>
                  <a:gd name="connsiteY13" fmla="*/ 87237 h 129226"/>
                  <a:gd name="connsiteX14" fmla="*/ 24104 w 169025"/>
                  <a:gd name="connsiteY14" fmla="*/ 87484 h 129226"/>
                  <a:gd name="connsiteX15" fmla="*/ 11656 w 169025"/>
                  <a:gd name="connsiteY15" fmla="*/ 89213 h 129226"/>
                  <a:gd name="connsiteX16" fmla="*/ 4147 w 169025"/>
                  <a:gd name="connsiteY16" fmla="*/ 115196 h 129226"/>
                  <a:gd name="connsiteX17" fmla="*/ 16596 w 169025"/>
                  <a:gd name="connsiteY17" fmla="*/ 123891 h 129226"/>
                  <a:gd name="connsiteX18" fmla="*/ 21536 w 169025"/>
                  <a:gd name="connsiteY18" fmla="*/ 125867 h 129226"/>
                  <a:gd name="connsiteX19" fmla="*/ 22869 w 169025"/>
                  <a:gd name="connsiteY19" fmla="*/ 125965 h 129226"/>
                  <a:gd name="connsiteX20" fmla="*/ 40504 w 169025"/>
                  <a:gd name="connsiteY20" fmla="*/ 129176 h 129226"/>
                  <a:gd name="connsiteX21" fmla="*/ 54830 w 169025"/>
                  <a:gd name="connsiteY21" fmla="*/ 126953 h 129226"/>
                  <a:gd name="connsiteX22" fmla="*/ 100672 w 169025"/>
                  <a:gd name="connsiteY22" fmla="*/ 103390 h 129226"/>
                  <a:gd name="connsiteX23" fmla="*/ 136239 w 169025"/>
                  <a:gd name="connsiteY23" fmla="*/ 71281 h 129226"/>
                  <a:gd name="connsiteX24" fmla="*/ 153874 w 169025"/>
                  <a:gd name="connsiteY24" fmla="*/ 49990 h 129226"/>
                  <a:gd name="connsiteX25" fmla="*/ 159555 w 169025"/>
                  <a:gd name="connsiteY25" fmla="*/ 21339 h 129226"/>
                  <a:gd name="connsiteX26" fmla="*/ 160642 w 169025"/>
                  <a:gd name="connsiteY26" fmla="*/ 31219 h 129226"/>
                  <a:gd name="connsiteX27" fmla="*/ 162371 w 169025"/>
                  <a:gd name="connsiteY27" fmla="*/ 17684 h 129226"/>
                  <a:gd name="connsiteX28" fmla="*/ 161383 w 169025"/>
                  <a:gd name="connsiteY28" fmla="*/ 24007 h 129226"/>
                  <a:gd name="connsiteX29" fmla="*/ 168694 w 169025"/>
                  <a:gd name="connsiteY29" fmla="*/ 4988 h 129226"/>
                  <a:gd name="connsiteX30" fmla="*/ 163952 w 169025"/>
                  <a:gd name="connsiteY30" fmla="*/ 987 h 129226"/>
                  <a:gd name="connsiteX31" fmla="*/ 163952 w 169025"/>
                  <a:gd name="connsiteY31" fmla="*/ 987 h 129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69025" h="129226">
                    <a:moveTo>
                      <a:pt x="163952" y="987"/>
                    </a:moveTo>
                    <a:cubicBezTo>
                      <a:pt x="159259" y="5927"/>
                      <a:pt x="153874" y="9187"/>
                      <a:pt x="148786" y="13632"/>
                    </a:cubicBezTo>
                    <a:cubicBezTo>
                      <a:pt x="150713" y="12892"/>
                      <a:pt x="152639" y="12101"/>
                      <a:pt x="154566" y="11360"/>
                    </a:cubicBezTo>
                    <a:cubicBezTo>
                      <a:pt x="149626" y="11509"/>
                      <a:pt x="146119" y="13534"/>
                      <a:pt x="142019" y="16152"/>
                    </a:cubicBezTo>
                    <a:cubicBezTo>
                      <a:pt x="145329" y="15806"/>
                      <a:pt x="148589" y="15411"/>
                      <a:pt x="151899" y="15065"/>
                    </a:cubicBezTo>
                    <a:cubicBezTo>
                      <a:pt x="143106" y="11755"/>
                      <a:pt x="134164" y="18721"/>
                      <a:pt x="127496" y="23759"/>
                    </a:cubicBezTo>
                    <a:cubicBezTo>
                      <a:pt x="121765" y="28107"/>
                      <a:pt x="116727" y="32948"/>
                      <a:pt x="111441" y="37788"/>
                    </a:cubicBezTo>
                    <a:cubicBezTo>
                      <a:pt x="100771" y="47619"/>
                      <a:pt x="89558" y="56758"/>
                      <a:pt x="78838" y="64069"/>
                    </a:cubicBezTo>
                    <a:cubicBezTo>
                      <a:pt x="73602" y="67625"/>
                      <a:pt x="68217" y="70985"/>
                      <a:pt x="62734" y="74146"/>
                    </a:cubicBezTo>
                    <a:cubicBezTo>
                      <a:pt x="59820" y="75826"/>
                      <a:pt x="56806" y="77406"/>
                      <a:pt x="53744" y="78839"/>
                    </a:cubicBezTo>
                    <a:cubicBezTo>
                      <a:pt x="52410" y="79481"/>
                      <a:pt x="51026" y="80074"/>
                      <a:pt x="49643" y="80667"/>
                    </a:cubicBezTo>
                    <a:cubicBezTo>
                      <a:pt x="47519" y="81556"/>
                      <a:pt x="51570" y="80173"/>
                      <a:pt x="47816" y="81259"/>
                    </a:cubicBezTo>
                    <a:cubicBezTo>
                      <a:pt x="41937" y="82939"/>
                      <a:pt x="36009" y="84174"/>
                      <a:pt x="30081" y="85508"/>
                    </a:cubicBezTo>
                    <a:cubicBezTo>
                      <a:pt x="27957" y="86002"/>
                      <a:pt x="20893" y="88422"/>
                      <a:pt x="25191" y="87237"/>
                    </a:cubicBezTo>
                    <a:cubicBezTo>
                      <a:pt x="24549" y="87434"/>
                      <a:pt x="22128" y="87730"/>
                      <a:pt x="24104" y="87484"/>
                    </a:cubicBezTo>
                    <a:cubicBezTo>
                      <a:pt x="19955" y="88027"/>
                      <a:pt x="15805" y="88472"/>
                      <a:pt x="11656" y="89213"/>
                    </a:cubicBezTo>
                    <a:cubicBezTo>
                      <a:pt x="-52" y="91189"/>
                      <a:pt x="-3658" y="107243"/>
                      <a:pt x="4147" y="115196"/>
                    </a:cubicBezTo>
                    <a:cubicBezTo>
                      <a:pt x="7852" y="119000"/>
                      <a:pt x="11705" y="121816"/>
                      <a:pt x="16596" y="123891"/>
                    </a:cubicBezTo>
                    <a:cubicBezTo>
                      <a:pt x="18226" y="124582"/>
                      <a:pt x="19856" y="125274"/>
                      <a:pt x="21536" y="125867"/>
                    </a:cubicBezTo>
                    <a:cubicBezTo>
                      <a:pt x="23166" y="126410"/>
                      <a:pt x="25981" y="127003"/>
                      <a:pt x="22869" y="125965"/>
                    </a:cubicBezTo>
                    <a:cubicBezTo>
                      <a:pt x="28945" y="128040"/>
                      <a:pt x="34033" y="129522"/>
                      <a:pt x="40504" y="129176"/>
                    </a:cubicBezTo>
                    <a:cubicBezTo>
                      <a:pt x="45346" y="128880"/>
                      <a:pt x="50137" y="128238"/>
                      <a:pt x="54830" y="126953"/>
                    </a:cubicBezTo>
                    <a:cubicBezTo>
                      <a:pt x="71626" y="122408"/>
                      <a:pt x="86890" y="113862"/>
                      <a:pt x="100672" y="103390"/>
                    </a:cubicBezTo>
                    <a:cubicBezTo>
                      <a:pt x="113417" y="93757"/>
                      <a:pt x="125223" y="82840"/>
                      <a:pt x="136239" y="71281"/>
                    </a:cubicBezTo>
                    <a:cubicBezTo>
                      <a:pt x="142562" y="64612"/>
                      <a:pt x="149083" y="57845"/>
                      <a:pt x="153874" y="49990"/>
                    </a:cubicBezTo>
                    <a:cubicBezTo>
                      <a:pt x="158765" y="42037"/>
                      <a:pt x="165236" y="30280"/>
                      <a:pt x="159555" y="21339"/>
                    </a:cubicBezTo>
                    <a:cubicBezTo>
                      <a:pt x="159901" y="24649"/>
                      <a:pt x="160296" y="27909"/>
                      <a:pt x="160642" y="31219"/>
                    </a:cubicBezTo>
                    <a:cubicBezTo>
                      <a:pt x="162272" y="26624"/>
                      <a:pt x="163507" y="22574"/>
                      <a:pt x="162371" y="17684"/>
                    </a:cubicBezTo>
                    <a:cubicBezTo>
                      <a:pt x="162025" y="19807"/>
                      <a:pt x="161729" y="21932"/>
                      <a:pt x="161383" y="24007"/>
                    </a:cubicBezTo>
                    <a:cubicBezTo>
                      <a:pt x="164347" y="17733"/>
                      <a:pt x="165780" y="11311"/>
                      <a:pt x="168694" y="4988"/>
                    </a:cubicBezTo>
                    <a:cubicBezTo>
                      <a:pt x="170127" y="1974"/>
                      <a:pt x="166619" y="-1829"/>
                      <a:pt x="163952" y="987"/>
                    </a:cubicBezTo>
                    <a:lnTo>
                      <a:pt x="163952" y="987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58" name="任意多边形: 形状 357"/>
              <p:cNvSpPr/>
              <p:nvPr/>
            </p:nvSpPr>
            <p:spPr>
              <a:xfrm>
                <a:off x="4690614" y="5463359"/>
                <a:ext cx="146977" cy="114447"/>
              </a:xfrm>
              <a:custGeom>
                <a:avLst/>
                <a:gdLst>
                  <a:gd name="connsiteX0" fmla="*/ 130259 w 146977"/>
                  <a:gd name="connsiteY0" fmla="*/ 221 h 114447"/>
                  <a:gd name="connsiteX1" fmla="*/ 97260 w 146977"/>
                  <a:gd name="connsiteY1" fmla="*/ 24723 h 114447"/>
                  <a:gd name="connsiteX2" fmla="*/ 68016 w 146977"/>
                  <a:gd name="connsiteY2" fmla="*/ 51102 h 114447"/>
                  <a:gd name="connsiteX3" fmla="*/ 64756 w 146977"/>
                  <a:gd name="connsiteY3" fmla="*/ 53670 h 114447"/>
                  <a:gd name="connsiteX4" fmla="*/ 64163 w 146977"/>
                  <a:gd name="connsiteY4" fmla="*/ 54066 h 114447"/>
                  <a:gd name="connsiteX5" fmla="*/ 57100 w 146977"/>
                  <a:gd name="connsiteY5" fmla="*/ 58561 h 114447"/>
                  <a:gd name="connsiteX6" fmla="*/ 49739 w 146977"/>
                  <a:gd name="connsiteY6" fmla="*/ 62562 h 114447"/>
                  <a:gd name="connsiteX7" fmla="*/ 45540 w 146977"/>
                  <a:gd name="connsiteY7" fmla="*/ 64538 h 114447"/>
                  <a:gd name="connsiteX8" fmla="*/ 45046 w 146977"/>
                  <a:gd name="connsiteY8" fmla="*/ 64785 h 114447"/>
                  <a:gd name="connsiteX9" fmla="*/ 29090 w 146977"/>
                  <a:gd name="connsiteY9" fmla="*/ 69083 h 114447"/>
                  <a:gd name="connsiteX10" fmla="*/ 21038 w 146977"/>
                  <a:gd name="connsiteY10" fmla="*/ 71899 h 114447"/>
                  <a:gd name="connsiteX11" fmla="*/ 20495 w 146977"/>
                  <a:gd name="connsiteY11" fmla="*/ 71998 h 114447"/>
                  <a:gd name="connsiteX12" fmla="*/ 9380 w 146977"/>
                  <a:gd name="connsiteY12" fmla="*/ 76196 h 114447"/>
                  <a:gd name="connsiteX13" fmla="*/ 8590 w 146977"/>
                  <a:gd name="connsiteY13" fmla="*/ 108157 h 114447"/>
                  <a:gd name="connsiteX14" fmla="*/ 56358 w 146977"/>
                  <a:gd name="connsiteY14" fmla="*/ 109689 h 114447"/>
                  <a:gd name="connsiteX15" fmla="*/ 97359 w 146977"/>
                  <a:gd name="connsiteY15" fmla="*/ 86570 h 114447"/>
                  <a:gd name="connsiteX16" fmla="*/ 128629 w 146977"/>
                  <a:gd name="connsiteY16" fmla="*/ 52880 h 114447"/>
                  <a:gd name="connsiteX17" fmla="*/ 141126 w 146977"/>
                  <a:gd name="connsiteY17" fmla="*/ 35195 h 114447"/>
                  <a:gd name="connsiteX18" fmla="*/ 144634 w 146977"/>
                  <a:gd name="connsiteY18" fmla="*/ 6544 h 114447"/>
                  <a:gd name="connsiteX19" fmla="*/ 130259 w 146977"/>
                  <a:gd name="connsiteY19" fmla="*/ 221 h 114447"/>
                  <a:gd name="connsiteX20" fmla="*/ 130259 w 146977"/>
                  <a:gd name="connsiteY20" fmla="*/ 221 h 114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6977" h="114447">
                    <a:moveTo>
                      <a:pt x="130259" y="221"/>
                    </a:moveTo>
                    <a:cubicBezTo>
                      <a:pt x="116526" y="2642"/>
                      <a:pt x="106547" y="15239"/>
                      <a:pt x="97260" y="24723"/>
                    </a:cubicBezTo>
                    <a:cubicBezTo>
                      <a:pt x="88072" y="34109"/>
                      <a:pt x="78242" y="42852"/>
                      <a:pt x="68016" y="51102"/>
                    </a:cubicBezTo>
                    <a:cubicBezTo>
                      <a:pt x="66930" y="51991"/>
                      <a:pt x="65843" y="52781"/>
                      <a:pt x="64756" y="53670"/>
                    </a:cubicBezTo>
                    <a:cubicBezTo>
                      <a:pt x="62335" y="55597"/>
                      <a:pt x="67868" y="51645"/>
                      <a:pt x="64163" y="54066"/>
                    </a:cubicBezTo>
                    <a:cubicBezTo>
                      <a:pt x="61842" y="55597"/>
                      <a:pt x="59520" y="57129"/>
                      <a:pt x="57100" y="58561"/>
                    </a:cubicBezTo>
                    <a:cubicBezTo>
                      <a:pt x="54678" y="59993"/>
                      <a:pt x="52258" y="61327"/>
                      <a:pt x="49739" y="62562"/>
                    </a:cubicBezTo>
                    <a:cubicBezTo>
                      <a:pt x="48356" y="63254"/>
                      <a:pt x="46923" y="63896"/>
                      <a:pt x="45540" y="64538"/>
                    </a:cubicBezTo>
                    <a:cubicBezTo>
                      <a:pt x="43416" y="65477"/>
                      <a:pt x="42082" y="65773"/>
                      <a:pt x="45046" y="64785"/>
                    </a:cubicBezTo>
                    <a:cubicBezTo>
                      <a:pt x="39761" y="66514"/>
                      <a:pt x="34475" y="67799"/>
                      <a:pt x="29090" y="69083"/>
                    </a:cubicBezTo>
                    <a:cubicBezTo>
                      <a:pt x="26324" y="69725"/>
                      <a:pt x="23657" y="70713"/>
                      <a:pt x="21038" y="71899"/>
                    </a:cubicBezTo>
                    <a:cubicBezTo>
                      <a:pt x="18222" y="73134"/>
                      <a:pt x="25929" y="70614"/>
                      <a:pt x="20495" y="71998"/>
                    </a:cubicBezTo>
                    <a:cubicBezTo>
                      <a:pt x="16642" y="72985"/>
                      <a:pt x="12887" y="74319"/>
                      <a:pt x="9380" y="76196"/>
                    </a:cubicBezTo>
                    <a:cubicBezTo>
                      <a:pt x="-3217" y="82964"/>
                      <a:pt x="-2772" y="100599"/>
                      <a:pt x="8590" y="108157"/>
                    </a:cubicBezTo>
                    <a:cubicBezTo>
                      <a:pt x="22668" y="117444"/>
                      <a:pt x="41341" y="115122"/>
                      <a:pt x="56358" y="109689"/>
                    </a:cubicBezTo>
                    <a:cubicBezTo>
                      <a:pt x="71474" y="104206"/>
                      <a:pt x="84664" y="96450"/>
                      <a:pt x="97359" y="86570"/>
                    </a:cubicBezTo>
                    <a:cubicBezTo>
                      <a:pt x="109511" y="77086"/>
                      <a:pt x="119193" y="64983"/>
                      <a:pt x="128629" y="52880"/>
                    </a:cubicBezTo>
                    <a:cubicBezTo>
                      <a:pt x="133074" y="47150"/>
                      <a:pt x="137372" y="41370"/>
                      <a:pt x="141126" y="35195"/>
                    </a:cubicBezTo>
                    <a:cubicBezTo>
                      <a:pt x="146807" y="25859"/>
                      <a:pt x="149080" y="16819"/>
                      <a:pt x="144634" y="6544"/>
                    </a:cubicBezTo>
                    <a:cubicBezTo>
                      <a:pt x="142263" y="1061"/>
                      <a:pt x="135495" y="-668"/>
                      <a:pt x="130259" y="221"/>
                    </a:cubicBezTo>
                    <a:lnTo>
                      <a:pt x="130259" y="221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  <p:grpSp>
          <p:nvGrpSpPr>
            <p:cNvPr id="349" name="图形 4"/>
            <p:cNvGrpSpPr/>
            <p:nvPr/>
          </p:nvGrpSpPr>
          <p:grpSpPr>
            <a:xfrm>
              <a:off x="3726867" y="4850889"/>
              <a:ext cx="1334105" cy="751810"/>
              <a:chOff x="3726867" y="4850889"/>
              <a:chExt cx="1334105" cy="751810"/>
            </a:xfrm>
            <a:solidFill>
              <a:srgbClr val="253529"/>
            </a:solidFill>
          </p:grpSpPr>
          <p:sp>
            <p:nvSpPr>
              <p:cNvPr id="350" name="任意多边形: 形状 349"/>
              <p:cNvSpPr/>
              <p:nvPr/>
            </p:nvSpPr>
            <p:spPr>
              <a:xfrm>
                <a:off x="3726867" y="4850889"/>
                <a:ext cx="669683" cy="560738"/>
              </a:xfrm>
              <a:custGeom>
                <a:avLst/>
                <a:gdLst>
                  <a:gd name="connsiteX0" fmla="*/ 667201 w 669683"/>
                  <a:gd name="connsiteY0" fmla="*/ 247339 h 560738"/>
                  <a:gd name="connsiteX1" fmla="*/ 651345 w 669683"/>
                  <a:gd name="connsiteY1" fmla="*/ 242498 h 560738"/>
                  <a:gd name="connsiteX2" fmla="*/ 624571 w 669683"/>
                  <a:gd name="connsiteY2" fmla="*/ 233705 h 560738"/>
                  <a:gd name="connsiteX3" fmla="*/ 573542 w 669683"/>
                  <a:gd name="connsiteY3" fmla="*/ 212562 h 560738"/>
                  <a:gd name="connsiteX4" fmla="*/ 558623 w 669683"/>
                  <a:gd name="connsiteY4" fmla="*/ 190234 h 560738"/>
                  <a:gd name="connsiteX5" fmla="*/ 533874 w 669683"/>
                  <a:gd name="connsiteY5" fmla="*/ 155951 h 560738"/>
                  <a:gd name="connsiteX6" fmla="*/ 454936 w 669683"/>
                  <a:gd name="connsiteY6" fmla="*/ 116185 h 560738"/>
                  <a:gd name="connsiteX7" fmla="*/ 240397 w 669683"/>
                  <a:gd name="connsiteY7" fmla="*/ 48756 h 560738"/>
                  <a:gd name="connsiteX8" fmla="*/ 131819 w 669683"/>
                  <a:gd name="connsiteY8" fmla="*/ 19611 h 560738"/>
                  <a:gd name="connsiteX9" fmla="*/ 77234 w 669683"/>
                  <a:gd name="connsiteY9" fmla="*/ 6224 h 560738"/>
                  <a:gd name="connsiteX10" fmla="*/ 31639 w 669683"/>
                  <a:gd name="connsiteY10" fmla="*/ 2568 h 560738"/>
                  <a:gd name="connsiteX11" fmla="*/ 7779 w 669683"/>
                  <a:gd name="connsiteY11" fmla="*/ 31368 h 560738"/>
                  <a:gd name="connsiteX12" fmla="*/ 765 w 669683"/>
                  <a:gd name="connsiteY12" fmla="*/ 67034 h 560738"/>
                  <a:gd name="connsiteX13" fmla="*/ 25909 w 669683"/>
                  <a:gd name="connsiteY13" fmla="*/ 96179 h 560738"/>
                  <a:gd name="connsiteX14" fmla="*/ 48632 w 669683"/>
                  <a:gd name="connsiteY14" fmla="*/ 130116 h 560738"/>
                  <a:gd name="connsiteX15" fmla="*/ 50954 w 669683"/>
                  <a:gd name="connsiteY15" fmla="*/ 219873 h 560738"/>
                  <a:gd name="connsiteX16" fmla="*/ 42852 w 669683"/>
                  <a:gd name="connsiteY16" fmla="*/ 329093 h 560738"/>
                  <a:gd name="connsiteX17" fmla="*/ 57870 w 669683"/>
                  <a:gd name="connsiteY17" fmla="*/ 417467 h 560738"/>
                  <a:gd name="connsiteX18" fmla="*/ 125249 w 669683"/>
                  <a:gd name="connsiteY18" fmla="*/ 482130 h 560738"/>
                  <a:gd name="connsiteX19" fmla="*/ 215797 w 669683"/>
                  <a:gd name="connsiteY19" fmla="*/ 528170 h 560738"/>
                  <a:gd name="connsiteX20" fmla="*/ 313162 w 669683"/>
                  <a:gd name="connsiteY20" fmla="*/ 557957 h 560738"/>
                  <a:gd name="connsiteX21" fmla="*/ 403413 w 669683"/>
                  <a:gd name="connsiteY21" fmla="*/ 550251 h 560738"/>
                  <a:gd name="connsiteX22" fmla="*/ 472472 w 669683"/>
                  <a:gd name="connsiteY22" fmla="*/ 501296 h 560738"/>
                  <a:gd name="connsiteX23" fmla="*/ 529626 w 669683"/>
                  <a:gd name="connsiteY23" fmla="*/ 416529 h 560738"/>
                  <a:gd name="connsiteX24" fmla="*/ 590584 w 669683"/>
                  <a:gd name="connsiteY24" fmla="*/ 341789 h 560738"/>
                  <a:gd name="connsiteX25" fmla="*/ 636821 w 669683"/>
                  <a:gd name="connsiteY25" fmla="*/ 340405 h 560738"/>
                  <a:gd name="connsiteX26" fmla="*/ 644132 w 669683"/>
                  <a:gd name="connsiteY26" fmla="*/ 328500 h 560738"/>
                  <a:gd name="connsiteX27" fmla="*/ 566725 w 669683"/>
                  <a:gd name="connsiteY27" fmla="*/ 340356 h 560738"/>
                  <a:gd name="connsiteX28" fmla="*/ 512238 w 669683"/>
                  <a:gd name="connsiteY28" fmla="*/ 418702 h 560738"/>
                  <a:gd name="connsiteX29" fmla="*/ 382369 w 669683"/>
                  <a:gd name="connsiteY29" fmla="*/ 542742 h 560738"/>
                  <a:gd name="connsiteX30" fmla="*/ 285054 w 669683"/>
                  <a:gd name="connsiteY30" fmla="*/ 537654 h 560738"/>
                  <a:gd name="connsiteX31" fmla="*/ 190456 w 669683"/>
                  <a:gd name="connsiteY31" fmla="*/ 502531 h 560738"/>
                  <a:gd name="connsiteX32" fmla="*/ 105243 w 669683"/>
                  <a:gd name="connsiteY32" fmla="*/ 450021 h 560738"/>
                  <a:gd name="connsiteX33" fmla="*/ 56091 w 669683"/>
                  <a:gd name="connsiteY33" fmla="*/ 375330 h 560738"/>
                  <a:gd name="connsiteX34" fmla="*/ 56783 w 669683"/>
                  <a:gd name="connsiteY34" fmla="*/ 326475 h 560738"/>
                  <a:gd name="connsiteX35" fmla="*/ 61229 w 669683"/>
                  <a:gd name="connsiteY35" fmla="*/ 275150 h 560738"/>
                  <a:gd name="connsiteX36" fmla="*/ 66465 w 669683"/>
                  <a:gd name="connsiteY36" fmla="*/ 169980 h 560738"/>
                  <a:gd name="connsiteX37" fmla="*/ 49373 w 669683"/>
                  <a:gd name="connsiteY37" fmla="*/ 100328 h 560738"/>
                  <a:gd name="connsiteX38" fmla="*/ 36925 w 669683"/>
                  <a:gd name="connsiteY38" fmla="*/ 87386 h 560738"/>
                  <a:gd name="connsiteX39" fmla="*/ 19092 w 669683"/>
                  <a:gd name="connsiteY39" fmla="*/ 73653 h 560738"/>
                  <a:gd name="connsiteX40" fmla="*/ 20475 w 669683"/>
                  <a:gd name="connsiteY40" fmla="*/ 36357 h 560738"/>
                  <a:gd name="connsiteX41" fmla="*/ 30305 w 669683"/>
                  <a:gd name="connsiteY41" fmla="*/ 20204 h 560738"/>
                  <a:gd name="connsiteX42" fmla="*/ 53572 w 669683"/>
                  <a:gd name="connsiteY42" fmla="*/ 14572 h 560738"/>
                  <a:gd name="connsiteX43" fmla="*/ 107268 w 669683"/>
                  <a:gd name="connsiteY43" fmla="*/ 27367 h 560738"/>
                  <a:gd name="connsiteX44" fmla="*/ 212833 w 669683"/>
                  <a:gd name="connsiteY44" fmla="*/ 54980 h 560738"/>
                  <a:gd name="connsiteX45" fmla="*/ 421592 w 669683"/>
                  <a:gd name="connsiteY45" fmla="*/ 118803 h 560738"/>
                  <a:gd name="connsiteX46" fmla="*/ 509422 w 669683"/>
                  <a:gd name="connsiteY46" fmla="*/ 154074 h 560738"/>
                  <a:gd name="connsiteX47" fmla="*/ 541186 w 669683"/>
                  <a:gd name="connsiteY47" fmla="*/ 183960 h 560738"/>
                  <a:gd name="connsiteX48" fmla="*/ 559858 w 669683"/>
                  <a:gd name="connsiteY48" fmla="*/ 218193 h 560738"/>
                  <a:gd name="connsiteX49" fmla="*/ 599772 w 669683"/>
                  <a:gd name="connsiteY49" fmla="*/ 237360 h 560738"/>
                  <a:gd name="connsiteX50" fmla="*/ 653320 w 669683"/>
                  <a:gd name="connsiteY50" fmla="*/ 252426 h 560738"/>
                  <a:gd name="connsiteX51" fmla="*/ 667942 w 669683"/>
                  <a:gd name="connsiteY51" fmla="*/ 252279 h 560738"/>
                  <a:gd name="connsiteX52" fmla="*/ 667201 w 669683"/>
                  <a:gd name="connsiteY52" fmla="*/ 247339 h 560738"/>
                  <a:gd name="connsiteX53" fmla="*/ 667201 w 669683"/>
                  <a:gd name="connsiteY53" fmla="*/ 247339 h 560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669683" h="560738">
                    <a:moveTo>
                      <a:pt x="667201" y="247339"/>
                    </a:moveTo>
                    <a:cubicBezTo>
                      <a:pt x="661718" y="247388"/>
                      <a:pt x="656334" y="244325"/>
                      <a:pt x="651345" y="242498"/>
                    </a:cubicBezTo>
                    <a:cubicBezTo>
                      <a:pt x="642551" y="239287"/>
                      <a:pt x="633413" y="236767"/>
                      <a:pt x="624571" y="233705"/>
                    </a:cubicBezTo>
                    <a:cubicBezTo>
                      <a:pt x="607380" y="227826"/>
                      <a:pt x="589398" y="221651"/>
                      <a:pt x="573542" y="212562"/>
                    </a:cubicBezTo>
                    <a:cubicBezTo>
                      <a:pt x="565539" y="207968"/>
                      <a:pt x="562674" y="198977"/>
                      <a:pt x="558623" y="190234"/>
                    </a:cubicBezTo>
                    <a:cubicBezTo>
                      <a:pt x="552547" y="177093"/>
                      <a:pt x="544891" y="165534"/>
                      <a:pt x="533874" y="155951"/>
                    </a:cubicBezTo>
                    <a:cubicBezTo>
                      <a:pt x="511398" y="136389"/>
                      <a:pt x="482698" y="125818"/>
                      <a:pt x="454936" y="116185"/>
                    </a:cubicBezTo>
                    <a:cubicBezTo>
                      <a:pt x="384098" y="91684"/>
                      <a:pt x="312519" y="69207"/>
                      <a:pt x="240397" y="48756"/>
                    </a:cubicBezTo>
                    <a:cubicBezTo>
                      <a:pt x="204337" y="38531"/>
                      <a:pt x="168127" y="28799"/>
                      <a:pt x="131819" y="19611"/>
                    </a:cubicBezTo>
                    <a:cubicBezTo>
                      <a:pt x="113640" y="15017"/>
                      <a:pt x="95462" y="10571"/>
                      <a:pt x="77234" y="6224"/>
                    </a:cubicBezTo>
                    <a:cubicBezTo>
                      <a:pt x="63007" y="2865"/>
                      <a:pt x="45915" y="-3606"/>
                      <a:pt x="31639" y="2568"/>
                    </a:cubicBezTo>
                    <a:cubicBezTo>
                      <a:pt x="19734" y="7706"/>
                      <a:pt x="13114" y="20253"/>
                      <a:pt x="7779" y="31368"/>
                    </a:cubicBezTo>
                    <a:cubicBezTo>
                      <a:pt x="2494" y="42334"/>
                      <a:pt x="-1804" y="54684"/>
                      <a:pt x="765" y="67034"/>
                    </a:cubicBezTo>
                    <a:cubicBezTo>
                      <a:pt x="3679" y="81162"/>
                      <a:pt x="15041" y="88225"/>
                      <a:pt x="25909" y="96179"/>
                    </a:cubicBezTo>
                    <a:cubicBezTo>
                      <a:pt x="37418" y="104577"/>
                      <a:pt x="44828" y="116482"/>
                      <a:pt x="48632" y="130116"/>
                    </a:cubicBezTo>
                    <a:cubicBezTo>
                      <a:pt x="56585" y="158668"/>
                      <a:pt x="52386" y="190727"/>
                      <a:pt x="50954" y="219873"/>
                    </a:cubicBezTo>
                    <a:cubicBezTo>
                      <a:pt x="49175" y="256378"/>
                      <a:pt x="46310" y="292736"/>
                      <a:pt x="42852" y="329093"/>
                    </a:cubicBezTo>
                    <a:cubicBezTo>
                      <a:pt x="39888" y="360313"/>
                      <a:pt x="40778" y="390101"/>
                      <a:pt x="57870" y="417467"/>
                    </a:cubicBezTo>
                    <a:cubicBezTo>
                      <a:pt x="74467" y="443994"/>
                      <a:pt x="99513" y="464890"/>
                      <a:pt x="125249" y="482130"/>
                    </a:cubicBezTo>
                    <a:cubicBezTo>
                      <a:pt x="153456" y="501000"/>
                      <a:pt x="184330" y="515622"/>
                      <a:pt x="215797" y="528170"/>
                    </a:cubicBezTo>
                    <a:cubicBezTo>
                      <a:pt x="247215" y="540668"/>
                      <a:pt x="279669" y="552474"/>
                      <a:pt x="313162" y="557957"/>
                    </a:cubicBezTo>
                    <a:cubicBezTo>
                      <a:pt x="343640" y="562946"/>
                      <a:pt x="374465" y="561712"/>
                      <a:pt x="403413" y="550251"/>
                    </a:cubicBezTo>
                    <a:cubicBezTo>
                      <a:pt x="429890" y="539778"/>
                      <a:pt x="453305" y="522291"/>
                      <a:pt x="472472" y="501296"/>
                    </a:cubicBezTo>
                    <a:cubicBezTo>
                      <a:pt x="495591" y="476004"/>
                      <a:pt x="512732" y="446168"/>
                      <a:pt x="529626" y="416529"/>
                    </a:cubicBezTo>
                    <a:cubicBezTo>
                      <a:pt x="545039" y="389606"/>
                      <a:pt x="560698" y="355324"/>
                      <a:pt x="590584" y="341789"/>
                    </a:cubicBezTo>
                    <a:cubicBezTo>
                      <a:pt x="604959" y="335317"/>
                      <a:pt x="622199" y="333885"/>
                      <a:pt x="636821" y="340405"/>
                    </a:cubicBezTo>
                    <a:cubicBezTo>
                      <a:pt x="644923" y="344011"/>
                      <a:pt x="652333" y="332156"/>
                      <a:pt x="644132" y="328500"/>
                    </a:cubicBezTo>
                    <a:cubicBezTo>
                      <a:pt x="618050" y="316842"/>
                      <a:pt x="588707" y="322672"/>
                      <a:pt x="566725" y="340356"/>
                    </a:cubicBezTo>
                    <a:cubicBezTo>
                      <a:pt x="541976" y="360264"/>
                      <a:pt x="527700" y="391731"/>
                      <a:pt x="512238" y="418702"/>
                    </a:cubicBezTo>
                    <a:cubicBezTo>
                      <a:pt x="481956" y="471559"/>
                      <a:pt x="444809" y="526342"/>
                      <a:pt x="382369" y="542742"/>
                    </a:cubicBezTo>
                    <a:cubicBezTo>
                      <a:pt x="350161" y="551190"/>
                      <a:pt x="316669" y="546397"/>
                      <a:pt x="285054" y="537654"/>
                    </a:cubicBezTo>
                    <a:cubicBezTo>
                      <a:pt x="252747" y="528713"/>
                      <a:pt x="220885" y="516611"/>
                      <a:pt x="190456" y="502531"/>
                    </a:cubicBezTo>
                    <a:cubicBezTo>
                      <a:pt x="160174" y="488552"/>
                      <a:pt x="130683" y="471756"/>
                      <a:pt x="105243" y="450021"/>
                    </a:cubicBezTo>
                    <a:cubicBezTo>
                      <a:pt x="82371" y="430459"/>
                      <a:pt x="60932" y="406007"/>
                      <a:pt x="56091" y="375330"/>
                    </a:cubicBezTo>
                    <a:cubicBezTo>
                      <a:pt x="53522" y="359177"/>
                      <a:pt x="55202" y="342628"/>
                      <a:pt x="56783" y="326475"/>
                    </a:cubicBezTo>
                    <a:cubicBezTo>
                      <a:pt x="58413" y="309383"/>
                      <a:pt x="59944" y="292291"/>
                      <a:pt x="61229" y="275150"/>
                    </a:cubicBezTo>
                    <a:cubicBezTo>
                      <a:pt x="63847" y="240225"/>
                      <a:pt x="66168" y="205053"/>
                      <a:pt x="66465" y="169980"/>
                    </a:cubicBezTo>
                    <a:cubicBezTo>
                      <a:pt x="66663" y="145923"/>
                      <a:pt x="64044" y="120285"/>
                      <a:pt x="49373" y="100328"/>
                    </a:cubicBezTo>
                    <a:cubicBezTo>
                      <a:pt x="45767" y="95438"/>
                      <a:pt x="41618" y="91190"/>
                      <a:pt x="36925" y="87386"/>
                    </a:cubicBezTo>
                    <a:cubicBezTo>
                      <a:pt x="31145" y="82742"/>
                      <a:pt x="24032" y="79285"/>
                      <a:pt x="19092" y="73653"/>
                    </a:cubicBezTo>
                    <a:cubicBezTo>
                      <a:pt x="9459" y="62736"/>
                      <a:pt x="14745" y="47818"/>
                      <a:pt x="20475" y="36357"/>
                    </a:cubicBezTo>
                    <a:cubicBezTo>
                      <a:pt x="23241" y="30824"/>
                      <a:pt x="26156" y="24897"/>
                      <a:pt x="30305" y="20204"/>
                    </a:cubicBezTo>
                    <a:cubicBezTo>
                      <a:pt x="36579" y="13041"/>
                      <a:pt x="44779" y="12843"/>
                      <a:pt x="53572" y="14572"/>
                    </a:cubicBezTo>
                    <a:cubicBezTo>
                      <a:pt x="71603" y="18080"/>
                      <a:pt x="89435" y="22970"/>
                      <a:pt x="107268" y="27367"/>
                    </a:cubicBezTo>
                    <a:cubicBezTo>
                      <a:pt x="142588" y="36061"/>
                      <a:pt x="177760" y="45298"/>
                      <a:pt x="212833" y="54980"/>
                    </a:cubicBezTo>
                    <a:cubicBezTo>
                      <a:pt x="282979" y="74345"/>
                      <a:pt x="352582" y="95635"/>
                      <a:pt x="421592" y="118803"/>
                    </a:cubicBezTo>
                    <a:cubicBezTo>
                      <a:pt x="451231" y="128782"/>
                      <a:pt x="482550" y="137624"/>
                      <a:pt x="509422" y="154074"/>
                    </a:cubicBezTo>
                    <a:cubicBezTo>
                      <a:pt x="521920" y="161731"/>
                      <a:pt x="533529" y="171314"/>
                      <a:pt x="541186" y="183960"/>
                    </a:cubicBezTo>
                    <a:cubicBezTo>
                      <a:pt x="547706" y="194729"/>
                      <a:pt x="550868" y="209104"/>
                      <a:pt x="559858" y="218193"/>
                    </a:cubicBezTo>
                    <a:cubicBezTo>
                      <a:pt x="569639" y="228073"/>
                      <a:pt x="587176" y="232716"/>
                      <a:pt x="599772" y="237360"/>
                    </a:cubicBezTo>
                    <a:cubicBezTo>
                      <a:pt x="616765" y="243584"/>
                      <a:pt x="635142" y="250895"/>
                      <a:pt x="653320" y="252426"/>
                    </a:cubicBezTo>
                    <a:cubicBezTo>
                      <a:pt x="658013" y="252822"/>
                      <a:pt x="663299" y="253563"/>
                      <a:pt x="667942" y="252279"/>
                    </a:cubicBezTo>
                    <a:cubicBezTo>
                      <a:pt x="670511" y="251587"/>
                      <a:pt x="670215" y="247289"/>
                      <a:pt x="667201" y="247339"/>
                    </a:cubicBezTo>
                    <a:lnTo>
                      <a:pt x="667201" y="247339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51" name="任意多边形: 形状 350"/>
              <p:cNvSpPr/>
              <p:nvPr/>
            </p:nvSpPr>
            <p:spPr>
              <a:xfrm>
                <a:off x="3838653" y="4965794"/>
                <a:ext cx="409334" cy="376221"/>
              </a:xfrm>
              <a:custGeom>
                <a:avLst/>
                <a:gdLst>
                  <a:gd name="connsiteX0" fmla="*/ 403219 w 409334"/>
                  <a:gd name="connsiteY0" fmla="*/ 118602 h 376221"/>
                  <a:gd name="connsiteX1" fmla="*/ 364095 w 409334"/>
                  <a:gd name="connsiteY1" fmla="*/ 235381 h 376221"/>
                  <a:gd name="connsiteX2" fmla="*/ 298345 w 409334"/>
                  <a:gd name="connsiteY2" fmla="*/ 336055 h 376221"/>
                  <a:gd name="connsiteX3" fmla="*/ 250774 w 409334"/>
                  <a:gd name="connsiteY3" fmla="*/ 361841 h 376221"/>
                  <a:gd name="connsiteX4" fmla="*/ 192534 w 409334"/>
                  <a:gd name="connsiteY4" fmla="*/ 359668 h 376221"/>
                  <a:gd name="connsiteX5" fmla="*/ 73285 w 409334"/>
                  <a:gd name="connsiteY5" fmla="*/ 330325 h 376221"/>
                  <a:gd name="connsiteX6" fmla="*/ 14353 w 409334"/>
                  <a:gd name="connsiteY6" fmla="*/ 252226 h 376221"/>
                  <a:gd name="connsiteX7" fmla="*/ 17020 w 409334"/>
                  <a:gd name="connsiteY7" fmla="*/ 189193 h 376221"/>
                  <a:gd name="connsiteX8" fmla="*/ 21318 w 409334"/>
                  <a:gd name="connsiteY8" fmla="*/ 123592 h 376221"/>
                  <a:gd name="connsiteX9" fmla="*/ 46857 w 409334"/>
                  <a:gd name="connsiteY9" fmla="*/ 26721 h 376221"/>
                  <a:gd name="connsiteX10" fmla="*/ 96750 w 409334"/>
                  <a:gd name="connsiteY10" fmla="*/ 14520 h 376221"/>
                  <a:gd name="connsiteX11" fmla="*/ 156127 w 409334"/>
                  <a:gd name="connsiteY11" fmla="*/ 21139 h 376221"/>
                  <a:gd name="connsiteX12" fmla="*/ 396698 w 409334"/>
                  <a:gd name="connsiteY12" fmla="*/ 130754 h 376221"/>
                  <a:gd name="connsiteX13" fmla="*/ 406973 w 409334"/>
                  <a:gd name="connsiteY13" fmla="*/ 120973 h 376221"/>
                  <a:gd name="connsiteX14" fmla="*/ 176133 w 409334"/>
                  <a:gd name="connsiteY14" fmla="*/ 10518 h 376221"/>
                  <a:gd name="connsiteX15" fmla="*/ 112656 w 409334"/>
                  <a:gd name="connsiteY15" fmla="*/ 1281 h 376221"/>
                  <a:gd name="connsiteX16" fmla="*/ 54810 w 409334"/>
                  <a:gd name="connsiteY16" fmla="*/ 5529 h 376221"/>
                  <a:gd name="connsiteX17" fmla="*/ 9561 w 409334"/>
                  <a:gd name="connsiteY17" fmla="*/ 87778 h 376221"/>
                  <a:gd name="connsiteX18" fmla="*/ 373 w 409334"/>
                  <a:gd name="connsiteY18" fmla="*/ 227921 h 376221"/>
                  <a:gd name="connsiteX19" fmla="*/ 8919 w 409334"/>
                  <a:gd name="connsiteY19" fmla="*/ 285076 h 376221"/>
                  <a:gd name="connsiteX20" fmla="*/ 41571 w 409334"/>
                  <a:gd name="connsiteY20" fmla="*/ 325484 h 376221"/>
                  <a:gd name="connsiteX21" fmla="*/ 155238 w 409334"/>
                  <a:gd name="connsiteY21" fmla="*/ 369695 h 376221"/>
                  <a:gd name="connsiteX22" fmla="*/ 225087 w 409334"/>
                  <a:gd name="connsiteY22" fmla="*/ 375870 h 376221"/>
                  <a:gd name="connsiteX23" fmla="*/ 281056 w 409334"/>
                  <a:gd name="connsiteY23" fmla="*/ 366979 h 376221"/>
                  <a:gd name="connsiteX24" fmla="*/ 326354 w 409334"/>
                  <a:gd name="connsiteY24" fmla="*/ 323903 h 376221"/>
                  <a:gd name="connsiteX25" fmla="*/ 366812 w 409334"/>
                  <a:gd name="connsiteY25" fmla="*/ 260425 h 376221"/>
                  <a:gd name="connsiteX26" fmla="*/ 405985 w 409334"/>
                  <a:gd name="connsiteY26" fmla="*/ 119146 h 376221"/>
                  <a:gd name="connsiteX27" fmla="*/ 403219 w 409334"/>
                  <a:gd name="connsiteY27" fmla="*/ 118602 h 376221"/>
                  <a:gd name="connsiteX28" fmla="*/ 403219 w 409334"/>
                  <a:gd name="connsiteY28" fmla="*/ 118602 h 376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09334" h="376221">
                    <a:moveTo>
                      <a:pt x="403219" y="118602"/>
                    </a:moveTo>
                    <a:cubicBezTo>
                      <a:pt x="393290" y="158072"/>
                      <a:pt x="381384" y="198431"/>
                      <a:pt x="364095" y="235381"/>
                    </a:cubicBezTo>
                    <a:cubicBezTo>
                      <a:pt x="347349" y="271195"/>
                      <a:pt x="325860" y="307404"/>
                      <a:pt x="298345" y="336055"/>
                    </a:cubicBezTo>
                    <a:cubicBezTo>
                      <a:pt x="285304" y="349640"/>
                      <a:pt x="269892" y="359767"/>
                      <a:pt x="250774" y="361841"/>
                    </a:cubicBezTo>
                    <a:cubicBezTo>
                      <a:pt x="231657" y="363916"/>
                      <a:pt x="211651" y="361199"/>
                      <a:pt x="192534" y="359668"/>
                    </a:cubicBezTo>
                    <a:cubicBezTo>
                      <a:pt x="151829" y="356407"/>
                      <a:pt x="109396" y="350776"/>
                      <a:pt x="73285" y="330325"/>
                    </a:cubicBezTo>
                    <a:cubicBezTo>
                      <a:pt x="44189" y="313826"/>
                      <a:pt x="17317" y="287150"/>
                      <a:pt x="14353" y="252226"/>
                    </a:cubicBezTo>
                    <a:cubicBezTo>
                      <a:pt x="12575" y="231429"/>
                      <a:pt x="15637" y="209940"/>
                      <a:pt x="17020" y="189193"/>
                    </a:cubicBezTo>
                    <a:cubicBezTo>
                      <a:pt x="18453" y="167309"/>
                      <a:pt x="19885" y="145475"/>
                      <a:pt x="21318" y="123592"/>
                    </a:cubicBezTo>
                    <a:cubicBezTo>
                      <a:pt x="23343" y="92619"/>
                      <a:pt x="21071" y="49246"/>
                      <a:pt x="46857" y="26721"/>
                    </a:cubicBezTo>
                    <a:cubicBezTo>
                      <a:pt x="60590" y="14717"/>
                      <a:pt x="79411" y="13779"/>
                      <a:pt x="96750" y="14520"/>
                    </a:cubicBezTo>
                    <a:cubicBezTo>
                      <a:pt x="116608" y="15359"/>
                      <a:pt x="136515" y="17730"/>
                      <a:pt x="156127" y="21139"/>
                    </a:cubicBezTo>
                    <a:cubicBezTo>
                      <a:pt x="243809" y="36452"/>
                      <a:pt x="327985" y="73995"/>
                      <a:pt x="396698" y="130754"/>
                    </a:cubicBezTo>
                    <a:cubicBezTo>
                      <a:pt x="403663" y="136485"/>
                      <a:pt x="414037" y="126753"/>
                      <a:pt x="406973" y="120973"/>
                    </a:cubicBezTo>
                    <a:cubicBezTo>
                      <a:pt x="340483" y="66092"/>
                      <a:pt x="260556" y="28005"/>
                      <a:pt x="176133" y="10518"/>
                    </a:cubicBezTo>
                    <a:cubicBezTo>
                      <a:pt x="155188" y="6171"/>
                      <a:pt x="133947" y="3059"/>
                      <a:pt x="112656" y="1281"/>
                    </a:cubicBezTo>
                    <a:cubicBezTo>
                      <a:pt x="93489" y="-300"/>
                      <a:pt x="73038" y="-1733"/>
                      <a:pt x="54810" y="5529"/>
                    </a:cubicBezTo>
                    <a:cubicBezTo>
                      <a:pt x="21516" y="18817"/>
                      <a:pt x="12525" y="55471"/>
                      <a:pt x="9561" y="87778"/>
                    </a:cubicBezTo>
                    <a:cubicBezTo>
                      <a:pt x="5313" y="134311"/>
                      <a:pt x="3041" y="181240"/>
                      <a:pt x="373" y="227921"/>
                    </a:cubicBezTo>
                    <a:cubicBezTo>
                      <a:pt x="-763" y="247681"/>
                      <a:pt x="323" y="266946"/>
                      <a:pt x="8919" y="285076"/>
                    </a:cubicBezTo>
                    <a:cubicBezTo>
                      <a:pt x="16378" y="300883"/>
                      <a:pt x="28234" y="314418"/>
                      <a:pt x="41571" y="325484"/>
                    </a:cubicBezTo>
                    <a:cubicBezTo>
                      <a:pt x="73829" y="352208"/>
                      <a:pt x="114385" y="363965"/>
                      <a:pt x="155238" y="369695"/>
                    </a:cubicBezTo>
                    <a:cubicBezTo>
                      <a:pt x="178356" y="372956"/>
                      <a:pt x="201771" y="374586"/>
                      <a:pt x="225087" y="375870"/>
                    </a:cubicBezTo>
                    <a:cubicBezTo>
                      <a:pt x="244353" y="376908"/>
                      <a:pt x="263618" y="376117"/>
                      <a:pt x="281056" y="366979"/>
                    </a:cubicBezTo>
                    <a:cubicBezTo>
                      <a:pt x="299827" y="357148"/>
                      <a:pt x="313659" y="340402"/>
                      <a:pt x="326354" y="323903"/>
                    </a:cubicBezTo>
                    <a:cubicBezTo>
                      <a:pt x="341668" y="303995"/>
                      <a:pt x="355302" y="282754"/>
                      <a:pt x="366812" y="260425"/>
                    </a:cubicBezTo>
                    <a:cubicBezTo>
                      <a:pt x="389585" y="216066"/>
                      <a:pt x="404750" y="169186"/>
                      <a:pt x="405985" y="119146"/>
                    </a:cubicBezTo>
                    <a:cubicBezTo>
                      <a:pt x="406133" y="117417"/>
                      <a:pt x="403614" y="116972"/>
                      <a:pt x="403219" y="118602"/>
                    </a:cubicBezTo>
                    <a:lnTo>
                      <a:pt x="403219" y="118602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52" name="任意多边形: 形状 351"/>
              <p:cNvSpPr/>
              <p:nvPr/>
            </p:nvSpPr>
            <p:spPr>
              <a:xfrm>
                <a:off x="4360353" y="5098127"/>
                <a:ext cx="700620" cy="504573"/>
              </a:xfrm>
              <a:custGeom>
                <a:avLst/>
                <a:gdLst>
                  <a:gd name="connsiteX0" fmla="*/ 31839 w 700620"/>
                  <a:gd name="connsiteY0" fmla="*/ 4448 h 504573"/>
                  <a:gd name="connsiteX1" fmla="*/ 67504 w 700620"/>
                  <a:gd name="connsiteY1" fmla="*/ 22874 h 504573"/>
                  <a:gd name="connsiteX2" fmla="*/ 122337 w 700620"/>
                  <a:gd name="connsiteY2" fmla="*/ 37446 h 504573"/>
                  <a:gd name="connsiteX3" fmla="*/ 140367 w 700620"/>
                  <a:gd name="connsiteY3" fmla="*/ 38582 h 504573"/>
                  <a:gd name="connsiteX4" fmla="*/ 176527 w 700620"/>
                  <a:gd name="connsiteY4" fmla="*/ 20651 h 504573"/>
                  <a:gd name="connsiteX5" fmla="*/ 261987 w 700620"/>
                  <a:gd name="connsiteY5" fmla="*/ 23170 h 504573"/>
                  <a:gd name="connsiteX6" fmla="*/ 466250 w 700620"/>
                  <a:gd name="connsiteY6" fmla="*/ 86845 h 504573"/>
                  <a:gd name="connsiteX7" fmla="*/ 570580 w 700620"/>
                  <a:gd name="connsiteY7" fmla="*/ 124190 h 504573"/>
                  <a:gd name="connsiteX8" fmla="*/ 620028 w 700620"/>
                  <a:gd name="connsiteY8" fmla="*/ 143060 h 504573"/>
                  <a:gd name="connsiteX9" fmla="*/ 672242 w 700620"/>
                  <a:gd name="connsiteY9" fmla="*/ 163906 h 504573"/>
                  <a:gd name="connsiteX10" fmla="*/ 686716 w 700620"/>
                  <a:gd name="connsiteY10" fmla="*/ 180258 h 504573"/>
                  <a:gd name="connsiteX11" fmla="*/ 685678 w 700620"/>
                  <a:gd name="connsiteY11" fmla="*/ 199424 h 504573"/>
                  <a:gd name="connsiteX12" fmla="*/ 664882 w 700620"/>
                  <a:gd name="connsiteY12" fmla="*/ 231632 h 504573"/>
                  <a:gd name="connsiteX13" fmla="*/ 643245 w 700620"/>
                  <a:gd name="connsiteY13" fmla="*/ 232472 h 504573"/>
                  <a:gd name="connsiteX14" fmla="*/ 624523 w 700620"/>
                  <a:gd name="connsiteY14" fmla="*/ 236127 h 504573"/>
                  <a:gd name="connsiteX15" fmla="*/ 594340 w 700620"/>
                  <a:gd name="connsiteY15" fmla="*/ 254998 h 504573"/>
                  <a:gd name="connsiteX16" fmla="*/ 543559 w 700620"/>
                  <a:gd name="connsiteY16" fmla="*/ 325292 h 504573"/>
                  <a:gd name="connsiteX17" fmla="*/ 488726 w 700620"/>
                  <a:gd name="connsiteY17" fmla="*/ 416877 h 504573"/>
                  <a:gd name="connsiteX18" fmla="*/ 462100 w 700620"/>
                  <a:gd name="connsiteY18" fmla="*/ 456149 h 504573"/>
                  <a:gd name="connsiteX19" fmla="*/ 423570 w 700620"/>
                  <a:gd name="connsiteY19" fmla="*/ 480503 h 504573"/>
                  <a:gd name="connsiteX20" fmla="*/ 328922 w 700620"/>
                  <a:gd name="connsiteY20" fmla="*/ 490185 h 504573"/>
                  <a:gd name="connsiteX21" fmla="*/ 229236 w 700620"/>
                  <a:gd name="connsiteY21" fmla="*/ 472599 h 504573"/>
                  <a:gd name="connsiteX22" fmla="*/ 135131 w 700620"/>
                  <a:gd name="connsiteY22" fmla="*/ 437081 h 504573"/>
                  <a:gd name="connsiteX23" fmla="*/ 60144 w 700620"/>
                  <a:gd name="connsiteY23" fmla="*/ 282661 h 504573"/>
                  <a:gd name="connsiteX24" fmla="*/ 67554 w 700620"/>
                  <a:gd name="connsiteY24" fmla="*/ 180850 h 504573"/>
                  <a:gd name="connsiteX25" fmla="*/ 44781 w 700620"/>
                  <a:gd name="connsiteY25" fmla="*/ 100726 h 504573"/>
                  <a:gd name="connsiteX26" fmla="*/ 8868 w 700620"/>
                  <a:gd name="connsiteY26" fmla="*/ 80670 h 504573"/>
                  <a:gd name="connsiteX27" fmla="*/ 4966 w 700620"/>
                  <a:gd name="connsiteY27" fmla="*/ 94106 h 504573"/>
                  <a:gd name="connsiteX28" fmla="*/ 53821 w 700620"/>
                  <a:gd name="connsiteY28" fmla="*/ 165685 h 504573"/>
                  <a:gd name="connsiteX29" fmla="*/ 46461 w 700620"/>
                  <a:gd name="connsiteY29" fmla="*/ 270015 h 504573"/>
                  <a:gd name="connsiteX30" fmla="*/ 105295 w 700620"/>
                  <a:gd name="connsiteY30" fmla="*/ 432586 h 504573"/>
                  <a:gd name="connsiteX31" fmla="*/ 193619 w 700620"/>
                  <a:gd name="connsiteY31" fmla="*/ 476699 h 504573"/>
                  <a:gd name="connsiteX32" fmla="*/ 292713 w 700620"/>
                  <a:gd name="connsiteY32" fmla="*/ 499916 h 504573"/>
                  <a:gd name="connsiteX33" fmla="*/ 392349 w 700620"/>
                  <a:gd name="connsiteY33" fmla="*/ 501843 h 504573"/>
                  <a:gd name="connsiteX34" fmla="*/ 472474 w 700620"/>
                  <a:gd name="connsiteY34" fmla="*/ 465041 h 504573"/>
                  <a:gd name="connsiteX35" fmla="*/ 499001 w 700620"/>
                  <a:gd name="connsiteY35" fmla="*/ 426460 h 504573"/>
                  <a:gd name="connsiteX36" fmla="*/ 526270 w 700620"/>
                  <a:gd name="connsiteY36" fmla="*/ 379482 h 504573"/>
                  <a:gd name="connsiteX37" fmla="*/ 583127 w 700620"/>
                  <a:gd name="connsiteY37" fmla="*/ 289527 h 504573"/>
                  <a:gd name="connsiteX38" fmla="*/ 645715 w 700620"/>
                  <a:gd name="connsiteY38" fmla="*/ 245958 h 504573"/>
                  <a:gd name="connsiteX39" fmla="*/ 683505 w 700620"/>
                  <a:gd name="connsiteY39" fmla="*/ 237066 h 504573"/>
                  <a:gd name="connsiteX40" fmla="*/ 698868 w 700620"/>
                  <a:gd name="connsiteY40" fmla="*/ 202783 h 504573"/>
                  <a:gd name="connsiteX41" fmla="*/ 695509 w 700620"/>
                  <a:gd name="connsiteY41" fmla="*/ 165488 h 504573"/>
                  <a:gd name="connsiteX42" fmla="*/ 656138 w 700620"/>
                  <a:gd name="connsiteY42" fmla="*/ 142715 h 504573"/>
                  <a:gd name="connsiteX43" fmla="*/ 551166 w 700620"/>
                  <a:gd name="connsiteY43" fmla="*/ 102554 h 504573"/>
                  <a:gd name="connsiteX44" fmla="*/ 336282 w 700620"/>
                  <a:gd name="connsiteY44" fmla="*/ 30777 h 504573"/>
                  <a:gd name="connsiteX45" fmla="*/ 238374 w 700620"/>
                  <a:gd name="connsiteY45" fmla="*/ 4399 h 504573"/>
                  <a:gd name="connsiteX46" fmla="*/ 156570 w 700620"/>
                  <a:gd name="connsiteY46" fmla="*/ 16452 h 504573"/>
                  <a:gd name="connsiteX47" fmla="*/ 131476 w 700620"/>
                  <a:gd name="connsiteY47" fmla="*/ 25986 h 504573"/>
                  <a:gd name="connsiteX48" fmla="*/ 107517 w 700620"/>
                  <a:gd name="connsiteY48" fmla="*/ 21639 h 504573"/>
                  <a:gd name="connsiteX49" fmla="*/ 50709 w 700620"/>
                  <a:gd name="connsiteY49" fmla="*/ 5683 h 504573"/>
                  <a:gd name="connsiteX50" fmla="*/ 35099 w 700620"/>
                  <a:gd name="connsiteY50" fmla="*/ 496 h 504573"/>
                  <a:gd name="connsiteX51" fmla="*/ 31839 w 700620"/>
                  <a:gd name="connsiteY51" fmla="*/ 4448 h 504573"/>
                  <a:gd name="connsiteX52" fmla="*/ 31839 w 700620"/>
                  <a:gd name="connsiteY52" fmla="*/ 4448 h 504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700620" h="504573">
                    <a:moveTo>
                      <a:pt x="31839" y="4448"/>
                    </a:moveTo>
                    <a:cubicBezTo>
                      <a:pt x="39792" y="14328"/>
                      <a:pt x="56093" y="19021"/>
                      <a:pt x="67504" y="22874"/>
                    </a:cubicBezTo>
                    <a:cubicBezTo>
                      <a:pt x="85288" y="28900"/>
                      <a:pt x="103812" y="34285"/>
                      <a:pt x="122337" y="37446"/>
                    </a:cubicBezTo>
                    <a:cubicBezTo>
                      <a:pt x="128018" y="38385"/>
                      <a:pt x="134588" y="39867"/>
                      <a:pt x="140367" y="38582"/>
                    </a:cubicBezTo>
                    <a:cubicBezTo>
                      <a:pt x="153409" y="35717"/>
                      <a:pt x="164276" y="25590"/>
                      <a:pt x="176527" y="20651"/>
                    </a:cubicBezTo>
                    <a:cubicBezTo>
                      <a:pt x="203647" y="9684"/>
                      <a:pt x="234768" y="16057"/>
                      <a:pt x="261987" y="23170"/>
                    </a:cubicBezTo>
                    <a:cubicBezTo>
                      <a:pt x="330898" y="41151"/>
                      <a:pt x="398920" y="63776"/>
                      <a:pt x="466250" y="86845"/>
                    </a:cubicBezTo>
                    <a:cubicBezTo>
                      <a:pt x="501175" y="98799"/>
                      <a:pt x="535952" y="111248"/>
                      <a:pt x="570580" y="124190"/>
                    </a:cubicBezTo>
                    <a:cubicBezTo>
                      <a:pt x="587079" y="130365"/>
                      <a:pt x="603578" y="136639"/>
                      <a:pt x="620028" y="143060"/>
                    </a:cubicBezTo>
                    <a:cubicBezTo>
                      <a:pt x="637367" y="149828"/>
                      <a:pt x="655446" y="155904"/>
                      <a:pt x="672242" y="163906"/>
                    </a:cubicBezTo>
                    <a:cubicBezTo>
                      <a:pt x="679454" y="167365"/>
                      <a:pt x="685432" y="171909"/>
                      <a:pt x="686716" y="180258"/>
                    </a:cubicBezTo>
                    <a:cubicBezTo>
                      <a:pt x="687654" y="186433"/>
                      <a:pt x="686617" y="193250"/>
                      <a:pt x="685678" y="199424"/>
                    </a:cubicBezTo>
                    <a:cubicBezTo>
                      <a:pt x="683752" y="212466"/>
                      <a:pt x="679553" y="228273"/>
                      <a:pt x="664882" y="231632"/>
                    </a:cubicBezTo>
                    <a:cubicBezTo>
                      <a:pt x="657867" y="233213"/>
                      <a:pt x="650408" y="232027"/>
                      <a:pt x="643245" y="232472"/>
                    </a:cubicBezTo>
                    <a:cubicBezTo>
                      <a:pt x="636873" y="232867"/>
                      <a:pt x="630550" y="234003"/>
                      <a:pt x="624523" y="236127"/>
                    </a:cubicBezTo>
                    <a:cubicBezTo>
                      <a:pt x="613162" y="240129"/>
                      <a:pt x="603134" y="246797"/>
                      <a:pt x="594340" y="254998"/>
                    </a:cubicBezTo>
                    <a:cubicBezTo>
                      <a:pt x="573346" y="274658"/>
                      <a:pt x="558724" y="301235"/>
                      <a:pt x="543559" y="325292"/>
                    </a:cubicBezTo>
                    <a:cubicBezTo>
                      <a:pt x="524540" y="355376"/>
                      <a:pt x="506312" y="385954"/>
                      <a:pt x="488726" y="416877"/>
                    </a:cubicBezTo>
                    <a:cubicBezTo>
                      <a:pt x="480921" y="430610"/>
                      <a:pt x="473018" y="444639"/>
                      <a:pt x="462100" y="456149"/>
                    </a:cubicBezTo>
                    <a:cubicBezTo>
                      <a:pt x="451431" y="467362"/>
                      <a:pt x="438142" y="475365"/>
                      <a:pt x="423570" y="480503"/>
                    </a:cubicBezTo>
                    <a:cubicBezTo>
                      <a:pt x="393536" y="491074"/>
                      <a:pt x="360438" y="492259"/>
                      <a:pt x="328922" y="490185"/>
                    </a:cubicBezTo>
                    <a:cubicBezTo>
                      <a:pt x="295183" y="487962"/>
                      <a:pt x="261888" y="481194"/>
                      <a:pt x="229236" y="472599"/>
                    </a:cubicBezTo>
                    <a:cubicBezTo>
                      <a:pt x="196879" y="464102"/>
                      <a:pt x="163980" y="454469"/>
                      <a:pt x="135131" y="437081"/>
                    </a:cubicBezTo>
                    <a:cubicBezTo>
                      <a:pt x="80249" y="404082"/>
                      <a:pt x="59749" y="344113"/>
                      <a:pt x="60144" y="282661"/>
                    </a:cubicBezTo>
                    <a:cubicBezTo>
                      <a:pt x="60391" y="248576"/>
                      <a:pt x="65677" y="214837"/>
                      <a:pt x="67554" y="180850"/>
                    </a:cubicBezTo>
                    <a:cubicBezTo>
                      <a:pt x="69135" y="152150"/>
                      <a:pt x="65479" y="122363"/>
                      <a:pt x="44781" y="100726"/>
                    </a:cubicBezTo>
                    <a:cubicBezTo>
                      <a:pt x="35050" y="90550"/>
                      <a:pt x="22700" y="83338"/>
                      <a:pt x="8868" y="80670"/>
                    </a:cubicBezTo>
                    <a:cubicBezTo>
                      <a:pt x="125" y="78991"/>
                      <a:pt x="-3877" y="92377"/>
                      <a:pt x="4966" y="94106"/>
                    </a:cubicBezTo>
                    <a:cubicBezTo>
                      <a:pt x="39051" y="100776"/>
                      <a:pt x="53475" y="134021"/>
                      <a:pt x="53821" y="165685"/>
                    </a:cubicBezTo>
                    <a:cubicBezTo>
                      <a:pt x="54216" y="200511"/>
                      <a:pt x="47745" y="235238"/>
                      <a:pt x="46461" y="270015"/>
                    </a:cubicBezTo>
                    <a:cubicBezTo>
                      <a:pt x="44287" y="329441"/>
                      <a:pt x="57674" y="392672"/>
                      <a:pt x="105295" y="432586"/>
                    </a:cubicBezTo>
                    <a:cubicBezTo>
                      <a:pt x="130834" y="454025"/>
                      <a:pt x="162053" y="466918"/>
                      <a:pt x="193619" y="476699"/>
                    </a:cubicBezTo>
                    <a:cubicBezTo>
                      <a:pt x="225975" y="486776"/>
                      <a:pt x="259220" y="494877"/>
                      <a:pt x="292713" y="499916"/>
                    </a:cubicBezTo>
                    <a:cubicBezTo>
                      <a:pt x="325711" y="504856"/>
                      <a:pt x="359203" y="506437"/>
                      <a:pt x="392349" y="501843"/>
                    </a:cubicBezTo>
                    <a:cubicBezTo>
                      <a:pt x="421940" y="497743"/>
                      <a:pt x="451677" y="487419"/>
                      <a:pt x="472474" y="465041"/>
                    </a:cubicBezTo>
                    <a:cubicBezTo>
                      <a:pt x="483144" y="453531"/>
                      <a:pt x="491246" y="440045"/>
                      <a:pt x="499001" y="426460"/>
                    </a:cubicBezTo>
                    <a:cubicBezTo>
                      <a:pt x="507992" y="410752"/>
                      <a:pt x="516983" y="395043"/>
                      <a:pt x="526270" y="379482"/>
                    </a:cubicBezTo>
                    <a:cubicBezTo>
                      <a:pt x="544448" y="349102"/>
                      <a:pt x="562874" y="318574"/>
                      <a:pt x="583127" y="289527"/>
                    </a:cubicBezTo>
                    <a:cubicBezTo>
                      <a:pt x="598045" y="268138"/>
                      <a:pt x="617755" y="246748"/>
                      <a:pt x="645715" y="245958"/>
                    </a:cubicBezTo>
                    <a:cubicBezTo>
                      <a:pt x="659250" y="245563"/>
                      <a:pt x="672638" y="246699"/>
                      <a:pt x="683505" y="237066"/>
                    </a:cubicBezTo>
                    <a:cubicBezTo>
                      <a:pt x="693187" y="228421"/>
                      <a:pt x="696941" y="215133"/>
                      <a:pt x="698868" y="202783"/>
                    </a:cubicBezTo>
                    <a:cubicBezTo>
                      <a:pt x="700795" y="190532"/>
                      <a:pt x="702672" y="176503"/>
                      <a:pt x="695509" y="165488"/>
                    </a:cubicBezTo>
                    <a:cubicBezTo>
                      <a:pt x="687062" y="152545"/>
                      <a:pt x="669673" y="148099"/>
                      <a:pt x="656138" y="142715"/>
                    </a:cubicBezTo>
                    <a:cubicBezTo>
                      <a:pt x="621312" y="128834"/>
                      <a:pt x="586338" y="115447"/>
                      <a:pt x="551166" y="102554"/>
                    </a:cubicBezTo>
                    <a:cubicBezTo>
                      <a:pt x="480230" y="76570"/>
                      <a:pt x="408602" y="52661"/>
                      <a:pt x="336282" y="30777"/>
                    </a:cubicBezTo>
                    <a:cubicBezTo>
                      <a:pt x="304124" y="21046"/>
                      <a:pt x="271620" y="9832"/>
                      <a:pt x="238374" y="4399"/>
                    </a:cubicBezTo>
                    <a:cubicBezTo>
                      <a:pt x="209377" y="-344"/>
                      <a:pt x="182307" y="1533"/>
                      <a:pt x="156570" y="16452"/>
                    </a:cubicBezTo>
                    <a:cubicBezTo>
                      <a:pt x="147827" y="21490"/>
                      <a:pt x="140861" y="26825"/>
                      <a:pt x="131476" y="25986"/>
                    </a:cubicBezTo>
                    <a:cubicBezTo>
                      <a:pt x="123424" y="25245"/>
                      <a:pt x="115372" y="23417"/>
                      <a:pt x="107517" y="21639"/>
                    </a:cubicBezTo>
                    <a:cubicBezTo>
                      <a:pt x="88252" y="17292"/>
                      <a:pt x="69678" y="10969"/>
                      <a:pt x="50709" y="5683"/>
                    </a:cubicBezTo>
                    <a:cubicBezTo>
                      <a:pt x="45571" y="4250"/>
                      <a:pt x="39545" y="3707"/>
                      <a:pt x="35099" y="496"/>
                    </a:cubicBezTo>
                    <a:cubicBezTo>
                      <a:pt x="32530" y="-1332"/>
                      <a:pt x="30110" y="2324"/>
                      <a:pt x="31839" y="4448"/>
                    </a:cubicBezTo>
                    <a:lnTo>
                      <a:pt x="31839" y="4448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53" name="任意多边形: 形状 352"/>
              <p:cNvSpPr/>
              <p:nvPr/>
            </p:nvSpPr>
            <p:spPr>
              <a:xfrm>
                <a:off x="4472183" y="5172942"/>
                <a:ext cx="415705" cy="379743"/>
              </a:xfrm>
              <a:custGeom>
                <a:avLst/>
                <a:gdLst>
                  <a:gd name="connsiteX0" fmla="*/ 53088 w 415705"/>
                  <a:gd name="connsiteY0" fmla="*/ 767 h 379743"/>
                  <a:gd name="connsiteX1" fmla="*/ 6308 w 415705"/>
                  <a:gd name="connsiteY1" fmla="*/ 123769 h 379743"/>
                  <a:gd name="connsiteX2" fmla="*/ 83 w 415705"/>
                  <a:gd name="connsiteY2" fmla="*/ 189667 h 379743"/>
                  <a:gd name="connsiteX3" fmla="*/ 4331 w 415705"/>
                  <a:gd name="connsiteY3" fmla="*/ 250823 h 379743"/>
                  <a:gd name="connsiteX4" fmla="*/ 30513 w 415705"/>
                  <a:gd name="connsiteY4" fmla="*/ 298147 h 379743"/>
                  <a:gd name="connsiteX5" fmla="*/ 83172 w 415705"/>
                  <a:gd name="connsiteY5" fmla="*/ 332825 h 379743"/>
                  <a:gd name="connsiteX6" fmla="*/ 205779 w 415705"/>
                  <a:gd name="connsiteY6" fmla="*/ 379160 h 379743"/>
                  <a:gd name="connsiteX7" fmla="*/ 303539 w 415705"/>
                  <a:gd name="connsiteY7" fmla="*/ 348582 h 379743"/>
                  <a:gd name="connsiteX8" fmla="*/ 340292 w 415705"/>
                  <a:gd name="connsiteY8" fmla="*/ 293750 h 379743"/>
                  <a:gd name="connsiteX9" fmla="*/ 377143 w 415705"/>
                  <a:gd name="connsiteY9" fmla="*/ 233435 h 379743"/>
                  <a:gd name="connsiteX10" fmla="*/ 414884 w 415705"/>
                  <a:gd name="connsiteY10" fmla="*/ 133056 h 379743"/>
                  <a:gd name="connsiteX11" fmla="*/ 332042 w 415705"/>
                  <a:gd name="connsiteY11" fmla="*/ 57328 h 379743"/>
                  <a:gd name="connsiteX12" fmla="*/ 52841 w 415705"/>
                  <a:gd name="connsiteY12" fmla="*/ 1508 h 379743"/>
                  <a:gd name="connsiteX13" fmla="*/ 52643 w 415705"/>
                  <a:gd name="connsiteY13" fmla="*/ 15735 h 379743"/>
                  <a:gd name="connsiteX14" fmla="*/ 285706 w 415705"/>
                  <a:gd name="connsiteY14" fmla="*/ 52042 h 379743"/>
                  <a:gd name="connsiteX15" fmla="*/ 340341 w 415705"/>
                  <a:gd name="connsiteY15" fmla="*/ 77829 h 379743"/>
                  <a:gd name="connsiteX16" fmla="*/ 387615 w 415705"/>
                  <a:gd name="connsiteY16" fmla="*/ 109790 h 379743"/>
                  <a:gd name="connsiteX17" fmla="*/ 381193 w 415705"/>
                  <a:gd name="connsiteY17" fmla="*/ 199547 h 379743"/>
                  <a:gd name="connsiteX18" fmla="*/ 313715 w 415705"/>
                  <a:gd name="connsiteY18" fmla="*/ 310249 h 379743"/>
                  <a:gd name="connsiteX19" fmla="*/ 277061 w 415705"/>
                  <a:gd name="connsiteY19" fmla="*/ 351843 h 379743"/>
                  <a:gd name="connsiteX20" fmla="*/ 230034 w 415705"/>
                  <a:gd name="connsiteY20" fmla="*/ 365378 h 379743"/>
                  <a:gd name="connsiteX21" fmla="*/ 118837 w 415705"/>
                  <a:gd name="connsiteY21" fmla="*/ 336776 h 379743"/>
                  <a:gd name="connsiteX22" fmla="*/ 63412 w 415705"/>
                  <a:gd name="connsiteY22" fmla="*/ 304667 h 379743"/>
                  <a:gd name="connsiteX23" fmla="*/ 23301 w 415705"/>
                  <a:gd name="connsiteY23" fmla="*/ 265445 h 379743"/>
                  <a:gd name="connsiteX24" fmla="*/ 13866 w 415705"/>
                  <a:gd name="connsiteY24" fmla="*/ 203697 h 379743"/>
                  <a:gd name="connsiteX25" fmla="*/ 18163 w 415705"/>
                  <a:gd name="connsiteY25" fmla="*/ 134736 h 379743"/>
                  <a:gd name="connsiteX26" fmla="*/ 55756 w 415705"/>
                  <a:gd name="connsiteY26" fmla="*/ 1903 h 379743"/>
                  <a:gd name="connsiteX27" fmla="*/ 53088 w 415705"/>
                  <a:gd name="connsiteY27" fmla="*/ 767 h 379743"/>
                  <a:gd name="connsiteX28" fmla="*/ 53088 w 415705"/>
                  <a:gd name="connsiteY28" fmla="*/ 767 h 379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15705" h="379743">
                    <a:moveTo>
                      <a:pt x="53088" y="767"/>
                    </a:moveTo>
                    <a:cubicBezTo>
                      <a:pt x="28142" y="38211"/>
                      <a:pt x="13964" y="79558"/>
                      <a:pt x="6308" y="123769"/>
                    </a:cubicBezTo>
                    <a:cubicBezTo>
                      <a:pt x="2504" y="145554"/>
                      <a:pt x="429" y="167586"/>
                      <a:pt x="83" y="189667"/>
                    </a:cubicBezTo>
                    <a:cubicBezTo>
                      <a:pt x="-213" y="209921"/>
                      <a:pt x="83" y="230915"/>
                      <a:pt x="4331" y="250823"/>
                    </a:cubicBezTo>
                    <a:cubicBezTo>
                      <a:pt x="8185" y="269001"/>
                      <a:pt x="16533" y="285698"/>
                      <a:pt x="30513" y="298147"/>
                    </a:cubicBezTo>
                    <a:cubicBezTo>
                      <a:pt x="46123" y="312077"/>
                      <a:pt x="65240" y="322253"/>
                      <a:pt x="83172" y="332825"/>
                    </a:cubicBezTo>
                    <a:cubicBezTo>
                      <a:pt x="120912" y="355054"/>
                      <a:pt x="161468" y="375456"/>
                      <a:pt x="205779" y="379160"/>
                    </a:cubicBezTo>
                    <a:cubicBezTo>
                      <a:pt x="240260" y="382025"/>
                      <a:pt x="278889" y="374714"/>
                      <a:pt x="303539" y="348582"/>
                    </a:cubicBezTo>
                    <a:cubicBezTo>
                      <a:pt x="318556" y="332627"/>
                      <a:pt x="328930" y="312324"/>
                      <a:pt x="340292" y="293750"/>
                    </a:cubicBezTo>
                    <a:cubicBezTo>
                      <a:pt x="352592" y="273645"/>
                      <a:pt x="364843" y="253540"/>
                      <a:pt x="377143" y="233435"/>
                    </a:cubicBezTo>
                    <a:cubicBezTo>
                      <a:pt x="395124" y="203943"/>
                      <a:pt x="420614" y="169809"/>
                      <a:pt x="414884" y="133056"/>
                    </a:cubicBezTo>
                    <a:cubicBezTo>
                      <a:pt x="408758" y="93735"/>
                      <a:pt x="363657" y="73235"/>
                      <a:pt x="332042" y="57328"/>
                    </a:cubicBezTo>
                    <a:cubicBezTo>
                      <a:pt x="246237" y="14204"/>
                      <a:pt x="148674" y="-5902"/>
                      <a:pt x="52841" y="1508"/>
                    </a:cubicBezTo>
                    <a:cubicBezTo>
                      <a:pt x="43801" y="2199"/>
                      <a:pt x="43505" y="16426"/>
                      <a:pt x="52643" y="15735"/>
                    </a:cubicBezTo>
                    <a:cubicBezTo>
                      <a:pt x="131879" y="9609"/>
                      <a:pt x="211954" y="22502"/>
                      <a:pt x="285706" y="52042"/>
                    </a:cubicBezTo>
                    <a:cubicBezTo>
                      <a:pt x="304428" y="59502"/>
                      <a:pt x="322656" y="68146"/>
                      <a:pt x="340341" y="77829"/>
                    </a:cubicBezTo>
                    <a:cubicBezTo>
                      <a:pt x="356692" y="86770"/>
                      <a:pt x="374673" y="96106"/>
                      <a:pt x="387615" y="109790"/>
                    </a:cubicBezTo>
                    <a:cubicBezTo>
                      <a:pt x="413155" y="136712"/>
                      <a:pt x="397396" y="172279"/>
                      <a:pt x="381193" y="199547"/>
                    </a:cubicBezTo>
                    <a:cubicBezTo>
                      <a:pt x="359162" y="236694"/>
                      <a:pt x="336290" y="273398"/>
                      <a:pt x="313715" y="310249"/>
                    </a:cubicBezTo>
                    <a:cubicBezTo>
                      <a:pt x="303885" y="326304"/>
                      <a:pt x="293659" y="342112"/>
                      <a:pt x="277061" y="351843"/>
                    </a:cubicBezTo>
                    <a:cubicBezTo>
                      <a:pt x="262834" y="360191"/>
                      <a:pt x="246385" y="364291"/>
                      <a:pt x="230034" y="365378"/>
                    </a:cubicBezTo>
                    <a:cubicBezTo>
                      <a:pt x="190762" y="368046"/>
                      <a:pt x="153170" y="354658"/>
                      <a:pt x="118837" y="336776"/>
                    </a:cubicBezTo>
                    <a:cubicBezTo>
                      <a:pt x="99918" y="326946"/>
                      <a:pt x="81591" y="315881"/>
                      <a:pt x="63412" y="304667"/>
                    </a:cubicBezTo>
                    <a:cubicBezTo>
                      <a:pt x="47012" y="294590"/>
                      <a:pt x="31402" y="283525"/>
                      <a:pt x="23301" y="265445"/>
                    </a:cubicBezTo>
                    <a:cubicBezTo>
                      <a:pt x="14804" y="246426"/>
                      <a:pt x="14261" y="224197"/>
                      <a:pt x="13866" y="203697"/>
                    </a:cubicBezTo>
                    <a:cubicBezTo>
                      <a:pt x="13421" y="180627"/>
                      <a:pt x="14952" y="157607"/>
                      <a:pt x="18163" y="134736"/>
                    </a:cubicBezTo>
                    <a:cubicBezTo>
                      <a:pt x="24536" y="89339"/>
                      <a:pt x="39355" y="44534"/>
                      <a:pt x="55756" y="1903"/>
                    </a:cubicBezTo>
                    <a:cubicBezTo>
                      <a:pt x="56348" y="322"/>
                      <a:pt x="53977" y="-567"/>
                      <a:pt x="53088" y="767"/>
                    </a:cubicBezTo>
                    <a:lnTo>
                      <a:pt x="53088" y="767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</p:grpSp>
      <p:grpSp>
        <p:nvGrpSpPr>
          <p:cNvPr id="361" name="图形 4"/>
          <p:cNvGrpSpPr/>
          <p:nvPr/>
        </p:nvGrpSpPr>
        <p:grpSpPr>
          <a:xfrm rot="2898536" flipH="1">
            <a:off x="9171515" y="4668050"/>
            <a:ext cx="1070496" cy="1627384"/>
            <a:chOff x="4085427" y="5881733"/>
            <a:chExt cx="810242" cy="1231742"/>
          </a:xfrm>
        </p:grpSpPr>
        <p:grpSp>
          <p:nvGrpSpPr>
            <p:cNvPr id="362" name="图形 4"/>
            <p:cNvGrpSpPr/>
            <p:nvPr/>
          </p:nvGrpSpPr>
          <p:grpSpPr>
            <a:xfrm>
              <a:off x="4089449" y="5889248"/>
              <a:ext cx="499195" cy="626017"/>
              <a:chOff x="4089449" y="5889248"/>
              <a:chExt cx="499195" cy="626017"/>
            </a:xfrm>
          </p:grpSpPr>
          <p:sp>
            <p:nvSpPr>
              <p:cNvPr id="370" name="任意多边形: 形状 369"/>
              <p:cNvSpPr/>
              <p:nvPr/>
            </p:nvSpPr>
            <p:spPr>
              <a:xfrm>
                <a:off x="4370728" y="5889248"/>
                <a:ext cx="217916" cy="366638"/>
              </a:xfrm>
              <a:custGeom>
                <a:avLst/>
                <a:gdLst>
                  <a:gd name="connsiteX0" fmla="*/ 195347 w 217916"/>
                  <a:gd name="connsiteY0" fmla="*/ 345790 h 366638"/>
                  <a:gd name="connsiteX1" fmla="*/ 208141 w 217916"/>
                  <a:gd name="connsiteY1" fmla="*/ 157285 h 366638"/>
                  <a:gd name="connsiteX2" fmla="*/ 166300 w 217916"/>
                  <a:gd name="connsiteY2" fmla="*/ 55425 h 366638"/>
                  <a:gd name="connsiteX3" fmla="*/ 72146 w 217916"/>
                  <a:gd name="connsiteY3" fmla="*/ 0 h 366638"/>
                  <a:gd name="connsiteX4" fmla="*/ 25 w 217916"/>
                  <a:gd name="connsiteY4" fmla="*/ 67923 h 366638"/>
                  <a:gd name="connsiteX5" fmla="*/ 51992 w 217916"/>
                  <a:gd name="connsiteY5" fmla="*/ 201052 h 366638"/>
                  <a:gd name="connsiteX6" fmla="*/ 147578 w 217916"/>
                  <a:gd name="connsiteY6" fmla="*/ 316793 h 366638"/>
                  <a:gd name="connsiteX7" fmla="*/ 193667 w 217916"/>
                  <a:gd name="connsiteY7" fmla="*/ 366439 h 366638"/>
                  <a:gd name="connsiteX8" fmla="*/ 195347 w 217916"/>
                  <a:gd name="connsiteY8" fmla="*/ 345790 h 366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916" h="366638">
                    <a:moveTo>
                      <a:pt x="195347" y="345790"/>
                    </a:moveTo>
                    <a:cubicBezTo>
                      <a:pt x="208289" y="289575"/>
                      <a:pt x="231013" y="215921"/>
                      <a:pt x="208141" y="157285"/>
                    </a:cubicBezTo>
                    <a:cubicBezTo>
                      <a:pt x="185269" y="98649"/>
                      <a:pt x="211401" y="88670"/>
                      <a:pt x="166300" y="55425"/>
                    </a:cubicBezTo>
                    <a:cubicBezTo>
                      <a:pt x="121200" y="22180"/>
                      <a:pt x="103515" y="0"/>
                      <a:pt x="72146" y="0"/>
                    </a:cubicBezTo>
                    <a:cubicBezTo>
                      <a:pt x="40778" y="0"/>
                      <a:pt x="-1161" y="37888"/>
                      <a:pt x="25" y="67923"/>
                    </a:cubicBezTo>
                    <a:cubicBezTo>
                      <a:pt x="1210" y="97957"/>
                      <a:pt x="31541" y="171413"/>
                      <a:pt x="51992" y="201052"/>
                    </a:cubicBezTo>
                    <a:cubicBezTo>
                      <a:pt x="72443" y="230691"/>
                      <a:pt x="129301" y="295897"/>
                      <a:pt x="147578" y="316793"/>
                    </a:cubicBezTo>
                    <a:cubicBezTo>
                      <a:pt x="165856" y="337689"/>
                      <a:pt x="193667" y="369452"/>
                      <a:pt x="193667" y="366439"/>
                    </a:cubicBezTo>
                    <a:cubicBezTo>
                      <a:pt x="193667" y="363425"/>
                      <a:pt x="195347" y="345790"/>
                      <a:pt x="195347" y="345790"/>
                    </a:cubicBezTo>
                    <a:close/>
                  </a:path>
                </a:pathLst>
              </a:custGeom>
              <a:solidFill>
                <a:srgbClr val="6AA378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1" name="任意多边形: 形状 370"/>
              <p:cNvSpPr/>
              <p:nvPr/>
            </p:nvSpPr>
            <p:spPr>
              <a:xfrm>
                <a:off x="4089449" y="5986086"/>
                <a:ext cx="333369" cy="297674"/>
              </a:xfrm>
              <a:custGeom>
                <a:avLst/>
                <a:gdLst>
                  <a:gd name="connsiteX0" fmla="*/ 333369 w 333369"/>
                  <a:gd name="connsiteY0" fmla="*/ 286989 h 297674"/>
                  <a:gd name="connsiteX1" fmla="*/ 216492 w 333369"/>
                  <a:gd name="connsiteY1" fmla="*/ 98830 h 297674"/>
                  <a:gd name="connsiteX2" fmla="*/ 75410 w 333369"/>
                  <a:gd name="connsiteY2" fmla="*/ 1119 h 297674"/>
                  <a:gd name="connsiteX3" fmla="*/ 17070 w 333369"/>
                  <a:gd name="connsiteY3" fmla="*/ 13667 h 297674"/>
                  <a:gd name="connsiteX4" fmla="*/ 20330 w 333369"/>
                  <a:gd name="connsiteY4" fmla="*/ 129309 h 297674"/>
                  <a:gd name="connsiteX5" fmla="*/ 104901 w 333369"/>
                  <a:gd name="connsiteY5" fmla="*/ 214077 h 297674"/>
                  <a:gd name="connsiteX6" fmla="*/ 185816 w 333369"/>
                  <a:gd name="connsiteY6" fmla="*/ 248409 h 297674"/>
                  <a:gd name="connsiteX7" fmla="*/ 249392 w 333369"/>
                  <a:gd name="connsiteY7" fmla="*/ 269601 h 297674"/>
                  <a:gd name="connsiteX8" fmla="*/ 316524 w 333369"/>
                  <a:gd name="connsiteY8" fmla="*/ 297313 h 297674"/>
                  <a:gd name="connsiteX9" fmla="*/ 333369 w 333369"/>
                  <a:gd name="connsiteY9" fmla="*/ 286989 h 29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3369" h="297674">
                    <a:moveTo>
                      <a:pt x="333369" y="286989"/>
                    </a:moveTo>
                    <a:cubicBezTo>
                      <a:pt x="311338" y="235071"/>
                      <a:pt x="270633" y="148377"/>
                      <a:pt x="216492" y="98830"/>
                    </a:cubicBezTo>
                    <a:cubicBezTo>
                      <a:pt x="162351" y="49283"/>
                      <a:pt x="104061" y="1119"/>
                      <a:pt x="75410" y="1119"/>
                    </a:cubicBezTo>
                    <a:cubicBezTo>
                      <a:pt x="46808" y="1119"/>
                      <a:pt x="32828" y="-5549"/>
                      <a:pt x="17070" y="13667"/>
                    </a:cubicBezTo>
                    <a:cubicBezTo>
                      <a:pt x="1312" y="32834"/>
                      <a:pt x="-13162" y="81442"/>
                      <a:pt x="20330" y="129309"/>
                    </a:cubicBezTo>
                    <a:cubicBezTo>
                      <a:pt x="53823" y="177176"/>
                      <a:pt x="78818" y="201035"/>
                      <a:pt x="104901" y="214077"/>
                    </a:cubicBezTo>
                    <a:cubicBezTo>
                      <a:pt x="130983" y="227118"/>
                      <a:pt x="164821" y="241394"/>
                      <a:pt x="185816" y="248409"/>
                    </a:cubicBezTo>
                    <a:cubicBezTo>
                      <a:pt x="206810" y="255423"/>
                      <a:pt x="238326" y="265699"/>
                      <a:pt x="249392" y="269601"/>
                    </a:cubicBezTo>
                    <a:cubicBezTo>
                      <a:pt x="260457" y="273503"/>
                      <a:pt x="311387" y="294597"/>
                      <a:pt x="316524" y="297313"/>
                    </a:cubicBezTo>
                    <a:cubicBezTo>
                      <a:pt x="321711" y="299981"/>
                      <a:pt x="333369" y="286989"/>
                      <a:pt x="333369" y="286989"/>
                    </a:cubicBezTo>
                    <a:close/>
                  </a:path>
                </a:pathLst>
              </a:custGeom>
              <a:solidFill>
                <a:srgbClr val="6AA378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2" name="任意多边形: 形状 371"/>
              <p:cNvSpPr/>
              <p:nvPr/>
            </p:nvSpPr>
            <p:spPr>
              <a:xfrm>
                <a:off x="4109780" y="6305036"/>
                <a:ext cx="363968" cy="210230"/>
              </a:xfrm>
              <a:custGeom>
                <a:avLst/>
                <a:gdLst>
                  <a:gd name="connsiteX0" fmla="*/ 331662 w 363968"/>
                  <a:gd name="connsiteY0" fmla="*/ 148493 h 210230"/>
                  <a:gd name="connsiteX1" fmla="*/ 185492 w 363968"/>
                  <a:gd name="connsiteY1" fmla="*/ 29639 h 210230"/>
                  <a:gd name="connsiteX2" fmla="*/ 74839 w 363968"/>
                  <a:gd name="connsiteY2" fmla="*/ 0 h 210230"/>
                  <a:gd name="connsiteX3" fmla="*/ 0 w 363968"/>
                  <a:gd name="connsiteY3" fmla="*/ 60761 h 210230"/>
                  <a:gd name="connsiteX4" fmla="*/ 53449 w 363968"/>
                  <a:gd name="connsiteY4" fmla="*/ 161682 h 210230"/>
                  <a:gd name="connsiteX5" fmla="*/ 142663 w 363968"/>
                  <a:gd name="connsiteY5" fmla="*/ 203473 h 210230"/>
                  <a:gd name="connsiteX6" fmla="*/ 242844 w 363968"/>
                  <a:gd name="connsiteY6" fmla="*/ 203473 h 210230"/>
                  <a:gd name="connsiteX7" fmla="*/ 312990 w 363968"/>
                  <a:gd name="connsiteY7" fmla="*/ 183714 h 210230"/>
                  <a:gd name="connsiteX8" fmla="*/ 363969 w 363968"/>
                  <a:gd name="connsiteY8" fmla="*/ 175217 h 210230"/>
                  <a:gd name="connsiteX9" fmla="*/ 331662 w 363968"/>
                  <a:gd name="connsiteY9" fmla="*/ 148493 h 210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3968" h="210230">
                    <a:moveTo>
                      <a:pt x="331662" y="148493"/>
                    </a:moveTo>
                    <a:cubicBezTo>
                      <a:pt x="279349" y="93857"/>
                      <a:pt x="231630" y="49695"/>
                      <a:pt x="185492" y="29639"/>
                    </a:cubicBezTo>
                    <a:cubicBezTo>
                      <a:pt x="139403" y="9584"/>
                      <a:pt x="94450" y="0"/>
                      <a:pt x="74839" y="0"/>
                    </a:cubicBezTo>
                    <a:cubicBezTo>
                      <a:pt x="55228" y="0"/>
                      <a:pt x="0" y="27416"/>
                      <a:pt x="0" y="60761"/>
                    </a:cubicBezTo>
                    <a:cubicBezTo>
                      <a:pt x="0" y="94105"/>
                      <a:pt x="38333" y="146516"/>
                      <a:pt x="53449" y="161682"/>
                    </a:cubicBezTo>
                    <a:cubicBezTo>
                      <a:pt x="68565" y="176847"/>
                      <a:pt x="109813" y="195767"/>
                      <a:pt x="142663" y="203473"/>
                    </a:cubicBezTo>
                    <a:cubicBezTo>
                      <a:pt x="175513" y="211179"/>
                      <a:pt x="217650" y="213698"/>
                      <a:pt x="242844" y="203473"/>
                    </a:cubicBezTo>
                    <a:cubicBezTo>
                      <a:pt x="268037" y="193247"/>
                      <a:pt x="282412" y="193495"/>
                      <a:pt x="312990" y="183714"/>
                    </a:cubicBezTo>
                    <a:cubicBezTo>
                      <a:pt x="343567" y="173883"/>
                      <a:pt x="363969" y="179119"/>
                      <a:pt x="363969" y="175217"/>
                    </a:cubicBezTo>
                    <a:cubicBezTo>
                      <a:pt x="363969" y="171315"/>
                      <a:pt x="331662" y="148493"/>
                      <a:pt x="331662" y="148493"/>
                    </a:cubicBezTo>
                    <a:close/>
                  </a:path>
                </a:pathLst>
              </a:custGeom>
              <a:solidFill>
                <a:srgbClr val="6AA378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3" name="任意多边形: 形状 372"/>
              <p:cNvSpPr/>
              <p:nvPr/>
            </p:nvSpPr>
            <p:spPr>
              <a:xfrm>
                <a:off x="4112140" y="6301389"/>
                <a:ext cx="175449" cy="145865"/>
              </a:xfrm>
              <a:custGeom>
                <a:avLst/>
                <a:gdLst>
                  <a:gd name="connsiteX0" fmla="*/ 174684 w 175449"/>
                  <a:gd name="connsiteY0" fmla="*/ 41733 h 145865"/>
                  <a:gd name="connsiteX1" fmla="*/ 144205 w 175449"/>
                  <a:gd name="connsiteY1" fmla="*/ 14465 h 145865"/>
                  <a:gd name="connsiteX2" fmla="*/ 125434 w 175449"/>
                  <a:gd name="connsiteY2" fmla="*/ 6758 h 145865"/>
                  <a:gd name="connsiteX3" fmla="*/ 118716 w 175449"/>
                  <a:gd name="connsiteY3" fmla="*/ 4684 h 145865"/>
                  <a:gd name="connsiteX4" fmla="*/ 114072 w 175449"/>
                  <a:gd name="connsiteY4" fmla="*/ 4091 h 145865"/>
                  <a:gd name="connsiteX5" fmla="*/ 105328 w 175449"/>
                  <a:gd name="connsiteY5" fmla="*/ 979 h 145865"/>
                  <a:gd name="connsiteX6" fmla="*/ 96783 w 175449"/>
                  <a:gd name="connsiteY6" fmla="*/ 90 h 145865"/>
                  <a:gd name="connsiteX7" fmla="*/ 88039 w 175449"/>
                  <a:gd name="connsiteY7" fmla="*/ 139 h 145865"/>
                  <a:gd name="connsiteX8" fmla="*/ 65266 w 175449"/>
                  <a:gd name="connsiteY8" fmla="*/ 3251 h 145865"/>
                  <a:gd name="connsiteX9" fmla="*/ 32713 w 175449"/>
                  <a:gd name="connsiteY9" fmla="*/ 14168 h 145865"/>
                  <a:gd name="connsiteX10" fmla="*/ 6284 w 175449"/>
                  <a:gd name="connsiteY10" fmla="*/ 39115 h 145865"/>
                  <a:gd name="connsiteX11" fmla="*/ 2481 w 175449"/>
                  <a:gd name="connsiteY11" fmla="*/ 85895 h 145865"/>
                  <a:gd name="connsiteX12" fmla="*/ 55535 w 175449"/>
                  <a:gd name="connsiteY12" fmla="*/ 145766 h 145865"/>
                  <a:gd name="connsiteX13" fmla="*/ 76085 w 175449"/>
                  <a:gd name="connsiteY13" fmla="*/ 129316 h 145865"/>
                  <a:gd name="connsiteX14" fmla="*/ 76677 w 175449"/>
                  <a:gd name="connsiteY14" fmla="*/ 108915 h 145865"/>
                  <a:gd name="connsiteX15" fmla="*/ 71787 w 175449"/>
                  <a:gd name="connsiteY15" fmla="*/ 98245 h 145865"/>
                  <a:gd name="connsiteX16" fmla="*/ 71491 w 175449"/>
                  <a:gd name="connsiteY16" fmla="*/ 97751 h 145865"/>
                  <a:gd name="connsiteX17" fmla="*/ 68971 w 175449"/>
                  <a:gd name="connsiteY17" fmla="*/ 92218 h 145865"/>
                  <a:gd name="connsiteX18" fmla="*/ 65908 w 175449"/>
                  <a:gd name="connsiteY18" fmla="*/ 86389 h 145865"/>
                  <a:gd name="connsiteX19" fmla="*/ 65365 w 175449"/>
                  <a:gd name="connsiteY19" fmla="*/ 85500 h 145865"/>
                  <a:gd name="connsiteX20" fmla="*/ 61166 w 175449"/>
                  <a:gd name="connsiteY20" fmla="*/ 74138 h 145865"/>
                  <a:gd name="connsiteX21" fmla="*/ 59388 w 175449"/>
                  <a:gd name="connsiteY21" fmla="*/ 67568 h 145865"/>
                  <a:gd name="connsiteX22" fmla="*/ 59684 w 175449"/>
                  <a:gd name="connsiteY22" fmla="*/ 69840 h 145865"/>
                  <a:gd name="connsiteX23" fmla="*/ 59437 w 175449"/>
                  <a:gd name="connsiteY23" fmla="*/ 66482 h 145865"/>
                  <a:gd name="connsiteX24" fmla="*/ 59190 w 175449"/>
                  <a:gd name="connsiteY24" fmla="*/ 66679 h 145865"/>
                  <a:gd name="connsiteX25" fmla="*/ 59289 w 175449"/>
                  <a:gd name="connsiteY25" fmla="*/ 66530 h 145865"/>
                  <a:gd name="connsiteX26" fmla="*/ 59042 w 175449"/>
                  <a:gd name="connsiteY26" fmla="*/ 67370 h 145865"/>
                  <a:gd name="connsiteX27" fmla="*/ 58548 w 175449"/>
                  <a:gd name="connsiteY27" fmla="*/ 67914 h 145865"/>
                  <a:gd name="connsiteX28" fmla="*/ 63192 w 175449"/>
                  <a:gd name="connsiteY28" fmla="*/ 65295 h 145865"/>
                  <a:gd name="connsiteX29" fmla="*/ 62846 w 175449"/>
                  <a:gd name="connsiteY29" fmla="*/ 65642 h 145865"/>
                  <a:gd name="connsiteX30" fmla="*/ 85964 w 175449"/>
                  <a:gd name="connsiteY30" fmla="*/ 58577 h 145865"/>
                  <a:gd name="connsiteX31" fmla="*/ 99401 w 175449"/>
                  <a:gd name="connsiteY31" fmla="*/ 55169 h 145865"/>
                  <a:gd name="connsiteX32" fmla="*/ 99351 w 175449"/>
                  <a:gd name="connsiteY32" fmla="*/ 55367 h 145865"/>
                  <a:gd name="connsiteX33" fmla="*/ 106662 w 175449"/>
                  <a:gd name="connsiteY33" fmla="*/ 54181 h 145865"/>
                  <a:gd name="connsiteX34" fmla="*/ 108688 w 175449"/>
                  <a:gd name="connsiteY34" fmla="*/ 53687 h 145865"/>
                  <a:gd name="connsiteX35" fmla="*/ 111355 w 175449"/>
                  <a:gd name="connsiteY35" fmla="*/ 53637 h 145865"/>
                  <a:gd name="connsiteX36" fmla="*/ 118370 w 175449"/>
                  <a:gd name="connsiteY36" fmla="*/ 54774 h 145865"/>
                  <a:gd name="connsiteX37" fmla="*/ 132152 w 175449"/>
                  <a:gd name="connsiteY37" fmla="*/ 58182 h 145865"/>
                  <a:gd name="connsiteX38" fmla="*/ 164014 w 175449"/>
                  <a:gd name="connsiteY38" fmla="*/ 61788 h 145865"/>
                  <a:gd name="connsiteX39" fmla="*/ 174684 w 175449"/>
                  <a:gd name="connsiteY39" fmla="*/ 41733 h 145865"/>
                  <a:gd name="connsiteX40" fmla="*/ 174684 w 175449"/>
                  <a:gd name="connsiteY40" fmla="*/ 41733 h 14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5449" h="145865">
                    <a:moveTo>
                      <a:pt x="174684" y="41733"/>
                    </a:moveTo>
                    <a:cubicBezTo>
                      <a:pt x="170238" y="28444"/>
                      <a:pt x="156209" y="20293"/>
                      <a:pt x="144205" y="14465"/>
                    </a:cubicBezTo>
                    <a:cubicBezTo>
                      <a:pt x="138129" y="11501"/>
                      <a:pt x="131806" y="8982"/>
                      <a:pt x="125434" y="6758"/>
                    </a:cubicBezTo>
                    <a:cubicBezTo>
                      <a:pt x="123211" y="5968"/>
                      <a:pt x="120988" y="5277"/>
                      <a:pt x="118716" y="4684"/>
                    </a:cubicBezTo>
                    <a:cubicBezTo>
                      <a:pt x="117580" y="4387"/>
                      <a:pt x="107996" y="2658"/>
                      <a:pt x="114072" y="4091"/>
                    </a:cubicBezTo>
                    <a:cubicBezTo>
                      <a:pt x="111256" y="2658"/>
                      <a:pt x="108342" y="1621"/>
                      <a:pt x="105328" y="979"/>
                    </a:cubicBezTo>
                    <a:cubicBezTo>
                      <a:pt x="102513" y="534"/>
                      <a:pt x="99648" y="238"/>
                      <a:pt x="96783" y="90"/>
                    </a:cubicBezTo>
                    <a:cubicBezTo>
                      <a:pt x="93868" y="-59"/>
                      <a:pt x="90954" y="-9"/>
                      <a:pt x="88039" y="139"/>
                    </a:cubicBezTo>
                    <a:cubicBezTo>
                      <a:pt x="80432" y="583"/>
                      <a:pt x="72725" y="1868"/>
                      <a:pt x="65266" y="3251"/>
                    </a:cubicBezTo>
                    <a:cubicBezTo>
                      <a:pt x="53905" y="5376"/>
                      <a:pt x="43086" y="9129"/>
                      <a:pt x="32713" y="14168"/>
                    </a:cubicBezTo>
                    <a:cubicBezTo>
                      <a:pt x="21796" y="19454"/>
                      <a:pt x="11965" y="28345"/>
                      <a:pt x="6284" y="39115"/>
                    </a:cubicBezTo>
                    <a:cubicBezTo>
                      <a:pt x="-1471" y="53786"/>
                      <a:pt x="-1175" y="70137"/>
                      <a:pt x="2481" y="85895"/>
                    </a:cubicBezTo>
                    <a:cubicBezTo>
                      <a:pt x="8310" y="110743"/>
                      <a:pt x="25105" y="148038"/>
                      <a:pt x="55535" y="145766"/>
                    </a:cubicBezTo>
                    <a:cubicBezTo>
                      <a:pt x="65415" y="145025"/>
                      <a:pt x="73318" y="138900"/>
                      <a:pt x="76085" y="129316"/>
                    </a:cubicBezTo>
                    <a:cubicBezTo>
                      <a:pt x="77962" y="122648"/>
                      <a:pt x="78752" y="115682"/>
                      <a:pt x="76677" y="108915"/>
                    </a:cubicBezTo>
                    <a:cubicBezTo>
                      <a:pt x="75541" y="105259"/>
                      <a:pt x="73516" y="101653"/>
                      <a:pt x="71787" y="98245"/>
                    </a:cubicBezTo>
                    <a:cubicBezTo>
                      <a:pt x="70601" y="95775"/>
                      <a:pt x="70502" y="95577"/>
                      <a:pt x="71491" y="97751"/>
                    </a:cubicBezTo>
                    <a:cubicBezTo>
                      <a:pt x="73219" y="101604"/>
                      <a:pt x="72380" y="99727"/>
                      <a:pt x="68971" y="92218"/>
                    </a:cubicBezTo>
                    <a:cubicBezTo>
                      <a:pt x="67983" y="90242"/>
                      <a:pt x="66896" y="88315"/>
                      <a:pt x="65908" y="86389"/>
                    </a:cubicBezTo>
                    <a:cubicBezTo>
                      <a:pt x="64920" y="84512"/>
                      <a:pt x="61117" y="79868"/>
                      <a:pt x="65365" y="85500"/>
                    </a:cubicBezTo>
                    <a:cubicBezTo>
                      <a:pt x="63241" y="82684"/>
                      <a:pt x="62204" y="77448"/>
                      <a:pt x="61166" y="74138"/>
                    </a:cubicBezTo>
                    <a:cubicBezTo>
                      <a:pt x="60475" y="71965"/>
                      <a:pt x="60079" y="69741"/>
                      <a:pt x="59388" y="67568"/>
                    </a:cubicBezTo>
                    <a:cubicBezTo>
                      <a:pt x="58894" y="65345"/>
                      <a:pt x="58993" y="66086"/>
                      <a:pt x="59684" y="69840"/>
                    </a:cubicBezTo>
                    <a:cubicBezTo>
                      <a:pt x="59536" y="68704"/>
                      <a:pt x="59487" y="67568"/>
                      <a:pt x="59437" y="66482"/>
                    </a:cubicBezTo>
                    <a:cubicBezTo>
                      <a:pt x="59338" y="62480"/>
                      <a:pt x="59586" y="62974"/>
                      <a:pt x="59190" y="66679"/>
                    </a:cubicBezTo>
                    <a:cubicBezTo>
                      <a:pt x="59833" y="60307"/>
                      <a:pt x="56621" y="70730"/>
                      <a:pt x="59289" y="66530"/>
                    </a:cubicBezTo>
                    <a:cubicBezTo>
                      <a:pt x="54893" y="73446"/>
                      <a:pt x="57511" y="69149"/>
                      <a:pt x="59042" y="67370"/>
                    </a:cubicBezTo>
                    <a:cubicBezTo>
                      <a:pt x="62599" y="63221"/>
                      <a:pt x="53707" y="70631"/>
                      <a:pt x="58548" y="67914"/>
                    </a:cubicBezTo>
                    <a:cubicBezTo>
                      <a:pt x="59931" y="67124"/>
                      <a:pt x="61907" y="66234"/>
                      <a:pt x="63192" y="65295"/>
                    </a:cubicBezTo>
                    <a:cubicBezTo>
                      <a:pt x="57955" y="69099"/>
                      <a:pt x="59783" y="66778"/>
                      <a:pt x="62846" y="65642"/>
                    </a:cubicBezTo>
                    <a:cubicBezTo>
                      <a:pt x="70354" y="62875"/>
                      <a:pt x="78258" y="60949"/>
                      <a:pt x="85964" y="58577"/>
                    </a:cubicBezTo>
                    <a:cubicBezTo>
                      <a:pt x="90361" y="57244"/>
                      <a:pt x="94856" y="55910"/>
                      <a:pt x="99401" y="55169"/>
                    </a:cubicBezTo>
                    <a:cubicBezTo>
                      <a:pt x="96190" y="55712"/>
                      <a:pt x="96190" y="55762"/>
                      <a:pt x="99351" y="55367"/>
                    </a:cubicBezTo>
                    <a:cubicBezTo>
                      <a:pt x="101772" y="54971"/>
                      <a:pt x="104242" y="54576"/>
                      <a:pt x="106662" y="54181"/>
                    </a:cubicBezTo>
                    <a:cubicBezTo>
                      <a:pt x="112393" y="52798"/>
                      <a:pt x="103056" y="53391"/>
                      <a:pt x="108688" y="53687"/>
                    </a:cubicBezTo>
                    <a:cubicBezTo>
                      <a:pt x="110021" y="53786"/>
                      <a:pt x="115801" y="54181"/>
                      <a:pt x="111355" y="53637"/>
                    </a:cubicBezTo>
                    <a:cubicBezTo>
                      <a:pt x="113677" y="53885"/>
                      <a:pt x="116048" y="54329"/>
                      <a:pt x="118370" y="54774"/>
                    </a:cubicBezTo>
                    <a:cubicBezTo>
                      <a:pt x="123013" y="55663"/>
                      <a:pt x="127607" y="56849"/>
                      <a:pt x="132152" y="58182"/>
                    </a:cubicBezTo>
                    <a:cubicBezTo>
                      <a:pt x="142328" y="61196"/>
                      <a:pt x="153542" y="65295"/>
                      <a:pt x="164014" y="61788"/>
                    </a:cubicBezTo>
                    <a:cubicBezTo>
                      <a:pt x="172017" y="59170"/>
                      <a:pt x="177549" y="50229"/>
                      <a:pt x="174684" y="41733"/>
                    </a:cubicBezTo>
                    <a:lnTo>
                      <a:pt x="174684" y="41733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4" name="任意多边形: 形状 373"/>
              <p:cNvSpPr/>
              <p:nvPr/>
            </p:nvSpPr>
            <p:spPr>
              <a:xfrm>
                <a:off x="4093059" y="5982356"/>
                <a:ext cx="186244" cy="146893"/>
              </a:xfrm>
              <a:custGeom>
                <a:avLst/>
                <a:gdLst>
                  <a:gd name="connsiteX0" fmla="*/ 185763 w 186244"/>
                  <a:gd name="connsiteY0" fmla="*/ 86061 h 146893"/>
                  <a:gd name="connsiteX1" fmla="*/ 159582 w 186244"/>
                  <a:gd name="connsiteY1" fmla="*/ 52519 h 146893"/>
                  <a:gd name="connsiteX2" fmla="*/ 131721 w 186244"/>
                  <a:gd name="connsiteY2" fmla="*/ 26486 h 146893"/>
                  <a:gd name="connsiteX3" fmla="*/ 55549 w 186244"/>
                  <a:gd name="connsiteY3" fmla="*/ 552 h 146893"/>
                  <a:gd name="connsiteX4" fmla="*/ 1111 w 186244"/>
                  <a:gd name="connsiteY4" fmla="*/ 53408 h 146893"/>
                  <a:gd name="connsiteX5" fmla="*/ 3235 w 186244"/>
                  <a:gd name="connsiteY5" fmla="*/ 94212 h 146893"/>
                  <a:gd name="connsiteX6" fmla="*/ 8225 w 186244"/>
                  <a:gd name="connsiteY6" fmla="*/ 112143 h 146893"/>
                  <a:gd name="connsiteX7" fmla="*/ 13066 w 186244"/>
                  <a:gd name="connsiteY7" fmla="*/ 123653 h 146893"/>
                  <a:gd name="connsiteX8" fmla="*/ 15338 w 186244"/>
                  <a:gd name="connsiteY8" fmla="*/ 128198 h 146893"/>
                  <a:gd name="connsiteX9" fmla="*/ 15585 w 186244"/>
                  <a:gd name="connsiteY9" fmla="*/ 129285 h 146893"/>
                  <a:gd name="connsiteX10" fmla="*/ 43495 w 186244"/>
                  <a:gd name="connsiteY10" fmla="*/ 146575 h 146893"/>
                  <a:gd name="connsiteX11" fmla="*/ 64588 w 186244"/>
                  <a:gd name="connsiteY11" fmla="*/ 121430 h 146893"/>
                  <a:gd name="connsiteX12" fmla="*/ 63749 w 186244"/>
                  <a:gd name="connsiteY12" fmla="*/ 105919 h 146893"/>
                  <a:gd name="connsiteX13" fmla="*/ 58908 w 186244"/>
                  <a:gd name="connsiteY13" fmla="*/ 85715 h 146893"/>
                  <a:gd name="connsiteX14" fmla="*/ 56932 w 186244"/>
                  <a:gd name="connsiteY14" fmla="*/ 78009 h 146893"/>
                  <a:gd name="connsiteX15" fmla="*/ 56092 w 186244"/>
                  <a:gd name="connsiteY15" fmla="*/ 74255 h 146893"/>
                  <a:gd name="connsiteX16" fmla="*/ 55943 w 186244"/>
                  <a:gd name="connsiteY16" fmla="*/ 70698 h 146893"/>
                  <a:gd name="connsiteX17" fmla="*/ 55943 w 186244"/>
                  <a:gd name="connsiteY17" fmla="*/ 65660 h 146893"/>
                  <a:gd name="connsiteX18" fmla="*/ 55993 w 186244"/>
                  <a:gd name="connsiteY18" fmla="*/ 65116 h 146893"/>
                  <a:gd name="connsiteX19" fmla="*/ 57376 w 186244"/>
                  <a:gd name="connsiteY19" fmla="*/ 59287 h 146893"/>
                  <a:gd name="connsiteX20" fmla="*/ 57574 w 186244"/>
                  <a:gd name="connsiteY20" fmla="*/ 58843 h 146893"/>
                  <a:gd name="connsiteX21" fmla="*/ 59006 w 186244"/>
                  <a:gd name="connsiteY21" fmla="*/ 56373 h 146893"/>
                  <a:gd name="connsiteX22" fmla="*/ 57475 w 186244"/>
                  <a:gd name="connsiteY22" fmla="*/ 58348 h 146893"/>
                  <a:gd name="connsiteX23" fmla="*/ 58710 w 186244"/>
                  <a:gd name="connsiteY23" fmla="*/ 56916 h 146893"/>
                  <a:gd name="connsiteX24" fmla="*/ 57376 w 186244"/>
                  <a:gd name="connsiteY24" fmla="*/ 57706 h 146893"/>
                  <a:gd name="connsiteX25" fmla="*/ 59500 w 186244"/>
                  <a:gd name="connsiteY25" fmla="*/ 56076 h 146893"/>
                  <a:gd name="connsiteX26" fmla="*/ 61772 w 186244"/>
                  <a:gd name="connsiteY26" fmla="*/ 55434 h 146893"/>
                  <a:gd name="connsiteX27" fmla="*/ 66614 w 186244"/>
                  <a:gd name="connsiteY27" fmla="*/ 55335 h 146893"/>
                  <a:gd name="connsiteX28" fmla="*/ 72937 w 186244"/>
                  <a:gd name="connsiteY28" fmla="*/ 55533 h 146893"/>
                  <a:gd name="connsiteX29" fmla="*/ 75802 w 186244"/>
                  <a:gd name="connsiteY29" fmla="*/ 56076 h 146893"/>
                  <a:gd name="connsiteX30" fmla="*/ 90572 w 186244"/>
                  <a:gd name="connsiteY30" fmla="*/ 59979 h 146893"/>
                  <a:gd name="connsiteX31" fmla="*/ 93734 w 186244"/>
                  <a:gd name="connsiteY31" fmla="*/ 61312 h 146893"/>
                  <a:gd name="connsiteX32" fmla="*/ 100452 w 186244"/>
                  <a:gd name="connsiteY32" fmla="*/ 64918 h 146893"/>
                  <a:gd name="connsiteX33" fmla="*/ 112011 w 186244"/>
                  <a:gd name="connsiteY33" fmla="*/ 72575 h 146893"/>
                  <a:gd name="connsiteX34" fmla="*/ 138242 w 186244"/>
                  <a:gd name="connsiteY34" fmla="*/ 91347 h 146893"/>
                  <a:gd name="connsiteX35" fmla="*/ 171339 w 186244"/>
                  <a:gd name="connsiteY35" fmla="*/ 106067 h 146893"/>
                  <a:gd name="connsiteX36" fmla="*/ 185763 w 186244"/>
                  <a:gd name="connsiteY36" fmla="*/ 86061 h 146893"/>
                  <a:gd name="connsiteX37" fmla="*/ 185763 w 186244"/>
                  <a:gd name="connsiteY37" fmla="*/ 86061 h 146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86244" h="146893">
                    <a:moveTo>
                      <a:pt x="185763" y="86061"/>
                    </a:moveTo>
                    <a:cubicBezTo>
                      <a:pt x="182108" y="72180"/>
                      <a:pt x="169610" y="62004"/>
                      <a:pt x="159582" y="52519"/>
                    </a:cubicBezTo>
                    <a:cubicBezTo>
                      <a:pt x="150394" y="43776"/>
                      <a:pt x="141403" y="34637"/>
                      <a:pt x="131721" y="26486"/>
                    </a:cubicBezTo>
                    <a:cubicBezTo>
                      <a:pt x="110727" y="8802"/>
                      <a:pt x="83508" y="-2709"/>
                      <a:pt x="55549" y="552"/>
                    </a:cubicBezTo>
                    <a:cubicBezTo>
                      <a:pt x="26700" y="3911"/>
                      <a:pt x="5458" y="24609"/>
                      <a:pt x="1111" y="53408"/>
                    </a:cubicBezTo>
                    <a:cubicBezTo>
                      <a:pt x="-1013" y="67388"/>
                      <a:pt x="24" y="80380"/>
                      <a:pt x="3235" y="94212"/>
                    </a:cubicBezTo>
                    <a:cubicBezTo>
                      <a:pt x="4618" y="100239"/>
                      <a:pt x="6298" y="106265"/>
                      <a:pt x="8225" y="112143"/>
                    </a:cubicBezTo>
                    <a:cubicBezTo>
                      <a:pt x="9509" y="116095"/>
                      <a:pt x="11238" y="119899"/>
                      <a:pt x="13066" y="123653"/>
                    </a:cubicBezTo>
                    <a:cubicBezTo>
                      <a:pt x="13856" y="125185"/>
                      <a:pt x="14597" y="126667"/>
                      <a:pt x="15338" y="128198"/>
                    </a:cubicBezTo>
                    <a:cubicBezTo>
                      <a:pt x="16721" y="130865"/>
                      <a:pt x="16820" y="131211"/>
                      <a:pt x="15585" y="129285"/>
                    </a:cubicBezTo>
                    <a:cubicBezTo>
                      <a:pt x="19487" y="141190"/>
                      <a:pt x="31146" y="148550"/>
                      <a:pt x="43495" y="146575"/>
                    </a:cubicBezTo>
                    <a:cubicBezTo>
                      <a:pt x="55153" y="144697"/>
                      <a:pt x="65576" y="133928"/>
                      <a:pt x="64588" y="121430"/>
                    </a:cubicBezTo>
                    <a:cubicBezTo>
                      <a:pt x="64193" y="116244"/>
                      <a:pt x="64341" y="111057"/>
                      <a:pt x="63749" y="105919"/>
                    </a:cubicBezTo>
                    <a:cubicBezTo>
                      <a:pt x="62958" y="98905"/>
                      <a:pt x="60735" y="92483"/>
                      <a:pt x="58908" y="85715"/>
                    </a:cubicBezTo>
                    <a:cubicBezTo>
                      <a:pt x="58216" y="83146"/>
                      <a:pt x="57524" y="80577"/>
                      <a:pt x="56932" y="78009"/>
                    </a:cubicBezTo>
                    <a:cubicBezTo>
                      <a:pt x="56734" y="77169"/>
                      <a:pt x="55697" y="70007"/>
                      <a:pt x="56092" y="74255"/>
                    </a:cubicBezTo>
                    <a:cubicBezTo>
                      <a:pt x="56487" y="78206"/>
                      <a:pt x="55993" y="71488"/>
                      <a:pt x="55943" y="70698"/>
                    </a:cubicBezTo>
                    <a:cubicBezTo>
                      <a:pt x="55894" y="69018"/>
                      <a:pt x="55993" y="67339"/>
                      <a:pt x="55943" y="65660"/>
                    </a:cubicBezTo>
                    <a:cubicBezTo>
                      <a:pt x="55746" y="59485"/>
                      <a:pt x="54758" y="70698"/>
                      <a:pt x="55993" y="65116"/>
                    </a:cubicBezTo>
                    <a:cubicBezTo>
                      <a:pt x="56438" y="63140"/>
                      <a:pt x="56932" y="61263"/>
                      <a:pt x="57376" y="59287"/>
                    </a:cubicBezTo>
                    <a:cubicBezTo>
                      <a:pt x="58710" y="53557"/>
                      <a:pt x="54511" y="63733"/>
                      <a:pt x="57574" y="58843"/>
                    </a:cubicBezTo>
                    <a:cubicBezTo>
                      <a:pt x="58018" y="58003"/>
                      <a:pt x="58463" y="57163"/>
                      <a:pt x="59006" y="56373"/>
                    </a:cubicBezTo>
                    <a:cubicBezTo>
                      <a:pt x="60143" y="54594"/>
                      <a:pt x="59599" y="55236"/>
                      <a:pt x="57475" y="58348"/>
                    </a:cubicBezTo>
                    <a:cubicBezTo>
                      <a:pt x="57870" y="57854"/>
                      <a:pt x="58315" y="57410"/>
                      <a:pt x="58710" y="56916"/>
                    </a:cubicBezTo>
                    <a:cubicBezTo>
                      <a:pt x="60883" y="54841"/>
                      <a:pt x="60439" y="55088"/>
                      <a:pt x="57376" y="57706"/>
                    </a:cubicBezTo>
                    <a:cubicBezTo>
                      <a:pt x="57425" y="57212"/>
                      <a:pt x="62909" y="54397"/>
                      <a:pt x="59500" y="56076"/>
                    </a:cubicBezTo>
                    <a:cubicBezTo>
                      <a:pt x="55351" y="58101"/>
                      <a:pt x="66564" y="54594"/>
                      <a:pt x="61772" y="55434"/>
                    </a:cubicBezTo>
                    <a:cubicBezTo>
                      <a:pt x="58265" y="56076"/>
                      <a:pt x="65675" y="55335"/>
                      <a:pt x="66614" y="55335"/>
                    </a:cubicBezTo>
                    <a:cubicBezTo>
                      <a:pt x="68738" y="55335"/>
                      <a:pt x="70813" y="55384"/>
                      <a:pt x="72937" y="55533"/>
                    </a:cubicBezTo>
                    <a:cubicBezTo>
                      <a:pt x="67207" y="55187"/>
                      <a:pt x="74517" y="55829"/>
                      <a:pt x="75802" y="56076"/>
                    </a:cubicBezTo>
                    <a:cubicBezTo>
                      <a:pt x="80791" y="57064"/>
                      <a:pt x="85731" y="58447"/>
                      <a:pt x="90572" y="59979"/>
                    </a:cubicBezTo>
                    <a:cubicBezTo>
                      <a:pt x="95462" y="61510"/>
                      <a:pt x="88794" y="58645"/>
                      <a:pt x="93734" y="61312"/>
                    </a:cubicBezTo>
                    <a:cubicBezTo>
                      <a:pt x="95957" y="62547"/>
                      <a:pt x="98278" y="63634"/>
                      <a:pt x="100452" y="64918"/>
                    </a:cubicBezTo>
                    <a:cubicBezTo>
                      <a:pt x="104453" y="67240"/>
                      <a:pt x="108257" y="69908"/>
                      <a:pt x="112011" y="72575"/>
                    </a:cubicBezTo>
                    <a:cubicBezTo>
                      <a:pt x="120804" y="78799"/>
                      <a:pt x="129498" y="85073"/>
                      <a:pt x="138242" y="91347"/>
                    </a:cubicBezTo>
                    <a:cubicBezTo>
                      <a:pt x="148418" y="98658"/>
                      <a:pt x="158495" y="105178"/>
                      <a:pt x="171339" y="106067"/>
                    </a:cubicBezTo>
                    <a:cubicBezTo>
                      <a:pt x="181811" y="106710"/>
                      <a:pt x="188085" y="94953"/>
                      <a:pt x="185763" y="86061"/>
                    </a:cubicBezTo>
                    <a:lnTo>
                      <a:pt x="185763" y="86061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5" name="任意多边形: 形状 374"/>
              <p:cNvSpPr/>
              <p:nvPr/>
            </p:nvSpPr>
            <p:spPr>
              <a:xfrm>
                <a:off x="4374070" y="5894483"/>
                <a:ext cx="203177" cy="170038"/>
              </a:xfrm>
              <a:custGeom>
                <a:avLst/>
                <a:gdLst>
                  <a:gd name="connsiteX0" fmla="*/ 185830 w 203177"/>
                  <a:gd name="connsiteY0" fmla="*/ 169932 h 170038"/>
                  <a:gd name="connsiteX1" fmla="*/ 202674 w 203177"/>
                  <a:gd name="connsiteY1" fmla="*/ 139552 h 170038"/>
                  <a:gd name="connsiteX2" fmla="*/ 188596 w 203177"/>
                  <a:gd name="connsiteY2" fmla="*/ 103392 h 170038"/>
                  <a:gd name="connsiteX3" fmla="*/ 153523 w 203177"/>
                  <a:gd name="connsiteY3" fmla="*/ 46386 h 170038"/>
                  <a:gd name="connsiteX4" fmla="*/ 93355 w 203177"/>
                  <a:gd name="connsiteY4" fmla="*/ 3557 h 170038"/>
                  <a:gd name="connsiteX5" fmla="*/ 7896 w 203177"/>
                  <a:gd name="connsiteY5" fmla="*/ 35519 h 170038"/>
                  <a:gd name="connsiteX6" fmla="*/ 683 w 203177"/>
                  <a:gd name="connsiteY6" fmla="*/ 86893 h 170038"/>
                  <a:gd name="connsiteX7" fmla="*/ 8834 w 203177"/>
                  <a:gd name="connsiteY7" fmla="*/ 118607 h 170038"/>
                  <a:gd name="connsiteX8" fmla="*/ 18022 w 203177"/>
                  <a:gd name="connsiteY8" fmla="*/ 129771 h 170038"/>
                  <a:gd name="connsiteX9" fmla="*/ 20245 w 203177"/>
                  <a:gd name="connsiteY9" fmla="*/ 132043 h 170038"/>
                  <a:gd name="connsiteX10" fmla="*/ 25185 w 203177"/>
                  <a:gd name="connsiteY10" fmla="*/ 135995 h 170038"/>
                  <a:gd name="connsiteX11" fmla="*/ 49539 w 203177"/>
                  <a:gd name="connsiteY11" fmla="*/ 135403 h 170038"/>
                  <a:gd name="connsiteX12" fmla="*/ 52552 w 203177"/>
                  <a:gd name="connsiteY12" fmla="*/ 132784 h 170038"/>
                  <a:gd name="connsiteX13" fmla="*/ 57344 w 203177"/>
                  <a:gd name="connsiteY13" fmla="*/ 126313 h 170038"/>
                  <a:gd name="connsiteX14" fmla="*/ 62432 w 203177"/>
                  <a:gd name="connsiteY14" fmla="*/ 119348 h 170038"/>
                  <a:gd name="connsiteX15" fmla="*/ 69446 w 203177"/>
                  <a:gd name="connsiteY15" fmla="*/ 88079 h 170038"/>
                  <a:gd name="connsiteX16" fmla="*/ 68656 w 203177"/>
                  <a:gd name="connsiteY16" fmla="*/ 68714 h 170038"/>
                  <a:gd name="connsiteX17" fmla="*/ 68853 w 203177"/>
                  <a:gd name="connsiteY17" fmla="*/ 67578 h 170038"/>
                  <a:gd name="connsiteX18" fmla="*/ 67915 w 203177"/>
                  <a:gd name="connsiteY18" fmla="*/ 69900 h 170038"/>
                  <a:gd name="connsiteX19" fmla="*/ 70138 w 203177"/>
                  <a:gd name="connsiteY19" fmla="*/ 66245 h 170038"/>
                  <a:gd name="connsiteX20" fmla="*/ 68952 w 203177"/>
                  <a:gd name="connsiteY20" fmla="*/ 68319 h 170038"/>
                  <a:gd name="connsiteX21" fmla="*/ 68755 w 203177"/>
                  <a:gd name="connsiteY21" fmla="*/ 68171 h 170038"/>
                  <a:gd name="connsiteX22" fmla="*/ 68804 w 203177"/>
                  <a:gd name="connsiteY22" fmla="*/ 68270 h 170038"/>
                  <a:gd name="connsiteX23" fmla="*/ 72558 w 203177"/>
                  <a:gd name="connsiteY23" fmla="*/ 66047 h 170038"/>
                  <a:gd name="connsiteX24" fmla="*/ 70583 w 203177"/>
                  <a:gd name="connsiteY24" fmla="*/ 67133 h 170038"/>
                  <a:gd name="connsiteX25" fmla="*/ 75671 w 203177"/>
                  <a:gd name="connsiteY25" fmla="*/ 65850 h 170038"/>
                  <a:gd name="connsiteX26" fmla="*/ 72015 w 203177"/>
                  <a:gd name="connsiteY26" fmla="*/ 66541 h 170038"/>
                  <a:gd name="connsiteX27" fmla="*/ 77251 w 203177"/>
                  <a:gd name="connsiteY27" fmla="*/ 66195 h 170038"/>
                  <a:gd name="connsiteX28" fmla="*/ 87674 w 203177"/>
                  <a:gd name="connsiteY28" fmla="*/ 66343 h 170038"/>
                  <a:gd name="connsiteX29" fmla="*/ 89848 w 203177"/>
                  <a:gd name="connsiteY29" fmla="*/ 66590 h 170038"/>
                  <a:gd name="connsiteX30" fmla="*/ 93355 w 203177"/>
                  <a:gd name="connsiteY30" fmla="*/ 67479 h 170038"/>
                  <a:gd name="connsiteX31" fmla="*/ 100320 w 203177"/>
                  <a:gd name="connsiteY31" fmla="*/ 70838 h 170038"/>
                  <a:gd name="connsiteX32" fmla="*/ 106940 w 203177"/>
                  <a:gd name="connsiteY32" fmla="*/ 74691 h 170038"/>
                  <a:gd name="connsiteX33" fmla="*/ 106841 w 203177"/>
                  <a:gd name="connsiteY33" fmla="*/ 74346 h 170038"/>
                  <a:gd name="connsiteX34" fmla="*/ 110348 w 203177"/>
                  <a:gd name="connsiteY34" fmla="*/ 77112 h 170038"/>
                  <a:gd name="connsiteX35" fmla="*/ 121858 w 203177"/>
                  <a:gd name="connsiteY35" fmla="*/ 87733 h 170038"/>
                  <a:gd name="connsiteX36" fmla="*/ 132429 w 203177"/>
                  <a:gd name="connsiteY36" fmla="*/ 99490 h 170038"/>
                  <a:gd name="connsiteX37" fmla="*/ 134356 w 203177"/>
                  <a:gd name="connsiteY37" fmla="*/ 101811 h 170038"/>
                  <a:gd name="connsiteX38" fmla="*/ 139988 w 203177"/>
                  <a:gd name="connsiteY38" fmla="*/ 109172 h 170038"/>
                  <a:gd name="connsiteX39" fmla="*/ 158710 w 203177"/>
                  <a:gd name="connsiteY39" fmla="*/ 136144 h 170038"/>
                  <a:gd name="connsiteX40" fmla="*/ 182816 w 203177"/>
                  <a:gd name="connsiteY40" fmla="*/ 167067 h 170038"/>
                  <a:gd name="connsiteX41" fmla="*/ 179112 w 203177"/>
                  <a:gd name="connsiteY41" fmla="*/ 162473 h 170038"/>
                  <a:gd name="connsiteX42" fmla="*/ 183014 w 203177"/>
                  <a:gd name="connsiteY42" fmla="*/ 168994 h 170038"/>
                  <a:gd name="connsiteX43" fmla="*/ 185830 w 203177"/>
                  <a:gd name="connsiteY43" fmla="*/ 169932 h 170038"/>
                  <a:gd name="connsiteX44" fmla="*/ 185830 w 203177"/>
                  <a:gd name="connsiteY44" fmla="*/ 169932 h 17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203177" h="170038">
                    <a:moveTo>
                      <a:pt x="185830" y="169932"/>
                    </a:moveTo>
                    <a:cubicBezTo>
                      <a:pt x="198969" y="165684"/>
                      <a:pt x="205046" y="152593"/>
                      <a:pt x="202674" y="139552"/>
                    </a:cubicBezTo>
                    <a:cubicBezTo>
                      <a:pt x="200303" y="126708"/>
                      <a:pt x="194227" y="115050"/>
                      <a:pt x="188596" y="103392"/>
                    </a:cubicBezTo>
                    <a:cubicBezTo>
                      <a:pt x="178765" y="83040"/>
                      <a:pt x="167997" y="63824"/>
                      <a:pt x="153523" y="46386"/>
                    </a:cubicBezTo>
                    <a:cubicBezTo>
                      <a:pt x="137864" y="27516"/>
                      <a:pt x="116721" y="11462"/>
                      <a:pt x="93355" y="3557"/>
                    </a:cubicBezTo>
                    <a:cubicBezTo>
                      <a:pt x="62333" y="-6915"/>
                      <a:pt x="23851" y="6324"/>
                      <a:pt x="7896" y="35519"/>
                    </a:cubicBezTo>
                    <a:cubicBezTo>
                      <a:pt x="-848" y="51524"/>
                      <a:pt x="-650" y="69258"/>
                      <a:pt x="683" y="86893"/>
                    </a:cubicBezTo>
                    <a:cubicBezTo>
                      <a:pt x="1523" y="97761"/>
                      <a:pt x="2857" y="109271"/>
                      <a:pt x="8834" y="118607"/>
                    </a:cubicBezTo>
                    <a:cubicBezTo>
                      <a:pt x="11403" y="122609"/>
                      <a:pt x="14713" y="126363"/>
                      <a:pt x="18022" y="129771"/>
                    </a:cubicBezTo>
                    <a:cubicBezTo>
                      <a:pt x="18714" y="130512"/>
                      <a:pt x="19504" y="131303"/>
                      <a:pt x="20245" y="132043"/>
                    </a:cubicBezTo>
                    <a:cubicBezTo>
                      <a:pt x="21036" y="132784"/>
                      <a:pt x="27853" y="138317"/>
                      <a:pt x="25185" y="135995"/>
                    </a:cubicBezTo>
                    <a:cubicBezTo>
                      <a:pt x="32200" y="142022"/>
                      <a:pt x="42919" y="142466"/>
                      <a:pt x="49539" y="135403"/>
                    </a:cubicBezTo>
                    <a:cubicBezTo>
                      <a:pt x="46723" y="137428"/>
                      <a:pt x="47711" y="136539"/>
                      <a:pt x="52552" y="132784"/>
                    </a:cubicBezTo>
                    <a:cubicBezTo>
                      <a:pt x="54182" y="130611"/>
                      <a:pt x="55763" y="128487"/>
                      <a:pt x="57344" y="126313"/>
                    </a:cubicBezTo>
                    <a:cubicBezTo>
                      <a:pt x="52947" y="132043"/>
                      <a:pt x="61394" y="121126"/>
                      <a:pt x="62432" y="119348"/>
                    </a:cubicBezTo>
                    <a:cubicBezTo>
                      <a:pt x="68261" y="109814"/>
                      <a:pt x="69496" y="98996"/>
                      <a:pt x="69446" y="88079"/>
                    </a:cubicBezTo>
                    <a:cubicBezTo>
                      <a:pt x="69397" y="81657"/>
                      <a:pt x="69100" y="75087"/>
                      <a:pt x="68656" y="68714"/>
                    </a:cubicBezTo>
                    <a:cubicBezTo>
                      <a:pt x="68162" y="60959"/>
                      <a:pt x="67421" y="74593"/>
                      <a:pt x="68853" y="67578"/>
                    </a:cubicBezTo>
                    <a:cubicBezTo>
                      <a:pt x="69990" y="64022"/>
                      <a:pt x="69644" y="64812"/>
                      <a:pt x="67915" y="69900"/>
                    </a:cubicBezTo>
                    <a:cubicBezTo>
                      <a:pt x="68557" y="68616"/>
                      <a:pt x="69348" y="67430"/>
                      <a:pt x="70138" y="66245"/>
                    </a:cubicBezTo>
                    <a:cubicBezTo>
                      <a:pt x="66927" y="70394"/>
                      <a:pt x="66532" y="71085"/>
                      <a:pt x="68952" y="68319"/>
                    </a:cubicBezTo>
                    <a:cubicBezTo>
                      <a:pt x="71076" y="66343"/>
                      <a:pt x="70978" y="66294"/>
                      <a:pt x="68755" y="68171"/>
                    </a:cubicBezTo>
                    <a:cubicBezTo>
                      <a:pt x="66433" y="69949"/>
                      <a:pt x="66433" y="69999"/>
                      <a:pt x="68804" y="68270"/>
                    </a:cubicBezTo>
                    <a:cubicBezTo>
                      <a:pt x="70039" y="67479"/>
                      <a:pt x="71274" y="66738"/>
                      <a:pt x="72558" y="66047"/>
                    </a:cubicBezTo>
                    <a:cubicBezTo>
                      <a:pt x="67816" y="68072"/>
                      <a:pt x="67174" y="68418"/>
                      <a:pt x="70583" y="67133"/>
                    </a:cubicBezTo>
                    <a:cubicBezTo>
                      <a:pt x="72262" y="66590"/>
                      <a:pt x="73942" y="66146"/>
                      <a:pt x="75671" y="65850"/>
                    </a:cubicBezTo>
                    <a:cubicBezTo>
                      <a:pt x="74436" y="66096"/>
                      <a:pt x="73250" y="66294"/>
                      <a:pt x="72015" y="66541"/>
                    </a:cubicBezTo>
                    <a:cubicBezTo>
                      <a:pt x="73744" y="66442"/>
                      <a:pt x="75522" y="66343"/>
                      <a:pt x="77251" y="66195"/>
                    </a:cubicBezTo>
                    <a:cubicBezTo>
                      <a:pt x="80759" y="65997"/>
                      <a:pt x="84167" y="66195"/>
                      <a:pt x="87674" y="66343"/>
                    </a:cubicBezTo>
                    <a:cubicBezTo>
                      <a:pt x="95331" y="66639"/>
                      <a:pt x="82290" y="64466"/>
                      <a:pt x="89848" y="66590"/>
                    </a:cubicBezTo>
                    <a:cubicBezTo>
                      <a:pt x="91528" y="67035"/>
                      <a:pt x="100568" y="68566"/>
                      <a:pt x="93355" y="67479"/>
                    </a:cubicBezTo>
                    <a:cubicBezTo>
                      <a:pt x="95578" y="67825"/>
                      <a:pt x="98345" y="69752"/>
                      <a:pt x="100320" y="70838"/>
                    </a:cubicBezTo>
                    <a:cubicBezTo>
                      <a:pt x="102593" y="72024"/>
                      <a:pt x="104717" y="73457"/>
                      <a:pt x="106940" y="74691"/>
                    </a:cubicBezTo>
                    <a:cubicBezTo>
                      <a:pt x="109410" y="76371"/>
                      <a:pt x="109410" y="76273"/>
                      <a:pt x="106841" y="74346"/>
                    </a:cubicBezTo>
                    <a:cubicBezTo>
                      <a:pt x="108027" y="75235"/>
                      <a:pt x="109212" y="76174"/>
                      <a:pt x="110348" y="77112"/>
                    </a:cubicBezTo>
                    <a:cubicBezTo>
                      <a:pt x="114399" y="80422"/>
                      <a:pt x="118203" y="83978"/>
                      <a:pt x="121858" y="87733"/>
                    </a:cubicBezTo>
                    <a:cubicBezTo>
                      <a:pt x="125563" y="91487"/>
                      <a:pt x="128972" y="95538"/>
                      <a:pt x="132429" y="99490"/>
                    </a:cubicBezTo>
                    <a:cubicBezTo>
                      <a:pt x="135986" y="103541"/>
                      <a:pt x="131293" y="97860"/>
                      <a:pt x="134356" y="101811"/>
                    </a:cubicBezTo>
                    <a:cubicBezTo>
                      <a:pt x="136233" y="104232"/>
                      <a:pt x="138160" y="106702"/>
                      <a:pt x="139988" y="109172"/>
                    </a:cubicBezTo>
                    <a:cubicBezTo>
                      <a:pt x="146508" y="117965"/>
                      <a:pt x="152782" y="126956"/>
                      <a:pt x="158710" y="136144"/>
                    </a:cubicBezTo>
                    <a:cubicBezTo>
                      <a:pt x="166070" y="147554"/>
                      <a:pt x="169874" y="160892"/>
                      <a:pt x="182816" y="167067"/>
                    </a:cubicBezTo>
                    <a:cubicBezTo>
                      <a:pt x="181581" y="165536"/>
                      <a:pt x="180346" y="164005"/>
                      <a:pt x="179112" y="162473"/>
                    </a:cubicBezTo>
                    <a:cubicBezTo>
                      <a:pt x="180198" y="165042"/>
                      <a:pt x="181285" y="166820"/>
                      <a:pt x="183014" y="168994"/>
                    </a:cubicBezTo>
                    <a:cubicBezTo>
                      <a:pt x="183804" y="169734"/>
                      <a:pt x="184742" y="170278"/>
                      <a:pt x="185830" y="169932"/>
                    </a:cubicBezTo>
                    <a:lnTo>
                      <a:pt x="185830" y="169932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6" name="任意多边形: 形状 375"/>
              <p:cNvSpPr/>
              <p:nvPr/>
            </p:nvSpPr>
            <p:spPr>
              <a:xfrm>
                <a:off x="4271869" y="6155506"/>
                <a:ext cx="127275" cy="116677"/>
              </a:xfrm>
              <a:custGeom>
                <a:avLst/>
                <a:gdLst>
                  <a:gd name="connsiteX0" fmla="*/ 37 w 127275"/>
                  <a:gd name="connsiteY0" fmla="*/ 20303 h 116677"/>
                  <a:gd name="connsiteX1" fmla="*/ 7151 w 127275"/>
                  <a:gd name="connsiteY1" fmla="*/ 36505 h 116677"/>
                  <a:gd name="connsiteX2" fmla="*/ 11992 w 127275"/>
                  <a:gd name="connsiteY2" fmla="*/ 41593 h 116677"/>
                  <a:gd name="connsiteX3" fmla="*/ 22217 w 127275"/>
                  <a:gd name="connsiteY3" fmla="*/ 51227 h 116677"/>
                  <a:gd name="connsiteX4" fmla="*/ 43706 w 127275"/>
                  <a:gd name="connsiteY4" fmla="*/ 70640 h 116677"/>
                  <a:gd name="connsiteX5" fmla="*/ 63910 w 127275"/>
                  <a:gd name="connsiteY5" fmla="*/ 90399 h 116677"/>
                  <a:gd name="connsiteX6" fmla="*/ 89004 w 127275"/>
                  <a:gd name="connsiteY6" fmla="*/ 113469 h 116677"/>
                  <a:gd name="connsiteX7" fmla="*/ 120372 w 127275"/>
                  <a:gd name="connsiteY7" fmla="*/ 108628 h 116677"/>
                  <a:gd name="connsiteX8" fmla="*/ 123682 w 127275"/>
                  <a:gd name="connsiteY8" fmla="*/ 77012 h 116677"/>
                  <a:gd name="connsiteX9" fmla="*/ 111480 w 127275"/>
                  <a:gd name="connsiteY9" fmla="*/ 62045 h 116677"/>
                  <a:gd name="connsiteX10" fmla="*/ 100465 w 127275"/>
                  <a:gd name="connsiteY10" fmla="*/ 51967 h 116677"/>
                  <a:gd name="connsiteX11" fmla="*/ 78235 w 127275"/>
                  <a:gd name="connsiteY11" fmla="*/ 33245 h 116677"/>
                  <a:gd name="connsiteX12" fmla="*/ 51708 w 127275"/>
                  <a:gd name="connsiteY12" fmla="*/ 13634 h 116677"/>
                  <a:gd name="connsiteX13" fmla="*/ 14165 w 127275"/>
                  <a:gd name="connsiteY13" fmla="*/ 790 h 116677"/>
                  <a:gd name="connsiteX14" fmla="*/ 37 w 127275"/>
                  <a:gd name="connsiteY14" fmla="*/ 20303 h 116677"/>
                  <a:gd name="connsiteX15" fmla="*/ 37 w 127275"/>
                  <a:gd name="connsiteY15" fmla="*/ 20303 h 11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7275" h="116677">
                    <a:moveTo>
                      <a:pt x="37" y="20303"/>
                    </a:moveTo>
                    <a:cubicBezTo>
                      <a:pt x="482" y="27021"/>
                      <a:pt x="2705" y="31664"/>
                      <a:pt x="7151" y="36505"/>
                    </a:cubicBezTo>
                    <a:cubicBezTo>
                      <a:pt x="8731" y="38235"/>
                      <a:pt x="10362" y="39865"/>
                      <a:pt x="11992" y="41593"/>
                    </a:cubicBezTo>
                    <a:cubicBezTo>
                      <a:pt x="15252" y="45052"/>
                      <a:pt x="18661" y="48114"/>
                      <a:pt x="22217" y="51227"/>
                    </a:cubicBezTo>
                    <a:cubicBezTo>
                      <a:pt x="29479" y="57599"/>
                      <a:pt x="36642" y="64070"/>
                      <a:pt x="43706" y="70640"/>
                    </a:cubicBezTo>
                    <a:cubicBezTo>
                      <a:pt x="50621" y="77062"/>
                      <a:pt x="57340" y="83632"/>
                      <a:pt x="63910" y="90399"/>
                    </a:cubicBezTo>
                    <a:cubicBezTo>
                      <a:pt x="71814" y="98550"/>
                      <a:pt x="79223" y="107442"/>
                      <a:pt x="89004" y="113469"/>
                    </a:cubicBezTo>
                    <a:cubicBezTo>
                      <a:pt x="98390" y="119248"/>
                      <a:pt x="113111" y="116976"/>
                      <a:pt x="120372" y="108628"/>
                    </a:cubicBezTo>
                    <a:cubicBezTo>
                      <a:pt x="128276" y="99587"/>
                      <a:pt x="129412" y="87534"/>
                      <a:pt x="123682" y="77012"/>
                    </a:cubicBezTo>
                    <a:cubicBezTo>
                      <a:pt x="120965" y="72023"/>
                      <a:pt x="115680" y="66194"/>
                      <a:pt x="111480" y="62045"/>
                    </a:cubicBezTo>
                    <a:cubicBezTo>
                      <a:pt x="107973" y="58537"/>
                      <a:pt x="104170" y="55277"/>
                      <a:pt x="100465" y="51967"/>
                    </a:cubicBezTo>
                    <a:cubicBezTo>
                      <a:pt x="93203" y="45546"/>
                      <a:pt x="85793" y="39272"/>
                      <a:pt x="78235" y="33245"/>
                    </a:cubicBezTo>
                    <a:cubicBezTo>
                      <a:pt x="69640" y="26379"/>
                      <a:pt x="60797" y="19809"/>
                      <a:pt x="51708" y="13634"/>
                    </a:cubicBezTo>
                    <a:cubicBezTo>
                      <a:pt x="41186" y="6422"/>
                      <a:pt x="27206" y="-2766"/>
                      <a:pt x="14165" y="790"/>
                    </a:cubicBezTo>
                    <a:cubicBezTo>
                      <a:pt x="6015" y="3063"/>
                      <a:pt x="-556" y="11855"/>
                      <a:pt x="37" y="20303"/>
                    </a:cubicBezTo>
                    <a:lnTo>
                      <a:pt x="37" y="20303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7" name="任意多边形: 形状 376"/>
              <p:cNvSpPr/>
              <p:nvPr/>
            </p:nvSpPr>
            <p:spPr>
              <a:xfrm>
                <a:off x="4270870" y="6377494"/>
                <a:ext cx="139612" cy="107390"/>
              </a:xfrm>
              <a:custGeom>
                <a:avLst/>
                <a:gdLst>
                  <a:gd name="connsiteX0" fmla="*/ 2123 w 139612"/>
                  <a:gd name="connsiteY0" fmla="*/ 24907 h 107390"/>
                  <a:gd name="connsiteX1" fmla="*/ 3209 w 139612"/>
                  <a:gd name="connsiteY1" fmla="*/ 27525 h 107390"/>
                  <a:gd name="connsiteX2" fmla="*/ 7359 w 139612"/>
                  <a:gd name="connsiteY2" fmla="*/ 32168 h 107390"/>
                  <a:gd name="connsiteX3" fmla="*/ 13188 w 139612"/>
                  <a:gd name="connsiteY3" fmla="*/ 36960 h 107390"/>
                  <a:gd name="connsiteX4" fmla="*/ 26773 w 139612"/>
                  <a:gd name="connsiteY4" fmla="*/ 45160 h 107390"/>
                  <a:gd name="connsiteX5" fmla="*/ 50188 w 139612"/>
                  <a:gd name="connsiteY5" fmla="*/ 59683 h 107390"/>
                  <a:gd name="connsiteX6" fmla="*/ 56017 w 139612"/>
                  <a:gd name="connsiteY6" fmla="*/ 63784 h 107390"/>
                  <a:gd name="connsiteX7" fmla="*/ 57498 w 139612"/>
                  <a:gd name="connsiteY7" fmla="*/ 64920 h 107390"/>
                  <a:gd name="connsiteX8" fmla="*/ 68515 w 139612"/>
                  <a:gd name="connsiteY8" fmla="*/ 73811 h 107390"/>
                  <a:gd name="connsiteX9" fmla="*/ 88867 w 139612"/>
                  <a:gd name="connsiteY9" fmla="*/ 92287 h 107390"/>
                  <a:gd name="connsiteX10" fmla="*/ 104625 w 139612"/>
                  <a:gd name="connsiteY10" fmla="*/ 104933 h 107390"/>
                  <a:gd name="connsiteX11" fmla="*/ 131349 w 139612"/>
                  <a:gd name="connsiteY11" fmla="*/ 102413 h 107390"/>
                  <a:gd name="connsiteX12" fmla="*/ 138512 w 139612"/>
                  <a:gd name="connsiteY12" fmla="*/ 75688 h 107390"/>
                  <a:gd name="connsiteX13" fmla="*/ 124977 w 139612"/>
                  <a:gd name="connsiteY13" fmla="*/ 56868 h 107390"/>
                  <a:gd name="connsiteX14" fmla="*/ 77307 w 139612"/>
                  <a:gd name="connsiteY14" fmla="*/ 21399 h 107390"/>
                  <a:gd name="connsiteX15" fmla="*/ 50188 w 139612"/>
                  <a:gd name="connsiteY15" fmla="*/ 8062 h 107390"/>
                  <a:gd name="connsiteX16" fmla="*/ 31663 w 139612"/>
                  <a:gd name="connsiteY16" fmla="*/ 1393 h 107390"/>
                  <a:gd name="connsiteX17" fmla="*/ 21290 w 139612"/>
                  <a:gd name="connsiteY17" fmla="*/ 158 h 107390"/>
                  <a:gd name="connsiteX18" fmla="*/ 18029 w 139612"/>
                  <a:gd name="connsiteY18" fmla="*/ 10 h 107390"/>
                  <a:gd name="connsiteX19" fmla="*/ 13238 w 139612"/>
                  <a:gd name="connsiteY19" fmla="*/ 751 h 107390"/>
                  <a:gd name="connsiteX20" fmla="*/ 10669 w 139612"/>
                  <a:gd name="connsiteY20" fmla="*/ 2035 h 107390"/>
                  <a:gd name="connsiteX21" fmla="*/ 2123 w 139612"/>
                  <a:gd name="connsiteY21" fmla="*/ 24907 h 107390"/>
                  <a:gd name="connsiteX22" fmla="*/ 2123 w 139612"/>
                  <a:gd name="connsiteY22" fmla="*/ 24907 h 107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9612" h="107390">
                    <a:moveTo>
                      <a:pt x="2123" y="24907"/>
                    </a:moveTo>
                    <a:cubicBezTo>
                      <a:pt x="-347" y="20164"/>
                      <a:pt x="3012" y="27229"/>
                      <a:pt x="3209" y="27525"/>
                    </a:cubicBezTo>
                    <a:cubicBezTo>
                      <a:pt x="4296" y="29304"/>
                      <a:pt x="5877" y="30785"/>
                      <a:pt x="7359" y="32168"/>
                    </a:cubicBezTo>
                    <a:cubicBezTo>
                      <a:pt x="9236" y="33848"/>
                      <a:pt x="11163" y="35478"/>
                      <a:pt x="13188" y="36960"/>
                    </a:cubicBezTo>
                    <a:cubicBezTo>
                      <a:pt x="17387" y="40072"/>
                      <a:pt x="22179" y="42641"/>
                      <a:pt x="26773" y="45160"/>
                    </a:cubicBezTo>
                    <a:cubicBezTo>
                      <a:pt x="34825" y="49606"/>
                      <a:pt x="42580" y="54497"/>
                      <a:pt x="50188" y="59683"/>
                    </a:cubicBezTo>
                    <a:cubicBezTo>
                      <a:pt x="52164" y="61017"/>
                      <a:pt x="54090" y="62400"/>
                      <a:pt x="56017" y="63784"/>
                    </a:cubicBezTo>
                    <a:cubicBezTo>
                      <a:pt x="59524" y="66254"/>
                      <a:pt x="52756" y="61314"/>
                      <a:pt x="57498" y="64920"/>
                    </a:cubicBezTo>
                    <a:cubicBezTo>
                      <a:pt x="61253" y="67785"/>
                      <a:pt x="64908" y="70748"/>
                      <a:pt x="68515" y="73811"/>
                    </a:cubicBezTo>
                    <a:cubicBezTo>
                      <a:pt x="75480" y="79739"/>
                      <a:pt x="82346" y="85914"/>
                      <a:pt x="88867" y="92287"/>
                    </a:cubicBezTo>
                    <a:cubicBezTo>
                      <a:pt x="93807" y="97128"/>
                      <a:pt x="97956" y="102314"/>
                      <a:pt x="104625" y="104933"/>
                    </a:cubicBezTo>
                    <a:cubicBezTo>
                      <a:pt x="113517" y="108440"/>
                      <a:pt x="123643" y="108687"/>
                      <a:pt x="131349" y="102413"/>
                    </a:cubicBezTo>
                    <a:cubicBezTo>
                      <a:pt x="139204" y="96041"/>
                      <a:pt x="141130" y="85173"/>
                      <a:pt x="138512" y="75688"/>
                    </a:cubicBezTo>
                    <a:cubicBezTo>
                      <a:pt x="136339" y="67785"/>
                      <a:pt x="130658" y="62351"/>
                      <a:pt x="124977" y="56868"/>
                    </a:cubicBezTo>
                    <a:cubicBezTo>
                      <a:pt x="110701" y="43085"/>
                      <a:pt x="94449" y="31378"/>
                      <a:pt x="77307" y="21399"/>
                    </a:cubicBezTo>
                    <a:cubicBezTo>
                      <a:pt x="68613" y="16361"/>
                      <a:pt x="59475" y="11965"/>
                      <a:pt x="50188" y="8062"/>
                    </a:cubicBezTo>
                    <a:cubicBezTo>
                      <a:pt x="44112" y="5493"/>
                      <a:pt x="37986" y="3073"/>
                      <a:pt x="31663" y="1393"/>
                    </a:cubicBezTo>
                    <a:cubicBezTo>
                      <a:pt x="28255" y="504"/>
                      <a:pt x="24797" y="306"/>
                      <a:pt x="21290" y="158"/>
                    </a:cubicBezTo>
                    <a:cubicBezTo>
                      <a:pt x="20252" y="109"/>
                      <a:pt x="19067" y="-39"/>
                      <a:pt x="18029" y="10"/>
                    </a:cubicBezTo>
                    <a:cubicBezTo>
                      <a:pt x="16448" y="257"/>
                      <a:pt x="14818" y="504"/>
                      <a:pt x="13238" y="751"/>
                    </a:cubicBezTo>
                    <a:cubicBezTo>
                      <a:pt x="8396" y="2825"/>
                      <a:pt x="7507" y="3270"/>
                      <a:pt x="10669" y="2035"/>
                    </a:cubicBezTo>
                    <a:cubicBezTo>
                      <a:pt x="1085" y="5938"/>
                      <a:pt x="-2768" y="15571"/>
                      <a:pt x="2123" y="24907"/>
                    </a:cubicBezTo>
                    <a:lnTo>
                      <a:pt x="2123" y="24907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8" name="任意多边形: 形状 377"/>
              <p:cNvSpPr/>
              <p:nvPr/>
            </p:nvSpPr>
            <p:spPr>
              <a:xfrm>
                <a:off x="4477977" y="6071904"/>
                <a:ext cx="90914" cy="184106"/>
              </a:xfrm>
              <a:custGeom>
                <a:avLst/>
                <a:gdLst>
                  <a:gd name="connsiteX0" fmla="*/ 514 w 90914"/>
                  <a:gd name="connsiteY0" fmla="*/ 16865 h 184106"/>
                  <a:gd name="connsiteX1" fmla="*/ 415 w 90914"/>
                  <a:gd name="connsiteY1" fmla="*/ 16124 h 184106"/>
                  <a:gd name="connsiteX2" fmla="*/ 1403 w 90914"/>
                  <a:gd name="connsiteY2" fmla="*/ 21903 h 184106"/>
                  <a:gd name="connsiteX3" fmla="*/ 1848 w 90914"/>
                  <a:gd name="connsiteY3" fmla="*/ 22249 h 184106"/>
                  <a:gd name="connsiteX4" fmla="*/ 2045 w 90914"/>
                  <a:gd name="connsiteY4" fmla="*/ 26498 h 184106"/>
                  <a:gd name="connsiteX5" fmla="*/ 8170 w 90914"/>
                  <a:gd name="connsiteY5" fmla="*/ 50900 h 184106"/>
                  <a:gd name="connsiteX6" fmla="*/ 8862 w 90914"/>
                  <a:gd name="connsiteY6" fmla="*/ 52234 h 184106"/>
                  <a:gd name="connsiteX7" fmla="*/ 10789 w 90914"/>
                  <a:gd name="connsiteY7" fmla="*/ 61719 h 184106"/>
                  <a:gd name="connsiteX8" fmla="*/ 14098 w 90914"/>
                  <a:gd name="connsiteY8" fmla="*/ 72389 h 184106"/>
                  <a:gd name="connsiteX9" fmla="*/ 20372 w 90914"/>
                  <a:gd name="connsiteY9" fmla="*/ 93828 h 184106"/>
                  <a:gd name="connsiteX10" fmla="*/ 31734 w 90914"/>
                  <a:gd name="connsiteY10" fmla="*/ 137151 h 184106"/>
                  <a:gd name="connsiteX11" fmla="*/ 34253 w 90914"/>
                  <a:gd name="connsiteY11" fmla="*/ 148067 h 184106"/>
                  <a:gd name="connsiteX12" fmla="*/ 38699 w 90914"/>
                  <a:gd name="connsiteY12" fmla="*/ 157157 h 184106"/>
                  <a:gd name="connsiteX13" fmla="*/ 39045 w 90914"/>
                  <a:gd name="connsiteY13" fmla="*/ 158244 h 184106"/>
                  <a:gd name="connsiteX14" fmla="*/ 57421 w 90914"/>
                  <a:gd name="connsiteY14" fmla="*/ 181362 h 184106"/>
                  <a:gd name="connsiteX15" fmla="*/ 83800 w 90914"/>
                  <a:gd name="connsiteY15" fmla="*/ 173754 h 184106"/>
                  <a:gd name="connsiteX16" fmla="*/ 90419 w 90914"/>
                  <a:gd name="connsiteY16" fmla="*/ 144461 h 184106"/>
                  <a:gd name="connsiteX17" fmla="*/ 90913 w 90914"/>
                  <a:gd name="connsiteY17" fmla="*/ 138929 h 184106"/>
                  <a:gd name="connsiteX18" fmla="*/ 88789 w 90914"/>
                  <a:gd name="connsiteY18" fmla="*/ 127172 h 184106"/>
                  <a:gd name="connsiteX19" fmla="*/ 85874 w 90914"/>
                  <a:gd name="connsiteY19" fmla="*/ 114921 h 184106"/>
                  <a:gd name="connsiteX20" fmla="*/ 69919 w 90914"/>
                  <a:gd name="connsiteY20" fmla="*/ 67152 h 184106"/>
                  <a:gd name="connsiteX21" fmla="*/ 58360 w 90914"/>
                  <a:gd name="connsiteY21" fmla="*/ 41762 h 184106"/>
                  <a:gd name="connsiteX22" fmla="*/ 52382 w 90914"/>
                  <a:gd name="connsiteY22" fmla="*/ 32920 h 184106"/>
                  <a:gd name="connsiteX23" fmla="*/ 52036 w 90914"/>
                  <a:gd name="connsiteY23" fmla="*/ 31092 h 184106"/>
                  <a:gd name="connsiteX24" fmla="*/ 45417 w 90914"/>
                  <a:gd name="connsiteY24" fmla="*/ 20520 h 184106"/>
                  <a:gd name="connsiteX25" fmla="*/ 26645 w 90914"/>
                  <a:gd name="connsiteY25" fmla="*/ 2539 h 184106"/>
                  <a:gd name="connsiteX26" fmla="*/ 11579 w 90914"/>
                  <a:gd name="connsiteY26" fmla="*/ 662 h 184106"/>
                  <a:gd name="connsiteX27" fmla="*/ 9307 w 90914"/>
                  <a:gd name="connsiteY27" fmla="*/ 1650 h 184106"/>
                  <a:gd name="connsiteX28" fmla="*/ 3132 w 90914"/>
                  <a:gd name="connsiteY28" fmla="*/ 5651 h 184106"/>
                  <a:gd name="connsiteX29" fmla="*/ 514 w 90914"/>
                  <a:gd name="connsiteY29" fmla="*/ 16865 h 184106"/>
                  <a:gd name="connsiteX30" fmla="*/ 514 w 90914"/>
                  <a:gd name="connsiteY30" fmla="*/ 16865 h 184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0914" h="184106">
                    <a:moveTo>
                      <a:pt x="514" y="16865"/>
                    </a:moveTo>
                    <a:cubicBezTo>
                      <a:pt x="909" y="18149"/>
                      <a:pt x="860" y="17902"/>
                      <a:pt x="415" y="16124"/>
                    </a:cubicBezTo>
                    <a:cubicBezTo>
                      <a:pt x="662" y="18051"/>
                      <a:pt x="1008" y="20026"/>
                      <a:pt x="1403" y="21903"/>
                    </a:cubicBezTo>
                    <a:cubicBezTo>
                      <a:pt x="1996" y="24077"/>
                      <a:pt x="2144" y="24225"/>
                      <a:pt x="1848" y="22249"/>
                    </a:cubicBezTo>
                    <a:cubicBezTo>
                      <a:pt x="1897" y="23682"/>
                      <a:pt x="1996" y="25114"/>
                      <a:pt x="2045" y="26498"/>
                    </a:cubicBezTo>
                    <a:cubicBezTo>
                      <a:pt x="2786" y="34352"/>
                      <a:pt x="5404" y="43442"/>
                      <a:pt x="8170" y="50900"/>
                    </a:cubicBezTo>
                    <a:cubicBezTo>
                      <a:pt x="8862" y="54012"/>
                      <a:pt x="9109" y="54457"/>
                      <a:pt x="8862" y="52234"/>
                    </a:cubicBezTo>
                    <a:cubicBezTo>
                      <a:pt x="9010" y="55494"/>
                      <a:pt x="9652" y="58656"/>
                      <a:pt x="10789" y="61719"/>
                    </a:cubicBezTo>
                    <a:cubicBezTo>
                      <a:pt x="11777" y="65275"/>
                      <a:pt x="13012" y="68832"/>
                      <a:pt x="14098" y="72389"/>
                    </a:cubicBezTo>
                    <a:cubicBezTo>
                      <a:pt x="16222" y="79552"/>
                      <a:pt x="18347" y="86665"/>
                      <a:pt x="20372" y="93828"/>
                    </a:cubicBezTo>
                    <a:cubicBezTo>
                      <a:pt x="24423" y="108154"/>
                      <a:pt x="28226" y="122676"/>
                      <a:pt x="31734" y="137151"/>
                    </a:cubicBezTo>
                    <a:cubicBezTo>
                      <a:pt x="32623" y="140707"/>
                      <a:pt x="33117" y="144560"/>
                      <a:pt x="34253" y="148067"/>
                    </a:cubicBezTo>
                    <a:cubicBezTo>
                      <a:pt x="35389" y="151278"/>
                      <a:pt x="36871" y="154341"/>
                      <a:pt x="38699" y="157157"/>
                    </a:cubicBezTo>
                    <a:cubicBezTo>
                      <a:pt x="37662" y="154786"/>
                      <a:pt x="37760" y="155132"/>
                      <a:pt x="39045" y="158244"/>
                    </a:cubicBezTo>
                    <a:cubicBezTo>
                      <a:pt x="43095" y="168025"/>
                      <a:pt x="48924" y="175138"/>
                      <a:pt x="57421" y="181362"/>
                    </a:cubicBezTo>
                    <a:cubicBezTo>
                      <a:pt x="66412" y="187981"/>
                      <a:pt x="78514" y="181510"/>
                      <a:pt x="83800" y="173754"/>
                    </a:cubicBezTo>
                    <a:cubicBezTo>
                      <a:pt x="89480" y="165406"/>
                      <a:pt x="90864" y="154292"/>
                      <a:pt x="90419" y="144461"/>
                    </a:cubicBezTo>
                    <a:cubicBezTo>
                      <a:pt x="90667" y="150636"/>
                      <a:pt x="90864" y="139818"/>
                      <a:pt x="90913" y="138929"/>
                    </a:cubicBezTo>
                    <a:cubicBezTo>
                      <a:pt x="90963" y="135372"/>
                      <a:pt x="89629" y="130827"/>
                      <a:pt x="88789" y="127172"/>
                    </a:cubicBezTo>
                    <a:cubicBezTo>
                      <a:pt x="87850" y="123072"/>
                      <a:pt x="86863" y="119021"/>
                      <a:pt x="85874" y="114921"/>
                    </a:cubicBezTo>
                    <a:cubicBezTo>
                      <a:pt x="81725" y="98570"/>
                      <a:pt x="76291" y="82763"/>
                      <a:pt x="69919" y="67152"/>
                    </a:cubicBezTo>
                    <a:cubicBezTo>
                      <a:pt x="66412" y="58557"/>
                      <a:pt x="62410" y="50110"/>
                      <a:pt x="58360" y="41762"/>
                    </a:cubicBezTo>
                    <a:cubicBezTo>
                      <a:pt x="56729" y="38403"/>
                      <a:pt x="54210" y="36081"/>
                      <a:pt x="52382" y="32920"/>
                    </a:cubicBezTo>
                    <a:cubicBezTo>
                      <a:pt x="53617" y="35043"/>
                      <a:pt x="52333" y="31685"/>
                      <a:pt x="52036" y="31092"/>
                    </a:cubicBezTo>
                    <a:cubicBezTo>
                      <a:pt x="50209" y="27338"/>
                      <a:pt x="47739" y="23929"/>
                      <a:pt x="45417" y="20520"/>
                    </a:cubicBezTo>
                    <a:cubicBezTo>
                      <a:pt x="40280" y="12962"/>
                      <a:pt x="35290" y="6393"/>
                      <a:pt x="26645" y="2539"/>
                    </a:cubicBezTo>
                    <a:cubicBezTo>
                      <a:pt x="21953" y="464"/>
                      <a:pt x="16618" y="-869"/>
                      <a:pt x="11579" y="662"/>
                    </a:cubicBezTo>
                    <a:cubicBezTo>
                      <a:pt x="10690" y="909"/>
                      <a:pt x="5799" y="3182"/>
                      <a:pt x="9307" y="1650"/>
                    </a:cubicBezTo>
                    <a:cubicBezTo>
                      <a:pt x="6837" y="2737"/>
                      <a:pt x="5058" y="3774"/>
                      <a:pt x="3132" y="5651"/>
                    </a:cubicBezTo>
                    <a:cubicBezTo>
                      <a:pt x="316" y="8417"/>
                      <a:pt x="-721" y="13111"/>
                      <a:pt x="514" y="16865"/>
                    </a:cubicBezTo>
                    <a:lnTo>
                      <a:pt x="514" y="16865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  <p:grpSp>
          <p:nvGrpSpPr>
            <p:cNvPr id="363" name="图形 4"/>
            <p:cNvGrpSpPr/>
            <p:nvPr/>
          </p:nvGrpSpPr>
          <p:grpSpPr>
            <a:xfrm>
              <a:off x="4085427" y="5881733"/>
              <a:ext cx="810242" cy="1231742"/>
              <a:chOff x="4085427" y="5881733"/>
              <a:chExt cx="810242" cy="1231742"/>
            </a:xfrm>
            <a:solidFill>
              <a:srgbClr val="253529"/>
            </a:solidFill>
          </p:grpSpPr>
          <p:sp>
            <p:nvSpPr>
              <p:cNvPr id="364" name="任意多边形: 形状 363"/>
              <p:cNvSpPr/>
              <p:nvPr/>
            </p:nvSpPr>
            <p:spPr>
              <a:xfrm>
                <a:off x="4232096" y="6144779"/>
                <a:ext cx="663572" cy="968696"/>
              </a:xfrm>
              <a:custGeom>
                <a:avLst/>
                <a:gdLst>
                  <a:gd name="connsiteX0" fmla="*/ 663566 w 663572"/>
                  <a:gd name="connsiteY0" fmla="*/ 967973 h 968696"/>
                  <a:gd name="connsiteX1" fmla="*/ 501884 w 663572"/>
                  <a:gd name="connsiteY1" fmla="*/ 528128 h 968696"/>
                  <a:gd name="connsiteX2" fmla="*/ 220510 w 663572"/>
                  <a:gd name="connsiteY2" fmla="*/ 155959 h 968696"/>
                  <a:gd name="connsiteX3" fmla="*/ 123837 w 663572"/>
                  <a:gd name="connsiteY3" fmla="*/ 67239 h 968696"/>
                  <a:gd name="connsiteX4" fmla="*/ 69647 w 663572"/>
                  <a:gd name="connsiteY4" fmla="*/ 24953 h 968696"/>
                  <a:gd name="connsiteX5" fmla="*/ 40452 w 663572"/>
                  <a:gd name="connsiteY5" fmla="*/ 8553 h 968696"/>
                  <a:gd name="connsiteX6" fmla="*/ 6219 w 663572"/>
                  <a:gd name="connsiteY6" fmla="*/ 57 h 968696"/>
                  <a:gd name="connsiteX7" fmla="*/ 3749 w 663572"/>
                  <a:gd name="connsiteY7" fmla="*/ 9986 h 968696"/>
                  <a:gd name="connsiteX8" fmla="*/ 32548 w 663572"/>
                  <a:gd name="connsiteY8" fmla="*/ 22879 h 968696"/>
                  <a:gd name="connsiteX9" fmla="*/ 59273 w 663572"/>
                  <a:gd name="connsiteY9" fmla="*/ 37995 h 968696"/>
                  <a:gd name="connsiteX10" fmla="*/ 107585 w 663572"/>
                  <a:gd name="connsiteY10" fmla="*/ 74599 h 968696"/>
                  <a:gd name="connsiteX11" fmla="*/ 193686 w 663572"/>
                  <a:gd name="connsiteY11" fmla="*/ 151118 h 968696"/>
                  <a:gd name="connsiteX12" fmla="*/ 349687 w 663572"/>
                  <a:gd name="connsiteY12" fmla="*/ 323371 h 968696"/>
                  <a:gd name="connsiteX13" fmla="*/ 579489 w 663572"/>
                  <a:gd name="connsiteY13" fmla="*/ 722215 h 968696"/>
                  <a:gd name="connsiteX14" fmla="*/ 662430 w 663572"/>
                  <a:gd name="connsiteY14" fmla="*/ 968319 h 968696"/>
                  <a:gd name="connsiteX15" fmla="*/ 663566 w 663572"/>
                  <a:gd name="connsiteY15" fmla="*/ 967973 h 968696"/>
                  <a:gd name="connsiteX16" fmla="*/ 663566 w 663572"/>
                  <a:gd name="connsiteY16" fmla="*/ 967973 h 96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3572" h="968696">
                    <a:moveTo>
                      <a:pt x="663566" y="967973"/>
                    </a:moveTo>
                    <a:cubicBezTo>
                      <a:pt x="637780" y="813059"/>
                      <a:pt x="577958" y="664913"/>
                      <a:pt x="501884" y="528128"/>
                    </a:cubicBezTo>
                    <a:cubicBezTo>
                      <a:pt x="426107" y="391837"/>
                      <a:pt x="331064" y="265969"/>
                      <a:pt x="220510" y="155959"/>
                    </a:cubicBezTo>
                    <a:cubicBezTo>
                      <a:pt x="189487" y="125085"/>
                      <a:pt x="157230" y="95445"/>
                      <a:pt x="123837" y="67239"/>
                    </a:cubicBezTo>
                    <a:cubicBezTo>
                      <a:pt x="106350" y="52469"/>
                      <a:pt x="88714" y="37699"/>
                      <a:pt x="69647" y="24953"/>
                    </a:cubicBezTo>
                    <a:cubicBezTo>
                      <a:pt x="60360" y="18730"/>
                      <a:pt x="50628" y="13197"/>
                      <a:pt x="40452" y="8553"/>
                    </a:cubicBezTo>
                    <a:cubicBezTo>
                      <a:pt x="29485" y="3564"/>
                      <a:pt x="18173" y="1637"/>
                      <a:pt x="6219" y="57"/>
                    </a:cubicBezTo>
                    <a:cubicBezTo>
                      <a:pt x="-253" y="-783"/>
                      <a:pt x="-2624" y="7911"/>
                      <a:pt x="3749" y="9986"/>
                    </a:cubicBezTo>
                    <a:cubicBezTo>
                      <a:pt x="13826" y="13246"/>
                      <a:pt x="22965" y="18433"/>
                      <a:pt x="32548" y="22879"/>
                    </a:cubicBezTo>
                    <a:cubicBezTo>
                      <a:pt x="41835" y="27226"/>
                      <a:pt x="50677" y="32413"/>
                      <a:pt x="59273" y="37995"/>
                    </a:cubicBezTo>
                    <a:cubicBezTo>
                      <a:pt x="76266" y="48962"/>
                      <a:pt x="92024" y="61756"/>
                      <a:pt x="107585" y="74599"/>
                    </a:cubicBezTo>
                    <a:cubicBezTo>
                      <a:pt x="137224" y="99051"/>
                      <a:pt x="165924" y="124591"/>
                      <a:pt x="193686" y="151118"/>
                    </a:cubicBezTo>
                    <a:cubicBezTo>
                      <a:pt x="249704" y="204666"/>
                      <a:pt x="302067" y="262215"/>
                      <a:pt x="349687" y="323371"/>
                    </a:cubicBezTo>
                    <a:cubicBezTo>
                      <a:pt x="444285" y="444743"/>
                      <a:pt x="522088" y="579404"/>
                      <a:pt x="579489" y="722215"/>
                    </a:cubicBezTo>
                    <a:cubicBezTo>
                      <a:pt x="611796" y="802537"/>
                      <a:pt x="638718" y="885131"/>
                      <a:pt x="662430" y="968319"/>
                    </a:cubicBezTo>
                    <a:cubicBezTo>
                      <a:pt x="662677" y="969011"/>
                      <a:pt x="663665" y="968665"/>
                      <a:pt x="663566" y="967973"/>
                    </a:cubicBezTo>
                    <a:lnTo>
                      <a:pt x="663566" y="967973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65" name="任意多边形: 形状 364"/>
              <p:cNvSpPr/>
              <p:nvPr/>
            </p:nvSpPr>
            <p:spPr>
              <a:xfrm>
                <a:off x="4200553" y="6355448"/>
                <a:ext cx="551064" cy="363286"/>
              </a:xfrm>
              <a:custGeom>
                <a:avLst/>
                <a:gdLst>
                  <a:gd name="connsiteX0" fmla="*/ 763 w 551064"/>
                  <a:gd name="connsiteY0" fmla="*/ 2889 h 363286"/>
                  <a:gd name="connsiteX1" fmla="*/ 439175 w 551064"/>
                  <a:gd name="connsiteY1" fmla="*/ 250524 h 363286"/>
                  <a:gd name="connsiteX2" fmla="*/ 492032 w 551064"/>
                  <a:gd name="connsiteY2" fmla="*/ 303677 h 363286"/>
                  <a:gd name="connsiteX3" fmla="*/ 516138 w 551064"/>
                  <a:gd name="connsiteY3" fmla="*/ 332131 h 363286"/>
                  <a:gd name="connsiteX4" fmla="*/ 540590 w 551064"/>
                  <a:gd name="connsiteY4" fmla="*/ 361424 h 363286"/>
                  <a:gd name="connsiteX5" fmla="*/ 550371 w 551064"/>
                  <a:gd name="connsiteY5" fmla="*/ 353471 h 363286"/>
                  <a:gd name="connsiteX6" fmla="*/ 509173 w 551064"/>
                  <a:gd name="connsiteY6" fmla="*/ 298787 h 363286"/>
                  <a:gd name="connsiteX7" fmla="*/ 463084 w 551064"/>
                  <a:gd name="connsiteY7" fmla="*/ 250722 h 363286"/>
                  <a:gd name="connsiteX8" fmla="*/ 363793 w 551064"/>
                  <a:gd name="connsiteY8" fmla="*/ 171042 h 363286"/>
                  <a:gd name="connsiteX9" fmla="*/ 137251 w 551064"/>
                  <a:gd name="connsiteY9" fmla="*/ 50559 h 363286"/>
                  <a:gd name="connsiteX10" fmla="*/ 1849 w 551064"/>
                  <a:gd name="connsiteY10" fmla="*/ 74 h 363286"/>
                  <a:gd name="connsiteX11" fmla="*/ 763 w 551064"/>
                  <a:gd name="connsiteY11" fmla="*/ 2889 h 363286"/>
                  <a:gd name="connsiteX12" fmla="*/ 763 w 551064"/>
                  <a:gd name="connsiteY12" fmla="*/ 2889 h 36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1064" h="363286">
                    <a:moveTo>
                      <a:pt x="763" y="2889"/>
                    </a:moveTo>
                    <a:cubicBezTo>
                      <a:pt x="152614" y="75209"/>
                      <a:pt x="312567" y="135969"/>
                      <a:pt x="439175" y="250524"/>
                    </a:cubicBezTo>
                    <a:cubicBezTo>
                      <a:pt x="457699" y="267320"/>
                      <a:pt x="475384" y="285054"/>
                      <a:pt x="492032" y="303677"/>
                    </a:cubicBezTo>
                    <a:cubicBezTo>
                      <a:pt x="500330" y="312964"/>
                      <a:pt x="508382" y="322400"/>
                      <a:pt x="516138" y="332131"/>
                    </a:cubicBezTo>
                    <a:cubicBezTo>
                      <a:pt x="524091" y="342110"/>
                      <a:pt x="531303" y="352582"/>
                      <a:pt x="540590" y="361424"/>
                    </a:cubicBezTo>
                    <a:cubicBezTo>
                      <a:pt x="546172" y="366710"/>
                      <a:pt x="553336" y="359695"/>
                      <a:pt x="550371" y="353471"/>
                    </a:cubicBezTo>
                    <a:cubicBezTo>
                      <a:pt x="540788" y="333267"/>
                      <a:pt x="523795" y="315533"/>
                      <a:pt x="509173" y="298787"/>
                    </a:cubicBezTo>
                    <a:cubicBezTo>
                      <a:pt x="494601" y="282041"/>
                      <a:pt x="479188" y="266036"/>
                      <a:pt x="463084" y="250722"/>
                    </a:cubicBezTo>
                    <a:cubicBezTo>
                      <a:pt x="432309" y="221478"/>
                      <a:pt x="398866" y="194951"/>
                      <a:pt x="363793" y="171042"/>
                    </a:cubicBezTo>
                    <a:cubicBezTo>
                      <a:pt x="293103" y="122879"/>
                      <a:pt x="215844" y="84002"/>
                      <a:pt x="137251" y="50559"/>
                    </a:cubicBezTo>
                    <a:cubicBezTo>
                      <a:pt x="92842" y="31639"/>
                      <a:pt x="47543" y="15536"/>
                      <a:pt x="1849" y="74"/>
                    </a:cubicBezTo>
                    <a:cubicBezTo>
                      <a:pt x="219" y="-470"/>
                      <a:pt x="-769" y="2148"/>
                      <a:pt x="763" y="2889"/>
                    </a:cubicBezTo>
                    <a:lnTo>
                      <a:pt x="763" y="2889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66" name="任意多边形: 形状 365"/>
              <p:cNvSpPr/>
              <p:nvPr/>
            </p:nvSpPr>
            <p:spPr>
              <a:xfrm>
                <a:off x="4487517" y="6052217"/>
                <a:ext cx="102912" cy="410274"/>
              </a:xfrm>
              <a:custGeom>
                <a:avLst/>
                <a:gdLst>
                  <a:gd name="connsiteX0" fmla="*/ 113 w 102912"/>
                  <a:gd name="connsiteY0" fmla="*/ 1676 h 410274"/>
                  <a:gd name="connsiteX1" fmla="*/ 56971 w 102912"/>
                  <a:gd name="connsiteY1" fmla="*/ 156047 h 410274"/>
                  <a:gd name="connsiteX2" fmla="*/ 85177 w 102912"/>
                  <a:gd name="connsiteY2" fmla="*/ 318025 h 410274"/>
                  <a:gd name="connsiteX3" fmla="*/ 86708 w 102912"/>
                  <a:gd name="connsiteY3" fmla="*/ 364163 h 410274"/>
                  <a:gd name="connsiteX4" fmla="*/ 89821 w 102912"/>
                  <a:gd name="connsiteY4" fmla="*/ 408078 h 410274"/>
                  <a:gd name="connsiteX5" fmla="*/ 97823 w 102912"/>
                  <a:gd name="connsiteY5" fmla="*/ 407881 h 410274"/>
                  <a:gd name="connsiteX6" fmla="*/ 102812 w 102912"/>
                  <a:gd name="connsiteY6" fmla="*/ 369696 h 410274"/>
                  <a:gd name="connsiteX7" fmla="*/ 101726 w 102912"/>
                  <a:gd name="connsiteY7" fmla="*/ 328003 h 410274"/>
                  <a:gd name="connsiteX8" fmla="*/ 92587 w 102912"/>
                  <a:gd name="connsiteY8" fmla="*/ 244520 h 410274"/>
                  <a:gd name="connsiteX9" fmla="*/ 47387 w 102912"/>
                  <a:gd name="connsiteY9" fmla="*/ 82739 h 410274"/>
                  <a:gd name="connsiteX10" fmla="*/ 2534 w 102912"/>
                  <a:gd name="connsiteY10" fmla="*/ 540 h 410274"/>
                  <a:gd name="connsiteX11" fmla="*/ 113 w 102912"/>
                  <a:gd name="connsiteY11" fmla="*/ 1676 h 410274"/>
                  <a:gd name="connsiteX12" fmla="*/ 113 w 102912"/>
                  <a:gd name="connsiteY12" fmla="*/ 1676 h 410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912" h="410274">
                    <a:moveTo>
                      <a:pt x="113" y="1676"/>
                    </a:moveTo>
                    <a:cubicBezTo>
                      <a:pt x="20762" y="52408"/>
                      <a:pt x="41855" y="103289"/>
                      <a:pt x="56971" y="156047"/>
                    </a:cubicBezTo>
                    <a:cubicBezTo>
                      <a:pt x="72087" y="208903"/>
                      <a:pt x="81670" y="263143"/>
                      <a:pt x="85177" y="318025"/>
                    </a:cubicBezTo>
                    <a:cubicBezTo>
                      <a:pt x="86165" y="333388"/>
                      <a:pt x="86660" y="348751"/>
                      <a:pt x="86708" y="364163"/>
                    </a:cubicBezTo>
                    <a:cubicBezTo>
                      <a:pt x="86758" y="378093"/>
                      <a:pt x="83992" y="395086"/>
                      <a:pt x="89821" y="408078"/>
                    </a:cubicBezTo>
                    <a:cubicBezTo>
                      <a:pt x="91352" y="411437"/>
                      <a:pt x="96292" y="410598"/>
                      <a:pt x="97823" y="407881"/>
                    </a:cubicBezTo>
                    <a:cubicBezTo>
                      <a:pt x="104047" y="397161"/>
                      <a:pt x="102812" y="381700"/>
                      <a:pt x="102812" y="369696"/>
                    </a:cubicBezTo>
                    <a:cubicBezTo>
                      <a:pt x="102812" y="355815"/>
                      <a:pt x="102467" y="341884"/>
                      <a:pt x="101726" y="328003"/>
                    </a:cubicBezTo>
                    <a:cubicBezTo>
                      <a:pt x="100244" y="300044"/>
                      <a:pt x="97083" y="272183"/>
                      <a:pt x="92587" y="244520"/>
                    </a:cubicBezTo>
                    <a:cubicBezTo>
                      <a:pt x="83597" y="189193"/>
                      <a:pt x="68777" y="134608"/>
                      <a:pt x="47387" y="82739"/>
                    </a:cubicBezTo>
                    <a:cubicBezTo>
                      <a:pt x="35383" y="53594"/>
                      <a:pt x="20613" y="26375"/>
                      <a:pt x="2534" y="540"/>
                    </a:cubicBezTo>
                    <a:cubicBezTo>
                      <a:pt x="1743" y="-596"/>
                      <a:pt x="-529" y="194"/>
                      <a:pt x="113" y="1676"/>
                    </a:cubicBezTo>
                    <a:lnTo>
                      <a:pt x="113" y="1676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67" name="任意多边形: 形状 366"/>
              <p:cNvSpPr/>
              <p:nvPr/>
            </p:nvSpPr>
            <p:spPr>
              <a:xfrm>
                <a:off x="4085427" y="5975821"/>
                <a:ext cx="350906" cy="325904"/>
              </a:xfrm>
              <a:custGeom>
                <a:avLst/>
                <a:gdLst>
                  <a:gd name="connsiteX0" fmla="*/ 350236 w 350906"/>
                  <a:gd name="connsiteY0" fmla="*/ 322447 h 325904"/>
                  <a:gd name="connsiteX1" fmla="*/ 176106 w 350906"/>
                  <a:gd name="connsiteY1" fmla="*/ 246521 h 325904"/>
                  <a:gd name="connsiteX2" fmla="*/ 32208 w 350906"/>
                  <a:gd name="connsiteY2" fmla="*/ 142192 h 325904"/>
                  <a:gd name="connsiteX3" fmla="*/ 15807 w 350906"/>
                  <a:gd name="connsiteY3" fmla="*/ 61425 h 325904"/>
                  <a:gd name="connsiteX4" fmla="*/ 32059 w 350906"/>
                  <a:gd name="connsiteY4" fmla="*/ 21906 h 325904"/>
                  <a:gd name="connsiteX5" fmla="*/ 77457 w 350906"/>
                  <a:gd name="connsiteY5" fmla="*/ 18596 h 325904"/>
                  <a:gd name="connsiteX6" fmla="*/ 160792 w 350906"/>
                  <a:gd name="connsiteY6" fmla="*/ 64784 h 325904"/>
                  <a:gd name="connsiteX7" fmla="*/ 225554 w 350906"/>
                  <a:gd name="connsiteY7" fmla="*/ 125791 h 325904"/>
                  <a:gd name="connsiteX8" fmla="*/ 329933 w 350906"/>
                  <a:gd name="connsiteY8" fmla="*/ 299428 h 325904"/>
                  <a:gd name="connsiteX9" fmla="*/ 344802 w 350906"/>
                  <a:gd name="connsiteY9" fmla="*/ 294932 h 325904"/>
                  <a:gd name="connsiteX10" fmla="*/ 248574 w 350906"/>
                  <a:gd name="connsiteY10" fmla="*/ 128854 h 325904"/>
                  <a:gd name="connsiteX11" fmla="*/ 179662 w 350906"/>
                  <a:gd name="connsiteY11" fmla="*/ 60535 h 325904"/>
                  <a:gd name="connsiteX12" fmla="*/ 94648 w 350906"/>
                  <a:gd name="connsiteY12" fmla="*/ 8124 h 325904"/>
                  <a:gd name="connsiteX13" fmla="*/ 46385 w 350906"/>
                  <a:gd name="connsiteY13" fmla="*/ 418 h 325904"/>
                  <a:gd name="connsiteX14" fmla="*/ 11658 w 350906"/>
                  <a:gd name="connsiteY14" fmla="*/ 25364 h 325904"/>
                  <a:gd name="connsiteX15" fmla="*/ 4199 w 350906"/>
                  <a:gd name="connsiteY15" fmla="*/ 110675 h 325904"/>
                  <a:gd name="connsiteX16" fmla="*/ 128535 w 350906"/>
                  <a:gd name="connsiteY16" fmla="*/ 242224 h 325904"/>
                  <a:gd name="connsiteX17" fmla="*/ 234297 w 350906"/>
                  <a:gd name="connsiteY17" fmla="*/ 280310 h 325904"/>
                  <a:gd name="connsiteX18" fmla="*/ 347766 w 350906"/>
                  <a:gd name="connsiteY18" fmla="*/ 325658 h 325904"/>
                  <a:gd name="connsiteX19" fmla="*/ 350236 w 350906"/>
                  <a:gd name="connsiteY19" fmla="*/ 322447 h 325904"/>
                  <a:gd name="connsiteX20" fmla="*/ 350236 w 350906"/>
                  <a:gd name="connsiteY20" fmla="*/ 322447 h 325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50906" h="325904">
                    <a:moveTo>
                      <a:pt x="350236" y="322447"/>
                    </a:moveTo>
                    <a:cubicBezTo>
                      <a:pt x="300146" y="281990"/>
                      <a:pt x="235285" y="268356"/>
                      <a:pt x="176106" y="246521"/>
                    </a:cubicBezTo>
                    <a:cubicBezTo>
                      <a:pt x="120137" y="225923"/>
                      <a:pt x="61896" y="196629"/>
                      <a:pt x="32208" y="142192"/>
                    </a:cubicBezTo>
                    <a:cubicBezTo>
                      <a:pt x="18969" y="117937"/>
                      <a:pt x="11658" y="89088"/>
                      <a:pt x="15807" y="61425"/>
                    </a:cubicBezTo>
                    <a:cubicBezTo>
                      <a:pt x="17783" y="48285"/>
                      <a:pt x="22032" y="31341"/>
                      <a:pt x="32059" y="21906"/>
                    </a:cubicBezTo>
                    <a:cubicBezTo>
                      <a:pt x="43767" y="10940"/>
                      <a:pt x="63526" y="15040"/>
                      <a:pt x="77457" y="18596"/>
                    </a:cubicBezTo>
                    <a:cubicBezTo>
                      <a:pt x="108529" y="26451"/>
                      <a:pt x="135994" y="45074"/>
                      <a:pt x="160792" y="64784"/>
                    </a:cubicBezTo>
                    <a:cubicBezTo>
                      <a:pt x="184010" y="83259"/>
                      <a:pt x="205696" y="103710"/>
                      <a:pt x="225554" y="125791"/>
                    </a:cubicBezTo>
                    <a:cubicBezTo>
                      <a:pt x="270951" y="176326"/>
                      <a:pt x="306567" y="235654"/>
                      <a:pt x="329933" y="299428"/>
                    </a:cubicBezTo>
                    <a:cubicBezTo>
                      <a:pt x="333341" y="308763"/>
                      <a:pt x="348260" y="304368"/>
                      <a:pt x="344802" y="294932"/>
                    </a:cubicBezTo>
                    <a:cubicBezTo>
                      <a:pt x="322671" y="234320"/>
                      <a:pt x="290068" y="178203"/>
                      <a:pt x="248574" y="128854"/>
                    </a:cubicBezTo>
                    <a:cubicBezTo>
                      <a:pt x="227727" y="104056"/>
                      <a:pt x="204658" y="81135"/>
                      <a:pt x="179662" y="60535"/>
                    </a:cubicBezTo>
                    <a:cubicBezTo>
                      <a:pt x="153975" y="39344"/>
                      <a:pt x="126312" y="19387"/>
                      <a:pt x="94648" y="8124"/>
                    </a:cubicBezTo>
                    <a:cubicBezTo>
                      <a:pt x="79630" y="2789"/>
                      <a:pt x="62390" y="-1361"/>
                      <a:pt x="46385" y="418"/>
                    </a:cubicBezTo>
                    <a:cubicBezTo>
                      <a:pt x="30380" y="2196"/>
                      <a:pt x="18870" y="11088"/>
                      <a:pt x="11658" y="25364"/>
                    </a:cubicBezTo>
                    <a:cubicBezTo>
                      <a:pt x="-1581" y="51644"/>
                      <a:pt x="-2767" y="82419"/>
                      <a:pt x="4199" y="110675"/>
                    </a:cubicBezTo>
                    <a:cubicBezTo>
                      <a:pt x="19759" y="173609"/>
                      <a:pt x="71825" y="216289"/>
                      <a:pt x="128535" y="242224"/>
                    </a:cubicBezTo>
                    <a:cubicBezTo>
                      <a:pt x="162669" y="257834"/>
                      <a:pt x="198681" y="268701"/>
                      <a:pt x="234297" y="280310"/>
                    </a:cubicBezTo>
                    <a:cubicBezTo>
                      <a:pt x="273075" y="293006"/>
                      <a:pt x="311458" y="307035"/>
                      <a:pt x="347766" y="325658"/>
                    </a:cubicBezTo>
                    <a:cubicBezTo>
                      <a:pt x="349791" y="326745"/>
                      <a:pt x="352064" y="323979"/>
                      <a:pt x="350236" y="322447"/>
                    </a:cubicBezTo>
                    <a:lnTo>
                      <a:pt x="350236" y="322447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68" name="任意多边形: 形状 367"/>
              <p:cNvSpPr/>
              <p:nvPr/>
            </p:nvSpPr>
            <p:spPr>
              <a:xfrm>
                <a:off x="4363408" y="5881733"/>
                <a:ext cx="228071" cy="402971"/>
              </a:xfrm>
              <a:custGeom>
                <a:avLst/>
                <a:gdLst>
                  <a:gd name="connsiteX0" fmla="*/ 204149 w 228071"/>
                  <a:gd name="connsiteY0" fmla="*/ 401617 h 402971"/>
                  <a:gd name="connsiteX1" fmla="*/ 194318 w 228071"/>
                  <a:gd name="connsiteY1" fmla="*/ 365259 h 402971"/>
                  <a:gd name="connsiteX2" fmla="*/ 170706 w 228071"/>
                  <a:gd name="connsiteY2" fmla="*/ 332113 h 402971"/>
                  <a:gd name="connsiteX3" fmla="*/ 112317 w 228071"/>
                  <a:gd name="connsiteY3" fmla="*/ 268339 h 402971"/>
                  <a:gd name="connsiteX4" fmla="*/ 57682 w 228071"/>
                  <a:gd name="connsiteY4" fmla="*/ 192710 h 402971"/>
                  <a:gd name="connsiteX5" fmla="*/ 34810 w 228071"/>
                  <a:gd name="connsiteY5" fmla="*/ 151808 h 402971"/>
                  <a:gd name="connsiteX6" fmla="*/ 16335 w 228071"/>
                  <a:gd name="connsiteY6" fmla="*/ 107547 h 402971"/>
                  <a:gd name="connsiteX7" fmla="*/ 22905 w 228071"/>
                  <a:gd name="connsiteY7" fmla="*/ 59482 h 402971"/>
                  <a:gd name="connsiteX8" fmla="*/ 48444 w 228071"/>
                  <a:gd name="connsiteY8" fmla="*/ 23520 h 402971"/>
                  <a:gd name="connsiteX9" fmla="*/ 126050 w 228071"/>
                  <a:gd name="connsiteY9" fmla="*/ 30040 h 402971"/>
                  <a:gd name="connsiteX10" fmla="*/ 207804 w 228071"/>
                  <a:gd name="connsiteY10" fmla="*/ 167468 h 402971"/>
                  <a:gd name="connsiteX11" fmla="*/ 209681 w 228071"/>
                  <a:gd name="connsiteY11" fmla="*/ 280788 h 402971"/>
                  <a:gd name="connsiteX12" fmla="*/ 205038 w 228071"/>
                  <a:gd name="connsiteY12" fmla="*/ 339128 h 402971"/>
                  <a:gd name="connsiteX13" fmla="*/ 204001 w 228071"/>
                  <a:gd name="connsiteY13" fmla="*/ 396677 h 402971"/>
                  <a:gd name="connsiteX14" fmla="*/ 213485 w 228071"/>
                  <a:gd name="connsiteY14" fmla="*/ 397665 h 402971"/>
                  <a:gd name="connsiteX15" fmla="*/ 221290 w 228071"/>
                  <a:gd name="connsiteY15" fmla="*/ 345352 h 402971"/>
                  <a:gd name="connsiteX16" fmla="*/ 225588 w 228071"/>
                  <a:gd name="connsiteY16" fmla="*/ 288395 h 402971"/>
                  <a:gd name="connsiteX17" fmla="*/ 225291 w 228071"/>
                  <a:gd name="connsiteY17" fmla="*/ 178582 h 402971"/>
                  <a:gd name="connsiteX18" fmla="*/ 146501 w 228071"/>
                  <a:gd name="connsiteY18" fmla="*/ 25447 h 402971"/>
                  <a:gd name="connsiteX19" fmla="*/ 66080 w 228071"/>
                  <a:gd name="connsiteY19" fmla="*/ 945 h 402971"/>
                  <a:gd name="connsiteX20" fmla="*/ 6949 w 228071"/>
                  <a:gd name="connsiteY20" fmla="*/ 59285 h 402971"/>
                  <a:gd name="connsiteX21" fmla="*/ 1071 w 228071"/>
                  <a:gd name="connsiteY21" fmla="*/ 106016 h 402971"/>
                  <a:gd name="connsiteX22" fmla="*/ 18410 w 228071"/>
                  <a:gd name="connsiteY22" fmla="*/ 151561 h 402971"/>
                  <a:gd name="connsiteX23" fmla="*/ 70624 w 228071"/>
                  <a:gd name="connsiteY23" fmla="*/ 237959 h 402971"/>
                  <a:gd name="connsiteX24" fmla="*/ 141511 w 228071"/>
                  <a:gd name="connsiteY24" fmla="*/ 320307 h 402971"/>
                  <a:gd name="connsiteX25" fmla="*/ 201531 w 228071"/>
                  <a:gd name="connsiteY25" fmla="*/ 402407 h 402971"/>
                  <a:gd name="connsiteX26" fmla="*/ 204149 w 228071"/>
                  <a:gd name="connsiteY26" fmla="*/ 401617 h 402971"/>
                  <a:gd name="connsiteX27" fmla="*/ 204149 w 228071"/>
                  <a:gd name="connsiteY27" fmla="*/ 401617 h 402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28071" h="402971">
                    <a:moveTo>
                      <a:pt x="204149" y="401617"/>
                    </a:moveTo>
                    <a:cubicBezTo>
                      <a:pt x="203655" y="388428"/>
                      <a:pt x="200691" y="376819"/>
                      <a:pt x="194318" y="365259"/>
                    </a:cubicBezTo>
                    <a:cubicBezTo>
                      <a:pt x="187749" y="353305"/>
                      <a:pt x="179499" y="342487"/>
                      <a:pt x="170706" y="332113"/>
                    </a:cubicBezTo>
                    <a:cubicBezTo>
                      <a:pt x="152033" y="310131"/>
                      <a:pt x="130990" y="290322"/>
                      <a:pt x="112317" y="268339"/>
                    </a:cubicBezTo>
                    <a:cubicBezTo>
                      <a:pt x="92162" y="244628"/>
                      <a:pt x="73934" y="219237"/>
                      <a:pt x="57682" y="192710"/>
                    </a:cubicBezTo>
                    <a:cubicBezTo>
                      <a:pt x="49531" y="179372"/>
                      <a:pt x="41874" y="165738"/>
                      <a:pt x="34810" y="151808"/>
                    </a:cubicBezTo>
                    <a:cubicBezTo>
                      <a:pt x="27598" y="137680"/>
                      <a:pt x="19991" y="123107"/>
                      <a:pt x="16335" y="107547"/>
                    </a:cubicBezTo>
                    <a:cubicBezTo>
                      <a:pt x="12482" y="91048"/>
                      <a:pt x="16138" y="74697"/>
                      <a:pt x="22905" y="59482"/>
                    </a:cubicBezTo>
                    <a:cubicBezTo>
                      <a:pt x="28833" y="46243"/>
                      <a:pt x="36194" y="31967"/>
                      <a:pt x="48444" y="23520"/>
                    </a:cubicBezTo>
                    <a:cubicBezTo>
                      <a:pt x="71859" y="7317"/>
                      <a:pt x="103721" y="16654"/>
                      <a:pt x="126050" y="30040"/>
                    </a:cubicBezTo>
                    <a:cubicBezTo>
                      <a:pt x="173966" y="58741"/>
                      <a:pt x="199505" y="114068"/>
                      <a:pt x="207804" y="167468"/>
                    </a:cubicBezTo>
                    <a:cubicBezTo>
                      <a:pt x="213584" y="204912"/>
                      <a:pt x="212349" y="243146"/>
                      <a:pt x="209681" y="280788"/>
                    </a:cubicBezTo>
                    <a:cubicBezTo>
                      <a:pt x="208347" y="300251"/>
                      <a:pt x="206619" y="319665"/>
                      <a:pt x="205038" y="339128"/>
                    </a:cubicBezTo>
                    <a:cubicBezTo>
                      <a:pt x="203506" y="358146"/>
                      <a:pt x="199802" y="377856"/>
                      <a:pt x="204001" y="396677"/>
                    </a:cubicBezTo>
                    <a:cubicBezTo>
                      <a:pt x="204939" y="400728"/>
                      <a:pt x="211806" y="401814"/>
                      <a:pt x="213485" y="397665"/>
                    </a:cubicBezTo>
                    <a:cubicBezTo>
                      <a:pt x="220104" y="381067"/>
                      <a:pt x="219957" y="363037"/>
                      <a:pt x="221290" y="345352"/>
                    </a:cubicBezTo>
                    <a:cubicBezTo>
                      <a:pt x="222772" y="326383"/>
                      <a:pt x="224304" y="307364"/>
                      <a:pt x="225588" y="288395"/>
                    </a:cubicBezTo>
                    <a:cubicBezTo>
                      <a:pt x="228156" y="251890"/>
                      <a:pt x="229688" y="215039"/>
                      <a:pt x="225291" y="178582"/>
                    </a:cubicBezTo>
                    <a:cubicBezTo>
                      <a:pt x="218326" y="120589"/>
                      <a:pt x="194763" y="61261"/>
                      <a:pt x="146501" y="25447"/>
                    </a:cubicBezTo>
                    <a:cubicBezTo>
                      <a:pt x="123728" y="8552"/>
                      <a:pt x="94879" y="-3550"/>
                      <a:pt x="66080" y="945"/>
                    </a:cubicBezTo>
                    <a:cubicBezTo>
                      <a:pt x="34909" y="5786"/>
                      <a:pt x="17669" y="31868"/>
                      <a:pt x="6949" y="59285"/>
                    </a:cubicBezTo>
                    <a:cubicBezTo>
                      <a:pt x="1120" y="74302"/>
                      <a:pt x="-1695" y="90010"/>
                      <a:pt x="1071" y="106016"/>
                    </a:cubicBezTo>
                    <a:cubicBezTo>
                      <a:pt x="3887" y="122120"/>
                      <a:pt x="11198" y="137038"/>
                      <a:pt x="18410" y="151561"/>
                    </a:cubicBezTo>
                    <a:cubicBezTo>
                      <a:pt x="33378" y="181744"/>
                      <a:pt x="50865" y="210642"/>
                      <a:pt x="70624" y="237959"/>
                    </a:cubicBezTo>
                    <a:cubicBezTo>
                      <a:pt x="91965" y="267450"/>
                      <a:pt x="116121" y="294323"/>
                      <a:pt x="141511" y="320307"/>
                    </a:cubicBezTo>
                    <a:cubicBezTo>
                      <a:pt x="165519" y="344858"/>
                      <a:pt x="186711" y="371237"/>
                      <a:pt x="201531" y="402407"/>
                    </a:cubicBezTo>
                    <a:cubicBezTo>
                      <a:pt x="202321" y="403543"/>
                      <a:pt x="204198" y="402803"/>
                      <a:pt x="204149" y="401617"/>
                    </a:cubicBezTo>
                    <a:lnTo>
                      <a:pt x="204149" y="401617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69" name="任意多边形: 形状 368"/>
              <p:cNvSpPr/>
              <p:nvPr/>
            </p:nvSpPr>
            <p:spPr>
              <a:xfrm>
                <a:off x="4102631" y="6297667"/>
                <a:ext cx="380823" cy="221233"/>
              </a:xfrm>
              <a:custGeom>
                <a:avLst/>
                <a:gdLst>
                  <a:gd name="connsiteX0" fmla="*/ 352198 w 380823"/>
                  <a:gd name="connsiteY0" fmla="*/ 170236 h 221233"/>
                  <a:gd name="connsiteX1" fmla="*/ 293957 w 380823"/>
                  <a:gd name="connsiteY1" fmla="*/ 99695 h 221233"/>
                  <a:gd name="connsiteX2" fmla="*/ 220106 w 380823"/>
                  <a:gd name="connsiteY2" fmla="*/ 44467 h 221233"/>
                  <a:gd name="connsiteX3" fmla="*/ 42963 w 380823"/>
                  <a:gd name="connsiteY3" fmla="*/ 13148 h 221233"/>
                  <a:gd name="connsiteX4" fmla="*/ 233 w 380823"/>
                  <a:gd name="connsiteY4" fmla="*/ 74946 h 221233"/>
                  <a:gd name="connsiteX5" fmla="*/ 35207 w 380823"/>
                  <a:gd name="connsiteY5" fmla="*/ 149390 h 221233"/>
                  <a:gd name="connsiteX6" fmla="*/ 176833 w 380823"/>
                  <a:gd name="connsiteY6" fmla="*/ 219931 h 221233"/>
                  <a:gd name="connsiteX7" fmla="*/ 266146 w 380823"/>
                  <a:gd name="connsiteY7" fmla="*/ 211138 h 221233"/>
                  <a:gd name="connsiteX8" fmla="*/ 319447 w 380823"/>
                  <a:gd name="connsiteY8" fmla="*/ 195034 h 221233"/>
                  <a:gd name="connsiteX9" fmla="*/ 373884 w 380823"/>
                  <a:gd name="connsiteY9" fmla="*/ 197553 h 221233"/>
                  <a:gd name="connsiteX10" fmla="*/ 378972 w 380823"/>
                  <a:gd name="connsiteY10" fmla="*/ 188266 h 221233"/>
                  <a:gd name="connsiteX11" fmla="*/ 298354 w 380823"/>
                  <a:gd name="connsiteY11" fmla="*/ 185599 h 221233"/>
                  <a:gd name="connsiteX12" fmla="*/ 217735 w 380823"/>
                  <a:gd name="connsiteY12" fmla="*/ 206247 h 221233"/>
                  <a:gd name="connsiteX13" fmla="*/ 75813 w 380823"/>
                  <a:gd name="connsiteY13" fmla="*/ 166284 h 221233"/>
                  <a:gd name="connsiteX14" fmla="*/ 23747 w 380823"/>
                  <a:gd name="connsiteY14" fmla="*/ 110513 h 221233"/>
                  <a:gd name="connsiteX15" fmla="*/ 33330 w 380823"/>
                  <a:gd name="connsiteY15" fmla="*/ 38193 h 221233"/>
                  <a:gd name="connsiteX16" fmla="*/ 200347 w 380823"/>
                  <a:gd name="connsiteY16" fmla="*/ 48864 h 221233"/>
                  <a:gd name="connsiteX17" fmla="*/ 349382 w 380823"/>
                  <a:gd name="connsiteY17" fmla="*/ 172459 h 221233"/>
                  <a:gd name="connsiteX18" fmla="*/ 352198 w 380823"/>
                  <a:gd name="connsiteY18" fmla="*/ 170236 h 221233"/>
                  <a:gd name="connsiteX19" fmla="*/ 352198 w 380823"/>
                  <a:gd name="connsiteY19" fmla="*/ 170236 h 221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80823" h="221233">
                    <a:moveTo>
                      <a:pt x="352198" y="170236"/>
                    </a:moveTo>
                    <a:cubicBezTo>
                      <a:pt x="335205" y="144351"/>
                      <a:pt x="316631" y="120936"/>
                      <a:pt x="293957" y="99695"/>
                    </a:cubicBezTo>
                    <a:cubicBezTo>
                      <a:pt x="271580" y="78701"/>
                      <a:pt x="246386" y="60226"/>
                      <a:pt x="220106" y="44467"/>
                    </a:cubicBezTo>
                    <a:cubicBezTo>
                      <a:pt x="170411" y="14581"/>
                      <a:pt x="99178" y="-19158"/>
                      <a:pt x="42963" y="13148"/>
                    </a:cubicBezTo>
                    <a:cubicBezTo>
                      <a:pt x="20635" y="25943"/>
                      <a:pt x="2604" y="48765"/>
                      <a:pt x="233" y="74946"/>
                    </a:cubicBezTo>
                    <a:cubicBezTo>
                      <a:pt x="-2336" y="103646"/>
                      <a:pt x="16782" y="129334"/>
                      <a:pt x="35207" y="149390"/>
                    </a:cubicBezTo>
                    <a:cubicBezTo>
                      <a:pt x="71713" y="189106"/>
                      <a:pt x="123384" y="214003"/>
                      <a:pt x="176833" y="219931"/>
                    </a:cubicBezTo>
                    <a:cubicBezTo>
                      <a:pt x="207065" y="223290"/>
                      <a:pt x="237099" y="220079"/>
                      <a:pt x="266146" y="211138"/>
                    </a:cubicBezTo>
                    <a:cubicBezTo>
                      <a:pt x="283880" y="205655"/>
                      <a:pt x="301268" y="198986"/>
                      <a:pt x="319447" y="195034"/>
                    </a:cubicBezTo>
                    <a:cubicBezTo>
                      <a:pt x="338564" y="190835"/>
                      <a:pt x="355211" y="192910"/>
                      <a:pt x="373884" y="197553"/>
                    </a:cubicBezTo>
                    <a:cubicBezTo>
                      <a:pt x="378873" y="198788"/>
                      <a:pt x="383517" y="191725"/>
                      <a:pt x="378972" y="188266"/>
                    </a:cubicBezTo>
                    <a:cubicBezTo>
                      <a:pt x="356249" y="170879"/>
                      <a:pt x="323695" y="178091"/>
                      <a:pt x="298354" y="185599"/>
                    </a:cubicBezTo>
                    <a:cubicBezTo>
                      <a:pt x="271580" y="193552"/>
                      <a:pt x="245843" y="203926"/>
                      <a:pt x="217735" y="206247"/>
                    </a:cubicBezTo>
                    <a:cubicBezTo>
                      <a:pt x="167645" y="210299"/>
                      <a:pt x="116616" y="195578"/>
                      <a:pt x="75813" y="166284"/>
                    </a:cubicBezTo>
                    <a:cubicBezTo>
                      <a:pt x="55263" y="151514"/>
                      <a:pt x="36640" y="132446"/>
                      <a:pt x="23747" y="110513"/>
                    </a:cubicBezTo>
                    <a:cubicBezTo>
                      <a:pt x="9075" y="85518"/>
                      <a:pt x="13027" y="58743"/>
                      <a:pt x="33330" y="38193"/>
                    </a:cubicBezTo>
                    <a:cubicBezTo>
                      <a:pt x="79369" y="-8340"/>
                      <a:pt x="152282" y="22534"/>
                      <a:pt x="200347" y="48864"/>
                    </a:cubicBezTo>
                    <a:cubicBezTo>
                      <a:pt x="256809" y="79787"/>
                      <a:pt x="307937" y="123258"/>
                      <a:pt x="349382" y="172459"/>
                    </a:cubicBezTo>
                    <a:cubicBezTo>
                      <a:pt x="350815" y="174039"/>
                      <a:pt x="353334" y="171916"/>
                      <a:pt x="352198" y="170236"/>
                    </a:cubicBezTo>
                    <a:lnTo>
                      <a:pt x="352198" y="170236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</p:grpSp>
      <p:sp>
        <p:nvSpPr>
          <p:cNvPr id="2" name="文本框 1"/>
          <p:cNvSpPr txBox="1"/>
          <p:nvPr/>
        </p:nvSpPr>
        <p:spPr>
          <a:xfrm>
            <a:off x="1259205" y="2118360"/>
            <a:ext cx="6338570" cy="4246245"/>
          </a:xfrm>
          <a:prstGeom prst="rect">
            <a:avLst/>
          </a:prstGeom>
          <a:noFill/>
        </p:spPr>
        <p:txBody>
          <a:bodyPr wrap="square">
            <a:spAutoFit/>
          </a:bodyPr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p"/>
            </a:pPr>
            <a:r>
              <a:rPr lang="zh-CN" altLang="en-US" sz="2000" u="sng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社会需求</a:t>
            </a:r>
            <a:r>
              <a:rPr lang="zh-CN" altLang="en-US" sz="20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上，复杂问题的解决需要跨学科能力；</a:t>
            </a:r>
            <a:endParaRPr lang="zh-CN" altLang="en-US" sz="2000" dirty="0">
              <a:latin typeface="汉仪旗黑-50S" panose="00020600040101010101" pitchFamily="18" charset="-122"/>
              <a:ea typeface="汉仪旗黑-50S" panose="00020600040101010101" pitchFamily="18" charset="-122"/>
              <a:sym typeface="汉仪旗黑-50S" panose="00020600040101010101" pitchFamily="18" charset="-122"/>
            </a:endParaRP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p"/>
            </a:pPr>
            <a:r>
              <a:rPr lang="zh-CN" altLang="en-US" sz="2000" u="sng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教育改革</a:t>
            </a:r>
            <a:r>
              <a:rPr lang="zh-CN" altLang="en-US" sz="20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上，新课标明确要求各学科至少</a:t>
            </a:r>
            <a:r>
              <a:rPr lang="en-US" altLang="zh-CN" sz="20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10%</a:t>
            </a:r>
            <a:r>
              <a:rPr lang="zh-CN" altLang="en-US" sz="20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课时用于跨学科学习，推动育人方式转型；</a:t>
            </a:r>
            <a:endParaRPr lang="zh-CN" altLang="en-US" sz="2000" dirty="0">
              <a:latin typeface="汉仪旗黑-50S" panose="00020600040101010101" pitchFamily="18" charset="-122"/>
              <a:ea typeface="汉仪旗黑-50S" panose="00020600040101010101" pitchFamily="18" charset="-122"/>
              <a:sym typeface="汉仪旗黑-50S" panose="00020600040101010101" pitchFamily="18" charset="-122"/>
            </a:endParaRP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p"/>
            </a:pPr>
            <a:r>
              <a:rPr lang="zh-CN" altLang="en-US" sz="2000" u="sng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学生发展</a:t>
            </a:r>
            <a:r>
              <a:rPr lang="zh-CN" altLang="en-US" sz="20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上，跨学科学习培养批判性思维、创新精神与社会责任感，符合未来人才素养需求。</a:t>
            </a:r>
            <a:endParaRPr lang="zh-CN" altLang="en-US" sz="2000" dirty="0">
              <a:latin typeface="汉仪旗黑-50S" panose="00020600040101010101" pitchFamily="18" charset="-122"/>
              <a:ea typeface="汉仪旗黑-50S" panose="00020600040101010101" pitchFamily="18" charset="-122"/>
              <a:sym typeface="汉仪旗黑-50S" panose="00020600040101010101" pitchFamily="18" charset="-122"/>
            </a:endParaRP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p"/>
            </a:pPr>
            <a:r>
              <a:rPr lang="zh-CN" altLang="en-US" sz="20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书中指出，体育与健康学科因其实践性强的特点，天然适合与其他学科融合，例如通过</a:t>
            </a:r>
            <a:r>
              <a:rPr lang="en-US" altLang="zh-CN" sz="20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“</a:t>
            </a:r>
            <a:r>
              <a:rPr lang="zh-CN" altLang="en-US" sz="20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运动中的力学原理</a:t>
            </a:r>
            <a:r>
              <a:rPr lang="en-US" altLang="zh-CN" sz="20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”</a:t>
            </a:r>
            <a:r>
              <a:rPr lang="zh-CN" altLang="en-US" sz="20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主题，将物理知识与体育训练结合，深化学生对运动科学的理解。</a:t>
            </a:r>
            <a:endParaRPr lang="zh-CN" altLang="en-US" sz="2000" dirty="0">
              <a:latin typeface="汉仪旗黑-50S" panose="00020600040101010101" pitchFamily="18" charset="-122"/>
              <a:ea typeface="汉仪旗黑-50S" panose="00020600040101010101" pitchFamily="18" charset="-122"/>
              <a:sym typeface="汉仪旗黑-50S" panose="00020600040101010101" pitchFamily="18" charset="-122"/>
            </a:endParaRPr>
          </a:p>
        </p:txBody>
      </p:sp>
    </p:spTree>
    <p:custDataLst>
      <p:tags r:id="rId1"/>
    </p:custData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任意多边形: 形状 217"/>
          <p:cNvSpPr/>
          <p:nvPr/>
        </p:nvSpPr>
        <p:spPr>
          <a:xfrm rot="10800000">
            <a:off x="-1" y="0"/>
            <a:ext cx="1259394" cy="629920"/>
          </a:xfrm>
          <a:custGeom>
            <a:avLst/>
            <a:gdLst>
              <a:gd name="connsiteX0" fmla="*/ 7657 w 1259394"/>
              <a:gd name="connsiteY0" fmla="*/ 629920 h 629920"/>
              <a:gd name="connsiteX1" fmla="*/ 7652 w 1259394"/>
              <a:gd name="connsiteY1" fmla="*/ 629920 h 629920"/>
              <a:gd name="connsiteX2" fmla="*/ 0 w 1259394"/>
              <a:gd name="connsiteY2" fmla="*/ 627456 h 629920"/>
              <a:gd name="connsiteX3" fmla="*/ 395043 w 1259394"/>
              <a:gd name="connsiteY3" fmla="*/ 151286 h 629920"/>
              <a:gd name="connsiteX4" fmla="*/ 631235 w 1259394"/>
              <a:gd name="connsiteY4" fmla="*/ 80452 h 629920"/>
              <a:gd name="connsiteX5" fmla="*/ 853142 w 1259394"/>
              <a:gd name="connsiteY5" fmla="*/ 49176 h 629920"/>
              <a:gd name="connsiteX6" fmla="*/ 1031322 w 1259394"/>
              <a:gd name="connsiteY6" fmla="*/ 24554 h 629920"/>
              <a:gd name="connsiteX7" fmla="*/ 1187556 w 1259394"/>
              <a:gd name="connsiteY7" fmla="*/ 2668 h 629920"/>
              <a:gd name="connsiteX8" fmla="*/ 1223570 w 1259394"/>
              <a:gd name="connsiteY8" fmla="*/ 8 h 629920"/>
              <a:gd name="connsiteX9" fmla="*/ 1259394 w 1259394"/>
              <a:gd name="connsiteY9" fmla="*/ 3969 h 629920"/>
              <a:gd name="connsiteX10" fmla="*/ 1259394 w 1259394"/>
              <a:gd name="connsiteY10" fmla="*/ 628018 h 629920"/>
              <a:gd name="connsiteX11" fmla="*/ 1243439 w 1259394"/>
              <a:gd name="connsiteY11" fmla="*/ 629378 h 629920"/>
              <a:gd name="connsiteX12" fmla="*/ 15616 w 1259394"/>
              <a:gd name="connsiteY12" fmla="*/ 629378 h 62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59394" h="629920">
                <a:moveTo>
                  <a:pt x="7657" y="629920"/>
                </a:moveTo>
                <a:lnTo>
                  <a:pt x="7652" y="629920"/>
                </a:lnTo>
                <a:lnTo>
                  <a:pt x="0" y="627456"/>
                </a:lnTo>
                <a:cubicBezTo>
                  <a:pt x="63588" y="412204"/>
                  <a:pt x="194357" y="252701"/>
                  <a:pt x="395043" y="151286"/>
                </a:cubicBezTo>
                <a:cubicBezTo>
                  <a:pt x="469500" y="113681"/>
                  <a:pt x="548837" y="91780"/>
                  <a:pt x="631235" y="80452"/>
                </a:cubicBezTo>
                <a:cubicBezTo>
                  <a:pt x="705175" y="70263"/>
                  <a:pt x="779114" y="59527"/>
                  <a:pt x="853142" y="49176"/>
                </a:cubicBezTo>
                <a:cubicBezTo>
                  <a:pt x="912516" y="40865"/>
                  <a:pt x="971934" y="32776"/>
                  <a:pt x="1031322" y="24554"/>
                </a:cubicBezTo>
                <a:cubicBezTo>
                  <a:pt x="1083405" y="17323"/>
                  <a:pt x="1135532" y="10328"/>
                  <a:pt x="1187556" y="2668"/>
                </a:cubicBezTo>
                <a:cubicBezTo>
                  <a:pt x="1199615" y="893"/>
                  <a:pt x="1211608" y="-101"/>
                  <a:pt x="1223570" y="8"/>
                </a:cubicBezTo>
                <a:lnTo>
                  <a:pt x="1259394" y="3969"/>
                </a:lnTo>
                <a:lnTo>
                  <a:pt x="1259394" y="628018"/>
                </a:lnTo>
                <a:lnTo>
                  <a:pt x="1243439" y="629378"/>
                </a:lnTo>
                <a:cubicBezTo>
                  <a:pt x="834159" y="629447"/>
                  <a:pt x="424885" y="629448"/>
                  <a:pt x="15616" y="629378"/>
                </a:cubicBezTo>
                <a:close/>
              </a:path>
            </a:pathLst>
          </a:custGeom>
          <a:solidFill>
            <a:srgbClr val="23685B"/>
          </a:solidFill>
          <a:ln w="34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sym typeface="+mn-lt"/>
            </a:endParaRPr>
          </a:p>
        </p:txBody>
      </p:sp>
      <p:sp>
        <p:nvSpPr>
          <p:cNvPr id="219" name="文本框 218"/>
          <p:cNvSpPr txBox="1"/>
          <p:nvPr/>
        </p:nvSpPr>
        <p:spPr>
          <a:xfrm>
            <a:off x="208677" y="106701"/>
            <a:ext cx="504190" cy="3987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汉仪旗黑X1-75W" panose="00020600040101010101" pitchFamily="18" charset="-122"/>
                <a:ea typeface="汉仪旗黑X1-75W" panose="00020600040101010101" pitchFamily="18" charset="-122"/>
                <a:cs typeface="+mn-ea"/>
                <a:sym typeface="汉仪旗黑X1-75W" panose="00020600040101010101" pitchFamily="18" charset="-122"/>
              </a:rPr>
              <a:t>03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汉仪旗黑X1-75W" panose="00020600040101010101" pitchFamily="18" charset="-122"/>
              <a:ea typeface="汉仪旗黑X1-75W" panose="00020600040101010101" pitchFamily="18" charset="-122"/>
              <a:cs typeface="+mn-ea"/>
              <a:sym typeface="汉仪旗黑X1-75W" panose="00020600040101010101" pitchFamily="18" charset="-122"/>
            </a:endParaRPr>
          </a:p>
        </p:txBody>
      </p:sp>
      <p:sp>
        <p:nvSpPr>
          <p:cNvPr id="220" name="图形"/>
          <p:cNvSpPr txBox="1"/>
          <p:nvPr/>
        </p:nvSpPr>
        <p:spPr>
          <a:xfrm>
            <a:off x="1259394" y="183706"/>
            <a:ext cx="1402080" cy="4603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2400" dirty="0">
                <a:solidFill>
                  <a:prstClr val="black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cs typeface="+mn-ea"/>
                <a:sym typeface="汉仪旗黑X1-75W" panose="00020600040101010101" pitchFamily="18" charset="-122"/>
              </a:rPr>
              <a:t>核心概念</a:t>
            </a:r>
            <a:endParaRPr lang="zh-CN" altLang="en-US" sz="2400" dirty="0">
              <a:solidFill>
                <a:prstClr val="black"/>
              </a:solidFill>
              <a:latin typeface="汉仪旗黑X1-75W" panose="00020600040101010101" pitchFamily="18" charset="-122"/>
              <a:ea typeface="汉仪旗黑X1-75W" panose="00020600040101010101" pitchFamily="18" charset="-122"/>
              <a:cs typeface="+mn-ea"/>
              <a:sym typeface="汉仪旗黑X1-75W" panose="00020600040101010101" pitchFamily="18" charset="-122"/>
            </a:endParaRPr>
          </a:p>
        </p:txBody>
      </p:sp>
      <p:cxnSp>
        <p:nvCxnSpPr>
          <p:cNvPr id="221" name="直接连接符 220"/>
          <p:cNvCxnSpPr>
            <a:stCxn id="220" idx="3"/>
          </p:cNvCxnSpPr>
          <p:nvPr/>
        </p:nvCxnSpPr>
        <p:spPr>
          <a:xfrm>
            <a:off x="2661338" y="413904"/>
            <a:ext cx="4979628" cy="10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直接连接符 221"/>
          <p:cNvCxnSpPr/>
          <p:nvPr/>
        </p:nvCxnSpPr>
        <p:spPr>
          <a:xfrm>
            <a:off x="11257969" y="414539"/>
            <a:ext cx="934031" cy="0"/>
          </a:xfrm>
          <a:prstGeom prst="line">
            <a:avLst/>
          </a:prstGeom>
          <a:ln>
            <a:solidFill>
              <a:srgbClr val="0030A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任意多边形: 形状 222"/>
          <p:cNvSpPr/>
          <p:nvPr/>
        </p:nvSpPr>
        <p:spPr>
          <a:xfrm>
            <a:off x="8299838" y="270453"/>
            <a:ext cx="3892162" cy="297471"/>
          </a:xfrm>
          <a:custGeom>
            <a:avLst/>
            <a:gdLst>
              <a:gd name="connsiteX0" fmla="*/ 196408 w 3892162"/>
              <a:gd name="connsiteY0" fmla="*/ 0 h 297471"/>
              <a:gd name="connsiteX1" fmla="*/ 3892162 w 3892162"/>
              <a:gd name="connsiteY1" fmla="*/ 0 h 297471"/>
              <a:gd name="connsiteX2" fmla="*/ 3892162 w 3892162"/>
              <a:gd name="connsiteY2" fmla="*/ 297471 h 297471"/>
              <a:gd name="connsiteX3" fmla="*/ 0 w 3892162"/>
              <a:gd name="connsiteY3" fmla="*/ 297471 h 297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92162" h="297471">
                <a:moveTo>
                  <a:pt x="196408" y="0"/>
                </a:moveTo>
                <a:lnTo>
                  <a:pt x="3892162" y="0"/>
                </a:lnTo>
                <a:lnTo>
                  <a:pt x="3892162" y="297471"/>
                </a:lnTo>
                <a:lnTo>
                  <a:pt x="0" y="297471"/>
                </a:lnTo>
                <a:close/>
              </a:path>
            </a:pathLst>
          </a:custGeom>
          <a:solidFill>
            <a:srgbClr val="23685B"/>
          </a:solidFill>
          <a:ln w="34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sym typeface="+mn-lt"/>
            </a:endParaRPr>
          </a:p>
        </p:txBody>
      </p:sp>
      <p:sp>
        <p:nvSpPr>
          <p:cNvPr id="224" name="矩形 3"/>
          <p:cNvSpPr/>
          <p:nvPr/>
        </p:nvSpPr>
        <p:spPr>
          <a:xfrm>
            <a:off x="8601456" y="288742"/>
            <a:ext cx="3381868" cy="2755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dist">
              <a:defRPr/>
            </a:pPr>
            <a:r>
              <a:rPr lang="zh-CN" altLang="en-US" sz="1200" dirty="0">
                <a:solidFill>
                  <a:schemeClr val="bg1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雅酷黑 75W" panose="020B0804020202020204" pitchFamily="34" charset="-122"/>
              </a:rPr>
              <a:t>跨学科主题学习设计与实施</a:t>
            </a:r>
            <a:endParaRPr lang="zh-CN" altLang="en-US" sz="1200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cs typeface="+mn-ea"/>
              <a:sym typeface="+mn-lt"/>
            </a:endParaRPr>
          </a:p>
        </p:txBody>
      </p:sp>
      <p:sp>
        <p:nvSpPr>
          <p:cNvPr id="195" name="文本框 194"/>
          <p:cNvSpPr txBox="1"/>
          <p:nvPr/>
        </p:nvSpPr>
        <p:spPr>
          <a:xfrm>
            <a:off x="1254760" y="3041650"/>
            <a:ext cx="6259830" cy="23069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p"/>
            </a:pPr>
            <a:r>
              <a:rPr lang="zh-CN" altLang="en-US" sz="32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教学内容强调综合性</a:t>
            </a:r>
            <a:endParaRPr lang="zh-CN" altLang="en-US" sz="3200" dirty="0">
              <a:latin typeface="汉仪旗黑-50S" panose="00020600040101010101" pitchFamily="18" charset="-122"/>
              <a:ea typeface="汉仪旗黑-50S" panose="00020600040101010101" pitchFamily="18" charset="-122"/>
              <a:sym typeface="汉仪旗黑-50S" panose="00020600040101010101" pitchFamily="18" charset="-122"/>
            </a:endParaRP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p"/>
            </a:pPr>
            <a:r>
              <a:rPr lang="zh-CN" altLang="en-US" sz="32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教学设计注重情境化</a:t>
            </a:r>
            <a:endParaRPr lang="zh-CN" altLang="en-US" sz="3200" dirty="0">
              <a:latin typeface="汉仪旗黑-50S" panose="00020600040101010101" pitchFamily="18" charset="-122"/>
              <a:ea typeface="汉仪旗黑-50S" panose="00020600040101010101" pitchFamily="18" charset="-122"/>
              <a:sym typeface="汉仪旗黑-50S" panose="00020600040101010101" pitchFamily="18" charset="-122"/>
            </a:endParaRP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p"/>
            </a:pPr>
            <a:r>
              <a:rPr lang="zh-CN" altLang="en-US" sz="32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教学过程呈现探究性　</a:t>
            </a:r>
            <a:endParaRPr lang="zh-CN" altLang="en-US" sz="3200" dirty="0">
              <a:latin typeface="汉仪旗黑-50S" panose="00020600040101010101" pitchFamily="18" charset="-122"/>
              <a:ea typeface="汉仪旗黑-50S" panose="00020600040101010101" pitchFamily="18" charset="-122"/>
              <a:sym typeface="汉仪旗黑-50S" panose="00020600040101010101" pitchFamily="18" charset="-122"/>
            </a:endParaRPr>
          </a:p>
        </p:txBody>
      </p:sp>
      <p:sp>
        <p:nvSpPr>
          <p:cNvPr id="198" name="矩形 197"/>
          <p:cNvSpPr/>
          <p:nvPr/>
        </p:nvSpPr>
        <p:spPr>
          <a:xfrm>
            <a:off x="1266328" y="1508227"/>
            <a:ext cx="5085208" cy="1166772"/>
          </a:xfrm>
          <a:prstGeom prst="rect">
            <a:avLst/>
          </a:prstGeom>
          <a:gradFill flip="none" rotWithShape="1">
            <a:gsLst>
              <a:gs pos="0">
                <a:srgbClr val="D6EAD8"/>
              </a:gs>
              <a:gs pos="100000">
                <a:srgbClr val="D6EAD8">
                  <a:alpha val="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sp>
        <p:nvSpPr>
          <p:cNvPr id="199" name="文本框 198"/>
          <p:cNvSpPr txBox="1"/>
          <p:nvPr/>
        </p:nvSpPr>
        <p:spPr>
          <a:xfrm>
            <a:off x="1616589" y="1676115"/>
            <a:ext cx="4734947" cy="8299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dirty="0"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rPr>
              <a:t>体育与健康课程跨学科主题学习有哪些</a:t>
            </a:r>
            <a:r>
              <a:rPr lang="zh-CN" altLang="en-US" sz="2400" dirty="0"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rPr>
              <a:t>特征？</a:t>
            </a:r>
            <a:endParaRPr lang="zh-CN" altLang="en-US" sz="2400" dirty="0">
              <a:latin typeface="汉仪旗黑X1-75W" panose="00020600040101010101" pitchFamily="18" charset="-122"/>
              <a:ea typeface="汉仪旗黑X1-75W" panose="00020600040101010101" pitchFamily="18" charset="-122"/>
              <a:sym typeface="汉仪旗黑X1-75W" panose="00020600040101010101" pitchFamily="18" charset="-122"/>
            </a:endParaRPr>
          </a:p>
        </p:txBody>
      </p:sp>
      <p:sp>
        <p:nvSpPr>
          <p:cNvPr id="200" name="椭圆 199"/>
          <p:cNvSpPr/>
          <p:nvPr/>
        </p:nvSpPr>
        <p:spPr>
          <a:xfrm>
            <a:off x="951368" y="1776653"/>
            <a:ext cx="629921" cy="629921"/>
          </a:xfrm>
          <a:prstGeom prst="ellipse">
            <a:avLst/>
          </a:prstGeom>
          <a:solidFill>
            <a:srgbClr val="2368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sp>
        <p:nvSpPr>
          <p:cNvPr id="201" name="图形"/>
          <p:cNvSpPr/>
          <p:nvPr/>
        </p:nvSpPr>
        <p:spPr>
          <a:xfrm>
            <a:off x="1093004" y="1960693"/>
            <a:ext cx="346648" cy="261841"/>
          </a:xfrm>
          <a:custGeom>
            <a:avLst/>
            <a:gdLst>
              <a:gd name="T0" fmla="*/ 31 w 419"/>
              <a:gd name="T1" fmla="*/ 317 h 317"/>
              <a:gd name="T2" fmla="*/ 51 w 419"/>
              <a:gd name="T3" fmla="*/ 294 h 317"/>
              <a:gd name="T4" fmla="*/ 112 w 419"/>
              <a:gd name="T5" fmla="*/ 270 h 317"/>
              <a:gd name="T6" fmla="*/ 175 w 419"/>
              <a:gd name="T7" fmla="*/ 295 h 317"/>
              <a:gd name="T8" fmla="*/ 194 w 419"/>
              <a:gd name="T9" fmla="*/ 317 h 317"/>
              <a:gd name="T10" fmla="*/ 225 w 419"/>
              <a:gd name="T11" fmla="*/ 317 h 317"/>
              <a:gd name="T12" fmla="*/ 244 w 419"/>
              <a:gd name="T13" fmla="*/ 295 h 317"/>
              <a:gd name="T14" fmla="*/ 307 w 419"/>
              <a:gd name="T15" fmla="*/ 270 h 317"/>
              <a:gd name="T16" fmla="*/ 368 w 419"/>
              <a:gd name="T17" fmla="*/ 294 h 317"/>
              <a:gd name="T18" fmla="*/ 388 w 419"/>
              <a:gd name="T19" fmla="*/ 317 h 317"/>
              <a:gd name="T20" fmla="*/ 419 w 419"/>
              <a:gd name="T21" fmla="*/ 317 h 317"/>
              <a:gd name="T22" fmla="*/ 419 w 419"/>
              <a:gd name="T23" fmla="*/ 74 h 317"/>
              <a:gd name="T24" fmla="*/ 390 w 419"/>
              <a:gd name="T25" fmla="*/ 33 h 317"/>
              <a:gd name="T26" fmla="*/ 307 w 419"/>
              <a:gd name="T27" fmla="*/ 0 h 317"/>
              <a:gd name="T28" fmla="*/ 224 w 419"/>
              <a:gd name="T29" fmla="*/ 33 h 317"/>
              <a:gd name="T30" fmla="*/ 210 w 419"/>
              <a:gd name="T31" fmla="*/ 47 h 317"/>
              <a:gd name="T32" fmla="*/ 195 w 419"/>
              <a:gd name="T33" fmla="*/ 33 h 317"/>
              <a:gd name="T34" fmla="*/ 112 w 419"/>
              <a:gd name="T35" fmla="*/ 0 h 317"/>
              <a:gd name="T36" fmla="*/ 29 w 419"/>
              <a:gd name="T37" fmla="*/ 33 h 317"/>
              <a:gd name="T38" fmla="*/ 0 w 419"/>
              <a:gd name="T39" fmla="*/ 74 h 317"/>
              <a:gd name="T40" fmla="*/ 0 w 419"/>
              <a:gd name="T41" fmla="*/ 317 h 317"/>
              <a:gd name="T42" fmla="*/ 31 w 419"/>
              <a:gd name="T43" fmla="*/ 317 h 317"/>
              <a:gd name="T44" fmla="*/ 225 w 419"/>
              <a:gd name="T45" fmla="*/ 78 h 317"/>
              <a:gd name="T46" fmla="*/ 244 w 419"/>
              <a:gd name="T47" fmla="*/ 56 h 317"/>
              <a:gd name="T48" fmla="*/ 307 w 419"/>
              <a:gd name="T49" fmla="*/ 30 h 317"/>
              <a:gd name="T50" fmla="*/ 368 w 419"/>
              <a:gd name="T51" fmla="*/ 54 h 317"/>
              <a:gd name="T52" fmla="*/ 388 w 419"/>
              <a:gd name="T53" fmla="*/ 78 h 317"/>
              <a:gd name="T54" fmla="*/ 388 w 419"/>
              <a:gd name="T55" fmla="*/ 271 h 317"/>
              <a:gd name="T56" fmla="*/ 307 w 419"/>
              <a:gd name="T57" fmla="*/ 239 h 317"/>
              <a:gd name="T58" fmla="*/ 307 w 419"/>
              <a:gd name="T59" fmla="*/ 239 h 317"/>
              <a:gd name="T60" fmla="*/ 225 w 419"/>
              <a:gd name="T61" fmla="*/ 272 h 317"/>
              <a:gd name="T62" fmla="*/ 225 w 419"/>
              <a:gd name="T63" fmla="*/ 78 h 317"/>
              <a:gd name="T64" fmla="*/ 225 w 419"/>
              <a:gd name="T65" fmla="*/ 78 h 317"/>
              <a:gd name="T66" fmla="*/ 31 w 419"/>
              <a:gd name="T67" fmla="*/ 78 h 317"/>
              <a:gd name="T68" fmla="*/ 51 w 419"/>
              <a:gd name="T69" fmla="*/ 54 h 317"/>
              <a:gd name="T70" fmla="*/ 112 w 419"/>
              <a:gd name="T71" fmla="*/ 30 h 317"/>
              <a:gd name="T72" fmla="*/ 175 w 419"/>
              <a:gd name="T73" fmla="*/ 56 h 317"/>
              <a:gd name="T74" fmla="*/ 195 w 419"/>
              <a:gd name="T75" fmla="*/ 78 h 317"/>
              <a:gd name="T76" fmla="*/ 195 w 419"/>
              <a:gd name="T77" fmla="*/ 272 h 317"/>
              <a:gd name="T78" fmla="*/ 112 w 419"/>
              <a:gd name="T79" fmla="*/ 239 h 317"/>
              <a:gd name="T80" fmla="*/ 112 w 419"/>
              <a:gd name="T81" fmla="*/ 239 h 317"/>
              <a:gd name="T82" fmla="*/ 31 w 419"/>
              <a:gd name="T83" fmla="*/ 271 h 317"/>
              <a:gd name="T84" fmla="*/ 31 w 419"/>
              <a:gd name="T85" fmla="*/ 78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19" h="317">
                <a:moveTo>
                  <a:pt x="31" y="317"/>
                </a:moveTo>
                <a:cubicBezTo>
                  <a:pt x="34" y="313"/>
                  <a:pt x="41" y="303"/>
                  <a:pt x="51" y="294"/>
                </a:cubicBezTo>
                <a:cubicBezTo>
                  <a:pt x="65" y="282"/>
                  <a:pt x="85" y="270"/>
                  <a:pt x="112" y="270"/>
                </a:cubicBezTo>
                <a:cubicBezTo>
                  <a:pt x="139" y="270"/>
                  <a:pt x="160" y="282"/>
                  <a:pt x="175" y="295"/>
                </a:cubicBezTo>
                <a:cubicBezTo>
                  <a:pt x="180" y="300"/>
                  <a:pt x="190" y="312"/>
                  <a:pt x="194" y="317"/>
                </a:cubicBezTo>
                <a:lnTo>
                  <a:pt x="225" y="317"/>
                </a:lnTo>
                <a:cubicBezTo>
                  <a:pt x="230" y="312"/>
                  <a:pt x="239" y="300"/>
                  <a:pt x="244" y="295"/>
                </a:cubicBezTo>
                <a:cubicBezTo>
                  <a:pt x="259" y="282"/>
                  <a:pt x="280" y="270"/>
                  <a:pt x="307" y="270"/>
                </a:cubicBezTo>
                <a:cubicBezTo>
                  <a:pt x="334" y="270"/>
                  <a:pt x="354" y="282"/>
                  <a:pt x="368" y="294"/>
                </a:cubicBezTo>
                <a:cubicBezTo>
                  <a:pt x="378" y="303"/>
                  <a:pt x="385" y="313"/>
                  <a:pt x="388" y="317"/>
                </a:cubicBezTo>
                <a:lnTo>
                  <a:pt x="419" y="317"/>
                </a:lnTo>
                <a:lnTo>
                  <a:pt x="419" y="74"/>
                </a:lnTo>
                <a:cubicBezTo>
                  <a:pt x="419" y="74"/>
                  <a:pt x="410" y="51"/>
                  <a:pt x="390" y="33"/>
                </a:cubicBezTo>
                <a:cubicBezTo>
                  <a:pt x="372" y="17"/>
                  <a:pt x="344" y="0"/>
                  <a:pt x="307" y="0"/>
                </a:cubicBezTo>
                <a:cubicBezTo>
                  <a:pt x="270" y="0"/>
                  <a:pt x="242" y="17"/>
                  <a:pt x="224" y="33"/>
                </a:cubicBezTo>
                <a:cubicBezTo>
                  <a:pt x="218" y="38"/>
                  <a:pt x="213" y="43"/>
                  <a:pt x="210" y="47"/>
                </a:cubicBezTo>
                <a:cubicBezTo>
                  <a:pt x="206" y="43"/>
                  <a:pt x="201" y="38"/>
                  <a:pt x="195" y="33"/>
                </a:cubicBezTo>
                <a:cubicBezTo>
                  <a:pt x="177" y="17"/>
                  <a:pt x="149" y="0"/>
                  <a:pt x="112" y="0"/>
                </a:cubicBezTo>
                <a:cubicBezTo>
                  <a:pt x="75" y="0"/>
                  <a:pt x="47" y="17"/>
                  <a:pt x="29" y="33"/>
                </a:cubicBezTo>
                <a:cubicBezTo>
                  <a:pt x="10" y="51"/>
                  <a:pt x="0" y="74"/>
                  <a:pt x="0" y="74"/>
                </a:cubicBezTo>
                <a:lnTo>
                  <a:pt x="0" y="317"/>
                </a:lnTo>
                <a:lnTo>
                  <a:pt x="31" y="317"/>
                </a:lnTo>
                <a:close/>
                <a:moveTo>
                  <a:pt x="225" y="78"/>
                </a:moveTo>
                <a:cubicBezTo>
                  <a:pt x="225" y="77"/>
                  <a:pt x="237" y="62"/>
                  <a:pt x="244" y="56"/>
                </a:cubicBezTo>
                <a:cubicBezTo>
                  <a:pt x="259" y="43"/>
                  <a:pt x="280" y="30"/>
                  <a:pt x="307" y="30"/>
                </a:cubicBezTo>
                <a:cubicBezTo>
                  <a:pt x="334" y="30"/>
                  <a:pt x="354" y="42"/>
                  <a:pt x="368" y="54"/>
                </a:cubicBezTo>
                <a:cubicBezTo>
                  <a:pt x="378" y="64"/>
                  <a:pt x="385" y="73"/>
                  <a:pt x="388" y="78"/>
                </a:cubicBezTo>
                <a:lnTo>
                  <a:pt x="388" y="271"/>
                </a:lnTo>
                <a:cubicBezTo>
                  <a:pt x="371" y="255"/>
                  <a:pt x="343" y="239"/>
                  <a:pt x="307" y="239"/>
                </a:cubicBezTo>
                <a:lnTo>
                  <a:pt x="307" y="239"/>
                </a:lnTo>
                <a:cubicBezTo>
                  <a:pt x="271" y="239"/>
                  <a:pt x="243" y="256"/>
                  <a:pt x="225" y="272"/>
                </a:cubicBezTo>
                <a:lnTo>
                  <a:pt x="225" y="78"/>
                </a:lnTo>
                <a:lnTo>
                  <a:pt x="225" y="78"/>
                </a:lnTo>
                <a:close/>
                <a:moveTo>
                  <a:pt x="31" y="78"/>
                </a:moveTo>
                <a:cubicBezTo>
                  <a:pt x="34" y="73"/>
                  <a:pt x="41" y="64"/>
                  <a:pt x="51" y="54"/>
                </a:cubicBezTo>
                <a:cubicBezTo>
                  <a:pt x="65" y="42"/>
                  <a:pt x="85" y="30"/>
                  <a:pt x="112" y="30"/>
                </a:cubicBezTo>
                <a:cubicBezTo>
                  <a:pt x="139" y="30"/>
                  <a:pt x="160" y="43"/>
                  <a:pt x="175" y="56"/>
                </a:cubicBezTo>
                <a:cubicBezTo>
                  <a:pt x="182" y="62"/>
                  <a:pt x="194" y="77"/>
                  <a:pt x="195" y="78"/>
                </a:cubicBezTo>
                <a:lnTo>
                  <a:pt x="195" y="272"/>
                </a:lnTo>
                <a:cubicBezTo>
                  <a:pt x="176" y="256"/>
                  <a:pt x="149" y="239"/>
                  <a:pt x="112" y="239"/>
                </a:cubicBezTo>
                <a:lnTo>
                  <a:pt x="112" y="239"/>
                </a:lnTo>
                <a:cubicBezTo>
                  <a:pt x="76" y="239"/>
                  <a:pt x="49" y="255"/>
                  <a:pt x="31" y="271"/>
                </a:cubicBezTo>
                <a:lnTo>
                  <a:pt x="31" y="78"/>
                </a:lnTo>
                <a:close/>
              </a:path>
            </a:pathLst>
          </a:custGeom>
          <a:solidFill>
            <a:srgbClr val="FBFF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汉仪旗黑-50S" panose="00020600040101010101" pitchFamily="18" charset="-122"/>
            </a:endParaRPr>
          </a:p>
        </p:txBody>
      </p:sp>
      <p:sp>
        <p:nvSpPr>
          <p:cNvPr id="202" name="椭圆 201"/>
          <p:cNvSpPr/>
          <p:nvPr/>
        </p:nvSpPr>
        <p:spPr>
          <a:xfrm>
            <a:off x="6926968" y="1755684"/>
            <a:ext cx="4018115" cy="4018115"/>
          </a:xfrm>
          <a:prstGeom prst="ellipse">
            <a:avLst/>
          </a:prstGeom>
          <a:solidFill>
            <a:srgbClr val="D6E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grpSp>
        <p:nvGrpSpPr>
          <p:cNvPr id="204" name="图形 4"/>
          <p:cNvGrpSpPr/>
          <p:nvPr/>
        </p:nvGrpSpPr>
        <p:grpSpPr>
          <a:xfrm rot="20060007" flipH="1">
            <a:off x="7050857" y="2121121"/>
            <a:ext cx="3688938" cy="3233035"/>
            <a:chOff x="5460239" y="4841800"/>
            <a:chExt cx="3115322" cy="2730310"/>
          </a:xfrm>
        </p:grpSpPr>
        <p:sp>
          <p:nvSpPr>
            <p:cNvPr id="292" name="任意多边形: 形状 291"/>
            <p:cNvSpPr/>
            <p:nvPr/>
          </p:nvSpPr>
          <p:spPr>
            <a:xfrm>
              <a:off x="5460239" y="4884628"/>
              <a:ext cx="3115322" cy="2687481"/>
            </a:xfrm>
            <a:custGeom>
              <a:avLst/>
              <a:gdLst>
                <a:gd name="connsiteX0" fmla="*/ 65947 w 3115322"/>
                <a:gd name="connsiteY0" fmla="*/ 1005607 h 2687481"/>
                <a:gd name="connsiteX1" fmla="*/ 0 w 3115322"/>
                <a:gd name="connsiteY1" fmla="*/ 1065379 h 2687481"/>
                <a:gd name="connsiteX2" fmla="*/ 156445 w 3115322"/>
                <a:gd name="connsiteY2" fmla="*/ 1533481 h 2687481"/>
                <a:gd name="connsiteX3" fmla="*/ 408032 w 3115322"/>
                <a:gd name="connsiteY3" fmla="*/ 2070839 h 2687481"/>
                <a:gd name="connsiteX4" fmla="*/ 688221 w 3115322"/>
                <a:gd name="connsiteY4" fmla="*/ 2660609 h 2687481"/>
                <a:gd name="connsiteX5" fmla="*/ 702497 w 3115322"/>
                <a:gd name="connsiteY5" fmla="*/ 2687482 h 2687481"/>
                <a:gd name="connsiteX6" fmla="*/ 1019785 w 3115322"/>
                <a:gd name="connsiteY6" fmla="*/ 2562750 h 2687481"/>
                <a:gd name="connsiteX7" fmla="*/ 1269939 w 3115322"/>
                <a:gd name="connsiteY7" fmla="*/ 2446219 h 2687481"/>
                <a:gd name="connsiteX8" fmla="*/ 1760516 w 3115322"/>
                <a:gd name="connsiteY8" fmla="*/ 2246006 h 2687481"/>
                <a:gd name="connsiteX9" fmla="*/ 1862426 w 3115322"/>
                <a:gd name="connsiteY9" fmla="*/ 2270014 h 2687481"/>
                <a:gd name="connsiteX10" fmla="*/ 2020749 w 3115322"/>
                <a:gd name="connsiteY10" fmla="*/ 2169192 h 2687481"/>
                <a:gd name="connsiteX11" fmla="*/ 2042731 w 3115322"/>
                <a:gd name="connsiteY11" fmla="*/ 2083238 h 2687481"/>
                <a:gd name="connsiteX12" fmla="*/ 2460198 w 3115322"/>
                <a:gd name="connsiteY12" fmla="*/ 1917209 h 2687481"/>
                <a:gd name="connsiteX13" fmla="*/ 2711094 w 3115322"/>
                <a:gd name="connsiteY13" fmla="*/ 1794404 h 2687481"/>
                <a:gd name="connsiteX14" fmla="*/ 3023540 w 3115322"/>
                <a:gd name="connsiteY14" fmla="*/ 1612123 h 2687481"/>
                <a:gd name="connsiteX15" fmla="*/ 3115323 w 3115322"/>
                <a:gd name="connsiteY15" fmla="*/ 1560008 h 2687481"/>
                <a:gd name="connsiteX16" fmla="*/ 2661202 w 3115322"/>
                <a:gd name="connsiteY16" fmla="*/ 746215 h 2687481"/>
                <a:gd name="connsiteX17" fmla="*/ 2328453 w 3115322"/>
                <a:gd name="connsiteY17" fmla="*/ 156050 h 2687481"/>
                <a:gd name="connsiteX18" fmla="*/ 2239980 w 3115322"/>
                <a:gd name="connsiteY18" fmla="*/ 0 h 2687481"/>
                <a:gd name="connsiteX19" fmla="*/ 2198238 w 3115322"/>
                <a:gd name="connsiteY19" fmla="*/ 27811 h 2687481"/>
                <a:gd name="connsiteX20" fmla="*/ 65947 w 3115322"/>
                <a:gd name="connsiteY20" fmla="*/ 1005607 h 268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15322" h="2687481">
                  <a:moveTo>
                    <a:pt x="65947" y="1005607"/>
                  </a:moveTo>
                  <a:lnTo>
                    <a:pt x="0" y="1065379"/>
                  </a:lnTo>
                  <a:lnTo>
                    <a:pt x="156445" y="1533481"/>
                  </a:lnTo>
                  <a:lnTo>
                    <a:pt x="408032" y="2070839"/>
                  </a:lnTo>
                  <a:lnTo>
                    <a:pt x="688221" y="2660609"/>
                  </a:lnTo>
                  <a:lnTo>
                    <a:pt x="702497" y="2687482"/>
                  </a:lnTo>
                  <a:cubicBezTo>
                    <a:pt x="702497" y="2687482"/>
                    <a:pt x="1013857" y="2565467"/>
                    <a:pt x="1019785" y="2562750"/>
                  </a:cubicBezTo>
                  <a:cubicBezTo>
                    <a:pt x="1025762" y="2560083"/>
                    <a:pt x="1267717" y="2452147"/>
                    <a:pt x="1269939" y="2446219"/>
                  </a:cubicBezTo>
                  <a:cubicBezTo>
                    <a:pt x="1272112" y="2440291"/>
                    <a:pt x="1760516" y="2246006"/>
                    <a:pt x="1760516" y="2246006"/>
                  </a:cubicBezTo>
                  <a:cubicBezTo>
                    <a:pt x="1760516" y="2246006"/>
                    <a:pt x="1814213" y="2278214"/>
                    <a:pt x="1862426" y="2270014"/>
                  </a:cubicBezTo>
                  <a:cubicBezTo>
                    <a:pt x="1910639" y="2261814"/>
                    <a:pt x="2001631" y="2224271"/>
                    <a:pt x="2020749" y="2169192"/>
                  </a:cubicBezTo>
                  <a:cubicBezTo>
                    <a:pt x="2039866" y="2114162"/>
                    <a:pt x="2042731" y="2083238"/>
                    <a:pt x="2042731" y="2083238"/>
                  </a:cubicBezTo>
                  <a:cubicBezTo>
                    <a:pt x="2042731" y="2083238"/>
                    <a:pt x="2338629" y="1974413"/>
                    <a:pt x="2460198" y="1917209"/>
                  </a:cubicBezTo>
                  <a:cubicBezTo>
                    <a:pt x="2581818" y="1859956"/>
                    <a:pt x="2705957" y="1808335"/>
                    <a:pt x="2711094" y="1794404"/>
                  </a:cubicBezTo>
                  <a:cubicBezTo>
                    <a:pt x="2716232" y="1780474"/>
                    <a:pt x="3009412" y="1618644"/>
                    <a:pt x="3023540" y="1612123"/>
                  </a:cubicBezTo>
                  <a:cubicBezTo>
                    <a:pt x="3037668" y="1605603"/>
                    <a:pt x="3115323" y="1560008"/>
                    <a:pt x="3115323" y="1560008"/>
                  </a:cubicBezTo>
                  <a:lnTo>
                    <a:pt x="2661202" y="746215"/>
                  </a:lnTo>
                  <a:lnTo>
                    <a:pt x="2328453" y="156050"/>
                  </a:lnTo>
                  <a:lnTo>
                    <a:pt x="2239980" y="0"/>
                  </a:lnTo>
                  <a:lnTo>
                    <a:pt x="2198238" y="27811"/>
                  </a:lnTo>
                  <a:lnTo>
                    <a:pt x="65947" y="1005607"/>
                  </a:ln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3" name="任意多边形: 形状 292"/>
            <p:cNvSpPr/>
            <p:nvPr/>
          </p:nvSpPr>
          <p:spPr>
            <a:xfrm>
              <a:off x="5494176" y="4899448"/>
              <a:ext cx="2939113" cy="2585226"/>
            </a:xfrm>
            <a:custGeom>
              <a:avLst/>
              <a:gdLst>
                <a:gd name="connsiteX0" fmla="*/ 0 w 2939113"/>
                <a:gd name="connsiteY0" fmla="*/ 1020822 h 2585226"/>
                <a:gd name="connsiteX1" fmla="*/ 705116 w 2939113"/>
                <a:gd name="connsiteY1" fmla="*/ 2585227 h 2585226"/>
                <a:gd name="connsiteX2" fmla="*/ 1516587 w 2939113"/>
                <a:gd name="connsiteY2" fmla="*/ 2246500 h 2585226"/>
                <a:gd name="connsiteX3" fmla="*/ 1879814 w 2939113"/>
                <a:gd name="connsiteY3" fmla="*/ 2154372 h 2585226"/>
                <a:gd name="connsiteX4" fmla="*/ 2237806 w 2939113"/>
                <a:gd name="connsiteY4" fmla="*/ 1903476 h 2585226"/>
                <a:gd name="connsiteX5" fmla="*/ 2928942 w 2939113"/>
                <a:gd name="connsiteY5" fmla="*/ 1536840 h 2585226"/>
                <a:gd name="connsiteX6" fmla="*/ 2918420 w 2939113"/>
                <a:gd name="connsiteY6" fmla="*/ 1369922 h 2585226"/>
                <a:gd name="connsiteX7" fmla="*/ 2599206 w 2939113"/>
                <a:gd name="connsiteY7" fmla="*/ 747944 h 2585226"/>
                <a:gd name="connsiteX8" fmla="*/ 2183863 w 2939113"/>
                <a:gd name="connsiteY8" fmla="*/ 0 h 2585226"/>
                <a:gd name="connsiteX9" fmla="*/ 9830 w 2939113"/>
                <a:gd name="connsiteY9" fmla="*/ 1016277 h 2585226"/>
                <a:gd name="connsiteX10" fmla="*/ 0 w 2939113"/>
                <a:gd name="connsiteY10" fmla="*/ 1020822 h 258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39113" h="2585226">
                  <a:moveTo>
                    <a:pt x="0" y="1020822"/>
                  </a:moveTo>
                  <a:lnTo>
                    <a:pt x="705116" y="2585227"/>
                  </a:lnTo>
                  <a:cubicBezTo>
                    <a:pt x="705116" y="2585227"/>
                    <a:pt x="1293156" y="2303161"/>
                    <a:pt x="1516587" y="2246500"/>
                  </a:cubicBezTo>
                  <a:cubicBezTo>
                    <a:pt x="1740017" y="2189840"/>
                    <a:pt x="1879814" y="2154372"/>
                    <a:pt x="1879814" y="2154372"/>
                  </a:cubicBezTo>
                  <a:cubicBezTo>
                    <a:pt x="1879814" y="2154372"/>
                    <a:pt x="1967744" y="2027615"/>
                    <a:pt x="2237806" y="1903476"/>
                  </a:cubicBezTo>
                  <a:cubicBezTo>
                    <a:pt x="2507868" y="1779338"/>
                    <a:pt x="2902810" y="1548844"/>
                    <a:pt x="2928942" y="1536840"/>
                  </a:cubicBezTo>
                  <a:cubicBezTo>
                    <a:pt x="2955074" y="1524836"/>
                    <a:pt x="2923163" y="1380246"/>
                    <a:pt x="2918420" y="1369922"/>
                  </a:cubicBezTo>
                  <a:cubicBezTo>
                    <a:pt x="2913678" y="1359647"/>
                    <a:pt x="2599206" y="747944"/>
                    <a:pt x="2599206" y="747944"/>
                  </a:cubicBezTo>
                  <a:lnTo>
                    <a:pt x="2183863" y="0"/>
                  </a:lnTo>
                  <a:lnTo>
                    <a:pt x="9830" y="1016277"/>
                  </a:lnTo>
                  <a:lnTo>
                    <a:pt x="0" y="1020822"/>
                  </a:lnTo>
                  <a:close/>
                </a:path>
              </a:pathLst>
            </a:custGeom>
            <a:solidFill>
              <a:srgbClr val="EAD3A4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4" name="任意多边形: 形状 293"/>
            <p:cNvSpPr/>
            <p:nvPr/>
          </p:nvSpPr>
          <p:spPr>
            <a:xfrm>
              <a:off x="5504105" y="4841800"/>
              <a:ext cx="2907700" cy="2605183"/>
            </a:xfrm>
            <a:custGeom>
              <a:avLst/>
              <a:gdLst>
                <a:gd name="connsiteX0" fmla="*/ 1036136 w 2907700"/>
                <a:gd name="connsiteY0" fmla="*/ 489886 h 2605183"/>
                <a:gd name="connsiteX1" fmla="*/ 513597 w 2907700"/>
                <a:gd name="connsiteY1" fmla="*/ 635464 h 2605183"/>
                <a:gd name="connsiteX2" fmla="*/ 201299 w 2907700"/>
                <a:gd name="connsiteY2" fmla="*/ 818732 h 2605183"/>
                <a:gd name="connsiteX3" fmla="*/ 0 w 2907700"/>
                <a:gd name="connsiteY3" fmla="*/ 974486 h 2605183"/>
                <a:gd name="connsiteX4" fmla="*/ 336157 w 2907700"/>
                <a:gd name="connsiteY4" fmla="*/ 1759035 h 2605183"/>
                <a:gd name="connsiteX5" fmla="*/ 561563 w 2907700"/>
                <a:gd name="connsiteY5" fmla="*/ 2283154 h 2605183"/>
                <a:gd name="connsiteX6" fmla="*/ 703683 w 2907700"/>
                <a:gd name="connsiteY6" fmla="*/ 2605184 h 2605183"/>
                <a:gd name="connsiteX7" fmla="*/ 1353324 w 2907700"/>
                <a:gd name="connsiteY7" fmla="*/ 2302716 h 2605183"/>
                <a:gd name="connsiteX8" fmla="*/ 1719072 w 2907700"/>
                <a:gd name="connsiteY8" fmla="*/ 2188309 h 2605183"/>
                <a:gd name="connsiteX9" fmla="*/ 1845778 w 2907700"/>
                <a:gd name="connsiteY9" fmla="*/ 2172205 h 2605183"/>
                <a:gd name="connsiteX10" fmla="*/ 2142467 w 2907700"/>
                <a:gd name="connsiteY10" fmla="*/ 1955642 h 2605183"/>
                <a:gd name="connsiteX11" fmla="*/ 2430757 w 2907700"/>
                <a:gd name="connsiteY11" fmla="*/ 1803642 h 2605183"/>
                <a:gd name="connsiteX12" fmla="*/ 2687383 w 2907700"/>
                <a:gd name="connsiteY12" fmla="*/ 1677330 h 2605183"/>
                <a:gd name="connsiteX13" fmla="*/ 2871392 w 2907700"/>
                <a:gd name="connsiteY13" fmla="*/ 1575075 h 2605183"/>
                <a:gd name="connsiteX14" fmla="*/ 2907701 w 2907700"/>
                <a:gd name="connsiteY14" fmla="*/ 1509572 h 2605183"/>
                <a:gd name="connsiteX15" fmla="*/ 2875542 w 2907700"/>
                <a:gd name="connsiteY15" fmla="*/ 1439624 h 2605183"/>
                <a:gd name="connsiteX16" fmla="*/ 2242400 w 2907700"/>
                <a:gd name="connsiteY16" fmla="*/ 206783 h 2605183"/>
                <a:gd name="connsiteX17" fmla="*/ 2115347 w 2907700"/>
                <a:gd name="connsiteY17" fmla="*/ 24156 h 2605183"/>
                <a:gd name="connsiteX18" fmla="*/ 2078940 w 2907700"/>
                <a:gd name="connsiteY18" fmla="*/ 0 h 2605183"/>
                <a:gd name="connsiteX19" fmla="*/ 1539804 w 2907700"/>
                <a:gd name="connsiteY19" fmla="*/ 174970 h 2605183"/>
                <a:gd name="connsiteX20" fmla="*/ 1036136 w 2907700"/>
                <a:gd name="connsiteY20" fmla="*/ 489886 h 2605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07700" h="2605183">
                  <a:moveTo>
                    <a:pt x="1036136" y="489886"/>
                  </a:moveTo>
                  <a:cubicBezTo>
                    <a:pt x="883247" y="507719"/>
                    <a:pt x="616248" y="588288"/>
                    <a:pt x="513597" y="635464"/>
                  </a:cubicBezTo>
                  <a:cubicBezTo>
                    <a:pt x="410996" y="682639"/>
                    <a:pt x="251686" y="782919"/>
                    <a:pt x="201299" y="818732"/>
                  </a:cubicBezTo>
                  <a:cubicBezTo>
                    <a:pt x="150863" y="854546"/>
                    <a:pt x="0" y="974486"/>
                    <a:pt x="0" y="974486"/>
                  </a:cubicBezTo>
                  <a:lnTo>
                    <a:pt x="336157" y="1759035"/>
                  </a:lnTo>
                  <a:lnTo>
                    <a:pt x="561563" y="2283154"/>
                  </a:lnTo>
                  <a:lnTo>
                    <a:pt x="703683" y="2605184"/>
                  </a:lnTo>
                  <a:cubicBezTo>
                    <a:pt x="703683" y="2605184"/>
                    <a:pt x="1149406" y="2360019"/>
                    <a:pt x="1353324" y="2302716"/>
                  </a:cubicBezTo>
                  <a:cubicBezTo>
                    <a:pt x="1557242" y="2245414"/>
                    <a:pt x="1705783" y="2188655"/>
                    <a:pt x="1719072" y="2188309"/>
                  </a:cubicBezTo>
                  <a:cubicBezTo>
                    <a:pt x="1732359" y="2187963"/>
                    <a:pt x="1845778" y="2172205"/>
                    <a:pt x="1845778" y="2172205"/>
                  </a:cubicBezTo>
                  <a:cubicBezTo>
                    <a:pt x="1845778" y="2172205"/>
                    <a:pt x="2074889" y="1990813"/>
                    <a:pt x="2142467" y="1955642"/>
                  </a:cubicBezTo>
                  <a:cubicBezTo>
                    <a:pt x="2210044" y="1920470"/>
                    <a:pt x="2430757" y="1803642"/>
                    <a:pt x="2430757" y="1803642"/>
                  </a:cubicBezTo>
                  <a:cubicBezTo>
                    <a:pt x="2430757" y="1803642"/>
                    <a:pt x="2669995" y="1685333"/>
                    <a:pt x="2687383" y="1677330"/>
                  </a:cubicBezTo>
                  <a:cubicBezTo>
                    <a:pt x="2704820" y="1669327"/>
                    <a:pt x="2852029" y="1598243"/>
                    <a:pt x="2871392" y="1575075"/>
                  </a:cubicBezTo>
                  <a:cubicBezTo>
                    <a:pt x="2890707" y="1551907"/>
                    <a:pt x="2907701" y="1509572"/>
                    <a:pt x="2907701" y="1509572"/>
                  </a:cubicBezTo>
                  <a:cubicBezTo>
                    <a:pt x="2907701" y="1509572"/>
                    <a:pt x="2875542" y="1439624"/>
                    <a:pt x="2875542" y="1439624"/>
                  </a:cubicBezTo>
                  <a:lnTo>
                    <a:pt x="2242400" y="206783"/>
                  </a:lnTo>
                  <a:lnTo>
                    <a:pt x="2115347" y="24156"/>
                  </a:lnTo>
                  <a:lnTo>
                    <a:pt x="2078940" y="0"/>
                  </a:lnTo>
                  <a:cubicBezTo>
                    <a:pt x="2078940" y="0"/>
                    <a:pt x="1751872" y="77506"/>
                    <a:pt x="1539804" y="174970"/>
                  </a:cubicBezTo>
                  <a:cubicBezTo>
                    <a:pt x="1327785" y="272384"/>
                    <a:pt x="1129944" y="418554"/>
                    <a:pt x="1036136" y="489886"/>
                  </a:cubicBezTo>
                  <a:close/>
                </a:path>
              </a:pathLst>
            </a:custGeom>
            <a:solidFill>
              <a:srgbClr val="F7F5DC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5" name="任意多边形: 形状 294"/>
            <p:cNvSpPr/>
            <p:nvPr/>
          </p:nvSpPr>
          <p:spPr>
            <a:xfrm>
              <a:off x="6197661" y="6314965"/>
              <a:ext cx="2217656" cy="1135921"/>
            </a:xfrm>
            <a:custGeom>
              <a:avLst/>
              <a:gdLst>
                <a:gd name="connsiteX0" fmla="*/ 0 w 2217656"/>
                <a:gd name="connsiteY0" fmla="*/ 1108900 h 1135921"/>
                <a:gd name="connsiteX1" fmla="*/ 259343 w 2217656"/>
                <a:gd name="connsiteY1" fmla="*/ 864624 h 1135921"/>
                <a:gd name="connsiteX2" fmla="*/ 721417 w 2217656"/>
                <a:gd name="connsiteY2" fmla="*/ 723443 h 1135921"/>
                <a:gd name="connsiteX3" fmla="*/ 1096056 w 2217656"/>
                <a:gd name="connsiteY3" fmla="*/ 655767 h 1135921"/>
                <a:gd name="connsiteX4" fmla="*/ 1140268 w 2217656"/>
                <a:gd name="connsiteY4" fmla="*/ 642330 h 1135921"/>
                <a:gd name="connsiteX5" fmla="*/ 1377135 w 2217656"/>
                <a:gd name="connsiteY5" fmla="*/ 402846 h 1135921"/>
                <a:gd name="connsiteX6" fmla="*/ 1565689 w 2217656"/>
                <a:gd name="connsiteY6" fmla="*/ 268185 h 1135921"/>
                <a:gd name="connsiteX7" fmla="*/ 1817276 w 2217656"/>
                <a:gd name="connsiteY7" fmla="*/ 137180 h 1135921"/>
                <a:gd name="connsiteX8" fmla="*/ 2189396 w 2217656"/>
                <a:gd name="connsiteY8" fmla="*/ 0 h 1135921"/>
                <a:gd name="connsiteX9" fmla="*/ 2217405 w 2217656"/>
                <a:gd name="connsiteY9" fmla="*/ 14918 h 1135921"/>
                <a:gd name="connsiteX10" fmla="*/ 2184901 w 2217656"/>
                <a:gd name="connsiteY10" fmla="*/ 98946 h 1135921"/>
                <a:gd name="connsiteX11" fmla="*/ 2069209 w 2217656"/>
                <a:gd name="connsiteY11" fmla="*/ 157187 h 1135921"/>
                <a:gd name="connsiteX12" fmla="*/ 1648679 w 2217656"/>
                <a:gd name="connsiteY12" fmla="*/ 369502 h 1135921"/>
                <a:gd name="connsiteX13" fmla="*/ 1442242 w 2217656"/>
                <a:gd name="connsiteY13" fmla="*/ 486033 h 1135921"/>
                <a:gd name="connsiteX14" fmla="*/ 1167882 w 2217656"/>
                <a:gd name="connsiteY14" fmla="*/ 687975 h 1135921"/>
                <a:gd name="connsiteX15" fmla="*/ 1135575 w 2217656"/>
                <a:gd name="connsiteY15" fmla="*/ 702844 h 1135921"/>
                <a:gd name="connsiteX16" fmla="*/ 1009955 w 2217656"/>
                <a:gd name="connsiteY16" fmla="*/ 716527 h 1135921"/>
                <a:gd name="connsiteX17" fmla="*/ 826538 w 2217656"/>
                <a:gd name="connsiteY17" fmla="*/ 766271 h 1135921"/>
                <a:gd name="connsiteX18" fmla="*/ 632451 w 2217656"/>
                <a:gd name="connsiteY18" fmla="*/ 836615 h 1135921"/>
                <a:gd name="connsiteX19" fmla="*/ 411441 w 2217656"/>
                <a:gd name="connsiteY19" fmla="*/ 938179 h 1135921"/>
                <a:gd name="connsiteX20" fmla="*/ 144441 w 2217656"/>
                <a:gd name="connsiteY20" fmla="*/ 1071160 h 1135921"/>
                <a:gd name="connsiteX21" fmla="*/ 50980 w 2217656"/>
                <a:gd name="connsiteY21" fmla="*/ 1120855 h 1135921"/>
                <a:gd name="connsiteX22" fmla="*/ 13980 w 2217656"/>
                <a:gd name="connsiteY22" fmla="*/ 1135921 h 1135921"/>
                <a:gd name="connsiteX23" fmla="*/ 0 w 2217656"/>
                <a:gd name="connsiteY23" fmla="*/ 1108900 h 113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17656" h="1135921">
                  <a:moveTo>
                    <a:pt x="0" y="1108900"/>
                  </a:moveTo>
                  <a:cubicBezTo>
                    <a:pt x="52314" y="1004422"/>
                    <a:pt x="191519" y="908046"/>
                    <a:pt x="259343" y="864624"/>
                  </a:cubicBezTo>
                  <a:cubicBezTo>
                    <a:pt x="327167" y="821202"/>
                    <a:pt x="521452" y="755898"/>
                    <a:pt x="721417" y="723443"/>
                  </a:cubicBezTo>
                  <a:cubicBezTo>
                    <a:pt x="921432" y="690988"/>
                    <a:pt x="1096056" y="655767"/>
                    <a:pt x="1096056" y="655767"/>
                  </a:cubicBezTo>
                  <a:lnTo>
                    <a:pt x="1140268" y="642330"/>
                  </a:lnTo>
                  <a:cubicBezTo>
                    <a:pt x="1140268" y="642330"/>
                    <a:pt x="1298047" y="470818"/>
                    <a:pt x="1377135" y="402846"/>
                  </a:cubicBezTo>
                  <a:cubicBezTo>
                    <a:pt x="1456222" y="334824"/>
                    <a:pt x="1565689" y="268185"/>
                    <a:pt x="1565689" y="268185"/>
                  </a:cubicBezTo>
                  <a:cubicBezTo>
                    <a:pt x="1565689" y="268185"/>
                    <a:pt x="1780869" y="153926"/>
                    <a:pt x="1817276" y="137180"/>
                  </a:cubicBezTo>
                  <a:cubicBezTo>
                    <a:pt x="1853732" y="120434"/>
                    <a:pt x="2189396" y="0"/>
                    <a:pt x="2189396" y="0"/>
                  </a:cubicBezTo>
                  <a:cubicBezTo>
                    <a:pt x="2189396" y="0"/>
                    <a:pt x="2220764" y="5829"/>
                    <a:pt x="2217405" y="14918"/>
                  </a:cubicBezTo>
                  <a:cubicBezTo>
                    <a:pt x="2214046" y="23958"/>
                    <a:pt x="2218245" y="80718"/>
                    <a:pt x="2184901" y="98946"/>
                  </a:cubicBezTo>
                  <a:cubicBezTo>
                    <a:pt x="2151557" y="117173"/>
                    <a:pt x="2069209" y="157187"/>
                    <a:pt x="2069209" y="157187"/>
                  </a:cubicBezTo>
                  <a:lnTo>
                    <a:pt x="1648679" y="369502"/>
                  </a:lnTo>
                  <a:lnTo>
                    <a:pt x="1442242" y="486033"/>
                  </a:lnTo>
                  <a:lnTo>
                    <a:pt x="1167882" y="687975"/>
                  </a:lnTo>
                  <a:lnTo>
                    <a:pt x="1135575" y="702844"/>
                  </a:lnTo>
                  <a:lnTo>
                    <a:pt x="1009955" y="716527"/>
                  </a:lnTo>
                  <a:lnTo>
                    <a:pt x="826538" y="766271"/>
                  </a:lnTo>
                  <a:lnTo>
                    <a:pt x="632451" y="836615"/>
                  </a:lnTo>
                  <a:lnTo>
                    <a:pt x="411441" y="938179"/>
                  </a:lnTo>
                  <a:lnTo>
                    <a:pt x="144441" y="1071160"/>
                  </a:lnTo>
                  <a:lnTo>
                    <a:pt x="50980" y="1120855"/>
                  </a:lnTo>
                  <a:lnTo>
                    <a:pt x="13980" y="1135921"/>
                  </a:lnTo>
                  <a:lnTo>
                    <a:pt x="0" y="1108900"/>
                  </a:lnTo>
                  <a:close/>
                </a:path>
              </a:pathLst>
            </a:custGeom>
            <a:solidFill>
              <a:srgbClr val="E2DEBC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6" name="任意多边形: 形状 295"/>
            <p:cNvSpPr/>
            <p:nvPr/>
          </p:nvSpPr>
          <p:spPr>
            <a:xfrm>
              <a:off x="6317651" y="5576703"/>
              <a:ext cx="623771" cy="909774"/>
            </a:xfrm>
            <a:custGeom>
              <a:avLst/>
              <a:gdLst>
                <a:gd name="connsiteX0" fmla="*/ 27021 w 623771"/>
                <a:gd name="connsiteY0" fmla="*/ 72567 h 909774"/>
                <a:gd name="connsiteX1" fmla="*/ 0 w 623771"/>
                <a:gd name="connsiteY1" fmla="*/ 87139 h 909774"/>
                <a:gd name="connsiteX2" fmla="*/ 211970 w 623771"/>
                <a:gd name="connsiteY2" fmla="*/ 474968 h 909774"/>
                <a:gd name="connsiteX3" fmla="*/ 394991 w 623771"/>
                <a:gd name="connsiteY3" fmla="*/ 909774 h 909774"/>
                <a:gd name="connsiteX4" fmla="*/ 623707 w 623771"/>
                <a:gd name="connsiteY4" fmla="*/ 777287 h 909774"/>
                <a:gd name="connsiteX5" fmla="*/ 403636 w 623771"/>
                <a:gd name="connsiteY5" fmla="*/ 298565 h 909774"/>
                <a:gd name="connsiteX6" fmla="*/ 227876 w 623771"/>
                <a:gd name="connsiteY6" fmla="*/ 50 h 909774"/>
                <a:gd name="connsiteX7" fmla="*/ 27021 w 623771"/>
                <a:gd name="connsiteY7" fmla="*/ 72567 h 90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771" h="909774">
                  <a:moveTo>
                    <a:pt x="27021" y="72567"/>
                  </a:moveTo>
                  <a:lnTo>
                    <a:pt x="0" y="87139"/>
                  </a:lnTo>
                  <a:lnTo>
                    <a:pt x="211970" y="474968"/>
                  </a:lnTo>
                  <a:lnTo>
                    <a:pt x="394991" y="909774"/>
                  </a:lnTo>
                  <a:cubicBezTo>
                    <a:pt x="394991" y="909774"/>
                    <a:pt x="628202" y="790921"/>
                    <a:pt x="623707" y="777287"/>
                  </a:cubicBezTo>
                  <a:cubicBezTo>
                    <a:pt x="619211" y="763653"/>
                    <a:pt x="410206" y="312841"/>
                    <a:pt x="403636" y="298565"/>
                  </a:cubicBezTo>
                  <a:cubicBezTo>
                    <a:pt x="397066" y="284289"/>
                    <a:pt x="229555" y="-4347"/>
                    <a:pt x="227876" y="50"/>
                  </a:cubicBezTo>
                  <a:cubicBezTo>
                    <a:pt x="226344" y="4545"/>
                    <a:pt x="27021" y="72567"/>
                    <a:pt x="27021" y="72567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7" name="任意多边形: 形状 296"/>
            <p:cNvSpPr/>
            <p:nvPr/>
          </p:nvSpPr>
          <p:spPr>
            <a:xfrm>
              <a:off x="6154586" y="6545064"/>
              <a:ext cx="973763" cy="630819"/>
            </a:xfrm>
            <a:custGeom>
              <a:avLst/>
              <a:gdLst>
                <a:gd name="connsiteX0" fmla="*/ 0 w 973763"/>
                <a:gd name="connsiteY0" fmla="*/ 321881 h 630819"/>
                <a:gd name="connsiteX1" fmla="*/ 142021 w 973763"/>
                <a:gd name="connsiteY1" fmla="*/ 630820 h 630819"/>
                <a:gd name="connsiteX2" fmla="*/ 284931 w 973763"/>
                <a:gd name="connsiteY2" fmla="*/ 545953 h 630819"/>
                <a:gd name="connsiteX3" fmla="*/ 637143 w 973763"/>
                <a:gd name="connsiteY3" fmla="*/ 419098 h 630819"/>
                <a:gd name="connsiteX4" fmla="*/ 829650 w 973763"/>
                <a:gd name="connsiteY4" fmla="*/ 374244 h 630819"/>
                <a:gd name="connsiteX5" fmla="*/ 973548 w 973763"/>
                <a:gd name="connsiteY5" fmla="*/ 353348 h 630819"/>
                <a:gd name="connsiteX6" fmla="*/ 872034 w 973763"/>
                <a:gd name="connsiteY6" fmla="*/ 132487 h 630819"/>
                <a:gd name="connsiteX7" fmla="*/ 788106 w 973763"/>
                <a:gd name="connsiteY7" fmla="*/ 0 h 630819"/>
                <a:gd name="connsiteX8" fmla="*/ 368860 w 973763"/>
                <a:gd name="connsiteY8" fmla="*/ 109319 h 630819"/>
                <a:gd name="connsiteX9" fmla="*/ 140193 w 973763"/>
                <a:gd name="connsiteY9" fmla="*/ 214439 h 630819"/>
                <a:gd name="connsiteX10" fmla="*/ 0 w 973763"/>
                <a:gd name="connsiteY10" fmla="*/ 321881 h 630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3763" h="630819">
                  <a:moveTo>
                    <a:pt x="0" y="321881"/>
                  </a:moveTo>
                  <a:lnTo>
                    <a:pt x="142021" y="630820"/>
                  </a:lnTo>
                  <a:cubicBezTo>
                    <a:pt x="142021" y="630820"/>
                    <a:pt x="183516" y="592536"/>
                    <a:pt x="284931" y="545953"/>
                  </a:cubicBezTo>
                  <a:cubicBezTo>
                    <a:pt x="386297" y="499370"/>
                    <a:pt x="566355" y="440685"/>
                    <a:pt x="637143" y="419098"/>
                  </a:cubicBezTo>
                  <a:cubicBezTo>
                    <a:pt x="707932" y="397560"/>
                    <a:pt x="795762" y="384025"/>
                    <a:pt x="829650" y="374244"/>
                  </a:cubicBezTo>
                  <a:cubicBezTo>
                    <a:pt x="863537" y="364413"/>
                    <a:pt x="979426" y="366093"/>
                    <a:pt x="973548" y="353348"/>
                  </a:cubicBezTo>
                  <a:cubicBezTo>
                    <a:pt x="967669" y="340603"/>
                    <a:pt x="912195" y="219873"/>
                    <a:pt x="872034" y="132487"/>
                  </a:cubicBezTo>
                  <a:cubicBezTo>
                    <a:pt x="831873" y="45101"/>
                    <a:pt x="788106" y="0"/>
                    <a:pt x="788106" y="0"/>
                  </a:cubicBezTo>
                  <a:cubicBezTo>
                    <a:pt x="788106" y="0"/>
                    <a:pt x="443501" y="74098"/>
                    <a:pt x="368860" y="109319"/>
                  </a:cubicBezTo>
                  <a:cubicBezTo>
                    <a:pt x="294218" y="144540"/>
                    <a:pt x="168746" y="201299"/>
                    <a:pt x="140193" y="214439"/>
                  </a:cubicBezTo>
                  <a:cubicBezTo>
                    <a:pt x="111690" y="227431"/>
                    <a:pt x="0" y="321881"/>
                    <a:pt x="0" y="321881"/>
                  </a:cubicBezTo>
                  <a:close/>
                </a:path>
              </a:pathLst>
            </a:custGeom>
            <a:solidFill>
              <a:srgbClr val="23685B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8" name="任意多边形: 形状 297"/>
            <p:cNvSpPr/>
            <p:nvPr/>
          </p:nvSpPr>
          <p:spPr>
            <a:xfrm>
              <a:off x="7522180" y="5812429"/>
              <a:ext cx="595421" cy="532987"/>
            </a:xfrm>
            <a:custGeom>
              <a:avLst/>
              <a:gdLst>
                <a:gd name="connsiteX0" fmla="*/ 145387 w 595421"/>
                <a:gd name="connsiteY0" fmla="*/ 30730 h 532987"/>
                <a:gd name="connsiteX1" fmla="*/ 5885 w 595421"/>
                <a:gd name="connsiteY1" fmla="*/ 314278 h 532987"/>
                <a:gd name="connsiteX2" fmla="*/ 209803 w 595421"/>
                <a:gd name="connsiteY2" fmla="*/ 524914 h 532987"/>
                <a:gd name="connsiteX3" fmla="*/ 467515 w 595421"/>
                <a:gd name="connsiteY3" fmla="*/ 476306 h 532987"/>
                <a:gd name="connsiteX4" fmla="*/ 588097 w 595421"/>
                <a:gd name="connsiteY4" fmla="*/ 245318 h 532987"/>
                <a:gd name="connsiteX5" fmla="*/ 423056 w 595421"/>
                <a:gd name="connsiteY5" fmla="*/ 47724 h 532987"/>
                <a:gd name="connsiteX6" fmla="*/ 145387 w 595421"/>
                <a:gd name="connsiteY6" fmla="*/ 30730 h 53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421" h="532987">
                  <a:moveTo>
                    <a:pt x="145387" y="30730"/>
                  </a:moveTo>
                  <a:cubicBezTo>
                    <a:pt x="11714" y="92182"/>
                    <a:pt x="-13775" y="252777"/>
                    <a:pt x="5885" y="314278"/>
                  </a:cubicBezTo>
                  <a:cubicBezTo>
                    <a:pt x="25496" y="375780"/>
                    <a:pt x="112092" y="511478"/>
                    <a:pt x="209803" y="524914"/>
                  </a:cubicBezTo>
                  <a:cubicBezTo>
                    <a:pt x="307513" y="538350"/>
                    <a:pt x="379931" y="542451"/>
                    <a:pt x="467515" y="476306"/>
                  </a:cubicBezTo>
                  <a:cubicBezTo>
                    <a:pt x="555099" y="410112"/>
                    <a:pt x="617390" y="335470"/>
                    <a:pt x="588097" y="245318"/>
                  </a:cubicBezTo>
                  <a:cubicBezTo>
                    <a:pt x="558803" y="155165"/>
                    <a:pt x="499970" y="76177"/>
                    <a:pt x="423056" y="47724"/>
                  </a:cubicBezTo>
                  <a:cubicBezTo>
                    <a:pt x="346143" y="19220"/>
                    <a:pt x="286222" y="-33982"/>
                    <a:pt x="145387" y="30730"/>
                  </a:cubicBez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9" name="任意多边形: 形状 298"/>
            <p:cNvSpPr/>
            <p:nvPr/>
          </p:nvSpPr>
          <p:spPr>
            <a:xfrm>
              <a:off x="6803884" y="5314026"/>
              <a:ext cx="363337" cy="375182"/>
            </a:xfrm>
            <a:custGeom>
              <a:avLst/>
              <a:gdLst>
                <a:gd name="connsiteX0" fmla="*/ 112577 w 363337"/>
                <a:gd name="connsiteY0" fmla="*/ 5013 h 375182"/>
                <a:gd name="connsiteX1" fmla="*/ 100375 w 363337"/>
                <a:gd name="connsiteY1" fmla="*/ 333316 h 375182"/>
                <a:gd name="connsiteX2" fmla="*/ 333092 w 363337"/>
                <a:gd name="connsiteY2" fmla="*/ 285055 h 375182"/>
                <a:gd name="connsiteX3" fmla="*/ 321335 w 363337"/>
                <a:gd name="connsiteY3" fmla="*/ 93091 h 375182"/>
                <a:gd name="connsiteX4" fmla="*/ 112577 w 363337"/>
                <a:gd name="connsiteY4" fmla="*/ 5013 h 37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337" h="375182">
                  <a:moveTo>
                    <a:pt x="112577" y="5013"/>
                  </a:moveTo>
                  <a:cubicBezTo>
                    <a:pt x="-55230" y="45471"/>
                    <a:pt x="-15069" y="261640"/>
                    <a:pt x="100375" y="333316"/>
                  </a:cubicBezTo>
                  <a:cubicBezTo>
                    <a:pt x="215820" y="404994"/>
                    <a:pt x="297229" y="381876"/>
                    <a:pt x="333092" y="285055"/>
                  </a:cubicBezTo>
                  <a:cubicBezTo>
                    <a:pt x="368956" y="188233"/>
                    <a:pt x="381799" y="154988"/>
                    <a:pt x="321335" y="93091"/>
                  </a:cubicBezTo>
                  <a:cubicBezTo>
                    <a:pt x="260822" y="31195"/>
                    <a:pt x="198925" y="-15833"/>
                    <a:pt x="112577" y="5013"/>
                  </a:cubicBezTo>
                  <a:close/>
                </a:path>
              </a:pathLst>
            </a:custGeom>
            <a:solidFill>
              <a:srgbClr val="E2DEBC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0" y="4694867"/>
            <a:ext cx="1585322" cy="2163134"/>
            <a:chOff x="0" y="4694867"/>
            <a:chExt cx="1585322" cy="2163134"/>
          </a:xfrm>
        </p:grpSpPr>
        <p:sp>
          <p:nvSpPr>
            <p:cNvPr id="396" name="任意多边形: 形状 395"/>
            <p:cNvSpPr/>
            <p:nvPr/>
          </p:nvSpPr>
          <p:spPr>
            <a:xfrm flipH="1">
              <a:off x="41622" y="5991757"/>
              <a:ext cx="1538927" cy="866243"/>
            </a:xfrm>
            <a:custGeom>
              <a:avLst/>
              <a:gdLst>
                <a:gd name="connsiteX0" fmla="*/ 152747 w 1538927"/>
                <a:gd name="connsiteY0" fmla="*/ 1860 h 866243"/>
                <a:gd name="connsiteX1" fmla="*/ 6561 w 1538927"/>
                <a:gd name="connsiteY1" fmla="*/ 72065 h 866243"/>
                <a:gd name="connsiteX2" fmla="*/ 364534 w 1538927"/>
                <a:gd name="connsiteY2" fmla="*/ 351577 h 866243"/>
                <a:gd name="connsiteX3" fmla="*/ 255891 w 1538927"/>
                <a:gd name="connsiteY3" fmla="*/ 474308 h 866243"/>
                <a:gd name="connsiteX4" fmla="*/ 492997 w 1538927"/>
                <a:gd name="connsiteY4" fmla="*/ 536951 h 866243"/>
                <a:gd name="connsiteX5" fmla="*/ 446309 w 1538927"/>
                <a:gd name="connsiteY5" fmla="*/ 779098 h 866243"/>
                <a:gd name="connsiteX6" fmla="*/ 755589 w 1538927"/>
                <a:gd name="connsiteY6" fmla="*/ 806932 h 866243"/>
                <a:gd name="connsiteX7" fmla="*/ 696024 w 1538927"/>
                <a:gd name="connsiteY7" fmla="*/ 852474 h 866243"/>
                <a:gd name="connsiteX8" fmla="*/ 684085 w 1538927"/>
                <a:gd name="connsiteY8" fmla="*/ 866243 h 866243"/>
                <a:gd name="connsiteX9" fmla="*/ 1533891 w 1538927"/>
                <a:gd name="connsiteY9" fmla="*/ 866243 h 866243"/>
                <a:gd name="connsiteX10" fmla="*/ 1536894 w 1538927"/>
                <a:gd name="connsiteY10" fmla="*/ 843940 h 866243"/>
                <a:gd name="connsiteX11" fmla="*/ 1518082 w 1538927"/>
                <a:gd name="connsiteY11" fmla="*/ 685997 h 866243"/>
                <a:gd name="connsiteX12" fmla="*/ 1352115 w 1538927"/>
                <a:gd name="connsiteY12" fmla="*/ 566029 h 866243"/>
                <a:gd name="connsiteX13" fmla="*/ 1184698 w 1538927"/>
                <a:gd name="connsiteY13" fmla="*/ 279333 h 866243"/>
                <a:gd name="connsiteX14" fmla="*/ 1092425 w 1538927"/>
                <a:gd name="connsiteY14" fmla="*/ 374438 h 866243"/>
                <a:gd name="connsiteX15" fmla="*/ 910642 w 1538927"/>
                <a:gd name="connsiteY15" fmla="*/ 76968 h 866243"/>
                <a:gd name="connsiteX16" fmla="*/ 723542 w 1538927"/>
                <a:gd name="connsiteY16" fmla="*/ 182572 h 866243"/>
                <a:gd name="connsiteX17" fmla="*/ 533608 w 1538927"/>
                <a:gd name="connsiteY17" fmla="*/ 38498 h 866243"/>
                <a:gd name="connsiteX18" fmla="*/ 463436 w 1538927"/>
                <a:gd name="connsiteY18" fmla="*/ 178151 h 866243"/>
                <a:gd name="connsiteX19" fmla="*/ 152747 w 1538927"/>
                <a:gd name="connsiteY19" fmla="*/ 1860 h 86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38927" h="866243">
                  <a:moveTo>
                    <a:pt x="152747" y="1860"/>
                  </a:moveTo>
                  <a:cubicBezTo>
                    <a:pt x="86618" y="-6273"/>
                    <a:pt x="30467" y="11407"/>
                    <a:pt x="6561" y="72065"/>
                  </a:cubicBezTo>
                  <a:cubicBezTo>
                    <a:pt x="-57186" y="233819"/>
                    <a:pt x="364534" y="351577"/>
                    <a:pt x="364534" y="351577"/>
                  </a:cubicBezTo>
                  <a:cubicBezTo>
                    <a:pt x="364534" y="351577"/>
                    <a:pt x="212450" y="363387"/>
                    <a:pt x="255891" y="474308"/>
                  </a:cubicBezTo>
                  <a:cubicBezTo>
                    <a:pt x="299335" y="585160"/>
                    <a:pt x="492997" y="536951"/>
                    <a:pt x="492997" y="536951"/>
                  </a:cubicBezTo>
                  <a:cubicBezTo>
                    <a:pt x="492997" y="536951"/>
                    <a:pt x="330899" y="665484"/>
                    <a:pt x="446309" y="779098"/>
                  </a:cubicBezTo>
                  <a:cubicBezTo>
                    <a:pt x="561718" y="892713"/>
                    <a:pt x="755589" y="806932"/>
                    <a:pt x="755589" y="806932"/>
                  </a:cubicBezTo>
                  <a:cubicBezTo>
                    <a:pt x="755589" y="806932"/>
                    <a:pt x="725014" y="824347"/>
                    <a:pt x="696024" y="852474"/>
                  </a:cubicBezTo>
                  <a:lnTo>
                    <a:pt x="684085" y="866243"/>
                  </a:lnTo>
                  <a:lnTo>
                    <a:pt x="1533891" y="866243"/>
                  </a:lnTo>
                  <a:lnTo>
                    <a:pt x="1536894" y="843940"/>
                  </a:lnTo>
                  <a:cubicBezTo>
                    <a:pt x="1542411" y="778644"/>
                    <a:pt x="1536885" y="721972"/>
                    <a:pt x="1518082" y="685997"/>
                  </a:cubicBezTo>
                  <a:cubicBezTo>
                    <a:pt x="1467939" y="590063"/>
                    <a:pt x="1425256" y="430866"/>
                    <a:pt x="1352115" y="566029"/>
                  </a:cubicBezTo>
                  <a:cubicBezTo>
                    <a:pt x="1330912" y="311519"/>
                    <a:pt x="1184698" y="279333"/>
                    <a:pt x="1184698" y="279333"/>
                  </a:cubicBezTo>
                  <a:cubicBezTo>
                    <a:pt x="1184698" y="279333"/>
                    <a:pt x="1089110" y="268696"/>
                    <a:pt x="1092425" y="374438"/>
                  </a:cubicBezTo>
                  <a:cubicBezTo>
                    <a:pt x="1092425" y="374438"/>
                    <a:pt x="1009614" y="130426"/>
                    <a:pt x="910642" y="76968"/>
                  </a:cubicBezTo>
                  <a:cubicBezTo>
                    <a:pt x="811670" y="23510"/>
                    <a:pt x="693704" y="38360"/>
                    <a:pt x="723542" y="182572"/>
                  </a:cubicBezTo>
                  <a:cubicBezTo>
                    <a:pt x="723542" y="182572"/>
                    <a:pt x="622773" y="48029"/>
                    <a:pt x="533608" y="38498"/>
                  </a:cubicBezTo>
                  <a:cubicBezTo>
                    <a:pt x="444444" y="28967"/>
                    <a:pt x="463436" y="178151"/>
                    <a:pt x="463436" y="178151"/>
                  </a:cubicBezTo>
                  <a:cubicBezTo>
                    <a:pt x="400889" y="100667"/>
                    <a:pt x="262960" y="15414"/>
                    <a:pt x="152747" y="186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7" name="任意多边形: 形状 396"/>
            <p:cNvSpPr/>
            <p:nvPr/>
          </p:nvSpPr>
          <p:spPr>
            <a:xfrm flipH="1">
              <a:off x="47905" y="6009264"/>
              <a:ext cx="1512647" cy="848737"/>
            </a:xfrm>
            <a:custGeom>
              <a:avLst/>
              <a:gdLst>
                <a:gd name="connsiteX0" fmla="*/ 1084148 w 1512647"/>
                <a:gd name="connsiteY0" fmla="*/ 349824 h 848737"/>
                <a:gd name="connsiteX1" fmla="*/ 1079887 w 1512647"/>
                <a:gd name="connsiteY1" fmla="*/ 352581 h 848737"/>
                <a:gd name="connsiteX2" fmla="*/ 1085624 w 1512647"/>
                <a:gd name="connsiteY2" fmla="*/ 353634 h 848737"/>
                <a:gd name="connsiteX3" fmla="*/ 1084652 w 1512647"/>
                <a:gd name="connsiteY3" fmla="*/ 293183 h 848737"/>
                <a:gd name="connsiteX4" fmla="*/ 1065996 w 1512647"/>
                <a:gd name="connsiteY4" fmla="*/ 298062 h 848737"/>
                <a:gd name="connsiteX5" fmla="*/ 1064723 w 1512647"/>
                <a:gd name="connsiteY5" fmla="*/ 299656 h 848737"/>
                <a:gd name="connsiteX6" fmla="*/ 1084148 w 1512647"/>
                <a:gd name="connsiteY6" fmla="*/ 349824 h 848737"/>
                <a:gd name="connsiteX7" fmla="*/ 1110413 w 1512647"/>
                <a:gd name="connsiteY7" fmla="*/ 332828 h 848737"/>
                <a:gd name="connsiteX8" fmla="*/ 1105127 w 1512647"/>
                <a:gd name="connsiteY8" fmla="*/ 357216 h 848737"/>
                <a:gd name="connsiteX9" fmla="*/ 1114981 w 1512647"/>
                <a:gd name="connsiteY9" fmla="*/ 359025 h 848737"/>
                <a:gd name="connsiteX10" fmla="*/ 1191981 w 1512647"/>
                <a:gd name="connsiteY10" fmla="*/ 429935 h 848737"/>
                <a:gd name="connsiteX11" fmla="*/ 1294407 w 1512647"/>
                <a:gd name="connsiteY11" fmla="*/ 592104 h 848737"/>
                <a:gd name="connsiteX12" fmla="*/ 1351387 w 1512647"/>
                <a:gd name="connsiteY12" fmla="*/ 589342 h 848737"/>
                <a:gd name="connsiteX13" fmla="*/ 1396350 w 1512647"/>
                <a:gd name="connsiteY13" fmla="*/ 634787 h 848737"/>
                <a:gd name="connsiteX14" fmla="*/ 1433782 w 1512647"/>
                <a:gd name="connsiteY14" fmla="*/ 713592 h 848737"/>
                <a:gd name="connsiteX15" fmla="*/ 1450964 w 1512647"/>
                <a:gd name="connsiteY15" fmla="*/ 798837 h 848737"/>
                <a:gd name="connsiteX16" fmla="*/ 1449944 w 1512647"/>
                <a:gd name="connsiteY16" fmla="*/ 848737 h 848737"/>
                <a:gd name="connsiteX17" fmla="*/ 1512647 w 1512647"/>
                <a:gd name="connsiteY17" fmla="*/ 848737 h 848737"/>
                <a:gd name="connsiteX18" fmla="*/ 1512200 w 1512647"/>
                <a:gd name="connsiteY18" fmla="*/ 762232 h 848737"/>
                <a:gd name="connsiteX19" fmla="*/ 1469629 w 1512647"/>
                <a:gd name="connsiteY19" fmla="*/ 640312 h 848737"/>
                <a:gd name="connsiteX20" fmla="*/ 1394415 w 1512647"/>
                <a:gd name="connsiteY20" fmla="*/ 541754 h 848737"/>
                <a:gd name="connsiteX21" fmla="*/ 1335640 w 1512647"/>
                <a:gd name="connsiteY21" fmla="*/ 529115 h 848737"/>
                <a:gd name="connsiteX22" fmla="*/ 1329346 w 1512647"/>
                <a:gd name="connsiteY22" fmla="*/ 532209 h 848737"/>
                <a:gd name="connsiteX23" fmla="*/ 1350214 w 1512647"/>
                <a:gd name="connsiteY23" fmla="*/ 566135 h 848737"/>
                <a:gd name="connsiteX24" fmla="*/ 1293234 w 1512647"/>
                <a:gd name="connsiteY24" fmla="*/ 568896 h 848737"/>
                <a:gd name="connsiteX25" fmla="*/ 1309296 w 1512647"/>
                <a:gd name="connsiteY25" fmla="*/ 542065 h 848737"/>
                <a:gd name="connsiteX26" fmla="*/ 1329346 w 1512647"/>
                <a:gd name="connsiteY26" fmla="*/ 532209 h 848737"/>
                <a:gd name="connsiteX27" fmla="*/ 1292128 w 1512647"/>
                <a:gd name="connsiteY27" fmla="*/ 471704 h 848737"/>
                <a:gd name="connsiteX28" fmla="*/ 1229899 w 1512647"/>
                <a:gd name="connsiteY28" fmla="*/ 380070 h 848737"/>
                <a:gd name="connsiteX29" fmla="*/ 1084652 w 1512647"/>
                <a:gd name="connsiteY29" fmla="*/ 293183 h 848737"/>
                <a:gd name="connsiteX30" fmla="*/ 92279 w 1512647"/>
                <a:gd name="connsiteY30" fmla="*/ 56 h 848737"/>
                <a:gd name="connsiteX31" fmla="*/ 43544 w 1512647"/>
                <a:gd name="connsiteY31" fmla="*/ 10218 h 848737"/>
                <a:gd name="connsiteX32" fmla="*/ 309 w 1512647"/>
                <a:gd name="connsiteY32" fmla="*/ 93374 h 848737"/>
                <a:gd name="connsiteX33" fmla="*/ 52454 w 1512647"/>
                <a:gd name="connsiteY33" fmla="*/ 182953 h 848737"/>
                <a:gd name="connsiteX34" fmla="*/ 151356 w 1512647"/>
                <a:gd name="connsiteY34" fmla="*/ 255335 h 848737"/>
                <a:gd name="connsiteX35" fmla="*/ 203985 w 1512647"/>
                <a:gd name="connsiteY35" fmla="*/ 287935 h 848737"/>
                <a:gd name="connsiteX36" fmla="*/ 263590 w 1512647"/>
                <a:gd name="connsiteY36" fmla="*/ 309069 h 848737"/>
                <a:gd name="connsiteX37" fmla="*/ 277610 w 1512647"/>
                <a:gd name="connsiteY37" fmla="*/ 281857 h 848737"/>
                <a:gd name="connsiteX38" fmla="*/ 241835 w 1512647"/>
                <a:gd name="connsiteY38" fmla="*/ 248152 h 848737"/>
                <a:gd name="connsiteX39" fmla="*/ 201292 w 1512647"/>
                <a:gd name="connsiteY39" fmla="*/ 221423 h 848737"/>
                <a:gd name="connsiteX40" fmla="*/ 123178 w 1512647"/>
                <a:gd name="connsiteY40" fmla="*/ 163477 h 848737"/>
                <a:gd name="connsiteX41" fmla="*/ 61778 w 1512647"/>
                <a:gd name="connsiteY41" fmla="*/ 95723 h 848737"/>
                <a:gd name="connsiteX42" fmla="*/ 95068 w 1512647"/>
                <a:gd name="connsiteY42" fmla="*/ 61534 h 848737"/>
                <a:gd name="connsiteX43" fmla="*/ 174080 w 1512647"/>
                <a:gd name="connsiteY43" fmla="*/ 86260 h 848737"/>
                <a:gd name="connsiteX44" fmla="*/ 258825 w 1512647"/>
                <a:gd name="connsiteY44" fmla="*/ 123971 h 848737"/>
                <a:gd name="connsiteX45" fmla="*/ 425621 w 1512647"/>
                <a:gd name="connsiteY45" fmla="*/ 223427 h 848737"/>
                <a:gd name="connsiteX46" fmla="*/ 471618 w 1512647"/>
                <a:gd name="connsiteY46" fmla="*/ 208370 h 848737"/>
                <a:gd name="connsiteX47" fmla="*/ 470376 w 1512647"/>
                <a:gd name="connsiteY47" fmla="*/ 132189 h 848737"/>
                <a:gd name="connsiteX48" fmla="*/ 476246 w 1512647"/>
                <a:gd name="connsiteY48" fmla="*/ 104909 h 848737"/>
                <a:gd name="connsiteX49" fmla="*/ 505461 w 1512647"/>
                <a:gd name="connsiteY49" fmla="*/ 118929 h 848737"/>
                <a:gd name="connsiteX50" fmla="*/ 668113 w 1512647"/>
                <a:gd name="connsiteY50" fmla="*/ 217970 h 848737"/>
                <a:gd name="connsiteX51" fmla="*/ 714180 w 1512647"/>
                <a:gd name="connsiteY51" fmla="*/ 188202 h 848737"/>
                <a:gd name="connsiteX52" fmla="*/ 754997 w 1512647"/>
                <a:gd name="connsiteY52" fmla="*/ 120309 h 848737"/>
                <a:gd name="connsiteX53" fmla="*/ 865574 w 1512647"/>
                <a:gd name="connsiteY53" fmla="*/ 146694 h 848737"/>
                <a:gd name="connsiteX54" fmla="*/ 1038723 w 1512647"/>
                <a:gd name="connsiteY54" fmla="*/ 394090 h 848737"/>
                <a:gd name="connsiteX55" fmla="*/ 1096117 w 1512647"/>
                <a:gd name="connsiteY55" fmla="*/ 398787 h 848737"/>
                <a:gd name="connsiteX56" fmla="*/ 1105127 w 1512647"/>
                <a:gd name="connsiteY56" fmla="*/ 357216 h 848737"/>
                <a:gd name="connsiteX57" fmla="*/ 1085624 w 1512647"/>
                <a:gd name="connsiteY57" fmla="*/ 353634 h 848737"/>
                <a:gd name="connsiteX58" fmla="*/ 1097223 w 1512647"/>
                <a:gd name="connsiteY58" fmla="*/ 383592 h 848737"/>
                <a:gd name="connsiteX59" fmla="*/ 1039828 w 1512647"/>
                <a:gd name="connsiteY59" fmla="*/ 378895 h 848737"/>
                <a:gd name="connsiteX60" fmla="*/ 1054125 w 1512647"/>
                <a:gd name="connsiteY60" fmla="*/ 312936 h 848737"/>
                <a:gd name="connsiteX61" fmla="*/ 1064723 w 1512647"/>
                <a:gd name="connsiteY61" fmla="*/ 299656 h 848737"/>
                <a:gd name="connsiteX62" fmla="*/ 1060272 w 1512647"/>
                <a:gd name="connsiteY62" fmla="*/ 288159 h 848737"/>
                <a:gd name="connsiteX63" fmla="*/ 1004259 w 1512647"/>
                <a:gd name="connsiteY63" fmla="*/ 202361 h 848737"/>
                <a:gd name="connsiteX64" fmla="*/ 863157 w 1512647"/>
                <a:gd name="connsiteY64" fmla="*/ 75486 h 848737"/>
                <a:gd name="connsiteX65" fmla="*/ 711831 w 1512647"/>
                <a:gd name="connsiteY65" fmla="*/ 75900 h 848737"/>
                <a:gd name="connsiteX66" fmla="*/ 663217 w 1512647"/>
                <a:gd name="connsiteY66" fmla="*/ 128322 h 848737"/>
                <a:gd name="connsiteX67" fmla="*/ 658908 w 1512647"/>
                <a:gd name="connsiteY67" fmla="*/ 142276 h 848737"/>
                <a:gd name="connsiteX68" fmla="*/ 701541 w 1512647"/>
                <a:gd name="connsiteY68" fmla="*/ 168587 h 848737"/>
                <a:gd name="connsiteX69" fmla="*/ 655473 w 1512647"/>
                <a:gd name="connsiteY69" fmla="*/ 198355 h 848737"/>
                <a:gd name="connsiteX70" fmla="*/ 652789 w 1512647"/>
                <a:gd name="connsiteY70" fmla="*/ 162089 h 848737"/>
                <a:gd name="connsiteX71" fmla="*/ 658908 w 1512647"/>
                <a:gd name="connsiteY71" fmla="*/ 142276 h 848737"/>
                <a:gd name="connsiteX72" fmla="*/ 596007 w 1512647"/>
                <a:gd name="connsiteY72" fmla="*/ 103458 h 848737"/>
                <a:gd name="connsiteX73" fmla="*/ 494825 w 1512647"/>
                <a:gd name="connsiteY73" fmla="*/ 47997 h 848737"/>
                <a:gd name="connsiteX74" fmla="*/ 416642 w 1512647"/>
                <a:gd name="connsiteY74" fmla="*/ 89645 h 848737"/>
                <a:gd name="connsiteX75" fmla="*/ 410701 w 1512647"/>
                <a:gd name="connsiteY75" fmla="*/ 139096 h 848737"/>
                <a:gd name="connsiteX76" fmla="*/ 411024 w 1512647"/>
                <a:gd name="connsiteY76" fmla="*/ 141393 h 848737"/>
                <a:gd name="connsiteX77" fmla="*/ 459947 w 1512647"/>
                <a:gd name="connsiteY77" fmla="*/ 172870 h 848737"/>
                <a:gd name="connsiteX78" fmla="*/ 413948 w 1512647"/>
                <a:gd name="connsiteY78" fmla="*/ 187927 h 848737"/>
                <a:gd name="connsiteX79" fmla="*/ 414137 w 1512647"/>
                <a:gd name="connsiteY79" fmla="*/ 163511 h 848737"/>
                <a:gd name="connsiteX80" fmla="*/ 411024 w 1512647"/>
                <a:gd name="connsiteY80" fmla="*/ 141393 h 848737"/>
                <a:gd name="connsiteX81" fmla="*/ 357322 w 1512647"/>
                <a:gd name="connsiteY81" fmla="*/ 106842 h 848737"/>
                <a:gd name="connsiteX82" fmla="*/ 248741 w 1512647"/>
                <a:gd name="connsiteY82" fmla="*/ 51174 h 848737"/>
                <a:gd name="connsiteX83" fmla="*/ 141895 w 1512647"/>
                <a:gd name="connsiteY83" fmla="*/ 8905 h 848737"/>
                <a:gd name="connsiteX84" fmla="*/ 92279 w 1512647"/>
                <a:gd name="connsiteY84" fmla="*/ 56 h 84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512647" h="848737">
                  <a:moveTo>
                    <a:pt x="1084148" y="349824"/>
                  </a:moveTo>
                  <a:lnTo>
                    <a:pt x="1079887" y="352581"/>
                  </a:lnTo>
                  <a:lnTo>
                    <a:pt x="1085624" y="353634"/>
                  </a:lnTo>
                  <a:close/>
                  <a:moveTo>
                    <a:pt x="1084652" y="293183"/>
                  </a:moveTo>
                  <a:cubicBezTo>
                    <a:pt x="1078678" y="293252"/>
                    <a:pt x="1071771" y="294824"/>
                    <a:pt x="1065996" y="298062"/>
                  </a:cubicBezTo>
                  <a:lnTo>
                    <a:pt x="1064723" y="299656"/>
                  </a:lnTo>
                  <a:lnTo>
                    <a:pt x="1084148" y="349824"/>
                  </a:lnTo>
                  <a:lnTo>
                    <a:pt x="1110413" y="332828"/>
                  </a:lnTo>
                  <a:lnTo>
                    <a:pt x="1105127" y="357216"/>
                  </a:lnTo>
                  <a:lnTo>
                    <a:pt x="1114981" y="359025"/>
                  </a:lnTo>
                  <a:cubicBezTo>
                    <a:pt x="1147252" y="371726"/>
                    <a:pt x="1171521" y="401239"/>
                    <a:pt x="1191981" y="429935"/>
                  </a:cubicBezTo>
                  <a:cubicBezTo>
                    <a:pt x="1228933" y="481805"/>
                    <a:pt x="1260633" y="538094"/>
                    <a:pt x="1294407" y="592104"/>
                  </a:cubicBezTo>
                  <a:cubicBezTo>
                    <a:pt x="1306977" y="612271"/>
                    <a:pt x="1343652" y="618349"/>
                    <a:pt x="1351387" y="589342"/>
                  </a:cubicBezTo>
                  <a:cubicBezTo>
                    <a:pt x="1353805" y="580224"/>
                    <a:pt x="1392688" y="629055"/>
                    <a:pt x="1396350" y="634787"/>
                  </a:cubicBezTo>
                  <a:cubicBezTo>
                    <a:pt x="1411959" y="659236"/>
                    <a:pt x="1424459" y="686103"/>
                    <a:pt x="1433782" y="713592"/>
                  </a:cubicBezTo>
                  <a:cubicBezTo>
                    <a:pt x="1443004" y="740804"/>
                    <a:pt x="1448564" y="769674"/>
                    <a:pt x="1450964" y="798837"/>
                  </a:cubicBezTo>
                  <a:lnTo>
                    <a:pt x="1449944" y="848737"/>
                  </a:lnTo>
                  <a:lnTo>
                    <a:pt x="1512647" y="848737"/>
                  </a:lnTo>
                  <a:lnTo>
                    <a:pt x="1512200" y="762232"/>
                  </a:lnTo>
                  <a:cubicBezTo>
                    <a:pt x="1504698" y="719843"/>
                    <a:pt x="1490211" y="678610"/>
                    <a:pt x="1469629" y="640312"/>
                  </a:cubicBezTo>
                  <a:cubicBezTo>
                    <a:pt x="1451119" y="605917"/>
                    <a:pt x="1426533" y="565168"/>
                    <a:pt x="1394415" y="541754"/>
                  </a:cubicBezTo>
                  <a:cubicBezTo>
                    <a:pt x="1377598" y="529495"/>
                    <a:pt x="1355255" y="524937"/>
                    <a:pt x="1335640" y="529115"/>
                  </a:cubicBezTo>
                  <a:lnTo>
                    <a:pt x="1329346" y="532209"/>
                  </a:lnTo>
                  <a:lnTo>
                    <a:pt x="1350214" y="566135"/>
                  </a:lnTo>
                  <a:cubicBezTo>
                    <a:pt x="1331220" y="567101"/>
                    <a:pt x="1312227" y="568000"/>
                    <a:pt x="1293234" y="568896"/>
                  </a:cubicBezTo>
                  <a:cubicBezTo>
                    <a:pt x="1296186" y="557553"/>
                    <a:pt x="1301884" y="548652"/>
                    <a:pt x="1309296" y="542065"/>
                  </a:cubicBezTo>
                  <a:lnTo>
                    <a:pt x="1329346" y="532209"/>
                  </a:lnTo>
                  <a:lnTo>
                    <a:pt x="1292128" y="471704"/>
                  </a:lnTo>
                  <a:cubicBezTo>
                    <a:pt x="1272548" y="440209"/>
                    <a:pt x="1252276" y="409181"/>
                    <a:pt x="1229899" y="380070"/>
                  </a:cubicBezTo>
                  <a:cubicBezTo>
                    <a:pt x="1194537" y="334071"/>
                    <a:pt x="1145845" y="292356"/>
                    <a:pt x="1084652" y="293183"/>
                  </a:cubicBezTo>
                  <a:close/>
                  <a:moveTo>
                    <a:pt x="92279" y="56"/>
                  </a:moveTo>
                  <a:cubicBezTo>
                    <a:pt x="75453" y="-436"/>
                    <a:pt x="58773" y="2241"/>
                    <a:pt x="43544" y="10218"/>
                  </a:cubicBezTo>
                  <a:cubicBezTo>
                    <a:pt x="12603" y="26379"/>
                    <a:pt x="-2386" y="59325"/>
                    <a:pt x="309" y="93374"/>
                  </a:cubicBezTo>
                  <a:cubicBezTo>
                    <a:pt x="3210" y="130187"/>
                    <a:pt x="25726" y="159263"/>
                    <a:pt x="52454" y="182953"/>
                  </a:cubicBezTo>
                  <a:cubicBezTo>
                    <a:pt x="82981" y="209959"/>
                    <a:pt x="117307" y="233095"/>
                    <a:pt x="151356" y="255335"/>
                  </a:cubicBezTo>
                  <a:cubicBezTo>
                    <a:pt x="168623" y="266593"/>
                    <a:pt x="186167" y="277506"/>
                    <a:pt x="203985" y="287935"/>
                  </a:cubicBezTo>
                  <a:cubicBezTo>
                    <a:pt x="224636" y="300090"/>
                    <a:pt x="239901" y="305823"/>
                    <a:pt x="263590" y="309069"/>
                  </a:cubicBezTo>
                  <a:cubicBezTo>
                    <a:pt x="278439" y="311210"/>
                    <a:pt x="286175" y="292563"/>
                    <a:pt x="277610" y="281857"/>
                  </a:cubicBezTo>
                  <a:cubicBezTo>
                    <a:pt x="266491" y="267975"/>
                    <a:pt x="256960" y="257753"/>
                    <a:pt x="241835" y="248152"/>
                  </a:cubicBezTo>
                  <a:cubicBezTo>
                    <a:pt x="228159" y="239518"/>
                    <a:pt x="214622" y="230539"/>
                    <a:pt x="201292" y="221423"/>
                  </a:cubicBezTo>
                  <a:cubicBezTo>
                    <a:pt x="174563" y="203052"/>
                    <a:pt x="148457" y="183714"/>
                    <a:pt x="123178" y="163477"/>
                  </a:cubicBezTo>
                  <a:cubicBezTo>
                    <a:pt x="101078" y="145796"/>
                    <a:pt x="68615" y="125283"/>
                    <a:pt x="61778" y="95723"/>
                  </a:cubicBezTo>
                  <a:cubicBezTo>
                    <a:pt x="56046" y="70997"/>
                    <a:pt x="72069" y="59946"/>
                    <a:pt x="95068" y="61534"/>
                  </a:cubicBezTo>
                  <a:cubicBezTo>
                    <a:pt x="122280" y="63468"/>
                    <a:pt x="149077" y="76245"/>
                    <a:pt x="174080" y="86260"/>
                  </a:cubicBezTo>
                  <a:cubicBezTo>
                    <a:pt x="202812" y="97794"/>
                    <a:pt x="231060" y="110296"/>
                    <a:pt x="258825" y="123971"/>
                  </a:cubicBezTo>
                  <a:cubicBezTo>
                    <a:pt x="316909" y="152565"/>
                    <a:pt x="372576" y="186407"/>
                    <a:pt x="425621" y="223427"/>
                  </a:cubicBezTo>
                  <a:cubicBezTo>
                    <a:pt x="440124" y="233579"/>
                    <a:pt x="467404" y="227915"/>
                    <a:pt x="471618" y="208370"/>
                  </a:cubicBezTo>
                  <a:cubicBezTo>
                    <a:pt x="477351" y="181641"/>
                    <a:pt x="472309" y="158849"/>
                    <a:pt x="470376" y="132189"/>
                  </a:cubicBezTo>
                  <a:cubicBezTo>
                    <a:pt x="469960" y="126250"/>
                    <a:pt x="468924" y="108154"/>
                    <a:pt x="476246" y="104909"/>
                  </a:cubicBezTo>
                  <a:cubicBezTo>
                    <a:pt x="482393" y="102146"/>
                    <a:pt x="501248" y="116442"/>
                    <a:pt x="505461" y="118929"/>
                  </a:cubicBezTo>
                  <a:cubicBezTo>
                    <a:pt x="560232" y="150976"/>
                    <a:pt x="614448" y="184058"/>
                    <a:pt x="668113" y="217970"/>
                  </a:cubicBezTo>
                  <a:cubicBezTo>
                    <a:pt x="687935" y="230471"/>
                    <a:pt x="721432" y="214310"/>
                    <a:pt x="714180" y="188202"/>
                  </a:cubicBezTo>
                  <a:cubicBezTo>
                    <a:pt x="705685" y="157536"/>
                    <a:pt x="727440" y="131844"/>
                    <a:pt x="754997" y="120309"/>
                  </a:cubicBezTo>
                  <a:cubicBezTo>
                    <a:pt x="793261" y="104287"/>
                    <a:pt x="834493" y="124040"/>
                    <a:pt x="865574" y="146694"/>
                  </a:cubicBezTo>
                  <a:cubicBezTo>
                    <a:pt x="945207" y="204640"/>
                    <a:pt x="1013859" y="298640"/>
                    <a:pt x="1038723" y="394090"/>
                  </a:cubicBezTo>
                  <a:cubicBezTo>
                    <a:pt x="1045353" y="419437"/>
                    <a:pt x="1089211" y="430902"/>
                    <a:pt x="1096117" y="398787"/>
                  </a:cubicBezTo>
                  <a:lnTo>
                    <a:pt x="1105127" y="357216"/>
                  </a:lnTo>
                  <a:lnTo>
                    <a:pt x="1085624" y="353634"/>
                  </a:lnTo>
                  <a:lnTo>
                    <a:pt x="1097223" y="383592"/>
                  </a:lnTo>
                  <a:cubicBezTo>
                    <a:pt x="1078091" y="382072"/>
                    <a:pt x="1058960" y="380484"/>
                    <a:pt x="1039828" y="378895"/>
                  </a:cubicBezTo>
                  <a:cubicBezTo>
                    <a:pt x="1044594" y="356932"/>
                    <a:pt x="1049359" y="334900"/>
                    <a:pt x="1054125" y="312936"/>
                  </a:cubicBezTo>
                  <a:lnTo>
                    <a:pt x="1064723" y="299656"/>
                  </a:lnTo>
                  <a:lnTo>
                    <a:pt x="1060272" y="288159"/>
                  </a:lnTo>
                  <a:cubicBezTo>
                    <a:pt x="1044559" y="257977"/>
                    <a:pt x="1025670" y="229401"/>
                    <a:pt x="1004259" y="202361"/>
                  </a:cubicBezTo>
                  <a:cubicBezTo>
                    <a:pt x="965582" y="153531"/>
                    <a:pt x="919376" y="103941"/>
                    <a:pt x="863157" y="75486"/>
                  </a:cubicBezTo>
                  <a:cubicBezTo>
                    <a:pt x="814740" y="51035"/>
                    <a:pt x="759003" y="46271"/>
                    <a:pt x="711831" y="75900"/>
                  </a:cubicBezTo>
                  <a:cubicBezTo>
                    <a:pt x="691387" y="88747"/>
                    <a:pt x="673896" y="107067"/>
                    <a:pt x="663217" y="128322"/>
                  </a:cubicBezTo>
                  <a:lnTo>
                    <a:pt x="658908" y="142276"/>
                  </a:lnTo>
                  <a:lnTo>
                    <a:pt x="701541" y="168587"/>
                  </a:lnTo>
                  <a:cubicBezTo>
                    <a:pt x="686209" y="178534"/>
                    <a:pt x="670807" y="188409"/>
                    <a:pt x="655473" y="198355"/>
                  </a:cubicBezTo>
                  <a:cubicBezTo>
                    <a:pt x="652072" y="186061"/>
                    <a:pt x="651338" y="173867"/>
                    <a:pt x="652789" y="162089"/>
                  </a:cubicBezTo>
                  <a:lnTo>
                    <a:pt x="658908" y="142276"/>
                  </a:lnTo>
                  <a:lnTo>
                    <a:pt x="596007" y="103458"/>
                  </a:lnTo>
                  <a:cubicBezTo>
                    <a:pt x="564788" y="84672"/>
                    <a:pt x="530325" y="57667"/>
                    <a:pt x="494825" y="47997"/>
                  </a:cubicBezTo>
                  <a:cubicBezTo>
                    <a:pt x="460567" y="38674"/>
                    <a:pt x="429350" y="57321"/>
                    <a:pt x="416642" y="89645"/>
                  </a:cubicBezTo>
                  <a:cubicBezTo>
                    <a:pt x="410356" y="105530"/>
                    <a:pt x="409321" y="122244"/>
                    <a:pt x="410701" y="139096"/>
                  </a:cubicBezTo>
                  <a:lnTo>
                    <a:pt x="411024" y="141393"/>
                  </a:lnTo>
                  <a:lnTo>
                    <a:pt x="459947" y="172870"/>
                  </a:lnTo>
                  <a:cubicBezTo>
                    <a:pt x="444613" y="177842"/>
                    <a:pt x="429280" y="182885"/>
                    <a:pt x="413948" y="187927"/>
                  </a:cubicBezTo>
                  <a:cubicBezTo>
                    <a:pt x="415744" y="180087"/>
                    <a:pt x="415243" y="171799"/>
                    <a:pt x="414137" y="163511"/>
                  </a:cubicBezTo>
                  <a:lnTo>
                    <a:pt x="411024" y="141393"/>
                  </a:lnTo>
                  <a:lnTo>
                    <a:pt x="357322" y="106842"/>
                  </a:lnTo>
                  <a:cubicBezTo>
                    <a:pt x="322090" y="86571"/>
                    <a:pt x="285864" y="68026"/>
                    <a:pt x="248741" y="51174"/>
                  </a:cubicBezTo>
                  <a:cubicBezTo>
                    <a:pt x="214070" y="35426"/>
                    <a:pt x="178431" y="19818"/>
                    <a:pt x="141895" y="8905"/>
                  </a:cubicBezTo>
                  <a:cubicBezTo>
                    <a:pt x="126078" y="4209"/>
                    <a:pt x="109105" y="548"/>
                    <a:pt x="92279" y="56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8" name="任意多边形: 形状 397"/>
            <p:cNvSpPr/>
            <p:nvPr/>
          </p:nvSpPr>
          <p:spPr>
            <a:xfrm flipH="1">
              <a:off x="783569" y="6564494"/>
              <a:ext cx="369697" cy="293506"/>
            </a:xfrm>
            <a:custGeom>
              <a:avLst/>
              <a:gdLst>
                <a:gd name="connsiteX0" fmla="*/ 281007 w 369697"/>
                <a:gd name="connsiteY0" fmla="*/ 282434 h 293506"/>
                <a:gd name="connsiteX1" fmla="*/ 276317 w 369697"/>
                <a:gd name="connsiteY1" fmla="*/ 293506 h 293506"/>
                <a:gd name="connsiteX2" fmla="*/ 307667 w 369697"/>
                <a:gd name="connsiteY2" fmla="*/ 293506 h 293506"/>
                <a:gd name="connsiteX3" fmla="*/ 90716 w 369697"/>
                <a:gd name="connsiteY3" fmla="*/ 267 h 293506"/>
                <a:gd name="connsiteX4" fmla="*/ 40574 w 369697"/>
                <a:gd name="connsiteY4" fmla="*/ 8279 h 293506"/>
                <a:gd name="connsiteX5" fmla="*/ 5349 w 369697"/>
                <a:gd name="connsiteY5" fmla="*/ 56141 h 293506"/>
                <a:gd name="connsiteX6" fmla="*/ 32423 w 369697"/>
                <a:gd name="connsiteY6" fmla="*/ 179219 h 293506"/>
                <a:gd name="connsiteX7" fmla="*/ 251071 w 369697"/>
                <a:gd name="connsiteY7" fmla="*/ 270001 h 293506"/>
                <a:gd name="connsiteX8" fmla="*/ 281007 w 369697"/>
                <a:gd name="connsiteY8" fmla="*/ 282434 h 293506"/>
                <a:gd name="connsiteX9" fmla="*/ 281235 w 369697"/>
                <a:gd name="connsiteY9" fmla="*/ 281895 h 293506"/>
                <a:gd name="connsiteX10" fmla="*/ 335763 w 369697"/>
                <a:gd name="connsiteY10" fmla="*/ 247871 h 293506"/>
                <a:gd name="connsiteX11" fmla="*/ 326002 w 369697"/>
                <a:gd name="connsiteY11" fmla="*/ 293506 h 293506"/>
                <a:gd name="connsiteX12" fmla="*/ 362164 w 369697"/>
                <a:gd name="connsiteY12" fmla="*/ 293506 h 293506"/>
                <a:gd name="connsiteX13" fmla="*/ 368725 w 369697"/>
                <a:gd name="connsiteY13" fmla="*/ 281843 h 293506"/>
                <a:gd name="connsiteX14" fmla="*/ 357105 w 369697"/>
                <a:gd name="connsiteY14" fmla="*/ 252290 h 293506"/>
                <a:gd name="connsiteX15" fmla="*/ 121934 w 369697"/>
                <a:gd name="connsiteY15" fmla="*/ 175904 h 293506"/>
                <a:gd name="connsiteX16" fmla="*/ 52730 w 369697"/>
                <a:gd name="connsiteY16" fmla="*/ 95372 h 293506"/>
                <a:gd name="connsiteX17" fmla="*/ 91130 w 369697"/>
                <a:gd name="connsiteY17" fmla="*/ 11387 h 293506"/>
                <a:gd name="connsiteX18" fmla="*/ 90716 w 369697"/>
                <a:gd name="connsiteY18" fmla="*/ 267 h 29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69697" h="293506">
                  <a:moveTo>
                    <a:pt x="281007" y="282434"/>
                  </a:moveTo>
                  <a:lnTo>
                    <a:pt x="276317" y="293506"/>
                  </a:lnTo>
                  <a:lnTo>
                    <a:pt x="307667" y="293506"/>
                  </a:lnTo>
                  <a:close/>
                  <a:moveTo>
                    <a:pt x="90716" y="267"/>
                  </a:moveTo>
                  <a:cubicBezTo>
                    <a:pt x="72344" y="60"/>
                    <a:pt x="56874" y="-1805"/>
                    <a:pt x="40574" y="8279"/>
                  </a:cubicBezTo>
                  <a:cubicBezTo>
                    <a:pt x="22823" y="19330"/>
                    <a:pt x="11152" y="36250"/>
                    <a:pt x="5349" y="56141"/>
                  </a:cubicBezTo>
                  <a:cubicBezTo>
                    <a:pt x="-7359" y="99861"/>
                    <a:pt x="2932" y="144686"/>
                    <a:pt x="32423" y="179219"/>
                  </a:cubicBezTo>
                  <a:cubicBezTo>
                    <a:pt x="88523" y="244901"/>
                    <a:pt x="173682" y="248462"/>
                    <a:pt x="251071" y="270001"/>
                  </a:cubicBezTo>
                  <a:lnTo>
                    <a:pt x="281007" y="282434"/>
                  </a:lnTo>
                  <a:lnTo>
                    <a:pt x="281235" y="281895"/>
                  </a:lnTo>
                  <a:cubicBezTo>
                    <a:pt x="294738" y="265552"/>
                    <a:pt x="313109" y="253500"/>
                    <a:pt x="335763" y="247871"/>
                  </a:cubicBezTo>
                  <a:lnTo>
                    <a:pt x="326002" y="293506"/>
                  </a:lnTo>
                  <a:lnTo>
                    <a:pt x="362164" y="293506"/>
                  </a:lnTo>
                  <a:lnTo>
                    <a:pt x="368725" y="281843"/>
                  </a:lnTo>
                  <a:cubicBezTo>
                    <a:pt x="371505" y="271181"/>
                    <a:pt x="368535" y="259439"/>
                    <a:pt x="357105" y="252290"/>
                  </a:cubicBezTo>
                  <a:cubicBezTo>
                    <a:pt x="284654" y="207052"/>
                    <a:pt x="197631" y="211611"/>
                    <a:pt x="121934" y="175904"/>
                  </a:cubicBezTo>
                  <a:cubicBezTo>
                    <a:pt x="89473" y="160570"/>
                    <a:pt x="55216" y="133980"/>
                    <a:pt x="52730" y="95372"/>
                  </a:cubicBezTo>
                  <a:cubicBezTo>
                    <a:pt x="51210" y="71406"/>
                    <a:pt x="64747" y="19606"/>
                    <a:pt x="91130" y="11387"/>
                  </a:cubicBezTo>
                  <a:cubicBezTo>
                    <a:pt x="96794" y="9798"/>
                    <a:pt x="97830" y="336"/>
                    <a:pt x="90716" y="267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9" name="任意多边形: 形状 398"/>
            <p:cNvSpPr/>
            <p:nvPr/>
          </p:nvSpPr>
          <p:spPr>
            <a:xfrm flipH="1">
              <a:off x="406163" y="6177628"/>
              <a:ext cx="911368" cy="680372"/>
            </a:xfrm>
            <a:custGeom>
              <a:avLst/>
              <a:gdLst>
                <a:gd name="connsiteX0" fmla="*/ 33210 w 911368"/>
                <a:gd name="connsiteY0" fmla="*/ 706 h 680372"/>
                <a:gd name="connsiteX1" fmla="*/ 2751 w 911368"/>
                <a:gd name="connsiteY1" fmla="*/ 4021 h 680372"/>
                <a:gd name="connsiteX2" fmla="*/ 57 w 911368"/>
                <a:gd name="connsiteY2" fmla="*/ 7889 h 680372"/>
                <a:gd name="connsiteX3" fmla="*/ 29411 w 911368"/>
                <a:gd name="connsiteY3" fmla="*/ 56167 h 680372"/>
                <a:gd name="connsiteX4" fmla="*/ 88877 w 911368"/>
                <a:gd name="connsiteY4" fmla="*/ 103684 h 680372"/>
                <a:gd name="connsiteX5" fmla="*/ 213750 w 911368"/>
                <a:gd name="connsiteY5" fmla="*/ 198167 h 680372"/>
                <a:gd name="connsiteX6" fmla="*/ 460179 w 911368"/>
                <a:gd name="connsiteY6" fmla="*/ 382989 h 680372"/>
                <a:gd name="connsiteX7" fmla="*/ 684369 w 911368"/>
                <a:gd name="connsiteY7" fmla="*/ 579621 h 680372"/>
                <a:gd name="connsiteX8" fmla="*/ 779701 w 911368"/>
                <a:gd name="connsiteY8" fmla="*/ 680372 h 680372"/>
                <a:gd name="connsiteX9" fmla="*/ 911368 w 911368"/>
                <a:gd name="connsiteY9" fmla="*/ 680372 h 680372"/>
                <a:gd name="connsiteX10" fmla="*/ 803016 w 911368"/>
                <a:gd name="connsiteY10" fmla="*/ 562631 h 680372"/>
                <a:gd name="connsiteX11" fmla="*/ 574484 w 911368"/>
                <a:gd name="connsiteY11" fmla="*/ 349147 h 680372"/>
                <a:gd name="connsiteX12" fmla="*/ 297043 w 911368"/>
                <a:gd name="connsiteY12" fmla="*/ 147266 h 680372"/>
                <a:gd name="connsiteX13" fmla="*/ 151106 w 911368"/>
                <a:gd name="connsiteY13" fmla="*/ 59895 h 680372"/>
                <a:gd name="connsiteX14" fmla="*/ 73061 w 911368"/>
                <a:gd name="connsiteY14" fmla="*/ 18042 h 680372"/>
                <a:gd name="connsiteX15" fmla="*/ 33210 w 911368"/>
                <a:gd name="connsiteY15" fmla="*/ 706 h 680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1368" h="680372">
                  <a:moveTo>
                    <a:pt x="33210" y="706"/>
                  </a:moveTo>
                  <a:cubicBezTo>
                    <a:pt x="22504" y="-1298"/>
                    <a:pt x="13250" y="1327"/>
                    <a:pt x="2751" y="4021"/>
                  </a:cubicBezTo>
                  <a:cubicBezTo>
                    <a:pt x="956" y="4505"/>
                    <a:pt x="-288" y="6023"/>
                    <a:pt x="57" y="7889"/>
                  </a:cubicBezTo>
                  <a:cubicBezTo>
                    <a:pt x="3787" y="30404"/>
                    <a:pt x="11730" y="41594"/>
                    <a:pt x="29411" y="56167"/>
                  </a:cubicBezTo>
                  <a:cubicBezTo>
                    <a:pt x="49026" y="72398"/>
                    <a:pt x="68847" y="87937"/>
                    <a:pt x="88877" y="103684"/>
                  </a:cubicBezTo>
                  <a:cubicBezTo>
                    <a:pt x="129971" y="135938"/>
                    <a:pt x="171757" y="167019"/>
                    <a:pt x="213750" y="198167"/>
                  </a:cubicBezTo>
                  <a:cubicBezTo>
                    <a:pt x="296215" y="259361"/>
                    <a:pt x="379371" y="319586"/>
                    <a:pt x="460179" y="382989"/>
                  </a:cubicBezTo>
                  <a:cubicBezTo>
                    <a:pt x="538430" y="444390"/>
                    <a:pt x="613920" y="509311"/>
                    <a:pt x="684369" y="579621"/>
                  </a:cubicBezTo>
                  <a:lnTo>
                    <a:pt x="779701" y="680372"/>
                  </a:lnTo>
                  <a:lnTo>
                    <a:pt x="911368" y="680372"/>
                  </a:lnTo>
                  <a:lnTo>
                    <a:pt x="803016" y="562631"/>
                  </a:lnTo>
                  <a:cubicBezTo>
                    <a:pt x="730712" y="487798"/>
                    <a:pt x="655637" y="415761"/>
                    <a:pt x="574484" y="349147"/>
                  </a:cubicBezTo>
                  <a:cubicBezTo>
                    <a:pt x="486216" y="276696"/>
                    <a:pt x="393806" y="207906"/>
                    <a:pt x="297043" y="147266"/>
                  </a:cubicBezTo>
                  <a:cubicBezTo>
                    <a:pt x="248973" y="117152"/>
                    <a:pt x="200902" y="87039"/>
                    <a:pt x="151106" y="59895"/>
                  </a:cubicBezTo>
                  <a:cubicBezTo>
                    <a:pt x="125275" y="45806"/>
                    <a:pt x="99513" y="30958"/>
                    <a:pt x="73061" y="18042"/>
                  </a:cubicBezTo>
                  <a:cubicBezTo>
                    <a:pt x="60698" y="12033"/>
                    <a:pt x="46747" y="3192"/>
                    <a:pt x="33210" y="706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79" name="任意多边形: 形状 378"/>
            <p:cNvSpPr/>
            <p:nvPr/>
          </p:nvSpPr>
          <p:spPr>
            <a:xfrm flipH="1">
              <a:off x="431151" y="6125555"/>
              <a:ext cx="1013503" cy="732445"/>
            </a:xfrm>
            <a:custGeom>
              <a:avLst/>
              <a:gdLst>
                <a:gd name="connsiteX0" fmla="*/ 1893 w 1013503"/>
                <a:gd name="connsiteY0" fmla="*/ 150 h 732445"/>
                <a:gd name="connsiteX1" fmla="*/ 927 w 1013503"/>
                <a:gd name="connsiteY1" fmla="*/ 2981 h 732445"/>
                <a:gd name="connsiteX2" fmla="*/ 617898 w 1013503"/>
                <a:gd name="connsiteY2" fmla="*/ 387199 h 732445"/>
                <a:gd name="connsiteX3" fmla="*/ 891142 w 1013503"/>
                <a:gd name="connsiteY3" fmla="*/ 630287 h 732445"/>
                <a:gd name="connsiteX4" fmla="*/ 985561 w 1013503"/>
                <a:gd name="connsiteY4" fmla="*/ 732445 h 732445"/>
                <a:gd name="connsiteX5" fmla="*/ 1013503 w 1013503"/>
                <a:gd name="connsiteY5" fmla="*/ 732445 h 732445"/>
                <a:gd name="connsiteX6" fmla="*/ 934083 w 1013503"/>
                <a:gd name="connsiteY6" fmla="*/ 645024 h 732445"/>
                <a:gd name="connsiteX7" fmla="*/ 366496 w 1013503"/>
                <a:gd name="connsiteY7" fmla="*/ 185179 h 732445"/>
                <a:gd name="connsiteX8" fmla="*/ 1893 w 1013503"/>
                <a:gd name="connsiteY8" fmla="*/ 150 h 73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503" h="732445">
                  <a:moveTo>
                    <a:pt x="1893" y="150"/>
                  </a:moveTo>
                  <a:cubicBezTo>
                    <a:pt x="98" y="-678"/>
                    <a:pt x="-800" y="2153"/>
                    <a:pt x="927" y="2981"/>
                  </a:cubicBezTo>
                  <a:cubicBezTo>
                    <a:pt x="221041" y="104993"/>
                    <a:pt x="428171" y="236150"/>
                    <a:pt x="617898" y="387199"/>
                  </a:cubicBezTo>
                  <a:cubicBezTo>
                    <a:pt x="713348" y="463206"/>
                    <a:pt x="804326" y="544618"/>
                    <a:pt x="891142" y="630287"/>
                  </a:cubicBezTo>
                  <a:lnTo>
                    <a:pt x="985561" y="732445"/>
                  </a:lnTo>
                  <a:lnTo>
                    <a:pt x="1013503" y="732445"/>
                  </a:lnTo>
                  <a:lnTo>
                    <a:pt x="934083" y="645024"/>
                  </a:lnTo>
                  <a:cubicBezTo>
                    <a:pt x="762040" y="472082"/>
                    <a:pt x="573419" y="314817"/>
                    <a:pt x="366496" y="185179"/>
                  </a:cubicBezTo>
                  <a:cubicBezTo>
                    <a:pt x="251016" y="112797"/>
                    <a:pt x="128285" y="51122"/>
                    <a:pt x="1893" y="15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0" name="任意多边形: 形状 379"/>
            <p:cNvSpPr/>
            <p:nvPr/>
          </p:nvSpPr>
          <p:spPr>
            <a:xfrm flipH="1">
              <a:off x="42032" y="5987076"/>
              <a:ext cx="1543290" cy="870924"/>
            </a:xfrm>
            <a:custGeom>
              <a:avLst/>
              <a:gdLst>
                <a:gd name="connsiteX0" fmla="*/ 1370492 w 1543290"/>
                <a:gd name="connsiteY0" fmla="*/ 574388 h 870924"/>
                <a:gd name="connsiteX1" fmla="*/ 1370425 w 1543290"/>
                <a:gd name="connsiteY1" fmla="*/ 575199 h 870924"/>
                <a:gd name="connsiteX2" fmla="*/ 1349858 w 1543290"/>
                <a:gd name="connsiteY2" fmla="*/ 581677 h 870924"/>
                <a:gd name="connsiteX3" fmla="*/ 1350049 w 1543290"/>
                <a:gd name="connsiteY3" fmla="*/ 584592 h 870924"/>
                <a:gd name="connsiteX4" fmla="*/ 1371322 w 1543290"/>
                <a:gd name="connsiteY4" fmla="*/ 577893 h 870924"/>
                <a:gd name="connsiteX5" fmla="*/ 1403534 w 1543290"/>
                <a:gd name="connsiteY5" fmla="*/ 514429 h 870924"/>
                <a:gd name="connsiteX6" fmla="*/ 1367732 w 1543290"/>
                <a:gd name="connsiteY6" fmla="*/ 526024 h 870924"/>
                <a:gd name="connsiteX7" fmla="*/ 1361118 w 1543290"/>
                <a:gd name="connsiteY7" fmla="*/ 534821 h 870924"/>
                <a:gd name="connsiteX8" fmla="*/ 1370492 w 1543290"/>
                <a:gd name="connsiteY8" fmla="*/ 574388 h 870924"/>
                <a:gd name="connsiteX9" fmla="*/ 1372246 w 1543290"/>
                <a:gd name="connsiteY9" fmla="*/ 553158 h 870924"/>
                <a:gd name="connsiteX10" fmla="*/ 1390800 w 1543290"/>
                <a:gd name="connsiteY10" fmla="*/ 538731 h 870924"/>
                <a:gd name="connsiteX11" fmla="*/ 1446535 w 1543290"/>
                <a:gd name="connsiteY11" fmla="*/ 562421 h 870924"/>
                <a:gd name="connsiteX12" fmla="*/ 1507591 w 1543290"/>
                <a:gd name="connsiteY12" fmla="*/ 703594 h 870924"/>
                <a:gd name="connsiteX13" fmla="*/ 1516691 w 1543290"/>
                <a:gd name="connsiteY13" fmla="*/ 862205 h 870924"/>
                <a:gd name="connsiteX14" fmla="*/ 1514876 w 1543290"/>
                <a:gd name="connsiteY14" fmla="*/ 870924 h 870924"/>
                <a:gd name="connsiteX15" fmla="*/ 1539382 w 1543290"/>
                <a:gd name="connsiteY15" fmla="*/ 870924 h 870924"/>
                <a:gd name="connsiteX16" fmla="*/ 1542331 w 1543290"/>
                <a:gd name="connsiteY16" fmla="*/ 848772 h 870924"/>
                <a:gd name="connsiteX17" fmla="*/ 1523200 w 1543290"/>
                <a:gd name="connsiteY17" fmla="*/ 670442 h 870924"/>
                <a:gd name="connsiteX18" fmla="*/ 1489702 w 1543290"/>
                <a:gd name="connsiteY18" fmla="*/ 587977 h 870924"/>
                <a:gd name="connsiteX19" fmla="*/ 1439698 w 1543290"/>
                <a:gd name="connsiteY19" fmla="*/ 526093 h 870924"/>
                <a:gd name="connsiteX20" fmla="*/ 1403534 w 1543290"/>
                <a:gd name="connsiteY20" fmla="*/ 514429 h 870924"/>
                <a:gd name="connsiteX21" fmla="*/ 131217 w 1543290"/>
                <a:gd name="connsiteY21" fmla="*/ 713 h 870924"/>
                <a:gd name="connsiteX22" fmla="*/ 78261 w 1543290"/>
                <a:gd name="connsiteY22" fmla="*/ 3605 h 870924"/>
                <a:gd name="connsiteX23" fmla="*/ 5811 w 1543290"/>
                <a:gd name="connsiteY23" fmla="*/ 60378 h 870924"/>
                <a:gd name="connsiteX24" fmla="*/ 9401 w 1543290"/>
                <a:gd name="connsiteY24" fmla="*/ 137870 h 870924"/>
                <a:gd name="connsiteX25" fmla="*/ 141940 w 1543290"/>
                <a:gd name="connsiteY25" fmla="*/ 277729 h 870924"/>
                <a:gd name="connsiteX26" fmla="*/ 369651 w 1543290"/>
                <a:gd name="connsiteY26" fmla="*/ 357778 h 870924"/>
                <a:gd name="connsiteX27" fmla="*/ 371240 w 1543290"/>
                <a:gd name="connsiteY27" fmla="*/ 350181 h 870924"/>
                <a:gd name="connsiteX28" fmla="*/ 185453 w 1543290"/>
                <a:gd name="connsiteY28" fmla="*/ 282080 h 870924"/>
                <a:gd name="connsiteX29" fmla="*/ 43451 w 1543290"/>
                <a:gd name="connsiteY29" fmla="*/ 161283 h 870924"/>
                <a:gd name="connsiteX30" fmla="*/ 19416 w 1543290"/>
                <a:gd name="connsiteY30" fmla="*/ 90351 h 870924"/>
                <a:gd name="connsiteX31" fmla="*/ 68315 w 1543290"/>
                <a:gd name="connsiteY31" fmla="*/ 26811 h 870924"/>
                <a:gd name="connsiteX32" fmla="*/ 169359 w 1543290"/>
                <a:gd name="connsiteY32" fmla="*/ 26673 h 870924"/>
                <a:gd name="connsiteX33" fmla="*/ 265845 w 1543290"/>
                <a:gd name="connsiteY33" fmla="*/ 58374 h 870924"/>
                <a:gd name="connsiteX34" fmla="*/ 460682 w 1543290"/>
                <a:gd name="connsiteY34" fmla="*/ 189048 h 870924"/>
                <a:gd name="connsiteX35" fmla="*/ 477120 w 1543290"/>
                <a:gd name="connsiteY35" fmla="*/ 178551 h 870924"/>
                <a:gd name="connsiteX36" fmla="*/ 472147 w 1543290"/>
                <a:gd name="connsiteY36" fmla="*/ 84966 h 870924"/>
                <a:gd name="connsiteX37" fmla="*/ 552470 w 1543290"/>
                <a:gd name="connsiteY37" fmla="*/ 54023 h 870924"/>
                <a:gd name="connsiteX38" fmla="*/ 720648 w 1543290"/>
                <a:gd name="connsiteY38" fmla="*/ 193537 h 870924"/>
                <a:gd name="connsiteX39" fmla="*/ 737361 w 1543290"/>
                <a:gd name="connsiteY39" fmla="*/ 182832 h 870924"/>
                <a:gd name="connsiteX40" fmla="*/ 751658 w 1543290"/>
                <a:gd name="connsiteY40" fmla="*/ 87797 h 870924"/>
                <a:gd name="connsiteX41" fmla="*/ 858296 w 1543290"/>
                <a:gd name="connsiteY41" fmla="*/ 66247 h 870924"/>
                <a:gd name="connsiteX42" fmla="*/ 963071 w 1543290"/>
                <a:gd name="connsiteY42" fmla="*/ 135107 h 870924"/>
                <a:gd name="connsiteX43" fmla="*/ 1039320 w 1543290"/>
                <a:gd name="connsiteY43" fmla="*/ 240365 h 870924"/>
                <a:gd name="connsiteX44" fmla="*/ 1086837 w 1543290"/>
                <a:gd name="connsiteY44" fmla="*/ 380846 h 870924"/>
                <a:gd name="connsiteX45" fmla="*/ 1107626 w 1543290"/>
                <a:gd name="connsiteY45" fmla="*/ 379879 h 870924"/>
                <a:gd name="connsiteX46" fmla="*/ 1162950 w 1543290"/>
                <a:gd name="connsiteY46" fmla="*/ 290439 h 870924"/>
                <a:gd name="connsiteX47" fmla="*/ 1259711 w 1543290"/>
                <a:gd name="connsiteY47" fmla="*/ 345760 h 870924"/>
                <a:gd name="connsiteX48" fmla="*/ 1349153 w 1543290"/>
                <a:gd name="connsiteY48" fmla="*/ 581899 h 870924"/>
                <a:gd name="connsiteX49" fmla="*/ 1349858 w 1543290"/>
                <a:gd name="connsiteY49" fmla="*/ 581677 h 870924"/>
                <a:gd name="connsiteX50" fmla="*/ 1347936 w 1543290"/>
                <a:gd name="connsiteY50" fmla="*/ 552355 h 870924"/>
                <a:gd name="connsiteX51" fmla="*/ 1361118 w 1543290"/>
                <a:gd name="connsiteY51" fmla="*/ 534821 h 870924"/>
                <a:gd name="connsiteX52" fmla="*/ 1344714 w 1543290"/>
                <a:gd name="connsiteY52" fmla="*/ 465573 h 870924"/>
                <a:gd name="connsiteX53" fmla="*/ 1297283 w 1543290"/>
                <a:gd name="connsiteY53" fmla="*/ 360817 h 870924"/>
                <a:gd name="connsiteX54" fmla="*/ 1218892 w 1543290"/>
                <a:gd name="connsiteY54" fmla="*/ 285189 h 870924"/>
                <a:gd name="connsiteX55" fmla="*/ 1130696 w 1543290"/>
                <a:gd name="connsiteY55" fmla="*/ 278420 h 870924"/>
                <a:gd name="connsiteX56" fmla="*/ 1097086 w 1543290"/>
                <a:gd name="connsiteY56" fmla="*/ 322243 h 870924"/>
                <a:gd name="connsiteX57" fmla="*/ 1094358 w 1543290"/>
                <a:gd name="connsiteY57" fmla="*/ 337105 h 870924"/>
                <a:gd name="connsiteX58" fmla="*/ 1107626 w 1543290"/>
                <a:gd name="connsiteY58" fmla="*/ 377117 h 870924"/>
                <a:gd name="connsiteX59" fmla="*/ 1086837 w 1543290"/>
                <a:gd name="connsiteY59" fmla="*/ 378083 h 870924"/>
                <a:gd name="connsiteX60" fmla="*/ 1094358 w 1543290"/>
                <a:gd name="connsiteY60" fmla="*/ 337105 h 870924"/>
                <a:gd name="connsiteX61" fmla="*/ 1060826 w 1543290"/>
                <a:gd name="connsiteY61" fmla="*/ 235979 h 870924"/>
                <a:gd name="connsiteX62" fmla="*/ 973362 w 1543290"/>
                <a:gd name="connsiteY62" fmla="*/ 115768 h 870924"/>
                <a:gd name="connsiteX63" fmla="*/ 855742 w 1543290"/>
                <a:gd name="connsiteY63" fmla="*/ 44906 h 870924"/>
                <a:gd name="connsiteX64" fmla="*/ 738812 w 1543290"/>
                <a:gd name="connsiteY64" fmla="*/ 72395 h 870924"/>
                <a:gd name="connsiteX65" fmla="*/ 708276 w 1543290"/>
                <a:gd name="connsiteY65" fmla="*/ 128736 h 870924"/>
                <a:gd name="connsiteX66" fmla="*/ 707992 w 1543290"/>
                <a:gd name="connsiteY66" fmla="*/ 149626 h 870924"/>
                <a:gd name="connsiteX67" fmla="*/ 736050 w 1543290"/>
                <a:gd name="connsiteY67" fmla="*/ 180484 h 870924"/>
                <a:gd name="connsiteX68" fmla="*/ 719335 w 1543290"/>
                <a:gd name="connsiteY68" fmla="*/ 191190 h 870924"/>
                <a:gd name="connsiteX69" fmla="*/ 707839 w 1543290"/>
                <a:gd name="connsiteY69" fmla="*/ 160876 h 870924"/>
                <a:gd name="connsiteX70" fmla="*/ 707992 w 1543290"/>
                <a:gd name="connsiteY70" fmla="*/ 149626 h 870924"/>
                <a:gd name="connsiteX71" fmla="*/ 667026 w 1543290"/>
                <a:gd name="connsiteY71" fmla="*/ 104571 h 870924"/>
                <a:gd name="connsiteX72" fmla="*/ 586244 w 1543290"/>
                <a:gd name="connsiteY72" fmla="*/ 43111 h 870924"/>
                <a:gd name="connsiteX73" fmla="*/ 447559 w 1543290"/>
                <a:gd name="connsiteY73" fmla="*/ 90076 h 870924"/>
                <a:gd name="connsiteX74" fmla="*/ 444736 w 1543290"/>
                <a:gd name="connsiteY74" fmla="*/ 139053 h 870924"/>
                <a:gd name="connsiteX75" fmla="*/ 449378 w 1543290"/>
                <a:gd name="connsiteY75" fmla="*/ 154145 h 870924"/>
                <a:gd name="connsiteX76" fmla="*/ 475807 w 1543290"/>
                <a:gd name="connsiteY76" fmla="*/ 176133 h 870924"/>
                <a:gd name="connsiteX77" fmla="*/ 459369 w 1543290"/>
                <a:gd name="connsiteY77" fmla="*/ 186630 h 870924"/>
                <a:gd name="connsiteX78" fmla="*/ 449378 w 1543290"/>
                <a:gd name="connsiteY78" fmla="*/ 154145 h 870924"/>
                <a:gd name="connsiteX79" fmla="*/ 388870 w 1543290"/>
                <a:gd name="connsiteY79" fmla="*/ 103803 h 870924"/>
                <a:gd name="connsiteX80" fmla="*/ 290641 w 1543290"/>
                <a:gd name="connsiteY80" fmla="*/ 47739 h 870924"/>
                <a:gd name="connsiteX81" fmla="*/ 183656 w 1543290"/>
                <a:gd name="connsiteY81" fmla="*/ 9891 h 870924"/>
                <a:gd name="connsiteX82" fmla="*/ 131217 w 1543290"/>
                <a:gd name="connsiteY82" fmla="*/ 713 h 870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543290" h="870924">
                  <a:moveTo>
                    <a:pt x="1370492" y="574388"/>
                  </a:moveTo>
                  <a:lnTo>
                    <a:pt x="1370425" y="575199"/>
                  </a:lnTo>
                  <a:lnTo>
                    <a:pt x="1349858" y="581677"/>
                  </a:lnTo>
                  <a:lnTo>
                    <a:pt x="1350049" y="584592"/>
                  </a:lnTo>
                  <a:cubicBezTo>
                    <a:pt x="1355783" y="595573"/>
                    <a:pt x="1373809" y="590808"/>
                    <a:pt x="1371322" y="577893"/>
                  </a:cubicBezTo>
                  <a:close/>
                  <a:moveTo>
                    <a:pt x="1403534" y="514429"/>
                  </a:moveTo>
                  <a:cubicBezTo>
                    <a:pt x="1391179" y="514213"/>
                    <a:pt x="1378885" y="517874"/>
                    <a:pt x="1367732" y="526024"/>
                  </a:cubicBezTo>
                  <a:lnTo>
                    <a:pt x="1361118" y="534821"/>
                  </a:lnTo>
                  <a:lnTo>
                    <a:pt x="1370492" y="574388"/>
                  </a:lnTo>
                  <a:lnTo>
                    <a:pt x="1372246" y="553158"/>
                  </a:lnTo>
                  <a:cubicBezTo>
                    <a:pt x="1376572" y="546657"/>
                    <a:pt x="1383686" y="541426"/>
                    <a:pt x="1390800" y="538731"/>
                  </a:cubicBezTo>
                  <a:cubicBezTo>
                    <a:pt x="1412209" y="530583"/>
                    <a:pt x="1433344" y="546882"/>
                    <a:pt x="1446535" y="562421"/>
                  </a:cubicBezTo>
                  <a:cubicBezTo>
                    <a:pt x="1479067" y="600961"/>
                    <a:pt x="1497092" y="655040"/>
                    <a:pt x="1507591" y="703594"/>
                  </a:cubicBezTo>
                  <a:cubicBezTo>
                    <a:pt x="1518952" y="756119"/>
                    <a:pt x="1521283" y="809386"/>
                    <a:pt x="1516691" y="862205"/>
                  </a:cubicBezTo>
                  <a:lnTo>
                    <a:pt x="1514876" y="870924"/>
                  </a:lnTo>
                  <a:lnTo>
                    <a:pt x="1539382" y="870924"/>
                  </a:lnTo>
                  <a:lnTo>
                    <a:pt x="1542331" y="848772"/>
                  </a:lnTo>
                  <a:cubicBezTo>
                    <a:pt x="1545716" y="788890"/>
                    <a:pt x="1540329" y="728043"/>
                    <a:pt x="1523200" y="670442"/>
                  </a:cubicBezTo>
                  <a:cubicBezTo>
                    <a:pt x="1514705" y="641917"/>
                    <a:pt x="1503722" y="614291"/>
                    <a:pt x="1489702" y="587977"/>
                  </a:cubicBezTo>
                  <a:cubicBezTo>
                    <a:pt x="1477271" y="564700"/>
                    <a:pt x="1462283" y="540666"/>
                    <a:pt x="1439698" y="526093"/>
                  </a:cubicBezTo>
                  <a:cubicBezTo>
                    <a:pt x="1428303" y="518738"/>
                    <a:pt x="1415888" y="514645"/>
                    <a:pt x="1403534" y="514429"/>
                  </a:cubicBezTo>
                  <a:close/>
                  <a:moveTo>
                    <a:pt x="131217" y="713"/>
                  </a:moveTo>
                  <a:cubicBezTo>
                    <a:pt x="113484" y="-712"/>
                    <a:pt x="95665" y="-125"/>
                    <a:pt x="78261" y="3605"/>
                  </a:cubicBezTo>
                  <a:cubicBezTo>
                    <a:pt x="46353" y="10443"/>
                    <a:pt x="18103" y="29229"/>
                    <a:pt x="5811" y="60378"/>
                  </a:cubicBezTo>
                  <a:cubicBezTo>
                    <a:pt x="-4066" y="85518"/>
                    <a:pt x="-337" y="113352"/>
                    <a:pt x="9401" y="137870"/>
                  </a:cubicBezTo>
                  <a:cubicBezTo>
                    <a:pt x="33160" y="197820"/>
                    <a:pt x="89656" y="243265"/>
                    <a:pt x="141940" y="277729"/>
                  </a:cubicBezTo>
                  <a:cubicBezTo>
                    <a:pt x="208796" y="321793"/>
                    <a:pt x="288844" y="355912"/>
                    <a:pt x="369651" y="357778"/>
                  </a:cubicBezTo>
                  <a:cubicBezTo>
                    <a:pt x="373934" y="358191"/>
                    <a:pt x="375937" y="351354"/>
                    <a:pt x="371240" y="350181"/>
                  </a:cubicBezTo>
                  <a:cubicBezTo>
                    <a:pt x="307009" y="333467"/>
                    <a:pt x="243674" y="314818"/>
                    <a:pt x="185453" y="282080"/>
                  </a:cubicBezTo>
                  <a:cubicBezTo>
                    <a:pt x="132478" y="252244"/>
                    <a:pt x="77432" y="212670"/>
                    <a:pt x="43451" y="161283"/>
                  </a:cubicBezTo>
                  <a:cubicBezTo>
                    <a:pt x="29845" y="140633"/>
                    <a:pt x="18380" y="115631"/>
                    <a:pt x="19416" y="90351"/>
                  </a:cubicBezTo>
                  <a:cubicBezTo>
                    <a:pt x="20590" y="60308"/>
                    <a:pt x="40480" y="36826"/>
                    <a:pt x="68315" y="26811"/>
                  </a:cubicBezTo>
                  <a:cubicBezTo>
                    <a:pt x="100155" y="15415"/>
                    <a:pt x="137106" y="19075"/>
                    <a:pt x="169359" y="26673"/>
                  </a:cubicBezTo>
                  <a:cubicBezTo>
                    <a:pt x="202305" y="34409"/>
                    <a:pt x="234627" y="45253"/>
                    <a:pt x="265845" y="58374"/>
                  </a:cubicBezTo>
                  <a:cubicBezTo>
                    <a:pt x="338365" y="88971"/>
                    <a:pt x="404806" y="133656"/>
                    <a:pt x="460682" y="189048"/>
                  </a:cubicBezTo>
                  <a:cubicBezTo>
                    <a:pt x="468555" y="196922"/>
                    <a:pt x="481194" y="189186"/>
                    <a:pt x="477120" y="178551"/>
                  </a:cubicBezTo>
                  <a:cubicBezTo>
                    <a:pt x="466069" y="149473"/>
                    <a:pt x="452946" y="113628"/>
                    <a:pt x="472147" y="84966"/>
                  </a:cubicBezTo>
                  <a:cubicBezTo>
                    <a:pt x="489207" y="59549"/>
                    <a:pt x="523256" y="49465"/>
                    <a:pt x="552470" y="54023"/>
                  </a:cubicBezTo>
                  <a:cubicBezTo>
                    <a:pt x="628237" y="65903"/>
                    <a:pt x="669747" y="145399"/>
                    <a:pt x="720648" y="193537"/>
                  </a:cubicBezTo>
                  <a:cubicBezTo>
                    <a:pt x="728038" y="200514"/>
                    <a:pt x="743924" y="193262"/>
                    <a:pt x="737361" y="182832"/>
                  </a:cubicBezTo>
                  <a:cubicBezTo>
                    <a:pt x="718230" y="152720"/>
                    <a:pt x="726035" y="111832"/>
                    <a:pt x="751658" y="87797"/>
                  </a:cubicBezTo>
                  <a:cubicBezTo>
                    <a:pt x="779561" y="61621"/>
                    <a:pt x="822452" y="56511"/>
                    <a:pt x="858296" y="66247"/>
                  </a:cubicBezTo>
                  <a:cubicBezTo>
                    <a:pt x="899461" y="77437"/>
                    <a:pt x="933993" y="104926"/>
                    <a:pt x="963071" y="135107"/>
                  </a:cubicBezTo>
                  <a:cubicBezTo>
                    <a:pt x="993254" y="166394"/>
                    <a:pt x="1019015" y="201894"/>
                    <a:pt x="1039320" y="240365"/>
                  </a:cubicBezTo>
                  <a:cubicBezTo>
                    <a:pt x="1062596" y="284429"/>
                    <a:pt x="1078550" y="331740"/>
                    <a:pt x="1086837" y="380846"/>
                  </a:cubicBezTo>
                  <a:cubicBezTo>
                    <a:pt x="1088841" y="392587"/>
                    <a:pt x="1106592" y="391758"/>
                    <a:pt x="1107626" y="379879"/>
                  </a:cubicBezTo>
                  <a:cubicBezTo>
                    <a:pt x="1110597" y="345001"/>
                    <a:pt x="1117918" y="292095"/>
                    <a:pt x="1162950" y="290439"/>
                  </a:cubicBezTo>
                  <a:cubicBezTo>
                    <a:pt x="1200522" y="289056"/>
                    <a:pt x="1236504" y="319169"/>
                    <a:pt x="1259711" y="345760"/>
                  </a:cubicBezTo>
                  <a:cubicBezTo>
                    <a:pt x="1316207" y="410545"/>
                    <a:pt x="1333474" y="499986"/>
                    <a:pt x="1349153" y="581899"/>
                  </a:cubicBezTo>
                  <a:lnTo>
                    <a:pt x="1349858" y="581677"/>
                  </a:lnTo>
                  <a:lnTo>
                    <a:pt x="1347936" y="552355"/>
                  </a:lnTo>
                  <a:lnTo>
                    <a:pt x="1361118" y="534821"/>
                  </a:lnTo>
                  <a:lnTo>
                    <a:pt x="1344714" y="465573"/>
                  </a:lnTo>
                  <a:cubicBezTo>
                    <a:pt x="1333249" y="428727"/>
                    <a:pt x="1318314" y="393140"/>
                    <a:pt x="1297283" y="360817"/>
                  </a:cubicBezTo>
                  <a:cubicBezTo>
                    <a:pt x="1277462" y="330359"/>
                    <a:pt x="1250939" y="302801"/>
                    <a:pt x="1218892" y="285189"/>
                  </a:cubicBezTo>
                  <a:cubicBezTo>
                    <a:pt x="1192372" y="270547"/>
                    <a:pt x="1158529" y="262121"/>
                    <a:pt x="1130696" y="278420"/>
                  </a:cubicBezTo>
                  <a:cubicBezTo>
                    <a:pt x="1113567" y="288401"/>
                    <a:pt x="1103380" y="304321"/>
                    <a:pt x="1097086" y="322243"/>
                  </a:cubicBezTo>
                  <a:lnTo>
                    <a:pt x="1094358" y="337105"/>
                  </a:lnTo>
                  <a:lnTo>
                    <a:pt x="1107626" y="377117"/>
                  </a:lnTo>
                  <a:cubicBezTo>
                    <a:pt x="1100651" y="377462"/>
                    <a:pt x="1093744" y="377739"/>
                    <a:pt x="1086837" y="378083"/>
                  </a:cubicBezTo>
                  <a:lnTo>
                    <a:pt x="1094358" y="337105"/>
                  </a:lnTo>
                  <a:lnTo>
                    <a:pt x="1060826" y="235979"/>
                  </a:lnTo>
                  <a:cubicBezTo>
                    <a:pt x="1038181" y="191673"/>
                    <a:pt x="1008758" y="150855"/>
                    <a:pt x="973362" y="115768"/>
                  </a:cubicBezTo>
                  <a:cubicBezTo>
                    <a:pt x="940625" y="83307"/>
                    <a:pt x="901671" y="54507"/>
                    <a:pt x="855742" y="44906"/>
                  </a:cubicBezTo>
                  <a:cubicBezTo>
                    <a:pt x="815684" y="36549"/>
                    <a:pt x="769546" y="43456"/>
                    <a:pt x="738812" y="72395"/>
                  </a:cubicBezTo>
                  <a:cubicBezTo>
                    <a:pt x="723065" y="87175"/>
                    <a:pt x="712204" y="107446"/>
                    <a:pt x="708276" y="128736"/>
                  </a:cubicBezTo>
                  <a:lnTo>
                    <a:pt x="707992" y="149626"/>
                  </a:lnTo>
                  <a:lnTo>
                    <a:pt x="736050" y="180484"/>
                  </a:lnTo>
                  <a:cubicBezTo>
                    <a:pt x="730455" y="184076"/>
                    <a:pt x="724930" y="187598"/>
                    <a:pt x="719335" y="191190"/>
                  </a:cubicBezTo>
                  <a:cubicBezTo>
                    <a:pt x="713343" y="181762"/>
                    <a:pt x="709596" y="171471"/>
                    <a:pt x="707839" y="160876"/>
                  </a:cubicBezTo>
                  <a:lnTo>
                    <a:pt x="707992" y="149626"/>
                  </a:lnTo>
                  <a:lnTo>
                    <a:pt x="667026" y="104571"/>
                  </a:lnTo>
                  <a:cubicBezTo>
                    <a:pt x="643828" y="79423"/>
                    <a:pt x="618671" y="56683"/>
                    <a:pt x="586244" y="43111"/>
                  </a:cubicBezTo>
                  <a:cubicBezTo>
                    <a:pt x="537345" y="22598"/>
                    <a:pt x="467727" y="34822"/>
                    <a:pt x="447559" y="90076"/>
                  </a:cubicBezTo>
                  <a:cubicBezTo>
                    <a:pt x="441689" y="106134"/>
                    <a:pt x="441758" y="122710"/>
                    <a:pt x="444736" y="139053"/>
                  </a:cubicBezTo>
                  <a:lnTo>
                    <a:pt x="449378" y="154145"/>
                  </a:lnTo>
                  <a:lnTo>
                    <a:pt x="475807" y="176133"/>
                  </a:lnTo>
                  <a:cubicBezTo>
                    <a:pt x="470351" y="179587"/>
                    <a:pt x="464826" y="183109"/>
                    <a:pt x="459369" y="186630"/>
                  </a:cubicBezTo>
                  <a:lnTo>
                    <a:pt x="449378" y="154145"/>
                  </a:lnTo>
                  <a:lnTo>
                    <a:pt x="388870" y="103803"/>
                  </a:lnTo>
                  <a:cubicBezTo>
                    <a:pt x="357911" y="82323"/>
                    <a:pt x="325070" y="63554"/>
                    <a:pt x="290641" y="47739"/>
                  </a:cubicBezTo>
                  <a:cubicBezTo>
                    <a:pt x="256245" y="31921"/>
                    <a:pt x="220399" y="19214"/>
                    <a:pt x="183656" y="9891"/>
                  </a:cubicBezTo>
                  <a:cubicBezTo>
                    <a:pt x="166597" y="5574"/>
                    <a:pt x="148950" y="2138"/>
                    <a:pt x="131217" y="71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1" name="任意多边形: 形状 380"/>
            <p:cNvSpPr/>
            <p:nvPr/>
          </p:nvSpPr>
          <p:spPr>
            <a:xfrm flipH="1">
              <a:off x="810065" y="6336730"/>
              <a:ext cx="533782" cy="521270"/>
            </a:xfrm>
            <a:custGeom>
              <a:avLst/>
              <a:gdLst>
                <a:gd name="connsiteX0" fmla="*/ 524744 w 533782"/>
                <a:gd name="connsiteY0" fmla="*/ 480885 h 521270"/>
                <a:gd name="connsiteX1" fmla="*/ 446522 w 533782"/>
                <a:gd name="connsiteY1" fmla="*/ 496458 h 521270"/>
                <a:gd name="connsiteX2" fmla="*/ 445422 w 533782"/>
                <a:gd name="connsiteY2" fmla="*/ 496550 h 521270"/>
                <a:gd name="connsiteX3" fmla="*/ 425094 w 533782"/>
                <a:gd name="connsiteY3" fmla="*/ 517083 h 521270"/>
                <a:gd name="connsiteX4" fmla="*/ 423499 w 533782"/>
                <a:gd name="connsiteY4" fmla="*/ 521270 h 521270"/>
                <a:gd name="connsiteX5" fmla="*/ 454705 w 533782"/>
                <a:gd name="connsiteY5" fmla="*/ 521270 h 521270"/>
                <a:gd name="connsiteX6" fmla="*/ 472249 w 533782"/>
                <a:gd name="connsiteY6" fmla="*/ 500049 h 521270"/>
                <a:gd name="connsiteX7" fmla="*/ 524756 w 533782"/>
                <a:gd name="connsiteY7" fmla="*/ 480953 h 521270"/>
                <a:gd name="connsiteX8" fmla="*/ 520819 w 533782"/>
                <a:gd name="connsiteY8" fmla="*/ 458644 h 521270"/>
                <a:gd name="connsiteX9" fmla="*/ 491395 w 533782"/>
                <a:gd name="connsiteY9" fmla="*/ 464144 h 521270"/>
                <a:gd name="connsiteX10" fmla="*/ 488108 w 533782"/>
                <a:gd name="connsiteY10" fmla="*/ 465699 h 521270"/>
                <a:gd name="connsiteX11" fmla="*/ 520819 w 533782"/>
                <a:gd name="connsiteY11" fmla="*/ 458712 h 521270"/>
                <a:gd name="connsiteX12" fmla="*/ 524744 w 533782"/>
                <a:gd name="connsiteY12" fmla="*/ 480885 h 521270"/>
                <a:gd name="connsiteX13" fmla="*/ 524756 w 533782"/>
                <a:gd name="connsiteY13" fmla="*/ 480883 h 521270"/>
                <a:gd name="connsiteX14" fmla="*/ 520819 w 533782"/>
                <a:gd name="connsiteY14" fmla="*/ 458644 h 521270"/>
                <a:gd name="connsiteX15" fmla="*/ 258298 w 533782"/>
                <a:gd name="connsiteY15" fmla="*/ 184381 h 521270"/>
                <a:gd name="connsiteX16" fmla="*/ 258254 w 533782"/>
                <a:gd name="connsiteY16" fmla="*/ 184385 h 521270"/>
                <a:gd name="connsiteX17" fmla="*/ 262028 w 533782"/>
                <a:gd name="connsiteY17" fmla="*/ 205722 h 521270"/>
                <a:gd name="connsiteX18" fmla="*/ 220145 w 533782"/>
                <a:gd name="connsiteY18" fmla="*/ 209029 h 521270"/>
                <a:gd name="connsiteX19" fmla="*/ 209054 w 533782"/>
                <a:gd name="connsiteY19" fmla="*/ 220020 h 521270"/>
                <a:gd name="connsiteX20" fmla="*/ 171965 w 533782"/>
                <a:gd name="connsiteY20" fmla="*/ 274582 h 521270"/>
                <a:gd name="connsiteX21" fmla="*/ 168236 w 533782"/>
                <a:gd name="connsiteY21" fmla="*/ 389785 h 521270"/>
                <a:gd name="connsiteX22" fmla="*/ 367146 w 533782"/>
                <a:gd name="connsiteY22" fmla="*/ 503122 h 521270"/>
                <a:gd name="connsiteX23" fmla="*/ 445422 w 533782"/>
                <a:gd name="connsiteY23" fmla="*/ 496550 h 521270"/>
                <a:gd name="connsiteX24" fmla="*/ 465277 w 533782"/>
                <a:gd name="connsiteY24" fmla="*/ 476497 h 521270"/>
                <a:gd name="connsiteX25" fmla="*/ 488108 w 533782"/>
                <a:gd name="connsiteY25" fmla="*/ 465699 h 521270"/>
                <a:gd name="connsiteX26" fmla="*/ 462972 w 533782"/>
                <a:gd name="connsiteY26" fmla="*/ 471067 h 521270"/>
                <a:gd name="connsiteX27" fmla="*/ 287098 w 533782"/>
                <a:gd name="connsiteY27" fmla="*/ 468037 h 521270"/>
                <a:gd name="connsiteX28" fmla="*/ 183153 w 533782"/>
                <a:gd name="connsiteY28" fmla="*/ 306698 h 521270"/>
                <a:gd name="connsiteX29" fmla="*/ 212921 w 533782"/>
                <a:gd name="connsiteY29" fmla="*/ 250547 h 521270"/>
                <a:gd name="connsiteX30" fmla="*/ 262096 w 533782"/>
                <a:gd name="connsiteY30" fmla="*/ 205861 h 521270"/>
                <a:gd name="connsiteX31" fmla="*/ 258298 w 533782"/>
                <a:gd name="connsiteY31" fmla="*/ 184381 h 521270"/>
                <a:gd name="connsiteX32" fmla="*/ 258229 w 533782"/>
                <a:gd name="connsiteY32" fmla="*/ 184242 h 521270"/>
                <a:gd name="connsiteX33" fmla="*/ 257891 w 533782"/>
                <a:gd name="connsiteY33" fmla="*/ 184416 h 521270"/>
                <a:gd name="connsiteX34" fmla="*/ 258254 w 533782"/>
                <a:gd name="connsiteY34" fmla="*/ 184385 h 521270"/>
                <a:gd name="connsiteX35" fmla="*/ 127624 w 533782"/>
                <a:gd name="connsiteY35" fmla="*/ 42 h 521270"/>
                <a:gd name="connsiteX36" fmla="*/ 33694 w 533782"/>
                <a:gd name="connsiteY36" fmla="*/ 29465 h 521270"/>
                <a:gd name="connsiteX37" fmla="*/ 1095 w 533782"/>
                <a:gd name="connsiteY37" fmla="*/ 105300 h 521270"/>
                <a:gd name="connsiteX38" fmla="*/ 17739 w 533782"/>
                <a:gd name="connsiteY38" fmla="*/ 149779 h 521270"/>
                <a:gd name="connsiteX39" fmla="*/ 46402 w 533782"/>
                <a:gd name="connsiteY39" fmla="*/ 192254 h 521270"/>
                <a:gd name="connsiteX40" fmla="*/ 136051 w 533782"/>
                <a:gd name="connsiteY40" fmla="*/ 215667 h 521270"/>
                <a:gd name="connsiteX41" fmla="*/ 220145 w 533782"/>
                <a:gd name="connsiteY41" fmla="*/ 209029 h 521270"/>
                <a:gd name="connsiteX42" fmla="*/ 230974 w 533782"/>
                <a:gd name="connsiteY42" fmla="*/ 198298 h 521270"/>
                <a:gd name="connsiteX43" fmla="*/ 257891 w 533782"/>
                <a:gd name="connsiteY43" fmla="*/ 184416 h 521270"/>
                <a:gd name="connsiteX44" fmla="*/ 140056 w 533782"/>
                <a:gd name="connsiteY44" fmla="*/ 194741 h 521270"/>
                <a:gd name="connsiteX45" fmla="*/ 86254 w 533782"/>
                <a:gd name="connsiteY45" fmla="*/ 192185 h 521270"/>
                <a:gd name="connsiteX46" fmla="*/ 43985 w 533782"/>
                <a:gd name="connsiteY46" fmla="*/ 155857 h 521270"/>
                <a:gd name="connsiteX47" fmla="*/ 31967 w 533782"/>
                <a:gd name="connsiteY47" fmla="*/ 58128 h 521270"/>
                <a:gd name="connsiteX48" fmla="*/ 130387 w 533782"/>
                <a:gd name="connsiteY48" fmla="*/ 14960 h 521270"/>
                <a:gd name="connsiteX49" fmla="*/ 127624 w 533782"/>
                <a:gd name="connsiteY49" fmla="*/ 42 h 52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33782" h="521270">
                  <a:moveTo>
                    <a:pt x="524744" y="480885"/>
                  </a:moveTo>
                  <a:lnTo>
                    <a:pt x="446522" y="496458"/>
                  </a:lnTo>
                  <a:lnTo>
                    <a:pt x="445422" y="496550"/>
                  </a:lnTo>
                  <a:lnTo>
                    <a:pt x="425094" y="517083"/>
                  </a:lnTo>
                  <a:lnTo>
                    <a:pt x="423499" y="521270"/>
                  </a:lnTo>
                  <a:lnTo>
                    <a:pt x="454705" y="521270"/>
                  </a:lnTo>
                  <a:lnTo>
                    <a:pt x="472249" y="500049"/>
                  </a:lnTo>
                  <a:cubicBezTo>
                    <a:pt x="487426" y="489068"/>
                    <a:pt x="505383" y="482127"/>
                    <a:pt x="524756" y="480953"/>
                  </a:cubicBezTo>
                  <a:close/>
                  <a:moveTo>
                    <a:pt x="520819" y="458644"/>
                  </a:moveTo>
                  <a:cubicBezTo>
                    <a:pt x="510520" y="459205"/>
                    <a:pt x="500682" y="461104"/>
                    <a:pt x="491395" y="464144"/>
                  </a:cubicBezTo>
                  <a:lnTo>
                    <a:pt x="488108" y="465699"/>
                  </a:lnTo>
                  <a:lnTo>
                    <a:pt x="520819" y="458712"/>
                  </a:lnTo>
                  <a:lnTo>
                    <a:pt x="524744" y="480885"/>
                  </a:lnTo>
                  <a:lnTo>
                    <a:pt x="524756" y="480883"/>
                  </a:lnTo>
                  <a:cubicBezTo>
                    <a:pt x="539329" y="477706"/>
                    <a:pt x="534978" y="457885"/>
                    <a:pt x="520819" y="458644"/>
                  </a:cubicBezTo>
                  <a:close/>
                  <a:moveTo>
                    <a:pt x="258298" y="184381"/>
                  </a:moveTo>
                  <a:lnTo>
                    <a:pt x="258254" y="184385"/>
                  </a:lnTo>
                  <a:lnTo>
                    <a:pt x="262028" y="205722"/>
                  </a:lnTo>
                  <a:lnTo>
                    <a:pt x="220145" y="209029"/>
                  </a:lnTo>
                  <a:lnTo>
                    <a:pt x="209054" y="220020"/>
                  </a:lnTo>
                  <a:cubicBezTo>
                    <a:pt x="194688" y="236803"/>
                    <a:pt x="181703" y="254691"/>
                    <a:pt x="171965" y="274582"/>
                  </a:cubicBezTo>
                  <a:cubicBezTo>
                    <a:pt x="153939" y="311257"/>
                    <a:pt x="152627" y="352005"/>
                    <a:pt x="168236" y="389785"/>
                  </a:cubicBezTo>
                  <a:cubicBezTo>
                    <a:pt x="200697" y="468520"/>
                    <a:pt x="287029" y="502294"/>
                    <a:pt x="367146" y="503122"/>
                  </a:cubicBezTo>
                  <a:lnTo>
                    <a:pt x="445422" y="496550"/>
                  </a:lnTo>
                  <a:lnTo>
                    <a:pt x="465277" y="476497"/>
                  </a:lnTo>
                  <a:lnTo>
                    <a:pt x="488108" y="465699"/>
                  </a:lnTo>
                  <a:lnTo>
                    <a:pt x="462972" y="471067"/>
                  </a:lnTo>
                  <a:cubicBezTo>
                    <a:pt x="404425" y="482179"/>
                    <a:pt x="344286" y="487462"/>
                    <a:pt x="287098" y="468037"/>
                  </a:cubicBezTo>
                  <a:cubicBezTo>
                    <a:pt x="221831" y="445866"/>
                    <a:pt x="162158" y="379977"/>
                    <a:pt x="183153" y="306698"/>
                  </a:cubicBezTo>
                  <a:cubicBezTo>
                    <a:pt x="189025" y="286047"/>
                    <a:pt x="200145" y="267605"/>
                    <a:pt x="212921" y="250547"/>
                  </a:cubicBezTo>
                  <a:cubicBezTo>
                    <a:pt x="225560" y="233693"/>
                    <a:pt x="240825" y="211938"/>
                    <a:pt x="262096" y="205861"/>
                  </a:cubicBezTo>
                  <a:cubicBezTo>
                    <a:pt x="275358" y="202062"/>
                    <a:pt x="272457" y="182447"/>
                    <a:pt x="258298" y="184381"/>
                  </a:cubicBezTo>
                  <a:close/>
                  <a:moveTo>
                    <a:pt x="258229" y="184242"/>
                  </a:moveTo>
                  <a:lnTo>
                    <a:pt x="257891" y="184416"/>
                  </a:lnTo>
                  <a:lnTo>
                    <a:pt x="258254" y="184385"/>
                  </a:lnTo>
                  <a:close/>
                  <a:moveTo>
                    <a:pt x="127624" y="42"/>
                  </a:moveTo>
                  <a:cubicBezTo>
                    <a:pt x="94818" y="3150"/>
                    <a:pt x="60561" y="8814"/>
                    <a:pt x="33694" y="29465"/>
                  </a:cubicBezTo>
                  <a:cubicBezTo>
                    <a:pt x="10350" y="47421"/>
                    <a:pt x="-4223" y="75532"/>
                    <a:pt x="1095" y="105300"/>
                  </a:cubicBezTo>
                  <a:cubicBezTo>
                    <a:pt x="3857" y="120909"/>
                    <a:pt x="10833" y="135689"/>
                    <a:pt x="17739" y="149779"/>
                  </a:cubicBezTo>
                  <a:cubicBezTo>
                    <a:pt x="25267" y="165042"/>
                    <a:pt x="34039" y="180375"/>
                    <a:pt x="46402" y="192254"/>
                  </a:cubicBezTo>
                  <a:cubicBezTo>
                    <a:pt x="71266" y="216082"/>
                    <a:pt x="103658" y="216566"/>
                    <a:pt x="136051" y="215667"/>
                  </a:cubicBezTo>
                  <a:lnTo>
                    <a:pt x="220145" y="209029"/>
                  </a:lnTo>
                  <a:lnTo>
                    <a:pt x="230974" y="198298"/>
                  </a:lnTo>
                  <a:lnTo>
                    <a:pt x="257891" y="184416"/>
                  </a:lnTo>
                  <a:lnTo>
                    <a:pt x="140056" y="194741"/>
                  </a:lnTo>
                  <a:cubicBezTo>
                    <a:pt x="122375" y="195363"/>
                    <a:pt x="103520" y="196882"/>
                    <a:pt x="86254" y="192185"/>
                  </a:cubicBezTo>
                  <a:cubicBezTo>
                    <a:pt x="66984" y="186937"/>
                    <a:pt x="53931" y="172501"/>
                    <a:pt x="43985" y="155857"/>
                  </a:cubicBezTo>
                  <a:cubicBezTo>
                    <a:pt x="26303" y="126158"/>
                    <a:pt x="8070" y="89415"/>
                    <a:pt x="31967" y="58128"/>
                  </a:cubicBezTo>
                  <a:cubicBezTo>
                    <a:pt x="55035" y="27945"/>
                    <a:pt x="95647" y="22213"/>
                    <a:pt x="130387" y="14960"/>
                  </a:cubicBezTo>
                  <a:cubicBezTo>
                    <a:pt x="139780" y="12888"/>
                    <a:pt x="137155" y="-856"/>
                    <a:pt x="127624" y="4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5" name="任意多边形: 形状 304"/>
            <p:cNvSpPr/>
            <p:nvPr/>
          </p:nvSpPr>
          <p:spPr>
            <a:xfrm flipH="1">
              <a:off x="918123" y="6285345"/>
              <a:ext cx="198059" cy="150273"/>
            </a:xfrm>
            <a:custGeom>
              <a:avLst/>
              <a:gdLst>
                <a:gd name="connsiteX0" fmla="*/ 520 w 141658"/>
                <a:gd name="connsiteY0" fmla="*/ 94578 h 107480"/>
                <a:gd name="connsiteX1" fmla="*/ 14104 w 141658"/>
                <a:gd name="connsiteY1" fmla="*/ 96307 h 107480"/>
                <a:gd name="connsiteX2" fmla="*/ 30159 w 141658"/>
                <a:gd name="connsiteY2" fmla="*/ 97592 h 107480"/>
                <a:gd name="connsiteX3" fmla="*/ 64589 w 141658"/>
                <a:gd name="connsiteY3" fmla="*/ 101247 h 107480"/>
                <a:gd name="connsiteX4" fmla="*/ 132859 w 141658"/>
                <a:gd name="connsiteY4" fmla="*/ 107323 h 107480"/>
                <a:gd name="connsiteX5" fmla="*/ 140663 w 141658"/>
                <a:gd name="connsiteY5" fmla="*/ 96159 h 107480"/>
                <a:gd name="connsiteX6" fmla="*/ 115421 w 141658"/>
                <a:gd name="connsiteY6" fmla="*/ 48983 h 107480"/>
                <a:gd name="connsiteX7" fmla="*/ 92450 w 141658"/>
                <a:gd name="connsiteY7" fmla="*/ 1857 h 107480"/>
                <a:gd name="connsiteX8" fmla="*/ 84053 w 141658"/>
                <a:gd name="connsiteY8" fmla="*/ 5809 h 107480"/>
                <a:gd name="connsiteX9" fmla="*/ 101194 w 141658"/>
                <a:gd name="connsiteY9" fmla="*/ 55603 h 107480"/>
                <a:gd name="connsiteX10" fmla="*/ 126387 w 141658"/>
                <a:gd name="connsiteY10" fmla="*/ 102828 h 107480"/>
                <a:gd name="connsiteX11" fmla="*/ 134193 w 141658"/>
                <a:gd name="connsiteY11" fmla="*/ 91664 h 107480"/>
                <a:gd name="connsiteX12" fmla="*/ 63898 w 141658"/>
                <a:gd name="connsiteY12" fmla="*/ 86724 h 107480"/>
                <a:gd name="connsiteX13" fmla="*/ 29665 w 141658"/>
                <a:gd name="connsiteY13" fmla="*/ 85143 h 107480"/>
                <a:gd name="connsiteX14" fmla="*/ 12869 w 141658"/>
                <a:gd name="connsiteY14" fmla="*/ 87663 h 107480"/>
                <a:gd name="connsiteX15" fmla="*/ 322 w 141658"/>
                <a:gd name="connsiteY15" fmla="*/ 92948 h 107480"/>
                <a:gd name="connsiteX16" fmla="*/ 520 w 141658"/>
                <a:gd name="connsiteY16" fmla="*/ 94578 h 107480"/>
                <a:gd name="connsiteX17" fmla="*/ 520 w 141658"/>
                <a:gd name="connsiteY17" fmla="*/ 94578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1658" h="107480">
                  <a:moveTo>
                    <a:pt x="520" y="94578"/>
                  </a:moveTo>
                  <a:cubicBezTo>
                    <a:pt x="4323" y="96702"/>
                    <a:pt x="9807" y="95862"/>
                    <a:pt x="14104" y="96307"/>
                  </a:cubicBezTo>
                  <a:cubicBezTo>
                    <a:pt x="19439" y="96801"/>
                    <a:pt x="24824" y="97097"/>
                    <a:pt x="30159" y="97592"/>
                  </a:cubicBezTo>
                  <a:cubicBezTo>
                    <a:pt x="41668" y="98629"/>
                    <a:pt x="53129" y="99567"/>
                    <a:pt x="64589" y="101247"/>
                  </a:cubicBezTo>
                  <a:cubicBezTo>
                    <a:pt x="87165" y="104458"/>
                    <a:pt x="109987" y="108311"/>
                    <a:pt x="132859" y="107323"/>
                  </a:cubicBezTo>
                  <a:cubicBezTo>
                    <a:pt x="138045" y="107076"/>
                    <a:pt x="144072" y="101840"/>
                    <a:pt x="140663" y="96159"/>
                  </a:cubicBezTo>
                  <a:cubicBezTo>
                    <a:pt x="131475" y="80846"/>
                    <a:pt x="123028" y="65137"/>
                    <a:pt x="115421" y="48983"/>
                  </a:cubicBezTo>
                  <a:cubicBezTo>
                    <a:pt x="108011" y="33225"/>
                    <a:pt x="102083" y="16380"/>
                    <a:pt x="92450" y="1857"/>
                  </a:cubicBezTo>
                  <a:cubicBezTo>
                    <a:pt x="89585" y="-2490"/>
                    <a:pt x="83608" y="1610"/>
                    <a:pt x="84053" y="5809"/>
                  </a:cubicBezTo>
                  <a:cubicBezTo>
                    <a:pt x="85831" y="23098"/>
                    <a:pt x="93883" y="39993"/>
                    <a:pt x="101194" y="55603"/>
                  </a:cubicBezTo>
                  <a:cubicBezTo>
                    <a:pt x="108802" y="71756"/>
                    <a:pt x="117249" y="87514"/>
                    <a:pt x="126387" y="102828"/>
                  </a:cubicBezTo>
                  <a:cubicBezTo>
                    <a:pt x="129005" y="99123"/>
                    <a:pt x="131574" y="95368"/>
                    <a:pt x="134193" y="91664"/>
                  </a:cubicBezTo>
                  <a:cubicBezTo>
                    <a:pt x="110580" y="92652"/>
                    <a:pt x="87313" y="89045"/>
                    <a:pt x="63898" y="86724"/>
                  </a:cubicBezTo>
                  <a:cubicBezTo>
                    <a:pt x="52536" y="85588"/>
                    <a:pt x="41076" y="84452"/>
                    <a:pt x="29665" y="85143"/>
                  </a:cubicBezTo>
                  <a:cubicBezTo>
                    <a:pt x="23934" y="85489"/>
                    <a:pt x="18402" y="86230"/>
                    <a:pt x="12869" y="87663"/>
                  </a:cubicBezTo>
                  <a:cubicBezTo>
                    <a:pt x="8670" y="88749"/>
                    <a:pt x="3237" y="89540"/>
                    <a:pt x="322" y="92948"/>
                  </a:cubicBezTo>
                  <a:cubicBezTo>
                    <a:pt x="-222" y="93392"/>
                    <a:pt x="-24" y="94282"/>
                    <a:pt x="520" y="94578"/>
                  </a:cubicBezTo>
                  <a:lnTo>
                    <a:pt x="520" y="9457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6" name="任意多边形: 形状 305"/>
            <p:cNvSpPr/>
            <p:nvPr/>
          </p:nvSpPr>
          <p:spPr>
            <a:xfrm flipH="1">
              <a:off x="678942" y="6613005"/>
              <a:ext cx="230008" cy="40941"/>
            </a:xfrm>
            <a:custGeom>
              <a:avLst/>
              <a:gdLst>
                <a:gd name="connsiteX0" fmla="*/ 645 w 164509"/>
                <a:gd name="connsiteY0" fmla="*/ 29267 h 29282"/>
                <a:gd name="connsiteX1" fmla="*/ 40806 w 164509"/>
                <a:gd name="connsiteY1" fmla="*/ 23043 h 29282"/>
                <a:gd name="connsiteX2" fmla="*/ 82350 w 164509"/>
                <a:gd name="connsiteY2" fmla="*/ 16720 h 29282"/>
                <a:gd name="connsiteX3" fmla="*/ 123697 w 164509"/>
                <a:gd name="connsiteY3" fmla="*/ 14250 h 29282"/>
                <a:gd name="connsiteX4" fmla="*/ 143555 w 164509"/>
                <a:gd name="connsiteY4" fmla="*/ 14645 h 29282"/>
                <a:gd name="connsiteX5" fmla="*/ 162672 w 164509"/>
                <a:gd name="connsiteY5" fmla="*/ 12274 h 29282"/>
                <a:gd name="connsiteX6" fmla="*/ 163265 w 164509"/>
                <a:gd name="connsiteY6" fmla="*/ 4914 h 29282"/>
                <a:gd name="connsiteX7" fmla="*/ 145877 w 164509"/>
                <a:gd name="connsiteY7" fmla="*/ 221 h 29282"/>
                <a:gd name="connsiteX8" fmla="*/ 123697 w 164509"/>
                <a:gd name="connsiteY8" fmla="*/ 122 h 29282"/>
                <a:gd name="connsiteX9" fmla="*/ 81164 w 164509"/>
                <a:gd name="connsiteY9" fmla="*/ 3284 h 29282"/>
                <a:gd name="connsiteX10" fmla="*/ 39916 w 164509"/>
                <a:gd name="connsiteY10" fmla="*/ 11385 h 29282"/>
                <a:gd name="connsiteX11" fmla="*/ 299 w 164509"/>
                <a:gd name="connsiteY11" fmla="*/ 28180 h 29282"/>
                <a:gd name="connsiteX12" fmla="*/ 645 w 164509"/>
                <a:gd name="connsiteY12" fmla="*/ 29267 h 29282"/>
                <a:gd name="connsiteX13" fmla="*/ 645 w 164509"/>
                <a:gd name="connsiteY13" fmla="*/ 29267 h 29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509" h="29282">
                  <a:moveTo>
                    <a:pt x="645" y="29267"/>
                  </a:moveTo>
                  <a:cubicBezTo>
                    <a:pt x="13883" y="26402"/>
                    <a:pt x="27418" y="25216"/>
                    <a:pt x="40806" y="23043"/>
                  </a:cubicBezTo>
                  <a:cubicBezTo>
                    <a:pt x="54637" y="20770"/>
                    <a:pt x="68419" y="18300"/>
                    <a:pt x="82350" y="16720"/>
                  </a:cubicBezTo>
                  <a:cubicBezTo>
                    <a:pt x="96083" y="15139"/>
                    <a:pt x="109865" y="14299"/>
                    <a:pt x="123697" y="14250"/>
                  </a:cubicBezTo>
                  <a:cubicBezTo>
                    <a:pt x="130316" y="14201"/>
                    <a:pt x="136935" y="14349"/>
                    <a:pt x="143555" y="14645"/>
                  </a:cubicBezTo>
                  <a:cubicBezTo>
                    <a:pt x="150273" y="14942"/>
                    <a:pt x="156893" y="16473"/>
                    <a:pt x="162672" y="12274"/>
                  </a:cubicBezTo>
                  <a:cubicBezTo>
                    <a:pt x="164796" y="10743"/>
                    <a:pt x="165191" y="6791"/>
                    <a:pt x="163265" y="4914"/>
                  </a:cubicBezTo>
                  <a:cubicBezTo>
                    <a:pt x="158374" y="73"/>
                    <a:pt x="152397" y="468"/>
                    <a:pt x="145877" y="221"/>
                  </a:cubicBezTo>
                  <a:cubicBezTo>
                    <a:pt x="138467" y="-26"/>
                    <a:pt x="131057" y="-76"/>
                    <a:pt x="123697" y="122"/>
                  </a:cubicBezTo>
                  <a:cubicBezTo>
                    <a:pt x="109470" y="468"/>
                    <a:pt x="95293" y="1456"/>
                    <a:pt x="81164" y="3284"/>
                  </a:cubicBezTo>
                  <a:cubicBezTo>
                    <a:pt x="67283" y="5062"/>
                    <a:pt x="53353" y="7383"/>
                    <a:pt x="39916" y="11385"/>
                  </a:cubicBezTo>
                  <a:cubicBezTo>
                    <a:pt x="26085" y="15534"/>
                    <a:pt x="13290" y="21956"/>
                    <a:pt x="299" y="28180"/>
                  </a:cubicBezTo>
                  <a:cubicBezTo>
                    <a:pt x="-245" y="28427"/>
                    <a:pt x="3" y="29415"/>
                    <a:pt x="645" y="29267"/>
                  </a:cubicBezTo>
                  <a:lnTo>
                    <a:pt x="645" y="2926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7" name="任意多边形: 形状 306"/>
            <p:cNvSpPr/>
            <p:nvPr/>
          </p:nvSpPr>
          <p:spPr>
            <a:xfrm flipH="1">
              <a:off x="686083" y="6394167"/>
              <a:ext cx="23531" cy="228499"/>
            </a:xfrm>
            <a:custGeom>
              <a:avLst/>
              <a:gdLst>
                <a:gd name="connsiteX0" fmla="*/ 15458 w 16830"/>
                <a:gd name="connsiteY0" fmla="*/ 162076 h 163430"/>
                <a:gd name="connsiteX1" fmla="*/ 16149 w 16830"/>
                <a:gd name="connsiteY1" fmla="*/ 145380 h 163430"/>
                <a:gd name="connsiteX2" fmla="*/ 15754 w 16830"/>
                <a:gd name="connsiteY2" fmla="*/ 123941 h 163430"/>
                <a:gd name="connsiteX3" fmla="*/ 14371 w 16830"/>
                <a:gd name="connsiteY3" fmla="*/ 83631 h 163430"/>
                <a:gd name="connsiteX4" fmla="*/ 14964 w 16830"/>
                <a:gd name="connsiteY4" fmla="*/ 44310 h 163430"/>
                <a:gd name="connsiteX5" fmla="*/ 16051 w 16830"/>
                <a:gd name="connsiteY5" fmla="*/ 23612 h 163430"/>
                <a:gd name="connsiteX6" fmla="*/ 16347 w 16830"/>
                <a:gd name="connsiteY6" fmla="*/ 3803 h 163430"/>
                <a:gd name="connsiteX7" fmla="*/ 7208 w 16830"/>
                <a:gd name="connsiteY7" fmla="*/ 3063 h 163430"/>
                <a:gd name="connsiteX8" fmla="*/ 1330 w 16830"/>
                <a:gd name="connsiteY8" fmla="*/ 42136 h 163430"/>
                <a:gd name="connsiteX9" fmla="*/ 95 w 16830"/>
                <a:gd name="connsiteY9" fmla="*/ 83582 h 163430"/>
                <a:gd name="connsiteX10" fmla="*/ 2367 w 16830"/>
                <a:gd name="connsiteY10" fmla="*/ 123496 h 163430"/>
                <a:gd name="connsiteX11" fmla="*/ 5529 w 16830"/>
                <a:gd name="connsiteY11" fmla="*/ 142811 h 163430"/>
                <a:gd name="connsiteX12" fmla="*/ 11555 w 16830"/>
                <a:gd name="connsiteY12" fmla="*/ 162225 h 163430"/>
                <a:gd name="connsiteX13" fmla="*/ 15458 w 16830"/>
                <a:gd name="connsiteY13" fmla="*/ 162076 h 163430"/>
                <a:gd name="connsiteX14" fmla="*/ 15458 w 16830"/>
                <a:gd name="connsiteY14" fmla="*/ 162076 h 16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830" h="163430">
                  <a:moveTo>
                    <a:pt x="15458" y="162076"/>
                  </a:moveTo>
                  <a:cubicBezTo>
                    <a:pt x="16989" y="156248"/>
                    <a:pt x="16149" y="151258"/>
                    <a:pt x="16149" y="145380"/>
                  </a:cubicBezTo>
                  <a:cubicBezTo>
                    <a:pt x="16149" y="138217"/>
                    <a:pt x="16001" y="131153"/>
                    <a:pt x="15754" y="123941"/>
                  </a:cubicBezTo>
                  <a:cubicBezTo>
                    <a:pt x="15260" y="110505"/>
                    <a:pt x="14371" y="97117"/>
                    <a:pt x="14371" y="83631"/>
                  </a:cubicBezTo>
                  <a:cubicBezTo>
                    <a:pt x="14322" y="70541"/>
                    <a:pt x="14519" y="57401"/>
                    <a:pt x="14964" y="44310"/>
                  </a:cubicBezTo>
                  <a:cubicBezTo>
                    <a:pt x="15211" y="37394"/>
                    <a:pt x="15557" y="30478"/>
                    <a:pt x="16051" y="23612"/>
                  </a:cubicBezTo>
                  <a:cubicBezTo>
                    <a:pt x="16495" y="17141"/>
                    <a:pt x="17384" y="10225"/>
                    <a:pt x="16347" y="3803"/>
                  </a:cubicBezTo>
                  <a:cubicBezTo>
                    <a:pt x="15557" y="-1137"/>
                    <a:pt x="8986" y="-1137"/>
                    <a:pt x="7208" y="3063"/>
                  </a:cubicBezTo>
                  <a:cubicBezTo>
                    <a:pt x="2219" y="14622"/>
                    <a:pt x="2318" y="29689"/>
                    <a:pt x="1330" y="42136"/>
                  </a:cubicBezTo>
                  <a:cubicBezTo>
                    <a:pt x="194" y="55968"/>
                    <a:pt x="-202" y="69701"/>
                    <a:pt x="95" y="83582"/>
                  </a:cubicBezTo>
                  <a:cubicBezTo>
                    <a:pt x="391" y="96871"/>
                    <a:pt x="787" y="110307"/>
                    <a:pt x="2367" y="123496"/>
                  </a:cubicBezTo>
                  <a:cubicBezTo>
                    <a:pt x="3158" y="129967"/>
                    <a:pt x="3899" y="136537"/>
                    <a:pt x="5529" y="142811"/>
                  </a:cubicBezTo>
                  <a:cubicBezTo>
                    <a:pt x="7257" y="149529"/>
                    <a:pt x="7850" y="156248"/>
                    <a:pt x="11555" y="162225"/>
                  </a:cubicBezTo>
                  <a:cubicBezTo>
                    <a:pt x="12346" y="163658"/>
                    <a:pt x="14914" y="164052"/>
                    <a:pt x="15458" y="162076"/>
                  </a:cubicBezTo>
                  <a:lnTo>
                    <a:pt x="15458" y="16207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2" name="任意多边形: 形状 381"/>
            <p:cNvSpPr/>
            <p:nvPr/>
          </p:nvSpPr>
          <p:spPr>
            <a:xfrm flipH="1">
              <a:off x="422551" y="6703234"/>
              <a:ext cx="40628" cy="154767"/>
            </a:xfrm>
            <a:custGeom>
              <a:avLst/>
              <a:gdLst>
                <a:gd name="connsiteX0" fmla="*/ 6558 w 40628"/>
                <a:gd name="connsiteY0" fmla="*/ 136 h 154767"/>
                <a:gd name="connsiteX1" fmla="*/ 540 w 40628"/>
                <a:gd name="connsiteY1" fmla="*/ 6499 h 154767"/>
                <a:gd name="connsiteX2" fmla="*/ 4961 w 40628"/>
                <a:gd name="connsiteY2" fmla="*/ 52220 h 154767"/>
                <a:gd name="connsiteX3" fmla="*/ 12559 w 40628"/>
                <a:gd name="connsiteY3" fmla="*/ 100222 h 154767"/>
                <a:gd name="connsiteX4" fmla="*/ 20293 w 40628"/>
                <a:gd name="connsiteY4" fmla="*/ 145875 h 154767"/>
                <a:gd name="connsiteX5" fmla="*/ 21802 w 40628"/>
                <a:gd name="connsiteY5" fmla="*/ 154767 h 154767"/>
                <a:gd name="connsiteX6" fmla="*/ 40628 w 40628"/>
                <a:gd name="connsiteY6" fmla="*/ 154767 h 154767"/>
                <a:gd name="connsiteX7" fmla="*/ 33900 w 40628"/>
                <a:gd name="connsiteY7" fmla="*/ 108302 h 154767"/>
                <a:gd name="connsiteX8" fmla="*/ 25612 w 40628"/>
                <a:gd name="connsiteY8" fmla="*/ 55673 h 154767"/>
                <a:gd name="connsiteX9" fmla="*/ 14286 w 40628"/>
                <a:gd name="connsiteY9" fmla="*/ 4081 h 154767"/>
                <a:gd name="connsiteX10" fmla="*/ 6558 w 40628"/>
                <a:gd name="connsiteY10" fmla="*/ 136 h 15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628" h="154767">
                  <a:moveTo>
                    <a:pt x="6558" y="136"/>
                  </a:moveTo>
                  <a:cubicBezTo>
                    <a:pt x="3649" y="697"/>
                    <a:pt x="1024" y="2976"/>
                    <a:pt x="540" y="6499"/>
                  </a:cubicBezTo>
                  <a:cubicBezTo>
                    <a:pt x="-1532" y="21140"/>
                    <a:pt x="2889" y="37717"/>
                    <a:pt x="4961" y="52220"/>
                  </a:cubicBezTo>
                  <a:cubicBezTo>
                    <a:pt x="7240" y="68244"/>
                    <a:pt x="9865" y="84268"/>
                    <a:pt x="12559" y="100222"/>
                  </a:cubicBezTo>
                  <a:cubicBezTo>
                    <a:pt x="15045" y="115416"/>
                    <a:pt x="17669" y="130680"/>
                    <a:pt x="20293" y="145875"/>
                  </a:cubicBezTo>
                  <a:lnTo>
                    <a:pt x="21802" y="154767"/>
                  </a:lnTo>
                  <a:lnTo>
                    <a:pt x="40628" y="154767"/>
                  </a:lnTo>
                  <a:lnTo>
                    <a:pt x="33900" y="108302"/>
                  </a:lnTo>
                  <a:cubicBezTo>
                    <a:pt x="31206" y="90760"/>
                    <a:pt x="28720" y="73147"/>
                    <a:pt x="25612" y="55673"/>
                  </a:cubicBezTo>
                  <a:cubicBezTo>
                    <a:pt x="22642" y="39098"/>
                    <a:pt x="21743" y="19275"/>
                    <a:pt x="14286" y="4081"/>
                  </a:cubicBezTo>
                  <a:cubicBezTo>
                    <a:pt x="12662" y="732"/>
                    <a:pt x="9468" y="-426"/>
                    <a:pt x="6558" y="13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3" name="任意多边形: 形状 382"/>
            <p:cNvSpPr/>
            <p:nvPr/>
          </p:nvSpPr>
          <p:spPr>
            <a:xfrm flipH="1">
              <a:off x="157358" y="6817056"/>
              <a:ext cx="23610" cy="40945"/>
            </a:xfrm>
            <a:custGeom>
              <a:avLst/>
              <a:gdLst>
                <a:gd name="connsiteX0" fmla="*/ 17869 w 23610"/>
                <a:gd name="connsiteY0" fmla="*/ 1387 h 40945"/>
                <a:gd name="connsiteX1" fmla="*/ 0 w 23610"/>
                <a:gd name="connsiteY1" fmla="*/ 40945 h 40945"/>
                <a:gd name="connsiteX2" fmla="*/ 15458 w 23610"/>
                <a:gd name="connsiteY2" fmla="*/ 40945 h 40945"/>
                <a:gd name="connsiteX3" fmla="*/ 23603 w 23610"/>
                <a:gd name="connsiteY3" fmla="*/ 3391 h 40945"/>
                <a:gd name="connsiteX4" fmla="*/ 17869 w 23610"/>
                <a:gd name="connsiteY4" fmla="*/ 1387 h 40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10" h="40945">
                  <a:moveTo>
                    <a:pt x="17869" y="1387"/>
                  </a:moveTo>
                  <a:lnTo>
                    <a:pt x="0" y="40945"/>
                  </a:lnTo>
                  <a:lnTo>
                    <a:pt x="15458" y="40945"/>
                  </a:lnTo>
                  <a:lnTo>
                    <a:pt x="23603" y="3391"/>
                  </a:lnTo>
                  <a:cubicBezTo>
                    <a:pt x="23810" y="351"/>
                    <a:pt x="19596" y="-1376"/>
                    <a:pt x="17869" y="138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4" name="任意多边形: 形状 383"/>
            <p:cNvSpPr/>
            <p:nvPr/>
          </p:nvSpPr>
          <p:spPr>
            <a:xfrm flipH="1">
              <a:off x="0" y="5604086"/>
              <a:ext cx="23962" cy="154287"/>
            </a:xfrm>
            <a:custGeom>
              <a:avLst/>
              <a:gdLst>
                <a:gd name="connsiteX0" fmla="*/ 23962 w 23962"/>
                <a:gd name="connsiteY0" fmla="*/ 0 h 154287"/>
                <a:gd name="connsiteX1" fmla="*/ 7962 w 23962"/>
                <a:gd name="connsiteY1" fmla="*/ 27963 h 154287"/>
                <a:gd name="connsiteX2" fmla="*/ 18009 w 23962"/>
                <a:gd name="connsiteY2" fmla="*/ 143587 h 154287"/>
                <a:gd name="connsiteX3" fmla="*/ 23962 w 23962"/>
                <a:gd name="connsiteY3" fmla="*/ 154287 h 15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62" h="154287">
                  <a:moveTo>
                    <a:pt x="23962" y="0"/>
                  </a:moveTo>
                  <a:lnTo>
                    <a:pt x="7962" y="27963"/>
                  </a:lnTo>
                  <a:cubicBezTo>
                    <a:pt x="-4764" y="65945"/>
                    <a:pt x="-2813" y="108810"/>
                    <a:pt x="18009" y="143587"/>
                  </a:cubicBezTo>
                  <a:lnTo>
                    <a:pt x="23962" y="154287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5" name="任意多边形: 形状 384"/>
            <p:cNvSpPr/>
            <p:nvPr/>
          </p:nvSpPr>
          <p:spPr>
            <a:xfrm flipH="1">
              <a:off x="0" y="5088909"/>
              <a:ext cx="178058" cy="229952"/>
            </a:xfrm>
            <a:custGeom>
              <a:avLst/>
              <a:gdLst>
                <a:gd name="connsiteX0" fmla="*/ 178058 w 178058"/>
                <a:gd name="connsiteY0" fmla="*/ 0 h 229952"/>
                <a:gd name="connsiteX1" fmla="*/ 164548 w 178058"/>
                <a:gd name="connsiteY1" fmla="*/ 4378 h 229952"/>
                <a:gd name="connsiteX2" fmla="*/ 0 w 178058"/>
                <a:gd name="connsiteY2" fmla="*/ 202666 h 229952"/>
                <a:gd name="connsiteX3" fmla="*/ 142143 w 178058"/>
                <a:gd name="connsiteY3" fmla="*/ 229952 h 229952"/>
                <a:gd name="connsiteX4" fmla="*/ 178058 w 178058"/>
                <a:gd name="connsiteY4" fmla="*/ 226869 h 22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058" h="229952">
                  <a:moveTo>
                    <a:pt x="178058" y="0"/>
                  </a:moveTo>
                  <a:lnTo>
                    <a:pt x="164548" y="4378"/>
                  </a:lnTo>
                  <a:cubicBezTo>
                    <a:pt x="83519" y="49330"/>
                    <a:pt x="5743" y="176053"/>
                    <a:pt x="0" y="202666"/>
                  </a:cubicBezTo>
                  <a:cubicBezTo>
                    <a:pt x="35437" y="215189"/>
                    <a:pt x="89547" y="229309"/>
                    <a:pt x="142143" y="229952"/>
                  </a:cubicBezTo>
                  <a:lnTo>
                    <a:pt x="178058" y="226869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1" name="任意多边形: 形状 330"/>
            <p:cNvSpPr/>
            <p:nvPr/>
          </p:nvSpPr>
          <p:spPr>
            <a:xfrm flipH="1">
              <a:off x="89316" y="4699470"/>
              <a:ext cx="241771" cy="394906"/>
            </a:xfrm>
            <a:custGeom>
              <a:avLst/>
              <a:gdLst>
                <a:gd name="connsiteX0" fmla="*/ 28001 w 241771"/>
                <a:gd name="connsiteY0" fmla="*/ 394906 h 394906"/>
                <a:gd name="connsiteX1" fmla="*/ 230832 w 241771"/>
                <a:gd name="connsiteY1" fmla="*/ 152507 h 394906"/>
                <a:gd name="connsiteX2" fmla="*/ 46180 w 241771"/>
                <a:gd name="connsiteY2" fmla="*/ 88388 h 394906"/>
                <a:gd name="connsiteX3" fmla="*/ 28001 w 241771"/>
                <a:gd name="connsiteY3" fmla="*/ 394906 h 39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771" h="394906">
                  <a:moveTo>
                    <a:pt x="28001" y="394906"/>
                  </a:moveTo>
                  <a:cubicBezTo>
                    <a:pt x="169182" y="257726"/>
                    <a:pt x="192399" y="224629"/>
                    <a:pt x="230832" y="152507"/>
                  </a:cubicBezTo>
                  <a:cubicBezTo>
                    <a:pt x="269264" y="80385"/>
                    <a:pt x="206132" y="-111677"/>
                    <a:pt x="46180" y="88388"/>
                  </a:cubicBezTo>
                  <a:cubicBezTo>
                    <a:pt x="46180" y="88388"/>
                    <a:pt x="-44269" y="286328"/>
                    <a:pt x="28001" y="394906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2" name="任意多边形: 形状 331"/>
            <p:cNvSpPr/>
            <p:nvPr/>
          </p:nvSpPr>
          <p:spPr>
            <a:xfrm flipH="1">
              <a:off x="570302" y="4820023"/>
              <a:ext cx="201527" cy="410890"/>
            </a:xfrm>
            <a:custGeom>
              <a:avLst/>
              <a:gdLst>
                <a:gd name="connsiteX0" fmla="*/ 194581 w 201527"/>
                <a:gd name="connsiteY0" fmla="*/ 382585 h 410890"/>
                <a:gd name="connsiteX1" fmla="*/ 193642 w 201527"/>
                <a:gd name="connsiteY1" fmla="*/ 124675 h 410890"/>
                <a:gd name="connsiteX2" fmla="*/ 126559 w 201527"/>
                <a:gd name="connsiteY2" fmla="*/ 29187 h 410890"/>
                <a:gd name="connsiteX3" fmla="*/ 69257 w 201527"/>
                <a:gd name="connsiteY3" fmla="*/ 191 h 410890"/>
                <a:gd name="connsiteX4" fmla="*/ 0 w 201527"/>
                <a:gd name="connsiteY4" fmla="*/ 81056 h 410890"/>
                <a:gd name="connsiteX5" fmla="*/ 16005 w 201527"/>
                <a:gd name="connsiteY5" fmla="*/ 175901 h 410890"/>
                <a:gd name="connsiteX6" fmla="*/ 126806 w 201527"/>
                <a:gd name="connsiteY6" fmla="*/ 349587 h 410890"/>
                <a:gd name="connsiteX7" fmla="*/ 179021 w 201527"/>
                <a:gd name="connsiteY7" fmla="*/ 410891 h 410890"/>
                <a:gd name="connsiteX8" fmla="*/ 194581 w 201527"/>
                <a:gd name="connsiteY8" fmla="*/ 382585 h 410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527" h="410890">
                  <a:moveTo>
                    <a:pt x="194581" y="382585"/>
                  </a:moveTo>
                  <a:cubicBezTo>
                    <a:pt x="195471" y="258150"/>
                    <a:pt x="210338" y="163749"/>
                    <a:pt x="193642" y="124675"/>
                  </a:cubicBezTo>
                  <a:cubicBezTo>
                    <a:pt x="176994" y="85601"/>
                    <a:pt x="134512" y="34770"/>
                    <a:pt x="126559" y="29187"/>
                  </a:cubicBezTo>
                  <a:cubicBezTo>
                    <a:pt x="118606" y="23655"/>
                    <a:pt x="71579" y="-2477"/>
                    <a:pt x="69257" y="191"/>
                  </a:cubicBezTo>
                  <a:cubicBezTo>
                    <a:pt x="66935" y="2858"/>
                    <a:pt x="0" y="81056"/>
                    <a:pt x="0" y="81056"/>
                  </a:cubicBezTo>
                  <a:lnTo>
                    <a:pt x="16005" y="175901"/>
                  </a:lnTo>
                  <a:cubicBezTo>
                    <a:pt x="16005" y="175901"/>
                    <a:pt x="124979" y="346277"/>
                    <a:pt x="126806" y="349587"/>
                  </a:cubicBezTo>
                  <a:cubicBezTo>
                    <a:pt x="128585" y="352897"/>
                    <a:pt x="179021" y="410891"/>
                    <a:pt x="179021" y="410891"/>
                  </a:cubicBezTo>
                  <a:lnTo>
                    <a:pt x="194581" y="382585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3" name="任意多边形: 形状 332"/>
            <p:cNvSpPr/>
            <p:nvPr/>
          </p:nvSpPr>
          <p:spPr>
            <a:xfrm flipH="1">
              <a:off x="540545" y="5439129"/>
              <a:ext cx="367328" cy="260331"/>
            </a:xfrm>
            <a:custGeom>
              <a:avLst/>
              <a:gdLst>
                <a:gd name="connsiteX0" fmla="*/ 367329 w 367328"/>
                <a:gd name="connsiteY0" fmla="*/ 260331 h 260331"/>
                <a:gd name="connsiteX1" fmla="*/ 287401 w 367328"/>
                <a:gd name="connsiteY1" fmla="*/ 113123 h 260331"/>
                <a:gd name="connsiteX2" fmla="*/ 136291 w 367328"/>
                <a:gd name="connsiteY2" fmla="*/ 14968 h 260331"/>
                <a:gd name="connsiteX3" fmla="*/ 32604 w 367328"/>
                <a:gd name="connsiteY3" fmla="*/ 0 h 260331"/>
                <a:gd name="connsiteX4" fmla="*/ 0 w 367328"/>
                <a:gd name="connsiteY4" fmla="*/ 39173 h 260331"/>
                <a:gd name="connsiteX5" fmla="*/ 32257 w 367328"/>
                <a:gd name="connsiteY5" fmla="*/ 145331 h 260331"/>
                <a:gd name="connsiteX6" fmla="*/ 209204 w 367328"/>
                <a:gd name="connsiteY6" fmla="*/ 245462 h 260331"/>
                <a:gd name="connsiteX7" fmla="*/ 367329 w 367328"/>
                <a:gd name="connsiteY7" fmla="*/ 260331 h 2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28" h="260331">
                  <a:moveTo>
                    <a:pt x="367329" y="260331"/>
                  </a:moveTo>
                  <a:cubicBezTo>
                    <a:pt x="362585" y="251637"/>
                    <a:pt x="294613" y="109220"/>
                    <a:pt x="287401" y="113123"/>
                  </a:cubicBezTo>
                  <a:cubicBezTo>
                    <a:pt x="280189" y="117026"/>
                    <a:pt x="136291" y="14968"/>
                    <a:pt x="136291" y="14968"/>
                  </a:cubicBezTo>
                  <a:lnTo>
                    <a:pt x="32604" y="0"/>
                  </a:lnTo>
                  <a:lnTo>
                    <a:pt x="0" y="39173"/>
                  </a:lnTo>
                  <a:lnTo>
                    <a:pt x="32257" y="145331"/>
                  </a:lnTo>
                  <a:cubicBezTo>
                    <a:pt x="32257" y="145331"/>
                    <a:pt x="151456" y="233013"/>
                    <a:pt x="209204" y="245462"/>
                  </a:cubicBezTo>
                  <a:cubicBezTo>
                    <a:pt x="266851" y="257911"/>
                    <a:pt x="367329" y="260331"/>
                    <a:pt x="367329" y="260331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4" name="任意多边形: 形状 333"/>
            <p:cNvSpPr/>
            <p:nvPr/>
          </p:nvSpPr>
          <p:spPr>
            <a:xfrm flipH="1">
              <a:off x="353126" y="5890100"/>
              <a:ext cx="365686" cy="216720"/>
            </a:xfrm>
            <a:custGeom>
              <a:avLst/>
              <a:gdLst>
                <a:gd name="connsiteX0" fmla="*/ 365340 w 365686"/>
                <a:gd name="connsiteY0" fmla="*/ 146159 h 216720"/>
                <a:gd name="connsiteX1" fmla="*/ 197187 w 365686"/>
                <a:gd name="connsiteY1" fmla="*/ 9917 h 216720"/>
                <a:gd name="connsiteX2" fmla="*/ 53733 w 365686"/>
                <a:gd name="connsiteY2" fmla="*/ 13030 h 216720"/>
                <a:gd name="connsiteX3" fmla="*/ 136 w 365686"/>
                <a:gd name="connsiteY3" fmla="*/ 93697 h 216720"/>
                <a:gd name="connsiteX4" fmla="*/ 68602 w 365686"/>
                <a:gd name="connsiteY4" fmla="*/ 197188 h 216720"/>
                <a:gd name="connsiteX5" fmla="*/ 216453 w 365686"/>
                <a:gd name="connsiteY5" fmla="*/ 212551 h 216720"/>
                <a:gd name="connsiteX6" fmla="*/ 309618 w 365686"/>
                <a:gd name="connsiteY6" fmla="*/ 186419 h 216720"/>
                <a:gd name="connsiteX7" fmla="*/ 365686 w 365686"/>
                <a:gd name="connsiteY7" fmla="*/ 162609 h 216720"/>
                <a:gd name="connsiteX8" fmla="*/ 365340 w 365686"/>
                <a:gd name="connsiteY8" fmla="*/ 146159 h 216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5686" h="216720">
                  <a:moveTo>
                    <a:pt x="365340" y="146159"/>
                  </a:moveTo>
                  <a:cubicBezTo>
                    <a:pt x="274002" y="45929"/>
                    <a:pt x="252366" y="19797"/>
                    <a:pt x="197187" y="9917"/>
                  </a:cubicBezTo>
                  <a:cubicBezTo>
                    <a:pt x="142009" y="87"/>
                    <a:pt x="79471" y="-7570"/>
                    <a:pt x="53733" y="13030"/>
                  </a:cubicBezTo>
                  <a:cubicBezTo>
                    <a:pt x="27997" y="33628"/>
                    <a:pt x="-2284" y="59217"/>
                    <a:pt x="136" y="93697"/>
                  </a:cubicBezTo>
                  <a:cubicBezTo>
                    <a:pt x="2557" y="128227"/>
                    <a:pt x="13820" y="182319"/>
                    <a:pt x="68602" y="197188"/>
                  </a:cubicBezTo>
                  <a:cubicBezTo>
                    <a:pt x="123386" y="212106"/>
                    <a:pt x="183751" y="223073"/>
                    <a:pt x="216453" y="212551"/>
                  </a:cubicBezTo>
                  <a:cubicBezTo>
                    <a:pt x="249154" y="202029"/>
                    <a:pt x="298850" y="192297"/>
                    <a:pt x="309618" y="186419"/>
                  </a:cubicBezTo>
                  <a:cubicBezTo>
                    <a:pt x="320387" y="180589"/>
                    <a:pt x="365686" y="162609"/>
                    <a:pt x="365686" y="162609"/>
                  </a:cubicBezTo>
                  <a:lnTo>
                    <a:pt x="365340" y="146159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5" name="任意多边形: 形状 334"/>
            <p:cNvSpPr/>
            <p:nvPr/>
          </p:nvSpPr>
          <p:spPr>
            <a:xfrm flipH="1">
              <a:off x="590963" y="5899881"/>
              <a:ext cx="123761" cy="186783"/>
            </a:xfrm>
            <a:custGeom>
              <a:avLst/>
              <a:gdLst>
                <a:gd name="connsiteX0" fmla="*/ 107145 w 123761"/>
                <a:gd name="connsiteY0" fmla="*/ 176441 h 186783"/>
                <a:gd name="connsiteX1" fmla="*/ 64020 w 123761"/>
                <a:gd name="connsiteY1" fmla="*/ 135934 h 186783"/>
                <a:gd name="connsiteX2" fmla="*/ 59524 w 123761"/>
                <a:gd name="connsiteY2" fmla="*/ 132921 h 186783"/>
                <a:gd name="connsiteX3" fmla="*/ 54732 w 123761"/>
                <a:gd name="connsiteY3" fmla="*/ 128673 h 186783"/>
                <a:gd name="connsiteX4" fmla="*/ 50040 w 123761"/>
                <a:gd name="connsiteY4" fmla="*/ 123733 h 186783"/>
                <a:gd name="connsiteX5" fmla="*/ 48163 w 123761"/>
                <a:gd name="connsiteY5" fmla="*/ 121065 h 186783"/>
                <a:gd name="connsiteX6" fmla="*/ 45001 w 123761"/>
                <a:gd name="connsiteY6" fmla="*/ 115285 h 186783"/>
                <a:gd name="connsiteX7" fmla="*/ 44360 w 123761"/>
                <a:gd name="connsiteY7" fmla="*/ 112519 h 186783"/>
                <a:gd name="connsiteX8" fmla="*/ 44063 w 123761"/>
                <a:gd name="connsiteY8" fmla="*/ 109654 h 186783"/>
                <a:gd name="connsiteX9" fmla="*/ 44409 w 123761"/>
                <a:gd name="connsiteY9" fmla="*/ 106196 h 186783"/>
                <a:gd name="connsiteX10" fmla="*/ 48657 w 123761"/>
                <a:gd name="connsiteY10" fmla="*/ 95872 h 186783"/>
                <a:gd name="connsiteX11" fmla="*/ 55524 w 123761"/>
                <a:gd name="connsiteY11" fmla="*/ 82880 h 186783"/>
                <a:gd name="connsiteX12" fmla="*/ 62983 w 123761"/>
                <a:gd name="connsiteY12" fmla="*/ 70184 h 186783"/>
                <a:gd name="connsiteX13" fmla="*/ 67132 w 123761"/>
                <a:gd name="connsiteY13" fmla="*/ 64158 h 186783"/>
                <a:gd name="connsiteX14" fmla="*/ 69651 w 123761"/>
                <a:gd name="connsiteY14" fmla="*/ 61392 h 186783"/>
                <a:gd name="connsiteX15" fmla="*/ 74789 w 123761"/>
                <a:gd name="connsiteY15" fmla="*/ 56205 h 186783"/>
                <a:gd name="connsiteX16" fmla="*/ 76518 w 123761"/>
                <a:gd name="connsiteY16" fmla="*/ 54624 h 186783"/>
                <a:gd name="connsiteX17" fmla="*/ 82050 w 123761"/>
                <a:gd name="connsiteY17" fmla="*/ 51215 h 186783"/>
                <a:gd name="connsiteX18" fmla="*/ 84027 w 123761"/>
                <a:gd name="connsiteY18" fmla="*/ 49980 h 186783"/>
                <a:gd name="connsiteX19" fmla="*/ 91189 w 123761"/>
                <a:gd name="connsiteY19" fmla="*/ 47857 h 186783"/>
                <a:gd name="connsiteX20" fmla="*/ 90299 w 123761"/>
                <a:gd name="connsiteY20" fmla="*/ 47807 h 186783"/>
                <a:gd name="connsiteX21" fmla="*/ 93461 w 123761"/>
                <a:gd name="connsiteY21" fmla="*/ 47659 h 186783"/>
                <a:gd name="connsiteX22" fmla="*/ 113518 w 123761"/>
                <a:gd name="connsiteY22" fmla="*/ 42966 h 186783"/>
                <a:gd name="connsiteX23" fmla="*/ 117815 w 123761"/>
                <a:gd name="connsiteY23" fmla="*/ 9770 h 186783"/>
                <a:gd name="connsiteX24" fmla="*/ 74195 w 123761"/>
                <a:gd name="connsiteY24" fmla="*/ 3348 h 186783"/>
                <a:gd name="connsiteX25" fmla="*/ 39863 w 123761"/>
                <a:gd name="connsiteY25" fmla="*/ 25034 h 186783"/>
                <a:gd name="connsiteX26" fmla="*/ 18277 w 123761"/>
                <a:gd name="connsiteY26" fmla="*/ 55859 h 186783"/>
                <a:gd name="connsiteX27" fmla="*/ 2025 w 123761"/>
                <a:gd name="connsiteY27" fmla="*/ 92216 h 186783"/>
                <a:gd name="connsiteX28" fmla="*/ 29045 w 123761"/>
                <a:gd name="connsiteY28" fmla="*/ 161078 h 186783"/>
                <a:gd name="connsiteX29" fmla="*/ 65008 w 123761"/>
                <a:gd name="connsiteY29" fmla="*/ 180195 h 186783"/>
                <a:gd name="connsiteX30" fmla="*/ 81013 w 123761"/>
                <a:gd name="connsiteY30" fmla="*/ 184197 h 186783"/>
                <a:gd name="connsiteX31" fmla="*/ 99092 w 123761"/>
                <a:gd name="connsiteY31" fmla="*/ 186765 h 186783"/>
                <a:gd name="connsiteX32" fmla="*/ 107145 w 123761"/>
                <a:gd name="connsiteY32" fmla="*/ 176441 h 186783"/>
                <a:gd name="connsiteX33" fmla="*/ 107145 w 123761"/>
                <a:gd name="connsiteY33" fmla="*/ 176441 h 186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761" h="186783">
                  <a:moveTo>
                    <a:pt x="107145" y="176441"/>
                  </a:moveTo>
                  <a:cubicBezTo>
                    <a:pt x="101316" y="156780"/>
                    <a:pt x="80124" y="146209"/>
                    <a:pt x="64020" y="135934"/>
                  </a:cubicBezTo>
                  <a:cubicBezTo>
                    <a:pt x="62884" y="135193"/>
                    <a:pt x="59376" y="132822"/>
                    <a:pt x="59524" y="132921"/>
                  </a:cubicBezTo>
                  <a:cubicBezTo>
                    <a:pt x="59425" y="132871"/>
                    <a:pt x="55869" y="129759"/>
                    <a:pt x="54732" y="128673"/>
                  </a:cubicBezTo>
                  <a:cubicBezTo>
                    <a:pt x="53103" y="127091"/>
                    <a:pt x="51572" y="125412"/>
                    <a:pt x="50040" y="123733"/>
                  </a:cubicBezTo>
                  <a:cubicBezTo>
                    <a:pt x="47323" y="120670"/>
                    <a:pt x="50238" y="124869"/>
                    <a:pt x="48163" y="121065"/>
                  </a:cubicBezTo>
                  <a:cubicBezTo>
                    <a:pt x="47125" y="119138"/>
                    <a:pt x="45890" y="117311"/>
                    <a:pt x="45001" y="115285"/>
                  </a:cubicBezTo>
                  <a:cubicBezTo>
                    <a:pt x="46533" y="118694"/>
                    <a:pt x="44606" y="113310"/>
                    <a:pt x="44360" y="112519"/>
                  </a:cubicBezTo>
                  <a:cubicBezTo>
                    <a:pt x="43125" y="108419"/>
                    <a:pt x="44211" y="114297"/>
                    <a:pt x="44063" y="109654"/>
                  </a:cubicBezTo>
                  <a:cubicBezTo>
                    <a:pt x="43914" y="105949"/>
                    <a:pt x="43273" y="110296"/>
                    <a:pt x="44409" y="106196"/>
                  </a:cubicBezTo>
                  <a:cubicBezTo>
                    <a:pt x="45791" y="101306"/>
                    <a:pt x="46088" y="101009"/>
                    <a:pt x="48657" y="95872"/>
                  </a:cubicBezTo>
                  <a:cubicBezTo>
                    <a:pt x="50879" y="91525"/>
                    <a:pt x="53153" y="87178"/>
                    <a:pt x="55524" y="82880"/>
                  </a:cubicBezTo>
                  <a:cubicBezTo>
                    <a:pt x="57895" y="78582"/>
                    <a:pt x="60315" y="74334"/>
                    <a:pt x="62983" y="70184"/>
                  </a:cubicBezTo>
                  <a:cubicBezTo>
                    <a:pt x="64316" y="68159"/>
                    <a:pt x="65649" y="66084"/>
                    <a:pt x="67132" y="64158"/>
                  </a:cubicBezTo>
                  <a:cubicBezTo>
                    <a:pt x="65008" y="66924"/>
                    <a:pt x="69207" y="61886"/>
                    <a:pt x="69651" y="61392"/>
                  </a:cubicBezTo>
                  <a:cubicBezTo>
                    <a:pt x="71282" y="59564"/>
                    <a:pt x="73010" y="57835"/>
                    <a:pt x="74789" y="56205"/>
                  </a:cubicBezTo>
                  <a:cubicBezTo>
                    <a:pt x="75925" y="55167"/>
                    <a:pt x="79976" y="52351"/>
                    <a:pt x="76518" y="54624"/>
                  </a:cubicBezTo>
                  <a:cubicBezTo>
                    <a:pt x="78345" y="53439"/>
                    <a:pt x="80124" y="52252"/>
                    <a:pt x="82050" y="51215"/>
                  </a:cubicBezTo>
                  <a:cubicBezTo>
                    <a:pt x="83384" y="50474"/>
                    <a:pt x="88027" y="48499"/>
                    <a:pt x="84027" y="49980"/>
                  </a:cubicBezTo>
                  <a:cubicBezTo>
                    <a:pt x="86348" y="49091"/>
                    <a:pt x="88917" y="48795"/>
                    <a:pt x="91189" y="47857"/>
                  </a:cubicBezTo>
                  <a:cubicBezTo>
                    <a:pt x="92868" y="47560"/>
                    <a:pt x="92573" y="47510"/>
                    <a:pt x="90299" y="47807"/>
                  </a:cubicBezTo>
                  <a:cubicBezTo>
                    <a:pt x="91338" y="47708"/>
                    <a:pt x="92375" y="47659"/>
                    <a:pt x="93461" y="47659"/>
                  </a:cubicBezTo>
                  <a:cubicBezTo>
                    <a:pt x="101168" y="47510"/>
                    <a:pt x="106650" y="46572"/>
                    <a:pt x="113518" y="42966"/>
                  </a:cubicBezTo>
                  <a:cubicBezTo>
                    <a:pt x="126459" y="36247"/>
                    <a:pt x="126262" y="19600"/>
                    <a:pt x="117815" y="9770"/>
                  </a:cubicBezTo>
                  <a:cubicBezTo>
                    <a:pt x="107145" y="-2629"/>
                    <a:pt x="88373" y="-1345"/>
                    <a:pt x="74195" y="3348"/>
                  </a:cubicBezTo>
                  <a:cubicBezTo>
                    <a:pt x="61204" y="7695"/>
                    <a:pt x="49349" y="15105"/>
                    <a:pt x="39863" y="25034"/>
                  </a:cubicBezTo>
                  <a:cubicBezTo>
                    <a:pt x="31219" y="34124"/>
                    <a:pt x="24204" y="44843"/>
                    <a:pt x="18277" y="55859"/>
                  </a:cubicBezTo>
                  <a:cubicBezTo>
                    <a:pt x="12201" y="67270"/>
                    <a:pt x="5433" y="79669"/>
                    <a:pt x="2025" y="92216"/>
                  </a:cubicBezTo>
                  <a:cubicBezTo>
                    <a:pt x="-5286" y="118990"/>
                    <a:pt x="8002" y="144727"/>
                    <a:pt x="29045" y="161078"/>
                  </a:cubicBezTo>
                  <a:cubicBezTo>
                    <a:pt x="40012" y="169624"/>
                    <a:pt x="51868" y="175651"/>
                    <a:pt x="65008" y="180195"/>
                  </a:cubicBezTo>
                  <a:cubicBezTo>
                    <a:pt x="70490" y="182072"/>
                    <a:pt x="75382" y="183011"/>
                    <a:pt x="81013" y="184197"/>
                  </a:cubicBezTo>
                  <a:cubicBezTo>
                    <a:pt x="87138" y="185530"/>
                    <a:pt x="92769" y="186963"/>
                    <a:pt x="99092" y="186765"/>
                  </a:cubicBezTo>
                  <a:cubicBezTo>
                    <a:pt x="104230" y="186666"/>
                    <a:pt x="108726" y="181776"/>
                    <a:pt x="107145" y="176441"/>
                  </a:cubicBezTo>
                  <a:lnTo>
                    <a:pt x="107145" y="176441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6" name="任意多边形: 形状 335"/>
            <p:cNvSpPr/>
            <p:nvPr/>
          </p:nvSpPr>
          <p:spPr>
            <a:xfrm flipH="1">
              <a:off x="758254" y="5448098"/>
              <a:ext cx="148110" cy="132618"/>
            </a:xfrm>
            <a:custGeom>
              <a:avLst/>
              <a:gdLst>
                <a:gd name="connsiteX0" fmla="*/ 51397 w 148110"/>
                <a:gd name="connsiteY0" fmla="*/ 131718 h 132618"/>
                <a:gd name="connsiteX1" fmla="*/ 54755 w 148110"/>
                <a:gd name="connsiteY1" fmla="*/ 119912 h 132618"/>
                <a:gd name="connsiteX2" fmla="*/ 56633 w 148110"/>
                <a:gd name="connsiteY2" fmla="*/ 106969 h 132618"/>
                <a:gd name="connsiteX3" fmla="*/ 44630 w 148110"/>
                <a:gd name="connsiteY3" fmla="*/ 73032 h 132618"/>
                <a:gd name="connsiteX4" fmla="*/ 44333 w 148110"/>
                <a:gd name="connsiteY4" fmla="*/ 72341 h 132618"/>
                <a:gd name="connsiteX5" fmla="*/ 43345 w 148110"/>
                <a:gd name="connsiteY5" fmla="*/ 69525 h 132618"/>
                <a:gd name="connsiteX6" fmla="*/ 41814 w 148110"/>
                <a:gd name="connsiteY6" fmla="*/ 63647 h 132618"/>
                <a:gd name="connsiteX7" fmla="*/ 41566 w 148110"/>
                <a:gd name="connsiteY7" fmla="*/ 62856 h 132618"/>
                <a:gd name="connsiteX8" fmla="*/ 41319 w 148110"/>
                <a:gd name="connsiteY8" fmla="*/ 56731 h 132618"/>
                <a:gd name="connsiteX9" fmla="*/ 41467 w 148110"/>
                <a:gd name="connsiteY9" fmla="*/ 53718 h 132618"/>
                <a:gd name="connsiteX10" fmla="*/ 41270 w 148110"/>
                <a:gd name="connsiteY10" fmla="*/ 54557 h 132618"/>
                <a:gd name="connsiteX11" fmla="*/ 42406 w 148110"/>
                <a:gd name="connsiteY11" fmla="*/ 49568 h 132618"/>
                <a:gd name="connsiteX12" fmla="*/ 42702 w 148110"/>
                <a:gd name="connsiteY12" fmla="*/ 48580 h 132618"/>
                <a:gd name="connsiteX13" fmla="*/ 44086 w 148110"/>
                <a:gd name="connsiteY13" fmla="*/ 46160 h 132618"/>
                <a:gd name="connsiteX14" fmla="*/ 43246 w 148110"/>
                <a:gd name="connsiteY14" fmla="*/ 47197 h 132618"/>
                <a:gd name="connsiteX15" fmla="*/ 45172 w 148110"/>
                <a:gd name="connsiteY15" fmla="*/ 45172 h 132618"/>
                <a:gd name="connsiteX16" fmla="*/ 43987 w 148110"/>
                <a:gd name="connsiteY16" fmla="*/ 46011 h 132618"/>
                <a:gd name="connsiteX17" fmla="*/ 44777 w 148110"/>
                <a:gd name="connsiteY17" fmla="*/ 45221 h 132618"/>
                <a:gd name="connsiteX18" fmla="*/ 48729 w 148110"/>
                <a:gd name="connsiteY18" fmla="*/ 43986 h 132618"/>
                <a:gd name="connsiteX19" fmla="*/ 56040 w 148110"/>
                <a:gd name="connsiteY19" fmla="*/ 43591 h 132618"/>
                <a:gd name="connsiteX20" fmla="*/ 67946 w 148110"/>
                <a:gd name="connsiteY20" fmla="*/ 44035 h 132618"/>
                <a:gd name="connsiteX21" fmla="*/ 71354 w 148110"/>
                <a:gd name="connsiteY21" fmla="*/ 44381 h 132618"/>
                <a:gd name="connsiteX22" fmla="*/ 70810 w 148110"/>
                <a:gd name="connsiteY22" fmla="*/ 44332 h 132618"/>
                <a:gd name="connsiteX23" fmla="*/ 77479 w 148110"/>
                <a:gd name="connsiteY23" fmla="*/ 45666 h 132618"/>
                <a:gd name="connsiteX24" fmla="*/ 88940 w 148110"/>
                <a:gd name="connsiteY24" fmla="*/ 48926 h 132618"/>
                <a:gd name="connsiteX25" fmla="*/ 91558 w 148110"/>
                <a:gd name="connsiteY25" fmla="*/ 49766 h 132618"/>
                <a:gd name="connsiteX26" fmla="*/ 97733 w 148110"/>
                <a:gd name="connsiteY26" fmla="*/ 52631 h 132618"/>
                <a:gd name="connsiteX27" fmla="*/ 131917 w 148110"/>
                <a:gd name="connsiteY27" fmla="*/ 64240 h 132618"/>
                <a:gd name="connsiteX28" fmla="*/ 148070 w 148110"/>
                <a:gd name="connsiteY28" fmla="*/ 43492 h 132618"/>
                <a:gd name="connsiteX29" fmla="*/ 123321 w 148110"/>
                <a:gd name="connsiteY29" fmla="*/ 14693 h 132618"/>
                <a:gd name="connsiteX30" fmla="*/ 97338 w 148110"/>
                <a:gd name="connsiteY30" fmla="*/ 4665 h 132618"/>
                <a:gd name="connsiteX31" fmla="*/ 42554 w 148110"/>
                <a:gd name="connsiteY31" fmla="*/ 1552 h 132618"/>
                <a:gd name="connsiteX32" fmla="*/ 1602 w 148110"/>
                <a:gd name="connsiteY32" fmla="*/ 40133 h 132618"/>
                <a:gd name="connsiteX33" fmla="*/ 10100 w 148110"/>
                <a:gd name="connsiteY33" fmla="*/ 94274 h 132618"/>
                <a:gd name="connsiteX34" fmla="*/ 33169 w 148110"/>
                <a:gd name="connsiteY34" fmla="*/ 122382 h 132618"/>
                <a:gd name="connsiteX35" fmla="*/ 39294 w 148110"/>
                <a:gd name="connsiteY35" fmla="*/ 125395 h 132618"/>
                <a:gd name="connsiteX36" fmla="*/ 43542 w 148110"/>
                <a:gd name="connsiteY36" fmla="*/ 129199 h 132618"/>
                <a:gd name="connsiteX37" fmla="*/ 51397 w 148110"/>
                <a:gd name="connsiteY37" fmla="*/ 131718 h 132618"/>
                <a:gd name="connsiteX38" fmla="*/ 51397 w 148110"/>
                <a:gd name="connsiteY38" fmla="*/ 131718 h 13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8110" h="132618">
                  <a:moveTo>
                    <a:pt x="51397" y="131718"/>
                  </a:moveTo>
                  <a:cubicBezTo>
                    <a:pt x="54559" y="129100"/>
                    <a:pt x="54361" y="123715"/>
                    <a:pt x="54755" y="119912"/>
                  </a:cubicBezTo>
                  <a:cubicBezTo>
                    <a:pt x="55200" y="115515"/>
                    <a:pt x="56683" y="111514"/>
                    <a:pt x="56633" y="106969"/>
                  </a:cubicBezTo>
                  <a:cubicBezTo>
                    <a:pt x="56534" y="94718"/>
                    <a:pt x="49619" y="83900"/>
                    <a:pt x="44630" y="73032"/>
                  </a:cubicBezTo>
                  <a:cubicBezTo>
                    <a:pt x="43641" y="70710"/>
                    <a:pt x="43542" y="70513"/>
                    <a:pt x="44333" y="72341"/>
                  </a:cubicBezTo>
                  <a:cubicBezTo>
                    <a:pt x="43987" y="71402"/>
                    <a:pt x="43641" y="70464"/>
                    <a:pt x="43345" y="69525"/>
                  </a:cubicBezTo>
                  <a:cubicBezTo>
                    <a:pt x="42752" y="67598"/>
                    <a:pt x="42209" y="65622"/>
                    <a:pt x="41814" y="63647"/>
                  </a:cubicBezTo>
                  <a:cubicBezTo>
                    <a:pt x="41566" y="62362"/>
                    <a:pt x="39985" y="58361"/>
                    <a:pt x="41566" y="62856"/>
                  </a:cubicBezTo>
                  <a:cubicBezTo>
                    <a:pt x="40974" y="61127"/>
                    <a:pt x="41270" y="58509"/>
                    <a:pt x="41319" y="56731"/>
                  </a:cubicBezTo>
                  <a:cubicBezTo>
                    <a:pt x="41319" y="55694"/>
                    <a:pt x="41369" y="54705"/>
                    <a:pt x="41467" y="53718"/>
                  </a:cubicBezTo>
                  <a:cubicBezTo>
                    <a:pt x="41665" y="51445"/>
                    <a:pt x="41616" y="51692"/>
                    <a:pt x="41270" y="54557"/>
                  </a:cubicBezTo>
                  <a:cubicBezTo>
                    <a:pt x="41024" y="53125"/>
                    <a:pt x="42110" y="51000"/>
                    <a:pt x="42406" y="49568"/>
                  </a:cubicBezTo>
                  <a:cubicBezTo>
                    <a:pt x="43444" y="44628"/>
                    <a:pt x="40776" y="51742"/>
                    <a:pt x="42702" y="48580"/>
                  </a:cubicBezTo>
                  <a:cubicBezTo>
                    <a:pt x="43147" y="47740"/>
                    <a:pt x="43591" y="46950"/>
                    <a:pt x="44086" y="46160"/>
                  </a:cubicBezTo>
                  <a:cubicBezTo>
                    <a:pt x="45370" y="44233"/>
                    <a:pt x="45123" y="44579"/>
                    <a:pt x="43246" y="47197"/>
                  </a:cubicBezTo>
                  <a:cubicBezTo>
                    <a:pt x="43839" y="46505"/>
                    <a:pt x="44481" y="45814"/>
                    <a:pt x="45172" y="45172"/>
                  </a:cubicBezTo>
                  <a:cubicBezTo>
                    <a:pt x="46951" y="43640"/>
                    <a:pt x="46556" y="43887"/>
                    <a:pt x="43987" y="46011"/>
                  </a:cubicBezTo>
                  <a:cubicBezTo>
                    <a:pt x="43789" y="45666"/>
                    <a:pt x="48828" y="43788"/>
                    <a:pt x="44777" y="45221"/>
                  </a:cubicBezTo>
                  <a:cubicBezTo>
                    <a:pt x="45617" y="44925"/>
                    <a:pt x="53225" y="43393"/>
                    <a:pt x="48729" y="43986"/>
                  </a:cubicBezTo>
                  <a:cubicBezTo>
                    <a:pt x="51149" y="43690"/>
                    <a:pt x="53619" y="43640"/>
                    <a:pt x="56040" y="43591"/>
                  </a:cubicBezTo>
                  <a:cubicBezTo>
                    <a:pt x="59992" y="43541"/>
                    <a:pt x="63994" y="43640"/>
                    <a:pt x="67946" y="44035"/>
                  </a:cubicBezTo>
                  <a:cubicBezTo>
                    <a:pt x="69082" y="44134"/>
                    <a:pt x="70218" y="44233"/>
                    <a:pt x="71354" y="44381"/>
                  </a:cubicBezTo>
                  <a:cubicBezTo>
                    <a:pt x="68587" y="43986"/>
                    <a:pt x="68389" y="43986"/>
                    <a:pt x="70810" y="44332"/>
                  </a:cubicBezTo>
                  <a:cubicBezTo>
                    <a:pt x="73034" y="44776"/>
                    <a:pt x="75257" y="45122"/>
                    <a:pt x="77479" y="45666"/>
                  </a:cubicBezTo>
                  <a:cubicBezTo>
                    <a:pt x="81332" y="46554"/>
                    <a:pt x="85186" y="47642"/>
                    <a:pt x="88940" y="48926"/>
                  </a:cubicBezTo>
                  <a:cubicBezTo>
                    <a:pt x="89977" y="49272"/>
                    <a:pt x="97189" y="51643"/>
                    <a:pt x="91558" y="49766"/>
                  </a:cubicBezTo>
                  <a:cubicBezTo>
                    <a:pt x="93682" y="50457"/>
                    <a:pt x="95756" y="51643"/>
                    <a:pt x="97733" y="52631"/>
                  </a:cubicBezTo>
                  <a:cubicBezTo>
                    <a:pt x="108254" y="57867"/>
                    <a:pt x="119369" y="69278"/>
                    <a:pt x="131917" y="64240"/>
                  </a:cubicBezTo>
                  <a:cubicBezTo>
                    <a:pt x="141401" y="60436"/>
                    <a:pt x="147427" y="54014"/>
                    <a:pt x="148070" y="43492"/>
                  </a:cubicBezTo>
                  <a:cubicBezTo>
                    <a:pt x="148959" y="28426"/>
                    <a:pt x="135028" y="20472"/>
                    <a:pt x="123321" y="14693"/>
                  </a:cubicBezTo>
                  <a:cubicBezTo>
                    <a:pt x="115023" y="10593"/>
                    <a:pt x="106230" y="7085"/>
                    <a:pt x="97338" y="4665"/>
                  </a:cubicBezTo>
                  <a:cubicBezTo>
                    <a:pt x="79504" y="-176"/>
                    <a:pt x="60783" y="-1312"/>
                    <a:pt x="42554" y="1552"/>
                  </a:cubicBezTo>
                  <a:cubicBezTo>
                    <a:pt x="22202" y="4714"/>
                    <a:pt x="6000" y="20027"/>
                    <a:pt x="1602" y="40133"/>
                  </a:cubicBezTo>
                  <a:cubicBezTo>
                    <a:pt x="-2497" y="58904"/>
                    <a:pt x="1602" y="77330"/>
                    <a:pt x="10100" y="94274"/>
                  </a:cubicBezTo>
                  <a:cubicBezTo>
                    <a:pt x="15533" y="105092"/>
                    <a:pt x="22450" y="116207"/>
                    <a:pt x="33169" y="122382"/>
                  </a:cubicBezTo>
                  <a:cubicBezTo>
                    <a:pt x="35095" y="123518"/>
                    <a:pt x="37763" y="124308"/>
                    <a:pt x="39294" y="125395"/>
                  </a:cubicBezTo>
                  <a:cubicBezTo>
                    <a:pt x="40826" y="126432"/>
                    <a:pt x="42209" y="127914"/>
                    <a:pt x="43542" y="129199"/>
                  </a:cubicBezTo>
                  <a:cubicBezTo>
                    <a:pt x="45469" y="131125"/>
                    <a:pt x="48433" y="134139"/>
                    <a:pt x="51397" y="131718"/>
                  </a:cubicBezTo>
                  <a:lnTo>
                    <a:pt x="51397" y="131718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7" name="任意多边形: 形状 336"/>
            <p:cNvSpPr/>
            <p:nvPr/>
          </p:nvSpPr>
          <p:spPr>
            <a:xfrm flipH="1">
              <a:off x="607130" y="4831302"/>
              <a:ext cx="166963" cy="135197"/>
            </a:xfrm>
            <a:custGeom>
              <a:avLst/>
              <a:gdLst>
                <a:gd name="connsiteX0" fmla="*/ 26815 w 166963"/>
                <a:gd name="connsiteY0" fmla="*/ 133502 h 135197"/>
                <a:gd name="connsiteX1" fmla="*/ 32002 w 166963"/>
                <a:gd name="connsiteY1" fmla="*/ 130093 h 135197"/>
                <a:gd name="connsiteX2" fmla="*/ 36398 w 166963"/>
                <a:gd name="connsiteY2" fmla="*/ 124462 h 135197"/>
                <a:gd name="connsiteX3" fmla="*/ 39511 w 166963"/>
                <a:gd name="connsiteY3" fmla="*/ 116706 h 135197"/>
                <a:gd name="connsiteX4" fmla="*/ 40301 w 166963"/>
                <a:gd name="connsiteY4" fmla="*/ 110828 h 135197"/>
                <a:gd name="connsiteX5" fmla="*/ 45339 w 166963"/>
                <a:gd name="connsiteY5" fmla="*/ 87116 h 135197"/>
                <a:gd name="connsiteX6" fmla="*/ 46080 w 166963"/>
                <a:gd name="connsiteY6" fmla="*/ 84844 h 135197"/>
                <a:gd name="connsiteX7" fmla="*/ 48748 w 166963"/>
                <a:gd name="connsiteY7" fmla="*/ 79410 h 135197"/>
                <a:gd name="connsiteX8" fmla="*/ 51860 w 166963"/>
                <a:gd name="connsiteY8" fmla="*/ 74174 h 135197"/>
                <a:gd name="connsiteX9" fmla="*/ 53145 w 166963"/>
                <a:gd name="connsiteY9" fmla="*/ 72247 h 135197"/>
                <a:gd name="connsiteX10" fmla="*/ 62085 w 166963"/>
                <a:gd name="connsiteY10" fmla="*/ 63306 h 135197"/>
                <a:gd name="connsiteX11" fmla="*/ 63567 w 166963"/>
                <a:gd name="connsiteY11" fmla="*/ 62269 h 135197"/>
                <a:gd name="connsiteX12" fmla="*/ 69890 w 166963"/>
                <a:gd name="connsiteY12" fmla="*/ 58564 h 135197"/>
                <a:gd name="connsiteX13" fmla="*/ 73397 w 166963"/>
                <a:gd name="connsiteY13" fmla="*/ 56835 h 135197"/>
                <a:gd name="connsiteX14" fmla="*/ 77102 w 166963"/>
                <a:gd name="connsiteY14" fmla="*/ 55847 h 135197"/>
                <a:gd name="connsiteX15" fmla="*/ 83228 w 166963"/>
                <a:gd name="connsiteY15" fmla="*/ 54513 h 135197"/>
                <a:gd name="connsiteX16" fmla="*/ 81500 w 166963"/>
                <a:gd name="connsiteY16" fmla="*/ 54711 h 135197"/>
                <a:gd name="connsiteX17" fmla="*/ 84611 w 166963"/>
                <a:gd name="connsiteY17" fmla="*/ 54563 h 135197"/>
                <a:gd name="connsiteX18" fmla="*/ 90786 w 166963"/>
                <a:gd name="connsiteY18" fmla="*/ 54760 h 135197"/>
                <a:gd name="connsiteX19" fmla="*/ 88464 w 166963"/>
                <a:gd name="connsiteY19" fmla="*/ 54414 h 135197"/>
                <a:gd name="connsiteX20" fmla="*/ 91231 w 166963"/>
                <a:gd name="connsiteY20" fmla="*/ 55007 h 135197"/>
                <a:gd name="connsiteX21" fmla="*/ 96615 w 166963"/>
                <a:gd name="connsiteY21" fmla="*/ 56637 h 135197"/>
                <a:gd name="connsiteX22" fmla="*/ 94244 w 166963"/>
                <a:gd name="connsiteY22" fmla="*/ 55649 h 135197"/>
                <a:gd name="connsiteX23" fmla="*/ 96763 w 166963"/>
                <a:gd name="connsiteY23" fmla="*/ 56884 h 135197"/>
                <a:gd name="connsiteX24" fmla="*/ 101653 w 166963"/>
                <a:gd name="connsiteY24" fmla="*/ 59750 h 135197"/>
                <a:gd name="connsiteX25" fmla="*/ 101604 w 166963"/>
                <a:gd name="connsiteY25" fmla="*/ 59651 h 135197"/>
                <a:gd name="connsiteX26" fmla="*/ 109657 w 166963"/>
                <a:gd name="connsiteY26" fmla="*/ 67406 h 135197"/>
                <a:gd name="connsiteX27" fmla="*/ 109310 w 166963"/>
                <a:gd name="connsiteY27" fmla="*/ 66912 h 135197"/>
                <a:gd name="connsiteX28" fmla="*/ 118795 w 166963"/>
                <a:gd name="connsiteY28" fmla="*/ 77928 h 135197"/>
                <a:gd name="connsiteX29" fmla="*/ 123192 w 166963"/>
                <a:gd name="connsiteY29" fmla="*/ 81139 h 135197"/>
                <a:gd name="connsiteX30" fmla="*/ 120672 w 166963"/>
                <a:gd name="connsiteY30" fmla="*/ 79262 h 135197"/>
                <a:gd name="connsiteX31" fmla="*/ 122549 w 166963"/>
                <a:gd name="connsiteY31" fmla="*/ 80941 h 135197"/>
                <a:gd name="connsiteX32" fmla="*/ 128921 w 166963"/>
                <a:gd name="connsiteY32" fmla="*/ 85733 h 135197"/>
                <a:gd name="connsiteX33" fmla="*/ 150163 w 166963"/>
                <a:gd name="connsiteY33" fmla="*/ 86968 h 135197"/>
                <a:gd name="connsiteX34" fmla="*/ 164587 w 166963"/>
                <a:gd name="connsiteY34" fmla="*/ 70963 h 135197"/>
                <a:gd name="connsiteX35" fmla="*/ 119338 w 166963"/>
                <a:gd name="connsiteY35" fmla="*/ 4571 h 135197"/>
                <a:gd name="connsiteX36" fmla="*/ 47265 w 166963"/>
                <a:gd name="connsiteY36" fmla="*/ 12919 h 135197"/>
                <a:gd name="connsiteX37" fmla="*/ 3548 w 166963"/>
                <a:gd name="connsiteY37" fmla="*/ 71654 h 135197"/>
                <a:gd name="connsiteX38" fmla="*/ 782 w 166963"/>
                <a:gd name="connsiteY38" fmla="*/ 108654 h 135197"/>
                <a:gd name="connsiteX39" fmla="*/ 7845 w 166963"/>
                <a:gd name="connsiteY39" fmla="*/ 127030 h 135197"/>
                <a:gd name="connsiteX40" fmla="*/ 14366 w 166963"/>
                <a:gd name="connsiteY40" fmla="*/ 132563 h 135197"/>
                <a:gd name="connsiteX41" fmla="*/ 22271 w 166963"/>
                <a:gd name="connsiteY41" fmla="*/ 134835 h 135197"/>
                <a:gd name="connsiteX42" fmla="*/ 26815 w 166963"/>
                <a:gd name="connsiteY42" fmla="*/ 133502 h 135197"/>
                <a:gd name="connsiteX43" fmla="*/ 26815 w 166963"/>
                <a:gd name="connsiteY43" fmla="*/ 133502 h 13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6963" h="135197">
                  <a:moveTo>
                    <a:pt x="26815" y="133502"/>
                  </a:moveTo>
                  <a:cubicBezTo>
                    <a:pt x="27358" y="132563"/>
                    <a:pt x="31112" y="130933"/>
                    <a:pt x="32002" y="130093"/>
                  </a:cubicBezTo>
                  <a:cubicBezTo>
                    <a:pt x="33730" y="128463"/>
                    <a:pt x="35163" y="126536"/>
                    <a:pt x="36398" y="124462"/>
                  </a:cubicBezTo>
                  <a:cubicBezTo>
                    <a:pt x="37831" y="122041"/>
                    <a:pt x="38868" y="119423"/>
                    <a:pt x="39511" y="116706"/>
                  </a:cubicBezTo>
                  <a:cubicBezTo>
                    <a:pt x="38621" y="120460"/>
                    <a:pt x="41091" y="106184"/>
                    <a:pt x="40301" y="110828"/>
                  </a:cubicBezTo>
                  <a:cubicBezTo>
                    <a:pt x="41832" y="101491"/>
                    <a:pt x="41931" y="97391"/>
                    <a:pt x="45339" y="87116"/>
                  </a:cubicBezTo>
                  <a:cubicBezTo>
                    <a:pt x="45686" y="86030"/>
                    <a:pt x="47661" y="81337"/>
                    <a:pt x="46080" y="84844"/>
                  </a:cubicBezTo>
                  <a:cubicBezTo>
                    <a:pt x="46921" y="83016"/>
                    <a:pt x="47809" y="81188"/>
                    <a:pt x="48748" y="79410"/>
                  </a:cubicBezTo>
                  <a:cubicBezTo>
                    <a:pt x="49735" y="77632"/>
                    <a:pt x="50724" y="75854"/>
                    <a:pt x="51860" y="74174"/>
                  </a:cubicBezTo>
                  <a:cubicBezTo>
                    <a:pt x="52650" y="72939"/>
                    <a:pt x="55861" y="69185"/>
                    <a:pt x="53145" y="72247"/>
                  </a:cubicBezTo>
                  <a:cubicBezTo>
                    <a:pt x="55960" y="69036"/>
                    <a:pt x="58924" y="66171"/>
                    <a:pt x="62085" y="63306"/>
                  </a:cubicBezTo>
                  <a:cubicBezTo>
                    <a:pt x="66334" y="59453"/>
                    <a:pt x="59023" y="64837"/>
                    <a:pt x="63567" y="62269"/>
                  </a:cubicBezTo>
                  <a:cubicBezTo>
                    <a:pt x="65691" y="61083"/>
                    <a:pt x="67717" y="59700"/>
                    <a:pt x="69890" y="58564"/>
                  </a:cubicBezTo>
                  <a:cubicBezTo>
                    <a:pt x="70680" y="58169"/>
                    <a:pt x="76905" y="55748"/>
                    <a:pt x="73397" y="56835"/>
                  </a:cubicBezTo>
                  <a:cubicBezTo>
                    <a:pt x="69791" y="57971"/>
                    <a:pt x="76362" y="56045"/>
                    <a:pt x="77102" y="55847"/>
                  </a:cubicBezTo>
                  <a:cubicBezTo>
                    <a:pt x="79129" y="55304"/>
                    <a:pt x="81153" y="54958"/>
                    <a:pt x="83228" y="54513"/>
                  </a:cubicBezTo>
                  <a:cubicBezTo>
                    <a:pt x="85155" y="54217"/>
                    <a:pt x="84611" y="54266"/>
                    <a:pt x="81500" y="54711"/>
                  </a:cubicBezTo>
                  <a:cubicBezTo>
                    <a:pt x="82537" y="54612"/>
                    <a:pt x="83574" y="54563"/>
                    <a:pt x="84611" y="54563"/>
                  </a:cubicBezTo>
                  <a:cubicBezTo>
                    <a:pt x="86685" y="54513"/>
                    <a:pt x="88712" y="54711"/>
                    <a:pt x="90786" y="54760"/>
                  </a:cubicBezTo>
                  <a:cubicBezTo>
                    <a:pt x="92811" y="54958"/>
                    <a:pt x="92021" y="54859"/>
                    <a:pt x="88464" y="54414"/>
                  </a:cubicBezTo>
                  <a:cubicBezTo>
                    <a:pt x="89403" y="54563"/>
                    <a:pt x="90293" y="54760"/>
                    <a:pt x="91231" y="55007"/>
                  </a:cubicBezTo>
                  <a:cubicBezTo>
                    <a:pt x="93058" y="55452"/>
                    <a:pt x="94837" y="56094"/>
                    <a:pt x="96615" y="56637"/>
                  </a:cubicBezTo>
                  <a:cubicBezTo>
                    <a:pt x="98591" y="57378"/>
                    <a:pt x="97800" y="57033"/>
                    <a:pt x="94244" y="55649"/>
                  </a:cubicBezTo>
                  <a:cubicBezTo>
                    <a:pt x="95084" y="56045"/>
                    <a:pt x="95924" y="56440"/>
                    <a:pt x="96763" y="56884"/>
                  </a:cubicBezTo>
                  <a:cubicBezTo>
                    <a:pt x="98443" y="57773"/>
                    <a:pt x="100073" y="58712"/>
                    <a:pt x="101653" y="59750"/>
                  </a:cubicBezTo>
                  <a:cubicBezTo>
                    <a:pt x="107236" y="63405"/>
                    <a:pt x="99777" y="57773"/>
                    <a:pt x="101604" y="59651"/>
                  </a:cubicBezTo>
                  <a:cubicBezTo>
                    <a:pt x="104222" y="62269"/>
                    <a:pt x="106989" y="64887"/>
                    <a:pt x="109657" y="67406"/>
                  </a:cubicBezTo>
                  <a:cubicBezTo>
                    <a:pt x="111780" y="69431"/>
                    <a:pt x="105408" y="61182"/>
                    <a:pt x="109310" y="66912"/>
                  </a:cubicBezTo>
                  <a:cubicBezTo>
                    <a:pt x="112077" y="71062"/>
                    <a:pt x="114794" y="74915"/>
                    <a:pt x="118795" y="77928"/>
                  </a:cubicBezTo>
                  <a:cubicBezTo>
                    <a:pt x="120178" y="79114"/>
                    <a:pt x="121660" y="80151"/>
                    <a:pt x="123192" y="81139"/>
                  </a:cubicBezTo>
                  <a:cubicBezTo>
                    <a:pt x="119833" y="78471"/>
                    <a:pt x="118992" y="77829"/>
                    <a:pt x="120672" y="79262"/>
                  </a:cubicBezTo>
                  <a:cubicBezTo>
                    <a:pt x="121314" y="79805"/>
                    <a:pt x="121957" y="80349"/>
                    <a:pt x="122549" y="80941"/>
                  </a:cubicBezTo>
                  <a:cubicBezTo>
                    <a:pt x="124624" y="82621"/>
                    <a:pt x="126748" y="84202"/>
                    <a:pt x="128921" y="85733"/>
                  </a:cubicBezTo>
                  <a:cubicBezTo>
                    <a:pt x="134997" y="90031"/>
                    <a:pt x="143692" y="89586"/>
                    <a:pt x="150163" y="86968"/>
                  </a:cubicBezTo>
                  <a:cubicBezTo>
                    <a:pt x="157672" y="83906"/>
                    <a:pt x="161871" y="78471"/>
                    <a:pt x="164587" y="70963"/>
                  </a:cubicBezTo>
                  <a:cubicBezTo>
                    <a:pt x="175751" y="39891"/>
                    <a:pt x="145372" y="13957"/>
                    <a:pt x="119338" y="4571"/>
                  </a:cubicBezTo>
                  <a:cubicBezTo>
                    <a:pt x="95775" y="-3975"/>
                    <a:pt x="68408" y="-171"/>
                    <a:pt x="47265" y="12919"/>
                  </a:cubicBezTo>
                  <a:cubicBezTo>
                    <a:pt x="25778" y="26159"/>
                    <a:pt x="10118" y="47301"/>
                    <a:pt x="3548" y="71654"/>
                  </a:cubicBezTo>
                  <a:cubicBezTo>
                    <a:pt x="287" y="83708"/>
                    <a:pt x="-948" y="96304"/>
                    <a:pt x="782" y="108654"/>
                  </a:cubicBezTo>
                  <a:cubicBezTo>
                    <a:pt x="1770" y="115471"/>
                    <a:pt x="3252" y="121547"/>
                    <a:pt x="7845" y="127030"/>
                  </a:cubicBezTo>
                  <a:cubicBezTo>
                    <a:pt x="9723" y="129253"/>
                    <a:pt x="11699" y="131180"/>
                    <a:pt x="14366" y="132563"/>
                  </a:cubicBezTo>
                  <a:cubicBezTo>
                    <a:pt x="15947" y="133403"/>
                    <a:pt x="21036" y="133995"/>
                    <a:pt x="22271" y="134835"/>
                  </a:cubicBezTo>
                  <a:cubicBezTo>
                    <a:pt x="23801" y="135675"/>
                    <a:pt x="25926" y="134984"/>
                    <a:pt x="26815" y="133502"/>
                  </a:cubicBezTo>
                  <a:lnTo>
                    <a:pt x="26815" y="133502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8" name="任意多边形: 形状 337"/>
            <p:cNvSpPr/>
            <p:nvPr/>
          </p:nvSpPr>
          <p:spPr>
            <a:xfrm flipH="1">
              <a:off x="94338" y="4712171"/>
              <a:ext cx="191144" cy="122989"/>
            </a:xfrm>
            <a:custGeom>
              <a:avLst/>
              <a:gdLst>
                <a:gd name="connsiteX0" fmla="*/ 2699 w 191144"/>
                <a:gd name="connsiteY0" fmla="*/ 92087 h 122989"/>
                <a:gd name="connsiteX1" fmla="*/ 37969 w 191144"/>
                <a:gd name="connsiteY1" fmla="*/ 95298 h 122989"/>
                <a:gd name="connsiteX2" fmla="*/ 71165 w 191144"/>
                <a:gd name="connsiteY2" fmla="*/ 80231 h 122989"/>
                <a:gd name="connsiteX3" fmla="*/ 102435 w 191144"/>
                <a:gd name="connsiteY3" fmla="*/ 64473 h 122989"/>
                <a:gd name="connsiteX4" fmla="*/ 109153 w 191144"/>
                <a:gd name="connsiteY4" fmla="*/ 60966 h 122989"/>
                <a:gd name="connsiteX5" fmla="*/ 112562 w 191144"/>
                <a:gd name="connsiteY5" fmla="*/ 59187 h 122989"/>
                <a:gd name="connsiteX6" fmla="*/ 124614 w 191144"/>
                <a:gd name="connsiteY6" fmla="*/ 55680 h 122989"/>
                <a:gd name="connsiteX7" fmla="*/ 125849 w 191144"/>
                <a:gd name="connsiteY7" fmla="*/ 55433 h 122989"/>
                <a:gd name="connsiteX8" fmla="*/ 131037 w 191144"/>
                <a:gd name="connsiteY8" fmla="*/ 55335 h 122989"/>
                <a:gd name="connsiteX9" fmla="*/ 134099 w 191144"/>
                <a:gd name="connsiteY9" fmla="*/ 55483 h 122989"/>
                <a:gd name="connsiteX10" fmla="*/ 131975 w 191144"/>
                <a:gd name="connsiteY10" fmla="*/ 55236 h 122989"/>
                <a:gd name="connsiteX11" fmla="*/ 136667 w 191144"/>
                <a:gd name="connsiteY11" fmla="*/ 56520 h 122989"/>
                <a:gd name="connsiteX12" fmla="*/ 135284 w 191144"/>
                <a:gd name="connsiteY12" fmla="*/ 56224 h 122989"/>
                <a:gd name="connsiteX13" fmla="*/ 136915 w 191144"/>
                <a:gd name="connsiteY13" fmla="*/ 57261 h 122989"/>
                <a:gd name="connsiteX14" fmla="*/ 134791 w 191144"/>
                <a:gd name="connsiteY14" fmla="*/ 55927 h 122989"/>
                <a:gd name="connsiteX15" fmla="*/ 133358 w 191144"/>
                <a:gd name="connsiteY15" fmla="*/ 53704 h 122989"/>
                <a:gd name="connsiteX16" fmla="*/ 134544 w 191144"/>
                <a:gd name="connsiteY16" fmla="*/ 55384 h 122989"/>
                <a:gd name="connsiteX17" fmla="*/ 134989 w 191144"/>
                <a:gd name="connsiteY17" fmla="*/ 57706 h 122989"/>
                <a:gd name="connsiteX18" fmla="*/ 134643 w 191144"/>
                <a:gd name="connsiteY18" fmla="*/ 63880 h 122989"/>
                <a:gd name="connsiteX19" fmla="*/ 134247 w 191144"/>
                <a:gd name="connsiteY19" fmla="*/ 68969 h 122989"/>
                <a:gd name="connsiteX20" fmla="*/ 133309 w 191144"/>
                <a:gd name="connsiteY20" fmla="*/ 73068 h 122989"/>
                <a:gd name="connsiteX21" fmla="*/ 131482 w 191144"/>
                <a:gd name="connsiteY21" fmla="*/ 80676 h 122989"/>
                <a:gd name="connsiteX22" fmla="*/ 136421 w 191144"/>
                <a:gd name="connsiteY22" fmla="*/ 116194 h 122989"/>
                <a:gd name="connsiteX23" fmla="*/ 154798 w 191144"/>
                <a:gd name="connsiteY23" fmla="*/ 121183 h 122989"/>
                <a:gd name="connsiteX24" fmla="*/ 181769 w 191144"/>
                <a:gd name="connsiteY24" fmla="*/ 93125 h 122989"/>
                <a:gd name="connsiteX25" fmla="*/ 190117 w 191144"/>
                <a:gd name="connsiteY25" fmla="*/ 46048 h 122989"/>
                <a:gd name="connsiteX26" fmla="*/ 128270 w 191144"/>
                <a:gd name="connsiteY26" fmla="*/ 107 h 122989"/>
                <a:gd name="connsiteX27" fmla="*/ 54667 w 191144"/>
                <a:gd name="connsiteY27" fmla="*/ 33352 h 122989"/>
                <a:gd name="connsiteX28" fmla="*/ 18754 w 191144"/>
                <a:gd name="connsiteY28" fmla="*/ 59237 h 122989"/>
                <a:gd name="connsiteX29" fmla="*/ 5712 w 191144"/>
                <a:gd name="connsiteY29" fmla="*/ 71439 h 122989"/>
                <a:gd name="connsiteX30" fmla="*/ 2699 w 191144"/>
                <a:gd name="connsiteY30" fmla="*/ 92087 h 122989"/>
                <a:gd name="connsiteX31" fmla="*/ 2699 w 191144"/>
                <a:gd name="connsiteY31" fmla="*/ 92087 h 122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1144" h="122989">
                  <a:moveTo>
                    <a:pt x="2699" y="92087"/>
                  </a:moveTo>
                  <a:cubicBezTo>
                    <a:pt x="12777" y="101720"/>
                    <a:pt x="25570" y="98509"/>
                    <a:pt x="37969" y="95298"/>
                  </a:cubicBezTo>
                  <a:cubicBezTo>
                    <a:pt x="49529" y="92334"/>
                    <a:pt x="60644" y="85863"/>
                    <a:pt x="71165" y="80231"/>
                  </a:cubicBezTo>
                  <a:cubicBezTo>
                    <a:pt x="82181" y="74353"/>
                    <a:pt x="90776" y="70697"/>
                    <a:pt x="102435" y="64473"/>
                  </a:cubicBezTo>
                  <a:cubicBezTo>
                    <a:pt x="104657" y="63288"/>
                    <a:pt x="106880" y="62102"/>
                    <a:pt x="109153" y="60966"/>
                  </a:cubicBezTo>
                  <a:cubicBezTo>
                    <a:pt x="110289" y="60422"/>
                    <a:pt x="117749" y="57311"/>
                    <a:pt x="112562" y="59187"/>
                  </a:cubicBezTo>
                  <a:cubicBezTo>
                    <a:pt x="116514" y="57706"/>
                    <a:pt x="120514" y="56718"/>
                    <a:pt x="124614" y="55680"/>
                  </a:cubicBezTo>
                  <a:cubicBezTo>
                    <a:pt x="130049" y="54347"/>
                    <a:pt x="119823" y="55483"/>
                    <a:pt x="125849" y="55433"/>
                  </a:cubicBezTo>
                  <a:cubicBezTo>
                    <a:pt x="127579" y="55433"/>
                    <a:pt x="129307" y="55335"/>
                    <a:pt x="131037" y="55335"/>
                  </a:cubicBezTo>
                  <a:cubicBezTo>
                    <a:pt x="132074" y="55335"/>
                    <a:pt x="133061" y="55384"/>
                    <a:pt x="134099" y="55483"/>
                  </a:cubicBezTo>
                  <a:cubicBezTo>
                    <a:pt x="130740" y="54939"/>
                    <a:pt x="129999" y="54890"/>
                    <a:pt x="131975" y="55236"/>
                  </a:cubicBezTo>
                  <a:cubicBezTo>
                    <a:pt x="132864" y="55631"/>
                    <a:pt x="136125" y="55631"/>
                    <a:pt x="136667" y="56520"/>
                  </a:cubicBezTo>
                  <a:cubicBezTo>
                    <a:pt x="133061" y="54939"/>
                    <a:pt x="132618" y="54841"/>
                    <a:pt x="135284" y="56224"/>
                  </a:cubicBezTo>
                  <a:cubicBezTo>
                    <a:pt x="135828" y="56570"/>
                    <a:pt x="136372" y="56915"/>
                    <a:pt x="136915" y="57261"/>
                  </a:cubicBezTo>
                  <a:cubicBezTo>
                    <a:pt x="134000" y="54890"/>
                    <a:pt x="133259" y="54445"/>
                    <a:pt x="134791" y="55927"/>
                  </a:cubicBezTo>
                  <a:cubicBezTo>
                    <a:pt x="136273" y="57459"/>
                    <a:pt x="135828" y="56718"/>
                    <a:pt x="133358" y="53704"/>
                  </a:cubicBezTo>
                  <a:cubicBezTo>
                    <a:pt x="134791" y="53013"/>
                    <a:pt x="136618" y="63041"/>
                    <a:pt x="134544" y="55384"/>
                  </a:cubicBezTo>
                  <a:cubicBezTo>
                    <a:pt x="135976" y="60768"/>
                    <a:pt x="135383" y="51580"/>
                    <a:pt x="134989" y="57706"/>
                  </a:cubicBezTo>
                  <a:cubicBezTo>
                    <a:pt x="134840" y="59781"/>
                    <a:pt x="134840" y="61806"/>
                    <a:pt x="134643" y="63880"/>
                  </a:cubicBezTo>
                  <a:cubicBezTo>
                    <a:pt x="134593" y="64720"/>
                    <a:pt x="133853" y="71834"/>
                    <a:pt x="134247" y="68969"/>
                  </a:cubicBezTo>
                  <a:cubicBezTo>
                    <a:pt x="134692" y="65659"/>
                    <a:pt x="133457" y="72427"/>
                    <a:pt x="133309" y="73068"/>
                  </a:cubicBezTo>
                  <a:cubicBezTo>
                    <a:pt x="132717" y="75588"/>
                    <a:pt x="131975" y="78107"/>
                    <a:pt x="131482" y="80676"/>
                  </a:cubicBezTo>
                  <a:cubicBezTo>
                    <a:pt x="129159" y="92680"/>
                    <a:pt x="130493" y="105326"/>
                    <a:pt x="136421" y="116194"/>
                  </a:cubicBezTo>
                  <a:cubicBezTo>
                    <a:pt x="139780" y="122319"/>
                    <a:pt x="148771" y="125085"/>
                    <a:pt x="154798" y="121183"/>
                  </a:cubicBezTo>
                  <a:cubicBezTo>
                    <a:pt x="165418" y="114267"/>
                    <a:pt x="175050" y="106314"/>
                    <a:pt x="181769" y="93125"/>
                  </a:cubicBezTo>
                  <a:cubicBezTo>
                    <a:pt x="189426" y="78008"/>
                    <a:pt x="193081" y="62942"/>
                    <a:pt x="190117" y="46048"/>
                  </a:cubicBezTo>
                  <a:cubicBezTo>
                    <a:pt x="184979" y="16655"/>
                    <a:pt x="157169" y="-1573"/>
                    <a:pt x="128270" y="107"/>
                  </a:cubicBezTo>
                  <a:cubicBezTo>
                    <a:pt x="99866" y="1786"/>
                    <a:pt x="74228" y="17001"/>
                    <a:pt x="54667" y="33352"/>
                  </a:cubicBezTo>
                  <a:cubicBezTo>
                    <a:pt x="43305" y="42837"/>
                    <a:pt x="30017" y="49752"/>
                    <a:pt x="18754" y="59237"/>
                  </a:cubicBezTo>
                  <a:cubicBezTo>
                    <a:pt x="14208" y="63090"/>
                    <a:pt x="9664" y="66943"/>
                    <a:pt x="5712" y="71439"/>
                  </a:cubicBezTo>
                  <a:cubicBezTo>
                    <a:pt x="1612" y="76280"/>
                    <a:pt x="-3081" y="86555"/>
                    <a:pt x="2699" y="92087"/>
                  </a:cubicBezTo>
                  <a:lnTo>
                    <a:pt x="2699" y="92087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6" name="任意多边形: 形状 385"/>
            <p:cNvSpPr/>
            <p:nvPr/>
          </p:nvSpPr>
          <p:spPr>
            <a:xfrm flipH="1">
              <a:off x="1" y="5088690"/>
              <a:ext cx="46131" cy="60246"/>
            </a:xfrm>
            <a:custGeom>
              <a:avLst/>
              <a:gdLst>
                <a:gd name="connsiteX0" fmla="*/ 46131 w 46131"/>
                <a:gd name="connsiteY0" fmla="*/ 0 h 60246"/>
                <a:gd name="connsiteX1" fmla="*/ 46106 w 46131"/>
                <a:gd name="connsiteY1" fmla="*/ 5 h 60246"/>
                <a:gd name="connsiteX2" fmla="*/ 3175 w 46131"/>
                <a:gd name="connsiteY2" fmla="*/ 36503 h 60246"/>
                <a:gd name="connsiteX3" fmla="*/ 3590 w 46131"/>
                <a:gd name="connsiteY3" fmla="*/ 52627 h 60246"/>
                <a:gd name="connsiteX4" fmla="*/ 4611 w 46131"/>
                <a:gd name="connsiteY4" fmla="*/ 52318 h 60246"/>
                <a:gd name="connsiteX5" fmla="*/ 3672 w 46131"/>
                <a:gd name="connsiteY5" fmla="*/ 55826 h 60246"/>
                <a:gd name="connsiteX6" fmla="*/ 3590 w 46131"/>
                <a:gd name="connsiteY6" fmla="*/ 52627 h 60246"/>
                <a:gd name="connsiteX7" fmla="*/ 1993 w 46131"/>
                <a:gd name="connsiteY7" fmla="*/ 53109 h 60246"/>
                <a:gd name="connsiteX8" fmla="*/ 412 w 46131"/>
                <a:gd name="connsiteY8" fmla="*/ 55677 h 60246"/>
                <a:gd name="connsiteX9" fmla="*/ 20912 w 46131"/>
                <a:gd name="connsiteY9" fmla="*/ 59432 h 60246"/>
                <a:gd name="connsiteX10" fmla="*/ 25556 w 46131"/>
                <a:gd name="connsiteY10" fmla="*/ 58888 h 60246"/>
                <a:gd name="connsiteX11" fmla="*/ 30101 w 46131"/>
                <a:gd name="connsiteY11" fmla="*/ 57209 h 60246"/>
                <a:gd name="connsiteX12" fmla="*/ 39190 w 46131"/>
                <a:gd name="connsiteY12" fmla="*/ 53207 h 60246"/>
                <a:gd name="connsiteX13" fmla="*/ 41067 w 46131"/>
                <a:gd name="connsiteY13" fmla="*/ 52170 h 60246"/>
                <a:gd name="connsiteX14" fmla="*/ 46131 w 46131"/>
                <a:gd name="connsiteY14" fmla="*/ 50572 h 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131" h="60246">
                  <a:moveTo>
                    <a:pt x="46131" y="0"/>
                  </a:moveTo>
                  <a:lnTo>
                    <a:pt x="46106" y="5"/>
                  </a:lnTo>
                  <a:cubicBezTo>
                    <a:pt x="29545" y="6600"/>
                    <a:pt x="8594" y="18919"/>
                    <a:pt x="3175" y="36503"/>
                  </a:cubicBezTo>
                  <a:lnTo>
                    <a:pt x="3590" y="52627"/>
                  </a:lnTo>
                  <a:lnTo>
                    <a:pt x="4611" y="52318"/>
                  </a:lnTo>
                  <a:cubicBezTo>
                    <a:pt x="4315" y="53454"/>
                    <a:pt x="3969" y="54640"/>
                    <a:pt x="3672" y="55826"/>
                  </a:cubicBezTo>
                  <a:lnTo>
                    <a:pt x="3590" y="52627"/>
                  </a:lnTo>
                  <a:lnTo>
                    <a:pt x="1993" y="53109"/>
                  </a:lnTo>
                  <a:cubicBezTo>
                    <a:pt x="313" y="52763"/>
                    <a:pt x="-575" y="54442"/>
                    <a:pt x="412" y="55677"/>
                  </a:cubicBezTo>
                  <a:cubicBezTo>
                    <a:pt x="5056" y="61457"/>
                    <a:pt x="14490" y="60519"/>
                    <a:pt x="20912" y="59432"/>
                  </a:cubicBezTo>
                  <a:cubicBezTo>
                    <a:pt x="17356" y="60024"/>
                    <a:pt x="24370" y="59185"/>
                    <a:pt x="25556" y="58888"/>
                  </a:cubicBezTo>
                  <a:cubicBezTo>
                    <a:pt x="27087" y="58542"/>
                    <a:pt x="34447" y="55480"/>
                    <a:pt x="30101" y="57209"/>
                  </a:cubicBezTo>
                  <a:cubicBezTo>
                    <a:pt x="33163" y="55974"/>
                    <a:pt x="36177" y="54640"/>
                    <a:pt x="39190" y="53207"/>
                  </a:cubicBezTo>
                  <a:cubicBezTo>
                    <a:pt x="40919" y="52368"/>
                    <a:pt x="45364" y="50737"/>
                    <a:pt x="41067" y="52170"/>
                  </a:cubicBezTo>
                  <a:lnTo>
                    <a:pt x="46131" y="50572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7" name="任意多边形: 形状 386"/>
            <p:cNvSpPr/>
            <p:nvPr/>
          </p:nvSpPr>
          <p:spPr>
            <a:xfrm flipH="1">
              <a:off x="0" y="5645416"/>
              <a:ext cx="13541" cy="100664"/>
            </a:xfrm>
            <a:custGeom>
              <a:avLst/>
              <a:gdLst>
                <a:gd name="connsiteX0" fmla="*/ 13541 w 13541"/>
                <a:gd name="connsiteY0" fmla="*/ 0 h 100664"/>
                <a:gd name="connsiteX1" fmla="*/ 10157 w 13541"/>
                <a:gd name="connsiteY1" fmla="*/ 8646 h 100664"/>
                <a:gd name="connsiteX2" fmla="*/ 3389 w 13541"/>
                <a:gd name="connsiteY2" fmla="*/ 44806 h 100664"/>
                <a:gd name="connsiteX3" fmla="*/ 2351 w 13541"/>
                <a:gd name="connsiteY3" fmla="*/ 90253 h 100664"/>
                <a:gd name="connsiteX4" fmla="*/ 12842 w 13541"/>
                <a:gd name="connsiteY4" fmla="*/ 100664 h 100664"/>
                <a:gd name="connsiteX5" fmla="*/ 13541 w 13541"/>
                <a:gd name="connsiteY5" fmla="*/ 100477 h 10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41" h="100664">
                  <a:moveTo>
                    <a:pt x="13541" y="0"/>
                  </a:moveTo>
                  <a:lnTo>
                    <a:pt x="10157" y="8646"/>
                  </a:lnTo>
                  <a:cubicBezTo>
                    <a:pt x="6995" y="20502"/>
                    <a:pt x="5069" y="32654"/>
                    <a:pt x="3389" y="44806"/>
                  </a:cubicBezTo>
                  <a:cubicBezTo>
                    <a:pt x="1314" y="59773"/>
                    <a:pt x="-2490" y="75680"/>
                    <a:pt x="2351" y="90253"/>
                  </a:cubicBezTo>
                  <a:cubicBezTo>
                    <a:pt x="3907" y="95143"/>
                    <a:pt x="8081" y="99083"/>
                    <a:pt x="12842" y="100664"/>
                  </a:cubicBezTo>
                  <a:lnTo>
                    <a:pt x="13541" y="100477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1" name="任意多边形: 形状 340"/>
            <p:cNvSpPr/>
            <p:nvPr/>
          </p:nvSpPr>
          <p:spPr>
            <a:xfrm flipH="1">
              <a:off x="567811" y="5555475"/>
              <a:ext cx="180462" cy="141222"/>
            </a:xfrm>
            <a:custGeom>
              <a:avLst/>
              <a:gdLst>
                <a:gd name="connsiteX0" fmla="*/ 178780 w 180462"/>
                <a:gd name="connsiteY0" fmla="*/ 117852 h 141222"/>
                <a:gd name="connsiteX1" fmla="*/ 137138 w 180462"/>
                <a:gd name="connsiteY1" fmla="*/ 80210 h 141222"/>
                <a:gd name="connsiteX2" fmla="*/ 96433 w 180462"/>
                <a:gd name="connsiteY2" fmla="*/ 50275 h 141222"/>
                <a:gd name="connsiteX3" fmla="*/ 55975 w 180462"/>
                <a:gd name="connsiteY3" fmla="*/ 20339 h 141222"/>
                <a:gd name="connsiteX4" fmla="*/ 32857 w 180462"/>
                <a:gd name="connsiteY4" fmla="*/ 7199 h 141222"/>
                <a:gd name="connsiteX5" fmla="*/ 8553 w 180462"/>
                <a:gd name="connsiteY5" fmla="*/ 234 h 141222"/>
                <a:gd name="connsiteX6" fmla="*/ 7 w 180462"/>
                <a:gd name="connsiteY6" fmla="*/ 11201 h 141222"/>
                <a:gd name="connsiteX7" fmla="*/ 12357 w 180462"/>
                <a:gd name="connsiteY7" fmla="*/ 34171 h 141222"/>
                <a:gd name="connsiteX8" fmla="*/ 30238 w 180462"/>
                <a:gd name="connsiteY8" fmla="*/ 54177 h 141222"/>
                <a:gd name="connsiteX9" fmla="*/ 72870 w 180462"/>
                <a:gd name="connsiteY9" fmla="*/ 88114 h 141222"/>
                <a:gd name="connsiteX10" fmla="*/ 115402 w 180462"/>
                <a:gd name="connsiteY10" fmla="*/ 118247 h 141222"/>
                <a:gd name="connsiteX11" fmla="*/ 165196 w 180462"/>
                <a:gd name="connsiteY11" fmla="*/ 141218 h 141222"/>
                <a:gd name="connsiteX12" fmla="*/ 178780 w 180462"/>
                <a:gd name="connsiteY12" fmla="*/ 117852 h 141222"/>
                <a:gd name="connsiteX13" fmla="*/ 178780 w 180462"/>
                <a:gd name="connsiteY13" fmla="*/ 117852 h 1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462" h="141222">
                  <a:moveTo>
                    <a:pt x="178780" y="117852"/>
                  </a:moveTo>
                  <a:cubicBezTo>
                    <a:pt x="170827" y="100859"/>
                    <a:pt x="151809" y="90980"/>
                    <a:pt x="137138" y="80210"/>
                  </a:cubicBezTo>
                  <a:cubicBezTo>
                    <a:pt x="123553" y="70232"/>
                    <a:pt x="110018" y="60204"/>
                    <a:pt x="96433" y="50275"/>
                  </a:cubicBezTo>
                  <a:cubicBezTo>
                    <a:pt x="83292" y="40642"/>
                    <a:pt x="70252" y="28144"/>
                    <a:pt x="55975" y="20339"/>
                  </a:cubicBezTo>
                  <a:cubicBezTo>
                    <a:pt x="48220" y="16141"/>
                    <a:pt x="40662" y="11398"/>
                    <a:pt x="32857" y="7199"/>
                  </a:cubicBezTo>
                  <a:cubicBezTo>
                    <a:pt x="24805" y="2852"/>
                    <a:pt x="17839" y="-1001"/>
                    <a:pt x="8553" y="234"/>
                  </a:cubicBezTo>
                  <a:cubicBezTo>
                    <a:pt x="3811" y="876"/>
                    <a:pt x="-191" y="6656"/>
                    <a:pt x="7" y="11201"/>
                  </a:cubicBezTo>
                  <a:cubicBezTo>
                    <a:pt x="401" y="20488"/>
                    <a:pt x="6675" y="27206"/>
                    <a:pt x="12357" y="34171"/>
                  </a:cubicBezTo>
                  <a:cubicBezTo>
                    <a:pt x="17938" y="40988"/>
                    <a:pt x="24311" y="47805"/>
                    <a:pt x="30238" y="54177"/>
                  </a:cubicBezTo>
                  <a:cubicBezTo>
                    <a:pt x="42291" y="67120"/>
                    <a:pt x="58791" y="77444"/>
                    <a:pt x="72870" y="88114"/>
                  </a:cubicBezTo>
                  <a:cubicBezTo>
                    <a:pt x="86750" y="98636"/>
                    <a:pt x="100879" y="108615"/>
                    <a:pt x="115402" y="118247"/>
                  </a:cubicBezTo>
                  <a:cubicBezTo>
                    <a:pt x="130666" y="128374"/>
                    <a:pt x="146177" y="140674"/>
                    <a:pt x="165196" y="141218"/>
                  </a:cubicBezTo>
                  <a:cubicBezTo>
                    <a:pt x="177842" y="141514"/>
                    <a:pt x="183572" y="128077"/>
                    <a:pt x="178780" y="117852"/>
                  </a:cubicBezTo>
                  <a:lnTo>
                    <a:pt x="178780" y="117852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2" name="任意多边形: 形状 341"/>
            <p:cNvSpPr/>
            <p:nvPr/>
          </p:nvSpPr>
          <p:spPr>
            <a:xfrm flipH="1">
              <a:off x="579068" y="5027844"/>
              <a:ext cx="91346" cy="188303"/>
            </a:xfrm>
            <a:custGeom>
              <a:avLst/>
              <a:gdLst>
                <a:gd name="connsiteX0" fmla="*/ 3557 w 91346"/>
                <a:gd name="connsiteY0" fmla="*/ 2017 h 188303"/>
                <a:gd name="connsiteX1" fmla="*/ 0 w 91346"/>
                <a:gd name="connsiteY1" fmla="*/ 11353 h 188303"/>
                <a:gd name="connsiteX2" fmla="*/ 1186 w 91346"/>
                <a:gd name="connsiteY2" fmla="*/ 17331 h 188303"/>
                <a:gd name="connsiteX3" fmla="*/ 938 w 91346"/>
                <a:gd name="connsiteY3" fmla="*/ 18220 h 188303"/>
                <a:gd name="connsiteX4" fmla="*/ 4792 w 91346"/>
                <a:gd name="connsiteY4" fmla="*/ 43808 h 188303"/>
                <a:gd name="connsiteX5" fmla="*/ 18771 w 91346"/>
                <a:gd name="connsiteY5" fmla="*/ 90391 h 188303"/>
                <a:gd name="connsiteX6" fmla="*/ 34678 w 91346"/>
                <a:gd name="connsiteY6" fmla="*/ 136826 h 188303"/>
                <a:gd name="connsiteX7" fmla="*/ 63526 w 91346"/>
                <a:gd name="connsiteY7" fmla="*/ 185977 h 188303"/>
                <a:gd name="connsiteX8" fmla="*/ 90103 w 91346"/>
                <a:gd name="connsiteY8" fmla="*/ 174961 h 188303"/>
                <a:gd name="connsiteX9" fmla="*/ 74937 w 91346"/>
                <a:gd name="connsiteY9" fmla="*/ 116622 h 188303"/>
                <a:gd name="connsiteX10" fmla="*/ 55326 w 91346"/>
                <a:gd name="connsiteY10" fmla="*/ 68261 h 188303"/>
                <a:gd name="connsiteX11" fmla="*/ 32109 w 91346"/>
                <a:gd name="connsiteY11" fmla="*/ 17083 h 188303"/>
                <a:gd name="connsiteX12" fmla="*/ 23464 w 91346"/>
                <a:gd name="connsiteY12" fmla="*/ 7006 h 188303"/>
                <a:gd name="connsiteX13" fmla="*/ 21389 w 91346"/>
                <a:gd name="connsiteY13" fmla="*/ 5672 h 188303"/>
                <a:gd name="connsiteX14" fmla="*/ 16795 w 91346"/>
                <a:gd name="connsiteY14" fmla="*/ 1622 h 188303"/>
                <a:gd name="connsiteX15" fmla="*/ 3557 w 91346"/>
                <a:gd name="connsiteY15" fmla="*/ 2017 h 188303"/>
                <a:gd name="connsiteX16" fmla="*/ 3557 w 91346"/>
                <a:gd name="connsiteY16" fmla="*/ 2017 h 18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346" h="188303">
                  <a:moveTo>
                    <a:pt x="3557" y="2017"/>
                  </a:moveTo>
                  <a:cubicBezTo>
                    <a:pt x="1926" y="5030"/>
                    <a:pt x="148" y="7846"/>
                    <a:pt x="0" y="11353"/>
                  </a:cubicBezTo>
                  <a:cubicBezTo>
                    <a:pt x="148" y="13428"/>
                    <a:pt x="493" y="15404"/>
                    <a:pt x="1186" y="17331"/>
                  </a:cubicBezTo>
                  <a:cubicBezTo>
                    <a:pt x="1284" y="15651"/>
                    <a:pt x="1186" y="15947"/>
                    <a:pt x="938" y="18220"/>
                  </a:cubicBezTo>
                  <a:cubicBezTo>
                    <a:pt x="1580" y="26766"/>
                    <a:pt x="2668" y="35410"/>
                    <a:pt x="4792" y="43808"/>
                  </a:cubicBezTo>
                  <a:cubicBezTo>
                    <a:pt x="8793" y="59566"/>
                    <a:pt x="13733" y="74979"/>
                    <a:pt x="18771" y="90391"/>
                  </a:cubicBezTo>
                  <a:cubicBezTo>
                    <a:pt x="23859" y="105952"/>
                    <a:pt x="29095" y="121463"/>
                    <a:pt x="34678" y="136826"/>
                  </a:cubicBezTo>
                  <a:cubicBezTo>
                    <a:pt x="41049" y="154461"/>
                    <a:pt x="46138" y="176048"/>
                    <a:pt x="63526" y="185977"/>
                  </a:cubicBezTo>
                  <a:cubicBezTo>
                    <a:pt x="73603" y="191757"/>
                    <a:pt x="87139" y="186274"/>
                    <a:pt x="90103" y="174961"/>
                  </a:cubicBezTo>
                  <a:cubicBezTo>
                    <a:pt x="95388" y="154708"/>
                    <a:pt x="82594" y="134701"/>
                    <a:pt x="74937" y="116622"/>
                  </a:cubicBezTo>
                  <a:cubicBezTo>
                    <a:pt x="68169" y="100617"/>
                    <a:pt x="61600" y="84513"/>
                    <a:pt x="55326" y="68261"/>
                  </a:cubicBezTo>
                  <a:cubicBezTo>
                    <a:pt x="48558" y="50773"/>
                    <a:pt x="43273" y="32199"/>
                    <a:pt x="32109" y="17083"/>
                  </a:cubicBezTo>
                  <a:cubicBezTo>
                    <a:pt x="29441" y="13477"/>
                    <a:pt x="27514" y="9328"/>
                    <a:pt x="23464" y="7006"/>
                  </a:cubicBezTo>
                  <a:cubicBezTo>
                    <a:pt x="19314" y="5722"/>
                    <a:pt x="18623" y="5228"/>
                    <a:pt x="21389" y="5672"/>
                  </a:cubicBezTo>
                  <a:cubicBezTo>
                    <a:pt x="20055" y="4091"/>
                    <a:pt x="18524" y="2758"/>
                    <a:pt x="16795" y="1622"/>
                  </a:cubicBezTo>
                  <a:cubicBezTo>
                    <a:pt x="14276" y="387"/>
                    <a:pt x="5483" y="-1490"/>
                    <a:pt x="3557" y="2017"/>
                  </a:cubicBezTo>
                  <a:lnTo>
                    <a:pt x="3557" y="2017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3" name="任意多边形: 形状 342"/>
            <p:cNvSpPr/>
            <p:nvPr/>
          </p:nvSpPr>
          <p:spPr>
            <a:xfrm flipH="1">
              <a:off x="244686" y="4869993"/>
              <a:ext cx="89663" cy="220333"/>
            </a:xfrm>
            <a:custGeom>
              <a:avLst/>
              <a:gdLst>
                <a:gd name="connsiteX0" fmla="*/ 76216 w 89663"/>
                <a:gd name="connsiteY0" fmla="*/ 1299 h 220333"/>
                <a:gd name="connsiteX1" fmla="*/ 71918 w 89663"/>
                <a:gd name="connsiteY1" fmla="*/ 6239 h 220333"/>
                <a:gd name="connsiteX2" fmla="*/ 69103 w 89663"/>
                <a:gd name="connsiteY2" fmla="*/ 8066 h 220333"/>
                <a:gd name="connsiteX3" fmla="*/ 58779 w 89663"/>
                <a:gd name="connsiteY3" fmla="*/ 19230 h 220333"/>
                <a:gd name="connsiteX4" fmla="*/ 64706 w 89663"/>
                <a:gd name="connsiteY4" fmla="*/ 13303 h 220333"/>
                <a:gd name="connsiteX5" fmla="*/ 44503 w 89663"/>
                <a:gd name="connsiteY5" fmla="*/ 46004 h 220333"/>
                <a:gd name="connsiteX6" fmla="*/ 30078 w 89663"/>
                <a:gd name="connsiteY6" fmla="*/ 83399 h 220333"/>
                <a:gd name="connsiteX7" fmla="*/ 18470 w 89663"/>
                <a:gd name="connsiteY7" fmla="*/ 117188 h 220333"/>
                <a:gd name="connsiteX8" fmla="*/ 14715 w 89663"/>
                <a:gd name="connsiteY8" fmla="*/ 165351 h 220333"/>
                <a:gd name="connsiteX9" fmla="*/ 11355 w 89663"/>
                <a:gd name="connsiteY9" fmla="*/ 152607 h 220333"/>
                <a:gd name="connsiteX10" fmla="*/ 10862 w 89663"/>
                <a:gd name="connsiteY10" fmla="*/ 161202 h 220333"/>
                <a:gd name="connsiteX11" fmla="*/ 28251 w 89663"/>
                <a:gd name="connsiteY11" fmla="*/ 138923 h 220333"/>
                <a:gd name="connsiteX12" fmla="*/ 8590 w 89663"/>
                <a:gd name="connsiteY12" fmla="*/ 156262 h 220333"/>
                <a:gd name="connsiteX13" fmla="*/ 1723 w 89663"/>
                <a:gd name="connsiteY13" fmla="*/ 176022 h 220333"/>
                <a:gd name="connsiteX14" fmla="*/ 12541 w 89663"/>
                <a:gd name="connsiteY14" fmla="*/ 216084 h 220333"/>
                <a:gd name="connsiteX15" fmla="*/ 30967 w 89663"/>
                <a:gd name="connsiteY15" fmla="*/ 218455 h 220333"/>
                <a:gd name="connsiteX16" fmla="*/ 54333 w 89663"/>
                <a:gd name="connsiteY16" fmla="*/ 190248 h 220333"/>
                <a:gd name="connsiteX17" fmla="*/ 54135 w 89663"/>
                <a:gd name="connsiteY17" fmla="*/ 149840 h 220333"/>
                <a:gd name="connsiteX18" fmla="*/ 54185 w 89663"/>
                <a:gd name="connsiteY18" fmla="*/ 172909 h 220333"/>
                <a:gd name="connsiteX19" fmla="*/ 58383 w 89663"/>
                <a:gd name="connsiteY19" fmla="*/ 165351 h 220333"/>
                <a:gd name="connsiteX20" fmla="*/ 42872 w 89663"/>
                <a:gd name="connsiteY20" fmla="*/ 177207 h 220333"/>
                <a:gd name="connsiteX21" fmla="*/ 65151 w 89663"/>
                <a:gd name="connsiteY21" fmla="*/ 152854 h 220333"/>
                <a:gd name="connsiteX22" fmla="*/ 70239 w 89663"/>
                <a:gd name="connsiteY22" fmla="*/ 134230 h 220333"/>
                <a:gd name="connsiteX23" fmla="*/ 78835 w 89663"/>
                <a:gd name="connsiteY23" fmla="*/ 98120 h 220333"/>
                <a:gd name="connsiteX24" fmla="*/ 86096 w 89663"/>
                <a:gd name="connsiteY24" fmla="*/ 61614 h 220333"/>
                <a:gd name="connsiteX25" fmla="*/ 86639 w 89663"/>
                <a:gd name="connsiteY25" fmla="*/ 19230 h 220333"/>
                <a:gd name="connsiteX26" fmla="*/ 88764 w 89663"/>
                <a:gd name="connsiteY26" fmla="*/ 27332 h 220333"/>
                <a:gd name="connsiteX27" fmla="*/ 85750 w 89663"/>
                <a:gd name="connsiteY27" fmla="*/ 12561 h 220333"/>
                <a:gd name="connsiteX28" fmla="*/ 83775 w 89663"/>
                <a:gd name="connsiteY28" fmla="*/ 9943 h 220333"/>
                <a:gd name="connsiteX29" fmla="*/ 84614 w 89663"/>
                <a:gd name="connsiteY29" fmla="*/ 10141 h 220333"/>
                <a:gd name="connsiteX30" fmla="*/ 83577 w 89663"/>
                <a:gd name="connsiteY30" fmla="*/ 3274 h 220333"/>
                <a:gd name="connsiteX31" fmla="*/ 76216 w 89663"/>
                <a:gd name="connsiteY31" fmla="*/ 1299 h 220333"/>
                <a:gd name="connsiteX32" fmla="*/ 76216 w 89663"/>
                <a:gd name="connsiteY32" fmla="*/ 1299 h 22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9663" h="220333">
                  <a:moveTo>
                    <a:pt x="76216" y="1299"/>
                  </a:moveTo>
                  <a:cubicBezTo>
                    <a:pt x="74784" y="2929"/>
                    <a:pt x="73400" y="4658"/>
                    <a:pt x="71918" y="6239"/>
                  </a:cubicBezTo>
                  <a:cubicBezTo>
                    <a:pt x="68906" y="9351"/>
                    <a:pt x="77353" y="3818"/>
                    <a:pt x="69103" y="8066"/>
                  </a:cubicBezTo>
                  <a:cubicBezTo>
                    <a:pt x="64262" y="10536"/>
                    <a:pt x="61694" y="14834"/>
                    <a:pt x="58779" y="19230"/>
                  </a:cubicBezTo>
                  <a:cubicBezTo>
                    <a:pt x="60754" y="17254"/>
                    <a:pt x="62731" y="15278"/>
                    <a:pt x="64706" y="13303"/>
                  </a:cubicBezTo>
                  <a:cubicBezTo>
                    <a:pt x="53740" y="20564"/>
                    <a:pt x="49344" y="34247"/>
                    <a:pt x="44503" y="46004"/>
                  </a:cubicBezTo>
                  <a:cubicBezTo>
                    <a:pt x="39365" y="58354"/>
                    <a:pt x="34623" y="70803"/>
                    <a:pt x="30078" y="83399"/>
                  </a:cubicBezTo>
                  <a:cubicBezTo>
                    <a:pt x="26027" y="94613"/>
                    <a:pt x="21927" y="105777"/>
                    <a:pt x="18470" y="117188"/>
                  </a:cubicBezTo>
                  <a:cubicBezTo>
                    <a:pt x="14023" y="131909"/>
                    <a:pt x="4193" y="151421"/>
                    <a:pt x="14715" y="165351"/>
                  </a:cubicBezTo>
                  <a:cubicBezTo>
                    <a:pt x="13579" y="161103"/>
                    <a:pt x="12492" y="156855"/>
                    <a:pt x="11355" y="152607"/>
                  </a:cubicBezTo>
                  <a:cubicBezTo>
                    <a:pt x="11207" y="155472"/>
                    <a:pt x="11011" y="158337"/>
                    <a:pt x="10862" y="161202"/>
                  </a:cubicBezTo>
                  <a:cubicBezTo>
                    <a:pt x="16641" y="153792"/>
                    <a:pt x="22421" y="146333"/>
                    <a:pt x="28251" y="138923"/>
                  </a:cubicBezTo>
                  <a:cubicBezTo>
                    <a:pt x="18963" y="142579"/>
                    <a:pt x="12986" y="147173"/>
                    <a:pt x="8590" y="156262"/>
                  </a:cubicBezTo>
                  <a:cubicBezTo>
                    <a:pt x="5576" y="162437"/>
                    <a:pt x="3551" y="169402"/>
                    <a:pt x="1723" y="176022"/>
                  </a:cubicBezTo>
                  <a:cubicBezTo>
                    <a:pt x="-2525" y="191483"/>
                    <a:pt x="1081" y="205018"/>
                    <a:pt x="12541" y="216084"/>
                  </a:cubicBezTo>
                  <a:cubicBezTo>
                    <a:pt x="17778" y="221122"/>
                    <a:pt x="24694" y="221369"/>
                    <a:pt x="30967" y="218455"/>
                  </a:cubicBezTo>
                  <a:cubicBezTo>
                    <a:pt x="43613" y="212576"/>
                    <a:pt x="50924" y="203981"/>
                    <a:pt x="54333" y="190248"/>
                  </a:cubicBezTo>
                  <a:cubicBezTo>
                    <a:pt x="57445" y="177652"/>
                    <a:pt x="62632" y="161399"/>
                    <a:pt x="54135" y="149840"/>
                  </a:cubicBezTo>
                  <a:cubicBezTo>
                    <a:pt x="54135" y="157547"/>
                    <a:pt x="54185" y="165203"/>
                    <a:pt x="54185" y="172909"/>
                  </a:cubicBezTo>
                  <a:cubicBezTo>
                    <a:pt x="55568" y="170390"/>
                    <a:pt x="56950" y="167871"/>
                    <a:pt x="58383" y="165351"/>
                  </a:cubicBezTo>
                  <a:cubicBezTo>
                    <a:pt x="53196" y="169303"/>
                    <a:pt x="48010" y="173255"/>
                    <a:pt x="42872" y="177207"/>
                  </a:cubicBezTo>
                  <a:cubicBezTo>
                    <a:pt x="55666" y="172416"/>
                    <a:pt x="61595" y="165845"/>
                    <a:pt x="65151" y="152854"/>
                  </a:cubicBezTo>
                  <a:cubicBezTo>
                    <a:pt x="66830" y="146629"/>
                    <a:pt x="68559" y="140454"/>
                    <a:pt x="70239" y="134230"/>
                  </a:cubicBezTo>
                  <a:cubicBezTo>
                    <a:pt x="73549" y="122276"/>
                    <a:pt x="76216" y="110223"/>
                    <a:pt x="78835" y="98120"/>
                  </a:cubicBezTo>
                  <a:cubicBezTo>
                    <a:pt x="81502" y="85968"/>
                    <a:pt x="84022" y="73865"/>
                    <a:pt x="86096" y="61614"/>
                  </a:cubicBezTo>
                  <a:cubicBezTo>
                    <a:pt x="88418" y="47882"/>
                    <a:pt x="92518" y="32420"/>
                    <a:pt x="86639" y="19230"/>
                  </a:cubicBezTo>
                  <a:cubicBezTo>
                    <a:pt x="87331" y="21947"/>
                    <a:pt x="88072" y="24664"/>
                    <a:pt x="88764" y="27332"/>
                  </a:cubicBezTo>
                  <a:cubicBezTo>
                    <a:pt x="88616" y="22046"/>
                    <a:pt x="88616" y="17205"/>
                    <a:pt x="85750" y="12561"/>
                  </a:cubicBezTo>
                  <a:cubicBezTo>
                    <a:pt x="85059" y="11672"/>
                    <a:pt x="84416" y="10833"/>
                    <a:pt x="83775" y="9943"/>
                  </a:cubicBezTo>
                  <a:cubicBezTo>
                    <a:pt x="84070" y="9993"/>
                    <a:pt x="84317" y="10042"/>
                    <a:pt x="84614" y="10141"/>
                  </a:cubicBezTo>
                  <a:cubicBezTo>
                    <a:pt x="84169" y="7918"/>
                    <a:pt x="83923" y="5547"/>
                    <a:pt x="83577" y="3274"/>
                  </a:cubicBezTo>
                  <a:cubicBezTo>
                    <a:pt x="83033" y="14"/>
                    <a:pt x="78340" y="-1122"/>
                    <a:pt x="76216" y="1299"/>
                  </a:cubicBezTo>
                  <a:lnTo>
                    <a:pt x="76216" y="1299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8" name="任意多边形: 形状 387"/>
            <p:cNvSpPr/>
            <p:nvPr/>
          </p:nvSpPr>
          <p:spPr>
            <a:xfrm flipH="1">
              <a:off x="0" y="5201040"/>
              <a:ext cx="171998" cy="119327"/>
            </a:xfrm>
            <a:custGeom>
              <a:avLst/>
              <a:gdLst>
                <a:gd name="connsiteX0" fmla="*/ 166538 w 171998"/>
                <a:gd name="connsiteY0" fmla="*/ 0 h 119327"/>
                <a:gd name="connsiteX1" fmla="*/ 138529 w 171998"/>
                <a:gd name="connsiteY1" fmla="*/ 4779 h 119327"/>
                <a:gd name="connsiteX2" fmla="*/ 87550 w 171998"/>
                <a:gd name="connsiteY2" fmla="*/ 21674 h 119327"/>
                <a:gd name="connsiteX3" fmla="*/ 40029 w 171998"/>
                <a:gd name="connsiteY3" fmla="*/ 42569 h 119327"/>
                <a:gd name="connsiteX4" fmla="*/ 16959 w 171998"/>
                <a:gd name="connsiteY4" fmla="*/ 58525 h 119327"/>
                <a:gd name="connsiteX5" fmla="*/ 1053 w 171998"/>
                <a:gd name="connsiteY5" fmla="*/ 86435 h 119327"/>
                <a:gd name="connsiteX6" fmla="*/ 39880 w 171998"/>
                <a:gd name="connsiteY6" fmla="*/ 116370 h 119327"/>
                <a:gd name="connsiteX7" fmla="*/ 40227 w 171998"/>
                <a:gd name="connsiteY7" fmla="*/ 116074 h 119327"/>
                <a:gd name="connsiteX8" fmla="*/ 50303 w 171998"/>
                <a:gd name="connsiteY8" fmla="*/ 111628 h 119327"/>
                <a:gd name="connsiteX9" fmla="*/ 59343 w 171998"/>
                <a:gd name="connsiteY9" fmla="*/ 104762 h 119327"/>
                <a:gd name="connsiteX10" fmla="*/ 60628 w 171998"/>
                <a:gd name="connsiteY10" fmla="*/ 103527 h 119327"/>
                <a:gd name="connsiteX11" fmla="*/ 62110 w 171998"/>
                <a:gd name="connsiteY11" fmla="*/ 102490 h 119327"/>
                <a:gd name="connsiteX12" fmla="*/ 67149 w 171998"/>
                <a:gd name="connsiteY12" fmla="*/ 99130 h 119327"/>
                <a:gd name="connsiteX13" fmla="*/ 77769 w 171998"/>
                <a:gd name="connsiteY13" fmla="*/ 93005 h 119327"/>
                <a:gd name="connsiteX14" fmla="*/ 118473 w 171998"/>
                <a:gd name="connsiteY14" fmla="*/ 74678 h 119327"/>
                <a:gd name="connsiteX15" fmla="*/ 161549 w 171998"/>
                <a:gd name="connsiteY15" fmla="*/ 52399 h 119327"/>
                <a:gd name="connsiteX16" fmla="*/ 171998 w 171998"/>
                <a:gd name="connsiteY16" fmla="*/ 44489 h 119327"/>
                <a:gd name="connsiteX17" fmla="*/ 171998 w 171998"/>
                <a:gd name="connsiteY17" fmla="*/ 821 h 11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1998" h="119327">
                  <a:moveTo>
                    <a:pt x="166538" y="0"/>
                  </a:moveTo>
                  <a:cubicBezTo>
                    <a:pt x="156522" y="186"/>
                    <a:pt x="145790" y="2952"/>
                    <a:pt x="138529" y="4779"/>
                  </a:cubicBezTo>
                  <a:cubicBezTo>
                    <a:pt x="121141" y="9126"/>
                    <a:pt x="104148" y="15054"/>
                    <a:pt x="87550" y="21674"/>
                  </a:cubicBezTo>
                  <a:cubicBezTo>
                    <a:pt x="71495" y="28046"/>
                    <a:pt x="55144" y="34122"/>
                    <a:pt x="40029" y="42569"/>
                  </a:cubicBezTo>
                  <a:cubicBezTo>
                    <a:pt x="31927" y="47064"/>
                    <a:pt x="23925" y="52399"/>
                    <a:pt x="16959" y="58525"/>
                  </a:cubicBezTo>
                  <a:cubicBezTo>
                    <a:pt x="8265" y="66182"/>
                    <a:pt x="4165" y="75469"/>
                    <a:pt x="1053" y="86435"/>
                  </a:cubicBezTo>
                  <a:cubicBezTo>
                    <a:pt x="-5517" y="109553"/>
                    <a:pt x="20022" y="126398"/>
                    <a:pt x="39880" y="116370"/>
                  </a:cubicBezTo>
                  <a:cubicBezTo>
                    <a:pt x="43091" y="114790"/>
                    <a:pt x="43239" y="114691"/>
                    <a:pt x="40227" y="116074"/>
                  </a:cubicBezTo>
                  <a:cubicBezTo>
                    <a:pt x="43734" y="114938"/>
                    <a:pt x="47092" y="113456"/>
                    <a:pt x="50303" y="111628"/>
                  </a:cubicBezTo>
                  <a:cubicBezTo>
                    <a:pt x="53366" y="109406"/>
                    <a:pt x="56379" y="107083"/>
                    <a:pt x="59343" y="104762"/>
                  </a:cubicBezTo>
                  <a:cubicBezTo>
                    <a:pt x="61962" y="102589"/>
                    <a:pt x="62407" y="102193"/>
                    <a:pt x="60628" y="103527"/>
                  </a:cubicBezTo>
                  <a:cubicBezTo>
                    <a:pt x="58849" y="104811"/>
                    <a:pt x="59343" y="104466"/>
                    <a:pt x="62110" y="102490"/>
                  </a:cubicBezTo>
                  <a:cubicBezTo>
                    <a:pt x="63789" y="101354"/>
                    <a:pt x="65469" y="100218"/>
                    <a:pt x="67149" y="99130"/>
                  </a:cubicBezTo>
                  <a:cubicBezTo>
                    <a:pt x="70606" y="96957"/>
                    <a:pt x="74163" y="94932"/>
                    <a:pt x="77769" y="93005"/>
                  </a:cubicBezTo>
                  <a:cubicBezTo>
                    <a:pt x="90958" y="86040"/>
                    <a:pt x="104889" y="80705"/>
                    <a:pt x="118473" y="74678"/>
                  </a:cubicBezTo>
                  <a:cubicBezTo>
                    <a:pt x="133194" y="68158"/>
                    <a:pt x="147915" y="60945"/>
                    <a:pt x="161549" y="52399"/>
                  </a:cubicBezTo>
                  <a:lnTo>
                    <a:pt x="171998" y="44489"/>
                  </a:lnTo>
                  <a:lnTo>
                    <a:pt x="171998" y="821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6" name="任意多边形: 形状 345"/>
            <p:cNvSpPr/>
            <p:nvPr/>
          </p:nvSpPr>
          <p:spPr>
            <a:xfrm flipH="1">
              <a:off x="373497" y="5976303"/>
              <a:ext cx="215326" cy="86176"/>
            </a:xfrm>
            <a:custGeom>
              <a:avLst/>
              <a:gdLst>
                <a:gd name="connsiteX0" fmla="*/ 1350 w 215326"/>
                <a:gd name="connsiteY0" fmla="*/ 17573 h 86176"/>
                <a:gd name="connsiteX1" fmla="*/ 9847 w 215326"/>
                <a:gd name="connsiteY1" fmla="*/ 25328 h 86176"/>
                <a:gd name="connsiteX2" fmla="*/ 20022 w 215326"/>
                <a:gd name="connsiteY2" fmla="*/ 33034 h 86176"/>
                <a:gd name="connsiteX3" fmla="*/ 44968 w 215326"/>
                <a:gd name="connsiteY3" fmla="*/ 43705 h 86176"/>
                <a:gd name="connsiteX4" fmla="*/ 95454 w 215326"/>
                <a:gd name="connsiteY4" fmla="*/ 59561 h 86176"/>
                <a:gd name="connsiteX5" fmla="*/ 143173 w 215326"/>
                <a:gd name="connsiteY5" fmla="*/ 75270 h 86176"/>
                <a:gd name="connsiteX6" fmla="*/ 168564 w 215326"/>
                <a:gd name="connsiteY6" fmla="*/ 82778 h 86176"/>
                <a:gd name="connsiteX7" fmla="*/ 184717 w 215326"/>
                <a:gd name="connsiteY7" fmla="*/ 86138 h 86176"/>
                <a:gd name="connsiteX8" fmla="*/ 204081 w 215326"/>
                <a:gd name="connsiteY8" fmla="*/ 81099 h 86176"/>
                <a:gd name="connsiteX9" fmla="*/ 212233 w 215326"/>
                <a:gd name="connsiteY9" fmla="*/ 50719 h 86176"/>
                <a:gd name="connsiteX10" fmla="*/ 199191 w 215326"/>
                <a:gd name="connsiteY10" fmla="*/ 37332 h 86176"/>
                <a:gd name="connsiteX11" fmla="*/ 183729 w 215326"/>
                <a:gd name="connsiteY11" fmla="*/ 31750 h 86176"/>
                <a:gd name="connsiteX12" fmla="*/ 157993 w 215326"/>
                <a:gd name="connsiteY12" fmla="*/ 25476 h 86176"/>
                <a:gd name="connsiteX13" fmla="*/ 107458 w 215326"/>
                <a:gd name="connsiteY13" fmla="*/ 14806 h 86176"/>
                <a:gd name="connsiteX14" fmla="*/ 58553 w 215326"/>
                <a:gd name="connsiteY14" fmla="*/ 3593 h 86176"/>
                <a:gd name="connsiteX15" fmla="*/ 30248 w 215326"/>
                <a:gd name="connsiteY15" fmla="*/ 36 h 86176"/>
                <a:gd name="connsiteX16" fmla="*/ 17059 w 215326"/>
                <a:gd name="connsiteY16" fmla="*/ 1469 h 86176"/>
                <a:gd name="connsiteX17" fmla="*/ 4956 w 215326"/>
                <a:gd name="connsiteY17" fmla="*/ 3988 h 86176"/>
                <a:gd name="connsiteX18" fmla="*/ 1350 w 215326"/>
                <a:gd name="connsiteY18" fmla="*/ 17573 h 86176"/>
                <a:gd name="connsiteX19" fmla="*/ 1350 w 215326"/>
                <a:gd name="connsiteY19" fmla="*/ 17573 h 8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5326" h="86176">
                  <a:moveTo>
                    <a:pt x="1350" y="17573"/>
                  </a:moveTo>
                  <a:cubicBezTo>
                    <a:pt x="3918" y="21179"/>
                    <a:pt x="6437" y="22809"/>
                    <a:pt x="9847" y="25328"/>
                  </a:cubicBezTo>
                  <a:cubicBezTo>
                    <a:pt x="13354" y="27946"/>
                    <a:pt x="16120" y="30861"/>
                    <a:pt x="20022" y="33034"/>
                  </a:cubicBezTo>
                  <a:cubicBezTo>
                    <a:pt x="27976" y="37431"/>
                    <a:pt x="36571" y="40246"/>
                    <a:pt x="44968" y="43705"/>
                  </a:cubicBezTo>
                  <a:cubicBezTo>
                    <a:pt x="61122" y="50373"/>
                    <a:pt x="78659" y="54572"/>
                    <a:pt x="95454" y="59561"/>
                  </a:cubicBezTo>
                  <a:cubicBezTo>
                    <a:pt x="111558" y="64353"/>
                    <a:pt x="127069" y="70528"/>
                    <a:pt x="143173" y="75270"/>
                  </a:cubicBezTo>
                  <a:cubicBezTo>
                    <a:pt x="151620" y="77789"/>
                    <a:pt x="160117" y="80259"/>
                    <a:pt x="168564" y="82778"/>
                  </a:cubicBezTo>
                  <a:cubicBezTo>
                    <a:pt x="173850" y="84360"/>
                    <a:pt x="179136" y="85792"/>
                    <a:pt x="184717" y="86138"/>
                  </a:cubicBezTo>
                  <a:cubicBezTo>
                    <a:pt x="191731" y="86533"/>
                    <a:pt x="197807" y="83816"/>
                    <a:pt x="204081" y="81099"/>
                  </a:cubicBezTo>
                  <a:cubicBezTo>
                    <a:pt x="214257" y="76703"/>
                    <a:pt x="218851" y="59611"/>
                    <a:pt x="212233" y="50719"/>
                  </a:cubicBezTo>
                  <a:cubicBezTo>
                    <a:pt x="208330" y="45483"/>
                    <a:pt x="204872" y="40790"/>
                    <a:pt x="199191" y="37332"/>
                  </a:cubicBezTo>
                  <a:cubicBezTo>
                    <a:pt x="194449" y="34467"/>
                    <a:pt x="189065" y="33034"/>
                    <a:pt x="183729" y="31750"/>
                  </a:cubicBezTo>
                  <a:cubicBezTo>
                    <a:pt x="175134" y="29675"/>
                    <a:pt x="166588" y="27601"/>
                    <a:pt x="157993" y="25476"/>
                  </a:cubicBezTo>
                  <a:cubicBezTo>
                    <a:pt x="141197" y="21376"/>
                    <a:pt x="124253" y="18808"/>
                    <a:pt x="107458" y="14806"/>
                  </a:cubicBezTo>
                  <a:cubicBezTo>
                    <a:pt x="91305" y="10904"/>
                    <a:pt x="74954" y="6260"/>
                    <a:pt x="58553" y="3593"/>
                  </a:cubicBezTo>
                  <a:cubicBezTo>
                    <a:pt x="49168" y="2061"/>
                    <a:pt x="39732" y="579"/>
                    <a:pt x="30248" y="36"/>
                  </a:cubicBezTo>
                  <a:cubicBezTo>
                    <a:pt x="25604" y="-211"/>
                    <a:pt x="21603" y="876"/>
                    <a:pt x="17059" y="1469"/>
                  </a:cubicBezTo>
                  <a:cubicBezTo>
                    <a:pt x="12661" y="2012"/>
                    <a:pt x="9154" y="2061"/>
                    <a:pt x="4956" y="3988"/>
                  </a:cubicBezTo>
                  <a:cubicBezTo>
                    <a:pt x="411" y="6112"/>
                    <a:pt x="-1515" y="13423"/>
                    <a:pt x="1350" y="17573"/>
                  </a:cubicBezTo>
                  <a:lnTo>
                    <a:pt x="1350" y="17573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0" name="任意多边形: 形状 389"/>
            <p:cNvSpPr/>
            <p:nvPr/>
          </p:nvSpPr>
          <p:spPr>
            <a:xfrm flipH="1">
              <a:off x="0" y="5548823"/>
              <a:ext cx="824690" cy="584005"/>
            </a:xfrm>
            <a:custGeom>
              <a:avLst/>
              <a:gdLst>
                <a:gd name="connsiteX0" fmla="*/ 1535 w 824690"/>
                <a:gd name="connsiteY0" fmla="*/ 119 h 584005"/>
                <a:gd name="connsiteX1" fmla="*/ 547 w 824690"/>
                <a:gd name="connsiteY1" fmla="*/ 1898 h 584005"/>
                <a:gd name="connsiteX2" fmla="*/ 70150 w 824690"/>
                <a:gd name="connsiteY2" fmla="*/ 36131 h 584005"/>
                <a:gd name="connsiteX3" fmla="*/ 137628 w 824690"/>
                <a:gd name="connsiteY3" fmla="*/ 74267 h 584005"/>
                <a:gd name="connsiteX4" fmla="*/ 272239 w 824690"/>
                <a:gd name="connsiteY4" fmla="*/ 151576 h 584005"/>
                <a:gd name="connsiteX5" fmla="*/ 529508 w 824690"/>
                <a:gd name="connsiteY5" fmla="*/ 325212 h 584005"/>
                <a:gd name="connsiteX6" fmla="*/ 767856 w 824690"/>
                <a:gd name="connsiteY6" fmla="*/ 525276 h 584005"/>
                <a:gd name="connsiteX7" fmla="*/ 824690 w 824690"/>
                <a:gd name="connsiteY7" fmla="*/ 584005 h 584005"/>
                <a:gd name="connsiteX8" fmla="*/ 824690 w 824690"/>
                <a:gd name="connsiteY8" fmla="*/ 557684 h 584005"/>
                <a:gd name="connsiteX9" fmla="*/ 807918 w 824690"/>
                <a:gd name="connsiteY9" fmla="*/ 539898 h 584005"/>
                <a:gd name="connsiteX10" fmla="*/ 571002 w 824690"/>
                <a:gd name="connsiteY10" fmla="*/ 337117 h 584005"/>
                <a:gd name="connsiteX11" fmla="*/ 313537 w 824690"/>
                <a:gd name="connsiteY11" fmla="*/ 160270 h 584005"/>
                <a:gd name="connsiteX12" fmla="*/ 178778 w 824690"/>
                <a:gd name="connsiteY12" fmla="*/ 83258 h 584005"/>
                <a:gd name="connsiteX13" fmla="*/ 36855 w 824690"/>
                <a:gd name="connsiteY13" fmla="*/ 16273 h 584005"/>
                <a:gd name="connsiteX14" fmla="*/ 1535 w 824690"/>
                <a:gd name="connsiteY14" fmla="*/ 119 h 58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4690" h="584005">
                  <a:moveTo>
                    <a:pt x="1535" y="119"/>
                  </a:moveTo>
                  <a:cubicBezTo>
                    <a:pt x="399" y="-473"/>
                    <a:pt x="-688" y="1305"/>
                    <a:pt x="547" y="1898"/>
                  </a:cubicBezTo>
                  <a:cubicBezTo>
                    <a:pt x="23912" y="12914"/>
                    <a:pt x="47377" y="23880"/>
                    <a:pt x="70150" y="36131"/>
                  </a:cubicBezTo>
                  <a:cubicBezTo>
                    <a:pt x="92922" y="48332"/>
                    <a:pt x="115053" y="61769"/>
                    <a:pt x="137628" y="74267"/>
                  </a:cubicBezTo>
                  <a:cubicBezTo>
                    <a:pt x="182878" y="99312"/>
                    <a:pt x="227879" y="124900"/>
                    <a:pt x="272239" y="151576"/>
                  </a:cubicBezTo>
                  <a:cubicBezTo>
                    <a:pt x="360959" y="204926"/>
                    <a:pt x="446864" y="262920"/>
                    <a:pt x="529508" y="325212"/>
                  </a:cubicBezTo>
                  <a:cubicBezTo>
                    <a:pt x="612349" y="387652"/>
                    <a:pt x="691930" y="454538"/>
                    <a:pt x="767856" y="525276"/>
                  </a:cubicBezTo>
                  <a:lnTo>
                    <a:pt x="824690" y="584005"/>
                  </a:lnTo>
                  <a:lnTo>
                    <a:pt x="824690" y="557684"/>
                  </a:lnTo>
                  <a:lnTo>
                    <a:pt x="807918" y="539898"/>
                  </a:lnTo>
                  <a:cubicBezTo>
                    <a:pt x="732634" y="468171"/>
                    <a:pt x="653547" y="400396"/>
                    <a:pt x="571002" y="337117"/>
                  </a:cubicBezTo>
                  <a:cubicBezTo>
                    <a:pt x="488358" y="273689"/>
                    <a:pt x="402455" y="214608"/>
                    <a:pt x="313537" y="160270"/>
                  </a:cubicBezTo>
                  <a:cubicBezTo>
                    <a:pt x="269374" y="133298"/>
                    <a:pt x="224471" y="107512"/>
                    <a:pt x="178778" y="83258"/>
                  </a:cubicBezTo>
                  <a:cubicBezTo>
                    <a:pt x="132540" y="58657"/>
                    <a:pt x="84277" y="38354"/>
                    <a:pt x="36855" y="16273"/>
                  </a:cubicBezTo>
                  <a:cubicBezTo>
                    <a:pt x="25098" y="10790"/>
                    <a:pt x="13342" y="5405"/>
                    <a:pt x="1535" y="11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18" name="任意多边形: 形状 317"/>
            <p:cNvSpPr/>
            <p:nvPr/>
          </p:nvSpPr>
          <p:spPr>
            <a:xfrm flipH="1">
              <a:off x="152976" y="4966230"/>
              <a:ext cx="526415" cy="1009222"/>
            </a:xfrm>
            <a:custGeom>
              <a:avLst/>
              <a:gdLst>
                <a:gd name="connsiteX0" fmla="*/ 526230 w 526415"/>
                <a:gd name="connsiteY0" fmla="*/ 1006503 h 1009222"/>
                <a:gd name="connsiteX1" fmla="*/ 502815 w 526415"/>
                <a:gd name="connsiteY1" fmla="*/ 954585 h 1009222"/>
                <a:gd name="connsiteX2" fmla="*/ 477374 w 526415"/>
                <a:gd name="connsiteY2" fmla="*/ 907311 h 1009222"/>
                <a:gd name="connsiteX3" fmla="*/ 421208 w 526415"/>
                <a:gd name="connsiteY3" fmla="*/ 811823 h 1009222"/>
                <a:gd name="connsiteX4" fmla="*/ 303689 w 526415"/>
                <a:gd name="connsiteY4" fmla="*/ 623269 h 1009222"/>
                <a:gd name="connsiteX5" fmla="*/ 90683 w 526415"/>
                <a:gd name="connsiteY5" fmla="*/ 238700 h 1009222"/>
                <a:gd name="connsiteX6" fmla="*/ 46668 w 526415"/>
                <a:gd name="connsiteY6" fmla="*/ 124491 h 1009222"/>
                <a:gd name="connsiteX7" fmla="*/ 11792 w 526415"/>
                <a:gd name="connsiteY7" fmla="*/ 4403 h 1009222"/>
                <a:gd name="connsiteX8" fmla="*/ 85 w 526415"/>
                <a:gd name="connsiteY8" fmla="*/ 7416 h 1009222"/>
                <a:gd name="connsiteX9" fmla="*/ 27896 w 526415"/>
                <a:gd name="connsiteY9" fmla="*/ 114858 h 1009222"/>
                <a:gd name="connsiteX10" fmla="*/ 65143 w 526415"/>
                <a:gd name="connsiteY10" fmla="*/ 215928 h 1009222"/>
                <a:gd name="connsiteX11" fmla="*/ 161322 w 526415"/>
                <a:gd name="connsiteY11" fmla="*/ 413769 h 1009222"/>
                <a:gd name="connsiteX12" fmla="*/ 394336 w 526415"/>
                <a:gd name="connsiteY12" fmla="*/ 794287 h 1009222"/>
                <a:gd name="connsiteX13" fmla="*/ 458257 w 526415"/>
                <a:gd name="connsiteY13" fmla="*/ 900000 h 1009222"/>
                <a:gd name="connsiteX14" fmla="*/ 490119 w 526415"/>
                <a:gd name="connsiteY14" fmla="*/ 954535 h 1009222"/>
                <a:gd name="connsiteX15" fmla="*/ 523068 w 526415"/>
                <a:gd name="connsiteY15" fmla="*/ 1008232 h 1009222"/>
                <a:gd name="connsiteX16" fmla="*/ 526230 w 526415"/>
                <a:gd name="connsiteY16" fmla="*/ 1006503 h 1009222"/>
                <a:gd name="connsiteX17" fmla="*/ 526230 w 526415"/>
                <a:gd name="connsiteY17" fmla="*/ 1006503 h 100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6415" h="1009222">
                  <a:moveTo>
                    <a:pt x="526230" y="1006503"/>
                  </a:moveTo>
                  <a:cubicBezTo>
                    <a:pt x="518424" y="989164"/>
                    <a:pt x="511460" y="971628"/>
                    <a:pt x="502815" y="954585"/>
                  </a:cubicBezTo>
                  <a:cubicBezTo>
                    <a:pt x="494663" y="938629"/>
                    <a:pt x="486167" y="922920"/>
                    <a:pt x="477374" y="907311"/>
                  </a:cubicBezTo>
                  <a:cubicBezTo>
                    <a:pt x="459195" y="875152"/>
                    <a:pt x="440424" y="843388"/>
                    <a:pt x="421208" y="811823"/>
                  </a:cubicBezTo>
                  <a:cubicBezTo>
                    <a:pt x="382776" y="748543"/>
                    <a:pt x="343059" y="686005"/>
                    <a:pt x="303689" y="623269"/>
                  </a:cubicBezTo>
                  <a:cubicBezTo>
                    <a:pt x="225787" y="499179"/>
                    <a:pt x="149219" y="373361"/>
                    <a:pt x="90683" y="238700"/>
                  </a:cubicBezTo>
                  <a:cubicBezTo>
                    <a:pt x="74430" y="201305"/>
                    <a:pt x="59611" y="163219"/>
                    <a:pt x="46668" y="124491"/>
                  </a:cubicBezTo>
                  <a:cubicBezTo>
                    <a:pt x="33429" y="84873"/>
                    <a:pt x="23648" y="44415"/>
                    <a:pt x="11792" y="4403"/>
                  </a:cubicBezTo>
                  <a:cubicBezTo>
                    <a:pt x="9520" y="-3205"/>
                    <a:pt x="-1051" y="-142"/>
                    <a:pt x="85" y="7416"/>
                  </a:cubicBezTo>
                  <a:cubicBezTo>
                    <a:pt x="5617" y="44070"/>
                    <a:pt x="16535" y="79637"/>
                    <a:pt x="27896" y="114858"/>
                  </a:cubicBezTo>
                  <a:cubicBezTo>
                    <a:pt x="38912" y="149042"/>
                    <a:pt x="51459" y="182732"/>
                    <a:pt x="65143" y="215928"/>
                  </a:cubicBezTo>
                  <a:cubicBezTo>
                    <a:pt x="93054" y="283801"/>
                    <a:pt x="125854" y="349551"/>
                    <a:pt x="161322" y="413769"/>
                  </a:cubicBezTo>
                  <a:cubicBezTo>
                    <a:pt x="233296" y="544033"/>
                    <a:pt x="315940" y="667876"/>
                    <a:pt x="394336" y="794287"/>
                  </a:cubicBezTo>
                  <a:cubicBezTo>
                    <a:pt x="416021" y="829261"/>
                    <a:pt x="437411" y="864482"/>
                    <a:pt x="458257" y="900000"/>
                  </a:cubicBezTo>
                  <a:cubicBezTo>
                    <a:pt x="468927" y="918129"/>
                    <a:pt x="479697" y="936258"/>
                    <a:pt x="490119" y="954535"/>
                  </a:cubicBezTo>
                  <a:cubicBezTo>
                    <a:pt x="500592" y="972813"/>
                    <a:pt x="512398" y="990152"/>
                    <a:pt x="523068" y="1008232"/>
                  </a:cubicBezTo>
                  <a:cubicBezTo>
                    <a:pt x="524303" y="1010405"/>
                    <a:pt x="527168" y="1008627"/>
                    <a:pt x="526230" y="1006503"/>
                  </a:cubicBezTo>
                  <a:lnTo>
                    <a:pt x="526230" y="100650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19" name="任意多边形: 形状 318"/>
            <p:cNvSpPr/>
            <p:nvPr/>
          </p:nvSpPr>
          <p:spPr>
            <a:xfrm flipH="1">
              <a:off x="215489" y="4806572"/>
              <a:ext cx="155472" cy="822953"/>
            </a:xfrm>
            <a:custGeom>
              <a:avLst/>
              <a:gdLst>
                <a:gd name="connsiteX0" fmla="*/ 152544 w 155472"/>
                <a:gd name="connsiteY0" fmla="*/ 749 h 822953"/>
                <a:gd name="connsiteX1" fmla="*/ 115248 w 155472"/>
                <a:gd name="connsiteY1" fmla="*/ 74797 h 822953"/>
                <a:gd name="connsiteX2" fmla="*/ 85955 w 155472"/>
                <a:gd name="connsiteY2" fmla="*/ 151662 h 822953"/>
                <a:gd name="connsiteX3" fmla="*/ 40261 w 155472"/>
                <a:gd name="connsiteY3" fmla="*/ 310379 h 822953"/>
                <a:gd name="connsiteX4" fmla="*/ 248 w 155472"/>
                <a:gd name="connsiteY4" fmla="*/ 637052 h 822953"/>
                <a:gd name="connsiteX5" fmla="*/ 1335 w 155472"/>
                <a:gd name="connsiteY5" fmla="*/ 729873 h 822953"/>
                <a:gd name="connsiteX6" fmla="*/ 3953 w 155472"/>
                <a:gd name="connsiteY6" fmla="*/ 776208 h 822953"/>
                <a:gd name="connsiteX7" fmla="*/ 11412 w 155472"/>
                <a:gd name="connsiteY7" fmla="*/ 820717 h 822953"/>
                <a:gd name="connsiteX8" fmla="*/ 19711 w 155472"/>
                <a:gd name="connsiteY8" fmla="*/ 819629 h 822953"/>
                <a:gd name="connsiteX9" fmla="*/ 19810 w 155472"/>
                <a:gd name="connsiteY9" fmla="*/ 780407 h 822953"/>
                <a:gd name="connsiteX10" fmla="*/ 17290 w 155472"/>
                <a:gd name="connsiteY10" fmla="*/ 739505 h 822953"/>
                <a:gd name="connsiteX11" fmla="*/ 15513 w 155472"/>
                <a:gd name="connsiteY11" fmla="*/ 657602 h 822953"/>
                <a:gd name="connsiteX12" fmla="*/ 24799 w 155472"/>
                <a:gd name="connsiteY12" fmla="*/ 494093 h 822953"/>
                <a:gd name="connsiteX13" fmla="*/ 93266 w 155472"/>
                <a:gd name="connsiteY13" fmla="*/ 174780 h 822953"/>
                <a:gd name="connsiteX14" fmla="*/ 123646 w 155472"/>
                <a:gd name="connsiteY14" fmla="*/ 88530 h 822953"/>
                <a:gd name="connsiteX15" fmla="*/ 155359 w 155472"/>
                <a:gd name="connsiteY15" fmla="*/ 1885 h 822953"/>
                <a:gd name="connsiteX16" fmla="*/ 152544 w 155472"/>
                <a:gd name="connsiteY16" fmla="*/ 749 h 822953"/>
                <a:gd name="connsiteX17" fmla="*/ 152544 w 155472"/>
                <a:gd name="connsiteY17" fmla="*/ 749 h 822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472" h="822953">
                  <a:moveTo>
                    <a:pt x="152544" y="749"/>
                  </a:moveTo>
                  <a:cubicBezTo>
                    <a:pt x="139453" y="25102"/>
                    <a:pt x="126066" y="49258"/>
                    <a:pt x="115248" y="74797"/>
                  </a:cubicBezTo>
                  <a:cubicBezTo>
                    <a:pt x="104578" y="100040"/>
                    <a:pt x="94945" y="125777"/>
                    <a:pt x="85955" y="151662"/>
                  </a:cubicBezTo>
                  <a:cubicBezTo>
                    <a:pt x="67874" y="203728"/>
                    <a:pt x="52561" y="256683"/>
                    <a:pt x="40261" y="310379"/>
                  </a:cubicBezTo>
                  <a:cubicBezTo>
                    <a:pt x="15759" y="417475"/>
                    <a:pt x="2273" y="527190"/>
                    <a:pt x="248" y="637052"/>
                  </a:cubicBezTo>
                  <a:cubicBezTo>
                    <a:pt x="-296" y="667976"/>
                    <a:pt x="50" y="698949"/>
                    <a:pt x="1335" y="729873"/>
                  </a:cubicBezTo>
                  <a:cubicBezTo>
                    <a:pt x="1977" y="745334"/>
                    <a:pt x="2817" y="760796"/>
                    <a:pt x="3953" y="776208"/>
                  </a:cubicBezTo>
                  <a:cubicBezTo>
                    <a:pt x="5039" y="791374"/>
                    <a:pt x="4842" y="806835"/>
                    <a:pt x="11412" y="820717"/>
                  </a:cubicBezTo>
                  <a:cubicBezTo>
                    <a:pt x="13092" y="824323"/>
                    <a:pt x="18822" y="823285"/>
                    <a:pt x="19711" y="819629"/>
                  </a:cubicBezTo>
                  <a:cubicBezTo>
                    <a:pt x="22972" y="806539"/>
                    <a:pt x="20797" y="793745"/>
                    <a:pt x="19810" y="780407"/>
                  </a:cubicBezTo>
                  <a:cubicBezTo>
                    <a:pt x="18822" y="766773"/>
                    <a:pt x="17982" y="753139"/>
                    <a:pt x="17290" y="739505"/>
                  </a:cubicBezTo>
                  <a:cubicBezTo>
                    <a:pt x="16006" y="712237"/>
                    <a:pt x="15414" y="684919"/>
                    <a:pt x="15513" y="657602"/>
                  </a:cubicBezTo>
                  <a:cubicBezTo>
                    <a:pt x="15759" y="602967"/>
                    <a:pt x="18871" y="548382"/>
                    <a:pt x="24799" y="494093"/>
                  </a:cubicBezTo>
                  <a:cubicBezTo>
                    <a:pt x="36606" y="385762"/>
                    <a:pt x="59872" y="278517"/>
                    <a:pt x="93266" y="174780"/>
                  </a:cubicBezTo>
                  <a:cubicBezTo>
                    <a:pt x="102602" y="145783"/>
                    <a:pt x="112778" y="117033"/>
                    <a:pt x="123646" y="88530"/>
                  </a:cubicBezTo>
                  <a:cubicBezTo>
                    <a:pt x="134612" y="59780"/>
                    <a:pt x="144097" y="30487"/>
                    <a:pt x="155359" y="1885"/>
                  </a:cubicBezTo>
                  <a:cubicBezTo>
                    <a:pt x="156051" y="255"/>
                    <a:pt x="153384" y="-782"/>
                    <a:pt x="152544" y="749"/>
                  </a:cubicBezTo>
                  <a:lnTo>
                    <a:pt x="152544" y="74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2" name="任意多边形: 形状 391"/>
            <p:cNvSpPr/>
            <p:nvPr/>
          </p:nvSpPr>
          <p:spPr>
            <a:xfrm flipH="1">
              <a:off x="0" y="5960638"/>
              <a:ext cx="624552" cy="193035"/>
            </a:xfrm>
            <a:custGeom>
              <a:avLst/>
              <a:gdLst>
                <a:gd name="connsiteX0" fmla="*/ 1412 w 624552"/>
                <a:gd name="connsiteY0" fmla="*/ 92 h 193035"/>
                <a:gd name="connsiteX1" fmla="*/ 573 w 624552"/>
                <a:gd name="connsiteY1" fmla="*/ 2117 h 193035"/>
                <a:gd name="connsiteX2" fmla="*/ 135530 w 624552"/>
                <a:gd name="connsiteY2" fmla="*/ 52207 h 193035"/>
                <a:gd name="connsiteX3" fmla="*/ 278885 w 624552"/>
                <a:gd name="connsiteY3" fmla="*/ 84267 h 193035"/>
                <a:gd name="connsiteX4" fmla="*/ 550330 w 624552"/>
                <a:gd name="connsiteY4" fmla="*/ 156784 h 193035"/>
                <a:gd name="connsiteX5" fmla="*/ 621266 w 624552"/>
                <a:gd name="connsiteY5" fmla="*/ 191017 h 193035"/>
                <a:gd name="connsiteX6" fmla="*/ 624552 w 624552"/>
                <a:gd name="connsiteY6" fmla="*/ 193035 h 193035"/>
                <a:gd name="connsiteX7" fmla="*/ 624552 w 624552"/>
                <a:gd name="connsiteY7" fmla="*/ 176528 h 193035"/>
                <a:gd name="connsiteX8" fmla="*/ 576512 w 624552"/>
                <a:gd name="connsiteY8" fmla="*/ 151894 h 193035"/>
                <a:gd name="connsiteX9" fmla="*/ 444963 w 624552"/>
                <a:gd name="connsiteY9" fmla="*/ 106348 h 193035"/>
                <a:gd name="connsiteX10" fmla="*/ 160081 w 624552"/>
                <a:gd name="connsiteY10" fmla="*/ 45538 h 193035"/>
                <a:gd name="connsiteX11" fmla="*/ 1412 w 624552"/>
                <a:gd name="connsiteY11" fmla="*/ 92 h 19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552" h="193035">
                  <a:moveTo>
                    <a:pt x="1412" y="92"/>
                  </a:moveTo>
                  <a:cubicBezTo>
                    <a:pt x="227" y="-452"/>
                    <a:pt x="-613" y="1573"/>
                    <a:pt x="573" y="2117"/>
                  </a:cubicBezTo>
                  <a:cubicBezTo>
                    <a:pt x="44341" y="22568"/>
                    <a:pt x="88898" y="39512"/>
                    <a:pt x="135530" y="52207"/>
                  </a:cubicBezTo>
                  <a:cubicBezTo>
                    <a:pt x="182805" y="65100"/>
                    <a:pt x="230919" y="74585"/>
                    <a:pt x="278885" y="84267"/>
                  </a:cubicBezTo>
                  <a:cubicBezTo>
                    <a:pt x="370618" y="102791"/>
                    <a:pt x="463339" y="121266"/>
                    <a:pt x="550330" y="156784"/>
                  </a:cubicBezTo>
                  <a:cubicBezTo>
                    <a:pt x="574634" y="166713"/>
                    <a:pt x="598444" y="178075"/>
                    <a:pt x="621266" y="191017"/>
                  </a:cubicBezTo>
                  <a:lnTo>
                    <a:pt x="624552" y="193035"/>
                  </a:lnTo>
                  <a:lnTo>
                    <a:pt x="624552" y="176528"/>
                  </a:lnTo>
                  <a:lnTo>
                    <a:pt x="576512" y="151894"/>
                  </a:lnTo>
                  <a:cubicBezTo>
                    <a:pt x="534029" y="133023"/>
                    <a:pt x="489817" y="118401"/>
                    <a:pt x="444963" y="106348"/>
                  </a:cubicBezTo>
                  <a:cubicBezTo>
                    <a:pt x="351155" y="81105"/>
                    <a:pt x="254729" y="67323"/>
                    <a:pt x="160081" y="45538"/>
                  </a:cubicBezTo>
                  <a:cubicBezTo>
                    <a:pt x="106681" y="33238"/>
                    <a:pt x="52442" y="20197"/>
                    <a:pt x="1412" y="9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22" name="任意多边形: 形状 321"/>
            <p:cNvSpPr/>
            <p:nvPr/>
          </p:nvSpPr>
          <p:spPr>
            <a:xfrm flipH="1">
              <a:off x="522778" y="5426445"/>
              <a:ext cx="394625" cy="290706"/>
            </a:xfrm>
            <a:custGeom>
              <a:avLst/>
              <a:gdLst>
                <a:gd name="connsiteX0" fmla="*/ 393010 w 394625"/>
                <a:gd name="connsiteY0" fmla="*/ 285760 h 290706"/>
                <a:gd name="connsiteX1" fmla="*/ 366781 w 394625"/>
                <a:gd name="connsiteY1" fmla="*/ 277757 h 290706"/>
                <a:gd name="connsiteX2" fmla="*/ 339018 w 394625"/>
                <a:gd name="connsiteY2" fmla="*/ 273360 h 290706"/>
                <a:gd name="connsiteX3" fmla="*/ 288137 w 394625"/>
                <a:gd name="connsiteY3" fmla="*/ 265308 h 290706"/>
                <a:gd name="connsiteX4" fmla="*/ 188303 w 394625"/>
                <a:gd name="connsiteY4" fmla="*/ 241400 h 290706"/>
                <a:gd name="connsiteX5" fmla="*/ 32006 w 394625"/>
                <a:gd name="connsiteY5" fmla="*/ 123781 h 290706"/>
                <a:gd name="connsiteX6" fmla="*/ 19360 w 394625"/>
                <a:gd name="connsiteY6" fmla="*/ 45633 h 290706"/>
                <a:gd name="connsiteX7" fmla="*/ 98398 w 394625"/>
                <a:gd name="connsiteY7" fmla="*/ 19699 h 290706"/>
                <a:gd name="connsiteX8" fmla="*/ 184647 w 394625"/>
                <a:gd name="connsiteY8" fmla="*/ 56945 h 290706"/>
                <a:gd name="connsiteX9" fmla="*/ 258302 w 394625"/>
                <a:gd name="connsiteY9" fmla="*/ 111382 h 290706"/>
                <a:gd name="connsiteX10" fmla="*/ 325879 w 394625"/>
                <a:gd name="connsiteY10" fmla="*/ 191309 h 290706"/>
                <a:gd name="connsiteX11" fmla="*/ 351368 w 394625"/>
                <a:gd name="connsiteY11" fmla="*/ 236213 h 290706"/>
                <a:gd name="connsiteX12" fmla="*/ 371819 w 394625"/>
                <a:gd name="connsiteY12" fmla="*/ 285018 h 290706"/>
                <a:gd name="connsiteX13" fmla="*/ 381749 w 394625"/>
                <a:gd name="connsiteY13" fmla="*/ 272125 h 290706"/>
                <a:gd name="connsiteX14" fmla="*/ 366088 w 394625"/>
                <a:gd name="connsiteY14" fmla="*/ 267828 h 290706"/>
                <a:gd name="connsiteX15" fmla="*/ 361149 w 394625"/>
                <a:gd name="connsiteY15" fmla="*/ 276423 h 290706"/>
                <a:gd name="connsiteX16" fmla="*/ 375079 w 394625"/>
                <a:gd name="connsiteY16" fmla="*/ 288279 h 290706"/>
                <a:gd name="connsiteX17" fmla="*/ 387973 w 394625"/>
                <a:gd name="connsiteY17" fmla="*/ 278399 h 290706"/>
                <a:gd name="connsiteX18" fmla="*/ 369793 w 394625"/>
                <a:gd name="connsiteY18" fmla="*/ 231718 h 290706"/>
                <a:gd name="connsiteX19" fmla="*/ 345638 w 394625"/>
                <a:gd name="connsiteY19" fmla="*/ 187605 h 290706"/>
                <a:gd name="connsiteX20" fmla="*/ 282704 w 394625"/>
                <a:gd name="connsiteY20" fmla="*/ 109407 h 290706"/>
                <a:gd name="connsiteX21" fmla="*/ 112180 w 394625"/>
                <a:gd name="connsiteY21" fmla="*/ 6559 h 290706"/>
                <a:gd name="connsiteX22" fmla="*/ 17384 w 394625"/>
                <a:gd name="connsiteY22" fmla="*/ 19946 h 290706"/>
                <a:gd name="connsiteX23" fmla="*/ 4392 w 394625"/>
                <a:gd name="connsiteY23" fmla="*/ 98440 h 290706"/>
                <a:gd name="connsiteX24" fmla="*/ 144931 w 394625"/>
                <a:gd name="connsiteY24" fmla="*/ 240609 h 290706"/>
                <a:gd name="connsiteX25" fmla="*/ 264081 w 394625"/>
                <a:gd name="connsiteY25" fmla="*/ 275830 h 290706"/>
                <a:gd name="connsiteX26" fmla="*/ 324050 w 394625"/>
                <a:gd name="connsiteY26" fmla="*/ 285463 h 290706"/>
                <a:gd name="connsiteX27" fmla="*/ 357000 w 394625"/>
                <a:gd name="connsiteY27" fmla="*/ 289761 h 290706"/>
                <a:gd name="connsiteX28" fmla="*/ 392418 w 394625"/>
                <a:gd name="connsiteY28" fmla="*/ 290354 h 290706"/>
                <a:gd name="connsiteX29" fmla="*/ 393010 w 394625"/>
                <a:gd name="connsiteY29" fmla="*/ 285760 h 290706"/>
                <a:gd name="connsiteX30" fmla="*/ 393010 w 394625"/>
                <a:gd name="connsiteY30" fmla="*/ 285760 h 29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4625" h="290706">
                  <a:moveTo>
                    <a:pt x="393010" y="285760"/>
                  </a:moveTo>
                  <a:cubicBezTo>
                    <a:pt x="384219" y="283042"/>
                    <a:pt x="375820" y="279337"/>
                    <a:pt x="366781" y="277757"/>
                  </a:cubicBezTo>
                  <a:cubicBezTo>
                    <a:pt x="357543" y="276127"/>
                    <a:pt x="348256" y="274793"/>
                    <a:pt x="339018" y="273360"/>
                  </a:cubicBezTo>
                  <a:cubicBezTo>
                    <a:pt x="322075" y="270693"/>
                    <a:pt x="305082" y="268174"/>
                    <a:pt x="288137" y="265308"/>
                  </a:cubicBezTo>
                  <a:cubicBezTo>
                    <a:pt x="254399" y="259529"/>
                    <a:pt x="220808" y="252366"/>
                    <a:pt x="188303" y="241400"/>
                  </a:cubicBezTo>
                  <a:cubicBezTo>
                    <a:pt x="125814" y="220356"/>
                    <a:pt x="64955" y="182665"/>
                    <a:pt x="32006" y="123781"/>
                  </a:cubicBezTo>
                  <a:cubicBezTo>
                    <a:pt x="19261" y="101058"/>
                    <a:pt x="9480" y="71271"/>
                    <a:pt x="19360" y="45633"/>
                  </a:cubicBezTo>
                  <a:cubicBezTo>
                    <a:pt x="31808" y="13277"/>
                    <a:pt x="69796" y="12585"/>
                    <a:pt x="98398" y="19699"/>
                  </a:cubicBezTo>
                  <a:cubicBezTo>
                    <a:pt x="128630" y="27207"/>
                    <a:pt x="157874" y="41236"/>
                    <a:pt x="184647" y="56945"/>
                  </a:cubicBezTo>
                  <a:cubicBezTo>
                    <a:pt x="211076" y="72456"/>
                    <a:pt x="235775" y="90536"/>
                    <a:pt x="258302" y="111382"/>
                  </a:cubicBezTo>
                  <a:cubicBezTo>
                    <a:pt x="283989" y="135143"/>
                    <a:pt x="306761" y="161967"/>
                    <a:pt x="325879" y="191309"/>
                  </a:cubicBezTo>
                  <a:cubicBezTo>
                    <a:pt x="335264" y="205734"/>
                    <a:pt x="343810" y="220751"/>
                    <a:pt x="351368" y="236213"/>
                  </a:cubicBezTo>
                  <a:cubicBezTo>
                    <a:pt x="359124" y="252119"/>
                    <a:pt x="364212" y="269112"/>
                    <a:pt x="371819" y="285018"/>
                  </a:cubicBezTo>
                  <a:cubicBezTo>
                    <a:pt x="375129" y="280721"/>
                    <a:pt x="378438" y="276423"/>
                    <a:pt x="381749" y="272125"/>
                  </a:cubicBezTo>
                  <a:cubicBezTo>
                    <a:pt x="376562" y="270100"/>
                    <a:pt x="371523" y="268964"/>
                    <a:pt x="366088" y="267828"/>
                  </a:cubicBezTo>
                  <a:cubicBezTo>
                    <a:pt x="361247" y="266840"/>
                    <a:pt x="357345" y="272669"/>
                    <a:pt x="361149" y="276423"/>
                  </a:cubicBezTo>
                  <a:cubicBezTo>
                    <a:pt x="365645" y="280820"/>
                    <a:pt x="369892" y="284673"/>
                    <a:pt x="375079" y="288279"/>
                  </a:cubicBezTo>
                  <a:cubicBezTo>
                    <a:pt x="381699" y="292922"/>
                    <a:pt x="389404" y="285216"/>
                    <a:pt x="387973" y="278399"/>
                  </a:cubicBezTo>
                  <a:cubicBezTo>
                    <a:pt x="384712" y="262394"/>
                    <a:pt x="376710" y="246389"/>
                    <a:pt x="369793" y="231718"/>
                  </a:cubicBezTo>
                  <a:cubicBezTo>
                    <a:pt x="362631" y="216552"/>
                    <a:pt x="354579" y="201782"/>
                    <a:pt x="345638" y="187605"/>
                  </a:cubicBezTo>
                  <a:cubicBezTo>
                    <a:pt x="327805" y="159250"/>
                    <a:pt x="306563" y="132921"/>
                    <a:pt x="282704" y="109407"/>
                  </a:cubicBezTo>
                  <a:cubicBezTo>
                    <a:pt x="235429" y="62824"/>
                    <a:pt x="176250" y="25083"/>
                    <a:pt x="112180" y="6559"/>
                  </a:cubicBezTo>
                  <a:cubicBezTo>
                    <a:pt x="81207" y="-2382"/>
                    <a:pt x="41639" y="-5692"/>
                    <a:pt x="17384" y="19946"/>
                  </a:cubicBezTo>
                  <a:cubicBezTo>
                    <a:pt x="-2424" y="40841"/>
                    <a:pt x="-3067" y="72160"/>
                    <a:pt x="4392" y="98440"/>
                  </a:cubicBezTo>
                  <a:cubicBezTo>
                    <a:pt x="23065" y="164535"/>
                    <a:pt x="84764" y="213489"/>
                    <a:pt x="144931" y="240609"/>
                  </a:cubicBezTo>
                  <a:cubicBezTo>
                    <a:pt x="182870" y="257701"/>
                    <a:pt x="223277" y="268223"/>
                    <a:pt x="264081" y="275830"/>
                  </a:cubicBezTo>
                  <a:cubicBezTo>
                    <a:pt x="283989" y="279535"/>
                    <a:pt x="303995" y="282746"/>
                    <a:pt x="324050" y="285463"/>
                  </a:cubicBezTo>
                  <a:cubicBezTo>
                    <a:pt x="335017" y="286945"/>
                    <a:pt x="345984" y="288378"/>
                    <a:pt x="357000" y="289761"/>
                  </a:cubicBezTo>
                  <a:cubicBezTo>
                    <a:pt x="369102" y="291292"/>
                    <a:pt x="380316" y="290551"/>
                    <a:pt x="392418" y="290354"/>
                  </a:cubicBezTo>
                  <a:cubicBezTo>
                    <a:pt x="394987" y="290206"/>
                    <a:pt x="395480" y="286501"/>
                    <a:pt x="393010" y="285760"/>
                  </a:cubicBezTo>
                  <a:lnTo>
                    <a:pt x="393010" y="28576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23" name="任意多边形: 形状 322"/>
            <p:cNvSpPr/>
            <p:nvPr/>
          </p:nvSpPr>
          <p:spPr>
            <a:xfrm flipH="1">
              <a:off x="560120" y="4814945"/>
              <a:ext cx="221820" cy="435355"/>
            </a:xfrm>
            <a:custGeom>
              <a:avLst/>
              <a:gdLst>
                <a:gd name="connsiteX0" fmla="*/ 206421 w 221820"/>
                <a:gd name="connsiteY0" fmla="*/ 432517 h 435355"/>
                <a:gd name="connsiteX1" fmla="*/ 176534 w 221820"/>
                <a:gd name="connsiteY1" fmla="*/ 393641 h 435355"/>
                <a:gd name="connsiteX2" fmla="*/ 143784 w 221820"/>
                <a:gd name="connsiteY2" fmla="*/ 353678 h 435355"/>
                <a:gd name="connsiteX3" fmla="*/ 84159 w 221820"/>
                <a:gd name="connsiteY3" fmla="*/ 271775 h 435355"/>
                <a:gd name="connsiteX4" fmla="*/ 34810 w 221820"/>
                <a:gd name="connsiteY4" fmla="*/ 182808 h 435355"/>
                <a:gd name="connsiteX5" fmla="*/ 14902 w 221820"/>
                <a:gd name="connsiteY5" fmla="*/ 105844 h 435355"/>
                <a:gd name="connsiteX6" fmla="*/ 55359 w 221820"/>
                <a:gd name="connsiteY6" fmla="*/ 33327 h 435355"/>
                <a:gd name="connsiteX7" fmla="*/ 71810 w 221820"/>
                <a:gd name="connsiteY7" fmla="*/ 18656 h 435355"/>
                <a:gd name="connsiteX8" fmla="*/ 95422 w 221820"/>
                <a:gd name="connsiteY8" fmla="*/ 20286 h 435355"/>
                <a:gd name="connsiteX9" fmla="*/ 131236 w 221820"/>
                <a:gd name="connsiteY9" fmla="*/ 40688 h 435355"/>
                <a:gd name="connsiteX10" fmla="*/ 185080 w 221820"/>
                <a:gd name="connsiteY10" fmla="*/ 105153 h 435355"/>
                <a:gd name="connsiteX11" fmla="*/ 204099 w 221820"/>
                <a:gd name="connsiteY11" fmla="*/ 194564 h 435355"/>
                <a:gd name="connsiteX12" fmla="*/ 200197 w 221820"/>
                <a:gd name="connsiteY12" fmla="*/ 303093 h 435355"/>
                <a:gd name="connsiteX13" fmla="*/ 194318 w 221820"/>
                <a:gd name="connsiteY13" fmla="*/ 422292 h 435355"/>
                <a:gd name="connsiteX14" fmla="*/ 211854 w 221820"/>
                <a:gd name="connsiteY14" fmla="*/ 422440 h 435355"/>
                <a:gd name="connsiteX15" fmla="*/ 217535 w 221820"/>
                <a:gd name="connsiteY15" fmla="*/ 308231 h 435355"/>
                <a:gd name="connsiteX16" fmla="*/ 221783 w 221820"/>
                <a:gd name="connsiteY16" fmla="*/ 200640 h 435355"/>
                <a:gd name="connsiteX17" fmla="*/ 204099 w 221820"/>
                <a:gd name="connsiteY17" fmla="*/ 105005 h 435355"/>
                <a:gd name="connsiteX18" fmla="*/ 148821 w 221820"/>
                <a:gd name="connsiteY18" fmla="*/ 33031 h 435355"/>
                <a:gd name="connsiteX19" fmla="*/ 110933 w 221820"/>
                <a:gd name="connsiteY19" fmla="*/ 9221 h 435355"/>
                <a:gd name="connsiteX20" fmla="*/ 69636 w 221820"/>
                <a:gd name="connsiteY20" fmla="*/ 2058 h 435355"/>
                <a:gd name="connsiteX21" fmla="*/ 33575 w 221820"/>
                <a:gd name="connsiteY21" fmla="*/ 33229 h 435355"/>
                <a:gd name="connsiteX22" fmla="*/ 7690 w 221820"/>
                <a:gd name="connsiteY22" fmla="*/ 70475 h 435355"/>
                <a:gd name="connsiteX23" fmla="*/ 7443 w 221820"/>
                <a:gd name="connsiteY23" fmla="*/ 152921 h 435355"/>
                <a:gd name="connsiteX24" fmla="*/ 49531 w 221820"/>
                <a:gd name="connsiteY24" fmla="*/ 241888 h 435355"/>
                <a:gd name="connsiteX25" fmla="*/ 119084 w 221820"/>
                <a:gd name="connsiteY25" fmla="*/ 342365 h 435355"/>
                <a:gd name="connsiteX26" fmla="*/ 158356 w 221820"/>
                <a:gd name="connsiteY26" fmla="*/ 389343 h 435355"/>
                <a:gd name="connsiteX27" fmla="*/ 203506 w 221820"/>
                <a:gd name="connsiteY27" fmla="*/ 434938 h 435355"/>
                <a:gd name="connsiteX28" fmla="*/ 206421 w 221820"/>
                <a:gd name="connsiteY28" fmla="*/ 432517 h 435355"/>
                <a:gd name="connsiteX29" fmla="*/ 206421 w 221820"/>
                <a:gd name="connsiteY29" fmla="*/ 432517 h 435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1820" h="435355">
                  <a:moveTo>
                    <a:pt x="206421" y="432517"/>
                  </a:moveTo>
                  <a:cubicBezTo>
                    <a:pt x="196541" y="419378"/>
                    <a:pt x="187007" y="406336"/>
                    <a:pt x="176534" y="393641"/>
                  </a:cubicBezTo>
                  <a:cubicBezTo>
                    <a:pt x="165568" y="380353"/>
                    <a:pt x="154552" y="367114"/>
                    <a:pt x="143784" y="353678"/>
                  </a:cubicBezTo>
                  <a:cubicBezTo>
                    <a:pt x="122740" y="327249"/>
                    <a:pt x="102585" y="300030"/>
                    <a:pt x="84159" y="271775"/>
                  </a:cubicBezTo>
                  <a:cubicBezTo>
                    <a:pt x="65635" y="243370"/>
                    <a:pt x="48839" y="213731"/>
                    <a:pt x="34810" y="182808"/>
                  </a:cubicBezTo>
                  <a:cubicBezTo>
                    <a:pt x="23893" y="158800"/>
                    <a:pt x="13915" y="132619"/>
                    <a:pt x="14902" y="105844"/>
                  </a:cubicBezTo>
                  <a:cubicBezTo>
                    <a:pt x="16038" y="75810"/>
                    <a:pt x="34711" y="53334"/>
                    <a:pt x="55359" y="33327"/>
                  </a:cubicBezTo>
                  <a:cubicBezTo>
                    <a:pt x="60497" y="28338"/>
                    <a:pt x="65684" y="22410"/>
                    <a:pt x="71810" y="18656"/>
                  </a:cubicBezTo>
                  <a:cubicBezTo>
                    <a:pt x="79762" y="13766"/>
                    <a:pt x="87518" y="16927"/>
                    <a:pt x="95422" y="20286"/>
                  </a:cubicBezTo>
                  <a:cubicBezTo>
                    <a:pt x="108067" y="25621"/>
                    <a:pt x="120171" y="32587"/>
                    <a:pt x="131236" y="40688"/>
                  </a:cubicBezTo>
                  <a:cubicBezTo>
                    <a:pt x="154008" y="57384"/>
                    <a:pt x="172632" y="79812"/>
                    <a:pt x="185080" y="105153"/>
                  </a:cubicBezTo>
                  <a:cubicBezTo>
                    <a:pt x="198714" y="132915"/>
                    <a:pt x="203308" y="163888"/>
                    <a:pt x="204099" y="194564"/>
                  </a:cubicBezTo>
                  <a:cubicBezTo>
                    <a:pt x="204988" y="230724"/>
                    <a:pt x="202024" y="266983"/>
                    <a:pt x="200197" y="303093"/>
                  </a:cubicBezTo>
                  <a:cubicBezTo>
                    <a:pt x="198220" y="342810"/>
                    <a:pt x="196244" y="382576"/>
                    <a:pt x="194318" y="422292"/>
                  </a:cubicBezTo>
                  <a:cubicBezTo>
                    <a:pt x="193774" y="433604"/>
                    <a:pt x="211311" y="433654"/>
                    <a:pt x="211854" y="422440"/>
                  </a:cubicBezTo>
                  <a:cubicBezTo>
                    <a:pt x="213732" y="384354"/>
                    <a:pt x="215658" y="346268"/>
                    <a:pt x="217535" y="308231"/>
                  </a:cubicBezTo>
                  <a:cubicBezTo>
                    <a:pt x="219313" y="272417"/>
                    <a:pt x="222179" y="236504"/>
                    <a:pt x="221783" y="200640"/>
                  </a:cubicBezTo>
                  <a:cubicBezTo>
                    <a:pt x="221438" y="167889"/>
                    <a:pt x="217239" y="135237"/>
                    <a:pt x="204099" y="105005"/>
                  </a:cubicBezTo>
                  <a:cubicBezTo>
                    <a:pt x="191947" y="77095"/>
                    <a:pt x="172533" y="52050"/>
                    <a:pt x="148821" y="33031"/>
                  </a:cubicBezTo>
                  <a:cubicBezTo>
                    <a:pt x="137164" y="23695"/>
                    <a:pt x="124567" y="15495"/>
                    <a:pt x="110933" y="9221"/>
                  </a:cubicBezTo>
                  <a:cubicBezTo>
                    <a:pt x="98237" y="3392"/>
                    <a:pt x="83566" y="-3524"/>
                    <a:pt x="69636" y="2058"/>
                  </a:cubicBezTo>
                  <a:cubicBezTo>
                    <a:pt x="55607" y="7689"/>
                    <a:pt x="43653" y="22361"/>
                    <a:pt x="33575" y="33229"/>
                  </a:cubicBezTo>
                  <a:cubicBezTo>
                    <a:pt x="23250" y="44343"/>
                    <a:pt x="13766" y="56545"/>
                    <a:pt x="7690" y="70475"/>
                  </a:cubicBezTo>
                  <a:cubicBezTo>
                    <a:pt x="-3820" y="96953"/>
                    <a:pt x="-1152" y="125999"/>
                    <a:pt x="7443" y="152921"/>
                  </a:cubicBezTo>
                  <a:cubicBezTo>
                    <a:pt x="17422" y="184043"/>
                    <a:pt x="33081" y="213731"/>
                    <a:pt x="49531" y="241888"/>
                  </a:cubicBezTo>
                  <a:cubicBezTo>
                    <a:pt x="70080" y="277110"/>
                    <a:pt x="93643" y="310503"/>
                    <a:pt x="119084" y="342365"/>
                  </a:cubicBezTo>
                  <a:cubicBezTo>
                    <a:pt x="131779" y="358321"/>
                    <a:pt x="144920" y="373980"/>
                    <a:pt x="158356" y="389343"/>
                  </a:cubicBezTo>
                  <a:cubicBezTo>
                    <a:pt x="172582" y="405645"/>
                    <a:pt x="187649" y="420267"/>
                    <a:pt x="203506" y="434938"/>
                  </a:cubicBezTo>
                  <a:cubicBezTo>
                    <a:pt x="204889" y="436222"/>
                    <a:pt x="207804" y="434296"/>
                    <a:pt x="206421" y="432517"/>
                  </a:cubicBezTo>
                  <a:lnTo>
                    <a:pt x="206421" y="43251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24" name="任意多边形: 形状 323"/>
            <p:cNvSpPr/>
            <p:nvPr/>
          </p:nvSpPr>
          <p:spPr>
            <a:xfrm flipH="1">
              <a:off x="72826" y="4694867"/>
              <a:ext cx="264697" cy="413080"/>
            </a:xfrm>
            <a:custGeom>
              <a:avLst/>
              <a:gdLst>
                <a:gd name="connsiteX0" fmla="*/ 21347 w 264697"/>
                <a:gd name="connsiteY0" fmla="*/ 390025 h 413080"/>
                <a:gd name="connsiteX1" fmla="*/ 20458 w 264697"/>
                <a:gd name="connsiteY1" fmla="*/ 198704 h 413080"/>
                <a:gd name="connsiteX2" fmla="*/ 107448 w 264697"/>
                <a:gd name="connsiteY2" fmla="*/ 44877 h 413080"/>
                <a:gd name="connsiteX3" fmla="*/ 190784 w 264697"/>
                <a:gd name="connsiteY3" fmla="*/ 16522 h 413080"/>
                <a:gd name="connsiteX4" fmla="*/ 242849 w 264697"/>
                <a:gd name="connsiteY4" fmla="*/ 64191 h 413080"/>
                <a:gd name="connsiteX5" fmla="*/ 183078 w 264697"/>
                <a:gd name="connsiteY5" fmla="*/ 213770 h 413080"/>
                <a:gd name="connsiteX6" fmla="*/ 101422 w 264697"/>
                <a:gd name="connsiteY6" fmla="*/ 307726 h 413080"/>
                <a:gd name="connsiteX7" fmla="*/ 60915 w 264697"/>
                <a:gd name="connsiteY7" fmla="*/ 354359 h 413080"/>
                <a:gd name="connsiteX8" fmla="*/ 22730 w 264697"/>
                <a:gd name="connsiteY8" fmla="*/ 403263 h 413080"/>
                <a:gd name="connsiteX9" fmla="*/ 31572 w 264697"/>
                <a:gd name="connsiteY9" fmla="*/ 412106 h 413080"/>
                <a:gd name="connsiteX10" fmla="*/ 72376 w 264697"/>
                <a:gd name="connsiteY10" fmla="*/ 370413 h 413080"/>
                <a:gd name="connsiteX11" fmla="*/ 111746 w 264697"/>
                <a:gd name="connsiteY11" fmla="*/ 325016 h 413080"/>
                <a:gd name="connsiteX12" fmla="*/ 190487 w 264697"/>
                <a:gd name="connsiteY12" fmla="*/ 234271 h 413080"/>
                <a:gd name="connsiteX13" fmla="*/ 262165 w 264697"/>
                <a:gd name="connsiteY13" fmla="*/ 69922 h 413080"/>
                <a:gd name="connsiteX14" fmla="*/ 217212 w 264697"/>
                <a:gd name="connsiteY14" fmla="*/ 7284 h 413080"/>
                <a:gd name="connsiteX15" fmla="*/ 127554 w 264697"/>
                <a:gd name="connsiteY15" fmla="*/ 14595 h 413080"/>
                <a:gd name="connsiteX16" fmla="*/ 13690 w 264697"/>
                <a:gd name="connsiteY16" fmla="*/ 160815 h 413080"/>
                <a:gd name="connsiteX17" fmla="*/ 9393 w 264697"/>
                <a:gd name="connsiteY17" fmla="*/ 390074 h 413080"/>
                <a:gd name="connsiteX18" fmla="*/ 21347 w 264697"/>
                <a:gd name="connsiteY18" fmla="*/ 390025 h 413080"/>
                <a:gd name="connsiteX19" fmla="*/ 21347 w 264697"/>
                <a:gd name="connsiteY19" fmla="*/ 390025 h 41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4697" h="413080">
                  <a:moveTo>
                    <a:pt x="21347" y="390025"/>
                  </a:moveTo>
                  <a:cubicBezTo>
                    <a:pt x="16258" y="326646"/>
                    <a:pt x="9490" y="261835"/>
                    <a:pt x="20458" y="198704"/>
                  </a:cubicBezTo>
                  <a:cubicBezTo>
                    <a:pt x="30682" y="139919"/>
                    <a:pt x="58297" y="80938"/>
                    <a:pt x="107448" y="44877"/>
                  </a:cubicBezTo>
                  <a:cubicBezTo>
                    <a:pt x="130616" y="27834"/>
                    <a:pt x="161391" y="13558"/>
                    <a:pt x="190784" y="16522"/>
                  </a:cubicBezTo>
                  <a:cubicBezTo>
                    <a:pt x="216964" y="19140"/>
                    <a:pt x="235391" y="40184"/>
                    <a:pt x="242849" y="64191"/>
                  </a:cubicBezTo>
                  <a:cubicBezTo>
                    <a:pt x="260930" y="122185"/>
                    <a:pt x="218545" y="172868"/>
                    <a:pt x="183078" y="213770"/>
                  </a:cubicBezTo>
                  <a:cubicBezTo>
                    <a:pt x="155908" y="245138"/>
                    <a:pt x="128640" y="276408"/>
                    <a:pt x="101422" y="307726"/>
                  </a:cubicBezTo>
                  <a:cubicBezTo>
                    <a:pt x="87936" y="323287"/>
                    <a:pt x="74450" y="338798"/>
                    <a:pt x="60915" y="354359"/>
                  </a:cubicBezTo>
                  <a:cubicBezTo>
                    <a:pt x="47725" y="369524"/>
                    <a:pt x="30485" y="384591"/>
                    <a:pt x="22730" y="403263"/>
                  </a:cubicBezTo>
                  <a:cubicBezTo>
                    <a:pt x="20458" y="408747"/>
                    <a:pt x="25495" y="415663"/>
                    <a:pt x="31572" y="412106"/>
                  </a:cubicBezTo>
                  <a:cubicBezTo>
                    <a:pt x="48219" y="402325"/>
                    <a:pt x="59779" y="384887"/>
                    <a:pt x="72376" y="370413"/>
                  </a:cubicBezTo>
                  <a:cubicBezTo>
                    <a:pt x="85515" y="355297"/>
                    <a:pt x="98606" y="340132"/>
                    <a:pt x="111746" y="325016"/>
                  </a:cubicBezTo>
                  <a:cubicBezTo>
                    <a:pt x="137976" y="294735"/>
                    <a:pt x="164207" y="264503"/>
                    <a:pt x="190487" y="234271"/>
                  </a:cubicBezTo>
                  <a:cubicBezTo>
                    <a:pt x="229809" y="188923"/>
                    <a:pt x="276096" y="134535"/>
                    <a:pt x="262165" y="69922"/>
                  </a:cubicBezTo>
                  <a:cubicBezTo>
                    <a:pt x="256632" y="44284"/>
                    <a:pt x="241418" y="19041"/>
                    <a:pt x="217212" y="7284"/>
                  </a:cubicBezTo>
                  <a:cubicBezTo>
                    <a:pt x="188462" y="-6696"/>
                    <a:pt x="155020" y="1504"/>
                    <a:pt x="127554" y="14595"/>
                  </a:cubicBezTo>
                  <a:cubicBezTo>
                    <a:pt x="69609" y="42110"/>
                    <a:pt x="30979" y="100598"/>
                    <a:pt x="13690" y="160815"/>
                  </a:cubicBezTo>
                  <a:cubicBezTo>
                    <a:pt x="-7700" y="235308"/>
                    <a:pt x="105" y="314395"/>
                    <a:pt x="9393" y="390074"/>
                  </a:cubicBezTo>
                  <a:cubicBezTo>
                    <a:pt x="10380" y="397336"/>
                    <a:pt x="21988" y="397780"/>
                    <a:pt x="21347" y="390025"/>
                  </a:cubicBezTo>
                  <a:lnTo>
                    <a:pt x="21347" y="39002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3" name="任意多边形: 形状 392"/>
            <p:cNvSpPr/>
            <p:nvPr/>
          </p:nvSpPr>
          <p:spPr>
            <a:xfrm flipH="1">
              <a:off x="0" y="5200612"/>
              <a:ext cx="364716" cy="205768"/>
            </a:xfrm>
            <a:custGeom>
              <a:avLst/>
              <a:gdLst>
                <a:gd name="connsiteX0" fmla="*/ 364716 w 364716"/>
                <a:gd name="connsiteY0" fmla="*/ 0 h 205768"/>
                <a:gd name="connsiteX1" fmla="*/ 312031 w 364716"/>
                <a:gd name="connsiteY1" fmla="*/ 33216 h 205768"/>
                <a:gd name="connsiteX2" fmla="*/ 218272 w 364716"/>
                <a:gd name="connsiteY2" fmla="*/ 77872 h 205768"/>
                <a:gd name="connsiteX3" fmla="*/ 47748 w 364716"/>
                <a:gd name="connsiteY3" fmla="*/ 148957 h 205768"/>
                <a:gd name="connsiteX4" fmla="*/ 13614 w 364716"/>
                <a:gd name="connsiteY4" fmla="*/ 182647 h 205768"/>
                <a:gd name="connsiteX5" fmla="*/ 5266 w 364716"/>
                <a:gd name="connsiteY5" fmla="*/ 193119 h 205768"/>
                <a:gd name="connsiteX6" fmla="*/ 1413 w 364716"/>
                <a:gd name="connsiteY6" fmla="*/ 198405 h 205768"/>
                <a:gd name="connsiteX7" fmla="*/ 474 w 364716"/>
                <a:gd name="connsiteY7" fmla="*/ 201270 h 205768"/>
                <a:gd name="connsiteX8" fmla="*/ 1554 w 364716"/>
                <a:gd name="connsiteY8" fmla="*/ 205259 h 205768"/>
                <a:gd name="connsiteX9" fmla="*/ 4714 w 364716"/>
                <a:gd name="connsiteY9" fmla="*/ 204517 h 205768"/>
                <a:gd name="connsiteX10" fmla="*/ 5858 w 364716"/>
                <a:gd name="connsiteY10" fmla="*/ 204036 h 205768"/>
                <a:gd name="connsiteX11" fmla="*/ 5711 w 364716"/>
                <a:gd name="connsiteY11" fmla="*/ 204283 h 205768"/>
                <a:gd name="connsiteX12" fmla="*/ 4714 w 364716"/>
                <a:gd name="connsiteY12" fmla="*/ 204517 h 205768"/>
                <a:gd name="connsiteX13" fmla="*/ 2450 w 364716"/>
                <a:gd name="connsiteY13" fmla="*/ 205469 h 205768"/>
                <a:gd name="connsiteX14" fmla="*/ 22110 w 364716"/>
                <a:gd name="connsiteY14" fmla="*/ 201221 h 205768"/>
                <a:gd name="connsiteX15" fmla="*/ 34806 w 364716"/>
                <a:gd name="connsiteY15" fmla="*/ 186253 h 205768"/>
                <a:gd name="connsiteX16" fmla="*/ 50564 w 364716"/>
                <a:gd name="connsiteY16" fmla="*/ 170742 h 205768"/>
                <a:gd name="connsiteX17" fmla="*/ 130540 w 364716"/>
                <a:gd name="connsiteY17" fmla="*/ 128061 h 205768"/>
                <a:gd name="connsiteX18" fmla="*/ 220002 w 364716"/>
                <a:gd name="connsiteY18" fmla="*/ 97335 h 205768"/>
                <a:gd name="connsiteX19" fmla="*/ 312129 w 364716"/>
                <a:gd name="connsiteY19" fmla="*/ 52778 h 205768"/>
                <a:gd name="connsiteX20" fmla="*/ 360034 w 364716"/>
                <a:gd name="connsiteY20" fmla="*/ 21280 h 205768"/>
                <a:gd name="connsiteX21" fmla="*/ 364716 w 364716"/>
                <a:gd name="connsiteY21" fmla="*/ 17009 h 20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4716" h="205768">
                  <a:moveTo>
                    <a:pt x="364716" y="0"/>
                  </a:moveTo>
                  <a:lnTo>
                    <a:pt x="312031" y="33216"/>
                  </a:lnTo>
                  <a:cubicBezTo>
                    <a:pt x="281997" y="50407"/>
                    <a:pt x="250579" y="65572"/>
                    <a:pt x="218272" y="77872"/>
                  </a:cubicBezTo>
                  <a:cubicBezTo>
                    <a:pt x="161218" y="99607"/>
                    <a:pt x="97542" y="111760"/>
                    <a:pt x="47748" y="148957"/>
                  </a:cubicBezTo>
                  <a:cubicBezTo>
                    <a:pt x="34806" y="158639"/>
                    <a:pt x="23296" y="169655"/>
                    <a:pt x="13614" y="182647"/>
                  </a:cubicBezTo>
                  <a:cubicBezTo>
                    <a:pt x="10897" y="186253"/>
                    <a:pt x="8131" y="189563"/>
                    <a:pt x="5266" y="193119"/>
                  </a:cubicBezTo>
                  <a:cubicBezTo>
                    <a:pt x="3883" y="194848"/>
                    <a:pt x="2400" y="196429"/>
                    <a:pt x="1413" y="198405"/>
                  </a:cubicBezTo>
                  <a:cubicBezTo>
                    <a:pt x="1067" y="199146"/>
                    <a:pt x="-464" y="202752"/>
                    <a:pt x="474" y="201270"/>
                  </a:cubicBezTo>
                  <a:cubicBezTo>
                    <a:pt x="-564" y="202925"/>
                    <a:pt x="239" y="204506"/>
                    <a:pt x="1554" y="205259"/>
                  </a:cubicBezTo>
                  <a:lnTo>
                    <a:pt x="4714" y="204517"/>
                  </a:lnTo>
                  <a:lnTo>
                    <a:pt x="5858" y="204036"/>
                  </a:lnTo>
                  <a:cubicBezTo>
                    <a:pt x="5809" y="204086"/>
                    <a:pt x="5759" y="204184"/>
                    <a:pt x="5711" y="204283"/>
                  </a:cubicBezTo>
                  <a:lnTo>
                    <a:pt x="4714" y="204517"/>
                  </a:lnTo>
                  <a:lnTo>
                    <a:pt x="2450" y="205469"/>
                  </a:lnTo>
                  <a:cubicBezTo>
                    <a:pt x="7983" y="206654"/>
                    <a:pt x="17368" y="204135"/>
                    <a:pt x="22110" y="201221"/>
                  </a:cubicBezTo>
                  <a:cubicBezTo>
                    <a:pt x="27396" y="198010"/>
                    <a:pt x="30805" y="190896"/>
                    <a:pt x="34806" y="186253"/>
                  </a:cubicBezTo>
                  <a:cubicBezTo>
                    <a:pt x="39647" y="180720"/>
                    <a:pt x="44933" y="175533"/>
                    <a:pt x="50564" y="170742"/>
                  </a:cubicBezTo>
                  <a:cubicBezTo>
                    <a:pt x="73634" y="151032"/>
                    <a:pt x="102284" y="138435"/>
                    <a:pt x="130540" y="128061"/>
                  </a:cubicBezTo>
                  <a:cubicBezTo>
                    <a:pt x="160130" y="117243"/>
                    <a:pt x="190560" y="108697"/>
                    <a:pt x="220002" y="97335"/>
                  </a:cubicBezTo>
                  <a:cubicBezTo>
                    <a:pt x="251913" y="84986"/>
                    <a:pt x="282738" y="70265"/>
                    <a:pt x="312129" y="52778"/>
                  </a:cubicBezTo>
                  <a:cubicBezTo>
                    <a:pt x="328431" y="43071"/>
                    <a:pt x="344708" y="32759"/>
                    <a:pt x="360034" y="21280"/>
                  </a:cubicBezTo>
                  <a:lnTo>
                    <a:pt x="364716" y="1700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4" name="任意多边形: 形状 393"/>
            <p:cNvSpPr/>
            <p:nvPr/>
          </p:nvSpPr>
          <p:spPr>
            <a:xfrm flipH="1">
              <a:off x="0" y="5077963"/>
              <a:ext cx="217258" cy="258405"/>
            </a:xfrm>
            <a:custGeom>
              <a:avLst/>
              <a:gdLst>
                <a:gd name="connsiteX0" fmla="*/ 19990 w 217258"/>
                <a:gd name="connsiteY0" fmla="*/ 222241 h 258405"/>
                <a:gd name="connsiteX1" fmla="*/ 1805 w 217258"/>
                <a:gd name="connsiteY1" fmla="*/ 233274 h 258405"/>
                <a:gd name="connsiteX2" fmla="*/ 1755 w 217258"/>
                <a:gd name="connsiteY2" fmla="*/ 238116 h 258405"/>
                <a:gd name="connsiteX3" fmla="*/ 21483 w 217258"/>
                <a:gd name="connsiteY3" fmla="*/ 235620 h 258405"/>
                <a:gd name="connsiteX4" fmla="*/ 26573 w 217258"/>
                <a:gd name="connsiteY4" fmla="*/ 232177 h 258405"/>
                <a:gd name="connsiteX5" fmla="*/ 21713 w 217258"/>
                <a:gd name="connsiteY5" fmla="*/ 230014 h 258405"/>
                <a:gd name="connsiteX6" fmla="*/ 19008 w 217258"/>
                <a:gd name="connsiteY6" fmla="*/ 222999 h 258405"/>
                <a:gd name="connsiteX7" fmla="*/ 40913 w 217258"/>
                <a:gd name="connsiteY7" fmla="*/ 220901 h 258405"/>
                <a:gd name="connsiteX8" fmla="*/ 38057 w 217258"/>
                <a:gd name="connsiteY8" fmla="*/ 224408 h 258405"/>
                <a:gd name="connsiteX9" fmla="*/ 26573 w 217258"/>
                <a:gd name="connsiteY9" fmla="*/ 232177 h 258405"/>
                <a:gd name="connsiteX10" fmla="*/ 44251 w 217258"/>
                <a:gd name="connsiteY10" fmla="*/ 240042 h 258405"/>
                <a:gd name="connsiteX11" fmla="*/ 68641 w 217258"/>
                <a:gd name="connsiteY11" fmla="*/ 245624 h 258405"/>
                <a:gd name="connsiteX12" fmla="*/ 117990 w 217258"/>
                <a:gd name="connsiteY12" fmla="*/ 254170 h 258405"/>
                <a:gd name="connsiteX13" fmla="*/ 216491 w 217258"/>
                <a:gd name="connsiteY13" fmla="*/ 255108 h 258405"/>
                <a:gd name="connsiteX14" fmla="*/ 217258 w 217258"/>
                <a:gd name="connsiteY14" fmla="*/ 254865 h 258405"/>
                <a:gd name="connsiteX15" fmla="*/ 217258 w 217258"/>
                <a:gd name="connsiteY15" fmla="*/ 235053 h 258405"/>
                <a:gd name="connsiteX16" fmla="*/ 180517 w 217258"/>
                <a:gd name="connsiteY16" fmla="*/ 240382 h 258405"/>
                <a:gd name="connsiteX17" fmla="*/ 128463 w 217258"/>
                <a:gd name="connsiteY17" fmla="*/ 237424 h 258405"/>
                <a:gd name="connsiteX18" fmla="*/ 76199 w 217258"/>
                <a:gd name="connsiteY18" fmla="*/ 228976 h 258405"/>
                <a:gd name="connsiteX19" fmla="*/ 50642 w 217258"/>
                <a:gd name="connsiteY19" fmla="*/ 222351 h 258405"/>
                <a:gd name="connsiteX20" fmla="*/ 24825 w 217258"/>
                <a:gd name="connsiteY20" fmla="*/ 218504 h 258405"/>
                <a:gd name="connsiteX21" fmla="*/ 19990 w 217258"/>
                <a:gd name="connsiteY21" fmla="*/ 222241 h 258405"/>
                <a:gd name="connsiteX22" fmla="*/ 25887 w 217258"/>
                <a:gd name="connsiteY22" fmla="*/ 218663 h 258405"/>
                <a:gd name="connsiteX23" fmla="*/ 217258 w 217258"/>
                <a:gd name="connsiteY23" fmla="*/ 0 h 258405"/>
                <a:gd name="connsiteX24" fmla="*/ 179615 w 217258"/>
                <a:gd name="connsiteY24" fmla="*/ 23176 h 258405"/>
                <a:gd name="connsiteX25" fmla="*/ 143776 w 217258"/>
                <a:gd name="connsiteY25" fmla="*/ 59934 h 258405"/>
                <a:gd name="connsiteX26" fmla="*/ 76842 w 217258"/>
                <a:gd name="connsiteY26" fmla="*/ 150087 h 258405"/>
                <a:gd name="connsiteX27" fmla="*/ 44979 w 217258"/>
                <a:gd name="connsiteY27" fmla="*/ 195336 h 258405"/>
                <a:gd name="connsiteX28" fmla="*/ 26504 w 217258"/>
                <a:gd name="connsiteY28" fmla="*/ 218288 h 258405"/>
                <a:gd name="connsiteX29" fmla="*/ 25887 w 217258"/>
                <a:gd name="connsiteY29" fmla="*/ 218663 h 258405"/>
                <a:gd name="connsiteX30" fmla="*/ 40913 w 217258"/>
                <a:gd name="connsiteY30" fmla="*/ 220901 h 258405"/>
                <a:gd name="connsiteX31" fmla="*/ 63949 w 217258"/>
                <a:gd name="connsiteY31" fmla="*/ 192619 h 258405"/>
                <a:gd name="connsiteX32" fmla="*/ 117743 w 217258"/>
                <a:gd name="connsiteY32" fmla="*/ 116941 h 258405"/>
                <a:gd name="connsiteX33" fmla="*/ 179097 w 217258"/>
                <a:gd name="connsiteY33" fmla="*/ 44819 h 258405"/>
                <a:gd name="connsiteX34" fmla="*/ 215090 w 217258"/>
                <a:gd name="connsiteY34" fmla="*/ 17804 h 258405"/>
                <a:gd name="connsiteX35" fmla="*/ 217258 w 217258"/>
                <a:gd name="connsiteY35" fmla="*/ 16987 h 25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7258" h="258405">
                  <a:moveTo>
                    <a:pt x="19990" y="222241"/>
                  </a:moveTo>
                  <a:lnTo>
                    <a:pt x="1805" y="233274"/>
                  </a:lnTo>
                  <a:cubicBezTo>
                    <a:pt x="-467" y="233916"/>
                    <a:pt x="-715" y="237720"/>
                    <a:pt x="1755" y="238116"/>
                  </a:cubicBezTo>
                  <a:cubicBezTo>
                    <a:pt x="8918" y="239203"/>
                    <a:pt x="15463" y="238138"/>
                    <a:pt x="21483" y="235620"/>
                  </a:cubicBezTo>
                  <a:lnTo>
                    <a:pt x="26573" y="232177"/>
                  </a:lnTo>
                  <a:lnTo>
                    <a:pt x="21713" y="230014"/>
                  </a:lnTo>
                  <a:cubicBezTo>
                    <a:pt x="19292" y="228310"/>
                    <a:pt x="18440" y="225445"/>
                    <a:pt x="19008" y="222999"/>
                  </a:cubicBezTo>
                  <a:close/>
                  <a:moveTo>
                    <a:pt x="40913" y="220901"/>
                  </a:moveTo>
                  <a:lnTo>
                    <a:pt x="38057" y="224408"/>
                  </a:lnTo>
                  <a:lnTo>
                    <a:pt x="26573" y="232177"/>
                  </a:lnTo>
                  <a:lnTo>
                    <a:pt x="44251" y="240042"/>
                  </a:lnTo>
                  <a:cubicBezTo>
                    <a:pt x="52303" y="242327"/>
                    <a:pt x="60663" y="243871"/>
                    <a:pt x="68641" y="245624"/>
                  </a:cubicBezTo>
                  <a:cubicBezTo>
                    <a:pt x="84943" y="249230"/>
                    <a:pt x="101443" y="251996"/>
                    <a:pt x="117990" y="254170"/>
                  </a:cubicBezTo>
                  <a:cubicBezTo>
                    <a:pt x="150495" y="258369"/>
                    <a:pt x="184037" y="260690"/>
                    <a:pt x="216491" y="255108"/>
                  </a:cubicBezTo>
                  <a:lnTo>
                    <a:pt x="217258" y="254865"/>
                  </a:lnTo>
                  <a:lnTo>
                    <a:pt x="217258" y="235053"/>
                  </a:lnTo>
                  <a:lnTo>
                    <a:pt x="180517" y="240382"/>
                  </a:lnTo>
                  <a:cubicBezTo>
                    <a:pt x="163104" y="240697"/>
                    <a:pt x="145579" y="239277"/>
                    <a:pt x="128463" y="237424"/>
                  </a:cubicBezTo>
                  <a:cubicBezTo>
                    <a:pt x="110927" y="235497"/>
                    <a:pt x="93439" y="232681"/>
                    <a:pt x="76199" y="228976"/>
                  </a:cubicBezTo>
                  <a:cubicBezTo>
                    <a:pt x="67702" y="227173"/>
                    <a:pt x="59194" y="224531"/>
                    <a:pt x="50642" y="222351"/>
                  </a:cubicBezTo>
                  <a:close/>
                  <a:moveTo>
                    <a:pt x="24825" y="218504"/>
                  </a:moveTo>
                  <a:lnTo>
                    <a:pt x="19990" y="222241"/>
                  </a:lnTo>
                  <a:lnTo>
                    <a:pt x="25887" y="218663"/>
                  </a:lnTo>
                  <a:close/>
                  <a:moveTo>
                    <a:pt x="217258" y="0"/>
                  </a:moveTo>
                  <a:lnTo>
                    <a:pt x="179615" y="23176"/>
                  </a:lnTo>
                  <a:cubicBezTo>
                    <a:pt x="166512" y="34445"/>
                    <a:pt x="154669" y="47387"/>
                    <a:pt x="143776" y="59934"/>
                  </a:cubicBezTo>
                  <a:cubicBezTo>
                    <a:pt x="119176" y="88240"/>
                    <a:pt x="98083" y="119312"/>
                    <a:pt x="76842" y="150087"/>
                  </a:cubicBezTo>
                  <a:cubicBezTo>
                    <a:pt x="66369" y="165252"/>
                    <a:pt x="55896" y="180467"/>
                    <a:pt x="44979" y="195336"/>
                  </a:cubicBezTo>
                  <a:cubicBezTo>
                    <a:pt x="39323" y="203043"/>
                    <a:pt x="33432" y="211329"/>
                    <a:pt x="26504" y="218288"/>
                  </a:cubicBezTo>
                  <a:lnTo>
                    <a:pt x="25887" y="218663"/>
                  </a:lnTo>
                  <a:lnTo>
                    <a:pt x="40913" y="220901"/>
                  </a:lnTo>
                  <a:lnTo>
                    <a:pt x="63949" y="192619"/>
                  </a:lnTo>
                  <a:cubicBezTo>
                    <a:pt x="82473" y="167821"/>
                    <a:pt x="99565" y="141985"/>
                    <a:pt x="117743" y="116941"/>
                  </a:cubicBezTo>
                  <a:cubicBezTo>
                    <a:pt x="136317" y="91401"/>
                    <a:pt x="156126" y="66603"/>
                    <a:pt x="179097" y="44819"/>
                  </a:cubicBezTo>
                  <a:cubicBezTo>
                    <a:pt x="189841" y="34618"/>
                    <a:pt x="201857" y="24726"/>
                    <a:pt x="215090" y="17804"/>
                  </a:cubicBezTo>
                  <a:lnTo>
                    <a:pt x="217258" y="1698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5" name="任意多边形: 形状 394"/>
            <p:cNvSpPr/>
            <p:nvPr/>
          </p:nvSpPr>
          <p:spPr>
            <a:xfrm flipH="1">
              <a:off x="0" y="5598081"/>
              <a:ext cx="25024" cy="177792"/>
            </a:xfrm>
            <a:custGeom>
              <a:avLst/>
              <a:gdLst>
                <a:gd name="connsiteX0" fmla="*/ 25024 w 25024"/>
                <a:gd name="connsiteY0" fmla="*/ 0 h 177792"/>
                <a:gd name="connsiteX1" fmla="*/ 10401 w 25024"/>
                <a:gd name="connsiteY1" fmla="*/ 28819 h 177792"/>
                <a:gd name="connsiteX2" fmla="*/ 2126 w 25024"/>
                <a:gd name="connsiteY2" fmla="*/ 115210 h 177792"/>
                <a:gd name="connsiteX3" fmla="*/ 22380 w 25024"/>
                <a:gd name="connsiteY3" fmla="*/ 173000 h 177792"/>
                <a:gd name="connsiteX4" fmla="*/ 25024 w 25024"/>
                <a:gd name="connsiteY4" fmla="*/ 177792 h 177792"/>
                <a:gd name="connsiteX5" fmla="*/ 25024 w 25024"/>
                <a:gd name="connsiteY5" fmla="*/ 143029 h 177792"/>
                <a:gd name="connsiteX6" fmla="*/ 15661 w 25024"/>
                <a:gd name="connsiteY6" fmla="*/ 62817 h 177792"/>
                <a:gd name="connsiteX7" fmla="*/ 25024 w 25024"/>
                <a:gd name="connsiteY7" fmla="*/ 42357 h 17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24" h="177792">
                  <a:moveTo>
                    <a:pt x="25024" y="0"/>
                  </a:moveTo>
                  <a:lnTo>
                    <a:pt x="10401" y="28819"/>
                  </a:lnTo>
                  <a:cubicBezTo>
                    <a:pt x="533" y="56414"/>
                    <a:pt x="-2517" y="86510"/>
                    <a:pt x="2126" y="115210"/>
                  </a:cubicBezTo>
                  <a:cubicBezTo>
                    <a:pt x="5461" y="135735"/>
                    <a:pt x="13130" y="154692"/>
                    <a:pt x="22380" y="173000"/>
                  </a:cubicBezTo>
                  <a:lnTo>
                    <a:pt x="25024" y="177792"/>
                  </a:lnTo>
                  <a:lnTo>
                    <a:pt x="25024" y="143029"/>
                  </a:lnTo>
                  <a:lnTo>
                    <a:pt x="15661" y="62817"/>
                  </a:lnTo>
                  <a:lnTo>
                    <a:pt x="25024" y="4235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28" name="任意多边形: 形状 327"/>
            <p:cNvSpPr/>
            <p:nvPr/>
          </p:nvSpPr>
          <p:spPr>
            <a:xfrm flipH="1">
              <a:off x="314407" y="5876702"/>
              <a:ext cx="413027" cy="235712"/>
            </a:xfrm>
            <a:custGeom>
              <a:avLst/>
              <a:gdLst>
                <a:gd name="connsiteX0" fmla="*/ 406664 w 413027"/>
                <a:gd name="connsiteY0" fmla="*/ 165782 h 235712"/>
                <a:gd name="connsiteX1" fmla="*/ 326538 w 413027"/>
                <a:gd name="connsiteY1" fmla="*/ 105070 h 235712"/>
                <a:gd name="connsiteX2" fmla="*/ 250712 w 413027"/>
                <a:gd name="connsiteY2" fmla="*/ 39766 h 235712"/>
                <a:gd name="connsiteX3" fmla="*/ 62750 w 413027"/>
                <a:gd name="connsiteY3" fmla="*/ 16795 h 235712"/>
                <a:gd name="connsiteX4" fmla="*/ 14389 w 413027"/>
                <a:gd name="connsiteY4" fmla="*/ 168894 h 235712"/>
                <a:gd name="connsiteX5" fmla="*/ 188519 w 413027"/>
                <a:gd name="connsiteY5" fmla="*/ 234841 h 235712"/>
                <a:gd name="connsiteX6" fmla="*/ 294775 w 413027"/>
                <a:gd name="connsiteY6" fmla="*/ 214785 h 235712"/>
                <a:gd name="connsiteX7" fmla="*/ 352571 w 413027"/>
                <a:gd name="connsiteY7" fmla="*/ 196804 h 235712"/>
                <a:gd name="connsiteX8" fmla="*/ 402959 w 413027"/>
                <a:gd name="connsiteY8" fmla="*/ 177835 h 235712"/>
                <a:gd name="connsiteX9" fmla="*/ 407157 w 413027"/>
                <a:gd name="connsiteY9" fmla="*/ 162324 h 235712"/>
                <a:gd name="connsiteX10" fmla="*/ 366304 w 413027"/>
                <a:gd name="connsiteY10" fmla="*/ 170969 h 235712"/>
                <a:gd name="connsiteX11" fmla="*/ 319277 w 413027"/>
                <a:gd name="connsiteY11" fmla="*/ 191123 h 235712"/>
                <a:gd name="connsiteX12" fmla="*/ 230953 w 413027"/>
                <a:gd name="connsiteY12" fmla="*/ 212760 h 235712"/>
                <a:gd name="connsiteX13" fmla="*/ 52871 w 413027"/>
                <a:gd name="connsiteY13" fmla="*/ 186974 h 235712"/>
                <a:gd name="connsiteX14" fmla="*/ 16710 w 413027"/>
                <a:gd name="connsiteY14" fmla="*/ 108775 h 235712"/>
                <a:gd name="connsiteX15" fmla="*/ 57119 w 413027"/>
                <a:gd name="connsiteY15" fmla="*/ 39617 h 235712"/>
                <a:gd name="connsiteX16" fmla="*/ 236633 w 413027"/>
                <a:gd name="connsiteY16" fmla="*/ 47966 h 235712"/>
                <a:gd name="connsiteX17" fmla="*/ 319425 w 413027"/>
                <a:gd name="connsiteY17" fmla="*/ 116284 h 235712"/>
                <a:gd name="connsiteX18" fmla="*/ 405478 w 413027"/>
                <a:gd name="connsiteY18" fmla="*/ 168844 h 235712"/>
                <a:gd name="connsiteX19" fmla="*/ 406664 w 413027"/>
                <a:gd name="connsiteY19" fmla="*/ 165782 h 235712"/>
                <a:gd name="connsiteX20" fmla="*/ 406664 w 413027"/>
                <a:gd name="connsiteY20" fmla="*/ 165782 h 23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3027" h="235712">
                  <a:moveTo>
                    <a:pt x="406664" y="165782"/>
                  </a:moveTo>
                  <a:cubicBezTo>
                    <a:pt x="376234" y="149875"/>
                    <a:pt x="351238" y="128634"/>
                    <a:pt x="326538" y="105070"/>
                  </a:cubicBezTo>
                  <a:cubicBezTo>
                    <a:pt x="302333" y="82051"/>
                    <a:pt x="278424" y="58537"/>
                    <a:pt x="250712" y="39766"/>
                  </a:cubicBezTo>
                  <a:cubicBezTo>
                    <a:pt x="196324" y="2865"/>
                    <a:pt x="123857" y="-15758"/>
                    <a:pt x="62750" y="16795"/>
                  </a:cubicBezTo>
                  <a:cubicBezTo>
                    <a:pt x="9746" y="45002"/>
                    <a:pt x="-19203" y="115148"/>
                    <a:pt x="14389" y="168894"/>
                  </a:cubicBezTo>
                  <a:cubicBezTo>
                    <a:pt x="50005" y="225999"/>
                    <a:pt x="126474" y="239583"/>
                    <a:pt x="188519" y="234841"/>
                  </a:cubicBezTo>
                  <a:cubicBezTo>
                    <a:pt x="224531" y="232075"/>
                    <a:pt x="259900" y="224023"/>
                    <a:pt x="294775" y="214785"/>
                  </a:cubicBezTo>
                  <a:cubicBezTo>
                    <a:pt x="314139" y="209648"/>
                    <a:pt x="334344" y="205251"/>
                    <a:pt x="352571" y="196804"/>
                  </a:cubicBezTo>
                  <a:cubicBezTo>
                    <a:pt x="368133" y="189592"/>
                    <a:pt x="384681" y="175266"/>
                    <a:pt x="402959" y="177835"/>
                  </a:cubicBezTo>
                  <a:cubicBezTo>
                    <a:pt x="412986" y="179267"/>
                    <a:pt x="417482" y="164102"/>
                    <a:pt x="407157" y="162324"/>
                  </a:cubicBezTo>
                  <a:cubicBezTo>
                    <a:pt x="392387" y="159755"/>
                    <a:pt x="379346" y="164201"/>
                    <a:pt x="366304" y="170969"/>
                  </a:cubicBezTo>
                  <a:cubicBezTo>
                    <a:pt x="350744" y="179070"/>
                    <a:pt x="336271" y="186332"/>
                    <a:pt x="319277" y="191123"/>
                  </a:cubicBezTo>
                  <a:cubicBezTo>
                    <a:pt x="290132" y="199323"/>
                    <a:pt x="260790" y="207227"/>
                    <a:pt x="230953" y="212760"/>
                  </a:cubicBezTo>
                  <a:cubicBezTo>
                    <a:pt x="172267" y="223578"/>
                    <a:pt x="102665" y="225357"/>
                    <a:pt x="52871" y="186974"/>
                  </a:cubicBezTo>
                  <a:cubicBezTo>
                    <a:pt x="28369" y="168054"/>
                    <a:pt x="13401" y="140095"/>
                    <a:pt x="16710" y="108775"/>
                  </a:cubicBezTo>
                  <a:cubicBezTo>
                    <a:pt x="19625" y="81557"/>
                    <a:pt x="35037" y="55672"/>
                    <a:pt x="57119" y="39617"/>
                  </a:cubicBezTo>
                  <a:cubicBezTo>
                    <a:pt x="111458" y="197"/>
                    <a:pt x="183381" y="14770"/>
                    <a:pt x="236633" y="47966"/>
                  </a:cubicBezTo>
                  <a:cubicBezTo>
                    <a:pt x="267260" y="67034"/>
                    <a:pt x="292503" y="92573"/>
                    <a:pt x="319425" y="116284"/>
                  </a:cubicBezTo>
                  <a:cubicBezTo>
                    <a:pt x="344372" y="138267"/>
                    <a:pt x="372776" y="160298"/>
                    <a:pt x="405478" y="168844"/>
                  </a:cubicBezTo>
                  <a:cubicBezTo>
                    <a:pt x="407207" y="169190"/>
                    <a:pt x="408343" y="166622"/>
                    <a:pt x="406664" y="165782"/>
                  </a:cubicBezTo>
                  <a:lnTo>
                    <a:pt x="406664" y="16578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</p:grpSp>
      <p:grpSp>
        <p:nvGrpSpPr>
          <p:cNvPr id="205" name="图形 4"/>
          <p:cNvGrpSpPr/>
          <p:nvPr/>
        </p:nvGrpSpPr>
        <p:grpSpPr>
          <a:xfrm rot="20060007" flipH="1">
            <a:off x="7040987" y="2109319"/>
            <a:ext cx="3701521" cy="3255148"/>
            <a:chOff x="5458806" y="4831961"/>
            <a:chExt cx="3125948" cy="2748984"/>
          </a:xfrm>
          <a:solidFill>
            <a:srgbClr val="253529"/>
          </a:solidFill>
        </p:grpSpPr>
        <p:sp>
          <p:nvSpPr>
            <p:cNvPr id="206" name="任意多边形: 形状 205"/>
            <p:cNvSpPr/>
            <p:nvPr/>
          </p:nvSpPr>
          <p:spPr>
            <a:xfrm>
              <a:off x="6192701" y="6304723"/>
              <a:ext cx="2204440" cy="1128096"/>
            </a:xfrm>
            <a:custGeom>
              <a:avLst/>
              <a:gdLst>
                <a:gd name="connsiteX0" fmla="*/ 3380 w 2204440"/>
                <a:gd name="connsiteY0" fmla="*/ 1127342 h 1128096"/>
                <a:gd name="connsiteX1" fmla="*/ 161356 w 2204440"/>
                <a:gd name="connsiteY1" fmla="*/ 949309 h 1128096"/>
                <a:gd name="connsiteX2" fmla="*/ 376389 w 2204440"/>
                <a:gd name="connsiteY2" fmla="*/ 830358 h 1128096"/>
                <a:gd name="connsiteX3" fmla="*/ 644524 w 2204440"/>
                <a:gd name="connsiteY3" fmla="*/ 757396 h 1128096"/>
                <a:gd name="connsiteX4" fmla="*/ 922342 w 2204440"/>
                <a:gd name="connsiteY4" fmla="*/ 706713 h 1128096"/>
                <a:gd name="connsiteX5" fmla="*/ 1061893 w 2204440"/>
                <a:gd name="connsiteY5" fmla="*/ 681569 h 1128096"/>
                <a:gd name="connsiteX6" fmla="*/ 1131644 w 2204440"/>
                <a:gd name="connsiteY6" fmla="*/ 669022 h 1128096"/>
                <a:gd name="connsiteX7" fmla="*/ 1152984 w 2204440"/>
                <a:gd name="connsiteY7" fmla="*/ 656228 h 1128096"/>
                <a:gd name="connsiteX8" fmla="*/ 1180005 w 2204440"/>
                <a:gd name="connsiteY8" fmla="*/ 625057 h 1128096"/>
                <a:gd name="connsiteX9" fmla="*/ 1360755 w 2204440"/>
                <a:gd name="connsiteY9" fmla="*/ 443221 h 1128096"/>
                <a:gd name="connsiteX10" fmla="*/ 1730898 w 2204440"/>
                <a:gd name="connsiteY10" fmla="*/ 196426 h 1128096"/>
                <a:gd name="connsiteX11" fmla="*/ 2140462 w 2204440"/>
                <a:gd name="connsiteY11" fmla="*/ 38251 h 1128096"/>
                <a:gd name="connsiteX12" fmla="*/ 2196283 w 2204440"/>
                <a:gd name="connsiteY12" fmla="*/ 20616 h 1128096"/>
                <a:gd name="connsiteX13" fmla="*/ 2189663 w 2204440"/>
                <a:gd name="connsiteY13" fmla="*/ 758 h 1128096"/>
                <a:gd name="connsiteX14" fmla="*/ 1746212 w 2204440"/>
                <a:gd name="connsiteY14" fmla="*/ 169849 h 1128096"/>
                <a:gd name="connsiteX15" fmla="*/ 1351122 w 2204440"/>
                <a:gd name="connsiteY15" fmla="*/ 429241 h 1128096"/>
                <a:gd name="connsiteX16" fmla="*/ 1132731 w 2204440"/>
                <a:gd name="connsiteY16" fmla="*/ 654400 h 1128096"/>
                <a:gd name="connsiteX17" fmla="*/ 1138115 w 2204440"/>
                <a:gd name="connsiteY17" fmla="*/ 650843 h 1128096"/>
                <a:gd name="connsiteX18" fmla="*/ 868695 w 2204440"/>
                <a:gd name="connsiteY18" fmla="*/ 699501 h 1128096"/>
                <a:gd name="connsiteX19" fmla="*/ 606537 w 2204440"/>
                <a:gd name="connsiteY19" fmla="*/ 749048 h 1128096"/>
                <a:gd name="connsiteX20" fmla="*/ 157404 w 2204440"/>
                <a:gd name="connsiteY20" fmla="*/ 935676 h 1128096"/>
                <a:gd name="connsiteX21" fmla="*/ 119 w 2204440"/>
                <a:gd name="connsiteY21" fmla="*/ 1125712 h 1128096"/>
                <a:gd name="connsiteX22" fmla="*/ 3380 w 2204440"/>
                <a:gd name="connsiteY22" fmla="*/ 1127342 h 1128096"/>
                <a:gd name="connsiteX23" fmla="*/ 3380 w 2204440"/>
                <a:gd name="connsiteY23" fmla="*/ 1127342 h 112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04440" h="1128096">
                  <a:moveTo>
                    <a:pt x="3380" y="1127342"/>
                  </a:moveTo>
                  <a:cubicBezTo>
                    <a:pt x="46060" y="1059518"/>
                    <a:pt x="98077" y="998659"/>
                    <a:pt x="161356" y="949309"/>
                  </a:cubicBezTo>
                  <a:cubicBezTo>
                    <a:pt x="226316" y="898676"/>
                    <a:pt x="299573" y="859750"/>
                    <a:pt x="376389" y="830358"/>
                  </a:cubicBezTo>
                  <a:cubicBezTo>
                    <a:pt x="463034" y="797212"/>
                    <a:pt x="553680" y="775476"/>
                    <a:pt x="644524" y="757396"/>
                  </a:cubicBezTo>
                  <a:cubicBezTo>
                    <a:pt x="736850" y="738970"/>
                    <a:pt x="829720" y="723410"/>
                    <a:pt x="922342" y="706713"/>
                  </a:cubicBezTo>
                  <a:cubicBezTo>
                    <a:pt x="968875" y="698315"/>
                    <a:pt x="1015359" y="689967"/>
                    <a:pt x="1061893" y="681569"/>
                  </a:cubicBezTo>
                  <a:cubicBezTo>
                    <a:pt x="1085160" y="677370"/>
                    <a:pt x="1108426" y="673172"/>
                    <a:pt x="1131644" y="669022"/>
                  </a:cubicBezTo>
                  <a:cubicBezTo>
                    <a:pt x="1143104" y="666947"/>
                    <a:pt x="1145475" y="665070"/>
                    <a:pt x="1152984" y="656228"/>
                  </a:cubicBezTo>
                  <a:cubicBezTo>
                    <a:pt x="1161876" y="645755"/>
                    <a:pt x="1170866" y="635382"/>
                    <a:pt x="1180005" y="625057"/>
                  </a:cubicBezTo>
                  <a:cubicBezTo>
                    <a:pt x="1236567" y="560938"/>
                    <a:pt x="1296586" y="499782"/>
                    <a:pt x="1360755" y="443221"/>
                  </a:cubicBezTo>
                  <a:cubicBezTo>
                    <a:pt x="1472642" y="344621"/>
                    <a:pt x="1597028" y="262076"/>
                    <a:pt x="1730898" y="196426"/>
                  </a:cubicBezTo>
                  <a:cubicBezTo>
                    <a:pt x="1862595" y="131861"/>
                    <a:pt x="2001109" y="83253"/>
                    <a:pt x="2140462" y="38251"/>
                  </a:cubicBezTo>
                  <a:cubicBezTo>
                    <a:pt x="2159036" y="32274"/>
                    <a:pt x="2177660" y="26445"/>
                    <a:pt x="2196283" y="20616"/>
                  </a:cubicBezTo>
                  <a:cubicBezTo>
                    <a:pt x="2210806" y="16071"/>
                    <a:pt x="2204285" y="-4133"/>
                    <a:pt x="2189663" y="758"/>
                  </a:cubicBezTo>
                  <a:cubicBezTo>
                    <a:pt x="2039689" y="51095"/>
                    <a:pt x="1889270" y="101827"/>
                    <a:pt x="1746212" y="169849"/>
                  </a:cubicBezTo>
                  <a:cubicBezTo>
                    <a:pt x="1603203" y="237871"/>
                    <a:pt x="1470024" y="324516"/>
                    <a:pt x="1351122" y="429241"/>
                  </a:cubicBezTo>
                  <a:cubicBezTo>
                    <a:pt x="1272529" y="498449"/>
                    <a:pt x="1200357" y="574522"/>
                    <a:pt x="1132731" y="654400"/>
                  </a:cubicBezTo>
                  <a:cubicBezTo>
                    <a:pt x="1134509" y="653214"/>
                    <a:pt x="1136337" y="652029"/>
                    <a:pt x="1138115" y="650843"/>
                  </a:cubicBezTo>
                  <a:cubicBezTo>
                    <a:pt x="1048309" y="667046"/>
                    <a:pt x="958502" y="683298"/>
                    <a:pt x="868695" y="699501"/>
                  </a:cubicBezTo>
                  <a:cubicBezTo>
                    <a:pt x="781210" y="715308"/>
                    <a:pt x="693478" y="730326"/>
                    <a:pt x="606537" y="749048"/>
                  </a:cubicBezTo>
                  <a:cubicBezTo>
                    <a:pt x="447473" y="783281"/>
                    <a:pt x="287372" y="834359"/>
                    <a:pt x="157404" y="935676"/>
                  </a:cubicBezTo>
                  <a:cubicBezTo>
                    <a:pt x="92149" y="986556"/>
                    <a:pt x="33612" y="1049293"/>
                    <a:pt x="119" y="1125712"/>
                  </a:cubicBezTo>
                  <a:cubicBezTo>
                    <a:pt x="-622" y="1127639"/>
                    <a:pt x="2293" y="1129022"/>
                    <a:pt x="3380" y="1127342"/>
                  </a:cubicBezTo>
                  <a:lnTo>
                    <a:pt x="3380" y="112734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07" name="任意多边形: 形状 206"/>
            <p:cNvSpPr/>
            <p:nvPr/>
          </p:nvSpPr>
          <p:spPr>
            <a:xfrm>
              <a:off x="6534459" y="5326016"/>
              <a:ext cx="810689" cy="1634832"/>
            </a:xfrm>
            <a:custGeom>
              <a:avLst/>
              <a:gdLst>
                <a:gd name="connsiteX0" fmla="*/ 810485 w 810689"/>
                <a:gd name="connsiteY0" fmla="*/ 1631378 h 1634832"/>
                <a:gd name="connsiteX1" fmla="*/ 736338 w 810689"/>
                <a:gd name="connsiteY1" fmla="*/ 1470141 h 1634832"/>
                <a:gd name="connsiteX2" fmla="*/ 658634 w 810689"/>
                <a:gd name="connsiteY2" fmla="*/ 1310633 h 1634832"/>
                <a:gd name="connsiteX3" fmla="*/ 502090 w 810689"/>
                <a:gd name="connsiteY3" fmla="*/ 992209 h 1634832"/>
                <a:gd name="connsiteX4" fmla="*/ 188112 w 810689"/>
                <a:gd name="connsiteY4" fmla="*/ 355807 h 1634832"/>
                <a:gd name="connsiteX5" fmla="*/ 99985 w 810689"/>
                <a:gd name="connsiteY5" fmla="*/ 177231 h 1634832"/>
                <a:gd name="connsiteX6" fmla="*/ 56712 w 810689"/>
                <a:gd name="connsiteY6" fmla="*/ 89549 h 1634832"/>
                <a:gd name="connsiteX7" fmla="*/ 9981 w 810689"/>
                <a:gd name="connsiteY7" fmla="*/ 1916 h 1634832"/>
                <a:gd name="connsiteX8" fmla="*/ 200 w 810689"/>
                <a:gd name="connsiteY8" fmla="*/ 6707 h 1634832"/>
                <a:gd name="connsiteX9" fmla="*/ 36508 w 810689"/>
                <a:gd name="connsiteY9" fmla="*/ 87375 h 1634832"/>
                <a:gd name="connsiteX10" fmla="*/ 74940 w 810689"/>
                <a:gd name="connsiteY10" fmla="*/ 165326 h 1634832"/>
                <a:gd name="connsiteX11" fmla="*/ 153434 w 810689"/>
                <a:gd name="connsiteY11" fmla="*/ 324439 h 1634832"/>
                <a:gd name="connsiteX12" fmla="*/ 310374 w 810689"/>
                <a:gd name="connsiteY12" fmla="*/ 642665 h 1634832"/>
                <a:gd name="connsiteX13" fmla="*/ 624648 w 810689"/>
                <a:gd name="connsiteY13" fmla="*/ 1278919 h 1634832"/>
                <a:gd name="connsiteX14" fmla="*/ 713466 w 810689"/>
                <a:gd name="connsiteY14" fmla="*/ 1457149 h 1634832"/>
                <a:gd name="connsiteX15" fmla="*/ 805990 w 810689"/>
                <a:gd name="connsiteY15" fmla="*/ 1633551 h 1634832"/>
                <a:gd name="connsiteX16" fmla="*/ 810485 w 810689"/>
                <a:gd name="connsiteY16" fmla="*/ 1631378 h 1634832"/>
                <a:gd name="connsiteX17" fmla="*/ 810485 w 810689"/>
                <a:gd name="connsiteY17" fmla="*/ 1631378 h 163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10689" h="1634832">
                  <a:moveTo>
                    <a:pt x="810485" y="1631378"/>
                  </a:moveTo>
                  <a:cubicBezTo>
                    <a:pt x="789096" y="1576150"/>
                    <a:pt x="762223" y="1523343"/>
                    <a:pt x="736338" y="1470141"/>
                  </a:cubicBezTo>
                  <a:cubicBezTo>
                    <a:pt x="710453" y="1416988"/>
                    <a:pt x="684717" y="1363736"/>
                    <a:pt x="658634" y="1310633"/>
                  </a:cubicBezTo>
                  <a:cubicBezTo>
                    <a:pt x="606469" y="1204475"/>
                    <a:pt x="554452" y="1098268"/>
                    <a:pt x="502090" y="992209"/>
                  </a:cubicBezTo>
                  <a:cubicBezTo>
                    <a:pt x="397414" y="780091"/>
                    <a:pt x="292739" y="567925"/>
                    <a:pt x="188112" y="355807"/>
                  </a:cubicBezTo>
                  <a:cubicBezTo>
                    <a:pt x="158720" y="296282"/>
                    <a:pt x="129377" y="236756"/>
                    <a:pt x="99985" y="177231"/>
                  </a:cubicBezTo>
                  <a:cubicBezTo>
                    <a:pt x="85561" y="147987"/>
                    <a:pt x="71137" y="118792"/>
                    <a:pt x="56712" y="89549"/>
                  </a:cubicBezTo>
                  <a:cubicBezTo>
                    <a:pt x="42090" y="59909"/>
                    <a:pt x="29197" y="28838"/>
                    <a:pt x="9981" y="1916"/>
                  </a:cubicBezTo>
                  <a:cubicBezTo>
                    <a:pt x="6820" y="-2530"/>
                    <a:pt x="-1381" y="1470"/>
                    <a:pt x="200" y="6707"/>
                  </a:cubicBezTo>
                  <a:cubicBezTo>
                    <a:pt x="8845" y="35012"/>
                    <a:pt x="23417" y="60848"/>
                    <a:pt x="36508" y="87375"/>
                  </a:cubicBezTo>
                  <a:cubicBezTo>
                    <a:pt x="49302" y="113358"/>
                    <a:pt x="62146" y="139342"/>
                    <a:pt x="74940" y="165326"/>
                  </a:cubicBezTo>
                  <a:cubicBezTo>
                    <a:pt x="101121" y="218380"/>
                    <a:pt x="127253" y="271385"/>
                    <a:pt x="153434" y="324439"/>
                  </a:cubicBezTo>
                  <a:cubicBezTo>
                    <a:pt x="205748" y="430498"/>
                    <a:pt x="258061" y="536606"/>
                    <a:pt x="310374" y="642665"/>
                  </a:cubicBezTo>
                  <a:cubicBezTo>
                    <a:pt x="415000" y="854831"/>
                    <a:pt x="519676" y="1066949"/>
                    <a:pt x="624648" y="1278919"/>
                  </a:cubicBezTo>
                  <a:cubicBezTo>
                    <a:pt x="654139" y="1338395"/>
                    <a:pt x="683827" y="1397772"/>
                    <a:pt x="713466" y="1457149"/>
                  </a:cubicBezTo>
                  <a:cubicBezTo>
                    <a:pt x="743105" y="1516526"/>
                    <a:pt x="771461" y="1576842"/>
                    <a:pt x="805990" y="1633551"/>
                  </a:cubicBezTo>
                  <a:cubicBezTo>
                    <a:pt x="807719" y="1636219"/>
                    <a:pt x="811622" y="1634342"/>
                    <a:pt x="810485" y="1631378"/>
                  </a:cubicBezTo>
                  <a:lnTo>
                    <a:pt x="810485" y="163137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08" name="任意多边形: 形状 207"/>
            <p:cNvSpPr/>
            <p:nvPr/>
          </p:nvSpPr>
          <p:spPr>
            <a:xfrm>
              <a:off x="5497477" y="5809427"/>
              <a:ext cx="698995" cy="1614077"/>
            </a:xfrm>
            <a:custGeom>
              <a:avLst/>
              <a:gdLst>
                <a:gd name="connsiteX0" fmla="*/ 698604 w 698995"/>
                <a:gd name="connsiteY0" fmla="*/ 1607077 h 1614077"/>
                <a:gd name="connsiteX1" fmla="*/ 566463 w 698995"/>
                <a:gd name="connsiteY1" fmla="*/ 1292458 h 1614077"/>
                <a:gd name="connsiteX2" fmla="*/ 432000 w 698995"/>
                <a:gd name="connsiteY2" fmla="*/ 978975 h 1614077"/>
                <a:gd name="connsiteX3" fmla="*/ 164407 w 698995"/>
                <a:gd name="connsiteY3" fmla="*/ 355268 h 1614077"/>
                <a:gd name="connsiteX4" fmla="*/ 88926 w 698995"/>
                <a:gd name="connsiteY4" fmla="*/ 179359 h 1614077"/>
                <a:gd name="connsiteX5" fmla="*/ 12704 w 698995"/>
                <a:gd name="connsiteY5" fmla="*/ 3796 h 1614077"/>
                <a:gd name="connsiteX6" fmla="*/ 503 w 698995"/>
                <a:gd name="connsiteY6" fmla="*/ 9774 h 1614077"/>
                <a:gd name="connsiteX7" fmla="*/ 67043 w 698995"/>
                <a:gd name="connsiteY7" fmla="*/ 166861 h 1614077"/>
                <a:gd name="connsiteX8" fmla="*/ 134274 w 698995"/>
                <a:gd name="connsiteY8" fmla="*/ 323603 h 1614077"/>
                <a:gd name="connsiteX9" fmla="*/ 268787 w 698995"/>
                <a:gd name="connsiteY9" fmla="*/ 637037 h 1614077"/>
                <a:gd name="connsiteX10" fmla="*/ 536527 w 698995"/>
                <a:gd name="connsiteY10" fmla="*/ 1260645 h 1614077"/>
                <a:gd name="connsiteX11" fmla="*/ 689860 w 698995"/>
                <a:gd name="connsiteY11" fmla="*/ 1611326 h 1614077"/>
                <a:gd name="connsiteX12" fmla="*/ 698604 w 698995"/>
                <a:gd name="connsiteY12" fmla="*/ 1607077 h 1614077"/>
                <a:gd name="connsiteX13" fmla="*/ 698604 w 698995"/>
                <a:gd name="connsiteY13" fmla="*/ 1607077 h 1614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98995" h="1614077">
                  <a:moveTo>
                    <a:pt x="698604" y="1607077"/>
                  </a:moveTo>
                  <a:cubicBezTo>
                    <a:pt x="657553" y="1501068"/>
                    <a:pt x="611267" y="1396986"/>
                    <a:pt x="566463" y="1292458"/>
                  </a:cubicBezTo>
                  <a:cubicBezTo>
                    <a:pt x="521658" y="1187980"/>
                    <a:pt x="476854" y="1083452"/>
                    <a:pt x="432000" y="978975"/>
                  </a:cubicBezTo>
                  <a:cubicBezTo>
                    <a:pt x="342835" y="771055"/>
                    <a:pt x="253622" y="563186"/>
                    <a:pt x="164407" y="355268"/>
                  </a:cubicBezTo>
                  <a:cubicBezTo>
                    <a:pt x="139264" y="296632"/>
                    <a:pt x="114070" y="237995"/>
                    <a:pt x="88926" y="179359"/>
                  </a:cubicBezTo>
                  <a:cubicBezTo>
                    <a:pt x="63832" y="120821"/>
                    <a:pt x="40417" y="61148"/>
                    <a:pt x="12704" y="3796"/>
                  </a:cubicBezTo>
                  <a:cubicBezTo>
                    <a:pt x="8851" y="-4206"/>
                    <a:pt x="-2511" y="1722"/>
                    <a:pt x="503" y="9774"/>
                  </a:cubicBezTo>
                  <a:cubicBezTo>
                    <a:pt x="20559" y="62877"/>
                    <a:pt x="44665" y="114647"/>
                    <a:pt x="67043" y="166861"/>
                  </a:cubicBezTo>
                  <a:cubicBezTo>
                    <a:pt x="89469" y="219125"/>
                    <a:pt x="111847" y="271340"/>
                    <a:pt x="134274" y="323603"/>
                  </a:cubicBezTo>
                  <a:cubicBezTo>
                    <a:pt x="179128" y="428081"/>
                    <a:pt x="223933" y="532559"/>
                    <a:pt x="268787" y="637037"/>
                  </a:cubicBezTo>
                  <a:cubicBezTo>
                    <a:pt x="358001" y="844956"/>
                    <a:pt x="447264" y="1052776"/>
                    <a:pt x="536527" y="1260645"/>
                  </a:cubicBezTo>
                  <a:cubicBezTo>
                    <a:pt x="586815" y="1377819"/>
                    <a:pt x="635423" y="1496029"/>
                    <a:pt x="689860" y="1611326"/>
                  </a:cubicBezTo>
                  <a:cubicBezTo>
                    <a:pt x="692627" y="1617105"/>
                    <a:pt x="700876" y="1612857"/>
                    <a:pt x="698604" y="1607077"/>
                  </a:cubicBezTo>
                  <a:lnTo>
                    <a:pt x="698604" y="160707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09" name="任意多边形: 形状 208"/>
            <p:cNvSpPr/>
            <p:nvPr/>
          </p:nvSpPr>
          <p:spPr>
            <a:xfrm>
              <a:off x="5505074" y="5328352"/>
              <a:ext cx="1053950" cy="490588"/>
            </a:xfrm>
            <a:custGeom>
              <a:avLst/>
              <a:gdLst>
                <a:gd name="connsiteX0" fmla="*/ 3230 w 1053950"/>
                <a:gd name="connsiteY0" fmla="*/ 490107 h 490588"/>
                <a:gd name="connsiteX1" fmla="*/ 184029 w 1053950"/>
                <a:gd name="connsiteY1" fmla="*/ 352433 h 490588"/>
                <a:gd name="connsiteX2" fmla="*/ 378166 w 1053950"/>
                <a:gd name="connsiteY2" fmla="*/ 232988 h 490588"/>
                <a:gd name="connsiteX3" fmla="*/ 799980 w 1053950"/>
                <a:gd name="connsiteY3" fmla="*/ 65625 h 490588"/>
                <a:gd name="connsiteX4" fmla="*/ 922489 w 1053950"/>
                <a:gd name="connsiteY4" fmla="*/ 37172 h 490588"/>
                <a:gd name="connsiteX5" fmla="*/ 985916 w 1053950"/>
                <a:gd name="connsiteY5" fmla="*/ 25711 h 490588"/>
                <a:gd name="connsiteX6" fmla="*/ 1016247 w 1053950"/>
                <a:gd name="connsiteY6" fmla="*/ 21018 h 490588"/>
                <a:gd name="connsiteX7" fmla="*/ 1031462 w 1053950"/>
                <a:gd name="connsiteY7" fmla="*/ 18845 h 490588"/>
                <a:gd name="connsiteX8" fmla="*/ 1036205 w 1053950"/>
                <a:gd name="connsiteY8" fmla="*/ 18746 h 490588"/>
                <a:gd name="connsiteX9" fmla="*/ 1038724 w 1053950"/>
                <a:gd name="connsiteY9" fmla="*/ 19042 h 490588"/>
                <a:gd name="connsiteX10" fmla="*/ 1044553 w 1053950"/>
                <a:gd name="connsiteY10" fmla="*/ 17708 h 490588"/>
                <a:gd name="connsiteX11" fmla="*/ 1030276 w 1053950"/>
                <a:gd name="connsiteY11" fmla="*/ 16671 h 490588"/>
                <a:gd name="connsiteX12" fmla="*/ 1052457 w 1053950"/>
                <a:gd name="connsiteY12" fmla="*/ 21216 h 490588"/>
                <a:gd name="connsiteX13" fmla="*/ 1048900 w 1053950"/>
                <a:gd name="connsiteY13" fmla="*/ 4865 h 490588"/>
                <a:gd name="connsiteX14" fmla="*/ 1027955 w 1053950"/>
                <a:gd name="connsiteY14" fmla="*/ 419 h 490588"/>
                <a:gd name="connsiteX15" fmla="*/ 904014 w 1053950"/>
                <a:gd name="connsiteY15" fmla="*/ 21908 h 490588"/>
                <a:gd name="connsiteX16" fmla="*/ 665221 w 1053950"/>
                <a:gd name="connsiteY16" fmla="*/ 87954 h 490588"/>
                <a:gd name="connsiteX17" fmla="*/ 219645 w 1053950"/>
                <a:gd name="connsiteY17" fmla="*/ 309951 h 490588"/>
                <a:gd name="connsiteX18" fmla="*/ 105535 w 1053950"/>
                <a:gd name="connsiteY18" fmla="*/ 392842 h 490588"/>
                <a:gd name="connsiteX19" fmla="*/ 612 w 1053950"/>
                <a:gd name="connsiteY19" fmla="*/ 487144 h 490588"/>
                <a:gd name="connsiteX20" fmla="*/ 3230 w 1053950"/>
                <a:gd name="connsiteY20" fmla="*/ 490107 h 490588"/>
                <a:gd name="connsiteX21" fmla="*/ 3230 w 1053950"/>
                <a:gd name="connsiteY21" fmla="*/ 490107 h 4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53950" h="490588">
                  <a:moveTo>
                    <a:pt x="3230" y="490107"/>
                  </a:moveTo>
                  <a:cubicBezTo>
                    <a:pt x="63990" y="444760"/>
                    <a:pt x="121886" y="395904"/>
                    <a:pt x="184029" y="352433"/>
                  </a:cubicBezTo>
                  <a:cubicBezTo>
                    <a:pt x="246321" y="308864"/>
                    <a:pt x="311231" y="268999"/>
                    <a:pt x="378166" y="232988"/>
                  </a:cubicBezTo>
                  <a:cubicBezTo>
                    <a:pt x="511690" y="161212"/>
                    <a:pt x="653514" y="104798"/>
                    <a:pt x="799980" y="65625"/>
                  </a:cubicBezTo>
                  <a:cubicBezTo>
                    <a:pt x="840487" y="54807"/>
                    <a:pt x="881340" y="45273"/>
                    <a:pt x="922489" y="37172"/>
                  </a:cubicBezTo>
                  <a:cubicBezTo>
                    <a:pt x="943582" y="33022"/>
                    <a:pt x="964725" y="29169"/>
                    <a:pt x="985916" y="25711"/>
                  </a:cubicBezTo>
                  <a:cubicBezTo>
                    <a:pt x="995994" y="24081"/>
                    <a:pt x="1006121" y="22501"/>
                    <a:pt x="1016247" y="21018"/>
                  </a:cubicBezTo>
                  <a:cubicBezTo>
                    <a:pt x="1021286" y="20277"/>
                    <a:pt x="1026374" y="19339"/>
                    <a:pt x="1031462" y="18845"/>
                  </a:cubicBezTo>
                  <a:cubicBezTo>
                    <a:pt x="1032697" y="18746"/>
                    <a:pt x="1035019" y="19092"/>
                    <a:pt x="1036205" y="18746"/>
                  </a:cubicBezTo>
                  <a:cubicBezTo>
                    <a:pt x="1037045" y="18796"/>
                    <a:pt x="1037884" y="18894"/>
                    <a:pt x="1038724" y="19042"/>
                  </a:cubicBezTo>
                  <a:cubicBezTo>
                    <a:pt x="1037192" y="10842"/>
                    <a:pt x="1039119" y="10398"/>
                    <a:pt x="1044553" y="17708"/>
                  </a:cubicBezTo>
                  <a:cubicBezTo>
                    <a:pt x="1046084" y="8619"/>
                    <a:pt x="1031808" y="7632"/>
                    <a:pt x="1030276" y="16671"/>
                  </a:cubicBezTo>
                  <a:cubicBezTo>
                    <a:pt x="1028054" y="30009"/>
                    <a:pt x="1047171" y="30503"/>
                    <a:pt x="1052457" y="21216"/>
                  </a:cubicBezTo>
                  <a:cubicBezTo>
                    <a:pt x="1055618" y="15684"/>
                    <a:pt x="1053445" y="8916"/>
                    <a:pt x="1048900" y="4865"/>
                  </a:cubicBezTo>
                  <a:cubicBezTo>
                    <a:pt x="1042972" y="-470"/>
                    <a:pt x="1035414" y="-420"/>
                    <a:pt x="1027955" y="419"/>
                  </a:cubicBezTo>
                  <a:cubicBezTo>
                    <a:pt x="986411" y="4964"/>
                    <a:pt x="944867" y="13411"/>
                    <a:pt x="904014" y="21908"/>
                  </a:cubicBezTo>
                  <a:cubicBezTo>
                    <a:pt x="823099" y="38752"/>
                    <a:pt x="743320" y="60932"/>
                    <a:pt x="665221" y="87954"/>
                  </a:cubicBezTo>
                  <a:cubicBezTo>
                    <a:pt x="507886" y="142390"/>
                    <a:pt x="357863" y="217229"/>
                    <a:pt x="219645" y="309951"/>
                  </a:cubicBezTo>
                  <a:cubicBezTo>
                    <a:pt x="180620" y="336132"/>
                    <a:pt x="142435" y="363696"/>
                    <a:pt x="105535" y="392842"/>
                  </a:cubicBezTo>
                  <a:cubicBezTo>
                    <a:pt x="68387" y="422184"/>
                    <a:pt x="32721" y="452268"/>
                    <a:pt x="612" y="487144"/>
                  </a:cubicBezTo>
                  <a:cubicBezTo>
                    <a:pt x="-1117" y="489021"/>
                    <a:pt x="1155" y="491688"/>
                    <a:pt x="3230" y="490107"/>
                  </a:cubicBezTo>
                  <a:lnTo>
                    <a:pt x="3230" y="49010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0" name="任意多边形: 形状 209"/>
            <p:cNvSpPr/>
            <p:nvPr/>
          </p:nvSpPr>
          <p:spPr>
            <a:xfrm>
              <a:off x="6552602" y="4831961"/>
              <a:ext cx="1040209" cy="507584"/>
            </a:xfrm>
            <a:custGeom>
              <a:avLst/>
              <a:gdLst>
                <a:gd name="connsiteX0" fmla="*/ 3446 w 1040209"/>
                <a:gd name="connsiteY0" fmla="*/ 507332 h 507584"/>
                <a:gd name="connsiteX1" fmla="*/ 91622 w 1040209"/>
                <a:gd name="connsiteY1" fmla="*/ 441435 h 507584"/>
                <a:gd name="connsiteX2" fmla="*/ 182368 w 1040209"/>
                <a:gd name="connsiteY2" fmla="*/ 375191 h 507584"/>
                <a:gd name="connsiteX3" fmla="*/ 374084 w 1040209"/>
                <a:gd name="connsiteY3" fmla="*/ 256487 h 507584"/>
                <a:gd name="connsiteX4" fmla="*/ 787155 w 1040209"/>
                <a:gd name="connsiteY4" fmla="*/ 79985 h 507584"/>
                <a:gd name="connsiteX5" fmla="*/ 1032271 w 1040209"/>
                <a:gd name="connsiteY5" fmla="*/ 19373 h 507584"/>
                <a:gd name="connsiteX6" fmla="*/ 1020712 w 1040209"/>
                <a:gd name="connsiteY6" fmla="*/ 9049 h 507584"/>
                <a:gd name="connsiteX7" fmla="*/ 1010288 w 1040209"/>
                <a:gd name="connsiteY7" fmla="*/ 15520 h 507584"/>
                <a:gd name="connsiteX8" fmla="*/ 1005892 w 1040209"/>
                <a:gd name="connsiteY8" fmla="*/ 28314 h 507584"/>
                <a:gd name="connsiteX9" fmla="*/ 1040175 w 1040209"/>
                <a:gd name="connsiteY9" fmla="*/ 10481 h 507584"/>
                <a:gd name="connsiteX10" fmla="*/ 1028616 w 1040209"/>
                <a:gd name="connsiteY10" fmla="*/ 157 h 507584"/>
                <a:gd name="connsiteX11" fmla="*/ 593858 w 1040209"/>
                <a:gd name="connsiteY11" fmla="*/ 131063 h 507584"/>
                <a:gd name="connsiteX12" fmla="*/ 197731 w 1040209"/>
                <a:gd name="connsiteY12" fmla="*/ 345848 h 507584"/>
                <a:gd name="connsiteX13" fmla="*/ 94340 w 1040209"/>
                <a:gd name="connsiteY13" fmla="*/ 421033 h 507584"/>
                <a:gd name="connsiteX14" fmla="*/ 45633 w 1040209"/>
                <a:gd name="connsiteY14" fmla="*/ 460009 h 507584"/>
                <a:gd name="connsiteX15" fmla="*/ 383 w 1040209"/>
                <a:gd name="connsiteY15" fmla="*/ 503924 h 507584"/>
                <a:gd name="connsiteX16" fmla="*/ 3446 w 1040209"/>
                <a:gd name="connsiteY16" fmla="*/ 507332 h 507584"/>
                <a:gd name="connsiteX17" fmla="*/ 3446 w 1040209"/>
                <a:gd name="connsiteY17" fmla="*/ 507332 h 507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0209" h="507584">
                  <a:moveTo>
                    <a:pt x="3446" y="507332"/>
                  </a:moveTo>
                  <a:cubicBezTo>
                    <a:pt x="35407" y="489796"/>
                    <a:pt x="62774" y="463565"/>
                    <a:pt x="91622" y="441435"/>
                  </a:cubicBezTo>
                  <a:cubicBezTo>
                    <a:pt x="121311" y="418613"/>
                    <a:pt x="151592" y="396532"/>
                    <a:pt x="182368" y="375191"/>
                  </a:cubicBezTo>
                  <a:cubicBezTo>
                    <a:pt x="244165" y="332363"/>
                    <a:pt x="308285" y="292893"/>
                    <a:pt x="374084" y="256487"/>
                  </a:cubicBezTo>
                  <a:cubicBezTo>
                    <a:pt x="505336" y="183920"/>
                    <a:pt x="643949" y="124493"/>
                    <a:pt x="787155" y="79985"/>
                  </a:cubicBezTo>
                  <a:cubicBezTo>
                    <a:pt x="867674" y="54940"/>
                    <a:pt x="949479" y="35082"/>
                    <a:pt x="1032271" y="19373"/>
                  </a:cubicBezTo>
                  <a:cubicBezTo>
                    <a:pt x="1028418" y="15915"/>
                    <a:pt x="1024564" y="12507"/>
                    <a:pt x="1020712" y="9049"/>
                  </a:cubicBezTo>
                  <a:cubicBezTo>
                    <a:pt x="1020316" y="13988"/>
                    <a:pt x="1014635" y="16359"/>
                    <a:pt x="1010288" y="15520"/>
                  </a:cubicBezTo>
                  <a:cubicBezTo>
                    <a:pt x="1003175" y="14137"/>
                    <a:pt x="1000409" y="24758"/>
                    <a:pt x="1005892" y="28314"/>
                  </a:cubicBezTo>
                  <a:cubicBezTo>
                    <a:pt x="1020465" y="37848"/>
                    <a:pt x="1038742" y="27227"/>
                    <a:pt x="1040175" y="10481"/>
                  </a:cubicBezTo>
                  <a:cubicBezTo>
                    <a:pt x="1040718" y="4208"/>
                    <a:pt x="1034790" y="-979"/>
                    <a:pt x="1028616" y="157"/>
                  </a:cubicBezTo>
                  <a:cubicBezTo>
                    <a:pt x="879827" y="28364"/>
                    <a:pt x="733656" y="72921"/>
                    <a:pt x="593858" y="131063"/>
                  </a:cubicBezTo>
                  <a:cubicBezTo>
                    <a:pt x="454851" y="188909"/>
                    <a:pt x="322067" y="260932"/>
                    <a:pt x="197731" y="345848"/>
                  </a:cubicBezTo>
                  <a:cubicBezTo>
                    <a:pt x="162509" y="369856"/>
                    <a:pt x="128029" y="394901"/>
                    <a:pt x="94340" y="421033"/>
                  </a:cubicBezTo>
                  <a:cubicBezTo>
                    <a:pt x="77939" y="433778"/>
                    <a:pt x="61687" y="446770"/>
                    <a:pt x="45633" y="460009"/>
                  </a:cubicBezTo>
                  <a:cubicBezTo>
                    <a:pt x="29331" y="473445"/>
                    <a:pt x="13227" y="487079"/>
                    <a:pt x="383" y="503924"/>
                  </a:cubicBezTo>
                  <a:cubicBezTo>
                    <a:pt x="-950" y="505752"/>
                    <a:pt x="1470" y="508419"/>
                    <a:pt x="3446" y="507332"/>
                  </a:cubicBezTo>
                  <a:lnTo>
                    <a:pt x="3446" y="50733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1" name="任意多边形: 形状 210"/>
            <p:cNvSpPr/>
            <p:nvPr/>
          </p:nvSpPr>
          <p:spPr>
            <a:xfrm>
              <a:off x="7591544" y="4839467"/>
              <a:ext cx="799231" cy="1473449"/>
            </a:xfrm>
            <a:custGeom>
              <a:avLst/>
              <a:gdLst>
                <a:gd name="connsiteX0" fmla="*/ 245 w 799231"/>
                <a:gd name="connsiteY0" fmla="*/ 1641 h 1473449"/>
                <a:gd name="connsiteX1" fmla="*/ 22326 w 799231"/>
                <a:gd name="connsiteY1" fmla="*/ 29552 h 1473449"/>
                <a:gd name="connsiteX2" fmla="*/ 46976 w 799231"/>
                <a:gd name="connsiteY2" fmla="*/ 59240 h 1473449"/>
                <a:gd name="connsiteX3" fmla="*/ 89706 w 799231"/>
                <a:gd name="connsiteY3" fmla="*/ 121235 h 1473449"/>
                <a:gd name="connsiteX4" fmla="*/ 163952 w 799231"/>
                <a:gd name="connsiteY4" fmla="*/ 256538 h 1473449"/>
                <a:gd name="connsiteX5" fmla="*/ 317039 w 799231"/>
                <a:gd name="connsiteY5" fmla="*/ 549175 h 1473449"/>
                <a:gd name="connsiteX6" fmla="*/ 616839 w 799231"/>
                <a:gd name="connsiteY6" fmla="*/ 1137760 h 1473449"/>
                <a:gd name="connsiteX7" fmla="*/ 699927 w 799231"/>
                <a:gd name="connsiteY7" fmla="*/ 1305073 h 1473449"/>
                <a:gd name="connsiteX8" fmla="*/ 741175 w 799231"/>
                <a:gd name="connsiteY8" fmla="*/ 1388902 h 1473449"/>
                <a:gd name="connsiteX9" fmla="*/ 784300 w 799231"/>
                <a:gd name="connsiteY9" fmla="*/ 1470558 h 1473449"/>
                <a:gd name="connsiteX10" fmla="*/ 798922 w 799231"/>
                <a:gd name="connsiteY10" fmla="*/ 1463396 h 1473449"/>
                <a:gd name="connsiteX11" fmla="*/ 765331 w 799231"/>
                <a:gd name="connsiteY11" fmla="*/ 1388211 h 1473449"/>
                <a:gd name="connsiteX12" fmla="*/ 728529 w 799231"/>
                <a:gd name="connsiteY12" fmla="*/ 1313372 h 1473449"/>
                <a:gd name="connsiteX13" fmla="*/ 654431 w 799231"/>
                <a:gd name="connsiteY13" fmla="*/ 1163941 h 1473449"/>
                <a:gd name="connsiteX14" fmla="*/ 504259 w 799231"/>
                <a:gd name="connsiteY14" fmla="*/ 866018 h 1473449"/>
                <a:gd name="connsiteX15" fmla="*/ 195123 w 799231"/>
                <a:gd name="connsiteY15" fmla="*/ 274668 h 1473449"/>
                <a:gd name="connsiteX16" fmla="*/ 109910 w 799231"/>
                <a:gd name="connsiteY16" fmla="*/ 121285 h 1473449"/>
                <a:gd name="connsiteX17" fmla="*/ 62141 w 799231"/>
                <a:gd name="connsiteY17" fmla="*/ 53708 h 1473449"/>
                <a:gd name="connsiteX18" fmla="*/ 33935 w 799231"/>
                <a:gd name="connsiteY18" fmla="*/ 23229 h 1473449"/>
                <a:gd name="connsiteX19" fmla="*/ 1530 w 799231"/>
                <a:gd name="connsiteY19" fmla="*/ 160 h 1473449"/>
                <a:gd name="connsiteX20" fmla="*/ 245 w 799231"/>
                <a:gd name="connsiteY20" fmla="*/ 1641 h 1473449"/>
                <a:gd name="connsiteX21" fmla="*/ 245 w 799231"/>
                <a:gd name="connsiteY21" fmla="*/ 1641 h 1473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9231" h="1473449">
                  <a:moveTo>
                    <a:pt x="245" y="1641"/>
                  </a:moveTo>
                  <a:cubicBezTo>
                    <a:pt x="7902" y="10731"/>
                    <a:pt x="14818" y="20364"/>
                    <a:pt x="22326" y="29552"/>
                  </a:cubicBezTo>
                  <a:cubicBezTo>
                    <a:pt x="30477" y="39530"/>
                    <a:pt x="39023" y="49113"/>
                    <a:pt x="46976" y="59240"/>
                  </a:cubicBezTo>
                  <a:cubicBezTo>
                    <a:pt x="62487" y="79000"/>
                    <a:pt x="76517" y="99895"/>
                    <a:pt x="89706" y="121235"/>
                  </a:cubicBezTo>
                  <a:cubicBezTo>
                    <a:pt x="116776" y="165003"/>
                    <a:pt x="140043" y="210993"/>
                    <a:pt x="163952" y="256538"/>
                  </a:cubicBezTo>
                  <a:cubicBezTo>
                    <a:pt x="215179" y="354001"/>
                    <a:pt x="266306" y="451465"/>
                    <a:pt x="317039" y="549175"/>
                  </a:cubicBezTo>
                  <a:cubicBezTo>
                    <a:pt x="418503" y="744597"/>
                    <a:pt x="518436" y="940808"/>
                    <a:pt x="616839" y="1137760"/>
                  </a:cubicBezTo>
                  <a:cubicBezTo>
                    <a:pt x="644650" y="1193482"/>
                    <a:pt x="672362" y="1249253"/>
                    <a:pt x="699927" y="1305073"/>
                  </a:cubicBezTo>
                  <a:cubicBezTo>
                    <a:pt x="713709" y="1332983"/>
                    <a:pt x="727442" y="1360943"/>
                    <a:pt x="741175" y="1388902"/>
                  </a:cubicBezTo>
                  <a:cubicBezTo>
                    <a:pt x="754710" y="1416517"/>
                    <a:pt x="766763" y="1445266"/>
                    <a:pt x="784300" y="1470558"/>
                  </a:cubicBezTo>
                  <a:cubicBezTo>
                    <a:pt x="788943" y="1477276"/>
                    <a:pt x="801342" y="1471201"/>
                    <a:pt x="798922" y="1463396"/>
                  </a:cubicBezTo>
                  <a:cubicBezTo>
                    <a:pt x="790771" y="1437066"/>
                    <a:pt x="777433" y="1412911"/>
                    <a:pt x="765331" y="1388211"/>
                  </a:cubicBezTo>
                  <a:cubicBezTo>
                    <a:pt x="753080" y="1363265"/>
                    <a:pt x="740829" y="1338318"/>
                    <a:pt x="728529" y="1313372"/>
                  </a:cubicBezTo>
                  <a:cubicBezTo>
                    <a:pt x="703928" y="1263529"/>
                    <a:pt x="679229" y="1213686"/>
                    <a:pt x="654431" y="1163941"/>
                  </a:cubicBezTo>
                  <a:cubicBezTo>
                    <a:pt x="604786" y="1064403"/>
                    <a:pt x="554745" y="965112"/>
                    <a:pt x="504259" y="866018"/>
                  </a:cubicBezTo>
                  <a:cubicBezTo>
                    <a:pt x="403288" y="667880"/>
                    <a:pt x="300539" y="470533"/>
                    <a:pt x="195123" y="274668"/>
                  </a:cubicBezTo>
                  <a:cubicBezTo>
                    <a:pt x="167410" y="223194"/>
                    <a:pt x="140685" y="171029"/>
                    <a:pt x="109910" y="121285"/>
                  </a:cubicBezTo>
                  <a:cubicBezTo>
                    <a:pt x="95387" y="97771"/>
                    <a:pt x="79777" y="74998"/>
                    <a:pt x="62141" y="53708"/>
                  </a:cubicBezTo>
                  <a:cubicBezTo>
                    <a:pt x="53299" y="42988"/>
                    <a:pt x="44111" y="32713"/>
                    <a:pt x="33935" y="23229"/>
                  </a:cubicBezTo>
                  <a:cubicBezTo>
                    <a:pt x="24253" y="14189"/>
                    <a:pt x="12842" y="7075"/>
                    <a:pt x="1530" y="160"/>
                  </a:cubicBezTo>
                  <a:cubicBezTo>
                    <a:pt x="591" y="-434"/>
                    <a:pt x="-496" y="753"/>
                    <a:pt x="245" y="1641"/>
                  </a:cubicBezTo>
                  <a:lnTo>
                    <a:pt x="245" y="164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2" name="任意多边形: 形状 211"/>
            <p:cNvSpPr/>
            <p:nvPr/>
          </p:nvSpPr>
          <p:spPr>
            <a:xfrm>
              <a:off x="5460323" y="5882068"/>
              <a:ext cx="80757" cy="73144"/>
            </a:xfrm>
            <a:custGeom>
              <a:avLst/>
              <a:gdLst>
                <a:gd name="connsiteX0" fmla="*/ 8956 w 80757"/>
                <a:gd name="connsiteY0" fmla="*/ 71644 h 73144"/>
                <a:gd name="connsiteX1" fmla="*/ 59490 w 80757"/>
                <a:gd name="connsiteY1" fmla="*/ 27284 h 73144"/>
                <a:gd name="connsiteX2" fmla="*/ 73273 w 80757"/>
                <a:gd name="connsiteY2" fmla="*/ 18837 h 73144"/>
                <a:gd name="connsiteX3" fmla="*/ 80287 w 80757"/>
                <a:gd name="connsiteY3" fmla="*/ 12909 h 73144"/>
                <a:gd name="connsiteX4" fmla="*/ 79941 w 80757"/>
                <a:gd name="connsiteY4" fmla="*/ 5944 h 73144"/>
                <a:gd name="connsiteX5" fmla="*/ 61516 w 80757"/>
                <a:gd name="connsiteY5" fmla="*/ 7871 h 73144"/>
                <a:gd name="connsiteX6" fmla="*/ 68876 w 80757"/>
                <a:gd name="connsiteY6" fmla="*/ 11527 h 73144"/>
                <a:gd name="connsiteX7" fmla="*/ 65665 w 80757"/>
                <a:gd name="connsiteY7" fmla="*/ 11131 h 73144"/>
                <a:gd name="connsiteX8" fmla="*/ 66999 w 80757"/>
                <a:gd name="connsiteY8" fmla="*/ 12070 h 73144"/>
                <a:gd name="connsiteX9" fmla="*/ 66654 w 80757"/>
                <a:gd name="connsiteY9" fmla="*/ 10094 h 73144"/>
                <a:gd name="connsiteX10" fmla="*/ 70556 w 80757"/>
                <a:gd name="connsiteY10" fmla="*/ 4264 h 73144"/>
                <a:gd name="connsiteX11" fmla="*/ 904 w 80757"/>
                <a:gd name="connsiteY11" fmla="*/ 64581 h 73144"/>
                <a:gd name="connsiteX12" fmla="*/ 8956 w 80757"/>
                <a:gd name="connsiteY12" fmla="*/ 71644 h 73144"/>
                <a:gd name="connsiteX13" fmla="*/ 8956 w 80757"/>
                <a:gd name="connsiteY13" fmla="*/ 71644 h 7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757" h="73144">
                  <a:moveTo>
                    <a:pt x="8956" y="71644"/>
                  </a:moveTo>
                  <a:cubicBezTo>
                    <a:pt x="24714" y="55639"/>
                    <a:pt x="40768" y="39832"/>
                    <a:pt x="59490" y="27284"/>
                  </a:cubicBezTo>
                  <a:cubicBezTo>
                    <a:pt x="63986" y="24271"/>
                    <a:pt x="68580" y="21456"/>
                    <a:pt x="73273" y="18837"/>
                  </a:cubicBezTo>
                  <a:cubicBezTo>
                    <a:pt x="75989" y="17306"/>
                    <a:pt x="79200" y="16071"/>
                    <a:pt x="80287" y="12909"/>
                  </a:cubicBezTo>
                  <a:cubicBezTo>
                    <a:pt x="81028" y="10736"/>
                    <a:pt x="80880" y="8068"/>
                    <a:pt x="79941" y="5944"/>
                  </a:cubicBezTo>
                  <a:cubicBezTo>
                    <a:pt x="76138" y="-2601"/>
                    <a:pt x="62109" y="-1910"/>
                    <a:pt x="61516" y="7871"/>
                  </a:cubicBezTo>
                  <a:cubicBezTo>
                    <a:pt x="61269" y="11922"/>
                    <a:pt x="65863" y="13848"/>
                    <a:pt x="68876" y="11527"/>
                  </a:cubicBezTo>
                  <a:cubicBezTo>
                    <a:pt x="65072" y="9945"/>
                    <a:pt x="63986" y="9847"/>
                    <a:pt x="65665" y="11131"/>
                  </a:cubicBezTo>
                  <a:cubicBezTo>
                    <a:pt x="66060" y="11527"/>
                    <a:pt x="66505" y="11872"/>
                    <a:pt x="66999" y="12070"/>
                  </a:cubicBezTo>
                  <a:cubicBezTo>
                    <a:pt x="68728" y="12564"/>
                    <a:pt x="66456" y="11477"/>
                    <a:pt x="66654" y="10094"/>
                  </a:cubicBezTo>
                  <a:cubicBezTo>
                    <a:pt x="67937" y="8167"/>
                    <a:pt x="69271" y="6241"/>
                    <a:pt x="70556" y="4264"/>
                  </a:cubicBezTo>
                  <a:cubicBezTo>
                    <a:pt x="43732" y="19084"/>
                    <a:pt x="17995" y="38893"/>
                    <a:pt x="904" y="64581"/>
                  </a:cubicBezTo>
                  <a:cubicBezTo>
                    <a:pt x="-2505" y="69570"/>
                    <a:pt x="4510" y="76140"/>
                    <a:pt x="8956" y="71644"/>
                  </a:cubicBezTo>
                  <a:lnTo>
                    <a:pt x="8956" y="7164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3" name="任意多边形: 形状 212"/>
            <p:cNvSpPr/>
            <p:nvPr/>
          </p:nvSpPr>
          <p:spPr>
            <a:xfrm>
              <a:off x="5458806" y="5948609"/>
              <a:ext cx="712745" cy="1632336"/>
            </a:xfrm>
            <a:custGeom>
              <a:avLst/>
              <a:gdLst>
                <a:gd name="connsiteX0" fmla="*/ 1 w 712745"/>
                <a:gd name="connsiteY0" fmla="*/ 1300 h 1632336"/>
                <a:gd name="connsiteX1" fmla="*/ 4743 w 712745"/>
                <a:gd name="connsiteY1" fmla="*/ 39288 h 1632336"/>
                <a:gd name="connsiteX2" fmla="*/ 15808 w 712745"/>
                <a:gd name="connsiteY2" fmla="*/ 82611 h 1632336"/>
                <a:gd name="connsiteX3" fmla="*/ 40014 w 712745"/>
                <a:gd name="connsiteY3" fmla="*/ 165106 h 1632336"/>
                <a:gd name="connsiteX4" fmla="*/ 95439 w 712745"/>
                <a:gd name="connsiteY4" fmla="*/ 326689 h 1632336"/>
                <a:gd name="connsiteX5" fmla="*/ 226888 w 712745"/>
                <a:gd name="connsiteY5" fmla="*/ 641803 h 1632336"/>
                <a:gd name="connsiteX6" fmla="*/ 524466 w 712745"/>
                <a:gd name="connsiteY6" fmla="*/ 1270993 h 1632336"/>
                <a:gd name="connsiteX7" fmla="*/ 609629 w 712745"/>
                <a:gd name="connsiteY7" fmla="*/ 1449520 h 1632336"/>
                <a:gd name="connsiteX8" fmla="*/ 652211 w 712745"/>
                <a:gd name="connsiteY8" fmla="*/ 1538783 h 1632336"/>
                <a:gd name="connsiteX9" fmla="*/ 695879 w 712745"/>
                <a:gd name="connsiteY9" fmla="*/ 1627503 h 1632336"/>
                <a:gd name="connsiteX10" fmla="*/ 711983 w 712745"/>
                <a:gd name="connsiteY10" fmla="*/ 1619599 h 1632336"/>
                <a:gd name="connsiteX11" fmla="*/ 674983 w 712745"/>
                <a:gd name="connsiteY11" fmla="*/ 1539425 h 1632336"/>
                <a:gd name="connsiteX12" fmla="*/ 636897 w 712745"/>
                <a:gd name="connsiteY12" fmla="*/ 1459745 h 1632336"/>
                <a:gd name="connsiteX13" fmla="*/ 560724 w 712745"/>
                <a:gd name="connsiteY13" fmla="*/ 1300435 h 1632336"/>
                <a:gd name="connsiteX14" fmla="*/ 409960 w 712745"/>
                <a:gd name="connsiteY14" fmla="*/ 984975 h 1632336"/>
                <a:gd name="connsiteX15" fmla="*/ 126906 w 712745"/>
                <a:gd name="connsiteY15" fmla="*/ 360922 h 1632336"/>
                <a:gd name="connsiteX16" fmla="*/ 62243 w 712745"/>
                <a:gd name="connsiteY16" fmla="*/ 183087 h 1632336"/>
                <a:gd name="connsiteX17" fmla="*/ 32752 w 712745"/>
                <a:gd name="connsiteY17" fmla="*/ 89922 h 1632336"/>
                <a:gd name="connsiteX18" fmla="*/ 2718 w 712745"/>
                <a:gd name="connsiteY18" fmla="*/ 807 h 1632336"/>
                <a:gd name="connsiteX19" fmla="*/ 1 w 712745"/>
                <a:gd name="connsiteY19" fmla="*/ 1300 h 1632336"/>
                <a:gd name="connsiteX20" fmla="*/ 1 w 712745"/>
                <a:gd name="connsiteY20" fmla="*/ 1300 h 16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12745" h="1632336">
                  <a:moveTo>
                    <a:pt x="1" y="1300"/>
                  </a:moveTo>
                  <a:cubicBezTo>
                    <a:pt x="346" y="14539"/>
                    <a:pt x="1878" y="26346"/>
                    <a:pt x="4743" y="39288"/>
                  </a:cubicBezTo>
                  <a:cubicBezTo>
                    <a:pt x="7954" y="53861"/>
                    <a:pt x="11857" y="68236"/>
                    <a:pt x="15808" y="82611"/>
                  </a:cubicBezTo>
                  <a:cubicBezTo>
                    <a:pt x="23416" y="110225"/>
                    <a:pt x="31517" y="137739"/>
                    <a:pt x="40014" y="165106"/>
                  </a:cubicBezTo>
                  <a:cubicBezTo>
                    <a:pt x="56908" y="219494"/>
                    <a:pt x="75531" y="273339"/>
                    <a:pt x="95439" y="326689"/>
                  </a:cubicBezTo>
                  <a:cubicBezTo>
                    <a:pt x="135304" y="433341"/>
                    <a:pt x="180009" y="538115"/>
                    <a:pt x="226888" y="641803"/>
                  </a:cubicBezTo>
                  <a:cubicBezTo>
                    <a:pt x="322475" y="853180"/>
                    <a:pt x="424582" y="1061642"/>
                    <a:pt x="524466" y="1270993"/>
                  </a:cubicBezTo>
                  <a:cubicBezTo>
                    <a:pt x="552870" y="1330519"/>
                    <a:pt x="581225" y="1389994"/>
                    <a:pt x="609629" y="1449520"/>
                  </a:cubicBezTo>
                  <a:cubicBezTo>
                    <a:pt x="623807" y="1479258"/>
                    <a:pt x="638033" y="1509045"/>
                    <a:pt x="652211" y="1538783"/>
                  </a:cubicBezTo>
                  <a:cubicBezTo>
                    <a:pt x="666388" y="1568521"/>
                    <a:pt x="679726" y="1598802"/>
                    <a:pt x="695879" y="1627503"/>
                  </a:cubicBezTo>
                  <a:cubicBezTo>
                    <a:pt x="701609" y="1637629"/>
                    <a:pt x="716231" y="1630318"/>
                    <a:pt x="711983" y="1619599"/>
                  </a:cubicBezTo>
                  <a:cubicBezTo>
                    <a:pt x="701115" y="1592232"/>
                    <a:pt x="687679" y="1565952"/>
                    <a:pt x="674983" y="1539425"/>
                  </a:cubicBezTo>
                  <a:cubicBezTo>
                    <a:pt x="662288" y="1512898"/>
                    <a:pt x="649593" y="1486321"/>
                    <a:pt x="636897" y="1459745"/>
                  </a:cubicBezTo>
                  <a:cubicBezTo>
                    <a:pt x="611506" y="1406642"/>
                    <a:pt x="586115" y="1353538"/>
                    <a:pt x="560724" y="1300435"/>
                  </a:cubicBezTo>
                  <a:cubicBezTo>
                    <a:pt x="510486" y="1195265"/>
                    <a:pt x="460198" y="1090145"/>
                    <a:pt x="409960" y="984975"/>
                  </a:cubicBezTo>
                  <a:cubicBezTo>
                    <a:pt x="311459" y="778933"/>
                    <a:pt x="210290" y="573731"/>
                    <a:pt x="126906" y="360922"/>
                  </a:cubicBezTo>
                  <a:cubicBezTo>
                    <a:pt x="103886" y="302187"/>
                    <a:pt x="82299" y="242909"/>
                    <a:pt x="62243" y="183087"/>
                  </a:cubicBezTo>
                  <a:cubicBezTo>
                    <a:pt x="51869" y="152213"/>
                    <a:pt x="42089" y="121141"/>
                    <a:pt x="32752" y="89922"/>
                  </a:cubicBezTo>
                  <a:cubicBezTo>
                    <a:pt x="23761" y="59888"/>
                    <a:pt x="16846" y="28915"/>
                    <a:pt x="2718" y="807"/>
                  </a:cubicBezTo>
                  <a:cubicBezTo>
                    <a:pt x="2174" y="-428"/>
                    <a:pt x="-49" y="-231"/>
                    <a:pt x="1" y="1300"/>
                  </a:cubicBezTo>
                  <a:lnTo>
                    <a:pt x="1" y="130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4" name="任意多边形: 形状 213"/>
            <p:cNvSpPr/>
            <p:nvPr/>
          </p:nvSpPr>
          <p:spPr>
            <a:xfrm>
              <a:off x="6155412" y="6453577"/>
              <a:ext cx="2394130" cy="1127026"/>
            </a:xfrm>
            <a:custGeom>
              <a:avLst/>
              <a:gdLst>
                <a:gd name="connsiteX0" fmla="*/ 7522 w 2394130"/>
                <a:gd name="connsiteY0" fmla="*/ 1126782 h 1127026"/>
                <a:gd name="connsiteX1" fmla="*/ 314930 w 2394130"/>
                <a:gd name="connsiteY1" fmla="*/ 1007188 h 1127026"/>
                <a:gd name="connsiteX2" fmla="*/ 615322 w 2394130"/>
                <a:gd name="connsiteY2" fmla="*/ 867390 h 1127026"/>
                <a:gd name="connsiteX3" fmla="*/ 918927 w 2394130"/>
                <a:gd name="connsiteY3" fmla="*/ 736335 h 1127026"/>
                <a:gd name="connsiteX4" fmla="*/ 998359 w 2394130"/>
                <a:gd name="connsiteY4" fmla="*/ 707487 h 1127026"/>
                <a:gd name="connsiteX5" fmla="*/ 1037581 w 2394130"/>
                <a:gd name="connsiteY5" fmla="*/ 694396 h 1127026"/>
                <a:gd name="connsiteX6" fmla="*/ 1057144 w 2394130"/>
                <a:gd name="connsiteY6" fmla="*/ 688172 h 1127026"/>
                <a:gd name="connsiteX7" fmla="*/ 1072259 w 2394130"/>
                <a:gd name="connsiteY7" fmla="*/ 689852 h 1127026"/>
                <a:gd name="connsiteX8" fmla="*/ 1192199 w 2394130"/>
                <a:gd name="connsiteY8" fmla="*/ 706795 h 1127026"/>
                <a:gd name="connsiteX9" fmla="*/ 1355758 w 2394130"/>
                <a:gd name="connsiteY9" fmla="*/ 514931 h 1127026"/>
                <a:gd name="connsiteX10" fmla="*/ 1351214 w 2394130"/>
                <a:gd name="connsiteY10" fmla="*/ 521649 h 1127026"/>
                <a:gd name="connsiteX11" fmla="*/ 2172663 w 2394130"/>
                <a:gd name="connsiteY11" fmla="*/ 148640 h 1127026"/>
                <a:gd name="connsiteX12" fmla="*/ 2390165 w 2394130"/>
                <a:gd name="connsiteY12" fmla="*/ 15906 h 1127026"/>
                <a:gd name="connsiteX13" fmla="*/ 2383003 w 2394130"/>
                <a:gd name="connsiteY13" fmla="*/ 1285 h 1127026"/>
                <a:gd name="connsiteX14" fmla="*/ 1582696 w 2394130"/>
                <a:gd name="connsiteY14" fmla="*/ 417714 h 1127026"/>
                <a:gd name="connsiteX15" fmla="*/ 1344051 w 2394130"/>
                <a:gd name="connsiteY15" fmla="*/ 506978 h 1127026"/>
                <a:gd name="connsiteX16" fmla="*/ 1339506 w 2394130"/>
                <a:gd name="connsiteY16" fmla="*/ 513696 h 1127026"/>
                <a:gd name="connsiteX17" fmla="*/ 1189186 w 2394130"/>
                <a:gd name="connsiteY17" fmla="*/ 690691 h 1127026"/>
                <a:gd name="connsiteX18" fmla="*/ 1126796 w 2394130"/>
                <a:gd name="connsiteY18" fmla="*/ 690395 h 1127026"/>
                <a:gd name="connsiteX19" fmla="*/ 1096613 w 2394130"/>
                <a:gd name="connsiteY19" fmla="*/ 682442 h 1127026"/>
                <a:gd name="connsiteX20" fmla="*/ 1068110 w 2394130"/>
                <a:gd name="connsiteY20" fmla="*/ 669351 h 1127026"/>
                <a:gd name="connsiteX21" fmla="*/ 1037038 w 2394130"/>
                <a:gd name="connsiteY21" fmla="*/ 677502 h 1127026"/>
                <a:gd name="connsiteX22" fmla="*/ 1000879 w 2394130"/>
                <a:gd name="connsiteY22" fmla="*/ 689456 h 1127026"/>
                <a:gd name="connsiteX23" fmla="*/ 926139 w 2394130"/>
                <a:gd name="connsiteY23" fmla="*/ 716181 h 1127026"/>
                <a:gd name="connsiteX24" fmla="*/ 338196 w 2394130"/>
                <a:gd name="connsiteY24" fmla="*/ 978735 h 1127026"/>
                <a:gd name="connsiteX25" fmla="*/ 3570 w 2394130"/>
                <a:gd name="connsiteY25" fmla="*/ 1114680 h 1127026"/>
                <a:gd name="connsiteX26" fmla="*/ 7522 w 2394130"/>
                <a:gd name="connsiteY26" fmla="*/ 1126782 h 1127026"/>
                <a:gd name="connsiteX27" fmla="*/ 7522 w 2394130"/>
                <a:gd name="connsiteY27" fmla="*/ 1126782 h 1127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94130" h="1127026">
                  <a:moveTo>
                    <a:pt x="7522" y="1126782"/>
                  </a:moveTo>
                  <a:cubicBezTo>
                    <a:pt x="112790" y="1095068"/>
                    <a:pt x="214650" y="1052042"/>
                    <a:pt x="314930" y="1007188"/>
                  </a:cubicBezTo>
                  <a:cubicBezTo>
                    <a:pt x="415752" y="962137"/>
                    <a:pt x="515241" y="914072"/>
                    <a:pt x="615322" y="867390"/>
                  </a:cubicBezTo>
                  <a:cubicBezTo>
                    <a:pt x="715256" y="820856"/>
                    <a:pt x="815881" y="775608"/>
                    <a:pt x="918927" y="736335"/>
                  </a:cubicBezTo>
                  <a:cubicBezTo>
                    <a:pt x="945256" y="726308"/>
                    <a:pt x="971684" y="716675"/>
                    <a:pt x="998359" y="707487"/>
                  </a:cubicBezTo>
                  <a:cubicBezTo>
                    <a:pt x="1011401" y="702991"/>
                    <a:pt x="1024442" y="698644"/>
                    <a:pt x="1037581" y="694396"/>
                  </a:cubicBezTo>
                  <a:cubicBezTo>
                    <a:pt x="1044102" y="692272"/>
                    <a:pt x="1050623" y="690247"/>
                    <a:pt x="1057144" y="688172"/>
                  </a:cubicBezTo>
                  <a:cubicBezTo>
                    <a:pt x="1064405" y="685850"/>
                    <a:pt x="1065492" y="686591"/>
                    <a:pt x="1072259" y="689852"/>
                  </a:cubicBezTo>
                  <a:cubicBezTo>
                    <a:pt x="1109210" y="707832"/>
                    <a:pt x="1151693" y="713414"/>
                    <a:pt x="1192199" y="706795"/>
                  </a:cubicBezTo>
                  <a:cubicBezTo>
                    <a:pt x="1284921" y="691581"/>
                    <a:pt x="1354227" y="608393"/>
                    <a:pt x="1355758" y="514931"/>
                  </a:cubicBezTo>
                  <a:cubicBezTo>
                    <a:pt x="1354227" y="517154"/>
                    <a:pt x="1352745" y="519427"/>
                    <a:pt x="1351214" y="521649"/>
                  </a:cubicBezTo>
                  <a:cubicBezTo>
                    <a:pt x="1635996" y="423544"/>
                    <a:pt x="1911394" y="298565"/>
                    <a:pt x="2172663" y="148640"/>
                  </a:cubicBezTo>
                  <a:cubicBezTo>
                    <a:pt x="2246366" y="106355"/>
                    <a:pt x="2318833" y="62044"/>
                    <a:pt x="2390165" y="15906"/>
                  </a:cubicBezTo>
                  <a:cubicBezTo>
                    <a:pt x="2398859" y="10275"/>
                    <a:pt x="2391795" y="-4396"/>
                    <a:pt x="2383003" y="1285"/>
                  </a:cubicBezTo>
                  <a:cubicBezTo>
                    <a:pt x="2130081" y="164942"/>
                    <a:pt x="1861896" y="304641"/>
                    <a:pt x="1582696" y="417714"/>
                  </a:cubicBezTo>
                  <a:cubicBezTo>
                    <a:pt x="1503954" y="449626"/>
                    <a:pt x="1424373" y="479315"/>
                    <a:pt x="1344051" y="506978"/>
                  </a:cubicBezTo>
                  <a:cubicBezTo>
                    <a:pt x="1341531" y="507867"/>
                    <a:pt x="1339555" y="511127"/>
                    <a:pt x="1339506" y="513696"/>
                  </a:cubicBezTo>
                  <a:cubicBezTo>
                    <a:pt x="1338024" y="600094"/>
                    <a:pt x="1275090" y="676613"/>
                    <a:pt x="1189186" y="690691"/>
                  </a:cubicBezTo>
                  <a:cubicBezTo>
                    <a:pt x="1168537" y="694051"/>
                    <a:pt x="1147395" y="693902"/>
                    <a:pt x="1126796" y="690395"/>
                  </a:cubicBezTo>
                  <a:cubicBezTo>
                    <a:pt x="1116521" y="688617"/>
                    <a:pt x="1106443" y="685900"/>
                    <a:pt x="1096613" y="682442"/>
                  </a:cubicBezTo>
                  <a:cubicBezTo>
                    <a:pt x="1087227" y="679083"/>
                    <a:pt x="1077545" y="671574"/>
                    <a:pt x="1068110" y="669351"/>
                  </a:cubicBezTo>
                  <a:cubicBezTo>
                    <a:pt x="1059366" y="667326"/>
                    <a:pt x="1045436" y="674834"/>
                    <a:pt x="1037038" y="677502"/>
                  </a:cubicBezTo>
                  <a:cubicBezTo>
                    <a:pt x="1024985" y="681404"/>
                    <a:pt x="1012932" y="685406"/>
                    <a:pt x="1000879" y="689456"/>
                  </a:cubicBezTo>
                  <a:cubicBezTo>
                    <a:pt x="975833" y="697953"/>
                    <a:pt x="950937" y="706894"/>
                    <a:pt x="926139" y="716181"/>
                  </a:cubicBezTo>
                  <a:cubicBezTo>
                    <a:pt x="724938" y="791613"/>
                    <a:pt x="533617" y="890064"/>
                    <a:pt x="338196" y="978735"/>
                  </a:cubicBezTo>
                  <a:cubicBezTo>
                    <a:pt x="228383" y="1028578"/>
                    <a:pt x="116989" y="1073728"/>
                    <a:pt x="3570" y="1114680"/>
                  </a:cubicBezTo>
                  <a:cubicBezTo>
                    <a:pt x="-3247" y="1117100"/>
                    <a:pt x="606" y="1128857"/>
                    <a:pt x="7522" y="1126782"/>
                  </a:cubicBezTo>
                  <a:lnTo>
                    <a:pt x="7522" y="112678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5" name="任意多边形: 形状 214"/>
            <p:cNvSpPr/>
            <p:nvPr/>
          </p:nvSpPr>
          <p:spPr>
            <a:xfrm>
              <a:off x="7653724" y="4878253"/>
              <a:ext cx="931030" cy="1597479"/>
            </a:xfrm>
            <a:custGeom>
              <a:avLst/>
              <a:gdLst>
                <a:gd name="connsiteX0" fmla="*/ 1245 w 931030"/>
                <a:gd name="connsiteY0" fmla="*/ 32457 h 1597479"/>
                <a:gd name="connsiteX1" fmla="*/ 49310 w 931030"/>
                <a:gd name="connsiteY1" fmla="*/ 12056 h 1597479"/>
                <a:gd name="connsiteX2" fmla="*/ 40863 w 931030"/>
                <a:gd name="connsiteY2" fmla="*/ 9141 h 1597479"/>
                <a:gd name="connsiteX3" fmla="*/ 125878 w 931030"/>
                <a:gd name="connsiteY3" fmla="*/ 162376 h 1597479"/>
                <a:gd name="connsiteX4" fmla="*/ 211832 w 931030"/>
                <a:gd name="connsiteY4" fmla="*/ 315117 h 1597479"/>
                <a:gd name="connsiteX5" fmla="*/ 381812 w 931030"/>
                <a:gd name="connsiteY5" fmla="*/ 617634 h 1597479"/>
                <a:gd name="connsiteX6" fmla="*/ 722514 w 931030"/>
                <a:gd name="connsiteY6" fmla="*/ 1226422 h 1597479"/>
                <a:gd name="connsiteX7" fmla="*/ 913687 w 931030"/>
                <a:gd name="connsiteY7" fmla="*/ 1570434 h 1597479"/>
                <a:gd name="connsiteX8" fmla="*/ 915811 w 931030"/>
                <a:gd name="connsiteY8" fmla="*/ 1559566 h 1597479"/>
                <a:gd name="connsiteX9" fmla="*/ 887704 w 931030"/>
                <a:gd name="connsiteY9" fmla="*/ 1586439 h 1597479"/>
                <a:gd name="connsiteX10" fmla="*/ 894521 w 931030"/>
                <a:gd name="connsiteY10" fmla="*/ 1596565 h 1597479"/>
                <a:gd name="connsiteX11" fmla="*/ 927963 w 931030"/>
                <a:gd name="connsiteY11" fmla="*/ 1573249 h 1597479"/>
                <a:gd name="connsiteX12" fmla="*/ 930087 w 931030"/>
                <a:gd name="connsiteY12" fmla="*/ 1562382 h 1597479"/>
                <a:gd name="connsiteX13" fmla="*/ 590324 w 931030"/>
                <a:gd name="connsiteY13" fmla="*/ 953050 h 1597479"/>
                <a:gd name="connsiteX14" fmla="*/ 247942 w 931030"/>
                <a:gd name="connsiteY14" fmla="*/ 345151 h 1597479"/>
                <a:gd name="connsiteX15" fmla="*/ 150775 w 931030"/>
                <a:gd name="connsiteY15" fmla="*/ 174034 h 1597479"/>
                <a:gd name="connsiteX16" fmla="*/ 52225 w 931030"/>
                <a:gd name="connsiteY16" fmla="*/ 3609 h 1597479"/>
                <a:gd name="connsiteX17" fmla="*/ 43777 w 931030"/>
                <a:gd name="connsiteY17" fmla="*/ 744 h 1597479"/>
                <a:gd name="connsiteX18" fmla="*/ 307 w 931030"/>
                <a:gd name="connsiteY18" fmla="*/ 31075 h 1597479"/>
                <a:gd name="connsiteX19" fmla="*/ 1245 w 931030"/>
                <a:gd name="connsiteY19" fmla="*/ 32457 h 1597479"/>
                <a:gd name="connsiteX20" fmla="*/ 1245 w 931030"/>
                <a:gd name="connsiteY20" fmla="*/ 32457 h 159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31030" h="1597479">
                  <a:moveTo>
                    <a:pt x="1245" y="32457"/>
                  </a:moveTo>
                  <a:cubicBezTo>
                    <a:pt x="17745" y="26431"/>
                    <a:pt x="33602" y="19960"/>
                    <a:pt x="49310" y="12056"/>
                  </a:cubicBezTo>
                  <a:cubicBezTo>
                    <a:pt x="46495" y="11068"/>
                    <a:pt x="43679" y="10130"/>
                    <a:pt x="40863" y="9141"/>
                  </a:cubicBezTo>
                  <a:cubicBezTo>
                    <a:pt x="67144" y="61208"/>
                    <a:pt x="97375" y="111495"/>
                    <a:pt x="125878" y="162376"/>
                  </a:cubicBezTo>
                  <a:cubicBezTo>
                    <a:pt x="154430" y="213355"/>
                    <a:pt x="183181" y="264186"/>
                    <a:pt x="211832" y="315117"/>
                  </a:cubicBezTo>
                  <a:cubicBezTo>
                    <a:pt x="268541" y="415939"/>
                    <a:pt x="325103" y="516811"/>
                    <a:pt x="381812" y="617634"/>
                  </a:cubicBezTo>
                  <a:cubicBezTo>
                    <a:pt x="495775" y="820365"/>
                    <a:pt x="609342" y="1023295"/>
                    <a:pt x="722514" y="1226422"/>
                  </a:cubicBezTo>
                  <a:cubicBezTo>
                    <a:pt x="786338" y="1341027"/>
                    <a:pt x="850062" y="1455681"/>
                    <a:pt x="913687" y="1570434"/>
                  </a:cubicBezTo>
                  <a:cubicBezTo>
                    <a:pt x="914378" y="1566828"/>
                    <a:pt x="915120" y="1563221"/>
                    <a:pt x="915811" y="1559566"/>
                  </a:cubicBezTo>
                  <a:cubicBezTo>
                    <a:pt x="905487" y="1568014"/>
                    <a:pt x="896546" y="1576460"/>
                    <a:pt x="887704" y="1586439"/>
                  </a:cubicBezTo>
                  <a:cubicBezTo>
                    <a:pt x="883504" y="1591132"/>
                    <a:pt x="887950" y="1600419"/>
                    <a:pt x="894521" y="1596565"/>
                  </a:cubicBezTo>
                  <a:cubicBezTo>
                    <a:pt x="906574" y="1589551"/>
                    <a:pt x="917145" y="1582092"/>
                    <a:pt x="927963" y="1573249"/>
                  </a:cubicBezTo>
                  <a:cubicBezTo>
                    <a:pt x="930927" y="1570829"/>
                    <a:pt x="931965" y="1565790"/>
                    <a:pt x="930087" y="1562382"/>
                  </a:cubicBezTo>
                  <a:cubicBezTo>
                    <a:pt x="817212" y="1359057"/>
                    <a:pt x="703941" y="1155930"/>
                    <a:pt x="590324" y="953050"/>
                  </a:cubicBezTo>
                  <a:cubicBezTo>
                    <a:pt x="476657" y="750170"/>
                    <a:pt x="362695" y="547438"/>
                    <a:pt x="247942" y="345151"/>
                  </a:cubicBezTo>
                  <a:cubicBezTo>
                    <a:pt x="215586" y="288095"/>
                    <a:pt x="183230" y="231040"/>
                    <a:pt x="150775" y="174034"/>
                  </a:cubicBezTo>
                  <a:cubicBezTo>
                    <a:pt x="118370" y="117127"/>
                    <a:pt x="87248" y="58935"/>
                    <a:pt x="52225" y="3609"/>
                  </a:cubicBezTo>
                  <a:cubicBezTo>
                    <a:pt x="50545" y="941"/>
                    <a:pt x="46939" y="-1183"/>
                    <a:pt x="43777" y="744"/>
                  </a:cubicBezTo>
                  <a:cubicBezTo>
                    <a:pt x="28563" y="10031"/>
                    <a:pt x="14336" y="20157"/>
                    <a:pt x="307" y="31075"/>
                  </a:cubicBezTo>
                  <a:cubicBezTo>
                    <a:pt x="-484" y="31717"/>
                    <a:pt x="406" y="32754"/>
                    <a:pt x="1245" y="32457"/>
                  </a:cubicBezTo>
                  <a:lnTo>
                    <a:pt x="1245" y="3245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6" name="任意多边形: 形状 215"/>
            <p:cNvSpPr/>
            <p:nvPr/>
          </p:nvSpPr>
          <p:spPr>
            <a:xfrm>
              <a:off x="6193595" y="6946890"/>
              <a:ext cx="1166131" cy="508317"/>
            </a:xfrm>
            <a:custGeom>
              <a:avLst/>
              <a:gdLst>
                <a:gd name="connsiteX0" fmla="*/ 213 w 1166131"/>
                <a:gd name="connsiteY0" fmla="*/ 478802 h 508317"/>
                <a:gd name="connsiteX1" fmla="*/ 13501 w 1166131"/>
                <a:gd name="connsiteY1" fmla="*/ 505527 h 508317"/>
                <a:gd name="connsiteX2" fmla="*/ 20269 w 1166131"/>
                <a:gd name="connsiteY2" fmla="*/ 507848 h 508317"/>
                <a:gd name="connsiteX3" fmla="*/ 134330 w 1166131"/>
                <a:gd name="connsiteY3" fmla="*/ 453708 h 508317"/>
                <a:gd name="connsiteX4" fmla="*/ 248095 w 1166131"/>
                <a:gd name="connsiteY4" fmla="*/ 398925 h 508317"/>
                <a:gd name="connsiteX5" fmla="*/ 469302 w 1166131"/>
                <a:gd name="connsiteY5" fmla="*/ 292322 h 508317"/>
                <a:gd name="connsiteX6" fmla="*/ 899663 w 1166131"/>
                <a:gd name="connsiteY6" fmla="*/ 121107 h 508317"/>
                <a:gd name="connsiteX7" fmla="*/ 1155202 w 1166131"/>
                <a:gd name="connsiteY7" fmla="*/ 78031 h 508317"/>
                <a:gd name="connsiteX8" fmla="*/ 1163402 w 1166131"/>
                <a:gd name="connsiteY8" fmla="*/ 72597 h 508317"/>
                <a:gd name="connsiteX9" fmla="*/ 1156733 w 1166131"/>
                <a:gd name="connsiteY9" fmla="*/ 4378 h 508317"/>
                <a:gd name="connsiteX10" fmla="*/ 1142654 w 1166131"/>
                <a:gd name="connsiteY10" fmla="*/ 11245 h 508317"/>
                <a:gd name="connsiteX11" fmla="*/ 1148088 w 1166131"/>
                <a:gd name="connsiteY11" fmla="*/ 67312 h 508317"/>
                <a:gd name="connsiteX12" fmla="*/ 1156288 w 1166131"/>
                <a:gd name="connsiteY12" fmla="*/ 61878 h 508317"/>
                <a:gd name="connsiteX13" fmla="*/ 707749 w 1166131"/>
                <a:gd name="connsiteY13" fmla="*/ 170456 h 508317"/>
                <a:gd name="connsiteX14" fmla="*/ 272201 w 1166131"/>
                <a:gd name="connsiteY14" fmla="*/ 372842 h 508317"/>
                <a:gd name="connsiteX15" fmla="*/ 145247 w 1166131"/>
                <a:gd name="connsiteY15" fmla="*/ 434689 h 508317"/>
                <a:gd name="connsiteX16" fmla="*/ 15675 w 1166131"/>
                <a:gd name="connsiteY16" fmla="*/ 498759 h 508317"/>
                <a:gd name="connsiteX17" fmla="*/ 21652 w 1166131"/>
                <a:gd name="connsiteY17" fmla="*/ 499945 h 508317"/>
                <a:gd name="connsiteX18" fmla="*/ 3671 w 1166131"/>
                <a:gd name="connsiteY18" fmla="*/ 476382 h 508317"/>
                <a:gd name="connsiteX19" fmla="*/ 213 w 1166131"/>
                <a:gd name="connsiteY19" fmla="*/ 478802 h 508317"/>
                <a:gd name="connsiteX20" fmla="*/ 213 w 1166131"/>
                <a:gd name="connsiteY20" fmla="*/ 478802 h 50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66131" h="508317">
                  <a:moveTo>
                    <a:pt x="213" y="478802"/>
                  </a:moveTo>
                  <a:cubicBezTo>
                    <a:pt x="4313" y="487892"/>
                    <a:pt x="8561" y="496833"/>
                    <a:pt x="13501" y="505527"/>
                  </a:cubicBezTo>
                  <a:cubicBezTo>
                    <a:pt x="14884" y="507997"/>
                    <a:pt x="17601" y="508985"/>
                    <a:pt x="20269" y="507848"/>
                  </a:cubicBezTo>
                  <a:cubicBezTo>
                    <a:pt x="58800" y="491004"/>
                    <a:pt x="96441" y="471837"/>
                    <a:pt x="134330" y="453708"/>
                  </a:cubicBezTo>
                  <a:cubicBezTo>
                    <a:pt x="172318" y="435578"/>
                    <a:pt x="210207" y="417252"/>
                    <a:pt x="248095" y="398925"/>
                  </a:cubicBezTo>
                  <a:cubicBezTo>
                    <a:pt x="321798" y="363308"/>
                    <a:pt x="395352" y="327494"/>
                    <a:pt x="469302" y="292322"/>
                  </a:cubicBezTo>
                  <a:cubicBezTo>
                    <a:pt x="608705" y="226079"/>
                    <a:pt x="750479" y="162157"/>
                    <a:pt x="899663" y="121107"/>
                  </a:cubicBezTo>
                  <a:cubicBezTo>
                    <a:pt x="983097" y="98137"/>
                    <a:pt x="1068705" y="82477"/>
                    <a:pt x="1155202" y="78031"/>
                  </a:cubicBezTo>
                  <a:cubicBezTo>
                    <a:pt x="1158462" y="77883"/>
                    <a:pt x="1162611" y="76302"/>
                    <a:pt x="1163402" y="72597"/>
                  </a:cubicBezTo>
                  <a:cubicBezTo>
                    <a:pt x="1168441" y="49430"/>
                    <a:pt x="1166662" y="26064"/>
                    <a:pt x="1156733" y="4378"/>
                  </a:cubicBezTo>
                  <a:cubicBezTo>
                    <a:pt x="1152485" y="-4859"/>
                    <a:pt x="1138949" y="2007"/>
                    <a:pt x="1142654" y="11245"/>
                  </a:cubicBezTo>
                  <a:cubicBezTo>
                    <a:pt x="1149817" y="29028"/>
                    <a:pt x="1152139" y="48491"/>
                    <a:pt x="1148088" y="67312"/>
                  </a:cubicBezTo>
                  <a:cubicBezTo>
                    <a:pt x="1150805" y="65484"/>
                    <a:pt x="1153572" y="63706"/>
                    <a:pt x="1156288" y="61878"/>
                  </a:cubicBezTo>
                  <a:cubicBezTo>
                    <a:pt x="1001325" y="70325"/>
                    <a:pt x="851351" y="113351"/>
                    <a:pt x="707749" y="170456"/>
                  </a:cubicBezTo>
                  <a:cubicBezTo>
                    <a:pt x="558961" y="229586"/>
                    <a:pt x="416100" y="302844"/>
                    <a:pt x="272201" y="372842"/>
                  </a:cubicBezTo>
                  <a:cubicBezTo>
                    <a:pt x="229867" y="393442"/>
                    <a:pt x="187483" y="413942"/>
                    <a:pt x="145247" y="434689"/>
                  </a:cubicBezTo>
                  <a:cubicBezTo>
                    <a:pt x="102073" y="455930"/>
                    <a:pt x="58108" y="476085"/>
                    <a:pt x="15675" y="498759"/>
                  </a:cubicBezTo>
                  <a:cubicBezTo>
                    <a:pt x="17650" y="499154"/>
                    <a:pt x="19676" y="499550"/>
                    <a:pt x="21652" y="499945"/>
                  </a:cubicBezTo>
                  <a:cubicBezTo>
                    <a:pt x="16070" y="491744"/>
                    <a:pt x="9944" y="484039"/>
                    <a:pt x="3671" y="476382"/>
                  </a:cubicBezTo>
                  <a:cubicBezTo>
                    <a:pt x="2188" y="474455"/>
                    <a:pt x="-825" y="476629"/>
                    <a:pt x="213" y="478802"/>
                  </a:cubicBezTo>
                  <a:lnTo>
                    <a:pt x="213" y="47880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7" name="任意多边形: 形状 216"/>
            <p:cNvSpPr/>
            <p:nvPr/>
          </p:nvSpPr>
          <p:spPr>
            <a:xfrm>
              <a:off x="7350400" y="6316746"/>
              <a:ext cx="1068253" cy="702937"/>
            </a:xfrm>
            <a:custGeom>
              <a:avLst/>
              <a:gdLst>
                <a:gd name="connsiteX0" fmla="*/ 4720 w 1068253"/>
                <a:gd name="connsiteY0" fmla="*/ 702545 h 702937"/>
                <a:gd name="connsiteX1" fmla="*/ 55008 w 1068253"/>
                <a:gd name="connsiteY1" fmla="*/ 662927 h 702937"/>
                <a:gd name="connsiteX2" fmla="*/ 104752 w 1068253"/>
                <a:gd name="connsiteY2" fmla="*/ 621630 h 702937"/>
                <a:gd name="connsiteX3" fmla="*/ 210119 w 1068253"/>
                <a:gd name="connsiteY3" fmla="*/ 543778 h 702937"/>
                <a:gd name="connsiteX4" fmla="*/ 435921 w 1068253"/>
                <a:gd name="connsiteY4" fmla="*/ 412081 h 702937"/>
                <a:gd name="connsiteX5" fmla="*/ 911431 w 1068253"/>
                <a:gd name="connsiteY5" fmla="*/ 170373 h 702937"/>
                <a:gd name="connsiteX6" fmla="*/ 979700 w 1068253"/>
                <a:gd name="connsiteY6" fmla="*/ 135548 h 702937"/>
                <a:gd name="connsiteX7" fmla="*/ 1034434 w 1068253"/>
                <a:gd name="connsiteY7" fmla="*/ 101759 h 702937"/>
                <a:gd name="connsiteX8" fmla="*/ 1058985 w 1068253"/>
                <a:gd name="connsiteY8" fmla="*/ 3357 h 702937"/>
                <a:gd name="connsiteX9" fmla="*/ 1046537 w 1068253"/>
                <a:gd name="connsiteY9" fmla="*/ 9482 h 702937"/>
                <a:gd name="connsiteX10" fmla="*/ 1015810 w 1068253"/>
                <a:gd name="connsiteY10" fmla="*/ 97906 h 702937"/>
                <a:gd name="connsiteX11" fmla="*/ 963942 w 1068253"/>
                <a:gd name="connsiteY11" fmla="*/ 126063 h 702937"/>
                <a:gd name="connsiteX12" fmla="*/ 904466 w 1068253"/>
                <a:gd name="connsiteY12" fmla="*/ 156098 h 702937"/>
                <a:gd name="connsiteX13" fmla="*/ 671107 w 1068253"/>
                <a:gd name="connsiteY13" fmla="*/ 274259 h 702937"/>
                <a:gd name="connsiteX14" fmla="*/ 440613 w 1068253"/>
                <a:gd name="connsiteY14" fmla="*/ 392074 h 702937"/>
                <a:gd name="connsiteX15" fmla="*/ 219406 w 1068253"/>
                <a:gd name="connsiteY15" fmla="*/ 519721 h 702937"/>
                <a:gd name="connsiteX16" fmla="*/ 104999 w 1068253"/>
                <a:gd name="connsiteY16" fmla="*/ 602562 h 702937"/>
                <a:gd name="connsiteX17" fmla="*/ 50315 w 1068253"/>
                <a:gd name="connsiteY17" fmla="*/ 647959 h 702937"/>
                <a:gd name="connsiteX18" fmla="*/ 521 w 1068253"/>
                <a:gd name="connsiteY18" fmla="*/ 697802 h 702937"/>
                <a:gd name="connsiteX19" fmla="*/ 4720 w 1068253"/>
                <a:gd name="connsiteY19" fmla="*/ 702545 h 702937"/>
                <a:gd name="connsiteX20" fmla="*/ 4720 w 1068253"/>
                <a:gd name="connsiteY20" fmla="*/ 702545 h 70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68253" h="702937">
                  <a:moveTo>
                    <a:pt x="4720" y="702545"/>
                  </a:moveTo>
                  <a:cubicBezTo>
                    <a:pt x="23343" y="691825"/>
                    <a:pt x="38608" y="676758"/>
                    <a:pt x="55008" y="662927"/>
                  </a:cubicBezTo>
                  <a:cubicBezTo>
                    <a:pt x="71458" y="649046"/>
                    <a:pt x="87957" y="635165"/>
                    <a:pt x="104752" y="621630"/>
                  </a:cubicBezTo>
                  <a:cubicBezTo>
                    <a:pt x="138788" y="594263"/>
                    <a:pt x="173910" y="568180"/>
                    <a:pt x="210119" y="543778"/>
                  </a:cubicBezTo>
                  <a:cubicBezTo>
                    <a:pt x="282390" y="495021"/>
                    <a:pt x="358711" y="452489"/>
                    <a:pt x="435921" y="412081"/>
                  </a:cubicBezTo>
                  <a:cubicBezTo>
                    <a:pt x="593452" y="329684"/>
                    <a:pt x="752961" y="250943"/>
                    <a:pt x="911431" y="170373"/>
                  </a:cubicBezTo>
                  <a:cubicBezTo>
                    <a:pt x="934205" y="158814"/>
                    <a:pt x="956928" y="147156"/>
                    <a:pt x="979700" y="135548"/>
                  </a:cubicBezTo>
                  <a:cubicBezTo>
                    <a:pt x="998768" y="125816"/>
                    <a:pt x="1018034" y="115788"/>
                    <a:pt x="1034434" y="101759"/>
                  </a:cubicBezTo>
                  <a:cubicBezTo>
                    <a:pt x="1061504" y="78591"/>
                    <a:pt x="1080424" y="36454"/>
                    <a:pt x="1058985" y="3357"/>
                  </a:cubicBezTo>
                  <a:cubicBezTo>
                    <a:pt x="1054144" y="-4053"/>
                    <a:pt x="1041597" y="2072"/>
                    <a:pt x="1046537" y="9482"/>
                  </a:cubicBezTo>
                  <a:cubicBezTo>
                    <a:pt x="1068223" y="42184"/>
                    <a:pt x="1043425" y="78887"/>
                    <a:pt x="1015810" y="97906"/>
                  </a:cubicBezTo>
                  <a:cubicBezTo>
                    <a:pt x="999658" y="109021"/>
                    <a:pt x="981429" y="117270"/>
                    <a:pt x="963942" y="126063"/>
                  </a:cubicBezTo>
                  <a:cubicBezTo>
                    <a:pt x="944134" y="136041"/>
                    <a:pt x="924275" y="146069"/>
                    <a:pt x="904466" y="156098"/>
                  </a:cubicBezTo>
                  <a:cubicBezTo>
                    <a:pt x="826664" y="195468"/>
                    <a:pt x="748910" y="234839"/>
                    <a:pt x="671107" y="274259"/>
                  </a:cubicBezTo>
                  <a:cubicBezTo>
                    <a:pt x="594144" y="313284"/>
                    <a:pt x="517033" y="352111"/>
                    <a:pt x="440613" y="392074"/>
                  </a:cubicBezTo>
                  <a:cubicBezTo>
                    <a:pt x="365182" y="431544"/>
                    <a:pt x="290540" y="472841"/>
                    <a:pt x="219406" y="519721"/>
                  </a:cubicBezTo>
                  <a:cubicBezTo>
                    <a:pt x="180085" y="545605"/>
                    <a:pt x="141900" y="573219"/>
                    <a:pt x="104999" y="602562"/>
                  </a:cubicBezTo>
                  <a:cubicBezTo>
                    <a:pt x="86426" y="617283"/>
                    <a:pt x="68049" y="632300"/>
                    <a:pt x="50315" y="647959"/>
                  </a:cubicBezTo>
                  <a:cubicBezTo>
                    <a:pt x="32729" y="663520"/>
                    <a:pt x="13859" y="678389"/>
                    <a:pt x="521" y="697802"/>
                  </a:cubicBezTo>
                  <a:cubicBezTo>
                    <a:pt x="-1257" y="700371"/>
                    <a:pt x="1855" y="704175"/>
                    <a:pt x="4720" y="702545"/>
                  </a:cubicBezTo>
                  <a:lnTo>
                    <a:pt x="4720" y="70254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26" name="任意多边形: 形状 225"/>
            <p:cNvSpPr/>
            <p:nvPr/>
          </p:nvSpPr>
          <p:spPr>
            <a:xfrm>
              <a:off x="5675822" y="5493769"/>
              <a:ext cx="762415" cy="402787"/>
            </a:xfrm>
            <a:custGeom>
              <a:avLst/>
              <a:gdLst>
                <a:gd name="connsiteX0" fmla="*/ 6266 w 762415"/>
                <a:gd name="connsiteY0" fmla="*/ 401950 h 402787"/>
                <a:gd name="connsiteX1" fmla="*/ 54430 w 762415"/>
                <a:gd name="connsiteY1" fmla="*/ 355762 h 402787"/>
                <a:gd name="connsiteX2" fmla="*/ 98741 w 762415"/>
                <a:gd name="connsiteY2" fmla="*/ 333188 h 402787"/>
                <a:gd name="connsiteX3" fmla="*/ 107583 w 762415"/>
                <a:gd name="connsiteY3" fmla="*/ 328840 h 402787"/>
                <a:gd name="connsiteX4" fmla="*/ 123391 w 762415"/>
                <a:gd name="connsiteY4" fmla="*/ 289618 h 402787"/>
                <a:gd name="connsiteX5" fmla="*/ 114400 w 762415"/>
                <a:gd name="connsiteY5" fmla="*/ 294014 h 402787"/>
                <a:gd name="connsiteX6" fmla="*/ 159649 w 762415"/>
                <a:gd name="connsiteY6" fmla="*/ 304338 h 402787"/>
                <a:gd name="connsiteX7" fmla="*/ 168738 w 762415"/>
                <a:gd name="connsiteY7" fmla="*/ 299892 h 402787"/>
                <a:gd name="connsiteX8" fmla="*/ 178174 w 762415"/>
                <a:gd name="connsiteY8" fmla="*/ 268030 h 402787"/>
                <a:gd name="connsiteX9" fmla="*/ 167454 w 762415"/>
                <a:gd name="connsiteY9" fmla="*/ 271636 h 402787"/>
                <a:gd name="connsiteX10" fmla="*/ 245652 w 762415"/>
                <a:gd name="connsiteY10" fmla="*/ 262992 h 402787"/>
                <a:gd name="connsiteX11" fmla="*/ 304931 w 762415"/>
                <a:gd name="connsiteY11" fmla="*/ 207369 h 402787"/>
                <a:gd name="connsiteX12" fmla="*/ 295940 w 762415"/>
                <a:gd name="connsiteY12" fmla="*/ 211765 h 402787"/>
                <a:gd name="connsiteX13" fmla="*/ 381251 w 762415"/>
                <a:gd name="connsiteY13" fmla="*/ 167603 h 402787"/>
                <a:gd name="connsiteX14" fmla="*/ 402690 w 762415"/>
                <a:gd name="connsiteY14" fmla="*/ 151302 h 402787"/>
                <a:gd name="connsiteX15" fmla="*/ 424129 w 762415"/>
                <a:gd name="connsiteY15" fmla="*/ 140533 h 402787"/>
                <a:gd name="connsiteX16" fmla="*/ 449668 w 762415"/>
                <a:gd name="connsiteY16" fmla="*/ 99235 h 402787"/>
                <a:gd name="connsiteX17" fmla="*/ 437417 w 762415"/>
                <a:gd name="connsiteY17" fmla="*/ 103385 h 402787"/>
                <a:gd name="connsiteX18" fmla="*/ 490422 w 762415"/>
                <a:gd name="connsiteY18" fmla="*/ 113709 h 402787"/>
                <a:gd name="connsiteX19" fmla="*/ 552071 w 762415"/>
                <a:gd name="connsiteY19" fmla="*/ 103138 h 402787"/>
                <a:gd name="connsiteX20" fmla="*/ 561754 w 762415"/>
                <a:gd name="connsiteY20" fmla="*/ 101211 h 402787"/>
                <a:gd name="connsiteX21" fmla="*/ 611894 w 762415"/>
                <a:gd name="connsiteY21" fmla="*/ 54875 h 402787"/>
                <a:gd name="connsiteX22" fmla="*/ 606608 w 762415"/>
                <a:gd name="connsiteY22" fmla="*/ 55221 h 402787"/>
                <a:gd name="connsiteX23" fmla="*/ 642866 w 762415"/>
                <a:gd name="connsiteY23" fmla="*/ 60013 h 402787"/>
                <a:gd name="connsiteX24" fmla="*/ 676803 w 762415"/>
                <a:gd name="connsiteY24" fmla="*/ 51813 h 402787"/>
                <a:gd name="connsiteX25" fmla="*/ 736674 w 762415"/>
                <a:gd name="connsiteY25" fmla="*/ 12244 h 402787"/>
                <a:gd name="connsiteX26" fmla="*/ 726794 w 762415"/>
                <a:gd name="connsiteY26" fmla="*/ 11652 h 402787"/>
                <a:gd name="connsiteX27" fmla="*/ 760237 w 762415"/>
                <a:gd name="connsiteY27" fmla="*/ 22470 h 402787"/>
                <a:gd name="connsiteX28" fmla="*/ 758805 w 762415"/>
                <a:gd name="connsiteY28" fmla="*/ 15060 h 402787"/>
                <a:gd name="connsiteX29" fmla="*/ 737267 w 762415"/>
                <a:gd name="connsiteY29" fmla="*/ 2365 h 402787"/>
                <a:gd name="connsiteX30" fmla="*/ 727387 w 762415"/>
                <a:gd name="connsiteY30" fmla="*/ 1772 h 402787"/>
                <a:gd name="connsiteX31" fmla="*/ 683966 w 762415"/>
                <a:gd name="connsiteY31" fmla="*/ 33782 h 402787"/>
                <a:gd name="connsiteX32" fmla="*/ 657291 w 762415"/>
                <a:gd name="connsiteY32" fmla="*/ 43267 h 402787"/>
                <a:gd name="connsiteX33" fmla="*/ 630714 w 762415"/>
                <a:gd name="connsiteY33" fmla="*/ 46330 h 402787"/>
                <a:gd name="connsiteX34" fmla="*/ 606707 w 762415"/>
                <a:gd name="connsiteY34" fmla="*/ 42081 h 402787"/>
                <a:gd name="connsiteX35" fmla="*/ 584724 w 762415"/>
                <a:gd name="connsiteY35" fmla="*/ 54579 h 402787"/>
                <a:gd name="connsiteX36" fmla="*/ 550145 w 762415"/>
                <a:gd name="connsiteY36" fmla="*/ 93505 h 402787"/>
                <a:gd name="connsiteX37" fmla="*/ 559778 w 762415"/>
                <a:gd name="connsiteY37" fmla="*/ 91579 h 402787"/>
                <a:gd name="connsiteX38" fmla="*/ 502574 w 762415"/>
                <a:gd name="connsiteY38" fmla="*/ 94049 h 402787"/>
                <a:gd name="connsiteX39" fmla="*/ 447939 w 762415"/>
                <a:gd name="connsiteY39" fmla="*/ 94098 h 402787"/>
                <a:gd name="connsiteX40" fmla="*/ 435689 w 762415"/>
                <a:gd name="connsiteY40" fmla="*/ 98247 h 402787"/>
                <a:gd name="connsiteX41" fmla="*/ 410397 w 762415"/>
                <a:gd name="connsiteY41" fmla="*/ 132925 h 402787"/>
                <a:gd name="connsiteX42" fmla="*/ 391329 w 762415"/>
                <a:gd name="connsiteY42" fmla="*/ 139644 h 402787"/>
                <a:gd name="connsiteX43" fmla="*/ 372903 w 762415"/>
                <a:gd name="connsiteY43" fmla="*/ 155995 h 402787"/>
                <a:gd name="connsiteX44" fmla="*/ 300534 w 762415"/>
                <a:gd name="connsiteY44" fmla="*/ 198379 h 402787"/>
                <a:gd name="connsiteX45" fmla="*/ 291543 w 762415"/>
                <a:gd name="connsiteY45" fmla="*/ 202775 h 402787"/>
                <a:gd name="connsiteX46" fmla="*/ 241601 w 762415"/>
                <a:gd name="connsiteY46" fmla="*/ 249210 h 402787"/>
                <a:gd name="connsiteX47" fmla="*/ 175407 w 762415"/>
                <a:gd name="connsiteY47" fmla="*/ 259781 h 402787"/>
                <a:gd name="connsiteX48" fmla="*/ 164688 w 762415"/>
                <a:gd name="connsiteY48" fmla="*/ 263387 h 402787"/>
                <a:gd name="connsiteX49" fmla="*/ 155253 w 762415"/>
                <a:gd name="connsiteY49" fmla="*/ 295249 h 402787"/>
                <a:gd name="connsiteX50" fmla="*/ 164342 w 762415"/>
                <a:gd name="connsiteY50" fmla="*/ 290803 h 402787"/>
                <a:gd name="connsiteX51" fmla="*/ 119044 w 762415"/>
                <a:gd name="connsiteY51" fmla="*/ 280627 h 402787"/>
                <a:gd name="connsiteX52" fmla="*/ 110053 w 762415"/>
                <a:gd name="connsiteY52" fmla="*/ 285024 h 402787"/>
                <a:gd name="connsiteX53" fmla="*/ 94443 w 762415"/>
                <a:gd name="connsiteY53" fmla="*/ 324296 h 402787"/>
                <a:gd name="connsiteX54" fmla="*/ 103285 w 762415"/>
                <a:gd name="connsiteY54" fmla="*/ 319948 h 402787"/>
                <a:gd name="connsiteX55" fmla="*/ 51367 w 762415"/>
                <a:gd name="connsiteY55" fmla="*/ 339362 h 402787"/>
                <a:gd name="connsiteX56" fmla="*/ 734 w 762415"/>
                <a:gd name="connsiteY56" fmla="*/ 397109 h 402787"/>
                <a:gd name="connsiteX57" fmla="*/ 6266 w 762415"/>
                <a:gd name="connsiteY57" fmla="*/ 401950 h 402787"/>
                <a:gd name="connsiteX58" fmla="*/ 6266 w 762415"/>
                <a:gd name="connsiteY58" fmla="*/ 401950 h 402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762415" h="402787">
                  <a:moveTo>
                    <a:pt x="6266" y="401950"/>
                  </a:moveTo>
                  <a:cubicBezTo>
                    <a:pt x="23309" y="387526"/>
                    <a:pt x="38919" y="371817"/>
                    <a:pt x="54430" y="355762"/>
                  </a:cubicBezTo>
                  <a:cubicBezTo>
                    <a:pt x="65495" y="344302"/>
                    <a:pt x="81204" y="328198"/>
                    <a:pt x="98741" y="333188"/>
                  </a:cubicBezTo>
                  <a:cubicBezTo>
                    <a:pt x="102495" y="334274"/>
                    <a:pt x="106151" y="332496"/>
                    <a:pt x="107583" y="328840"/>
                  </a:cubicBezTo>
                  <a:cubicBezTo>
                    <a:pt x="112869" y="315750"/>
                    <a:pt x="118105" y="302708"/>
                    <a:pt x="123391" y="289618"/>
                  </a:cubicBezTo>
                  <a:cubicBezTo>
                    <a:pt x="120377" y="291100"/>
                    <a:pt x="117413" y="292532"/>
                    <a:pt x="114400" y="294014"/>
                  </a:cubicBezTo>
                  <a:cubicBezTo>
                    <a:pt x="129467" y="297472"/>
                    <a:pt x="144533" y="300930"/>
                    <a:pt x="159649" y="304338"/>
                  </a:cubicBezTo>
                  <a:cubicBezTo>
                    <a:pt x="163305" y="305178"/>
                    <a:pt x="167553" y="303894"/>
                    <a:pt x="168738" y="299892"/>
                  </a:cubicBezTo>
                  <a:cubicBezTo>
                    <a:pt x="171900" y="289272"/>
                    <a:pt x="175012" y="278651"/>
                    <a:pt x="178174" y="268030"/>
                  </a:cubicBezTo>
                  <a:cubicBezTo>
                    <a:pt x="174617" y="269216"/>
                    <a:pt x="171060" y="270451"/>
                    <a:pt x="167454" y="271636"/>
                  </a:cubicBezTo>
                  <a:cubicBezTo>
                    <a:pt x="192993" y="285764"/>
                    <a:pt x="221397" y="274551"/>
                    <a:pt x="245652" y="262992"/>
                  </a:cubicBezTo>
                  <a:cubicBezTo>
                    <a:pt x="270302" y="251235"/>
                    <a:pt x="297471" y="235674"/>
                    <a:pt x="304931" y="207369"/>
                  </a:cubicBezTo>
                  <a:cubicBezTo>
                    <a:pt x="301917" y="208851"/>
                    <a:pt x="298953" y="210284"/>
                    <a:pt x="295940" y="211765"/>
                  </a:cubicBezTo>
                  <a:cubicBezTo>
                    <a:pt x="332544" y="226437"/>
                    <a:pt x="359961" y="191117"/>
                    <a:pt x="381251" y="167603"/>
                  </a:cubicBezTo>
                  <a:cubicBezTo>
                    <a:pt x="387624" y="160539"/>
                    <a:pt x="393502" y="153920"/>
                    <a:pt x="402690" y="151302"/>
                  </a:cubicBezTo>
                  <a:cubicBezTo>
                    <a:pt x="410495" y="149079"/>
                    <a:pt x="417609" y="145374"/>
                    <a:pt x="424129" y="140533"/>
                  </a:cubicBezTo>
                  <a:cubicBezTo>
                    <a:pt x="437714" y="130455"/>
                    <a:pt x="446359" y="115685"/>
                    <a:pt x="449668" y="99235"/>
                  </a:cubicBezTo>
                  <a:cubicBezTo>
                    <a:pt x="445568" y="100619"/>
                    <a:pt x="441517" y="102002"/>
                    <a:pt x="437417" y="103385"/>
                  </a:cubicBezTo>
                  <a:cubicBezTo>
                    <a:pt x="449520" y="120378"/>
                    <a:pt x="472540" y="119242"/>
                    <a:pt x="490422" y="113709"/>
                  </a:cubicBezTo>
                  <a:cubicBezTo>
                    <a:pt x="508996" y="107929"/>
                    <a:pt x="532856" y="90838"/>
                    <a:pt x="552071" y="103138"/>
                  </a:cubicBezTo>
                  <a:cubicBezTo>
                    <a:pt x="555085" y="105065"/>
                    <a:pt x="559877" y="104521"/>
                    <a:pt x="561754" y="101211"/>
                  </a:cubicBezTo>
                  <a:cubicBezTo>
                    <a:pt x="573313" y="80612"/>
                    <a:pt x="590405" y="64706"/>
                    <a:pt x="611894" y="54875"/>
                  </a:cubicBezTo>
                  <a:cubicBezTo>
                    <a:pt x="610115" y="54974"/>
                    <a:pt x="608336" y="55073"/>
                    <a:pt x="606608" y="55221"/>
                  </a:cubicBezTo>
                  <a:cubicBezTo>
                    <a:pt x="618809" y="57889"/>
                    <a:pt x="630319" y="61495"/>
                    <a:pt x="642866" y="60013"/>
                  </a:cubicBezTo>
                  <a:cubicBezTo>
                    <a:pt x="654475" y="58630"/>
                    <a:pt x="665787" y="55765"/>
                    <a:pt x="676803" y="51813"/>
                  </a:cubicBezTo>
                  <a:cubicBezTo>
                    <a:pt x="699576" y="43613"/>
                    <a:pt x="720126" y="29880"/>
                    <a:pt x="736674" y="12244"/>
                  </a:cubicBezTo>
                  <a:cubicBezTo>
                    <a:pt x="733365" y="12047"/>
                    <a:pt x="730104" y="11849"/>
                    <a:pt x="726794" y="11652"/>
                  </a:cubicBezTo>
                  <a:cubicBezTo>
                    <a:pt x="734699" y="22964"/>
                    <a:pt x="747394" y="27904"/>
                    <a:pt x="760237" y="22470"/>
                  </a:cubicBezTo>
                  <a:cubicBezTo>
                    <a:pt x="764140" y="20840"/>
                    <a:pt x="762263" y="15653"/>
                    <a:pt x="758805" y="15060"/>
                  </a:cubicBezTo>
                  <a:cubicBezTo>
                    <a:pt x="750506" y="13578"/>
                    <a:pt x="742108" y="9330"/>
                    <a:pt x="737267" y="2365"/>
                  </a:cubicBezTo>
                  <a:cubicBezTo>
                    <a:pt x="735242" y="-550"/>
                    <a:pt x="729759" y="-797"/>
                    <a:pt x="727387" y="1772"/>
                  </a:cubicBezTo>
                  <a:cubicBezTo>
                    <a:pt x="714939" y="15060"/>
                    <a:pt x="700416" y="25928"/>
                    <a:pt x="683966" y="33782"/>
                  </a:cubicBezTo>
                  <a:cubicBezTo>
                    <a:pt x="675420" y="37833"/>
                    <a:pt x="666479" y="41044"/>
                    <a:pt x="657291" y="43267"/>
                  </a:cubicBezTo>
                  <a:cubicBezTo>
                    <a:pt x="649041" y="45292"/>
                    <a:pt x="639211" y="47861"/>
                    <a:pt x="630714" y="46330"/>
                  </a:cubicBezTo>
                  <a:cubicBezTo>
                    <a:pt x="623552" y="45095"/>
                    <a:pt x="613869" y="40402"/>
                    <a:pt x="606707" y="42081"/>
                  </a:cubicBezTo>
                  <a:cubicBezTo>
                    <a:pt x="599099" y="43860"/>
                    <a:pt x="590998" y="50084"/>
                    <a:pt x="584724" y="54579"/>
                  </a:cubicBezTo>
                  <a:cubicBezTo>
                    <a:pt x="570448" y="64805"/>
                    <a:pt x="558741" y="78241"/>
                    <a:pt x="550145" y="93505"/>
                  </a:cubicBezTo>
                  <a:cubicBezTo>
                    <a:pt x="553356" y="92863"/>
                    <a:pt x="556567" y="92221"/>
                    <a:pt x="559778" y="91579"/>
                  </a:cubicBezTo>
                  <a:cubicBezTo>
                    <a:pt x="541747" y="80020"/>
                    <a:pt x="520852" y="86491"/>
                    <a:pt x="502574" y="94049"/>
                  </a:cubicBezTo>
                  <a:cubicBezTo>
                    <a:pt x="486618" y="100619"/>
                    <a:pt x="460684" y="112079"/>
                    <a:pt x="447939" y="94098"/>
                  </a:cubicBezTo>
                  <a:cubicBezTo>
                    <a:pt x="443987" y="88566"/>
                    <a:pt x="436726" y="93060"/>
                    <a:pt x="435689" y="98247"/>
                  </a:cubicBezTo>
                  <a:cubicBezTo>
                    <a:pt x="432774" y="112722"/>
                    <a:pt x="423141" y="125615"/>
                    <a:pt x="410397" y="132925"/>
                  </a:cubicBezTo>
                  <a:cubicBezTo>
                    <a:pt x="404271" y="136433"/>
                    <a:pt x="397504" y="136877"/>
                    <a:pt x="391329" y="139644"/>
                  </a:cubicBezTo>
                  <a:cubicBezTo>
                    <a:pt x="384413" y="142756"/>
                    <a:pt x="377941" y="150511"/>
                    <a:pt x="372903" y="155995"/>
                  </a:cubicBezTo>
                  <a:cubicBezTo>
                    <a:pt x="355268" y="175161"/>
                    <a:pt x="331557" y="210877"/>
                    <a:pt x="300534" y="198379"/>
                  </a:cubicBezTo>
                  <a:cubicBezTo>
                    <a:pt x="297175" y="197045"/>
                    <a:pt x="292482" y="199219"/>
                    <a:pt x="291543" y="202775"/>
                  </a:cubicBezTo>
                  <a:cubicBezTo>
                    <a:pt x="285269" y="226634"/>
                    <a:pt x="262300" y="239182"/>
                    <a:pt x="241601" y="249210"/>
                  </a:cubicBezTo>
                  <a:cubicBezTo>
                    <a:pt x="222286" y="258546"/>
                    <a:pt x="196352" y="271390"/>
                    <a:pt x="175407" y="259781"/>
                  </a:cubicBezTo>
                  <a:cubicBezTo>
                    <a:pt x="171604" y="257657"/>
                    <a:pt x="166120" y="258694"/>
                    <a:pt x="164688" y="263387"/>
                  </a:cubicBezTo>
                  <a:cubicBezTo>
                    <a:pt x="161526" y="274008"/>
                    <a:pt x="158365" y="284628"/>
                    <a:pt x="155253" y="295249"/>
                  </a:cubicBezTo>
                  <a:cubicBezTo>
                    <a:pt x="158266" y="293767"/>
                    <a:pt x="161279" y="292285"/>
                    <a:pt x="164342" y="290803"/>
                  </a:cubicBezTo>
                  <a:cubicBezTo>
                    <a:pt x="149276" y="287395"/>
                    <a:pt x="134159" y="284036"/>
                    <a:pt x="119044" y="280627"/>
                  </a:cubicBezTo>
                  <a:cubicBezTo>
                    <a:pt x="115190" y="279738"/>
                    <a:pt x="111634" y="281121"/>
                    <a:pt x="110053" y="285024"/>
                  </a:cubicBezTo>
                  <a:cubicBezTo>
                    <a:pt x="104866" y="298114"/>
                    <a:pt x="99630" y="311205"/>
                    <a:pt x="94443" y="324296"/>
                  </a:cubicBezTo>
                  <a:cubicBezTo>
                    <a:pt x="97407" y="322863"/>
                    <a:pt x="100371" y="321381"/>
                    <a:pt x="103285" y="319948"/>
                  </a:cubicBezTo>
                  <a:cubicBezTo>
                    <a:pt x="83131" y="314317"/>
                    <a:pt x="65397" y="325827"/>
                    <a:pt x="51367" y="339362"/>
                  </a:cubicBezTo>
                  <a:cubicBezTo>
                    <a:pt x="33040" y="357047"/>
                    <a:pt x="16146" y="376806"/>
                    <a:pt x="734" y="397109"/>
                  </a:cubicBezTo>
                  <a:cubicBezTo>
                    <a:pt x="-1884" y="400518"/>
                    <a:pt x="3105" y="404568"/>
                    <a:pt x="6266" y="401950"/>
                  </a:cubicBezTo>
                  <a:lnTo>
                    <a:pt x="6266" y="40195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32" name="任意多边形: 形状 231"/>
            <p:cNvSpPr/>
            <p:nvPr/>
          </p:nvSpPr>
          <p:spPr>
            <a:xfrm>
              <a:off x="5719092" y="5881554"/>
              <a:ext cx="196162" cy="104384"/>
            </a:xfrm>
            <a:custGeom>
              <a:avLst/>
              <a:gdLst>
                <a:gd name="connsiteX0" fmla="*/ 786 w 196162"/>
                <a:gd name="connsiteY0" fmla="*/ 104268 h 104384"/>
                <a:gd name="connsiteX1" fmla="*/ 39169 w 196162"/>
                <a:gd name="connsiteY1" fmla="*/ 66478 h 104384"/>
                <a:gd name="connsiteX2" fmla="*/ 32006 w 196162"/>
                <a:gd name="connsiteY2" fmla="*/ 68899 h 104384"/>
                <a:gd name="connsiteX3" fmla="*/ 76168 w 196162"/>
                <a:gd name="connsiteY3" fmla="*/ 45187 h 104384"/>
                <a:gd name="connsiteX4" fmla="*/ 63522 w 196162"/>
                <a:gd name="connsiteY4" fmla="*/ 44298 h 104384"/>
                <a:gd name="connsiteX5" fmla="*/ 85801 w 196162"/>
                <a:gd name="connsiteY5" fmla="*/ 56203 h 104384"/>
                <a:gd name="connsiteX6" fmla="*/ 99632 w 196162"/>
                <a:gd name="connsiteY6" fmla="*/ 50028 h 104384"/>
                <a:gd name="connsiteX7" fmla="*/ 117267 w 196162"/>
                <a:gd name="connsiteY7" fmla="*/ 37580 h 104384"/>
                <a:gd name="connsiteX8" fmla="*/ 135348 w 196162"/>
                <a:gd name="connsiteY8" fmla="*/ 41285 h 104384"/>
                <a:gd name="connsiteX9" fmla="*/ 149031 w 196162"/>
                <a:gd name="connsiteY9" fmla="*/ 31454 h 104384"/>
                <a:gd name="connsiteX10" fmla="*/ 165086 w 196162"/>
                <a:gd name="connsiteY10" fmla="*/ 16536 h 104384"/>
                <a:gd name="connsiteX11" fmla="*/ 187265 w 196162"/>
                <a:gd name="connsiteY11" fmla="*/ 15054 h 104384"/>
                <a:gd name="connsiteX12" fmla="*/ 191662 w 196162"/>
                <a:gd name="connsiteY12" fmla="*/ 2211 h 104384"/>
                <a:gd name="connsiteX13" fmla="*/ 157923 w 196162"/>
                <a:gd name="connsiteY13" fmla="*/ 4681 h 104384"/>
                <a:gd name="connsiteX14" fmla="*/ 144783 w 196162"/>
                <a:gd name="connsiteY14" fmla="*/ 14462 h 104384"/>
                <a:gd name="connsiteX15" fmla="*/ 131643 w 196162"/>
                <a:gd name="connsiteY15" fmla="*/ 27552 h 104384"/>
                <a:gd name="connsiteX16" fmla="*/ 123788 w 196162"/>
                <a:gd name="connsiteY16" fmla="*/ 24489 h 104384"/>
                <a:gd name="connsiteX17" fmla="*/ 116922 w 196162"/>
                <a:gd name="connsiteY17" fmla="*/ 23946 h 104384"/>
                <a:gd name="connsiteX18" fmla="*/ 103041 w 196162"/>
                <a:gd name="connsiteY18" fmla="*/ 29824 h 104384"/>
                <a:gd name="connsiteX19" fmla="*/ 89852 w 196162"/>
                <a:gd name="connsiteY19" fmla="*/ 40692 h 104384"/>
                <a:gd name="connsiteX20" fmla="*/ 76366 w 196162"/>
                <a:gd name="connsiteY20" fmla="*/ 41927 h 104384"/>
                <a:gd name="connsiteX21" fmla="*/ 63720 w 196162"/>
                <a:gd name="connsiteY21" fmla="*/ 41038 h 104384"/>
                <a:gd name="connsiteX22" fmla="*/ 35958 w 196162"/>
                <a:gd name="connsiteY22" fmla="*/ 57240 h 104384"/>
                <a:gd name="connsiteX23" fmla="*/ 28795 w 196162"/>
                <a:gd name="connsiteY23" fmla="*/ 59661 h 104384"/>
                <a:gd name="connsiteX24" fmla="*/ 45 w 196162"/>
                <a:gd name="connsiteY24" fmla="*/ 103725 h 104384"/>
                <a:gd name="connsiteX25" fmla="*/ 786 w 196162"/>
                <a:gd name="connsiteY25" fmla="*/ 104268 h 104384"/>
                <a:gd name="connsiteX26" fmla="*/ 786 w 196162"/>
                <a:gd name="connsiteY26" fmla="*/ 104268 h 10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6162" h="104384">
                  <a:moveTo>
                    <a:pt x="786" y="104268"/>
                  </a:moveTo>
                  <a:cubicBezTo>
                    <a:pt x="14914" y="92956"/>
                    <a:pt x="27362" y="80112"/>
                    <a:pt x="39169" y="66478"/>
                  </a:cubicBezTo>
                  <a:cubicBezTo>
                    <a:pt x="36798" y="67268"/>
                    <a:pt x="34377" y="68108"/>
                    <a:pt x="32006" y="68899"/>
                  </a:cubicBezTo>
                  <a:cubicBezTo>
                    <a:pt x="50184" y="75864"/>
                    <a:pt x="72019" y="64354"/>
                    <a:pt x="76168" y="45187"/>
                  </a:cubicBezTo>
                  <a:cubicBezTo>
                    <a:pt x="71969" y="44891"/>
                    <a:pt x="67771" y="44595"/>
                    <a:pt x="63522" y="44298"/>
                  </a:cubicBezTo>
                  <a:cubicBezTo>
                    <a:pt x="66683" y="54375"/>
                    <a:pt x="75674" y="58080"/>
                    <a:pt x="85801" y="56203"/>
                  </a:cubicBezTo>
                  <a:cubicBezTo>
                    <a:pt x="90839" y="55265"/>
                    <a:pt x="95533" y="53091"/>
                    <a:pt x="99632" y="50028"/>
                  </a:cubicBezTo>
                  <a:cubicBezTo>
                    <a:pt x="104869" y="46077"/>
                    <a:pt x="110451" y="38618"/>
                    <a:pt x="117267" y="37580"/>
                  </a:cubicBezTo>
                  <a:cubicBezTo>
                    <a:pt x="123492" y="36641"/>
                    <a:pt x="128679" y="42421"/>
                    <a:pt x="135348" y="41285"/>
                  </a:cubicBezTo>
                  <a:cubicBezTo>
                    <a:pt x="141177" y="40297"/>
                    <a:pt x="145524" y="35900"/>
                    <a:pt x="149031" y="31454"/>
                  </a:cubicBezTo>
                  <a:cubicBezTo>
                    <a:pt x="153823" y="25378"/>
                    <a:pt x="157725" y="19796"/>
                    <a:pt x="165086" y="16536"/>
                  </a:cubicBezTo>
                  <a:cubicBezTo>
                    <a:pt x="172248" y="13374"/>
                    <a:pt x="179707" y="13177"/>
                    <a:pt x="187265" y="15054"/>
                  </a:cubicBezTo>
                  <a:cubicBezTo>
                    <a:pt x="195614" y="17129"/>
                    <a:pt x="200060" y="5076"/>
                    <a:pt x="191662" y="2211"/>
                  </a:cubicBezTo>
                  <a:cubicBezTo>
                    <a:pt x="180696" y="-1494"/>
                    <a:pt x="168297" y="-457"/>
                    <a:pt x="157923" y="4681"/>
                  </a:cubicBezTo>
                  <a:cubicBezTo>
                    <a:pt x="152983" y="7101"/>
                    <a:pt x="148488" y="10460"/>
                    <a:pt x="144783" y="14462"/>
                  </a:cubicBezTo>
                  <a:cubicBezTo>
                    <a:pt x="141325" y="18216"/>
                    <a:pt x="137324" y="27552"/>
                    <a:pt x="131643" y="27552"/>
                  </a:cubicBezTo>
                  <a:cubicBezTo>
                    <a:pt x="129321" y="27552"/>
                    <a:pt x="126159" y="25082"/>
                    <a:pt x="123788" y="24489"/>
                  </a:cubicBezTo>
                  <a:cubicBezTo>
                    <a:pt x="121516" y="23946"/>
                    <a:pt x="119293" y="23699"/>
                    <a:pt x="116922" y="23946"/>
                  </a:cubicBezTo>
                  <a:cubicBezTo>
                    <a:pt x="111784" y="24489"/>
                    <a:pt x="107240" y="26861"/>
                    <a:pt x="103041" y="29824"/>
                  </a:cubicBezTo>
                  <a:cubicBezTo>
                    <a:pt x="98397" y="33085"/>
                    <a:pt x="94643" y="37679"/>
                    <a:pt x="89852" y="40692"/>
                  </a:cubicBezTo>
                  <a:cubicBezTo>
                    <a:pt x="87628" y="42075"/>
                    <a:pt x="77749" y="46323"/>
                    <a:pt x="76366" y="41927"/>
                  </a:cubicBezTo>
                  <a:cubicBezTo>
                    <a:pt x="74637" y="36641"/>
                    <a:pt x="65251" y="33727"/>
                    <a:pt x="63720" y="41038"/>
                  </a:cubicBezTo>
                  <a:cubicBezTo>
                    <a:pt x="61101" y="53535"/>
                    <a:pt x="48258" y="61489"/>
                    <a:pt x="35958" y="57240"/>
                  </a:cubicBezTo>
                  <a:cubicBezTo>
                    <a:pt x="33192" y="56302"/>
                    <a:pt x="30474" y="57488"/>
                    <a:pt x="28795" y="59661"/>
                  </a:cubicBezTo>
                  <a:cubicBezTo>
                    <a:pt x="17976" y="73592"/>
                    <a:pt x="8196" y="88066"/>
                    <a:pt x="45" y="103725"/>
                  </a:cubicBezTo>
                  <a:cubicBezTo>
                    <a:pt x="-153" y="104120"/>
                    <a:pt x="341" y="104614"/>
                    <a:pt x="786" y="104268"/>
                  </a:cubicBezTo>
                  <a:lnTo>
                    <a:pt x="786" y="10426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33" name="任意多边形: 形状 232"/>
            <p:cNvSpPr/>
            <p:nvPr/>
          </p:nvSpPr>
          <p:spPr>
            <a:xfrm>
              <a:off x="5979245" y="5721003"/>
              <a:ext cx="228456" cy="111253"/>
            </a:xfrm>
            <a:custGeom>
              <a:avLst/>
              <a:gdLst>
                <a:gd name="connsiteX0" fmla="*/ 2594 w 228456"/>
                <a:gd name="connsiteY0" fmla="*/ 111190 h 111253"/>
                <a:gd name="connsiteX1" fmla="*/ 18302 w 228456"/>
                <a:gd name="connsiteY1" fmla="*/ 109856 h 111253"/>
                <a:gd name="connsiteX2" fmla="*/ 33567 w 228456"/>
                <a:gd name="connsiteY2" fmla="*/ 102298 h 111253"/>
                <a:gd name="connsiteX3" fmla="*/ 57278 w 228456"/>
                <a:gd name="connsiteY3" fmla="*/ 76858 h 111253"/>
                <a:gd name="connsiteX4" fmla="*/ 44336 w 228456"/>
                <a:gd name="connsiteY4" fmla="*/ 74240 h 111253"/>
                <a:gd name="connsiteX5" fmla="*/ 72740 w 228456"/>
                <a:gd name="connsiteY5" fmla="*/ 91924 h 111253"/>
                <a:gd name="connsiteX6" fmla="*/ 92499 w 228456"/>
                <a:gd name="connsiteY6" fmla="*/ 63273 h 111253"/>
                <a:gd name="connsiteX7" fmla="*/ 103120 w 228456"/>
                <a:gd name="connsiteY7" fmla="*/ 56999 h 111253"/>
                <a:gd name="connsiteX8" fmla="*/ 124559 w 228456"/>
                <a:gd name="connsiteY8" fmla="*/ 56506 h 111253"/>
                <a:gd name="connsiteX9" fmla="*/ 149604 w 228456"/>
                <a:gd name="connsiteY9" fmla="*/ 42575 h 111253"/>
                <a:gd name="connsiteX10" fmla="*/ 178502 w 228456"/>
                <a:gd name="connsiteY10" fmla="*/ 25928 h 111253"/>
                <a:gd name="connsiteX11" fmla="*/ 172377 w 228456"/>
                <a:gd name="connsiteY11" fmla="*/ 26323 h 111253"/>
                <a:gd name="connsiteX12" fmla="*/ 225974 w 228456"/>
                <a:gd name="connsiteY12" fmla="*/ 13875 h 111253"/>
                <a:gd name="connsiteX13" fmla="*/ 215403 w 228456"/>
                <a:gd name="connsiteY13" fmla="*/ 1920 h 111253"/>
                <a:gd name="connsiteX14" fmla="*/ 192927 w 228456"/>
                <a:gd name="connsiteY14" fmla="*/ 12294 h 111253"/>
                <a:gd name="connsiteX15" fmla="*/ 178750 w 228456"/>
                <a:gd name="connsiteY15" fmla="*/ 11454 h 111253"/>
                <a:gd name="connsiteX16" fmla="*/ 167091 w 228456"/>
                <a:gd name="connsiteY16" fmla="*/ 14022 h 111253"/>
                <a:gd name="connsiteX17" fmla="*/ 138292 w 228456"/>
                <a:gd name="connsiteY17" fmla="*/ 30867 h 111253"/>
                <a:gd name="connsiteX18" fmla="*/ 110579 w 228456"/>
                <a:gd name="connsiteY18" fmla="*/ 43118 h 111253"/>
                <a:gd name="connsiteX19" fmla="*/ 90326 w 228456"/>
                <a:gd name="connsiteY19" fmla="*/ 41883 h 111253"/>
                <a:gd name="connsiteX20" fmla="*/ 79755 w 228456"/>
                <a:gd name="connsiteY20" fmla="*/ 54282 h 111253"/>
                <a:gd name="connsiteX21" fmla="*/ 73036 w 228456"/>
                <a:gd name="connsiteY21" fmla="*/ 72412 h 111253"/>
                <a:gd name="connsiteX22" fmla="*/ 67010 w 228456"/>
                <a:gd name="connsiteY22" fmla="*/ 78339 h 111253"/>
                <a:gd name="connsiteX23" fmla="*/ 58316 w 228456"/>
                <a:gd name="connsiteY23" fmla="*/ 71671 h 111253"/>
                <a:gd name="connsiteX24" fmla="*/ 45373 w 228456"/>
                <a:gd name="connsiteY24" fmla="*/ 69052 h 111253"/>
                <a:gd name="connsiteX25" fmla="*/ 26552 w 228456"/>
                <a:gd name="connsiteY25" fmla="*/ 91134 h 111253"/>
                <a:gd name="connsiteX26" fmla="*/ 14252 w 228456"/>
                <a:gd name="connsiteY26" fmla="*/ 98741 h 111253"/>
                <a:gd name="connsiteX27" fmla="*/ 1458 w 228456"/>
                <a:gd name="connsiteY27" fmla="*/ 105904 h 111253"/>
                <a:gd name="connsiteX28" fmla="*/ 2594 w 228456"/>
                <a:gd name="connsiteY28" fmla="*/ 111190 h 111253"/>
                <a:gd name="connsiteX29" fmla="*/ 2594 w 228456"/>
                <a:gd name="connsiteY29" fmla="*/ 111190 h 11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8456" h="111253">
                  <a:moveTo>
                    <a:pt x="2594" y="111190"/>
                  </a:moveTo>
                  <a:cubicBezTo>
                    <a:pt x="8423" y="111140"/>
                    <a:pt x="12672" y="111782"/>
                    <a:pt x="18302" y="109856"/>
                  </a:cubicBezTo>
                  <a:cubicBezTo>
                    <a:pt x="23786" y="108028"/>
                    <a:pt x="28775" y="105558"/>
                    <a:pt x="33567" y="102298"/>
                  </a:cubicBezTo>
                  <a:cubicBezTo>
                    <a:pt x="43348" y="95728"/>
                    <a:pt x="51400" y="87083"/>
                    <a:pt x="57278" y="76858"/>
                  </a:cubicBezTo>
                  <a:cubicBezTo>
                    <a:pt x="52980" y="75968"/>
                    <a:pt x="48683" y="75128"/>
                    <a:pt x="44336" y="74240"/>
                  </a:cubicBezTo>
                  <a:cubicBezTo>
                    <a:pt x="46114" y="87231"/>
                    <a:pt x="60193" y="96172"/>
                    <a:pt x="72740" y="91924"/>
                  </a:cubicBezTo>
                  <a:cubicBezTo>
                    <a:pt x="85089" y="87725"/>
                    <a:pt x="88350" y="74091"/>
                    <a:pt x="92499" y="63273"/>
                  </a:cubicBezTo>
                  <a:cubicBezTo>
                    <a:pt x="95019" y="56752"/>
                    <a:pt x="96204" y="54826"/>
                    <a:pt x="103120" y="56999"/>
                  </a:cubicBezTo>
                  <a:cubicBezTo>
                    <a:pt x="110728" y="59371"/>
                    <a:pt x="117100" y="59519"/>
                    <a:pt x="124559" y="56506"/>
                  </a:cubicBezTo>
                  <a:cubicBezTo>
                    <a:pt x="133303" y="52948"/>
                    <a:pt x="141453" y="47318"/>
                    <a:pt x="149604" y="42575"/>
                  </a:cubicBezTo>
                  <a:cubicBezTo>
                    <a:pt x="159237" y="37042"/>
                    <a:pt x="168870" y="31460"/>
                    <a:pt x="178502" y="25928"/>
                  </a:cubicBezTo>
                  <a:cubicBezTo>
                    <a:pt x="176477" y="26076"/>
                    <a:pt x="174403" y="26175"/>
                    <a:pt x="172377" y="26323"/>
                  </a:cubicBezTo>
                  <a:cubicBezTo>
                    <a:pt x="190507" y="31411"/>
                    <a:pt x="212538" y="28003"/>
                    <a:pt x="225974" y="13875"/>
                  </a:cubicBezTo>
                  <a:cubicBezTo>
                    <a:pt x="233039" y="6465"/>
                    <a:pt x="223603" y="-4453"/>
                    <a:pt x="215403" y="1920"/>
                  </a:cubicBezTo>
                  <a:cubicBezTo>
                    <a:pt x="208586" y="7205"/>
                    <a:pt x="201670" y="11207"/>
                    <a:pt x="192927" y="12294"/>
                  </a:cubicBezTo>
                  <a:cubicBezTo>
                    <a:pt x="188037" y="12936"/>
                    <a:pt x="183541" y="12244"/>
                    <a:pt x="178750" y="11454"/>
                  </a:cubicBezTo>
                  <a:cubicBezTo>
                    <a:pt x="173661" y="10565"/>
                    <a:pt x="171735" y="11355"/>
                    <a:pt x="167091" y="14022"/>
                  </a:cubicBezTo>
                  <a:cubicBezTo>
                    <a:pt x="157508" y="19654"/>
                    <a:pt x="147876" y="25236"/>
                    <a:pt x="138292" y="30867"/>
                  </a:cubicBezTo>
                  <a:cubicBezTo>
                    <a:pt x="130783" y="35264"/>
                    <a:pt x="119866" y="44699"/>
                    <a:pt x="110579" y="43118"/>
                  </a:cubicBezTo>
                  <a:cubicBezTo>
                    <a:pt x="103318" y="41883"/>
                    <a:pt x="97736" y="38277"/>
                    <a:pt x="90326" y="41883"/>
                  </a:cubicBezTo>
                  <a:cubicBezTo>
                    <a:pt x="85188" y="44403"/>
                    <a:pt x="82027" y="49194"/>
                    <a:pt x="79755" y="54282"/>
                  </a:cubicBezTo>
                  <a:cubicBezTo>
                    <a:pt x="77136" y="60161"/>
                    <a:pt x="75951" y="66681"/>
                    <a:pt x="73036" y="72412"/>
                  </a:cubicBezTo>
                  <a:cubicBezTo>
                    <a:pt x="71703" y="75030"/>
                    <a:pt x="70073" y="77747"/>
                    <a:pt x="67010" y="78339"/>
                  </a:cubicBezTo>
                  <a:cubicBezTo>
                    <a:pt x="62613" y="79179"/>
                    <a:pt x="58958" y="75672"/>
                    <a:pt x="58316" y="71671"/>
                  </a:cubicBezTo>
                  <a:cubicBezTo>
                    <a:pt x="57426" y="65793"/>
                    <a:pt x="48436" y="63569"/>
                    <a:pt x="45373" y="69052"/>
                  </a:cubicBezTo>
                  <a:cubicBezTo>
                    <a:pt x="40581" y="77697"/>
                    <a:pt x="34505" y="85206"/>
                    <a:pt x="26552" y="91134"/>
                  </a:cubicBezTo>
                  <a:cubicBezTo>
                    <a:pt x="22699" y="93999"/>
                    <a:pt x="18550" y="96518"/>
                    <a:pt x="14252" y="98741"/>
                  </a:cubicBezTo>
                  <a:cubicBezTo>
                    <a:pt x="10053" y="100915"/>
                    <a:pt x="5756" y="104077"/>
                    <a:pt x="1458" y="105904"/>
                  </a:cubicBezTo>
                  <a:cubicBezTo>
                    <a:pt x="-963" y="106892"/>
                    <a:pt x="-222" y="111239"/>
                    <a:pt x="2594" y="111190"/>
                  </a:cubicBezTo>
                  <a:lnTo>
                    <a:pt x="2594" y="11119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34" name="任意多边形: 形状 233"/>
            <p:cNvSpPr/>
            <p:nvPr/>
          </p:nvSpPr>
          <p:spPr>
            <a:xfrm>
              <a:off x="5785133" y="5802408"/>
              <a:ext cx="549989" cy="322298"/>
            </a:xfrm>
            <a:custGeom>
              <a:avLst/>
              <a:gdLst>
                <a:gd name="connsiteX0" fmla="*/ 4594 w 549989"/>
                <a:gd name="connsiteY0" fmla="*/ 321928 h 322298"/>
                <a:gd name="connsiteX1" fmla="*/ 11955 w 549989"/>
                <a:gd name="connsiteY1" fmla="*/ 317136 h 322298"/>
                <a:gd name="connsiteX2" fmla="*/ 17290 w 549989"/>
                <a:gd name="connsiteY2" fmla="*/ 308887 h 322298"/>
                <a:gd name="connsiteX3" fmla="*/ 30479 w 549989"/>
                <a:gd name="connsiteY3" fmla="*/ 288189 h 322298"/>
                <a:gd name="connsiteX4" fmla="*/ 55426 w 549989"/>
                <a:gd name="connsiteY4" fmla="*/ 247781 h 322298"/>
                <a:gd name="connsiteX5" fmla="*/ 48708 w 549989"/>
                <a:gd name="connsiteY5" fmla="*/ 251041 h 322298"/>
                <a:gd name="connsiteX6" fmla="*/ 57253 w 549989"/>
                <a:gd name="connsiteY6" fmla="*/ 259389 h 322298"/>
                <a:gd name="connsiteX7" fmla="*/ 66639 w 549989"/>
                <a:gd name="connsiteY7" fmla="*/ 266157 h 322298"/>
                <a:gd name="connsiteX8" fmla="*/ 95982 w 549989"/>
                <a:gd name="connsiteY8" fmla="*/ 254746 h 322298"/>
                <a:gd name="connsiteX9" fmla="*/ 130660 w 549989"/>
                <a:gd name="connsiteY9" fmla="*/ 229306 h 322298"/>
                <a:gd name="connsiteX10" fmla="*/ 165535 w 549989"/>
                <a:gd name="connsiteY10" fmla="*/ 204952 h 322298"/>
                <a:gd name="connsiteX11" fmla="*/ 200163 w 549989"/>
                <a:gd name="connsiteY11" fmla="*/ 202976 h 322298"/>
                <a:gd name="connsiteX12" fmla="*/ 227036 w 549989"/>
                <a:gd name="connsiteY12" fmla="*/ 188651 h 322298"/>
                <a:gd name="connsiteX13" fmla="*/ 268729 w 549989"/>
                <a:gd name="connsiteY13" fmla="*/ 156838 h 322298"/>
                <a:gd name="connsiteX14" fmla="*/ 280634 w 549989"/>
                <a:gd name="connsiteY14" fmla="*/ 148934 h 322298"/>
                <a:gd name="connsiteX15" fmla="*/ 295848 w 549989"/>
                <a:gd name="connsiteY15" fmla="*/ 122160 h 322298"/>
                <a:gd name="connsiteX16" fmla="*/ 310767 w 549989"/>
                <a:gd name="connsiteY16" fmla="*/ 118109 h 322298"/>
                <a:gd name="connsiteX17" fmla="*/ 330032 w 549989"/>
                <a:gd name="connsiteY17" fmla="*/ 123592 h 322298"/>
                <a:gd name="connsiteX18" fmla="*/ 364118 w 549989"/>
                <a:gd name="connsiteY18" fmla="*/ 105512 h 322298"/>
                <a:gd name="connsiteX19" fmla="*/ 378394 w 549989"/>
                <a:gd name="connsiteY19" fmla="*/ 86099 h 322298"/>
                <a:gd name="connsiteX20" fmla="*/ 386890 w 549989"/>
                <a:gd name="connsiteY20" fmla="*/ 83234 h 322298"/>
                <a:gd name="connsiteX21" fmla="*/ 392867 w 549989"/>
                <a:gd name="connsiteY21" fmla="*/ 87877 h 322298"/>
                <a:gd name="connsiteX22" fmla="*/ 405415 w 549989"/>
                <a:gd name="connsiteY22" fmla="*/ 96275 h 322298"/>
                <a:gd name="connsiteX23" fmla="*/ 454467 w 549989"/>
                <a:gd name="connsiteY23" fmla="*/ 54781 h 322298"/>
                <a:gd name="connsiteX24" fmla="*/ 490627 w 549989"/>
                <a:gd name="connsiteY24" fmla="*/ 40554 h 322298"/>
                <a:gd name="connsiteX25" fmla="*/ 504162 w 549989"/>
                <a:gd name="connsiteY25" fmla="*/ 41443 h 322298"/>
                <a:gd name="connsiteX26" fmla="*/ 523329 w 549989"/>
                <a:gd name="connsiteY26" fmla="*/ 20399 h 322298"/>
                <a:gd name="connsiteX27" fmla="*/ 548028 w 549989"/>
                <a:gd name="connsiteY27" fmla="*/ 8938 h 322298"/>
                <a:gd name="connsiteX28" fmla="*/ 547634 w 549989"/>
                <a:gd name="connsiteY28" fmla="*/ 2319 h 322298"/>
                <a:gd name="connsiteX29" fmla="*/ 491121 w 549989"/>
                <a:gd name="connsiteY29" fmla="*/ 32798 h 322298"/>
                <a:gd name="connsiteX30" fmla="*/ 504656 w 549989"/>
                <a:gd name="connsiteY30" fmla="*/ 33687 h 322298"/>
                <a:gd name="connsiteX31" fmla="*/ 460148 w 549989"/>
                <a:gd name="connsiteY31" fmla="*/ 31069 h 322298"/>
                <a:gd name="connsiteX32" fmla="*/ 395091 w 549989"/>
                <a:gd name="connsiteY32" fmla="*/ 84567 h 322298"/>
                <a:gd name="connsiteX33" fmla="*/ 407637 w 549989"/>
                <a:gd name="connsiteY33" fmla="*/ 92966 h 322298"/>
                <a:gd name="connsiteX34" fmla="*/ 377307 w 549989"/>
                <a:gd name="connsiteY34" fmla="*/ 69007 h 322298"/>
                <a:gd name="connsiteX35" fmla="*/ 355423 w 549989"/>
                <a:gd name="connsiteY35" fmla="*/ 90248 h 322298"/>
                <a:gd name="connsiteX36" fmla="*/ 330427 w 549989"/>
                <a:gd name="connsiteY36" fmla="*/ 107686 h 322298"/>
                <a:gd name="connsiteX37" fmla="*/ 306173 w 549989"/>
                <a:gd name="connsiteY37" fmla="*/ 102796 h 322298"/>
                <a:gd name="connsiteX38" fmla="*/ 284882 w 549989"/>
                <a:gd name="connsiteY38" fmla="*/ 110897 h 322298"/>
                <a:gd name="connsiteX39" fmla="*/ 265419 w 549989"/>
                <a:gd name="connsiteY39" fmla="*/ 151848 h 322298"/>
                <a:gd name="connsiteX40" fmla="*/ 277324 w 549989"/>
                <a:gd name="connsiteY40" fmla="*/ 143945 h 322298"/>
                <a:gd name="connsiteX41" fmla="*/ 230445 w 549989"/>
                <a:gd name="connsiteY41" fmla="*/ 156542 h 322298"/>
                <a:gd name="connsiteX42" fmla="*/ 209895 w 549989"/>
                <a:gd name="connsiteY42" fmla="*/ 183859 h 322298"/>
                <a:gd name="connsiteX43" fmla="*/ 174476 w 549989"/>
                <a:gd name="connsiteY43" fmla="*/ 186576 h 322298"/>
                <a:gd name="connsiteX44" fmla="*/ 140292 w 549989"/>
                <a:gd name="connsiteY44" fmla="*/ 203075 h 322298"/>
                <a:gd name="connsiteX45" fmla="*/ 104330 w 549989"/>
                <a:gd name="connsiteY45" fmla="*/ 229553 h 322298"/>
                <a:gd name="connsiteX46" fmla="*/ 85707 w 549989"/>
                <a:gd name="connsiteY46" fmla="*/ 243335 h 322298"/>
                <a:gd name="connsiteX47" fmla="*/ 69603 w 549989"/>
                <a:gd name="connsiteY47" fmla="*/ 250794 h 322298"/>
                <a:gd name="connsiteX48" fmla="*/ 60810 w 549989"/>
                <a:gd name="connsiteY48" fmla="*/ 241457 h 322298"/>
                <a:gd name="connsiteX49" fmla="*/ 49646 w 549989"/>
                <a:gd name="connsiteY49" fmla="*/ 236320 h 322298"/>
                <a:gd name="connsiteX50" fmla="*/ 42928 w 549989"/>
                <a:gd name="connsiteY50" fmla="*/ 239580 h 322298"/>
                <a:gd name="connsiteX51" fmla="*/ 18426 w 549989"/>
                <a:gd name="connsiteY51" fmla="*/ 280285 h 322298"/>
                <a:gd name="connsiteX52" fmla="*/ 6866 w 549989"/>
                <a:gd name="connsiteY52" fmla="*/ 300094 h 322298"/>
                <a:gd name="connsiteX53" fmla="*/ 1137 w 549989"/>
                <a:gd name="connsiteY53" fmla="*/ 310072 h 322298"/>
                <a:gd name="connsiteX54" fmla="*/ 0 w 549989"/>
                <a:gd name="connsiteY54" fmla="*/ 318964 h 322298"/>
                <a:gd name="connsiteX55" fmla="*/ 4594 w 549989"/>
                <a:gd name="connsiteY55" fmla="*/ 321928 h 322298"/>
                <a:gd name="connsiteX56" fmla="*/ 4594 w 549989"/>
                <a:gd name="connsiteY56" fmla="*/ 321928 h 32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49989" h="322298">
                  <a:moveTo>
                    <a:pt x="4594" y="321928"/>
                  </a:moveTo>
                  <a:cubicBezTo>
                    <a:pt x="7213" y="320347"/>
                    <a:pt x="9880" y="319409"/>
                    <a:pt x="11955" y="317136"/>
                  </a:cubicBezTo>
                  <a:cubicBezTo>
                    <a:pt x="14079" y="314864"/>
                    <a:pt x="15561" y="311554"/>
                    <a:pt x="17290" y="308887"/>
                  </a:cubicBezTo>
                  <a:cubicBezTo>
                    <a:pt x="21736" y="302020"/>
                    <a:pt x="26132" y="295104"/>
                    <a:pt x="30479" y="288189"/>
                  </a:cubicBezTo>
                  <a:cubicBezTo>
                    <a:pt x="38926" y="274802"/>
                    <a:pt x="47126" y="261266"/>
                    <a:pt x="55426" y="247781"/>
                  </a:cubicBezTo>
                  <a:cubicBezTo>
                    <a:pt x="53202" y="248867"/>
                    <a:pt x="50980" y="249954"/>
                    <a:pt x="48708" y="251041"/>
                  </a:cubicBezTo>
                  <a:cubicBezTo>
                    <a:pt x="52116" y="251634"/>
                    <a:pt x="55030" y="257018"/>
                    <a:pt x="57253" y="259389"/>
                  </a:cubicBezTo>
                  <a:cubicBezTo>
                    <a:pt x="59921" y="262205"/>
                    <a:pt x="62934" y="264823"/>
                    <a:pt x="66639" y="266157"/>
                  </a:cubicBezTo>
                  <a:cubicBezTo>
                    <a:pt x="77852" y="270158"/>
                    <a:pt x="87634" y="260822"/>
                    <a:pt x="95982" y="254746"/>
                  </a:cubicBezTo>
                  <a:cubicBezTo>
                    <a:pt x="107590" y="246298"/>
                    <a:pt x="119101" y="237802"/>
                    <a:pt x="130660" y="229306"/>
                  </a:cubicBezTo>
                  <a:cubicBezTo>
                    <a:pt x="141774" y="221155"/>
                    <a:pt x="152988" y="210781"/>
                    <a:pt x="165535" y="204952"/>
                  </a:cubicBezTo>
                  <a:cubicBezTo>
                    <a:pt x="176996" y="199617"/>
                    <a:pt x="188209" y="203717"/>
                    <a:pt x="200163" y="202976"/>
                  </a:cubicBezTo>
                  <a:cubicBezTo>
                    <a:pt x="211130" y="202285"/>
                    <a:pt x="220022" y="196900"/>
                    <a:pt x="227036" y="188651"/>
                  </a:cubicBezTo>
                  <a:cubicBezTo>
                    <a:pt x="234742" y="179610"/>
                    <a:pt x="251835" y="142660"/>
                    <a:pt x="268729" y="156838"/>
                  </a:cubicBezTo>
                  <a:cubicBezTo>
                    <a:pt x="274360" y="161580"/>
                    <a:pt x="281227" y="154813"/>
                    <a:pt x="280634" y="148934"/>
                  </a:cubicBezTo>
                  <a:cubicBezTo>
                    <a:pt x="279547" y="137918"/>
                    <a:pt x="286611" y="127545"/>
                    <a:pt x="295848" y="122160"/>
                  </a:cubicBezTo>
                  <a:cubicBezTo>
                    <a:pt x="300344" y="119542"/>
                    <a:pt x="305481" y="117911"/>
                    <a:pt x="310767" y="118109"/>
                  </a:cubicBezTo>
                  <a:cubicBezTo>
                    <a:pt x="317534" y="118307"/>
                    <a:pt x="323463" y="122259"/>
                    <a:pt x="330032" y="123592"/>
                  </a:cubicBezTo>
                  <a:cubicBezTo>
                    <a:pt x="344654" y="126556"/>
                    <a:pt x="356263" y="116825"/>
                    <a:pt x="364118" y="105512"/>
                  </a:cubicBezTo>
                  <a:cubicBezTo>
                    <a:pt x="368612" y="99091"/>
                    <a:pt x="372071" y="90989"/>
                    <a:pt x="378394" y="86099"/>
                  </a:cubicBezTo>
                  <a:cubicBezTo>
                    <a:pt x="380962" y="84123"/>
                    <a:pt x="383630" y="82690"/>
                    <a:pt x="386890" y="83234"/>
                  </a:cubicBezTo>
                  <a:cubicBezTo>
                    <a:pt x="388570" y="83530"/>
                    <a:pt x="393411" y="85358"/>
                    <a:pt x="392867" y="87877"/>
                  </a:cubicBezTo>
                  <a:cubicBezTo>
                    <a:pt x="391237" y="94990"/>
                    <a:pt x="399141" y="101857"/>
                    <a:pt x="405415" y="96275"/>
                  </a:cubicBezTo>
                  <a:cubicBezTo>
                    <a:pt x="421370" y="81999"/>
                    <a:pt x="437573" y="67970"/>
                    <a:pt x="454467" y="54781"/>
                  </a:cubicBezTo>
                  <a:cubicBezTo>
                    <a:pt x="459210" y="51076"/>
                    <a:pt x="484106" y="29340"/>
                    <a:pt x="490627" y="40554"/>
                  </a:cubicBezTo>
                  <a:cubicBezTo>
                    <a:pt x="493246" y="45098"/>
                    <a:pt x="501248" y="47173"/>
                    <a:pt x="504162" y="41443"/>
                  </a:cubicBezTo>
                  <a:cubicBezTo>
                    <a:pt x="508608" y="32748"/>
                    <a:pt x="514882" y="25437"/>
                    <a:pt x="523329" y="20399"/>
                  </a:cubicBezTo>
                  <a:cubicBezTo>
                    <a:pt x="531134" y="15756"/>
                    <a:pt x="540026" y="13286"/>
                    <a:pt x="548028" y="8938"/>
                  </a:cubicBezTo>
                  <a:cubicBezTo>
                    <a:pt x="550893" y="7407"/>
                    <a:pt x="550498" y="3505"/>
                    <a:pt x="547634" y="2319"/>
                  </a:cubicBezTo>
                  <a:cubicBezTo>
                    <a:pt x="525453" y="-7116"/>
                    <a:pt x="500705" y="14076"/>
                    <a:pt x="491121" y="32798"/>
                  </a:cubicBezTo>
                  <a:cubicBezTo>
                    <a:pt x="495617" y="33094"/>
                    <a:pt x="500161" y="33391"/>
                    <a:pt x="504656" y="33687"/>
                  </a:cubicBezTo>
                  <a:cubicBezTo>
                    <a:pt x="494826" y="16743"/>
                    <a:pt x="473881" y="22079"/>
                    <a:pt x="460148" y="31069"/>
                  </a:cubicBezTo>
                  <a:cubicBezTo>
                    <a:pt x="436882" y="46382"/>
                    <a:pt x="415788" y="65994"/>
                    <a:pt x="395091" y="84567"/>
                  </a:cubicBezTo>
                  <a:cubicBezTo>
                    <a:pt x="399289" y="87383"/>
                    <a:pt x="403439" y="90149"/>
                    <a:pt x="407637" y="92966"/>
                  </a:cubicBezTo>
                  <a:cubicBezTo>
                    <a:pt x="411540" y="75676"/>
                    <a:pt x="393065" y="63376"/>
                    <a:pt x="377307" y="69007"/>
                  </a:cubicBezTo>
                  <a:cubicBezTo>
                    <a:pt x="367329" y="72613"/>
                    <a:pt x="360907" y="81653"/>
                    <a:pt x="355423" y="90248"/>
                  </a:cubicBezTo>
                  <a:cubicBezTo>
                    <a:pt x="349693" y="99190"/>
                    <a:pt x="342826" y="111490"/>
                    <a:pt x="330427" y="107686"/>
                  </a:cubicBezTo>
                  <a:cubicBezTo>
                    <a:pt x="322079" y="105117"/>
                    <a:pt x="315114" y="101956"/>
                    <a:pt x="306173" y="102796"/>
                  </a:cubicBezTo>
                  <a:cubicBezTo>
                    <a:pt x="298467" y="103487"/>
                    <a:pt x="291205" y="106501"/>
                    <a:pt x="284882" y="110897"/>
                  </a:cubicBezTo>
                  <a:cubicBezTo>
                    <a:pt x="271396" y="120234"/>
                    <a:pt x="263739" y="135448"/>
                    <a:pt x="265419" y="151848"/>
                  </a:cubicBezTo>
                  <a:cubicBezTo>
                    <a:pt x="269371" y="149231"/>
                    <a:pt x="273372" y="146563"/>
                    <a:pt x="277324" y="143945"/>
                  </a:cubicBezTo>
                  <a:cubicBezTo>
                    <a:pt x="261961" y="131052"/>
                    <a:pt x="240868" y="143204"/>
                    <a:pt x="230445" y="156542"/>
                  </a:cubicBezTo>
                  <a:cubicBezTo>
                    <a:pt x="223628" y="165335"/>
                    <a:pt x="219182" y="177239"/>
                    <a:pt x="209895" y="183859"/>
                  </a:cubicBezTo>
                  <a:cubicBezTo>
                    <a:pt x="199570" y="191269"/>
                    <a:pt x="186134" y="185538"/>
                    <a:pt x="174476" y="186576"/>
                  </a:cubicBezTo>
                  <a:cubicBezTo>
                    <a:pt x="161336" y="187712"/>
                    <a:pt x="150617" y="195517"/>
                    <a:pt x="140292" y="203075"/>
                  </a:cubicBezTo>
                  <a:cubicBezTo>
                    <a:pt x="128289" y="211868"/>
                    <a:pt x="116334" y="220710"/>
                    <a:pt x="104330" y="229553"/>
                  </a:cubicBezTo>
                  <a:cubicBezTo>
                    <a:pt x="98106" y="234147"/>
                    <a:pt x="91931" y="238691"/>
                    <a:pt x="85707" y="243335"/>
                  </a:cubicBezTo>
                  <a:cubicBezTo>
                    <a:pt x="81705" y="246298"/>
                    <a:pt x="74740" y="254054"/>
                    <a:pt x="69603" y="250794"/>
                  </a:cubicBezTo>
                  <a:cubicBezTo>
                    <a:pt x="66194" y="248621"/>
                    <a:pt x="63873" y="244125"/>
                    <a:pt x="60810" y="241457"/>
                  </a:cubicBezTo>
                  <a:cubicBezTo>
                    <a:pt x="57451" y="238543"/>
                    <a:pt x="54042" y="237061"/>
                    <a:pt x="49646" y="236320"/>
                  </a:cubicBezTo>
                  <a:cubicBezTo>
                    <a:pt x="47176" y="235925"/>
                    <a:pt x="44212" y="237506"/>
                    <a:pt x="42928" y="239580"/>
                  </a:cubicBezTo>
                  <a:cubicBezTo>
                    <a:pt x="34777" y="253115"/>
                    <a:pt x="26478" y="266651"/>
                    <a:pt x="18426" y="280285"/>
                  </a:cubicBezTo>
                  <a:cubicBezTo>
                    <a:pt x="14524" y="286855"/>
                    <a:pt x="10670" y="293474"/>
                    <a:pt x="6866" y="300094"/>
                  </a:cubicBezTo>
                  <a:cubicBezTo>
                    <a:pt x="5088" y="303206"/>
                    <a:pt x="2322" y="306664"/>
                    <a:pt x="1137" y="310072"/>
                  </a:cubicBezTo>
                  <a:cubicBezTo>
                    <a:pt x="99" y="313135"/>
                    <a:pt x="247" y="315704"/>
                    <a:pt x="0" y="318964"/>
                  </a:cubicBezTo>
                  <a:cubicBezTo>
                    <a:pt x="99" y="321088"/>
                    <a:pt x="2569" y="323163"/>
                    <a:pt x="4594" y="321928"/>
                  </a:cubicBezTo>
                  <a:lnTo>
                    <a:pt x="4594" y="32192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39" name="任意多边形: 形状 238"/>
            <p:cNvSpPr/>
            <p:nvPr/>
          </p:nvSpPr>
          <p:spPr>
            <a:xfrm>
              <a:off x="6315385" y="5570921"/>
              <a:ext cx="635885" cy="928645"/>
            </a:xfrm>
            <a:custGeom>
              <a:avLst/>
              <a:gdLst>
                <a:gd name="connsiteX0" fmla="*/ 240 w 635885"/>
                <a:gd name="connsiteY0" fmla="*/ 93958 h 928645"/>
                <a:gd name="connsiteX1" fmla="*/ 44699 w 635885"/>
                <a:gd name="connsiteY1" fmla="*/ 171119 h 928645"/>
                <a:gd name="connsiteX2" fmla="*/ 89800 w 635885"/>
                <a:gd name="connsiteY2" fmla="*/ 248230 h 928645"/>
                <a:gd name="connsiteX3" fmla="*/ 170913 w 635885"/>
                <a:gd name="connsiteY3" fmla="*/ 405762 h 928645"/>
                <a:gd name="connsiteX4" fmla="*/ 310662 w 635885"/>
                <a:gd name="connsiteY4" fmla="*/ 734560 h 928645"/>
                <a:gd name="connsiteX5" fmla="*/ 382191 w 635885"/>
                <a:gd name="connsiteY5" fmla="*/ 923954 h 928645"/>
                <a:gd name="connsiteX6" fmla="*/ 393306 w 635885"/>
                <a:gd name="connsiteY6" fmla="*/ 927757 h 928645"/>
                <a:gd name="connsiteX7" fmla="*/ 631407 w 635885"/>
                <a:gd name="connsiteY7" fmla="*/ 794925 h 928645"/>
                <a:gd name="connsiteX8" fmla="*/ 635161 w 635885"/>
                <a:gd name="connsiteY8" fmla="*/ 783909 h 928645"/>
                <a:gd name="connsiteX9" fmla="*/ 499216 w 635885"/>
                <a:gd name="connsiteY9" fmla="*/ 471858 h 928645"/>
                <a:gd name="connsiteX10" fmla="*/ 339659 w 635885"/>
                <a:gd name="connsiteY10" fmla="*/ 169291 h 928645"/>
                <a:gd name="connsiteX11" fmla="*/ 240071 w 635885"/>
                <a:gd name="connsiteY11" fmla="*/ 4646 h 928645"/>
                <a:gd name="connsiteX12" fmla="*/ 229105 w 635885"/>
                <a:gd name="connsiteY12" fmla="*/ 891 h 928645"/>
                <a:gd name="connsiteX13" fmla="*/ 131542 w 635885"/>
                <a:gd name="connsiteY13" fmla="*/ 43176 h 928645"/>
                <a:gd name="connsiteX14" fmla="*/ 28101 w 635885"/>
                <a:gd name="connsiteY14" fmla="*/ 72124 h 928645"/>
                <a:gd name="connsiteX15" fmla="*/ 30472 w 635885"/>
                <a:gd name="connsiteY15" fmla="*/ 84770 h 928645"/>
                <a:gd name="connsiteX16" fmla="*/ 135840 w 635885"/>
                <a:gd name="connsiteY16" fmla="*/ 59181 h 928645"/>
                <a:gd name="connsiteX17" fmla="*/ 236267 w 635885"/>
                <a:gd name="connsiteY17" fmla="*/ 15612 h 928645"/>
                <a:gd name="connsiteX18" fmla="*/ 225301 w 635885"/>
                <a:gd name="connsiteY18" fmla="*/ 11858 h 928645"/>
                <a:gd name="connsiteX19" fmla="*/ 396763 w 635885"/>
                <a:gd name="connsiteY19" fmla="*/ 305928 h 928645"/>
                <a:gd name="connsiteX20" fmla="*/ 546441 w 635885"/>
                <a:gd name="connsiteY20" fmla="*/ 613484 h 928645"/>
                <a:gd name="connsiteX21" fmla="*/ 620341 w 635885"/>
                <a:gd name="connsiteY21" fmla="*/ 791170 h 928645"/>
                <a:gd name="connsiteX22" fmla="*/ 624096 w 635885"/>
                <a:gd name="connsiteY22" fmla="*/ 780154 h 928645"/>
                <a:gd name="connsiteX23" fmla="*/ 385945 w 635885"/>
                <a:gd name="connsiteY23" fmla="*/ 912888 h 928645"/>
                <a:gd name="connsiteX24" fmla="*/ 397060 w 635885"/>
                <a:gd name="connsiteY24" fmla="*/ 916692 h 928645"/>
                <a:gd name="connsiteX25" fmla="*/ 267240 w 635885"/>
                <a:gd name="connsiteY25" fmla="*/ 581720 h 928645"/>
                <a:gd name="connsiteX26" fmla="*/ 112968 w 635885"/>
                <a:gd name="connsiteY26" fmla="*/ 258604 h 928645"/>
                <a:gd name="connsiteX27" fmla="*/ 62680 w 635885"/>
                <a:gd name="connsiteY27" fmla="*/ 173144 h 928645"/>
                <a:gd name="connsiteX28" fmla="*/ 4044 w 635885"/>
                <a:gd name="connsiteY28" fmla="*/ 91439 h 928645"/>
                <a:gd name="connsiteX29" fmla="*/ 240 w 635885"/>
                <a:gd name="connsiteY29" fmla="*/ 93958 h 928645"/>
                <a:gd name="connsiteX30" fmla="*/ 240 w 635885"/>
                <a:gd name="connsiteY30" fmla="*/ 93958 h 92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35885" h="928645">
                  <a:moveTo>
                    <a:pt x="240" y="93958"/>
                  </a:moveTo>
                  <a:cubicBezTo>
                    <a:pt x="13183" y="120831"/>
                    <a:pt x="29090" y="145728"/>
                    <a:pt x="44699" y="171119"/>
                  </a:cubicBezTo>
                  <a:cubicBezTo>
                    <a:pt x="60260" y="196510"/>
                    <a:pt x="75277" y="222246"/>
                    <a:pt x="89800" y="248230"/>
                  </a:cubicBezTo>
                  <a:cubicBezTo>
                    <a:pt x="118600" y="299802"/>
                    <a:pt x="145522" y="352411"/>
                    <a:pt x="170913" y="405762"/>
                  </a:cubicBezTo>
                  <a:cubicBezTo>
                    <a:pt x="222139" y="513352"/>
                    <a:pt x="267685" y="623462"/>
                    <a:pt x="310662" y="734560"/>
                  </a:cubicBezTo>
                  <a:cubicBezTo>
                    <a:pt x="335015" y="797493"/>
                    <a:pt x="358628" y="860723"/>
                    <a:pt x="382191" y="923954"/>
                  </a:cubicBezTo>
                  <a:cubicBezTo>
                    <a:pt x="383672" y="927905"/>
                    <a:pt x="389749" y="929931"/>
                    <a:pt x="393306" y="927757"/>
                  </a:cubicBezTo>
                  <a:cubicBezTo>
                    <a:pt x="470911" y="880384"/>
                    <a:pt x="550343" y="836024"/>
                    <a:pt x="631407" y="794925"/>
                  </a:cubicBezTo>
                  <a:cubicBezTo>
                    <a:pt x="635605" y="792800"/>
                    <a:pt x="636840" y="788108"/>
                    <a:pt x="635161" y="783909"/>
                  </a:cubicBezTo>
                  <a:cubicBezTo>
                    <a:pt x="593715" y="678245"/>
                    <a:pt x="548368" y="574162"/>
                    <a:pt x="499216" y="471858"/>
                  </a:cubicBezTo>
                  <a:cubicBezTo>
                    <a:pt x="449817" y="369059"/>
                    <a:pt x="396615" y="268138"/>
                    <a:pt x="339659" y="169291"/>
                  </a:cubicBezTo>
                  <a:cubicBezTo>
                    <a:pt x="307648" y="113718"/>
                    <a:pt x="274403" y="58836"/>
                    <a:pt x="240071" y="4646"/>
                  </a:cubicBezTo>
                  <a:cubicBezTo>
                    <a:pt x="237749" y="990"/>
                    <a:pt x="233402" y="-1381"/>
                    <a:pt x="229105" y="891"/>
                  </a:cubicBezTo>
                  <a:cubicBezTo>
                    <a:pt x="197687" y="17390"/>
                    <a:pt x="165084" y="31568"/>
                    <a:pt x="131542" y="43176"/>
                  </a:cubicBezTo>
                  <a:cubicBezTo>
                    <a:pt x="97606" y="54884"/>
                    <a:pt x="62631" y="62541"/>
                    <a:pt x="28101" y="72124"/>
                  </a:cubicBezTo>
                  <a:cubicBezTo>
                    <a:pt x="20099" y="74347"/>
                    <a:pt x="22273" y="85462"/>
                    <a:pt x="30472" y="84770"/>
                  </a:cubicBezTo>
                  <a:cubicBezTo>
                    <a:pt x="66632" y="81559"/>
                    <a:pt x="101606" y="70988"/>
                    <a:pt x="135840" y="59181"/>
                  </a:cubicBezTo>
                  <a:cubicBezTo>
                    <a:pt x="170370" y="47277"/>
                    <a:pt x="203911" y="32605"/>
                    <a:pt x="236267" y="15612"/>
                  </a:cubicBezTo>
                  <a:cubicBezTo>
                    <a:pt x="232612" y="14377"/>
                    <a:pt x="228956" y="13093"/>
                    <a:pt x="225301" y="11858"/>
                  </a:cubicBezTo>
                  <a:cubicBezTo>
                    <a:pt x="286061" y="107741"/>
                    <a:pt x="343265" y="205846"/>
                    <a:pt x="396763" y="305928"/>
                  </a:cubicBezTo>
                  <a:cubicBezTo>
                    <a:pt x="450509" y="406503"/>
                    <a:pt x="500401" y="509154"/>
                    <a:pt x="546441" y="613484"/>
                  </a:cubicBezTo>
                  <a:cubicBezTo>
                    <a:pt x="572326" y="672169"/>
                    <a:pt x="596926" y="731447"/>
                    <a:pt x="620341" y="791170"/>
                  </a:cubicBezTo>
                  <a:cubicBezTo>
                    <a:pt x="621576" y="787515"/>
                    <a:pt x="622861" y="783810"/>
                    <a:pt x="624096" y="780154"/>
                  </a:cubicBezTo>
                  <a:cubicBezTo>
                    <a:pt x="542983" y="821254"/>
                    <a:pt x="463550" y="865515"/>
                    <a:pt x="385945" y="912888"/>
                  </a:cubicBezTo>
                  <a:cubicBezTo>
                    <a:pt x="389650" y="914173"/>
                    <a:pt x="393355" y="915408"/>
                    <a:pt x="397060" y="916692"/>
                  </a:cubicBezTo>
                  <a:cubicBezTo>
                    <a:pt x="355219" y="804508"/>
                    <a:pt x="313279" y="692274"/>
                    <a:pt x="267240" y="581720"/>
                  </a:cubicBezTo>
                  <a:cubicBezTo>
                    <a:pt x="221349" y="471512"/>
                    <a:pt x="171357" y="362835"/>
                    <a:pt x="112968" y="258604"/>
                  </a:cubicBezTo>
                  <a:cubicBezTo>
                    <a:pt x="96815" y="229755"/>
                    <a:pt x="80069" y="201252"/>
                    <a:pt x="62680" y="173144"/>
                  </a:cubicBezTo>
                  <a:cubicBezTo>
                    <a:pt x="44946" y="144493"/>
                    <a:pt x="26965" y="116188"/>
                    <a:pt x="4044" y="91439"/>
                  </a:cubicBezTo>
                  <a:cubicBezTo>
                    <a:pt x="2266" y="89562"/>
                    <a:pt x="-896" y="91587"/>
                    <a:pt x="240" y="93958"/>
                  </a:cubicBezTo>
                  <a:lnTo>
                    <a:pt x="240" y="9395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41" name="任意多边形: 形状 240"/>
            <p:cNvSpPr/>
            <p:nvPr/>
          </p:nvSpPr>
          <p:spPr>
            <a:xfrm>
              <a:off x="5853137" y="6116594"/>
              <a:ext cx="143921" cy="101049"/>
            </a:xfrm>
            <a:custGeom>
              <a:avLst/>
              <a:gdLst>
                <a:gd name="connsiteX0" fmla="*/ 12467 w 143921"/>
                <a:gd name="connsiteY0" fmla="*/ 99623 h 101049"/>
                <a:gd name="connsiteX1" fmla="*/ 9849 w 143921"/>
                <a:gd name="connsiteY1" fmla="*/ 71219 h 101049"/>
                <a:gd name="connsiteX2" fmla="*/ 32523 w 143921"/>
                <a:gd name="connsiteY2" fmla="*/ 56153 h 101049"/>
                <a:gd name="connsiteX3" fmla="*/ 57716 w 143921"/>
                <a:gd name="connsiteY3" fmla="*/ 61784 h 101049"/>
                <a:gd name="connsiteX4" fmla="*/ 75648 w 143921"/>
                <a:gd name="connsiteY4" fmla="*/ 50521 h 101049"/>
                <a:gd name="connsiteX5" fmla="*/ 84045 w 143921"/>
                <a:gd name="connsiteY5" fmla="*/ 34862 h 101049"/>
                <a:gd name="connsiteX6" fmla="*/ 103904 w 143921"/>
                <a:gd name="connsiteY6" fmla="*/ 34961 h 101049"/>
                <a:gd name="connsiteX7" fmla="*/ 122626 w 143921"/>
                <a:gd name="connsiteY7" fmla="*/ 30614 h 101049"/>
                <a:gd name="connsiteX8" fmla="*/ 129493 w 143921"/>
                <a:gd name="connsiteY8" fmla="*/ 22907 h 101049"/>
                <a:gd name="connsiteX9" fmla="*/ 131962 w 143921"/>
                <a:gd name="connsiteY9" fmla="*/ 17424 h 101049"/>
                <a:gd name="connsiteX10" fmla="*/ 133444 w 143921"/>
                <a:gd name="connsiteY10" fmla="*/ 14460 h 101049"/>
                <a:gd name="connsiteX11" fmla="*/ 133889 w 143921"/>
                <a:gd name="connsiteY11" fmla="*/ 12682 h 101049"/>
                <a:gd name="connsiteX12" fmla="*/ 143472 w 143921"/>
                <a:gd name="connsiteY12" fmla="*/ 13373 h 101049"/>
                <a:gd name="connsiteX13" fmla="*/ 128258 w 143921"/>
                <a:gd name="connsiteY13" fmla="*/ 727 h 101049"/>
                <a:gd name="connsiteX14" fmla="*/ 110474 w 143921"/>
                <a:gd name="connsiteY14" fmla="*/ 20289 h 101049"/>
                <a:gd name="connsiteX15" fmla="*/ 65620 w 143921"/>
                <a:gd name="connsiteY15" fmla="*/ 33972 h 101049"/>
                <a:gd name="connsiteX16" fmla="*/ 60729 w 143921"/>
                <a:gd name="connsiteY16" fmla="*/ 48101 h 101049"/>
                <a:gd name="connsiteX17" fmla="*/ 44181 w 143921"/>
                <a:gd name="connsiteY17" fmla="*/ 44248 h 101049"/>
                <a:gd name="connsiteX18" fmla="*/ 14937 w 143921"/>
                <a:gd name="connsiteY18" fmla="*/ 48990 h 101049"/>
                <a:gd name="connsiteX19" fmla="*/ 18 w 143921"/>
                <a:gd name="connsiteY19" fmla="*/ 75764 h 101049"/>
                <a:gd name="connsiteX20" fmla="*/ 11034 w 143921"/>
                <a:gd name="connsiteY20" fmla="*/ 100908 h 101049"/>
                <a:gd name="connsiteX21" fmla="*/ 12467 w 143921"/>
                <a:gd name="connsiteY21" fmla="*/ 99623 h 101049"/>
                <a:gd name="connsiteX22" fmla="*/ 12467 w 143921"/>
                <a:gd name="connsiteY22" fmla="*/ 99623 h 101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921" h="101049">
                  <a:moveTo>
                    <a:pt x="12467" y="99623"/>
                  </a:moveTo>
                  <a:cubicBezTo>
                    <a:pt x="8861" y="89941"/>
                    <a:pt x="5600" y="81494"/>
                    <a:pt x="9849" y="71219"/>
                  </a:cubicBezTo>
                  <a:cubicBezTo>
                    <a:pt x="13455" y="62574"/>
                    <a:pt x="23384" y="56746"/>
                    <a:pt x="32523" y="56153"/>
                  </a:cubicBezTo>
                  <a:cubicBezTo>
                    <a:pt x="41316" y="55560"/>
                    <a:pt x="49071" y="61142"/>
                    <a:pt x="57716" y="61784"/>
                  </a:cubicBezTo>
                  <a:cubicBezTo>
                    <a:pt x="65768" y="62376"/>
                    <a:pt x="72782" y="58128"/>
                    <a:pt x="75648" y="50521"/>
                  </a:cubicBezTo>
                  <a:cubicBezTo>
                    <a:pt x="77920" y="44544"/>
                    <a:pt x="76487" y="36591"/>
                    <a:pt x="84045" y="34862"/>
                  </a:cubicBezTo>
                  <a:cubicBezTo>
                    <a:pt x="90418" y="33380"/>
                    <a:pt x="97433" y="34961"/>
                    <a:pt x="103904" y="34961"/>
                  </a:cubicBezTo>
                  <a:cubicBezTo>
                    <a:pt x="110424" y="34961"/>
                    <a:pt x="117044" y="34368"/>
                    <a:pt x="122626" y="30614"/>
                  </a:cubicBezTo>
                  <a:cubicBezTo>
                    <a:pt x="125590" y="28637"/>
                    <a:pt x="127763" y="26069"/>
                    <a:pt x="129493" y="22907"/>
                  </a:cubicBezTo>
                  <a:cubicBezTo>
                    <a:pt x="130431" y="21129"/>
                    <a:pt x="131123" y="19252"/>
                    <a:pt x="131962" y="17424"/>
                  </a:cubicBezTo>
                  <a:cubicBezTo>
                    <a:pt x="132357" y="16387"/>
                    <a:pt x="132851" y="15399"/>
                    <a:pt x="133444" y="14460"/>
                  </a:cubicBezTo>
                  <a:cubicBezTo>
                    <a:pt x="134877" y="14213"/>
                    <a:pt x="135025" y="13571"/>
                    <a:pt x="133889" y="12682"/>
                  </a:cubicBezTo>
                  <a:cubicBezTo>
                    <a:pt x="134482" y="17622"/>
                    <a:pt x="142039" y="17967"/>
                    <a:pt x="143472" y="13373"/>
                  </a:cubicBezTo>
                  <a:cubicBezTo>
                    <a:pt x="146140" y="4481"/>
                    <a:pt x="136408" y="-2286"/>
                    <a:pt x="128258" y="727"/>
                  </a:cubicBezTo>
                  <a:cubicBezTo>
                    <a:pt x="118476" y="4333"/>
                    <a:pt x="120452" y="18116"/>
                    <a:pt x="110474" y="20289"/>
                  </a:cubicBezTo>
                  <a:cubicBezTo>
                    <a:pt x="95210" y="23599"/>
                    <a:pt x="73079" y="14115"/>
                    <a:pt x="65620" y="33972"/>
                  </a:cubicBezTo>
                  <a:cubicBezTo>
                    <a:pt x="64187" y="37727"/>
                    <a:pt x="64780" y="46224"/>
                    <a:pt x="60729" y="48101"/>
                  </a:cubicBezTo>
                  <a:cubicBezTo>
                    <a:pt x="56580" y="50027"/>
                    <a:pt x="48281" y="45285"/>
                    <a:pt x="44181" y="44248"/>
                  </a:cubicBezTo>
                  <a:cubicBezTo>
                    <a:pt x="34351" y="41778"/>
                    <a:pt x="23384" y="43161"/>
                    <a:pt x="14937" y="48990"/>
                  </a:cubicBezTo>
                  <a:cubicBezTo>
                    <a:pt x="6243" y="54967"/>
                    <a:pt x="365" y="65143"/>
                    <a:pt x="18" y="75764"/>
                  </a:cubicBezTo>
                  <a:cubicBezTo>
                    <a:pt x="-278" y="84705"/>
                    <a:pt x="2982" y="96116"/>
                    <a:pt x="11034" y="100908"/>
                  </a:cubicBezTo>
                  <a:cubicBezTo>
                    <a:pt x="11924" y="101401"/>
                    <a:pt x="12813" y="100513"/>
                    <a:pt x="12467" y="99623"/>
                  </a:cubicBezTo>
                  <a:lnTo>
                    <a:pt x="12467" y="9962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56" name="任意多边形: 形状 255"/>
            <p:cNvSpPr/>
            <p:nvPr/>
          </p:nvSpPr>
          <p:spPr>
            <a:xfrm>
              <a:off x="6067726" y="5909907"/>
              <a:ext cx="325066" cy="177224"/>
            </a:xfrm>
            <a:custGeom>
              <a:avLst/>
              <a:gdLst>
                <a:gd name="connsiteX0" fmla="*/ 1351 w 325066"/>
                <a:gd name="connsiteY0" fmla="*/ 173231 h 177224"/>
                <a:gd name="connsiteX1" fmla="*/ 42648 w 325066"/>
                <a:gd name="connsiteY1" fmla="*/ 164043 h 177224"/>
                <a:gd name="connsiteX2" fmla="*/ 58456 w 325066"/>
                <a:gd name="connsiteY2" fmla="*/ 147395 h 177224"/>
                <a:gd name="connsiteX3" fmla="*/ 70657 w 325066"/>
                <a:gd name="connsiteY3" fmla="*/ 148778 h 177224"/>
                <a:gd name="connsiteX4" fmla="*/ 80487 w 325066"/>
                <a:gd name="connsiteY4" fmla="*/ 146753 h 177224"/>
                <a:gd name="connsiteX5" fmla="*/ 90466 w 325066"/>
                <a:gd name="connsiteY5" fmla="*/ 134551 h 177224"/>
                <a:gd name="connsiteX6" fmla="*/ 96048 w 325066"/>
                <a:gd name="connsiteY6" fmla="*/ 116867 h 177224"/>
                <a:gd name="connsiteX7" fmla="*/ 115412 w 325066"/>
                <a:gd name="connsiteY7" fmla="*/ 116175 h 177224"/>
                <a:gd name="connsiteX8" fmla="*/ 139420 w 325066"/>
                <a:gd name="connsiteY8" fmla="*/ 118497 h 177224"/>
                <a:gd name="connsiteX9" fmla="*/ 179284 w 325066"/>
                <a:gd name="connsiteY9" fmla="*/ 103035 h 177224"/>
                <a:gd name="connsiteX10" fmla="*/ 188868 w 325066"/>
                <a:gd name="connsiteY10" fmla="*/ 84659 h 177224"/>
                <a:gd name="connsiteX11" fmla="*/ 193610 w 325066"/>
                <a:gd name="connsiteY11" fmla="*/ 78978 h 177224"/>
                <a:gd name="connsiteX12" fmla="*/ 202798 w 325066"/>
                <a:gd name="connsiteY12" fmla="*/ 83029 h 177224"/>
                <a:gd name="connsiteX13" fmla="*/ 234809 w 325066"/>
                <a:gd name="connsiteY13" fmla="*/ 75372 h 177224"/>
                <a:gd name="connsiteX14" fmla="*/ 242070 w 325066"/>
                <a:gd name="connsiteY14" fmla="*/ 56699 h 177224"/>
                <a:gd name="connsiteX15" fmla="*/ 261533 w 325066"/>
                <a:gd name="connsiteY15" fmla="*/ 43114 h 177224"/>
                <a:gd name="connsiteX16" fmla="*/ 310142 w 325066"/>
                <a:gd name="connsiteY16" fmla="*/ 34618 h 177224"/>
                <a:gd name="connsiteX17" fmla="*/ 321207 w 325066"/>
                <a:gd name="connsiteY17" fmla="*/ 2064 h 177224"/>
                <a:gd name="connsiteX18" fmla="*/ 310636 w 325066"/>
                <a:gd name="connsiteY18" fmla="*/ 5621 h 177224"/>
                <a:gd name="connsiteX19" fmla="*/ 246516 w 325066"/>
                <a:gd name="connsiteY19" fmla="*/ 30617 h 177224"/>
                <a:gd name="connsiteX20" fmla="*/ 223496 w 325066"/>
                <a:gd name="connsiteY20" fmla="*/ 61837 h 177224"/>
                <a:gd name="connsiteX21" fmla="*/ 214209 w 325066"/>
                <a:gd name="connsiteY21" fmla="*/ 70729 h 177224"/>
                <a:gd name="connsiteX22" fmla="*/ 197809 w 325066"/>
                <a:gd name="connsiteY22" fmla="*/ 63714 h 177224"/>
                <a:gd name="connsiteX23" fmla="*/ 172715 w 325066"/>
                <a:gd name="connsiteY23" fmla="*/ 83868 h 177224"/>
                <a:gd name="connsiteX24" fmla="*/ 139618 w 325066"/>
                <a:gd name="connsiteY24" fmla="*/ 103233 h 177224"/>
                <a:gd name="connsiteX25" fmla="*/ 118031 w 325066"/>
                <a:gd name="connsiteY25" fmla="*/ 101355 h 177224"/>
                <a:gd name="connsiteX26" fmla="*/ 96295 w 325066"/>
                <a:gd name="connsiteY26" fmla="*/ 99232 h 177224"/>
                <a:gd name="connsiteX27" fmla="*/ 78067 w 325066"/>
                <a:gd name="connsiteY27" fmla="*/ 124671 h 177224"/>
                <a:gd name="connsiteX28" fmla="*/ 65915 w 325066"/>
                <a:gd name="connsiteY28" fmla="*/ 133366 h 177224"/>
                <a:gd name="connsiteX29" fmla="*/ 45019 w 325066"/>
                <a:gd name="connsiteY29" fmla="*/ 138503 h 177224"/>
                <a:gd name="connsiteX30" fmla="*/ 28816 w 325066"/>
                <a:gd name="connsiteY30" fmla="*/ 158016 h 177224"/>
                <a:gd name="connsiteX31" fmla="*/ 2586 w 325066"/>
                <a:gd name="connsiteY31" fmla="*/ 167451 h 177224"/>
                <a:gd name="connsiteX32" fmla="*/ 1351 w 325066"/>
                <a:gd name="connsiteY32" fmla="*/ 173231 h 177224"/>
                <a:gd name="connsiteX33" fmla="*/ 1351 w 325066"/>
                <a:gd name="connsiteY33" fmla="*/ 173231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5066" h="177224">
                  <a:moveTo>
                    <a:pt x="1351" y="173231"/>
                  </a:moveTo>
                  <a:cubicBezTo>
                    <a:pt x="14046" y="182270"/>
                    <a:pt x="33163" y="174565"/>
                    <a:pt x="42648" y="164043"/>
                  </a:cubicBezTo>
                  <a:cubicBezTo>
                    <a:pt x="47192" y="159004"/>
                    <a:pt x="51293" y="148926"/>
                    <a:pt x="58456" y="147395"/>
                  </a:cubicBezTo>
                  <a:cubicBezTo>
                    <a:pt x="62160" y="146605"/>
                    <a:pt x="66902" y="148630"/>
                    <a:pt x="70657" y="148778"/>
                  </a:cubicBezTo>
                  <a:cubicBezTo>
                    <a:pt x="74016" y="148877"/>
                    <a:pt x="77474" y="148284"/>
                    <a:pt x="80487" y="146753"/>
                  </a:cubicBezTo>
                  <a:cubicBezTo>
                    <a:pt x="85427" y="144234"/>
                    <a:pt x="88490" y="139590"/>
                    <a:pt x="90466" y="134551"/>
                  </a:cubicBezTo>
                  <a:cubicBezTo>
                    <a:pt x="92541" y="129216"/>
                    <a:pt x="92640" y="121559"/>
                    <a:pt x="96048" y="116867"/>
                  </a:cubicBezTo>
                  <a:cubicBezTo>
                    <a:pt x="100593" y="110692"/>
                    <a:pt x="109188" y="114841"/>
                    <a:pt x="115412" y="116175"/>
                  </a:cubicBezTo>
                  <a:cubicBezTo>
                    <a:pt x="123316" y="117854"/>
                    <a:pt x="131368" y="118744"/>
                    <a:pt x="139420" y="118497"/>
                  </a:cubicBezTo>
                  <a:cubicBezTo>
                    <a:pt x="153943" y="118052"/>
                    <a:pt x="169207" y="114150"/>
                    <a:pt x="179284" y="103035"/>
                  </a:cubicBezTo>
                  <a:cubicBezTo>
                    <a:pt x="184274" y="97552"/>
                    <a:pt x="186398" y="91426"/>
                    <a:pt x="188868" y="84659"/>
                  </a:cubicBezTo>
                  <a:cubicBezTo>
                    <a:pt x="189856" y="81942"/>
                    <a:pt x="190448" y="79225"/>
                    <a:pt x="193610" y="78978"/>
                  </a:cubicBezTo>
                  <a:cubicBezTo>
                    <a:pt x="196377" y="78781"/>
                    <a:pt x="200328" y="81794"/>
                    <a:pt x="202798" y="83029"/>
                  </a:cubicBezTo>
                  <a:cubicBezTo>
                    <a:pt x="214951" y="89006"/>
                    <a:pt x="227596" y="87919"/>
                    <a:pt x="234809" y="75372"/>
                  </a:cubicBezTo>
                  <a:cubicBezTo>
                    <a:pt x="238168" y="69543"/>
                    <a:pt x="239551" y="62874"/>
                    <a:pt x="242070" y="56699"/>
                  </a:cubicBezTo>
                  <a:cubicBezTo>
                    <a:pt x="245726" y="47758"/>
                    <a:pt x="252296" y="44399"/>
                    <a:pt x="261533" y="43114"/>
                  </a:cubicBezTo>
                  <a:cubicBezTo>
                    <a:pt x="278527" y="40743"/>
                    <a:pt x="294778" y="44103"/>
                    <a:pt x="310142" y="34618"/>
                  </a:cubicBezTo>
                  <a:cubicBezTo>
                    <a:pt x="321158" y="27801"/>
                    <a:pt x="330642" y="14068"/>
                    <a:pt x="321207" y="2064"/>
                  </a:cubicBezTo>
                  <a:cubicBezTo>
                    <a:pt x="317897" y="-2184"/>
                    <a:pt x="311080" y="681"/>
                    <a:pt x="310636" y="5621"/>
                  </a:cubicBezTo>
                  <a:cubicBezTo>
                    <a:pt x="307869" y="35310"/>
                    <a:pt x="265732" y="22960"/>
                    <a:pt x="246516" y="30617"/>
                  </a:cubicBezTo>
                  <a:cubicBezTo>
                    <a:pt x="232339" y="36248"/>
                    <a:pt x="228238" y="48696"/>
                    <a:pt x="223496" y="61837"/>
                  </a:cubicBezTo>
                  <a:cubicBezTo>
                    <a:pt x="221718" y="66727"/>
                    <a:pt x="220186" y="71964"/>
                    <a:pt x="214209" y="70729"/>
                  </a:cubicBezTo>
                  <a:cubicBezTo>
                    <a:pt x="208430" y="69543"/>
                    <a:pt x="203638" y="65097"/>
                    <a:pt x="197809" y="63714"/>
                  </a:cubicBezTo>
                  <a:cubicBezTo>
                    <a:pt x="182989" y="60207"/>
                    <a:pt x="176963" y="72161"/>
                    <a:pt x="172715" y="83868"/>
                  </a:cubicBezTo>
                  <a:cubicBezTo>
                    <a:pt x="167626" y="97947"/>
                    <a:pt x="153548" y="102640"/>
                    <a:pt x="139618" y="103233"/>
                  </a:cubicBezTo>
                  <a:cubicBezTo>
                    <a:pt x="132405" y="103529"/>
                    <a:pt x="125045" y="102838"/>
                    <a:pt x="118031" y="101355"/>
                  </a:cubicBezTo>
                  <a:cubicBezTo>
                    <a:pt x="110818" y="99824"/>
                    <a:pt x="103655" y="97403"/>
                    <a:pt x="96295" y="99232"/>
                  </a:cubicBezTo>
                  <a:cubicBezTo>
                    <a:pt x="83945" y="102294"/>
                    <a:pt x="81031" y="113952"/>
                    <a:pt x="78067" y="124671"/>
                  </a:cubicBezTo>
                  <a:cubicBezTo>
                    <a:pt x="75943" y="132477"/>
                    <a:pt x="74461" y="134650"/>
                    <a:pt x="65915" y="133366"/>
                  </a:cubicBezTo>
                  <a:cubicBezTo>
                    <a:pt x="58061" y="132180"/>
                    <a:pt x="51194" y="133168"/>
                    <a:pt x="45019" y="138503"/>
                  </a:cubicBezTo>
                  <a:cubicBezTo>
                    <a:pt x="38548" y="144085"/>
                    <a:pt x="35288" y="152483"/>
                    <a:pt x="28816" y="158016"/>
                  </a:cubicBezTo>
                  <a:cubicBezTo>
                    <a:pt x="21012" y="164685"/>
                    <a:pt x="12021" y="164981"/>
                    <a:pt x="2586" y="167451"/>
                  </a:cubicBezTo>
                  <a:cubicBezTo>
                    <a:pt x="-131" y="168142"/>
                    <a:pt x="-971" y="171600"/>
                    <a:pt x="1351" y="173231"/>
                  </a:cubicBezTo>
                  <a:lnTo>
                    <a:pt x="1351" y="17323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57" name="任意多边形: 形状 256"/>
            <p:cNvSpPr/>
            <p:nvPr/>
          </p:nvSpPr>
          <p:spPr>
            <a:xfrm>
              <a:off x="5884198" y="6055080"/>
              <a:ext cx="599009" cy="344080"/>
            </a:xfrm>
            <a:custGeom>
              <a:avLst/>
              <a:gdLst>
                <a:gd name="connsiteX0" fmla="*/ 2499 w 599009"/>
                <a:gd name="connsiteY0" fmla="*/ 343863 h 344080"/>
                <a:gd name="connsiteX1" fmla="*/ 30706 w 599009"/>
                <a:gd name="connsiteY1" fmla="*/ 293328 h 344080"/>
                <a:gd name="connsiteX2" fmla="*/ 89836 w 599009"/>
                <a:gd name="connsiteY2" fmla="*/ 286264 h 344080"/>
                <a:gd name="connsiteX3" fmla="*/ 128713 w 599009"/>
                <a:gd name="connsiteY3" fmla="*/ 241015 h 344080"/>
                <a:gd name="connsiteX4" fmla="*/ 150003 w 599009"/>
                <a:gd name="connsiteY4" fmla="*/ 222787 h 344080"/>
                <a:gd name="connsiteX5" fmla="*/ 187497 w 599009"/>
                <a:gd name="connsiteY5" fmla="*/ 227183 h 344080"/>
                <a:gd name="connsiteX6" fmla="*/ 217729 w 599009"/>
                <a:gd name="connsiteY6" fmla="*/ 203966 h 344080"/>
                <a:gd name="connsiteX7" fmla="*/ 244898 w 599009"/>
                <a:gd name="connsiteY7" fmla="*/ 178278 h 344080"/>
                <a:gd name="connsiteX8" fmla="*/ 235611 w 599009"/>
                <a:gd name="connsiteY8" fmla="*/ 169980 h 344080"/>
                <a:gd name="connsiteX9" fmla="*/ 253740 w 599009"/>
                <a:gd name="connsiteY9" fmla="*/ 191369 h 344080"/>
                <a:gd name="connsiteX10" fmla="*/ 284615 w 599009"/>
                <a:gd name="connsiteY10" fmla="*/ 181836 h 344080"/>
                <a:gd name="connsiteX11" fmla="*/ 313167 w 599009"/>
                <a:gd name="connsiteY11" fmla="*/ 153530 h 344080"/>
                <a:gd name="connsiteX12" fmla="*/ 346165 w 599009"/>
                <a:gd name="connsiteY12" fmla="*/ 162619 h 344080"/>
                <a:gd name="connsiteX13" fmla="*/ 355749 w 599009"/>
                <a:gd name="connsiteY13" fmla="*/ 164497 h 344080"/>
                <a:gd name="connsiteX14" fmla="*/ 390377 w 599009"/>
                <a:gd name="connsiteY14" fmla="*/ 120730 h 344080"/>
                <a:gd name="connsiteX15" fmla="*/ 410729 w 599009"/>
                <a:gd name="connsiteY15" fmla="*/ 120087 h 344080"/>
                <a:gd name="connsiteX16" fmla="*/ 439924 w 599009"/>
                <a:gd name="connsiteY16" fmla="*/ 114110 h 344080"/>
                <a:gd name="connsiteX17" fmla="*/ 463833 w 599009"/>
                <a:gd name="connsiteY17" fmla="*/ 90596 h 344080"/>
                <a:gd name="connsiteX18" fmla="*/ 497720 w 599009"/>
                <a:gd name="connsiteY18" fmla="*/ 75480 h 344080"/>
                <a:gd name="connsiteX19" fmla="*/ 526964 w 599009"/>
                <a:gd name="connsiteY19" fmla="*/ 50040 h 344080"/>
                <a:gd name="connsiteX20" fmla="*/ 567027 w 599009"/>
                <a:gd name="connsiteY20" fmla="*/ 49299 h 344080"/>
                <a:gd name="connsiteX21" fmla="*/ 590293 w 599009"/>
                <a:gd name="connsiteY21" fmla="*/ 1382 h 344080"/>
                <a:gd name="connsiteX22" fmla="*/ 581797 w 599009"/>
                <a:gd name="connsiteY22" fmla="*/ 11163 h 344080"/>
                <a:gd name="connsiteX23" fmla="*/ 572065 w 599009"/>
                <a:gd name="connsiteY23" fmla="*/ 30182 h 344080"/>
                <a:gd name="connsiteX24" fmla="*/ 537486 w 599009"/>
                <a:gd name="connsiteY24" fmla="*/ 32899 h 344080"/>
                <a:gd name="connsiteX25" fmla="*/ 505229 w 599009"/>
                <a:gd name="connsiteY25" fmla="*/ 42087 h 344080"/>
                <a:gd name="connsiteX26" fmla="*/ 481765 w 599009"/>
                <a:gd name="connsiteY26" fmla="*/ 68268 h 344080"/>
                <a:gd name="connsiteX27" fmla="*/ 447630 w 599009"/>
                <a:gd name="connsiteY27" fmla="*/ 78938 h 344080"/>
                <a:gd name="connsiteX28" fmla="*/ 428710 w 599009"/>
                <a:gd name="connsiteY28" fmla="*/ 101908 h 344080"/>
                <a:gd name="connsiteX29" fmla="*/ 417695 w 599009"/>
                <a:gd name="connsiteY29" fmla="*/ 105416 h 344080"/>
                <a:gd name="connsiteX30" fmla="*/ 402578 w 599009"/>
                <a:gd name="connsiteY30" fmla="*/ 98895 h 344080"/>
                <a:gd name="connsiteX31" fmla="*/ 382177 w 599009"/>
                <a:gd name="connsiteY31" fmla="*/ 105465 h 344080"/>
                <a:gd name="connsiteX32" fmla="*/ 348635 w 599009"/>
                <a:gd name="connsiteY32" fmla="*/ 150072 h 344080"/>
                <a:gd name="connsiteX33" fmla="*/ 358219 w 599009"/>
                <a:gd name="connsiteY33" fmla="*/ 151949 h 344080"/>
                <a:gd name="connsiteX34" fmla="*/ 301113 w 599009"/>
                <a:gd name="connsiteY34" fmla="*/ 141625 h 344080"/>
                <a:gd name="connsiteX35" fmla="*/ 276168 w 599009"/>
                <a:gd name="connsiteY35" fmla="*/ 167757 h 344080"/>
                <a:gd name="connsiteX36" fmla="*/ 262138 w 599009"/>
                <a:gd name="connsiteY36" fmla="*/ 176352 h 344080"/>
                <a:gd name="connsiteX37" fmla="*/ 251320 w 599009"/>
                <a:gd name="connsiteY37" fmla="*/ 171116 h 344080"/>
                <a:gd name="connsiteX38" fmla="*/ 242033 w 599009"/>
                <a:gd name="connsiteY38" fmla="*/ 162817 h 344080"/>
                <a:gd name="connsiteX39" fmla="*/ 191943 w 599009"/>
                <a:gd name="connsiteY39" fmla="*/ 209251 h 344080"/>
                <a:gd name="connsiteX40" fmla="*/ 155437 w 599009"/>
                <a:gd name="connsiteY40" fmla="*/ 207868 h 344080"/>
                <a:gd name="connsiteX41" fmla="*/ 123822 w 599009"/>
                <a:gd name="connsiteY41" fmla="*/ 218885 h 344080"/>
                <a:gd name="connsiteX42" fmla="*/ 110336 w 599009"/>
                <a:gd name="connsiteY42" fmla="*/ 248721 h 344080"/>
                <a:gd name="connsiteX43" fmla="*/ 91910 w 599009"/>
                <a:gd name="connsiteY43" fmla="*/ 271494 h 344080"/>
                <a:gd name="connsiteX44" fmla="*/ 57233 w 599009"/>
                <a:gd name="connsiteY44" fmla="*/ 265615 h 344080"/>
                <a:gd name="connsiteX45" fmla="*/ 26951 w 599009"/>
                <a:gd name="connsiteY45" fmla="*/ 274853 h 344080"/>
                <a:gd name="connsiteX46" fmla="*/ 13812 w 599009"/>
                <a:gd name="connsiteY46" fmla="*/ 306665 h 344080"/>
                <a:gd name="connsiteX47" fmla="*/ 622 w 599009"/>
                <a:gd name="connsiteY47" fmla="*/ 340899 h 344080"/>
                <a:gd name="connsiteX48" fmla="*/ 2499 w 599009"/>
                <a:gd name="connsiteY48" fmla="*/ 343863 h 344080"/>
                <a:gd name="connsiteX49" fmla="*/ 2499 w 599009"/>
                <a:gd name="connsiteY49" fmla="*/ 343863 h 34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9009" h="344080">
                  <a:moveTo>
                    <a:pt x="2499" y="343863"/>
                  </a:moveTo>
                  <a:cubicBezTo>
                    <a:pt x="21765" y="333144"/>
                    <a:pt x="22506" y="311408"/>
                    <a:pt x="30706" y="293328"/>
                  </a:cubicBezTo>
                  <a:cubicBezTo>
                    <a:pt x="42512" y="267394"/>
                    <a:pt x="69286" y="287005"/>
                    <a:pt x="89836" y="286264"/>
                  </a:cubicBezTo>
                  <a:cubicBezTo>
                    <a:pt x="115474" y="285375"/>
                    <a:pt x="121254" y="260676"/>
                    <a:pt x="128713" y="241015"/>
                  </a:cubicBezTo>
                  <a:cubicBezTo>
                    <a:pt x="132565" y="230888"/>
                    <a:pt x="138000" y="222342"/>
                    <a:pt x="150003" y="222787"/>
                  </a:cubicBezTo>
                  <a:cubicBezTo>
                    <a:pt x="162699" y="223281"/>
                    <a:pt x="174554" y="229308"/>
                    <a:pt x="187497" y="227183"/>
                  </a:cubicBezTo>
                  <a:cubicBezTo>
                    <a:pt x="201032" y="224961"/>
                    <a:pt x="210221" y="214636"/>
                    <a:pt x="217729" y="203966"/>
                  </a:cubicBezTo>
                  <a:cubicBezTo>
                    <a:pt x="224743" y="193938"/>
                    <a:pt x="231264" y="179563"/>
                    <a:pt x="244898" y="178278"/>
                  </a:cubicBezTo>
                  <a:cubicBezTo>
                    <a:pt x="241786" y="175512"/>
                    <a:pt x="238723" y="172746"/>
                    <a:pt x="235611" y="169980"/>
                  </a:cubicBezTo>
                  <a:cubicBezTo>
                    <a:pt x="235562" y="181292"/>
                    <a:pt x="242873" y="188998"/>
                    <a:pt x="253740" y="191369"/>
                  </a:cubicBezTo>
                  <a:cubicBezTo>
                    <a:pt x="265349" y="193938"/>
                    <a:pt x="276266" y="190085"/>
                    <a:pt x="284615" y="181836"/>
                  </a:cubicBezTo>
                  <a:cubicBezTo>
                    <a:pt x="293901" y="172648"/>
                    <a:pt x="300175" y="158173"/>
                    <a:pt x="313167" y="153530"/>
                  </a:cubicBezTo>
                  <a:cubicBezTo>
                    <a:pt x="324924" y="149331"/>
                    <a:pt x="338212" y="153234"/>
                    <a:pt x="346165" y="162619"/>
                  </a:cubicBezTo>
                  <a:cubicBezTo>
                    <a:pt x="348585" y="165484"/>
                    <a:pt x="352488" y="165831"/>
                    <a:pt x="355749" y="164497"/>
                  </a:cubicBezTo>
                  <a:cubicBezTo>
                    <a:pt x="374619" y="156840"/>
                    <a:pt x="379213" y="135647"/>
                    <a:pt x="390377" y="120730"/>
                  </a:cubicBezTo>
                  <a:cubicBezTo>
                    <a:pt x="396947" y="111936"/>
                    <a:pt x="402183" y="115790"/>
                    <a:pt x="410729" y="120087"/>
                  </a:cubicBezTo>
                  <a:cubicBezTo>
                    <a:pt x="421498" y="125422"/>
                    <a:pt x="432168" y="123199"/>
                    <a:pt x="439924" y="114110"/>
                  </a:cubicBezTo>
                  <a:cubicBezTo>
                    <a:pt x="447679" y="104971"/>
                    <a:pt x="450643" y="92819"/>
                    <a:pt x="463833" y="90596"/>
                  </a:cubicBezTo>
                  <a:cubicBezTo>
                    <a:pt x="477467" y="88324"/>
                    <a:pt x="488088" y="86249"/>
                    <a:pt x="497720" y="75480"/>
                  </a:cubicBezTo>
                  <a:cubicBezTo>
                    <a:pt x="506563" y="65601"/>
                    <a:pt x="512787" y="52658"/>
                    <a:pt x="526964" y="50040"/>
                  </a:cubicBezTo>
                  <a:cubicBezTo>
                    <a:pt x="540153" y="47619"/>
                    <a:pt x="553738" y="51374"/>
                    <a:pt x="567027" y="49299"/>
                  </a:cubicBezTo>
                  <a:cubicBezTo>
                    <a:pt x="587230" y="46137"/>
                    <a:pt x="612671" y="18326"/>
                    <a:pt x="590293" y="1382"/>
                  </a:cubicBezTo>
                  <a:cubicBezTo>
                    <a:pt x="583921" y="-3459"/>
                    <a:pt x="577894" y="5532"/>
                    <a:pt x="581797" y="11163"/>
                  </a:cubicBezTo>
                  <a:cubicBezTo>
                    <a:pt x="586638" y="18129"/>
                    <a:pt x="577499" y="27020"/>
                    <a:pt x="572065" y="30182"/>
                  </a:cubicBezTo>
                  <a:cubicBezTo>
                    <a:pt x="561988" y="36110"/>
                    <a:pt x="548601" y="32899"/>
                    <a:pt x="537486" y="32899"/>
                  </a:cubicBezTo>
                  <a:cubicBezTo>
                    <a:pt x="525828" y="32899"/>
                    <a:pt x="514664" y="34825"/>
                    <a:pt x="505229" y="42087"/>
                  </a:cubicBezTo>
                  <a:cubicBezTo>
                    <a:pt x="495794" y="49299"/>
                    <a:pt x="490903" y="60809"/>
                    <a:pt x="481765" y="68268"/>
                  </a:cubicBezTo>
                  <a:cubicBezTo>
                    <a:pt x="472131" y="76122"/>
                    <a:pt x="458251" y="72664"/>
                    <a:pt x="447630" y="78938"/>
                  </a:cubicBezTo>
                  <a:cubicBezTo>
                    <a:pt x="438640" y="84273"/>
                    <a:pt x="434737" y="93906"/>
                    <a:pt x="428710" y="101908"/>
                  </a:cubicBezTo>
                  <a:cubicBezTo>
                    <a:pt x="425450" y="106256"/>
                    <a:pt x="422980" y="107836"/>
                    <a:pt x="417695" y="105416"/>
                  </a:cubicBezTo>
                  <a:cubicBezTo>
                    <a:pt x="412508" y="103044"/>
                    <a:pt x="408358" y="99833"/>
                    <a:pt x="402578" y="98895"/>
                  </a:cubicBezTo>
                  <a:cubicBezTo>
                    <a:pt x="394971" y="97710"/>
                    <a:pt x="387759" y="100229"/>
                    <a:pt x="382177" y="105465"/>
                  </a:cubicBezTo>
                  <a:cubicBezTo>
                    <a:pt x="368889" y="117815"/>
                    <a:pt x="366369" y="142811"/>
                    <a:pt x="348635" y="150072"/>
                  </a:cubicBezTo>
                  <a:cubicBezTo>
                    <a:pt x="351846" y="150714"/>
                    <a:pt x="355008" y="151356"/>
                    <a:pt x="358219" y="151949"/>
                  </a:cubicBezTo>
                  <a:cubicBezTo>
                    <a:pt x="344436" y="135746"/>
                    <a:pt x="319687" y="130955"/>
                    <a:pt x="301113" y="141625"/>
                  </a:cubicBezTo>
                  <a:cubicBezTo>
                    <a:pt x="290246" y="147849"/>
                    <a:pt x="284220" y="158667"/>
                    <a:pt x="276168" y="167757"/>
                  </a:cubicBezTo>
                  <a:cubicBezTo>
                    <a:pt x="272265" y="172153"/>
                    <a:pt x="268214" y="175858"/>
                    <a:pt x="262138" y="176352"/>
                  </a:cubicBezTo>
                  <a:cubicBezTo>
                    <a:pt x="258631" y="176599"/>
                    <a:pt x="251320" y="175957"/>
                    <a:pt x="251320" y="171116"/>
                  </a:cubicBezTo>
                  <a:cubicBezTo>
                    <a:pt x="251320" y="165732"/>
                    <a:pt x="247318" y="162323"/>
                    <a:pt x="242033" y="162817"/>
                  </a:cubicBezTo>
                  <a:cubicBezTo>
                    <a:pt x="214963" y="165484"/>
                    <a:pt x="211801" y="196803"/>
                    <a:pt x="191943" y="209251"/>
                  </a:cubicBezTo>
                  <a:cubicBezTo>
                    <a:pt x="180976" y="216118"/>
                    <a:pt x="166997" y="209400"/>
                    <a:pt x="155437" y="207868"/>
                  </a:cubicBezTo>
                  <a:cubicBezTo>
                    <a:pt x="143434" y="206288"/>
                    <a:pt x="131776" y="209400"/>
                    <a:pt x="123822" y="218885"/>
                  </a:cubicBezTo>
                  <a:cubicBezTo>
                    <a:pt x="116659" y="227381"/>
                    <a:pt x="113794" y="238446"/>
                    <a:pt x="110336" y="248721"/>
                  </a:cubicBezTo>
                  <a:cubicBezTo>
                    <a:pt x="107126" y="258156"/>
                    <a:pt x="103075" y="269616"/>
                    <a:pt x="91910" y="271494"/>
                  </a:cubicBezTo>
                  <a:cubicBezTo>
                    <a:pt x="80450" y="273420"/>
                    <a:pt x="68446" y="267245"/>
                    <a:pt x="57233" y="265615"/>
                  </a:cubicBezTo>
                  <a:cubicBezTo>
                    <a:pt x="46167" y="264035"/>
                    <a:pt x="34855" y="266554"/>
                    <a:pt x="26951" y="274853"/>
                  </a:cubicBezTo>
                  <a:cubicBezTo>
                    <a:pt x="18801" y="283399"/>
                    <a:pt x="16133" y="295502"/>
                    <a:pt x="13812" y="306665"/>
                  </a:cubicBezTo>
                  <a:cubicBezTo>
                    <a:pt x="11391" y="318422"/>
                    <a:pt x="10304" y="332649"/>
                    <a:pt x="622" y="340899"/>
                  </a:cubicBezTo>
                  <a:cubicBezTo>
                    <a:pt x="-959" y="342233"/>
                    <a:pt x="770" y="344851"/>
                    <a:pt x="2499" y="343863"/>
                  </a:cubicBezTo>
                  <a:lnTo>
                    <a:pt x="2499" y="34386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58" name="任意多边形: 形状 257"/>
            <p:cNvSpPr/>
            <p:nvPr/>
          </p:nvSpPr>
          <p:spPr>
            <a:xfrm>
              <a:off x="5958993" y="6204160"/>
              <a:ext cx="555065" cy="278208"/>
            </a:xfrm>
            <a:custGeom>
              <a:avLst/>
              <a:gdLst>
                <a:gd name="connsiteX0" fmla="*/ 4371 w 555065"/>
                <a:gd name="connsiteY0" fmla="*/ 276686 h 278208"/>
                <a:gd name="connsiteX1" fmla="*/ 39098 w 555065"/>
                <a:gd name="connsiteY1" fmla="*/ 217161 h 278208"/>
                <a:gd name="connsiteX2" fmla="*/ 89534 w 555065"/>
                <a:gd name="connsiteY2" fmla="*/ 236920 h 278208"/>
                <a:gd name="connsiteX3" fmla="*/ 119865 w 555065"/>
                <a:gd name="connsiteY3" fmla="*/ 201748 h 278208"/>
                <a:gd name="connsiteX4" fmla="*/ 138735 w 555065"/>
                <a:gd name="connsiteY4" fmla="*/ 178086 h 278208"/>
                <a:gd name="connsiteX5" fmla="*/ 173561 w 555065"/>
                <a:gd name="connsiteY5" fmla="*/ 170825 h 278208"/>
                <a:gd name="connsiteX6" fmla="*/ 226171 w 555065"/>
                <a:gd name="connsiteY6" fmla="*/ 136147 h 278208"/>
                <a:gd name="connsiteX7" fmla="*/ 211944 w 555065"/>
                <a:gd name="connsiteY7" fmla="*/ 137036 h 278208"/>
                <a:gd name="connsiteX8" fmla="*/ 246918 w 555065"/>
                <a:gd name="connsiteY8" fmla="*/ 148200 h 278208"/>
                <a:gd name="connsiteX9" fmla="*/ 298045 w 555065"/>
                <a:gd name="connsiteY9" fmla="*/ 129527 h 278208"/>
                <a:gd name="connsiteX10" fmla="*/ 371897 w 555065"/>
                <a:gd name="connsiteY10" fmla="*/ 63284 h 278208"/>
                <a:gd name="connsiteX11" fmla="*/ 359942 w 555065"/>
                <a:gd name="connsiteY11" fmla="*/ 69162 h 278208"/>
                <a:gd name="connsiteX12" fmla="*/ 406080 w 555065"/>
                <a:gd name="connsiteY12" fmla="*/ 68322 h 278208"/>
                <a:gd name="connsiteX13" fmla="*/ 469014 w 555065"/>
                <a:gd name="connsiteY13" fmla="*/ 52712 h 278208"/>
                <a:gd name="connsiteX14" fmla="*/ 531207 w 555065"/>
                <a:gd name="connsiteY14" fmla="*/ 42981 h 278208"/>
                <a:gd name="connsiteX15" fmla="*/ 554622 w 555065"/>
                <a:gd name="connsiteY15" fmla="*/ 5043 h 278208"/>
                <a:gd name="connsiteX16" fmla="*/ 542025 w 555065"/>
                <a:gd name="connsiteY16" fmla="*/ 5734 h 278208"/>
                <a:gd name="connsiteX17" fmla="*/ 458492 w 555065"/>
                <a:gd name="connsiteY17" fmla="*/ 38535 h 278208"/>
                <a:gd name="connsiteX18" fmla="*/ 408599 w 555065"/>
                <a:gd name="connsiteY18" fmla="*/ 51082 h 278208"/>
                <a:gd name="connsiteX19" fmla="*/ 368488 w 555065"/>
                <a:gd name="connsiteY19" fmla="*/ 56318 h 278208"/>
                <a:gd name="connsiteX20" fmla="*/ 356533 w 555065"/>
                <a:gd name="connsiteY20" fmla="*/ 62197 h 278208"/>
                <a:gd name="connsiteX21" fmla="*/ 295230 w 555065"/>
                <a:gd name="connsiteY21" fmla="*/ 114362 h 278208"/>
                <a:gd name="connsiteX22" fmla="*/ 253784 w 555065"/>
                <a:gd name="connsiteY22" fmla="*/ 129873 h 278208"/>
                <a:gd name="connsiteX23" fmla="*/ 225874 w 555065"/>
                <a:gd name="connsiteY23" fmla="*/ 130269 h 278208"/>
                <a:gd name="connsiteX24" fmla="*/ 211647 w 555065"/>
                <a:gd name="connsiteY24" fmla="*/ 131157 h 278208"/>
                <a:gd name="connsiteX25" fmla="*/ 159976 w 555065"/>
                <a:gd name="connsiteY25" fmla="*/ 157734 h 278208"/>
                <a:gd name="connsiteX26" fmla="*/ 108207 w 555065"/>
                <a:gd name="connsiteY26" fmla="*/ 191028 h 278208"/>
                <a:gd name="connsiteX27" fmla="*/ 100994 w 555065"/>
                <a:gd name="connsiteY27" fmla="*/ 218148 h 278208"/>
                <a:gd name="connsiteX28" fmla="*/ 79012 w 555065"/>
                <a:gd name="connsiteY28" fmla="*/ 216271 h 278208"/>
                <a:gd name="connsiteX29" fmla="*/ 54609 w 555065"/>
                <a:gd name="connsiteY29" fmla="*/ 202884 h 278208"/>
                <a:gd name="connsiteX30" fmla="*/ 27391 w 555065"/>
                <a:gd name="connsiteY30" fmla="*/ 208812 h 278208"/>
                <a:gd name="connsiteX31" fmla="*/ 73 w 555065"/>
                <a:gd name="connsiteY31" fmla="*/ 275797 h 278208"/>
                <a:gd name="connsiteX32" fmla="*/ 4371 w 555065"/>
                <a:gd name="connsiteY32" fmla="*/ 276686 h 278208"/>
                <a:gd name="connsiteX33" fmla="*/ 4371 w 555065"/>
                <a:gd name="connsiteY33" fmla="*/ 276686 h 27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55065" h="278208">
                  <a:moveTo>
                    <a:pt x="4371" y="276686"/>
                  </a:moveTo>
                  <a:cubicBezTo>
                    <a:pt x="10595" y="255296"/>
                    <a:pt x="15238" y="225855"/>
                    <a:pt x="39098" y="217161"/>
                  </a:cubicBezTo>
                  <a:cubicBezTo>
                    <a:pt x="61080" y="209109"/>
                    <a:pt x="70120" y="233907"/>
                    <a:pt x="89534" y="236920"/>
                  </a:cubicBezTo>
                  <a:cubicBezTo>
                    <a:pt x="111319" y="240328"/>
                    <a:pt x="115962" y="217654"/>
                    <a:pt x="119865" y="201748"/>
                  </a:cubicBezTo>
                  <a:cubicBezTo>
                    <a:pt x="122631" y="190436"/>
                    <a:pt x="127818" y="182829"/>
                    <a:pt x="138735" y="178086"/>
                  </a:cubicBezTo>
                  <a:cubicBezTo>
                    <a:pt x="149701" y="173344"/>
                    <a:pt x="161854" y="172455"/>
                    <a:pt x="173561" y="170825"/>
                  </a:cubicBezTo>
                  <a:cubicBezTo>
                    <a:pt x="194753" y="167910"/>
                    <a:pt x="220341" y="159364"/>
                    <a:pt x="226171" y="136147"/>
                  </a:cubicBezTo>
                  <a:cubicBezTo>
                    <a:pt x="221428" y="136443"/>
                    <a:pt x="216686" y="136739"/>
                    <a:pt x="211944" y="137036"/>
                  </a:cubicBezTo>
                  <a:cubicBezTo>
                    <a:pt x="219897" y="149485"/>
                    <a:pt x="233185" y="151608"/>
                    <a:pt x="246918" y="148200"/>
                  </a:cubicBezTo>
                  <a:cubicBezTo>
                    <a:pt x="264504" y="143903"/>
                    <a:pt x="280657" y="134763"/>
                    <a:pt x="298045" y="129527"/>
                  </a:cubicBezTo>
                  <a:cubicBezTo>
                    <a:pt x="329858" y="119895"/>
                    <a:pt x="372094" y="103395"/>
                    <a:pt x="371897" y="63284"/>
                  </a:cubicBezTo>
                  <a:cubicBezTo>
                    <a:pt x="367895" y="65260"/>
                    <a:pt x="363894" y="67186"/>
                    <a:pt x="359942" y="69162"/>
                  </a:cubicBezTo>
                  <a:cubicBezTo>
                    <a:pt x="374959" y="77511"/>
                    <a:pt x="390717" y="73657"/>
                    <a:pt x="406080" y="68322"/>
                  </a:cubicBezTo>
                  <a:cubicBezTo>
                    <a:pt x="426679" y="61110"/>
                    <a:pt x="447279" y="55331"/>
                    <a:pt x="469014" y="52712"/>
                  </a:cubicBezTo>
                  <a:cubicBezTo>
                    <a:pt x="489564" y="50242"/>
                    <a:pt x="512238" y="52663"/>
                    <a:pt x="531207" y="42981"/>
                  </a:cubicBezTo>
                  <a:cubicBezTo>
                    <a:pt x="545236" y="35818"/>
                    <a:pt x="557586" y="21592"/>
                    <a:pt x="554622" y="5043"/>
                  </a:cubicBezTo>
                  <a:cubicBezTo>
                    <a:pt x="553239" y="-2564"/>
                    <a:pt x="543310" y="-934"/>
                    <a:pt x="542025" y="5734"/>
                  </a:cubicBezTo>
                  <a:cubicBezTo>
                    <a:pt x="534912" y="42190"/>
                    <a:pt x="485711" y="34435"/>
                    <a:pt x="458492" y="38535"/>
                  </a:cubicBezTo>
                  <a:cubicBezTo>
                    <a:pt x="441499" y="41104"/>
                    <a:pt x="424802" y="45401"/>
                    <a:pt x="408599" y="51082"/>
                  </a:cubicBezTo>
                  <a:cubicBezTo>
                    <a:pt x="396645" y="55281"/>
                    <a:pt x="380837" y="63185"/>
                    <a:pt x="368488" y="56318"/>
                  </a:cubicBezTo>
                  <a:cubicBezTo>
                    <a:pt x="363845" y="53750"/>
                    <a:pt x="356484" y="55923"/>
                    <a:pt x="356533" y="62197"/>
                  </a:cubicBezTo>
                  <a:cubicBezTo>
                    <a:pt x="356731" y="94455"/>
                    <a:pt x="320423" y="106755"/>
                    <a:pt x="295230" y="114362"/>
                  </a:cubicBezTo>
                  <a:cubicBezTo>
                    <a:pt x="280954" y="118709"/>
                    <a:pt x="267616" y="124439"/>
                    <a:pt x="253784" y="129873"/>
                  </a:cubicBezTo>
                  <a:cubicBezTo>
                    <a:pt x="246621" y="132689"/>
                    <a:pt x="231407" y="138814"/>
                    <a:pt x="225874" y="130269"/>
                  </a:cubicBezTo>
                  <a:cubicBezTo>
                    <a:pt x="222663" y="125378"/>
                    <a:pt x="213376" y="123896"/>
                    <a:pt x="211647" y="131157"/>
                  </a:cubicBezTo>
                  <a:cubicBezTo>
                    <a:pt x="206362" y="153140"/>
                    <a:pt x="178254" y="154918"/>
                    <a:pt x="159976" y="157734"/>
                  </a:cubicBezTo>
                  <a:cubicBezTo>
                    <a:pt x="138538" y="161044"/>
                    <a:pt x="115617" y="168404"/>
                    <a:pt x="108207" y="191028"/>
                  </a:cubicBezTo>
                  <a:cubicBezTo>
                    <a:pt x="105391" y="199723"/>
                    <a:pt x="105440" y="210047"/>
                    <a:pt x="100994" y="218148"/>
                  </a:cubicBezTo>
                  <a:cubicBezTo>
                    <a:pt x="95462" y="228275"/>
                    <a:pt x="85483" y="221310"/>
                    <a:pt x="79012" y="216271"/>
                  </a:cubicBezTo>
                  <a:cubicBezTo>
                    <a:pt x="71553" y="210492"/>
                    <a:pt x="64242" y="204465"/>
                    <a:pt x="54609" y="202884"/>
                  </a:cubicBezTo>
                  <a:cubicBezTo>
                    <a:pt x="45224" y="201353"/>
                    <a:pt x="35442" y="203921"/>
                    <a:pt x="27391" y="208812"/>
                  </a:cubicBezTo>
                  <a:cubicBezTo>
                    <a:pt x="3926" y="222990"/>
                    <a:pt x="-668" y="250505"/>
                    <a:pt x="73" y="275797"/>
                  </a:cubicBezTo>
                  <a:cubicBezTo>
                    <a:pt x="73" y="278168"/>
                    <a:pt x="3630" y="279353"/>
                    <a:pt x="4371" y="276686"/>
                  </a:cubicBezTo>
                  <a:lnTo>
                    <a:pt x="4371" y="27668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59" name="任意多边形: 形状 258"/>
            <p:cNvSpPr/>
            <p:nvPr/>
          </p:nvSpPr>
          <p:spPr>
            <a:xfrm>
              <a:off x="6026553" y="6286789"/>
              <a:ext cx="538847" cy="363519"/>
            </a:xfrm>
            <a:custGeom>
              <a:avLst/>
              <a:gdLst>
                <a:gd name="connsiteX0" fmla="*/ 5573 w 538847"/>
                <a:gd name="connsiteY0" fmla="*/ 361567 h 363519"/>
                <a:gd name="connsiteX1" fmla="*/ 17825 w 538847"/>
                <a:gd name="connsiteY1" fmla="*/ 292706 h 363519"/>
                <a:gd name="connsiteX2" fmla="*/ 8290 w 538847"/>
                <a:gd name="connsiteY2" fmla="*/ 295966 h 363519"/>
                <a:gd name="connsiteX3" fmla="*/ 72805 w 538847"/>
                <a:gd name="connsiteY3" fmla="*/ 294336 h 363519"/>
                <a:gd name="connsiteX4" fmla="*/ 98245 w 538847"/>
                <a:gd name="connsiteY4" fmla="*/ 234267 h 363519"/>
                <a:gd name="connsiteX5" fmla="*/ 84957 w 538847"/>
                <a:gd name="connsiteY5" fmla="*/ 240788 h 363519"/>
                <a:gd name="connsiteX6" fmla="*/ 123587 w 538847"/>
                <a:gd name="connsiteY6" fmla="*/ 249284 h 363519"/>
                <a:gd name="connsiteX7" fmla="*/ 163007 w 538847"/>
                <a:gd name="connsiteY7" fmla="*/ 220534 h 363519"/>
                <a:gd name="connsiteX8" fmla="*/ 188102 w 538847"/>
                <a:gd name="connsiteY8" fmla="*/ 203245 h 363519"/>
                <a:gd name="connsiteX9" fmla="*/ 216752 w 538847"/>
                <a:gd name="connsiteY9" fmla="*/ 203047 h 363519"/>
                <a:gd name="connsiteX10" fmla="*/ 239180 w 538847"/>
                <a:gd name="connsiteY10" fmla="*/ 197416 h 363519"/>
                <a:gd name="connsiteX11" fmla="*/ 250541 w 538847"/>
                <a:gd name="connsiteY11" fmla="*/ 177212 h 363519"/>
                <a:gd name="connsiteX12" fmla="*/ 263385 w 538847"/>
                <a:gd name="connsiteY12" fmla="*/ 165998 h 363519"/>
                <a:gd name="connsiteX13" fmla="*/ 287689 w 538847"/>
                <a:gd name="connsiteY13" fmla="*/ 168913 h 363519"/>
                <a:gd name="connsiteX14" fmla="*/ 336495 w 538847"/>
                <a:gd name="connsiteY14" fmla="*/ 139866 h 363519"/>
                <a:gd name="connsiteX15" fmla="*/ 365097 w 538847"/>
                <a:gd name="connsiteY15" fmla="*/ 128900 h 363519"/>
                <a:gd name="connsiteX16" fmla="*/ 398194 w 538847"/>
                <a:gd name="connsiteY16" fmla="*/ 114475 h 363519"/>
                <a:gd name="connsiteX17" fmla="*/ 461275 w 538847"/>
                <a:gd name="connsiteY17" fmla="*/ 82465 h 363519"/>
                <a:gd name="connsiteX18" fmla="*/ 538832 w 538847"/>
                <a:gd name="connsiteY18" fmla="*/ 5651 h 363519"/>
                <a:gd name="connsiteX19" fmla="*/ 528409 w 538847"/>
                <a:gd name="connsiteY19" fmla="*/ 3526 h 363519"/>
                <a:gd name="connsiteX20" fmla="*/ 458509 w 538847"/>
                <a:gd name="connsiteY20" fmla="*/ 65571 h 363519"/>
                <a:gd name="connsiteX21" fmla="*/ 343114 w 538847"/>
                <a:gd name="connsiteY21" fmla="*/ 119662 h 363519"/>
                <a:gd name="connsiteX22" fmla="*/ 317773 w 538847"/>
                <a:gd name="connsiteY22" fmla="*/ 132555 h 363519"/>
                <a:gd name="connsiteX23" fmla="*/ 296482 w 538847"/>
                <a:gd name="connsiteY23" fmla="*/ 150438 h 363519"/>
                <a:gd name="connsiteX24" fmla="*/ 252715 w 538847"/>
                <a:gd name="connsiteY24" fmla="*/ 150734 h 363519"/>
                <a:gd name="connsiteX25" fmla="*/ 238735 w 538847"/>
                <a:gd name="connsiteY25" fmla="*/ 161997 h 363519"/>
                <a:gd name="connsiteX26" fmla="*/ 230979 w 538847"/>
                <a:gd name="connsiteY26" fmla="*/ 182992 h 363519"/>
                <a:gd name="connsiteX27" fmla="*/ 209096 w 538847"/>
                <a:gd name="connsiteY27" fmla="*/ 186350 h 363519"/>
                <a:gd name="connsiteX28" fmla="*/ 183804 w 538847"/>
                <a:gd name="connsiteY28" fmla="*/ 187585 h 363519"/>
                <a:gd name="connsiteX29" fmla="*/ 136677 w 538847"/>
                <a:gd name="connsiteY29" fmla="*/ 224289 h 363519"/>
                <a:gd name="connsiteX30" fmla="*/ 96417 w 538847"/>
                <a:gd name="connsiteY30" fmla="*/ 230513 h 363519"/>
                <a:gd name="connsiteX31" fmla="*/ 83129 w 538847"/>
                <a:gd name="connsiteY31" fmla="*/ 237033 h 363519"/>
                <a:gd name="connsiteX32" fmla="*/ 63864 w 538847"/>
                <a:gd name="connsiteY32" fmla="*/ 282777 h 363519"/>
                <a:gd name="connsiteX33" fmla="*/ 13774 w 538847"/>
                <a:gd name="connsiteY33" fmla="*/ 284555 h 363519"/>
                <a:gd name="connsiteX34" fmla="*/ 5672 w 538847"/>
                <a:gd name="connsiteY34" fmla="*/ 288507 h 363519"/>
                <a:gd name="connsiteX35" fmla="*/ 2215 w 538847"/>
                <a:gd name="connsiteY35" fmla="*/ 362110 h 363519"/>
                <a:gd name="connsiteX36" fmla="*/ 5573 w 538847"/>
                <a:gd name="connsiteY36" fmla="*/ 361567 h 363519"/>
                <a:gd name="connsiteX37" fmla="*/ 5573 w 538847"/>
                <a:gd name="connsiteY37" fmla="*/ 361567 h 36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38847" h="363519">
                  <a:moveTo>
                    <a:pt x="5573" y="361567"/>
                  </a:moveTo>
                  <a:cubicBezTo>
                    <a:pt x="3647" y="337510"/>
                    <a:pt x="9032" y="315034"/>
                    <a:pt x="17825" y="292706"/>
                  </a:cubicBezTo>
                  <a:cubicBezTo>
                    <a:pt x="14663" y="293792"/>
                    <a:pt x="11452" y="294879"/>
                    <a:pt x="8290" y="295966"/>
                  </a:cubicBezTo>
                  <a:cubicBezTo>
                    <a:pt x="27902" y="307970"/>
                    <a:pt x="53737" y="307229"/>
                    <a:pt x="72805" y="294336"/>
                  </a:cubicBezTo>
                  <a:cubicBezTo>
                    <a:pt x="92318" y="281147"/>
                    <a:pt x="101605" y="257287"/>
                    <a:pt x="98245" y="234267"/>
                  </a:cubicBezTo>
                  <a:cubicBezTo>
                    <a:pt x="93800" y="236441"/>
                    <a:pt x="89403" y="238614"/>
                    <a:pt x="84957" y="240788"/>
                  </a:cubicBezTo>
                  <a:cubicBezTo>
                    <a:pt x="94936" y="252051"/>
                    <a:pt x="109805" y="253631"/>
                    <a:pt x="123587" y="249284"/>
                  </a:cubicBezTo>
                  <a:cubicBezTo>
                    <a:pt x="140136" y="244098"/>
                    <a:pt x="151003" y="232390"/>
                    <a:pt x="163007" y="220534"/>
                  </a:cubicBezTo>
                  <a:cubicBezTo>
                    <a:pt x="170170" y="213470"/>
                    <a:pt x="178073" y="205863"/>
                    <a:pt x="188102" y="203245"/>
                  </a:cubicBezTo>
                  <a:cubicBezTo>
                    <a:pt x="197388" y="200775"/>
                    <a:pt x="207318" y="203047"/>
                    <a:pt x="216752" y="203047"/>
                  </a:cubicBezTo>
                  <a:cubicBezTo>
                    <a:pt x="224607" y="203097"/>
                    <a:pt x="232659" y="202207"/>
                    <a:pt x="239180" y="197416"/>
                  </a:cubicBezTo>
                  <a:cubicBezTo>
                    <a:pt x="246046" y="192377"/>
                    <a:pt x="248516" y="185115"/>
                    <a:pt x="250541" y="177212"/>
                  </a:cubicBezTo>
                  <a:cubicBezTo>
                    <a:pt x="252468" y="169604"/>
                    <a:pt x="254938" y="165504"/>
                    <a:pt x="263385" y="165998"/>
                  </a:cubicBezTo>
                  <a:cubicBezTo>
                    <a:pt x="271536" y="166492"/>
                    <a:pt x="279440" y="169011"/>
                    <a:pt x="287689" y="168913"/>
                  </a:cubicBezTo>
                  <a:cubicBezTo>
                    <a:pt x="309424" y="168567"/>
                    <a:pt x="318860" y="148610"/>
                    <a:pt x="336495" y="139866"/>
                  </a:cubicBezTo>
                  <a:cubicBezTo>
                    <a:pt x="345634" y="135322"/>
                    <a:pt x="355612" y="132605"/>
                    <a:pt x="365097" y="128900"/>
                  </a:cubicBezTo>
                  <a:cubicBezTo>
                    <a:pt x="376310" y="124553"/>
                    <a:pt x="387326" y="119662"/>
                    <a:pt x="398194" y="114475"/>
                  </a:cubicBezTo>
                  <a:cubicBezTo>
                    <a:pt x="419484" y="104349"/>
                    <a:pt x="440281" y="93284"/>
                    <a:pt x="461275" y="82465"/>
                  </a:cubicBezTo>
                  <a:cubicBezTo>
                    <a:pt x="493237" y="66015"/>
                    <a:pt x="535868" y="46404"/>
                    <a:pt x="538832" y="5651"/>
                  </a:cubicBezTo>
                  <a:cubicBezTo>
                    <a:pt x="539276" y="-425"/>
                    <a:pt x="530385" y="-2303"/>
                    <a:pt x="528409" y="3526"/>
                  </a:cubicBezTo>
                  <a:cubicBezTo>
                    <a:pt x="517639" y="34894"/>
                    <a:pt x="486074" y="51394"/>
                    <a:pt x="458509" y="65571"/>
                  </a:cubicBezTo>
                  <a:cubicBezTo>
                    <a:pt x="420670" y="85083"/>
                    <a:pt x="383275" y="105287"/>
                    <a:pt x="343114" y="119662"/>
                  </a:cubicBezTo>
                  <a:cubicBezTo>
                    <a:pt x="334025" y="122923"/>
                    <a:pt x="325429" y="126578"/>
                    <a:pt x="317773" y="132555"/>
                  </a:cubicBezTo>
                  <a:cubicBezTo>
                    <a:pt x="310561" y="138187"/>
                    <a:pt x="304732" y="146239"/>
                    <a:pt x="296482" y="150438"/>
                  </a:cubicBezTo>
                  <a:cubicBezTo>
                    <a:pt x="282947" y="157304"/>
                    <a:pt x="267040" y="146584"/>
                    <a:pt x="252715" y="150734"/>
                  </a:cubicBezTo>
                  <a:cubicBezTo>
                    <a:pt x="246639" y="152513"/>
                    <a:pt x="241798" y="156464"/>
                    <a:pt x="238735" y="161997"/>
                  </a:cubicBezTo>
                  <a:cubicBezTo>
                    <a:pt x="235228" y="168270"/>
                    <a:pt x="235870" y="177706"/>
                    <a:pt x="230979" y="182992"/>
                  </a:cubicBezTo>
                  <a:cubicBezTo>
                    <a:pt x="225842" y="188524"/>
                    <a:pt x="215814" y="186795"/>
                    <a:pt x="209096" y="186350"/>
                  </a:cubicBezTo>
                  <a:cubicBezTo>
                    <a:pt x="200649" y="185857"/>
                    <a:pt x="192053" y="185313"/>
                    <a:pt x="183804" y="187585"/>
                  </a:cubicBezTo>
                  <a:cubicBezTo>
                    <a:pt x="163501" y="193217"/>
                    <a:pt x="151843" y="211198"/>
                    <a:pt x="136677" y="224289"/>
                  </a:cubicBezTo>
                  <a:cubicBezTo>
                    <a:pt x="126798" y="232835"/>
                    <a:pt x="107285" y="242616"/>
                    <a:pt x="96417" y="230513"/>
                  </a:cubicBezTo>
                  <a:cubicBezTo>
                    <a:pt x="91280" y="224783"/>
                    <a:pt x="82043" y="229624"/>
                    <a:pt x="83129" y="237033"/>
                  </a:cubicBezTo>
                  <a:cubicBezTo>
                    <a:pt x="85748" y="254372"/>
                    <a:pt x="78436" y="272699"/>
                    <a:pt x="63864" y="282777"/>
                  </a:cubicBezTo>
                  <a:cubicBezTo>
                    <a:pt x="48847" y="293150"/>
                    <a:pt x="29630" y="292310"/>
                    <a:pt x="13774" y="284555"/>
                  </a:cubicBezTo>
                  <a:cubicBezTo>
                    <a:pt x="10760" y="283073"/>
                    <a:pt x="6562" y="285543"/>
                    <a:pt x="5672" y="288507"/>
                  </a:cubicBezTo>
                  <a:cubicBezTo>
                    <a:pt x="-1194" y="312317"/>
                    <a:pt x="-1145" y="337658"/>
                    <a:pt x="2215" y="362110"/>
                  </a:cubicBezTo>
                  <a:cubicBezTo>
                    <a:pt x="2610" y="364383"/>
                    <a:pt x="5771" y="363692"/>
                    <a:pt x="5573" y="361567"/>
                  </a:cubicBezTo>
                  <a:lnTo>
                    <a:pt x="5573" y="36156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0" name="任意多边形: 形状 259"/>
            <p:cNvSpPr/>
            <p:nvPr/>
          </p:nvSpPr>
          <p:spPr>
            <a:xfrm>
              <a:off x="6055015" y="6655321"/>
              <a:ext cx="168367" cy="72663"/>
            </a:xfrm>
            <a:custGeom>
              <a:avLst/>
              <a:gdLst>
                <a:gd name="connsiteX0" fmla="*/ 2799 w 168367"/>
                <a:gd name="connsiteY0" fmla="*/ 72122 h 72663"/>
                <a:gd name="connsiteX1" fmla="*/ 29573 w 168367"/>
                <a:gd name="connsiteY1" fmla="*/ 58735 h 72663"/>
                <a:gd name="connsiteX2" fmla="*/ 57780 w 168367"/>
                <a:gd name="connsiteY2" fmla="*/ 60613 h 72663"/>
                <a:gd name="connsiteX3" fmla="*/ 76304 w 168367"/>
                <a:gd name="connsiteY3" fmla="*/ 25045 h 72663"/>
                <a:gd name="connsiteX4" fmla="*/ 64547 w 168367"/>
                <a:gd name="connsiteY4" fmla="*/ 30776 h 72663"/>
                <a:gd name="connsiteX5" fmla="*/ 105004 w 168367"/>
                <a:gd name="connsiteY5" fmla="*/ 35320 h 72663"/>
                <a:gd name="connsiteX6" fmla="*/ 136718 w 168367"/>
                <a:gd name="connsiteY6" fmla="*/ 23119 h 72663"/>
                <a:gd name="connsiteX7" fmla="*/ 167099 w 168367"/>
                <a:gd name="connsiteY7" fmla="*/ 7558 h 72663"/>
                <a:gd name="connsiteX8" fmla="*/ 164629 w 168367"/>
                <a:gd name="connsiteY8" fmla="*/ 149 h 72663"/>
                <a:gd name="connsiteX9" fmla="*/ 141066 w 168367"/>
                <a:gd name="connsiteY9" fmla="*/ 5681 h 72663"/>
                <a:gd name="connsiteX10" fmla="*/ 113452 w 168367"/>
                <a:gd name="connsiteY10" fmla="*/ 16845 h 72663"/>
                <a:gd name="connsiteX11" fmla="*/ 74723 w 168367"/>
                <a:gd name="connsiteY11" fmla="*/ 21736 h 72663"/>
                <a:gd name="connsiteX12" fmla="*/ 62966 w 168367"/>
                <a:gd name="connsiteY12" fmla="*/ 27466 h 72663"/>
                <a:gd name="connsiteX13" fmla="*/ 56396 w 168367"/>
                <a:gd name="connsiteY13" fmla="*/ 47472 h 72663"/>
                <a:gd name="connsiteX14" fmla="*/ 45874 w 168367"/>
                <a:gd name="connsiteY14" fmla="*/ 45546 h 72663"/>
                <a:gd name="connsiteX15" fmla="*/ 34464 w 168367"/>
                <a:gd name="connsiteY15" fmla="*/ 45250 h 72663"/>
                <a:gd name="connsiteX16" fmla="*/ 181 w 168367"/>
                <a:gd name="connsiteY16" fmla="*/ 69801 h 72663"/>
                <a:gd name="connsiteX17" fmla="*/ 2799 w 168367"/>
                <a:gd name="connsiteY17" fmla="*/ 72122 h 72663"/>
                <a:gd name="connsiteX18" fmla="*/ 2799 w 168367"/>
                <a:gd name="connsiteY18" fmla="*/ 72122 h 72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8367" h="72663">
                  <a:moveTo>
                    <a:pt x="2799" y="72122"/>
                  </a:moveTo>
                  <a:cubicBezTo>
                    <a:pt x="9270" y="65108"/>
                    <a:pt x="20335" y="60761"/>
                    <a:pt x="29573" y="58735"/>
                  </a:cubicBezTo>
                  <a:cubicBezTo>
                    <a:pt x="39650" y="56562"/>
                    <a:pt x="47949" y="60958"/>
                    <a:pt x="57780" y="60613"/>
                  </a:cubicBezTo>
                  <a:cubicBezTo>
                    <a:pt x="76205" y="59970"/>
                    <a:pt x="78132" y="39075"/>
                    <a:pt x="76304" y="25045"/>
                  </a:cubicBezTo>
                  <a:cubicBezTo>
                    <a:pt x="72401" y="26972"/>
                    <a:pt x="68499" y="28898"/>
                    <a:pt x="64547" y="30776"/>
                  </a:cubicBezTo>
                  <a:cubicBezTo>
                    <a:pt x="75316" y="42434"/>
                    <a:pt x="91370" y="40063"/>
                    <a:pt x="105004" y="35320"/>
                  </a:cubicBezTo>
                  <a:cubicBezTo>
                    <a:pt x="115675" y="31616"/>
                    <a:pt x="126147" y="27170"/>
                    <a:pt x="136718" y="23119"/>
                  </a:cubicBezTo>
                  <a:cubicBezTo>
                    <a:pt x="147191" y="19068"/>
                    <a:pt x="159491" y="16253"/>
                    <a:pt x="167099" y="7558"/>
                  </a:cubicBezTo>
                  <a:cubicBezTo>
                    <a:pt x="169420" y="4891"/>
                    <a:pt x="168531" y="544"/>
                    <a:pt x="164629" y="149"/>
                  </a:cubicBezTo>
                  <a:cubicBezTo>
                    <a:pt x="155984" y="-741"/>
                    <a:pt x="148969" y="2520"/>
                    <a:pt x="141066" y="5681"/>
                  </a:cubicBezTo>
                  <a:cubicBezTo>
                    <a:pt x="131877" y="9386"/>
                    <a:pt x="122689" y="13141"/>
                    <a:pt x="113452" y="16845"/>
                  </a:cubicBezTo>
                  <a:cubicBezTo>
                    <a:pt x="103572" y="20846"/>
                    <a:pt x="84158" y="31714"/>
                    <a:pt x="74723" y="21736"/>
                  </a:cubicBezTo>
                  <a:cubicBezTo>
                    <a:pt x="70030" y="16796"/>
                    <a:pt x="62028" y="20846"/>
                    <a:pt x="62966" y="27466"/>
                  </a:cubicBezTo>
                  <a:cubicBezTo>
                    <a:pt x="63855" y="33789"/>
                    <a:pt x="65485" y="46880"/>
                    <a:pt x="56396" y="47472"/>
                  </a:cubicBezTo>
                  <a:cubicBezTo>
                    <a:pt x="52939" y="47720"/>
                    <a:pt x="49283" y="46040"/>
                    <a:pt x="45874" y="45546"/>
                  </a:cubicBezTo>
                  <a:cubicBezTo>
                    <a:pt x="42071" y="44953"/>
                    <a:pt x="38267" y="44953"/>
                    <a:pt x="34464" y="45250"/>
                  </a:cubicBezTo>
                  <a:cubicBezTo>
                    <a:pt x="17865" y="46682"/>
                    <a:pt x="7689" y="55524"/>
                    <a:pt x="181" y="69801"/>
                  </a:cubicBezTo>
                  <a:cubicBezTo>
                    <a:pt x="-610" y="71480"/>
                    <a:pt x="1366" y="73703"/>
                    <a:pt x="2799" y="72122"/>
                  </a:cubicBezTo>
                  <a:lnTo>
                    <a:pt x="2799" y="7212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1" name="任意多边形: 形状 260"/>
            <p:cNvSpPr/>
            <p:nvPr/>
          </p:nvSpPr>
          <p:spPr>
            <a:xfrm>
              <a:off x="6332555" y="6543358"/>
              <a:ext cx="58010" cy="51259"/>
            </a:xfrm>
            <a:custGeom>
              <a:avLst/>
              <a:gdLst>
                <a:gd name="connsiteX0" fmla="*/ 162 w 58010"/>
                <a:gd name="connsiteY0" fmla="*/ 41126 h 51259"/>
                <a:gd name="connsiteX1" fmla="*/ 8659 w 58010"/>
                <a:gd name="connsiteY1" fmla="*/ 49771 h 51259"/>
                <a:gd name="connsiteX2" fmla="*/ 6090 w 58010"/>
                <a:gd name="connsiteY2" fmla="*/ 47498 h 51259"/>
                <a:gd name="connsiteX3" fmla="*/ 16167 w 58010"/>
                <a:gd name="connsiteY3" fmla="*/ 50858 h 51259"/>
                <a:gd name="connsiteX4" fmla="*/ 20711 w 58010"/>
                <a:gd name="connsiteY4" fmla="*/ 46906 h 51259"/>
                <a:gd name="connsiteX5" fmla="*/ 26392 w 58010"/>
                <a:gd name="connsiteY5" fmla="*/ 24874 h 51259"/>
                <a:gd name="connsiteX6" fmla="*/ 17995 w 58010"/>
                <a:gd name="connsiteY6" fmla="*/ 28974 h 51259"/>
                <a:gd name="connsiteX7" fmla="*/ 43880 w 58010"/>
                <a:gd name="connsiteY7" fmla="*/ 26652 h 51259"/>
                <a:gd name="connsiteX8" fmla="*/ 54154 w 58010"/>
                <a:gd name="connsiteY8" fmla="*/ 17514 h 51259"/>
                <a:gd name="connsiteX9" fmla="*/ 57365 w 58010"/>
                <a:gd name="connsiteY9" fmla="*/ 11586 h 51259"/>
                <a:gd name="connsiteX10" fmla="*/ 58008 w 58010"/>
                <a:gd name="connsiteY10" fmla="*/ 7733 h 51259"/>
                <a:gd name="connsiteX11" fmla="*/ 57118 w 58010"/>
                <a:gd name="connsiteY11" fmla="*/ 3485 h 51259"/>
                <a:gd name="connsiteX12" fmla="*/ 49165 w 58010"/>
                <a:gd name="connsiteY12" fmla="*/ 1854 h 51259"/>
                <a:gd name="connsiteX13" fmla="*/ 48326 w 58010"/>
                <a:gd name="connsiteY13" fmla="*/ 3089 h 51259"/>
                <a:gd name="connsiteX14" fmla="*/ 50252 w 58010"/>
                <a:gd name="connsiteY14" fmla="*/ 1410 h 51259"/>
                <a:gd name="connsiteX15" fmla="*/ 45411 w 58010"/>
                <a:gd name="connsiteY15" fmla="*/ 5707 h 51259"/>
                <a:gd name="connsiteX16" fmla="*/ 44176 w 58010"/>
                <a:gd name="connsiteY16" fmla="*/ 7634 h 51259"/>
                <a:gd name="connsiteX17" fmla="*/ 43435 w 58010"/>
                <a:gd name="connsiteY17" fmla="*/ 8671 h 51259"/>
                <a:gd name="connsiteX18" fmla="*/ 40027 w 58010"/>
                <a:gd name="connsiteY18" fmla="*/ 11833 h 51259"/>
                <a:gd name="connsiteX19" fmla="*/ 37211 w 58010"/>
                <a:gd name="connsiteY19" fmla="*/ 13908 h 51259"/>
                <a:gd name="connsiteX20" fmla="*/ 29554 w 58010"/>
                <a:gd name="connsiteY20" fmla="*/ 16723 h 51259"/>
                <a:gd name="connsiteX21" fmla="*/ 22293 w 58010"/>
                <a:gd name="connsiteY21" fmla="*/ 16427 h 51259"/>
                <a:gd name="connsiteX22" fmla="*/ 13549 w 58010"/>
                <a:gd name="connsiteY22" fmla="*/ 22206 h 51259"/>
                <a:gd name="connsiteX23" fmla="*/ 9103 w 58010"/>
                <a:gd name="connsiteY23" fmla="*/ 44485 h 51259"/>
                <a:gd name="connsiteX24" fmla="*/ 12462 w 58010"/>
                <a:gd name="connsiteY24" fmla="*/ 39545 h 51259"/>
                <a:gd name="connsiteX25" fmla="*/ 6435 w 58010"/>
                <a:gd name="connsiteY25" fmla="*/ 43004 h 51259"/>
                <a:gd name="connsiteX26" fmla="*/ 10486 w 58010"/>
                <a:gd name="connsiteY26" fmla="*/ 41027 h 51259"/>
                <a:gd name="connsiteX27" fmla="*/ 3570 w 58010"/>
                <a:gd name="connsiteY27" fmla="*/ 38854 h 51259"/>
                <a:gd name="connsiteX28" fmla="*/ 162 w 58010"/>
                <a:gd name="connsiteY28" fmla="*/ 41126 h 51259"/>
                <a:gd name="connsiteX29" fmla="*/ 162 w 58010"/>
                <a:gd name="connsiteY29" fmla="*/ 41126 h 5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010" h="51259">
                  <a:moveTo>
                    <a:pt x="162" y="41126"/>
                  </a:moveTo>
                  <a:cubicBezTo>
                    <a:pt x="1693" y="44930"/>
                    <a:pt x="4855" y="48338"/>
                    <a:pt x="8659" y="49771"/>
                  </a:cubicBezTo>
                  <a:cubicBezTo>
                    <a:pt x="7819" y="49030"/>
                    <a:pt x="6930" y="48239"/>
                    <a:pt x="6090" y="47498"/>
                  </a:cubicBezTo>
                  <a:cubicBezTo>
                    <a:pt x="7819" y="51500"/>
                    <a:pt x="12462" y="51698"/>
                    <a:pt x="16167" y="50858"/>
                  </a:cubicBezTo>
                  <a:cubicBezTo>
                    <a:pt x="18143" y="50413"/>
                    <a:pt x="20168" y="48981"/>
                    <a:pt x="20711" y="46906"/>
                  </a:cubicBezTo>
                  <a:cubicBezTo>
                    <a:pt x="22688" y="39595"/>
                    <a:pt x="24515" y="32234"/>
                    <a:pt x="26392" y="24874"/>
                  </a:cubicBezTo>
                  <a:cubicBezTo>
                    <a:pt x="23577" y="26257"/>
                    <a:pt x="20810" y="27641"/>
                    <a:pt x="17995" y="28974"/>
                  </a:cubicBezTo>
                  <a:cubicBezTo>
                    <a:pt x="26541" y="31988"/>
                    <a:pt x="35976" y="31098"/>
                    <a:pt x="43880" y="26652"/>
                  </a:cubicBezTo>
                  <a:cubicBezTo>
                    <a:pt x="48029" y="24331"/>
                    <a:pt x="51388" y="21367"/>
                    <a:pt x="54154" y="17514"/>
                  </a:cubicBezTo>
                  <a:cubicBezTo>
                    <a:pt x="55389" y="15735"/>
                    <a:pt x="56674" y="13660"/>
                    <a:pt x="57365" y="11586"/>
                  </a:cubicBezTo>
                  <a:cubicBezTo>
                    <a:pt x="57760" y="10401"/>
                    <a:pt x="57958" y="9017"/>
                    <a:pt x="58008" y="7733"/>
                  </a:cubicBezTo>
                  <a:cubicBezTo>
                    <a:pt x="58057" y="6152"/>
                    <a:pt x="57316" y="4966"/>
                    <a:pt x="57118" y="3485"/>
                  </a:cubicBezTo>
                  <a:cubicBezTo>
                    <a:pt x="56624" y="-418"/>
                    <a:pt x="51191" y="-1159"/>
                    <a:pt x="49165" y="1854"/>
                  </a:cubicBezTo>
                  <a:cubicBezTo>
                    <a:pt x="48919" y="2250"/>
                    <a:pt x="48622" y="2694"/>
                    <a:pt x="48326" y="3089"/>
                  </a:cubicBezTo>
                  <a:cubicBezTo>
                    <a:pt x="48968" y="2546"/>
                    <a:pt x="49610" y="1953"/>
                    <a:pt x="50252" y="1410"/>
                  </a:cubicBezTo>
                  <a:cubicBezTo>
                    <a:pt x="48177" y="2349"/>
                    <a:pt x="46745" y="3880"/>
                    <a:pt x="45411" y="5707"/>
                  </a:cubicBezTo>
                  <a:cubicBezTo>
                    <a:pt x="44966" y="6350"/>
                    <a:pt x="44621" y="6992"/>
                    <a:pt x="44176" y="7634"/>
                  </a:cubicBezTo>
                  <a:cubicBezTo>
                    <a:pt x="44225" y="7584"/>
                    <a:pt x="42941" y="9313"/>
                    <a:pt x="43435" y="8671"/>
                  </a:cubicBezTo>
                  <a:cubicBezTo>
                    <a:pt x="42447" y="9857"/>
                    <a:pt x="41212" y="10845"/>
                    <a:pt x="40027" y="11833"/>
                  </a:cubicBezTo>
                  <a:cubicBezTo>
                    <a:pt x="38792" y="12821"/>
                    <a:pt x="37804" y="13562"/>
                    <a:pt x="37211" y="13908"/>
                  </a:cubicBezTo>
                  <a:cubicBezTo>
                    <a:pt x="34198" y="15636"/>
                    <a:pt x="32815" y="16180"/>
                    <a:pt x="29554" y="16723"/>
                  </a:cubicBezTo>
                  <a:cubicBezTo>
                    <a:pt x="27232" y="17119"/>
                    <a:pt x="24565" y="17069"/>
                    <a:pt x="22293" y="16427"/>
                  </a:cubicBezTo>
                  <a:cubicBezTo>
                    <a:pt x="17797" y="15143"/>
                    <a:pt x="14438" y="17958"/>
                    <a:pt x="13549" y="22206"/>
                  </a:cubicBezTo>
                  <a:cubicBezTo>
                    <a:pt x="12017" y="29616"/>
                    <a:pt x="10486" y="37026"/>
                    <a:pt x="9103" y="44485"/>
                  </a:cubicBezTo>
                  <a:cubicBezTo>
                    <a:pt x="10239" y="42855"/>
                    <a:pt x="11326" y="41176"/>
                    <a:pt x="12462" y="39545"/>
                  </a:cubicBezTo>
                  <a:cubicBezTo>
                    <a:pt x="10140" y="40583"/>
                    <a:pt x="8016" y="40632"/>
                    <a:pt x="6435" y="43004"/>
                  </a:cubicBezTo>
                  <a:cubicBezTo>
                    <a:pt x="7769" y="42361"/>
                    <a:pt x="9152" y="41670"/>
                    <a:pt x="10486" y="41027"/>
                  </a:cubicBezTo>
                  <a:cubicBezTo>
                    <a:pt x="7325" y="41126"/>
                    <a:pt x="5744" y="41324"/>
                    <a:pt x="3570" y="38854"/>
                  </a:cubicBezTo>
                  <a:cubicBezTo>
                    <a:pt x="1940" y="37075"/>
                    <a:pt x="-678" y="39051"/>
                    <a:pt x="162" y="41126"/>
                  </a:cubicBezTo>
                  <a:lnTo>
                    <a:pt x="162" y="4112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2" name="任意多边形: 形状 261"/>
            <p:cNvSpPr/>
            <p:nvPr/>
          </p:nvSpPr>
          <p:spPr>
            <a:xfrm>
              <a:off x="6493328" y="6420958"/>
              <a:ext cx="150755" cy="97226"/>
            </a:xfrm>
            <a:custGeom>
              <a:avLst/>
              <a:gdLst>
                <a:gd name="connsiteX0" fmla="*/ 2899 w 150755"/>
                <a:gd name="connsiteY0" fmla="*/ 97035 h 97226"/>
                <a:gd name="connsiteX1" fmla="*/ 33032 w 150755"/>
                <a:gd name="connsiteY1" fmla="*/ 62901 h 97226"/>
                <a:gd name="connsiteX2" fmla="*/ 23942 w 150755"/>
                <a:gd name="connsiteY2" fmla="*/ 64729 h 97226"/>
                <a:gd name="connsiteX3" fmla="*/ 78231 w 150755"/>
                <a:gd name="connsiteY3" fmla="*/ 50353 h 97226"/>
                <a:gd name="connsiteX4" fmla="*/ 85641 w 150755"/>
                <a:gd name="connsiteY4" fmla="*/ 41808 h 97226"/>
                <a:gd name="connsiteX5" fmla="*/ 97101 w 150755"/>
                <a:gd name="connsiteY5" fmla="*/ 39338 h 97226"/>
                <a:gd name="connsiteX6" fmla="*/ 113996 w 150755"/>
                <a:gd name="connsiteY6" fmla="*/ 27926 h 97226"/>
                <a:gd name="connsiteX7" fmla="*/ 128667 w 150755"/>
                <a:gd name="connsiteY7" fmla="*/ 15725 h 97226"/>
                <a:gd name="connsiteX8" fmla="*/ 142647 w 150755"/>
                <a:gd name="connsiteY8" fmla="*/ 17849 h 97226"/>
                <a:gd name="connsiteX9" fmla="*/ 150403 w 150755"/>
                <a:gd name="connsiteY9" fmla="*/ 9007 h 97226"/>
                <a:gd name="connsiteX10" fmla="*/ 124024 w 150755"/>
                <a:gd name="connsiteY10" fmla="*/ 1844 h 97226"/>
                <a:gd name="connsiteX11" fmla="*/ 90482 w 150755"/>
                <a:gd name="connsiteY11" fmla="*/ 25654 h 97226"/>
                <a:gd name="connsiteX12" fmla="*/ 71464 w 150755"/>
                <a:gd name="connsiteY12" fmla="*/ 33113 h 97226"/>
                <a:gd name="connsiteX13" fmla="*/ 62572 w 150755"/>
                <a:gd name="connsiteY13" fmla="*/ 48871 h 97226"/>
                <a:gd name="connsiteX14" fmla="*/ 31204 w 150755"/>
                <a:gd name="connsiteY14" fmla="*/ 53762 h 97226"/>
                <a:gd name="connsiteX15" fmla="*/ 22115 w 150755"/>
                <a:gd name="connsiteY15" fmla="*/ 55590 h 97226"/>
                <a:gd name="connsiteX16" fmla="*/ 132 w 150755"/>
                <a:gd name="connsiteY16" fmla="*/ 94516 h 97226"/>
                <a:gd name="connsiteX17" fmla="*/ 2899 w 150755"/>
                <a:gd name="connsiteY17" fmla="*/ 97035 h 97226"/>
                <a:gd name="connsiteX18" fmla="*/ 2899 w 150755"/>
                <a:gd name="connsiteY18" fmla="*/ 97035 h 97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755" h="97226">
                  <a:moveTo>
                    <a:pt x="2899" y="97035"/>
                  </a:moveTo>
                  <a:cubicBezTo>
                    <a:pt x="16483" y="90811"/>
                    <a:pt x="25967" y="75398"/>
                    <a:pt x="33032" y="62901"/>
                  </a:cubicBezTo>
                  <a:cubicBezTo>
                    <a:pt x="30018" y="63494"/>
                    <a:pt x="26956" y="64136"/>
                    <a:pt x="23942" y="64729"/>
                  </a:cubicBezTo>
                  <a:cubicBezTo>
                    <a:pt x="42615" y="79647"/>
                    <a:pt x="68598" y="71002"/>
                    <a:pt x="78231" y="50353"/>
                  </a:cubicBezTo>
                  <a:cubicBezTo>
                    <a:pt x="80059" y="46401"/>
                    <a:pt x="81245" y="43339"/>
                    <a:pt x="85641" y="41808"/>
                  </a:cubicBezTo>
                  <a:cubicBezTo>
                    <a:pt x="89297" y="40523"/>
                    <a:pt x="93347" y="40523"/>
                    <a:pt x="97101" y="39338"/>
                  </a:cubicBezTo>
                  <a:cubicBezTo>
                    <a:pt x="103820" y="37213"/>
                    <a:pt x="109056" y="32817"/>
                    <a:pt x="113996" y="27926"/>
                  </a:cubicBezTo>
                  <a:cubicBezTo>
                    <a:pt x="118491" y="23481"/>
                    <a:pt x="122641" y="18096"/>
                    <a:pt x="128667" y="15725"/>
                  </a:cubicBezTo>
                  <a:cubicBezTo>
                    <a:pt x="134497" y="13403"/>
                    <a:pt x="137460" y="15379"/>
                    <a:pt x="142647" y="17849"/>
                  </a:cubicBezTo>
                  <a:cubicBezTo>
                    <a:pt x="148328" y="20566"/>
                    <a:pt x="151934" y="13502"/>
                    <a:pt x="150403" y="9007"/>
                  </a:cubicBezTo>
                  <a:cubicBezTo>
                    <a:pt x="146846" y="-1466"/>
                    <a:pt x="132520" y="-1218"/>
                    <a:pt x="124024" y="1844"/>
                  </a:cubicBezTo>
                  <a:cubicBezTo>
                    <a:pt x="110686" y="6735"/>
                    <a:pt x="104166" y="22295"/>
                    <a:pt x="90482" y="25654"/>
                  </a:cubicBezTo>
                  <a:cubicBezTo>
                    <a:pt x="83517" y="27383"/>
                    <a:pt x="76799" y="27729"/>
                    <a:pt x="71464" y="33113"/>
                  </a:cubicBezTo>
                  <a:cubicBezTo>
                    <a:pt x="67018" y="37559"/>
                    <a:pt x="65931" y="43784"/>
                    <a:pt x="62572" y="48871"/>
                  </a:cubicBezTo>
                  <a:cubicBezTo>
                    <a:pt x="55953" y="58850"/>
                    <a:pt x="40540" y="60678"/>
                    <a:pt x="31204" y="53762"/>
                  </a:cubicBezTo>
                  <a:cubicBezTo>
                    <a:pt x="28586" y="51836"/>
                    <a:pt x="23695" y="52527"/>
                    <a:pt x="22115" y="55590"/>
                  </a:cubicBezTo>
                  <a:cubicBezTo>
                    <a:pt x="15397" y="68582"/>
                    <a:pt x="4924" y="80783"/>
                    <a:pt x="132" y="94516"/>
                  </a:cubicBezTo>
                  <a:cubicBezTo>
                    <a:pt x="-510" y="96245"/>
                    <a:pt x="1317" y="97776"/>
                    <a:pt x="2899" y="97035"/>
                  </a:cubicBezTo>
                  <a:lnTo>
                    <a:pt x="2899" y="9703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3" name="任意多边形: 形状 262"/>
            <p:cNvSpPr/>
            <p:nvPr/>
          </p:nvSpPr>
          <p:spPr>
            <a:xfrm>
              <a:off x="6153838" y="6544679"/>
              <a:ext cx="980498" cy="637763"/>
            </a:xfrm>
            <a:custGeom>
              <a:avLst/>
              <a:gdLst>
                <a:gd name="connsiteX0" fmla="*/ 6577 w 980498"/>
                <a:gd name="connsiteY0" fmla="*/ 326416 h 637763"/>
                <a:gd name="connsiteX1" fmla="*/ 136051 w 980498"/>
                <a:gd name="connsiteY1" fmla="*/ 633823 h 637763"/>
                <a:gd name="connsiteX2" fmla="*/ 148450 w 980498"/>
                <a:gd name="connsiteY2" fmla="*/ 634663 h 637763"/>
                <a:gd name="connsiteX3" fmla="*/ 286519 w 980498"/>
                <a:gd name="connsiteY3" fmla="*/ 553007 h 637763"/>
                <a:gd name="connsiteX4" fmla="*/ 449090 w 980498"/>
                <a:gd name="connsiteY4" fmla="*/ 490666 h 637763"/>
                <a:gd name="connsiteX5" fmla="*/ 782283 w 980498"/>
                <a:gd name="connsiteY5" fmla="*/ 389942 h 637763"/>
                <a:gd name="connsiteX6" fmla="*/ 974641 w 980498"/>
                <a:gd name="connsiteY6" fmla="*/ 361538 h 637763"/>
                <a:gd name="connsiteX7" fmla="*/ 979976 w 980498"/>
                <a:gd name="connsiteY7" fmla="*/ 350917 h 637763"/>
                <a:gd name="connsiteX8" fmla="*/ 797350 w 980498"/>
                <a:gd name="connsiteY8" fmla="*/ 2558 h 637763"/>
                <a:gd name="connsiteX9" fmla="*/ 790286 w 980498"/>
                <a:gd name="connsiteY9" fmla="*/ 138 h 637763"/>
                <a:gd name="connsiteX10" fmla="*/ 451510 w 980498"/>
                <a:gd name="connsiteY10" fmla="*/ 81300 h 637763"/>
                <a:gd name="connsiteX11" fmla="*/ 137286 w 980498"/>
                <a:gd name="connsiteY11" fmla="*/ 214083 h 637763"/>
                <a:gd name="connsiteX12" fmla="*/ 1834 w 980498"/>
                <a:gd name="connsiteY12" fmla="*/ 328737 h 637763"/>
                <a:gd name="connsiteX13" fmla="*/ 16160 w 980498"/>
                <a:gd name="connsiteY13" fmla="*/ 338271 h 637763"/>
                <a:gd name="connsiteX14" fmla="*/ 279850 w 980498"/>
                <a:gd name="connsiteY14" fmla="*/ 160387 h 637763"/>
                <a:gd name="connsiteX15" fmla="*/ 605288 w 980498"/>
                <a:gd name="connsiteY15" fmla="*/ 56106 h 637763"/>
                <a:gd name="connsiteX16" fmla="*/ 793052 w 980498"/>
                <a:gd name="connsiteY16" fmla="*/ 14957 h 637763"/>
                <a:gd name="connsiteX17" fmla="*/ 785988 w 980498"/>
                <a:gd name="connsiteY17" fmla="*/ 12537 h 637763"/>
                <a:gd name="connsiteX18" fmla="*/ 966540 w 980498"/>
                <a:gd name="connsiteY18" fmla="*/ 357438 h 637763"/>
                <a:gd name="connsiteX19" fmla="*/ 971875 w 980498"/>
                <a:gd name="connsiteY19" fmla="*/ 346818 h 637763"/>
                <a:gd name="connsiteX20" fmla="*/ 625492 w 980498"/>
                <a:gd name="connsiteY20" fmla="*/ 415481 h 637763"/>
                <a:gd name="connsiteX21" fmla="*/ 293138 w 980498"/>
                <a:gd name="connsiteY21" fmla="*/ 534779 h 637763"/>
                <a:gd name="connsiteX22" fmla="*/ 136545 w 980498"/>
                <a:gd name="connsiteY22" fmla="*/ 626710 h 637763"/>
                <a:gd name="connsiteX23" fmla="*/ 148944 w 980498"/>
                <a:gd name="connsiteY23" fmla="*/ 627550 h 637763"/>
                <a:gd name="connsiteX24" fmla="*/ 17741 w 980498"/>
                <a:gd name="connsiteY24" fmla="*/ 320982 h 637763"/>
                <a:gd name="connsiteX25" fmla="*/ 6577 w 980498"/>
                <a:gd name="connsiteY25" fmla="*/ 326416 h 637763"/>
                <a:gd name="connsiteX26" fmla="*/ 6577 w 980498"/>
                <a:gd name="connsiteY26" fmla="*/ 326416 h 637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80498" h="637763">
                  <a:moveTo>
                    <a:pt x="6577" y="326416"/>
                  </a:moveTo>
                  <a:cubicBezTo>
                    <a:pt x="52073" y="427930"/>
                    <a:pt x="96383" y="529839"/>
                    <a:pt x="136051" y="633823"/>
                  </a:cubicBezTo>
                  <a:cubicBezTo>
                    <a:pt x="138126" y="639257"/>
                    <a:pt x="145486" y="638615"/>
                    <a:pt x="148450" y="634663"/>
                  </a:cubicBezTo>
                  <a:cubicBezTo>
                    <a:pt x="181300" y="590402"/>
                    <a:pt x="237268" y="572322"/>
                    <a:pt x="286519" y="553007"/>
                  </a:cubicBezTo>
                  <a:cubicBezTo>
                    <a:pt x="340561" y="531815"/>
                    <a:pt x="394652" y="510722"/>
                    <a:pt x="449090" y="490666"/>
                  </a:cubicBezTo>
                  <a:cubicBezTo>
                    <a:pt x="558014" y="450555"/>
                    <a:pt x="668666" y="414345"/>
                    <a:pt x="782283" y="389942"/>
                  </a:cubicBezTo>
                  <a:cubicBezTo>
                    <a:pt x="845711" y="376308"/>
                    <a:pt x="909929" y="366478"/>
                    <a:pt x="974641" y="361538"/>
                  </a:cubicBezTo>
                  <a:cubicBezTo>
                    <a:pt x="979976" y="361143"/>
                    <a:pt x="981409" y="354918"/>
                    <a:pt x="979976" y="350917"/>
                  </a:cubicBezTo>
                  <a:cubicBezTo>
                    <a:pt x="935271" y="227075"/>
                    <a:pt x="873622" y="109852"/>
                    <a:pt x="797350" y="2558"/>
                  </a:cubicBezTo>
                  <a:cubicBezTo>
                    <a:pt x="795868" y="483"/>
                    <a:pt x="792657" y="-356"/>
                    <a:pt x="790286" y="138"/>
                  </a:cubicBezTo>
                  <a:cubicBezTo>
                    <a:pt x="676570" y="23602"/>
                    <a:pt x="562805" y="47907"/>
                    <a:pt x="451510" y="81300"/>
                  </a:cubicBezTo>
                  <a:cubicBezTo>
                    <a:pt x="342833" y="113903"/>
                    <a:pt x="234551" y="155002"/>
                    <a:pt x="137286" y="214083"/>
                  </a:cubicBezTo>
                  <a:cubicBezTo>
                    <a:pt x="86355" y="245056"/>
                    <a:pt x="39230" y="282007"/>
                    <a:pt x="1834" y="328737"/>
                  </a:cubicBezTo>
                  <a:cubicBezTo>
                    <a:pt x="-5081" y="337382"/>
                    <a:pt x="9294" y="346866"/>
                    <a:pt x="16160" y="338271"/>
                  </a:cubicBezTo>
                  <a:cubicBezTo>
                    <a:pt x="83392" y="254541"/>
                    <a:pt x="183078" y="202375"/>
                    <a:pt x="279850" y="160387"/>
                  </a:cubicBezTo>
                  <a:cubicBezTo>
                    <a:pt x="384526" y="114990"/>
                    <a:pt x="494487" y="82633"/>
                    <a:pt x="605288" y="56106"/>
                  </a:cubicBezTo>
                  <a:cubicBezTo>
                    <a:pt x="667629" y="41188"/>
                    <a:pt x="730316" y="27949"/>
                    <a:pt x="793052" y="14957"/>
                  </a:cubicBezTo>
                  <a:cubicBezTo>
                    <a:pt x="790681" y="14167"/>
                    <a:pt x="788360" y="13327"/>
                    <a:pt x="785988" y="12537"/>
                  </a:cubicBezTo>
                  <a:cubicBezTo>
                    <a:pt x="861519" y="118645"/>
                    <a:pt x="922230" y="234979"/>
                    <a:pt x="966540" y="357438"/>
                  </a:cubicBezTo>
                  <a:cubicBezTo>
                    <a:pt x="968318" y="353881"/>
                    <a:pt x="970097" y="350374"/>
                    <a:pt x="971875" y="346818"/>
                  </a:cubicBezTo>
                  <a:cubicBezTo>
                    <a:pt x="854109" y="355808"/>
                    <a:pt x="738368" y="381397"/>
                    <a:pt x="625492" y="415481"/>
                  </a:cubicBezTo>
                  <a:cubicBezTo>
                    <a:pt x="512764" y="449566"/>
                    <a:pt x="402704" y="491703"/>
                    <a:pt x="293138" y="534779"/>
                  </a:cubicBezTo>
                  <a:cubicBezTo>
                    <a:pt x="237268" y="556712"/>
                    <a:pt x="173791" y="576373"/>
                    <a:pt x="136545" y="626710"/>
                  </a:cubicBezTo>
                  <a:cubicBezTo>
                    <a:pt x="140694" y="627006"/>
                    <a:pt x="144844" y="627253"/>
                    <a:pt x="148944" y="627550"/>
                  </a:cubicBezTo>
                  <a:cubicBezTo>
                    <a:pt x="109227" y="523813"/>
                    <a:pt x="66547" y="420817"/>
                    <a:pt x="17741" y="320982"/>
                  </a:cubicBezTo>
                  <a:cubicBezTo>
                    <a:pt x="14234" y="313720"/>
                    <a:pt x="3317" y="319104"/>
                    <a:pt x="6577" y="326416"/>
                  </a:cubicBezTo>
                  <a:lnTo>
                    <a:pt x="6577" y="32641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4" name="任意多边形: 形状 263"/>
            <p:cNvSpPr/>
            <p:nvPr/>
          </p:nvSpPr>
          <p:spPr>
            <a:xfrm>
              <a:off x="7511660" y="5816807"/>
              <a:ext cx="613421" cy="533991"/>
            </a:xfrm>
            <a:custGeom>
              <a:avLst/>
              <a:gdLst>
                <a:gd name="connsiteX0" fmla="*/ 119055 w 613421"/>
                <a:gd name="connsiteY0" fmla="*/ 67847 h 533991"/>
                <a:gd name="connsiteX1" fmla="*/ 9390 w 613421"/>
                <a:gd name="connsiteY1" fmla="*/ 185910 h 533991"/>
                <a:gd name="connsiteX2" fmla="*/ 30089 w 613421"/>
                <a:gd name="connsiteY2" fmla="*/ 361620 h 533991"/>
                <a:gd name="connsiteX3" fmla="*/ 312846 w 613421"/>
                <a:gd name="connsiteY3" fmla="*/ 533922 h 533991"/>
                <a:gd name="connsiteX4" fmla="*/ 476948 w 613421"/>
                <a:gd name="connsiteY4" fmla="*/ 484277 h 533991"/>
                <a:gd name="connsiteX5" fmla="*/ 555640 w 613421"/>
                <a:gd name="connsiteY5" fmla="*/ 417342 h 533991"/>
                <a:gd name="connsiteX6" fmla="*/ 604594 w 613421"/>
                <a:gd name="connsiteY6" fmla="*/ 345615 h 533991"/>
                <a:gd name="connsiteX7" fmla="*/ 574263 w 613421"/>
                <a:gd name="connsiteY7" fmla="*/ 173066 h 533991"/>
                <a:gd name="connsiteX8" fmla="*/ 458671 w 613421"/>
                <a:gd name="connsiteY8" fmla="*/ 49076 h 533991"/>
                <a:gd name="connsiteX9" fmla="*/ 287158 w 613421"/>
                <a:gd name="connsiteY9" fmla="*/ 121 h 533991"/>
                <a:gd name="connsiteX10" fmla="*/ 235932 w 613421"/>
                <a:gd name="connsiteY10" fmla="*/ 813 h 533991"/>
                <a:gd name="connsiteX11" fmla="*/ 186484 w 613421"/>
                <a:gd name="connsiteY11" fmla="*/ 5506 h 533991"/>
                <a:gd name="connsiteX12" fmla="*/ 140395 w 613421"/>
                <a:gd name="connsiteY12" fmla="*/ 29267 h 533991"/>
                <a:gd name="connsiteX13" fmla="*/ 95689 w 613421"/>
                <a:gd name="connsiteY13" fmla="*/ 60734 h 533991"/>
                <a:gd name="connsiteX14" fmla="*/ 50638 w 613421"/>
                <a:gd name="connsiteY14" fmla="*/ 94374 h 533991"/>
                <a:gd name="connsiteX15" fmla="*/ 58245 w 613421"/>
                <a:gd name="connsiteY15" fmla="*/ 105736 h 533991"/>
                <a:gd name="connsiteX16" fmla="*/ 143014 w 613421"/>
                <a:gd name="connsiteY16" fmla="*/ 47149 h 533991"/>
                <a:gd name="connsiteX17" fmla="*/ 187867 w 613421"/>
                <a:gd name="connsiteY17" fmla="*/ 21412 h 533991"/>
                <a:gd name="connsiteX18" fmla="*/ 237760 w 613421"/>
                <a:gd name="connsiteY18" fmla="*/ 16127 h 533991"/>
                <a:gd name="connsiteX19" fmla="*/ 411989 w 613421"/>
                <a:gd name="connsiteY19" fmla="*/ 41072 h 533991"/>
                <a:gd name="connsiteX20" fmla="*/ 534646 w 613421"/>
                <a:gd name="connsiteY20" fmla="*/ 141105 h 533991"/>
                <a:gd name="connsiteX21" fmla="*/ 576041 w 613421"/>
                <a:gd name="connsiteY21" fmla="*/ 210609 h 533991"/>
                <a:gd name="connsiteX22" fmla="*/ 598123 w 613421"/>
                <a:gd name="connsiteY22" fmla="*/ 294932 h 533991"/>
                <a:gd name="connsiteX23" fmla="*/ 511428 w 613421"/>
                <a:gd name="connsiteY23" fmla="*/ 438336 h 533991"/>
                <a:gd name="connsiteX24" fmla="*/ 356070 w 613421"/>
                <a:gd name="connsiteY24" fmla="*/ 515003 h 533991"/>
                <a:gd name="connsiteX25" fmla="*/ 194536 w 613421"/>
                <a:gd name="connsiteY25" fmla="*/ 497516 h 533991"/>
                <a:gd name="connsiteX26" fmla="*/ 67335 w 613421"/>
                <a:gd name="connsiteY26" fmla="*/ 396199 h 533991"/>
                <a:gd name="connsiteX27" fmla="*/ 13589 w 613421"/>
                <a:gd name="connsiteY27" fmla="*/ 231801 h 533991"/>
                <a:gd name="connsiteX28" fmla="*/ 86600 w 613421"/>
                <a:gd name="connsiteY28" fmla="*/ 93830 h 533991"/>
                <a:gd name="connsiteX29" fmla="*/ 120241 w 613421"/>
                <a:gd name="connsiteY29" fmla="*/ 70613 h 533991"/>
                <a:gd name="connsiteX30" fmla="*/ 119055 w 613421"/>
                <a:gd name="connsiteY30" fmla="*/ 67847 h 533991"/>
                <a:gd name="connsiteX31" fmla="*/ 119055 w 613421"/>
                <a:gd name="connsiteY31" fmla="*/ 67847 h 53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13421" h="533991">
                  <a:moveTo>
                    <a:pt x="119055" y="67847"/>
                  </a:moveTo>
                  <a:cubicBezTo>
                    <a:pt x="69064" y="92052"/>
                    <a:pt x="27717" y="132608"/>
                    <a:pt x="9390" y="185910"/>
                  </a:cubicBezTo>
                  <a:cubicBezTo>
                    <a:pt x="-10468" y="243656"/>
                    <a:pt x="3413" y="308369"/>
                    <a:pt x="30089" y="361620"/>
                  </a:cubicBezTo>
                  <a:cubicBezTo>
                    <a:pt x="83192" y="467679"/>
                    <a:pt x="193943" y="536491"/>
                    <a:pt x="312846" y="533922"/>
                  </a:cubicBezTo>
                  <a:cubicBezTo>
                    <a:pt x="370692" y="532688"/>
                    <a:pt x="428439" y="516040"/>
                    <a:pt x="476948" y="484277"/>
                  </a:cubicBezTo>
                  <a:cubicBezTo>
                    <a:pt x="505747" y="465407"/>
                    <a:pt x="531879" y="442190"/>
                    <a:pt x="555640" y="417342"/>
                  </a:cubicBezTo>
                  <a:cubicBezTo>
                    <a:pt x="575745" y="396347"/>
                    <a:pt x="594072" y="372982"/>
                    <a:pt x="604594" y="345615"/>
                  </a:cubicBezTo>
                  <a:cubicBezTo>
                    <a:pt x="626873" y="287868"/>
                    <a:pt x="603359" y="223996"/>
                    <a:pt x="574263" y="173066"/>
                  </a:cubicBezTo>
                  <a:cubicBezTo>
                    <a:pt x="545958" y="123618"/>
                    <a:pt x="506587" y="80097"/>
                    <a:pt x="458671" y="49076"/>
                  </a:cubicBezTo>
                  <a:cubicBezTo>
                    <a:pt x="406802" y="15534"/>
                    <a:pt x="348561" y="1257"/>
                    <a:pt x="287158" y="121"/>
                  </a:cubicBezTo>
                  <a:cubicBezTo>
                    <a:pt x="270067" y="-225"/>
                    <a:pt x="253024" y="220"/>
                    <a:pt x="235932" y="813"/>
                  </a:cubicBezTo>
                  <a:cubicBezTo>
                    <a:pt x="219433" y="1356"/>
                    <a:pt x="202588" y="1455"/>
                    <a:pt x="186484" y="5506"/>
                  </a:cubicBezTo>
                  <a:cubicBezTo>
                    <a:pt x="169244" y="9853"/>
                    <a:pt x="154771" y="19189"/>
                    <a:pt x="140395" y="29267"/>
                  </a:cubicBezTo>
                  <a:cubicBezTo>
                    <a:pt x="125477" y="39739"/>
                    <a:pt x="110608" y="50261"/>
                    <a:pt x="95689" y="60734"/>
                  </a:cubicBezTo>
                  <a:cubicBezTo>
                    <a:pt x="80327" y="71552"/>
                    <a:pt x="65211" y="82518"/>
                    <a:pt x="50638" y="94374"/>
                  </a:cubicBezTo>
                  <a:cubicBezTo>
                    <a:pt x="44760" y="99165"/>
                    <a:pt x="51527" y="109836"/>
                    <a:pt x="58245" y="105736"/>
                  </a:cubicBezTo>
                  <a:cubicBezTo>
                    <a:pt x="87539" y="87754"/>
                    <a:pt x="115103" y="67106"/>
                    <a:pt x="143014" y="47149"/>
                  </a:cubicBezTo>
                  <a:cubicBezTo>
                    <a:pt x="156993" y="37121"/>
                    <a:pt x="171072" y="26155"/>
                    <a:pt x="187867" y="21412"/>
                  </a:cubicBezTo>
                  <a:cubicBezTo>
                    <a:pt x="204021" y="16868"/>
                    <a:pt x="221113" y="16670"/>
                    <a:pt x="237760" y="16127"/>
                  </a:cubicBezTo>
                  <a:cubicBezTo>
                    <a:pt x="297434" y="14150"/>
                    <a:pt x="356712" y="16127"/>
                    <a:pt x="411989" y="41072"/>
                  </a:cubicBezTo>
                  <a:cubicBezTo>
                    <a:pt x="460646" y="63006"/>
                    <a:pt x="502438" y="98820"/>
                    <a:pt x="534646" y="141105"/>
                  </a:cubicBezTo>
                  <a:cubicBezTo>
                    <a:pt x="551046" y="162594"/>
                    <a:pt x="564878" y="186008"/>
                    <a:pt x="576041" y="210609"/>
                  </a:cubicBezTo>
                  <a:cubicBezTo>
                    <a:pt x="587996" y="236987"/>
                    <a:pt x="597777" y="265688"/>
                    <a:pt x="598123" y="294932"/>
                  </a:cubicBezTo>
                  <a:cubicBezTo>
                    <a:pt x="598815" y="355298"/>
                    <a:pt x="553714" y="400991"/>
                    <a:pt x="511428" y="438336"/>
                  </a:cubicBezTo>
                  <a:cubicBezTo>
                    <a:pt x="466821" y="477756"/>
                    <a:pt x="415052" y="505074"/>
                    <a:pt x="356070" y="515003"/>
                  </a:cubicBezTo>
                  <a:cubicBezTo>
                    <a:pt x="301929" y="524092"/>
                    <a:pt x="245367" y="518461"/>
                    <a:pt x="194536" y="497516"/>
                  </a:cubicBezTo>
                  <a:cubicBezTo>
                    <a:pt x="143705" y="476571"/>
                    <a:pt x="99592" y="440560"/>
                    <a:pt x="67335" y="396199"/>
                  </a:cubicBezTo>
                  <a:cubicBezTo>
                    <a:pt x="33596" y="349765"/>
                    <a:pt x="10181" y="289844"/>
                    <a:pt x="13589" y="231801"/>
                  </a:cubicBezTo>
                  <a:cubicBezTo>
                    <a:pt x="16800" y="177660"/>
                    <a:pt x="46390" y="128903"/>
                    <a:pt x="86600" y="93830"/>
                  </a:cubicBezTo>
                  <a:cubicBezTo>
                    <a:pt x="96924" y="84791"/>
                    <a:pt x="108187" y="77183"/>
                    <a:pt x="120241" y="70613"/>
                  </a:cubicBezTo>
                  <a:cubicBezTo>
                    <a:pt x="122069" y="69625"/>
                    <a:pt x="120784" y="66958"/>
                    <a:pt x="119055" y="67847"/>
                  </a:cubicBezTo>
                  <a:lnTo>
                    <a:pt x="119055" y="6784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5" name="任意多边形: 形状 264"/>
            <p:cNvSpPr/>
            <p:nvPr/>
          </p:nvSpPr>
          <p:spPr>
            <a:xfrm>
              <a:off x="6805235" y="5305743"/>
              <a:ext cx="368036" cy="394693"/>
            </a:xfrm>
            <a:custGeom>
              <a:avLst/>
              <a:gdLst>
                <a:gd name="connsiteX0" fmla="*/ 63359 w 368036"/>
                <a:gd name="connsiteY0" fmla="*/ 46937 h 394693"/>
                <a:gd name="connsiteX1" fmla="*/ 6748 w 368036"/>
                <a:gd name="connsiteY1" fmla="*/ 128741 h 394693"/>
                <a:gd name="connsiteX2" fmla="*/ 8131 w 368036"/>
                <a:gd name="connsiteY2" fmla="*/ 229663 h 394693"/>
                <a:gd name="connsiteX3" fmla="*/ 78474 w 368036"/>
                <a:gd name="connsiteY3" fmla="*/ 333795 h 394693"/>
                <a:gd name="connsiteX4" fmla="*/ 176976 w 368036"/>
                <a:gd name="connsiteY4" fmla="*/ 392381 h 394693"/>
                <a:gd name="connsiteX5" fmla="*/ 285257 w 368036"/>
                <a:gd name="connsiteY5" fmla="*/ 360618 h 394693"/>
                <a:gd name="connsiteX6" fmla="*/ 353526 w 368036"/>
                <a:gd name="connsiteY6" fmla="*/ 268638 h 394693"/>
                <a:gd name="connsiteX7" fmla="*/ 361380 w 368036"/>
                <a:gd name="connsiteY7" fmla="*/ 158479 h 394693"/>
                <a:gd name="connsiteX8" fmla="*/ 296767 w 368036"/>
                <a:gd name="connsiteY8" fmla="*/ 65214 h 394693"/>
                <a:gd name="connsiteX9" fmla="*/ 183249 w 368036"/>
                <a:gd name="connsiteY9" fmla="*/ 4059 h 394693"/>
                <a:gd name="connsiteX10" fmla="*/ 60346 w 368036"/>
                <a:gd name="connsiteY10" fmla="*/ 36860 h 394693"/>
                <a:gd name="connsiteX11" fmla="*/ 72448 w 368036"/>
                <a:gd name="connsiteY11" fmla="*/ 47382 h 394693"/>
                <a:gd name="connsiteX12" fmla="*/ 174258 w 368036"/>
                <a:gd name="connsiteY12" fmla="*/ 20805 h 394693"/>
                <a:gd name="connsiteX13" fmla="*/ 267919 w 368036"/>
                <a:gd name="connsiteY13" fmla="*/ 64869 h 394693"/>
                <a:gd name="connsiteX14" fmla="*/ 346412 w 368036"/>
                <a:gd name="connsiteY14" fmla="*/ 241864 h 394693"/>
                <a:gd name="connsiteX15" fmla="*/ 297459 w 368036"/>
                <a:gd name="connsiteY15" fmla="*/ 326879 h 394693"/>
                <a:gd name="connsiteX16" fmla="*/ 198513 w 368036"/>
                <a:gd name="connsiteY16" fmla="*/ 380476 h 394693"/>
                <a:gd name="connsiteX17" fmla="*/ 103717 w 368036"/>
                <a:gd name="connsiteY17" fmla="*/ 338389 h 394693"/>
                <a:gd name="connsiteX18" fmla="*/ 29965 w 368036"/>
                <a:gd name="connsiteY18" fmla="*/ 246458 h 394693"/>
                <a:gd name="connsiteX19" fmla="*/ 16875 w 368036"/>
                <a:gd name="connsiteY19" fmla="*/ 142622 h 394693"/>
                <a:gd name="connsiteX20" fmla="*/ 65335 w 368036"/>
                <a:gd name="connsiteY20" fmla="*/ 49259 h 394693"/>
                <a:gd name="connsiteX21" fmla="*/ 63359 w 368036"/>
                <a:gd name="connsiteY21" fmla="*/ 46937 h 394693"/>
                <a:gd name="connsiteX22" fmla="*/ 63359 w 368036"/>
                <a:gd name="connsiteY22" fmla="*/ 46937 h 39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68036" h="394693">
                  <a:moveTo>
                    <a:pt x="63359" y="46937"/>
                  </a:moveTo>
                  <a:cubicBezTo>
                    <a:pt x="36288" y="68722"/>
                    <a:pt x="16381" y="95002"/>
                    <a:pt x="6748" y="128741"/>
                  </a:cubicBezTo>
                  <a:cubicBezTo>
                    <a:pt x="-2539" y="161443"/>
                    <a:pt x="-2391" y="197257"/>
                    <a:pt x="8131" y="229663"/>
                  </a:cubicBezTo>
                  <a:cubicBezTo>
                    <a:pt x="21073" y="269527"/>
                    <a:pt x="49428" y="304254"/>
                    <a:pt x="78474" y="333795"/>
                  </a:cubicBezTo>
                  <a:cubicBezTo>
                    <a:pt x="105644" y="361458"/>
                    <a:pt x="138296" y="384774"/>
                    <a:pt x="176976" y="392381"/>
                  </a:cubicBezTo>
                  <a:cubicBezTo>
                    <a:pt x="217285" y="400334"/>
                    <a:pt x="254729" y="387293"/>
                    <a:pt x="285257" y="360618"/>
                  </a:cubicBezTo>
                  <a:cubicBezTo>
                    <a:pt x="313809" y="335721"/>
                    <a:pt x="338213" y="303316"/>
                    <a:pt x="353526" y="268638"/>
                  </a:cubicBezTo>
                  <a:cubicBezTo>
                    <a:pt x="368889" y="233861"/>
                    <a:pt x="372939" y="195034"/>
                    <a:pt x="361380" y="158479"/>
                  </a:cubicBezTo>
                  <a:cubicBezTo>
                    <a:pt x="349772" y="121727"/>
                    <a:pt x="325566" y="90309"/>
                    <a:pt x="296767" y="65214"/>
                  </a:cubicBezTo>
                  <a:cubicBezTo>
                    <a:pt x="264658" y="37205"/>
                    <a:pt x="225090" y="13544"/>
                    <a:pt x="183249" y="4059"/>
                  </a:cubicBezTo>
                  <a:cubicBezTo>
                    <a:pt x="141013" y="-5524"/>
                    <a:pt x="88601" y="502"/>
                    <a:pt x="60346" y="36860"/>
                  </a:cubicBezTo>
                  <a:cubicBezTo>
                    <a:pt x="54615" y="44220"/>
                    <a:pt x="65680" y="53309"/>
                    <a:pt x="72448" y="47382"/>
                  </a:cubicBezTo>
                  <a:cubicBezTo>
                    <a:pt x="101247" y="22386"/>
                    <a:pt x="136864" y="13494"/>
                    <a:pt x="174258" y="20805"/>
                  </a:cubicBezTo>
                  <a:cubicBezTo>
                    <a:pt x="208096" y="27424"/>
                    <a:pt x="240205" y="44813"/>
                    <a:pt x="267919" y="64869"/>
                  </a:cubicBezTo>
                  <a:cubicBezTo>
                    <a:pt x="324035" y="105425"/>
                    <a:pt x="367012" y="170581"/>
                    <a:pt x="346412" y="241864"/>
                  </a:cubicBezTo>
                  <a:cubicBezTo>
                    <a:pt x="337224" y="273578"/>
                    <a:pt x="318898" y="302032"/>
                    <a:pt x="297459" y="326879"/>
                  </a:cubicBezTo>
                  <a:cubicBezTo>
                    <a:pt x="271920" y="356468"/>
                    <a:pt x="239465" y="381810"/>
                    <a:pt x="198513" y="380476"/>
                  </a:cubicBezTo>
                  <a:cubicBezTo>
                    <a:pt x="162699" y="379340"/>
                    <a:pt x="130146" y="361606"/>
                    <a:pt x="103717" y="338389"/>
                  </a:cubicBezTo>
                  <a:cubicBezTo>
                    <a:pt x="74819" y="312949"/>
                    <a:pt x="47304" y="280988"/>
                    <a:pt x="29965" y="246458"/>
                  </a:cubicBezTo>
                  <a:cubicBezTo>
                    <a:pt x="13861" y="214398"/>
                    <a:pt x="9712" y="177695"/>
                    <a:pt x="16875" y="142622"/>
                  </a:cubicBezTo>
                  <a:cubicBezTo>
                    <a:pt x="23790" y="108883"/>
                    <a:pt x="39944" y="72970"/>
                    <a:pt x="65335" y="49259"/>
                  </a:cubicBezTo>
                  <a:cubicBezTo>
                    <a:pt x="66915" y="47925"/>
                    <a:pt x="64939" y="45653"/>
                    <a:pt x="63359" y="46937"/>
                  </a:cubicBezTo>
                  <a:lnTo>
                    <a:pt x="63359" y="4693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6" name="任意多边形: 形状 265"/>
            <p:cNvSpPr/>
            <p:nvPr/>
          </p:nvSpPr>
          <p:spPr>
            <a:xfrm>
              <a:off x="7131593" y="5006560"/>
              <a:ext cx="467001" cy="233747"/>
            </a:xfrm>
            <a:custGeom>
              <a:avLst/>
              <a:gdLst>
                <a:gd name="connsiteX0" fmla="*/ 4493 w 467001"/>
                <a:gd name="connsiteY0" fmla="*/ 233047 h 233747"/>
                <a:gd name="connsiteX1" fmla="*/ 9927 w 467001"/>
                <a:gd name="connsiteY1" fmla="*/ 203111 h 233747"/>
                <a:gd name="connsiteX2" fmla="*/ 6074 w 467001"/>
                <a:gd name="connsiteY2" fmla="*/ 204988 h 233747"/>
                <a:gd name="connsiteX3" fmla="*/ 22820 w 467001"/>
                <a:gd name="connsiteY3" fmla="*/ 217437 h 233747"/>
                <a:gd name="connsiteX4" fmla="*/ 39072 w 467001"/>
                <a:gd name="connsiteY4" fmla="*/ 225291 h 233747"/>
                <a:gd name="connsiteX5" fmla="*/ 55917 w 467001"/>
                <a:gd name="connsiteY5" fmla="*/ 210768 h 233747"/>
                <a:gd name="connsiteX6" fmla="*/ 73305 w 467001"/>
                <a:gd name="connsiteY6" fmla="*/ 171694 h 233747"/>
                <a:gd name="connsiteX7" fmla="*/ 60116 w 467001"/>
                <a:gd name="connsiteY7" fmla="*/ 172534 h 233747"/>
                <a:gd name="connsiteX8" fmla="*/ 115096 w 467001"/>
                <a:gd name="connsiteY8" fmla="*/ 179943 h 233747"/>
                <a:gd name="connsiteX9" fmla="*/ 146959 w 467001"/>
                <a:gd name="connsiteY9" fmla="*/ 149415 h 233747"/>
                <a:gd name="connsiteX10" fmla="*/ 188404 w 467001"/>
                <a:gd name="connsiteY10" fmla="*/ 140078 h 233747"/>
                <a:gd name="connsiteX11" fmla="*/ 208114 w 467001"/>
                <a:gd name="connsiteY11" fmla="*/ 133608 h 233747"/>
                <a:gd name="connsiteX12" fmla="*/ 229800 w 467001"/>
                <a:gd name="connsiteY12" fmla="*/ 120665 h 233747"/>
                <a:gd name="connsiteX13" fmla="*/ 269023 w 467001"/>
                <a:gd name="connsiteY13" fmla="*/ 120961 h 233747"/>
                <a:gd name="connsiteX14" fmla="*/ 295105 w 467001"/>
                <a:gd name="connsiteY14" fmla="*/ 98633 h 233747"/>
                <a:gd name="connsiteX15" fmla="*/ 306763 w 467001"/>
                <a:gd name="connsiteY15" fmla="*/ 85691 h 233747"/>
                <a:gd name="connsiteX16" fmla="*/ 325040 w 467001"/>
                <a:gd name="connsiteY16" fmla="*/ 80554 h 233747"/>
                <a:gd name="connsiteX17" fmla="*/ 354482 w 467001"/>
                <a:gd name="connsiteY17" fmla="*/ 62622 h 233747"/>
                <a:gd name="connsiteX18" fmla="*/ 373550 w 467001"/>
                <a:gd name="connsiteY18" fmla="*/ 31896 h 233747"/>
                <a:gd name="connsiteX19" fmla="*/ 362337 w 467001"/>
                <a:gd name="connsiteY19" fmla="*/ 31204 h 233747"/>
                <a:gd name="connsiteX20" fmla="*/ 403584 w 467001"/>
                <a:gd name="connsiteY20" fmla="*/ 43505 h 233747"/>
                <a:gd name="connsiteX21" fmla="*/ 428827 w 467001"/>
                <a:gd name="connsiteY21" fmla="*/ 32093 h 233747"/>
                <a:gd name="connsiteX22" fmla="*/ 442116 w 467001"/>
                <a:gd name="connsiteY22" fmla="*/ 23399 h 233747"/>
                <a:gd name="connsiteX23" fmla="*/ 450266 w 467001"/>
                <a:gd name="connsiteY23" fmla="*/ 18607 h 233747"/>
                <a:gd name="connsiteX24" fmla="*/ 453082 w 467001"/>
                <a:gd name="connsiteY24" fmla="*/ 17175 h 233747"/>
                <a:gd name="connsiteX25" fmla="*/ 458071 w 467001"/>
                <a:gd name="connsiteY25" fmla="*/ 7987 h 233747"/>
                <a:gd name="connsiteX26" fmla="*/ 452539 w 467001"/>
                <a:gd name="connsiteY26" fmla="*/ 12778 h 233747"/>
                <a:gd name="connsiteX27" fmla="*/ 466617 w 467001"/>
                <a:gd name="connsiteY27" fmla="*/ 12185 h 233747"/>
                <a:gd name="connsiteX28" fmla="*/ 460640 w 467001"/>
                <a:gd name="connsiteY28" fmla="*/ 923 h 233747"/>
                <a:gd name="connsiteX29" fmla="*/ 444684 w 467001"/>
                <a:gd name="connsiteY29" fmla="*/ 3640 h 233747"/>
                <a:gd name="connsiteX30" fmla="*/ 374242 w 467001"/>
                <a:gd name="connsiteY30" fmla="*/ 20732 h 233747"/>
                <a:gd name="connsiteX31" fmla="*/ 363028 w 467001"/>
                <a:gd name="connsiteY31" fmla="*/ 20040 h 233747"/>
                <a:gd name="connsiteX32" fmla="*/ 346233 w 467001"/>
                <a:gd name="connsiteY32" fmla="*/ 43257 h 233747"/>
                <a:gd name="connsiteX33" fmla="*/ 329240 w 467001"/>
                <a:gd name="connsiteY33" fmla="*/ 64548 h 233747"/>
                <a:gd name="connsiteX34" fmla="*/ 310369 w 467001"/>
                <a:gd name="connsiteY34" fmla="*/ 65931 h 233747"/>
                <a:gd name="connsiteX35" fmla="*/ 296982 w 467001"/>
                <a:gd name="connsiteY35" fmla="*/ 73193 h 233747"/>
                <a:gd name="connsiteX36" fmla="*/ 274654 w 467001"/>
                <a:gd name="connsiteY36" fmla="*/ 98386 h 233747"/>
                <a:gd name="connsiteX37" fmla="*/ 263046 w 467001"/>
                <a:gd name="connsiteY37" fmla="*/ 106438 h 233747"/>
                <a:gd name="connsiteX38" fmla="*/ 243632 w 467001"/>
                <a:gd name="connsiteY38" fmla="*/ 105104 h 233747"/>
                <a:gd name="connsiteX39" fmla="*/ 208559 w 467001"/>
                <a:gd name="connsiteY39" fmla="*/ 114490 h 233747"/>
                <a:gd name="connsiteX40" fmla="*/ 189293 w 467001"/>
                <a:gd name="connsiteY40" fmla="*/ 124073 h 233747"/>
                <a:gd name="connsiteX41" fmla="*/ 167706 w 467001"/>
                <a:gd name="connsiteY41" fmla="*/ 125259 h 233747"/>
                <a:gd name="connsiteX42" fmla="*/ 133424 w 467001"/>
                <a:gd name="connsiteY42" fmla="*/ 140375 h 233747"/>
                <a:gd name="connsiteX43" fmla="*/ 102105 w 467001"/>
                <a:gd name="connsiteY43" fmla="*/ 169866 h 233747"/>
                <a:gd name="connsiteX44" fmla="*/ 72861 w 467001"/>
                <a:gd name="connsiteY44" fmla="*/ 166309 h 233747"/>
                <a:gd name="connsiteX45" fmla="*/ 59671 w 467001"/>
                <a:gd name="connsiteY45" fmla="*/ 167149 h 233747"/>
                <a:gd name="connsiteX46" fmla="*/ 46976 w 467001"/>
                <a:gd name="connsiteY46" fmla="*/ 197430 h 233747"/>
                <a:gd name="connsiteX47" fmla="*/ 39122 w 467001"/>
                <a:gd name="connsiteY47" fmla="*/ 212250 h 233747"/>
                <a:gd name="connsiteX48" fmla="*/ 33540 w 467001"/>
                <a:gd name="connsiteY48" fmla="*/ 209879 h 233747"/>
                <a:gd name="connsiteX49" fmla="*/ 5432 w 467001"/>
                <a:gd name="connsiteY49" fmla="*/ 196541 h 233747"/>
                <a:gd name="connsiteX50" fmla="*/ 2171 w 467001"/>
                <a:gd name="connsiteY50" fmla="*/ 199357 h 233747"/>
                <a:gd name="connsiteX51" fmla="*/ 3110 w 467001"/>
                <a:gd name="connsiteY51" fmla="*/ 233244 h 233747"/>
                <a:gd name="connsiteX52" fmla="*/ 4493 w 467001"/>
                <a:gd name="connsiteY52" fmla="*/ 233047 h 233747"/>
                <a:gd name="connsiteX53" fmla="*/ 4493 w 467001"/>
                <a:gd name="connsiteY53" fmla="*/ 233047 h 233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67001" h="233747">
                  <a:moveTo>
                    <a:pt x="4493" y="233047"/>
                  </a:moveTo>
                  <a:cubicBezTo>
                    <a:pt x="2764" y="222821"/>
                    <a:pt x="5234" y="212250"/>
                    <a:pt x="9927" y="203111"/>
                  </a:cubicBezTo>
                  <a:cubicBezTo>
                    <a:pt x="8643" y="203753"/>
                    <a:pt x="7358" y="204396"/>
                    <a:pt x="6074" y="204988"/>
                  </a:cubicBezTo>
                  <a:cubicBezTo>
                    <a:pt x="12397" y="205581"/>
                    <a:pt x="18275" y="213485"/>
                    <a:pt x="22820" y="217437"/>
                  </a:cubicBezTo>
                  <a:cubicBezTo>
                    <a:pt x="27463" y="221438"/>
                    <a:pt x="32650" y="225439"/>
                    <a:pt x="39072" y="225291"/>
                  </a:cubicBezTo>
                  <a:cubicBezTo>
                    <a:pt x="47865" y="225143"/>
                    <a:pt x="52558" y="218030"/>
                    <a:pt x="55917" y="210768"/>
                  </a:cubicBezTo>
                  <a:cubicBezTo>
                    <a:pt x="61895" y="197826"/>
                    <a:pt x="67427" y="184686"/>
                    <a:pt x="73305" y="171694"/>
                  </a:cubicBezTo>
                  <a:cubicBezTo>
                    <a:pt x="68909" y="171990"/>
                    <a:pt x="64512" y="172237"/>
                    <a:pt x="60116" y="172534"/>
                  </a:cubicBezTo>
                  <a:cubicBezTo>
                    <a:pt x="69650" y="194516"/>
                    <a:pt x="98449" y="191058"/>
                    <a:pt x="115096" y="179943"/>
                  </a:cubicBezTo>
                  <a:cubicBezTo>
                    <a:pt x="127397" y="171743"/>
                    <a:pt x="135498" y="158652"/>
                    <a:pt x="146959" y="149415"/>
                  </a:cubicBezTo>
                  <a:cubicBezTo>
                    <a:pt x="159605" y="139190"/>
                    <a:pt x="173338" y="141610"/>
                    <a:pt x="188404" y="140078"/>
                  </a:cubicBezTo>
                  <a:cubicBezTo>
                    <a:pt x="195419" y="139338"/>
                    <a:pt x="202038" y="137214"/>
                    <a:pt x="208114" y="133608"/>
                  </a:cubicBezTo>
                  <a:cubicBezTo>
                    <a:pt x="215178" y="129409"/>
                    <a:pt x="221748" y="122937"/>
                    <a:pt x="229800" y="120665"/>
                  </a:cubicBezTo>
                  <a:cubicBezTo>
                    <a:pt x="242693" y="117059"/>
                    <a:pt x="255685" y="125556"/>
                    <a:pt x="269023" y="120961"/>
                  </a:cubicBezTo>
                  <a:cubicBezTo>
                    <a:pt x="280286" y="117059"/>
                    <a:pt x="287893" y="107624"/>
                    <a:pt x="295105" y="98633"/>
                  </a:cubicBezTo>
                  <a:cubicBezTo>
                    <a:pt x="298711" y="94089"/>
                    <a:pt x="302268" y="89395"/>
                    <a:pt x="306763" y="85691"/>
                  </a:cubicBezTo>
                  <a:cubicBezTo>
                    <a:pt x="312543" y="80850"/>
                    <a:pt x="317779" y="80603"/>
                    <a:pt x="325040" y="80554"/>
                  </a:cubicBezTo>
                  <a:cubicBezTo>
                    <a:pt x="338477" y="80504"/>
                    <a:pt x="348060" y="74329"/>
                    <a:pt x="354482" y="62622"/>
                  </a:cubicBezTo>
                  <a:cubicBezTo>
                    <a:pt x="360262" y="52149"/>
                    <a:pt x="363177" y="38960"/>
                    <a:pt x="373550" y="31896"/>
                  </a:cubicBezTo>
                  <a:cubicBezTo>
                    <a:pt x="369796" y="31649"/>
                    <a:pt x="366091" y="31451"/>
                    <a:pt x="362337" y="31204"/>
                  </a:cubicBezTo>
                  <a:cubicBezTo>
                    <a:pt x="371969" y="43801"/>
                    <a:pt x="388715" y="46716"/>
                    <a:pt x="403584" y="43505"/>
                  </a:cubicBezTo>
                  <a:cubicBezTo>
                    <a:pt x="412772" y="41528"/>
                    <a:pt x="420973" y="37082"/>
                    <a:pt x="428827" y="32093"/>
                  </a:cubicBezTo>
                  <a:cubicBezTo>
                    <a:pt x="433273" y="29278"/>
                    <a:pt x="437620" y="26215"/>
                    <a:pt x="442116" y="23399"/>
                  </a:cubicBezTo>
                  <a:cubicBezTo>
                    <a:pt x="444783" y="21720"/>
                    <a:pt x="447500" y="20040"/>
                    <a:pt x="450266" y="18607"/>
                  </a:cubicBezTo>
                  <a:cubicBezTo>
                    <a:pt x="451205" y="18114"/>
                    <a:pt x="452144" y="17669"/>
                    <a:pt x="453082" y="17175"/>
                  </a:cubicBezTo>
                  <a:cubicBezTo>
                    <a:pt x="457182" y="16187"/>
                    <a:pt x="458862" y="13124"/>
                    <a:pt x="458071" y="7987"/>
                  </a:cubicBezTo>
                  <a:cubicBezTo>
                    <a:pt x="455157" y="6851"/>
                    <a:pt x="451847" y="9715"/>
                    <a:pt x="452539" y="12778"/>
                  </a:cubicBezTo>
                  <a:cubicBezTo>
                    <a:pt x="454317" y="20139"/>
                    <a:pt x="464493" y="18756"/>
                    <a:pt x="466617" y="12185"/>
                  </a:cubicBezTo>
                  <a:cubicBezTo>
                    <a:pt x="468149" y="7443"/>
                    <a:pt x="464888" y="2751"/>
                    <a:pt x="460640" y="923"/>
                  </a:cubicBezTo>
                  <a:cubicBezTo>
                    <a:pt x="455206" y="-1448"/>
                    <a:pt x="449525" y="1219"/>
                    <a:pt x="444684" y="3640"/>
                  </a:cubicBezTo>
                  <a:cubicBezTo>
                    <a:pt x="427296" y="12433"/>
                    <a:pt x="392865" y="45184"/>
                    <a:pt x="374242" y="20732"/>
                  </a:cubicBezTo>
                  <a:cubicBezTo>
                    <a:pt x="371426" y="17027"/>
                    <a:pt x="366388" y="17767"/>
                    <a:pt x="363028" y="20040"/>
                  </a:cubicBezTo>
                  <a:cubicBezTo>
                    <a:pt x="354779" y="25622"/>
                    <a:pt x="350284" y="34464"/>
                    <a:pt x="346233" y="43257"/>
                  </a:cubicBezTo>
                  <a:cubicBezTo>
                    <a:pt x="342577" y="51210"/>
                    <a:pt x="339070" y="62868"/>
                    <a:pt x="329240" y="64548"/>
                  </a:cubicBezTo>
                  <a:cubicBezTo>
                    <a:pt x="322966" y="65635"/>
                    <a:pt x="316643" y="64153"/>
                    <a:pt x="310369" y="65931"/>
                  </a:cubicBezTo>
                  <a:cubicBezTo>
                    <a:pt x="305429" y="67364"/>
                    <a:pt x="300983" y="69933"/>
                    <a:pt x="296982" y="73193"/>
                  </a:cubicBezTo>
                  <a:cubicBezTo>
                    <a:pt x="288189" y="80306"/>
                    <a:pt x="282508" y="90334"/>
                    <a:pt x="274654" y="98386"/>
                  </a:cubicBezTo>
                  <a:cubicBezTo>
                    <a:pt x="271394" y="101745"/>
                    <a:pt x="267639" y="105104"/>
                    <a:pt x="263046" y="106438"/>
                  </a:cubicBezTo>
                  <a:cubicBezTo>
                    <a:pt x="256722" y="108217"/>
                    <a:pt x="249905" y="106092"/>
                    <a:pt x="243632" y="105104"/>
                  </a:cubicBezTo>
                  <a:cubicBezTo>
                    <a:pt x="230047" y="102980"/>
                    <a:pt x="219723" y="106883"/>
                    <a:pt x="208559" y="114490"/>
                  </a:cubicBezTo>
                  <a:cubicBezTo>
                    <a:pt x="202483" y="118640"/>
                    <a:pt x="196703" y="122789"/>
                    <a:pt x="189293" y="124073"/>
                  </a:cubicBezTo>
                  <a:cubicBezTo>
                    <a:pt x="182180" y="125308"/>
                    <a:pt x="174869" y="124765"/>
                    <a:pt x="167706" y="125259"/>
                  </a:cubicBezTo>
                  <a:cubicBezTo>
                    <a:pt x="154418" y="126099"/>
                    <a:pt x="143204" y="131384"/>
                    <a:pt x="133424" y="140375"/>
                  </a:cubicBezTo>
                  <a:cubicBezTo>
                    <a:pt x="123100" y="149909"/>
                    <a:pt x="114949" y="163493"/>
                    <a:pt x="102105" y="169866"/>
                  </a:cubicBezTo>
                  <a:cubicBezTo>
                    <a:pt x="93213" y="174263"/>
                    <a:pt x="78146" y="177226"/>
                    <a:pt x="72861" y="166309"/>
                  </a:cubicBezTo>
                  <a:cubicBezTo>
                    <a:pt x="69996" y="160480"/>
                    <a:pt x="61993" y="161567"/>
                    <a:pt x="59671" y="167149"/>
                  </a:cubicBezTo>
                  <a:cubicBezTo>
                    <a:pt x="55522" y="177276"/>
                    <a:pt x="51224" y="187353"/>
                    <a:pt x="46976" y="197430"/>
                  </a:cubicBezTo>
                  <a:cubicBezTo>
                    <a:pt x="45642" y="200641"/>
                    <a:pt x="43073" y="211361"/>
                    <a:pt x="39122" y="212250"/>
                  </a:cubicBezTo>
                  <a:cubicBezTo>
                    <a:pt x="37096" y="212695"/>
                    <a:pt x="35071" y="210966"/>
                    <a:pt x="33540" y="209879"/>
                  </a:cubicBezTo>
                  <a:cubicBezTo>
                    <a:pt x="24203" y="203210"/>
                    <a:pt x="17930" y="195356"/>
                    <a:pt x="5432" y="196541"/>
                  </a:cubicBezTo>
                  <a:cubicBezTo>
                    <a:pt x="3999" y="196690"/>
                    <a:pt x="2567" y="198023"/>
                    <a:pt x="2171" y="199357"/>
                  </a:cubicBezTo>
                  <a:cubicBezTo>
                    <a:pt x="-1286" y="211064"/>
                    <a:pt x="-348" y="221685"/>
                    <a:pt x="3110" y="233244"/>
                  </a:cubicBezTo>
                  <a:cubicBezTo>
                    <a:pt x="3505" y="234035"/>
                    <a:pt x="4641" y="233837"/>
                    <a:pt x="4493" y="233047"/>
                  </a:cubicBezTo>
                  <a:lnTo>
                    <a:pt x="4493" y="23304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7" name="任意多边形: 形状 266"/>
            <p:cNvSpPr/>
            <p:nvPr/>
          </p:nvSpPr>
          <p:spPr>
            <a:xfrm>
              <a:off x="7198035" y="5161536"/>
              <a:ext cx="349799" cy="184717"/>
            </a:xfrm>
            <a:custGeom>
              <a:avLst/>
              <a:gdLst>
                <a:gd name="connsiteX0" fmla="*/ 3159 w 349799"/>
                <a:gd name="connsiteY0" fmla="*/ 184623 h 184717"/>
                <a:gd name="connsiteX1" fmla="*/ 37393 w 349799"/>
                <a:gd name="connsiteY1" fmla="*/ 163530 h 184717"/>
                <a:gd name="connsiteX2" fmla="*/ 50335 w 349799"/>
                <a:gd name="connsiteY2" fmla="*/ 148068 h 184717"/>
                <a:gd name="connsiteX3" fmla="*/ 63870 w 349799"/>
                <a:gd name="connsiteY3" fmla="*/ 129198 h 184717"/>
                <a:gd name="connsiteX4" fmla="*/ 78789 w 349799"/>
                <a:gd name="connsiteY4" fmla="*/ 135571 h 184717"/>
                <a:gd name="connsiteX5" fmla="*/ 91830 w 349799"/>
                <a:gd name="connsiteY5" fmla="*/ 142783 h 184717"/>
                <a:gd name="connsiteX6" fmla="*/ 120580 w 349799"/>
                <a:gd name="connsiteY6" fmla="*/ 133891 h 184717"/>
                <a:gd name="connsiteX7" fmla="*/ 143451 w 349799"/>
                <a:gd name="connsiteY7" fmla="*/ 99410 h 184717"/>
                <a:gd name="connsiteX8" fmla="*/ 158765 w 349799"/>
                <a:gd name="connsiteY8" fmla="*/ 88246 h 184717"/>
                <a:gd name="connsiteX9" fmla="*/ 177289 w 349799"/>
                <a:gd name="connsiteY9" fmla="*/ 93137 h 184717"/>
                <a:gd name="connsiteX10" fmla="*/ 244175 w 349799"/>
                <a:gd name="connsiteY10" fmla="*/ 68932 h 184717"/>
                <a:gd name="connsiteX11" fmla="*/ 292537 w 349799"/>
                <a:gd name="connsiteY11" fmla="*/ 39589 h 184717"/>
                <a:gd name="connsiteX12" fmla="*/ 345738 w 349799"/>
                <a:gd name="connsiteY12" fmla="*/ 14890 h 184717"/>
                <a:gd name="connsiteX13" fmla="*/ 340897 w 349799"/>
                <a:gd name="connsiteY13" fmla="*/ 367 h 184717"/>
                <a:gd name="connsiteX14" fmla="*/ 251783 w 349799"/>
                <a:gd name="connsiteY14" fmla="*/ 45220 h 184717"/>
                <a:gd name="connsiteX15" fmla="*/ 215030 w 349799"/>
                <a:gd name="connsiteY15" fmla="*/ 69821 h 184717"/>
                <a:gd name="connsiteX16" fmla="*/ 178722 w 349799"/>
                <a:gd name="connsiteY16" fmla="*/ 77675 h 184717"/>
                <a:gd name="connsiteX17" fmla="*/ 145230 w 349799"/>
                <a:gd name="connsiteY17" fmla="*/ 77527 h 184717"/>
                <a:gd name="connsiteX18" fmla="*/ 121074 w 349799"/>
                <a:gd name="connsiteY18" fmla="*/ 107660 h 184717"/>
                <a:gd name="connsiteX19" fmla="*/ 93756 w 349799"/>
                <a:gd name="connsiteY19" fmla="*/ 128358 h 184717"/>
                <a:gd name="connsiteX20" fmla="*/ 80962 w 349799"/>
                <a:gd name="connsiteY20" fmla="*/ 116453 h 184717"/>
                <a:gd name="connsiteX21" fmla="*/ 65747 w 349799"/>
                <a:gd name="connsiteY21" fmla="*/ 113687 h 184717"/>
                <a:gd name="connsiteX22" fmla="*/ 37985 w 349799"/>
                <a:gd name="connsiteY22" fmla="*/ 143474 h 184717"/>
                <a:gd name="connsiteX23" fmla="*/ 739 w 349799"/>
                <a:gd name="connsiteY23" fmla="*/ 180128 h 184717"/>
                <a:gd name="connsiteX24" fmla="*/ 3159 w 349799"/>
                <a:gd name="connsiteY24" fmla="*/ 184623 h 184717"/>
                <a:gd name="connsiteX25" fmla="*/ 3159 w 349799"/>
                <a:gd name="connsiteY25" fmla="*/ 184623 h 18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49799" h="184717">
                  <a:moveTo>
                    <a:pt x="3159" y="184623"/>
                  </a:moveTo>
                  <a:cubicBezTo>
                    <a:pt x="16349" y="180573"/>
                    <a:pt x="27759" y="173311"/>
                    <a:pt x="37393" y="163530"/>
                  </a:cubicBezTo>
                  <a:cubicBezTo>
                    <a:pt x="42085" y="158738"/>
                    <a:pt x="46482" y="153552"/>
                    <a:pt x="50335" y="148068"/>
                  </a:cubicBezTo>
                  <a:cubicBezTo>
                    <a:pt x="54534" y="142091"/>
                    <a:pt x="57794" y="133545"/>
                    <a:pt x="63870" y="129198"/>
                  </a:cubicBezTo>
                  <a:cubicBezTo>
                    <a:pt x="71576" y="123715"/>
                    <a:pt x="74194" y="130433"/>
                    <a:pt x="78789" y="135571"/>
                  </a:cubicBezTo>
                  <a:cubicBezTo>
                    <a:pt x="82197" y="139374"/>
                    <a:pt x="86841" y="141795"/>
                    <a:pt x="91830" y="142783"/>
                  </a:cubicBezTo>
                  <a:cubicBezTo>
                    <a:pt x="102055" y="144759"/>
                    <a:pt x="112972" y="140757"/>
                    <a:pt x="120580" y="133891"/>
                  </a:cubicBezTo>
                  <a:cubicBezTo>
                    <a:pt x="131102" y="124357"/>
                    <a:pt x="135054" y="110476"/>
                    <a:pt x="143451" y="99410"/>
                  </a:cubicBezTo>
                  <a:cubicBezTo>
                    <a:pt x="147156" y="94471"/>
                    <a:pt x="152491" y="89382"/>
                    <a:pt x="158765" y="88246"/>
                  </a:cubicBezTo>
                  <a:cubicBezTo>
                    <a:pt x="165236" y="87011"/>
                    <a:pt x="171213" y="91556"/>
                    <a:pt x="177289" y="93137"/>
                  </a:cubicBezTo>
                  <a:cubicBezTo>
                    <a:pt x="202285" y="99509"/>
                    <a:pt x="224860" y="82269"/>
                    <a:pt x="244175" y="68932"/>
                  </a:cubicBezTo>
                  <a:cubicBezTo>
                    <a:pt x="259686" y="58212"/>
                    <a:pt x="275889" y="48431"/>
                    <a:pt x="292537" y="39589"/>
                  </a:cubicBezTo>
                  <a:cubicBezTo>
                    <a:pt x="309875" y="30351"/>
                    <a:pt x="328004" y="23189"/>
                    <a:pt x="345738" y="14890"/>
                  </a:cubicBezTo>
                  <a:cubicBezTo>
                    <a:pt x="353395" y="11284"/>
                    <a:pt x="349345" y="-2400"/>
                    <a:pt x="340897" y="367"/>
                  </a:cubicBezTo>
                  <a:cubicBezTo>
                    <a:pt x="309579" y="10542"/>
                    <a:pt x="279396" y="27536"/>
                    <a:pt x="251783" y="45220"/>
                  </a:cubicBezTo>
                  <a:cubicBezTo>
                    <a:pt x="239384" y="53173"/>
                    <a:pt x="227725" y="62362"/>
                    <a:pt x="215030" y="69821"/>
                  </a:cubicBezTo>
                  <a:cubicBezTo>
                    <a:pt x="204113" y="76243"/>
                    <a:pt x="191467" y="81874"/>
                    <a:pt x="178722" y="77675"/>
                  </a:cubicBezTo>
                  <a:cubicBezTo>
                    <a:pt x="166570" y="73625"/>
                    <a:pt x="157234" y="70265"/>
                    <a:pt x="145230" y="77527"/>
                  </a:cubicBezTo>
                  <a:cubicBezTo>
                    <a:pt x="133522" y="84591"/>
                    <a:pt x="127446" y="96101"/>
                    <a:pt x="121074" y="107660"/>
                  </a:cubicBezTo>
                  <a:cubicBezTo>
                    <a:pt x="115887" y="117046"/>
                    <a:pt x="106896" y="131618"/>
                    <a:pt x="93756" y="128358"/>
                  </a:cubicBezTo>
                  <a:cubicBezTo>
                    <a:pt x="87680" y="126876"/>
                    <a:pt x="85852" y="119862"/>
                    <a:pt x="80962" y="116453"/>
                  </a:cubicBezTo>
                  <a:cubicBezTo>
                    <a:pt x="76565" y="113391"/>
                    <a:pt x="70934" y="112600"/>
                    <a:pt x="65747" y="113687"/>
                  </a:cubicBezTo>
                  <a:cubicBezTo>
                    <a:pt x="50878" y="116799"/>
                    <a:pt x="45642" y="132360"/>
                    <a:pt x="37985" y="143474"/>
                  </a:cubicBezTo>
                  <a:cubicBezTo>
                    <a:pt x="28056" y="157948"/>
                    <a:pt x="14373" y="169260"/>
                    <a:pt x="739" y="180128"/>
                  </a:cubicBezTo>
                  <a:cubicBezTo>
                    <a:pt x="-1040" y="181560"/>
                    <a:pt x="640" y="185364"/>
                    <a:pt x="3159" y="184623"/>
                  </a:cubicBezTo>
                  <a:lnTo>
                    <a:pt x="3159" y="18462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8" name="任意多边形: 形状 267"/>
            <p:cNvSpPr/>
            <p:nvPr/>
          </p:nvSpPr>
          <p:spPr>
            <a:xfrm>
              <a:off x="7245317" y="5182540"/>
              <a:ext cx="442936" cy="250437"/>
            </a:xfrm>
            <a:custGeom>
              <a:avLst/>
              <a:gdLst>
                <a:gd name="connsiteX0" fmla="*/ 6609 w 442936"/>
                <a:gd name="connsiteY0" fmla="*/ 230258 h 250437"/>
                <a:gd name="connsiteX1" fmla="*/ 4732 w 442936"/>
                <a:gd name="connsiteY1" fmla="*/ 249721 h 250437"/>
                <a:gd name="connsiteX2" fmla="*/ 10462 w 442936"/>
                <a:gd name="connsiteY2" fmla="*/ 248585 h 250437"/>
                <a:gd name="connsiteX3" fmla="*/ 72062 w 442936"/>
                <a:gd name="connsiteY3" fmla="*/ 198741 h 250437"/>
                <a:gd name="connsiteX4" fmla="*/ 111779 w 442936"/>
                <a:gd name="connsiteY4" fmla="*/ 194098 h 250437"/>
                <a:gd name="connsiteX5" fmla="*/ 143048 w 442936"/>
                <a:gd name="connsiteY5" fmla="*/ 178587 h 250437"/>
                <a:gd name="connsiteX6" fmla="*/ 152632 w 442936"/>
                <a:gd name="connsiteY6" fmla="*/ 166237 h 250437"/>
                <a:gd name="connsiteX7" fmla="*/ 171601 w 442936"/>
                <a:gd name="connsiteY7" fmla="*/ 162138 h 250437"/>
                <a:gd name="connsiteX8" fmla="*/ 202672 w 442936"/>
                <a:gd name="connsiteY8" fmla="*/ 152702 h 250437"/>
                <a:gd name="connsiteX9" fmla="*/ 229694 w 442936"/>
                <a:gd name="connsiteY9" fmla="*/ 129781 h 250437"/>
                <a:gd name="connsiteX10" fmla="*/ 257505 w 442936"/>
                <a:gd name="connsiteY10" fmla="*/ 115949 h 250437"/>
                <a:gd name="connsiteX11" fmla="*/ 278153 w 442936"/>
                <a:gd name="connsiteY11" fmla="*/ 118074 h 250437"/>
                <a:gd name="connsiteX12" fmla="*/ 296481 w 442936"/>
                <a:gd name="connsiteY12" fmla="*/ 107849 h 250437"/>
                <a:gd name="connsiteX13" fmla="*/ 310114 w 442936"/>
                <a:gd name="connsiteY13" fmla="*/ 84878 h 250437"/>
                <a:gd name="connsiteX14" fmla="*/ 324144 w 442936"/>
                <a:gd name="connsiteY14" fmla="*/ 60425 h 250437"/>
                <a:gd name="connsiteX15" fmla="*/ 308583 w 442936"/>
                <a:gd name="connsiteY15" fmla="*/ 55091 h 250437"/>
                <a:gd name="connsiteX16" fmla="*/ 319500 w 442936"/>
                <a:gd name="connsiteY16" fmla="*/ 89422 h 250437"/>
                <a:gd name="connsiteX17" fmla="*/ 332937 w 442936"/>
                <a:gd name="connsiteY17" fmla="*/ 88484 h 250437"/>
                <a:gd name="connsiteX18" fmla="*/ 375321 w 442936"/>
                <a:gd name="connsiteY18" fmla="*/ 34096 h 250437"/>
                <a:gd name="connsiteX19" fmla="*/ 359859 w 442936"/>
                <a:gd name="connsiteY19" fmla="*/ 30935 h 250437"/>
                <a:gd name="connsiteX20" fmla="*/ 406936 w 442936"/>
                <a:gd name="connsiteY20" fmla="*/ 56276 h 250437"/>
                <a:gd name="connsiteX21" fmla="*/ 432277 w 442936"/>
                <a:gd name="connsiteY21" fmla="*/ 35973 h 250437"/>
                <a:gd name="connsiteX22" fmla="*/ 442453 w 442936"/>
                <a:gd name="connsiteY22" fmla="*/ 4259 h 250437"/>
                <a:gd name="connsiteX23" fmla="*/ 433759 w 442936"/>
                <a:gd name="connsiteY23" fmla="*/ 1295 h 250437"/>
                <a:gd name="connsiteX24" fmla="*/ 408072 w 442936"/>
                <a:gd name="connsiteY24" fmla="*/ 36813 h 250437"/>
                <a:gd name="connsiteX25" fmla="*/ 376654 w 442936"/>
                <a:gd name="connsiteY25" fmla="*/ 27773 h 250437"/>
                <a:gd name="connsiteX26" fmla="*/ 361193 w 442936"/>
                <a:gd name="connsiteY26" fmla="*/ 24611 h 250437"/>
                <a:gd name="connsiteX27" fmla="*/ 318858 w 442936"/>
                <a:gd name="connsiteY27" fmla="*/ 79049 h 250437"/>
                <a:gd name="connsiteX28" fmla="*/ 332295 w 442936"/>
                <a:gd name="connsiteY28" fmla="*/ 78110 h 250437"/>
                <a:gd name="connsiteX29" fmla="*/ 325576 w 442936"/>
                <a:gd name="connsiteY29" fmla="*/ 56276 h 250437"/>
                <a:gd name="connsiteX30" fmla="*/ 310016 w 442936"/>
                <a:gd name="connsiteY30" fmla="*/ 50941 h 250437"/>
                <a:gd name="connsiteX31" fmla="*/ 285316 w 442936"/>
                <a:gd name="connsiteY31" fmla="*/ 94017 h 250437"/>
                <a:gd name="connsiteX32" fmla="*/ 268521 w 442936"/>
                <a:gd name="connsiteY32" fmla="*/ 100340 h 250437"/>
                <a:gd name="connsiteX33" fmla="*/ 250391 w 442936"/>
                <a:gd name="connsiteY33" fmla="*/ 99599 h 250437"/>
                <a:gd name="connsiteX34" fmla="*/ 195312 w 442936"/>
                <a:gd name="connsiteY34" fmla="*/ 137982 h 250437"/>
                <a:gd name="connsiteX35" fmla="*/ 180640 w 442936"/>
                <a:gd name="connsiteY35" fmla="*/ 145292 h 250437"/>
                <a:gd name="connsiteX36" fmla="*/ 161573 w 442936"/>
                <a:gd name="connsiteY36" fmla="*/ 145737 h 250437"/>
                <a:gd name="connsiteX37" fmla="*/ 134552 w 442936"/>
                <a:gd name="connsiteY37" fmla="*/ 163422 h 250437"/>
                <a:gd name="connsiteX38" fmla="*/ 123882 w 442936"/>
                <a:gd name="connsiteY38" fmla="*/ 176167 h 250437"/>
                <a:gd name="connsiteX39" fmla="*/ 101059 w 442936"/>
                <a:gd name="connsiteY39" fmla="*/ 179031 h 250437"/>
                <a:gd name="connsiteX40" fmla="*/ 64405 w 442936"/>
                <a:gd name="connsiteY40" fmla="*/ 186491 h 250437"/>
                <a:gd name="connsiteX41" fmla="*/ 3152 w 442936"/>
                <a:gd name="connsiteY41" fmla="*/ 244880 h 250437"/>
                <a:gd name="connsiteX42" fmla="*/ 8388 w 442936"/>
                <a:gd name="connsiteY42" fmla="*/ 242311 h 250437"/>
                <a:gd name="connsiteX43" fmla="*/ 8091 w 442936"/>
                <a:gd name="connsiteY43" fmla="*/ 233123 h 250437"/>
                <a:gd name="connsiteX44" fmla="*/ 6609 w 442936"/>
                <a:gd name="connsiteY44" fmla="*/ 230258 h 250437"/>
                <a:gd name="connsiteX45" fmla="*/ 6609 w 442936"/>
                <a:gd name="connsiteY45" fmla="*/ 230258 h 25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936" h="250437">
                  <a:moveTo>
                    <a:pt x="6609" y="230258"/>
                  </a:moveTo>
                  <a:cubicBezTo>
                    <a:pt x="-1887" y="233716"/>
                    <a:pt x="-1838" y="244485"/>
                    <a:pt x="4732" y="249721"/>
                  </a:cubicBezTo>
                  <a:cubicBezTo>
                    <a:pt x="6510" y="251153"/>
                    <a:pt x="9277" y="250264"/>
                    <a:pt x="10462" y="248585"/>
                  </a:cubicBezTo>
                  <a:cubicBezTo>
                    <a:pt x="26171" y="226306"/>
                    <a:pt x="45585" y="207386"/>
                    <a:pt x="72062" y="198741"/>
                  </a:cubicBezTo>
                  <a:cubicBezTo>
                    <a:pt x="85302" y="194444"/>
                    <a:pt x="98046" y="194197"/>
                    <a:pt x="111779" y="194098"/>
                  </a:cubicBezTo>
                  <a:cubicBezTo>
                    <a:pt x="125314" y="194049"/>
                    <a:pt x="134749" y="189109"/>
                    <a:pt x="143048" y="178587"/>
                  </a:cubicBezTo>
                  <a:cubicBezTo>
                    <a:pt x="146259" y="174537"/>
                    <a:pt x="148927" y="169893"/>
                    <a:pt x="152632" y="166237"/>
                  </a:cubicBezTo>
                  <a:cubicBezTo>
                    <a:pt x="158213" y="160754"/>
                    <a:pt x="164388" y="161890"/>
                    <a:pt x="171601" y="162138"/>
                  </a:cubicBezTo>
                  <a:cubicBezTo>
                    <a:pt x="183061" y="162533"/>
                    <a:pt x="193188" y="159025"/>
                    <a:pt x="202672" y="152702"/>
                  </a:cubicBezTo>
                  <a:cubicBezTo>
                    <a:pt x="212552" y="146083"/>
                    <a:pt x="220752" y="137537"/>
                    <a:pt x="229694" y="129781"/>
                  </a:cubicBezTo>
                  <a:cubicBezTo>
                    <a:pt x="237548" y="122964"/>
                    <a:pt x="246587" y="115802"/>
                    <a:pt x="257505" y="115949"/>
                  </a:cubicBezTo>
                  <a:cubicBezTo>
                    <a:pt x="264470" y="116048"/>
                    <a:pt x="271139" y="118617"/>
                    <a:pt x="278153" y="118074"/>
                  </a:cubicBezTo>
                  <a:cubicBezTo>
                    <a:pt x="285711" y="117481"/>
                    <a:pt x="291837" y="113826"/>
                    <a:pt x="296481" y="107849"/>
                  </a:cubicBezTo>
                  <a:cubicBezTo>
                    <a:pt x="301865" y="100883"/>
                    <a:pt x="305768" y="92485"/>
                    <a:pt x="310114" y="84878"/>
                  </a:cubicBezTo>
                  <a:cubicBezTo>
                    <a:pt x="314807" y="76727"/>
                    <a:pt x="319450" y="68576"/>
                    <a:pt x="324144" y="60425"/>
                  </a:cubicBezTo>
                  <a:cubicBezTo>
                    <a:pt x="318957" y="58647"/>
                    <a:pt x="313770" y="56869"/>
                    <a:pt x="308583" y="55091"/>
                  </a:cubicBezTo>
                  <a:cubicBezTo>
                    <a:pt x="308583" y="67934"/>
                    <a:pt x="312189" y="78900"/>
                    <a:pt x="319500" y="89422"/>
                  </a:cubicBezTo>
                  <a:cubicBezTo>
                    <a:pt x="322859" y="94264"/>
                    <a:pt x="329972" y="92337"/>
                    <a:pt x="332937" y="88484"/>
                  </a:cubicBezTo>
                  <a:cubicBezTo>
                    <a:pt x="347065" y="70355"/>
                    <a:pt x="361193" y="52226"/>
                    <a:pt x="375321" y="34096"/>
                  </a:cubicBezTo>
                  <a:cubicBezTo>
                    <a:pt x="370133" y="33059"/>
                    <a:pt x="364996" y="32021"/>
                    <a:pt x="359859" y="30935"/>
                  </a:cubicBezTo>
                  <a:cubicBezTo>
                    <a:pt x="362773" y="52522"/>
                    <a:pt x="387769" y="62401"/>
                    <a:pt x="406936" y="56276"/>
                  </a:cubicBezTo>
                  <a:cubicBezTo>
                    <a:pt x="417507" y="52917"/>
                    <a:pt x="426053" y="44964"/>
                    <a:pt x="432277" y="35973"/>
                  </a:cubicBezTo>
                  <a:cubicBezTo>
                    <a:pt x="438600" y="26835"/>
                    <a:pt x="444725" y="15522"/>
                    <a:pt x="442453" y="4259"/>
                  </a:cubicBezTo>
                  <a:cubicBezTo>
                    <a:pt x="441663" y="308"/>
                    <a:pt x="436822" y="-1372"/>
                    <a:pt x="433759" y="1295"/>
                  </a:cubicBezTo>
                  <a:cubicBezTo>
                    <a:pt x="422447" y="11076"/>
                    <a:pt x="421064" y="27773"/>
                    <a:pt x="408072" y="36813"/>
                  </a:cubicBezTo>
                  <a:cubicBezTo>
                    <a:pt x="397994" y="43828"/>
                    <a:pt x="378630" y="42346"/>
                    <a:pt x="376654" y="27773"/>
                  </a:cubicBezTo>
                  <a:cubicBezTo>
                    <a:pt x="375567" y="19869"/>
                    <a:pt x="365441" y="19178"/>
                    <a:pt x="361193" y="24611"/>
                  </a:cubicBezTo>
                  <a:cubicBezTo>
                    <a:pt x="347065" y="42741"/>
                    <a:pt x="332986" y="60920"/>
                    <a:pt x="318858" y="79049"/>
                  </a:cubicBezTo>
                  <a:cubicBezTo>
                    <a:pt x="323353" y="78753"/>
                    <a:pt x="327799" y="78407"/>
                    <a:pt x="332295" y="78110"/>
                  </a:cubicBezTo>
                  <a:cubicBezTo>
                    <a:pt x="327799" y="71639"/>
                    <a:pt x="325576" y="64130"/>
                    <a:pt x="325576" y="56276"/>
                  </a:cubicBezTo>
                  <a:cubicBezTo>
                    <a:pt x="325576" y="48471"/>
                    <a:pt x="314609" y="42988"/>
                    <a:pt x="310016" y="50941"/>
                  </a:cubicBezTo>
                  <a:cubicBezTo>
                    <a:pt x="301815" y="65266"/>
                    <a:pt x="294059" y="80037"/>
                    <a:pt x="285316" y="94017"/>
                  </a:cubicBezTo>
                  <a:cubicBezTo>
                    <a:pt x="280722" y="101377"/>
                    <a:pt x="276721" y="101723"/>
                    <a:pt x="268521" y="100340"/>
                  </a:cubicBezTo>
                  <a:cubicBezTo>
                    <a:pt x="262445" y="99302"/>
                    <a:pt x="256566" y="98562"/>
                    <a:pt x="250391" y="99599"/>
                  </a:cubicBezTo>
                  <a:cubicBezTo>
                    <a:pt x="227174" y="103501"/>
                    <a:pt x="213145" y="124940"/>
                    <a:pt x="195312" y="137982"/>
                  </a:cubicBezTo>
                  <a:cubicBezTo>
                    <a:pt x="190916" y="141193"/>
                    <a:pt x="185976" y="144057"/>
                    <a:pt x="180640" y="145292"/>
                  </a:cubicBezTo>
                  <a:cubicBezTo>
                    <a:pt x="174367" y="146774"/>
                    <a:pt x="167945" y="145391"/>
                    <a:pt x="161573" y="145737"/>
                  </a:cubicBezTo>
                  <a:cubicBezTo>
                    <a:pt x="149272" y="146379"/>
                    <a:pt x="141369" y="153937"/>
                    <a:pt x="134552" y="163422"/>
                  </a:cubicBezTo>
                  <a:cubicBezTo>
                    <a:pt x="131440" y="167768"/>
                    <a:pt x="128525" y="173203"/>
                    <a:pt x="123882" y="176167"/>
                  </a:cubicBezTo>
                  <a:cubicBezTo>
                    <a:pt x="117312" y="180415"/>
                    <a:pt x="108469" y="178785"/>
                    <a:pt x="101059" y="179031"/>
                  </a:cubicBezTo>
                  <a:cubicBezTo>
                    <a:pt x="88462" y="179476"/>
                    <a:pt x="76212" y="182045"/>
                    <a:pt x="64405" y="186491"/>
                  </a:cubicBezTo>
                  <a:cubicBezTo>
                    <a:pt x="37780" y="196568"/>
                    <a:pt x="12439" y="217315"/>
                    <a:pt x="3152" y="244880"/>
                  </a:cubicBezTo>
                  <a:cubicBezTo>
                    <a:pt x="4880" y="244040"/>
                    <a:pt x="6659" y="243151"/>
                    <a:pt x="8388" y="242311"/>
                  </a:cubicBezTo>
                  <a:cubicBezTo>
                    <a:pt x="4534" y="239545"/>
                    <a:pt x="4436" y="236482"/>
                    <a:pt x="8091" y="233123"/>
                  </a:cubicBezTo>
                  <a:cubicBezTo>
                    <a:pt x="9771" y="232036"/>
                    <a:pt x="8585" y="229418"/>
                    <a:pt x="6609" y="230258"/>
                  </a:cubicBezTo>
                  <a:lnTo>
                    <a:pt x="6609" y="23025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9" name="任意多边形: 形状 268"/>
            <p:cNvSpPr/>
            <p:nvPr/>
          </p:nvSpPr>
          <p:spPr>
            <a:xfrm>
              <a:off x="7602584" y="5096540"/>
              <a:ext cx="61216" cy="47416"/>
            </a:xfrm>
            <a:custGeom>
              <a:avLst/>
              <a:gdLst>
                <a:gd name="connsiteX0" fmla="*/ 2740 w 61216"/>
                <a:gd name="connsiteY0" fmla="*/ 46246 h 47416"/>
                <a:gd name="connsiteX1" fmla="*/ 13608 w 61216"/>
                <a:gd name="connsiteY1" fmla="*/ 32117 h 47416"/>
                <a:gd name="connsiteX2" fmla="*/ 23142 w 61216"/>
                <a:gd name="connsiteY2" fmla="*/ 30735 h 47416"/>
                <a:gd name="connsiteX3" fmla="*/ 34108 w 61216"/>
                <a:gd name="connsiteY3" fmla="*/ 30685 h 47416"/>
                <a:gd name="connsiteX4" fmla="*/ 53571 w 61216"/>
                <a:gd name="connsiteY4" fmla="*/ 24362 h 47416"/>
                <a:gd name="connsiteX5" fmla="*/ 60635 w 61216"/>
                <a:gd name="connsiteY5" fmla="*/ 5887 h 47416"/>
                <a:gd name="connsiteX6" fmla="*/ 45766 w 61216"/>
                <a:gd name="connsiteY6" fmla="*/ 8702 h 47416"/>
                <a:gd name="connsiteX7" fmla="*/ 45717 w 61216"/>
                <a:gd name="connsiteY7" fmla="*/ 9839 h 47416"/>
                <a:gd name="connsiteX8" fmla="*/ 45371 w 61216"/>
                <a:gd name="connsiteY8" fmla="*/ 10679 h 47416"/>
                <a:gd name="connsiteX9" fmla="*/ 44680 w 61216"/>
                <a:gd name="connsiteY9" fmla="*/ 11716 h 47416"/>
                <a:gd name="connsiteX10" fmla="*/ 43691 w 61216"/>
                <a:gd name="connsiteY10" fmla="*/ 12605 h 47416"/>
                <a:gd name="connsiteX11" fmla="*/ 42111 w 61216"/>
                <a:gd name="connsiteY11" fmla="*/ 13791 h 47416"/>
                <a:gd name="connsiteX12" fmla="*/ 41419 w 61216"/>
                <a:gd name="connsiteY12" fmla="*/ 14186 h 47416"/>
                <a:gd name="connsiteX13" fmla="*/ 39246 w 61216"/>
                <a:gd name="connsiteY13" fmla="*/ 15223 h 47416"/>
                <a:gd name="connsiteX14" fmla="*/ 36331 w 61216"/>
                <a:gd name="connsiteY14" fmla="*/ 15965 h 47416"/>
                <a:gd name="connsiteX15" fmla="*/ 31144 w 61216"/>
                <a:gd name="connsiteY15" fmla="*/ 16607 h 47416"/>
                <a:gd name="connsiteX16" fmla="*/ 20276 w 61216"/>
                <a:gd name="connsiteY16" fmla="*/ 17693 h 47416"/>
                <a:gd name="connsiteX17" fmla="*/ 4172 w 61216"/>
                <a:gd name="connsiteY17" fmla="*/ 29549 h 47416"/>
                <a:gd name="connsiteX18" fmla="*/ 72 w 61216"/>
                <a:gd name="connsiteY18" fmla="*/ 46394 h 47416"/>
                <a:gd name="connsiteX19" fmla="*/ 2740 w 61216"/>
                <a:gd name="connsiteY19" fmla="*/ 46246 h 47416"/>
                <a:gd name="connsiteX20" fmla="*/ 2740 w 61216"/>
                <a:gd name="connsiteY20" fmla="*/ 46246 h 4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216" h="47416">
                  <a:moveTo>
                    <a:pt x="2740" y="46246"/>
                  </a:moveTo>
                  <a:cubicBezTo>
                    <a:pt x="3185" y="40120"/>
                    <a:pt x="7038" y="33205"/>
                    <a:pt x="13608" y="32117"/>
                  </a:cubicBezTo>
                  <a:cubicBezTo>
                    <a:pt x="16769" y="31574"/>
                    <a:pt x="19931" y="30834"/>
                    <a:pt x="23142" y="30735"/>
                  </a:cubicBezTo>
                  <a:cubicBezTo>
                    <a:pt x="26797" y="30586"/>
                    <a:pt x="30453" y="30834"/>
                    <a:pt x="34108" y="30685"/>
                  </a:cubicBezTo>
                  <a:cubicBezTo>
                    <a:pt x="41221" y="30438"/>
                    <a:pt x="47939" y="28956"/>
                    <a:pt x="53571" y="24362"/>
                  </a:cubicBezTo>
                  <a:cubicBezTo>
                    <a:pt x="58758" y="20163"/>
                    <a:pt x="62759" y="12655"/>
                    <a:pt x="60635" y="5887"/>
                  </a:cubicBezTo>
                  <a:cubicBezTo>
                    <a:pt x="57721" y="-3400"/>
                    <a:pt x="44877" y="-1128"/>
                    <a:pt x="45766" y="8702"/>
                  </a:cubicBezTo>
                  <a:cubicBezTo>
                    <a:pt x="45618" y="7320"/>
                    <a:pt x="45371" y="11370"/>
                    <a:pt x="45717" y="9839"/>
                  </a:cubicBezTo>
                  <a:cubicBezTo>
                    <a:pt x="45322" y="11469"/>
                    <a:pt x="46260" y="9246"/>
                    <a:pt x="45371" y="10679"/>
                  </a:cubicBezTo>
                  <a:cubicBezTo>
                    <a:pt x="45272" y="10827"/>
                    <a:pt x="44136" y="12309"/>
                    <a:pt x="44680" y="11716"/>
                  </a:cubicBezTo>
                  <a:cubicBezTo>
                    <a:pt x="45173" y="11123"/>
                    <a:pt x="43840" y="12506"/>
                    <a:pt x="43691" y="12605"/>
                  </a:cubicBezTo>
                  <a:cubicBezTo>
                    <a:pt x="43197" y="13050"/>
                    <a:pt x="42654" y="13445"/>
                    <a:pt x="42111" y="13791"/>
                  </a:cubicBezTo>
                  <a:cubicBezTo>
                    <a:pt x="41518" y="14235"/>
                    <a:pt x="42555" y="13593"/>
                    <a:pt x="41419" y="14186"/>
                  </a:cubicBezTo>
                  <a:cubicBezTo>
                    <a:pt x="40678" y="14581"/>
                    <a:pt x="39986" y="14927"/>
                    <a:pt x="39246" y="15223"/>
                  </a:cubicBezTo>
                  <a:cubicBezTo>
                    <a:pt x="38455" y="15569"/>
                    <a:pt x="38011" y="15668"/>
                    <a:pt x="36331" y="15965"/>
                  </a:cubicBezTo>
                  <a:cubicBezTo>
                    <a:pt x="34602" y="16261"/>
                    <a:pt x="32873" y="16458"/>
                    <a:pt x="31144" y="16607"/>
                  </a:cubicBezTo>
                  <a:cubicBezTo>
                    <a:pt x="27489" y="16903"/>
                    <a:pt x="23882" y="17002"/>
                    <a:pt x="20276" y="17693"/>
                  </a:cubicBezTo>
                  <a:cubicBezTo>
                    <a:pt x="12965" y="19077"/>
                    <a:pt x="7779" y="23078"/>
                    <a:pt x="4172" y="29549"/>
                  </a:cubicBezTo>
                  <a:cubicBezTo>
                    <a:pt x="1258" y="34785"/>
                    <a:pt x="-372" y="40367"/>
                    <a:pt x="72" y="46394"/>
                  </a:cubicBezTo>
                  <a:cubicBezTo>
                    <a:pt x="270" y="47876"/>
                    <a:pt x="2641" y="47678"/>
                    <a:pt x="2740" y="46246"/>
                  </a:cubicBezTo>
                  <a:lnTo>
                    <a:pt x="2740" y="4624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0" name="任意多边形: 形状 269"/>
            <p:cNvSpPr/>
            <p:nvPr/>
          </p:nvSpPr>
          <p:spPr>
            <a:xfrm>
              <a:off x="7250823" y="5309786"/>
              <a:ext cx="505605" cy="277710"/>
            </a:xfrm>
            <a:custGeom>
              <a:avLst/>
              <a:gdLst>
                <a:gd name="connsiteX0" fmla="*/ 2980 w 505605"/>
                <a:gd name="connsiteY0" fmla="*/ 277489 h 277710"/>
                <a:gd name="connsiteX1" fmla="*/ 48180 w 505605"/>
                <a:gd name="connsiteY1" fmla="*/ 235648 h 277710"/>
                <a:gd name="connsiteX2" fmla="*/ 36917 w 505605"/>
                <a:gd name="connsiteY2" fmla="*/ 234907 h 277710"/>
                <a:gd name="connsiteX3" fmla="*/ 75201 w 505605"/>
                <a:gd name="connsiteY3" fmla="*/ 239649 h 277710"/>
                <a:gd name="connsiteX4" fmla="*/ 90317 w 505605"/>
                <a:gd name="connsiteY4" fmla="*/ 219247 h 277710"/>
                <a:gd name="connsiteX5" fmla="*/ 107508 w 505605"/>
                <a:gd name="connsiteY5" fmla="*/ 190992 h 277710"/>
                <a:gd name="connsiteX6" fmla="*/ 97282 w 505605"/>
                <a:gd name="connsiteY6" fmla="*/ 184076 h 277710"/>
                <a:gd name="connsiteX7" fmla="*/ 138481 w 505605"/>
                <a:gd name="connsiteY7" fmla="*/ 203885 h 277710"/>
                <a:gd name="connsiteX8" fmla="*/ 163032 w 505605"/>
                <a:gd name="connsiteY8" fmla="*/ 179334 h 277710"/>
                <a:gd name="connsiteX9" fmla="*/ 195141 w 505605"/>
                <a:gd name="connsiteY9" fmla="*/ 164909 h 277710"/>
                <a:gd name="connsiteX10" fmla="*/ 223594 w 505605"/>
                <a:gd name="connsiteY10" fmla="*/ 169157 h 277710"/>
                <a:gd name="connsiteX11" fmla="*/ 249282 w 505605"/>
                <a:gd name="connsiteY11" fmla="*/ 147521 h 277710"/>
                <a:gd name="connsiteX12" fmla="*/ 270474 w 505605"/>
                <a:gd name="connsiteY12" fmla="*/ 128107 h 277710"/>
                <a:gd name="connsiteX13" fmla="*/ 290480 w 505605"/>
                <a:gd name="connsiteY13" fmla="*/ 141741 h 277710"/>
                <a:gd name="connsiteX14" fmla="*/ 318933 w 505605"/>
                <a:gd name="connsiteY14" fmla="*/ 136455 h 277710"/>
                <a:gd name="connsiteX15" fmla="*/ 344374 w 505605"/>
                <a:gd name="connsiteY15" fmla="*/ 97283 h 277710"/>
                <a:gd name="connsiteX16" fmla="*/ 333605 w 505605"/>
                <a:gd name="connsiteY16" fmla="*/ 99456 h 277710"/>
                <a:gd name="connsiteX17" fmla="*/ 400046 w 505605"/>
                <a:gd name="connsiteY17" fmla="*/ 68236 h 277710"/>
                <a:gd name="connsiteX18" fmla="*/ 499288 w 505605"/>
                <a:gd name="connsiteY18" fmla="*/ 15083 h 277710"/>
                <a:gd name="connsiteX19" fmla="*/ 490396 w 505605"/>
                <a:gd name="connsiteY19" fmla="*/ 9007 h 277710"/>
                <a:gd name="connsiteX20" fmla="*/ 486938 w 505605"/>
                <a:gd name="connsiteY20" fmla="*/ 24666 h 277710"/>
                <a:gd name="connsiteX21" fmla="*/ 492224 w 505605"/>
                <a:gd name="connsiteY21" fmla="*/ 28173 h 277710"/>
                <a:gd name="connsiteX22" fmla="*/ 505068 w 505605"/>
                <a:gd name="connsiteY22" fmla="*/ 10044 h 277710"/>
                <a:gd name="connsiteX23" fmla="*/ 496472 w 505605"/>
                <a:gd name="connsiteY23" fmla="*/ 115 h 277710"/>
                <a:gd name="connsiteX24" fmla="*/ 404788 w 505605"/>
                <a:gd name="connsiteY24" fmla="*/ 42993 h 277710"/>
                <a:gd name="connsiteX25" fmla="*/ 372185 w 505605"/>
                <a:gd name="connsiteY25" fmla="*/ 75646 h 277710"/>
                <a:gd name="connsiteX26" fmla="*/ 342250 w 505605"/>
                <a:gd name="connsiteY26" fmla="*/ 86464 h 277710"/>
                <a:gd name="connsiteX27" fmla="*/ 331481 w 505605"/>
                <a:gd name="connsiteY27" fmla="*/ 88638 h 277710"/>
                <a:gd name="connsiteX28" fmla="*/ 318687 w 505605"/>
                <a:gd name="connsiteY28" fmla="*/ 108693 h 277710"/>
                <a:gd name="connsiteX29" fmla="*/ 305646 w 505605"/>
                <a:gd name="connsiteY29" fmla="*/ 128403 h 277710"/>
                <a:gd name="connsiteX30" fmla="*/ 293740 w 505605"/>
                <a:gd name="connsiteY30" fmla="*/ 122130 h 277710"/>
                <a:gd name="connsiteX31" fmla="*/ 282576 w 505605"/>
                <a:gd name="connsiteY31" fmla="*/ 113633 h 277710"/>
                <a:gd name="connsiteX32" fmla="*/ 234116 w 505605"/>
                <a:gd name="connsiteY32" fmla="*/ 142334 h 277710"/>
                <a:gd name="connsiteX33" fmla="*/ 217370 w 505605"/>
                <a:gd name="connsiteY33" fmla="*/ 154980 h 277710"/>
                <a:gd name="connsiteX34" fmla="*/ 201167 w 505605"/>
                <a:gd name="connsiteY34" fmla="*/ 150880 h 277710"/>
                <a:gd name="connsiteX35" fmla="*/ 168811 w 505605"/>
                <a:gd name="connsiteY35" fmla="*/ 153300 h 277710"/>
                <a:gd name="connsiteX36" fmla="*/ 142729 w 505605"/>
                <a:gd name="connsiteY36" fmla="*/ 181112 h 277710"/>
                <a:gd name="connsiteX37" fmla="*/ 126032 w 505605"/>
                <a:gd name="connsiteY37" fmla="*/ 193066 h 277710"/>
                <a:gd name="connsiteX38" fmla="*/ 111509 w 505605"/>
                <a:gd name="connsiteY38" fmla="*/ 184965 h 277710"/>
                <a:gd name="connsiteX39" fmla="*/ 101283 w 505605"/>
                <a:gd name="connsiteY39" fmla="*/ 178049 h 277710"/>
                <a:gd name="connsiteX40" fmla="*/ 76090 w 505605"/>
                <a:gd name="connsiteY40" fmla="*/ 216778 h 277710"/>
                <a:gd name="connsiteX41" fmla="*/ 62802 w 505605"/>
                <a:gd name="connsiteY41" fmla="*/ 231054 h 277710"/>
                <a:gd name="connsiteX42" fmla="*/ 48575 w 505605"/>
                <a:gd name="connsiteY42" fmla="*/ 229078 h 277710"/>
                <a:gd name="connsiteX43" fmla="*/ 37312 w 505605"/>
                <a:gd name="connsiteY43" fmla="*/ 228337 h 277710"/>
                <a:gd name="connsiteX44" fmla="*/ 263 w 505605"/>
                <a:gd name="connsiteY44" fmla="*/ 274376 h 277710"/>
                <a:gd name="connsiteX45" fmla="*/ 2980 w 505605"/>
                <a:gd name="connsiteY45" fmla="*/ 277489 h 277710"/>
                <a:gd name="connsiteX46" fmla="*/ 2980 w 505605"/>
                <a:gd name="connsiteY46" fmla="*/ 277489 h 27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5605" h="277710">
                  <a:moveTo>
                    <a:pt x="2980" y="277489"/>
                  </a:moveTo>
                  <a:cubicBezTo>
                    <a:pt x="21850" y="268547"/>
                    <a:pt x="35139" y="251604"/>
                    <a:pt x="48180" y="235648"/>
                  </a:cubicBezTo>
                  <a:cubicBezTo>
                    <a:pt x="44426" y="235401"/>
                    <a:pt x="40671" y="235154"/>
                    <a:pt x="36917" y="234907"/>
                  </a:cubicBezTo>
                  <a:cubicBezTo>
                    <a:pt x="44080" y="250615"/>
                    <a:pt x="63246" y="247997"/>
                    <a:pt x="75201" y="239649"/>
                  </a:cubicBezTo>
                  <a:cubicBezTo>
                    <a:pt x="82710" y="234462"/>
                    <a:pt x="86760" y="227448"/>
                    <a:pt x="90317" y="219247"/>
                  </a:cubicBezTo>
                  <a:cubicBezTo>
                    <a:pt x="94615" y="209368"/>
                    <a:pt x="97776" y="196969"/>
                    <a:pt x="107508" y="190992"/>
                  </a:cubicBezTo>
                  <a:cubicBezTo>
                    <a:pt x="104099" y="188670"/>
                    <a:pt x="100691" y="186397"/>
                    <a:pt x="97282" y="184076"/>
                  </a:cubicBezTo>
                  <a:cubicBezTo>
                    <a:pt x="97727" y="204725"/>
                    <a:pt x="121981" y="212974"/>
                    <a:pt x="138481" y="203885"/>
                  </a:cubicBezTo>
                  <a:cubicBezTo>
                    <a:pt x="148904" y="198154"/>
                    <a:pt x="155770" y="188423"/>
                    <a:pt x="163032" y="179334"/>
                  </a:cubicBezTo>
                  <a:cubicBezTo>
                    <a:pt x="171330" y="168911"/>
                    <a:pt x="181210" y="159969"/>
                    <a:pt x="195141" y="164909"/>
                  </a:cubicBezTo>
                  <a:cubicBezTo>
                    <a:pt x="204576" y="168219"/>
                    <a:pt x="213468" y="172072"/>
                    <a:pt x="223594" y="169157"/>
                  </a:cubicBezTo>
                  <a:cubicBezTo>
                    <a:pt x="234857" y="165897"/>
                    <a:pt x="242563" y="156561"/>
                    <a:pt x="249282" y="147521"/>
                  </a:cubicBezTo>
                  <a:cubicBezTo>
                    <a:pt x="254913" y="139962"/>
                    <a:pt x="260841" y="130873"/>
                    <a:pt x="270474" y="128107"/>
                  </a:cubicBezTo>
                  <a:cubicBezTo>
                    <a:pt x="280452" y="125242"/>
                    <a:pt x="284009" y="136505"/>
                    <a:pt x="290480" y="141741"/>
                  </a:cubicBezTo>
                  <a:cubicBezTo>
                    <a:pt x="300261" y="149645"/>
                    <a:pt x="311672" y="145594"/>
                    <a:pt x="318933" y="136455"/>
                  </a:cubicBezTo>
                  <a:cubicBezTo>
                    <a:pt x="328517" y="124402"/>
                    <a:pt x="336075" y="110225"/>
                    <a:pt x="344374" y="97283"/>
                  </a:cubicBezTo>
                  <a:cubicBezTo>
                    <a:pt x="340768" y="98023"/>
                    <a:pt x="337211" y="98715"/>
                    <a:pt x="333605" y="99456"/>
                  </a:cubicBezTo>
                  <a:cubicBezTo>
                    <a:pt x="358749" y="119610"/>
                    <a:pt x="384683" y="83747"/>
                    <a:pt x="400046" y="68236"/>
                  </a:cubicBezTo>
                  <a:cubicBezTo>
                    <a:pt x="427215" y="40770"/>
                    <a:pt x="461597" y="22937"/>
                    <a:pt x="499288" y="15083"/>
                  </a:cubicBezTo>
                  <a:cubicBezTo>
                    <a:pt x="496324" y="13058"/>
                    <a:pt x="493360" y="11032"/>
                    <a:pt x="490396" y="9007"/>
                  </a:cubicBezTo>
                  <a:cubicBezTo>
                    <a:pt x="490890" y="14392"/>
                    <a:pt x="488914" y="19726"/>
                    <a:pt x="486938" y="24666"/>
                  </a:cubicBezTo>
                  <a:cubicBezTo>
                    <a:pt x="485604" y="27976"/>
                    <a:pt x="489804" y="30002"/>
                    <a:pt x="492224" y="28173"/>
                  </a:cubicBezTo>
                  <a:cubicBezTo>
                    <a:pt x="498547" y="23481"/>
                    <a:pt x="502005" y="17207"/>
                    <a:pt x="505068" y="10044"/>
                  </a:cubicBezTo>
                  <a:cubicBezTo>
                    <a:pt x="507389" y="4660"/>
                    <a:pt x="501758" y="-872"/>
                    <a:pt x="496472" y="115"/>
                  </a:cubicBezTo>
                  <a:cubicBezTo>
                    <a:pt x="462931" y="6290"/>
                    <a:pt x="431118" y="21455"/>
                    <a:pt x="404788" y="42993"/>
                  </a:cubicBezTo>
                  <a:cubicBezTo>
                    <a:pt x="392735" y="52873"/>
                    <a:pt x="383251" y="64827"/>
                    <a:pt x="372185" y="75646"/>
                  </a:cubicBezTo>
                  <a:cubicBezTo>
                    <a:pt x="364924" y="82759"/>
                    <a:pt x="352426" y="94615"/>
                    <a:pt x="342250" y="86464"/>
                  </a:cubicBezTo>
                  <a:cubicBezTo>
                    <a:pt x="339039" y="83895"/>
                    <a:pt x="333605" y="85328"/>
                    <a:pt x="331481" y="88638"/>
                  </a:cubicBezTo>
                  <a:cubicBezTo>
                    <a:pt x="327233" y="95307"/>
                    <a:pt x="322935" y="102025"/>
                    <a:pt x="318687" y="108693"/>
                  </a:cubicBezTo>
                  <a:cubicBezTo>
                    <a:pt x="314784" y="114769"/>
                    <a:pt x="311079" y="123562"/>
                    <a:pt x="305646" y="128403"/>
                  </a:cubicBezTo>
                  <a:cubicBezTo>
                    <a:pt x="300212" y="133244"/>
                    <a:pt x="297100" y="126082"/>
                    <a:pt x="293740" y="122130"/>
                  </a:cubicBezTo>
                  <a:cubicBezTo>
                    <a:pt x="290678" y="118573"/>
                    <a:pt x="287072" y="115313"/>
                    <a:pt x="282576" y="113633"/>
                  </a:cubicBezTo>
                  <a:cubicBezTo>
                    <a:pt x="260890" y="105581"/>
                    <a:pt x="245379" y="128008"/>
                    <a:pt x="234116" y="142334"/>
                  </a:cubicBezTo>
                  <a:cubicBezTo>
                    <a:pt x="229917" y="147669"/>
                    <a:pt x="224582" y="154042"/>
                    <a:pt x="217370" y="154980"/>
                  </a:cubicBezTo>
                  <a:cubicBezTo>
                    <a:pt x="211788" y="155721"/>
                    <a:pt x="206305" y="152708"/>
                    <a:pt x="201167" y="150880"/>
                  </a:cubicBezTo>
                  <a:cubicBezTo>
                    <a:pt x="189954" y="146829"/>
                    <a:pt x="179185" y="146928"/>
                    <a:pt x="168811" y="153300"/>
                  </a:cubicBezTo>
                  <a:cubicBezTo>
                    <a:pt x="157598" y="160216"/>
                    <a:pt x="150978" y="171331"/>
                    <a:pt x="142729" y="181112"/>
                  </a:cubicBezTo>
                  <a:cubicBezTo>
                    <a:pt x="138481" y="186151"/>
                    <a:pt x="132899" y="191979"/>
                    <a:pt x="126032" y="193066"/>
                  </a:cubicBezTo>
                  <a:cubicBezTo>
                    <a:pt x="120746" y="193906"/>
                    <a:pt x="111657" y="191584"/>
                    <a:pt x="111509" y="184965"/>
                  </a:cubicBezTo>
                  <a:cubicBezTo>
                    <a:pt x="111410" y="180173"/>
                    <a:pt x="106322" y="174937"/>
                    <a:pt x="101283" y="178049"/>
                  </a:cubicBezTo>
                  <a:cubicBezTo>
                    <a:pt x="86809" y="187039"/>
                    <a:pt x="82808" y="202106"/>
                    <a:pt x="76090" y="216778"/>
                  </a:cubicBezTo>
                  <a:cubicBezTo>
                    <a:pt x="73175" y="223101"/>
                    <a:pt x="69273" y="228041"/>
                    <a:pt x="62802" y="231054"/>
                  </a:cubicBezTo>
                  <a:cubicBezTo>
                    <a:pt x="57911" y="233326"/>
                    <a:pt x="51342" y="234808"/>
                    <a:pt x="48575" y="229078"/>
                  </a:cubicBezTo>
                  <a:cubicBezTo>
                    <a:pt x="46303" y="224385"/>
                    <a:pt x="40276" y="224582"/>
                    <a:pt x="37312" y="228337"/>
                  </a:cubicBezTo>
                  <a:cubicBezTo>
                    <a:pt x="25111" y="243897"/>
                    <a:pt x="10242" y="257284"/>
                    <a:pt x="263" y="274376"/>
                  </a:cubicBezTo>
                  <a:cubicBezTo>
                    <a:pt x="-675" y="276204"/>
                    <a:pt x="1054" y="278427"/>
                    <a:pt x="2980" y="277489"/>
                  </a:cubicBezTo>
                  <a:lnTo>
                    <a:pt x="2980" y="27748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1" name="任意多边形: 形状 270"/>
            <p:cNvSpPr/>
            <p:nvPr/>
          </p:nvSpPr>
          <p:spPr>
            <a:xfrm>
              <a:off x="7416685" y="5757719"/>
              <a:ext cx="525" cy="504"/>
            </a:xfrm>
            <a:custGeom>
              <a:avLst/>
              <a:gdLst>
                <a:gd name="connsiteX0" fmla="*/ 381 w 525"/>
                <a:gd name="connsiteY0" fmla="*/ 474 h 504"/>
                <a:gd name="connsiteX1" fmla="*/ 134 w 525"/>
                <a:gd name="connsiteY1" fmla="*/ 30 h 504"/>
                <a:gd name="connsiteX2" fmla="*/ 381 w 525"/>
                <a:gd name="connsiteY2" fmla="*/ 474 h 504"/>
                <a:gd name="connsiteX3" fmla="*/ 381 w 525"/>
                <a:gd name="connsiteY3" fmla="*/ 474 h 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" h="504">
                  <a:moveTo>
                    <a:pt x="381" y="474"/>
                  </a:moveTo>
                  <a:cubicBezTo>
                    <a:pt x="677" y="326"/>
                    <a:pt x="479" y="-118"/>
                    <a:pt x="134" y="30"/>
                  </a:cubicBezTo>
                  <a:cubicBezTo>
                    <a:pt x="-163" y="178"/>
                    <a:pt x="84" y="623"/>
                    <a:pt x="381" y="474"/>
                  </a:cubicBezTo>
                  <a:lnTo>
                    <a:pt x="381" y="47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2" name="任意多边形: 形状 271"/>
            <p:cNvSpPr/>
            <p:nvPr/>
          </p:nvSpPr>
          <p:spPr>
            <a:xfrm>
              <a:off x="7393815" y="5710193"/>
              <a:ext cx="30368" cy="78878"/>
            </a:xfrm>
            <a:custGeom>
              <a:avLst/>
              <a:gdLst>
                <a:gd name="connsiteX0" fmla="*/ 28290 w 30368"/>
                <a:gd name="connsiteY0" fmla="*/ 725 h 78878"/>
                <a:gd name="connsiteX1" fmla="*/ 23202 w 30368"/>
                <a:gd name="connsiteY1" fmla="*/ 18410 h 78878"/>
                <a:gd name="connsiteX2" fmla="*/ 19892 w 30368"/>
                <a:gd name="connsiteY2" fmla="*/ 26808 h 78878"/>
                <a:gd name="connsiteX3" fmla="*/ 16681 w 30368"/>
                <a:gd name="connsiteY3" fmla="*/ 35799 h 78878"/>
                <a:gd name="connsiteX4" fmla="*/ 973 w 30368"/>
                <a:gd name="connsiteY4" fmla="*/ 68846 h 78878"/>
                <a:gd name="connsiteX5" fmla="*/ 2801 w 30368"/>
                <a:gd name="connsiteY5" fmla="*/ 77837 h 78878"/>
                <a:gd name="connsiteX6" fmla="*/ 11791 w 30368"/>
                <a:gd name="connsiteY6" fmla="*/ 76009 h 78878"/>
                <a:gd name="connsiteX7" fmla="*/ 26561 w 30368"/>
                <a:gd name="connsiteY7" fmla="*/ 39651 h 78878"/>
                <a:gd name="connsiteX8" fmla="*/ 29772 w 30368"/>
                <a:gd name="connsiteY8" fmla="*/ 20682 h 78878"/>
                <a:gd name="connsiteX9" fmla="*/ 30365 w 30368"/>
                <a:gd name="connsiteY9" fmla="*/ 1170 h 78878"/>
                <a:gd name="connsiteX10" fmla="*/ 28290 w 30368"/>
                <a:gd name="connsiteY10" fmla="*/ 725 h 78878"/>
                <a:gd name="connsiteX11" fmla="*/ 28290 w 30368"/>
                <a:gd name="connsiteY11" fmla="*/ 725 h 7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368" h="78878">
                  <a:moveTo>
                    <a:pt x="28290" y="725"/>
                  </a:moveTo>
                  <a:cubicBezTo>
                    <a:pt x="27005" y="6604"/>
                    <a:pt x="25672" y="12927"/>
                    <a:pt x="23202" y="18410"/>
                  </a:cubicBezTo>
                  <a:cubicBezTo>
                    <a:pt x="21967" y="21127"/>
                    <a:pt x="21028" y="24042"/>
                    <a:pt x="19892" y="26808"/>
                  </a:cubicBezTo>
                  <a:cubicBezTo>
                    <a:pt x="18707" y="29723"/>
                    <a:pt x="17817" y="32834"/>
                    <a:pt x="16681" y="35799"/>
                  </a:cubicBezTo>
                  <a:cubicBezTo>
                    <a:pt x="12285" y="47209"/>
                    <a:pt x="6653" y="58028"/>
                    <a:pt x="973" y="68846"/>
                  </a:cubicBezTo>
                  <a:cubicBezTo>
                    <a:pt x="-658" y="71958"/>
                    <a:pt x="-361" y="75762"/>
                    <a:pt x="2801" y="77837"/>
                  </a:cubicBezTo>
                  <a:cubicBezTo>
                    <a:pt x="5665" y="79714"/>
                    <a:pt x="9963" y="79022"/>
                    <a:pt x="11791" y="76009"/>
                  </a:cubicBezTo>
                  <a:cubicBezTo>
                    <a:pt x="18657" y="64796"/>
                    <a:pt x="23300" y="52347"/>
                    <a:pt x="26561" y="39651"/>
                  </a:cubicBezTo>
                  <a:cubicBezTo>
                    <a:pt x="28142" y="33428"/>
                    <a:pt x="29426" y="27104"/>
                    <a:pt x="29772" y="20682"/>
                  </a:cubicBezTo>
                  <a:cubicBezTo>
                    <a:pt x="30117" y="14211"/>
                    <a:pt x="30365" y="7691"/>
                    <a:pt x="30365" y="1170"/>
                  </a:cubicBezTo>
                  <a:cubicBezTo>
                    <a:pt x="30464" y="34"/>
                    <a:pt x="28586" y="-559"/>
                    <a:pt x="28290" y="725"/>
                  </a:cubicBezTo>
                  <a:lnTo>
                    <a:pt x="28290" y="72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3" name="任意多边形: 形状 272"/>
            <p:cNvSpPr/>
            <p:nvPr/>
          </p:nvSpPr>
          <p:spPr>
            <a:xfrm>
              <a:off x="7383534" y="5731053"/>
              <a:ext cx="68210" cy="41578"/>
            </a:xfrm>
            <a:custGeom>
              <a:avLst/>
              <a:gdLst>
                <a:gd name="connsiteX0" fmla="*/ 9277 w 68210"/>
                <a:gd name="connsiteY0" fmla="*/ 15334 h 41578"/>
                <a:gd name="connsiteX1" fmla="*/ 8289 w 68210"/>
                <a:gd name="connsiteY1" fmla="*/ 9802 h 41578"/>
                <a:gd name="connsiteX2" fmla="*/ 8338 w 68210"/>
                <a:gd name="connsiteY2" fmla="*/ 4615 h 41578"/>
                <a:gd name="connsiteX3" fmla="*/ 2805 w 68210"/>
                <a:gd name="connsiteY3" fmla="*/ 9407 h 41578"/>
                <a:gd name="connsiteX4" fmla="*/ 10808 w 68210"/>
                <a:gd name="connsiteY4" fmla="*/ 12371 h 41578"/>
                <a:gd name="connsiteX5" fmla="*/ 14809 w 68210"/>
                <a:gd name="connsiteY5" fmla="*/ 13902 h 41578"/>
                <a:gd name="connsiteX6" fmla="*/ 15551 w 68210"/>
                <a:gd name="connsiteY6" fmla="*/ 14248 h 41578"/>
                <a:gd name="connsiteX7" fmla="*/ 17724 w 68210"/>
                <a:gd name="connsiteY7" fmla="*/ 15433 h 41578"/>
                <a:gd name="connsiteX8" fmla="*/ 32000 w 68210"/>
                <a:gd name="connsiteY8" fmla="*/ 25560 h 41578"/>
                <a:gd name="connsiteX9" fmla="*/ 46425 w 68210"/>
                <a:gd name="connsiteY9" fmla="*/ 36279 h 41578"/>
                <a:gd name="connsiteX10" fmla="*/ 55464 w 68210"/>
                <a:gd name="connsiteY10" fmla="*/ 41021 h 41578"/>
                <a:gd name="connsiteX11" fmla="*/ 67073 w 68210"/>
                <a:gd name="connsiteY11" fmla="*/ 37366 h 41578"/>
                <a:gd name="connsiteX12" fmla="*/ 58922 w 68210"/>
                <a:gd name="connsiteY12" fmla="*/ 28030 h 41578"/>
                <a:gd name="connsiteX13" fmla="*/ 59318 w 68210"/>
                <a:gd name="connsiteY13" fmla="*/ 28128 h 41578"/>
                <a:gd name="connsiteX14" fmla="*/ 60454 w 68210"/>
                <a:gd name="connsiteY14" fmla="*/ 28079 h 41578"/>
                <a:gd name="connsiteX15" fmla="*/ 58725 w 68210"/>
                <a:gd name="connsiteY15" fmla="*/ 27240 h 41578"/>
                <a:gd name="connsiteX16" fmla="*/ 56996 w 68210"/>
                <a:gd name="connsiteY16" fmla="*/ 26301 h 41578"/>
                <a:gd name="connsiteX17" fmla="*/ 49734 w 68210"/>
                <a:gd name="connsiteY17" fmla="*/ 21756 h 41578"/>
                <a:gd name="connsiteX18" fmla="*/ 35853 w 68210"/>
                <a:gd name="connsiteY18" fmla="*/ 11432 h 41578"/>
                <a:gd name="connsiteX19" fmla="*/ 20638 w 68210"/>
                <a:gd name="connsiteY19" fmla="*/ 2540 h 41578"/>
                <a:gd name="connsiteX20" fmla="*/ 12043 w 68210"/>
                <a:gd name="connsiteY20" fmla="*/ 70 h 41578"/>
                <a:gd name="connsiteX21" fmla="*/ 3349 w 68210"/>
                <a:gd name="connsiteY21" fmla="*/ 1206 h 41578"/>
                <a:gd name="connsiteX22" fmla="*/ 978 w 68210"/>
                <a:gd name="connsiteY22" fmla="*/ 8172 h 41578"/>
                <a:gd name="connsiteX23" fmla="*/ 4189 w 68210"/>
                <a:gd name="connsiteY23" fmla="*/ 11531 h 41578"/>
                <a:gd name="connsiteX24" fmla="*/ 6906 w 68210"/>
                <a:gd name="connsiteY24" fmla="*/ 16075 h 41578"/>
                <a:gd name="connsiteX25" fmla="*/ 9277 w 68210"/>
                <a:gd name="connsiteY25" fmla="*/ 15334 h 41578"/>
                <a:gd name="connsiteX26" fmla="*/ 9277 w 68210"/>
                <a:gd name="connsiteY26" fmla="*/ 15334 h 4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210" h="41578">
                  <a:moveTo>
                    <a:pt x="9277" y="15334"/>
                  </a:moveTo>
                  <a:cubicBezTo>
                    <a:pt x="8832" y="13507"/>
                    <a:pt x="8240" y="11728"/>
                    <a:pt x="8289" y="9802"/>
                  </a:cubicBezTo>
                  <a:cubicBezTo>
                    <a:pt x="8338" y="7974"/>
                    <a:pt x="8536" y="6442"/>
                    <a:pt x="8338" y="4615"/>
                  </a:cubicBezTo>
                  <a:cubicBezTo>
                    <a:pt x="6510" y="6196"/>
                    <a:pt x="4633" y="7826"/>
                    <a:pt x="2805" y="9407"/>
                  </a:cubicBezTo>
                  <a:cubicBezTo>
                    <a:pt x="6016" y="10197"/>
                    <a:pt x="7696" y="11382"/>
                    <a:pt x="10808" y="12371"/>
                  </a:cubicBezTo>
                  <a:cubicBezTo>
                    <a:pt x="12191" y="12815"/>
                    <a:pt x="13476" y="13358"/>
                    <a:pt x="14809" y="13902"/>
                  </a:cubicBezTo>
                  <a:cubicBezTo>
                    <a:pt x="16588" y="14643"/>
                    <a:pt x="13871" y="13358"/>
                    <a:pt x="15551" y="14248"/>
                  </a:cubicBezTo>
                  <a:cubicBezTo>
                    <a:pt x="16291" y="14643"/>
                    <a:pt x="17032" y="15038"/>
                    <a:pt x="17724" y="15433"/>
                  </a:cubicBezTo>
                  <a:cubicBezTo>
                    <a:pt x="22763" y="18397"/>
                    <a:pt x="27406" y="21954"/>
                    <a:pt x="32000" y="25560"/>
                  </a:cubicBezTo>
                  <a:cubicBezTo>
                    <a:pt x="36693" y="29265"/>
                    <a:pt x="41337" y="33068"/>
                    <a:pt x="46425" y="36279"/>
                  </a:cubicBezTo>
                  <a:cubicBezTo>
                    <a:pt x="49240" y="38058"/>
                    <a:pt x="52303" y="40034"/>
                    <a:pt x="55464" y="41021"/>
                  </a:cubicBezTo>
                  <a:cubicBezTo>
                    <a:pt x="59861" y="42405"/>
                    <a:pt x="64356" y="41219"/>
                    <a:pt x="67073" y="37366"/>
                  </a:cubicBezTo>
                  <a:cubicBezTo>
                    <a:pt x="70827" y="31932"/>
                    <a:pt x="64554" y="25560"/>
                    <a:pt x="58922" y="28030"/>
                  </a:cubicBezTo>
                  <a:cubicBezTo>
                    <a:pt x="57638" y="28573"/>
                    <a:pt x="58428" y="28178"/>
                    <a:pt x="59318" y="28128"/>
                  </a:cubicBezTo>
                  <a:cubicBezTo>
                    <a:pt x="60701" y="28079"/>
                    <a:pt x="62578" y="29216"/>
                    <a:pt x="60454" y="28079"/>
                  </a:cubicBezTo>
                  <a:cubicBezTo>
                    <a:pt x="60207" y="27931"/>
                    <a:pt x="57490" y="26597"/>
                    <a:pt x="58725" y="27240"/>
                  </a:cubicBezTo>
                  <a:cubicBezTo>
                    <a:pt x="58132" y="26943"/>
                    <a:pt x="57589" y="26647"/>
                    <a:pt x="56996" y="26301"/>
                  </a:cubicBezTo>
                  <a:cubicBezTo>
                    <a:pt x="54477" y="24918"/>
                    <a:pt x="52105" y="23386"/>
                    <a:pt x="49734" y="21756"/>
                  </a:cubicBezTo>
                  <a:cubicBezTo>
                    <a:pt x="44992" y="18447"/>
                    <a:pt x="40497" y="14841"/>
                    <a:pt x="35853" y="11432"/>
                  </a:cubicBezTo>
                  <a:cubicBezTo>
                    <a:pt x="31062" y="7925"/>
                    <a:pt x="26122" y="4812"/>
                    <a:pt x="20638" y="2540"/>
                  </a:cubicBezTo>
                  <a:cubicBezTo>
                    <a:pt x="17971" y="1454"/>
                    <a:pt x="14908" y="366"/>
                    <a:pt x="12043" y="70"/>
                  </a:cubicBezTo>
                  <a:cubicBezTo>
                    <a:pt x="9277" y="-226"/>
                    <a:pt x="6264" y="465"/>
                    <a:pt x="3349" y="1206"/>
                  </a:cubicBezTo>
                  <a:cubicBezTo>
                    <a:pt x="39" y="2095"/>
                    <a:pt x="-949" y="5504"/>
                    <a:pt x="978" y="8172"/>
                  </a:cubicBezTo>
                  <a:cubicBezTo>
                    <a:pt x="1917" y="9505"/>
                    <a:pt x="3151" y="10296"/>
                    <a:pt x="4189" y="11531"/>
                  </a:cubicBezTo>
                  <a:cubicBezTo>
                    <a:pt x="5325" y="12914"/>
                    <a:pt x="6066" y="14494"/>
                    <a:pt x="6906" y="16075"/>
                  </a:cubicBezTo>
                  <a:cubicBezTo>
                    <a:pt x="7548" y="17310"/>
                    <a:pt x="9622" y="16767"/>
                    <a:pt x="9277" y="15334"/>
                  </a:cubicBezTo>
                  <a:lnTo>
                    <a:pt x="9277" y="1533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4" name="任意多边形: 形状 273"/>
            <p:cNvSpPr/>
            <p:nvPr/>
          </p:nvSpPr>
          <p:spPr>
            <a:xfrm>
              <a:off x="7372307" y="5730679"/>
              <a:ext cx="81947" cy="39286"/>
            </a:xfrm>
            <a:custGeom>
              <a:avLst/>
              <a:gdLst>
                <a:gd name="connsiteX0" fmla="*/ 80820 w 81947"/>
                <a:gd name="connsiteY0" fmla="*/ 97 h 39286"/>
                <a:gd name="connsiteX1" fmla="*/ 37398 w 81947"/>
                <a:gd name="connsiteY1" fmla="*/ 18128 h 39286"/>
                <a:gd name="connsiteX2" fmla="*/ 15267 w 81947"/>
                <a:gd name="connsiteY2" fmla="*/ 24155 h 39286"/>
                <a:gd name="connsiteX3" fmla="*/ 695 w 81947"/>
                <a:gd name="connsiteY3" fmla="*/ 35023 h 39286"/>
                <a:gd name="connsiteX4" fmla="*/ 22282 w 81947"/>
                <a:gd name="connsiteY4" fmla="*/ 36751 h 39286"/>
                <a:gd name="connsiteX5" fmla="*/ 44363 w 81947"/>
                <a:gd name="connsiteY5" fmla="*/ 29539 h 39286"/>
                <a:gd name="connsiteX6" fmla="*/ 81709 w 81947"/>
                <a:gd name="connsiteY6" fmla="*/ 1431 h 39286"/>
                <a:gd name="connsiteX7" fmla="*/ 80820 w 81947"/>
                <a:gd name="connsiteY7" fmla="*/ 97 h 39286"/>
                <a:gd name="connsiteX8" fmla="*/ 80820 w 81947"/>
                <a:gd name="connsiteY8" fmla="*/ 97 h 39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947" h="39286">
                  <a:moveTo>
                    <a:pt x="80820" y="97"/>
                  </a:moveTo>
                  <a:cubicBezTo>
                    <a:pt x="66988" y="7310"/>
                    <a:pt x="52218" y="13139"/>
                    <a:pt x="37398" y="18128"/>
                  </a:cubicBezTo>
                  <a:cubicBezTo>
                    <a:pt x="30136" y="20598"/>
                    <a:pt x="22826" y="22722"/>
                    <a:pt x="15267" y="24155"/>
                  </a:cubicBezTo>
                  <a:cubicBezTo>
                    <a:pt x="10377" y="25093"/>
                    <a:pt x="-3208" y="26773"/>
                    <a:pt x="695" y="35023"/>
                  </a:cubicBezTo>
                  <a:cubicBezTo>
                    <a:pt x="4252" y="42482"/>
                    <a:pt x="16404" y="38184"/>
                    <a:pt x="22282" y="36751"/>
                  </a:cubicBezTo>
                  <a:cubicBezTo>
                    <a:pt x="29791" y="34924"/>
                    <a:pt x="37250" y="32602"/>
                    <a:pt x="44363" y="29539"/>
                  </a:cubicBezTo>
                  <a:cubicBezTo>
                    <a:pt x="58986" y="23167"/>
                    <a:pt x="71236" y="13435"/>
                    <a:pt x="81709" y="1431"/>
                  </a:cubicBezTo>
                  <a:cubicBezTo>
                    <a:pt x="82302" y="839"/>
                    <a:pt x="81709" y="-347"/>
                    <a:pt x="80820" y="97"/>
                  </a:cubicBezTo>
                  <a:lnTo>
                    <a:pt x="80820" y="9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5" name="任意多边形: 形状 274"/>
            <p:cNvSpPr/>
            <p:nvPr/>
          </p:nvSpPr>
          <p:spPr>
            <a:xfrm>
              <a:off x="7261452" y="5786900"/>
              <a:ext cx="26749" cy="74463"/>
            </a:xfrm>
            <a:custGeom>
              <a:avLst/>
              <a:gdLst>
                <a:gd name="connsiteX0" fmla="*/ 22485 w 26749"/>
                <a:gd name="connsiteY0" fmla="*/ 784 h 74463"/>
                <a:gd name="connsiteX1" fmla="*/ 19126 w 26749"/>
                <a:gd name="connsiteY1" fmla="*/ 8095 h 74463"/>
                <a:gd name="connsiteX2" fmla="*/ 17101 w 26749"/>
                <a:gd name="connsiteY2" fmla="*/ 15950 h 74463"/>
                <a:gd name="connsiteX3" fmla="*/ 14877 w 26749"/>
                <a:gd name="connsiteY3" fmla="*/ 24298 h 74463"/>
                <a:gd name="connsiteX4" fmla="*/ 12407 w 26749"/>
                <a:gd name="connsiteY4" fmla="*/ 32597 h 74463"/>
                <a:gd name="connsiteX5" fmla="*/ 2479 w 26749"/>
                <a:gd name="connsiteY5" fmla="*/ 65447 h 74463"/>
                <a:gd name="connsiteX6" fmla="*/ 11271 w 26749"/>
                <a:gd name="connsiteY6" fmla="*/ 61149 h 74463"/>
                <a:gd name="connsiteX7" fmla="*/ 11124 w 26749"/>
                <a:gd name="connsiteY7" fmla="*/ 61051 h 74463"/>
                <a:gd name="connsiteX8" fmla="*/ 10926 w 26749"/>
                <a:gd name="connsiteY8" fmla="*/ 60902 h 74463"/>
                <a:gd name="connsiteX9" fmla="*/ 9444 w 26749"/>
                <a:gd name="connsiteY9" fmla="*/ 59025 h 74463"/>
                <a:gd name="connsiteX10" fmla="*/ 8950 w 26749"/>
                <a:gd name="connsiteY10" fmla="*/ 55221 h 74463"/>
                <a:gd name="connsiteX11" fmla="*/ 6282 w 26749"/>
                <a:gd name="connsiteY11" fmla="*/ 52850 h 74463"/>
                <a:gd name="connsiteX12" fmla="*/ 3812 w 26749"/>
                <a:gd name="connsiteY12" fmla="*/ 72264 h 74463"/>
                <a:gd name="connsiteX13" fmla="*/ 15569 w 26749"/>
                <a:gd name="connsiteY13" fmla="*/ 69893 h 74463"/>
                <a:gd name="connsiteX14" fmla="*/ 24510 w 26749"/>
                <a:gd name="connsiteY14" fmla="*/ 35511 h 74463"/>
                <a:gd name="connsiteX15" fmla="*/ 25548 w 26749"/>
                <a:gd name="connsiteY15" fmla="*/ 27410 h 74463"/>
                <a:gd name="connsiteX16" fmla="*/ 26536 w 26749"/>
                <a:gd name="connsiteY16" fmla="*/ 18815 h 74463"/>
                <a:gd name="connsiteX17" fmla="*/ 25548 w 26749"/>
                <a:gd name="connsiteY17" fmla="*/ 1327 h 74463"/>
                <a:gd name="connsiteX18" fmla="*/ 22485 w 26749"/>
                <a:gd name="connsiteY18" fmla="*/ 784 h 74463"/>
                <a:gd name="connsiteX19" fmla="*/ 22485 w 26749"/>
                <a:gd name="connsiteY19" fmla="*/ 784 h 7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749" h="74463">
                  <a:moveTo>
                    <a:pt x="22485" y="784"/>
                  </a:moveTo>
                  <a:cubicBezTo>
                    <a:pt x="21151" y="3106"/>
                    <a:pt x="20015" y="5576"/>
                    <a:pt x="19126" y="8095"/>
                  </a:cubicBezTo>
                  <a:cubicBezTo>
                    <a:pt x="18237" y="10664"/>
                    <a:pt x="17941" y="13381"/>
                    <a:pt x="17101" y="15950"/>
                  </a:cubicBezTo>
                  <a:cubicBezTo>
                    <a:pt x="16162" y="18666"/>
                    <a:pt x="15569" y="21482"/>
                    <a:pt x="14877" y="24298"/>
                  </a:cubicBezTo>
                  <a:cubicBezTo>
                    <a:pt x="14137" y="27114"/>
                    <a:pt x="13148" y="29830"/>
                    <a:pt x="12407" y="32597"/>
                  </a:cubicBezTo>
                  <a:cubicBezTo>
                    <a:pt x="9493" y="43662"/>
                    <a:pt x="6282" y="54678"/>
                    <a:pt x="2479" y="65447"/>
                  </a:cubicBezTo>
                  <a:cubicBezTo>
                    <a:pt x="5393" y="64015"/>
                    <a:pt x="8357" y="62582"/>
                    <a:pt x="11271" y="61149"/>
                  </a:cubicBezTo>
                  <a:cubicBezTo>
                    <a:pt x="10777" y="60952"/>
                    <a:pt x="10629" y="60705"/>
                    <a:pt x="11124" y="61051"/>
                  </a:cubicBezTo>
                  <a:cubicBezTo>
                    <a:pt x="10777" y="60754"/>
                    <a:pt x="10580" y="60458"/>
                    <a:pt x="10926" y="60902"/>
                  </a:cubicBezTo>
                  <a:cubicBezTo>
                    <a:pt x="10481" y="60310"/>
                    <a:pt x="9691" y="59420"/>
                    <a:pt x="9444" y="59025"/>
                  </a:cubicBezTo>
                  <a:cubicBezTo>
                    <a:pt x="8950" y="58235"/>
                    <a:pt x="8654" y="56456"/>
                    <a:pt x="8950" y="55221"/>
                  </a:cubicBezTo>
                  <a:cubicBezTo>
                    <a:pt x="9394" y="53591"/>
                    <a:pt x="7863" y="52159"/>
                    <a:pt x="6282" y="52850"/>
                  </a:cubicBezTo>
                  <a:cubicBezTo>
                    <a:pt x="-1325" y="56111"/>
                    <a:pt x="-1868" y="66879"/>
                    <a:pt x="3812" y="72264"/>
                  </a:cubicBezTo>
                  <a:cubicBezTo>
                    <a:pt x="7467" y="75722"/>
                    <a:pt x="13840" y="75228"/>
                    <a:pt x="15569" y="69893"/>
                  </a:cubicBezTo>
                  <a:cubicBezTo>
                    <a:pt x="19274" y="58630"/>
                    <a:pt x="22287" y="47169"/>
                    <a:pt x="24510" y="35511"/>
                  </a:cubicBezTo>
                  <a:cubicBezTo>
                    <a:pt x="25004" y="32844"/>
                    <a:pt x="25202" y="30127"/>
                    <a:pt x="25548" y="27410"/>
                  </a:cubicBezTo>
                  <a:cubicBezTo>
                    <a:pt x="25943" y="24595"/>
                    <a:pt x="26486" y="21680"/>
                    <a:pt x="26536" y="18815"/>
                  </a:cubicBezTo>
                  <a:cubicBezTo>
                    <a:pt x="26634" y="12838"/>
                    <a:pt x="27326" y="7206"/>
                    <a:pt x="25548" y="1327"/>
                  </a:cubicBezTo>
                  <a:cubicBezTo>
                    <a:pt x="25202" y="92"/>
                    <a:pt x="23275" y="-649"/>
                    <a:pt x="22485" y="784"/>
                  </a:cubicBezTo>
                  <a:lnTo>
                    <a:pt x="22485" y="78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6" name="任意多边形: 形状 275"/>
            <p:cNvSpPr/>
            <p:nvPr/>
          </p:nvSpPr>
          <p:spPr>
            <a:xfrm>
              <a:off x="7244535" y="5810652"/>
              <a:ext cx="76675" cy="35124"/>
            </a:xfrm>
            <a:custGeom>
              <a:avLst/>
              <a:gdLst>
                <a:gd name="connsiteX0" fmla="*/ 1068 w 76675"/>
                <a:gd name="connsiteY0" fmla="*/ 4102 h 35124"/>
                <a:gd name="connsiteX1" fmla="*/ 18753 w 76675"/>
                <a:gd name="connsiteY1" fmla="*/ 11710 h 35124"/>
                <a:gd name="connsiteX2" fmla="*/ 36339 w 76675"/>
                <a:gd name="connsiteY2" fmla="*/ 19219 h 35124"/>
                <a:gd name="connsiteX3" fmla="*/ 52443 w 76675"/>
                <a:gd name="connsiteY3" fmla="*/ 28802 h 35124"/>
                <a:gd name="connsiteX4" fmla="*/ 71659 w 76675"/>
                <a:gd name="connsiteY4" fmla="*/ 35026 h 35124"/>
                <a:gd name="connsiteX5" fmla="*/ 72548 w 76675"/>
                <a:gd name="connsiteY5" fmla="*/ 22825 h 35124"/>
                <a:gd name="connsiteX6" fmla="*/ 64200 w 76675"/>
                <a:gd name="connsiteY6" fmla="*/ 20503 h 35124"/>
                <a:gd name="connsiteX7" fmla="*/ 57136 w 76675"/>
                <a:gd name="connsiteY7" fmla="*/ 16600 h 35124"/>
                <a:gd name="connsiteX8" fmla="*/ 39451 w 76675"/>
                <a:gd name="connsiteY8" fmla="*/ 7017 h 35124"/>
                <a:gd name="connsiteX9" fmla="*/ 1266 w 76675"/>
                <a:gd name="connsiteY9" fmla="*/ 941 h 35124"/>
                <a:gd name="connsiteX10" fmla="*/ 1068 w 76675"/>
                <a:gd name="connsiteY10" fmla="*/ 4102 h 35124"/>
                <a:gd name="connsiteX11" fmla="*/ 1068 w 76675"/>
                <a:gd name="connsiteY11" fmla="*/ 4102 h 3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675" h="35124">
                  <a:moveTo>
                    <a:pt x="1068" y="4102"/>
                  </a:moveTo>
                  <a:cubicBezTo>
                    <a:pt x="6898" y="6968"/>
                    <a:pt x="12726" y="9487"/>
                    <a:pt x="18753" y="11710"/>
                  </a:cubicBezTo>
                  <a:cubicBezTo>
                    <a:pt x="24681" y="13883"/>
                    <a:pt x="30707" y="16353"/>
                    <a:pt x="36339" y="19219"/>
                  </a:cubicBezTo>
                  <a:cubicBezTo>
                    <a:pt x="41921" y="22034"/>
                    <a:pt x="47108" y="25542"/>
                    <a:pt x="52443" y="28802"/>
                  </a:cubicBezTo>
                  <a:cubicBezTo>
                    <a:pt x="58025" y="32211"/>
                    <a:pt x="64891" y="35767"/>
                    <a:pt x="71659" y="35026"/>
                  </a:cubicBezTo>
                  <a:cubicBezTo>
                    <a:pt x="77933" y="34334"/>
                    <a:pt x="78427" y="24554"/>
                    <a:pt x="72548" y="22825"/>
                  </a:cubicBezTo>
                  <a:cubicBezTo>
                    <a:pt x="69584" y="21935"/>
                    <a:pt x="67114" y="21788"/>
                    <a:pt x="64200" y="20503"/>
                  </a:cubicBezTo>
                  <a:cubicBezTo>
                    <a:pt x="61878" y="19465"/>
                    <a:pt x="59458" y="17984"/>
                    <a:pt x="57136" y="16600"/>
                  </a:cubicBezTo>
                  <a:cubicBezTo>
                    <a:pt x="51406" y="13093"/>
                    <a:pt x="45576" y="9783"/>
                    <a:pt x="39451" y="7017"/>
                  </a:cubicBezTo>
                  <a:cubicBezTo>
                    <a:pt x="27496" y="1583"/>
                    <a:pt x="14357" y="-1726"/>
                    <a:pt x="1266" y="941"/>
                  </a:cubicBezTo>
                  <a:cubicBezTo>
                    <a:pt x="-463" y="1238"/>
                    <a:pt x="-315" y="3411"/>
                    <a:pt x="1068" y="4102"/>
                  </a:cubicBezTo>
                  <a:lnTo>
                    <a:pt x="1068" y="410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7" name="任意多边形: 形状 276"/>
            <p:cNvSpPr/>
            <p:nvPr/>
          </p:nvSpPr>
          <p:spPr>
            <a:xfrm>
              <a:off x="7241903" y="5807176"/>
              <a:ext cx="79788" cy="45579"/>
            </a:xfrm>
            <a:custGeom>
              <a:avLst/>
              <a:gdLst>
                <a:gd name="connsiteX0" fmla="*/ 77106 w 79788"/>
                <a:gd name="connsiteY0" fmla="*/ 218 h 45579"/>
                <a:gd name="connsiteX1" fmla="*/ 65942 w 79788"/>
                <a:gd name="connsiteY1" fmla="*/ 4269 h 45579"/>
                <a:gd name="connsiteX2" fmla="*/ 56014 w 79788"/>
                <a:gd name="connsiteY2" fmla="*/ 8319 h 45579"/>
                <a:gd name="connsiteX3" fmla="*/ 37044 w 79788"/>
                <a:gd name="connsiteY3" fmla="*/ 17211 h 45579"/>
                <a:gd name="connsiteX4" fmla="*/ 18569 w 79788"/>
                <a:gd name="connsiteY4" fmla="*/ 27141 h 45579"/>
                <a:gd name="connsiteX5" fmla="*/ 9233 w 79788"/>
                <a:gd name="connsiteY5" fmla="*/ 32179 h 45579"/>
                <a:gd name="connsiteX6" fmla="*/ 3256 w 79788"/>
                <a:gd name="connsiteY6" fmla="*/ 33118 h 45579"/>
                <a:gd name="connsiteX7" fmla="*/ 489 w 79788"/>
                <a:gd name="connsiteY7" fmla="*/ 41170 h 45579"/>
                <a:gd name="connsiteX8" fmla="*/ 687 w 79788"/>
                <a:gd name="connsiteY8" fmla="*/ 41713 h 45579"/>
                <a:gd name="connsiteX9" fmla="*/ 6170 w 79788"/>
                <a:gd name="connsiteY9" fmla="*/ 45418 h 45579"/>
                <a:gd name="connsiteX10" fmla="*/ 22916 w 79788"/>
                <a:gd name="connsiteY10" fmla="*/ 39786 h 45579"/>
                <a:gd name="connsiteX11" fmla="*/ 41885 w 79788"/>
                <a:gd name="connsiteY11" fmla="*/ 29116 h 45579"/>
                <a:gd name="connsiteX12" fmla="*/ 60212 w 79788"/>
                <a:gd name="connsiteY12" fmla="*/ 17606 h 45579"/>
                <a:gd name="connsiteX13" fmla="*/ 69252 w 79788"/>
                <a:gd name="connsiteY13" fmla="*/ 11184 h 45579"/>
                <a:gd name="connsiteX14" fmla="*/ 78786 w 79788"/>
                <a:gd name="connsiteY14" fmla="*/ 3726 h 45579"/>
                <a:gd name="connsiteX15" fmla="*/ 77106 w 79788"/>
                <a:gd name="connsiteY15" fmla="*/ 218 h 45579"/>
                <a:gd name="connsiteX16" fmla="*/ 77106 w 79788"/>
                <a:gd name="connsiteY16" fmla="*/ 218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788" h="45579">
                  <a:moveTo>
                    <a:pt x="77106" y="218"/>
                  </a:moveTo>
                  <a:cubicBezTo>
                    <a:pt x="73451" y="1947"/>
                    <a:pt x="69746" y="2935"/>
                    <a:pt x="65942" y="4269"/>
                  </a:cubicBezTo>
                  <a:cubicBezTo>
                    <a:pt x="62583" y="5455"/>
                    <a:pt x="59323" y="7035"/>
                    <a:pt x="56014" y="8319"/>
                  </a:cubicBezTo>
                  <a:cubicBezTo>
                    <a:pt x="49443" y="10888"/>
                    <a:pt x="43318" y="13951"/>
                    <a:pt x="37044" y="17211"/>
                  </a:cubicBezTo>
                  <a:cubicBezTo>
                    <a:pt x="30869" y="20471"/>
                    <a:pt x="24744" y="23781"/>
                    <a:pt x="18569" y="27141"/>
                  </a:cubicBezTo>
                  <a:cubicBezTo>
                    <a:pt x="15901" y="28573"/>
                    <a:pt x="12246" y="31488"/>
                    <a:pt x="9233" y="32179"/>
                  </a:cubicBezTo>
                  <a:cubicBezTo>
                    <a:pt x="7158" y="32624"/>
                    <a:pt x="5281" y="31784"/>
                    <a:pt x="3256" y="33118"/>
                  </a:cubicBezTo>
                  <a:cubicBezTo>
                    <a:pt x="292" y="35044"/>
                    <a:pt x="-697" y="37761"/>
                    <a:pt x="489" y="41170"/>
                  </a:cubicBezTo>
                  <a:cubicBezTo>
                    <a:pt x="538" y="41367"/>
                    <a:pt x="588" y="41515"/>
                    <a:pt x="687" y="41713"/>
                  </a:cubicBezTo>
                  <a:cubicBezTo>
                    <a:pt x="1477" y="43985"/>
                    <a:pt x="3997" y="45072"/>
                    <a:pt x="6170" y="45418"/>
                  </a:cubicBezTo>
                  <a:cubicBezTo>
                    <a:pt x="12444" y="46406"/>
                    <a:pt x="17730" y="42652"/>
                    <a:pt x="22916" y="39786"/>
                  </a:cubicBezTo>
                  <a:cubicBezTo>
                    <a:pt x="29239" y="36279"/>
                    <a:pt x="35612" y="32723"/>
                    <a:pt x="41885" y="29116"/>
                  </a:cubicBezTo>
                  <a:cubicBezTo>
                    <a:pt x="48159" y="25510"/>
                    <a:pt x="54432" y="21954"/>
                    <a:pt x="60212" y="17606"/>
                  </a:cubicBezTo>
                  <a:cubicBezTo>
                    <a:pt x="63176" y="15384"/>
                    <a:pt x="66338" y="13457"/>
                    <a:pt x="69252" y="11184"/>
                  </a:cubicBezTo>
                  <a:cubicBezTo>
                    <a:pt x="72513" y="8666"/>
                    <a:pt x="75279" y="5948"/>
                    <a:pt x="78786" y="3726"/>
                  </a:cubicBezTo>
                  <a:cubicBezTo>
                    <a:pt x="80861" y="2392"/>
                    <a:pt x="79428" y="-869"/>
                    <a:pt x="77106" y="218"/>
                  </a:cubicBezTo>
                  <a:lnTo>
                    <a:pt x="77106" y="21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8" name="任意多边形: 形状 277"/>
            <p:cNvSpPr/>
            <p:nvPr/>
          </p:nvSpPr>
          <p:spPr>
            <a:xfrm>
              <a:off x="7260329" y="5795188"/>
              <a:ext cx="43561" cy="76091"/>
            </a:xfrm>
            <a:custGeom>
              <a:avLst/>
              <a:gdLst>
                <a:gd name="connsiteX0" fmla="*/ 637 w 43561"/>
                <a:gd name="connsiteY0" fmla="*/ 1042 h 76091"/>
                <a:gd name="connsiteX1" fmla="*/ 686 w 43561"/>
                <a:gd name="connsiteY1" fmla="*/ 10576 h 76091"/>
                <a:gd name="connsiteX2" fmla="*/ 2811 w 43561"/>
                <a:gd name="connsiteY2" fmla="*/ 21790 h 76091"/>
                <a:gd name="connsiteX3" fmla="*/ 10221 w 43561"/>
                <a:gd name="connsiteY3" fmla="*/ 41895 h 76091"/>
                <a:gd name="connsiteX4" fmla="*/ 21484 w 43561"/>
                <a:gd name="connsiteY4" fmla="*/ 60518 h 76091"/>
                <a:gd name="connsiteX5" fmla="*/ 37884 w 43561"/>
                <a:gd name="connsiteY5" fmla="*/ 75733 h 76091"/>
                <a:gd name="connsiteX6" fmla="*/ 43219 w 43561"/>
                <a:gd name="connsiteY6" fmla="*/ 69657 h 76091"/>
                <a:gd name="connsiteX7" fmla="*/ 31857 w 43561"/>
                <a:gd name="connsiteY7" fmla="*/ 53257 h 76091"/>
                <a:gd name="connsiteX8" fmla="*/ 20545 w 43561"/>
                <a:gd name="connsiteY8" fmla="*/ 36066 h 76091"/>
                <a:gd name="connsiteX9" fmla="*/ 11406 w 43561"/>
                <a:gd name="connsiteY9" fmla="*/ 18184 h 76091"/>
                <a:gd name="connsiteX10" fmla="*/ 7355 w 43561"/>
                <a:gd name="connsiteY10" fmla="*/ 9094 h 76091"/>
                <a:gd name="connsiteX11" fmla="*/ 3305 w 43561"/>
                <a:gd name="connsiteY11" fmla="*/ 499 h 76091"/>
                <a:gd name="connsiteX12" fmla="*/ 637 w 43561"/>
                <a:gd name="connsiteY12" fmla="*/ 1042 h 76091"/>
                <a:gd name="connsiteX13" fmla="*/ 637 w 43561"/>
                <a:gd name="connsiteY13" fmla="*/ 1042 h 7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61" h="76091">
                  <a:moveTo>
                    <a:pt x="637" y="1042"/>
                  </a:moveTo>
                  <a:cubicBezTo>
                    <a:pt x="-549" y="3957"/>
                    <a:pt x="193" y="7563"/>
                    <a:pt x="686" y="10576"/>
                  </a:cubicBezTo>
                  <a:cubicBezTo>
                    <a:pt x="1329" y="14281"/>
                    <a:pt x="1724" y="18184"/>
                    <a:pt x="2811" y="21790"/>
                  </a:cubicBezTo>
                  <a:cubicBezTo>
                    <a:pt x="4836" y="28656"/>
                    <a:pt x="7059" y="35473"/>
                    <a:pt x="10221" y="41895"/>
                  </a:cubicBezTo>
                  <a:cubicBezTo>
                    <a:pt x="13432" y="48465"/>
                    <a:pt x="17186" y="54590"/>
                    <a:pt x="21484" y="60518"/>
                  </a:cubicBezTo>
                  <a:cubicBezTo>
                    <a:pt x="25929" y="66643"/>
                    <a:pt x="30819" y="72522"/>
                    <a:pt x="37884" y="75733"/>
                  </a:cubicBezTo>
                  <a:cubicBezTo>
                    <a:pt x="41589" y="77413"/>
                    <a:pt x="44602" y="72818"/>
                    <a:pt x="43219" y="69657"/>
                  </a:cubicBezTo>
                  <a:cubicBezTo>
                    <a:pt x="40551" y="63531"/>
                    <a:pt x="35858" y="58542"/>
                    <a:pt x="31857" y="53257"/>
                  </a:cubicBezTo>
                  <a:cubicBezTo>
                    <a:pt x="27708" y="47823"/>
                    <a:pt x="23904" y="42043"/>
                    <a:pt x="20545" y="36066"/>
                  </a:cubicBezTo>
                  <a:cubicBezTo>
                    <a:pt x="17235" y="30237"/>
                    <a:pt x="13975" y="24407"/>
                    <a:pt x="11406" y="18184"/>
                  </a:cubicBezTo>
                  <a:cubicBezTo>
                    <a:pt x="10122" y="15072"/>
                    <a:pt x="8492" y="12255"/>
                    <a:pt x="7355" y="9094"/>
                  </a:cubicBezTo>
                  <a:cubicBezTo>
                    <a:pt x="6318" y="6180"/>
                    <a:pt x="5527" y="2722"/>
                    <a:pt x="3305" y="499"/>
                  </a:cubicBezTo>
                  <a:cubicBezTo>
                    <a:pt x="2465" y="-341"/>
                    <a:pt x="1082" y="-94"/>
                    <a:pt x="637" y="1042"/>
                  </a:cubicBezTo>
                  <a:lnTo>
                    <a:pt x="637" y="104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9" name="任意多边形: 形状 278"/>
            <p:cNvSpPr/>
            <p:nvPr/>
          </p:nvSpPr>
          <p:spPr>
            <a:xfrm>
              <a:off x="7560874" y="5620496"/>
              <a:ext cx="44738" cy="84570"/>
            </a:xfrm>
            <a:custGeom>
              <a:avLst/>
              <a:gdLst>
                <a:gd name="connsiteX0" fmla="*/ 41931 w 44738"/>
                <a:gd name="connsiteY0" fmla="*/ 666 h 84570"/>
                <a:gd name="connsiteX1" fmla="*/ 17725 w 44738"/>
                <a:gd name="connsiteY1" fmla="*/ 41074 h 84570"/>
                <a:gd name="connsiteX2" fmla="*/ 6660 w 44738"/>
                <a:gd name="connsiteY2" fmla="*/ 61574 h 84570"/>
                <a:gd name="connsiteX3" fmla="*/ 1374 w 44738"/>
                <a:gd name="connsiteY3" fmla="*/ 83063 h 84570"/>
                <a:gd name="connsiteX4" fmla="*/ 4388 w 44738"/>
                <a:gd name="connsiteY4" fmla="*/ 84545 h 84570"/>
                <a:gd name="connsiteX5" fmla="*/ 17874 w 44738"/>
                <a:gd name="connsiteY5" fmla="*/ 67848 h 84570"/>
                <a:gd name="connsiteX6" fmla="*/ 27556 w 44738"/>
                <a:gd name="connsiteY6" fmla="*/ 45915 h 84570"/>
                <a:gd name="connsiteX7" fmla="*/ 44647 w 44738"/>
                <a:gd name="connsiteY7" fmla="*/ 2000 h 84570"/>
                <a:gd name="connsiteX8" fmla="*/ 41931 w 44738"/>
                <a:gd name="connsiteY8" fmla="*/ 666 h 84570"/>
                <a:gd name="connsiteX9" fmla="*/ 41931 w 44738"/>
                <a:gd name="connsiteY9" fmla="*/ 666 h 8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738" h="84570">
                  <a:moveTo>
                    <a:pt x="41931" y="666"/>
                  </a:moveTo>
                  <a:cubicBezTo>
                    <a:pt x="34125" y="14300"/>
                    <a:pt x="25382" y="27341"/>
                    <a:pt x="17725" y="41074"/>
                  </a:cubicBezTo>
                  <a:cubicBezTo>
                    <a:pt x="13971" y="47841"/>
                    <a:pt x="10167" y="54609"/>
                    <a:pt x="6660" y="61574"/>
                  </a:cubicBezTo>
                  <a:cubicBezTo>
                    <a:pt x="3498" y="67848"/>
                    <a:pt x="-2775" y="76197"/>
                    <a:pt x="1374" y="83063"/>
                  </a:cubicBezTo>
                  <a:cubicBezTo>
                    <a:pt x="2066" y="84199"/>
                    <a:pt x="3054" y="84693"/>
                    <a:pt x="4388" y="84545"/>
                  </a:cubicBezTo>
                  <a:cubicBezTo>
                    <a:pt x="12292" y="83655"/>
                    <a:pt x="14860" y="74122"/>
                    <a:pt x="17874" y="67848"/>
                  </a:cubicBezTo>
                  <a:cubicBezTo>
                    <a:pt x="21331" y="60636"/>
                    <a:pt x="24394" y="53276"/>
                    <a:pt x="27556" y="45915"/>
                  </a:cubicBezTo>
                  <a:cubicBezTo>
                    <a:pt x="33730" y="31441"/>
                    <a:pt x="38670" y="16523"/>
                    <a:pt x="44647" y="2000"/>
                  </a:cubicBezTo>
                  <a:cubicBezTo>
                    <a:pt x="45240" y="419"/>
                    <a:pt x="42770" y="-816"/>
                    <a:pt x="41931" y="666"/>
                  </a:cubicBezTo>
                  <a:lnTo>
                    <a:pt x="41931" y="66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0" name="任意多边形: 形状 279"/>
            <p:cNvSpPr/>
            <p:nvPr/>
          </p:nvSpPr>
          <p:spPr>
            <a:xfrm>
              <a:off x="7539812" y="5646427"/>
              <a:ext cx="72063" cy="54416"/>
            </a:xfrm>
            <a:custGeom>
              <a:avLst/>
              <a:gdLst>
                <a:gd name="connsiteX0" fmla="*/ 1689 w 72063"/>
                <a:gd name="connsiteY0" fmla="*/ 6843 h 54416"/>
                <a:gd name="connsiteX1" fmla="*/ 17892 w 72063"/>
                <a:gd name="connsiteY1" fmla="*/ 9165 h 54416"/>
                <a:gd name="connsiteX2" fmla="*/ 25153 w 72063"/>
                <a:gd name="connsiteY2" fmla="*/ 17168 h 54416"/>
                <a:gd name="connsiteX3" fmla="*/ 31872 w 72063"/>
                <a:gd name="connsiteY3" fmla="*/ 26060 h 54416"/>
                <a:gd name="connsiteX4" fmla="*/ 47185 w 72063"/>
                <a:gd name="connsiteY4" fmla="*/ 42213 h 54416"/>
                <a:gd name="connsiteX5" fmla="*/ 66944 w 72063"/>
                <a:gd name="connsiteY5" fmla="*/ 54414 h 54416"/>
                <a:gd name="connsiteX6" fmla="*/ 71588 w 72063"/>
                <a:gd name="connsiteY6" fmla="*/ 47498 h 54416"/>
                <a:gd name="connsiteX7" fmla="*/ 62450 w 72063"/>
                <a:gd name="connsiteY7" fmla="*/ 38409 h 54416"/>
                <a:gd name="connsiteX8" fmla="*/ 53014 w 72063"/>
                <a:gd name="connsiteY8" fmla="*/ 30653 h 54416"/>
                <a:gd name="connsiteX9" fmla="*/ 35923 w 72063"/>
                <a:gd name="connsiteY9" fmla="*/ 13068 h 54416"/>
                <a:gd name="connsiteX10" fmla="*/ 17299 w 72063"/>
                <a:gd name="connsiteY10" fmla="*/ 372 h 54416"/>
                <a:gd name="connsiteX11" fmla="*/ 355 w 72063"/>
                <a:gd name="connsiteY11" fmla="*/ 4867 h 54416"/>
                <a:gd name="connsiteX12" fmla="*/ 1689 w 72063"/>
                <a:gd name="connsiteY12" fmla="*/ 6843 h 54416"/>
                <a:gd name="connsiteX13" fmla="*/ 1689 w 72063"/>
                <a:gd name="connsiteY13" fmla="*/ 6843 h 5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063" h="54416">
                  <a:moveTo>
                    <a:pt x="1689" y="6843"/>
                  </a:moveTo>
                  <a:cubicBezTo>
                    <a:pt x="6974" y="3484"/>
                    <a:pt x="13149" y="5707"/>
                    <a:pt x="17892" y="9165"/>
                  </a:cubicBezTo>
                  <a:cubicBezTo>
                    <a:pt x="20707" y="11240"/>
                    <a:pt x="22980" y="14451"/>
                    <a:pt x="25153" y="17168"/>
                  </a:cubicBezTo>
                  <a:cubicBezTo>
                    <a:pt x="27475" y="20082"/>
                    <a:pt x="29599" y="23145"/>
                    <a:pt x="31872" y="26060"/>
                  </a:cubicBezTo>
                  <a:cubicBezTo>
                    <a:pt x="36466" y="31938"/>
                    <a:pt x="41603" y="37273"/>
                    <a:pt x="47185" y="42213"/>
                  </a:cubicBezTo>
                  <a:cubicBezTo>
                    <a:pt x="52668" y="47054"/>
                    <a:pt x="59288" y="54167"/>
                    <a:pt x="66944" y="54414"/>
                  </a:cubicBezTo>
                  <a:cubicBezTo>
                    <a:pt x="70600" y="54513"/>
                    <a:pt x="73169" y="50907"/>
                    <a:pt x="71588" y="47498"/>
                  </a:cubicBezTo>
                  <a:cubicBezTo>
                    <a:pt x="69563" y="43151"/>
                    <a:pt x="66154" y="41175"/>
                    <a:pt x="62450" y="38409"/>
                  </a:cubicBezTo>
                  <a:cubicBezTo>
                    <a:pt x="59189" y="35989"/>
                    <a:pt x="56028" y="33370"/>
                    <a:pt x="53014" y="30653"/>
                  </a:cubicBezTo>
                  <a:cubicBezTo>
                    <a:pt x="46938" y="25121"/>
                    <a:pt x="41406" y="19144"/>
                    <a:pt x="35923" y="13068"/>
                  </a:cubicBezTo>
                  <a:cubicBezTo>
                    <a:pt x="30983" y="7584"/>
                    <a:pt x="24906" y="1706"/>
                    <a:pt x="17299" y="372"/>
                  </a:cubicBezTo>
                  <a:cubicBezTo>
                    <a:pt x="11075" y="-715"/>
                    <a:pt x="4999" y="520"/>
                    <a:pt x="355" y="4867"/>
                  </a:cubicBezTo>
                  <a:cubicBezTo>
                    <a:pt x="-583" y="5707"/>
                    <a:pt x="504" y="7584"/>
                    <a:pt x="1689" y="6843"/>
                  </a:cubicBezTo>
                  <a:lnTo>
                    <a:pt x="1689" y="684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1" name="任意多边形: 形状 280"/>
            <p:cNvSpPr/>
            <p:nvPr/>
          </p:nvSpPr>
          <p:spPr>
            <a:xfrm>
              <a:off x="7564186" y="5627185"/>
              <a:ext cx="36627" cy="72793"/>
            </a:xfrm>
            <a:custGeom>
              <a:avLst/>
              <a:gdLst>
                <a:gd name="connsiteX0" fmla="*/ 38 w 36627"/>
                <a:gd name="connsiteY0" fmla="*/ 2078 h 72793"/>
                <a:gd name="connsiteX1" fmla="*/ 10709 w 36627"/>
                <a:gd name="connsiteY1" fmla="*/ 38138 h 72793"/>
                <a:gd name="connsiteX2" fmla="*/ 18019 w 36627"/>
                <a:gd name="connsiteY2" fmla="*/ 55379 h 72793"/>
                <a:gd name="connsiteX3" fmla="*/ 28048 w 36627"/>
                <a:gd name="connsiteY3" fmla="*/ 71977 h 72793"/>
                <a:gd name="connsiteX4" fmla="*/ 36544 w 36627"/>
                <a:gd name="connsiteY4" fmla="*/ 67827 h 72793"/>
                <a:gd name="connsiteX5" fmla="*/ 29826 w 36627"/>
                <a:gd name="connsiteY5" fmla="*/ 50439 h 72793"/>
                <a:gd name="connsiteX6" fmla="*/ 21478 w 36627"/>
                <a:gd name="connsiteY6" fmla="*/ 33742 h 72793"/>
                <a:gd name="connsiteX7" fmla="*/ 3497 w 36627"/>
                <a:gd name="connsiteY7" fmla="*/ 991 h 72793"/>
                <a:gd name="connsiteX8" fmla="*/ 38 w 36627"/>
                <a:gd name="connsiteY8" fmla="*/ 2078 h 72793"/>
                <a:gd name="connsiteX9" fmla="*/ 38 w 36627"/>
                <a:gd name="connsiteY9" fmla="*/ 2078 h 7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627" h="72793">
                  <a:moveTo>
                    <a:pt x="38" y="2078"/>
                  </a:moveTo>
                  <a:cubicBezTo>
                    <a:pt x="2163" y="14625"/>
                    <a:pt x="6065" y="26332"/>
                    <a:pt x="10709" y="38138"/>
                  </a:cubicBezTo>
                  <a:cubicBezTo>
                    <a:pt x="12981" y="43918"/>
                    <a:pt x="15401" y="49698"/>
                    <a:pt x="18019" y="55379"/>
                  </a:cubicBezTo>
                  <a:cubicBezTo>
                    <a:pt x="20390" y="60516"/>
                    <a:pt x="22811" y="69161"/>
                    <a:pt x="28048" y="71977"/>
                  </a:cubicBezTo>
                  <a:cubicBezTo>
                    <a:pt x="31752" y="74002"/>
                    <a:pt x="35951" y="72125"/>
                    <a:pt x="36544" y="67827"/>
                  </a:cubicBezTo>
                  <a:cubicBezTo>
                    <a:pt x="37334" y="62097"/>
                    <a:pt x="32296" y="55428"/>
                    <a:pt x="29826" y="50439"/>
                  </a:cubicBezTo>
                  <a:cubicBezTo>
                    <a:pt x="27059" y="44857"/>
                    <a:pt x="24244" y="39275"/>
                    <a:pt x="21478" y="33742"/>
                  </a:cubicBezTo>
                  <a:cubicBezTo>
                    <a:pt x="15846" y="22529"/>
                    <a:pt x="10264" y="11562"/>
                    <a:pt x="3497" y="991"/>
                  </a:cubicBezTo>
                  <a:cubicBezTo>
                    <a:pt x="2409" y="-738"/>
                    <a:pt x="-357" y="-96"/>
                    <a:pt x="38" y="2078"/>
                  </a:cubicBezTo>
                  <a:lnTo>
                    <a:pt x="38" y="207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2" name="任意多边形: 形状 281"/>
            <p:cNvSpPr/>
            <p:nvPr/>
          </p:nvSpPr>
          <p:spPr>
            <a:xfrm>
              <a:off x="7540558" y="5662673"/>
              <a:ext cx="96975" cy="32006"/>
            </a:xfrm>
            <a:custGeom>
              <a:avLst/>
              <a:gdLst>
                <a:gd name="connsiteX0" fmla="*/ 1783 w 96975"/>
                <a:gd name="connsiteY0" fmla="*/ 31895 h 32006"/>
                <a:gd name="connsiteX1" fmla="*/ 24704 w 96975"/>
                <a:gd name="connsiteY1" fmla="*/ 21768 h 32006"/>
                <a:gd name="connsiteX2" fmla="*/ 47180 w 96975"/>
                <a:gd name="connsiteY2" fmla="*/ 15347 h 32006"/>
                <a:gd name="connsiteX3" fmla="*/ 70694 w 96975"/>
                <a:gd name="connsiteY3" fmla="*/ 13222 h 32006"/>
                <a:gd name="connsiteX4" fmla="*/ 82550 w 96975"/>
                <a:gd name="connsiteY4" fmla="*/ 12728 h 32006"/>
                <a:gd name="connsiteX5" fmla="*/ 94899 w 96975"/>
                <a:gd name="connsiteY5" fmla="*/ 10061 h 32006"/>
                <a:gd name="connsiteX6" fmla="*/ 95344 w 96975"/>
                <a:gd name="connsiteY6" fmla="*/ 3540 h 32006"/>
                <a:gd name="connsiteX7" fmla="*/ 83537 w 96975"/>
                <a:gd name="connsiteY7" fmla="*/ 527 h 32006"/>
                <a:gd name="connsiteX8" fmla="*/ 70002 w 96975"/>
                <a:gd name="connsiteY8" fmla="*/ 82 h 32006"/>
                <a:gd name="connsiteX9" fmla="*/ 43179 w 96975"/>
                <a:gd name="connsiteY9" fmla="*/ 2898 h 32006"/>
                <a:gd name="connsiteX10" fmla="*/ 202 w 96975"/>
                <a:gd name="connsiteY10" fmla="*/ 30018 h 32006"/>
                <a:gd name="connsiteX11" fmla="*/ 1783 w 96975"/>
                <a:gd name="connsiteY11" fmla="*/ 31895 h 32006"/>
                <a:gd name="connsiteX12" fmla="*/ 1783 w 96975"/>
                <a:gd name="connsiteY12" fmla="*/ 31895 h 3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975" h="32006">
                  <a:moveTo>
                    <a:pt x="1783" y="31895"/>
                  </a:moveTo>
                  <a:cubicBezTo>
                    <a:pt x="9538" y="28733"/>
                    <a:pt x="16948" y="24979"/>
                    <a:pt x="24704" y="21768"/>
                  </a:cubicBezTo>
                  <a:cubicBezTo>
                    <a:pt x="31965" y="18755"/>
                    <a:pt x="39425" y="16730"/>
                    <a:pt x="47180" y="15347"/>
                  </a:cubicBezTo>
                  <a:cubicBezTo>
                    <a:pt x="54985" y="13963"/>
                    <a:pt x="62790" y="13519"/>
                    <a:pt x="70694" y="13222"/>
                  </a:cubicBezTo>
                  <a:cubicBezTo>
                    <a:pt x="74596" y="13074"/>
                    <a:pt x="78647" y="13123"/>
                    <a:pt x="82550" y="12728"/>
                  </a:cubicBezTo>
                  <a:cubicBezTo>
                    <a:pt x="86551" y="12333"/>
                    <a:pt x="91392" y="12185"/>
                    <a:pt x="94899" y="10061"/>
                  </a:cubicBezTo>
                  <a:cubicBezTo>
                    <a:pt x="97270" y="8628"/>
                    <a:pt x="97863" y="5220"/>
                    <a:pt x="95344" y="3540"/>
                  </a:cubicBezTo>
                  <a:cubicBezTo>
                    <a:pt x="91886" y="1268"/>
                    <a:pt x="87588" y="1021"/>
                    <a:pt x="83537" y="527"/>
                  </a:cubicBezTo>
                  <a:cubicBezTo>
                    <a:pt x="79091" y="-66"/>
                    <a:pt x="74498" y="-66"/>
                    <a:pt x="70002" y="82"/>
                  </a:cubicBezTo>
                  <a:cubicBezTo>
                    <a:pt x="61012" y="379"/>
                    <a:pt x="51972" y="1120"/>
                    <a:pt x="43179" y="2898"/>
                  </a:cubicBezTo>
                  <a:cubicBezTo>
                    <a:pt x="26482" y="6257"/>
                    <a:pt x="8155" y="14013"/>
                    <a:pt x="202" y="30018"/>
                  </a:cubicBezTo>
                  <a:cubicBezTo>
                    <a:pt x="-440" y="31154"/>
                    <a:pt x="548" y="32389"/>
                    <a:pt x="1783" y="31895"/>
                  </a:cubicBezTo>
                  <a:lnTo>
                    <a:pt x="1783" y="3189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3" name="任意多边形: 形状 282"/>
            <p:cNvSpPr/>
            <p:nvPr/>
          </p:nvSpPr>
          <p:spPr>
            <a:xfrm>
              <a:off x="7086205" y="6016315"/>
              <a:ext cx="385753" cy="225012"/>
            </a:xfrm>
            <a:custGeom>
              <a:avLst/>
              <a:gdLst>
                <a:gd name="connsiteX0" fmla="*/ 4336 w 385753"/>
                <a:gd name="connsiteY0" fmla="*/ 216154 h 225012"/>
                <a:gd name="connsiteX1" fmla="*/ 434 w 385753"/>
                <a:gd name="connsiteY1" fmla="*/ 221489 h 225012"/>
                <a:gd name="connsiteX2" fmla="*/ 4534 w 385753"/>
                <a:gd name="connsiteY2" fmla="*/ 223514 h 225012"/>
                <a:gd name="connsiteX3" fmla="*/ 14907 w 385753"/>
                <a:gd name="connsiteY3" fmla="*/ 180538 h 225012"/>
                <a:gd name="connsiteX4" fmla="*/ 48894 w 385753"/>
                <a:gd name="connsiteY4" fmla="*/ 165076 h 225012"/>
                <a:gd name="connsiteX5" fmla="*/ 93155 w 385753"/>
                <a:gd name="connsiteY5" fmla="*/ 167249 h 225012"/>
                <a:gd name="connsiteX6" fmla="*/ 116273 w 385753"/>
                <a:gd name="connsiteY6" fmla="*/ 132769 h 225012"/>
                <a:gd name="connsiteX7" fmla="*/ 131291 w 385753"/>
                <a:gd name="connsiteY7" fmla="*/ 121308 h 225012"/>
                <a:gd name="connsiteX8" fmla="*/ 150605 w 385753"/>
                <a:gd name="connsiteY8" fmla="*/ 123136 h 225012"/>
                <a:gd name="connsiteX9" fmla="*/ 184789 w 385753"/>
                <a:gd name="connsiteY9" fmla="*/ 97696 h 225012"/>
                <a:gd name="connsiteX10" fmla="*/ 199411 w 385753"/>
                <a:gd name="connsiteY10" fmla="*/ 80011 h 225012"/>
                <a:gd name="connsiteX11" fmla="*/ 217195 w 385753"/>
                <a:gd name="connsiteY11" fmla="*/ 79418 h 225012"/>
                <a:gd name="connsiteX12" fmla="*/ 255083 w 385753"/>
                <a:gd name="connsiteY12" fmla="*/ 63265 h 225012"/>
                <a:gd name="connsiteX13" fmla="*/ 274596 w 385753"/>
                <a:gd name="connsiteY13" fmla="*/ 49038 h 225012"/>
                <a:gd name="connsiteX14" fmla="*/ 310163 w 385753"/>
                <a:gd name="connsiteY14" fmla="*/ 42716 h 225012"/>
                <a:gd name="connsiteX15" fmla="*/ 343754 w 385753"/>
                <a:gd name="connsiteY15" fmla="*/ 31700 h 225012"/>
                <a:gd name="connsiteX16" fmla="*/ 379618 w 385753"/>
                <a:gd name="connsiteY16" fmla="*/ 15398 h 225012"/>
                <a:gd name="connsiteX17" fmla="*/ 376752 w 385753"/>
                <a:gd name="connsiteY17" fmla="*/ 85 h 225012"/>
                <a:gd name="connsiteX18" fmla="*/ 344692 w 385753"/>
                <a:gd name="connsiteY18" fmla="*/ 13372 h 225012"/>
                <a:gd name="connsiteX19" fmla="*/ 311744 w 385753"/>
                <a:gd name="connsiteY19" fmla="*/ 27353 h 225012"/>
                <a:gd name="connsiteX20" fmla="*/ 254936 w 385753"/>
                <a:gd name="connsiteY20" fmla="*/ 43111 h 225012"/>
                <a:gd name="connsiteX21" fmla="*/ 220702 w 385753"/>
                <a:gd name="connsiteY21" fmla="*/ 65439 h 225012"/>
                <a:gd name="connsiteX22" fmla="*/ 182665 w 385753"/>
                <a:gd name="connsiteY22" fmla="*/ 75763 h 225012"/>
                <a:gd name="connsiteX23" fmla="*/ 149914 w 385753"/>
                <a:gd name="connsiteY23" fmla="*/ 109255 h 225012"/>
                <a:gd name="connsiteX24" fmla="*/ 132328 w 385753"/>
                <a:gd name="connsiteY24" fmla="*/ 107428 h 225012"/>
                <a:gd name="connsiteX25" fmla="*/ 112816 w 385753"/>
                <a:gd name="connsiteY25" fmla="*/ 115183 h 225012"/>
                <a:gd name="connsiteX26" fmla="*/ 101009 w 385753"/>
                <a:gd name="connsiteY26" fmla="*/ 132769 h 225012"/>
                <a:gd name="connsiteX27" fmla="*/ 89697 w 385753"/>
                <a:gd name="connsiteY27" fmla="*/ 153220 h 225012"/>
                <a:gd name="connsiteX28" fmla="*/ 41089 w 385753"/>
                <a:gd name="connsiteY28" fmla="*/ 150108 h 225012"/>
                <a:gd name="connsiteX29" fmla="*/ 5077 w 385753"/>
                <a:gd name="connsiteY29" fmla="*/ 173325 h 225012"/>
                <a:gd name="connsiteX30" fmla="*/ 38 w 385753"/>
                <a:gd name="connsiteY30" fmla="*/ 222575 h 225012"/>
                <a:gd name="connsiteX31" fmla="*/ 4238 w 385753"/>
                <a:gd name="connsiteY31" fmla="*/ 224008 h 225012"/>
                <a:gd name="connsiteX32" fmla="*/ 5917 w 385753"/>
                <a:gd name="connsiteY32" fmla="*/ 216648 h 225012"/>
                <a:gd name="connsiteX33" fmla="*/ 4336 w 385753"/>
                <a:gd name="connsiteY33" fmla="*/ 216154 h 225012"/>
                <a:gd name="connsiteX34" fmla="*/ 4336 w 385753"/>
                <a:gd name="connsiteY34" fmla="*/ 216154 h 225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85753" h="225012">
                  <a:moveTo>
                    <a:pt x="4336" y="216154"/>
                  </a:moveTo>
                  <a:cubicBezTo>
                    <a:pt x="3398" y="217784"/>
                    <a:pt x="1619" y="219908"/>
                    <a:pt x="434" y="221489"/>
                  </a:cubicBezTo>
                  <a:cubicBezTo>
                    <a:pt x="1816" y="222180"/>
                    <a:pt x="3150" y="222823"/>
                    <a:pt x="4534" y="223514"/>
                  </a:cubicBezTo>
                  <a:cubicBezTo>
                    <a:pt x="9671" y="209584"/>
                    <a:pt x="10560" y="194616"/>
                    <a:pt x="14907" y="180538"/>
                  </a:cubicBezTo>
                  <a:cubicBezTo>
                    <a:pt x="20045" y="163939"/>
                    <a:pt x="33333" y="160877"/>
                    <a:pt x="48894" y="165076"/>
                  </a:cubicBezTo>
                  <a:cubicBezTo>
                    <a:pt x="63318" y="168978"/>
                    <a:pt x="78879" y="174906"/>
                    <a:pt x="93155" y="167249"/>
                  </a:cubicBezTo>
                  <a:cubicBezTo>
                    <a:pt x="106986" y="159790"/>
                    <a:pt x="109012" y="145218"/>
                    <a:pt x="116273" y="132769"/>
                  </a:cubicBezTo>
                  <a:cubicBezTo>
                    <a:pt x="119534" y="127236"/>
                    <a:pt x="124474" y="121605"/>
                    <a:pt x="131291" y="121308"/>
                  </a:cubicBezTo>
                  <a:cubicBezTo>
                    <a:pt x="137762" y="121012"/>
                    <a:pt x="144035" y="123532"/>
                    <a:pt x="150605" y="123136"/>
                  </a:cubicBezTo>
                  <a:cubicBezTo>
                    <a:pt x="167351" y="122099"/>
                    <a:pt x="176589" y="110984"/>
                    <a:pt x="184789" y="97696"/>
                  </a:cubicBezTo>
                  <a:cubicBezTo>
                    <a:pt x="188642" y="91472"/>
                    <a:pt x="192643" y="83519"/>
                    <a:pt x="199411" y="80011"/>
                  </a:cubicBezTo>
                  <a:cubicBezTo>
                    <a:pt x="205240" y="76998"/>
                    <a:pt x="211217" y="77838"/>
                    <a:pt x="217195" y="79418"/>
                  </a:cubicBezTo>
                  <a:cubicBezTo>
                    <a:pt x="232854" y="83519"/>
                    <a:pt x="244414" y="74034"/>
                    <a:pt x="255083" y="63265"/>
                  </a:cubicBezTo>
                  <a:cubicBezTo>
                    <a:pt x="261209" y="57090"/>
                    <a:pt x="266148" y="51854"/>
                    <a:pt x="274596" y="49038"/>
                  </a:cubicBezTo>
                  <a:cubicBezTo>
                    <a:pt x="286007" y="45235"/>
                    <a:pt x="298356" y="44543"/>
                    <a:pt x="310163" y="42716"/>
                  </a:cubicBezTo>
                  <a:cubicBezTo>
                    <a:pt x="322019" y="40838"/>
                    <a:pt x="333232" y="37479"/>
                    <a:pt x="343754" y="31700"/>
                  </a:cubicBezTo>
                  <a:cubicBezTo>
                    <a:pt x="355560" y="25179"/>
                    <a:pt x="366033" y="17818"/>
                    <a:pt x="379618" y="15398"/>
                  </a:cubicBezTo>
                  <a:cubicBezTo>
                    <a:pt x="389547" y="13620"/>
                    <a:pt x="386582" y="-1249"/>
                    <a:pt x="376752" y="85"/>
                  </a:cubicBezTo>
                  <a:cubicBezTo>
                    <a:pt x="364896" y="1665"/>
                    <a:pt x="354770" y="7247"/>
                    <a:pt x="344692" y="13372"/>
                  </a:cubicBezTo>
                  <a:cubicBezTo>
                    <a:pt x="334121" y="19795"/>
                    <a:pt x="323995" y="24883"/>
                    <a:pt x="311744" y="27353"/>
                  </a:cubicBezTo>
                  <a:cubicBezTo>
                    <a:pt x="292873" y="31107"/>
                    <a:pt x="270792" y="30613"/>
                    <a:pt x="254936" y="43111"/>
                  </a:cubicBezTo>
                  <a:cubicBezTo>
                    <a:pt x="244759" y="51163"/>
                    <a:pt x="235472" y="69094"/>
                    <a:pt x="220702" y="65439"/>
                  </a:cubicBezTo>
                  <a:cubicBezTo>
                    <a:pt x="206426" y="61932"/>
                    <a:pt x="192693" y="64204"/>
                    <a:pt x="182665" y="75763"/>
                  </a:cubicBezTo>
                  <a:cubicBezTo>
                    <a:pt x="172637" y="87322"/>
                    <a:pt x="167697" y="107921"/>
                    <a:pt x="149914" y="109255"/>
                  </a:cubicBezTo>
                  <a:cubicBezTo>
                    <a:pt x="143986" y="109700"/>
                    <a:pt x="138255" y="107576"/>
                    <a:pt x="132328" y="107428"/>
                  </a:cubicBezTo>
                  <a:cubicBezTo>
                    <a:pt x="124918" y="107279"/>
                    <a:pt x="118299" y="110293"/>
                    <a:pt x="112816" y="115183"/>
                  </a:cubicBezTo>
                  <a:cubicBezTo>
                    <a:pt x="107431" y="120024"/>
                    <a:pt x="103924" y="126248"/>
                    <a:pt x="101009" y="132769"/>
                  </a:cubicBezTo>
                  <a:cubicBezTo>
                    <a:pt x="97897" y="139784"/>
                    <a:pt x="95872" y="148181"/>
                    <a:pt x="89697" y="153220"/>
                  </a:cubicBezTo>
                  <a:cubicBezTo>
                    <a:pt x="76310" y="164285"/>
                    <a:pt x="55809" y="151491"/>
                    <a:pt x="41089" y="150108"/>
                  </a:cubicBezTo>
                  <a:cubicBezTo>
                    <a:pt x="24491" y="148576"/>
                    <a:pt x="10363" y="157617"/>
                    <a:pt x="5077" y="173325"/>
                  </a:cubicBezTo>
                  <a:cubicBezTo>
                    <a:pt x="-307" y="189380"/>
                    <a:pt x="3101" y="206225"/>
                    <a:pt x="38" y="222575"/>
                  </a:cubicBezTo>
                  <a:cubicBezTo>
                    <a:pt x="-406" y="224799"/>
                    <a:pt x="3150" y="225984"/>
                    <a:pt x="4238" y="224008"/>
                  </a:cubicBezTo>
                  <a:cubicBezTo>
                    <a:pt x="5670" y="221340"/>
                    <a:pt x="5868" y="219809"/>
                    <a:pt x="5917" y="216648"/>
                  </a:cubicBezTo>
                  <a:cubicBezTo>
                    <a:pt x="5966" y="215857"/>
                    <a:pt x="4781" y="215314"/>
                    <a:pt x="4336" y="216154"/>
                  </a:cubicBezTo>
                  <a:lnTo>
                    <a:pt x="4336" y="21615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4" name="任意多边形: 形状 283"/>
            <p:cNvSpPr/>
            <p:nvPr/>
          </p:nvSpPr>
          <p:spPr>
            <a:xfrm>
              <a:off x="7143035" y="6112839"/>
              <a:ext cx="318689" cy="171739"/>
            </a:xfrm>
            <a:custGeom>
              <a:avLst/>
              <a:gdLst>
                <a:gd name="connsiteX0" fmla="*/ 5352 w 318689"/>
                <a:gd name="connsiteY0" fmla="*/ 170116 h 171739"/>
                <a:gd name="connsiteX1" fmla="*/ 5500 w 318689"/>
                <a:gd name="connsiteY1" fmla="*/ 166461 h 171739"/>
                <a:gd name="connsiteX2" fmla="*/ 10736 w 318689"/>
                <a:gd name="connsiteY2" fmla="*/ 161471 h 171739"/>
                <a:gd name="connsiteX3" fmla="*/ 13948 w 318689"/>
                <a:gd name="connsiteY3" fmla="*/ 162262 h 171739"/>
                <a:gd name="connsiteX4" fmla="*/ 21110 w 318689"/>
                <a:gd name="connsiteY4" fmla="*/ 163941 h 171739"/>
                <a:gd name="connsiteX5" fmla="*/ 39289 w 318689"/>
                <a:gd name="connsiteY5" fmla="*/ 162706 h 171739"/>
                <a:gd name="connsiteX6" fmla="*/ 67792 w 318689"/>
                <a:gd name="connsiteY6" fmla="*/ 139983 h 171739"/>
                <a:gd name="connsiteX7" fmla="*/ 80537 w 318689"/>
                <a:gd name="connsiteY7" fmla="*/ 123978 h 171739"/>
                <a:gd name="connsiteX8" fmla="*/ 98122 w 318689"/>
                <a:gd name="connsiteY8" fmla="*/ 111924 h 171739"/>
                <a:gd name="connsiteX9" fmla="*/ 111609 w 318689"/>
                <a:gd name="connsiteY9" fmla="*/ 118890 h 171739"/>
                <a:gd name="connsiteX10" fmla="*/ 128108 w 318689"/>
                <a:gd name="connsiteY10" fmla="*/ 118396 h 171739"/>
                <a:gd name="connsiteX11" fmla="*/ 155870 w 318689"/>
                <a:gd name="connsiteY11" fmla="*/ 96561 h 171739"/>
                <a:gd name="connsiteX12" fmla="*/ 189658 w 318689"/>
                <a:gd name="connsiteY12" fmla="*/ 82186 h 171739"/>
                <a:gd name="connsiteX13" fmla="*/ 221471 w 318689"/>
                <a:gd name="connsiteY13" fmla="*/ 73097 h 171739"/>
                <a:gd name="connsiteX14" fmla="*/ 230560 w 318689"/>
                <a:gd name="connsiteY14" fmla="*/ 62032 h 171739"/>
                <a:gd name="connsiteX15" fmla="*/ 233920 w 318689"/>
                <a:gd name="connsiteY15" fmla="*/ 54375 h 171739"/>
                <a:gd name="connsiteX16" fmla="*/ 243009 w 318689"/>
                <a:gd name="connsiteY16" fmla="*/ 54029 h 171739"/>
                <a:gd name="connsiteX17" fmla="*/ 279119 w 318689"/>
                <a:gd name="connsiteY17" fmla="*/ 40988 h 171739"/>
                <a:gd name="connsiteX18" fmla="*/ 317798 w 318689"/>
                <a:gd name="connsiteY18" fmla="*/ 7002 h 171739"/>
                <a:gd name="connsiteX19" fmla="*/ 311969 w 318689"/>
                <a:gd name="connsiteY19" fmla="*/ 333 h 171739"/>
                <a:gd name="connsiteX20" fmla="*/ 271610 w 318689"/>
                <a:gd name="connsiteY20" fmla="*/ 27750 h 171739"/>
                <a:gd name="connsiteX21" fmla="*/ 252542 w 318689"/>
                <a:gd name="connsiteY21" fmla="*/ 39654 h 171739"/>
                <a:gd name="connsiteX22" fmla="*/ 233920 w 318689"/>
                <a:gd name="connsiteY22" fmla="*/ 37184 h 171739"/>
                <a:gd name="connsiteX23" fmla="*/ 211443 w 318689"/>
                <a:gd name="connsiteY23" fmla="*/ 61834 h 171739"/>
                <a:gd name="connsiteX24" fmla="*/ 173702 w 318689"/>
                <a:gd name="connsiteY24" fmla="*/ 69541 h 171739"/>
                <a:gd name="connsiteX25" fmla="*/ 140309 w 318689"/>
                <a:gd name="connsiteY25" fmla="*/ 91918 h 171739"/>
                <a:gd name="connsiteX26" fmla="*/ 125737 w 318689"/>
                <a:gd name="connsiteY26" fmla="*/ 103971 h 171739"/>
                <a:gd name="connsiteX27" fmla="*/ 107508 w 318689"/>
                <a:gd name="connsiteY27" fmla="*/ 100612 h 171739"/>
                <a:gd name="connsiteX28" fmla="*/ 46550 w 318689"/>
                <a:gd name="connsiteY28" fmla="*/ 143095 h 171739"/>
                <a:gd name="connsiteX29" fmla="*/ 23234 w 318689"/>
                <a:gd name="connsiteY29" fmla="*/ 151493 h 171739"/>
                <a:gd name="connsiteX30" fmla="*/ 5402 w 318689"/>
                <a:gd name="connsiteY30" fmla="*/ 154062 h 171739"/>
                <a:gd name="connsiteX31" fmla="*/ 4611 w 318689"/>
                <a:gd name="connsiteY31" fmla="*/ 171697 h 171739"/>
                <a:gd name="connsiteX32" fmla="*/ 5352 w 318689"/>
                <a:gd name="connsiteY32" fmla="*/ 170116 h 171739"/>
                <a:gd name="connsiteX33" fmla="*/ 5352 w 318689"/>
                <a:gd name="connsiteY33" fmla="*/ 170116 h 17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18689" h="171739">
                  <a:moveTo>
                    <a:pt x="5352" y="170116"/>
                  </a:moveTo>
                  <a:cubicBezTo>
                    <a:pt x="5402" y="168881"/>
                    <a:pt x="5451" y="167696"/>
                    <a:pt x="5500" y="166461"/>
                  </a:cubicBezTo>
                  <a:cubicBezTo>
                    <a:pt x="4463" y="162558"/>
                    <a:pt x="6241" y="160928"/>
                    <a:pt x="10736" y="161471"/>
                  </a:cubicBezTo>
                  <a:cubicBezTo>
                    <a:pt x="11724" y="161471"/>
                    <a:pt x="12959" y="162064"/>
                    <a:pt x="13948" y="162262"/>
                  </a:cubicBezTo>
                  <a:cubicBezTo>
                    <a:pt x="16368" y="162706"/>
                    <a:pt x="18690" y="163497"/>
                    <a:pt x="21110" y="163941"/>
                  </a:cubicBezTo>
                  <a:cubicBezTo>
                    <a:pt x="27235" y="165077"/>
                    <a:pt x="33361" y="164682"/>
                    <a:pt x="39289" y="162706"/>
                  </a:cubicBezTo>
                  <a:cubicBezTo>
                    <a:pt x="51145" y="158705"/>
                    <a:pt x="60135" y="149517"/>
                    <a:pt x="67792" y="139983"/>
                  </a:cubicBezTo>
                  <a:cubicBezTo>
                    <a:pt x="72040" y="134648"/>
                    <a:pt x="75992" y="129017"/>
                    <a:pt x="80537" y="123978"/>
                  </a:cubicBezTo>
                  <a:cubicBezTo>
                    <a:pt x="84291" y="119829"/>
                    <a:pt x="91750" y="111332"/>
                    <a:pt x="98122" y="111924"/>
                  </a:cubicBezTo>
                  <a:cubicBezTo>
                    <a:pt x="102618" y="112320"/>
                    <a:pt x="107212" y="117506"/>
                    <a:pt x="111609" y="118890"/>
                  </a:cubicBezTo>
                  <a:cubicBezTo>
                    <a:pt x="116993" y="120619"/>
                    <a:pt x="122773" y="120125"/>
                    <a:pt x="128108" y="118396"/>
                  </a:cubicBezTo>
                  <a:cubicBezTo>
                    <a:pt x="140013" y="114592"/>
                    <a:pt x="147472" y="105256"/>
                    <a:pt x="155870" y="96561"/>
                  </a:cubicBezTo>
                  <a:cubicBezTo>
                    <a:pt x="165601" y="86435"/>
                    <a:pt x="176123" y="83866"/>
                    <a:pt x="189658" y="82186"/>
                  </a:cubicBezTo>
                  <a:cubicBezTo>
                    <a:pt x="200526" y="80853"/>
                    <a:pt x="212332" y="79815"/>
                    <a:pt x="221471" y="73097"/>
                  </a:cubicBezTo>
                  <a:cubicBezTo>
                    <a:pt x="225423" y="70183"/>
                    <a:pt x="228386" y="66428"/>
                    <a:pt x="230560" y="62032"/>
                  </a:cubicBezTo>
                  <a:cubicBezTo>
                    <a:pt x="231696" y="59710"/>
                    <a:pt x="232289" y="56400"/>
                    <a:pt x="233920" y="54375"/>
                  </a:cubicBezTo>
                  <a:cubicBezTo>
                    <a:pt x="236537" y="51214"/>
                    <a:pt x="239501" y="53189"/>
                    <a:pt x="243009" y="54029"/>
                  </a:cubicBezTo>
                  <a:cubicBezTo>
                    <a:pt x="257087" y="57536"/>
                    <a:pt x="268499" y="49188"/>
                    <a:pt x="279119" y="40988"/>
                  </a:cubicBezTo>
                  <a:cubicBezTo>
                    <a:pt x="292802" y="30417"/>
                    <a:pt x="307424" y="20932"/>
                    <a:pt x="317798" y="7002"/>
                  </a:cubicBezTo>
                  <a:cubicBezTo>
                    <a:pt x="320713" y="3100"/>
                    <a:pt x="315872" y="-1247"/>
                    <a:pt x="311969" y="333"/>
                  </a:cubicBezTo>
                  <a:cubicBezTo>
                    <a:pt x="296705" y="6557"/>
                    <a:pt x="284602" y="17672"/>
                    <a:pt x="271610" y="27750"/>
                  </a:cubicBezTo>
                  <a:cubicBezTo>
                    <a:pt x="266029" y="32097"/>
                    <a:pt x="259755" y="38222"/>
                    <a:pt x="252542" y="39654"/>
                  </a:cubicBezTo>
                  <a:cubicBezTo>
                    <a:pt x="246170" y="40889"/>
                    <a:pt x="240391" y="36394"/>
                    <a:pt x="233920" y="37184"/>
                  </a:cubicBezTo>
                  <a:cubicBezTo>
                    <a:pt x="219347" y="38914"/>
                    <a:pt x="221668" y="55363"/>
                    <a:pt x="211443" y="61834"/>
                  </a:cubicBezTo>
                  <a:cubicBezTo>
                    <a:pt x="200921" y="68503"/>
                    <a:pt x="185509" y="66873"/>
                    <a:pt x="173702" y="69541"/>
                  </a:cubicBezTo>
                  <a:cubicBezTo>
                    <a:pt x="159130" y="72801"/>
                    <a:pt x="150090" y="81149"/>
                    <a:pt x="140309" y="91918"/>
                  </a:cubicBezTo>
                  <a:cubicBezTo>
                    <a:pt x="136110" y="96561"/>
                    <a:pt x="131664" y="101402"/>
                    <a:pt x="125737" y="103971"/>
                  </a:cubicBezTo>
                  <a:cubicBezTo>
                    <a:pt x="118228" y="107232"/>
                    <a:pt x="114079" y="104021"/>
                    <a:pt x="107508" y="100612"/>
                  </a:cubicBezTo>
                  <a:cubicBezTo>
                    <a:pt x="81031" y="86632"/>
                    <a:pt x="62012" y="129609"/>
                    <a:pt x="46550" y="143095"/>
                  </a:cubicBezTo>
                  <a:cubicBezTo>
                    <a:pt x="39684" y="149072"/>
                    <a:pt x="32373" y="152382"/>
                    <a:pt x="23234" y="151493"/>
                  </a:cubicBezTo>
                  <a:cubicBezTo>
                    <a:pt x="16961" y="150900"/>
                    <a:pt x="10934" y="150406"/>
                    <a:pt x="5402" y="154062"/>
                  </a:cubicBezTo>
                  <a:cubicBezTo>
                    <a:pt x="-279" y="157766"/>
                    <a:pt x="-2848" y="168585"/>
                    <a:pt x="4611" y="171697"/>
                  </a:cubicBezTo>
                  <a:cubicBezTo>
                    <a:pt x="5549" y="171993"/>
                    <a:pt x="6093" y="170659"/>
                    <a:pt x="5352" y="170116"/>
                  </a:cubicBezTo>
                  <a:lnTo>
                    <a:pt x="5352" y="17011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5" name="任意多边形: 形状 284"/>
            <p:cNvSpPr/>
            <p:nvPr/>
          </p:nvSpPr>
          <p:spPr>
            <a:xfrm>
              <a:off x="7178776" y="6209013"/>
              <a:ext cx="320517" cy="202569"/>
            </a:xfrm>
            <a:custGeom>
              <a:avLst/>
              <a:gdLst>
                <a:gd name="connsiteX0" fmla="*/ 4289 w 320517"/>
                <a:gd name="connsiteY0" fmla="*/ 202279 h 202569"/>
                <a:gd name="connsiteX1" fmla="*/ 13575 w 320517"/>
                <a:gd name="connsiteY1" fmla="*/ 187805 h 202569"/>
                <a:gd name="connsiteX2" fmla="*/ 27407 w 320517"/>
                <a:gd name="connsiteY2" fmla="*/ 168194 h 202569"/>
                <a:gd name="connsiteX3" fmla="*/ 64406 w 320517"/>
                <a:gd name="connsiteY3" fmla="*/ 148731 h 202569"/>
                <a:gd name="connsiteX4" fmla="*/ 109359 w 320517"/>
                <a:gd name="connsiteY4" fmla="*/ 139049 h 202569"/>
                <a:gd name="connsiteX5" fmla="*/ 130946 w 320517"/>
                <a:gd name="connsiteY5" fmla="*/ 108421 h 202569"/>
                <a:gd name="connsiteX6" fmla="*/ 190077 w 320517"/>
                <a:gd name="connsiteY6" fmla="*/ 84908 h 202569"/>
                <a:gd name="connsiteX7" fmla="*/ 200994 w 320517"/>
                <a:gd name="connsiteY7" fmla="*/ 74386 h 202569"/>
                <a:gd name="connsiteX8" fmla="*/ 209194 w 320517"/>
                <a:gd name="connsiteY8" fmla="*/ 56553 h 202569"/>
                <a:gd name="connsiteX9" fmla="*/ 225249 w 320517"/>
                <a:gd name="connsiteY9" fmla="*/ 62086 h 202569"/>
                <a:gd name="connsiteX10" fmla="*/ 245601 w 320517"/>
                <a:gd name="connsiteY10" fmla="*/ 57541 h 202569"/>
                <a:gd name="connsiteX11" fmla="*/ 263137 w 320517"/>
                <a:gd name="connsiteY11" fmla="*/ 43957 h 202569"/>
                <a:gd name="connsiteX12" fmla="*/ 287737 w 320517"/>
                <a:gd name="connsiteY12" fmla="*/ 27309 h 202569"/>
                <a:gd name="connsiteX13" fmla="*/ 309720 w 320517"/>
                <a:gd name="connsiteY13" fmla="*/ 16985 h 202569"/>
                <a:gd name="connsiteX14" fmla="*/ 320341 w 320517"/>
                <a:gd name="connsiteY14" fmla="*/ 5080 h 202569"/>
                <a:gd name="connsiteX15" fmla="*/ 284576 w 320517"/>
                <a:gd name="connsiteY15" fmla="*/ 10514 h 202569"/>
                <a:gd name="connsiteX16" fmla="*/ 243032 w 320517"/>
                <a:gd name="connsiteY16" fmla="*/ 39757 h 202569"/>
                <a:gd name="connsiteX17" fmla="*/ 223371 w 320517"/>
                <a:gd name="connsiteY17" fmla="*/ 44796 h 202569"/>
                <a:gd name="connsiteX18" fmla="*/ 205390 w 320517"/>
                <a:gd name="connsiteY18" fmla="*/ 41141 h 202569"/>
                <a:gd name="connsiteX19" fmla="*/ 192694 w 320517"/>
                <a:gd name="connsiteY19" fmla="*/ 52107 h 202569"/>
                <a:gd name="connsiteX20" fmla="*/ 185482 w 320517"/>
                <a:gd name="connsiteY20" fmla="*/ 68952 h 202569"/>
                <a:gd name="connsiteX21" fmla="*/ 154707 w 320517"/>
                <a:gd name="connsiteY21" fmla="*/ 76905 h 202569"/>
                <a:gd name="connsiteX22" fmla="*/ 124624 w 320517"/>
                <a:gd name="connsiteY22" fmla="*/ 88761 h 202569"/>
                <a:gd name="connsiteX23" fmla="*/ 100863 w 320517"/>
                <a:gd name="connsiteY23" fmla="*/ 127144 h 202569"/>
                <a:gd name="connsiteX24" fmla="*/ 52255 w 320517"/>
                <a:gd name="connsiteY24" fmla="*/ 137863 h 202569"/>
                <a:gd name="connsiteX25" fmla="*/ 14613 w 320517"/>
                <a:gd name="connsiteY25" fmla="*/ 163501 h 202569"/>
                <a:gd name="connsiteX26" fmla="*/ 2263 w 320517"/>
                <a:gd name="connsiteY26" fmla="*/ 201933 h 202569"/>
                <a:gd name="connsiteX27" fmla="*/ 4289 w 320517"/>
                <a:gd name="connsiteY27" fmla="*/ 202279 h 202569"/>
                <a:gd name="connsiteX28" fmla="*/ 4289 w 320517"/>
                <a:gd name="connsiteY28" fmla="*/ 202279 h 2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20517" h="202569">
                  <a:moveTo>
                    <a:pt x="4289" y="202279"/>
                  </a:moveTo>
                  <a:cubicBezTo>
                    <a:pt x="9376" y="198722"/>
                    <a:pt x="11007" y="193190"/>
                    <a:pt x="13575" y="187805"/>
                  </a:cubicBezTo>
                  <a:cubicBezTo>
                    <a:pt x="17033" y="180642"/>
                    <a:pt x="21825" y="173875"/>
                    <a:pt x="27407" y="168194"/>
                  </a:cubicBezTo>
                  <a:cubicBezTo>
                    <a:pt x="37534" y="157870"/>
                    <a:pt x="50180" y="151349"/>
                    <a:pt x="64406" y="148731"/>
                  </a:cubicBezTo>
                  <a:cubicBezTo>
                    <a:pt x="79325" y="146014"/>
                    <a:pt x="95528" y="145964"/>
                    <a:pt x="109359" y="139049"/>
                  </a:cubicBezTo>
                  <a:cubicBezTo>
                    <a:pt x="122549" y="132429"/>
                    <a:pt x="126797" y="121710"/>
                    <a:pt x="130946" y="108421"/>
                  </a:cubicBezTo>
                  <a:cubicBezTo>
                    <a:pt x="138258" y="84957"/>
                    <a:pt x="172392" y="94936"/>
                    <a:pt x="190077" y="84908"/>
                  </a:cubicBezTo>
                  <a:cubicBezTo>
                    <a:pt x="194572" y="82339"/>
                    <a:pt x="198326" y="78832"/>
                    <a:pt x="200994" y="74386"/>
                  </a:cubicBezTo>
                  <a:cubicBezTo>
                    <a:pt x="203167" y="70681"/>
                    <a:pt x="204946" y="57788"/>
                    <a:pt x="209194" y="56553"/>
                  </a:cubicBezTo>
                  <a:cubicBezTo>
                    <a:pt x="212849" y="55466"/>
                    <a:pt x="221346" y="61443"/>
                    <a:pt x="225249" y="62086"/>
                  </a:cubicBezTo>
                  <a:cubicBezTo>
                    <a:pt x="232411" y="63222"/>
                    <a:pt x="239426" y="61197"/>
                    <a:pt x="245601" y="57541"/>
                  </a:cubicBezTo>
                  <a:cubicBezTo>
                    <a:pt x="251973" y="53737"/>
                    <a:pt x="257407" y="48600"/>
                    <a:pt x="263137" y="43957"/>
                  </a:cubicBezTo>
                  <a:cubicBezTo>
                    <a:pt x="270843" y="37683"/>
                    <a:pt x="279044" y="32101"/>
                    <a:pt x="287737" y="27309"/>
                  </a:cubicBezTo>
                  <a:cubicBezTo>
                    <a:pt x="294900" y="23357"/>
                    <a:pt x="302409" y="20492"/>
                    <a:pt x="309720" y="16985"/>
                  </a:cubicBezTo>
                  <a:cubicBezTo>
                    <a:pt x="313623" y="15107"/>
                    <a:pt x="321822" y="10662"/>
                    <a:pt x="320341" y="5080"/>
                  </a:cubicBezTo>
                  <a:cubicBezTo>
                    <a:pt x="316982" y="-7814"/>
                    <a:pt x="290158" y="7550"/>
                    <a:pt x="284576" y="10514"/>
                  </a:cubicBezTo>
                  <a:cubicBezTo>
                    <a:pt x="269262" y="18566"/>
                    <a:pt x="256468" y="29088"/>
                    <a:pt x="243032" y="39757"/>
                  </a:cubicBezTo>
                  <a:cubicBezTo>
                    <a:pt x="236808" y="44697"/>
                    <a:pt x="231226" y="47809"/>
                    <a:pt x="223371" y="44796"/>
                  </a:cubicBezTo>
                  <a:cubicBezTo>
                    <a:pt x="217394" y="42524"/>
                    <a:pt x="211960" y="39659"/>
                    <a:pt x="205390" y="41141"/>
                  </a:cubicBezTo>
                  <a:cubicBezTo>
                    <a:pt x="199413" y="42474"/>
                    <a:pt x="195214" y="46723"/>
                    <a:pt x="192694" y="52107"/>
                  </a:cubicBezTo>
                  <a:cubicBezTo>
                    <a:pt x="190126" y="57492"/>
                    <a:pt x="189830" y="64556"/>
                    <a:pt x="185482" y="68952"/>
                  </a:cubicBezTo>
                  <a:cubicBezTo>
                    <a:pt x="178320" y="76263"/>
                    <a:pt x="164093" y="75670"/>
                    <a:pt x="154707" y="76905"/>
                  </a:cubicBezTo>
                  <a:cubicBezTo>
                    <a:pt x="143987" y="78288"/>
                    <a:pt x="132428" y="80659"/>
                    <a:pt x="124624" y="88761"/>
                  </a:cubicBezTo>
                  <a:cubicBezTo>
                    <a:pt x="113163" y="100617"/>
                    <a:pt x="117658" y="119536"/>
                    <a:pt x="100863" y="127144"/>
                  </a:cubicBezTo>
                  <a:cubicBezTo>
                    <a:pt x="85698" y="134010"/>
                    <a:pt x="68012" y="132874"/>
                    <a:pt x="52255" y="137863"/>
                  </a:cubicBezTo>
                  <a:cubicBezTo>
                    <a:pt x="37484" y="142556"/>
                    <a:pt x="24493" y="151596"/>
                    <a:pt x="14613" y="163501"/>
                  </a:cubicBezTo>
                  <a:cubicBezTo>
                    <a:pt x="7400" y="172195"/>
                    <a:pt x="-5147" y="190522"/>
                    <a:pt x="2263" y="201933"/>
                  </a:cubicBezTo>
                  <a:cubicBezTo>
                    <a:pt x="2757" y="202625"/>
                    <a:pt x="3548" y="202773"/>
                    <a:pt x="4289" y="202279"/>
                  </a:cubicBezTo>
                  <a:lnTo>
                    <a:pt x="4289" y="20227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6" name="任意多边形: 形状 285"/>
            <p:cNvSpPr/>
            <p:nvPr/>
          </p:nvSpPr>
          <p:spPr>
            <a:xfrm>
              <a:off x="7211055" y="6429261"/>
              <a:ext cx="163364" cy="95939"/>
            </a:xfrm>
            <a:custGeom>
              <a:avLst/>
              <a:gdLst>
                <a:gd name="connsiteX0" fmla="*/ 463 w 163364"/>
                <a:gd name="connsiteY0" fmla="*/ 85571 h 95939"/>
                <a:gd name="connsiteX1" fmla="*/ 48380 w 163364"/>
                <a:gd name="connsiteY1" fmla="*/ 90412 h 95939"/>
                <a:gd name="connsiteX2" fmla="*/ 60482 w 163364"/>
                <a:gd name="connsiteY2" fmla="*/ 70454 h 95939"/>
                <a:gd name="connsiteX3" fmla="*/ 71992 w 163364"/>
                <a:gd name="connsiteY3" fmla="*/ 46990 h 95939"/>
                <a:gd name="connsiteX4" fmla="*/ 92492 w 163364"/>
                <a:gd name="connsiteY4" fmla="*/ 52128 h 95939"/>
                <a:gd name="connsiteX5" fmla="*/ 110671 w 163364"/>
                <a:gd name="connsiteY5" fmla="*/ 37950 h 95939"/>
                <a:gd name="connsiteX6" fmla="*/ 159675 w 163364"/>
                <a:gd name="connsiteY6" fmla="*/ 11374 h 95939"/>
                <a:gd name="connsiteX7" fmla="*/ 160317 w 163364"/>
                <a:gd name="connsiteY7" fmla="*/ 2432 h 95939"/>
                <a:gd name="connsiteX8" fmla="*/ 134728 w 163364"/>
                <a:gd name="connsiteY8" fmla="*/ 1790 h 95939"/>
                <a:gd name="connsiteX9" fmla="*/ 113042 w 163364"/>
                <a:gd name="connsiteY9" fmla="*/ 13152 h 95939"/>
                <a:gd name="connsiteX10" fmla="*/ 95506 w 163364"/>
                <a:gd name="connsiteY10" fmla="*/ 33751 h 95939"/>
                <a:gd name="connsiteX11" fmla="*/ 85330 w 163364"/>
                <a:gd name="connsiteY11" fmla="*/ 33850 h 95939"/>
                <a:gd name="connsiteX12" fmla="*/ 75252 w 163364"/>
                <a:gd name="connsiteY12" fmla="*/ 31973 h 95939"/>
                <a:gd name="connsiteX13" fmla="*/ 49268 w 163364"/>
                <a:gd name="connsiteY13" fmla="*/ 64082 h 95939"/>
                <a:gd name="connsiteX14" fmla="*/ 32177 w 163364"/>
                <a:gd name="connsiteY14" fmla="*/ 86163 h 95939"/>
                <a:gd name="connsiteX15" fmla="*/ 1154 w 163364"/>
                <a:gd name="connsiteY15" fmla="*/ 83644 h 95939"/>
                <a:gd name="connsiteX16" fmla="*/ 463 w 163364"/>
                <a:gd name="connsiteY16" fmla="*/ 85571 h 95939"/>
                <a:gd name="connsiteX17" fmla="*/ 463 w 163364"/>
                <a:gd name="connsiteY17" fmla="*/ 85571 h 95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3364" h="95939">
                  <a:moveTo>
                    <a:pt x="463" y="85571"/>
                  </a:moveTo>
                  <a:cubicBezTo>
                    <a:pt x="13109" y="95055"/>
                    <a:pt x="34696" y="100785"/>
                    <a:pt x="48380" y="90412"/>
                  </a:cubicBezTo>
                  <a:cubicBezTo>
                    <a:pt x="54999" y="85422"/>
                    <a:pt x="58210" y="78259"/>
                    <a:pt x="60482" y="70454"/>
                  </a:cubicBezTo>
                  <a:cubicBezTo>
                    <a:pt x="62853" y="62204"/>
                    <a:pt x="64088" y="52078"/>
                    <a:pt x="71992" y="46990"/>
                  </a:cubicBezTo>
                  <a:cubicBezTo>
                    <a:pt x="78710" y="42692"/>
                    <a:pt x="84935" y="52424"/>
                    <a:pt x="92492" y="52128"/>
                  </a:cubicBezTo>
                  <a:cubicBezTo>
                    <a:pt x="101236" y="51781"/>
                    <a:pt x="106176" y="44471"/>
                    <a:pt x="110671" y="37950"/>
                  </a:cubicBezTo>
                  <a:cubicBezTo>
                    <a:pt x="121835" y="21648"/>
                    <a:pt x="140755" y="14436"/>
                    <a:pt x="159675" y="11374"/>
                  </a:cubicBezTo>
                  <a:cubicBezTo>
                    <a:pt x="164170" y="10633"/>
                    <a:pt x="164762" y="3717"/>
                    <a:pt x="160317" y="2432"/>
                  </a:cubicBezTo>
                  <a:cubicBezTo>
                    <a:pt x="151326" y="-235"/>
                    <a:pt x="143817" y="-1075"/>
                    <a:pt x="134728" y="1790"/>
                  </a:cubicBezTo>
                  <a:cubicBezTo>
                    <a:pt x="126874" y="4260"/>
                    <a:pt x="119563" y="8064"/>
                    <a:pt x="113042" y="13152"/>
                  </a:cubicBezTo>
                  <a:cubicBezTo>
                    <a:pt x="105484" y="19030"/>
                    <a:pt x="101434" y="26539"/>
                    <a:pt x="95506" y="33751"/>
                  </a:cubicBezTo>
                  <a:cubicBezTo>
                    <a:pt x="91505" y="38642"/>
                    <a:pt x="90022" y="36073"/>
                    <a:pt x="85330" y="33850"/>
                  </a:cubicBezTo>
                  <a:cubicBezTo>
                    <a:pt x="82069" y="32319"/>
                    <a:pt x="78858" y="31627"/>
                    <a:pt x="75252" y="31973"/>
                  </a:cubicBezTo>
                  <a:cubicBezTo>
                    <a:pt x="58753" y="33554"/>
                    <a:pt x="52628" y="50399"/>
                    <a:pt x="49268" y="64082"/>
                  </a:cubicBezTo>
                  <a:cubicBezTo>
                    <a:pt x="46799" y="74159"/>
                    <a:pt x="43440" y="83644"/>
                    <a:pt x="32177" y="86163"/>
                  </a:cubicBezTo>
                  <a:cubicBezTo>
                    <a:pt x="21605" y="88534"/>
                    <a:pt x="11528" y="84681"/>
                    <a:pt x="1154" y="83644"/>
                  </a:cubicBezTo>
                  <a:cubicBezTo>
                    <a:pt x="-31" y="83446"/>
                    <a:pt x="-377" y="84978"/>
                    <a:pt x="463" y="85571"/>
                  </a:cubicBezTo>
                  <a:lnTo>
                    <a:pt x="463" y="8557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7" name="任意多边形: 形状 286"/>
            <p:cNvSpPr/>
            <p:nvPr/>
          </p:nvSpPr>
          <p:spPr>
            <a:xfrm>
              <a:off x="7430650" y="6282651"/>
              <a:ext cx="163156" cy="112995"/>
            </a:xfrm>
            <a:custGeom>
              <a:avLst/>
              <a:gdLst>
                <a:gd name="connsiteX0" fmla="*/ 1878 w 163156"/>
                <a:gd name="connsiteY0" fmla="*/ 112883 h 112995"/>
                <a:gd name="connsiteX1" fmla="*/ 23415 w 163156"/>
                <a:gd name="connsiteY1" fmla="*/ 96730 h 112995"/>
                <a:gd name="connsiteX2" fmla="*/ 32604 w 163156"/>
                <a:gd name="connsiteY2" fmla="*/ 87146 h 112995"/>
                <a:gd name="connsiteX3" fmla="*/ 43175 w 163156"/>
                <a:gd name="connsiteY3" fmla="*/ 78848 h 112995"/>
                <a:gd name="connsiteX4" fmla="*/ 52857 w 163156"/>
                <a:gd name="connsiteY4" fmla="*/ 81713 h 112995"/>
                <a:gd name="connsiteX5" fmla="*/ 62539 w 163156"/>
                <a:gd name="connsiteY5" fmla="*/ 81169 h 112995"/>
                <a:gd name="connsiteX6" fmla="*/ 80421 w 163156"/>
                <a:gd name="connsiteY6" fmla="*/ 71191 h 112995"/>
                <a:gd name="connsiteX7" fmla="*/ 96179 w 163156"/>
                <a:gd name="connsiteY7" fmla="*/ 53753 h 112995"/>
                <a:gd name="connsiteX8" fmla="*/ 107739 w 163156"/>
                <a:gd name="connsiteY8" fmla="*/ 45652 h 112995"/>
                <a:gd name="connsiteX9" fmla="*/ 121570 w 163156"/>
                <a:gd name="connsiteY9" fmla="*/ 44021 h 112995"/>
                <a:gd name="connsiteX10" fmla="*/ 159459 w 163156"/>
                <a:gd name="connsiteY10" fmla="*/ 12357 h 112995"/>
                <a:gd name="connsiteX11" fmla="*/ 152296 w 163156"/>
                <a:gd name="connsiteY11" fmla="*/ 15864 h 112995"/>
                <a:gd name="connsiteX12" fmla="*/ 152000 w 163156"/>
                <a:gd name="connsiteY12" fmla="*/ 15766 h 112995"/>
                <a:gd name="connsiteX13" fmla="*/ 150715 w 163156"/>
                <a:gd name="connsiteY13" fmla="*/ 13691 h 112995"/>
                <a:gd name="connsiteX14" fmla="*/ 157829 w 163156"/>
                <a:gd name="connsiteY14" fmla="*/ 17248 h 112995"/>
                <a:gd name="connsiteX15" fmla="*/ 163065 w 163156"/>
                <a:gd name="connsiteY15" fmla="*/ 9442 h 112995"/>
                <a:gd name="connsiteX16" fmla="*/ 159657 w 163156"/>
                <a:gd name="connsiteY16" fmla="*/ 2428 h 112995"/>
                <a:gd name="connsiteX17" fmla="*/ 153482 w 163156"/>
                <a:gd name="connsiteY17" fmla="*/ 57 h 112995"/>
                <a:gd name="connsiteX18" fmla="*/ 146319 w 163156"/>
                <a:gd name="connsiteY18" fmla="*/ 3564 h 112995"/>
                <a:gd name="connsiteX19" fmla="*/ 128782 w 163156"/>
                <a:gd name="connsiteY19" fmla="*/ 23719 h 112995"/>
                <a:gd name="connsiteX20" fmla="*/ 103786 w 163156"/>
                <a:gd name="connsiteY20" fmla="*/ 30141 h 112995"/>
                <a:gd name="connsiteX21" fmla="*/ 68467 w 163156"/>
                <a:gd name="connsiteY21" fmla="*/ 61163 h 112995"/>
                <a:gd name="connsiteX22" fmla="*/ 48559 w 163156"/>
                <a:gd name="connsiteY22" fmla="*/ 65757 h 112995"/>
                <a:gd name="connsiteX23" fmla="*/ 31072 w 163156"/>
                <a:gd name="connsiteY23" fmla="*/ 70005 h 112995"/>
                <a:gd name="connsiteX24" fmla="*/ 14178 w 163156"/>
                <a:gd name="connsiteY24" fmla="*/ 88480 h 112995"/>
                <a:gd name="connsiteX25" fmla="*/ 99 w 163156"/>
                <a:gd name="connsiteY25" fmla="*/ 111105 h 112995"/>
                <a:gd name="connsiteX26" fmla="*/ 1878 w 163156"/>
                <a:gd name="connsiteY26" fmla="*/ 112883 h 112995"/>
                <a:gd name="connsiteX27" fmla="*/ 1878 w 163156"/>
                <a:gd name="connsiteY27" fmla="*/ 112883 h 112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3156" h="112995">
                  <a:moveTo>
                    <a:pt x="1878" y="112883"/>
                  </a:moveTo>
                  <a:cubicBezTo>
                    <a:pt x="9880" y="109623"/>
                    <a:pt x="17290" y="102707"/>
                    <a:pt x="23415" y="96730"/>
                  </a:cubicBezTo>
                  <a:cubicBezTo>
                    <a:pt x="26577" y="93618"/>
                    <a:pt x="29590" y="90357"/>
                    <a:pt x="32604" y="87146"/>
                  </a:cubicBezTo>
                  <a:cubicBezTo>
                    <a:pt x="35024" y="84578"/>
                    <a:pt x="39272" y="78749"/>
                    <a:pt x="43175" y="78848"/>
                  </a:cubicBezTo>
                  <a:cubicBezTo>
                    <a:pt x="46238" y="78947"/>
                    <a:pt x="49646" y="81268"/>
                    <a:pt x="52857" y="81713"/>
                  </a:cubicBezTo>
                  <a:cubicBezTo>
                    <a:pt x="56068" y="82108"/>
                    <a:pt x="59427" y="81910"/>
                    <a:pt x="62539" y="81169"/>
                  </a:cubicBezTo>
                  <a:cubicBezTo>
                    <a:pt x="69207" y="79589"/>
                    <a:pt x="75333" y="75736"/>
                    <a:pt x="80421" y="71191"/>
                  </a:cubicBezTo>
                  <a:cubicBezTo>
                    <a:pt x="86300" y="65955"/>
                    <a:pt x="90696" y="59384"/>
                    <a:pt x="96179" y="53753"/>
                  </a:cubicBezTo>
                  <a:cubicBezTo>
                    <a:pt x="99538" y="50345"/>
                    <a:pt x="103095" y="47134"/>
                    <a:pt x="107739" y="45652"/>
                  </a:cubicBezTo>
                  <a:cubicBezTo>
                    <a:pt x="112234" y="44219"/>
                    <a:pt x="116927" y="44763"/>
                    <a:pt x="121570" y="44021"/>
                  </a:cubicBezTo>
                  <a:cubicBezTo>
                    <a:pt x="138613" y="41206"/>
                    <a:pt x="151210" y="26535"/>
                    <a:pt x="159459" y="12357"/>
                  </a:cubicBezTo>
                  <a:cubicBezTo>
                    <a:pt x="157088" y="13543"/>
                    <a:pt x="154667" y="14679"/>
                    <a:pt x="152296" y="15864"/>
                  </a:cubicBezTo>
                  <a:cubicBezTo>
                    <a:pt x="150814" y="15173"/>
                    <a:pt x="150715" y="15123"/>
                    <a:pt x="152000" y="15766"/>
                  </a:cubicBezTo>
                  <a:cubicBezTo>
                    <a:pt x="153778" y="16803"/>
                    <a:pt x="153383" y="16111"/>
                    <a:pt x="150715" y="13691"/>
                  </a:cubicBezTo>
                  <a:cubicBezTo>
                    <a:pt x="151309" y="16803"/>
                    <a:pt x="154915" y="18779"/>
                    <a:pt x="157829" y="17248"/>
                  </a:cubicBezTo>
                  <a:cubicBezTo>
                    <a:pt x="161237" y="15469"/>
                    <a:pt x="162374" y="13147"/>
                    <a:pt x="163065" y="9442"/>
                  </a:cubicBezTo>
                  <a:cubicBezTo>
                    <a:pt x="163609" y="6577"/>
                    <a:pt x="161633" y="4108"/>
                    <a:pt x="159657" y="2428"/>
                  </a:cubicBezTo>
                  <a:cubicBezTo>
                    <a:pt x="157730" y="847"/>
                    <a:pt x="155902" y="403"/>
                    <a:pt x="153482" y="57"/>
                  </a:cubicBezTo>
                  <a:cubicBezTo>
                    <a:pt x="150567" y="-338"/>
                    <a:pt x="147999" y="1390"/>
                    <a:pt x="146319" y="3564"/>
                  </a:cubicBezTo>
                  <a:cubicBezTo>
                    <a:pt x="140885" y="10578"/>
                    <a:pt x="136093" y="18433"/>
                    <a:pt x="128782" y="23719"/>
                  </a:cubicBezTo>
                  <a:cubicBezTo>
                    <a:pt x="120928" y="29350"/>
                    <a:pt x="112481" y="27572"/>
                    <a:pt x="103786" y="30141"/>
                  </a:cubicBezTo>
                  <a:cubicBezTo>
                    <a:pt x="87584" y="34932"/>
                    <a:pt x="80470" y="50888"/>
                    <a:pt x="68467" y="61163"/>
                  </a:cubicBezTo>
                  <a:cubicBezTo>
                    <a:pt x="61749" y="66942"/>
                    <a:pt x="57006" y="67436"/>
                    <a:pt x="48559" y="65757"/>
                  </a:cubicBezTo>
                  <a:cubicBezTo>
                    <a:pt x="41940" y="64472"/>
                    <a:pt x="36407" y="65757"/>
                    <a:pt x="31072" y="70005"/>
                  </a:cubicBezTo>
                  <a:cubicBezTo>
                    <a:pt x="24700" y="75093"/>
                    <a:pt x="19364" y="82206"/>
                    <a:pt x="14178" y="88480"/>
                  </a:cubicBezTo>
                  <a:cubicBezTo>
                    <a:pt x="8694" y="95100"/>
                    <a:pt x="2618" y="102806"/>
                    <a:pt x="99" y="111105"/>
                  </a:cubicBezTo>
                  <a:cubicBezTo>
                    <a:pt x="-346" y="112390"/>
                    <a:pt x="790" y="113328"/>
                    <a:pt x="1878" y="112883"/>
                  </a:cubicBezTo>
                  <a:lnTo>
                    <a:pt x="1878" y="11288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8" name="任意多边形: 形状 287"/>
            <p:cNvSpPr/>
            <p:nvPr/>
          </p:nvSpPr>
          <p:spPr>
            <a:xfrm>
              <a:off x="7286411" y="6534842"/>
              <a:ext cx="115830" cy="62930"/>
            </a:xfrm>
            <a:custGeom>
              <a:avLst/>
              <a:gdLst>
                <a:gd name="connsiteX0" fmla="*/ 4787 w 115830"/>
                <a:gd name="connsiteY0" fmla="*/ 62782 h 62930"/>
                <a:gd name="connsiteX1" fmla="*/ 37242 w 115830"/>
                <a:gd name="connsiteY1" fmla="*/ 42233 h 62930"/>
                <a:gd name="connsiteX2" fmla="*/ 70883 w 115830"/>
                <a:gd name="connsiteY2" fmla="*/ 17237 h 62930"/>
                <a:gd name="connsiteX3" fmla="*/ 74242 w 115830"/>
                <a:gd name="connsiteY3" fmla="*/ 14816 h 62930"/>
                <a:gd name="connsiteX4" fmla="*/ 71229 w 115830"/>
                <a:gd name="connsiteY4" fmla="*/ 13729 h 62930"/>
                <a:gd name="connsiteX5" fmla="*/ 72809 w 115830"/>
                <a:gd name="connsiteY5" fmla="*/ 20102 h 62930"/>
                <a:gd name="connsiteX6" fmla="*/ 85109 w 115830"/>
                <a:gd name="connsiteY6" fmla="*/ 25190 h 62930"/>
                <a:gd name="connsiteX7" fmla="*/ 101461 w 115830"/>
                <a:gd name="connsiteY7" fmla="*/ 18175 h 62930"/>
                <a:gd name="connsiteX8" fmla="*/ 115539 w 115830"/>
                <a:gd name="connsiteY8" fmla="*/ 7555 h 62930"/>
                <a:gd name="connsiteX9" fmla="*/ 112229 w 115830"/>
                <a:gd name="connsiteY9" fmla="*/ 787 h 62930"/>
                <a:gd name="connsiteX10" fmla="*/ 95977 w 115830"/>
                <a:gd name="connsiteY10" fmla="*/ 4344 h 62930"/>
                <a:gd name="connsiteX11" fmla="*/ 86789 w 115830"/>
                <a:gd name="connsiteY11" fmla="*/ 8641 h 62930"/>
                <a:gd name="connsiteX12" fmla="*/ 82689 w 115830"/>
                <a:gd name="connsiteY12" fmla="*/ 10568 h 62930"/>
                <a:gd name="connsiteX13" fmla="*/ 85653 w 115830"/>
                <a:gd name="connsiteY13" fmla="*/ 12346 h 62930"/>
                <a:gd name="connsiteX14" fmla="*/ 85505 w 115830"/>
                <a:gd name="connsiteY14" fmla="*/ 10963 h 62930"/>
                <a:gd name="connsiteX15" fmla="*/ 77996 w 115830"/>
                <a:gd name="connsiteY15" fmla="*/ 540 h 62930"/>
                <a:gd name="connsiteX16" fmla="*/ 64313 w 115830"/>
                <a:gd name="connsiteY16" fmla="*/ 4245 h 62930"/>
                <a:gd name="connsiteX17" fmla="*/ 32006 w 115830"/>
                <a:gd name="connsiteY17" fmla="*/ 28895 h 62930"/>
                <a:gd name="connsiteX18" fmla="*/ 15112 w 115830"/>
                <a:gd name="connsiteY18" fmla="*/ 42183 h 62930"/>
                <a:gd name="connsiteX19" fmla="*/ 638 w 115830"/>
                <a:gd name="connsiteY19" fmla="*/ 56262 h 62930"/>
                <a:gd name="connsiteX20" fmla="*/ 4787 w 115830"/>
                <a:gd name="connsiteY20" fmla="*/ 62782 h 62930"/>
                <a:gd name="connsiteX21" fmla="*/ 4787 w 115830"/>
                <a:gd name="connsiteY21" fmla="*/ 62782 h 62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5830" h="62930">
                  <a:moveTo>
                    <a:pt x="4787" y="62782"/>
                  </a:moveTo>
                  <a:cubicBezTo>
                    <a:pt x="16742" y="59374"/>
                    <a:pt x="27313" y="49445"/>
                    <a:pt x="37242" y="42233"/>
                  </a:cubicBezTo>
                  <a:cubicBezTo>
                    <a:pt x="48555" y="34032"/>
                    <a:pt x="59670" y="25585"/>
                    <a:pt x="70883" y="17237"/>
                  </a:cubicBezTo>
                  <a:cubicBezTo>
                    <a:pt x="71377" y="16891"/>
                    <a:pt x="74143" y="15310"/>
                    <a:pt x="74242" y="14816"/>
                  </a:cubicBezTo>
                  <a:cubicBezTo>
                    <a:pt x="74341" y="14174"/>
                    <a:pt x="71821" y="12692"/>
                    <a:pt x="71229" y="13729"/>
                  </a:cubicBezTo>
                  <a:cubicBezTo>
                    <a:pt x="70488" y="15014"/>
                    <a:pt x="72266" y="19163"/>
                    <a:pt x="72809" y="20102"/>
                  </a:cubicBezTo>
                  <a:cubicBezTo>
                    <a:pt x="75329" y="24547"/>
                    <a:pt x="80268" y="26227"/>
                    <a:pt x="85109" y="25190"/>
                  </a:cubicBezTo>
                  <a:cubicBezTo>
                    <a:pt x="90741" y="24004"/>
                    <a:pt x="96224" y="20547"/>
                    <a:pt x="101461" y="18175"/>
                  </a:cubicBezTo>
                  <a:cubicBezTo>
                    <a:pt x="107043" y="15656"/>
                    <a:pt x="113366" y="13828"/>
                    <a:pt x="115539" y="7555"/>
                  </a:cubicBezTo>
                  <a:cubicBezTo>
                    <a:pt x="116527" y="4739"/>
                    <a:pt x="114897" y="1824"/>
                    <a:pt x="112229" y="787"/>
                  </a:cubicBezTo>
                  <a:cubicBezTo>
                    <a:pt x="106400" y="-1485"/>
                    <a:pt x="101164" y="1923"/>
                    <a:pt x="95977" y="4344"/>
                  </a:cubicBezTo>
                  <a:cubicBezTo>
                    <a:pt x="92915" y="5776"/>
                    <a:pt x="89852" y="7209"/>
                    <a:pt x="86789" y="8641"/>
                  </a:cubicBezTo>
                  <a:cubicBezTo>
                    <a:pt x="86245" y="8889"/>
                    <a:pt x="82788" y="10074"/>
                    <a:pt x="82689" y="10568"/>
                  </a:cubicBezTo>
                  <a:cubicBezTo>
                    <a:pt x="85010" y="13680"/>
                    <a:pt x="85999" y="14273"/>
                    <a:pt x="85653" y="12346"/>
                  </a:cubicBezTo>
                  <a:cubicBezTo>
                    <a:pt x="85604" y="11902"/>
                    <a:pt x="85554" y="11408"/>
                    <a:pt x="85505" y="10963"/>
                  </a:cubicBezTo>
                  <a:cubicBezTo>
                    <a:pt x="85456" y="6468"/>
                    <a:pt x="82244" y="1973"/>
                    <a:pt x="77996" y="540"/>
                  </a:cubicBezTo>
                  <a:cubicBezTo>
                    <a:pt x="73007" y="-1140"/>
                    <a:pt x="68215" y="1380"/>
                    <a:pt x="64313" y="4245"/>
                  </a:cubicBezTo>
                  <a:cubicBezTo>
                    <a:pt x="53346" y="12148"/>
                    <a:pt x="42726" y="20695"/>
                    <a:pt x="32006" y="28895"/>
                  </a:cubicBezTo>
                  <a:cubicBezTo>
                    <a:pt x="26326" y="33242"/>
                    <a:pt x="20694" y="37737"/>
                    <a:pt x="15112" y="42183"/>
                  </a:cubicBezTo>
                  <a:cubicBezTo>
                    <a:pt x="9826" y="46382"/>
                    <a:pt x="4244" y="50432"/>
                    <a:pt x="638" y="56262"/>
                  </a:cubicBezTo>
                  <a:cubicBezTo>
                    <a:pt x="-1190" y="59176"/>
                    <a:pt x="1132" y="63820"/>
                    <a:pt x="4787" y="62782"/>
                  </a:cubicBezTo>
                  <a:lnTo>
                    <a:pt x="4787" y="6278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9" name="任意多边形: 形状 288"/>
            <p:cNvSpPr/>
            <p:nvPr/>
          </p:nvSpPr>
          <p:spPr>
            <a:xfrm>
              <a:off x="7442888" y="6435133"/>
              <a:ext cx="101777" cy="54766"/>
            </a:xfrm>
            <a:custGeom>
              <a:avLst/>
              <a:gdLst>
                <a:gd name="connsiteX0" fmla="*/ 3620 w 101777"/>
                <a:gd name="connsiteY0" fmla="*/ 53518 h 54766"/>
                <a:gd name="connsiteX1" fmla="*/ 16711 w 101777"/>
                <a:gd name="connsiteY1" fmla="*/ 37858 h 54766"/>
                <a:gd name="connsiteX2" fmla="*/ 30492 w 101777"/>
                <a:gd name="connsiteY2" fmla="*/ 46750 h 54766"/>
                <a:gd name="connsiteX3" fmla="*/ 45855 w 101777"/>
                <a:gd name="connsiteY3" fmla="*/ 38500 h 54766"/>
                <a:gd name="connsiteX4" fmla="*/ 52080 w 101777"/>
                <a:gd name="connsiteY4" fmla="*/ 27139 h 54766"/>
                <a:gd name="connsiteX5" fmla="*/ 80879 w 101777"/>
                <a:gd name="connsiteY5" fmla="*/ 22693 h 54766"/>
                <a:gd name="connsiteX6" fmla="*/ 95946 w 101777"/>
                <a:gd name="connsiteY6" fmla="*/ 16271 h 54766"/>
                <a:gd name="connsiteX7" fmla="*/ 101775 w 101777"/>
                <a:gd name="connsiteY7" fmla="*/ 3724 h 54766"/>
                <a:gd name="connsiteX8" fmla="*/ 96983 w 101777"/>
                <a:gd name="connsiteY8" fmla="*/ 464 h 54766"/>
                <a:gd name="connsiteX9" fmla="*/ 93772 w 101777"/>
                <a:gd name="connsiteY9" fmla="*/ 2884 h 54766"/>
                <a:gd name="connsiteX10" fmla="*/ 93426 w 101777"/>
                <a:gd name="connsiteY10" fmla="*/ 3822 h 54766"/>
                <a:gd name="connsiteX11" fmla="*/ 85671 w 101777"/>
                <a:gd name="connsiteY11" fmla="*/ 4465 h 54766"/>
                <a:gd name="connsiteX12" fmla="*/ 70506 w 101777"/>
                <a:gd name="connsiteY12" fmla="*/ 7380 h 54766"/>
                <a:gd name="connsiteX13" fmla="*/ 41163 w 101777"/>
                <a:gd name="connsiteY13" fmla="*/ 18148 h 54766"/>
                <a:gd name="connsiteX14" fmla="*/ 36520 w 101777"/>
                <a:gd name="connsiteY14" fmla="*/ 24916 h 54766"/>
                <a:gd name="connsiteX15" fmla="*/ 33358 w 101777"/>
                <a:gd name="connsiteY15" fmla="*/ 33758 h 54766"/>
                <a:gd name="connsiteX16" fmla="*/ 33111 w 101777"/>
                <a:gd name="connsiteY16" fmla="*/ 33610 h 54766"/>
                <a:gd name="connsiteX17" fmla="*/ 30394 w 101777"/>
                <a:gd name="connsiteY17" fmla="*/ 31437 h 54766"/>
                <a:gd name="connsiteX18" fmla="*/ 21996 w 101777"/>
                <a:gd name="connsiteY18" fmla="*/ 26447 h 54766"/>
                <a:gd name="connsiteX19" fmla="*/ 5349 w 101777"/>
                <a:gd name="connsiteY19" fmla="*/ 32869 h 54766"/>
                <a:gd name="connsiteX20" fmla="*/ 14 w 101777"/>
                <a:gd name="connsiteY20" fmla="*/ 52777 h 54766"/>
                <a:gd name="connsiteX21" fmla="*/ 3620 w 101777"/>
                <a:gd name="connsiteY21" fmla="*/ 53518 h 54766"/>
                <a:gd name="connsiteX22" fmla="*/ 3620 w 101777"/>
                <a:gd name="connsiteY22" fmla="*/ 53518 h 5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777" h="54766">
                  <a:moveTo>
                    <a:pt x="3620" y="53518"/>
                  </a:moveTo>
                  <a:cubicBezTo>
                    <a:pt x="5892" y="47886"/>
                    <a:pt x="8905" y="37265"/>
                    <a:pt x="16711" y="37858"/>
                  </a:cubicBezTo>
                  <a:cubicBezTo>
                    <a:pt x="21897" y="38254"/>
                    <a:pt x="25207" y="45268"/>
                    <a:pt x="30492" y="46750"/>
                  </a:cubicBezTo>
                  <a:cubicBezTo>
                    <a:pt x="37260" y="48677"/>
                    <a:pt x="43089" y="44429"/>
                    <a:pt x="45855" y="38500"/>
                  </a:cubicBezTo>
                  <a:cubicBezTo>
                    <a:pt x="47733" y="34499"/>
                    <a:pt x="48128" y="29757"/>
                    <a:pt x="52080" y="27139"/>
                  </a:cubicBezTo>
                  <a:cubicBezTo>
                    <a:pt x="59934" y="21952"/>
                    <a:pt x="72037" y="24126"/>
                    <a:pt x="80879" y="22693"/>
                  </a:cubicBezTo>
                  <a:cubicBezTo>
                    <a:pt x="86363" y="21804"/>
                    <a:pt x="92044" y="20519"/>
                    <a:pt x="95946" y="16271"/>
                  </a:cubicBezTo>
                  <a:cubicBezTo>
                    <a:pt x="98564" y="13505"/>
                    <a:pt x="101874" y="7626"/>
                    <a:pt x="101775" y="3724"/>
                  </a:cubicBezTo>
                  <a:cubicBezTo>
                    <a:pt x="101725" y="1501"/>
                    <a:pt x="99305" y="-1068"/>
                    <a:pt x="96983" y="464"/>
                  </a:cubicBezTo>
                  <a:cubicBezTo>
                    <a:pt x="95896" y="1155"/>
                    <a:pt x="94661" y="1896"/>
                    <a:pt x="93772" y="2884"/>
                  </a:cubicBezTo>
                  <a:cubicBezTo>
                    <a:pt x="93377" y="3279"/>
                    <a:pt x="91006" y="4465"/>
                    <a:pt x="93426" y="3822"/>
                  </a:cubicBezTo>
                  <a:cubicBezTo>
                    <a:pt x="91154" y="4465"/>
                    <a:pt x="88141" y="3921"/>
                    <a:pt x="85671" y="4465"/>
                  </a:cubicBezTo>
                  <a:cubicBezTo>
                    <a:pt x="80583" y="5601"/>
                    <a:pt x="75593" y="6490"/>
                    <a:pt x="70506" y="7380"/>
                  </a:cubicBezTo>
                  <a:cubicBezTo>
                    <a:pt x="60675" y="9059"/>
                    <a:pt x="48523" y="10738"/>
                    <a:pt x="41163" y="18148"/>
                  </a:cubicBezTo>
                  <a:cubicBezTo>
                    <a:pt x="39187" y="20174"/>
                    <a:pt x="37656" y="22347"/>
                    <a:pt x="36520" y="24916"/>
                  </a:cubicBezTo>
                  <a:cubicBezTo>
                    <a:pt x="35581" y="27040"/>
                    <a:pt x="34988" y="32424"/>
                    <a:pt x="33358" y="33758"/>
                  </a:cubicBezTo>
                  <a:cubicBezTo>
                    <a:pt x="32716" y="34302"/>
                    <a:pt x="34938" y="33956"/>
                    <a:pt x="33111" y="33610"/>
                  </a:cubicBezTo>
                  <a:cubicBezTo>
                    <a:pt x="32271" y="33413"/>
                    <a:pt x="31085" y="31980"/>
                    <a:pt x="30394" y="31437"/>
                  </a:cubicBezTo>
                  <a:cubicBezTo>
                    <a:pt x="27825" y="29263"/>
                    <a:pt x="25257" y="27336"/>
                    <a:pt x="21996" y="26447"/>
                  </a:cubicBezTo>
                  <a:cubicBezTo>
                    <a:pt x="15673" y="24669"/>
                    <a:pt x="9054" y="27781"/>
                    <a:pt x="5349" y="32869"/>
                  </a:cubicBezTo>
                  <a:cubicBezTo>
                    <a:pt x="853" y="38945"/>
                    <a:pt x="-134" y="45367"/>
                    <a:pt x="14" y="52777"/>
                  </a:cubicBezTo>
                  <a:cubicBezTo>
                    <a:pt x="14" y="54901"/>
                    <a:pt x="2780" y="55593"/>
                    <a:pt x="3620" y="53518"/>
                  </a:cubicBezTo>
                  <a:lnTo>
                    <a:pt x="3620" y="5351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0" name="任意多边形: 形状 289"/>
            <p:cNvSpPr/>
            <p:nvPr/>
          </p:nvSpPr>
          <p:spPr>
            <a:xfrm>
              <a:off x="7586094" y="6363533"/>
              <a:ext cx="79540" cy="55300"/>
            </a:xfrm>
            <a:custGeom>
              <a:avLst/>
              <a:gdLst>
                <a:gd name="connsiteX0" fmla="*/ 7670 w 79540"/>
                <a:gd name="connsiteY0" fmla="*/ 52748 h 55300"/>
                <a:gd name="connsiteX1" fmla="*/ 17353 w 79540"/>
                <a:gd name="connsiteY1" fmla="*/ 41485 h 55300"/>
                <a:gd name="connsiteX2" fmla="*/ 37458 w 79540"/>
                <a:gd name="connsiteY2" fmla="*/ 34521 h 55300"/>
                <a:gd name="connsiteX3" fmla="*/ 56921 w 79540"/>
                <a:gd name="connsiteY3" fmla="*/ 25925 h 55300"/>
                <a:gd name="connsiteX4" fmla="*/ 76976 w 79540"/>
                <a:gd name="connsiteY4" fmla="*/ 13872 h 55300"/>
                <a:gd name="connsiteX5" fmla="*/ 64182 w 79540"/>
                <a:gd name="connsiteY5" fmla="*/ 5326 h 55300"/>
                <a:gd name="connsiteX6" fmla="*/ 71098 w 79540"/>
                <a:gd name="connsiteY6" fmla="*/ 19454 h 55300"/>
                <a:gd name="connsiteX7" fmla="*/ 77075 w 79540"/>
                <a:gd name="connsiteY7" fmla="*/ 10464 h 55300"/>
                <a:gd name="connsiteX8" fmla="*/ 76976 w 79540"/>
                <a:gd name="connsiteY8" fmla="*/ 13872 h 55300"/>
                <a:gd name="connsiteX9" fmla="*/ 68183 w 79540"/>
                <a:gd name="connsiteY9" fmla="*/ 781 h 55300"/>
                <a:gd name="connsiteX10" fmla="*/ 56426 w 79540"/>
                <a:gd name="connsiteY10" fmla="*/ 7697 h 55300"/>
                <a:gd name="connsiteX11" fmla="*/ 44472 w 79540"/>
                <a:gd name="connsiteY11" fmla="*/ 14366 h 55300"/>
                <a:gd name="connsiteX12" fmla="*/ 19773 w 79540"/>
                <a:gd name="connsiteY12" fmla="*/ 26024 h 55300"/>
                <a:gd name="connsiteX13" fmla="*/ 8807 w 79540"/>
                <a:gd name="connsiteY13" fmla="*/ 30717 h 55300"/>
                <a:gd name="connsiteX14" fmla="*/ 1100 w 79540"/>
                <a:gd name="connsiteY14" fmla="*/ 39658 h 55300"/>
                <a:gd name="connsiteX15" fmla="*/ 5546 w 79540"/>
                <a:gd name="connsiteY15" fmla="*/ 55120 h 55300"/>
                <a:gd name="connsiteX16" fmla="*/ 7670 w 79540"/>
                <a:gd name="connsiteY16" fmla="*/ 52748 h 55300"/>
                <a:gd name="connsiteX17" fmla="*/ 7670 w 79540"/>
                <a:gd name="connsiteY17" fmla="*/ 52748 h 5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540" h="55300">
                  <a:moveTo>
                    <a:pt x="7670" y="52748"/>
                  </a:moveTo>
                  <a:cubicBezTo>
                    <a:pt x="2088" y="46376"/>
                    <a:pt x="13302" y="42819"/>
                    <a:pt x="17353" y="41485"/>
                  </a:cubicBezTo>
                  <a:cubicBezTo>
                    <a:pt x="24120" y="39263"/>
                    <a:pt x="30838" y="37090"/>
                    <a:pt x="37458" y="34521"/>
                  </a:cubicBezTo>
                  <a:cubicBezTo>
                    <a:pt x="44077" y="31952"/>
                    <a:pt x="50598" y="29136"/>
                    <a:pt x="56921" y="25925"/>
                  </a:cubicBezTo>
                  <a:cubicBezTo>
                    <a:pt x="63689" y="22467"/>
                    <a:pt x="71246" y="18861"/>
                    <a:pt x="76976" y="13872"/>
                  </a:cubicBezTo>
                  <a:cubicBezTo>
                    <a:pt x="72728" y="11007"/>
                    <a:pt x="68431" y="8191"/>
                    <a:pt x="64182" y="5326"/>
                  </a:cubicBezTo>
                  <a:cubicBezTo>
                    <a:pt x="62107" y="10957"/>
                    <a:pt x="65071" y="17873"/>
                    <a:pt x="71098" y="19454"/>
                  </a:cubicBezTo>
                  <a:cubicBezTo>
                    <a:pt x="76828" y="20936"/>
                    <a:pt x="80188" y="15057"/>
                    <a:pt x="77075" y="10464"/>
                  </a:cubicBezTo>
                  <a:cubicBezTo>
                    <a:pt x="77619" y="11748"/>
                    <a:pt x="77619" y="12884"/>
                    <a:pt x="76976" y="13872"/>
                  </a:cubicBezTo>
                  <a:cubicBezTo>
                    <a:pt x="83497" y="7697"/>
                    <a:pt x="76483" y="-2973"/>
                    <a:pt x="68183" y="781"/>
                  </a:cubicBezTo>
                  <a:cubicBezTo>
                    <a:pt x="64034" y="2658"/>
                    <a:pt x="60329" y="5425"/>
                    <a:pt x="56426" y="7697"/>
                  </a:cubicBezTo>
                  <a:cubicBezTo>
                    <a:pt x="52475" y="10019"/>
                    <a:pt x="48473" y="12192"/>
                    <a:pt x="44472" y="14366"/>
                  </a:cubicBezTo>
                  <a:cubicBezTo>
                    <a:pt x="36470" y="18713"/>
                    <a:pt x="28220" y="22615"/>
                    <a:pt x="19773" y="26024"/>
                  </a:cubicBezTo>
                  <a:cubicBezTo>
                    <a:pt x="16118" y="27506"/>
                    <a:pt x="12264" y="28741"/>
                    <a:pt x="8807" y="30717"/>
                  </a:cubicBezTo>
                  <a:cubicBezTo>
                    <a:pt x="4855" y="32940"/>
                    <a:pt x="2879" y="35607"/>
                    <a:pt x="1100" y="39658"/>
                  </a:cubicBezTo>
                  <a:cubicBezTo>
                    <a:pt x="-1172" y="44944"/>
                    <a:pt x="-36" y="52304"/>
                    <a:pt x="5546" y="55120"/>
                  </a:cubicBezTo>
                  <a:cubicBezTo>
                    <a:pt x="7127" y="55861"/>
                    <a:pt x="8955" y="54181"/>
                    <a:pt x="7670" y="52748"/>
                  </a:cubicBezTo>
                  <a:lnTo>
                    <a:pt x="7670" y="5274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1" name="任意多边形: 形状 290"/>
            <p:cNvSpPr/>
            <p:nvPr/>
          </p:nvSpPr>
          <p:spPr>
            <a:xfrm>
              <a:off x="7354663" y="6416742"/>
              <a:ext cx="413187" cy="305514"/>
            </a:xfrm>
            <a:custGeom>
              <a:avLst/>
              <a:gdLst>
                <a:gd name="connsiteX0" fmla="*/ 8113 w 413187"/>
                <a:gd name="connsiteY0" fmla="*/ 304181 h 305514"/>
                <a:gd name="connsiteX1" fmla="*/ 16116 w 413187"/>
                <a:gd name="connsiteY1" fmla="*/ 287484 h 305514"/>
                <a:gd name="connsiteX2" fmla="*/ 29898 w 413187"/>
                <a:gd name="connsiteY2" fmla="*/ 272862 h 305514"/>
                <a:gd name="connsiteX3" fmla="*/ 65564 w 413187"/>
                <a:gd name="connsiteY3" fmla="*/ 262143 h 305514"/>
                <a:gd name="connsiteX4" fmla="*/ 78111 w 413187"/>
                <a:gd name="connsiteY4" fmla="*/ 236801 h 305514"/>
                <a:gd name="connsiteX5" fmla="*/ 87398 w 413187"/>
                <a:gd name="connsiteY5" fmla="*/ 219117 h 305514"/>
                <a:gd name="connsiteX6" fmla="*/ 104737 w 413187"/>
                <a:gd name="connsiteY6" fmla="*/ 220845 h 305514"/>
                <a:gd name="connsiteX7" fmla="*/ 117285 w 413187"/>
                <a:gd name="connsiteY7" fmla="*/ 209286 h 305514"/>
                <a:gd name="connsiteX8" fmla="*/ 123607 w 413187"/>
                <a:gd name="connsiteY8" fmla="*/ 192046 h 305514"/>
                <a:gd name="connsiteX9" fmla="*/ 139859 w 413187"/>
                <a:gd name="connsiteY9" fmla="*/ 183994 h 305514"/>
                <a:gd name="connsiteX10" fmla="*/ 178341 w 413187"/>
                <a:gd name="connsiteY10" fmla="*/ 173027 h 305514"/>
                <a:gd name="connsiteX11" fmla="*/ 202201 w 413187"/>
                <a:gd name="connsiteY11" fmla="*/ 138349 h 305514"/>
                <a:gd name="connsiteX12" fmla="*/ 210994 w 413187"/>
                <a:gd name="connsiteY12" fmla="*/ 132521 h 305514"/>
                <a:gd name="connsiteX13" fmla="*/ 219934 w 413187"/>
                <a:gd name="connsiteY13" fmla="*/ 135188 h 305514"/>
                <a:gd name="connsiteX14" fmla="*/ 240880 w 413187"/>
                <a:gd name="connsiteY14" fmla="*/ 132076 h 305514"/>
                <a:gd name="connsiteX15" fmla="*/ 256687 w 413187"/>
                <a:gd name="connsiteY15" fmla="*/ 108661 h 305514"/>
                <a:gd name="connsiteX16" fmla="*/ 274619 w 413187"/>
                <a:gd name="connsiteY16" fmla="*/ 80652 h 305514"/>
                <a:gd name="connsiteX17" fmla="*/ 258959 w 413187"/>
                <a:gd name="connsiteY17" fmla="*/ 77491 h 305514"/>
                <a:gd name="connsiteX18" fmla="*/ 287660 w 413187"/>
                <a:gd name="connsiteY18" fmla="*/ 91470 h 305514"/>
                <a:gd name="connsiteX19" fmla="*/ 316460 w 413187"/>
                <a:gd name="connsiteY19" fmla="*/ 60102 h 305514"/>
                <a:gd name="connsiteX20" fmla="*/ 336367 w 413187"/>
                <a:gd name="connsiteY20" fmla="*/ 46123 h 305514"/>
                <a:gd name="connsiteX21" fmla="*/ 365117 w 413187"/>
                <a:gd name="connsiteY21" fmla="*/ 41084 h 305514"/>
                <a:gd name="connsiteX22" fmla="*/ 412392 w 413187"/>
                <a:gd name="connsiteY22" fmla="*/ 9617 h 305514"/>
                <a:gd name="connsiteX23" fmla="*/ 404537 w 413187"/>
                <a:gd name="connsiteY23" fmla="*/ 675 h 305514"/>
                <a:gd name="connsiteX24" fmla="*/ 363833 w 413187"/>
                <a:gd name="connsiteY24" fmla="*/ 23251 h 305514"/>
                <a:gd name="connsiteX25" fmla="*/ 340319 w 413187"/>
                <a:gd name="connsiteY25" fmla="*/ 28437 h 305514"/>
                <a:gd name="connsiteX26" fmla="*/ 317596 w 413187"/>
                <a:gd name="connsiteY26" fmla="*/ 33575 h 305514"/>
                <a:gd name="connsiteX27" fmla="*/ 295366 w 413187"/>
                <a:gd name="connsiteY27" fmla="*/ 63659 h 305514"/>
                <a:gd name="connsiteX28" fmla="*/ 284894 w 413187"/>
                <a:gd name="connsiteY28" fmla="*/ 74280 h 305514"/>
                <a:gd name="connsiteX29" fmla="*/ 275953 w 413187"/>
                <a:gd name="connsiteY29" fmla="*/ 74329 h 305514"/>
                <a:gd name="connsiteX30" fmla="*/ 260293 w 413187"/>
                <a:gd name="connsiteY30" fmla="*/ 71167 h 305514"/>
                <a:gd name="connsiteX31" fmla="*/ 244980 w 413187"/>
                <a:gd name="connsiteY31" fmla="*/ 95175 h 305514"/>
                <a:gd name="connsiteX32" fmla="*/ 238163 w 413187"/>
                <a:gd name="connsiteY32" fmla="*/ 105845 h 305514"/>
                <a:gd name="connsiteX33" fmla="*/ 229814 w 413187"/>
                <a:gd name="connsiteY33" fmla="*/ 118788 h 305514"/>
                <a:gd name="connsiteX34" fmla="*/ 220281 w 413187"/>
                <a:gd name="connsiteY34" fmla="*/ 116219 h 305514"/>
                <a:gd name="connsiteX35" fmla="*/ 212130 w 413187"/>
                <a:gd name="connsiteY35" fmla="*/ 115231 h 305514"/>
                <a:gd name="connsiteX36" fmla="*/ 193457 w 413187"/>
                <a:gd name="connsiteY36" fmla="*/ 123234 h 305514"/>
                <a:gd name="connsiteX37" fmla="*/ 169005 w 413187"/>
                <a:gd name="connsiteY37" fmla="*/ 158652 h 305514"/>
                <a:gd name="connsiteX38" fmla="*/ 129189 w 413187"/>
                <a:gd name="connsiteY38" fmla="*/ 168977 h 305514"/>
                <a:gd name="connsiteX39" fmla="*/ 104243 w 413187"/>
                <a:gd name="connsiteY39" fmla="*/ 196294 h 305514"/>
                <a:gd name="connsiteX40" fmla="*/ 101477 w 413187"/>
                <a:gd name="connsiteY40" fmla="*/ 203556 h 305514"/>
                <a:gd name="connsiteX41" fmla="*/ 94956 w 413187"/>
                <a:gd name="connsiteY41" fmla="*/ 203704 h 305514"/>
                <a:gd name="connsiteX42" fmla="*/ 78161 w 413187"/>
                <a:gd name="connsiteY42" fmla="*/ 204149 h 305514"/>
                <a:gd name="connsiteX43" fmla="*/ 63736 w 413187"/>
                <a:gd name="connsiteY43" fmla="*/ 226526 h 305514"/>
                <a:gd name="connsiteX44" fmla="*/ 53906 w 413187"/>
                <a:gd name="connsiteY44" fmla="*/ 251028 h 305514"/>
                <a:gd name="connsiteX45" fmla="*/ 41754 w 413187"/>
                <a:gd name="connsiteY45" fmla="*/ 252905 h 305514"/>
                <a:gd name="connsiteX46" fmla="*/ 31232 w 413187"/>
                <a:gd name="connsiteY46" fmla="*/ 255474 h 305514"/>
                <a:gd name="connsiteX47" fmla="*/ 13102 w 413187"/>
                <a:gd name="connsiteY47" fmla="*/ 267329 h 305514"/>
                <a:gd name="connsiteX48" fmla="*/ 3519 w 413187"/>
                <a:gd name="connsiteY48" fmla="*/ 304576 h 305514"/>
                <a:gd name="connsiteX49" fmla="*/ 8113 w 413187"/>
                <a:gd name="connsiteY49" fmla="*/ 304181 h 305514"/>
                <a:gd name="connsiteX50" fmla="*/ 8113 w 413187"/>
                <a:gd name="connsiteY50" fmla="*/ 304181 h 30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3187" h="305514">
                  <a:moveTo>
                    <a:pt x="8113" y="304181"/>
                  </a:moveTo>
                  <a:cubicBezTo>
                    <a:pt x="12164" y="298994"/>
                    <a:pt x="13004" y="293165"/>
                    <a:pt x="16116" y="287484"/>
                  </a:cubicBezTo>
                  <a:cubicBezTo>
                    <a:pt x="19327" y="281556"/>
                    <a:pt x="24069" y="276369"/>
                    <a:pt x="29898" y="272862"/>
                  </a:cubicBezTo>
                  <a:cubicBezTo>
                    <a:pt x="41112" y="266094"/>
                    <a:pt x="55437" y="270936"/>
                    <a:pt x="65564" y="262143"/>
                  </a:cubicBezTo>
                  <a:cubicBezTo>
                    <a:pt x="72875" y="255770"/>
                    <a:pt x="75790" y="245841"/>
                    <a:pt x="78111" y="236801"/>
                  </a:cubicBezTo>
                  <a:cubicBezTo>
                    <a:pt x="79495" y="231417"/>
                    <a:pt x="80532" y="219561"/>
                    <a:pt x="87398" y="219117"/>
                  </a:cubicBezTo>
                  <a:cubicBezTo>
                    <a:pt x="93524" y="218721"/>
                    <a:pt x="98167" y="222624"/>
                    <a:pt x="104737" y="220845"/>
                  </a:cubicBezTo>
                  <a:cubicBezTo>
                    <a:pt x="110665" y="219264"/>
                    <a:pt x="114716" y="214671"/>
                    <a:pt x="117285" y="209286"/>
                  </a:cubicBezTo>
                  <a:cubicBezTo>
                    <a:pt x="119902" y="203803"/>
                    <a:pt x="120544" y="197233"/>
                    <a:pt x="123607" y="192046"/>
                  </a:cubicBezTo>
                  <a:cubicBezTo>
                    <a:pt x="127016" y="186266"/>
                    <a:pt x="133734" y="184982"/>
                    <a:pt x="139859" y="183994"/>
                  </a:cubicBezTo>
                  <a:cubicBezTo>
                    <a:pt x="153197" y="181820"/>
                    <a:pt x="167177" y="181672"/>
                    <a:pt x="178341" y="173027"/>
                  </a:cubicBezTo>
                  <a:cubicBezTo>
                    <a:pt x="190098" y="163938"/>
                    <a:pt x="192321" y="148625"/>
                    <a:pt x="202201" y="138349"/>
                  </a:cubicBezTo>
                  <a:cubicBezTo>
                    <a:pt x="204522" y="135929"/>
                    <a:pt x="207634" y="133262"/>
                    <a:pt x="210994" y="132521"/>
                  </a:cubicBezTo>
                  <a:cubicBezTo>
                    <a:pt x="214649" y="131730"/>
                    <a:pt x="216822" y="133607"/>
                    <a:pt x="219934" y="135188"/>
                  </a:cubicBezTo>
                  <a:cubicBezTo>
                    <a:pt x="227295" y="138992"/>
                    <a:pt x="234853" y="137954"/>
                    <a:pt x="240880" y="132076"/>
                  </a:cubicBezTo>
                  <a:cubicBezTo>
                    <a:pt x="247450" y="125704"/>
                    <a:pt x="251797" y="116318"/>
                    <a:pt x="256687" y="108661"/>
                  </a:cubicBezTo>
                  <a:cubicBezTo>
                    <a:pt x="262664" y="99325"/>
                    <a:pt x="268642" y="89989"/>
                    <a:pt x="274619" y="80652"/>
                  </a:cubicBezTo>
                  <a:cubicBezTo>
                    <a:pt x="269383" y="79614"/>
                    <a:pt x="264196" y="78528"/>
                    <a:pt x="258959" y="77491"/>
                  </a:cubicBezTo>
                  <a:cubicBezTo>
                    <a:pt x="262813" y="90482"/>
                    <a:pt x="275063" y="95027"/>
                    <a:pt x="287660" y="91470"/>
                  </a:cubicBezTo>
                  <a:cubicBezTo>
                    <a:pt x="303863" y="86876"/>
                    <a:pt x="309000" y="73687"/>
                    <a:pt x="316460" y="60102"/>
                  </a:cubicBezTo>
                  <a:cubicBezTo>
                    <a:pt x="321251" y="51359"/>
                    <a:pt x="326240" y="47259"/>
                    <a:pt x="336367" y="46123"/>
                  </a:cubicBezTo>
                  <a:cubicBezTo>
                    <a:pt x="346198" y="44987"/>
                    <a:pt x="355633" y="43998"/>
                    <a:pt x="365117" y="41084"/>
                  </a:cubicBezTo>
                  <a:cubicBezTo>
                    <a:pt x="382505" y="35700"/>
                    <a:pt x="403500" y="26462"/>
                    <a:pt x="412392" y="9617"/>
                  </a:cubicBezTo>
                  <a:cubicBezTo>
                    <a:pt x="415108" y="4430"/>
                    <a:pt x="410465" y="-2140"/>
                    <a:pt x="404537" y="675"/>
                  </a:cubicBezTo>
                  <a:cubicBezTo>
                    <a:pt x="390409" y="7443"/>
                    <a:pt x="378801" y="17866"/>
                    <a:pt x="363833" y="23251"/>
                  </a:cubicBezTo>
                  <a:cubicBezTo>
                    <a:pt x="356275" y="25968"/>
                    <a:pt x="348273" y="27598"/>
                    <a:pt x="340319" y="28437"/>
                  </a:cubicBezTo>
                  <a:cubicBezTo>
                    <a:pt x="332514" y="29277"/>
                    <a:pt x="324660" y="29623"/>
                    <a:pt x="317596" y="33575"/>
                  </a:cubicBezTo>
                  <a:cubicBezTo>
                    <a:pt x="305888" y="40145"/>
                    <a:pt x="301492" y="52495"/>
                    <a:pt x="295366" y="63659"/>
                  </a:cubicBezTo>
                  <a:cubicBezTo>
                    <a:pt x="292749" y="68401"/>
                    <a:pt x="290081" y="72254"/>
                    <a:pt x="284894" y="74280"/>
                  </a:cubicBezTo>
                  <a:cubicBezTo>
                    <a:pt x="283313" y="74922"/>
                    <a:pt x="276743" y="76997"/>
                    <a:pt x="275953" y="74329"/>
                  </a:cubicBezTo>
                  <a:cubicBezTo>
                    <a:pt x="273927" y="67561"/>
                    <a:pt x="264690" y="64301"/>
                    <a:pt x="260293" y="71167"/>
                  </a:cubicBezTo>
                  <a:cubicBezTo>
                    <a:pt x="255205" y="79170"/>
                    <a:pt x="250068" y="87173"/>
                    <a:pt x="244980" y="95175"/>
                  </a:cubicBezTo>
                  <a:cubicBezTo>
                    <a:pt x="242708" y="98732"/>
                    <a:pt x="240435" y="102289"/>
                    <a:pt x="238163" y="105845"/>
                  </a:cubicBezTo>
                  <a:cubicBezTo>
                    <a:pt x="236434" y="108562"/>
                    <a:pt x="232729" y="117207"/>
                    <a:pt x="229814" y="118788"/>
                  </a:cubicBezTo>
                  <a:cubicBezTo>
                    <a:pt x="226505" y="120566"/>
                    <a:pt x="223837" y="117355"/>
                    <a:pt x="220281" y="116219"/>
                  </a:cubicBezTo>
                  <a:cubicBezTo>
                    <a:pt x="217613" y="115380"/>
                    <a:pt x="214896" y="115132"/>
                    <a:pt x="212130" y="115231"/>
                  </a:cubicBezTo>
                  <a:cubicBezTo>
                    <a:pt x="205115" y="115527"/>
                    <a:pt x="198743" y="118788"/>
                    <a:pt x="193457" y="123234"/>
                  </a:cubicBezTo>
                  <a:cubicBezTo>
                    <a:pt x="181997" y="132866"/>
                    <a:pt x="179823" y="148921"/>
                    <a:pt x="169005" y="158652"/>
                  </a:cubicBezTo>
                  <a:cubicBezTo>
                    <a:pt x="158779" y="167890"/>
                    <a:pt x="141687" y="165321"/>
                    <a:pt x="129189" y="168977"/>
                  </a:cubicBezTo>
                  <a:cubicBezTo>
                    <a:pt x="114765" y="173176"/>
                    <a:pt x="108590" y="182611"/>
                    <a:pt x="104243" y="196294"/>
                  </a:cubicBezTo>
                  <a:cubicBezTo>
                    <a:pt x="103601" y="198319"/>
                    <a:pt x="103058" y="201975"/>
                    <a:pt x="101477" y="203556"/>
                  </a:cubicBezTo>
                  <a:cubicBezTo>
                    <a:pt x="99353" y="205630"/>
                    <a:pt x="97821" y="204395"/>
                    <a:pt x="94956" y="203704"/>
                  </a:cubicBezTo>
                  <a:cubicBezTo>
                    <a:pt x="89275" y="202370"/>
                    <a:pt x="83644" y="201530"/>
                    <a:pt x="78161" y="204149"/>
                  </a:cubicBezTo>
                  <a:cubicBezTo>
                    <a:pt x="69466" y="208298"/>
                    <a:pt x="66058" y="217882"/>
                    <a:pt x="63736" y="226526"/>
                  </a:cubicBezTo>
                  <a:cubicBezTo>
                    <a:pt x="61810" y="233640"/>
                    <a:pt x="60871" y="246681"/>
                    <a:pt x="53906" y="251028"/>
                  </a:cubicBezTo>
                  <a:cubicBezTo>
                    <a:pt x="50498" y="253152"/>
                    <a:pt x="45607" y="252461"/>
                    <a:pt x="41754" y="252905"/>
                  </a:cubicBezTo>
                  <a:cubicBezTo>
                    <a:pt x="38148" y="253300"/>
                    <a:pt x="34641" y="254189"/>
                    <a:pt x="31232" y="255474"/>
                  </a:cubicBezTo>
                  <a:cubicBezTo>
                    <a:pt x="24464" y="257993"/>
                    <a:pt x="18141" y="262093"/>
                    <a:pt x="13102" y="267329"/>
                  </a:cubicBezTo>
                  <a:cubicBezTo>
                    <a:pt x="4359" y="276369"/>
                    <a:pt x="-5373" y="293017"/>
                    <a:pt x="3519" y="304576"/>
                  </a:cubicBezTo>
                  <a:cubicBezTo>
                    <a:pt x="4656" y="306107"/>
                    <a:pt x="7027" y="305613"/>
                    <a:pt x="8113" y="304181"/>
                  </a:cubicBezTo>
                  <a:lnTo>
                    <a:pt x="8113" y="30418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</p:grpSp>
      <p:grpSp>
        <p:nvGrpSpPr>
          <p:cNvPr id="347" name="图形 4"/>
          <p:cNvGrpSpPr/>
          <p:nvPr/>
        </p:nvGrpSpPr>
        <p:grpSpPr>
          <a:xfrm flipH="1">
            <a:off x="7031678" y="1592884"/>
            <a:ext cx="1335194" cy="751810"/>
            <a:chOff x="3725779" y="4850889"/>
            <a:chExt cx="1335194" cy="751810"/>
          </a:xfrm>
        </p:grpSpPr>
        <p:grpSp>
          <p:nvGrpSpPr>
            <p:cNvPr id="348" name="图形 4"/>
            <p:cNvGrpSpPr/>
            <p:nvPr/>
          </p:nvGrpSpPr>
          <p:grpSpPr>
            <a:xfrm>
              <a:off x="3725779" y="4854792"/>
              <a:ext cx="1331514" cy="739642"/>
              <a:chOff x="3725779" y="4854792"/>
              <a:chExt cx="1331514" cy="739642"/>
            </a:xfrm>
          </p:grpSpPr>
          <p:grpSp>
            <p:nvGrpSpPr>
              <p:cNvPr id="354" name="图形 4"/>
              <p:cNvGrpSpPr/>
              <p:nvPr/>
            </p:nvGrpSpPr>
            <p:grpSpPr>
              <a:xfrm>
                <a:off x="3725779" y="4854792"/>
                <a:ext cx="1331514" cy="739642"/>
                <a:chOff x="3725779" y="4854792"/>
                <a:chExt cx="1331514" cy="739642"/>
              </a:xfrm>
              <a:solidFill>
                <a:srgbClr val="23685B"/>
              </a:solidFill>
            </p:grpSpPr>
            <p:sp>
              <p:nvSpPr>
                <p:cNvPr id="359" name="任意多边形: 形状 358"/>
                <p:cNvSpPr/>
                <p:nvPr/>
              </p:nvSpPr>
              <p:spPr>
                <a:xfrm>
                  <a:off x="3725779" y="4854792"/>
                  <a:ext cx="668240" cy="550368"/>
                </a:xfrm>
                <a:custGeom>
                  <a:avLst/>
                  <a:gdLst>
                    <a:gd name="connsiteX0" fmla="*/ 591179 w 668240"/>
                    <a:gd name="connsiteY0" fmla="*/ 221652 h 550368"/>
                    <a:gd name="connsiteX1" fmla="*/ 553438 w 668240"/>
                    <a:gd name="connsiteY1" fmla="*/ 188110 h 550368"/>
                    <a:gd name="connsiteX2" fmla="*/ 508930 w 668240"/>
                    <a:gd name="connsiteY2" fmla="*/ 134611 h 550368"/>
                    <a:gd name="connsiteX3" fmla="*/ 255811 w 668240"/>
                    <a:gd name="connsiteY3" fmla="*/ 54536 h 550368"/>
                    <a:gd name="connsiteX4" fmla="*/ 122238 w 668240"/>
                    <a:gd name="connsiteY4" fmla="*/ 17191 h 550368"/>
                    <a:gd name="connsiteX5" fmla="*/ 59007 w 668240"/>
                    <a:gd name="connsiteY5" fmla="*/ 0 h 550368"/>
                    <a:gd name="connsiteX6" fmla="*/ 3878 w 668240"/>
                    <a:gd name="connsiteY6" fmla="*/ 62044 h 550368"/>
                    <a:gd name="connsiteX7" fmla="*/ 56340 w 668240"/>
                    <a:gd name="connsiteY7" fmla="*/ 125324 h 550368"/>
                    <a:gd name="connsiteX8" fmla="*/ 49078 w 668240"/>
                    <a:gd name="connsiteY8" fmla="*/ 350730 h 550368"/>
                    <a:gd name="connsiteX9" fmla="*/ 99020 w 668240"/>
                    <a:gd name="connsiteY9" fmla="*/ 448984 h 550368"/>
                    <a:gd name="connsiteX10" fmla="*/ 214663 w 668240"/>
                    <a:gd name="connsiteY10" fmla="*/ 518685 h 550368"/>
                    <a:gd name="connsiteX11" fmla="*/ 368292 w 668240"/>
                    <a:gd name="connsiteY11" fmla="*/ 548917 h 550368"/>
                    <a:gd name="connsiteX12" fmla="*/ 445206 w 668240"/>
                    <a:gd name="connsiteY12" fmla="*/ 514536 h 550368"/>
                    <a:gd name="connsiteX13" fmla="*/ 504089 w 668240"/>
                    <a:gd name="connsiteY13" fmla="*/ 444143 h 550368"/>
                    <a:gd name="connsiteX14" fmla="*/ 559860 w 668240"/>
                    <a:gd name="connsiteY14" fmla="*/ 354237 h 550368"/>
                    <a:gd name="connsiteX15" fmla="*/ 618743 w 668240"/>
                    <a:gd name="connsiteY15" fmla="*/ 325488 h 550368"/>
                    <a:gd name="connsiteX16" fmla="*/ 641466 w 668240"/>
                    <a:gd name="connsiteY16" fmla="*/ 330723 h 550368"/>
                    <a:gd name="connsiteX17" fmla="*/ 668241 w 668240"/>
                    <a:gd name="connsiteY17" fmla="*/ 246104 h 550368"/>
                    <a:gd name="connsiteX18" fmla="*/ 591179 w 668240"/>
                    <a:gd name="connsiteY18" fmla="*/ 221652 h 550368"/>
                    <a:gd name="connsiteX19" fmla="*/ 503249 w 668240"/>
                    <a:gd name="connsiteY19" fmla="*/ 305827 h 550368"/>
                    <a:gd name="connsiteX20" fmla="*/ 457852 w 668240"/>
                    <a:gd name="connsiteY20" fmla="*/ 394349 h 550368"/>
                    <a:gd name="connsiteX21" fmla="*/ 398277 w 668240"/>
                    <a:gd name="connsiteY21" fmla="*/ 464248 h 550368"/>
                    <a:gd name="connsiteX22" fmla="*/ 327785 w 668240"/>
                    <a:gd name="connsiteY22" fmla="*/ 475709 h 550368"/>
                    <a:gd name="connsiteX23" fmla="*/ 227802 w 668240"/>
                    <a:gd name="connsiteY23" fmla="*/ 462420 h 550368"/>
                    <a:gd name="connsiteX24" fmla="*/ 135230 w 668240"/>
                    <a:gd name="connsiteY24" fmla="*/ 411095 h 550368"/>
                    <a:gd name="connsiteX25" fmla="*/ 127128 w 668240"/>
                    <a:gd name="connsiteY25" fmla="*/ 205498 h 550368"/>
                    <a:gd name="connsiteX26" fmla="*/ 177712 w 668240"/>
                    <a:gd name="connsiteY26" fmla="*/ 120977 h 550368"/>
                    <a:gd name="connsiteX27" fmla="*/ 365081 w 668240"/>
                    <a:gd name="connsiteY27" fmla="*/ 149974 h 550368"/>
                    <a:gd name="connsiteX28" fmla="*/ 516883 w 668240"/>
                    <a:gd name="connsiteY28" fmla="*/ 233754 h 550368"/>
                    <a:gd name="connsiteX29" fmla="*/ 503249 w 668240"/>
                    <a:gd name="connsiteY29" fmla="*/ 305827 h 550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668240" h="550368">
                      <a:moveTo>
                        <a:pt x="591179" y="221652"/>
                      </a:moveTo>
                      <a:cubicBezTo>
                        <a:pt x="591179" y="221652"/>
                        <a:pt x="559070" y="199027"/>
                        <a:pt x="553438" y="188110"/>
                      </a:cubicBezTo>
                      <a:cubicBezTo>
                        <a:pt x="547807" y="177094"/>
                        <a:pt x="508930" y="134611"/>
                        <a:pt x="508930" y="134611"/>
                      </a:cubicBezTo>
                      <a:lnTo>
                        <a:pt x="255811" y="54536"/>
                      </a:lnTo>
                      <a:lnTo>
                        <a:pt x="122238" y="17191"/>
                      </a:lnTo>
                      <a:lnTo>
                        <a:pt x="59007" y="0"/>
                      </a:lnTo>
                      <a:cubicBezTo>
                        <a:pt x="24132" y="14474"/>
                        <a:pt x="-12077" y="39025"/>
                        <a:pt x="3878" y="62044"/>
                      </a:cubicBezTo>
                      <a:cubicBezTo>
                        <a:pt x="19933" y="84916"/>
                        <a:pt x="56340" y="125324"/>
                        <a:pt x="56340" y="125324"/>
                      </a:cubicBezTo>
                      <a:cubicBezTo>
                        <a:pt x="56340" y="125324"/>
                        <a:pt x="46460" y="322671"/>
                        <a:pt x="49078" y="350730"/>
                      </a:cubicBezTo>
                      <a:cubicBezTo>
                        <a:pt x="51647" y="378887"/>
                        <a:pt x="71654" y="427841"/>
                        <a:pt x="99020" y="448984"/>
                      </a:cubicBezTo>
                      <a:cubicBezTo>
                        <a:pt x="126387" y="470127"/>
                        <a:pt x="214663" y="518685"/>
                        <a:pt x="214663" y="518685"/>
                      </a:cubicBezTo>
                      <a:cubicBezTo>
                        <a:pt x="214663" y="518685"/>
                        <a:pt x="333367" y="558353"/>
                        <a:pt x="368292" y="548917"/>
                      </a:cubicBezTo>
                      <a:cubicBezTo>
                        <a:pt x="403069" y="539581"/>
                        <a:pt x="422927" y="531727"/>
                        <a:pt x="445206" y="514536"/>
                      </a:cubicBezTo>
                      <a:cubicBezTo>
                        <a:pt x="467435" y="497444"/>
                        <a:pt x="504089" y="444143"/>
                        <a:pt x="504089" y="444143"/>
                      </a:cubicBezTo>
                      <a:cubicBezTo>
                        <a:pt x="504089" y="444143"/>
                        <a:pt x="550968" y="363376"/>
                        <a:pt x="559860" y="354237"/>
                      </a:cubicBezTo>
                      <a:cubicBezTo>
                        <a:pt x="568653" y="345099"/>
                        <a:pt x="618743" y="325488"/>
                        <a:pt x="618743" y="325488"/>
                      </a:cubicBezTo>
                      <a:lnTo>
                        <a:pt x="641466" y="330723"/>
                      </a:lnTo>
                      <a:lnTo>
                        <a:pt x="668241" y="246104"/>
                      </a:lnTo>
                      <a:lnTo>
                        <a:pt x="591179" y="221652"/>
                      </a:lnTo>
                      <a:close/>
                      <a:moveTo>
                        <a:pt x="503249" y="305827"/>
                      </a:moveTo>
                      <a:cubicBezTo>
                        <a:pt x="499890" y="333638"/>
                        <a:pt x="457852" y="394349"/>
                        <a:pt x="457852" y="394349"/>
                      </a:cubicBezTo>
                      <a:cubicBezTo>
                        <a:pt x="457852" y="394349"/>
                        <a:pt x="412208" y="454912"/>
                        <a:pt x="398277" y="464248"/>
                      </a:cubicBezTo>
                      <a:cubicBezTo>
                        <a:pt x="384248" y="473535"/>
                        <a:pt x="370565" y="476499"/>
                        <a:pt x="327785" y="475709"/>
                      </a:cubicBezTo>
                      <a:cubicBezTo>
                        <a:pt x="285105" y="474968"/>
                        <a:pt x="250230" y="469534"/>
                        <a:pt x="227802" y="462420"/>
                      </a:cubicBezTo>
                      <a:cubicBezTo>
                        <a:pt x="205376" y="455307"/>
                        <a:pt x="168771" y="438116"/>
                        <a:pt x="135230" y="411095"/>
                      </a:cubicBezTo>
                      <a:cubicBezTo>
                        <a:pt x="101737" y="384074"/>
                        <a:pt x="131278" y="256181"/>
                        <a:pt x="127128" y="205498"/>
                      </a:cubicBezTo>
                      <a:cubicBezTo>
                        <a:pt x="123077" y="154865"/>
                        <a:pt x="147530" y="136538"/>
                        <a:pt x="177712" y="120977"/>
                      </a:cubicBezTo>
                      <a:cubicBezTo>
                        <a:pt x="207747" y="105367"/>
                        <a:pt x="299480" y="129227"/>
                        <a:pt x="365081" y="149974"/>
                      </a:cubicBezTo>
                      <a:cubicBezTo>
                        <a:pt x="365081" y="149974"/>
                        <a:pt x="500334" y="216613"/>
                        <a:pt x="516883" y="233754"/>
                      </a:cubicBezTo>
                      <a:cubicBezTo>
                        <a:pt x="533382" y="251043"/>
                        <a:pt x="506559" y="278163"/>
                        <a:pt x="503249" y="305827"/>
                      </a:cubicBezTo>
                      <a:close/>
                    </a:path>
                  </a:pathLst>
                </a:custGeom>
                <a:solidFill>
                  <a:srgbClr val="23685B"/>
                </a:solidFill>
                <a:ln w="49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60" name="任意多边形: 形状 359"/>
                <p:cNvSpPr/>
                <p:nvPr/>
              </p:nvSpPr>
              <p:spPr>
                <a:xfrm>
                  <a:off x="4367295" y="5100846"/>
                  <a:ext cx="689998" cy="493588"/>
                </a:xfrm>
                <a:custGeom>
                  <a:avLst/>
                  <a:gdLst>
                    <a:gd name="connsiteX0" fmla="*/ 26774 w 689998"/>
                    <a:gd name="connsiteY0" fmla="*/ 0 h 493588"/>
                    <a:gd name="connsiteX1" fmla="*/ 0 w 689998"/>
                    <a:gd name="connsiteY1" fmla="*/ 84620 h 493588"/>
                    <a:gd name="connsiteX2" fmla="*/ 21587 w 689998"/>
                    <a:gd name="connsiteY2" fmla="*/ 93413 h 493588"/>
                    <a:gd name="connsiteX3" fmla="*/ 53202 w 689998"/>
                    <a:gd name="connsiteY3" fmla="*/ 150814 h 493588"/>
                    <a:gd name="connsiteX4" fmla="*/ 47126 w 689998"/>
                    <a:gd name="connsiteY4" fmla="*/ 256428 h 493588"/>
                    <a:gd name="connsiteX5" fmla="*/ 54783 w 689998"/>
                    <a:gd name="connsiteY5" fmla="*/ 347865 h 493588"/>
                    <a:gd name="connsiteX6" fmla="*/ 97908 w 689998"/>
                    <a:gd name="connsiteY6" fmla="*/ 420284 h 493588"/>
                    <a:gd name="connsiteX7" fmla="*/ 240966 w 689998"/>
                    <a:gd name="connsiteY7" fmla="*/ 483909 h 493588"/>
                    <a:gd name="connsiteX8" fmla="*/ 375627 w 689998"/>
                    <a:gd name="connsiteY8" fmla="*/ 493443 h 493588"/>
                    <a:gd name="connsiteX9" fmla="*/ 472992 w 689998"/>
                    <a:gd name="connsiteY9" fmla="*/ 441821 h 493588"/>
                    <a:gd name="connsiteX10" fmla="*/ 596735 w 689998"/>
                    <a:gd name="connsiteY10" fmla="*/ 253267 h 493588"/>
                    <a:gd name="connsiteX11" fmla="*/ 676070 w 689998"/>
                    <a:gd name="connsiteY11" fmla="*/ 231680 h 493588"/>
                    <a:gd name="connsiteX12" fmla="*/ 666684 w 689998"/>
                    <a:gd name="connsiteY12" fmla="*/ 149234 h 493588"/>
                    <a:gd name="connsiteX13" fmla="*/ 605034 w 689998"/>
                    <a:gd name="connsiteY13" fmla="*/ 126905 h 493588"/>
                    <a:gd name="connsiteX14" fmla="*/ 474276 w 689998"/>
                    <a:gd name="connsiteY14" fmla="*/ 80619 h 493588"/>
                    <a:gd name="connsiteX15" fmla="*/ 221157 w 689998"/>
                    <a:gd name="connsiteY15" fmla="*/ 544 h 493588"/>
                    <a:gd name="connsiteX16" fmla="*/ 154025 w 689998"/>
                    <a:gd name="connsiteY16" fmla="*/ 18673 h 493588"/>
                    <a:gd name="connsiteX17" fmla="*/ 103836 w 689998"/>
                    <a:gd name="connsiteY17" fmla="*/ 24403 h 493588"/>
                    <a:gd name="connsiteX18" fmla="*/ 26774 w 689998"/>
                    <a:gd name="connsiteY18" fmla="*/ 0 h 493588"/>
                    <a:gd name="connsiteX19" fmla="*/ 157582 w 689998"/>
                    <a:gd name="connsiteY19" fmla="*/ 77161 h 493588"/>
                    <a:gd name="connsiteX20" fmla="*/ 329983 w 689998"/>
                    <a:gd name="connsiteY20" fmla="*/ 95982 h 493588"/>
                    <a:gd name="connsiteX21" fmla="*/ 499963 w 689998"/>
                    <a:gd name="connsiteY21" fmla="*/ 180058 h 493588"/>
                    <a:gd name="connsiteX22" fmla="*/ 492702 w 689998"/>
                    <a:gd name="connsiteY22" fmla="*/ 278312 h 493588"/>
                    <a:gd name="connsiteX23" fmla="*/ 367773 w 689998"/>
                    <a:gd name="connsiteY23" fmla="*/ 441821 h 493588"/>
                    <a:gd name="connsiteX24" fmla="*/ 262553 w 689998"/>
                    <a:gd name="connsiteY24" fmla="*/ 430509 h 493588"/>
                    <a:gd name="connsiteX25" fmla="*/ 173142 w 689998"/>
                    <a:gd name="connsiteY25" fmla="*/ 383828 h 493588"/>
                    <a:gd name="connsiteX26" fmla="*/ 122064 w 689998"/>
                    <a:gd name="connsiteY26" fmla="*/ 333886 h 493588"/>
                    <a:gd name="connsiteX27" fmla="*/ 113567 w 689998"/>
                    <a:gd name="connsiteY27" fmla="*/ 242449 h 493588"/>
                    <a:gd name="connsiteX28" fmla="*/ 127350 w 689998"/>
                    <a:gd name="connsiteY28" fmla="*/ 143898 h 493588"/>
                    <a:gd name="connsiteX29" fmla="*/ 157582 w 689998"/>
                    <a:gd name="connsiteY29" fmla="*/ 77161 h 493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689998" h="493588">
                      <a:moveTo>
                        <a:pt x="26774" y="0"/>
                      </a:moveTo>
                      <a:lnTo>
                        <a:pt x="0" y="84620"/>
                      </a:lnTo>
                      <a:lnTo>
                        <a:pt x="21587" y="93413"/>
                      </a:lnTo>
                      <a:cubicBezTo>
                        <a:pt x="21587" y="93413"/>
                        <a:pt x="51276" y="138267"/>
                        <a:pt x="53202" y="150814"/>
                      </a:cubicBezTo>
                      <a:cubicBezTo>
                        <a:pt x="55277" y="163362"/>
                        <a:pt x="47126" y="256428"/>
                        <a:pt x="47126" y="256428"/>
                      </a:cubicBezTo>
                      <a:cubicBezTo>
                        <a:pt x="47126" y="256428"/>
                        <a:pt x="46435" y="321140"/>
                        <a:pt x="54783" y="347865"/>
                      </a:cubicBezTo>
                      <a:cubicBezTo>
                        <a:pt x="63082" y="374738"/>
                        <a:pt x="74839" y="392621"/>
                        <a:pt x="97908" y="420284"/>
                      </a:cubicBezTo>
                      <a:cubicBezTo>
                        <a:pt x="121076" y="448095"/>
                        <a:pt x="240966" y="483909"/>
                        <a:pt x="240966" y="483909"/>
                      </a:cubicBezTo>
                      <a:cubicBezTo>
                        <a:pt x="240966" y="483909"/>
                        <a:pt x="341097" y="494974"/>
                        <a:pt x="375627" y="493443"/>
                      </a:cubicBezTo>
                      <a:cubicBezTo>
                        <a:pt x="410206" y="491912"/>
                        <a:pt x="454665" y="463359"/>
                        <a:pt x="472992" y="441821"/>
                      </a:cubicBezTo>
                      <a:cubicBezTo>
                        <a:pt x="491269" y="420383"/>
                        <a:pt x="596735" y="253267"/>
                        <a:pt x="596735" y="253267"/>
                      </a:cubicBezTo>
                      <a:cubicBezTo>
                        <a:pt x="596735" y="253267"/>
                        <a:pt x="649789" y="241164"/>
                        <a:pt x="676070" y="231680"/>
                      </a:cubicBezTo>
                      <a:cubicBezTo>
                        <a:pt x="702399" y="222047"/>
                        <a:pt x="686888" y="181145"/>
                        <a:pt x="666684" y="149234"/>
                      </a:cubicBezTo>
                      <a:lnTo>
                        <a:pt x="605034" y="126905"/>
                      </a:lnTo>
                      <a:lnTo>
                        <a:pt x="474276" y="80619"/>
                      </a:lnTo>
                      <a:lnTo>
                        <a:pt x="221157" y="544"/>
                      </a:lnTo>
                      <a:cubicBezTo>
                        <a:pt x="221157" y="544"/>
                        <a:pt x="164942" y="12894"/>
                        <a:pt x="154025" y="18673"/>
                      </a:cubicBezTo>
                      <a:cubicBezTo>
                        <a:pt x="143108" y="24354"/>
                        <a:pt x="103836" y="24403"/>
                        <a:pt x="103836" y="24403"/>
                      </a:cubicBezTo>
                      <a:lnTo>
                        <a:pt x="26774" y="0"/>
                      </a:lnTo>
                      <a:close/>
                      <a:moveTo>
                        <a:pt x="157582" y="77161"/>
                      </a:moveTo>
                      <a:cubicBezTo>
                        <a:pt x="180996" y="72666"/>
                        <a:pt x="329983" y="95982"/>
                        <a:pt x="329983" y="95982"/>
                      </a:cubicBezTo>
                      <a:cubicBezTo>
                        <a:pt x="395634" y="116729"/>
                        <a:pt x="484353" y="150024"/>
                        <a:pt x="499963" y="180058"/>
                      </a:cubicBezTo>
                      <a:cubicBezTo>
                        <a:pt x="515672" y="210142"/>
                        <a:pt x="525157" y="239188"/>
                        <a:pt x="492702" y="278312"/>
                      </a:cubicBezTo>
                      <a:cubicBezTo>
                        <a:pt x="460148" y="317386"/>
                        <a:pt x="410749" y="439006"/>
                        <a:pt x="367773" y="441821"/>
                      </a:cubicBezTo>
                      <a:cubicBezTo>
                        <a:pt x="324846" y="444637"/>
                        <a:pt x="284981" y="437623"/>
                        <a:pt x="262553" y="430509"/>
                      </a:cubicBezTo>
                      <a:cubicBezTo>
                        <a:pt x="240127" y="423396"/>
                        <a:pt x="208462" y="407786"/>
                        <a:pt x="173142" y="383828"/>
                      </a:cubicBezTo>
                      <a:cubicBezTo>
                        <a:pt x="137674" y="359869"/>
                        <a:pt x="128189" y="349545"/>
                        <a:pt x="122064" y="333886"/>
                      </a:cubicBezTo>
                      <a:cubicBezTo>
                        <a:pt x="116087" y="318226"/>
                        <a:pt x="113567" y="242449"/>
                        <a:pt x="113567" y="242449"/>
                      </a:cubicBezTo>
                      <a:cubicBezTo>
                        <a:pt x="113567" y="242449"/>
                        <a:pt x="114111" y="168597"/>
                        <a:pt x="127350" y="143898"/>
                      </a:cubicBezTo>
                      <a:cubicBezTo>
                        <a:pt x="140589" y="119298"/>
                        <a:pt x="134265" y="81656"/>
                        <a:pt x="157582" y="77161"/>
                      </a:cubicBezTo>
                      <a:close/>
                    </a:path>
                  </a:pathLst>
                </a:custGeom>
                <a:solidFill>
                  <a:srgbClr val="23685B"/>
                </a:solidFill>
                <a:ln w="49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</p:grpSp>
          <p:sp>
            <p:nvSpPr>
              <p:cNvPr id="355" name="任意多边形: 形状 354"/>
              <p:cNvSpPr/>
              <p:nvPr/>
            </p:nvSpPr>
            <p:spPr>
              <a:xfrm>
                <a:off x="3764087" y="4866715"/>
                <a:ext cx="298290" cy="96011"/>
              </a:xfrm>
              <a:custGeom>
                <a:avLst/>
                <a:gdLst>
                  <a:gd name="connsiteX0" fmla="*/ 11659 w 298290"/>
                  <a:gd name="connsiteY0" fmla="*/ 33820 h 96011"/>
                  <a:gd name="connsiteX1" fmla="*/ 39174 w 298290"/>
                  <a:gd name="connsiteY1" fmla="*/ 41773 h 96011"/>
                  <a:gd name="connsiteX2" fmla="*/ 68863 w 298290"/>
                  <a:gd name="connsiteY2" fmla="*/ 58321 h 96011"/>
                  <a:gd name="connsiteX3" fmla="*/ 133575 w 298290"/>
                  <a:gd name="connsiteY3" fmla="*/ 75561 h 96011"/>
                  <a:gd name="connsiteX4" fmla="*/ 278955 w 298290"/>
                  <a:gd name="connsiteY4" fmla="*/ 95913 h 96011"/>
                  <a:gd name="connsiteX5" fmla="*/ 279498 w 298290"/>
                  <a:gd name="connsiteY5" fmla="*/ 56148 h 96011"/>
                  <a:gd name="connsiteX6" fmla="*/ 131204 w 298290"/>
                  <a:gd name="connsiteY6" fmla="*/ 35203 h 96011"/>
                  <a:gd name="connsiteX7" fmla="*/ 67479 w 298290"/>
                  <a:gd name="connsiteY7" fmla="*/ 13912 h 96011"/>
                  <a:gd name="connsiteX8" fmla="*/ 8349 w 298290"/>
                  <a:gd name="connsiteY8" fmla="*/ 3588 h 96011"/>
                  <a:gd name="connsiteX9" fmla="*/ 11659 w 298290"/>
                  <a:gd name="connsiteY9" fmla="*/ 33820 h 96011"/>
                  <a:gd name="connsiteX10" fmla="*/ 11659 w 298290"/>
                  <a:gd name="connsiteY10" fmla="*/ 33820 h 96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8290" h="96011">
                    <a:moveTo>
                      <a:pt x="11659" y="33820"/>
                    </a:moveTo>
                    <a:cubicBezTo>
                      <a:pt x="21539" y="35450"/>
                      <a:pt x="30332" y="36981"/>
                      <a:pt x="39174" y="41773"/>
                    </a:cubicBezTo>
                    <a:cubicBezTo>
                      <a:pt x="49202" y="47207"/>
                      <a:pt x="58341" y="53678"/>
                      <a:pt x="68863" y="58321"/>
                    </a:cubicBezTo>
                    <a:cubicBezTo>
                      <a:pt x="89462" y="67362"/>
                      <a:pt x="111593" y="71412"/>
                      <a:pt x="133575" y="75561"/>
                    </a:cubicBezTo>
                    <a:cubicBezTo>
                      <a:pt x="181689" y="84651"/>
                      <a:pt x="230198" y="91419"/>
                      <a:pt x="278955" y="95913"/>
                    </a:cubicBezTo>
                    <a:cubicBezTo>
                      <a:pt x="304395" y="98236"/>
                      <a:pt x="304889" y="58371"/>
                      <a:pt x="279498" y="56148"/>
                    </a:cubicBezTo>
                    <a:cubicBezTo>
                      <a:pt x="229705" y="51702"/>
                      <a:pt x="180207" y="44885"/>
                      <a:pt x="131204" y="35203"/>
                    </a:cubicBezTo>
                    <a:cubicBezTo>
                      <a:pt x="108530" y="30757"/>
                      <a:pt x="87782" y="25076"/>
                      <a:pt x="67479" y="13912"/>
                    </a:cubicBezTo>
                    <a:cubicBezTo>
                      <a:pt x="48412" y="3439"/>
                      <a:pt x="29690" y="-5106"/>
                      <a:pt x="8349" y="3588"/>
                    </a:cubicBezTo>
                    <a:cubicBezTo>
                      <a:pt x="-4346" y="8774"/>
                      <a:pt x="-2024" y="31596"/>
                      <a:pt x="11659" y="33820"/>
                    </a:cubicBezTo>
                    <a:lnTo>
                      <a:pt x="11659" y="33820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56" name="任意多边形: 形状 355"/>
              <p:cNvSpPr/>
              <p:nvPr/>
            </p:nvSpPr>
            <p:spPr>
              <a:xfrm>
                <a:off x="4566327" y="5110045"/>
                <a:ext cx="427390" cy="175137"/>
              </a:xfrm>
              <a:custGeom>
                <a:avLst/>
                <a:gdLst>
                  <a:gd name="connsiteX0" fmla="*/ 6021 w 427390"/>
                  <a:gd name="connsiteY0" fmla="*/ 31061 h 175137"/>
                  <a:gd name="connsiteX1" fmla="*/ 16839 w 427390"/>
                  <a:gd name="connsiteY1" fmla="*/ 35408 h 175137"/>
                  <a:gd name="connsiteX2" fmla="*/ 33586 w 427390"/>
                  <a:gd name="connsiteY2" fmla="*/ 40101 h 175137"/>
                  <a:gd name="connsiteX3" fmla="*/ 92271 w 427390"/>
                  <a:gd name="connsiteY3" fmla="*/ 60799 h 175137"/>
                  <a:gd name="connsiteX4" fmla="*/ 207419 w 427390"/>
                  <a:gd name="connsiteY4" fmla="*/ 98194 h 175137"/>
                  <a:gd name="connsiteX5" fmla="*/ 316096 w 427390"/>
                  <a:gd name="connsiteY5" fmla="*/ 132872 h 175137"/>
                  <a:gd name="connsiteX6" fmla="*/ 365050 w 427390"/>
                  <a:gd name="connsiteY6" fmla="*/ 153224 h 175137"/>
                  <a:gd name="connsiteX7" fmla="*/ 410744 w 427390"/>
                  <a:gd name="connsiteY7" fmla="*/ 174762 h 175137"/>
                  <a:gd name="connsiteX8" fmla="*/ 426947 w 427390"/>
                  <a:gd name="connsiteY8" fmla="*/ 159102 h 175137"/>
                  <a:gd name="connsiteX9" fmla="*/ 333732 w 427390"/>
                  <a:gd name="connsiteY9" fmla="*/ 92167 h 175137"/>
                  <a:gd name="connsiteX10" fmla="*/ 204159 w 427390"/>
                  <a:gd name="connsiteY10" fmla="*/ 50574 h 175137"/>
                  <a:gd name="connsiteX11" fmla="*/ 69795 w 427390"/>
                  <a:gd name="connsiteY11" fmla="*/ 9079 h 175137"/>
                  <a:gd name="connsiteX12" fmla="*/ 15111 w 427390"/>
                  <a:gd name="connsiteY12" fmla="*/ 1817 h 175137"/>
                  <a:gd name="connsiteX13" fmla="*/ 1427 w 427390"/>
                  <a:gd name="connsiteY13" fmla="*/ 28394 h 175137"/>
                  <a:gd name="connsiteX14" fmla="*/ 6021 w 427390"/>
                  <a:gd name="connsiteY14" fmla="*/ 31061 h 175137"/>
                  <a:gd name="connsiteX15" fmla="*/ 6021 w 427390"/>
                  <a:gd name="connsiteY15" fmla="*/ 31061 h 175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7390" h="175137">
                    <a:moveTo>
                      <a:pt x="6021" y="31061"/>
                    </a:moveTo>
                    <a:cubicBezTo>
                      <a:pt x="6466" y="31012"/>
                      <a:pt x="14518" y="34815"/>
                      <a:pt x="16839" y="35408"/>
                    </a:cubicBezTo>
                    <a:cubicBezTo>
                      <a:pt x="22619" y="36841"/>
                      <a:pt x="27954" y="37977"/>
                      <a:pt x="33586" y="40101"/>
                    </a:cubicBezTo>
                    <a:cubicBezTo>
                      <a:pt x="53048" y="47363"/>
                      <a:pt x="72512" y="54279"/>
                      <a:pt x="92271" y="60799"/>
                    </a:cubicBezTo>
                    <a:cubicBezTo>
                      <a:pt x="130605" y="73445"/>
                      <a:pt x="168938" y="85992"/>
                      <a:pt x="207419" y="98194"/>
                    </a:cubicBezTo>
                    <a:cubicBezTo>
                      <a:pt x="243678" y="109704"/>
                      <a:pt x="280085" y="120720"/>
                      <a:pt x="316096" y="132872"/>
                    </a:cubicBezTo>
                    <a:cubicBezTo>
                      <a:pt x="332892" y="138552"/>
                      <a:pt x="349489" y="144678"/>
                      <a:pt x="365050" y="153224"/>
                    </a:cubicBezTo>
                    <a:cubicBezTo>
                      <a:pt x="380364" y="161622"/>
                      <a:pt x="393603" y="170711"/>
                      <a:pt x="410744" y="174762"/>
                    </a:cubicBezTo>
                    <a:cubicBezTo>
                      <a:pt x="420130" y="176985"/>
                      <a:pt x="429565" y="169032"/>
                      <a:pt x="426947" y="159102"/>
                    </a:cubicBezTo>
                    <a:cubicBezTo>
                      <a:pt x="416671" y="119682"/>
                      <a:pt x="368212" y="104171"/>
                      <a:pt x="333732" y="92167"/>
                    </a:cubicBezTo>
                    <a:cubicBezTo>
                      <a:pt x="290903" y="77249"/>
                      <a:pt x="247333" y="64356"/>
                      <a:pt x="204159" y="50574"/>
                    </a:cubicBezTo>
                    <a:cubicBezTo>
                      <a:pt x="159552" y="36347"/>
                      <a:pt x="114896" y="21626"/>
                      <a:pt x="69795" y="9079"/>
                    </a:cubicBezTo>
                    <a:cubicBezTo>
                      <a:pt x="53641" y="4583"/>
                      <a:pt x="32103" y="-3666"/>
                      <a:pt x="15111" y="1817"/>
                    </a:cubicBezTo>
                    <a:cubicBezTo>
                      <a:pt x="3304" y="5670"/>
                      <a:pt x="-3019" y="16834"/>
                      <a:pt x="1427" y="28394"/>
                    </a:cubicBezTo>
                    <a:cubicBezTo>
                      <a:pt x="2267" y="30369"/>
                      <a:pt x="3798" y="31457"/>
                      <a:pt x="6021" y="31061"/>
                    </a:cubicBezTo>
                    <a:lnTo>
                      <a:pt x="6021" y="31061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57" name="任意多边形: 形状 356"/>
              <p:cNvSpPr/>
              <p:nvPr/>
            </p:nvSpPr>
            <p:spPr>
              <a:xfrm>
                <a:off x="4045761" y="5239756"/>
                <a:ext cx="169025" cy="129226"/>
              </a:xfrm>
              <a:custGeom>
                <a:avLst/>
                <a:gdLst>
                  <a:gd name="connsiteX0" fmla="*/ 163952 w 169025"/>
                  <a:gd name="connsiteY0" fmla="*/ 987 h 129226"/>
                  <a:gd name="connsiteX1" fmla="*/ 148786 w 169025"/>
                  <a:gd name="connsiteY1" fmla="*/ 13632 h 129226"/>
                  <a:gd name="connsiteX2" fmla="*/ 154566 w 169025"/>
                  <a:gd name="connsiteY2" fmla="*/ 11360 h 129226"/>
                  <a:gd name="connsiteX3" fmla="*/ 142019 w 169025"/>
                  <a:gd name="connsiteY3" fmla="*/ 16152 h 129226"/>
                  <a:gd name="connsiteX4" fmla="*/ 151899 w 169025"/>
                  <a:gd name="connsiteY4" fmla="*/ 15065 h 129226"/>
                  <a:gd name="connsiteX5" fmla="*/ 127496 w 169025"/>
                  <a:gd name="connsiteY5" fmla="*/ 23759 h 129226"/>
                  <a:gd name="connsiteX6" fmla="*/ 111441 w 169025"/>
                  <a:gd name="connsiteY6" fmla="*/ 37788 h 129226"/>
                  <a:gd name="connsiteX7" fmla="*/ 78838 w 169025"/>
                  <a:gd name="connsiteY7" fmla="*/ 64069 h 129226"/>
                  <a:gd name="connsiteX8" fmla="*/ 62734 w 169025"/>
                  <a:gd name="connsiteY8" fmla="*/ 74146 h 129226"/>
                  <a:gd name="connsiteX9" fmla="*/ 53744 w 169025"/>
                  <a:gd name="connsiteY9" fmla="*/ 78839 h 129226"/>
                  <a:gd name="connsiteX10" fmla="*/ 49643 w 169025"/>
                  <a:gd name="connsiteY10" fmla="*/ 80667 h 129226"/>
                  <a:gd name="connsiteX11" fmla="*/ 47816 w 169025"/>
                  <a:gd name="connsiteY11" fmla="*/ 81259 h 129226"/>
                  <a:gd name="connsiteX12" fmla="*/ 30081 w 169025"/>
                  <a:gd name="connsiteY12" fmla="*/ 85508 h 129226"/>
                  <a:gd name="connsiteX13" fmla="*/ 25191 w 169025"/>
                  <a:gd name="connsiteY13" fmla="*/ 87237 h 129226"/>
                  <a:gd name="connsiteX14" fmla="*/ 24104 w 169025"/>
                  <a:gd name="connsiteY14" fmla="*/ 87484 h 129226"/>
                  <a:gd name="connsiteX15" fmla="*/ 11656 w 169025"/>
                  <a:gd name="connsiteY15" fmla="*/ 89213 h 129226"/>
                  <a:gd name="connsiteX16" fmla="*/ 4147 w 169025"/>
                  <a:gd name="connsiteY16" fmla="*/ 115196 h 129226"/>
                  <a:gd name="connsiteX17" fmla="*/ 16596 w 169025"/>
                  <a:gd name="connsiteY17" fmla="*/ 123891 h 129226"/>
                  <a:gd name="connsiteX18" fmla="*/ 21536 w 169025"/>
                  <a:gd name="connsiteY18" fmla="*/ 125867 h 129226"/>
                  <a:gd name="connsiteX19" fmla="*/ 22869 w 169025"/>
                  <a:gd name="connsiteY19" fmla="*/ 125965 h 129226"/>
                  <a:gd name="connsiteX20" fmla="*/ 40504 w 169025"/>
                  <a:gd name="connsiteY20" fmla="*/ 129176 h 129226"/>
                  <a:gd name="connsiteX21" fmla="*/ 54830 w 169025"/>
                  <a:gd name="connsiteY21" fmla="*/ 126953 h 129226"/>
                  <a:gd name="connsiteX22" fmla="*/ 100672 w 169025"/>
                  <a:gd name="connsiteY22" fmla="*/ 103390 h 129226"/>
                  <a:gd name="connsiteX23" fmla="*/ 136239 w 169025"/>
                  <a:gd name="connsiteY23" fmla="*/ 71281 h 129226"/>
                  <a:gd name="connsiteX24" fmla="*/ 153874 w 169025"/>
                  <a:gd name="connsiteY24" fmla="*/ 49990 h 129226"/>
                  <a:gd name="connsiteX25" fmla="*/ 159555 w 169025"/>
                  <a:gd name="connsiteY25" fmla="*/ 21339 h 129226"/>
                  <a:gd name="connsiteX26" fmla="*/ 160642 w 169025"/>
                  <a:gd name="connsiteY26" fmla="*/ 31219 h 129226"/>
                  <a:gd name="connsiteX27" fmla="*/ 162371 w 169025"/>
                  <a:gd name="connsiteY27" fmla="*/ 17684 h 129226"/>
                  <a:gd name="connsiteX28" fmla="*/ 161383 w 169025"/>
                  <a:gd name="connsiteY28" fmla="*/ 24007 h 129226"/>
                  <a:gd name="connsiteX29" fmla="*/ 168694 w 169025"/>
                  <a:gd name="connsiteY29" fmla="*/ 4988 h 129226"/>
                  <a:gd name="connsiteX30" fmla="*/ 163952 w 169025"/>
                  <a:gd name="connsiteY30" fmla="*/ 987 h 129226"/>
                  <a:gd name="connsiteX31" fmla="*/ 163952 w 169025"/>
                  <a:gd name="connsiteY31" fmla="*/ 987 h 129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69025" h="129226">
                    <a:moveTo>
                      <a:pt x="163952" y="987"/>
                    </a:moveTo>
                    <a:cubicBezTo>
                      <a:pt x="159259" y="5927"/>
                      <a:pt x="153874" y="9187"/>
                      <a:pt x="148786" y="13632"/>
                    </a:cubicBezTo>
                    <a:cubicBezTo>
                      <a:pt x="150713" y="12892"/>
                      <a:pt x="152639" y="12101"/>
                      <a:pt x="154566" y="11360"/>
                    </a:cubicBezTo>
                    <a:cubicBezTo>
                      <a:pt x="149626" y="11509"/>
                      <a:pt x="146119" y="13534"/>
                      <a:pt x="142019" y="16152"/>
                    </a:cubicBezTo>
                    <a:cubicBezTo>
                      <a:pt x="145329" y="15806"/>
                      <a:pt x="148589" y="15411"/>
                      <a:pt x="151899" y="15065"/>
                    </a:cubicBezTo>
                    <a:cubicBezTo>
                      <a:pt x="143106" y="11755"/>
                      <a:pt x="134164" y="18721"/>
                      <a:pt x="127496" y="23759"/>
                    </a:cubicBezTo>
                    <a:cubicBezTo>
                      <a:pt x="121765" y="28107"/>
                      <a:pt x="116727" y="32948"/>
                      <a:pt x="111441" y="37788"/>
                    </a:cubicBezTo>
                    <a:cubicBezTo>
                      <a:pt x="100771" y="47619"/>
                      <a:pt x="89558" y="56758"/>
                      <a:pt x="78838" y="64069"/>
                    </a:cubicBezTo>
                    <a:cubicBezTo>
                      <a:pt x="73602" y="67625"/>
                      <a:pt x="68217" y="70985"/>
                      <a:pt x="62734" y="74146"/>
                    </a:cubicBezTo>
                    <a:cubicBezTo>
                      <a:pt x="59820" y="75826"/>
                      <a:pt x="56806" y="77406"/>
                      <a:pt x="53744" y="78839"/>
                    </a:cubicBezTo>
                    <a:cubicBezTo>
                      <a:pt x="52410" y="79481"/>
                      <a:pt x="51026" y="80074"/>
                      <a:pt x="49643" y="80667"/>
                    </a:cubicBezTo>
                    <a:cubicBezTo>
                      <a:pt x="47519" y="81556"/>
                      <a:pt x="51570" y="80173"/>
                      <a:pt x="47816" y="81259"/>
                    </a:cubicBezTo>
                    <a:cubicBezTo>
                      <a:pt x="41937" y="82939"/>
                      <a:pt x="36009" y="84174"/>
                      <a:pt x="30081" y="85508"/>
                    </a:cubicBezTo>
                    <a:cubicBezTo>
                      <a:pt x="27957" y="86002"/>
                      <a:pt x="20893" y="88422"/>
                      <a:pt x="25191" y="87237"/>
                    </a:cubicBezTo>
                    <a:cubicBezTo>
                      <a:pt x="24549" y="87434"/>
                      <a:pt x="22128" y="87730"/>
                      <a:pt x="24104" y="87484"/>
                    </a:cubicBezTo>
                    <a:cubicBezTo>
                      <a:pt x="19955" y="88027"/>
                      <a:pt x="15805" y="88472"/>
                      <a:pt x="11656" y="89213"/>
                    </a:cubicBezTo>
                    <a:cubicBezTo>
                      <a:pt x="-52" y="91189"/>
                      <a:pt x="-3658" y="107243"/>
                      <a:pt x="4147" y="115196"/>
                    </a:cubicBezTo>
                    <a:cubicBezTo>
                      <a:pt x="7852" y="119000"/>
                      <a:pt x="11705" y="121816"/>
                      <a:pt x="16596" y="123891"/>
                    </a:cubicBezTo>
                    <a:cubicBezTo>
                      <a:pt x="18226" y="124582"/>
                      <a:pt x="19856" y="125274"/>
                      <a:pt x="21536" y="125867"/>
                    </a:cubicBezTo>
                    <a:cubicBezTo>
                      <a:pt x="23166" y="126410"/>
                      <a:pt x="25981" y="127003"/>
                      <a:pt x="22869" y="125965"/>
                    </a:cubicBezTo>
                    <a:cubicBezTo>
                      <a:pt x="28945" y="128040"/>
                      <a:pt x="34033" y="129522"/>
                      <a:pt x="40504" y="129176"/>
                    </a:cubicBezTo>
                    <a:cubicBezTo>
                      <a:pt x="45346" y="128880"/>
                      <a:pt x="50137" y="128238"/>
                      <a:pt x="54830" y="126953"/>
                    </a:cubicBezTo>
                    <a:cubicBezTo>
                      <a:pt x="71626" y="122408"/>
                      <a:pt x="86890" y="113862"/>
                      <a:pt x="100672" y="103390"/>
                    </a:cubicBezTo>
                    <a:cubicBezTo>
                      <a:pt x="113417" y="93757"/>
                      <a:pt x="125223" y="82840"/>
                      <a:pt x="136239" y="71281"/>
                    </a:cubicBezTo>
                    <a:cubicBezTo>
                      <a:pt x="142562" y="64612"/>
                      <a:pt x="149083" y="57845"/>
                      <a:pt x="153874" y="49990"/>
                    </a:cubicBezTo>
                    <a:cubicBezTo>
                      <a:pt x="158765" y="42037"/>
                      <a:pt x="165236" y="30280"/>
                      <a:pt x="159555" y="21339"/>
                    </a:cubicBezTo>
                    <a:cubicBezTo>
                      <a:pt x="159901" y="24649"/>
                      <a:pt x="160296" y="27909"/>
                      <a:pt x="160642" y="31219"/>
                    </a:cubicBezTo>
                    <a:cubicBezTo>
                      <a:pt x="162272" y="26624"/>
                      <a:pt x="163507" y="22574"/>
                      <a:pt x="162371" y="17684"/>
                    </a:cubicBezTo>
                    <a:cubicBezTo>
                      <a:pt x="162025" y="19807"/>
                      <a:pt x="161729" y="21932"/>
                      <a:pt x="161383" y="24007"/>
                    </a:cubicBezTo>
                    <a:cubicBezTo>
                      <a:pt x="164347" y="17733"/>
                      <a:pt x="165780" y="11311"/>
                      <a:pt x="168694" y="4988"/>
                    </a:cubicBezTo>
                    <a:cubicBezTo>
                      <a:pt x="170127" y="1974"/>
                      <a:pt x="166619" y="-1829"/>
                      <a:pt x="163952" y="987"/>
                    </a:cubicBezTo>
                    <a:lnTo>
                      <a:pt x="163952" y="987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58" name="任意多边形: 形状 357"/>
              <p:cNvSpPr/>
              <p:nvPr/>
            </p:nvSpPr>
            <p:spPr>
              <a:xfrm>
                <a:off x="4690614" y="5463359"/>
                <a:ext cx="146977" cy="114447"/>
              </a:xfrm>
              <a:custGeom>
                <a:avLst/>
                <a:gdLst>
                  <a:gd name="connsiteX0" fmla="*/ 130259 w 146977"/>
                  <a:gd name="connsiteY0" fmla="*/ 221 h 114447"/>
                  <a:gd name="connsiteX1" fmla="*/ 97260 w 146977"/>
                  <a:gd name="connsiteY1" fmla="*/ 24723 h 114447"/>
                  <a:gd name="connsiteX2" fmla="*/ 68016 w 146977"/>
                  <a:gd name="connsiteY2" fmla="*/ 51102 h 114447"/>
                  <a:gd name="connsiteX3" fmla="*/ 64756 w 146977"/>
                  <a:gd name="connsiteY3" fmla="*/ 53670 h 114447"/>
                  <a:gd name="connsiteX4" fmla="*/ 64163 w 146977"/>
                  <a:gd name="connsiteY4" fmla="*/ 54066 h 114447"/>
                  <a:gd name="connsiteX5" fmla="*/ 57100 w 146977"/>
                  <a:gd name="connsiteY5" fmla="*/ 58561 h 114447"/>
                  <a:gd name="connsiteX6" fmla="*/ 49739 w 146977"/>
                  <a:gd name="connsiteY6" fmla="*/ 62562 h 114447"/>
                  <a:gd name="connsiteX7" fmla="*/ 45540 w 146977"/>
                  <a:gd name="connsiteY7" fmla="*/ 64538 h 114447"/>
                  <a:gd name="connsiteX8" fmla="*/ 45046 w 146977"/>
                  <a:gd name="connsiteY8" fmla="*/ 64785 h 114447"/>
                  <a:gd name="connsiteX9" fmla="*/ 29090 w 146977"/>
                  <a:gd name="connsiteY9" fmla="*/ 69083 h 114447"/>
                  <a:gd name="connsiteX10" fmla="*/ 21038 w 146977"/>
                  <a:gd name="connsiteY10" fmla="*/ 71899 h 114447"/>
                  <a:gd name="connsiteX11" fmla="*/ 20495 w 146977"/>
                  <a:gd name="connsiteY11" fmla="*/ 71998 h 114447"/>
                  <a:gd name="connsiteX12" fmla="*/ 9380 w 146977"/>
                  <a:gd name="connsiteY12" fmla="*/ 76196 h 114447"/>
                  <a:gd name="connsiteX13" fmla="*/ 8590 w 146977"/>
                  <a:gd name="connsiteY13" fmla="*/ 108157 h 114447"/>
                  <a:gd name="connsiteX14" fmla="*/ 56358 w 146977"/>
                  <a:gd name="connsiteY14" fmla="*/ 109689 h 114447"/>
                  <a:gd name="connsiteX15" fmla="*/ 97359 w 146977"/>
                  <a:gd name="connsiteY15" fmla="*/ 86570 h 114447"/>
                  <a:gd name="connsiteX16" fmla="*/ 128629 w 146977"/>
                  <a:gd name="connsiteY16" fmla="*/ 52880 h 114447"/>
                  <a:gd name="connsiteX17" fmla="*/ 141126 w 146977"/>
                  <a:gd name="connsiteY17" fmla="*/ 35195 h 114447"/>
                  <a:gd name="connsiteX18" fmla="*/ 144634 w 146977"/>
                  <a:gd name="connsiteY18" fmla="*/ 6544 h 114447"/>
                  <a:gd name="connsiteX19" fmla="*/ 130259 w 146977"/>
                  <a:gd name="connsiteY19" fmla="*/ 221 h 114447"/>
                  <a:gd name="connsiteX20" fmla="*/ 130259 w 146977"/>
                  <a:gd name="connsiteY20" fmla="*/ 221 h 114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6977" h="114447">
                    <a:moveTo>
                      <a:pt x="130259" y="221"/>
                    </a:moveTo>
                    <a:cubicBezTo>
                      <a:pt x="116526" y="2642"/>
                      <a:pt x="106547" y="15239"/>
                      <a:pt x="97260" y="24723"/>
                    </a:cubicBezTo>
                    <a:cubicBezTo>
                      <a:pt x="88072" y="34109"/>
                      <a:pt x="78242" y="42852"/>
                      <a:pt x="68016" y="51102"/>
                    </a:cubicBezTo>
                    <a:cubicBezTo>
                      <a:pt x="66930" y="51991"/>
                      <a:pt x="65843" y="52781"/>
                      <a:pt x="64756" y="53670"/>
                    </a:cubicBezTo>
                    <a:cubicBezTo>
                      <a:pt x="62335" y="55597"/>
                      <a:pt x="67868" y="51645"/>
                      <a:pt x="64163" y="54066"/>
                    </a:cubicBezTo>
                    <a:cubicBezTo>
                      <a:pt x="61842" y="55597"/>
                      <a:pt x="59520" y="57129"/>
                      <a:pt x="57100" y="58561"/>
                    </a:cubicBezTo>
                    <a:cubicBezTo>
                      <a:pt x="54678" y="59993"/>
                      <a:pt x="52258" y="61327"/>
                      <a:pt x="49739" y="62562"/>
                    </a:cubicBezTo>
                    <a:cubicBezTo>
                      <a:pt x="48356" y="63254"/>
                      <a:pt x="46923" y="63896"/>
                      <a:pt x="45540" y="64538"/>
                    </a:cubicBezTo>
                    <a:cubicBezTo>
                      <a:pt x="43416" y="65477"/>
                      <a:pt x="42082" y="65773"/>
                      <a:pt x="45046" y="64785"/>
                    </a:cubicBezTo>
                    <a:cubicBezTo>
                      <a:pt x="39761" y="66514"/>
                      <a:pt x="34475" y="67799"/>
                      <a:pt x="29090" y="69083"/>
                    </a:cubicBezTo>
                    <a:cubicBezTo>
                      <a:pt x="26324" y="69725"/>
                      <a:pt x="23657" y="70713"/>
                      <a:pt x="21038" y="71899"/>
                    </a:cubicBezTo>
                    <a:cubicBezTo>
                      <a:pt x="18222" y="73134"/>
                      <a:pt x="25929" y="70614"/>
                      <a:pt x="20495" y="71998"/>
                    </a:cubicBezTo>
                    <a:cubicBezTo>
                      <a:pt x="16642" y="72985"/>
                      <a:pt x="12887" y="74319"/>
                      <a:pt x="9380" y="76196"/>
                    </a:cubicBezTo>
                    <a:cubicBezTo>
                      <a:pt x="-3217" y="82964"/>
                      <a:pt x="-2772" y="100599"/>
                      <a:pt x="8590" y="108157"/>
                    </a:cubicBezTo>
                    <a:cubicBezTo>
                      <a:pt x="22668" y="117444"/>
                      <a:pt x="41341" y="115122"/>
                      <a:pt x="56358" y="109689"/>
                    </a:cubicBezTo>
                    <a:cubicBezTo>
                      <a:pt x="71474" y="104206"/>
                      <a:pt x="84664" y="96450"/>
                      <a:pt x="97359" y="86570"/>
                    </a:cubicBezTo>
                    <a:cubicBezTo>
                      <a:pt x="109511" y="77086"/>
                      <a:pt x="119193" y="64983"/>
                      <a:pt x="128629" y="52880"/>
                    </a:cubicBezTo>
                    <a:cubicBezTo>
                      <a:pt x="133074" y="47150"/>
                      <a:pt x="137372" y="41370"/>
                      <a:pt x="141126" y="35195"/>
                    </a:cubicBezTo>
                    <a:cubicBezTo>
                      <a:pt x="146807" y="25859"/>
                      <a:pt x="149080" y="16819"/>
                      <a:pt x="144634" y="6544"/>
                    </a:cubicBezTo>
                    <a:cubicBezTo>
                      <a:pt x="142263" y="1061"/>
                      <a:pt x="135495" y="-668"/>
                      <a:pt x="130259" y="221"/>
                    </a:cubicBezTo>
                    <a:lnTo>
                      <a:pt x="130259" y="221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  <p:grpSp>
          <p:nvGrpSpPr>
            <p:cNvPr id="349" name="图形 4"/>
            <p:cNvGrpSpPr/>
            <p:nvPr/>
          </p:nvGrpSpPr>
          <p:grpSpPr>
            <a:xfrm>
              <a:off x="3726867" y="4850889"/>
              <a:ext cx="1334105" cy="751810"/>
              <a:chOff x="3726867" y="4850889"/>
              <a:chExt cx="1334105" cy="751810"/>
            </a:xfrm>
            <a:solidFill>
              <a:srgbClr val="253529"/>
            </a:solidFill>
          </p:grpSpPr>
          <p:sp>
            <p:nvSpPr>
              <p:cNvPr id="350" name="任意多边形: 形状 349"/>
              <p:cNvSpPr/>
              <p:nvPr/>
            </p:nvSpPr>
            <p:spPr>
              <a:xfrm>
                <a:off x="3726867" y="4850889"/>
                <a:ext cx="669683" cy="560738"/>
              </a:xfrm>
              <a:custGeom>
                <a:avLst/>
                <a:gdLst>
                  <a:gd name="connsiteX0" fmla="*/ 667201 w 669683"/>
                  <a:gd name="connsiteY0" fmla="*/ 247339 h 560738"/>
                  <a:gd name="connsiteX1" fmla="*/ 651345 w 669683"/>
                  <a:gd name="connsiteY1" fmla="*/ 242498 h 560738"/>
                  <a:gd name="connsiteX2" fmla="*/ 624571 w 669683"/>
                  <a:gd name="connsiteY2" fmla="*/ 233705 h 560738"/>
                  <a:gd name="connsiteX3" fmla="*/ 573542 w 669683"/>
                  <a:gd name="connsiteY3" fmla="*/ 212562 h 560738"/>
                  <a:gd name="connsiteX4" fmla="*/ 558623 w 669683"/>
                  <a:gd name="connsiteY4" fmla="*/ 190234 h 560738"/>
                  <a:gd name="connsiteX5" fmla="*/ 533874 w 669683"/>
                  <a:gd name="connsiteY5" fmla="*/ 155951 h 560738"/>
                  <a:gd name="connsiteX6" fmla="*/ 454936 w 669683"/>
                  <a:gd name="connsiteY6" fmla="*/ 116185 h 560738"/>
                  <a:gd name="connsiteX7" fmla="*/ 240397 w 669683"/>
                  <a:gd name="connsiteY7" fmla="*/ 48756 h 560738"/>
                  <a:gd name="connsiteX8" fmla="*/ 131819 w 669683"/>
                  <a:gd name="connsiteY8" fmla="*/ 19611 h 560738"/>
                  <a:gd name="connsiteX9" fmla="*/ 77234 w 669683"/>
                  <a:gd name="connsiteY9" fmla="*/ 6224 h 560738"/>
                  <a:gd name="connsiteX10" fmla="*/ 31639 w 669683"/>
                  <a:gd name="connsiteY10" fmla="*/ 2568 h 560738"/>
                  <a:gd name="connsiteX11" fmla="*/ 7779 w 669683"/>
                  <a:gd name="connsiteY11" fmla="*/ 31368 h 560738"/>
                  <a:gd name="connsiteX12" fmla="*/ 765 w 669683"/>
                  <a:gd name="connsiteY12" fmla="*/ 67034 h 560738"/>
                  <a:gd name="connsiteX13" fmla="*/ 25909 w 669683"/>
                  <a:gd name="connsiteY13" fmla="*/ 96179 h 560738"/>
                  <a:gd name="connsiteX14" fmla="*/ 48632 w 669683"/>
                  <a:gd name="connsiteY14" fmla="*/ 130116 h 560738"/>
                  <a:gd name="connsiteX15" fmla="*/ 50954 w 669683"/>
                  <a:gd name="connsiteY15" fmla="*/ 219873 h 560738"/>
                  <a:gd name="connsiteX16" fmla="*/ 42852 w 669683"/>
                  <a:gd name="connsiteY16" fmla="*/ 329093 h 560738"/>
                  <a:gd name="connsiteX17" fmla="*/ 57870 w 669683"/>
                  <a:gd name="connsiteY17" fmla="*/ 417467 h 560738"/>
                  <a:gd name="connsiteX18" fmla="*/ 125249 w 669683"/>
                  <a:gd name="connsiteY18" fmla="*/ 482130 h 560738"/>
                  <a:gd name="connsiteX19" fmla="*/ 215797 w 669683"/>
                  <a:gd name="connsiteY19" fmla="*/ 528170 h 560738"/>
                  <a:gd name="connsiteX20" fmla="*/ 313162 w 669683"/>
                  <a:gd name="connsiteY20" fmla="*/ 557957 h 560738"/>
                  <a:gd name="connsiteX21" fmla="*/ 403413 w 669683"/>
                  <a:gd name="connsiteY21" fmla="*/ 550251 h 560738"/>
                  <a:gd name="connsiteX22" fmla="*/ 472472 w 669683"/>
                  <a:gd name="connsiteY22" fmla="*/ 501296 h 560738"/>
                  <a:gd name="connsiteX23" fmla="*/ 529626 w 669683"/>
                  <a:gd name="connsiteY23" fmla="*/ 416529 h 560738"/>
                  <a:gd name="connsiteX24" fmla="*/ 590584 w 669683"/>
                  <a:gd name="connsiteY24" fmla="*/ 341789 h 560738"/>
                  <a:gd name="connsiteX25" fmla="*/ 636821 w 669683"/>
                  <a:gd name="connsiteY25" fmla="*/ 340405 h 560738"/>
                  <a:gd name="connsiteX26" fmla="*/ 644132 w 669683"/>
                  <a:gd name="connsiteY26" fmla="*/ 328500 h 560738"/>
                  <a:gd name="connsiteX27" fmla="*/ 566725 w 669683"/>
                  <a:gd name="connsiteY27" fmla="*/ 340356 h 560738"/>
                  <a:gd name="connsiteX28" fmla="*/ 512238 w 669683"/>
                  <a:gd name="connsiteY28" fmla="*/ 418702 h 560738"/>
                  <a:gd name="connsiteX29" fmla="*/ 382369 w 669683"/>
                  <a:gd name="connsiteY29" fmla="*/ 542742 h 560738"/>
                  <a:gd name="connsiteX30" fmla="*/ 285054 w 669683"/>
                  <a:gd name="connsiteY30" fmla="*/ 537654 h 560738"/>
                  <a:gd name="connsiteX31" fmla="*/ 190456 w 669683"/>
                  <a:gd name="connsiteY31" fmla="*/ 502531 h 560738"/>
                  <a:gd name="connsiteX32" fmla="*/ 105243 w 669683"/>
                  <a:gd name="connsiteY32" fmla="*/ 450021 h 560738"/>
                  <a:gd name="connsiteX33" fmla="*/ 56091 w 669683"/>
                  <a:gd name="connsiteY33" fmla="*/ 375330 h 560738"/>
                  <a:gd name="connsiteX34" fmla="*/ 56783 w 669683"/>
                  <a:gd name="connsiteY34" fmla="*/ 326475 h 560738"/>
                  <a:gd name="connsiteX35" fmla="*/ 61229 w 669683"/>
                  <a:gd name="connsiteY35" fmla="*/ 275150 h 560738"/>
                  <a:gd name="connsiteX36" fmla="*/ 66465 w 669683"/>
                  <a:gd name="connsiteY36" fmla="*/ 169980 h 560738"/>
                  <a:gd name="connsiteX37" fmla="*/ 49373 w 669683"/>
                  <a:gd name="connsiteY37" fmla="*/ 100328 h 560738"/>
                  <a:gd name="connsiteX38" fmla="*/ 36925 w 669683"/>
                  <a:gd name="connsiteY38" fmla="*/ 87386 h 560738"/>
                  <a:gd name="connsiteX39" fmla="*/ 19092 w 669683"/>
                  <a:gd name="connsiteY39" fmla="*/ 73653 h 560738"/>
                  <a:gd name="connsiteX40" fmla="*/ 20475 w 669683"/>
                  <a:gd name="connsiteY40" fmla="*/ 36357 h 560738"/>
                  <a:gd name="connsiteX41" fmla="*/ 30305 w 669683"/>
                  <a:gd name="connsiteY41" fmla="*/ 20204 h 560738"/>
                  <a:gd name="connsiteX42" fmla="*/ 53572 w 669683"/>
                  <a:gd name="connsiteY42" fmla="*/ 14572 h 560738"/>
                  <a:gd name="connsiteX43" fmla="*/ 107268 w 669683"/>
                  <a:gd name="connsiteY43" fmla="*/ 27367 h 560738"/>
                  <a:gd name="connsiteX44" fmla="*/ 212833 w 669683"/>
                  <a:gd name="connsiteY44" fmla="*/ 54980 h 560738"/>
                  <a:gd name="connsiteX45" fmla="*/ 421592 w 669683"/>
                  <a:gd name="connsiteY45" fmla="*/ 118803 h 560738"/>
                  <a:gd name="connsiteX46" fmla="*/ 509422 w 669683"/>
                  <a:gd name="connsiteY46" fmla="*/ 154074 h 560738"/>
                  <a:gd name="connsiteX47" fmla="*/ 541186 w 669683"/>
                  <a:gd name="connsiteY47" fmla="*/ 183960 h 560738"/>
                  <a:gd name="connsiteX48" fmla="*/ 559858 w 669683"/>
                  <a:gd name="connsiteY48" fmla="*/ 218193 h 560738"/>
                  <a:gd name="connsiteX49" fmla="*/ 599772 w 669683"/>
                  <a:gd name="connsiteY49" fmla="*/ 237360 h 560738"/>
                  <a:gd name="connsiteX50" fmla="*/ 653320 w 669683"/>
                  <a:gd name="connsiteY50" fmla="*/ 252426 h 560738"/>
                  <a:gd name="connsiteX51" fmla="*/ 667942 w 669683"/>
                  <a:gd name="connsiteY51" fmla="*/ 252279 h 560738"/>
                  <a:gd name="connsiteX52" fmla="*/ 667201 w 669683"/>
                  <a:gd name="connsiteY52" fmla="*/ 247339 h 560738"/>
                  <a:gd name="connsiteX53" fmla="*/ 667201 w 669683"/>
                  <a:gd name="connsiteY53" fmla="*/ 247339 h 560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669683" h="560738">
                    <a:moveTo>
                      <a:pt x="667201" y="247339"/>
                    </a:moveTo>
                    <a:cubicBezTo>
                      <a:pt x="661718" y="247388"/>
                      <a:pt x="656334" y="244325"/>
                      <a:pt x="651345" y="242498"/>
                    </a:cubicBezTo>
                    <a:cubicBezTo>
                      <a:pt x="642551" y="239287"/>
                      <a:pt x="633413" y="236767"/>
                      <a:pt x="624571" y="233705"/>
                    </a:cubicBezTo>
                    <a:cubicBezTo>
                      <a:pt x="607380" y="227826"/>
                      <a:pt x="589398" y="221651"/>
                      <a:pt x="573542" y="212562"/>
                    </a:cubicBezTo>
                    <a:cubicBezTo>
                      <a:pt x="565539" y="207968"/>
                      <a:pt x="562674" y="198977"/>
                      <a:pt x="558623" y="190234"/>
                    </a:cubicBezTo>
                    <a:cubicBezTo>
                      <a:pt x="552547" y="177093"/>
                      <a:pt x="544891" y="165534"/>
                      <a:pt x="533874" y="155951"/>
                    </a:cubicBezTo>
                    <a:cubicBezTo>
                      <a:pt x="511398" y="136389"/>
                      <a:pt x="482698" y="125818"/>
                      <a:pt x="454936" y="116185"/>
                    </a:cubicBezTo>
                    <a:cubicBezTo>
                      <a:pt x="384098" y="91684"/>
                      <a:pt x="312519" y="69207"/>
                      <a:pt x="240397" y="48756"/>
                    </a:cubicBezTo>
                    <a:cubicBezTo>
                      <a:pt x="204337" y="38531"/>
                      <a:pt x="168127" y="28799"/>
                      <a:pt x="131819" y="19611"/>
                    </a:cubicBezTo>
                    <a:cubicBezTo>
                      <a:pt x="113640" y="15017"/>
                      <a:pt x="95462" y="10571"/>
                      <a:pt x="77234" y="6224"/>
                    </a:cubicBezTo>
                    <a:cubicBezTo>
                      <a:pt x="63007" y="2865"/>
                      <a:pt x="45915" y="-3606"/>
                      <a:pt x="31639" y="2568"/>
                    </a:cubicBezTo>
                    <a:cubicBezTo>
                      <a:pt x="19734" y="7706"/>
                      <a:pt x="13114" y="20253"/>
                      <a:pt x="7779" y="31368"/>
                    </a:cubicBezTo>
                    <a:cubicBezTo>
                      <a:pt x="2494" y="42334"/>
                      <a:pt x="-1804" y="54684"/>
                      <a:pt x="765" y="67034"/>
                    </a:cubicBezTo>
                    <a:cubicBezTo>
                      <a:pt x="3679" y="81162"/>
                      <a:pt x="15041" y="88225"/>
                      <a:pt x="25909" y="96179"/>
                    </a:cubicBezTo>
                    <a:cubicBezTo>
                      <a:pt x="37418" y="104577"/>
                      <a:pt x="44828" y="116482"/>
                      <a:pt x="48632" y="130116"/>
                    </a:cubicBezTo>
                    <a:cubicBezTo>
                      <a:pt x="56585" y="158668"/>
                      <a:pt x="52386" y="190727"/>
                      <a:pt x="50954" y="219873"/>
                    </a:cubicBezTo>
                    <a:cubicBezTo>
                      <a:pt x="49175" y="256378"/>
                      <a:pt x="46310" y="292736"/>
                      <a:pt x="42852" y="329093"/>
                    </a:cubicBezTo>
                    <a:cubicBezTo>
                      <a:pt x="39888" y="360313"/>
                      <a:pt x="40778" y="390101"/>
                      <a:pt x="57870" y="417467"/>
                    </a:cubicBezTo>
                    <a:cubicBezTo>
                      <a:pt x="74467" y="443994"/>
                      <a:pt x="99513" y="464890"/>
                      <a:pt x="125249" y="482130"/>
                    </a:cubicBezTo>
                    <a:cubicBezTo>
                      <a:pt x="153456" y="501000"/>
                      <a:pt x="184330" y="515622"/>
                      <a:pt x="215797" y="528170"/>
                    </a:cubicBezTo>
                    <a:cubicBezTo>
                      <a:pt x="247215" y="540668"/>
                      <a:pt x="279669" y="552474"/>
                      <a:pt x="313162" y="557957"/>
                    </a:cubicBezTo>
                    <a:cubicBezTo>
                      <a:pt x="343640" y="562946"/>
                      <a:pt x="374465" y="561712"/>
                      <a:pt x="403413" y="550251"/>
                    </a:cubicBezTo>
                    <a:cubicBezTo>
                      <a:pt x="429890" y="539778"/>
                      <a:pt x="453305" y="522291"/>
                      <a:pt x="472472" y="501296"/>
                    </a:cubicBezTo>
                    <a:cubicBezTo>
                      <a:pt x="495591" y="476004"/>
                      <a:pt x="512732" y="446168"/>
                      <a:pt x="529626" y="416529"/>
                    </a:cubicBezTo>
                    <a:cubicBezTo>
                      <a:pt x="545039" y="389606"/>
                      <a:pt x="560698" y="355324"/>
                      <a:pt x="590584" y="341789"/>
                    </a:cubicBezTo>
                    <a:cubicBezTo>
                      <a:pt x="604959" y="335317"/>
                      <a:pt x="622199" y="333885"/>
                      <a:pt x="636821" y="340405"/>
                    </a:cubicBezTo>
                    <a:cubicBezTo>
                      <a:pt x="644923" y="344011"/>
                      <a:pt x="652333" y="332156"/>
                      <a:pt x="644132" y="328500"/>
                    </a:cubicBezTo>
                    <a:cubicBezTo>
                      <a:pt x="618050" y="316842"/>
                      <a:pt x="588707" y="322672"/>
                      <a:pt x="566725" y="340356"/>
                    </a:cubicBezTo>
                    <a:cubicBezTo>
                      <a:pt x="541976" y="360264"/>
                      <a:pt x="527700" y="391731"/>
                      <a:pt x="512238" y="418702"/>
                    </a:cubicBezTo>
                    <a:cubicBezTo>
                      <a:pt x="481956" y="471559"/>
                      <a:pt x="444809" y="526342"/>
                      <a:pt x="382369" y="542742"/>
                    </a:cubicBezTo>
                    <a:cubicBezTo>
                      <a:pt x="350161" y="551190"/>
                      <a:pt x="316669" y="546397"/>
                      <a:pt x="285054" y="537654"/>
                    </a:cubicBezTo>
                    <a:cubicBezTo>
                      <a:pt x="252747" y="528713"/>
                      <a:pt x="220885" y="516611"/>
                      <a:pt x="190456" y="502531"/>
                    </a:cubicBezTo>
                    <a:cubicBezTo>
                      <a:pt x="160174" y="488552"/>
                      <a:pt x="130683" y="471756"/>
                      <a:pt x="105243" y="450021"/>
                    </a:cubicBezTo>
                    <a:cubicBezTo>
                      <a:pt x="82371" y="430459"/>
                      <a:pt x="60932" y="406007"/>
                      <a:pt x="56091" y="375330"/>
                    </a:cubicBezTo>
                    <a:cubicBezTo>
                      <a:pt x="53522" y="359177"/>
                      <a:pt x="55202" y="342628"/>
                      <a:pt x="56783" y="326475"/>
                    </a:cubicBezTo>
                    <a:cubicBezTo>
                      <a:pt x="58413" y="309383"/>
                      <a:pt x="59944" y="292291"/>
                      <a:pt x="61229" y="275150"/>
                    </a:cubicBezTo>
                    <a:cubicBezTo>
                      <a:pt x="63847" y="240225"/>
                      <a:pt x="66168" y="205053"/>
                      <a:pt x="66465" y="169980"/>
                    </a:cubicBezTo>
                    <a:cubicBezTo>
                      <a:pt x="66663" y="145923"/>
                      <a:pt x="64044" y="120285"/>
                      <a:pt x="49373" y="100328"/>
                    </a:cubicBezTo>
                    <a:cubicBezTo>
                      <a:pt x="45767" y="95438"/>
                      <a:pt x="41618" y="91190"/>
                      <a:pt x="36925" y="87386"/>
                    </a:cubicBezTo>
                    <a:cubicBezTo>
                      <a:pt x="31145" y="82742"/>
                      <a:pt x="24032" y="79285"/>
                      <a:pt x="19092" y="73653"/>
                    </a:cubicBezTo>
                    <a:cubicBezTo>
                      <a:pt x="9459" y="62736"/>
                      <a:pt x="14745" y="47818"/>
                      <a:pt x="20475" y="36357"/>
                    </a:cubicBezTo>
                    <a:cubicBezTo>
                      <a:pt x="23241" y="30824"/>
                      <a:pt x="26156" y="24897"/>
                      <a:pt x="30305" y="20204"/>
                    </a:cubicBezTo>
                    <a:cubicBezTo>
                      <a:pt x="36579" y="13041"/>
                      <a:pt x="44779" y="12843"/>
                      <a:pt x="53572" y="14572"/>
                    </a:cubicBezTo>
                    <a:cubicBezTo>
                      <a:pt x="71603" y="18080"/>
                      <a:pt x="89435" y="22970"/>
                      <a:pt x="107268" y="27367"/>
                    </a:cubicBezTo>
                    <a:cubicBezTo>
                      <a:pt x="142588" y="36061"/>
                      <a:pt x="177760" y="45298"/>
                      <a:pt x="212833" y="54980"/>
                    </a:cubicBezTo>
                    <a:cubicBezTo>
                      <a:pt x="282979" y="74345"/>
                      <a:pt x="352582" y="95635"/>
                      <a:pt x="421592" y="118803"/>
                    </a:cubicBezTo>
                    <a:cubicBezTo>
                      <a:pt x="451231" y="128782"/>
                      <a:pt x="482550" y="137624"/>
                      <a:pt x="509422" y="154074"/>
                    </a:cubicBezTo>
                    <a:cubicBezTo>
                      <a:pt x="521920" y="161731"/>
                      <a:pt x="533529" y="171314"/>
                      <a:pt x="541186" y="183960"/>
                    </a:cubicBezTo>
                    <a:cubicBezTo>
                      <a:pt x="547706" y="194729"/>
                      <a:pt x="550868" y="209104"/>
                      <a:pt x="559858" y="218193"/>
                    </a:cubicBezTo>
                    <a:cubicBezTo>
                      <a:pt x="569639" y="228073"/>
                      <a:pt x="587176" y="232716"/>
                      <a:pt x="599772" y="237360"/>
                    </a:cubicBezTo>
                    <a:cubicBezTo>
                      <a:pt x="616765" y="243584"/>
                      <a:pt x="635142" y="250895"/>
                      <a:pt x="653320" y="252426"/>
                    </a:cubicBezTo>
                    <a:cubicBezTo>
                      <a:pt x="658013" y="252822"/>
                      <a:pt x="663299" y="253563"/>
                      <a:pt x="667942" y="252279"/>
                    </a:cubicBezTo>
                    <a:cubicBezTo>
                      <a:pt x="670511" y="251587"/>
                      <a:pt x="670215" y="247289"/>
                      <a:pt x="667201" y="247339"/>
                    </a:cubicBezTo>
                    <a:lnTo>
                      <a:pt x="667201" y="247339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51" name="任意多边形: 形状 350"/>
              <p:cNvSpPr/>
              <p:nvPr/>
            </p:nvSpPr>
            <p:spPr>
              <a:xfrm>
                <a:off x="3838653" y="4965794"/>
                <a:ext cx="409334" cy="376221"/>
              </a:xfrm>
              <a:custGeom>
                <a:avLst/>
                <a:gdLst>
                  <a:gd name="connsiteX0" fmla="*/ 403219 w 409334"/>
                  <a:gd name="connsiteY0" fmla="*/ 118602 h 376221"/>
                  <a:gd name="connsiteX1" fmla="*/ 364095 w 409334"/>
                  <a:gd name="connsiteY1" fmla="*/ 235381 h 376221"/>
                  <a:gd name="connsiteX2" fmla="*/ 298345 w 409334"/>
                  <a:gd name="connsiteY2" fmla="*/ 336055 h 376221"/>
                  <a:gd name="connsiteX3" fmla="*/ 250774 w 409334"/>
                  <a:gd name="connsiteY3" fmla="*/ 361841 h 376221"/>
                  <a:gd name="connsiteX4" fmla="*/ 192534 w 409334"/>
                  <a:gd name="connsiteY4" fmla="*/ 359668 h 376221"/>
                  <a:gd name="connsiteX5" fmla="*/ 73285 w 409334"/>
                  <a:gd name="connsiteY5" fmla="*/ 330325 h 376221"/>
                  <a:gd name="connsiteX6" fmla="*/ 14353 w 409334"/>
                  <a:gd name="connsiteY6" fmla="*/ 252226 h 376221"/>
                  <a:gd name="connsiteX7" fmla="*/ 17020 w 409334"/>
                  <a:gd name="connsiteY7" fmla="*/ 189193 h 376221"/>
                  <a:gd name="connsiteX8" fmla="*/ 21318 w 409334"/>
                  <a:gd name="connsiteY8" fmla="*/ 123592 h 376221"/>
                  <a:gd name="connsiteX9" fmla="*/ 46857 w 409334"/>
                  <a:gd name="connsiteY9" fmla="*/ 26721 h 376221"/>
                  <a:gd name="connsiteX10" fmla="*/ 96750 w 409334"/>
                  <a:gd name="connsiteY10" fmla="*/ 14520 h 376221"/>
                  <a:gd name="connsiteX11" fmla="*/ 156127 w 409334"/>
                  <a:gd name="connsiteY11" fmla="*/ 21139 h 376221"/>
                  <a:gd name="connsiteX12" fmla="*/ 396698 w 409334"/>
                  <a:gd name="connsiteY12" fmla="*/ 130754 h 376221"/>
                  <a:gd name="connsiteX13" fmla="*/ 406973 w 409334"/>
                  <a:gd name="connsiteY13" fmla="*/ 120973 h 376221"/>
                  <a:gd name="connsiteX14" fmla="*/ 176133 w 409334"/>
                  <a:gd name="connsiteY14" fmla="*/ 10518 h 376221"/>
                  <a:gd name="connsiteX15" fmla="*/ 112656 w 409334"/>
                  <a:gd name="connsiteY15" fmla="*/ 1281 h 376221"/>
                  <a:gd name="connsiteX16" fmla="*/ 54810 w 409334"/>
                  <a:gd name="connsiteY16" fmla="*/ 5529 h 376221"/>
                  <a:gd name="connsiteX17" fmla="*/ 9561 w 409334"/>
                  <a:gd name="connsiteY17" fmla="*/ 87778 h 376221"/>
                  <a:gd name="connsiteX18" fmla="*/ 373 w 409334"/>
                  <a:gd name="connsiteY18" fmla="*/ 227921 h 376221"/>
                  <a:gd name="connsiteX19" fmla="*/ 8919 w 409334"/>
                  <a:gd name="connsiteY19" fmla="*/ 285076 h 376221"/>
                  <a:gd name="connsiteX20" fmla="*/ 41571 w 409334"/>
                  <a:gd name="connsiteY20" fmla="*/ 325484 h 376221"/>
                  <a:gd name="connsiteX21" fmla="*/ 155238 w 409334"/>
                  <a:gd name="connsiteY21" fmla="*/ 369695 h 376221"/>
                  <a:gd name="connsiteX22" fmla="*/ 225087 w 409334"/>
                  <a:gd name="connsiteY22" fmla="*/ 375870 h 376221"/>
                  <a:gd name="connsiteX23" fmla="*/ 281056 w 409334"/>
                  <a:gd name="connsiteY23" fmla="*/ 366979 h 376221"/>
                  <a:gd name="connsiteX24" fmla="*/ 326354 w 409334"/>
                  <a:gd name="connsiteY24" fmla="*/ 323903 h 376221"/>
                  <a:gd name="connsiteX25" fmla="*/ 366812 w 409334"/>
                  <a:gd name="connsiteY25" fmla="*/ 260425 h 376221"/>
                  <a:gd name="connsiteX26" fmla="*/ 405985 w 409334"/>
                  <a:gd name="connsiteY26" fmla="*/ 119146 h 376221"/>
                  <a:gd name="connsiteX27" fmla="*/ 403219 w 409334"/>
                  <a:gd name="connsiteY27" fmla="*/ 118602 h 376221"/>
                  <a:gd name="connsiteX28" fmla="*/ 403219 w 409334"/>
                  <a:gd name="connsiteY28" fmla="*/ 118602 h 376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09334" h="376221">
                    <a:moveTo>
                      <a:pt x="403219" y="118602"/>
                    </a:moveTo>
                    <a:cubicBezTo>
                      <a:pt x="393290" y="158072"/>
                      <a:pt x="381384" y="198431"/>
                      <a:pt x="364095" y="235381"/>
                    </a:cubicBezTo>
                    <a:cubicBezTo>
                      <a:pt x="347349" y="271195"/>
                      <a:pt x="325860" y="307404"/>
                      <a:pt x="298345" y="336055"/>
                    </a:cubicBezTo>
                    <a:cubicBezTo>
                      <a:pt x="285304" y="349640"/>
                      <a:pt x="269892" y="359767"/>
                      <a:pt x="250774" y="361841"/>
                    </a:cubicBezTo>
                    <a:cubicBezTo>
                      <a:pt x="231657" y="363916"/>
                      <a:pt x="211651" y="361199"/>
                      <a:pt x="192534" y="359668"/>
                    </a:cubicBezTo>
                    <a:cubicBezTo>
                      <a:pt x="151829" y="356407"/>
                      <a:pt x="109396" y="350776"/>
                      <a:pt x="73285" y="330325"/>
                    </a:cubicBezTo>
                    <a:cubicBezTo>
                      <a:pt x="44189" y="313826"/>
                      <a:pt x="17317" y="287150"/>
                      <a:pt x="14353" y="252226"/>
                    </a:cubicBezTo>
                    <a:cubicBezTo>
                      <a:pt x="12575" y="231429"/>
                      <a:pt x="15637" y="209940"/>
                      <a:pt x="17020" y="189193"/>
                    </a:cubicBezTo>
                    <a:cubicBezTo>
                      <a:pt x="18453" y="167309"/>
                      <a:pt x="19885" y="145475"/>
                      <a:pt x="21318" y="123592"/>
                    </a:cubicBezTo>
                    <a:cubicBezTo>
                      <a:pt x="23343" y="92619"/>
                      <a:pt x="21071" y="49246"/>
                      <a:pt x="46857" y="26721"/>
                    </a:cubicBezTo>
                    <a:cubicBezTo>
                      <a:pt x="60590" y="14717"/>
                      <a:pt x="79411" y="13779"/>
                      <a:pt x="96750" y="14520"/>
                    </a:cubicBezTo>
                    <a:cubicBezTo>
                      <a:pt x="116608" y="15359"/>
                      <a:pt x="136515" y="17730"/>
                      <a:pt x="156127" y="21139"/>
                    </a:cubicBezTo>
                    <a:cubicBezTo>
                      <a:pt x="243809" y="36452"/>
                      <a:pt x="327985" y="73995"/>
                      <a:pt x="396698" y="130754"/>
                    </a:cubicBezTo>
                    <a:cubicBezTo>
                      <a:pt x="403663" y="136485"/>
                      <a:pt x="414037" y="126753"/>
                      <a:pt x="406973" y="120973"/>
                    </a:cubicBezTo>
                    <a:cubicBezTo>
                      <a:pt x="340483" y="66092"/>
                      <a:pt x="260556" y="28005"/>
                      <a:pt x="176133" y="10518"/>
                    </a:cubicBezTo>
                    <a:cubicBezTo>
                      <a:pt x="155188" y="6171"/>
                      <a:pt x="133947" y="3059"/>
                      <a:pt x="112656" y="1281"/>
                    </a:cubicBezTo>
                    <a:cubicBezTo>
                      <a:pt x="93489" y="-300"/>
                      <a:pt x="73038" y="-1733"/>
                      <a:pt x="54810" y="5529"/>
                    </a:cubicBezTo>
                    <a:cubicBezTo>
                      <a:pt x="21516" y="18817"/>
                      <a:pt x="12525" y="55471"/>
                      <a:pt x="9561" y="87778"/>
                    </a:cubicBezTo>
                    <a:cubicBezTo>
                      <a:pt x="5313" y="134311"/>
                      <a:pt x="3041" y="181240"/>
                      <a:pt x="373" y="227921"/>
                    </a:cubicBezTo>
                    <a:cubicBezTo>
                      <a:pt x="-763" y="247681"/>
                      <a:pt x="323" y="266946"/>
                      <a:pt x="8919" y="285076"/>
                    </a:cubicBezTo>
                    <a:cubicBezTo>
                      <a:pt x="16378" y="300883"/>
                      <a:pt x="28234" y="314418"/>
                      <a:pt x="41571" y="325484"/>
                    </a:cubicBezTo>
                    <a:cubicBezTo>
                      <a:pt x="73829" y="352208"/>
                      <a:pt x="114385" y="363965"/>
                      <a:pt x="155238" y="369695"/>
                    </a:cubicBezTo>
                    <a:cubicBezTo>
                      <a:pt x="178356" y="372956"/>
                      <a:pt x="201771" y="374586"/>
                      <a:pt x="225087" y="375870"/>
                    </a:cubicBezTo>
                    <a:cubicBezTo>
                      <a:pt x="244353" y="376908"/>
                      <a:pt x="263618" y="376117"/>
                      <a:pt x="281056" y="366979"/>
                    </a:cubicBezTo>
                    <a:cubicBezTo>
                      <a:pt x="299827" y="357148"/>
                      <a:pt x="313659" y="340402"/>
                      <a:pt x="326354" y="323903"/>
                    </a:cubicBezTo>
                    <a:cubicBezTo>
                      <a:pt x="341668" y="303995"/>
                      <a:pt x="355302" y="282754"/>
                      <a:pt x="366812" y="260425"/>
                    </a:cubicBezTo>
                    <a:cubicBezTo>
                      <a:pt x="389585" y="216066"/>
                      <a:pt x="404750" y="169186"/>
                      <a:pt x="405985" y="119146"/>
                    </a:cubicBezTo>
                    <a:cubicBezTo>
                      <a:pt x="406133" y="117417"/>
                      <a:pt x="403614" y="116972"/>
                      <a:pt x="403219" y="118602"/>
                    </a:cubicBezTo>
                    <a:lnTo>
                      <a:pt x="403219" y="118602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52" name="任意多边形: 形状 351"/>
              <p:cNvSpPr/>
              <p:nvPr/>
            </p:nvSpPr>
            <p:spPr>
              <a:xfrm>
                <a:off x="4360353" y="5098127"/>
                <a:ext cx="700620" cy="504573"/>
              </a:xfrm>
              <a:custGeom>
                <a:avLst/>
                <a:gdLst>
                  <a:gd name="connsiteX0" fmla="*/ 31839 w 700620"/>
                  <a:gd name="connsiteY0" fmla="*/ 4448 h 504573"/>
                  <a:gd name="connsiteX1" fmla="*/ 67504 w 700620"/>
                  <a:gd name="connsiteY1" fmla="*/ 22874 h 504573"/>
                  <a:gd name="connsiteX2" fmla="*/ 122337 w 700620"/>
                  <a:gd name="connsiteY2" fmla="*/ 37446 h 504573"/>
                  <a:gd name="connsiteX3" fmla="*/ 140367 w 700620"/>
                  <a:gd name="connsiteY3" fmla="*/ 38582 h 504573"/>
                  <a:gd name="connsiteX4" fmla="*/ 176527 w 700620"/>
                  <a:gd name="connsiteY4" fmla="*/ 20651 h 504573"/>
                  <a:gd name="connsiteX5" fmla="*/ 261987 w 700620"/>
                  <a:gd name="connsiteY5" fmla="*/ 23170 h 504573"/>
                  <a:gd name="connsiteX6" fmla="*/ 466250 w 700620"/>
                  <a:gd name="connsiteY6" fmla="*/ 86845 h 504573"/>
                  <a:gd name="connsiteX7" fmla="*/ 570580 w 700620"/>
                  <a:gd name="connsiteY7" fmla="*/ 124190 h 504573"/>
                  <a:gd name="connsiteX8" fmla="*/ 620028 w 700620"/>
                  <a:gd name="connsiteY8" fmla="*/ 143060 h 504573"/>
                  <a:gd name="connsiteX9" fmla="*/ 672242 w 700620"/>
                  <a:gd name="connsiteY9" fmla="*/ 163906 h 504573"/>
                  <a:gd name="connsiteX10" fmla="*/ 686716 w 700620"/>
                  <a:gd name="connsiteY10" fmla="*/ 180258 h 504573"/>
                  <a:gd name="connsiteX11" fmla="*/ 685678 w 700620"/>
                  <a:gd name="connsiteY11" fmla="*/ 199424 h 504573"/>
                  <a:gd name="connsiteX12" fmla="*/ 664882 w 700620"/>
                  <a:gd name="connsiteY12" fmla="*/ 231632 h 504573"/>
                  <a:gd name="connsiteX13" fmla="*/ 643245 w 700620"/>
                  <a:gd name="connsiteY13" fmla="*/ 232472 h 504573"/>
                  <a:gd name="connsiteX14" fmla="*/ 624523 w 700620"/>
                  <a:gd name="connsiteY14" fmla="*/ 236127 h 504573"/>
                  <a:gd name="connsiteX15" fmla="*/ 594340 w 700620"/>
                  <a:gd name="connsiteY15" fmla="*/ 254998 h 504573"/>
                  <a:gd name="connsiteX16" fmla="*/ 543559 w 700620"/>
                  <a:gd name="connsiteY16" fmla="*/ 325292 h 504573"/>
                  <a:gd name="connsiteX17" fmla="*/ 488726 w 700620"/>
                  <a:gd name="connsiteY17" fmla="*/ 416877 h 504573"/>
                  <a:gd name="connsiteX18" fmla="*/ 462100 w 700620"/>
                  <a:gd name="connsiteY18" fmla="*/ 456149 h 504573"/>
                  <a:gd name="connsiteX19" fmla="*/ 423570 w 700620"/>
                  <a:gd name="connsiteY19" fmla="*/ 480503 h 504573"/>
                  <a:gd name="connsiteX20" fmla="*/ 328922 w 700620"/>
                  <a:gd name="connsiteY20" fmla="*/ 490185 h 504573"/>
                  <a:gd name="connsiteX21" fmla="*/ 229236 w 700620"/>
                  <a:gd name="connsiteY21" fmla="*/ 472599 h 504573"/>
                  <a:gd name="connsiteX22" fmla="*/ 135131 w 700620"/>
                  <a:gd name="connsiteY22" fmla="*/ 437081 h 504573"/>
                  <a:gd name="connsiteX23" fmla="*/ 60144 w 700620"/>
                  <a:gd name="connsiteY23" fmla="*/ 282661 h 504573"/>
                  <a:gd name="connsiteX24" fmla="*/ 67554 w 700620"/>
                  <a:gd name="connsiteY24" fmla="*/ 180850 h 504573"/>
                  <a:gd name="connsiteX25" fmla="*/ 44781 w 700620"/>
                  <a:gd name="connsiteY25" fmla="*/ 100726 h 504573"/>
                  <a:gd name="connsiteX26" fmla="*/ 8868 w 700620"/>
                  <a:gd name="connsiteY26" fmla="*/ 80670 h 504573"/>
                  <a:gd name="connsiteX27" fmla="*/ 4966 w 700620"/>
                  <a:gd name="connsiteY27" fmla="*/ 94106 h 504573"/>
                  <a:gd name="connsiteX28" fmla="*/ 53821 w 700620"/>
                  <a:gd name="connsiteY28" fmla="*/ 165685 h 504573"/>
                  <a:gd name="connsiteX29" fmla="*/ 46461 w 700620"/>
                  <a:gd name="connsiteY29" fmla="*/ 270015 h 504573"/>
                  <a:gd name="connsiteX30" fmla="*/ 105295 w 700620"/>
                  <a:gd name="connsiteY30" fmla="*/ 432586 h 504573"/>
                  <a:gd name="connsiteX31" fmla="*/ 193619 w 700620"/>
                  <a:gd name="connsiteY31" fmla="*/ 476699 h 504573"/>
                  <a:gd name="connsiteX32" fmla="*/ 292713 w 700620"/>
                  <a:gd name="connsiteY32" fmla="*/ 499916 h 504573"/>
                  <a:gd name="connsiteX33" fmla="*/ 392349 w 700620"/>
                  <a:gd name="connsiteY33" fmla="*/ 501843 h 504573"/>
                  <a:gd name="connsiteX34" fmla="*/ 472474 w 700620"/>
                  <a:gd name="connsiteY34" fmla="*/ 465041 h 504573"/>
                  <a:gd name="connsiteX35" fmla="*/ 499001 w 700620"/>
                  <a:gd name="connsiteY35" fmla="*/ 426460 h 504573"/>
                  <a:gd name="connsiteX36" fmla="*/ 526270 w 700620"/>
                  <a:gd name="connsiteY36" fmla="*/ 379482 h 504573"/>
                  <a:gd name="connsiteX37" fmla="*/ 583127 w 700620"/>
                  <a:gd name="connsiteY37" fmla="*/ 289527 h 504573"/>
                  <a:gd name="connsiteX38" fmla="*/ 645715 w 700620"/>
                  <a:gd name="connsiteY38" fmla="*/ 245958 h 504573"/>
                  <a:gd name="connsiteX39" fmla="*/ 683505 w 700620"/>
                  <a:gd name="connsiteY39" fmla="*/ 237066 h 504573"/>
                  <a:gd name="connsiteX40" fmla="*/ 698868 w 700620"/>
                  <a:gd name="connsiteY40" fmla="*/ 202783 h 504573"/>
                  <a:gd name="connsiteX41" fmla="*/ 695509 w 700620"/>
                  <a:gd name="connsiteY41" fmla="*/ 165488 h 504573"/>
                  <a:gd name="connsiteX42" fmla="*/ 656138 w 700620"/>
                  <a:gd name="connsiteY42" fmla="*/ 142715 h 504573"/>
                  <a:gd name="connsiteX43" fmla="*/ 551166 w 700620"/>
                  <a:gd name="connsiteY43" fmla="*/ 102554 h 504573"/>
                  <a:gd name="connsiteX44" fmla="*/ 336282 w 700620"/>
                  <a:gd name="connsiteY44" fmla="*/ 30777 h 504573"/>
                  <a:gd name="connsiteX45" fmla="*/ 238374 w 700620"/>
                  <a:gd name="connsiteY45" fmla="*/ 4399 h 504573"/>
                  <a:gd name="connsiteX46" fmla="*/ 156570 w 700620"/>
                  <a:gd name="connsiteY46" fmla="*/ 16452 h 504573"/>
                  <a:gd name="connsiteX47" fmla="*/ 131476 w 700620"/>
                  <a:gd name="connsiteY47" fmla="*/ 25986 h 504573"/>
                  <a:gd name="connsiteX48" fmla="*/ 107517 w 700620"/>
                  <a:gd name="connsiteY48" fmla="*/ 21639 h 504573"/>
                  <a:gd name="connsiteX49" fmla="*/ 50709 w 700620"/>
                  <a:gd name="connsiteY49" fmla="*/ 5683 h 504573"/>
                  <a:gd name="connsiteX50" fmla="*/ 35099 w 700620"/>
                  <a:gd name="connsiteY50" fmla="*/ 496 h 504573"/>
                  <a:gd name="connsiteX51" fmla="*/ 31839 w 700620"/>
                  <a:gd name="connsiteY51" fmla="*/ 4448 h 504573"/>
                  <a:gd name="connsiteX52" fmla="*/ 31839 w 700620"/>
                  <a:gd name="connsiteY52" fmla="*/ 4448 h 504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700620" h="504573">
                    <a:moveTo>
                      <a:pt x="31839" y="4448"/>
                    </a:moveTo>
                    <a:cubicBezTo>
                      <a:pt x="39792" y="14328"/>
                      <a:pt x="56093" y="19021"/>
                      <a:pt x="67504" y="22874"/>
                    </a:cubicBezTo>
                    <a:cubicBezTo>
                      <a:pt x="85288" y="28900"/>
                      <a:pt x="103812" y="34285"/>
                      <a:pt x="122337" y="37446"/>
                    </a:cubicBezTo>
                    <a:cubicBezTo>
                      <a:pt x="128018" y="38385"/>
                      <a:pt x="134588" y="39867"/>
                      <a:pt x="140367" y="38582"/>
                    </a:cubicBezTo>
                    <a:cubicBezTo>
                      <a:pt x="153409" y="35717"/>
                      <a:pt x="164276" y="25590"/>
                      <a:pt x="176527" y="20651"/>
                    </a:cubicBezTo>
                    <a:cubicBezTo>
                      <a:pt x="203647" y="9684"/>
                      <a:pt x="234768" y="16057"/>
                      <a:pt x="261987" y="23170"/>
                    </a:cubicBezTo>
                    <a:cubicBezTo>
                      <a:pt x="330898" y="41151"/>
                      <a:pt x="398920" y="63776"/>
                      <a:pt x="466250" y="86845"/>
                    </a:cubicBezTo>
                    <a:cubicBezTo>
                      <a:pt x="501175" y="98799"/>
                      <a:pt x="535952" y="111248"/>
                      <a:pt x="570580" y="124190"/>
                    </a:cubicBezTo>
                    <a:cubicBezTo>
                      <a:pt x="587079" y="130365"/>
                      <a:pt x="603578" y="136639"/>
                      <a:pt x="620028" y="143060"/>
                    </a:cubicBezTo>
                    <a:cubicBezTo>
                      <a:pt x="637367" y="149828"/>
                      <a:pt x="655446" y="155904"/>
                      <a:pt x="672242" y="163906"/>
                    </a:cubicBezTo>
                    <a:cubicBezTo>
                      <a:pt x="679454" y="167365"/>
                      <a:pt x="685432" y="171909"/>
                      <a:pt x="686716" y="180258"/>
                    </a:cubicBezTo>
                    <a:cubicBezTo>
                      <a:pt x="687654" y="186433"/>
                      <a:pt x="686617" y="193250"/>
                      <a:pt x="685678" y="199424"/>
                    </a:cubicBezTo>
                    <a:cubicBezTo>
                      <a:pt x="683752" y="212466"/>
                      <a:pt x="679553" y="228273"/>
                      <a:pt x="664882" y="231632"/>
                    </a:cubicBezTo>
                    <a:cubicBezTo>
                      <a:pt x="657867" y="233213"/>
                      <a:pt x="650408" y="232027"/>
                      <a:pt x="643245" y="232472"/>
                    </a:cubicBezTo>
                    <a:cubicBezTo>
                      <a:pt x="636873" y="232867"/>
                      <a:pt x="630550" y="234003"/>
                      <a:pt x="624523" y="236127"/>
                    </a:cubicBezTo>
                    <a:cubicBezTo>
                      <a:pt x="613162" y="240129"/>
                      <a:pt x="603134" y="246797"/>
                      <a:pt x="594340" y="254998"/>
                    </a:cubicBezTo>
                    <a:cubicBezTo>
                      <a:pt x="573346" y="274658"/>
                      <a:pt x="558724" y="301235"/>
                      <a:pt x="543559" y="325292"/>
                    </a:cubicBezTo>
                    <a:cubicBezTo>
                      <a:pt x="524540" y="355376"/>
                      <a:pt x="506312" y="385954"/>
                      <a:pt x="488726" y="416877"/>
                    </a:cubicBezTo>
                    <a:cubicBezTo>
                      <a:pt x="480921" y="430610"/>
                      <a:pt x="473018" y="444639"/>
                      <a:pt x="462100" y="456149"/>
                    </a:cubicBezTo>
                    <a:cubicBezTo>
                      <a:pt x="451431" y="467362"/>
                      <a:pt x="438142" y="475365"/>
                      <a:pt x="423570" y="480503"/>
                    </a:cubicBezTo>
                    <a:cubicBezTo>
                      <a:pt x="393536" y="491074"/>
                      <a:pt x="360438" y="492259"/>
                      <a:pt x="328922" y="490185"/>
                    </a:cubicBezTo>
                    <a:cubicBezTo>
                      <a:pt x="295183" y="487962"/>
                      <a:pt x="261888" y="481194"/>
                      <a:pt x="229236" y="472599"/>
                    </a:cubicBezTo>
                    <a:cubicBezTo>
                      <a:pt x="196879" y="464102"/>
                      <a:pt x="163980" y="454469"/>
                      <a:pt x="135131" y="437081"/>
                    </a:cubicBezTo>
                    <a:cubicBezTo>
                      <a:pt x="80249" y="404082"/>
                      <a:pt x="59749" y="344113"/>
                      <a:pt x="60144" y="282661"/>
                    </a:cubicBezTo>
                    <a:cubicBezTo>
                      <a:pt x="60391" y="248576"/>
                      <a:pt x="65677" y="214837"/>
                      <a:pt x="67554" y="180850"/>
                    </a:cubicBezTo>
                    <a:cubicBezTo>
                      <a:pt x="69135" y="152150"/>
                      <a:pt x="65479" y="122363"/>
                      <a:pt x="44781" y="100726"/>
                    </a:cubicBezTo>
                    <a:cubicBezTo>
                      <a:pt x="35050" y="90550"/>
                      <a:pt x="22700" y="83338"/>
                      <a:pt x="8868" y="80670"/>
                    </a:cubicBezTo>
                    <a:cubicBezTo>
                      <a:pt x="125" y="78991"/>
                      <a:pt x="-3877" y="92377"/>
                      <a:pt x="4966" y="94106"/>
                    </a:cubicBezTo>
                    <a:cubicBezTo>
                      <a:pt x="39051" y="100776"/>
                      <a:pt x="53475" y="134021"/>
                      <a:pt x="53821" y="165685"/>
                    </a:cubicBezTo>
                    <a:cubicBezTo>
                      <a:pt x="54216" y="200511"/>
                      <a:pt x="47745" y="235238"/>
                      <a:pt x="46461" y="270015"/>
                    </a:cubicBezTo>
                    <a:cubicBezTo>
                      <a:pt x="44287" y="329441"/>
                      <a:pt x="57674" y="392672"/>
                      <a:pt x="105295" y="432586"/>
                    </a:cubicBezTo>
                    <a:cubicBezTo>
                      <a:pt x="130834" y="454025"/>
                      <a:pt x="162053" y="466918"/>
                      <a:pt x="193619" y="476699"/>
                    </a:cubicBezTo>
                    <a:cubicBezTo>
                      <a:pt x="225975" y="486776"/>
                      <a:pt x="259220" y="494877"/>
                      <a:pt x="292713" y="499916"/>
                    </a:cubicBezTo>
                    <a:cubicBezTo>
                      <a:pt x="325711" y="504856"/>
                      <a:pt x="359203" y="506437"/>
                      <a:pt x="392349" y="501843"/>
                    </a:cubicBezTo>
                    <a:cubicBezTo>
                      <a:pt x="421940" y="497743"/>
                      <a:pt x="451677" y="487419"/>
                      <a:pt x="472474" y="465041"/>
                    </a:cubicBezTo>
                    <a:cubicBezTo>
                      <a:pt x="483144" y="453531"/>
                      <a:pt x="491246" y="440045"/>
                      <a:pt x="499001" y="426460"/>
                    </a:cubicBezTo>
                    <a:cubicBezTo>
                      <a:pt x="507992" y="410752"/>
                      <a:pt x="516983" y="395043"/>
                      <a:pt x="526270" y="379482"/>
                    </a:cubicBezTo>
                    <a:cubicBezTo>
                      <a:pt x="544448" y="349102"/>
                      <a:pt x="562874" y="318574"/>
                      <a:pt x="583127" y="289527"/>
                    </a:cubicBezTo>
                    <a:cubicBezTo>
                      <a:pt x="598045" y="268138"/>
                      <a:pt x="617755" y="246748"/>
                      <a:pt x="645715" y="245958"/>
                    </a:cubicBezTo>
                    <a:cubicBezTo>
                      <a:pt x="659250" y="245563"/>
                      <a:pt x="672638" y="246699"/>
                      <a:pt x="683505" y="237066"/>
                    </a:cubicBezTo>
                    <a:cubicBezTo>
                      <a:pt x="693187" y="228421"/>
                      <a:pt x="696941" y="215133"/>
                      <a:pt x="698868" y="202783"/>
                    </a:cubicBezTo>
                    <a:cubicBezTo>
                      <a:pt x="700795" y="190532"/>
                      <a:pt x="702672" y="176503"/>
                      <a:pt x="695509" y="165488"/>
                    </a:cubicBezTo>
                    <a:cubicBezTo>
                      <a:pt x="687062" y="152545"/>
                      <a:pt x="669673" y="148099"/>
                      <a:pt x="656138" y="142715"/>
                    </a:cubicBezTo>
                    <a:cubicBezTo>
                      <a:pt x="621312" y="128834"/>
                      <a:pt x="586338" y="115447"/>
                      <a:pt x="551166" y="102554"/>
                    </a:cubicBezTo>
                    <a:cubicBezTo>
                      <a:pt x="480230" y="76570"/>
                      <a:pt x="408602" y="52661"/>
                      <a:pt x="336282" y="30777"/>
                    </a:cubicBezTo>
                    <a:cubicBezTo>
                      <a:pt x="304124" y="21046"/>
                      <a:pt x="271620" y="9832"/>
                      <a:pt x="238374" y="4399"/>
                    </a:cubicBezTo>
                    <a:cubicBezTo>
                      <a:pt x="209377" y="-344"/>
                      <a:pt x="182307" y="1533"/>
                      <a:pt x="156570" y="16452"/>
                    </a:cubicBezTo>
                    <a:cubicBezTo>
                      <a:pt x="147827" y="21490"/>
                      <a:pt x="140861" y="26825"/>
                      <a:pt x="131476" y="25986"/>
                    </a:cubicBezTo>
                    <a:cubicBezTo>
                      <a:pt x="123424" y="25245"/>
                      <a:pt x="115372" y="23417"/>
                      <a:pt x="107517" y="21639"/>
                    </a:cubicBezTo>
                    <a:cubicBezTo>
                      <a:pt x="88252" y="17292"/>
                      <a:pt x="69678" y="10969"/>
                      <a:pt x="50709" y="5683"/>
                    </a:cubicBezTo>
                    <a:cubicBezTo>
                      <a:pt x="45571" y="4250"/>
                      <a:pt x="39545" y="3707"/>
                      <a:pt x="35099" y="496"/>
                    </a:cubicBezTo>
                    <a:cubicBezTo>
                      <a:pt x="32530" y="-1332"/>
                      <a:pt x="30110" y="2324"/>
                      <a:pt x="31839" y="4448"/>
                    </a:cubicBezTo>
                    <a:lnTo>
                      <a:pt x="31839" y="4448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53" name="任意多边形: 形状 352"/>
              <p:cNvSpPr/>
              <p:nvPr/>
            </p:nvSpPr>
            <p:spPr>
              <a:xfrm>
                <a:off x="4472183" y="5172942"/>
                <a:ext cx="415705" cy="379743"/>
              </a:xfrm>
              <a:custGeom>
                <a:avLst/>
                <a:gdLst>
                  <a:gd name="connsiteX0" fmla="*/ 53088 w 415705"/>
                  <a:gd name="connsiteY0" fmla="*/ 767 h 379743"/>
                  <a:gd name="connsiteX1" fmla="*/ 6308 w 415705"/>
                  <a:gd name="connsiteY1" fmla="*/ 123769 h 379743"/>
                  <a:gd name="connsiteX2" fmla="*/ 83 w 415705"/>
                  <a:gd name="connsiteY2" fmla="*/ 189667 h 379743"/>
                  <a:gd name="connsiteX3" fmla="*/ 4331 w 415705"/>
                  <a:gd name="connsiteY3" fmla="*/ 250823 h 379743"/>
                  <a:gd name="connsiteX4" fmla="*/ 30513 w 415705"/>
                  <a:gd name="connsiteY4" fmla="*/ 298147 h 379743"/>
                  <a:gd name="connsiteX5" fmla="*/ 83172 w 415705"/>
                  <a:gd name="connsiteY5" fmla="*/ 332825 h 379743"/>
                  <a:gd name="connsiteX6" fmla="*/ 205779 w 415705"/>
                  <a:gd name="connsiteY6" fmla="*/ 379160 h 379743"/>
                  <a:gd name="connsiteX7" fmla="*/ 303539 w 415705"/>
                  <a:gd name="connsiteY7" fmla="*/ 348582 h 379743"/>
                  <a:gd name="connsiteX8" fmla="*/ 340292 w 415705"/>
                  <a:gd name="connsiteY8" fmla="*/ 293750 h 379743"/>
                  <a:gd name="connsiteX9" fmla="*/ 377143 w 415705"/>
                  <a:gd name="connsiteY9" fmla="*/ 233435 h 379743"/>
                  <a:gd name="connsiteX10" fmla="*/ 414884 w 415705"/>
                  <a:gd name="connsiteY10" fmla="*/ 133056 h 379743"/>
                  <a:gd name="connsiteX11" fmla="*/ 332042 w 415705"/>
                  <a:gd name="connsiteY11" fmla="*/ 57328 h 379743"/>
                  <a:gd name="connsiteX12" fmla="*/ 52841 w 415705"/>
                  <a:gd name="connsiteY12" fmla="*/ 1508 h 379743"/>
                  <a:gd name="connsiteX13" fmla="*/ 52643 w 415705"/>
                  <a:gd name="connsiteY13" fmla="*/ 15735 h 379743"/>
                  <a:gd name="connsiteX14" fmla="*/ 285706 w 415705"/>
                  <a:gd name="connsiteY14" fmla="*/ 52042 h 379743"/>
                  <a:gd name="connsiteX15" fmla="*/ 340341 w 415705"/>
                  <a:gd name="connsiteY15" fmla="*/ 77829 h 379743"/>
                  <a:gd name="connsiteX16" fmla="*/ 387615 w 415705"/>
                  <a:gd name="connsiteY16" fmla="*/ 109790 h 379743"/>
                  <a:gd name="connsiteX17" fmla="*/ 381193 w 415705"/>
                  <a:gd name="connsiteY17" fmla="*/ 199547 h 379743"/>
                  <a:gd name="connsiteX18" fmla="*/ 313715 w 415705"/>
                  <a:gd name="connsiteY18" fmla="*/ 310249 h 379743"/>
                  <a:gd name="connsiteX19" fmla="*/ 277061 w 415705"/>
                  <a:gd name="connsiteY19" fmla="*/ 351843 h 379743"/>
                  <a:gd name="connsiteX20" fmla="*/ 230034 w 415705"/>
                  <a:gd name="connsiteY20" fmla="*/ 365378 h 379743"/>
                  <a:gd name="connsiteX21" fmla="*/ 118837 w 415705"/>
                  <a:gd name="connsiteY21" fmla="*/ 336776 h 379743"/>
                  <a:gd name="connsiteX22" fmla="*/ 63412 w 415705"/>
                  <a:gd name="connsiteY22" fmla="*/ 304667 h 379743"/>
                  <a:gd name="connsiteX23" fmla="*/ 23301 w 415705"/>
                  <a:gd name="connsiteY23" fmla="*/ 265445 h 379743"/>
                  <a:gd name="connsiteX24" fmla="*/ 13866 w 415705"/>
                  <a:gd name="connsiteY24" fmla="*/ 203697 h 379743"/>
                  <a:gd name="connsiteX25" fmla="*/ 18163 w 415705"/>
                  <a:gd name="connsiteY25" fmla="*/ 134736 h 379743"/>
                  <a:gd name="connsiteX26" fmla="*/ 55756 w 415705"/>
                  <a:gd name="connsiteY26" fmla="*/ 1903 h 379743"/>
                  <a:gd name="connsiteX27" fmla="*/ 53088 w 415705"/>
                  <a:gd name="connsiteY27" fmla="*/ 767 h 379743"/>
                  <a:gd name="connsiteX28" fmla="*/ 53088 w 415705"/>
                  <a:gd name="connsiteY28" fmla="*/ 767 h 379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15705" h="379743">
                    <a:moveTo>
                      <a:pt x="53088" y="767"/>
                    </a:moveTo>
                    <a:cubicBezTo>
                      <a:pt x="28142" y="38211"/>
                      <a:pt x="13964" y="79558"/>
                      <a:pt x="6308" y="123769"/>
                    </a:cubicBezTo>
                    <a:cubicBezTo>
                      <a:pt x="2504" y="145554"/>
                      <a:pt x="429" y="167586"/>
                      <a:pt x="83" y="189667"/>
                    </a:cubicBezTo>
                    <a:cubicBezTo>
                      <a:pt x="-213" y="209921"/>
                      <a:pt x="83" y="230915"/>
                      <a:pt x="4331" y="250823"/>
                    </a:cubicBezTo>
                    <a:cubicBezTo>
                      <a:pt x="8185" y="269001"/>
                      <a:pt x="16533" y="285698"/>
                      <a:pt x="30513" y="298147"/>
                    </a:cubicBezTo>
                    <a:cubicBezTo>
                      <a:pt x="46123" y="312077"/>
                      <a:pt x="65240" y="322253"/>
                      <a:pt x="83172" y="332825"/>
                    </a:cubicBezTo>
                    <a:cubicBezTo>
                      <a:pt x="120912" y="355054"/>
                      <a:pt x="161468" y="375456"/>
                      <a:pt x="205779" y="379160"/>
                    </a:cubicBezTo>
                    <a:cubicBezTo>
                      <a:pt x="240260" y="382025"/>
                      <a:pt x="278889" y="374714"/>
                      <a:pt x="303539" y="348582"/>
                    </a:cubicBezTo>
                    <a:cubicBezTo>
                      <a:pt x="318556" y="332627"/>
                      <a:pt x="328930" y="312324"/>
                      <a:pt x="340292" y="293750"/>
                    </a:cubicBezTo>
                    <a:cubicBezTo>
                      <a:pt x="352592" y="273645"/>
                      <a:pt x="364843" y="253540"/>
                      <a:pt x="377143" y="233435"/>
                    </a:cubicBezTo>
                    <a:cubicBezTo>
                      <a:pt x="395124" y="203943"/>
                      <a:pt x="420614" y="169809"/>
                      <a:pt x="414884" y="133056"/>
                    </a:cubicBezTo>
                    <a:cubicBezTo>
                      <a:pt x="408758" y="93735"/>
                      <a:pt x="363657" y="73235"/>
                      <a:pt x="332042" y="57328"/>
                    </a:cubicBezTo>
                    <a:cubicBezTo>
                      <a:pt x="246237" y="14204"/>
                      <a:pt x="148674" y="-5902"/>
                      <a:pt x="52841" y="1508"/>
                    </a:cubicBezTo>
                    <a:cubicBezTo>
                      <a:pt x="43801" y="2199"/>
                      <a:pt x="43505" y="16426"/>
                      <a:pt x="52643" y="15735"/>
                    </a:cubicBezTo>
                    <a:cubicBezTo>
                      <a:pt x="131879" y="9609"/>
                      <a:pt x="211954" y="22502"/>
                      <a:pt x="285706" y="52042"/>
                    </a:cubicBezTo>
                    <a:cubicBezTo>
                      <a:pt x="304428" y="59502"/>
                      <a:pt x="322656" y="68146"/>
                      <a:pt x="340341" y="77829"/>
                    </a:cubicBezTo>
                    <a:cubicBezTo>
                      <a:pt x="356692" y="86770"/>
                      <a:pt x="374673" y="96106"/>
                      <a:pt x="387615" y="109790"/>
                    </a:cubicBezTo>
                    <a:cubicBezTo>
                      <a:pt x="413155" y="136712"/>
                      <a:pt x="397396" y="172279"/>
                      <a:pt x="381193" y="199547"/>
                    </a:cubicBezTo>
                    <a:cubicBezTo>
                      <a:pt x="359162" y="236694"/>
                      <a:pt x="336290" y="273398"/>
                      <a:pt x="313715" y="310249"/>
                    </a:cubicBezTo>
                    <a:cubicBezTo>
                      <a:pt x="303885" y="326304"/>
                      <a:pt x="293659" y="342112"/>
                      <a:pt x="277061" y="351843"/>
                    </a:cubicBezTo>
                    <a:cubicBezTo>
                      <a:pt x="262834" y="360191"/>
                      <a:pt x="246385" y="364291"/>
                      <a:pt x="230034" y="365378"/>
                    </a:cubicBezTo>
                    <a:cubicBezTo>
                      <a:pt x="190762" y="368046"/>
                      <a:pt x="153170" y="354658"/>
                      <a:pt x="118837" y="336776"/>
                    </a:cubicBezTo>
                    <a:cubicBezTo>
                      <a:pt x="99918" y="326946"/>
                      <a:pt x="81591" y="315881"/>
                      <a:pt x="63412" y="304667"/>
                    </a:cubicBezTo>
                    <a:cubicBezTo>
                      <a:pt x="47012" y="294590"/>
                      <a:pt x="31402" y="283525"/>
                      <a:pt x="23301" y="265445"/>
                    </a:cubicBezTo>
                    <a:cubicBezTo>
                      <a:pt x="14804" y="246426"/>
                      <a:pt x="14261" y="224197"/>
                      <a:pt x="13866" y="203697"/>
                    </a:cubicBezTo>
                    <a:cubicBezTo>
                      <a:pt x="13421" y="180627"/>
                      <a:pt x="14952" y="157607"/>
                      <a:pt x="18163" y="134736"/>
                    </a:cubicBezTo>
                    <a:cubicBezTo>
                      <a:pt x="24536" y="89339"/>
                      <a:pt x="39355" y="44534"/>
                      <a:pt x="55756" y="1903"/>
                    </a:cubicBezTo>
                    <a:cubicBezTo>
                      <a:pt x="56348" y="322"/>
                      <a:pt x="53977" y="-567"/>
                      <a:pt x="53088" y="767"/>
                    </a:cubicBezTo>
                    <a:lnTo>
                      <a:pt x="53088" y="767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</p:grpSp>
      <p:grpSp>
        <p:nvGrpSpPr>
          <p:cNvPr id="361" name="图形 4"/>
          <p:cNvGrpSpPr/>
          <p:nvPr/>
        </p:nvGrpSpPr>
        <p:grpSpPr>
          <a:xfrm rot="2898536" flipH="1">
            <a:off x="9171515" y="4668050"/>
            <a:ext cx="1070496" cy="1627384"/>
            <a:chOff x="4085427" y="5881733"/>
            <a:chExt cx="810242" cy="1231742"/>
          </a:xfrm>
        </p:grpSpPr>
        <p:grpSp>
          <p:nvGrpSpPr>
            <p:cNvPr id="362" name="图形 4"/>
            <p:cNvGrpSpPr/>
            <p:nvPr/>
          </p:nvGrpSpPr>
          <p:grpSpPr>
            <a:xfrm>
              <a:off x="4089449" y="5889248"/>
              <a:ext cx="499195" cy="626017"/>
              <a:chOff x="4089449" y="5889248"/>
              <a:chExt cx="499195" cy="626017"/>
            </a:xfrm>
          </p:grpSpPr>
          <p:sp>
            <p:nvSpPr>
              <p:cNvPr id="370" name="任意多边形: 形状 369"/>
              <p:cNvSpPr/>
              <p:nvPr/>
            </p:nvSpPr>
            <p:spPr>
              <a:xfrm>
                <a:off x="4370728" y="5889248"/>
                <a:ext cx="217916" cy="366638"/>
              </a:xfrm>
              <a:custGeom>
                <a:avLst/>
                <a:gdLst>
                  <a:gd name="connsiteX0" fmla="*/ 195347 w 217916"/>
                  <a:gd name="connsiteY0" fmla="*/ 345790 h 366638"/>
                  <a:gd name="connsiteX1" fmla="*/ 208141 w 217916"/>
                  <a:gd name="connsiteY1" fmla="*/ 157285 h 366638"/>
                  <a:gd name="connsiteX2" fmla="*/ 166300 w 217916"/>
                  <a:gd name="connsiteY2" fmla="*/ 55425 h 366638"/>
                  <a:gd name="connsiteX3" fmla="*/ 72146 w 217916"/>
                  <a:gd name="connsiteY3" fmla="*/ 0 h 366638"/>
                  <a:gd name="connsiteX4" fmla="*/ 25 w 217916"/>
                  <a:gd name="connsiteY4" fmla="*/ 67923 h 366638"/>
                  <a:gd name="connsiteX5" fmla="*/ 51992 w 217916"/>
                  <a:gd name="connsiteY5" fmla="*/ 201052 h 366638"/>
                  <a:gd name="connsiteX6" fmla="*/ 147578 w 217916"/>
                  <a:gd name="connsiteY6" fmla="*/ 316793 h 366638"/>
                  <a:gd name="connsiteX7" fmla="*/ 193667 w 217916"/>
                  <a:gd name="connsiteY7" fmla="*/ 366439 h 366638"/>
                  <a:gd name="connsiteX8" fmla="*/ 195347 w 217916"/>
                  <a:gd name="connsiteY8" fmla="*/ 345790 h 366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916" h="366638">
                    <a:moveTo>
                      <a:pt x="195347" y="345790"/>
                    </a:moveTo>
                    <a:cubicBezTo>
                      <a:pt x="208289" y="289575"/>
                      <a:pt x="231013" y="215921"/>
                      <a:pt x="208141" y="157285"/>
                    </a:cubicBezTo>
                    <a:cubicBezTo>
                      <a:pt x="185269" y="98649"/>
                      <a:pt x="211401" y="88670"/>
                      <a:pt x="166300" y="55425"/>
                    </a:cubicBezTo>
                    <a:cubicBezTo>
                      <a:pt x="121200" y="22180"/>
                      <a:pt x="103515" y="0"/>
                      <a:pt x="72146" y="0"/>
                    </a:cubicBezTo>
                    <a:cubicBezTo>
                      <a:pt x="40778" y="0"/>
                      <a:pt x="-1161" y="37888"/>
                      <a:pt x="25" y="67923"/>
                    </a:cubicBezTo>
                    <a:cubicBezTo>
                      <a:pt x="1210" y="97957"/>
                      <a:pt x="31541" y="171413"/>
                      <a:pt x="51992" y="201052"/>
                    </a:cubicBezTo>
                    <a:cubicBezTo>
                      <a:pt x="72443" y="230691"/>
                      <a:pt x="129301" y="295897"/>
                      <a:pt x="147578" y="316793"/>
                    </a:cubicBezTo>
                    <a:cubicBezTo>
                      <a:pt x="165856" y="337689"/>
                      <a:pt x="193667" y="369452"/>
                      <a:pt x="193667" y="366439"/>
                    </a:cubicBezTo>
                    <a:cubicBezTo>
                      <a:pt x="193667" y="363425"/>
                      <a:pt x="195347" y="345790"/>
                      <a:pt x="195347" y="345790"/>
                    </a:cubicBezTo>
                    <a:close/>
                  </a:path>
                </a:pathLst>
              </a:custGeom>
              <a:solidFill>
                <a:srgbClr val="6AA378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1" name="任意多边形: 形状 370"/>
              <p:cNvSpPr/>
              <p:nvPr/>
            </p:nvSpPr>
            <p:spPr>
              <a:xfrm>
                <a:off x="4089449" y="5986086"/>
                <a:ext cx="333369" cy="297674"/>
              </a:xfrm>
              <a:custGeom>
                <a:avLst/>
                <a:gdLst>
                  <a:gd name="connsiteX0" fmla="*/ 333369 w 333369"/>
                  <a:gd name="connsiteY0" fmla="*/ 286989 h 297674"/>
                  <a:gd name="connsiteX1" fmla="*/ 216492 w 333369"/>
                  <a:gd name="connsiteY1" fmla="*/ 98830 h 297674"/>
                  <a:gd name="connsiteX2" fmla="*/ 75410 w 333369"/>
                  <a:gd name="connsiteY2" fmla="*/ 1119 h 297674"/>
                  <a:gd name="connsiteX3" fmla="*/ 17070 w 333369"/>
                  <a:gd name="connsiteY3" fmla="*/ 13667 h 297674"/>
                  <a:gd name="connsiteX4" fmla="*/ 20330 w 333369"/>
                  <a:gd name="connsiteY4" fmla="*/ 129309 h 297674"/>
                  <a:gd name="connsiteX5" fmla="*/ 104901 w 333369"/>
                  <a:gd name="connsiteY5" fmla="*/ 214077 h 297674"/>
                  <a:gd name="connsiteX6" fmla="*/ 185816 w 333369"/>
                  <a:gd name="connsiteY6" fmla="*/ 248409 h 297674"/>
                  <a:gd name="connsiteX7" fmla="*/ 249392 w 333369"/>
                  <a:gd name="connsiteY7" fmla="*/ 269601 h 297674"/>
                  <a:gd name="connsiteX8" fmla="*/ 316524 w 333369"/>
                  <a:gd name="connsiteY8" fmla="*/ 297313 h 297674"/>
                  <a:gd name="connsiteX9" fmla="*/ 333369 w 333369"/>
                  <a:gd name="connsiteY9" fmla="*/ 286989 h 29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3369" h="297674">
                    <a:moveTo>
                      <a:pt x="333369" y="286989"/>
                    </a:moveTo>
                    <a:cubicBezTo>
                      <a:pt x="311338" y="235071"/>
                      <a:pt x="270633" y="148377"/>
                      <a:pt x="216492" y="98830"/>
                    </a:cubicBezTo>
                    <a:cubicBezTo>
                      <a:pt x="162351" y="49283"/>
                      <a:pt x="104061" y="1119"/>
                      <a:pt x="75410" y="1119"/>
                    </a:cubicBezTo>
                    <a:cubicBezTo>
                      <a:pt x="46808" y="1119"/>
                      <a:pt x="32828" y="-5549"/>
                      <a:pt x="17070" y="13667"/>
                    </a:cubicBezTo>
                    <a:cubicBezTo>
                      <a:pt x="1312" y="32834"/>
                      <a:pt x="-13162" y="81442"/>
                      <a:pt x="20330" y="129309"/>
                    </a:cubicBezTo>
                    <a:cubicBezTo>
                      <a:pt x="53823" y="177176"/>
                      <a:pt x="78818" y="201035"/>
                      <a:pt x="104901" y="214077"/>
                    </a:cubicBezTo>
                    <a:cubicBezTo>
                      <a:pt x="130983" y="227118"/>
                      <a:pt x="164821" y="241394"/>
                      <a:pt x="185816" y="248409"/>
                    </a:cubicBezTo>
                    <a:cubicBezTo>
                      <a:pt x="206810" y="255423"/>
                      <a:pt x="238326" y="265699"/>
                      <a:pt x="249392" y="269601"/>
                    </a:cubicBezTo>
                    <a:cubicBezTo>
                      <a:pt x="260457" y="273503"/>
                      <a:pt x="311387" y="294597"/>
                      <a:pt x="316524" y="297313"/>
                    </a:cubicBezTo>
                    <a:cubicBezTo>
                      <a:pt x="321711" y="299981"/>
                      <a:pt x="333369" y="286989"/>
                      <a:pt x="333369" y="286989"/>
                    </a:cubicBezTo>
                    <a:close/>
                  </a:path>
                </a:pathLst>
              </a:custGeom>
              <a:solidFill>
                <a:srgbClr val="6AA378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2" name="任意多边形: 形状 371"/>
              <p:cNvSpPr/>
              <p:nvPr/>
            </p:nvSpPr>
            <p:spPr>
              <a:xfrm>
                <a:off x="4109780" y="6305036"/>
                <a:ext cx="363968" cy="210230"/>
              </a:xfrm>
              <a:custGeom>
                <a:avLst/>
                <a:gdLst>
                  <a:gd name="connsiteX0" fmla="*/ 331662 w 363968"/>
                  <a:gd name="connsiteY0" fmla="*/ 148493 h 210230"/>
                  <a:gd name="connsiteX1" fmla="*/ 185492 w 363968"/>
                  <a:gd name="connsiteY1" fmla="*/ 29639 h 210230"/>
                  <a:gd name="connsiteX2" fmla="*/ 74839 w 363968"/>
                  <a:gd name="connsiteY2" fmla="*/ 0 h 210230"/>
                  <a:gd name="connsiteX3" fmla="*/ 0 w 363968"/>
                  <a:gd name="connsiteY3" fmla="*/ 60761 h 210230"/>
                  <a:gd name="connsiteX4" fmla="*/ 53449 w 363968"/>
                  <a:gd name="connsiteY4" fmla="*/ 161682 h 210230"/>
                  <a:gd name="connsiteX5" fmla="*/ 142663 w 363968"/>
                  <a:gd name="connsiteY5" fmla="*/ 203473 h 210230"/>
                  <a:gd name="connsiteX6" fmla="*/ 242844 w 363968"/>
                  <a:gd name="connsiteY6" fmla="*/ 203473 h 210230"/>
                  <a:gd name="connsiteX7" fmla="*/ 312990 w 363968"/>
                  <a:gd name="connsiteY7" fmla="*/ 183714 h 210230"/>
                  <a:gd name="connsiteX8" fmla="*/ 363969 w 363968"/>
                  <a:gd name="connsiteY8" fmla="*/ 175217 h 210230"/>
                  <a:gd name="connsiteX9" fmla="*/ 331662 w 363968"/>
                  <a:gd name="connsiteY9" fmla="*/ 148493 h 210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3968" h="210230">
                    <a:moveTo>
                      <a:pt x="331662" y="148493"/>
                    </a:moveTo>
                    <a:cubicBezTo>
                      <a:pt x="279349" y="93857"/>
                      <a:pt x="231630" y="49695"/>
                      <a:pt x="185492" y="29639"/>
                    </a:cubicBezTo>
                    <a:cubicBezTo>
                      <a:pt x="139403" y="9584"/>
                      <a:pt x="94450" y="0"/>
                      <a:pt x="74839" y="0"/>
                    </a:cubicBezTo>
                    <a:cubicBezTo>
                      <a:pt x="55228" y="0"/>
                      <a:pt x="0" y="27416"/>
                      <a:pt x="0" y="60761"/>
                    </a:cubicBezTo>
                    <a:cubicBezTo>
                      <a:pt x="0" y="94105"/>
                      <a:pt x="38333" y="146516"/>
                      <a:pt x="53449" y="161682"/>
                    </a:cubicBezTo>
                    <a:cubicBezTo>
                      <a:pt x="68565" y="176847"/>
                      <a:pt x="109813" y="195767"/>
                      <a:pt x="142663" y="203473"/>
                    </a:cubicBezTo>
                    <a:cubicBezTo>
                      <a:pt x="175513" y="211179"/>
                      <a:pt x="217650" y="213698"/>
                      <a:pt x="242844" y="203473"/>
                    </a:cubicBezTo>
                    <a:cubicBezTo>
                      <a:pt x="268037" y="193247"/>
                      <a:pt x="282412" y="193495"/>
                      <a:pt x="312990" y="183714"/>
                    </a:cubicBezTo>
                    <a:cubicBezTo>
                      <a:pt x="343567" y="173883"/>
                      <a:pt x="363969" y="179119"/>
                      <a:pt x="363969" y="175217"/>
                    </a:cubicBezTo>
                    <a:cubicBezTo>
                      <a:pt x="363969" y="171315"/>
                      <a:pt x="331662" y="148493"/>
                      <a:pt x="331662" y="148493"/>
                    </a:cubicBezTo>
                    <a:close/>
                  </a:path>
                </a:pathLst>
              </a:custGeom>
              <a:solidFill>
                <a:srgbClr val="6AA378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3" name="任意多边形: 形状 372"/>
              <p:cNvSpPr/>
              <p:nvPr/>
            </p:nvSpPr>
            <p:spPr>
              <a:xfrm>
                <a:off x="4112140" y="6301389"/>
                <a:ext cx="175449" cy="145865"/>
              </a:xfrm>
              <a:custGeom>
                <a:avLst/>
                <a:gdLst>
                  <a:gd name="connsiteX0" fmla="*/ 174684 w 175449"/>
                  <a:gd name="connsiteY0" fmla="*/ 41733 h 145865"/>
                  <a:gd name="connsiteX1" fmla="*/ 144205 w 175449"/>
                  <a:gd name="connsiteY1" fmla="*/ 14465 h 145865"/>
                  <a:gd name="connsiteX2" fmla="*/ 125434 w 175449"/>
                  <a:gd name="connsiteY2" fmla="*/ 6758 h 145865"/>
                  <a:gd name="connsiteX3" fmla="*/ 118716 w 175449"/>
                  <a:gd name="connsiteY3" fmla="*/ 4684 h 145865"/>
                  <a:gd name="connsiteX4" fmla="*/ 114072 w 175449"/>
                  <a:gd name="connsiteY4" fmla="*/ 4091 h 145865"/>
                  <a:gd name="connsiteX5" fmla="*/ 105328 w 175449"/>
                  <a:gd name="connsiteY5" fmla="*/ 979 h 145865"/>
                  <a:gd name="connsiteX6" fmla="*/ 96783 w 175449"/>
                  <a:gd name="connsiteY6" fmla="*/ 90 h 145865"/>
                  <a:gd name="connsiteX7" fmla="*/ 88039 w 175449"/>
                  <a:gd name="connsiteY7" fmla="*/ 139 h 145865"/>
                  <a:gd name="connsiteX8" fmla="*/ 65266 w 175449"/>
                  <a:gd name="connsiteY8" fmla="*/ 3251 h 145865"/>
                  <a:gd name="connsiteX9" fmla="*/ 32713 w 175449"/>
                  <a:gd name="connsiteY9" fmla="*/ 14168 h 145865"/>
                  <a:gd name="connsiteX10" fmla="*/ 6284 w 175449"/>
                  <a:gd name="connsiteY10" fmla="*/ 39115 h 145865"/>
                  <a:gd name="connsiteX11" fmla="*/ 2481 w 175449"/>
                  <a:gd name="connsiteY11" fmla="*/ 85895 h 145865"/>
                  <a:gd name="connsiteX12" fmla="*/ 55535 w 175449"/>
                  <a:gd name="connsiteY12" fmla="*/ 145766 h 145865"/>
                  <a:gd name="connsiteX13" fmla="*/ 76085 w 175449"/>
                  <a:gd name="connsiteY13" fmla="*/ 129316 h 145865"/>
                  <a:gd name="connsiteX14" fmla="*/ 76677 w 175449"/>
                  <a:gd name="connsiteY14" fmla="*/ 108915 h 145865"/>
                  <a:gd name="connsiteX15" fmla="*/ 71787 w 175449"/>
                  <a:gd name="connsiteY15" fmla="*/ 98245 h 145865"/>
                  <a:gd name="connsiteX16" fmla="*/ 71491 w 175449"/>
                  <a:gd name="connsiteY16" fmla="*/ 97751 h 145865"/>
                  <a:gd name="connsiteX17" fmla="*/ 68971 w 175449"/>
                  <a:gd name="connsiteY17" fmla="*/ 92218 h 145865"/>
                  <a:gd name="connsiteX18" fmla="*/ 65908 w 175449"/>
                  <a:gd name="connsiteY18" fmla="*/ 86389 h 145865"/>
                  <a:gd name="connsiteX19" fmla="*/ 65365 w 175449"/>
                  <a:gd name="connsiteY19" fmla="*/ 85500 h 145865"/>
                  <a:gd name="connsiteX20" fmla="*/ 61166 w 175449"/>
                  <a:gd name="connsiteY20" fmla="*/ 74138 h 145865"/>
                  <a:gd name="connsiteX21" fmla="*/ 59388 w 175449"/>
                  <a:gd name="connsiteY21" fmla="*/ 67568 h 145865"/>
                  <a:gd name="connsiteX22" fmla="*/ 59684 w 175449"/>
                  <a:gd name="connsiteY22" fmla="*/ 69840 h 145865"/>
                  <a:gd name="connsiteX23" fmla="*/ 59437 w 175449"/>
                  <a:gd name="connsiteY23" fmla="*/ 66482 h 145865"/>
                  <a:gd name="connsiteX24" fmla="*/ 59190 w 175449"/>
                  <a:gd name="connsiteY24" fmla="*/ 66679 h 145865"/>
                  <a:gd name="connsiteX25" fmla="*/ 59289 w 175449"/>
                  <a:gd name="connsiteY25" fmla="*/ 66530 h 145865"/>
                  <a:gd name="connsiteX26" fmla="*/ 59042 w 175449"/>
                  <a:gd name="connsiteY26" fmla="*/ 67370 h 145865"/>
                  <a:gd name="connsiteX27" fmla="*/ 58548 w 175449"/>
                  <a:gd name="connsiteY27" fmla="*/ 67914 h 145865"/>
                  <a:gd name="connsiteX28" fmla="*/ 63192 w 175449"/>
                  <a:gd name="connsiteY28" fmla="*/ 65295 h 145865"/>
                  <a:gd name="connsiteX29" fmla="*/ 62846 w 175449"/>
                  <a:gd name="connsiteY29" fmla="*/ 65642 h 145865"/>
                  <a:gd name="connsiteX30" fmla="*/ 85964 w 175449"/>
                  <a:gd name="connsiteY30" fmla="*/ 58577 h 145865"/>
                  <a:gd name="connsiteX31" fmla="*/ 99401 w 175449"/>
                  <a:gd name="connsiteY31" fmla="*/ 55169 h 145865"/>
                  <a:gd name="connsiteX32" fmla="*/ 99351 w 175449"/>
                  <a:gd name="connsiteY32" fmla="*/ 55367 h 145865"/>
                  <a:gd name="connsiteX33" fmla="*/ 106662 w 175449"/>
                  <a:gd name="connsiteY33" fmla="*/ 54181 h 145865"/>
                  <a:gd name="connsiteX34" fmla="*/ 108688 w 175449"/>
                  <a:gd name="connsiteY34" fmla="*/ 53687 h 145865"/>
                  <a:gd name="connsiteX35" fmla="*/ 111355 w 175449"/>
                  <a:gd name="connsiteY35" fmla="*/ 53637 h 145865"/>
                  <a:gd name="connsiteX36" fmla="*/ 118370 w 175449"/>
                  <a:gd name="connsiteY36" fmla="*/ 54774 h 145865"/>
                  <a:gd name="connsiteX37" fmla="*/ 132152 w 175449"/>
                  <a:gd name="connsiteY37" fmla="*/ 58182 h 145865"/>
                  <a:gd name="connsiteX38" fmla="*/ 164014 w 175449"/>
                  <a:gd name="connsiteY38" fmla="*/ 61788 h 145865"/>
                  <a:gd name="connsiteX39" fmla="*/ 174684 w 175449"/>
                  <a:gd name="connsiteY39" fmla="*/ 41733 h 145865"/>
                  <a:gd name="connsiteX40" fmla="*/ 174684 w 175449"/>
                  <a:gd name="connsiteY40" fmla="*/ 41733 h 14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5449" h="145865">
                    <a:moveTo>
                      <a:pt x="174684" y="41733"/>
                    </a:moveTo>
                    <a:cubicBezTo>
                      <a:pt x="170238" y="28444"/>
                      <a:pt x="156209" y="20293"/>
                      <a:pt x="144205" y="14465"/>
                    </a:cubicBezTo>
                    <a:cubicBezTo>
                      <a:pt x="138129" y="11501"/>
                      <a:pt x="131806" y="8982"/>
                      <a:pt x="125434" y="6758"/>
                    </a:cubicBezTo>
                    <a:cubicBezTo>
                      <a:pt x="123211" y="5968"/>
                      <a:pt x="120988" y="5277"/>
                      <a:pt x="118716" y="4684"/>
                    </a:cubicBezTo>
                    <a:cubicBezTo>
                      <a:pt x="117580" y="4387"/>
                      <a:pt x="107996" y="2658"/>
                      <a:pt x="114072" y="4091"/>
                    </a:cubicBezTo>
                    <a:cubicBezTo>
                      <a:pt x="111256" y="2658"/>
                      <a:pt x="108342" y="1621"/>
                      <a:pt x="105328" y="979"/>
                    </a:cubicBezTo>
                    <a:cubicBezTo>
                      <a:pt x="102513" y="534"/>
                      <a:pt x="99648" y="238"/>
                      <a:pt x="96783" y="90"/>
                    </a:cubicBezTo>
                    <a:cubicBezTo>
                      <a:pt x="93868" y="-59"/>
                      <a:pt x="90954" y="-9"/>
                      <a:pt x="88039" y="139"/>
                    </a:cubicBezTo>
                    <a:cubicBezTo>
                      <a:pt x="80432" y="583"/>
                      <a:pt x="72725" y="1868"/>
                      <a:pt x="65266" y="3251"/>
                    </a:cubicBezTo>
                    <a:cubicBezTo>
                      <a:pt x="53905" y="5376"/>
                      <a:pt x="43086" y="9129"/>
                      <a:pt x="32713" y="14168"/>
                    </a:cubicBezTo>
                    <a:cubicBezTo>
                      <a:pt x="21796" y="19454"/>
                      <a:pt x="11965" y="28345"/>
                      <a:pt x="6284" y="39115"/>
                    </a:cubicBezTo>
                    <a:cubicBezTo>
                      <a:pt x="-1471" y="53786"/>
                      <a:pt x="-1175" y="70137"/>
                      <a:pt x="2481" y="85895"/>
                    </a:cubicBezTo>
                    <a:cubicBezTo>
                      <a:pt x="8310" y="110743"/>
                      <a:pt x="25105" y="148038"/>
                      <a:pt x="55535" y="145766"/>
                    </a:cubicBezTo>
                    <a:cubicBezTo>
                      <a:pt x="65415" y="145025"/>
                      <a:pt x="73318" y="138900"/>
                      <a:pt x="76085" y="129316"/>
                    </a:cubicBezTo>
                    <a:cubicBezTo>
                      <a:pt x="77962" y="122648"/>
                      <a:pt x="78752" y="115682"/>
                      <a:pt x="76677" y="108915"/>
                    </a:cubicBezTo>
                    <a:cubicBezTo>
                      <a:pt x="75541" y="105259"/>
                      <a:pt x="73516" y="101653"/>
                      <a:pt x="71787" y="98245"/>
                    </a:cubicBezTo>
                    <a:cubicBezTo>
                      <a:pt x="70601" y="95775"/>
                      <a:pt x="70502" y="95577"/>
                      <a:pt x="71491" y="97751"/>
                    </a:cubicBezTo>
                    <a:cubicBezTo>
                      <a:pt x="73219" y="101604"/>
                      <a:pt x="72380" y="99727"/>
                      <a:pt x="68971" y="92218"/>
                    </a:cubicBezTo>
                    <a:cubicBezTo>
                      <a:pt x="67983" y="90242"/>
                      <a:pt x="66896" y="88315"/>
                      <a:pt x="65908" y="86389"/>
                    </a:cubicBezTo>
                    <a:cubicBezTo>
                      <a:pt x="64920" y="84512"/>
                      <a:pt x="61117" y="79868"/>
                      <a:pt x="65365" y="85500"/>
                    </a:cubicBezTo>
                    <a:cubicBezTo>
                      <a:pt x="63241" y="82684"/>
                      <a:pt x="62204" y="77448"/>
                      <a:pt x="61166" y="74138"/>
                    </a:cubicBezTo>
                    <a:cubicBezTo>
                      <a:pt x="60475" y="71965"/>
                      <a:pt x="60079" y="69741"/>
                      <a:pt x="59388" y="67568"/>
                    </a:cubicBezTo>
                    <a:cubicBezTo>
                      <a:pt x="58894" y="65345"/>
                      <a:pt x="58993" y="66086"/>
                      <a:pt x="59684" y="69840"/>
                    </a:cubicBezTo>
                    <a:cubicBezTo>
                      <a:pt x="59536" y="68704"/>
                      <a:pt x="59487" y="67568"/>
                      <a:pt x="59437" y="66482"/>
                    </a:cubicBezTo>
                    <a:cubicBezTo>
                      <a:pt x="59338" y="62480"/>
                      <a:pt x="59586" y="62974"/>
                      <a:pt x="59190" y="66679"/>
                    </a:cubicBezTo>
                    <a:cubicBezTo>
                      <a:pt x="59833" y="60307"/>
                      <a:pt x="56621" y="70730"/>
                      <a:pt x="59289" y="66530"/>
                    </a:cubicBezTo>
                    <a:cubicBezTo>
                      <a:pt x="54893" y="73446"/>
                      <a:pt x="57511" y="69149"/>
                      <a:pt x="59042" y="67370"/>
                    </a:cubicBezTo>
                    <a:cubicBezTo>
                      <a:pt x="62599" y="63221"/>
                      <a:pt x="53707" y="70631"/>
                      <a:pt x="58548" y="67914"/>
                    </a:cubicBezTo>
                    <a:cubicBezTo>
                      <a:pt x="59931" y="67124"/>
                      <a:pt x="61907" y="66234"/>
                      <a:pt x="63192" y="65295"/>
                    </a:cubicBezTo>
                    <a:cubicBezTo>
                      <a:pt x="57955" y="69099"/>
                      <a:pt x="59783" y="66778"/>
                      <a:pt x="62846" y="65642"/>
                    </a:cubicBezTo>
                    <a:cubicBezTo>
                      <a:pt x="70354" y="62875"/>
                      <a:pt x="78258" y="60949"/>
                      <a:pt x="85964" y="58577"/>
                    </a:cubicBezTo>
                    <a:cubicBezTo>
                      <a:pt x="90361" y="57244"/>
                      <a:pt x="94856" y="55910"/>
                      <a:pt x="99401" y="55169"/>
                    </a:cubicBezTo>
                    <a:cubicBezTo>
                      <a:pt x="96190" y="55712"/>
                      <a:pt x="96190" y="55762"/>
                      <a:pt x="99351" y="55367"/>
                    </a:cubicBezTo>
                    <a:cubicBezTo>
                      <a:pt x="101772" y="54971"/>
                      <a:pt x="104242" y="54576"/>
                      <a:pt x="106662" y="54181"/>
                    </a:cubicBezTo>
                    <a:cubicBezTo>
                      <a:pt x="112393" y="52798"/>
                      <a:pt x="103056" y="53391"/>
                      <a:pt x="108688" y="53687"/>
                    </a:cubicBezTo>
                    <a:cubicBezTo>
                      <a:pt x="110021" y="53786"/>
                      <a:pt x="115801" y="54181"/>
                      <a:pt x="111355" y="53637"/>
                    </a:cubicBezTo>
                    <a:cubicBezTo>
                      <a:pt x="113677" y="53885"/>
                      <a:pt x="116048" y="54329"/>
                      <a:pt x="118370" y="54774"/>
                    </a:cubicBezTo>
                    <a:cubicBezTo>
                      <a:pt x="123013" y="55663"/>
                      <a:pt x="127607" y="56849"/>
                      <a:pt x="132152" y="58182"/>
                    </a:cubicBezTo>
                    <a:cubicBezTo>
                      <a:pt x="142328" y="61196"/>
                      <a:pt x="153542" y="65295"/>
                      <a:pt x="164014" y="61788"/>
                    </a:cubicBezTo>
                    <a:cubicBezTo>
                      <a:pt x="172017" y="59170"/>
                      <a:pt x="177549" y="50229"/>
                      <a:pt x="174684" y="41733"/>
                    </a:cubicBezTo>
                    <a:lnTo>
                      <a:pt x="174684" y="41733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4" name="任意多边形: 形状 373"/>
              <p:cNvSpPr/>
              <p:nvPr/>
            </p:nvSpPr>
            <p:spPr>
              <a:xfrm>
                <a:off x="4093059" y="5982356"/>
                <a:ext cx="186244" cy="146893"/>
              </a:xfrm>
              <a:custGeom>
                <a:avLst/>
                <a:gdLst>
                  <a:gd name="connsiteX0" fmla="*/ 185763 w 186244"/>
                  <a:gd name="connsiteY0" fmla="*/ 86061 h 146893"/>
                  <a:gd name="connsiteX1" fmla="*/ 159582 w 186244"/>
                  <a:gd name="connsiteY1" fmla="*/ 52519 h 146893"/>
                  <a:gd name="connsiteX2" fmla="*/ 131721 w 186244"/>
                  <a:gd name="connsiteY2" fmla="*/ 26486 h 146893"/>
                  <a:gd name="connsiteX3" fmla="*/ 55549 w 186244"/>
                  <a:gd name="connsiteY3" fmla="*/ 552 h 146893"/>
                  <a:gd name="connsiteX4" fmla="*/ 1111 w 186244"/>
                  <a:gd name="connsiteY4" fmla="*/ 53408 h 146893"/>
                  <a:gd name="connsiteX5" fmla="*/ 3235 w 186244"/>
                  <a:gd name="connsiteY5" fmla="*/ 94212 h 146893"/>
                  <a:gd name="connsiteX6" fmla="*/ 8225 w 186244"/>
                  <a:gd name="connsiteY6" fmla="*/ 112143 h 146893"/>
                  <a:gd name="connsiteX7" fmla="*/ 13066 w 186244"/>
                  <a:gd name="connsiteY7" fmla="*/ 123653 h 146893"/>
                  <a:gd name="connsiteX8" fmla="*/ 15338 w 186244"/>
                  <a:gd name="connsiteY8" fmla="*/ 128198 h 146893"/>
                  <a:gd name="connsiteX9" fmla="*/ 15585 w 186244"/>
                  <a:gd name="connsiteY9" fmla="*/ 129285 h 146893"/>
                  <a:gd name="connsiteX10" fmla="*/ 43495 w 186244"/>
                  <a:gd name="connsiteY10" fmla="*/ 146575 h 146893"/>
                  <a:gd name="connsiteX11" fmla="*/ 64588 w 186244"/>
                  <a:gd name="connsiteY11" fmla="*/ 121430 h 146893"/>
                  <a:gd name="connsiteX12" fmla="*/ 63749 w 186244"/>
                  <a:gd name="connsiteY12" fmla="*/ 105919 h 146893"/>
                  <a:gd name="connsiteX13" fmla="*/ 58908 w 186244"/>
                  <a:gd name="connsiteY13" fmla="*/ 85715 h 146893"/>
                  <a:gd name="connsiteX14" fmla="*/ 56932 w 186244"/>
                  <a:gd name="connsiteY14" fmla="*/ 78009 h 146893"/>
                  <a:gd name="connsiteX15" fmla="*/ 56092 w 186244"/>
                  <a:gd name="connsiteY15" fmla="*/ 74255 h 146893"/>
                  <a:gd name="connsiteX16" fmla="*/ 55943 w 186244"/>
                  <a:gd name="connsiteY16" fmla="*/ 70698 h 146893"/>
                  <a:gd name="connsiteX17" fmla="*/ 55943 w 186244"/>
                  <a:gd name="connsiteY17" fmla="*/ 65660 h 146893"/>
                  <a:gd name="connsiteX18" fmla="*/ 55993 w 186244"/>
                  <a:gd name="connsiteY18" fmla="*/ 65116 h 146893"/>
                  <a:gd name="connsiteX19" fmla="*/ 57376 w 186244"/>
                  <a:gd name="connsiteY19" fmla="*/ 59287 h 146893"/>
                  <a:gd name="connsiteX20" fmla="*/ 57574 w 186244"/>
                  <a:gd name="connsiteY20" fmla="*/ 58843 h 146893"/>
                  <a:gd name="connsiteX21" fmla="*/ 59006 w 186244"/>
                  <a:gd name="connsiteY21" fmla="*/ 56373 h 146893"/>
                  <a:gd name="connsiteX22" fmla="*/ 57475 w 186244"/>
                  <a:gd name="connsiteY22" fmla="*/ 58348 h 146893"/>
                  <a:gd name="connsiteX23" fmla="*/ 58710 w 186244"/>
                  <a:gd name="connsiteY23" fmla="*/ 56916 h 146893"/>
                  <a:gd name="connsiteX24" fmla="*/ 57376 w 186244"/>
                  <a:gd name="connsiteY24" fmla="*/ 57706 h 146893"/>
                  <a:gd name="connsiteX25" fmla="*/ 59500 w 186244"/>
                  <a:gd name="connsiteY25" fmla="*/ 56076 h 146893"/>
                  <a:gd name="connsiteX26" fmla="*/ 61772 w 186244"/>
                  <a:gd name="connsiteY26" fmla="*/ 55434 h 146893"/>
                  <a:gd name="connsiteX27" fmla="*/ 66614 w 186244"/>
                  <a:gd name="connsiteY27" fmla="*/ 55335 h 146893"/>
                  <a:gd name="connsiteX28" fmla="*/ 72937 w 186244"/>
                  <a:gd name="connsiteY28" fmla="*/ 55533 h 146893"/>
                  <a:gd name="connsiteX29" fmla="*/ 75802 w 186244"/>
                  <a:gd name="connsiteY29" fmla="*/ 56076 h 146893"/>
                  <a:gd name="connsiteX30" fmla="*/ 90572 w 186244"/>
                  <a:gd name="connsiteY30" fmla="*/ 59979 h 146893"/>
                  <a:gd name="connsiteX31" fmla="*/ 93734 w 186244"/>
                  <a:gd name="connsiteY31" fmla="*/ 61312 h 146893"/>
                  <a:gd name="connsiteX32" fmla="*/ 100452 w 186244"/>
                  <a:gd name="connsiteY32" fmla="*/ 64918 h 146893"/>
                  <a:gd name="connsiteX33" fmla="*/ 112011 w 186244"/>
                  <a:gd name="connsiteY33" fmla="*/ 72575 h 146893"/>
                  <a:gd name="connsiteX34" fmla="*/ 138242 w 186244"/>
                  <a:gd name="connsiteY34" fmla="*/ 91347 h 146893"/>
                  <a:gd name="connsiteX35" fmla="*/ 171339 w 186244"/>
                  <a:gd name="connsiteY35" fmla="*/ 106067 h 146893"/>
                  <a:gd name="connsiteX36" fmla="*/ 185763 w 186244"/>
                  <a:gd name="connsiteY36" fmla="*/ 86061 h 146893"/>
                  <a:gd name="connsiteX37" fmla="*/ 185763 w 186244"/>
                  <a:gd name="connsiteY37" fmla="*/ 86061 h 146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86244" h="146893">
                    <a:moveTo>
                      <a:pt x="185763" y="86061"/>
                    </a:moveTo>
                    <a:cubicBezTo>
                      <a:pt x="182108" y="72180"/>
                      <a:pt x="169610" y="62004"/>
                      <a:pt x="159582" y="52519"/>
                    </a:cubicBezTo>
                    <a:cubicBezTo>
                      <a:pt x="150394" y="43776"/>
                      <a:pt x="141403" y="34637"/>
                      <a:pt x="131721" y="26486"/>
                    </a:cubicBezTo>
                    <a:cubicBezTo>
                      <a:pt x="110727" y="8802"/>
                      <a:pt x="83508" y="-2709"/>
                      <a:pt x="55549" y="552"/>
                    </a:cubicBezTo>
                    <a:cubicBezTo>
                      <a:pt x="26700" y="3911"/>
                      <a:pt x="5458" y="24609"/>
                      <a:pt x="1111" y="53408"/>
                    </a:cubicBezTo>
                    <a:cubicBezTo>
                      <a:pt x="-1013" y="67388"/>
                      <a:pt x="24" y="80380"/>
                      <a:pt x="3235" y="94212"/>
                    </a:cubicBezTo>
                    <a:cubicBezTo>
                      <a:pt x="4618" y="100239"/>
                      <a:pt x="6298" y="106265"/>
                      <a:pt x="8225" y="112143"/>
                    </a:cubicBezTo>
                    <a:cubicBezTo>
                      <a:pt x="9509" y="116095"/>
                      <a:pt x="11238" y="119899"/>
                      <a:pt x="13066" y="123653"/>
                    </a:cubicBezTo>
                    <a:cubicBezTo>
                      <a:pt x="13856" y="125185"/>
                      <a:pt x="14597" y="126667"/>
                      <a:pt x="15338" y="128198"/>
                    </a:cubicBezTo>
                    <a:cubicBezTo>
                      <a:pt x="16721" y="130865"/>
                      <a:pt x="16820" y="131211"/>
                      <a:pt x="15585" y="129285"/>
                    </a:cubicBezTo>
                    <a:cubicBezTo>
                      <a:pt x="19487" y="141190"/>
                      <a:pt x="31146" y="148550"/>
                      <a:pt x="43495" y="146575"/>
                    </a:cubicBezTo>
                    <a:cubicBezTo>
                      <a:pt x="55153" y="144697"/>
                      <a:pt x="65576" y="133928"/>
                      <a:pt x="64588" y="121430"/>
                    </a:cubicBezTo>
                    <a:cubicBezTo>
                      <a:pt x="64193" y="116244"/>
                      <a:pt x="64341" y="111057"/>
                      <a:pt x="63749" y="105919"/>
                    </a:cubicBezTo>
                    <a:cubicBezTo>
                      <a:pt x="62958" y="98905"/>
                      <a:pt x="60735" y="92483"/>
                      <a:pt x="58908" y="85715"/>
                    </a:cubicBezTo>
                    <a:cubicBezTo>
                      <a:pt x="58216" y="83146"/>
                      <a:pt x="57524" y="80577"/>
                      <a:pt x="56932" y="78009"/>
                    </a:cubicBezTo>
                    <a:cubicBezTo>
                      <a:pt x="56734" y="77169"/>
                      <a:pt x="55697" y="70007"/>
                      <a:pt x="56092" y="74255"/>
                    </a:cubicBezTo>
                    <a:cubicBezTo>
                      <a:pt x="56487" y="78206"/>
                      <a:pt x="55993" y="71488"/>
                      <a:pt x="55943" y="70698"/>
                    </a:cubicBezTo>
                    <a:cubicBezTo>
                      <a:pt x="55894" y="69018"/>
                      <a:pt x="55993" y="67339"/>
                      <a:pt x="55943" y="65660"/>
                    </a:cubicBezTo>
                    <a:cubicBezTo>
                      <a:pt x="55746" y="59485"/>
                      <a:pt x="54758" y="70698"/>
                      <a:pt x="55993" y="65116"/>
                    </a:cubicBezTo>
                    <a:cubicBezTo>
                      <a:pt x="56438" y="63140"/>
                      <a:pt x="56932" y="61263"/>
                      <a:pt x="57376" y="59287"/>
                    </a:cubicBezTo>
                    <a:cubicBezTo>
                      <a:pt x="58710" y="53557"/>
                      <a:pt x="54511" y="63733"/>
                      <a:pt x="57574" y="58843"/>
                    </a:cubicBezTo>
                    <a:cubicBezTo>
                      <a:pt x="58018" y="58003"/>
                      <a:pt x="58463" y="57163"/>
                      <a:pt x="59006" y="56373"/>
                    </a:cubicBezTo>
                    <a:cubicBezTo>
                      <a:pt x="60143" y="54594"/>
                      <a:pt x="59599" y="55236"/>
                      <a:pt x="57475" y="58348"/>
                    </a:cubicBezTo>
                    <a:cubicBezTo>
                      <a:pt x="57870" y="57854"/>
                      <a:pt x="58315" y="57410"/>
                      <a:pt x="58710" y="56916"/>
                    </a:cubicBezTo>
                    <a:cubicBezTo>
                      <a:pt x="60883" y="54841"/>
                      <a:pt x="60439" y="55088"/>
                      <a:pt x="57376" y="57706"/>
                    </a:cubicBezTo>
                    <a:cubicBezTo>
                      <a:pt x="57425" y="57212"/>
                      <a:pt x="62909" y="54397"/>
                      <a:pt x="59500" y="56076"/>
                    </a:cubicBezTo>
                    <a:cubicBezTo>
                      <a:pt x="55351" y="58101"/>
                      <a:pt x="66564" y="54594"/>
                      <a:pt x="61772" y="55434"/>
                    </a:cubicBezTo>
                    <a:cubicBezTo>
                      <a:pt x="58265" y="56076"/>
                      <a:pt x="65675" y="55335"/>
                      <a:pt x="66614" y="55335"/>
                    </a:cubicBezTo>
                    <a:cubicBezTo>
                      <a:pt x="68738" y="55335"/>
                      <a:pt x="70813" y="55384"/>
                      <a:pt x="72937" y="55533"/>
                    </a:cubicBezTo>
                    <a:cubicBezTo>
                      <a:pt x="67207" y="55187"/>
                      <a:pt x="74517" y="55829"/>
                      <a:pt x="75802" y="56076"/>
                    </a:cubicBezTo>
                    <a:cubicBezTo>
                      <a:pt x="80791" y="57064"/>
                      <a:pt x="85731" y="58447"/>
                      <a:pt x="90572" y="59979"/>
                    </a:cubicBezTo>
                    <a:cubicBezTo>
                      <a:pt x="95462" y="61510"/>
                      <a:pt x="88794" y="58645"/>
                      <a:pt x="93734" y="61312"/>
                    </a:cubicBezTo>
                    <a:cubicBezTo>
                      <a:pt x="95957" y="62547"/>
                      <a:pt x="98278" y="63634"/>
                      <a:pt x="100452" y="64918"/>
                    </a:cubicBezTo>
                    <a:cubicBezTo>
                      <a:pt x="104453" y="67240"/>
                      <a:pt x="108257" y="69908"/>
                      <a:pt x="112011" y="72575"/>
                    </a:cubicBezTo>
                    <a:cubicBezTo>
                      <a:pt x="120804" y="78799"/>
                      <a:pt x="129498" y="85073"/>
                      <a:pt x="138242" y="91347"/>
                    </a:cubicBezTo>
                    <a:cubicBezTo>
                      <a:pt x="148418" y="98658"/>
                      <a:pt x="158495" y="105178"/>
                      <a:pt x="171339" y="106067"/>
                    </a:cubicBezTo>
                    <a:cubicBezTo>
                      <a:pt x="181811" y="106710"/>
                      <a:pt x="188085" y="94953"/>
                      <a:pt x="185763" y="86061"/>
                    </a:cubicBezTo>
                    <a:lnTo>
                      <a:pt x="185763" y="86061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5" name="任意多边形: 形状 374"/>
              <p:cNvSpPr/>
              <p:nvPr/>
            </p:nvSpPr>
            <p:spPr>
              <a:xfrm>
                <a:off x="4374070" y="5894483"/>
                <a:ext cx="203177" cy="170038"/>
              </a:xfrm>
              <a:custGeom>
                <a:avLst/>
                <a:gdLst>
                  <a:gd name="connsiteX0" fmla="*/ 185830 w 203177"/>
                  <a:gd name="connsiteY0" fmla="*/ 169932 h 170038"/>
                  <a:gd name="connsiteX1" fmla="*/ 202674 w 203177"/>
                  <a:gd name="connsiteY1" fmla="*/ 139552 h 170038"/>
                  <a:gd name="connsiteX2" fmla="*/ 188596 w 203177"/>
                  <a:gd name="connsiteY2" fmla="*/ 103392 h 170038"/>
                  <a:gd name="connsiteX3" fmla="*/ 153523 w 203177"/>
                  <a:gd name="connsiteY3" fmla="*/ 46386 h 170038"/>
                  <a:gd name="connsiteX4" fmla="*/ 93355 w 203177"/>
                  <a:gd name="connsiteY4" fmla="*/ 3557 h 170038"/>
                  <a:gd name="connsiteX5" fmla="*/ 7896 w 203177"/>
                  <a:gd name="connsiteY5" fmla="*/ 35519 h 170038"/>
                  <a:gd name="connsiteX6" fmla="*/ 683 w 203177"/>
                  <a:gd name="connsiteY6" fmla="*/ 86893 h 170038"/>
                  <a:gd name="connsiteX7" fmla="*/ 8834 w 203177"/>
                  <a:gd name="connsiteY7" fmla="*/ 118607 h 170038"/>
                  <a:gd name="connsiteX8" fmla="*/ 18022 w 203177"/>
                  <a:gd name="connsiteY8" fmla="*/ 129771 h 170038"/>
                  <a:gd name="connsiteX9" fmla="*/ 20245 w 203177"/>
                  <a:gd name="connsiteY9" fmla="*/ 132043 h 170038"/>
                  <a:gd name="connsiteX10" fmla="*/ 25185 w 203177"/>
                  <a:gd name="connsiteY10" fmla="*/ 135995 h 170038"/>
                  <a:gd name="connsiteX11" fmla="*/ 49539 w 203177"/>
                  <a:gd name="connsiteY11" fmla="*/ 135403 h 170038"/>
                  <a:gd name="connsiteX12" fmla="*/ 52552 w 203177"/>
                  <a:gd name="connsiteY12" fmla="*/ 132784 h 170038"/>
                  <a:gd name="connsiteX13" fmla="*/ 57344 w 203177"/>
                  <a:gd name="connsiteY13" fmla="*/ 126313 h 170038"/>
                  <a:gd name="connsiteX14" fmla="*/ 62432 w 203177"/>
                  <a:gd name="connsiteY14" fmla="*/ 119348 h 170038"/>
                  <a:gd name="connsiteX15" fmla="*/ 69446 w 203177"/>
                  <a:gd name="connsiteY15" fmla="*/ 88079 h 170038"/>
                  <a:gd name="connsiteX16" fmla="*/ 68656 w 203177"/>
                  <a:gd name="connsiteY16" fmla="*/ 68714 h 170038"/>
                  <a:gd name="connsiteX17" fmla="*/ 68853 w 203177"/>
                  <a:gd name="connsiteY17" fmla="*/ 67578 h 170038"/>
                  <a:gd name="connsiteX18" fmla="*/ 67915 w 203177"/>
                  <a:gd name="connsiteY18" fmla="*/ 69900 h 170038"/>
                  <a:gd name="connsiteX19" fmla="*/ 70138 w 203177"/>
                  <a:gd name="connsiteY19" fmla="*/ 66245 h 170038"/>
                  <a:gd name="connsiteX20" fmla="*/ 68952 w 203177"/>
                  <a:gd name="connsiteY20" fmla="*/ 68319 h 170038"/>
                  <a:gd name="connsiteX21" fmla="*/ 68755 w 203177"/>
                  <a:gd name="connsiteY21" fmla="*/ 68171 h 170038"/>
                  <a:gd name="connsiteX22" fmla="*/ 68804 w 203177"/>
                  <a:gd name="connsiteY22" fmla="*/ 68270 h 170038"/>
                  <a:gd name="connsiteX23" fmla="*/ 72558 w 203177"/>
                  <a:gd name="connsiteY23" fmla="*/ 66047 h 170038"/>
                  <a:gd name="connsiteX24" fmla="*/ 70583 w 203177"/>
                  <a:gd name="connsiteY24" fmla="*/ 67133 h 170038"/>
                  <a:gd name="connsiteX25" fmla="*/ 75671 w 203177"/>
                  <a:gd name="connsiteY25" fmla="*/ 65850 h 170038"/>
                  <a:gd name="connsiteX26" fmla="*/ 72015 w 203177"/>
                  <a:gd name="connsiteY26" fmla="*/ 66541 h 170038"/>
                  <a:gd name="connsiteX27" fmla="*/ 77251 w 203177"/>
                  <a:gd name="connsiteY27" fmla="*/ 66195 h 170038"/>
                  <a:gd name="connsiteX28" fmla="*/ 87674 w 203177"/>
                  <a:gd name="connsiteY28" fmla="*/ 66343 h 170038"/>
                  <a:gd name="connsiteX29" fmla="*/ 89848 w 203177"/>
                  <a:gd name="connsiteY29" fmla="*/ 66590 h 170038"/>
                  <a:gd name="connsiteX30" fmla="*/ 93355 w 203177"/>
                  <a:gd name="connsiteY30" fmla="*/ 67479 h 170038"/>
                  <a:gd name="connsiteX31" fmla="*/ 100320 w 203177"/>
                  <a:gd name="connsiteY31" fmla="*/ 70838 h 170038"/>
                  <a:gd name="connsiteX32" fmla="*/ 106940 w 203177"/>
                  <a:gd name="connsiteY32" fmla="*/ 74691 h 170038"/>
                  <a:gd name="connsiteX33" fmla="*/ 106841 w 203177"/>
                  <a:gd name="connsiteY33" fmla="*/ 74346 h 170038"/>
                  <a:gd name="connsiteX34" fmla="*/ 110348 w 203177"/>
                  <a:gd name="connsiteY34" fmla="*/ 77112 h 170038"/>
                  <a:gd name="connsiteX35" fmla="*/ 121858 w 203177"/>
                  <a:gd name="connsiteY35" fmla="*/ 87733 h 170038"/>
                  <a:gd name="connsiteX36" fmla="*/ 132429 w 203177"/>
                  <a:gd name="connsiteY36" fmla="*/ 99490 h 170038"/>
                  <a:gd name="connsiteX37" fmla="*/ 134356 w 203177"/>
                  <a:gd name="connsiteY37" fmla="*/ 101811 h 170038"/>
                  <a:gd name="connsiteX38" fmla="*/ 139988 w 203177"/>
                  <a:gd name="connsiteY38" fmla="*/ 109172 h 170038"/>
                  <a:gd name="connsiteX39" fmla="*/ 158710 w 203177"/>
                  <a:gd name="connsiteY39" fmla="*/ 136144 h 170038"/>
                  <a:gd name="connsiteX40" fmla="*/ 182816 w 203177"/>
                  <a:gd name="connsiteY40" fmla="*/ 167067 h 170038"/>
                  <a:gd name="connsiteX41" fmla="*/ 179112 w 203177"/>
                  <a:gd name="connsiteY41" fmla="*/ 162473 h 170038"/>
                  <a:gd name="connsiteX42" fmla="*/ 183014 w 203177"/>
                  <a:gd name="connsiteY42" fmla="*/ 168994 h 170038"/>
                  <a:gd name="connsiteX43" fmla="*/ 185830 w 203177"/>
                  <a:gd name="connsiteY43" fmla="*/ 169932 h 170038"/>
                  <a:gd name="connsiteX44" fmla="*/ 185830 w 203177"/>
                  <a:gd name="connsiteY44" fmla="*/ 169932 h 17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203177" h="170038">
                    <a:moveTo>
                      <a:pt x="185830" y="169932"/>
                    </a:moveTo>
                    <a:cubicBezTo>
                      <a:pt x="198969" y="165684"/>
                      <a:pt x="205046" y="152593"/>
                      <a:pt x="202674" y="139552"/>
                    </a:cubicBezTo>
                    <a:cubicBezTo>
                      <a:pt x="200303" y="126708"/>
                      <a:pt x="194227" y="115050"/>
                      <a:pt x="188596" y="103392"/>
                    </a:cubicBezTo>
                    <a:cubicBezTo>
                      <a:pt x="178765" y="83040"/>
                      <a:pt x="167997" y="63824"/>
                      <a:pt x="153523" y="46386"/>
                    </a:cubicBezTo>
                    <a:cubicBezTo>
                      <a:pt x="137864" y="27516"/>
                      <a:pt x="116721" y="11462"/>
                      <a:pt x="93355" y="3557"/>
                    </a:cubicBezTo>
                    <a:cubicBezTo>
                      <a:pt x="62333" y="-6915"/>
                      <a:pt x="23851" y="6324"/>
                      <a:pt x="7896" y="35519"/>
                    </a:cubicBezTo>
                    <a:cubicBezTo>
                      <a:pt x="-848" y="51524"/>
                      <a:pt x="-650" y="69258"/>
                      <a:pt x="683" y="86893"/>
                    </a:cubicBezTo>
                    <a:cubicBezTo>
                      <a:pt x="1523" y="97761"/>
                      <a:pt x="2857" y="109271"/>
                      <a:pt x="8834" y="118607"/>
                    </a:cubicBezTo>
                    <a:cubicBezTo>
                      <a:pt x="11403" y="122609"/>
                      <a:pt x="14713" y="126363"/>
                      <a:pt x="18022" y="129771"/>
                    </a:cubicBezTo>
                    <a:cubicBezTo>
                      <a:pt x="18714" y="130512"/>
                      <a:pt x="19504" y="131303"/>
                      <a:pt x="20245" y="132043"/>
                    </a:cubicBezTo>
                    <a:cubicBezTo>
                      <a:pt x="21036" y="132784"/>
                      <a:pt x="27853" y="138317"/>
                      <a:pt x="25185" y="135995"/>
                    </a:cubicBezTo>
                    <a:cubicBezTo>
                      <a:pt x="32200" y="142022"/>
                      <a:pt x="42919" y="142466"/>
                      <a:pt x="49539" y="135403"/>
                    </a:cubicBezTo>
                    <a:cubicBezTo>
                      <a:pt x="46723" y="137428"/>
                      <a:pt x="47711" y="136539"/>
                      <a:pt x="52552" y="132784"/>
                    </a:cubicBezTo>
                    <a:cubicBezTo>
                      <a:pt x="54182" y="130611"/>
                      <a:pt x="55763" y="128487"/>
                      <a:pt x="57344" y="126313"/>
                    </a:cubicBezTo>
                    <a:cubicBezTo>
                      <a:pt x="52947" y="132043"/>
                      <a:pt x="61394" y="121126"/>
                      <a:pt x="62432" y="119348"/>
                    </a:cubicBezTo>
                    <a:cubicBezTo>
                      <a:pt x="68261" y="109814"/>
                      <a:pt x="69496" y="98996"/>
                      <a:pt x="69446" y="88079"/>
                    </a:cubicBezTo>
                    <a:cubicBezTo>
                      <a:pt x="69397" y="81657"/>
                      <a:pt x="69100" y="75087"/>
                      <a:pt x="68656" y="68714"/>
                    </a:cubicBezTo>
                    <a:cubicBezTo>
                      <a:pt x="68162" y="60959"/>
                      <a:pt x="67421" y="74593"/>
                      <a:pt x="68853" y="67578"/>
                    </a:cubicBezTo>
                    <a:cubicBezTo>
                      <a:pt x="69990" y="64022"/>
                      <a:pt x="69644" y="64812"/>
                      <a:pt x="67915" y="69900"/>
                    </a:cubicBezTo>
                    <a:cubicBezTo>
                      <a:pt x="68557" y="68616"/>
                      <a:pt x="69348" y="67430"/>
                      <a:pt x="70138" y="66245"/>
                    </a:cubicBezTo>
                    <a:cubicBezTo>
                      <a:pt x="66927" y="70394"/>
                      <a:pt x="66532" y="71085"/>
                      <a:pt x="68952" y="68319"/>
                    </a:cubicBezTo>
                    <a:cubicBezTo>
                      <a:pt x="71076" y="66343"/>
                      <a:pt x="70978" y="66294"/>
                      <a:pt x="68755" y="68171"/>
                    </a:cubicBezTo>
                    <a:cubicBezTo>
                      <a:pt x="66433" y="69949"/>
                      <a:pt x="66433" y="69999"/>
                      <a:pt x="68804" y="68270"/>
                    </a:cubicBezTo>
                    <a:cubicBezTo>
                      <a:pt x="70039" y="67479"/>
                      <a:pt x="71274" y="66738"/>
                      <a:pt x="72558" y="66047"/>
                    </a:cubicBezTo>
                    <a:cubicBezTo>
                      <a:pt x="67816" y="68072"/>
                      <a:pt x="67174" y="68418"/>
                      <a:pt x="70583" y="67133"/>
                    </a:cubicBezTo>
                    <a:cubicBezTo>
                      <a:pt x="72262" y="66590"/>
                      <a:pt x="73942" y="66146"/>
                      <a:pt x="75671" y="65850"/>
                    </a:cubicBezTo>
                    <a:cubicBezTo>
                      <a:pt x="74436" y="66096"/>
                      <a:pt x="73250" y="66294"/>
                      <a:pt x="72015" y="66541"/>
                    </a:cubicBezTo>
                    <a:cubicBezTo>
                      <a:pt x="73744" y="66442"/>
                      <a:pt x="75522" y="66343"/>
                      <a:pt x="77251" y="66195"/>
                    </a:cubicBezTo>
                    <a:cubicBezTo>
                      <a:pt x="80759" y="65997"/>
                      <a:pt x="84167" y="66195"/>
                      <a:pt x="87674" y="66343"/>
                    </a:cubicBezTo>
                    <a:cubicBezTo>
                      <a:pt x="95331" y="66639"/>
                      <a:pt x="82290" y="64466"/>
                      <a:pt x="89848" y="66590"/>
                    </a:cubicBezTo>
                    <a:cubicBezTo>
                      <a:pt x="91528" y="67035"/>
                      <a:pt x="100568" y="68566"/>
                      <a:pt x="93355" y="67479"/>
                    </a:cubicBezTo>
                    <a:cubicBezTo>
                      <a:pt x="95578" y="67825"/>
                      <a:pt x="98345" y="69752"/>
                      <a:pt x="100320" y="70838"/>
                    </a:cubicBezTo>
                    <a:cubicBezTo>
                      <a:pt x="102593" y="72024"/>
                      <a:pt x="104717" y="73457"/>
                      <a:pt x="106940" y="74691"/>
                    </a:cubicBezTo>
                    <a:cubicBezTo>
                      <a:pt x="109410" y="76371"/>
                      <a:pt x="109410" y="76273"/>
                      <a:pt x="106841" y="74346"/>
                    </a:cubicBezTo>
                    <a:cubicBezTo>
                      <a:pt x="108027" y="75235"/>
                      <a:pt x="109212" y="76174"/>
                      <a:pt x="110348" y="77112"/>
                    </a:cubicBezTo>
                    <a:cubicBezTo>
                      <a:pt x="114399" y="80422"/>
                      <a:pt x="118203" y="83978"/>
                      <a:pt x="121858" y="87733"/>
                    </a:cubicBezTo>
                    <a:cubicBezTo>
                      <a:pt x="125563" y="91487"/>
                      <a:pt x="128972" y="95538"/>
                      <a:pt x="132429" y="99490"/>
                    </a:cubicBezTo>
                    <a:cubicBezTo>
                      <a:pt x="135986" y="103541"/>
                      <a:pt x="131293" y="97860"/>
                      <a:pt x="134356" y="101811"/>
                    </a:cubicBezTo>
                    <a:cubicBezTo>
                      <a:pt x="136233" y="104232"/>
                      <a:pt x="138160" y="106702"/>
                      <a:pt x="139988" y="109172"/>
                    </a:cubicBezTo>
                    <a:cubicBezTo>
                      <a:pt x="146508" y="117965"/>
                      <a:pt x="152782" y="126956"/>
                      <a:pt x="158710" y="136144"/>
                    </a:cubicBezTo>
                    <a:cubicBezTo>
                      <a:pt x="166070" y="147554"/>
                      <a:pt x="169874" y="160892"/>
                      <a:pt x="182816" y="167067"/>
                    </a:cubicBezTo>
                    <a:cubicBezTo>
                      <a:pt x="181581" y="165536"/>
                      <a:pt x="180346" y="164005"/>
                      <a:pt x="179112" y="162473"/>
                    </a:cubicBezTo>
                    <a:cubicBezTo>
                      <a:pt x="180198" y="165042"/>
                      <a:pt x="181285" y="166820"/>
                      <a:pt x="183014" y="168994"/>
                    </a:cubicBezTo>
                    <a:cubicBezTo>
                      <a:pt x="183804" y="169734"/>
                      <a:pt x="184742" y="170278"/>
                      <a:pt x="185830" y="169932"/>
                    </a:cubicBezTo>
                    <a:lnTo>
                      <a:pt x="185830" y="169932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6" name="任意多边形: 形状 375"/>
              <p:cNvSpPr/>
              <p:nvPr/>
            </p:nvSpPr>
            <p:spPr>
              <a:xfrm>
                <a:off x="4271869" y="6155506"/>
                <a:ext cx="127275" cy="116677"/>
              </a:xfrm>
              <a:custGeom>
                <a:avLst/>
                <a:gdLst>
                  <a:gd name="connsiteX0" fmla="*/ 37 w 127275"/>
                  <a:gd name="connsiteY0" fmla="*/ 20303 h 116677"/>
                  <a:gd name="connsiteX1" fmla="*/ 7151 w 127275"/>
                  <a:gd name="connsiteY1" fmla="*/ 36505 h 116677"/>
                  <a:gd name="connsiteX2" fmla="*/ 11992 w 127275"/>
                  <a:gd name="connsiteY2" fmla="*/ 41593 h 116677"/>
                  <a:gd name="connsiteX3" fmla="*/ 22217 w 127275"/>
                  <a:gd name="connsiteY3" fmla="*/ 51227 h 116677"/>
                  <a:gd name="connsiteX4" fmla="*/ 43706 w 127275"/>
                  <a:gd name="connsiteY4" fmla="*/ 70640 h 116677"/>
                  <a:gd name="connsiteX5" fmla="*/ 63910 w 127275"/>
                  <a:gd name="connsiteY5" fmla="*/ 90399 h 116677"/>
                  <a:gd name="connsiteX6" fmla="*/ 89004 w 127275"/>
                  <a:gd name="connsiteY6" fmla="*/ 113469 h 116677"/>
                  <a:gd name="connsiteX7" fmla="*/ 120372 w 127275"/>
                  <a:gd name="connsiteY7" fmla="*/ 108628 h 116677"/>
                  <a:gd name="connsiteX8" fmla="*/ 123682 w 127275"/>
                  <a:gd name="connsiteY8" fmla="*/ 77012 h 116677"/>
                  <a:gd name="connsiteX9" fmla="*/ 111480 w 127275"/>
                  <a:gd name="connsiteY9" fmla="*/ 62045 h 116677"/>
                  <a:gd name="connsiteX10" fmla="*/ 100465 w 127275"/>
                  <a:gd name="connsiteY10" fmla="*/ 51967 h 116677"/>
                  <a:gd name="connsiteX11" fmla="*/ 78235 w 127275"/>
                  <a:gd name="connsiteY11" fmla="*/ 33245 h 116677"/>
                  <a:gd name="connsiteX12" fmla="*/ 51708 w 127275"/>
                  <a:gd name="connsiteY12" fmla="*/ 13634 h 116677"/>
                  <a:gd name="connsiteX13" fmla="*/ 14165 w 127275"/>
                  <a:gd name="connsiteY13" fmla="*/ 790 h 116677"/>
                  <a:gd name="connsiteX14" fmla="*/ 37 w 127275"/>
                  <a:gd name="connsiteY14" fmla="*/ 20303 h 116677"/>
                  <a:gd name="connsiteX15" fmla="*/ 37 w 127275"/>
                  <a:gd name="connsiteY15" fmla="*/ 20303 h 11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7275" h="116677">
                    <a:moveTo>
                      <a:pt x="37" y="20303"/>
                    </a:moveTo>
                    <a:cubicBezTo>
                      <a:pt x="482" y="27021"/>
                      <a:pt x="2705" y="31664"/>
                      <a:pt x="7151" y="36505"/>
                    </a:cubicBezTo>
                    <a:cubicBezTo>
                      <a:pt x="8731" y="38235"/>
                      <a:pt x="10362" y="39865"/>
                      <a:pt x="11992" y="41593"/>
                    </a:cubicBezTo>
                    <a:cubicBezTo>
                      <a:pt x="15252" y="45052"/>
                      <a:pt x="18661" y="48114"/>
                      <a:pt x="22217" y="51227"/>
                    </a:cubicBezTo>
                    <a:cubicBezTo>
                      <a:pt x="29479" y="57599"/>
                      <a:pt x="36642" y="64070"/>
                      <a:pt x="43706" y="70640"/>
                    </a:cubicBezTo>
                    <a:cubicBezTo>
                      <a:pt x="50621" y="77062"/>
                      <a:pt x="57340" y="83632"/>
                      <a:pt x="63910" y="90399"/>
                    </a:cubicBezTo>
                    <a:cubicBezTo>
                      <a:pt x="71814" y="98550"/>
                      <a:pt x="79223" y="107442"/>
                      <a:pt x="89004" y="113469"/>
                    </a:cubicBezTo>
                    <a:cubicBezTo>
                      <a:pt x="98390" y="119248"/>
                      <a:pt x="113111" y="116976"/>
                      <a:pt x="120372" y="108628"/>
                    </a:cubicBezTo>
                    <a:cubicBezTo>
                      <a:pt x="128276" y="99587"/>
                      <a:pt x="129412" y="87534"/>
                      <a:pt x="123682" y="77012"/>
                    </a:cubicBezTo>
                    <a:cubicBezTo>
                      <a:pt x="120965" y="72023"/>
                      <a:pt x="115680" y="66194"/>
                      <a:pt x="111480" y="62045"/>
                    </a:cubicBezTo>
                    <a:cubicBezTo>
                      <a:pt x="107973" y="58537"/>
                      <a:pt x="104170" y="55277"/>
                      <a:pt x="100465" y="51967"/>
                    </a:cubicBezTo>
                    <a:cubicBezTo>
                      <a:pt x="93203" y="45546"/>
                      <a:pt x="85793" y="39272"/>
                      <a:pt x="78235" y="33245"/>
                    </a:cubicBezTo>
                    <a:cubicBezTo>
                      <a:pt x="69640" y="26379"/>
                      <a:pt x="60797" y="19809"/>
                      <a:pt x="51708" y="13634"/>
                    </a:cubicBezTo>
                    <a:cubicBezTo>
                      <a:pt x="41186" y="6422"/>
                      <a:pt x="27206" y="-2766"/>
                      <a:pt x="14165" y="790"/>
                    </a:cubicBezTo>
                    <a:cubicBezTo>
                      <a:pt x="6015" y="3063"/>
                      <a:pt x="-556" y="11855"/>
                      <a:pt x="37" y="20303"/>
                    </a:cubicBezTo>
                    <a:lnTo>
                      <a:pt x="37" y="20303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7" name="任意多边形: 形状 376"/>
              <p:cNvSpPr/>
              <p:nvPr/>
            </p:nvSpPr>
            <p:spPr>
              <a:xfrm>
                <a:off x="4270870" y="6377494"/>
                <a:ext cx="139612" cy="107390"/>
              </a:xfrm>
              <a:custGeom>
                <a:avLst/>
                <a:gdLst>
                  <a:gd name="connsiteX0" fmla="*/ 2123 w 139612"/>
                  <a:gd name="connsiteY0" fmla="*/ 24907 h 107390"/>
                  <a:gd name="connsiteX1" fmla="*/ 3209 w 139612"/>
                  <a:gd name="connsiteY1" fmla="*/ 27525 h 107390"/>
                  <a:gd name="connsiteX2" fmla="*/ 7359 w 139612"/>
                  <a:gd name="connsiteY2" fmla="*/ 32168 h 107390"/>
                  <a:gd name="connsiteX3" fmla="*/ 13188 w 139612"/>
                  <a:gd name="connsiteY3" fmla="*/ 36960 h 107390"/>
                  <a:gd name="connsiteX4" fmla="*/ 26773 w 139612"/>
                  <a:gd name="connsiteY4" fmla="*/ 45160 h 107390"/>
                  <a:gd name="connsiteX5" fmla="*/ 50188 w 139612"/>
                  <a:gd name="connsiteY5" fmla="*/ 59683 h 107390"/>
                  <a:gd name="connsiteX6" fmla="*/ 56017 w 139612"/>
                  <a:gd name="connsiteY6" fmla="*/ 63784 h 107390"/>
                  <a:gd name="connsiteX7" fmla="*/ 57498 w 139612"/>
                  <a:gd name="connsiteY7" fmla="*/ 64920 h 107390"/>
                  <a:gd name="connsiteX8" fmla="*/ 68515 w 139612"/>
                  <a:gd name="connsiteY8" fmla="*/ 73811 h 107390"/>
                  <a:gd name="connsiteX9" fmla="*/ 88867 w 139612"/>
                  <a:gd name="connsiteY9" fmla="*/ 92287 h 107390"/>
                  <a:gd name="connsiteX10" fmla="*/ 104625 w 139612"/>
                  <a:gd name="connsiteY10" fmla="*/ 104933 h 107390"/>
                  <a:gd name="connsiteX11" fmla="*/ 131349 w 139612"/>
                  <a:gd name="connsiteY11" fmla="*/ 102413 h 107390"/>
                  <a:gd name="connsiteX12" fmla="*/ 138512 w 139612"/>
                  <a:gd name="connsiteY12" fmla="*/ 75688 h 107390"/>
                  <a:gd name="connsiteX13" fmla="*/ 124977 w 139612"/>
                  <a:gd name="connsiteY13" fmla="*/ 56868 h 107390"/>
                  <a:gd name="connsiteX14" fmla="*/ 77307 w 139612"/>
                  <a:gd name="connsiteY14" fmla="*/ 21399 h 107390"/>
                  <a:gd name="connsiteX15" fmla="*/ 50188 w 139612"/>
                  <a:gd name="connsiteY15" fmla="*/ 8062 h 107390"/>
                  <a:gd name="connsiteX16" fmla="*/ 31663 w 139612"/>
                  <a:gd name="connsiteY16" fmla="*/ 1393 h 107390"/>
                  <a:gd name="connsiteX17" fmla="*/ 21290 w 139612"/>
                  <a:gd name="connsiteY17" fmla="*/ 158 h 107390"/>
                  <a:gd name="connsiteX18" fmla="*/ 18029 w 139612"/>
                  <a:gd name="connsiteY18" fmla="*/ 10 h 107390"/>
                  <a:gd name="connsiteX19" fmla="*/ 13238 w 139612"/>
                  <a:gd name="connsiteY19" fmla="*/ 751 h 107390"/>
                  <a:gd name="connsiteX20" fmla="*/ 10669 w 139612"/>
                  <a:gd name="connsiteY20" fmla="*/ 2035 h 107390"/>
                  <a:gd name="connsiteX21" fmla="*/ 2123 w 139612"/>
                  <a:gd name="connsiteY21" fmla="*/ 24907 h 107390"/>
                  <a:gd name="connsiteX22" fmla="*/ 2123 w 139612"/>
                  <a:gd name="connsiteY22" fmla="*/ 24907 h 107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9612" h="107390">
                    <a:moveTo>
                      <a:pt x="2123" y="24907"/>
                    </a:moveTo>
                    <a:cubicBezTo>
                      <a:pt x="-347" y="20164"/>
                      <a:pt x="3012" y="27229"/>
                      <a:pt x="3209" y="27525"/>
                    </a:cubicBezTo>
                    <a:cubicBezTo>
                      <a:pt x="4296" y="29304"/>
                      <a:pt x="5877" y="30785"/>
                      <a:pt x="7359" y="32168"/>
                    </a:cubicBezTo>
                    <a:cubicBezTo>
                      <a:pt x="9236" y="33848"/>
                      <a:pt x="11163" y="35478"/>
                      <a:pt x="13188" y="36960"/>
                    </a:cubicBezTo>
                    <a:cubicBezTo>
                      <a:pt x="17387" y="40072"/>
                      <a:pt x="22179" y="42641"/>
                      <a:pt x="26773" y="45160"/>
                    </a:cubicBezTo>
                    <a:cubicBezTo>
                      <a:pt x="34825" y="49606"/>
                      <a:pt x="42580" y="54497"/>
                      <a:pt x="50188" y="59683"/>
                    </a:cubicBezTo>
                    <a:cubicBezTo>
                      <a:pt x="52164" y="61017"/>
                      <a:pt x="54090" y="62400"/>
                      <a:pt x="56017" y="63784"/>
                    </a:cubicBezTo>
                    <a:cubicBezTo>
                      <a:pt x="59524" y="66254"/>
                      <a:pt x="52756" y="61314"/>
                      <a:pt x="57498" y="64920"/>
                    </a:cubicBezTo>
                    <a:cubicBezTo>
                      <a:pt x="61253" y="67785"/>
                      <a:pt x="64908" y="70748"/>
                      <a:pt x="68515" y="73811"/>
                    </a:cubicBezTo>
                    <a:cubicBezTo>
                      <a:pt x="75480" y="79739"/>
                      <a:pt x="82346" y="85914"/>
                      <a:pt x="88867" y="92287"/>
                    </a:cubicBezTo>
                    <a:cubicBezTo>
                      <a:pt x="93807" y="97128"/>
                      <a:pt x="97956" y="102314"/>
                      <a:pt x="104625" y="104933"/>
                    </a:cubicBezTo>
                    <a:cubicBezTo>
                      <a:pt x="113517" y="108440"/>
                      <a:pt x="123643" y="108687"/>
                      <a:pt x="131349" y="102413"/>
                    </a:cubicBezTo>
                    <a:cubicBezTo>
                      <a:pt x="139204" y="96041"/>
                      <a:pt x="141130" y="85173"/>
                      <a:pt x="138512" y="75688"/>
                    </a:cubicBezTo>
                    <a:cubicBezTo>
                      <a:pt x="136339" y="67785"/>
                      <a:pt x="130658" y="62351"/>
                      <a:pt x="124977" y="56868"/>
                    </a:cubicBezTo>
                    <a:cubicBezTo>
                      <a:pt x="110701" y="43085"/>
                      <a:pt x="94449" y="31378"/>
                      <a:pt x="77307" y="21399"/>
                    </a:cubicBezTo>
                    <a:cubicBezTo>
                      <a:pt x="68613" y="16361"/>
                      <a:pt x="59475" y="11965"/>
                      <a:pt x="50188" y="8062"/>
                    </a:cubicBezTo>
                    <a:cubicBezTo>
                      <a:pt x="44112" y="5493"/>
                      <a:pt x="37986" y="3073"/>
                      <a:pt x="31663" y="1393"/>
                    </a:cubicBezTo>
                    <a:cubicBezTo>
                      <a:pt x="28255" y="504"/>
                      <a:pt x="24797" y="306"/>
                      <a:pt x="21290" y="158"/>
                    </a:cubicBezTo>
                    <a:cubicBezTo>
                      <a:pt x="20252" y="109"/>
                      <a:pt x="19067" y="-39"/>
                      <a:pt x="18029" y="10"/>
                    </a:cubicBezTo>
                    <a:cubicBezTo>
                      <a:pt x="16448" y="257"/>
                      <a:pt x="14818" y="504"/>
                      <a:pt x="13238" y="751"/>
                    </a:cubicBezTo>
                    <a:cubicBezTo>
                      <a:pt x="8396" y="2825"/>
                      <a:pt x="7507" y="3270"/>
                      <a:pt x="10669" y="2035"/>
                    </a:cubicBezTo>
                    <a:cubicBezTo>
                      <a:pt x="1085" y="5938"/>
                      <a:pt x="-2768" y="15571"/>
                      <a:pt x="2123" y="24907"/>
                    </a:cubicBezTo>
                    <a:lnTo>
                      <a:pt x="2123" y="24907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8" name="任意多边形: 形状 377"/>
              <p:cNvSpPr/>
              <p:nvPr/>
            </p:nvSpPr>
            <p:spPr>
              <a:xfrm>
                <a:off x="4477977" y="6071904"/>
                <a:ext cx="90914" cy="184106"/>
              </a:xfrm>
              <a:custGeom>
                <a:avLst/>
                <a:gdLst>
                  <a:gd name="connsiteX0" fmla="*/ 514 w 90914"/>
                  <a:gd name="connsiteY0" fmla="*/ 16865 h 184106"/>
                  <a:gd name="connsiteX1" fmla="*/ 415 w 90914"/>
                  <a:gd name="connsiteY1" fmla="*/ 16124 h 184106"/>
                  <a:gd name="connsiteX2" fmla="*/ 1403 w 90914"/>
                  <a:gd name="connsiteY2" fmla="*/ 21903 h 184106"/>
                  <a:gd name="connsiteX3" fmla="*/ 1848 w 90914"/>
                  <a:gd name="connsiteY3" fmla="*/ 22249 h 184106"/>
                  <a:gd name="connsiteX4" fmla="*/ 2045 w 90914"/>
                  <a:gd name="connsiteY4" fmla="*/ 26498 h 184106"/>
                  <a:gd name="connsiteX5" fmla="*/ 8170 w 90914"/>
                  <a:gd name="connsiteY5" fmla="*/ 50900 h 184106"/>
                  <a:gd name="connsiteX6" fmla="*/ 8862 w 90914"/>
                  <a:gd name="connsiteY6" fmla="*/ 52234 h 184106"/>
                  <a:gd name="connsiteX7" fmla="*/ 10789 w 90914"/>
                  <a:gd name="connsiteY7" fmla="*/ 61719 h 184106"/>
                  <a:gd name="connsiteX8" fmla="*/ 14098 w 90914"/>
                  <a:gd name="connsiteY8" fmla="*/ 72389 h 184106"/>
                  <a:gd name="connsiteX9" fmla="*/ 20372 w 90914"/>
                  <a:gd name="connsiteY9" fmla="*/ 93828 h 184106"/>
                  <a:gd name="connsiteX10" fmla="*/ 31734 w 90914"/>
                  <a:gd name="connsiteY10" fmla="*/ 137151 h 184106"/>
                  <a:gd name="connsiteX11" fmla="*/ 34253 w 90914"/>
                  <a:gd name="connsiteY11" fmla="*/ 148067 h 184106"/>
                  <a:gd name="connsiteX12" fmla="*/ 38699 w 90914"/>
                  <a:gd name="connsiteY12" fmla="*/ 157157 h 184106"/>
                  <a:gd name="connsiteX13" fmla="*/ 39045 w 90914"/>
                  <a:gd name="connsiteY13" fmla="*/ 158244 h 184106"/>
                  <a:gd name="connsiteX14" fmla="*/ 57421 w 90914"/>
                  <a:gd name="connsiteY14" fmla="*/ 181362 h 184106"/>
                  <a:gd name="connsiteX15" fmla="*/ 83800 w 90914"/>
                  <a:gd name="connsiteY15" fmla="*/ 173754 h 184106"/>
                  <a:gd name="connsiteX16" fmla="*/ 90419 w 90914"/>
                  <a:gd name="connsiteY16" fmla="*/ 144461 h 184106"/>
                  <a:gd name="connsiteX17" fmla="*/ 90913 w 90914"/>
                  <a:gd name="connsiteY17" fmla="*/ 138929 h 184106"/>
                  <a:gd name="connsiteX18" fmla="*/ 88789 w 90914"/>
                  <a:gd name="connsiteY18" fmla="*/ 127172 h 184106"/>
                  <a:gd name="connsiteX19" fmla="*/ 85874 w 90914"/>
                  <a:gd name="connsiteY19" fmla="*/ 114921 h 184106"/>
                  <a:gd name="connsiteX20" fmla="*/ 69919 w 90914"/>
                  <a:gd name="connsiteY20" fmla="*/ 67152 h 184106"/>
                  <a:gd name="connsiteX21" fmla="*/ 58360 w 90914"/>
                  <a:gd name="connsiteY21" fmla="*/ 41762 h 184106"/>
                  <a:gd name="connsiteX22" fmla="*/ 52382 w 90914"/>
                  <a:gd name="connsiteY22" fmla="*/ 32920 h 184106"/>
                  <a:gd name="connsiteX23" fmla="*/ 52036 w 90914"/>
                  <a:gd name="connsiteY23" fmla="*/ 31092 h 184106"/>
                  <a:gd name="connsiteX24" fmla="*/ 45417 w 90914"/>
                  <a:gd name="connsiteY24" fmla="*/ 20520 h 184106"/>
                  <a:gd name="connsiteX25" fmla="*/ 26645 w 90914"/>
                  <a:gd name="connsiteY25" fmla="*/ 2539 h 184106"/>
                  <a:gd name="connsiteX26" fmla="*/ 11579 w 90914"/>
                  <a:gd name="connsiteY26" fmla="*/ 662 h 184106"/>
                  <a:gd name="connsiteX27" fmla="*/ 9307 w 90914"/>
                  <a:gd name="connsiteY27" fmla="*/ 1650 h 184106"/>
                  <a:gd name="connsiteX28" fmla="*/ 3132 w 90914"/>
                  <a:gd name="connsiteY28" fmla="*/ 5651 h 184106"/>
                  <a:gd name="connsiteX29" fmla="*/ 514 w 90914"/>
                  <a:gd name="connsiteY29" fmla="*/ 16865 h 184106"/>
                  <a:gd name="connsiteX30" fmla="*/ 514 w 90914"/>
                  <a:gd name="connsiteY30" fmla="*/ 16865 h 184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0914" h="184106">
                    <a:moveTo>
                      <a:pt x="514" y="16865"/>
                    </a:moveTo>
                    <a:cubicBezTo>
                      <a:pt x="909" y="18149"/>
                      <a:pt x="860" y="17902"/>
                      <a:pt x="415" y="16124"/>
                    </a:cubicBezTo>
                    <a:cubicBezTo>
                      <a:pt x="662" y="18051"/>
                      <a:pt x="1008" y="20026"/>
                      <a:pt x="1403" y="21903"/>
                    </a:cubicBezTo>
                    <a:cubicBezTo>
                      <a:pt x="1996" y="24077"/>
                      <a:pt x="2144" y="24225"/>
                      <a:pt x="1848" y="22249"/>
                    </a:cubicBezTo>
                    <a:cubicBezTo>
                      <a:pt x="1897" y="23682"/>
                      <a:pt x="1996" y="25114"/>
                      <a:pt x="2045" y="26498"/>
                    </a:cubicBezTo>
                    <a:cubicBezTo>
                      <a:pt x="2786" y="34352"/>
                      <a:pt x="5404" y="43442"/>
                      <a:pt x="8170" y="50900"/>
                    </a:cubicBezTo>
                    <a:cubicBezTo>
                      <a:pt x="8862" y="54012"/>
                      <a:pt x="9109" y="54457"/>
                      <a:pt x="8862" y="52234"/>
                    </a:cubicBezTo>
                    <a:cubicBezTo>
                      <a:pt x="9010" y="55494"/>
                      <a:pt x="9652" y="58656"/>
                      <a:pt x="10789" y="61719"/>
                    </a:cubicBezTo>
                    <a:cubicBezTo>
                      <a:pt x="11777" y="65275"/>
                      <a:pt x="13012" y="68832"/>
                      <a:pt x="14098" y="72389"/>
                    </a:cubicBezTo>
                    <a:cubicBezTo>
                      <a:pt x="16222" y="79552"/>
                      <a:pt x="18347" y="86665"/>
                      <a:pt x="20372" y="93828"/>
                    </a:cubicBezTo>
                    <a:cubicBezTo>
                      <a:pt x="24423" y="108154"/>
                      <a:pt x="28226" y="122676"/>
                      <a:pt x="31734" y="137151"/>
                    </a:cubicBezTo>
                    <a:cubicBezTo>
                      <a:pt x="32623" y="140707"/>
                      <a:pt x="33117" y="144560"/>
                      <a:pt x="34253" y="148067"/>
                    </a:cubicBezTo>
                    <a:cubicBezTo>
                      <a:pt x="35389" y="151278"/>
                      <a:pt x="36871" y="154341"/>
                      <a:pt x="38699" y="157157"/>
                    </a:cubicBezTo>
                    <a:cubicBezTo>
                      <a:pt x="37662" y="154786"/>
                      <a:pt x="37760" y="155132"/>
                      <a:pt x="39045" y="158244"/>
                    </a:cubicBezTo>
                    <a:cubicBezTo>
                      <a:pt x="43095" y="168025"/>
                      <a:pt x="48924" y="175138"/>
                      <a:pt x="57421" y="181362"/>
                    </a:cubicBezTo>
                    <a:cubicBezTo>
                      <a:pt x="66412" y="187981"/>
                      <a:pt x="78514" y="181510"/>
                      <a:pt x="83800" y="173754"/>
                    </a:cubicBezTo>
                    <a:cubicBezTo>
                      <a:pt x="89480" y="165406"/>
                      <a:pt x="90864" y="154292"/>
                      <a:pt x="90419" y="144461"/>
                    </a:cubicBezTo>
                    <a:cubicBezTo>
                      <a:pt x="90667" y="150636"/>
                      <a:pt x="90864" y="139818"/>
                      <a:pt x="90913" y="138929"/>
                    </a:cubicBezTo>
                    <a:cubicBezTo>
                      <a:pt x="90963" y="135372"/>
                      <a:pt x="89629" y="130827"/>
                      <a:pt x="88789" y="127172"/>
                    </a:cubicBezTo>
                    <a:cubicBezTo>
                      <a:pt x="87850" y="123072"/>
                      <a:pt x="86863" y="119021"/>
                      <a:pt x="85874" y="114921"/>
                    </a:cubicBezTo>
                    <a:cubicBezTo>
                      <a:pt x="81725" y="98570"/>
                      <a:pt x="76291" y="82763"/>
                      <a:pt x="69919" y="67152"/>
                    </a:cubicBezTo>
                    <a:cubicBezTo>
                      <a:pt x="66412" y="58557"/>
                      <a:pt x="62410" y="50110"/>
                      <a:pt x="58360" y="41762"/>
                    </a:cubicBezTo>
                    <a:cubicBezTo>
                      <a:pt x="56729" y="38403"/>
                      <a:pt x="54210" y="36081"/>
                      <a:pt x="52382" y="32920"/>
                    </a:cubicBezTo>
                    <a:cubicBezTo>
                      <a:pt x="53617" y="35043"/>
                      <a:pt x="52333" y="31685"/>
                      <a:pt x="52036" y="31092"/>
                    </a:cubicBezTo>
                    <a:cubicBezTo>
                      <a:pt x="50209" y="27338"/>
                      <a:pt x="47739" y="23929"/>
                      <a:pt x="45417" y="20520"/>
                    </a:cubicBezTo>
                    <a:cubicBezTo>
                      <a:pt x="40280" y="12962"/>
                      <a:pt x="35290" y="6393"/>
                      <a:pt x="26645" y="2539"/>
                    </a:cubicBezTo>
                    <a:cubicBezTo>
                      <a:pt x="21953" y="464"/>
                      <a:pt x="16618" y="-869"/>
                      <a:pt x="11579" y="662"/>
                    </a:cubicBezTo>
                    <a:cubicBezTo>
                      <a:pt x="10690" y="909"/>
                      <a:pt x="5799" y="3182"/>
                      <a:pt x="9307" y="1650"/>
                    </a:cubicBezTo>
                    <a:cubicBezTo>
                      <a:pt x="6837" y="2737"/>
                      <a:pt x="5058" y="3774"/>
                      <a:pt x="3132" y="5651"/>
                    </a:cubicBezTo>
                    <a:cubicBezTo>
                      <a:pt x="316" y="8417"/>
                      <a:pt x="-721" y="13111"/>
                      <a:pt x="514" y="16865"/>
                    </a:cubicBezTo>
                    <a:lnTo>
                      <a:pt x="514" y="16865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  <p:grpSp>
          <p:nvGrpSpPr>
            <p:cNvPr id="363" name="图形 4"/>
            <p:cNvGrpSpPr/>
            <p:nvPr/>
          </p:nvGrpSpPr>
          <p:grpSpPr>
            <a:xfrm>
              <a:off x="4085427" y="5881733"/>
              <a:ext cx="810242" cy="1231742"/>
              <a:chOff x="4085427" y="5881733"/>
              <a:chExt cx="810242" cy="1231742"/>
            </a:xfrm>
            <a:solidFill>
              <a:srgbClr val="253529"/>
            </a:solidFill>
          </p:grpSpPr>
          <p:sp>
            <p:nvSpPr>
              <p:cNvPr id="364" name="任意多边形: 形状 363"/>
              <p:cNvSpPr/>
              <p:nvPr/>
            </p:nvSpPr>
            <p:spPr>
              <a:xfrm>
                <a:off x="4232096" y="6144779"/>
                <a:ext cx="663572" cy="968696"/>
              </a:xfrm>
              <a:custGeom>
                <a:avLst/>
                <a:gdLst>
                  <a:gd name="connsiteX0" fmla="*/ 663566 w 663572"/>
                  <a:gd name="connsiteY0" fmla="*/ 967973 h 968696"/>
                  <a:gd name="connsiteX1" fmla="*/ 501884 w 663572"/>
                  <a:gd name="connsiteY1" fmla="*/ 528128 h 968696"/>
                  <a:gd name="connsiteX2" fmla="*/ 220510 w 663572"/>
                  <a:gd name="connsiteY2" fmla="*/ 155959 h 968696"/>
                  <a:gd name="connsiteX3" fmla="*/ 123837 w 663572"/>
                  <a:gd name="connsiteY3" fmla="*/ 67239 h 968696"/>
                  <a:gd name="connsiteX4" fmla="*/ 69647 w 663572"/>
                  <a:gd name="connsiteY4" fmla="*/ 24953 h 968696"/>
                  <a:gd name="connsiteX5" fmla="*/ 40452 w 663572"/>
                  <a:gd name="connsiteY5" fmla="*/ 8553 h 968696"/>
                  <a:gd name="connsiteX6" fmla="*/ 6219 w 663572"/>
                  <a:gd name="connsiteY6" fmla="*/ 57 h 968696"/>
                  <a:gd name="connsiteX7" fmla="*/ 3749 w 663572"/>
                  <a:gd name="connsiteY7" fmla="*/ 9986 h 968696"/>
                  <a:gd name="connsiteX8" fmla="*/ 32548 w 663572"/>
                  <a:gd name="connsiteY8" fmla="*/ 22879 h 968696"/>
                  <a:gd name="connsiteX9" fmla="*/ 59273 w 663572"/>
                  <a:gd name="connsiteY9" fmla="*/ 37995 h 968696"/>
                  <a:gd name="connsiteX10" fmla="*/ 107585 w 663572"/>
                  <a:gd name="connsiteY10" fmla="*/ 74599 h 968696"/>
                  <a:gd name="connsiteX11" fmla="*/ 193686 w 663572"/>
                  <a:gd name="connsiteY11" fmla="*/ 151118 h 968696"/>
                  <a:gd name="connsiteX12" fmla="*/ 349687 w 663572"/>
                  <a:gd name="connsiteY12" fmla="*/ 323371 h 968696"/>
                  <a:gd name="connsiteX13" fmla="*/ 579489 w 663572"/>
                  <a:gd name="connsiteY13" fmla="*/ 722215 h 968696"/>
                  <a:gd name="connsiteX14" fmla="*/ 662430 w 663572"/>
                  <a:gd name="connsiteY14" fmla="*/ 968319 h 968696"/>
                  <a:gd name="connsiteX15" fmla="*/ 663566 w 663572"/>
                  <a:gd name="connsiteY15" fmla="*/ 967973 h 968696"/>
                  <a:gd name="connsiteX16" fmla="*/ 663566 w 663572"/>
                  <a:gd name="connsiteY16" fmla="*/ 967973 h 96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3572" h="968696">
                    <a:moveTo>
                      <a:pt x="663566" y="967973"/>
                    </a:moveTo>
                    <a:cubicBezTo>
                      <a:pt x="637780" y="813059"/>
                      <a:pt x="577958" y="664913"/>
                      <a:pt x="501884" y="528128"/>
                    </a:cubicBezTo>
                    <a:cubicBezTo>
                      <a:pt x="426107" y="391837"/>
                      <a:pt x="331064" y="265969"/>
                      <a:pt x="220510" y="155959"/>
                    </a:cubicBezTo>
                    <a:cubicBezTo>
                      <a:pt x="189487" y="125085"/>
                      <a:pt x="157230" y="95445"/>
                      <a:pt x="123837" y="67239"/>
                    </a:cubicBezTo>
                    <a:cubicBezTo>
                      <a:pt x="106350" y="52469"/>
                      <a:pt x="88714" y="37699"/>
                      <a:pt x="69647" y="24953"/>
                    </a:cubicBezTo>
                    <a:cubicBezTo>
                      <a:pt x="60360" y="18730"/>
                      <a:pt x="50628" y="13197"/>
                      <a:pt x="40452" y="8553"/>
                    </a:cubicBezTo>
                    <a:cubicBezTo>
                      <a:pt x="29485" y="3564"/>
                      <a:pt x="18173" y="1637"/>
                      <a:pt x="6219" y="57"/>
                    </a:cubicBezTo>
                    <a:cubicBezTo>
                      <a:pt x="-253" y="-783"/>
                      <a:pt x="-2624" y="7911"/>
                      <a:pt x="3749" y="9986"/>
                    </a:cubicBezTo>
                    <a:cubicBezTo>
                      <a:pt x="13826" y="13246"/>
                      <a:pt x="22965" y="18433"/>
                      <a:pt x="32548" y="22879"/>
                    </a:cubicBezTo>
                    <a:cubicBezTo>
                      <a:pt x="41835" y="27226"/>
                      <a:pt x="50677" y="32413"/>
                      <a:pt x="59273" y="37995"/>
                    </a:cubicBezTo>
                    <a:cubicBezTo>
                      <a:pt x="76266" y="48962"/>
                      <a:pt x="92024" y="61756"/>
                      <a:pt x="107585" y="74599"/>
                    </a:cubicBezTo>
                    <a:cubicBezTo>
                      <a:pt x="137224" y="99051"/>
                      <a:pt x="165924" y="124591"/>
                      <a:pt x="193686" y="151118"/>
                    </a:cubicBezTo>
                    <a:cubicBezTo>
                      <a:pt x="249704" y="204666"/>
                      <a:pt x="302067" y="262215"/>
                      <a:pt x="349687" y="323371"/>
                    </a:cubicBezTo>
                    <a:cubicBezTo>
                      <a:pt x="444285" y="444743"/>
                      <a:pt x="522088" y="579404"/>
                      <a:pt x="579489" y="722215"/>
                    </a:cubicBezTo>
                    <a:cubicBezTo>
                      <a:pt x="611796" y="802537"/>
                      <a:pt x="638718" y="885131"/>
                      <a:pt x="662430" y="968319"/>
                    </a:cubicBezTo>
                    <a:cubicBezTo>
                      <a:pt x="662677" y="969011"/>
                      <a:pt x="663665" y="968665"/>
                      <a:pt x="663566" y="967973"/>
                    </a:cubicBezTo>
                    <a:lnTo>
                      <a:pt x="663566" y="967973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65" name="任意多边形: 形状 364"/>
              <p:cNvSpPr/>
              <p:nvPr/>
            </p:nvSpPr>
            <p:spPr>
              <a:xfrm>
                <a:off x="4200553" y="6355448"/>
                <a:ext cx="551064" cy="363286"/>
              </a:xfrm>
              <a:custGeom>
                <a:avLst/>
                <a:gdLst>
                  <a:gd name="connsiteX0" fmla="*/ 763 w 551064"/>
                  <a:gd name="connsiteY0" fmla="*/ 2889 h 363286"/>
                  <a:gd name="connsiteX1" fmla="*/ 439175 w 551064"/>
                  <a:gd name="connsiteY1" fmla="*/ 250524 h 363286"/>
                  <a:gd name="connsiteX2" fmla="*/ 492032 w 551064"/>
                  <a:gd name="connsiteY2" fmla="*/ 303677 h 363286"/>
                  <a:gd name="connsiteX3" fmla="*/ 516138 w 551064"/>
                  <a:gd name="connsiteY3" fmla="*/ 332131 h 363286"/>
                  <a:gd name="connsiteX4" fmla="*/ 540590 w 551064"/>
                  <a:gd name="connsiteY4" fmla="*/ 361424 h 363286"/>
                  <a:gd name="connsiteX5" fmla="*/ 550371 w 551064"/>
                  <a:gd name="connsiteY5" fmla="*/ 353471 h 363286"/>
                  <a:gd name="connsiteX6" fmla="*/ 509173 w 551064"/>
                  <a:gd name="connsiteY6" fmla="*/ 298787 h 363286"/>
                  <a:gd name="connsiteX7" fmla="*/ 463084 w 551064"/>
                  <a:gd name="connsiteY7" fmla="*/ 250722 h 363286"/>
                  <a:gd name="connsiteX8" fmla="*/ 363793 w 551064"/>
                  <a:gd name="connsiteY8" fmla="*/ 171042 h 363286"/>
                  <a:gd name="connsiteX9" fmla="*/ 137251 w 551064"/>
                  <a:gd name="connsiteY9" fmla="*/ 50559 h 363286"/>
                  <a:gd name="connsiteX10" fmla="*/ 1849 w 551064"/>
                  <a:gd name="connsiteY10" fmla="*/ 74 h 363286"/>
                  <a:gd name="connsiteX11" fmla="*/ 763 w 551064"/>
                  <a:gd name="connsiteY11" fmla="*/ 2889 h 363286"/>
                  <a:gd name="connsiteX12" fmla="*/ 763 w 551064"/>
                  <a:gd name="connsiteY12" fmla="*/ 2889 h 36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1064" h="363286">
                    <a:moveTo>
                      <a:pt x="763" y="2889"/>
                    </a:moveTo>
                    <a:cubicBezTo>
                      <a:pt x="152614" y="75209"/>
                      <a:pt x="312567" y="135969"/>
                      <a:pt x="439175" y="250524"/>
                    </a:cubicBezTo>
                    <a:cubicBezTo>
                      <a:pt x="457699" y="267320"/>
                      <a:pt x="475384" y="285054"/>
                      <a:pt x="492032" y="303677"/>
                    </a:cubicBezTo>
                    <a:cubicBezTo>
                      <a:pt x="500330" y="312964"/>
                      <a:pt x="508382" y="322400"/>
                      <a:pt x="516138" y="332131"/>
                    </a:cubicBezTo>
                    <a:cubicBezTo>
                      <a:pt x="524091" y="342110"/>
                      <a:pt x="531303" y="352582"/>
                      <a:pt x="540590" y="361424"/>
                    </a:cubicBezTo>
                    <a:cubicBezTo>
                      <a:pt x="546172" y="366710"/>
                      <a:pt x="553336" y="359695"/>
                      <a:pt x="550371" y="353471"/>
                    </a:cubicBezTo>
                    <a:cubicBezTo>
                      <a:pt x="540788" y="333267"/>
                      <a:pt x="523795" y="315533"/>
                      <a:pt x="509173" y="298787"/>
                    </a:cubicBezTo>
                    <a:cubicBezTo>
                      <a:pt x="494601" y="282041"/>
                      <a:pt x="479188" y="266036"/>
                      <a:pt x="463084" y="250722"/>
                    </a:cubicBezTo>
                    <a:cubicBezTo>
                      <a:pt x="432309" y="221478"/>
                      <a:pt x="398866" y="194951"/>
                      <a:pt x="363793" y="171042"/>
                    </a:cubicBezTo>
                    <a:cubicBezTo>
                      <a:pt x="293103" y="122879"/>
                      <a:pt x="215844" y="84002"/>
                      <a:pt x="137251" y="50559"/>
                    </a:cubicBezTo>
                    <a:cubicBezTo>
                      <a:pt x="92842" y="31639"/>
                      <a:pt x="47543" y="15536"/>
                      <a:pt x="1849" y="74"/>
                    </a:cubicBezTo>
                    <a:cubicBezTo>
                      <a:pt x="219" y="-470"/>
                      <a:pt x="-769" y="2148"/>
                      <a:pt x="763" y="2889"/>
                    </a:cubicBezTo>
                    <a:lnTo>
                      <a:pt x="763" y="2889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66" name="任意多边形: 形状 365"/>
              <p:cNvSpPr/>
              <p:nvPr/>
            </p:nvSpPr>
            <p:spPr>
              <a:xfrm>
                <a:off x="4487517" y="6052217"/>
                <a:ext cx="102912" cy="410274"/>
              </a:xfrm>
              <a:custGeom>
                <a:avLst/>
                <a:gdLst>
                  <a:gd name="connsiteX0" fmla="*/ 113 w 102912"/>
                  <a:gd name="connsiteY0" fmla="*/ 1676 h 410274"/>
                  <a:gd name="connsiteX1" fmla="*/ 56971 w 102912"/>
                  <a:gd name="connsiteY1" fmla="*/ 156047 h 410274"/>
                  <a:gd name="connsiteX2" fmla="*/ 85177 w 102912"/>
                  <a:gd name="connsiteY2" fmla="*/ 318025 h 410274"/>
                  <a:gd name="connsiteX3" fmla="*/ 86708 w 102912"/>
                  <a:gd name="connsiteY3" fmla="*/ 364163 h 410274"/>
                  <a:gd name="connsiteX4" fmla="*/ 89821 w 102912"/>
                  <a:gd name="connsiteY4" fmla="*/ 408078 h 410274"/>
                  <a:gd name="connsiteX5" fmla="*/ 97823 w 102912"/>
                  <a:gd name="connsiteY5" fmla="*/ 407881 h 410274"/>
                  <a:gd name="connsiteX6" fmla="*/ 102812 w 102912"/>
                  <a:gd name="connsiteY6" fmla="*/ 369696 h 410274"/>
                  <a:gd name="connsiteX7" fmla="*/ 101726 w 102912"/>
                  <a:gd name="connsiteY7" fmla="*/ 328003 h 410274"/>
                  <a:gd name="connsiteX8" fmla="*/ 92587 w 102912"/>
                  <a:gd name="connsiteY8" fmla="*/ 244520 h 410274"/>
                  <a:gd name="connsiteX9" fmla="*/ 47387 w 102912"/>
                  <a:gd name="connsiteY9" fmla="*/ 82739 h 410274"/>
                  <a:gd name="connsiteX10" fmla="*/ 2534 w 102912"/>
                  <a:gd name="connsiteY10" fmla="*/ 540 h 410274"/>
                  <a:gd name="connsiteX11" fmla="*/ 113 w 102912"/>
                  <a:gd name="connsiteY11" fmla="*/ 1676 h 410274"/>
                  <a:gd name="connsiteX12" fmla="*/ 113 w 102912"/>
                  <a:gd name="connsiteY12" fmla="*/ 1676 h 410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912" h="410274">
                    <a:moveTo>
                      <a:pt x="113" y="1676"/>
                    </a:moveTo>
                    <a:cubicBezTo>
                      <a:pt x="20762" y="52408"/>
                      <a:pt x="41855" y="103289"/>
                      <a:pt x="56971" y="156047"/>
                    </a:cubicBezTo>
                    <a:cubicBezTo>
                      <a:pt x="72087" y="208903"/>
                      <a:pt x="81670" y="263143"/>
                      <a:pt x="85177" y="318025"/>
                    </a:cubicBezTo>
                    <a:cubicBezTo>
                      <a:pt x="86165" y="333388"/>
                      <a:pt x="86660" y="348751"/>
                      <a:pt x="86708" y="364163"/>
                    </a:cubicBezTo>
                    <a:cubicBezTo>
                      <a:pt x="86758" y="378093"/>
                      <a:pt x="83992" y="395086"/>
                      <a:pt x="89821" y="408078"/>
                    </a:cubicBezTo>
                    <a:cubicBezTo>
                      <a:pt x="91352" y="411437"/>
                      <a:pt x="96292" y="410598"/>
                      <a:pt x="97823" y="407881"/>
                    </a:cubicBezTo>
                    <a:cubicBezTo>
                      <a:pt x="104047" y="397161"/>
                      <a:pt x="102812" y="381700"/>
                      <a:pt x="102812" y="369696"/>
                    </a:cubicBezTo>
                    <a:cubicBezTo>
                      <a:pt x="102812" y="355815"/>
                      <a:pt x="102467" y="341884"/>
                      <a:pt x="101726" y="328003"/>
                    </a:cubicBezTo>
                    <a:cubicBezTo>
                      <a:pt x="100244" y="300044"/>
                      <a:pt x="97083" y="272183"/>
                      <a:pt x="92587" y="244520"/>
                    </a:cubicBezTo>
                    <a:cubicBezTo>
                      <a:pt x="83597" y="189193"/>
                      <a:pt x="68777" y="134608"/>
                      <a:pt x="47387" y="82739"/>
                    </a:cubicBezTo>
                    <a:cubicBezTo>
                      <a:pt x="35383" y="53594"/>
                      <a:pt x="20613" y="26375"/>
                      <a:pt x="2534" y="540"/>
                    </a:cubicBezTo>
                    <a:cubicBezTo>
                      <a:pt x="1743" y="-596"/>
                      <a:pt x="-529" y="194"/>
                      <a:pt x="113" y="1676"/>
                    </a:cubicBezTo>
                    <a:lnTo>
                      <a:pt x="113" y="1676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67" name="任意多边形: 形状 366"/>
              <p:cNvSpPr/>
              <p:nvPr/>
            </p:nvSpPr>
            <p:spPr>
              <a:xfrm>
                <a:off x="4085427" y="5975821"/>
                <a:ext cx="350906" cy="325904"/>
              </a:xfrm>
              <a:custGeom>
                <a:avLst/>
                <a:gdLst>
                  <a:gd name="connsiteX0" fmla="*/ 350236 w 350906"/>
                  <a:gd name="connsiteY0" fmla="*/ 322447 h 325904"/>
                  <a:gd name="connsiteX1" fmla="*/ 176106 w 350906"/>
                  <a:gd name="connsiteY1" fmla="*/ 246521 h 325904"/>
                  <a:gd name="connsiteX2" fmla="*/ 32208 w 350906"/>
                  <a:gd name="connsiteY2" fmla="*/ 142192 h 325904"/>
                  <a:gd name="connsiteX3" fmla="*/ 15807 w 350906"/>
                  <a:gd name="connsiteY3" fmla="*/ 61425 h 325904"/>
                  <a:gd name="connsiteX4" fmla="*/ 32059 w 350906"/>
                  <a:gd name="connsiteY4" fmla="*/ 21906 h 325904"/>
                  <a:gd name="connsiteX5" fmla="*/ 77457 w 350906"/>
                  <a:gd name="connsiteY5" fmla="*/ 18596 h 325904"/>
                  <a:gd name="connsiteX6" fmla="*/ 160792 w 350906"/>
                  <a:gd name="connsiteY6" fmla="*/ 64784 h 325904"/>
                  <a:gd name="connsiteX7" fmla="*/ 225554 w 350906"/>
                  <a:gd name="connsiteY7" fmla="*/ 125791 h 325904"/>
                  <a:gd name="connsiteX8" fmla="*/ 329933 w 350906"/>
                  <a:gd name="connsiteY8" fmla="*/ 299428 h 325904"/>
                  <a:gd name="connsiteX9" fmla="*/ 344802 w 350906"/>
                  <a:gd name="connsiteY9" fmla="*/ 294932 h 325904"/>
                  <a:gd name="connsiteX10" fmla="*/ 248574 w 350906"/>
                  <a:gd name="connsiteY10" fmla="*/ 128854 h 325904"/>
                  <a:gd name="connsiteX11" fmla="*/ 179662 w 350906"/>
                  <a:gd name="connsiteY11" fmla="*/ 60535 h 325904"/>
                  <a:gd name="connsiteX12" fmla="*/ 94648 w 350906"/>
                  <a:gd name="connsiteY12" fmla="*/ 8124 h 325904"/>
                  <a:gd name="connsiteX13" fmla="*/ 46385 w 350906"/>
                  <a:gd name="connsiteY13" fmla="*/ 418 h 325904"/>
                  <a:gd name="connsiteX14" fmla="*/ 11658 w 350906"/>
                  <a:gd name="connsiteY14" fmla="*/ 25364 h 325904"/>
                  <a:gd name="connsiteX15" fmla="*/ 4199 w 350906"/>
                  <a:gd name="connsiteY15" fmla="*/ 110675 h 325904"/>
                  <a:gd name="connsiteX16" fmla="*/ 128535 w 350906"/>
                  <a:gd name="connsiteY16" fmla="*/ 242224 h 325904"/>
                  <a:gd name="connsiteX17" fmla="*/ 234297 w 350906"/>
                  <a:gd name="connsiteY17" fmla="*/ 280310 h 325904"/>
                  <a:gd name="connsiteX18" fmla="*/ 347766 w 350906"/>
                  <a:gd name="connsiteY18" fmla="*/ 325658 h 325904"/>
                  <a:gd name="connsiteX19" fmla="*/ 350236 w 350906"/>
                  <a:gd name="connsiteY19" fmla="*/ 322447 h 325904"/>
                  <a:gd name="connsiteX20" fmla="*/ 350236 w 350906"/>
                  <a:gd name="connsiteY20" fmla="*/ 322447 h 325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50906" h="325904">
                    <a:moveTo>
                      <a:pt x="350236" y="322447"/>
                    </a:moveTo>
                    <a:cubicBezTo>
                      <a:pt x="300146" y="281990"/>
                      <a:pt x="235285" y="268356"/>
                      <a:pt x="176106" y="246521"/>
                    </a:cubicBezTo>
                    <a:cubicBezTo>
                      <a:pt x="120137" y="225923"/>
                      <a:pt x="61896" y="196629"/>
                      <a:pt x="32208" y="142192"/>
                    </a:cubicBezTo>
                    <a:cubicBezTo>
                      <a:pt x="18969" y="117937"/>
                      <a:pt x="11658" y="89088"/>
                      <a:pt x="15807" y="61425"/>
                    </a:cubicBezTo>
                    <a:cubicBezTo>
                      <a:pt x="17783" y="48285"/>
                      <a:pt x="22032" y="31341"/>
                      <a:pt x="32059" y="21906"/>
                    </a:cubicBezTo>
                    <a:cubicBezTo>
                      <a:pt x="43767" y="10940"/>
                      <a:pt x="63526" y="15040"/>
                      <a:pt x="77457" y="18596"/>
                    </a:cubicBezTo>
                    <a:cubicBezTo>
                      <a:pt x="108529" y="26451"/>
                      <a:pt x="135994" y="45074"/>
                      <a:pt x="160792" y="64784"/>
                    </a:cubicBezTo>
                    <a:cubicBezTo>
                      <a:pt x="184010" y="83259"/>
                      <a:pt x="205696" y="103710"/>
                      <a:pt x="225554" y="125791"/>
                    </a:cubicBezTo>
                    <a:cubicBezTo>
                      <a:pt x="270951" y="176326"/>
                      <a:pt x="306567" y="235654"/>
                      <a:pt x="329933" y="299428"/>
                    </a:cubicBezTo>
                    <a:cubicBezTo>
                      <a:pt x="333341" y="308763"/>
                      <a:pt x="348260" y="304368"/>
                      <a:pt x="344802" y="294932"/>
                    </a:cubicBezTo>
                    <a:cubicBezTo>
                      <a:pt x="322671" y="234320"/>
                      <a:pt x="290068" y="178203"/>
                      <a:pt x="248574" y="128854"/>
                    </a:cubicBezTo>
                    <a:cubicBezTo>
                      <a:pt x="227727" y="104056"/>
                      <a:pt x="204658" y="81135"/>
                      <a:pt x="179662" y="60535"/>
                    </a:cubicBezTo>
                    <a:cubicBezTo>
                      <a:pt x="153975" y="39344"/>
                      <a:pt x="126312" y="19387"/>
                      <a:pt x="94648" y="8124"/>
                    </a:cubicBezTo>
                    <a:cubicBezTo>
                      <a:pt x="79630" y="2789"/>
                      <a:pt x="62390" y="-1361"/>
                      <a:pt x="46385" y="418"/>
                    </a:cubicBezTo>
                    <a:cubicBezTo>
                      <a:pt x="30380" y="2196"/>
                      <a:pt x="18870" y="11088"/>
                      <a:pt x="11658" y="25364"/>
                    </a:cubicBezTo>
                    <a:cubicBezTo>
                      <a:pt x="-1581" y="51644"/>
                      <a:pt x="-2767" y="82419"/>
                      <a:pt x="4199" y="110675"/>
                    </a:cubicBezTo>
                    <a:cubicBezTo>
                      <a:pt x="19759" y="173609"/>
                      <a:pt x="71825" y="216289"/>
                      <a:pt x="128535" y="242224"/>
                    </a:cubicBezTo>
                    <a:cubicBezTo>
                      <a:pt x="162669" y="257834"/>
                      <a:pt x="198681" y="268701"/>
                      <a:pt x="234297" y="280310"/>
                    </a:cubicBezTo>
                    <a:cubicBezTo>
                      <a:pt x="273075" y="293006"/>
                      <a:pt x="311458" y="307035"/>
                      <a:pt x="347766" y="325658"/>
                    </a:cubicBezTo>
                    <a:cubicBezTo>
                      <a:pt x="349791" y="326745"/>
                      <a:pt x="352064" y="323979"/>
                      <a:pt x="350236" y="322447"/>
                    </a:cubicBezTo>
                    <a:lnTo>
                      <a:pt x="350236" y="322447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68" name="任意多边形: 形状 367"/>
              <p:cNvSpPr/>
              <p:nvPr/>
            </p:nvSpPr>
            <p:spPr>
              <a:xfrm>
                <a:off x="4363408" y="5881733"/>
                <a:ext cx="228071" cy="402971"/>
              </a:xfrm>
              <a:custGeom>
                <a:avLst/>
                <a:gdLst>
                  <a:gd name="connsiteX0" fmla="*/ 204149 w 228071"/>
                  <a:gd name="connsiteY0" fmla="*/ 401617 h 402971"/>
                  <a:gd name="connsiteX1" fmla="*/ 194318 w 228071"/>
                  <a:gd name="connsiteY1" fmla="*/ 365259 h 402971"/>
                  <a:gd name="connsiteX2" fmla="*/ 170706 w 228071"/>
                  <a:gd name="connsiteY2" fmla="*/ 332113 h 402971"/>
                  <a:gd name="connsiteX3" fmla="*/ 112317 w 228071"/>
                  <a:gd name="connsiteY3" fmla="*/ 268339 h 402971"/>
                  <a:gd name="connsiteX4" fmla="*/ 57682 w 228071"/>
                  <a:gd name="connsiteY4" fmla="*/ 192710 h 402971"/>
                  <a:gd name="connsiteX5" fmla="*/ 34810 w 228071"/>
                  <a:gd name="connsiteY5" fmla="*/ 151808 h 402971"/>
                  <a:gd name="connsiteX6" fmla="*/ 16335 w 228071"/>
                  <a:gd name="connsiteY6" fmla="*/ 107547 h 402971"/>
                  <a:gd name="connsiteX7" fmla="*/ 22905 w 228071"/>
                  <a:gd name="connsiteY7" fmla="*/ 59482 h 402971"/>
                  <a:gd name="connsiteX8" fmla="*/ 48444 w 228071"/>
                  <a:gd name="connsiteY8" fmla="*/ 23520 h 402971"/>
                  <a:gd name="connsiteX9" fmla="*/ 126050 w 228071"/>
                  <a:gd name="connsiteY9" fmla="*/ 30040 h 402971"/>
                  <a:gd name="connsiteX10" fmla="*/ 207804 w 228071"/>
                  <a:gd name="connsiteY10" fmla="*/ 167468 h 402971"/>
                  <a:gd name="connsiteX11" fmla="*/ 209681 w 228071"/>
                  <a:gd name="connsiteY11" fmla="*/ 280788 h 402971"/>
                  <a:gd name="connsiteX12" fmla="*/ 205038 w 228071"/>
                  <a:gd name="connsiteY12" fmla="*/ 339128 h 402971"/>
                  <a:gd name="connsiteX13" fmla="*/ 204001 w 228071"/>
                  <a:gd name="connsiteY13" fmla="*/ 396677 h 402971"/>
                  <a:gd name="connsiteX14" fmla="*/ 213485 w 228071"/>
                  <a:gd name="connsiteY14" fmla="*/ 397665 h 402971"/>
                  <a:gd name="connsiteX15" fmla="*/ 221290 w 228071"/>
                  <a:gd name="connsiteY15" fmla="*/ 345352 h 402971"/>
                  <a:gd name="connsiteX16" fmla="*/ 225588 w 228071"/>
                  <a:gd name="connsiteY16" fmla="*/ 288395 h 402971"/>
                  <a:gd name="connsiteX17" fmla="*/ 225291 w 228071"/>
                  <a:gd name="connsiteY17" fmla="*/ 178582 h 402971"/>
                  <a:gd name="connsiteX18" fmla="*/ 146501 w 228071"/>
                  <a:gd name="connsiteY18" fmla="*/ 25447 h 402971"/>
                  <a:gd name="connsiteX19" fmla="*/ 66080 w 228071"/>
                  <a:gd name="connsiteY19" fmla="*/ 945 h 402971"/>
                  <a:gd name="connsiteX20" fmla="*/ 6949 w 228071"/>
                  <a:gd name="connsiteY20" fmla="*/ 59285 h 402971"/>
                  <a:gd name="connsiteX21" fmla="*/ 1071 w 228071"/>
                  <a:gd name="connsiteY21" fmla="*/ 106016 h 402971"/>
                  <a:gd name="connsiteX22" fmla="*/ 18410 w 228071"/>
                  <a:gd name="connsiteY22" fmla="*/ 151561 h 402971"/>
                  <a:gd name="connsiteX23" fmla="*/ 70624 w 228071"/>
                  <a:gd name="connsiteY23" fmla="*/ 237959 h 402971"/>
                  <a:gd name="connsiteX24" fmla="*/ 141511 w 228071"/>
                  <a:gd name="connsiteY24" fmla="*/ 320307 h 402971"/>
                  <a:gd name="connsiteX25" fmla="*/ 201531 w 228071"/>
                  <a:gd name="connsiteY25" fmla="*/ 402407 h 402971"/>
                  <a:gd name="connsiteX26" fmla="*/ 204149 w 228071"/>
                  <a:gd name="connsiteY26" fmla="*/ 401617 h 402971"/>
                  <a:gd name="connsiteX27" fmla="*/ 204149 w 228071"/>
                  <a:gd name="connsiteY27" fmla="*/ 401617 h 402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28071" h="402971">
                    <a:moveTo>
                      <a:pt x="204149" y="401617"/>
                    </a:moveTo>
                    <a:cubicBezTo>
                      <a:pt x="203655" y="388428"/>
                      <a:pt x="200691" y="376819"/>
                      <a:pt x="194318" y="365259"/>
                    </a:cubicBezTo>
                    <a:cubicBezTo>
                      <a:pt x="187749" y="353305"/>
                      <a:pt x="179499" y="342487"/>
                      <a:pt x="170706" y="332113"/>
                    </a:cubicBezTo>
                    <a:cubicBezTo>
                      <a:pt x="152033" y="310131"/>
                      <a:pt x="130990" y="290322"/>
                      <a:pt x="112317" y="268339"/>
                    </a:cubicBezTo>
                    <a:cubicBezTo>
                      <a:pt x="92162" y="244628"/>
                      <a:pt x="73934" y="219237"/>
                      <a:pt x="57682" y="192710"/>
                    </a:cubicBezTo>
                    <a:cubicBezTo>
                      <a:pt x="49531" y="179372"/>
                      <a:pt x="41874" y="165738"/>
                      <a:pt x="34810" y="151808"/>
                    </a:cubicBezTo>
                    <a:cubicBezTo>
                      <a:pt x="27598" y="137680"/>
                      <a:pt x="19991" y="123107"/>
                      <a:pt x="16335" y="107547"/>
                    </a:cubicBezTo>
                    <a:cubicBezTo>
                      <a:pt x="12482" y="91048"/>
                      <a:pt x="16138" y="74697"/>
                      <a:pt x="22905" y="59482"/>
                    </a:cubicBezTo>
                    <a:cubicBezTo>
                      <a:pt x="28833" y="46243"/>
                      <a:pt x="36194" y="31967"/>
                      <a:pt x="48444" y="23520"/>
                    </a:cubicBezTo>
                    <a:cubicBezTo>
                      <a:pt x="71859" y="7317"/>
                      <a:pt x="103721" y="16654"/>
                      <a:pt x="126050" y="30040"/>
                    </a:cubicBezTo>
                    <a:cubicBezTo>
                      <a:pt x="173966" y="58741"/>
                      <a:pt x="199505" y="114068"/>
                      <a:pt x="207804" y="167468"/>
                    </a:cubicBezTo>
                    <a:cubicBezTo>
                      <a:pt x="213584" y="204912"/>
                      <a:pt x="212349" y="243146"/>
                      <a:pt x="209681" y="280788"/>
                    </a:cubicBezTo>
                    <a:cubicBezTo>
                      <a:pt x="208347" y="300251"/>
                      <a:pt x="206619" y="319665"/>
                      <a:pt x="205038" y="339128"/>
                    </a:cubicBezTo>
                    <a:cubicBezTo>
                      <a:pt x="203506" y="358146"/>
                      <a:pt x="199802" y="377856"/>
                      <a:pt x="204001" y="396677"/>
                    </a:cubicBezTo>
                    <a:cubicBezTo>
                      <a:pt x="204939" y="400728"/>
                      <a:pt x="211806" y="401814"/>
                      <a:pt x="213485" y="397665"/>
                    </a:cubicBezTo>
                    <a:cubicBezTo>
                      <a:pt x="220104" y="381067"/>
                      <a:pt x="219957" y="363037"/>
                      <a:pt x="221290" y="345352"/>
                    </a:cubicBezTo>
                    <a:cubicBezTo>
                      <a:pt x="222772" y="326383"/>
                      <a:pt x="224304" y="307364"/>
                      <a:pt x="225588" y="288395"/>
                    </a:cubicBezTo>
                    <a:cubicBezTo>
                      <a:pt x="228156" y="251890"/>
                      <a:pt x="229688" y="215039"/>
                      <a:pt x="225291" y="178582"/>
                    </a:cubicBezTo>
                    <a:cubicBezTo>
                      <a:pt x="218326" y="120589"/>
                      <a:pt x="194763" y="61261"/>
                      <a:pt x="146501" y="25447"/>
                    </a:cubicBezTo>
                    <a:cubicBezTo>
                      <a:pt x="123728" y="8552"/>
                      <a:pt x="94879" y="-3550"/>
                      <a:pt x="66080" y="945"/>
                    </a:cubicBezTo>
                    <a:cubicBezTo>
                      <a:pt x="34909" y="5786"/>
                      <a:pt x="17669" y="31868"/>
                      <a:pt x="6949" y="59285"/>
                    </a:cubicBezTo>
                    <a:cubicBezTo>
                      <a:pt x="1120" y="74302"/>
                      <a:pt x="-1695" y="90010"/>
                      <a:pt x="1071" y="106016"/>
                    </a:cubicBezTo>
                    <a:cubicBezTo>
                      <a:pt x="3887" y="122120"/>
                      <a:pt x="11198" y="137038"/>
                      <a:pt x="18410" y="151561"/>
                    </a:cubicBezTo>
                    <a:cubicBezTo>
                      <a:pt x="33378" y="181744"/>
                      <a:pt x="50865" y="210642"/>
                      <a:pt x="70624" y="237959"/>
                    </a:cubicBezTo>
                    <a:cubicBezTo>
                      <a:pt x="91965" y="267450"/>
                      <a:pt x="116121" y="294323"/>
                      <a:pt x="141511" y="320307"/>
                    </a:cubicBezTo>
                    <a:cubicBezTo>
                      <a:pt x="165519" y="344858"/>
                      <a:pt x="186711" y="371237"/>
                      <a:pt x="201531" y="402407"/>
                    </a:cubicBezTo>
                    <a:cubicBezTo>
                      <a:pt x="202321" y="403543"/>
                      <a:pt x="204198" y="402803"/>
                      <a:pt x="204149" y="401617"/>
                    </a:cubicBezTo>
                    <a:lnTo>
                      <a:pt x="204149" y="401617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69" name="任意多边形: 形状 368"/>
              <p:cNvSpPr/>
              <p:nvPr/>
            </p:nvSpPr>
            <p:spPr>
              <a:xfrm>
                <a:off x="4102631" y="6297667"/>
                <a:ext cx="380823" cy="221233"/>
              </a:xfrm>
              <a:custGeom>
                <a:avLst/>
                <a:gdLst>
                  <a:gd name="connsiteX0" fmla="*/ 352198 w 380823"/>
                  <a:gd name="connsiteY0" fmla="*/ 170236 h 221233"/>
                  <a:gd name="connsiteX1" fmla="*/ 293957 w 380823"/>
                  <a:gd name="connsiteY1" fmla="*/ 99695 h 221233"/>
                  <a:gd name="connsiteX2" fmla="*/ 220106 w 380823"/>
                  <a:gd name="connsiteY2" fmla="*/ 44467 h 221233"/>
                  <a:gd name="connsiteX3" fmla="*/ 42963 w 380823"/>
                  <a:gd name="connsiteY3" fmla="*/ 13148 h 221233"/>
                  <a:gd name="connsiteX4" fmla="*/ 233 w 380823"/>
                  <a:gd name="connsiteY4" fmla="*/ 74946 h 221233"/>
                  <a:gd name="connsiteX5" fmla="*/ 35207 w 380823"/>
                  <a:gd name="connsiteY5" fmla="*/ 149390 h 221233"/>
                  <a:gd name="connsiteX6" fmla="*/ 176833 w 380823"/>
                  <a:gd name="connsiteY6" fmla="*/ 219931 h 221233"/>
                  <a:gd name="connsiteX7" fmla="*/ 266146 w 380823"/>
                  <a:gd name="connsiteY7" fmla="*/ 211138 h 221233"/>
                  <a:gd name="connsiteX8" fmla="*/ 319447 w 380823"/>
                  <a:gd name="connsiteY8" fmla="*/ 195034 h 221233"/>
                  <a:gd name="connsiteX9" fmla="*/ 373884 w 380823"/>
                  <a:gd name="connsiteY9" fmla="*/ 197553 h 221233"/>
                  <a:gd name="connsiteX10" fmla="*/ 378972 w 380823"/>
                  <a:gd name="connsiteY10" fmla="*/ 188266 h 221233"/>
                  <a:gd name="connsiteX11" fmla="*/ 298354 w 380823"/>
                  <a:gd name="connsiteY11" fmla="*/ 185599 h 221233"/>
                  <a:gd name="connsiteX12" fmla="*/ 217735 w 380823"/>
                  <a:gd name="connsiteY12" fmla="*/ 206247 h 221233"/>
                  <a:gd name="connsiteX13" fmla="*/ 75813 w 380823"/>
                  <a:gd name="connsiteY13" fmla="*/ 166284 h 221233"/>
                  <a:gd name="connsiteX14" fmla="*/ 23747 w 380823"/>
                  <a:gd name="connsiteY14" fmla="*/ 110513 h 221233"/>
                  <a:gd name="connsiteX15" fmla="*/ 33330 w 380823"/>
                  <a:gd name="connsiteY15" fmla="*/ 38193 h 221233"/>
                  <a:gd name="connsiteX16" fmla="*/ 200347 w 380823"/>
                  <a:gd name="connsiteY16" fmla="*/ 48864 h 221233"/>
                  <a:gd name="connsiteX17" fmla="*/ 349382 w 380823"/>
                  <a:gd name="connsiteY17" fmla="*/ 172459 h 221233"/>
                  <a:gd name="connsiteX18" fmla="*/ 352198 w 380823"/>
                  <a:gd name="connsiteY18" fmla="*/ 170236 h 221233"/>
                  <a:gd name="connsiteX19" fmla="*/ 352198 w 380823"/>
                  <a:gd name="connsiteY19" fmla="*/ 170236 h 221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80823" h="221233">
                    <a:moveTo>
                      <a:pt x="352198" y="170236"/>
                    </a:moveTo>
                    <a:cubicBezTo>
                      <a:pt x="335205" y="144351"/>
                      <a:pt x="316631" y="120936"/>
                      <a:pt x="293957" y="99695"/>
                    </a:cubicBezTo>
                    <a:cubicBezTo>
                      <a:pt x="271580" y="78701"/>
                      <a:pt x="246386" y="60226"/>
                      <a:pt x="220106" y="44467"/>
                    </a:cubicBezTo>
                    <a:cubicBezTo>
                      <a:pt x="170411" y="14581"/>
                      <a:pt x="99178" y="-19158"/>
                      <a:pt x="42963" y="13148"/>
                    </a:cubicBezTo>
                    <a:cubicBezTo>
                      <a:pt x="20635" y="25943"/>
                      <a:pt x="2604" y="48765"/>
                      <a:pt x="233" y="74946"/>
                    </a:cubicBezTo>
                    <a:cubicBezTo>
                      <a:pt x="-2336" y="103646"/>
                      <a:pt x="16782" y="129334"/>
                      <a:pt x="35207" y="149390"/>
                    </a:cubicBezTo>
                    <a:cubicBezTo>
                      <a:pt x="71713" y="189106"/>
                      <a:pt x="123384" y="214003"/>
                      <a:pt x="176833" y="219931"/>
                    </a:cubicBezTo>
                    <a:cubicBezTo>
                      <a:pt x="207065" y="223290"/>
                      <a:pt x="237099" y="220079"/>
                      <a:pt x="266146" y="211138"/>
                    </a:cubicBezTo>
                    <a:cubicBezTo>
                      <a:pt x="283880" y="205655"/>
                      <a:pt x="301268" y="198986"/>
                      <a:pt x="319447" y="195034"/>
                    </a:cubicBezTo>
                    <a:cubicBezTo>
                      <a:pt x="338564" y="190835"/>
                      <a:pt x="355211" y="192910"/>
                      <a:pt x="373884" y="197553"/>
                    </a:cubicBezTo>
                    <a:cubicBezTo>
                      <a:pt x="378873" y="198788"/>
                      <a:pt x="383517" y="191725"/>
                      <a:pt x="378972" y="188266"/>
                    </a:cubicBezTo>
                    <a:cubicBezTo>
                      <a:pt x="356249" y="170879"/>
                      <a:pt x="323695" y="178091"/>
                      <a:pt x="298354" y="185599"/>
                    </a:cubicBezTo>
                    <a:cubicBezTo>
                      <a:pt x="271580" y="193552"/>
                      <a:pt x="245843" y="203926"/>
                      <a:pt x="217735" y="206247"/>
                    </a:cubicBezTo>
                    <a:cubicBezTo>
                      <a:pt x="167645" y="210299"/>
                      <a:pt x="116616" y="195578"/>
                      <a:pt x="75813" y="166284"/>
                    </a:cubicBezTo>
                    <a:cubicBezTo>
                      <a:pt x="55263" y="151514"/>
                      <a:pt x="36640" y="132446"/>
                      <a:pt x="23747" y="110513"/>
                    </a:cubicBezTo>
                    <a:cubicBezTo>
                      <a:pt x="9075" y="85518"/>
                      <a:pt x="13027" y="58743"/>
                      <a:pt x="33330" y="38193"/>
                    </a:cubicBezTo>
                    <a:cubicBezTo>
                      <a:pt x="79369" y="-8340"/>
                      <a:pt x="152282" y="22534"/>
                      <a:pt x="200347" y="48864"/>
                    </a:cubicBezTo>
                    <a:cubicBezTo>
                      <a:pt x="256809" y="79787"/>
                      <a:pt x="307937" y="123258"/>
                      <a:pt x="349382" y="172459"/>
                    </a:cubicBezTo>
                    <a:cubicBezTo>
                      <a:pt x="350815" y="174039"/>
                      <a:pt x="353334" y="171916"/>
                      <a:pt x="352198" y="170236"/>
                    </a:cubicBezTo>
                    <a:lnTo>
                      <a:pt x="352198" y="170236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</p:grpSp>
    </p:spTree>
    <p:custDataLst>
      <p:tags r:id="rId1"/>
    </p:custData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8" name="组合 587"/>
          <p:cNvGrpSpPr/>
          <p:nvPr/>
        </p:nvGrpSpPr>
        <p:grpSpPr>
          <a:xfrm>
            <a:off x="-269627" y="-733919"/>
            <a:ext cx="12461628" cy="7591921"/>
            <a:chOff x="-269627" y="-733919"/>
            <a:chExt cx="12461628" cy="7591921"/>
          </a:xfrm>
        </p:grpSpPr>
        <p:sp>
          <p:nvSpPr>
            <p:cNvPr id="589" name="任意多边形: 形状 588"/>
            <p:cNvSpPr/>
            <p:nvPr/>
          </p:nvSpPr>
          <p:spPr>
            <a:xfrm rot="5400000">
              <a:off x="2667001" y="-2667000"/>
              <a:ext cx="6857999" cy="12192000"/>
            </a:xfrm>
            <a:custGeom>
              <a:avLst/>
              <a:gdLst>
                <a:gd name="connsiteX0" fmla="*/ 0 w 6857999"/>
                <a:gd name="connsiteY0" fmla="*/ 12192000 h 12192000"/>
                <a:gd name="connsiteX1" fmla="*/ 0 w 6857999"/>
                <a:gd name="connsiteY1" fmla="*/ 0 h 12192000"/>
                <a:gd name="connsiteX2" fmla="*/ 6857999 w 6857999"/>
                <a:gd name="connsiteY2" fmla="*/ 0 h 12192000"/>
                <a:gd name="connsiteX3" fmla="*/ 6857999 w 6857999"/>
                <a:gd name="connsiteY3" fmla="*/ 12192000 h 1219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7999" h="12192000">
                  <a:moveTo>
                    <a:pt x="0" y="12192000"/>
                  </a:moveTo>
                  <a:lnTo>
                    <a:pt x="0" y="0"/>
                  </a:lnTo>
                  <a:lnTo>
                    <a:pt x="6857999" y="0"/>
                  </a:lnTo>
                  <a:lnTo>
                    <a:pt x="6857999" y="12192000"/>
                  </a:lnTo>
                  <a:close/>
                </a:path>
              </a:pathLst>
            </a:custGeom>
            <a:solidFill>
              <a:srgbClr val="F3FFF0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0" name="任意多边形: 形状 589"/>
            <p:cNvSpPr/>
            <p:nvPr/>
          </p:nvSpPr>
          <p:spPr>
            <a:xfrm>
              <a:off x="4824556" y="0"/>
              <a:ext cx="7367445" cy="2472003"/>
            </a:xfrm>
            <a:custGeom>
              <a:avLst/>
              <a:gdLst>
                <a:gd name="connsiteX0" fmla="*/ 75102 w 7367445"/>
                <a:gd name="connsiteY0" fmla="*/ 0 h 2472003"/>
                <a:gd name="connsiteX1" fmla="*/ 7367445 w 7367445"/>
                <a:gd name="connsiteY1" fmla="*/ 0 h 2472003"/>
                <a:gd name="connsiteX2" fmla="*/ 7367445 w 7367445"/>
                <a:gd name="connsiteY2" fmla="*/ 2472003 h 2472003"/>
                <a:gd name="connsiteX3" fmla="*/ 7315532 w 7367445"/>
                <a:gd name="connsiteY3" fmla="*/ 2468968 h 2472003"/>
                <a:gd name="connsiteX4" fmla="*/ 5615241 w 7367445"/>
                <a:gd name="connsiteY4" fmla="*/ 2091464 h 2472003"/>
                <a:gd name="connsiteX5" fmla="*/ 4896389 w 7367445"/>
                <a:gd name="connsiteY5" fmla="*/ 2368163 h 2472003"/>
                <a:gd name="connsiteX6" fmla="*/ 4047891 w 7367445"/>
                <a:gd name="connsiteY6" fmla="*/ 1824879 h 2472003"/>
                <a:gd name="connsiteX7" fmla="*/ 3462969 w 7367445"/>
                <a:gd name="connsiteY7" fmla="*/ 944947 h 2472003"/>
                <a:gd name="connsiteX8" fmla="*/ 2917226 w 7367445"/>
                <a:gd name="connsiteY8" fmla="*/ 627613 h 2472003"/>
                <a:gd name="connsiteX9" fmla="*/ 1589948 w 7367445"/>
                <a:gd name="connsiteY9" fmla="*/ 342078 h 2472003"/>
                <a:gd name="connsiteX10" fmla="*/ 422566 w 7367445"/>
                <a:gd name="connsiteY10" fmla="*/ 398838 h 2472003"/>
                <a:gd name="connsiteX11" fmla="*/ 39545 w 7367445"/>
                <a:gd name="connsiteY11" fmla="*/ 49435 h 247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67445" h="2472003">
                  <a:moveTo>
                    <a:pt x="75102" y="0"/>
                  </a:moveTo>
                  <a:lnTo>
                    <a:pt x="7367445" y="0"/>
                  </a:lnTo>
                  <a:lnTo>
                    <a:pt x="7367445" y="2472003"/>
                  </a:lnTo>
                  <a:lnTo>
                    <a:pt x="7315532" y="2468968"/>
                  </a:lnTo>
                  <a:cubicBezTo>
                    <a:pt x="6738432" y="2404506"/>
                    <a:pt x="6182451" y="1935690"/>
                    <a:pt x="5615241" y="2091464"/>
                  </a:cubicBezTo>
                  <a:cubicBezTo>
                    <a:pt x="5366513" y="2159796"/>
                    <a:pt x="5153225" y="2344109"/>
                    <a:pt x="4896389" y="2368163"/>
                  </a:cubicBezTo>
                  <a:cubicBezTo>
                    <a:pt x="4544252" y="2401144"/>
                    <a:pt x="4238490" y="2122806"/>
                    <a:pt x="4047891" y="1824879"/>
                  </a:cubicBezTo>
                  <a:cubicBezTo>
                    <a:pt x="3857290" y="1526952"/>
                    <a:pt x="3724088" y="1183471"/>
                    <a:pt x="3462969" y="944947"/>
                  </a:cubicBezTo>
                  <a:cubicBezTo>
                    <a:pt x="3306718" y="802179"/>
                    <a:pt x="3113657" y="706241"/>
                    <a:pt x="2917226" y="627613"/>
                  </a:cubicBezTo>
                  <a:cubicBezTo>
                    <a:pt x="2495117" y="458606"/>
                    <a:pt x="2044036" y="362760"/>
                    <a:pt x="1589948" y="342078"/>
                  </a:cubicBezTo>
                  <a:cubicBezTo>
                    <a:pt x="1197724" y="324221"/>
                    <a:pt x="812697" y="412414"/>
                    <a:pt x="422566" y="398838"/>
                  </a:cubicBezTo>
                  <a:cubicBezTo>
                    <a:pt x="192243" y="390913"/>
                    <a:pt x="-108965" y="340803"/>
                    <a:pt x="39545" y="49435"/>
                  </a:cubicBezTo>
                  <a:close/>
                </a:path>
              </a:pathLst>
            </a:custGeom>
            <a:solidFill>
              <a:srgbClr val="D6EAD8"/>
            </a:solidFill>
            <a:ln w="816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3" name="任意多边形: 形状 592"/>
            <p:cNvSpPr/>
            <p:nvPr/>
          </p:nvSpPr>
          <p:spPr>
            <a:xfrm>
              <a:off x="0" y="3518721"/>
              <a:ext cx="6556906" cy="3339279"/>
            </a:xfrm>
            <a:custGeom>
              <a:avLst/>
              <a:gdLst>
                <a:gd name="connsiteX0" fmla="*/ 0 w 6556906"/>
                <a:gd name="connsiteY0" fmla="*/ 0 h 3339279"/>
                <a:gd name="connsiteX1" fmla="*/ 286034 w 6556906"/>
                <a:gd name="connsiteY1" fmla="*/ 120663 h 3339279"/>
                <a:gd name="connsiteX2" fmla="*/ 986326 w 6556906"/>
                <a:gd name="connsiteY2" fmla="*/ 655642 h 3339279"/>
                <a:gd name="connsiteX3" fmla="*/ 1177693 w 6556906"/>
                <a:gd name="connsiteY3" fmla="*/ 1322937 h 3339279"/>
                <a:gd name="connsiteX4" fmla="*/ 1653702 w 6556906"/>
                <a:gd name="connsiteY4" fmla="*/ 1571723 h 3339279"/>
                <a:gd name="connsiteX5" fmla="*/ 2751757 w 6556906"/>
                <a:gd name="connsiteY5" fmla="*/ 1737362 h 3339279"/>
                <a:gd name="connsiteX6" fmla="*/ 3164467 w 6556906"/>
                <a:gd name="connsiteY6" fmla="*/ 2064394 h 3339279"/>
                <a:gd name="connsiteX7" fmla="*/ 4636273 w 6556906"/>
                <a:gd name="connsiteY7" fmla="*/ 2168368 h 3339279"/>
                <a:gd name="connsiteX8" fmla="*/ 4898127 w 6556906"/>
                <a:gd name="connsiteY8" fmla="*/ 1965321 h 3339279"/>
                <a:gd name="connsiteX9" fmla="*/ 5601604 w 6556906"/>
                <a:gd name="connsiteY9" fmla="*/ 2049611 h 3339279"/>
                <a:gd name="connsiteX10" fmla="*/ 6086924 w 6556906"/>
                <a:gd name="connsiteY10" fmla="*/ 2610889 h 3339279"/>
                <a:gd name="connsiteX11" fmla="*/ 6521863 w 6556906"/>
                <a:gd name="connsiteY11" fmla="*/ 3254902 h 3339279"/>
                <a:gd name="connsiteX12" fmla="*/ 6556906 w 6556906"/>
                <a:gd name="connsiteY12" fmla="*/ 3339279 h 3339279"/>
                <a:gd name="connsiteX13" fmla="*/ 0 w 6556906"/>
                <a:gd name="connsiteY13" fmla="*/ 3339279 h 33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56906" h="3339279">
                  <a:moveTo>
                    <a:pt x="0" y="0"/>
                  </a:moveTo>
                  <a:lnTo>
                    <a:pt x="286034" y="120663"/>
                  </a:lnTo>
                  <a:cubicBezTo>
                    <a:pt x="563815" y="237869"/>
                    <a:pt x="866589" y="378923"/>
                    <a:pt x="986326" y="655642"/>
                  </a:cubicBezTo>
                  <a:cubicBezTo>
                    <a:pt x="1078947" y="869553"/>
                    <a:pt x="1043908" y="1132141"/>
                    <a:pt x="1177693" y="1322937"/>
                  </a:cubicBezTo>
                  <a:cubicBezTo>
                    <a:pt x="1283383" y="1473630"/>
                    <a:pt x="1471891" y="1543300"/>
                    <a:pt x="1653702" y="1571723"/>
                  </a:cubicBezTo>
                  <a:cubicBezTo>
                    <a:pt x="2022470" y="1629305"/>
                    <a:pt x="2424562" y="1557920"/>
                    <a:pt x="2751757" y="1737362"/>
                  </a:cubicBezTo>
                  <a:cubicBezTo>
                    <a:pt x="2905962" y="1821897"/>
                    <a:pt x="3027006" y="1954703"/>
                    <a:pt x="3164467" y="2064394"/>
                  </a:cubicBezTo>
                  <a:cubicBezTo>
                    <a:pt x="3578729" y="2394856"/>
                    <a:pt x="4215232" y="2490172"/>
                    <a:pt x="4636273" y="2168368"/>
                  </a:cubicBezTo>
                  <a:cubicBezTo>
                    <a:pt x="4724238" y="2101148"/>
                    <a:pt x="4800932" y="2018247"/>
                    <a:pt x="4898127" y="1965321"/>
                  </a:cubicBezTo>
                  <a:cubicBezTo>
                    <a:pt x="5116612" y="1846318"/>
                    <a:pt x="5397740" y="1906841"/>
                    <a:pt x="5601604" y="2049611"/>
                  </a:cubicBezTo>
                  <a:cubicBezTo>
                    <a:pt x="5805467" y="2192380"/>
                    <a:pt x="5948564" y="2404085"/>
                    <a:pt x="6086924" y="2610889"/>
                  </a:cubicBezTo>
                  <a:cubicBezTo>
                    <a:pt x="6182434" y="2753517"/>
                    <a:pt x="6399406" y="3008959"/>
                    <a:pt x="6521863" y="3254902"/>
                  </a:cubicBezTo>
                  <a:lnTo>
                    <a:pt x="6556906" y="3339279"/>
                  </a:lnTo>
                  <a:lnTo>
                    <a:pt x="0" y="3339279"/>
                  </a:lnTo>
                  <a:close/>
                </a:path>
              </a:pathLst>
            </a:custGeom>
            <a:solidFill>
              <a:srgbClr val="D6EAD8"/>
            </a:solidFill>
            <a:ln w="816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4" name="任意多边形: 形状 593"/>
            <p:cNvSpPr/>
            <p:nvPr/>
          </p:nvSpPr>
          <p:spPr>
            <a:xfrm rot="5400000">
              <a:off x="3734383" y="5836245"/>
              <a:ext cx="464840" cy="315976"/>
            </a:xfrm>
            <a:custGeom>
              <a:avLst/>
              <a:gdLst>
                <a:gd name="connsiteX0" fmla="*/ 244934 w 244933"/>
                <a:gd name="connsiteY0" fmla="*/ 142881 h 166494"/>
                <a:gd name="connsiteX1" fmla="*/ 171634 w 244933"/>
                <a:gd name="connsiteY1" fmla="*/ 39617 h 166494"/>
                <a:gd name="connsiteX2" fmla="*/ 5 w 244933"/>
                <a:gd name="connsiteY2" fmla="*/ 0 h 166494"/>
                <a:gd name="connsiteX3" fmla="*/ 87965 w 244933"/>
                <a:gd name="connsiteY3" fmla="*/ 146099 h 166494"/>
                <a:gd name="connsiteX4" fmla="*/ 244934 w 244933"/>
                <a:gd name="connsiteY4" fmla="*/ 142881 h 16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933" h="166494">
                  <a:moveTo>
                    <a:pt x="244934" y="142881"/>
                  </a:moveTo>
                  <a:cubicBezTo>
                    <a:pt x="210179" y="98186"/>
                    <a:pt x="210680" y="56065"/>
                    <a:pt x="171634" y="39617"/>
                  </a:cubicBezTo>
                  <a:cubicBezTo>
                    <a:pt x="132589" y="23170"/>
                    <a:pt x="5" y="0"/>
                    <a:pt x="5" y="0"/>
                  </a:cubicBezTo>
                  <a:cubicBezTo>
                    <a:pt x="5" y="0"/>
                    <a:pt x="-2283" y="98329"/>
                    <a:pt x="87965" y="146099"/>
                  </a:cubicBezTo>
                  <a:cubicBezTo>
                    <a:pt x="178142" y="193797"/>
                    <a:pt x="244934" y="142881"/>
                    <a:pt x="244934" y="14288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5" name="任意多边形: 形状 594"/>
            <p:cNvSpPr/>
            <p:nvPr/>
          </p:nvSpPr>
          <p:spPr>
            <a:xfrm rot="5400000">
              <a:off x="3420021" y="6002441"/>
              <a:ext cx="490073" cy="252314"/>
            </a:xfrm>
            <a:custGeom>
              <a:avLst/>
              <a:gdLst>
                <a:gd name="connsiteX0" fmla="*/ 0 w 258229"/>
                <a:gd name="connsiteY0" fmla="*/ 88325 h 132949"/>
                <a:gd name="connsiteX1" fmla="*/ 161045 w 258229"/>
                <a:gd name="connsiteY1" fmla="*/ 8 h 132949"/>
                <a:gd name="connsiteX2" fmla="*/ 258230 w 258229"/>
                <a:gd name="connsiteY2" fmla="*/ 29042 h 132949"/>
                <a:gd name="connsiteX3" fmla="*/ 148745 w 258229"/>
                <a:gd name="connsiteY3" fmla="*/ 132949 h 132949"/>
                <a:gd name="connsiteX4" fmla="*/ 0 w 258229"/>
                <a:gd name="connsiteY4" fmla="*/ 88325 h 13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229" h="132949">
                  <a:moveTo>
                    <a:pt x="0" y="88325"/>
                  </a:moveTo>
                  <a:cubicBezTo>
                    <a:pt x="40047" y="70018"/>
                    <a:pt x="120855" y="-850"/>
                    <a:pt x="161045" y="8"/>
                  </a:cubicBezTo>
                  <a:cubicBezTo>
                    <a:pt x="201235" y="866"/>
                    <a:pt x="236991" y="8"/>
                    <a:pt x="258230" y="29042"/>
                  </a:cubicBezTo>
                  <a:cubicBezTo>
                    <a:pt x="256370" y="101412"/>
                    <a:pt x="194298" y="133092"/>
                    <a:pt x="148745" y="132949"/>
                  </a:cubicBezTo>
                  <a:cubicBezTo>
                    <a:pt x="103263" y="132806"/>
                    <a:pt x="23098" y="122079"/>
                    <a:pt x="0" y="88325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6" name="任意多边形: 形状 595"/>
            <p:cNvSpPr/>
            <p:nvPr/>
          </p:nvSpPr>
          <p:spPr>
            <a:xfrm rot="5400000">
              <a:off x="3981062" y="6350924"/>
              <a:ext cx="229373" cy="479352"/>
            </a:xfrm>
            <a:custGeom>
              <a:avLst/>
              <a:gdLst>
                <a:gd name="connsiteX0" fmla="*/ 44294 w 120861"/>
                <a:gd name="connsiteY0" fmla="*/ 252580 h 252580"/>
                <a:gd name="connsiteX1" fmla="*/ 28 w 120861"/>
                <a:gd name="connsiteY1" fmla="*/ 159686 h 252580"/>
                <a:gd name="connsiteX2" fmla="*/ 90991 w 120861"/>
                <a:gd name="connsiteY2" fmla="*/ 0 h 252580"/>
                <a:gd name="connsiteX3" fmla="*/ 118094 w 120861"/>
                <a:gd name="connsiteY3" fmla="*/ 162046 h 252580"/>
                <a:gd name="connsiteX4" fmla="*/ 44294 w 120861"/>
                <a:gd name="connsiteY4" fmla="*/ 252580 h 25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861" h="252580">
                  <a:moveTo>
                    <a:pt x="44294" y="252580"/>
                  </a:moveTo>
                  <a:cubicBezTo>
                    <a:pt x="37786" y="220686"/>
                    <a:pt x="-1188" y="206813"/>
                    <a:pt x="28" y="159686"/>
                  </a:cubicBezTo>
                  <a:cubicBezTo>
                    <a:pt x="1244" y="112560"/>
                    <a:pt x="93351" y="22455"/>
                    <a:pt x="90991" y="0"/>
                  </a:cubicBezTo>
                  <a:cubicBezTo>
                    <a:pt x="94567" y="42049"/>
                    <a:pt x="131038" y="117208"/>
                    <a:pt x="118094" y="162046"/>
                  </a:cubicBezTo>
                  <a:cubicBezTo>
                    <a:pt x="105151" y="206956"/>
                    <a:pt x="44294" y="252580"/>
                    <a:pt x="44294" y="25258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7" name="任意多边形: 形状 596"/>
            <p:cNvSpPr/>
            <p:nvPr/>
          </p:nvSpPr>
          <p:spPr>
            <a:xfrm rot="5400000">
              <a:off x="3792905" y="5800161"/>
              <a:ext cx="352800" cy="290225"/>
            </a:xfrm>
            <a:custGeom>
              <a:avLst/>
              <a:gdLst>
                <a:gd name="connsiteX0" fmla="*/ 647 w 185897"/>
                <a:gd name="connsiteY0" fmla="*/ 3259 h 152925"/>
                <a:gd name="connsiteX1" fmla="*/ 504 w 185897"/>
                <a:gd name="connsiteY1" fmla="*/ 20565 h 152925"/>
                <a:gd name="connsiteX2" fmla="*/ 4938 w 185897"/>
                <a:gd name="connsiteY2" fmla="*/ 36297 h 152925"/>
                <a:gd name="connsiteX3" fmla="*/ 18096 w 185897"/>
                <a:gd name="connsiteY3" fmla="*/ 67119 h 152925"/>
                <a:gd name="connsiteX4" fmla="*/ 54781 w 185897"/>
                <a:gd name="connsiteY4" fmla="*/ 119537 h 152925"/>
                <a:gd name="connsiteX5" fmla="*/ 179212 w 185897"/>
                <a:gd name="connsiteY5" fmla="*/ 145496 h 152925"/>
                <a:gd name="connsiteX6" fmla="*/ 178783 w 185897"/>
                <a:gd name="connsiteY6" fmla="*/ 126760 h 152925"/>
                <a:gd name="connsiteX7" fmla="*/ 147604 w 185897"/>
                <a:gd name="connsiteY7" fmla="*/ 124257 h 152925"/>
                <a:gd name="connsiteX8" fmla="*/ 116925 w 185897"/>
                <a:gd name="connsiteY8" fmla="*/ 122326 h 152925"/>
                <a:gd name="connsiteX9" fmla="*/ 70729 w 185897"/>
                <a:gd name="connsiteY9" fmla="*/ 97011 h 152925"/>
                <a:gd name="connsiteX10" fmla="*/ 36832 w 185897"/>
                <a:gd name="connsiteY10" fmla="*/ 52030 h 152925"/>
                <a:gd name="connsiteX11" fmla="*/ 23459 w 185897"/>
                <a:gd name="connsiteY11" fmla="*/ 24712 h 152925"/>
                <a:gd name="connsiteX12" fmla="*/ 16237 w 185897"/>
                <a:gd name="connsiteY12" fmla="*/ 11483 h 152925"/>
                <a:gd name="connsiteX13" fmla="*/ 6082 w 185897"/>
                <a:gd name="connsiteY13" fmla="*/ 970 h 152925"/>
                <a:gd name="connsiteX14" fmla="*/ 647 w 185897"/>
                <a:gd name="connsiteY14" fmla="*/ 3259 h 152925"/>
                <a:gd name="connsiteX15" fmla="*/ 647 w 185897"/>
                <a:gd name="connsiteY15" fmla="*/ 3259 h 15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5897" h="152925">
                  <a:moveTo>
                    <a:pt x="647" y="3259"/>
                  </a:moveTo>
                  <a:cubicBezTo>
                    <a:pt x="361" y="9338"/>
                    <a:pt x="-569" y="14486"/>
                    <a:pt x="504" y="20565"/>
                  </a:cubicBezTo>
                  <a:cubicBezTo>
                    <a:pt x="1434" y="25928"/>
                    <a:pt x="3150" y="31149"/>
                    <a:pt x="4938" y="36297"/>
                  </a:cubicBezTo>
                  <a:cubicBezTo>
                    <a:pt x="8656" y="46810"/>
                    <a:pt x="13233" y="57108"/>
                    <a:pt x="18096" y="67119"/>
                  </a:cubicBezTo>
                  <a:cubicBezTo>
                    <a:pt x="27464" y="86356"/>
                    <a:pt x="39407" y="104520"/>
                    <a:pt x="54781" y="119537"/>
                  </a:cubicBezTo>
                  <a:cubicBezTo>
                    <a:pt x="88035" y="152004"/>
                    <a:pt x="135948" y="161086"/>
                    <a:pt x="179212" y="145496"/>
                  </a:cubicBezTo>
                  <a:cubicBezTo>
                    <a:pt x="187365" y="142564"/>
                    <a:pt x="189010" y="128047"/>
                    <a:pt x="178783" y="126760"/>
                  </a:cubicBezTo>
                  <a:cubicBezTo>
                    <a:pt x="168342" y="125473"/>
                    <a:pt x="158188" y="124186"/>
                    <a:pt x="147604" y="124257"/>
                  </a:cubicBezTo>
                  <a:cubicBezTo>
                    <a:pt x="137235" y="124329"/>
                    <a:pt x="127151" y="124543"/>
                    <a:pt x="116925" y="122326"/>
                  </a:cubicBezTo>
                  <a:cubicBezTo>
                    <a:pt x="99548" y="118536"/>
                    <a:pt x="83815" y="108882"/>
                    <a:pt x="70729" y="97011"/>
                  </a:cubicBezTo>
                  <a:cubicBezTo>
                    <a:pt x="56641" y="84210"/>
                    <a:pt x="45914" y="68692"/>
                    <a:pt x="36832" y="52030"/>
                  </a:cubicBezTo>
                  <a:cubicBezTo>
                    <a:pt x="31969" y="43091"/>
                    <a:pt x="27893" y="33866"/>
                    <a:pt x="23459" y="24712"/>
                  </a:cubicBezTo>
                  <a:cubicBezTo>
                    <a:pt x="21242" y="20207"/>
                    <a:pt x="19169" y="15631"/>
                    <a:pt x="16237" y="11483"/>
                  </a:cubicBezTo>
                  <a:cubicBezTo>
                    <a:pt x="13233" y="7335"/>
                    <a:pt x="9586" y="4618"/>
                    <a:pt x="6082" y="970"/>
                  </a:cubicBezTo>
                  <a:cubicBezTo>
                    <a:pt x="3936" y="-1247"/>
                    <a:pt x="718" y="684"/>
                    <a:pt x="647" y="3259"/>
                  </a:cubicBezTo>
                  <a:lnTo>
                    <a:pt x="647" y="325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8" name="任意多边形: 形状 597"/>
            <p:cNvSpPr/>
            <p:nvPr/>
          </p:nvSpPr>
          <p:spPr>
            <a:xfrm rot="5400000">
              <a:off x="3492595" y="5957699"/>
              <a:ext cx="333987" cy="239316"/>
            </a:xfrm>
            <a:custGeom>
              <a:avLst/>
              <a:gdLst>
                <a:gd name="connsiteX0" fmla="*/ 152357 w 175984"/>
                <a:gd name="connsiteY0" fmla="*/ 8720 h 126100"/>
                <a:gd name="connsiteX1" fmla="*/ 142846 w 175984"/>
                <a:gd name="connsiteY1" fmla="*/ 853 h 126100"/>
                <a:gd name="connsiteX2" fmla="*/ 122108 w 175984"/>
                <a:gd name="connsiteY2" fmla="*/ 2283 h 126100"/>
                <a:gd name="connsiteX3" fmla="*/ 82561 w 175984"/>
                <a:gd name="connsiteY3" fmla="*/ 23451 h 126100"/>
                <a:gd name="connsiteX4" fmla="*/ 47020 w 175984"/>
                <a:gd name="connsiteY4" fmla="*/ 51055 h 126100"/>
                <a:gd name="connsiteX5" fmla="*/ 6473 w 175984"/>
                <a:gd name="connsiteY5" fmla="*/ 75583 h 126100"/>
                <a:gd name="connsiteX6" fmla="*/ 10406 w 175984"/>
                <a:gd name="connsiteY6" fmla="*/ 100684 h 126100"/>
                <a:gd name="connsiteX7" fmla="*/ 98866 w 175984"/>
                <a:gd name="connsiteY7" fmla="*/ 123211 h 126100"/>
                <a:gd name="connsiteX8" fmla="*/ 142775 w 175984"/>
                <a:gd name="connsiteY8" fmla="*/ 125785 h 126100"/>
                <a:gd name="connsiteX9" fmla="*/ 175813 w 175984"/>
                <a:gd name="connsiteY9" fmla="*/ 105547 h 126100"/>
                <a:gd name="connsiteX10" fmla="*/ 171522 w 175984"/>
                <a:gd name="connsiteY10" fmla="*/ 98467 h 126100"/>
                <a:gd name="connsiteX11" fmla="*/ 136696 w 175984"/>
                <a:gd name="connsiteY11" fmla="*/ 97967 h 126100"/>
                <a:gd name="connsiteX12" fmla="*/ 96935 w 175984"/>
                <a:gd name="connsiteY12" fmla="*/ 95035 h 126100"/>
                <a:gd name="connsiteX13" fmla="*/ 16985 w 175984"/>
                <a:gd name="connsiteY13" fmla="*/ 74082 h 126100"/>
                <a:gd name="connsiteX14" fmla="*/ 20918 w 175984"/>
                <a:gd name="connsiteY14" fmla="*/ 99182 h 126100"/>
                <a:gd name="connsiteX15" fmla="*/ 95005 w 175984"/>
                <a:gd name="connsiteY15" fmla="*/ 47908 h 126100"/>
                <a:gd name="connsiteX16" fmla="*/ 128901 w 175984"/>
                <a:gd name="connsiteY16" fmla="*/ 24166 h 126100"/>
                <a:gd name="connsiteX17" fmla="*/ 146994 w 175984"/>
                <a:gd name="connsiteY17" fmla="*/ 15656 h 126100"/>
                <a:gd name="connsiteX18" fmla="*/ 152357 w 175984"/>
                <a:gd name="connsiteY18" fmla="*/ 8720 h 126100"/>
                <a:gd name="connsiteX19" fmla="*/ 152357 w 175984"/>
                <a:gd name="connsiteY19" fmla="*/ 8720 h 12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5984" h="126100">
                  <a:moveTo>
                    <a:pt x="152357" y="8720"/>
                  </a:moveTo>
                  <a:cubicBezTo>
                    <a:pt x="151785" y="5073"/>
                    <a:pt x="146064" y="1783"/>
                    <a:pt x="142846" y="853"/>
                  </a:cubicBezTo>
                  <a:cubicBezTo>
                    <a:pt x="136267" y="-1006"/>
                    <a:pt x="128472" y="496"/>
                    <a:pt x="122108" y="2283"/>
                  </a:cubicBezTo>
                  <a:cubicBezTo>
                    <a:pt x="107448" y="6431"/>
                    <a:pt x="94647" y="14369"/>
                    <a:pt x="82561" y="23451"/>
                  </a:cubicBezTo>
                  <a:cubicBezTo>
                    <a:pt x="70547" y="32462"/>
                    <a:pt x="59463" y="42545"/>
                    <a:pt x="47020" y="51055"/>
                  </a:cubicBezTo>
                  <a:cubicBezTo>
                    <a:pt x="33933" y="59994"/>
                    <a:pt x="20203" y="67789"/>
                    <a:pt x="6473" y="75583"/>
                  </a:cubicBezTo>
                  <a:cubicBezTo>
                    <a:pt x="-4898" y="82091"/>
                    <a:pt x="180" y="96751"/>
                    <a:pt x="10406" y="100684"/>
                  </a:cubicBezTo>
                  <a:cubicBezTo>
                    <a:pt x="38868" y="111768"/>
                    <a:pt x="68545" y="119420"/>
                    <a:pt x="98866" y="123211"/>
                  </a:cubicBezTo>
                  <a:cubicBezTo>
                    <a:pt x="113312" y="124998"/>
                    <a:pt x="128258" y="126858"/>
                    <a:pt x="142775" y="125785"/>
                  </a:cubicBezTo>
                  <a:cubicBezTo>
                    <a:pt x="155432" y="124784"/>
                    <a:pt x="172595" y="119707"/>
                    <a:pt x="175813" y="105547"/>
                  </a:cubicBezTo>
                  <a:cubicBezTo>
                    <a:pt x="176600" y="102186"/>
                    <a:pt x="174598" y="99540"/>
                    <a:pt x="171522" y="98467"/>
                  </a:cubicBezTo>
                  <a:cubicBezTo>
                    <a:pt x="160939" y="94534"/>
                    <a:pt x="147709" y="97681"/>
                    <a:pt x="136696" y="97967"/>
                  </a:cubicBezTo>
                  <a:cubicBezTo>
                    <a:pt x="123466" y="98324"/>
                    <a:pt x="110022" y="96894"/>
                    <a:pt x="96935" y="95035"/>
                  </a:cubicBezTo>
                  <a:cubicBezTo>
                    <a:pt x="69546" y="91102"/>
                    <a:pt x="42801" y="83951"/>
                    <a:pt x="16985" y="74082"/>
                  </a:cubicBezTo>
                  <a:cubicBezTo>
                    <a:pt x="18272" y="82449"/>
                    <a:pt x="19559" y="90815"/>
                    <a:pt x="20918" y="99182"/>
                  </a:cubicBezTo>
                  <a:cubicBezTo>
                    <a:pt x="47377" y="84022"/>
                    <a:pt x="71763" y="67574"/>
                    <a:pt x="95005" y="47908"/>
                  </a:cubicBezTo>
                  <a:cubicBezTo>
                    <a:pt x="105445" y="39041"/>
                    <a:pt x="116387" y="30030"/>
                    <a:pt x="128901" y="24166"/>
                  </a:cubicBezTo>
                  <a:cubicBezTo>
                    <a:pt x="134837" y="21378"/>
                    <a:pt x="141702" y="19661"/>
                    <a:pt x="146994" y="15656"/>
                  </a:cubicBezTo>
                  <a:cubicBezTo>
                    <a:pt x="148853" y="14226"/>
                    <a:pt x="152858" y="11437"/>
                    <a:pt x="152357" y="8720"/>
                  </a:cubicBezTo>
                  <a:lnTo>
                    <a:pt x="152357" y="872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9" name="任意多边形: 形状 598"/>
            <p:cNvSpPr/>
            <p:nvPr/>
          </p:nvSpPr>
          <p:spPr>
            <a:xfrm rot="5400000">
              <a:off x="4024559" y="6389434"/>
              <a:ext cx="181793" cy="360567"/>
            </a:xfrm>
            <a:custGeom>
              <a:avLst/>
              <a:gdLst>
                <a:gd name="connsiteX0" fmla="*/ 86527 w 95790"/>
                <a:gd name="connsiteY0" fmla="*/ 1401 h 189990"/>
                <a:gd name="connsiteX1" fmla="*/ 53847 w 95790"/>
                <a:gd name="connsiteY1" fmla="*/ 40804 h 189990"/>
                <a:gd name="connsiteX2" fmla="*/ 20379 w 95790"/>
                <a:gd name="connsiteY2" fmla="*/ 84426 h 189990"/>
                <a:gd name="connsiteX3" fmla="*/ 2572 w 95790"/>
                <a:gd name="connsiteY3" fmla="*/ 136844 h 189990"/>
                <a:gd name="connsiteX4" fmla="*/ 12441 w 95790"/>
                <a:gd name="connsiteY4" fmla="*/ 189263 h 189990"/>
                <a:gd name="connsiteX5" fmla="*/ 20308 w 95790"/>
                <a:gd name="connsiteY5" fmla="*/ 188047 h 189990"/>
                <a:gd name="connsiteX6" fmla="*/ 27030 w 95790"/>
                <a:gd name="connsiteY6" fmla="*/ 164377 h 189990"/>
                <a:gd name="connsiteX7" fmla="*/ 28317 w 95790"/>
                <a:gd name="connsiteY7" fmla="*/ 138847 h 189990"/>
                <a:gd name="connsiteX8" fmla="*/ 46624 w 95790"/>
                <a:gd name="connsiteY8" fmla="*/ 87287 h 189990"/>
                <a:gd name="connsiteX9" fmla="*/ 78089 w 95790"/>
                <a:gd name="connsiteY9" fmla="*/ 46882 h 189990"/>
                <a:gd name="connsiteX10" fmla="*/ 91748 w 95790"/>
                <a:gd name="connsiteY10" fmla="*/ 26787 h 189990"/>
                <a:gd name="connsiteX11" fmla="*/ 94823 w 95790"/>
                <a:gd name="connsiteY11" fmla="*/ 3332 h 189990"/>
                <a:gd name="connsiteX12" fmla="*/ 86527 w 95790"/>
                <a:gd name="connsiteY12" fmla="*/ 1401 h 189990"/>
                <a:gd name="connsiteX13" fmla="*/ 86527 w 95790"/>
                <a:gd name="connsiteY13" fmla="*/ 1401 h 18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790" h="189990">
                  <a:moveTo>
                    <a:pt x="86527" y="1401"/>
                  </a:moveTo>
                  <a:cubicBezTo>
                    <a:pt x="74228" y="12985"/>
                    <a:pt x="65574" y="28289"/>
                    <a:pt x="53847" y="40804"/>
                  </a:cubicBezTo>
                  <a:cubicBezTo>
                    <a:pt x="41332" y="54248"/>
                    <a:pt x="29247" y="68193"/>
                    <a:pt x="20379" y="84426"/>
                  </a:cubicBezTo>
                  <a:cubicBezTo>
                    <a:pt x="11511" y="100659"/>
                    <a:pt x="5361" y="118609"/>
                    <a:pt x="2572" y="136844"/>
                  </a:cubicBezTo>
                  <a:cubicBezTo>
                    <a:pt x="284" y="151719"/>
                    <a:pt x="-5008" y="181182"/>
                    <a:pt x="12441" y="189263"/>
                  </a:cubicBezTo>
                  <a:cubicBezTo>
                    <a:pt x="15302" y="190550"/>
                    <a:pt x="18019" y="190121"/>
                    <a:pt x="20308" y="188047"/>
                  </a:cubicBezTo>
                  <a:cubicBezTo>
                    <a:pt x="26672" y="182255"/>
                    <a:pt x="27387" y="172386"/>
                    <a:pt x="27030" y="164377"/>
                  </a:cubicBezTo>
                  <a:cubicBezTo>
                    <a:pt x="26672" y="155867"/>
                    <a:pt x="27030" y="147285"/>
                    <a:pt x="28317" y="138847"/>
                  </a:cubicBezTo>
                  <a:cubicBezTo>
                    <a:pt x="31106" y="120611"/>
                    <a:pt x="37113" y="103162"/>
                    <a:pt x="46624" y="87287"/>
                  </a:cubicBezTo>
                  <a:cubicBezTo>
                    <a:pt x="55420" y="72555"/>
                    <a:pt x="67577" y="60398"/>
                    <a:pt x="78089" y="46882"/>
                  </a:cubicBezTo>
                  <a:cubicBezTo>
                    <a:pt x="83023" y="40518"/>
                    <a:pt x="87958" y="33938"/>
                    <a:pt x="91748" y="26787"/>
                  </a:cubicBezTo>
                  <a:cubicBezTo>
                    <a:pt x="95967" y="18778"/>
                    <a:pt x="96682" y="11984"/>
                    <a:pt x="94823" y="3332"/>
                  </a:cubicBezTo>
                  <a:cubicBezTo>
                    <a:pt x="93965" y="-459"/>
                    <a:pt x="89031" y="-888"/>
                    <a:pt x="86527" y="1401"/>
                  </a:cubicBezTo>
                  <a:lnTo>
                    <a:pt x="86527" y="140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0" name="任意多边形: 形状 599"/>
            <p:cNvSpPr/>
            <p:nvPr/>
          </p:nvSpPr>
          <p:spPr>
            <a:xfrm rot="5400000">
              <a:off x="3773501" y="5977650"/>
              <a:ext cx="329022" cy="190331"/>
            </a:xfrm>
            <a:custGeom>
              <a:avLst/>
              <a:gdLst>
                <a:gd name="connsiteX0" fmla="*/ 120 w 173368"/>
                <a:gd name="connsiteY0" fmla="*/ 11225 h 100289"/>
                <a:gd name="connsiteX1" fmla="*/ 27224 w 173368"/>
                <a:gd name="connsiteY1" fmla="*/ 46123 h 100289"/>
                <a:gd name="connsiteX2" fmla="*/ 69130 w 173368"/>
                <a:gd name="connsiteY2" fmla="*/ 72010 h 100289"/>
                <a:gd name="connsiteX3" fmla="*/ 113539 w 173368"/>
                <a:gd name="connsiteY3" fmla="*/ 93106 h 100289"/>
                <a:gd name="connsiteX4" fmla="*/ 163454 w 173368"/>
                <a:gd name="connsiteY4" fmla="*/ 97110 h 100289"/>
                <a:gd name="connsiteX5" fmla="*/ 162739 w 173368"/>
                <a:gd name="connsiteY5" fmla="*/ 69221 h 100289"/>
                <a:gd name="connsiteX6" fmla="*/ 123550 w 173368"/>
                <a:gd name="connsiteY6" fmla="*/ 58637 h 100289"/>
                <a:gd name="connsiteX7" fmla="*/ 87508 w 173368"/>
                <a:gd name="connsiteY7" fmla="*/ 41402 h 100289"/>
                <a:gd name="connsiteX8" fmla="*/ 51538 w 173368"/>
                <a:gd name="connsiteY8" fmla="*/ 22023 h 100289"/>
                <a:gd name="connsiteX9" fmla="*/ 19429 w 173368"/>
                <a:gd name="connsiteY9" fmla="*/ 2643 h 100289"/>
                <a:gd name="connsiteX10" fmla="*/ 120 w 173368"/>
                <a:gd name="connsiteY10" fmla="*/ 11225 h 100289"/>
                <a:gd name="connsiteX11" fmla="*/ 120 w 173368"/>
                <a:gd name="connsiteY11" fmla="*/ 11225 h 10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368" h="100289">
                  <a:moveTo>
                    <a:pt x="120" y="11225"/>
                  </a:moveTo>
                  <a:cubicBezTo>
                    <a:pt x="2337" y="26242"/>
                    <a:pt x="15782" y="37255"/>
                    <a:pt x="27224" y="46123"/>
                  </a:cubicBezTo>
                  <a:cubicBezTo>
                    <a:pt x="40167" y="56206"/>
                    <a:pt x="54613" y="64286"/>
                    <a:pt x="69130" y="72010"/>
                  </a:cubicBezTo>
                  <a:cubicBezTo>
                    <a:pt x="83646" y="79733"/>
                    <a:pt x="98164" y="87242"/>
                    <a:pt x="113539" y="93106"/>
                  </a:cubicBezTo>
                  <a:cubicBezTo>
                    <a:pt x="129557" y="99184"/>
                    <a:pt x="146935" y="103546"/>
                    <a:pt x="163454" y="97110"/>
                  </a:cubicBezTo>
                  <a:cubicBezTo>
                    <a:pt x="176755" y="91890"/>
                    <a:pt x="176827" y="73583"/>
                    <a:pt x="162739" y="69221"/>
                  </a:cubicBezTo>
                  <a:cubicBezTo>
                    <a:pt x="149795" y="65216"/>
                    <a:pt x="136280" y="63428"/>
                    <a:pt x="123550" y="58637"/>
                  </a:cubicBezTo>
                  <a:cubicBezTo>
                    <a:pt x="111107" y="53989"/>
                    <a:pt x="99308" y="47552"/>
                    <a:pt x="87508" y="41402"/>
                  </a:cubicBezTo>
                  <a:cubicBezTo>
                    <a:pt x="75423" y="35109"/>
                    <a:pt x="63409" y="28674"/>
                    <a:pt x="51538" y="22023"/>
                  </a:cubicBezTo>
                  <a:cubicBezTo>
                    <a:pt x="40739" y="15944"/>
                    <a:pt x="29012" y="10652"/>
                    <a:pt x="19429" y="2643"/>
                  </a:cubicBezTo>
                  <a:cubicBezTo>
                    <a:pt x="12778" y="-2935"/>
                    <a:pt x="-1453" y="498"/>
                    <a:pt x="120" y="11225"/>
                  </a:cubicBezTo>
                  <a:lnTo>
                    <a:pt x="120" y="1122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1" name="任意多边形: 形状 600"/>
            <p:cNvSpPr/>
            <p:nvPr/>
          </p:nvSpPr>
          <p:spPr>
            <a:xfrm rot="5400000">
              <a:off x="3552953" y="6176259"/>
              <a:ext cx="259734" cy="129470"/>
            </a:xfrm>
            <a:custGeom>
              <a:avLst/>
              <a:gdLst>
                <a:gd name="connsiteX0" fmla="*/ 4665 w 136859"/>
                <a:gd name="connsiteY0" fmla="*/ 60315 h 68220"/>
                <a:gd name="connsiteX1" fmla="*/ 47072 w 136859"/>
                <a:gd name="connsiteY1" fmla="*/ 65964 h 68220"/>
                <a:gd name="connsiteX2" fmla="*/ 66165 w 136859"/>
                <a:gd name="connsiteY2" fmla="*/ 59100 h 68220"/>
                <a:gd name="connsiteX3" fmla="*/ 69527 w 136859"/>
                <a:gd name="connsiteY3" fmla="*/ 57454 h 68220"/>
                <a:gd name="connsiteX4" fmla="*/ 72458 w 136859"/>
                <a:gd name="connsiteY4" fmla="*/ 56025 h 68220"/>
                <a:gd name="connsiteX5" fmla="*/ 74604 w 136859"/>
                <a:gd name="connsiteY5" fmla="*/ 55309 h 68220"/>
                <a:gd name="connsiteX6" fmla="*/ 76249 w 136859"/>
                <a:gd name="connsiteY6" fmla="*/ 54880 h 68220"/>
                <a:gd name="connsiteX7" fmla="*/ 94198 w 136859"/>
                <a:gd name="connsiteY7" fmla="*/ 52306 h 68220"/>
                <a:gd name="connsiteX8" fmla="*/ 109073 w 136859"/>
                <a:gd name="connsiteY8" fmla="*/ 44296 h 68220"/>
                <a:gd name="connsiteX9" fmla="*/ 120443 w 136859"/>
                <a:gd name="connsiteY9" fmla="*/ 36501 h 68220"/>
                <a:gd name="connsiteX10" fmla="*/ 120729 w 136859"/>
                <a:gd name="connsiteY10" fmla="*/ 36216 h 68220"/>
                <a:gd name="connsiteX11" fmla="*/ 123447 w 136859"/>
                <a:gd name="connsiteY11" fmla="*/ 35286 h 68220"/>
                <a:gd name="connsiteX12" fmla="*/ 135031 w 136859"/>
                <a:gd name="connsiteY12" fmla="*/ 25274 h 68220"/>
                <a:gd name="connsiteX13" fmla="*/ 132028 w 136859"/>
                <a:gd name="connsiteY13" fmla="*/ 5966 h 68220"/>
                <a:gd name="connsiteX14" fmla="*/ 95486 w 136859"/>
                <a:gd name="connsiteY14" fmla="*/ 9184 h 68220"/>
                <a:gd name="connsiteX15" fmla="*/ 84616 w 136859"/>
                <a:gd name="connsiteY15" fmla="*/ 16550 h 68220"/>
                <a:gd name="connsiteX16" fmla="*/ 84258 w 136859"/>
                <a:gd name="connsiteY16" fmla="*/ 16979 h 68220"/>
                <a:gd name="connsiteX17" fmla="*/ 81469 w 136859"/>
                <a:gd name="connsiteY17" fmla="*/ 17909 h 68220"/>
                <a:gd name="connsiteX18" fmla="*/ 81397 w 136859"/>
                <a:gd name="connsiteY18" fmla="*/ 17980 h 68220"/>
                <a:gd name="connsiteX19" fmla="*/ 76320 w 136859"/>
                <a:gd name="connsiteY19" fmla="*/ 18123 h 68220"/>
                <a:gd name="connsiteX20" fmla="*/ 55439 w 136859"/>
                <a:gd name="connsiteY20" fmla="*/ 23987 h 68220"/>
                <a:gd name="connsiteX21" fmla="*/ 48788 w 136859"/>
                <a:gd name="connsiteY21" fmla="*/ 27420 h 68220"/>
                <a:gd name="connsiteX22" fmla="*/ 43210 w 136859"/>
                <a:gd name="connsiteY22" fmla="*/ 29708 h 68220"/>
                <a:gd name="connsiteX23" fmla="*/ 29766 w 136859"/>
                <a:gd name="connsiteY23" fmla="*/ 32712 h 68220"/>
                <a:gd name="connsiteX24" fmla="*/ 10386 w 136859"/>
                <a:gd name="connsiteY24" fmla="*/ 35930 h 68220"/>
                <a:gd name="connsiteX25" fmla="*/ 4665 w 136859"/>
                <a:gd name="connsiteY25" fmla="*/ 60315 h 68220"/>
                <a:gd name="connsiteX26" fmla="*/ 4665 w 136859"/>
                <a:gd name="connsiteY26" fmla="*/ 60315 h 6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6859" h="68220">
                  <a:moveTo>
                    <a:pt x="4665" y="60315"/>
                  </a:moveTo>
                  <a:cubicBezTo>
                    <a:pt x="16751" y="70327"/>
                    <a:pt x="32555" y="69111"/>
                    <a:pt x="47072" y="65964"/>
                  </a:cubicBezTo>
                  <a:cubicBezTo>
                    <a:pt x="53794" y="64535"/>
                    <a:pt x="60015" y="61960"/>
                    <a:pt x="66165" y="59100"/>
                  </a:cubicBezTo>
                  <a:cubicBezTo>
                    <a:pt x="67310" y="58599"/>
                    <a:pt x="68382" y="58027"/>
                    <a:pt x="69527" y="57454"/>
                  </a:cubicBezTo>
                  <a:cubicBezTo>
                    <a:pt x="69884" y="57240"/>
                    <a:pt x="73960" y="55381"/>
                    <a:pt x="72458" y="56025"/>
                  </a:cubicBezTo>
                  <a:cubicBezTo>
                    <a:pt x="71171" y="56525"/>
                    <a:pt x="74318" y="55381"/>
                    <a:pt x="74604" y="55309"/>
                  </a:cubicBezTo>
                  <a:cubicBezTo>
                    <a:pt x="75319" y="55095"/>
                    <a:pt x="78752" y="54737"/>
                    <a:pt x="76249" y="54880"/>
                  </a:cubicBezTo>
                  <a:cubicBezTo>
                    <a:pt x="82327" y="54451"/>
                    <a:pt x="88406" y="54451"/>
                    <a:pt x="94198" y="52306"/>
                  </a:cubicBezTo>
                  <a:cubicBezTo>
                    <a:pt x="99490" y="50375"/>
                    <a:pt x="104425" y="47586"/>
                    <a:pt x="109073" y="44296"/>
                  </a:cubicBezTo>
                  <a:cubicBezTo>
                    <a:pt x="112863" y="41651"/>
                    <a:pt x="116510" y="38933"/>
                    <a:pt x="120443" y="36501"/>
                  </a:cubicBezTo>
                  <a:cubicBezTo>
                    <a:pt x="121587" y="35787"/>
                    <a:pt x="124162" y="35357"/>
                    <a:pt x="120729" y="36216"/>
                  </a:cubicBezTo>
                  <a:cubicBezTo>
                    <a:pt x="121659" y="36001"/>
                    <a:pt x="122588" y="35643"/>
                    <a:pt x="123447" y="35286"/>
                  </a:cubicBezTo>
                  <a:cubicBezTo>
                    <a:pt x="128309" y="33355"/>
                    <a:pt x="132743" y="30137"/>
                    <a:pt x="135031" y="25274"/>
                  </a:cubicBezTo>
                  <a:cubicBezTo>
                    <a:pt x="138393" y="18194"/>
                    <a:pt x="136962" y="11687"/>
                    <a:pt x="132028" y="5966"/>
                  </a:cubicBezTo>
                  <a:cubicBezTo>
                    <a:pt x="122016" y="-5762"/>
                    <a:pt x="105569" y="2247"/>
                    <a:pt x="95486" y="9184"/>
                  </a:cubicBezTo>
                  <a:cubicBezTo>
                    <a:pt x="91838" y="11687"/>
                    <a:pt x="88334" y="14261"/>
                    <a:pt x="84616" y="16550"/>
                  </a:cubicBezTo>
                  <a:cubicBezTo>
                    <a:pt x="83043" y="17551"/>
                    <a:pt x="81827" y="17837"/>
                    <a:pt x="84258" y="16979"/>
                  </a:cubicBezTo>
                  <a:cubicBezTo>
                    <a:pt x="83328" y="17336"/>
                    <a:pt x="82399" y="17623"/>
                    <a:pt x="81469" y="17909"/>
                  </a:cubicBezTo>
                  <a:cubicBezTo>
                    <a:pt x="79968" y="18409"/>
                    <a:pt x="79824" y="18052"/>
                    <a:pt x="81397" y="17980"/>
                  </a:cubicBezTo>
                  <a:cubicBezTo>
                    <a:pt x="79681" y="18123"/>
                    <a:pt x="78037" y="18052"/>
                    <a:pt x="76320" y="18123"/>
                  </a:cubicBezTo>
                  <a:cubicBezTo>
                    <a:pt x="68669" y="18623"/>
                    <a:pt x="62304" y="20698"/>
                    <a:pt x="55439" y="23987"/>
                  </a:cubicBezTo>
                  <a:cubicBezTo>
                    <a:pt x="53222" y="25060"/>
                    <a:pt x="51005" y="26204"/>
                    <a:pt x="48788" y="27420"/>
                  </a:cubicBezTo>
                  <a:cubicBezTo>
                    <a:pt x="47072" y="28349"/>
                    <a:pt x="46285" y="28635"/>
                    <a:pt x="43210" y="29708"/>
                  </a:cubicBezTo>
                  <a:cubicBezTo>
                    <a:pt x="37561" y="31639"/>
                    <a:pt x="34128" y="32354"/>
                    <a:pt x="29766" y="32712"/>
                  </a:cubicBezTo>
                  <a:cubicBezTo>
                    <a:pt x="23330" y="33284"/>
                    <a:pt x="16393" y="33284"/>
                    <a:pt x="10386" y="35930"/>
                  </a:cubicBezTo>
                  <a:cubicBezTo>
                    <a:pt x="1376" y="39934"/>
                    <a:pt x="-4631" y="52663"/>
                    <a:pt x="4665" y="60315"/>
                  </a:cubicBezTo>
                  <a:lnTo>
                    <a:pt x="4665" y="6031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2" name="任意多边形: 形状 601"/>
            <p:cNvSpPr/>
            <p:nvPr/>
          </p:nvSpPr>
          <p:spPr>
            <a:xfrm rot="5400000">
              <a:off x="3947748" y="6470568"/>
              <a:ext cx="109235" cy="255684"/>
            </a:xfrm>
            <a:custGeom>
              <a:avLst/>
              <a:gdLst>
                <a:gd name="connsiteX0" fmla="*/ 39277 w 57558"/>
                <a:gd name="connsiteY0" fmla="*/ 17728 h 134725"/>
                <a:gd name="connsiteX1" fmla="*/ 41351 w 57558"/>
                <a:gd name="connsiteY1" fmla="*/ 16084 h 134725"/>
                <a:gd name="connsiteX2" fmla="*/ 38276 w 57558"/>
                <a:gd name="connsiteY2" fmla="*/ 15726 h 134725"/>
                <a:gd name="connsiteX3" fmla="*/ 40135 w 57558"/>
                <a:gd name="connsiteY3" fmla="*/ 17585 h 134725"/>
                <a:gd name="connsiteX4" fmla="*/ 44211 w 57558"/>
                <a:gd name="connsiteY4" fmla="*/ 280 h 134725"/>
                <a:gd name="connsiteX5" fmla="*/ 22543 w 57558"/>
                <a:gd name="connsiteY5" fmla="*/ 26596 h 134725"/>
                <a:gd name="connsiteX6" fmla="*/ 10386 w 57558"/>
                <a:gd name="connsiteY6" fmla="*/ 56560 h 134725"/>
                <a:gd name="connsiteX7" fmla="*/ 3021 w 57558"/>
                <a:gd name="connsiteY7" fmla="*/ 86023 h 134725"/>
                <a:gd name="connsiteX8" fmla="*/ 1018 w 57558"/>
                <a:gd name="connsiteY8" fmla="*/ 123066 h 134725"/>
                <a:gd name="connsiteX9" fmla="*/ 17108 w 57558"/>
                <a:gd name="connsiteY9" fmla="*/ 134722 h 134725"/>
                <a:gd name="connsiteX10" fmla="*/ 32555 w 57558"/>
                <a:gd name="connsiteY10" fmla="*/ 122350 h 134725"/>
                <a:gd name="connsiteX11" fmla="*/ 35988 w 57558"/>
                <a:gd name="connsiteY11" fmla="*/ 92172 h 134725"/>
                <a:gd name="connsiteX12" fmla="*/ 41565 w 57558"/>
                <a:gd name="connsiteY12" fmla="*/ 64283 h 134725"/>
                <a:gd name="connsiteX13" fmla="*/ 49932 w 57558"/>
                <a:gd name="connsiteY13" fmla="*/ 37251 h 134725"/>
                <a:gd name="connsiteX14" fmla="*/ 57155 w 57558"/>
                <a:gd name="connsiteY14" fmla="*/ 7073 h 134725"/>
                <a:gd name="connsiteX15" fmla="*/ 37060 w 57558"/>
                <a:gd name="connsiteY15" fmla="*/ 10291 h 134725"/>
                <a:gd name="connsiteX16" fmla="*/ 36202 w 57558"/>
                <a:gd name="connsiteY16" fmla="*/ 15297 h 134725"/>
                <a:gd name="connsiteX17" fmla="*/ 39277 w 57558"/>
                <a:gd name="connsiteY17" fmla="*/ 17728 h 134725"/>
                <a:gd name="connsiteX18" fmla="*/ 39277 w 57558"/>
                <a:gd name="connsiteY18" fmla="*/ 17728 h 13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7558" h="134725">
                  <a:moveTo>
                    <a:pt x="39277" y="17728"/>
                  </a:moveTo>
                  <a:cubicBezTo>
                    <a:pt x="39992" y="17156"/>
                    <a:pt x="40636" y="16584"/>
                    <a:pt x="41351" y="16084"/>
                  </a:cubicBezTo>
                  <a:cubicBezTo>
                    <a:pt x="40350" y="15940"/>
                    <a:pt x="39277" y="15869"/>
                    <a:pt x="38276" y="15726"/>
                  </a:cubicBezTo>
                  <a:cubicBezTo>
                    <a:pt x="38919" y="16370"/>
                    <a:pt x="39563" y="16942"/>
                    <a:pt x="40135" y="17585"/>
                  </a:cubicBezTo>
                  <a:cubicBezTo>
                    <a:pt x="41494" y="11793"/>
                    <a:pt x="42853" y="6072"/>
                    <a:pt x="44211" y="280"/>
                  </a:cubicBezTo>
                  <a:cubicBezTo>
                    <a:pt x="33413" y="4141"/>
                    <a:pt x="27478" y="16942"/>
                    <a:pt x="22543" y="26596"/>
                  </a:cubicBezTo>
                  <a:cubicBezTo>
                    <a:pt x="17609" y="36178"/>
                    <a:pt x="13747" y="46405"/>
                    <a:pt x="10386" y="56560"/>
                  </a:cubicBezTo>
                  <a:cubicBezTo>
                    <a:pt x="7168" y="66214"/>
                    <a:pt x="4665" y="76011"/>
                    <a:pt x="3021" y="86023"/>
                  </a:cubicBezTo>
                  <a:cubicBezTo>
                    <a:pt x="1018" y="98108"/>
                    <a:pt x="-1413" y="110980"/>
                    <a:pt x="1018" y="123066"/>
                  </a:cubicBezTo>
                  <a:cubicBezTo>
                    <a:pt x="2377" y="130002"/>
                    <a:pt x="10386" y="134865"/>
                    <a:pt x="17108" y="134722"/>
                  </a:cubicBezTo>
                  <a:cubicBezTo>
                    <a:pt x="24403" y="134507"/>
                    <a:pt x="30624" y="129287"/>
                    <a:pt x="32555" y="122350"/>
                  </a:cubicBezTo>
                  <a:cubicBezTo>
                    <a:pt x="35415" y="112124"/>
                    <a:pt x="34486" y="101684"/>
                    <a:pt x="35988" y="92172"/>
                  </a:cubicBezTo>
                  <a:cubicBezTo>
                    <a:pt x="37418" y="82804"/>
                    <a:pt x="39277" y="73508"/>
                    <a:pt x="41565" y="64283"/>
                  </a:cubicBezTo>
                  <a:cubicBezTo>
                    <a:pt x="43854" y="55129"/>
                    <a:pt x="46858" y="46190"/>
                    <a:pt x="49932" y="37251"/>
                  </a:cubicBezTo>
                  <a:cubicBezTo>
                    <a:pt x="53222" y="27668"/>
                    <a:pt x="59157" y="17442"/>
                    <a:pt x="57155" y="7073"/>
                  </a:cubicBezTo>
                  <a:cubicBezTo>
                    <a:pt x="54938" y="-4154"/>
                    <a:pt x="35415" y="-1222"/>
                    <a:pt x="37060" y="10291"/>
                  </a:cubicBezTo>
                  <a:cubicBezTo>
                    <a:pt x="37561" y="12150"/>
                    <a:pt x="37275" y="13795"/>
                    <a:pt x="36202" y="15297"/>
                  </a:cubicBezTo>
                  <a:cubicBezTo>
                    <a:pt x="34915" y="17442"/>
                    <a:pt x="37632" y="19230"/>
                    <a:pt x="39277" y="17728"/>
                  </a:cubicBezTo>
                  <a:lnTo>
                    <a:pt x="39277" y="1772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3" name="任意多边形: 形状 602"/>
            <p:cNvSpPr/>
            <p:nvPr/>
          </p:nvSpPr>
          <p:spPr>
            <a:xfrm rot="5400000">
              <a:off x="3121406" y="5935596"/>
              <a:ext cx="915774" cy="842740"/>
            </a:xfrm>
            <a:custGeom>
              <a:avLst/>
              <a:gdLst>
                <a:gd name="connsiteX0" fmla="*/ 118 w 482539"/>
                <a:gd name="connsiteY0" fmla="*/ 529 h 444056"/>
                <a:gd name="connsiteX1" fmla="*/ 248623 w 482539"/>
                <a:gd name="connsiteY1" fmla="*/ 106296 h 444056"/>
                <a:gd name="connsiteX2" fmla="*/ 361469 w 482539"/>
                <a:gd name="connsiteY2" fmla="*/ 178880 h 444056"/>
                <a:gd name="connsiteX3" fmla="*/ 432838 w 482539"/>
                <a:gd name="connsiteY3" fmla="*/ 292584 h 444056"/>
                <a:gd name="connsiteX4" fmla="*/ 457080 w 482539"/>
                <a:gd name="connsiteY4" fmla="*/ 365813 h 444056"/>
                <a:gd name="connsiteX5" fmla="*/ 466663 w 482539"/>
                <a:gd name="connsiteY5" fmla="*/ 404071 h 444056"/>
                <a:gd name="connsiteX6" fmla="*/ 476245 w 482539"/>
                <a:gd name="connsiteY6" fmla="*/ 441901 h 444056"/>
                <a:gd name="connsiteX7" fmla="*/ 482539 w 482539"/>
                <a:gd name="connsiteY7" fmla="*/ 440900 h 444056"/>
                <a:gd name="connsiteX8" fmla="*/ 476889 w 482539"/>
                <a:gd name="connsiteY8" fmla="*/ 406789 h 444056"/>
                <a:gd name="connsiteX9" fmla="*/ 468594 w 482539"/>
                <a:gd name="connsiteY9" fmla="*/ 372606 h 444056"/>
                <a:gd name="connsiteX10" fmla="*/ 447497 w 482539"/>
                <a:gd name="connsiteY10" fmla="*/ 305528 h 444056"/>
                <a:gd name="connsiteX11" fmla="*/ 379990 w 482539"/>
                <a:gd name="connsiteY11" fmla="*/ 187033 h 444056"/>
                <a:gd name="connsiteX12" fmla="*/ 270934 w 482539"/>
                <a:gd name="connsiteY12" fmla="*/ 107869 h 444056"/>
                <a:gd name="connsiteX13" fmla="*/ 141712 w 482539"/>
                <a:gd name="connsiteY13" fmla="*/ 61672 h 444056"/>
                <a:gd name="connsiteX14" fmla="*/ 405 w 482539"/>
                <a:gd name="connsiteY14" fmla="*/ 28 h 444056"/>
                <a:gd name="connsiteX15" fmla="*/ 118 w 482539"/>
                <a:gd name="connsiteY15" fmla="*/ 529 h 444056"/>
                <a:gd name="connsiteX16" fmla="*/ 118 w 482539"/>
                <a:gd name="connsiteY16" fmla="*/ 529 h 44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2539" h="444056">
                  <a:moveTo>
                    <a:pt x="118" y="529"/>
                  </a:moveTo>
                  <a:cubicBezTo>
                    <a:pt x="74634" y="53662"/>
                    <a:pt x="165526" y="71469"/>
                    <a:pt x="248623" y="106296"/>
                  </a:cubicBezTo>
                  <a:cubicBezTo>
                    <a:pt x="290243" y="123745"/>
                    <a:pt x="329717" y="146342"/>
                    <a:pt x="361469" y="178880"/>
                  </a:cubicBezTo>
                  <a:cubicBezTo>
                    <a:pt x="393005" y="211204"/>
                    <a:pt x="415889" y="250964"/>
                    <a:pt x="432838" y="292584"/>
                  </a:cubicBezTo>
                  <a:cubicBezTo>
                    <a:pt x="442492" y="316469"/>
                    <a:pt x="450358" y="340998"/>
                    <a:pt x="457080" y="365813"/>
                  </a:cubicBezTo>
                  <a:cubicBezTo>
                    <a:pt x="460513" y="378541"/>
                    <a:pt x="463731" y="391271"/>
                    <a:pt x="466663" y="404071"/>
                  </a:cubicBezTo>
                  <a:cubicBezTo>
                    <a:pt x="469595" y="416729"/>
                    <a:pt x="471454" y="429816"/>
                    <a:pt x="476245" y="441901"/>
                  </a:cubicBezTo>
                  <a:cubicBezTo>
                    <a:pt x="477533" y="445120"/>
                    <a:pt x="482610" y="444690"/>
                    <a:pt x="482539" y="440900"/>
                  </a:cubicBezTo>
                  <a:cubicBezTo>
                    <a:pt x="482324" y="429315"/>
                    <a:pt x="479392" y="418088"/>
                    <a:pt x="476889" y="406789"/>
                  </a:cubicBezTo>
                  <a:cubicBezTo>
                    <a:pt x="474314" y="395347"/>
                    <a:pt x="471597" y="383905"/>
                    <a:pt x="468594" y="372606"/>
                  </a:cubicBezTo>
                  <a:cubicBezTo>
                    <a:pt x="462658" y="349937"/>
                    <a:pt x="455722" y="327482"/>
                    <a:pt x="447497" y="305528"/>
                  </a:cubicBezTo>
                  <a:cubicBezTo>
                    <a:pt x="431407" y="262835"/>
                    <a:pt x="409954" y="221787"/>
                    <a:pt x="379990" y="187033"/>
                  </a:cubicBezTo>
                  <a:cubicBezTo>
                    <a:pt x="350170" y="152421"/>
                    <a:pt x="312340" y="126820"/>
                    <a:pt x="270934" y="107869"/>
                  </a:cubicBezTo>
                  <a:cubicBezTo>
                    <a:pt x="229243" y="88704"/>
                    <a:pt x="185191" y="75760"/>
                    <a:pt x="141712" y="61672"/>
                  </a:cubicBezTo>
                  <a:cubicBezTo>
                    <a:pt x="92655" y="45796"/>
                    <a:pt x="43383" y="29206"/>
                    <a:pt x="405" y="28"/>
                  </a:cubicBezTo>
                  <a:cubicBezTo>
                    <a:pt x="118" y="-114"/>
                    <a:pt x="-167" y="315"/>
                    <a:pt x="118" y="529"/>
                  </a:cubicBezTo>
                  <a:lnTo>
                    <a:pt x="118" y="52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4" name="任意多边形: 形状 603"/>
            <p:cNvSpPr/>
            <p:nvPr/>
          </p:nvSpPr>
          <p:spPr>
            <a:xfrm rot="5400000">
              <a:off x="3807460" y="6354748"/>
              <a:ext cx="84345" cy="494740"/>
            </a:xfrm>
            <a:custGeom>
              <a:avLst/>
              <a:gdLst>
                <a:gd name="connsiteX0" fmla="*/ 14033 w 44443"/>
                <a:gd name="connsiteY0" fmla="*/ 518 h 260688"/>
                <a:gd name="connsiteX1" fmla="*/ 3020 w 44443"/>
                <a:gd name="connsiteY1" fmla="*/ 52508 h 260688"/>
                <a:gd name="connsiteX2" fmla="*/ 16 w 44443"/>
                <a:gd name="connsiteY2" fmla="*/ 104425 h 260688"/>
                <a:gd name="connsiteX3" fmla="*/ 15463 w 44443"/>
                <a:gd name="connsiteY3" fmla="*/ 207402 h 260688"/>
                <a:gd name="connsiteX4" fmla="*/ 25474 w 44443"/>
                <a:gd name="connsiteY4" fmla="*/ 234148 h 260688"/>
                <a:gd name="connsiteX5" fmla="*/ 31553 w 44443"/>
                <a:gd name="connsiteY5" fmla="*/ 247378 h 260688"/>
                <a:gd name="connsiteX6" fmla="*/ 38990 w 44443"/>
                <a:gd name="connsiteY6" fmla="*/ 259749 h 260688"/>
                <a:gd name="connsiteX7" fmla="*/ 44354 w 44443"/>
                <a:gd name="connsiteY7" fmla="*/ 256459 h 260688"/>
                <a:gd name="connsiteX8" fmla="*/ 39634 w 44443"/>
                <a:gd name="connsiteY8" fmla="*/ 245947 h 260688"/>
                <a:gd name="connsiteX9" fmla="*/ 33627 w 44443"/>
                <a:gd name="connsiteY9" fmla="*/ 233218 h 260688"/>
                <a:gd name="connsiteX10" fmla="*/ 24688 w 44443"/>
                <a:gd name="connsiteY10" fmla="*/ 210120 h 260688"/>
                <a:gd name="connsiteX11" fmla="*/ 12459 w 44443"/>
                <a:gd name="connsiteY11" fmla="*/ 161277 h 260688"/>
                <a:gd name="connsiteX12" fmla="*/ 9027 w 44443"/>
                <a:gd name="connsiteY12" fmla="*/ 59229 h 260688"/>
                <a:gd name="connsiteX13" fmla="*/ 15391 w 44443"/>
                <a:gd name="connsiteY13" fmla="*/ 804 h 260688"/>
                <a:gd name="connsiteX14" fmla="*/ 14033 w 44443"/>
                <a:gd name="connsiteY14" fmla="*/ 518 h 260688"/>
                <a:gd name="connsiteX15" fmla="*/ 14033 w 44443"/>
                <a:gd name="connsiteY15" fmla="*/ 518 h 26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443" h="260688">
                  <a:moveTo>
                    <a:pt x="14033" y="518"/>
                  </a:moveTo>
                  <a:cubicBezTo>
                    <a:pt x="9671" y="17752"/>
                    <a:pt x="5451" y="34915"/>
                    <a:pt x="3020" y="52508"/>
                  </a:cubicBezTo>
                  <a:cubicBezTo>
                    <a:pt x="660" y="69670"/>
                    <a:pt x="-127" y="87119"/>
                    <a:pt x="16" y="104425"/>
                  </a:cubicBezTo>
                  <a:cubicBezTo>
                    <a:pt x="302" y="139180"/>
                    <a:pt x="4951" y="174221"/>
                    <a:pt x="15463" y="207402"/>
                  </a:cubicBezTo>
                  <a:cubicBezTo>
                    <a:pt x="18323" y="216484"/>
                    <a:pt x="21685" y="225423"/>
                    <a:pt x="25474" y="234148"/>
                  </a:cubicBezTo>
                  <a:cubicBezTo>
                    <a:pt x="27405" y="238581"/>
                    <a:pt x="29408" y="243015"/>
                    <a:pt x="31553" y="247378"/>
                  </a:cubicBezTo>
                  <a:cubicBezTo>
                    <a:pt x="33698" y="251740"/>
                    <a:pt x="35558" y="256245"/>
                    <a:pt x="38990" y="259749"/>
                  </a:cubicBezTo>
                  <a:cubicBezTo>
                    <a:pt x="41350" y="262180"/>
                    <a:pt x="45069" y="259463"/>
                    <a:pt x="44354" y="256459"/>
                  </a:cubicBezTo>
                  <a:cubicBezTo>
                    <a:pt x="43424" y="252670"/>
                    <a:pt x="41422" y="249451"/>
                    <a:pt x="39634" y="245947"/>
                  </a:cubicBezTo>
                  <a:cubicBezTo>
                    <a:pt x="37560" y="241728"/>
                    <a:pt x="35558" y="237509"/>
                    <a:pt x="33627" y="233218"/>
                  </a:cubicBezTo>
                  <a:cubicBezTo>
                    <a:pt x="30337" y="225638"/>
                    <a:pt x="27334" y="217914"/>
                    <a:pt x="24688" y="210120"/>
                  </a:cubicBezTo>
                  <a:cubicBezTo>
                    <a:pt x="19324" y="194244"/>
                    <a:pt x="15248" y="177868"/>
                    <a:pt x="12459" y="161277"/>
                  </a:cubicBezTo>
                  <a:cubicBezTo>
                    <a:pt x="6667" y="127380"/>
                    <a:pt x="6881" y="93484"/>
                    <a:pt x="9027" y="59229"/>
                  </a:cubicBezTo>
                  <a:cubicBezTo>
                    <a:pt x="10242" y="39707"/>
                    <a:pt x="11959" y="20041"/>
                    <a:pt x="15391" y="804"/>
                  </a:cubicBezTo>
                  <a:cubicBezTo>
                    <a:pt x="15606" y="-54"/>
                    <a:pt x="14319" y="-340"/>
                    <a:pt x="14033" y="518"/>
                  </a:cubicBezTo>
                  <a:lnTo>
                    <a:pt x="14033" y="51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5" name="任意多边形: 形状 604"/>
            <p:cNvSpPr/>
            <p:nvPr/>
          </p:nvSpPr>
          <p:spPr>
            <a:xfrm rot="5400000">
              <a:off x="3965961" y="6335159"/>
              <a:ext cx="242255" cy="510480"/>
            </a:xfrm>
            <a:custGeom>
              <a:avLst/>
              <a:gdLst>
                <a:gd name="connsiteX0" fmla="*/ 54015 w 127649"/>
                <a:gd name="connsiteY0" fmla="*/ 268090 h 268982"/>
                <a:gd name="connsiteX1" fmla="*/ 7032 w 127649"/>
                <a:gd name="connsiteY1" fmla="*/ 167759 h 268982"/>
                <a:gd name="connsiteX2" fmla="*/ 65243 w 127649"/>
                <a:gd name="connsiteY2" fmla="*/ 60705 h 268982"/>
                <a:gd name="connsiteX3" fmla="*/ 98139 w 127649"/>
                <a:gd name="connsiteY3" fmla="*/ 4568 h 268982"/>
                <a:gd name="connsiteX4" fmla="*/ 90773 w 127649"/>
                <a:gd name="connsiteY4" fmla="*/ 4783 h 268982"/>
                <a:gd name="connsiteX5" fmla="*/ 105218 w 127649"/>
                <a:gd name="connsiteY5" fmla="*/ 62135 h 268982"/>
                <a:gd name="connsiteX6" fmla="*/ 117375 w 127649"/>
                <a:gd name="connsiteY6" fmla="*/ 115698 h 268982"/>
                <a:gd name="connsiteX7" fmla="*/ 117232 w 127649"/>
                <a:gd name="connsiteY7" fmla="*/ 167544 h 268982"/>
                <a:gd name="connsiteX8" fmla="*/ 92632 w 127649"/>
                <a:gd name="connsiteY8" fmla="*/ 212096 h 268982"/>
                <a:gd name="connsiteX9" fmla="*/ 49582 w 127649"/>
                <a:gd name="connsiteY9" fmla="*/ 254503 h 268982"/>
                <a:gd name="connsiteX10" fmla="*/ 55374 w 127649"/>
                <a:gd name="connsiteY10" fmla="*/ 260009 h 268982"/>
                <a:gd name="connsiteX11" fmla="*/ 95349 w 127649"/>
                <a:gd name="connsiteY11" fmla="*/ 220892 h 268982"/>
                <a:gd name="connsiteX12" fmla="*/ 122667 w 127649"/>
                <a:gd name="connsiteY12" fmla="*/ 177556 h 268982"/>
                <a:gd name="connsiteX13" fmla="*/ 115444 w 127649"/>
                <a:gd name="connsiteY13" fmla="*/ 71074 h 268982"/>
                <a:gd name="connsiteX14" fmla="*/ 98139 w 127649"/>
                <a:gd name="connsiteY14" fmla="*/ 2637 h 268982"/>
                <a:gd name="connsiteX15" fmla="*/ 90773 w 127649"/>
                <a:gd name="connsiteY15" fmla="*/ 2852 h 268982"/>
                <a:gd name="connsiteX16" fmla="*/ 20905 w 127649"/>
                <a:gd name="connsiteY16" fmla="*/ 104184 h 268982"/>
                <a:gd name="connsiteX17" fmla="*/ 24 w 127649"/>
                <a:gd name="connsiteY17" fmla="*/ 162109 h 268982"/>
                <a:gd name="connsiteX18" fmla="*/ 17616 w 127649"/>
                <a:gd name="connsiteY18" fmla="*/ 215529 h 268982"/>
                <a:gd name="connsiteX19" fmla="*/ 35995 w 127649"/>
                <a:gd name="connsiteY19" fmla="*/ 240558 h 268982"/>
                <a:gd name="connsiteX20" fmla="*/ 52943 w 127649"/>
                <a:gd name="connsiteY20" fmla="*/ 268734 h 268982"/>
                <a:gd name="connsiteX21" fmla="*/ 54015 w 127649"/>
                <a:gd name="connsiteY21" fmla="*/ 268090 h 268982"/>
                <a:gd name="connsiteX22" fmla="*/ 54015 w 127649"/>
                <a:gd name="connsiteY22" fmla="*/ 268090 h 268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649" h="268982">
                  <a:moveTo>
                    <a:pt x="54015" y="268090"/>
                  </a:moveTo>
                  <a:cubicBezTo>
                    <a:pt x="42574" y="232906"/>
                    <a:pt x="8963" y="206446"/>
                    <a:pt x="7032" y="167759"/>
                  </a:cubicBezTo>
                  <a:cubicBezTo>
                    <a:pt x="4887" y="124637"/>
                    <a:pt x="40071" y="91384"/>
                    <a:pt x="65243" y="60705"/>
                  </a:cubicBezTo>
                  <a:cubicBezTo>
                    <a:pt x="79116" y="43828"/>
                    <a:pt x="91774" y="25736"/>
                    <a:pt x="98139" y="4568"/>
                  </a:cubicBezTo>
                  <a:cubicBezTo>
                    <a:pt x="95707" y="4640"/>
                    <a:pt x="93276" y="4711"/>
                    <a:pt x="90773" y="4783"/>
                  </a:cubicBezTo>
                  <a:cubicBezTo>
                    <a:pt x="95564" y="23877"/>
                    <a:pt x="100427" y="43042"/>
                    <a:pt x="105218" y="62135"/>
                  </a:cubicBezTo>
                  <a:cubicBezTo>
                    <a:pt x="109652" y="79871"/>
                    <a:pt x="114515" y="97605"/>
                    <a:pt x="117375" y="115698"/>
                  </a:cubicBezTo>
                  <a:cubicBezTo>
                    <a:pt x="120093" y="132789"/>
                    <a:pt x="121022" y="150524"/>
                    <a:pt x="117232" y="167544"/>
                  </a:cubicBezTo>
                  <a:cubicBezTo>
                    <a:pt x="113371" y="184635"/>
                    <a:pt x="104288" y="199153"/>
                    <a:pt x="92632" y="212096"/>
                  </a:cubicBezTo>
                  <a:cubicBezTo>
                    <a:pt x="79188" y="227042"/>
                    <a:pt x="64027" y="240558"/>
                    <a:pt x="49582" y="254503"/>
                  </a:cubicBezTo>
                  <a:cubicBezTo>
                    <a:pt x="45863" y="258078"/>
                    <a:pt x="51656" y="263584"/>
                    <a:pt x="55374" y="260009"/>
                  </a:cubicBezTo>
                  <a:cubicBezTo>
                    <a:pt x="68747" y="247065"/>
                    <a:pt x="82620" y="234479"/>
                    <a:pt x="95349" y="220892"/>
                  </a:cubicBezTo>
                  <a:cubicBezTo>
                    <a:pt x="107149" y="208234"/>
                    <a:pt x="117304" y="194147"/>
                    <a:pt x="122667" y="177556"/>
                  </a:cubicBezTo>
                  <a:cubicBezTo>
                    <a:pt x="133751" y="142801"/>
                    <a:pt x="124097" y="105257"/>
                    <a:pt x="115444" y="71074"/>
                  </a:cubicBezTo>
                  <a:cubicBezTo>
                    <a:pt x="109652" y="48262"/>
                    <a:pt x="103931" y="25450"/>
                    <a:pt x="98139" y="2637"/>
                  </a:cubicBezTo>
                  <a:cubicBezTo>
                    <a:pt x="97137" y="-1224"/>
                    <a:pt x="91845" y="-580"/>
                    <a:pt x="90773" y="2852"/>
                  </a:cubicBezTo>
                  <a:cubicBezTo>
                    <a:pt x="78759" y="43328"/>
                    <a:pt x="43360" y="70002"/>
                    <a:pt x="20905" y="104184"/>
                  </a:cubicBezTo>
                  <a:cubicBezTo>
                    <a:pt x="9607" y="121419"/>
                    <a:pt x="524" y="141228"/>
                    <a:pt x="24" y="162109"/>
                  </a:cubicBezTo>
                  <a:cubicBezTo>
                    <a:pt x="-477" y="181203"/>
                    <a:pt x="6961" y="199867"/>
                    <a:pt x="17616" y="215529"/>
                  </a:cubicBezTo>
                  <a:cubicBezTo>
                    <a:pt x="23408" y="224110"/>
                    <a:pt x="30131" y="231976"/>
                    <a:pt x="35995" y="240558"/>
                  </a:cubicBezTo>
                  <a:cubicBezTo>
                    <a:pt x="42145" y="249568"/>
                    <a:pt x="48080" y="258936"/>
                    <a:pt x="52943" y="268734"/>
                  </a:cubicBezTo>
                  <a:cubicBezTo>
                    <a:pt x="53157" y="269306"/>
                    <a:pt x="54302" y="268805"/>
                    <a:pt x="54015" y="268090"/>
                  </a:cubicBezTo>
                  <a:lnTo>
                    <a:pt x="54015" y="26809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6" name="任意多边形: 形状 605"/>
            <p:cNvSpPr/>
            <p:nvPr/>
          </p:nvSpPr>
          <p:spPr>
            <a:xfrm rot="5400000">
              <a:off x="3725990" y="5835573"/>
              <a:ext cx="487010" cy="324847"/>
            </a:xfrm>
            <a:custGeom>
              <a:avLst/>
              <a:gdLst>
                <a:gd name="connsiteX0" fmla="*/ 256300 w 256615"/>
                <a:gd name="connsiteY0" fmla="*/ 142418 h 171168"/>
                <a:gd name="connsiteX1" fmla="*/ 225336 w 256615"/>
                <a:gd name="connsiteY1" fmla="*/ 104374 h 171168"/>
                <a:gd name="connsiteX2" fmla="*/ 191010 w 256615"/>
                <a:gd name="connsiteY2" fmla="*/ 54744 h 171168"/>
                <a:gd name="connsiteX3" fmla="*/ 142382 w 256615"/>
                <a:gd name="connsiteY3" fmla="*/ 24781 h 171168"/>
                <a:gd name="connsiteX4" fmla="*/ 78665 w 256615"/>
                <a:gd name="connsiteY4" fmla="*/ 10478 h 171168"/>
                <a:gd name="connsiteX5" fmla="*/ 4721 w 256615"/>
                <a:gd name="connsiteY5" fmla="*/ 37 h 171168"/>
                <a:gd name="connsiteX6" fmla="*/ 2 w 256615"/>
                <a:gd name="connsiteY6" fmla="*/ 3828 h 171168"/>
                <a:gd name="connsiteX7" fmla="*/ 51776 w 256615"/>
                <a:gd name="connsiteY7" fmla="*/ 122609 h 171168"/>
                <a:gd name="connsiteX8" fmla="*/ 175349 w 256615"/>
                <a:gd name="connsiteY8" fmla="*/ 171094 h 171168"/>
                <a:gd name="connsiteX9" fmla="*/ 251008 w 256615"/>
                <a:gd name="connsiteY9" fmla="*/ 150284 h 171168"/>
                <a:gd name="connsiteX10" fmla="*/ 246432 w 256615"/>
                <a:gd name="connsiteY10" fmla="*/ 142847 h 171168"/>
                <a:gd name="connsiteX11" fmla="*/ 117281 w 256615"/>
                <a:gd name="connsiteY11" fmla="*/ 153788 h 171168"/>
                <a:gd name="connsiteX12" fmla="*/ 25388 w 256615"/>
                <a:gd name="connsiteY12" fmla="*/ 71549 h 171168"/>
                <a:gd name="connsiteX13" fmla="*/ 7510 w 256615"/>
                <a:gd name="connsiteY13" fmla="*/ 3613 h 171168"/>
                <a:gd name="connsiteX14" fmla="*/ 2791 w 256615"/>
                <a:gd name="connsiteY14" fmla="*/ 7403 h 171168"/>
                <a:gd name="connsiteX15" fmla="*/ 132084 w 256615"/>
                <a:gd name="connsiteY15" fmla="*/ 29500 h 171168"/>
                <a:gd name="connsiteX16" fmla="*/ 161118 w 256615"/>
                <a:gd name="connsiteY16" fmla="*/ 40084 h 171168"/>
                <a:gd name="connsiteX17" fmla="*/ 185146 w 256615"/>
                <a:gd name="connsiteY17" fmla="*/ 58606 h 171168"/>
                <a:gd name="connsiteX18" fmla="*/ 221546 w 256615"/>
                <a:gd name="connsiteY18" fmla="*/ 107449 h 171168"/>
                <a:gd name="connsiteX19" fmla="*/ 255800 w 256615"/>
                <a:gd name="connsiteY19" fmla="*/ 143491 h 171168"/>
                <a:gd name="connsiteX20" fmla="*/ 256300 w 256615"/>
                <a:gd name="connsiteY20" fmla="*/ 142418 h 171168"/>
                <a:gd name="connsiteX21" fmla="*/ 256300 w 256615"/>
                <a:gd name="connsiteY21" fmla="*/ 142418 h 17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6615" h="171168">
                  <a:moveTo>
                    <a:pt x="256300" y="142418"/>
                  </a:moveTo>
                  <a:cubicBezTo>
                    <a:pt x="240568" y="134695"/>
                    <a:pt x="233130" y="119177"/>
                    <a:pt x="225336" y="104374"/>
                  </a:cubicBezTo>
                  <a:cubicBezTo>
                    <a:pt x="215968" y="86567"/>
                    <a:pt x="204669" y="69476"/>
                    <a:pt x="191010" y="54744"/>
                  </a:cubicBezTo>
                  <a:cubicBezTo>
                    <a:pt x="177494" y="40227"/>
                    <a:pt x="161333" y="30573"/>
                    <a:pt x="142382" y="24781"/>
                  </a:cubicBezTo>
                  <a:cubicBezTo>
                    <a:pt x="121572" y="18416"/>
                    <a:pt x="100047" y="14126"/>
                    <a:pt x="78665" y="10478"/>
                  </a:cubicBezTo>
                  <a:cubicBezTo>
                    <a:pt x="54136" y="6259"/>
                    <a:pt x="29393" y="3112"/>
                    <a:pt x="4721" y="37"/>
                  </a:cubicBezTo>
                  <a:cubicBezTo>
                    <a:pt x="2362" y="-248"/>
                    <a:pt x="-70" y="1110"/>
                    <a:pt x="2" y="3828"/>
                  </a:cubicBezTo>
                  <a:cubicBezTo>
                    <a:pt x="1861" y="48308"/>
                    <a:pt x="20382" y="91072"/>
                    <a:pt x="51776" y="122609"/>
                  </a:cubicBezTo>
                  <a:cubicBezTo>
                    <a:pt x="84242" y="155219"/>
                    <a:pt x="129438" y="172453"/>
                    <a:pt x="175349" y="171094"/>
                  </a:cubicBezTo>
                  <a:cubicBezTo>
                    <a:pt x="201808" y="170308"/>
                    <a:pt x="227910" y="163299"/>
                    <a:pt x="251008" y="150284"/>
                  </a:cubicBezTo>
                  <a:cubicBezTo>
                    <a:pt x="255871" y="147567"/>
                    <a:pt x="251295" y="140130"/>
                    <a:pt x="246432" y="142847"/>
                  </a:cubicBezTo>
                  <a:cubicBezTo>
                    <a:pt x="207386" y="164801"/>
                    <a:pt x="159473" y="168091"/>
                    <a:pt x="117281" y="153788"/>
                  </a:cubicBezTo>
                  <a:cubicBezTo>
                    <a:pt x="76949" y="140058"/>
                    <a:pt x="44339" y="109379"/>
                    <a:pt x="25388" y="71549"/>
                  </a:cubicBezTo>
                  <a:cubicBezTo>
                    <a:pt x="14876" y="50525"/>
                    <a:pt x="8583" y="27140"/>
                    <a:pt x="7510" y="3613"/>
                  </a:cubicBezTo>
                  <a:cubicBezTo>
                    <a:pt x="5937" y="4900"/>
                    <a:pt x="4364" y="6116"/>
                    <a:pt x="2791" y="7403"/>
                  </a:cubicBezTo>
                  <a:cubicBezTo>
                    <a:pt x="46198" y="12838"/>
                    <a:pt x="89749" y="18201"/>
                    <a:pt x="132084" y="29500"/>
                  </a:cubicBezTo>
                  <a:cubicBezTo>
                    <a:pt x="142024" y="32146"/>
                    <a:pt x="152036" y="35150"/>
                    <a:pt x="161118" y="40084"/>
                  </a:cubicBezTo>
                  <a:cubicBezTo>
                    <a:pt x="170128" y="44876"/>
                    <a:pt x="177923" y="51455"/>
                    <a:pt x="185146" y="58606"/>
                  </a:cubicBezTo>
                  <a:cubicBezTo>
                    <a:pt x="199591" y="72980"/>
                    <a:pt x="211677" y="89571"/>
                    <a:pt x="221546" y="107449"/>
                  </a:cubicBezTo>
                  <a:cubicBezTo>
                    <a:pt x="229341" y="121608"/>
                    <a:pt x="238494" y="139915"/>
                    <a:pt x="255800" y="143491"/>
                  </a:cubicBezTo>
                  <a:cubicBezTo>
                    <a:pt x="256515" y="143634"/>
                    <a:pt x="256944" y="142776"/>
                    <a:pt x="256300" y="142418"/>
                  </a:cubicBezTo>
                  <a:lnTo>
                    <a:pt x="256300" y="14241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7" name="任意多边形: 形状 606"/>
            <p:cNvSpPr/>
            <p:nvPr/>
          </p:nvSpPr>
          <p:spPr>
            <a:xfrm rot="5400000">
              <a:off x="3497217" y="6277945"/>
              <a:ext cx="400101" cy="100771"/>
            </a:xfrm>
            <a:custGeom>
              <a:avLst/>
              <a:gdLst>
                <a:gd name="connsiteX0" fmla="*/ 848 w 210821"/>
                <a:gd name="connsiteY0" fmla="*/ 53072 h 53098"/>
                <a:gd name="connsiteX1" fmla="*/ 41466 w 210821"/>
                <a:gd name="connsiteY1" fmla="*/ 38841 h 53098"/>
                <a:gd name="connsiteX2" fmla="*/ 82228 w 210821"/>
                <a:gd name="connsiteY2" fmla="*/ 24325 h 53098"/>
                <a:gd name="connsiteX3" fmla="*/ 165683 w 210821"/>
                <a:gd name="connsiteY3" fmla="*/ 8306 h 53098"/>
                <a:gd name="connsiteX4" fmla="*/ 188996 w 210821"/>
                <a:gd name="connsiteY4" fmla="*/ 9092 h 53098"/>
                <a:gd name="connsiteX5" fmla="*/ 199222 w 210821"/>
                <a:gd name="connsiteY5" fmla="*/ 12096 h 53098"/>
                <a:gd name="connsiteX6" fmla="*/ 208304 w 210821"/>
                <a:gd name="connsiteY6" fmla="*/ 14885 h 53098"/>
                <a:gd name="connsiteX7" fmla="*/ 210664 w 210821"/>
                <a:gd name="connsiteY7" fmla="*/ 11595 h 53098"/>
                <a:gd name="connsiteX8" fmla="*/ 196719 w 210821"/>
                <a:gd name="connsiteY8" fmla="*/ 2513 h 53098"/>
                <a:gd name="connsiteX9" fmla="*/ 176982 w 210821"/>
                <a:gd name="connsiteY9" fmla="*/ 10 h 53098"/>
                <a:gd name="connsiteX10" fmla="*/ 132716 w 210821"/>
                <a:gd name="connsiteY10" fmla="*/ 3729 h 53098"/>
                <a:gd name="connsiteX11" fmla="*/ 45757 w 210821"/>
                <a:gd name="connsiteY11" fmla="*/ 29831 h 53098"/>
                <a:gd name="connsiteX12" fmla="*/ 347 w 210821"/>
                <a:gd name="connsiteY12" fmla="*/ 51856 h 53098"/>
                <a:gd name="connsiteX13" fmla="*/ 848 w 210821"/>
                <a:gd name="connsiteY13" fmla="*/ 53072 h 53098"/>
                <a:gd name="connsiteX14" fmla="*/ 848 w 210821"/>
                <a:gd name="connsiteY14" fmla="*/ 53072 h 5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0821" h="53098">
                  <a:moveTo>
                    <a:pt x="848" y="53072"/>
                  </a:moveTo>
                  <a:cubicBezTo>
                    <a:pt x="14292" y="48067"/>
                    <a:pt x="28023" y="43847"/>
                    <a:pt x="41466" y="38841"/>
                  </a:cubicBezTo>
                  <a:cubicBezTo>
                    <a:pt x="54982" y="33835"/>
                    <a:pt x="68498" y="28758"/>
                    <a:pt x="82228" y="24325"/>
                  </a:cubicBezTo>
                  <a:cubicBezTo>
                    <a:pt x="109260" y="15600"/>
                    <a:pt x="137221" y="9235"/>
                    <a:pt x="165683" y="8306"/>
                  </a:cubicBezTo>
                  <a:cubicBezTo>
                    <a:pt x="173335" y="8020"/>
                    <a:pt x="181415" y="7662"/>
                    <a:pt x="188996" y="9092"/>
                  </a:cubicBezTo>
                  <a:cubicBezTo>
                    <a:pt x="192429" y="9736"/>
                    <a:pt x="195933" y="10737"/>
                    <a:pt x="199222" y="12096"/>
                  </a:cubicBezTo>
                  <a:cubicBezTo>
                    <a:pt x="202297" y="13383"/>
                    <a:pt x="204872" y="14956"/>
                    <a:pt x="208304" y="14885"/>
                  </a:cubicBezTo>
                  <a:cubicBezTo>
                    <a:pt x="209878" y="14885"/>
                    <a:pt x="211307" y="13097"/>
                    <a:pt x="210664" y="11595"/>
                  </a:cubicBezTo>
                  <a:cubicBezTo>
                    <a:pt x="208447" y="6017"/>
                    <a:pt x="202083" y="4158"/>
                    <a:pt x="196719" y="2513"/>
                  </a:cubicBezTo>
                  <a:cubicBezTo>
                    <a:pt x="190283" y="511"/>
                    <a:pt x="183704" y="82"/>
                    <a:pt x="176982" y="10"/>
                  </a:cubicBezTo>
                  <a:cubicBezTo>
                    <a:pt x="162108" y="-133"/>
                    <a:pt x="147305" y="1226"/>
                    <a:pt x="132716" y="3729"/>
                  </a:cubicBezTo>
                  <a:cubicBezTo>
                    <a:pt x="102752" y="8735"/>
                    <a:pt x="73790" y="18460"/>
                    <a:pt x="45757" y="29831"/>
                  </a:cubicBezTo>
                  <a:cubicBezTo>
                    <a:pt x="30168" y="36195"/>
                    <a:pt x="15436" y="44419"/>
                    <a:pt x="347" y="51856"/>
                  </a:cubicBezTo>
                  <a:cubicBezTo>
                    <a:pt x="-368" y="52142"/>
                    <a:pt x="133" y="53287"/>
                    <a:pt x="848" y="53072"/>
                  </a:cubicBezTo>
                  <a:lnTo>
                    <a:pt x="848" y="5307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8" name="任意多边形: 形状 607"/>
            <p:cNvSpPr/>
            <p:nvPr/>
          </p:nvSpPr>
          <p:spPr>
            <a:xfrm rot="5400000">
              <a:off x="3407578" y="5990091"/>
              <a:ext cx="513362" cy="272383"/>
            </a:xfrm>
            <a:custGeom>
              <a:avLst/>
              <a:gdLst>
                <a:gd name="connsiteX0" fmla="*/ 267087 w 270500"/>
                <a:gd name="connsiteY0" fmla="*/ 32336 h 143524"/>
                <a:gd name="connsiteX1" fmla="*/ 169616 w 270500"/>
                <a:gd name="connsiteY1" fmla="*/ 1086 h 143524"/>
                <a:gd name="connsiteX2" fmla="*/ 117984 w 270500"/>
                <a:gd name="connsiteY2" fmla="*/ 20823 h 143524"/>
                <a:gd name="connsiteX3" fmla="*/ 66782 w 270500"/>
                <a:gd name="connsiteY3" fmla="*/ 58295 h 143524"/>
                <a:gd name="connsiteX4" fmla="*/ 2707 w 270500"/>
                <a:gd name="connsiteY4" fmla="*/ 92907 h 143524"/>
                <a:gd name="connsiteX5" fmla="*/ 1921 w 270500"/>
                <a:gd name="connsiteY5" fmla="*/ 100058 h 143524"/>
                <a:gd name="connsiteX6" fmla="*/ 129998 w 270500"/>
                <a:gd name="connsiteY6" fmla="*/ 143466 h 143524"/>
                <a:gd name="connsiteX7" fmla="*/ 195003 w 270500"/>
                <a:gd name="connsiteY7" fmla="*/ 131523 h 143524"/>
                <a:gd name="connsiteX8" fmla="*/ 243774 w 270500"/>
                <a:gd name="connsiteY8" fmla="*/ 95911 h 143524"/>
                <a:gd name="connsiteX9" fmla="*/ 263797 w 270500"/>
                <a:gd name="connsiteY9" fmla="*/ 68450 h 143524"/>
                <a:gd name="connsiteX10" fmla="*/ 267230 w 270500"/>
                <a:gd name="connsiteY10" fmla="*/ 36055 h 143524"/>
                <a:gd name="connsiteX11" fmla="*/ 259650 w 270500"/>
                <a:gd name="connsiteY11" fmla="*/ 40775 h 143524"/>
                <a:gd name="connsiteX12" fmla="*/ 253714 w 270500"/>
                <a:gd name="connsiteY12" fmla="*/ 67735 h 143524"/>
                <a:gd name="connsiteX13" fmla="*/ 237338 w 270500"/>
                <a:gd name="connsiteY13" fmla="*/ 89689 h 143524"/>
                <a:gd name="connsiteX14" fmla="*/ 192000 w 270500"/>
                <a:gd name="connsiteY14" fmla="*/ 123586 h 143524"/>
                <a:gd name="connsiteX15" fmla="*/ 70214 w 270500"/>
                <a:gd name="connsiteY15" fmla="*/ 123729 h 143524"/>
                <a:gd name="connsiteX16" fmla="*/ 5639 w 270500"/>
                <a:gd name="connsiteY16" fmla="*/ 93193 h 143524"/>
                <a:gd name="connsiteX17" fmla="*/ 4852 w 270500"/>
                <a:gd name="connsiteY17" fmla="*/ 100344 h 143524"/>
                <a:gd name="connsiteX18" fmla="*/ 59845 w 270500"/>
                <a:gd name="connsiteY18" fmla="*/ 71668 h 143524"/>
                <a:gd name="connsiteX19" fmla="*/ 108330 w 270500"/>
                <a:gd name="connsiteY19" fmla="*/ 36198 h 143524"/>
                <a:gd name="connsiteX20" fmla="*/ 159533 w 270500"/>
                <a:gd name="connsiteY20" fmla="*/ 10025 h 143524"/>
                <a:gd name="connsiteX21" fmla="*/ 210664 w 270500"/>
                <a:gd name="connsiteY21" fmla="*/ 9667 h 143524"/>
                <a:gd name="connsiteX22" fmla="*/ 264083 w 270500"/>
                <a:gd name="connsiteY22" fmla="*/ 35483 h 143524"/>
                <a:gd name="connsiteX23" fmla="*/ 267087 w 270500"/>
                <a:gd name="connsiteY23" fmla="*/ 32336 h 143524"/>
                <a:gd name="connsiteX24" fmla="*/ 267087 w 270500"/>
                <a:gd name="connsiteY24" fmla="*/ 32336 h 143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0500" h="143524">
                  <a:moveTo>
                    <a:pt x="267087" y="32336"/>
                  </a:moveTo>
                  <a:cubicBezTo>
                    <a:pt x="243631" y="6306"/>
                    <a:pt x="203441" y="-3491"/>
                    <a:pt x="169616" y="1086"/>
                  </a:cubicBezTo>
                  <a:cubicBezTo>
                    <a:pt x="150951" y="3588"/>
                    <a:pt x="133789" y="10668"/>
                    <a:pt x="117984" y="20823"/>
                  </a:cubicBezTo>
                  <a:cubicBezTo>
                    <a:pt x="100178" y="32265"/>
                    <a:pt x="84231" y="46353"/>
                    <a:pt x="66782" y="58295"/>
                  </a:cubicBezTo>
                  <a:cubicBezTo>
                    <a:pt x="46687" y="72025"/>
                    <a:pt x="25162" y="83682"/>
                    <a:pt x="2707" y="92907"/>
                  </a:cubicBezTo>
                  <a:cubicBezTo>
                    <a:pt x="-368" y="94194"/>
                    <a:pt x="-1083" y="98271"/>
                    <a:pt x="1921" y="100058"/>
                  </a:cubicBezTo>
                  <a:cubicBezTo>
                    <a:pt x="40895" y="123300"/>
                    <a:pt x="83873" y="142250"/>
                    <a:pt x="129998" y="143466"/>
                  </a:cubicBezTo>
                  <a:cubicBezTo>
                    <a:pt x="152167" y="144038"/>
                    <a:pt x="174693" y="140462"/>
                    <a:pt x="195003" y="131523"/>
                  </a:cubicBezTo>
                  <a:cubicBezTo>
                    <a:pt x="213596" y="123371"/>
                    <a:pt x="230187" y="110928"/>
                    <a:pt x="243774" y="95911"/>
                  </a:cubicBezTo>
                  <a:cubicBezTo>
                    <a:pt x="251354" y="87544"/>
                    <a:pt x="258148" y="78318"/>
                    <a:pt x="263797" y="68450"/>
                  </a:cubicBezTo>
                  <a:cubicBezTo>
                    <a:pt x="269447" y="58724"/>
                    <a:pt x="273738" y="46496"/>
                    <a:pt x="267230" y="36055"/>
                  </a:cubicBezTo>
                  <a:cubicBezTo>
                    <a:pt x="264227" y="31192"/>
                    <a:pt x="256575" y="35840"/>
                    <a:pt x="259650" y="40775"/>
                  </a:cubicBezTo>
                  <a:cubicBezTo>
                    <a:pt x="265085" y="49499"/>
                    <a:pt x="258434" y="60226"/>
                    <a:pt x="253714" y="67735"/>
                  </a:cubicBezTo>
                  <a:cubicBezTo>
                    <a:pt x="248923" y="75529"/>
                    <a:pt x="243417" y="82895"/>
                    <a:pt x="237338" y="89689"/>
                  </a:cubicBezTo>
                  <a:cubicBezTo>
                    <a:pt x="224752" y="103920"/>
                    <a:pt x="209449" y="115862"/>
                    <a:pt x="192000" y="123586"/>
                  </a:cubicBezTo>
                  <a:cubicBezTo>
                    <a:pt x="153455" y="140677"/>
                    <a:pt x="109260" y="137030"/>
                    <a:pt x="70214" y="123729"/>
                  </a:cubicBezTo>
                  <a:cubicBezTo>
                    <a:pt x="47617" y="116005"/>
                    <a:pt x="26235" y="105135"/>
                    <a:pt x="5639" y="93193"/>
                  </a:cubicBezTo>
                  <a:cubicBezTo>
                    <a:pt x="5353" y="95553"/>
                    <a:pt x="5139" y="97984"/>
                    <a:pt x="4852" y="100344"/>
                  </a:cubicBezTo>
                  <a:cubicBezTo>
                    <a:pt x="23946" y="92263"/>
                    <a:pt x="42396" y="82824"/>
                    <a:pt x="59845" y="71668"/>
                  </a:cubicBezTo>
                  <a:cubicBezTo>
                    <a:pt x="76793" y="60870"/>
                    <a:pt x="92169" y="48141"/>
                    <a:pt x="108330" y="36198"/>
                  </a:cubicBezTo>
                  <a:cubicBezTo>
                    <a:pt x="123920" y="24684"/>
                    <a:pt x="140511" y="14601"/>
                    <a:pt x="159533" y="10025"/>
                  </a:cubicBezTo>
                  <a:cubicBezTo>
                    <a:pt x="176195" y="6020"/>
                    <a:pt x="193859" y="6020"/>
                    <a:pt x="210664" y="9667"/>
                  </a:cubicBezTo>
                  <a:cubicBezTo>
                    <a:pt x="230473" y="13958"/>
                    <a:pt x="247922" y="23469"/>
                    <a:pt x="264083" y="35483"/>
                  </a:cubicBezTo>
                  <a:cubicBezTo>
                    <a:pt x="266300" y="37128"/>
                    <a:pt x="269018" y="34482"/>
                    <a:pt x="267087" y="32336"/>
                  </a:cubicBezTo>
                  <a:lnTo>
                    <a:pt x="267087" y="3233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9" name="任意多边形: 形状 608"/>
            <p:cNvSpPr/>
            <p:nvPr/>
          </p:nvSpPr>
          <p:spPr>
            <a:xfrm rot="5400000">
              <a:off x="10305370" y="3282044"/>
              <a:ext cx="281770" cy="515453"/>
            </a:xfrm>
            <a:custGeom>
              <a:avLst/>
              <a:gdLst>
                <a:gd name="connsiteX0" fmla="*/ 22217 w 148470"/>
                <a:gd name="connsiteY0" fmla="*/ 0 h 271602"/>
                <a:gd name="connsiteX1" fmla="*/ 5483 w 148470"/>
                <a:gd name="connsiteY1" fmla="*/ 125575 h 271602"/>
                <a:gd name="connsiteX2" fmla="*/ 104026 w 148470"/>
                <a:gd name="connsiteY2" fmla="*/ 271603 h 271602"/>
                <a:gd name="connsiteX3" fmla="*/ 139282 w 148470"/>
                <a:gd name="connsiteY3" fmla="*/ 104765 h 271602"/>
                <a:gd name="connsiteX4" fmla="*/ 22217 w 148470"/>
                <a:gd name="connsiteY4" fmla="*/ 0 h 27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470" h="271602">
                  <a:moveTo>
                    <a:pt x="22217" y="0"/>
                  </a:moveTo>
                  <a:cubicBezTo>
                    <a:pt x="17139" y="56423"/>
                    <a:pt x="-11895" y="86887"/>
                    <a:pt x="5483" y="125575"/>
                  </a:cubicBezTo>
                  <a:cubicBezTo>
                    <a:pt x="22860" y="164263"/>
                    <a:pt x="104026" y="271603"/>
                    <a:pt x="104026" y="271603"/>
                  </a:cubicBezTo>
                  <a:cubicBezTo>
                    <a:pt x="104026" y="271603"/>
                    <a:pt x="172749" y="201235"/>
                    <a:pt x="139282" y="104765"/>
                  </a:cubicBezTo>
                  <a:cubicBezTo>
                    <a:pt x="105814" y="8295"/>
                    <a:pt x="22217" y="0"/>
                    <a:pt x="22217" y="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0" name="任意多边形: 形状 609"/>
            <p:cNvSpPr/>
            <p:nvPr/>
          </p:nvSpPr>
          <p:spPr>
            <a:xfrm rot="5400000">
              <a:off x="10576288" y="3475047"/>
              <a:ext cx="436932" cy="312651"/>
            </a:xfrm>
            <a:custGeom>
              <a:avLst/>
              <a:gdLst>
                <a:gd name="connsiteX0" fmla="*/ 229722 w 230228"/>
                <a:gd name="connsiteY0" fmla="*/ 164742 h 164742"/>
                <a:gd name="connsiteX1" fmla="*/ 51729 w 230228"/>
                <a:gd name="connsiteY1" fmla="*/ 119618 h 164742"/>
                <a:gd name="connsiteX2" fmla="*/ 455 w 230228"/>
                <a:gd name="connsiteY2" fmla="*/ 32087 h 164742"/>
                <a:gd name="connsiteX3" fmla="*/ 151345 w 230228"/>
                <a:gd name="connsiteY3" fmla="*/ 30657 h 164742"/>
                <a:gd name="connsiteX4" fmla="*/ 229722 w 230228"/>
                <a:gd name="connsiteY4" fmla="*/ 164742 h 164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228" h="164742">
                  <a:moveTo>
                    <a:pt x="229722" y="164742"/>
                  </a:moveTo>
                  <a:cubicBezTo>
                    <a:pt x="187959" y="150797"/>
                    <a:pt x="80477" y="147579"/>
                    <a:pt x="51729" y="119618"/>
                  </a:cubicBezTo>
                  <a:cubicBezTo>
                    <a:pt x="22910" y="91585"/>
                    <a:pt x="-3836" y="67843"/>
                    <a:pt x="455" y="32087"/>
                  </a:cubicBezTo>
                  <a:cubicBezTo>
                    <a:pt x="51157" y="-19544"/>
                    <a:pt x="118164" y="-451"/>
                    <a:pt x="151345" y="30657"/>
                  </a:cubicBezTo>
                  <a:cubicBezTo>
                    <a:pt x="184527" y="61836"/>
                    <a:pt x="235873" y="124338"/>
                    <a:pt x="229722" y="164742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1" name="任意多边形: 形状 610"/>
            <p:cNvSpPr/>
            <p:nvPr/>
          </p:nvSpPr>
          <p:spPr>
            <a:xfrm rot="5400000">
              <a:off x="10589657" y="2853307"/>
              <a:ext cx="391679" cy="292777"/>
            </a:xfrm>
            <a:custGeom>
              <a:avLst/>
              <a:gdLst>
                <a:gd name="connsiteX0" fmla="*/ 206384 w 206383"/>
                <a:gd name="connsiteY0" fmla="*/ 1307 h 154270"/>
                <a:gd name="connsiteX1" fmla="*/ 175419 w 206383"/>
                <a:gd name="connsiteY1" fmla="*/ 99493 h 154270"/>
                <a:gd name="connsiteX2" fmla="*/ 0 w 206383"/>
                <a:gd name="connsiteY2" fmla="*/ 154271 h 154270"/>
                <a:gd name="connsiteX3" fmla="*/ 90677 w 206383"/>
                <a:gd name="connsiteY3" fmla="*/ 17254 h 154270"/>
                <a:gd name="connsiteX4" fmla="*/ 206384 w 206383"/>
                <a:gd name="connsiteY4" fmla="*/ 1307 h 15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383" h="154270">
                  <a:moveTo>
                    <a:pt x="206384" y="1307"/>
                  </a:moveTo>
                  <a:cubicBezTo>
                    <a:pt x="189364" y="29053"/>
                    <a:pt x="208457" y="65811"/>
                    <a:pt x="175419" y="99493"/>
                  </a:cubicBezTo>
                  <a:cubicBezTo>
                    <a:pt x="142380" y="133175"/>
                    <a:pt x="13587" y="136250"/>
                    <a:pt x="0" y="154271"/>
                  </a:cubicBezTo>
                  <a:cubicBezTo>
                    <a:pt x="26030" y="121089"/>
                    <a:pt x="50559" y="41210"/>
                    <a:pt x="90677" y="17254"/>
                  </a:cubicBezTo>
                  <a:cubicBezTo>
                    <a:pt x="130796" y="-6774"/>
                    <a:pt x="206384" y="1307"/>
                    <a:pt x="206384" y="1307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2" name="任意多边形: 形状 611"/>
            <p:cNvSpPr/>
            <p:nvPr/>
          </p:nvSpPr>
          <p:spPr>
            <a:xfrm rot="5400000">
              <a:off x="10337771" y="3378343"/>
              <a:ext cx="165532" cy="432020"/>
            </a:xfrm>
            <a:custGeom>
              <a:avLst/>
              <a:gdLst>
                <a:gd name="connsiteX0" fmla="*/ 47287 w 87222"/>
                <a:gd name="connsiteY0" fmla="*/ 226703 h 227640"/>
                <a:gd name="connsiteX1" fmla="*/ 58801 w 87222"/>
                <a:gd name="connsiteY1" fmla="*/ 214904 h 227640"/>
                <a:gd name="connsiteX2" fmla="*/ 66810 w 87222"/>
                <a:gd name="connsiteY2" fmla="*/ 199314 h 227640"/>
                <a:gd name="connsiteX3" fmla="*/ 78395 w 87222"/>
                <a:gd name="connsiteY3" fmla="*/ 167277 h 227640"/>
                <a:gd name="connsiteX4" fmla="*/ 86834 w 87222"/>
                <a:gd name="connsiteY4" fmla="*/ 101629 h 227640"/>
                <a:gd name="connsiteX5" fmla="*/ 14106 w 87222"/>
                <a:gd name="connsiteY5" fmla="*/ 1011 h 227640"/>
                <a:gd name="connsiteX6" fmla="*/ 2735 w 87222"/>
                <a:gd name="connsiteY6" fmla="*/ 16529 h 227640"/>
                <a:gd name="connsiteX7" fmla="*/ 22187 w 87222"/>
                <a:gd name="connsiteY7" fmla="*/ 37697 h 227640"/>
                <a:gd name="connsiteX8" fmla="*/ 41638 w 87222"/>
                <a:gd name="connsiteY8" fmla="*/ 57649 h 227640"/>
                <a:gd name="connsiteX9" fmla="*/ 59874 w 87222"/>
                <a:gd name="connsiteY9" fmla="*/ 108208 h 227640"/>
                <a:gd name="connsiteX10" fmla="*/ 54582 w 87222"/>
                <a:gd name="connsiteY10" fmla="*/ 164702 h 227640"/>
                <a:gd name="connsiteX11" fmla="*/ 45643 w 87222"/>
                <a:gd name="connsiteY11" fmla="*/ 194451 h 227640"/>
                <a:gd name="connsiteX12" fmla="*/ 41924 w 87222"/>
                <a:gd name="connsiteY12" fmla="*/ 224558 h 227640"/>
                <a:gd name="connsiteX13" fmla="*/ 47287 w 87222"/>
                <a:gd name="connsiteY13" fmla="*/ 226703 h 227640"/>
                <a:gd name="connsiteX14" fmla="*/ 47287 w 87222"/>
                <a:gd name="connsiteY14" fmla="*/ 226703 h 22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7222" h="227640">
                  <a:moveTo>
                    <a:pt x="47287" y="226703"/>
                  </a:moveTo>
                  <a:cubicBezTo>
                    <a:pt x="51364" y="222698"/>
                    <a:pt x="55511" y="219766"/>
                    <a:pt x="58801" y="214904"/>
                  </a:cubicBezTo>
                  <a:cubicBezTo>
                    <a:pt x="62090" y="210112"/>
                    <a:pt x="64522" y="204606"/>
                    <a:pt x="66810" y="199314"/>
                  </a:cubicBezTo>
                  <a:cubicBezTo>
                    <a:pt x="71315" y="188945"/>
                    <a:pt x="75105" y="178146"/>
                    <a:pt x="78395" y="167277"/>
                  </a:cubicBezTo>
                  <a:cubicBezTo>
                    <a:pt x="84760" y="146181"/>
                    <a:pt x="88478" y="123726"/>
                    <a:pt x="86834" y="101629"/>
                  </a:cubicBezTo>
                  <a:cubicBezTo>
                    <a:pt x="83544" y="56361"/>
                    <a:pt x="55225" y="18889"/>
                    <a:pt x="14106" y="1011"/>
                  </a:cubicBezTo>
                  <a:cubicBezTo>
                    <a:pt x="3737" y="-3494"/>
                    <a:pt x="-4487" y="8019"/>
                    <a:pt x="2735" y="16529"/>
                  </a:cubicBezTo>
                  <a:cubicBezTo>
                    <a:pt x="8957" y="23967"/>
                    <a:pt x="15035" y="31046"/>
                    <a:pt x="22187" y="37697"/>
                  </a:cubicBezTo>
                  <a:cubicBezTo>
                    <a:pt x="29052" y="43990"/>
                    <a:pt x="36060" y="50140"/>
                    <a:pt x="41638" y="57649"/>
                  </a:cubicBezTo>
                  <a:cubicBezTo>
                    <a:pt x="52508" y="72166"/>
                    <a:pt x="58157" y="90258"/>
                    <a:pt x="59874" y="108208"/>
                  </a:cubicBezTo>
                  <a:cubicBezTo>
                    <a:pt x="61661" y="127301"/>
                    <a:pt x="59230" y="146109"/>
                    <a:pt x="54582" y="164702"/>
                  </a:cubicBezTo>
                  <a:cubicBezTo>
                    <a:pt x="52007" y="174785"/>
                    <a:pt x="48718" y="184583"/>
                    <a:pt x="45643" y="194451"/>
                  </a:cubicBezTo>
                  <a:cubicBezTo>
                    <a:pt x="42353" y="205178"/>
                    <a:pt x="41781" y="213616"/>
                    <a:pt x="41924" y="224558"/>
                  </a:cubicBezTo>
                  <a:cubicBezTo>
                    <a:pt x="41852" y="227418"/>
                    <a:pt x="45356" y="228634"/>
                    <a:pt x="47287" y="226703"/>
                  </a:cubicBezTo>
                  <a:lnTo>
                    <a:pt x="47287" y="22670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3" name="任意多边形: 形状 612"/>
            <p:cNvSpPr/>
            <p:nvPr/>
          </p:nvSpPr>
          <p:spPr>
            <a:xfrm rot="5400000">
              <a:off x="10629018" y="3547765"/>
              <a:ext cx="321155" cy="267885"/>
            </a:xfrm>
            <a:custGeom>
              <a:avLst/>
              <a:gdLst>
                <a:gd name="connsiteX0" fmla="*/ 925 w 169223"/>
                <a:gd name="connsiteY0" fmla="*/ 90303 h 141154"/>
                <a:gd name="connsiteX1" fmla="*/ 1783 w 169223"/>
                <a:gd name="connsiteY1" fmla="*/ 101745 h 141154"/>
                <a:gd name="connsiteX2" fmla="*/ 17015 w 169223"/>
                <a:gd name="connsiteY2" fmla="*/ 114832 h 141154"/>
                <a:gd name="connsiteX3" fmla="*/ 58063 w 169223"/>
                <a:gd name="connsiteY3" fmla="*/ 126632 h 141154"/>
                <a:gd name="connsiteX4" fmla="*/ 104760 w 169223"/>
                <a:gd name="connsiteY4" fmla="*/ 130779 h 141154"/>
                <a:gd name="connsiteX5" fmla="*/ 152602 w 169223"/>
                <a:gd name="connsiteY5" fmla="*/ 140719 h 141154"/>
                <a:gd name="connsiteX6" fmla="*/ 167619 w 169223"/>
                <a:gd name="connsiteY6" fmla="*/ 120124 h 141154"/>
                <a:gd name="connsiteX7" fmla="*/ 118562 w 169223"/>
                <a:gd name="connsiteY7" fmla="*/ 43606 h 141154"/>
                <a:gd name="connsiteX8" fmla="*/ 88885 w 169223"/>
                <a:gd name="connsiteY8" fmla="*/ 12212 h 141154"/>
                <a:gd name="connsiteX9" fmla="*/ 49839 w 169223"/>
                <a:gd name="connsiteY9" fmla="*/ 3416 h 141154"/>
                <a:gd name="connsiteX10" fmla="*/ 47908 w 169223"/>
                <a:gd name="connsiteY10" fmla="*/ 11497 h 141154"/>
                <a:gd name="connsiteX11" fmla="*/ 73295 w 169223"/>
                <a:gd name="connsiteY11" fmla="*/ 35954 h 141154"/>
                <a:gd name="connsiteX12" fmla="*/ 100684 w 169223"/>
                <a:gd name="connsiteY12" fmla="*/ 65632 h 141154"/>
                <a:gd name="connsiteX13" fmla="*/ 144164 w 169223"/>
                <a:gd name="connsiteY13" fmla="*/ 134641 h 141154"/>
                <a:gd name="connsiteX14" fmla="*/ 159181 w 169223"/>
                <a:gd name="connsiteY14" fmla="*/ 114045 h 141154"/>
                <a:gd name="connsiteX15" fmla="*/ 66787 w 169223"/>
                <a:gd name="connsiteY15" fmla="*/ 100744 h 141154"/>
                <a:gd name="connsiteX16" fmla="*/ 26312 w 169223"/>
                <a:gd name="connsiteY16" fmla="*/ 94380 h 141154"/>
                <a:gd name="connsiteX17" fmla="*/ 8934 w 169223"/>
                <a:gd name="connsiteY17" fmla="*/ 88587 h 141154"/>
                <a:gd name="connsiteX18" fmla="*/ 925 w 169223"/>
                <a:gd name="connsiteY18" fmla="*/ 90303 h 141154"/>
                <a:gd name="connsiteX19" fmla="*/ 925 w 169223"/>
                <a:gd name="connsiteY19" fmla="*/ 90303 h 14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9223" h="141154">
                  <a:moveTo>
                    <a:pt x="925" y="90303"/>
                  </a:moveTo>
                  <a:cubicBezTo>
                    <a:pt x="-934" y="92949"/>
                    <a:pt x="353" y="99242"/>
                    <a:pt x="1783" y="101745"/>
                  </a:cubicBezTo>
                  <a:cubicBezTo>
                    <a:pt x="5001" y="107466"/>
                    <a:pt x="11366" y="111829"/>
                    <a:pt x="17015" y="114832"/>
                  </a:cubicBezTo>
                  <a:cubicBezTo>
                    <a:pt x="29887" y="121697"/>
                    <a:pt x="43689" y="124987"/>
                    <a:pt x="58063" y="126632"/>
                  </a:cubicBezTo>
                  <a:cubicBezTo>
                    <a:pt x="73581" y="128491"/>
                    <a:pt x="89242" y="128562"/>
                    <a:pt x="104760" y="130779"/>
                  </a:cubicBezTo>
                  <a:cubicBezTo>
                    <a:pt x="120851" y="133139"/>
                    <a:pt x="136726" y="136929"/>
                    <a:pt x="152602" y="140719"/>
                  </a:cubicBezTo>
                  <a:cubicBezTo>
                    <a:pt x="165188" y="143723"/>
                    <a:pt x="172697" y="130565"/>
                    <a:pt x="167619" y="120124"/>
                  </a:cubicBezTo>
                  <a:cubicBezTo>
                    <a:pt x="154390" y="92663"/>
                    <a:pt x="137870" y="67205"/>
                    <a:pt x="118562" y="43606"/>
                  </a:cubicBezTo>
                  <a:cubicBezTo>
                    <a:pt x="109480" y="32593"/>
                    <a:pt x="99969" y="21294"/>
                    <a:pt x="88885" y="12212"/>
                  </a:cubicBezTo>
                  <a:cubicBezTo>
                    <a:pt x="78801" y="3988"/>
                    <a:pt x="62354" y="-5093"/>
                    <a:pt x="49839" y="3416"/>
                  </a:cubicBezTo>
                  <a:cubicBezTo>
                    <a:pt x="47050" y="5347"/>
                    <a:pt x="46478" y="8565"/>
                    <a:pt x="47908" y="11497"/>
                  </a:cubicBezTo>
                  <a:cubicBezTo>
                    <a:pt x="53057" y="21866"/>
                    <a:pt x="64928" y="28374"/>
                    <a:pt x="73295" y="35954"/>
                  </a:cubicBezTo>
                  <a:cubicBezTo>
                    <a:pt x="83307" y="44893"/>
                    <a:pt x="92246" y="55191"/>
                    <a:pt x="100684" y="65632"/>
                  </a:cubicBezTo>
                  <a:cubicBezTo>
                    <a:pt x="117776" y="86871"/>
                    <a:pt x="132221" y="110112"/>
                    <a:pt x="144164" y="134641"/>
                  </a:cubicBezTo>
                  <a:cubicBezTo>
                    <a:pt x="149169" y="127776"/>
                    <a:pt x="154175" y="120911"/>
                    <a:pt x="159181" y="114045"/>
                  </a:cubicBezTo>
                  <a:cubicBezTo>
                    <a:pt x="128431" y="106894"/>
                    <a:pt x="98324" y="102246"/>
                    <a:pt x="66787" y="100744"/>
                  </a:cubicBezTo>
                  <a:cubicBezTo>
                    <a:pt x="53272" y="100101"/>
                    <a:pt x="39112" y="99028"/>
                    <a:pt x="26312" y="94380"/>
                  </a:cubicBezTo>
                  <a:cubicBezTo>
                    <a:pt x="20948" y="92449"/>
                    <a:pt x="14655" y="88873"/>
                    <a:pt x="8934" y="88587"/>
                  </a:cubicBezTo>
                  <a:cubicBezTo>
                    <a:pt x="7004" y="88516"/>
                    <a:pt x="2284" y="88444"/>
                    <a:pt x="925" y="90303"/>
                  </a:cubicBezTo>
                  <a:lnTo>
                    <a:pt x="925" y="9030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4" name="任意多边形: 形状 613"/>
            <p:cNvSpPr/>
            <p:nvPr/>
          </p:nvSpPr>
          <p:spPr>
            <a:xfrm rot="5400000">
              <a:off x="10574077" y="2919218"/>
              <a:ext cx="358345" cy="173721"/>
            </a:xfrm>
            <a:custGeom>
              <a:avLst/>
              <a:gdLst>
                <a:gd name="connsiteX0" fmla="*/ 5232 w 188819"/>
                <a:gd name="connsiteY0" fmla="*/ 91538 h 91537"/>
                <a:gd name="connsiteX1" fmla="*/ 31978 w 188819"/>
                <a:gd name="connsiteY1" fmla="*/ 87605 h 91537"/>
                <a:gd name="connsiteX2" fmla="*/ 60940 w 188819"/>
                <a:gd name="connsiteY2" fmla="*/ 84601 h 91537"/>
                <a:gd name="connsiteX3" fmla="*/ 114860 w 188819"/>
                <a:gd name="connsiteY3" fmla="*/ 74232 h 91537"/>
                <a:gd name="connsiteX4" fmla="*/ 161057 w 188819"/>
                <a:gd name="connsiteY4" fmla="*/ 47916 h 91537"/>
                <a:gd name="connsiteX5" fmla="*/ 187516 w 188819"/>
                <a:gd name="connsiteY5" fmla="*/ 4651 h 91537"/>
                <a:gd name="connsiteX6" fmla="*/ 181080 w 188819"/>
                <a:gd name="connsiteY6" fmla="*/ 3 h 91537"/>
                <a:gd name="connsiteX7" fmla="*/ 160914 w 188819"/>
                <a:gd name="connsiteY7" fmla="*/ 11373 h 91537"/>
                <a:gd name="connsiteX8" fmla="*/ 142678 w 188819"/>
                <a:gd name="connsiteY8" fmla="*/ 29537 h 91537"/>
                <a:gd name="connsiteX9" fmla="*/ 98770 w 188819"/>
                <a:gd name="connsiteY9" fmla="*/ 53923 h 91537"/>
                <a:gd name="connsiteX10" fmla="*/ 47138 w 188819"/>
                <a:gd name="connsiteY10" fmla="*/ 63219 h 91537"/>
                <a:gd name="connsiteX11" fmla="*/ 584 w 188819"/>
                <a:gd name="connsiteY11" fmla="*/ 84029 h 91537"/>
                <a:gd name="connsiteX12" fmla="*/ 5232 w 188819"/>
                <a:gd name="connsiteY12" fmla="*/ 91538 h 91537"/>
                <a:gd name="connsiteX13" fmla="*/ 5232 w 188819"/>
                <a:gd name="connsiteY13" fmla="*/ 91538 h 9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19" h="91537">
                  <a:moveTo>
                    <a:pt x="5232" y="91538"/>
                  </a:moveTo>
                  <a:cubicBezTo>
                    <a:pt x="14672" y="91538"/>
                    <a:pt x="22681" y="89393"/>
                    <a:pt x="31978" y="87605"/>
                  </a:cubicBezTo>
                  <a:cubicBezTo>
                    <a:pt x="41489" y="85745"/>
                    <a:pt x="51286" y="85388"/>
                    <a:pt x="60940" y="84601"/>
                  </a:cubicBezTo>
                  <a:cubicBezTo>
                    <a:pt x="79319" y="83171"/>
                    <a:pt x="97483" y="80740"/>
                    <a:pt x="114860" y="74232"/>
                  </a:cubicBezTo>
                  <a:cubicBezTo>
                    <a:pt x="131594" y="68010"/>
                    <a:pt x="147183" y="59215"/>
                    <a:pt x="161057" y="47916"/>
                  </a:cubicBezTo>
                  <a:cubicBezTo>
                    <a:pt x="172427" y="38762"/>
                    <a:pt x="194381" y="21814"/>
                    <a:pt x="187516" y="4651"/>
                  </a:cubicBezTo>
                  <a:cubicBezTo>
                    <a:pt x="186372" y="1862"/>
                    <a:pt x="184155" y="74"/>
                    <a:pt x="181080" y="3"/>
                  </a:cubicBezTo>
                  <a:cubicBezTo>
                    <a:pt x="172999" y="-140"/>
                    <a:pt x="165991" y="5652"/>
                    <a:pt x="160914" y="11373"/>
                  </a:cubicBezTo>
                  <a:cubicBezTo>
                    <a:pt x="155264" y="17809"/>
                    <a:pt x="149329" y="24031"/>
                    <a:pt x="142678" y="29537"/>
                  </a:cubicBezTo>
                  <a:cubicBezTo>
                    <a:pt x="129734" y="40264"/>
                    <a:pt x="114717" y="48631"/>
                    <a:pt x="98770" y="53923"/>
                  </a:cubicBezTo>
                  <a:cubicBezTo>
                    <a:pt x="81964" y="59501"/>
                    <a:pt x="64587" y="60645"/>
                    <a:pt x="47138" y="63219"/>
                  </a:cubicBezTo>
                  <a:cubicBezTo>
                    <a:pt x="29761" y="65722"/>
                    <a:pt x="10238" y="67796"/>
                    <a:pt x="584" y="84029"/>
                  </a:cubicBezTo>
                  <a:cubicBezTo>
                    <a:pt x="-1275" y="87462"/>
                    <a:pt x="1585" y="91538"/>
                    <a:pt x="5232" y="91538"/>
                  </a:cubicBezTo>
                  <a:lnTo>
                    <a:pt x="5232" y="9153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5" name="任意多边形: 形状 614"/>
            <p:cNvSpPr/>
            <p:nvPr/>
          </p:nvSpPr>
          <p:spPr>
            <a:xfrm rot="5400000">
              <a:off x="10451690" y="3324916"/>
              <a:ext cx="164756" cy="339010"/>
            </a:xfrm>
            <a:custGeom>
              <a:avLst/>
              <a:gdLst>
                <a:gd name="connsiteX0" fmla="*/ 82505 w 86813"/>
                <a:gd name="connsiteY0" fmla="*/ 172988 h 178631"/>
                <a:gd name="connsiteX1" fmla="*/ 86724 w 86813"/>
                <a:gd name="connsiteY1" fmla="*/ 149889 h 178631"/>
                <a:gd name="connsiteX2" fmla="*/ 83506 w 86813"/>
                <a:gd name="connsiteY2" fmla="*/ 122429 h 178631"/>
                <a:gd name="connsiteX3" fmla="*/ 68274 w 86813"/>
                <a:gd name="connsiteY3" fmla="*/ 72871 h 178631"/>
                <a:gd name="connsiteX4" fmla="*/ 50396 w 86813"/>
                <a:gd name="connsiteY4" fmla="*/ 31108 h 178631"/>
                <a:gd name="connsiteX5" fmla="*/ 12852 w 86813"/>
                <a:gd name="connsiteY5" fmla="*/ 0 h 178631"/>
                <a:gd name="connsiteX6" fmla="*/ 266 w 86813"/>
                <a:gd name="connsiteY6" fmla="*/ 17378 h 178631"/>
                <a:gd name="connsiteX7" fmla="*/ 20289 w 86813"/>
                <a:gd name="connsiteY7" fmla="*/ 51131 h 178631"/>
                <a:gd name="connsiteX8" fmla="*/ 34449 w 86813"/>
                <a:gd name="connsiteY8" fmla="*/ 84384 h 178631"/>
                <a:gd name="connsiteX9" fmla="*/ 49108 w 86813"/>
                <a:gd name="connsiteY9" fmla="*/ 126719 h 178631"/>
                <a:gd name="connsiteX10" fmla="*/ 60979 w 86813"/>
                <a:gd name="connsiteY10" fmla="*/ 167696 h 178631"/>
                <a:gd name="connsiteX11" fmla="*/ 82505 w 86813"/>
                <a:gd name="connsiteY11" fmla="*/ 172988 h 178631"/>
                <a:gd name="connsiteX12" fmla="*/ 82505 w 86813"/>
                <a:gd name="connsiteY12" fmla="*/ 172988 h 1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813" h="178631">
                  <a:moveTo>
                    <a:pt x="82505" y="172988"/>
                  </a:moveTo>
                  <a:cubicBezTo>
                    <a:pt x="87153" y="166266"/>
                    <a:pt x="86938" y="157756"/>
                    <a:pt x="86724" y="149889"/>
                  </a:cubicBezTo>
                  <a:cubicBezTo>
                    <a:pt x="86509" y="140736"/>
                    <a:pt x="85365" y="131439"/>
                    <a:pt x="83506" y="122429"/>
                  </a:cubicBezTo>
                  <a:cubicBezTo>
                    <a:pt x="80002" y="105552"/>
                    <a:pt x="73995" y="89104"/>
                    <a:pt x="68274" y="72871"/>
                  </a:cubicBezTo>
                  <a:cubicBezTo>
                    <a:pt x="63268" y="58640"/>
                    <a:pt x="57762" y="44338"/>
                    <a:pt x="50396" y="31108"/>
                  </a:cubicBezTo>
                  <a:cubicBezTo>
                    <a:pt x="42744" y="17306"/>
                    <a:pt x="30515" y="-71"/>
                    <a:pt x="12852" y="0"/>
                  </a:cubicBezTo>
                  <a:cubicBezTo>
                    <a:pt x="3198" y="72"/>
                    <a:pt x="-1164" y="9082"/>
                    <a:pt x="266" y="17378"/>
                  </a:cubicBezTo>
                  <a:cubicBezTo>
                    <a:pt x="2340" y="29606"/>
                    <a:pt x="14354" y="40476"/>
                    <a:pt x="20289" y="51131"/>
                  </a:cubicBezTo>
                  <a:cubicBezTo>
                    <a:pt x="26153" y="61715"/>
                    <a:pt x="30372" y="73014"/>
                    <a:pt x="34449" y="84384"/>
                  </a:cubicBezTo>
                  <a:cubicBezTo>
                    <a:pt x="39526" y="98401"/>
                    <a:pt x="44675" y="112489"/>
                    <a:pt x="49108" y="126719"/>
                  </a:cubicBezTo>
                  <a:cubicBezTo>
                    <a:pt x="53256" y="140092"/>
                    <a:pt x="59263" y="153751"/>
                    <a:pt x="60979" y="167696"/>
                  </a:cubicBezTo>
                  <a:cubicBezTo>
                    <a:pt x="62481" y="179281"/>
                    <a:pt x="75854" y="182642"/>
                    <a:pt x="82505" y="172988"/>
                  </a:cubicBezTo>
                  <a:lnTo>
                    <a:pt x="82505" y="17298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6" name="任意多边形: 形状 615"/>
            <p:cNvSpPr/>
            <p:nvPr/>
          </p:nvSpPr>
          <p:spPr>
            <a:xfrm rot="5400000">
              <a:off x="10715466" y="3470495"/>
              <a:ext cx="247524" cy="150672"/>
            </a:xfrm>
            <a:custGeom>
              <a:avLst/>
              <a:gdLst>
                <a:gd name="connsiteX0" fmla="*/ 129855 w 130425"/>
                <a:gd name="connsiteY0" fmla="*/ 60331 h 79392"/>
                <a:gd name="connsiteX1" fmla="*/ 103181 w 130425"/>
                <a:gd name="connsiteY1" fmla="*/ 31154 h 79392"/>
                <a:gd name="connsiteX2" fmla="*/ 86233 w 130425"/>
                <a:gd name="connsiteY2" fmla="*/ 23645 h 79392"/>
                <a:gd name="connsiteX3" fmla="*/ 78152 w 130425"/>
                <a:gd name="connsiteY3" fmla="*/ 21142 h 79392"/>
                <a:gd name="connsiteX4" fmla="*/ 77008 w 130425"/>
                <a:gd name="connsiteY4" fmla="*/ 20785 h 79392"/>
                <a:gd name="connsiteX5" fmla="*/ 74576 w 130425"/>
                <a:gd name="connsiteY5" fmla="*/ 19640 h 79392"/>
                <a:gd name="connsiteX6" fmla="*/ 72574 w 130425"/>
                <a:gd name="connsiteY6" fmla="*/ 17853 h 79392"/>
                <a:gd name="connsiteX7" fmla="*/ 69999 w 130425"/>
                <a:gd name="connsiteY7" fmla="*/ 15636 h 79392"/>
                <a:gd name="connsiteX8" fmla="*/ 61204 w 130425"/>
                <a:gd name="connsiteY8" fmla="*/ 9843 h 79392"/>
                <a:gd name="connsiteX9" fmla="*/ 44398 w 130425"/>
                <a:gd name="connsiteY9" fmla="*/ 4980 h 79392"/>
                <a:gd name="connsiteX10" fmla="*/ 30167 w 130425"/>
                <a:gd name="connsiteY10" fmla="*/ 2835 h 79392"/>
                <a:gd name="connsiteX11" fmla="*/ 27521 w 130425"/>
                <a:gd name="connsiteY11" fmla="*/ 2120 h 79392"/>
                <a:gd name="connsiteX12" fmla="*/ 25948 w 130425"/>
                <a:gd name="connsiteY12" fmla="*/ 1476 h 79392"/>
                <a:gd name="connsiteX13" fmla="*/ 11360 w 130425"/>
                <a:gd name="connsiteY13" fmla="*/ 833 h 79392"/>
                <a:gd name="connsiteX14" fmla="*/ 61 w 130425"/>
                <a:gd name="connsiteY14" fmla="*/ 16494 h 79392"/>
                <a:gd name="connsiteX15" fmla="*/ 5782 w 130425"/>
                <a:gd name="connsiteY15" fmla="*/ 30653 h 79392"/>
                <a:gd name="connsiteX16" fmla="*/ 15221 w 130425"/>
                <a:gd name="connsiteY16" fmla="*/ 36160 h 79392"/>
                <a:gd name="connsiteX17" fmla="*/ 29738 w 130425"/>
                <a:gd name="connsiteY17" fmla="*/ 39735 h 79392"/>
                <a:gd name="connsiteX18" fmla="*/ 43898 w 130425"/>
                <a:gd name="connsiteY18" fmla="*/ 42238 h 79392"/>
                <a:gd name="connsiteX19" fmla="*/ 43397 w 130425"/>
                <a:gd name="connsiteY19" fmla="*/ 41952 h 79392"/>
                <a:gd name="connsiteX20" fmla="*/ 45256 w 130425"/>
                <a:gd name="connsiteY20" fmla="*/ 42739 h 79392"/>
                <a:gd name="connsiteX21" fmla="*/ 47187 w 130425"/>
                <a:gd name="connsiteY21" fmla="*/ 44455 h 79392"/>
                <a:gd name="connsiteX22" fmla="*/ 51621 w 130425"/>
                <a:gd name="connsiteY22" fmla="*/ 48031 h 79392"/>
                <a:gd name="connsiteX23" fmla="*/ 70071 w 130425"/>
                <a:gd name="connsiteY23" fmla="*/ 56684 h 79392"/>
                <a:gd name="connsiteX24" fmla="*/ 77365 w 130425"/>
                <a:gd name="connsiteY24" fmla="*/ 58757 h 79392"/>
                <a:gd name="connsiteX25" fmla="*/ 78366 w 130425"/>
                <a:gd name="connsiteY25" fmla="*/ 58972 h 79392"/>
                <a:gd name="connsiteX26" fmla="*/ 82085 w 130425"/>
                <a:gd name="connsiteY26" fmla="*/ 60617 h 79392"/>
                <a:gd name="connsiteX27" fmla="*/ 88521 w 130425"/>
                <a:gd name="connsiteY27" fmla="*/ 64121 h 79392"/>
                <a:gd name="connsiteX28" fmla="*/ 91954 w 130425"/>
                <a:gd name="connsiteY28" fmla="*/ 66338 h 79392"/>
                <a:gd name="connsiteX29" fmla="*/ 92883 w 130425"/>
                <a:gd name="connsiteY29" fmla="*/ 67053 h 79392"/>
                <a:gd name="connsiteX30" fmla="*/ 97245 w 130425"/>
                <a:gd name="connsiteY30" fmla="*/ 70485 h 79392"/>
                <a:gd name="connsiteX31" fmla="*/ 99391 w 130425"/>
                <a:gd name="connsiteY31" fmla="*/ 72130 h 79392"/>
                <a:gd name="connsiteX32" fmla="*/ 108258 w 130425"/>
                <a:gd name="connsiteY32" fmla="*/ 77780 h 79392"/>
                <a:gd name="connsiteX33" fmla="*/ 129855 w 130425"/>
                <a:gd name="connsiteY33" fmla="*/ 60331 h 79392"/>
                <a:gd name="connsiteX34" fmla="*/ 129855 w 130425"/>
                <a:gd name="connsiteY34" fmla="*/ 60331 h 7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425" h="79392">
                  <a:moveTo>
                    <a:pt x="129855" y="60331"/>
                  </a:moveTo>
                  <a:cubicBezTo>
                    <a:pt x="126208" y="47030"/>
                    <a:pt x="114623" y="37804"/>
                    <a:pt x="103181" y="31154"/>
                  </a:cubicBezTo>
                  <a:cubicBezTo>
                    <a:pt x="97818" y="28079"/>
                    <a:pt x="92025" y="25719"/>
                    <a:pt x="86233" y="23645"/>
                  </a:cubicBezTo>
                  <a:cubicBezTo>
                    <a:pt x="83587" y="22715"/>
                    <a:pt x="80869" y="22000"/>
                    <a:pt x="78152" y="21142"/>
                  </a:cubicBezTo>
                  <a:cubicBezTo>
                    <a:pt x="77365" y="20856"/>
                    <a:pt x="74290" y="19283"/>
                    <a:pt x="77008" y="20785"/>
                  </a:cubicBezTo>
                  <a:cubicBezTo>
                    <a:pt x="76650" y="20570"/>
                    <a:pt x="72788" y="18496"/>
                    <a:pt x="74576" y="19640"/>
                  </a:cubicBezTo>
                  <a:cubicBezTo>
                    <a:pt x="76221" y="20713"/>
                    <a:pt x="72502" y="17781"/>
                    <a:pt x="72574" y="17853"/>
                  </a:cubicBezTo>
                  <a:cubicBezTo>
                    <a:pt x="71716" y="17137"/>
                    <a:pt x="70857" y="16351"/>
                    <a:pt x="69999" y="15636"/>
                  </a:cubicBezTo>
                  <a:cubicBezTo>
                    <a:pt x="67282" y="13419"/>
                    <a:pt x="64421" y="11345"/>
                    <a:pt x="61204" y="9843"/>
                  </a:cubicBezTo>
                  <a:cubicBezTo>
                    <a:pt x="55840" y="7340"/>
                    <a:pt x="50262" y="5839"/>
                    <a:pt x="44398" y="4980"/>
                  </a:cubicBezTo>
                  <a:cubicBezTo>
                    <a:pt x="39678" y="4337"/>
                    <a:pt x="34816" y="3979"/>
                    <a:pt x="30167" y="2835"/>
                  </a:cubicBezTo>
                  <a:cubicBezTo>
                    <a:pt x="29309" y="2621"/>
                    <a:pt x="28380" y="2263"/>
                    <a:pt x="27521" y="2120"/>
                  </a:cubicBezTo>
                  <a:cubicBezTo>
                    <a:pt x="31669" y="2907"/>
                    <a:pt x="27307" y="1977"/>
                    <a:pt x="25948" y="1476"/>
                  </a:cubicBezTo>
                  <a:cubicBezTo>
                    <a:pt x="20728" y="-597"/>
                    <a:pt x="16723" y="-168"/>
                    <a:pt x="11360" y="833"/>
                  </a:cubicBezTo>
                  <a:cubicBezTo>
                    <a:pt x="5067" y="2048"/>
                    <a:pt x="-655" y="10129"/>
                    <a:pt x="61" y="16494"/>
                  </a:cubicBezTo>
                  <a:cubicBezTo>
                    <a:pt x="633" y="21857"/>
                    <a:pt x="1634" y="26792"/>
                    <a:pt x="5782" y="30653"/>
                  </a:cubicBezTo>
                  <a:cubicBezTo>
                    <a:pt x="8571" y="33228"/>
                    <a:pt x="11789" y="34801"/>
                    <a:pt x="15221" y="36160"/>
                  </a:cubicBezTo>
                  <a:cubicBezTo>
                    <a:pt x="20013" y="38019"/>
                    <a:pt x="24661" y="39020"/>
                    <a:pt x="29738" y="39735"/>
                  </a:cubicBezTo>
                  <a:cubicBezTo>
                    <a:pt x="34529" y="40379"/>
                    <a:pt x="39249" y="41023"/>
                    <a:pt x="43898" y="42238"/>
                  </a:cubicBezTo>
                  <a:cubicBezTo>
                    <a:pt x="46043" y="42810"/>
                    <a:pt x="44541" y="42667"/>
                    <a:pt x="43397" y="41952"/>
                  </a:cubicBezTo>
                  <a:cubicBezTo>
                    <a:pt x="43397" y="41952"/>
                    <a:pt x="47259" y="43954"/>
                    <a:pt x="45256" y="42739"/>
                  </a:cubicBezTo>
                  <a:cubicBezTo>
                    <a:pt x="43182" y="41523"/>
                    <a:pt x="46758" y="44098"/>
                    <a:pt x="47187" y="44455"/>
                  </a:cubicBezTo>
                  <a:cubicBezTo>
                    <a:pt x="48617" y="45742"/>
                    <a:pt x="50119" y="46886"/>
                    <a:pt x="51621" y="48031"/>
                  </a:cubicBezTo>
                  <a:cubicBezTo>
                    <a:pt x="57270" y="52178"/>
                    <a:pt x="63349" y="54753"/>
                    <a:pt x="70071" y="56684"/>
                  </a:cubicBezTo>
                  <a:cubicBezTo>
                    <a:pt x="72502" y="57399"/>
                    <a:pt x="74934" y="57971"/>
                    <a:pt x="77365" y="58757"/>
                  </a:cubicBezTo>
                  <a:cubicBezTo>
                    <a:pt x="78581" y="59187"/>
                    <a:pt x="80798" y="59902"/>
                    <a:pt x="78366" y="58972"/>
                  </a:cubicBezTo>
                  <a:cubicBezTo>
                    <a:pt x="79654" y="59473"/>
                    <a:pt x="80869" y="60045"/>
                    <a:pt x="82085" y="60617"/>
                  </a:cubicBezTo>
                  <a:cubicBezTo>
                    <a:pt x="84302" y="61689"/>
                    <a:pt x="86447" y="62834"/>
                    <a:pt x="88521" y="64121"/>
                  </a:cubicBezTo>
                  <a:cubicBezTo>
                    <a:pt x="89665" y="64836"/>
                    <a:pt x="90809" y="65551"/>
                    <a:pt x="91954" y="66338"/>
                  </a:cubicBezTo>
                  <a:cubicBezTo>
                    <a:pt x="93527" y="67410"/>
                    <a:pt x="90452" y="64979"/>
                    <a:pt x="92883" y="67053"/>
                  </a:cubicBezTo>
                  <a:cubicBezTo>
                    <a:pt x="94313" y="68269"/>
                    <a:pt x="95744" y="69341"/>
                    <a:pt x="97245" y="70485"/>
                  </a:cubicBezTo>
                  <a:cubicBezTo>
                    <a:pt x="103109" y="74776"/>
                    <a:pt x="94886" y="68698"/>
                    <a:pt x="99391" y="72130"/>
                  </a:cubicBezTo>
                  <a:cubicBezTo>
                    <a:pt x="102251" y="74347"/>
                    <a:pt x="105040" y="76135"/>
                    <a:pt x="108258" y="77780"/>
                  </a:cubicBezTo>
                  <a:cubicBezTo>
                    <a:pt x="120058" y="83501"/>
                    <a:pt x="133359" y="73131"/>
                    <a:pt x="129855" y="60331"/>
                  </a:cubicBezTo>
                  <a:lnTo>
                    <a:pt x="129855" y="6033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7" name="任意多边形: 形状 616"/>
            <p:cNvSpPr/>
            <p:nvPr/>
          </p:nvSpPr>
          <p:spPr>
            <a:xfrm rot="5400000">
              <a:off x="10736783" y="2983829"/>
              <a:ext cx="232559" cy="162241"/>
            </a:xfrm>
            <a:custGeom>
              <a:avLst/>
              <a:gdLst>
                <a:gd name="connsiteX0" fmla="*/ 21237 w 122540"/>
                <a:gd name="connsiteY0" fmla="*/ 74244 h 85488"/>
                <a:gd name="connsiteX1" fmla="*/ 18663 w 122540"/>
                <a:gd name="connsiteY1" fmla="*/ 74101 h 85488"/>
                <a:gd name="connsiteX2" fmla="*/ 20594 w 122540"/>
                <a:gd name="connsiteY2" fmla="*/ 76533 h 85488"/>
                <a:gd name="connsiteX3" fmla="*/ 20450 w 122540"/>
                <a:gd name="connsiteY3" fmla="*/ 74173 h 85488"/>
                <a:gd name="connsiteX4" fmla="*/ 5218 w 122540"/>
                <a:gd name="connsiteY4" fmla="*/ 83398 h 85488"/>
                <a:gd name="connsiteX5" fmla="*/ 39330 w 122540"/>
                <a:gd name="connsiteY5" fmla="*/ 79179 h 85488"/>
                <a:gd name="connsiteX6" fmla="*/ 70008 w 122540"/>
                <a:gd name="connsiteY6" fmla="*/ 64876 h 85488"/>
                <a:gd name="connsiteX7" fmla="*/ 95610 w 122540"/>
                <a:gd name="connsiteY7" fmla="*/ 47928 h 85488"/>
                <a:gd name="connsiteX8" fmla="*/ 109840 w 122540"/>
                <a:gd name="connsiteY8" fmla="*/ 36200 h 85488"/>
                <a:gd name="connsiteX9" fmla="*/ 122212 w 122540"/>
                <a:gd name="connsiteY9" fmla="*/ 19037 h 85488"/>
                <a:gd name="connsiteX10" fmla="*/ 102618 w 122540"/>
                <a:gd name="connsiteY10" fmla="*/ 372 h 85488"/>
                <a:gd name="connsiteX11" fmla="*/ 86456 w 122540"/>
                <a:gd name="connsiteY11" fmla="*/ 11600 h 85488"/>
                <a:gd name="connsiteX12" fmla="*/ 75229 w 122540"/>
                <a:gd name="connsiteY12" fmla="*/ 21468 h 85488"/>
                <a:gd name="connsiteX13" fmla="*/ 74657 w 122540"/>
                <a:gd name="connsiteY13" fmla="*/ 21897 h 85488"/>
                <a:gd name="connsiteX14" fmla="*/ 71367 w 122540"/>
                <a:gd name="connsiteY14" fmla="*/ 24472 h 85488"/>
                <a:gd name="connsiteX15" fmla="*/ 65360 w 122540"/>
                <a:gd name="connsiteY15" fmla="*/ 28906 h 85488"/>
                <a:gd name="connsiteX16" fmla="*/ 53132 w 122540"/>
                <a:gd name="connsiteY16" fmla="*/ 37559 h 85488"/>
                <a:gd name="connsiteX17" fmla="*/ 28031 w 122540"/>
                <a:gd name="connsiteY17" fmla="*/ 52147 h 85488"/>
                <a:gd name="connsiteX18" fmla="*/ 14873 w 122540"/>
                <a:gd name="connsiteY18" fmla="*/ 58869 h 85488"/>
                <a:gd name="connsiteX19" fmla="*/ 1285 w 122540"/>
                <a:gd name="connsiteY19" fmla="*/ 69524 h 85488"/>
                <a:gd name="connsiteX20" fmla="*/ 19235 w 122540"/>
                <a:gd name="connsiteY20" fmla="*/ 79465 h 85488"/>
                <a:gd name="connsiteX21" fmla="*/ 21881 w 122540"/>
                <a:gd name="connsiteY21" fmla="*/ 78249 h 85488"/>
                <a:gd name="connsiteX22" fmla="*/ 21237 w 122540"/>
                <a:gd name="connsiteY22" fmla="*/ 74244 h 85488"/>
                <a:gd name="connsiteX23" fmla="*/ 21237 w 122540"/>
                <a:gd name="connsiteY23" fmla="*/ 74244 h 8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2540" h="85488">
                  <a:moveTo>
                    <a:pt x="21237" y="74244"/>
                  </a:moveTo>
                  <a:cubicBezTo>
                    <a:pt x="20379" y="74173"/>
                    <a:pt x="19521" y="74173"/>
                    <a:pt x="18663" y="74101"/>
                  </a:cubicBezTo>
                  <a:cubicBezTo>
                    <a:pt x="19306" y="74888"/>
                    <a:pt x="19950" y="75746"/>
                    <a:pt x="20594" y="76533"/>
                  </a:cubicBezTo>
                  <a:cubicBezTo>
                    <a:pt x="20522" y="75746"/>
                    <a:pt x="20522" y="74959"/>
                    <a:pt x="20450" y="74173"/>
                  </a:cubicBezTo>
                  <a:cubicBezTo>
                    <a:pt x="15373" y="77248"/>
                    <a:pt x="10296" y="80323"/>
                    <a:pt x="5218" y="83398"/>
                  </a:cubicBezTo>
                  <a:cubicBezTo>
                    <a:pt x="15087" y="88690"/>
                    <a:pt x="29604" y="82683"/>
                    <a:pt x="39330" y="79179"/>
                  </a:cubicBezTo>
                  <a:cubicBezTo>
                    <a:pt x="49913" y="75388"/>
                    <a:pt x="60211" y="70311"/>
                    <a:pt x="70008" y="64876"/>
                  </a:cubicBezTo>
                  <a:cubicBezTo>
                    <a:pt x="79019" y="59870"/>
                    <a:pt x="87457" y="54221"/>
                    <a:pt x="95610" y="47928"/>
                  </a:cubicBezTo>
                  <a:cubicBezTo>
                    <a:pt x="100472" y="44138"/>
                    <a:pt x="105192" y="40204"/>
                    <a:pt x="109840" y="36200"/>
                  </a:cubicBezTo>
                  <a:cubicBezTo>
                    <a:pt x="115204" y="31480"/>
                    <a:pt x="120853" y="26403"/>
                    <a:pt x="122212" y="19037"/>
                  </a:cubicBezTo>
                  <a:cubicBezTo>
                    <a:pt x="124501" y="6594"/>
                    <a:pt x="114489" y="-1916"/>
                    <a:pt x="102618" y="372"/>
                  </a:cubicBezTo>
                  <a:cubicBezTo>
                    <a:pt x="95896" y="1660"/>
                    <a:pt x="91176" y="7166"/>
                    <a:pt x="86456" y="11600"/>
                  </a:cubicBezTo>
                  <a:cubicBezTo>
                    <a:pt x="82809" y="15032"/>
                    <a:pt x="79090" y="18322"/>
                    <a:pt x="75229" y="21468"/>
                  </a:cubicBezTo>
                  <a:cubicBezTo>
                    <a:pt x="76587" y="20324"/>
                    <a:pt x="75372" y="21325"/>
                    <a:pt x="74657" y="21897"/>
                  </a:cubicBezTo>
                  <a:cubicBezTo>
                    <a:pt x="73584" y="22756"/>
                    <a:pt x="72440" y="23614"/>
                    <a:pt x="71367" y="24472"/>
                  </a:cubicBezTo>
                  <a:cubicBezTo>
                    <a:pt x="69365" y="25974"/>
                    <a:pt x="67362" y="27404"/>
                    <a:pt x="65360" y="28906"/>
                  </a:cubicBezTo>
                  <a:cubicBezTo>
                    <a:pt x="61355" y="31838"/>
                    <a:pt x="57279" y="34770"/>
                    <a:pt x="53132" y="37559"/>
                  </a:cubicBezTo>
                  <a:cubicBezTo>
                    <a:pt x="45051" y="42922"/>
                    <a:pt x="36612" y="47499"/>
                    <a:pt x="28031" y="52147"/>
                  </a:cubicBezTo>
                  <a:cubicBezTo>
                    <a:pt x="23669" y="54507"/>
                    <a:pt x="19235" y="56652"/>
                    <a:pt x="14873" y="58869"/>
                  </a:cubicBezTo>
                  <a:cubicBezTo>
                    <a:pt x="9795" y="61372"/>
                    <a:pt x="3931" y="64232"/>
                    <a:pt x="1285" y="69524"/>
                  </a:cubicBezTo>
                  <a:cubicBezTo>
                    <a:pt x="-4722" y="81538"/>
                    <a:pt x="11869" y="90191"/>
                    <a:pt x="19235" y="79465"/>
                  </a:cubicBezTo>
                  <a:cubicBezTo>
                    <a:pt x="20021" y="78892"/>
                    <a:pt x="20951" y="78463"/>
                    <a:pt x="21881" y="78249"/>
                  </a:cubicBezTo>
                  <a:cubicBezTo>
                    <a:pt x="24026" y="77462"/>
                    <a:pt x="23525" y="74244"/>
                    <a:pt x="21237" y="74244"/>
                  </a:cubicBezTo>
                  <a:lnTo>
                    <a:pt x="21237" y="7424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8" name="任意多边形: 形状 617"/>
            <p:cNvSpPr/>
            <p:nvPr/>
          </p:nvSpPr>
          <p:spPr>
            <a:xfrm rot="5400000">
              <a:off x="10849185" y="2818821"/>
              <a:ext cx="286290" cy="1238038"/>
            </a:xfrm>
            <a:custGeom>
              <a:avLst/>
              <a:gdLst>
                <a:gd name="connsiteX0" fmla="*/ 150845 w 150852"/>
                <a:gd name="connsiteY0" fmla="*/ 652029 h 652346"/>
                <a:gd name="connsiteX1" fmla="*/ 46724 w 150852"/>
                <a:gd name="connsiteY1" fmla="*/ 417255 h 652346"/>
                <a:gd name="connsiteX2" fmla="*/ 9251 w 150852"/>
                <a:gd name="connsiteY2" fmla="*/ 295398 h 652346"/>
                <a:gd name="connsiteX3" fmla="*/ 29847 w 150852"/>
                <a:gd name="connsiteY3" fmla="*/ 153089 h 652346"/>
                <a:gd name="connsiteX4" fmla="*/ 63958 w 150852"/>
                <a:gd name="connsiteY4" fmla="*/ 76500 h 652346"/>
                <a:gd name="connsiteX5" fmla="*/ 84196 w 150852"/>
                <a:gd name="connsiteY5" fmla="*/ 39743 h 652346"/>
                <a:gd name="connsiteX6" fmla="*/ 103790 w 150852"/>
                <a:gd name="connsiteY6" fmla="*/ 3915 h 652346"/>
                <a:gd name="connsiteX7" fmla="*/ 98356 w 150852"/>
                <a:gd name="connsiteY7" fmla="*/ 912 h 652346"/>
                <a:gd name="connsiteX8" fmla="*/ 77617 w 150852"/>
                <a:gd name="connsiteY8" fmla="*/ 32449 h 652346"/>
                <a:gd name="connsiteX9" fmla="*/ 59524 w 150852"/>
                <a:gd name="connsiteY9" fmla="*/ 64844 h 652346"/>
                <a:gd name="connsiteX10" fmla="*/ 27988 w 150852"/>
                <a:gd name="connsiteY10" fmla="*/ 133066 h 652346"/>
                <a:gd name="connsiteX11" fmla="*/ 98 w 150852"/>
                <a:gd name="connsiteY11" fmla="*/ 275160 h 652346"/>
                <a:gd name="connsiteX12" fmla="*/ 92706 w 150852"/>
                <a:gd name="connsiteY12" fmla="*/ 517372 h 652346"/>
                <a:gd name="connsiteX13" fmla="*/ 150488 w 150852"/>
                <a:gd name="connsiteY13" fmla="*/ 652243 h 652346"/>
                <a:gd name="connsiteX14" fmla="*/ 150845 w 150852"/>
                <a:gd name="connsiteY14" fmla="*/ 652029 h 652346"/>
                <a:gd name="connsiteX15" fmla="*/ 150845 w 150852"/>
                <a:gd name="connsiteY15" fmla="*/ 652029 h 65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0852" h="652346">
                  <a:moveTo>
                    <a:pt x="150845" y="652029"/>
                  </a:moveTo>
                  <a:cubicBezTo>
                    <a:pt x="133468" y="566786"/>
                    <a:pt x="83481" y="494631"/>
                    <a:pt x="46724" y="417255"/>
                  </a:cubicBezTo>
                  <a:cubicBezTo>
                    <a:pt x="28417" y="378710"/>
                    <a:pt x="13399" y="338091"/>
                    <a:pt x="9251" y="295398"/>
                  </a:cubicBezTo>
                  <a:cubicBezTo>
                    <a:pt x="4603" y="246985"/>
                    <a:pt x="13614" y="198643"/>
                    <a:pt x="29847" y="153089"/>
                  </a:cubicBezTo>
                  <a:cubicBezTo>
                    <a:pt x="39215" y="126702"/>
                    <a:pt x="50943" y="101243"/>
                    <a:pt x="63958" y="76500"/>
                  </a:cubicBezTo>
                  <a:cubicBezTo>
                    <a:pt x="70466" y="64129"/>
                    <a:pt x="77188" y="51828"/>
                    <a:pt x="84196" y="39743"/>
                  </a:cubicBezTo>
                  <a:cubicBezTo>
                    <a:pt x="90990" y="27943"/>
                    <a:pt x="98785" y="16573"/>
                    <a:pt x="103790" y="3915"/>
                  </a:cubicBezTo>
                  <a:cubicBezTo>
                    <a:pt x="105006" y="840"/>
                    <a:pt x="100358" y="-1305"/>
                    <a:pt x="98356" y="912"/>
                  </a:cubicBezTo>
                  <a:cubicBezTo>
                    <a:pt x="89917" y="10280"/>
                    <a:pt x="83982" y="21579"/>
                    <a:pt x="77617" y="32449"/>
                  </a:cubicBezTo>
                  <a:cubicBezTo>
                    <a:pt x="71395" y="43176"/>
                    <a:pt x="65388" y="53902"/>
                    <a:pt x="59524" y="64844"/>
                  </a:cubicBezTo>
                  <a:cubicBezTo>
                    <a:pt x="47725" y="86941"/>
                    <a:pt x="37070" y="109682"/>
                    <a:pt x="27988" y="133066"/>
                  </a:cubicBezTo>
                  <a:cubicBezTo>
                    <a:pt x="10324" y="178262"/>
                    <a:pt x="-1189" y="226389"/>
                    <a:pt x="98" y="275160"/>
                  </a:cubicBezTo>
                  <a:cubicBezTo>
                    <a:pt x="2386" y="364407"/>
                    <a:pt x="50657" y="441640"/>
                    <a:pt x="92706" y="517372"/>
                  </a:cubicBezTo>
                  <a:cubicBezTo>
                    <a:pt x="116519" y="560279"/>
                    <a:pt x="139475" y="604044"/>
                    <a:pt x="150488" y="652243"/>
                  </a:cubicBezTo>
                  <a:cubicBezTo>
                    <a:pt x="150416" y="652458"/>
                    <a:pt x="150917" y="652315"/>
                    <a:pt x="150845" y="652029"/>
                  </a:cubicBezTo>
                  <a:lnTo>
                    <a:pt x="150845" y="65202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9" name="任意多边形: 形状 618"/>
            <p:cNvSpPr/>
            <p:nvPr/>
          </p:nvSpPr>
          <p:spPr>
            <a:xfrm rot="5400000">
              <a:off x="10819540" y="2962795"/>
              <a:ext cx="302745" cy="398078"/>
            </a:xfrm>
            <a:custGeom>
              <a:avLst/>
              <a:gdLst>
                <a:gd name="connsiteX0" fmla="*/ 1050 w 159522"/>
                <a:gd name="connsiteY0" fmla="*/ 209632 h 209755"/>
                <a:gd name="connsiteX1" fmla="*/ 43957 w 159522"/>
                <a:gd name="connsiteY1" fmla="*/ 179597 h 209755"/>
                <a:gd name="connsiteX2" fmla="*/ 82073 w 159522"/>
                <a:gd name="connsiteY2" fmla="*/ 143268 h 209755"/>
                <a:gd name="connsiteX3" fmla="*/ 140927 w 159522"/>
                <a:gd name="connsiteY3" fmla="*/ 57454 h 209755"/>
                <a:gd name="connsiteX4" fmla="*/ 151725 w 159522"/>
                <a:gd name="connsiteY4" fmla="*/ 31495 h 209755"/>
                <a:gd name="connsiteX5" fmla="*/ 156374 w 159522"/>
                <a:gd name="connsiteY5" fmla="*/ 17622 h 209755"/>
                <a:gd name="connsiteX6" fmla="*/ 159520 w 159522"/>
                <a:gd name="connsiteY6" fmla="*/ 3105 h 209755"/>
                <a:gd name="connsiteX7" fmla="*/ 153442 w 159522"/>
                <a:gd name="connsiteY7" fmla="*/ 1603 h 209755"/>
                <a:gd name="connsiteX8" fmla="*/ 145718 w 159522"/>
                <a:gd name="connsiteY8" fmla="*/ 24988 h 209755"/>
                <a:gd name="connsiteX9" fmla="*/ 136064 w 159522"/>
                <a:gd name="connsiteY9" fmla="*/ 49230 h 209755"/>
                <a:gd name="connsiteX10" fmla="*/ 111822 w 159522"/>
                <a:gd name="connsiteY10" fmla="*/ 93067 h 209755"/>
                <a:gd name="connsiteX11" fmla="*/ 44672 w 159522"/>
                <a:gd name="connsiteY11" fmla="*/ 170085 h 209755"/>
                <a:gd name="connsiteX12" fmla="*/ 263 w 159522"/>
                <a:gd name="connsiteY12" fmla="*/ 208487 h 209755"/>
                <a:gd name="connsiteX13" fmla="*/ 1050 w 159522"/>
                <a:gd name="connsiteY13" fmla="*/ 209632 h 209755"/>
                <a:gd name="connsiteX14" fmla="*/ 1050 w 159522"/>
                <a:gd name="connsiteY14" fmla="*/ 209632 h 209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22" h="209755">
                  <a:moveTo>
                    <a:pt x="1050" y="209632"/>
                  </a:moveTo>
                  <a:cubicBezTo>
                    <a:pt x="15781" y="200192"/>
                    <a:pt x="30370" y="190609"/>
                    <a:pt x="43957" y="179597"/>
                  </a:cubicBezTo>
                  <a:cubicBezTo>
                    <a:pt x="57616" y="168512"/>
                    <a:pt x="70202" y="156212"/>
                    <a:pt x="82073" y="143268"/>
                  </a:cubicBezTo>
                  <a:cubicBezTo>
                    <a:pt x="105600" y="117667"/>
                    <a:pt x="126053" y="88919"/>
                    <a:pt x="140927" y="57454"/>
                  </a:cubicBezTo>
                  <a:cubicBezTo>
                    <a:pt x="144932" y="48944"/>
                    <a:pt x="148579" y="40291"/>
                    <a:pt x="151725" y="31495"/>
                  </a:cubicBezTo>
                  <a:cubicBezTo>
                    <a:pt x="153370" y="26918"/>
                    <a:pt x="154944" y="22270"/>
                    <a:pt x="156374" y="17622"/>
                  </a:cubicBezTo>
                  <a:cubicBezTo>
                    <a:pt x="157804" y="12902"/>
                    <a:pt x="159592" y="8111"/>
                    <a:pt x="159520" y="3105"/>
                  </a:cubicBezTo>
                  <a:cubicBezTo>
                    <a:pt x="159449" y="-113"/>
                    <a:pt x="155015" y="-1186"/>
                    <a:pt x="153442" y="1603"/>
                  </a:cubicBezTo>
                  <a:cubicBezTo>
                    <a:pt x="149509" y="8540"/>
                    <a:pt x="148293" y="17479"/>
                    <a:pt x="145718" y="24988"/>
                  </a:cubicBezTo>
                  <a:cubicBezTo>
                    <a:pt x="142858" y="33211"/>
                    <a:pt x="139640" y="41292"/>
                    <a:pt x="136064" y="49230"/>
                  </a:cubicBezTo>
                  <a:cubicBezTo>
                    <a:pt x="129128" y="64462"/>
                    <a:pt x="120975" y="79051"/>
                    <a:pt x="111822" y="93067"/>
                  </a:cubicBezTo>
                  <a:cubicBezTo>
                    <a:pt x="92943" y="121886"/>
                    <a:pt x="69630" y="146486"/>
                    <a:pt x="44672" y="170085"/>
                  </a:cubicBezTo>
                  <a:cubicBezTo>
                    <a:pt x="30513" y="183530"/>
                    <a:pt x="15853" y="196688"/>
                    <a:pt x="263" y="208487"/>
                  </a:cubicBezTo>
                  <a:cubicBezTo>
                    <a:pt x="-380" y="208988"/>
                    <a:pt x="263" y="210132"/>
                    <a:pt x="1050" y="209632"/>
                  </a:cubicBezTo>
                  <a:lnTo>
                    <a:pt x="1050" y="20963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0" name="任意多边形: 形状 619"/>
            <p:cNvSpPr/>
            <p:nvPr/>
          </p:nvSpPr>
          <p:spPr>
            <a:xfrm rot="5400000">
              <a:off x="10589479" y="2839343"/>
              <a:ext cx="408009" cy="322463"/>
            </a:xfrm>
            <a:custGeom>
              <a:avLst/>
              <a:gdLst>
                <a:gd name="connsiteX0" fmla="*/ 213727 w 214988"/>
                <a:gd name="connsiteY0" fmla="*/ 321 h 169912"/>
                <a:gd name="connsiteX1" fmla="*/ 173609 w 214988"/>
                <a:gd name="connsiteY1" fmla="*/ 112095 h 169912"/>
                <a:gd name="connsiteX2" fmla="*/ 67128 w 214988"/>
                <a:gd name="connsiteY2" fmla="*/ 143989 h 169912"/>
                <a:gd name="connsiteX3" fmla="*/ 1837 w 214988"/>
                <a:gd name="connsiteY3" fmla="*/ 163011 h 169912"/>
                <a:gd name="connsiteX4" fmla="*/ 7201 w 214988"/>
                <a:gd name="connsiteY4" fmla="*/ 168089 h 169912"/>
                <a:gd name="connsiteX5" fmla="*/ 37021 w 214988"/>
                <a:gd name="connsiteY5" fmla="*/ 113954 h 169912"/>
                <a:gd name="connsiteX6" fmla="*/ 62480 w 214988"/>
                <a:gd name="connsiteY6" fmla="*/ 70117 h 169912"/>
                <a:gd name="connsiteX7" fmla="*/ 93945 w 214988"/>
                <a:gd name="connsiteY7" fmla="*/ 34433 h 169912"/>
                <a:gd name="connsiteX8" fmla="*/ 141786 w 214988"/>
                <a:gd name="connsiteY8" fmla="*/ 15554 h 169912"/>
                <a:gd name="connsiteX9" fmla="*/ 207577 w 214988"/>
                <a:gd name="connsiteY9" fmla="*/ 13337 h 169912"/>
                <a:gd name="connsiteX10" fmla="*/ 207363 w 214988"/>
                <a:gd name="connsiteY10" fmla="*/ 5327 h 169912"/>
                <a:gd name="connsiteX11" fmla="*/ 146435 w 214988"/>
                <a:gd name="connsiteY11" fmla="*/ 7115 h 169912"/>
                <a:gd name="connsiteX12" fmla="*/ 95733 w 214988"/>
                <a:gd name="connsiteY12" fmla="*/ 23491 h 169912"/>
                <a:gd name="connsiteX13" fmla="*/ 35805 w 214988"/>
                <a:gd name="connsiteY13" fmla="*/ 100081 h 169912"/>
                <a:gd name="connsiteX14" fmla="*/ 479 w 214988"/>
                <a:gd name="connsiteY14" fmla="*/ 164299 h 169912"/>
                <a:gd name="connsiteX15" fmla="*/ 5842 w 214988"/>
                <a:gd name="connsiteY15" fmla="*/ 169376 h 169912"/>
                <a:gd name="connsiteX16" fmla="*/ 126483 w 214988"/>
                <a:gd name="connsiteY16" fmla="*/ 142773 h 169912"/>
                <a:gd name="connsiteX17" fmla="*/ 174968 w 214988"/>
                <a:gd name="connsiteY17" fmla="*/ 120176 h 169912"/>
                <a:gd name="connsiteX18" fmla="*/ 203072 w 214988"/>
                <a:gd name="connsiteY18" fmla="*/ 70904 h 169912"/>
                <a:gd name="connsiteX19" fmla="*/ 207577 w 214988"/>
                <a:gd name="connsiteY19" fmla="*/ 36650 h 169912"/>
                <a:gd name="connsiteX20" fmla="*/ 214943 w 214988"/>
                <a:gd name="connsiteY20" fmla="*/ 679 h 169912"/>
                <a:gd name="connsiteX21" fmla="*/ 213727 w 214988"/>
                <a:gd name="connsiteY21" fmla="*/ 321 h 169912"/>
                <a:gd name="connsiteX22" fmla="*/ 213727 w 214988"/>
                <a:gd name="connsiteY22" fmla="*/ 321 h 16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4988" h="169912">
                  <a:moveTo>
                    <a:pt x="213727" y="321"/>
                  </a:moveTo>
                  <a:cubicBezTo>
                    <a:pt x="196994" y="36292"/>
                    <a:pt x="205003" y="82989"/>
                    <a:pt x="173609" y="112095"/>
                  </a:cubicBezTo>
                  <a:cubicBezTo>
                    <a:pt x="145290" y="138268"/>
                    <a:pt x="103170" y="139412"/>
                    <a:pt x="67128" y="143989"/>
                  </a:cubicBezTo>
                  <a:cubicBezTo>
                    <a:pt x="44458" y="146850"/>
                    <a:pt x="21789" y="151283"/>
                    <a:pt x="1837" y="163011"/>
                  </a:cubicBezTo>
                  <a:cubicBezTo>
                    <a:pt x="3625" y="164728"/>
                    <a:pt x="5413" y="166372"/>
                    <a:pt x="7201" y="168089"/>
                  </a:cubicBezTo>
                  <a:cubicBezTo>
                    <a:pt x="17141" y="150068"/>
                    <a:pt x="27081" y="132047"/>
                    <a:pt x="37021" y="113954"/>
                  </a:cubicBezTo>
                  <a:cubicBezTo>
                    <a:pt x="45174" y="99151"/>
                    <a:pt x="53183" y="84205"/>
                    <a:pt x="62480" y="70117"/>
                  </a:cubicBezTo>
                  <a:cubicBezTo>
                    <a:pt x="71204" y="56887"/>
                    <a:pt x="81359" y="44230"/>
                    <a:pt x="93945" y="34433"/>
                  </a:cubicBezTo>
                  <a:cubicBezTo>
                    <a:pt x="107961" y="23563"/>
                    <a:pt x="124266" y="17627"/>
                    <a:pt x="141786" y="15554"/>
                  </a:cubicBezTo>
                  <a:cubicBezTo>
                    <a:pt x="163526" y="12979"/>
                    <a:pt x="185695" y="13694"/>
                    <a:pt x="207577" y="13337"/>
                  </a:cubicBezTo>
                  <a:cubicBezTo>
                    <a:pt x="212726" y="13265"/>
                    <a:pt x="212512" y="5256"/>
                    <a:pt x="207363" y="5327"/>
                  </a:cubicBezTo>
                  <a:cubicBezTo>
                    <a:pt x="187125" y="5685"/>
                    <a:pt x="166601" y="5256"/>
                    <a:pt x="146435" y="7115"/>
                  </a:cubicBezTo>
                  <a:cubicBezTo>
                    <a:pt x="128414" y="8760"/>
                    <a:pt x="110965" y="13408"/>
                    <a:pt x="95733" y="23491"/>
                  </a:cubicBezTo>
                  <a:cubicBezTo>
                    <a:pt x="68272" y="41798"/>
                    <a:pt x="51395" y="71833"/>
                    <a:pt x="35805" y="100081"/>
                  </a:cubicBezTo>
                  <a:cubicBezTo>
                    <a:pt x="24006" y="121463"/>
                    <a:pt x="12278" y="142845"/>
                    <a:pt x="479" y="164299"/>
                  </a:cubicBezTo>
                  <a:cubicBezTo>
                    <a:pt x="-1381" y="167660"/>
                    <a:pt x="2552" y="171307"/>
                    <a:pt x="5842" y="169376"/>
                  </a:cubicBezTo>
                  <a:cubicBezTo>
                    <a:pt x="42385" y="147922"/>
                    <a:pt x="86579" y="152571"/>
                    <a:pt x="126483" y="142773"/>
                  </a:cubicBezTo>
                  <a:cubicBezTo>
                    <a:pt x="143860" y="138483"/>
                    <a:pt x="161023" y="131689"/>
                    <a:pt x="174968" y="120176"/>
                  </a:cubicBezTo>
                  <a:cubicBezTo>
                    <a:pt x="190200" y="107589"/>
                    <a:pt x="198781" y="89926"/>
                    <a:pt x="203072" y="70904"/>
                  </a:cubicBezTo>
                  <a:cubicBezTo>
                    <a:pt x="205646" y="59676"/>
                    <a:pt x="205933" y="48092"/>
                    <a:pt x="207577" y="36650"/>
                  </a:cubicBezTo>
                  <a:cubicBezTo>
                    <a:pt x="209294" y="24564"/>
                    <a:pt x="211439" y="12407"/>
                    <a:pt x="214943" y="679"/>
                  </a:cubicBezTo>
                  <a:cubicBezTo>
                    <a:pt x="215229" y="107"/>
                    <a:pt x="214085" y="-322"/>
                    <a:pt x="213727" y="321"/>
                  </a:cubicBezTo>
                  <a:lnTo>
                    <a:pt x="213727" y="32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1" name="任意多边形: 形状 620"/>
            <p:cNvSpPr/>
            <p:nvPr/>
          </p:nvSpPr>
          <p:spPr>
            <a:xfrm rot="5400000">
              <a:off x="10305983" y="3277486"/>
              <a:ext cx="281415" cy="530829"/>
            </a:xfrm>
            <a:custGeom>
              <a:avLst/>
              <a:gdLst>
                <a:gd name="connsiteX0" fmla="*/ 12106 w 148283"/>
                <a:gd name="connsiteY0" fmla="*/ 2207 h 279704"/>
                <a:gd name="connsiteX1" fmla="*/ 6672 w 148283"/>
                <a:gd name="connsiteY1" fmla="*/ 59417 h 279704"/>
                <a:gd name="connsiteX2" fmla="*/ 378 w 148283"/>
                <a:gd name="connsiteY2" fmla="*/ 119844 h 279704"/>
                <a:gd name="connsiteX3" fmla="*/ 20116 w 148283"/>
                <a:gd name="connsiteY3" fmla="*/ 174122 h 279704"/>
                <a:gd name="connsiteX4" fmla="*/ 55729 w 148283"/>
                <a:gd name="connsiteY4" fmla="*/ 224681 h 279704"/>
                <a:gd name="connsiteX5" fmla="*/ 99637 w 148283"/>
                <a:gd name="connsiteY5" fmla="*/ 278672 h 279704"/>
                <a:gd name="connsiteX6" fmla="*/ 105001 w 148283"/>
                <a:gd name="connsiteY6" fmla="*/ 278529 h 279704"/>
                <a:gd name="connsiteX7" fmla="*/ 147693 w 148283"/>
                <a:gd name="connsiteY7" fmla="*/ 147948 h 279704"/>
                <a:gd name="connsiteX8" fmla="*/ 87051 w 148283"/>
                <a:gd name="connsiteY8" fmla="*/ 33243 h 279704"/>
                <a:gd name="connsiteX9" fmla="*/ 21474 w 148283"/>
                <a:gd name="connsiteY9" fmla="*/ 133 h 279704"/>
                <a:gd name="connsiteX10" fmla="*/ 19401 w 148283"/>
                <a:gd name="connsiteY10" fmla="*/ 8572 h 279704"/>
                <a:gd name="connsiteX11" fmla="*/ 117157 w 148283"/>
                <a:gd name="connsiteY11" fmla="*/ 81085 h 279704"/>
                <a:gd name="connsiteX12" fmla="*/ 134106 w 148283"/>
                <a:gd name="connsiteY12" fmla="*/ 206302 h 279704"/>
                <a:gd name="connsiteX13" fmla="*/ 99494 w 148283"/>
                <a:gd name="connsiteY13" fmla="*/ 273237 h 279704"/>
                <a:gd name="connsiteX14" fmla="*/ 104857 w 148283"/>
                <a:gd name="connsiteY14" fmla="*/ 273094 h 279704"/>
                <a:gd name="connsiteX15" fmla="*/ 29984 w 148283"/>
                <a:gd name="connsiteY15" fmla="*/ 175838 h 279704"/>
                <a:gd name="connsiteX16" fmla="*/ 7458 w 148283"/>
                <a:gd name="connsiteY16" fmla="*/ 120488 h 279704"/>
                <a:gd name="connsiteX17" fmla="*/ 11820 w 148283"/>
                <a:gd name="connsiteY17" fmla="*/ 58987 h 279704"/>
                <a:gd name="connsiteX18" fmla="*/ 13108 w 148283"/>
                <a:gd name="connsiteY18" fmla="*/ 1778 h 279704"/>
                <a:gd name="connsiteX19" fmla="*/ 12106 w 148283"/>
                <a:gd name="connsiteY19" fmla="*/ 2207 h 279704"/>
                <a:gd name="connsiteX20" fmla="*/ 12106 w 148283"/>
                <a:gd name="connsiteY20" fmla="*/ 2207 h 27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8283" h="279704">
                  <a:moveTo>
                    <a:pt x="12106" y="2207"/>
                  </a:moveTo>
                  <a:cubicBezTo>
                    <a:pt x="19329" y="21515"/>
                    <a:pt x="11177" y="40537"/>
                    <a:pt x="6672" y="59417"/>
                  </a:cubicBezTo>
                  <a:cubicBezTo>
                    <a:pt x="2023" y="79011"/>
                    <a:pt x="-1123" y="99678"/>
                    <a:pt x="378" y="119844"/>
                  </a:cubicBezTo>
                  <a:cubicBezTo>
                    <a:pt x="1880" y="139939"/>
                    <a:pt x="9532" y="157173"/>
                    <a:pt x="20116" y="174122"/>
                  </a:cubicBezTo>
                  <a:cubicBezTo>
                    <a:pt x="31057" y="191571"/>
                    <a:pt x="43142" y="208376"/>
                    <a:pt x="55729" y="224681"/>
                  </a:cubicBezTo>
                  <a:cubicBezTo>
                    <a:pt x="69888" y="243059"/>
                    <a:pt x="84763" y="260866"/>
                    <a:pt x="99637" y="278672"/>
                  </a:cubicBezTo>
                  <a:cubicBezTo>
                    <a:pt x="100924" y="280174"/>
                    <a:pt x="103785" y="279960"/>
                    <a:pt x="105001" y="278529"/>
                  </a:cubicBezTo>
                  <a:cubicBezTo>
                    <a:pt x="135751" y="242702"/>
                    <a:pt x="151626" y="195218"/>
                    <a:pt x="147693" y="147948"/>
                  </a:cubicBezTo>
                  <a:cubicBezTo>
                    <a:pt x="143974" y="103253"/>
                    <a:pt x="121591" y="61705"/>
                    <a:pt x="87051" y="33243"/>
                  </a:cubicBezTo>
                  <a:cubicBezTo>
                    <a:pt x="67957" y="17511"/>
                    <a:pt x="45574" y="5926"/>
                    <a:pt x="21474" y="133"/>
                  </a:cubicBezTo>
                  <a:cubicBezTo>
                    <a:pt x="16040" y="-1154"/>
                    <a:pt x="13894" y="7284"/>
                    <a:pt x="19401" y="8572"/>
                  </a:cubicBezTo>
                  <a:cubicBezTo>
                    <a:pt x="60091" y="18440"/>
                    <a:pt x="95489" y="45400"/>
                    <a:pt x="117157" y="81085"/>
                  </a:cubicBezTo>
                  <a:cubicBezTo>
                    <a:pt x="139970" y="118557"/>
                    <a:pt x="145190" y="164110"/>
                    <a:pt x="134106" y="206302"/>
                  </a:cubicBezTo>
                  <a:cubicBezTo>
                    <a:pt x="127670" y="230759"/>
                    <a:pt x="115942" y="254001"/>
                    <a:pt x="99494" y="273237"/>
                  </a:cubicBezTo>
                  <a:cubicBezTo>
                    <a:pt x="101282" y="273166"/>
                    <a:pt x="103070" y="273166"/>
                    <a:pt x="104857" y="273094"/>
                  </a:cubicBezTo>
                  <a:cubicBezTo>
                    <a:pt x="78613" y="241701"/>
                    <a:pt x="52296" y="210235"/>
                    <a:pt x="29984" y="175838"/>
                  </a:cubicBezTo>
                  <a:cubicBezTo>
                    <a:pt x="18828" y="158604"/>
                    <a:pt x="9317" y="141298"/>
                    <a:pt x="7458" y="120488"/>
                  </a:cubicBezTo>
                  <a:cubicBezTo>
                    <a:pt x="5599" y="100035"/>
                    <a:pt x="7386" y="78939"/>
                    <a:pt x="11820" y="58987"/>
                  </a:cubicBezTo>
                  <a:cubicBezTo>
                    <a:pt x="15825" y="41181"/>
                    <a:pt x="24835" y="18512"/>
                    <a:pt x="13108" y="1778"/>
                  </a:cubicBezTo>
                  <a:cubicBezTo>
                    <a:pt x="12821" y="1206"/>
                    <a:pt x="11892" y="1563"/>
                    <a:pt x="12106" y="2207"/>
                  </a:cubicBezTo>
                  <a:lnTo>
                    <a:pt x="12106" y="220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2" name="任意多边形: 形状 621"/>
            <p:cNvSpPr/>
            <p:nvPr/>
          </p:nvSpPr>
          <p:spPr>
            <a:xfrm rot="5400000">
              <a:off x="10722604" y="3370382"/>
              <a:ext cx="347188" cy="218910"/>
            </a:xfrm>
            <a:custGeom>
              <a:avLst/>
              <a:gdLst>
                <a:gd name="connsiteX0" fmla="*/ 182590 w 182940"/>
                <a:gd name="connsiteY0" fmla="*/ 114049 h 115348"/>
                <a:gd name="connsiteX1" fmla="*/ 144188 w 182940"/>
                <a:gd name="connsiteY1" fmla="*/ 97172 h 115348"/>
                <a:gd name="connsiteX2" fmla="*/ 105357 w 182940"/>
                <a:gd name="connsiteY2" fmla="*/ 80510 h 115348"/>
                <a:gd name="connsiteX3" fmla="*/ 33488 w 182940"/>
                <a:gd name="connsiteY3" fmla="*/ 36172 h 115348"/>
                <a:gd name="connsiteX4" fmla="*/ 16468 w 182940"/>
                <a:gd name="connsiteY4" fmla="*/ 19939 h 115348"/>
                <a:gd name="connsiteX5" fmla="*/ 10032 w 182940"/>
                <a:gd name="connsiteY5" fmla="*/ 9927 h 115348"/>
                <a:gd name="connsiteX6" fmla="*/ 4883 w 182940"/>
                <a:gd name="connsiteY6" fmla="*/ 702 h 115348"/>
                <a:gd name="connsiteX7" fmla="*/ 592 w 182940"/>
                <a:gd name="connsiteY7" fmla="*/ 1918 h 115348"/>
                <a:gd name="connsiteX8" fmla="*/ 6313 w 182940"/>
                <a:gd name="connsiteY8" fmla="*/ 19939 h 115348"/>
                <a:gd name="connsiteX9" fmla="*/ 20759 w 182940"/>
                <a:gd name="connsiteY9" fmla="*/ 35815 h 115348"/>
                <a:gd name="connsiteX10" fmla="*/ 55227 w 182940"/>
                <a:gd name="connsiteY10" fmla="*/ 62131 h 115348"/>
                <a:gd name="connsiteX11" fmla="*/ 134177 w 182940"/>
                <a:gd name="connsiteY11" fmla="*/ 100605 h 115348"/>
                <a:gd name="connsiteX12" fmla="*/ 182161 w 182940"/>
                <a:gd name="connsiteY12" fmla="*/ 115336 h 115348"/>
                <a:gd name="connsiteX13" fmla="*/ 182590 w 182940"/>
                <a:gd name="connsiteY13" fmla="*/ 114049 h 115348"/>
                <a:gd name="connsiteX14" fmla="*/ 182590 w 182940"/>
                <a:gd name="connsiteY14" fmla="*/ 114049 h 115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40" h="115348">
                  <a:moveTo>
                    <a:pt x="182590" y="114049"/>
                  </a:moveTo>
                  <a:cubicBezTo>
                    <a:pt x="169647" y="108685"/>
                    <a:pt x="157132" y="102535"/>
                    <a:pt x="144188" y="97172"/>
                  </a:cubicBezTo>
                  <a:cubicBezTo>
                    <a:pt x="131173" y="91737"/>
                    <a:pt x="118158" y="86445"/>
                    <a:pt x="105357" y="80510"/>
                  </a:cubicBezTo>
                  <a:cubicBezTo>
                    <a:pt x="79756" y="68639"/>
                    <a:pt x="55013" y="54479"/>
                    <a:pt x="33488" y="36172"/>
                  </a:cubicBezTo>
                  <a:cubicBezTo>
                    <a:pt x="27552" y="31166"/>
                    <a:pt x="21402" y="25875"/>
                    <a:pt x="16468" y="19939"/>
                  </a:cubicBezTo>
                  <a:cubicBezTo>
                    <a:pt x="13965" y="16864"/>
                    <a:pt x="11748" y="13431"/>
                    <a:pt x="10032" y="9927"/>
                  </a:cubicBezTo>
                  <a:cubicBezTo>
                    <a:pt x="8387" y="6638"/>
                    <a:pt x="7672" y="3277"/>
                    <a:pt x="4883" y="702"/>
                  </a:cubicBezTo>
                  <a:cubicBezTo>
                    <a:pt x="3310" y="-728"/>
                    <a:pt x="1308" y="202"/>
                    <a:pt x="592" y="1918"/>
                  </a:cubicBezTo>
                  <a:cubicBezTo>
                    <a:pt x="-1696" y="7782"/>
                    <a:pt x="3167" y="15219"/>
                    <a:pt x="6313" y="19939"/>
                  </a:cubicBezTo>
                  <a:cubicBezTo>
                    <a:pt x="10247" y="26017"/>
                    <a:pt x="15467" y="30952"/>
                    <a:pt x="20759" y="35815"/>
                  </a:cubicBezTo>
                  <a:cubicBezTo>
                    <a:pt x="31414" y="45540"/>
                    <a:pt x="43071" y="54265"/>
                    <a:pt x="55227" y="62131"/>
                  </a:cubicBezTo>
                  <a:cubicBezTo>
                    <a:pt x="79899" y="78007"/>
                    <a:pt x="106788" y="90092"/>
                    <a:pt x="134177" y="100605"/>
                  </a:cubicBezTo>
                  <a:cubicBezTo>
                    <a:pt x="149838" y="106612"/>
                    <a:pt x="166143" y="110545"/>
                    <a:pt x="182161" y="115336"/>
                  </a:cubicBezTo>
                  <a:cubicBezTo>
                    <a:pt x="182805" y="115479"/>
                    <a:pt x="183305" y="114335"/>
                    <a:pt x="182590" y="114049"/>
                  </a:cubicBezTo>
                  <a:lnTo>
                    <a:pt x="182590" y="11404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3" name="任意多边形: 形状 622"/>
            <p:cNvSpPr/>
            <p:nvPr/>
          </p:nvSpPr>
          <p:spPr>
            <a:xfrm rot="5400000">
              <a:off x="10561867" y="3478521"/>
              <a:ext cx="456041" cy="318072"/>
            </a:xfrm>
            <a:custGeom>
              <a:avLst/>
              <a:gdLst>
                <a:gd name="connsiteX0" fmla="*/ 14 w 240297"/>
                <a:gd name="connsiteY0" fmla="*/ 31023 h 167598"/>
                <a:gd name="connsiteX1" fmla="*/ 46998 w 240297"/>
                <a:gd name="connsiteY1" fmla="*/ 118196 h 167598"/>
                <a:gd name="connsiteX2" fmla="*/ 96842 w 240297"/>
                <a:gd name="connsiteY2" fmla="*/ 140365 h 167598"/>
                <a:gd name="connsiteX3" fmla="*/ 162847 w 240297"/>
                <a:gd name="connsiteY3" fmla="*/ 148517 h 167598"/>
                <a:gd name="connsiteX4" fmla="*/ 235503 w 240297"/>
                <a:gd name="connsiteY4" fmla="*/ 167397 h 167598"/>
                <a:gd name="connsiteX5" fmla="*/ 240151 w 240297"/>
                <a:gd name="connsiteY5" fmla="*/ 162462 h 167598"/>
                <a:gd name="connsiteX6" fmla="*/ 177435 w 240297"/>
                <a:gd name="connsiteY6" fmla="*/ 44682 h 167598"/>
                <a:gd name="connsiteX7" fmla="*/ 126805 w 240297"/>
                <a:gd name="connsiteY7" fmla="*/ 10213 h 167598"/>
                <a:gd name="connsiteX8" fmla="*/ 59655 w 240297"/>
                <a:gd name="connsiteY8" fmla="*/ 630 h 167598"/>
                <a:gd name="connsiteX9" fmla="*/ 22540 w 240297"/>
                <a:gd name="connsiteY9" fmla="*/ 8497 h 167598"/>
                <a:gd name="connsiteX10" fmla="*/ 2517 w 240297"/>
                <a:gd name="connsiteY10" fmla="*/ 28091 h 167598"/>
                <a:gd name="connsiteX11" fmla="*/ 11170 w 240297"/>
                <a:gd name="connsiteY11" fmla="*/ 30236 h 167598"/>
                <a:gd name="connsiteX12" fmla="*/ 28619 w 240297"/>
                <a:gd name="connsiteY12" fmla="*/ 15863 h 167598"/>
                <a:gd name="connsiteX13" fmla="*/ 60728 w 240297"/>
                <a:gd name="connsiteY13" fmla="*/ 9355 h 167598"/>
                <a:gd name="connsiteX14" fmla="*/ 124088 w 240297"/>
                <a:gd name="connsiteY14" fmla="*/ 18079 h 167598"/>
                <a:gd name="connsiteX15" fmla="*/ 206112 w 240297"/>
                <a:gd name="connsiteY15" fmla="*/ 97887 h 167598"/>
                <a:gd name="connsiteX16" fmla="*/ 232786 w 240297"/>
                <a:gd name="connsiteY16" fmla="*/ 164679 h 167598"/>
                <a:gd name="connsiteX17" fmla="*/ 237434 w 240297"/>
                <a:gd name="connsiteY17" fmla="*/ 159745 h 167598"/>
                <a:gd name="connsiteX18" fmla="*/ 175433 w 240297"/>
                <a:gd name="connsiteY18" fmla="*/ 142939 h 167598"/>
                <a:gd name="connsiteX19" fmla="*/ 112503 w 240297"/>
                <a:gd name="connsiteY19" fmla="*/ 135574 h 167598"/>
                <a:gd name="connsiteX20" fmla="*/ 58654 w 240297"/>
                <a:gd name="connsiteY20" fmla="*/ 117624 h 167598"/>
                <a:gd name="connsiteX21" fmla="*/ 23542 w 240297"/>
                <a:gd name="connsiteY21" fmla="*/ 82440 h 167598"/>
                <a:gd name="connsiteX22" fmla="*/ 4376 w 240297"/>
                <a:gd name="connsiteY22" fmla="*/ 30236 h 167598"/>
                <a:gd name="connsiteX23" fmla="*/ 14 w 240297"/>
                <a:gd name="connsiteY23" fmla="*/ 31023 h 167598"/>
                <a:gd name="connsiteX24" fmla="*/ 14 w 240297"/>
                <a:gd name="connsiteY24" fmla="*/ 31023 h 16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40297" h="167598">
                  <a:moveTo>
                    <a:pt x="14" y="31023"/>
                  </a:moveTo>
                  <a:cubicBezTo>
                    <a:pt x="-629" y="64848"/>
                    <a:pt x="20681" y="98244"/>
                    <a:pt x="46998" y="118196"/>
                  </a:cubicBezTo>
                  <a:cubicBezTo>
                    <a:pt x="61801" y="129424"/>
                    <a:pt x="78677" y="136575"/>
                    <a:pt x="96842" y="140365"/>
                  </a:cubicBezTo>
                  <a:cubicBezTo>
                    <a:pt x="118581" y="144799"/>
                    <a:pt x="140964" y="145228"/>
                    <a:pt x="162847" y="148517"/>
                  </a:cubicBezTo>
                  <a:cubicBezTo>
                    <a:pt x="187662" y="152236"/>
                    <a:pt x="212047" y="158529"/>
                    <a:pt x="235503" y="167397"/>
                  </a:cubicBezTo>
                  <a:cubicBezTo>
                    <a:pt x="238435" y="168469"/>
                    <a:pt x="240938" y="165037"/>
                    <a:pt x="240151" y="162462"/>
                  </a:cubicBezTo>
                  <a:cubicBezTo>
                    <a:pt x="227637" y="119483"/>
                    <a:pt x="209473" y="76862"/>
                    <a:pt x="177435" y="44682"/>
                  </a:cubicBezTo>
                  <a:cubicBezTo>
                    <a:pt x="162990" y="30165"/>
                    <a:pt x="145827" y="17936"/>
                    <a:pt x="126805" y="10213"/>
                  </a:cubicBezTo>
                  <a:cubicBezTo>
                    <a:pt x="105566" y="1560"/>
                    <a:pt x="82396" y="-1443"/>
                    <a:pt x="59655" y="630"/>
                  </a:cubicBezTo>
                  <a:cubicBezTo>
                    <a:pt x="47212" y="1775"/>
                    <a:pt x="34269" y="3992"/>
                    <a:pt x="22540" y="8497"/>
                  </a:cubicBezTo>
                  <a:cubicBezTo>
                    <a:pt x="13458" y="12001"/>
                    <a:pt x="4448" y="17865"/>
                    <a:pt x="2517" y="28091"/>
                  </a:cubicBezTo>
                  <a:cubicBezTo>
                    <a:pt x="1445" y="33741"/>
                    <a:pt x="10097" y="35886"/>
                    <a:pt x="11170" y="30236"/>
                  </a:cubicBezTo>
                  <a:cubicBezTo>
                    <a:pt x="12743" y="21941"/>
                    <a:pt x="21325" y="18222"/>
                    <a:pt x="28619" y="15863"/>
                  </a:cubicBezTo>
                  <a:cubicBezTo>
                    <a:pt x="38988" y="12573"/>
                    <a:pt x="49858" y="10428"/>
                    <a:pt x="60728" y="9355"/>
                  </a:cubicBezTo>
                  <a:cubicBezTo>
                    <a:pt x="82181" y="7281"/>
                    <a:pt x="104136" y="9784"/>
                    <a:pt x="124088" y="18079"/>
                  </a:cubicBezTo>
                  <a:cubicBezTo>
                    <a:pt x="160416" y="33168"/>
                    <a:pt x="187733" y="63776"/>
                    <a:pt x="206112" y="97887"/>
                  </a:cubicBezTo>
                  <a:cubicBezTo>
                    <a:pt x="217482" y="119054"/>
                    <a:pt x="225849" y="141724"/>
                    <a:pt x="232786" y="164679"/>
                  </a:cubicBezTo>
                  <a:cubicBezTo>
                    <a:pt x="234359" y="163034"/>
                    <a:pt x="235932" y="161389"/>
                    <a:pt x="237434" y="159745"/>
                  </a:cubicBezTo>
                  <a:cubicBezTo>
                    <a:pt x="217268" y="152379"/>
                    <a:pt x="196529" y="146658"/>
                    <a:pt x="175433" y="142939"/>
                  </a:cubicBezTo>
                  <a:cubicBezTo>
                    <a:pt x="154552" y="139292"/>
                    <a:pt x="133456" y="138434"/>
                    <a:pt x="112503" y="135574"/>
                  </a:cubicBezTo>
                  <a:cubicBezTo>
                    <a:pt x="93409" y="132999"/>
                    <a:pt x="75030" y="128065"/>
                    <a:pt x="58654" y="117624"/>
                  </a:cubicBezTo>
                  <a:cubicBezTo>
                    <a:pt x="44566" y="108685"/>
                    <a:pt x="32552" y="96457"/>
                    <a:pt x="23542" y="82440"/>
                  </a:cubicBezTo>
                  <a:cubicBezTo>
                    <a:pt x="13315" y="66565"/>
                    <a:pt x="7737" y="48758"/>
                    <a:pt x="4376" y="30236"/>
                  </a:cubicBezTo>
                  <a:cubicBezTo>
                    <a:pt x="3804" y="27805"/>
                    <a:pt x="86" y="28663"/>
                    <a:pt x="14" y="31023"/>
                  </a:cubicBezTo>
                  <a:lnTo>
                    <a:pt x="14" y="3102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4" name="任意多边形: 形状 623"/>
            <p:cNvSpPr/>
            <p:nvPr/>
          </p:nvSpPr>
          <p:spPr>
            <a:xfrm rot="5400000">
              <a:off x="6434528" y="18817"/>
              <a:ext cx="255865" cy="538253"/>
            </a:xfrm>
            <a:custGeom>
              <a:avLst/>
              <a:gdLst>
                <a:gd name="connsiteX0" fmla="*/ 81802 w 134820"/>
                <a:gd name="connsiteY0" fmla="*/ 283617 h 283616"/>
                <a:gd name="connsiteX1" fmla="*/ 134292 w 134820"/>
                <a:gd name="connsiteY1" fmla="*/ 168339 h 283616"/>
                <a:gd name="connsiteX2" fmla="*/ 82303 w 134820"/>
                <a:gd name="connsiteY2" fmla="*/ 0 h 283616"/>
                <a:gd name="connsiteX3" fmla="*/ 135 w 134820"/>
                <a:gd name="connsiteY3" fmla="*/ 149460 h 283616"/>
                <a:gd name="connsiteX4" fmla="*/ 81802 w 134820"/>
                <a:gd name="connsiteY4" fmla="*/ 283617 h 28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20" h="283616">
                  <a:moveTo>
                    <a:pt x="81802" y="283617"/>
                  </a:moveTo>
                  <a:cubicBezTo>
                    <a:pt x="102970" y="231127"/>
                    <a:pt x="139655" y="210388"/>
                    <a:pt x="134292" y="168339"/>
                  </a:cubicBezTo>
                  <a:cubicBezTo>
                    <a:pt x="128857" y="126290"/>
                    <a:pt x="82303" y="0"/>
                    <a:pt x="82303" y="0"/>
                  </a:cubicBezTo>
                  <a:cubicBezTo>
                    <a:pt x="82303" y="0"/>
                    <a:pt x="-3869" y="47412"/>
                    <a:pt x="135" y="149460"/>
                  </a:cubicBezTo>
                  <a:cubicBezTo>
                    <a:pt x="4212" y="251508"/>
                    <a:pt x="81802" y="283617"/>
                    <a:pt x="81802" y="283617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5" name="任意多边形: 形状 624"/>
            <p:cNvSpPr/>
            <p:nvPr/>
          </p:nvSpPr>
          <p:spPr>
            <a:xfrm rot="5400000">
              <a:off x="6113183" y="-32045"/>
              <a:ext cx="297229" cy="361321"/>
            </a:xfrm>
            <a:custGeom>
              <a:avLst/>
              <a:gdLst>
                <a:gd name="connsiteX0" fmla="*/ 0 w 297229"/>
                <a:gd name="connsiteY0" fmla="*/ 229882 h 361321"/>
                <a:gd name="connsiteX1" fmla="*/ 0 w 297229"/>
                <a:gd name="connsiteY1" fmla="*/ 0 h 361321"/>
                <a:gd name="connsiteX2" fmla="*/ 14254 w 297229"/>
                <a:gd name="connsiteY2" fmla="*/ 7345 h 361321"/>
                <a:gd name="connsiteX3" fmla="*/ 242511 w 297229"/>
                <a:gd name="connsiteY3" fmla="*/ 148176 h 361321"/>
                <a:gd name="connsiteX4" fmla="*/ 287434 w 297229"/>
                <a:gd name="connsiteY4" fmla="*/ 335330 h 361321"/>
                <a:gd name="connsiteX5" fmla="*/ 12607 w 297229"/>
                <a:gd name="connsiteY5" fmla="*/ 254848 h 36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229" h="361321">
                  <a:moveTo>
                    <a:pt x="0" y="229882"/>
                  </a:moveTo>
                  <a:lnTo>
                    <a:pt x="0" y="0"/>
                  </a:lnTo>
                  <a:lnTo>
                    <a:pt x="14254" y="7345"/>
                  </a:lnTo>
                  <a:cubicBezTo>
                    <a:pt x="99119" y="49136"/>
                    <a:pt x="214825" y="98198"/>
                    <a:pt x="242511" y="148176"/>
                  </a:cubicBezTo>
                  <a:cubicBezTo>
                    <a:pt x="279428" y="214949"/>
                    <a:pt x="314985" y="272899"/>
                    <a:pt x="287434" y="335330"/>
                  </a:cubicBezTo>
                  <a:cubicBezTo>
                    <a:pt x="166917" y="401288"/>
                    <a:pt x="55766" y="329628"/>
                    <a:pt x="12607" y="254848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6" name="任意多边形: 形状 625"/>
            <p:cNvSpPr/>
            <p:nvPr/>
          </p:nvSpPr>
          <p:spPr>
            <a:xfrm rot="5400000">
              <a:off x="5845091" y="606298"/>
              <a:ext cx="458994" cy="215931"/>
            </a:xfrm>
            <a:custGeom>
              <a:avLst/>
              <a:gdLst>
                <a:gd name="connsiteX0" fmla="*/ 0 w 241853"/>
                <a:gd name="connsiteY0" fmla="*/ 92876 h 113778"/>
                <a:gd name="connsiteX1" fmla="*/ 58068 w 241853"/>
                <a:gd name="connsiteY1" fmla="*/ 7920 h 113778"/>
                <a:gd name="connsiteX2" fmla="*/ 241854 w 241853"/>
                <a:gd name="connsiteY2" fmla="*/ 6347 h 113778"/>
                <a:gd name="connsiteX3" fmla="*/ 115349 w 241853"/>
                <a:gd name="connsiteY3" fmla="*/ 111183 h 113778"/>
                <a:gd name="connsiteX4" fmla="*/ 0 w 241853"/>
                <a:gd name="connsiteY4" fmla="*/ 92876 h 11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853" h="113778">
                  <a:moveTo>
                    <a:pt x="0" y="92876"/>
                  </a:moveTo>
                  <a:cubicBezTo>
                    <a:pt x="24314" y="71279"/>
                    <a:pt x="16734" y="30517"/>
                    <a:pt x="58068" y="7920"/>
                  </a:cubicBezTo>
                  <a:cubicBezTo>
                    <a:pt x="99473" y="-14678"/>
                    <a:pt x="223618" y="19648"/>
                    <a:pt x="241854" y="6347"/>
                  </a:cubicBezTo>
                  <a:cubicBezTo>
                    <a:pt x="207313" y="30589"/>
                    <a:pt x="160687" y="99884"/>
                    <a:pt x="115349" y="111183"/>
                  </a:cubicBezTo>
                  <a:cubicBezTo>
                    <a:pt x="70082" y="122554"/>
                    <a:pt x="0" y="92876"/>
                    <a:pt x="0" y="92876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7" name="任意多边形: 形状 626"/>
            <p:cNvSpPr/>
            <p:nvPr/>
          </p:nvSpPr>
          <p:spPr>
            <a:xfrm rot="5400000">
              <a:off x="6522297" y="20847"/>
              <a:ext cx="155297" cy="433507"/>
            </a:xfrm>
            <a:custGeom>
              <a:avLst/>
              <a:gdLst>
                <a:gd name="connsiteX0" fmla="*/ 76970 w 81829"/>
                <a:gd name="connsiteY0" fmla="*/ 378 h 228423"/>
                <a:gd name="connsiteX1" fmla="*/ 62810 w 81829"/>
                <a:gd name="connsiteY1" fmla="*/ 8173 h 228423"/>
                <a:gd name="connsiteX2" fmla="*/ 50868 w 81829"/>
                <a:gd name="connsiteY2" fmla="*/ 20259 h 228423"/>
                <a:gd name="connsiteX3" fmla="*/ 31131 w 81829"/>
                <a:gd name="connsiteY3" fmla="*/ 46646 h 228423"/>
                <a:gd name="connsiteX4" fmla="*/ 3241 w 81829"/>
                <a:gd name="connsiteY4" fmla="*/ 107217 h 228423"/>
                <a:gd name="connsiteX5" fmla="*/ 43645 w 81829"/>
                <a:gd name="connsiteY5" fmla="*/ 226213 h 228423"/>
                <a:gd name="connsiteX6" fmla="*/ 59664 w 81829"/>
                <a:gd name="connsiteY6" fmla="*/ 216344 h 228423"/>
                <a:gd name="connsiteX7" fmla="*/ 47578 w 81829"/>
                <a:gd name="connsiteY7" fmla="*/ 190672 h 228423"/>
                <a:gd name="connsiteX8" fmla="*/ 34420 w 81829"/>
                <a:gd name="connsiteY8" fmla="*/ 166143 h 228423"/>
                <a:gd name="connsiteX9" fmla="*/ 30916 w 81829"/>
                <a:gd name="connsiteY9" fmla="*/ 109434 h 228423"/>
                <a:gd name="connsiteX10" fmla="*/ 53514 w 81829"/>
                <a:gd name="connsiteY10" fmla="*/ 55442 h 228423"/>
                <a:gd name="connsiteX11" fmla="*/ 70176 w 81829"/>
                <a:gd name="connsiteY11" fmla="*/ 30556 h 228423"/>
                <a:gd name="connsiteX12" fmla="*/ 81690 w 81829"/>
                <a:gd name="connsiteY12" fmla="*/ 3882 h 228423"/>
                <a:gd name="connsiteX13" fmla="*/ 76970 w 81829"/>
                <a:gd name="connsiteY13" fmla="*/ 378 h 228423"/>
                <a:gd name="connsiteX14" fmla="*/ 76970 w 81829"/>
                <a:gd name="connsiteY14" fmla="*/ 378 h 228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829" h="228423">
                  <a:moveTo>
                    <a:pt x="76970" y="378"/>
                  </a:moveTo>
                  <a:cubicBezTo>
                    <a:pt x="71964" y="2953"/>
                    <a:pt x="67316" y="4526"/>
                    <a:pt x="62810" y="8173"/>
                  </a:cubicBezTo>
                  <a:cubicBezTo>
                    <a:pt x="58448" y="11749"/>
                    <a:pt x="54587" y="15968"/>
                    <a:pt x="50868" y="20259"/>
                  </a:cubicBezTo>
                  <a:cubicBezTo>
                    <a:pt x="43788" y="28554"/>
                    <a:pt x="37281" y="37564"/>
                    <a:pt x="31131" y="46646"/>
                  </a:cubicBezTo>
                  <a:cubicBezTo>
                    <a:pt x="18616" y="65097"/>
                    <a:pt x="8461" y="85478"/>
                    <a:pt x="3241" y="107217"/>
                  </a:cubicBezTo>
                  <a:cubicBezTo>
                    <a:pt x="-7486" y="151984"/>
                    <a:pt x="9033" y="196822"/>
                    <a:pt x="43645" y="226213"/>
                  </a:cubicBezTo>
                  <a:cubicBezTo>
                    <a:pt x="50296" y="231863"/>
                    <a:pt x="63812" y="225999"/>
                    <a:pt x="59664" y="216344"/>
                  </a:cubicBezTo>
                  <a:cubicBezTo>
                    <a:pt x="55874" y="207548"/>
                    <a:pt x="52370" y="198967"/>
                    <a:pt x="47578" y="190672"/>
                  </a:cubicBezTo>
                  <a:cubicBezTo>
                    <a:pt x="42930" y="182591"/>
                    <a:pt x="37853" y="174868"/>
                    <a:pt x="34420" y="166143"/>
                  </a:cubicBezTo>
                  <a:cubicBezTo>
                    <a:pt x="27341" y="148051"/>
                    <a:pt x="26983" y="128313"/>
                    <a:pt x="30916" y="109434"/>
                  </a:cubicBezTo>
                  <a:cubicBezTo>
                    <a:pt x="34921" y="90054"/>
                    <a:pt x="43216" y="72248"/>
                    <a:pt x="53514" y="55442"/>
                  </a:cubicBezTo>
                  <a:cubicBezTo>
                    <a:pt x="58734" y="46933"/>
                    <a:pt x="64598" y="38852"/>
                    <a:pt x="70176" y="30556"/>
                  </a:cubicBezTo>
                  <a:cubicBezTo>
                    <a:pt x="76183" y="21617"/>
                    <a:pt x="78829" y="14037"/>
                    <a:pt x="81690" y="3882"/>
                  </a:cubicBezTo>
                  <a:cubicBezTo>
                    <a:pt x="82548" y="1022"/>
                    <a:pt x="79258" y="-837"/>
                    <a:pt x="76970" y="378"/>
                  </a:cubicBezTo>
                  <a:lnTo>
                    <a:pt x="76970" y="37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8" name="任意多边形: 形状 627"/>
            <p:cNvSpPr/>
            <p:nvPr/>
          </p:nvSpPr>
          <p:spPr>
            <a:xfrm rot="5400000">
              <a:off x="6171887" y="-33225"/>
              <a:ext cx="227599" cy="294050"/>
            </a:xfrm>
            <a:custGeom>
              <a:avLst/>
              <a:gdLst>
                <a:gd name="connsiteX0" fmla="*/ 0 w 227599"/>
                <a:gd name="connsiteY0" fmla="*/ 55307 h 294050"/>
                <a:gd name="connsiteX1" fmla="*/ 0 w 227599"/>
                <a:gd name="connsiteY1" fmla="*/ 0 h 294050"/>
                <a:gd name="connsiteX2" fmla="*/ 55494 w 227599"/>
                <a:gd name="connsiteY2" fmla="*/ 30260 h 294050"/>
                <a:gd name="connsiteX3" fmla="*/ 138958 w 227599"/>
                <a:gd name="connsiteY3" fmla="*/ 64054 h 294050"/>
                <a:gd name="connsiteX4" fmla="*/ 208176 w 227599"/>
                <a:gd name="connsiteY4" fmla="*/ 109247 h 294050"/>
                <a:gd name="connsiteX5" fmla="*/ 227312 w 227599"/>
                <a:gd name="connsiteY5" fmla="*/ 142228 h 294050"/>
                <a:gd name="connsiteX6" fmla="*/ 222561 w 227599"/>
                <a:gd name="connsiteY6" fmla="*/ 162041 h 294050"/>
                <a:gd name="connsiteX7" fmla="*/ 205731 w 227599"/>
                <a:gd name="connsiteY7" fmla="*/ 158650 h 294050"/>
                <a:gd name="connsiteX8" fmla="*/ 176689 w 227599"/>
                <a:gd name="connsiteY8" fmla="*/ 138155 h 294050"/>
                <a:gd name="connsiteX9" fmla="*/ 108965 w 227599"/>
                <a:gd name="connsiteY9" fmla="*/ 106127 h 294050"/>
                <a:gd name="connsiteX10" fmla="*/ 0 w 227599"/>
                <a:gd name="connsiteY10" fmla="*/ 213879 h 294050"/>
                <a:gd name="connsiteX11" fmla="*/ 0 w 227599"/>
                <a:gd name="connsiteY11" fmla="*/ 60563 h 294050"/>
                <a:gd name="connsiteX12" fmla="*/ 4090 w 227599"/>
                <a:gd name="connsiteY12" fmla="*/ 79322 h 294050"/>
                <a:gd name="connsiteX13" fmla="*/ 29843 w 227599"/>
                <a:gd name="connsiteY13" fmla="*/ 154848 h 294050"/>
                <a:gd name="connsiteX14" fmla="*/ 62144 w 227599"/>
                <a:gd name="connsiteY14" fmla="*/ 221079 h 294050"/>
                <a:gd name="connsiteX15" fmla="*/ 94308 w 227599"/>
                <a:gd name="connsiteY15" fmla="*/ 278488 h 294050"/>
                <a:gd name="connsiteX16" fmla="*/ 86844 w 227599"/>
                <a:gd name="connsiteY16" fmla="*/ 292331 h 294050"/>
                <a:gd name="connsiteX17" fmla="*/ 21428 w 227599"/>
                <a:gd name="connsiteY17" fmla="*/ 256502 h 29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7599" h="294050">
                  <a:moveTo>
                    <a:pt x="0" y="55307"/>
                  </a:moveTo>
                  <a:lnTo>
                    <a:pt x="0" y="0"/>
                  </a:lnTo>
                  <a:lnTo>
                    <a:pt x="55494" y="30260"/>
                  </a:lnTo>
                  <a:cubicBezTo>
                    <a:pt x="82771" y="43154"/>
                    <a:pt x="111408" y="52111"/>
                    <a:pt x="138958" y="64054"/>
                  </a:cubicBezTo>
                  <a:cubicBezTo>
                    <a:pt x="164475" y="75183"/>
                    <a:pt x="188495" y="89163"/>
                    <a:pt x="208176" y="109247"/>
                  </a:cubicBezTo>
                  <a:cubicBezTo>
                    <a:pt x="216725" y="117934"/>
                    <a:pt x="225683" y="129742"/>
                    <a:pt x="227312" y="142228"/>
                  </a:cubicBezTo>
                  <a:cubicBezTo>
                    <a:pt x="227989" y="148335"/>
                    <a:pt x="227854" y="157970"/>
                    <a:pt x="222561" y="162041"/>
                  </a:cubicBezTo>
                  <a:cubicBezTo>
                    <a:pt x="219033" y="164892"/>
                    <a:pt x="208719" y="160278"/>
                    <a:pt x="205731" y="158650"/>
                  </a:cubicBezTo>
                  <a:cubicBezTo>
                    <a:pt x="195145" y="154306"/>
                    <a:pt x="186053" y="144670"/>
                    <a:pt x="176689" y="138155"/>
                  </a:cubicBezTo>
                  <a:cubicBezTo>
                    <a:pt x="156331" y="123906"/>
                    <a:pt x="132308" y="114406"/>
                    <a:pt x="108965" y="106127"/>
                  </a:cubicBezTo>
                  <a:close/>
                  <a:moveTo>
                    <a:pt x="0" y="213879"/>
                  </a:moveTo>
                  <a:lnTo>
                    <a:pt x="0" y="60563"/>
                  </a:lnTo>
                  <a:lnTo>
                    <a:pt x="4090" y="79322"/>
                  </a:lnTo>
                  <a:cubicBezTo>
                    <a:pt x="11215" y="104939"/>
                    <a:pt x="19800" y="130148"/>
                    <a:pt x="29843" y="154848"/>
                  </a:cubicBezTo>
                  <a:cubicBezTo>
                    <a:pt x="39072" y="177514"/>
                    <a:pt x="49250" y="200178"/>
                    <a:pt x="62144" y="221079"/>
                  </a:cubicBezTo>
                  <a:cubicBezTo>
                    <a:pt x="73136" y="239129"/>
                    <a:pt x="90509" y="257179"/>
                    <a:pt x="94308" y="278488"/>
                  </a:cubicBezTo>
                  <a:cubicBezTo>
                    <a:pt x="95394" y="284459"/>
                    <a:pt x="93086" y="290294"/>
                    <a:pt x="86844" y="292331"/>
                  </a:cubicBezTo>
                  <a:cubicBezTo>
                    <a:pt x="60107" y="300746"/>
                    <a:pt x="35136" y="276588"/>
                    <a:pt x="21428" y="256502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9" name="任意多边形: 形状 628"/>
            <p:cNvSpPr/>
            <p:nvPr/>
          </p:nvSpPr>
          <p:spPr>
            <a:xfrm rot="5400000">
              <a:off x="5940292" y="668154"/>
              <a:ext cx="385900" cy="100234"/>
            </a:xfrm>
            <a:custGeom>
              <a:avLst/>
              <a:gdLst>
                <a:gd name="connsiteX0" fmla="*/ 199318 w 203338"/>
                <a:gd name="connsiteY0" fmla="*/ 15352 h 52815"/>
                <a:gd name="connsiteX1" fmla="*/ 172214 w 203338"/>
                <a:gd name="connsiteY1" fmla="*/ 11419 h 52815"/>
                <a:gd name="connsiteX2" fmla="*/ 143538 w 203338"/>
                <a:gd name="connsiteY2" fmla="*/ 5769 h 52815"/>
                <a:gd name="connsiteX3" fmla="*/ 87401 w 203338"/>
                <a:gd name="connsiteY3" fmla="*/ 406 h 52815"/>
                <a:gd name="connsiteX4" fmla="*/ 36199 w 203338"/>
                <a:gd name="connsiteY4" fmla="*/ 12706 h 52815"/>
                <a:gd name="connsiteX5" fmla="*/ 85 w 203338"/>
                <a:gd name="connsiteY5" fmla="*/ 45888 h 52815"/>
                <a:gd name="connsiteX6" fmla="*/ 5019 w 203338"/>
                <a:gd name="connsiteY6" fmla="*/ 52038 h 52815"/>
                <a:gd name="connsiteX7" fmla="*/ 26544 w 203338"/>
                <a:gd name="connsiteY7" fmla="*/ 47604 h 52815"/>
                <a:gd name="connsiteX8" fmla="*/ 49142 w 203338"/>
                <a:gd name="connsiteY8" fmla="*/ 35304 h 52815"/>
                <a:gd name="connsiteX9" fmla="*/ 98199 w 203338"/>
                <a:gd name="connsiteY9" fmla="*/ 24291 h 52815"/>
                <a:gd name="connsiteX10" fmla="*/ 150975 w 203338"/>
                <a:gd name="connsiteY10" fmla="*/ 30298 h 52815"/>
                <a:gd name="connsiteX11" fmla="*/ 201892 w 203338"/>
                <a:gd name="connsiteY11" fmla="*/ 24005 h 52815"/>
                <a:gd name="connsiteX12" fmla="*/ 199318 w 203338"/>
                <a:gd name="connsiteY12" fmla="*/ 15352 h 52815"/>
                <a:gd name="connsiteX13" fmla="*/ 199318 w 203338"/>
                <a:gd name="connsiteY13" fmla="*/ 15352 h 5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38" h="52815">
                  <a:moveTo>
                    <a:pt x="199318" y="15352"/>
                  </a:moveTo>
                  <a:cubicBezTo>
                    <a:pt x="190235" y="12277"/>
                    <a:pt x="181654" y="12491"/>
                    <a:pt x="172214" y="11419"/>
                  </a:cubicBezTo>
                  <a:cubicBezTo>
                    <a:pt x="162489" y="10346"/>
                    <a:pt x="153049" y="7843"/>
                    <a:pt x="143538" y="5769"/>
                  </a:cubicBezTo>
                  <a:cubicBezTo>
                    <a:pt x="125016" y="1765"/>
                    <a:pt x="106352" y="-1096"/>
                    <a:pt x="87401" y="406"/>
                  </a:cubicBezTo>
                  <a:cubicBezTo>
                    <a:pt x="69881" y="1765"/>
                    <a:pt x="52432" y="5769"/>
                    <a:pt x="36199" y="12706"/>
                  </a:cubicBezTo>
                  <a:cubicBezTo>
                    <a:pt x="23040" y="18356"/>
                    <a:pt x="-1631" y="27867"/>
                    <a:pt x="85" y="45888"/>
                  </a:cubicBezTo>
                  <a:cubicBezTo>
                    <a:pt x="371" y="48963"/>
                    <a:pt x="2159" y="51108"/>
                    <a:pt x="5019" y="52038"/>
                  </a:cubicBezTo>
                  <a:cubicBezTo>
                    <a:pt x="12171" y="54326"/>
                    <a:pt x="20323" y="51179"/>
                    <a:pt x="26544" y="47604"/>
                  </a:cubicBezTo>
                  <a:cubicBezTo>
                    <a:pt x="34053" y="43242"/>
                    <a:pt x="41133" y="38736"/>
                    <a:pt x="49142" y="35304"/>
                  </a:cubicBezTo>
                  <a:cubicBezTo>
                    <a:pt x="64732" y="28725"/>
                    <a:pt x="81323" y="24934"/>
                    <a:pt x="98199" y="24291"/>
                  </a:cubicBezTo>
                  <a:cubicBezTo>
                    <a:pt x="116149" y="23647"/>
                    <a:pt x="133312" y="27652"/>
                    <a:pt x="150975" y="30298"/>
                  </a:cubicBezTo>
                  <a:cubicBezTo>
                    <a:pt x="168067" y="32944"/>
                    <a:pt x="188090" y="36877"/>
                    <a:pt x="201892" y="24005"/>
                  </a:cubicBezTo>
                  <a:cubicBezTo>
                    <a:pt x="204895" y="21144"/>
                    <a:pt x="202822" y="16568"/>
                    <a:pt x="199318" y="15352"/>
                  </a:cubicBezTo>
                  <a:lnTo>
                    <a:pt x="199318" y="1535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0" name="任意多边形: 形状 629"/>
            <p:cNvSpPr/>
            <p:nvPr/>
          </p:nvSpPr>
          <p:spPr>
            <a:xfrm rot="5400000">
              <a:off x="6423830" y="125089"/>
              <a:ext cx="95552" cy="360628"/>
            </a:xfrm>
            <a:custGeom>
              <a:avLst/>
              <a:gdLst>
                <a:gd name="connsiteX0" fmla="*/ 18280 w 50348"/>
                <a:gd name="connsiteY0" fmla="*/ 2157 h 190022"/>
                <a:gd name="connsiteX1" fmla="*/ 1547 w 50348"/>
                <a:gd name="connsiteY1" fmla="*/ 44921 h 190022"/>
                <a:gd name="connsiteX2" fmla="*/ 760 w 50348"/>
                <a:gd name="connsiteY2" fmla="*/ 99199 h 190022"/>
                <a:gd name="connsiteX3" fmla="*/ 26075 w 50348"/>
                <a:gd name="connsiteY3" fmla="*/ 186443 h 190022"/>
                <a:gd name="connsiteX4" fmla="*/ 49889 w 50348"/>
                <a:gd name="connsiteY4" fmla="*/ 171783 h 190022"/>
                <a:gd name="connsiteX5" fmla="*/ 39805 w 50348"/>
                <a:gd name="connsiteY5" fmla="*/ 135241 h 190022"/>
                <a:gd name="connsiteX6" fmla="*/ 36445 w 50348"/>
                <a:gd name="connsiteY6" fmla="*/ 99699 h 190022"/>
                <a:gd name="connsiteX7" fmla="*/ 34800 w 50348"/>
                <a:gd name="connsiteY7" fmla="*/ 55219 h 190022"/>
                <a:gd name="connsiteX8" fmla="*/ 35372 w 50348"/>
                <a:gd name="connsiteY8" fmla="*/ 14743 h 190022"/>
                <a:gd name="connsiteX9" fmla="*/ 18280 w 50348"/>
                <a:gd name="connsiteY9" fmla="*/ 2157 h 190022"/>
                <a:gd name="connsiteX10" fmla="*/ 18280 w 50348"/>
                <a:gd name="connsiteY10" fmla="*/ 2157 h 19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48" h="190022">
                  <a:moveTo>
                    <a:pt x="18280" y="2157"/>
                  </a:moveTo>
                  <a:cubicBezTo>
                    <a:pt x="5909" y="11954"/>
                    <a:pt x="3406" y="30046"/>
                    <a:pt x="1547" y="44921"/>
                  </a:cubicBezTo>
                  <a:cubicBezTo>
                    <a:pt x="-742" y="62870"/>
                    <a:pt x="-27" y="81106"/>
                    <a:pt x="760" y="99199"/>
                  </a:cubicBezTo>
                  <a:cubicBezTo>
                    <a:pt x="1904" y="127589"/>
                    <a:pt x="1761" y="167063"/>
                    <a:pt x="26075" y="186443"/>
                  </a:cubicBezTo>
                  <a:cubicBezTo>
                    <a:pt x="37446" y="195454"/>
                    <a:pt x="53250" y="186300"/>
                    <a:pt x="49889" y="171783"/>
                  </a:cubicBezTo>
                  <a:cubicBezTo>
                    <a:pt x="47028" y="159483"/>
                    <a:pt x="42237" y="147684"/>
                    <a:pt x="39805" y="135241"/>
                  </a:cubicBezTo>
                  <a:cubicBezTo>
                    <a:pt x="37517" y="123584"/>
                    <a:pt x="37088" y="111570"/>
                    <a:pt x="36445" y="99699"/>
                  </a:cubicBezTo>
                  <a:cubicBezTo>
                    <a:pt x="35729" y="84896"/>
                    <a:pt x="35014" y="70022"/>
                    <a:pt x="34800" y="55219"/>
                  </a:cubicBezTo>
                  <a:cubicBezTo>
                    <a:pt x="34585" y="41917"/>
                    <a:pt x="33155" y="27901"/>
                    <a:pt x="35372" y="14743"/>
                  </a:cubicBezTo>
                  <a:cubicBezTo>
                    <a:pt x="36874" y="6018"/>
                    <a:pt x="26790" y="-4637"/>
                    <a:pt x="18280" y="2157"/>
                  </a:cubicBezTo>
                  <a:lnTo>
                    <a:pt x="18280" y="2157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1" name="任意多边形: 形状 630"/>
            <p:cNvSpPr/>
            <p:nvPr/>
          </p:nvSpPr>
          <p:spPr>
            <a:xfrm rot="5400000">
              <a:off x="6088334" y="75007"/>
              <a:ext cx="213162" cy="202534"/>
            </a:xfrm>
            <a:custGeom>
              <a:avLst/>
              <a:gdLst>
                <a:gd name="connsiteX0" fmla="*/ 7320 w 112319"/>
                <a:gd name="connsiteY0" fmla="*/ 2430 h 106719"/>
                <a:gd name="connsiteX1" fmla="*/ 8965 w 112319"/>
                <a:gd name="connsiteY1" fmla="*/ 40761 h 106719"/>
                <a:gd name="connsiteX2" fmla="*/ 32922 w 112319"/>
                <a:gd name="connsiteY2" fmla="*/ 64145 h 106719"/>
                <a:gd name="connsiteX3" fmla="*/ 38500 w 112319"/>
                <a:gd name="connsiteY3" fmla="*/ 67864 h 106719"/>
                <a:gd name="connsiteX4" fmla="*/ 38500 w 112319"/>
                <a:gd name="connsiteY4" fmla="*/ 67864 h 106719"/>
                <a:gd name="connsiteX5" fmla="*/ 40931 w 112319"/>
                <a:gd name="connsiteY5" fmla="*/ 70081 h 106719"/>
                <a:gd name="connsiteX6" fmla="*/ 41432 w 112319"/>
                <a:gd name="connsiteY6" fmla="*/ 70510 h 106719"/>
                <a:gd name="connsiteX7" fmla="*/ 41074 w 112319"/>
                <a:gd name="connsiteY7" fmla="*/ 70081 h 106719"/>
                <a:gd name="connsiteX8" fmla="*/ 43005 w 112319"/>
                <a:gd name="connsiteY8" fmla="*/ 73156 h 106719"/>
                <a:gd name="connsiteX9" fmla="*/ 49441 w 112319"/>
                <a:gd name="connsiteY9" fmla="*/ 81809 h 106719"/>
                <a:gd name="connsiteX10" fmla="*/ 70752 w 112319"/>
                <a:gd name="connsiteY10" fmla="*/ 95324 h 106719"/>
                <a:gd name="connsiteX11" fmla="*/ 79977 w 112319"/>
                <a:gd name="connsiteY11" fmla="*/ 99973 h 106719"/>
                <a:gd name="connsiteX12" fmla="*/ 81621 w 112319"/>
                <a:gd name="connsiteY12" fmla="*/ 101045 h 106719"/>
                <a:gd name="connsiteX13" fmla="*/ 80906 w 112319"/>
                <a:gd name="connsiteY13" fmla="*/ 100759 h 106719"/>
                <a:gd name="connsiteX14" fmla="*/ 97569 w 112319"/>
                <a:gd name="connsiteY14" fmla="*/ 106480 h 106719"/>
                <a:gd name="connsiteX15" fmla="*/ 109940 w 112319"/>
                <a:gd name="connsiteY15" fmla="*/ 79663 h 106719"/>
                <a:gd name="connsiteX16" fmla="*/ 96639 w 112319"/>
                <a:gd name="connsiteY16" fmla="*/ 67578 h 106719"/>
                <a:gd name="connsiteX17" fmla="*/ 77045 w 112319"/>
                <a:gd name="connsiteY17" fmla="*/ 57709 h 106719"/>
                <a:gd name="connsiteX18" fmla="*/ 78332 w 112319"/>
                <a:gd name="connsiteY18" fmla="*/ 58710 h 106719"/>
                <a:gd name="connsiteX19" fmla="*/ 76043 w 112319"/>
                <a:gd name="connsiteY19" fmla="*/ 56708 h 106719"/>
                <a:gd name="connsiteX20" fmla="*/ 74613 w 112319"/>
                <a:gd name="connsiteY20" fmla="*/ 55206 h 106719"/>
                <a:gd name="connsiteX21" fmla="*/ 76043 w 112319"/>
                <a:gd name="connsiteY21" fmla="*/ 56922 h 106719"/>
                <a:gd name="connsiteX22" fmla="*/ 74828 w 112319"/>
                <a:gd name="connsiteY22" fmla="*/ 55063 h 106719"/>
                <a:gd name="connsiteX23" fmla="*/ 63529 w 112319"/>
                <a:gd name="connsiteY23" fmla="*/ 41476 h 106719"/>
                <a:gd name="connsiteX24" fmla="*/ 54304 w 112319"/>
                <a:gd name="connsiteY24" fmla="*/ 34968 h 106719"/>
                <a:gd name="connsiteX25" fmla="*/ 51515 w 112319"/>
                <a:gd name="connsiteY25" fmla="*/ 33180 h 106719"/>
                <a:gd name="connsiteX26" fmla="*/ 49870 w 112319"/>
                <a:gd name="connsiteY26" fmla="*/ 32108 h 106719"/>
                <a:gd name="connsiteX27" fmla="*/ 50371 w 112319"/>
                <a:gd name="connsiteY27" fmla="*/ 32537 h 106719"/>
                <a:gd name="connsiteX28" fmla="*/ 44292 w 112319"/>
                <a:gd name="connsiteY28" fmla="*/ 27388 h 106719"/>
                <a:gd name="connsiteX29" fmla="*/ 39715 w 112319"/>
                <a:gd name="connsiteY29" fmla="*/ 22668 h 106719"/>
                <a:gd name="connsiteX30" fmla="*/ 39215 w 112319"/>
                <a:gd name="connsiteY30" fmla="*/ 22096 h 106719"/>
                <a:gd name="connsiteX31" fmla="*/ 36926 w 112319"/>
                <a:gd name="connsiteY31" fmla="*/ 18878 h 106719"/>
                <a:gd name="connsiteX32" fmla="*/ 32350 w 112319"/>
                <a:gd name="connsiteY32" fmla="*/ 12371 h 106719"/>
                <a:gd name="connsiteX33" fmla="*/ 7320 w 112319"/>
                <a:gd name="connsiteY33" fmla="*/ 2430 h 106719"/>
                <a:gd name="connsiteX34" fmla="*/ 7320 w 112319"/>
                <a:gd name="connsiteY34" fmla="*/ 2430 h 10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2319" h="106719">
                  <a:moveTo>
                    <a:pt x="7320" y="2430"/>
                  </a:moveTo>
                  <a:cubicBezTo>
                    <a:pt x="-5766" y="12013"/>
                    <a:pt x="1170" y="30034"/>
                    <a:pt x="8965" y="40761"/>
                  </a:cubicBezTo>
                  <a:cubicBezTo>
                    <a:pt x="15687" y="50057"/>
                    <a:pt x="23554" y="57566"/>
                    <a:pt x="32922" y="64145"/>
                  </a:cubicBezTo>
                  <a:cubicBezTo>
                    <a:pt x="34710" y="65432"/>
                    <a:pt x="36569" y="66720"/>
                    <a:pt x="38500" y="67864"/>
                  </a:cubicBezTo>
                  <a:cubicBezTo>
                    <a:pt x="40788" y="69294"/>
                    <a:pt x="35353" y="65003"/>
                    <a:pt x="38500" y="67864"/>
                  </a:cubicBezTo>
                  <a:cubicBezTo>
                    <a:pt x="39286" y="68579"/>
                    <a:pt x="40145" y="69294"/>
                    <a:pt x="40931" y="70081"/>
                  </a:cubicBezTo>
                  <a:cubicBezTo>
                    <a:pt x="41074" y="70224"/>
                    <a:pt x="41217" y="70367"/>
                    <a:pt x="41432" y="70510"/>
                  </a:cubicBezTo>
                  <a:cubicBezTo>
                    <a:pt x="42719" y="71940"/>
                    <a:pt x="42647" y="71797"/>
                    <a:pt x="41074" y="70081"/>
                  </a:cubicBezTo>
                  <a:cubicBezTo>
                    <a:pt x="41718" y="70295"/>
                    <a:pt x="42647" y="72512"/>
                    <a:pt x="43005" y="73156"/>
                  </a:cubicBezTo>
                  <a:cubicBezTo>
                    <a:pt x="44936" y="76231"/>
                    <a:pt x="47010" y="79091"/>
                    <a:pt x="49441" y="81809"/>
                  </a:cubicBezTo>
                  <a:cubicBezTo>
                    <a:pt x="55162" y="88173"/>
                    <a:pt x="63100" y="91892"/>
                    <a:pt x="70752" y="95324"/>
                  </a:cubicBezTo>
                  <a:cubicBezTo>
                    <a:pt x="73898" y="96755"/>
                    <a:pt x="77045" y="98113"/>
                    <a:pt x="79977" y="99973"/>
                  </a:cubicBezTo>
                  <a:cubicBezTo>
                    <a:pt x="80477" y="100259"/>
                    <a:pt x="81121" y="100831"/>
                    <a:pt x="81621" y="101045"/>
                  </a:cubicBezTo>
                  <a:cubicBezTo>
                    <a:pt x="78117" y="99615"/>
                    <a:pt x="79262" y="99329"/>
                    <a:pt x="80906" y="100759"/>
                  </a:cubicBezTo>
                  <a:cubicBezTo>
                    <a:pt x="85841" y="104907"/>
                    <a:pt x="90918" y="107553"/>
                    <a:pt x="97569" y="106480"/>
                  </a:cubicBezTo>
                  <a:cubicBezTo>
                    <a:pt x="110512" y="104407"/>
                    <a:pt x="115804" y="90891"/>
                    <a:pt x="109940" y="79663"/>
                  </a:cubicBezTo>
                  <a:cubicBezTo>
                    <a:pt x="107223" y="74371"/>
                    <a:pt x="101645" y="70581"/>
                    <a:pt x="96639" y="67578"/>
                  </a:cubicBezTo>
                  <a:cubicBezTo>
                    <a:pt x="90346" y="63859"/>
                    <a:pt x="83409" y="61285"/>
                    <a:pt x="77045" y="57709"/>
                  </a:cubicBezTo>
                  <a:cubicBezTo>
                    <a:pt x="75543" y="56851"/>
                    <a:pt x="76258" y="56136"/>
                    <a:pt x="78332" y="58710"/>
                  </a:cubicBezTo>
                  <a:cubicBezTo>
                    <a:pt x="77760" y="57995"/>
                    <a:pt x="76687" y="57423"/>
                    <a:pt x="76043" y="56708"/>
                  </a:cubicBezTo>
                  <a:cubicBezTo>
                    <a:pt x="75829" y="56493"/>
                    <a:pt x="74828" y="55278"/>
                    <a:pt x="74613" y="55206"/>
                  </a:cubicBezTo>
                  <a:cubicBezTo>
                    <a:pt x="75114" y="55778"/>
                    <a:pt x="75543" y="56350"/>
                    <a:pt x="76043" y="56922"/>
                  </a:cubicBezTo>
                  <a:cubicBezTo>
                    <a:pt x="75614" y="56350"/>
                    <a:pt x="75257" y="55707"/>
                    <a:pt x="74828" y="55063"/>
                  </a:cubicBezTo>
                  <a:cubicBezTo>
                    <a:pt x="71681" y="50057"/>
                    <a:pt x="68177" y="45195"/>
                    <a:pt x="63529" y="41476"/>
                  </a:cubicBezTo>
                  <a:cubicBezTo>
                    <a:pt x="60597" y="39116"/>
                    <a:pt x="57450" y="36971"/>
                    <a:pt x="54304" y="34968"/>
                  </a:cubicBezTo>
                  <a:cubicBezTo>
                    <a:pt x="53374" y="34396"/>
                    <a:pt x="52445" y="33824"/>
                    <a:pt x="51515" y="33180"/>
                  </a:cubicBezTo>
                  <a:cubicBezTo>
                    <a:pt x="50943" y="32823"/>
                    <a:pt x="50371" y="32465"/>
                    <a:pt x="49870" y="32108"/>
                  </a:cubicBezTo>
                  <a:cubicBezTo>
                    <a:pt x="48225" y="30964"/>
                    <a:pt x="48440" y="31107"/>
                    <a:pt x="50371" y="32537"/>
                  </a:cubicBezTo>
                  <a:cubicBezTo>
                    <a:pt x="49584" y="32823"/>
                    <a:pt x="44864" y="27960"/>
                    <a:pt x="44292" y="27388"/>
                  </a:cubicBezTo>
                  <a:cubicBezTo>
                    <a:pt x="42647" y="25886"/>
                    <a:pt x="41217" y="24241"/>
                    <a:pt x="39715" y="22668"/>
                  </a:cubicBezTo>
                  <a:cubicBezTo>
                    <a:pt x="36640" y="19450"/>
                    <a:pt x="41861" y="25672"/>
                    <a:pt x="39215" y="22096"/>
                  </a:cubicBezTo>
                  <a:cubicBezTo>
                    <a:pt x="38428" y="21024"/>
                    <a:pt x="37642" y="19951"/>
                    <a:pt x="36926" y="18878"/>
                  </a:cubicBezTo>
                  <a:cubicBezTo>
                    <a:pt x="35425" y="16661"/>
                    <a:pt x="33923" y="14516"/>
                    <a:pt x="32350" y="12371"/>
                  </a:cubicBezTo>
                  <a:cubicBezTo>
                    <a:pt x="26915" y="5076"/>
                    <a:pt x="16975" y="-4578"/>
                    <a:pt x="7320" y="2430"/>
                  </a:cubicBezTo>
                  <a:lnTo>
                    <a:pt x="7320" y="243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2" name="任意多边形: 形状 631"/>
            <p:cNvSpPr/>
            <p:nvPr/>
          </p:nvSpPr>
          <p:spPr>
            <a:xfrm rot="5400000">
              <a:off x="5912806" y="578530"/>
              <a:ext cx="257501" cy="109552"/>
            </a:xfrm>
            <a:custGeom>
              <a:avLst/>
              <a:gdLst>
                <a:gd name="connsiteX0" fmla="*/ 114648 w 135682"/>
                <a:gd name="connsiteY0" fmla="*/ 10401 h 57725"/>
                <a:gd name="connsiteX1" fmla="*/ 117151 w 135682"/>
                <a:gd name="connsiteY1" fmla="*/ 11331 h 57725"/>
                <a:gd name="connsiteX2" fmla="*/ 115935 w 135682"/>
                <a:gd name="connsiteY2" fmla="*/ 8470 h 57725"/>
                <a:gd name="connsiteX3" fmla="*/ 115291 w 135682"/>
                <a:gd name="connsiteY3" fmla="*/ 10973 h 57725"/>
                <a:gd name="connsiteX4" fmla="*/ 132311 w 135682"/>
                <a:gd name="connsiteY4" fmla="*/ 6039 h 57725"/>
                <a:gd name="connsiteX5" fmla="*/ 98558 w 135682"/>
                <a:gd name="connsiteY5" fmla="*/ 461 h 57725"/>
                <a:gd name="connsiteX6" fmla="*/ 66377 w 135682"/>
                <a:gd name="connsiteY6" fmla="*/ 5038 h 57725"/>
                <a:gd name="connsiteX7" fmla="*/ 37200 w 135682"/>
                <a:gd name="connsiteY7" fmla="*/ 13476 h 57725"/>
                <a:gd name="connsiteX8" fmla="*/ 4448 w 135682"/>
                <a:gd name="connsiteY8" fmla="*/ 30210 h 57725"/>
                <a:gd name="connsiteX9" fmla="*/ 2374 w 135682"/>
                <a:gd name="connsiteY9" fmla="*/ 50090 h 57725"/>
                <a:gd name="connsiteX10" fmla="*/ 21039 w 135682"/>
                <a:gd name="connsiteY10" fmla="*/ 57170 h 57725"/>
                <a:gd name="connsiteX11" fmla="*/ 48857 w 135682"/>
                <a:gd name="connsiteY11" fmla="*/ 44941 h 57725"/>
                <a:gd name="connsiteX12" fmla="*/ 75745 w 135682"/>
                <a:gd name="connsiteY12" fmla="*/ 35716 h 57725"/>
                <a:gd name="connsiteX13" fmla="*/ 103277 w 135682"/>
                <a:gd name="connsiteY13" fmla="*/ 29352 h 57725"/>
                <a:gd name="connsiteX14" fmla="*/ 132740 w 135682"/>
                <a:gd name="connsiteY14" fmla="*/ 20556 h 57725"/>
                <a:gd name="connsiteX15" fmla="*/ 119940 w 135682"/>
                <a:gd name="connsiteY15" fmla="*/ 4751 h 57725"/>
                <a:gd name="connsiteX16" fmla="*/ 115220 w 135682"/>
                <a:gd name="connsiteY16" fmla="*/ 6468 h 57725"/>
                <a:gd name="connsiteX17" fmla="*/ 114648 w 135682"/>
                <a:gd name="connsiteY17" fmla="*/ 10401 h 57725"/>
                <a:gd name="connsiteX18" fmla="*/ 114648 w 135682"/>
                <a:gd name="connsiteY18" fmla="*/ 10401 h 5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682" h="57725">
                  <a:moveTo>
                    <a:pt x="114648" y="10401"/>
                  </a:moveTo>
                  <a:cubicBezTo>
                    <a:pt x="115506" y="10687"/>
                    <a:pt x="116293" y="11045"/>
                    <a:pt x="117151" y="11331"/>
                  </a:cubicBezTo>
                  <a:cubicBezTo>
                    <a:pt x="116722" y="10401"/>
                    <a:pt x="116293" y="9400"/>
                    <a:pt x="115935" y="8470"/>
                  </a:cubicBezTo>
                  <a:cubicBezTo>
                    <a:pt x="115721" y="9328"/>
                    <a:pt x="115506" y="10115"/>
                    <a:pt x="115291" y="10973"/>
                  </a:cubicBezTo>
                  <a:cubicBezTo>
                    <a:pt x="120941" y="9328"/>
                    <a:pt x="126662" y="7683"/>
                    <a:pt x="132311" y="6039"/>
                  </a:cubicBezTo>
                  <a:cubicBezTo>
                    <a:pt x="123444" y="-1398"/>
                    <a:pt x="109499" y="-111"/>
                    <a:pt x="98558" y="461"/>
                  </a:cubicBezTo>
                  <a:cubicBezTo>
                    <a:pt x="87759" y="1033"/>
                    <a:pt x="76961" y="2892"/>
                    <a:pt x="66377" y="5038"/>
                  </a:cubicBezTo>
                  <a:cubicBezTo>
                    <a:pt x="56366" y="7111"/>
                    <a:pt x="46711" y="9900"/>
                    <a:pt x="37200" y="13476"/>
                  </a:cubicBezTo>
                  <a:cubicBezTo>
                    <a:pt x="25901" y="17767"/>
                    <a:pt x="13601" y="22129"/>
                    <a:pt x="4448" y="30210"/>
                  </a:cubicBezTo>
                  <a:cubicBezTo>
                    <a:pt x="-916" y="34930"/>
                    <a:pt x="-1202" y="44298"/>
                    <a:pt x="2374" y="50090"/>
                  </a:cubicBezTo>
                  <a:cubicBezTo>
                    <a:pt x="6307" y="56383"/>
                    <a:pt x="13959" y="58958"/>
                    <a:pt x="21039" y="57170"/>
                  </a:cubicBezTo>
                  <a:cubicBezTo>
                    <a:pt x="31265" y="54524"/>
                    <a:pt x="39560" y="48588"/>
                    <a:pt x="48857" y="44941"/>
                  </a:cubicBezTo>
                  <a:cubicBezTo>
                    <a:pt x="57653" y="41509"/>
                    <a:pt x="66663" y="38362"/>
                    <a:pt x="75745" y="35716"/>
                  </a:cubicBezTo>
                  <a:cubicBezTo>
                    <a:pt x="84827" y="33070"/>
                    <a:pt x="94052" y="31211"/>
                    <a:pt x="103277" y="29352"/>
                  </a:cubicBezTo>
                  <a:cubicBezTo>
                    <a:pt x="113146" y="27421"/>
                    <a:pt x="124874" y="27421"/>
                    <a:pt x="132740" y="20556"/>
                  </a:cubicBezTo>
                  <a:cubicBezTo>
                    <a:pt x="141393" y="12904"/>
                    <a:pt x="129093" y="-2543"/>
                    <a:pt x="119940" y="4751"/>
                  </a:cubicBezTo>
                  <a:cubicBezTo>
                    <a:pt x="118581" y="6110"/>
                    <a:pt x="117008" y="6682"/>
                    <a:pt x="115220" y="6468"/>
                  </a:cubicBezTo>
                  <a:cubicBezTo>
                    <a:pt x="112717" y="6468"/>
                    <a:pt x="112502" y="9686"/>
                    <a:pt x="114648" y="10401"/>
                  </a:cubicBezTo>
                  <a:lnTo>
                    <a:pt x="114648" y="1040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3" name="任意多边形: 形状 632"/>
            <p:cNvSpPr/>
            <p:nvPr/>
          </p:nvSpPr>
          <p:spPr>
            <a:xfrm rot="5400000">
              <a:off x="5865048" y="-422633"/>
              <a:ext cx="357215" cy="1212928"/>
            </a:xfrm>
            <a:custGeom>
              <a:avLst/>
              <a:gdLst>
                <a:gd name="connsiteX0" fmla="*/ 1343 w 357215"/>
                <a:gd name="connsiteY0" fmla="*/ 1210616 h 1212928"/>
                <a:gd name="connsiteX1" fmla="*/ 1410 w 357215"/>
                <a:gd name="connsiteY1" fmla="*/ 1202573 h 1212928"/>
                <a:gd name="connsiteX2" fmla="*/ 52304 w 357215"/>
                <a:gd name="connsiteY2" fmla="*/ 1152631 h 1212928"/>
                <a:gd name="connsiteX3" fmla="*/ 102113 w 357215"/>
                <a:gd name="connsiteY3" fmla="*/ 1104450 h 1212928"/>
                <a:gd name="connsiteX4" fmla="*/ 194808 w 357215"/>
                <a:gd name="connsiteY4" fmla="*/ 1001985 h 1212928"/>
                <a:gd name="connsiteX5" fmla="*/ 315324 w 357215"/>
                <a:gd name="connsiteY5" fmla="*/ 790673 h 1212928"/>
                <a:gd name="connsiteX6" fmla="*/ 338124 w 357215"/>
                <a:gd name="connsiteY6" fmla="*/ 533217 h 1212928"/>
                <a:gd name="connsiteX7" fmla="*/ 290489 w 357215"/>
                <a:gd name="connsiteY7" fmla="*/ 266669 h 1212928"/>
                <a:gd name="connsiteX8" fmla="*/ 271894 w 357215"/>
                <a:gd name="connsiteY8" fmla="*/ 391 h 1212928"/>
                <a:gd name="connsiteX9" fmla="*/ 272708 w 357215"/>
                <a:gd name="connsiteY9" fmla="*/ 528 h 1212928"/>
                <a:gd name="connsiteX10" fmla="*/ 309624 w 357215"/>
                <a:gd name="connsiteY10" fmla="*/ 306298 h 1212928"/>
                <a:gd name="connsiteX11" fmla="*/ 355768 w 357215"/>
                <a:gd name="connsiteY11" fmla="*/ 572576 h 1212928"/>
                <a:gd name="connsiteX12" fmla="*/ 318445 w 357215"/>
                <a:gd name="connsiteY12" fmla="*/ 826637 h 1212928"/>
                <a:gd name="connsiteX13" fmla="*/ 189650 w 357215"/>
                <a:gd name="connsiteY13" fmla="*/ 1035100 h 1212928"/>
                <a:gd name="connsiteX14" fmla="*/ 103198 w 357215"/>
                <a:gd name="connsiteY14" fmla="*/ 1128473 h 1212928"/>
                <a:gd name="connsiteX15" fmla="*/ 57054 w 357215"/>
                <a:gd name="connsiteY15" fmla="*/ 1172446 h 1212928"/>
                <a:gd name="connsiteX16" fmla="*/ 9011 w 357215"/>
                <a:gd name="connsiteY16" fmla="*/ 1211939 h 1212928"/>
                <a:gd name="connsiteX17" fmla="*/ 1343 w 357215"/>
                <a:gd name="connsiteY17" fmla="*/ 1210616 h 121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7215" h="1212928">
                  <a:moveTo>
                    <a:pt x="1343" y="1210616"/>
                  </a:moveTo>
                  <a:cubicBezTo>
                    <a:pt x="-286" y="1208444"/>
                    <a:pt x="-625" y="1205153"/>
                    <a:pt x="1410" y="1202573"/>
                  </a:cubicBezTo>
                  <a:cubicBezTo>
                    <a:pt x="16067" y="1183846"/>
                    <a:pt x="34931" y="1168917"/>
                    <a:pt x="52304" y="1152631"/>
                  </a:cubicBezTo>
                  <a:cubicBezTo>
                    <a:pt x="69132" y="1136888"/>
                    <a:pt x="85825" y="1120872"/>
                    <a:pt x="102113" y="1104450"/>
                  </a:cubicBezTo>
                  <a:cubicBezTo>
                    <a:pt x="134685" y="1071743"/>
                    <a:pt x="166035" y="1037951"/>
                    <a:pt x="194808" y="1001985"/>
                  </a:cubicBezTo>
                  <a:cubicBezTo>
                    <a:pt x="245565" y="938605"/>
                    <a:pt x="289266" y="868033"/>
                    <a:pt x="315324" y="790673"/>
                  </a:cubicBezTo>
                  <a:cubicBezTo>
                    <a:pt x="343417" y="707479"/>
                    <a:pt x="347490" y="620076"/>
                    <a:pt x="338124" y="533217"/>
                  </a:cubicBezTo>
                  <a:cubicBezTo>
                    <a:pt x="328489" y="443237"/>
                    <a:pt x="306502" y="355563"/>
                    <a:pt x="290489" y="266669"/>
                  </a:cubicBezTo>
                  <a:cubicBezTo>
                    <a:pt x="274609" y="178861"/>
                    <a:pt x="263615" y="89559"/>
                    <a:pt x="271894" y="391"/>
                  </a:cubicBezTo>
                  <a:cubicBezTo>
                    <a:pt x="271894" y="-152"/>
                    <a:pt x="272844" y="-152"/>
                    <a:pt x="272708" y="528"/>
                  </a:cubicBezTo>
                  <a:cubicBezTo>
                    <a:pt x="265515" y="104079"/>
                    <a:pt x="287501" y="205732"/>
                    <a:pt x="309624" y="306298"/>
                  </a:cubicBezTo>
                  <a:cubicBezTo>
                    <a:pt x="328895" y="394243"/>
                    <a:pt x="349795" y="482459"/>
                    <a:pt x="355768" y="572576"/>
                  </a:cubicBezTo>
                  <a:cubicBezTo>
                    <a:pt x="361467" y="659435"/>
                    <a:pt x="350610" y="745479"/>
                    <a:pt x="318445" y="826637"/>
                  </a:cubicBezTo>
                  <a:cubicBezTo>
                    <a:pt x="288181" y="903048"/>
                    <a:pt x="242172" y="972263"/>
                    <a:pt x="189650" y="1035100"/>
                  </a:cubicBezTo>
                  <a:cubicBezTo>
                    <a:pt x="162507" y="1067673"/>
                    <a:pt x="133463" y="1098751"/>
                    <a:pt x="103198" y="1128473"/>
                  </a:cubicBezTo>
                  <a:cubicBezTo>
                    <a:pt x="87998" y="1143401"/>
                    <a:pt x="72662" y="1158060"/>
                    <a:pt x="57054" y="1172446"/>
                  </a:cubicBezTo>
                  <a:cubicBezTo>
                    <a:pt x="41718" y="1186560"/>
                    <a:pt x="26925" y="1201082"/>
                    <a:pt x="9011" y="1211939"/>
                  </a:cubicBezTo>
                  <a:cubicBezTo>
                    <a:pt x="5889" y="1213839"/>
                    <a:pt x="2971" y="1212787"/>
                    <a:pt x="1343" y="121061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4" name="任意多边形: 形状 633"/>
            <p:cNvSpPr/>
            <p:nvPr/>
          </p:nvSpPr>
          <p:spPr>
            <a:xfrm rot="5400000">
              <a:off x="5754197" y="357708"/>
              <a:ext cx="403587" cy="295649"/>
            </a:xfrm>
            <a:custGeom>
              <a:avLst/>
              <a:gdLst>
                <a:gd name="connsiteX0" fmla="*/ 211809 w 212658"/>
                <a:gd name="connsiteY0" fmla="*/ 41 h 155783"/>
                <a:gd name="connsiteX1" fmla="*/ 161536 w 212658"/>
                <a:gd name="connsiteY1" fmla="*/ 16560 h 155783"/>
                <a:gd name="connsiteX2" fmla="*/ 114624 w 212658"/>
                <a:gd name="connsiteY2" fmla="*/ 40302 h 155783"/>
                <a:gd name="connsiteX3" fmla="*/ 34173 w 212658"/>
                <a:gd name="connsiteY3" fmla="*/ 104663 h 155783"/>
                <a:gd name="connsiteX4" fmla="*/ 15795 w 212658"/>
                <a:gd name="connsiteY4" fmla="*/ 126975 h 155783"/>
                <a:gd name="connsiteX5" fmla="*/ 7213 w 212658"/>
                <a:gd name="connsiteY5" fmla="*/ 139060 h 155783"/>
                <a:gd name="connsiteX6" fmla="*/ 134 w 212658"/>
                <a:gd name="connsiteY6" fmla="*/ 151861 h 155783"/>
                <a:gd name="connsiteX7" fmla="*/ 5640 w 212658"/>
                <a:gd name="connsiteY7" fmla="*/ 154865 h 155783"/>
                <a:gd name="connsiteX8" fmla="*/ 12648 w 212658"/>
                <a:gd name="connsiteY8" fmla="*/ 145139 h 155783"/>
                <a:gd name="connsiteX9" fmla="*/ 20085 w 212658"/>
                <a:gd name="connsiteY9" fmla="*/ 134341 h 155783"/>
                <a:gd name="connsiteX10" fmla="*/ 36247 w 212658"/>
                <a:gd name="connsiteY10" fmla="*/ 114174 h 155783"/>
                <a:gd name="connsiteX11" fmla="*/ 72289 w 212658"/>
                <a:gd name="connsiteY11" fmla="*/ 79205 h 155783"/>
                <a:gd name="connsiteX12" fmla="*/ 158533 w 212658"/>
                <a:gd name="connsiteY12" fmla="*/ 25214 h 155783"/>
                <a:gd name="connsiteX13" fmla="*/ 212167 w 212658"/>
                <a:gd name="connsiteY13" fmla="*/ 1400 h 155783"/>
                <a:gd name="connsiteX14" fmla="*/ 211809 w 212658"/>
                <a:gd name="connsiteY14" fmla="*/ 41 h 155783"/>
                <a:gd name="connsiteX15" fmla="*/ 211809 w 212658"/>
                <a:gd name="connsiteY15" fmla="*/ 41 h 15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658" h="155783">
                  <a:moveTo>
                    <a:pt x="211809" y="41"/>
                  </a:moveTo>
                  <a:cubicBezTo>
                    <a:pt x="194789" y="4904"/>
                    <a:pt x="177912" y="9838"/>
                    <a:pt x="161536" y="16560"/>
                  </a:cubicBezTo>
                  <a:cubicBezTo>
                    <a:pt x="145303" y="23211"/>
                    <a:pt x="129713" y="31363"/>
                    <a:pt x="114624" y="40302"/>
                  </a:cubicBezTo>
                  <a:cubicBezTo>
                    <a:pt x="85018" y="57823"/>
                    <a:pt x="57415" y="79133"/>
                    <a:pt x="34173" y="104663"/>
                  </a:cubicBezTo>
                  <a:cubicBezTo>
                    <a:pt x="27666" y="111814"/>
                    <a:pt x="21516" y="119252"/>
                    <a:pt x="15795" y="126975"/>
                  </a:cubicBezTo>
                  <a:cubicBezTo>
                    <a:pt x="12863" y="130908"/>
                    <a:pt x="10002" y="134984"/>
                    <a:pt x="7213" y="139060"/>
                  </a:cubicBezTo>
                  <a:cubicBezTo>
                    <a:pt x="4496" y="143137"/>
                    <a:pt x="1421" y="147141"/>
                    <a:pt x="134" y="151861"/>
                  </a:cubicBezTo>
                  <a:cubicBezTo>
                    <a:pt x="-796" y="155151"/>
                    <a:pt x="3352" y="157010"/>
                    <a:pt x="5640" y="154865"/>
                  </a:cubicBezTo>
                  <a:cubicBezTo>
                    <a:pt x="8572" y="152076"/>
                    <a:pt x="10431" y="148500"/>
                    <a:pt x="12648" y="145139"/>
                  </a:cubicBezTo>
                  <a:cubicBezTo>
                    <a:pt x="15080" y="141492"/>
                    <a:pt x="17511" y="137845"/>
                    <a:pt x="20085" y="134341"/>
                  </a:cubicBezTo>
                  <a:cubicBezTo>
                    <a:pt x="25163" y="127404"/>
                    <a:pt x="30598" y="120682"/>
                    <a:pt x="36247" y="114174"/>
                  </a:cubicBezTo>
                  <a:cubicBezTo>
                    <a:pt x="47332" y="101588"/>
                    <a:pt x="59417" y="89932"/>
                    <a:pt x="72289" y="79205"/>
                  </a:cubicBezTo>
                  <a:cubicBezTo>
                    <a:pt x="98606" y="57251"/>
                    <a:pt x="127997" y="40517"/>
                    <a:pt x="158533" y="25214"/>
                  </a:cubicBezTo>
                  <a:cubicBezTo>
                    <a:pt x="175982" y="16489"/>
                    <a:pt x="193788" y="8122"/>
                    <a:pt x="212167" y="1400"/>
                  </a:cubicBezTo>
                  <a:cubicBezTo>
                    <a:pt x="213025" y="1042"/>
                    <a:pt x="212667" y="-245"/>
                    <a:pt x="211809" y="41"/>
                  </a:cubicBezTo>
                  <a:lnTo>
                    <a:pt x="211809" y="4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5" name="任意多边形: 形状 634"/>
            <p:cNvSpPr/>
            <p:nvPr/>
          </p:nvSpPr>
          <p:spPr>
            <a:xfrm rot="5400000">
              <a:off x="5834452" y="589432"/>
              <a:ext cx="482047" cy="241375"/>
            </a:xfrm>
            <a:custGeom>
              <a:avLst/>
              <a:gdLst>
                <a:gd name="connsiteX0" fmla="*/ 1177 w 254000"/>
                <a:gd name="connsiteY0" fmla="*/ 111417 h 127185"/>
                <a:gd name="connsiteX1" fmla="*/ 62534 w 254000"/>
                <a:gd name="connsiteY1" fmla="*/ 21670 h 127185"/>
                <a:gd name="connsiteX2" fmla="*/ 175309 w 254000"/>
                <a:gd name="connsiteY2" fmla="*/ 15162 h 127185"/>
                <a:gd name="connsiteX3" fmla="*/ 251254 w 254000"/>
                <a:gd name="connsiteY3" fmla="*/ 17236 h 127185"/>
                <a:gd name="connsiteX4" fmla="*/ 247393 w 254000"/>
                <a:gd name="connsiteY4" fmla="*/ 10943 h 127185"/>
                <a:gd name="connsiteX5" fmla="*/ 204414 w 254000"/>
                <a:gd name="connsiteY5" fmla="*/ 52849 h 127185"/>
                <a:gd name="connsiteX6" fmla="*/ 167013 w 254000"/>
                <a:gd name="connsiteY6" fmla="*/ 87818 h 127185"/>
                <a:gd name="connsiteX7" fmla="*/ 125751 w 254000"/>
                <a:gd name="connsiteY7" fmla="*/ 113491 h 127185"/>
                <a:gd name="connsiteX8" fmla="*/ 72760 w 254000"/>
                <a:gd name="connsiteY8" fmla="*/ 117353 h 127185"/>
                <a:gd name="connsiteX9" fmla="*/ 10760 w 254000"/>
                <a:gd name="connsiteY9" fmla="*/ 100691 h 127185"/>
                <a:gd name="connsiteX10" fmla="*/ 8829 w 254000"/>
                <a:gd name="connsiteY10" fmla="*/ 108414 h 127185"/>
                <a:gd name="connsiteX11" fmla="*/ 66682 w 254000"/>
                <a:gd name="connsiteY11" fmla="*/ 124147 h 127185"/>
                <a:gd name="connsiteX12" fmla="*/ 120745 w 254000"/>
                <a:gd name="connsiteY12" fmla="*/ 123360 h 127185"/>
                <a:gd name="connsiteX13" fmla="*/ 202412 w 254000"/>
                <a:gd name="connsiteY13" fmla="*/ 65435 h 127185"/>
                <a:gd name="connsiteX14" fmla="*/ 252899 w 254000"/>
                <a:gd name="connsiteY14" fmla="*/ 16092 h 127185"/>
                <a:gd name="connsiteX15" fmla="*/ 249038 w 254000"/>
                <a:gd name="connsiteY15" fmla="*/ 9799 h 127185"/>
                <a:gd name="connsiteX16" fmla="*/ 116097 w 254000"/>
                <a:gd name="connsiteY16" fmla="*/ 2 h 127185"/>
                <a:gd name="connsiteX17" fmla="*/ 63321 w 254000"/>
                <a:gd name="connsiteY17" fmla="*/ 12659 h 127185"/>
                <a:gd name="connsiteX18" fmla="*/ 28423 w 254000"/>
                <a:gd name="connsiteY18" fmla="*/ 53278 h 127185"/>
                <a:gd name="connsiteX19" fmla="*/ 15980 w 254000"/>
                <a:gd name="connsiteY19" fmla="*/ 81740 h 127185"/>
                <a:gd name="connsiteX20" fmla="*/ 104 w 254000"/>
                <a:gd name="connsiteY20" fmla="*/ 110559 h 127185"/>
                <a:gd name="connsiteX21" fmla="*/ 1177 w 254000"/>
                <a:gd name="connsiteY21" fmla="*/ 111417 h 127185"/>
                <a:gd name="connsiteX22" fmla="*/ 1177 w 254000"/>
                <a:gd name="connsiteY22" fmla="*/ 111417 h 1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4000" h="127185">
                  <a:moveTo>
                    <a:pt x="1177" y="111417"/>
                  </a:moveTo>
                  <a:cubicBezTo>
                    <a:pt x="25420" y="84386"/>
                    <a:pt x="31498" y="43123"/>
                    <a:pt x="62534" y="21670"/>
                  </a:cubicBezTo>
                  <a:cubicBezTo>
                    <a:pt x="95501" y="-1143"/>
                    <a:pt x="138909" y="8583"/>
                    <a:pt x="175309" y="15162"/>
                  </a:cubicBezTo>
                  <a:cubicBezTo>
                    <a:pt x="200409" y="19739"/>
                    <a:pt x="226082" y="23243"/>
                    <a:pt x="251254" y="17236"/>
                  </a:cubicBezTo>
                  <a:cubicBezTo>
                    <a:pt x="249967" y="15162"/>
                    <a:pt x="248680" y="13088"/>
                    <a:pt x="247393" y="10943"/>
                  </a:cubicBezTo>
                  <a:cubicBezTo>
                    <a:pt x="233090" y="24888"/>
                    <a:pt x="218716" y="38904"/>
                    <a:pt x="204414" y="52849"/>
                  </a:cubicBezTo>
                  <a:cubicBezTo>
                    <a:pt x="192185" y="64792"/>
                    <a:pt x="180100" y="76877"/>
                    <a:pt x="167013" y="87818"/>
                  </a:cubicBezTo>
                  <a:cubicBezTo>
                    <a:pt x="154642" y="98188"/>
                    <a:pt x="140911" y="107699"/>
                    <a:pt x="125751" y="113491"/>
                  </a:cubicBezTo>
                  <a:cubicBezTo>
                    <a:pt x="108588" y="120070"/>
                    <a:pt x="90782" y="120714"/>
                    <a:pt x="72760" y="117353"/>
                  </a:cubicBezTo>
                  <a:cubicBezTo>
                    <a:pt x="51807" y="113420"/>
                    <a:pt x="31283" y="106554"/>
                    <a:pt x="10760" y="100691"/>
                  </a:cubicBezTo>
                  <a:cubicBezTo>
                    <a:pt x="5825" y="99260"/>
                    <a:pt x="3894" y="107055"/>
                    <a:pt x="8829" y="108414"/>
                  </a:cubicBezTo>
                  <a:cubicBezTo>
                    <a:pt x="27994" y="113849"/>
                    <a:pt x="47159" y="120070"/>
                    <a:pt x="66682" y="124147"/>
                  </a:cubicBezTo>
                  <a:cubicBezTo>
                    <a:pt x="84631" y="127937"/>
                    <a:pt x="103010" y="128723"/>
                    <a:pt x="120745" y="123360"/>
                  </a:cubicBezTo>
                  <a:cubicBezTo>
                    <a:pt x="153355" y="113634"/>
                    <a:pt x="178670" y="88605"/>
                    <a:pt x="202412" y="65435"/>
                  </a:cubicBezTo>
                  <a:cubicBezTo>
                    <a:pt x="219217" y="48987"/>
                    <a:pt x="236094" y="32540"/>
                    <a:pt x="252899" y="16092"/>
                  </a:cubicBezTo>
                  <a:cubicBezTo>
                    <a:pt x="255760" y="13303"/>
                    <a:pt x="252542" y="9012"/>
                    <a:pt x="249038" y="9799"/>
                  </a:cubicBezTo>
                  <a:cubicBezTo>
                    <a:pt x="204629" y="20454"/>
                    <a:pt x="160577" y="-213"/>
                    <a:pt x="116097" y="2"/>
                  </a:cubicBezTo>
                  <a:cubicBezTo>
                    <a:pt x="97861" y="73"/>
                    <a:pt x="79125" y="3220"/>
                    <a:pt x="63321" y="12659"/>
                  </a:cubicBezTo>
                  <a:cubicBezTo>
                    <a:pt x="47731" y="21884"/>
                    <a:pt x="36146" y="37116"/>
                    <a:pt x="28423" y="53278"/>
                  </a:cubicBezTo>
                  <a:cubicBezTo>
                    <a:pt x="23918" y="62575"/>
                    <a:pt x="20485" y="72372"/>
                    <a:pt x="15980" y="81740"/>
                  </a:cubicBezTo>
                  <a:cubicBezTo>
                    <a:pt x="11260" y="91609"/>
                    <a:pt x="6183" y="101477"/>
                    <a:pt x="104" y="110559"/>
                  </a:cubicBezTo>
                  <a:cubicBezTo>
                    <a:pt x="-325" y="111274"/>
                    <a:pt x="676" y="111989"/>
                    <a:pt x="1177" y="111417"/>
                  </a:cubicBezTo>
                  <a:lnTo>
                    <a:pt x="1177" y="11141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6" name="任意多边形: 形状 635"/>
            <p:cNvSpPr/>
            <p:nvPr/>
          </p:nvSpPr>
          <p:spPr>
            <a:xfrm rot="5400000">
              <a:off x="6429718" y="10755"/>
              <a:ext cx="263230" cy="554954"/>
            </a:xfrm>
            <a:custGeom>
              <a:avLst/>
              <a:gdLst>
                <a:gd name="connsiteX0" fmla="*/ 91027 w 138701"/>
                <a:gd name="connsiteY0" fmla="*/ 291856 h 292416"/>
                <a:gd name="connsiteX1" fmla="*/ 112338 w 138701"/>
                <a:gd name="connsiteY1" fmla="*/ 239581 h 292416"/>
                <a:gd name="connsiteX2" fmla="*/ 135650 w 138701"/>
                <a:gd name="connsiteY2" fmla="*/ 185876 h 292416"/>
                <a:gd name="connsiteX3" fmla="*/ 133863 w 138701"/>
                <a:gd name="connsiteY3" fmla="*/ 127379 h 292416"/>
                <a:gd name="connsiteX4" fmla="*/ 114411 w 138701"/>
                <a:gd name="connsiteY4" fmla="*/ 67952 h 292416"/>
                <a:gd name="connsiteX5" fmla="*/ 87809 w 138701"/>
                <a:gd name="connsiteY5" fmla="*/ 2733 h 292416"/>
                <a:gd name="connsiteX6" fmla="*/ 82159 w 138701"/>
                <a:gd name="connsiteY6" fmla="*/ 588 h 292416"/>
                <a:gd name="connsiteX7" fmla="*/ 4569 w 138701"/>
                <a:gd name="connsiteY7" fmla="*/ 108643 h 292416"/>
                <a:gd name="connsiteX8" fmla="*/ 27238 w 138701"/>
                <a:gd name="connsiteY8" fmla="*/ 238794 h 292416"/>
                <a:gd name="connsiteX9" fmla="*/ 81587 w 138701"/>
                <a:gd name="connsiteY9" fmla="*/ 291284 h 292416"/>
                <a:gd name="connsiteX10" fmla="*/ 85807 w 138701"/>
                <a:gd name="connsiteY10" fmla="*/ 283632 h 292416"/>
                <a:gd name="connsiteX11" fmla="*/ 12435 w 138701"/>
                <a:gd name="connsiteY11" fmla="*/ 182157 h 292416"/>
                <a:gd name="connsiteX12" fmla="*/ 35248 w 138701"/>
                <a:gd name="connsiteY12" fmla="*/ 58298 h 292416"/>
                <a:gd name="connsiteX13" fmla="*/ 86093 w 138701"/>
                <a:gd name="connsiteY13" fmla="*/ 7096 h 292416"/>
                <a:gd name="connsiteX14" fmla="*/ 80443 w 138701"/>
                <a:gd name="connsiteY14" fmla="*/ 4950 h 292416"/>
                <a:gd name="connsiteX15" fmla="*/ 124423 w 138701"/>
                <a:gd name="connsiteY15" fmla="*/ 121300 h 292416"/>
                <a:gd name="connsiteX16" fmla="*/ 131288 w 138701"/>
                <a:gd name="connsiteY16" fmla="*/ 152336 h 292416"/>
                <a:gd name="connsiteX17" fmla="*/ 129143 w 138701"/>
                <a:gd name="connsiteY17" fmla="*/ 182515 h 292416"/>
                <a:gd name="connsiteX18" fmla="*/ 107546 w 138701"/>
                <a:gd name="connsiteY18" fmla="*/ 237865 h 292416"/>
                <a:gd name="connsiteX19" fmla="*/ 89811 w 138701"/>
                <a:gd name="connsiteY19" fmla="*/ 291999 h 292416"/>
                <a:gd name="connsiteX20" fmla="*/ 91027 w 138701"/>
                <a:gd name="connsiteY20" fmla="*/ 291856 h 292416"/>
                <a:gd name="connsiteX21" fmla="*/ 91027 w 138701"/>
                <a:gd name="connsiteY21" fmla="*/ 291856 h 29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8701" h="292416">
                  <a:moveTo>
                    <a:pt x="91027" y="291856"/>
                  </a:moveTo>
                  <a:cubicBezTo>
                    <a:pt x="89740" y="271618"/>
                    <a:pt x="102612" y="256029"/>
                    <a:pt x="112338" y="239581"/>
                  </a:cubicBezTo>
                  <a:cubicBezTo>
                    <a:pt x="122206" y="222847"/>
                    <a:pt x="130788" y="204755"/>
                    <a:pt x="135650" y="185876"/>
                  </a:cubicBezTo>
                  <a:cubicBezTo>
                    <a:pt x="140728" y="166067"/>
                    <a:pt x="139012" y="146973"/>
                    <a:pt x="133863" y="127379"/>
                  </a:cubicBezTo>
                  <a:cubicBezTo>
                    <a:pt x="128499" y="107212"/>
                    <a:pt x="121777" y="87475"/>
                    <a:pt x="114411" y="67952"/>
                  </a:cubicBezTo>
                  <a:cubicBezTo>
                    <a:pt x="106116" y="45998"/>
                    <a:pt x="96962" y="24401"/>
                    <a:pt x="87809" y="2733"/>
                  </a:cubicBezTo>
                  <a:cubicBezTo>
                    <a:pt x="86879" y="516"/>
                    <a:pt x="84448" y="-842"/>
                    <a:pt x="82159" y="588"/>
                  </a:cubicBezTo>
                  <a:cubicBezTo>
                    <a:pt x="43615" y="25188"/>
                    <a:pt x="15367" y="64162"/>
                    <a:pt x="4569" y="108643"/>
                  </a:cubicBezTo>
                  <a:cubicBezTo>
                    <a:pt x="-6229" y="153051"/>
                    <a:pt x="2424" y="200464"/>
                    <a:pt x="27238" y="238794"/>
                  </a:cubicBezTo>
                  <a:cubicBezTo>
                    <a:pt x="41040" y="260176"/>
                    <a:pt x="59633" y="278341"/>
                    <a:pt x="81587" y="291284"/>
                  </a:cubicBezTo>
                  <a:cubicBezTo>
                    <a:pt x="86450" y="294145"/>
                    <a:pt x="90598" y="286493"/>
                    <a:pt x="85807" y="283632"/>
                  </a:cubicBezTo>
                  <a:cubicBezTo>
                    <a:pt x="48620" y="261750"/>
                    <a:pt x="22232" y="223991"/>
                    <a:pt x="12435" y="182157"/>
                  </a:cubicBezTo>
                  <a:cubicBezTo>
                    <a:pt x="2495" y="139679"/>
                    <a:pt x="11863" y="94841"/>
                    <a:pt x="35248" y="58298"/>
                  </a:cubicBezTo>
                  <a:cubicBezTo>
                    <a:pt x="48334" y="37917"/>
                    <a:pt x="65712" y="20111"/>
                    <a:pt x="86093" y="7096"/>
                  </a:cubicBezTo>
                  <a:cubicBezTo>
                    <a:pt x="84233" y="6380"/>
                    <a:pt x="82374" y="5665"/>
                    <a:pt x="80443" y="4950"/>
                  </a:cubicBezTo>
                  <a:cubicBezTo>
                    <a:pt x="96676" y="43066"/>
                    <a:pt x="112981" y="81396"/>
                    <a:pt x="124423" y="121300"/>
                  </a:cubicBezTo>
                  <a:cubicBezTo>
                    <a:pt x="127355" y="131455"/>
                    <a:pt x="130216" y="141824"/>
                    <a:pt x="131288" y="152336"/>
                  </a:cubicBezTo>
                  <a:cubicBezTo>
                    <a:pt x="132361" y="162491"/>
                    <a:pt x="131360" y="172574"/>
                    <a:pt x="129143" y="182515"/>
                  </a:cubicBezTo>
                  <a:cubicBezTo>
                    <a:pt x="124781" y="201823"/>
                    <a:pt x="117272" y="220630"/>
                    <a:pt x="107546" y="237865"/>
                  </a:cubicBezTo>
                  <a:cubicBezTo>
                    <a:pt x="98607" y="253740"/>
                    <a:pt x="83518" y="272691"/>
                    <a:pt x="89811" y="291999"/>
                  </a:cubicBezTo>
                  <a:cubicBezTo>
                    <a:pt x="90026" y="292643"/>
                    <a:pt x="91027" y="292500"/>
                    <a:pt x="91027" y="291856"/>
                  </a:cubicBezTo>
                  <a:lnTo>
                    <a:pt x="91027" y="29185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7" name="任意多边形: 形状 636"/>
            <p:cNvSpPr/>
            <p:nvPr/>
          </p:nvSpPr>
          <p:spPr>
            <a:xfrm rot="5400000">
              <a:off x="5984852" y="69849"/>
              <a:ext cx="272899" cy="308427"/>
            </a:xfrm>
            <a:custGeom>
              <a:avLst/>
              <a:gdLst>
                <a:gd name="connsiteX0" fmla="*/ 238 w 143796"/>
                <a:gd name="connsiteY0" fmla="*/ 1266 h 162516"/>
                <a:gd name="connsiteX1" fmla="*/ 32133 w 143796"/>
                <a:gd name="connsiteY1" fmla="*/ 28584 h 162516"/>
                <a:gd name="connsiteX2" fmla="*/ 64456 w 143796"/>
                <a:gd name="connsiteY2" fmla="*/ 55830 h 162516"/>
                <a:gd name="connsiteX3" fmla="*/ 120379 w 143796"/>
                <a:gd name="connsiteY3" fmla="*/ 119118 h 162516"/>
                <a:gd name="connsiteX4" fmla="*/ 131963 w 143796"/>
                <a:gd name="connsiteY4" fmla="*/ 139785 h 162516"/>
                <a:gd name="connsiteX5" fmla="*/ 135110 w 143796"/>
                <a:gd name="connsiteY5" fmla="*/ 151227 h 162516"/>
                <a:gd name="connsiteX6" fmla="*/ 137398 w 143796"/>
                <a:gd name="connsiteY6" fmla="*/ 161310 h 162516"/>
                <a:gd name="connsiteX7" fmla="*/ 141475 w 143796"/>
                <a:gd name="connsiteY7" fmla="*/ 161739 h 162516"/>
                <a:gd name="connsiteX8" fmla="*/ 141975 w 143796"/>
                <a:gd name="connsiteY8" fmla="*/ 143646 h 162516"/>
                <a:gd name="connsiteX9" fmla="*/ 133108 w 143796"/>
                <a:gd name="connsiteY9" fmla="*/ 124124 h 162516"/>
                <a:gd name="connsiteX10" fmla="*/ 107506 w 143796"/>
                <a:gd name="connsiteY10" fmla="*/ 88296 h 162516"/>
                <a:gd name="connsiteX11" fmla="*/ 42216 w 143796"/>
                <a:gd name="connsiteY11" fmla="*/ 27654 h 162516"/>
                <a:gd name="connsiteX12" fmla="*/ 1097 w 143796"/>
                <a:gd name="connsiteY12" fmla="*/ 50 h 162516"/>
                <a:gd name="connsiteX13" fmla="*/ 238 w 143796"/>
                <a:gd name="connsiteY13" fmla="*/ 1266 h 162516"/>
                <a:gd name="connsiteX14" fmla="*/ 238 w 143796"/>
                <a:gd name="connsiteY14" fmla="*/ 1266 h 16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796" h="162516">
                  <a:moveTo>
                    <a:pt x="238" y="1266"/>
                  </a:moveTo>
                  <a:cubicBezTo>
                    <a:pt x="11037" y="10205"/>
                    <a:pt x="21334" y="19716"/>
                    <a:pt x="32133" y="28584"/>
                  </a:cubicBezTo>
                  <a:cubicBezTo>
                    <a:pt x="43003" y="37523"/>
                    <a:pt x="53944" y="46462"/>
                    <a:pt x="64456" y="55830"/>
                  </a:cubicBezTo>
                  <a:cubicBezTo>
                    <a:pt x="85481" y="74637"/>
                    <a:pt x="105075" y="95305"/>
                    <a:pt x="120379" y="119118"/>
                  </a:cubicBezTo>
                  <a:cubicBezTo>
                    <a:pt x="124598" y="125697"/>
                    <a:pt x="129032" y="132562"/>
                    <a:pt x="131963" y="139785"/>
                  </a:cubicBezTo>
                  <a:cubicBezTo>
                    <a:pt x="133465" y="143432"/>
                    <a:pt x="134538" y="147365"/>
                    <a:pt x="135110" y="151227"/>
                  </a:cubicBezTo>
                  <a:cubicBezTo>
                    <a:pt x="135682" y="154802"/>
                    <a:pt x="135468" y="158163"/>
                    <a:pt x="137398" y="161310"/>
                  </a:cubicBezTo>
                  <a:cubicBezTo>
                    <a:pt x="138185" y="162597"/>
                    <a:pt x="140402" y="163026"/>
                    <a:pt x="141475" y="161739"/>
                  </a:cubicBezTo>
                  <a:cubicBezTo>
                    <a:pt x="145408" y="156733"/>
                    <a:pt x="143477" y="149368"/>
                    <a:pt x="141975" y="143646"/>
                  </a:cubicBezTo>
                  <a:cubicBezTo>
                    <a:pt x="140116" y="136638"/>
                    <a:pt x="136755" y="130345"/>
                    <a:pt x="133108" y="124124"/>
                  </a:cubicBezTo>
                  <a:cubicBezTo>
                    <a:pt x="125670" y="111395"/>
                    <a:pt x="116946" y="99524"/>
                    <a:pt x="107506" y="88296"/>
                  </a:cubicBezTo>
                  <a:cubicBezTo>
                    <a:pt x="88270" y="65555"/>
                    <a:pt x="65743" y="45818"/>
                    <a:pt x="42216" y="27654"/>
                  </a:cubicBezTo>
                  <a:cubicBezTo>
                    <a:pt x="29129" y="17571"/>
                    <a:pt x="14898" y="9204"/>
                    <a:pt x="1097" y="50"/>
                  </a:cubicBezTo>
                  <a:cubicBezTo>
                    <a:pt x="381" y="-236"/>
                    <a:pt x="-405" y="766"/>
                    <a:pt x="238" y="1266"/>
                  </a:cubicBezTo>
                  <a:lnTo>
                    <a:pt x="238" y="126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8" name="任意多边形: 形状 637"/>
            <p:cNvSpPr/>
            <p:nvPr/>
          </p:nvSpPr>
          <p:spPr>
            <a:xfrm rot="5400000">
              <a:off x="6111858" y="-34793"/>
              <a:ext cx="299236" cy="368824"/>
            </a:xfrm>
            <a:custGeom>
              <a:avLst/>
              <a:gdLst>
                <a:gd name="connsiteX0" fmla="*/ 0 w 299236"/>
                <a:gd name="connsiteY0" fmla="*/ 18698 h 368824"/>
                <a:gd name="connsiteX1" fmla="*/ 0 w 299236"/>
                <a:gd name="connsiteY1" fmla="*/ 0 h 368824"/>
                <a:gd name="connsiteX2" fmla="*/ 60787 w 299236"/>
                <a:gd name="connsiteY2" fmla="*/ 37061 h 368824"/>
                <a:gd name="connsiteX3" fmla="*/ 169768 w 299236"/>
                <a:gd name="connsiteY3" fmla="*/ 84699 h 368824"/>
                <a:gd name="connsiteX4" fmla="*/ 251469 w 299236"/>
                <a:gd name="connsiteY4" fmla="*/ 151878 h 368824"/>
                <a:gd name="connsiteX5" fmla="*/ 291505 w 299236"/>
                <a:gd name="connsiteY5" fmla="*/ 339712 h 368824"/>
                <a:gd name="connsiteX6" fmla="*/ 286637 w 299236"/>
                <a:gd name="connsiteY6" fmla="*/ 342697 h 368824"/>
                <a:gd name="connsiteX7" fmla="*/ 283996 w 299236"/>
                <a:gd name="connsiteY7" fmla="*/ 338699 h 368824"/>
                <a:gd name="connsiteX8" fmla="*/ 283523 w 299236"/>
                <a:gd name="connsiteY8" fmla="*/ 337221 h 368824"/>
                <a:gd name="connsiteX9" fmla="*/ 285365 w 299236"/>
                <a:gd name="connsiteY9" fmla="*/ 282523 h 368824"/>
                <a:gd name="connsiteX10" fmla="*/ 275628 w 299236"/>
                <a:gd name="connsiteY10" fmla="*/ 228015 h 368824"/>
                <a:gd name="connsiteX11" fmla="*/ 226769 w 299236"/>
                <a:gd name="connsiteY11" fmla="*/ 143463 h 368824"/>
                <a:gd name="connsiteX12" fmla="*/ 136518 w 299236"/>
                <a:gd name="connsiteY12" fmla="*/ 84291 h 368824"/>
                <a:gd name="connsiteX13" fmla="*/ 29437 w 299236"/>
                <a:gd name="connsiteY13" fmla="*/ 37333 h 368824"/>
                <a:gd name="connsiteX14" fmla="*/ 0 w 299236"/>
                <a:gd name="connsiteY14" fmla="*/ 252262 h 368824"/>
                <a:gd name="connsiteX15" fmla="*/ 0 w 299236"/>
                <a:gd name="connsiteY15" fmla="*/ 224552 h 368824"/>
                <a:gd name="connsiteX16" fmla="*/ 25704 w 299236"/>
                <a:gd name="connsiteY16" fmla="*/ 261958 h 368824"/>
                <a:gd name="connsiteX17" fmla="*/ 66217 w 299236"/>
                <a:gd name="connsiteY17" fmla="*/ 300624 h 368824"/>
                <a:gd name="connsiteX18" fmla="*/ 173432 w 299236"/>
                <a:gd name="connsiteY18" fmla="*/ 346496 h 368824"/>
                <a:gd name="connsiteX19" fmla="*/ 231113 w 299236"/>
                <a:gd name="connsiteY19" fmla="*/ 351655 h 368824"/>
                <a:gd name="connsiteX20" fmla="*/ 270741 w 299236"/>
                <a:gd name="connsiteY20" fmla="*/ 335367 h 368824"/>
                <a:gd name="connsiteX21" fmla="*/ 281904 w 299236"/>
                <a:gd name="connsiteY21" fmla="*/ 332161 h 368824"/>
                <a:gd name="connsiteX22" fmla="*/ 283523 w 299236"/>
                <a:gd name="connsiteY22" fmla="*/ 337221 h 368824"/>
                <a:gd name="connsiteX23" fmla="*/ 283498 w 299236"/>
                <a:gd name="connsiteY23" fmla="*/ 337947 h 368824"/>
                <a:gd name="connsiteX24" fmla="*/ 283996 w 299236"/>
                <a:gd name="connsiteY24" fmla="*/ 338699 h 368824"/>
                <a:gd name="connsiteX25" fmla="*/ 285535 w 299236"/>
                <a:gd name="connsiteY25" fmla="*/ 343511 h 368824"/>
                <a:gd name="connsiteX26" fmla="*/ 238440 w 299236"/>
                <a:gd name="connsiteY26" fmla="*/ 368348 h 368824"/>
                <a:gd name="connsiteX27" fmla="*/ 169361 w 299236"/>
                <a:gd name="connsiteY27" fmla="*/ 362783 h 368824"/>
                <a:gd name="connsiteX28" fmla="*/ 56308 w 299236"/>
                <a:gd name="connsiteY28" fmla="*/ 312975 h 368824"/>
                <a:gd name="connsiteX29" fmla="*/ 14101 w 299236"/>
                <a:gd name="connsiteY29" fmla="*/ 272616 h 368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9236" h="368824">
                  <a:moveTo>
                    <a:pt x="0" y="18698"/>
                  </a:moveTo>
                  <a:lnTo>
                    <a:pt x="0" y="0"/>
                  </a:lnTo>
                  <a:lnTo>
                    <a:pt x="60787" y="37061"/>
                  </a:lnTo>
                  <a:cubicBezTo>
                    <a:pt x="96753" y="53889"/>
                    <a:pt x="134481" y="66512"/>
                    <a:pt x="169768" y="84699"/>
                  </a:cubicBezTo>
                  <a:cubicBezTo>
                    <a:pt x="201662" y="101255"/>
                    <a:pt x="229619" y="123107"/>
                    <a:pt x="251469" y="151878"/>
                  </a:cubicBezTo>
                  <a:cubicBezTo>
                    <a:pt x="290148" y="202907"/>
                    <a:pt x="311728" y="277281"/>
                    <a:pt x="291505" y="339712"/>
                  </a:cubicBezTo>
                  <a:cubicBezTo>
                    <a:pt x="290691" y="342358"/>
                    <a:pt x="288520" y="343172"/>
                    <a:pt x="286637" y="342697"/>
                  </a:cubicBezTo>
                  <a:lnTo>
                    <a:pt x="283996" y="338699"/>
                  </a:lnTo>
                  <a:lnTo>
                    <a:pt x="283523" y="337221"/>
                  </a:lnTo>
                  <a:lnTo>
                    <a:pt x="285365" y="282523"/>
                  </a:lnTo>
                  <a:cubicBezTo>
                    <a:pt x="284279" y="264150"/>
                    <a:pt x="281260" y="245930"/>
                    <a:pt x="275628" y="228015"/>
                  </a:cubicBezTo>
                  <a:cubicBezTo>
                    <a:pt x="265856" y="196665"/>
                    <a:pt x="249163" y="167349"/>
                    <a:pt x="226769" y="143463"/>
                  </a:cubicBezTo>
                  <a:cubicBezTo>
                    <a:pt x="201662" y="116592"/>
                    <a:pt x="169904" y="98813"/>
                    <a:pt x="136518" y="84291"/>
                  </a:cubicBezTo>
                  <a:cubicBezTo>
                    <a:pt x="100689" y="68548"/>
                    <a:pt x="64180" y="55248"/>
                    <a:pt x="29437" y="37333"/>
                  </a:cubicBezTo>
                  <a:close/>
                  <a:moveTo>
                    <a:pt x="0" y="252262"/>
                  </a:moveTo>
                  <a:lnTo>
                    <a:pt x="0" y="224552"/>
                  </a:lnTo>
                  <a:lnTo>
                    <a:pt x="25704" y="261958"/>
                  </a:lnTo>
                  <a:cubicBezTo>
                    <a:pt x="37681" y="276178"/>
                    <a:pt x="51152" y="289190"/>
                    <a:pt x="66217" y="300624"/>
                  </a:cubicBezTo>
                  <a:cubicBezTo>
                    <a:pt x="97567" y="324510"/>
                    <a:pt x="134889" y="339303"/>
                    <a:pt x="173432" y="346496"/>
                  </a:cubicBezTo>
                  <a:cubicBezTo>
                    <a:pt x="192433" y="350026"/>
                    <a:pt x="211840" y="351926"/>
                    <a:pt x="231113" y="351655"/>
                  </a:cubicBezTo>
                  <a:cubicBezTo>
                    <a:pt x="245362" y="351383"/>
                    <a:pt x="263412" y="349483"/>
                    <a:pt x="270741" y="335367"/>
                  </a:cubicBezTo>
                  <a:cubicBezTo>
                    <a:pt x="273252" y="330481"/>
                    <a:pt x="278206" y="330108"/>
                    <a:pt x="281904" y="332161"/>
                  </a:cubicBezTo>
                  <a:lnTo>
                    <a:pt x="283523" y="337221"/>
                  </a:lnTo>
                  <a:lnTo>
                    <a:pt x="283498" y="337947"/>
                  </a:lnTo>
                  <a:lnTo>
                    <a:pt x="283996" y="338699"/>
                  </a:lnTo>
                  <a:lnTo>
                    <a:pt x="285535" y="343511"/>
                  </a:lnTo>
                  <a:cubicBezTo>
                    <a:pt x="276442" y="361155"/>
                    <a:pt x="256898" y="366991"/>
                    <a:pt x="238440" y="368348"/>
                  </a:cubicBezTo>
                  <a:cubicBezTo>
                    <a:pt x="215640" y="369976"/>
                    <a:pt x="191754" y="367262"/>
                    <a:pt x="169361" y="362783"/>
                  </a:cubicBezTo>
                  <a:cubicBezTo>
                    <a:pt x="128646" y="354775"/>
                    <a:pt x="89560" y="338083"/>
                    <a:pt x="56308" y="312975"/>
                  </a:cubicBezTo>
                  <a:cubicBezTo>
                    <a:pt x="40769" y="301168"/>
                    <a:pt x="26688" y="287528"/>
                    <a:pt x="14101" y="27261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9" name="任意多边形: 形状 638"/>
            <p:cNvSpPr/>
            <p:nvPr/>
          </p:nvSpPr>
          <p:spPr>
            <a:xfrm rot="5400000">
              <a:off x="6143364" y="6143091"/>
              <a:ext cx="413158" cy="371616"/>
            </a:xfrm>
            <a:custGeom>
              <a:avLst/>
              <a:gdLst>
                <a:gd name="connsiteX0" fmla="*/ 217702 w 217701"/>
                <a:gd name="connsiteY0" fmla="*/ 184358 h 195812"/>
                <a:gd name="connsiteX1" fmla="*/ 163996 w 217701"/>
                <a:gd name="connsiteY1" fmla="*/ 69653 h 195812"/>
                <a:gd name="connsiteX2" fmla="*/ 2164 w 217701"/>
                <a:gd name="connsiteY2" fmla="*/ 0 h 195812"/>
                <a:gd name="connsiteX3" fmla="*/ 62592 w 217701"/>
                <a:gd name="connsiteY3" fmla="*/ 159472 h 195812"/>
                <a:gd name="connsiteX4" fmla="*/ 217702 w 217701"/>
                <a:gd name="connsiteY4" fmla="*/ 184358 h 19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701" h="195812">
                  <a:moveTo>
                    <a:pt x="217702" y="184358"/>
                  </a:moveTo>
                  <a:cubicBezTo>
                    <a:pt x="191457" y="134157"/>
                    <a:pt x="199538" y="92823"/>
                    <a:pt x="163996" y="69653"/>
                  </a:cubicBezTo>
                  <a:cubicBezTo>
                    <a:pt x="128455" y="46483"/>
                    <a:pt x="2164" y="0"/>
                    <a:pt x="2164" y="0"/>
                  </a:cubicBezTo>
                  <a:cubicBezTo>
                    <a:pt x="2164" y="0"/>
                    <a:pt x="-17644" y="96327"/>
                    <a:pt x="62592" y="159472"/>
                  </a:cubicBezTo>
                  <a:cubicBezTo>
                    <a:pt x="142829" y="222545"/>
                    <a:pt x="217702" y="184358"/>
                    <a:pt x="217702" y="184358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0" name="任意多边形: 形状 639"/>
            <p:cNvSpPr/>
            <p:nvPr/>
          </p:nvSpPr>
          <p:spPr>
            <a:xfrm rot="5400000">
              <a:off x="5756977" y="6283416"/>
              <a:ext cx="502153" cy="248981"/>
            </a:xfrm>
            <a:custGeom>
              <a:avLst/>
              <a:gdLst>
                <a:gd name="connsiteX0" fmla="*/ 0 w 264594"/>
                <a:gd name="connsiteY0" fmla="*/ 58929 h 131193"/>
                <a:gd name="connsiteX1" fmla="*/ 174203 w 264594"/>
                <a:gd name="connsiteY1" fmla="*/ 790 h 131193"/>
                <a:gd name="connsiteX2" fmla="*/ 264594 w 264594"/>
                <a:gd name="connsiteY2" fmla="*/ 46772 h 131193"/>
                <a:gd name="connsiteX3" fmla="*/ 138376 w 264594"/>
                <a:gd name="connsiteY3" fmla="*/ 129440 h 131193"/>
                <a:gd name="connsiteX4" fmla="*/ 0 w 264594"/>
                <a:gd name="connsiteY4" fmla="*/ 58929 h 13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594" h="131193">
                  <a:moveTo>
                    <a:pt x="0" y="58929"/>
                  </a:moveTo>
                  <a:cubicBezTo>
                    <a:pt x="42692" y="48059"/>
                    <a:pt x="134800" y="-7219"/>
                    <a:pt x="174203" y="790"/>
                  </a:cubicBezTo>
                  <a:cubicBezTo>
                    <a:pt x="213606" y="8799"/>
                    <a:pt x="248933" y="14377"/>
                    <a:pt x="264594" y="46772"/>
                  </a:cubicBezTo>
                  <a:cubicBezTo>
                    <a:pt x="249791" y="117641"/>
                    <a:pt x="183071" y="137735"/>
                    <a:pt x="138376" y="129440"/>
                  </a:cubicBezTo>
                  <a:cubicBezTo>
                    <a:pt x="93609" y="121073"/>
                    <a:pt x="16662" y="96259"/>
                    <a:pt x="0" y="5892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1" name="任意多边形: 形状 640"/>
            <p:cNvSpPr/>
            <p:nvPr/>
          </p:nvSpPr>
          <p:spPr>
            <a:xfrm rot="5400000">
              <a:off x="6248065" y="6712682"/>
              <a:ext cx="48506" cy="242132"/>
            </a:xfrm>
            <a:custGeom>
              <a:avLst/>
              <a:gdLst>
                <a:gd name="connsiteX0" fmla="*/ 10 w 48506"/>
                <a:gd name="connsiteY0" fmla="*/ 106876 h 242132"/>
                <a:gd name="connsiteX1" fmla="*/ 3122 w 48506"/>
                <a:gd name="connsiteY1" fmla="*/ 76138 h 242132"/>
                <a:gd name="connsiteX2" fmla="*/ 45404 w 48506"/>
                <a:gd name="connsiteY2" fmla="*/ 3387 h 242132"/>
                <a:gd name="connsiteX3" fmla="*/ 48506 w 48506"/>
                <a:gd name="connsiteY3" fmla="*/ 0 h 242132"/>
                <a:gd name="connsiteX4" fmla="*/ 48506 w 48506"/>
                <a:gd name="connsiteY4" fmla="*/ 242132 h 242132"/>
                <a:gd name="connsiteX5" fmla="*/ 43200 w 48506"/>
                <a:gd name="connsiteY5" fmla="*/ 221471 h 242132"/>
                <a:gd name="connsiteX6" fmla="*/ 10 w 48506"/>
                <a:gd name="connsiteY6" fmla="*/ 106876 h 24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506" h="242132">
                  <a:moveTo>
                    <a:pt x="10" y="106876"/>
                  </a:moveTo>
                  <a:cubicBezTo>
                    <a:pt x="-106" y="97296"/>
                    <a:pt x="832" y="87097"/>
                    <a:pt x="3122" y="76138"/>
                  </a:cubicBezTo>
                  <a:cubicBezTo>
                    <a:pt x="7703" y="54219"/>
                    <a:pt x="23794" y="29222"/>
                    <a:pt x="45404" y="3387"/>
                  </a:cubicBezTo>
                  <a:lnTo>
                    <a:pt x="48506" y="0"/>
                  </a:lnTo>
                  <a:lnTo>
                    <a:pt x="48506" y="242132"/>
                  </a:lnTo>
                  <a:lnTo>
                    <a:pt x="43200" y="221471"/>
                  </a:lnTo>
                  <a:cubicBezTo>
                    <a:pt x="27487" y="187176"/>
                    <a:pt x="587" y="154776"/>
                    <a:pt x="10" y="106876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2" name="任意多边形: 形状 641"/>
            <p:cNvSpPr/>
            <p:nvPr/>
          </p:nvSpPr>
          <p:spPr>
            <a:xfrm rot="5400000">
              <a:off x="6201596" y="6111634"/>
              <a:ext cx="307372" cy="335205"/>
            </a:xfrm>
            <a:custGeom>
              <a:avLst/>
              <a:gdLst>
                <a:gd name="connsiteX0" fmla="*/ 3251 w 161960"/>
                <a:gd name="connsiteY0" fmla="*/ 2373 h 176626"/>
                <a:gd name="connsiteX1" fmla="*/ 33 w 161960"/>
                <a:gd name="connsiteY1" fmla="*/ 17891 h 176626"/>
                <a:gd name="connsiteX2" fmla="*/ 1535 w 161960"/>
                <a:gd name="connsiteY2" fmla="*/ 35340 h 176626"/>
                <a:gd name="connsiteX3" fmla="*/ 9330 w 161960"/>
                <a:gd name="connsiteY3" fmla="*/ 69880 h 176626"/>
                <a:gd name="connsiteX4" fmla="*/ 36361 w 161960"/>
                <a:gd name="connsiteY4" fmla="*/ 127447 h 176626"/>
                <a:gd name="connsiteX5" fmla="*/ 83273 w 161960"/>
                <a:gd name="connsiteY5" fmla="*/ 166135 h 176626"/>
                <a:gd name="connsiteX6" fmla="*/ 115811 w 161960"/>
                <a:gd name="connsiteY6" fmla="*/ 175503 h 176626"/>
                <a:gd name="connsiteX7" fmla="*/ 152712 w 161960"/>
                <a:gd name="connsiteY7" fmla="*/ 174502 h 176626"/>
                <a:gd name="connsiteX8" fmla="*/ 154857 w 161960"/>
                <a:gd name="connsiteY8" fmla="*/ 155337 h 176626"/>
                <a:gd name="connsiteX9" fmla="*/ 124250 w 161960"/>
                <a:gd name="connsiteY9" fmla="*/ 147614 h 176626"/>
                <a:gd name="connsiteX10" fmla="*/ 95931 w 161960"/>
                <a:gd name="connsiteY10" fmla="*/ 140320 h 176626"/>
                <a:gd name="connsiteX11" fmla="*/ 56814 w 161960"/>
                <a:gd name="connsiteY11" fmla="*/ 109069 h 176626"/>
                <a:gd name="connsiteX12" fmla="*/ 31284 w 161960"/>
                <a:gd name="connsiteY12" fmla="*/ 60155 h 176626"/>
                <a:gd name="connsiteX13" fmla="*/ 22345 w 161960"/>
                <a:gd name="connsiteY13" fmla="*/ 28975 h 176626"/>
                <a:gd name="connsiteX14" fmla="*/ 17983 w 161960"/>
                <a:gd name="connsiteY14" fmla="*/ 15388 h 176626"/>
                <a:gd name="connsiteX15" fmla="*/ 9115 w 161960"/>
                <a:gd name="connsiteY15" fmla="*/ 1443 h 176626"/>
                <a:gd name="connsiteX16" fmla="*/ 3251 w 161960"/>
                <a:gd name="connsiteY16" fmla="*/ 2373 h 176626"/>
                <a:gd name="connsiteX17" fmla="*/ 3251 w 161960"/>
                <a:gd name="connsiteY17" fmla="*/ 2373 h 176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960" h="176626">
                  <a:moveTo>
                    <a:pt x="3251" y="2373"/>
                  </a:moveTo>
                  <a:cubicBezTo>
                    <a:pt x="2036" y="7736"/>
                    <a:pt x="176" y="12313"/>
                    <a:pt x="33" y="17891"/>
                  </a:cubicBezTo>
                  <a:cubicBezTo>
                    <a:pt x="-181" y="23755"/>
                    <a:pt x="677" y="29547"/>
                    <a:pt x="1535" y="35340"/>
                  </a:cubicBezTo>
                  <a:cubicBezTo>
                    <a:pt x="3323" y="46996"/>
                    <a:pt x="6040" y="58582"/>
                    <a:pt x="9330" y="69880"/>
                  </a:cubicBezTo>
                  <a:cubicBezTo>
                    <a:pt x="15194" y="90190"/>
                    <a:pt x="23775" y="110285"/>
                    <a:pt x="36361" y="127447"/>
                  </a:cubicBezTo>
                  <a:cubicBezTo>
                    <a:pt x="48519" y="144038"/>
                    <a:pt x="64251" y="157912"/>
                    <a:pt x="83273" y="166135"/>
                  </a:cubicBezTo>
                  <a:cubicBezTo>
                    <a:pt x="93714" y="170641"/>
                    <a:pt x="104584" y="173716"/>
                    <a:pt x="115811" y="175503"/>
                  </a:cubicBezTo>
                  <a:cubicBezTo>
                    <a:pt x="128612" y="177577"/>
                    <a:pt x="140054" y="176505"/>
                    <a:pt x="152712" y="174502"/>
                  </a:cubicBezTo>
                  <a:cubicBezTo>
                    <a:pt x="163152" y="172858"/>
                    <a:pt x="165941" y="158770"/>
                    <a:pt x="154857" y="155337"/>
                  </a:cubicBezTo>
                  <a:cubicBezTo>
                    <a:pt x="144631" y="152191"/>
                    <a:pt x="134834" y="149330"/>
                    <a:pt x="124250" y="147614"/>
                  </a:cubicBezTo>
                  <a:cubicBezTo>
                    <a:pt x="114667" y="146041"/>
                    <a:pt x="104942" y="144110"/>
                    <a:pt x="95931" y="140320"/>
                  </a:cubicBezTo>
                  <a:cubicBezTo>
                    <a:pt x="80484" y="133740"/>
                    <a:pt x="67183" y="122156"/>
                    <a:pt x="56814" y="109069"/>
                  </a:cubicBezTo>
                  <a:cubicBezTo>
                    <a:pt x="45300" y="94552"/>
                    <a:pt x="37220" y="77675"/>
                    <a:pt x="31284" y="60155"/>
                  </a:cubicBezTo>
                  <a:cubicBezTo>
                    <a:pt x="27780" y="49928"/>
                    <a:pt x="25206" y="39416"/>
                    <a:pt x="22345" y="28975"/>
                  </a:cubicBezTo>
                  <a:cubicBezTo>
                    <a:pt x="21058" y="24399"/>
                    <a:pt x="19914" y="19750"/>
                    <a:pt x="17983" y="15388"/>
                  </a:cubicBezTo>
                  <a:cubicBezTo>
                    <a:pt x="15623" y="9953"/>
                    <a:pt x="12334" y="6306"/>
                    <a:pt x="9115" y="1443"/>
                  </a:cubicBezTo>
                  <a:cubicBezTo>
                    <a:pt x="7542" y="-774"/>
                    <a:pt x="3895" y="-416"/>
                    <a:pt x="3251" y="2373"/>
                  </a:cubicBezTo>
                  <a:lnTo>
                    <a:pt x="3251" y="237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3" name="任意多边形: 形状 642"/>
            <p:cNvSpPr/>
            <p:nvPr/>
          </p:nvSpPr>
          <p:spPr>
            <a:xfrm rot="5400000">
              <a:off x="5843300" y="6223761"/>
              <a:ext cx="323089" cy="238685"/>
            </a:xfrm>
            <a:custGeom>
              <a:avLst/>
              <a:gdLst>
                <a:gd name="connsiteX0" fmla="*/ 163891 w 170242"/>
                <a:gd name="connsiteY0" fmla="*/ 12192 h 125768"/>
                <a:gd name="connsiteX1" fmla="*/ 156525 w 170242"/>
                <a:gd name="connsiteY1" fmla="*/ 2966 h 125768"/>
                <a:gd name="connsiteX2" fmla="*/ 136287 w 170242"/>
                <a:gd name="connsiteY2" fmla="*/ 320 h 125768"/>
                <a:gd name="connsiteX3" fmla="*/ 92951 w 170242"/>
                <a:gd name="connsiteY3" fmla="*/ 13979 h 125768"/>
                <a:gd name="connsiteX4" fmla="*/ 53476 w 170242"/>
                <a:gd name="connsiteY4" fmla="*/ 34718 h 125768"/>
                <a:gd name="connsiteX5" fmla="*/ 9496 w 170242"/>
                <a:gd name="connsiteY5" fmla="*/ 51523 h 125768"/>
                <a:gd name="connsiteX6" fmla="*/ 6850 w 170242"/>
                <a:gd name="connsiteY6" fmla="*/ 76767 h 125768"/>
                <a:gd name="connsiteX7" fmla="*/ 88159 w 170242"/>
                <a:gd name="connsiteY7" fmla="*/ 114382 h 125768"/>
                <a:gd name="connsiteX8" fmla="*/ 129779 w 170242"/>
                <a:gd name="connsiteY8" fmla="*/ 124966 h 125768"/>
                <a:gd name="connsiteX9" fmla="*/ 169612 w 170242"/>
                <a:gd name="connsiteY9" fmla="*/ 111951 h 125768"/>
                <a:gd name="connsiteX10" fmla="*/ 167323 w 170242"/>
                <a:gd name="connsiteY10" fmla="*/ 104013 h 125768"/>
                <a:gd name="connsiteX11" fmla="*/ 131353 w 170242"/>
                <a:gd name="connsiteY11" fmla="*/ 96862 h 125768"/>
                <a:gd name="connsiteX12" fmla="*/ 92450 w 170242"/>
                <a:gd name="connsiteY12" fmla="*/ 86421 h 125768"/>
                <a:gd name="connsiteX13" fmla="*/ 20223 w 170242"/>
                <a:gd name="connsiteY13" fmla="*/ 52596 h 125768"/>
                <a:gd name="connsiteX14" fmla="*/ 17577 w 170242"/>
                <a:gd name="connsiteY14" fmla="*/ 77839 h 125768"/>
                <a:gd name="connsiteX15" fmla="*/ 99816 w 170242"/>
                <a:gd name="connsiteY15" fmla="*/ 40796 h 125768"/>
                <a:gd name="connsiteX16" fmla="*/ 137431 w 170242"/>
                <a:gd name="connsiteY16" fmla="*/ 23204 h 125768"/>
                <a:gd name="connsiteX17" fmla="*/ 157025 w 170242"/>
                <a:gd name="connsiteY17" fmla="*/ 18127 h 125768"/>
                <a:gd name="connsiteX18" fmla="*/ 163891 w 170242"/>
                <a:gd name="connsiteY18" fmla="*/ 12192 h 125768"/>
                <a:gd name="connsiteX19" fmla="*/ 163891 w 170242"/>
                <a:gd name="connsiteY19" fmla="*/ 12192 h 12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0242" h="125768">
                  <a:moveTo>
                    <a:pt x="163891" y="12192"/>
                  </a:moveTo>
                  <a:cubicBezTo>
                    <a:pt x="164105" y="8687"/>
                    <a:pt x="159314" y="4540"/>
                    <a:pt x="156525" y="2966"/>
                  </a:cubicBezTo>
                  <a:cubicBezTo>
                    <a:pt x="150732" y="-252"/>
                    <a:pt x="142651" y="-323"/>
                    <a:pt x="136287" y="320"/>
                  </a:cubicBezTo>
                  <a:cubicBezTo>
                    <a:pt x="120769" y="1822"/>
                    <a:pt x="106895" y="7114"/>
                    <a:pt x="92951" y="13979"/>
                  </a:cubicBezTo>
                  <a:cubicBezTo>
                    <a:pt x="79578" y="20559"/>
                    <a:pt x="67063" y="28568"/>
                    <a:pt x="53476" y="34718"/>
                  </a:cubicBezTo>
                  <a:cubicBezTo>
                    <a:pt x="39174" y="41154"/>
                    <a:pt x="24299" y="46303"/>
                    <a:pt x="9496" y="51523"/>
                  </a:cubicBezTo>
                  <a:cubicBezTo>
                    <a:pt x="-1874" y="55528"/>
                    <a:pt x="-3376" y="70474"/>
                    <a:pt x="6850" y="76767"/>
                  </a:cubicBezTo>
                  <a:cubicBezTo>
                    <a:pt x="32380" y="92428"/>
                    <a:pt x="59698" y="105014"/>
                    <a:pt x="88159" y="114382"/>
                  </a:cubicBezTo>
                  <a:cubicBezTo>
                    <a:pt x="101675" y="118816"/>
                    <a:pt x="115620" y="123035"/>
                    <a:pt x="129779" y="124966"/>
                  </a:cubicBezTo>
                  <a:cubicBezTo>
                    <a:pt x="142938" y="126825"/>
                    <a:pt x="163318" y="126539"/>
                    <a:pt x="169612" y="111951"/>
                  </a:cubicBezTo>
                  <a:cubicBezTo>
                    <a:pt x="170899" y="108947"/>
                    <a:pt x="170255" y="105729"/>
                    <a:pt x="167323" y="104013"/>
                  </a:cubicBezTo>
                  <a:cubicBezTo>
                    <a:pt x="156954" y="97720"/>
                    <a:pt x="143009" y="98936"/>
                    <a:pt x="131353" y="96862"/>
                  </a:cubicBezTo>
                  <a:cubicBezTo>
                    <a:pt x="118194" y="94502"/>
                    <a:pt x="105108" y="90640"/>
                    <a:pt x="92450" y="86421"/>
                  </a:cubicBezTo>
                  <a:cubicBezTo>
                    <a:pt x="67135" y="77983"/>
                    <a:pt x="43035" y="66469"/>
                    <a:pt x="20223" y="52596"/>
                  </a:cubicBezTo>
                  <a:cubicBezTo>
                    <a:pt x="19365" y="61034"/>
                    <a:pt x="18435" y="69401"/>
                    <a:pt x="17577" y="77839"/>
                  </a:cubicBezTo>
                  <a:cubicBezTo>
                    <a:pt x="46253" y="67613"/>
                    <a:pt x="73428" y="56028"/>
                    <a:pt x="99816" y="40796"/>
                  </a:cubicBezTo>
                  <a:cubicBezTo>
                    <a:pt x="111830" y="33860"/>
                    <a:pt x="123987" y="26995"/>
                    <a:pt x="137431" y="23204"/>
                  </a:cubicBezTo>
                  <a:cubicBezTo>
                    <a:pt x="143724" y="21417"/>
                    <a:pt x="151161" y="21131"/>
                    <a:pt x="157025" y="18127"/>
                  </a:cubicBezTo>
                  <a:cubicBezTo>
                    <a:pt x="158885" y="17269"/>
                    <a:pt x="163747" y="14981"/>
                    <a:pt x="163891" y="12192"/>
                  </a:cubicBezTo>
                  <a:lnTo>
                    <a:pt x="163891" y="1219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4" name="任意多边形: 形状 643"/>
            <p:cNvSpPr/>
            <p:nvPr/>
          </p:nvSpPr>
          <p:spPr>
            <a:xfrm rot="5400000">
              <a:off x="6276737" y="6744633"/>
              <a:ext cx="51884" cy="174850"/>
            </a:xfrm>
            <a:custGeom>
              <a:avLst/>
              <a:gdLst>
                <a:gd name="connsiteX0" fmla="*/ 426 w 51884"/>
                <a:gd name="connsiteY0" fmla="*/ 125516 h 174850"/>
                <a:gd name="connsiteX1" fmla="*/ 14234 w 51884"/>
                <a:gd name="connsiteY1" fmla="*/ 72450 h 174850"/>
                <a:gd name="connsiteX2" fmla="*/ 36323 w 51884"/>
                <a:gd name="connsiteY2" fmla="*/ 23236 h 174850"/>
                <a:gd name="connsiteX3" fmla="*/ 51884 w 51884"/>
                <a:gd name="connsiteY3" fmla="*/ 0 h 174850"/>
                <a:gd name="connsiteX4" fmla="*/ 51884 w 51884"/>
                <a:gd name="connsiteY4" fmla="*/ 128660 h 174850"/>
                <a:gd name="connsiteX5" fmla="*/ 50742 w 51884"/>
                <a:gd name="connsiteY5" fmla="*/ 133523 h 174850"/>
                <a:gd name="connsiteX6" fmla="*/ 29842 w 51884"/>
                <a:gd name="connsiteY6" fmla="*/ 173017 h 174850"/>
                <a:gd name="connsiteX7" fmla="*/ 17356 w 51884"/>
                <a:gd name="connsiteY7" fmla="*/ 173288 h 174850"/>
                <a:gd name="connsiteX8" fmla="*/ 426 w 51884"/>
                <a:gd name="connsiteY8" fmla="*/ 125516 h 17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84" h="174850">
                  <a:moveTo>
                    <a:pt x="426" y="125516"/>
                  </a:moveTo>
                  <a:cubicBezTo>
                    <a:pt x="2190" y="106685"/>
                    <a:pt x="9078" y="86972"/>
                    <a:pt x="14234" y="72450"/>
                  </a:cubicBezTo>
                  <a:cubicBezTo>
                    <a:pt x="20274" y="55349"/>
                    <a:pt x="27637" y="38928"/>
                    <a:pt x="36323" y="23236"/>
                  </a:cubicBezTo>
                  <a:lnTo>
                    <a:pt x="51884" y="0"/>
                  </a:lnTo>
                  <a:lnTo>
                    <a:pt x="51884" y="128660"/>
                  </a:lnTo>
                  <a:lnTo>
                    <a:pt x="50742" y="133523"/>
                  </a:lnTo>
                  <a:cubicBezTo>
                    <a:pt x="48437" y="148452"/>
                    <a:pt x="43415" y="164602"/>
                    <a:pt x="29842" y="173017"/>
                  </a:cubicBezTo>
                  <a:cubicBezTo>
                    <a:pt x="26450" y="175051"/>
                    <a:pt x="20886" y="175731"/>
                    <a:pt x="17356" y="173288"/>
                  </a:cubicBezTo>
                  <a:cubicBezTo>
                    <a:pt x="2020" y="162295"/>
                    <a:pt x="-1339" y="144347"/>
                    <a:pt x="426" y="125516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5" name="任意多边形: 形状 644"/>
            <p:cNvSpPr/>
            <p:nvPr/>
          </p:nvSpPr>
          <p:spPr>
            <a:xfrm rot="5400000">
              <a:off x="6148989" y="6281403"/>
              <a:ext cx="299277" cy="237376"/>
            </a:xfrm>
            <a:custGeom>
              <a:avLst/>
              <a:gdLst>
                <a:gd name="connsiteX0" fmla="*/ 12 w 157695"/>
                <a:gd name="connsiteY0" fmla="*/ 12038 h 125078"/>
                <a:gd name="connsiteX1" fmla="*/ 9451 w 157695"/>
                <a:gd name="connsiteY1" fmla="*/ 34922 h 125078"/>
                <a:gd name="connsiteX2" fmla="*/ 25899 w 157695"/>
                <a:gd name="connsiteY2" fmla="*/ 55088 h 125078"/>
                <a:gd name="connsiteX3" fmla="*/ 63300 w 157695"/>
                <a:gd name="connsiteY3" fmla="*/ 86768 h 125078"/>
                <a:gd name="connsiteX4" fmla="*/ 102632 w 157695"/>
                <a:gd name="connsiteY4" fmla="*/ 114014 h 125078"/>
                <a:gd name="connsiteX5" fmla="*/ 154192 w 157695"/>
                <a:gd name="connsiteY5" fmla="*/ 118376 h 125078"/>
                <a:gd name="connsiteX6" fmla="*/ 155837 w 157695"/>
                <a:gd name="connsiteY6" fmla="*/ 102500 h 125078"/>
                <a:gd name="connsiteX7" fmla="*/ 137744 w 157695"/>
                <a:gd name="connsiteY7" fmla="*/ 90415 h 125078"/>
                <a:gd name="connsiteX8" fmla="*/ 119008 w 157695"/>
                <a:gd name="connsiteY8" fmla="*/ 81977 h 125078"/>
                <a:gd name="connsiteX9" fmla="*/ 86041 w 157695"/>
                <a:gd name="connsiteY9" fmla="*/ 59593 h 125078"/>
                <a:gd name="connsiteX10" fmla="*/ 52215 w 157695"/>
                <a:gd name="connsiteY10" fmla="*/ 32848 h 125078"/>
                <a:gd name="connsiteX11" fmla="*/ 19320 w 157695"/>
                <a:gd name="connsiteY11" fmla="*/ 3528 h 125078"/>
                <a:gd name="connsiteX12" fmla="*/ 12 w 157695"/>
                <a:gd name="connsiteY12" fmla="*/ 12038 h 125078"/>
                <a:gd name="connsiteX13" fmla="*/ 12 w 157695"/>
                <a:gd name="connsiteY13" fmla="*/ 12038 h 12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695" h="125078">
                  <a:moveTo>
                    <a:pt x="12" y="12038"/>
                  </a:moveTo>
                  <a:cubicBezTo>
                    <a:pt x="-274" y="20834"/>
                    <a:pt x="4732" y="27985"/>
                    <a:pt x="9451" y="34922"/>
                  </a:cubicBezTo>
                  <a:cubicBezTo>
                    <a:pt x="14243" y="42073"/>
                    <a:pt x="19892" y="48938"/>
                    <a:pt x="25899" y="55088"/>
                  </a:cubicBezTo>
                  <a:cubicBezTo>
                    <a:pt x="37270" y="66744"/>
                    <a:pt x="50499" y="76756"/>
                    <a:pt x="63300" y="86768"/>
                  </a:cubicBezTo>
                  <a:cubicBezTo>
                    <a:pt x="75815" y="96565"/>
                    <a:pt x="88615" y="106434"/>
                    <a:pt x="102632" y="114014"/>
                  </a:cubicBezTo>
                  <a:cubicBezTo>
                    <a:pt x="116433" y="121451"/>
                    <a:pt x="141034" y="132249"/>
                    <a:pt x="154192" y="118376"/>
                  </a:cubicBezTo>
                  <a:cubicBezTo>
                    <a:pt x="158339" y="113942"/>
                    <a:pt x="158697" y="107578"/>
                    <a:pt x="155837" y="102500"/>
                  </a:cubicBezTo>
                  <a:cubicBezTo>
                    <a:pt x="152118" y="95778"/>
                    <a:pt x="144323" y="93132"/>
                    <a:pt x="137744" y="90415"/>
                  </a:cubicBezTo>
                  <a:cubicBezTo>
                    <a:pt x="131308" y="87697"/>
                    <a:pt x="125229" y="85338"/>
                    <a:pt x="119008" y="81977"/>
                  </a:cubicBezTo>
                  <a:cubicBezTo>
                    <a:pt x="107280" y="75612"/>
                    <a:pt x="96553" y="67746"/>
                    <a:pt x="86041" y="59593"/>
                  </a:cubicBezTo>
                  <a:cubicBezTo>
                    <a:pt x="74670" y="50797"/>
                    <a:pt x="63157" y="42144"/>
                    <a:pt x="52215" y="32848"/>
                  </a:cubicBezTo>
                  <a:cubicBezTo>
                    <a:pt x="41060" y="23408"/>
                    <a:pt x="28688" y="14827"/>
                    <a:pt x="19320" y="3528"/>
                  </a:cubicBezTo>
                  <a:cubicBezTo>
                    <a:pt x="12455" y="-4839"/>
                    <a:pt x="298" y="3170"/>
                    <a:pt x="12" y="12038"/>
                  </a:cubicBezTo>
                  <a:lnTo>
                    <a:pt x="12" y="1203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6" name="任意多边形: 形状 645"/>
            <p:cNvSpPr/>
            <p:nvPr/>
          </p:nvSpPr>
          <p:spPr>
            <a:xfrm rot="5400000">
              <a:off x="5878494" y="6469363"/>
              <a:ext cx="267320" cy="99546"/>
            </a:xfrm>
            <a:custGeom>
              <a:avLst/>
              <a:gdLst>
                <a:gd name="connsiteX0" fmla="*/ 4667 w 140856"/>
                <a:gd name="connsiteY0" fmla="*/ 41243 h 52453"/>
                <a:gd name="connsiteX1" fmla="*/ 65309 w 140856"/>
                <a:gd name="connsiteY1" fmla="*/ 48466 h 52453"/>
                <a:gd name="connsiteX2" fmla="*/ 72317 w 140856"/>
                <a:gd name="connsiteY2" fmla="*/ 46607 h 52453"/>
                <a:gd name="connsiteX3" fmla="*/ 75607 w 140856"/>
                <a:gd name="connsiteY3" fmla="*/ 46535 h 52453"/>
                <a:gd name="connsiteX4" fmla="*/ 75750 w 140856"/>
                <a:gd name="connsiteY4" fmla="*/ 46607 h 52453"/>
                <a:gd name="connsiteX5" fmla="*/ 81185 w 140856"/>
                <a:gd name="connsiteY5" fmla="*/ 47322 h 52453"/>
                <a:gd name="connsiteX6" fmla="*/ 88837 w 140856"/>
                <a:gd name="connsiteY6" fmla="*/ 47608 h 52453"/>
                <a:gd name="connsiteX7" fmla="*/ 115582 w 140856"/>
                <a:gd name="connsiteY7" fmla="*/ 38526 h 52453"/>
                <a:gd name="connsiteX8" fmla="*/ 117799 w 140856"/>
                <a:gd name="connsiteY8" fmla="*/ 37453 h 52453"/>
                <a:gd name="connsiteX9" fmla="*/ 117227 w 140856"/>
                <a:gd name="connsiteY9" fmla="*/ 37739 h 52453"/>
                <a:gd name="connsiteX10" fmla="*/ 122519 w 140856"/>
                <a:gd name="connsiteY10" fmla="*/ 35951 h 52453"/>
                <a:gd name="connsiteX11" fmla="*/ 123163 w 140856"/>
                <a:gd name="connsiteY11" fmla="*/ 35737 h 52453"/>
                <a:gd name="connsiteX12" fmla="*/ 127096 w 140856"/>
                <a:gd name="connsiteY12" fmla="*/ 35165 h 52453"/>
                <a:gd name="connsiteX13" fmla="*/ 137394 w 140856"/>
                <a:gd name="connsiteY13" fmla="*/ 28013 h 52453"/>
                <a:gd name="connsiteX14" fmla="*/ 138323 w 140856"/>
                <a:gd name="connsiteY14" fmla="*/ 8491 h 52453"/>
                <a:gd name="connsiteX15" fmla="*/ 115082 w 140856"/>
                <a:gd name="connsiteY15" fmla="*/ 553 h 52453"/>
                <a:gd name="connsiteX16" fmla="*/ 105285 w 140856"/>
                <a:gd name="connsiteY16" fmla="*/ 3556 h 52453"/>
                <a:gd name="connsiteX17" fmla="*/ 97990 w 140856"/>
                <a:gd name="connsiteY17" fmla="*/ 6846 h 52453"/>
                <a:gd name="connsiteX18" fmla="*/ 95702 w 140856"/>
                <a:gd name="connsiteY18" fmla="*/ 7919 h 52453"/>
                <a:gd name="connsiteX19" fmla="*/ 93342 w 140856"/>
                <a:gd name="connsiteY19" fmla="*/ 9063 h 52453"/>
                <a:gd name="connsiteX20" fmla="*/ 90124 w 140856"/>
                <a:gd name="connsiteY20" fmla="*/ 10207 h 52453"/>
                <a:gd name="connsiteX21" fmla="*/ 87120 w 140856"/>
                <a:gd name="connsiteY21" fmla="*/ 11208 h 52453"/>
                <a:gd name="connsiteX22" fmla="*/ 85619 w 140856"/>
                <a:gd name="connsiteY22" fmla="*/ 11280 h 52453"/>
                <a:gd name="connsiteX23" fmla="*/ 75679 w 140856"/>
                <a:gd name="connsiteY23" fmla="*/ 10064 h 52453"/>
                <a:gd name="connsiteX24" fmla="*/ 57729 w 140856"/>
                <a:gd name="connsiteY24" fmla="*/ 12924 h 52453"/>
                <a:gd name="connsiteX25" fmla="*/ 49791 w 140856"/>
                <a:gd name="connsiteY25" fmla="*/ 15284 h 52453"/>
                <a:gd name="connsiteX26" fmla="*/ 46788 w 140856"/>
                <a:gd name="connsiteY26" fmla="*/ 15928 h 52453"/>
                <a:gd name="connsiteX27" fmla="*/ 45500 w 140856"/>
                <a:gd name="connsiteY27" fmla="*/ 16143 h 52453"/>
                <a:gd name="connsiteX28" fmla="*/ 14393 w 140856"/>
                <a:gd name="connsiteY28" fmla="*/ 15856 h 52453"/>
                <a:gd name="connsiteX29" fmla="*/ 4667 w 140856"/>
                <a:gd name="connsiteY29" fmla="*/ 41243 h 52453"/>
                <a:gd name="connsiteX30" fmla="*/ 4667 w 140856"/>
                <a:gd name="connsiteY30" fmla="*/ 41243 h 5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0856" h="52453">
                  <a:moveTo>
                    <a:pt x="4667" y="41243"/>
                  </a:moveTo>
                  <a:cubicBezTo>
                    <a:pt x="20614" y="55689"/>
                    <a:pt x="45858" y="53901"/>
                    <a:pt x="65309" y="48466"/>
                  </a:cubicBezTo>
                  <a:cubicBezTo>
                    <a:pt x="67598" y="47822"/>
                    <a:pt x="69958" y="47036"/>
                    <a:pt x="72317" y="46607"/>
                  </a:cubicBezTo>
                  <a:cubicBezTo>
                    <a:pt x="70458" y="46964"/>
                    <a:pt x="74892" y="46535"/>
                    <a:pt x="75607" y="46535"/>
                  </a:cubicBezTo>
                  <a:cubicBezTo>
                    <a:pt x="75178" y="46535"/>
                    <a:pt x="73605" y="46392"/>
                    <a:pt x="75750" y="46607"/>
                  </a:cubicBezTo>
                  <a:cubicBezTo>
                    <a:pt x="77538" y="46821"/>
                    <a:pt x="79397" y="47107"/>
                    <a:pt x="81185" y="47322"/>
                  </a:cubicBezTo>
                  <a:cubicBezTo>
                    <a:pt x="83760" y="47608"/>
                    <a:pt x="86262" y="47822"/>
                    <a:pt x="88837" y="47608"/>
                  </a:cubicBezTo>
                  <a:cubicBezTo>
                    <a:pt x="98563" y="46678"/>
                    <a:pt x="106858" y="42673"/>
                    <a:pt x="115582" y="38526"/>
                  </a:cubicBezTo>
                  <a:cubicBezTo>
                    <a:pt x="116297" y="38168"/>
                    <a:pt x="117084" y="37811"/>
                    <a:pt x="117799" y="37453"/>
                  </a:cubicBezTo>
                  <a:cubicBezTo>
                    <a:pt x="117513" y="37596"/>
                    <a:pt x="115296" y="38454"/>
                    <a:pt x="117227" y="37739"/>
                  </a:cubicBezTo>
                  <a:cubicBezTo>
                    <a:pt x="118943" y="37096"/>
                    <a:pt x="120731" y="36523"/>
                    <a:pt x="122519" y="35951"/>
                  </a:cubicBezTo>
                  <a:cubicBezTo>
                    <a:pt x="122805" y="35880"/>
                    <a:pt x="125380" y="35308"/>
                    <a:pt x="123163" y="35737"/>
                  </a:cubicBezTo>
                  <a:cubicBezTo>
                    <a:pt x="119658" y="36452"/>
                    <a:pt x="127525" y="35022"/>
                    <a:pt x="127096" y="35165"/>
                  </a:cubicBezTo>
                  <a:cubicBezTo>
                    <a:pt x="131172" y="34021"/>
                    <a:pt x="134962" y="31303"/>
                    <a:pt x="137394" y="28013"/>
                  </a:cubicBezTo>
                  <a:cubicBezTo>
                    <a:pt x="141613" y="22293"/>
                    <a:pt x="142042" y="14569"/>
                    <a:pt x="138323" y="8491"/>
                  </a:cubicBezTo>
                  <a:cubicBezTo>
                    <a:pt x="133246" y="267"/>
                    <a:pt x="123735" y="-949"/>
                    <a:pt x="115082" y="553"/>
                  </a:cubicBezTo>
                  <a:cubicBezTo>
                    <a:pt x="111649" y="1125"/>
                    <a:pt x="108502" y="2198"/>
                    <a:pt x="105285" y="3556"/>
                  </a:cubicBezTo>
                  <a:cubicBezTo>
                    <a:pt x="102853" y="4629"/>
                    <a:pt x="100422" y="5702"/>
                    <a:pt x="97990" y="6846"/>
                  </a:cubicBezTo>
                  <a:cubicBezTo>
                    <a:pt x="97204" y="7204"/>
                    <a:pt x="96488" y="7561"/>
                    <a:pt x="95702" y="7919"/>
                  </a:cubicBezTo>
                  <a:cubicBezTo>
                    <a:pt x="95344" y="8062"/>
                    <a:pt x="91268" y="9921"/>
                    <a:pt x="93342" y="9063"/>
                  </a:cubicBezTo>
                  <a:cubicBezTo>
                    <a:pt x="94772" y="8491"/>
                    <a:pt x="90839" y="9992"/>
                    <a:pt x="90124" y="10207"/>
                  </a:cubicBezTo>
                  <a:cubicBezTo>
                    <a:pt x="89409" y="10422"/>
                    <a:pt x="85118" y="11494"/>
                    <a:pt x="87120" y="11208"/>
                  </a:cubicBezTo>
                  <a:cubicBezTo>
                    <a:pt x="90195" y="10708"/>
                    <a:pt x="82830" y="11065"/>
                    <a:pt x="85619" y="11280"/>
                  </a:cubicBezTo>
                  <a:cubicBezTo>
                    <a:pt x="82329" y="10994"/>
                    <a:pt x="79040" y="10279"/>
                    <a:pt x="75679" y="10064"/>
                  </a:cubicBezTo>
                  <a:cubicBezTo>
                    <a:pt x="69671" y="9778"/>
                    <a:pt x="63450" y="11208"/>
                    <a:pt x="57729" y="12924"/>
                  </a:cubicBezTo>
                  <a:cubicBezTo>
                    <a:pt x="55083" y="13711"/>
                    <a:pt x="52509" y="14641"/>
                    <a:pt x="49791" y="15284"/>
                  </a:cubicBezTo>
                  <a:cubicBezTo>
                    <a:pt x="48790" y="15499"/>
                    <a:pt x="47789" y="15785"/>
                    <a:pt x="46788" y="15928"/>
                  </a:cubicBezTo>
                  <a:cubicBezTo>
                    <a:pt x="43570" y="16572"/>
                    <a:pt x="48790" y="15714"/>
                    <a:pt x="45500" y="16143"/>
                  </a:cubicBezTo>
                  <a:cubicBezTo>
                    <a:pt x="33701" y="17644"/>
                    <a:pt x="25978" y="14641"/>
                    <a:pt x="14393" y="15856"/>
                  </a:cubicBezTo>
                  <a:cubicBezTo>
                    <a:pt x="2379" y="17072"/>
                    <a:pt x="-5488" y="32090"/>
                    <a:pt x="4667" y="41243"/>
                  </a:cubicBezTo>
                  <a:lnTo>
                    <a:pt x="4667" y="4124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7" name="任意多边形: 形状 646"/>
            <p:cNvSpPr/>
            <p:nvPr/>
          </p:nvSpPr>
          <p:spPr>
            <a:xfrm rot="5400000">
              <a:off x="6174697" y="6852135"/>
              <a:ext cx="1142" cy="10591"/>
            </a:xfrm>
            <a:custGeom>
              <a:avLst/>
              <a:gdLst>
                <a:gd name="connsiteX0" fmla="*/ 0 w 1142"/>
                <a:gd name="connsiteY0" fmla="*/ 7719 h 10591"/>
                <a:gd name="connsiteX1" fmla="*/ 1142 w 1142"/>
                <a:gd name="connsiteY1" fmla="*/ 0 h 10591"/>
                <a:gd name="connsiteX2" fmla="*/ 1142 w 1142"/>
                <a:gd name="connsiteY2" fmla="*/ 10591 h 10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10591">
                  <a:moveTo>
                    <a:pt x="0" y="7719"/>
                  </a:moveTo>
                  <a:lnTo>
                    <a:pt x="1142" y="0"/>
                  </a:lnTo>
                  <a:lnTo>
                    <a:pt x="1142" y="1059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8" name="任意多边形: 形状 647"/>
            <p:cNvSpPr/>
            <p:nvPr/>
          </p:nvSpPr>
          <p:spPr>
            <a:xfrm rot="5400000">
              <a:off x="5846945" y="6316186"/>
              <a:ext cx="618779" cy="464850"/>
            </a:xfrm>
            <a:custGeom>
              <a:avLst/>
              <a:gdLst>
                <a:gd name="connsiteX0" fmla="*/ 27635 w 618779"/>
                <a:gd name="connsiteY0" fmla="*/ 24419 h 464850"/>
                <a:gd name="connsiteX1" fmla="*/ 126681 w 618779"/>
                <a:gd name="connsiteY1" fmla="*/ 96875 h 464850"/>
                <a:gd name="connsiteX2" fmla="*/ 237765 w 618779"/>
                <a:gd name="connsiteY2" fmla="*/ 159865 h 464850"/>
                <a:gd name="connsiteX3" fmla="*/ 457627 w 618779"/>
                <a:gd name="connsiteY3" fmla="*/ 284994 h 464850"/>
                <a:gd name="connsiteX4" fmla="*/ 556039 w 618779"/>
                <a:gd name="connsiteY4" fmla="*/ 364152 h 464850"/>
                <a:gd name="connsiteX5" fmla="*/ 618779 w 618779"/>
                <a:gd name="connsiteY5" fmla="*/ 440258 h 464850"/>
                <a:gd name="connsiteX6" fmla="*/ 618779 w 618779"/>
                <a:gd name="connsiteY6" fmla="*/ 464850 h 464850"/>
                <a:gd name="connsiteX7" fmla="*/ 602573 w 618779"/>
                <a:gd name="connsiteY7" fmla="*/ 439441 h 464850"/>
                <a:gd name="connsiteX8" fmla="*/ 415148 w 618779"/>
                <a:gd name="connsiteY8" fmla="*/ 274139 h 464850"/>
                <a:gd name="connsiteX9" fmla="*/ 94726 w 618779"/>
                <a:gd name="connsiteY9" fmla="*/ 82007 h 464850"/>
                <a:gd name="connsiteX10" fmla="*/ 17250 w 618779"/>
                <a:gd name="connsiteY10" fmla="*/ 15504 h 464850"/>
                <a:gd name="connsiteX11" fmla="*/ 27635 w 618779"/>
                <a:gd name="connsiteY11" fmla="*/ 24419 h 464850"/>
                <a:gd name="connsiteX12" fmla="*/ 23740 w 618779"/>
                <a:gd name="connsiteY12" fmla="*/ 21569 h 464850"/>
                <a:gd name="connsiteX13" fmla="*/ 124 w 618779"/>
                <a:gd name="connsiteY13" fmla="*/ 803 h 464850"/>
                <a:gd name="connsiteX14" fmla="*/ 938 w 618779"/>
                <a:gd name="connsiteY14" fmla="*/ 260 h 464850"/>
                <a:gd name="connsiteX15" fmla="*/ 17250 w 618779"/>
                <a:gd name="connsiteY15" fmla="*/ 15504 h 46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8779" h="464850">
                  <a:moveTo>
                    <a:pt x="27635" y="24419"/>
                  </a:moveTo>
                  <a:lnTo>
                    <a:pt x="126681" y="96875"/>
                  </a:lnTo>
                  <a:cubicBezTo>
                    <a:pt x="162850" y="119319"/>
                    <a:pt x="200375" y="139711"/>
                    <a:pt x="237765" y="159865"/>
                  </a:cubicBezTo>
                  <a:cubicBezTo>
                    <a:pt x="312003" y="199765"/>
                    <a:pt x="387733" y="237630"/>
                    <a:pt x="457627" y="284994"/>
                  </a:cubicBezTo>
                  <a:cubicBezTo>
                    <a:pt x="492641" y="308745"/>
                    <a:pt x="525859" y="334939"/>
                    <a:pt x="556039" y="364152"/>
                  </a:cubicBezTo>
                  <a:lnTo>
                    <a:pt x="618779" y="440258"/>
                  </a:lnTo>
                  <a:lnTo>
                    <a:pt x="618779" y="464850"/>
                  </a:lnTo>
                  <a:lnTo>
                    <a:pt x="602573" y="439441"/>
                  </a:lnTo>
                  <a:cubicBezTo>
                    <a:pt x="552765" y="371448"/>
                    <a:pt x="485993" y="318652"/>
                    <a:pt x="415148" y="274139"/>
                  </a:cubicBezTo>
                  <a:cubicBezTo>
                    <a:pt x="310000" y="207976"/>
                    <a:pt x="195082" y="155174"/>
                    <a:pt x="94726" y="82007"/>
                  </a:cubicBezTo>
                  <a:close/>
                  <a:moveTo>
                    <a:pt x="17250" y="15504"/>
                  </a:moveTo>
                  <a:lnTo>
                    <a:pt x="27635" y="24419"/>
                  </a:lnTo>
                  <a:lnTo>
                    <a:pt x="23740" y="21569"/>
                  </a:lnTo>
                  <a:close/>
                  <a:moveTo>
                    <a:pt x="124" y="803"/>
                  </a:moveTo>
                  <a:cubicBezTo>
                    <a:pt x="-283" y="397"/>
                    <a:pt x="397" y="-418"/>
                    <a:pt x="938" y="260"/>
                  </a:cubicBezTo>
                  <a:lnTo>
                    <a:pt x="17250" y="1550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9" name="任意多边形: 形状 648"/>
            <p:cNvSpPr/>
            <p:nvPr/>
          </p:nvSpPr>
          <p:spPr>
            <a:xfrm rot="5400000">
              <a:off x="6245244" y="6690788"/>
              <a:ext cx="54319" cy="280107"/>
            </a:xfrm>
            <a:custGeom>
              <a:avLst/>
              <a:gdLst>
                <a:gd name="connsiteX0" fmla="*/ 978 w 54319"/>
                <a:gd name="connsiteY0" fmla="*/ 137197 h 280107"/>
                <a:gd name="connsiteX1" fmla="*/ 4862 w 54319"/>
                <a:gd name="connsiteY1" fmla="*/ 82995 h 280107"/>
                <a:gd name="connsiteX2" fmla="*/ 28511 w 54319"/>
                <a:gd name="connsiteY2" fmla="*/ 31813 h 280107"/>
                <a:gd name="connsiteX3" fmla="*/ 54319 w 54319"/>
                <a:gd name="connsiteY3" fmla="*/ 0 h 280107"/>
                <a:gd name="connsiteX4" fmla="*/ 54319 w 54319"/>
                <a:gd name="connsiteY4" fmla="*/ 21703 h 280107"/>
                <a:gd name="connsiteX5" fmla="*/ 36406 w 54319"/>
                <a:gd name="connsiteY5" fmla="*/ 44208 h 280107"/>
                <a:gd name="connsiteX6" fmla="*/ 15583 w 54319"/>
                <a:gd name="connsiteY6" fmla="*/ 96296 h 280107"/>
                <a:gd name="connsiteX7" fmla="*/ 53411 w 54319"/>
                <a:gd name="connsiteY7" fmla="*/ 255295 h 280107"/>
                <a:gd name="connsiteX8" fmla="*/ 54319 w 54319"/>
                <a:gd name="connsiteY8" fmla="*/ 258622 h 280107"/>
                <a:gd name="connsiteX9" fmla="*/ 54319 w 54319"/>
                <a:gd name="connsiteY9" fmla="*/ 280107 h 280107"/>
                <a:gd name="connsiteX10" fmla="*/ 41369 w 54319"/>
                <a:gd name="connsiteY10" fmla="*/ 246263 h 280107"/>
                <a:gd name="connsiteX11" fmla="*/ 14498 w 54319"/>
                <a:gd name="connsiteY11" fmla="*/ 190076 h 280107"/>
                <a:gd name="connsiteX12" fmla="*/ 978 w 54319"/>
                <a:gd name="connsiteY12" fmla="*/ 137197 h 28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19" h="280107">
                  <a:moveTo>
                    <a:pt x="978" y="137197"/>
                  </a:moveTo>
                  <a:cubicBezTo>
                    <a:pt x="-1008" y="119197"/>
                    <a:pt x="-92" y="100977"/>
                    <a:pt x="4862" y="82995"/>
                  </a:cubicBezTo>
                  <a:cubicBezTo>
                    <a:pt x="9884" y="64741"/>
                    <a:pt x="18197" y="47675"/>
                    <a:pt x="28511" y="31813"/>
                  </a:cubicBezTo>
                  <a:lnTo>
                    <a:pt x="54319" y="0"/>
                  </a:lnTo>
                  <a:lnTo>
                    <a:pt x="54319" y="21703"/>
                  </a:lnTo>
                  <a:lnTo>
                    <a:pt x="36406" y="44208"/>
                  </a:lnTo>
                  <a:cubicBezTo>
                    <a:pt x="26729" y="60077"/>
                    <a:pt x="19417" y="77296"/>
                    <a:pt x="15583" y="96296"/>
                  </a:cubicBezTo>
                  <a:cubicBezTo>
                    <a:pt x="4184" y="153093"/>
                    <a:pt x="33779" y="203326"/>
                    <a:pt x="53411" y="255295"/>
                  </a:cubicBezTo>
                  <a:lnTo>
                    <a:pt x="54319" y="258622"/>
                  </a:lnTo>
                  <a:lnTo>
                    <a:pt x="54319" y="280107"/>
                  </a:lnTo>
                  <a:lnTo>
                    <a:pt x="41369" y="246263"/>
                  </a:lnTo>
                  <a:cubicBezTo>
                    <a:pt x="32819" y="227398"/>
                    <a:pt x="21962" y="209483"/>
                    <a:pt x="14498" y="190076"/>
                  </a:cubicBezTo>
                  <a:cubicBezTo>
                    <a:pt x="7848" y="172975"/>
                    <a:pt x="2962" y="155196"/>
                    <a:pt x="978" y="13719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0" name="任意多边形: 形状 649"/>
            <p:cNvSpPr/>
            <p:nvPr/>
          </p:nvSpPr>
          <p:spPr>
            <a:xfrm rot="5400000">
              <a:off x="6134564" y="6142991"/>
              <a:ext cx="435255" cy="381464"/>
            </a:xfrm>
            <a:custGeom>
              <a:avLst/>
              <a:gdLst>
                <a:gd name="connsiteX0" fmla="*/ 229134 w 229344"/>
                <a:gd name="connsiteY0" fmla="*/ 185419 h 201001"/>
                <a:gd name="connsiteX1" fmla="*/ 205320 w 229344"/>
                <a:gd name="connsiteY1" fmla="*/ 142011 h 201001"/>
                <a:gd name="connsiteX2" fmla="*/ 179791 w 229344"/>
                <a:gd name="connsiteY2" fmla="*/ 86375 h 201001"/>
                <a:gd name="connsiteX3" fmla="*/ 136097 w 229344"/>
                <a:gd name="connsiteY3" fmla="*/ 48331 h 201001"/>
                <a:gd name="connsiteX4" fmla="*/ 77099 w 229344"/>
                <a:gd name="connsiteY4" fmla="*/ 23588 h 201001"/>
                <a:gd name="connsiteX5" fmla="*/ 6303 w 229344"/>
                <a:gd name="connsiteY5" fmla="*/ 132 h 201001"/>
                <a:gd name="connsiteX6" fmla="*/ 1726 w 229344"/>
                <a:gd name="connsiteY6" fmla="*/ 2921 h 201001"/>
                <a:gd name="connsiteX7" fmla="*/ 33191 w 229344"/>
                <a:gd name="connsiteY7" fmla="*/ 131928 h 201001"/>
                <a:gd name="connsiteX8" fmla="*/ 146395 w 229344"/>
                <a:gd name="connsiteY8" fmla="*/ 199436 h 201001"/>
                <a:gd name="connsiteX9" fmla="*/ 222126 w 229344"/>
                <a:gd name="connsiteY9" fmla="*/ 192356 h 201001"/>
                <a:gd name="connsiteX10" fmla="*/ 219623 w 229344"/>
                <a:gd name="connsiteY10" fmla="*/ 183989 h 201001"/>
                <a:gd name="connsiteX11" fmla="*/ 94477 w 229344"/>
                <a:gd name="connsiteY11" fmla="*/ 174049 h 201001"/>
                <a:gd name="connsiteX12" fmla="*/ 15384 w 229344"/>
                <a:gd name="connsiteY12" fmla="*/ 77222 h 201001"/>
                <a:gd name="connsiteX13" fmla="*/ 9020 w 229344"/>
                <a:gd name="connsiteY13" fmla="*/ 4780 h 201001"/>
                <a:gd name="connsiteX14" fmla="*/ 4443 w 229344"/>
                <a:gd name="connsiteY14" fmla="*/ 7569 h 201001"/>
                <a:gd name="connsiteX15" fmla="*/ 126800 w 229344"/>
                <a:gd name="connsiteY15" fmla="*/ 52049 h 201001"/>
                <a:gd name="connsiteX16" fmla="*/ 153546 w 229344"/>
                <a:gd name="connsiteY16" fmla="*/ 67568 h 201001"/>
                <a:gd name="connsiteX17" fmla="*/ 173927 w 229344"/>
                <a:gd name="connsiteY17" fmla="*/ 90022 h 201001"/>
                <a:gd name="connsiteX18" fmla="*/ 201101 w 229344"/>
                <a:gd name="connsiteY18" fmla="*/ 144586 h 201001"/>
                <a:gd name="connsiteX19" fmla="*/ 228419 w 229344"/>
                <a:gd name="connsiteY19" fmla="*/ 186349 h 201001"/>
                <a:gd name="connsiteX20" fmla="*/ 229134 w 229344"/>
                <a:gd name="connsiteY20" fmla="*/ 185419 h 201001"/>
                <a:gd name="connsiteX21" fmla="*/ 229134 w 229344"/>
                <a:gd name="connsiteY21" fmla="*/ 185419 h 20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9344" h="201001">
                  <a:moveTo>
                    <a:pt x="229134" y="185419"/>
                  </a:moveTo>
                  <a:cubicBezTo>
                    <a:pt x="214903" y="174907"/>
                    <a:pt x="210398" y="158102"/>
                    <a:pt x="205320" y="142011"/>
                  </a:cubicBezTo>
                  <a:cubicBezTo>
                    <a:pt x="199170" y="122632"/>
                    <a:pt x="190946" y="103467"/>
                    <a:pt x="179791" y="86375"/>
                  </a:cubicBezTo>
                  <a:cubicBezTo>
                    <a:pt x="168706" y="69498"/>
                    <a:pt x="154046" y="57341"/>
                    <a:pt x="136097" y="48331"/>
                  </a:cubicBezTo>
                  <a:cubicBezTo>
                    <a:pt x="117003" y="38820"/>
                    <a:pt x="97123" y="30882"/>
                    <a:pt x="77099" y="23588"/>
                  </a:cubicBezTo>
                  <a:cubicBezTo>
                    <a:pt x="53715" y="15078"/>
                    <a:pt x="30044" y="7569"/>
                    <a:pt x="6303" y="132"/>
                  </a:cubicBezTo>
                  <a:cubicBezTo>
                    <a:pt x="4515" y="-440"/>
                    <a:pt x="2012" y="918"/>
                    <a:pt x="1726" y="2921"/>
                  </a:cubicBezTo>
                  <a:cubicBezTo>
                    <a:pt x="-4567" y="48116"/>
                    <a:pt x="6445" y="94814"/>
                    <a:pt x="33191" y="131928"/>
                  </a:cubicBezTo>
                  <a:cubicBezTo>
                    <a:pt x="59865" y="168972"/>
                    <a:pt x="101270" y="193357"/>
                    <a:pt x="146395" y="199436"/>
                  </a:cubicBezTo>
                  <a:cubicBezTo>
                    <a:pt x="171853" y="202868"/>
                    <a:pt x="197812" y="200723"/>
                    <a:pt x="222126" y="192356"/>
                  </a:cubicBezTo>
                  <a:cubicBezTo>
                    <a:pt x="227418" y="190497"/>
                    <a:pt x="224915" y="182201"/>
                    <a:pt x="219623" y="183989"/>
                  </a:cubicBezTo>
                  <a:cubicBezTo>
                    <a:pt x="178718" y="198148"/>
                    <a:pt x="132736" y="193929"/>
                    <a:pt x="94477" y="174049"/>
                  </a:cubicBezTo>
                  <a:cubicBezTo>
                    <a:pt x="56075" y="154026"/>
                    <a:pt x="28042" y="118413"/>
                    <a:pt x="15384" y="77222"/>
                  </a:cubicBezTo>
                  <a:cubicBezTo>
                    <a:pt x="8233" y="53980"/>
                    <a:pt x="5731" y="28951"/>
                    <a:pt x="9020" y="4780"/>
                  </a:cubicBezTo>
                  <a:cubicBezTo>
                    <a:pt x="7518" y="5710"/>
                    <a:pt x="5945" y="6639"/>
                    <a:pt x="4443" y="7569"/>
                  </a:cubicBezTo>
                  <a:cubicBezTo>
                    <a:pt x="45849" y="20513"/>
                    <a:pt x="87469" y="33528"/>
                    <a:pt x="126800" y="52049"/>
                  </a:cubicBezTo>
                  <a:cubicBezTo>
                    <a:pt x="136097" y="56412"/>
                    <a:pt x="145465" y="61131"/>
                    <a:pt x="153546" y="67568"/>
                  </a:cubicBezTo>
                  <a:cubicBezTo>
                    <a:pt x="161555" y="73932"/>
                    <a:pt x="168134" y="81727"/>
                    <a:pt x="173927" y="90022"/>
                  </a:cubicBezTo>
                  <a:cubicBezTo>
                    <a:pt x="185583" y="106828"/>
                    <a:pt x="194594" y="125278"/>
                    <a:pt x="201101" y="144586"/>
                  </a:cubicBezTo>
                  <a:cubicBezTo>
                    <a:pt x="206250" y="159889"/>
                    <a:pt x="211971" y="179627"/>
                    <a:pt x="228419" y="186349"/>
                  </a:cubicBezTo>
                  <a:cubicBezTo>
                    <a:pt x="228991" y="186563"/>
                    <a:pt x="229706" y="185848"/>
                    <a:pt x="229134" y="185419"/>
                  </a:cubicBezTo>
                  <a:lnTo>
                    <a:pt x="229134" y="18541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1" name="任意多边形: 形状 650"/>
            <p:cNvSpPr/>
            <p:nvPr/>
          </p:nvSpPr>
          <p:spPr>
            <a:xfrm rot="5400000">
              <a:off x="5819999" y="6581744"/>
              <a:ext cx="407133" cy="47561"/>
            </a:xfrm>
            <a:custGeom>
              <a:avLst/>
              <a:gdLst>
                <a:gd name="connsiteX0" fmla="*/ 847 w 214526"/>
                <a:gd name="connsiteY0" fmla="*/ 25050 h 25061"/>
                <a:gd name="connsiteX1" fmla="*/ 55553 w 214526"/>
                <a:gd name="connsiteY1" fmla="*/ 16111 h 25061"/>
                <a:gd name="connsiteX2" fmla="*/ 110760 w 214526"/>
                <a:gd name="connsiteY2" fmla="*/ 8745 h 25061"/>
                <a:gd name="connsiteX3" fmla="*/ 165682 w 214526"/>
                <a:gd name="connsiteY3" fmla="*/ 9747 h 25061"/>
                <a:gd name="connsiteX4" fmla="*/ 191640 w 214526"/>
                <a:gd name="connsiteY4" fmla="*/ 14681 h 25061"/>
                <a:gd name="connsiteX5" fmla="*/ 202582 w 214526"/>
                <a:gd name="connsiteY5" fmla="*/ 19830 h 25061"/>
                <a:gd name="connsiteX6" fmla="*/ 211378 w 214526"/>
                <a:gd name="connsiteY6" fmla="*/ 24478 h 25061"/>
                <a:gd name="connsiteX7" fmla="*/ 214453 w 214526"/>
                <a:gd name="connsiteY7" fmla="*/ 21260 h 25061"/>
                <a:gd name="connsiteX8" fmla="*/ 202725 w 214526"/>
                <a:gd name="connsiteY8" fmla="*/ 10462 h 25061"/>
                <a:gd name="connsiteX9" fmla="*/ 183631 w 214526"/>
                <a:gd name="connsiteY9" fmla="*/ 4312 h 25061"/>
                <a:gd name="connsiteX10" fmla="*/ 139508 w 214526"/>
                <a:gd name="connsiteY10" fmla="*/ 21 h 25061"/>
                <a:gd name="connsiteX11" fmla="*/ 50118 w 214526"/>
                <a:gd name="connsiteY11" fmla="*/ 9961 h 25061"/>
                <a:gd name="connsiteX12" fmla="*/ 417 w 214526"/>
                <a:gd name="connsiteY12" fmla="*/ 23763 h 25061"/>
                <a:gd name="connsiteX13" fmla="*/ 847 w 214526"/>
                <a:gd name="connsiteY13" fmla="*/ 25050 h 25061"/>
                <a:gd name="connsiteX14" fmla="*/ 847 w 214526"/>
                <a:gd name="connsiteY14" fmla="*/ 25050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4526" h="25061">
                  <a:moveTo>
                    <a:pt x="847" y="25050"/>
                  </a:moveTo>
                  <a:cubicBezTo>
                    <a:pt x="19082" y="21760"/>
                    <a:pt x="37389" y="19401"/>
                    <a:pt x="55553" y="16111"/>
                  </a:cubicBezTo>
                  <a:cubicBezTo>
                    <a:pt x="73789" y="12750"/>
                    <a:pt x="92239" y="10104"/>
                    <a:pt x="110760" y="8745"/>
                  </a:cubicBezTo>
                  <a:cubicBezTo>
                    <a:pt x="128996" y="7458"/>
                    <a:pt x="147446" y="7458"/>
                    <a:pt x="165682" y="9747"/>
                  </a:cubicBezTo>
                  <a:cubicBezTo>
                    <a:pt x="174335" y="10819"/>
                    <a:pt x="183345" y="12035"/>
                    <a:pt x="191640" y="14681"/>
                  </a:cubicBezTo>
                  <a:cubicBezTo>
                    <a:pt x="195502" y="15896"/>
                    <a:pt x="199149" y="17684"/>
                    <a:pt x="202582" y="19830"/>
                  </a:cubicBezTo>
                  <a:cubicBezTo>
                    <a:pt x="205514" y="21689"/>
                    <a:pt x="207874" y="23906"/>
                    <a:pt x="211378" y="24478"/>
                  </a:cubicBezTo>
                  <a:cubicBezTo>
                    <a:pt x="213380" y="24835"/>
                    <a:pt x="214882" y="23191"/>
                    <a:pt x="214453" y="21260"/>
                  </a:cubicBezTo>
                  <a:cubicBezTo>
                    <a:pt x="213380" y="15825"/>
                    <a:pt x="207302" y="12821"/>
                    <a:pt x="202725" y="10462"/>
                  </a:cubicBezTo>
                  <a:cubicBezTo>
                    <a:pt x="196646" y="7315"/>
                    <a:pt x="190282" y="5599"/>
                    <a:pt x="183631" y="4312"/>
                  </a:cubicBezTo>
                  <a:cubicBezTo>
                    <a:pt x="169114" y="1523"/>
                    <a:pt x="154311" y="164"/>
                    <a:pt x="139508" y="21"/>
                  </a:cubicBezTo>
                  <a:cubicBezTo>
                    <a:pt x="109402" y="-337"/>
                    <a:pt x="79510" y="3954"/>
                    <a:pt x="50118" y="9961"/>
                  </a:cubicBezTo>
                  <a:cubicBezTo>
                    <a:pt x="33241" y="13394"/>
                    <a:pt x="17008" y="19043"/>
                    <a:pt x="417" y="23763"/>
                  </a:cubicBezTo>
                  <a:cubicBezTo>
                    <a:pt x="-369" y="23977"/>
                    <a:pt x="60" y="25193"/>
                    <a:pt x="847" y="25050"/>
                  </a:cubicBezTo>
                  <a:lnTo>
                    <a:pt x="847" y="2505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2" name="任意多边形: 形状 651"/>
            <p:cNvSpPr/>
            <p:nvPr/>
          </p:nvSpPr>
          <p:spPr>
            <a:xfrm rot="5400000">
              <a:off x="5747012" y="6273356"/>
              <a:ext cx="522809" cy="259265"/>
            </a:xfrm>
            <a:custGeom>
              <a:avLst/>
              <a:gdLst>
                <a:gd name="connsiteX0" fmla="*/ 274487 w 275478"/>
                <a:gd name="connsiteY0" fmla="*/ 48458 h 136612"/>
                <a:gd name="connsiteX1" fmla="*/ 186098 w 275478"/>
                <a:gd name="connsiteY1" fmla="*/ 259 h 136612"/>
                <a:gd name="connsiteX2" fmla="*/ 131821 w 275478"/>
                <a:gd name="connsiteY2" fmla="*/ 9484 h 136612"/>
                <a:gd name="connsiteX3" fmla="*/ 74897 w 275478"/>
                <a:gd name="connsiteY3" fmla="*/ 37088 h 136612"/>
                <a:gd name="connsiteX4" fmla="*/ 2741 w 275478"/>
                <a:gd name="connsiteY4" fmla="*/ 60758 h 136612"/>
                <a:gd name="connsiteX5" fmla="*/ 1168 w 275478"/>
                <a:gd name="connsiteY5" fmla="*/ 67337 h 136612"/>
                <a:gd name="connsiteX6" fmla="*/ 117160 w 275478"/>
                <a:gd name="connsiteY6" fmla="*/ 132556 h 136612"/>
                <a:gd name="connsiteX7" fmla="*/ 184883 w 275478"/>
                <a:gd name="connsiteY7" fmla="*/ 133129 h 136612"/>
                <a:gd name="connsiteX8" fmla="*/ 240018 w 275478"/>
                <a:gd name="connsiteY8" fmla="*/ 106597 h 136612"/>
                <a:gd name="connsiteX9" fmla="*/ 264976 w 275478"/>
                <a:gd name="connsiteY9" fmla="*/ 82856 h 136612"/>
                <a:gd name="connsiteX10" fmla="*/ 274058 w 275478"/>
                <a:gd name="connsiteY10" fmla="*/ 52248 h 136612"/>
                <a:gd name="connsiteX11" fmla="*/ 265477 w 275478"/>
                <a:gd name="connsiteY11" fmla="*/ 54823 h 136612"/>
                <a:gd name="connsiteX12" fmla="*/ 255107 w 275478"/>
                <a:gd name="connsiteY12" fmla="*/ 80496 h 136612"/>
                <a:gd name="connsiteX13" fmla="*/ 234726 w 275478"/>
                <a:gd name="connsiteY13" fmla="*/ 99589 h 136612"/>
                <a:gd name="connsiteX14" fmla="*/ 183953 w 275478"/>
                <a:gd name="connsiteY14" fmla="*/ 124762 h 136612"/>
                <a:gd name="connsiteX15" fmla="*/ 62811 w 275478"/>
                <a:gd name="connsiteY15" fmla="*/ 102164 h 136612"/>
                <a:gd name="connsiteX16" fmla="*/ 6603 w 275478"/>
                <a:gd name="connsiteY16" fmla="*/ 61759 h 136612"/>
                <a:gd name="connsiteX17" fmla="*/ 5030 w 275478"/>
                <a:gd name="connsiteY17" fmla="*/ 68339 h 136612"/>
                <a:gd name="connsiteX18" fmla="*/ 65886 w 275478"/>
                <a:gd name="connsiteY18" fmla="*/ 49102 h 136612"/>
                <a:gd name="connsiteX19" fmla="*/ 120236 w 275478"/>
                <a:gd name="connsiteY19" fmla="*/ 22571 h 136612"/>
                <a:gd name="connsiteX20" fmla="*/ 175800 w 275478"/>
                <a:gd name="connsiteY20" fmla="*/ 7196 h 136612"/>
                <a:gd name="connsiteX21" fmla="*/ 225001 w 275478"/>
                <a:gd name="connsiteY21" fmla="*/ 16922 h 136612"/>
                <a:gd name="connsiteX22" fmla="*/ 271126 w 275478"/>
                <a:gd name="connsiteY22" fmla="*/ 51247 h 136612"/>
                <a:gd name="connsiteX23" fmla="*/ 274487 w 275478"/>
                <a:gd name="connsiteY23" fmla="*/ 48458 h 136612"/>
                <a:gd name="connsiteX24" fmla="*/ 274487 w 275478"/>
                <a:gd name="connsiteY24" fmla="*/ 48458 h 136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5478" h="136612">
                  <a:moveTo>
                    <a:pt x="274487" y="48458"/>
                  </a:moveTo>
                  <a:cubicBezTo>
                    <a:pt x="256323" y="18995"/>
                    <a:pt x="219637" y="2548"/>
                    <a:pt x="186098" y="259"/>
                  </a:cubicBezTo>
                  <a:cubicBezTo>
                    <a:pt x="167434" y="-1028"/>
                    <a:pt x="149127" y="2548"/>
                    <a:pt x="131821" y="9484"/>
                  </a:cubicBezTo>
                  <a:cubicBezTo>
                    <a:pt x="112227" y="17351"/>
                    <a:pt x="94062" y="28363"/>
                    <a:pt x="74897" y="37088"/>
                  </a:cubicBezTo>
                  <a:cubicBezTo>
                    <a:pt x="51799" y="47600"/>
                    <a:pt x="27556" y="55538"/>
                    <a:pt x="2741" y="60758"/>
                  </a:cubicBezTo>
                  <a:cubicBezTo>
                    <a:pt x="-119" y="61330"/>
                    <a:pt x="-906" y="65478"/>
                    <a:pt x="1168" y="67337"/>
                  </a:cubicBezTo>
                  <a:cubicBezTo>
                    <a:pt x="34779" y="96657"/>
                    <a:pt x="72895" y="122759"/>
                    <a:pt x="117160" y="132556"/>
                  </a:cubicBezTo>
                  <a:cubicBezTo>
                    <a:pt x="139329" y="137491"/>
                    <a:pt x="162642" y="138206"/>
                    <a:pt x="184883" y="133129"/>
                  </a:cubicBezTo>
                  <a:cubicBezTo>
                    <a:pt x="204906" y="128552"/>
                    <a:pt x="223785" y="119112"/>
                    <a:pt x="240018" y="106597"/>
                  </a:cubicBezTo>
                  <a:cubicBezTo>
                    <a:pt x="249100" y="99589"/>
                    <a:pt x="257610" y="91651"/>
                    <a:pt x="264976" y="82856"/>
                  </a:cubicBezTo>
                  <a:cubicBezTo>
                    <a:pt x="271984" y="74489"/>
                    <a:pt x="278420" y="63333"/>
                    <a:pt x="274058" y="52248"/>
                  </a:cubicBezTo>
                  <a:cubicBezTo>
                    <a:pt x="271984" y="46956"/>
                    <a:pt x="263403" y="49459"/>
                    <a:pt x="265477" y="54823"/>
                  </a:cubicBezTo>
                  <a:cubicBezTo>
                    <a:pt x="269267" y="64477"/>
                    <a:pt x="261257" y="73702"/>
                    <a:pt x="255107" y="80496"/>
                  </a:cubicBezTo>
                  <a:cubicBezTo>
                    <a:pt x="248886" y="87361"/>
                    <a:pt x="242092" y="93868"/>
                    <a:pt x="234726" y="99589"/>
                  </a:cubicBezTo>
                  <a:cubicBezTo>
                    <a:pt x="219709" y="111317"/>
                    <a:pt x="202546" y="120256"/>
                    <a:pt x="183953" y="124762"/>
                  </a:cubicBezTo>
                  <a:cubicBezTo>
                    <a:pt x="142548" y="134845"/>
                    <a:pt x="98997" y="122759"/>
                    <a:pt x="62811" y="102164"/>
                  </a:cubicBezTo>
                  <a:cubicBezTo>
                    <a:pt x="42717" y="90722"/>
                    <a:pt x="24195" y="76705"/>
                    <a:pt x="6603" y="61759"/>
                  </a:cubicBezTo>
                  <a:cubicBezTo>
                    <a:pt x="6103" y="63976"/>
                    <a:pt x="5530" y="66122"/>
                    <a:pt x="5030" y="68339"/>
                  </a:cubicBezTo>
                  <a:cubicBezTo>
                    <a:pt x="25840" y="63690"/>
                    <a:pt x="46221" y="57326"/>
                    <a:pt x="65886" y="49102"/>
                  </a:cubicBezTo>
                  <a:cubicBezTo>
                    <a:pt x="84551" y="41307"/>
                    <a:pt x="102071" y="31367"/>
                    <a:pt x="120236" y="22571"/>
                  </a:cubicBezTo>
                  <a:cubicBezTo>
                    <a:pt x="137756" y="14061"/>
                    <a:pt x="156135" y="7625"/>
                    <a:pt x="175800" y="7196"/>
                  </a:cubicBezTo>
                  <a:cubicBezTo>
                    <a:pt x="192606" y="6767"/>
                    <a:pt x="209554" y="10199"/>
                    <a:pt x="225001" y="16922"/>
                  </a:cubicBezTo>
                  <a:cubicBezTo>
                    <a:pt x="242950" y="24788"/>
                    <a:pt x="257825" y="37016"/>
                    <a:pt x="271126" y="51247"/>
                  </a:cubicBezTo>
                  <a:cubicBezTo>
                    <a:pt x="272842" y="52963"/>
                    <a:pt x="275774" y="50532"/>
                    <a:pt x="274487" y="48458"/>
                  </a:cubicBezTo>
                  <a:lnTo>
                    <a:pt x="274487" y="4845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3" name="任意多边形: 形状 652"/>
            <p:cNvSpPr/>
            <p:nvPr/>
          </p:nvSpPr>
          <p:spPr>
            <a:xfrm rot="5400000">
              <a:off x="1453413" y="1661526"/>
              <a:ext cx="449553" cy="333427"/>
            </a:xfrm>
            <a:custGeom>
              <a:avLst/>
              <a:gdLst>
                <a:gd name="connsiteX0" fmla="*/ 0 w 236878"/>
                <a:gd name="connsiteY0" fmla="*/ 156254 h 175689"/>
                <a:gd name="connsiteX1" fmla="*/ 67507 w 236878"/>
                <a:gd name="connsiteY1" fmla="*/ 49057 h 175689"/>
                <a:gd name="connsiteX2" fmla="*/ 236705 w 236878"/>
                <a:gd name="connsiteY2" fmla="*/ 0 h 175689"/>
                <a:gd name="connsiteX3" fmla="*/ 156969 w 236878"/>
                <a:gd name="connsiteY3" fmla="*/ 150747 h 175689"/>
                <a:gd name="connsiteX4" fmla="*/ 0 w 236878"/>
                <a:gd name="connsiteY4" fmla="*/ 156254 h 1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878" h="175689">
                  <a:moveTo>
                    <a:pt x="0" y="156254"/>
                  </a:moveTo>
                  <a:cubicBezTo>
                    <a:pt x="32252" y="109700"/>
                    <a:pt x="29391" y="67651"/>
                    <a:pt x="67507" y="49057"/>
                  </a:cubicBezTo>
                  <a:cubicBezTo>
                    <a:pt x="105623" y="30464"/>
                    <a:pt x="236705" y="0"/>
                    <a:pt x="236705" y="0"/>
                  </a:cubicBezTo>
                  <a:cubicBezTo>
                    <a:pt x="236705" y="0"/>
                    <a:pt x="244428" y="98043"/>
                    <a:pt x="156969" y="150747"/>
                  </a:cubicBezTo>
                  <a:cubicBezTo>
                    <a:pt x="69510" y="203452"/>
                    <a:pt x="0" y="156254"/>
                    <a:pt x="0" y="15625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4" name="任意多边形: 形状 653"/>
            <p:cNvSpPr/>
            <p:nvPr/>
          </p:nvSpPr>
          <p:spPr>
            <a:xfrm rot="5400000">
              <a:off x="1115014" y="1585486"/>
              <a:ext cx="495366" cy="251202"/>
            </a:xfrm>
            <a:custGeom>
              <a:avLst/>
              <a:gdLst>
                <a:gd name="connsiteX0" fmla="*/ 261019 w 261018"/>
                <a:gd name="connsiteY0" fmla="*/ 79410 h 132363"/>
                <a:gd name="connsiteX1" fmla="*/ 95397 w 261018"/>
                <a:gd name="connsiteY1" fmla="*/ 103 h 132363"/>
                <a:gd name="connsiteX2" fmla="*/ 0 w 261018"/>
                <a:gd name="connsiteY2" fmla="*/ 34501 h 132363"/>
                <a:gd name="connsiteX3" fmla="*/ 115063 w 261018"/>
                <a:gd name="connsiteY3" fmla="*/ 132186 h 132363"/>
                <a:gd name="connsiteX4" fmla="*/ 261019 w 261018"/>
                <a:gd name="connsiteY4" fmla="*/ 79410 h 13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018" h="132363">
                  <a:moveTo>
                    <a:pt x="261019" y="79410"/>
                  </a:moveTo>
                  <a:cubicBezTo>
                    <a:pt x="220043" y="63391"/>
                    <a:pt x="135444" y="-2972"/>
                    <a:pt x="95397" y="103"/>
                  </a:cubicBezTo>
                  <a:cubicBezTo>
                    <a:pt x="55350" y="3178"/>
                    <a:pt x="19523" y="4322"/>
                    <a:pt x="0" y="34501"/>
                  </a:cubicBezTo>
                  <a:cubicBezTo>
                    <a:pt x="5864" y="106656"/>
                    <a:pt x="69581" y="134903"/>
                    <a:pt x="115063" y="132186"/>
                  </a:cubicBezTo>
                  <a:cubicBezTo>
                    <a:pt x="160401" y="129540"/>
                    <a:pt x="239851" y="114380"/>
                    <a:pt x="261019" y="7941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5" name="任意多边形: 形状 654"/>
            <p:cNvSpPr/>
            <p:nvPr/>
          </p:nvSpPr>
          <p:spPr>
            <a:xfrm rot="5400000">
              <a:off x="1653191" y="992361"/>
              <a:ext cx="231963" cy="473654"/>
            </a:xfrm>
            <a:custGeom>
              <a:avLst/>
              <a:gdLst>
                <a:gd name="connsiteX0" fmla="*/ 82907 w 122226"/>
                <a:gd name="connsiteY0" fmla="*/ 249577 h 249577"/>
                <a:gd name="connsiteX1" fmla="*/ 121953 w 122226"/>
                <a:gd name="connsiteY1" fmla="*/ 154395 h 249577"/>
                <a:gd name="connsiteX2" fmla="*/ 22265 w 122226"/>
                <a:gd name="connsiteY2" fmla="*/ 0 h 249577"/>
                <a:gd name="connsiteX3" fmla="*/ 4173 w 122226"/>
                <a:gd name="connsiteY3" fmla="*/ 163334 h 249577"/>
                <a:gd name="connsiteX4" fmla="*/ 82907 w 122226"/>
                <a:gd name="connsiteY4" fmla="*/ 249577 h 249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26" h="249577">
                  <a:moveTo>
                    <a:pt x="82907" y="249577"/>
                  </a:moveTo>
                  <a:cubicBezTo>
                    <a:pt x="87627" y="217397"/>
                    <a:pt x="125815" y="201378"/>
                    <a:pt x="121953" y="154395"/>
                  </a:cubicBezTo>
                  <a:cubicBezTo>
                    <a:pt x="118091" y="107411"/>
                    <a:pt x="21192" y="22526"/>
                    <a:pt x="22265" y="0"/>
                  </a:cubicBezTo>
                  <a:cubicBezTo>
                    <a:pt x="21049" y="42192"/>
                    <a:pt x="-11274" y="119210"/>
                    <a:pt x="4173" y="163334"/>
                  </a:cubicBezTo>
                  <a:cubicBezTo>
                    <a:pt x="19619" y="207385"/>
                    <a:pt x="82907" y="249577"/>
                    <a:pt x="82907" y="249577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6" name="任意多边形: 形状 655"/>
            <p:cNvSpPr/>
            <p:nvPr/>
          </p:nvSpPr>
          <p:spPr>
            <a:xfrm rot="5400000">
              <a:off x="1511329" y="1725676"/>
              <a:ext cx="340067" cy="304683"/>
            </a:xfrm>
            <a:custGeom>
              <a:avLst/>
              <a:gdLst>
                <a:gd name="connsiteX0" fmla="*/ 172263 w 179188"/>
                <a:gd name="connsiteY0" fmla="*/ 1035 h 160543"/>
                <a:gd name="connsiteX1" fmla="*/ 162966 w 179188"/>
                <a:gd name="connsiteY1" fmla="*/ 11690 h 160543"/>
                <a:gd name="connsiteX2" fmla="*/ 155958 w 179188"/>
                <a:gd name="connsiteY2" fmla="*/ 26136 h 160543"/>
                <a:gd name="connsiteX3" fmla="*/ 144516 w 179188"/>
                <a:gd name="connsiteY3" fmla="*/ 53239 h 160543"/>
                <a:gd name="connsiteX4" fmla="*/ 112408 w 179188"/>
                <a:gd name="connsiteY4" fmla="*/ 101080 h 160543"/>
                <a:gd name="connsiteX5" fmla="*/ 69786 w 179188"/>
                <a:gd name="connsiteY5" fmla="*/ 127897 h 160543"/>
                <a:gd name="connsiteX6" fmla="*/ 39465 w 179188"/>
                <a:gd name="connsiteY6" fmla="*/ 131974 h 160543"/>
                <a:gd name="connsiteX7" fmla="*/ 6713 w 179188"/>
                <a:gd name="connsiteY7" fmla="*/ 136264 h 160543"/>
                <a:gd name="connsiteX8" fmla="*/ 7142 w 179188"/>
                <a:gd name="connsiteY8" fmla="*/ 155000 h 160543"/>
                <a:gd name="connsiteX9" fmla="*/ 78153 w 179188"/>
                <a:gd name="connsiteY9" fmla="*/ 155501 h 160543"/>
                <a:gd name="connsiteX10" fmla="*/ 129642 w 179188"/>
                <a:gd name="connsiteY10" fmla="*/ 122748 h 160543"/>
                <a:gd name="connsiteX11" fmla="*/ 162895 w 179188"/>
                <a:gd name="connsiteY11" fmla="*/ 70116 h 160543"/>
                <a:gd name="connsiteX12" fmla="*/ 175124 w 179188"/>
                <a:gd name="connsiteY12" fmla="*/ 36863 h 160543"/>
                <a:gd name="connsiteX13" fmla="*/ 178985 w 179188"/>
                <a:gd name="connsiteY13" fmla="*/ 19914 h 160543"/>
                <a:gd name="connsiteX14" fmla="*/ 177769 w 179188"/>
                <a:gd name="connsiteY14" fmla="*/ 3181 h 160543"/>
                <a:gd name="connsiteX15" fmla="*/ 172263 w 179188"/>
                <a:gd name="connsiteY15" fmla="*/ 1035 h 160543"/>
                <a:gd name="connsiteX16" fmla="*/ 172263 w 179188"/>
                <a:gd name="connsiteY16" fmla="*/ 1035 h 16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188" h="160543">
                  <a:moveTo>
                    <a:pt x="172263" y="1035"/>
                  </a:moveTo>
                  <a:cubicBezTo>
                    <a:pt x="169117" y="4682"/>
                    <a:pt x="165684" y="7614"/>
                    <a:pt x="162966" y="11690"/>
                  </a:cubicBezTo>
                  <a:cubicBezTo>
                    <a:pt x="160034" y="16196"/>
                    <a:pt x="158104" y="21130"/>
                    <a:pt x="155958" y="26136"/>
                  </a:cubicBezTo>
                  <a:cubicBezTo>
                    <a:pt x="152168" y="35146"/>
                    <a:pt x="148736" y="44371"/>
                    <a:pt x="144516" y="53239"/>
                  </a:cubicBezTo>
                  <a:cubicBezTo>
                    <a:pt x="136221" y="70759"/>
                    <a:pt x="126138" y="87279"/>
                    <a:pt x="112408" y="101080"/>
                  </a:cubicBezTo>
                  <a:cubicBezTo>
                    <a:pt x="100537" y="113023"/>
                    <a:pt x="86091" y="123106"/>
                    <a:pt x="69786" y="127897"/>
                  </a:cubicBezTo>
                  <a:cubicBezTo>
                    <a:pt x="59775" y="130829"/>
                    <a:pt x="49763" y="131473"/>
                    <a:pt x="39465" y="131974"/>
                  </a:cubicBezTo>
                  <a:cubicBezTo>
                    <a:pt x="28309" y="132474"/>
                    <a:pt x="17654" y="134333"/>
                    <a:pt x="6713" y="136264"/>
                  </a:cubicBezTo>
                  <a:cubicBezTo>
                    <a:pt x="-3370" y="138052"/>
                    <a:pt x="-1153" y="152569"/>
                    <a:pt x="7142" y="155000"/>
                  </a:cubicBezTo>
                  <a:cubicBezTo>
                    <a:pt x="30741" y="161937"/>
                    <a:pt x="54340" y="162652"/>
                    <a:pt x="78153" y="155501"/>
                  </a:cubicBezTo>
                  <a:cubicBezTo>
                    <a:pt x="97962" y="149565"/>
                    <a:pt x="115626" y="137838"/>
                    <a:pt x="129642" y="122748"/>
                  </a:cubicBezTo>
                  <a:cubicBezTo>
                    <a:pt x="143801" y="107445"/>
                    <a:pt x="154671" y="89209"/>
                    <a:pt x="162895" y="70116"/>
                  </a:cubicBezTo>
                  <a:cubicBezTo>
                    <a:pt x="167543" y="59317"/>
                    <a:pt x="171762" y="48161"/>
                    <a:pt x="175124" y="36863"/>
                  </a:cubicBezTo>
                  <a:cubicBezTo>
                    <a:pt x="176768" y="31356"/>
                    <a:pt x="178270" y="25635"/>
                    <a:pt x="178985" y="19914"/>
                  </a:cubicBezTo>
                  <a:cubicBezTo>
                    <a:pt x="179700" y="13907"/>
                    <a:pt x="178342" y="9045"/>
                    <a:pt x="177769" y="3181"/>
                  </a:cubicBezTo>
                  <a:cubicBezTo>
                    <a:pt x="177483" y="606"/>
                    <a:pt x="174194" y="-1253"/>
                    <a:pt x="172263" y="1035"/>
                  </a:cubicBezTo>
                  <a:lnTo>
                    <a:pt x="172263" y="103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7" name="任意多边形: 形状 656"/>
            <p:cNvSpPr/>
            <p:nvPr/>
          </p:nvSpPr>
          <p:spPr>
            <a:xfrm rot="5400000">
              <a:off x="1191672" y="1646959"/>
              <a:ext cx="331709" cy="238940"/>
            </a:xfrm>
            <a:custGeom>
              <a:avLst/>
              <a:gdLst>
                <a:gd name="connsiteX0" fmla="*/ 18471 w 174784"/>
                <a:gd name="connsiteY0" fmla="*/ 10095 h 125902"/>
                <a:gd name="connsiteX1" fmla="*/ 27982 w 174784"/>
                <a:gd name="connsiteY1" fmla="*/ 18104 h 125902"/>
                <a:gd name="connsiteX2" fmla="*/ 44930 w 174784"/>
                <a:gd name="connsiteY2" fmla="*/ 24469 h 125902"/>
                <a:gd name="connsiteX3" fmla="*/ 79900 w 174784"/>
                <a:gd name="connsiteY3" fmla="*/ 46852 h 125902"/>
                <a:gd name="connsiteX4" fmla="*/ 154487 w 174784"/>
                <a:gd name="connsiteY4" fmla="*/ 92334 h 125902"/>
                <a:gd name="connsiteX5" fmla="*/ 157133 w 174784"/>
                <a:gd name="connsiteY5" fmla="*/ 67090 h 125902"/>
                <a:gd name="connsiteX6" fmla="*/ 79184 w 174784"/>
                <a:gd name="connsiteY6" fmla="*/ 92334 h 125902"/>
                <a:gd name="connsiteX7" fmla="*/ 41641 w 174784"/>
                <a:gd name="connsiteY7" fmla="*/ 97554 h 125902"/>
                <a:gd name="connsiteX8" fmla="*/ 4168 w 174784"/>
                <a:gd name="connsiteY8" fmla="*/ 100128 h 125902"/>
                <a:gd name="connsiteX9" fmla="*/ 235 w 174784"/>
                <a:gd name="connsiteY9" fmla="*/ 107423 h 125902"/>
                <a:gd name="connsiteX10" fmla="*/ 34275 w 174784"/>
                <a:gd name="connsiteY10" fmla="*/ 125873 h 125902"/>
                <a:gd name="connsiteX11" fmla="*/ 80257 w 174784"/>
                <a:gd name="connsiteY11" fmla="*/ 120509 h 125902"/>
                <a:gd name="connsiteX12" fmla="*/ 168289 w 174784"/>
                <a:gd name="connsiteY12" fmla="*/ 92119 h 125902"/>
                <a:gd name="connsiteX13" fmla="*/ 167716 w 174784"/>
                <a:gd name="connsiteY13" fmla="*/ 68306 h 125902"/>
                <a:gd name="connsiteX14" fmla="*/ 125882 w 174784"/>
                <a:gd name="connsiteY14" fmla="*/ 46065 h 125902"/>
                <a:gd name="connsiteX15" fmla="*/ 86550 w 174784"/>
                <a:gd name="connsiteY15" fmla="*/ 18962 h 125902"/>
                <a:gd name="connsiteX16" fmla="*/ 45645 w 174784"/>
                <a:gd name="connsiteY16" fmla="*/ 1013 h 125902"/>
                <a:gd name="connsiteX17" fmla="*/ 25336 w 174784"/>
                <a:gd name="connsiteY17" fmla="*/ 2157 h 125902"/>
                <a:gd name="connsiteX18" fmla="*/ 18471 w 174784"/>
                <a:gd name="connsiteY18" fmla="*/ 10095 h 125902"/>
                <a:gd name="connsiteX19" fmla="*/ 18471 w 174784"/>
                <a:gd name="connsiteY19" fmla="*/ 10095 h 125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4784" h="125902">
                  <a:moveTo>
                    <a:pt x="18471" y="10095"/>
                  </a:moveTo>
                  <a:cubicBezTo>
                    <a:pt x="19400" y="13814"/>
                    <a:pt x="24907" y="16602"/>
                    <a:pt x="27982" y="18104"/>
                  </a:cubicBezTo>
                  <a:cubicBezTo>
                    <a:pt x="33417" y="20679"/>
                    <a:pt x="39424" y="22037"/>
                    <a:pt x="44930" y="24469"/>
                  </a:cubicBezTo>
                  <a:cubicBezTo>
                    <a:pt x="57659" y="30118"/>
                    <a:pt x="68815" y="38628"/>
                    <a:pt x="79900" y="46852"/>
                  </a:cubicBezTo>
                  <a:cubicBezTo>
                    <a:pt x="103570" y="64587"/>
                    <a:pt x="128099" y="79033"/>
                    <a:pt x="154487" y="92334"/>
                  </a:cubicBezTo>
                  <a:cubicBezTo>
                    <a:pt x="155345" y="83895"/>
                    <a:pt x="156275" y="75528"/>
                    <a:pt x="157133" y="67090"/>
                  </a:cubicBezTo>
                  <a:cubicBezTo>
                    <a:pt x="132103" y="78317"/>
                    <a:pt x="106001" y="86827"/>
                    <a:pt x="79184" y="92334"/>
                  </a:cubicBezTo>
                  <a:cubicBezTo>
                    <a:pt x="66813" y="94836"/>
                    <a:pt x="54227" y="96911"/>
                    <a:pt x="41641" y="97554"/>
                  </a:cubicBezTo>
                  <a:cubicBezTo>
                    <a:pt x="29770" y="98126"/>
                    <a:pt x="15324" y="95266"/>
                    <a:pt x="4168" y="100128"/>
                  </a:cubicBezTo>
                  <a:cubicBezTo>
                    <a:pt x="1236" y="101416"/>
                    <a:pt x="-694" y="104062"/>
                    <a:pt x="235" y="107423"/>
                  </a:cubicBezTo>
                  <a:cubicBezTo>
                    <a:pt x="4240" y="121296"/>
                    <a:pt x="21617" y="125587"/>
                    <a:pt x="34275" y="125873"/>
                  </a:cubicBezTo>
                  <a:cubicBezTo>
                    <a:pt x="49579" y="126230"/>
                    <a:pt x="65311" y="123299"/>
                    <a:pt x="80257" y="120509"/>
                  </a:cubicBezTo>
                  <a:cubicBezTo>
                    <a:pt x="110793" y="114789"/>
                    <a:pt x="140041" y="104920"/>
                    <a:pt x="168289" y="92119"/>
                  </a:cubicBezTo>
                  <a:cubicBezTo>
                    <a:pt x="177800" y="87828"/>
                    <a:pt x="176226" y="72596"/>
                    <a:pt x="167716" y="68306"/>
                  </a:cubicBezTo>
                  <a:cubicBezTo>
                    <a:pt x="153557" y="61297"/>
                    <a:pt x="139398" y="54218"/>
                    <a:pt x="125882" y="46065"/>
                  </a:cubicBezTo>
                  <a:cubicBezTo>
                    <a:pt x="112223" y="37842"/>
                    <a:pt x="99923" y="27687"/>
                    <a:pt x="86550" y="18962"/>
                  </a:cubicBezTo>
                  <a:cubicBezTo>
                    <a:pt x="74036" y="10738"/>
                    <a:pt x="60520" y="3730"/>
                    <a:pt x="45645" y="1013"/>
                  </a:cubicBezTo>
                  <a:cubicBezTo>
                    <a:pt x="39424" y="-131"/>
                    <a:pt x="31200" y="-918"/>
                    <a:pt x="25336" y="2157"/>
                  </a:cubicBezTo>
                  <a:cubicBezTo>
                    <a:pt x="23334" y="3158"/>
                    <a:pt x="17684" y="6877"/>
                    <a:pt x="18471" y="10095"/>
                  </a:cubicBezTo>
                  <a:lnTo>
                    <a:pt x="18471" y="1009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8" name="任意多边形: 形状 657"/>
            <p:cNvSpPr/>
            <p:nvPr/>
          </p:nvSpPr>
          <p:spPr>
            <a:xfrm rot="5400000">
              <a:off x="1691435" y="1069403"/>
              <a:ext cx="197482" cy="352305"/>
            </a:xfrm>
            <a:custGeom>
              <a:avLst/>
              <a:gdLst>
                <a:gd name="connsiteX0" fmla="*/ 622 w 104057"/>
                <a:gd name="connsiteY0" fmla="*/ 3624 h 185636"/>
                <a:gd name="connsiteX1" fmla="*/ 4270 w 104057"/>
                <a:gd name="connsiteY1" fmla="*/ 25722 h 185636"/>
                <a:gd name="connsiteX2" fmla="*/ 19645 w 104057"/>
                <a:gd name="connsiteY2" fmla="*/ 46174 h 185636"/>
                <a:gd name="connsiteX3" fmla="*/ 53899 w 104057"/>
                <a:gd name="connsiteY3" fmla="*/ 85649 h 185636"/>
                <a:gd name="connsiteX4" fmla="*/ 74065 w 104057"/>
                <a:gd name="connsiteY4" fmla="*/ 133490 h 185636"/>
                <a:gd name="connsiteX5" fmla="*/ 77069 w 104057"/>
                <a:gd name="connsiteY5" fmla="*/ 159592 h 185636"/>
                <a:gd name="connsiteX6" fmla="*/ 85078 w 104057"/>
                <a:gd name="connsiteY6" fmla="*/ 183906 h 185636"/>
                <a:gd name="connsiteX7" fmla="*/ 93016 w 104057"/>
                <a:gd name="connsiteY7" fmla="*/ 184764 h 185636"/>
                <a:gd name="connsiteX8" fmla="*/ 100239 w 104057"/>
                <a:gd name="connsiteY8" fmla="*/ 132990 h 185636"/>
                <a:gd name="connsiteX9" fmla="*/ 79786 w 104057"/>
                <a:gd name="connsiteY9" fmla="*/ 81286 h 185636"/>
                <a:gd name="connsiteX10" fmla="*/ 44531 w 104057"/>
                <a:gd name="connsiteY10" fmla="*/ 39810 h 185636"/>
                <a:gd name="connsiteX11" fmla="*/ 25723 w 104057"/>
                <a:gd name="connsiteY11" fmla="*/ 20215 h 185636"/>
                <a:gd name="connsiteX12" fmla="*/ 8703 w 104057"/>
                <a:gd name="connsiteY12" fmla="*/ 1265 h 185636"/>
                <a:gd name="connsiteX13" fmla="*/ 622 w 104057"/>
                <a:gd name="connsiteY13" fmla="*/ 3624 h 185636"/>
                <a:gd name="connsiteX14" fmla="*/ 622 w 104057"/>
                <a:gd name="connsiteY14" fmla="*/ 3624 h 1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057" h="185636">
                  <a:moveTo>
                    <a:pt x="622" y="3624"/>
                  </a:moveTo>
                  <a:cubicBezTo>
                    <a:pt x="-736" y="11920"/>
                    <a:pt x="-21" y="18142"/>
                    <a:pt x="4270" y="25722"/>
                  </a:cubicBezTo>
                  <a:cubicBezTo>
                    <a:pt x="8417" y="33087"/>
                    <a:pt x="14138" y="39810"/>
                    <a:pt x="19645" y="46174"/>
                  </a:cubicBezTo>
                  <a:cubicBezTo>
                    <a:pt x="31087" y="59333"/>
                    <a:pt x="44173" y="71060"/>
                    <a:pt x="53899" y="85649"/>
                  </a:cubicBezTo>
                  <a:cubicBezTo>
                    <a:pt x="63625" y="100237"/>
                    <a:pt x="70275" y="116399"/>
                    <a:pt x="74065" y="133490"/>
                  </a:cubicBezTo>
                  <a:cubicBezTo>
                    <a:pt x="75925" y="142072"/>
                    <a:pt x="76854" y="150868"/>
                    <a:pt x="77069" y="159592"/>
                  </a:cubicBezTo>
                  <a:cubicBezTo>
                    <a:pt x="77283" y="167959"/>
                    <a:pt x="77999" y="178114"/>
                    <a:pt x="85078" y="183906"/>
                  </a:cubicBezTo>
                  <a:cubicBezTo>
                    <a:pt x="87510" y="185837"/>
                    <a:pt x="90299" y="186195"/>
                    <a:pt x="93016" y="184764"/>
                  </a:cubicBezTo>
                  <a:cubicBezTo>
                    <a:pt x="109821" y="175825"/>
                    <a:pt x="103242" y="147650"/>
                    <a:pt x="100239" y="132990"/>
                  </a:cubicBezTo>
                  <a:cubicBezTo>
                    <a:pt x="96591" y="114826"/>
                    <a:pt x="89440" y="97091"/>
                    <a:pt x="79786" y="81286"/>
                  </a:cubicBezTo>
                  <a:cubicBezTo>
                    <a:pt x="70204" y="65626"/>
                    <a:pt x="57618" y="52467"/>
                    <a:pt x="44531" y="39810"/>
                  </a:cubicBezTo>
                  <a:cubicBezTo>
                    <a:pt x="38023" y="33516"/>
                    <a:pt x="31373" y="27295"/>
                    <a:pt x="25723" y="20215"/>
                  </a:cubicBezTo>
                  <a:cubicBezTo>
                    <a:pt x="20145" y="13207"/>
                    <a:pt x="15568" y="6986"/>
                    <a:pt x="8703" y="1265"/>
                  </a:cubicBezTo>
                  <a:cubicBezTo>
                    <a:pt x="6200" y="-952"/>
                    <a:pt x="1194" y="-309"/>
                    <a:pt x="622" y="3624"/>
                  </a:cubicBezTo>
                  <a:lnTo>
                    <a:pt x="622" y="362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9" name="任意多边形: 形状 658"/>
            <p:cNvSpPr/>
            <p:nvPr/>
          </p:nvSpPr>
          <p:spPr>
            <a:xfrm rot="5400000">
              <a:off x="1481291" y="1649582"/>
              <a:ext cx="320928" cy="204808"/>
            </a:xfrm>
            <a:custGeom>
              <a:avLst/>
              <a:gdLst>
                <a:gd name="connsiteX0" fmla="*/ 149316 w 169103"/>
                <a:gd name="connsiteY0" fmla="*/ 3124 h 107917"/>
                <a:gd name="connsiteX1" fmla="*/ 117064 w 169103"/>
                <a:gd name="connsiteY1" fmla="*/ 25078 h 107917"/>
                <a:gd name="connsiteX2" fmla="*/ 81093 w 169103"/>
                <a:gd name="connsiteY2" fmla="*/ 46961 h 107917"/>
                <a:gd name="connsiteX3" fmla="*/ 45909 w 169103"/>
                <a:gd name="connsiteY3" fmla="*/ 65840 h 107917"/>
                <a:gd name="connsiteX4" fmla="*/ 6506 w 169103"/>
                <a:gd name="connsiteY4" fmla="*/ 79427 h 107917"/>
                <a:gd name="connsiteX5" fmla="*/ 7078 w 169103"/>
                <a:gd name="connsiteY5" fmla="*/ 103527 h 107917"/>
                <a:gd name="connsiteX6" fmla="*/ 56350 w 169103"/>
                <a:gd name="connsiteY6" fmla="*/ 100380 h 107917"/>
                <a:gd name="connsiteX7" fmla="*/ 100974 w 169103"/>
                <a:gd name="connsiteY7" fmla="*/ 76638 h 107917"/>
                <a:gd name="connsiteX8" fmla="*/ 141521 w 169103"/>
                <a:gd name="connsiteY8" fmla="*/ 49035 h 107917"/>
                <a:gd name="connsiteX9" fmla="*/ 169053 w 169103"/>
                <a:gd name="connsiteY9" fmla="*/ 10704 h 107917"/>
                <a:gd name="connsiteX10" fmla="*/ 149316 w 169103"/>
                <a:gd name="connsiteY10" fmla="*/ 3124 h 107917"/>
                <a:gd name="connsiteX11" fmla="*/ 149316 w 169103"/>
                <a:gd name="connsiteY11" fmla="*/ 3124 h 10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9103" h="107917">
                  <a:moveTo>
                    <a:pt x="149316" y="3124"/>
                  </a:moveTo>
                  <a:cubicBezTo>
                    <a:pt x="139876" y="11920"/>
                    <a:pt x="127934" y="18141"/>
                    <a:pt x="117064" y="25078"/>
                  </a:cubicBezTo>
                  <a:cubicBezTo>
                    <a:pt x="105264" y="32658"/>
                    <a:pt x="93179" y="39809"/>
                    <a:pt x="81093" y="46961"/>
                  </a:cubicBezTo>
                  <a:cubicBezTo>
                    <a:pt x="69723" y="53683"/>
                    <a:pt x="58210" y="60834"/>
                    <a:pt x="45909" y="65840"/>
                  </a:cubicBezTo>
                  <a:cubicBezTo>
                    <a:pt x="33037" y="71060"/>
                    <a:pt x="18520" y="72490"/>
                    <a:pt x="6506" y="79427"/>
                  </a:cubicBezTo>
                  <a:cubicBezTo>
                    <a:pt x="-2576" y="84719"/>
                    <a:pt x="-1932" y="98592"/>
                    <a:pt x="7078" y="103527"/>
                  </a:cubicBezTo>
                  <a:cubicBezTo>
                    <a:pt x="22525" y="111965"/>
                    <a:pt x="41046" y="106745"/>
                    <a:pt x="56350" y="100380"/>
                  </a:cubicBezTo>
                  <a:cubicBezTo>
                    <a:pt x="72011" y="93872"/>
                    <a:pt x="86528" y="85362"/>
                    <a:pt x="100974" y="76638"/>
                  </a:cubicBezTo>
                  <a:cubicBezTo>
                    <a:pt x="114918" y="68200"/>
                    <a:pt x="129006" y="59618"/>
                    <a:pt x="141521" y="49035"/>
                  </a:cubicBezTo>
                  <a:cubicBezTo>
                    <a:pt x="153106" y="39166"/>
                    <a:pt x="167551" y="26651"/>
                    <a:pt x="169053" y="10704"/>
                  </a:cubicBezTo>
                  <a:cubicBezTo>
                    <a:pt x="170054" y="-23"/>
                    <a:pt x="155823" y="-2955"/>
                    <a:pt x="149316" y="3124"/>
                  </a:cubicBezTo>
                  <a:lnTo>
                    <a:pt x="149316" y="312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0" name="任意多边形: 形状 659"/>
            <p:cNvSpPr/>
            <p:nvPr/>
          </p:nvSpPr>
          <p:spPr>
            <a:xfrm rot="5400000">
              <a:off x="1244808" y="1538521"/>
              <a:ext cx="262323" cy="119028"/>
            </a:xfrm>
            <a:custGeom>
              <a:avLst/>
              <a:gdLst>
                <a:gd name="connsiteX0" fmla="*/ 127394 w 138223"/>
                <a:gd name="connsiteY0" fmla="*/ 29269 h 62718"/>
                <a:gd name="connsiteX1" fmla="*/ 112233 w 138223"/>
                <a:gd name="connsiteY1" fmla="*/ 27409 h 62718"/>
                <a:gd name="connsiteX2" fmla="*/ 100720 w 138223"/>
                <a:gd name="connsiteY2" fmla="*/ 26623 h 62718"/>
                <a:gd name="connsiteX3" fmla="*/ 74618 w 138223"/>
                <a:gd name="connsiteY3" fmla="*/ 17326 h 62718"/>
                <a:gd name="connsiteX4" fmla="*/ 58671 w 138223"/>
                <a:gd name="connsiteY4" fmla="*/ 15395 h 62718"/>
                <a:gd name="connsiteX5" fmla="*/ 55596 w 138223"/>
                <a:gd name="connsiteY5" fmla="*/ 15467 h 62718"/>
                <a:gd name="connsiteX6" fmla="*/ 55381 w 138223"/>
                <a:gd name="connsiteY6" fmla="*/ 15467 h 62718"/>
                <a:gd name="connsiteX7" fmla="*/ 53164 w 138223"/>
                <a:gd name="connsiteY7" fmla="*/ 14823 h 62718"/>
                <a:gd name="connsiteX8" fmla="*/ 53236 w 138223"/>
                <a:gd name="connsiteY8" fmla="*/ 14823 h 62718"/>
                <a:gd name="connsiteX9" fmla="*/ 34714 w 138223"/>
                <a:gd name="connsiteY9" fmla="*/ 4096 h 62718"/>
                <a:gd name="connsiteX10" fmla="*/ 1104 w 138223"/>
                <a:gd name="connsiteY10" fmla="*/ 11462 h 62718"/>
                <a:gd name="connsiteX11" fmla="*/ 6395 w 138223"/>
                <a:gd name="connsiteY11" fmla="*/ 30770 h 62718"/>
                <a:gd name="connsiteX12" fmla="*/ 16622 w 138223"/>
                <a:gd name="connsiteY12" fmla="*/ 35848 h 62718"/>
                <a:gd name="connsiteX13" fmla="*/ 15764 w 138223"/>
                <a:gd name="connsiteY13" fmla="*/ 35418 h 62718"/>
                <a:gd name="connsiteX14" fmla="*/ 18553 w 138223"/>
                <a:gd name="connsiteY14" fmla="*/ 36777 h 62718"/>
                <a:gd name="connsiteX15" fmla="*/ 37074 w 138223"/>
                <a:gd name="connsiteY15" fmla="*/ 47576 h 62718"/>
                <a:gd name="connsiteX16" fmla="*/ 49589 w 138223"/>
                <a:gd name="connsiteY16" fmla="*/ 51580 h 62718"/>
                <a:gd name="connsiteX17" fmla="*/ 59529 w 138223"/>
                <a:gd name="connsiteY17" fmla="*/ 52152 h 62718"/>
                <a:gd name="connsiteX18" fmla="*/ 62604 w 138223"/>
                <a:gd name="connsiteY18" fmla="*/ 52081 h 62718"/>
                <a:gd name="connsiteX19" fmla="*/ 63820 w 138223"/>
                <a:gd name="connsiteY19" fmla="*/ 52224 h 62718"/>
                <a:gd name="connsiteX20" fmla="*/ 94069 w 138223"/>
                <a:gd name="connsiteY20" fmla="*/ 61664 h 62718"/>
                <a:gd name="connsiteX21" fmla="*/ 131541 w 138223"/>
                <a:gd name="connsiteY21" fmla="*/ 56157 h 62718"/>
                <a:gd name="connsiteX22" fmla="*/ 127394 w 138223"/>
                <a:gd name="connsiteY22" fmla="*/ 29269 h 62718"/>
                <a:gd name="connsiteX23" fmla="*/ 127394 w 138223"/>
                <a:gd name="connsiteY23" fmla="*/ 29269 h 6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8223" h="62718">
                  <a:moveTo>
                    <a:pt x="127394" y="29269"/>
                  </a:moveTo>
                  <a:cubicBezTo>
                    <a:pt x="122388" y="28125"/>
                    <a:pt x="117382" y="27624"/>
                    <a:pt x="112233" y="27409"/>
                  </a:cubicBezTo>
                  <a:cubicBezTo>
                    <a:pt x="107371" y="27195"/>
                    <a:pt x="104081" y="27266"/>
                    <a:pt x="100720" y="26623"/>
                  </a:cubicBezTo>
                  <a:cubicBezTo>
                    <a:pt x="90637" y="24692"/>
                    <a:pt x="84916" y="20615"/>
                    <a:pt x="74618" y="17326"/>
                  </a:cubicBezTo>
                  <a:cubicBezTo>
                    <a:pt x="69469" y="15681"/>
                    <a:pt x="64034" y="15324"/>
                    <a:pt x="58671" y="15395"/>
                  </a:cubicBezTo>
                  <a:cubicBezTo>
                    <a:pt x="57670" y="15395"/>
                    <a:pt x="56668" y="15467"/>
                    <a:pt x="55596" y="15467"/>
                  </a:cubicBezTo>
                  <a:cubicBezTo>
                    <a:pt x="58242" y="15467"/>
                    <a:pt x="56311" y="15681"/>
                    <a:pt x="55381" y="15467"/>
                  </a:cubicBezTo>
                  <a:cubicBezTo>
                    <a:pt x="54666" y="15252"/>
                    <a:pt x="53880" y="14966"/>
                    <a:pt x="53164" y="14823"/>
                  </a:cubicBezTo>
                  <a:cubicBezTo>
                    <a:pt x="51019" y="14537"/>
                    <a:pt x="55167" y="16039"/>
                    <a:pt x="53236" y="14823"/>
                  </a:cubicBezTo>
                  <a:cubicBezTo>
                    <a:pt x="47372" y="11105"/>
                    <a:pt x="41007" y="7100"/>
                    <a:pt x="34714" y="4096"/>
                  </a:cubicBezTo>
                  <a:cubicBezTo>
                    <a:pt x="23129" y="-1410"/>
                    <a:pt x="6753" y="-3412"/>
                    <a:pt x="1104" y="11462"/>
                  </a:cubicBezTo>
                  <a:cubicBezTo>
                    <a:pt x="-1614" y="18613"/>
                    <a:pt x="889" y="25765"/>
                    <a:pt x="6395" y="30770"/>
                  </a:cubicBezTo>
                  <a:cubicBezTo>
                    <a:pt x="8898" y="32987"/>
                    <a:pt x="13189" y="35991"/>
                    <a:pt x="16622" y="35848"/>
                  </a:cubicBezTo>
                  <a:cubicBezTo>
                    <a:pt x="18195" y="35776"/>
                    <a:pt x="16479" y="35705"/>
                    <a:pt x="15764" y="35418"/>
                  </a:cubicBezTo>
                  <a:cubicBezTo>
                    <a:pt x="16693" y="35848"/>
                    <a:pt x="17623" y="36277"/>
                    <a:pt x="18553" y="36777"/>
                  </a:cubicBezTo>
                  <a:cubicBezTo>
                    <a:pt x="24917" y="40139"/>
                    <a:pt x="30495" y="44644"/>
                    <a:pt x="37074" y="47576"/>
                  </a:cubicBezTo>
                  <a:cubicBezTo>
                    <a:pt x="41150" y="49363"/>
                    <a:pt x="45227" y="50937"/>
                    <a:pt x="49589" y="51580"/>
                  </a:cubicBezTo>
                  <a:cubicBezTo>
                    <a:pt x="52950" y="52009"/>
                    <a:pt x="56168" y="52224"/>
                    <a:pt x="59529" y="52152"/>
                  </a:cubicBezTo>
                  <a:cubicBezTo>
                    <a:pt x="60530" y="52152"/>
                    <a:pt x="61531" y="52081"/>
                    <a:pt x="62604" y="52081"/>
                  </a:cubicBezTo>
                  <a:cubicBezTo>
                    <a:pt x="60816" y="52009"/>
                    <a:pt x="63105" y="52081"/>
                    <a:pt x="63820" y="52224"/>
                  </a:cubicBezTo>
                  <a:cubicBezTo>
                    <a:pt x="72616" y="54369"/>
                    <a:pt x="83271" y="60162"/>
                    <a:pt x="94069" y="61664"/>
                  </a:cubicBezTo>
                  <a:cubicBezTo>
                    <a:pt x="106870" y="63380"/>
                    <a:pt x="120457" y="63881"/>
                    <a:pt x="131541" y="56157"/>
                  </a:cubicBezTo>
                  <a:cubicBezTo>
                    <a:pt x="141625" y="49149"/>
                    <a:pt x="140338" y="32344"/>
                    <a:pt x="127394" y="29269"/>
                  </a:cubicBezTo>
                  <a:lnTo>
                    <a:pt x="127394" y="2926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1" name="任意多边形: 形状 660"/>
            <p:cNvSpPr/>
            <p:nvPr/>
          </p:nvSpPr>
          <p:spPr>
            <a:xfrm rot="5400000">
              <a:off x="1615732" y="1097518"/>
              <a:ext cx="119802" cy="252394"/>
            </a:xfrm>
            <a:custGeom>
              <a:avLst/>
              <a:gdLst>
                <a:gd name="connsiteX0" fmla="*/ 21630 w 63126"/>
                <a:gd name="connsiteY0" fmla="*/ 14633 h 132991"/>
                <a:gd name="connsiteX1" fmla="*/ 20485 w 63126"/>
                <a:gd name="connsiteY1" fmla="*/ 9770 h 132991"/>
                <a:gd name="connsiteX2" fmla="*/ 248 w 63126"/>
                <a:gd name="connsiteY2" fmla="*/ 7553 h 132991"/>
                <a:gd name="connsiteX3" fmla="*/ 8757 w 63126"/>
                <a:gd name="connsiteY3" fmla="*/ 36444 h 132991"/>
                <a:gd name="connsiteX4" fmla="*/ 18984 w 63126"/>
                <a:gd name="connsiteY4" fmla="*/ 63904 h 132991"/>
                <a:gd name="connsiteX5" fmla="*/ 26278 w 63126"/>
                <a:gd name="connsiteY5" fmla="*/ 92438 h 132991"/>
                <a:gd name="connsiteX6" fmla="*/ 31141 w 63126"/>
                <a:gd name="connsiteY6" fmla="*/ 121400 h 132991"/>
                <a:gd name="connsiteX7" fmla="*/ 47159 w 63126"/>
                <a:gd name="connsiteY7" fmla="*/ 132985 h 132991"/>
                <a:gd name="connsiteX8" fmla="*/ 62606 w 63126"/>
                <a:gd name="connsiteY8" fmla="*/ 120614 h 132991"/>
                <a:gd name="connsiteX9" fmla="*/ 58887 w 63126"/>
                <a:gd name="connsiteY9" fmla="*/ 84643 h 132991"/>
                <a:gd name="connsiteX10" fmla="*/ 49734 w 63126"/>
                <a:gd name="connsiteY10" fmla="*/ 54679 h 132991"/>
                <a:gd name="connsiteX11" fmla="*/ 35431 w 63126"/>
                <a:gd name="connsiteY11" fmla="*/ 24502 h 132991"/>
                <a:gd name="connsiteX12" fmla="*/ 12762 w 63126"/>
                <a:gd name="connsiteY12" fmla="*/ 116 h 132991"/>
                <a:gd name="connsiteX13" fmla="*/ 17696 w 63126"/>
                <a:gd name="connsiteY13" fmla="*/ 17207 h 132991"/>
                <a:gd name="connsiteX14" fmla="*/ 19484 w 63126"/>
                <a:gd name="connsiteY14" fmla="*/ 15205 h 132991"/>
                <a:gd name="connsiteX15" fmla="*/ 16409 w 63126"/>
                <a:gd name="connsiteY15" fmla="*/ 15705 h 132991"/>
                <a:gd name="connsiteX16" fmla="*/ 18555 w 63126"/>
                <a:gd name="connsiteY16" fmla="*/ 17279 h 132991"/>
                <a:gd name="connsiteX17" fmla="*/ 21630 w 63126"/>
                <a:gd name="connsiteY17" fmla="*/ 14633 h 132991"/>
                <a:gd name="connsiteX18" fmla="*/ 21630 w 63126"/>
                <a:gd name="connsiteY18" fmla="*/ 14633 h 132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126" h="132991">
                  <a:moveTo>
                    <a:pt x="21630" y="14633"/>
                  </a:moveTo>
                  <a:cubicBezTo>
                    <a:pt x="20485" y="13274"/>
                    <a:pt x="20128" y="11629"/>
                    <a:pt x="20485" y="9770"/>
                  </a:cubicBezTo>
                  <a:cubicBezTo>
                    <a:pt x="21486" y="-1672"/>
                    <a:pt x="2035" y="-3889"/>
                    <a:pt x="248" y="7553"/>
                  </a:cubicBezTo>
                  <a:cubicBezTo>
                    <a:pt x="-1326" y="17779"/>
                    <a:pt x="4967" y="27290"/>
                    <a:pt x="8757" y="36444"/>
                  </a:cubicBezTo>
                  <a:cubicBezTo>
                    <a:pt x="12476" y="45455"/>
                    <a:pt x="16052" y="54536"/>
                    <a:pt x="18984" y="63904"/>
                  </a:cubicBezTo>
                  <a:cubicBezTo>
                    <a:pt x="21844" y="73272"/>
                    <a:pt x="24275" y="82855"/>
                    <a:pt x="26278" y="92438"/>
                  </a:cubicBezTo>
                  <a:cubicBezTo>
                    <a:pt x="28209" y="101663"/>
                    <a:pt x="27708" y="111246"/>
                    <a:pt x="31141" y="121400"/>
                  </a:cubicBezTo>
                  <a:cubicBezTo>
                    <a:pt x="33429" y="128194"/>
                    <a:pt x="39794" y="133199"/>
                    <a:pt x="47159" y="132985"/>
                  </a:cubicBezTo>
                  <a:cubicBezTo>
                    <a:pt x="53810" y="132842"/>
                    <a:pt x="61605" y="127622"/>
                    <a:pt x="62606" y="120614"/>
                  </a:cubicBezTo>
                  <a:cubicBezTo>
                    <a:pt x="64322" y="108671"/>
                    <a:pt x="61462" y="96371"/>
                    <a:pt x="58887" y="84643"/>
                  </a:cubicBezTo>
                  <a:cubicBezTo>
                    <a:pt x="56599" y="74345"/>
                    <a:pt x="53595" y="64405"/>
                    <a:pt x="49734" y="54679"/>
                  </a:cubicBezTo>
                  <a:cubicBezTo>
                    <a:pt x="45657" y="44382"/>
                    <a:pt x="41081" y="34084"/>
                    <a:pt x="35431" y="24502"/>
                  </a:cubicBezTo>
                  <a:cubicBezTo>
                    <a:pt x="30068" y="15491"/>
                    <a:pt x="23489" y="3119"/>
                    <a:pt x="12762" y="116"/>
                  </a:cubicBezTo>
                  <a:cubicBezTo>
                    <a:pt x="14407" y="5765"/>
                    <a:pt x="16052" y="11486"/>
                    <a:pt x="17696" y="17207"/>
                  </a:cubicBezTo>
                  <a:cubicBezTo>
                    <a:pt x="18268" y="16563"/>
                    <a:pt x="18912" y="15920"/>
                    <a:pt x="19484" y="15205"/>
                  </a:cubicBezTo>
                  <a:cubicBezTo>
                    <a:pt x="18483" y="15348"/>
                    <a:pt x="17410" y="15491"/>
                    <a:pt x="16409" y="15705"/>
                  </a:cubicBezTo>
                  <a:cubicBezTo>
                    <a:pt x="17124" y="16206"/>
                    <a:pt x="17839" y="16778"/>
                    <a:pt x="18555" y="17279"/>
                  </a:cubicBezTo>
                  <a:cubicBezTo>
                    <a:pt x="20199" y="18494"/>
                    <a:pt x="22845" y="16635"/>
                    <a:pt x="21630" y="14633"/>
                  </a:cubicBezTo>
                  <a:lnTo>
                    <a:pt x="21630" y="1463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2" name="任意多边形: 形状 661"/>
            <p:cNvSpPr/>
            <p:nvPr/>
          </p:nvSpPr>
          <p:spPr>
            <a:xfrm rot="5400000">
              <a:off x="832943" y="1042388"/>
              <a:ext cx="868304" cy="892000"/>
            </a:xfrm>
            <a:custGeom>
              <a:avLst/>
              <a:gdLst>
                <a:gd name="connsiteX0" fmla="*/ 457094 w 457526"/>
                <a:gd name="connsiteY0" fmla="*/ 58 h 470012"/>
                <a:gd name="connsiteX1" fmla="*/ 336096 w 457526"/>
                <a:gd name="connsiteY1" fmla="*/ 62917 h 470012"/>
                <a:gd name="connsiteX2" fmla="*/ 210306 w 457526"/>
                <a:gd name="connsiteY2" fmla="*/ 113905 h 470012"/>
                <a:gd name="connsiteX3" fmla="*/ 101322 w 457526"/>
                <a:gd name="connsiteY3" fmla="*/ 192139 h 470012"/>
                <a:gd name="connsiteX4" fmla="*/ 33743 w 457526"/>
                <a:gd name="connsiteY4" fmla="*/ 311278 h 470012"/>
                <a:gd name="connsiteX5" fmla="*/ 1062 w 457526"/>
                <a:gd name="connsiteY5" fmla="*/ 449726 h 470012"/>
                <a:gd name="connsiteX6" fmla="*/ 61 w 457526"/>
                <a:gd name="connsiteY6" fmla="*/ 466960 h 470012"/>
                <a:gd name="connsiteX7" fmla="*/ 6354 w 457526"/>
                <a:gd name="connsiteY7" fmla="*/ 467675 h 470012"/>
                <a:gd name="connsiteX8" fmla="*/ 13219 w 457526"/>
                <a:gd name="connsiteY8" fmla="*/ 433206 h 470012"/>
                <a:gd name="connsiteX9" fmla="*/ 19727 w 457526"/>
                <a:gd name="connsiteY9" fmla="*/ 398308 h 470012"/>
                <a:gd name="connsiteX10" fmla="*/ 36675 w 457526"/>
                <a:gd name="connsiteY10" fmla="*/ 330873 h 470012"/>
                <a:gd name="connsiteX11" fmla="*/ 98318 w 457526"/>
                <a:gd name="connsiteY11" fmla="*/ 208301 h 470012"/>
                <a:gd name="connsiteX12" fmla="*/ 202869 w 457526"/>
                <a:gd name="connsiteY12" fmla="*/ 125991 h 470012"/>
                <a:gd name="connsiteX13" fmla="*/ 327014 w 457526"/>
                <a:gd name="connsiteY13" fmla="*/ 72714 h 470012"/>
                <a:gd name="connsiteX14" fmla="*/ 457452 w 457526"/>
                <a:gd name="connsiteY14" fmla="*/ 559 h 470012"/>
                <a:gd name="connsiteX15" fmla="*/ 457094 w 457526"/>
                <a:gd name="connsiteY15" fmla="*/ 58 h 470012"/>
                <a:gd name="connsiteX16" fmla="*/ 457094 w 457526"/>
                <a:gd name="connsiteY16" fmla="*/ 58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7526" h="470012">
                  <a:moveTo>
                    <a:pt x="457094" y="58"/>
                  </a:moveTo>
                  <a:cubicBezTo>
                    <a:pt x="420623" y="27805"/>
                    <a:pt x="378574" y="46398"/>
                    <a:pt x="336096" y="62917"/>
                  </a:cubicBezTo>
                  <a:cubicBezTo>
                    <a:pt x="293975" y="79293"/>
                    <a:pt x="251068" y="94239"/>
                    <a:pt x="210306" y="113905"/>
                  </a:cubicBezTo>
                  <a:cubicBezTo>
                    <a:pt x="169687" y="133428"/>
                    <a:pt x="131428" y="158243"/>
                    <a:pt x="101322" y="192139"/>
                  </a:cubicBezTo>
                  <a:cubicBezTo>
                    <a:pt x="70643" y="226608"/>
                    <a:pt x="49190" y="268013"/>
                    <a:pt x="33743" y="311278"/>
                  </a:cubicBezTo>
                  <a:cubicBezTo>
                    <a:pt x="17796" y="356045"/>
                    <a:pt x="8285" y="402814"/>
                    <a:pt x="1062" y="449726"/>
                  </a:cubicBezTo>
                  <a:cubicBezTo>
                    <a:pt x="204" y="455518"/>
                    <a:pt x="-154" y="461096"/>
                    <a:pt x="61" y="466960"/>
                  </a:cubicBezTo>
                  <a:cubicBezTo>
                    <a:pt x="204" y="470750"/>
                    <a:pt x="5281" y="471036"/>
                    <a:pt x="6354" y="467675"/>
                  </a:cubicBezTo>
                  <a:cubicBezTo>
                    <a:pt x="10072" y="456519"/>
                    <a:pt x="11217" y="444791"/>
                    <a:pt x="13219" y="433206"/>
                  </a:cubicBezTo>
                  <a:cubicBezTo>
                    <a:pt x="15221" y="421550"/>
                    <a:pt x="17367" y="409893"/>
                    <a:pt x="19727" y="398308"/>
                  </a:cubicBezTo>
                  <a:cubicBezTo>
                    <a:pt x="24375" y="375639"/>
                    <a:pt x="29810" y="353041"/>
                    <a:pt x="36675" y="330873"/>
                  </a:cubicBezTo>
                  <a:cubicBezTo>
                    <a:pt x="50262" y="287107"/>
                    <a:pt x="69570" y="244343"/>
                    <a:pt x="98318" y="208301"/>
                  </a:cubicBezTo>
                  <a:cubicBezTo>
                    <a:pt x="126494" y="172974"/>
                    <a:pt x="162894" y="146586"/>
                    <a:pt x="202869" y="125991"/>
                  </a:cubicBezTo>
                  <a:cubicBezTo>
                    <a:pt x="242916" y="105324"/>
                    <a:pt x="285394" y="89877"/>
                    <a:pt x="327014" y="72714"/>
                  </a:cubicBezTo>
                  <a:cubicBezTo>
                    <a:pt x="372924" y="53764"/>
                    <a:pt x="418477" y="31738"/>
                    <a:pt x="457452" y="559"/>
                  </a:cubicBezTo>
                  <a:cubicBezTo>
                    <a:pt x="457666" y="272"/>
                    <a:pt x="457380" y="-157"/>
                    <a:pt x="457094" y="58"/>
                  </a:cubicBezTo>
                  <a:lnTo>
                    <a:pt x="457094" y="5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3" name="任意多边形: 形状 662"/>
            <p:cNvSpPr/>
            <p:nvPr/>
          </p:nvSpPr>
          <p:spPr>
            <a:xfrm rot="5400000">
              <a:off x="1488320" y="986139"/>
              <a:ext cx="69310" cy="496765"/>
            </a:xfrm>
            <a:custGeom>
              <a:avLst/>
              <a:gdLst>
                <a:gd name="connsiteX0" fmla="*/ 14861 w 36521"/>
                <a:gd name="connsiteY0" fmla="*/ 866 h 261755"/>
                <a:gd name="connsiteX1" fmla="*/ 23586 w 36521"/>
                <a:gd name="connsiteY1" fmla="*/ 52211 h 261755"/>
                <a:gd name="connsiteX2" fmla="*/ 28520 w 36521"/>
                <a:gd name="connsiteY2" fmla="*/ 103199 h 261755"/>
                <a:gd name="connsiteX3" fmla="*/ 18723 w 36521"/>
                <a:gd name="connsiteY3" fmla="*/ 204317 h 261755"/>
                <a:gd name="connsiteX4" fmla="*/ 10713 w 36521"/>
                <a:gd name="connsiteY4" fmla="*/ 230633 h 261755"/>
                <a:gd name="connsiteX5" fmla="*/ 5493 w 36521"/>
                <a:gd name="connsiteY5" fmla="*/ 243935 h 261755"/>
                <a:gd name="connsiteX6" fmla="*/ 58 w 36521"/>
                <a:gd name="connsiteY6" fmla="*/ 257665 h 261755"/>
                <a:gd name="connsiteX7" fmla="*/ 5565 w 36521"/>
                <a:gd name="connsiteY7" fmla="*/ 260669 h 261755"/>
                <a:gd name="connsiteX8" fmla="*/ 16220 w 36521"/>
                <a:gd name="connsiteY8" fmla="*/ 238214 h 261755"/>
                <a:gd name="connsiteX9" fmla="*/ 24372 w 36521"/>
                <a:gd name="connsiteY9" fmla="*/ 213542 h 261755"/>
                <a:gd name="connsiteX10" fmla="*/ 34169 w 36521"/>
                <a:gd name="connsiteY10" fmla="*/ 162483 h 261755"/>
                <a:gd name="connsiteX11" fmla="*/ 31166 w 36521"/>
                <a:gd name="connsiteY11" fmla="*/ 58004 h 261755"/>
                <a:gd name="connsiteX12" fmla="*/ 16148 w 36521"/>
                <a:gd name="connsiteY12" fmla="*/ 437 h 261755"/>
                <a:gd name="connsiteX13" fmla="*/ 14861 w 36521"/>
                <a:gd name="connsiteY13" fmla="*/ 866 h 261755"/>
                <a:gd name="connsiteX14" fmla="*/ 14861 w 36521"/>
                <a:gd name="connsiteY14" fmla="*/ 866 h 261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521" h="261755">
                  <a:moveTo>
                    <a:pt x="14861" y="866"/>
                  </a:moveTo>
                  <a:cubicBezTo>
                    <a:pt x="18794" y="17743"/>
                    <a:pt x="21297" y="35048"/>
                    <a:pt x="23586" y="52211"/>
                  </a:cubicBezTo>
                  <a:cubicBezTo>
                    <a:pt x="25874" y="69160"/>
                    <a:pt x="27805" y="86108"/>
                    <a:pt x="28520" y="103199"/>
                  </a:cubicBezTo>
                  <a:cubicBezTo>
                    <a:pt x="29950" y="137168"/>
                    <a:pt x="27161" y="171350"/>
                    <a:pt x="18723" y="204317"/>
                  </a:cubicBezTo>
                  <a:cubicBezTo>
                    <a:pt x="16434" y="213185"/>
                    <a:pt x="13788" y="221981"/>
                    <a:pt x="10713" y="230633"/>
                  </a:cubicBezTo>
                  <a:cubicBezTo>
                    <a:pt x="9140" y="235139"/>
                    <a:pt x="7352" y="239572"/>
                    <a:pt x="5493" y="243935"/>
                  </a:cubicBezTo>
                  <a:cubicBezTo>
                    <a:pt x="3562" y="248440"/>
                    <a:pt x="988" y="252874"/>
                    <a:pt x="58" y="257665"/>
                  </a:cubicBezTo>
                  <a:cubicBezTo>
                    <a:pt x="-514" y="260669"/>
                    <a:pt x="3276" y="263314"/>
                    <a:pt x="5565" y="260669"/>
                  </a:cubicBezTo>
                  <a:cubicBezTo>
                    <a:pt x="10785" y="254662"/>
                    <a:pt x="13359" y="245651"/>
                    <a:pt x="16220" y="238214"/>
                  </a:cubicBezTo>
                  <a:cubicBezTo>
                    <a:pt x="19295" y="230133"/>
                    <a:pt x="22084" y="221909"/>
                    <a:pt x="24372" y="213542"/>
                  </a:cubicBezTo>
                  <a:cubicBezTo>
                    <a:pt x="29092" y="196808"/>
                    <a:pt x="32310" y="179717"/>
                    <a:pt x="34169" y="162483"/>
                  </a:cubicBezTo>
                  <a:cubicBezTo>
                    <a:pt x="37960" y="128014"/>
                    <a:pt x="37316" y="92186"/>
                    <a:pt x="31166" y="58004"/>
                  </a:cubicBezTo>
                  <a:cubicBezTo>
                    <a:pt x="27662" y="38338"/>
                    <a:pt x="22084" y="19459"/>
                    <a:pt x="16148" y="437"/>
                  </a:cubicBezTo>
                  <a:cubicBezTo>
                    <a:pt x="15934" y="-350"/>
                    <a:pt x="14718" y="7"/>
                    <a:pt x="14861" y="866"/>
                  </a:cubicBezTo>
                  <a:lnTo>
                    <a:pt x="14861" y="86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4" name="任意多边形: 形状 663"/>
            <p:cNvSpPr/>
            <p:nvPr/>
          </p:nvSpPr>
          <p:spPr>
            <a:xfrm rot="5400000">
              <a:off x="1638251" y="976712"/>
              <a:ext cx="244411" cy="505579"/>
            </a:xfrm>
            <a:custGeom>
              <a:avLst/>
              <a:gdLst>
                <a:gd name="connsiteX0" fmla="*/ 81659 w 128785"/>
                <a:gd name="connsiteY0" fmla="*/ 266052 h 266399"/>
                <a:gd name="connsiteX1" fmla="*/ 110693 w 128785"/>
                <a:gd name="connsiteY1" fmla="*/ 215994 h 266399"/>
                <a:gd name="connsiteX2" fmla="*/ 128785 w 128785"/>
                <a:gd name="connsiteY2" fmla="*/ 162860 h 266399"/>
                <a:gd name="connsiteX3" fmla="*/ 68429 w 128785"/>
                <a:gd name="connsiteY3" fmla="*/ 59525 h 266399"/>
                <a:gd name="connsiteX4" fmla="*/ 29098 w 128785"/>
                <a:gd name="connsiteY4" fmla="*/ 2602 h 266399"/>
                <a:gd name="connsiteX5" fmla="*/ 21732 w 128785"/>
                <a:gd name="connsiteY5" fmla="*/ 2816 h 266399"/>
                <a:gd name="connsiteX6" fmla="*/ 9789 w 128785"/>
                <a:gd name="connsiteY6" fmla="*/ 64317 h 266399"/>
                <a:gd name="connsiteX7" fmla="*/ 850 w 128785"/>
                <a:gd name="connsiteY7" fmla="*/ 119023 h 266399"/>
                <a:gd name="connsiteX8" fmla="*/ 4498 w 128785"/>
                <a:gd name="connsiteY8" fmla="*/ 171370 h 266399"/>
                <a:gd name="connsiteX9" fmla="*/ 31315 w 128785"/>
                <a:gd name="connsiteY9" fmla="*/ 215279 h 266399"/>
                <a:gd name="connsiteX10" fmla="*/ 78727 w 128785"/>
                <a:gd name="connsiteY10" fmla="*/ 257471 h 266399"/>
                <a:gd name="connsiteX11" fmla="*/ 84233 w 128785"/>
                <a:gd name="connsiteY11" fmla="*/ 251678 h 266399"/>
                <a:gd name="connsiteX12" fmla="*/ 43186 w 128785"/>
                <a:gd name="connsiteY12" fmla="*/ 215922 h 266399"/>
                <a:gd name="connsiteX13" fmla="*/ 13508 w 128785"/>
                <a:gd name="connsiteY13" fmla="*/ 174088 h 266399"/>
                <a:gd name="connsiteX14" fmla="*/ 16225 w 128785"/>
                <a:gd name="connsiteY14" fmla="*/ 71396 h 266399"/>
                <a:gd name="connsiteX15" fmla="*/ 29169 w 128785"/>
                <a:gd name="connsiteY15" fmla="*/ 4676 h 266399"/>
                <a:gd name="connsiteX16" fmla="*/ 21803 w 128785"/>
                <a:gd name="connsiteY16" fmla="*/ 4890 h 266399"/>
                <a:gd name="connsiteX17" fmla="*/ 94460 w 128785"/>
                <a:gd name="connsiteY17" fmla="*/ 99143 h 266399"/>
                <a:gd name="connsiteX18" fmla="*/ 121134 w 128785"/>
                <a:gd name="connsiteY18" fmla="*/ 153707 h 266399"/>
                <a:gd name="connsiteX19" fmla="*/ 107904 w 128785"/>
                <a:gd name="connsiteY19" fmla="*/ 208985 h 266399"/>
                <a:gd name="connsiteX20" fmla="*/ 80443 w 128785"/>
                <a:gd name="connsiteY20" fmla="*/ 265552 h 266399"/>
                <a:gd name="connsiteX21" fmla="*/ 81659 w 128785"/>
                <a:gd name="connsiteY21" fmla="*/ 266052 h 266399"/>
                <a:gd name="connsiteX22" fmla="*/ 81659 w 128785"/>
                <a:gd name="connsiteY22" fmla="*/ 266052 h 26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8785" h="266399">
                  <a:moveTo>
                    <a:pt x="81659" y="266052"/>
                  </a:moveTo>
                  <a:cubicBezTo>
                    <a:pt x="89239" y="248174"/>
                    <a:pt x="100037" y="232084"/>
                    <a:pt x="110693" y="215994"/>
                  </a:cubicBezTo>
                  <a:cubicBezTo>
                    <a:pt x="121062" y="200404"/>
                    <a:pt x="128714" y="181811"/>
                    <a:pt x="128785" y="162860"/>
                  </a:cubicBezTo>
                  <a:cubicBezTo>
                    <a:pt x="128928" y="120382"/>
                    <a:pt x="95461" y="88130"/>
                    <a:pt x="68429" y="59525"/>
                  </a:cubicBezTo>
                  <a:cubicBezTo>
                    <a:pt x="52554" y="42720"/>
                    <a:pt x="37035" y="24771"/>
                    <a:pt x="29098" y="2602"/>
                  </a:cubicBezTo>
                  <a:cubicBezTo>
                    <a:pt x="27882" y="-688"/>
                    <a:pt x="22518" y="-1117"/>
                    <a:pt x="21732" y="2816"/>
                  </a:cubicBezTo>
                  <a:cubicBezTo>
                    <a:pt x="17727" y="23340"/>
                    <a:pt x="13794" y="43865"/>
                    <a:pt x="9789" y="64317"/>
                  </a:cubicBezTo>
                  <a:cubicBezTo>
                    <a:pt x="6285" y="82481"/>
                    <a:pt x="2567" y="100574"/>
                    <a:pt x="850" y="119023"/>
                  </a:cubicBezTo>
                  <a:cubicBezTo>
                    <a:pt x="-723" y="136472"/>
                    <a:pt x="-437" y="154422"/>
                    <a:pt x="4498" y="171370"/>
                  </a:cubicBezTo>
                  <a:cubicBezTo>
                    <a:pt x="9360" y="188318"/>
                    <a:pt x="19157" y="202692"/>
                    <a:pt x="31315" y="215279"/>
                  </a:cubicBezTo>
                  <a:cubicBezTo>
                    <a:pt x="45974" y="230439"/>
                    <a:pt x="62780" y="243669"/>
                    <a:pt x="78727" y="257471"/>
                  </a:cubicBezTo>
                  <a:cubicBezTo>
                    <a:pt x="82589" y="260832"/>
                    <a:pt x="88166" y="255039"/>
                    <a:pt x="84233" y="251678"/>
                  </a:cubicBezTo>
                  <a:cubicBezTo>
                    <a:pt x="70503" y="239879"/>
                    <a:pt x="56415" y="228365"/>
                    <a:pt x="43186" y="215922"/>
                  </a:cubicBezTo>
                  <a:cubicBezTo>
                    <a:pt x="30528" y="204051"/>
                    <a:pt x="19372" y="190607"/>
                    <a:pt x="13508" y="174088"/>
                  </a:cubicBezTo>
                  <a:cubicBezTo>
                    <a:pt x="1852" y="141049"/>
                    <a:pt x="9789" y="104721"/>
                    <a:pt x="16225" y="71396"/>
                  </a:cubicBezTo>
                  <a:cubicBezTo>
                    <a:pt x="20516" y="49156"/>
                    <a:pt x="24807" y="26916"/>
                    <a:pt x="29169" y="4676"/>
                  </a:cubicBezTo>
                  <a:cubicBezTo>
                    <a:pt x="26738" y="4747"/>
                    <a:pt x="24306" y="4819"/>
                    <a:pt x="21803" y="4890"/>
                  </a:cubicBezTo>
                  <a:cubicBezTo>
                    <a:pt x="35748" y="43578"/>
                    <a:pt x="69645" y="68107"/>
                    <a:pt x="94460" y="99143"/>
                  </a:cubicBezTo>
                  <a:cubicBezTo>
                    <a:pt x="107046" y="114947"/>
                    <a:pt x="118345" y="133326"/>
                    <a:pt x="121134" y="153707"/>
                  </a:cubicBezTo>
                  <a:cubicBezTo>
                    <a:pt x="123851" y="173802"/>
                    <a:pt x="116628" y="191393"/>
                    <a:pt x="107904" y="208985"/>
                  </a:cubicBezTo>
                  <a:cubicBezTo>
                    <a:pt x="98607" y="227793"/>
                    <a:pt x="85878" y="245027"/>
                    <a:pt x="80443" y="265552"/>
                  </a:cubicBezTo>
                  <a:cubicBezTo>
                    <a:pt x="80229" y="266267"/>
                    <a:pt x="81373" y="266767"/>
                    <a:pt x="81659" y="266052"/>
                  </a:cubicBezTo>
                  <a:lnTo>
                    <a:pt x="81659" y="26605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5" name="任意多边形: 形状 664"/>
            <p:cNvSpPr/>
            <p:nvPr/>
          </p:nvSpPr>
          <p:spPr>
            <a:xfrm rot="5400000">
              <a:off x="1444838" y="1653038"/>
              <a:ext cx="471577" cy="342176"/>
            </a:xfrm>
            <a:custGeom>
              <a:avLst/>
              <a:gdLst>
                <a:gd name="connsiteX0" fmla="*/ 747 w 248483"/>
                <a:gd name="connsiteY0" fmla="*/ 157125 h 180299"/>
                <a:gd name="connsiteX1" fmla="*/ 30425 w 248483"/>
                <a:gd name="connsiteY1" fmla="*/ 124444 h 180299"/>
                <a:gd name="connsiteX2" fmla="*/ 62033 w 248483"/>
                <a:gd name="connsiteY2" fmla="*/ 73670 h 180299"/>
                <a:gd name="connsiteX3" fmla="*/ 83129 w 248483"/>
                <a:gd name="connsiteY3" fmla="*/ 52860 h 180299"/>
                <a:gd name="connsiteX4" fmla="*/ 111091 w 248483"/>
                <a:gd name="connsiteY4" fmla="*/ 38772 h 180299"/>
                <a:gd name="connsiteX5" fmla="*/ 173306 w 248483"/>
                <a:gd name="connsiteY5" fmla="*/ 21466 h 180299"/>
                <a:gd name="connsiteX6" fmla="*/ 245748 w 248483"/>
                <a:gd name="connsiteY6" fmla="*/ 7235 h 180299"/>
                <a:gd name="connsiteX7" fmla="*/ 240885 w 248483"/>
                <a:gd name="connsiteY7" fmla="*/ 3731 h 180299"/>
                <a:gd name="connsiteX8" fmla="*/ 196690 w 248483"/>
                <a:gd name="connsiteY8" fmla="*/ 119724 h 180299"/>
                <a:gd name="connsiteX9" fmla="*/ 81771 w 248483"/>
                <a:gd name="connsiteY9" fmla="*/ 171641 h 180299"/>
                <a:gd name="connsiteX10" fmla="*/ 10115 w 248483"/>
                <a:gd name="connsiteY10" fmla="*/ 156052 h 180299"/>
                <a:gd name="connsiteX11" fmla="*/ 5896 w 248483"/>
                <a:gd name="connsiteY11" fmla="*/ 163704 h 180299"/>
                <a:gd name="connsiteX12" fmla="*/ 141126 w 248483"/>
                <a:gd name="connsiteY12" fmla="*/ 168495 h 180299"/>
                <a:gd name="connsiteX13" fmla="*/ 234163 w 248483"/>
                <a:gd name="connsiteY13" fmla="*/ 76387 h 180299"/>
                <a:gd name="connsiteX14" fmla="*/ 248465 w 248483"/>
                <a:gd name="connsiteY14" fmla="*/ 3588 h 180299"/>
                <a:gd name="connsiteX15" fmla="*/ 243602 w 248483"/>
                <a:gd name="connsiteY15" fmla="*/ 84 h 180299"/>
                <a:gd name="connsiteX16" fmla="*/ 115095 w 248483"/>
                <a:gd name="connsiteY16" fmla="*/ 29833 h 180299"/>
                <a:gd name="connsiteX17" fmla="*/ 65752 w 248483"/>
                <a:gd name="connsiteY17" fmla="*/ 59296 h 180299"/>
                <a:gd name="connsiteX18" fmla="*/ 32356 w 248483"/>
                <a:gd name="connsiteY18" fmla="*/ 109641 h 180299"/>
                <a:gd name="connsiteX19" fmla="*/ 318 w 248483"/>
                <a:gd name="connsiteY19" fmla="*/ 156195 h 180299"/>
                <a:gd name="connsiteX20" fmla="*/ 747 w 248483"/>
                <a:gd name="connsiteY20" fmla="*/ 157125 h 180299"/>
                <a:gd name="connsiteX21" fmla="*/ 747 w 248483"/>
                <a:gd name="connsiteY21" fmla="*/ 157125 h 18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483" h="180299">
                  <a:moveTo>
                    <a:pt x="747" y="157125"/>
                  </a:moveTo>
                  <a:cubicBezTo>
                    <a:pt x="15837" y="153049"/>
                    <a:pt x="24132" y="137531"/>
                    <a:pt x="30425" y="124444"/>
                  </a:cubicBezTo>
                  <a:cubicBezTo>
                    <a:pt x="39221" y="106279"/>
                    <a:pt x="49161" y="89331"/>
                    <a:pt x="62033" y="73670"/>
                  </a:cubicBezTo>
                  <a:cubicBezTo>
                    <a:pt x="68326" y="66090"/>
                    <a:pt x="75191" y="58796"/>
                    <a:pt x="83129" y="52860"/>
                  </a:cubicBezTo>
                  <a:cubicBezTo>
                    <a:pt x="91639" y="46567"/>
                    <a:pt x="101150" y="42277"/>
                    <a:pt x="111091" y="38772"/>
                  </a:cubicBezTo>
                  <a:cubicBezTo>
                    <a:pt x="131328" y="31550"/>
                    <a:pt x="152353" y="26186"/>
                    <a:pt x="173306" y="21466"/>
                  </a:cubicBezTo>
                  <a:cubicBezTo>
                    <a:pt x="197334" y="16031"/>
                    <a:pt x="221577" y="11669"/>
                    <a:pt x="245748" y="7235"/>
                  </a:cubicBezTo>
                  <a:cubicBezTo>
                    <a:pt x="244103" y="6091"/>
                    <a:pt x="242458" y="4875"/>
                    <a:pt x="240885" y="3731"/>
                  </a:cubicBezTo>
                  <a:cubicBezTo>
                    <a:pt x="241385" y="45995"/>
                    <a:pt x="225009" y="88401"/>
                    <a:pt x="196690" y="119724"/>
                  </a:cubicBezTo>
                  <a:cubicBezTo>
                    <a:pt x="167299" y="152190"/>
                    <a:pt x="125464" y="170712"/>
                    <a:pt x="81771" y="171641"/>
                  </a:cubicBezTo>
                  <a:cubicBezTo>
                    <a:pt x="57027" y="172142"/>
                    <a:pt x="32356" y="166993"/>
                    <a:pt x="10115" y="156052"/>
                  </a:cubicBezTo>
                  <a:cubicBezTo>
                    <a:pt x="5110" y="153549"/>
                    <a:pt x="891" y="161201"/>
                    <a:pt x="5896" y="163704"/>
                  </a:cubicBezTo>
                  <a:cubicBezTo>
                    <a:pt x="47731" y="184228"/>
                    <a:pt x="97861" y="185586"/>
                    <a:pt x="141126" y="168495"/>
                  </a:cubicBezTo>
                  <a:cubicBezTo>
                    <a:pt x="183246" y="151833"/>
                    <a:pt x="216499" y="117936"/>
                    <a:pt x="234163" y="76387"/>
                  </a:cubicBezTo>
                  <a:cubicBezTo>
                    <a:pt x="244031" y="53289"/>
                    <a:pt x="248823" y="28689"/>
                    <a:pt x="248465" y="3588"/>
                  </a:cubicBezTo>
                  <a:cubicBezTo>
                    <a:pt x="248394" y="871"/>
                    <a:pt x="245962" y="-345"/>
                    <a:pt x="243602" y="84"/>
                  </a:cubicBezTo>
                  <a:cubicBezTo>
                    <a:pt x="200337" y="8022"/>
                    <a:pt x="156858" y="15960"/>
                    <a:pt x="115095" y="29833"/>
                  </a:cubicBezTo>
                  <a:cubicBezTo>
                    <a:pt x="96216" y="36126"/>
                    <a:pt x="79482" y="44708"/>
                    <a:pt x="65752" y="59296"/>
                  </a:cubicBezTo>
                  <a:cubicBezTo>
                    <a:pt x="51950" y="73885"/>
                    <a:pt x="41223" y="91691"/>
                    <a:pt x="32356" y="109641"/>
                  </a:cubicBezTo>
                  <a:cubicBezTo>
                    <a:pt x="23917" y="126732"/>
                    <a:pt x="17982" y="146255"/>
                    <a:pt x="318" y="156195"/>
                  </a:cubicBezTo>
                  <a:cubicBezTo>
                    <a:pt x="-325" y="156409"/>
                    <a:pt x="104" y="157339"/>
                    <a:pt x="747" y="157125"/>
                  </a:cubicBezTo>
                  <a:lnTo>
                    <a:pt x="747" y="15712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6" name="任意多边形: 形状 665"/>
            <p:cNvSpPr/>
            <p:nvPr/>
          </p:nvSpPr>
          <p:spPr>
            <a:xfrm rot="5400000">
              <a:off x="1187048" y="1469680"/>
              <a:ext cx="403789" cy="83056"/>
            </a:xfrm>
            <a:custGeom>
              <a:avLst/>
              <a:gdLst>
                <a:gd name="connsiteX0" fmla="*/ 212417 w 212764"/>
                <a:gd name="connsiteY0" fmla="*/ 42575 h 43764"/>
                <a:gd name="connsiteX1" fmla="*/ 171441 w 212764"/>
                <a:gd name="connsiteY1" fmla="*/ 25055 h 43764"/>
                <a:gd name="connsiteX2" fmla="*/ 127747 w 212764"/>
                <a:gd name="connsiteY2" fmla="*/ 11396 h 43764"/>
                <a:gd name="connsiteX3" fmla="*/ 39072 w 212764"/>
                <a:gd name="connsiteY3" fmla="*/ 168 h 43764"/>
                <a:gd name="connsiteX4" fmla="*/ 15616 w 212764"/>
                <a:gd name="connsiteY4" fmla="*/ 3386 h 43764"/>
                <a:gd name="connsiteX5" fmla="*/ 98 w 212764"/>
                <a:gd name="connsiteY5" fmla="*/ 13899 h 43764"/>
                <a:gd name="connsiteX6" fmla="*/ 2673 w 212764"/>
                <a:gd name="connsiteY6" fmla="*/ 17117 h 43764"/>
                <a:gd name="connsiteX7" fmla="*/ 18691 w 212764"/>
                <a:gd name="connsiteY7" fmla="*/ 11038 h 43764"/>
                <a:gd name="connsiteX8" fmla="*/ 38429 w 212764"/>
                <a:gd name="connsiteY8" fmla="*/ 8392 h 43764"/>
                <a:gd name="connsiteX9" fmla="*/ 81479 w 212764"/>
                <a:gd name="connsiteY9" fmla="*/ 10109 h 43764"/>
                <a:gd name="connsiteX10" fmla="*/ 164933 w 212764"/>
                <a:gd name="connsiteY10" fmla="*/ 30060 h 43764"/>
                <a:gd name="connsiteX11" fmla="*/ 211917 w 212764"/>
                <a:gd name="connsiteY11" fmla="*/ 43719 h 43764"/>
                <a:gd name="connsiteX12" fmla="*/ 212417 w 212764"/>
                <a:gd name="connsiteY12" fmla="*/ 42575 h 43764"/>
                <a:gd name="connsiteX13" fmla="*/ 212417 w 212764"/>
                <a:gd name="connsiteY13" fmla="*/ 42575 h 4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764" h="43764">
                  <a:moveTo>
                    <a:pt x="212417" y="42575"/>
                  </a:moveTo>
                  <a:cubicBezTo>
                    <a:pt x="198758" y="36782"/>
                    <a:pt x="185386" y="30203"/>
                    <a:pt x="171441" y="25055"/>
                  </a:cubicBezTo>
                  <a:cubicBezTo>
                    <a:pt x="157138" y="19763"/>
                    <a:pt x="142478" y="15257"/>
                    <a:pt x="127747" y="11396"/>
                  </a:cubicBezTo>
                  <a:cubicBezTo>
                    <a:pt x="98856" y="3815"/>
                    <a:pt x="68964" y="-976"/>
                    <a:pt x="39072" y="168"/>
                  </a:cubicBezTo>
                  <a:cubicBezTo>
                    <a:pt x="31206" y="455"/>
                    <a:pt x="23196" y="955"/>
                    <a:pt x="15616" y="3386"/>
                  </a:cubicBezTo>
                  <a:cubicBezTo>
                    <a:pt x="9895" y="5246"/>
                    <a:pt x="2172" y="7677"/>
                    <a:pt x="98" y="13899"/>
                  </a:cubicBezTo>
                  <a:cubicBezTo>
                    <a:pt x="-403" y="15472"/>
                    <a:pt x="1099" y="17188"/>
                    <a:pt x="2673" y="17117"/>
                  </a:cubicBezTo>
                  <a:cubicBezTo>
                    <a:pt x="8322" y="16831"/>
                    <a:pt x="13328" y="12683"/>
                    <a:pt x="18691" y="11038"/>
                  </a:cubicBezTo>
                  <a:cubicBezTo>
                    <a:pt x="25056" y="9107"/>
                    <a:pt x="31778" y="8678"/>
                    <a:pt x="38429" y="8392"/>
                  </a:cubicBezTo>
                  <a:cubicBezTo>
                    <a:pt x="52802" y="7677"/>
                    <a:pt x="67176" y="8321"/>
                    <a:pt x="81479" y="10109"/>
                  </a:cubicBezTo>
                  <a:cubicBezTo>
                    <a:pt x="109941" y="13684"/>
                    <a:pt x="137616" y="21408"/>
                    <a:pt x="164933" y="30060"/>
                  </a:cubicBezTo>
                  <a:cubicBezTo>
                    <a:pt x="180451" y="34995"/>
                    <a:pt x="196327" y="38928"/>
                    <a:pt x="211917" y="43719"/>
                  </a:cubicBezTo>
                  <a:cubicBezTo>
                    <a:pt x="212632" y="44005"/>
                    <a:pt x="213132" y="42861"/>
                    <a:pt x="212417" y="42575"/>
                  </a:cubicBezTo>
                  <a:lnTo>
                    <a:pt x="212417" y="4257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7" name="任意多边形: 形状 666"/>
            <p:cNvSpPr/>
            <p:nvPr/>
          </p:nvSpPr>
          <p:spPr>
            <a:xfrm rot="5400000">
              <a:off x="1103039" y="1580932"/>
              <a:ext cx="517907" cy="267132"/>
            </a:xfrm>
            <a:custGeom>
              <a:avLst/>
              <a:gdLst>
                <a:gd name="connsiteX0" fmla="*/ 5643 w 272895"/>
                <a:gd name="connsiteY0" fmla="*/ 39828 h 140757"/>
                <a:gd name="connsiteX1" fmla="*/ 50624 w 272895"/>
                <a:gd name="connsiteY1" fmla="*/ 13226 h 140757"/>
                <a:gd name="connsiteX2" fmla="*/ 100539 w 272895"/>
                <a:gd name="connsiteY2" fmla="*/ 7505 h 140757"/>
                <a:gd name="connsiteX3" fmla="*/ 203373 w 272895"/>
                <a:gd name="connsiteY3" fmla="*/ 59923 h 140757"/>
                <a:gd name="connsiteX4" fmla="*/ 267949 w 272895"/>
                <a:gd name="connsiteY4" fmla="*/ 90244 h 140757"/>
                <a:gd name="connsiteX5" fmla="*/ 266876 w 272895"/>
                <a:gd name="connsiteY5" fmla="*/ 83164 h 140757"/>
                <a:gd name="connsiteX6" fmla="*/ 151956 w 272895"/>
                <a:gd name="connsiteY6" fmla="*/ 131149 h 140757"/>
                <a:gd name="connsiteX7" fmla="*/ 90313 w 272895"/>
                <a:gd name="connsiteY7" fmla="*/ 126429 h 140757"/>
                <a:gd name="connsiteX8" fmla="*/ 40540 w 272895"/>
                <a:gd name="connsiteY8" fmla="*/ 97467 h 140757"/>
                <a:gd name="connsiteX9" fmla="*/ 19945 w 272895"/>
                <a:gd name="connsiteY9" fmla="*/ 74368 h 140757"/>
                <a:gd name="connsiteX10" fmla="*/ 10434 w 272895"/>
                <a:gd name="connsiteY10" fmla="*/ 44834 h 140757"/>
                <a:gd name="connsiteX11" fmla="*/ 2639 w 272895"/>
                <a:gd name="connsiteY11" fmla="*/ 40543 h 140757"/>
                <a:gd name="connsiteX12" fmla="*/ 5571 w 272895"/>
                <a:gd name="connsiteY12" fmla="*/ 69005 h 140757"/>
                <a:gd name="connsiteX13" fmla="*/ 23378 w 272895"/>
                <a:gd name="connsiteY13" fmla="*/ 92747 h 140757"/>
                <a:gd name="connsiteX14" fmla="*/ 72149 w 272895"/>
                <a:gd name="connsiteY14" fmla="*/ 128646 h 140757"/>
                <a:gd name="connsiteX15" fmla="*/ 203230 w 272895"/>
                <a:gd name="connsiteY15" fmla="*/ 126572 h 140757"/>
                <a:gd name="connsiteX16" fmla="*/ 271095 w 272895"/>
                <a:gd name="connsiteY16" fmla="*/ 89815 h 140757"/>
                <a:gd name="connsiteX17" fmla="*/ 270022 w 272895"/>
                <a:gd name="connsiteY17" fmla="*/ 82735 h 140757"/>
                <a:gd name="connsiteX18" fmla="*/ 209952 w 272895"/>
                <a:gd name="connsiteY18" fmla="*/ 55203 h 140757"/>
                <a:gd name="connsiteX19" fmla="*/ 156247 w 272895"/>
                <a:gd name="connsiteY19" fmla="*/ 20305 h 140757"/>
                <a:gd name="connsiteX20" fmla="*/ 103471 w 272895"/>
                <a:gd name="connsiteY20" fmla="*/ 854 h 140757"/>
                <a:gd name="connsiteX21" fmla="*/ 51267 w 272895"/>
                <a:gd name="connsiteY21" fmla="*/ 5860 h 140757"/>
                <a:gd name="connsiteX22" fmla="*/ 2639 w 272895"/>
                <a:gd name="connsiteY22" fmla="*/ 36968 h 140757"/>
                <a:gd name="connsiteX23" fmla="*/ 5643 w 272895"/>
                <a:gd name="connsiteY23" fmla="*/ 39828 h 140757"/>
                <a:gd name="connsiteX24" fmla="*/ 5643 w 272895"/>
                <a:gd name="connsiteY24" fmla="*/ 39828 h 14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2895" h="140757">
                  <a:moveTo>
                    <a:pt x="5643" y="39828"/>
                  </a:moveTo>
                  <a:cubicBezTo>
                    <a:pt x="19158" y="28529"/>
                    <a:pt x="33818" y="18875"/>
                    <a:pt x="50624" y="13226"/>
                  </a:cubicBezTo>
                  <a:cubicBezTo>
                    <a:pt x="66643" y="7791"/>
                    <a:pt x="83734" y="5717"/>
                    <a:pt x="100539" y="7505"/>
                  </a:cubicBezTo>
                  <a:cubicBezTo>
                    <a:pt x="140586" y="11652"/>
                    <a:pt x="170192" y="40186"/>
                    <a:pt x="203373" y="59923"/>
                  </a:cubicBezTo>
                  <a:cubicBezTo>
                    <a:pt x="223826" y="72152"/>
                    <a:pt x="245565" y="82163"/>
                    <a:pt x="267949" y="90244"/>
                  </a:cubicBezTo>
                  <a:cubicBezTo>
                    <a:pt x="267591" y="87884"/>
                    <a:pt x="267234" y="85524"/>
                    <a:pt x="266876" y="83164"/>
                  </a:cubicBezTo>
                  <a:cubicBezTo>
                    <a:pt x="232121" y="105977"/>
                    <a:pt x="193791" y="126143"/>
                    <a:pt x="151956" y="131149"/>
                  </a:cubicBezTo>
                  <a:cubicBezTo>
                    <a:pt x="131289" y="133580"/>
                    <a:pt x="110193" y="132508"/>
                    <a:pt x="90313" y="126429"/>
                  </a:cubicBezTo>
                  <a:cubicBezTo>
                    <a:pt x="71720" y="120780"/>
                    <a:pt x="54843" y="110554"/>
                    <a:pt x="40540" y="97467"/>
                  </a:cubicBezTo>
                  <a:cubicBezTo>
                    <a:pt x="32960" y="90459"/>
                    <a:pt x="26024" y="82735"/>
                    <a:pt x="19945" y="74368"/>
                  </a:cubicBezTo>
                  <a:cubicBezTo>
                    <a:pt x="14296" y="66645"/>
                    <a:pt x="4999" y="54774"/>
                    <a:pt x="10434" y="44834"/>
                  </a:cubicBezTo>
                  <a:cubicBezTo>
                    <a:pt x="13223" y="39756"/>
                    <a:pt x="5357" y="35466"/>
                    <a:pt x="2639" y="40543"/>
                  </a:cubicBezTo>
                  <a:cubicBezTo>
                    <a:pt x="-2510" y="49911"/>
                    <a:pt x="637" y="60280"/>
                    <a:pt x="5571" y="69005"/>
                  </a:cubicBezTo>
                  <a:cubicBezTo>
                    <a:pt x="10434" y="77587"/>
                    <a:pt x="16799" y="85524"/>
                    <a:pt x="23378" y="92747"/>
                  </a:cubicBezTo>
                  <a:cubicBezTo>
                    <a:pt x="36965" y="107764"/>
                    <a:pt x="53556" y="120351"/>
                    <a:pt x="72149" y="128646"/>
                  </a:cubicBezTo>
                  <a:cubicBezTo>
                    <a:pt x="113769" y="147239"/>
                    <a:pt x="161610" y="142734"/>
                    <a:pt x="203230" y="126572"/>
                  </a:cubicBezTo>
                  <a:cubicBezTo>
                    <a:pt x="227330" y="117204"/>
                    <a:pt x="249713" y="104260"/>
                    <a:pt x="271095" y="89815"/>
                  </a:cubicBezTo>
                  <a:cubicBezTo>
                    <a:pt x="274027" y="87813"/>
                    <a:pt x="273169" y="83808"/>
                    <a:pt x="270022" y="82735"/>
                  </a:cubicBezTo>
                  <a:cubicBezTo>
                    <a:pt x="249141" y="75512"/>
                    <a:pt x="229046" y="66216"/>
                    <a:pt x="209952" y="55203"/>
                  </a:cubicBezTo>
                  <a:cubicBezTo>
                    <a:pt x="191431" y="44477"/>
                    <a:pt x="174554" y="31390"/>
                    <a:pt x="156247" y="20305"/>
                  </a:cubicBezTo>
                  <a:cubicBezTo>
                    <a:pt x="139942" y="10437"/>
                    <a:pt x="122493" y="3071"/>
                    <a:pt x="103471" y="854"/>
                  </a:cubicBezTo>
                  <a:cubicBezTo>
                    <a:pt x="85951" y="-1220"/>
                    <a:pt x="68073" y="496"/>
                    <a:pt x="51267" y="5860"/>
                  </a:cubicBezTo>
                  <a:cubicBezTo>
                    <a:pt x="32817" y="11724"/>
                    <a:pt x="14868" y="21736"/>
                    <a:pt x="2639" y="36968"/>
                  </a:cubicBezTo>
                  <a:cubicBezTo>
                    <a:pt x="708" y="39042"/>
                    <a:pt x="3497" y="41616"/>
                    <a:pt x="5643" y="39828"/>
                  </a:cubicBezTo>
                  <a:lnTo>
                    <a:pt x="5643" y="3982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8" name="任意多边形: 形状 667"/>
            <p:cNvSpPr/>
            <p:nvPr/>
          </p:nvSpPr>
          <p:spPr>
            <a:xfrm rot="5400000">
              <a:off x="2276709" y="4355709"/>
              <a:ext cx="368417" cy="677500"/>
            </a:xfrm>
            <a:custGeom>
              <a:avLst/>
              <a:gdLst>
                <a:gd name="connsiteX0" fmla="*/ 152750 w 194126"/>
                <a:gd name="connsiteY0" fmla="*/ 350981 h 356988"/>
                <a:gd name="connsiteX1" fmla="*/ 30822 w 194126"/>
                <a:gd name="connsiteY1" fmla="*/ 190866 h 356988"/>
                <a:gd name="connsiteX2" fmla="*/ 0 w 194126"/>
                <a:gd name="connsiteY2" fmla="*/ 0 h 356988"/>
                <a:gd name="connsiteX3" fmla="*/ 187075 w 194126"/>
                <a:gd name="connsiteY3" fmla="*/ 171057 h 356988"/>
                <a:gd name="connsiteX4" fmla="*/ 162976 w 194126"/>
                <a:gd name="connsiteY4" fmla="*/ 356988 h 356988"/>
                <a:gd name="connsiteX5" fmla="*/ 152750 w 194126"/>
                <a:gd name="connsiteY5" fmla="*/ 350981 h 35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126" h="356988">
                  <a:moveTo>
                    <a:pt x="152750" y="350981"/>
                  </a:moveTo>
                  <a:cubicBezTo>
                    <a:pt x="98543" y="292627"/>
                    <a:pt x="49129" y="266811"/>
                    <a:pt x="30822" y="190866"/>
                  </a:cubicBezTo>
                  <a:cubicBezTo>
                    <a:pt x="12586" y="114920"/>
                    <a:pt x="0" y="0"/>
                    <a:pt x="0" y="0"/>
                  </a:cubicBezTo>
                  <a:cubicBezTo>
                    <a:pt x="0" y="0"/>
                    <a:pt x="162189" y="97185"/>
                    <a:pt x="187075" y="171057"/>
                  </a:cubicBezTo>
                  <a:cubicBezTo>
                    <a:pt x="211962" y="244929"/>
                    <a:pt x="162976" y="356988"/>
                    <a:pt x="162976" y="356988"/>
                  </a:cubicBezTo>
                  <a:lnTo>
                    <a:pt x="152750" y="350981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9" name="任意多边形: 形状 668"/>
            <p:cNvSpPr/>
            <p:nvPr/>
          </p:nvSpPr>
          <p:spPr>
            <a:xfrm rot="5400000">
              <a:off x="1854142" y="4274918"/>
              <a:ext cx="427492" cy="524393"/>
            </a:xfrm>
            <a:custGeom>
              <a:avLst/>
              <a:gdLst>
                <a:gd name="connsiteX0" fmla="*/ 0 w 225254"/>
                <a:gd name="connsiteY0" fmla="*/ 0 h 276313"/>
                <a:gd name="connsiteX1" fmla="*/ 191295 w 225254"/>
                <a:gd name="connsiteY1" fmla="*/ 120927 h 276313"/>
                <a:gd name="connsiteX2" fmla="*/ 224405 w 225254"/>
                <a:gd name="connsiteY2" fmla="*/ 276251 h 276313"/>
                <a:gd name="connsiteX3" fmla="*/ 102906 w 225254"/>
                <a:gd name="connsiteY3" fmla="*/ 216753 h 276313"/>
                <a:gd name="connsiteX4" fmla="*/ 0 w 225254"/>
                <a:gd name="connsiteY4" fmla="*/ 0 h 2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254" h="276313">
                  <a:moveTo>
                    <a:pt x="0" y="0"/>
                  </a:moveTo>
                  <a:cubicBezTo>
                    <a:pt x="104837" y="40905"/>
                    <a:pt x="160187" y="58282"/>
                    <a:pt x="191295" y="120927"/>
                  </a:cubicBezTo>
                  <a:cubicBezTo>
                    <a:pt x="222402" y="183571"/>
                    <a:pt x="227694" y="274391"/>
                    <a:pt x="224405" y="276251"/>
                  </a:cubicBezTo>
                  <a:cubicBezTo>
                    <a:pt x="221115" y="278110"/>
                    <a:pt x="120283" y="237992"/>
                    <a:pt x="102906" y="216753"/>
                  </a:cubicBezTo>
                  <a:cubicBezTo>
                    <a:pt x="85457" y="195585"/>
                    <a:pt x="2646" y="42049"/>
                    <a:pt x="0" y="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0" name="任意多边形: 形状 669"/>
            <p:cNvSpPr/>
            <p:nvPr/>
          </p:nvSpPr>
          <p:spPr>
            <a:xfrm rot="5400000">
              <a:off x="1305081" y="4259855"/>
              <a:ext cx="570691" cy="312008"/>
            </a:xfrm>
            <a:custGeom>
              <a:avLst/>
              <a:gdLst>
                <a:gd name="connsiteX0" fmla="*/ 0 w 300708"/>
                <a:gd name="connsiteY0" fmla="*/ 4539 h 164403"/>
                <a:gd name="connsiteX1" fmla="*/ 199662 w 300708"/>
                <a:gd name="connsiteY1" fmla="*/ 35861 h 164403"/>
                <a:gd name="connsiteX2" fmla="*/ 300708 w 300708"/>
                <a:gd name="connsiteY2" fmla="*/ 140126 h 164403"/>
                <a:gd name="connsiteX3" fmla="*/ 101046 w 300708"/>
                <a:gd name="connsiteY3" fmla="*/ 138409 h 164403"/>
                <a:gd name="connsiteX4" fmla="*/ 0 w 300708"/>
                <a:gd name="connsiteY4" fmla="*/ 4539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708" h="164403">
                  <a:moveTo>
                    <a:pt x="0" y="4539"/>
                  </a:moveTo>
                  <a:cubicBezTo>
                    <a:pt x="57639" y="-7690"/>
                    <a:pt x="151606" y="5468"/>
                    <a:pt x="199662" y="35861"/>
                  </a:cubicBezTo>
                  <a:cubicBezTo>
                    <a:pt x="247718" y="66254"/>
                    <a:pt x="281686" y="134977"/>
                    <a:pt x="300708" y="140126"/>
                  </a:cubicBezTo>
                  <a:cubicBezTo>
                    <a:pt x="245287" y="185464"/>
                    <a:pt x="127292" y="156788"/>
                    <a:pt x="101046" y="138409"/>
                  </a:cubicBezTo>
                  <a:cubicBezTo>
                    <a:pt x="74802" y="120031"/>
                    <a:pt x="24171" y="76265"/>
                    <a:pt x="0" y="453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1" name="任意多边形: 形状 670"/>
            <p:cNvSpPr/>
            <p:nvPr/>
          </p:nvSpPr>
          <p:spPr>
            <a:xfrm rot="5400000">
              <a:off x="1916927" y="4857170"/>
              <a:ext cx="207178" cy="553998"/>
            </a:xfrm>
            <a:custGeom>
              <a:avLst/>
              <a:gdLst>
                <a:gd name="connsiteX0" fmla="*/ 63865 w 109166"/>
                <a:gd name="connsiteY0" fmla="*/ 0 h 291912"/>
                <a:gd name="connsiteX1" fmla="*/ 5 w 109166"/>
                <a:gd name="connsiteY1" fmla="*/ 150175 h 291912"/>
                <a:gd name="connsiteX2" fmla="*/ 35046 w 109166"/>
                <a:gd name="connsiteY2" fmla="*/ 291912 h 291912"/>
                <a:gd name="connsiteX3" fmla="*/ 108918 w 109166"/>
                <a:gd name="connsiteY3" fmla="*/ 169054 h 291912"/>
                <a:gd name="connsiteX4" fmla="*/ 63865 w 109166"/>
                <a:gd name="connsiteY4" fmla="*/ 0 h 29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166" h="291912">
                  <a:moveTo>
                    <a:pt x="63865" y="0"/>
                  </a:moveTo>
                  <a:cubicBezTo>
                    <a:pt x="59361" y="55136"/>
                    <a:pt x="506" y="82596"/>
                    <a:pt x="5" y="150175"/>
                  </a:cubicBezTo>
                  <a:cubicBezTo>
                    <a:pt x="-495" y="217826"/>
                    <a:pt x="35046" y="291912"/>
                    <a:pt x="35046" y="291912"/>
                  </a:cubicBezTo>
                  <a:cubicBezTo>
                    <a:pt x="35046" y="291912"/>
                    <a:pt x="105485" y="234345"/>
                    <a:pt x="108918" y="169054"/>
                  </a:cubicBezTo>
                  <a:cubicBezTo>
                    <a:pt x="112351" y="103764"/>
                    <a:pt x="79241" y="12872"/>
                    <a:pt x="63865" y="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2" name="任意多边形: 形状 671"/>
            <p:cNvSpPr/>
            <p:nvPr/>
          </p:nvSpPr>
          <p:spPr>
            <a:xfrm rot="5400000">
              <a:off x="1254822" y="5372567"/>
              <a:ext cx="572997" cy="271224"/>
            </a:xfrm>
            <a:custGeom>
              <a:avLst/>
              <a:gdLst>
                <a:gd name="connsiteX0" fmla="*/ 0 w 301923"/>
                <a:gd name="connsiteY0" fmla="*/ 65890 h 142913"/>
                <a:gd name="connsiteX1" fmla="*/ 166838 w 301923"/>
                <a:gd name="connsiteY1" fmla="*/ 142909 h 142913"/>
                <a:gd name="connsiteX2" fmla="*/ 301924 w 301923"/>
                <a:gd name="connsiteY2" fmla="*/ 84698 h 142913"/>
                <a:gd name="connsiteX3" fmla="*/ 188863 w 301923"/>
                <a:gd name="connsiteY3" fmla="*/ 20480 h 142913"/>
                <a:gd name="connsiteX4" fmla="*/ 82454 w 301923"/>
                <a:gd name="connsiteY4" fmla="*/ 7036 h 142913"/>
                <a:gd name="connsiteX5" fmla="*/ 0 w 301923"/>
                <a:gd name="connsiteY5" fmla="*/ 65890 h 1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923" h="142913">
                  <a:moveTo>
                    <a:pt x="0" y="65890"/>
                  </a:moveTo>
                  <a:cubicBezTo>
                    <a:pt x="34540" y="113231"/>
                    <a:pt x="95326" y="142265"/>
                    <a:pt x="166838" y="142909"/>
                  </a:cubicBezTo>
                  <a:cubicBezTo>
                    <a:pt x="238350" y="143552"/>
                    <a:pt x="301924" y="84698"/>
                    <a:pt x="301924" y="84698"/>
                  </a:cubicBezTo>
                  <a:cubicBezTo>
                    <a:pt x="301924" y="84698"/>
                    <a:pt x="215752" y="31779"/>
                    <a:pt x="188863" y="20480"/>
                  </a:cubicBezTo>
                  <a:cubicBezTo>
                    <a:pt x="161975" y="9181"/>
                    <a:pt x="125003" y="-10628"/>
                    <a:pt x="82454" y="7036"/>
                  </a:cubicBezTo>
                  <a:cubicBezTo>
                    <a:pt x="39832" y="24699"/>
                    <a:pt x="0" y="65890"/>
                    <a:pt x="0" y="6589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3" name="任意多边形: 形状 672"/>
            <p:cNvSpPr/>
            <p:nvPr/>
          </p:nvSpPr>
          <p:spPr>
            <a:xfrm rot="5400000">
              <a:off x="1346404" y="5462174"/>
              <a:ext cx="472632" cy="160677"/>
            </a:xfrm>
            <a:custGeom>
              <a:avLst/>
              <a:gdLst>
                <a:gd name="connsiteX0" fmla="*/ 247522 w 249039"/>
                <a:gd name="connsiteY0" fmla="*/ 74599 h 84664"/>
                <a:gd name="connsiteX1" fmla="*/ 221134 w 249039"/>
                <a:gd name="connsiteY1" fmla="*/ 60225 h 84664"/>
                <a:gd name="connsiteX2" fmla="*/ 193173 w 249039"/>
                <a:gd name="connsiteY2" fmla="*/ 43491 h 84664"/>
                <a:gd name="connsiteX3" fmla="*/ 135534 w 249039"/>
                <a:gd name="connsiteY3" fmla="*/ 11311 h 84664"/>
                <a:gd name="connsiteX4" fmla="*/ 68671 w 249039"/>
                <a:gd name="connsiteY4" fmla="*/ 155 h 84664"/>
                <a:gd name="connsiteX5" fmla="*/ 3309 w 249039"/>
                <a:gd name="connsiteY5" fmla="*/ 20393 h 84664"/>
                <a:gd name="connsiteX6" fmla="*/ 12820 w 249039"/>
                <a:gd name="connsiteY6" fmla="*/ 41918 h 84664"/>
                <a:gd name="connsiteX7" fmla="*/ 44213 w 249039"/>
                <a:gd name="connsiteY7" fmla="*/ 32693 h 84664"/>
                <a:gd name="connsiteX8" fmla="*/ 75250 w 249039"/>
                <a:gd name="connsiteY8" fmla="*/ 27330 h 84664"/>
                <a:gd name="connsiteX9" fmla="*/ 136178 w 249039"/>
                <a:gd name="connsiteY9" fmla="*/ 37699 h 84664"/>
                <a:gd name="connsiteX10" fmla="*/ 189812 w 249039"/>
                <a:gd name="connsiteY10" fmla="*/ 67519 h 84664"/>
                <a:gd name="connsiteX11" fmla="*/ 245663 w 249039"/>
                <a:gd name="connsiteY11" fmla="*/ 82895 h 84664"/>
                <a:gd name="connsiteX12" fmla="*/ 247522 w 249039"/>
                <a:gd name="connsiteY12" fmla="*/ 74599 h 84664"/>
                <a:gd name="connsiteX13" fmla="*/ 247522 w 249039"/>
                <a:gd name="connsiteY13" fmla="*/ 74599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039" h="84664">
                  <a:moveTo>
                    <a:pt x="247522" y="74599"/>
                  </a:moveTo>
                  <a:cubicBezTo>
                    <a:pt x="240371" y="67948"/>
                    <a:pt x="229787" y="64516"/>
                    <a:pt x="221134" y="60225"/>
                  </a:cubicBezTo>
                  <a:cubicBezTo>
                    <a:pt x="211408" y="55362"/>
                    <a:pt x="202255" y="49499"/>
                    <a:pt x="193173" y="43491"/>
                  </a:cubicBezTo>
                  <a:cubicBezTo>
                    <a:pt x="174794" y="31334"/>
                    <a:pt x="156130" y="19320"/>
                    <a:pt x="135534" y="11311"/>
                  </a:cubicBezTo>
                  <a:cubicBezTo>
                    <a:pt x="114295" y="3016"/>
                    <a:pt x="91411" y="-846"/>
                    <a:pt x="68671" y="155"/>
                  </a:cubicBezTo>
                  <a:cubicBezTo>
                    <a:pt x="47145" y="1085"/>
                    <a:pt x="19399" y="4946"/>
                    <a:pt x="3309" y="20393"/>
                  </a:cubicBezTo>
                  <a:cubicBezTo>
                    <a:pt x="-4129" y="27544"/>
                    <a:pt x="1807" y="43491"/>
                    <a:pt x="12820" y="41918"/>
                  </a:cubicBezTo>
                  <a:cubicBezTo>
                    <a:pt x="23761" y="40345"/>
                    <a:pt x="33558" y="35768"/>
                    <a:pt x="44213" y="32693"/>
                  </a:cubicBezTo>
                  <a:cubicBezTo>
                    <a:pt x="54368" y="29761"/>
                    <a:pt x="64666" y="27902"/>
                    <a:pt x="75250" y="27330"/>
                  </a:cubicBezTo>
                  <a:cubicBezTo>
                    <a:pt x="95917" y="26186"/>
                    <a:pt x="117156" y="29261"/>
                    <a:pt x="136178" y="37699"/>
                  </a:cubicBezTo>
                  <a:cubicBezTo>
                    <a:pt x="154914" y="45994"/>
                    <a:pt x="171791" y="57794"/>
                    <a:pt x="189812" y="67519"/>
                  </a:cubicBezTo>
                  <a:cubicBezTo>
                    <a:pt x="204829" y="75600"/>
                    <a:pt x="227999" y="89617"/>
                    <a:pt x="245663" y="82895"/>
                  </a:cubicBezTo>
                  <a:cubicBezTo>
                    <a:pt x="248881" y="81679"/>
                    <a:pt x="250382" y="77316"/>
                    <a:pt x="247522" y="74599"/>
                  </a:cubicBezTo>
                  <a:lnTo>
                    <a:pt x="247522" y="7459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4" name="任意多边形: 形状 673"/>
            <p:cNvSpPr/>
            <p:nvPr/>
          </p:nvSpPr>
          <p:spPr>
            <a:xfrm rot="5400000">
              <a:off x="2007534" y="4903020"/>
              <a:ext cx="156620" cy="373904"/>
            </a:xfrm>
            <a:custGeom>
              <a:avLst/>
              <a:gdLst>
                <a:gd name="connsiteX0" fmla="*/ 67827 w 82526"/>
                <a:gd name="connsiteY0" fmla="*/ 2493 h 197017"/>
                <a:gd name="connsiteX1" fmla="*/ 56885 w 82526"/>
                <a:gd name="connsiteY1" fmla="*/ 21873 h 197017"/>
                <a:gd name="connsiteX2" fmla="*/ 44585 w 82526"/>
                <a:gd name="connsiteY2" fmla="*/ 43398 h 197017"/>
                <a:gd name="connsiteX3" fmla="*/ 20915 w 82526"/>
                <a:gd name="connsiteY3" fmla="*/ 86234 h 197017"/>
                <a:gd name="connsiteX4" fmla="*/ 10260 w 82526"/>
                <a:gd name="connsiteY4" fmla="*/ 133789 h 197017"/>
                <a:gd name="connsiteX5" fmla="*/ 33 w 82526"/>
                <a:gd name="connsiteY5" fmla="*/ 184706 h 197017"/>
                <a:gd name="connsiteX6" fmla="*/ 22559 w 82526"/>
                <a:gd name="connsiteY6" fmla="*/ 193430 h 197017"/>
                <a:gd name="connsiteX7" fmla="*/ 39865 w 82526"/>
                <a:gd name="connsiteY7" fmla="*/ 145875 h 197017"/>
                <a:gd name="connsiteX8" fmla="*/ 48876 w 82526"/>
                <a:gd name="connsiteY8" fmla="*/ 94672 h 197017"/>
                <a:gd name="connsiteX9" fmla="*/ 67469 w 82526"/>
                <a:gd name="connsiteY9" fmla="*/ 50978 h 197017"/>
                <a:gd name="connsiteX10" fmla="*/ 82129 w 82526"/>
                <a:gd name="connsiteY10" fmla="*/ 5854 h 197017"/>
                <a:gd name="connsiteX11" fmla="*/ 67827 w 82526"/>
                <a:gd name="connsiteY11" fmla="*/ 2493 h 197017"/>
                <a:gd name="connsiteX12" fmla="*/ 67827 w 82526"/>
                <a:gd name="connsiteY12" fmla="*/ 2493 h 19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526" h="197017">
                  <a:moveTo>
                    <a:pt x="67827" y="2493"/>
                  </a:moveTo>
                  <a:cubicBezTo>
                    <a:pt x="62535" y="7785"/>
                    <a:pt x="60246" y="15294"/>
                    <a:pt x="56885" y="21873"/>
                  </a:cubicBezTo>
                  <a:cubicBezTo>
                    <a:pt x="53095" y="29239"/>
                    <a:pt x="48947" y="36390"/>
                    <a:pt x="44585" y="43398"/>
                  </a:cubicBezTo>
                  <a:cubicBezTo>
                    <a:pt x="35861" y="57486"/>
                    <a:pt x="26779" y="70572"/>
                    <a:pt x="20915" y="86234"/>
                  </a:cubicBezTo>
                  <a:cubicBezTo>
                    <a:pt x="15122" y="101609"/>
                    <a:pt x="12906" y="117699"/>
                    <a:pt x="10260" y="133789"/>
                  </a:cubicBezTo>
                  <a:cubicBezTo>
                    <a:pt x="7471" y="150881"/>
                    <a:pt x="1177" y="167543"/>
                    <a:pt x="33" y="184706"/>
                  </a:cubicBezTo>
                  <a:cubicBezTo>
                    <a:pt x="-825" y="196720"/>
                    <a:pt x="15051" y="200581"/>
                    <a:pt x="22559" y="193430"/>
                  </a:cubicBezTo>
                  <a:cubicBezTo>
                    <a:pt x="35217" y="181273"/>
                    <a:pt x="37577" y="162466"/>
                    <a:pt x="39865" y="145875"/>
                  </a:cubicBezTo>
                  <a:cubicBezTo>
                    <a:pt x="42225" y="128712"/>
                    <a:pt x="43799" y="111263"/>
                    <a:pt x="48876" y="94672"/>
                  </a:cubicBezTo>
                  <a:cubicBezTo>
                    <a:pt x="53524" y="79655"/>
                    <a:pt x="60318" y="64995"/>
                    <a:pt x="67469" y="50978"/>
                  </a:cubicBezTo>
                  <a:cubicBezTo>
                    <a:pt x="74191" y="37749"/>
                    <a:pt x="84703" y="21158"/>
                    <a:pt x="82129" y="5854"/>
                  </a:cubicBezTo>
                  <a:cubicBezTo>
                    <a:pt x="81056" y="-796"/>
                    <a:pt x="71903" y="-1583"/>
                    <a:pt x="67827" y="2493"/>
                  </a:cubicBezTo>
                  <a:lnTo>
                    <a:pt x="67827" y="249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5" name="任意多边形: 形状 674"/>
            <p:cNvSpPr/>
            <p:nvPr/>
          </p:nvSpPr>
          <p:spPr>
            <a:xfrm rot="5400000">
              <a:off x="2433269" y="4523577"/>
              <a:ext cx="333810" cy="349014"/>
            </a:xfrm>
            <a:custGeom>
              <a:avLst/>
              <a:gdLst>
                <a:gd name="connsiteX0" fmla="*/ 271 w 175891"/>
                <a:gd name="connsiteY0" fmla="*/ 636 h 183902"/>
                <a:gd name="connsiteX1" fmla="*/ 5778 w 175891"/>
                <a:gd name="connsiteY1" fmla="*/ 26309 h 183902"/>
                <a:gd name="connsiteX2" fmla="*/ 22941 w 175891"/>
                <a:gd name="connsiteY2" fmla="*/ 52053 h 183902"/>
                <a:gd name="connsiteX3" fmla="*/ 74644 w 175891"/>
                <a:gd name="connsiteY3" fmla="*/ 94674 h 183902"/>
                <a:gd name="connsiteX4" fmla="*/ 129637 w 175891"/>
                <a:gd name="connsiteY4" fmla="*/ 136080 h 183902"/>
                <a:gd name="connsiteX5" fmla="*/ 146227 w 175891"/>
                <a:gd name="connsiteY5" fmla="*/ 158606 h 183902"/>
                <a:gd name="connsiteX6" fmla="*/ 161960 w 175891"/>
                <a:gd name="connsiteY6" fmla="*/ 182277 h 183902"/>
                <a:gd name="connsiteX7" fmla="*/ 157455 w 175891"/>
                <a:gd name="connsiteY7" fmla="*/ 178987 h 183902"/>
                <a:gd name="connsiteX8" fmla="*/ 158385 w 175891"/>
                <a:gd name="connsiteY8" fmla="*/ 180990 h 183902"/>
                <a:gd name="connsiteX9" fmla="*/ 169111 w 175891"/>
                <a:gd name="connsiteY9" fmla="*/ 180704 h 183902"/>
                <a:gd name="connsiteX10" fmla="*/ 170327 w 175891"/>
                <a:gd name="connsiteY10" fmla="*/ 178629 h 183902"/>
                <a:gd name="connsiteX11" fmla="*/ 165965 w 175891"/>
                <a:gd name="connsiteY11" fmla="*/ 182134 h 183902"/>
                <a:gd name="connsiteX12" fmla="*/ 174975 w 175891"/>
                <a:gd name="connsiteY12" fmla="*/ 155388 h 183902"/>
                <a:gd name="connsiteX13" fmla="*/ 160172 w 175891"/>
                <a:gd name="connsiteY13" fmla="*/ 127356 h 183902"/>
                <a:gd name="connsiteX14" fmla="*/ 105180 w 175891"/>
                <a:gd name="connsiteY14" fmla="*/ 82303 h 183902"/>
                <a:gd name="connsiteX15" fmla="*/ 46468 w 175891"/>
                <a:gd name="connsiteY15" fmla="*/ 43543 h 183902"/>
                <a:gd name="connsiteX16" fmla="*/ 22225 w 175891"/>
                <a:gd name="connsiteY16" fmla="*/ 20660 h 183902"/>
                <a:gd name="connsiteX17" fmla="*/ 10069 w 175891"/>
                <a:gd name="connsiteY17" fmla="*/ 10076 h 183902"/>
                <a:gd name="connsiteX18" fmla="*/ 1559 w 175891"/>
                <a:gd name="connsiteY18" fmla="*/ 64 h 183902"/>
                <a:gd name="connsiteX19" fmla="*/ 271 w 175891"/>
                <a:gd name="connsiteY19" fmla="*/ 636 h 183902"/>
                <a:gd name="connsiteX20" fmla="*/ 271 w 175891"/>
                <a:gd name="connsiteY20" fmla="*/ 636 h 18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5891" h="183902">
                  <a:moveTo>
                    <a:pt x="271" y="636"/>
                  </a:moveTo>
                  <a:cubicBezTo>
                    <a:pt x="-1159" y="8431"/>
                    <a:pt x="3418" y="18872"/>
                    <a:pt x="5778" y="26309"/>
                  </a:cubicBezTo>
                  <a:cubicBezTo>
                    <a:pt x="8853" y="36106"/>
                    <a:pt x="16076" y="44688"/>
                    <a:pt x="22941" y="52053"/>
                  </a:cubicBezTo>
                  <a:cubicBezTo>
                    <a:pt x="38173" y="68501"/>
                    <a:pt x="56337" y="81945"/>
                    <a:pt x="74644" y="94674"/>
                  </a:cubicBezTo>
                  <a:cubicBezTo>
                    <a:pt x="93380" y="107761"/>
                    <a:pt x="113261" y="119990"/>
                    <a:pt x="129637" y="136080"/>
                  </a:cubicBezTo>
                  <a:cubicBezTo>
                    <a:pt x="136359" y="142659"/>
                    <a:pt x="142294" y="150025"/>
                    <a:pt x="146227" y="158606"/>
                  </a:cubicBezTo>
                  <a:cubicBezTo>
                    <a:pt x="149946" y="166616"/>
                    <a:pt x="152306" y="179488"/>
                    <a:pt x="161960" y="182277"/>
                  </a:cubicBezTo>
                  <a:cubicBezTo>
                    <a:pt x="160458" y="181204"/>
                    <a:pt x="158956" y="180060"/>
                    <a:pt x="157455" y="178987"/>
                  </a:cubicBezTo>
                  <a:cubicBezTo>
                    <a:pt x="157741" y="179631"/>
                    <a:pt x="158098" y="180346"/>
                    <a:pt x="158385" y="180990"/>
                  </a:cubicBezTo>
                  <a:cubicBezTo>
                    <a:pt x="160387" y="185495"/>
                    <a:pt x="166966" y="184279"/>
                    <a:pt x="169111" y="180704"/>
                  </a:cubicBezTo>
                  <a:cubicBezTo>
                    <a:pt x="169540" y="179988"/>
                    <a:pt x="169969" y="179345"/>
                    <a:pt x="170327" y="178629"/>
                  </a:cubicBezTo>
                  <a:cubicBezTo>
                    <a:pt x="168897" y="179774"/>
                    <a:pt x="167395" y="180990"/>
                    <a:pt x="165965" y="182134"/>
                  </a:cubicBezTo>
                  <a:cubicBezTo>
                    <a:pt x="176763" y="179059"/>
                    <a:pt x="176834" y="164327"/>
                    <a:pt x="174975" y="155388"/>
                  </a:cubicBezTo>
                  <a:cubicBezTo>
                    <a:pt x="172830" y="145162"/>
                    <a:pt x="166537" y="135436"/>
                    <a:pt x="160172" y="127356"/>
                  </a:cubicBezTo>
                  <a:cubicBezTo>
                    <a:pt x="145155" y="108476"/>
                    <a:pt x="125417" y="95032"/>
                    <a:pt x="105180" y="82303"/>
                  </a:cubicBezTo>
                  <a:cubicBezTo>
                    <a:pt x="85371" y="69860"/>
                    <a:pt x="64561" y="58489"/>
                    <a:pt x="46468" y="43543"/>
                  </a:cubicBezTo>
                  <a:cubicBezTo>
                    <a:pt x="37887" y="36464"/>
                    <a:pt x="30378" y="28240"/>
                    <a:pt x="22225" y="20660"/>
                  </a:cubicBezTo>
                  <a:cubicBezTo>
                    <a:pt x="18221" y="16941"/>
                    <a:pt x="13644" y="14223"/>
                    <a:pt x="10069" y="10076"/>
                  </a:cubicBezTo>
                  <a:cubicBezTo>
                    <a:pt x="7137" y="6643"/>
                    <a:pt x="5277" y="2710"/>
                    <a:pt x="1559" y="64"/>
                  </a:cubicBezTo>
                  <a:cubicBezTo>
                    <a:pt x="1058" y="-151"/>
                    <a:pt x="343" y="207"/>
                    <a:pt x="271" y="636"/>
                  </a:cubicBezTo>
                  <a:lnTo>
                    <a:pt x="271" y="636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6" name="任意多边形: 形状 675"/>
            <p:cNvSpPr/>
            <p:nvPr/>
          </p:nvSpPr>
          <p:spPr>
            <a:xfrm rot="5400000">
              <a:off x="2031477" y="4253399"/>
              <a:ext cx="202872" cy="362082"/>
            </a:xfrm>
            <a:custGeom>
              <a:avLst/>
              <a:gdLst>
                <a:gd name="connsiteX0" fmla="*/ 1 w 106897"/>
                <a:gd name="connsiteY0" fmla="*/ 8162 h 190788"/>
                <a:gd name="connsiteX1" fmla="*/ 7366 w 106897"/>
                <a:gd name="connsiteY1" fmla="*/ 27328 h 190788"/>
                <a:gd name="connsiteX2" fmla="*/ 18879 w 106897"/>
                <a:gd name="connsiteY2" fmla="*/ 50426 h 190788"/>
                <a:gd name="connsiteX3" fmla="*/ 36972 w 106897"/>
                <a:gd name="connsiteY3" fmla="*/ 93190 h 190788"/>
                <a:gd name="connsiteX4" fmla="*/ 70082 w 106897"/>
                <a:gd name="connsiteY4" fmla="*/ 171352 h 190788"/>
                <a:gd name="connsiteX5" fmla="*/ 85600 w 106897"/>
                <a:gd name="connsiteY5" fmla="*/ 186084 h 190788"/>
                <a:gd name="connsiteX6" fmla="*/ 102191 w 106897"/>
                <a:gd name="connsiteY6" fmla="*/ 190446 h 190788"/>
                <a:gd name="connsiteX7" fmla="*/ 100117 w 106897"/>
                <a:gd name="connsiteY7" fmla="*/ 165417 h 190788"/>
                <a:gd name="connsiteX8" fmla="*/ 82382 w 106897"/>
                <a:gd name="connsiteY8" fmla="*/ 131163 h 190788"/>
                <a:gd name="connsiteX9" fmla="*/ 66363 w 106897"/>
                <a:gd name="connsiteY9" fmla="*/ 90973 h 190788"/>
                <a:gd name="connsiteX10" fmla="*/ 42621 w 106897"/>
                <a:gd name="connsiteY10" fmla="*/ 43275 h 190788"/>
                <a:gd name="connsiteX11" fmla="*/ 29249 w 106897"/>
                <a:gd name="connsiteY11" fmla="*/ 21392 h 190788"/>
                <a:gd name="connsiteX12" fmla="*/ 12015 w 106897"/>
                <a:gd name="connsiteY12" fmla="*/ 940 h 190788"/>
                <a:gd name="connsiteX13" fmla="*/ 1 w 106897"/>
                <a:gd name="connsiteY13" fmla="*/ 8162 h 190788"/>
                <a:gd name="connsiteX14" fmla="*/ 1 w 106897"/>
                <a:gd name="connsiteY14" fmla="*/ 8162 h 19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897" h="190788">
                  <a:moveTo>
                    <a:pt x="1" y="8162"/>
                  </a:moveTo>
                  <a:cubicBezTo>
                    <a:pt x="143" y="15242"/>
                    <a:pt x="4077" y="21106"/>
                    <a:pt x="7366" y="27328"/>
                  </a:cubicBezTo>
                  <a:cubicBezTo>
                    <a:pt x="11371" y="34908"/>
                    <a:pt x="15233" y="42631"/>
                    <a:pt x="18879" y="50426"/>
                  </a:cubicBezTo>
                  <a:cubicBezTo>
                    <a:pt x="25459" y="64442"/>
                    <a:pt x="31251" y="78816"/>
                    <a:pt x="36972" y="93190"/>
                  </a:cubicBezTo>
                  <a:cubicBezTo>
                    <a:pt x="47198" y="118934"/>
                    <a:pt x="53635" y="148612"/>
                    <a:pt x="70082" y="171352"/>
                  </a:cubicBezTo>
                  <a:cubicBezTo>
                    <a:pt x="74301" y="177216"/>
                    <a:pt x="79379" y="182365"/>
                    <a:pt x="85600" y="186084"/>
                  </a:cubicBezTo>
                  <a:cubicBezTo>
                    <a:pt x="89676" y="188515"/>
                    <a:pt x="97400" y="191876"/>
                    <a:pt x="102191" y="190446"/>
                  </a:cubicBezTo>
                  <a:cubicBezTo>
                    <a:pt x="112632" y="187371"/>
                    <a:pt x="102835" y="170923"/>
                    <a:pt x="100117" y="165417"/>
                  </a:cubicBezTo>
                  <a:cubicBezTo>
                    <a:pt x="94325" y="153832"/>
                    <a:pt x="87316" y="143177"/>
                    <a:pt x="82382" y="131163"/>
                  </a:cubicBezTo>
                  <a:cubicBezTo>
                    <a:pt x="76876" y="117790"/>
                    <a:pt x="72013" y="104274"/>
                    <a:pt x="66363" y="90973"/>
                  </a:cubicBezTo>
                  <a:cubicBezTo>
                    <a:pt x="59427" y="74525"/>
                    <a:pt x="51560" y="58721"/>
                    <a:pt x="42621" y="43275"/>
                  </a:cubicBezTo>
                  <a:cubicBezTo>
                    <a:pt x="38331" y="35837"/>
                    <a:pt x="33897" y="28543"/>
                    <a:pt x="29249" y="21392"/>
                  </a:cubicBezTo>
                  <a:cubicBezTo>
                    <a:pt x="24601" y="14241"/>
                    <a:pt x="19952" y="4873"/>
                    <a:pt x="12015" y="940"/>
                  </a:cubicBezTo>
                  <a:cubicBezTo>
                    <a:pt x="6580" y="-1849"/>
                    <a:pt x="-71" y="1869"/>
                    <a:pt x="1" y="8162"/>
                  </a:cubicBezTo>
                  <a:lnTo>
                    <a:pt x="1" y="816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7" name="任意多边形: 形状 676"/>
            <p:cNvSpPr/>
            <p:nvPr/>
          </p:nvSpPr>
          <p:spPr>
            <a:xfrm rot="5400000">
              <a:off x="1419666" y="4175053"/>
              <a:ext cx="350143" cy="302073"/>
            </a:xfrm>
            <a:custGeom>
              <a:avLst/>
              <a:gdLst>
                <a:gd name="connsiteX0" fmla="*/ 352 w 184497"/>
                <a:gd name="connsiteY0" fmla="*/ 6338 h 159168"/>
                <a:gd name="connsiteX1" fmla="*/ 10435 w 184497"/>
                <a:gd name="connsiteY1" fmla="*/ 37874 h 159168"/>
                <a:gd name="connsiteX2" fmla="*/ 25524 w 184497"/>
                <a:gd name="connsiteY2" fmla="*/ 67123 h 159168"/>
                <a:gd name="connsiteX3" fmla="*/ 58348 w 184497"/>
                <a:gd name="connsiteY3" fmla="*/ 119613 h 159168"/>
                <a:gd name="connsiteX4" fmla="*/ 109765 w 184497"/>
                <a:gd name="connsiteY4" fmla="*/ 148790 h 159168"/>
                <a:gd name="connsiteX5" fmla="*/ 140801 w 184497"/>
                <a:gd name="connsiteY5" fmla="*/ 156370 h 159168"/>
                <a:gd name="connsiteX6" fmla="*/ 175270 w 184497"/>
                <a:gd name="connsiteY6" fmla="*/ 159159 h 159168"/>
                <a:gd name="connsiteX7" fmla="*/ 179704 w 184497"/>
                <a:gd name="connsiteY7" fmla="*/ 141066 h 159168"/>
                <a:gd name="connsiteX8" fmla="*/ 151171 w 184497"/>
                <a:gd name="connsiteY8" fmla="*/ 127908 h 159168"/>
                <a:gd name="connsiteX9" fmla="*/ 121422 w 184497"/>
                <a:gd name="connsiteY9" fmla="*/ 119613 h 159168"/>
                <a:gd name="connsiteX10" fmla="*/ 77513 w 184497"/>
                <a:gd name="connsiteY10" fmla="*/ 95656 h 159168"/>
                <a:gd name="connsiteX11" fmla="*/ 48122 w 184497"/>
                <a:gd name="connsiteY11" fmla="*/ 49245 h 159168"/>
                <a:gd name="connsiteX12" fmla="*/ 30458 w 184497"/>
                <a:gd name="connsiteY12" fmla="*/ 21641 h 159168"/>
                <a:gd name="connsiteX13" fmla="*/ 10435 w 184497"/>
                <a:gd name="connsiteY13" fmla="*/ 331 h 159168"/>
                <a:gd name="connsiteX14" fmla="*/ 352 w 184497"/>
                <a:gd name="connsiteY14" fmla="*/ 6338 h 159168"/>
                <a:gd name="connsiteX15" fmla="*/ 352 w 184497"/>
                <a:gd name="connsiteY15" fmla="*/ 6338 h 15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497" h="159168">
                  <a:moveTo>
                    <a:pt x="352" y="6338"/>
                  </a:moveTo>
                  <a:cubicBezTo>
                    <a:pt x="-1722" y="17136"/>
                    <a:pt x="5858" y="28292"/>
                    <a:pt x="10435" y="37874"/>
                  </a:cubicBezTo>
                  <a:cubicBezTo>
                    <a:pt x="15155" y="47743"/>
                    <a:pt x="20232" y="57540"/>
                    <a:pt x="25524" y="67123"/>
                  </a:cubicBezTo>
                  <a:cubicBezTo>
                    <a:pt x="35464" y="85215"/>
                    <a:pt x="44689" y="103951"/>
                    <a:pt x="58348" y="119613"/>
                  </a:cubicBezTo>
                  <a:cubicBezTo>
                    <a:pt x="71935" y="135202"/>
                    <a:pt x="90171" y="143355"/>
                    <a:pt x="109765" y="148790"/>
                  </a:cubicBezTo>
                  <a:cubicBezTo>
                    <a:pt x="119992" y="151579"/>
                    <a:pt x="130361" y="154511"/>
                    <a:pt x="140801" y="156370"/>
                  </a:cubicBezTo>
                  <a:cubicBezTo>
                    <a:pt x="152315" y="158444"/>
                    <a:pt x="163614" y="158587"/>
                    <a:pt x="175270" y="159159"/>
                  </a:cubicBezTo>
                  <a:cubicBezTo>
                    <a:pt x="184781" y="159588"/>
                    <a:pt x="188071" y="145214"/>
                    <a:pt x="179704" y="141066"/>
                  </a:cubicBezTo>
                  <a:cubicBezTo>
                    <a:pt x="170193" y="136418"/>
                    <a:pt x="161183" y="131555"/>
                    <a:pt x="151171" y="127908"/>
                  </a:cubicBezTo>
                  <a:cubicBezTo>
                    <a:pt x="141517" y="124404"/>
                    <a:pt x="131362" y="122259"/>
                    <a:pt x="121422" y="119613"/>
                  </a:cubicBezTo>
                  <a:cubicBezTo>
                    <a:pt x="104474" y="115107"/>
                    <a:pt x="89241" y="109243"/>
                    <a:pt x="77513" y="95656"/>
                  </a:cubicBezTo>
                  <a:cubicBezTo>
                    <a:pt x="65642" y="81855"/>
                    <a:pt x="57490" y="64763"/>
                    <a:pt x="48122" y="49245"/>
                  </a:cubicBezTo>
                  <a:cubicBezTo>
                    <a:pt x="42472" y="39877"/>
                    <a:pt x="36680" y="30580"/>
                    <a:pt x="30458" y="21641"/>
                  </a:cubicBezTo>
                  <a:cubicBezTo>
                    <a:pt x="24809" y="13489"/>
                    <a:pt x="20161" y="3835"/>
                    <a:pt x="10435" y="331"/>
                  </a:cubicBezTo>
                  <a:cubicBezTo>
                    <a:pt x="6287" y="-1100"/>
                    <a:pt x="1139" y="2333"/>
                    <a:pt x="352" y="6338"/>
                  </a:cubicBezTo>
                  <a:lnTo>
                    <a:pt x="352" y="633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8" name="任意多边形: 形状 677"/>
            <p:cNvSpPr/>
            <p:nvPr/>
          </p:nvSpPr>
          <p:spPr>
            <a:xfrm rot="5400000">
              <a:off x="2279087" y="4556254"/>
              <a:ext cx="154561" cy="352014"/>
            </a:xfrm>
            <a:custGeom>
              <a:avLst/>
              <a:gdLst>
                <a:gd name="connsiteX0" fmla="*/ 2116 w 81441"/>
                <a:gd name="connsiteY0" fmla="*/ 2969 h 185483"/>
                <a:gd name="connsiteX1" fmla="*/ 3260 w 81441"/>
                <a:gd name="connsiteY1" fmla="*/ 24923 h 185483"/>
                <a:gd name="connsiteX2" fmla="*/ 11126 w 81441"/>
                <a:gd name="connsiteY2" fmla="*/ 47878 h 185483"/>
                <a:gd name="connsiteX3" fmla="*/ 28003 w 81441"/>
                <a:gd name="connsiteY3" fmla="*/ 95291 h 185483"/>
                <a:gd name="connsiteX4" fmla="*/ 44809 w 81441"/>
                <a:gd name="connsiteY4" fmla="*/ 140343 h 185483"/>
                <a:gd name="connsiteX5" fmla="*/ 65047 w 81441"/>
                <a:gd name="connsiteY5" fmla="*/ 183322 h 185483"/>
                <a:gd name="connsiteX6" fmla="*/ 77990 w 81441"/>
                <a:gd name="connsiteY6" fmla="*/ 181319 h 185483"/>
                <a:gd name="connsiteX7" fmla="*/ 74200 w 81441"/>
                <a:gd name="connsiteY7" fmla="*/ 134836 h 185483"/>
                <a:gd name="connsiteX8" fmla="*/ 55249 w 81441"/>
                <a:gd name="connsiteY8" fmla="*/ 86995 h 185483"/>
                <a:gd name="connsiteX9" fmla="*/ 33724 w 81441"/>
                <a:gd name="connsiteY9" fmla="*/ 39511 h 185483"/>
                <a:gd name="connsiteX10" fmla="*/ 22711 w 81441"/>
                <a:gd name="connsiteY10" fmla="*/ 16055 h 185483"/>
                <a:gd name="connsiteX11" fmla="*/ 8409 w 81441"/>
                <a:gd name="connsiteY11" fmla="*/ 108 h 185483"/>
                <a:gd name="connsiteX12" fmla="*/ 2116 w 81441"/>
                <a:gd name="connsiteY12" fmla="*/ 2969 h 185483"/>
                <a:gd name="connsiteX13" fmla="*/ 2116 w 81441"/>
                <a:gd name="connsiteY13" fmla="*/ 2969 h 18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441" h="185483">
                  <a:moveTo>
                    <a:pt x="2116" y="2969"/>
                  </a:moveTo>
                  <a:cubicBezTo>
                    <a:pt x="-2103" y="9977"/>
                    <a:pt x="900" y="17771"/>
                    <a:pt x="3260" y="24923"/>
                  </a:cubicBezTo>
                  <a:cubicBezTo>
                    <a:pt x="5763" y="32646"/>
                    <a:pt x="8480" y="40226"/>
                    <a:pt x="11126" y="47878"/>
                  </a:cubicBezTo>
                  <a:cubicBezTo>
                    <a:pt x="16633" y="63754"/>
                    <a:pt x="21996" y="79629"/>
                    <a:pt x="28003" y="95291"/>
                  </a:cubicBezTo>
                  <a:cubicBezTo>
                    <a:pt x="33724" y="110237"/>
                    <a:pt x="39517" y="125182"/>
                    <a:pt x="44809" y="140343"/>
                  </a:cubicBezTo>
                  <a:cubicBezTo>
                    <a:pt x="49814" y="154789"/>
                    <a:pt x="52675" y="173167"/>
                    <a:pt x="65047" y="183322"/>
                  </a:cubicBezTo>
                  <a:cubicBezTo>
                    <a:pt x="68980" y="186540"/>
                    <a:pt x="75487" y="186397"/>
                    <a:pt x="77990" y="181319"/>
                  </a:cubicBezTo>
                  <a:cubicBezTo>
                    <a:pt x="85427" y="166373"/>
                    <a:pt x="79277" y="149568"/>
                    <a:pt x="74200" y="134836"/>
                  </a:cubicBezTo>
                  <a:cubicBezTo>
                    <a:pt x="68622" y="118603"/>
                    <a:pt x="61971" y="102799"/>
                    <a:pt x="55249" y="86995"/>
                  </a:cubicBezTo>
                  <a:cubicBezTo>
                    <a:pt x="48456" y="70976"/>
                    <a:pt x="41018" y="55315"/>
                    <a:pt x="33724" y="39511"/>
                  </a:cubicBezTo>
                  <a:cubicBezTo>
                    <a:pt x="30077" y="31716"/>
                    <a:pt x="26502" y="23779"/>
                    <a:pt x="22711" y="16055"/>
                  </a:cubicBezTo>
                  <a:cubicBezTo>
                    <a:pt x="19350" y="9190"/>
                    <a:pt x="16275" y="2182"/>
                    <a:pt x="8409" y="108"/>
                  </a:cubicBezTo>
                  <a:cubicBezTo>
                    <a:pt x="5978" y="-393"/>
                    <a:pt x="3474" y="895"/>
                    <a:pt x="2116" y="2969"/>
                  </a:cubicBezTo>
                  <a:lnTo>
                    <a:pt x="2116" y="296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9" name="任意多边形: 形状 678"/>
            <p:cNvSpPr/>
            <p:nvPr/>
          </p:nvSpPr>
          <p:spPr>
            <a:xfrm rot="5400000">
              <a:off x="1873465" y="4499240"/>
              <a:ext cx="202919" cy="262754"/>
            </a:xfrm>
            <a:custGeom>
              <a:avLst/>
              <a:gdLst>
                <a:gd name="connsiteX0" fmla="*/ 1480 w 106922"/>
                <a:gd name="connsiteY0" fmla="*/ 1437 h 138450"/>
                <a:gd name="connsiteX1" fmla="*/ 550 w 106922"/>
                <a:gd name="connsiteY1" fmla="*/ 10089 h 138450"/>
                <a:gd name="connsiteX2" fmla="*/ 1122 w 106922"/>
                <a:gd name="connsiteY2" fmla="*/ 4440 h 138450"/>
                <a:gd name="connsiteX3" fmla="*/ 9489 w 106922"/>
                <a:gd name="connsiteY3" fmla="*/ 36549 h 138450"/>
                <a:gd name="connsiteX4" fmla="*/ 28511 w 106922"/>
                <a:gd name="connsiteY4" fmla="*/ 66012 h 138450"/>
                <a:gd name="connsiteX5" fmla="*/ 69058 w 106922"/>
                <a:gd name="connsiteY5" fmla="*/ 123579 h 138450"/>
                <a:gd name="connsiteX6" fmla="*/ 102526 w 106922"/>
                <a:gd name="connsiteY6" fmla="*/ 133734 h 138450"/>
                <a:gd name="connsiteX7" fmla="*/ 95161 w 106922"/>
                <a:gd name="connsiteY7" fmla="*/ 94545 h 138450"/>
                <a:gd name="connsiteX8" fmla="*/ 54184 w 106922"/>
                <a:gd name="connsiteY8" fmla="*/ 38694 h 138450"/>
                <a:gd name="connsiteX9" fmla="*/ 24793 w 106922"/>
                <a:gd name="connsiteY9" fmla="*/ 8874 h 138450"/>
                <a:gd name="connsiteX10" fmla="*/ 8846 w 106922"/>
                <a:gd name="connsiteY10" fmla="*/ 507 h 138450"/>
                <a:gd name="connsiteX11" fmla="*/ 1480 w 106922"/>
                <a:gd name="connsiteY11" fmla="*/ 1437 h 138450"/>
                <a:gd name="connsiteX12" fmla="*/ 1480 w 106922"/>
                <a:gd name="connsiteY12" fmla="*/ 1437 h 13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22" h="138450">
                  <a:moveTo>
                    <a:pt x="1480" y="1437"/>
                  </a:moveTo>
                  <a:cubicBezTo>
                    <a:pt x="-380" y="4512"/>
                    <a:pt x="-237" y="6657"/>
                    <a:pt x="550" y="10089"/>
                  </a:cubicBezTo>
                  <a:cubicBezTo>
                    <a:pt x="765" y="8230"/>
                    <a:pt x="979" y="6371"/>
                    <a:pt x="1122" y="4440"/>
                  </a:cubicBezTo>
                  <a:cubicBezTo>
                    <a:pt x="-2883" y="14380"/>
                    <a:pt x="4769" y="27753"/>
                    <a:pt x="9489" y="36549"/>
                  </a:cubicBezTo>
                  <a:cubicBezTo>
                    <a:pt x="15139" y="46918"/>
                    <a:pt x="21646" y="56430"/>
                    <a:pt x="28511" y="66012"/>
                  </a:cubicBezTo>
                  <a:cubicBezTo>
                    <a:pt x="42170" y="85034"/>
                    <a:pt x="54541" y="105272"/>
                    <a:pt x="69058" y="123579"/>
                  </a:cubicBezTo>
                  <a:cubicBezTo>
                    <a:pt x="76281" y="132733"/>
                    <a:pt x="91942" y="145462"/>
                    <a:pt x="102526" y="133734"/>
                  </a:cubicBezTo>
                  <a:cubicBezTo>
                    <a:pt x="113039" y="122077"/>
                    <a:pt x="102312" y="104914"/>
                    <a:pt x="95161" y="94545"/>
                  </a:cubicBezTo>
                  <a:cubicBezTo>
                    <a:pt x="82002" y="75595"/>
                    <a:pt x="68415" y="56859"/>
                    <a:pt x="54184" y="38694"/>
                  </a:cubicBezTo>
                  <a:cubicBezTo>
                    <a:pt x="45460" y="27538"/>
                    <a:pt x="36163" y="17384"/>
                    <a:pt x="24793" y="8874"/>
                  </a:cubicBezTo>
                  <a:cubicBezTo>
                    <a:pt x="19715" y="5084"/>
                    <a:pt x="14710" y="1437"/>
                    <a:pt x="8846" y="507"/>
                  </a:cubicBezTo>
                  <a:cubicBezTo>
                    <a:pt x="7487" y="364"/>
                    <a:pt x="2910" y="-995"/>
                    <a:pt x="1480" y="1437"/>
                  </a:cubicBezTo>
                  <a:lnTo>
                    <a:pt x="1480" y="1437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0" name="任意多边形: 形状 679"/>
            <p:cNvSpPr/>
            <p:nvPr/>
          </p:nvSpPr>
          <p:spPr>
            <a:xfrm rot="5400000">
              <a:off x="1399153" y="4406624"/>
              <a:ext cx="326420" cy="180288"/>
            </a:xfrm>
            <a:custGeom>
              <a:avLst/>
              <a:gdLst>
                <a:gd name="connsiteX0" fmla="*/ 4928 w 171997"/>
                <a:gd name="connsiteY0" fmla="*/ 17765 h 94997"/>
                <a:gd name="connsiteX1" fmla="*/ 7574 w 171997"/>
                <a:gd name="connsiteY1" fmla="*/ 18766 h 94997"/>
                <a:gd name="connsiteX2" fmla="*/ 2926 w 171997"/>
                <a:gd name="connsiteY2" fmla="*/ 15405 h 94997"/>
                <a:gd name="connsiteX3" fmla="*/ 38610 w 171997"/>
                <a:gd name="connsiteY3" fmla="*/ 40863 h 94997"/>
                <a:gd name="connsiteX4" fmla="*/ 79587 w 171997"/>
                <a:gd name="connsiteY4" fmla="*/ 61745 h 94997"/>
                <a:gd name="connsiteX5" fmla="*/ 118632 w 171997"/>
                <a:gd name="connsiteY5" fmla="*/ 85129 h 94997"/>
                <a:gd name="connsiteX6" fmla="*/ 165401 w 171997"/>
                <a:gd name="connsiteY6" fmla="*/ 90993 h 94997"/>
                <a:gd name="connsiteX7" fmla="*/ 164829 w 171997"/>
                <a:gd name="connsiteY7" fmla="*/ 66751 h 94997"/>
                <a:gd name="connsiteX8" fmla="*/ 127714 w 171997"/>
                <a:gd name="connsiteY8" fmla="*/ 45941 h 94997"/>
                <a:gd name="connsiteX9" fmla="*/ 89169 w 171997"/>
                <a:gd name="connsiteY9" fmla="*/ 23557 h 94997"/>
                <a:gd name="connsiteX10" fmla="*/ 46620 w 171997"/>
                <a:gd name="connsiteY10" fmla="*/ 4821 h 94997"/>
                <a:gd name="connsiteX11" fmla="*/ 23092 w 171997"/>
                <a:gd name="connsiteY11" fmla="*/ 30 h 94997"/>
                <a:gd name="connsiteX12" fmla="*/ 11793 w 171997"/>
                <a:gd name="connsiteY12" fmla="*/ 1317 h 94997"/>
                <a:gd name="connsiteX13" fmla="*/ 4571 w 171997"/>
                <a:gd name="connsiteY13" fmla="*/ 4821 h 94997"/>
                <a:gd name="connsiteX14" fmla="*/ 4928 w 171997"/>
                <a:gd name="connsiteY14" fmla="*/ 17765 h 94997"/>
                <a:gd name="connsiteX15" fmla="*/ 4928 w 171997"/>
                <a:gd name="connsiteY15" fmla="*/ 17765 h 9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1997" h="94997">
                  <a:moveTo>
                    <a:pt x="4928" y="17765"/>
                  </a:moveTo>
                  <a:cubicBezTo>
                    <a:pt x="5786" y="18122"/>
                    <a:pt x="6716" y="18480"/>
                    <a:pt x="7574" y="18766"/>
                  </a:cubicBezTo>
                  <a:cubicBezTo>
                    <a:pt x="6001" y="17622"/>
                    <a:pt x="4499" y="16478"/>
                    <a:pt x="2926" y="15405"/>
                  </a:cubicBezTo>
                  <a:cubicBezTo>
                    <a:pt x="9791" y="26990"/>
                    <a:pt x="26882" y="35071"/>
                    <a:pt x="38610" y="40863"/>
                  </a:cubicBezTo>
                  <a:cubicBezTo>
                    <a:pt x="52341" y="47657"/>
                    <a:pt x="66142" y="54379"/>
                    <a:pt x="79587" y="61745"/>
                  </a:cubicBezTo>
                  <a:cubicBezTo>
                    <a:pt x="92959" y="69039"/>
                    <a:pt x="105617" y="77406"/>
                    <a:pt x="118632" y="85129"/>
                  </a:cubicBezTo>
                  <a:cubicBezTo>
                    <a:pt x="133721" y="94068"/>
                    <a:pt x="148739" y="98931"/>
                    <a:pt x="165401" y="90993"/>
                  </a:cubicBezTo>
                  <a:cubicBezTo>
                    <a:pt x="175413" y="86202"/>
                    <a:pt x="173053" y="71614"/>
                    <a:pt x="164829" y="66751"/>
                  </a:cubicBezTo>
                  <a:cubicBezTo>
                    <a:pt x="152601" y="59600"/>
                    <a:pt x="139800" y="53593"/>
                    <a:pt x="127714" y="45941"/>
                  </a:cubicBezTo>
                  <a:cubicBezTo>
                    <a:pt x="115128" y="38003"/>
                    <a:pt x="102327" y="30423"/>
                    <a:pt x="89169" y="23557"/>
                  </a:cubicBezTo>
                  <a:cubicBezTo>
                    <a:pt x="75725" y="16478"/>
                    <a:pt x="61208" y="9183"/>
                    <a:pt x="46620" y="4821"/>
                  </a:cubicBezTo>
                  <a:cubicBezTo>
                    <a:pt x="39111" y="2533"/>
                    <a:pt x="31030" y="388"/>
                    <a:pt x="23092" y="30"/>
                  </a:cubicBezTo>
                  <a:cubicBezTo>
                    <a:pt x="19445" y="-113"/>
                    <a:pt x="15297" y="244"/>
                    <a:pt x="11793" y="1317"/>
                  </a:cubicBezTo>
                  <a:cubicBezTo>
                    <a:pt x="9219" y="2104"/>
                    <a:pt x="6859" y="4249"/>
                    <a:pt x="4571" y="4821"/>
                  </a:cubicBezTo>
                  <a:cubicBezTo>
                    <a:pt x="-2366" y="6824"/>
                    <a:pt x="-721" y="15620"/>
                    <a:pt x="4928" y="17765"/>
                  </a:cubicBezTo>
                  <a:lnTo>
                    <a:pt x="4928" y="1776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1" name="任意多边形: 形状 680"/>
            <p:cNvSpPr/>
            <p:nvPr/>
          </p:nvSpPr>
          <p:spPr>
            <a:xfrm rot="5400000">
              <a:off x="1371995" y="5355506"/>
              <a:ext cx="340948" cy="109728"/>
            </a:xfrm>
            <a:custGeom>
              <a:avLst/>
              <a:gdLst>
                <a:gd name="connsiteX0" fmla="*/ 178836 w 179652"/>
                <a:gd name="connsiteY0" fmla="*/ 29884 h 57818"/>
                <a:gd name="connsiteX1" fmla="*/ 149587 w 179652"/>
                <a:gd name="connsiteY1" fmla="*/ 27810 h 57818"/>
                <a:gd name="connsiteX2" fmla="*/ 103748 w 179652"/>
                <a:gd name="connsiteY2" fmla="*/ 17369 h 57818"/>
                <a:gd name="connsiteX3" fmla="*/ 56693 w 179652"/>
                <a:gd name="connsiteY3" fmla="*/ 2924 h 57818"/>
                <a:gd name="connsiteX4" fmla="*/ 31092 w 179652"/>
                <a:gd name="connsiteY4" fmla="*/ 779 h 57818"/>
                <a:gd name="connsiteX5" fmla="*/ 14859 w 179652"/>
                <a:gd name="connsiteY5" fmla="*/ 2352 h 57818"/>
                <a:gd name="connsiteX6" fmla="*/ 4561 w 179652"/>
                <a:gd name="connsiteY6" fmla="*/ 29097 h 57818"/>
                <a:gd name="connsiteX7" fmla="*/ 31164 w 179652"/>
                <a:gd name="connsiteY7" fmla="*/ 35319 h 57818"/>
                <a:gd name="connsiteX8" fmla="*/ 49828 w 179652"/>
                <a:gd name="connsiteY8" fmla="*/ 36678 h 57818"/>
                <a:gd name="connsiteX9" fmla="*/ 103248 w 179652"/>
                <a:gd name="connsiteY9" fmla="*/ 50837 h 57818"/>
                <a:gd name="connsiteX10" fmla="*/ 128992 w 179652"/>
                <a:gd name="connsiteY10" fmla="*/ 55557 h 57818"/>
                <a:gd name="connsiteX11" fmla="*/ 156739 w 179652"/>
                <a:gd name="connsiteY11" fmla="*/ 56486 h 57818"/>
                <a:gd name="connsiteX12" fmla="*/ 173401 w 179652"/>
                <a:gd name="connsiteY12" fmla="*/ 43829 h 57818"/>
                <a:gd name="connsiteX13" fmla="*/ 178836 w 179652"/>
                <a:gd name="connsiteY13" fmla="*/ 29884 h 57818"/>
                <a:gd name="connsiteX14" fmla="*/ 178836 w 179652"/>
                <a:gd name="connsiteY14" fmla="*/ 29884 h 5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9652" h="57818">
                  <a:moveTo>
                    <a:pt x="178836" y="29884"/>
                  </a:moveTo>
                  <a:cubicBezTo>
                    <a:pt x="172972" y="17513"/>
                    <a:pt x="158455" y="28811"/>
                    <a:pt x="149587" y="27810"/>
                  </a:cubicBezTo>
                  <a:cubicBezTo>
                    <a:pt x="134284" y="26023"/>
                    <a:pt x="118623" y="21302"/>
                    <a:pt x="103748" y="17369"/>
                  </a:cubicBezTo>
                  <a:cubicBezTo>
                    <a:pt x="87873" y="13222"/>
                    <a:pt x="72283" y="8145"/>
                    <a:pt x="56693" y="2924"/>
                  </a:cubicBezTo>
                  <a:cubicBezTo>
                    <a:pt x="48040" y="64"/>
                    <a:pt x="40103" y="-794"/>
                    <a:pt x="31092" y="779"/>
                  </a:cubicBezTo>
                  <a:cubicBezTo>
                    <a:pt x="25729" y="1708"/>
                    <a:pt x="20365" y="2924"/>
                    <a:pt x="14859" y="2352"/>
                  </a:cubicBezTo>
                  <a:cubicBezTo>
                    <a:pt x="1343" y="850"/>
                    <a:pt x="-4950" y="20945"/>
                    <a:pt x="4561" y="29097"/>
                  </a:cubicBezTo>
                  <a:cubicBezTo>
                    <a:pt x="12713" y="36106"/>
                    <a:pt x="20866" y="37107"/>
                    <a:pt x="31164" y="35319"/>
                  </a:cubicBezTo>
                  <a:cubicBezTo>
                    <a:pt x="38529" y="34103"/>
                    <a:pt x="42605" y="34389"/>
                    <a:pt x="49828" y="36678"/>
                  </a:cubicBezTo>
                  <a:cubicBezTo>
                    <a:pt x="67420" y="42184"/>
                    <a:pt x="85227" y="46975"/>
                    <a:pt x="103248" y="50837"/>
                  </a:cubicBezTo>
                  <a:cubicBezTo>
                    <a:pt x="111758" y="52696"/>
                    <a:pt x="120339" y="54269"/>
                    <a:pt x="128992" y="55557"/>
                  </a:cubicBezTo>
                  <a:cubicBezTo>
                    <a:pt x="137859" y="56915"/>
                    <a:pt x="147943" y="59347"/>
                    <a:pt x="156739" y="56486"/>
                  </a:cubicBezTo>
                  <a:cubicBezTo>
                    <a:pt x="163818" y="54198"/>
                    <a:pt x="168609" y="49192"/>
                    <a:pt x="173401" y="43829"/>
                  </a:cubicBezTo>
                  <a:cubicBezTo>
                    <a:pt x="176905" y="39896"/>
                    <a:pt x="181553" y="35462"/>
                    <a:pt x="178836" y="29884"/>
                  </a:cubicBezTo>
                  <a:lnTo>
                    <a:pt x="178836" y="2988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2" name="任意多边形: 形状 681"/>
            <p:cNvSpPr/>
            <p:nvPr/>
          </p:nvSpPr>
          <p:spPr>
            <a:xfrm rot="5400000">
              <a:off x="1905787" y="4957506"/>
              <a:ext cx="101454" cy="341020"/>
            </a:xfrm>
            <a:custGeom>
              <a:avLst/>
              <a:gdLst>
                <a:gd name="connsiteX0" fmla="*/ 41399 w 53458"/>
                <a:gd name="connsiteY0" fmla="*/ 3060 h 179690"/>
                <a:gd name="connsiteX1" fmla="*/ 31102 w 53458"/>
                <a:gd name="connsiteY1" fmla="*/ 25514 h 179690"/>
                <a:gd name="connsiteX2" fmla="*/ 24451 w 53458"/>
                <a:gd name="connsiteY2" fmla="*/ 48899 h 179690"/>
                <a:gd name="connsiteX3" fmla="*/ 15369 w 53458"/>
                <a:gd name="connsiteY3" fmla="*/ 92879 h 179690"/>
                <a:gd name="connsiteX4" fmla="*/ 2854 w 53458"/>
                <a:gd name="connsiteY4" fmla="*/ 131710 h 179690"/>
                <a:gd name="connsiteX5" fmla="*/ 11579 w 53458"/>
                <a:gd name="connsiteY5" fmla="*/ 176905 h 179690"/>
                <a:gd name="connsiteX6" fmla="*/ 6859 w 53458"/>
                <a:gd name="connsiteY6" fmla="*/ 172400 h 179690"/>
                <a:gd name="connsiteX7" fmla="*/ 8432 w 53458"/>
                <a:gd name="connsiteY7" fmla="*/ 174402 h 179690"/>
                <a:gd name="connsiteX8" fmla="*/ 25810 w 53458"/>
                <a:gd name="connsiteY8" fmla="*/ 176190 h 179690"/>
                <a:gd name="connsiteX9" fmla="*/ 32889 w 53458"/>
                <a:gd name="connsiteY9" fmla="*/ 166393 h 179690"/>
                <a:gd name="connsiteX10" fmla="*/ 35535 w 53458"/>
                <a:gd name="connsiteY10" fmla="*/ 158098 h 179690"/>
                <a:gd name="connsiteX11" fmla="*/ 38610 w 53458"/>
                <a:gd name="connsiteY11" fmla="*/ 137788 h 179690"/>
                <a:gd name="connsiteX12" fmla="*/ 49480 w 53458"/>
                <a:gd name="connsiteY12" fmla="*/ 96741 h 179690"/>
                <a:gd name="connsiteX13" fmla="*/ 53199 w 53458"/>
                <a:gd name="connsiteY13" fmla="*/ 50544 h 179690"/>
                <a:gd name="connsiteX14" fmla="*/ 53342 w 53458"/>
                <a:gd name="connsiteY14" fmla="*/ 28089 h 179690"/>
                <a:gd name="connsiteX15" fmla="*/ 49766 w 53458"/>
                <a:gd name="connsiteY15" fmla="*/ 4061 h 179690"/>
                <a:gd name="connsiteX16" fmla="*/ 41399 w 53458"/>
                <a:gd name="connsiteY16" fmla="*/ 3060 h 179690"/>
                <a:gd name="connsiteX17" fmla="*/ 41399 w 53458"/>
                <a:gd name="connsiteY17" fmla="*/ 3060 h 17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458" h="179690">
                  <a:moveTo>
                    <a:pt x="41399" y="3060"/>
                  </a:moveTo>
                  <a:cubicBezTo>
                    <a:pt x="38753" y="10926"/>
                    <a:pt x="33676" y="17505"/>
                    <a:pt x="31102" y="25514"/>
                  </a:cubicBezTo>
                  <a:cubicBezTo>
                    <a:pt x="28598" y="33238"/>
                    <a:pt x="26310" y="41032"/>
                    <a:pt x="24451" y="48899"/>
                  </a:cubicBezTo>
                  <a:cubicBezTo>
                    <a:pt x="20947" y="63487"/>
                    <a:pt x="18229" y="78147"/>
                    <a:pt x="15369" y="92879"/>
                  </a:cubicBezTo>
                  <a:cubicBezTo>
                    <a:pt x="12723" y="106394"/>
                    <a:pt x="6430" y="118480"/>
                    <a:pt x="2854" y="131710"/>
                  </a:cubicBezTo>
                  <a:cubicBezTo>
                    <a:pt x="-793" y="145369"/>
                    <a:pt x="-3510" y="168896"/>
                    <a:pt x="11579" y="176905"/>
                  </a:cubicBezTo>
                  <a:cubicBezTo>
                    <a:pt x="10005" y="175404"/>
                    <a:pt x="8432" y="173902"/>
                    <a:pt x="6859" y="172400"/>
                  </a:cubicBezTo>
                  <a:cubicBezTo>
                    <a:pt x="7360" y="173044"/>
                    <a:pt x="7932" y="173759"/>
                    <a:pt x="8432" y="174402"/>
                  </a:cubicBezTo>
                  <a:cubicBezTo>
                    <a:pt x="12437" y="179408"/>
                    <a:pt x="20947" y="182412"/>
                    <a:pt x="25810" y="176190"/>
                  </a:cubicBezTo>
                  <a:cubicBezTo>
                    <a:pt x="28742" y="172471"/>
                    <a:pt x="31173" y="171113"/>
                    <a:pt x="32889" y="166393"/>
                  </a:cubicBezTo>
                  <a:cubicBezTo>
                    <a:pt x="33819" y="163747"/>
                    <a:pt x="34963" y="160887"/>
                    <a:pt x="35535" y="158098"/>
                  </a:cubicBezTo>
                  <a:cubicBezTo>
                    <a:pt x="36894" y="151304"/>
                    <a:pt x="36822" y="144510"/>
                    <a:pt x="38610" y="137788"/>
                  </a:cubicBezTo>
                  <a:cubicBezTo>
                    <a:pt x="42257" y="123843"/>
                    <a:pt x="47549" y="111186"/>
                    <a:pt x="49480" y="96741"/>
                  </a:cubicBezTo>
                  <a:cubicBezTo>
                    <a:pt x="51482" y="81437"/>
                    <a:pt x="52412" y="65990"/>
                    <a:pt x="53199" y="50544"/>
                  </a:cubicBezTo>
                  <a:cubicBezTo>
                    <a:pt x="53556" y="43035"/>
                    <a:pt x="53485" y="35526"/>
                    <a:pt x="53342" y="28089"/>
                  </a:cubicBezTo>
                  <a:cubicBezTo>
                    <a:pt x="53127" y="19865"/>
                    <a:pt x="50124" y="12213"/>
                    <a:pt x="49766" y="4061"/>
                  </a:cubicBezTo>
                  <a:cubicBezTo>
                    <a:pt x="49480" y="-945"/>
                    <a:pt x="42901" y="-1374"/>
                    <a:pt x="41399" y="3060"/>
                  </a:cubicBezTo>
                  <a:lnTo>
                    <a:pt x="41399" y="306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3" name="任意多边形: 形状 682"/>
            <p:cNvSpPr/>
            <p:nvPr/>
          </p:nvSpPr>
          <p:spPr>
            <a:xfrm rot="5400000">
              <a:off x="1198699" y="4152561"/>
              <a:ext cx="834509" cy="1835383"/>
            </a:xfrm>
            <a:custGeom>
              <a:avLst/>
              <a:gdLst>
                <a:gd name="connsiteX0" fmla="*/ 86 w 439719"/>
                <a:gd name="connsiteY0" fmla="*/ 778 h 967099"/>
                <a:gd name="connsiteX1" fmla="*/ 72098 w 439719"/>
                <a:gd name="connsiteY1" fmla="*/ 185136 h 967099"/>
                <a:gd name="connsiteX2" fmla="*/ 116078 w 439719"/>
                <a:gd name="connsiteY2" fmla="*/ 381508 h 967099"/>
                <a:gd name="connsiteX3" fmla="*/ 195171 w 439719"/>
                <a:gd name="connsiteY3" fmla="*/ 590180 h 967099"/>
                <a:gd name="connsiteX4" fmla="*/ 292999 w 439719"/>
                <a:gd name="connsiteY4" fmla="*/ 777112 h 967099"/>
                <a:gd name="connsiteX5" fmla="*/ 415428 w 439719"/>
                <a:gd name="connsiteY5" fmla="*/ 947382 h 967099"/>
                <a:gd name="connsiteX6" fmla="*/ 433591 w 439719"/>
                <a:gd name="connsiteY6" fmla="*/ 966190 h 967099"/>
                <a:gd name="connsiteX7" fmla="*/ 439026 w 439719"/>
                <a:gd name="connsiteY7" fmla="*/ 961756 h 967099"/>
                <a:gd name="connsiteX8" fmla="*/ 373522 w 439719"/>
                <a:gd name="connsiteY8" fmla="*/ 880161 h 967099"/>
                <a:gd name="connsiteX9" fmla="*/ 313809 w 439719"/>
                <a:gd name="connsiteY9" fmla="*/ 793059 h 967099"/>
                <a:gd name="connsiteX10" fmla="*/ 213191 w 439719"/>
                <a:gd name="connsiteY10" fmla="*/ 607700 h 967099"/>
                <a:gd name="connsiteX11" fmla="*/ 130094 w 439719"/>
                <a:gd name="connsiteY11" fmla="*/ 399314 h 967099"/>
                <a:gd name="connsiteX12" fmla="*/ 84613 w 439719"/>
                <a:gd name="connsiteY12" fmla="*/ 204015 h 967099"/>
                <a:gd name="connsiteX13" fmla="*/ 14746 w 439719"/>
                <a:gd name="connsiteY13" fmla="*/ 20730 h 967099"/>
                <a:gd name="connsiteX14" fmla="*/ 873 w 439719"/>
                <a:gd name="connsiteY14" fmla="*/ 206 h 967099"/>
                <a:gd name="connsiteX15" fmla="*/ 86 w 439719"/>
                <a:gd name="connsiteY15" fmla="*/ 778 h 967099"/>
                <a:gd name="connsiteX16" fmla="*/ 86 w 439719"/>
                <a:gd name="connsiteY16" fmla="*/ 778 h 96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9719" h="967099">
                  <a:moveTo>
                    <a:pt x="86" y="778"/>
                  </a:moveTo>
                  <a:cubicBezTo>
                    <a:pt x="35770" y="56557"/>
                    <a:pt x="56580" y="121204"/>
                    <a:pt x="72098" y="185136"/>
                  </a:cubicBezTo>
                  <a:cubicBezTo>
                    <a:pt x="87974" y="250283"/>
                    <a:pt x="98772" y="316646"/>
                    <a:pt x="116078" y="381508"/>
                  </a:cubicBezTo>
                  <a:cubicBezTo>
                    <a:pt x="135315" y="453520"/>
                    <a:pt x="164206" y="522529"/>
                    <a:pt x="195171" y="590180"/>
                  </a:cubicBezTo>
                  <a:cubicBezTo>
                    <a:pt x="224419" y="654183"/>
                    <a:pt x="256599" y="716899"/>
                    <a:pt x="292999" y="777112"/>
                  </a:cubicBezTo>
                  <a:cubicBezTo>
                    <a:pt x="329184" y="837039"/>
                    <a:pt x="369731" y="894320"/>
                    <a:pt x="415428" y="947382"/>
                  </a:cubicBezTo>
                  <a:cubicBezTo>
                    <a:pt x="421148" y="954033"/>
                    <a:pt x="427298" y="960111"/>
                    <a:pt x="433591" y="966190"/>
                  </a:cubicBezTo>
                  <a:cubicBezTo>
                    <a:pt x="436380" y="968907"/>
                    <a:pt x="441601" y="964974"/>
                    <a:pt x="439026" y="961756"/>
                  </a:cubicBezTo>
                  <a:cubicBezTo>
                    <a:pt x="417501" y="934295"/>
                    <a:pt x="394403" y="908194"/>
                    <a:pt x="373522" y="880161"/>
                  </a:cubicBezTo>
                  <a:cubicBezTo>
                    <a:pt x="352425" y="851985"/>
                    <a:pt x="332545" y="822808"/>
                    <a:pt x="313809" y="793059"/>
                  </a:cubicBezTo>
                  <a:cubicBezTo>
                    <a:pt x="276337" y="733490"/>
                    <a:pt x="243227" y="671274"/>
                    <a:pt x="213191" y="607700"/>
                  </a:cubicBezTo>
                  <a:cubicBezTo>
                    <a:pt x="181297" y="540121"/>
                    <a:pt x="151191" y="471112"/>
                    <a:pt x="130094" y="399314"/>
                  </a:cubicBezTo>
                  <a:cubicBezTo>
                    <a:pt x="111216" y="335168"/>
                    <a:pt x="99917" y="269091"/>
                    <a:pt x="84613" y="204015"/>
                  </a:cubicBezTo>
                  <a:cubicBezTo>
                    <a:pt x="69524" y="140011"/>
                    <a:pt x="50144" y="76724"/>
                    <a:pt x="14746" y="20730"/>
                  </a:cubicBezTo>
                  <a:cubicBezTo>
                    <a:pt x="10312" y="13721"/>
                    <a:pt x="5735" y="6928"/>
                    <a:pt x="873" y="206"/>
                  </a:cubicBezTo>
                  <a:cubicBezTo>
                    <a:pt x="586" y="-295"/>
                    <a:pt x="-272" y="206"/>
                    <a:pt x="86" y="778"/>
                  </a:cubicBezTo>
                  <a:lnTo>
                    <a:pt x="86" y="77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4" name="任意多边形: 形状 683"/>
            <p:cNvSpPr/>
            <p:nvPr/>
          </p:nvSpPr>
          <p:spPr>
            <a:xfrm rot="5400000">
              <a:off x="1554055" y="4659144"/>
              <a:ext cx="108297" cy="912195"/>
            </a:xfrm>
            <a:custGeom>
              <a:avLst/>
              <a:gdLst>
                <a:gd name="connsiteX0" fmla="*/ 33414 w 57064"/>
                <a:gd name="connsiteY0" fmla="*/ 975 h 480653"/>
                <a:gd name="connsiteX1" fmla="*/ 32914 w 57064"/>
                <a:gd name="connsiteY1" fmla="*/ 49603 h 480653"/>
                <a:gd name="connsiteX2" fmla="*/ 28551 w 57064"/>
                <a:gd name="connsiteY2" fmla="*/ 98874 h 480653"/>
                <a:gd name="connsiteX3" fmla="*/ 8957 w 57064"/>
                <a:gd name="connsiteY3" fmla="*/ 193771 h 480653"/>
                <a:gd name="connsiteX4" fmla="*/ 518 w 57064"/>
                <a:gd name="connsiteY4" fmla="*/ 286951 h 480653"/>
                <a:gd name="connsiteX5" fmla="*/ 16680 w 57064"/>
                <a:gd name="connsiteY5" fmla="*/ 379416 h 480653"/>
                <a:gd name="connsiteX6" fmla="*/ 32914 w 57064"/>
                <a:gd name="connsiteY6" fmla="*/ 430762 h 480653"/>
                <a:gd name="connsiteX7" fmla="*/ 54152 w 57064"/>
                <a:gd name="connsiteY7" fmla="*/ 479891 h 480653"/>
                <a:gd name="connsiteX8" fmla="*/ 57013 w 57064"/>
                <a:gd name="connsiteY8" fmla="*/ 478603 h 480653"/>
                <a:gd name="connsiteX9" fmla="*/ 28408 w 57064"/>
                <a:gd name="connsiteY9" fmla="*/ 388355 h 480653"/>
                <a:gd name="connsiteX10" fmla="*/ 9886 w 57064"/>
                <a:gd name="connsiteY10" fmla="*/ 295890 h 480653"/>
                <a:gd name="connsiteX11" fmla="*/ 15822 w 57064"/>
                <a:gd name="connsiteY11" fmla="*/ 201566 h 480653"/>
                <a:gd name="connsiteX12" fmla="*/ 34773 w 57064"/>
                <a:gd name="connsiteY12" fmla="*/ 108386 h 480653"/>
                <a:gd name="connsiteX13" fmla="*/ 38563 w 57064"/>
                <a:gd name="connsiteY13" fmla="*/ 55538 h 480653"/>
                <a:gd name="connsiteX14" fmla="*/ 35488 w 57064"/>
                <a:gd name="connsiteY14" fmla="*/ 903 h 480653"/>
                <a:gd name="connsiteX15" fmla="*/ 33414 w 57064"/>
                <a:gd name="connsiteY15" fmla="*/ 975 h 480653"/>
                <a:gd name="connsiteX16" fmla="*/ 33414 w 57064"/>
                <a:gd name="connsiteY16" fmla="*/ 975 h 480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064" h="480653">
                  <a:moveTo>
                    <a:pt x="33414" y="975"/>
                  </a:moveTo>
                  <a:cubicBezTo>
                    <a:pt x="34344" y="17208"/>
                    <a:pt x="33700" y="33298"/>
                    <a:pt x="32914" y="49603"/>
                  </a:cubicBezTo>
                  <a:cubicBezTo>
                    <a:pt x="32127" y="66051"/>
                    <a:pt x="30625" y="82498"/>
                    <a:pt x="28551" y="98874"/>
                  </a:cubicBezTo>
                  <a:cubicBezTo>
                    <a:pt x="24475" y="131126"/>
                    <a:pt x="16180" y="162163"/>
                    <a:pt x="8957" y="193771"/>
                  </a:cubicBezTo>
                  <a:cubicBezTo>
                    <a:pt x="1877" y="224449"/>
                    <a:pt x="-1341" y="255486"/>
                    <a:pt x="518" y="286951"/>
                  </a:cubicBezTo>
                  <a:cubicBezTo>
                    <a:pt x="2378" y="318273"/>
                    <a:pt x="8385" y="349238"/>
                    <a:pt x="16680" y="379416"/>
                  </a:cubicBezTo>
                  <a:cubicBezTo>
                    <a:pt x="21471" y="396722"/>
                    <a:pt x="26978" y="413813"/>
                    <a:pt x="32914" y="430762"/>
                  </a:cubicBezTo>
                  <a:cubicBezTo>
                    <a:pt x="38849" y="447781"/>
                    <a:pt x="45357" y="464086"/>
                    <a:pt x="54152" y="479891"/>
                  </a:cubicBezTo>
                  <a:cubicBezTo>
                    <a:pt x="55082" y="481535"/>
                    <a:pt x="57442" y="480248"/>
                    <a:pt x="57013" y="478603"/>
                  </a:cubicBezTo>
                  <a:cubicBezTo>
                    <a:pt x="49719" y="447853"/>
                    <a:pt x="37276" y="418676"/>
                    <a:pt x="28408" y="388355"/>
                  </a:cubicBezTo>
                  <a:cubicBezTo>
                    <a:pt x="19541" y="358177"/>
                    <a:pt x="12676" y="327284"/>
                    <a:pt x="9886" y="295890"/>
                  </a:cubicBezTo>
                  <a:cubicBezTo>
                    <a:pt x="7097" y="264139"/>
                    <a:pt x="9315" y="232745"/>
                    <a:pt x="15822" y="201566"/>
                  </a:cubicBezTo>
                  <a:cubicBezTo>
                    <a:pt x="22329" y="170458"/>
                    <a:pt x="30625" y="139922"/>
                    <a:pt x="34773" y="108386"/>
                  </a:cubicBezTo>
                  <a:cubicBezTo>
                    <a:pt x="37061" y="90937"/>
                    <a:pt x="38920" y="73130"/>
                    <a:pt x="38563" y="55538"/>
                  </a:cubicBezTo>
                  <a:cubicBezTo>
                    <a:pt x="38134" y="37303"/>
                    <a:pt x="37133" y="19139"/>
                    <a:pt x="35488" y="903"/>
                  </a:cubicBezTo>
                  <a:cubicBezTo>
                    <a:pt x="35273" y="-313"/>
                    <a:pt x="33343" y="-313"/>
                    <a:pt x="33414" y="975"/>
                  </a:cubicBezTo>
                  <a:lnTo>
                    <a:pt x="33414" y="97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5" name="任意多边形: 形状 684"/>
            <p:cNvSpPr/>
            <p:nvPr/>
          </p:nvSpPr>
          <p:spPr>
            <a:xfrm rot="5400000">
              <a:off x="1633959" y="4439352"/>
              <a:ext cx="477819" cy="538247"/>
            </a:xfrm>
            <a:custGeom>
              <a:avLst/>
              <a:gdLst>
                <a:gd name="connsiteX0" fmla="*/ 56 w 251772"/>
                <a:gd name="connsiteY0" fmla="*/ 292 h 283613"/>
                <a:gd name="connsiteX1" fmla="*/ 48684 w 251772"/>
                <a:gd name="connsiteY1" fmla="*/ 53282 h 283613"/>
                <a:gd name="connsiteX2" fmla="*/ 92450 w 251772"/>
                <a:gd name="connsiteY2" fmla="*/ 111564 h 283613"/>
                <a:gd name="connsiteX3" fmla="*/ 136000 w 251772"/>
                <a:gd name="connsiteY3" fmla="*/ 170419 h 283613"/>
                <a:gd name="connsiteX4" fmla="*/ 186273 w 251772"/>
                <a:gd name="connsiteY4" fmla="*/ 223337 h 283613"/>
                <a:gd name="connsiteX5" fmla="*/ 217596 w 251772"/>
                <a:gd name="connsiteY5" fmla="*/ 251942 h 283613"/>
                <a:gd name="connsiteX6" fmla="*/ 232255 w 251772"/>
                <a:gd name="connsiteY6" fmla="*/ 267103 h 283613"/>
                <a:gd name="connsiteX7" fmla="*/ 246987 w 251772"/>
                <a:gd name="connsiteY7" fmla="*/ 282979 h 283613"/>
                <a:gd name="connsiteX8" fmla="*/ 251635 w 251772"/>
                <a:gd name="connsiteY8" fmla="*/ 280118 h 283613"/>
                <a:gd name="connsiteX9" fmla="*/ 242267 w 251772"/>
                <a:gd name="connsiteY9" fmla="*/ 265029 h 283613"/>
                <a:gd name="connsiteX10" fmla="*/ 229324 w 251772"/>
                <a:gd name="connsiteY10" fmla="*/ 250584 h 283613"/>
                <a:gd name="connsiteX11" fmla="*/ 201649 w 251772"/>
                <a:gd name="connsiteY11" fmla="*/ 224768 h 283613"/>
                <a:gd name="connsiteX12" fmla="*/ 148515 w 251772"/>
                <a:gd name="connsiteY12" fmla="*/ 171491 h 283613"/>
                <a:gd name="connsiteX13" fmla="*/ 59196 w 251772"/>
                <a:gd name="connsiteY13" fmla="*/ 55785 h 283613"/>
                <a:gd name="connsiteX14" fmla="*/ 342 w 251772"/>
                <a:gd name="connsiteY14" fmla="*/ 77 h 283613"/>
                <a:gd name="connsiteX15" fmla="*/ 56 w 251772"/>
                <a:gd name="connsiteY15" fmla="*/ 292 h 283613"/>
                <a:gd name="connsiteX16" fmla="*/ 56 w 251772"/>
                <a:gd name="connsiteY16" fmla="*/ 292 h 283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772" h="283613">
                  <a:moveTo>
                    <a:pt x="56" y="292"/>
                  </a:moveTo>
                  <a:cubicBezTo>
                    <a:pt x="16361" y="17812"/>
                    <a:pt x="33381" y="34832"/>
                    <a:pt x="48684" y="53282"/>
                  </a:cubicBezTo>
                  <a:cubicBezTo>
                    <a:pt x="64274" y="71947"/>
                    <a:pt x="78361" y="91756"/>
                    <a:pt x="92450" y="111564"/>
                  </a:cubicBezTo>
                  <a:cubicBezTo>
                    <a:pt x="106609" y="131445"/>
                    <a:pt x="120697" y="151396"/>
                    <a:pt x="136000" y="170419"/>
                  </a:cubicBezTo>
                  <a:cubicBezTo>
                    <a:pt x="151304" y="189512"/>
                    <a:pt x="168038" y="206961"/>
                    <a:pt x="186273" y="223337"/>
                  </a:cubicBezTo>
                  <a:cubicBezTo>
                    <a:pt x="196785" y="232777"/>
                    <a:pt x="207441" y="242074"/>
                    <a:pt x="217596" y="251942"/>
                  </a:cubicBezTo>
                  <a:cubicBezTo>
                    <a:pt x="222673" y="256805"/>
                    <a:pt x="227536" y="261883"/>
                    <a:pt x="232255" y="267103"/>
                  </a:cubicBezTo>
                  <a:cubicBezTo>
                    <a:pt x="237118" y="272395"/>
                    <a:pt x="241194" y="278688"/>
                    <a:pt x="246987" y="282979"/>
                  </a:cubicBezTo>
                  <a:cubicBezTo>
                    <a:pt x="249132" y="284552"/>
                    <a:pt x="252493" y="283050"/>
                    <a:pt x="251635" y="280118"/>
                  </a:cubicBezTo>
                  <a:cubicBezTo>
                    <a:pt x="249919" y="274182"/>
                    <a:pt x="246129" y="269749"/>
                    <a:pt x="242267" y="265029"/>
                  </a:cubicBezTo>
                  <a:cubicBezTo>
                    <a:pt x="238191" y="260023"/>
                    <a:pt x="233829" y="255232"/>
                    <a:pt x="229324" y="250584"/>
                  </a:cubicBezTo>
                  <a:cubicBezTo>
                    <a:pt x="220456" y="241573"/>
                    <a:pt x="211088" y="233135"/>
                    <a:pt x="201649" y="224768"/>
                  </a:cubicBezTo>
                  <a:cubicBezTo>
                    <a:pt x="182841" y="207963"/>
                    <a:pt x="164963" y="190656"/>
                    <a:pt x="148515" y="171491"/>
                  </a:cubicBezTo>
                  <a:cubicBezTo>
                    <a:pt x="116763" y="134520"/>
                    <a:pt x="90018" y="93472"/>
                    <a:pt x="59196" y="55785"/>
                  </a:cubicBezTo>
                  <a:cubicBezTo>
                    <a:pt x="42034" y="34760"/>
                    <a:pt x="23798" y="14093"/>
                    <a:pt x="342" y="77"/>
                  </a:cubicBezTo>
                  <a:cubicBezTo>
                    <a:pt x="56" y="-138"/>
                    <a:pt x="-87" y="149"/>
                    <a:pt x="56" y="292"/>
                  </a:cubicBezTo>
                  <a:lnTo>
                    <a:pt x="56" y="29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6" name="任意多边形: 形状 685"/>
            <p:cNvSpPr/>
            <p:nvPr/>
          </p:nvSpPr>
          <p:spPr>
            <a:xfrm rot="5400000">
              <a:off x="2263631" y="4343533"/>
              <a:ext cx="384247" cy="702720"/>
            </a:xfrm>
            <a:custGeom>
              <a:avLst/>
              <a:gdLst>
                <a:gd name="connsiteX0" fmla="*/ 168277 w 202467"/>
                <a:gd name="connsiteY0" fmla="*/ 361627 h 370277"/>
                <a:gd name="connsiteX1" fmla="*/ 196810 w 202467"/>
                <a:gd name="connsiteY1" fmla="*/ 272309 h 370277"/>
                <a:gd name="connsiteX2" fmla="*/ 196810 w 202467"/>
                <a:gd name="connsiteY2" fmla="*/ 180345 h 370277"/>
                <a:gd name="connsiteX3" fmla="*/ 96550 w 202467"/>
                <a:gd name="connsiteY3" fmla="*/ 66068 h 370277"/>
                <a:gd name="connsiteX4" fmla="*/ 5802 w 202467"/>
                <a:gd name="connsiteY4" fmla="*/ 563 h 370277"/>
                <a:gd name="connsiteX5" fmla="*/ 9 w 202467"/>
                <a:gd name="connsiteY5" fmla="*/ 4067 h 370277"/>
                <a:gd name="connsiteX6" fmla="*/ 22106 w 202467"/>
                <a:gd name="connsiteY6" fmla="*/ 162252 h 370277"/>
                <a:gd name="connsiteX7" fmla="*/ 51283 w 202467"/>
                <a:gd name="connsiteY7" fmla="*/ 234765 h 370277"/>
                <a:gd name="connsiteX8" fmla="*/ 99840 w 202467"/>
                <a:gd name="connsiteY8" fmla="*/ 299769 h 370277"/>
                <a:gd name="connsiteX9" fmla="*/ 161340 w 202467"/>
                <a:gd name="connsiteY9" fmla="*/ 368564 h 370277"/>
                <a:gd name="connsiteX10" fmla="*/ 167633 w 202467"/>
                <a:gd name="connsiteY10" fmla="*/ 364631 h 370277"/>
                <a:gd name="connsiteX11" fmla="*/ 115787 w 202467"/>
                <a:gd name="connsiteY11" fmla="*/ 304918 h 370277"/>
                <a:gd name="connsiteX12" fmla="*/ 64584 w 202467"/>
                <a:gd name="connsiteY12" fmla="*/ 241416 h 370277"/>
                <a:gd name="connsiteX13" fmla="*/ 16242 w 202467"/>
                <a:gd name="connsiteY13" fmla="*/ 92885 h 370277"/>
                <a:gd name="connsiteX14" fmla="*/ 7732 w 202467"/>
                <a:gd name="connsiteY14" fmla="*/ 3924 h 370277"/>
                <a:gd name="connsiteX15" fmla="*/ 1940 w 202467"/>
                <a:gd name="connsiteY15" fmla="*/ 7428 h 370277"/>
                <a:gd name="connsiteX16" fmla="*/ 80317 w 202467"/>
                <a:gd name="connsiteY16" fmla="*/ 63995 h 370277"/>
                <a:gd name="connsiteX17" fmla="*/ 142246 w 202467"/>
                <a:gd name="connsiteY17" fmla="*/ 112694 h 370277"/>
                <a:gd name="connsiteX18" fmla="*/ 185869 w 202467"/>
                <a:gd name="connsiteY18" fmla="*/ 172264 h 370277"/>
                <a:gd name="connsiteX19" fmla="*/ 191518 w 202467"/>
                <a:gd name="connsiteY19" fmla="*/ 260652 h 370277"/>
                <a:gd name="connsiteX20" fmla="*/ 165345 w 202467"/>
                <a:gd name="connsiteY20" fmla="*/ 360555 h 370277"/>
                <a:gd name="connsiteX21" fmla="*/ 168277 w 202467"/>
                <a:gd name="connsiteY21" fmla="*/ 361627 h 370277"/>
                <a:gd name="connsiteX22" fmla="*/ 168277 w 202467"/>
                <a:gd name="connsiteY22" fmla="*/ 361627 h 370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2467" h="370277">
                  <a:moveTo>
                    <a:pt x="168277" y="361627"/>
                  </a:moveTo>
                  <a:cubicBezTo>
                    <a:pt x="182222" y="333595"/>
                    <a:pt x="190732" y="302987"/>
                    <a:pt x="196810" y="272309"/>
                  </a:cubicBezTo>
                  <a:cubicBezTo>
                    <a:pt x="202817" y="242131"/>
                    <a:pt x="205749" y="210237"/>
                    <a:pt x="196810" y="180345"/>
                  </a:cubicBezTo>
                  <a:cubicBezTo>
                    <a:pt x="181649" y="129857"/>
                    <a:pt x="137455" y="95746"/>
                    <a:pt x="96550" y="66068"/>
                  </a:cubicBezTo>
                  <a:cubicBezTo>
                    <a:pt x="66372" y="44186"/>
                    <a:pt x="36051" y="22374"/>
                    <a:pt x="5802" y="563"/>
                  </a:cubicBezTo>
                  <a:cubicBezTo>
                    <a:pt x="3370" y="-1153"/>
                    <a:pt x="-206" y="1350"/>
                    <a:pt x="9" y="4067"/>
                  </a:cubicBezTo>
                  <a:cubicBezTo>
                    <a:pt x="3871" y="57129"/>
                    <a:pt x="7947" y="110763"/>
                    <a:pt x="22106" y="162252"/>
                  </a:cubicBezTo>
                  <a:cubicBezTo>
                    <a:pt x="29043" y="187424"/>
                    <a:pt x="38554" y="211953"/>
                    <a:pt x="51283" y="234765"/>
                  </a:cubicBezTo>
                  <a:cubicBezTo>
                    <a:pt x="64584" y="258436"/>
                    <a:pt x="81461" y="279889"/>
                    <a:pt x="99840" y="299769"/>
                  </a:cubicBezTo>
                  <a:cubicBezTo>
                    <a:pt x="120793" y="322439"/>
                    <a:pt x="144106" y="342677"/>
                    <a:pt x="161340" y="368564"/>
                  </a:cubicBezTo>
                  <a:cubicBezTo>
                    <a:pt x="163986" y="372568"/>
                    <a:pt x="169993" y="368850"/>
                    <a:pt x="167633" y="364631"/>
                  </a:cubicBezTo>
                  <a:cubicBezTo>
                    <a:pt x="154547" y="341604"/>
                    <a:pt x="134094" y="323655"/>
                    <a:pt x="115787" y="304918"/>
                  </a:cubicBezTo>
                  <a:cubicBezTo>
                    <a:pt x="96765" y="285396"/>
                    <a:pt x="79030" y="264586"/>
                    <a:pt x="64584" y="241416"/>
                  </a:cubicBezTo>
                  <a:cubicBezTo>
                    <a:pt x="36623" y="196649"/>
                    <a:pt x="23393" y="144731"/>
                    <a:pt x="16242" y="92885"/>
                  </a:cubicBezTo>
                  <a:cubicBezTo>
                    <a:pt x="12166" y="63351"/>
                    <a:pt x="9949" y="33602"/>
                    <a:pt x="7732" y="3924"/>
                  </a:cubicBezTo>
                  <a:cubicBezTo>
                    <a:pt x="5802" y="5069"/>
                    <a:pt x="3871" y="6284"/>
                    <a:pt x="1940" y="7428"/>
                  </a:cubicBezTo>
                  <a:cubicBezTo>
                    <a:pt x="28042" y="26308"/>
                    <a:pt x="54143" y="45115"/>
                    <a:pt x="80317" y="63995"/>
                  </a:cubicBezTo>
                  <a:cubicBezTo>
                    <a:pt x="101628" y="79369"/>
                    <a:pt x="123081" y="94673"/>
                    <a:pt x="142246" y="112694"/>
                  </a:cubicBezTo>
                  <a:cubicBezTo>
                    <a:pt x="160267" y="129642"/>
                    <a:pt x="176572" y="149165"/>
                    <a:pt x="185869" y="172264"/>
                  </a:cubicBezTo>
                  <a:cubicBezTo>
                    <a:pt x="197239" y="200440"/>
                    <a:pt x="196452" y="231190"/>
                    <a:pt x="191518" y="260652"/>
                  </a:cubicBezTo>
                  <a:cubicBezTo>
                    <a:pt x="185797" y="294692"/>
                    <a:pt x="175285" y="327588"/>
                    <a:pt x="165345" y="360555"/>
                  </a:cubicBezTo>
                  <a:cubicBezTo>
                    <a:pt x="164987" y="362128"/>
                    <a:pt x="167490" y="363129"/>
                    <a:pt x="168277" y="361627"/>
                  </a:cubicBezTo>
                  <a:lnTo>
                    <a:pt x="168277" y="36162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7" name="任意多边形: 形状 686"/>
            <p:cNvSpPr/>
            <p:nvPr/>
          </p:nvSpPr>
          <p:spPr>
            <a:xfrm rot="5400000">
              <a:off x="1841377" y="4266119"/>
              <a:ext cx="449167" cy="535477"/>
            </a:xfrm>
            <a:custGeom>
              <a:avLst/>
              <a:gdLst>
                <a:gd name="connsiteX0" fmla="*/ 236623 w 236675"/>
                <a:gd name="connsiteY0" fmla="*/ 277796 h 282153"/>
                <a:gd name="connsiteX1" fmla="*/ 227398 w 236675"/>
                <a:gd name="connsiteY1" fmla="*/ 194914 h 282153"/>
                <a:gd name="connsiteX2" fmla="*/ 203370 w 236675"/>
                <a:gd name="connsiteY2" fmla="*/ 123616 h 282153"/>
                <a:gd name="connsiteX3" fmla="*/ 162179 w 236675"/>
                <a:gd name="connsiteY3" fmla="*/ 68982 h 282153"/>
                <a:gd name="connsiteX4" fmla="*/ 97103 w 236675"/>
                <a:gd name="connsiteY4" fmla="*/ 32797 h 282153"/>
                <a:gd name="connsiteX5" fmla="*/ 4781 w 236675"/>
                <a:gd name="connsiteY5" fmla="*/ 187 h 282153"/>
                <a:gd name="connsiteX6" fmla="*/ 204 w 236675"/>
                <a:gd name="connsiteY6" fmla="*/ 5050 h 282153"/>
                <a:gd name="connsiteX7" fmla="*/ 66425 w 236675"/>
                <a:gd name="connsiteY7" fmla="*/ 150004 h 282153"/>
                <a:gd name="connsiteX8" fmla="*/ 106757 w 236675"/>
                <a:gd name="connsiteY8" fmla="*/ 214294 h 282153"/>
                <a:gd name="connsiteX9" fmla="*/ 160320 w 236675"/>
                <a:gd name="connsiteY9" fmla="*/ 254698 h 282153"/>
                <a:gd name="connsiteX10" fmla="*/ 230902 w 236675"/>
                <a:gd name="connsiteY10" fmla="*/ 281944 h 282153"/>
                <a:gd name="connsiteX11" fmla="*/ 233763 w 236675"/>
                <a:gd name="connsiteY11" fmla="*/ 274650 h 282153"/>
                <a:gd name="connsiteX12" fmla="*/ 118843 w 236675"/>
                <a:gd name="connsiteY12" fmla="*/ 215366 h 282153"/>
                <a:gd name="connsiteX13" fmla="*/ 77366 w 236675"/>
                <a:gd name="connsiteY13" fmla="*/ 152937 h 282153"/>
                <a:gd name="connsiteX14" fmla="*/ 41467 w 236675"/>
                <a:gd name="connsiteY14" fmla="*/ 83284 h 282153"/>
                <a:gd name="connsiteX15" fmla="*/ 7570 w 236675"/>
                <a:gd name="connsiteY15" fmla="*/ 2761 h 282153"/>
                <a:gd name="connsiteX16" fmla="*/ 2994 w 236675"/>
                <a:gd name="connsiteY16" fmla="*/ 7624 h 282153"/>
                <a:gd name="connsiteX17" fmla="*/ 83087 w 236675"/>
                <a:gd name="connsiteY17" fmla="*/ 35728 h 282153"/>
                <a:gd name="connsiteX18" fmla="*/ 150594 w 236675"/>
                <a:gd name="connsiteY18" fmla="*/ 68910 h 282153"/>
                <a:gd name="connsiteX19" fmla="*/ 218888 w 236675"/>
                <a:gd name="connsiteY19" fmla="*/ 188693 h 282153"/>
                <a:gd name="connsiteX20" fmla="*/ 227112 w 236675"/>
                <a:gd name="connsiteY20" fmla="*/ 233459 h 282153"/>
                <a:gd name="connsiteX21" fmla="*/ 234264 w 236675"/>
                <a:gd name="connsiteY21" fmla="*/ 278154 h 282153"/>
                <a:gd name="connsiteX22" fmla="*/ 236623 w 236675"/>
                <a:gd name="connsiteY22" fmla="*/ 277796 h 282153"/>
                <a:gd name="connsiteX23" fmla="*/ 236623 w 236675"/>
                <a:gd name="connsiteY23" fmla="*/ 277796 h 28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675" h="282153">
                  <a:moveTo>
                    <a:pt x="236623" y="277796"/>
                  </a:moveTo>
                  <a:cubicBezTo>
                    <a:pt x="237195" y="250193"/>
                    <a:pt x="232976" y="221874"/>
                    <a:pt x="227398" y="194914"/>
                  </a:cubicBezTo>
                  <a:cubicBezTo>
                    <a:pt x="222321" y="170242"/>
                    <a:pt x="214812" y="146071"/>
                    <a:pt x="203370" y="123616"/>
                  </a:cubicBezTo>
                  <a:cubicBezTo>
                    <a:pt x="193001" y="103236"/>
                    <a:pt x="179342" y="84214"/>
                    <a:pt x="162179" y="68982"/>
                  </a:cubicBezTo>
                  <a:cubicBezTo>
                    <a:pt x="143300" y="52104"/>
                    <a:pt x="120631" y="41521"/>
                    <a:pt x="97103" y="32797"/>
                  </a:cubicBezTo>
                  <a:cubicBezTo>
                    <a:pt x="66496" y="21498"/>
                    <a:pt x="35531" y="11128"/>
                    <a:pt x="4781" y="187"/>
                  </a:cubicBezTo>
                  <a:cubicBezTo>
                    <a:pt x="2064" y="-814"/>
                    <a:pt x="-797" y="2404"/>
                    <a:pt x="204" y="5050"/>
                  </a:cubicBezTo>
                  <a:cubicBezTo>
                    <a:pt x="18583" y="54965"/>
                    <a:pt x="40752" y="103450"/>
                    <a:pt x="66425" y="150004"/>
                  </a:cubicBezTo>
                  <a:cubicBezTo>
                    <a:pt x="78582" y="172030"/>
                    <a:pt x="90810" y="194699"/>
                    <a:pt x="106757" y="214294"/>
                  </a:cubicBezTo>
                  <a:cubicBezTo>
                    <a:pt x="121274" y="232100"/>
                    <a:pt x="139653" y="244901"/>
                    <a:pt x="160320" y="254698"/>
                  </a:cubicBezTo>
                  <a:cubicBezTo>
                    <a:pt x="183061" y="265425"/>
                    <a:pt x="207160" y="273721"/>
                    <a:pt x="230902" y="281944"/>
                  </a:cubicBezTo>
                  <a:cubicBezTo>
                    <a:pt x="235122" y="283446"/>
                    <a:pt x="237839" y="276438"/>
                    <a:pt x="233763" y="274650"/>
                  </a:cubicBezTo>
                  <a:cubicBezTo>
                    <a:pt x="194288" y="256915"/>
                    <a:pt x="149378" y="248548"/>
                    <a:pt x="118843" y="215366"/>
                  </a:cubicBezTo>
                  <a:cubicBezTo>
                    <a:pt x="101895" y="196988"/>
                    <a:pt x="89523" y="174605"/>
                    <a:pt x="77366" y="152937"/>
                  </a:cubicBezTo>
                  <a:cubicBezTo>
                    <a:pt x="64565" y="130196"/>
                    <a:pt x="52551" y="106883"/>
                    <a:pt x="41467" y="83284"/>
                  </a:cubicBezTo>
                  <a:cubicBezTo>
                    <a:pt x="29096" y="56896"/>
                    <a:pt x="17797" y="30008"/>
                    <a:pt x="7570" y="2761"/>
                  </a:cubicBezTo>
                  <a:cubicBezTo>
                    <a:pt x="6068" y="4406"/>
                    <a:pt x="4495" y="5980"/>
                    <a:pt x="2994" y="7624"/>
                  </a:cubicBezTo>
                  <a:cubicBezTo>
                    <a:pt x="29739" y="16921"/>
                    <a:pt x="56413" y="26289"/>
                    <a:pt x="83087" y="35728"/>
                  </a:cubicBezTo>
                  <a:cubicBezTo>
                    <a:pt x="106757" y="44095"/>
                    <a:pt x="130714" y="53177"/>
                    <a:pt x="150594" y="68910"/>
                  </a:cubicBezTo>
                  <a:cubicBezTo>
                    <a:pt x="187709" y="98373"/>
                    <a:pt x="208161" y="143497"/>
                    <a:pt x="218888" y="188693"/>
                  </a:cubicBezTo>
                  <a:cubicBezTo>
                    <a:pt x="222392" y="203496"/>
                    <a:pt x="224752" y="218441"/>
                    <a:pt x="227112" y="233459"/>
                  </a:cubicBezTo>
                  <a:cubicBezTo>
                    <a:pt x="229400" y="248333"/>
                    <a:pt x="230974" y="263494"/>
                    <a:pt x="234264" y="278154"/>
                  </a:cubicBezTo>
                  <a:cubicBezTo>
                    <a:pt x="234478" y="279656"/>
                    <a:pt x="236623" y="279155"/>
                    <a:pt x="236623" y="277796"/>
                  </a:cubicBezTo>
                  <a:lnTo>
                    <a:pt x="236623" y="27779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8" name="任意多边形: 形状 687"/>
            <p:cNvSpPr/>
            <p:nvPr/>
          </p:nvSpPr>
          <p:spPr>
            <a:xfrm rot="5400000">
              <a:off x="1909450" y="4828507"/>
              <a:ext cx="223638" cy="610099"/>
            </a:xfrm>
            <a:custGeom>
              <a:avLst/>
              <a:gdLst>
                <a:gd name="connsiteX0" fmla="*/ 39777 w 117839"/>
                <a:gd name="connsiteY0" fmla="*/ 320891 h 321473"/>
                <a:gd name="connsiteX1" fmla="*/ 34628 w 117839"/>
                <a:gd name="connsiteY1" fmla="*/ 289212 h 321473"/>
                <a:gd name="connsiteX2" fmla="*/ 20826 w 117839"/>
                <a:gd name="connsiteY2" fmla="*/ 256745 h 321473"/>
                <a:gd name="connsiteX3" fmla="*/ 7168 w 117839"/>
                <a:gd name="connsiteY3" fmla="*/ 192599 h 321473"/>
                <a:gd name="connsiteX4" fmla="*/ 16750 w 117839"/>
                <a:gd name="connsiteY4" fmla="*/ 127737 h 321473"/>
                <a:gd name="connsiteX5" fmla="*/ 48644 w 117839"/>
                <a:gd name="connsiteY5" fmla="*/ 69026 h 321473"/>
                <a:gd name="connsiteX6" fmla="*/ 72959 w 117839"/>
                <a:gd name="connsiteY6" fmla="*/ 3950 h 321473"/>
                <a:gd name="connsiteX7" fmla="*/ 65378 w 117839"/>
                <a:gd name="connsiteY7" fmla="*/ 6239 h 321473"/>
                <a:gd name="connsiteX8" fmla="*/ 104352 w 117839"/>
                <a:gd name="connsiteY8" fmla="*/ 126308 h 321473"/>
                <a:gd name="connsiteX9" fmla="*/ 109358 w 117839"/>
                <a:gd name="connsiteY9" fmla="*/ 188165 h 321473"/>
                <a:gd name="connsiteX10" fmla="*/ 102779 w 117839"/>
                <a:gd name="connsiteY10" fmla="*/ 219344 h 321473"/>
                <a:gd name="connsiteX11" fmla="*/ 87332 w 117839"/>
                <a:gd name="connsiteY11" fmla="*/ 245017 h 321473"/>
                <a:gd name="connsiteX12" fmla="*/ 40778 w 117839"/>
                <a:gd name="connsiteY12" fmla="*/ 302442 h 321473"/>
                <a:gd name="connsiteX13" fmla="*/ 46499 w 117839"/>
                <a:gd name="connsiteY13" fmla="*/ 307948 h 321473"/>
                <a:gd name="connsiteX14" fmla="*/ 90407 w 117839"/>
                <a:gd name="connsiteY14" fmla="*/ 254385 h 321473"/>
                <a:gd name="connsiteX15" fmla="*/ 116581 w 117839"/>
                <a:gd name="connsiteY15" fmla="*/ 198606 h 321473"/>
                <a:gd name="connsiteX16" fmla="*/ 114006 w 117839"/>
                <a:gd name="connsiteY16" fmla="*/ 134746 h 321473"/>
                <a:gd name="connsiteX17" fmla="*/ 99990 w 117839"/>
                <a:gd name="connsiteY17" fmla="*/ 71386 h 321473"/>
                <a:gd name="connsiteX18" fmla="*/ 72458 w 117839"/>
                <a:gd name="connsiteY18" fmla="*/ 1948 h 321473"/>
                <a:gd name="connsiteX19" fmla="*/ 64878 w 117839"/>
                <a:gd name="connsiteY19" fmla="*/ 4237 h 321473"/>
                <a:gd name="connsiteX20" fmla="*/ 42852 w 117839"/>
                <a:gd name="connsiteY20" fmla="*/ 63377 h 321473"/>
                <a:gd name="connsiteX21" fmla="*/ 11386 w 117839"/>
                <a:gd name="connsiteY21" fmla="*/ 120515 h 321473"/>
                <a:gd name="connsiteX22" fmla="*/ 10457 w 117839"/>
                <a:gd name="connsiteY22" fmla="*/ 247878 h 321473"/>
                <a:gd name="connsiteX23" fmla="*/ 25904 w 117839"/>
                <a:gd name="connsiteY23" fmla="*/ 281417 h 321473"/>
                <a:gd name="connsiteX24" fmla="*/ 38203 w 117839"/>
                <a:gd name="connsiteY24" fmla="*/ 320749 h 321473"/>
                <a:gd name="connsiteX25" fmla="*/ 39777 w 117839"/>
                <a:gd name="connsiteY25" fmla="*/ 320891 h 321473"/>
                <a:gd name="connsiteX26" fmla="*/ 39777 w 117839"/>
                <a:gd name="connsiteY26" fmla="*/ 320891 h 32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7839" h="321473">
                  <a:moveTo>
                    <a:pt x="39777" y="320891"/>
                  </a:moveTo>
                  <a:cubicBezTo>
                    <a:pt x="41422" y="309950"/>
                    <a:pt x="38418" y="299438"/>
                    <a:pt x="34628" y="289212"/>
                  </a:cubicBezTo>
                  <a:cubicBezTo>
                    <a:pt x="30552" y="278199"/>
                    <a:pt x="25331" y="267615"/>
                    <a:pt x="20826" y="256745"/>
                  </a:cubicBezTo>
                  <a:cubicBezTo>
                    <a:pt x="12388" y="236436"/>
                    <a:pt x="7882" y="214553"/>
                    <a:pt x="7168" y="192599"/>
                  </a:cubicBezTo>
                  <a:cubicBezTo>
                    <a:pt x="6524" y="170574"/>
                    <a:pt x="9742" y="148548"/>
                    <a:pt x="16750" y="127737"/>
                  </a:cubicBezTo>
                  <a:cubicBezTo>
                    <a:pt x="23973" y="106213"/>
                    <a:pt x="36130" y="87762"/>
                    <a:pt x="48644" y="69026"/>
                  </a:cubicBezTo>
                  <a:cubicBezTo>
                    <a:pt x="61660" y="49503"/>
                    <a:pt x="74103" y="28193"/>
                    <a:pt x="72959" y="3950"/>
                  </a:cubicBezTo>
                  <a:cubicBezTo>
                    <a:pt x="70455" y="4737"/>
                    <a:pt x="67881" y="5452"/>
                    <a:pt x="65378" y="6239"/>
                  </a:cubicBezTo>
                  <a:cubicBezTo>
                    <a:pt x="84114" y="44069"/>
                    <a:pt x="97272" y="84688"/>
                    <a:pt x="104352" y="126308"/>
                  </a:cubicBezTo>
                  <a:cubicBezTo>
                    <a:pt x="107785" y="146545"/>
                    <a:pt x="110502" y="167570"/>
                    <a:pt x="109358" y="188165"/>
                  </a:cubicBezTo>
                  <a:cubicBezTo>
                    <a:pt x="108786" y="198749"/>
                    <a:pt x="106855" y="209476"/>
                    <a:pt x="102779" y="219344"/>
                  </a:cubicBezTo>
                  <a:cubicBezTo>
                    <a:pt x="98989" y="228570"/>
                    <a:pt x="93411" y="237080"/>
                    <a:pt x="87332" y="245017"/>
                  </a:cubicBezTo>
                  <a:cubicBezTo>
                    <a:pt x="72386" y="264612"/>
                    <a:pt x="56010" y="283062"/>
                    <a:pt x="40778" y="302442"/>
                  </a:cubicBezTo>
                  <a:cubicBezTo>
                    <a:pt x="37703" y="306375"/>
                    <a:pt x="43138" y="311881"/>
                    <a:pt x="46499" y="307948"/>
                  </a:cubicBezTo>
                  <a:cubicBezTo>
                    <a:pt x="61445" y="290427"/>
                    <a:pt x="76105" y="272478"/>
                    <a:pt x="90407" y="254385"/>
                  </a:cubicBezTo>
                  <a:cubicBezTo>
                    <a:pt x="103566" y="237723"/>
                    <a:pt x="113720" y="219988"/>
                    <a:pt x="116581" y="198606"/>
                  </a:cubicBezTo>
                  <a:cubicBezTo>
                    <a:pt x="119370" y="177438"/>
                    <a:pt x="117081" y="155770"/>
                    <a:pt x="114006" y="134746"/>
                  </a:cubicBezTo>
                  <a:cubicBezTo>
                    <a:pt x="110860" y="113292"/>
                    <a:pt x="106211" y="92125"/>
                    <a:pt x="99990" y="71386"/>
                  </a:cubicBezTo>
                  <a:cubicBezTo>
                    <a:pt x="92839" y="47501"/>
                    <a:pt x="83542" y="24331"/>
                    <a:pt x="72458" y="1948"/>
                  </a:cubicBezTo>
                  <a:cubicBezTo>
                    <a:pt x="70599" y="-1771"/>
                    <a:pt x="64663" y="303"/>
                    <a:pt x="64878" y="4237"/>
                  </a:cubicBezTo>
                  <a:cubicBezTo>
                    <a:pt x="65879" y="26262"/>
                    <a:pt x="54437" y="45499"/>
                    <a:pt x="42852" y="63377"/>
                  </a:cubicBezTo>
                  <a:cubicBezTo>
                    <a:pt x="30838" y="81827"/>
                    <a:pt x="18967" y="99705"/>
                    <a:pt x="11386" y="120515"/>
                  </a:cubicBezTo>
                  <a:cubicBezTo>
                    <a:pt x="-3345" y="161134"/>
                    <a:pt x="-3917" y="207116"/>
                    <a:pt x="10457" y="247878"/>
                  </a:cubicBezTo>
                  <a:cubicBezTo>
                    <a:pt x="14605" y="259606"/>
                    <a:pt x="20325" y="270404"/>
                    <a:pt x="25904" y="281417"/>
                  </a:cubicBezTo>
                  <a:cubicBezTo>
                    <a:pt x="32339" y="294074"/>
                    <a:pt x="36988" y="306446"/>
                    <a:pt x="38203" y="320749"/>
                  </a:cubicBezTo>
                  <a:cubicBezTo>
                    <a:pt x="38275" y="321535"/>
                    <a:pt x="39634" y="321821"/>
                    <a:pt x="39777" y="320891"/>
                  </a:cubicBezTo>
                  <a:lnTo>
                    <a:pt x="39777" y="32089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9" name="任意多边形: 形状 688"/>
            <p:cNvSpPr/>
            <p:nvPr/>
          </p:nvSpPr>
          <p:spPr>
            <a:xfrm rot="5400000">
              <a:off x="1113998" y="4539871"/>
              <a:ext cx="751887" cy="289574"/>
            </a:xfrm>
            <a:custGeom>
              <a:avLst/>
              <a:gdLst>
                <a:gd name="connsiteX0" fmla="*/ 284 w 396184"/>
                <a:gd name="connsiteY0" fmla="*/ 1102 h 152582"/>
                <a:gd name="connsiteX1" fmla="*/ 76873 w 396184"/>
                <a:gd name="connsiteY1" fmla="*/ 38575 h 152582"/>
                <a:gd name="connsiteX2" fmla="*/ 156538 w 396184"/>
                <a:gd name="connsiteY2" fmla="*/ 69182 h 152582"/>
                <a:gd name="connsiteX3" fmla="*/ 239421 w 396184"/>
                <a:gd name="connsiteY3" fmla="*/ 89348 h 152582"/>
                <a:gd name="connsiteX4" fmla="*/ 324305 w 396184"/>
                <a:gd name="connsiteY4" fmla="*/ 105653 h 152582"/>
                <a:gd name="connsiteX5" fmla="*/ 361205 w 396184"/>
                <a:gd name="connsiteY5" fmla="*/ 123317 h 152582"/>
                <a:gd name="connsiteX6" fmla="*/ 377010 w 396184"/>
                <a:gd name="connsiteY6" fmla="*/ 136189 h 152582"/>
                <a:gd name="connsiteX7" fmla="*/ 390525 w 396184"/>
                <a:gd name="connsiteY7" fmla="*/ 151707 h 152582"/>
                <a:gd name="connsiteX8" fmla="*/ 395960 w 396184"/>
                <a:gd name="connsiteY8" fmla="*/ 148346 h 152582"/>
                <a:gd name="connsiteX9" fmla="*/ 373219 w 396184"/>
                <a:gd name="connsiteY9" fmla="*/ 122101 h 152582"/>
                <a:gd name="connsiteX10" fmla="*/ 341683 w 396184"/>
                <a:gd name="connsiteY10" fmla="*/ 103579 h 152582"/>
                <a:gd name="connsiteX11" fmla="*/ 259944 w 396184"/>
                <a:gd name="connsiteY11" fmla="*/ 84200 h 152582"/>
                <a:gd name="connsiteX12" fmla="*/ 174130 w 396184"/>
                <a:gd name="connsiteY12" fmla="*/ 66464 h 152582"/>
                <a:gd name="connsiteX13" fmla="*/ 91534 w 396184"/>
                <a:gd name="connsiteY13" fmla="*/ 37431 h 152582"/>
                <a:gd name="connsiteX14" fmla="*/ 785 w 396184"/>
                <a:gd name="connsiteY14" fmla="*/ 30 h 152582"/>
                <a:gd name="connsiteX15" fmla="*/ 284 w 396184"/>
                <a:gd name="connsiteY15" fmla="*/ 1102 h 152582"/>
                <a:gd name="connsiteX16" fmla="*/ 284 w 396184"/>
                <a:gd name="connsiteY16" fmla="*/ 1102 h 15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6184" h="152582">
                  <a:moveTo>
                    <a:pt x="284" y="1102"/>
                  </a:moveTo>
                  <a:cubicBezTo>
                    <a:pt x="25743" y="13760"/>
                    <a:pt x="50843" y="27204"/>
                    <a:pt x="76873" y="38575"/>
                  </a:cubicBezTo>
                  <a:cubicBezTo>
                    <a:pt x="102976" y="49945"/>
                    <a:pt x="129435" y="60386"/>
                    <a:pt x="156538" y="69182"/>
                  </a:cubicBezTo>
                  <a:cubicBezTo>
                    <a:pt x="183641" y="77978"/>
                    <a:pt x="211245" y="84915"/>
                    <a:pt x="239421" y="89348"/>
                  </a:cubicBezTo>
                  <a:cubicBezTo>
                    <a:pt x="267882" y="93854"/>
                    <a:pt x="296844" y="96571"/>
                    <a:pt x="324305" y="105653"/>
                  </a:cubicBezTo>
                  <a:cubicBezTo>
                    <a:pt x="337249" y="109944"/>
                    <a:pt x="349835" y="115665"/>
                    <a:pt x="361205" y="123317"/>
                  </a:cubicBezTo>
                  <a:cubicBezTo>
                    <a:pt x="366855" y="127107"/>
                    <a:pt x="372147" y="131397"/>
                    <a:pt x="377010" y="136189"/>
                  </a:cubicBezTo>
                  <a:cubicBezTo>
                    <a:pt x="381944" y="141051"/>
                    <a:pt x="385877" y="146701"/>
                    <a:pt x="390525" y="151707"/>
                  </a:cubicBezTo>
                  <a:cubicBezTo>
                    <a:pt x="392671" y="153995"/>
                    <a:pt x="397248" y="151421"/>
                    <a:pt x="395960" y="148346"/>
                  </a:cubicBezTo>
                  <a:cubicBezTo>
                    <a:pt x="391384" y="137834"/>
                    <a:pt x="382158" y="129109"/>
                    <a:pt x="373219" y="122101"/>
                  </a:cubicBezTo>
                  <a:cubicBezTo>
                    <a:pt x="363565" y="114521"/>
                    <a:pt x="352910" y="108442"/>
                    <a:pt x="341683" y="103579"/>
                  </a:cubicBezTo>
                  <a:cubicBezTo>
                    <a:pt x="315724" y="92423"/>
                    <a:pt x="287691" y="88204"/>
                    <a:pt x="259944" y="84200"/>
                  </a:cubicBezTo>
                  <a:cubicBezTo>
                    <a:pt x="230911" y="79980"/>
                    <a:pt x="202377" y="74545"/>
                    <a:pt x="174130" y="66464"/>
                  </a:cubicBezTo>
                  <a:cubicBezTo>
                    <a:pt x="146026" y="58455"/>
                    <a:pt x="118637" y="48372"/>
                    <a:pt x="91534" y="37431"/>
                  </a:cubicBezTo>
                  <a:cubicBezTo>
                    <a:pt x="61212" y="25202"/>
                    <a:pt x="30820" y="12974"/>
                    <a:pt x="785" y="30"/>
                  </a:cubicBezTo>
                  <a:cubicBezTo>
                    <a:pt x="213" y="-185"/>
                    <a:pt x="-359" y="816"/>
                    <a:pt x="284" y="1102"/>
                  </a:cubicBezTo>
                  <a:lnTo>
                    <a:pt x="284" y="110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0" name="任意多边形: 形状 689"/>
            <p:cNvSpPr/>
            <p:nvPr/>
          </p:nvSpPr>
          <p:spPr>
            <a:xfrm rot="5400000">
              <a:off x="1300238" y="4257796"/>
              <a:ext cx="582006" cy="314384"/>
            </a:xfrm>
            <a:custGeom>
              <a:avLst/>
              <a:gdLst>
                <a:gd name="connsiteX0" fmla="*/ 306079 w 306670"/>
                <a:gd name="connsiteY0" fmla="*/ 135961 h 165655"/>
                <a:gd name="connsiteX1" fmla="*/ 282981 w 306670"/>
                <a:gd name="connsiteY1" fmla="*/ 118369 h 165655"/>
                <a:gd name="connsiteX2" fmla="*/ 265389 w 306670"/>
                <a:gd name="connsiteY2" fmla="*/ 93983 h 165655"/>
                <a:gd name="connsiteX3" fmla="*/ 223483 w 306670"/>
                <a:gd name="connsiteY3" fmla="*/ 46356 h 165655"/>
                <a:gd name="connsiteX4" fmla="*/ 94476 w 306670"/>
                <a:gd name="connsiteY4" fmla="*/ 1447 h 165655"/>
                <a:gd name="connsiteX5" fmla="*/ 3369 w 306670"/>
                <a:gd name="connsiteY5" fmla="*/ 1876 h 165655"/>
                <a:gd name="connsiteX6" fmla="*/ 437 w 306670"/>
                <a:gd name="connsiteY6" fmla="*/ 7382 h 165655"/>
                <a:gd name="connsiteX7" fmla="*/ 82318 w 306670"/>
                <a:gd name="connsiteY7" fmla="*/ 129095 h 165655"/>
                <a:gd name="connsiteX8" fmla="*/ 226272 w 306670"/>
                <a:gd name="connsiteY8" fmla="*/ 164780 h 165655"/>
                <a:gd name="connsiteX9" fmla="*/ 268893 w 306670"/>
                <a:gd name="connsiteY9" fmla="*/ 159345 h 165655"/>
                <a:gd name="connsiteX10" fmla="*/ 305007 w 306670"/>
                <a:gd name="connsiteY10" fmla="*/ 143398 h 165655"/>
                <a:gd name="connsiteX11" fmla="*/ 298857 w 306670"/>
                <a:gd name="connsiteY11" fmla="*/ 137534 h 165655"/>
                <a:gd name="connsiteX12" fmla="*/ 267749 w 306670"/>
                <a:gd name="connsiteY12" fmla="*/ 150978 h 165655"/>
                <a:gd name="connsiteX13" fmla="*/ 231207 w 306670"/>
                <a:gd name="connsiteY13" fmla="*/ 155984 h 165655"/>
                <a:gd name="connsiteX14" fmla="*/ 157978 w 306670"/>
                <a:gd name="connsiteY14" fmla="*/ 153695 h 165655"/>
                <a:gd name="connsiteX15" fmla="*/ 91186 w 306670"/>
                <a:gd name="connsiteY15" fmla="*/ 126593 h 165655"/>
                <a:gd name="connsiteX16" fmla="*/ 43845 w 306670"/>
                <a:gd name="connsiteY16" fmla="*/ 74675 h 165655"/>
                <a:gd name="connsiteX17" fmla="*/ 6587 w 306670"/>
                <a:gd name="connsiteY17" fmla="*/ 3663 h 165655"/>
                <a:gd name="connsiteX18" fmla="*/ 3655 w 306670"/>
                <a:gd name="connsiteY18" fmla="*/ 9170 h 165655"/>
                <a:gd name="connsiteX19" fmla="*/ 159551 w 306670"/>
                <a:gd name="connsiteY19" fmla="*/ 21112 h 165655"/>
                <a:gd name="connsiteX20" fmla="*/ 218191 w 306670"/>
                <a:gd name="connsiteY20" fmla="*/ 51147 h 165655"/>
                <a:gd name="connsiteX21" fmla="*/ 259883 w 306670"/>
                <a:gd name="connsiteY21" fmla="*/ 98274 h 165655"/>
                <a:gd name="connsiteX22" fmla="*/ 305650 w 306670"/>
                <a:gd name="connsiteY22" fmla="*/ 138177 h 165655"/>
                <a:gd name="connsiteX23" fmla="*/ 306079 w 306670"/>
                <a:gd name="connsiteY23" fmla="*/ 135961 h 165655"/>
                <a:gd name="connsiteX24" fmla="*/ 306079 w 306670"/>
                <a:gd name="connsiteY24" fmla="*/ 135961 h 16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6670" h="165655">
                  <a:moveTo>
                    <a:pt x="306079" y="135961"/>
                  </a:moveTo>
                  <a:cubicBezTo>
                    <a:pt x="297284" y="131455"/>
                    <a:pt x="289560" y="125734"/>
                    <a:pt x="282981" y="118369"/>
                  </a:cubicBezTo>
                  <a:cubicBezTo>
                    <a:pt x="276259" y="110860"/>
                    <a:pt x="270896" y="102421"/>
                    <a:pt x="265389" y="93983"/>
                  </a:cubicBezTo>
                  <a:cubicBezTo>
                    <a:pt x="253590" y="75890"/>
                    <a:pt x="240718" y="59586"/>
                    <a:pt x="223483" y="46356"/>
                  </a:cubicBezTo>
                  <a:cubicBezTo>
                    <a:pt x="186440" y="17894"/>
                    <a:pt x="140458" y="5236"/>
                    <a:pt x="94476" y="1447"/>
                  </a:cubicBezTo>
                  <a:cubicBezTo>
                    <a:pt x="64155" y="-1057"/>
                    <a:pt x="33690" y="88"/>
                    <a:pt x="3369" y="1876"/>
                  </a:cubicBezTo>
                  <a:cubicBezTo>
                    <a:pt x="437" y="2018"/>
                    <a:pt x="-707" y="4879"/>
                    <a:pt x="437" y="7382"/>
                  </a:cubicBezTo>
                  <a:cubicBezTo>
                    <a:pt x="20961" y="51648"/>
                    <a:pt x="42987" y="98274"/>
                    <a:pt x="82318" y="129095"/>
                  </a:cubicBezTo>
                  <a:cubicBezTo>
                    <a:pt x="123009" y="161061"/>
                    <a:pt x="175928" y="168498"/>
                    <a:pt x="226272" y="164780"/>
                  </a:cubicBezTo>
                  <a:cubicBezTo>
                    <a:pt x="240575" y="163707"/>
                    <a:pt x="254805" y="161848"/>
                    <a:pt x="268893" y="159345"/>
                  </a:cubicBezTo>
                  <a:cubicBezTo>
                    <a:pt x="282051" y="156985"/>
                    <a:pt x="295567" y="153552"/>
                    <a:pt x="305007" y="143398"/>
                  </a:cubicBezTo>
                  <a:cubicBezTo>
                    <a:pt x="308725" y="139393"/>
                    <a:pt x="302575" y="133529"/>
                    <a:pt x="298857" y="137534"/>
                  </a:cubicBezTo>
                  <a:cubicBezTo>
                    <a:pt x="290776" y="146187"/>
                    <a:pt x="278976" y="148904"/>
                    <a:pt x="267749" y="150978"/>
                  </a:cubicBezTo>
                  <a:cubicBezTo>
                    <a:pt x="255663" y="153195"/>
                    <a:pt x="243435" y="154840"/>
                    <a:pt x="231207" y="155984"/>
                  </a:cubicBezTo>
                  <a:cubicBezTo>
                    <a:pt x="206821" y="158201"/>
                    <a:pt x="182078" y="158058"/>
                    <a:pt x="157978" y="153695"/>
                  </a:cubicBezTo>
                  <a:cubicBezTo>
                    <a:pt x="134093" y="149405"/>
                    <a:pt x="110995" y="140752"/>
                    <a:pt x="91186" y="126593"/>
                  </a:cubicBezTo>
                  <a:cubicBezTo>
                    <a:pt x="71949" y="112862"/>
                    <a:pt x="56574" y="94412"/>
                    <a:pt x="43845" y="74675"/>
                  </a:cubicBezTo>
                  <a:cubicBezTo>
                    <a:pt x="29328" y="52220"/>
                    <a:pt x="17886" y="27906"/>
                    <a:pt x="6587" y="3663"/>
                  </a:cubicBezTo>
                  <a:cubicBezTo>
                    <a:pt x="5586" y="5523"/>
                    <a:pt x="4585" y="7311"/>
                    <a:pt x="3655" y="9170"/>
                  </a:cubicBezTo>
                  <a:cubicBezTo>
                    <a:pt x="55716" y="6095"/>
                    <a:pt x="109350" y="4736"/>
                    <a:pt x="159551" y="21112"/>
                  </a:cubicBezTo>
                  <a:cubicBezTo>
                    <a:pt x="180433" y="27906"/>
                    <a:pt x="200671" y="37846"/>
                    <a:pt x="218191" y="51147"/>
                  </a:cubicBezTo>
                  <a:cubicBezTo>
                    <a:pt x="235354" y="64234"/>
                    <a:pt x="248155" y="80324"/>
                    <a:pt x="259883" y="98274"/>
                  </a:cubicBezTo>
                  <a:cubicBezTo>
                    <a:pt x="270681" y="114864"/>
                    <a:pt x="284125" y="135961"/>
                    <a:pt x="305650" y="138177"/>
                  </a:cubicBezTo>
                  <a:cubicBezTo>
                    <a:pt x="306723" y="138392"/>
                    <a:pt x="307081" y="136461"/>
                    <a:pt x="306079" y="135961"/>
                  </a:cubicBezTo>
                  <a:lnTo>
                    <a:pt x="306079" y="13596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1" name="任意多边形: 形状 690"/>
            <p:cNvSpPr/>
            <p:nvPr/>
          </p:nvSpPr>
          <p:spPr>
            <a:xfrm rot="5400000">
              <a:off x="1276903" y="5258368"/>
              <a:ext cx="480297" cy="101841"/>
            </a:xfrm>
            <a:custGeom>
              <a:avLst/>
              <a:gdLst>
                <a:gd name="connsiteX0" fmla="*/ 252363 w 253078"/>
                <a:gd name="connsiteY0" fmla="*/ 19276 h 53662"/>
                <a:gd name="connsiteX1" fmla="*/ 194796 w 253078"/>
                <a:gd name="connsiteY1" fmla="*/ 13627 h 53662"/>
                <a:gd name="connsiteX2" fmla="*/ 139660 w 253078"/>
                <a:gd name="connsiteY2" fmla="*/ 1541 h 53662"/>
                <a:gd name="connsiteX3" fmla="*/ 39972 w 253078"/>
                <a:gd name="connsiteY3" fmla="*/ 16201 h 53662"/>
                <a:gd name="connsiteX4" fmla="*/ 18232 w 253078"/>
                <a:gd name="connsiteY4" fmla="*/ 30003 h 53662"/>
                <a:gd name="connsiteX5" fmla="*/ 283 w 253078"/>
                <a:gd name="connsiteY5" fmla="*/ 48811 h 53662"/>
                <a:gd name="connsiteX6" fmla="*/ 4717 w 253078"/>
                <a:gd name="connsiteY6" fmla="*/ 53030 h 53662"/>
                <a:gd name="connsiteX7" fmla="*/ 20807 w 253078"/>
                <a:gd name="connsiteY7" fmla="*/ 37512 h 53662"/>
                <a:gd name="connsiteX8" fmla="*/ 40115 w 253078"/>
                <a:gd name="connsiteY8" fmla="*/ 24354 h 53662"/>
                <a:gd name="connsiteX9" fmla="*/ 84095 w 253078"/>
                <a:gd name="connsiteY9" fmla="*/ 9050 h 53662"/>
                <a:gd name="connsiteX10" fmla="*/ 195368 w 253078"/>
                <a:gd name="connsiteY10" fmla="*/ 18203 h 53662"/>
                <a:gd name="connsiteX11" fmla="*/ 252720 w 253078"/>
                <a:gd name="connsiteY11" fmla="*/ 20349 h 53662"/>
                <a:gd name="connsiteX12" fmla="*/ 252363 w 253078"/>
                <a:gd name="connsiteY12" fmla="*/ 19276 h 53662"/>
                <a:gd name="connsiteX13" fmla="*/ 252363 w 253078"/>
                <a:gd name="connsiteY13" fmla="*/ 19276 h 5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078" h="53662">
                  <a:moveTo>
                    <a:pt x="252363" y="19276"/>
                  </a:moveTo>
                  <a:cubicBezTo>
                    <a:pt x="233126" y="23638"/>
                    <a:pt x="213317" y="19062"/>
                    <a:pt x="194796" y="13627"/>
                  </a:cubicBezTo>
                  <a:cubicBezTo>
                    <a:pt x="176703" y="8263"/>
                    <a:pt x="158467" y="3758"/>
                    <a:pt x="139660" y="1541"/>
                  </a:cubicBezTo>
                  <a:cubicBezTo>
                    <a:pt x="105691" y="-2392"/>
                    <a:pt x="70865" y="755"/>
                    <a:pt x="39972" y="16201"/>
                  </a:cubicBezTo>
                  <a:cubicBezTo>
                    <a:pt x="32320" y="20063"/>
                    <a:pt x="24955" y="24639"/>
                    <a:pt x="18232" y="30003"/>
                  </a:cubicBezTo>
                  <a:cubicBezTo>
                    <a:pt x="11868" y="35080"/>
                    <a:pt x="3716" y="41302"/>
                    <a:pt x="283" y="48811"/>
                  </a:cubicBezTo>
                  <a:cubicBezTo>
                    <a:pt x="-933" y="51385"/>
                    <a:pt x="1999" y="55175"/>
                    <a:pt x="4717" y="53030"/>
                  </a:cubicBezTo>
                  <a:cubicBezTo>
                    <a:pt x="10581" y="48525"/>
                    <a:pt x="15086" y="42303"/>
                    <a:pt x="20807" y="37512"/>
                  </a:cubicBezTo>
                  <a:cubicBezTo>
                    <a:pt x="26742" y="32434"/>
                    <a:pt x="33250" y="28072"/>
                    <a:pt x="40115" y="24354"/>
                  </a:cubicBezTo>
                  <a:cubicBezTo>
                    <a:pt x="53774" y="16845"/>
                    <a:pt x="68791" y="11839"/>
                    <a:pt x="84095" y="9050"/>
                  </a:cubicBezTo>
                  <a:cubicBezTo>
                    <a:pt x="121782" y="2328"/>
                    <a:pt x="158610" y="10337"/>
                    <a:pt x="195368" y="18203"/>
                  </a:cubicBezTo>
                  <a:cubicBezTo>
                    <a:pt x="214390" y="22279"/>
                    <a:pt x="233555" y="25998"/>
                    <a:pt x="252720" y="20349"/>
                  </a:cubicBezTo>
                  <a:cubicBezTo>
                    <a:pt x="253364" y="20206"/>
                    <a:pt x="253078" y="19133"/>
                    <a:pt x="252363" y="19276"/>
                  </a:cubicBezTo>
                  <a:lnTo>
                    <a:pt x="252363" y="1927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2" name="任意多边形: 形状 691"/>
            <p:cNvSpPr/>
            <p:nvPr/>
          </p:nvSpPr>
          <p:spPr>
            <a:xfrm rot="5400000">
              <a:off x="1236463" y="5372796"/>
              <a:ext cx="605749" cy="283231"/>
            </a:xfrm>
            <a:custGeom>
              <a:avLst/>
              <a:gdLst>
                <a:gd name="connsiteX0" fmla="*/ 1698 w 319181"/>
                <a:gd name="connsiteY0" fmla="*/ 67007 h 149240"/>
                <a:gd name="connsiteX1" fmla="*/ 28730 w 319181"/>
                <a:gd name="connsiteY1" fmla="*/ 48772 h 149240"/>
                <a:gd name="connsiteX2" fmla="*/ 55904 w 319181"/>
                <a:gd name="connsiteY2" fmla="*/ 30322 h 149240"/>
                <a:gd name="connsiteX3" fmla="*/ 116404 w 319181"/>
                <a:gd name="connsiteY3" fmla="*/ 8511 h 149240"/>
                <a:gd name="connsiteX4" fmla="*/ 244481 w 319181"/>
                <a:gd name="connsiteY4" fmla="*/ 57210 h 149240"/>
                <a:gd name="connsiteX5" fmla="*/ 313991 w 319181"/>
                <a:gd name="connsiteY5" fmla="*/ 90893 h 149240"/>
                <a:gd name="connsiteX6" fmla="*/ 312775 w 319181"/>
                <a:gd name="connsiteY6" fmla="*/ 83169 h 149240"/>
                <a:gd name="connsiteX7" fmla="*/ 250774 w 319181"/>
                <a:gd name="connsiteY7" fmla="*/ 115421 h 149240"/>
                <a:gd name="connsiteX8" fmla="*/ 189345 w 319181"/>
                <a:gd name="connsiteY8" fmla="*/ 139807 h 149240"/>
                <a:gd name="connsiteX9" fmla="*/ 122339 w 319181"/>
                <a:gd name="connsiteY9" fmla="*/ 135302 h 149240"/>
                <a:gd name="connsiteX10" fmla="*/ 64128 w 319181"/>
                <a:gd name="connsiteY10" fmla="*/ 114277 h 149240"/>
                <a:gd name="connsiteX11" fmla="*/ 37168 w 319181"/>
                <a:gd name="connsiteY11" fmla="*/ 91179 h 149240"/>
                <a:gd name="connsiteX12" fmla="*/ 7205 w 319181"/>
                <a:gd name="connsiteY12" fmla="*/ 63146 h 149240"/>
                <a:gd name="connsiteX13" fmla="*/ 1341 w 319181"/>
                <a:gd name="connsiteY13" fmla="*/ 69296 h 149240"/>
                <a:gd name="connsiteX14" fmla="*/ 28658 w 319181"/>
                <a:gd name="connsiteY14" fmla="*/ 94897 h 149240"/>
                <a:gd name="connsiteX15" fmla="*/ 53973 w 319181"/>
                <a:gd name="connsiteY15" fmla="*/ 117352 h 149240"/>
                <a:gd name="connsiteX16" fmla="*/ 112542 w 319181"/>
                <a:gd name="connsiteY16" fmla="*/ 142024 h 149240"/>
                <a:gd name="connsiteX17" fmla="*/ 181050 w 319181"/>
                <a:gd name="connsiteY17" fmla="*/ 148960 h 149240"/>
                <a:gd name="connsiteX18" fmla="*/ 244624 w 319181"/>
                <a:gd name="connsiteY18" fmla="*/ 128007 h 149240"/>
                <a:gd name="connsiteX19" fmla="*/ 317209 w 319181"/>
                <a:gd name="connsiteY19" fmla="*/ 90178 h 149240"/>
                <a:gd name="connsiteX20" fmla="*/ 315993 w 319181"/>
                <a:gd name="connsiteY20" fmla="*/ 82454 h 149240"/>
                <a:gd name="connsiteX21" fmla="*/ 189417 w 319181"/>
                <a:gd name="connsiteY21" fmla="*/ 15805 h 149240"/>
                <a:gd name="connsiteX22" fmla="*/ 121981 w 319181"/>
                <a:gd name="connsiteY22" fmla="*/ 72 h 149240"/>
                <a:gd name="connsiteX23" fmla="*/ 59480 w 319181"/>
                <a:gd name="connsiteY23" fmla="*/ 19238 h 149240"/>
                <a:gd name="connsiteX24" fmla="*/ 28515 w 319181"/>
                <a:gd name="connsiteY24" fmla="*/ 39976 h 149240"/>
                <a:gd name="connsiteX25" fmla="*/ 14284 w 319181"/>
                <a:gd name="connsiteY25" fmla="*/ 52205 h 149240"/>
                <a:gd name="connsiteX26" fmla="*/ 768 w 319181"/>
                <a:gd name="connsiteY26" fmla="*/ 65792 h 149240"/>
                <a:gd name="connsiteX27" fmla="*/ 1698 w 319181"/>
                <a:gd name="connsiteY27" fmla="*/ 67007 h 149240"/>
                <a:gd name="connsiteX28" fmla="*/ 1698 w 319181"/>
                <a:gd name="connsiteY28" fmla="*/ 67007 h 14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19181" h="149240">
                  <a:moveTo>
                    <a:pt x="1698" y="67007"/>
                  </a:moveTo>
                  <a:cubicBezTo>
                    <a:pt x="10351" y="60429"/>
                    <a:pt x="19933" y="55280"/>
                    <a:pt x="28730" y="48772"/>
                  </a:cubicBezTo>
                  <a:cubicBezTo>
                    <a:pt x="37526" y="42265"/>
                    <a:pt x="46536" y="35972"/>
                    <a:pt x="55904" y="30322"/>
                  </a:cubicBezTo>
                  <a:cubicBezTo>
                    <a:pt x="74354" y="19166"/>
                    <a:pt x="94807" y="10442"/>
                    <a:pt x="116404" y="8511"/>
                  </a:cubicBezTo>
                  <a:cubicBezTo>
                    <a:pt x="164245" y="4220"/>
                    <a:pt x="205936" y="33111"/>
                    <a:pt x="244481" y="57210"/>
                  </a:cubicBezTo>
                  <a:cubicBezTo>
                    <a:pt x="266364" y="70869"/>
                    <a:pt x="289033" y="83741"/>
                    <a:pt x="313991" y="90893"/>
                  </a:cubicBezTo>
                  <a:cubicBezTo>
                    <a:pt x="313562" y="88318"/>
                    <a:pt x="313204" y="85744"/>
                    <a:pt x="312775" y="83169"/>
                  </a:cubicBezTo>
                  <a:cubicBezTo>
                    <a:pt x="292108" y="93896"/>
                    <a:pt x="271441" y="104694"/>
                    <a:pt x="250774" y="115421"/>
                  </a:cubicBezTo>
                  <a:cubicBezTo>
                    <a:pt x="231252" y="125576"/>
                    <a:pt x="211514" y="136875"/>
                    <a:pt x="189345" y="139807"/>
                  </a:cubicBezTo>
                  <a:cubicBezTo>
                    <a:pt x="167177" y="142739"/>
                    <a:pt x="144221" y="139163"/>
                    <a:pt x="122339" y="135302"/>
                  </a:cubicBezTo>
                  <a:cubicBezTo>
                    <a:pt x="101886" y="131655"/>
                    <a:pt x="81434" y="126148"/>
                    <a:pt x="64128" y="114277"/>
                  </a:cubicBezTo>
                  <a:cubicBezTo>
                    <a:pt x="54331" y="107627"/>
                    <a:pt x="45821" y="99259"/>
                    <a:pt x="37168" y="91179"/>
                  </a:cubicBezTo>
                  <a:cubicBezTo>
                    <a:pt x="27156" y="81811"/>
                    <a:pt x="17216" y="72514"/>
                    <a:pt x="7205" y="63146"/>
                  </a:cubicBezTo>
                  <a:cubicBezTo>
                    <a:pt x="3200" y="59427"/>
                    <a:pt x="-2664" y="65578"/>
                    <a:pt x="1341" y="69296"/>
                  </a:cubicBezTo>
                  <a:cubicBezTo>
                    <a:pt x="10423" y="77806"/>
                    <a:pt x="19576" y="86316"/>
                    <a:pt x="28658" y="94897"/>
                  </a:cubicBezTo>
                  <a:cubicBezTo>
                    <a:pt x="36882" y="102621"/>
                    <a:pt x="45034" y="110558"/>
                    <a:pt x="53973" y="117352"/>
                  </a:cubicBezTo>
                  <a:cubicBezTo>
                    <a:pt x="71208" y="130510"/>
                    <a:pt x="91445" y="137733"/>
                    <a:pt x="112542" y="142024"/>
                  </a:cubicBezTo>
                  <a:cubicBezTo>
                    <a:pt x="134711" y="146529"/>
                    <a:pt x="158309" y="150319"/>
                    <a:pt x="181050" y="148960"/>
                  </a:cubicBezTo>
                  <a:cubicBezTo>
                    <a:pt x="204077" y="147602"/>
                    <a:pt x="224458" y="138519"/>
                    <a:pt x="244624" y="128007"/>
                  </a:cubicBezTo>
                  <a:cubicBezTo>
                    <a:pt x="268867" y="115421"/>
                    <a:pt x="293038" y="102763"/>
                    <a:pt x="317209" y="90178"/>
                  </a:cubicBezTo>
                  <a:cubicBezTo>
                    <a:pt x="320570" y="88390"/>
                    <a:pt x="319283" y="83384"/>
                    <a:pt x="315993" y="82454"/>
                  </a:cubicBezTo>
                  <a:cubicBezTo>
                    <a:pt x="269511" y="69225"/>
                    <a:pt x="232825" y="35757"/>
                    <a:pt x="189417" y="15805"/>
                  </a:cubicBezTo>
                  <a:cubicBezTo>
                    <a:pt x="168321" y="6080"/>
                    <a:pt x="145437" y="-786"/>
                    <a:pt x="121981" y="72"/>
                  </a:cubicBezTo>
                  <a:cubicBezTo>
                    <a:pt x="99813" y="859"/>
                    <a:pt x="78717" y="8440"/>
                    <a:pt x="59480" y="19238"/>
                  </a:cubicBezTo>
                  <a:cubicBezTo>
                    <a:pt x="48610" y="25316"/>
                    <a:pt x="38384" y="32396"/>
                    <a:pt x="28515" y="39976"/>
                  </a:cubicBezTo>
                  <a:cubicBezTo>
                    <a:pt x="23509" y="43838"/>
                    <a:pt x="18861" y="47842"/>
                    <a:pt x="14284" y="52205"/>
                  </a:cubicBezTo>
                  <a:cubicBezTo>
                    <a:pt x="9636" y="56639"/>
                    <a:pt x="5488" y="61501"/>
                    <a:pt x="768" y="65792"/>
                  </a:cubicBezTo>
                  <a:cubicBezTo>
                    <a:pt x="411" y="66507"/>
                    <a:pt x="1126" y="67437"/>
                    <a:pt x="1698" y="67007"/>
                  </a:cubicBezTo>
                  <a:lnTo>
                    <a:pt x="1698" y="6700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3" name="任意多边形: 形状 692"/>
            <p:cNvSpPr/>
            <p:nvPr/>
          </p:nvSpPr>
          <p:spPr>
            <a:xfrm rot="5400000">
              <a:off x="9973551" y="4383295"/>
              <a:ext cx="405459" cy="625384"/>
            </a:xfrm>
            <a:custGeom>
              <a:avLst/>
              <a:gdLst>
                <a:gd name="connsiteX0" fmla="*/ 213644 w 213644"/>
                <a:gd name="connsiteY0" fmla="*/ 11871 h 329527"/>
                <a:gd name="connsiteX1" fmla="*/ 144349 w 213644"/>
                <a:gd name="connsiteY1" fmla="*/ 200806 h 329527"/>
                <a:gd name="connsiteX2" fmla="*/ 181 w 213644"/>
                <a:gd name="connsiteY2" fmla="*/ 329527 h 329527"/>
                <a:gd name="connsiteX3" fmla="*/ 43517 w 213644"/>
                <a:gd name="connsiteY3" fmla="*/ 79807 h 329527"/>
                <a:gd name="connsiteX4" fmla="*/ 213143 w 213644"/>
                <a:gd name="connsiteY4" fmla="*/ 0 h 329527"/>
                <a:gd name="connsiteX5" fmla="*/ 213644 w 213644"/>
                <a:gd name="connsiteY5" fmla="*/ 11871 h 3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644" h="329527">
                  <a:moveTo>
                    <a:pt x="213644" y="11871"/>
                  </a:moveTo>
                  <a:cubicBezTo>
                    <a:pt x="193620" y="88961"/>
                    <a:pt x="198483" y="144526"/>
                    <a:pt x="144349" y="200806"/>
                  </a:cubicBezTo>
                  <a:cubicBezTo>
                    <a:pt x="90214" y="257086"/>
                    <a:pt x="181" y="329527"/>
                    <a:pt x="181" y="329527"/>
                  </a:cubicBezTo>
                  <a:cubicBezTo>
                    <a:pt x="181" y="329527"/>
                    <a:pt x="-5254" y="140521"/>
                    <a:pt x="43517" y="79807"/>
                  </a:cubicBezTo>
                  <a:cubicBezTo>
                    <a:pt x="92288" y="19022"/>
                    <a:pt x="213143" y="0"/>
                    <a:pt x="213143" y="0"/>
                  </a:cubicBezTo>
                  <a:lnTo>
                    <a:pt x="213644" y="11871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4" name="任意多边形: 形状 693"/>
            <p:cNvSpPr/>
            <p:nvPr/>
          </p:nvSpPr>
          <p:spPr>
            <a:xfrm rot="5400000">
              <a:off x="10135126" y="4770318"/>
              <a:ext cx="288539" cy="641340"/>
            </a:xfrm>
            <a:custGeom>
              <a:avLst/>
              <a:gdLst>
                <a:gd name="connsiteX0" fmla="*/ 22763 w 152037"/>
                <a:gd name="connsiteY0" fmla="*/ 337934 h 337934"/>
                <a:gd name="connsiteX1" fmla="*/ 21619 w 152037"/>
                <a:gd name="connsiteY1" fmla="*/ 111599 h 337934"/>
                <a:gd name="connsiteX2" fmla="*/ 134679 w 152037"/>
                <a:gd name="connsiteY2" fmla="*/ 40 h 337934"/>
                <a:gd name="connsiteX3" fmla="*/ 149982 w 152037"/>
                <a:gd name="connsiteY3" fmla="*/ 134483 h 337934"/>
                <a:gd name="connsiteX4" fmla="*/ 22763 w 152037"/>
                <a:gd name="connsiteY4" fmla="*/ 337934 h 33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37" h="337934">
                  <a:moveTo>
                    <a:pt x="22763" y="337934"/>
                  </a:moveTo>
                  <a:cubicBezTo>
                    <a:pt x="737" y="227520"/>
                    <a:pt x="-14424" y="171526"/>
                    <a:pt x="21619" y="111599"/>
                  </a:cubicBezTo>
                  <a:cubicBezTo>
                    <a:pt x="57660" y="51672"/>
                    <a:pt x="131318" y="-1676"/>
                    <a:pt x="134679" y="40"/>
                  </a:cubicBezTo>
                  <a:cubicBezTo>
                    <a:pt x="138040" y="1757"/>
                    <a:pt x="158492" y="108381"/>
                    <a:pt x="149982" y="134483"/>
                  </a:cubicBezTo>
                  <a:cubicBezTo>
                    <a:pt x="141472" y="160513"/>
                    <a:pt x="56731" y="313048"/>
                    <a:pt x="22763" y="33793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5" name="任意多边形: 形状 694"/>
            <p:cNvSpPr/>
            <p:nvPr/>
          </p:nvSpPr>
          <p:spPr>
            <a:xfrm rot="5400000">
              <a:off x="10292560" y="5261380"/>
              <a:ext cx="264845" cy="619277"/>
            </a:xfrm>
            <a:custGeom>
              <a:avLst/>
              <a:gdLst>
                <a:gd name="connsiteX0" fmla="*/ 81167 w 139552"/>
                <a:gd name="connsiteY0" fmla="*/ 326309 h 326309"/>
                <a:gd name="connsiteX1" fmla="*/ 2 w 139552"/>
                <a:gd name="connsiteY1" fmla="*/ 141236 h 326309"/>
                <a:gd name="connsiteX2" fmla="*/ 33398 w 139552"/>
                <a:gd name="connsiteY2" fmla="*/ 0 h 326309"/>
                <a:gd name="connsiteX3" fmla="*/ 139522 w 139552"/>
                <a:gd name="connsiteY3" fmla="*/ 169126 h 326309"/>
                <a:gd name="connsiteX4" fmla="*/ 81167 w 139552"/>
                <a:gd name="connsiteY4" fmla="*/ 326309 h 32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552" h="326309">
                  <a:moveTo>
                    <a:pt x="81167" y="326309"/>
                  </a:moveTo>
                  <a:cubicBezTo>
                    <a:pt x="39834" y="284332"/>
                    <a:pt x="359" y="198088"/>
                    <a:pt x="2" y="141236"/>
                  </a:cubicBezTo>
                  <a:cubicBezTo>
                    <a:pt x="-284" y="84384"/>
                    <a:pt x="39333" y="18736"/>
                    <a:pt x="33398" y="0"/>
                  </a:cubicBezTo>
                  <a:cubicBezTo>
                    <a:pt x="101477" y="22240"/>
                    <a:pt x="140809" y="137160"/>
                    <a:pt x="139522" y="169126"/>
                  </a:cubicBezTo>
                  <a:cubicBezTo>
                    <a:pt x="138234" y="201092"/>
                    <a:pt x="128652" y="267383"/>
                    <a:pt x="81167" y="32630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6" name="任意多边形: 形状 695"/>
            <p:cNvSpPr/>
            <p:nvPr/>
          </p:nvSpPr>
          <p:spPr>
            <a:xfrm rot="5400000">
              <a:off x="10563429" y="4682030"/>
              <a:ext cx="496180" cy="274312"/>
            </a:xfrm>
            <a:custGeom>
              <a:avLst/>
              <a:gdLst>
                <a:gd name="connsiteX0" fmla="*/ 0 w 261447"/>
                <a:gd name="connsiteY0" fmla="*/ 144541 h 144540"/>
                <a:gd name="connsiteX1" fmla="*/ 160902 w 261447"/>
                <a:gd name="connsiteY1" fmla="*/ 117438 h 144540"/>
                <a:gd name="connsiteX2" fmla="*/ 261448 w 261447"/>
                <a:gd name="connsiteY2" fmla="*/ 11529 h 144540"/>
                <a:gd name="connsiteX3" fmla="*/ 118138 w 261447"/>
                <a:gd name="connsiteY3" fmla="*/ 15462 h 144540"/>
                <a:gd name="connsiteX4" fmla="*/ 0 w 261447"/>
                <a:gd name="connsiteY4" fmla="*/ 144541 h 14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447" h="144540">
                  <a:moveTo>
                    <a:pt x="0" y="144541"/>
                  </a:moveTo>
                  <a:cubicBezTo>
                    <a:pt x="48843" y="118653"/>
                    <a:pt x="103692" y="153480"/>
                    <a:pt x="160902" y="117438"/>
                  </a:cubicBezTo>
                  <a:cubicBezTo>
                    <a:pt x="218112" y="81396"/>
                    <a:pt x="261448" y="11529"/>
                    <a:pt x="261448" y="11529"/>
                  </a:cubicBezTo>
                  <a:cubicBezTo>
                    <a:pt x="261448" y="11529"/>
                    <a:pt x="174990" y="-16862"/>
                    <a:pt x="118138" y="15462"/>
                  </a:cubicBezTo>
                  <a:cubicBezTo>
                    <a:pt x="61357" y="47785"/>
                    <a:pt x="2646" y="124660"/>
                    <a:pt x="0" y="14454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7" name="任意多边形: 形状 696"/>
            <p:cNvSpPr/>
            <p:nvPr/>
          </p:nvSpPr>
          <p:spPr>
            <a:xfrm rot="5400000">
              <a:off x="11235699" y="4782531"/>
              <a:ext cx="300317" cy="502016"/>
            </a:xfrm>
            <a:custGeom>
              <a:avLst/>
              <a:gdLst>
                <a:gd name="connsiteX0" fmla="*/ 146742 w 158243"/>
                <a:gd name="connsiteY0" fmla="*/ 264523 h 264522"/>
                <a:gd name="connsiteX1" fmla="*/ 121785 w 158243"/>
                <a:gd name="connsiteY1" fmla="*/ 82453 h 264522"/>
                <a:gd name="connsiteX2" fmla="*/ 0 w 158243"/>
                <a:gd name="connsiteY2" fmla="*/ 0 h 264522"/>
                <a:gd name="connsiteX3" fmla="*/ 6793 w 158243"/>
                <a:gd name="connsiteY3" fmla="*/ 129866 h 264522"/>
                <a:gd name="connsiteX4" fmla="*/ 52776 w 158243"/>
                <a:gd name="connsiteY4" fmla="*/ 226765 h 264522"/>
                <a:gd name="connsiteX5" fmla="*/ 146742 w 158243"/>
                <a:gd name="connsiteY5" fmla="*/ 264523 h 26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243" h="264522">
                  <a:moveTo>
                    <a:pt x="146742" y="264523"/>
                  </a:moveTo>
                  <a:cubicBezTo>
                    <a:pt x="168053" y="209888"/>
                    <a:pt x="159758" y="143024"/>
                    <a:pt x="121785" y="82453"/>
                  </a:cubicBezTo>
                  <a:cubicBezTo>
                    <a:pt x="83812" y="21883"/>
                    <a:pt x="0" y="0"/>
                    <a:pt x="0" y="0"/>
                  </a:cubicBezTo>
                  <a:cubicBezTo>
                    <a:pt x="0" y="0"/>
                    <a:pt x="1788" y="101118"/>
                    <a:pt x="6793" y="129866"/>
                  </a:cubicBezTo>
                  <a:cubicBezTo>
                    <a:pt x="11728" y="158614"/>
                    <a:pt x="14946" y="200377"/>
                    <a:pt x="52776" y="226765"/>
                  </a:cubicBezTo>
                  <a:cubicBezTo>
                    <a:pt x="90534" y="253152"/>
                    <a:pt x="146742" y="264523"/>
                    <a:pt x="146742" y="264523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8" name="任意多边形: 形状 697"/>
            <p:cNvSpPr/>
            <p:nvPr/>
          </p:nvSpPr>
          <p:spPr>
            <a:xfrm rot="5400000">
              <a:off x="11302369" y="4757128"/>
              <a:ext cx="192117" cy="454218"/>
            </a:xfrm>
            <a:custGeom>
              <a:avLst/>
              <a:gdLst>
                <a:gd name="connsiteX0" fmla="*/ 476 w 101230"/>
                <a:gd name="connsiteY0" fmla="*/ 3612 h 239336"/>
                <a:gd name="connsiteX1" fmla="*/ 2836 w 101230"/>
                <a:gd name="connsiteY1" fmla="*/ 36579 h 239336"/>
                <a:gd name="connsiteX2" fmla="*/ 3479 w 101230"/>
                <a:gd name="connsiteY2" fmla="*/ 72621 h 239336"/>
                <a:gd name="connsiteX3" fmla="*/ 9629 w 101230"/>
                <a:gd name="connsiteY3" fmla="*/ 142131 h 239336"/>
                <a:gd name="connsiteX4" fmla="*/ 36804 w 101230"/>
                <a:gd name="connsiteY4" fmla="*/ 198339 h 239336"/>
                <a:gd name="connsiteX5" fmla="*/ 85932 w 101230"/>
                <a:gd name="connsiteY5" fmla="*/ 238815 h 239336"/>
                <a:gd name="connsiteX6" fmla="*/ 97732 w 101230"/>
                <a:gd name="connsiteY6" fmla="*/ 217362 h 239336"/>
                <a:gd name="connsiteX7" fmla="*/ 56255 w 101230"/>
                <a:gd name="connsiteY7" fmla="*/ 178388 h 239336"/>
                <a:gd name="connsiteX8" fmla="*/ 31297 w 101230"/>
                <a:gd name="connsiteY8" fmla="*/ 127114 h 239336"/>
                <a:gd name="connsiteX9" fmla="*/ 26077 w 101230"/>
                <a:gd name="connsiteY9" fmla="*/ 62610 h 239336"/>
                <a:gd name="connsiteX10" fmla="*/ 8771 w 101230"/>
                <a:gd name="connsiteY10" fmla="*/ 1252 h 239336"/>
                <a:gd name="connsiteX11" fmla="*/ 476 w 101230"/>
                <a:gd name="connsiteY11" fmla="*/ 3612 h 239336"/>
                <a:gd name="connsiteX12" fmla="*/ 476 w 101230"/>
                <a:gd name="connsiteY12" fmla="*/ 3612 h 2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230" h="239336">
                  <a:moveTo>
                    <a:pt x="476" y="3612"/>
                  </a:moveTo>
                  <a:cubicBezTo>
                    <a:pt x="-1169" y="14482"/>
                    <a:pt x="1906" y="25710"/>
                    <a:pt x="2836" y="36579"/>
                  </a:cubicBezTo>
                  <a:cubicBezTo>
                    <a:pt x="3836" y="48593"/>
                    <a:pt x="3479" y="60607"/>
                    <a:pt x="3479" y="72621"/>
                  </a:cubicBezTo>
                  <a:cubicBezTo>
                    <a:pt x="3407" y="96006"/>
                    <a:pt x="3694" y="119319"/>
                    <a:pt x="9629" y="142131"/>
                  </a:cubicBezTo>
                  <a:cubicBezTo>
                    <a:pt x="14850" y="162297"/>
                    <a:pt x="24289" y="181749"/>
                    <a:pt x="36804" y="198339"/>
                  </a:cubicBezTo>
                  <a:cubicBezTo>
                    <a:pt x="49318" y="215002"/>
                    <a:pt x="65623" y="233023"/>
                    <a:pt x="85932" y="238815"/>
                  </a:cubicBezTo>
                  <a:cubicBezTo>
                    <a:pt x="98733" y="242462"/>
                    <a:pt x="105956" y="226086"/>
                    <a:pt x="97732" y="217362"/>
                  </a:cubicBezTo>
                  <a:cubicBezTo>
                    <a:pt x="84716" y="203560"/>
                    <a:pt x="68126" y="193834"/>
                    <a:pt x="56255" y="178388"/>
                  </a:cubicBezTo>
                  <a:cubicBezTo>
                    <a:pt x="44527" y="163156"/>
                    <a:pt x="35946" y="145778"/>
                    <a:pt x="31297" y="127114"/>
                  </a:cubicBezTo>
                  <a:cubicBezTo>
                    <a:pt x="26077" y="106017"/>
                    <a:pt x="27436" y="84063"/>
                    <a:pt x="26077" y="62610"/>
                  </a:cubicBezTo>
                  <a:cubicBezTo>
                    <a:pt x="24933" y="43731"/>
                    <a:pt x="25004" y="14339"/>
                    <a:pt x="8771" y="1252"/>
                  </a:cubicBezTo>
                  <a:cubicBezTo>
                    <a:pt x="6053" y="-893"/>
                    <a:pt x="1048" y="-392"/>
                    <a:pt x="476" y="3612"/>
                  </a:cubicBezTo>
                  <a:lnTo>
                    <a:pt x="476" y="361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9" name="任意多边形: 形状 698"/>
            <p:cNvSpPr/>
            <p:nvPr/>
          </p:nvSpPr>
          <p:spPr>
            <a:xfrm rot="5400000">
              <a:off x="10550103" y="4718150"/>
              <a:ext cx="384850" cy="126097"/>
            </a:xfrm>
            <a:custGeom>
              <a:avLst/>
              <a:gdLst>
                <a:gd name="connsiteX0" fmla="*/ 1912 w 202785"/>
                <a:gd name="connsiteY0" fmla="*/ 62632 h 66443"/>
                <a:gd name="connsiteX1" fmla="*/ 23437 w 202785"/>
                <a:gd name="connsiteY1" fmla="*/ 65207 h 66443"/>
                <a:gd name="connsiteX2" fmla="*/ 48895 w 202785"/>
                <a:gd name="connsiteY2" fmla="*/ 63491 h 66443"/>
                <a:gd name="connsiteX3" fmla="*/ 103745 w 202785"/>
                <a:gd name="connsiteY3" fmla="*/ 60129 h 66443"/>
                <a:gd name="connsiteX4" fmla="*/ 149656 w 202785"/>
                <a:gd name="connsiteY4" fmla="*/ 43110 h 66443"/>
                <a:gd name="connsiteX5" fmla="*/ 196711 w 202785"/>
                <a:gd name="connsiteY5" fmla="*/ 25017 h 66443"/>
                <a:gd name="connsiteX6" fmla="*/ 192992 w 202785"/>
                <a:gd name="connsiteY6" fmla="*/ 1204 h 66443"/>
                <a:gd name="connsiteX7" fmla="*/ 142290 w 202785"/>
                <a:gd name="connsiteY7" fmla="*/ 12360 h 66443"/>
                <a:gd name="connsiteX8" fmla="*/ 96737 w 202785"/>
                <a:gd name="connsiteY8" fmla="*/ 31525 h 66443"/>
                <a:gd name="connsiteX9" fmla="*/ 45105 w 202785"/>
                <a:gd name="connsiteY9" fmla="*/ 40249 h 66443"/>
                <a:gd name="connsiteX10" fmla="*/ 196 w 202785"/>
                <a:gd name="connsiteY10" fmla="*/ 56697 h 66443"/>
                <a:gd name="connsiteX11" fmla="*/ 1912 w 202785"/>
                <a:gd name="connsiteY11" fmla="*/ 62632 h 66443"/>
                <a:gd name="connsiteX12" fmla="*/ 1912 w 202785"/>
                <a:gd name="connsiteY12" fmla="*/ 62632 h 6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785" h="66443">
                  <a:moveTo>
                    <a:pt x="1912" y="62632"/>
                  </a:moveTo>
                  <a:cubicBezTo>
                    <a:pt x="8205" y="68353"/>
                    <a:pt x="15714" y="66208"/>
                    <a:pt x="23437" y="65207"/>
                  </a:cubicBezTo>
                  <a:cubicBezTo>
                    <a:pt x="31876" y="64134"/>
                    <a:pt x="40385" y="63777"/>
                    <a:pt x="48895" y="63491"/>
                  </a:cubicBezTo>
                  <a:cubicBezTo>
                    <a:pt x="67417" y="62918"/>
                    <a:pt x="85438" y="64063"/>
                    <a:pt x="103745" y="60129"/>
                  </a:cubicBezTo>
                  <a:cubicBezTo>
                    <a:pt x="119835" y="56625"/>
                    <a:pt x="134638" y="49617"/>
                    <a:pt x="149656" y="43110"/>
                  </a:cubicBezTo>
                  <a:cubicBezTo>
                    <a:pt x="165031" y="36531"/>
                    <a:pt x="182122" y="33098"/>
                    <a:pt x="196711" y="25017"/>
                  </a:cubicBezTo>
                  <a:cubicBezTo>
                    <a:pt x="206722" y="19511"/>
                    <a:pt x="203575" y="3850"/>
                    <a:pt x="192992" y="1204"/>
                  </a:cubicBezTo>
                  <a:cubicBezTo>
                    <a:pt x="175257" y="-3159"/>
                    <a:pt x="158094" y="5208"/>
                    <a:pt x="142290" y="12360"/>
                  </a:cubicBezTo>
                  <a:cubicBezTo>
                    <a:pt x="127344" y="19153"/>
                    <a:pt x="112612" y="26876"/>
                    <a:pt x="96737" y="31525"/>
                  </a:cubicBezTo>
                  <a:cubicBezTo>
                    <a:pt x="80003" y="36388"/>
                    <a:pt x="62411" y="38461"/>
                    <a:pt x="45105" y="40249"/>
                  </a:cubicBezTo>
                  <a:cubicBezTo>
                    <a:pt x="32376" y="41608"/>
                    <a:pt x="4343" y="41250"/>
                    <a:pt x="196" y="56697"/>
                  </a:cubicBezTo>
                  <a:cubicBezTo>
                    <a:pt x="-376" y="58771"/>
                    <a:pt x="339" y="61202"/>
                    <a:pt x="1912" y="62632"/>
                  </a:cubicBezTo>
                  <a:lnTo>
                    <a:pt x="1912" y="6263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0" name="任意多边形: 形状 699"/>
            <p:cNvSpPr/>
            <p:nvPr/>
          </p:nvSpPr>
          <p:spPr>
            <a:xfrm rot="5400000">
              <a:off x="10058618" y="4338896"/>
              <a:ext cx="129963" cy="456180"/>
            </a:xfrm>
            <a:custGeom>
              <a:avLst/>
              <a:gdLst>
                <a:gd name="connsiteX0" fmla="*/ 1078 w 68480"/>
                <a:gd name="connsiteY0" fmla="*/ 240314 h 240370"/>
                <a:gd name="connsiteX1" fmla="*/ 20529 w 68480"/>
                <a:gd name="connsiteY1" fmla="*/ 220862 h 240370"/>
                <a:gd name="connsiteX2" fmla="*/ 32615 w 68480"/>
                <a:gd name="connsiteY2" fmla="*/ 191972 h 240370"/>
                <a:gd name="connsiteX3" fmla="*/ 40553 w 68480"/>
                <a:gd name="connsiteY3" fmla="*/ 119887 h 240370"/>
                <a:gd name="connsiteX4" fmla="*/ 46917 w 68480"/>
                <a:gd name="connsiteY4" fmla="*/ 52595 h 240370"/>
                <a:gd name="connsiteX5" fmla="*/ 58145 w 68480"/>
                <a:gd name="connsiteY5" fmla="*/ 28567 h 240370"/>
                <a:gd name="connsiteX6" fmla="*/ 66226 w 68480"/>
                <a:gd name="connsiteY6" fmla="*/ 15838 h 240370"/>
                <a:gd name="connsiteX7" fmla="*/ 66583 w 68480"/>
                <a:gd name="connsiteY7" fmla="*/ 12476 h 240370"/>
                <a:gd name="connsiteX8" fmla="*/ 67584 w 68480"/>
                <a:gd name="connsiteY8" fmla="*/ 12190 h 240370"/>
                <a:gd name="connsiteX9" fmla="*/ 67227 w 68480"/>
                <a:gd name="connsiteY9" fmla="*/ 6326 h 240370"/>
                <a:gd name="connsiteX10" fmla="*/ 66583 w 68480"/>
                <a:gd name="connsiteY10" fmla="*/ 12119 h 240370"/>
                <a:gd name="connsiteX11" fmla="*/ 67656 w 68480"/>
                <a:gd name="connsiteY11" fmla="*/ 10260 h 240370"/>
                <a:gd name="connsiteX12" fmla="*/ 62078 w 68480"/>
                <a:gd name="connsiteY12" fmla="*/ 1035 h 240370"/>
                <a:gd name="connsiteX13" fmla="*/ 59861 w 68480"/>
                <a:gd name="connsiteY13" fmla="*/ 1035 h 240370"/>
                <a:gd name="connsiteX14" fmla="*/ 65153 w 68480"/>
                <a:gd name="connsiteY14" fmla="*/ 3108 h 240370"/>
                <a:gd name="connsiteX15" fmla="*/ 64724 w 68480"/>
                <a:gd name="connsiteY15" fmla="*/ 2679 h 240370"/>
                <a:gd name="connsiteX16" fmla="*/ 55070 w 68480"/>
                <a:gd name="connsiteY16" fmla="*/ 391 h 240370"/>
                <a:gd name="connsiteX17" fmla="*/ 55356 w 68480"/>
                <a:gd name="connsiteY17" fmla="*/ 462 h 240370"/>
                <a:gd name="connsiteX18" fmla="*/ 50350 w 68480"/>
                <a:gd name="connsiteY18" fmla="*/ 820 h 240370"/>
                <a:gd name="connsiteX19" fmla="*/ 44415 w 68480"/>
                <a:gd name="connsiteY19" fmla="*/ 4181 h 240370"/>
                <a:gd name="connsiteX20" fmla="*/ 33187 w 68480"/>
                <a:gd name="connsiteY20" fmla="*/ 14836 h 240370"/>
                <a:gd name="connsiteX21" fmla="*/ 20529 w 68480"/>
                <a:gd name="connsiteY21" fmla="*/ 40724 h 240370"/>
                <a:gd name="connsiteX22" fmla="*/ 13378 w 68480"/>
                <a:gd name="connsiteY22" fmla="*/ 106801 h 240370"/>
                <a:gd name="connsiteX23" fmla="*/ 12306 w 68480"/>
                <a:gd name="connsiteY23" fmla="*/ 179314 h 240370"/>
                <a:gd name="connsiteX24" fmla="*/ 6442 w 68480"/>
                <a:gd name="connsiteY24" fmla="*/ 210064 h 240370"/>
                <a:gd name="connsiteX25" fmla="*/ 4153 w 68480"/>
                <a:gd name="connsiteY25" fmla="*/ 225940 h 240370"/>
                <a:gd name="connsiteX26" fmla="*/ 5 w 68480"/>
                <a:gd name="connsiteY26" fmla="*/ 239599 h 240370"/>
                <a:gd name="connsiteX27" fmla="*/ 1078 w 68480"/>
                <a:gd name="connsiteY27" fmla="*/ 240314 h 240370"/>
                <a:gd name="connsiteX28" fmla="*/ 1078 w 68480"/>
                <a:gd name="connsiteY28" fmla="*/ 240314 h 240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8480" h="240370">
                  <a:moveTo>
                    <a:pt x="1078" y="240314"/>
                  </a:moveTo>
                  <a:cubicBezTo>
                    <a:pt x="8730" y="236953"/>
                    <a:pt x="15238" y="227227"/>
                    <a:pt x="20529" y="220862"/>
                  </a:cubicBezTo>
                  <a:cubicBezTo>
                    <a:pt x="27037" y="213139"/>
                    <a:pt x="30255" y="201626"/>
                    <a:pt x="32615" y="191972"/>
                  </a:cubicBezTo>
                  <a:cubicBezTo>
                    <a:pt x="38407" y="168516"/>
                    <a:pt x="39838" y="143987"/>
                    <a:pt x="40553" y="119887"/>
                  </a:cubicBezTo>
                  <a:cubicBezTo>
                    <a:pt x="41196" y="97576"/>
                    <a:pt x="41053" y="74263"/>
                    <a:pt x="46917" y="52595"/>
                  </a:cubicBezTo>
                  <a:cubicBezTo>
                    <a:pt x="49277" y="43727"/>
                    <a:pt x="53068" y="36147"/>
                    <a:pt x="58145" y="28567"/>
                  </a:cubicBezTo>
                  <a:cubicBezTo>
                    <a:pt x="61005" y="24347"/>
                    <a:pt x="64152" y="20486"/>
                    <a:pt x="66226" y="15838"/>
                  </a:cubicBezTo>
                  <a:cubicBezTo>
                    <a:pt x="66369" y="14693"/>
                    <a:pt x="66440" y="13621"/>
                    <a:pt x="66583" y="12476"/>
                  </a:cubicBezTo>
                  <a:cubicBezTo>
                    <a:pt x="66369" y="15408"/>
                    <a:pt x="66726" y="15337"/>
                    <a:pt x="67584" y="12190"/>
                  </a:cubicBezTo>
                  <a:cubicBezTo>
                    <a:pt x="68013" y="10188"/>
                    <a:pt x="67942" y="8257"/>
                    <a:pt x="67227" y="6326"/>
                  </a:cubicBezTo>
                  <a:cubicBezTo>
                    <a:pt x="67012" y="8257"/>
                    <a:pt x="66798" y="10188"/>
                    <a:pt x="66583" y="12119"/>
                  </a:cubicBezTo>
                  <a:cubicBezTo>
                    <a:pt x="66941" y="11475"/>
                    <a:pt x="67299" y="10903"/>
                    <a:pt x="67656" y="10260"/>
                  </a:cubicBezTo>
                  <a:cubicBezTo>
                    <a:pt x="70159" y="6040"/>
                    <a:pt x="66583" y="1106"/>
                    <a:pt x="62078" y="1035"/>
                  </a:cubicBezTo>
                  <a:cubicBezTo>
                    <a:pt x="61363" y="1035"/>
                    <a:pt x="60576" y="1035"/>
                    <a:pt x="59861" y="1035"/>
                  </a:cubicBezTo>
                  <a:cubicBezTo>
                    <a:pt x="61649" y="1750"/>
                    <a:pt x="63437" y="2393"/>
                    <a:pt x="65153" y="3108"/>
                  </a:cubicBezTo>
                  <a:cubicBezTo>
                    <a:pt x="65010" y="2965"/>
                    <a:pt x="64867" y="2822"/>
                    <a:pt x="64724" y="2679"/>
                  </a:cubicBezTo>
                  <a:cubicBezTo>
                    <a:pt x="62221" y="176"/>
                    <a:pt x="58431" y="-539"/>
                    <a:pt x="55070" y="391"/>
                  </a:cubicBezTo>
                  <a:cubicBezTo>
                    <a:pt x="57573" y="677"/>
                    <a:pt x="57716" y="677"/>
                    <a:pt x="55356" y="462"/>
                  </a:cubicBezTo>
                  <a:cubicBezTo>
                    <a:pt x="53711" y="105"/>
                    <a:pt x="51995" y="248"/>
                    <a:pt x="50350" y="820"/>
                  </a:cubicBezTo>
                  <a:cubicBezTo>
                    <a:pt x="48205" y="1392"/>
                    <a:pt x="46202" y="2894"/>
                    <a:pt x="44415" y="4181"/>
                  </a:cubicBezTo>
                  <a:cubicBezTo>
                    <a:pt x="39981" y="7328"/>
                    <a:pt x="36334" y="10474"/>
                    <a:pt x="33187" y="14836"/>
                  </a:cubicBezTo>
                  <a:cubicBezTo>
                    <a:pt x="27538" y="22703"/>
                    <a:pt x="23604" y="31499"/>
                    <a:pt x="20529" y="40724"/>
                  </a:cubicBezTo>
                  <a:cubicBezTo>
                    <a:pt x="13593" y="61891"/>
                    <a:pt x="13235" y="84704"/>
                    <a:pt x="13378" y="106801"/>
                  </a:cubicBezTo>
                  <a:cubicBezTo>
                    <a:pt x="13521" y="130900"/>
                    <a:pt x="15309" y="155286"/>
                    <a:pt x="12306" y="179314"/>
                  </a:cubicBezTo>
                  <a:cubicBezTo>
                    <a:pt x="11019" y="189683"/>
                    <a:pt x="8444" y="199838"/>
                    <a:pt x="6442" y="210064"/>
                  </a:cubicBezTo>
                  <a:cubicBezTo>
                    <a:pt x="5369" y="215356"/>
                    <a:pt x="5655" y="220719"/>
                    <a:pt x="4153" y="225940"/>
                  </a:cubicBezTo>
                  <a:cubicBezTo>
                    <a:pt x="2866" y="230660"/>
                    <a:pt x="363" y="234736"/>
                    <a:pt x="5" y="239599"/>
                  </a:cubicBezTo>
                  <a:cubicBezTo>
                    <a:pt x="-66" y="240099"/>
                    <a:pt x="578" y="240528"/>
                    <a:pt x="1078" y="240314"/>
                  </a:cubicBezTo>
                  <a:lnTo>
                    <a:pt x="1078" y="24031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1" name="任意多边形: 形状 700"/>
            <p:cNvSpPr/>
            <p:nvPr/>
          </p:nvSpPr>
          <p:spPr>
            <a:xfrm rot="5400000">
              <a:off x="10048130" y="4920233"/>
              <a:ext cx="221766" cy="355622"/>
            </a:xfrm>
            <a:custGeom>
              <a:avLst/>
              <a:gdLst>
                <a:gd name="connsiteX0" fmla="*/ 12465 w 116853"/>
                <a:gd name="connsiteY0" fmla="*/ 186070 h 187384"/>
                <a:gd name="connsiteX1" fmla="*/ 24622 w 116853"/>
                <a:gd name="connsiteY1" fmla="*/ 169908 h 187384"/>
                <a:gd name="connsiteX2" fmla="*/ 36994 w 116853"/>
                <a:gd name="connsiteY2" fmla="*/ 149241 h 187384"/>
                <a:gd name="connsiteX3" fmla="*/ 63239 w 116853"/>
                <a:gd name="connsiteY3" fmla="*/ 110624 h 187384"/>
                <a:gd name="connsiteX4" fmla="*/ 112082 w 116853"/>
                <a:gd name="connsiteY4" fmla="*/ 39756 h 187384"/>
                <a:gd name="connsiteX5" fmla="*/ 111510 w 116853"/>
                <a:gd name="connsiteY5" fmla="*/ 2069 h 187384"/>
                <a:gd name="connsiteX6" fmla="*/ 91772 w 116853"/>
                <a:gd name="connsiteY6" fmla="*/ 16085 h 187384"/>
                <a:gd name="connsiteX7" fmla="*/ 70605 w 116853"/>
                <a:gd name="connsiteY7" fmla="*/ 52342 h 187384"/>
                <a:gd name="connsiteX8" fmla="*/ 46004 w 116853"/>
                <a:gd name="connsiteY8" fmla="*/ 86525 h 187384"/>
                <a:gd name="connsiteX9" fmla="*/ 18902 w 116853"/>
                <a:gd name="connsiteY9" fmla="*/ 132006 h 187384"/>
                <a:gd name="connsiteX10" fmla="*/ 7746 w 116853"/>
                <a:gd name="connsiteY10" fmla="*/ 155176 h 187384"/>
                <a:gd name="connsiteX11" fmla="*/ 94 w 116853"/>
                <a:gd name="connsiteY11" fmla="*/ 179490 h 187384"/>
                <a:gd name="connsiteX12" fmla="*/ 12465 w 116853"/>
                <a:gd name="connsiteY12" fmla="*/ 186070 h 187384"/>
                <a:gd name="connsiteX13" fmla="*/ 12465 w 116853"/>
                <a:gd name="connsiteY13" fmla="*/ 186070 h 187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853" h="187384">
                  <a:moveTo>
                    <a:pt x="12465" y="186070"/>
                  </a:moveTo>
                  <a:cubicBezTo>
                    <a:pt x="18401" y="182136"/>
                    <a:pt x="21118" y="176058"/>
                    <a:pt x="24622" y="169908"/>
                  </a:cubicBezTo>
                  <a:cubicBezTo>
                    <a:pt x="28627" y="162900"/>
                    <a:pt x="32775" y="156034"/>
                    <a:pt x="36994" y="149241"/>
                  </a:cubicBezTo>
                  <a:cubicBezTo>
                    <a:pt x="45290" y="136011"/>
                    <a:pt x="54229" y="123353"/>
                    <a:pt x="63239" y="110624"/>
                  </a:cubicBezTo>
                  <a:cubicBezTo>
                    <a:pt x="79615" y="87454"/>
                    <a:pt x="100997" y="66215"/>
                    <a:pt x="112082" y="39756"/>
                  </a:cubicBezTo>
                  <a:cubicBezTo>
                    <a:pt x="116229" y="29816"/>
                    <a:pt x="120591" y="10937"/>
                    <a:pt x="111510" y="2069"/>
                  </a:cubicBezTo>
                  <a:cubicBezTo>
                    <a:pt x="103500" y="-5797"/>
                    <a:pt x="94847" y="10937"/>
                    <a:pt x="91772" y="16085"/>
                  </a:cubicBezTo>
                  <a:cubicBezTo>
                    <a:pt x="84550" y="28171"/>
                    <a:pt x="78686" y="40757"/>
                    <a:pt x="70605" y="52342"/>
                  </a:cubicBezTo>
                  <a:cubicBezTo>
                    <a:pt x="62595" y="63855"/>
                    <a:pt x="54014" y="74940"/>
                    <a:pt x="46004" y="86525"/>
                  </a:cubicBezTo>
                  <a:cubicBezTo>
                    <a:pt x="35921" y="101042"/>
                    <a:pt x="27054" y="116274"/>
                    <a:pt x="18902" y="132006"/>
                  </a:cubicBezTo>
                  <a:cubicBezTo>
                    <a:pt x="14969" y="139658"/>
                    <a:pt x="11250" y="147381"/>
                    <a:pt x="7746" y="155176"/>
                  </a:cubicBezTo>
                  <a:cubicBezTo>
                    <a:pt x="4456" y="162542"/>
                    <a:pt x="-764" y="171195"/>
                    <a:pt x="94" y="179490"/>
                  </a:cubicBezTo>
                  <a:cubicBezTo>
                    <a:pt x="738" y="185211"/>
                    <a:pt x="6959" y="189717"/>
                    <a:pt x="12465" y="186070"/>
                  </a:cubicBezTo>
                  <a:lnTo>
                    <a:pt x="12465" y="18607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2" name="任意多边形: 形状 701"/>
            <p:cNvSpPr/>
            <p:nvPr/>
          </p:nvSpPr>
          <p:spPr>
            <a:xfrm rot="5400000">
              <a:off x="10282186" y="5416140"/>
              <a:ext cx="148531" cy="444180"/>
            </a:xfrm>
            <a:custGeom>
              <a:avLst/>
              <a:gdLst>
                <a:gd name="connsiteX0" fmla="*/ 10746 w 78264"/>
                <a:gd name="connsiteY0" fmla="*/ 233627 h 234047"/>
                <a:gd name="connsiteX1" fmla="*/ 29626 w 78264"/>
                <a:gd name="connsiteY1" fmla="*/ 212102 h 234047"/>
                <a:gd name="connsiteX2" fmla="*/ 46216 w 78264"/>
                <a:gd name="connsiteY2" fmla="*/ 184141 h 234047"/>
                <a:gd name="connsiteX3" fmla="*/ 74177 w 78264"/>
                <a:gd name="connsiteY3" fmla="*/ 127289 h 234047"/>
                <a:gd name="connsiteX4" fmla="*/ 72604 w 78264"/>
                <a:gd name="connsiteY4" fmla="*/ 66575 h 234047"/>
                <a:gd name="connsiteX5" fmla="*/ 45787 w 78264"/>
                <a:gd name="connsiteY5" fmla="*/ 4360 h 234047"/>
                <a:gd name="connsiteX6" fmla="*/ 27981 w 78264"/>
                <a:gd name="connsiteY6" fmla="*/ 9652 h 234047"/>
                <a:gd name="connsiteX7" fmla="*/ 32200 w 78264"/>
                <a:gd name="connsiteY7" fmla="*/ 40902 h 234047"/>
                <a:gd name="connsiteX8" fmla="*/ 40925 w 78264"/>
                <a:gd name="connsiteY8" fmla="*/ 69436 h 234047"/>
                <a:gd name="connsiteX9" fmla="*/ 43928 w 78264"/>
                <a:gd name="connsiteY9" fmla="*/ 122927 h 234047"/>
                <a:gd name="connsiteX10" fmla="*/ 19900 w 78264"/>
                <a:gd name="connsiteY10" fmla="*/ 173557 h 234047"/>
                <a:gd name="connsiteX11" fmla="*/ 7743 w 78264"/>
                <a:gd name="connsiteY11" fmla="*/ 200088 h 234047"/>
                <a:gd name="connsiteX12" fmla="*/ 449 w 78264"/>
                <a:gd name="connsiteY12" fmla="*/ 228192 h 234047"/>
                <a:gd name="connsiteX13" fmla="*/ 10746 w 78264"/>
                <a:gd name="connsiteY13" fmla="*/ 233627 h 234047"/>
                <a:gd name="connsiteX14" fmla="*/ 10746 w 78264"/>
                <a:gd name="connsiteY14" fmla="*/ 233627 h 2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64" h="234047">
                  <a:moveTo>
                    <a:pt x="10746" y="233627"/>
                  </a:moveTo>
                  <a:cubicBezTo>
                    <a:pt x="20186" y="229694"/>
                    <a:pt x="24262" y="220397"/>
                    <a:pt x="29626" y="212102"/>
                  </a:cubicBezTo>
                  <a:cubicBezTo>
                    <a:pt x="35490" y="203020"/>
                    <a:pt x="40925" y="193580"/>
                    <a:pt x="46216" y="184141"/>
                  </a:cubicBezTo>
                  <a:cubicBezTo>
                    <a:pt x="56443" y="165834"/>
                    <a:pt x="67598" y="147312"/>
                    <a:pt x="74177" y="127289"/>
                  </a:cubicBezTo>
                  <a:cubicBezTo>
                    <a:pt x="80828" y="106979"/>
                    <a:pt x="78683" y="86670"/>
                    <a:pt x="72604" y="66575"/>
                  </a:cubicBezTo>
                  <a:cubicBezTo>
                    <a:pt x="65882" y="44335"/>
                    <a:pt x="57515" y="24383"/>
                    <a:pt x="45787" y="4360"/>
                  </a:cubicBezTo>
                  <a:cubicBezTo>
                    <a:pt x="41139" y="-3578"/>
                    <a:pt x="26980" y="-2"/>
                    <a:pt x="27981" y="9652"/>
                  </a:cubicBezTo>
                  <a:cubicBezTo>
                    <a:pt x="29125" y="20164"/>
                    <a:pt x="29840" y="30533"/>
                    <a:pt x="32200" y="40902"/>
                  </a:cubicBezTo>
                  <a:cubicBezTo>
                    <a:pt x="34417" y="50628"/>
                    <a:pt x="37921" y="59996"/>
                    <a:pt x="40925" y="69436"/>
                  </a:cubicBezTo>
                  <a:cubicBezTo>
                    <a:pt x="46717" y="87600"/>
                    <a:pt x="50006" y="104334"/>
                    <a:pt x="43928" y="122927"/>
                  </a:cubicBezTo>
                  <a:cubicBezTo>
                    <a:pt x="38136" y="140590"/>
                    <a:pt x="27909" y="156823"/>
                    <a:pt x="19900" y="173557"/>
                  </a:cubicBezTo>
                  <a:cubicBezTo>
                    <a:pt x="15681" y="182353"/>
                    <a:pt x="11462" y="191078"/>
                    <a:pt x="7743" y="200088"/>
                  </a:cubicBezTo>
                  <a:cubicBezTo>
                    <a:pt x="3953" y="209170"/>
                    <a:pt x="-1625" y="218181"/>
                    <a:pt x="449" y="228192"/>
                  </a:cubicBezTo>
                  <a:cubicBezTo>
                    <a:pt x="1378" y="232125"/>
                    <a:pt x="6885" y="235201"/>
                    <a:pt x="10746" y="233627"/>
                  </a:cubicBezTo>
                  <a:lnTo>
                    <a:pt x="10746" y="233627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3" name="任意多边形: 形状 702"/>
            <p:cNvSpPr/>
            <p:nvPr/>
          </p:nvSpPr>
          <p:spPr>
            <a:xfrm rot="5400000">
              <a:off x="10168527" y="4597118"/>
              <a:ext cx="237450" cy="303973"/>
            </a:xfrm>
            <a:custGeom>
              <a:avLst/>
              <a:gdLst>
                <a:gd name="connsiteX0" fmla="*/ 3803 w 125117"/>
                <a:gd name="connsiteY0" fmla="*/ 159082 h 160169"/>
                <a:gd name="connsiteX1" fmla="*/ 20537 w 125117"/>
                <a:gd name="connsiteY1" fmla="*/ 152145 h 160169"/>
                <a:gd name="connsiteX2" fmla="*/ 37128 w 125117"/>
                <a:gd name="connsiteY2" fmla="*/ 131621 h 160169"/>
                <a:gd name="connsiteX3" fmla="*/ 69594 w 125117"/>
                <a:gd name="connsiteY3" fmla="*/ 89858 h 160169"/>
                <a:gd name="connsiteX4" fmla="*/ 98199 w 125117"/>
                <a:gd name="connsiteY4" fmla="*/ 51814 h 160169"/>
                <a:gd name="connsiteX5" fmla="*/ 124944 w 125117"/>
                <a:gd name="connsiteY5" fmla="*/ 10122 h 160169"/>
                <a:gd name="connsiteX6" fmla="*/ 114504 w 125117"/>
                <a:gd name="connsiteY6" fmla="*/ 182 h 160169"/>
                <a:gd name="connsiteX7" fmla="*/ 76674 w 125117"/>
                <a:gd name="connsiteY7" fmla="*/ 31361 h 160169"/>
                <a:gd name="connsiteX8" fmla="*/ 46782 w 125117"/>
                <a:gd name="connsiteY8" fmla="*/ 73124 h 160169"/>
                <a:gd name="connsiteX9" fmla="*/ 18034 w 125117"/>
                <a:gd name="connsiteY9" fmla="*/ 117605 h 160169"/>
                <a:gd name="connsiteX10" fmla="*/ 3374 w 125117"/>
                <a:gd name="connsiteY10" fmla="*/ 141347 h 160169"/>
                <a:gd name="connsiteX11" fmla="*/ 3803 w 125117"/>
                <a:gd name="connsiteY11" fmla="*/ 159082 h 160169"/>
                <a:gd name="connsiteX12" fmla="*/ 3803 w 125117"/>
                <a:gd name="connsiteY12" fmla="*/ 159082 h 16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117" h="160169">
                  <a:moveTo>
                    <a:pt x="3803" y="159082"/>
                  </a:moveTo>
                  <a:cubicBezTo>
                    <a:pt x="10311" y="162657"/>
                    <a:pt x="16461" y="156650"/>
                    <a:pt x="20537" y="152145"/>
                  </a:cubicBezTo>
                  <a:cubicBezTo>
                    <a:pt x="26473" y="145709"/>
                    <a:pt x="31693" y="138486"/>
                    <a:pt x="37128" y="131621"/>
                  </a:cubicBezTo>
                  <a:cubicBezTo>
                    <a:pt x="48069" y="117819"/>
                    <a:pt x="59154" y="104017"/>
                    <a:pt x="69594" y="89858"/>
                  </a:cubicBezTo>
                  <a:cubicBezTo>
                    <a:pt x="79034" y="77129"/>
                    <a:pt x="88402" y="64328"/>
                    <a:pt x="98199" y="51814"/>
                  </a:cubicBezTo>
                  <a:cubicBezTo>
                    <a:pt x="108282" y="38870"/>
                    <a:pt x="121869" y="26856"/>
                    <a:pt x="124944" y="10122"/>
                  </a:cubicBezTo>
                  <a:cubicBezTo>
                    <a:pt x="126160" y="3400"/>
                    <a:pt x="120797" y="-962"/>
                    <a:pt x="114504" y="182"/>
                  </a:cubicBezTo>
                  <a:cubicBezTo>
                    <a:pt x="97484" y="3186"/>
                    <a:pt x="86686" y="18561"/>
                    <a:pt x="76674" y="31361"/>
                  </a:cubicBezTo>
                  <a:cubicBezTo>
                    <a:pt x="66090" y="44877"/>
                    <a:pt x="56436" y="58965"/>
                    <a:pt x="46782" y="73124"/>
                  </a:cubicBezTo>
                  <a:cubicBezTo>
                    <a:pt x="36841" y="87713"/>
                    <a:pt x="27473" y="102659"/>
                    <a:pt x="18034" y="117605"/>
                  </a:cubicBezTo>
                  <a:cubicBezTo>
                    <a:pt x="13100" y="125399"/>
                    <a:pt x="7593" y="133123"/>
                    <a:pt x="3374" y="141347"/>
                  </a:cubicBezTo>
                  <a:cubicBezTo>
                    <a:pt x="800" y="146353"/>
                    <a:pt x="-2919" y="155435"/>
                    <a:pt x="3803" y="159082"/>
                  </a:cubicBezTo>
                  <a:lnTo>
                    <a:pt x="3803" y="15908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4" name="任意多边形: 形状 703"/>
            <p:cNvSpPr/>
            <p:nvPr/>
          </p:nvSpPr>
          <p:spPr>
            <a:xfrm rot="5400000">
              <a:off x="10333047" y="4979215"/>
              <a:ext cx="144643" cy="297759"/>
            </a:xfrm>
            <a:custGeom>
              <a:avLst/>
              <a:gdLst>
                <a:gd name="connsiteX0" fmla="*/ 6562 w 76215"/>
                <a:gd name="connsiteY0" fmla="*/ 156895 h 156895"/>
                <a:gd name="connsiteX1" fmla="*/ 30662 w 76215"/>
                <a:gd name="connsiteY1" fmla="*/ 133510 h 156895"/>
                <a:gd name="connsiteX2" fmla="*/ 47467 w 76215"/>
                <a:gd name="connsiteY2" fmla="*/ 96610 h 156895"/>
                <a:gd name="connsiteX3" fmla="*/ 62985 w 76215"/>
                <a:gd name="connsiteY3" fmla="*/ 58852 h 156895"/>
                <a:gd name="connsiteX4" fmla="*/ 76215 w 76215"/>
                <a:gd name="connsiteY4" fmla="*/ 15444 h 156895"/>
                <a:gd name="connsiteX5" fmla="*/ 68062 w 76215"/>
                <a:gd name="connsiteY5" fmla="*/ 2071 h 156895"/>
                <a:gd name="connsiteX6" fmla="*/ 64272 w 76215"/>
                <a:gd name="connsiteY6" fmla="*/ 570 h 156895"/>
                <a:gd name="connsiteX7" fmla="*/ 49040 w 76215"/>
                <a:gd name="connsiteY7" fmla="*/ 5003 h 156895"/>
                <a:gd name="connsiteX8" fmla="*/ 27372 w 76215"/>
                <a:gd name="connsiteY8" fmla="*/ 45622 h 156895"/>
                <a:gd name="connsiteX9" fmla="*/ 11568 w 76215"/>
                <a:gd name="connsiteY9" fmla="*/ 87028 h 156895"/>
                <a:gd name="connsiteX10" fmla="*/ 770 w 76215"/>
                <a:gd name="connsiteY10" fmla="*/ 128934 h 156895"/>
                <a:gd name="connsiteX11" fmla="*/ 1485 w 76215"/>
                <a:gd name="connsiteY11" fmla="*/ 149529 h 156895"/>
                <a:gd name="connsiteX12" fmla="*/ 6562 w 76215"/>
                <a:gd name="connsiteY12" fmla="*/ 156895 h 156895"/>
                <a:gd name="connsiteX13" fmla="*/ 6562 w 76215"/>
                <a:gd name="connsiteY13" fmla="*/ 156895 h 15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5" h="156895">
                  <a:moveTo>
                    <a:pt x="6562" y="156895"/>
                  </a:moveTo>
                  <a:cubicBezTo>
                    <a:pt x="17503" y="156609"/>
                    <a:pt x="25870" y="141663"/>
                    <a:pt x="30662" y="133510"/>
                  </a:cubicBezTo>
                  <a:cubicBezTo>
                    <a:pt x="37598" y="121782"/>
                    <a:pt x="42390" y="109196"/>
                    <a:pt x="47467" y="96610"/>
                  </a:cubicBezTo>
                  <a:cubicBezTo>
                    <a:pt x="52544" y="83953"/>
                    <a:pt x="57764" y="71438"/>
                    <a:pt x="62985" y="58852"/>
                  </a:cubicBezTo>
                  <a:cubicBezTo>
                    <a:pt x="68849" y="44693"/>
                    <a:pt x="75929" y="31105"/>
                    <a:pt x="76215" y="15444"/>
                  </a:cubicBezTo>
                  <a:cubicBezTo>
                    <a:pt x="76286" y="10009"/>
                    <a:pt x="72782" y="4574"/>
                    <a:pt x="68062" y="2071"/>
                  </a:cubicBezTo>
                  <a:cubicBezTo>
                    <a:pt x="66847" y="1428"/>
                    <a:pt x="65559" y="999"/>
                    <a:pt x="64272" y="570"/>
                  </a:cubicBezTo>
                  <a:cubicBezTo>
                    <a:pt x="58837" y="-1147"/>
                    <a:pt x="52902" y="1213"/>
                    <a:pt x="49040" y="5003"/>
                  </a:cubicBezTo>
                  <a:cubicBezTo>
                    <a:pt x="37813" y="15945"/>
                    <a:pt x="33022" y="31391"/>
                    <a:pt x="27372" y="45622"/>
                  </a:cubicBezTo>
                  <a:cubicBezTo>
                    <a:pt x="21937" y="59353"/>
                    <a:pt x="16645" y="73154"/>
                    <a:pt x="11568" y="87028"/>
                  </a:cubicBezTo>
                  <a:cubicBezTo>
                    <a:pt x="6490" y="100758"/>
                    <a:pt x="2271" y="114274"/>
                    <a:pt x="770" y="128934"/>
                  </a:cubicBezTo>
                  <a:cubicBezTo>
                    <a:pt x="54" y="136085"/>
                    <a:pt x="-804" y="142664"/>
                    <a:pt x="1485" y="149529"/>
                  </a:cubicBezTo>
                  <a:cubicBezTo>
                    <a:pt x="2128" y="151531"/>
                    <a:pt x="3487" y="156966"/>
                    <a:pt x="6562" y="156895"/>
                  </a:cubicBezTo>
                  <a:lnTo>
                    <a:pt x="6562" y="15689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5" name="任意多边形: 形状 704"/>
            <p:cNvSpPr/>
            <p:nvPr/>
          </p:nvSpPr>
          <p:spPr>
            <a:xfrm rot="5400000">
              <a:off x="10471836" y="5363356"/>
              <a:ext cx="90614" cy="351024"/>
            </a:xfrm>
            <a:custGeom>
              <a:avLst/>
              <a:gdLst>
                <a:gd name="connsiteX0" fmla="*/ 44911 w 47746"/>
                <a:gd name="connsiteY0" fmla="*/ 176333 h 184961"/>
                <a:gd name="connsiteX1" fmla="*/ 44339 w 47746"/>
                <a:gd name="connsiteY1" fmla="*/ 173544 h 184961"/>
                <a:gd name="connsiteX2" fmla="*/ 43695 w 47746"/>
                <a:gd name="connsiteY2" fmla="*/ 179408 h 184961"/>
                <a:gd name="connsiteX3" fmla="*/ 46270 w 47746"/>
                <a:gd name="connsiteY3" fmla="*/ 136644 h 184961"/>
                <a:gd name="connsiteX4" fmla="*/ 41478 w 47746"/>
                <a:gd name="connsiteY4" fmla="*/ 86586 h 184961"/>
                <a:gd name="connsiteX5" fmla="*/ 40263 w 47746"/>
                <a:gd name="connsiteY5" fmla="*/ 41390 h 184961"/>
                <a:gd name="connsiteX6" fmla="*/ 20597 w 47746"/>
                <a:gd name="connsiteY6" fmla="*/ 1701 h 184961"/>
                <a:gd name="connsiteX7" fmla="*/ 1 w 47746"/>
                <a:gd name="connsiteY7" fmla="*/ 14216 h 184961"/>
                <a:gd name="connsiteX8" fmla="*/ 2433 w 47746"/>
                <a:gd name="connsiteY8" fmla="*/ 51545 h 184961"/>
                <a:gd name="connsiteX9" fmla="*/ 4149 w 47746"/>
                <a:gd name="connsiteY9" fmla="*/ 98886 h 184961"/>
                <a:gd name="connsiteX10" fmla="*/ 11801 w 47746"/>
                <a:gd name="connsiteY10" fmla="*/ 148730 h 184961"/>
                <a:gd name="connsiteX11" fmla="*/ 19810 w 47746"/>
                <a:gd name="connsiteY11" fmla="*/ 169826 h 184961"/>
                <a:gd name="connsiteX12" fmla="*/ 26818 w 47746"/>
                <a:gd name="connsiteY12" fmla="*/ 178765 h 184961"/>
                <a:gd name="connsiteX13" fmla="*/ 33827 w 47746"/>
                <a:gd name="connsiteY13" fmla="*/ 183127 h 184961"/>
                <a:gd name="connsiteX14" fmla="*/ 44911 w 47746"/>
                <a:gd name="connsiteY14" fmla="*/ 176333 h 184961"/>
                <a:gd name="connsiteX15" fmla="*/ 44911 w 47746"/>
                <a:gd name="connsiteY15" fmla="*/ 176333 h 184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746" h="184961">
                  <a:moveTo>
                    <a:pt x="44911" y="176333"/>
                  </a:moveTo>
                  <a:cubicBezTo>
                    <a:pt x="44696" y="175404"/>
                    <a:pt x="44554" y="174474"/>
                    <a:pt x="44339" y="173544"/>
                  </a:cubicBezTo>
                  <a:cubicBezTo>
                    <a:pt x="44125" y="175475"/>
                    <a:pt x="43910" y="177477"/>
                    <a:pt x="43695" y="179408"/>
                  </a:cubicBezTo>
                  <a:cubicBezTo>
                    <a:pt x="49774" y="167466"/>
                    <a:pt x="47557" y="149516"/>
                    <a:pt x="46270" y="136644"/>
                  </a:cubicBezTo>
                  <a:cubicBezTo>
                    <a:pt x="44625" y="119910"/>
                    <a:pt x="42479" y="103319"/>
                    <a:pt x="41478" y="86586"/>
                  </a:cubicBezTo>
                  <a:cubicBezTo>
                    <a:pt x="40549" y="71497"/>
                    <a:pt x="41049" y="56408"/>
                    <a:pt x="40263" y="41390"/>
                  </a:cubicBezTo>
                  <a:cubicBezTo>
                    <a:pt x="39405" y="25514"/>
                    <a:pt x="35471" y="9925"/>
                    <a:pt x="20597" y="1701"/>
                  </a:cubicBezTo>
                  <a:cubicBezTo>
                    <a:pt x="11300" y="-3448"/>
                    <a:pt x="-141" y="3775"/>
                    <a:pt x="1" y="14216"/>
                  </a:cubicBezTo>
                  <a:cubicBezTo>
                    <a:pt x="144" y="26730"/>
                    <a:pt x="2290" y="38959"/>
                    <a:pt x="2433" y="51545"/>
                  </a:cubicBezTo>
                  <a:cubicBezTo>
                    <a:pt x="2576" y="67349"/>
                    <a:pt x="2862" y="83153"/>
                    <a:pt x="4149" y="98886"/>
                  </a:cubicBezTo>
                  <a:cubicBezTo>
                    <a:pt x="5508" y="115334"/>
                    <a:pt x="7224" y="132854"/>
                    <a:pt x="11801" y="148730"/>
                  </a:cubicBezTo>
                  <a:cubicBezTo>
                    <a:pt x="13803" y="155809"/>
                    <a:pt x="16092" y="163461"/>
                    <a:pt x="19810" y="169826"/>
                  </a:cubicBezTo>
                  <a:cubicBezTo>
                    <a:pt x="21670" y="172972"/>
                    <a:pt x="24101" y="176262"/>
                    <a:pt x="26818" y="178765"/>
                  </a:cubicBezTo>
                  <a:cubicBezTo>
                    <a:pt x="28892" y="180695"/>
                    <a:pt x="31896" y="181339"/>
                    <a:pt x="33827" y="183127"/>
                  </a:cubicBezTo>
                  <a:cubicBezTo>
                    <a:pt x="39119" y="187847"/>
                    <a:pt x="46198" y="182698"/>
                    <a:pt x="44911" y="176333"/>
                  </a:cubicBezTo>
                  <a:lnTo>
                    <a:pt x="44911" y="17633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6" name="任意多边形: 形状 705"/>
            <p:cNvSpPr/>
            <p:nvPr/>
          </p:nvSpPr>
          <p:spPr>
            <a:xfrm rot="5400000">
              <a:off x="11203526" y="4910026"/>
              <a:ext cx="180973" cy="311334"/>
            </a:xfrm>
            <a:custGeom>
              <a:avLst/>
              <a:gdLst>
                <a:gd name="connsiteX0" fmla="*/ 2031 w 95358"/>
                <a:gd name="connsiteY0" fmla="*/ 3486 h 164048"/>
                <a:gd name="connsiteX1" fmla="*/ 15547 w 95358"/>
                <a:gd name="connsiteY1" fmla="*/ 29445 h 164048"/>
                <a:gd name="connsiteX2" fmla="*/ 32066 w 95358"/>
                <a:gd name="connsiteY2" fmla="*/ 75142 h 164048"/>
                <a:gd name="connsiteX3" fmla="*/ 45296 w 95358"/>
                <a:gd name="connsiteY3" fmla="*/ 123269 h 164048"/>
                <a:gd name="connsiteX4" fmla="*/ 56881 w 95358"/>
                <a:gd name="connsiteY4" fmla="*/ 144294 h 164048"/>
                <a:gd name="connsiteX5" fmla="*/ 66749 w 95358"/>
                <a:gd name="connsiteY5" fmla="*/ 156808 h 164048"/>
                <a:gd name="connsiteX6" fmla="*/ 94639 w 95358"/>
                <a:gd name="connsiteY6" fmla="*/ 152446 h 164048"/>
                <a:gd name="connsiteX7" fmla="*/ 87202 w 95358"/>
                <a:gd name="connsiteY7" fmla="*/ 126773 h 164048"/>
                <a:gd name="connsiteX8" fmla="*/ 77834 w 95358"/>
                <a:gd name="connsiteY8" fmla="*/ 112113 h 164048"/>
                <a:gd name="connsiteX9" fmla="*/ 61172 w 95358"/>
                <a:gd name="connsiteY9" fmla="*/ 59266 h 164048"/>
                <a:gd name="connsiteX10" fmla="*/ 51017 w 95358"/>
                <a:gd name="connsiteY10" fmla="*/ 34094 h 164048"/>
                <a:gd name="connsiteX11" fmla="*/ 37859 w 95358"/>
                <a:gd name="connsiteY11" fmla="*/ 9923 h 164048"/>
                <a:gd name="connsiteX12" fmla="*/ 16977 w 95358"/>
                <a:gd name="connsiteY12" fmla="*/ 1127 h 164048"/>
                <a:gd name="connsiteX13" fmla="*/ 2031 w 95358"/>
                <a:gd name="connsiteY13" fmla="*/ 3486 h 164048"/>
                <a:gd name="connsiteX14" fmla="*/ 2031 w 95358"/>
                <a:gd name="connsiteY14" fmla="*/ 3486 h 16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5358" h="164048">
                  <a:moveTo>
                    <a:pt x="2031" y="3486"/>
                  </a:moveTo>
                  <a:cubicBezTo>
                    <a:pt x="-5836" y="15286"/>
                    <a:pt x="11399" y="21293"/>
                    <a:pt x="15547" y="29445"/>
                  </a:cubicBezTo>
                  <a:cubicBezTo>
                    <a:pt x="22698" y="43605"/>
                    <a:pt x="27203" y="60052"/>
                    <a:pt x="32066" y="75142"/>
                  </a:cubicBezTo>
                  <a:cubicBezTo>
                    <a:pt x="37143" y="91017"/>
                    <a:pt x="41005" y="107179"/>
                    <a:pt x="45296" y="123269"/>
                  </a:cubicBezTo>
                  <a:cubicBezTo>
                    <a:pt x="47441" y="131421"/>
                    <a:pt x="51303" y="138072"/>
                    <a:pt x="56881" y="144294"/>
                  </a:cubicBezTo>
                  <a:cubicBezTo>
                    <a:pt x="61100" y="149013"/>
                    <a:pt x="64103" y="150873"/>
                    <a:pt x="66749" y="156808"/>
                  </a:cubicBezTo>
                  <a:cubicBezTo>
                    <a:pt x="72399" y="169251"/>
                    <a:pt x="91850" y="164246"/>
                    <a:pt x="94639" y="152446"/>
                  </a:cubicBezTo>
                  <a:cubicBezTo>
                    <a:pt x="96928" y="142577"/>
                    <a:pt x="93566" y="134211"/>
                    <a:pt x="87202" y="126773"/>
                  </a:cubicBezTo>
                  <a:cubicBezTo>
                    <a:pt x="82196" y="120909"/>
                    <a:pt x="79836" y="119551"/>
                    <a:pt x="77834" y="112113"/>
                  </a:cubicBezTo>
                  <a:cubicBezTo>
                    <a:pt x="72971" y="94235"/>
                    <a:pt x="67536" y="76643"/>
                    <a:pt x="61172" y="59266"/>
                  </a:cubicBezTo>
                  <a:cubicBezTo>
                    <a:pt x="58025" y="50756"/>
                    <a:pt x="54735" y="42318"/>
                    <a:pt x="51017" y="34094"/>
                  </a:cubicBezTo>
                  <a:cubicBezTo>
                    <a:pt x="47441" y="26084"/>
                    <a:pt x="44366" y="16216"/>
                    <a:pt x="37859" y="9923"/>
                  </a:cubicBezTo>
                  <a:cubicBezTo>
                    <a:pt x="31923" y="4202"/>
                    <a:pt x="24843" y="2128"/>
                    <a:pt x="16977" y="1127"/>
                  </a:cubicBezTo>
                  <a:cubicBezTo>
                    <a:pt x="11113" y="340"/>
                    <a:pt x="5607" y="-1877"/>
                    <a:pt x="2031" y="3486"/>
                  </a:cubicBezTo>
                  <a:lnTo>
                    <a:pt x="2031" y="3486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7" name="任意多边形: 形状 706"/>
            <p:cNvSpPr/>
            <p:nvPr/>
          </p:nvSpPr>
          <p:spPr>
            <a:xfrm rot="5400000">
              <a:off x="10689672" y="4789765"/>
              <a:ext cx="320366" cy="155011"/>
            </a:xfrm>
            <a:custGeom>
              <a:avLst/>
              <a:gdLst>
                <a:gd name="connsiteX0" fmla="*/ 5361 w 168807"/>
                <a:gd name="connsiteY0" fmla="*/ 81535 h 81678"/>
                <a:gd name="connsiteX1" fmla="*/ 26528 w 168807"/>
                <a:gd name="connsiteY1" fmla="*/ 79032 h 81678"/>
                <a:gd name="connsiteX2" fmla="*/ 49555 w 168807"/>
                <a:gd name="connsiteY2" fmla="*/ 72382 h 81678"/>
                <a:gd name="connsiteX3" fmla="*/ 93607 w 168807"/>
                <a:gd name="connsiteY3" fmla="*/ 55648 h 81678"/>
                <a:gd name="connsiteX4" fmla="*/ 136657 w 168807"/>
                <a:gd name="connsiteY4" fmla="*/ 43991 h 81678"/>
                <a:gd name="connsiteX5" fmla="*/ 167479 w 168807"/>
                <a:gd name="connsiteY5" fmla="*/ 10023 h 81678"/>
                <a:gd name="connsiteX6" fmla="*/ 167621 w 168807"/>
                <a:gd name="connsiteY6" fmla="*/ 16817 h 81678"/>
                <a:gd name="connsiteX7" fmla="*/ 168265 w 168807"/>
                <a:gd name="connsiteY7" fmla="*/ 14957 h 81678"/>
                <a:gd name="connsiteX8" fmla="*/ 157252 w 168807"/>
                <a:gd name="connsiteY8" fmla="*/ 1227 h 81678"/>
                <a:gd name="connsiteX9" fmla="*/ 154892 w 168807"/>
                <a:gd name="connsiteY9" fmla="*/ 1012 h 81678"/>
                <a:gd name="connsiteX10" fmla="*/ 163975 w 168807"/>
                <a:gd name="connsiteY10" fmla="*/ 4517 h 81678"/>
                <a:gd name="connsiteX11" fmla="*/ 120853 w 168807"/>
                <a:gd name="connsiteY11" fmla="*/ 11239 h 81678"/>
                <a:gd name="connsiteX12" fmla="*/ 79519 w 168807"/>
                <a:gd name="connsiteY12" fmla="*/ 24611 h 81678"/>
                <a:gd name="connsiteX13" fmla="*/ 40473 w 168807"/>
                <a:gd name="connsiteY13" fmla="*/ 45278 h 81678"/>
                <a:gd name="connsiteX14" fmla="*/ 20164 w 168807"/>
                <a:gd name="connsiteY14" fmla="*/ 58079 h 81678"/>
                <a:gd name="connsiteX15" fmla="*/ 1857 w 168807"/>
                <a:gd name="connsiteY15" fmla="*/ 74026 h 81678"/>
                <a:gd name="connsiteX16" fmla="*/ 5361 w 168807"/>
                <a:gd name="connsiteY16" fmla="*/ 81535 h 81678"/>
                <a:gd name="connsiteX17" fmla="*/ 5361 w 168807"/>
                <a:gd name="connsiteY17" fmla="*/ 81535 h 8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8807" h="81678">
                  <a:moveTo>
                    <a:pt x="5361" y="81535"/>
                  </a:moveTo>
                  <a:cubicBezTo>
                    <a:pt x="12298" y="79819"/>
                    <a:pt x="19592" y="80677"/>
                    <a:pt x="26528" y="79032"/>
                  </a:cubicBezTo>
                  <a:cubicBezTo>
                    <a:pt x="34252" y="77173"/>
                    <a:pt x="41975" y="74884"/>
                    <a:pt x="49555" y="72382"/>
                  </a:cubicBezTo>
                  <a:cubicBezTo>
                    <a:pt x="64501" y="67447"/>
                    <a:pt x="79018" y="61583"/>
                    <a:pt x="93607" y="55648"/>
                  </a:cubicBezTo>
                  <a:cubicBezTo>
                    <a:pt x="107623" y="49998"/>
                    <a:pt x="122569" y="49140"/>
                    <a:pt x="136657" y="43991"/>
                  </a:cubicBezTo>
                  <a:cubicBezTo>
                    <a:pt x="149815" y="39200"/>
                    <a:pt x="172770" y="27543"/>
                    <a:pt x="167479" y="10023"/>
                  </a:cubicBezTo>
                  <a:cubicBezTo>
                    <a:pt x="167550" y="12311"/>
                    <a:pt x="167621" y="14528"/>
                    <a:pt x="167621" y="16817"/>
                  </a:cubicBezTo>
                  <a:cubicBezTo>
                    <a:pt x="167836" y="16173"/>
                    <a:pt x="168050" y="15530"/>
                    <a:pt x="168265" y="14957"/>
                  </a:cubicBezTo>
                  <a:cubicBezTo>
                    <a:pt x="170839" y="7377"/>
                    <a:pt x="163760" y="1871"/>
                    <a:pt x="157252" y="1227"/>
                  </a:cubicBezTo>
                  <a:cubicBezTo>
                    <a:pt x="156466" y="1156"/>
                    <a:pt x="155679" y="1084"/>
                    <a:pt x="154892" y="1012"/>
                  </a:cubicBezTo>
                  <a:cubicBezTo>
                    <a:pt x="157896" y="2157"/>
                    <a:pt x="160971" y="3372"/>
                    <a:pt x="163975" y="4517"/>
                  </a:cubicBezTo>
                  <a:cubicBezTo>
                    <a:pt x="150888" y="-7140"/>
                    <a:pt x="134082" y="6948"/>
                    <a:pt x="120853" y="11239"/>
                  </a:cubicBezTo>
                  <a:cubicBezTo>
                    <a:pt x="106836" y="15744"/>
                    <a:pt x="93034" y="18390"/>
                    <a:pt x="79519" y="24611"/>
                  </a:cubicBezTo>
                  <a:cubicBezTo>
                    <a:pt x="66146" y="30762"/>
                    <a:pt x="53274" y="37984"/>
                    <a:pt x="40473" y="45278"/>
                  </a:cubicBezTo>
                  <a:cubicBezTo>
                    <a:pt x="33536" y="49212"/>
                    <a:pt x="26814" y="53574"/>
                    <a:pt x="20164" y="58079"/>
                  </a:cubicBezTo>
                  <a:cubicBezTo>
                    <a:pt x="13299" y="62727"/>
                    <a:pt x="8507" y="69378"/>
                    <a:pt x="1857" y="74026"/>
                  </a:cubicBezTo>
                  <a:cubicBezTo>
                    <a:pt x="-2005" y="76672"/>
                    <a:pt x="641" y="82679"/>
                    <a:pt x="5361" y="81535"/>
                  </a:cubicBezTo>
                  <a:lnTo>
                    <a:pt x="5361" y="8153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8" name="任意多边形: 形状 707"/>
            <p:cNvSpPr/>
            <p:nvPr/>
          </p:nvSpPr>
          <p:spPr>
            <a:xfrm rot="5400000">
              <a:off x="10420229" y="4347140"/>
              <a:ext cx="1102535" cy="1688473"/>
            </a:xfrm>
            <a:custGeom>
              <a:avLst/>
              <a:gdLst>
                <a:gd name="connsiteX0" fmla="*/ 964 w 580947"/>
                <a:gd name="connsiteY0" fmla="*/ 889390 h 889689"/>
                <a:gd name="connsiteX1" fmla="*/ 112737 w 580947"/>
                <a:gd name="connsiteY1" fmla="*/ 734424 h 889689"/>
                <a:gd name="connsiteX2" fmla="*/ 249539 w 580947"/>
                <a:gd name="connsiteY2" fmla="*/ 597049 h 889689"/>
                <a:gd name="connsiteX3" fmla="*/ 383124 w 580947"/>
                <a:gd name="connsiteY3" fmla="*/ 421988 h 889689"/>
                <a:gd name="connsiteX4" fmla="*/ 493181 w 580947"/>
                <a:gd name="connsiteY4" fmla="*/ 232767 h 889689"/>
                <a:gd name="connsiteX5" fmla="*/ 574490 w 580947"/>
                <a:gd name="connsiteY5" fmla="*/ 30817 h 889689"/>
                <a:gd name="connsiteX6" fmla="*/ 580855 w 580947"/>
                <a:gd name="connsiteY6" fmla="*/ 4286 h 889689"/>
                <a:gd name="connsiteX7" fmla="*/ 573989 w 580947"/>
                <a:gd name="connsiteY7" fmla="*/ 2570 h 889689"/>
                <a:gd name="connsiteX8" fmla="*/ 538949 w 580947"/>
                <a:gd name="connsiteY8" fmla="*/ 105976 h 889689"/>
                <a:gd name="connsiteX9" fmla="*/ 495612 w 580947"/>
                <a:gd name="connsiteY9" fmla="*/ 206594 h 889689"/>
                <a:gd name="connsiteX10" fmla="*/ 388344 w 580947"/>
                <a:gd name="connsiteY10" fmla="*/ 397316 h 889689"/>
                <a:gd name="connsiteX11" fmla="*/ 256691 w 580947"/>
                <a:gd name="connsiteY11" fmla="*/ 576382 h 889689"/>
                <a:gd name="connsiteX12" fmla="*/ 120818 w 580947"/>
                <a:gd name="connsiteY12" fmla="*/ 714687 h 889689"/>
                <a:gd name="connsiteX13" fmla="*/ 58460 w 580947"/>
                <a:gd name="connsiteY13" fmla="*/ 786485 h 889689"/>
                <a:gd name="connsiteX14" fmla="*/ 9545 w 580947"/>
                <a:gd name="connsiteY14" fmla="*/ 866864 h 889689"/>
                <a:gd name="connsiteX15" fmla="*/ 34 w 580947"/>
                <a:gd name="connsiteY15" fmla="*/ 888890 h 889689"/>
                <a:gd name="connsiteX16" fmla="*/ 964 w 580947"/>
                <a:gd name="connsiteY16" fmla="*/ 889390 h 889689"/>
                <a:gd name="connsiteX17" fmla="*/ 964 w 580947"/>
                <a:gd name="connsiteY17" fmla="*/ 889390 h 88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0947" h="889689">
                  <a:moveTo>
                    <a:pt x="964" y="889390"/>
                  </a:moveTo>
                  <a:cubicBezTo>
                    <a:pt x="27781" y="831394"/>
                    <a:pt x="69043" y="780549"/>
                    <a:pt x="112737" y="734424"/>
                  </a:cubicBezTo>
                  <a:cubicBezTo>
                    <a:pt x="157146" y="687441"/>
                    <a:pt x="205274" y="644176"/>
                    <a:pt x="249539" y="597049"/>
                  </a:cubicBezTo>
                  <a:cubicBezTo>
                    <a:pt x="299955" y="543344"/>
                    <a:pt x="342791" y="483488"/>
                    <a:pt x="383124" y="421988"/>
                  </a:cubicBezTo>
                  <a:cubicBezTo>
                    <a:pt x="423099" y="360917"/>
                    <a:pt x="460500" y="298058"/>
                    <a:pt x="493181" y="232767"/>
                  </a:cubicBezTo>
                  <a:cubicBezTo>
                    <a:pt x="525719" y="167834"/>
                    <a:pt x="553609" y="100470"/>
                    <a:pt x="574490" y="30817"/>
                  </a:cubicBezTo>
                  <a:cubicBezTo>
                    <a:pt x="577136" y="22093"/>
                    <a:pt x="579067" y="13225"/>
                    <a:pt x="580855" y="4286"/>
                  </a:cubicBezTo>
                  <a:cubicBezTo>
                    <a:pt x="581784" y="-290"/>
                    <a:pt x="575491" y="-1721"/>
                    <a:pt x="573989" y="2570"/>
                  </a:cubicBezTo>
                  <a:cubicBezTo>
                    <a:pt x="561904" y="36967"/>
                    <a:pt x="551892" y="71937"/>
                    <a:pt x="538949" y="105976"/>
                  </a:cubicBezTo>
                  <a:cubicBezTo>
                    <a:pt x="525934" y="140088"/>
                    <a:pt x="511416" y="173627"/>
                    <a:pt x="495612" y="206594"/>
                  </a:cubicBezTo>
                  <a:cubicBezTo>
                    <a:pt x="464075" y="272456"/>
                    <a:pt x="427676" y="335816"/>
                    <a:pt x="388344" y="397316"/>
                  </a:cubicBezTo>
                  <a:cubicBezTo>
                    <a:pt x="348441" y="459746"/>
                    <a:pt x="306392" y="521247"/>
                    <a:pt x="256691" y="576382"/>
                  </a:cubicBezTo>
                  <a:cubicBezTo>
                    <a:pt x="213426" y="624438"/>
                    <a:pt x="165513" y="667989"/>
                    <a:pt x="120818" y="714687"/>
                  </a:cubicBezTo>
                  <a:cubicBezTo>
                    <a:pt x="98935" y="737570"/>
                    <a:pt x="77625" y="761241"/>
                    <a:pt x="58460" y="786485"/>
                  </a:cubicBezTo>
                  <a:cubicBezTo>
                    <a:pt x="39437" y="811657"/>
                    <a:pt x="22918" y="838259"/>
                    <a:pt x="9545" y="866864"/>
                  </a:cubicBezTo>
                  <a:cubicBezTo>
                    <a:pt x="6184" y="874087"/>
                    <a:pt x="2966" y="881452"/>
                    <a:pt x="34" y="888890"/>
                  </a:cubicBezTo>
                  <a:cubicBezTo>
                    <a:pt x="-180" y="889533"/>
                    <a:pt x="678" y="890034"/>
                    <a:pt x="964" y="889390"/>
                  </a:cubicBezTo>
                  <a:lnTo>
                    <a:pt x="964" y="88939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9" name="任意多边形: 形状 708"/>
            <p:cNvSpPr/>
            <p:nvPr/>
          </p:nvSpPr>
          <p:spPr>
            <a:xfrm rot="5400000">
              <a:off x="10667273" y="4891237"/>
              <a:ext cx="747839" cy="527320"/>
            </a:xfrm>
            <a:custGeom>
              <a:avLst/>
              <a:gdLst>
                <a:gd name="connsiteX0" fmla="*/ 1539 w 394051"/>
                <a:gd name="connsiteY0" fmla="*/ 277655 h 277855"/>
                <a:gd name="connsiteX1" fmla="*/ 44303 w 394051"/>
                <a:gd name="connsiteY1" fmla="*/ 251052 h 277855"/>
                <a:gd name="connsiteX2" fmla="*/ 89142 w 394051"/>
                <a:gd name="connsiteY2" fmla="*/ 227882 h 277855"/>
                <a:gd name="connsiteX3" fmla="*/ 184682 w 394051"/>
                <a:gd name="connsiteY3" fmla="*/ 191697 h 277855"/>
                <a:gd name="connsiteX4" fmla="*/ 266634 w 394051"/>
                <a:gd name="connsiteY4" fmla="*/ 146573 h 277855"/>
                <a:gd name="connsiteX5" fmla="*/ 332354 w 394051"/>
                <a:gd name="connsiteY5" fmla="*/ 84572 h 277855"/>
                <a:gd name="connsiteX6" fmla="*/ 393854 w 394051"/>
                <a:gd name="connsiteY6" fmla="*/ 2334 h 277855"/>
                <a:gd name="connsiteX7" fmla="*/ 391280 w 394051"/>
                <a:gd name="connsiteY7" fmla="*/ 474 h 277855"/>
                <a:gd name="connsiteX8" fmla="*/ 333212 w 394051"/>
                <a:gd name="connsiteY8" fmla="*/ 70198 h 277855"/>
                <a:gd name="connsiteX9" fmla="*/ 268780 w 394051"/>
                <a:gd name="connsiteY9" fmla="*/ 133773 h 277855"/>
                <a:gd name="connsiteX10" fmla="*/ 189902 w 394051"/>
                <a:gd name="connsiteY10" fmla="*/ 180541 h 277855"/>
                <a:gd name="connsiteX11" fmla="*/ 95292 w 394051"/>
                <a:gd name="connsiteY11" fmla="*/ 216798 h 277855"/>
                <a:gd name="connsiteX12" fmla="*/ 45877 w 394051"/>
                <a:gd name="connsiteY12" fmla="*/ 243114 h 277855"/>
                <a:gd name="connsiteX13" fmla="*/ 324 w 394051"/>
                <a:gd name="connsiteY13" fmla="*/ 275867 h 277855"/>
                <a:gd name="connsiteX14" fmla="*/ 1539 w 394051"/>
                <a:gd name="connsiteY14" fmla="*/ 277655 h 277855"/>
                <a:gd name="connsiteX15" fmla="*/ 1539 w 394051"/>
                <a:gd name="connsiteY15" fmla="*/ 277655 h 27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4051" h="277855">
                  <a:moveTo>
                    <a:pt x="1539" y="277655"/>
                  </a:moveTo>
                  <a:cubicBezTo>
                    <a:pt x="15198" y="267786"/>
                    <a:pt x="29644" y="259348"/>
                    <a:pt x="44303" y="251052"/>
                  </a:cubicBezTo>
                  <a:cubicBezTo>
                    <a:pt x="58892" y="242757"/>
                    <a:pt x="73910" y="235034"/>
                    <a:pt x="89142" y="227882"/>
                  </a:cubicBezTo>
                  <a:cubicBezTo>
                    <a:pt x="120106" y="213294"/>
                    <a:pt x="152716" y="203640"/>
                    <a:pt x="184682" y="191697"/>
                  </a:cubicBezTo>
                  <a:cubicBezTo>
                    <a:pt x="214144" y="180684"/>
                    <a:pt x="241605" y="165595"/>
                    <a:pt x="266634" y="146573"/>
                  </a:cubicBezTo>
                  <a:cubicBezTo>
                    <a:pt x="290662" y="128266"/>
                    <a:pt x="312331" y="107170"/>
                    <a:pt x="332354" y="84572"/>
                  </a:cubicBezTo>
                  <a:cubicBezTo>
                    <a:pt x="354952" y="59114"/>
                    <a:pt x="377621" y="32369"/>
                    <a:pt x="393854" y="2334"/>
                  </a:cubicBezTo>
                  <a:cubicBezTo>
                    <a:pt x="394712" y="760"/>
                    <a:pt x="392567" y="-813"/>
                    <a:pt x="391280" y="474"/>
                  </a:cubicBezTo>
                  <a:cubicBezTo>
                    <a:pt x="370184" y="22214"/>
                    <a:pt x="353021" y="47315"/>
                    <a:pt x="333212" y="70198"/>
                  </a:cubicBezTo>
                  <a:cubicBezTo>
                    <a:pt x="313546" y="93011"/>
                    <a:pt x="292379" y="114822"/>
                    <a:pt x="268780" y="133773"/>
                  </a:cubicBezTo>
                  <a:cubicBezTo>
                    <a:pt x="244752" y="153081"/>
                    <a:pt x="218435" y="168957"/>
                    <a:pt x="189902" y="180541"/>
                  </a:cubicBezTo>
                  <a:cubicBezTo>
                    <a:pt x="158580" y="193271"/>
                    <a:pt x="126113" y="202710"/>
                    <a:pt x="95292" y="216798"/>
                  </a:cubicBezTo>
                  <a:cubicBezTo>
                    <a:pt x="78486" y="224450"/>
                    <a:pt x="61252" y="232745"/>
                    <a:pt x="45877" y="243114"/>
                  </a:cubicBezTo>
                  <a:cubicBezTo>
                    <a:pt x="30359" y="253627"/>
                    <a:pt x="15198" y="264425"/>
                    <a:pt x="324" y="275867"/>
                  </a:cubicBezTo>
                  <a:cubicBezTo>
                    <a:pt x="-534" y="276725"/>
                    <a:pt x="467" y="278441"/>
                    <a:pt x="1539" y="277655"/>
                  </a:cubicBezTo>
                  <a:lnTo>
                    <a:pt x="1539" y="27765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0" name="任意多边形: 形状 709"/>
            <p:cNvSpPr/>
            <p:nvPr/>
          </p:nvSpPr>
          <p:spPr>
            <a:xfrm rot="5400000">
              <a:off x="10428168" y="4824356"/>
              <a:ext cx="200589" cy="690246"/>
            </a:xfrm>
            <a:custGeom>
              <a:avLst/>
              <a:gdLst>
                <a:gd name="connsiteX0" fmla="*/ 496 w 105694"/>
                <a:gd name="connsiteY0" fmla="*/ 363562 h 363704"/>
                <a:gd name="connsiteX1" fmla="*/ 19161 w 105694"/>
                <a:gd name="connsiteY1" fmla="*/ 293480 h 363704"/>
                <a:gd name="connsiteX2" fmla="*/ 45048 w 105694"/>
                <a:gd name="connsiteY2" fmla="*/ 224399 h 363704"/>
                <a:gd name="connsiteX3" fmla="*/ 70793 w 105694"/>
                <a:gd name="connsiteY3" fmla="*/ 157035 h 363704"/>
                <a:gd name="connsiteX4" fmla="*/ 88241 w 105694"/>
                <a:gd name="connsiteY4" fmla="*/ 85881 h 363704"/>
                <a:gd name="connsiteX5" fmla="*/ 95464 w 105694"/>
                <a:gd name="connsiteY5" fmla="*/ 44189 h 363704"/>
                <a:gd name="connsiteX6" fmla="*/ 100399 w 105694"/>
                <a:gd name="connsiteY6" fmla="*/ 23737 h 363704"/>
                <a:gd name="connsiteX7" fmla="*/ 105690 w 105694"/>
                <a:gd name="connsiteY7" fmla="*/ 2712 h 363704"/>
                <a:gd name="connsiteX8" fmla="*/ 100828 w 105694"/>
                <a:gd name="connsiteY8" fmla="*/ 853 h 363704"/>
                <a:gd name="connsiteX9" fmla="*/ 93033 w 105694"/>
                <a:gd name="connsiteY9" fmla="*/ 16943 h 363704"/>
                <a:gd name="connsiteX10" fmla="*/ 87884 w 105694"/>
                <a:gd name="connsiteY10" fmla="*/ 35679 h 363704"/>
                <a:gd name="connsiteX11" fmla="*/ 80947 w 105694"/>
                <a:gd name="connsiteY11" fmla="*/ 73295 h 363704"/>
                <a:gd name="connsiteX12" fmla="*/ 64571 w 105694"/>
                <a:gd name="connsiteY12" fmla="*/ 146809 h 363704"/>
                <a:gd name="connsiteX13" fmla="*/ 15085 w 105694"/>
                <a:gd name="connsiteY13" fmla="*/ 284613 h 363704"/>
                <a:gd name="connsiteX14" fmla="*/ 67 w 105694"/>
                <a:gd name="connsiteY14" fmla="*/ 363633 h 363704"/>
                <a:gd name="connsiteX15" fmla="*/ 496 w 105694"/>
                <a:gd name="connsiteY15" fmla="*/ 363562 h 363704"/>
                <a:gd name="connsiteX16" fmla="*/ 496 w 105694"/>
                <a:gd name="connsiteY16" fmla="*/ 363562 h 36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694" h="363704">
                  <a:moveTo>
                    <a:pt x="496" y="363562"/>
                  </a:moveTo>
                  <a:cubicBezTo>
                    <a:pt x="6503" y="340177"/>
                    <a:pt x="11795" y="316507"/>
                    <a:pt x="19161" y="293480"/>
                  </a:cubicBezTo>
                  <a:cubicBezTo>
                    <a:pt x="26670" y="270024"/>
                    <a:pt x="35823" y="247212"/>
                    <a:pt x="45048" y="224399"/>
                  </a:cubicBezTo>
                  <a:cubicBezTo>
                    <a:pt x="54059" y="202159"/>
                    <a:pt x="63069" y="179847"/>
                    <a:pt x="70793" y="157035"/>
                  </a:cubicBezTo>
                  <a:cubicBezTo>
                    <a:pt x="78659" y="133794"/>
                    <a:pt x="84237" y="110123"/>
                    <a:pt x="88241" y="85881"/>
                  </a:cubicBezTo>
                  <a:cubicBezTo>
                    <a:pt x="90530" y="71936"/>
                    <a:pt x="92604" y="57991"/>
                    <a:pt x="95464" y="44189"/>
                  </a:cubicBezTo>
                  <a:cubicBezTo>
                    <a:pt x="96895" y="37324"/>
                    <a:pt x="98539" y="30530"/>
                    <a:pt x="100399" y="23737"/>
                  </a:cubicBezTo>
                  <a:cubicBezTo>
                    <a:pt x="102330" y="16729"/>
                    <a:pt x="105261" y="10006"/>
                    <a:pt x="105690" y="2712"/>
                  </a:cubicBezTo>
                  <a:cubicBezTo>
                    <a:pt x="105834" y="281"/>
                    <a:pt x="102330" y="-935"/>
                    <a:pt x="100828" y="853"/>
                  </a:cubicBezTo>
                  <a:cubicBezTo>
                    <a:pt x="96751" y="5573"/>
                    <a:pt x="94964" y="11079"/>
                    <a:pt x="93033" y="16943"/>
                  </a:cubicBezTo>
                  <a:cubicBezTo>
                    <a:pt x="91031" y="23093"/>
                    <a:pt x="89314" y="29315"/>
                    <a:pt x="87884" y="35679"/>
                  </a:cubicBezTo>
                  <a:cubicBezTo>
                    <a:pt x="85023" y="48122"/>
                    <a:pt x="83021" y="60709"/>
                    <a:pt x="80947" y="73295"/>
                  </a:cubicBezTo>
                  <a:cubicBezTo>
                    <a:pt x="76942" y="98252"/>
                    <a:pt x="71937" y="122638"/>
                    <a:pt x="64571" y="146809"/>
                  </a:cubicBezTo>
                  <a:cubicBezTo>
                    <a:pt x="50412" y="193578"/>
                    <a:pt x="30245" y="238201"/>
                    <a:pt x="15085" y="284613"/>
                  </a:cubicBezTo>
                  <a:cubicBezTo>
                    <a:pt x="6718" y="310214"/>
                    <a:pt x="-791" y="336459"/>
                    <a:pt x="67" y="363633"/>
                  </a:cubicBezTo>
                  <a:cubicBezTo>
                    <a:pt x="67" y="363705"/>
                    <a:pt x="425" y="363776"/>
                    <a:pt x="496" y="363562"/>
                  </a:cubicBezTo>
                  <a:lnTo>
                    <a:pt x="496" y="36356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1" name="任意多边形: 形状 710"/>
            <p:cNvSpPr/>
            <p:nvPr/>
          </p:nvSpPr>
          <p:spPr>
            <a:xfrm rot="5400000">
              <a:off x="9961809" y="4380072"/>
              <a:ext cx="429941" cy="642051"/>
            </a:xfrm>
            <a:custGeom>
              <a:avLst/>
              <a:gdLst>
                <a:gd name="connsiteX0" fmla="*/ 216828 w 226544"/>
                <a:gd name="connsiteY0" fmla="*/ 3224 h 338309"/>
                <a:gd name="connsiteX1" fmla="*/ 125150 w 226544"/>
                <a:gd name="connsiteY1" fmla="*/ 27681 h 338309"/>
                <a:gd name="connsiteX2" fmla="*/ 53638 w 226544"/>
                <a:gd name="connsiteY2" fmla="*/ 71375 h 338309"/>
                <a:gd name="connsiteX3" fmla="*/ 6440 w 226544"/>
                <a:gd name="connsiteY3" fmla="*/ 221193 h 338309"/>
                <a:gd name="connsiteX4" fmla="*/ 4 w 226544"/>
                <a:gd name="connsiteY4" fmla="*/ 334468 h 338309"/>
                <a:gd name="connsiteX5" fmla="*/ 5940 w 226544"/>
                <a:gd name="connsiteY5" fmla="*/ 337686 h 338309"/>
                <a:gd name="connsiteX6" fmla="*/ 123505 w 226544"/>
                <a:gd name="connsiteY6" fmla="*/ 237998 h 338309"/>
                <a:gd name="connsiteX7" fmla="*/ 168844 w 226544"/>
                <a:gd name="connsiteY7" fmla="*/ 177213 h 338309"/>
                <a:gd name="connsiteX8" fmla="*/ 200166 w 226544"/>
                <a:gd name="connsiteY8" fmla="*/ 98907 h 338309"/>
                <a:gd name="connsiteX9" fmla="*/ 226196 w 226544"/>
                <a:gd name="connsiteY9" fmla="*/ 5513 h 338309"/>
                <a:gd name="connsiteX10" fmla="*/ 219689 w 226544"/>
                <a:gd name="connsiteY10" fmla="*/ 1937 h 338309"/>
                <a:gd name="connsiteX11" fmla="*/ 196304 w 226544"/>
                <a:gd name="connsiteY11" fmla="*/ 81816 h 338309"/>
                <a:gd name="connsiteX12" fmla="*/ 167557 w 226544"/>
                <a:gd name="connsiteY12" fmla="*/ 162982 h 338309"/>
                <a:gd name="connsiteX13" fmla="*/ 70515 w 226544"/>
                <a:gd name="connsiteY13" fmla="*/ 277544 h 338309"/>
                <a:gd name="connsiteX14" fmla="*/ 2006 w 226544"/>
                <a:gd name="connsiteY14" fmla="*/ 331035 h 338309"/>
                <a:gd name="connsiteX15" fmla="*/ 7942 w 226544"/>
                <a:gd name="connsiteY15" fmla="*/ 334253 h 338309"/>
                <a:gd name="connsiteX16" fmla="*/ 13448 w 226544"/>
                <a:gd name="connsiteY16" fmla="*/ 235996 h 338309"/>
                <a:gd name="connsiteX17" fmla="*/ 21743 w 226544"/>
                <a:gd name="connsiteY17" fmla="*/ 155473 h 338309"/>
                <a:gd name="connsiteX18" fmla="*/ 51635 w 226544"/>
                <a:gd name="connsiteY18" fmla="*/ 85177 h 338309"/>
                <a:gd name="connsiteX19" fmla="*/ 119072 w 226544"/>
                <a:gd name="connsiteY19" fmla="*/ 38050 h 338309"/>
                <a:gd name="connsiteX20" fmla="*/ 217401 w 226544"/>
                <a:gd name="connsiteY20" fmla="*/ 6228 h 338309"/>
                <a:gd name="connsiteX21" fmla="*/ 216828 w 226544"/>
                <a:gd name="connsiteY21" fmla="*/ 3224 h 338309"/>
                <a:gd name="connsiteX22" fmla="*/ 216828 w 226544"/>
                <a:gd name="connsiteY22" fmla="*/ 3224 h 33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6544" h="338309">
                  <a:moveTo>
                    <a:pt x="216828" y="3224"/>
                  </a:moveTo>
                  <a:cubicBezTo>
                    <a:pt x="185291" y="6585"/>
                    <a:pt x="154613" y="16025"/>
                    <a:pt x="125150" y="27681"/>
                  </a:cubicBezTo>
                  <a:cubicBezTo>
                    <a:pt x="99119" y="37979"/>
                    <a:pt x="73375" y="50994"/>
                    <a:pt x="53638" y="71375"/>
                  </a:cubicBezTo>
                  <a:cubicBezTo>
                    <a:pt x="15379" y="110921"/>
                    <a:pt x="9587" y="168989"/>
                    <a:pt x="6440" y="221193"/>
                  </a:cubicBezTo>
                  <a:cubicBezTo>
                    <a:pt x="4152" y="258951"/>
                    <a:pt x="2149" y="296709"/>
                    <a:pt x="4" y="334468"/>
                  </a:cubicBezTo>
                  <a:cubicBezTo>
                    <a:pt x="-139" y="337328"/>
                    <a:pt x="3651" y="339402"/>
                    <a:pt x="5940" y="337686"/>
                  </a:cubicBezTo>
                  <a:cubicBezTo>
                    <a:pt x="47059" y="306936"/>
                    <a:pt x="88536" y="275828"/>
                    <a:pt x="123505" y="237998"/>
                  </a:cubicBezTo>
                  <a:cubicBezTo>
                    <a:pt x="140668" y="219405"/>
                    <a:pt x="156257" y="199167"/>
                    <a:pt x="168844" y="177213"/>
                  </a:cubicBezTo>
                  <a:cubicBezTo>
                    <a:pt x="182860" y="152684"/>
                    <a:pt x="192729" y="126082"/>
                    <a:pt x="200166" y="98907"/>
                  </a:cubicBezTo>
                  <a:cubicBezTo>
                    <a:pt x="208676" y="67656"/>
                    <a:pt x="213038" y="35404"/>
                    <a:pt x="226196" y="5513"/>
                  </a:cubicBezTo>
                  <a:cubicBezTo>
                    <a:pt x="228056" y="1222"/>
                    <a:pt x="221977" y="-2354"/>
                    <a:pt x="219689" y="1937"/>
                  </a:cubicBezTo>
                  <a:cubicBezTo>
                    <a:pt x="206674" y="26609"/>
                    <a:pt x="202740" y="54927"/>
                    <a:pt x="196304" y="81816"/>
                  </a:cubicBezTo>
                  <a:cubicBezTo>
                    <a:pt x="189582" y="109777"/>
                    <a:pt x="180715" y="137381"/>
                    <a:pt x="167557" y="162982"/>
                  </a:cubicBezTo>
                  <a:cubicBezTo>
                    <a:pt x="144387" y="208034"/>
                    <a:pt x="108774" y="245006"/>
                    <a:pt x="70515" y="277544"/>
                  </a:cubicBezTo>
                  <a:cubicBezTo>
                    <a:pt x="48418" y="296280"/>
                    <a:pt x="25176" y="313729"/>
                    <a:pt x="2006" y="331035"/>
                  </a:cubicBezTo>
                  <a:cubicBezTo>
                    <a:pt x="4009" y="332108"/>
                    <a:pt x="5940" y="333180"/>
                    <a:pt x="7942" y="334253"/>
                  </a:cubicBezTo>
                  <a:cubicBezTo>
                    <a:pt x="9801" y="301501"/>
                    <a:pt x="11660" y="268748"/>
                    <a:pt x="13448" y="235996"/>
                  </a:cubicBezTo>
                  <a:cubicBezTo>
                    <a:pt x="14950" y="209036"/>
                    <a:pt x="16380" y="181933"/>
                    <a:pt x="21743" y="155473"/>
                  </a:cubicBezTo>
                  <a:cubicBezTo>
                    <a:pt x="26821" y="130372"/>
                    <a:pt x="35545" y="105415"/>
                    <a:pt x="51635" y="85177"/>
                  </a:cubicBezTo>
                  <a:cubicBezTo>
                    <a:pt x="69013" y="63294"/>
                    <a:pt x="93613" y="48849"/>
                    <a:pt x="119072" y="38050"/>
                  </a:cubicBezTo>
                  <a:cubicBezTo>
                    <a:pt x="150894" y="24463"/>
                    <a:pt x="184219" y="15667"/>
                    <a:pt x="217401" y="6228"/>
                  </a:cubicBezTo>
                  <a:cubicBezTo>
                    <a:pt x="218902" y="5727"/>
                    <a:pt x="218545" y="3010"/>
                    <a:pt x="216828" y="3224"/>
                  </a:cubicBezTo>
                  <a:lnTo>
                    <a:pt x="216828" y="32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2" name="任意多边形: 形状 711"/>
            <p:cNvSpPr/>
            <p:nvPr/>
          </p:nvSpPr>
          <p:spPr>
            <a:xfrm rot="5400000">
              <a:off x="10125167" y="4758501"/>
              <a:ext cx="305299" cy="659942"/>
            </a:xfrm>
            <a:custGeom>
              <a:avLst/>
              <a:gdLst>
                <a:gd name="connsiteX0" fmla="*/ 137560 w 160868"/>
                <a:gd name="connsiteY0" fmla="*/ 176 h 347736"/>
                <a:gd name="connsiteX1" fmla="*/ 77061 w 160868"/>
                <a:gd name="connsiteY1" fmla="*/ 48446 h 347736"/>
                <a:gd name="connsiteX2" fmla="*/ 28504 w 160868"/>
                <a:gd name="connsiteY2" fmla="*/ 106442 h 347736"/>
                <a:gd name="connsiteX3" fmla="*/ 2259 w 160868"/>
                <a:gd name="connsiteY3" fmla="*/ 172520 h 347736"/>
                <a:gd name="connsiteX4" fmla="*/ 6478 w 160868"/>
                <a:gd name="connsiteY4" fmla="*/ 250468 h 347736"/>
                <a:gd name="connsiteX5" fmla="*/ 28576 w 160868"/>
                <a:gd name="connsiteY5" fmla="*/ 345006 h 347736"/>
                <a:gd name="connsiteX6" fmla="*/ 35012 w 160868"/>
                <a:gd name="connsiteY6" fmla="*/ 346508 h 347736"/>
                <a:gd name="connsiteX7" fmla="*/ 116893 w 160868"/>
                <a:gd name="connsiteY7" fmla="*/ 221148 h 347736"/>
                <a:gd name="connsiteX8" fmla="*/ 150146 w 160868"/>
                <a:gd name="connsiteY8" fmla="*/ 154713 h 347736"/>
                <a:gd name="connsiteX9" fmla="*/ 160086 w 160868"/>
                <a:gd name="connsiteY9" fmla="*/ 83487 h 347736"/>
                <a:gd name="connsiteX10" fmla="*/ 144354 w 160868"/>
                <a:gd name="connsiteY10" fmla="*/ 2893 h 347736"/>
                <a:gd name="connsiteX11" fmla="*/ 136630 w 160868"/>
                <a:gd name="connsiteY11" fmla="*/ 4109 h 347736"/>
                <a:gd name="connsiteX12" fmla="*/ 150432 w 160868"/>
                <a:gd name="connsiteY12" fmla="*/ 74047 h 347736"/>
                <a:gd name="connsiteX13" fmla="*/ 145283 w 160868"/>
                <a:gd name="connsiteY13" fmla="*/ 143915 h 347736"/>
                <a:gd name="connsiteX14" fmla="*/ 113890 w 160868"/>
                <a:gd name="connsiteY14" fmla="*/ 209920 h 347736"/>
                <a:gd name="connsiteX15" fmla="*/ 76990 w 160868"/>
                <a:gd name="connsiteY15" fmla="*/ 272565 h 347736"/>
                <a:gd name="connsiteX16" fmla="*/ 29648 w 160868"/>
                <a:gd name="connsiteY16" fmla="*/ 341145 h 347736"/>
                <a:gd name="connsiteX17" fmla="*/ 36084 w 160868"/>
                <a:gd name="connsiteY17" fmla="*/ 342647 h 347736"/>
                <a:gd name="connsiteX18" fmla="*/ 16919 w 160868"/>
                <a:gd name="connsiteY18" fmla="*/ 261409 h 347736"/>
                <a:gd name="connsiteX19" fmla="*/ 8409 w 160868"/>
                <a:gd name="connsiteY19" fmla="*/ 183032 h 347736"/>
                <a:gd name="connsiteX20" fmla="*/ 76632 w 160868"/>
                <a:gd name="connsiteY20" fmla="*/ 58672 h 347736"/>
                <a:gd name="connsiteX21" fmla="*/ 139419 w 160868"/>
                <a:gd name="connsiteY21" fmla="*/ 1963 h 347736"/>
                <a:gd name="connsiteX22" fmla="*/ 137560 w 160868"/>
                <a:gd name="connsiteY22" fmla="*/ 176 h 347736"/>
                <a:gd name="connsiteX23" fmla="*/ 137560 w 160868"/>
                <a:gd name="connsiteY23" fmla="*/ 176 h 34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0868" h="347736">
                  <a:moveTo>
                    <a:pt x="137560" y="176"/>
                  </a:moveTo>
                  <a:cubicBezTo>
                    <a:pt x="115677" y="13548"/>
                    <a:pt x="95582" y="30854"/>
                    <a:pt x="77061" y="48446"/>
                  </a:cubicBezTo>
                  <a:cubicBezTo>
                    <a:pt x="58754" y="65824"/>
                    <a:pt x="41805" y="84917"/>
                    <a:pt x="28504" y="106442"/>
                  </a:cubicBezTo>
                  <a:cubicBezTo>
                    <a:pt x="15990" y="126680"/>
                    <a:pt x="6478" y="149064"/>
                    <a:pt x="2259" y="172520"/>
                  </a:cubicBezTo>
                  <a:cubicBezTo>
                    <a:pt x="-2461" y="198693"/>
                    <a:pt x="829" y="224723"/>
                    <a:pt x="6478" y="250468"/>
                  </a:cubicBezTo>
                  <a:cubicBezTo>
                    <a:pt x="13415" y="282076"/>
                    <a:pt x="21281" y="313470"/>
                    <a:pt x="28576" y="345006"/>
                  </a:cubicBezTo>
                  <a:cubicBezTo>
                    <a:pt x="29219" y="347652"/>
                    <a:pt x="33295" y="348797"/>
                    <a:pt x="35012" y="346508"/>
                  </a:cubicBezTo>
                  <a:cubicBezTo>
                    <a:pt x="65261" y="306747"/>
                    <a:pt x="92579" y="264841"/>
                    <a:pt x="116893" y="221148"/>
                  </a:cubicBezTo>
                  <a:cubicBezTo>
                    <a:pt x="128907" y="199623"/>
                    <a:pt x="140992" y="177668"/>
                    <a:pt x="150146" y="154713"/>
                  </a:cubicBezTo>
                  <a:cubicBezTo>
                    <a:pt x="159299" y="131615"/>
                    <a:pt x="162518" y="108230"/>
                    <a:pt x="160086" y="83487"/>
                  </a:cubicBezTo>
                  <a:cubicBezTo>
                    <a:pt x="157369" y="56313"/>
                    <a:pt x="150647" y="29352"/>
                    <a:pt x="144354" y="2893"/>
                  </a:cubicBezTo>
                  <a:cubicBezTo>
                    <a:pt x="143352" y="-1398"/>
                    <a:pt x="135915" y="-325"/>
                    <a:pt x="136630" y="4109"/>
                  </a:cubicBezTo>
                  <a:cubicBezTo>
                    <a:pt x="140134" y="27636"/>
                    <a:pt x="147143" y="50449"/>
                    <a:pt x="150432" y="74047"/>
                  </a:cubicBezTo>
                  <a:cubicBezTo>
                    <a:pt x="153793" y="97932"/>
                    <a:pt x="153078" y="120959"/>
                    <a:pt x="145283" y="143915"/>
                  </a:cubicBezTo>
                  <a:cubicBezTo>
                    <a:pt x="137488" y="166942"/>
                    <a:pt x="125474" y="188681"/>
                    <a:pt x="113890" y="209920"/>
                  </a:cubicBezTo>
                  <a:cubicBezTo>
                    <a:pt x="102305" y="231231"/>
                    <a:pt x="90004" y="252112"/>
                    <a:pt x="76990" y="272565"/>
                  </a:cubicBezTo>
                  <a:cubicBezTo>
                    <a:pt x="62115" y="296021"/>
                    <a:pt x="46239" y="318904"/>
                    <a:pt x="29648" y="341145"/>
                  </a:cubicBezTo>
                  <a:cubicBezTo>
                    <a:pt x="31794" y="341645"/>
                    <a:pt x="33939" y="342146"/>
                    <a:pt x="36084" y="342647"/>
                  </a:cubicBezTo>
                  <a:cubicBezTo>
                    <a:pt x="29648" y="315615"/>
                    <a:pt x="23284" y="288512"/>
                    <a:pt x="16919" y="261409"/>
                  </a:cubicBezTo>
                  <a:cubicBezTo>
                    <a:pt x="10912" y="235736"/>
                    <a:pt x="5334" y="209563"/>
                    <a:pt x="8409" y="183032"/>
                  </a:cubicBezTo>
                  <a:cubicBezTo>
                    <a:pt x="14059" y="134547"/>
                    <a:pt x="42950" y="92426"/>
                    <a:pt x="76632" y="58672"/>
                  </a:cubicBezTo>
                  <a:cubicBezTo>
                    <a:pt x="96584" y="38721"/>
                    <a:pt x="119539" y="21915"/>
                    <a:pt x="139419" y="1963"/>
                  </a:cubicBezTo>
                  <a:cubicBezTo>
                    <a:pt x="140134" y="1105"/>
                    <a:pt x="138776" y="-540"/>
                    <a:pt x="137560" y="176"/>
                  </a:cubicBezTo>
                  <a:lnTo>
                    <a:pt x="137560" y="17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3" name="任意多边形: 形状 712"/>
            <p:cNvSpPr/>
            <p:nvPr/>
          </p:nvSpPr>
          <p:spPr>
            <a:xfrm rot="5400000">
              <a:off x="10532465" y="4667837"/>
              <a:ext cx="546401" cy="300139"/>
            </a:xfrm>
            <a:custGeom>
              <a:avLst/>
              <a:gdLst>
                <a:gd name="connsiteX0" fmla="*/ 287009 w 287909"/>
                <a:gd name="connsiteY0" fmla="*/ 7883 h 158149"/>
                <a:gd name="connsiteX1" fmla="*/ 264411 w 287909"/>
                <a:gd name="connsiteY1" fmla="*/ 27549 h 158149"/>
                <a:gd name="connsiteX2" fmla="*/ 245961 w 287909"/>
                <a:gd name="connsiteY2" fmla="*/ 54223 h 158149"/>
                <a:gd name="connsiteX3" fmla="*/ 200193 w 287909"/>
                <a:gd name="connsiteY3" fmla="*/ 101850 h 158149"/>
                <a:gd name="connsiteX4" fmla="*/ 141053 w 287909"/>
                <a:gd name="connsiteY4" fmla="*/ 130097 h 158149"/>
                <a:gd name="connsiteX5" fmla="*/ 74475 w 287909"/>
                <a:gd name="connsiteY5" fmla="*/ 136104 h 158149"/>
                <a:gd name="connsiteX6" fmla="*/ 2176 w 287909"/>
                <a:gd name="connsiteY6" fmla="*/ 150478 h 158149"/>
                <a:gd name="connsiteX7" fmla="*/ 7897 w 287909"/>
                <a:gd name="connsiteY7" fmla="*/ 155984 h 158149"/>
                <a:gd name="connsiteX8" fmla="*/ 85059 w 287909"/>
                <a:gd name="connsiteY8" fmla="*/ 61159 h 158149"/>
                <a:gd name="connsiteX9" fmla="*/ 132185 w 287909"/>
                <a:gd name="connsiteY9" fmla="*/ 23973 h 158149"/>
                <a:gd name="connsiteX10" fmla="*/ 160147 w 287909"/>
                <a:gd name="connsiteY10" fmla="*/ 11244 h 158149"/>
                <a:gd name="connsiteX11" fmla="*/ 193828 w 287909"/>
                <a:gd name="connsiteY11" fmla="*/ 8455 h 158149"/>
                <a:gd name="connsiteX12" fmla="*/ 271562 w 287909"/>
                <a:gd name="connsiteY12" fmla="*/ 17037 h 158149"/>
                <a:gd name="connsiteX13" fmla="*/ 272420 w 287909"/>
                <a:gd name="connsiteY13" fmla="*/ 9242 h 158149"/>
                <a:gd name="connsiteX14" fmla="*/ 200479 w 287909"/>
                <a:gd name="connsiteY14" fmla="*/ 803 h 158149"/>
                <a:gd name="connsiteX15" fmla="*/ 165939 w 287909"/>
                <a:gd name="connsiteY15" fmla="*/ 1518 h 158149"/>
                <a:gd name="connsiteX16" fmla="*/ 137048 w 287909"/>
                <a:gd name="connsiteY16" fmla="*/ 11673 h 158149"/>
                <a:gd name="connsiteX17" fmla="*/ 85774 w 287909"/>
                <a:gd name="connsiteY17" fmla="*/ 49288 h 158149"/>
                <a:gd name="connsiteX18" fmla="*/ 42009 w 287909"/>
                <a:gd name="connsiteY18" fmla="*/ 94055 h 158149"/>
                <a:gd name="connsiteX19" fmla="*/ 532 w 287909"/>
                <a:gd name="connsiteY19" fmla="*/ 151980 h 158149"/>
                <a:gd name="connsiteX20" fmla="*/ 6253 w 287909"/>
                <a:gd name="connsiteY20" fmla="*/ 157486 h 158149"/>
                <a:gd name="connsiteX21" fmla="*/ 71543 w 287909"/>
                <a:gd name="connsiteY21" fmla="*/ 144185 h 158149"/>
                <a:gd name="connsiteX22" fmla="*/ 137692 w 287909"/>
                <a:gd name="connsiteY22" fmla="*/ 138821 h 158149"/>
                <a:gd name="connsiteX23" fmla="*/ 243029 w 287909"/>
                <a:gd name="connsiteY23" fmla="*/ 69312 h 158149"/>
                <a:gd name="connsiteX24" fmla="*/ 262480 w 287909"/>
                <a:gd name="connsiteY24" fmla="*/ 38276 h 158149"/>
                <a:gd name="connsiteX25" fmla="*/ 287366 w 287909"/>
                <a:gd name="connsiteY25" fmla="*/ 9385 h 158149"/>
                <a:gd name="connsiteX26" fmla="*/ 287009 w 287909"/>
                <a:gd name="connsiteY26" fmla="*/ 7883 h 158149"/>
                <a:gd name="connsiteX27" fmla="*/ 287009 w 287909"/>
                <a:gd name="connsiteY27" fmla="*/ 7883 h 15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87909" h="158149">
                  <a:moveTo>
                    <a:pt x="287009" y="7883"/>
                  </a:moveTo>
                  <a:cubicBezTo>
                    <a:pt x="277641" y="12102"/>
                    <a:pt x="270561" y="19468"/>
                    <a:pt x="264411" y="27549"/>
                  </a:cubicBezTo>
                  <a:cubicBezTo>
                    <a:pt x="257832" y="36130"/>
                    <a:pt x="251968" y="45212"/>
                    <a:pt x="245961" y="54223"/>
                  </a:cubicBezTo>
                  <a:cubicBezTo>
                    <a:pt x="233732" y="72744"/>
                    <a:pt x="218214" y="88906"/>
                    <a:pt x="200193" y="101850"/>
                  </a:cubicBezTo>
                  <a:cubicBezTo>
                    <a:pt x="182315" y="114650"/>
                    <a:pt x="162292" y="124305"/>
                    <a:pt x="141053" y="130097"/>
                  </a:cubicBezTo>
                  <a:cubicBezTo>
                    <a:pt x="119098" y="136104"/>
                    <a:pt x="97145" y="136605"/>
                    <a:pt x="74475" y="136104"/>
                  </a:cubicBezTo>
                  <a:cubicBezTo>
                    <a:pt x="49732" y="135532"/>
                    <a:pt x="23201" y="135603"/>
                    <a:pt x="2176" y="150478"/>
                  </a:cubicBezTo>
                  <a:cubicBezTo>
                    <a:pt x="4107" y="152337"/>
                    <a:pt x="6038" y="154125"/>
                    <a:pt x="7897" y="155984"/>
                  </a:cubicBezTo>
                  <a:cubicBezTo>
                    <a:pt x="28993" y="120943"/>
                    <a:pt x="55024" y="88906"/>
                    <a:pt x="85059" y="61159"/>
                  </a:cubicBezTo>
                  <a:cubicBezTo>
                    <a:pt x="99719" y="47644"/>
                    <a:pt x="115237" y="34485"/>
                    <a:pt x="132185" y="23973"/>
                  </a:cubicBezTo>
                  <a:cubicBezTo>
                    <a:pt x="140910" y="18610"/>
                    <a:pt x="150206" y="14033"/>
                    <a:pt x="160147" y="11244"/>
                  </a:cubicBezTo>
                  <a:cubicBezTo>
                    <a:pt x="171159" y="8169"/>
                    <a:pt x="182530" y="7811"/>
                    <a:pt x="193828" y="8455"/>
                  </a:cubicBezTo>
                  <a:cubicBezTo>
                    <a:pt x="219859" y="10028"/>
                    <a:pt x="245675" y="14534"/>
                    <a:pt x="271562" y="17037"/>
                  </a:cubicBezTo>
                  <a:cubicBezTo>
                    <a:pt x="275996" y="17466"/>
                    <a:pt x="276854" y="9814"/>
                    <a:pt x="272420" y="9242"/>
                  </a:cubicBezTo>
                  <a:cubicBezTo>
                    <a:pt x="248535" y="5952"/>
                    <a:pt x="224507" y="2949"/>
                    <a:pt x="200479" y="803"/>
                  </a:cubicBezTo>
                  <a:cubicBezTo>
                    <a:pt x="188966" y="-269"/>
                    <a:pt x="177381" y="-484"/>
                    <a:pt x="165939" y="1518"/>
                  </a:cubicBezTo>
                  <a:cubicBezTo>
                    <a:pt x="155856" y="3306"/>
                    <a:pt x="146202" y="7025"/>
                    <a:pt x="137048" y="11673"/>
                  </a:cubicBezTo>
                  <a:cubicBezTo>
                    <a:pt x="118240" y="21399"/>
                    <a:pt x="101507" y="35344"/>
                    <a:pt x="85774" y="49288"/>
                  </a:cubicBezTo>
                  <a:cubicBezTo>
                    <a:pt x="70184" y="63162"/>
                    <a:pt x="55524" y="78108"/>
                    <a:pt x="42009" y="94055"/>
                  </a:cubicBezTo>
                  <a:cubicBezTo>
                    <a:pt x="26633" y="112219"/>
                    <a:pt x="12760" y="131599"/>
                    <a:pt x="532" y="151980"/>
                  </a:cubicBezTo>
                  <a:cubicBezTo>
                    <a:pt x="-1542" y="155412"/>
                    <a:pt x="2891" y="159846"/>
                    <a:pt x="6253" y="157486"/>
                  </a:cubicBezTo>
                  <a:cubicBezTo>
                    <a:pt x="25346" y="143970"/>
                    <a:pt x="49088" y="143899"/>
                    <a:pt x="71543" y="144185"/>
                  </a:cubicBezTo>
                  <a:cubicBezTo>
                    <a:pt x="93926" y="144471"/>
                    <a:pt x="115809" y="144328"/>
                    <a:pt x="137692" y="138821"/>
                  </a:cubicBezTo>
                  <a:cubicBezTo>
                    <a:pt x="179169" y="128381"/>
                    <a:pt x="217356" y="103638"/>
                    <a:pt x="243029" y="69312"/>
                  </a:cubicBezTo>
                  <a:cubicBezTo>
                    <a:pt x="250395" y="59515"/>
                    <a:pt x="256330" y="48859"/>
                    <a:pt x="262480" y="38276"/>
                  </a:cubicBezTo>
                  <a:cubicBezTo>
                    <a:pt x="268988" y="27048"/>
                    <a:pt x="277069" y="17323"/>
                    <a:pt x="287366" y="9385"/>
                  </a:cubicBezTo>
                  <a:cubicBezTo>
                    <a:pt x="288296" y="8813"/>
                    <a:pt x="287938" y="7454"/>
                    <a:pt x="287009" y="7883"/>
                  </a:cubicBezTo>
                  <a:lnTo>
                    <a:pt x="287009" y="788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4" name="任意多边形: 形状 713"/>
            <p:cNvSpPr/>
            <p:nvPr/>
          </p:nvSpPr>
          <p:spPr>
            <a:xfrm rot="5400000">
              <a:off x="10620175" y="5097647"/>
              <a:ext cx="188765" cy="786297"/>
            </a:xfrm>
            <a:custGeom>
              <a:avLst/>
              <a:gdLst>
                <a:gd name="connsiteX0" fmla="*/ 99461 w 99464"/>
                <a:gd name="connsiteY0" fmla="*/ 413698 h 414315"/>
                <a:gd name="connsiteX1" fmla="*/ 89878 w 99464"/>
                <a:gd name="connsiteY1" fmla="*/ 329886 h 414315"/>
                <a:gd name="connsiteX2" fmla="*/ 73288 w 99464"/>
                <a:gd name="connsiteY2" fmla="*/ 247862 h 414315"/>
                <a:gd name="connsiteX3" fmla="*/ 46828 w 99464"/>
                <a:gd name="connsiteY3" fmla="*/ 168912 h 414315"/>
                <a:gd name="connsiteX4" fmla="*/ 14934 w 99464"/>
                <a:gd name="connsiteY4" fmla="*/ 91322 h 414315"/>
                <a:gd name="connsiteX5" fmla="*/ 7997 w 99464"/>
                <a:gd name="connsiteY5" fmla="*/ 47485 h 414315"/>
                <a:gd name="connsiteX6" fmla="*/ 10071 w 99464"/>
                <a:gd name="connsiteY6" fmla="*/ 25030 h 414315"/>
                <a:gd name="connsiteX7" fmla="*/ 16150 w 99464"/>
                <a:gd name="connsiteY7" fmla="*/ 3934 h 414315"/>
                <a:gd name="connsiteX8" fmla="*/ 10071 w 99464"/>
                <a:gd name="connsiteY8" fmla="*/ 1574 h 414315"/>
                <a:gd name="connsiteX9" fmla="*/ 274 w 99464"/>
                <a:gd name="connsiteY9" fmla="*/ 38546 h 414315"/>
                <a:gd name="connsiteX10" fmla="*/ 3134 w 99464"/>
                <a:gd name="connsiteY10" fmla="*/ 77163 h 414315"/>
                <a:gd name="connsiteX11" fmla="*/ 32311 w 99464"/>
                <a:gd name="connsiteY11" fmla="*/ 155969 h 414315"/>
                <a:gd name="connsiteX12" fmla="*/ 62060 w 99464"/>
                <a:gd name="connsiteY12" fmla="*/ 235848 h 414315"/>
                <a:gd name="connsiteX13" fmla="*/ 81225 w 99464"/>
                <a:gd name="connsiteY13" fmla="*/ 318802 h 414315"/>
                <a:gd name="connsiteX14" fmla="*/ 98317 w 99464"/>
                <a:gd name="connsiteY14" fmla="*/ 413984 h 414315"/>
                <a:gd name="connsiteX15" fmla="*/ 99461 w 99464"/>
                <a:gd name="connsiteY15" fmla="*/ 413698 h 414315"/>
                <a:gd name="connsiteX16" fmla="*/ 99461 w 99464"/>
                <a:gd name="connsiteY16" fmla="*/ 413698 h 41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464" h="414315">
                  <a:moveTo>
                    <a:pt x="99461" y="413698"/>
                  </a:moveTo>
                  <a:cubicBezTo>
                    <a:pt x="96386" y="385737"/>
                    <a:pt x="94312" y="357704"/>
                    <a:pt x="89878" y="329886"/>
                  </a:cubicBezTo>
                  <a:cubicBezTo>
                    <a:pt x="85516" y="302354"/>
                    <a:pt x="80224" y="274893"/>
                    <a:pt x="73288" y="247862"/>
                  </a:cubicBezTo>
                  <a:cubicBezTo>
                    <a:pt x="66422" y="220902"/>
                    <a:pt x="57841" y="194442"/>
                    <a:pt x="46828" y="168912"/>
                  </a:cubicBezTo>
                  <a:cubicBezTo>
                    <a:pt x="35815" y="143240"/>
                    <a:pt x="22872" y="118211"/>
                    <a:pt x="14934" y="91322"/>
                  </a:cubicBezTo>
                  <a:cubicBezTo>
                    <a:pt x="10715" y="77091"/>
                    <a:pt x="8069" y="62360"/>
                    <a:pt x="7997" y="47485"/>
                  </a:cubicBezTo>
                  <a:cubicBezTo>
                    <a:pt x="7926" y="39976"/>
                    <a:pt x="8569" y="32468"/>
                    <a:pt x="10071" y="25030"/>
                  </a:cubicBezTo>
                  <a:cubicBezTo>
                    <a:pt x="11501" y="17808"/>
                    <a:pt x="14290" y="11014"/>
                    <a:pt x="16150" y="3934"/>
                  </a:cubicBezTo>
                  <a:cubicBezTo>
                    <a:pt x="17150" y="144"/>
                    <a:pt x="12073" y="-1429"/>
                    <a:pt x="10071" y="1574"/>
                  </a:cubicBezTo>
                  <a:cubicBezTo>
                    <a:pt x="3063" y="11944"/>
                    <a:pt x="1060" y="26318"/>
                    <a:pt x="274" y="38546"/>
                  </a:cubicBezTo>
                  <a:cubicBezTo>
                    <a:pt x="-584" y="51490"/>
                    <a:pt x="631" y="64505"/>
                    <a:pt x="3134" y="77163"/>
                  </a:cubicBezTo>
                  <a:cubicBezTo>
                    <a:pt x="8641" y="104766"/>
                    <a:pt x="20798" y="130439"/>
                    <a:pt x="32311" y="155969"/>
                  </a:cubicBezTo>
                  <a:cubicBezTo>
                    <a:pt x="44039" y="181928"/>
                    <a:pt x="54051" y="208459"/>
                    <a:pt x="62060" y="235848"/>
                  </a:cubicBezTo>
                  <a:cubicBezTo>
                    <a:pt x="69998" y="263094"/>
                    <a:pt x="76005" y="290912"/>
                    <a:pt x="81225" y="318802"/>
                  </a:cubicBezTo>
                  <a:cubicBezTo>
                    <a:pt x="87161" y="350481"/>
                    <a:pt x="93168" y="382161"/>
                    <a:pt x="98317" y="413984"/>
                  </a:cubicBezTo>
                  <a:cubicBezTo>
                    <a:pt x="98388" y="414556"/>
                    <a:pt x="99532" y="414342"/>
                    <a:pt x="99461" y="413698"/>
                  </a:cubicBezTo>
                  <a:lnTo>
                    <a:pt x="99461" y="41369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5" name="任意多边形: 形状 714"/>
            <p:cNvSpPr/>
            <p:nvPr/>
          </p:nvSpPr>
          <p:spPr>
            <a:xfrm rot="5400000">
              <a:off x="10283618" y="5256690"/>
              <a:ext cx="279629" cy="629751"/>
            </a:xfrm>
            <a:custGeom>
              <a:avLst/>
              <a:gdLst>
                <a:gd name="connsiteX0" fmla="*/ 31712 w 147342"/>
                <a:gd name="connsiteY0" fmla="*/ 3016 h 331828"/>
                <a:gd name="connsiteX1" fmla="*/ 28208 w 147342"/>
                <a:gd name="connsiteY1" fmla="*/ 35697 h 331828"/>
                <a:gd name="connsiteX2" fmla="*/ 14621 w 147342"/>
                <a:gd name="connsiteY2" fmla="*/ 68021 h 331828"/>
                <a:gd name="connsiteX3" fmla="*/ 32 w 147342"/>
                <a:gd name="connsiteY3" fmla="*/ 133597 h 331828"/>
                <a:gd name="connsiteX4" fmla="*/ 38077 w 147342"/>
                <a:gd name="connsiteY4" fmla="*/ 264178 h 331828"/>
                <a:gd name="connsiteX5" fmla="*/ 81771 w 147342"/>
                <a:gd name="connsiteY5" fmla="*/ 330184 h 331828"/>
                <a:gd name="connsiteX6" fmla="*/ 87992 w 147342"/>
                <a:gd name="connsiteY6" fmla="*/ 330041 h 331828"/>
                <a:gd name="connsiteX7" fmla="*/ 147061 w 147342"/>
                <a:gd name="connsiteY7" fmla="*/ 189305 h 331828"/>
                <a:gd name="connsiteX8" fmla="*/ 98290 w 147342"/>
                <a:gd name="connsiteY8" fmla="*/ 53718 h 331828"/>
                <a:gd name="connsiteX9" fmla="*/ 71258 w 147342"/>
                <a:gd name="connsiteY9" fmla="*/ 21538 h 331828"/>
                <a:gd name="connsiteX10" fmla="*/ 38863 w 147342"/>
                <a:gd name="connsiteY10" fmla="*/ 84 h 331828"/>
                <a:gd name="connsiteX11" fmla="*/ 36790 w 147342"/>
                <a:gd name="connsiteY11" fmla="*/ 8308 h 331828"/>
                <a:gd name="connsiteX12" fmla="*/ 64894 w 147342"/>
                <a:gd name="connsiteY12" fmla="*/ 27116 h 331828"/>
                <a:gd name="connsiteX13" fmla="*/ 88349 w 147342"/>
                <a:gd name="connsiteY13" fmla="*/ 54577 h 331828"/>
                <a:gd name="connsiteX14" fmla="*/ 124892 w 147342"/>
                <a:gd name="connsiteY14" fmla="*/ 114504 h 331828"/>
                <a:gd name="connsiteX15" fmla="*/ 139838 w 147342"/>
                <a:gd name="connsiteY15" fmla="*/ 182654 h 331828"/>
                <a:gd name="connsiteX16" fmla="*/ 123176 w 147342"/>
                <a:gd name="connsiteY16" fmla="*/ 253308 h 331828"/>
                <a:gd name="connsiteX17" fmla="*/ 81771 w 147342"/>
                <a:gd name="connsiteY17" fmla="*/ 326608 h 331828"/>
                <a:gd name="connsiteX18" fmla="*/ 87992 w 147342"/>
                <a:gd name="connsiteY18" fmla="*/ 326465 h 331828"/>
                <a:gd name="connsiteX19" fmla="*/ 19126 w 147342"/>
                <a:gd name="connsiteY19" fmla="*/ 205681 h 331828"/>
                <a:gd name="connsiteX20" fmla="*/ 7255 w 147342"/>
                <a:gd name="connsiteY20" fmla="*/ 137459 h 331828"/>
                <a:gd name="connsiteX21" fmla="*/ 21629 w 147342"/>
                <a:gd name="connsiteY21" fmla="*/ 70166 h 331828"/>
                <a:gd name="connsiteX22" fmla="*/ 34072 w 147342"/>
                <a:gd name="connsiteY22" fmla="*/ 2516 h 331828"/>
                <a:gd name="connsiteX23" fmla="*/ 31712 w 147342"/>
                <a:gd name="connsiteY23" fmla="*/ 3016 h 331828"/>
                <a:gd name="connsiteX24" fmla="*/ 31712 w 147342"/>
                <a:gd name="connsiteY24" fmla="*/ 3016 h 33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7342" h="331828">
                  <a:moveTo>
                    <a:pt x="31712" y="3016"/>
                  </a:moveTo>
                  <a:cubicBezTo>
                    <a:pt x="32785" y="14244"/>
                    <a:pt x="31641" y="24971"/>
                    <a:pt x="28208" y="35697"/>
                  </a:cubicBezTo>
                  <a:cubicBezTo>
                    <a:pt x="24704" y="46853"/>
                    <a:pt x="19341" y="57294"/>
                    <a:pt x="14621" y="68021"/>
                  </a:cubicBezTo>
                  <a:cubicBezTo>
                    <a:pt x="5467" y="88902"/>
                    <a:pt x="461" y="110785"/>
                    <a:pt x="32" y="133597"/>
                  </a:cubicBezTo>
                  <a:cubicBezTo>
                    <a:pt x="-826" y="179937"/>
                    <a:pt x="15479" y="224418"/>
                    <a:pt x="38077" y="264178"/>
                  </a:cubicBezTo>
                  <a:cubicBezTo>
                    <a:pt x="51092" y="287133"/>
                    <a:pt x="66253" y="308802"/>
                    <a:pt x="81771" y="330184"/>
                  </a:cubicBezTo>
                  <a:cubicBezTo>
                    <a:pt x="83416" y="332401"/>
                    <a:pt x="86419" y="332401"/>
                    <a:pt x="87992" y="330041"/>
                  </a:cubicBezTo>
                  <a:cubicBezTo>
                    <a:pt x="115381" y="287133"/>
                    <a:pt x="143771" y="241437"/>
                    <a:pt x="147061" y="189305"/>
                  </a:cubicBezTo>
                  <a:cubicBezTo>
                    <a:pt x="150136" y="139533"/>
                    <a:pt x="127610" y="92549"/>
                    <a:pt x="98290" y="53718"/>
                  </a:cubicBezTo>
                  <a:cubicBezTo>
                    <a:pt x="89851" y="42562"/>
                    <a:pt x="80769" y="31764"/>
                    <a:pt x="71258" y="21538"/>
                  </a:cubicBezTo>
                  <a:cubicBezTo>
                    <a:pt x="62391" y="11955"/>
                    <a:pt x="52236" y="2516"/>
                    <a:pt x="38863" y="84"/>
                  </a:cubicBezTo>
                  <a:cubicBezTo>
                    <a:pt x="33500" y="-917"/>
                    <a:pt x="31426" y="7307"/>
                    <a:pt x="36790" y="8308"/>
                  </a:cubicBezTo>
                  <a:cubicBezTo>
                    <a:pt x="48446" y="10454"/>
                    <a:pt x="57099" y="18749"/>
                    <a:pt x="64894" y="27116"/>
                  </a:cubicBezTo>
                  <a:cubicBezTo>
                    <a:pt x="73118" y="35912"/>
                    <a:pt x="80984" y="45065"/>
                    <a:pt x="88349" y="54577"/>
                  </a:cubicBezTo>
                  <a:cubicBezTo>
                    <a:pt x="102723" y="73027"/>
                    <a:pt x="115524" y="92978"/>
                    <a:pt x="124892" y="114504"/>
                  </a:cubicBezTo>
                  <a:cubicBezTo>
                    <a:pt x="134261" y="136029"/>
                    <a:pt x="139981" y="159127"/>
                    <a:pt x="139838" y="182654"/>
                  </a:cubicBezTo>
                  <a:cubicBezTo>
                    <a:pt x="139695" y="207112"/>
                    <a:pt x="132973" y="230997"/>
                    <a:pt x="123176" y="253308"/>
                  </a:cubicBezTo>
                  <a:cubicBezTo>
                    <a:pt x="111877" y="279053"/>
                    <a:pt x="96859" y="302938"/>
                    <a:pt x="81771" y="326608"/>
                  </a:cubicBezTo>
                  <a:cubicBezTo>
                    <a:pt x="83845" y="326537"/>
                    <a:pt x="85918" y="326537"/>
                    <a:pt x="87992" y="326465"/>
                  </a:cubicBezTo>
                  <a:cubicBezTo>
                    <a:pt x="60746" y="288993"/>
                    <a:pt x="34144" y="249876"/>
                    <a:pt x="19126" y="205681"/>
                  </a:cubicBezTo>
                  <a:cubicBezTo>
                    <a:pt x="11689" y="183727"/>
                    <a:pt x="7255" y="160629"/>
                    <a:pt x="7255" y="137459"/>
                  </a:cubicBezTo>
                  <a:cubicBezTo>
                    <a:pt x="7184" y="114003"/>
                    <a:pt x="12118" y="91548"/>
                    <a:pt x="21629" y="70166"/>
                  </a:cubicBezTo>
                  <a:cubicBezTo>
                    <a:pt x="30568" y="50071"/>
                    <a:pt x="45013" y="24398"/>
                    <a:pt x="34072" y="2516"/>
                  </a:cubicBezTo>
                  <a:cubicBezTo>
                    <a:pt x="33428" y="1300"/>
                    <a:pt x="31569" y="1872"/>
                    <a:pt x="31712" y="3016"/>
                  </a:cubicBezTo>
                  <a:lnTo>
                    <a:pt x="31712" y="301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6" name="任意多边形: 形状 715"/>
            <p:cNvSpPr/>
            <p:nvPr/>
          </p:nvSpPr>
          <p:spPr>
            <a:xfrm rot="5400000">
              <a:off x="11079903" y="4970710"/>
              <a:ext cx="310712" cy="375090"/>
            </a:xfrm>
            <a:custGeom>
              <a:avLst/>
              <a:gdLst>
                <a:gd name="connsiteX0" fmla="*/ 168 w 163720"/>
                <a:gd name="connsiteY0" fmla="*/ 982 h 197642"/>
                <a:gd name="connsiteX1" fmla="*/ 24768 w 163720"/>
                <a:gd name="connsiteY1" fmla="*/ 47035 h 197642"/>
                <a:gd name="connsiteX2" fmla="*/ 42217 w 163720"/>
                <a:gd name="connsiteY2" fmla="*/ 97523 h 197642"/>
                <a:gd name="connsiteX3" fmla="*/ 107508 w 163720"/>
                <a:gd name="connsiteY3" fmla="*/ 178832 h 197642"/>
                <a:gd name="connsiteX4" fmla="*/ 132323 w 163720"/>
                <a:gd name="connsiteY4" fmla="*/ 191347 h 197642"/>
                <a:gd name="connsiteX5" fmla="*/ 160713 w 163720"/>
                <a:gd name="connsiteY5" fmla="*/ 197425 h 197642"/>
                <a:gd name="connsiteX6" fmla="*/ 161428 w 163720"/>
                <a:gd name="connsiteY6" fmla="*/ 191132 h 197642"/>
                <a:gd name="connsiteX7" fmla="*/ 149056 w 163720"/>
                <a:gd name="connsiteY7" fmla="*/ 188486 h 197642"/>
                <a:gd name="connsiteX8" fmla="*/ 136828 w 163720"/>
                <a:gd name="connsiteY8" fmla="*/ 185054 h 197642"/>
                <a:gd name="connsiteX9" fmla="*/ 114087 w 163720"/>
                <a:gd name="connsiteY9" fmla="*/ 174327 h 197642"/>
                <a:gd name="connsiteX10" fmla="*/ 75828 w 163720"/>
                <a:gd name="connsiteY10" fmla="*/ 140788 h 197642"/>
                <a:gd name="connsiteX11" fmla="*/ 28416 w 163720"/>
                <a:gd name="connsiteY11" fmla="*/ 45176 h 197642"/>
                <a:gd name="connsiteX12" fmla="*/ 1026 w 163720"/>
                <a:gd name="connsiteY12" fmla="*/ 124 h 197642"/>
                <a:gd name="connsiteX13" fmla="*/ 168 w 163720"/>
                <a:gd name="connsiteY13" fmla="*/ 982 h 197642"/>
                <a:gd name="connsiteX14" fmla="*/ 168 w 163720"/>
                <a:gd name="connsiteY14" fmla="*/ 982 h 19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3720" h="197642">
                  <a:moveTo>
                    <a:pt x="168" y="982"/>
                  </a:moveTo>
                  <a:cubicBezTo>
                    <a:pt x="12826" y="13425"/>
                    <a:pt x="19620" y="30373"/>
                    <a:pt x="24768" y="47035"/>
                  </a:cubicBezTo>
                  <a:cubicBezTo>
                    <a:pt x="30060" y="64127"/>
                    <a:pt x="34923" y="81147"/>
                    <a:pt x="42217" y="97523"/>
                  </a:cubicBezTo>
                  <a:cubicBezTo>
                    <a:pt x="56591" y="129775"/>
                    <a:pt x="77473" y="159452"/>
                    <a:pt x="107508" y="178832"/>
                  </a:cubicBezTo>
                  <a:cubicBezTo>
                    <a:pt x="115303" y="183909"/>
                    <a:pt x="123598" y="188057"/>
                    <a:pt x="132323" y="191347"/>
                  </a:cubicBezTo>
                  <a:cubicBezTo>
                    <a:pt x="140689" y="194493"/>
                    <a:pt x="151631" y="198641"/>
                    <a:pt x="160713" y="197425"/>
                  </a:cubicBezTo>
                  <a:cubicBezTo>
                    <a:pt x="164288" y="196925"/>
                    <a:pt x="164861" y="192419"/>
                    <a:pt x="161428" y="191132"/>
                  </a:cubicBezTo>
                  <a:cubicBezTo>
                    <a:pt x="157423" y="189702"/>
                    <a:pt x="153132" y="189416"/>
                    <a:pt x="149056" y="188486"/>
                  </a:cubicBezTo>
                  <a:cubicBezTo>
                    <a:pt x="144909" y="187556"/>
                    <a:pt x="140833" y="186412"/>
                    <a:pt x="136828" y="185054"/>
                  </a:cubicBezTo>
                  <a:cubicBezTo>
                    <a:pt x="128890" y="182336"/>
                    <a:pt x="121238" y="178617"/>
                    <a:pt x="114087" y="174327"/>
                  </a:cubicBezTo>
                  <a:cubicBezTo>
                    <a:pt x="99427" y="165531"/>
                    <a:pt x="86626" y="154017"/>
                    <a:pt x="75828" y="140788"/>
                  </a:cubicBezTo>
                  <a:cubicBezTo>
                    <a:pt x="52873" y="112540"/>
                    <a:pt x="40930" y="78787"/>
                    <a:pt x="28416" y="45176"/>
                  </a:cubicBezTo>
                  <a:cubicBezTo>
                    <a:pt x="22122" y="28442"/>
                    <a:pt x="14829" y="12066"/>
                    <a:pt x="1026" y="124"/>
                  </a:cubicBezTo>
                  <a:cubicBezTo>
                    <a:pt x="383" y="-305"/>
                    <a:pt x="-332" y="481"/>
                    <a:pt x="168" y="982"/>
                  </a:cubicBezTo>
                  <a:lnTo>
                    <a:pt x="168" y="98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7" name="任意多边形: 形状 716"/>
            <p:cNvSpPr/>
            <p:nvPr/>
          </p:nvSpPr>
          <p:spPr>
            <a:xfrm rot="5400000">
              <a:off x="11228152" y="4762754"/>
              <a:ext cx="324871" cy="533681"/>
            </a:xfrm>
            <a:custGeom>
              <a:avLst/>
              <a:gdLst>
                <a:gd name="connsiteX0" fmla="*/ 156219 w 171181"/>
                <a:gd name="connsiteY0" fmla="*/ 278933 h 281207"/>
                <a:gd name="connsiteX1" fmla="*/ 126900 w 171181"/>
                <a:gd name="connsiteY1" fmla="*/ 266204 h 281207"/>
                <a:gd name="connsiteX2" fmla="*/ 97294 w 171181"/>
                <a:gd name="connsiteY2" fmla="*/ 253547 h 281207"/>
                <a:gd name="connsiteX3" fmla="*/ 48594 w 171181"/>
                <a:gd name="connsiteY3" fmla="*/ 217934 h 281207"/>
                <a:gd name="connsiteX4" fmla="*/ 17272 w 171181"/>
                <a:gd name="connsiteY4" fmla="*/ 86209 h 281207"/>
                <a:gd name="connsiteX5" fmla="*/ 8261 w 171181"/>
                <a:gd name="connsiteY5" fmla="*/ 2969 h 281207"/>
                <a:gd name="connsiteX6" fmla="*/ 2183 w 171181"/>
                <a:gd name="connsiteY6" fmla="*/ 7903 h 281207"/>
                <a:gd name="connsiteX7" fmla="*/ 62825 w 171181"/>
                <a:gd name="connsiteY7" fmla="*/ 42801 h 281207"/>
                <a:gd name="connsiteX8" fmla="*/ 114742 w 171181"/>
                <a:gd name="connsiteY8" fmla="*/ 79272 h 281207"/>
                <a:gd name="connsiteX9" fmla="*/ 146136 w 171181"/>
                <a:gd name="connsiteY9" fmla="*/ 133550 h 281207"/>
                <a:gd name="connsiteX10" fmla="*/ 162727 w 171181"/>
                <a:gd name="connsiteY10" fmla="*/ 197410 h 281207"/>
                <a:gd name="connsiteX11" fmla="*/ 157793 w 171181"/>
                <a:gd name="connsiteY11" fmla="*/ 235669 h 281207"/>
                <a:gd name="connsiteX12" fmla="*/ 150355 w 171181"/>
                <a:gd name="connsiteY12" fmla="*/ 276001 h 281207"/>
                <a:gd name="connsiteX13" fmla="*/ 158579 w 171181"/>
                <a:gd name="connsiteY13" fmla="*/ 278075 h 281207"/>
                <a:gd name="connsiteX14" fmla="*/ 165373 w 171181"/>
                <a:gd name="connsiteY14" fmla="*/ 241247 h 281207"/>
                <a:gd name="connsiteX15" fmla="*/ 170879 w 171181"/>
                <a:gd name="connsiteY15" fmla="*/ 205848 h 281207"/>
                <a:gd name="connsiteX16" fmla="*/ 157506 w 171181"/>
                <a:gd name="connsiteY16" fmla="*/ 138770 h 281207"/>
                <a:gd name="connsiteX17" fmla="*/ 127114 w 171181"/>
                <a:gd name="connsiteY17" fmla="*/ 81060 h 281207"/>
                <a:gd name="connsiteX18" fmla="*/ 77199 w 171181"/>
                <a:gd name="connsiteY18" fmla="*/ 41299 h 281207"/>
                <a:gd name="connsiteX19" fmla="*/ 6259 w 171181"/>
                <a:gd name="connsiteY19" fmla="*/ 537 h 281207"/>
                <a:gd name="connsiteX20" fmla="*/ 180 w 171181"/>
                <a:gd name="connsiteY20" fmla="*/ 5472 h 281207"/>
                <a:gd name="connsiteX21" fmla="*/ 13482 w 171181"/>
                <a:gd name="connsiteY21" fmla="*/ 155790 h 281207"/>
                <a:gd name="connsiteX22" fmla="*/ 39226 w 171181"/>
                <a:gd name="connsiteY22" fmla="*/ 218720 h 281207"/>
                <a:gd name="connsiteX23" fmla="*/ 87640 w 171181"/>
                <a:gd name="connsiteY23" fmla="*/ 257051 h 281207"/>
                <a:gd name="connsiteX24" fmla="*/ 120106 w 171181"/>
                <a:gd name="connsiteY24" fmla="*/ 270924 h 281207"/>
                <a:gd name="connsiteX25" fmla="*/ 137269 w 171181"/>
                <a:gd name="connsiteY25" fmla="*/ 276073 h 281207"/>
                <a:gd name="connsiteX26" fmla="*/ 156005 w 171181"/>
                <a:gd name="connsiteY26" fmla="*/ 280149 h 281207"/>
                <a:gd name="connsiteX27" fmla="*/ 156219 w 171181"/>
                <a:gd name="connsiteY27" fmla="*/ 278933 h 281207"/>
                <a:gd name="connsiteX28" fmla="*/ 156219 w 171181"/>
                <a:gd name="connsiteY28" fmla="*/ 278933 h 281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1181" h="281207">
                  <a:moveTo>
                    <a:pt x="156219" y="278933"/>
                  </a:moveTo>
                  <a:cubicBezTo>
                    <a:pt x="146208" y="275286"/>
                    <a:pt x="136840" y="269994"/>
                    <a:pt x="126900" y="266204"/>
                  </a:cubicBezTo>
                  <a:cubicBezTo>
                    <a:pt x="116888" y="262414"/>
                    <a:pt x="106947" y="258266"/>
                    <a:pt x="97294" y="253547"/>
                  </a:cubicBezTo>
                  <a:cubicBezTo>
                    <a:pt x="79130" y="244679"/>
                    <a:pt x="61895" y="233309"/>
                    <a:pt x="48594" y="217934"/>
                  </a:cubicBezTo>
                  <a:cubicBezTo>
                    <a:pt x="17343" y="181820"/>
                    <a:pt x="17629" y="131261"/>
                    <a:pt x="17272" y="86209"/>
                  </a:cubicBezTo>
                  <a:cubicBezTo>
                    <a:pt x="17057" y="58247"/>
                    <a:pt x="16270" y="30000"/>
                    <a:pt x="8261" y="2969"/>
                  </a:cubicBezTo>
                  <a:cubicBezTo>
                    <a:pt x="6259" y="4613"/>
                    <a:pt x="4185" y="6258"/>
                    <a:pt x="2183" y="7903"/>
                  </a:cubicBezTo>
                  <a:cubicBezTo>
                    <a:pt x="22349" y="19559"/>
                    <a:pt x="42587" y="31144"/>
                    <a:pt x="62825" y="42801"/>
                  </a:cubicBezTo>
                  <a:cubicBezTo>
                    <a:pt x="81132" y="53313"/>
                    <a:pt x="100368" y="63396"/>
                    <a:pt x="114742" y="79272"/>
                  </a:cubicBezTo>
                  <a:cubicBezTo>
                    <a:pt x="128831" y="94790"/>
                    <a:pt x="137841" y="114527"/>
                    <a:pt x="146136" y="133550"/>
                  </a:cubicBezTo>
                  <a:cubicBezTo>
                    <a:pt x="154932" y="153716"/>
                    <a:pt x="162727" y="175098"/>
                    <a:pt x="162727" y="197410"/>
                  </a:cubicBezTo>
                  <a:cubicBezTo>
                    <a:pt x="162727" y="210282"/>
                    <a:pt x="160152" y="223011"/>
                    <a:pt x="157793" y="235669"/>
                  </a:cubicBezTo>
                  <a:cubicBezTo>
                    <a:pt x="155290" y="249113"/>
                    <a:pt x="152787" y="262557"/>
                    <a:pt x="150355" y="276001"/>
                  </a:cubicBezTo>
                  <a:cubicBezTo>
                    <a:pt x="149354" y="281365"/>
                    <a:pt x="157578" y="283439"/>
                    <a:pt x="158579" y="278075"/>
                  </a:cubicBezTo>
                  <a:cubicBezTo>
                    <a:pt x="160868" y="265775"/>
                    <a:pt x="163156" y="253547"/>
                    <a:pt x="165373" y="241247"/>
                  </a:cubicBezTo>
                  <a:cubicBezTo>
                    <a:pt x="167518" y="229519"/>
                    <a:pt x="169950" y="217791"/>
                    <a:pt x="170879" y="205848"/>
                  </a:cubicBezTo>
                  <a:cubicBezTo>
                    <a:pt x="172667" y="182607"/>
                    <a:pt x="166303" y="160009"/>
                    <a:pt x="157506" y="138770"/>
                  </a:cubicBezTo>
                  <a:cubicBezTo>
                    <a:pt x="149283" y="118818"/>
                    <a:pt x="140272" y="98223"/>
                    <a:pt x="127114" y="81060"/>
                  </a:cubicBezTo>
                  <a:cubicBezTo>
                    <a:pt x="113813" y="63682"/>
                    <a:pt x="95935" y="52097"/>
                    <a:pt x="77199" y="41299"/>
                  </a:cubicBezTo>
                  <a:cubicBezTo>
                    <a:pt x="53600" y="27640"/>
                    <a:pt x="29929" y="14124"/>
                    <a:pt x="6259" y="537"/>
                  </a:cubicBezTo>
                  <a:cubicBezTo>
                    <a:pt x="3041" y="-1322"/>
                    <a:pt x="-892" y="1967"/>
                    <a:pt x="180" y="5472"/>
                  </a:cubicBezTo>
                  <a:cubicBezTo>
                    <a:pt x="14769" y="54314"/>
                    <a:pt x="4972" y="106089"/>
                    <a:pt x="13482" y="155790"/>
                  </a:cubicBezTo>
                  <a:cubicBezTo>
                    <a:pt x="17343" y="178316"/>
                    <a:pt x="24995" y="200556"/>
                    <a:pt x="39226" y="218720"/>
                  </a:cubicBezTo>
                  <a:cubicBezTo>
                    <a:pt x="52169" y="235168"/>
                    <a:pt x="69118" y="247540"/>
                    <a:pt x="87640" y="257051"/>
                  </a:cubicBezTo>
                  <a:cubicBezTo>
                    <a:pt x="98080" y="262414"/>
                    <a:pt x="109022" y="266919"/>
                    <a:pt x="120106" y="270924"/>
                  </a:cubicBezTo>
                  <a:cubicBezTo>
                    <a:pt x="125755" y="272998"/>
                    <a:pt x="131405" y="274571"/>
                    <a:pt x="137269" y="276073"/>
                  </a:cubicBezTo>
                  <a:cubicBezTo>
                    <a:pt x="143490" y="277646"/>
                    <a:pt x="149784" y="278433"/>
                    <a:pt x="156005" y="280149"/>
                  </a:cubicBezTo>
                  <a:cubicBezTo>
                    <a:pt x="156720" y="280364"/>
                    <a:pt x="156935" y="279219"/>
                    <a:pt x="156219" y="278933"/>
                  </a:cubicBezTo>
                  <a:lnTo>
                    <a:pt x="156219" y="27893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8" name="任意多边形: 形状 717"/>
            <p:cNvSpPr/>
            <p:nvPr/>
          </p:nvSpPr>
          <p:spPr>
            <a:xfrm rot="5400000">
              <a:off x="2935606" y="1015405"/>
              <a:ext cx="726630" cy="298875"/>
            </a:xfrm>
            <a:custGeom>
              <a:avLst/>
              <a:gdLst>
                <a:gd name="connsiteX0" fmla="*/ 10941 w 382875"/>
                <a:gd name="connsiteY0" fmla="*/ 141352 h 157483"/>
                <a:gd name="connsiteX1" fmla="*/ 212176 w 382875"/>
                <a:gd name="connsiteY1" fmla="*/ 141781 h 157483"/>
                <a:gd name="connsiteX2" fmla="*/ 382875 w 382875"/>
                <a:gd name="connsiteY2" fmla="*/ 51032 h 157483"/>
                <a:gd name="connsiteX3" fmla="*/ 133584 w 382875"/>
                <a:gd name="connsiteY3" fmla="*/ 5264 h 157483"/>
                <a:gd name="connsiteX4" fmla="*/ 0 w 382875"/>
                <a:gd name="connsiteY4" fmla="*/ 136775 h 157483"/>
                <a:gd name="connsiteX5" fmla="*/ 10941 w 382875"/>
                <a:gd name="connsiteY5" fmla="*/ 141352 h 15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2875" h="157483">
                  <a:moveTo>
                    <a:pt x="10941" y="141352"/>
                  </a:moveTo>
                  <a:cubicBezTo>
                    <a:pt x="90177" y="149218"/>
                    <a:pt x="140664" y="173103"/>
                    <a:pt x="212176" y="141781"/>
                  </a:cubicBezTo>
                  <a:cubicBezTo>
                    <a:pt x="283760" y="110459"/>
                    <a:pt x="382875" y="51032"/>
                    <a:pt x="382875" y="51032"/>
                  </a:cubicBezTo>
                  <a:cubicBezTo>
                    <a:pt x="382875" y="51032"/>
                    <a:pt x="207456" y="-19479"/>
                    <a:pt x="133584" y="5264"/>
                  </a:cubicBezTo>
                  <a:cubicBezTo>
                    <a:pt x="59713" y="30008"/>
                    <a:pt x="0" y="136775"/>
                    <a:pt x="0" y="136775"/>
                  </a:cubicBezTo>
                  <a:lnTo>
                    <a:pt x="10941" y="141352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9" name="任意多边形: 形状 718"/>
            <p:cNvSpPr/>
            <p:nvPr/>
          </p:nvSpPr>
          <p:spPr>
            <a:xfrm rot="5400000">
              <a:off x="2612792" y="804868"/>
              <a:ext cx="675062" cy="249008"/>
            </a:xfrm>
            <a:custGeom>
              <a:avLst/>
              <a:gdLst>
                <a:gd name="connsiteX0" fmla="*/ 355703 w 355703"/>
                <a:gd name="connsiteY0" fmla="*/ 82191 h 131207"/>
                <a:gd name="connsiteX1" fmla="*/ 143742 w 355703"/>
                <a:gd name="connsiteY1" fmla="*/ 2813 h 131207"/>
                <a:gd name="connsiteX2" fmla="*/ 2 w 355703"/>
                <a:gd name="connsiteY2" fmla="*/ 70248 h 131207"/>
                <a:gd name="connsiteX3" fmla="*/ 120786 w 355703"/>
                <a:gd name="connsiteY3" fmla="*/ 131177 h 131207"/>
                <a:gd name="connsiteX4" fmla="*/ 355703 w 355703"/>
                <a:gd name="connsiteY4" fmla="*/ 82191 h 131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03" h="131207">
                  <a:moveTo>
                    <a:pt x="355703" y="82191"/>
                  </a:moveTo>
                  <a:cubicBezTo>
                    <a:pt x="259734" y="23336"/>
                    <a:pt x="212465" y="-10274"/>
                    <a:pt x="143742" y="2813"/>
                  </a:cubicBezTo>
                  <a:cubicBezTo>
                    <a:pt x="75018" y="15899"/>
                    <a:pt x="-498" y="66530"/>
                    <a:pt x="2" y="70248"/>
                  </a:cubicBezTo>
                  <a:cubicBezTo>
                    <a:pt x="503" y="73967"/>
                    <a:pt x="93397" y="130104"/>
                    <a:pt x="120786" y="131177"/>
                  </a:cubicBezTo>
                  <a:cubicBezTo>
                    <a:pt x="148175" y="132250"/>
                    <a:pt x="320662" y="105504"/>
                    <a:pt x="355703" y="8219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0" name="任意多边形: 形状 719"/>
            <p:cNvSpPr/>
            <p:nvPr/>
          </p:nvSpPr>
          <p:spPr>
            <a:xfrm rot="5400000">
              <a:off x="2269436" y="474177"/>
              <a:ext cx="549893" cy="324668"/>
            </a:xfrm>
            <a:custGeom>
              <a:avLst/>
              <a:gdLst>
                <a:gd name="connsiteX0" fmla="*/ 289750 w 289749"/>
                <a:gd name="connsiteY0" fmla="*/ 157684 h 171074"/>
                <a:gd name="connsiteX1" fmla="*/ 144151 w 289749"/>
                <a:gd name="connsiteY1" fmla="*/ 17520 h 171074"/>
                <a:gd name="connsiteX2" fmla="*/ 55 w 289749"/>
                <a:gd name="connsiteY2" fmla="*/ 0 h 171074"/>
                <a:gd name="connsiteX3" fmla="*/ 122054 w 289749"/>
                <a:gd name="connsiteY3" fmla="*/ 158113 h 171074"/>
                <a:gd name="connsiteX4" fmla="*/ 289750 w 289749"/>
                <a:gd name="connsiteY4" fmla="*/ 157684 h 1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749" h="171074">
                  <a:moveTo>
                    <a:pt x="289750" y="157684"/>
                  </a:moveTo>
                  <a:cubicBezTo>
                    <a:pt x="264649" y="104336"/>
                    <a:pt x="197428" y="37472"/>
                    <a:pt x="144151" y="17520"/>
                  </a:cubicBezTo>
                  <a:cubicBezTo>
                    <a:pt x="90875" y="-2432"/>
                    <a:pt x="15644" y="12014"/>
                    <a:pt x="55" y="0"/>
                  </a:cubicBezTo>
                  <a:cubicBezTo>
                    <a:pt x="-2591" y="71583"/>
                    <a:pt x="91590" y="148244"/>
                    <a:pt x="122054" y="158113"/>
                  </a:cubicBezTo>
                  <a:cubicBezTo>
                    <a:pt x="152518" y="167910"/>
                    <a:pt x="218023" y="181783"/>
                    <a:pt x="289750" y="15768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1" name="任意多边形: 形状 720"/>
            <p:cNvSpPr/>
            <p:nvPr/>
          </p:nvSpPr>
          <p:spPr>
            <a:xfrm rot="5400000">
              <a:off x="3166346" y="346649"/>
              <a:ext cx="408509" cy="379105"/>
            </a:xfrm>
            <a:custGeom>
              <a:avLst/>
              <a:gdLst>
                <a:gd name="connsiteX0" fmla="*/ 215251 w 215251"/>
                <a:gd name="connsiteY0" fmla="*/ 454 h 199758"/>
                <a:gd name="connsiteX1" fmla="*/ 134156 w 215251"/>
                <a:gd name="connsiteY1" fmla="*/ 142048 h 199758"/>
                <a:gd name="connsiteX2" fmla="*/ 0 w 215251"/>
                <a:gd name="connsiteY2" fmla="*/ 199758 h 199758"/>
                <a:gd name="connsiteX3" fmla="*/ 53276 w 215251"/>
                <a:gd name="connsiteY3" fmla="*/ 66674 h 199758"/>
                <a:gd name="connsiteX4" fmla="*/ 215251 w 215251"/>
                <a:gd name="connsiteY4" fmla="*/ 454 h 199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51" h="199758">
                  <a:moveTo>
                    <a:pt x="215251" y="454"/>
                  </a:moveTo>
                  <a:cubicBezTo>
                    <a:pt x="174060" y="37354"/>
                    <a:pt x="187719" y="100857"/>
                    <a:pt x="134156" y="142048"/>
                  </a:cubicBezTo>
                  <a:cubicBezTo>
                    <a:pt x="80522" y="183239"/>
                    <a:pt x="0" y="199758"/>
                    <a:pt x="0" y="199758"/>
                  </a:cubicBezTo>
                  <a:cubicBezTo>
                    <a:pt x="0" y="199758"/>
                    <a:pt x="3289" y="108866"/>
                    <a:pt x="53276" y="66674"/>
                  </a:cubicBezTo>
                  <a:cubicBezTo>
                    <a:pt x="103263" y="24482"/>
                    <a:pt x="195728" y="-3979"/>
                    <a:pt x="215251" y="45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2" name="任意多边形: 形状 721"/>
            <p:cNvSpPr/>
            <p:nvPr/>
          </p:nvSpPr>
          <p:spPr>
            <a:xfrm rot="5400000">
              <a:off x="3265456" y="-101016"/>
              <a:ext cx="110115" cy="312148"/>
            </a:xfrm>
            <a:custGeom>
              <a:avLst/>
              <a:gdLst>
                <a:gd name="connsiteX0" fmla="*/ 0 w 110115"/>
                <a:gd name="connsiteY0" fmla="*/ 294457 h 312148"/>
                <a:gd name="connsiteX1" fmla="*/ 0 w 110115"/>
                <a:gd name="connsiteY1" fmla="*/ 0 h 312148"/>
                <a:gd name="connsiteX2" fmla="*/ 37134 w 110115"/>
                <a:gd name="connsiteY2" fmla="*/ 25852 h 312148"/>
                <a:gd name="connsiteX3" fmla="*/ 98647 w 110115"/>
                <a:gd name="connsiteY3" fmla="*/ 119921 h 312148"/>
                <a:gd name="connsiteX4" fmla="*/ 104077 w 110115"/>
                <a:gd name="connsiteY4" fmla="*/ 312097 h 312148"/>
                <a:gd name="connsiteX5" fmla="*/ 20693 w 110115"/>
                <a:gd name="connsiteY5" fmla="*/ 302435 h 312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115" h="312148">
                  <a:moveTo>
                    <a:pt x="0" y="294457"/>
                  </a:moveTo>
                  <a:lnTo>
                    <a:pt x="0" y="0"/>
                  </a:lnTo>
                  <a:lnTo>
                    <a:pt x="37134" y="25852"/>
                  </a:lnTo>
                  <a:cubicBezTo>
                    <a:pt x="63972" y="48195"/>
                    <a:pt x="87587" y="77645"/>
                    <a:pt x="98647" y="119921"/>
                  </a:cubicBezTo>
                  <a:cubicBezTo>
                    <a:pt x="120770" y="204608"/>
                    <a:pt x="104077" y="312097"/>
                    <a:pt x="104077" y="312097"/>
                  </a:cubicBezTo>
                  <a:cubicBezTo>
                    <a:pt x="76255" y="312606"/>
                    <a:pt x="48289" y="309323"/>
                    <a:pt x="20693" y="302435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3" name="任意多边形: 形状 722"/>
            <p:cNvSpPr/>
            <p:nvPr/>
          </p:nvSpPr>
          <p:spPr>
            <a:xfrm rot="5400000">
              <a:off x="3309670" y="-50103"/>
              <a:ext cx="107447" cy="207652"/>
            </a:xfrm>
            <a:custGeom>
              <a:avLst/>
              <a:gdLst>
                <a:gd name="connsiteX0" fmla="*/ 0 w 107447"/>
                <a:gd name="connsiteY0" fmla="*/ 69175 h 207652"/>
                <a:gd name="connsiteX1" fmla="*/ 0 w 107447"/>
                <a:gd name="connsiteY1" fmla="*/ 0 h 207652"/>
                <a:gd name="connsiteX2" fmla="*/ 22665 w 107447"/>
                <a:gd name="connsiteY2" fmla="*/ 18028 h 207652"/>
                <a:gd name="connsiteX3" fmla="*/ 63227 w 107447"/>
                <a:gd name="connsiteY3" fmla="*/ 65767 h 207652"/>
                <a:gd name="connsiteX4" fmla="*/ 107199 w 107447"/>
                <a:gd name="connsiteY4" fmla="*/ 182754 h 207652"/>
                <a:gd name="connsiteX5" fmla="*/ 62821 w 107447"/>
                <a:gd name="connsiteY5" fmla="*/ 195919 h 207652"/>
                <a:gd name="connsiteX6" fmla="*/ 15998 w 107447"/>
                <a:gd name="connsiteY6" fmla="*/ 88838 h 20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447" h="207652">
                  <a:moveTo>
                    <a:pt x="0" y="69175"/>
                  </a:moveTo>
                  <a:lnTo>
                    <a:pt x="0" y="0"/>
                  </a:lnTo>
                  <a:lnTo>
                    <a:pt x="22665" y="18028"/>
                  </a:lnTo>
                  <a:cubicBezTo>
                    <a:pt x="37645" y="32550"/>
                    <a:pt x="51217" y="48531"/>
                    <a:pt x="63227" y="65767"/>
                  </a:cubicBezTo>
                  <a:cubicBezTo>
                    <a:pt x="85756" y="98202"/>
                    <a:pt x="110185" y="142581"/>
                    <a:pt x="107199" y="182754"/>
                  </a:cubicBezTo>
                  <a:cubicBezTo>
                    <a:pt x="105706" y="203790"/>
                    <a:pt x="74492" y="219399"/>
                    <a:pt x="62821" y="195919"/>
                  </a:cubicBezTo>
                  <a:cubicBezTo>
                    <a:pt x="45448" y="160905"/>
                    <a:pt x="37847" y="122631"/>
                    <a:pt x="15998" y="88838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4" name="任意多边形: 形状 723"/>
            <p:cNvSpPr/>
            <p:nvPr/>
          </p:nvSpPr>
          <p:spPr>
            <a:xfrm rot="5400000">
              <a:off x="3265380" y="438811"/>
              <a:ext cx="237803" cy="333315"/>
            </a:xfrm>
            <a:custGeom>
              <a:avLst/>
              <a:gdLst>
                <a:gd name="connsiteX0" fmla="*/ 112683 w 125303"/>
                <a:gd name="connsiteY0" fmla="*/ 890 h 175630"/>
                <a:gd name="connsiteX1" fmla="*/ 96450 w 125303"/>
                <a:gd name="connsiteY1" fmla="*/ 20199 h 175630"/>
                <a:gd name="connsiteX2" fmla="*/ 85151 w 125303"/>
                <a:gd name="connsiteY2" fmla="*/ 42224 h 175630"/>
                <a:gd name="connsiteX3" fmla="*/ 59907 w 125303"/>
                <a:gd name="connsiteY3" fmla="*/ 84702 h 175630"/>
                <a:gd name="connsiteX4" fmla="*/ 27083 w 125303"/>
                <a:gd name="connsiteY4" fmla="*/ 119028 h 175630"/>
                <a:gd name="connsiteX5" fmla="*/ 51 w 125303"/>
                <a:gd name="connsiteY5" fmla="*/ 163580 h 175630"/>
                <a:gd name="connsiteX6" fmla="*/ 22578 w 125303"/>
                <a:gd name="connsiteY6" fmla="*/ 172304 h 175630"/>
                <a:gd name="connsiteX7" fmla="*/ 37595 w 125303"/>
                <a:gd name="connsiteY7" fmla="*/ 154784 h 175630"/>
                <a:gd name="connsiteX8" fmla="*/ 53256 w 125303"/>
                <a:gd name="connsiteY8" fmla="*/ 137049 h 175630"/>
                <a:gd name="connsiteX9" fmla="*/ 85866 w 125303"/>
                <a:gd name="connsiteY9" fmla="*/ 99148 h 175630"/>
                <a:gd name="connsiteX10" fmla="*/ 106247 w 125303"/>
                <a:gd name="connsiteY10" fmla="*/ 53595 h 175630"/>
                <a:gd name="connsiteX11" fmla="*/ 115901 w 125303"/>
                <a:gd name="connsiteY11" fmla="*/ 30925 h 175630"/>
                <a:gd name="connsiteX12" fmla="*/ 125269 w 125303"/>
                <a:gd name="connsiteY12" fmla="*/ 7684 h 175630"/>
                <a:gd name="connsiteX13" fmla="*/ 112683 w 125303"/>
                <a:gd name="connsiteY13" fmla="*/ 890 h 175630"/>
                <a:gd name="connsiteX14" fmla="*/ 112683 w 125303"/>
                <a:gd name="connsiteY14" fmla="*/ 890 h 175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5303" h="175630">
                  <a:moveTo>
                    <a:pt x="112683" y="890"/>
                  </a:moveTo>
                  <a:cubicBezTo>
                    <a:pt x="104960" y="4394"/>
                    <a:pt x="100526" y="13119"/>
                    <a:pt x="96450" y="20199"/>
                  </a:cubicBezTo>
                  <a:cubicBezTo>
                    <a:pt x="92373" y="27350"/>
                    <a:pt x="88869" y="34859"/>
                    <a:pt x="85151" y="42224"/>
                  </a:cubicBezTo>
                  <a:cubicBezTo>
                    <a:pt x="77999" y="56741"/>
                    <a:pt x="69990" y="72045"/>
                    <a:pt x="59907" y="84702"/>
                  </a:cubicBezTo>
                  <a:cubicBezTo>
                    <a:pt x="50038" y="97074"/>
                    <a:pt x="38239" y="107801"/>
                    <a:pt x="27083" y="119028"/>
                  </a:cubicBezTo>
                  <a:cubicBezTo>
                    <a:pt x="14568" y="131686"/>
                    <a:pt x="1625" y="145058"/>
                    <a:pt x="51" y="163580"/>
                  </a:cubicBezTo>
                  <a:cubicBezTo>
                    <a:pt x="-1021" y="176238"/>
                    <a:pt x="14997" y="178526"/>
                    <a:pt x="22578" y="172304"/>
                  </a:cubicBezTo>
                  <a:cubicBezTo>
                    <a:pt x="28585" y="167370"/>
                    <a:pt x="32875" y="160863"/>
                    <a:pt x="37595" y="154784"/>
                  </a:cubicBezTo>
                  <a:cubicBezTo>
                    <a:pt x="42458" y="148563"/>
                    <a:pt x="47821" y="142770"/>
                    <a:pt x="53256" y="137049"/>
                  </a:cubicBezTo>
                  <a:cubicBezTo>
                    <a:pt x="64770" y="124892"/>
                    <a:pt x="76498" y="113093"/>
                    <a:pt x="85866" y="99148"/>
                  </a:cubicBezTo>
                  <a:cubicBezTo>
                    <a:pt x="95305" y="85060"/>
                    <a:pt x="100383" y="69327"/>
                    <a:pt x="106247" y="53595"/>
                  </a:cubicBezTo>
                  <a:cubicBezTo>
                    <a:pt x="109107" y="45943"/>
                    <a:pt x="112325" y="38291"/>
                    <a:pt x="115901" y="30925"/>
                  </a:cubicBezTo>
                  <a:cubicBezTo>
                    <a:pt x="119619" y="23202"/>
                    <a:pt x="124482" y="16408"/>
                    <a:pt x="125269" y="7684"/>
                  </a:cubicBezTo>
                  <a:cubicBezTo>
                    <a:pt x="125912" y="676"/>
                    <a:pt x="117545" y="-1398"/>
                    <a:pt x="112683" y="890"/>
                  </a:cubicBezTo>
                  <a:lnTo>
                    <a:pt x="112683" y="89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5" name="任意多边形: 形状 724"/>
            <p:cNvSpPr/>
            <p:nvPr/>
          </p:nvSpPr>
          <p:spPr>
            <a:xfrm rot="5400000">
              <a:off x="3154429" y="1199711"/>
              <a:ext cx="467501" cy="122776"/>
            </a:xfrm>
            <a:custGeom>
              <a:avLst/>
              <a:gdLst>
                <a:gd name="connsiteX0" fmla="*/ 245651 w 246335"/>
                <a:gd name="connsiteY0" fmla="*/ 49666 h 64693"/>
                <a:gd name="connsiteX1" fmla="*/ 229990 w 246335"/>
                <a:gd name="connsiteY1" fmla="*/ 48665 h 64693"/>
                <a:gd name="connsiteX2" fmla="*/ 211969 w 246335"/>
                <a:gd name="connsiteY2" fmla="*/ 45161 h 64693"/>
                <a:gd name="connsiteX3" fmla="*/ 176213 w 246335"/>
                <a:gd name="connsiteY3" fmla="*/ 38081 h 64693"/>
                <a:gd name="connsiteX4" fmla="*/ 107347 w 246335"/>
                <a:gd name="connsiteY4" fmla="*/ 12981 h 64693"/>
                <a:gd name="connsiteX5" fmla="*/ 43916 w 246335"/>
                <a:gd name="connsiteY5" fmla="*/ 37 h 64693"/>
                <a:gd name="connsiteX6" fmla="*/ 15382 w 246335"/>
                <a:gd name="connsiteY6" fmla="*/ 6187 h 64693"/>
                <a:gd name="connsiteX7" fmla="*/ 3655 w 246335"/>
                <a:gd name="connsiteY7" fmla="*/ 15626 h 64693"/>
                <a:gd name="connsiteX8" fmla="*/ 794 w 246335"/>
                <a:gd name="connsiteY8" fmla="*/ 22063 h 64693"/>
                <a:gd name="connsiteX9" fmla="*/ 508 w 246335"/>
                <a:gd name="connsiteY9" fmla="*/ 24709 h 64693"/>
                <a:gd name="connsiteX10" fmla="*/ 365 w 246335"/>
                <a:gd name="connsiteY10" fmla="*/ 26211 h 64693"/>
                <a:gd name="connsiteX11" fmla="*/ 8160 w 246335"/>
                <a:gd name="connsiteY11" fmla="*/ 33648 h 64693"/>
                <a:gd name="connsiteX12" fmla="*/ 10520 w 246335"/>
                <a:gd name="connsiteY12" fmla="*/ 33147 h 64693"/>
                <a:gd name="connsiteX13" fmla="*/ 4727 w 246335"/>
                <a:gd name="connsiteY13" fmla="*/ 32504 h 64693"/>
                <a:gd name="connsiteX14" fmla="*/ 10591 w 246335"/>
                <a:gd name="connsiteY14" fmla="*/ 34291 h 64693"/>
                <a:gd name="connsiteX15" fmla="*/ 13237 w 246335"/>
                <a:gd name="connsiteY15" fmla="*/ 33862 h 64693"/>
                <a:gd name="connsiteX16" fmla="*/ 13309 w 246335"/>
                <a:gd name="connsiteY16" fmla="*/ 34077 h 64693"/>
                <a:gd name="connsiteX17" fmla="*/ 28040 w 246335"/>
                <a:gd name="connsiteY17" fmla="*/ 31145 h 64693"/>
                <a:gd name="connsiteX18" fmla="*/ 53999 w 246335"/>
                <a:gd name="connsiteY18" fmla="*/ 28785 h 64693"/>
                <a:gd name="connsiteX19" fmla="*/ 116429 w 246335"/>
                <a:gd name="connsiteY19" fmla="*/ 45090 h 64693"/>
                <a:gd name="connsiteX20" fmla="*/ 183865 w 246335"/>
                <a:gd name="connsiteY20" fmla="*/ 62825 h 64693"/>
                <a:gd name="connsiteX21" fmla="*/ 218977 w 246335"/>
                <a:gd name="connsiteY21" fmla="*/ 63182 h 64693"/>
                <a:gd name="connsiteX22" fmla="*/ 233995 w 246335"/>
                <a:gd name="connsiteY22" fmla="*/ 57318 h 64693"/>
                <a:gd name="connsiteX23" fmla="*/ 246223 w 246335"/>
                <a:gd name="connsiteY23" fmla="*/ 50882 h 64693"/>
                <a:gd name="connsiteX24" fmla="*/ 245651 w 246335"/>
                <a:gd name="connsiteY24" fmla="*/ 49666 h 64693"/>
                <a:gd name="connsiteX25" fmla="*/ 245651 w 246335"/>
                <a:gd name="connsiteY25" fmla="*/ 49666 h 6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46335" h="64693">
                  <a:moveTo>
                    <a:pt x="245651" y="49666"/>
                  </a:moveTo>
                  <a:cubicBezTo>
                    <a:pt x="240502" y="48379"/>
                    <a:pt x="235282" y="49237"/>
                    <a:pt x="229990" y="48665"/>
                  </a:cubicBezTo>
                  <a:cubicBezTo>
                    <a:pt x="223911" y="47950"/>
                    <a:pt x="218048" y="45948"/>
                    <a:pt x="211969" y="45161"/>
                  </a:cubicBezTo>
                  <a:cubicBezTo>
                    <a:pt x="199883" y="43516"/>
                    <a:pt x="187941" y="41371"/>
                    <a:pt x="176213" y="38081"/>
                  </a:cubicBezTo>
                  <a:cubicBezTo>
                    <a:pt x="152685" y="31502"/>
                    <a:pt x="130302" y="21348"/>
                    <a:pt x="107347" y="12981"/>
                  </a:cubicBezTo>
                  <a:cubicBezTo>
                    <a:pt x="87038" y="5615"/>
                    <a:pt x="65727" y="-535"/>
                    <a:pt x="43916" y="37"/>
                  </a:cubicBezTo>
                  <a:cubicBezTo>
                    <a:pt x="34405" y="323"/>
                    <a:pt x="23821" y="1610"/>
                    <a:pt x="15382" y="6187"/>
                  </a:cubicBezTo>
                  <a:cubicBezTo>
                    <a:pt x="11163" y="8475"/>
                    <a:pt x="6157" y="11479"/>
                    <a:pt x="3655" y="15626"/>
                  </a:cubicBezTo>
                  <a:cubicBezTo>
                    <a:pt x="3154" y="16413"/>
                    <a:pt x="1080" y="20919"/>
                    <a:pt x="794" y="22063"/>
                  </a:cubicBezTo>
                  <a:cubicBezTo>
                    <a:pt x="722" y="22921"/>
                    <a:pt x="580" y="23851"/>
                    <a:pt x="508" y="24709"/>
                  </a:cubicBezTo>
                  <a:cubicBezTo>
                    <a:pt x="1295" y="27641"/>
                    <a:pt x="1223" y="28141"/>
                    <a:pt x="365" y="26211"/>
                  </a:cubicBezTo>
                  <a:cubicBezTo>
                    <a:pt x="-1494" y="31073"/>
                    <a:pt x="4155" y="34506"/>
                    <a:pt x="8160" y="33648"/>
                  </a:cubicBezTo>
                  <a:cubicBezTo>
                    <a:pt x="8946" y="33504"/>
                    <a:pt x="9733" y="33290"/>
                    <a:pt x="10520" y="33147"/>
                  </a:cubicBezTo>
                  <a:cubicBezTo>
                    <a:pt x="8589" y="32933"/>
                    <a:pt x="6658" y="32718"/>
                    <a:pt x="4727" y="32504"/>
                  </a:cubicBezTo>
                  <a:cubicBezTo>
                    <a:pt x="6587" y="33719"/>
                    <a:pt x="8374" y="34077"/>
                    <a:pt x="10591" y="34291"/>
                  </a:cubicBezTo>
                  <a:cubicBezTo>
                    <a:pt x="11449" y="34148"/>
                    <a:pt x="12307" y="34005"/>
                    <a:pt x="13237" y="33862"/>
                  </a:cubicBezTo>
                  <a:cubicBezTo>
                    <a:pt x="11020" y="33862"/>
                    <a:pt x="11092" y="33934"/>
                    <a:pt x="13309" y="34077"/>
                  </a:cubicBezTo>
                  <a:cubicBezTo>
                    <a:pt x="18314" y="33791"/>
                    <a:pt x="23106" y="32289"/>
                    <a:pt x="28040" y="31145"/>
                  </a:cubicBezTo>
                  <a:cubicBezTo>
                    <a:pt x="36765" y="29071"/>
                    <a:pt x="44917" y="28070"/>
                    <a:pt x="53999" y="28785"/>
                  </a:cubicBezTo>
                  <a:cubicBezTo>
                    <a:pt x="75238" y="30501"/>
                    <a:pt x="96334" y="38439"/>
                    <a:pt x="116429" y="45090"/>
                  </a:cubicBezTo>
                  <a:cubicBezTo>
                    <a:pt x="138455" y="52455"/>
                    <a:pt x="160766" y="59678"/>
                    <a:pt x="183865" y="62825"/>
                  </a:cubicBezTo>
                  <a:cubicBezTo>
                    <a:pt x="195164" y="64326"/>
                    <a:pt x="207678" y="65971"/>
                    <a:pt x="218977" y="63182"/>
                  </a:cubicBezTo>
                  <a:cubicBezTo>
                    <a:pt x="224055" y="61895"/>
                    <a:pt x="229132" y="59249"/>
                    <a:pt x="233995" y="57318"/>
                  </a:cubicBezTo>
                  <a:cubicBezTo>
                    <a:pt x="238500" y="55530"/>
                    <a:pt x="242719" y="54315"/>
                    <a:pt x="246223" y="50882"/>
                  </a:cubicBezTo>
                  <a:cubicBezTo>
                    <a:pt x="246509" y="50668"/>
                    <a:pt x="246223" y="49809"/>
                    <a:pt x="245651" y="49666"/>
                  </a:cubicBezTo>
                  <a:lnTo>
                    <a:pt x="245651" y="49666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6" name="任意多边形: 形状 725"/>
            <p:cNvSpPr/>
            <p:nvPr/>
          </p:nvSpPr>
          <p:spPr>
            <a:xfrm rot="5400000">
              <a:off x="2682637" y="985909"/>
              <a:ext cx="399731" cy="112419"/>
            </a:xfrm>
            <a:custGeom>
              <a:avLst/>
              <a:gdLst>
                <a:gd name="connsiteX0" fmla="*/ 206450 w 210626"/>
                <a:gd name="connsiteY0" fmla="*/ 2746 h 59236"/>
                <a:gd name="connsiteX1" fmla="*/ 163257 w 210626"/>
                <a:gd name="connsiteY1" fmla="*/ 2674 h 59236"/>
                <a:gd name="connsiteX2" fmla="*/ 117775 w 210626"/>
                <a:gd name="connsiteY2" fmla="*/ 9611 h 59236"/>
                <a:gd name="connsiteX3" fmla="*/ 32104 w 210626"/>
                <a:gd name="connsiteY3" fmla="*/ 30207 h 59236"/>
                <a:gd name="connsiteX4" fmla="*/ 13367 w 210626"/>
                <a:gd name="connsiteY4" fmla="*/ 33353 h 59236"/>
                <a:gd name="connsiteX5" fmla="*/ 567 w 210626"/>
                <a:gd name="connsiteY5" fmla="*/ 40075 h 59236"/>
                <a:gd name="connsiteX6" fmla="*/ 21305 w 210626"/>
                <a:gd name="connsiteY6" fmla="*/ 58025 h 59236"/>
                <a:gd name="connsiteX7" fmla="*/ 65285 w 210626"/>
                <a:gd name="connsiteY7" fmla="*/ 54092 h 59236"/>
                <a:gd name="connsiteX8" fmla="*/ 107763 w 210626"/>
                <a:gd name="connsiteY8" fmla="*/ 41220 h 59236"/>
                <a:gd name="connsiteX9" fmla="*/ 157107 w 210626"/>
                <a:gd name="connsiteY9" fmla="*/ 28204 h 59236"/>
                <a:gd name="connsiteX10" fmla="*/ 181993 w 210626"/>
                <a:gd name="connsiteY10" fmla="*/ 23127 h 59236"/>
                <a:gd name="connsiteX11" fmla="*/ 206807 w 210626"/>
                <a:gd name="connsiteY11" fmla="*/ 16905 h 59236"/>
                <a:gd name="connsiteX12" fmla="*/ 206450 w 210626"/>
                <a:gd name="connsiteY12" fmla="*/ 2746 h 59236"/>
                <a:gd name="connsiteX13" fmla="*/ 206450 w 210626"/>
                <a:gd name="connsiteY13" fmla="*/ 2746 h 5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626" h="59236">
                  <a:moveTo>
                    <a:pt x="206450" y="2746"/>
                  </a:moveTo>
                  <a:cubicBezTo>
                    <a:pt x="193792" y="-2546"/>
                    <a:pt x="176629" y="1173"/>
                    <a:pt x="163257" y="2674"/>
                  </a:cubicBezTo>
                  <a:cubicBezTo>
                    <a:pt x="148024" y="4319"/>
                    <a:pt x="132721" y="6393"/>
                    <a:pt x="117775" y="9611"/>
                  </a:cubicBezTo>
                  <a:cubicBezTo>
                    <a:pt x="89027" y="15833"/>
                    <a:pt x="61352" y="26345"/>
                    <a:pt x="32104" y="30207"/>
                  </a:cubicBezTo>
                  <a:cubicBezTo>
                    <a:pt x="25882" y="30993"/>
                    <a:pt x="19374" y="31708"/>
                    <a:pt x="13367" y="33353"/>
                  </a:cubicBezTo>
                  <a:cubicBezTo>
                    <a:pt x="9720" y="34354"/>
                    <a:pt x="2283" y="35928"/>
                    <a:pt x="567" y="40075"/>
                  </a:cubicBezTo>
                  <a:cubicBezTo>
                    <a:pt x="-3438" y="49729"/>
                    <a:pt x="14869" y="56595"/>
                    <a:pt x="21305" y="58025"/>
                  </a:cubicBezTo>
                  <a:cubicBezTo>
                    <a:pt x="35751" y="61171"/>
                    <a:pt x="51197" y="57596"/>
                    <a:pt x="65285" y="54092"/>
                  </a:cubicBezTo>
                  <a:cubicBezTo>
                    <a:pt x="79659" y="50516"/>
                    <a:pt x="93604" y="45439"/>
                    <a:pt x="107763" y="41220"/>
                  </a:cubicBezTo>
                  <a:cubicBezTo>
                    <a:pt x="124068" y="36357"/>
                    <a:pt x="140516" y="31923"/>
                    <a:pt x="157107" y="28204"/>
                  </a:cubicBezTo>
                  <a:cubicBezTo>
                    <a:pt x="165402" y="26345"/>
                    <a:pt x="173697" y="24700"/>
                    <a:pt x="181993" y="23127"/>
                  </a:cubicBezTo>
                  <a:cubicBezTo>
                    <a:pt x="190288" y="21625"/>
                    <a:pt x="199585" y="21554"/>
                    <a:pt x="206807" y="16905"/>
                  </a:cubicBezTo>
                  <a:cubicBezTo>
                    <a:pt x="211527" y="13902"/>
                    <a:pt x="212385" y="5249"/>
                    <a:pt x="206450" y="2746"/>
                  </a:cubicBezTo>
                  <a:lnTo>
                    <a:pt x="206450" y="2746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7" name="任意多边形: 形状 726"/>
            <p:cNvSpPr/>
            <p:nvPr/>
          </p:nvSpPr>
          <p:spPr>
            <a:xfrm rot="5400000">
              <a:off x="2240618" y="599316"/>
              <a:ext cx="437479" cy="161302"/>
            </a:xfrm>
            <a:custGeom>
              <a:avLst/>
              <a:gdLst>
                <a:gd name="connsiteX0" fmla="*/ 226366 w 230516"/>
                <a:gd name="connsiteY0" fmla="*/ 49962 h 84993"/>
                <a:gd name="connsiteX1" fmla="*/ 200049 w 230516"/>
                <a:gd name="connsiteY1" fmla="*/ 47531 h 84993"/>
                <a:gd name="connsiteX2" fmla="*/ 169442 w 230516"/>
                <a:gd name="connsiteY2" fmla="*/ 49890 h 84993"/>
                <a:gd name="connsiteX3" fmla="*/ 111231 w 230516"/>
                <a:gd name="connsiteY3" fmla="*/ 54825 h 84993"/>
                <a:gd name="connsiteX4" fmla="*/ 66608 w 230516"/>
                <a:gd name="connsiteY4" fmla="*/ 35445 h 84993"/>
                <a:gd name="connsiteX5" fmla="*/ 41722 w 230516"/>
                <a:gd name="connsiteY5" fmla="*/ 16351 h 84993"/>
                <a:gd name="connsiteX6" fmla="*/ 13832 w 230516"/>
                <a:gd name="connsiteY6" fmla="*/ 1191 h 84993"/>
                <a:gd name="connsiteX7" fmla="*/ 2533 w 230516"/>
                <a:gd name="connsiteY7" fmla="*/ 16637 h 84993"/>
                <a:gd name="connsiteX8" fmla="*/ 25202 w 230516"/>
                <a:gd name="connsiteY8" fmla="*/ 41810 h 84993"/>
                <a:gd name="connsiteX9" fmla="*/ 49946 w 230516"/>
                <a:gd name="connsiteY9" fmla="*/ 61618 h 84993"/>
                <a:gd name="connsiteX10" fmla="*/ 105439 w 230516"/>
                <a:gd name="connsiteY10" fmla="*/ 84717 h 84993"/>
                <a:gd name="connsiteX11" fmla="*/ 166653 w 230516"/>
                <a:gd name="connsiteY11" fmla="*/ 78710 h 84993"/>
                <a:gd name="connsiteX12" fmla="*/ 198905 w 230516"/>
                <a:gd name="connsiteY12" fmla="*/ 73132 h 84993"/>
                <a:gd name="connsiteX13" fmla="*/ 228225 w 230516"/>
                <a:gd name="connsiteY13" fmla="*/ 62834 h 84993"/>
                <a:gd name="connsiteX14" fmla="*/ 226366 w 230516"/>
                <a:gd name="connsiteY14" fmla="*/ 49962 h 84993"/>
                <a:gd name="connsiteX15" fmla="*/ 226366 w 230516"/>
                <a:gd name="connsiteY15" fmla="*/ 49962 h 84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0516" h="84993">
                  <a:moveTo>
                    <a:pt x="226366" y="49962"/>
                  </a:moveTo>
                  <a:cubicBezTo>
                    <a:pt x="218785" y="45171"/>
                    <a:pt x="208631" y="47244"/>
                    <a:pt x="200049" y="47531"/>
                  </a:cubicBezTo>
                  <a:cubicBezTo>
                    <a:pt x="189823" y="47960"/>
                    <a:pt x="179597" y="48889"/>
                    <a:pt x="169442" y="49890"/>
                  </a:cubicBezTo>
                  <a:cubicBezTo>
                    <a:pt x="150205" y="51750"/>
                    <a:pt x="130683" y="55612"/>
                    <a:pt x="111231" y="54825"/>
                  </a:cubicBezTo>
                  <a:cubicBezTo>
                    <a:pt x="93997" y="54110"/>
                    <a:pt x="79909" y="45743"/>
                    <a:pt x="66608" y="35445"/>
                  </a:cubicBezTo>
                  <a:cubicBezTo>
                    <a:pt x="58384" y="29009"/>
                    <a:pt x="50375" y="22287"/>
                    <a:pt x="41722" y="16351"/>
                  </a:cubicBezTo>
                  <a:cubicBezTo>
                    <a:pt x="32854" y="10273"/>
                    <a:pt x="23415" y="5911"/>
                    <a:pt x="13832" y="1191"/>
                  </a:cubicBezTo>
                  <a:cubicBezTo>
                    <a:pt x="3463" y="-3887"/>
                    <a:pt x="-4189" y="8413"/>
                    <a:pt x="2533" y="16637"/>
                  </a:cubicBezTo>
                  <a:cubicBezTo>
                    <a:pt x="9827" y="25433"/>
                    <a:pt x="16621" y="34229"/>
                    <a:pt x="25202" y="41810"/>
                  </a:cubicBezTo>
                  <a:cubicBezTo>
                    <a:pt x="33069" y="48746"/>
                    <a:pt x="41507" y="55254"/>
                    <a:pt x="49946" y="61618"/>
                  </a:cubicBezTo>
                  <a:cubicBezTo>
                    <a:pt x="66822" y="74348"/>
                    <a:pt x="84057" y="83143"/>
                    <a:pt x="105439" y="84717"/>
                  </a:cubicBezTo>
                  <a:cubicBezTo>
                    <a:pt x="125820" y="86147"/>
                    <a:pt x="146630" y="81713"/>
                    <a:pt x="166653" y="78710"/>
                  </a:cubicBezTo>
                  <a:cubicBezTo>
                    <a:pt x="177451" y="77065"/>
                    <a:pt x="188250" y="75277"/>
                    <a:pt x="198905" y="73132"/>
                  </a:cubicBezTo>
                  <a:cubicBezTo>
                    <a:pt x="208488" y="71201"/>
                    <a:pt x="221360" y="70343"/>
                    <a:pt x="228225" y="62834"/>
                  </a:cubicBezTo>
                  <a:cubicBezTo>
                    <a:pt x="232087" y="58758"/>
                    <a:pt x="230799" y="52751"/>
                    <a:pt x="226366" y="49962"/>
                  </a:cubicBezTo>
                  <a:lnTo>
                    <a:pt x="226366" y="4996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8" name="任意多边形: 形状 727"/>
            <p:cNvSpPr/>
            <p:nvPr/>
          </p:nvSpPr>
          <p:spPr>
            <a:xfrm rot="5400000">
              <a:off x="3078722" y="975862"/>
              <a:ext cx="358806" cy="132521"/>
            </a:xfrm>
            <a:custGeom>
              <a:avLst/>
              <a:gdLst>
                <a:gd name="connsiteX0" fmla="*/ 187442 w 189062"/>
                <a:gd name="connsiteY0" fmla="*/ 3801 h 69828"/>
                <a:gd name="connsiteX1" fmla="*/ 143105 w 189062"/>
                <a:gd name="connsiteY1" fmla="*/ 6447 h 69828"/>
                <a:gd name="connsiteX2" fmla="*/ 90329 w 189062"/>
                <a:gd name="connsiteY2" fmla="*/ 18318 h 69828"/>
                <a:gd name="connsiteX3" fmla="*/ 42344 w 189062"/>
                <a:gd name="connsiteY3" fmla="*/ 31548 h 69828"/>
                <a:gd name="connsiteX4" fmla="*/ 939 w 189062"/>
                <a:gd name="connsiteY4" fmla="*/ 56792 h 69828"/>
                <a:gd name="connsiteX5" fmla="*/ 6159 w 189062"/>
                <a:gd name="connsiteY5" fmla="*/ 68877 h 69828"/>
                <a:gd name="connsiteX6" fmla="*/ 52499 w 189062"/>
                <a:gd name="connsiteY6" fmla="*/ 59438 h 69828"/>
                <a:gd name="connsiteX7" fmla="*/ 98553 w 189062"/>
                <a:gd name="connsiteY7" fmla="*/ 45564 h 69828"/>
                <a:gd name="connsiteX8" fmla="*/ 146680 w 189062"/>
                <a:gd name="connsiteY8" fmla="*/ 30332 h 69828"/>
                <a:gd name="connsiteX9" fmla="*/ 169850 w 189062"/>
                <a:gd name="connsiteY9" fmla="*/ 22680 h 69828"/>
                <a:gd name="connsiteX10" fmla="*/ 188443 w 189062"/>
                <a:gd name="connsiteY10" fmla="*/ 10523 h 69828"/>
                <a:gd name="connsiteX11" fmla="*/ 187442 w 189062"/>
                <a:gd name="connsiteY11" fmla="*/ 3801 h 69828"/>
                <a:gd name="connsiteX12" fmla="*/ 187442 w 189062"/>
                <a:gd name="connsiteY12" fmla="*/ 3801 h 6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062" h="69828">
                  <a:moveTo>
                    <a:pt x="187442" y="3801"/>
                  </a:moveTo>
                  <a:cubicBezTo>
                    <a:pt x="176143" y="-4923"/>
                    <a:pt x="155762" y="3729"/>
                    <a:pt x="143105" y="6447"/>
                  </a:cubicBezTo>
                  <a:cubicBezTo>
                    <a:pt x="125513" y="10237"/>
                    <a:pt x="107849" y="13956"/>
                    <a:pt x="90329" y="18318"/>
                  </a:cubicBezTo>
                  <a:cubicBezTo>
                    <a:pt x="74238" y="22323"/>
                    <a:pt x="58148" y="26399"/>
                    <a:pt x="42344" y="31548"/>
                  </a:cubicBezTo>
                  <a:cubicBezTo>
                    <a:pt x="27398" y="36410"/>
                    <a:pt x="8519" y="41488"/>
                    <a:pt x="939" y="56792"/>
                  </a:cubicBezTo>
                  <a:cubicBezTo>
                    <a:pt x="-1421" y="61511"/>
                    <a:pt x="796" y="67518"/>
                    <a:pt x="6159" y="68877"/>
                  </a:cubicBezTo>
                  <a:cubicBezTo>
                    <a:pt x="21892" y="72667"/>
                    <a:pt x="37839" y="64229"/>
                    <a:pt x="52499" y="59438"/>
                  </a:cubicBezTo>
                  <a:cubicBezTo>
                    <a:pt x="67731" y="54503"/>
                    <a:pt x="83177" y="50069"/>
                    <a:pt x="98553" y="45564"/>
                  </a:cubicBezTo>
                  <a:cubicBezTo>
                    <a:pt x="114714" y="40844"/>
                    <a:pt x="130662" y="35552"/>
                    <a:pt x="146680" y="30332"/>
                  </a:cubicBezTo>
                  <a:cubicBezTo>
                    <a:pt x="154404" y="27829"/>
                    <a:pt x="162127" y="25398"/>
                    <a:pt x="169850" y="22680"/>
                  </a:cubicBezTo>
                  <a:cubicBezTo>
                    <a:pt x="176858" y="20249"/>
                    <a:pt x="185440" y="18032"/>
                    <a:pt x="188443" y="10523"/>
                  </a:cubicBezTo>
                  <a:cubicBezTo>
                    <a:pt x="189301" y="8449"/>
                    <a:pt x="189516" y="5374"/>
                    <a:pt x="187442" y="3801"/>
                  </a:cubicBezTo>
                  <a:lnTo>
                    <a:pt x="187442" y="380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9" name="任意多边形: 形状 728"/>
            <p:cNvSpPr/>
            <p:nvPr/>
          </p:nvSpPr>
          <p:spPr>
            <a:xfrm rot="5400000">
              <a:off x="2789529" y="764935"/>
              <a:ext cx="316637" cy="75133"/>
            </a:xfrm>
            <a:custGeom>
              <a:avLst/>
              <a:gdLst>
                <a:gd name="connsiteX0" fmla="*/ 166721 w 166842"/>
                <a:gd name="connsiteY0" fmla="*/ 18415 h 39589"/>
                <a:gd name="connsiteX1" fmla="*/ 131894 w 166842"/>
                <a:gd name="connsiteY1" fmla="*/ 2325 h 39589"/>
                <a:gd name="connsiteX2" fmla="*/ 84053 w 166842"/>
                <a:gd name="connsiteY2" fmla="*/ 37 h 39589"/>
                <a:gd name="connsiteX3" fmla="*/ 37641 w 166842"/>
                <a:gd name="connsiteY3" fmla="*/ 1110 h 39589"/>
                <a:gd name="connsiteX4" fmla="*/ 455 w 166842"/>
                <a:gd name="connsiteY4" fmla="*/ 24565 h 39589"/>
                <a:gd name="connsiteX5" fmla="*/ 44792 w 166842"/>
                <a:gd name="connsiteY5" fmla="*/ 39011 h 39589"/>
                <a:gd name="connsiteX6" fmla="*/ 91204 w 166842"/>
                <a:gd name="connsiteY6" fmla="*/ 37295 h 39589"/>
                <a:gd name="connsiteX7" fmla="*/ 138616 w 166842"/>
                <a:gd name="connsiteY7" fmla="*/ 33576 h 39589"/>
                <a:gd name="connsiteX8" fmla="*/ 160499 w 166842"/>
                <a:gd name="connsiteY8" fmla="*/ 26496 h 39589"/>
                <a:gd name="connsiteX9" fmla="*/ 166721 w 166842"/>
                <a:gd name="connsiteY9" fmla="*/ 18415 h 39589"/>
                <a:gd name="connsiteX10" fmla="*/ 166721 w 166842"/>
                <a:gd name="connsiteY10" fmla="*/ 18415 h 39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842" h="39589">
                  <a:moveTo>
                    <a:pt x="166721" y="18415"/>
                  </a:moveTo>
                  <a:cubicBezTo>
                    <a:pt x="162501" y="6258"/>
                    <a:pt x="142549" y="4041"/>
                    <a:pt x="131894" y="2325"/>
                  </a:cubicBezTo>
                  <a:cubicBezTo>
                    <a:pt x="116019" y="-249"/>
                    <a:pt x="100143" y="-35"/>
                    <a:pt x="84053" y="37"/>
                  </a:cubicBezTo>
                  <a:cubicBezTo>
                    <a:pt x="68534" y="108"/>
                    <a:pt x="53088" y="466"/>
                    <a:pt x="37641" y="1110"/>
                  </a:cubicBezTo>
                  <a:cubicBezTo>
                    <a:pt x="24197" y="1681"/>
                    <a:pt x="-3907" y="4328"/>
                    <a:pt x="455" y="24565"/>
                  </a:cubicBezTo>
                  <a:cubicBezTo>
                    <a:pt x="4388" y="42801"/>
                    <a:pt x="31205" y="39583"/>
                    <a:pt x="44792" y="39011"/>
                  </a:cubicBezTo>
                  <a:cubicBezTo>
                    <a:pt x="60239" y="38367"/>
                    <a:pt x="75757" y="37724"/>
                    <a:pt x="91204" y="37295"/>
                  </a:cubicBezTo>
                  <a:cubicBezTo>
                    <a:pt x="107151" y="36866"/>
                    <a:pt x="122955" y="36579"/>
                    <a:pt x="138616" y="33576"/>
                  </a:cubicBezTo>
                  <a:cubicBezTo>
                    <a:pt x="145624" y="32217"/>
                    <a:pt x="154492" y="30644"/>
                    <a:pt x="160499" y="26496"/>
                  </a:cubicBezTo>
                  <a:cubicBezTo>
                    <a:pt x="162287" y="25209"/>
                    <a:pt x="167722" y="21205"/>
                    <a:pt x="166721" y="18415"/>
                  </a:cubicBezTo>
                  <a:lnTo>
                    <a:pt x="166721" y="1841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0" name="任意多边形: 形状 729"/>
            <p:cNvSpPr/>
            <p:nvPr/>
          </p:nvSpPr>
          <p:spPr>
            <a:xfrm rot="5400000">
              <a:off x="2439925" y="455389"/>
              <a:ext cx="315752" cy="191750"/>
            </a:xfrm>
            <a:custGeom>
              <a:avLst/>
              <a:gdLst>
                <a:gd name="connsiteX0" fmla="*/ 165999 w 166376"/>
                <a:gd name="connsiteY0" fmla="*/ 92388 h 101037"/>
                <a:gd name="connsiteX1" fmla="*/ 163711 w 166376"/>
                <a:gd name="connsiteY1" fmla="*/ 82948 h 101037"/>
                <a:gd name="connsiteX2" fmla="*/ 157489 w 166376"/>
                <a:gd name="connsiteY2" fmla="*/ 73079 h 101037"/>
                <a:gd name="connsiteX3" fmla="*/ 140184 w 166376"/>
                <a:gd name="connsiteY3" fmla="*/ 58205 h 101037"/>
                <a:gd name="connsiteX4" fmla="*/ 95489 w 166376"/>
                <a:gd name="connsiteY4" fmla="*/ 33890 h 101037"/>
                <a:gd name="connsiteX5" fmla="*/ 50651 w 166376"/>
                <a:gd name="connsiteY5" fmla="*/ 15726 h 101037"/>
                <a:gd name="connsiteX6" fmla="*/ 16611 w 166376"/>
                <a:gd name="connsiteY6" fmla="*/ 566 h 101037"/>
                <a:gd name="connsiteX7" fmla="*/ 20 w 166376"/>
                <a:gd name="connsiteY7" fmla="*/ 13867 h 101037"/>
                <a:gd name="connsiteX8" fmla="*/ 27767 w 166376"/>
                <a:gd name="connsiteY8" fmla="*/ 47192 h 101037"/>
                <a:gd name="connsiteX9" fmla="*/ 70817 w 166376"/>
                <a:gd name="connsiteY9" fmla="*/ 64498 h 101037"/>
                <a:gd name="connsiteX10" fmla="*/ 115011 w 166376"/>
                <a:gd name="connsiteY10" fmla="*/ 85737 h 101037"/>
                <a:gd name="connsiteX11" fmla="*/ 137967 w 166376"/>
                <a:gd name="connsiteY11" fmla="*/ 95391 h 101037"/>
                <a:gd name="connsiteX12" fmla="*/ 148264 w 166376"/>
                <a:gd name="connsiteY12" fmla="*/ 98537 h 101037"/>
                <a:gd name="connsiteX13" fmla="*/ 152341 w 166376"/>
                <a:gd name="connsiteY13" fmla="*/ 99467 h 101037"/>
                <a:gd name="connsiteX14" fmla="*/ 156417 w 166376"/>
                <a:gd name="connsiteY14" fmla="*/ 100111 h 101037"/>
                <a:gd name="connsiteX15" fmla="*/ 165999 w 166376"/>
                <a:gd name="connsiteY15" fmla="*/ 92388 h 101037"/>
                <a:gd name="connsiteX16" fmla="*/ 165999 w 166376"/>
                <a:gd name="connsiteY16" fmla="*/ 92388 h 10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376" h="101037">
                  <a:moveTo>
                    <a:pt x="165999" y="92388"/>
                  </a:moveTo>
                  <a:cubicBezTo>
                    <a:pt x="164784" y="89312"/>
                    <a:pt x="165070" y="86023"/>
                    <a:pt x="163711" y="82948"/>
                  </a:cubicBezTo>
                  <a:cubicBezTo>
                    <a:pt x="162138" y="79301"/>
                    <a:pt x="160064" y="76083"/>
                    <a:pt x="157489" y="73079"/>
                  </a:cubicBezTo>
                  <a:cubicBezTo>
                    <a:pt x="152484" y="67429"/>
                    <a:pt x="146119" y="62853"/>
                    <a:pt x="140184" y="58205"/>
                  </a:cubicBezTo>
                  <a:cubicBezTo>
                    <a:pt x="127097" y="48050"/>
                    <a:pt x="110506" y="40684"/>
                    <a:pt x="95489" y="33890"/>
                  </a:cubicBezTo>
                  <a:cubicBezTo>
                    <a:pt x="80757" y="27240"/>
                    <a:pt x="65740" y="21447"/>
                    <a:pt x="50651" y="15726"/>
                  </a:cubicBezTo>
                  <a:cubicBezTo>
                    <a:pt x="40710" y="11937"/>
                    <a:pt x="27552" y="4356"/>
                    <a:pt x="16611" y="566"/>
                  </a:cubicBezTo>
                  <a:cubicBezTo>
                    <a:pt x="8458" y="-2223"/>
                    <a:pt x="-481" y="5786"/>
                    <a:pt x="20" y="13867"/>
                  </a:cubicBezTo>
                  <a:cubicBezTo>
                    <a:pt x="950" y="30386"/>
                    <a:pt x="13607" y="41042"/>
                    <a:pt x="27767" y="47192"/>
                  </a:cubicBezTo>
                  <a:cubicBezTo>
                    <a:pt x="41926" y="53413"/>
                    <a:pt x="56658" y="58205"/>
                    <a:pt x="70817" y="64498"/>
                  </a:cubicBezTo>
                  <a:cubicBezTo>
                    <a:pt x="85763" y="71077"/>
                    <a:pt x="100566" y="78085"/>
                    <a:pt x="115011" y="85737"/>
                  </a:cubicBezTo>
                  <a:cubicBezTo>
                    <a:pt x="122234" y="89598"/>
                    <a:pt x="130244" y="92459"/>
                    <a:pt x="137967" y="95391"/>
                  </a:cubicBezTo>
                  <a:cubicBezTo>
                    <a:pt x="141399" y="96678"/>
                    <a:pt x="144760" y="97679"/>
                    <a:pt x="148264" y="98537"/>
                  </a:cubicBezTo>
                  <a:cubicBezTo>
                    <a:pt x="149623" y="98823"/>
                    <a:pt x="150982" y="99252"/>
                    <a:pt x="152341" y="99467"/>
                  </a:cubicBezTo>
                  <a:cubicBezTo>
                    <a:pt x="153914" y="99681"/>
                    <a:pt x="156274" y="100039"/>
                    <a:pt x="156417" y="100111"/>
                  </a:cubicBezTo>
                  <a:cubicBezTo>
                    <a:pt x="161137" y="103257"/>
                    <a:pt x="168073" y="97822"/>
                    <a:pt x="165999" y="92388"/>
                  </a:cubicBezTo>
                  <a:lnTo>
                    <a:pt x="165999" y="9238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1" name="任意多边形: 形状 730"/>
            <p:cNvSpPr/>
            <p:nvPr/>
          </p:nvSpPr>
          <p:spPr>
            <a:xfrm rot="5400000">
              <a:off x="3198230" y="-18684"/>
              <a:ext cx="114208" cy="151577"/>
            </a:xfrm>
            <a:custGeom>
              <a:avLst/>
              <a:gdLst>
                <a:gd name="connsiteX0" fmla="*/ 0 w 114208"/>
                <a:gd name="connsiteY0" fmla="*/ 78607 h 151577"/>
                <a:gd name="connsiteX1" fmla="*/ 0 w 114208"/>
                <a:gd name="connsiteY1" fmla="*/ 0 h 151577"/>
                <a:gd name="connsiteX2" fmla="*/ 31197 w 114208"/>
                <a:gd name="connsiteY2" fmla="*/ 22907 h 151577"/>
                <a:gd name="connsiteX3" fmla="*/ 74356 w 114208"/>
                <a:gd name="connsiteY3" fmla="*/ 53172 h 151577"/>
                <a:gd name="connsiteX4" fmla="*/ 97021 w 114208"/>
                <a:gd name="connsiteY4" fmla="*/ 87238 h 151577"/>
                <a:gd name="connsiteX5" fmla="*/ 105300 w 114208"/>
                <a:gd name="connsiteY5" fmla="*/ 100674 h 151577"/>
                <a:gd name="connsiteX6" fmla="*/ 106520 w 114208"/>
                <a:gd name="connsiteY6" fmla="*/ 102711 h 151577"/>
                <a:gd name="connsiteX7" fmla="*/ 109370 w 114208"/>
                <a:gd name="connsiteY7" fmla="*/ 106102 h 151577"/>
                <a:gd name="connsiteX8" fmla="*/ 113986 w 114208"/>
                <a:gd name="connsiteY8" fmla="*/ 121981 h 151577"/>
                <a:gd name="connsiteX9" fmla="*/ 100956 w 114208"/>
                <a:gd name="connsiteY9" fmla="*/ 146004 h 151577"/>
                <a:gd name="connsiteX10" fmla="*/ 46670 w 114208"/>
                <a:gd name="connsiteY10" fmla="*/ 129445 h 151577"/>
                <a:gd name="connsiteX11" fmla="*/ 31605 w 114208"/>
                <a:gd name="connsiteY11" fmla="*/ 102166 h 151577"/>
                <a:gd name="connsiteX12" fmla="*/ 15302 w 114208"/>
                <a:gd name="connsiteY12" fmla="*/ 89240 h 15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208" h="151577">
                  <a:moveTo>
                    <a:pt x="0" y="78607"/>
                  </a:moveTo>
                  <a:lnTo>
                    <a:pt x="0" y="0"/>
                  </a:lnTo>
                  <a:lnTo>
                    <a:pt x="31197" y="22907"/>
                  </a:lnTo>
                  <a:cubicBezTo>
                    <a:pt x="45448" y="32816"/>
                    <a:pt x="61598" y="41502"/>
                    <a:pt x="74356" y="53172"/>
                  </a:cubicBezTo>
                  <a:cubicBezTo>
                    <a:pt x="84942" y="62946"/>
                    <a:pt x="90506" y="74752"/>
                    <a:pt x="97021" y="87238"/>
                  </a:cubicBezTo>
                  <a:cubicBezTo>
                    <a:pt x="99464" y="91988"/>
                    <a:pt x="102449" y="96195"/>
                    <a:pt x="105300" y="100674"/>
                  </a:cubicBezTo>
                  <a:cubicBezTo>
                    <a:pt x="105706" y="101352"/>
                    <a:pt x="106114" y="102031"/>
                    <a:pt x="106520" y="102711"/>
                  </a:cubicBezTo>
                  <a:cubicBezTo>
                    <a:pt x="102992" y="98230"/>
                    <a:pt x="103943" y="99318"/>
                    <a:pt x="109370" y="106102"/>
                  </a:cubicBezTo>
                  <a:cubicBezTo>
                    <a:pt x="112492" y="110989"/>
                    <a:pt x="113035" y="116282"/>
                    <a:pt x="113986" y="121981"/>
                  </a:cubicBezTo>
                  <a:cubicBezTo>
                    <a:pt x="115614" y="131753"/>
                    <a:pt x="108014" y="140711"/>
                    <a:pt x="100956" y="146004"/>
                  </a:cubicBezTo>
                  <a:cubicBezTo>
                    <a:pt x="82499" y="159847"/>
                    <a:pt x="57799" y="145461"/>
                    <a:pt x="46670" y="129445"/>
                  </a:cubicBezTo>
                  <a:cubicBezTo>
                    <a:pt x="41106" y="121438"/>
                    <a:pt x="36084" y="107324"/>
                    <a:pt x="31605" y="102166"/>
                  </a:cubicBezTo>
                  <a:cubicBezTo>
                    <a:pt x="28483" y="98638"/>
                    <a:pt x="22206" y="94024"/>
                    <a:pt x="15302" y="89240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2" name="任意多边形: 形状 731"/>
            <p:cNvSpPr/>
            <p:nvPr/>
          </p:nvSpPr>
          <p:spPr>
            <a:xfrm rot="5400000">
              <a:off x="3215821" y="346202"/>
              <a:ext cx="246129" cy="260529"/>
            </a:xfrm>
            <a:custGeom>
              <a:avLst/>
              <a:gdLst>
                <a:gd name="connsiteX0" fmla="*/ 123209 w 129690"/>
                <a:gd name="connsiteY0" fmla="*/ 630 h 137278"/>
                <a:gd name="connsiteX1" fmla="*/ 104401 w 129690"/>
                <a:gd name="connsiteY1" fmla="*/ 10499 h 137278"/>
                <a:gd name="connsiteX2" fmla="*/ 85522 w 129690"/>
                <a:gd name="connsiteY2" fmla="*/ 24658 h 137278"/>
                <a:gd name="connsiteX3" fmla="*/ 50410 w 129690"/>
                <a:gd name="connsiteY3" fmla="*/ 55623 h 137278"/>
                <a:gd name="connsiteX4" fmla="*/ 25023 w 129690"/>
                <a:gd name="connsiteY4" fmla="*/ 88018 h 137278"/>
                <a:gd name="connsiteX5" fmla="*/ 10792 w 129690"/>
                <a:gd name="connsiteY5" fmla="*/ 102964 h 137278"/>
                <a:gd name="connsiteX6" fmla="*/ 4570 w 129690"/>
                <a:gd name="connsiteY6" fmla="*/ 111044 h 137278"/>
                <a:gd name="connsiteX7" fmla="*/ 852 w 129690"/>
                <a:gd name="connsiteY7" fmla="*/ 118052 h 137278"/>
                <a:gd name="connsiteX8" fmla="*/ 351 w 129690"/>
                <a:gd name="connsiteY8" fmla="*/ 122844 h 137278"/>
                <a:gd name="connsiteX9" fmla="*/ 11364 w 129690"/>
                <a:gd name="connsiteY9" fmla="*/ 136574 h 137278"/>
                <a:gd name="connsiteX10" fmla="*/ 14296 w 129690"/>
                <a:gd name="connsiteY10" fmla="*/ 137218 h 137278"/>
                <a:gd name="connsiteX11" fmla="*/ 22305 w 129690"/>
                <a:gd name="connsiteY11" fmla="*/ 136145 h 137278"/>
                <a:gd name="connsiteX12" fmla="*/ 33461 w 129690"/>
                <a:gd name="connsiteY12" fmla="*/ 130782 h 137278"/>
                <a:gd name="connsiteX13" fmla="*/ 49766 w 129690"/>
                <a:gd name="connsiteY13" fmla="*/ 114548 h 137278"/>
                <a:gd name="connsiteX14" fmla="*/ 74509 w 129690"/>
                <a:gd name="connsiteY14" fmla="*/ 80008 h 137278"/>
                <a:gd name="connsiteX15" fmla="*/ 104973 w 129690"/>
                <a:gd name="connsiteY15" fmla="*/ 44753 h 137278"/>
                <a:gd name="connsiteX16" fmla="*/ 119562 w 129690"/>
                <a:gd name="connsiteY16" fmla="*/ 24801 h 137278"/>
                <a:gd name="connsiteX17" fmla="*/ 123638 w 129690"/>
                <a:gd name="connsiteY17" fmla="*/ 16219 h 137278"/>
                <a:gd name="connsiteX18" fmla="*/ 129073 w 129690"/>
                <a:gd name="connsiteY18" fmla="*/ 6136 h 137278"/>
                <a:gd name="connsiteX19" fmla="*/ 123209 w 129690"/>
                <a:gd name="connsiteY19" fmla="*/ 630 h 137278"/>
                <a:gd name="connsiteX20" fmla="*/ 123209 w 129690"/>
                <a:gd name="connsiteY20" fmla="*/ 630 h 13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9690" h="137278">
                  <a:moveTo>
                    <a:pt x="123209" y="630"/>
                  </a:moveTo>
                  <a:cubicBezTo>
                    <a:pt x="116487" y="5278"/>
                    <a:pt x="110766" y="5922"/>
                    <a:pt x="104401" y="10499"/>
                  </a:cubicBezTo>
                  <a:cubicBezTo>
                    <a:pt x="98037" y="15075"/>
                    <a:pt x="91529" y="19652"/>
                    <a:pt x="85522" y="24658"/>
                  </a:cubicBezTo>
                  <a:cubicBezTo>
                    <a:pt x="73579" y="34670"/>
                    <a:pt x="61494" y="44682"/>
                    <a:pt x="50410" y="55623"/>
                  </a:cubicBezTo>
                  <a:cubicBezTo>
                    <a:pt x="40469" y="65420"/>
                    <a:pt x="32675" y="77505"/>
                    <a:pt x="25023" y="88018"/>
                  </a:cubicBezTo>
                  <a:cubicBezTo>
                    <a:pt x="20875" y="93667"/>
                    <a:pt x="15726" y="98029"/>
                    <a:pt x="10792" y="102964"/>
                  </a:cubicBezTo>
                  <a:cubicBezTo>
                    <a:pt x="8146" y="105609"/>
                    <a:pt x="6215" y="108756"/>
                    <a:pt x="4570" y="111044"/>
                  </a:cubicBezTo>
                  <a:cubicBezTo>
                    <a:pt x="2997" y="113190"/>
                    <a:pt x="1495" y="115407"/>
                    <a:pt x="852" y="118052"/>
                  </a:cubicBezTo>
                  <a:cubicBezTo>
                    <a:pt x="637" y="118839"/>
                    <a:pt x="137" y="123917"/>
                    <a:pt x="351" y="122844"/>
                  </a:cubicBezTo>
                  <a:cubicBezTo>
                    <a:pt x="-1508" y="130138"/>
                    <a:pt x="4284" y="136360"/>
                    <a:pt x="11364" y="136574"/>
                  </a:cubicBezTo>
                  <a:cubicBezTo>
                    <a:pt x="9791" y="136503"/>
                    <a:pt x="15154" y="137289"/>
                    <a:pt x="14296" y="137218"/>
                  </a:cubicBezTo>
                  <a:cubicBezTo>
                    <a:pt x="17085" y="137432"/>
                    <a:pt x="19659" y="137075"/>
                    <a:pt x="22305" y="136145"/>
                  </a:cubicBezTo>
                  <a:cubicBezTo>
                    <a:pt x="26024" y="134858"/>
                    <a:pt x="30172" y="132999"/>
                    <a:pt x="33461" y="130782"/>
                  </a:cubicBezTo>
                  <a:cubicBezTo>
                    <a:pt x="39754" y="126562"/>
                    <a:pt x="45261" y="120556"/>
                    <a:pt x="49766" y="114548"/>
                  </a:cubicBezTo>
                  <a:cubicBezTo>
                    <a:pt x="58562" y="102892"/>
                    <a:pt x="64640" y="90592"/>
                    <a:pt x="74509" y="80008"/>
                  </a:cubicBezTo>
                  <a:cubicBezTo>
                    <a:pt x="85093" y="68638"/>
                    <a:pt x="95176" y="56838"/>
                    <a:pt x="104973" y="44753"/>
                  </a:cubicBezTo>
                  <a:cubicBezTo>
                    <a:pt x="110122" y="38388"/>
                    <a:pt x="114842" y="31523"/>
                    <a:pt x="119562" y="24801"/>
                  </a:cubicBezTo>
                  <a:cubicBezTo>
                    <a:pt x="121492" y="22012"/>
                    <a:pt x="122708" y="18222"/>
                    <a:pt x="123638" y="16219"/>
                  </a:cubicBezTo>
                  <a:cubicBezTo>
                    <a:pt x="124711" y="13859"/>
                    <a:pt x="127213" y="8926"/>
                    <a:pt x="129073" y="6136"/>
                  </a:cubicBezTo>
                  <a:cubicBezTo>
                    <a:pt x="131433" y="2775"/>
                    <a:pt x="126498" y="-1659"/>
                    <a:pt x="123209" y="630"/>
                  </a:cubicBezTo>
                  <a:lnTo>
                    <a:pt x="123209" y="63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3" name="任意多边形: 形状 732"/>
            <p:cNvSpPr/>
            <p:nvPr/>
          </p:nvSpPr>
          <p:spPr>
            <a:xfrm rot="5400000">
              <a:off x="2092233" y="16187"/>
              <a:ext cx="1963516" cy="463304"/>
            </a:xfrm>
            <a:custGeom>
              <a:avLst/>
              <a:gdLst>
                <a:gd name="connsiteX0" fmla="*/ 1034104 w 1034614"/>
                <a:gd name="connsiteY0" fmla="*/ 4 h 244124"/>
                <a:gd name="connsiteX1" fmla="*/ 940495 w 1034614"/>
                <a:gd name="connsiteY1" fmla="*/ 12947 h 244124"/>
                <a:gd name="connsiteX2" fmla="*/ 849460 w 1034614"/>
                <a:gd name="connsiteY2" fmla="*/ 44270 h 244124"/>
                <a:gd name="connsiteX3" fmla="*/ 671181 w 1034614"/>
                <a:gd name="connsiteY3" fmla="*/ 124792 h 244124"/>
                <a:gd name="connsiteX4" fmla="*/ 467371 w 1034614"/>
                <a:gd name="connsiteY4" fmla="*/ 187651 h 244124"/>
                <a:gd name="connsiteX5" fmla="*/ 250118 w 1034614"/>
                <a:gd name="connsiteY5" fmla="*/ 225910 h 244124"/>
                <a:gd name="connsiteX6" fmla="*/ 30219 w 1034614"/>
                <a:gd name="connsiteY6" fmla="*/ 232489 h 244124"/>
                <a:gd name="connsiteX7" fmla="*/ 3402 w 1034614"/>
                <a:gd name="connsiteY7" fmla="*/ 231631 h 244124"/>
                <a:gd name="connsiteX8" fmla="*/ 2615 w 1034614"/>
                <a:gd name="connsiteY8" fmla="*/ 238639 h 244124"/>
                <a:gd name="connsiteX9" fmla="*/ 111099 w 1034614"/>
                <a:gd name="connsiteY9" fmla="*/ 244003 h 244124"/>
                <a:gd name="connsiteX10" fmla="*/ 221585 w 1034614"/>
                <a:gd name="connsiteY10" fmla="*/ 238210 h 244124"/>
                <a:gd name="connsiteX11" fmla="*/ 437837 w 1034614"/>
                <a:gd name="connsiteY11" fmla="*/ 203527 h 244124"/>
                <a:gd name="connsiteX12" fmla="*/ 647510 w 1034614"/>
                <a:gd name="connsiteY12" fmla="*/ 143814 h 244124"/>
                <a:gd name="connsiteX13" fmla="*/ 825718 w 1034614"/>
                <a:gd name="connsiteY13" fmla="*/ 62934 h 244124"/>
                <a:gd name="connsiteX14" fmla="*/ 1009647 w 1034614"/>
                <a:gd name="connsiteY14" fmla="*/ 3722 h 244124"/>
                <a:gd name="connsiteX15" fmla="*/ 1034104 w 1034614"/>
                <a:gd name="connsiteY15" fmla="*/ 1004 h 244124"/>
                <a:gd name="connsiteX16" fmla="*/ 1034104 w 1034614"/>
                <a:gd name="connsiteY16" fmla="*/ 4 h 244124"/>
                <a:gd name="connsiteX17" fmla="*/ 1034104 w 1034614"/>
                <a:gd name="connsiteY17" fmla="*/ 4 h 24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34614" h="244124">
                  <a:moveTo>
                    <a:pt x="1034104" y="4"/>
                  </a:moveTo>
                  <a:cubicBezTo>
                    <a:pt x="1002567" y="790"/>
                    <a:pt x="971031" y="5081"/>
                    <a:pt x="940495" y="12947"/>
                  </a:cubicBezTo>
                  <a:cubicBezTo>
                    <a:pt x="909387" y="20957"/>
                    <a:pt x="879138" y="32041"/>
                    <a:pt x="849460" y="44270"/>
                  </a:cubicBezTo>
                  <a:cubicBezTo>
                    <a:pt x="789176" y="69227"/>
                    <a:pt x="731251" y="99405"/>
                    <a:pt x="671181" y="124792"/>
                  </a:cubicBezTo>
                  <a:cubicBezTo>
                    <a:pt x="605461" y="152538"/>
                    <a:pt x="536810" y="171561"/>
                    <a:pt x="467371" y="187651"/>
                  </a:cubicBezTo>
                  <a:cubicBezTo>
                    <a:pt x="395717" y="204242"/>
                    <a:pt x="323275" y="217686"/>
                    <a:pt x="250118" y="225910"/>
                  </a:cubicBezTo>
                  <a:cubicBezTo>
                    <a:pt x="177176" y="234062"/>
                    <a:pt x="103519" y="236994"/>
                    <a:pt x="30219" y="232489"/>
                  </a:cubicBezTo>
                  <a:cubicBezTo>
                    <a:pt x="21280" y="231917"/>
                    <a:pt x="12341" y="231774"/>
                    <a:pt x="3402" y="231631"/>
                  </a:cubicBezTo>
                  <a:cubicBezTo>
                    <a:pt x="-531" y="231560"/>
                    <a:pt x="-1390" y="237995"/>
                    <a:pt x="2615" y="238639"/>
                  </a:cubicBezTo>
                  <a:cubicBezTo>
                    <a:pt x="38299" y="244288"/>
                    <a:pt x="75057" y="244360"/>
                    <a:pt x="111099" y="244003"/>
                  </a:cubicBezTo>
                  <a:cubicBezTo>
                    <a:pt x="147999" y="243716"/>
                    <a:pt x="184828" y="241643"/>
                    <a:pt x="221585" y="238210"/>
                  </a:cubicBezTo>
                  <a:cubicBezTo>
                    <a:pt x="294312" y="231345"/>
                    <a:pt x="366468" y="219116"/>
                    <a:pt x="437837" y="203527"/>
                  </a:cubicBezTo>
                  <a:cubicBezTo>
                    <a:pt x="508777" y="188009"/>
                    <a:pt x="579717" y="170274"/>
                    <a:pt x="647510" y="143814"/>
                  </a:cubicBezTo>
                  <a:cubicBezTo>
                    <a:pt x="708295" y="120001"/>
                    <a:pt x="766220" y="89680"/>
                    <a:pt x="825718" y="62934"/>
                  </a:cubicBezTo>
                  <a:cubicBezTo>
                    <a:pt x="884286" y="36689"/>
                    <a:pt x="945787" y="12804"/>
                    <a:pt x="1009647" y="3722"/>
                  </a:cubicBezTo>
                  <a:cubicBezTo>
                    <a:pt x="1017799" y="2578"/>
                    <a:pt x="1025952" y="1648"/>
                    <a:pt x="1034104" y="1004"/>
                  </a:cubicBezTo>
                  <a:cubicBezTo>
                    <a:pt x="1034819" y="933"/>
                    <a:pt x="1034748" y="-68"/>
                    <a:pt x="1034104" y="4"/>
                  </a:cubicBezTo>
                  <a:lnTo>
                    <a:pt x="1034104" y="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4" name="任意多边形: 形状 733"/>
            <p:cNvSpPr/>
            <p:nvPr/>
          </p:nvSpPr>
          <p:spPr>
            <a:xfrm rot="5400000">
              <a:off x="2879715" y="51038"/>
              <a:ext cx="570338" cy="468264"/>
            </a:xfrm>
            <a:custGeom>
              <a:avLst/>
              <a:gdLst>
                <a:gd name="connsiteX0" fmla="*/ 0 w 570338"/>
                <a:gd name="connsiteY0" fmla="*/ 468264 h 468264"/>
                <a:gd name="connsiteX1" fmla="*/ 0 w 570338"/>
                <a:gd name="connsiteY1" fmla="*/ 451082 h 468264"/>
                <a:gd name="connsiteX2" fmla="*/ 6497 w 570338"/>
                <a:gd name="connsiteY2" fmla="*/ 448824 h 468264"/>
                <a:gd name="connsiteX3" fmla="*/ 161350 w 570338"/>
                <a:gd name="connsiteY3" fmla="*/ 370377 h 468264"/>
                <a:gd name="connsiteX4" fmla="*/ 293810 w 570338"/>
                <a:gd name="connsiteY4" fmla="*/ 251762 h 468264"/>
                <a:gd name="connsiteX5" fmla="*/ 420433 w 570338"/>
                <a:gd name="connsiteY5" fmla="*/ 110480 h 468264"/>
                <a:gd name="connsiteX6" fmla="*/ 567550 w 570338"/>
                <a:gd name="connsiteY6" fmla="*/ 277 h 468264"/>
                <a:gd name="connsiteX7" fmla="*/ 569315 w 570338"/>
                <a:gd name="connsiteY7" fmla="*/ 3670 h 468264"/>
                <a:gd name="connsiteX8" fmla="*/ 484084 w 570338"/>
                <a:gd name="connsiteY8" fmla="*/ 71121 h 468264"/>
                <a:gd name="connsiteX9" fmla="*/ 408218 w 570338"/>
                <a:gd name="connsiteY9" fmla="*/ 142102 h 468264"/>
                <a:gd name="connsiteX10" fmla="*/ 282816 w 570338"/>
                <a:gd name="connsiteY10" fmla="*/ 288542 h 468264"/>
                <a:gd name="connsiteX11" fmla="*/ 146693 w 570338"/>
                <a:gd name="connsiteY11" fmla="*/ 399150 h 468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338" h="468264">
                  <a:moveTo>
                    <a:pt x="0" y="468264"/>
                  </a:moveTo>
                  <a:lnTo>
                    <a:pt x="0" y="451082"/>
                  </a:lnTo>
                  <a:lnTo>
                    <a:pt x="6497" y="448824"/>
                  </a:lnTo>
                  <a:cubicBezTo>
                    <a:pt x="60376" y="427379"/>
                    <a:pt x="112898" y="402136"/>
                    <a:pt x="161350" y="370377"/>
                  </a:cubicBezTo>
                  <a:cubicBezTo>
                    <a:pt x="211701" y="337399"/>
                    <a:pt x="254857" y="297362"/>
                    <a:pt x="293810" y="251762"/>
                  </a:cubicBezTo>
                  <a:cubicBezTo>
                    <a:pt x="335067" y="203581"/>
                    <a:pt x="374154" y="154181"/>
                    <a:pt x="420433" y="110480"/>
                  </a:cubicBezTo>
                  <a:cubicBezTo>
                    <a:pt x="465356" y="67864"/>
                    <a:pt x="515299" y="33121"/>
                    <a:pt x="567550" y="277"/>
                  </a:cubicBezTo>
                  <a:cubicBezTo>
                    <a:pt x="569587" y="-944"/>
                    <a:pt x="571623" y="2177"/>
                    <a:pt x="569315" y="3670"/>
                  </a:cubicBezTo>
                  <a:cubicBezTo>
                    <a:pt x="539322" y="23892"/>
                    <a:pt x="510957" y="46829"/>
                    <a:pt x="484084" y="71121"/>
                  </a:cubicBezTo>
                  <a:cubicBezTo>
                    <a:pt x="458433" y="94464"/>
                    <a:pt x="432376" y="117130"/>
                    <a:pt x="408218" y="142102"/>
                  </a:cubicBezTo>
                  <a:cubicBezTo>
                    <a:pt x="363432" y="188382"/>
                    <a:pt x="325974" y="240904"/>
                    <a:pt x="282816" y="288542"/>
                  </a:cubicBezTo>
                  <a:cubicBezTo>
                    <a:pt x="243322" y="332106"/>
                    <a:pt x="197042" y="368886"/>
                    <a:pt x="146693" y="39915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5" name="任意多边形: 形状 734"/>
            <p:cNvSpPr/>
            <p:nvPr/>
          </p:nvSpPr>
          <p:spPr>
            <a:xfrm rot="5400000">
              <a:off x="2595514" y="639293"/>
              <a:ext cx="715216" cy="63403"/>
            </a:xfrm>
            <a:custGeom>
              <a:avLst/>
              <a:gdLst>
                <a:gd name="connsiteX0" fmla="*/ 376779 w 376861"/>
                <a:gd name="connsiteY0" fmla="*/ 33051 h 33408"/>
                <a:gd name="connsiteX1" fmla="*/ 307126 w 376861"/>
                <a:gd name="connsiteY1" fmla="*/ 20250 h 33408"/>
                <a:gd name="connsiteX2" fmla="*/ 233040 w 376861"/>
                <a:gd name="connsiteY2" fmla="*/ 19392 h 33408"/>
                <a:gd name="connsiteX3" fmla="*/ 158739 w 376861"/>
                <a:gd name="connsiteY3" fmla="*/ 18963 h 33408"/>
                <a:gd name="connsiteX4" fmla="*/ 84581 w 376861"/>
                <a:gd name="connsiteY4" fmla="*/ 10024 h 33408"/>
                <a:gd name="connsiteX5" fmla="*/ 42675 w 376861"/>
                <a:gd name="connsiteY5" fmla="*/ 2444 h 33408"/>
                <a:gd name="connsiteX6" fmla="*/ 22938 w 376861"/>
                <a:gd name="connsiteY6" fmla="*/ 370 h 33408"/>
                <a:gd name="connsiteX7" fmla="*/ 1913 w 376861"/>
                <a:gd name="connsiteY7" fmla="*/ 1871 h 33408"/>
                <a:gd name="connsiteX8" fmla="*/ 2056 w 376861"/>
                <a:gd name="connsiteY8" fmla="*/ 7306 h 33408"/>
                <a:gd name="connsiteX9" fmla="*/ 19791 w 376861"/>
                <a:gd name="connsiteY9" fmla="*/ 9166 h 33408"/>
                <a:gd name="connsiteX10" fmla="*/ 38814 w 376861"/>
                <a:gd name="connsiteY10" fmla="*/ 11168 h 33408"/>
                <a:gd name="connsiteX11" fmla="*/ 75714 w 376861"/>
                <a:gd name="connsiteY11" fmla="*/ 17676 h 33408"/>
                <a:gd name="connsiteX12" fmla="*/ 148155 w 376861"/>
                <a:gd name="connsiteY12" fmla="*/ 27473 h 33408"/>
                <a:gd name="connsiteX13" fmla="*/ 295685 w 376861"/>
                <a:gd name="connsiteY13" fmla="*/ 26329 h 33408"/>
                <a:gd name="connsiteX14" fmla="*/ 376779 w 376861"/>
                <a:gd name="connsiteY14" fmla="*/ 33408 h 33408"/>
                <a:gd name="connsiteX15" fmla="*/ 376779 w 376861"/>
                <a:gd name="connsiteY15" fmla="*/ 33051 h 33408"/>
                <a:gd name="connsiteX16" fmla="*/ 376779 w 376861"/>
                <a:gd name="connsiteY16" fmla="*/ 33051 h 3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6861" h="33408">
                  <a:moveTo>
                    <a:pt x="376779" y="33051"/>
                  </a:moveTo>
                  <a:cubicBezTo>
                    <a:pt x="354539" y="24112"/>
                    <a:pt x="330940" y="21609"/>
                    <a:pt x="307126" y="20250"/>
                  </a:cubicBezTo>
                  <a:cubicBezTo>
                    <a:pt x="282455" y="18891"/>
                    <a:pt x="257712" y="19106"/>
                    <a:pt x="233040" y="19392"/>
                  </a:cubicBezTo>
                  <a:cubicBezTo>
                    <a:pt x="208297" y="19678"/>
                    <a:pt x="183482" y="20107"/>
                    <a:pt x="158739" y="18963"/>
                  </a:cubicBezTo>
                  <a:cubicBezTo>
                    <a:pt x="133710" y="17819"/>
                    <a:pt x="109110" y="14815"/>
                    <a:pt x="84581" y="10024"/>
                  </a:cubicBezTo>
                  <a:cubicBezTo>
                    <a:pt x="70636" y="7306"/>
                    <a:pt x="56692" y="4446"/>
                    <a:pt x="42675" y="2444"/>
                  </a:cubicBezTo>
                  <a:cubicBezTo>
                    <a:pt x="36096" y="1514"/>
                    <a:pt x="29517" y="799"/>
                    <a:pt x="22938" y="370"/>
                  </a:cubicBezTo>
                  <a:cubicBezTo>
                    <a:pt x="15930" y="12"/>
                    <a:pt x="8564" y="-703"/>
                    <a:pt x="1913" y="1871"/>
                  </a:cubicBezTo>
                  <a:cubicBezTo>
                    <a:pt x="-661" y="2873"/>
                    <a:pt x="-661" y="6520"/>
                    <a:pt x="2056" y="7306"/>
                  </a:cubicBezTo>
                  <a:cubicBezTo>
                    <a:pt x="7849" y="9023"/>
                    <a:pt x="13784" y="8737"/>
                    <a:pt x="19791" y="9166"/>
                  </a:cubicBezTo>
                  <a:cubicBezTo>
                    <a:pt x="26156" y="9595"/>
                    <a:pt x="32449" y="10310"/>
                    <a:pt x="38814" y="11168"/>
                  </a:cubicBezTo>
                  <a:cubicBezTo>
                    <a:pt x="51185" y="12884"/>
                    <a:pt x="63485" y="15244"/>
                    <a:pt x="75714" y="17676"/>
                  </a:cubicBezTo>
                  <a:cubicBezTo>
                    <a:pt x="99670" y="22395"/>
                    <a:pt x="123698" y="26329"/>
                    <a:pt x="148155" y="27473"/>
                  </a:cubicBezTo>
                  <a:cubicBezTo>
                    <a:pt x="197356" y="29761"/>
                    <a:pt x="246484" y="24970"/>
                    <a:pt x="295685" y="26329"/>
                  </a:cubicBezTo>
                  <a:cubicBezTo>
                    <a:pt x="322859" y="27115"/>
                    <a:pt x="349748" y="30619"/>
                    <a:pt x="376779" y="33408"/>
                  </a:cubicBezTo>
                  <a:cubicBezTo>
                    <a:pt x="376851" y="33408"/>
                    <a:pt x="376922" y="33122"/>
                    <a:pt x="376779" y="33051"/>
                  </a:cubicBezTo>
                  <a:lnTo>
                    <a:pt x="376779" y="3305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6" name="任意多边形: 形状 735"/>
            <p:cNvSpPr/>
            <p:nvPr/>
          </p:nvSpPr>
          <p:spPr>
            <a:xfrm rot="5400000">
              <a:off x="2931897" y="1010605"/>
              <a:ext cx="746519" cy="303289"/>
            </a:xfrm>
            <a:custGeom>
              <a:avLst/>
              <a:gdLst>
                <a:gd name="connsiteX0" fmla="*/ 7894 w 393355"/>
                <a:gd name="connsiteY0" fmla="*/ 141938 h 159809"/>
                <a:gd name="connsiteX1" fmla="*/ 61742 w 393355"/>
                <a:gd name="connsiteY1" fmla="*/ 71785 h 159809"/>
                <a:gd name="connsiteX2" fmla="*/ 121669 w 393355"/>
                <a:gd name="connsiteY2" fmla="*/ 21298 h 159809"/>
                <a:gd name="connsiteX3" fmla="*/ 287648 w 393355"/>
                <a:gd name="connsiteY3" fmla="*/ 28449 h 159809"/>
                <a:gd name="connsiteX4" fmla="*/ 388552 w 393355"/>
                <a:gd name="connsiteY4" fmla="*/ 59342 h 159809"/>
                <a:gd name="connsiteX5" fmla="*/ 387479 w 393355"/>
                <a:gd name="connsiteY5" fmla="*/ 52263 h 159809"/>
                <a:gd name="connsiteX6" fmla="*/ 254467 w 393355"/>
                <a:gd name="connsiteY6" fmla="*/ 127279 h 159809"/>
                <a:gd name="connsiteX7" fmla="*/ 181167 w 393355"/>
                <a:gd name="connsiteY7" fmla="*/ 148446 h 159809"/>
                <a:gd name="connsiteX8" fmla="*/ 98714 w 393355"/>
                <a:gd name="connsiteY8" fmla="*/ 149948 h 159809"/>
                <a:gd name="connsiteX9" fmla="*/ 3460 w 393355"/>
                <a:gd name="connsiteY9" fmla="*/ 142868 h 159809"/>
                <a:gd name="connsiteX10" fmla="*/ 3674 w 393355"/>
                <a:gd name="connsiteY10" fmla="*/ 150306 h 159809"/>
                <a:gd name="connsiteX11" fmla="*/ 90275 w 393355"/>
                <a:gd name="connsiteY11" fmla="*/ 157099 h 159809"/>
                <a:gd name="connsiteX12" fmla="*/ 175232 w 393355"/>
                <a:gd name="connsiteY12" fmla="*/ 157385 h 159809"/>
                <a:gd name="connsiteX13" fmla="*/ 316611 w 393355"/>
                <a:gd name="connsiteY13" fmla="*/ 105324 h 159809"/>
                <a:gd name="connsiteX14" fmla="*/ 391555 w 393355"/>
                <a:gd name="connsiteY14" fmla="*/ 58913 h 159809"/>
                <a:gd name="connsiteX15" fmla="*/ 390483 w 393355"/>
                <a:gd name="connsiteY15" fmla="*/ 51833 h 159809"/>
                <a:gd name="connsiteX16" fmla="*/ 297231 w 393355"/>
                <a:gd name="connsiteY16" fmla="*/ 23300 h 159809"/>
                <a:gd name="connsiteX17" fmla="*/ 210701 w 393355"/>
                <a:gd name="connsiteY17" fmla="*/ 1847 h 159809"/>
                <a:gd name="connsiteX18" fmla="*/ 126675 w 393355"/>
                <a:gd name="connsiteY18" fmla="*/ 10857 h 159809"/>
                <a:gd name="connsiteX19" fmla="*/ 63601 w 393355"/>
                <a:gd name="connsiteY19" fmla="*/ 59056 h 159809"/>
                <a:gd name="connsiteX20" fmla="*/ 5248 w 393355"/>
                <a:gd name="connsiteY20" fmla="*/ 140651 h 159809"/>
                <a:gd name="connsiteX21" fmla="*/ 7894 w 393355"/>
                <a:gd name="connsiteY21" fmla="*/ 141938 h 159809"/>
                <a:gd name="connsiteX22" fmla="*/ 7894 w 393355"/>
                <a:gd name="connsiteY22" fmla="*/ 141938 h 1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3355" h="159809">
                  <a:moveTo>
                    <a:pt x="7894" y="141938"/>
                  </a:moveTo>
                  <a:cubicBezTo>
                    <a:pt x="25271" y="118054"/>
                    <a:pt x="42219" y="93954"/>
                    <a:pt x="61742" y="71785"/>
                  </a:cubicBezTo>
                  <a:cubicBezTo>
                    <a:pt x="79048" y="52119"/>
                    <a:pt x="98213" y="33383"/>
                    <a:pt x="121669" y="21298"/>
                  </a:cubicBezTo>
                  <a:cubicBezTo>
                    <a:pt x="174016" y="-5662"/>
                    <a:pt x="235016" y="12287"/>
                    <a:pt x="287648" y="28449"/>
                  </a:cubicBezTo>
                  <a:cubicBezTo>
                    <a:pt x="321259" y="38747"/>
                    <a:pt x="354870" y="49044"/>
                    <a:pt x="388552" y="59342"/>
                  </a:cubicBezTo>
                  <a:cubicBezTo>
                    <a:pt x="388194" y="56982"/>
                    <a:pt x="387837" y="54623"/>
                    <a:pt x="387479" y="52263"/>
                  </a:cubicBezTo>
                  <a:cubicBezTo>
                    <a:pt x="344786" y="79938"/>
                    <a:pt x="301665" y="107899"/>
                    <a:pt x="254467" y="127279"/>
                  </a:cubicBezTo>
                  <a:cubicBezTo>
                    <a:pt x="230939" y="136933"/>
                    <a:pt x="206339" y="144584"/>
                    <a:pt x="181167" y="148446"/>
                  </a:cubicBezTo>
                  <a:cubicBezTo>
                    <a:pt x="153921" y="152665"/>
                    <a:pt x="126103" y="152451"/>
                    <a:pt x="98714" y="149948"/>
                  </a:cubicBezTo>
                  <a:cubicBezTo>
                    <a:pt x="67320" y="147016"/>
                    <a:pt x="35140" y="138721"/>
                    <a:pt x="3460" y="142868"/>
                  </a:cubicBezTo>
                  <a:cubicBezTo>
                    <a:pt x="-1188" y="143512"/>
                    <a:pt x="-1188" y="150592"/>
                    <a:pt x="3674" y="150306"/>
                  </a:cubicBezTo>
                  <a:cubicBezTo>
                    <a:pt x="32923" y="148589"/>
                    <a:pt x="61313" y="153952"/>
                    <a:pt x="90275" y="157099"/>
                  </a:cubicBezTo>
                  <a:cubicBezTo>
                    <a:pt x="118451" y="160174"/>
                    <a:pt x="147056" y="161104"/>
                    <a:pt x="175232" y="157385"/>
                  </a:cubicBezTo>
                  <a:cubicBezTo>
                    <a:pt x="225648" y="150735"/>
                    <a:pt x="272702" y="130139"/>
                    <a:pt x="316611" y="105324"/>
                  </a:cubicBezTo>
                  <a:cubicBezTo>
                    <a:pt x="342212" y="90879"/>
                    <a:pt x="366955" y="74932"/>
                    <a:pt x="391555" y="58913"/>
                  </a:cubicBezTo>
                  <a:cubicBezTo>
                    <a:pt x="394487" y="57054"/>
                    <a:pt x="393629" y="52763"/>
                    <a:pt x="390483" y="51833"/>
                  </a:cubicBezTo>
                  <a:cubicBezTo>
                    <a:pt x="359375" y="42322"/>
                    <a:pt x="328339" y="32811"/>
                    <a:pt x="297231" y="23300"/>
                  </a:cubicBezTo>
                  <a:cubicBezTo>
                    <a:pt x="268841" y="14647"/>
                    <a:pt x="240236" y="5708"/>
                    <a:pt x="210701" y="1847"/>
                  </a:cubicBezTo>
                  <a:cubicBezTo>
                    <a:pt x="182454" y="-1801"/>
                    <a:pt x="153134" y="-657"/>
                    <a:pt x="126675" y="10857"/>
                  </a:cubicBezTo>
                  <a:cubicBezTo>
                    <a:pt x="102075" y="21512"/>
                    <a:pt x="81622" y="39462"/>
                    <a:pt x="63601" y="59056"/>
                  </a:cubicBezTo>
                  <a:cubicBezTo>
                    <a:pt x="41004" y="83656"/>
                    <a:pt x="20122" y="110688"/>
                    <a:pt x="5248" y="140651"/>
                  </a:cubicBezTo>
                  <a:cubicBezTo>
                    <a:pt x="4390" y="142296"/>
                    <a:pt x="6821" y="143512"/>
                    <a:pt x="7894" y="141938"/>
                  </a:cubicBezTo>
                  <a:lnTo>
                    <a:pt x="7894" y="14193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7" name="任意多边形: 形状 736"/>
            <p:cNvSpPr/>
            <p:nvPr/>
          </p:nvSpPr>
          <p:spPr>
            <a:xfrm rot="5400000">
              <a:off x="2608202" y="801262"/>
              <a:ext cx="690404" cy="256891"/>
            </a:xfrm>
            <a:custGeom>
              <a:avLst/>
              <a:gdLst>
                <a:gd name="connsiteX0" fmla="*/ 2651 w 363787"/>
                <a:gd name="connsiteY0" fmla="*/ 72019 h 135361"/>
                <a:gd name="connsiteX1" fmla="*/ 69515 w 363787"/>
                <a:gd name="connsiteY1" fmla="*/ 36549 h 135361"/>
                <a:gd name="connsiteX2" fmla="*/ 140955 w 363787"/>
                <a:gd name="connsiteY2" fmla="*/ 11448 h 135361"/>
                <a:gd name="connsiteX3" fmla="*/ 216043 w 363787"/>
                <a:gd name="connsiteY3" fmla="*/ 11448 h 135361"/>
                <a:gd name="connsiteX4" fmla="*/ 282048 w 363787"/>
                <a:gd name="connsiteY4" fmla="*/ 42842 h 135361"/>
                <a:gd name="connsiteX5" fmla="*/ 358280 w 363787"/>
                <a:gd name="connsiteY5" fmla="*/ 93329 h 135361"/>
                <a:gd name="connsiteX6" fmla="*/ 358995 w 363787"/>
                <a:gd name="connsiteY6" fmla="*/ 86321 h 135361"/>
                <a:gd name="connsiteX7" fmla="*/ 211323 w 363787"/>
                <a:gd name="connsiteY7" fmla="*/ 119431 h 135361"/>
                <a:gd name="connsiteX8" fmla="*/ 135592 w 363787"/>
                <a:gd name="connsiteY8" fmla="*/ 126797 h 135361"/>
                <a:gd name="connsiteX9" fmla="*/ 70158 w 363787"/>
                <a:gd name="connsiteY9" fmla="*/ 109563 h 135361"/>
                <a:gd name="connsiteX10" fmla="*/ 5726 w 363787"/>
                <a:gd name="connsiteY10" fmla="*/ 70517 h 135361"/>
                <a:gd name="connsiteX11" fmla="*/ 1864 w 363787"/>
                <a:gd name="connsiteY11" fmla="*/ 77454 h 135361"/>
                <a:gd name="connsiteX12" fmla="*/ 60004 w 363787"/>
                <a:gd name="connsiteY12" fmla="*/ 113853 h 135361"/>
                <a:gd name="connsiteX13" fmla="*/ 123578 w 363787"/>
                <a:gd name="connsiteY13" fmla="*/ 134806 h 135361"/>
                <a:gd name="connsiteX14" fmla="*/ 201240 w 363787"/>
                <a:gd name="connsiteY14" fmla="*/ 129085 h 135361"/>
                <a:gd name="connsiteX15" fmla="*/ 276542 w 363787"/>
                <a:gd name="connsiteY15" fmla="*/ 115641 h 135361"/>
                <a:gd name="connsiteX16" fmla="*/ 361140 w 363787"/>
                <a:gd name="connsiteY16" fmla="*/ 93687 h 135361"/>
                <a:gd name="connsiteX17" fmla="*/ 361856 w 363787"/>
                <a:gd name="connsiteY17" fmla="*/ 86679 h 135361"/>
                <a:gd name="connsiteX18" fmla="*/ 290987 w 363787"/>
                <a:gd name="connsiteY18" fmla="*/ 39839 h 135361"/>
                <a:gd name="connsiteX19" fmla="*/ 223909 w 363787"/>
                <a:gd name="connsiteY19" fmla="*/ 5799 h 135361"/>
                <a:gd name="connsiteX20" fmla="*/ 76022 w 363787"/>
                <a:gd name="connsiteY20" fmla="*/ 25679 h 135361"/>
                <a:gd name="connsiteX21" fmla="*/ 1149 w 363787"/>
                <a:gd name="connsiteY21" fmla="*/ 69874 h 135361"/>
                <a:gd name="connsiteX22" fmla="*/ 2651 w 363787"/>
                <a:gd name="connsiteY22" fmla="*/ 72019 h 135361"/>
                <a:gd name="connsiteX23" fmla="*/ 2651 w 363787"/>
                <a:gd name="connsiteY23" fmla="*/ 72019 h 13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63787" h="135361">
                  <a:moveTo>
                    <a:pt x="2651" y="72019"/>
                  </a:moveTo>
                  <a:cubicBezTo>
                    <a:pt x="25535" y="61506"/>
                    <a:pt x="46845" y="47633"/>
                    <a:pt x="69515" y="36549"/>
                  </a:cubicBezTo>
                  <a:cubicBezTo>
                    <a:pt x="92256" y="25465"/>
                    <a:pt x="116069" y="16454"/>
                    <a:pt x="140955" y="11448"/>
                  </a:cubicBezTo>
                  <a:cubicBezTo>
                    <a:pt x="165627" y="6514"/>
                    <a:pt x="191443" y="5799"/>
                    <a:pt x="216043" y="11448"/>
                  </a:cubicBezTo>
                  <a:cubicBezTo>
                    <a:pt x="240142" y="17026"/>
                    <a:pt x="261524" y="29469"/>
                    <a:pt x="282048" y="42842"/>
                  </a:cubicBezTo>
                  <a:cubicBezTo>
                    <a:pt x="307578" y="59504"/>
                    <a:pt x="332893" y="76381"/>
                    <a:pt x="358280" y="93329"/>
                  </a:cubicBezTo>
                  <a:cubicBezTo>
                    <a:pt x="358495" y="90969"/>
                    <a:pt x="358781" y="88610"/>
                    <a:pt x="358995" y="86321"/>
                  </a:cubicBezTo>
                  <a:cubicBezTo>
                    <a:pt x="310582" y="100695"/>
                    <a:pt x="261238" y="111922"/>
                    <a:pt x="211323" y="119431"/>
                  </a:cubicBezTo>
                  <a:cubicBezTo>
                    <a:pt x="186365" y="123150"/>
                    <a:pt x="160907" y="127083"/>
                    <a:pt x="135592" y="126797"/>
                  </a:cubicBezTo>
                  <a:cubicBezTo>
                    <a:pt x="112136" y="126511"/>
                    <a:pt x="90825" y="120290"/>
                    <a:pt x="70158" y="109563"/>
                  </a:cubicBezTo>
                  <a:cubicBezTo>
                    <a:pt x="47775" y="97978"/>
                    <a:pt x="27752" y="82603"/>
                    <a:pt x="5726" y="70517"/>
                  </a:cubicBezTo>
                  <a:cubicBezTo>
                    <a:pt x="1149" y="68014"/>
                    <a:pt x="-2283" y="74665"/>
                    <a:pt x="1864" y="77454"/>
                  </a:cubicBezTo>
                  <a:cubicBezTo>
                    <a:pt x="20815" y="90111"/>
                    <a:pt x="39980" y="102841"/>
                    <a:pt x="60004" y="113853"/>
                  </a:cubicBezTo>
                  <a:cubicBezTo>
                    <a:pt x="79884" y="124795"/>
                    <a:pt x="100837" y="132947"/>
                    <a:pt x="123578" y="134806"/>
                  </a:cubicBezTo>
                  <a:cubicBezTo>
                    <a:pt x="149465" y="136880"/>
                    <a:pt x="175710" y="132733"/>
                    <a:pt x="201240" y="129085"/>
                  </a:cubicBezTo>
                  <a:cubicBezTo>
                    <a:pt x="226483" y="125510"/>
                    <a:pt x="251584" y="121004"/>
                    <a:pt x="276542" y="115641"/>
                  </a:cubicBezTo>
                  <a:cubicBezTo>
                    <a:pt x="305004" y="109491"/>
                    <a:pt x="333251" y="102197"/>
                    <a:pt x="361140" y="93687"/>
                  </a:cubicBezTo>
                  <a:cubicBezTo>
                    <a:pt x="364502" y="92686"/>
                    <a:pt x="364573" y="88395"/>
                    <a:pt x="361856" y="86679"/>
                  </a:cubicBezTo>
                  <a:cubicBezTo>
                    <a:pt x="338185" y="71161"/>
                    <a:pt x="314658" y="55428"/>
                    <a:pt x="290987" y="39839"/>
                  </a:cubicBezTo>
                  <a:cubicBezTo>
                    <a:pt x="269963" y="26037"/>
                    <a:pt x="248366" y="12592"/>
                    <a:pt x="223909" y="5799"/>
                  </a:cubicBezTo>
                  <a:cubicBezTo>
                    <a:pt x="174137" y="-8003"/>
                    <a:pt x="121718" y="4512"/>
                    <a:pt x="76022" y="25679"/>
                  </a:cubicBezTo>
                  <a:cubicBezTo>
                    <a:pt x="49992" y="37764"/>
                    <a:pt x="23675" y="52067"/>
                    <a:pt x="1149" y="69874"/>
                  </a:cubicBezTo>
                  <a:cubicBezTo>
                    <a:pt x="5" y="70874"/>
                    <a:pt x="1149" y="72662"/>
                    <a:pt x="2651" y="72019"/>
                  </a:cubicBezTo>
                  <a:lnTo>
                    <a:pt x="2651" y="7201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8" name="任意多边形: 形状 737"/>
            <p:cNvSpPr/>
            <p:nvPr/>
          </p:nvSpPr>
          <p:spPr>
            <a:xfrm rot="5400000">
              <a:off x="3144752" y="328963"/>
              <a:ext cx="453745" cy="417472"/>
            </a:xfrm>
            <a:custGeom>
              <a:avLst/>
              <a:gdLst>
                <a:gd name="connsiteX0" fmla="*/ 1188 w 239087"/>
                <a:gd name="connsiteY0" fmla="*/ 219845 h 219974"/>
                <a:gd name="connsiteX1" fmla="*/ 34799 w 239087"/>
                <a:gd name="connsiteY1" fmla="*/ 206759 h 219974"/>
                <a:gd name="connsiteX2" fmla="*/ 69554 w 239087"/>
                <a:gd name="connsiteY2" fmla="*/ 199893 h 219974"/>
                <a:gd name="connsiteX3" fmla="*/ 127264 w 239087"/>
                <a:gd name="connsiteY3" fmla="*/ 172147 h 219974"/>
                <a:gd name="connsiteX4" fmla="*/ 173174 w 239087"/>
                <a:gd name="connsiteY4" fmla="*/ 126022 h 219974"/>
                <a:gd name="connsiteX5" fmla="*/ 200850 w 239087"/>
                <a:gd name="connsiteY5" fmla="*/ 68383 h 219974"/>
                <a:gd name="connsiteX6" fmla="*/ 237178 w 239087"/>
                <a:gd name="connsiteY6" fmla="*/ 7526 h 219974"/>
                <a:gd name="connsiteX7" fmla="*/ 233817 w 239087"/>
                <a:gd name="connsiteY7" fmla="*/ 89 h 219974"/>
                <a:gd name="connsiteX8" fmla="*/ 109171 w 239087"/>
                <a:gd name="connsiteY8" fmla="*/ 44069 h 219974"/>
                <a:gd name="connsiteX9" fmla="*/ 57325 w 239087"/>
                <a:gd name="connsiteY9" fmla="*/ 77822 h 219974"/>
                <a:gd name="connsiteX10" fmla="*/ 25359 w 239087"/>
                <a:gd name="connsiteY10" fmla="*/ 127952 h 219974"/>
                <a:gd name="connsiteX11" fmla="*/ 16134 w 239087"/>
                <a:gd name="connsiteY11" fmla="*/ 164352 h 219974"/>
                <a:gd name="connsiteX12" fmla="*/ 6480 w 239087"/>
                <a:gd name="connsiteY12" fmla="*/ 205042 h 219974"/>
                <a:gd name="connsiteX13" fmla="*/ 14203 w 239087"/>
                <a:gd name="connsiteY13" fmla="*/ 206973 h 219974"/>
                <a:gd name="connsiteX14" fmla="*/ 30436 w 239087"/>
                <a:gd name="connsiteY14" fmla="*/ 140467 h 219974"/>
                <a:gd name="connsiteX15" fmla="*/ 59041 w 239087"/>
                <a:gd name="connsiteY15" fmla="*/ 87405 h 219974"/>
                <a:gd name="connsiteX16" fmla="*/ 107884 w 239087"/>
                <a:gd name="connsiteY16" fmla="*/ 54081 h 219974"/>
                <a:gd name="connsiteX17" fmla="*/ 166738 w 239087"/>
                <a:gd name="connsiteY17" fmla="*/ 27192 h 219974"/>
                <a:gd name="connsiteX18" fmla="*/ 236248 w 239087"/>
                <a:gd name="connsiteY18" fmla="*/ 7955 h 219974"/>
                <a:gd name="connsiteX19" fmla="*/ 232887 w 239087"/>
                <a:gd name="connsiteY19" fmla="*/ 518 h 219974"/>
                <a:gd name="connsiteX20" fmla="*/ 198275 w 239087"/>
                <a:gd name="connsiteY20" fmla="*/ 51506 h 219974"/>
                <a:gd name="connsiteX21" fmla="*/ 172960 w 239087"/>
                <a:gd name="connsiteY21" fmla="*/ 112363 h 219974"/>
                <a:gd name="connsiteX22" fmla="*/ 71484 w 239087"/>
                <a:gd name="connsiteY22" fmla="*/ 192456 h 219974"/>
                <a:gd name="connsiteX23" fmla="*/ 33368 w 239087"/>
                <a:gd name="connsiteY23" fmla="*/ 202110 h 219974"/>
                <a:gd name="connsiteX24" fmla="*/ 187 w 239087"/>
                <a:gd name="connsiteY24" fmla="*/ 218558 h 219974"/>
                <a:gd name="connsiteX25" fmla="*/ 1188 w 239087"/>
                <a:gd name="connsiteY25" fmla="*/ 219845 h 219974"/>
                <a:gd name="connsiteX26" fmla="*/ 1188 w 239087"/>
                <a:gd name="connsiteY26" fmla="*/ 219845 h 21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9087" h="219974">
                  <a:moveTo>
                    <a:pt x="1188" y="219845"/>
                  </a:moveTo>
                  <a:cubicBezTo>
                    <a:pt x="11486" y="213338"/>
                    <a:pt x="22785" y="208832"/>
                    <a:pt x="34799" y="206759"/>
                  </a:cubicBezTo>
                  <a:cubicBezTo>
                    <a:pt x="46455" y="204756"/>
                    <a:pt x="58183" y="203040"/>
                    <a:pt x="69554" y="199893"/>
                  </a:cubicBezTo>
                  <a:cubicBezTo>
                    <a:pt x="90221" y="194172"/>
                    <a:pt x="109815" y="184590"/>
                    <a:pt x="127264" y="172147"/>
                  </a:cubicBezTo>
                  <a:cubicBezTo>
                    <a:pt x="144999" y="159489"/>
                    <a:pt x="160588" y="143900"/>
                    <a:pt x="173174" y="126022"/>
                  </a:cubicBezTo>
                  <a:cubicBezTo>
                    <a:pt x="185689" y="108286"/>
                    <a:pt x="193698" y="88764"/>
                    <a:pt x="200850" y="68383"/>
                  </a:cubicBezTo>
                  <a:cubicBezTo>
                    <a:pt x="208644" y="46143"/>
                    <a:pt x="216797" y="21471"/>
                    <a:pt x="237178" y="7526"/>
                  </a:cubicBezTo>
                  <a:cubicBezTo>
                    <a:pt x="241182" y="4809"/>
                    <a:pt x="238322" y="-769"/>
                    <a:pt x="233817" y="89"/>
                  </a:cubicBezTo>
                  <a:cubicBezTo>
                    <a:pt x="190337" y="8384"/>
                    <a:pt x="148217" y="23259"/>
                    <a:pt x="109171" y="44069"/>
                  </a:cubicBezTo>
                  <a:cubicBezTo>
                    <a:pt x="91007" y="53723"/>
                    <a:pt x="72915" y="64307"/>
                    <a:pt x="57325" y="77822"/>
                  </a:cubicBezTo>
                  <a:cubicBezTo>
                    <a:pt x="41664" y="91410"/>
                    <a:pt x="31438" y="108215"/>
                    <a:pt x="25359" y="127952"/>
                  </a:cubicBezTo>
                  <a:cubicBezTo>
                    <a:pt x="21712" y="139895"/>
                    <a:pt x="19066" y="152195"/>
                    <a:pt x="16134" y="164352"/>
                  </a:cubicBezTo>
                  <a:cubicBezTo>
                    <a:pt x="12845" y="177939"/>
                    <a:pt x="9484" y="191455"/>
                    <a:pt x="6480" y="205042"/>
                  </a:cubicBezTo>
                  <a:cubicBezTo>
                    <a:pt x="5407" y="210048"/>
                    <a:pt x="12845" y="211907"/>
                    <a:pt x="14203" y="206973"/>
                  </a:cubicBezTo>
                  <a:cubicBezTo>
                    <a:pt x="19996" y="184876"/>
                    <a:pt x="24715" y="162564"/>
                    <a:pt x="30436" y="140467"/>
                  </a:cubicBezTo>
                  <a:cubicBezTo>
                    <a:pt x="35728" y="120086"/>
                    <a:pt x="43595" y="102065"/>
                    <a:pt x="59041" y="87405"/>
                  </a:cubicBezTo>
                  <a:cubicBezTo>
                    <a:pt x="73272" y="73818"/>
                    <a:pt x="90721" y="63520"/>
                    <a:pt x="107884" y="54081"/>
                  </a:cubicBezTo>
                  <a:cubicBezTo>
                    <a:pt x="126763" y="43640"/>
                    <a:pt x="146429" y="34701"/>
                    <a:pt x="166738" y="27192"/>
                  </a:cubicBezTo>
                  <a:cubicBezTo>
                    <a:pt x="189336" y="18825"/>
                    <a:pt x="212578" y="12461"/>
                    <a:pt x="236248" y="7955"/>
                  </a:cubicBezTo>
                  <a:cubicBezTo>
                    <a:pt x="235104" y="5452"/>
                    <a:pt x="234031" y="3021"/>
                    <a:pt x="232887" y="518"/>
                  </a:cubicBezTo>
                  <a:cubicBezTo>
                    <a:pt x="215152" y="12675"/>
                    <a:pt x="205569" y="31840"/>
                    <a:pt x="198275" y="51506"/>
                  </a:cubicBezTo>
                  <a:cubicBezTo>
                    <a:pt x="190623" y="72245"/>
                    <a:pt x="184473" y="93269"/>
                    <a:pt x="172960" y="112363"/>
                  </a:cubicBezTo>
                  <a:cubicBezTo>
                    <a:pt x="150219" y="150050"/>
                    <a:pt x="113462" y="179155"/>
                    <a:pt x="71484" y="192456"/>
                  </a:cubicBezTo>
                  <a:cubicBezTo>
                    <a:pt x="58970" y="196389"/>
                    <a:pt x="45955" y="198320"/>
                    <a:pt x="33368" y="202110"/>
                  </a:cubicBezTo>
                  <a:cubicBezTo>
                    <a:pt x="21354" y="205757"/>
                    <a:pt x="9126" y="209405"/>
                    <a:pt x="187" y="218558"/>
                  </a:cubicBezTo>
                  <a:cubicBezTo>
                    <a:pt x="-385" y="219273"/>
                    <a:pt x="473" y="220346"/>
                    <a:pt x="1188" y="219845"/>
                  </a:cubicBezTo>
                  <a:lnTo>
                    <a:pt x="1188" y="21984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9" name="任意多边形: 形状 738"/>
            <p:cNvSpPr/>
            <p:nvPr/>
          </p:nvSpPr>
          <p:spPr>
            <a:xfrm rot="5400000">
              <a:off x="2361332" y="164065"/>
              <a:ext cx="682021" cy="432190"/>
            </a:xfrm>
            <a:custGeom>
              <a:avLst/>
              <a:gdLst>
                <a:gd name="connsiteX0" fmla="*/ 359091 w 359370"/>
                <a:gd name="connsiteY0" fmla="*/ 226694 h 227729"/>
                <a:gd name="connsiteX1" fmla="*/ 286149 w 359370"/>
                <a:gd name="connsiteY1" fmla="*/ 183859 h 227729"/>
                <a:gd name="connsiteX2" fmla="*/ 214994 w 359370"/>
                <a:gd name="connsiteY2" fmla="*/ 138592 h 227729"/>
                <a:gd name="connsiteX3" fmla="*/ 149489 w 359370"/>
                <a:gd name="connsiteY3" fmla="*/ 84743 h 227729"/>
                <a:gd name="connsiteX4" fmla="*/ 86559 w 359370"/>
                <a:gd name="connsiteY4" fmla="*/ 27820 h 227729"/>
                <a:gd name="connsiteX5" fmla="*/ 46154 w 359370"/>
                <a:gd name="connsiteY5" fmla="*/ 6509 h 227729"/>
                <a:gd name="connsiteX6" fmla="*/ 2318 w 359370"/>
                <a:gd name="connsiteY6" fmla="*/ 1289 h 227729"/>
                <a:gd name="connsiteX7" fmla="*/ 3319 w 359370"/>
                <a:gd name="connsiteY7" fmla="*/ 7725 h 227729"/>
                <a:gd name="connsiteX8" fmla="*/ 23485 w 359370"/>
                <a:gd name="connsiteY8" fmla="*/ 9084 h 227729"/>
                <a:gd name="connsiteX9" fmla="*/ 42722 w 359370"/>
                <a:gd name="connsiteY9" fmla="*/ 13732 h 227729"/>
                <a:gd name="connsiteX10" fmla="*/ 78835 w 359370"/>
                <a:gd name="connsiteY10" fmla="*/ 32182 h 227729"/>
                <a:gd name="connsiteX11" fmla="*/ 141480 w 359370"/>
                <a:gd name="connsiteY11" fmla="*/ 88319 h 227729"/>
                <a:gd name="connsiteX12" fmla="*/ 274564 w 359370"/>
                <a:gd name="connsiteY12" fmla="*/ 184860 h 227729"/>
                <a:gd name="connsiteX13" fmla="*/ 358447 w 359370"/>
                <a:gd name="connsiteY13" fmla="*/ 227624 h 227729"/>
                <a:gd name="connsiteX14" fmla="*/ 359091 w 359370"/>
                <a:gd name="connsiteY14" fmla="*/ 226694 h 227729"/>
                <a:gd name="connsiteX15" fmla="*/ 359091 w 359370"/>
                <a:gd name="connsiteY15" fmla="*/ 226694 h 22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9370" h="227729">
                  <a:moveTo>
                    <a:pt x="359091" y="226694"/>
                  </a:moveTo>
                  <a:cubicBezTo>
                    <a:pt x="334562" y="212821"/>
                    <a:pt x="310534" y="198090"/>
                    <a:pt x="286149" y="183859"/>
                  </a:cubicBezTo>
                  <a:cubicBezTo>
                    <a:pt x="261835" y="169700"/>
                    <a:pt x="237950" y="154897"/>
                    <a:pt x="214994" y="138592"/>
                  </a:cubicBezTo>
                  <a:cubicBezTo>
                    <a:pt x="191896" y="122216"/>
                    <a:pt x="169942" y="104338"/>
                    <a:pt x="149489" y="84743"/>
                  </a:cubicBezTo>
                  <a:cubicBezTo>
                    <a:pt x="129108" y="65149"/>
                    <a:pt x="109657" y="44339"/>
                    <a:pt x="86559" y="27820"/>
                  </a:cubicBezTo>
                  <a:cubicBezTo>
                    <a:pt x="74116" y="18952"/>
                    <a:pt x="60600" y="11515"/>
                    <a:pt x="46154" y="6509"/>
                  </a:cubicBezTo>
                  <a:cubicBezTo>
                    <a:pt x="32853" y="1861"/>
                    <a:pt x="16262" y="-2144"/>
                    <a:pt x="2318" y="1289"/>
                  </a:cubicBezTo>
                  <a:cubicBezTo>
                    <a:pt x="-1616" y="2218"/>
                    <a:pt x="-42" y="7367"/>
                    <a:pt x="3319" y="7725"/>
                  </a:cubicBezTo>
                  <a:cubicBezTo>
                    <a:pt x="10041" y="8369"/>
                    <a:pt x="16834" y="8154"/>
                    <a:pt x="23485" y="9084"/>
                  </a:cubicBezTo>
                  <a:cubicBezTo>
                    <a:pt x="29993" y="10085"/>
                    <a:pt x="36429" y="11658"/>
                    <a:pt x="42722" y="13732"/>
                  </a:cubicBezTo>
                  <a:cubicBezTo>
                    <a:pt x="55522" y="18023"/>
                    <a:pt x="67608" y="24530"/>
                    <a:pt x="78835" y="32182"/>
                  </a:cubicBezTo>
                  <a:cubicBezTo>
                    <a:pt x="102077" y="47986"/>
                    <a:pt x="121385" y="68867"/>
                    <a:pt x="141480" y="88319"/>
                  </a:cubicBezTo>
                  <a:cubicBezTo>
                    <a:pt x="181026" y="126649"/>
                    <a:pt x="226794" y="157685"/>
                    <a:pt x="274564" y="184860"/>
                  </a:cubicBezTo>
                  <a:cubicBezTo>
                    <a:pt x="301881" y="200450"/>
                    <a:pt x="330343" y="213608"/>
                    <a:pt x="358447" y="227624"/>
                  </a:cubicBezTo>
                  <a:cubicBezTo>
                    <a:pt x="359162" y="228053"/>
                    <a:pt x="359735" y="227052"/>
                    <a:pt x="359091" y="226694"/>
                  </a:cubicBezTo>
                  <a:lnTo>
                    <a:pt x="359091" y="22669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0" name="任意多边形: 形状 739"/>
            <p:cNvSpPr/>
            <p:nvPr/>
          </p:nvSpPr>
          <p:spPr>
            <a:xfrm rot="5400000">
              <a:off x="2263998" y="466287"/>
              <a:ext cx="561942" cy="341787"/>
            </a:xfrm>
            <a:custGeom>
              <a:avLst/>
              <a:gdLst>
                <a:gd name="connsiteX0" fmla="*/ 4522 w 296098"/>
                <a:gd name="connsiteY0" fmla="*/ 2102 h 180094"/>
                <a:gd name="connsiteX1" fmla="*/ 62661 w 296098"/>
                <a:gd name="connsiteY1" fmla="*/ 14402 h 180094"/>
                <a:gd name="connsiteX2" fmla="*/ 94412 w 296098"/>
                <a:gd name="connsiteY2" fmla="*/ 13544 h 180094"/>
                <a:gd name="connsiteX3" fmla="*/ 128381 w 296098"/>
                <a:gd name="connsiteY3" fmla="*/ 19623 h 180094"/>
                <a:gd name="connsiteX4" fmla="*/ 241298 w 296098"/>
                <a:gd name="connsiteY4" fmla="*/ 99001 h 180094"/>
                <a:gd name="connsiteX5" fmla="*/ 289497 w 296098"/>
                <a:gd name="connsiteY5" fmla="*/ 164434 h 180094"/>
                <a:gd name="connsiteX6" fmla="*/ 291499 w 296098"/>
                <a:gd name="connsiteY6" fmla="*/ 159142 h 180094"/>
                <a:gd name="connsiteX7" fmla="*/ 136604 w 296098"/>
                <a:gd name="connsiteY7" fmla="*/ 163647 h 180094"/>
                <a:gd name="connsiteX8" fmla="*/ 40063 w 296098"/>
                <a:gd name="connsiteY8" fmla="*/ 79692 h 180094"/>
                <a:gd name="connsiteX9" fmla="*/ 21041 w 296098"/>
                <a:gd name="connsiteY9" fmla="*/ 47584 h 180094"/>
                <a:gd name="connsiteX10" fmla="*/ 8813 w 296098"/>
                <a:gd name="connsiteY10" fmla="*/ 7251 h 180094"/>
                <a:gd name="connsiteX11" fmla="*/ 589 w 296098"/>
                <a:gd name="connsiteY11" fmla="*/ 5177 h 180094"/>
                <a:gd name="connsiteX12" fmla="*/ 8955 w 296098"/>
                <a:gd name="connsiteY12" fmla="*/ 42578 h 180094"/>
                <a:gd name="connsiteX13" fmla="*/ 25832 w 296098"/>
                <a:gd name="connsiteY13" fmla="*/ 72970 h 180094"/>
                <a:gd name="connsiteX14" fmla="*/ 68525 w 296098"/>
                <a:gd name="connsiteY14" fmla="*/ 128178 h 180094"/>
                <a:gd name="connsiteX15" fmla="*/ 123804 w 296098"/>
                <a:gd name="connsiteY15" fmla="*/ 166508 h 180094"/>
                <a:gd name="connsiteX16" fmla="*/ 200179 w 296098"/>
                <a:gd name="connsiteY16" fmla="*/ 180024 h 180094"/>
                <a:gd name="connsiteX17" fmla="*/ 293573 w 296098"/>
                <a:gd name="connsiteY17" fmla="*/ 165864 h 180094"/>
                <a:gd name="connsiteX18" fmla="*/ 295576 w 296098"/>
                <a:gd name="connsiteY18" fmla="*/ 160572 h 180094"/>
                <a:gd name="connsiteX19" fmla="*/ 202682 w 296098"/>
                <a:gd name="connsiteY19" fmla="*/ 51159 h 180094"/>
                <a:gd name="connsiteX20" fmla="*/ 78179 w 296098"/>
                <a:gd name="connsiteY20" fmla="*/ 6249 h 180094"/>
                <a:gd name="connsiteX21" fmla="*/ 41064 w 296098"/>
                <a:gd name="connsiteY21" fmla="*/ 8180 h 180094"/>
                <a:gd name="connsiteX22" fmla="*/ 5880 w 296098"/>
                <a:gd name="connsiteY22" fmla="*/ 99 h 180094"/>
                <a:gd name="connsiteX23" fmla="*/ 4522 w 296098"/>
                <a:gd name="connsiteY23" fmla="*/ 2102 h 180094"/>
                <a:gd name="connsiteX24" fmla="*/ 4522 w 296098"/>
                <a:gd name="connsiteY24" fmla="*/ 2102 h 18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6098" h="180094">
                  <a:moveTo>
                    <a:pt x="4522" y="2102"/>
                  </a:moveTo>
                  <a:cubicBezTo>
                    <a:pt x="18967" y="17548"/>
                    <a:pt x="43424" y="15689"/>
                    <a:pt x="62661" y="14402"/>
                  </a:cubicBezTo>
                  <a:cubicBezTo>
                    <a:pt x="73245" y="13687"/>
                    <a:pt x="83829" y="12829"/>
                    <a:pt x="94412" y="13544"/>
                  </a:cubicBezTo>
                  <a:cubicBezTo>
                    <a:pt x="105926" y="14259"/>
                    <a:pt x="117368" y="16404"/>
                    <a:pt x="128381" y="19623"/>
                  </a:cubicBezTo>
                  <a:cubicBezTo>
                    <a:pt x="173719" y="32852"/>
                    <a:pt x="211048" y="63674"/>
                    <a:pt x="241298" y="99001"/>
                  </a:cubicBezTo>
                  <a:cubicBezTo>
                    <a:pt x="258890" y="119596"/>
                    <a:pt x="274408" y="141908"/>
                    <a:pt x="289497" y="164434"/>
                  </a:cubicBezTo>
                  <a:cubicBezTo>
                    <a:pt x="290141" y="162647"/>
                    <a:pt x="290856" y="160859"/>
                    <a:pt x="291499" y="159142"/>
                  </a:cubicBezTo>
                  <a:cubicBezTo>
                    <a:pt x="241155" y="170084"/>
                    <a:pt x="186734" y="181669"/>
                    <a:pt x="136604" y="163647"/>
                  </a:cubicBezTo>
                  <a:cubicBezTo>
                    <a:pt x="95342" y="148844"/>
                    <a:pt x="63734" y="115520"/>
                    <a:pt x="40063" y="79692"/>
                  </a:cubicBezTo>
                  <a:cubicBezTo>
                    <a:pt x="33198" y="69323"/>
                    <a:pt x="26905" y="58525"/>
                    <a:pt x="21041" y="47584"/>
                  </a:cubicBezTo>
                  <a:cubicBezTo>
                    <a:pt x="14533" y="35426"/>
                    <a:pt x="6381" y="21625"/>
                    <a:pt x="8813" y="7251"/>
                  </a:cubicBezTo>
                  <a:cubicBezTo>
                    <a:pt x="9742" y="1887"/>
                    <a:pt x="1518" y="-186"/>
                    <a:pt x="589" y="5177"/>
                  </a:cubicBezTo>
                  <a:cubicBezTo>
                    <a:pt x="-1700" y="18478"/>
                    <a:pt x="3020" y="30850"/>
                    <a:pt x="8955" y="42578"/>
                  </a:cubicBezTo>
                  <a:cubicBezTo>
                    <a:pt x="14104" y="52947"/>
                    <a:pt x="19754" y="63101"/>
                    <a:pt x="25832" y="72970"/>
                  </a:cubicBezTo>
                  <a:cubicBezTo>
                    <a:pt x="37989" y="92779"/>
                    <a:pt x="52006" y="111801"/>
                    <a:pt x="68525" y="128178"/>
                  </a:cubicBezTo>
                  <a:cubicBezTo>
                    <a:pt x="84544" y="143982"/>
                    <a:pt x="103065" y="157569"/>
                    <a:pt x="123804" y="166508"/>
                  </a:cubicBezTo>
                  <a:cubicBezTo>
                    <a:pt x="147903" y="176949"/>
                    <a:pt x="174077" y="180667"/>
                    <a:pt x="200179" y="180024"/>
                  </a:cubicBezTo>
                  <a:cubicBezTo>
                    <a:pt x="231715" y="179237"/>
                    <a:pt x="262823" y="172586"/>
                    <a:pt x="293573" y="165864"/>
                  </a:cubicBezTo>
                  <a:cubicBezTo>
                    <a:pt x="295790" y="165364"/>
                    <a:pt x="296791" y="162360"/>
                    <a:pt x="295576" y="160572"/>
                  </a:cubicBezTo>
                  <a:cubicBezTo>
                    <a:pt x="268973" y="120812"/>
                    <a:pt x="240511" y="81051"/>
                    <a:pt x="202682" y="51159"/>
                  </a:cubicBezTo>
                  <a:cubicBezTo>
                    <a:pt x="167355" y="23269"/>
                    <a:pt x="123804" y="4319"/>
                    <a:pt x="78179" y="6249"/>
                  </a:cubicBezTo>
                  <a:cubicBezTo>
                    <a:pt x="65808" y="6750"/>
                    <a:pt x="53508" y="8395"/>
                    <a:pt x="41064" y="8180"/>
                  </a:cubicBezTo>
                  <a:cubicBezTo>
                    <a:pt x="28693" y="8037"/>
                    <a:pt x="17036" y="5463"/>
                    <a:pt x="5880" y="99"/>
                  </a:cubicBezTo>
                  <a:cubicBezTo>
                    <a:pt x="4665" y="-401"/>
                    <a:pt x="3592" y="1101"/>
                    <a:pt x="4522" y="2102"/>
                  </a:cubicBezTo>
                  <a:lnTo>
                    <a:pt x="4522" y="210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1" name="任意多边形: 形状 740"/>
            <p:cNvSpPr/>
            <p:nvPr/>
          </p:nvSpPr>
          <p:spPr>
            <a:xfrm rot="5400000">
              <a:off x="3076703" y="-82871"/>
              <a:ext cx="142817" cy="308560"/>
            </a:xfrm>
            <a:custGeom>
              <a:avLst/>
              <a:gdLst>
                <a:gd name="connsiteX0" fmla="*/ 0 w 142817"/>
                <a:gd name="connsiteY0" fmla="*/ 12072 h 308560"/>
                <a:gd name="connsiteX1" fmla="*/ 0 w 142817"/>
                <a:gd name="connsiteY1" fmla="*/ 0 h 308560"/>
                <a:gd name="connsiteX2" fmla="*/ 39611 w 142817"/>
                <a:gd name="connsiteY2" fmla="*/ 33296 h 308560"/>
                <a:gd name="connsiteX3" fmla="*/ 101769 w 142817"/>
                <a:gd name="connsiteY3" fmla="*/ 111164 h 308560"/>
                <a:gd name="connsiteX4" fmla="*/ 138412 w 142817"/>
                <a:gd name="connsiteY4" fmla="*/ 205893 h 308560"/>
                <a:gd name="connsiteX5" fmla="*/ 142756 w 142817"/>
                <a:gd name="connsiteY5" fmla="*/ 256653 h 308560"/>
                <a:gd name="connsiteX6" fmla="*/ 134613 w 142817"/>
                <a:gd name="connsiteY6" fmla="*/ 305510 h 308560"/>
                <a:gd name="connsiteX7" fmla="*/ 123349 w 142817"/>
                <a:gd name="connsiteY7" fmla="*/ 302796 h 308560"/>
                <a:gd name="connsiteX8" fmla="*/ 127283 w 142817"/>
                <a:gd name="connsiteY8" fmla="*/ 275380 h 308560"/>
                <a:gd name="connsiteX9" fmla="*/ 128777 w 142817"/>
                <a:gd name="connsiteY9" fmla="*/ 245658 h 308560"/>
                <a:gd name="connsiteX10" fmla="*/ 120905 w 142817"/>
                <a:gd name="connsiteY10" fmla="*/ 190151 h 308560"/>
                <a:gd name="connsiteX11" fmla="*/ 12195 w 142817"/>
                <a:gd name="connsiteY11" fmla="*/ 22676 h 308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17" h="308560">
                  <a:moveTo>
                    <a:pt x="0" y="12072"/>
                  </a:moveTo>
                  <a:lnTo>
                    <a:pt x="0" y="0"/>
                  </a:lnTo>
                  <a:lnTo>
                    <a:pt x="39611" y="33296"/>
                  </a:lnTo>
                  <a:cubicBezTo>
                    <a:pt x="63226" y="56605"/>
                    <a:pt x="84466" y="82188"/>
                    <a:pt x="101769" y="111164"/>
                  </a:cubicBezTo>
                  <a:cubicBezTo>
                    <a:pt x="119276" y="140343"/>
                    <a:pt x="132170" y="172509"/>
                    <a:pt x="138412" y="205893"/>
                  </a:cubicBezTo>
                  <a:cubicBezTo>
                    <a:pt x="141534" y="222587"/>
                    <a:pt x="143163" y="239551"/>
                    <a:pt x="142756" y="256653"/>
                  </a:cubicBezTo>
                  <a:cubicBezTo>
                    <a:pt x="142348" y="272260"/>
                    <a:pt x="142077" y="291531"/>
                    <a:pt x="134613" y="305510"/>
                  </a:cubicBezTo>
                  <a:cubicBezTo>
                    <a:pt x="131899" y="310803"/>
                    <a:pt x="123349" y="308767"/>
                    <a:pt x="123349" y="302796"/>
                  </a:cubicBezTo>
                  <a:cubicBezTo>
                    <a:pt x="123349" y="293567"/>
                    <a:pt x="126063" y="284609"/>
                    <a:pt x="127283" y="275380"/>
                  </a:cubicBezTo>
                  <a:cubicBezTo>
                    <a:pt x="128642" y="265610"/>
                    <a:pt x="128914" y="255567"/>
                    <a:pt x="128777" y="245658"/>
                  </a:cubicBezTo>
                  <a:cubicBezTo>
                    <a:pt x="128371" y="226931"/>
                    <a:pt x="125655" y="208336"/>
                    <a:pt x="120905" y="190151"/>
                  </a:cubicBezTo>
                  <a:cubicBezTo>
                    <a:pt x="103669" y="124192"/>
                    <a:pt x="61461" y="68548"/>
                    <a:pt x="12195" y="2267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2" name="任意多边形: 形状 741"/>
            <p:cNvSpPr/>
            <p:nvPr/>
          </p:nvSpPr>
          <p:spPr>
            <a:xfrm rot="5400000">
              <a:off x="3261493" y="-103923"/>
              <a:ext cx="119333" cy="327181"/>
            </a:xfrm>
            <a:custGeom>
              <a:avLst/>
              <a:gdLst>
                <a:gd name="connsiteX0" fmla="*/ 112253 w 119333"/>
                <a:gd name="connsiteY0" fmla="*/ 322763 h 327181"/>
                <a:gd name="connsiteX1" fmla="*/ 112894 w 119333"/>
                <a:gd name="connsiteY1" fmla="*/ 316814 h 327181"/>
                <a:gd name="connsiteX2" fmla="*/ 115308 w 119333"/>
                <a:gd name="connsiteY2" fmla="*/ 320702 h 327181"/>
                <a:gd name="connsiteX3" fmla="*/ 110218 w 119333"/>
                <a:gd name="connsiteY3" fmla="*/ 324136 h 327181"/>
                <a:gd name="connsiteX4" fmla="*/ 112253 w 119333"/>
                <a:gd name="connsiteY4" fmla="*/ 322763 h 327181"/>
                <a:gd name="connsiteX5" fmla="*/ 112084 w 119333"/>
                <a:gd name="connsiteY5" fmla="*/ 324333 h 327181"/>
                <a:gd name="connsiteX6" fmla="*/ 0 w 119333"/>
                <a:gd name="connsiteY6" fmla="*/ 17031 h 327181"/>
                <a:gd name="connsiteX7" fmla="*/ 0 w 119333"/>
                <a:gd name="connsiteY7" fmla="*/ 0 h 327181"/>
                <a:gd name="connsiteX8" fmla="*/ 35388 w 119333"/>
                <a:gd name="connsiteY8" fmla="*/ 24722 h 327181"/>
                <a:gd name="connsiteX9" fmla="*/ 77478 w 119333"/>
                <a:gd name="connsiteY9" fmla="*/ 72985 h 327181"/>
                <a:gd name="connsiteX10" fmla="*/ 116292 w 119333"/>
                <a:gd name="connsiteY10" fmla="*/ 191058 h 327181"/>
                <a:gd name="connsiteX11" fmla="*/ 119277 w 119333"/>
                <a:gd name="connsiteY11" fmla="*/ 257560 h 327181"/>
                <a:gd name="connsiteX12" fmla="*/ 112894 w 119333"/>
                <a:gd name="connsiteY12" fmla="*/ 316814 h 327181"/>
                <a:gd name="connsiteX13" fmla="*/ 109642 w 119333"/>
                <a:gd name="connsiteY13" fmla="*/ 311576 h 327181"/>
                <a:gd name="connsiteX14" fmla="*/ 108740 w 119333"/>
                <a:gd name="connsiteY14" fmla="*/ 311420 h 327181"/>
                <a:gd name="connsiteX15" fmla="*/ 107334 w 119333"/>
                <a:gd name="connsiteY15" fmla="*/ 288232 h 327181"/>
                <a:gd name="connsiteX16" fmla="*/ 105977 w 119333"/>
                <a:gd name="connsiteY16" fmla="*/ 251995 h 327181"/>
                <a:gd name="connsiteX17" fmla="*/ 100413 w 119333"/>
                <a:gd name="connsiteY17" fmla="*/ 180201 h 327181"/>
                <a:gd name="connsiteX18" fmla="*/ 53726 w 119333"/>
                <a:gd name="connsiteY18" fmla="*/ 65113 h 327181"/>
                <a:gd name="connsiteX19" fmla="*/ 8702 w 119333"/>
                <a:gd name="connsiteY19" fmla="*/ 22260 h 327181"/>
                <a:gd name="connsiteX20" fmla="*/ 0 w 119333"/>
                <a:gd name="connsiteY20" fmla="*/ 307402 h 327181"/>
                <a:gd name="connsiteX21" fmla="*/ 0 w 119333"/>
                <a:gd name="connsiteY21" fmla="*/ 291642 h 327181"/>
                <a:gd name="connsiteX22" fmla="*/ 39612 w 119333"/>
                <a:gd name="connsiteY22" fmla="*/ 299496 h 327181"/>
                <a:gd name="connsiteX23" fmla="*/ 108740 w 119333"/>
                <a:gd name="connsiteY23" fmla="*/ 311420 h 327181"/>
                <a:gd name="connsiteX24" fmla="*/ 109507 w 119333"/>
                <a:gd name="connsiteY24" fmla="*/ 324061 h 327181"/>
                <a:gd name="connsiteX25" fmla="*/ 110218 w 119333"/>
                <a:gd name="connsiteY25" fmla="*/ 324136 h 327181"/>
                <a:gd name="connsiteX26" fmla="*/ 105706 w 119333"/>
                <a:gd name="connsiteY26" fmla="*/ 327181 h 327181"/>
                <a:gd name="connsiteX27" fmla="*/ 25633 w 119333"/>
                <a:gd name="connsiteY27" fmla="*/ 313475 h 32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9333" h="327181">
                  <a:moveTo>
                    <a:pt x="112253" y="322763"/>
                  </a:moveTo>
                  <a:lnTo>
                    <a:pt x="112894" y="316814"/>
                  </a:lnTo>
                  <a:lnTo>
                    <a:pt x="115308" y="320702"/>
                  </a:lnTo>
                  <a:close/>
                  <a:moveTo>
                    <a:pt x="110218" y="324136"/>
                  </a:moveTo>
                  <a:lnTo>
                    <a:pt x="112253" y="322763"/>
                  </a:lnTo>
                  <a:lnTo>
                    <a:pt x="112084" y="324333"/>
                  </a:lnTo>
                  <a:close/>
                  <a:moveTo>
                    <a:pt x="0" y="17031"/>
                  </a:moveTo>
                  <a:lnTo>
                    <a:pt x="0" y="0"/>
                  </a:lnTo>
                  <a:lnTo>
                    <a:pt x="35388" y="24722"/>
                  </a:lnTo>
                  <a:cubicBezTo>
                    <a:pt x="51335" y="38639"/>
                    <a:pt x="65602" y="54527"/>
                    <a:pt x="77478" y="72985"/>
                  </a:cubicBezTo>
                  <a:cubicBezTo>
                    <a:pt x="100278" y="108406"/>
                    <a:pt x="111407" y="149528"/>
                    <a:pt x="116292" y="191058"/>
                  </a:cubicBezTo>
                  <a:cubicBezTo>
                    <a:pt x="118871" y="213181"/>
                    <a:pt x="119550" y="235302"/>
                    <a:pt x="119277" y="257560"/>
                  </a:cubicBezTo>
                  <a:lnTo>
                    <a:pt x="112894" y="316814"/>
                  </a:lnTo>
                  <a:lnTo>
                    <a:pt x="109642" y="311576"/>
                  </a:lnTo>
                  <a:lnTo>
                    <a:pt x="108740" y="311420"/>
                  </a:lnTo>
                  <a:lnTo>
                    <a:pt x="107334" y="288232"/>
                  </a:lnTo>
                  <a:cubicBezTo>
                    <a:pt x="106791" y="276153"/>
                    <a:pt x="106248" y="264075"/>
                    <a:pt x="105977" y="251995"/>
                  </a:cubicBezTo>
                  <a:cubicBezTo>
                    <a:pt x="105434" y="227972"/>
                    <a:pt x="104077" y="203950"/>
                    <a:pt x="100413" y="180201"/>
                  </a:cubicBezTo>
                  <a:cubicBezTo>
                    <a:pt x="93899" y="138942"/>
                    <a:pt x="79920" y="98228"/>
                    <a:pt x="53726" y="65113"/>
                  </a:cubicBezTo>
                  <a:cubicBezTo>
                    <a:pt x="40833" y="48691"/>
                    <a:pt x="25463" y="34576"/>
                    <a:pt x="8702" y="22260"/>
                  </a:cubicBezTo>
                  <a:close/>
                  <a:moveTo>
                    <a:pt x="0" y="307402"/>
                  </a:moveTo>
                  <a:lnTo>
                    <a:pt x="0" y="291642"/>
                  </a:lnTo>
                  <a:lnTo>
                    <a:pt x="39612" y="299496"/>
                  </a:lnTo>
                  <a:lnTo>
                    <a:pt x="108740" y="311420"/>
                  </a:lnTo>
                  <a:lnTo>
                    <a:pt x="109507" y="324061"/>
                  </a:lnTo>
                  <a:lnTo>
                    <a:pt x="110218" y="324136"/>
                  </a:lnTo>
                  <a:lnTo>
                    <a:pt x="105706" y="327181"/>
                  </a:lnTo>
                  <a:cubicBezTo>
                    <a:pt x="78969" y="322702"/>
                    <a:pt x="52369" y="318089"/>
                    <a:pt x="25633" y="31347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3" name="任意多边形: 形状 742"/>
            <p:cNvSpPr/>
            <p:nvPr/>
          </p:nvSpPr>
          <p:spPr>
            <a:xfrm rot="5400000">
              <a:off x="9503153" y="1064031"/>
              <a:ext cx="324369" cy="688085"/>
            </a:xfrm>
            <a:custGeom>
              <a:avLst/>
              <a:gdLst>
                <a:gd name="connsiteX0" fmla="*/ 0 w 170916"/>
                <a:gd name="connsiteY0" fmla="*/ 11513 h 362565"/>
                <a:gd name="connsiteX1" fmla="*/ 34040 w 170916"/>
                <a:gd name="connsiteY1" fmla="*/ 209888 h 362565"/>
                <a:gd name="connsiteX2" fmla="*/ 152607 w 170916"/>
                <a:gd name="connsiteY2" fmla="*/ 362566 h 362565"/>
                <a:gd name="connsiteX3" fmla="*/ 155110 w 170916"/>
                <a:gd name="connsiteY3" fmla="*/ 109127 h 362565"/>
                <a:gd name="connsiteX4" fmla="*/ 2717 w 170916"/>
                <a:gd name="connsiteY4" fmla="*/ 0 h 362565"/>
                <a:gd name="connsiteX5" fmla="*/ 0 w 170916"/>
                <a:gd name="connsiteY5" fmla="*/ 11513 h 36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916" h="362565">
                  <a:moveTo>
                    <a:pt x="0" y="11513"/>
                  </a:moveTo>
                  <a:cubicBezTo>
                    <a:pt x="5792" y="90963"/>
                    <a:pt x="-9082" y="144740"/>
                    <a:pt x="34040" y="209888"/>
                  </a:cubicBezTo>
                  <a:cubicBezTo>
                    <a:pt x="77162" y="275035"/>
                    <a:pt x="152607" y="362566"/>
                    <a:pt x="152607" y="362566"/>
                  </a:cubicBezTo>
                  <a:cubicBezTo>
                    <a:pt x="152607" y="362566"/>
                    <a:pt x="192081" y="177636"/>
                    <a:pt x="155110" y="109127"/>
                  </a:cubicBezTo>
                  <a:cubicBezTo>
                    <a:pt x="118066" y="40547"/>
                    <a:pt x="2717" y="0"/>
                    <a:pt x="2717" y="0"/>
                  </a:cubicBezTo>
                  <a:lnTo>
                    <a:pt x="0" y="11513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4" name="任意多边形: 形状 743"/>
            <p:cNvSpPr/>
            <p:nvPr/>
          </p:nvSpPr>
          <p:spPr>
            <a:xfrm rot="5400000">
              <a:off x="9706150" y="695007"/>
              <a:ext cx="266379" cy="669110"/>
            </a:xfrm>
            <a:custGeom>
              <a:avLst/>
              <a:gdLst>
                <a:gd name="connsiteX0" fmla="*/ 88627 w 140360"/>
                <a:gd name="connsiteY0" fmla="*/ 352567 h 352567"/>
                <a:gd name="connsiteX1" fmla="*/ 130605 w 140360"/>
                <a:gd name="connsiteY1" fmla="*/ 130165 h 352567"/>
                <a:gd name="connsiteX2" fmla="*/ 39570 w 140360"/>
                <a:gd name="connsiteY2" fmla="*/ 13 h 352567"/>
                <a:gd name="connsiteX3" fmla="*/ 238 w 140360"/>
                <a:gd name="connsiteY3" fmla="*/ 129450 h 352567"/>
                <a:gd name="connsiteX4" fmla="*/ 88627 w 140360"/>
                <a:gd name="connsiteY4" fmla="*/ 352567 h 352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360" h="352567">
                  <a:moveTo>
                    <a:pt x="88627" y="352567"/>
                  </a:moveTo>
                  <a:cubicBezTo>
                    <a:pt x="130176" y="247945"/>
                    <a:pt x="155277" y="195598"/>
                    <a:pt x="130605" y="130165"/>
                  </a:cubicBezTo>
                  <a:cubicBezTo>
                    <a:pt x="106005" y="64660"/>
                    <a:pt x="43146" y="-1060"/>
                    <a:pt x="39570" y="13"/>
                  </a:cubicBezTo>
                  <a:cubicBezTo>
                    <a:pt x="35923" y="1157"/>
                    <a:pt x="-3408" y="102275"/>
                    <a:pt x="238" y="129450"/>
                  </a:cubicBezTo>
                  <a:cubicBezTo>
                    <a:pt x="3886" y="156624"/>
                    <a:pt x="59665" y="321960"/>
                    <a:pt x="88627" y="352567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5" name="任意多边形: 形状 744"/>
            <p:cNvSpPr/>
            <p:nvPr/>
          </p:nvSpPr>
          <p:spPr>
            <a:xfrm rot="5400000">
              <a:off x="9924204" y="283419"/>
              <a:ext cx="279470" cy="592812"/>
            </a:xfrm>
            <a:custGeom>
              <a:avLst/>
              <a:gdLst>
                <a:gd name="connsiteX0" fmla="*/ 31561 w 147258"/>
                <a:gd name="connsiteY0" fmla="*/ 312364 h 312364"/>
                <a:gd name="connsiteX1" fmla="*/ 144765 w 147258"/>
                <a:gd name="connsiteY1" fmla="*/ 144955 h 312364"/>
                <a:gd name="connsiteX2" fmla="*/ 137399 w 147258"/>
                <a:gd name="connsiteY2" fmla="*/ 0 h 312364"/>
                <a:gd name="connsiteX3" fmla="*/ 2527 w 147258"/>
                <a:gd name="connsiteY3" fmla="*/ 147172 h 312364"/>
                <a:gd name="connsiteX4" fmla="*/ 31561 w 147258"/>
                <a:gd name="connsiteY4" fmla="*/ 312364 h 31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258" h="312364">
                  <a:moveTo>
                    <a:pt x="31561" y="312364"/>
                  </a:moveTo>
                  <a:cubicBezTo>
                    <a:pt x="79832" y="278539"/>
                    <a:pt x="134181" y="200877"/>
                    <a:pt x="144765" y="144955"/>
                  </a:cubicBezTo>
                  <a:cubicBezTo>
                    <a:pt x="155349" y="89104"/>
                    <a:pt x="128246" y="17377"/>
                    <a:pt x="137399" y="0"/>
                  </a:cubicBezTo>
                  <a:cubicBezTo>
                    <a:pt x="66459" y="9583"/>
                    <a:pt x="6961" y="115492"/>
                    <a:pt x="2527" y="147172"/>
                  </a:cubicBezTo>
                  <a:cubicBezTo>
                    <a:pt x="-1978" y="178852"/>
                    <a:pt x="-4481" y="245787"/>
                    <a:pt x="31561" y="31236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6" name="任意多边形: 形状 745"/>
            <p:cNvSpPr/>
            <p:nvPr/>
          </p:nvSpPr>
          <p:spPr>
            <a:xfrm rot="5400000">
              <a:off x="10082207" y="1213915"/>
              <a:ext cx="442605" cy="340980"/>
            </a:xfrm>
            <a:custGeom>
              <a:avLst/>
              <a:gdLst>
                <a:gd name="connsiteX0" fmla="*/ 233201 w 233217"/>
                <a:gd name="connsiteY0" fmla="*/ 179669 h 179669"/>
                <a:gd name="connsiteX1" fmla="*/ 79807 w 233217"/>
                <a:gd name="connsiteY1" fmla="*/ 123961 h 179669"/>
                <a:gd name="connsiteX2" fmla="*/ 0 w 233217"/>
                <a:gd name="connsiteY2" fmla="*/ 1676 h 179669"/>
                <a:gd name="connsiteX3" fmla="*/ 140235 w 233217"/>
                <a:gd name="connsiteY3" fmla="*/ 31425 h 179669"/>
                <a:gd name="connsiteX4" fmla="*/ 233201 w 233217"/>
                <a:gd name="connsiteY4" fmla="*/ 179669 h 17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217" h="179669">
                  <a:moveTo>
                    <a:pt x="233201" y="179669"/>
                  </a:moveTo>
                  <a:cubicBezTo>
                    <a:pt x="189793" y="145343"/>
                    <a:pt x="129580" y="169729"/>
                    <a:pt x="79807" y="123961"/>
                  </a:cubicBezTo>
                  <a:cubicBezTo>
                    <a:pt x="30035" y="78193"/>
                    <a:pt x="0" y="1676"/>
                    <a:pt x="0" y="1676"/>
                  </a:cubicBezTo>
                  <a:cubicBezTo>
                    <a:pt x="0" y="1676"/>
                    <a:pt x="90105" y="-10624"/>
                    <a:pt x="140235" y="31425"/>
                  </a:cubicBezTo>
                  <a:cubicBezTo>
                    <a:pt x="190365" y="73474"/>
                    <a:pt x="234202" y="159646"/>
                    <a:pt x="233201" y="17966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7" name="任意多边形: 形状 746"/>
            <p:cNvSpPr/>
            <p:nvPr/>
          </p:nvSpPr>
          <p:spPr>
            <a:xfrm rot="5400000">
              <a:off x="10729196" y="1065630"/>
              <a:ext cx="370154" cy="443387"/>
            </a:xfrm>
            <a:custGeom>
              <a:avLst/>
              <a:gdLst>
                <a:gd name="connsiteX0" fmla="*/ 2960 w 195041"/>
                <a:gd name="connsiteY0" fmla="*/ 233630 h 233629"/>
                <a:gd name="connsiteX1" fmla="*/ 60385 w 195041"/>
                <a:gd name="connsiteY1" fmla="*/ 59069 h 233629"/>
                <a:gd name="connsiteX2" fmla="*/ 195042 w 195041"/>
                <a:gd name="connsiteY2" fmla="*/ 0 h 233629"/>
                <a:gd name="connsiteX3" fmla="*/ 164935 w 195041"/>
                <a:gd name="connsiteY3" fmla="*/ 126505 h 233629"/>
                <a:gd name="connsiteX4" fmla="*/ 102219 w 195041"/>
                <a:gd name="connsiteY4" fmla="*/ 213535 h 233629"/>
                <a:gd name="connsiteX5" fmla="*/ 2960 w 195041"/>
                <a:gd name="connsiteY5" fmla="*/ 233630 h 23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041" h="233629">
                  <a:moveTo>
                    <a:pt x="2960" y="233630"/>
                  </a:moveTo>
                  <a:cubicBezTo>
                    <a:pt x="-8124" y="176062"/>
                    <a:pt x="12114" y="111773"/>
                    <a:pt x="60385" y="59069"/>
                  </a:cubicBezTo>
                  <a:cubicBezTo>
                    <a:pt x="108655" y="6365"/>
                    <a:pt x="195042" y="0"/>
                    <a:pt x="195042" y="0"/>
                  </a:cubicBezTo>
                  <a:cubicBezTo>
                    <a:pt x="195042" y="0"/>
                    <a:pt x="175018" y="99116"/>
                    <a:pt x="164935" y="126505"/>
                  </a:cubicBezTo>
                  <a:cubicBezTo>
                    <a:pt x="154852" y="153894"/>
                    <a:pt x="144125" y="194370"/>
                    <a:pt x="102219" y="213535"/>
                  </a:cubicBezTo>
                  <a:cubicBezTo>
                    <a:pt x="60241" y="232629"/>
                    <a:pt x="2960" y="233630"/>
                    <a:pt x="2960" y="23363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8" name="任意多边形: 形状 747"/>
            <p:cNvSpPr/>
            <p:nvPr/>
          </p:nvSpPr>
          <p:spPr>
            <a:xfrm rot="5400000">
              <a:off x="10786207" y="1121929"/>
              <a:ext cx="264538" cy="418493"/>
            </a:xfrm>
            <a:custGeom>
              <a:avLst/>
              <a:gdLst>
                <a:gd name="connsiteX0" fmla="*/ 131881 w 139390"/>
                <a:gd name="connsiteY0" fmla="*/ 590 h 220512"/>
                <a:gd name="connsiteX1" fmla="*/ 104492 w 139390"/>
                <a:gd name="connsiteY1" fmla="*/ 54582 h 220512"/>
                <a:gd name="connsiteX2" fmla="*/ 88187 w 139390"/>
                <a:gd name="connsiteY2" fmla="*/ 117441 h 220512"/>
                <a:gd name="connsiteX3" fmla="*/ 55292 w 139390"/>
                <a:gd name="connsiteY3" fmla="*/ 164209 h 220512"/>
                <a:gd name="connsiteX4" fmla="*/ 5448 w 139390"/>
                <a:gd name="connsiteY4" fmla="*/ 197034 h 220512"/>
                <a:gd name="connsiteX5" fmla="*/ 12384 w 139390"/>
                <a:gd name="connsiteY5" fmla="*/ 220418 h 220512"/>
                <a:gd name="connsiteX6" fmla="*/ 29547 w 139390"/>
                <a:gd name="connsiteY6" fmla="*/ 216127 h 220512"/>
                <a:gd name="connsiteX7" fmla="*/ 43635 w 139390"/>
                <a:gd name="connsiteY7" fmla="*/ 208761 h 220512"/>
                <a:gd name="connsiteX8" fmla="*/ 69451 w 139390"/>
                <a:gd name="connsiteY8" fmla="*/ 188738 h 220512"/>
                <a:gd name="connsiteX9" fmla="*/ 106566 w 139390"/>
                <a:gd name="connsiteY9" fmla="*/ 136677 h 220512"/>
                <a:gd name="connsiteX10" fmla="*/ 124372 w 139390"/>
                <a:gd name="connsiteY10" fmla="*/ 70100 h 220512"/>
                <a:gd name="connsiteX11" fmla="*/ 130951 w 139390"/>
                <a:gd name="connsiteY11" fmla="*/ 37276 h 220512"/>
                <a:gd name="connsiteX12" fmla="*/ 139390 w 139390"/>
                <a:gd name="connsiteY12" fmla="*/ 4666 h 220512"/>
                <a:gd name="connsiteX13" fmla="*/ 131881 w 139390"/>
                <a:gd name="connsiteY13" fmla="*/ 590 h 220512"/>
                <a:gd name="connsiteX14" fmla="*/ 131881 w 139390"/>
                <a:gd name="connsiteY14" fmla="*/ 590 h 22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390" h="220512">
                  <a:moveTo>
                    <a:pt x="131881" y="590"/>
                  </a:moveTo>
                  <a:cubicBezTo>
                    <a:pt x="114360" y="9457"/>
                    <a:pt x="108854" y="37347"/>
                    <a:pt x="104492" y="54582"/>
                  </a:cubicBezTo>
                  <a:cubicBezTo>
                    <a:pt x="99200" y="75535"/>
                    <a:pt x="96554" y="97417"/>
                    <a:pt x="88187" y="117441"/>
                  </a:cubicBezTo>
                  <a:cubicBezTo>
                    <a:pt x="80821" y="135176"/>
                    <a:pt x="69236" y="151051"/>
                    <a:pt x="55292" y="164209"/>
                  </a:cubicBezTo>
                  <a:cubicBezTo>
                    <a:pt x="40346" y="178297"/>
                    <a:pt x="21752" y="185520"/>
                    <a:pt x="5448" y="197034"/>
                  </a:cubicBezTo>
                  <a:cubicBezTo>
                    <a:pt x="-3849" y="203613"/>
                    <a:pt x="-1060" y="221991"/>
                    <a:pt x="12384" y="220418"/>
                  </a:cubicBezTo>
                  <a:cubicBezTo>
                    <a:pt x="18892" y="219631"/>
                    <a:pt x="23326" y="218988"/>
                    <a:pt x="29547" y="216127"/>
                  </a:cubicBezTo>
                  <a:cubicBezTo>
                    <a:pt x="34338" y="213910"/>
                    <a:pt x="39058" y="211479"/>
                    <a:pt x="43635" y="208761"/>
                  </a:cubicBezTo>
                  <a:cubicBezTo>
                    <a:pt x="52932" y="203112"/>
                    <a:pt x="61585" y="196104"/>
                    <a:pt x="69451" y="188738"/>
                  </a:cubicBezTo>
                  <a:cubicBezTo>
                    <a:pt x="84969" y="174150"/>
                    <a:pt x="97913" y="156200"/>
                    <a:pt x="106566" y="136677"/>
                  </a:cubicBezTo>
                  <a:cubicBezTo>
                    <a:pt x="115934" y="115438"/>
                    <a:pt x="120367" y="92912"/>
                    <a:pt x="124372" y="70100"/>
                  </a:cubicBezTo>
                  <a:cubicBezTo>
                    <a:pt x="126303" y="59087"/>
                    <a:pt x="128019" y="48074"/>
                    <a:pt x="130951" y="37276"/>
                  </a:cubicBezTo>
                  <a:cubicBezTo>
                    <a:pt x="133812" y="26763"/>
                    <a:pt x="139318" y="15608"/>
                    <a:pt x="139390" y="4666"/>
                  </a:cubicBezTo>
                  <a:cubicBezTo>
                    <a:pt x="139461" y="662"/>
                    <a:pt x="135099" y="-983"/>
                    <a:pt x="131881" y="590"/>
                  </a:cubicBezTo>
                  <a:lnTo>
                    <a:pt x="131881" y="59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9" name="任意多边形: 形状 748"/>
            <p:cNvSpPr/>
            <p:nvPr/>
          </p:nvSpPr>
          <p:spPr>
            <a:xfrm rot="5400000">
              <a:off x="10054569" y="1317971"/>
              <a:ext cx="364826" cy="184636"/>
            </a:xfrm>
            <a:custGeom>
              <a:avLst/>
              <a:gdLst>
                <a:gd name="connsiteX0" fmla="*/ 190775 w 192234"/>
                <a:gd name="connsiteY0" fmla="*/ 84187 h 97288"/>
                <a:gd name="connsiteX1" fmla="*/ 146437 w 192234"/>
                <a:gd name="connsiteY1" fmla="*/ 63950 h 97288"/>
                <a:gd name="connsiteX2" fmla="*/ 99454 w 192234"/>
                <a:gd name="connsiteY2" fmla="*/ 46214 h 97288"/>
                <a:gd name="connsiteX3" fmla="*/ 59836 w 192234"/>
                <a:gd name="connsiteY3" fmla="*/ 19970 h 97288"/>
                <a:gd name="connsiteX4" fmla="*/ 12853 w 192234"/>
                <a:gd name="connsiteY4" fmla="*/ 89 h 97288"/>
                <a:gd name="connsiteX5" fmla="*/ 4200 w 192234"/>
                <a:gd name="connsiteY5" fmla="*/ 22615 h 97288"/>
                <a:gd name="connsiteX6" fmla="*/ 44747 w 192234"/>
                <a:gd name="connsiteY6" fmla="*/ 47359 h 97288"/>
                <a:gd name="connsiteX7" fmla="*/ 86439 w 192234"/>
                <a:gd name="connsiteY7" fmla="*/ 72745 h 97288"/>
                <a:gd name="connsiteX8" fmla="*/ 134995 w 192234"/>
                <a:gd name="connsiteY8" fmla="*/ 85761 h 97288"/>
                <a:gd name="connsiteX9" fmla="*/ 159238 w 192234"/>
                <a:gd name="connsiteY9" fmla="*/ 91267 h 97288"/>
                <a:gd name="connsiteX10" fmla="*/ 183766 w 192234"/>
                <a:gd name="connsiteY10" fmla="*/ 97274 h 97288"/>
                <a:gd name="connsiteX11" fmla="*/ 190775 w 192234"/>
                <a:gd name="connsiteY11" fmla="*/ 84187 h 97288"/>
                <a:gd name="connsiteX12" fmla="*/ 190775 w 192234"/>
                <a:gd name="connsiteY12" fmla="*/ 84187 h 9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2234" h="97288">
                  <a:moveTo>
                    <a:pt x="190775" y="84187"/>
                  </a:moveTo>
                  <a:cubicBezTo>
                    <a:pt x="181264" y="71744"/>
                    <a:pt x="160811" y="68026"/>
                    <a:pt x="146437" y="63950"/>
                  </a:cubicBezTo>
                  <a:cubicBezTo>
                    <a:pt x="130490" y="59373"/>
                    <a:pt x="114114" y="54009"/>
                    <a:pt x="99454" y="46214"/>
                  </a:cubicBezTo>
                  <a:cubicBezTo>
                    <a:pt x="85437" y="38777"/>
                    <a:pt x="72780" y="29052"/>
                    <a:pt x="59836" y="19970"/>
                  </a:cubicBezTo>
                  <a:cubicBezTo>
                    <a:pt x="46177" y="10316"/>
                    <a:pt x="30445" y="-1126"/>
                    <a:pt x="12853" y="89"/>
                  </a:cubicBezTo>
                  <a:cubicBezTo>
                    <a:pt x="2341" y="804"/>
                    <a:pt x="-5025" y="14964"/>
                    <a:pt x="4200" y="22615"/>
                  </a:cubicBezTo>
                  <a:cubicBezTo>
                    <a:pt x="16357" y="32699"/>
                    <a:pt x="31518" y="38706"/>
                    <a:pt x="44747" y="47359"/>
                  </a:cubicBezTo>
                  <a:cubicBezTo>
                    <a:pt x="58335" y="56298"/>
                    <a:pt x="71493" y="66095"/>
                    <a:pt x="86439" y="72745"/>
                  </a:cubicBezTo>
                  <a:cubicBezTo>
                    <a:pt x="102171" y="79754"/>
                    <a:pt x="118190" y="82686"/>
                    <a:pt x="134995" y="85761"/>
                  </a:cubicBezTo>
                  <a:cubicBezTo>
                    <a:pt x="143148" y="87262"/>
                    <a:pt x="151229" y="89122"/>
                    <a:pt x="159238" y="91267"/>
                  </a:cubicBezTo>
                  <a:cubicBezTo>
                    <a:pt x="167247" y="93412"/>
                    <a:pt x="175328" y="97560"/>
                    <a:pt x="183766" y="97274"/>
                  </a:cubicBezTo>
                  <a:cubicBezTo>
                    <a:pt x="189702" y="97059"/>
                    <a:pt x="194851" y="89551"/>
                    <a:pt x="190775" y="84187"/>
                  </a:cubicBezTo>
                  <a:lnTo>
                    <a:pt x="190775" y="84187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0" name="任意多边形: 形状 749"/>
            <p:cNvSpPr/>
            <p:nvPr/>
          </p:nvSpPr>
          <p:spPr>
            <a:xfrm rot="5400000">
              <a:off x="9548892" y="1290357"/>
              <a:ext cx="80316" cy="468763"/>
            </a:xfrm>
            <a:custGeom>
              <a:avLst/>
              <a:gdLst>
                <a:gd name="connsiteX0" fmla="*/ 25691 w 42320"/>
                <a:gd name="connsiteY0" fmla="*/ 246135 h 247000"/>
                <a:gd name="connsiteX1" fmla="*/ 23904 w 42320"/>
                <a:gd name="connsiteY1" fmla="*/ 230331 h 247000"/>
                <a:gd name="connsiteX2" fmla="*/ 24476 w 42320"/>
                <a:gd name="connsiteY2" fmla="*/ 213812 h 247000"/>
                <a:gd name="connsiteX3" fmla="*/ 24619 w 42320"/>
                <a:gd name="connsiteY3" fmla="*/ 181417 h 247000"/>
                <a:gd name="connsiteX4" fmla="*/ 36919 w 42320"/>
                <a:gd name="connsiteY4" fmla="*/ 110406 h 247000"/>
                <a:gd name="connsiteX5" fmla="*/ 41281 w 42320"/>
                <a:gd name="connsiteY5" fmla="*/ 47547 h 247000"/>
                <a:gd name="connsiteX6" fmla="*/ 33200 w 42320"/>
                <a:gd name="connsiteY6" fmla="*/ 18513 h 247000"/>
                <a:gd name="connsiteX7" fmla="*/ 25477 w 42320"/>
                <a:gd name="connsiteY7" fmla="*/ 7786 h 247000"/>
                <a:gd name="connsiteX8" fmla="*/ 19470 w 42320"/>
                <a:gd name="connsiteY8" fmla="*/ 2494 h 247000"/>
                <a:gd name="connsiteX9" fmla="*/ 14822 w 42320"/>
                <a:gd name="connsiteY9" fmla="*/ 1207 h 247000"/>
                <a:gd name="connsiteX10" fmla="*/ 4881 w 42320"/>
                <a:gd name="connsiteY10" fmla="*/ 1421 h 247000"/>
                <a:gd name="connsiteX11" fmla="*/ 4309 w 42320"/>
                <a:gd name="connsiteY11" fmla="*/ 1779 h 247000"/>
                <a:gd name="connsiteX12" fmla="*/ 10030 w 42320"/>
                <a:gd name="connsiteY12" fmla="*/ 921 h 247000"/>
                <a:gd name="connsiteX13" fmla="*/ 7813 w 42320"/>
                <a:gd name="connsiteY13" fmla="*/ 563 h 247000"/>
                <a:gd name="connsiteX14" fmla="*/ 376 w 42320"/>
                <a:gd name="connsiteY14" fmla="*/ 8358 h 247000"/>
                <a:gd name="connsiteX15" fmla="*/ 1091 w 42320"/>
                <a:gd name="connsiteY15" fmla="*/ 10360 h 247000"/>
                <a:gd name="connsiteX16" fmla="*/ 1735 w 42320"/>
                <a:gd name="connsiteY16" fmla="*/ 4568 h 247000"/>
                <a:gd name="connsiteX17" fmla="*/ 2665 w 42320"/>
                <a:gd name="connsiteY17" fmla="*/ 17297 h 247000"/>
                <a:gd name="connsiteX18" fmla="*/ 1377 w 42320"/>
                <a:gd name="connsiteY18" fmla="*/ 9073 h 247000"/>
                <a:gd name="connsiteX19" fmla="*/ 9315 w 42320"/>
                <a:gd name="connsiteY19" fmla="*/ 34746 h 247000"/>
                <a:gd name="connsiteX20" fmla="*/ 13534 w 42320"/>
                <a:gd name="connsiteY20" fmla="*/ 58559 h 247000"/>
                <a:gd name="connsiteX21" fmla="*/ 6669 w 42320"/>
                <a:gd name="connsiteY21" fmla="*/ 125924 h 247000"/>
                <a:gd name="connsiteX22" fmla="*/ 2164 w 42320"/>
                <a:gd name="connsiteY22" fmla="*/ 194361 h 247000"/>
                <a:gd name="connsiteX23" fmla="*/ 8886 w 42320"/>
                <a:gd name="connsiteY23" fmla="*/ 224467 h 247000"/>
                <a:gd name="connsiteX24" fmla="*/ 24404 w 42320"/>
                <a:gd name="connsiteY24" fmla="*/ 246851 h 247000"/>
                <a:gd name="connsiteX25" fmla="*/ 25691 w 42320"/>
                <a:gd name="connsiteY25" fmla="*/ 246135 h 247000"/>
                <a:gd name="connsiteX26" fmla="*/ 25691 w 42320"/>
                <a:gd name="connsiteY26" fmla="*/ 246135 h 24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2320" h="247000">
                  <a:moveTo>
                    <a:pt x="25691" y="246135"/>
                  </a:moveTo>
                  <a:cubicBezTo>
                    <a:pt x="26192" y="240772"/>
                    <a:pt x="24190" y="235695"/>
                    <a:pt x="23904" y="230331"/>
                  </a:cubicBezTo>
                  <a:cubicBezTo>
                    <a:pt x="23689" y="224825"/>
                    <a:pt x="24619" y="219319"/>
                    <a:pt x="24476" y="213812"/>
                  </a:cubicBezTo>
                  <a:cubicBezTo>
                    <a:pt x="24190" y="203014"/>
                    <a:pt x="23832" y="192215"/>
                    <a:pt x="24619" y="181417"/>
                  </a:cubicBezTo>
                  <a:cubicBezTo>
                    <a:pt x="26335" y="157461"/>
                    <a:pt x="32557" y="134005"/>
                    <a:pt x="36919" y="110406"/>
                  </a:cubicBezTo>
                  <a:cubicBezTo>
                    <a:pt x="40780" y="89810"/>
                    <a:pt x="44070" y="68500"/>
                    <a:pt x="41281" y="47547"/>
                  </a:cubicBezTo>
                  <a:cubicBezTo>
                    <a:pt x="39922" y="37463"/>
                    <a:pt x="37634" y="27738"/>
                    <a:pt x="33200" y="18513"/>
                  </a:cubicBezTo>
                  <a:cubicBezTo>
                    <a:pt x="31269" y="14437"/>
                    <a:pt x="28623" y="11076"/>
                    <a:pt x="25477" y="7786"/>
                  </a:cubicBezTo>
                  <a:cubicBezTo>
                    <a:pt x="23761" y="5998"/>
                    <a:pt x="21615" y="3710"/>
                    <a:pt x="19470" y="2494"/>
                  </a:cubicBezTo>
                  <a:cubicBezTo>
                    <a:pt x="18469" y="1922"/>
                    <a:pt x="10245" y="-1010"/>
                    <a:pt x="14822" y="1207"/>
                  </a:cubicBezTo>
                  <a:cubicBezTo>
                    <a:pt x="11747" y="-295"/>
                    <a:pt x="7813" y="-581"/>
                    <a:pt x="4881" y="1421"/>
                  </a:cubicBezTo>
                  <a:cubicBezTo>
                    <a:pt x="4667" y="1564"/>
                    <a:pt x="4524" y="1707"/>
                    <a:pt x="4309" y="1779"/>
                  </a:cubicBezTo>
                  <a:cubicBezTo>
                    <a:pt x="6240" y="1493"/>
                    <a:pt x="8099" y="1207"/>
                    <a:pt x="10030" y="921"/>
                  </a:cubicBezTo>
                  <a:cubicBezTo>
                    <a:pt x="9315" y="778"/>
                    <a:pt x="8528" y="635"/>
                    <a:pt x="7813" y="563"/>
                  </a:cubicBezTo>
                  <a:cubicBezTo>
                    <a:pt x="3523" y="-152"/>
                    <a:pt x="-1412" y="3638"/>
                    <a:pt x="376" y="8358"/>
                  </a:cubicBezTo>
                  <a:cubicBezTo>
                    <a:pt x="591" y="9002"/>
                    <a:pt x="877" y="9645"/>
                    <a:pt x="1091" y="10360"/>
                  </a:cubicBezTo>
                  <a:cubicBezTo>
                    <a:pt x="1306" y="8430"/>
                    <a:pt x="1520" y="6499"/>
                    <a:pt x="1735" y="4568"/>
                  </a:cubicBezTo>
                  <a:cubicBezTo>
                    <a:pt x="-911" y="9145"/>
                    <a:pt x="662" y="12863"/>
                    <a:pt x="2665" y="17297"/>
                  </a:cubicBezTo>
                  <a:cubicBezTo>
                    <a:pt x="2236" y="14580"/>
                    <a:pt x="1806" y="11791"/>
                    <a:pt x="1377" y="9073"/>
                  </a:cubicBezTo>
                  <a:cubicBezTo>
                    <a:pt x="233" y="18656"/>
                    <a:pt x="6169" y="25950"/>
                    <a:pt x="9315" y="34746"/>
                  </a:cubicBezTo>
                  <a:cubicBezTo>
                    <a:pt x="12104" y="42469"/>
                    <a:pt x="13248" y="50407"/>
                    <a:pt x="13534" y="58559"/>
                  </a:cubicBezTo>
                  <a:cubicBezTo>
                    <a:pt x="14392" y="81086"/>
                    <a:pt x="9959" y="103684"/>
                    <a:pt x="6669" y="125924"/>
                  </a:cubicBezTo>
                  <a:cubicBezTo>
                    <a:pt x="3380" y="148450"/>
                    <a:pt x="662" y="171549"/>
                    <a:pt x="2164" y="194361"/>
                  </a:cubicBezTo>
                  <a:cubicBezTo>
                    <a:pt x="2808" y="204373"/>
                    <a:pt x="4095" y="215528"/>
                    <a:pt x="8886" y="224467"/>
                  </a:cubicBezTo>
                  <a:cubicBezTo>
                    <a:pt x="12748" y="231619"/>
                    <a:pt x="17611" y="242131"/>
                    <a:pt x="24404" y="246851"/>
                  </a:cubicBezTo>
                  <a:cubicBezTo>
                    <a:pt x="25048" y="247280"/>
                    <a:pt x="25620" y="246707"/>
                    <a:pt x="25691" y="246135"/>
                  </a:cubicBezTo>
                  <a:lnTo>
                    <a:pt x="25691" y="24613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1" name="任意多边形: 形状 750"/>
            <p:cNvSpPr/>
            <p:nvPr/>
          </p:nvSpPr>
          <p:spPr>
            <a:xfrm rot="5400000">
              <a:off x="9638656" y="800543"/>
              <a:ext cx="165006" cy="383896"/>
            </a:xfrm>
            <a:custGeom>
              <a:avLst/>
              <a:gdLst>
                <a:gd name="connsiteX0" fmla="*/ 86244 w 86945"/>
                <a:gd name="connsiteY0" fmla="*/ 196131 h 202282"/>
                <a:gd name="connsiteX1" fmla="*/ 84671 w 86945"/>
                <a:gd name="connsiteY1" fmla="*/ 176680 h 202282"/>
                <a:gd name="connsiteX2" fmla="*/ 78449 w 86945"/>
                <a:gd name="connsiteY2" fmla="*/ 152652 h 202282"/>
                <a:gd name="connsiteX3" fmla="*/ 64147 w 86945"/>
                <a:gd name="connsiteY3" fmla="*/ 110460 h 202282"/>
                <a:gd name="connsiteX4" fmla="*/ 29106 w 86945"/>
                <a:gd name="connsiteY4" fmla="*/ 28793 h 202282"/>
                <a:gd name="connsiteX5" fmla="*/ 22312 w 86945"/>
                <a:gd name="connsiteY5" fmla="*/ 10414 h 202282"/>
                <a:gd name="connsiteX6" fmla="*/ 13803 w 86945"/>
                <a:gd name="connsiteY6" fmla="*/ 117 h 202282"/>
                <a:gd name="connsiteX7" fmla="*/ 1 w 86945"/>
                <a:gd name="connsiteY7" fmla="*/ 25861 h 202282"/>
                <a:gd name="connsiteX8" fmla="*/ 12587 w 86945"/>
                <a:gd name="connsiteY8" fmla="*/ 68554 h 202282"/>
                <a:gd name="connsiteX9" fmla="*/ 31895 w 86945"/>
                <a:gd name="connsiteY9" fmla="*/ 106884 h 202282"/>
                <a:gd name="connsiteX10" fmla="*/ 53134 w 86945"/>
                <a:gd name="connsiteY10" fmla="*/ 153367 h 202282"/>
                <a:gd name="connsiteX11" fmla="*/ 62645 w 86945"/>
                <a:gd name="connsiteY11" fmla="*/ 178110 h 202282"/>
                <a:gd name="connsiteX12" fmla="*/ 72871 w 86945"/>
                <a:gd name="connsiteY12" fmla="*/ 199921 h 202282"/>
                <a:gd name="connsiteX13" fmla="*/ 86244 w 86945"/>
                <a:gd name="connsiteY13" fmla="*/ 196131 h 202282"/>
                <a:gd name="connsiteX14" fmla="*/ 86244 w 86945"/>
                <a:gd name="connsiteY14" fmla="*/ 196131 h 20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945" h="202282">
                  <a:moveTo>
                    <a:pt x="86244" y="196131"/>
                  </a:moveTo>
                  <a:cubicBezTo>
                    <a:pt x="87960" y="189623"/>
                    <a:pt x="86173" y="183187"/>
                    <a:pt x="84671" y="176680"/>
                  </a:cubicBezTo>
                  <a:cubicBezTo>
                    <a:pt x="82812" y="168599"/>
                    <a:pt x="80738" y="160590"/>
                    <a:pt x="78449" y="152652"/>
                  </a:cubicBezTo>
                  <a:cubicBezTo>
                    <a:pt x="74302" y="138421"/>
                    <a:pt x="69868" y="124118"/>
                    <a:pt x="64147" y="110460"/>
                  </a:cubicBezTo>
                  <a:cubicBezTo>
                    <a:pt x="52705" y="83071"/>
                    <a:pt x="37830" y="57326"/>
                    <a:pt x="29106" y="28793"/>
                  </a:cubicBezTo>
                  <a:cubicBezTo>
                    <a:pt x="27247" y="22643"/>
                    <a:pt x="25244" y="16135"/>
                    <a:pt x="22312" y="10414"/>
                  </a:cubicBezTo>
                  <a:cubicBezTo>
                    <a:pt x="20596" y="6982"/>
                    <a:pt x="18093" y="832"/>
                    <a:pt x="13803" y="117"/>
                  </a:cubicBezTo>
                  <a:cubicBezTo>
                    <a:pt x="3004" y="-1743"/>
                    <a:pt x="1" y="19139"/>
                    <a:pt x="1" y="25861"/>
                  </a:cubicBezTo>
                  <a:cubicBezTo>
                    <a:pt x="-71" y="40736"/>
                    <a:pt x="6508" y="55252"/>
                    <a:pt x="12587" y="68554"/>
                  </a:cubicBezTo>
                  <a:cubicBezTo>
                    <a:pt x="18522" y="81569"/>
                    <a:pt x="25530" y="94012"/>
                    <a:pt x="31895" y="106884"/>
                  </a:cubicBezTo>
                  <a:cubicBezTo>
                    <a:pt x="39475" y="122116"/>
                    <a:pt x="46627" y="137634"/>
                    <a:pt x="53134" y="153367"/>
                  </a:cubicBezTo>
                  <a:cubicBezTo>
                    <a:pt x="56495" y="161519"/>
                    <a:pt x="59642" y="169815"/>
                    <a:pt x="62645" y="178110"/>
                  </a:cubicBezTo>
                  <a:cubicBezTo>
                    <a:pt x="65363" y="185762"/>
                    <a:pt x="67079" y="193986"/>
                    <a:pt x="72871" y="199921"/>
                  </a:cubicBezTo>
                  <a:cubicBezTo>
                    <a:pt x="77162" y="204569"/>
                    <a:pt x="84742" y="201852"/>
                    <a:pt x="86244" y="196131"/>
                  </a:cubicBezTo>
                  <a:lnTo>
                    <a:pt x="86244" y="19613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2" name="任意多边形: 形状 751"/>
            <p:cNvSpPr/>
            <p:nvPr/>
          </p:nvSpPr>
          <p:spPr>
            <a:xfrm rot="5400000">
              <a:off x="9943599" y="268740"/>
              <a:ext cx="128519" cy="447765"/>
            </a:xfrm>
            <a:custGeom>
              <a:avLst/>
              <a:gdLst>
                <a:gd name="connsiteX0" fmla="*/ 54903 w 67719"/>
                <a:gd name="connsiteY0" fmla="*/ 231728 h 235936"/>
                <a:gd name="connsiteX1" fmla="*/ 53759 w 67719"/>
                <a:gd name="connsiteY1" fmla="*/ 206270 h 235936"/>
                <a:gd name="connsiteX2" fmla="*/ 46321 w 67719"/>
                <a:gd name="connsiteY2" fmla="*/ 176306 h 235936"/>
                <a:gd name="connsiteX3" fmla="*/ 31232 w 67719"/>
                <a:gd name="connsiteY3" fmla="*/ 120455 h 235936"/>
                <a:gd name="connsiteX4" fmla="*/ 42889 w 67719"/>
                <a:gd name="connsiteY4" fmla="*/ 69896 h 235936"/>
                <a:gd name="connsiteX5" fmla="*/ 57406 w 67719"/>
                <a:gd name="connsiteY5" fmla="*/ 42007 h 235936"/>
                <a:gd name="connsiteX6" fmla="*/ 67346 w 67719"/>
                <a:gd name="connsiteY6" fmla="*/ 11972 h 235936"/>
                <a:gd name="connsiteX7" fmla="*/ 51041 w 67719"/>
                <a:gd name="connsiteY7" fmla="*/ 2961 h 235936"/>
                <a:gd name="connsiteX8" fmla="*/ 14213 w 67719"/>
                <a:gd name="connsiteY8" fmla="*/ 57668 h 235936"/>
                <a:gd name="connsiteX9" fmla="*/ 625 w 67719"/>
                <a:gd name="connsiteY9" fmla="*/ 117881 h 235936"/>
                <a:gd name="connsiteX10" fmla="*/ 17287 w 67719"/>
                <a:gd name="connsiteY10" fmla="*/ 177879 h 235936"/>
                <a:gd name="connsiteX11" fmla="*/ 28443 w 67719"/>
                <a:gd name="connsiteY11" fmla="*/ 208486 h 235936"/>
                <a:gd name="connsiteX12" fmla="*/ 43675 w 67719"/>
                <a:gd name="connsiteY12" fmla="*/ 234874 h 235936"/>
                <a:gd name="connsiteX13" fmla="*/ 54903 w 67719"/>
                <a:gd name="connsiteY13" fmla="*/ 231728 h 235936"/>
                <a:gd name="connsiteX14" fmla="*/ 54903 w 67719"/>
                <a:gd name="connsiteY14" fmla="*/ 231728 h 23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719" h="235936">
                  <a:moveTo>
                    <a:pt x="54903" y="231728"/>
                  </a:moveTo>
                  <a:cubicBezTo>
                    <a:pt x="58407" y="223075"/>
                    <a:pt x="55689" y="215066"/>
                    <a:pt x="53759" y="206270"/>
                  </a:cubicBezTo>
                  <a:cubicBezTo>
                    <a:pt x="51613" y="196186"/>
                    <a:pt x="48967" y="186246"/>
                    <a:pt x="46321" y="176306"/>
                  </a:cubicBezTo>
                  <a:cubicBezTo>
                    <a:pt x="41387" y="157785"/>
                    <a:pt x="34021" y="139406"/>
                    <a:pt x="31232" y="120455"/>
                  </a:cubicBezTo>
                  <a:cubicBezTo>
                    <a:pt x="28515" y="101862"/>
                    <a:pt x="34307" y="86129"/>
                    <a:pt x="42889" y="69896"/>
                  </a:cubicBezTo>
                  <a:cubicBezTo>
                    <a:pt x="47823" y="60671"/>
                    <a:pt x="53258" y="51589"/>
                    <a:pt x="57406" y="42007"/>
                  </a:cubicBezTo>
                  <a:cubicBezTo>
                    <a:pt x="61625" y="32209"/>
                    <a:pt x="64342" y="22198"/>
                    <a:pt x="67346" y="11972"/>
                  </a:cubicBezTo>
                  <a:cubicBezTo>
                    <a:pt x="70063" y="2890"/>
                    <a:pt x="57263" y="-4262"/>
                    <a:pt x="51041" y="2961"/>
                  </a:cubicBezTo>
                  <a:cubicBezTo>
                    <a:pt x="36238" y="20124"/>
                    <a:pt x="24653" y="37573"/>
                    <a:pt x="14213" y="57668"/>
                  </a:cubicBezTo>
                  <a:cubicBezTo>
                    <a:pt x="4344" y="76618"/>
                    <a:pt x="-2092" y="96284"/>
                    <a:pt x="625" y="117881"/>
                  </a:cubicBezTo>
                  <a:cubicBezTo>
                    <a:pt x="3271" y="138476"/>
                    <a:pt x="10708" y="158285"/>
                    <a:pt x="17287" y="177879"/>
                  </a:cubicBezTo>
                  <a:cubicBezTo>
                    <a:pt x="20720" y="188177"/>
                    <a:pt x="24367" y="198403"/>
                    <a:pt x="28443" y="208486"/>
                  </a:cubicBezTo>
                  <a:cubicBezTo>
                    <a:pt x="32233" y="217855"/>
                    <a:pt x="34879" y="229153"/>
                    <a:pt x="43675" y="234874"/>
                  </a:cubicBezTo>
                  <a:cubicBezTo>
                    <a:pt x="47180" y="237163"/>
                    <a:pt x="53330" y="235589"/>
                    <a:pt x="54903" y="231728"/>
                  </a:cubicBezTo>
                  <a:lnTo>
                    <a:pt x="54903" y="23172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3" name="任意多边形: 形状 752"/>
            <p:cNvSpPr/>
            <p:nvPr/>
          </p:nvSpPr>
          <p:spPr>
            <a:xfrm rot="5400000">
              <a:off x="9691526" y="1191651"/>
              <a:ext cx="184979" cy="338132"/>
            </a:xfrm>
            <a:custGeom>
              <a:avLst/>
              <a:gdLst>
                <a:gd name="connsiteX0" fmla="*/ 95283 w 97469"/>
                <a:gd name="connsiteY0" fmla="*/ 174788 h 178168"/>
                <a:gd name="connsiteX1" fmla="*/ 93996 w 97469"/>
                <a:gd name="connsiteY1" fmla="*/ 154407 h 178168"/>
                <a:gd name="connsiteX2" fmla="*/ 84342 w 97469"/>
                <a:gd name="connsiteY2" fmla="*/ 130450 h 178168"/>
                <a:gd name="connsiteX3" fmla="*/ 63818 w 97469"/>
                <a:gd name="connsiteY3" fmla="*/ 81322 h 178168"/>
                <a:gd name="connsiteX4" fmla="*/ 42436 w 97469"/>
                <a:gd name="connsiteY4" fmla="*/ 36126 h 178168"/>
                <a:gd name="connsiteX5" fmla="*/ 10327 w 97469"/>
                <a:gd name="connsiteY5" fmla="*/ 370 h 178168"/>
                <a:gd name="connsiteX6" fmla="*/ 29 w 97469"/>
                <a:gd name="connsiteY6" fmla="*/ 8594 h 178168"/>
                <a:gd name="connsiteX7" fmla="*/ 19337 w 97469"/>
                <a:gd name="connsiteY7" fmla="*/ 55792 h 178168"/>
                <a:gd name="connsiteX8" fmla="*/ 42865 w 97469"/>
                <a:gd name="connsiteY8" fmla="*/ 103133 h 178168"/>
                <a:gd name="connsiteX9" fmla="*/ 67751 w 97469"/>
                <a:gd name="connsiteY9" fmla="*/ 150402 h 178168"/>
                <a:gd name="connsiteX10" fmla="*/ 95283 w 97469"/>
                <a:gd name="connsiteY10" fmla="*/ 174788 h 178168"/>
                <a:gd name="connsiteX11" fmla="*/ 95283 w 97469"/>
                <a:gd name="connsiteY11" fmla="*/ 174788 h 1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469" h="178168">
                  <a:moveTo>
                    <a:pt x="95283" y="174788"/>
                  </a:moveTo>
                  <a:cubicBezTo>
                    <a:pt x="99717" y="168566"/>
                    <a:pt x="96427" y="160771"/>
                    <a:pt x="93996" y="154407"/>
                  </a:cubicBezTo>
                  <a:cubicBezTo>
                    <a:pt x="90921" y="146398"/>
                    <a:pt x="87632" y="138388"/>
                    <a:pt x="84342" y="130450"/>
                  </a:cubicBezTo>
                  <a:cubicBezTo>
                    <a:pt x="77691" y="114003"/>
                    <a:pt x="71041" y="97555"/>
                    <a:pt x="63818" y="81322"/>
                  </a:cubicBezTo>
                  <a:cubicBezTo>
                    <a:pt x="57024" y="66090"/>
                    <a:pt x="50302" y="50858"/>
                    <a:pt x="42436" y="36126"/>
                  </a:cubicBezTo>
                  <a:cubicBezTo>
                    <a:pt x="34856" y="21824"/>
                    <a:pt x="26846" y="5662"/>
                    <a:pt x="10327" y="370"/>
                  </a:cubicBezTo>
                  <a:cubicBezTo>
                    <a:pt x="4892" y="-1418"/>
                    <a:pt x="244" y="3588"/>
                    <a:pt x="29" y="8594"/>
                  </a:cubicBezTo>
                  <a:cubicBezTo>
                    <a:pt x="-686" y="25685"/>
                    <a:pt x="11829" y="41275"/>
                    <a:pt x="19337" y="55792"/>
                  </a:cubicBezTo>
                  <a:cubicBezTo>
                    <a:pt x="27418" y="71453"/>
                    <a:pt x="35070" y="87329"/>
                    <a:pt x="42865" y="103133"/>
                  </a:cubicBezTo>
                  <a:cubicBezTo>
                    <a:pt x="50731" y="119080"/>
                    <a:pt x="59313" y="134670"/>
                    <a:pt x="67751" y="150402"/>
                  </a:cubicBezTo>
                  <a:cubicBezTo>
                    <a:pt x="70612" y="155694"/>
                    <a:pt x="85272" y="188661"/>
                    <a:pt x="95283" y="174788"/>
                  </a:cubicBezTo>
                  <a:lnTo>
                    <a:pt x="95283" y="17478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4" name="任意多边形: 形状 753"/>
            <p:cNvSpPr/>
            <p:nvPr/>
          </p:nvSpPr>
          <p:spPr>
            <a:xfrm rot="5400000">
              <a:off x="9914905" y="853771"/>
              <a:ext cx="105329" cy="311906"/>
            </a:xfrm>
            <a:custGeom>
              <a:avLst/>
              <a:gdLst>
                <a:gd name="connsiteX0" fmla="*/ 45637 w 55500"/>
                <a:gd name="connsiteY0" fmla="*/ 164050 h 164349"/>
                <a:gd name="connsiteX1" fmla="*/ 55435 w 55500"/>
                <a:gd name="connsiteY1" fmla="*/ 126149 h 164349"/>
                <a:gd name="connsiteX2" fmla="*/ 49285 w 55500"/>
                <a:gd name="connsiteY2" fmla="*/ 79309 h 164349"/>
                <a:gd name="connsiteX3" fmla="*/ 39845 w 55500"/>
                <a:gd name="connsiteY3" fmla="*/ 31610 h 164349"/>
                <a:gd name="connsiteX4" fmla="*/ 10168 w 55500"/>
                <a:gd name="connsiteY4" fmla="*/ 1790 h 164349"/>
                <a:gd name="connsiteX5" fmla="*/ 4590 w 55500"/>
                <a:gd name="connsiteY5" fmla="*/ 48630 h 164349"/>
                <a:gd name="connsiteX6" fmla="*/ 14673 w 55500"/>
                <a:gd name="connsiteY6" fmla="*/ 96114 h 164349"/>
                <a:gd name="connsiteX7" fmla="*/ 26186 w 55500"/>
                <a:gd name="connsiteY7" fmla="*/ 139879 h 164349"/>
                <a:gd name="connsiteX8" fmla="*/ 37199 w 55500"/>
                <a:gd name="connsiteY8" fmla="*/ 159974 h 164349"/>
                <a:gd name="connsiteX9" fmla="*/ 45637 w 55500"/>
                <a:gd name="connsiteY9" fmla="*/ 164050 h 164349"/>
                <a:gd name="connsiteX10" fmla="*/ 45637 w 55500"/>
                <a:gd name="connsiteY10" fmla="*/ 164050 h 16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500" h="164349">
                  <a:moveTo>
                    <a:pt x="45637" y="164050"/>
                  </a:moveTo>
                  <a:cubicBezTo>
                    <a:pt x="56937" y="157757"/>
                    <a:pt x="55435" y="136876"/>
                    <a:pt x="55435" y="126149"/>
                  </a:cubicBezTo>
                  <a:cubicBezTo>
                    <a:pt x="55435" y="110416"/>
                    <a:pt x="52074" y="94755"/>
                    <a:pt x="49285" y="79309"/>
                  </a:cubicBezTo>
                  <a:cubicBezTo>
                    <a:pt x="46424" y="63361"/>
                    <a:pt x="43349" y="47414"/>
                    <a:pt x="39845" y="31610"/>
                  </a:cubicBezTo>
                  <a:cubicBezTo>
                    <a:pt x="36985" y="18380"/>
                    <a:pt x="28475" y="-6935"/>
                    <a:pt x="10168" y="1790"/>
                  </a:cubicBezTo>
                  <a:cubicBezTo>
                    <a:pt x="-6495" y="9727"/>
                    <a:pt x="1658" y="34971"/>
                    <a:pt x="4590" y="48630"/>
                  </a:cubicBezTo>
                  <a:cubicBezTo>
                    <a:pt x="8022" y="64434"/>
                    <a:pt x="11455" y="80238"/>
                    <a:pt x="14673" y="96114"/>
                  </a:cubicBezTo>
                  <a:cubicBezTo>
                    <a:pt x="17676" y="110988"/>
                    <a:pt x="20394" y="125791"/>
                    <a:pt x="26186" y="139879"/>
                  </a:cubicBezTo>
                  <a:cubicBezTo>
                    <a:pt x="28975" y="146673"/>
                    <a:pt x="31764" y="154825"/>
                    <a:pt x="37199" y="159974"/>
                  </a:cubicBezTo>
                  <a:cubicBezTo>
                    <a:pt x="38701" y="161404"/>
                    <a:pt x="43063" y="165480"/>
                    <a:pt x="45637" y="164050"/>
                  </a:cubicBezTo>
                  <a:lnTo>
                    <a:pt x="45637" y="16405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5" name="任意多边形: 形状 754"/>
            <p:cNvSpPr/>
            <p:nvPr/>
          </p:nvSpPr>
          <p:spPr>
            <a:xfrm rot="5400000">
              <a:off x="10083265" y="457659"/>
              <a:ext cx="141200" cy="337517"/>
            </a:xfrm>
            <a:custGeom>
              <a:avLst/>
              <a:gdLst>
                <a:gd name="connsiteX0" fmla="*/ 10343 w 74401"/>
                <a:gd name="connsiteY0" fmla="*/ 176782 h 177844"/>
                <a:gd name="connsiteX1" fmla="*/ 17208 w 74401"/>
                <a:gd name="connsiteY1" fmla="*/ 174279 h 177844"/>
                <a:gd name="connsiteX2" fmla="*/ 25361 w 74401"/>
                <a:gd name="connsiteY2" fmla="*/ 167915 h 177844"/>
                <a:gd name="connsiteX3" fmla="*/ 37804 w 74401"/>
                <a:gd name="connsiteY3" fmla="*/ 148034 h 177844"/>
                <a:gd name="connsiteX4" fmla="*/ 55038 w 74401"/>
                <a:gd name="connsiteY4" fmla="*/ 98977 h 177844"/>
                <a:gd name="connsiteX5" fmla="*/ 65121 w 74401"/>
                <a:gd name="connsiteY5" fmla="*/ 52995 h 177844"/>
                <a:gd name="connsiteX6" fmla="*/ 74203 w 74401"/>
                <a:gd name="connsiteY6" fmla="*/ 16810 h 177844"/>
                <a:gd name="connsiteX7" fmla="*/ 57040 w 74401"/>
                <a:gd name="connsiteY7" fmla="*/ 505 h 177844"/>
                <a:gd name="connsiteX8" fmla="*/ 30152 w 74401"/>
                <a:gd name="connsiteY8" fmla="*/ 34545 h 177844"/>
                <a:gd name="connsiteX9" fmla="*/ 20641 w 74401"/>
                <a:gd name="connsiteY9" fmla="*/ 79454 h 177844"/>
                <a:gd name="connsiteX10" fmla="*/ 7340 w 74401"/>
                <a:gd name="connsiteY10" fmla="*/ 126438 h 177844"/>
                <a:gd name="connsiteX11" fmla="*/ 1261 w 74401"/>
                <a:gd name="connsiteY11" fmla="*/ 171419 h 177844"/>
                <a:gd name="connsiteX12" fmla="*/ 1905 w 74401"/>
                <a:gd name="connsiteY12" fmla="*/ 165626 h 177844"/>
                <a:gd name="connsiteX13" fmla="*/ 975 w 74401"/>
                <a:gd name="connsiteY13" fmla="*/ 167986 h 177844"/>
                <a:gd name="connsiteX14" fmla="*/ 10343 w 74401"/>
                <a:gd name="connsiteY14" fmla="*/ 176782 h 177844"/>
                <a:gd name="connsiteX15" fmla="*/ 10343 w 74401"/>
                <a:gd name="connsiteY15" fmla="*/ 176782 h 17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401" h="177844">
                  <a:moveTo>
                    <a:pt x="10343" y="176782"/>
                  </a:moveTo>
                  <a:cubicBezTo>
                    <a:pt x="11916" y="175852"/>
                    <a:pt x="15134" y="175423"/>
                    <a:pt x="17208" y="174279"/>
                  </a:cubicBezTo>
                  <a:cubicBezTo>
                    <a:pt x="20069" y="172634"/>
                    <a:pt x="23144" y="170274"/>
                    <a:pt x="25361" y="167915"/>
                  </a:cubicBezTo>
                  <a:cubicBezTo>
                    <a:pt x="30653" y="162337"/>
                    <a:pt x="34300" y="154756"/>
                    <a:pt x="37804" y="148034"/>
                  </a:cubicBezTo>
                  <a:cubicBezTo>
                    <a:pt x="45670" y="132945"/>
                    <a:pt x="50676" y="115425"/>
                    <a:pt x="55038" y="98977"/>
                  </a:cubicBezTo>
                  <a:cubicBezTo>
                    <a:pt x="59043" y="83816"/>
                    <a:pt x="62189" y="68441"/>
                    <a:pt x="65121" y="52995"/>
                  </a:cubicBezTo>
                  <a:cubicBezTo>
                    <a:pt x="67553" y="40409"/>
                    <a:pt x="72559" y="28109"/>
                    <a:pt x="74203" y="16810"/>
                  </a:cubicBezTo>
                  <a:cubicBezTo>
                    <a:pt x="75777" y="6440"/>
                    <a:pt x="67767" y="-2213"/>
                    <a:pt x="57040" y="505"/>
                  </a:cubicBezTo>
                  <a:cubicBezTo>
                    <a:pt x="41308" y="4438"/>
                    <a:pt x="33728" y="20171"/>
                    <a:pt x="30152" y="34545"/>
                  </a:cubicBezTo>
                  <a:cubicBezTo>
                    <a:pt x="26505" y="49419"/>
                    <a:pt x="24288" y="64580"/>
                    <a:pt x="20641" y="79454"/>
                  </a:cubicBezTo>
                  <a:cubicBezTo>
                    <a:pt x="16779" y="95258"/>
                    <a:pt x="12274" y="110920"/>
                    <a:pt x="7340" y="126438"/>
                  </a:cubicBezTo>
                  <a:cubicBezTo>
                    <a:pt x="3264" y="139238"/>
                    <a:pt x="-2601" y="157974"/>
                    <a:pt x="1261" y="171419"/>
                  </a:cubicBezTo>
                  <a:cubicBezTo>
                    <a:pt x="1476" y="169488"/>
                    <a:pt x="1690" y="167557"/>
                    <a:pt x="1905" y="165626"/>
                  </a:cubicBezTo>
                  <a:cubicBezTo>
                    <a:pt x="1619" y="166413"/>
                    <a:pt x="1261" y="167199"/>
                    <a:pt x="975" y="167986"/>
                  </a:cubicBezTo>
                  <a:cubicBezTo>
                    <a:pt x="-1456" y="173707"/>
                    <a:pt x="4122" y="180501"/>
                    <a:pt x="10343" y="176782"/>
                  </a:cubicBezTo>
                  <a:lnTo>
                    <a:pt x="10343" y="17678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6" name="任意多边形: 形状 755"/>
            <p:cNvSpPr/>
            <p:nvPr/>
          </p:nvSpPr>
          <p:spPr>
            <a:xfrm rot="5400000">
              <a:off x="10718537" y="1090316"/>
              <a:ext cx="225832" cy="283296"/>
            </a:xfrm>
            <a:custGeom>
              <a:avLst/>
              <a:gdLst>
                <a:gd name="connsiteX0" fmla="*/ 115034 w 118995"/>
                <a:gd name="connsiteY0" fmla="*/ 1999 h 149274"/>
                <a:gd name="connsiteX1" fmla="*/ 98086 w 118995"/>
                <a:gd name="connsiteY1" fmla="*/ 139 h 149274"/>
                <a:gd name="connsiteX2" fmla="*/ 76060 w 118995"/>
                <a:gd name="connsiteY2" fmla="*/ 10365 h 149274"/>
                <a:gd name="connsiteX3" fmla="*/ 46025 w 118995"/>
                <a:gd name="connsiteY3" fmla="*/ 56276 h 149274"/>
                <a:gd name="connsiteX4" fmla="*/ 33296 w 118995"/>
                <a:gd name="connsiteY4" fmla="*/ 79732 h 149274"/>
                <a:gd name="connsiteX5" fmla="*/ 22069 w 118995"/>
                <a:gd name="connsiteY5" fmla="*/ 102544 h 149274"/>
                <a:gd name="connsiteX6" fmla="*/ 20209 w 118995"/>
                <a:gd name="connsiteY6" fmla="*/ 105119 h 149274"/>
                <a:gd name="connsiteX7" fmla="*/ 18564 w 118995"/>
                <a:gd name="connsiteY7" fmla="*/ 106549 h 149274"/>
                <a:gd name="connsiteX8" fmla="*/ 9840 w 118995"/>
                <a:gd name="connsiteY8" fmla="*/ 113271 h 149274"/>
                <a:gd name="connsiteX9" fmla="*/ 1115 w 118995"/>
                <a:gd name="connsiteY9" fmla="*/ 138872 h 149274"/>
                <a:gd name="connsiteX10" fmla="*/ 26145 w 118995"/>
                <a:gd name="connsiteY10" fmla="*/ 144808 h 149274"/>
                <a:gd name="connsiteX11" fmla="*/ 31580 w 118995"/>
                <a:gd name="connsiteY11" fmla="*/ 139373 h 149274"/>
                <a:gd name="connsiteX12" fmla="*/ 33296 w 118995"/>
                <a:gd name="connsiteY12" fmla="*/ 137800 h 149274"/>
                <a:gd name="connsiteX13" fmla="*/ 33081 w 118995"/>
                <a:gd name="connsiteY13" fmla="*/ 138086 h 149274"/>
                <a:gd name="connsiteX14" fmla="*/ 36442 w 118995"/>
                <a:gd name="connsiteY14" fmla="*/ 135654 h 149274"/>
                <a:gd name="connsiteX15" fmla="*/ 52962 w 118995"/>
                <a:gd name="connsiteY15" fmla="*/ 117276 h 149274"/>
                <a:gd name="connsiteX16" fmla="*/ 75846 w 118995"/>
                <a:gd name="connsiteY16" fmla="*/ 69935 h 149274"/>
                <a:gd name="connsiteX17" fmla="*/ 89004 w 118995"/>
                <a:gd name="connsiteY17" fmla="*/ 46694 h 149274"/>
                <a:gd name="connsiteX18" fmla="*/ 100875 w 118995"/>
                <a:gd name="connsiteY18" fmla="*/ 27385 h 149274"/>
                <a:gd name="connsiteX19" fmla="*/ 113461 w 118995"/>
                <a:gd name="connsiteY19" fmla="*/ 19376 h 149274"/>
                <a:gd name="connsiteX20" fmla="*/ 115034 w 118995"/>
                <a:gd name="connsiteY20" fmla="*/ 1999 h 149274"/>
                <a:gd name="connsiteX21" fmla="*/ 115034 w 118995"/>
                <a:gd name="connsiteY21" fmla="*/ 1999 h 149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995" h="149274">
                  <a:moveTo>
                    <a:pt x="115034" y="1999"/>
                  </a:moveTo>
                  <a:cubicBezTo>
                    <a:pt x="110171" y="-361"/>
                    <a:pt x="102949" y="-75"/>
                    <a:pt x="98086" y="139"/>
                  </a:cubicBezTo>
                  <a:cubicBezTo>
                    <a:pt x="89647" y="568"/>
                    <a:pt x="81638" y="3786"/>
                    <a:pt x="76060" y="10365"/>
                  </a:cubicBezTo>
                  <a:cubicBezTo>
                    <a:pt x="64332" y="24096"/>
                    <a:pt x="54964" y="40615"/>
                    <a:pt x="46025" y="56276"/>
                  </a:cubicBezTo>
                  <a:cubicBezTo>
                    <a:pt x="41591" y="63999"/>
                    <a:pt x="37372" y="71794"/>
                    <a:pt x="33296" y="79732"/>
                  </a:cubicBezTo>
                  <a:cubicBezTo>
                    <a:pt x="29434" y="87241"/>
                    <a:pt x="26359" y="95322"/>
                    <a:pt x="22069" y="102544"/>
                  </a:cubicBezTo>
                  <a:cubicBezTo>
                    <a:pt x="18993" y="107693"/>
                    <a:pt x="23213" y="101186"/>
                    <a:pt x="20209" y="105119"/>
                  </a:cubicBezTo>
                  <a:cubicBezTo>
                    <a:pt x="17921" y="108051"/>
                    <a:pt x="21640" y="104332"/>
                    <a:pt x="18564" y="106549"/>
                  </a:cubicBezTo>
                  <a:cubicBezTo>
                    <a:pt x="15561" y="108694"/>
                    <a:pt x="12629" y="110911"/>
                    <a:pt x="9840" y="113271"/>
                  </a:cubicBezTo>
                  <a:cubicBezTo>
                    <a:pt x="2617" y="119350"/>
                    <a:pt x="-2317" y="129433"/>
                    <a:pt x="1115" y="138872"/>
                  </a:cubicBezTo>
                  <a:cubicBezTo>
                    <a:pt x="5049" y="149814"/>
                    <a:pt x="17706" y="152674"/>
                    <a:pt x="26145" y="144808"/>
                  </a:cubicBezTo>
                  <a:cubicBezTo>
                    <a:pt x="28004" y="143092"/>
                    <a:pt x="29720" y="141161"/>
                    <a:pt x="31580" y="139373"/>
                  </a:cubicBezTo>
                  <a:cubicBezTo>
                    <a:pt x="32152" y="138872"/>
                    <a:pt x="32724" y="138300"/>
                    <a:pt x="33296" y="137800"/>
                  </a:cubicBezTo>
                  <a:cubicBezTo>
                    <a:pt x="32223" y="138729"/>
                    <a:pt x="32152" y="138801"/>
                    <a:pt x="33081" y="138086"/>
                  </a:cubicBezTo>
                  <a:cubicBezTo>
                    <a:pt x="34226" y="137228"/>
                    <a:pt x="35370" y="136441"/>
                    <a:pt x="36442" y="135654"/>
                  </a:cubicBezTo>
                  <a:cubicBezTo>
                    <a:pt x="43308" y="130577"/>
                    <a:pt x="49100" y="125071"/>
                    <a:pt x="52962" y="117276"/>
                  </a:cubicBezTo>
                  <a:cubicBezTo>
                    <a:pt x="60757" y="101543"/>
                    <a:pt x="67479" y="85382"/>
                    <a:pt x="75846" y="69935"/>
                  </a:cubicBezTo>
                  <a:cubicBezTo>
                    <a:pt x="80065" y="62069"/>
                    <a:pt x="84570" y="54417"/>
                    <a:pt x="89004" y="46694"/>
                  </a:cubicBezTo>
                  <a:cubicBezTo>
                    <a:pt x="92651" y="40329"/>
                    <a:pt x="96155" y="32892"/>
                    <a:pt x="100875" y="27385"/>
                  </a:cubicBezTo>
                  <a:cubicBezTo>
                    <a:pt x="103664" y="24167"/>
                    <a:pt x="109599" y="22594"/>
                    <a:pt x="113461" y="19376"/>
                  </a:cubicBezTo>
                  <a:cubicBezTo>
                    <a:pt x="117966" y="15729"/>
                    <a:pt x="122471" y="5574"/>
                    <a:pt x="115034" y="1999"/>
                  </a:cubicBezTo>
                  <a:lnTo>
                    <a:pt x="115034" y="199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7" name="任意多边形: 形状 756"/>
            <p:cNvSpPr/>
            <p:nvPr/>
          </p:nvSpPr>
          <p:spPr>
            <a:xfrm rot="5400000">
              <a:off x="10210677" y="1242082"/>
              <a:ext cx="293918" cy="204549"/>
            </a:xfrm>
            <a:custGeom>
              <a:avLst/>
              <a:gdLst>
                <a:gd name="connsiteX0" fmla="*/ 153558 w 154871"/>
                <a:gd name="connsiteY0" fmla="*/ 100662 h 107781"/>
                <a:gd name="connsiteX1" fmla="*/ 142116 w 154871"/>
                <a:gd name="connsiteY1" fmla="*/ 85287 h 107781"/>
                <a:gd name="connsiteX2" fmla="*/ 124524 w 154871"/>
                <a:gd name="connsiteY2" fmla="*/ 68553 h 107781"/>
                <a:gd name="connsiteX3" fmla="*/ 85550 w 154871"/>
                <a:gd name="connsiteY3" fmla="*/ 37588 h 107781"/>
                <a:gd name="connsiteX4" fmla="*/ 48865 w 154871"/>
                <a:gd name="connsiteY4" fmla="*/ 17923 h 107781"/>
                <a:gd name="connsiteX5" fmla="*/ 6673 w 154871"/>
                <a:gd name="connsiteY5" fmla="*/ 2762 h 107781"/>
                <a:gd name="connsiteX6" fmla="*/ 12966 w 154871"/>
                <a:gd name="connsiteY6" fmla="*/ 903 h 107781"/>
                <a:gd name="connsiteX7" fmla="*/ 11321 w 154871"/>
                <a:gd name="connsiteY7" fmla="*/ 760 h 107781"/>
                <a:gd name="connsiteX8" fmla="*/ 522 w 154871"/>
                <a:gd name="connsiteY8" fmla="*/ 12059 h 107781"/>
                <a:gd name="connsiteX9" fmla="*/ 737 w 154871"/>
                <a:gd name="connsiteY9" fmla="*/ 13703 h 107781"/>
                <a:gd name="connsiteX10" fmla="*/ 2310 w 154871"/>
                <a:gd name="connsiteY10" fmla="*/ 7339 h 107781"/>
                <a:gd name="connsiteX11" fmla="*/ 25266 w 154871"/>
                <a:gd name="connsiteY11" fmla="*/ 46170 h 107781"/>
                <a:gd name="connsiteX12" fmla="*/ 63882 w 154871"/>
                <a:gd name="connsiteY12" fmla="*/ 64405 h 107781"/>
                <a:gd name="connsiteX13" fmla="*/ 103285 w 154871"/>
                <a:gd name="connsiteY13" fmla="*/ 88433 h 107781"/>
                <a:gd name="connsiteX14" fmla="*/ 123809 w 154871"/>
                <a:gd name="connsiteY14" fmla="*/ 99017 h 107781"/>
                <a:gd name="connsiteX15" fmla="*/ 134893 w 154871"/>
                <a:gd name="connsiteY15" fmla="*/ 103737 h 107781"/>
                <a:gd name="connsiteX16" fmla="*/ 148624 w 154871"/>
                <a:gd name="connsiteY16" fmla="*/ 107384 h 107781"/>
                <a:gd name="connsiteX17" fmla="*/ 153558 w 154871"/>
                <a:gd name="connsiteY17" fmla="*/ 100662 h 107781"/>
                <a:gd name="connsiteX18" fmla="*/ 153558 w 154871"/>
                <a:gd name="connsiteY18" fmla="*/ 100662 h 10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4871" h="107781">
                  <a:moveTo>
                    <a:pt x="153558" y="100662"/>
                  </a:moveTo>
                  <a:cubicBezTo>
                    <a:pt x="149053" y="96085"/>
                    <a:pt x="146478" y="90007"/>
                    <a:pt x="142116" y="85287"/>
                  </a:cubicBezTo>
                  <a:cubicBezTo>
                    <a:pt x="136681" y="79423"/>
                    <a:pt x="130460" y="73845"/>
                    <a:pt x="124524" y="68553"/>
                  </a:cubicBezTo>
                  <a:cubicBezTo>
                    <a:pt x="112153" y="57540"/>
                    <a:pt x="98995" y="47171"/>
                    <a:pt x="85550" y="37588"/>
                  </a:cubicBezTo>
                  <a:cubicBezTo>
                    <a:pt x="73965" y="29293"/>
                    <a:pt x="61379" y="24502"/>
                    <a:pt x="48865" y="17923"/>
                  </a:cubicBezTo>
                  <a:cubicBezTo>
                    <a:pt x="37423" y="11916"/>
                    <a:pt x="20546" y="-7035"/>
                    <a:pt x="6673" y="2762"/>
                  </a:cubicBezTo>
                  <a:cubicBezTo>
                    <a:pt x="8746" y="2119"/>
                    <a:pt x="10820" y="1546"/>
                    <a:pt x="12966" y="903"/>
                  </a:cubicBezTo>
                  <a:cubicBezTo>
                    <a:pt x="12393" y="831"/>
                    <a:pt x="11821" y="831"/>
                    <a:pt x="11321" y="760"/>
                  </a:cubicBezTo>
                  <a:cubicBezTo>
                    <a:pt x="5886" y="331"/>
                    <a:pt x="-264" y="6624"/>
                    <a:pt x="522" y="12059"/>
                  </a:cubicBezTo>
                  <a:cubicBezTo>
                    <a:pt x="594" y="12631"/>
                    <a:pt x="666" y="13131"/>
                    <a:pt x="737" y="13703"/>
                  </a:cubicBezTo>
                  <a:cubicBezTo>
                    <a:pt x="1238" y="11558"/>
                    <a:pt x="1738" y="9484"/>
                    <a:pt x="2310" y="7339"/>
                  </a:cubicBezTo>
                  <a:cubicBezTo>
                    <a:pt x="-6986" y="22714"/>
                    <a:pt x="14038" y="39376"/>
                    <a:pt x="25266" y="46170"/>
                  </a:cubicBezTo>
                  <a:cubicBezTo>
                    <a:pt x="37494" y="53536"/>
                    <a:pt x="51654" y="56825"/>
                    <a:pt x="63882" y="64405"/>
                  </a:cubicBezTo>
                  <a:cubicBezTo>
                    <a:pt x="76969" y="72486"/>
                    <a:pt x="89912" y="80782"/>
                    <a:pt x="103285" y="88433"/>
                  </a:cubicBezTo>
                  <a:cubicBezTo>
                    <a:pt x="110007" y="92224"/>
                    <a:pt x="116801" y="95799"/>
                    <a:pt x="123809" y="99017"/>
                  </a:cubicBezTo>
                  <a:cubicBezTo>
                    <a:pt x="127385" y="100662"/>
                    <a:pt x="131032" y="102664"/>
                    <a:pt x="134893" y="103737"/>
                  </a:cubicBezTo>
                  <a:cubicBezTo>
                    <a:pt x="139399" y="105024"/>
                    <a:pt x="144333" y="105453"/>
                    <a:pt x="148624" y="107384"/>
                  </a:cubicBezTo>
                  <a:cubicBezTo>
                    <a:pt x="152914" y="109243"/>
                    <a:pt x="157062" y="104166"/>
                    <a:pt x="153558" y="100662"/>
                  </a:cubicBezTo>
                  <a:lnTo>
                    <a:pt x="153558" y="10066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8" name="任意多边形: 形状 757"/>
            <p:cNvSpPr/>
            <p:nvPr/>
          </p:nvSpPr>
          <p:spPr>
            <a:xfrm rot="5400000">
              <a:off x="10146355" y="119419"/>
              <a:ext cx="780945" cy="1858575"/>
            </a:xfrm>
            <a:custGeom>
              <a:avLst/>
              <a:gdLst>
                <a:gd name="connsiteX0" fmla="*/ 411481 w 411495"/>
                <a:gd name="connsiteY0" fmla="*/ 978686 h 979319"/>
                <a:gd name="connsiteX1" fmla="*/ 382733 w 411495"/>
                <a:gd name="connsiteY1" fmla="*/ 888653 h 979319"/>
                <a:gd name="connsiteX2" fmla="*/ 336894 w 411495"/>
                <a:gd name="connsiteY2" fmla="*/ 805270 h 979319"/>
                <a:gd name="connsiteX3" fmla="*/ 228410 w 411495"/>
                <a:gd name="connsiteY3" fmla="*/ 645369 h 979319"/>
                <a:gd name="connsiteX4" fmla="*/ 129294 w 411495"/>
                <a:gd name="connsiteY4" fmla="*/ 451428 h 979319"/>
                <a:gd name="connsiteX5" fmla="*/ 55065 w 411495"/>
                <a:gd name="connsiteY5" fmla="*/ 245474 h 979319"/>
                <a:gd name="connsiteX6" fmla="*/ 10870 w 411495"/>
                <a:gd name="connsiteY6" fmla="*/ 30366 h 979319"/>
                <a:gd name="connsiteX7" fmla="*/ 7080 w 411495"/>
                <a:gd name="connsiteY7" fmla="*/ 3334 h 979319"/>
                <a:gd name="connsiteX8" fmla="*/ 1 w 411495"/>
                <a:gd name="connsiteY8" fmla="*/ 3477 h 979319"/>
                <a:gd name="connsiteX9" fmla="*/ 13373 w 411495"/>
                <a:gd name="connsiteY9" fmla="*/ 111603 h 979319"/>
                <a:gd name="connsiteX10" fmla="*/ 37759 w 411495"/>
                <a:gd name="connsiteY10" fmla="*/ 218442 h 979319"/>
                <a:gd name="connsiteX11" fmla="*/ 109557 w 411495"/>
                <a:gd name="connsiteY11" fmla="*/ 427114 h 979319"/>
                <a:gd name="connsiteX12" fmla="*/ 205741 w 411495"/>
                <a:gd name="connsiteY12" fmla="*/ 625560 h 979319"/>
                <a:gd name="connsiteX13" fmla="*/ 315511 w 411495"/>
                <a:gd name="connsiteY13" fmla="*/ 786534 h 979319"/>
                <a:gd name="connsiteX14" fmla="*/ 403972 w 411495"/>
                <a:gd name="connsiteY14" fmla="*/ 956089 h 979319"/>
                <a:gd name="connsiteX15" fmla="*/ 410551 w 411495"/>
                <a:gd name="connsiteY15" fmla="*/ 978901 h 979319"/>
                <a:gd name="connsiteX16" fmla="*/ 411481 w 411495"/>
                <a:gd name="connsiteY16" fmla="*/ 978686 h 979319"/>
                <a:gd name="connsiteX17" fmla="*/ 411481 w 411495"/>
                <a:gd name="connsiteY17" fmla="*/ 978686 h 979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1495" h="979319">
                  <a:moveTo>
                    <a:pt x="411481" y="978686"/>
                  </a:moveTo>
                  <a:cubicBezTo>
                    <a:pt x="405331" y="947722"/>
                    <a:pt x="395676" y="917472"/>
                    <a:pt x="382733" y="888653"/>
                  </a:cubicBezTo>
                  <a:cubicBezTo>
                    <a:pt x="369718" y="859690"/>
                    <a:pt x="353842" y="832087"/>
                    <a:pt x="336894" y="805270"/>
                  </a:cubicBezTo>
                  <a:cubicBezTo>
                    <a:pt x="302496" y="750778"/>
                    <a:pt x="263379" y="699504"/>
                    <a:pt x="228410" y="645369"/>
                  </a:cubicBezTo>
                  <a:cubicBezTo>
                    <a:pt x="188792" y="584155"/>
                    <a:pt x="157542" y="518507"/>
                    <a:pt x="129294" y="451428"/>
                  </a:cubicBezTo>
                  <a:cubicBezTo>
                    <a:pt x="100975" y="384136"/>
                    <a:pt x="75517" y="315556"/>
                    <a:pt x="55065" y="245474"/>
                  </a:cubicBezTo>
                  <a:cubicBezTo>
                    <a:pt x="34541" y="175178"/>
                    <a:pt x="18951" y="103237"/>
                    <a:pt x="10870" y="30366"/>
                  </a:cubicBezTo>
                  <a:cubicBezTo>
                    <a:pt x="9869" y="21284"/>
                    <a:pt x="8439" y="12345"/>
                    <a:pt x="7080" y="3334"/>
                  </a:cubicBezTo>
                  <a:cubicBezTo>
                    <a:pt x="6365" y="-1028"/>
                    <a:pt x="-71" y="-1242"/>
                    <a:pt x="1" y="3477"/>
                  </a:cubicBezTo>
                  <a:cubicBezTo>
                    <a:pt x="573" y="39662"/>
                    <a:pt x="6937" y="76062"/>
                    <a:pt x="13373" y="111603"/>
                  </a:cubicBezTo>
                  <a:cubicBezTo>
                    <a:pt x="19952" y="147574"/>
                    <a:pt x="28176" y="183187"/>
                    <a:pt x="37759" y="218442"/>
                  </a:cubicBezTo>
                  <a:cubicBezTo>
                    <a:pt x="57067" y="289525"/>
                    <a:pt x="81667" y="359035"/>
                    <a:pt x="109557" y="427114"/>
                  </a:cubicBezTo>
                  <a:cubicBezTo>
                    <a:pt x="137375" y="495122"/>
                    <a:pt x="167410" y="562773"/>
                    <a:pt x="205741" y="625560"/>
                  </a:cubicBezTo>
                  <a:cubicBezTo>
                    <a:pt x="239637" y="681054"/>
                    <a:pt x="279326" y="732614"/>
                    <a:pt x="315511" y="786534"/>
                  </a:cubicBezTo>
                  <a:cubicBezTo>
                    <a:pt x="350910" y="839238"/>
                    <a:pt x="384592" y="895232"/>
                    <a:pt x="403972" y="956089"/>
                  </a:cubicBezTo>
                  <a:cubicBezTo>
                    <a:pt x="406403" y="963597"/>
                    <a:pt x="408549" y="971249"/>
                    <a:pt x="410551" y="978901"/>
                  </a:cubicBezTo>
                  <a:cubicBezTo>
                    <a:pt x="410694" y="979616"/>
                    <a:pt x="411624" y="979330"/>
                    <a:pt x="411481" y="978686"/>
                  </a:cubicBezTo>
                  <a:lnTo>
                    <a:pt x="411481" y="97868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9" name="任意多边形: 形状 758"/>
            <p:cNvSpPr/>
            <p:nvPr/>
          </p:nvSpPr>
          <p:spPr>
            <a:xfrm rot="5400000">
              <a:off x="10278418" y="771203"/>
              <a:ext cx="641267" cy="652781"/>
            </a:xfrm>
            <a:custGeom>
              <a:avLst/>
              <a:gdLst>
                <a:gd name="connsiteX0" fmla="*/ 337623 w 337896"/>
                <a:gd name="connsiteY0" fmla="*/ 342169 h 343963"/>
                <a:gd name="connsiteX1" fmla="*/ 303225 w 337896"/>
                <a:gd name="connsiteY1" fmla="*/ 305984 h 343963"/>
                <a:gd name="connsiteX2" fmla="*/ 265610 w 337896"/>
                <a:gd name="connsiteY2" fmla="*/ 274590 h 343963"/>
                <a:gd name="connsiteX3" fmla="*/ 179867 w 337896"/>
                <a:gd name="connsiteY3" fmla="*/ 221171 h 343963"/>
                <a:gd name="connsiteX4" fmla="*/ 107282 w 337896"/>
                <a:gd name="connsiteY4" fmla="*/ 162817 h 343963"/>
                <a:gd name="connsiteX5" fmla="*/ 53577 w 337896"/>
                <a:gd name="connsiteY5" fmla="*/ 90018 h 343963"/>
                <a:gd name="connsiteX6" fmla="*/ 2947 w 337896"/>
                <a:gd name="connsiteY6" fmla="*/ 699 h 343963"/>
                <a:gd name="connsiteX7" fmla="*/ 86 w 337896"/>
                <a:gd name="connsiteY7" fmla="*/ 1987 h 343963"/>
                <a:gd name="connsiteX8" fmla="*/ 39775 w 337896"/>
                <a:gd name="connsiteY8" fmla="*/ 84011 h 343963"/>
                <a:gd name="connsiteX9" fmla="*/ 91764 w 337896"/>
                <a:gd name="connsiteY9" fmla="*/ 158455 h 343963"/>
                <a:gd name="connsiteX10" fmla="*/ 160201 w 337896"/>
                <a:gd name="connsiteY10" fmla="*/ 219026 h 343963"/>
                <a:gd name="connsiteX11" fmla="*/ 249019 w 337896"/>
                <a:gd name="connsiteY11" fmla="*/ 271873 h 343963"/>
                <a:gd name="connsiteX12" fmla="*/ 293786 w 337896"/>
                <a:gd name="connsiteY12" fmla="*/ 305627 h 343963"/>
                <a:gd name="connsiteX13" fmla="*/ 336264 w 337896"/>
                <a:gd name="connsiteY13" fmla="*/ 343671 h 343963"/>
                <a:gd name="connsiteX14" fmla="*/ 337623 w 337896"/>
                <a:gd name="connsiteY14" fmla="*/ 342169 h 343963"/>
                <a:gd name="connsiteX15" fmla="*/ 337623 w 337896"/>
                <a:gd name="connsiteY15" fmla="*/ 342169 h 343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7896" h="343963">
                  <a:moveTo>
                    <a:pt x="337623" y="342169"/>
                  </a:moveTo>
                  <a:cubicBezTo>
                    <a:pt x="326538" y="329798"/>
                    <a:pt x="315382" y="317355"/>
                    <a:pt x="303225" y="305984"/>
                  </a:cubicBezTo>
                  <a:cubicBezTo>
                    <a:pt x="291283" y="294757"/>
                    <a:pt x="278768" y="284316"/>
                    <a:pt x="265610" y="274590"/>
                  </a:cubicBezTo>
                  <a:cubicBezTo>
                    <a:pt x="238364" y="254495"/>
                    <a:pt x="208830" y="238548"/>
                    <a:pt x="179867" y="221171"/>
                  </a:cubicBezTo>
                  <a:cubicBezTo>
                    <a:pt x="152907" y="205009"/>
                    <a:pt x="128593" y="185915"/>
                    <a:pt x="107282" y="162817"/>
                  </a:cubicBezTo>
                  <a:cubicBezTo>
                    <a:pt x="86759" y="140577"/>
                    <a:pt x="69310" y="115762"/>
                    <a:pt x="53577" y="90018"/>
                  </a:cubicBezTo>
                  <a:cubicBezTo>
                    <a:pt x="35770" y="60769"/>
                    <a:pt x="21969" y="29161"/>
                    <a:pt x="2947" y="699"/>
                  </a:cubicBezTo>
                  <a:cubicBezTo>
                    <a:pt x="1945" y="-731"/>
                    <a:pt x="-486" y="199"/>
                    <a:pt x="86" y="1987"/>
                  </a:cubicBezTo>
                  <a:cubicBezTo>
                    <a:pt x="9454" y="30949"/>
                    <a:pt x="24471" y="57766"/>
                    <a:pt x="39775" y="84011"/>
                  </a:cubicBezTo>
                  <a:cubicBezTo>
                    <a:pt x="55007" y="110184"/>
                    <a:pt x="72027" y="135428"/>
                    <a:pt x="91764" y="158455"/>
                  </a:cubicBezTo>
                  <a:cubicBezTo>
                    <a:pt x="111716" y="181696"/>
                    <a:pt x="134529" y="202292"/>
                    <a:pt x="160201" y="219026"/>
                  </a:cubicBezTo>
                  <a:cubicBezTo>
                    <a:pt x="189164" y="237762"/>
                    <a:pt x="220415" y="252493"/>
                    <a:pt x="249019" y="271873"/>
                  </a:cubicBezTo>
                  <a:cubicBezTo>
                    <a:pt x="264537" y="282385"/>
                    <a:pt x="278911" y="294256"/>
                    <a:pt x="293786" y="305627"/>
                  </a:cubicBezTo>
                  <a:cubicBezTo>
                    <a:pt x="308803" y="317140"/>
                    <a:pt x="323106" y="330012"/>
                    <a:pt x="336264" y="343671"/>
                  </a:cubicBezTo>
                  <a:cubicBezTo>
                    <a:pt x="337122" y="344601"/>
                    <a:pt x="338481" y="343099"/>
                    <a:pt x="337623" y="342169"/>
                  </a:cubicBezTo>
                  <a:lnTo>
                    <a:pt x="337623" y="34216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0" name="任意多边形: 形状 759"/>
            <p:cNvSpPr/>
            <p:nvPr/>
          </p:nvSpPr>
          <p:spPr>
            <a:xfrm rot="5400000">
              <a:off x="10057075" y="636315"/>
              <a:ext cx="80113" cy="713999"/>
            </a:xfrm>
            <a:custGeom>
              <a:avLst/>
              <a:gdLst>
                <a:gd name="connsiteX0" fmla="*/ 38916 w 42213"/>
                <a:gd name="connsiteY0" fmla="*/ 376085 h 376220"/>
                <a:gd name="connsiteX1" fmla="*/ 39417 w 42213"/>
                <a:gd name="connsiteY1" fmla="*/ 303929 h 376220"/>
                <a:gd name="connsiteX2" fmla="*/ 27760 w 42213"/>
                <a:gd name="connsiteY2" fmla="*/ 232060 h 376220"/>
                <a:gd name="connsiteX3" fmla="*/ 15532 w 42213"/>
                <a:gd name="connsiteY3" fmla="*/ 158831 h 376220"/>
                <a:gd name="connsiteX4" fmla="*/ 11670 w 42213"/>
                <a:gd name="connsiteY4" fmla="*/ 83887 h 376220"/>
                <a:gd name="connsiteX5" fmla="*/ 11956 w 42213"/>
                <a:gd name="connsiteY5" fmla="*/ 42124 h 376220"/>
                <a:gd name="connsiteX6" fmla="*/ 10454 w 42213"/>
                <a:gd name="connsiteY6" fmla="*/ 21028 h 376220"/>
                <a:gd name="connsiteX7" fmla="*/ 5377 w 42213"/>
                <a:gd name="connsiteY7" fmla="*/ 1291 h 376220"/>
                <a:gd name="connsiteX8" fmla="*/ 228 w 42213"/>
                <a:gd name="connsiteY8" fmla="*/ 2077 h 376220"/>
                <a:gd name="connsiteX9" fmla="*/ 1229 w 42213"/>
                <a:gd name="connsiteY9" fmla="*/ 19598 h 376220"/>
                <a:gd name="connsiteX10" fmla="*/ 2588 w 42213"/>
                <a:gd name="connsiteY10" fmla="*/ 38977 h 376220"/>
                <a:gd name="connsiteX11" fmla="*/ 2516 w 42213"/>
                <a:gd name="connsiteY11" fmla="*/ 76450 h 376220"/>
                <a:gd name="connsiteX12" fmla="*/ 5377 w 42213"/>
                <a:gd name="connsiteY12" fmla="*/ 150894 h 376220"/>
                <a:gd name="connsiteX13" fmla="*/ 31479 w 42213"/>
                <a:gd name="connsiteY13" fmla="*/ 294347 h 376220"/>
                <a:gd name="connsiteX14" fmla="*/ 38415 w 42213"/>
                <a:gd name="connsiteY14" fmla="*/ 376085 h 376220"/>
                <a:gd name="connsiteX15" fmla="*/ 38916 w 42213"/>
                <a:gd name="connsiteY15" fmla="*/ 376085 h 376220"/>
                <a:gd name="connsiteX16" fmla="*/ 38916 w 42213"/>
                <a:gd name="connsiteY16" fmla="*/ 376085 h 37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13" h="376220">
                  <a:moveTo>
                    <a:pt x="38916" y="376085"/>
                  </a:moveTo>
                  <a:cubicBezTo>
                    <a:pt x="44065" y="352200"/>
                    <a:pt x="42349" y="328029"/>
                    <a:pt x="39417" y="303929"/>
                  </a:cubicBezTo>
                  <a:cubicBezTo>
                    <a:pt x="36556" y="279830"/>
                    <a:pt x="32123" y="255945"/>
                    <a:pt x="27760" y="232060"/>
                  </a:cubicBezTo>
                  <a:cubicBezTo>
                    <a:pt x="23255" y="207674"/>
                    <a:pt x="18607" y="183360"/>
                    <a:pt x="15532" y="158831"/>
                  </a:cubicBezTo>
                  <a:cubicBezTo>
                    <a:pt x="12385" y="133874"/>
                    <a:pt x="11169" y="109059"/>
                    <a:pt x="11670" y="83887"/>
                  </a:cubicBezTo>
                  <a:cubicBezTo>
                    <a:pt x="11956" y="69942"/>
                    <a:pt x="12385" y="56069"/>
                    <a:pt x="11956" y="42124"/>
                  </a:cubicBezTo>
                  <a:cubicBezTo>
                    <a:pt x="11742" y="35044"/>
                    <a:pt x="11313" y="28036"/>
                    <a:pt x="10454" y="21028"/>
                  </a:cubicBezTo>
                  <a:cubicBezTo>
                    <a:pt x="9596" y="14234"/>
                    <a:pt x="8953" y="7298"/>
                    <a:pt x="5377" y="1291"/>
                  </a:cubicBezTo>
                  <a:cubicBezTo>
                    <a:pt x="4233" y="-640"/>
                    <a:pt x="514" y="-426"/>
                    <a:pt x="228" y="2077"/>
                  </a:cubicBezTo>
                  <a:cubicBezTo>
                    <a:pt x="-487" y="8013"/>
                    <a:pt x="657" y="13662"/>
                    <a:pt x="1229" y="19598"/>
                  </a:cubicBezTo>
                  <a:cubicBezTo>
                    <a:pt x="1873" y="26034"/>
                    <a:pt x="2302" y="32541"/>
                    <a:pt x="2588" y="38977"/>
                  </a:cubicBezTo>
                  <a:cubicBezTo>
                    <a:pt x="3088" y="51492"/>
                    <a:pt x="2803" y="63935"/>
                    <a:pt x="2516" y="76450"/>
                  </a:cubicBezTo>
                  <a:cubicBezTo>
                    <a:pt x="1944" y="101336"/>
                    <a:pt x="2159" y="126079"/>
                    <a:pt x="5377" y="150894"/>
                  </a:cubicBezTo>
                  <a:cubicBezTo>
                    <a:pt x="11598" y="199164"/>
                    <a:pt x="24471" y="246219"/>
                    <a:pt x="31479" y="294347"/>
                  </a:cubicBezTo>
                  <a:cubicBezTo>
                    <a:pt x="35412" y="321450"/>
                    <a:pt x="36485" y="348839"/>
                    <a:pt x="38415" y="376085"/>
                  </a:cubicBezTo>
                  <a:cubicBezTo>
                    <a:pt x="38487" y="376228"/>
                    <a:pt x="38844" y="376299"/>
                    <a:pt x="38916" y="376085"/>
                  </a:cubicBezTo>
                  <a:lnTo>
                    <a:pt x="38916" y="37608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1" name="任意多边形: 形状 760"/>
            <p:cNvSpPr/>
            <p:nvPr/>
          </p:nvSpPr>
          <p:spPr>
            <a:xfrm rot="5400000">
              <a:off x="9494108" y="1052521"/>
              <a:ext cx="345605" cy="706607"/>
            </a:xfrm>
            <a:custGeom>
              <a:avLst/>
              <a:gdLst>
                <a:gd name="connsiteX0" fmla="*/ 8711 w 182106"/>
                <a:gd name="connsiteY0" fmla="*/ 6924 h 372325"/>
                <a:gd name="connsiteX1" fmla="*/ 88232 w 182106"/>
                <a:gd name="connsiteY1" fmla="*/ 48687 h 372325"/>
                <a:gd name="connsiteX2" fmla="*/ 149160 w 182106"/>
                <a:gd name="connsiteY2" fmla="*/ 101105 h 372325"/>
                <a:gd name="connsiteX3" fmla="*/ 169112 w 182106"/>
                <a:gd name="connsiteY3" fmla="*/ 259576 h 372325"/>
                <a:gd name="connsiteX4" fmla="*/ 155525 w 182106"/>
                <a:gd name="connsiteY4" fmla="*/ 367345 h 372325"/>
                <a:gd name="connsiteX5" fmla="*/ 162032 w 182106"/>
                <a:gd name="connsiteY5" fmla="*/ 365485 h 372325"/>
                <a:gd name="connsiteX6" fmla="*/ 65706 w 182106"/>
                <a:gd name="connsiteY6" fmla="*/ 247634 h 372325"/>
                <a:gd name="connsiteX7" fmla="*/ 32453 w 182106"/>
                <a:gd name="connsiteY7" fmla="*/ 179697 h 372325"/>
                <a:gd name="connsiteX8" fmla="*/ 16506 w 182106"/>
                <a:gd name="connsiteY8" fmla="*/ 96600 h 372325"/>
                <a:gd name="connsiteX9" fmla="*/ 7209 w 182106"/>
                <a:gd name="connsiteY9" fmla="*/ 2562 h 372325"/>
                <a:gd name="connsiteX10" fmla="*/ 129 w 182106"/>
                <a:gd name="connsiteY10" fmla="*/ 4707 h 372325"/>
                <a:gd name="connsiteX11" fmla="*/ 8067 w 182106"/>
                <a:gd name="connsiteY11" fmla="*/ 90021 h 372325"/>
                <a:gd name="connsiteX12" fmla="*/ 22512 w 182106"/>
                <a:gd name="connsiteY12" fmla="*/ 174977 h 372325"/>
                <a:gd name="connsiteX13" fmla="*/ 98816 w 182106"/>
                <a:gd name="connsiteY13" fmla="*/ 306130 h 372325"/>
                <a:gd name="connsiteX14" fmla="*/ 156740 w 182106"/>
                <a:gd name="connsiteY14" fmla="*/ 371278 h 372325"/>
                <a:gd name="connsiteX15" fmla="*/ 163248 w 182106"/>
                <a:gd name="connsiteY15" fmla="*/ 369418 h 372325"/>
                <a:gd name="connsiteX16" fmla="*/ 175834 w 182106"/>
                <a:gd name="connsiteY16" fmla="*/ 269159 h 372325"/>
                <a:gd name="connsiteX17" fmla="*/ 181913 w 182106"/>
                <a:gd name="connsiteY17" fmla="*/ 184131 h 372325"/>
                <a:gd name="connsiteX18" fmla="*/ 161246 w 182106"/>
                <a:gd name="connsiteY18" fmla="*/ 105968 h 372325"/>
                <a:gd name="connsiteX19" fmla="*/ 102463 w 182106"/>
                <a:gd name="connsiteY19" fmla="*/ 49331 h 372325"/>
                <a:gd name="connsiteX20" fmla="*/ 9926 w 182106"/>
                <a:gd name="connsiteY20" fmla="*/ 4421 h 372325"/>
                <a:gd name="connsiteX21" fmla="*/ 8711 w 182106"/>
                <a:gd name="connsiteY21" fmla="*/ 6924 h 372325"/>
                <a:gd name="connsiteX22" fmla="*/ 8711 w 182106"/>
                <a:gd name="connsiteY22" fmla="*/ 6924 h 37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106" h="372325">
                  <a:moveTo>
                    <a:pt x="8711" y="6924"/>
                  </a:moveTo>
                  <a:cubicBezTo>
                    <a:pt x="35599" y="20154"/>
                    <a:pt x="62702" y="32955"/>
                    <a:pt x="88232" y="48687"/>
                  </a:cubicBezTo>
                  <a:cubicBezTo>
                    <a:pt x="111044" y="62704"/>
                    <a:pt x="133499" y="79008"/>
                    <a:pt x="149160" y="101105"/>
                  </a:cubicBezTo>
                  <a:cubicBezTo>
                    <a:pt x="181698" y="146945"/>
                    <a:pt x="175691" y="206872"/>
                    <a:pt x="169112" y="259576"/>
                  </a:cubicBezTo>
                  <a:cubicBezTo>
                    <a:pt x="164607" y="295475"/>
                    <a:pt x="160102" y="331446"/>
                    <a:pt x="155525" y="367345"/>
                  </a:cubicBezTo>
                  <a:cubicBezTo>
                    <a:pt x="157670" y="366701"/>
                    <a:pt x="159816" y="366057"/>
                    <a:pt x="162032" y="365485"/>
                  </a:cubicBezTo>
                  <a:cubicBezTo>
                    <a:pt x="127564" y="328299"/>
                    <a:pt x="92880" y="290684"/>
                    <a:pt x="65706" y="247634"/>
                  </a:cubicBezTo>
                  <a:cubicBezTo>
                    <a:pt x="52190" y="226252"/>
                    <a:pt x="40677" y="203654"/>
                    <a:pt x="32453" y="179697"/>
                  </a:cubicBezTo>
                  <a:cubicBezTo>
                    <a:pt x="23299" y="152880"/>
                    <a:pt x="18651" y="124776"/>
                    <a:pt x="16506" y="96600"/>
                  </a:cubicBezTo>
                  <a:cubicBezTo>
                    <a:pt x="14145" y="65421"/>
                    <a:pt x="16648" y="32740"/>
                    <a:pt x="7209" y="2562"/>
                  </a:cubicBezTo>
                  <a:cubicBezTo>
                    <a:pt x="5779" y="-2015"/>
                    <a:pt x="-1015" y="59"/>
                    <a:pt x="129" y="4707"/>
                  </a:cubicBezTo>
                  <a:cubicBezTo>
                    <a:pt x="6780" y="32812"/>
                    <a:pt x="6279" y="61345"/>
                    <a:pt x="8067" y="90021"/>
                  </a:cubicBezTo>
                  <a:cubicBezTo>
                    <a:pt x="9855" y="118697"/>
                    <a:pt x="13931" y="147445"/>
                    <a:pt x="22512" y="174977"/>
                  </a:cubicBezTo>
                  <a:cubicBezTo>
                    <a:pt x="37816" y="223820"/>
                    <a:pt x="66564" y="266870"/>
                    <a:pt x="98816" y="306130"/>
                  </a:cubicBezTo>
                  <a:cubicBezTo>
                    <a:pt x="117266" y="328585"/>
                    <a:pt x="136932" y="349967"/>
                    <a:pt x="156740" y="371278"/>
                  </a:cubicBezTo>
                  <a:cubicBezTo>
                    <a:pt x="158600" y="373280"/>
                    <a:pt x="162819" y="372279"/>
                    <a:pt x="163248" y="369418"/>
                  </a:cubicBezTo>
                  <a:cubicBezTo>
                    <a:pt x="167467" y="336023"/>
                    <a:pt x="171686" y="302555"/>
                    <a:pt x="175834" y="269159"/>
                  </a:cubicBezTo>
                  <a:cubicBezTo>
                    <a:pt x="179410" y="240983"/>
                    <a:pt x="182985" y="212593"/>
                    <a:pt x="181913" y="184131"/>
                  </a:cubicBezTo>
                  <a:cubicBezTo>
                    <a:pt x="180912" y="156956"/>
                    <a:pt x="175334" y="129496"/>
                    <a:pt x="161246" y="105968"/>
                  </a:cubicBezTo>
                  <a:cubicBezTo>
                    <a:pt x="147086" y="82226"/>
                    <a:pt x="125347" y="64277"/>
                    <a:pt x="102463" y="49331"/>
                  </a:cubicBezTo>
                  <a:cubicBezTo>
                    <a:pt x="73786" y="30595"/>
                    <a:pt x="42750" y="14147"/>
                    <a:pt x="9926" y="4421"/>
                  </a:cubicBezTo>
                  <a:cubicBezTo>
                    <a:pt x="8210" y="3706"/>
                    <a:pt x="7209" y="6209"/>
                    <a:pt x="8711" y="6924"/>
                  </a:cubicBezTo>
                  <a:lnTo>
                    <a:pt x="8711" y="69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2" name="任意多边形: 形状 761"/>
            <p:cNvSpPr/>
            <p:nvPr/>
          </p:nvSpPr>
          <p:spPr>
            <a:xfrm rot="5400000">
              <a:off x="9700181" y="691056"/>
              <a:ext cx="276075" cy="686109"/>
            </a:xfrm>
            <a:custGeom>
              <a:avLst/>
              <a:gdLst>
                <a:gd name="connsiteX0" fmla="*/ 41301 w 145469"/>
                <a:gd name="connsiteY0" fmla="*/ 2185 h 361524"/>
                <a:gd name="connsiteX1" fmla="*/ 87355 w 145469"/>
                <a:gd name="connsiteY1" fmla="*/ 61540 h 361524"/>
                <a:gd name="connsiteX2" fmla="*/ 124184 w 145469"/>
                <a:gd name="connsiteY2" fmla="*/ 126973 h 361524"/>
                <a:gd name="connsiteX3" fmla="*/ 137700 w 145469"/>
                <a:gd name="connsiteY3" fmla="*/ 198343 h 361524"/>
                <a:gd name="connsiteX4" fmla="*/ 118248 w 145469"/>
                <a:gd name="connsiteY4" fmla="*/ 271857 h 361524"/>
                <a:gd name="connsiteX5" fmla="*/ 81491 w 145469"/>
                <a:gd name="connsiteY5" fmla="*/ 355812 h 361524"/>
                <a:gd name="connsiteX6" fmla="*/ 88142 w 145469"/>
                <a:gd name="connsiteY6" fmla="*/ 355669 h 361524"/>
                <a:gd name="connsiteX7" fmla="*/ 31719 w 145469"/>
                <a:gd name="connsiteY7" fmla="*/ 219939 h 361524"/>
                <a:gd name="connsiteX8" fmla="*/ 11410 w 145469"/>
                <a:gd name="connsiteY8" fmla="*/ 149357 h 361524"/>
                <a:gd name="connsiteX9" fmla="*/ 8406 w 145469"/>
                <a:gd name="connsiteY9" fmla="*/ 113529 h 361524"/>
                <a:gd name="connsiteX10" fmla="*/ 14985 w 145469"/>
                <a:gd name="connsiteY10" fmla="*/ 78918 h 361524"/>
                <a:gd name="connsiteX11" fmla="*/ 43662 w 145469"/>
                <a:gd name="connsiteY11" fmla="*/ 4903 h 361524"/>
                <a:gd name="connsiteX12" fmla="*/ 36367 w 145469"/>
                <a:gd name="connsiteY12" fmla="*/ 2042 h 361524"/>
                <a:gd name="connsiteX13" fmla="*/ 9193 w 145469"/>
                <a:gd name="connsiteY13" fmla="*/ 69120 h 361524"/>
                <a:gd name="connsiteX14" fmla="*/ 1326 w 145469"/>
                <a:gd name="connsiteY14" fmla="*/ 139846 h 361524"/>
                <a:gd name="connsiteX15" fmla="*/ 20849 w 145469"/>
                <a:gd name="connsiteY15" fmla="*/ 212716 h 361524"/>
                <a:gd name="connsiteX16" fmla="*/ 46379 w 145469"/>
                <a:gd name="connsiteY16" fmla="*/ 282226 h 361524"/>
                <a:gd name="connsiteX17" fmla="*/ 81706 w 145469"/>
                <a:gd name="connsiteY17" fmla="*/ 359745 h 361524"/>
                <a:gd name="connsiteX18" fmla="*/ 88357 w 145469"/>
                <a:gd name="connsiteY18" fmla="*/ 359602 h 361524"/>
                <a:gd name="connsiteX19" fmla="*/ 122396 w 145469"/>
                <a:gd name="connsiteY19" fmla="*/ 281725 h 361524"/>
                <a:gd name="connsiteX20" fmla="*/ 144851 w 145469"/>
                <a:gd name="connsiteY20" fmla="*/ 207711 h 361524"/>
                <a:gd name="connsiteX21" fmla="*/ 99584 w 145469"/>
                <a:gd name="connsiteY21" fmla="*/ 66617 h 361524"/>
                <a:gd name="connsiteX22" fmla="*/ 43447 w 145469"/>
                <a:gd name="connsiteY22" fmla="*/ 755 h 361524"/>
                <a:gd name="connsiteX23" fmla="*/ 41301 w 145469"/>
                <a:gd name="connsiteY23" fmla="*/ 2185 h 361524"/>
                <a:gd name="connsiteX24" fmla="*/ 41301 w 145469"/>
                <a:gd name="connsiteY24" fmla="*/ 2185 h 36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5469" h="361524">
                  <a:moveTo>
                    <a:pt x="41301" y="2185"/>
                  </a:moveTo>
                  <a:cubicBezTo>
                    <a:pt x="55461" y="22781"/>
                    <a:pt x="72695" y="41302"/>
                    <a:pt x="87355" y="61540"/>
                  </a:cubicBezTo>
                  <a:cubicBezTo>
                    <a:pt x="102015" y="81849"/>
                    <a:pt x="115102" y="103518"/>
                    <a:pt x="124184" y="126973"/>
                  </a:cubicBezTo>
                  <a:cubicBezTo>
                    <a:pt x="133052" y="149714"/>
                    <a:pt x="138343" y="173885"/>
                    <a:pt x="137700" y="198343"/>
                  </a:cubicBezTo>
                  <a:cubicBezTo>
                    <a:pt x="136985" y="224158"/>
                    <a:pt x="128332" y="248329"/>
                    <a:pt x="118248" y="271857"/>
                  </a:cubicBezTo>
                  <a:cubicBezTo>
                    <a:pt x="106163" y="299961"/>
                    <a:pt x="93791" y="327851"/>
                    <a:pt x="81491" y="355812"/>
                  </a:cubicBezTo>
                  <a:cubicBezTo>
                    <a:pt x="83708" y="355740"/>
                    <a:pt x="85925" y="355669"/>
                    <a:pt x="88142" y="355669"/>
                  </a:cubicBezTo>
                  <a:cubicBezTo>
                    <a:pt x="66331" y="311761"/>
                    <a:pt x="47380" y="266422"/>
                    <a:pt x="31719" y="219939"/>
                  </a:cubicBezTo>
                  <a:cubicBezTo>
                    <a:pt x="23924" y="196841"/>
                    <a:pt x="16129" y="173313"/>
                    <a:pt x="11410" y="149357"/>
                  </a:cubicBezTo>
                  <a:cubicBezTo>
                    <a:pt x="9121" y="137629"/>
                    <a:pt x="7762" y="125543"/>
                    <a:pt x="8406" y="113529"/>
                  </a:cubicBezTo>
                  <a:cubicBezTo>
                    <a:pt x="9050" y="101730"/>
                    <a:pt x="11624" y="90145"/>
                    <a:pt x="14985" y="78918"/>
                  </a:cubicBezTo>
                  <a:cubicBezTo>
                    <a:pt x="22565" y="53459"/>
                    <a:pt x="35080" y="29932"/>
                    <a:pt x="43662" y="4903"/>
                  </a:cubicBezTo>
                  <a:cubicBezTo>
                    <a:pt x="45092" y="683"/>
                    <a:pt x="38155" y="-2106"/>
                    <a:pt x="36367" y="2042"/>
                  </a:cubicBezTo>
                  <a:cubicBezTo>
                    <a:pt x="26642" y="24068"/>
                    <a:pt x="16773" y="46308"/>
                    <a:pt x="9193" y="69120"/>
                  </a:cubicBezTo>
                  <a:cubicBezTo>
                    <a:pt x="1541" y="92147"/>
                    <a:pt x="-2178" y="115675"/>
                    <a:pt x="1326" y="139846"/>
                  </a:cubicBezTo>
                  <a:cubicBezTo>
                    <a:pt x="4973" y="164732"/>
                    <a:pt x="13054" y="188903"/>
                    <a:pt x="20849" y="212716"/>
                  </a:cubicBezTo>
                  <a:cubicBezTo>
                    <a:pt x="28572" y="236172"/>
                    <a:pt x="37082" y="259342"/>
                    <a:pt x="46379" y="282226"/>
                  </a:cubicBezTo>
                  <a:cubicBezTo>
                    <a:pt x="57106" y="308542"/>
                    <a:pt x="68905" y="334358"/>
                    <a:pt x="81706" y="359745"/>
                  </a:cubicBezTo>
                  <a:cubicBezTo>
                    <a:pt x="82922" y="362176"/>
                    <a:pt x="87212" y="362105"/>
                    <a:pt x="88357" y="359602"/>
                  </a:cubicBezTo>
                  <a:cubicBezTo>
                    <a:pt x="99655" y="333572"/>
                    <a:pt x="111097" y="307684"/>
                    <a:pt x="122396" y="281725"/>
                  </a:cubicBezTo>
                  <a:cubicBezTo>
                    <a:pt x="132765" y="257983"/>
                    <a:pt x="142491" y="233741"/>
                    <a:pt x="144851" y="207711"/>
                  </a:cubicBezTo>
                  <a:cubicBezTo>
                    <a:pt x="149428" y="156794"/>
                    <a:pt x="128046" y="107594"/>
                    <a:pt x="99584" y="66617"/>
                  </a:cubicBezTo>
                  <a:cubicBezTo>
                    <a:pt x="83279" y="43233"/>
                    <a:pt x="64757" y="19849"/>
                    <a:pt x="43447" y="755"/>
                  </a:cubicBezTo>
                  <a:cubicBezTo>
                    <a:pt x="42231" y="-318"/>
                    <a:pt x="40515" y="969"/>
                    <a:pt x="41301" y="2185"/>
                  </a:cubicBezTo>
                  <a:lnTo>
                    <a:pt x="41301" y="218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3" name="任意多边形: 形状 762"/>
            <p:cNvSpPr/>
            <p:nvPr/>
          </p:nvSpPr>
          <p:spPr>
            <a:xfrm rot="5400000">
              <a:off x="10056540" y="1197049"/>
              <a:ext cx="487523" cy="377312"/>
            </a:xfrm>
            <a:custGeom>
              <a:avLst/>
              <a:gdLst>
                <a:gd name="connsiteX0" fmla="*/ 208 w 256885"/>
                <a:gd name="connsiteY0" fmla="*/ 1405 h 198813"/>
                <a:gd name="connsiteX1" fmla="*/ 18586 w 256885"/>
                <a:gd name="connsiteY1" fmla="*/ 31655 h 198813"/>
                <a:gd name="connsiteX2" fmla="*/ 30529 w 256885"/>
                <a:gd name="connsiteY2" fmla="*/ 63192 h 198813"/>
                <a:gd name="connsiteX3" fmla="*/ 67000 w 256885"/>
                <a:gd name="connsiteY3" fmla="*/ 115753 h 198813"/>
                <a:gd name="connsiteX4" fmla="*/ 120134 w 256885"/>
                <a:gd name="connsiteY4" fmla="*/ 153869 h 198813"/>
                <a:gd name="connsiteX5" fmla="*/ 182063 w 256885"/>
                <a:gd name="connsiteY5" fmla="*/ 171890 h 198813"/>
                <a:gd name="connsiteX6" fmla="*/ 249856 w 256885"/>
                <a:gd name="connsiteY6" fmla="*/ 197706 h 198813"/>
                <a:gd name="connsiteX7" fmla="*/ 256650 w 256885"/>
                <a:gd name="connsiteY7" fmla="*/ 193558 h 198813"/>
                <a:gd name="connsiteX8" fmla="*/ 193576 w 256885"/>
                <a:gd name="connsiteY8" fmla="*/ 79997 h 198813"/>
                <a:gd name="connsiteX9" fmla="*/ 151885 w 256885"/>
                <a:gd name="connsiteY9" fmla="*/ 34158 h 198813"/>
                <a:gd name="connsiteX10" fmla="*/ 94532 w 256885"/>
                <a:gd name="connsiteY10" fmla="*/ 9343 h 198813"/>
                <a:gd name="connsiteX11" fmla="*/ 56917 w 256885"/>
                <a:gd name="connsiteY11" fmla="*/ 6483 h 198813"/>
                <a:gd name="connsiteX12" fmla="*/ 15154 w 256885"/>
                <a:gd name="connsiteY12" fmla="*/ 3908 h 198813"/>
                <a:gd name="connsiteX13" fmla="*/ 15369 w 256885"/>
                <a:gd name="connsiteY13" fmla="*/ 11846 h 198813"/>
                <a:gd name="connsiteX14" fmla="*/ 84020 w 256885"/>
                <a:gd name="connsiteY14" fmla="*/ 16494 h 198813"/>
                <a:gd name="connsiteX15" fmla="*/ 116057 w 256885"/>
                <a:gd name="connsiteY15" fmla="*/ 22358 h 198813"/>
                <a:gd name="connsiteX16" fmla="*/ 142731 w 256885"/>
                <a:gd name="connsiteY16" fmla="*/ 37304 h 198813"/>
                <a:gd name="connsiteX17" fmla="*/ 183708 w 256885"/>
                <a:gd name="connsiteY17" fmla="*/ 80641 h 198813"/>
                <a:gd name="connsiteX18" fmla="*/ 218606 w 256885"/>
                <a:gd name="connsiteY18" fmla="*/ 132201 h 198813"/>
                <a:gd name="connsiteX19" fmla="*/ 248784 w 256885"/>
                <a:gd name="connsiteY19" fmla="*/ 195918 h 198813"/>
                <a:gd name="connsiteX20" fmla="*/ 255577 w 256885"/>
                <a:gd name="connsiteY20" fmla="*/ 191770 h 198813"/>
                <a:gd name="connsiteX21" fmla="*/ 197438 w 256885"/>
                <a:gd name="connsiteY21" fmla="*/ 166241 h 198813"/>
                <a:gd name="connsiteX22" fmla="*/ 132291 w 256885"/>
                <a:gd name="connsiteY22" fmla="*/ 150937 h 198813"/>
                <a:gd name="connsiteX23" fmla="*/ 37752 w 256885"/>
                <a:gd name="connsiteY23" fmla="*/ 63263 h 198813"/>
                <a:gd name="connsiteX24" fmla="*/ 22234 w 256885"/>
                <a:gd name="connsiteY24" fmla="*/ 28437 h 198813"/>
                <a:gd name="connsiteX25" fmla="*/ 1066 w 256885"/>
                <a:gd name="connsiteY25" fmla="*/ 118 h 198813"/>
                <a:gd name="connsiteX26" fmla="*/ 208 w 256885"/>
                <a:gd name="connsiteY26" fmla="*/ 1405 h 198813"/>
                <a:gd name="connsiteX27" fmla="*/ 208 w 256885"/>
                <a:gd name="connsiteY27" fmla="*/ 1405 h 198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56885" h="198813">
                  <a:moveTo>
                    <a:pt x="208" y="1405"/>
                  </a:moveTo>
                  <a:cubicBezTo>
                    <a:pt x="8217" y="10273"/>
                    <a:pt x="14510" y="20428"/>
                    <a:pt x="18586" y="31655"/>
                  </a:cubicBezTo>
                  <a:cubicBezTo>
                    <a:pt x="22377" y="42239"/>
                    <a:pt x="25881" y="52966"/>
                    <a:pt x="30529" y="63192"/>
                  </a:cubicBezTo>
                  <a:cubicBezTo>
                    <a:pt x="39468" y="82715"/>
                    <a:pt x="51983" y="100521"/>
                    <a:pt x="67000" y="115753"/>
                  </a:cubicBezTo>
                  <a:cubicBezTo>
                    <a:pt x="82375" y="131343"/>
                    <a:pt x="100468" y="144358"/>
                    <a:pt x="120134" y="153869"/>
                  </a:cubicBezTo>
                  <a:cubicBezTo>
                    <a:pt x="139871" y="163380"/>
                    <a:pt x="160538" y="168314"/>
                    <a:pt x="182063" y="171890"/>
                  </a:cubicBezTo>
                  <a:cubicBezTo>
                    <a:pt x="205948" y="175895"/>
                    <a:pt x="232121" y="179542"/>
                    <a:pt x="249856" y="197706"/>
                  </a:cubicBezTo>
                  <a:cubicBezTo>
                    <a:pt x="252645" y="200566"/>
                    <a:pt x="258080" y="197420"/>
                    <a:pt x="256650" y="193558"/>
                  </a:cubicBezTo>
                  <a:cubicBezTo>
                    <a:pt x="241275" y="152868"/>
                    <a:pt x="220107" y="114466"/>
                    <a:pt x="193576" y="79997"/>
                  </a:cubicBezTo>
                  <a:cubicBezTo>
                    <a:pt x="181062" y="63692"/>
                    <a:pt x="167617" y="47459"/>
                    <a:pt x="151885" y="34158"/>
                  </a:cubicBezTo>
                  <a:cubicBezTo>
                    <a:pt x="135151" y="20070"/>
                    <a:pt x="116272" y="11989"/>
                    <a:pt x="94532" y="9343"/>
                  </a:cubicBezTo>
                  <a:cubicBezTo>
                    <a:pt x="82018" y="7842"/>
                    <a:pt x="69432" y="7269"/>
                    <a:pt x="56917" y="6483"/>
                  </a:cubicBezTo>
                  <a:cubicBezTo>
                    <a:pt x="42972" y="5553"/>
                    <a:pt x="29099" y="4552"/>
                    <a:pt x="15154" y="3908"/>
                  </a:cubicBezTo>
                  <a:cubicBezTo>
                    <a:pt x="10005" y="3694"/>
                    <a:pt x="10363" y="11417"/>
                    <a:pt x="15369" y="11846"/>
                  </a:cubicBezTo>
                  <a:cubicBezTo>
                    <a:pt x="38252" y="13777"/>
                    <a:pt x="61208" y="14635"/>
                    <a:pt x="84020" y="16494"/>
                  </a:cubicBezTo>
                  <a:cubicBezTo>
                    <a:pt x="94818" y="17353"/>
                    <a:pt x="105688" y="18854"/>
                    <a:pt x="116057" y="22358"/>
                  </a:cubicBezTo>
                  <a:cubicBezTo>
                    <a:pt x="125712" y="25648"/>
                    <a:pt x="134722" y="30940"/>
                    <a:pt x="142731" y="37304"/>
                  </a:cubicBezTo>
                  <a:cubicBezTo>
                    <a:pt x="158321" y="49533"/>
                    <a:pt x="171479" y="65123"/>
                    <a:pt x="183708" y="80641"/>
                  </a:cubicBezTo>
                  <a:cubicBezTo>
                    <a:pt x="196580" y="96945"/>
                    <a:pt x="208236" y="114251"/>
                    <a:pt x="218606" y="132201"/>
                  </a:cubicBezTo>
                  <a:cubicBezTo>
                    <a:pt x="230405" y="152582"/>
                    <a:pt x="240417" y="173892"/>
                    <a:pt x="248784" y="195918"/>
                  </a:cubicBezTo>
                  <a:cubicBezTo>
                    <a:pt x="251072" y="194559"/>
                    <a:pt x="253289" y="193129"/>
                    <a:pt x="255577" y="191770"/>
                  </a:cubicBezTo>
                  <a:cubicBezTo>
                    <a:pt x="240131" y="175966"/>
                    <a:pt x="218534" y="169959"/>
                    <a:pt x="197438" y="166241"/>
                  </a:cubicBezTo>
                  <a:cubicBezTo>
                    <a:pt x="175269" y="162379"/>
                    <a:pt x="153244" y="159590"/>
                    <a:pt x="132291" y="150937"/>
                  </a:cubicBezTo>
                  <a:cubicBezTo>
                    <a:pt x="91672" y="134132"/>
                    <a:pt x="57417" y="102666"/>
                    <a:pt x="37752" y="63263"/>
                  </a:cubicBezTo>
                  <a:cubicBezTo>
                    <a:pt x="32031" y="51893"/>
                    <a:pt x="27955" y="39807"/>
                    <a:pt x="22234" y="28437"/>
                  </a:cubicBezTo>
                  <a:cubicBezTo>
                    <a:pt x="16870" y="17710"/>
                    <a:pt x="11149" y="7055"/>
                    <a:pt x="1066" y="118"/>
                  </a:cubicBezTo>
                  <a:cubicBezTo>
                    <a:pt x="351" y="-382"/>
                    <a:pt x="-364" y="833"/>
                    <a:pt x="208" y="1405"/>
                  </a:cubicBezTo>
                  <a:lnTo>
                    <a:pt x="208" y="140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4" name="任意多边形: 形状 763"/>
            <p:cNvSpPr/>
            <p:nvPr/>
          </p:nvSpPr>
          <p:spPr>
            <a:xfrm rot="5400000">
              <a:off x="10182854" y="330679"/>
              <a:ext cx="316003" cy="744095"/>
            </a:xfrm>
            <a:custGeom>
              <a:avLst/>
              <a:gdLst>
                <a:gd name="connsiteX0" fmla="*/ 1171 w 166508"/>
                <a:gd name="connsiteY0" fmla="*/ 391653 h 392078"/>
                <a:gd name="connsiteX1" fmla="*/ 31063 w 166508"/>
                <a:gd name="connsiteY1" fmla="*/ 311988 h 392078"/>
                <a:gd name="connsiteX2" fmla="*/ 63601 w 166508"/>
                <a:gd name="connsiteY2" fmla="*/ 234040 h 392078"/>
                <a:gd name="connsiteX3" fmla="*/ 105292 w 166508"/>
                <a:gd name="connsiteY3" fmla="*/ 160669 h 392078"/>
                <a:gd name="connsiteX4" fmla="*/ 150202 w 166508"/>
                <a:gd name="connsiteY4" fmla="*/ 89801 h 392078"/>
                <a:gd name="connsiteX5" fmla="*/ 164361 w 166508"/>
                <a:gd name="connsiteY5" fmla="*/ 47179 h 392078"/>
                <a:gd name="connsiteX6" fmla="*/ 162430 w 166508"/>
                <a:gd name="connsiteY6" fmla="*/ 2198 h 392078"/>
                <a:gd name="connsiteX7" fmla="*/ 155994 w 166508"/>
                <a:gd name="connsiteY7" fmla="*/ 3199 h 392078"/>
                <a:gd name="connsiteX8" fmla="*/ 158068 w 166508"/>
                <a:gd name="connsiteY8" fmla="*/ 23080 h 392078"/>
                <a:gd name="connsiteX9" fmla="*/ 156781 w 166508"/>
                <a:gd name="connsiteY9" fmla="*/ 43604 h 392078"/>
                <a:gd name="connsiteX10" fmla="*/ 144838 w 166508"/>
                <a:gd name="connsiteY10" fmla="*/ 82220 h 392078"/>
                <a:gd name="connsiteX11" fmla="*/ 100501 w 166508"/>
                <a:gd name="connsiteY11" fmla="*/ 153232 h 392078"/>
                <a:gd name="connsiteX12" fmla="*/ 27916 w 166508"/>
                <a:gd name="connsiteY12" fmla="*/ 301118 h 392078"/>
                <a:gd name="connsiteX13" fmla="*/ 27 w 166508"/>
                <a:gd name="connsiteY13" fmla="*/ 391224 h 392078"/>
                <a:gd name="connsiteX14" fmla="*/ 1171 w 166508"/>
                <a:gd name="connsiteY14" fmla="*/ 391653 h 392078"/>
                <a:gd name="connsiteX15" fmla="*/ 1171 w 166508"/>
                <a:gd name="connsiteY15" fmla="*/ 391653 h 39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508" h="392078">
                  <a:moveTo>
                    <a:pt x="1171" y="391653"/>
                  </a:moveTo>
                  <a:cubicBezTo>
                    <a:pt x="10682" y="364907"/>
                    <a:pt x="21123" y="338591"/>
                    <a:pt x="31063" y="311988"/>
                  </a:cubicBezTo>
                  <a:cubicBezTo>
                    <a:pt x="40932" y="285600"/>
                    <a:pt x="51444" y="259427"/>
                    <a:pt x="63601" y="234040"/>
                  </a:cubicBezTo>
                  <a:cubicBezTo>
                    <a:pt x="75758" y="208653"/>
                    <a:pt x="89560" y="184053"/>
                    <a:pt x="105292" y="160669"/>
                  </a:cubicBezTo>
                  <a:cubicBezTo>
                    <a:pt x="120882" y="137499"/>
                    <a:pt x="138045" y="115116"/>
                    <a:pt x="150202" y="89801"/>
                  </a:cubicBezTo>
                  <a:cubicBezTo>
                    <a:pt x="156709" y="76285"/>
                    <a:pt x="161787" y="61982"/>
                    <a:pt x="164361" y="47179"/>
                  </a:cubicBezTo>
                  <a:cubicBezTo>
                    <a:pt x="166793" y="33092"/>
                    <a:pt x="168294" y="15643"/>
                    <a:pt x="162430" y="2198"/>
                  </a:cubicBezTo>
                  <a:cubicBezTo>
                    <a:pt x="161072" y="-948"/>
                    <a:pt x="155708" y="-805"/>
                    <a:pt x="155994" y="3199"/>
                  </a:cubicBezTo>
                  <a:cubicBezTo>
                    <a:pt x="156495" y="9850"/>
                    <a:pt x="157854" y="16429"/>
                    <a:pt x="158068" y="23080"/>
                  </a:cubicBezTo>
                  <a:cubicBezTo>
                    <a:pt x="158283" y="29945"/>
                    <a:pt x="157854" y="36810"/>
                    <a:pt x="156781" y="43604"/>
                  </a:cubicBezTo>
                  <a:cubicBezTo>
                    <a:pt x="154636" y="56977"/>
                    <a:pt x="150416" y="69920"/>
                    <a:pt x="144838" y="82220"/>
                  </a:cubicBezTo>
                  <a:cubicBezTo>
                    <a:pt x="133182" y="107679"/>
                    <a:pt x="116234" y="130205"/>
                    <a:pt x="100501" y="153232"/>
                  </a:cubicBezTo>
                  <a:cubicBezTo>
                    <a:pt x="69393" y="198856"/>
                    <a:pt x="46581" y="249272"/>
                    <a:pt x="27916" y="301118"/>
                  </a:cubicBezTo>
                  <a:cubicBezTo>
                    <a:pt x="17261" y="330796"/>
                    <a:pt x="9037" y="361046"/>
                    <a:pt x="27" y="391224"/>
                  </a:cubicBezTo>
                  <a:cubicBezTo>
                    <a:pt x="-188" y="392153"/>
                    <a:pt x="956" y="392368"/>
                    <a:pt x="1171" y="391653"/>
                  </a:cubicBezTo>
                  <a:lnTo>
                    <a:pt x="1171" y="39165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5" name="任意多边形: 形状 764"/>
            <p:cNvSpPr/>
            <p:nvPr/>
          </p:nvSpPr>
          <p:spPr>
            <a:xfrm rot="5400000">
              <a:off x="9912662" y="277337"/>
              <a:ext cx="299813" cy="603698"/>
            </a:xfrm>
            <a:custGeom>
              <a:avLst/>
              <a:gdLst>
                <a:gd name="connsiteX0" fmla="*/ 146170 w 157977"/>
                <a:gd name="connsiteY0" fmla="*/ 3075 h 318100"/>
                <a:gd name="connsiteX1" fmla="*/ 144240 w 157977"/>
                <a:gd name="connsiteY1" fmla="*/ 64146 h 318100"/>
                <a:gd name="connsiteX2" fmla="*/ 150604 w 157977"/>
                <a:gd name="connsiteY2" fmla="*/ 98329 h 318100"/>
                <a:gd name="connsiteX3" fmla="*/ 149460 w 157977"/>
                <a:gd name="connsiteY3" fmla="*/ 132941 h 318100"/>
                <a:gd name="connsiteX4" fmla="*/ 88961 w 157977"/>
                <a:gd name="connsiteY4" fmla="*/ 255655 h 318100"/>
                <a:gd name="connsiteX5" fmla="*/ 34683 w 157977"/>
                <a:gd name="connsiteY5" fmla="*/ 312007 h 318100"/>
                <a:gd name="connsiteX6" fmla="*/ 40690 w 157977"/>
                <a:gd name="connsiteY6" fmla="*/ 313437 h 318100"/>
                <a:gd name="connsiteX7" fmla="*/ 9654 w 157977"/>
                <a:gd name="connsiteY7" fmla="*/ 160258 h 318100"/>
                <a:gd name="connsiteX8" fmla="*/ 77233 w 157977"/>
                <a:gd name="connsiteY8" fmla="*/ 50130 h 318100"/>
                <a:gd name="connsiteX9" fmla="*/ 105552 w 157977"/>
                <a:gd name="connsiteY9" fmla="*/ 26245 h 318100"/>
                <a:gd name="connsiteX10" fmla="*/ 142094 w 157977"/>
                <a:gd name="connsiteY10" fmla="*/ 8510 h 318100"/>
                <a:gd name="connsiteX11" fmla="*/ 141880 w 157977"/>
                <a:gd name="connsiteY11" fmla="*/ 0 h 318100"/>
                <a:gd name="connsiteX12" fmla="*/ 107983 w 157977"/>
                <a:gd name="connsiteY12" fmla="*/ 13802 h 318100"/>
                <a:gd name="connsiteX13" fmla="*/ 80594 w 157977"/>
                <a:gd name="connsiteY13" fmla="*/ 35828 h 318100"/>
                <a:gd name="connsiteX14" fmla="*/ 33182 w 157977"/>
                <a:gd name="connsiteY14" fmla="*/ 87316 h 318100"/>
                <a:gd name="connsiteX15" fmla="*/ 4648 w 157977"/>
                <a:gd name="connsiteY15" fmla="*/ 147672 h 318100"/>
                <a:gd name="connsiteX16" fmla="*/ 3933 w 157977"/>
                <a:gd name="connsiteY16" fmla="*/ 225763 h 318100"/>
                <a:gd name="connsiteX17" fmla="*/ 33754 w 157977"/>
                <a:gd name="connsiteY17" fmla="*/ 315582 h 318100"/>
                <a:gd name="connsiteX18" fmla="*/ 39761 w 157977"/>
                <a:gd name="connsiteY18" fmla="*/ 317013 h 318100"/>
                <a:gd name="connsiteX19" fmla="*/ 129508 w 157977"/>
                <a:gd name="connsiteY19" fmla="*/ 210531 h 318100"/>
                <a:gd name="connsiteX20" fmla="*/ 155181 w 157977"/>
                <a:gd name="connsiteY20" fmla="*/ 80380 h 318100"/>
                <a:gd name="connsiteX21" fmla="*/ 146457 w 157977"/>
                <a:gd name="connsiteY21" fmla="*/ 42264 h 318100"/>
                <a:gd name="connsiteX22" fmla="*/ 148173 w 157977"/>
                <a:gd name="connsiteY22" fmla="*/ 4219 h 318100"/>
                <a:gd name="connsiteX23" fmla="*/ 146170 w 157977"/>
                <a:gd name="connsiteY23" fmla="*/ 3075 h 318100"/>
                <a:gd name="connsiteX24" fmla="*/ 146170 w 157977"/>
                <a:gd name="connsiteY24" fmla="*/ 3075 h 31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977" h="318100">
                  <a:moveTo>
                    <a:pt x="146170" y="3075"/>
                  </a:moveTo>
                  <a:cubicBezTo>
                    <a:pt x="133084" y="20524"/>
                    <a:pt x="139448" y="44838"/>
                    <a:pt x="144240" y="64146"/>
                  </a:cubicBezTo>
                  <a:cubicBezTo>
                    <a:pt x="147029" y="75445"/>
                    <a:pt x="149675" y="86744"/>
                    <a:pt x="150604" y="98329"/>
                  </a:cubicBezTo>
                  <a:cubicBezTo>
                    <a:pt x="151462" y="109842"/>
                    <a:pt x="151033" y="121499"/>
                    <a:pt x="149460" y="132941"/>
                  </a:cubicBezTo>
                  <a:cubicBezTo>
                    <a:pt x="142881" y="179209"/>
                    <a:pt x="118710" y="220400"/>
                    <a:pt x="88961" y="255655"/>
                  </a:cubicBezTo>
                  <a:cubicBezTo>
                    <a:pt x="72156" y="275607"/>
                    <a:pt x="53562" y="293986"/>
                    <a:pt x="34683" y="312007"/>
                  </a:cubicBezTo>
                  <a:cubicBezTo>
                    <a:pt x="36686" y="312508"/>
                    <a:pt x="38688" y="312937"/>
                    <a:pt x="40690" y="313437"/>
                  </a:cubicBezTo>
                  <a:cubicBezTo>
                    <a:pt x="21168" y="265453"/>
                    <a:pt x="-143" y="213034"/>
                    <a:pt x="9654" y="160258"/>
                  </a:cubicBezTo>
                  <a:cubicBezTo>
                    <a:pt x="17735" y="116636"/>
                    <a:pt x="45410" y="79807"/>
                    <a:pt x="77233" y="50130"/>
                  </a:cubicBezTo>
                  <a:cubicBezTo>
                    <a:pt x="86243" y="41692"/>
                    <a:pt x="95755" y="33754"/>
                    <a:pt x="105552" y="26245"/>
                  </a:cubicBezTo>
                  <a:cubicBezTo>
                    <a:pt x="116279" y="18021"/>
                    <a:pt x="127935" y="8510"/>
                    <a:pt x="142094" y="8510"/>
                  </a:cubicBezTo>
                  <a:cubicBezTo>
                    <a:pt x="147529" y="8510"/>
                    <a:pt x="147315" y="0"/>
                    <a:pt x="141880" y="0"/>
                  </a:cubicBezTo>
                  <a:cubicBezTo>
                    <a:pt x="129079" y="0"/>
                    <a:pt x="117995" y="6436"/>
                    <a:pt x="107983" y="13802"/>
                  </a:cubicBezTo>
                  <a:cubicBezTo>
                    <a:pt x="98544" y="20739"/>
                    <a:pt x="89390" y="28104"/>
                    <a:pt x="80594" y="35828"/>
                  </a:cubicBezTo>
                  <a:cubicBezTo>
                    <a:pt x="63002" y="51203"/>
                    <a:pt x="46697" y="68223"/>
                    <a:pt x="33182" y="87316"/>
                  </a:cubicBezTo>
                  <a:cubicBezTo>
                    <a:pt x="20309" y="105552"/>
                    <a:pt x="10155" y="125933"/>
                    <a:pt x="4648" y="147672"/>
                  </a:cubicBezTo>
                  <a:cubicBezTo>
                    <a:pt x="-1788" y="173274"/>
                    <a:pt x="-1073" y="199948"/>
                    <a:pt x="3933" y="225763"/>
                  </a:cubicBezTo>
                  <a:cubicBezTo>
                    <a:pt x="10012" y="256800"/>
                    <a:pt x="21811" y="286406"/>
                    <a:pt x="33754" y="315582"/>
                  </a:cubicBezTo>
                  <a:cubicBezTo>
                    <a:pt x="34755" y="318085"/>
                    <a:pt x="37687" y="319015"/>
                    <a:pt x="39761" y="317013"/>
                  </a:cubicBezTo>
                  <a:cubicBezTo>
                    <a:pt x="73371" y="284975"/>
                    <a:pt x="106481" y="251222"/>
                    <a:pt x="129508" y="210531"/>
                  </a:cubicBezTo>
                  <a:cubicBezTo>
                    <a:pt x="151605" y="171414"/>
                    <a:pt x="163834" y="125146"/>
                    <a:pt x="155181" y="80380"/>
                  </a:cubicBezTo>
                  <a:cubicBezTo>
                    <a:pt x="152678" y="67579"/>
                    <a:pt x="148673" y="55136"/>
                    <a:pt x="146457" y="42264"/>
                  </a:cubicBezTo>
                  <a:cubicBezTo>
                    <a:pt x="144168" y="29391"/>
                    <a:pt x="144597" y="16877"/>
                    <a:pt x="148173" y="4219"/>
                  </a:cubicBezTo>
                  <a:cubicBezTo>
                    <a:pt x="148530" y="3075"/>
                    <a:pt x="146886" y="2074"/>
                    <a:pt x="146170" y="3075"/>
                  </a:cubicBezTo>
                  <a:lnTo>
                    <a:pt x="146170" y="307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6" name="任意多边形: 形状 765"/>
            <p:cNvSpPr/>
            <p:nvPr/>
          </p:nvSpPr>
          <p:spPr>
            <a:xfrm rot="5400000">
              <a:off x="10602970" y="971622"/>
              <a:ext cx="372226" cy="316352"/>
            </a:xfrm>
            <a:custGeom>
              <a:avLst/>
              <a:gdLst>
                <a:gd name="connsiteX0" fmla="*/ 195279 w 196133"/>
                <a:gd name="connsiteY0" fmla="*/ 110 h 166692"/>
                <a:gd name="connsiteX1" fmla="*/ 164314 w 196133"/>
                <a:gd name="connsiteY1" fmla="*/ 32648 h 166692"/>
                <a:gd name="connsiteX2" fmla="*/ 138284 w 196133"/>
                <a:gd name="connsiteY2" fmla="*/ 75699 h 166692"/>
                <a:gd name="connsiteX3" fmla="*/ 61051 w 196133"/>
                <a:gd name="connsiteY3" fmla="*/ 147568 h 166692"/>
                <a:gd name="connsiteX4" fmla="*/ 31874 w 196133"/>
                <a:gd name="connsiteY4" fmla="*/ 156865 h 166692"/>
                <a:gd name="connsiteX5" fmla="*/ 16499 w 196133"/>
                <a:gd name="connsiteY5" fmla="*/ 158653 h 166692"/>
                <a:gd name="connsiteX6" fmla="*/ 2197 w 196133"/>
                <a:gd name="connsiteY6" fmla="*/ 159153 h 166692"/>
                <a:gd name="connsiteX7" fmla="*/ 2340 w 196133"/>
                <a:gd name="connsiteY7" fmla="*/ 165303 h 166692"/>
                <a:gd name="connsiteX8" fmla="*/ 28585 w 196133"/>
                <a:gd name="connsiteY8" fmla="*/ 164946 h 166692"/>
                <a:gd name="connsiteX9" fmla="*/ 54186 w 196133"/>
                <a:gd name="connsiteY9" fmla="*/ 158152 h 166692"/>
                <a:gd name="connsiteX10" fmla="*/ 99596 w 196133"/>
                <a:gd name="connsiteY10" fmla="*/ 130906 h 166692"/>
                <a:gd name="connsiteX11" fmla="*/ 161239 w 196133"/>
                <a:gd name="connsiteY11" fmla="*/ 45950 h 166692"/>
                <a:gd name="connsiteX12" fmla="*/ 195851 w 196133"/>
                <a:gd name="connsiteY12" fmla="*/ 1040 h 166692"/>
                <a:gd name="connsiteX13" fmla="*/ 195279 w 196133"/>
                <a:gd name="connsiteY13" fmla="*/ 110 h 166692"/>
                <a:gd name="connsiteX14" fmla="*/ 195279 w 196133"/>
                <a:gd name="connsiteY14" fmla="*/ 110 h 16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6133" h="166692">
                  <a:moveTo>
                    <a:pt x="195279" y="110"/>
                  </a:moveTo>
                  <a:cubicBezTo>
                    <a:pt x="181978" y="7905"/>
                    <a:pt x="172395" y="19776"/>
                    <a:pt x="164314" y="32648"/>
                  </a:cubicBezTo>
                  <a:cubicBezTo>
                    <a:pt x="155375" y="46879"/>
                    <a:pt x="147437" y="61611"/>
                    <a:pt x="138284" y="75699"/>
                  </a:cubicBezTo>
                  <a:cubicBezTo>
                    <a:pt x="118904" y="105448"/>
                    <a:pt x="93803" y="132622"/>
                    <a:pt x="61051" y="147568"/>
                  </a:cubicBezTo>
                  <a:cubicBezTo>
                    <a:pt x="51754" y="151787"/>
                    <a:pt x="41886" y="155005"/>
                    <a:pt x="31874" y="156865"/>
                  </a:cubicBezTo>
                  <a:cubicBezTo>
                    <a:pt x="26797" y="157794"/>
                    <a:pt x="21648" y="158367"/>
                    <a:pt x="16499" y="158653"/>
                  </a:cubicBezTo>
                  <a:cubicBezTo>
                    <a:pt x="11708" y="158867"/>
                    <a:pt x="6916" y="158367"/>
                    <a:pt x="2197" y="159153"/>
                  </a:cubicBezTo>
                  <a:cubicBezTo>
                    <a:pt x="-1164" y="159725"/>
                    <a:pt x="-306" y="164445"/>
                    <a:pt x="2340" y="165303"/>
                  </a:cubicBezTo>
                  <a:cubicBezTo>
                    <a:pt x="10278" y="167949"/>
                    <a:pt x="20504" y="166233"/>
                    <a:pt x="28585" y="164946"/>
                  </a:cubicBezTo>
                  <a:cubicBezTo>
                    <a:pt x="37309" y="163587"/>
                    <a:pt x="45891" y="161298"/>
                    <a:pt x="54186" y="158152"/>
                  </a:cubicBezTo>
                  <a:cubicBezTo>
                    <a:pt x="70848" y="151859"/>
                    <a:pt x="86080" y="142419"/>
                    <a:pt x="99596" y="130906"/>
                  </a:cubicBezTo>
                  <a:cubicBezTo>
                    <a:pt x="126771" y="107808"/>
                    <a:pt x="145435" y="77486"/>
                    <a:pt x="161239" y="45950"/>
                  </a:cubicBezTo>
                  <a:cubicBezTo>
                    <a:pt x="169678" y="29073"/>
                    <a:pt x="179904" y="11838"/>
                    <a:pt x="195851" y="1040"/>
                  </a:cubicBezTo>
                  <a:cubicBezTo>
                    <a:pt x="196495" y="611"/>
                    <a:pt x="195923" y="-319"/>
                    <a:pt x="195279" y="110"/>
                  </a:cubicBezTo>
                  <a:lnTo>
                    <a:pt x="195279" y="11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7" name="任意多边形: 形状 766"/>
            <p:cNvSpPr/>
            <p:nvPr/>
          </p:nvSpPr>
          <p:spPr>
            <a:xfrm rot="5400000">
              <a:off x="10723133" y="1058598"/>
              <a:ext cx="389938" cy="473816"/>
            </a:xfrm>
            <a:custGeom>
              <a:avLst/>
              <a:gdLst>
                <a:gd name="connsiteX0" fmla="*/ 2289 w 205466"/>
                <a:gd name="connsiteY0" fmla="*/ 248241 h 249663"/>
                <a:gd name="connsiteX1" fmla="*/ 35685 w 205466"/>
                <a:gd name="connsiteY1" fmla="*/ 246239 h 249663"/>
                <a:gd name="connsiteX2" fmla="*/ 68223 w 205466"/>
                <a:gd name="connsiteY2" fmla="*/ 239445 h 249663"/>
                <a:gd name="connsiteX3" fmla="*/ 125933 w 205466"/>
                <a:gd name="connsiteY3" fmla="*/ 210840 h 249663"/>
                <a:gd name="connsiteX4" fmla="*/ 180925 w 205466"/>
                <a:gd name="connsiteY4" fmla="*/ 88555 h 249663"/>
                <a:gd name="connsiteX5" fmla="*/ 205025 w 205466"/>
                <a:gd name="connsiteY5" fmla="*/ 6316 h 249663"/>
                <a:gd name="connsiteX6" fmla="*/ 200091 w 205466"/>
                <a:gd name="connsiteY6" fmla="*/ 237 h 249663"/>
                <a:gd name="connsiteX7" fmla="*/ 129222 w 205466"/>
                <a:gd name="connsiteY7" fmla="*/ 25338 h 249663"/>
                <a:gd name="connsiteX8" fmla="*/ 71298 w 205466"/>
                <a:gd name="connsiteY8" fmla="*/ 53657 h 249663"/>
                <a:gd name="connsiteX9" fmla="*/ 29463 w 205466"/>
                <a:gd name="connsiteY9" fmla="*/ 104144 h 249663"/>
                <a:gd name="connsiteX10" fmla="*/ 2575 w 205466"/>
                <a:gd name="connsiteY10" fmla="*/ 162427 h 249663"/>
                <a:gd name="connsiteX11" fmla="*/ 0 w 205466"/>
                <a:gd name="connsiteY11" fmla="*/ 202902 h 249663"/>
                <a:gd name="connsiteX12" fmla="*/ 72 w 205466"/>
                <a:gd name="connsiteY12" fmla="*/ 245667 h 249663"/>
                <a:gd name="connsiteX13" fmla="*/ 8582 w 205466"/>
                <a:gd name="connsiteY13" fmla="*/ 245452 h 249663"/>
                <a:gd name="connsiteX14" fmla="*/ 8510 w 205466"/>
                <a:gd name="connsiteY14" fmla="*/ 208909 h 249663"/>
                <a:gd name="connsiteX15" fmla="*/ 9511 w 205466"/>
                <a:gd name="connsiteY15" fmla="*/ 172796 h 249663"/>
                <a:gd name="connsiteX16" fmla="*/ 32681 w 205466"/>
                <a:gd name="connsiteY16" fmla="*/ 114800 h 249663"/>
                <a:gd name="connsiteX17" fmla="*/ 71727 w 205466"/>
                <a:gd name="connsiteY17" fmla="*/ 64527 h 249663"/>
                <a:gd name="connsiteX18" fmla="*/ 126934 w 205466"/>
                <a:gd name="connsiteY18" fmla="*/ 35207 h 249663"/>
                <a:gd name="connsiteX19" fmla="*/ 202522 w 205466"/>
                <a:gd name="connsiteY19" fmla="*/ 8390 h 249663"/>
                <a:gd name="connsiteX20" fmla="*/ 197588 w 205466"/>
                <a:gd name="connsiteY20" fmla="*/ 2240 h 249663"/>
                <a:gd name="connsiteX21" fmla="*/ 160402 w 205466"/>
                <a:gd name="connsiteY21" fmla="*/ 140329 h 249663"/>
                <a:gd name="connsiteX22" fmla="*/ 128364 w 205466"/>
                <a:gd name="connsiteY22" fmla="*/ 197897 h 249663"/>
                <a:gd name="connsiteX23" fmla="*/ 72728 w 205466"/>
                <a:gd name="connsiteY23" fmla="*/ 230220 h 249663"/>
                <a:gd name="connsiteX24" fmla="*/ 37401 w 205466"/>
                <a:gd name="connsiteY24" fmla="*/ 238944 h 249663"/>
                <a:gd name="connsiteX25" fmla="*/ 2074 w 205466"/>
                <a:gd name="connsiteY25" fmla="*/ 246954 h 249663"/>
                <a:gd name="connsiteX26" fmla="*/ 2289 w 205466"/>
                <a:gd name="connsiteY26" fmla="*/ 248241 h 249663"/>
                <a:gd name="connsiteX27" fmla="*/ 2289 w 205466"/>
                <a:gd name="connsiteY27" fmla="*/ 248241 h 24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5466" h="249663">
                  <a:moveTo>
                    <a:pt x="2289" y="248241"/>
                  </a:moveTo>
                  <a:cubicBezTo>
                    <a:pt x="13444" y="247311"/>
                    <a:pt x="24600" y="247955"/>
                    <a:pt x="35685" y="246239"/>
                  </a:cubicBezTo>
                  <a:cubicBezTo>
                    <a:pt x="46626" y="244522"/>
                    <a:pt x="57496" y="242377"/>
                    <a:pt x="68223" y="239445"/>
                  </a:cubicBezTo>
                  <a:cubicBezTo>
                    <a:pt x="89104" y="233724"/>
                    <a:pt x="109199" y="224857"/>
                    <a:pt x="125933" y="210840"/>
                  </a:cubicBezTo>
                  <a:cubicBezTo>
                    <a:pt x="161975" y="180662"/>
                    <a:pt x="172273" y="132463"/>
                    <a:pt x="180925" y="88555"/>
                  </a:cubicBezTo>
                  <a:cubicBezTo>
                    <a:pt x="186432" y="60451"/>
                    <a:pt x="191938" y="31989"/>
                    <a:pt x="205025" y="6316"/>
                  </a:cubicBezTo>
                  <a:cubicBezTo>
                    <a:pt x="206598" y="3169"/>
                    <a:pt x="203738" y="-1050"/>
                    <a:pt x="200091" y="237"/>
                  </a:cubicBezTo>
                  <a:cubicBezTo>
                    <a:pt x="176492" y="8604"/>
                    <a:pt x="152821" y="16971"/>
                    <a:pt x="129222" y="25338"/>
                  </a:cubicBezTo>
                  <a:cubicBezTo>
                    <a:pt x="108841" y="32561"/>
                    <a:pt x="88246" y="39784"/>
                    <a:pt x="71298" y="53657"/>
                  </a:cubicBezTo>
                  <a:cubicBezTo>
                    <a:pt x="54349" y="67530"/>
                    <a:pt x="41549" y="86052"/>
                    <a:pt x="29463" y="104144"/>
                  </a:cubicBezTo>
                  <a:cubicBezTo>
                    <a:pt x="17592" y="121951"/>
                    <a:pt x="6794" y="141188"/>
                    <a:pt x="2575" y="162427"/>
                  </a:cubicBezTo>
                  <a:cubicBezTo>
                    <a:pt x="-71" y="175728"/>
                    <a:pt x="0" y="189387"/>
                    <a:pt x="0" y="202902"/>
                  </a:cubicBezTo>
                  <a:cubicBezTo>
                    <a:pt x="0" y="217133"/>
                    <a:pt x="72" y="231436"/>
                    <a:pt x="72" y="245667"/>
                  </a:cubicBezTo>
                  <a:cubicBezTo>
                    <a:pt x="72" y="251101"/>
                    <a:pt x="8582" y="250959"/>
                    <a:pt x="8582" y="245452"/>
                  </a:cubicBezTo>
                  <a:cubicBezTo>
                    <a:pt x="8582" y="233295"/>
                    <a:pt x="8510" y="221066"/>
                    <a:pt x="8510" y="208909"/>
                  </a:cubicBezTo>
                  <a:cubicBezTo>
                    <a:pt x="8510" y="196895"/>
                    <a:pt x="8081" y="184738"/>
                    <a:pt x="9511" y="172796"/>
                  </a:cubicBezTo>
                  <a:cubicBezTo>
                    <a:pt x="11943" y="151700"/>
                    <a:pt x="21382" y="132535"/>
                    <a:pt x="32681" y="114800"/>
                  </a:cubicBezTo>
                  <a:cubicBezTo>
                    <a:pt x="43980" y="97065"/>
                    <a:pt x="56280" y="78972"/>
                    <a:pt x="71727" y="64527"/>
                  </a:cubicBezTo>
                  <a:cubicBezTo>
                    <a:pt x="87388" y="49938"/>
                    <a:pt x="107054" y="42215"/>
                    <a:pt x="126934" y="35207"/>
                  </a:cubicBezTo>
                  <a:cubicBezTo>
                    <a:pt x="152106" y="26268"/>
                    <a:pt x="177350" y="17329"/>
                    <a:pt x="202522" y="8390"/>
                  </a:cubicBezTo>
                  <a:cubicBezTo>
                    <a:pt x="200877" y="6316"/>
                    <a:pt x="199233" y="4314"/>
                    <a:pt x="197588" y="2240"/>
                  </a:cubicBezTo>
                  <a:cubicBezTo>
                    <a:pt x="175562" y="45433"/>
                    <a:pt x="174776" y="94776"/>
                    <a:pt x="160402" y="140329"/>
                  </a:cubicBezTo>
                  <a:cubicBezTo>
                    <a:pt x="153751" y="161425"/>
                    <a:pt x="143954" y="181949"/>
                    <a:pt x="128364" y="197897"/>
                  </a:cubicBezTo>
                  <a:cubicBezTo>
                    <a:pt x="113132" y="213558"/>
                    <a:pt x="93323" y="223641"/>
                    <a:pt x="72728" y="230220"/>
                  </a:cubicBezTo>
                  <a:cubicBezTo>
                    <a:pt x="61143" y="233939"/>
                    <a:pt x="49272" y="236656"/>
                    <a:pt x="37401" y="238944"/>
                  </a:cubicBezTo>
                  <a:cubicBezTo>
                    <a:pt x="25530" y="241233"/>
                    <a:pt x="13945" y="244880"/>
                    <a:pt x="2074" y="246954"/>
                  </a:cubicBezTo>
                  <a:cubicBezTo>
                    <a:pt x="1431" y="247168"/>
                    <a:pt x="1645" y="248313"/>
                    <a:pt x="2289" y="248241"/>
                  </a:cubicBezTo>
                  <a:lnTo>
                    <a:pt x="2289" y="24824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8" name="任意多边形: 形状 767"/>
            <p:cNvSpPr/>
            <p:nvPr/>
          </p:nvSpPr>
          <p:spPr>
            <a:xfrm rot="5400000">
              <a:off x="8308665" y="-669096"/>
              <a:ext cx="1090119" cy="2428310"/>
            </a:xfrm>
            <a:custGeom>
              <a:avLst/>
              <a:gdLst>
                <a:gd name="connsiteX0" fmla="*/ 0 w 1090119"/>
                <a:gd name="connsiteY0" fmla="*/ 2428310 h 2428310"/>
                <a:gd name="connsiteX1" fmla="*/ 0 w 1090119"/>
                <a:gd name="connsiteY1" fmla="*/ 104198 h 2428310"/>
                <a:gd name="connsiteX2" fmla="*/ 254644 w 1090119"/>
                <a:gd name="connsiteY2" fmla="*/ 0 h 2428310"/>
                <a:gd name="connsiteX3" fmla="*/ 1090119 w 1090119"/>
                <a:gd name="connsiteY3" fmla="*/ 1995313 h 2428310"/>
                <a:gd name="connsiteX4" fmla="*/ 956844 w 1090119"/>
                <a:gd name="connsiteY4" fmla="*/ 2033722 h 2428310"/>
                <a:gd name="connsiteX5" fmla="*/ 339604 w 1090119"/>
                <a:gd name="connsiteY5" fmla="*/ 2279370 h 2428310"/>
                <a:gd name="connsiteX6" fmla="*/ 84921 w 1090119"/>
                <a:gd name="connsiteY6" fmla="*/ 2392305 h 242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0119" h="2428310">
                  <a:moveTo>
                    <a:pt x="0" y="2428310"/>
                  </a:moveTo>
                  <a:lnTo>
                    <a:pt x="0" y="104198"/>
                  </a:lnTo>
                  <a:lnTo>
                    <a:pt x="254644" y="0"/>
                  </a:lnTo>
                  <a:lnTo>
                    <a:pt x="1090119" y="1995313"/>
                  </a:lnTo>
                  <a:lnTo>
                    <a:pt x="956844" y="2033722"/>
                  </a:lnTo>
                  <a:cubicBezTo>
                    <a:pt x="956844" y="2033722"/>
                    <a:pt x="377469" y="2254262"/>
                    <a:pt x="339604" y="2279370"/>
                  </a:cubicBezTo>
                  <a:cubicBezTo>
                    <a:pt x="325354" y="2288786"/>
                    <a:pt x="216021" y="2336429"/>
                    <a:pt x="84921" y="2392305"/>
                  </a:cubicBez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9" name="任意多边形: 形状 768"/>
            <p:cNvSpPr/>
            <p:nvPr/>
          </p:nvSpPr>
          <p:spPr>
            <a:xfrm rot="5400000">
              <a:off x="8092296" y="-282306"/>
              <a:ext cx="857938" cy="1422550"/>
            </a:xfrm>
            <a:custGeom>
              <a:avLst/>
              <a:gdLst>
                <a:gd name="connsiteX0" fmla="*/ 0 w 857938"/>
                <a:gd name="connsiteY0" fmla="*/ 1422550 h 1422550"/>
                <a:gd name="connsiteX1" fmla="*/ 0 w 857938"/>
                <a:gd name="connsiteY1" fmla="*/ 135571 h 1422550"/>
                <a:gd name="connsiteX2" fmla="*/ 334447 w 857938"/>
                <a:gd name="connsiteY2" fmla="*/ 0 h 1422550"/>
                <a:gd name="connsiteX3" fmla="*/ 857772 w 857938"/>
                <a:gd name="connsiteY3" fmla="*/ 1089265 h 1422550"/>
                <a:gd name="connsiteX4" fmla="*/ 412484 w 857938"/>
                <a:gd name="connsiteY4" fmla="*/ 1251041 h 1422550"/>
                <a:gd name="connsiteX5" fmla="*/ 57363 w 857938"/>
                <a:gd name="connsiteY5" fmla="*/ 1398701 h 142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938" h="1422550">
                  <a:moveTo>
                    <a:pt x="0" y="1422550"/>
                  </a:moveTo>
                  <a:lnTo>
                    <a:pt x="0" y="135571"/>
                  </a:lnTo>
                  <a:lnTo>
                    <a:pt x="334447" y="0"/>
                  </a:lnTo>
                  <a:cubicBezTo>
                    <a:pt x="334447" y="0"/>
                    <a:pt x="847729" y="1085194"/>
                    <a:pt x="857772" y="1089265"/>
                  </a:cubicBezTo>
                  <a:cubicBezTo>
                    <a:pt x="867815" y="1093338"/>
                    <a:pt x="421441" y="1247240"/>
                    <a:pt x="412484" y="1251041"/>
                  </a:cubicBezTo>
                  <a:cubicBezTo>
                    <a:pt x="407937" y="1252941"/>
                    <a:pt x="232082" y="1326059"/>
                    <a:pt x="57363" y="1398701"/>
                  </a:cubicBezTo>
                  <a:close/>
                </a:path>
              </a:pathLst>
            </a:custGeom>
            <a:solidFill>
              <a:srgbClr val="A5CAC2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0" name="任意多边形: 形状 769"/>
            <p:cNvSpPr/>
            <p:nvPr/>
          </p:nvSpPr>
          <p:spPr>
            <a:xfrm rot="5400000">
              <a:off x="7748418" y="61329"/>
              <a:ext cx="857636" cy="734978"/>
            </a:xfrm>
            <a:custGeom>
              <a:avLst/>
              <a:gdLst>
                <a:gd name="connsiteX0" fmla="*/ 0 w 857636"/>
                <a:gd name="connsiteY0" fmla="*/ 734978 h 734978"/>
                <a:gd name="connsiteX1" fmla="*/ 0 w 857636"/>
                <a:gd name="connsiteY1" fmla="*/ 374092 h 734978"/>
                <a:gd name="connsiteX2" fmla="*/ 9930 w 857636"/>
                <a:gd name="connsiteY2" fmla="*/ 375660 h 734978"/>
                <a:gd name="connsiteX3" fmla="*/ 46861 w 857636"/>
                <a:gd name="connsiteY3" fmla="*/ 362093 h 734978"/>
                <a:gd name="connsiteX4" fmla="*/ 190722 w 857636"/>
                <a:gd name="connsiteY4" fmla="*/ 136802 h 734978"/>
                <a:gd name="connsiteX5" fmla="*/ 408412 w 857636"/>
                <a:gd name="connsiteY5" fmla="*/ 121331 h 734978"/>
                <a:gd name="connsiteX6" fmla="*/ 574259 w 857636"/>
                <a:gd name="connsiteY6" fmla="*/ 169782 h 734978"/>
                <a:gd name="connsiteX7" fmla="*/ 661390 w 857636"/>
                <a:gd name="connsiteY7" fmla="*/ 0 h 734978"/>
                <a:gd name="connsiteX8" fmla="*/ 857636 w 857636"/>
                <a:gd name="connsiteY8" fmla="*/ 401452 h 734978"/>
                <a:gd name="connsiteX9" fmla="*/ 336619 w 857636"/>
                <a:gd name="connsiteY9" fmla="*/ 599326 h 734978"/>
                <a:gd name="connsiteX10" fmla="*/ 27914 w 857636"/>
                <a:gd name="connsiteY10" fmla="*/ 723589 h 73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636" h="734978">
                  <a:moveTo>
                    <a:pt x="0" y="734978"/>
                  </a:moveTo>
                  <a:lnTo>
                    <a:pt x="0" y="374092"/>
                  </a:lnTo>
                  <a:lnTo>
                    <a:pt x="9930" y="375660"/>
                  </a:lnTo>
                  <a:cubicBezTo>
                    <a:pt x="23484" y="375241"/>
                    <a:pt x="36004" y="371423"/>
                    <a:pt x="46861" y="362093"/>
                  </a:cubicBezTo>
                  <a:cubicBezTo>
                    <a:pt x="90291" y="324770"/>
                    <a:pt x="146206" y="155532"/>
                    <a:pt x="190722" y="136802"/>
                  </a:cubicBezTo>
                  <a:cubicBezTo>
                    <a:pt x="235374" y="118074"/>
                    <a:pt x="351953" y="106944"/>
                    <a:pt x="408412" y="121331"/>
                  </a:cubicBezTo>
                  <a:cubicBezTo>
                    <a:pt x="464870" y="135582"/>
                    <a:pt x="568966" y="172088"/>
                    <a:pt x="574259" y="169782"/>
                  </a:cubicBezTo>
                  <a:cubicBezTo>
                    <a:pt x="579688" y="167475"/>
                    <a:pt x="661390" y="0"/>
                    <a:pt x="661390" y="0"/>
                  </a:cubicBezTo>
                  <a:lnTo>
                    <a:pt x="857636" y="401452"/>
                  </a:lnTo>
                  <a:cubicBezTo>
                    <a:pt x="857636" y="401452"/>
                    <a:pt x="353583" y="594305"/>
                    <a:pt x="336619" y="599326"/>
                  </a:cubicBezTo>
                  <a:cubicBezTo>
                    <a:pt x="323895" y="603092"/>
                    <a:pt x="126045" y="683581"/>
                    <a:pt x="27914" y="72358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1" name="任意多边形: 形状 770"/>
            <p:cNvSpPr/>
            <p:nvPr/>
          </p:nvSpPr>
          <p:spPr>
            <a:xfrm rot="5400000">
              <a:off x="8555242" y="223324"/>
              <a:ext cx="206138" cy="174512"/>
            </a:xfrm>
            <a:custGeom>
              <a:avLst/>
              <a:gdLst>
                <a:gd name="connsiteX0" fmla="*/ 53369 w 108618"/>
                <a:gd name="connsiteY0" fmla="*/ 1706 h 91954"/>
                <a:gd name="connsiteX1" fmla="*/ 9318 w 108618"/>
                <a:gd name="connsiteY1" fmla="*/ 67354 h 91954"/>
                <a:gd name="connsiteX2" fmla="*/ 86265 w 108618"/>
                <a:gd name="connsiteY2" fmla="*/ 79940 h 91954"/>
                <a:gd name="connsiteX3" fmla="*/ 103213 w 108618"/>
                <a:gd name="connsiteY3" fmla="*/ 36103 h 91954"/>
                <a:gd name="connsiteX4" fmla="*/ 53369 w 108618"/>
                <a:gd name="connsiteY4" fmla="*/ 1706 h 91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618" h="91954">
                  <a:moveTo>
                    <a:pt x="53369" y="1706"/>
                  </a:moveTo>
                  <a:cubicBezTo>
                    <a:pt x="16469" y="17224"/>
                    <a:pt x="-16784" y="40823"/>
                    <a:pt x="9318" y="67354"/>
                  </a:cubicBezTo>
                  <a:cubicBezTo>
                    <a:pt x="35420" y="93885"/>
                    <a:pt x="71462" y="100321"/>
                    <a:pt x="86265" y="79940"/>
                  </a:cubicBezTo>
                  <a:cubicBezTo>
                    <a:pt x="101068" y="59559"/>
                    <a:pt x="117301" y="56913"/>
                    <a:pt x="103213" y="36103"/>
                  </a:cubicBezTo>
                  <a:cubicBezTo>
                    <a:pt x="89197" y="15364"/>
                    <a:pt x="72534" y="-6304"/>
                    <a:pt x="53369" y="1706"/>
                  </a:cubicBezTo>
                  <a:close/>
                </a:path>
              </a:pathLst>
            </a:custGeom>
            <a:solidFill>
              <a:srgbClr val="EEC14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2" name="任意多边形: 形状 771"/>
            <p:cNvSpPr/>
            <p:nvPr/>
          </p:nvSpPr>
          <p:spPr>
            <a:xfrm rot="5400000">
              <a:off x="9580439" y="-33156"/>
              <a:ext cx="209722" cy="276036"/>
            </a:xfrm>
            <a:custGeom>
              <a:avLst/>
              <a:gdLst>
                <a:gd name="connsiteX0" fmla="*/ 0 w 209722"/>
                <a:gd name="connsiteY0" fmla="*/ 276036 h 276036"/>
                <a:gd name="connsiteX1" fmla="*/ 0 w 209722"/>
                <a:gd name="connsiteY1" fmla="*/ 42039 h 276036"/>
                <a:gd name="connsiteX2" fmla="*/ 98568 w 209722"/>
                <a:gd name="connsiteY2" fmla="*/ 0 h 276036"/>
                <a:gd name="connsiteX3" fmla="*/ 209722 w 209722"/>
                <a:gd name="connsiteY3" fmla="*/ 188920 h 276036"/>
                <a:gd name="connsiteX4" fmla="*/ 4635 w 209722"/>
                <a:gd name="connsiteY4" fmla="*/ 274141 h 27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722" h="276036">
                  <a:moveTo>
                    <a:pt x="0" y="276036"/>
                  </a:moveTo>
                  <a:lnTo>
                    <a:pt x="0" y="42039"/>
                  </a:lnTo>
                  <a:lnTo>
                    <a:pt x="98568" y="0"/>
                  </a:lnTo>
                  <a:lnTo>
                    <a:pt x="209722" y="188920"/>
                  </a:lnTo>
                  <a:cubicBezTo>
                    <a:pt x="209722" y="188920"/>
                    <a:pt x="99080" y="235308"/>
                    <a:pt x="4635" y="27414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3" name="任意多边形: 形状 772"/>
            <p:cNvSpPr/>
            <p:nvPr/>
          </p:nvSpPr>
          <p:spPr>
            <a:xfrm rot="5400000">
              <a:off x="7241651" y="270737"/>
              <a:ext cx="1115222" cy="573751"/>
            </a:xfrm>
            <a:custGeom>
              <a:avLst/>
              <a:gdLst>
                <a:gd name="connsiteX0" fmla="*/ 0 w 1115222"/>
                <a:gd name="connsiteY0" fmla="*/ 573751 h 573751"/>
                <a:gd name="connsiteX1" fmla="*/ 0 w 1115222"/>
                <a:gd name="connsiteY1" fmla="*/ 439571 h 573751"/>
                <a:gd name="connsiteX2" fmla="*/ 88255 w 1115222"/>
                <a:gd name="connsiteY2" fmla="*/ 400908 h 573751"/>
                <a:gd name="connsiteX3" fmla="*/ 819908 w 1115222"/>
                <a:gd name="connsiteY3" fmla="*/ 95546 h 573751"/>
                <a:gd name="connsiteX4" fmla="*/ 1104371 w 1115222"/>
                <a:gd name="connsiteY4" fmla="*/ 0 h 573751"/>
                <a:gd name="connsiteX5" fmla="*/ 1114413 w 1115222"/>
                <a:gd name="connsiteY5" fmla="*/ 62294 h 573751"/>
                <a:gd name="connsiteX6" fmla="*/ 1088221 w 1115222"/>
                <a:gd name="connsiteY6" fmla="*/ 115631 h 573751"/>
                <a:gd name="connsiteX7" fmla="*/ 394704 w 1115222"/>
                <a:gd name="connsiteY7" fmla="*/ 404844 h 57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5222" h="573751">
                  <a:moveTo>
                    <a:pt x="0" y="573751"/>
                  </a:moveTo>
                  <a:lnTo>
                    <a:pt x="0" y="439571"/>
                  </a:lnTo>
                  <a:lnTo>
                    <a:pt x="88255" y="400908"/>
                  </a:lnTo>
                  <a:lnTo>
                    <a:pt x="819908" y="95546"/>
                  </a:lnTo>
                  <a:lnTo>
                    <a:pt x="1104371" y="0"/>
                  </a:lnTo>
                  <a:cubicBezTo>
                    <a:pt x="1104371" y="0"/>
                    <a:pt x="1108442" y="48180"/>
                    <a:pt x="1114413" y="62294"/>
                  </a:cubicBezTo>
                  <a:cubicBezTo>
                    <a:pt x="1120385" y="76408"/>
                    <a:pt x="1091478" y="107760"/>
                    <a:pt x="1088221" y="115631"/>
                  </a:cubicBezTo>
                  <a:cubicBezTo>
                    <a:pt x="1084962" y="123503"/>
                    <a:pt x="394704" y="404844"/>
                    <a:pt x="394704" y="404844"/>
                  </a:cubicBez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4" name="任意多边形: 形状 773"/>
            <p:cNvSpPr/>
            <p:nvPr/>
          </p:nvSpPr>
          <p:spPr>
            <a:xfrm rot="5400000">
              <a:off x="7443496" y="-25089"/>
              <a:ext cx="157743" cy="207923"/>
            </a:xfrm>
            <a:custGeom>
              <a:avLst/>
              <a:gdLst>
                <a:gd name="connsiteX0" fmla="*/ 0 w 157743"/>
                <a:gd name="connsiteY0" fmla="*/ 106264 h 207923"/>
                <a:gd name="connsiteX1" fmla="*/ 0 w 157743"/>
                <a:gd name="connsiteY1" fmla="*/ 39060 h 207923"/>
                <a:gd name="connsiteX2" fmla="*/ 93141 w 157743"/>
                <a:gd name="connsiteY2" fmla="*/ 0 h 207923"/>
                <a:gd name="connsiteX3" fmla="*/ 157743 w 157743"/>
                <a:gd name="connsiteY3" fmla="*/ 164491 h 207923"/>
                <a:gd name="connsiteX4" fmla="*/ 89342 w 157743"/>
                <a:gd name="connsiteY4" fmla="*/ 143318 h 207923"/>
                <a:gd name="connsiteX5" fmla="*/ 54598 w 157743"/>
                <a:gd name="connsiteY5" fmla="*/ 206970 h 207923"/>
                <a:gd name="connsiteX6" fmla="*/ 15766 w 157743"/>
                <a:gd name="connsiteY6" fmla="*/ 137821 h 207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743" h="207923">
                  <a:moveTo>
                    <a:pt x="0" y="106264"/>
                  </a:moveTo>
                  <a:lnTo>
                    <a:pt x="0" y="39060"/>
                  </a:lnTo>
                  <a:lnTo>
                    <a:pt x="93141" y="0"/>
                  </a:lnTo>
                  <a:lnTo>
                    <a:pt x="157743" y="164491"/>
                  </a:lnTo>
                  <a:cubicBezTo>
                    <a:pt x="157743" y="164491"/>
                    <a:pt x="92735" y="143590"/>
                    <a:pt x="89342" y="143318"/>
                  </a:cubicBezTo>
                  <a:cubicBezTo>
                    <a:pt x="86085" y="143047"/>
                    <a:pt x="54733" y="192176"/>
                    <a:pt x="54598" y="206970"/>
                  </a:cubicBezTo>
                  <a:cubicBezTo>
                    <a:pt x="54530" y="214366"/>
                    <a:pt x="35631" y="177553"/>
                    <a:pt x="15766" y="13782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5" name="任意多边形: 形状 774"/>
            <p:cNvSpPr/>
            <p:nvPr/>
          </p:nvSpPr>
          <p:spPr>
            <a:xfrm rot="5400000">
              <a:off x="7439693" y="204399"/>
              <a:ext cx="1078815" cy="670018"/>
            </a:xfrm>
            <a:custGeom>
              <a:avLst/>
              <a:gdLst>
                <a:gd name="connsiteX0" fmla="*/ 0 w 1078815"/>
                <a:gd name="connsiteY0" fmla="*/ 670018 h 670018"/>
                <a:gd name="connsiteX1" fmla="*/ 0 w 1078815"/>
                <a:gd name="connsiteY1" fmla="*/ 596921 h 670018"/>
                <a:gd name="connsiteX2" fmla="*/ 25640 w 1078815"/>
                <a:gd name="connsiteY2" fmla="*/ 583857 h 670018"/>
                <a:gd name="connsiteX3" fmla="*/ 151907 w 1078815"/>
                <a:gd name="connsiteY3" fmla="*/ 517729 h 670018"/>
                <a:gd name="connsiteX4" fmla="*/ 439629 w 1078815"/>
                <a:gd name="connsiteY4" fmla="*/ 405898 h 670018"/>
                <a:gd name="connsiteX5" fmla="*/ 1008835 w 1078815"/>
                <a:gd name="connsiteY5" fmla="*/ 196592 h 670018"/>
                <a:gd name="connsiteX6" fmla="*/ 1011948 w 1078815"/>
                <a:gd name="connsiteY6" fmla="*/ 219558 h 670018"/>
                <a:gd name="connsiteX7" fmla="*/ 1035697 w 1078815"/>
                <a:gd name="connsiteY7" fmla="*/ 186714 h 670018"/>
                <a:gd name="connsiteX8" fmla="*/ 1008835 w 1078815"/>
                <a:gd name="connsiteY8" fmla="*/ 196592 h 670018"/>
                <a:gd name="connsiteX9" fmla="*/ 997969 w 1078815"/>
                <a:gd name="connsiteY9" fmla="*/ 116413 h 670018"/>
                <a:gd name="connsiteX10" fmla="*/ 981412 w 1078815"/>
                <a:gd name="connsiteY10" fmla="*/ 13811 h 670018"/>
                <a:gd name="connsiteX11" fmla="*/ 1007061 w 1078815"/>
                <a:gd name="connsiteY11" fmla="*/ 6210 h 670018"/>
                <a:gd name="connsiteX12" fmla="*/ 1050628 w 1078815"/>
                <a:gd name="connsiteY12" fmla="*/ 107319 h 670018"/>
                <a:gd name="connsiteX13" fmla="*/ 1078585 w 1078815"/>
                <a:gd name="connsiteY13" fmla="*/ 218064 h 670018"/>
                <a:gd name="connsiteX14" fmla="*/ 1054835 w 1078815"/>
                <a:gd name="connsiteY14" fmla="*/ 250908 h 670018"/>
                <a:gd name="connsiteX15" fmla="*/ 724906 w 1078815"/>
                <a:gd name="connsiteY15" fmla="*/ 371697 h 670018"/>
                <a:gd name="connsiteX16" fmla="*/ 426735 w 1078815"/>
                <a:gd name="connsiteY16" fmla="*/ 480812 h 670018"/>
                <a:gd name="connsiteX17" fmla="*/ 150008 w 1078815"/>
                <a:gd name="connsiteY17" fmla="*/ 591287 h 670018"/>
                <a:gd name="connsiteX18" fmla="*/ 23673 w 1078815"/>
                <a:gd name="connsiteY18" fmla="*/ 658653 h 67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8815" h="670018">
                  <a:moveTo>
                    <a:pt x="0" y="670018"/>
                  </a:moveTo>
                  <a:lnTo>
                    <a:pt x="0" y="596921"/>
                  </a:lnTo>
                  <a:lnTo>
                    <a:pt x="25640" y="583857"/>
                  </a:lnTo>
                  <a:cubicBezTo>
                    <a:pt x="67322" y="561022"/>
                    <a:pt x="108886" y="537950"/>
                    <a:pt x="151907" y="517729"/>
                  </a:cubicBezTo>
                  <a:cubicBezTo>
                    <a:pt x="245011" y="473891"/>
                    <a:pt x="343134" y="441319"/>
                    <a:pt x="439629" y="405898"/>
                  </a:cubicBezTo>
                  <a:lnTo>
                    <a:pt x="1008835" y="196592"/>
                  </a:lnTo>
                  <a:lnTo>
                    <a:pt x="1011948" y="219558"/>
                  </a:lnTo>
                  <a:cubicBezTo>
                    <a:pt x="1019820" y="208701"/>
                    <a:pt x="1027690" y="197706"/>
                    <a:pt x="1035697" y="186714"/>
                  </a:cubicBezTo>
                  <a:lnTo>
                    <a:pt x="1008835" y="196592"/>
                  </a:lnTo>
                  <a:lnTo>
                    <a:pt x="997969" y="116413"/>
                  </a:lnTo>
                  <a:cubicBezTo>
                    <a:pt x="991861" y="82213"/>
                    <a:pt x="984669" y="48555"/>
                    <a:pt x="981412" y="13811"/>
                  </a:cubicBezTo>
                  <a:cubicBezTo>
                    <a:pt x="980190" y="-305"/>
                    <a:pt x="1000140" y="-4918"/>
                    <a:pt x="1007061" y="6210"/>
                  </a:cubicBezTo>
                  <a:cubicBezTo>
                    <a:pt x="1026605" y="37697"/>
                    <a:pt x="1039499" y="72033"/>
                    <a:pt x="1050628" y="107319"/>
                  </a:cubicBezTo>
                  <a:cubicBezTo>
                    <a:pt x="1062299" y="144099"/>
                    <a:pt x="1072749" y="179928"/>
                    <a:pt x="1078585" y="218064"/>
                  </a:cubicBezTo>
                  <a:cubicBezTo>
                    <a:pt x="1080758" y="232858"/>
                    <a:pt x="1067184" y="246429"/>
                    <a:pt x="1054835" y="250908"/>
                  </a:cubicBezTo>
                  <a:cubicBezTo>
                    <a:pt x="944904" y="291216"/>
                    <a:pt x="834838" y="331389"/>
                    <a:pt x="724906" y="371697"/>
                  </a:cubicBezTo>
                  <a:cubicBezTo>
                    <a:pt x="625561" y="408069"/>
                    <a:pt x="526080" y="444441"/>
                    <a:pt x="426735" y="480812"/>
                  </a:cubicBezTo>
                  <a:cubicBezTo>
                    <a:pt x="333634" y="515013"/>
                    <a:pt x="238767" y="546365"/>
                    <a:pt x="150008" y="591287"/>
                  </a:cubicBezTo>
                  <a:cubicBezTo>
                    <a:pt x="107460" y="612866"/>
                    <a:pt x="65795" y="636209"/>
                    <a:pt x="23673" y="658653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6" name="任意多边形: 形状 775"/>
            <p:cNvSpPr/>
            <p:nvPr/>
          </p:nvSpPr>
          <p:spPr>
            <a:xfrm rot="5400000">
              <a:off x="9826386" y="36327"/>
              <a:ext cx="185848" cy="113194"/>
            </a:xfrm>
            <a:custGeom>
              <a:avLst/>
              <a:gdLst>
                <a:gd name="connsiteX0" fmla="*/ 0 w 185848"/>
                <a:gd name="connsiteY0" fmla="*/ 113194 h 113194"/>
                <a:gd name="connsiteX1" fmla="*/ 0 w 185848"/>
                <a:gd name="connsiteY1" fmla="*/ 49194 h 113194"/>
                <a:gd name="connsiteX2" fmla="*/ 19989 w 185848"/>
                <a:gd name="connsiteY2" fmla="*/ 41711 h 113194"/>
                <a:gd name="connsiteX3" fmla="*/ 154892 w 185848"/>
                <a:gd name="connsiteY3" fmla="*/ 452 h 113194"/>
                <a:gd name="connsiteX4" fmla="*/ 174164 w 185848"/>
                <a:gd name="connsiteY4" fmla="*/ 43339 h 113194"/>
                <a:gd name="connsiteX5" fmla="*/ 24875 w 185848"/>
                <a:gd name="connsiteY5" fmla="*/ 104548 h 113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848" h="113194">
                  <a:moveTo>
                    <a:pt x="0" y="113194"/>
                  </a:moveTo>
                  <a:lnTo>
                    <a:pt x="0" y="49194"/>
                  </a:lnTo>
                  <a:lnTo>
                    <a:pt x="19989" y="41711"/>
                  </a:lnTo>
                  <a:cubicBezTo>
                    <a:pt x="64233" y="25832"/>
                    <a:pt x="108613" y="9275"/>
                    <a:pt x="154892" y="452"/>
                  </a:cubicBezTo>
                  <a:cubicBezTo>
                    <a:pt x="179457" y="-4299"/>
                    <a:pt x="199407" y="29631"/>
                    <a:pt x="174164" y="43339"/>
                  </a:cubicBezTo>
                  <a:cubicBezTo>
                    <a:pt x="126935" y="68990"/>
                    <a:pt x="75361" y="86632"/>
                    <a:pt x="24875" y="104548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7" name="任意多边形: 形状 776"/>
            <p:cNvSpPr/>
            <p:nvPr/>
          </p:nvSpPr>
          <p:spPr>
            <a:xfrm rot="5400000">
              <a:off x="8655630" y="-317667"/>
              <a:ext cx="845363" cy="1984347"/>
            </a:xfrm>
            <a:custGeom>
              <a:avLst/>
              <a:gdLst>
                <a:gd name="connsiteX0" fmla="*/ 106 w 845363"/>
                <a:gd name="connsiteY0" fmla="*/ 3418 h 1984347"/>
                <a:gd name="connsiteX1" fmla="*/ 4857 w 845363"/>
                <a:gd name="connsiteY1" fmla="*/ 1247 h 1984347"/>
                <a:gd name="connsiteX2" fmla="*/ 19242 w 845363"/>
                <a:gd name="connsiteY2" fmla="*/ 23911 h 1984347"/>
                <a:gd name="connsiteX3" fmla="*/ 29965 w 845363"/>
                <a:gd name="connsiteY3" fmla="*/ 46440 h 1984347"/>
                <a:gd name="connsiteX4" fmla="*/ 202054 w 845363"/>
                <a:gd name="connsiteY4" fmla="*/ 426314 h 1984347"/>
                <a:gd name="connsiteX5" fmla="*/ 368715 w 845363"/>
                <a:gd name="connsiteY5" fmla="*/ 808629 h 1984347"/>
                <a:gd name="connsiteX6" fmla="*/ 531846 w 845363"/>
                <a:gd name="connsiteY6" fmla="*/ 1194609 h 1984347"/>
                <a:gd name="connsiteX7" fmla="*/ 689958 w 845363"/>
                <a:gd name="connsiteY7" fmla="*/ 1580725 h 1984347"/>
                <a:gd name="connsiteX8" fmla="*/ 844539 w 845363"/>
                <a:gd name="connsiteY8" fmla="*/ 1970367 h 1984347"/>
                <a:gd name="connsiteX9" fmla="*/ 822825 w 845363"/>
                <a:gd name="connsiteY9" fmla="*/ 1976882 h 1984347"/>
                <a:gd name="connsiteX10" fmla="*/ 803689 w 845363"/>
                <a:gd name="connsiteY10" fmla="*/ 1928296 h 1984347"/>
                <a:gd name="connsiteX11" fmla="*/ 649242 w 845363"/>
                <a:gd name="connsiteY11" fmla="*/ 1540687 h 1984347"/>
                <a:gd name="connsiteX12" fmla="*/ 491132 w 845363"/>
                <a:gd name="connsiteY12" fmla="*/ 1154707 h 1984347"/>
                <a:gd name="connsiteX13" fmla="*/ 328813 w 845363"/>
                <a:gd name="connsiteY13" fmla="*/ 768593 h 1984347"/>
                <a:gd name="connsiteX14" fmla="*/ 163646 w 845363"/>
                <a:gd name="connsiteY14" fmla="*/ 385870 h 1984347"/>
                <a:gd name="connsiteX15" fmla="*/ 80179 w 845363"/>
                <a:gd name="connsiteY15" fmla="*/ 195051 h 1984347"/>
                <a:gd name="connsiteX16" fmla="*/ 38380 w 845363"/>
                <a:gd name="connsiteY16" fmla="*/ 99779 h 1984347"/>
                <a:gd name="connsiteX17" fmla="*/ 17479 w 845363"/>
                <a:gd name="connsiteY17" fmla="*/ 52141 h 1984347"/>
                <a:gd name="connsiteX18" fmla="*/ 6893 w 845363"/>
                <a:gd name="connsiteY18" fmla="*/ 27304 h 1984347"/>
                <a:gd name="connsiteX19" fmla="*/ 106 w 845363"/>
                <a:gd name="connsiteY19" fmla="*/ 3418 h 1984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363" h="1984347">
                  <a:moveTo>
                    <a:pt x="106" y="3418"/>
                  </a:moveTo>
                  <a:cubicBezTo>
                    <a:pt x="-708" y="433"/>
                    <a:pt x="3363" y="-1333"/>
                    <a:pt x="4857" y="1247"/>
                  </a:cubicBezTo>
                  <a:cubicBezTo>
                    <a:pt x="10015" y="8712"/>
                    <a:pt x="15306" y="15770"/>
                    <a:pt x="19242" y="23911"/>
                  </a:cubicBezTo>
                  <a:cubicBezTo>
                    <a:pt x="22772" y="31377"/>
                    <a:pt x="26437" y="38841"/>
                    <a:pt x="29965" y="46440"/>
                  </a:cubicBezTo>
                  <a:cubicBezTo>
                    <a:pt x="88323" y="172522"/>
                    <a:pt x="145596" y="299282"/>
                    <a:pt x="202054" y="426314"/>
                  </a:cubicBezTo>
                  <a:cubicBezTo>
                    <a:pt x="258512" y="553345"/>
                    <a:pt x="313885" y="680919"/>
                    <a:pt x="368715" y="808629"/>
                  </a:cubicBezTo>
                  <a:cubicBezTo>
                    <a:pt x="423816" y="937017"/>
                    <a:pt x="478102" y="1065676"/>
                    <a:pt x="531846" y="1194609"/>
                  </a:cubicBezTo>
                  <a:cubicBezTo>
                    <a:pt x="585319" y="1322997"/>
                    <a:pt x="637978" y="1451792"/>
                    <a:pt x="689958" y="1580725"/>
                  </a:cubicBezTo>
                  <a:cubicBezTo>
                    <a:pt x="742209" y="1710333"/>
                    <a:pt x="794323" y="1839945"/>
                    <a:pt x="844539" y="1970367"/>
                  </a:cubicBezTo>
                  <a:cubicBezTo>
                    <a:pt x="849832" y="1984075"/>
                    <a:pt x="828117" y="1990319"/>
                    <a:pt x="822825" y="1976882"/>
                  </a:cubicBezTo>
                  <a:cubicBezTo>
                    <a:pt x="816446" y="1960732"/>
                    <a:pt x="810067" y="1944446"/>
                    <a:pt x="803689" y="1928296"/>
                  </a:cubicBezTo>
                  <a:cubicBezTo>
                    <a:pt x="752930" y="1798821"/>
                    <a:pt x="701358" y="1669619"/>
                    <a:pt x="649242" y="1540687"/>
                  </a:cubicBezTo>
                  <a:cubicBezTo>
                    <a:pt x="597126" y="1411756"/>
                    <a:pt x="544469" y="1283097"/>
                    <a:pt x="491132" y="1154707"/>
                  </a:cubicBezTo>
                  <a:cubicBezTo>
                    <a:pt x="437659" y="1025776"/>
                    <a:pt x="383509" y="897117"/>
                    <a:pt x="328813" y="768593"/>
                  </a:cubicBezTo>
                  <a:cubicBezTo>
                    <a:pt x="274391" y="640746"/>
                    <a:pt x="219155" y="513309"/>
                    <a:pt x="163646" y="385870"/>
                  </a:cubicBezTo>
                  <a:cubicBezTo>
                    <a:pt x="135824" y="322219"/>
                    <a:pt x="108001" y="258702"/>
                    <a:pt x="80179" y="195051"/>
                  </a:cubicBezTo>
                  <a:cubicBezTo>
                    <a:pt x="66337" y="163293"/>
                    <a:pt x="52357" y="131537"/>
                    <a:pt x="38380" y="99779"/>
                  </a:cubicBezTo>
                  <a:cubicBezTo>
                    <a:pt x="31457" y="83900"/>
                    <a:pt x="24400" y="68020"/>
                    <a:pt x="17479" y="52141"/>
                  </a:cubicBezTo>
                  <a:cubicBezTo>
                    <a:pt x="13814" y="43863"/>
                    <a:pt x="10421" y="35583"/>
                    <a:pt x="6893" y="27304"/>
                  </a:cubicBezTo>
                  <a:cubicBezTo>
                    <a:pt x="3634" y="19706"/>
                    <a:pt x="2143" y="11425"/>
                    <a:pt x="106" y="341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8" name="任意多边形: 形状 777"/>
            <p:cNvSpPr/>
            <p:nvPr/>
          </p:nvSpPr>
          <p:spPr>
            <a:xfrm rot="5400000">
              <a:off x="9885507" y="69865"/>
              <a:ext cx="259549" cy="119820"/>
            </a:xfrm>
            <a:custGeom>
              <a:avLst/>
              <a:gdLst>
                <a:gd name="connsiteX0" fmla="*/ 0 w 259549"/>
                <a:gd name="connsiteY0" fmla="*/ 119820 h 119820"/>
                <a:gd name="connsiteX1" fmla="*/ 0 w 259549"/>
                <a:gd name="connsiteY1" fmla="*/ 100711 h 119820"/>
                <a:gd name="connsiteX2" fmla="*/ 248539 w 259549"/>
                <a:gd name="connsiteY2" fmla="*/ 660 h 119820"/>
                <a:gd name="connsiteX3" fmla="*/ 253697 w 259549"/>
                <a:gd name="connsiteY3" fmla="*/ 17762 h 11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549" h="119820">
                  <a:moveTo>
                    <a:pt x="0" y="119820"/>
                  </a:moveTo>
                  <a:lnTo>
                    <a:pt x="0" y="100711"/>
                  </a:lnTo>
                  <a:lnTo>
                    <a:pt x="248539" y="660"/>
                  </a:lnTo>
                  <a:cubicBezTo>
                    <a:pt x="259262" y="-3547"/>
                    <a:pt x="264283" y="13554"/>
                    <a:pt x="253697" y="1776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9" name="任意多边形: 形状 778"/>
            <p:cNvSpPr/>
            <p:nvPr/>
          </p:nvSpPr>
          <p:spPr>
            <a:xfrm rot="5400000">
              <a:off x="7507107" y="-3168"/>
              <a:ext cx="9408" cy="15747"/>
            </a:xfrm>
            <a:custGeom>
              <a:avLst/>
              <a:gdLst>
                <a:gd name="connsiteX0" fmla="*/ 0 w 9408"/>
                <a:gd name="connsiteY0" fmla="*/ 15747 h 15747"/>
                <a:gd name="connsiteX1" fmla="*/ 0 w 9408"/>
                <a:gd name="connsiteY1" fmla="*/ 1090 h 15747"/>
                <a:gd name="connsiteX2" fmla="*/ 1533 w 9408"/>
                <a:gd name="connsiteY2" fmla="*/ 439 h 15747"/>
                <a:gd name="connsiteX3" fmla="*/ 5061 w 9408"/>
                <a:gd name="connsiteY3" fmla="*/ 13602 h 1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08" h="15747">
                  <a:moveTo>
                    <a:pt x="0" y="15747"/>
                  </a:moveTo>
                  <a:lnTo>
                    <a:pt x="0" y="1090"/>
                  </a:lnTo>
                  <a:lnTo>
                    <a:pt x="1533" y="439"/>
                  </a:lnTo>
                  <a:cubicBezTo>
                    <a:pt x="9540" y="-2549"/>
                    <a:pt x="12662" y="10617"/>
                    <a:pt x="5061" y="1360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0" name="任意多边形: 形状 779"/>
            <p:cNvSpPr/>
            <p:nvPr/>
          </p:nvSpPr>
          <p:spPr>
            <a:xfrm rot="5400000">
              <a:off x="7259539" y="294521"/>
              <a:ext cx="1115720" cy="526681"/>
            </a:xfrm>
            <a:custGeom>
              <a:avLst/>
              <a:gdLst>
                <a:gd name="connsiteX0" fmla="*/ 0 w 1115720"/>
                <a:gd name="connsiteY0" fmla="*/ 440629 h 526681"/>
                <a:gd name="connsiteX1" fmla="*/ 0 w 1115720"/>
                <a:gd name="connsiteY1" fmla="*/ 425566 h 526681"/>
                <a:gd name="connsiteX2" fmla="*/ 179049 w 1115720"/>
                <a:gd name="connsiteY2" fmla="*/ 347466 h 526681"/>
                <a:gd name="connsiteX3" fmla="*/ 702511 w 1115720"/>
                <a:gd name="connsiteY3" fmla="*/ 127062 h 526681"/>
                <a:gd name="connsiteX4" fmla="*/ 972180 w 1115720"/>
                <a:gd name="connsiteY4" fmla="*/ 34910 h 526681"/>
                <a:gd name="connsiteX5" fmla="*/ 1039633 w 1115720"/>
                <a:gd name="connsiteY5" fmla="*/ 15095 h 526681"/>
                <a:gd name="connsiteX6" fmla="*/ 1075870 w 1115720"/>
                <a:gd name="connsiteY6" fmla="*/ 5053 h 526681"/>
                <a:gd name="connsiteX7" fmla="*/ 1097719 w 1115720"/>
                <a:gd name="connsiteY7" fmla="*/ 32 h 526681"/>
                <a:gd name="connsiteX8" fmla="*/ 1112513 w 1115720"/>
                <a:gd name="connsiteY8" fmla="*/ 68976 h 526681"/>
                <a:gd name="connsiteX9" fmla="*/ 1107897 w 1115720"/>
                <a:gd name="connsiteY9" fmla="*/ 91776 h 526681"/>
                <a:gd name="connsiteX10" fmla="*/ 1094869 w 1115720"/>
                <a:gd name="connsiteY10" fmla="*/ 108198 h 526681"/>
                <a:gd name="connsiteX11" fmla="*/ 1054969 w 1115720"/>
                <a:gd name="connsiteY11" fmla="*/ 131404 h 526681"/>
                <a:gd name="connsiteX12" fmla="*/ 1012488 w 1115720"/>
                <a:gd name="connsiteY12" fmla="*/ 145792 h 526681"/>
                <a:gd name="connsiteX13" fmla="*/ 954673 w 1115720"/>
                <a:gd name="connsiteY13" fmla="*/ 169813 h 526681"/>
                <a:gd name="connsiteX14" fmla="*/ 680796 w 1115720"/>
                <a:gd name="connsiteY14" fmla="*/ 289244 h 526681"/>
                <a:gd name="connsiteX15" fmla="*/ 119334 w 1115720"/>
                <a:gd name="connsiteY15" fmla="*/ 526207 h 526681"/>
                <a:gd name="connsiteX16" fmla="*/ 115940 w 1115720"/>
                <a:gd name="connsiteY16" fmla="*/ 513176 h 526681"/>
                <a:gd name="connsiteX17" fmla="*/ 183393 w 1115720"/>
                <a:gd name="connsiteY17" fmla="*/ 486848 h 526681"/>
                <a:gd name="connsiteX18" fmla="*/ 728976 w 1115720"/>
                <a:gd name="connsiteY18" fmla="*/ 253414 h 526681"/>
                <a:gd name="connsiteX19" fmla="*/ 996203 w 1115720"/>
                <a:gd name="connsiteY19" fmla="*/ 137648 h 526681"/>
                <a:gd name="connsiteX20" fmla="*/ 1077904 w 1115720"/>
                <a:gd name="connsiteY20" fmla="*/ 104805 h 526681"/>
                <a:gd name="connsiteX21" fmla="*/ 1094055 w 1115720"/>
                <a:gd name="connsiteY21" fmla="*/ 89740 h 526681"/>
                <a:gd name="connsiteX22" fmla="*/ 1099756 w 1115720"/>
                <a:gd name="connsiteY22" fmla="*/ 71010 h 526681"/>
                <a:gd name="connsiteX23" fmla="*/ 1102198 w 1115720"/>
                <a:gd name="connsiteY23" fmla="*/ 26223 h 526681"/>
                <a:gd name="connsiteX24" fmla="*/ 1098397 w 1115720"/>
                <a:gd name="connsiteY24" fmla="*/ 13874 h 526681"/>
                <a:gd name="connsiteX25" fmla="*/ 1093240 w 1115720"/>
                <a:gd name="connsiteY25" fmla="*/ 14417 h 526681"/>
                <a:gd name="connsiteX26" fmla="*/ 1076547 w 1115720"/>
                <a:gd name="connsiteY26" fmla="*/ 19031 h 526681"/>
                <a:gd name="connsiteX27" fmla="*/ 1010317 w 1115720"/>
                <a:gd name="connsiteY27" fmla="*/ 37760 h 526681"/>
                <a:gd name="connsiteX28" fmla="*/ 876365 w 1115720"/>
                <a:gd name="connsiteY28" fmla="*/ 79696 h 526681"/>
                <a:gd name="connsiteX29" fmla="*/ 616330 w 1115720"/>
                <a:gd name="connsiteY29" fmla="*/ 174971 h 526681"/>
                <a:gd name="connsiteX30" fmla="*/ 103455 w 1115720"/>
                <a:gd name="connsiteY30" fmla="*/ 396189 h 5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15720" h="526681">
                  <a:moveTo>
                    <a:pt x="0" y="440629"/>
                  </a:moveTo>
                  <a:lnTo>
                    <a:pt x="0" y="425566"/>
                  </a:lnTo>
                  <a:lnTo>
                    <a:pt x="179049" y="347466"/>
                  </a:lnTo>
                  <a:cubicBezTo>
                    <a:pt x="351952" y="270109"/>
                    <a:pt x="525263" y="193835"/>
                    <a:pt x="702511" y="127062"/>
                  </a:cubicBezTo>
                  <a:cubicBezTo>
                    <a:pt x="791405" y="93676"/>
                    <a:pt x="881250" y="62460"/>
                    <a:pt x="972180" y="34910"/>
                  </a:cubicBezTo>
                  <a:cubicBezTo>
                    <a:pt x="994574" y="28125"/>
                    <a:pt x="1017104" y="21475"/>
                    <a:pt x="1039633" y="15095"/>
                  </a:cubicBezTo>
                  <a:cubicBezTo>
                    <a:pt x="1051710" y="11703"/>
                    <a:pt x="1063790" y="8310"/>
                    <a:pt x="1075870" y="5053"/>
                  </a:cubicBezTo>
                  <a:cubicBezTo>
                    <a:pt x="1082654" y="3288"/>
                    <a:pt x="1090527" y="-377"/>
                    <a:pt x="1097719" y="32"/>
                  </a:cubicBezTo>
                  <a:cubicBezTo>
                    <a:pt x="1124319" y="1660"/>
                    <a:pt x="1114005" y="53503"/>
                    <a:pt x="1112513" y="68976"/>
                  </a:cubicBezTo>
                  <a:cubicBezTo>
                    <a:pt x="1111699" y="77117"/>
                    <a:pt x="1111833" y="84447"/>
                    <a:pt x="1107897" y="91776"/>
                  </a:cubicBezTo>
                  <a:cubicBezTo>
                    <a:pt x="1104641" y="97883"/>
                    <a:pt x="1100027" y="103448"/>
                    <a:pt x="1094869" y="108198"/>
                  </a:cubicBezTo>
                  <a:cubicBezTo>
                    <a:pt x="1083469" y="118647"/>
                    <a:pt x="1069354" y="125705"/>
                    <a:pt x="1054969" y="131404"/>
                  </a:cubicBezTo>
                  <a:cubicBezTo>
                    <a:pt x="1041124" y="136969"/>
                    <a:pt x="1026604" y="141042"/>
                    <a:pt x="1012488" y="145792"/>
                  </a:cubicBezTo>
                  <a:cubicBezTo>
                    <a:pt x="992809" y="152577"/>
                    <a:pt x="973810" y="161669"/>
                    <a:pt x="954673" y="169813"/>
                  </a:cubicBezTo>
                  <a:cubicBezTo>
                    <a:pt x="863065" y="208764"/>
                    <a:pt x="771863" y="249071"/>
                    <a:pt x="680796" y="289244"/>
                  </a:cubicBezTo>
                  <a:cubicBezTo>
                    <a:pt x="494999" y="371217"/>
                    <a:pt x="309067" y="453326"/>
                    <a:pt x="119334" y="526207"/>
                  </a:cubicBezTo>
                  <a:cubicBezTo>
                    <a:pt x="111462" y="529327"/>
                    <a:pt x="108340" y="516163"/>
                    <a:pt x="115940" y="513176"/>
                  </a:cubicBezTo>
                  <a:cubicBezTo>
                    <a:pt x="138470" y="504492"/>
                    <a:pt x="160999" y="495805"/>
                    <a:pt x="183393" y="486848"/>
                  </a:cubicBezTo>
                  <a:cubicBezTo>
                    <a:pt x="367288" y="413833"/>
                    <a:pt x="547929" y="333217"/>
                    <a:pt x="728976" y="253414"/>
                  </a:cubicBezTo>
                  <a:cubicBezTo>
                    <a:pt x="817870" y="214328"/>
                    <a:pt x="906629" y="175242"/>
                    <a:pt x="996203" y="137648"/>
                  </a:cubicBezTo>
                  <a:cubicBezTo>
                    <a:pt x="1023211" y="126248"/>
                    <a:pt x="1053204" y="121633"/>
                    <a:pt x="1077904" y="104805"/>
                  </a:cubicBezTo>
                  <a:cubicBezTo>
                    <a:pt x="1084011" y="100734"/>
                    <a:pt x="1089712" y="95712"/>
                    <a:pt x="1094055" y="89740"/>
                  </a:cubicBezTo>
                  <a:cubicBezTo>
                    <a:pt x="1098670" y="83361"/>
                    <a:pt x="1099076" y="78474"/>
                    <a:pt x="1099756" y="71010"/>
                  </a:cubicBezTo>
                  <a:cubicBezTo>
                    <a:pt x="1101113" y="56218"/>
                    <a:pt x="1103418" y="41154"/>
                    <a:pt x="1102198" y="26223"/>
                  </a:cubicBezTo>
                  <a:cubicBezTo>
                    <a:pt x="1101927" y="23103"/>
                    <a:pt x="1101790" y="15639"/>
                    <a:pt x="1098397" y="13874"/>
                  </a:cubicBezTo>
                  <a:cubicBezTo>
                    <a:pt x="1096768" y="13060"/>
                    <a:pt x="1094734" y="14009"/>
                    <a:pt x="1093240" y="14417"/>
                  </a:cubicBezTo>
                  <a:cubicBezTo>
                    <a:pt x="1087676" y="15774"/>
                    <a:pt x="1082112" y="17539"/>
                    <a:pt x="1076547" y="19031"/>
                  </a:cubicBezTo>
                  <a:cubicBezTo>
                    <a:pt x="1054426" y="25138"/>
                    <a:pt x="1032303" y="31245"/>
                    <a:pt x="1010317" y="37760"/>
                  </a:cubicBezTo>
                  <a:cubicBezTo>
                    <a:pt x="965395" y="50925"/>
                    <a:pt x="920743" y="64903"/>
                    <a:pt x="876365" y="79696"/>
                  </a:cubicBezTo>
                  <a:cubicBezTo>
                    <a:pt x="788691" y="108875"/>
                    <a:pt x="702102" y="140905"/>
                    <a:pt x="616330" y="174971"/>
                  </a:cubicBezTo>
                  <a:cubicBezTo>
                    <a:pt x="443291" y="243507"/>
                    <a:pt x="273373" y="319915"/>
                    <a:pt x="103455" y="39618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1" name="任意多边形: 形状 780"/>
            <p:cNvSpPr/>
            <p:nvPr/>
          </p:nvSpPr>
          <p:spPr>
            <a:xfrm rot="5400000">
              <a:off x="7514074" y="65427"/>
              <a:ext cx="241057" cy="110204"/>
            </a:xfrm>
            <a:custGeom>
              <a:avLst/>
              <a:gdLst>
                <a:gd name="connsiteX0" fmla="*/ 0 w 241057"/>
                <a:gd name="connsiteY0" fmla="*/ 110204 h 110204"/>
                <a:gd name="connsiteX1" fmla="*/ 0 w 241057"/>
                <a:gd name="connsiteY1" fmla="*/ 97398 h 110204"/>
                <a:gd name="connsiteX2" fmla="*/ 63282 w 241057"/>
                <a:gd name="connsiteY2" fmla="*/ 72605 h 110204"/>
                <a:gd name="connsiteX3" fmla="*/ 238087 w 241057"/>
                <a:gd name="connsiteY3" fmla="*/ 131 h 110204"/>
                <a:gd name="connsiteX4" fmla="*/ 239444 w 241057"/>
                <a:gd name="connsiteY4" fmla="*/ 4747 h 110204"/>
                <a:gd name="connsiteX5" fmla="*/ 69661 w 241057"/>
                <a:gd name="connsiteY5" fmla="*/ 83326 h 11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057" h="110204">
                  <a:moveTo>
                    <a:pt x="0" y="110204"/>
                  </a:moveTo>
                  <a:lnTo>
                    <a:pt x="0" y="97398"/>
                  </a:lnTo>
                  <a:lnTo>
                    <a:pt x="63282" y="72605"/>
                  </a:lnTo>
                  <a:cubicBezTo>
                    <a:pt x="120826" y="46818"/>
                    <a:pt x="177693" y="18861"/>
                    <a:pt x="238087" y="131"/>
                  </a:cubicBezTo>
                  <a:cubicBezTo>
                    <a:pt x="241072" y="-818"/>
                    <a:pt x="242295" y="3661"/>
                    <a:pt x="239444" y="4747"/>
                  </a:cubicBezTo>
                  <a:cubicBezTo>
                    <a:pt x="180815" y="26733"/>
                    <a:pt x="126662" y="57675"/>
                    <a:pt x="69661" y="8332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2" name="任意多边形: 形状 781"/>
            <p:cNvSpPr/>
            <p:nvPr/>
          </p:nvSpPr>
          <p:spPr>
            <a:xfrm rot="5400000">
              <a:off x="7434970" y="-23262"/>
              <a:ext cx="165010" cy="211534"/>
            </a:xfrm>
            <a:custGeom>
              <a:avLst/>
              <a:gdLst>
                <a:gd name="connsiteX0" fmla="*/ 0 w 165010"/>
                <a:gd name="connsiteY0" fmla="*/ 101071 h 211534"/>
                <a:gd name="connsiteX1" fmla="*/ 0 w 165010"/>
                <a:gd name="connsiteY1" fmla="*/ 89131 h 211534"/>
                <a:gd name="connsiteX2" fmla="*/ 21482 w 165010"/>
                <a:gd name="connsiteY2" fmla="*/ 125847 h 211534"/>
                <a:gd name="connsiteX3" fmla="*/ 42926 w 165010"/>
                <a:gd name="connsiteY3" fmla="*/ 163304 h 211534"/>
                <a:gd name="connsiteX4" fmla="*/ 54385 w 165010"/>
                <a:gd name="connsiteY4" fmla="*/ 189521 h 211534"/>
                <a:gd name="connsiteX5" fmla="*/ 49576 w 165010"/>
                <a:gd name="connsiteY5" fmla="*/ 204563 h 211534"/>
                <a:gd name="connsiteX6" fmla="*/ 60841 w 165010"/>
                <a:gd name="connsiteY6" fmla="*/ 204291 h 211534"/>
                <a:gd name="connsiteX7" fmla="*/ 54385 w 165010"/>
                <a:gd name="connsiteY7" fmla="*/ 189521 h 211534"/>
                <a:gd name="connsiteX8" fmla="*/ 63419 w 165010"/>
                <a:gd name="connsiteY8" fmla="*/ 161269 h 211534"/>
                <a:gd name="connsiteX9" fmla="*/ 85270 w 165010"/>
                <a:gd name="connsiteY9" fmla="*/ 134396 h 211534"/>
                <a:gd name="connsiteX10" fmla="*/ 117706 w 165010"/>
                <a:gd name="connsiteY10" fmla="*/ 146882 h 211534"/>
                <a:gd name="connsiteX11" fmla="*/ 135469 w 165010"/>
                <a:gd name="connsiteY11" fmla="*/ 158775 h 211534"/>
                <a:gd name="connsiteX12" fmla="*/ 149835 w 165010"/>
                <a:gd name="connsiteY12" fmla="*/ 158908 h 211534"/>
                <a:gd name="connsiteX13" fmla="*/ 152992 w 165010"/>
                <a:gd name="connsiteY13" fmla="*/ 165883 h 211534"/>
                <a:gd name="connsiteX14" fmla="*/ 155571 w 165010"/>
                <a:gd name="connsiteY14" fmla="*/ 158962 h 211534"/>
                <a:gd name="connsiteX15" fmla="*/ 149835 w 165010"/>
                <a:gd name="connsiteY15" fmla="*/ 158908 h 211534"/>
                <a:gd name="connsiteX16" fmla="*/ 81742 w 165010"/>
                <a:gd name="connsiteY16" fmla="*/ 8451 h 211534"/>
                <a:gd name="connsiteX17" fmla="*/ 95042 w 165010"/>
                <a:gd name="connsiteY17" fmla="*/ 4379 h 211534"/>
                <a:gd name="connsiteX18" fmla="*/ 164664 w 165010"/>
                <a:gd name="connsiteY18" fmla="*/ 162218 h 211534"/>
                <a:gd name="connsiteX19" fmla="*/ 162087 w 165010"/>
                <a:gd name="connsiteY19" fmla="*/ 169140 h 211534"/>
                <a:gd name="connsiteX20" fmla="*/ 104135 w 165010"/>
                <a:gd name="connsiteY20" fmla="*/ 151769 h 211534"/>
                <a:gd name="connsiteX21" fmla="*/ 82828 w 165010"/>
                <a:gd name="connsiteY21" fmla="*/ 148510 h 211534"/>
                <a:gd name="connsiteX22" fmla="*/ 75227 w 165010"/>
                <a:gd name="connsiteY22" fmla="*/ 164118 h 211534"/>
                <a:gd name="connsiteX23" fmla="*/ 60976 w 165010"/>
                <a:gd name="connsiteY23" fmla="*/ 207276 h 211534"/>
                <a:gd name="connsiteX24" fmla="*/ 49712 w 165010"/>
                <a:gd name="connsiteY24" fmla="*/ 207548 h 211534"/>
                <a:gd name="connsiteX25" fmla="*/ 15375 w 165010"/>
                <a:gd name="connsiteY25" fmla="*/ 127610 h 21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010" h="211534">
                  <a:moveTo>
                    <a:pt x="0" y="101071"/>
                  </a:moveTo>
                  <a:lnTo>
                    <a:pt x="0" y="89131"/>
                  </a:lnTo>
                  <a:lnTo>
                    <a:pt x="21482" y="125847"/>
                  </a:lnTo>
                  <a:cubicBezTo>
                    <a:pt x="28812" y="138196"/>
                    <a:pt x="36682" y="150410"/>
                    <a:pt x="42926" y="163304"/>
                  </a:cubicBezTo>
                  <a:lnTo>
                    <a:pt x="54385" y="189521"/>
                  </a:lnTo>
                  <a:lnTo>
                    <a:pt x="49576" y="204563"/>
                  </a:lnTo>
                  <a:cubicBezTo>
                    <a:pt x="53375" y="204426"/>
                    <a:pt x="57040" y="204426"/>
                    <a:pt x="60841" y="204291"/>
                  </a:cubicBezTo>
                  <a:lnTo>
                    <a:pt x="54385" y="189521"/>
                  </a:lnTo>
                  <a:lnTo>
                    <a:pt x="63419" y="161269"/>
                  </a:lnTo>
                  <a:cubicBezTo>
                    <a:pt x="67763" y="150410"/>
                    <a:pt x="71834" y="136433"/>
                    <a:pt x="85270" y="134396"/>
                  </a:cubicBezTo>
                  <a:cubicBezTo>
                    <a:pt x="97348" y="132631"/>
                    <a:pt x="108613" y="140095"/>
                    <a:pt x="117706" y="146882"/>
                  </a:cubicBezTo>
                  <a:cubicBezTo>
                    <a:pt x="122796" y="150683"/>
                    <a:pt x="128937" y="155704"/>
                    <a:pt x="135469" y="158775"/>
                  </a:cubicBezTo>
                  <a:lnTo>
                    <a:pt x="149835" y="158908"/>
                  </a:lnTo>
                  <a:lnTo>
                    <a:pt x="152992" y="165883"/>
                  </a:lnTo>
                  <a:cubicBezTo>
                    <a:pt x="153806" y="163575"/>
                    <a:pt x="154757" y="161269"/>
                    <a:pt x="155571" y="158962"/>
                  </a:cubicBezTo>
                  <a:lnTo>
                    <a:pt x="149835" y="158908"/>
                  </a:lnTo>
                  <a:lnTo>
                    <a:pt x="81742" y="8451"/>
                  </a:lnTo>
                  <a:cubicBezTo>
                    <a:pt x="78077" y="308"/>
                    <a:pt x="91512" y="-3629"/>
                    <a:pt x="95042" y="4379"/>
                  </a:cubicBezTo>
                  <a:cubicBezTo>
                    <a:pt x="118385" y="56903"/>
                    <a:pt x="141321" y="109696"/>
                    <a:pt x="164664" y="162218"/>
                  </a:cubicBezTo>
                  <a:cubicBezTo>
                    <a:pt x="165749" y="164526"/>
                    <a:pt x="164121" y="167919"/>
                    <a:pt x="162087" y="169140"/>
                  </a:cubicBezTo>
                  <a:cubicBezTo>
                    <a:pt x="140372" y="182305"/>
                    <a:pt x="121505" y="162761"/>
                    <a:pt x="104135" y="151769"/>
                  </a:cubicBezTo>
                  <a:cubicBezTo>
                    <a:pt x="98433" y="148104"/>
                    <a:pt x="88664" y="142675"/>
                    <a:pt x="82828" y="148510"/>
                  </a:cubicBezTo>
                  <a:cubicBezTo>
                    <a:pt x="79026" y="152312"/>
                    <a:pt x="77263" y="159233"/>
                    <a:pt x="75227" y="164118"/>
                  </a:cubicBezTo>
                  <a:cubicBezTo>
                    <a:pt x="69391" y="178097"/>
                    <a:pt x="64777" y="192620"/>
                    <a:pt x="60976" y="207276"/>
                  </a:cubicBezTo>
                  <a:cubicBezTo>
                    <a:pt x="59484" y="213112"/>
                    <a:pt x="51747" y="212704"/>
                    <a:pt x="49712" y="207548"/>
                  </a:cubicBezTo>
                  <a:cubicBezTo>
                    <a:pt x="39261" y="180677"/>
                    <a:pt x="28132" y="153397"/>
                    <a:pt x="15375" y="12761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3" name="任意多边形: 形状 782"/>
            <p:cNvSpPr/>
            <p:nvPr/>
          </p:nvSpPr>
          <p:spPr>
            <a:xfrm rot="5400000">
              <a:off x="9569642" y="-32986"/>
              <a:ext cx="214470" cy="280445"/>
            </a:xfrm>
            <a:custGeom>
              <a:avLst/>
              <a:gdLst>
                <a:gd name="connsiteX0" fmla="*/ 0 w 214470"/>
                <a:gd name="connsiteY0" fmla="*/ 280445 h 280445"/>
                <a:gd name="connsiteX1" fmla="*/ 0 w 214470"/>
                <a:gd name="connsiteY1" fmla="*/ 263630 h 280445"/>
                <a:gd name="connsiteX2" fmla="*/ 197539 w 214470"/>
                <a:gd name="connsiteY2" fmla="*/ 184068 h 280445"/>
                <a:gd name="connsiteX3" fmla="*/ 199952 w 214470"/>
                <a:gd name="connsiteY3" fmla="*/ 190438 h 280445"/>
                <a:gd name="connsiteX4" fmla="*/ 204973 w 214470"/>
                <a:gd name="connsiteY4" fmla="*/ 181074 h 280445"/>
                <a:gd name="connsiteX5" fmla="*/ 197539 w 214470"/>
                <a:gd name="connsiteY5" fmla="*/ 184068 h 280445"/>
                <a:gd name="connsiteX6" fmla="*/ 163715 w 214470"/>
                <a:gd name="connsiteY6" fmla="*/ 94757 h 280445"/>
                <a:gd name="connsiteX7" fmla="*/ 111192 w 214470"/>
                <a:gd name="connsiteY7" fmla="*/ 8169 h 280445"/>
                <a:gd name="connsiteX8" fmla="*/ 119336 w 214470"/>
                <a:gd name="connsiteY8" fmla="*/ 1519 h 280445"/>
                <a:gd name="connsiteX9" fmla="*/ 176880 w 214470"/>
                <a:gd name="connsiteY9" fmla="*/ 88378 h 280445"/>
                <a:gd name="connsiteX10" fmla="*/ 214201 w 214470"/>
                <a:gd name="connsiteY10" fmla="*/ 186230 h 280445"/>
                <a:gd name="connsiteX11" fmla="*/ 209181 w 214470"/>
                <a:gd name="connsiteY11" fmla="*/ 195594 h 28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470" h="280445">
                  <a:moveTo>
                    <a:pt x="0" y="280445"/>
                  </a:moveTo>
                  <a:lnTo>
                    <a:pt x="0" y="263630"/>
                  </a:lnTo>
                  <a:lnTo>
                    <a:pt x="197539" y="184068"/>
                  </a:lnTo>
                  <a:lnTo>
                    <a:pt x="199952" y="190438"/>
                  </a:lnTo>
                  <a:cubicBezTo>
                    <a:pt x="201580" y="187316"/>
                    <a:pt x="203208" y="184194"/>
                    <a:pt x="204973" y="181074"/>
                  </a:cubicBezTo>
                  <a:lnTo>
                    <a:pt x="197539" y="184068"/>
                  </a:lnTo>
                  <a:lnTo>
                    <a:pt x="163715" y="94757"/>
                  </a:lnTo>
                  <a:cubicBezTo>
                    <a:pt x="148515" y="64356"/>
                    <a:pt x="128563" y="37213"/>
                    <a:pt x="111192" y="8169"/>
                  </a:cubicBezTo>
                  <a:cubicBezTo>
                    <a:pt x="108071" y="3012"/>
                    <a:pt x="114992" y="-2824"/>
                    <a:pt x="119336" y="1519"/>
                  </a:cubicBezTo>
                  <a:cubicBezTo>
                    <a:pt x="143765" y="25948"/>
                    <a:pt x="161544" y="57706"/>
                    <a:pt x="176880" y="88378"/>
                  </a:cubicBezTo>
                  <a:cubicBezTo>
                    <a:pt x="192622" y="119728"/>
                    <a:pt x="205108" y="152437"/>
                    <a:pt x="214201" y="186230"/>
                  </a:cubicBezTo>
                  <a:cubicBezTo>
                    <a:pt x="215288" y="190438"/>
                    <a:pt x="212980" y="193966"/>
                    <a:pt x="209181" y="195594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4" name="任意多边形: 形状 783"/>
            <p:cNvSpPr/>
            <p:nvPr/>
          </p:nvSpPr>
          <p:spPr>
            <a:xfrm rot="5400000">
              <a:off x="9749829" y="22042"/>
              <a:ext cx="99000" cy="54918"/>
            </a:xfrm>
            <a:custGeom>
              <a:avLst/>
              <a:gdLst>
                <a:gd name="connsiteX0" fmla="*/ 0 w 99000"/>
                <a:gd name="connsiteY0" fmla="*/ 54918 h 54918"/>
                <a:gd name="connsiteX1" fmla="*/ 0 w 99000"/>
                <a:gd name="connsiteY1" fmla="*/ 37510 h 54918"/>
                <a:gd name="connsiteX2" fmla="*/ 40349 w 99000"/>
                <a:gd name="connsiteY2" fmla="*/ 19757 h 54918"/>
                <a:gd name="connsiteX3" fmla="*/ 93820 w 99000"/>
                <a:gd name="connsiteY3" fmla="*/ 78 h 54918"/>
                <a:gd name="connsiteX4" fmla="*/ 96807 w 99000"/>
                <a:gd name="connsiteY4" fmla="*/ 9985 h 54918"/>
                <a:gd name="connsiteX5" fmla="*/ 37362 w 99000"/>
                <a:gd name="connsiteY5" fmla="*/ 38893 h 54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00" h="54918">
                  <a:moveTo>
                    <a:pt x="0" y="54918"/>
                  </a:moveTo>
                  <a:lnTo>
                    <a:pt x="0" y="37510"/>
                  </a:lnTo>
                  <a:lnTo>
                    <a:pt x="40349" y="19757"/>
                  </a:lnTo>
                  <a:cubicBezTo>
                    <a:pt x="57856" y="12021"/>
                    <a:pt x="74821" y="2929"/>
                    <a:pt x="93820" y="78"/>
                  </a:cubicBezTo>
                  <a:cubicBezTo>
                    <a:pt x="99792" y="-873"/>
                    <a:pt x="100335" y="7136"/>
                    <a:pt x="96807" y="9985"/>
                  </a:cubicBezTo>
                  <a:cubicBezTo>
                    <a:pt x="79706" y="23558"/>
                    <a:pt x="57313" y="30343"/>
                    <a:pt x="37362" y="3889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5" name="任意多边形: 形状 784"/>
            <p:cNvSpPr/>
            <p:nvPr/>
          </p:nvSpPr>
          <p:spPr>
            <a:xfrm rot="5400000">
              <a:off x="8107561" y="-308368"/>
              <a:ext cx="859161" cy="1475899"/>
            </a:xfrm>
            <a:custGeom>
              <a:avLst/>
              <a:gdLst>
                <a:gd name="connsiteX0" fmla="*/ 0 w 859161"/>
                <a:gd name="connsiteY0" fmla="*/ 1475899 h 1475899"/>
                <a:gd name="connsiteX1" fmla="*/ 0 w 859161"/>
                <a:gd name="connsiteY1" fmla="*/ 1458466 h 1475899"/>
                <a:gd name="connsiteX2" fmla="*/ 415334 w 859161"/>
                <a:gd name="connsiteY2" fmla="*/ 1287076 h 1475899"/>
                <a:gd name="connsiteX3" fmla="*/ 631530 w 859161"/>
                <a:gd name="connsiteY3" fmla="*/ 1192617 h 1475899"/>
                <a:gd name="connsiteX4" fmla="*/ 739172 w 859161"/>
                <a:gd name="connsiteY4" fmla="*/ 1152581 h 1475899"/>
                <a:gd name="connsiteX5" fmla="*/ 839676 w 859161"/>
                <a:gd name="connsiteY5" fmla="*/ 1129403 h 1475899"/>
                <a:gd name="connsiteX6" fmla="*/ 844335 w 859161"/>
                <a:gd name="connsiteY6" fmla="*/ 1139144 h 1475899"/>
                <a:gd name="connsiteX7" fmla="*/ 850985 w 859161"/>
                <a:gd name="connsiteY7" fmla="*/ 1126795 h 1475899"/>
                <a:gd name="connsiteX8" fmla="*/ 839676 w 859161"/>
                <a:gd name="connsiteY8" fmla="*/ 1129403 h 1475899"/>
                <a:gd name="connsiteX9" fmla="*/ 725854 w 859161"/>
                <a:gd name="connsiteY9" fmla="*/ 891461 h 1475899"/>
                <a:gd name="connsiteX10" fmla="*/ 520107 w 859161"/>
                <a:gd name="connsiteY10" fmla="*/ 451738 h 1475899"/>
                <a:gd name="connsiteX11" fmla="*/ 320876 w 859161"/>
                <a:gd name="connsiteY11" fmla="*/ 10249 h 1475899"/>
                <a:gd name="connsiteX12" fmla="*/ 336889 w 859161"/>
                <a:gd name="connsiteY12" fmla="*/ 5364 h 1475899"/>
                <a:gd name="connsiteX13" fmla="*/ 448178 w 859161"/>
                <a:gd name="connsiteY13" fmla="*/ 253998 h 1475899"/>
                <a:gd name="connsiteX14" fmla="*/ 650125 w 859161"/>
                <a:gd name="connsiteY14" fmla="*/ 693721 h 1475899"/>
                <a:gd name="connsiteX15" fmla="*/ 858043 w 859161"/>
                <a:gd name="connsiteY15" fmla="*/ 1130595 h 1475899"/>
                <a:gd name="connsiteX16" fmla="*/ 851393 w 859161"/>
                <a:gd name="connsiteY16" fmla="*/ 1142946 h 1475899"/>
                <a:gd name="connsiteX17" fmla="*/ 605881 w 859161"/>
                <a:gd name="connsiteY17" fmla="*/ 1221117 h 1475899"/>
                <a:gd name="connsiteX18" fmla="*/ 387647 w 859161"/>
                <a:gd name="connsiteY18" fmla="*/ 1316255 h 1475899"/>
                <a:gd name="connsiteX19" fmla="*/ 162085 w 859161"/>
                <a:gd name="connsiteY19" fmla="*/ 1409493 h 147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161" h="1475899">
                  <a:moveTo>
                    <a:pt x="0" y="1475899"/>
                  </a:moveTo>
                  <a:lnTo>
                    <a:pt x="0" y="1458466"/>
                  </a:lnTo>
                  <a:lnTo>
                    <a:pt x="415334" y="1287076"/>
                  </a:lnTo>
                  <a:cubicBezTo>
                    <a:pt x="487672" y="1256268"/>
                    <a:pt x="559058" y="1223019"/>
                    <a:pt x="631530" y="1192617"/>
                  </a:cubicBezTo>
                  <a:cubicBezTo>
                    <a:pt x="666818" y="1177824"/>
                    <a:pt x="702647" y="1164015"/>
                    <a:pt x="739172" y="1152581"/>
                  </a:cubicBezTo>
                  <a:lnTo>
                    <a:pt x="839676" y="1129403"/>
                  </a:lnTo>
                  <a:lnTo>
                    <a:pt x="844335" y="1139144"/>
                  </a:lnTo>
                  <a:cubicBezTo>
                    <a:pt x="846506" y="1135073"/>
                    <a:pt x="848814" y="1130866"/>
                    <a:pt x="850985" y="1126795"/>
                  </a:cubicBezTo>
                  <a:lnTo>
                    <a:pt x="839676" y="1129403"/>
                  </a:lnTo>
                  <a:lnTo>
                    <a:pt x="725854" y="891461"/>
                  </a:lnTo>
                  <a:cubicBezTo>
                    <a:pt x="656232" y="745293"/>
                    <a:pt x="587695" y="598718"/>
                    <a:pt x="520107" y="451738"/>
                  </a:cubicBezTo>
                  <a:cubicBezTo>
                    <a:pt x="452657" y="305026"/>
                    <a:pt x="386290" y="157774"/>
                    <a:pt x="320876" y="10249"/>
                  </a:cubicBezTo>
                  <a:cubicBezTo>
                    <a:pt x="316531" y="342"/>
                    <a:pt x="332547" y="-4409"/>
                    <a:pt x="336889" y="5364"/>
                  </a:cubicBezTo>
                  <a:cubicBezTo>
                    <a:pt x="373669" y="88422"/>
                    <a:pt x="410718" y="171211"/>
                    <a:pt x="448178" y="253998"/>
                  </a:cubicBezTo>
                  <a:cubicBezTo>
                    <a:pt x="514679" y="400978"/>
                    <a:pt x="581995" y="547553"/>
                    <a:pt x="650125" y="693721"/>
                  </a:cubicBezTo>
                  <a:cubicBezTo>
                    <a:pt x="718255" y="839888"/>
                    <a:pt x="786928" y="985785"/>
                    <a:pt x="858043" y="1130595"/>
                  </a:cubicBezTo>
                  <a:cubicBezTo>
                    <a:pt x="861029" y="1136567"/>
                    <a:pt x="857772" y="1141995"/>
                    <a:pt x="851393" y="1142946"/>
                  </a:cubicBezTo>
                  <a:cubicBezTo>
                    <a:pt x="765756" y="1155837"/>
                    <a:pt x="684869" y="1186781"/>
                    <a:pt x="605881" y="1221117"/>
                  </a:cubicBezTo>
                  <a:cubicBezTo>
                    <a:pt x="533136" y="1252740"/>
                    <a:pt x="460798" y="1285447"/>
                    <a:pt x="387647" y="1316255"/>
                  </a:cubicBezTo>
                  <a:cubicBezTo>
                    <a:pt x="312595" y="1347878"/>
                    <a:pt x="237409" y="1378686"/>
                    <a:pt x="162085" y="140949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6" name="任意多边形: 形状 785"/>
            <p:cNvSpPr/>
            <p:nvPr/>
          </p:nvSpPr>
          <p:spPr>
            <a:xfrm rot="5400000">
              <a:off x="8992280" y="92454"/>
              <a:ext cx="341022" cy="156116"/>
            </a:xfrm>
            <a:custGeom>
              <a:avLst/>
              <a:gdLst>
                <a:gd name="connsiteX0" fmla="*/ 0 w 341022"/>
                <a:gd name="connsiteY0" fmla="*/ 156116 h 156116"/>
                <a:gd name="connsiteX1" fmla="*/ 0 w 341022"/>
                <a:gd name="connsiteY1" fmla="*/ 140174 h 156116"/>
                <a:gd name="connsiteX2" fmla="*/ 118928 w 341022"/>
                <a:gd name="connsiteY2" fmla="*/ 90823 h 156116"/>
                <a:gd name="connsiteX3" fmla="*/ 225466 w 341022"/>
                <a:gd name="connsiteY3" fmla="*/ 45630 h 156116"/>
                <a:gd name="connsiteX4" fmla="*/ 332005 w 341022"/>
                <a:gd name="connsiteY4" fmla="*/ 435 h 156116"/>
                <a:gd name="connsiteX5" fmla="*/ 337704 w 341022"/>
                <a:gd name="connsiteY5" fmla="*/ 13058 h 156116"/>
                <a:gd name="connsiteX6" fmla="*/ 219088 w 341022"/>
                <a:gd name="connsiteY6" fmla="*/ 64766 h 156116"/>
                <a:gd name="connsiteX7" fmla="*/ 100064 w 341022"/>
                <a:gd name="connsiteY7" fmla="*/ 115117 h 156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022" h="156116">
                  <a:moveTo>
                    <a:pt x="0" y="156116"/>
                  </a:moveTo>
                  <a:lnTo>
                    <a:pt x="0" y="140174"/>
                  </a:lnTo>
                  <a:lnTo>
                    <a:pt x="118928" y="90823"/>
                  </a:lnTo>
                  <a:cubicBezTo>
                    <a:pt x="154486" y="75895"/>
                    <a:pt x="190043" y="60830"/>
                    <a:pt x="225466" y="45630"/>
                  </a:cubicBezTo>
                  <a:cubicBezTo>
                    <a:pt x="260887" y="30565"/>
                    <a:pt x="295904" y="13872"/>
                    <a:pt x="332005" y="435"/>
                  </a:cubicBezTo>
                  <a:cubicBezTo>
                    <a:pt x="339469" y="-2415"/>
                    <a:pt x="344762" y="9529"/>
                    <a:pt x="337704" y="13058"/>
                  </a:cubicBezTo>
                  <a:cubicBezTo>
                    <a:pt x="299161" y="32193"/>
                    <a:pt x="258582" y="47938"/>
                    <a:pt x="219088" y="64766"/>
                  </a:cubicBezTo>
                  <a:cubicBezTo>
                    <a:pt x="179457" y="81730"/>
                    <a:pt x="139829" y="98424"/>
                    <a:pt x="100064" y="11511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7" name="任意多边形: 形状 786"/>
            <p:cNvSpPr/>
            <p:nvPr/>
          </p:nvSpPr>
          <p:spPr>
            <a:xfrm rot="5400000">
              <a:off x="8024611" y="146291"/>
              <a:ext cx="652634" cy="360055"/>
            </a:xfrm>
            <a:custGeom>
              <a:avLst/>
              <a:gdLst>
                <a:gd name="connsiteX0" fmla="*/ 0 w 652634"/>
                <a:gd name="connsiteY0" fmla="*/ 360055 h 360055"/>
                <a:gd name="connsiteX1" fmla="*/ 0 w 652634"/>
                <a:gd name="connsiteY1" fmla="*/ 347777 h 360055"/>
                <a:gd name="connsiteX2" fmla="*/ 1532 w 652634"/>
                <a:gd name="connsiteY2" fmla="*/ 348188 h 360055"/>
                <a:gd name="connsiteX3" fmla="*/ 88255 w 652634"/>
                <a:gd name="connsiteY3" fmla="*/ 296751 h 360055"/>
                <a:gd name="connsiteX4" fmla="*/ 132770 w 652634"/>
                <a:gd name="connsiteY4" fmla="*/ 196321 h 360055"/>
                <a:gd name="connsiteX5" fmla="*/ 198866 w 652634"/>
                <a:gd name="connsiteY5" fmla="*/ 110820 h 360055"/>
                <a:gd name="connsiteX6" fmla="*/ 321553 w 652634"/>
                <a:gd name="connsiteY6" fmla="*/ 89377 h 360055"/>
                <a:gd name="connsiteX7" fmla="*/ 455744 w 652634"/>
                <a:gd name="connsiteY7" fmla="*/ 105764 h 360055"/>
                <a:gd name="connsiteX8" fmla="*/ 576948 w 652634"/>
                <a:gd name="connsiteY8" fmla="*/ 148251 h 360055"/>
                <a:gd name="connsiteX9" fmla="*/ 573852 w 652634"/>
                <a:gd name="connsiteY9" fmla="*/ 151942 h 360055"/>
                <a:gd name="connsiteX10" fmla="*/ 583217 w 652634"/>
                <a:gd name="connsiteY10" fmla="*/ 150448 h 360055"/>
                <a:gd name="connsiteX11" fmla="*/ 576948 w 652634"/>
                <a:gd name="connsiteY11" fmla="*/ 148251 h 360055"/>
                <a:gd name="connsiteX12" fmla="*/ 600166 w 652634"/>
                <a:gd name="connsiteY12" fmla="*/ 120574 h 360055"/>
                <a:gd name="connsiteX13" fmla="*/ 638317 w 652634"/>
                <a:gd name="connsiteY13" fmla="*/ 7131 h 360055"/>
                <a:gd name="connsiteX14" fmla="*/ 652568 w 652634"/>
                <a:gd name="connsiteY14" fmla="*/ 6724 h 360055"/>
                <a:gd name="connsiteX15" fmla="*/ 584981 w 652634"/>
                <a:gd name="connsiteY15" fmla="*/ 162528 h 360055"/>
                <a:gd name="connsiteX16" fmla="*/ 575617 w 652634"/>
                <a:gd name="connsiteY16" fmla="*/ 164020 h 360055"/>
                <a:gd name="connsiteX17" fmla="*/ 285318 w 652634"/>
                <a:gd name="connsiteY17" fmla="*/ 105119 h 360055"/>
                <a:gd name="connsiteX18" fmla="*/ 177694 w 652634"/>
                <a:gd name="connsiteY18" fmla="*/ 148006 h 360055"/>
                <a:gd name="connsiteX19" fmla="*/ 130193 w 652634"/>
                <a:gd name="connsiteY19" fmla="*/ 244635 h 360055"/>
                <a:gd name="connsiteX20" fmla="*/ 77534 w 652634"/>
                <a:gd name="connsiteY20" fmla="*/ 333666 h 360055"/>
                <a:gd name="connsiteX21" fmla="*/ 34309 w 652634"/>
                <a:gd name="connsiteY21" fmla="*/ 359300 h 36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2634" h="360055">
                  <a:moveTo>
                    <a:pt x="0" y="360055"/>
                  </a:moveTo>
                  <a:lnTo>
                    <a:pt x="0" y="347777"/>
                  </a:lnTo>
                  <a:lnTo>
                    <a:pt x="1532" y="348188"/>
                  </a:lnTo>
                  <a:cubicBezTo>
                    <a:pt x="39126" y="351581"/>
                    <a:pt x="68713" y="326473"/>
                    <a:pt x="88255" y="296751"/>
                  </a:cubicBezTo>
                  <a:cubicBezTo>
                    <a:pt x="108478" y="265807"/>
                    <a:pt x="118520" y="230250"/>
                    <a:pt x="132770" y="196321"/>
                  </a:cubicBezTo>
                  <a:cubicBezTo>
                    <a:pt x="146885" y="162663"/>
                    <a:pt x="166294" y="129413"/>
                    <a:pt x="198866" y="110820"/>
                  </a:cubicBezTo>
                  <a:cubicBezTo>
                    <a:pt x="235509" y="89919"/>
                    <a:pt x="280567" y="88969"/>
                    <a:pt x="321553" y="89377"/>
                  </a:cubicBezTo>
                  <a:cubicBezTo>
                    <a:pt x="366815" y="89920"/>
                    <a:pt x="411840" y="95484"/>
                    <a:pt x="455744" y="105764"/>
                  </a:cubicBezTo>
                  <a:lnTo>
                    <a:pt x="576948" y="148251"/>
                  </a:lnTo>
                  <a:lnTo>
                    <a:pt x="573852" y="151942"/>
                  </a:lnTo>
                  <a:cubicBezTo>
                    <a:pt x="576974" y="151399"/>
                    <a:pt x="580095" y="150991"/>
                    <a:pt x="583217" y="150448"/>
                  </a:cubicBezTo>
                  <a:lnTo>
                    <a:pt x="576948" y="148251"/>
                  </a:lnTo>
                  <a:lnTo>
                    <a:pt x="600166" y="120574"/>
                  </a:lnTo>
                  <a:cubicBezTo>
                    <a:pt x="622846" y="87264"/>
                    <a:pt x="634857" y="48457"/>
                    <a:pt x="638317" y="7131"/>
                  </a:cubicBezTo>
                  <a:cubicBezTo>
                    <a:pt x="638996" y="-1963"/>
                    <a:pt x="652296" y="-2640"/>
                    <a:pt x="652568" y="6724"/>
                  </a:cubicBezTo>
                  <a:cubicBezTo>
                    <a:pt x="654196" y="64405"/>
                    <a:pt x="625968" y="122763"/>
                    <a:pt x="584981" y="162528"/>
                  </a:cubicBezTo>
                  <a:cubicBezTo>
                    <a:pt x="582403" y="165107"/>
                    <a:pt x="578873" y="165648"/>
                    <a:pt x="575617" y="164020"/>
                  </a:cubicBezTo>
                  <a:cubicBezTo>
                    <a:pt x="485635" y="120863"/>
                    <a:pt x="385069" y="100097"/>
                    <a:pt x="285318" y="105119"/>
                  </a:cubicBezTo>
                  <a:cubicBezTo>
                    <a:pt x="244873" y="107155"/>
                    <a:pt x="204973" y="115842"/>
                    <a:pt x="177694" y="148006"/>
                  </a:cubicBezTo>
                  <a:cubicBezTo>
                    <a:pt x="154214" y="175556"/>
                    <a:pt x="142814" y="211385"/>
                    <a:pt x="130193" y="244635"/>
                  </a:cubicBezTo>
                  <a:cubicBezTo>
                    <a:pt x="117842" y="276936"/>
                    <a:pt x="102777" y="309237"/>
                    <a:pt x="77534" y="333666"/>
                  </a:cubicBezTo>
                  <a:cubicBezTo>
                    <a:pt x="64641" y="346084"/>
                    <a:pt x="50052" y="354737"/>
                    <a:pt x="34309" y="35930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8" name="任意多边形: 形状 787"/>
            <p:cNvSpPr/>
            <p:nvPr/>
          </p:nvSpPr>
          <p:spPr>
            <a:xfrm rot="5400000">
              <a:off x="8555203" y="219276"/>
              <a:ext cx="201059" cy="183561"/>
            </a:xfrm>
            <a:custGeom>
              <a:avLst/>
              <a:gdLst>
                <a:gd name="connsiteX0" fmla="*/ 24391 w 105942"/>
                <a:gd name="connsiteY0" fmla="*/ 20251 h 96722"/>
                <a:gd name="connsiteX1" fmla="*/ 3581 w 105942"/>
                <a:gd name="connsiteY1" fmla="*/ 36627 h 96722"/>
                <a:gd name="connsiteX2" fmla="*/ 1936 w 105942"/>
                <a:gd name="connsiteY2" fmla="*/ 65018 h 96722"/>
                <a:gd name="connsiteX3" fmla="*/ 54426 w 105942"/>
                <a:gd name="connsiteY3" fmla="*/ 96626 h 96722"/>
                <a:gd name="connsiteX4" fmla="*/ 104771 w 105942"/>
                <a:gd name="connsiteY4" fmla="*/ 56508 h 96722"/>
                <a:gd name="connsiteX5" fmla="*/ 75379 w 105942"/>
                <a:gd name="connsiteY5" fmla="*/ 3231 h 96722"/>
                <a:gd name="connsiteX6" fmla="*/ 38050 w 105942"/>
                <a:gd name="connsiteY6" fmla="*/ 3589 h 96722"/>
                <a:gd name="connsiteX7" fmla="*/ 21102 w 105942"/>
                <a:gd name="connsiteY7" fmla="*/ 13243 h 96722"/>
                <a:gd name="connsiteX8" fmla="*/ 14165 w 105942"/>
                <a:gd name="connsiteY8" fmla="*/ 19536 h 96722"/>
                <a:gd name="connsiteX9" fmla="*/ 8801 w 105942"/>
                <a:gd name="connsiteY9" fmla="*/ 28618 h 96722"/>
                <a:gd name="connsiteX10" fmla="*/ 13378 w 105942"/>
                <a:gd name="connsiteY10" fmla="*/ 31979 h 96722"/>
                <a:gd name="connsiteX11" fmla="*/ 23676 w 105942"/>
                <a:gd name="connsiteY11" fmla="*/ 22969 h 96722"/>
                <a:gd name="connsiteX12" fmla="*/ 36119 w 105942"/>
                <a:gd name="connsiteY12" fmla="*/ 14316 h 96722"/>
                <a:gd name="connsiteX13" fmla="*/ 63723 w 105942"/>
                <a:gd name="connsiteY13" fmla="*/ 9381 h 96722"/>
                <a:gd name="connsiteX14" fmla="*/ 97405 w 105942"/>
                <a:gd name="connsiteY14" fmla="*/ 46997 h 96722"/>
                <a:gd name="connsiteX15" fmla="*/ 13021 w 105942"/>
                <a:gd name="connsiteY15" fmla="*/ 69594 h 96722"/>
                <a:gd name="connsiteX16" fmla="*/ 25178 w 105942"/>
                <a:gd name="connsiteY16" fmla="*/ 22253 h 96722"/>
                <a:gd name="connsiteX17" fmla="*/ 24391 w 105942"/>
                <a:gd name="connsiteY17" fmla="*/ 20251 h 96722"/>
                <a:gd name="connsiteX18" fmla="*/ 24391 w 105942"/>
                <a:gd name="connsiteY18" fmla="*/ 20251 h 9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942" h="96722">
                  <a:moveTo>
                    <a:pt x="24391" y="20251"/>
                  </a:moveTo>
                  <a:cubicBezTo>
                    <a:pt x="14666" y="21896"/>
                    <a:pt x="7657" y="27688"/>
                    <a:pt x="3581" y="36627"/>
                  </a:cubicBezTo>
                  <a:cubicBezTo>
                    <a:pt x="-424" y="45423"/>
                    <a:pt x="-1210" y="55864"/>
                    <a:pt x="1936" y="65018"/>
                  </a:cubicBezTo>
                  <a:cubicBezTo>
                    <a:pt x="9159" y="86257"/>
                    <a:pt x="32973" y="97913"/>
                    <a:pt x="54426" y="96626"/>
                  </a:cubicBezTo>
                  <a:cubicBezTo>
                    <a:pt x="77739" y="95196"/>
                    <a:pt x="99479" y="79964"/>
                    <a:pt x="104771" y="56508"/>
                  </a:cubicBezTo>
                  <a:cubicBezTo>
                    <a:pt x="109991" y="33409"/>
                    <a:pt x="97333" y="11527"/>
                    <a:pt x="75379" y="3231"/>
                  </a:cubicBezTo>
                  <a:cubicBezTo>
                    <a:pt x="63365" y="-1274"/>
                    <a:pt x="50064" y="-988"/>
                    <a:pt x="38050" y="3589"/>
                  </a:cubicBezTo>
                  <a:cubicBezTo>
                    <a:pt x="31971" y="5949"/>
                    <a:pt x="26250" y="9167"/>
                    <a:pt x="21102" y="13243"/>
                  </a:cubicBezTo>
                  <a:cubicBezTo>
                    <a:pt x="18670" y="15174"/>
                    <a:pt x="16310" y="17248"/>
                    <a:pt x="14165" y="19536"/>
                  </a:cubicBezTo>
                  <a:cubicBezTo>
                    <a:pt x="11591" y="22325"/>
                    <a:pt x="10375" y="25185"/>
                    <a:pt x="8801" y="28618"/>
                  </a:cubicBezTo>
                  <a:cubicBezTo>
                    <a:pt x="7443" y="31622"/>
                    <a:pt x="10947" y="34196"/>
                    <a:pt x="13378" y="31979"/>
                  </a:cubicBezTo>
                  <a:cubicBezTo>
                    <a:pt x="16739" y="28904"/>
                    <a:pt x="20315" y="26044"/>
                    <a:pt x="23676" y="22969"/>
                  </a:cubicBezTo>
                  <a:cubicBezTo>
                    <a:pt x="27466" y="19536"/>
                    <a:pt x="31614" y="16676"/>
                    <a:pt x="36119" y="14316"/>
                  </a:cubicBezTo>
                  <a:cubicBezTo>
                    <a:pt x="44486" y="10025"/>
                    <a:pt x="54355" y="7951"/>
                    <a:pt x="63723" y="9381"/>
                  </a:cubicBezTo>
                  <a:cubicBezTo>
                    <a:pt x="82745" y="12170"/>
                    <a:pt x="97905" y="27259"/>
                    <a:pt x="97405" y="46997"/>
                  </a:cubicBezTo>
                  <a:cubicBezTo>
                    <a:pt x="96332" y="88474"/>
                    <a:pt x="35332" y="103634"/>
                    <a:pt x="13021" y="69594"/>
                  </a:cubicBezTo>
                  <a:cubicBezTo>
                    <a:pt x="2866" y="54005"/>
                    <a:pt x="8659" y="31121"/>
                    <a:pt x="25178" y="22253"/>
                  </a:cubicBezTo>
                  <a:cubicBezTo>
                    <a:pt x="26608" y="21681"/>
                    <a:pt x="25535" y="20108"/>
                    <a:pt x="24391" y="20251"/>
                  </a:cubicBezTo>
                  <a:lnTo>
                    <a:pt x="24391" y="2025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9" name="任意多边形: 形状 788"/>
            <p:cNvSpPr/>
            <p:nvPr/>
          </p:nvSpPr>
          <p:spPr>
            <a:xfrm rot="5400000">
              <a:off x="10376226" y="366431"/>
              <a:ext cx="2182204" cy="1449342"/>
            </a:xfrm>
            <a:custGeom>
              <a:avLst/>
              <a:gdLst>
                <a:gd name="connsiteX0" fmla="*/ 0 w 2182204"/>
                <a:gd name="connsiteY0" fmla="*/ 42911 h 1449342"/>
                <a:gd name="connsiteX1" fmla="*/ 0 w 2182204"/>
                <a:gd name="connsiteY1" fmla="*/ 0 h 1449342"/>
                <a:gd name="connsiteX2" fmla="*/ 1734234 w 2182204"/>
                <a:gd name="connsiteY2" fmla="*/ 0 h 1449342"/>
                <a:gd name="connsiteX3" fmla="*/ 2182204 w 2182204"/>
                <a:gd name="connsiteY3" fmla="*/ 624181 h 1449342"/>
                <a:gd name="connsiteX4" fmla="*/ 1119944 w 2182204"/>
                <a:gd name="connsiteY4" fmla="*/ 1384874 h 1449342"/>
                <a:gd name="connsiteX5" fmla="*/ 1029964 w 2182204"/>
                <a:gd name="connsiteY5" fmla="*/ 1449342 h 144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2204" h="1449342">
                  <a:moveTo>
                    <a:pt x="0" y="42911"/>
                  </a:moveTo>
                  <a:lnTo>
                    <a:pt x="0" y="0"/>
                  </a:lnTo>
                  <a:lnTo>
                    <a:pt x="1734234" y="0"/>
                  </a:lnTo>
                  <a:lnTo>
                    <a:pt x="2182204" y="624181"/>
                  </a:lnTo>
                  <a:lnTo>
                    <a:pt x="1119944" y="1384874"/>
                  </a:lnTo>
                  <a:lnTo>
                    <a:pt x="1029964" y="1449342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0" name="任意多边形: 形状 789"/>
            <p:cNvSpPr/>
            <p:nvPr/>
          </p:nvSpPr>
          <p:spPr>
            <a:xfrm rot="5400000">
              <a:off x="11150288" y="867704"/>
              <a:ext cx="1232060" cy="657044"/>
            </a:xfrm>
            <a:custGeom>
              <a:avLst/>
              <a:gdLst>
                <a:gd name="connsiteX0" fmla="*/ 0 w 1232060"/>
                <a:gd name="connsiteY0" fmla="*/ 13058 h 657044"/>
                <a:gd name="connsiteX1" fmla="*/ 53608 w 1232060"/>
                <a:gd name="connsiteY1" fmla="*/ 8037 h 657044"/>
                <a:gd name="connsiteX2" fmla="*/ 266142 w 1232060"/>
                <a:gd name="connsiteY2" fmla="*/ 981 h 657044"/>
                <a:gd name="connsiteX3" fmla="*/ 573813 w 1232060"/>
                <a:gd name="connsiteY3" fmla="*/ 35859 h 657044"/>
                <a:gd name="connsiteX4" fmla="*/ 819732 w 1232060"/>
                <a:gd name="connsiteY4" fmla="*/ 144705 h 657044"/>
                <a:gd name="connsiteX5" fmla="*/ 1188341 w 1232060"/>
                <a:gd name="connsiteY5" fmla="*/ 364566 h 657044"/>
                <a:gd name="connsiteX6" fmla="*/ 1202998 w 1232060"/>
                <a:gd name="connsiteY6" fmla="*/ 499740 h 657044"/>
                <a:gd name="connsiteX7" fmla="*/ 1029144 w 1232060"/>
                <a:gd name="connsiteY7" fmla="*/ 642516 h 657044"/>
                <a:gd name="connsiteX8" fmla="*/ 741424 w 1232060"/>
                <a:gd name="connsiteY8" fmla="*/ 572078 h 657044"/>
                <a:gd name="connsiteX9" fmla="*/ 246326 w 1232060"/>
                <a:gd name="connsiteY9" fmla="*/ 264680 h 657044"/>
                <a:gd name="connsiteX10" fmla="*/ 0 w 1232060"/>
                <a:gd name="connsiteY10" fmla="*/ 13058 h 65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2060" h="657044">
                  <a:moveTo>
                    <a:pt x="0" y="13058"/>
                  </a:moveTo>
                  <a:cubicBezTo>
                    <a:pt x="0" y="13058"/>
                    <a:pt x="27551" y="3829"/>
                    <a:pt x="53608" y="8037"/>
                  </a:cubicBezTo>
                  <a:cubicBezTo>
                    <a:pt x="79667" y="12110"/>
                    <a:pt x="186340" y="6816"/>
                    <a:pt x="266142" y="981"/>
                  </a:cubicBezTo>
                  <a:cubicBezTo>
                    <a:pt x="345943" y="-4856"/>
                    <a:pt x="492653" y="16452"/>
                    <a:pt x="573813" y="35859"/>
                  </a:cubicBezTo>
                  <a:cubicBezTo>
                    <a:pt x="654972" y="55268"/>
                    <a:pt x="718352" y="106025"/>
                    <a:pt x="819732" y="144705"/>
                  </a:cubicBezTo>
                  <a:cubicBezTo>
                    <a:pt x="920977" y="183384"/>
                    <a:pt x="1118991" y="298609"/>
                    <a:pt x="1188341" y="364566"/>
                  </a:cubicBezTo>
                  <a:cubicBezTo>
                    <a:pt x="1257693" y="430525"/>
                    <a:pt x="1230277" y="422110"/>
                    <a:pt x="1202998" y="499740"/>
                  </a:cubicBezTo>
                  <a:cubicBezTo>
                    <a:pt x="1175718" y="577371"/>
                    <a:pt x="1134868" y="596778"/>
                    <a:pt x="1029144" y="642516"/>
                  </a:cubicBezTo>
                  <a:cubicBezTo>
                    <a:pt x="923556" y="688251"/>
                    <a:pt x="843891" y="615236"/>
                    <a:pt x="741424" y="572078"/>
                  </a:cubicBezTo>
                  <a:cubicBezTo>
                    <a:pt x="638956" y="528785"/>
                    <a:pt x="435380" y="404739"/>
                    <a:pt x="246326" y="264680"/>
                  </a:cubicBezTo>
                  <a:cubicBezTo>
                    <a:pt x="57409" y="124618"/>
                    <a:pt x="77494" y="141448"/>
                    <a:pt x="0" y="13058"/>
                  </a:cubicBezTo>
                  <a:close/>
                </a:path>
              </a:pathLst>
            </a:custGeom>
            <a:solidFill>
              <a:srgbClr val="EEC14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1" name="任意多边形: 形状 790"/>
            <p:cNvSpPr/>
            <p:nvPr/>
          </p:nvSpPr>
          <p:spPr>
            <a:xfrm rot="5400000">
              <a:off x="10907426" y="-164630"/>
              <a:ext cx="1119943" cy="1449204"/>
            </a:xfrm>
            <a:custGeom>
              <a:avLst/>
              <a:gdLst>
                <a:gd name="connsiteX0" fmla="*/ 0 w 1119943"/>
                <a:gd name="connsiteY0" fmla="*/ 42900 h 1449204"/>
                <a:gd name="connsiteX1" fmla="*/ 0 w 1119943"/>
                <a:gd name="connsiteY1" fmla="*/ 0 h 1449204"/>
                <a:gd name="connsiteX2" fmla="*/ 466084 w 1119943"/>
                <a:gd name="connsiteY2" fmla="*/ 0 h 1449204"/>
                <a:gd name="connsiteX3" fmla="*/ 464437 w 1119943"/>
                <a:gd name="connsiteY3" fmla="*/ 30284 h 1449204"/>
                <a:gd name="connsiteX4" fmla="*/ 1110714 w 1119943"/>
                <a:gd name="connsiteY4" fmla="*/ 1353524 h 1449204"/>
                <a:gd name="connsiteX5" fmla="*/ 1119943 w 1119943"/>
                <a:gd name="connsiteY5" fmla="*/ 1384874 h 1449204"/>
                <a:gd name="connsiteX6" fmla="*/ 1029964 w 1119943"/>
                <a:gd name="connsiteY6" fmla="*/ 1449204 h 144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9943" h="1449204">
                  <a:moveTo>
                    <a:pt x="0" y="42900"/>
                  </a:moveTo>
                  <a:lnTo>
                    <a:pt x="0" y="0"/>
                  </a:lnTo>
                  <a:lnTo>
                    <a:pt x="466084" y="0"/>
                  </a:lnTo>
                  <a:lnTo>
                    <a:pt x="464437" y="30284"/>
                  </a:lnTo>
                  <a:cubicBezTo>
                    <a:pt x="475596" y="495003"/>
                    <a:pt x="962630" y="1213752"/>
                    <a:pt x="1110714" y="1353524"/>
                  </a:cubicBezTo>
                  <a:cubicBezTo>
                    <a:pt x="1110714" y="1353524"/>
                    <a:pt x="1114108" y="1365738"/>
                    <a:pt x="1119943" y="1384874"/>
                  </a:cubicBezTo>
                  <a:lnTo>
                    <a:pt x="1029964" y="1449204"/>
                  </a:lnTo>
                  <a:close/>
                </a:path>
              </a:pathLst>
            </a:custGeom>
            <a:solidFill>
              <a:srgbClr val="E2D1A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2" name="任意多边形: 形状 791"/>
            <p:cNvSpPr/>
            <p:nvPr/>
          </p:nvSpPr>
          <p:spPr>
            <a:xfrm rot="5400000">
              <a:off x="11647641" y="1639735"/>
              <a:ext cx="462619" cy="626098"/>
            </a:xfrm>
            <a:custGeom>
              <a:avLst/>
              <a:gdLst>
                <a:gd name="connsiteX0" fmla="*/ 0 w 462619"/>
                <a:gd name="connsiteY0" fmla="*/ 0 h 626098"/>
                <a:gd name="connsiteX1" fmla="*/ 25549 w 462619"/>
                <a:gd name="connsiteY1" fmla="*/ 0 h 626098"/>
                <a:gd name="connsiteX2" fmla="*/ 35392 w 462619"/>
                <a:gd name="connsiteY2" fmla="*/ 13725 h 626098"/>
                <a:gd name="connsiteX3" fmla="*/ 251725 w 462619"/>
                <a:gd name="connsiteY3" fmla="*/ 317595 h 626098"/>
                <a:gd name="connsiteX4" fmla="*/ 358127 w 462619"/>
                <a:gd name="connsiteY4" fmla="*/ 468648 h 626098"/>
                <a:gd name="connsiteX5" fmla="*/ 462359 w 462619"/>
                <a:gd name="connsiteY5" fmla="*/ 623095 h 626098"/>
                <a:gd name="connsiteX6" fmla="*/ 459643 w 462619"/>
                <a:gd name="connsiteY6" fmla="*/ 625672 h 626098"/>
                <a:gd name="connsiteX7" fmla="*/ 432229 w 462619"/>
                <a:gd name="connsiteY7" fmla="*/ 592286 h 626098"/>
                <a:gd name="connsiteX8" fmla="*/ 320806 w 462619"/>
                <a:gd name="connsiteY8" fmla="*/ 442320 h 626098"/>
                <a:gd name="connsiteX9" fmla="*/ 210738 w 462619"/>
                <a:gd name="connsiteY9" fmla="*/ 291538 h 62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619" h="626098">
                  <a:moveTo>
                    <a:pt x="0" y="0"/>
                  </a:moveTo>
                  <a:lnTo>
                    <a:pt x="25549" y="0"/>
                  </a:lnTo>
                  <a:lnTo>
                    <a:pt x="35392" y="13725"/>
                  </a:lnTo>
                  <a:cubicBezTo>
                    <a:pt x="107729" y="114833"/>
                    <a:pt x="180065" y="216078"/>
                    <a:pt x="251725" y="317595"/>
                  </a:cubicBezTo>
                  <a:cubicBezTo>
                    <a:pt x="287283" y="367946"/>
                    <a:pt x="322706" y="418297"/>
                    <a:pt x="358127" y="468648"/>
                  </a:cubicBezTo>
                  <a:cubicBezTo>
                    <a:pt x="393821" y="519408"/>
                    <a:pt x="430601" y="569759"/>
                    <a:pt x="462359" y="623095"/>
                  </a:cubicBezTo>
                  <a:cubicBezTo>
                    <a:pt x="463445" y="624858"/>
                    <a:pt x="460865" y="627031"/>
                    <a:pt x="459643" y="625672"/>
                  </a:cubicBezTo>
                  <a:cubicBezTo>
                    <a:pt x="450279" y="614680"/>
                    <a:pt x="440779" y="603823"/>
                    <a:pt x="432229" y="592286"/>
                  </a:cubicBezTo>
                  <a:cubicBezTo>
                    <a:pt x="395315" y="542208"/>
                    <a:pt x="357584" y="492534"/>
                    <a:pt x="320806" y="442320"/>
                  </a:cubicBezTo>
                  <a:cubicBezTo>
                    <a:pt x="284026" y="392103"/>
                    <a:pt x="247383" y="341889"/>
                    <a:pt x="210738" y="29153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3" name="任意多边形: 形状 792"/>
            <p:cNvSpPr/>
            <p:nvPr/>
          </p:nvSpPr>
          <p:spPr>
            <a:xfrm rot="5400000">
              <a:off x="10935437" y="-195390"/>
              <a:ext cx="1032591" cy="1423372"/>
            </a:xfrm>
            <a:custGeom>
              <a:avLst/>
              <a:gdLst>
                <a:gd name="connsiteX0" fmla="*/ 0 w 1032591"/>
                <a:gd name="connsiteY0" fmla="*/ 39552 h 1423372"/>
                <a:gd name="connsiteX1" fmla="*/ 0 w 1032591"/>
                <a:gd name="connsiteY1" fmla="*/ 0 h 1423372"/>
                <a:gd name="connsiteX2" fmla="*/ 162053 w 1032591"/>
                <a:gd name="connsiteY2" fmla="*/ 230793 h 1423372"/>
                <a:gd name="connsiteX3" fmla="*/ 376079 w 1032591"/>
                <a:gd name="connsiteY3" fmla="*/ 529370 h 1423372"/>
                <a:gd name="connsiteX4" fmla="*/ 593634 w 1032591"/>
                <a:gd name="connsiteY4" fmla="*/ 827270 h 1423372"/>
                <a:gd name="connsiteX5" fmla="*/ 813903 w 1032591"/>
                <a:gd name="connsiteY5" fmla="*/ 1122998 h 1423372"/>
                <a:gd name="connsiteX6" fmla="*/ 924106 w 1032591"/>
                <a:gd name="connsiteY6" fmla="*/ 1269707 h 1423372"/>
                <a:gd name="connsiteX7" fmla="*/ 979750 w 1032591"/>
                <a:gd name="connsiteY7" fmla="*/ 1343539 h 1423372"/>
                <a:gd name="connsiteX8" fmla="*/ 1007570 w 1032591"/>
                <a:gd name="connsiteY8" fmla="*/ 1380453 h 1423372"/>
                <a:gd name="connsiteX9" fmla="*/ 1032272 w 1032591"/>
                <a:gd name="connsiteY9" fmla="*/ 1419267 h 1423372"/>
                <a:gd name="connsiteX10" fmla="*/ 1027928 w 1032591"/>
                <a:gd name="connsiteY10" fmla="*/ 1422526 h 1423372"/>
                <a:gd name="connsiteX11" fmla="*/ 997664 w 1032591"/>
                <a:gd name="connsiteY11" fmla="*/ 1390225 h 1423372"/>
                <a:gd name="connsiteX12" fmla="*/ 771695 w 1032591"/>
                <a:gd name="connsiteY12" fmla="*/ 1098567 h 1423372"/>
                <a:gd name="connsiteX13" fmla="*/ 550067 w 1032591"/>
                <a:gd name="connsiteY13" fmla="*/ 803655 h 1423372"/>
                <a:gd name="connsiteX14" fmla="*/ 330749 w 1032591"/>
                <a:gd name="connsiteY14" fmla="*/ 504941 h 1423372"/>
                <a:gd name="connsiteX15" fmla="*/ 115773 w 1032591"/>
                <a:gd name="connsiteY15" fmla="*/ 205005 h 142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2591" h="1423372">
                  <a:moveTo>
                    <a:pt x="0" y="39552"/>
                  </a:moveTo>
                  <a:lnTo>
                    <a:pt x="0" y="0"/>
                  </a:lnTo>
                  <a:lnTo>
                    <a:pt x="162053" y="230793"/>
                  </a:lnTo>
                  <a:cubicBezTo>
                    <a:pt x="233032" y="330681"/>
                    <a:pt x="304284" y="430161"/>
                    <a:pt x="376079" y="529370"/>
                  </a:cubicBezTo>
                  <a:cubicBezTo>
                    <a:pt x="448145" y="628987"/>
                    <a:pt x="520617" y="728332"/>
                    <a:pt x="593634" y="827270"/>
                  </a:cubicBezTo>
                  <a:cubicBezTo>
                    <a:pt x="666649" y="926207"/>
                    <a:pt x="740208" y="1024602"/>
                    <a:pt x="813903" y="1122998"/>
                  </a:cubicBezTo>
                  <a:cubicBezTo>
                    <a:pt x="850546" y="1171990"/>
                    <a:pt x="887326" y="1220850"/>
                    <a:pt x="924106" y="1269707"/>
                  </a:cubicBezTo>
                  <a:cubicBezTo>
                    <a:pt x="942562" y="1294273"/>
                    <a:pt x="961155" y="1318837"/>
                    <a:pt x="979750" y="1343539"/>
                  </a:cubicBezTo>
                  <a:cubicBezTo>
                    <a:pt x="988977" y="1355888"/>
                    <a:pt x="998343" y="1368102"/>
                    <a:pt x="1007570" y="1380453"/>
                  </a:cubicBezTo>
                  <a:cubicBezTo>
                    <a:pt x="1017071" y="1392939"/>
                    <a:pt x="1025214" y="1405153"/>
                    <a:pt x="1032272" y="1419267"/>
                  </a:cubicBezTo>
                  <a:cubicBezTo>
                    <a:pt x="1033629" y="1421983"/>
                    <a:pt x="1030371" y="1424832"/>
                    <a:pt x="1027928" y="1422526"/>
                  </a:cubicBezTo>
                  <a:cubicBezTo>
                    <a:pt x="1016665" y="1412617"/>
                    <a:pt x="1007027" y="1402168"/>
                    <a:pt x="997664" y="1390225"/>
                  </a:cubicBezTo>
                  <a:cubicBezTo>
                    <a:pt x="921661" y="1293593"/>
                    <a:pt x="846339" y="1196285"/>
                    <a:pt x="771695" y="1098567"/>
                  </a:cubicBezTo>
                  <a:cubicBezTo>
                    <a:pt x="697050" y="1000852"/>
                    <a:pt x="623356" y="902321"/>
                    <a:pt x="550067" y="803655"/>
                  </a:cubicBezTo>
                  <a:cubicBezTo>
                    <a:pt x="476373" y="704581"/>
                    <a:pt x="403358" y="604964"/>
                    <a:pt x="330749" y="504941"/>
                  </a:cubicBezTo>
                  <a:cubicBezTo>
                    <a:pt x="258412" y="405461"/>
                    <a:pt x="186888" y="305436"/>
                    <a:pt x="115773" y="20500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4" name="任意多边形: 形状 793"/>
            <p:cNvSpPr/>
            <p:nvPr/>
          </p:nvSpPr>
          <p:spPr>
            <a:xfrm rot="5400000">
              <a:off x="10573201" y="1186308"/>
              <a:ext cx="1168345" cy="843015"/>
            </a:xfrm>
            <a:custGeom>
              <a:avLst/>
              <a:gdLst>
                <a:gd name="connsiteX0" fmla="*/ 615188 w 615623"/>
                <a:gd name="connsiteY0" fmla="*/ 108 h 444201"/>
                <a:gd name="connsiteX1" fmla="*/ 608180 w 615623"/>
                <a:gd name="connsiteY1" fmla="*/ 5972 h 444201"/>
                <a:gd name="connsiteX2" fmla="*/ 602316 w 615623"/>
                <a:gd name="connsiteY2" fmla="*/ 9547 h 444201"/>
                <a:gd name="connsiteX3" fmla="*/ 588299 w 615623"/>
                <a:gd name="connsiteY3" fmla="*/ 20846 h 444201"/>
                <a:gd name="connsiteX4" fmla="*/ 561697 w 615623"/>
                <a:gd name="connsiteY4" fmla="*/ 40512 h 444201"/>
                <a:gd name="connsiteX5" fmla="*/ 502270 w 615623"/>
                <a:gd name="connsiteY5" fmla="*/ 82132 h 444201"/>
                <a:gd name="connsiteX6" fmla="*/ 381129 w 615623"/>
                <a:gd name="connsiteY6" fmla="*/ 167446 h 444201"/>
                <a:gd name="connsiteX7" fmla="*/ 138346 w 615623"/>
                <a:gd name="connsiteY7" fmla="*/ 338932 h 444201"/>
                <a:gd name="connsiteX8" fmla="*/ 2044 w 615623"/>
                <a:gd name="connsiteY8" fmla="*/ 435330 h 444201"/>
                <a:gd name="connsiteX9" fmla="*/ 6978 w 615623"/>
                <a:gd name="connsiteY9" fmla="*/ 443339 h 444201"/>
                <a:gd name="connsiteX10" fmla="*/ 250405 w 615623"/>
                <a:gd name="connsiteY10" fmla="*/ 271138 h 444201"/>
                <a:gd name="connsiteX11" fmla="*/ 493546 w 615623"/>
                <a:gd name="connsiteY11" fmla="*/ 98580 h 444201"/>
                <a:gd name="connsiteX12" fmla="*/ 561840 w 615623"/>
                <a:gd name="connsiteY12" fmla="*/ 49809 h 444201"/>
                <a:gd name="connsiteX13" fmla="*/ 590874 w 615623"/>
                <a:gd name="connsiteY13" fmla="*/ 28141 h 444201"/>
                <a:gd name="connsiteX14" fmla="*/ 604318 w 615623"/>
                <a:gd name="connsiteY14" fmla="*/ 15840 h 444201"/>
                <a:gd name="connsiteX15" fmla="*/ 609395 w 615623"/>
                <a:gd name="connsiteY15" fmla="*/ 9118 h 444201"/>
                <a:gd name="connsiteX16" fmla="*/ 615474 w 615623"/>
                <a:gd name="connsiteY16" fmla="*/ 322 h 444201"/>
                <a:gd name="connsiteX17" fmla="*/ 615188 w 615623"/>
                <a:gd name="connsiteY17" fmla="*/ 108 h 444201"/>
                <a:gd name="connsiteX18" fmla="*/ 615188 w 615623"/>
                <a:gd name="connsiteY18" fmla="*/ 108 h 4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5623" h="444201">
                  <a:moveTo>
                    <a:pt x="615188" y="108"/>
                  </a:moveTo>
                  <a:cubicBezTo>
                    <a:pt x="612971" y="2253"/>
                    <a:pt x="610754" y="4327"/>
                    <a:pt x="608180" y="5972"/>
                  </a:cubicBezTo>
                  <a:cubicBezTo>
                    <a:pt x="606249" y="7188"/>
                    <a:pt x="604175" y="8117"/>
                    <a:pt x="602316" y="9547"/>
                  </a:cubicBezTo>
                  <a:cubicBezTo>
                    <a:pt x="597596" y="13266"/>
                    <a:pt x="593019" y="17128"/>
                    <a:pt x="588299" y="20846"/>
                  </a:cubicBezTo>
                  <a:cubicBezTo>
                    <a:pt x="579718" y="27783"/>
                    <a:pt x="570707" y="34148"/>
                    <a:pt x="561697" y="40512"/>
                  </a:cubicBezTo>
                  <a:cubicBezTo>
                    <a:pt x="541888" y="54385"/>
                    <a:pt x="522079" y="68259"/>
                    <a:pt x="502270" y="82132"/>
                  </a:cubicBezTo>
                  <a:cubicBezTo>
                    <a:pt x="461795" y="110451"/>
                    <a:pt x="421462" y="138984"/>
                    <a:pt x="381129" y="167446"/>
                  </a:cubicBezTo>
                  <a:cubicBezTo>
                    <a:pt x="300177" y="224584"/>
                    <a:pt x="219226" y="281722"/>
                    <a:pt x="138346" y="338932"/>
                  </a:cubicBezTo>
                  <a:cubicBezTo>
                    <a:pt x="92936" y="371041"/>
                    <a:pt x="47454" y="403221"/>
                    <a:pt x="2044" y="435330"/>
                  </a:cubicBezTo>
                  <a:cubicBezTo>
                    <a:pt x="-2890" y="438762"/>
                    <a:pt x="2044" y="446843"/>
                    <a:pt x="6978" y="443339"/>
                  </a:cubicBezTo>
                  <a:cubicBezTo>
                    <a:pt x="88144" y="385915"/>
                    <a:pt x="169239" y="328562"/>
                    <a:pt x="250405" y="271138"/>
                  </a:cubicBezTo>
                  <a:cubicBezTo>
                    <a:pt x="331571" y="213714"/>
                    <a:pt x="412666" y="156362"/>
                    <a:pt x="493546" y="98580"/>
                  </a:cubicBezTo>
                  <a:cubicBezTo>
                    <a:pt x="516287" y="82347"/>
                    <a:pt x="539099" y="66042"/>
                    <a:pt x="561840" y="49809"/>
                  </a:cubicBezTo>
                  <a:cubicBezTo>
                    <a:pt x="571637" y="42801"/>
                    <a:pt x="581506" y="35721"/>
                    <a:pt x="590874" y="28141"/>
                  </a:cubicBezTo>
                  <a:cubicBezTo>
                    <a:pt x="595593" y="24279"/>
                    <a:pt x="600027" y="20203"/>
                    <a:pt x="604318" y="15840"/>
                  </a:cubicBezTo>
                  <a:cubicBezTo>
                    <a:pt x="606392" y="13767"/>
                    <a:pt x="607965" y="11693"/>
                    <a:pt x="609395" y="9118"/>
                  </a:cubicBezTo>
                  <a:cubicBezTo>
                    <a:pt x="611183" y="5972"/>
                    <a:pt x="613329" y="3254"/>
                    <a:pt x="615474" y="322"/>
                  </a:cubicBezTo>
                  <a:cubicBezTo>
                    <a:pt x="615831" y="179"/>
                    <a:pt x="615474" y="-178"/>
                    <a:pt x="615188" y="108"/>
                  </a:cubicBezTo>
                  <a:lnTo>
                    <a:pt x="615188" y="10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5" name="任意多边形: 形状 794"/>
            <p:cNvSpPr/>
            <p:nvPr/>
          </p:nvSpPr>
          <p:spPr>
            <a:xfrm rot="5400000">
              <a:off x="11655030" y="1518152"/>
              <a:ext cx="450115" cy="623824"/>
            </a:xfrm>
            <a:custGeom>
              <a:avLst/>
              <a:gdLst>
                <a:gd name="connsiteX0" fmla="*/ 0 w 450115"/>
                <a:gd name="connsiteY0" fmla="*/ 0 h 623824"/>
                <a:gd name="connsiteX1" fmla="*/ 17362 w 450115"/>
                <a:gd name="connsiteY1" fmla="*/ 0 h 623824"/>
                <a:gd name="connsiteX2" fmla="*/ 198275 w 450115"/>
                <a:gd name="connsiteY2" fmla="*/ 257335 h 623824"/>
                <a:gd name="connsiteX3" fmla="*/ 325169 w 450115"/>
                <a:gd name="connsiteY3" fmla="*/ 437839 h 623824"/>
                <a:gd name="connsiteX4" fmla="*/ 387328 w 450115"/>
                <a:gd name="connsiteY4" fmla="*/ 527820 h 623824"/>
                <a:gd name="connsiteX5" fmla="*/ 449757 w 450115"/>
                <a:gd name="connsiteY5" fmla="*/ 619700 h 623824"/>
                <a:gd name="connsiteX6" fmla="*/ 445550 w 450115"/>
                <a:gd name="connsiteY6" fmla="*/ 623093 h 623824"/>
                <a:gd name="connsiteX7" fmla="*/ 372806 w 450115"/>
                <a:gd name="connsiteY7" fmla="*/ 524970 h 623824"/>
                <a:gd name="connsiteX8" fmla="*/ 300469 w 450115"/>
                <a:gd name="connsiteY8" fmla="*/ 425490 h 623824"/>
                <a:gd name="connsiteX9" fmla="*/ 46678 w 450115"/>
                <a:gd name="connsiteY9" fmla="*/ 66518 h 6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115" h="623824">
                  <a:moveTo>
                    <a:pt x="0" y="0"/>
                  </a:moveTo>
                  <a:lnTo>
                    <a:pt x="17362" y="0"/>
                  </a:lnTo>
                  <a:lnTo>
                    <a:pt x="198275" y="257335"/>
                  </a:lnTo>
                  <a:cubicBezTo>
                    <a:pt x="240617" y="317458"/>
                    <a:pt x="283369" y="377310"/>
                    <a:pt x="325169" y="437839"/>
                  </a:cubicBezTo>
                  <a:cubicBezTo>
                    <a:pt x="345935" y="467834"/>
                    <a:pt x="366562" y="497827"/>
                    <a:pt x="387328" y="527820"/>
                  </a:cubicBezTo>
                  <a:cubicBezTo>
                    <a:pt x="408364" y="558221"/>
                    <a:pt x="430487" y="588078"/>
                    <a:pt x="449757" y="619700"/>
                  </a:cubicBezTo>
                  <a:cubicBezTo>
                    <a:pt x="451251" y="622144"/>
                    <a:pt x="447723" y="625264"/>
                    <a:pt x="445550" y="623093"/>
                  </a:cubicBezTo>
                  <a:cubicBezTo>
                    <a:pt x="419764" y="591608"/>
                    <a:pt x="396692" y="557813"/>
                    <a:pt x="372806" y="524970"/>
                  </a:cubicBezTo>
                  <a:cubicBezTo>
                    <a:pt x="348649" y="491855"/>
                    <a:pt x="324220" y="458876"/>
                    <a:pt x="300469" y="425490"/>
                  </a:cubicBezTo>
                  <a:cubicBezTo>
                    <a:pt x="215511" y="306194"/>
                    <a:pt x="130959" y="186356"/>
                    <a:pt x="46678" y="6651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6" name="任意多边形: 形状 795"/>
            <p:cNvSpPr/>
            <p:nvPr/>
          </p:nvSpPr>
          <p:spPr>
            <a:xfrm rot="5400000">
              <a:off x="11406154" y="1878645"/>
              <a:ext cx="187069" cy="156758"/>
            </a:xfrm>
            <a:custGeom>
              <a:avLst/>
              <a:gdLst>
                <a:gd name="connsiteX0" fmla="*/ 98069 w 98570"/>
                <a:gd name="connsiteY0" fmla="*/ 179 h 82599"/>
                <a:gd name="connsiteX1" fmla="*/ 88058 w 98570"/>
                <a:gd name="connsiteY1" fmla="*/ 13051 h 82599"/>
                <a:gd name="connsiteX2" fmla="*/ 75829 w 98570"/>
                <a:gd name="connsiteY2" fmla="*/ 22634 h 82599"/>
                <a:gd name="connsiteX3" fmla="*/ 46652 w 98570"/>
                <a:gd name="connsiteY3" fmla="*/ 39725 h 82599"/>
                <a:gd name="connsiteX4" fmla="*/ 25199 w 98570"/>
                <a:gd name="connsiteY4" fmla="*/ 59248 h 82599"/>
                <a:gd name="connsiteX5" fmla="*/ 1314 w 98570"/>
                <a:gd name="connsiteY5" fmla="*/ 77412 h 82599"/>
                <a:gd name="connsiteX6" fmla="*/ 3602 w 98570"/>
                <a:gd name="connsiteY6" fmla="*/ 82489 h 82599"/>
                <a:gd name="connsiteX7" fmla="*/ 10753 w 98570"/>
                <a:gd name="connsiteY7" fmla="*/ 79986 h 82599"/>
                <a:gd name="connsiteX8" fmla="*/ 17475 w 98570"/>
                <a:gd name="connsiteY8" fmla="*/ 75552 h 82599"/>
                <a:gd name="connsiteX9" fmla="*/ 29489 w 98570"/>
                <a:gd name="connsiteY9" fmla="*/ 65255 h 82599"/>
                <a:gd name="connsiteX10" fmla="*/ 53803 w 98570"/>
                <a:gd name="connsiteY10" fmla="*/ 43372 h 82599"/>
                <a:gd name="connsiteX11" fmla="*/ 85126 w 98570"/>
                <a:gd name="connsiteY11" fmla="*/ 24493 h 82599"/>
                <a:gd name="connsiteX12" fmla="*/ 95281 w 98570"/>
                <a:gd name="connsiteY12" fmla="*/ 13480 h 82599"/>
                <a:gd name="connsiteX13" fmla="*/ 98570 w 98570"/>
                <a:gd name="connsiteY13" fmla="*/ 250 h 82599"/>
                <a:gd name="connsiteX14" fmla="*/ 98069 w 98570"/>
                <a:gd name="connsiteY14" fmla="*/ 179 h 82599"/>
                <a:gd name="connsiteX15" fmla="*/ 98069 w 98570"/>
                <a:gd name="connsiteY15" fmla="*/ 179 h 8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570" h="82599">
                  <a:moveTo>
                    <a:pt x="98069" y="179"/>
                  </a:moveTo>
                  <a:cubicBezTo>
                    <a:pt x="96067" y="5256"/>
                    <a:pt x="91848" y="9261"/>
                    <a:pt x="88058" y="13051"/>
                  </a:cubicBezTo>
                  <a:cubicBezTo>
                    <a:pt x="84339" y="16770"/>
                    <a:pt x="80335" y="19845"/>
                    <a:pt x="75829" y="22634"/>
                  </a:cubicBezTo>
                  <a:cubicBezTo>
                    <a:pt x="66247" y="28569"/>
                    <a:pt x="55734" y="32931"/>
                    <a:pt x="46652" y="39725"/>
                  </a:cubicBezTo>
                  <a:cubicBezTo>
                    <a:pt x="38929" y="45589"/>
                    <a:pt x="32207" y="52526"/>
                    <a:pt x="25199" y="59248"/>
                  </a:cubicBezTo>
                  <a:cubicBezTo>
                    <a:pt x="17905" y="66184"/>
                    <a:pt x="9967" y="72334"/>
                    <a:pt x="1314" y="77412"/>
                  </a:cubicBezTo>
                  <a:cubicBezTo>
                    <a:pt x="-1475" y="78985"/>
                    <a:pt x="599" y="83347"/>
                    <a:pt x="3602" y="82489"/>
                  </a:cubicBezTo>
                  <a:cubicBezTo>
                    <a:pt x="6248" y="81702"/>
                    <a:pt x="8322" y="81416"/>
                    <a:pt x="10753" y="79986"/>
                  </a:cubicBezTo>
                  <a:cubicBezTo>
                    <a:pt x="13113" y="78627"/>
                    <a:pt x="15330" y="77197"/>
                    <a:pt x="17475" y="75552"/>
                  </a:cubicBezTo>
                  <a:cubicBezTo>
                    <a:pt x="21695" y="72406"/>
                    <a:pt x="25628" y="68902"/>
                    <a:pt x="29489" y="65255"/>
                  </a:cubicBezTo>
                  <a:cubicBezTo>
                    <a:pt x="37356" y="57746"/>
                    <a:pt x="44722" y="49522"/>
                    <a:pt x="53803" y="43372"/>
                  </a:cubicBezTo>
                  <a:cubicBezTo>
                    <a:pt x="63887" y="36507"/>
                    <a:pt x="75543" y="32145"/>
                    <a:pt x="85126" y="24493"/>
                  </a:cubicBezTo>
                  <a:cubicBezTo>
                    <a:pt x="89059" y="21346"/>
                    <a:pt x="92706" y="17842"/>
                    <a:pt x="95281" y="13480"/>
                  </a:cubicBezTo>
                  <a:cubicBezTo>
                    <a:pt x="97640" y="9475"/>
                    <a:pt x="98141" y="4827"/>
                    <a:pt x="98570" y="250"/>
                  </a:cubicBezTo>
                  <a:cubicBezTo>
                    <a:pt x="98570" y="-107"/>
                    <a:pt x="98213" y="-36"/>
                    <a:pt x="98069" y="179"/>
                  </a:cubicBezTo>
                  <a:lnTo>
                    <a:pt x="98069" y="17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7" name="任意多边形: 形状 796"/>
            <p:cNvSpPr/>
            <p:nvPr/>
          </p:nvSpPr>
          <p:spPr>
            <a:xfrm rot="5400000">
              <a:off x="11367850" y="1794922"/>
              <a:ext cx="19578" cy="23121"/>
            </a:xfrm>
            <a:custGeom>
              <a:avLst/>
              <a:gdLst>
                <a:gd name="connsiteX0" fmla="*/ 5974 w 10316"/>
                <a:gd name="connsiteY0" fmla="*/ 1493 h 12183"/>
                <a:gd name="connsiteX1" fmla="*/ 5974 w 10316"/>
                <a:gd name="connsiteY1" fmla="*/ 1708 h 12183"/>
                <a:gd name="connsiteX2" fmla="*/ 5974 w 10316"/>
                <a:gd name="connsiteY2" fmla="*/ 1493 h 12183"/>
                <a:gd name="connsiteX3" fmla="*/ 5902 w 10316"/>
                <a:gd name="connsiteY3" fmla="*/ 1779 h 12183"/>
                <a:gd name="connsiteX4" fmla="*/ 5974 w 10316"/>
                <a:gd name="connsiteY4" fmla="*/ 1708 h 12183"/>
                <a:gd name="connsiteX5" fmla="*/ 5831 w 10316"/>
                <a:gd name="connsiteY5" fmla="*/ 1994 h 12183"/>
                <a:gd name="connsiteX6" fmla="*/ 7619 w 10316"/>
                <a:gd name="connsiteY6" fmla="*/ 921 h 12183"/>
                <a:gd name="connsiteX7" fmla="*/ 4972 w 10316"/>
                <a:gd name="connsiteY7" fmla="*/ 2637 h 12183"/>
                <a:gd name="connsiteX8" fmla="*/ 4543 w 10316"/>
                <a:gd name="connsiteY8" fmla="*/ 3353 h 12183"/>
                <a:gd name="connsiteX9" fmla="*/ 5044 w 10316"/>
                <a:gd name="connsiteY9" fmla="*/ 2709 h 12183"/>
                <a:gd name="connsiteX10" fmla="*/ 4972 w 10316"/>
                <a:gd name="connsiteY10" fmla="*/ 2780 h 12183"/>
                <a:gd name="connsiteX11" fmla="*/ 6331 w 10316"/>
                <a:gd name="connsiteY11" fmla="*/ 1922 h 12183"/>
                <a:gd name="connsiteX12" fmla="*/ 4043 w 10316"/>
                <a:gd name="connsiteY12" fmla="*/ 3710 h 12183"/>
                <a:gd name="connsiteX13" fmla="*/ 3757 w 10316"/>
                <a:gd name="connsiteY13" fmla="*/ 4139 h 12183"/>
                <a:gd name="connsiteX14" fmla="*/ 4257 w 10316"/>
                <a:gd name="connsiteY14" fmla="*/ 3424 h 12183"/>
                <a:gd name="connsiteX15" fmla="*/ 2470 w 10316"/>
                <a:gd name="connsiteY15" fmla="*/ 5355 h 12183"/>
                <a:gd name="connsiteX16" fmla="*/ 3185 w 10316"/>
                <a:gd name="connsiteY16" fmla="*/ 4783 h 12183"/>
                <a:gd name="connsiteX17" fmla="*/ 2470 w 10316"/>
                <a:gd name="connsiteY17" fmla="*/ 5283 h 12183"/>
                <a:gd name="connsiteX18" fmla="*/ 1468 w 10316"/>
                <a:gd name="connsiteY18" fmla="*/ 5998 h 12183"/>
                <a:gd name="connsiteX19" fmla="*/ 682 w 10316"/>
                <a:gd name="connsiteY19" fmla="*/ 7214 h 12183"/>
                <a:gd name="connsiteX20" fmla="*/ 396 w 10316"/>
                <a:gd name="connsiteY20" fmla="*/ 8644 h 12183"/>
                <a:gd name="connsiteX21" fmla="*/ 467 w 10316"/>
                <a:gd name="connsiteY21" fmla="*/ 7715 h 12183"/>
                <a:gd name="connsiteX22" fmla="*/ 467 w 10316"/>
                <a:gd name="connsiteY22" fmla="*/ 7786 h 12183"/>
                <a:gd name="connsiteX23" fmla="*/ 753 w 10316"/>
                <a:gd name="connsiteY23" fmla="*/ 7000 h 12183"/>
                <a:gd name="connsiteX24" fmla="*/ 610 w 10316"/>
                <a:gd name="connsiteY24" fmla="*/ 7214 h 12183"/>
                <a:gd name="connsiteX25" fmla="*/ 1111 w 10316"/>
                <a:gd name="connsiteY25" fmla="*/ 6571 h 12183"/>
                <a:gd name="connsiteX26" fmla="*/ 825 w 10316"/>
                <a:gd name="connsiteY26" fmla="*/ 6928 h 12183"/>
                <a:gd name="connsiteX27" fmla="*/ 110 w 10316"/>
                <a:gd name="connsiteY27" fmla="*/ 9789 h 12183"/>
                <a:gd name="connsiteX28" fmla="*/ 2184 w 10316"/>
                <a:gd name="connsiteY28" fmla="*/ 11791 h 12183"/>
                <a:gd name="connsiteX29" fmla="*/ 2827 w 10316"/>
                <a:gd name="connsiteY29" fmla="*/ 11934 h 12183"/>
                <a:gd name="connsiteX30" fmla="*/ 2040 w 10316"/>
                <a:gd name="connsiteY30" fmla="*/ 11648 h 12183"/>
                <a:gd name="connsiteX31" fmla="*/ 8262 w 10316"/>
                <a:gd name="connsiteY31" fmla="*/ 9789 h 12183"/>
                <a:gd name="connsiteX32" fmla="*/ 9549 w 10316"/>
                <a:gd name="connsiteY32" fmla="*/ 8001 h 12183"/>
                <a:gd name="connsiteX33" fmla="*/ 10121 w 10316"/>
                <a:gd name="connsiteY33" fmla="*/ 6571 h 12183"/>
                <a:gd name="connsiteX34" fmla="*/ 9764 w 10316"/>
                <a:gd name="connsiteY34" fmla="*/ 3424 h 12183"/>
                <a:gd name="connsiteX35" fmla="*/ 10264 w 10316"/>
                <a:gd name="connsiteY35" fmla="*/ 4997 h 12183"/>
                <a:gd name="connsiteX36" fmla="*/ 10264 w 10316"/>
                <a:gd name="connsiteY36" fmla="*/ 4068 h 12183"/>
                <a:gd name="connsiteX37" fmla="*/ 7976 w 10316"/>
                <a:gd name="connsiteY37" fmla="*/ 1064 h 12183"/>
                <a:gd name="connsiteX38" fmla="*/ 9478 w 10316"/>
                <a:gd name="connsiteY38" fmla="*/ 2494 h 12183"/>
                <a:gd name="connsiteX39" fmla="*/ 9120 w 10316"/>
                <a:gd name="connsiteY39" fmla="*/ 1779 h 12183"/>
                <a:gd name="connsiteX40" fmla="*/ 9120 w 10316"/>
                <a:gd name="connsiteY40" fmla="*/ 1779 h 12183"/>
                <a:gd name="connsiteX41" fmla="*/ 8691 w 10316"/>
                <a:gd name="connsiteY41" fmla="*/ 778 h 12183"/>
                <a:gd name="connsiteX42" fmla="*/ 6903 w 10316"/>
                <a:gd name="connsiteY42" fmla="*/ 63 h 12183"/>
                <a:gd name="connsiteX43" fmla="*/ 5974 w 10316"/>
                <a:gd name="connsiteY43" fmla="*/ 1493 h 12183"/>
                <a:gd name="connsiteX44" fmla="*/ 5974 w 10316"/>
                <a:gd name="connsiteY44" fmla="*/ 1493 h 1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316" h="12183">
                  <a:moveTo>
                    <a:pt x="5974" y="1493"/>
                  </a:moveTo>
                  <a:cubicBezTo>
                    <a:pt x="5974" y="1565"/>
                    <a:pt x="5974" y="1636"/>
                    <a:pt x="5974" y="1708"/>
                  </a:cubicBezTo>
                  <a:cubicBezTo>
                    <a:pt x="5974" y="1636"/>
                    <a:pt x="5974" y="1565"/>
                    <a:pt x="5974" y="1493"/>
                  </a:cubicBezTo>
                  <a:cubicBezTo>
                    <a:pt x="5974" y="1493"/>
                    <a:pt x="5902" y="1708"/>
                    <a:pt x="5902" y="1779"/>
                  </a:cubicBezTo>
                  <a:cubicBezTo>
                    <a:pt x="5902" y="1922"/>
                    <a:pt x="6117" y="1350"/>
                    <a:pt x="5974" y="1708"/>
                  </a:cubicBezTo>
                  <a:cubicBezTo>
                    <a:pt x="5902" y="1779"/>
                    <a:pt x="5902" y="1922"/>
                    <a:pt x="5831" y="1994"/>
                  </a:cubicBezTo>
                  <a:cubicBezTo>
                    <a:pt x="6403" y="1636"/>
                    <a:pt x="7046" y="1279"/>
                    <a:pt x="7619" y="921"/>
                  </a:cubicBezTo>
                  <a:cubicBezTo>
                    <a:pt x="6403" y="921"/>
                    <a:pt x="5545" y="1636"/>
                    <a:pt x="4972" y="2637"/>
                  </a:cubicBezTo>
                  <a:cubicBezTo>
                    <a:pt x="4829" y="2852"/>
                    <a:pt x="4687" y="3138"/>
                    <a:pt x="4543" y="3353"/>
                  </a:cubicBezTo>
                  <a:cubicBezTo>
                    <a:pt x="4687" y="3138"/>
                    <a:pt x="4829" y="2923"/>
                    <a:pt x="5044" y="2709"/>
                  </a:cubicBezTo>
                  <a:cubicBezTo>
                    <a:pt x="5044" y="2709"/>
                    <a:pt x="4972" y="2780"/>
                    <a:pt x="4972" y="2780"/>
                  </a:cubicBezTo>
                  <a:cubicBezTo>
                    <a:pt x="5401" y="2494"/>
                    <a:pt x="5902" y="2208"/>
                    <a:pt x="6331" y="1922"/>
                  </a:cubicBezTo>
                  <a:cubicBezTo>
                    <a:pt x="5330" y="2137"/>
                    <a:pt x="4615" y="2852"/>
                    <a:pt x="4043" y="3710"/>
                  </a:cubicBezTo>
                  <a:cubicBezTo>
                    <a:pt x="3971" y="3853"/>
                    <a:pt x="3828" y="3996"/>
                    <a:pt x="3757" y="4139"/>
                  </a:cubicBezTo>
                  <a:cubicBezTo>
                    <a:pt x="3900" y="3925"/>
                    <a:pt x="4114" y="3639"/>
                    <a:pt x="4257" y="3424"/>
                  </a:cubicBezTo>
                  <a:cubicBezTo>
                    <a:pt x="3757" y="4139"/>
                    <a:pt x="3185" y="4783"/>
                    <a:pt x="2470" y="5355"/>
                  </a:cubicBezTo>
                  <a:cubicBezTo>
                    <a:pt x="2684" y="5140"/>
                    <a:pt x="2970" y="4997"/>
                    <a:pt x="3185" y="4783"/>
                  </a:cubicBezTo>
                  <a:cubicBezTo>
                    <a:pt x="2970" y="4997"/>
                    <a:pt x="2684" y="5140"/>
                    <a:pt x="2470" y="5283"/>
                  </a:cubicBezTo>
                  <a:cubicBezTo>
                    <a:pt x="2112" y="5498"/>
                    <a:pt x="1754" y="5712"/>
                    <a:pt x="1468" y="5998"/>
                  </a:cubicBezTo>
                  <a:cubicBezTo>
                    <a:pt x="1111" y="6356"/>
                    <a:pt x="896" y="6785"/>
                    <a:pt x="682" y="7214"/>
                  </a:cubicBezTo>
                  <a:cubicBezTo>
                    <a:pt x="467" y="7715"/>
                    <a:pt x="467" y="8144"/>
                    <a:pt x="396" y="8644"/>
                  </a:cubicBezTo>
                  <a:cubicBezTo>
                    <a:pt x="396" y="8358"/>
                    <a:pt x="467" y="8001"/>
                    <a:pt x="467" y="7715"/>
                  </a:cubicBezTo>
                  <a:cubicBezTo>
                    <a:pt x="467" y="7715"/>
                    <a:pt x="467" y="7786"/>
                    <a:pt x="467" y="7786"/>
                  </a:cubicBezTo>
                  <a:cubicBezTo>
                    <a:pt x="539" y="7500"/>
                    <a:pt x="682" y="7214"/>
                    <a:pt x="753" y="7000"/>
                  </a:cubicBezTo>
                  <a:cubicBezTo>
                    <a:pt x="682" y="7071"/>
                    <a:pt x="682" y="7143"/>
                    <a:pt x="610" y="7214"/>
                  </a:cubicBezTo>
                  <a:cubicBezTo>
                    <a:pt x="753" y="7000"/>
                    <a:pt x="968" y="6785"/>
                    <a:pt x="1111" y="6571"/>
                  </a:cubicBezTo>
                  <a:cubicBezTo>
                    <a:pt x="1039" y="6714"/>
                    <a:pt x="896" y="6785"/>
                    <a:pt x="825" y="6928"/>
                  </a:cubicBezTo>
                  <a:cubicBezTo>
                    <a:pt x="110" y="7715"/>
                    <a:pt x="-176" y="8787"/>
                    <a:pt x="110" y="9789"/>
                  </a:cubicBezTo>
                  <a:cubicBezTo>
                    <a:pt x="396" y="10790"/>
                    <a:pt x="1182" y="11505"/>
                    <a:pt x="2184" y="11791"/>
                  </a:cubicBezTo>
                  <a:cubicBezTo>
                    <a:pt x="2398" y="11862"/>
                    <a:pt x="2613" y="11862"/>
                    <a:pt x="2827" y="11934"/>
                  </a:cubicBezTo>
                  <a:cubicBezTo>
                    <a:pt x="2541" y="11862"/>
                    <a:pt x="2255" y="11719"/>
                    <a:pt x="2040" y="11648"/>
                  </a:cubicBezTo>
                  <a:cubicBezTo>
                    <a:pt x="4186" y="13078"/>
                    <a:pt x="6760" y="11362"/>
                    <a:pt x="8262" y="9789"/>
                  </a:cubicBezTo>
                  <a:cubicBezTo>
                    <a:pt x="8763" y="9288"/>
                    <a:pt x="9263" y="8644"/>
                    <a:pt x="9549" y="8001"/>
                  </a:cubicBezTo>
                  <a:cubicBezTo>
                    <a:pt x="9764" y="7572"/>
                    <a:pt x="9978" y="7071"/>
                    <a:pt x="10121" y="6571"/>
                  </a:cubicBezTo>
                  <a:cubicBezTo>
                    <a:pt x="10479" y="5498"/>
                    <a:pt x="10336" y="4354"/>
                    <a:pt x="9764" y="3424"/>
                  </a:cubicBezTo>
                  <a:cubicBezTo>
                    <a:pt x="9907" y="3925"/>
                    <a:pt x="10050" y="4497"/>
                    <a:pt x="10264" y="4997"/>
                  </a:cubicBezTo>
                  <a:cubicBezTo>
                    <a:pt x="10264" y="4711"/>
                    <a:pt x="10336" y="4425"/>
                    <a:pt x="10264" y="4068"/>
                  </a:cubicBezTo>
                  <a:cubicBezTo>
                    <a:pt x="10193" y="2637"/>
                    <a:pt x="9406" y="1493"/>
                    <a:pt x="7976" y="1064"/>
                  </a:cubicBezTo>
                  <a:cubicBezTo>
                    <a:pt x="8477" y="1565"/>
                    <a:pt x="8977" y="1994"/>
                    <a:pt x="9478" y="2494"/>
                  </a:cubicBezTo>
                  <a:cubicBezTo>
                    <a:pt x="9406" y="2280"/>
                    <a:pt x="9263" y="1994"/>
                    <a:pt x="9120" y="1779"/>
                  </a:cubicBezTo>
                  <a:cubicBezTo>
                    <a:pt x="8906" y="1350"/>
                    <a:pt x="9263" y="2137"/>
                    <a:pt x="9120" y="1779"/>
                  </a:cubicBezTo>
                  <a:cubicBezTo>
                    <a:pt x="8977" y="1422"/>
                    <a:pt x="8834" y="1064"/>
                    <a:pt x="8691" y="778"/>
                  </a:cubicBezTo>
                  <a:cubicBezTo>
                    <a:pt x="8405" y="206"/>
                    <a:pt x="7475" y="-152"/>
                    <a:pt x="6903" y="63"/>
                  </a:cubicBezTo>
                  <a:cubicBezTo>
                    <a:pt x="6403" y="206"/>
                    <a:pt x="6045" y="778"/>
                    <a:pt x="5974" y="1493"/>
                  </a:cubicBezTo>
                  <a:lnTo>
                    <a:pt x="5974" y="149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8" name="任意多边形: 形状 797"/>
            <p:cNvSpPr/>
            <p:nvPr/>
          </p:nvSpPr>
          <p:spPr>
            <a:xfrm rot="5400000">
              <a:off x="10758701" y="1158598"/>
              <a:ext cx="632917" cy="465897"/>
            </a:xfrm>
            <a:custGeom>
              <a:avLst/>
              <a:gdLst>
                <a:gd name="connsiteX0" fmla="*/ 331566 w 333496"/>
                <a:gd name="connsiteY0" fmla="*/ 98 h 245490"/>
                <a:gd name="connsiteX1" fmla="*/ 315977 w 333496"/>
                <a:gd name="connsiteY1" fmla="*/ 9466 h 245490"/>
                <a:gd name="connsiteX2" fmla="*/ 298528 w 333496"/>
                <a:gd name="connsiteY2" fmla="*/ 21838 h 245490"/>
                <a:gd name="connsiteX3" fmla="*/ 266776 w 333496"/>
                <a:gd name="connsiteY3" fmla="*/ 44936 h 245490"/>
                <a:gd name="connsiteX4" fmla="*/ 202630 w 333496"/>
                <a:gd name="connsiteY4" fmla="*/ 91776 h 245490"/>
                <a:gd name="connsiteX5" fmla="*/ 73623 w 333496"/>
                <a:gd name="connsiteY5" fmla="*/ 186029 h 245490"/>
                <a:gd name="connsiteX6" fmla="*/ 1538 w 333496"/>
                <a:gd name="connsiteY6" fmla="*/ 238662 h 245490"/>
                <a:gd name="connsiteX7" fmla="*/ 5329 w 333496"/>
                <a:gd name="connsiteY7" fmla="*/ 244812 h 245490"/>
                <a:gd name="connsiteX8" fmla="*/ 263201 w 333496"/>
                <a:gd name="connsiteY8" fmla="*/ 56163 h 245490"/>
                <a:gd name="connsiteX9" fmla="*/ 298456 w 333496"/>
                <a:gd name="connsiteY9" fmla="*/ 30348 h 245490"/>
                <a:gd name="connsiteX10" fmla="*/ 316334 w 333496"/>
                <a:gd name="connsiteY10" fmla="*/ 16903 h 245490"/>
                <a:gd name="connsiteX11" fmla="*/ 333068 w 333496"/>
                <a:gd name="connsiteY11" fmla="*/ 2601 h 245490"/>
                <a:gd name="connsiteX12" fmla="*/ 331566 w 333496"/>
                <a:gd name="connsiteY12" fmla="*/ 98 h 245490"/>
                <a:gd name="connsiteX13" fmla="*/ 331566 w 333496"/>
                <a:gd name="connsiteY13" fmla="*/ 98 h 24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3496" h="245490">
                  <a:moveTo>
                    <a:pt x="331566" y="98"/>
                  </a:moveTo>
                  <a:cubicBezTo>
                    <a:pt x="325774" y="2172"/>
                    <a:pt x="320983" y="5891"/>
                    <a:pt x="315977" y="9466"/>
                  </a:cubicBezTo>
                  <a:cubicBezTo>
                    <a:pt x="310184" y="13614"/>
                    <a:pt x="304320" y="17762"/>
                    <a:pt x="298528" y="21838"/>
                  </a:cubicBezTo>
                  <a:cubicBezTo>
                    <a:pt x="287873" y="29418"/>
                    <a:pt x="277360" y="37213"/>
                    <a:pt x="266776" y="44936"/>
                  </a:cubicBezTo>
                  <a:cubicBezTo>
                    <a:pt x="245394" y="60526"/>
                    <a:pt x="224012" y="76187"/>
                    <a:pt x="202630" y="91776"/>
                  </a:cubicBezTo>
                  <a:cubicBezTo>
                    <a:pt x="159652" y="123170"/>
                    <a:pt x="116673" y="154636"/>
                    <a:pt x="73623" y="186029"/>
                  </a:cubicBezTo>
                  <a:cubicBezTo>
                    <a:pt x="49595" y="203550"/>
                    <a:pt x="25567" y="221142"/>
                    <a:pt x="1538" y="238662"/>
                  </a:cubicBezTo>
                  <a:cubicBezTo>
                    <a:pt x="-2180" y="241380"/>
                    <a:pt x="1538" y="247530"/>
                    <a:pt x="5329" y="244812"/>
                  </a:cubicBezTo>
                  <a:cubicBezTo>
                    <a:pt x="91286" y="181953"/>
                    <a:pt x="177244" y="119094"/>
                    <a:pt x="263201" y="56163"/>
                  </a:cubicBezTo>
                  <a:cubicBezTo>
                    <a:pt x="274929" y="47582"/>
                    <a:pt x="286800" y="39072"/>
                    <a:pt x="298456" y="30348"/>
                  </a:cubicBezTo>
                  <a:cubicBezTo>
                    <a:pt x="304392" y="25914"/>
                    <a:pt x="310327" y="21409"/>
                    <a:pt x="316334" y="16903"/>
                  </a:cubicBezTo>
                  <a:cubicBezTo>
                    <a:pt x="322198" y="12541"/>
                    <a:pt x="328634" y="8465"/>
                    <a:pt x="333068" y="2601"/>
                  </a:cubicBezTo>
                  <a:cubicBezTo>
                    <a:pt x="334069" y="1600"/>
                    <a:pt x="333211" y="-474"/>
                    <a:pt x="331566" y="98"/>
                  </a:cubicBezTo>
                  <a:lnTo>
                    <a:pt x="331566" y="9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9" name="任意多边形: 形状 798"/>
            <p:cNvSpPr/>
            <p:nvPr/>
          </p:nvSpPr>
          <p:spPr>
            <a:xfrm rot="5400000">
              <a:off x="10928743" y="719252"/>
              <a:ext cx="281666" cy="369833"/>
            </a:xfrm>
            <a:custGeom>
              <a:avLst/>
              <a:gdLst>
                <a:gd name="connsiteX0" fmla="*/ 148358 w 148415"/>
                <a:gd name="connsiteY0" fmla="*/ 191389 h 194872"/>
                <a:gd name="connsiteX1" fmla="*/ 142995 w 148415"/>
                <a:gd name="connsiteY1" fmla="*/ 182522 h 194872"/>
                <a:gd name="connsiteX2" fmla="*/ 135629 w 148415"/>
                <a:gd name="connsiteY2" fmla="*/ 172510 h 194872"/>
                <a:gd name="connsiteX3" fmla="*/ 121327 w 148415"/>
                <a:gd name="connsiteY3" fmla="*/ 153345 h 194872"/>
                <a:gd name="connsiteX4" fmla="*/ 92579 w 148415"/>
                <a:gd name="connsiteY4" fmla="*/ 115086 h 194872"/>
                <a:gd name="connsiteX5" fmla="*/ 35226 w 148415"/>
                <a:gd name="connsiteY5" fmla="*/ 39498 h 194872"/>
                <a:gd name="connsiteX6" fmla="*/ 19065 w 148415"/>
                <a:gd name="connsiteY6" fmla="*/ 18401 h 194872"/>
                <a:gd name="connsiteX7" fmla="*/ 2045 w 148415"/>
                <a:gd name="connsiteY7" fmla="*/ 166 h 194872"/>
                <a:gd name="connsiteX8" fmla="*/ 42 w 148415"/>
                <a:gd name="connsiteY8" fmla="*/ 1739 h 194872"/>
                <a:gd name="connsiteX9" fmla="*/ 11770 w 148415"/>
                <a:gd name="connsiteY9" fmla="*/ 20833 h 194872"/>
                <a:gd name="connsiteX10" fmla="*/ 26287 w 148415"/>
                <a:gd name="connsiteY10" fmla="*/ 39855 h 194872"/>
                <a:gd name="connsiteX11" fmla="*/ 55321 w 148415"/>
                <a:gd name="connsiteY11" fmla="*/ 77900 h 194872"/>
                <a:gd name="connsiteX12" fmla="*/ 112531 w 148415"/>
                <a:gd name="connsiteY12" fmla="*/ 153631 h 194872"/>
                <a:gd name="connsiteX13" fmla="*/ 128478 w 148415"/>
                <a:gd name="connsiteY13" fmla="*/ 174941 h 194872"/>
                <a:gd name="connsiteX14" fmla="*/ 136487 w 148415"/>
                <a:gd name="connsiteY14" fmla="*/ 185597 h 194872"/>
                <a:gd name="connsiteX15" fmla="*/ 144568 w 148415"/>
                <a:gd name="connsiteY15" fmla="*/ 194607 h 194872"/>
                <a:gd name="connsiteX16" fmla="*/ 148358 w 148415"/>
                <a:gd name="connsiteY16" fmla="*/ 191389 h 194872"/>
                <a:gd name="connsiteX17" fmla="*/ 148358 w 148415"/>
                <a:gd name="connsiteY17" fmla="*/ 191389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415" h="194872">
                  <a:moveTo>
                    <a:pt x="148358" y="191389"/>
                  </a:moveTo>
                  <a:cubicBezTo>
                    <a:pt x="147715" y="187956"/>
                    <a:pt x="144997" y="185310"/>
                    <a:pt x="142995" y="182522"/>
                  </a:cubicBezTo>
                  <a:cubicBezTo>
                    <a:pt x="140563" y="179160"/>
                    <a:pt x="138132" y="175871"/>
                    <a:pt x="135629" y="172510"/>
                  </a:cubicBezTo>
                  <a:cubicBezTo>
                    <a:pt x="130838" y="166145"/>
                    <a:pt x="126047" y="159709"/>
                    <a:pt x="121327" y="153345"/>
                  </a:cubicBezTo>
                  <a:cubicBezTo>
                    <a:pt x="111744" y="140544"/>
                    <a:pt x="102162" y="127815"/>
                    <a:pt x="92579" y="115086"/>
                  </a:cubicBezTo>
                  <a:cubicBezTo>
                    <a:pt x="73557" y="89842"/>
                    <a:pt x="54463" y="64670"/>
                    <a:pt x="35226" y="39498"/>
                  </a:cubicBezTo>
                  <a:cubicBezTo>
                    <a:pt x="29863" y="32418"/>
                    <a:pt x="24499" y="25410"/>
                    <a:pt x="19065" y="18401"/>
                  </a:cubicBezTo>
                  <a:cubicBezTo>
                    <a:pt x="14130" y="12037"/>
                    <a:pt x="9196" y="4171"/>
                    <a:pt x="2045" y="166"/>
                  </a:cubicBezTo>
                  <a:cubicBezTo>
                    <a:pt x="972" y="-406"/>
                    <a:pt x="-244" y="595"/>
                    <a:pt x="42" y="1739"/>
                  </a:cubicBezTo>
                  <a:cubicBezTo>
                    <a:pt x="1902" y="8962"/>
                    <a:pt x="7337" y="15040"/>
                    <a:pt x="11770" y="20833"/>
                  </a:cubicBezTo>
                  <a:cubicBezTo>
                    <a:pt x="16562" y="27197"/>
                    <a:pt x="21424" y="33491"/>
                    <a:pt x="26287" y="39855"/>
                  </a:cubicBezTo>
                  <a:cubicBezTo>
                    <a:pt x="36013" y="52513"/>
                    <a:pt x="45667" y="65242"/>
                    <a:pt x="55321" y="77900"/>
                  </a:cubicBezTo>
                  <a:cubicBezTo>
                    <a:pt x="74486" y="103072"/>
                    <a:pt x="93509" y="128315"/>
                    <a:pt x="112531" y="153631"/>
                  </a:cubicBezTo>
                  <a:cubicBezTo>
                    <a:pt x="117823" y="160710"/>
                    <a:pt x="123186" y="167790"/>
                    <a:pt x="128478" y="174941"/>
                  </a:cubicBezTo>
                  <a:cubicBezTo>
                    <a:pt x="131124" y="178517"/>
                    <a:pt x="133841" y="182021"/>
                    <a:pt x="136487" y="185597"/>
                  </a:cubicBezTo>
                  <a:cubicBezTo>
                    <a:pt x="138919" y="188743"/>
                    <a:pt x="140993" y="192748"/>
                    <a:pt x="144568" y="194607"/>
                  </a:cubicBezTo>
                  <a:cubicBezTo>
                    <a:pt x="146714" y="195608"/>
                    <a:pt x="148787" y="193606"/>
                    <a:pt x="148358" y="191389"/>
                  </a:cubicBezTo>
                  <a:lnTo>
                    <a:pt x="148358" y="19138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0" name="任意多边形: 形状 799"/>
            <p:cNvSpPr/>
            <p:nvPr/>
          </p:nvSpPr>
          <p:spPr>
            <a:xfrm rot="5400000">
              <a:off x="11310551" y="718373"/>
              <a:ext cx="11708" cy="12078"/>
            </a:xfrm>
            <a:custGeom>
              <a:avLst/>
              <a:gdLst>
                <a:gd name="connsiteX0" fmla="*/ 3183 w 6169"/>
                <a:gd name="connsiteY0" fmla="*/ 6365 h 6364"/>
                <a:gd name="connsiteX1" fmla="*/ 3040 w 6169"/>
                <a:gd name="connsiteY1" fmla="*/ 0 h 6364"/>
                <a:gd name="connsiteX2" fmla="*/ 3183 w 6169"/>
                <a:gd name="connsiteY2" fmla="*/ 6365 h 6364"/>
                <a:gd name="connsiteX3" fmla="*/ 3183 w 6169"/>
                <a:gd name="connsiteY3" fmla="*/ 6365 h 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9" h="6364">
                  <a:moveTo>
                    <a:pt x="3183" y="6365"/>
                  </a:moveTo>
                  <a:cubicBezTo>
                    <a:pt x="7259" y="6365"/>
                    <a:pt x="7116" y="0"/>
                    <a:pt x="3040" y="0"/>
                  </a:cubicBezTo>
                  <a:cubicBezTo>
                    <a:pt x="-1108" y="0"/>
                    <a:pt x="-964" y="6365"/>
                    <a:pt x="3183" y="6365"/>
                  </a:cubicBezTo>
                  <a:lnTo>
                    <a:pt x="3183" y="636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1" name="任意多边形: 形状 800"/>
            <p:cNvSpPr/>
            <p:nvPr/>
          </p:nvSpPr>
          <p:spPr>
            <a:xfrm rot="5400000">
              <a:off x="11434046" y="215602"/>
              <a:ext cx="395550" cy="550912"/>
            </a:xfrm>
            <a:custGeom>
              <a:avLst/>
              <a:gdLst>
                <a:gd name="connsiteX0" fmla="*/ 208390 w 208423"/>
                <a:gd name="connsiteY0" fmla="*/ 289924 h 290286"/>
                <a:gd name="connsiteX1" fmla="*/ 167414 w 208423"/>
                <a:gd name="connsiteY1" fmla="*/ 234645 h 290286"/>
                <a:gd name="connsiteX2" fmla="*/ 126008 w 208423"/>
                <a:gd name="connsiteY2" fmla="*/ 178437 h 290286"/>
                <a:gd name="connsiteX3" fmla="*/ 47131 w 208423"/>
                <a:gd name="connsiteY3" fmla="*/ 65091 h 290286"/>
                <a:gd name="connsiteX4" fmla="*/ 26035 w 208423"/>
                <a:gd name="connsiteY4" fmla="*/ 32624 h 290286"/>
                <a:gd name="connsiteX5" fmla="*/ 15665 w 208423"/>
                <a:gd name="connsiteY5" fmla="*/ 16248 h 290286"/>
                <a:gd name="connsiteX6" fmla="*/ 4367 w 208423"/>
                <a:gd name="connsiteY6" fmla="*/ 658 h 290286"/>
                <a:gd name="connsiteX7" fmla="*/ 76 w 208423"/>
                <a:gd name="connsiteY7" fmla="*/ 3304 h 290286"/>
                <a:gd name="connsiteX8" fmla="*/ 7370 w 208423"/>
                <a:gd name="connsiteY8" fmla="*/ 17392 h 290286"/>
                <a:gd name="connsiteX9" fmla="*/ 17310 w 208423"/>
                <a:gd name="connsiteY9" fmla="*/ 33053 h 290286"/>
                <a:gd name="connsiteX10" fmla="*/ 36118 w 208423"/>
                <a:gd name="connsiteY10" fmla="*/ 62016 h 290286"/>
                <a:gd name="connsiteX11" fmla="*/ 75235 w 208423"/>
                <a:gd name="connsiteY11" fmla="*/ 119940 h 290286"/>
                <a:gd name="connsiteX12" fmla="*/ 157545 w 208423"/>
                <a:gd name="connsiteY12" fmla="*/ 230855 h 290286"/>
                <a:gd name="connsiteX13" fmla="*/ 207961 w 208423"/>
                <a:gd name="connsiteY13" fmla="*/ 290210 h 290286"/>
                <a:gd name="connsiteX14" fmla="*/ 208390 w 208423"/>
                <a:gd name="connsiteY14" fmla="*/ 289924 h 290286"/>
                <a:gd name="connsiteX15" fmla="*/ 208390 w 208423"/>
                <a:gd name="connsiteY15" fmla="*/ 289924 h 290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423" h="290286">
                  <a:moveTo>
                    <a:pt x="208390" y="289924"/>
                  </a:moveTo>
                  <a:cubicBezTo>
                    <a:pt x="195160" y="271188"/>
                    <a:pt x="181144" y="253024"/>
                    <a:pt x="167414" y="234645"/>
                  </a:cubicBezTo>
                  <a:cubicBezTo>
                    <a:pt x="153541" y="215981"/>
                    <a:pt x="139739" y="197245"/>
                    <a:pt x="126008" y="178437"/>
                  </a:cubicBezTo>
                  <a:cubicBezTo>
                    <a:pt x="98834" y="141251"/>
                    <a:pt x="72517" y="103493"/>
                    <a:pt x="47131" y="65091"/>
                  </a:cubicBezTo>
                  <a:cubicBezTo>
                    <a:pt x="40051" y="54292"/>
                    <a:pt x="32971" y="43494"/>
                    <a:pt x="26035" y="32624"/>
                  </a:cubicBezTo>
                  <a:cubicBezTo>
                    <a:pt x="22531" y="27189"/>
                    <a:pt x="19098" y="21754"/>
                    <a:pt x="15665" y="16248"/>
                  </a:cubicBezTo>
                  <a:cubicBezTo>
                    <a:pt x="12304" y="10884"/>
                    <a:pt x="9372" y="4591"/>
                    <a:pt x="4367" y="658"/>
                  </a:cubicBezTo>
                  <a:cubicBezTo>
                    <a:pt x="2293" y="-987"/>
                    <a:pt x="-496" y="658"/>
                    <a:pt x="76" y="3304"/>
                  </a:cubicBezTo>
                  <a:cubicBezTo>
                    <a:pt x="1220" y="8596"/>
                    <a:pt x="4509" y="12815"/>
                    <a:pt x="7370" y="17392"/>
                  </a:cubicBezTo>
                  <a:cubicBezTo>
                    <a:pt x="10660" y="22612"/>
                    <a:pt x="13949" y="27833"/>
                    <a:pt x="17310" y="33053"/>
                  </a:cubicBezTo>
                  <a:cubicBezTo>
                    <a:pt x="23532" y="42779"/>
                    <a:pt x="29753" y="52433"/>
                    <a:pt x="36118" y="62016"/>
                  </a:cubicBezTo>
                  <a:cubicBezTo>
                    <a:pt x="48918" y="81467"/>
                    <a:pt x="61934" y="100775"/>
                    <a:pt x="75235" y="119940"/>
                  </a:cubicBezTo>
                  <a:cubicBezTo>
                    <a:pt x="101480" y="157770"/>
                    <a:pt x="128726" y="194956"/>
                    <a:pt x="157545" y="230855"/>
                  </a:cubicBezTo>
                  <a:cubicBezTo>
                    <a:pt x="173778" y="251093"/>
                    <a:pt x="190226" y="271331"/>
                    <a:pt x="207961" y="290210"/>
                  </a:cubicBezTo>
                  <a:cubicBezTo>
                    <a:pt x="208176" y="290425"/>
                    <a:pt x="208533" y="290139"/>
                    <a:pt x="208390" y="289924"/>
                  </a:cubicBezTo>
                  <a:lnTo>
                    <a:pt x="208390" y="2899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2" name="任意多边形: 形状 801"/>
            <p:cNvSpPr/>
            <p:nvPr/>
          </p:nvSpPr>
          <p:spPr>
            <a:xfrm rot="5400000">
              <a:off x="11924078" y="262321"/>
              <a:ext cx="16149" cy="16202"/>
            </a:xfrm>
            <a:custGeom>
              <a:avLst/>
              <a:gdLst>
                <a:gd name="connsiteX0" fmla="*/ 4291 w 8509"/>
                <a:gd name="connsiteY0" fmla="*/ 8524 h 8537"/>
                <a:gd name="connsiteX1" fmla="*/ 5936 w 8509"/>
                <a:gd name="connsiteY1" fmla="*/ 8095 h 8537"/>
                <a:gd name="connsiteX2" fmla="*/ 7294 w 8509"/>
                <a:gd name="connsiteY2" fmla="*/ 7165 h 8537"/>
                <a:gd name="connsiteX3" fmla="*/ 8152 w 8509"/>
                <a:gd name="connsiteY3" fmla="*/ 5806 h 8537"/>
                <a:gd name="connsiteX4" fmla="*/ 8510 w 8509"/>
                <a:gd name="connsiteY4" fmla="*/ 4161 h 8537"/>
                <a:gd name="connsiteX5" fmla="*/ 8367 w 8509"/>
                <a:gd name="connsiteY5" fmla="*/ 3017 h 8537"/>
                <a:gd name="connsiteX6" fmla="*/ 7223 w 8509"/>
                <a:gd name="connsiteY6" fmla="*/ 1158 h 8537"/>
                <a:gd name="connsiteX7" fmla="*/ 6365 w 8509"/>
                <a:gd name="connsiteY7" fmla="*/ 514 h 8537"/>
                <a:gd name="connsiteX8" fmla="*/ 4219 w 8509"/>
                <a:gd name="connsiteY8" fmla="*/ 14 h 8537"/>
                <a:gd name="connsiteX9" fmla="*/ 2574 w 8509"/>
                <a:gd name="connsiteY9" fmla="*/ 443 h 8537"/>
                <a:gd name="connsiteX10" fmla="*/ 1216 w 8509"/>
                <a:gd name="connsiteY10" fmla="*/ 1372 h 8537"/>
                <a:gd name="connsiteX11" fmla="*/ 358 w 8509"/>
                <a:gd name="connsiteY11" fmla="*/ 2731 h 8537"/>
                <a:gd name="connsiteX12" fmla="*/ 0 w 8509"/>
                <a:gd name="connsiteY12" fmla="*/ 4376 h 8537"/>
                <a:gd name="connsiteX13" fmla="*/ 215 w 8509"/>
                <a:gd name="connsiteY13" fmla="*/ 5520 h 8537"/>
                <a:gd name="connsiteX14" fmla="*/ 1359 w 8509"/>
                <a:gd name="connsiteY14" fmla="*/ 7379 h 8537"/>
                <a:gd name="connsiteX15" fmla="*/ 2217 w 8509"/>
                <a:gd name="connsiteY15" fmla="*/ 8023 h 8537"/>
                <a:gd name="connsiteX16" fmla="*/ 4291 w 8509"/>
                <a:gd name="connsiteY16" fmla="*/ 8524 h 8537"/>
                <a:gd name="connsiteX17" fmla="*/ 4291 w 8509"/>
                <a:gd name="connsiteY17" fmla="*/ 8524 h 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09" h="8537">
                  <a:moveTo>
                    <a:pt x="4291" y="8524"/>
                  </a:moveTo>
                  <a:cubicBezTo>
                    <a:pt x="4863" y="8524"/>
                    <a:pt x="5435" y="8381"/>
                    <a:pt x="5936" y="8095"/>
                  </a:cubicBezTo>
                  <a:cubicBezTo>
                    <a:pt x="6436" y="7880"/>
                    <a:pt x="6937" y="7594"/>
                    <a:pt x="7294" y="7165"/>
                  </a:cubicBezTo>
                  <a:cubicBezTo>
                    <a:pt x="7723" y="6736"/>
                    <a:pt x="8009" y="6307"/>
                    <a:pt x="8152" y="5806"/>
                  </a:cubicBezTo>
                  <a:cubicBezTo>
                    <a:pt x="8438" y="5306"/>
                    <a:pt x="8510" y="4733"/>
                    <a:pt x="8510" y="4161"/>
                  </a:cubicBezTo>
                  <a:cubicBezTo>
                    <a:pt x="8438" y="3804"/>
                    <a:pt x="8367" y="3446"/>
                    <a:pt x="8367" y="3017"/>
                  </a:cubicBezTo>
                  <a:cubicBezTo>
                    <a:pt x="8152" y="2302"/>
                    <a:pt x="7795" y="1659"/>
                    <a:pt x="7223" y="1158"/>
                  </a:cubicBezTo>
                  <a:cubicBezTo>
                    <a:pt x="6937" y="943"/>
                    <a:pt x="6651" y="729"/>
                    <a:pt x="6365" y="514"/>
                  </a:cubicBezTo>
                  <a:cubicBezTo>
                    <a:pt x="5721" y="157"/>
                    <a:pt x="5006" y="-58"/>
                    <a:pt x="4219" y="14"/>
                  </a:cubicBezTo>
                  <a:cubicBezTo>
                    <a:pt x="3647" y="14"/>
                    <a:pt x="3075" y="157"/>
                    <a:pt x="2574" y="443"/>
                  </a:cubicBezTo>
                  <a:cubicBezTo>
                    <a:pt x="2074" y="657"/>
                    <a:pt x="1573" y="943"/>
                    <a:pt x="1216" y="1372"/>
                  </a:cubicBezTo>
                  <a:cubicBezTo>
                    <a:pt x="787" y="1802"/>
                    <a:pt x="501" y="2231"/>
                    <a:pt x="358" y="2731"/>
                  </a:cubicBezTo>
                  <a:cubicBezTo>
                    <a:pt x="71" y="3232"/>
                    <a:pt x="0" y="3804"/>
                    <a:pt x="0" y="4376"/>
                  </a:cubicBezTo>
                  <a:cubicBezTo>
                    <a:pt x="71" y="4733"/>
                    <a:pt x="143" y="5091"/>
                    <a:pt x="215" y="5520"/>
                  </a:cubicBezTo>
                  <a:cubicBezTo>
                    <a:pt x="429" y="6235"/>
                    <a:pt x="787" y="6879"/>
                    <a:pt x="1359" y="7379"/>
                  </a:cubicBezTo>
                  <a:cubicBezTo>
                    <a:pt x="1645" y="7594"/>
                    <a:pt x="1931" y="7808"/>
                    <a:pt x="2217" y="8023"/>
                  </a:cubicBezTo>
                  <a:cubicBezTo>
                    <a:pt x="2789" y="8381"/>
                    <a:pt x="3504" y="8595"/>
                    <a:pt x="4291" y="8524"/>
                  </a:cubicBezTo>
                  <a:lnTo>
                    <a:pt x="4291" y="85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3" name="任意多边形: 形状 802"/>
            <p:cNvSpPr/>
            <p:nvPr/>
          </p:nvSpPr>
          <p:spPr>
            <a:xfrm rot="5400000">
              <a:off x="11990769" y="223288"/>
              <a:ext cx="16984" cy="16185"/>
            </a:xfrm>
            <a:custGeom>
              <a:avLst/>
              <a:gdLst>
                <a:gd name="connsiteX0" fmla="*/ 2199 w 8949"/>
                <a:gd name="connsiteY0" fmla="*/ 1115 h 8528"/>
                <a:gd name="connsiteX1" fmla="*/ 1627 w 8949"/>
                <a:gd name="connsiteY1" fmla="*/ 1616 h 8528"/>
                <a:gd name="connsiteX2" fmla="*/ 1341 w 8949"/>
                <a:gd name="connsiteY2" fmla="*/ 1902 h 8528"/>
                <a:gd name="connsiteX3" fmla="*/ 1055 w 8949"/>
                <a:gd name="connsiteY3" fmla="*/ 2188 h 8528"/>
                <a:gd name="connsiteX4" fmla="*/ 483 w 8949"/>
                <a:gd name="connsiteY4" fmla="*/ 2975 h 8528"/>
                <a:gd name="connsiteX5" fmla="*/ 54 w 8949"/>
                <a:gd name="connsiteY5" fmla="*/ 4405 h 8528"/>
                <a:gd name="connsiteX6" fmla="*/ 54 w 8949"/>
                <a:gd name="connsiteY6" fmla="*/ 5406 h 8528"/>
                <a:gd name="connsiteX7" fmla="*/ 554 w 8949"/>
                <a:gd name="connsiteY7" fmla="*/ 6765 h 8528"/>
                <a:gd name="connsiteX8" fmla="*/ 1126 w 8949"/>
                <a:gd name="connsiteY8" fmla="*/ 7480 h 8528"/>
                <a:gd name="connsiteX9" fmla="*/ 1913 w 8949"/>
                <a:gd name="connsiteY9" fmla="*/ 8052 h 8528"/>
                <a:gd name="connsiteX10" fmla="*/ 3343 w 8949"/>
                <a:gd name="connsiteY10" fmla="*/ 8481 h 8528"/>
                <a:gd name="connsiteX11" fmla="*/ 4845 w 8949"/>
                <a:gd name="connsiteY11" fmla="*/ 8410 h 8528"/>
                <a:gd name="connsiteX12" fmla="*/ 5918 w 8949"/>
                <a:gd name="connsiteY12" fmla="*/ 7909 h 8528"/>
                <a:gd name="connsiteX13" fmla="*/ 6061 w 8949"/>
                <a:gd name="connsiteY13" fmla="*/ 7838 h 8528"/>
                <a:gd name="connsiteX14" fmla="*/ 6418 w 8949"/>
                <a:gd name="connsiteY14" fmla="*/ 7623 h 8528"/>
                <a:gd name="connsiteX15" fmla="*/ 7133 w 8949"/>
                <a:gd name="connsiteY15" fmla="*/ 7194 h 8528"/>
                <a:gd name="connsiteX16" fmla="*/ 8492 w 8949"/>
                <a:gd name="connsiteY16" fmla="*/ 5764 h 8528"/>
                <a:gd name="connsiteX17" fmla="*/ 8850 w 8949"/>
                <a:gd name="connsiteY17" fmla="*/ 4834 h 8528"/>
                <a:gd name="connsiteX18" fmla="*/ 8778 w 8949"/>
                <a:gd name="connsiteY18" fmla="*/ 2760 h 8528"/>
                <a:gd name="connsiteX19" fmla="*/ 8063 w 8949"/>
                <a:gd name="connsiteY19" fmla="*/ 1473 h 8528"/>
                <a:gd name="connsiteX20" fmla="*/ 6919 w 8949"/>
                <a:gd name="connsiteY20" fmla="*/ 472 h 8528"/>
                <a:gd name="connsiteX21" fmla="*/ 5417 w 8949"/>
                <a:gd name="connsiteY21" fmla="*/ 43 h 8528"/>
                <a:gd name="connsiteX22" fmla="*/ 3844 w 8949"/>
                <a:gd name="connsiteY22" fmla="*/ 186 h 8528"/>
                <a:gd name="connsiteX23" fmla="*/ 2199 w 8949"/>
                <a:gd name="connsiteY23" fmla="*/ 1115 h 8528"/>
                <a:gd name="connsiteX24" fmla="*/ 2199 w 8949"/>
                <a:gd name="connsiteY24" fmla="*/ 1115 h 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49" h="8528">
                  <a:moveTo>
                    <a:pt x="2199" y="1115"/>
                  </a:moveTo>
                  <a:cubicBezTo>
                    <a:pt x="1984" y="1258"/>
                    <a:pt x="1841" y="1473"/>
                    <a:pt x="1627" y="1616"/>
                  </a:cubicBezTo>
                  <a:cubicBezTo>
                    <a:pt x="1555" y="1688"/>
                    <a:pt x="1412" y="1759"/>
                    <a:pt x="1341" y="1902"/>
                  </a:cubicBezTo>
                  <a:cubicBezTo>
                    <a:pt x="1269" y="1974"/>
                    <a:pt x="1126" y="2045"/>
                    <a:pt x="1055" y="2188"/>
                  </a:cubicBezTo>
                  <a:cubicBezTo>
                    <a:pt x="840" y="2474"/>
                    <a:pt x="697" y="2689"/>
                    <a:pt x="483" y="2975"/>
                  </a:cubicBezTo>
                  <a:cubicBezTo>
                    <a:pt x="197" y="3404"/>
                    <a:pt x="54" y="3904"/>
                    <a:pt x="54" y="4405"/>
                  </a:cubicBezTo>
                  <a:cubicBezTo>
                    <a:pt x="-18" y="4763"/>
                    <a:pt x="-18" y="5049"/>
                    <a:pt x="54" y="5406"/>
                  </a:cubicBezTo>
                  <a:cubicBezTo>
                    <a:pt x="54" y="5907"/>
                    <a:pt x="268" y="6336"/>
                    <a:pt x="554" y="6765"/>
                  </a:cubicBezTo>
                  <a:cubicBezTo>
                    <a:pt x="769" y="6979"/>
                    <a:pt x="983" y="7265"/>
                    <a:pt x="1126" y="7480"/>
                  </a:cubicBezTo>
                  <a:cubicBezTo>
                    <a:pt x="1412" y="7695"/>
                    <a:pt x="1627" y="7838"/>
                    <a:pt x="1913" y="8052"/>
                  </a:cubicBezTo>
                  <a:cubicBezTo>
                    <a:pt x="2342" y="8338"/>
                    <a:pt x="2843" y="8481"/>
                    <a:pt x="3343" y="8481"/>
                  </a:cubicBezTo>
                  <a:cubicBezTo>
                    <a:pt x="3844" y="8553"/>
                    <a:pt x="4344" y="8553"/>
                    <a:pt x="4845" y="8410"/>
                  </a:cubicBezTo>
                  <a:cubicBezTo>
                    <a:pt x="5202" y="8267"/>
                    <a:pt x="5560" y="8124"/>
                    <a:pt x="5918" y="7909"/>
                  </a:cubicBezTo>
                  <a:cubicBezTo>
                    <a:pt x="5989" y="7909"/>
                    <a:pt x="6061" y="7838"/>
                    <a:pt x="6061" y="7838"/>
                  </a:cubicBezTo>
                  <a:cubicBezTo>
                    <a:pt x="6204" y="7766"/>
                    <a:pt x="6275" y="7695"/>
                    <a:pt x="6418" y="7623"/>
                  </a:cubicBezTo>
                  <a:cubicBezTo>
                    <a:pt x="6633" y="7480"/>
                    <a:pt x="6847" y="7337"/>
                    <a:pt x="7133" y="7194"/>
                  </a:cubicBezTo>
                  <a:cubicBezTo>
                    <a:pt x="7705" y="6836"/>
                    <a:pt x="8206" y="6336"/>
                    <a:pt x="8492" y="5764"/>
                  </a:cubicBezTo>
                  <a:cubicBezTo>
                    <a:pt x="8635" y="5478"/>
                    <a:pt x="8707" y="5120"/>
                    <a:pt x="8850" y="4834"/>
                  </a:cubicBezTo>
                  <a:cubicBezTo>
                    <a:pt x="8993" y="4119"/>
                    <a:pt x="8993" y="3404"/>
                    <a:pt x="8778" y="2760"/>
                  </a:cubicBezTo>
                  <a:cubicBezTo>
                    <a:pt x="8635" y="2260"/>
                    <a:pt x="8420" y="1831"/>
                    <a:pt x="8063" y="1473"/>
                  </a:cubicBezTo>
                  <a:cubicBezTo>
                    <a:pt x="7777" y="1044"/>
                    <a:pt x="7419" y="686"/>
                    <a:pt x="6919" y="472"/>
                  </a:cubicBezTo>
                  <a:cubicBezTo>
                    <a:pt x="6490" y="186"/>
                    <a:pt x="5989" y="43"/>
                    <a:pt x="5417" y="43"/>
                  </a:cubicBezTo>
                  <a:cubicBezTo>
                    <a:pt x="4916" y="-29"/>
                    <a:pt x="4344" y="-29"/>
                    <a:pt x="3844" y="186"/>
                  </a:cubicBezTo>
                  <a:cubicBezTo>
                    <a:pt x="3200" y="329"/>
                    <a:pt x="2700" y="615"/>
                    <a:pt x="2199" y="1115"/>
                  </a:cubicBezTo>
                  <a:lnTo>
                    <a:pt x="2199" y="111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4" name="任意多边形: 形状 803"/>
            <p:cNvSpPr/>
            <p:nvPr/>
          </p:nvSpPr>
          <p:spPr>
            <a:xfrm rot="5400000">
              <a:off x="12048492" y="60778"/>
              <a:ext cx="130243" cy="156772"/>
            </a:xfrm>
            <a:custGeom>
              <a:avLst/>
              <a:gdLst>
                <a:gd name="connsiteX0" fmla="*/ 0 w 130243"/>
                <a:gd name="connsiteY0" fmla="*/ 0 h 156772"/>
                <a:gd name="connsiteX1" fmla="*/ 16298 w 130243"/>
                <a:gd name="connsiteY1" fmla="*/ 0 h 156772"/>
                <a:gd name="connsiteX2" fmla="*/ 24765 w 130243"/>
                <a:gd name="connsiteY2" fmla="*/ 11960 h 156772"/>
                <a:gd name="connsiteX3" fmla="*/ 59915 w 130243"/>
                <a:gd name="connsiteY3" fmla="*/ 60955 h 156772"/>
                <a:gd name="connsiteX4" fmla="*/ 97238 w 130243"/>
                <a:gd name="connsiteY4" fmla="*/ 110085 h 156772"/>
                <a:gd name="connsiteX5" fmla="*/ 115288 w 130243"/>
                <a:gd name="connsiteY5" fmla="*/ 133971 h 156772"/>
                <a:gd name="connsiteX6" fmla="*/ 130217 w 130243"/>
                <a:gd name="connsiteY6" fmla="*/ 156092 h 156772"/>
                <a:gd name="connsiteX7" fmla="*/ 129539 w 130243"/>
                <a:gd name="connsiteY7" fmla="*/ 156772 h 156772"/>
                <a:gd name="connsiteX8" fmla="*/ 107824 w 130243"/>
                <a:gd name="connsiteY8" fmla="*/ 138177 h 156772"/>
                <a:gd name="connsiteX9" fmla="*/ 87466 w 130243"/>
                <a:gd name="connsiteY9" fmla="*/ 116193 h 156772"/>
                <a:gd name="connsiteX10" fmla="*/ 50823 w 130243"/>
                <a:gd name="connsiteY10" fmla="*/ 70455 h 156772"/>
                <a:gd name="connsiteX11" fmla="*/ 14179 w 130243"/>
                <a:gd name="connsiteY11" fmla="*/ 20512 h 15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243" h="156772">
                  <a:moveTo>
                    <a:pt x="0" y="0"/>
                  </a:moveTo>
                  <a:lnTo>
                    <a:pt x="16298" y="0"/>
                  </a:lnTo>
                  <a:lnTo>
                    <a:pt x="24765" y="11960"/>
                  </a:lnTo>
                  <a:cubicBezTo>
                    <a:pt x="36301" y="28382"/>
                    <a:pt x="47972" y="44804"/>
                    <a:pt x="59915" y="60955"/>
                  </a:cubicBezTo>
                  <a:cubicBezTo>
                    <a:pt x="72130" y="77513"/>
                    <a:pt x="84481" y="93935"/>
                    <a:pt x="97238" y="110085"/>
                  </a:cubicBezTo>
                  <a:cubicBezTo>
                    <a:pt x="103345" y="117956"/>
                    <a:pt x="109318" y="125963"/>
                    <a:pt x="115288" y="133971"/>
                  </a:cubicBezTo>
                  <a:cubicBezTo>
                    <a:pt x="120581" y="140893"/>
                    <a:pt x="126688" y="148086"/>
                    <a:pt x="130217" y="156092"/>
                  </a:cubicBezTo>
                  <a:cubicBezTo>
                    <a:pt x="130353" y="156501"/>
                    <a:pt x="129945" y="156772"/>
                    <a:pt x="129539" y="156772"/>
                  </a:cubicBezTo>
                  <a:cubicBezTo>
                    <a:pt x="121395" y="152293"/>
                    <a:pt x="114474" y="144692"/>
                    <a:pt x="107824" y="138177"/>
                  </a:cubicBezTo>
                  <a:cubicBezTo>
                    <a:pt x="100766" y="131121"/>
                    <a:pt x="93981" y="123928"/>
                    <a:pt x="87466" y="116193"/>
                  </a:cubicBezTo>
                  <a:cubicBezTo>
                    <a:pt x="74845" y="101262"/>
                    <a:pt x="62629" y="86063"/>
                    <a:pt x="50823" y="70455"/>
                  </a:cubicBezTo>
                  <a:cubicBezTo>
                    <a:pt x="38337" y="54033"/>
                    <a:pt x="26122" y="37340"/>
                    <a:pt x="14179" y="2051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5" name="任意多边形: 形状 804"/>
            <p:cNvSpPr/>
            <p:nvPr/>
          </p:nvSpPr>
          <p:spPr>
            <a:xfrm rot="5400000">
              <a:off x="11292478" y="778362"/>
              <a:ext cx="1268759" cy="530283"/>
            </a:xfrm>
            <a:custGeom>
              <a:avLst/>
              <a:gdLst>
                <a:gd name="connsiteX0" fmla="*/ 0 w 1268759"/>
                <a:gd name="connsiteY0" fmla="*/ 0 h 530283"/>
                <a:gd name="connsiteX1" fmla="*/ 26666 w 1268759"/>
                <a:gd name="connsiteY1" fmla="*/ 0 h 530283"/>
                <a:gd name="connsiteX2" fmla="*/ 34137 w 1268759"/>
                <a:gd name="connsiteY2" fmla="*/ 5717 h 530283"/>
                <a:gd name="connsiteX3" fmla="*/ 66844 w 1268759"/>
                <a:gd name="connsiteY3" fmla="*/ 30011 h 530283"/>
                <a:gd name="connsiteX4" fmla="*/ 127781 w 1268759"/>
                <a:gd name="connsiteY4" fmla="*/ 72490 h 530283"/>
                <a:gd name="connsiteX5" fmla="*/ 254404 w 1268759"/>
                <a:gd name="connsiteY5" fmla="*/ 151885 h 530283"/>
                <a:gd name="connsiteX6" fmla="*/ 489061 w 1268759"/>
                <a:gd name="connsiteY6" fmla="*/ 280273 h 530283"/>
                <a:gd name="connsiteX7" fmla="*/ 726566 w 1268759"/>
                <a:gd name="connsiteY7" fmla="*/ 397532 h 530283"/>
                <a:gd name="connsiteX8" fmla="*/ 855768 w 1268759"/>
                <a:gd name="connsiteY8" fmla="*/ 440555 h 530283"/>
                <a:gd name="connsiteX9" fmla="*/ 989585 w 1268759"/>
                <a:gd name="connsiteY9" fmla="*/ 469598 h 530283"/>
                <a:gd name="connsiteX10" fmla="*/ 1267670 w 1268759"/>
                <a:gd name="connsiteY10" fmla="*/ 527550 h 530283"/>
                <a:gd name="connsiteX11" fmla="*/ 1266990 w 1268759"/>
                <a:gd name="connsiteY11" fmla="*/ 530264 h 530283"/>
                <a:gd name="connsiteX12" fmla="*/ 1096801 w 1268759"/>
                <a:gd name="connsiteY12" fmla="*/ 500270 h 530283"/>
                <a:gd name="connsiteX13" fmla="*/ 931905 w 1268759"/>
                <a:gd name="connsiteY13" fmla="*/ 470006 h 530283"/>
                <a:gd name="connsiteX14" fmla="*/ 793339 w 1268759"/>
                <a:gd name="connsiteY14" fmla="*/ 436483 h 530283"/>
                <a:gd name="connsiteX15" fmla="*/ 661421 w 1268759"/>
                <a:gd name="connsiteY15" fmla="*/ 383826 h 530283"/>
                <a:gd name="connsiteX16" fmla="*/ 405594 w 1268759"/>
                <a:gd name="connsiteY16" fmla="*/ 253536 h 530283"/>
                <a:gd name="connsiteX17" fmla="*/ 160082 w 1268759"/>
                <a:gd name="connsiteY17" fmla="*/ 112391 h 530283"/>
                <a:gd name="connsiteX18" fmla="*/ 41601 w 1268759"/>
                <a:gd name="connsiteY18" fmla="*/ 30962 h 530283"/>
                <a:gd name="connsiteX19" fmla="*/ 11471 w 1268759"/>
                <a:gd name="connsiteY19" fmla="*/ 8161 h 530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8759" h="530283">
                  <a:moveTo>
                    <a:pt x="0" y="0"/>
                  </a:moveTo>
                  <a:lnTo>
                    <a:pt x="26666" y="0"/>
                  </a:lnTo>
                  <a:lnTo>
                    <a:pt x="34137" y="5717"/>
                  </a:lnTo>
                  <a:cubicBezTo>
                    <a:pt x="44993" y="13997"/>
                    <a:pt x="55850" y="22004"/>
                    <a:pt x="66844" y="30011"/>
                  </a:cubicBezTo>
                  <a:cubicBezTo>
                    <a:pt x="86794" y="44533"/>
                    <a:pt x="107152" y="58647"/>
                    <a:pt x="127781" y="72490"/>
                  </a:cubicBezTo>
                  <a:cubicBezTo>
                    <a:pt x="169175" y="100312"/>
                    <a:pt x="211519" y="126642"/>
                    <a:pt x="254404" y="151885"/>
                  </a:cubicBezTo>
                  <a:cubicBezTo>
                    <a:pt x="331221" y="197078"/>
                    <a:pt x="409937" y="239151"/>
                    <a:pt x="489061" y="280273"/>
                  </a:cubicBezTo>
                  <a:cubicBezTo>
                    <a:pt x="567369" y="320989"/>
                    <a:pt x="645134" y="363602"/>
                    <a:pt x="726566" y="397532"/>
                  </a:cubicBezTo>
                  <a:cubicBezTo>
                    <a:pt x="768637" y="415176"/>
                    <a:pt x="811661" y="429427"/>
                    <a:pt x="855768" y="440555"/>
                  </a:cubicBezTo>
                  <a:cubicBezTo>
                    <a:pt x="900012" y="451819"/>
                    <a:pt x="944933" y="460370"/>
                    <a:pt x="989585" y="469598"/>
                  </a:cubicBezTo>
                  <a:cubicBezTo>
                    <a:pt x="1082281" y="488599"/>
                    <a:pt x="1175654" y="505700"/>
                    <a:pt x="1267670" y="527550"/>
                  </a:cubicBezTo>
                  <a:cubicBezTo>
                    <a:pt x="1269570" y="527956"/>
                    <a:pt x="1268755" y="530535"/>
                    <a:pt x="1266990" y="530264"/>
                  </a:cubicBezTo>
                  <a:cubicBezTo>
                    <a:pt x="1209989" y="521577"/>
                    <a:pt x="1153396" y="510720"/>
                    <a:pt x="1096801" y="500270"/>
                  </a:cubicBezTo>
                  <a:cubicBezTo>
                    <a:pt x="1041836" y="490092"/>
                    <a:pt x="986735" y="480455"/>
                    <a:pt x="931905" y="470006"/>
                  </a:cubicBezTo>
                  <a:cubicBezTo>
                    <a:pt x="885218" y="461048"/>
                    <a:pt x="838668" y="450870"/>
                    <a:pt x="793339" y="436483"/>
                  </a:cubicBezTo>
                  <a:cubicBezTo>
                    <a:pt x="748144" y="422097"/>
                    <a:pt x="704308" y="403776"/>
                    <a:pt x="661421" y="383826"/>
                  </a:cubicBezTo>
                  <a:cubicBezTo>
                    <a:pt x="574833" y="343381"/>
                    <a:pt x="490010" y="298323"/>
                    <a:pt x="405594" y="253536"/>
                  </a:cubicBezTo>
                  <a:cubicBezTo>
                    <a:pt x="322128" y="209292"/>
                    <a:pt x="239613" y="163285"/>
                    <a:pt x="160082" y="112391"/>
                  </a:cubicBezTo>
                  <a:cubicBezTo>
                    <a:pt x="119774" y="86604"/>
                    <a:pt x="80144" y="59461"/>
                    <a:pt x="41601" y="30962"/>
                  </a:cubicBezTo>
                  <a:cubicBezTo>
                    <a:pt x="31558" y="23496"/>
                    <a:pt x="21515" y="15897"/>
                    <a:pt x="11471" y="8161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6" name="任意多边形: 形状 805"/>
            <p:cNvSpPr/>
            <p:nvPr/>
          </p:nvSpPr>
          <p:spPr>
            <a:xfrm rot="5400000">
              <a:off x="11146770" y="819922"/>
              <a:ext cx="1286336" cy="693712"/>
            </a:xfrm>
            <a:custGeom>
              <a:avLst/>
              <a:gdLst>
                <a:gd name="connsiteX0" fmla="*/ 129 w 1286336"/>
                <a:gd name="connsiteY0" fmla="*/ 2355 h 693712"/>
                <a:gd name="connsiteX1" fmla="*/ 3794 w 1286336"/>
                <a:gd name="connsiteY1" fmla="*/ 727 h 693712"/>
                <a:gd name="connsiteX2" fmla="*/ 54280 w 1286336"/>
                <a:gd name="connsiteY2" fmla="*/ 39406 h 693712"/>
                <a:gd name="connsiteX3" fmla="*/ 132724 w 1286336"/>
                <a:gd name="connsiteY3" fmla="*/ 41986 h 693712"/>
                <a:gd name="connsiteX4" fmla="*/ 208455 w 1286336"/>
                <a:gd name="connsiteY4" fmla="*/ 35199 h 693712"/>
                <a:gd name="connsiteX5" fmla="*/ 359101 w 1286336"/>
                <a:gd name="connsiteY5" fmla="*/ 29906 h 693712"/>
                <a:gd name="connsiteX6" fmla="*/ 651979 w 1286336"/>
                <a:gd name="connsiteY6" fmla="*/ 72385 h 693712"/>
                <a:gd name="connsiteX7" fmla="*/ 791361 w 1286336"/>
                <a:gd name="connsiteY7" fmla="*/ 133730 h 693712"/>
                <a:gd name="connsiteX8" fmla="*/ 920834 w 1286336"/>
                <a:gd name="connsiteY8" fmla="*/ 200775 h 693712"/>
                <a:gd name="connsiteX9" fmla="*/ 1157662 w 1286336"/>
                <a:gd name="connsiteY9" fmla="*/ 325092 h 693712"/>
                <a:gd name="connsiteX10" fmla="*/ 1258093 w 1286336"/>
                <a:gd name="connsiteY10" fmla="*/ 410593 h 693712"/>
                <a:gd name="connsiteX11" fmla="*/ 1286321 w 1286336"/>
                <a:gd name="connsiteY11" fmla="*/ 469359 h 693712"/>
                <a:gd name="connsiteX12" fmla="*/ 1263657 w 1286336"/>
                <a:gd name="connsiteY12" fmla="*/ 536946 h 693712"/>
                <a:gd name="connsiteX13" fmla="*/ 1182499 w 1286336"/>
                <a:gd name="connsiteY13" fmla="*/ 648098 h 693712"/>
                <a:gd name="connsiteX14" fmla="*/ 1065509 w 1286336"/>
                <a:gd name="connsiteY14" fmla="*/ 691934 h 693712"/>
                <a:gd name="connsiteX15" fmla="*/ 794075 w 1286336"/>
                <a:gd name="connsiteY15" fmla="*/ 617425 h 693712"/>
                <a:gd name="connsiteX16" fmla="*/ 515176 w 1286336"/>
                <a:gd name="connsiteY16" fmla="*/ 451443 h 693712"/>
                <a:gd name="connsiteX17" fmla="*/ 242791 w 1286336"/>
                <a:gd name="connsiteY17" fmla="*/ 271619 h 693712"/>
                <a:gd name="connsiteX18" fmla="*/ 63780 w 1286336"/>
                <a:gd name="connsiteY18" fmla="*/ 60171 h 693712"/>
                <a:gd name="connsiteX19" fmla="*/ 77488 w 1286336"/>
                <a:gd name="connsiteY19" fmla="*/ 59764 h 693712"/>
                <a:gd name="connsiteX20" fmla="*/ 96761 w 1286336"/>
                <a:gd name="connsiteY20" fmla="*/ 124093 h 693712"/>
                <a:gd name="connsiteX21" fmla="*/ 197190 w 1286336"/>
                <a:gd name="connsiteY21" fmla="*/ 224118 h 693712"/>
                <a:gd name="connsiteX22" fmla="*/ 327885 w 1286336"/>
                <a:gd name="connsiteY22" fmla="*/ 312198 h 693712"/>
                <a:gd name="connsiteX23" fmla="*/ 593484 w 1286336"/>
                <a:gd name="connsiteY23" fmla="*/ 484424 h 693712"/>
                <a:gd name="connsiteX24" fmla="*/ 727981 w 1286336"/>
                <a:gd name="connsiteY24" fmla="*/ 564631 h 693712"/>
                <a:gd name="connsiteX25" fmla="*/ 863562 w 1286336"/>
                <a:gd name="connsiteY25" fmla="*/ 636969 h 693712"/>
                <a:gd name="connsiteX26" fmla="*/ 1128075 w 1286336"/>
                <a:gd name="connsiteY26" fmla="*/ 662483 h 693712"/>
                <a:gd name="connsiteX27" fmla="*/ 1226877 w 1286336"/>
                <a:gd name="connsiteY27" fmla="*/ 576303 h 693712"/>
                <a:gd name="connsiteX28" fmla="*/ 1259313 w 1286336"/>
                <a:gd name="connsiteY28" fmla="*/ 514146 h 693712"/>
                <a:gd name="connsiteX29" fmla="*/ 1266100 w 1286336"/>
                <a:gd name="connsiteY29" fmla="*/ 442894 h 693712"/>
                <a:gd name="connsiteX30" fmla="*/ 1222262 w 1286336"/>
                <a:gd name="connsiteY30" fmla="*/ 393493 h 693712"/>
                <a:gd name="connsiteX31" fmla="*/ 1170419 w 1286336"/>
                <a:gd name="connsiteY31" fmla="*/ 350606 h 693712"/>
                <a:gd name="connsiteX32" fmla="*/ 1060759 w 1286336"/>
                <a:gd name="connsiteY32" fmla="*/ 283696 h 693712"/>
                <a:gd name="connsiteX33" fmla="*/ 821625 w 1286336"/>
                <a:gd name="connsiteY33" fmla="*/ 165758 h 693712"/>
                <a:gd name="connsiteX34" fmla="*/ 681972 w 1286336"/>
                <a:gd name="connsiteY34" fmla="*/ 97085 h 693712"/>
                <a:gd name="connsiteX35" fmla="*/ 544898 w 1286336"/>
                <a:gd name="connsiteY35" fmla="*/ 59764 h 693712"/>
                <a:gd name="connsiteX36" fmla="*/ 253513 w 1286336"/>
                <a:gd name="connsiteY36" fmla="*/ 45648 h 693712"/>
                <a:gd name="connsiteX37" fmla="*/ 178325 w 1286336"/>
                <a:gd name="connsiteY37" fmla="*/ 50535 h 693712"/>
                <a:gd name="connsiteX38" fmla="*/ 103545 w 1286336"/>
                <a:gd name="connsiteY38" fmla="*/ 55828 h 693712"/>
                <a:gd name="connsiteX39" fmla="*/ 129 w 1286336"/>
                <a:gd name="connsiteY39" fmla="*/ 2355 h 69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86336" h="693712">
                  <a:moveTo>
                    <a:pt x="129" y="2355"/>
                  </a:moveTo>
                  <a:cubicBezTo>
                    <a:pt x="-685" y="455"/>
                    <a:pt x="2572" y="-901"/>
                    <a:pt x="3794" y="727"/>
                  </a:cubicBezTo>
                  <a:cubicBezTo>
                    <a:pt x="14108" y="20813"/>
                    <a:pt x="33108" y="33163"/>
                    <a:pt x="54280" y="39406"/>
                  </a:cubicBezTo>
                  <a:cubicBezTo>
                    <a:pt x="79796" y="47005"/>
                    <a:pt x="106667" y="44699"/>
                    <a:pt x="132724" y="41986"/>
                  </a:cubicBezTo>
                  <a:cubicBezTo>
                    <a:pt x="157967" y="39406"/>
                    <a:pt x="183212" y="37099"/>
                    <a:pt x="208455" y="35199"/>
                  </a:cubicBezTo>
                  <a:cubicBezTo>
                    <a:pt x="258535" y="31400"/>
                    <a:pt x="308750" y="29363"/>
                    <a:pt x="359101" y="29906"/>
                  </a:cubicBezTo>
                  <a:cubicBezTo>
                    <a:pt x="457903" y="30991"/>
                    <a:pt x="557520" y="42120"/>
                    <a:pt x="651979" y="72385"/>
                  </a:cubicBezTo>
                  <a:cubicBezTo>
                    <a:pt x="700567" y="88129"/>
                    <a:pt x="746574" y="109300"/>
                    <a:pt x="791361" y="133730"/>
                  </a:cubicBezTo>
                  <a:cubicBezTo>
                    <a:pt x="834111" y="156937"/>
                    <a:pt x="876863" y="179737"/>
                    <a:pt x="920834" y="200775"/>
                  </a:cubicBezTo>
                  <a:cubicBezTo>
                    <a:pt x="1001180" y="239181"/>
                    <a:pt x="1083559" y="275012"/>
                    <a:pt x="1157662" y="325092"/>
                  </a:cubicBezTo>
                  <a:cubicBezTo>
                    <a:pt x="1194170" y="349792"/>
                    <a:pt x="1228506" y="377885"/>
                    <a:pt x="1258093" y="410593"/>
                  </a:cubicBezTo>
                  <a:cubicBezTo>
                    <a:pt x="1273292" y="427422"/>
                    <a:pt x="1286864" y="445473"/>
                    <a:pt x="1286321" y="469359"/>
                  </a:cubicBezTo>
                  <a:cubicBezTo>
                    <a:pt x="1285778" y="493516"/>
                    <a:pt x="1274107" y="515774"/>
                    <a:pt x="1263657" y="536946"/>
                  </a:cubicBezTo>
                  <a:cubicBezTo>
                    <a:pt x="1243163" y="578611"/>
                    <a:pt x="1220227" y="619598"/>
                    <a:pt x="1182499" y="648098"/>
                  </a:cubicBezTo>
                  <a:cubicBezTo>
                    <a:pt x="1148704" y="673612"/>
                    <a:pt x="1107311" y="687185"/>
                    <a:pt x="1065509" y="691934"/>
                  </a:cubicBezTo>
                  <a:cubicBezTo>
                    <a:pt x="969014" y="702791"/>
                    <a:pt x="876998" y="662212"/>
                    <a:pt x="794075" y="617425"/>
                  </a:cubicBezTo>
                  <a:cubicBezTo>
                    <a:pt x="698937" y="565988"/>
                    <a:pt x="606378" y="509530"/>
                    <a:pt x="515176" y="451443"/>
                  </a:cubicBezTo>
                  <a:cubicBezTo>
                    <a:pt x="423431" y="393085"/>
                    <a:pt x="333044" y="332419"/>
                    <a:pt x="242791" y="271619"/>
                  </a:cubicBezTo>
                  <a:cubicBezTo>
                    <a:pt x="166790" y="220453"/>
                    <a:pt x="69753" y="162367"/>
                    <a:pt x="63780" y="60171"/>
                  </a:cubicBezTo>
                  <a:cubicBezTo>
                    <a:pt x="63237" y="51213"/>
                    <a:pt x="76945" y="50941"/>
                    <a:pt x="77488" y="59764"/>
                  </a:cubicBezTo>
                  <a:cubicBezTo>
                    <a:pt x="78710" y="82428"/>
                    <a:pt x="85767" y="104280"/>
                    <a:pt x="96761" y="124093"/>
                  </a:cubicBezTo>
                  <a:cubicBezTo>
                    <a:pt x="120104" y="166301"/>
                    <a:pt x="158239" y="196973"/>
                    <a:pt x="197190" y="224118"/>
                  </a:cubicBezTo>
                  <a:cubicBezTo>
                    <a:pt x="240348" y="254111"/>
                    <a:pt x="284186" y="283019"/>
                    <a:pt x="327885" y="312198"/>
                  </a:cubicBezTo>
                  <a:cubicBezTo>
                    <a:pt x="415559" y="370964"/>
                    <a:pt x="503776" y="428914"/>
                    <a:pt x="593484" y="484424"/>
                  </a:cubicBezTo>
                  <a:cubicBezTo>
                    <a:pt x="637865" y="511838"/>
                    <a:pt x="682651" y="538709"/>
                    <a:pt x="727981" y="564631"/>
                  </a:cubicBezTo>
                  <a:cubicBezTo>
                    <a:pt x="772360" y="590011"/>
                    <a:pt x="817012" y="615662"/>
                    <a:pt x="863562" y="636969"/>
                  </a:cubicBezTo>
                  <a:cubicBezTo>
                    <a:pt x="945808" y="674563"/>
                    <a:pt x="1040674" y="696955"/>
                    <a:pt x="1128075" y="662483"/>
                  </a:cubicBezTo>
                  <a:cubicBezTo>
                    <a:pt x="1170827" y="645655"/>
                    <a:pt x="1203263" y="615391"/>
                    <a:pt x="1226877" y="576303"/>
                  </a:cubicBezTo>
                  <a:cubicBezTo>
                    <a:pt x="1238957" y="556353"/>
                    <a:pt x="1249406" y="535318"/>
                    <a:pt x="1259313" y="514146"/>
                  </a:cubicBezTo>
                  <a:cubicBezTo>
                    <a:pt x="1269628" y="492023"/>
                    <a:pt x="1279128" y="466102"/>
                    <a:pt x="1266100" y="442894"/>
                  </a:cubicBezTo>
                  <a:cubicBezTo>
                    <a:pt x="1255514" y="424164"/>
                    <a:pt x="1237735" y="408150"/>
                    <a:pt x="1222262" y="393493"/>
                  </a:cubicBezTo>
                  <a:cubicBezTo>
                    <a:pt x="1205842" y="378157"/>
                    <a:pt x="1188469" y="363906"/>
                    <a:pt x="1170419" y="350606"/>
                  </a:cubicBezTo>
                  <a:cubicBezTo>
                    <a:pt x="1135810" y="325226"/>
                    <a:pt x="1098624" y="303648"/>
                    <a:pt x="1060759" y="283696"/>
                  </a:cubicBezTo>
                  <a:cubicBezTo>
                    <a:pt x="982043" y="242303"/>
                    <a:pt x="899799" y="208239"/>
                    <a:pt x="821625" y="165758"/>
                  </a:cubicBezTo>
                  <a:cubicBezTo>
                    <a:pt x="776024" y="140923"/>
                    <a:pt x="730832" y="115407"/>
                    <a:pt x="681972" y="97085"/>
                  </a:cubicBezTo>
                  <a:cubicBezTo>
                    <a:pt x="637593" y="80392"/>
                    <a:pt x="591584" y="68177"/>
                    <a:pt x="544898" y="59764"/>
                  </a:cubicBezTo>
                  <a:cubicBezTo>
                    <a:pt x="448811" y="42392"/>
                    <a:pt x="350686" y="40627"/>
                    <a:pt x="253513" y="45648"/>
                  </a:cubicBezTo>
                  <a:cubicBezTo>
                    <a:pt x="228405" y="46871"/>
                    <a:pt x="203297" y="48499"/>
                    <a:pt x="178325" y="50535"/>
                  </a:cubicBezTo>
                  <a:cubicBezTo>
                    <a:pt x="153490" y="52570"/>
                    <a:pt x="128517" y="55828"/>
                    <a:pt x="103545" y="55828"/>
                  </a:cubicBezTo>
                  <a:cubicBezTo>
                    <a:pt x="62966" y="55828"/>
                    <a:pt x="17637" y="42800"/>
                    <a:pt x="129" y="235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7" name="任意多边形: 形状 806"/>
            <p:cNvSpPr/>
            <p:nvPr/>
          </p:nvSpPr>
          <p:spPr>
            <a:xfrm rot="5400000">
              <a:off x="11894484" y="713863"/>
              <a:ext cx="53109" cy="137820"/>
            </a:xfrm>
            <a:custGeom>
              <a:avLst/>
              <a:gdLst>
                <a:gd name="connsiteX0" fmla="*/ 2 w 27984"/>
                <a:gd name="connsiteY0" fmla="*/ 1599 h 72620"/>
                <a:gd name="connsiteX1" fmla="*/ 4578 w 27984"/>
                <a:gd name="connsiteY1" fmla="*/ 22123 h 72620"/>
                <a:gd name="connsiteX2" fmla="*/ 11086 w 27984"/>
                <a:gd name="connsiteY2" fmla="*/ 43791 h 72620"/>
                <a:gd name="connsiteX3" fmla="*/ 17379 w 27984"/>
                <a:gd name="connsiteY3" fmla="*/ 64529 h 72620"/>
                <a:gd name="connsiteX4" fmla="*/ 26747 w 27984"/>
                <a:gd name="connsiteY4" fmla="*/ 72252 h 72620"/>
                <a:gd name="connsiteX5" fmla="*/ 27462 w 27984"/>
                <a:gd name="connsiteY5" fmla="*/ 69320 h 72620"/>
                <a:gd name="connsiteX6" fmla="*/ 21527 w 27984"/>
                <a:gd name="connsiteY6" fmla="*/ 55662 h 72620"/>
                <a:gd name="connsiteX7" fmla="*/ 15877 w 27984"/>
                <a:gd name="connsiteY7" fmla="*/ 37355 h 72620"/>
                <a:gd name="connsiteX8" fmla="*/ 10156 w 27984"/>
                <a:gd name="connsiteY8" fmla="*/ 19048 h 72620"/>
                <a:gd name="connsiteX9" fmla="*/ 2934 w 27984"/>
                <a:gd name="connsiteY9" fmla="*/ 740 h 72620"/>
                <a:gd name="connsiteX10" fmla="*/ 2 w 27984"/>
                <a:gd name="connsiteY10" fmla="*/ 1599 h 72620"/>
                <a:gd name="connsiteX11" fmla="*/ 2 w 27984"/>
                <a:gd name="connsiteY11" fmla="*/ 1599 h 7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4" h="72620">
                  <a:moveTo>
                    <a:pt x="2" y="1599"/>
                  </a:moveTo>
                  <a:cubicBezTo>
                    <a:pt x="359" y="8678"/>
                    <a:pt x="2576" y="15329"/>
                    <a:pt x="4578" y="22123"/>
                  </a:cubicBezTo>
                  <a:cubicBezTo>
                    <a:pt x="6724" y="29345"/>
                    <a:pt x="8869" y="36568"/>
                    <a:pt x="11086" y="43791"/>
                  </a:cubicBezTo>
                  <a:cubicBezTo>
                    <a:pt x="13160" y="50727"/>
                    <a:pt x="15091" y="57664"/>
                    <a:pt x="17379" y="64529"/>
                  </a:cubicBezTo>
                  <a:cubicBezTo>
                    <a:pt x="18809" y="68963"/>
                    <a:pt x="21455" y="74040"/>
                    <a:pt x="26747" y="72252"/>
                  </a:cubicBezTo>
                  <a:cubicBezTo>
                    <a:pt x="28034" y="71823"/>
                    <a:pt x="28392" y="70250"/>
                    <a:pt x="27462" y="69320"/>
                  </a:cubicBezTo>
                  <a:cubicBezTo>
                    <a:pt x="24030" y="65673"/>
                    <a:pt x="22957" y="60310"/>
                    <a:pt x="21527" y="55662"/>
                  </a:cubicBezTo>
                  <a:cubicBezTo>
                    <a:pt x="19667" y="49583"/>
                    <a:pt x="17737" y="43433"/>
                    <a:pt x="15877" y="37355"/>
                  </a:cubicBezTo>
                  <a:cubicBezTo>
                    <a:pt x="13946" y="31276"/>
                    <a:pt x="12087" y="25126"/>
                    <a:pt x="10156" y="19048"/>
                  </a:cubicBezTo>
                  <a:cubicBezTo>
                    <a:pt x="8154" y="12683"/>
                    <a:pt x="6366" y="6461"/>
                    <a:pt x="2934" y="740"/>
                  </a:cubicBezTo>
                  <a:cubicBezTo>
                    <a:pt x="2147" y="-618"/>
                    <a:pt x="-70" y="25"/>
                    <a:pt x="2" y="1599"/>
                  </a:cubicBezTo>
                  <a:lnTo>
                    <a:pt x="2" y="159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8" name="任意多边形: 形状 807"/>
            <p:cNvSpPr/>
            <p:nvPr/>
          </p:nvSpPr>
          <p:spPr>
            <a:xfrm rot="5400000">
              <a:off x="11819675" y="814998"/>
              <a:ext cx="47206" cy="149996"/>
            </a:xfrm>
            <a:custGeom>
              <a:avLst/>
              <a:gdLst>
                <a:gd name="connsiteX0" fmla="*/ 17 w 24874"/>
                <a:gd name="connsiteY0" fmla="*/ 805 h 79036"/>
                <a:gd name="connsiteX1" fmla="*/ 6382 w 24874"/>
                <a:gd name="connsiteY1" fmla="*/ 21186 h 79036"/>
                <a:gd name="connsiteX2" fmla="*/ 12246 w 24874"/>
                <a:gd name="connsiteY2" fmla="*/ 40352 h 79036"/>
                <a:gd name="connsiteX3" fmla="*/ 16822 w 24874"/>
                <a:gd name="connsiteY3" fmla="*/ 59874 h 79036"/>
                <a:gd name="connsiteX4" fmla="*/ 18396 w 24874"/>
                <a:gd name="connsiteY4" fmla="*/ 70458 h 79036"/>
                <a:gd name="connsiteX5" fmla="*/ 21256 w 24874"/>
                <a:gd name="connsiteY5" fmla="*/ 78610 h 79036"/>
                <a:gd name="connsiteX6" fmla="*/ 23831 w 24874"/>
                <a:gd name="connsiteY6" fmla="*/ 78181 h 79036"/>
                <a:gd name="connsiteX7" fmla="*/ 24117 w 24874"/>
                <a:gd name="connsiteY7" fmla="*/ 69457 h 79036"/>
                <a:gd name="connsiteX8" fmla="*/ 21971 w 24874"/>
                <a:gd name="connsiteY8" fmla="*/ 59731 h 79036"/>
                <a:gd name="connsiteX9" fmla="*/ 16822 w 24874"/>
                <a:gd name="connsiteY9" fmla="*/ 38921 h 79036"/>
                <a:gd name="connsiteX10" fmla="*/ 10100 w 24874"/>
                <a:gd name="connsiteY10" fmla="*/ 18540 h 79036"/>
                <a:gd name="connsiteX11" fmla="*/ 1090 w 24874"/>
                <a:gd name="connsiteY11" fmla="*/ 233 h 79036"/>
                <a:gd name="connsiteX12" fmla="*/ 17 w 24874"/>
                <a:gd name="connsiteY12" fmla="*/ 805 h 79036"/>
                <a:gd name="connsiteX13" fmla="*/ 17 w 24874"/>
                <a:gd name="connsiteY13" fmla="*/ 805 h 7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74" h="79036">
                  <a:moveTo>
                    <a:pt x="17" y="805"/>
                  </a:moveTo>
                  <a:cubicBezTo>
                    <a:pt x="1304" y="7814"/>
                    <a:pt x="4093" y="14464"/>
                    <a:pt x="6382" y="21186"/>
                  </a:cubicBezTo>
                  <a:cubicBezTo>
                    <a:pt x="8527" y="27479"/>
                    <a:pt x="10458" y="33844"/>
                    <a:pt x="12246" y="40352"/>
                  </a:cubicBezTo>
                  <a:cubicBezTo>
                    <a:pt x="13962" y="46788"/>
                    <a:pt x="15535" y="53295"/>
                    <a:pt x="16822" y="59874"/>
                  </a:cubicBezTo>
                  <a:cubicBezTo>
                    <a:pt x="17466" y="63378"/>
                    <a:pt x="17824" y="66954"/>
                    <a:pt x="18396" y="70458"/>
                  </a:cubicBezTo>
                  <a:cubicBezTo>
                    <a:pt x="18896" y="73462"/>
                    <a:pt x="18825" y="76537"/>
                    <a:pt x="21256" y="78610"/>
                  </a:cubicBezTo>
                  <a:cubicBezTo>
                    <a:pt x="22114" y="79326"/>
                    <a:pt x="23259" y="79111"/>
                    <a:pt x="23831" y="78181"/>
                  </a:cubicBezTo>
                  <a:cubicBezTo>
                    <a:pt x="25618" y="75464"/>
                    <a:pt x="24689" y="72460"/>
                    <a:pt x="24117" y="69457"/>
                  </a:cubicBezTo>
                  <a:cubicBezTo>
                    <a:pt x="23545" y="66167"/>
                    <a:pt x="22687" y="63021"/>
                    <a:pt x="21971" y="59731"/>
                  </a:cubicBezTo>
                  <a:cubicBezTo>
                    <a:pt x="20398" y="52723"/>
                    <a:pt x="18825" y="45786"/>
                    <a:pt x="16822" y="38921"/>
                  </a:cubicBezTo>
                  <a:cubicBezTo>
                    <a:pt x="14820" y="32056"/>
                    <a:pt x="12603" y="25263"/>
                    <a:pt x="10100" y="18540"/>
                  </a:cubicBezTo>
                  <a:cubicBezTo>
                    <a:pt x="7740" y="12176"/>
                    <a:pt x="5238" y="5740"/>
                    <a:pt x="1090" y="233"/>
                  </a:cubicBezTo>
                  <a:cubicBezTo>
                    <a:pt x="661" y="-267"/>
                    <a:pt x="-126" y="90"/>
                    <a:pt x="17" y="805"/>
                  </a:cubicBezTo>
                  <a:lnTo>
                    <a:pt x="17" y="80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9" name="任意多边形: 形状 808"/>
            <p:cNvSpPr/>
            <p:nvPr/>
          </p:nvSpPr>
          <p:spPr>
            <a:xfrm rot="5400000">
              <a:off x="11788734" y="1046454"/>
              <a:ext cx="289471" cy="162805"/>
            </a:xfrm>
            <a:custGeom>
              <a:avLst/>
              <a:gdLst>
                <a:gd name="connsiteX0" fmla="*/ 152403 w 152528"/>
                <a:gd name="connsiteY0" fmla="*/ 0 h 85785"/>
                <a:gd name="connsiteX1" fmla="*/ 116719 w 152528"/>
                <a:gd name="connsiteY1" fmla="*/ 13373 h 85785"/>
                <a:gd name="connsiteX2" fmla="*/ 76171 w 152528"/>
                <a:gd name="connsiteY2" fmla="*/ 36614 h 85785"/>
                <a:gd name="connsiteX3" fmla="*/ 36339 w 152528"/>
                <a:gd name="connsiteY3" fmla="*/ 59784 h 85785"/>
                <a:gd name="connsiteX4" fmla="*/ 16459 w 152528"/>
                <a:gd name="connsiteY4" fmla="*/ 71369 h 85785"/>
                <a:gd name="connsiteX5" fmla="*/ 6519 w 152528"/>
                <a:gd name="connsiteY5" fmla="*/ 77161 h 85785"/>
                <a:gd name="connsiteX6" fmla="*/ 83 w 152528"/>
                <a:gd name="connsiteY6" fmla="*/ 83025 h 85785"/>
                <a:gd name="connsiteX7" fmla="*/ 1584 w 152528"/>
                <a:gd name="connsiteY7" fmla="*/ 85600 h 85785"/>
                <a:gd name="connsiteX8" fmla="*/ 9951 w 152528"/>
                <a:gd name="connsiteY8" fmla="*/ 82811 h 85785"/>
                <a:gd name="connsiteX9" fmla="*/ 19105 w 152528"/>
                <a:gd name="connsiteY9" fmla="*/ 77448 h 85785"/>
                <a:gd name="connsiteX10" fmla="*/ 38985 w 152528"/>
                <a:gd name="connsiteY10" fmla="*/ 65863 h 85785"/>
                <a:gd name="connsiteX11" fmla="*/ 77959 w 152528"/>
                <a:gd name="connsiteY11" fmla="*/ 43122 h 85785"/>
                <a:gd name="connsiteX12" fmla="*/ 116790 w 152528"/>
                <a:gd name="connsiteY12" fmla="*/ 20166 h 85785"/>
                <a:gd name="connsiteX13" fmla="*/ 152332 w 152528"/>
                <a:gd name="connsiteY13" fmla="*/ 358 h 85785"/>
                <a:gd name="connsiteX14" fmla="*/ 152403 w 152528"/>
                <a:gd name="connsiteY14" fmla="*/ 0 h 85785"/>
                <a:gd name="connsiteX15" fmla="*/ 152403 w 152528"/>
                <a:gd name="connsiteY15" fmla="*/ 0 h 8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528" h="85785">
                  <a:moveTo>
                    <a:pt x="152403" y="0"/>
                  </a:moveTo>
                  <a:cubicBezTo>
                    <a:pt x="139460" y="143"/>
                    <a:pt x="127731" y="7223"/>
                    <a:pt x="116719" y="13373"/>
                  </a:cubicBezTo>
                  <a:cubicBezTo>
                    <a:pt x="103131" y="20953"/>
                    <a:pt x="89687" y="28891"/>
                    <a:pt x="76171" y="36614"/>
                  </a:cubicBezTo>
                  <a:cubicBezTo>
                    <a:pt x="62870" y="44266"/>
                    <a:pt x="49640" y="52061"/>
                    <a:pt x="36339" y="59784"/>
                  </a:cubicBezTo>
                  <a:cubicBezTo>
                    <a:pt x="29689" y="63646"/>
                    <a:pt x="23109" y="67507"/>
                    <a:pt x="16459" y="71369"/>
                  </a:cubicBezTo>
                  <a:cubicBezTo>
                    <a:pt x="13169" y="73300"/>
                    <a:pt x="9808" y="75231"/>
                    <a:pt x="6519" y="77161"/>
                  </a:cubicBezTo>
                  <a:cubicBezTo>
                    <a:pt x="3587" y="78878"/>
                    <a:pt x="1155" y="79664"/>
                    <a:pt x="83" y="83025"/>
                  </a:cubicBezTo>
                  <a:cubicBezTo>
                    <a:pt x="-275" y="84098"/>
                    <a:pt x="583" y="85314"/>
                    <a:pt x="1584" y="85600"/>
                  </a:cubicBezTo>
                  <a:cubicBezTo>
                    <a:pt x="5088" y="86387"/>
                    <a:pt x="6948" y="84527"/>
                    <a:pt x="9951" y="82811"/>
                  </a:cubicBezTo>
                  <a:cubicBezTo>
                    <a:pt x="13026" y="81023"/>
                    <a:pt x="16101" y="79235"/>
                    <a:pt x="19105" y="77448"/>
                  </a:cubicBezTo>
                  <a:cubicBezTo>
                    <a:pt x="25756" y="73586"/>
                    <a:pt x="32334" y="69724"/>
                    <a:pt x="38985" y="65863"/>
                  </a:cubicBezTo>
                  <a:cubicBezTo>
                    <a:pt x="52000" y="58282"/>
                    <a:pt x="65016" y="50774"/>
                    <a:pt x="77959" y="43122"/>
                  </a:cubicBezTo>
                  <a:cubicBezTo>
                    <a:pt x="90903" y="35470"/>
                    <a:pt x="103918" y="27890"/>
                    <a:pt x="116790" y="20166"/>
                  </a:cubicBezTo>
                  <a:cubicBezTo>
                    <a:pt x="128447" y="13230"/>
                    <a:pt x="140532" y="7008"/>
                    <a:pt x="152332" y="358"/>
                  </a:cubicBezTo>
                  <a:cubicBezTo>
                    <a:pt x="152618" y="215"/>
                    <a:pt x="152546" y="0"/>
                    <a:pt x="152403" y="0"/>
                  </a:cubicBezTo>
                  <a:lnTo>
                    <a:pt x="152403" y="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0" name="任意多边形: 形状 809"/>
            <p:cNvSpPr/>
            <p:nvPr/>
          </p:nvSpPr>
          <p:spPr>
            <a:xfrm rot="5400000">
              <a:off x="11730650" y="1160505"/>
              <a:ext cx="314627" cy="147687"/>
            </a:xfrm>
            <a:custGeom>
              <a:avLst/>
              <a:gdLst>
                <a:gd name="connsiteX0" fmla="*/ 165634 w 165783"/>
                <a:gd name="connsiteY0" fmla="*/ 0 h 77819"/>
                <a:gd name="connsiteX1" fmla="*/ 144681 w 165783"/>
                <a:gd name="connsiteY1" fmla="*/ 5864 h 77819"/>
                <a:gd name="connsiteX2" fmla="*/ 125230 w 165783"/>
                <a:gd name="connsiteY2" fmla="*/ 14016 h 77819"/>
                <a:gd name="connsiteX3" fmla="*/ 85326 w 165783"/>
                <a:gd name="connsiteY3" fmla="*/ 35613 h 77819"/>
                <a:gd name="connsiteX4" fmla="*/ 2515 w 165783"/>
                <a:gd name="connsiteY4" fmla="*/ 70868 h 77819"/>
                <a:gd name="connsiteX5" fmla="*/ 4589 w 165783"/>
                <a:gd name="connsiteY5" fmla="*/ 77734 h 77819"/>
                <a:gd name="connsiteX6" fmla="*/ 86470 w 165783"/>
                <a:gd name="connsiteY6" fmla="*/ 43122 h 77819"/>
                <a:gd name="connsiteX7" fmla="*/ 126017 w 165783"/>
                <a:gd name="connsiteY7" fmla="*/ 20953 h 77819"/>
                <a:gd name="connsiteX8" fmla="*/ 145182 w 165783"/>
                <a:gd name="connsiteY8" fmla="*/ 10584 h 77819"/>
                <a:gd name="connsiteX9" fmla="*/ 155479 w 165783"/>
                <a:gd name="connsiteY9" fmla="*/ 5435 h 77819"/>
                <a:gd name="connsiteX10" fmla="*/ 165706 w 165783"/>
                <a:gd name="connsiteY10" fmla="*/ 358 h 77819"/>
                <a:gd name="connsiteX11" fmla="*/ 165634 w 165783"/>
                <a:gd name="connsiteY11" fmla="*/ 0 h 77819"/>
                <a:gd name="connsiteX12" fmla="*/ 165634 w 165783"/>
                <a:gd name="connsiteY12" fmla="*/ 0 h 7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783" h="77819">
                  <a:moveTo>
                    <a:pt x="165634" y="0"/>
                  </a:moveTo>
                  <a:cubicBezTo>
                    <a:pt x="158697" y="0"/>
                    <a:pt x="151117" y="3576"/>
                    <a:pt x="144681" y="5864"/>
                  </a:cubicBezTo>
                  <a:cubicBezTo>
                    <a:pt x="138102" y="8224"/>
                    <a:pt x="131523" y="10941"/>
                    <a:pt x="125230" y="14016"/>
                  </a:cubicBezTo>
                  <a:cubicBezTo>
                    <a:pt x="111643" y="20524"/>
                    <a:pt x="98484" y="28247"/>
                    <a:pt x="85326" y="35613"/>
                  </a:cubicBezTo>
                  <a:cubicBezTo>
                    <a:pt x="59081" y="50344"/>
                    <a:pt x="32264" y="64575"/>
                    <a:pt x="2515" y="70868"/>
                  </a:cubicBezTo>
                  <a:cubicBezTo>
                    <a:pt x="-1990" y="71798"/>
                    <a:pt x="84" y="78663"/>
                    <a:pt x="4589" y="77734"/>
                  </a:cubicBezTo>
                  <a:cubicBezTo>
                    <a:pt x="33909" y="71512"/>
                    <a:pt x="60583" y="57639"/>
                    <a:pt x="86470" y="43122"/>
                  </a:cubicBezTo>
                  <a:cubicBezTo>
                    <a:pt x="99629" y="35685"/>
                    <a:pt x="112644" y="28033"/>
                    <a:pt x="126017" y="20953"/>
                  </a:cubicBezTo>
                  <a:cubicBezTo>
                    <a:pt x="132453" y="17520"/>
                    <a:pt x="138746" y="13945"/>
                    <a:pt x="145182" y="10584"/>
                  </a:cubicBezTo>
                  <a:cubicBezTo>
                    <a:pt x="148614" y="8796"/>
                    <a:pt x="151975" y="7080"/>
                    <a:pt x="155479" y="5435"/>
                  </a:cubicBezTo>
                  <a:cubicBezTo>
                    <a:pt x="158840" y="3862"/>
                    <a:pt x="162702" y="2574"/>
                    <a:pt x="165706" y="358"/>
                  </a:cubicBezTo>
                  <a:cubicBezTo>
                    <a:pt x="165849" y="143"/>
                    <a:pt x="165777" y="0"/>
                    <a:pt x="165634" y="0"/>
                  </a:cubicBezTo>
                  <a:lnTo>
                    <a:pt x="165634" y="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1" name="任意多边形: 形状 810"/>
            <p:cNvSpPr/>
            <p:nvPr/>
          </p:nvSpPr>
          <p:spPr>
            <a:xfrm rot="5400000">
              <a:off x="11498285" y="1504472"/>
              <a:ext cx="212036" cy="195110"/>
            </a:xfrm>
            <a:custGeom>
              <a:avLst/>
              <a:gdLst>
                <a:gd name="connsiteX0" fmla="*/ 111706 w 111726"/>
                <a:gd name="connsiteY0" fmla="*/ 102593 h 102807"/>
                <a:gd name="connsiteX1" fmla="*/ 101265 w 111726"/>
                <a:gd name="connsiteY1" fmla="*/ 89077 h 102807"/>
                <a:gd name="connsiteX2" fmla="*/ 87821 w 111726"/>
                <a:gd name="connsiteY2" fmla="*/ 74918 h 102807"/>
                <a:gd name="connsiteX3" fmla="*/ 61290 w 111726"/>
                <a:gd name="connsiteY3" fmla="*/ 48244 h 102807"/>
                <a:gd name="connsiteX4" fmla="*/ 5368 w 111726"/>
                <a:gd name="connsiteY4" fmla="*/ 545 h 102807"/>
                <a:gd name="connsiteX5" fmla="*/ 5 w 111726"/>
                <a:gd name="connsiteY5" fmla="*/ 3835 h 102807"/>
                <a:gd name="connsiteX6" fmla="*/ 7370 w 111726"/>
                <a:gd name="connsiteY6" fmla="*/ 10486 h 102807"/>
                <a:gd name="connsiteX7" fmla="*/ 8300 w 111726"/>
                <a:gd name="connsiteY7" fmla="*/ 6839 h 102807"/>
                <a:gd name="connsiteX8" fmla="*/ 7299 w 111726"/>
                <a:gd name="connsiteY8" fmla="*/ 3692 h 102807"/>
                <a:gd name="connsiteX9" fmla="*/ 1935 w 111726"/>
                <a:gd name="connsiteY9" fmla="*/ 6982 h 102807"/>
                <a:gd name="connsiteX10" fmla="*/ 57715 w 111726"/>
                <a:gd name="connsiteY10" fmla="*/ 54609 h 102807"/>
                <a:gd name="connsiteX11" fmla="*/ 84389 w 111726"/>
                <a:gd name="connsiteY11" fmla="*/ 79995 h 102807"/>
                <a:gd name="connsiteX12" fmla="*/ 98048 w 111726"/>
                <a:gd name="connsiteY12" fmla="*/ 92581 h 102807"/>
                <a:gd name="connsiteX13" fmla="*/ 111635 w 111726"/>
                <a:gd name="connsiteY13" fmla="*/ 102808 h 102807"/>
                <a:gd name="connsiteX14" fmla="*/ 111706 w 111726"/>
                <a:gd name="connsiteY14" fmla="*/ 102593 h 102807"/>
                <a:gd name="connsiteX15" fmla="*/ 111706 w 111726"/>
                <a:gd name="connsiteY15" fmla="*/ 102593 h 10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1726" h="102807">
                  <a:moveTo>
                    <a:pt x="111706" y="102593"/>
                  </a:moveTo>
                  <a:cubicBezTo>
                    <a:pt x="109632" y="97301"/>
                    <a:pt x="105127" y="93153"/>
                    <a:pt x="101265" y="89077"/>
                  </a:cubicBezTo>
                  <a:cubicBezTo>
                    <a:pt x="96832" y="84358"/>
                    <a:pt x="92398" y="79566"/>
                    <a:pt x="87821" y="74918"/>
                  </a:cubicBezTo>
                  <a:cubicBezTo>
                    <a:pt x="79097" y="65907"/>
                    <a:pt x="70301" y="56968"/>
                    <a:pt x="61290" y="48244"/>
                  </a:cubicBezTo>
                  <a:cubicBezTo>
                    <a:pt x="43627" y="31224"/>
                    <a:pt x="25320" y="14848"/>
                    <a:pt x="5368" y="545"/>
                  </a:cubicBezTo>
                  <a:cubicBezTo>
                    <a:pt x="3080" y="-1099"/>
                    <a:pt x="-139" y="1261"/>
                    <a:pt x="5" y="3835"/>
                  </a:cubicBezTo>
                  <a:cubicBezTo>
                    <a:pt x="219" y="8555"/>
                    <a:pt x="3008" y="10414"/>
                    <a:pt x="7370" y="10486"/>
                  </a:cubicBezTo>
                  <a:cubicBezTo>
                    <a:pt x="9301" y="10557"/>
                    <a:pt x="9945" y="7697"/>
                    <a:pt x="8300" y="6839"/>
                  </a:cubicBezTo>
                  <a:cubicBezTo>
                    <a:pt x="7442" y="6338"/>
                    <a:pt x="7227" y="4479"/>
                    <a:pt x="7299" y="3692"/>
                  </a:cubicBezTo>
                  <a:cubicBezTo>
                    <a:pt x="5511" y="4765"/>
                    <a:pt x="3723" y="5837"/>
                    <a:pt x="1935" y="6982"/>
                  </a:cubicBezTo>
                  <a:cubicBezTo>
                    <a:pt x="21744" y="21284"/>
                    <a:pt x="40051" y="37732"/>
                    <a:pt x="57715" y="54609"/>
                  </a:cubicBezTo>
                  <a:cubicBezTo>
                    <a:pt x="66582" y="63118"/>
                    <a:pt x="75450" y="71628"/>
                    <a:pt x="84389" y="79995"/>
                  </a:cubicBezTo>
                  <a:cubicBezTo>
                    <a:pt x="88894" y="84214"/>
                    <a:pt x="93542" y="88362"/>
                    <a:pt x="98048" y="92581"/>
                  </a:cubicBezTo>
                  <a:cubicBezTo>
                    <a:pt x="102195" y="96372"/>
                    <a:pt x="106271" y="100805"/>
                    <a:pt x="111635" y="102808"/>
                  </a:cubicBezTo>
                  <a:cubicBezTo>
                    <a:pt x="111635" y="102808"/>
                    <a:pt x="111778" y="102665"/>
                    <a:pt x="111706" y="102593"/>
                  </a:cubicBezTo>
                  <a:lnTo>
                    <a:pt x="111706" y="10259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2" name="任意多边形: 形状 811"/>
            <p:cNvSpPr/>
            <p:nvPr/>
          </p:nvSpPr>
          <p:spPr>
            <a:xfrm rot="5400000">
              <a:off x="11649990" y="1524718"/>
              <a:ext cx="207087" cy="113917"/>
            </a:xfrm>
            <a:custGeom>
              <a:avLst/>
              <a:gdLst>
                <a:gd name="connsiteX0" fmla="*/ 108182 w 109118"/>
                <a:gd name="connsiteY0" fmla="*/ 5 h 60025"/>
                <a:gd name="connsiteX1" fmla="*/ 81651 w 109118"/>
                <a:gd name="connsiteY1" fmla="*/ 12091 h 60025"/>
                <a:gd name="connsiteX2" fmla="*/ 54762 w 109118"/>
                <a:gd name="connsiteY2" fmla="*/ 26536 h 60025"/>
                <a:gd name="connsiteX3" fmla="*/ 1128 w 109118"/>
                <a:gd name="connsiteY3" fmla="*/ 55784 h 60025"/>
                <a:gd name="connsiteX4" fmla="*/ 3560 w 109118"/>
                <a:gd name="connsiteY4" fmla="*/ 59717 h 60025"/>
                <a:gd name="connsiteX5" fmla="*/ 57051 w 109118"/>
                <a:gd name="connsiteY5" fmla="*/ 30255 h 60025"/>
                <a:gd name="connsiteX6" fmla="*/ 83153 w 109118"/>
                <a:gd name="connsiteY6" fmla="*/ 16095 h 60025"/>
                <a:gd name="connsiteX7" fmla="*/ 96954 w 109118"/>
                <a:gd name="connsiteY7" fmla="*/ 8658 h 60025"/>
                <a:gd name="connsiteX8" fmla="*/ 108897 w 109118"/>
                <a:gd name="connsiteY8" fmla="*/ 1149 h 60025"/>
                <a:gd name="connsiteX9" fmla="*/ 108182 w 109118"/>
                <a:gd name="connsiteY9" fmla="*/ 5 h 60025"/>
                <a:gd name="connsiteX10" fmla="*/ 108182 w 109118"/>
                <a:gd name="connsiteY10" fmla="*/ 5 h 6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118" h="60025">
                  <a:moveTo>
                    <a:pt x="108182" y="5"/>
                  </a:moveTo>
                  <a:cubicBezTo>
                    <a:pt x="98957" y="1650"/>
                    <a:pt x="89875" y="7800"/>
                    <a:pt x="81651" y="12091"/>
                  </a:cubicBezTo>
                  <a:cubicBezTo>
                    <a:pt x="72640" y="16810"/>
                    <a:pt x="63701" y="21673"/>
                    <a:pt x="54762" y="26536"/>
                  </a:cubicBezTo>
                  <a:cubicBezTo>
                    <a:pt x="36884" y="36262"/>
                    <a:pt x="19006" y="45987"/>
                    <a:pt x="1128" y="55784"/>
                  </a:cubicBezTo>
                  <a:cubicBezTo>
                    <a:pt x="-1518" y="57215"/>
                    <a:pt x="985" y="61148"/>
                    <a:pt x="3560" y="59717"/>
                  </a:cubicBezTo>
                  <a:cubicBezTo>
                    <a:pt x="21438" y="49920"/>
                    <a:pt x="39244" y="40052"/>
                    <a:pt x="57051" y="30255"/>
                  </a:cubicBezTo>
                  <a:cubicBezTo>
                    <a:pt x="65704" y="25463"/>
                    <a:pt x="74428" y="20743"/>
                    <a:pt x="83153" y="16095"/>
                  </a:cubicBezTo>
                  <a:cubicBezTo>
                    <a:pt x="87801" y="13664"/>
                    <a:pt x="92377" y="11161"/>
                    <a:pt x="96954" y="8658"/>
                  </a:cubicBezTo>
                  <a:cubicBezTo>
                    <a:pt x="101102" y="6441"/>
                    <a:pt x="105393" y="4367"/>
                    <a:pt x="108897" y="1149"/>
                  </a:cubicBezTo>
                  <a:cubicBezTo>
                    <a:pt x="109469" y="649"/>
                    <a:pt x="108825" y="-67"/>
                    <a:pt x="108182" y="5"/>
                  </a:cubicBezTo>
                  <a:lnTo>
                    <a:pt x="108182" y="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3" name="任意多边形: 形状 812"/>
            <p:cNvSpPr/>
            <p:nvPr/>
          </p:nvSpPr>
          <p:spPr>
            <a:xfrm rot="5400000">
              <a:off x="11596957" y="1148793"/>
              <a:ext cx="96000" cy="228500"/>
            </a:xfrm>
            <a:custGeom>
              <a:avLst/>
              <a:gdLst>
                <a:gd name="connsiteX0" fmla="*/ 50580 w 50584"/>
                <a:gd name="connsiteY0" fmla="*/ 119725 h 120401"/>
                <a:gd name="connsiteX1" fmla="*/ 41355 w 50584"/>
                <a:gd name="connsiteY1" fmla="*/ 90548 h 120401"/>
                <a:gd name="connsiteX2" fmla="*/ 29341 w 50584"/>
                <a:gd name="connsiteY2" fmla="*/ 60513 h 120401"/>
                <a:gd name="connsiteX3" fmla="*/ 17827 w 50584"/>
                <a:gd name="connsiteY3" fmla="*/ 31265 h 120401"/>
                <a:gd name="connsiteX4" fmla="*/ 11820 w 50584"/>
                <a:gd name="connsiteY4" fmla="*/ 15747 h 120401"/>
                <a:gd name="connsiteX5" fmla="*/ 5670 w 50584"/>
                <a:gd name="connsiteY5" fmla="*/ 1301 h 120401"/>
                <a:gd name="connsiteX6" fmla="*/ 21 w 50584"/>
                <a:gd name="connsiteY6" fmla="*/ 3018 h 120401"/>
                <a:gd name="connsiteX7" fmla="*/ 5027 w 50584"/>
                <a:gd name="connsiteY7" fmla="*/ 17821 h 120401"/>
                <a:gd name="connsiteX8" fmla="*/ 10748 w 50584"/>
                <a:gd name="connsiteY8" fmla="*/ 32481 h 120401"/>
                <a:gd name="connsiteX9" fmla="*/ 23048 w 50584"/>
                <a:gd name="connsiteY9" fmla="*/ 63374 h 120401"/>
                <a:gd name="connsiteX10" fmla="*/ 35419 w 50584"/>
                <a:gd name="connsiteY10" fmla="*/ 93266 h 120401"/>
                <a:gd name="connsiteX11" fmla="*/ 49507 w 50584"/>
                <a:gd name="connsiteY11" fmla="*/ 120226 h 120401"/>
                <a:gd name="connsiteX12" fmla="*/ 50580 w 50584"/>
                <a:gd name="connsiteY12" fmla="*/ 119725 h 120401"/>
                <a:gd name="connsiteX13" fmla="*/ 50580 w 50584"/>
                <a:gd name="connsiteY13" fmla="*/ 119725 h 12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584" h="120401">
                  <a:moveTo>
                    <a:pt x="50580" y="119725"/>
                  </a:moveTo>
                  <a:cubicBezTo>
                    <a:pt x="49507" y="109642"/>
                    <a:pt x="45002" y="99845"/>
                    <a:pt x="41355" y="90548"/>
                  </a:cubicBezTo>
                  <a:cubicBezTo>
                    <a:pt x="37350" y="80537"/>
                    <a:pt x="33345" y="70525"/>
                    <a:pt x="29341" y="60513"/>
                  </a:cubicBezTo>
                  <a:cubicBezTo>
                    <a:pt x="25479" y="50788"/>
                    <a:pt x="21617" y="40990"/>
                    <a:pt x="17827" y="31265"/>
                  </a:cubicBezTo>
                  <a:cubicBezTo>
                    <a:pt x="15825" y="26116"/>
                    <a:pt x="13822" y="20967"/>
                    <a:pt x="11820" y="15747"/>
                  </a:cubicBezTo>
                  <a:cubicBezTo>
                    <a:pt x="10032" y="11027"/>
                    <a:pt x="8674" y="5377"/>
                    <a:pt x="5670" y="1301"/>
                  </a:cubicBezTo>
                  <a:cubicBezTo>
                    <a:pt x="4025" y="-916"/>
                    <a:pt x="-337" y="-272"/>
                    <a:pt x="21" y="3018"/>
                  </a:cubicBezTo>
                  <a:cubicBezTo>
                    <a:pt x="521" y="8095"/>
                    <a:pt x="3167" y="13101"/>
                    <a:pt x="5027" y="17821"/>
                  </a:cubicBezTo>
                  <a:cubicBezTo>
                    <a:pt x="6957" y="22683"/>
                    <a:pt x="8817" y="27618"/>
                    <a:pt x="10748" y="32481"/>
                  </a:cubicBezTo>
                  <a:cubicBezTo>
                    <a:pt x="14824" y="42778"/>
                    <a:pt x="18900" y="53076"/>
                    <a:pt x="23048" y="63374"/>
                  </a:cubicBezTo>
                  <a:cubicBezTo>
                    <a:pt x="27052" y="73385"/>
                    <a:pt x="31200" y="83326"/>
                    <a:pt x="35419" y="93266"/>
                  </a:cubicBezTo>
                  <a:cubicBezTo>
                    <a:pt x="39352" y="102419"/>
                    <a:pt x="43142" y="112502"/>
                    <a:pt x="49507" y="120226"/>
                  </a:cubicBezTo>
                  <a:cubicBezTo>
                    <a:pt x="49865" y="120655"/>
                    <a:pt x="50651" y="120226"/>
                    <a:pt x="50580" y="119725"/>
                  </a:cubicBezTo>
                  <a:lnTo>
                    <a:pt x="50580" y="11972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4" name="任意多边形: 形状 813"/>
            <p:cNvSpPr/>
            <p:nvPr/>
          </p:nvSpPr>
          <p:spPr>
            <a:xfrm rot="5400000">
              <a:off x="12097032" y="541772"/>
              <a:ext cx="115207" cy="74729"/>
            </a:xfrm>
            <a:custGeom>
              <a:avLst/>
              <a:gdLst>
                <a:gd name="connsiteX0" fmla="*/ 173 w 115207"/>
                <a:gd name="connsiteY0" fmla="*/ 55660 h 74729"/>
                <a:gd name="connsiteX1" fmla="*/ 444 w 115207"/>
                <a:gd name="connsiteY1" fmla="*/ 54982 h 74729"/>
                <a:gd name="connsiteX2" fmla="*/ 42788 w 115207"/>
                <a:gd name="connsiteY2" fmla="*/ 62446 h 74729"/>
                <a:gd name="connsiteX3" fmla="*/ 75630 w 115207"/>
                <a:gd name="connsiteY3" fmla="*/ 41954 h 74729"/>
                <a:gd name="connsiteX4" fmla="*/ 98291 w 115207"/>
                <a:gd name="connsiteY4" fmla="*/ 0 h 74729"/>
                <a:gd name="connsiteX5" fmla="*/ 115207 w 115207"/>
                <a:gd name="connsiteY5" fmla="*/ 0 h 74729"/>
                <a:gd name="connsiteX6" fmla="*/ 108068 w 115207"/>
                <a:gd name="connsiteY6" fmla="*/ 13046 h 74729"/>
                <a:gd name="connsiteX7" fmla="*/ 80923 w 115207"/>
                <a:gd name="connsiteY7" fmla="*/ 58510 h 74729"/>
                <a:gd name="connsiteX8" fmla="*/ 40209 w 115207"/>
                <a:gd name="connsiteY8" fmla="*/ 74526 h 74729"/>
                <a:gd name="connsiteX9" fmla="*/ 173 w 115207"/>
                <a:gd name="connsiteY9" fmla="*/ 55660 h 74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207" h="74729">
                  <a:moveTo>
                    <a:pt x="173" y="55660"/>
                  </a:moveTo>
                  <a:cubicBezTo>
                    <a:pt x="-235" y="55388"/>
                    <a:pt x="173" y="54711"/>
                    <a:pt x="444" y="54982"/>
                  </a:cubicBezTo>
                  <a:cubicBezTo>
                    <a:pt x="13607" y="59053"/>
                    <a:pt x="28944" y="62581"/>
                    <a:pt x="42788" y="62446"/>
                  </a:cubicBezTo>
                  <a:cubicBezTo>
                    <a:pt x="57580" y="62175"/>
                    <a:pt x="68166" y="54303"/>
                    <a:pt x="75630" y="41954"/>
                  </a:cubicBezTo>
                  <a:lnTo>
                    <a:pt x="98291" y="0"/>
                  </a:lnTo>
                  <a:lnTo>
                    <a:pt x="115207" y="0"/>
                  </a:lnTo>
                  <a:lnTo>
                    <a:pt x="108068" y="13046"/>
                  </a:lnTo>
                  <a:cubicBezTo>
                    <a:pt x="99653" y="28246"/>
                    <a:pt x="92323" y="45345"/>
                    <a:pt x="80923" y="58510"/>
                  </a:cubicBezTo>
                  <a:cubicBezTo>
                    <a:pt x="70610" y="70453"/>
                    <a:pt x="55952" y="75883"/>
                    <a:pt x="40209" y="74526"/>
                  </a:cubicBezTo>
                  <a:cubicBezTo>
                    <a:pt x="24330" y="73032"/>
                    <a:pt x="12251" y="65431"/>
                    <a:pt x="173" y="5566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5" name="任意多边形: 形状 814"/>
            <p:cNvSpPr/>
            <p:nvPr/>
          </p:nvSpPr>
          <p:spPr>
            <a:xfrm rot="5400000">
              <a:off x="12017476" y="452260"/>
              <a:ext cx="41606" cy="173600"/>
            </a:xfrm>
            <a:custGeom>
              <a:avLst/>
              <a:gdLst>
                <a:gd name="connsiteX0" fmla="*/ 958 w 21923"/>
                <a:gd name="connsiteY0" fmla="*/ 1861 h 91473"/>
                <a:gd name="connsiteX1" fmla="*/ 16047 w 21923"/>
                <a:gd name="connsiteY1" fmla="*/ 18738 h 91473"/>
                <a:gd name="connsiteX2" fmla="*/ 14760 w 21923"/>
                <a:gd name="connsiteY2" fmla="*/ 43410 h 91473"/>
                <a:gd name="connsiteX3" fmla="*/ 7609 w 21923"/>
                <a:gd name="connsiteY3" fmla="*/ 66222 h 91473"/>
                <a:gd name="connsiteX4" fmla="*/ 1316 w 21923"/>
                <a:gd name="connsiteY4" fmla="*/ 88677 h 91473"/>
                <a:gd name="connsiteX5" fmla="*/ 6751 w 21923"/>
                <a:gd name="connsiteY5" fmla="*/ 90036 h 91473"/>
                <a:gd name="connsiteX6" fmla="*/ 16190 w 21923"/>
                <a:gd name="connsiteY6" fmla="*/ 62647 h 91473"/>
                <a:gd name="connsiteX7" fmla="*/ 21911 w 21923"/>
                <a:gd name="connsiteY7" fmla="*/ 34900 h 91473"/>
                <a:gd name="connsiteX8" fmla="*/ 815 w 21923"/>
                <a:gd name="connsiteY8" fmla="*/ 2 h 91473"/>
                <a:gd name="connsiteX9" fmla="*/ 958 w 21923"/>
                <a:gd name="connsiteY9" fmla="*/ 1861 h 91473"/>
                <a:gd name="connsiteX10" fmla="*/ 958 w 21923"/>
                <a:gd name="connsiteY10" fmla="*/ 1861 h 9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923" h="91473">
                  <a:moveTo>
                    <a:pt x="958" y="1861"/>
                  </a:moveTo>
                  <a:cubicBezTo>
                    <a:pt x="9468" y="2505"/>
                    <a:pt x="14188" y="11301"/>
                    <a:pt x="16047" y="18738"/>
                  </a:cubicBezTo>
                  <a:cubicBezTo>
                    <a:pt x="18050" y="27105"/>
                    <a:pt x="16834" y="35257"/>
                    <a:pt x="14760" y="43410"/>
                  </a:cubicBezTo>
                  <a:cubicBezTo>
                    <a:pt x="12829" y="51205"/>
                    <a:pt x="10398" y="58713"/>
                    <a:pt x="7609" y="66222"/>
                  </a:cubicBezTo>
                  <a:cubicBezTo>
                    <a:pt x="4963" y="73516"/>
                    <a:pt x="1745" y="80811"/>
                    <a:pt x="1316" y="88677"/>
                  </a:cubicBezTo>
                  <a:cubicBezTo>
                    <a:pt x="1173" y="91466"/>
                    <a:pt x="5607" y="92610"/>
                    <a:pt x="6751" y="90036"/>
                  </a:cubicBezTo>
                  <a:cubicBezTo>
                    <a:pt x="10541" y="81240"/>
                    <a:pt x="13115" y="71729"/>
                    <a:pt x="16190" y="62647"/>
                  </a:cubicBezTo>
                  <a:cubicBezTo>
                    <a:pt x="19265" y="53493"/>
                    <a:pt x="21697" y="44626"/>
                    <a:pt x="21911" y="34900"/>
                  </a:cubicBezTo>
                  <a:cubicBezTo>
                    <a:pt x="22197" y="21813"/>
                    <a:pt x="17621" y="2"/>
                    <a:pt x="815" y="2"/>
                  </a:cubicBezTo>
                  <a:cubicBezTo>
                    <a:pt x="-329" y="-69"/>
                    <a:pt x="-257" y="1790"/>
                    <a:pt x="958" y="1861"/>
                  </a:cubicBezTo>
                  <a:lnTo>
                    <a:pt x="958" y="186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6" name="任意多边形: 形状 815"/>
            <p:cNvSpPr/>
            <p:nvPr/>
          </p:nvSpPr>
          <p:spPr>
            <a:xfrm rot="5400000">
              <a:off x="12120923" y="490538"/>
              <a:ext cx="76499" cy="65654"/>
            </a:xfrm>
            <a:custGeom>
              <a:avLst/>
              <a:gdLst>
                <a:gd name="connsiteX0" fmla="*/ 757 w 76499"/>
                <a:gd name="connsiteY0" fmla="*/ 49283 h 65654"/>
                <a:gd name="connsiteX1" fmla="*/ 8630 w 76499"/>
                <a:gd name="connsiteY1" fmla="*/ 42904 h 65654"/>
                <a:gd name="connsiteX2" fmla="*/ 13786 w 76499"/>
                <a:gd name="connsiteY2" fmla="*/ 45755 h 65654"/>
                <a:gd name="connsiteX3" fmla="*/ 19079 w 76499"/>
                <a:gd name="connsiteY3" fmla="*/ 49012 h 65654"/>
                <a:gd name="connsiteX4" fmla="*/ 29665 w 76499"/>
                <a:gd name="connsiteY4" fmla="*/ 51997 h 65654"/>
                <a:gd name="connsiteX5" fmla="*/ 51380 w 76499"/>
                <a:gd name="connsiteY5" fmla="*/ 46704 h 65654"/>
                <a:gd name="connsiteX6" fmla="*/ 65088 w 76499"/>
                <a:gd name="connsiteY6" fmla="*/ 22140 h 65654"/>
                <a:gd name="connsiteX7" fmla="*/ 69024 w 76499"/>
                <a:gd name="connsiteY7" fmla="*/ 4225 h 65654"/>
                <a:gd name="connsiteX8" fmla="*/ 69942 w 76499"/>
                <a:gd name="connsiteY8" fmla="*/ 0 h 65654"/>
                <a:gd name="connsiteX9" fmla="*/ 76201 w 76499"/>
                <a:gd name="connsiteY9" fmla="*/ 0 h 65654"/>
                <a:gd name="connsiteX10" fmla="*/ 76352 w 76499"/>
                <a:gd name="connsiteY10" fmla="*/ 5718 h 65654"/>
                <a:gd name="connsiteX11" fmla="*/ 76217 w 76499"/>
                <a:gd name="connsiteY11" fmla="*/ 24583 h 65654"/>
                <a:gd name="connsiteX12" fmla="*/ 64952 w 76499"/>
                <a:gd name="connsiteY12" fmla="*/ 52405 h 65654"/>
                <a:gd name="connsiteX13" fmla="*/ 44187 w 76499"/>
                <a:gd name="connsiteY13" fmla="*/ 64213 h 65654"/>
                <a:gd name="connsiteX14" fmla="*/ 19893 w 76499"/>
                <a:gd name="connsiteY14" fmla="*/ 63940 h 65654"/>
                <a:gd name="connsiteX15" fmla="*/ 8901 w 76499"/>
                <a:gd name="connsiteY15" fmla="*/ 59055 h 65654"/>
                <a:gd name="connsiteX16" fmla="*/ 757 w 76499"/>
                <a:gd name="connsiteY16" fmla="*/ 49283 h 65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499" h="65654">
                  <a:moveTo>
                    <a:pt x="757" y="49283"/>
                  </a:moveTo>
                  <a:cubicBezTo>
                    <a:pt x="-2228" y="44127"/>
                    <a:pt x="4285" y="39240"/>
                    <a:pt x="8630" y="42904"/>
                  </a:cubicBezTo>
                  <a:cubicBezTo>
                    <a:pt x="10121" y="44261"/>
                    <a:pt x="12023" y="44804"/>
                    <a:pt x="13786" y="45755"/>
                  </a:cubicBezTo>
                  <a:cubicBezTo>
                    <a:pt x="15551" y="46840"/>
                    <a:pt x="17179" y="48063"/>
                    <a:pt x="19079" y="49012"/>
                  </a:cubicBezTo>
                  <a:cubicBezTo>
                    <a:pt x="22064" y="50505"/>
                    <a:pt x="26137" y="51725"/>
                    <a:pt x="29665" y="51997"/>
                  </a:cubicBezTo>
                  <a:cubicBezTo>
                    <a:pt x="37129" y="52676"/>
                    <a:pt x="45002" y="51048"/>
                    <a:pt x="51380" y="46704"/>
                  </a:cubicBezTo>
                  <a:cubicBezTo>
                    <a:pt x="59524" y="41276"/>
                    <a:pt x="62781" y="31369"/>
                    <a:pt x="65088" y="22140"/>
                  </a:cubicBezTo>
                  <a:cubicBezTo>
                    <a:pt x="66580" y="16168"/>
                    <a:pt x="67802" y="10197"/>
                    <a:pt x="69024" y="4225"/>
                  </a:cubicBezTo>
                  <a:lnTo>
                    <a:pt x="69942" y="0"/>
                  </a:lnTo>
                  <a:lnTo>
                    <a:pt x="76201" y="0"/>
                  </a:lnTo>
                  <a:lnTo>
                    <a:pt x="76352" y="5718"/>
                  </a:lnTo>
                  <a:cubicBezTo>
                    <a:pt x="76352" y="12097"/>
                    <a:pt x="76760" y="18339"/>
                    <a:pt x="76217" y="24583"/>
                  </a:cubicBezTo>
                  <a:cubicBezTo>
                    <a:pt x="75266" y="34761"/>
                    <a:pt x="72010" y="44804"/>
                    <a:pt x="64952" y="52405"/>
                  </a:cubicBezTo>
                  <a:cubicBezTo>
                    <a:pt x="59387" y="58241"/>
                    <a:pt x="51923" y="62311"/>
                    <a:pt x="44187" y="64213"/>
                  </a:cubicBezTo>
                  <a:cubicBezTo>
                    <a:pt x="36315" y="66113"/>
                    <a:pt x="27765" y="66248"/>
                    <a:pt x="19893" y="63940"/>
                  </a:cubicBezTo>
                  <a:cubicBezTo>
                    <a:pt x="16094" y="62854"/>
                    <a:pt x="12292" y="61226"/>
                    <a:pt x="8901" y="59055"/>
                  </a:cubicBezTo>
                  <a:cubicBezTo>
                    <a:pt x="4965" y="56476"/>
                    <a:pt x="3065" y="53219"/>
                    <a:pt x="757" y="4928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7" name="任意多边形: 形状 816"/>
            <p:cNvSpPr/>
            <p:nvPr/>
          </p:nvSpPr>
          <p:spPr>
            <a:xfrm rot="5400000">
              <a:off x="12078782" y="446360"/>
              <a:ext cx="34020" cy="113678"/>
            </a:xfrm>
            <a:custGeom>
              <a:avLst/>
              <a:gdLst>
                <a:gd name="connsiteX0" fmla="*/ 7271 w 17926"/>
                <a:gd name="connsiteY0" fmla="*/ 59430 h 59899"/>
                <a:gd name="connsiteX1" fmla="*/ 17926 w 17926"/>
                <a:gd name="connsiteY1" fmla="*/ 22744 h 59899"/>
                <a:gd name="connsiteX2" fmla="*/ 14208 w 17926"/>
                <a:gd name="connsiteY2" fmla="*/ 8442 h 59899"/>
                <a:gd name="connsiteX3" fmla="*/ 2766 w 17926"/>
                <a:gd name="connsiteY3" fmla="*/ 3 h 59899"/>
                <a:gd name="connsiteX4" fmla="*/ 835 w 17926"/>
                <a:gd name="connsiteY4" fmla="*/ 4938 h 59899"/>
                <a:gd name="connsiteX5" fmla="*/ 5841 w 17926"/>
                <a:gd name="connsiteY5" fmla="*/ 8513 h 59899"/>
                <a:gd name="connsiteX6" fmla="*/ 9273 w 17926"/>
                <a:gd name="connsiteY6" fmla="*/ 13161 h 59899"/>
                <a:gd name="connsiteX7" fmla="*/ 11919 w 17926"/>
                <a:gd name="connsiteY7" fmla="*/ 25891 h 59899"/>
                <a:gd name="connsiteX8" fmla="*/ 6055 w 17926"/>
                <a:gd name="connsiteY8" fmla="*/ 59287 h 59899"/>
                <a:gd name="connsiteX9" fmla="*/ 7271 w 17926"/>
                <a:gd name="connsiteY9" fmla="*/ 59430 h 59899"/>
                <a:gd name="connsiteX10" fmla="*/ 7271 w 17926"/>
                <a:gd name="connsiteY10" fmla="*/ 59430 h 5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26" h="59899">
                  <a:moveTo>
                    <a:pt x="7271" y="59430"/>
                  </a:moveTo>
                  <a:cubicBezTo>
                    <a:pt x="9559" y="46844"/>
                    <a:pt x="17998" y="35759"/>
                    <a:pt x="17926" y="22744"/>
                  </a:cubicBezTo>
                  <a:cubicBezTo>
                    <a:pt x="17855" y="17738"/>
                    <a:pt x="16711" y="12804"/>
                    <a:pt x="14208" y="8442"/>
                  </a:cubicBezTo>
                  <a:cubicBezTo>
                    <a:pt x="11919" y="4509"/>
                    <a:pt x="7629" y="-140"/>
                    <a:pt x="2766" y="3"/>
                  </a:cubicBezTo>
                  <a:cubicBezTo>
                    <a:pt x="334" y="75"/>
                    <a:pt x="-953" y="3221"/>
                    <a:pt x="835" y="4938"/>
                  </a:cubicBezTo>
                  <a:cubicBezTo>
                    <a:pt x="2337" y="6368"/>
                    <a:pt x="4339" y="7083"/>
                    <a:pt x="5841" y="8513"/>
                  </a:cubicBezTo>
                  <a:cubicBezTo>
                    <a:pt x="7271" y="9800"/>
                    <a:pt x="8415" y="11445"/>
                    <a:pt x="9273" y="13161"/>
                  </a:cubicBezTo>
                  <a:cubicBezTo>
                    <a:pt x="11204" y="17023"/>
                    <a:pt x="11991" y="21600"/>
                    <a:pt x="11919" y="25891"/>
                  </a:cubicBezTo>
                  <a:cubicBezTo>
                    <a:pt x="11848" y="37261"/>
                    <a:pt x="7128" y="48059"/>
                    <a:pt x="6055" y="59287"/>
                  </a:cubicBezTo>
                  <a:cubicBezTo>
                    <a:pt x="6055" y="60002"/>
                    <a:pt x="7200" y="60145"/>
                    <a:pt x="7271" y="59430"/>
                  </a:cubicBezTo>
                  <a:lnTo>
                    <a:pt x="7271" y="5943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8" name="任意多边形: 形状 817"/>
            <p:cNvSpPr/>
            <p:nvPr/>
          </p:nvSpPr>
          <p:spPr>
            <a:xfrm rot="5400000">
              <a:off x="1875224" y="5503217"/>
              <a:ext cx="875906" cy="1833661"/>
            </a:xfrm>
            <a:custGeom>
              <a:avLst/>
              <a:gdLst>
                <a:gd name="connsiteX0" fmla="*/ 0 w 875906"/>
                <a:gd name="connsiteY0" fmla="*/ 637599 h 1833661"/>
                <a:gd name="connsiteX1" fmla="*/ 669766 w 875906"/>
                <a:gd name="connsiteY1" fmla="*/ 152546 h 1833661"/>
                <a:gd name="connsiteX2" fmla="*/ 875906 w 875906"/>
                <a:gd name="connsiteY2" fmla="*/ 0 h 1833661"/>
                <a:gd name="connsiteX3" fmla="*/ 875906 w 875906"/>
                <a:gd name="connsiteY3" fmla="*/ 1833661 h 1833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5906" h="1833661">
                  <a:moveTo>
                    <a:pt x="0" y="637599"/>
                  </a:moveTo>
                  <a:lnTo>
                    <a:pt x="669766" y="152546"/>
                  </a:lnTo>
                  <a:lnTo>
                    <a:pt x="875906" y="0"/>
                  </a:lnTo>
                  <a:lnTo>
                    <a:pt x="875906" y="1833661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9" name="任意多边形: 形状 818"/>
            <p:cNvSpPr/>
            <p:nvPr/>
          </p:nvSpPr>
          <p:spPr>
            <a:xfrm rot="5400000">
              <a:off x="2194692" y="6636893"/>
              <a:ext cx="209534" cy="232682"/>
            </a:xfrm>
            <a:custGeom>
              <a:avLst/>
              <a:gdLst>
                <a:gd name="connsiteX0" fmla="*/ 0 w 209534"/>
                <a:gd name="connsiteY0" fmla="*/ 8373 h 232682"/>
                <a:gd name="connsiteX1" fmla="*/ 53608 w 209534"/>
                <a:gd name="connsiteY1" fmla="*/ 3351 h 232682"/>
                <a:gd name="connsiteX2" fmla="*/ 202932 w 209534"/>
                <a:gd name="connsiteY2" fmla="*/ 432 h 232682"/>
                <a:gd name="connsiteX3" fmla="*/ 209534 w 209534"/>
                <a:gd name="connsiteY3" fmla="*/ 0 h 232682"/>
                <a:gd name="connsiteX4" fmla="*/ 209534 w 209534"/>
                <a:gd name="connsiteY4" fmla="*/ 232682 h 232682"/>
                <a:gd name="connsiteX5" fmla="*/ 184681 w 209534"/>
                <a:gd name="connsiteY5" fmla="*/ 214234 h 232682"/>
                <a:gd name="connsiteX6" fmla="*/ 0 w 209534"/>
                <a:gd name="connsiteY6" fmla="*/ 8373 h 232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34" h="232682">
                  <a:moveTo>
                    <a:pt x="0" y="8373"/>
                  </a:moveTo>
                  <a:cubicBezTo>
                    <a:pt x="0" y="8373"/>
                    <a:pt x="27551" y="-720"/>
                    <a:pt x="53608" y="3351"/>
                  </a:cubicBezTo>
                  <a:cubicBezTo>
                    <a:pt x="73152" y="6406"/>
                    <a:pt x="138042" y="4192"/>
                    <a:pt x="202932" y="432"/>
                  </a:cubicBezTo>
                  <a:lnTo>
                    <a:pt x="209534" y="0"/>
                  </a:lnTo>
                  <a:lnTo>
                    <a:pt x="209534" y="232682"/>
                  </a:lnTo>
                  <a:lnTo>
                    <a:pt x="184681" y="214234"/>
                  </a:lnTo>
                  <a:cubicBezTo>
                    <a:pt x="60905" y="121871"/>
                    <a:pt x="67809" y="120714"/>
                    <a:pt x="0" y="8373"/>
                  </a:cubicBez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0" name="任意多边形: 形状 819"/>
            <p:cNvSpPr/>
            <p:nvPr/>
          </p:nvSpPr>
          <p:spPr>
            <a:xfrm rot="5400000">
              <a:off x="2535588" y="6014417"/>
              <a:ext cx="919715" cy="767452"/>
            </a:xfrm>
            <a:custGeom>
              <a:avLst/>
              <a:gdLst>
                <a:gd name="connsiteX0" fmla="*/ 68 w 919715"/>
                <a:gd name="connsiteY0" fmla="*/ 744406 h 767452"/>
                <a:gd name="connsiteX1" fmla="*/ 29287 w 919715"/>
                <a:gd name="connsiteY1" fmla="*/ 660545 h 767452"/>
                <a:gd name="connsiteX2" fmla="*/ 856951 w 919715"/>
                <a:gd name="connsiteY2" fmla="*/ 43801 h 767452"/>
                <a:gd name="connsiteX3" fmla="*/ 919715 w 919715"/>
                <a:gd name="connsiteY3" fmla="*/ 0 h 767452"/>
                <a:gd name="connsiteX4" fmla="*/ 919715 w 919715"/>
                <a:gd name="connsiteY4" fmla="*/ 147578 h 767452"/>
                <a:gd name="connsiteX5" fmla="*/ 154827 w 919715"/>
                <a:gd name="connsiteY5" fmla="*/ 710216 h 767452"/>
                <a:gd name="connsiteX6" fmla="*/ 11915 w 919715"/>
                <a:gd name="connsiteY6" fmla="*/ 762876 h 767452"/>
                <a:gd name="connsiteX7" fmla="*/ 68 w 919715"/>
                <a:gd name="connsiteY7" fmla="*/ 744406 h 76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9715" h="767452">
                  <a:moveTo>
                    <a:pt x="68" y="744406"/>
                  </a:moveTo>
                  <a:cubicBezTo>
                    <a:pt x="-1453" y="724850"/>
                    <a:pt x="23079" y="700752"/>
                    <a:pt x="29287" y="660545"/>
                  </a:cubicBezTo>
                  <a:cubicBezTo>
                    <a:pt x="34979" y="623689"/>
                    <a:pt x="541150" y="264620"/>
                    <a:pt x="856951" y="43801"/>
                  </a:cubicBezTo>
                  <a:lnTo>
                    <a:pt x="919715" y="0"/>
                  </a:lnTo>
                  <a:lnTo>
                    <a:pt x="919715" y="147578"/>
                  </a:lnTo>
                  <a:lnTo>
                    <a:pt x="154827" y="710216"/>
                  </a:lnTo>
                  <a:cubicBezTo>
                    <a:pt x="154827" y="710216"/>
                    <a:pt x="43810" y="786626"/>
                    <a:pt x="11915" y="762876"/>
                  </a:cubicBezTo>
                  <a:cubicBezTo>
                    <a:pt x="3976" y="756938"/>
                    <a:pt x="574" y="750924"/>
                    <a:pt x="68" y="744406"/>
                  </a:cubicBezTo>
                  <a:close/>
                </a:path>
              </a:pathLst>
            </a:custGeom>
            <a:solidFill>
              <a:srgbClr val="E2D1A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1" name="任意多边形: 形状 820"/>
            <p:cNvSpPr/>
            <p:nvPr/>
          </p:nvSpPr>
          <p:spPr>
            <a:xfrm rot="5400000">
              <a:off x="1541502" y="5796150"/>
              <a:ext cx="887563" cy="1236136"/>
            </a:xfrm>
            <a:custGeom>
              <a:avLst/>
              <a:gdLst>
                <a:gd name="connsiteX0" fmla="*/ 378 w 887563"/>
                <a:gd name="connsiteY0" fmla="*/ 8274 h 1236136"/>
                <a:gd name="connsiteX1" fmla="*/ 21294 w 887563"/>
                <a:gd name="connsiteY1" fmla="*/ 4972 h 1236136"/>
                <a:gd name="connsiteX2" fmla="*/ 47759 w 887563"/>
                <a:gd name="connsiteY2" fmla="*/ 42972 h 1236136"/>
                <a:gd name="connsiteX3" fmla="*/ 259886 w 887563"/>
                <a:gd name="connsiteY3" fmla="*/ 345079 h 1236136"/>
                <a:gd name="connsiteX4" fmla="*/ 473912 w 887563"/>
                <a:gd name="connsiteY4" fmla="*/ 643656 h 1236136"/>
                <a:gd name="connsiteX5" fmla="*/ 691467 w 887563"/>
                <a:gd name="connsiteY5" fmla="*/ 941556 h 1236136"/>
                <a:gd name="connsiteX6" fmla="*/ 887563 w 887563"/>
                <a:gd name="connsiteY6" fmla="*/ 1204830 h 1236136"/>
                <a:gd name="connsiteX7" fmla="*/ 887563 w 887563"/>
                <a:gd name="connsiteY7" fmla="*/ 1236136 h 1236136"/>
                <a:gd name="connsiteX8" fmla="*/ 869526 w 887563"/>
                <a:gd name="connsiteY8" fmla="*/ 1212856 h 1236136"/>
                <a:gd name="connsiteX9" fmla="*/ 647902 w 887563"/>
                <a:gd name="connsiteY9" fmla="*/ 917941 h 1236136"/>
                <a:gd name="connsiteX10" fmla="*/ 428582 w 887563"/>
                <a:gd name="connsiteY10" fmla="*/ 619228 h 1236136"/>
                <a:gd name="connsiteX11" fmla="*/ 213606 w 887563"/>
                <a:gd name="connsiteY11" fmla="*/ 319294 h 1236136"/>
                <a:gd name="connsiteX12" fmla="*/ 2023 w 887563"/>
                <a:gd name="connsiteY12" fmla="*/ 16915 h 1236136"/>
                <a:gd name="connsiteX13" fmla="*/ 378 w 887563"/>
                <a:gd name="connsiteY13" fmla="*/ 8274 h 123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7563" h="1236136">
                  <a:moveTo>
                    <a:pt x="378" y="8274"/>
                  </a:moveTo>
                  <a:cubicBezTo>
                    <a:pt x="2694" y="417"/>
                    <a:pt x="15085" y="-3985"/>
                    <a:pt x="21294" y="4972"/>
                  </a:cubicBezTo>
                  <a:cubicBezTo>
                    <a:pt x="30117" y="17593"/>
                    <a:pt x="38938" y="30215"/>
                    <a:pt x="47759" y="42972"/>
                  </a:cubicBezTo>
                  <a:cubicBezTo>
                    <a:pt x="117925" y="144083"/>
                    <a:pt x="188635" y="244785"/>
                    <a:pt x="259886" y="345079"/>
                  </a:cubicBezTo>
                  <a:cubicBezTo>
                    <a:pt x="330865" y="444968"/>
                    <a:pt x="402117" y="544448"/>
                    <a:pt x="473912" y="643656"/>
                  </a:cubicBezTo>
                  <a:cubicBezTo>
                    <a:pt x="545978" y="743273"/>
                    <a:pt x="618450" y="842619"/>
                    <a:pt x="691467" y="941556"/>
                  </a:cubicBezTo>
                  <a:lnTo>
                    <a:pt x="887563" y="1204830"/>
                  </a:lnTo>
                  <a:lnTo>
                    <a:pt x="887563" y="1236136"/>
                  </a:lnTo>
                  <a:lnTo>
                    <a:pt x="869526" y="1212856"/>
                  </a:lnTo>
                  <a:cubicBezTo>
                    <a:pt x="794883" y="1115139"/>
                    <a:pt x="721189" y="1016607"/>
                    <a:pt x="647902" y="917941"/>
                  </a:cubicBezTo>
                  <a:cubicBezTo>
                    <a:pt x="574206" y="818867"/>
                    <a:pt x="501191" y="719251"/>
                    <a:pt x="428582" y="619228"/>
                  </a:cubicBezTo>
                  <a:cubicBezTo>
                    <a:pt x="356245" y="519748"/>
                    <a:pt x="284721" y="419723"/>
                    <a:pt x="213606" y="319294"/>
                  </a:cubicBezTo>
                  <a:cubicBezTo>
                    <a:pt x="142626" y="218863"/>
                    <a:pt x="71510" y="118432"/>
                    <a:pt x="2023" y="16915"/>
                  </a:cubicBezTo>
                  <a:cubicBezTo>
                    <a:pt x="-47" y="13895"/>
                    <a:pt x="-394" y="10893"/>
                    <a:pt x="378" y="8274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2" name="任意多边形: 形状 821"/>
            <p:cNvSpPr/>
            <p:nvPr/>
          </p:nvSpPr>
          <p:spPr>
            <a:xfrm rot="5400000">
              <a:off x="2526042" y="5998721"/>
              <a:ext cx="928737" cy="789822"/>
            </a:xfrm>
            <a:custGeom>
              <a:avLst/>
              <a:gdLst>
                <a:gd name="connsiteX0" fmla="*/ 310 w 928737"/>
                <a:gd name="connsiteY0" fmla="*/ 716099 h 789822"/>
                <a:gd name="connsiteX1" fmla="*/ 55546 w 928737"/>
                <a:gd name="connsiteY1" fmla="*/ 640640 h 789822"/>
                <a:gd name="connsiteX2" fmla="*/ 137112 w 928737"/>
                <a:gd name="connsiteY2" fmla="*/ 582281 h 789822"/>
                <a:gd name="connsiteX3" fmla="*/ 286130 w 928737"/>
                <a:gd name="connsiteY3" fmla="*/ 473164 h 789822"/>
                <a:gd name="connsiteX4" fmla="*/ 489026 w 928737"/>
                <a:gd name="connsiteY4" fmla="*/ 323061 h 789822"/>
                <a:gd name="connsiteX5" fmla="*/ 711331 w 928737"/>
                <a:gd name="connsiteY5" fmla="*/ 159522 h 789822"/>
                <a:gd name="connsiteX6" fmla="*/ 917215 w 928737"/>
                <a:gd name="connsiteY6" fmla="*/ 8469 h 789822"/>
                <a:gd name="connsiteX7" fmla="*/ 928737 w 928737"/>
                <a:gd name="connsiteY7" fmla="*/ 0 h 789822"/>
                <a:gd name="connsiteX8" fmla="*/ 928737 w 928737"/>
                <a:gd name="connsiteY8" fmla="*/ 28139 h 789822"/>
                <a:gd name="connsiteX9" fmla="*/ 888442 w 928737"/>
                <a:gd name="connsiteY9" fmla="*/ 57734 h 789822"/>
                <a:gd name="connsiteX10" fmla="*/ 680116 w 928737"/>
                <a:gd name="connsiteY10" fmla="*/ 210416 h 789822"/>
                <a:gd name="connsiteX11" fmla="*/ 460798 w 928737"/>
                <a:gd name="connsiteY11" fmla="*/ 370291 h 789822"/>
                <a:gd name="connsiteX12" fmla="*/ 266588 w 928737"/>
                <a:gd name="connsiteY12" fmla="*/ 511164 h 789822"/>
                <a:gd name="connsiteX13" fmla="*/ 131411 w 928737"/>
                <a:gd name="connsiteY13" fmla="*/ 609696 h 789822"/>
                <a:gd name="connsiteX14" fmla="*/ 96396 w 928737"/>
                <a:gd name="connsiteY14" fmla="*/ 635210 h 789822"/>
                <a:gd name="connsiteX15" fmla="*/ 26367 w 928737"/>
                <a:gd name="connsiteY15" fmla="*/ 695741 h 789822"/>
                <a:gd name="connsiteX16" fmla="*/ 38718 w 928737"/>
                <a:gd name="connsiteY16" fmla="*/ 766585 h 789822"/>
                <a:gd name="connsiteX17" fmla="*/ 82148 w 928737"/>
                <a:gd name="connsiteY17" fmla="*/ 760070 h 789822"/>
                <a:gd name="connsiteX18" fmla="*/ 136162 w 928737"/>
                <a:gd name="connsiteY18" fmla="*/ 721935 h 789822"/>
                <a:gd name="connsiteX19" fmla="*/ 349781 w 928737"/>
                <a:gd name="connsiteY19" fmla="*/ 568573 h 789822"/>
                <a:gd name="connsiteX20" fmla="*/ 775254 w 928737"/>
                <a:gd name="connsiteY20" fmla="*/ 258460 h 789822"/>
                <a:gd name="connsiteX21" fmla="*/ 928737 w 928737"/>
                <a:gd name="connsiteY21" fmla="*/ 147261 h 789822"/>
                <a:gd name="connsiteX22" fmla="*/ 928737 w 928737"/>
                <a:gd name="connsiteY22" fmla="*/ 166222 h 789822"/>
                <a:gd name="connsiteX23" fmla="*/ 673739 w 928737"/>
                <a:gd name="connsiteY23" fmla="*/ 353869 h 789822"/>
                <a:gd name="connsiteX24" fmla="*/ 241479 w 928737"/>
                <a:gd name="connsiteY24" fmla="*/ 669411 h 789822"/>
                <a:gd name="connsiteX25" fmla="*/ 132499 w 928737"/>
                <a:gd name="connsiteY25" fmla="*/ 747312 h 789822"/>
                <a:gd name="connsiteX26" fmla="*/ 79703 w 928737"/>
                <a:gd name="connsiteY26" fmla="*/ 783278 h 789822"/>
                <a:gd name="connsiteX27" fmla="*/ 34645 w 928737"/>
                <a:gd name="connsiteY27" fmla="*/ 785449 h 789822"/>
                <a:gd name="connsiteX28" fmla="*/ 310 w 928737"/>
                <a:gd name="connsiteY28" fmla="*/ 716099 h 78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28737" h="789822">
                  <a:moveTo>
                    <a:pt x="310" y="716099"/>
                  </a:moveTo>
                  <a:cubicBezTo>
                    <a:pt x="3432" y="682984"/>
                    <a:pt x="30031" y="658961"/>
                    <a:pt x="55546" y="640640"/>
                  </a:cubicBezTo>
                  <a:cubicBezTo>
                    <a:pt x="82825" y="621232"/>
                    <a:pt x="110104" y="602095"/>
                    <a:pt x="137112" y="582281"/>
                  </a:cubicBezTo>
                  <a:cubicBezTo>
                    <a:pt x="186921" y="545908"/>
                    <a:pt x="236593" y="509673"/>
                    <a:pt x="286130" y="473164"/>
                  </a:cubicBezTo>
                  <a:cubicBezTo>
                    <a:pt x="353853" y="423356"/>
                    <a:pt x="421304" y="372870"/>
                    <a:pt x="489026" y="323061"/>
                  </a:cubicBezTo>
                  <a:cubicBezTo>
                    <a:pt x="563128" y="268503"/>
                    <a:pt x="637094" y="213944"/>
                    <a:pt x="711331" y="159522"/>
                  </a:cubicBezTo>
                  <a:cubicBezTo>
                    <a:pt x="780004" y="109171"/>
                    <a:pt x="848542" y="58820"/>
                    <a:pt x="917215" y="8469"/>
                  </a:cubicBezTo>
                  <a:lnTo>
                    <a:pt x="928737" y="0"/>
                  </a:lnTo>
                  <a:lnTo>
                    <a:pt x="928737" y="28139"/>
                  </a:lnTo>
                  <a:lnTo>
                    <a:pt x="888442" y="57734"/>
                  </a:lnTo>
                  <a:cubicBezTo>
                    <a:pt x="818955" y="108628"/>
                    <a:pt x="749605" y="159522"/>
                    <a:pt x="680116" y="210416"/>
                  </a:cubicBezTo>
                  <a:cubicBezTo>
                    <a:pt x="607238" y="263889"/>
                    <a:pt x="534084" y="317226"/>
                    <a:pt x="460798" y="370291"/>
                  </a:cubicBezTo>
                  <a:cubicBezTo>
                    <a:pt x="396061" y="417249"/>
                    <a:pt x="331188" y="464072"/>
                    <a:pt x="266588" y="511164"/>
                  </a:cubicBezTo>
                  <a:cubicBezTo>
                    <a:pt x="221530" y="544008"/>
                    <a:pt x="176471" y="576852"/>
                    <a:pt x="131411" y="609696"/>
                  </a:cubicBezTo>
                  <a:cubicBezTo>
                    <a:pt x="119742" y="618245"/>
                    <a:pt x="108068" y="626797"/>
                    <a:pt x="96396" y="635210"/>
                  </a:cubicBezTo>
                  <a:cubicBezTo>
                    <a:pt x="71562" y="653125"/>
                    <a:pt x="41974" y="668325"/>
                    <a:pt x="26367" y="695741"/>
                  </a:cubicBezTo>
                  <a:cubicBezTo>
                    <a:pt x="13746" y="717591"/>
                    <a:pt x="16460" y="751249"/>
                    <a:pt x="38718" y="766585"/>
                  </a:cubicBezTo>
                  <a:cubicBezTo>
                    <a:pt x="53240" y="776628"/>
                    <a:pt x="69117" y="768893"/>
                    <a:pt x="82148" y="760070"/>
                  </a:cubicBezTo>
                  <a:cubicBezTo>
                    <a:pt x="100469" y="747721"/>
                    <a:pt x="118248" y="734692"/>
                    <a:pt x="136162" y="721935"/>
                  </a:cubicBezTo>
                  <a:cubicBezTo>
                    <a:pt x="207685" y="671176"/>
                    <a:pt x="278800" y="620010"/>
                    <a:pt x="349781" y="568573"/>
                  </a:cubicBezTo>
                  <a:cubicBezTo>
                    <a:pt x="491877" y="465700"/>
                    <a:pt x="633566" y="362147"/>
                    <a:pt x="775254" y="258460"/>
                  </a:cubicBezTo>
                  <a:lnTo>
                    <a:pt x="928737" y="147261"/>
                  </a:lnTo>
                  <a:lnTo>
                    <a:pt x="928737" y="166222"/>
                  </a:lnTo>
                  <a:lnTo>
                    <a:pt x="673739" y="353869"/>
                  </a:lnTo>
                  <a:cubicBezTo>
                    <a:pt x="529879" y="459321"/>
                    <a:pt x="386289" y="565317"/>
                    <a:pt x="241479" y="669411"/>
                  </a:cubicBezTo>
                  <a:cubicBezTo>
                    <a:pt x="205242" y="695470"/>
                    <a:pt x="169005" y="721527"/>
                    <a:pt x="132499" y="747312"/>
                  </a:cubicBezTo>
                  <a:cubicBezTo>
                    <a:pt x="115397" y="759392"/>
                    <a:pt x="98433" y="773914"/>
                    <a:pt x="79703" y="783278"/>
                  </a:cubicBezTo>
                  <a:cubicBezTo>
                    <a:pt x="65318" y="790471"/>
                    <a:pt x="49439" y="792507"/>
                    <a:pt x="34645" y="785449"/>
                  </a:cubicBezTo>
                  <a:cubicBezTo>
                    <a:pt x="9945" y="773643"/>
                    <a:pt x="-2135" y="742020"/>
                    <a:pt x="310" y="71609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3" name="任意多边形: 形状 822"/>
            <p:cNvSpPr/>
            <p:nvPr/>
          </p:nvSpPr>
          <p:spPr>
            <a:xfrm rot="5400000">
              <a:off x="1544513" y="6822376"/>
              <a:ext cx="26395" cy="44854"/>
            </a:xfrm>
            <a:custGeom>
              <a:avLst/>
              <a:gdLst>
                <a:gd name="connsiteX0" fmla="*/ 80 w 26395"/>
                <a:gd name="connsiteY0" fmla="*/ 3300 h 44854"/>
                <a:gd name="connsiteX1" fmla="*/ 3881 w 26395"/>
                <a:gd name="connsiteY1" fmla="*/ 315 h 44854"/>
                <a:gd name="connsiteX2" fmla="*/ 26395 w 26395"/>
                <a:gd name="connsiteY2" fmla="*/ 24439 h 44854"/>
                <a:gd name="connsiteX3" fmla="*/ 26395 w 26395"/>
                <a:gd name="connsiteY3" fmla="*/ 44854 h 44854"/>
                <a:gd name="connsiteX4" fmla="*/ 22338 w 26395"/>
                <a:gd name="connsiteY4" fmla="*/ 39537 h 44854"/>
                <a:gd name="connsiteX5" fmla="*/ 80 w 26395"/>
                <a:gd name="connsiteY5" fmla="*/ 3300 h 4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95" h="44854">
                  <a:moveTo>
                    <a:pt x="80" y="3300"/>
                  </a:moveTo>
                  <a:cubicBezTo>
                    <a:pt x="-463" y="1129"/>
                    <a:pt x="1845" y="-771"/>
                    <a:pt x="3881" y="315"/>
                  </a:cubicBezTo>
                  <a:lnTo>
                    <a:pt x="26395" y="24439"/>
                  </a:lnTo>
                  <a:lnTo>
                    <a:pt x="26395" y="44854"/>
                  </a:lnTo>
                  <a:lnTo>
                    <a:pt x="22338" y="39537"/>
                  </a:lnTo>
                  <a:cubicBezTo>
                    <a:pt x="13925" y="28543"/>
                    <a:pt x="3610" y="17008"/>
                    <a:pt x="80" y="330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4" name="任意多边形: 形状 823"/>
            <p:cNvSpPr/>
            <p:nvPr/>
          </p:nvSpPr>
          <p:spPr>
            <a:xfrm rot="5400000">
              <a:off x="1636109" y="6786695"/>
              <a:ext cx="11607" cy="12078"/>
            </a:xfrm>
            <a:custGeom>
              <a:avLst/>
              <a:gdLst>
                <a:gd name="connsiteX0" fmla="*/ 3130 w 6116"/>
                <a:gd name="connsiteY0" fmla="*/ 6365 h 6364"/>
                <a:gd name="connsiteX1" fmla="*/ 2987 w 6116"/>
                <a:gd name="connsiteY1" fmla="*/ 0 h 6364"/>
                <a:gd name="connsiteX2" fmla="*/ 3130 w 6116"/>
                <a:gd name="connsiteY2" fmla="*/ 6365 h 6364"/>
                <a:gd name="connsiteX3" fmla="*/ 3130 w 6116"/>
                <a:gd name="connsiteY3" fmla="*/ 6365 h 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16" h="6364">
                  <a:moveTo>
                    <a:pt x="3130" y="6365"/>
                  </a:moveTo>
                  <a:cubicBezTo>
                    <a:pt x="7206" y="6365"/>
                    <a:pt x="7063" y="0"/>
                    <a:pt x="2987" y="0"/>
                  </a:cubicBezTo>
                  <a:cubicBezTo>
                    <a:pt x="-1090" y="0"/>
                    <a:pt x="-947" y="6365"/>
                    <a:pt x="3130" y="6365"/>
                  </a:cubicBezTo>
                  <a:lnTo>
                    <a:pt x="3130" y="636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5" name="任意多边形: 形状 824"/>
            <p:cNvSpPr/>
            <p:nvPr/>
          </p:nvSpPr>
          <p:spPr>
            <a:xfrm rot="5400000">
              <a:off x="1759689" y="6284008"/>
              <a:ext cx="395550" cy="550912"/>
            </a:xfrm>
            <a:custGeom>
              <a:avLst/>
              <a:gdLst>
                <a:gd name="connsiteX0" fmla="*/ 208390 w 208423"/>
                <a:gd name="connsiteY0" fmla="*/ 289924 h 290286"/>
                <a:gd name="connsiteX1" fmla="*/ 167414 w 208423"/>
                <a:gd name="connsiteY1" fmla="*/ 234645 h 290286"/>
                <a:gd name="connsiteX2" fmla="*/ 126008 w 208423"/>
                <a:gd name="connsiteY2" fmla="*/ 178437 h 290286"/>
                <a:gd name="connsiteX3" fmla="*/ 47131 w 208423"/>
                <a:gd name="connsiteY3" fmla="*/ 65091 h 290286"/>
                <a:gd name="connsiteX4" fmla="*/ 26035 w 208423"/>
                <a:gd name="connsiteY4" fmla="*/ 32624 h 290286"/>
                <a:gd name="connsiteX5" fmla="*/ 15665 w 208423"/>
                <a:gd name="connsiteY5" fmla="*/ 16248 h 290286"/>
                <a:gd name="connsiteX6" fmla="*/ 4366 w 208423"/>
                <a:gd name="connsiteY6" fmla="*/ 658 h 290286"/>
                <a:gd name="connsiteX7" fmla="*/ 76 w 208423"/>
                <a:gd name="connsiteY7" fmla="*/ 3304 h 290286"/>
                <a:gd name="connsiteX8" fmla="*/ 7370 w 208423"/>
                <a:gd name="connsiteY8" fmla="*/ 17392 h 290286"/>
                <a:gd name="connsiteX9" fmla="*/ 17310 w 208423"/>
                <a:gd name="connsiteY9" fmla="*/ 33053 h 290286"/>
                <a:gd name="connsiteX10" fmla="*/ 36118 w 208423"/>
                <a:gd name="connsiteY10" fmla="*/ 62016 h 290286"/>
                <a:gd name="connsiteX11" fmla="*/ 75235 w 208423"/>
                <a:gd name="connsiteY11" fmla="*/ 119940 h 290286"/>
                <a:gd name="connsiteX12" fmla="*/ 157545 w 208423"/>
                <a:gd name="connsiteY12" fmla="*/ 230855 h 290286"/>
                <a:gd name="connsiteX13" fmla="*/ 207961 w 208423"/>
                <a:gd name="connsiteY13" fmla="*/ 290210 h 290286"/>
                <a:gd name="connsiteX14" fmla="*/ 208390 w 208423"/>
                <a:gd name="connsiteY14" fmla="*/ 289924 h 290286"/>
                <a:gd name="connsiteX15" fmla="*/ 208390 w 208423"/>
                <a:gd name="connsiteY15" fmla="*/ 289924 h 290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423" h="290286">
                  <a:moveTo>
                    <a:pt x="208390" y="289924"/>
                  </a:moveTo>
                  <a:cubicBezTo>
                    <a:pt x="195160" y="271188"/>
                    <a:pt x="181144" y="253024"/>
                    <a:pt x="167414" y="234645"/>
                  </a:cubicBezTo>
                  <a:cubicBezTo>
                    <a:pt x="153541" y="215981"/>
                    <a:pt x="139738" y="197245"/>
                    <a:pt x="126008" y="178437"/>
                  </a:cubicBezTo>
                  <a:cubicBezTo>
                    <a:pt x="98834" y="141251"/>
                    <a:pt x="72517" y="103492"/>
                    <a:pt x="47131" y="65091"/>
                  </a:cubicBezTo>
                  <a:cubicBezTo>
                    <a:pt x="40051" y="54292"/>
                    <a:pt x="32971" y="43494"/>
                    <a:pt x="26035" y="32624"/>
                  </a:cubicBezTo>
                  <a:cubicBezTo>
                    <a:pt x="22531" y="27189"/>
                    <a:pt x="19098" y="21754"/>
                    <a:pt x="15665" y="16248"/>
                  </a:cubicBezTo>
                  <a:cubicBezTo>
                    <a:pt x="12305" y="10884"/>
                    <a:pt x="9372" y="4591"/>
                    <a:pt x="4366" y="658"/>
                  </a:cubicBezTo>
                  <a:cubicBezTo>
                    <a:pt x="2293" y="-986"/>
                    <a:pt x="-496" y="658"/>
                    <a:pt x="76" y="3304"/>
                  </a:cubicBezTo>
                  <a:cubicBezTo>
                    <a:pt x="1220" y="8596"/>
                    <a:pt x="4510" y="12815"/>
                    <a:pt x="7370" y="17392"/>
                  </a:cubicBezTo>
                  <a:cubicBezTo>
                    <a:pt x="10659" y="22612"/>
                    <a:pt x="13949" y="27833"/>
                    <a:pt x="17310" y="33053"/>
                  </a:cubicBezTo>
                  <a:cubicBezTo>
                    <a:pt x="23532" y="42779"/>
                    <a:pt x="29753" y="52433"/>
                    <a:pt x="36118" y="62016"/>
                  </a:cubicBezTo>
                  <a:cubicBezTo>
                    <a:pt x="48919" y="81467"/>
                    <a:pt x="61934" y="100775"/>
                    <a:pt x="75235" y="119940"/>
                  </a:cubicBezTo>
                  <a:cubicBezTo>
                    <a:pt x="101480" y="157770"/>
                    <a:pt x="128726" y="194956"/>
                    <a:pt x="157545" y="230855"/>
                  </a:cubicBezTo>
                  <a:cubicBezTo>
                    <a:pt x="173778" y="251093"/>
                    <a:pt x="190226" y="271331"/>
                    <a:pt x="207961" y="290210"/>
                  </a:cubicBezTo>
                  <a:cubicBezTo>
                    <a:pt x="208176" y="290425"/>
                    <a:pt x="208533" y="290139"/>
                    <a:pt x="208390" y="289924"/>
                  </a:cubicBezTo>
                  <a:lnTo>
                    <a:pt x="208390" y="2899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6" name="任意多边形: 形状 825"/>
            <p:cNvSpPr/>
            <p:nvPr/>
          </p:nvSpPr>
          <p:spPr>
            <a:xfrm rot="5400000">
              <a:off x="2249534" y="6330672"/>
              <a:ext cx="16285" cy="16175"/>
            </a:xfrm>
            <a:custGeom>
              <a:avLst/>
              <a:gdLst>
                <a:gd name="connsiteX0" fmla="*/ 4362 w 8581"/>
                <a:gd name="connsiteY0" fmla="*/ 8524 h 8523"/>
                <a:gd name="connsiteX1" fmla="*/ 6007 w 8581"/>
                <a:gd name="connsiteY1" fmla="*/ 8095 h 8523"/>
                <a:gd name="connsiteX2" fmla="*/ 7366 w 8581"/>
                <a:gd name="connsiteY2" fmla="*/ 7165 h 8523"/>
                <a:gd name="connsiteX3" fmla="*/ 8224 w 8581"/>
                <a:gd name="connsiteY3" fmla="*/ 5806 h 8523"/>
                <a:gd name="connsiteX4" fmla="*/ 8582 w 8581"/>
                <a:gd name="connsiteY4" fmla="*/ 4162 h 8523"/>
                <a:gd name="connsiteX5" fmla="*/ 8367 w 8581"/>
                <a:gd name="connsiteY5" fmla="*/ 3017 h 8523"/>
                <a:gd name="connsiteX6" fmla="*/ 7223 w 8581"/>
                <a:gd name="connsiteY6" fmla="*/ 1158 h 8523"/>
                <a:gd name="connsiteX7" fmla="*/ 6364 w 8581"/>
                <a:gd name="connsiteY7" fmla="*/ 514 h 8523"/>
                <a:gd name="connsiteX8" fmla="*/ 4219 w 8581"/>
                <a:gd name="connsiteY8" fmla="*/ 14 h 8523"/>
                <a:gd name="connsiteX9" fmla="*/ 2574 w 8581"/>
                <a:gd name="connsiteY9" fmla="*/ 443 h 8523"/>
                <a:gd name="connsiteX10" fmla="*/ 1216 w 8581"/>
                <a:gd name="connsiteY10" fmla="*/ 1372 h 8523"/>
                <a:gd name="connsiteX11" fmla="*/ 357 w 8581"/>
                <a:gd name="connsiteY11" fmla="*/ 2731 h 8523"/>
                <a:gd name="connsiteX12" fmla="*/ 0 w 8581"/>
                <a:gd name="connsiteY12" fmla="*/ 4376 h 8523"/>
                <a:gd name="connsiteX13" fmla="*/ 143 w 8581"/>
                <a:gd name="connsiteY13" fmla="*/ 5520 h 8523"/>
                <a:gd name="connsiteX14" fmla="*/ 1287 w 8581"/>
                <a:gd name="connsiteY14" fmla="*/ 7380 h 8523"/>
                <a:gd name="connsiteX15" fmla="*/ 2145 w 8581"/>
                <a:gd name="connsiteY15" fmla="*/ 8023 h 8523"/>
                <a:gd name="connsiteX16" fmla="*/ 4362 w 8581"/>
                <a:gd name="connsiteY16" fmla="*/ 8524 h 8523"/>
                <a:gd name="connsiteX17" fmla="*/ 4362 w 8581"/>
                <a:gd name="connsiteY17" fmla="*/ 8524 h 8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81" h="8523">
                  <a:moveTo>
                    <a:pt x="4362" y="8524"/>
                  </a:moveTo>
                  <a:cubicBezTo>
                    <a:pt x="4934" y="8524"/>
                    <a:pt x="5506" y="8380"/>
                    <a:pt x="6007" y="8095"/>
                  </a:cubicBezTo>
                  <a:cubicBezTo>
                    <a:pt x="6507" y="7880"/>
                    <a:pt x="7008" y="7594"/>
                    <a:pt x="7366" y="7165"/>
                  </a:cubicBezTo>
                  <a:cubicBezTo>
                    <a:pt x="7795" y="6807"/>
                    <a:pt x="8081" y="6307"/>
                    <a:pt x="8224" y="5806"/>
                  </a:cubicBezTo>
                  <a:cubicBezTo>
                    <a:pt x="8510" y="5306"/>
                    <a:pt x="8582" y="4734"/>
                    <a:pt x="8582" y="4162"/>
                  </a:cubicBezTo>
                  <a:cubicBezTo>
                    <a:pt x="8510" y="3804"/>
                    <a:pt x="8438" y="3446"/>
                    <a:pt x="8367" y="3017"/>
                  </a:cubicBezTo>
                  <a:cubicBezTo>
                    <a:pt x="8152" y="2302"/>
                    <a:pt x="7795" y="1658"/>
                    <a:pt x="7223" y="1158"/>
                  </a:cubicBezTo>
                  <a:cubicBezTo>
                    <a:pt x="6936" y="943"/>
                    <a:pt x="6651" y="729"/>
                    <a:pt x="6364" y="514"/>
                  </a:cubicBezTo>
                  <a:cubicBezTo>
                    <a:pt x="5721" y="157"/>
                    <a:pt x="5006" y="-58"/>
                    <a:pt x="4219" y="14"/>
                  </a:cubicBezTo>
                  <a:cubicBezTo>
                    <a:pt x="3647" y="14"/>
                    <a:pt x="3075" y="157"/>
                    <a:pt x="2574" y="443"/>
                  </a:cubicBezTo>
                  <a:cubicBezTo>
                    <a:pt x="2074" y="658"/>
                    <a:pt x="1573" y="943"/>
                    <a:pt x="1216" y="1372"/>
                  </a:cubicBezTo>
                  <a:cubicBezTo>
                    <a:pt x="787" y="1730"/>
                    <a:pt x="501" y="2231"/>
                    <a:pt x="357" y="2731"/>
                  </a:cubicBezTo>
                  <a:cubicBezTo>
                    <a:pt x="72" y="3232"/>
                    <a:pt x="0" y="3804"/>
                    <a:pt x="0" y="4376"/>
                  </a:cubicBezTo>
                  <a:cubicBezTo>
                    <a:pt x="72" y="4734"/>
                    <a:pt x="143" y="5091"/>
                    <a:pt x="143" y="5520"/>
                  </a:cubicBezTo>
                  <a:cubicBezTo>
                    <a:pt x="357" y="6235"/>
                    <a:pt x="715" y="6879"/>
                    <a:pt x="1287" y="7380"/>
                  </a:cubicBezTo>
                  <a:cubicBezTo>
                    <a:pt x="1573" y="7594"/>
                    <a:pt x="1859" y="7809"/>
                    <a:pt x="2145" y="8023"/>
                  </a:cubicBezTo>
                  <a:cubicBezTo>
                    <a:pt x="2860" y="8309"/>
                    <a:pt x="3576" y="8524"/>
                    <a:pt x="4362" y="8524"/>
                  </a:cubicBezTo>
                  <a:lnTo>
                    <a:pt x="4362" y="85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7" name="任意多边形: 形状 826"/>
            <p:cNvSpPr/>
            <p:nvPr/>
          </p:nvSpPr>
          <p:spPr>
            <a:xfrm rot="5400000">
              <a:off x="2316279" y="6291557"/>
              <a:ext cx="16984" cy="16185"/>
            </a:xfrm>
            <a:custGeom>
              <a:avLst/>
              <a:gdLst>
                <a:gd name="connsiteX0" fmla="*/ 2199 w 8949"/>
                <a:gd name="connsiteY0" fmla="*/ 1116 h 8528"/>
                <a:gd name="connsiteX1" fmla="*/ 1627 w 8949"/>
                <a:gd name="connsiteY1" fmla="*/ 1616 h 8528"/>
                <a:gd name="connsiteX2" fmla="*/ 1341 w 8949"/>
                <a:gd name="connsiteY2" fmla="*/ 1902 h 8528"/>
                <a:gd name="connsiteX3" fmla="*/ 1055 w 8949"/>
                <a:gd name="connsiteY3" fmla="*/ 2188 h 8528"/>
                <a:gd name="connsiteX4" fmla="*/ 483 w 8949"/>
                <a:gd name="connsiteY4" fmla="*/ 2975 h 8528"/>
                <a:gd name="connsiteX5" fmla="*/ 54 w 8949"/>
                <a:gd name="connsiteY5" fmla="*/ 4405 h 8528"/>
                <a:gd name="connsiteX6" fmla="*/ 54 w 8949"/>
                <a:gd name="connsiteY6" fmla="*/ 5406 h 8528"/>
                <a:gd name="connsiteX7" fmla="*/ 554 w 8949"/>
                <a:gd name="connsiteY7" fmla="*/ 6765 h 8528"/>
                <a:gd name="connsiteX8" fmla="*/ 1127 w 8949"/>
                <a:gd name="connsiteY8" fmla="*/ 7480 h 8528"/>
                <a:gd name="connsiteX9" fmla="*/ 1913 w 8949"/>
                <a:gd name="connsiteY9" fmla="*/ 8052 h 8528"/>
                <a:gd name="connsiteX10" fmla="*/ 3343 w 8949"/>
                <a:gd name="connsiteY10" fmla="*/ 8481 h 8528"/>
                <a:gd name="connsiteX11" fmla="*/ 4845 w 8949"/>
                <a:gd name="connsiteY11" fmla="*/ 8410 h 8528"/>
                <a:gd name="connsiteX12" fmla="*/ 5918 w 8949"/>
                <a:gd name="connsiteY12" fmla="*/ 7909 h 8528"/>
                <a:gd name="connsiteX13" fmla="*/ 6061 w 8949"/>
                <a:gd name="connsiteY13" fmla="*/ 7838 h 8528"/>
                <a:gd name="connsiteX14" fmla="*/ 6418 w 8949"/>
                <a:gd name="connsiteY14" fmla="*/ 7623 h 8528"/>
                <a:gd name="connsiteX15" fmla="*/ 7133 w 8949"/>
                <a:gd name="connsiteY15" fmla="*/ 7194 h 8528"/>
                <a:gd name="connsiteX16" fmla="*/ 8492 w 8949"/>
                <a:gd name="connsiteY16" fmla="*/ 5764 h 8528"/>
                <a:gd name="connsiteX17" fmla="*/ 8850 w 8949"/>
                <a:gd name="connsiteY17" fmla="*/ 4834 h 8528"/>
                <a:gd name="connsiteX18" fmla="*/ 8778 w 8949"/>
                <a:gd name="connsiteY18" fmla="*/ 2760 h 8528"/>
                <a:gd name="connsiteX19" fmla="*/ 8063 w 8949"/>
                <a:gd name="connsiteY19" fmla="*/ 1473 h 8528"/>
                <a:gd name="connsiteX20" fmla="*/ 6919 w 8949"/>
                <a:gd name="connsiteY20" fmla="*/ 472 h 8528"/>
                <a:gd name="connsiteX21" fmla="*/ 5417 w 8949"/>
                <a:gd name="connsiteY21" fmla="*/ 43 h 8528"/>
                <a:gd name="connsiteX22" fmla="*/ 3844 w 8949"/>
                <a:gd name="connsiteY22" fmla="*/ 186 h 8528"/>
                <a:gd name="connsiteX23" fmla="*/ 2199 w 8949"/>
                <a:gd name="connsiteY23" fmla="*/ 1116 h 8528"/>
                <a:gd name="connsiteX24" fmla="*/ 2199 w 8949"/>
                <a:gd name="connsiteY24" fmla="*/ 1116 h 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49" h="8528">
                  <a:moveTo>
                    <a:pt x="2199" y="1116"/>
                  </a:moveTo>
                  <a:cubicBezTo>
                    <a:pt x="1985" y="1258"/>
                    <a:pt x="1841" y="1473"/>
                    <a:pt x="1627" y="1616"/>
                  </a:cubicBezTo>
                  <a:cubicBezTo>
                    <a:pt x="1556" y="1687"/>
                    <a:pt x="1412" y="1759"/>
                    <a:pt x="1341" y="1902"/>
                  </a:cubicBezTo>
                  <a:cubicBezTo>
                    <a:pt x="1269" y="1974"/>
                    <a:pt x="1127" y="2045"/>
                    <a:pt x="1055" y="2188"/>
                  </a:cubicBezTo>
                  <a:cubicBezTo>
                    <a:pt x="840" y="2474"/>
                    <a:pt x="697" y="2689"/>
                    <a:pt x="483" y="2975"/>
                  </a:cubicBezTo>
                  <a:cubicBezTo>
                    <a:pt x="197" y="3404"/>
                    <a:pt x="54" y="3904"/>
                    <a:pt x="54" y="4405"/>
                  </a:cubicBezTo>
                  <a:cubicBezTo>
                    <a:pt x="-18" y="4763"/>
                    <a:pt x="-18" y="5049"/>
                    <a:pt x="54" y="5406"/>
                  </a:cubicBezTo>
                  <a:cubicBezTo>
                    <a:pt x="54" y="5907"/>
                    <a:pt x="268" y="6336"/>
                    <a:pt x="554" y="6765"/>
                  </a:cubicBezTo>
                  <a:cubicBezTo>
                    <a:pt x="769" y="6980"/>
                    <a:pt x="983" y="7266"/>
                    <a:pt x="1127" y="7480"/>
                  </a:cubicBezTo>
                  <a:cubicBezTo>
                    <a:pt x="1412" y="7695"/>
                    <a:pt x="1627" y="7838"/>
                    <a:pt x="1913" y="8052"/>
                  </a:cubicBezTo>
                  <a:cubicBezTo>
                    <a:pt x="2342" y="8338"/>
                    <a:pt x="2843" y="8481"/>
                    <a:pt x="3343" y="8481"/>
                  </a:cubicBezTo>
                  <a:cubicBezTo>
                    <a:pt x="3844" y="8553"/>
                    <a:pt x="4345" y="8553"/>
                    <a:pt x="4845" y="8410"/>
                  </a:cubicBezTo>
                  <a:cubicBezTo>
                    <a:pt x="5203" y="8267"/>
                    <a:pt x="5560" y="8124"/>
                    <a:pt x="5918" y="7909"/>
                  </a:cubicBezTo>
                  <a:cubicBezTo>
                    <a:pt x="5989" y="7909"/>
                    <a:pt x="6061" y="7838"/>
                    <a:pt x="6061" y="7838"/>
                  </a:cubicBezTo>
                  <a:cubicBezTo>
                    <a:pt x="6204" y="7766"/>
                    <a:pt x="6275" y="7695"/>
                    <a:pt x="6418" y="7623"/>
                  </a:cubicBezTo>
                  <a:cubicBezTo>
                    <a:pt x="6633" y="7480"/>
                    <a:pt x="6847" y="7337"/>
                    <a:pt x="7133" y="7194"/>
                  </a:cubicBezTo>
                  <a:cubicBezTo>
                    <a:pt x="7706" y="6837"/>
                    <a:pt x="8206" y="6336"/>
                    <a:pt x="8492" y="5764"/>
                  </a:cubicBezTo>
                  <a:cubicBezTo>
                    <a:pt x="8635" y="5478"/>
                    <a:pt x="8707" y="5120"/>
                    <a:pt x="8850" y="4834"/>
                  </a:cubicBezTo>
                  <a:cubicBezTo>
                    <a:pt x="8993" y="4119"/>
                    <a:pt x="8993" y="3404"/>
                    <a:pt x="8778" y="2760"/>
                  </a:cubicBezTo>
                  <a:cubicBezTo>
                    <a:pt x="8635" y="2260"/>
                    <a:pt x="8420" y="1831"/>
                    <a:pt x="8063" y="1473"/>
                  </a:cubicBezTo>
                  <a:cubicBezTo>
                    <a:pt x="7777" y="1044"/>
                    <a:pt x="7420" y="687"/>
                    <a:pt x="6919" y="472"/>
                  </a:cubicBezTo>
                  <a:cubicBezTo>
                    <a:pt x="6490" y="186"/>
                    <a:pt x="5989" y="43"/>
                    <a:pt x="5417" y="43"/>
                  </a:cubicBezTo>
                  <a:cubicBezTo>
                    <a:pt x="4916" y="-29"/>
                    <a:pt x="4345" y="-29"/>
                    <a:pt x="3844" y="186"/>
                  </a:cubicBezTo>
                  <a:cubicBezTo>
                    <a:pt x="3272" y="258"/>
                    <a:pt x="2700" y="615"/>
                    <a:pt x="2199" y="1116"/>
                  </a:cubicBezTo>
                  <a:lnTo>
                    <a:pt x="2199" y="111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8" name="任意多边形: 形状 827"/>
            <p:cNvSpPr/>
            <p:nvPr/>
          </p:nvSpPr>
          <p:spPr>
            <a:xfrm rot="5400000">
              <a:off x="2383212" y="6099035"/>
              <a:ext cx="151179" cy="196123"/>
            </a:xfrm>
            <a:custGeom>
              <a:avLst/>
              <a:gdLst>
                <a:gd name="connsiteX0" fmla="*/ 79649 w 79659"/>
                <a:gd name="connsiteY0" fmla="*/ 102984 h 103341"/>
                <a:gd name="connsiteX1" fmla="*/ 71782 w 79659"/>
                <a:gd name="connsiteY1" fmla="*/ 91328 h 103341"/>
                <a:gd name="connsiteX2" fmla="*/ 62271 w 79659"/>
                <a:gd name="connsiteY2" fmla="*/ 78741 h 103341"/>
                <a:gd name="connsiteX3" fmla="*/ 42605 w 79659"/>
                <a:gd name="connsiteY3" fmla="*/ 52854 h 103341"/>
                <a:gd name="connsiteX4" fmla="*/ 24084 w 79659"/>
                <a:gd name="connsiteY4" fmla="*/ 27038 h 103341"/>
                <a:gd name="connsiteX5" fmla="*/ 5705 w 79659"/>
                <a:gd name="connsiteY5" fmla="*/ 1080 h 103341"/>
                <a:gd name="connsiteX6" fmla="*/ 413 w 79659"/>
                <a:gd name="connsiteY6" fmla="*/ 5370 h 103341"/>
                <a:gd name="connsiteX7" fmla="*/ 18506 w 79659"/>
                <a:gd name="connsiteY7" fmla="*/ 31544 h 103341"/>
                <a:gd name="connsiteX8" fmla="*/ 37814 w 79659"/>
                <a:gd name="connsiteY8" fmla="*/ 57860 h 103341"/>
                <a:gd name="connsiteX9" fmla="*/ 57122 w 79659"/>
                <a:gd name="connsiteY9" fmla="*/ 81960 h 103341"/>
                <a:gd name="connsiteX10" fmla="*/ 67849 w 79659"/>
                <a:gd name="connsiteY10" fmla="*/ 93544 h 103341"/>
                <a:gd name="connsiteX11" fmla="*/ 79291 w 79659"/>
                <a:gd name="connsiteY11" fmla="*/ 103342 h 103341"/>
                <a:gd name="connsiteX12" fmla="*/ 79649 w 79659"/>
                <a:gd name="connsiteY12" fmla="*/ 102984 h 103341"/>
                <a:gd name="connsiteX13" fmla="*/ 79649 w 79659"/>
                <a:gd name="connsiteY13" fmla="*/ 102984 h 10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659" h="103341">
                  <a:moveTo>
                    <a:pt x="79649" y="102984"/>
                  </a:moveTo>
                  <a:cubicBezTo>
                    <a:pt x="77789" y="98765"/>
                    <a:pt x="74571" y="94975"/>
                    <a:pt x="71782" y="91328"/>
                  </a:cubicBezTo>
                  <a:cubicBezTo>
                    <a:pt x="68636" y="87108"/>
                    <a:pt x="65489" y="82889"/>
                    <a:pt x="62271" y="78741"/>
                  </a:cubicBezTo>
                  <a:cubicBezTo>
                    <a:pt x="55549" y="70231"/>
                    <a:pt x="49042" y="61579"/>
                    <a:pt x="42605" y="52854"/>
                  </a:cubicBezTo>
                  <a:cubicBezTo>
                    <a:pt x="36312" y="44344"/>
                    <a:pt x="30162" y="35691"/>
                    <a:pt x="24084" y="27038"/>
                  </a:cubicBezTo>
                  <a:cubicBezTo>
                    <a:pt x="18005" y="18457"/>
                    <a:pt x="12499" y="9017"/>
                    <a:pt x="5705" y="1080"/>
                  </a:cubicBezTo>
                  <a:cubicBezTo>
                    <a:pt x="3059" y="-1995"/>
                    <a:pt x="-1375" y="2152"/>
                    <a:pt x="413" y="5370"/>
                  </a:cubicBezTo>
                  <a:cubicBezTo>
                    <a:pt x="5491" y="14524"/>
                    <a:pt x="12427" y="22962"/>
                    <a:pt x="18506" y="31544"/>
                  </a:cubicBezTo>
                  <a:cubicBezTo>
                    <a:pt x="24799" y="40411"/>
                    <a:pt x="31235" y="49207"/>
                    <a:pt x="37814" y="57860"/>
                  </a:cubicBezTo>
                  <a:cubicBezTo>
                    <a:pt x="44036" y="66084"/>
                    <a:pt x="50472" y="74093"/>
                    <a:pt x="57122" y="81960"/>
                  </a:cubicBezTo>
                  <a:cubicBezTo>
                    <a:pt x="60555" y="86036"/>
                    <a:pt x="64131" y="89826"/>
                    <a:pt x="67849" y="93544"/>
                  </a:cubicBezTo>
                  <a:cubicBezTo>
                    <a:pt x="71353" y="96977"/>
                    <a:pt x="75000" y="100982"/>
                    <a:pt x="79291" y="103342"/>
                  </a:cubicBezTo>
                  <a:cubicBezTo>
                    <a:pt x="79434" y="103270"/>
                    <a:pt x="79720" y="103127"/>
                    <a:pt x="79649" y="102984"/>
                  </a:cubicBezTo>
                  <a:lnTo>
                    <a:pt x="79649" y="10298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9" name="任意多边形: 形状 828"/>
            <p:cNvSpPr/>
            <p:nvPr/>
          </p:nvSpPr>
          <p:spPr>
            <a:xfrm rot="5400000">
              <a:off x="2858733" y="6617426"/>
              <a:ext cx="272135" cy="209015"/>
            </a:xfrm>
            <a:custGeom>
              <a:avLst/>
              <a:gdLst>
                <a:gd name="connsiteX0" fmla="*/ 1106 w 272135"/>
                <a:gd name="connsiteY0" fmla="*/ 206015 h 209015"/>
                <a:gd name="connsiteX1" fmla="*/ 2752 w 272135"/>
                <a:gd name="connsiteY1" fmla="*/ 196923 h 209015"/>
                <a:gd name="connsiteX2" fmla="*/ 112139 w 272135"/>
                <a:gd name="connsiteY2" fmla="*/ 116985 h 209015"/>
                <a:gd name="connsiteX3" fmla="*/ 272135 w 272135"/>
                <a:gd name="connsiteY3" fmla="*/ 0 h 209015"/>
                <a:gd name="connsiteX4" fmla="*/ 272135 w 272135"/>
                <a:gd name="connsiteY4" fmla="*/ 15741 h 209015"/>
                <a:gd name="connsiteX5" fmla="*/ 9537 w 272135"/>
                <a:gd name="connsiteY5" fmla="*/ 207780 h 209015"/>
                <a:gd name="connsiteX6" fmla="*/ 1106 w 272135"/>
                <a:gd name="connsiteY6" fmla="*/ 206015 h 2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2135" h="209015">
                  <a:moveTo>
                    <a:pt x="1106" y="206015"/>
                  </a:moveTo>
                  <a:cubicBezTo>
                    <a:pt x="-574" y="203301"/>
                    <a:pt x="-574" y="199365"/>
                    <a:pt x="2752" y="196923"/>
                  </a:cubicBezTo>
                  <a:cubicBezTo>
                    <a:pt x="39124" y="170321"/>
                    <a:pt x="75632" y="143586"/>
                    <a:pt x="112139" y="116985"/>
                  </a:cubicBezTo>
                  <a:lnTo>
                    <a:pt x="272135" y="0"/>
                  </a:lnTo>
                  <a:lnTo>
                    <a:pt x="272135" y="15741"/>
                  </a:lnTo>
                  <a:lnTo>
                    <a:pt x="9537" y="207780"/>
                  </a:lnTo>
                  <a:cubicBezTo>
                    <a:pt x="6144" y="210223"/>
                    <a:pt x="2785" y="208730"/>
                    <a:pt x="1106" y="20601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0" name="任意多边形: 形状 829"/>
            <p:cNvSpPr/>
            <p:nvPr/>
          </p:nvSpPr>
          <p:spPr>
            <a:xfrm rot="5400000">
              <a:off x="2860896" y="6542781"/>
              <a:ext cx="17838" cy="13300"/>
            </a:xfrm>
            <a:custGeom>
              <a:avLst/>
              <a:gdLst>
                <a:gd name="connsiteX0" fmla="*/ 8327 w 9399"/>
                <a:gd name="connsiteY0" fmla="*/ 1931 h 7008"/>
                <a:gd name="connsiteX1" fmla="*/ 7969 w 9399"/>
                <a:gd name="connsiteY1" fmla="*/ 1716 h 7008"/>
                <a:gd name="connsiteX2" fmla="*/ 8970 w 9399"/>
                <a:gd name="connsiteY2" fmla="*/ 2932 h 7008"/>
                <a:gd name="connsiteX3" fmla="*/ 8184 w 9399"/>
                <a:gd name="connsiteY3" fmla="*/ 1573 h 7008"/>
                <a:gd name="connsiteX4" fmla="*/ 6825 w 9399"/>
                <a:gd name="connsiteY4" fmla="*/ 858 h 7008"/>
                <a:gd name="connsiteX5" fmla="*/ 6110 w 9399"/>
                <a:gd name="connsiteY5" fmla="*/ 644 h 7008"/>
                <a:gd name="connsiteX6" fmla="*/ 8255 w 9399"/>
                <a:gd name="connsiteY6" fmla="*/ 2646 h 7008"/>
                <a:gd name="connsiteX7" fmla="*/ 8184 w 9399"/>
                <a:gd name="connsiteY7" fmla="*/ 2503 h 7008"/>
                <a:gd name="connsiteX8" fmla="*/ 7826 w 9399"/>
                <a:gd name="connsiteY8" fmla="*/ 1645 h 7008"/>
                <a:gd name="connsiteX9" fmla="*/ 6897 w 9399"/>
                <a:gd name="connsiteY9" fmla="*/ 715 h 7008"/>
                <a:gd name="connsiteX10" fmla="*/ 4751 w 9399"/>
                <a:gd name="connsiteY10" fmla="*/ 0 h 7008"/>
                <a:gd name="connsiteX11" fmla="*/ 1819 w 9399"/>
                <a:gd name="connsiteY11" fmla="*/ 572 h 7008"/>
                <a:gd name="connsiteX12" fmla="*/ 603 w 9399"/>
                <a:gd name="connsiteY12" fmla="*/ 1859 h 7008"/>
                <a:gd name="connsiteX13" fmla="*/ 532 w 9399"/>
                <a:gd name="connsiteY13" fmla="*/ 2003 h 7008"/>
                <a:gd name="connsiteX14" fmla="*/ 318 w 9399"/>
                <a:gd name="connsiteY14" fmla="*/ 2288 h 7008"/>
                <a:gd name="connsiteX15" fmla="*/ 389 w 9399"/>
                <a:gd name="connsiteY15" fmla="*/ 4791 h 7008"/>
                <a:gd name="connsiteX16" fmla="*/ 2034 w 9399"/>
                <a:gd name="connsiteY16" fmla="*/ 6508 h 7008"/>
                <a:gd name="connsiteX17" fmla="*/ 4251 w 9399"/>
                <a:gd name="connsiteY17" fmla="*/ 7008 h 7008"/>
                <a:gd name="connsiteX18" fmla="*/ 4966 w 9399"/>
                <a:gd name="connsiteY18" fmla="*/ 7008 h 7008"/>
                <a:gd name="connsiteX19" fmla="*/ 5895 w 9399"/>
                <a:gd name="connsiteY19" fmla="*/ 6865 h 7008"/>
                <a:gd name="connsiteX20" fmla="*/ 7040 w 9399"/>
                <a:gd name="connsiteY20" fmla="*/ 6222 h 7008"/>
                <a:gd name="connsiteX21" fmla="*/ 8255 w 9399"/>
                <a:gd name="connsiteY21" fmla="*/ 4362 h 7008"/>
                <a:gd name="connsiteX22" fmla="*/ 8327 w 9399"/>
                <a:gd name="connsiteY22" fmla="*/ 4219 h 7008"/>
                <a:gd name="connsiteX23" fmla="*/ 6324 w 9399"/>
                <a:gd name="connsiteY23" fmla="*/ 6365 h 7008"/>
                <a:gd name="connsiteX24" fmla="*/ 7040 w 9399"/>
                <a:gd name="connsiteY24" fmla="*/ 6150 h 7008"/>
                <a:gd name="connsiteX25" fmla="*/ 8112 w 9399"/>
                <a:gd name="connsiteY25" fmla="*/ 5578 h 7008"/>
                <a:gd name="connsiteX26" fmla="*/ 9042 w 9399"/>
                <a:gd name="connsiteY26" fmla="*/ 4076 h 7008"/>
                <a:gd name="connsiteX27" fmla="*/ 8112 w 9399"/>
                <a:gd name="connsiteY27" fmla="*/ 5363 h 7008"/>
                <a:gd name="connsiteX28" fmla="*/ 8470 w 9399"/>
                <a:gd name="connsiteY28" fmla="*/ 5220 h 7008"/>
                <a:gd name="connsiteX29" fmla="*/ 9399 w 9399"/>
                <a:gd name="connsiteY29" fmla="*/ 3576 h 7008"/>
                <a:gd name="connsiteX30" fmla="*/ 8327 w 9399"/>
                <a:gd name="connsiteY30" fmla="*/ 1931 h 7008"/>
                <a:gd name="connsiteX31" fmla="*/ 8327 w 9399"/>
                <a:gd name="connsiteY31" fmla="*/ 1931 h 7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99" h="7008">
                  <a:moveTo>
                    <a:pt x="8327" y="1931"/>
                  </a:moveTo>
                  <a:cubicBezTo>
                    <a:pt x="8184" y="1859"/>
                    <a:pt x="8041" y="1788"/>
                    <a:pt x="7969" y="1716"/>
                  </a:cubicBezTo>
                  <a:cubicBezTo>
                    <a:pt x="8327" y="2145"/>
                    <a:pt x="8613" y="2503"/>
                    <a:pt x="8970" y="2932"/>
                  </a:cubicBezTo>
                  <a:cubicBezTo>
                    <a:pt x="8828" y="2432"/>
                    <a:pt x="8613" y="2003"/>
                    <a:pt x="8184" y="1573"/>
                  </a:cubicBezTo>
                  <a:cubicBezTo>
                    <a:pt x="7826" y="1216"/>
                    <a:pt x="7326" y="1001"/>
                    <a:pt x="6825" y="858"/>
                  </a:cubicBezTo>
                  <a:cubicBezTo>
                    <a:pt x="6610" y="787"/>
                    <a:pt x="6324" y="715"/>
                    <a:pt x="6110" y="644"/>
                  </a:cubicBezTo>
                  <a:cubicBezTo>
                    <a:pt x="6825" y="1287"/>
                    <a:pt x="7540" y="2003"/>
                    <a:pt x="8255" y="2646"/>
                  </a:cubicBezTo>
                  <a:cubicBezTo>
                    <a:pt x="8255" y="2574"/>
                    <a:pt x="8255" y="2503"/>
                    <a:pt x="8184" y="2503"/>
                  </a:cubicBezTo>
                  <a:cubicBezTo>
                    <a:pt x="8041" y="2217"/>
                    <a:pt x="7969" y="1931"/>
                    <a:pt x="7826" y="1645"/>
                  </a:cubicBezTo>
                  <a:cubicBezTo>
                    <a:pt x="7612" y="1216"/>
                    <a:pt x="7254" y="930"/>
                    <a:pt x="6897" y="715"/>
                  </a:cubicBezTo>
                  <a:cubicBezTo>
                    <a:pt x="6253" y="286"/>
                    <a:pt x="5538" y="0"/>
                    <a:pt x="4751" y="0"/>
                  </a:cubicBezTo>
                  <a:cubicBezTo>
                    <a:pt x="3750" y="0"/>
                    <a:pt x="2677" y="0"/>
                    <a:pt x="1819" y="572"/>
                  </a:cubicBezTo>
                  <a:cubicBezTo>
                    <a:pt x="1318" y="930"/>
                    <a:pt x="961" y="1359"/>
                    <a:pt x="603" y="1859"/>
                  </a:cubicBezTo>
                  <a:cubicBezTo>
                    <a:pt x="603" y="1931"/>
                    <a:pt x="532" y="1931"/>
                    <a:pt x="532" y="2003"/>
                  </a:cubicBezTo>
                  <a:cubicBezTo>
                    <a:pt x="460" y="2074"/>
                    <a:pt x="389" y="2217"/>
                    <a:pt x="318" y="2288"/>
                  </a:cubicBezTo>
                  <a:cubicBezTo>
                    <a:pt x="-183" y="3003"/>
                    <a:pt x="-40" y="4076"/>
                    <a:pt x="389" y="4791"/>
                  </a:cubicBezTo>
                  <a:cubicBezTo>
                    <a:pt x="818" y="5435"/>
                    <a:pt x="1247" y="6150"/>
                    <a:pt x="2034" y="6508"/>
                  </a:cubicBezTo>
                  <a:cubicBezTo>
                    <a:pt x="2749" y="6865"/>
                    <a:pt x="3464" y="6937"/>
                    <a:pt x="4251" y="7008"/>
                  </a:cubicBezTo>
                  <a:cubicBezTo>
                    <a:pt x="4465" y="7008"/>
                    <a:pt x="4751" y="7008"/>
                    <a:pt x="4966" y="7008"/>
                  </a:cubicBezTo>
                  <a:cubicBezTo>
                    <a:pt x="5252" y="6937"/>
                    <a:pt x="5609" y="6937"/>
                    <a:pt x="5895" y="6865"/>
                  </a:cubicBezTo>
                  <a:cubicBezTo>
                    <a:pt x="6324" y="6722"/>
                    <a:pt x="6753" y="6508"/>
                    <a:pt x="7040" y="6222"/>
                  </a:cubicBezTo>
                  <a:cubicBezTo>
                    <a:pt x="7683" y="5721"/>
                    <a:pt x="8041" y="5149"/>
                    <a:pt x="8255" y="4362"/>
                  </a:cubicBezTo>
                  <a:cubicBezTo>
                    <a:pt x="8255" y="4291"/>
                    <a:pt x="8255" y="4291"/>
                    <a:pt x="8327" y="4219"/>
                  </a:cubicBezTo>
                  <a:cubicBezTo>
                    <a:pt x="7683" y="4934"/>
                    <a:pt x="6968" y="5649"/>
                    <a:pt x="6324" y="6365"/>
                  </a:cubicBezTo>
                  <a:cubicBezTo>
                    <a:pt x="6539" y="6293"/>
                    <a:pt x="6825" y="6222"/>
                    <a:pt x="7040" y="6150"/>
                  </a:cubicBezTo>
                  <a:cubicBezTo>
                    <a:pt x="7469" y="6007"/>
                    <a:pt x="7755" y="5864"/>
                    <a:pt x="8112" y="5578"/>
                  </a:cubicBezTo>
                  <a:cubicBezTo>
                    <a:pt x="8613" y="5149"/>
                    <a:pt x="8899" y="4648"/>
                    <a:pt x="9042" y="4076"/>
                  </a:cubicBezTo>
                  <a:cubicBezTo>
                    <a:pt x="8756" y="4505"/>
                    <a:pt x="8398" y="4934"/>
                    <a:pt x="8112" y="5363"/>
                  </a:cubicBezTo>
                  <a:cubicBezTo>
                    <a:pt x="8255" y="5292"/>
                    <a:pt x="8327" y="5220"/>
                    <a:pt x="8470" y="5220"/>
                  </a:cubicBezTo>
                  <a:cubicBezTo>
                    <a:pt x="9042" y="4934"/>
                    <a:pt x="9399" y="4148"/>
                    <a:pt x="9399" y="3576"/>
                  </a:cubicBezTo>
                  <a:cubicBezTo>
                    <a:pt x="9328" y="2932"/>
                    <a:pt x="8970" y="2217"/>
                    <a:pt x="8327" y="1931"/>
                  </a:cubicBezTo>
                  <a:lnTo>
                    <a:pt x="8327" y="193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1" name="任意多边形: 形状 830"/>
            <p:cNvSpPr/>
            <p:nvPr/>
          </p:nvSpPr>
          <p:spPr>
            <a:xfrm rot="5400000">
              <a:off x="2821612" y="6499066"/>
              <a:ext cx="17234" cy="18001"/>
            </a:xfrm>
            <a:custGeom>
              <a:avLst/>
              <a:gdLst>
                <a:gd name="connsiteX0" fmla="*/ 2217 w 9081"/>
                <a:gd name="connsiteY0" fmla="*/ 1619 h 9485"/>
                <a:gd name="connsiteX1" fmla="*/ 2646 w 9081"/>
                <a:gd name="connsiteY1" fmla="*/ 2262 h 9485"/>
                <a:gd name="connsiteX2" fmla="*/ 2503 w 9081"/>
                <a:gd name="connsiteY2" fmla="*/ 1333 h 9485"/>
                <a:gd name="connsiteX3" fmla="*/ 2503 w 9081"/>
                <a:gd name="connsiteY3" fmla="*/ 2620 h 9485"/>
                <a:gd name="connsiteX4" fmla="*/ 2646 w 9081"/>
                <a:gd name="connsiteY4" fmla="*/ 2906 h 9485"/>
                <a:gd name="connsiteX5" fmla="*/ 2789 w 9081"/>
                <a:gd name="connsiteY5" fmla="*/ 1404 h 9485"/>
                <a:gd name="connsiteX6" fmla="*/ 2431 w 9081"/>
                <a:gd name="connsiteY6" fmla="*/ 3764 h 9485"/>
                <a:gd name="connsiteX7" fmla="*/ 2503 w 9081"/>
                <a:gd name="connsiteY7" fmla="*/ 4193 h 9485"/>
                <a:gd name="connsiteX8" fmla="*/ 2360 w 9081"/>
                <a:gd name="connsiteY8" fmla="*/ 3407 h 9485"/>
                <a:gd name="connsiteX9" fmla="*/ 2360 w 9081"/>
                <a:gd name="connsiteY9" fmla="*/ 3693 h 9485"/>
                <a:gd name="connsiteX10" fmla="*/ 2431 w 9081"/>
                <a:gd name="connsiteY10" fmla="*/ 2906 h 9485"/>
                <a:gd name="connsiteX11" fmla="*/ 2431 w 9081"/>
                <a:gd name="connsiteY11" fmla="*/ 2978 h 9485"/>
                <a:gd name="connsiteX12" fmla="*/ 3147 w 9081"/>
                <a:gd name="connsiteY12" fmla="*/ 1619 h 9485"/>
                <a:gd name="connsiteX13" fmla="*/ 2217 w 9081"/>
                <a:gd name="connsiteY13" fmla="*/ 3979 h 9485"/>
                <a:gd name="connsiteX14" fmla="*/ 2217 w 9081"/>
                <a:gd name="connsiteY14" fmla="*/ 4408 h 9485"/>
                <a:gd name="connsiteX15" fmla="*/ 2288 w 9081"/>
                <a:gd name="connsiteY15" fmla="*/ 3550 h 9485"/>
                <a:gd name="connsiteX16" fmla="*/ 2145 w 9081"/>
                <a:gd name="connsiteY16" fmla="*/ 4122 h 9485"/>
                <a:gd name="connsiteX17" fmla="*/ 2503 w 9081"/>
                <a:gd name="connsiteY17" fmla="*/ 3264 h 9485"/>
                <a:gd name="connsiteX18" fmla="*/ 2074 w 9081"/>
                <a:gd name="connsiteY18" fmla="*/ 4336 h 9485"/>
                <a:gd name="connsiteX19" fmla="*/ 2002 w 9081"/>
                <a:gd name="connsiteY19" fmla="*/ 4622 h 9485"/>
                <a:gd name="connsiteX20" fmla="*/ 2360 w 9081"/>
                <a:gd name="connsiteY20" fmla="*/ 3764 h 9485"/>
                <a:gd name="connsiteX21" fmla="*/ 2145 w 9081"/>
                <a:gd name="connsiteY21" fmla="*/ 4122 h 9485"/>
                <a:gd name="connsiteX22" fmla="*/ 2646 w 9081"/>
                <a:gd name="connsiteY22" fmla="*/ 3407 h 9485"/>
                <a:gd name="connsiteX23" fmla="*/ 2288 w 9081"/>
                <a:gd name="connsiteY23" fmla="*/ 3836 h 9485"/>
                <a:gd name="connsiteX24" fmla="*/ 2932 w 9081"/>
                <a:gd name="connsiteY24" fmla="*/ 3335 h 9485"/>
                <a:gd name="connsiteX25" fmla="*/ 2431 w 9081"/>
                <a:gd name="connsiteY25" fmla="*/ 3621 h 9485"/>
                <a:gd name="connsiteX26" fmla="*/ 3147 w 9081"/>
                <a:gd name="connsiteY26" fmla="*/ 3264 h 9485"/>
                <a:gd name="connsiteX27" fmla="*/ 2717 w 9081"/>
                <a:gd name="connsiteY27" fmla="*/ 3407 h 9485"/>
                <a:gd name="connsiteX28" fmla="*/ 2288 w 9081"/>
                <a:gd name="connsiteY28" fmla="*/ 3550 h 9485"/>
                <a:gd name="connsiteX29" fmla="*/ 3075 w 9081"/>
                <a:gd name="connsiteY29" fmla="*/ 3407 h 9485"/>
                <a:gd name="connsiteX30" fmla="*/ 2789 w 9081"/>
                <a:gd name="connsiteY30" fmla="*/ 3407 h 9485"/>
                <a:gd name="connsiteX31" fmla="*/ 3576 w 9081"/>
                <a:gd name="connsiteY31" fmla="*/ 3478 h 9485"/>
                <a:gd name="connsiteX32" fmla="*/ 3361 w 9081"/>
                <a:gd name="connsiteY32" fmla="*/ 3407 h 9485"/>
                <a:gd name="connsiteX33" fmla="*/ 4005 w 9081"/>
                <a:gd name="connsiteY33" fmla="*/ 3693 h 9485"/>
                <a:gd name="connsiteX34" fmla="*/ 3933 w 9081"/>
                <a:gd name="connsiteY34" fmla="*/ 3621 h 9485"/>
                <a:gd name="connsiteX35" fmla="*/ 2932 w 9081"/>
                <a:gd name="connsiteY35" fmla="*/ 3335 h 9485"/>
                <a:gd name="connsiteX36" fmla="*/ 2503 w 9081"/>
                <a:gd name="connsiteY36" fmla="*/ 3264 h 9485"/>
                <a:gd name="connsiteX37" fmla="*/ 3147 w 9081"/>
                <a:gd name="connsiteY37" fmla="*/ 3335 h 9485"/>
                <a:gd name="connsiteX38" fmla="*/ 3003 w 9081"/>
                <a:gd name="connsiteY38" fmla="*/ 3335 h 9485"/>
                <a:gd name="connsiteX39" fmla="*/ 787 w 9081"/>
                <a:gd name="connsiteY39" fmla="*/ 3979 h 9485"/>
                <a:gd name="connsiteX40" fmla="*/ 0 w 9081"/>
                <a:gd name="connsiteY40" fmla="*/ 6053 h 9485"/>
                <a:gd name="connsiteX41" fmla="*/ 1001 w 9081"/>
                <a:gd name="connsiteY41" fmla="*/ 8270 h 9485"/>
                <a:gd name="connsiteX42" fmla="*/ 4005 w 9081"/>
                <a:gd name="connsiteY42" fmla="*/ 9485 h 9485"/>
                <a:gd name="connsiteX43" fmla="*/ 4291 w 9081"/>
                <a:gd name="connsiteY43" fmla="*/ 9485 h 9485"/>
                <a:gd name="connsiteX44" fmla="*/ 5435 w 9081"/>
                <a:gd name="connsiteY44" fmla="*/ 9270 h 9485"/>
                <a:gd name="connsiteX45" fmla="*/ 6722 w 9081"/>
                <a:gd name="connsiteY45" fmla="*/ 8699 h 9485"/>
                <a:gd name="connsiteX46" fmla="*/ 7866 w 9081"/>
                <a:gd name="connsiteY46" fmla="*/ 7841 h 9485"/>
                <a:gd name="connsiteX47" fmla="*/ 8510 w 9081"/>
                <a:gd name="connsiteY47" fmla="*/ 6982 h 9485"/>
                <a:gd name="connsiteX48" fmla="*/ 8581 w 9081"/>
                <a:gd name="connsiteY48" fmla="*/ 6839 h 9485"/>
                <a:gd name="connsiteX49" fmla="*/ 8581 w 9081"/>
                <a:gd name="connsiteY49" fmla="*/ 6768 h 9485"/>
                <a:gd name="connsiteX50" fmla="*/ 8939 w 9081"/>
                <a:gd name="connsiteY50" fmla="*/ 5910 h 9485"/>
                <a:gd name="connsiteX51" fmla="*/ 9011 w 9081"/>
                <a:gd name="connsiteY51" fmla="*/ 5409 h 9485"/>
                <a:gd name="connsiteX52" fmla="*/ 9082 w 9081"/>
                <a:gd name="connsiteY52" fmla="*/ 4837 h 9485"/>
                <a:gd name="connsiteX53" fmla="*/ 8939 w 9081"/>
                <a:gd name="connsiteY53" fmla="*/ 3836 h 9485"/>
                <a:gd name="connsiteX54" fmla="*/ 8796 w 9081"/>
                <a:gd name="connsiteY54" fmla="*/ 3407 h 9485"/>
                <a:gd name="connsiteX55" fmla="*/ 8224 w 9081"/>
                <a:gd name="connsiteY55" fmla="*/ 2262 h 9485"/>
                <a:gd name="connsiteX56" fmla="*/ 7294 w 9081"/>
                <a:gd name="connsiteY56" fmla="*/ 1261 h 9485"/>
                <a:gd name="connsiteX57" fmla="*/ 6222 w 9081"/>
                <a:gd name="connsiteY57" fmla="*/ 761 h 9485"/>
                <a:gd name="connsiteX58" fmla="*/ 5363 w 9081"/>
                <a:gd name="connsiteY58" fmla="*/ 689 h 9485"/>
                <a:gd name="connsiteX59" fmla="*/ 6865 w 9081"/>
                <a:gd name="connsiteY59" fmla="*/ 1047 h 9485"/>
                <a:gd name="connsiteX60" fmla="*/ 6793 w 9081"/>
                <a:gd name="connsiteY60" fmla="*/ 1047 h 9485"/>
                <a:gd name="connsiteX61" fmla="*/ 7366 w 9081"/>
                <a:gd name="connsiteY61" fmla="*/ 1476 h 9485"/>
                <a:gd name="connsiteX62" fmla="*/ 6865 w 9081"/>
                <a:gd name="connsiteY62" fmla="*/ 1047 h 9485"/>
                <a:gd name="connsiteX63" fmla="*/ 6222 w 9081"/>
                <a:gd name="connsiteY63" fmla="*/ 546 h 9485"/>
                <a:gd name="connsiteX64" fmla="*/ 5792 w 9081"/>
                <a:gd name="connsiteY64" fmla="*/ 331 h 9485"/>
                <a:gd name="connsiteX65" fmla="*/ 4720 w 9081"/>
                <a:gd name="connsiteY65" fmla="*/ 117 h 9485"/>
                <a:gd name="connsiteX66" fmla="*/ 4005 w 9081"/>
                <a:gd name="connsiteY66" fmla="*/ 260 h 9485"/>
                <a:gd name="connsiteX67" fmla="*/ 3289 w 9081"/>
                <a:gd name="connsiteY67" fmla="*/ 618 h 9485"/>
                <a:gd name="connsiteX68" fmla="*/ 5220 w 9081"/>
                <a:gd name="connsiteY68" fmla="*/ 546 h 9485"/>
                <a:gd name="connsiteX69" fmla="*/ 4434 w 9081"/>
                <a:gd name="connsiteY69" fmla="*/ 260 h 9485"/>
                <a:gd name="connsiteX70" fmla="*/ 4076 w 9081"/>
                <a:gd name="connsiteY70" fmla="*/ 189 h 9485"/>
                <a:gd name="connsiteX71" fmla="*/ 2860 w 9081"/>
                <a:gd name="connsiteY71" fmla="*/ 475 h 9485"/>
                <a:gd name="connsiteX72" fmla="*/ 3790 w 9081"/>
                <a:gd name="connsiteY72" fmla="*/ 331 h 9485"/>
                <a:gd name="connsiteX73" fmla="*/ 3075 w 9081"/>
                <a:gd name="connsiteY73" fmla="*/ 46 h 9485"/>
                <a:gd name="connsiteX74" fmla="*/ 2074 w 9081"/>
                <a:gd name="connsiteY74" fmla="*/ 403 h 9485"/>
                <a:gd name="connsiteX75" fmla="*/ 2217 w 9081"/>
                <a:gd name="connsiteY75" fmla="*/ 1619 h 9485"/>
                <a:gd name="connsiteX76" fmla="*/ 2217 w 9081"/>
                <a:gd name="connsiteY76" fmla="*/ 1619 h 9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9081" h="9485">
                  <a:moveTo>
                    <a:pt x="2217" y="1619"/>
                  </a:moveTo>
                  <a:cubicBezTo>
                    <a:pt x="2360" y="1833"/>
                    <a:pt x="2503" y="2048"/>
                    <a:pt x="2646" y="2262"/>
                  </a:cubicBezTo>
                  <a:cubicBezTo>
                    <a:pt x="2574" y="1977"/>
                    <a:pt x="2574" y="1619"/>
                    <a:pt x="2503" y="1333"/>
                  </a:cubicBezTo>
                  <a:cubicBezTo>
                    <a:pt x="2360" y="1762"/>
                    <a:pt x="2360" y="2191"/>
                    <a:pt x="2503" y="2620"/>
                  </a:cubicBezTo>
                  <a:cubicBezTo>
                    <a:pt x="2574" y="2691"/>
                    <a:pt x="2574" y="2835"/>
                    <a:pt x="2646" y="2906"/>
                  </a:cubicBezTo>
                  <a:cubicBezTo>
                    <a:pt x="2717" y="2406"/>
                    <a:pt x="2717" y="1905"/>
                    <a:pt x="2789" y="1404"/>
                  </a:cubicBezTo>
                  <a:cubicBezTo>
                    <a:pt x="2288" y="2119"/>
                    <a:pt x="2217" y="2978"/>
                    <a:pt x="2431" y="3764"/>
                  </a:cubicBezTo>
                  <a:cubicBezTo>
                    <a:pt x="2503" y="3907"/>
                    <a:pt x="2503" y="4050"/>
                    <a:pt x="2503" y="4193"/>
                  </a:cubicBezTo>
                  <a:cubicBezTo>
                    <a:pt x="2431" y="3907"/>
                    <a:pt x="2431" y="3693"/>
                    <a:pt x="2360" y="3407"/>
                  </a:cubicBezTo>
                  <a:cubicBezTo>
                    <a:pt x="2360" y="3478"/>
                    <a:pt x="2360" y="3621"/>
                    <a:pt x="2360" y="3693"/>
                  </a:cubicBezTo>
                  <a:cubicBezTo>
                    <a:pt x="2360" y="3407"/>
                    <a:pt x="2431" y="3192"/>
                    <a:pt x="2431" y="2906"/>
                  </a:cubicBezTo>
                  <a:cubicBezTo>
                    <a:pt x="2431" y="2906"/>
                    <a:pt x="2431" y="2906"/>
                    <a:pt x="2431" y="2978"/>
                  </a:cubicBezTo>
                  <a:cubicBezTo>
                    <a:pt x="2646" y="2548"/>
                    <a:pt x="2932" y="2119"/>
                    <a:pt x="3147" y="1619"/>
                  </a:cubicBezTo>
                  <a:cubicBezTo>
                    <a:pt x="2574" y="2262"/>
                    <a:pt x="2217" y="3121"/>
                    <a:pt x="2217" y="3979"/>
                  </a:cubicBezTo>
                  <a:cubicBezTo>
                    <a:pt x="2217" y="4122"/>
                    <a:pt x="2217" y="4265"/>
                    <a:pt x="2217" y="4408"/>
                  </a:cubicBezTo>
                  <a:cubicBezTo>
                    <a:pt x="2217" y="4122"/>
                    <a:pt x="2288" y="3836"/>
                    <a:pt x="2288" y="3550"/>
                  </a:cubicBezTo>
                  <a:cubicBezTo>
                    <a:pt x="2288" y="3764"/>
                    <a:pt x="2217" y="3979"/>
                    <a:pt x="2145" y="4122"/>
                  </a:cubicBezTo>
                  <a:cubicBezTo>
                    <a:pt x="2288" y="3836"/>
                    <a:pt x="2360" y="3550"/>
                    <a:pt x="2503" y="3264"/>
                  </a:cubicBezTo>
                  <a:cubicBezTo>
                    <a:pt x="2360" y="3621"/>
                    <a:pt x="2145" y="3979"/>
                    <a:pt x="2074" y="4336"/>
                  </a:cubicBezTo>
                  <a:cubicBezTo>
                    <a:pt x="2074" y="4408"/>
                    <a:pt x="2002" y="4551"/>
                    <a:pt x="2002" y="4622"/>
                  </a:cubicBezTo>
                  <a:cubicBezTo>
                    <a:pt x="2145" y="4336"/>
                    <a:pt x="2217" y="4050"/>
                    <a:pt x="2360" y="3764"/>
                  </a:cubicBezTo>
                  <a:cubicBezTo>
                    <a:pt x="2288" y="3907"/>
                    <a:pt x="2217" y="4050"/>
                    <a:pt x="2145" y="4122"/>
                  </a:cubicBezTo>
                  <a:cubicBezTo>
                    <a:pt x="2288" y="3907"/>
                    <a:pt x="2503" y="3693"/>
                    <a:pt x="2646" y="3407"/>
                  </a:cubicBezTo>
                  <a:cubicBezTo>
                    <a:pt x="2503" y="3550"/>
                    <a:pt x="2431" y="3693"/>
                    <a:pt x="2288" y="3836"/>
                  </a:cubicBezTo>
                  <a:cubicBezTo>
                    <a:pt x="2503" y="3693"/>
                    <a:pt x="2717" y="3478"/>
                    <a:pt x="2932" y="3335"/>
                  </a:cubicBezTo>
                  <a:cubicBezTo>
                    <a:pt x="2789" y="3478"/>
                    <a:pt x="2574" y="3550"/>
                    <a:pt x="2431" y="3621"/>
                  </a:cubicBezTo>
                  <a:cubicBezTo>
                    <a:pt x="2717" y="3478"/>
                    <a:pt x="2932" y="3407"/>
                    <a:pt x="3147" y="3264"/>
                  </a:cubicBezTo>
                  <a:cubicBezTo>
                    <a:pt x="3003" y="3335"/>
                    <a:pt x="2860" y="3407"/>
                    <a:pt x="2717" y="3407"/>
                  </a:cubicBezTo>
                  <a:cubicBezTo>
                    <a:pt x="2574" y="3478"/>
                    <a:pt x="2431" y="3478"/>
                    <a:pt x="2288" y="3550"/>
                  </a:cubicBezTo>
                  <a:cubicBezTo>
                    <a:pt x="2574" y="3478"/>
                    <a:pt x="2789" y="3478"/>
                    <a:pt x="3075" y="3407"/>
                  </a:cubicBezTo>
                  <a:cubicBezTo>
                    <a:pt x="3003" y="3407"/>
                    <a:pt x="2860" y="3407"/>
                    <a:pt x="2789" y="3407"/>
                  </a:cubicBezTo>
                  <a:cubicBezTo>
                    <a:pt x="3075" y="3407"/>
                    <a:pt x="3289" y="3478"/>
                    <a:pt x="3576" y="3478"/>
                  </a:cubicBezTo>
                  <a:cubicBezTo>
                    <a:pt x="3504" y="3478"/>
                    <a:pt x="3432" y="3478"/>
                    <a:pt x="3361" y="3407"/>
                  </a:cubicBezTo>
                  <a:cubicBezTo>
                    <a:pt x="3576" y="3478"/>
                    <a:pt x="3790" y="3550"/>
                    <a:pt x="4005" y="3693"/>
                  </a:cubicBezTo>
                  <a:cubicBezTo>
                    <a:pt x="4005" y="3693"/>
                    <a:pt x="3933" y="3693"/>
                    <a:pt x="3933" y="3621"/>
                  </a:cubicBezTo>
                  <a:cubicBezTo>
                    <a:pt x="3504" y="3407"/>
                    <a:pt x="3289" y="3335"/>
                    <a:pt x="2932" y="3335"/>
                  </a:cubicBezTo>
                  <a:cubicBezTo>
                    <a:pt x="2789" y="3335"/>
                    <a:pt x="2646" y="3335"/>
                    <a:pt x="2503" y="3264"/>
                  </a:cubicBezTo>
                  <a:cubicBezTo>
                    <a:pt x="2717" y="3264"/>
                    <a:pt x="2932" y="3335"/>
                    <a:pt x="3147" y="3335"/>
                  </a:cubicBezTo>
                  <a:cubicBezTo>
                    <a:pt x="3075" y="3335"/>
                    <a:pt x="3075" y="3335"/>
                    <a:pt x="3003" y="3335"/>
                  </a:cubicBezTo>
                  <a:cubicBezTo>
                    <a:pt x="2217" y="3049"/>
                    <a:pt x="1287" y="3407"/>
                    <a:pt x="787" y="3979"/>
                  </a:cubicBezTo>
                  <a:cubicBezTo>
                    <a:pt x="286" y="4551"/>
                    <a:pt x="0" y="5266"/>
                    <a:pt x="0" y="6053"/>
                  </a:cubicBezTo>
                  <a:cubicBezTo>
                    <a:pt x="0" y="6911"/>
                    <a:pt x="501" y="7697"/>
                    <a:pt x="1001" y="8270"/>
                  </a:cubicBezTo>
                  <a:cubicBezTo>
                    <a:pt x="1716" y="9056"/>
                    <a:pt x="2932" y="9485"/>
                    <a:pt x="4005" y="9485"/>
                  </a:cubicBezTo>
                  <a:cubicBezTo>
                    <a:pt x="4076" y="9485"/>
                    <a:pt x="4219" y="9485"/>
                    <a:pt x="4291" y="9485"/>
                  </a:cubicBezTo>
                  <a:cubicBezTo>
                    <a:pt x="4648" y="9414"/>
                    <a:pt x="5077" y="9414"/>
                    <a:pt x="5435" y="9270"/>
                  </a:cubicBezTo>
                  <a:cubicBezTo>
                    <a:pt x="5864" y="9128"/>
                    <a:pt x="6364" y="8913"/>
                    <a:pt x="6722" y="8699"/>
                  </a:cubicBezTo>
                  <a:cubicBezTo>
                    <a:pt x="7151" y="8484"/>
                    <a:pt x="7509" y="8126"/>
                    <a:pt x="7866" y="7841"/>
                  </a:cubicBezTo>
                  <a:cubicBezTo>
                    <a:pt x="8152" y="7554"/>
                    <a:pt x="8295" y="7268"/>
                    <a:pt x="8510" y="6982"/>
                  </a:cubicBezTo>
                  <a:cubicBezTo>
                    <a:pt x="8510" y="6911"/>
                    <a:pt x="8581" y="6911"/>
                    <a:pt x="8581" y="6839"/>
                  </a:cubicBezTo>
                  <a:cubicBezTo>
                    <a:pt x="8581" y="6839"/>
                    <a:pt x="8581" y="6768"/>
                    <a:pt x="8581" y="6768"/>
                  </a:cubicBezTo>
                  <a:cubicBezTo>
                    <a:pt x="8724" y="6553"/>
                    <a:pt x="8867" y="6124"/>
                    <a:pt x="8939" y="5910"/>
                  </a:cubicBezTo>
                  <a:cubicBezTo>
                    <a:pt x="9011" y="5766"/>
                    <a:pt x="8939" y="5766"/>
                    <a:pt x="9011" y="5409"/>
                  </a:cubicBezTo>
                  <a:cubicBezTo>
                    <a:pt x="9011" y="5195"/>
                    <a:pt x="9082" y="5052"/>
                    <a:pt x="9082" y="4837"/>
                  </a:cubicBezTo>
                  <a:cubicBezTo>
                    <a:pt x="9082" y="4479"/>
                    <a:pt x="8939" y="4050"/>
                    <a:pt x="8939" y="3836"/>
                  </a:cubicBezTo>
                  <a:cubicBezTo>
                    <a:pt x="8939" y="3693"/>
                    <a:pt x="8867" y="3550"/>
                    <a:pt x="8796" y="3407"/>
                  </a:cubicBezTo>
                  <a:cubicBezTo>
                    <a:pt x="8653" y="2978"/>
                    <a:pt x="8510" y="2620"/>
                    <a:pt x="8224" y="2262"/>
                  </a:cubicBezTo>
                  <a:cubicBezTo>
                    <a:pt x="8009" y="1833"/>
                    <a:pt x="7652" y="1547"/>
                    <a:pt x="7294" y="1261"/>
                  </a:cubicBezTo>
                  <a:cubicBezTo>
                    <a:pt x="7008" y="1047"/>
                    <a:pt x="6651" y="832"/>
                    <a:pt x="6222" y="761"/>
                  </a:cubicBezTo>
                  <a:cubicBezTo>
                    <a:pt x="6007" y="689"/>
                    <a:pt x="5578" y="689"/>
                    <a:pt x="5363" y="689"/>
                  </a:cubicBezTo>
                  <a:cubicBezTo>
                    <a:pt x="5864" y="832"/>
                    <a:pt x="6364" y="904"/>
                    <a:pt x="6865" y="1047"/>
                  </a:cubicBezTo>
                  <a:cubicBezTo>
                    <a:pt x="6865" y="1047"/>
                    <a:pt x="6865" y="1047"/>
                    <a:pt x="6793" y="1047"/>
                  </a:cubicBezTo>
                  <a:cubicBezTo>
                    <a:pt x="7008" y="1190"/>
                    <a:pt x="7223" y="1333"/>
                    <a:pt x="7366" y="1476"/>
                  </a:cubicBezTo>
                  <a:cubicBezTo>
                    <a:pt x="7223" y="1333"/>
                    <a:pt x="7080" y="1190"/>
                    <a:pt x="6865" y="1047"/>
                  </a:cubicBezTo>
                  <a:cubicBezTo>
                    <a:pt x="6651" y="904"/>
                    <a:pt x="6436" y="761"/>
                    <a:pt x="6222" y="546"/>
                  </a:cubicBezTo>
                  <a:cubicBezTo>
                    <a:pt x="6078" y="475"/>
                    <a:pt x="6007" y="403"/>
                    <a:pt x="5792" y="331"/>
                  </a:cubicBezTo>
                  <a:cubicBezTo>
                    <a:pt x="5435" y="189"/>
                    <a:pt x="5149" y="117"/>
                    <a:pt x="4720" y="117"/>
                  </a:cubicBezTo>
                  <a:cubicBezTo>
                    <a:pt x="4505" y="189"/>
                    <a:pt x="4291" y="189"/>
                    <a:pt x="4005" y="260"/>
                  </a:cubicBezTo>
                  <a:cubicBezTo>
                    <a:pt x="3790" y="331"/>
                    <a:pt x="3504" y="475"/>
                    <a:pt x="3289" y="618"/>
                  </a:cubicBezTo>
                  <a:cubicBezTo>
                    <a:pt x="3933" y="618"/>
                    <a:pt x="4576" y="618"/>
                    <a:pt x="5220" y="546"/>
                  </a:cubicBezTo>
                  <a:cubicBezTo>
                    <a:pt x="4934" y="475"/>
                    <a:pt x="4720" y="331"/>
                    <a:pt x="4434" y="260"/>
                  </a:cubicBezTo>
                  <a:cubicBezTo>
                    <a:pt x="4291" y="189"/>
                    <a:pt x="4219" y="189"/>
                    <a:pt x="4076" y="189"/>
                  </a:cubicBezTo>
                  <a:cubicBezTo>
                    <a:pt x="3647" y="117"/>
                    <a:pt x="3289" y="260"/>
                    <a:pt x="2860" y="475"/>
                  </a:cubicBezTo>
                  <a:cubicBezTo>
                    <a:pt x="3147" y="403"/>
                    <a:pt x="3504" y="403"/>
                    <a:pt x="3790" y="331"/>
                  </a:cubicBezTo>
                  <a:cubicBezTo>
                    <a:pt x="3576" y="260"/>
                    <a:pt x="3289" y="189"/>
                    <a:pt x="3075" y="46"/>
                  </a:cubicBezTo>
                  <a:cubicBezTo>
                    <a:pt x="2717" y="-98"/>
                    <a:pt x="2288" y="117"/>
                    <a:pt x="2074" y="403"/>
                  </a:cubicBezTo>
                  <a:cubicBezTo>
                    <a:pt x="2074" y="832"/>
                    <a:pt x="2002" y="1333"/>
                    <a:pt x="2217" y="1619"/>
                  </a:cubicBezTo>
                  <a:lnTo>
                    <a:pt x="2217" y="161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2" name="任意多边形: 形状 831"/>
            <p:cNvSpPr/>
            <p:nvPr/>
          </p:nvSpPr>
          <p:spPr>
            <a:xfrm rot="5400000">
              <a:off x="2495604" y="6150841"/>
              <a:ext cx="349913" cy="276667"/>
            </a:xfrm>
            <a:custGeom>
              <a:avLst/>
              <a:gdLst>
                <a:gd name="connsiteX0" fmla="*/ 184035 w 184376"/>
                <a:gd name="connsiteY0" fmla="*/ 9 h 145781"/>
                <a:gd name="connsiteX1" fmla="*/ 161508 w 184376"/>
                <a:gd name="connsiteY1" fmla="*/ 14026 h 145781"/>
                <a:gd name="connsiteX2" fmla="*/ 138196 w 184376"/>
                <a:gd name="connsiteY2" fmla="*/ 30044 h 145781"/>
                <a:gd name="connsiteX3" fmla="*/ 92571 w 184376"/>
                <a:gd name="connsiteY3" fmla="*/ 62011 h 145781"/>
                <a:gd name="connsiteX4" fmla="*/ 48234 w 184376"/>
                <a:gd name="connsiteY4" fmla="*/ 91616 h 145781"/>
                <a:gd name="connsiteX5" fmla="*/ 25207 w 184376"/>
                <a:gd name="connsiteY5" fmla="*/ 105060 h 145781"/>
                <a:gd name="connsiteX6" fmla="*/ 6971 w 184376"/>
                <a:gd name="connsiteY6" fmla="*/ 116145 h 145781"/>
                <a:gd name="connsiteX7" fmla="*/ 177 w 184376"/>
                <a:gd name="connsiteY7" fmla="*/ 133808 h 145781"/>
                <a:gd name="connsiteX8" fmla="*/ 10761 w 184376"/>
                <a:gd name="connsiteY8" fmla="*/ 145751 h 145781"/>
                <a:gd name="connsiteX9" fmla="*/ 12764 w 184376"/>
                <a:gd name="connsiteY9" fmla="*/ 140602 h 145781"/>
                <a:gd name="connsiteX10" fmla="*/ 7615 w 184376"/>
                <a:gd name="connsiteY10" fmla="*/ 128373 h 145781"/>
                <a:gd name="connsiteX11" fmla="*/ 20702 w 184376"/>
                <a:gd name="connsiteY11" fmla="*/ 115430 h 145781"/>
                <a:gd name="connsiteX12" fmla="*/ 60104 w 184376"/>
                <a:gd name="connsiteY12" fmla="*/ 91759 h 145781"/>
                <a:gd name="connsiteX13" fmla="*/ 98793 w 184376"/>
                <a:gd name="connsiteY13" fmla="*/ 63655 h 145781"/>
                <a:gd name="connsiteX14" fmla="*/ 139841 w 184376"/>
                <a:gd name="connsiteY14" fmla="*/ 34335 h 145781"/>
                <a:gd name="connsiteX15" fmla="*/ 162724 w 184376"/>
                <a:gd name="connsiteY15" fmla="*/ 17601 h 145781"/>
                <a:gd name="connsiteX16" fmla="*/ 184321 w 184376"/>
                <a:gd name="connsiteY16" fmla="*/ 367 h 145781"/>
                <a:gd name="connsiteX17" fmla="*/ 184035 w 184376"/>
                <a:gd name="connsiteY17" fmla="*/ 9 h 145781"/>
                <a:gd name="connsiteX18" fmla="*/ 184035 w 184376"/>
                <a:gd name="connsiteY18" fmla="*/ 9 h 14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4376" h="145781">
                  <a:moveTo>
                    <a:pt x="184035" y="9"/>
                  </a:moveTo>
                  <a:cubicBezTo>
                    <a:pt x="175811" y="3227"/>
                    <a:pt x="168731" y="9163"/>
                    <a:pt x="161508" y="14026"/>
                  </a:cubicBezTo>
                  <a:cubicBezTo>
                    <a:pt x="153714" y="19318"/>
                    <a:pt x="145919" y="24681"/>
                    <a:pt x="138196" y="30044"/>
                  </a:cubicBezTo>
                  <a:cubicBezTo>
                    <a:pt x="122892" y="40629"/>
                    <a:pt x="107946" y="51641"/>
                    <a:pt x="92571" y="62011"/>
                  </a:cubicBezTo>
                  <a:cubicBezTo>
                    <a:pt x="77840" y="71950"/>
                    <a:pt x="63251" y="82105"/>
                    <a:pt x="48234" y="91616"/>
                  </a:cubicBezTo>
                  <a:cubicBezTo>
                    <a:pt x="40725" y="96336"/>
                    <a:pt x="33073" y="100913"/>
                    <a:pt x="25207" y="105060"/>
                  </a:cubicBezTo>
                  <a:cubicBezTo>
                    <a:pt x="18914" y="108350"/>
                    <a:pt x="12263" y="111211"/>
                    <a:pt x="6971" y="116145"/>
                  </a:cubicBezTo>
                  <a:cubicBezTo>
                    <a:pt x="2037" y="120793"/>
                    <a:pt x="-752" y="127015"/>
                    <a:pt x="177" y="133808"/>
                  </a:cubicBezTo>
                  <a:cubicBezTo>
                    <a:pt x="1036" y="139958"/>
                    <a:pt x="4397" y="144821"/>
                    <a:pt x="10761" y="145751"/>
                  </a:cubicBezTo>
                  <a:cubicBezTo>
                    <a:pt x="13622" y="146180"/>
                    <a:pt x="15910" y="141961"/>
                    <a:pt x="12764" y="140602"/>
                  </a:cubicBezTo>
                  <a:cubicBezTo>
                    <a:pt x="8258" y="138600"/>
                    <a:pt x="6470" y="132950"/>
                    <a:pt x="7615" y="128373"/>
                  </a:cubicBezTo>
                  <a:cubicBezTo>
                    <a:pt x="9116" y="122152"/>
                    <a:pt x="15553" y="118290"/>
                    <a:pt x="20702" y="115430"/>
                  </a:cubicBezTo>
                  <a:cubicBezTo>
                    <a:pt x="34146" y="107921"/>
                    <a:pt x="47376" y="100484"/>
                    <a:pt x="60104" y="91759"/>
                  </a:cubicBezTo>
                  <a:cubicBezTo>
                    <a:pt x="73263" y="82820"/>
                    <a:pt x="85777" y="72952"/>
                    <a:pt x="98793" y="63655"/>
                  </a:cubicBezTo>
                  <a:cubicBezTo>
                    <a:pt x="112451" y="53858"/>
                    <a:pt x="126253" y="44204"/>
                    <a:pt x="139841" y="34335"/>
                  </a:cubicBezTo>
                  <a:cubicBezTo>
                    <a:pt x="147492" y="28757"/>
                    <a:pt x="155144" y="23251"/>
                    <a:pt x="162724" y="17601"/>
                  </a:cubicBezTo>
                  <a:cubicBezTo>
                    <a:pt x="170018" y="12238"/>
                    <a:pt x="178386" y="7304"/>
                    <a:pt x="184321" y="367"/>
                  </a:cubicBezTo>
                  <a:cubicBezTo>
                    <a:pt x="184464" y="296"/>
                    <a:pt x="184321" y="-62"/>
                    <a:pt x="184035" y="9"/>
                  </a:cubicBezTo>
                  <a:lnTo>
                    <a:pt x="184035" y="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3" name="任意多边形: 形状 832"/>
            <p:cNvSpPr/>
            <p:nvPr/>
          </p:nvSpPr>
          <p:spPr>
            <a:xfrm rot="5400000">
              <a:off x="2215150" y="6531992"/>
              <a:ext cx="389410" cy="262607"/>
            </a:xfrm>
            <a:custGeom>
              <a:avLst/>
              <a:gdLst>
                <a:gd name="connsiteX0" fmla="*/ 323 w 389410"/>
                <a:gd name="connsiteY0" fmla="*/ 11723 h 262607"/>
                <a:gd name="connsiteX1" fmla="*/ 18167 w 389410"/>
                <a:gd name="connsiteY1" fmla="*/ 5005 h 262607"/>
                <a:gd name="connsiteX2" fmla="*/ 17298 w 389410"/>
                <a:gd name="connsiteY2" fmla="*/ 9563 h 262607"/>
                <a:gd name="connsiteX3" fmla="*/ 14980 w 389410"/>
                <a:gd name="connsiteY3" fmla="*/ 7381 h 262607"/>
                <a:gd name="connsiteX4" fmla="*/ 12945 w 389410"/>
                <a:gd name="connsiteY4" fmla="*/ 12537 h 262607"/>
                <a:gd name="connsiteX5" fmla="*/ 7409 w 389410"/>
                <a:gd name="connsiteY5" fmla="*/ 12056 h 262607"/>
                <a:gd name="connsiteX6" fmla="*/ 7098 w 389410"/>
                <a:gd name="connsiteY6" fmla="*/ 8098 h 262607"/>
                <a:gd name="connsiteX7" fmla="*/ 7516 w 389410"/>
                <a:gd name="connsiteY7" fmla="*/ 3987 h 262607"/>
                <a:gd name="connsiteX8" fmla="*/ 6838 w 389410"/>
                <a:gd name="connsiteY8" fmla="*/ 4801 h 262607"/>
                <a:gd name="connsiteX9" fmla="*/ 7098 w 389410"/>
                <a:gd name="connsiteY9" fmla="*/ 8098 h 262607"/>
                <a:gd name="connsiteX10" fmla="*/ 6701 w 389410"/>
                <a:gd name="connsiteY10" fmla="*/ 11994 h 262607"/>
                <a:gd name="connsiteX11" fmla="*/ 7409 w 389410"/>
                <a:gd name="connsiteY11" fmla="*/ 12056 h 262607"/>
                <a:gd name="connsiteX12" fmla="*/ 7584 w 389410"/>
                <a:gd name="connsiteY12" fmla="*/ 14285 h 262607"/>
                <a:gd name="connsiteX13" fmla="*/ 16473 w 389410"/>
                <a:gd name="connsiteY13" fmla="*/ 13894 h 262607"/>
                <a:gd name="connsiteX14" fmla="*/ 17298 w 389410"/>
                <a:gd name="connsiteY14" fmla="*/ 9563 h 262607"/>
                <a:gd name="connsiteX15" fmla="*/ 20511 w 389410"/>
                <a:gd name="connsiteY15" fmla="*/ 12588 h 262607"/>
                <a:gd name="connsiteX16" fmla="*/ 27467 w 389410"/>
                <a:gd name="connsiteY16" fmla="*/ 17287 h 262607"/>
                <a:gd name="connsiteX17" fmla="*/ 43073 w 389410"/>
                <a:gd name="connsiteY17" fmla="*/ 29230 h 262607"/>
                <a:gd name="connsiteX18" fmla="*/ 75782 w 389410"/>
                <a:gd name="connsiteY18" fmla="*/ 53524 h 262607"/>
                <a:gd name="connsiteX19" fmla="*/ 136720 w 389410"/>
                <a:gd name="connsiteY19" fmla="*/ 96003 h 262607"/>
                <a:gd name="connsiteX20" fmla="*/ 263344 w 389410"/>
                <a:gd name="connsiteY20" fmla="*/ 175399 h 262607"/>
                <a:gd name="connsiteX21" fmla="*/ 389410 w 389410"/>
                <a:gd name="connsiteY21" fmla="*/ 244374 h 262607"/>
                <a:gd name="connsiteX22" fmla="*/ 389410 w 389410"/>
                <a:gd name="connsiteY22" fmla="*/ 262607 h 262607"/>
                <a:gd name="connsiteX23" fmla="*/ 169021 w 389410"/>
                <a:gd name="connsiteY23" fmla="*/ 135905 h 262607"/>
                <a:gd name="connsiteX24" fmla="*/ 50537 w 389410"/>
                <a:gd name="connsiteY24" fmla="*/ 54475 h 262607"/>
                <a:gd name="connsiteX25" fmla="*/ 20409 w 389410"/>
                <a:gd name="connsiteY25" fmla="*/ 31673 h 262607"/>
                <a:gd name="connsiteX26" fmla="*/ 323 w 389410"/>
                <a:gd name="connsiteY26" fmla="*/ 11723 h 26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9410" h="262607">
                  <a:moveTo>
                    <a:pt x="323" y="11723"/>
                  </a:moveTo>
                  <a:cubicBezTo>
                    <a:pt x="-2527" y="-3036"/>
                    <a:pt x="14318" y="-2145"/>
                    <a:pt x="18167" y="5005"/>
                  </a:cubicBezTo>
                  <a:lnTo>
                    <a:pt x="17298" y="9563"/>
                  </a:lnTo>
                  <a:lnTo>
                    <a:pt x="14980" y="7381"/>
                  </a:lnTo>
                  <a:cubicBezTo>
                    <a:pt x="14302" y="9145"/>
                    <a:pt x="13623" y="10909"/>
                    <a:pt x="12945" y="12537"/>
                  </a:cubicBezTo>
                  <a:lnTo>
                    <a:pt x="7409" y="12056"/>
                  </a:lnTo>
                  <a:lnTo>
                    <a:pt x="7098" y="8098"/>
                  </a:lnTo>
                  <a:lnTo>
                    <a:pt x="7516" y="3987"/>
                  </a:lnTo>
                  <a:cubicBezTo>
                    <a:pt x="7244" y="4259"/>
                    <a:pt x="7110" y="4530"/>
                    <a:pt x="6838" y="4801"/>
                  </a:cubicBezTo>
                  <a:lnTo>
                    <a:pt x="7098" y="8098"/>
                  </a:lnTo>
                  <a:lnTo>
                    <a:pt x="6701" y="11994"/>
                  </a:lnTo>
                  <a:lnTo>
                    <a:pt x="7409" y="12056"/>
                  </a:lnTo>
                  <a:lnTo>
                    <a:pt x="7584" y="14285"/>
                  </a:lnTo>
                  <a:cubicBezTo>
                    <a:pt x="9993" y="16575"/>
                    <a:pt x="13759" y="17220"/>
                    <a:pt x="16473" y="13894"/>
                  </a:cubicBezTo>
                  <a:lnTo>
                    <a:pt x="17298" y="9563"/>
                  </a:lnTo>
                  <a:lnTo>
                    <a:pt x="20511" y="12588"/>
                  </a:lnTo>
                  <a:cubicBezTo>
                    <a:pt x="23361" y="14573"/>
                    <a:pt x="26449" y="16473"/>
                    <a:pt x="27467" y="17287"/>
                  </a:cubicBezTo>
                  <a:cubicBezTo>
                    <a:pt x="32624" y="21223"/>
                    <a:pt x="37782" y="25294"/>
                    <a:pt x="43073" y="29230"/>
                  </a:cubicBezTo>
                  <a:cubicBezTo>
                    <a:pt x="53931" y="37511"/>
                    <a:pt x="64788" y="45517"/>
                    <a:pt x="75782" y="53524"/>
                  </a:cubicBezTo>
                  <a:cubicBezTo>
                    <a:pt x="95732" y="68046"/>
                    <a:pt x="116090" y="82160"/>
                    <a:pt x="136720" y="96003"/>
                  </a:cubicBezTo>
                  <a:cubicBezTo>
                    <a:pt x="178113" y="123825"/>
                    <a:pt x="220455" y="150156"/>
                    <a:pt x="263344" y="175399"/>
                  </a:cubicBezTo>
                  <a:lnTo>
                    <a:pt x="389410" y="244374"/>
                  </a:lnTo>
                  <a:lnTo>
                    <a:pt x="389410" y="262607"/>
                  </a:lnTo>
                  <a:lnTo>
                    <a:pt x="169021" y="135905"/>
                  </a:lnTo>
                  <a:cubicBezTo>
                    <a:pt x="128711" y="110117"/>
                    <a:pt x="89082" y="82975"/>
                    <a:pt x="50537" y="54475"/>
                  </a:cubicBezTo>
                  <a:cubicBezTo>
                    <a:pt x="40494" y="47009"/>
                    <a:pt x="30453" y="39410"/>
                    <a:pt x="20409" y="31673"/>
                  </a:cubicBezTo>
                  <a:cubicBezTo>
                    <a:pt x="13759" y="26651"/>
                    <a:pt x="2088" y="20815"/>
                    <a:pt x="323" y="1172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4" name="任意多边形: 形状 833"/>
            <p:cNvSpPr/>
            <p:nvPr/>
          </p:nvSpPr>
          <p:spPr>
            <a:xfrm rot="5400000">
              <a:off x="2186064" y="6581580"/>
              <a:ext cx="265990" cy="286851"/>
            </a:xfrm>
            <a:custGeom>
              <a:avLst/>
              <a:gdLst>
                <a:gd name="connsiteX0" fmla="*/ 63784 w 265990"/>
                <a:gd name="connsiteY0" fmla="*/ 60081 h 286851"/>
                <a:gd name="connsiteX1" fmla="*/ 77492 w 265990"/>
                <a:gd name="connsiteY1" fmla="*/ 59810 h 286851"/>
                <a:gd name="connsiteX2" fmla="*/ 96765 w 265990"/>
                <a:gd name="connsiteY2" fmla="*/ 124138 h 286851"/>
                <a:gd name="connsiteX3" fmla="*/ 197196 w 265990"/>
                <a:gd name="connsiteY3" fmla="*/ 224163 h 286851"/>
                <a:gd name="connsiteX4" fmla="*/ 265990 w 265990"/>
                <a:gd name="connsiteY4" fmla="*/ 270526 h 286851"/>
                <a:gd name="connsiteX5" fmla="*/ 265990 w 265990"/>
                <a:gd name="connsiteY5" fmla="*/ 286851 h 286851"/>
                <a:gd name="connsiteX6" fmla="*/ 242797 w 265990"/>
                <a:gd name="connsiteY6" fmla="*/ 271527 h 286851"/>
                <a:gd name="connsiteX7" fmla="*/ 63784 w 265990"/>
                <a:gd name="connsiteY7" fmla="*/ 60081 h 286851"/>
                <a:gd name="connsiteX8" fmla="*/ 133 w 265990"/>
                <a:gd name="connsiteY8" fmla="*/ 2401 h 286851"/>
                <a:gd name="connsiteX9" fmla="*/ 3798 w 265990"/>
                <a:gd name="connsiteY9" fmla="*/ 636 h 286851"/>
                <a:gd name="connsiteX10" fmla="*/ 54286 w 265990"/>
                <a:gd name="connsiteY10" fmla="*/ 39315 h 286851"/>
                <a:gd name="connsiteX11" fmla="*/ 132730 w 265990"/>
                <a:gd name="connsiteY11" fmla="*/ 41894 h 286851"/>
                <a:gd name="connsiteX12" fmla="*/ 208461 w 265990"/>
                <a:gd name="connsiteY12" fmla="*/ 35110 h 286851"/>
                <a:gd name="connsiteX13" fmla="*/ 265990 w 265990"/>
                <a:gd name="connsiteY13" fmla="*/ 33088 h 286851"/>
                <a:gd name="connsiteX14" fmla="*/ 265990 w 265990"/>
                <a:gd name="connsiteY14" fmla="*/ 45580 h 286851"/>
                <a:gd name="connsiteX15" fmla="*/ 253519 w 265990"/>
                <a:gd name="connsiteY15" fmla="*/ 45694 h 286851"/>
                <a:gd name="connsiteX16" fmla="*/ 178331 w 265990"/>
                <a:gd name="connsiteY16" fmla="*/ 50581 h 286851"/>
                <a:gd name="connsiteX17" fmla="*/ 103549 w 265990"/>
                <a:gd name="connsiteY17" fmla="*/ 55874 h 286851"/>
                <a:gd name="connsiteX18" fmla="*/ 133 w 265990"/>
                <a:gd name="connsiteY18" fmla="*/ 2401 h 28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5990" h="286851">
                  <a:moveTo>
                    <a:pt x="63784" y="60081"/>
                  </a:moveTo>
                  <a:cubicBezTo>
                    <a:pt x="63243" y="51260"/>
                    <a:pt x="76949" y="50987"/>
                    <a:pt x="77492" y="59810"/>
                  </a:cubicBezTo>
                  <a:cubicBezTo>
                    <a:pt x="78714" y="82474"/>
                    <a:pt x="85771" y="104325"/>
                    <a:pt x="96765" y="124138"/>
                  </a:cubicBezTo>
                  <a:cubicBezTo>
                    <a:pt x="120108" y="166348"/>
                    <a:pt x="158245" y="197019"/>
                    <a:pt x="197196" y="224163"/>
                  </a:cubicBezTo>
                  <a:lnTo>
                    <a:pt x="265990" y="270526"/>
                  </a:lnTo>
                  <a:lnTo>
                    <a:pt x="265990" y="286851"/>
                  </a:lnTo>
                  <a:lnTo>
                    <a:pt x="242797" y="271527"/>
                  </a:lnTo>
                  <a:cubicBezTo>
                    <a:pt x="166794" y="220362"/>
                    <a:pt x="69757" y="162275"/>
                    <a:pt x="63784" y="60081"/>
                  </a:cubicBezTo>
                  <a:close/>
                  <a:moveTo>
                    <a:pt x="133" y="2401"/>
                  </a:moveTo>
                  <a:cubicBezTo>
                    <a:pt x="-682" y="501"/>
                    <a:pt x="2441" y="-856"/>
                    <a:pt x="3798" y="636"/>
                  </a:cubicBezTo>
                  <a:cubicBezTo>
                    <a:pt x="14112" y="20722"/>
                    <a:pt x="33114" y="33073"/>
                    <a:pt x="54286" y="39315"/>
                  </a:cubicBezTo>
                  <a:cubicBezTo>
                    <a:pt x="79800" y="46916"/>
                    <a:pt x="106673" y="44608"/>
                    <a:pt x="132730" y="41894"/>
                  </a:cubicBezTo>
                  <a:cubicBezTo>
                    <a:pt x="157973" y="39315"/>
                    <a:pt x="183216" y="37007"/>
                    <a:pt x="208461" y="35110"/>
                  </a:cubicBezTo>
                  <a:lnTo>
                    <a:pt x="265990" y="33088"/>
                  </a:lnTo>
                  <a:lnTo>
                    <a:pt x="265990" y="45580"/>
                  </a:lnTo>
                  <a:lnTo>
                    <a:pt x="253519" y="45694"/>
                  </a:lnTo>
                  <a:cubicBezTo>
                    <a:pt x="228411" y="46916"/>
                    <a:pt x="203303" y="48544"/>
                    <a:pt x="178331" y="50581"/>
                  </a:cubicBezTo>
                  <a:cubicBezTo>
                    <a:pt x="153494" y="52617"/>
                    <a:pt x="128523" y="55874"/>
                    <a:pt x="103549" y="55874"/>
                  </a:cubicBezTo>
                  <a:cubicBezTo>
                    <a:pt x="62970" y="55874"/>
                    <a:pt x="17642" y="42845"/>
                    <a:pt x="133" y="2401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5" name="任意多边形: 形状 834"/>
            <p:cNvSpPr/>
            <p:nvPr/>
          </p:nvSpPr>
          <p:spPr>
            <a:xfrm rot="5400000">
              <a:off x="2237266" y="6779733"/>
              <a:ext cx="33376" cy="123159"/>
            </a:xfrm>
            <a:custGeom>
              <a:avLst/>
              <a:gdLst>
                <a:gd name="connsiteX0" fmla="*/ 4 w 33376"/>
                <a:gd name="connsiteY0" fmla="*/ 2974 h 123159"/>
                <a:gd name="connsiteX1" fmla="*/ 5705 w 33376"/>
                <a:gd name="connsiteY1" fmla="*/ 1345 h 123159"/>
                <a:gd name="connsiteX2" fmla="*/ 19411 w 33376"/>
                <a:gd name="connsiteY2" fmla="*/ 36089 h 123159"/>
                <a:gd name="connsiteX3" fmla="*/ 30134 w 33376"/>
                <a:gd name="connsiteY3" fmla="*/ 70832 h 123159"/>
                <a:gd name="connsiteX4" fmla="*/ 33376 w 33376"/>
                <a:gd name="connsiteY4" fmla="*/ 81339 h 123159"/>
                <a:gd name="connsiteX5" fmla="*/ 33376 w 33376"/>
                <a:gd name="connsiteY5" fmla="*/ 123159 h 123159"/>
                <a:gd name="connsiteX6" fmla="*/ 32983 w 33376"/>
                <a:gd name="connsiteY6" fmla="*/ 122406 h 123159"/>
                <a:gd name="connsiteX7" fmla="*/ 21040 w 33376"/>
                <a:gd name="connsiteY7" fmla="*/ 83047 h 123159"/>
                <a:gd name="connsiteX8" fmla="*/ 8690 w 33376"/>
                <a:gd name="connsiteY8" fmla="*/ 41925 h 123159"/>
                <a:gd name="connsiteX9" fmla="*/ 4 w 33376"/>
                <a:gd name="connsiteY9" fmla="*/ 2974 h 123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376" h="123159">
                  <a:moveTo>
                    <a:pt x="4" y="2974"/>
                  </a:moveTo>
                  <a:cubicBezTo>
                    <a:pt x="-133" y="-12"/>
                    <a:pt x="4075" y="-1097"/>
                    <a:pt x="5705" y="1345"/>
                  </a:cubicBezTo>
                  <a:cubicBezTo>
                    <a:pt x="12219" y="12203"/>
                    <a:pt x="15612" y="24009"/>
                    <a:pt x="19411" y="36089"/>
                  </a:cubicBezTo>
                  <a:cubicBezTo>
                    <a:pt x="22939" y="47626"/>
                    <a:pt x="26604" y="59297"/>
                    <a:pt x="30134" y="70832"/>
                  </a:cubicBezTo>
                  <a:lnTo>
                    <a:pt x="33376" y="81339"/>
                  </a:lnTo>
                  <a:lnTo>
                    <a:pt x="33376" y="123159"/>
                  </a:lnTo>
                  <a:lnTo>
                    <a:pt x="32983" y="122406"/>
                  </a:lnTo>
                  <a:cubicBezTo>
                    <a:pt x="28640" y="109377"/>
                    <a:pt x="24976" y="96212"/>
                    <a:pt x="21040" y="83047"/>
                  </a:cubicBezTo>
                  <a:cubicBezTo>
                    <a:pt x="16969" y="69341"/>
                    <a:pt x="12761" y="55633"/>
                    <a:pt x="8690" y="41925"/>
                  </a:cubicBezTo>
                  <a:cubicBezTo>
                    <a:pt x="4889" y="29033"/>
                    <a:pt x="683" y="16410"/>
                    <a:pt x="4" y="2974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6" name="任意多边形: 形状 835"/>
            <p:cNvSpPr/>
            <p:nvPr/>
          </p:nvSpPr>
          <p:spPr>
            <a:xfrm rot="5400000">
              <a:off x="2436834" y="6595941"/>
              <a:ext cx="136418" cy="124254"/>
            </a:xfrm>
            <a:custGeom>
              <a:avLst/>
              <a:gdLst>
                <a:gd name="connsiteX0" fmla="*/ 59 w 71881"/>
                <a:gd name="connsiteY0" fmla="*/ 55425 h 65472"/>
                <a:gd name="connsiteX1" fmla="*/ 21155 w 71881"/>
                <a:gd name="connsiteY1" fmla="*/ 65365 h 65472"/>
                <a:gd name="connsiteX2" fmla="*/ 42609 w 71881"/>
                <a:gd name="connsiteY2" fmla="*/ 56927 h 65472"/>
                <a:gd name="connsiteX3" fmla="*/ 56911 w 71881"/>
                <a:gd name="connsiteY3" fmla="*/ 32971 h 65472"/>
                <a:gd name="connsiteX4" fmla="*/ 64778 w 71881"/>
                <a:gd name="connsiteY4" fmla="*/ 18597 h 65472"/>
                <a:gd name="connsiteX5" fmla="*/ 71786 w 71881"/>
                <a:gd name="connsiteY5" fmla="*/ 4294 h 65472"/>
                <a:gd name="connsiteX6" fmla="*/ 65850 w 71881"/>
                <a:gd name="connsiteY6" fmla="*/ 1076 h 65472"/>
                <a:gd name="connsiteX7" fmla="*/ 59057 w 71881"/>
                <a:gd name="connsiteY7" fmla="*/ 12375 h 65472"/>
                <a:gd name="connsiteX8" fmla="*/ 52335 w 71881"/>
                <a:gd name="connsiteY8" fmla="*/ 25033 h 65472"/>
                <a:gd name="connsiteX9" fmla="*/ 39820 w 71881"/>
                <a:gd name="connsiteY9" fmla="*/ 48203 h 65472"/>
                <a:gd name="connsiteX10" fmla="*/ 22514 w 71881"/>
                <a:gd name="connsiteY10" fmla="*/ 59001 h 65472"/>
                <a:gd name="connsiteX11" fmla="*/ 202 w 71881"/>
                <a:gd name="connsiteY11" fmla="*/ 55068 h 65472"/>
                <a:gd name="connsiteX12" fmla="*/ 59 w 71881"/>
                <a:gd name="connsiteY12" fmla="*/ 55425 h 65472"/>
                <a:gd name="connsiteX13" fmla="*/ 59 w 71881"/>
                <a:gd name="connsiteY13" fmla="*/ 55425 h 6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881" h="65472">
                  <a:moveTo>
                    <a:pt x="59" y="55425"/>
                  </a:moveTo>
                  <a:cubicBezTo>
                    <a:pt x="6424" y="60574"/>
                    <a:pt x="12788" y="64579"/>
                    <a:pt x="21155" y="65365"/>
                  </a:cubicBezTo>
                  <a:cubicBezTo>
                    <a:pt x="29451" y="66081"/>
                    <a:pt x="37174" y="63220"/>
                    <a:pt x="42609" y="56927"/>
                  </a:cubicBezTo>
                  <a:cubicBezTo>
                    <a:pt x="48616" y="49991"/>
                    <a:pt x="52478" y="40980"/>
                    <a:pt x="56911" y="32971"/>
                  </a:cubicBezTo>
                  <a:cubicBezTo>
                    <a:pt x="59557" y="28179"/>
                    <a:pt x="62132" y="23388"/>
                    <a:pt x="64778" y="18597"/>
                  </a:cubicBezTo>
                  <a:cubicBezTo>
                    <a:pt x="67209" y="14091"/>
                    <a:pt x="70713" y="9371"/>
                    <a:pt x="71786" y="4294"/>
                  </a:cubicBezTo>
                  <a:cubicBezTo>
                    <a:pt x="72573" y="933"/>
                    <a:pt x="68353" y="-1498"/>
                    <a:pt x="65850" y="1076"/>
                  </a:cubicBezTo>
                  <a:cubicBezTo>
                    <a:pt x="62847" y="4223"/>
                    <a:pt x="61130" y="8585"/>
                    <a:pt x="59057" y="12375"/>
                  </a:cubicBezTo>
                  <a:cubicBezTo>
                    <a:pt x="56840" y="16594"/>
                    <a:pt x="54551" y="20814"/>
                    <a:pt x="52335" y="25033"/>
                  </a:cubicBezTo>
                  <a:cubicBezTo>
                    <a:pt x="48187" y="32756"/>
                    <a:pt x="44397" y="40765"/>
                    <a:pt x="39820" y="48203"/>
                  </a:cubicBezTo>
                  <a:cubicBezTo>
                    <a:pt x="35887" y="54710"/>
                    <a:pt x="30309" y="58930"/>
                    <a:pt x="22514" y="59001"/>
                  </a:cubicBezTo>
                  <a:cubicBezTo>
                    <a:pt x="15220" y="59072"/>
                    <a:pt x="7139" y="57213"/>
                    <a:pt x="202" y="55068"/>
                  </a:cubicBezTo>
                  <a:cubicBezTo>
                    <a:pt x="59" y="54996"/>
                    <a:pt x="-84" y="55282"/>
                    <a:pt x="59" y="55425"/>
                  </a:cubicBezTo>
                  <a:lnTo>
                    <a:pt x="59" y="5542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7" name="任意多边形: 形状 836"/>
            <p:cNvSpPr/>
            <p:nvPr/>
          </p:nvSpPr>
          <p:spPr>
            <a:xfrm rot="5400000">
              <a:off x="2343118" y="6520530"/>
              <a:ext cx="41606" cy="173598"/>
            </a:xfrm>
            <a:custGeom>
              <a:avLst/>
              <a:gdLst>
                <a:gd name="connsiteX0" fmla="*/ 958 w 21923"/>
                <a:gd name="connsiteY0" fmla="*/ 1859 h 91472"/>
                <a:gd name="connsiteX1" fmla="*/ 16047 w 21923"/>
                <a:gd name="connsiteY1" fmla="*/ 18736 h 91472"/>
                <a:gd name="connsiteX2" fmla="*/ 14760 w 21923"/>
                <a:gd name="connsiteY2" fmla="*/ 43408 h 91472"/>
                <a:gd name="connsiteX3" fmla="*/ 7609 w 21923"/>
                <a:gd name="connsiteY3" fmla="*/ 66220 h 91472"/>
                <a:gd name="connsiteX4" fmla="*/ 1316 w 21923"/>
                <a:gd name="connsiteY4" fmla="*/ 88675 h 91472"/>
                <a:gd name="connsiteX5" fmla="*/ 6751 w 21923"/>
                <a:gd name="connsiteY5" fmla="*/ 90034 h 91472"/>
                <a:gd name="connsiteX6" fmla="*/ 16190 w 21923"/>
                <a:gd name="connsiteY6" fmla="*/ 62645 h 91472"/>
                <a:gd name="connsiteX7" fmla="*/ 21911 w 21923"/>
                <a:gd name="connsiteY7" fmla="*/ 34898 h 91472"/>
                <a:gd name="connsiteX8" fmla="*/ 815 w 21923"/>
                <a:gd name="connsiteY8" fmla="*/ 0 h 91472"/>
                <a:gd name="connsiteX9" fmla="*/ 958 w 21923"/>
                <a:gd name="connsiteY9" fmla="*/ 1859 h 91472"/>
                <a:gd name="connsiteX10" fmla="*/ 958 w 21923"/>
                <a:gd name="connsiteY10" fmla="*/ 1859 h 9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923" h="91472">
                  <a:moveTo>
                    <a:pt x="958" y="1859"/>
                  </a:moveTo>
                  <a:cubicBezTo>
                    <a:pt x="9468" y="2503"/>
                    <a:pt x="14188" y="11299"/>
                    <a:pt x="16047" y="18736"/>
                  </a:cubicBezTo>
                  <a:cubicBezTo>
                    <a:pt x="18050" y="27103"/>
                    <a:pt x="16834" y="35255"/>
                    <a:pt x="14760" y="43408"/>
                  </a:cubicBezTo>
                  <a:cubicBezTo>
                    <a:pt x="12829" y="51203"/>
                    <a:pt x="10398" y="58712"/>
                    <a:pt x="7609" y="66220"/>
                  </a:cubicBezTo>
                  <a:cubicBezTo>
                    <a:pt x="4963" y="73515"/>
                    <a:pt x="1745" y="80808"/>
                    <a:pt x="1316" y="88675"/>
                  </a:cubicBezTo>
                  <a:cubicBezTo>
                    <a:pt x="1173" y="91464"/>
                    <a:pt x="5606" y="92608"/>
                    <a:pt x="6751" y="90034"/>
                  </a:cubicBezTo>
                  <a:cubicBezTo>
                    <a:pt x="10541" y="81238"/>
                    <a:pt x="13115" y="71727"/>
                    <a:pt x="16190" y="62645"/>
                  </a:cubicBezTo>
                  <a:cubicBezTo>
                    <a:pt x="19265" y="53491"/>
                    <a:pt x="21696" y="44623"/>
                    <a:pt x="21911" y="34898"/>
                  </a:cubicBezTo>
                  <a:cubicBezTo>
                    <a:pt x="22197" y="21811"/>
                    <a:pt x="17621" y="0"/>
                    <a:pt x="815" y="0"/>
                  </a:cubicBezTo>
                  <a:cubicBezTo>
                    <a:pt x="-329" y="0"/>
                    <a:pt x="-257" y="1788"/>
                    <a:pt x="958" y="1859"/>
                  </a:cubicBezTo>
                  <a:lnTo>
                    <a:pt x="958" y="185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8" name="任意多边形: 形状 837"/>
            <p:cNvSpPr/>
            <p:nvPr/>
          </p:nvSpPr>
          <p:spPr>
            <a:xfrm rot="5400000">
              <a:off x="2453858" y="6551519"/>
              <a:ext cx="76498" cy="80504"/>
            </a:xfrm>
            <a:custGeom>
              <a:avLst/>
              <a:gdLst>
                <a:gd name="connsiteX0" fmla="*/ 38944 w 40308"/>
                <a:gd name="connsiteY0" fmla="*/ 182 h 42419"/>
                <a:gd name="connsiteX1" fmla="*/ 37442 w 40308"/>
                <a:gd name="connsiteY1" fmla="*/ 5116 h 42419"/>
                <a:gd name="connsiteX2" fmla="*/ 36370 w 40308"/>
                <a:gd name="connsiteY2" fmla="*/ 10051 h 42419"/>
                <a:gd name="connsiteX3" fmla="*/ 34296 w 40308"/>
                <a:gd name="connsiteY3" fmla="*/ 19490 h 42419"/>
                <a:gd name="connsiteX4" fmla="*/ 27073 w 40308"/>
                <a:gd name="connsiteY4" fmla="*/ 32434 h 42419"/>
                <a:gd name="connsiteX5" fmla="*/ 15631 w 40308"/>
                <a:gd name="connsiteY5" fmla="*/ 35223 h 42419"/>
                <a:gd name="connsiteX6" fmla="*/ 10053 w 40308"/>
                <a:gd name="connsiteY6" fmla="*/ 33650 h 42419"/>
                <a:gd name="connsiteX7" fmla="*/ 7264 w 40308"/>
                <a:gd name="connsiteY7" fmla="*/ 31933 h 42419"/>
                <a:gd name="connsiteX8" fmla="*/ 4547 w 40308"/>
                <a:gd name="connsiteY8" fmla="*/ 30432 h 42419"/>
                <a:gd name="connsiteX9" fmla="*/ 399 w 40308"/>
                <a:gd name="connsiteY9" fmla="*/ 33793 h 42419"/>
                <a:gd name="connsiteX10" fmla="*/ 4689 w 40308"/>
                <a:gd name="connsiteY10" fmla="*/ 38941 h 42419"/>
                <a:gd name="connsiteX11" fmla="*/ 10482 w 40308"/>
                <a:gd name="connsiteY11" fmla="*/ 41516 h 42419"/>
                <a:gd name="connsiteX12" fmla="*/ 23283 w 40308"/>
                <a:gd name="connsiteY12" fmla="*/ 41659 h 42419"/>
                <a:gd name="connsiteX13" fmla="*/ 34224 w 40308"/>
                <a:gd name="connsiteY13" fmla="*/ 35437 h 42419"/>
                <a:gd name="connsiteX14" fmla="*/ 40160 w 40308"/>
                <a:gd name="connsiteY14" fmla="*/ 20778 h 42419"/>
                <a:gd name="connsiteX15" fmla="*/ 40231 w 40308"/>
                <a:gd name="connsiteY15" fmla="*/ 10837 h 42419"/>
                <a:gd name="connsiteX16" fmla="*/ 40088 w 40308"/>
                <a:gd name="connsiteY16" fmla="*/ 5402 h 42419"/>
                <a:gd name="connsiteX17" fmla="*/ 39587 w 40308"/>
                <a:gd name="connsiteY17" fmla="*/ 254 h 42419"/>
                <a:gd name="connsiteX18" fmla="*/ 38944 w 40308"/>
                <a:gd name="connsiteY18" fmla="*/ 182 h 42419"/>
                <a:gd name="connsiteX19" fmla="*/ 38944 w 40308"/>
                <a:gd name="connsiteY19" fmla="*/ 182 h 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308" h="42419">
                  <a:moveTo>
                    <a:pt x="38944" y="182"/>
                  </a:moveTo>
                  <a:cubicBezTo>
                    <a:pt x="38229" y="1755"/>
                    <a:pt x="37800" y="3400"/>
                    <a:pt x="37442" y="5116"/>
                  </a:cubicBezTo>
                  <a:cubicBezTo>
                    <a:pt x="37156" y="6761"/>
                    <a:pt x="36656" y="8406"/>
                    <a:pt x="36370" y="10051"/>
                  </a:cubicBezTo>
                  <a:cubicBezTo>
                    <a:pt x="35726" y="13197"/>
                    <a:pt x="35082" y="16344"/>
                    <a:pt x="34296" y="19490"/>
                  </a:cubicBezTo>
                  <a:cubicBezTo>
                    <a:pt x="33080" y="24353"/>
                    <a:pt x="31364" y="29573"/>
                    <a:pt x="27073" y="32434"/>
                  </a:cubicBezTo>
                  <a:cubicBezTo>
                    <a:pt x="23712" y="34723"/>
                    <a:pt x="19564" y="35581"/>
                    <a:pt x="15631" y="35223"/>
                  </a:cubicBezTo>
                  <a:cubicBezTo>
                    <a:pt x="13772" y="35080"/>
                    <a:pt x="11626" y="34436"/>
                    <a:pt x="10053" y="33650"/>
                  </a:cubicBezTo>
                  <a:cubicBezTo>
                    <a:pt x="9052" y="33149"/>
                    <a:pt x="8194" y="32506"/>
                    <a:pt x="7264" y="31933"/>
                  </a:cubicBezTo>
                  <a:cubicBezTo>
                    <a:pt x="6335" y="31433"/>
                    <a:pt x="5333" y="31147"/>
                    <a:pt x="4547" y="30432"/>
                  </a:cubicBezTo>
                  <a:cubicBezTo>
                    <a:pt x="2258" y="28501"/>
                    <a:pt x="-1174" y="31075"/>
                    <a:pt x="399" y="33793"/>
                  </a:cubicBezTo>
                  <a:cubicBezTo>
                    <a:pt x="1615" y="35867"/>
                    <a:pt x="2616" y="37583"/>
                    <a:pt x="4689" y="38941"/>
                  </a:cubicBezTo>
                  <a:cubicBezTo>
                    <a:pt x="6477" y="40086"/>
                    <a:pt x="8480" y="40944"/>
                    <a:pt x="10482" y="41516"/>
                  </a:cubicBezTo>
                  <a:cubicBezTo>
                    <a:pt x="14630" y="42732"/>
                    <a:pt x="19135" y="42660"/>
                    <a:pt x="23283" y="41659"/>
                  </a:cubicBezTo>
                  <a:cubicBezTo>
                    <a:pt x="27359" y="40658"/>
                    <a:pt x="31292" y="38512"/>
                    <a:pt x="34224" y="35437"/>
                  </a:cubicBezTo>
                  <a:cubicBezTo>
                    <a:pt x="37943" y="31433"/>
                    <a:pt x="39659" y="26141"/>
                    <a:pt x="40160" y="20778"/>
                  </a:cubicBezTo>
                  <a:cubicBezTo>
                    <a:pt x="40445" y="17488"/>
                    <a:pt x="40231" y="14199"/>
                    <a:pt x="40231" y="10837"/>
                  </a:cubicBezTo>
                  <a:cubicBezTo>
                    <a:pt x="40231" y="9050"/>
                    <a:pt x="40088" y="7190"/>
                    <a:pt x="40088" y="5402"/>
                  </a:cubicBezTo>
                  <a:cubicBezTo>
                    <a:pt x="40088" y="3686"/>
                    <a:pt x="39945" y="1970"/>
                    <a:pt x="39587" y="254"/>
                  </a:cubicBezTo>
                  <a:cubicBezTo>
                    <a:pt x="39445" y="-33"/>
                    <a:pt x="39016" y="-104"/>
                    <a:pt x="38944" y="182"/>
                  </a:cubicBezTo>
                  <a:lnTo>
                    <a:pt x="38944" y="18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9" name="任意多边形: 形状 838"/>
            <p:cNvSpPr/>
            <p:nvPr/>
          </p:nvSpPr>
          <p:spPr>
            <a:xfrm rot="5400000">
              <a:off x="2404427" y="6514766"/>
              <a:ext cx="34020" cy="113678"/>
            </a:xfrm>
            <a:custGeom>
              <a:avLst/>
              <a:gdLst>
                <a:gd name="connsiteX0" fmla="*/ 7271 w 17926"/>
                <a:gd name="connsiteY0" fmla="*/ 59430 h 59899"/>
                <a:gd name="connsiteX1" fmla="*/ 17926 w 17926"/>
                <a:gd name="connsiteY1" fmla="*/ 22744 h 59899"/>
                <a:gd name="connsiteX2" fmla="*/ 14208 w 17926"/>
                <a:gd name="connsiteY2" fmla="*/ 8442 h 59899"/>
                <a:gd name="connsiteX3" fmla="*/ 2766 w 17926"/>
                <a:gd name="connsiteY3" fmla="*/ 3 h 59899"/>
                <a:gd name="connsiteX4" fmla="*/ 835 w 17926"/>
                <a:gd name="connsiteY4" fmla="*/ 4938 h 59899"/>
                <a:gd name="connsiteX5" fmla="*/ 5841 w 17926"/>
                <a:gd name="connsiteY5" fmla="*/ 8513 h 59899"/>
                <a:gd name="connsiteX6" fmla="*/ 9273 w 17926"/>
                <a:gd name="connsiteY6" fmla="*/ 13161 h 59899"/>
                <a:gd name="connsiteX7" fmla="*/ 11919 w 17926"/>
                <a:gd name="connsiteY7" fmla="*/ 25891 h 59899"/>
                <a:gd name="connsiteX8" fmla="*/ 6055 w 17926"/>
                <a:gd name="connsiteY8" fmla="*/ 59287 h 59899"/>
                <a:gd name="connsiteX9" fmla="*/ 7271 w 17926"/>
                <a:gd name="connsiteY9" fmla="*/ 59430 h 59899"/>
                <a:gd name="connsiteX10" fmla="*/ 7271 w 17926"/>
                <a:gd name="connsiteY10" fmla="*/ 59430 h 5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26" h="59899">
                  <a:moveTo>
                    <a:pt x="7271" y="59430"/>
                  </a:moveTo>
                  <a:cubicBezTo>
                    <a:pt x="9559" y="46843"/>
                    <a:pt x="17998" y="35759"/>
                    <a:pt x="17926" y="22744"/>
                  </a:cubicBezTo>
                  <a:cubicBezTo>
                    <a:pt x="17855" y="17738"/>
                    <a:pt x="16710" y="12804"/>
                    <a:pt x="14208" y="8442"/>
                  </a:cubicBezTo>
                  <a:cubicBezTo>
                    <a:pt x="11919" y="4509"/>
                    <a:pt x="7629" y="-140"/>
                    <a:pt x="2766" y="3"/>
                  </a:cubicBezTo>
                  <a:cubicBezTo>
                    <a:pt x="334" y="74"/>
                    <a:pt x="-953" y="3221"/>
                    <a:pt x="835" y="4938"/>
                  </a:cubicBezTo>
                  <a:cubicBezTo>
                    <a:pt x="2336" y="6367"/>
                    <a:pt x="4339" y="7083"/>
                    <a:pt x="5841" y="8513"/>
                  </a:cubicBezTo>
                  <a:cubicBezTo>
                    <a:pt x="7271" y="9800"/>
                    <a:pt x="8415" y="11445"/>
                    <a:pt x="9273" y="13161"/>
                  </a:cubicBezTo>
                  <a:cubicBezTo>
                    <a:pt x="11204" y="17023"/>
                    <a:pt x="11991" y="21600"/>
                    <a:pt x="11919" y="25891"/>
                  </a:cubicBezTo>
                  <a:cubicBezTo>
                    <a:pt x="11848" y="37261"/>
                    <a:pt x="7128" y="48059"/>
                    <a:pt x="6055" y="59287"/>
                  </a:cubicBezTo>
                  <a:cubicBezTo>
                    <a:pt x="5984" y="60001"/>
                    <a:pt x="7128" y="60145"/>
                    <a:pt x="7271" y="59430"/>
                  </a:cubicBezTo>
                  <a:lnTo>
                    <a:pt x="7271" y="5943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0" name="任意多边形: 形状 839"/>
            <p:cNvSpPr/>
            <p:nvPr/>
          </p:nvSpPr>
          <p:spPr>
            <a:xfrm rot="5400000">
              <a:off x="7520980" y="4999631"/>
              <a:ext cx="1176332" cy="2540407"/>
            </a:xfrm>
            <a:custGeom>
              <a:avLst/>
              <a:gdLst>
                <a:gd name="connsiteX0" fmla="*/ 0 w 1176332"/>
                <a:gd name="connsiteY0" fmla="*/ 962973 h 2540407"/>
                <a:gd name="connsiteX1" fmla="*/ 59444 w 1176332"/>
                <a:gd name="connsiteY1" fmla="*/ 875979 h 2540407"/>
                <a:gd name="connsiteX2" fmla="*/ 1176332 w 1176332"/>
                <a:gd name="connsiteY2" fmla="*/ 0 h 2540407"/>
                <a:gd name="connsiteX3" fmla="*/ 1176331 w 1176332"/>
                <a:gd name="connsiteY3" fmla="*/ 2540407 h 2540407"/>
                <a:gd name="connsiteX4" fmla="*/ 747259 w 1176332"/>
                <a:gd name="connsiteY4" fmla="*/ 2008266 h 2540407"/>
                <a:gd name="connsiteX5" fmla="*/ 309300 w 1176332"/>
                <a:gd name="connsiteY5" fmla="*/ 1458884 h 254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6332" h="2540407">
                  <a:moveTo>
                    <a:pt x="0" y="962973"/>
                  </a:moveTo>
                  <a:lnTo>
                    <a:pt x="59444" y="875979"/>
                  </a:lnTo>
                  <a:lnTo>
                    <a:pt x="1176332" y="0"/>
                  </a:lnTo>
                  <a:lnTo>
                    <a:pt x="1176331" y="2540407"/>
                  </a:lnTo>
                  <a:lnTo>
                    <a:pt x="747259" y="2008266"/>
                  </a:lnTo>
                  <a:lnTo>
                    <a:pt x="309300" y="1458884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1" name="任意多边形: 形状 840"/>
            <p:cNvSpPr/>
            <p:nvPr/>
          </p:nvSpPr>
          <p:spPr>
            <a:xfrm rot="5400000">
              <a:off x="7602884" y="5089097"/>
              <a:ext cx="1145522" cy="2392287"/>
            </a:xfrm>
            <a:custGeom>
              <a:avLst/>
              <a:gdLst>
                <a:gd name="connsiteX0" fmla="*/ 0 w 1145522"/>
                <a:gd name="connsiteY0" fmla="*/ 911848 h 2392287"/>
                <a:gd name="connsiteX1" fmla="*/ 10178 w 1145522"/>
                <a:gd name="connsiteY1" fmla="*/ 903977 h 2392287"/>
                <a:gd name="connsiteX2" fmla="*/ 1145522 w 1145522"/>
                <a:gd name="connsiteY2" fmla="*/ 0 h 2392287"/>
                <a:gd name="connsiteX3" fmla="*/ 1145521 w 1145522"/>
                <a:gd name="connsiteY3" fmla="*/ 2392287 h 2392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522" h="2392287">
                  <a:moveTo>
                    <a:pt x="0" y="911848"/>
                  </a:moveTo>
                  <a:lnTo>
                    <a:pt x="10178" y="903977"/>
                  </a:lnTo>
                  <a:lnTo>
                    <a:pt x="1145522" y="0"/>
                  </a:lnTo>
                  <a:lnTo>
                    <a:pt x="1145521" y="2392287"/>
                  </a:lnTo>
                  <a:close/>
                </a:path>
              </a:pathLst>
            </a:custGeom>
            <a:solidFill>
              <a:srgbClr val="E2D1A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2" name="任意多边形: 形状 841"/>
            <p:cNvSpPr/>
            <p:nvPr/>
          </p:nvSpPr>
          <p:spPr>
            <a:xfrm rot="5400000">
              <a:off x="7706106" y="5015844"/>
              <a:ext cx="1162760" cy="2521553"/>
            </a:xfrm>
            <a:custGeom>
              <a:avLst/>
              <a:gdLst>
                <a:gd name="connsiteX0" fmla="*/ 0 w 1162760"/>
                <a:gd name="connsiteY0" fmla="*/ 965768 h 2521553"/>
                <a:gd name="connsiteX1" fmla="*/ 188919 w 1162760"/>
                <a:gd name="connsiteY1" fmla="*/ 730842 h 2521553"/>
                <a:gd name="connsiteX2" fmla="*/ 498083 w 1162760"/>
                <a:gd name="connsiteY2" fmla="*/ 433622 h 2521553"/>
                <a:gd name="connsiteX3" fmla="*/ 1059681 w 1162760"/>
                <a:gd name="connsiteY3" fmla="*/ 121879 h 2521553"/>
                <a:gd name="connsiteX4" fmla="*/ 1143440 w 1162760"/>
                <a:gd name="connsiteY4" fmla="*/ 21993 h 2521553"/>
                <a:gd name="connsiteX5" fmla="*/ 1162760 w 1162760"/>
                <a:gd name="connsiteY5" fmla="*/ 0 h 2521553"/>
                <a:gd name="connsiteX6" fmla="*/ 1162760 w 1162760"/>
                <a:gd name="connsiteY6" fmla="*/ 2521553 h 2521553"/>
                <a:gd name="connsiteX7" fmla="*/ 1007701 w 1162760"/>
                <a:gd name="connsiteY7" fmla="*/ 2317919 h 2521553"/>
                <a:gd name="connsiteX8" fmla="*/ 603535 w 1162760"/>
                <a:gd name="connsiteY8" fmla="*/ 1776543 h 252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2760" h="2521553">
                  <a:moveTo>
                    <a:pt x="0" y="965768"/>
                  </a:moveTo>
                  <a:cubicBezTo>
                    <a:pt x="0" y="965768"/>
                    <a:pt x="140739" y="785943"/>
                    <a:pt x="188919" y="730842"/>
                  </a:cubicBezTo>
                  <a:cubicBezTo>
                    <a:pt x="237099" y="675741"/>
                    <a:pt x="392901" y="516274"/>
                    <a:pt x="498083" y="433622"/>
                  </a:cubicBezTo>
                  <a:cubicBezTo>
                    <a:pt x="603264" y="350970"/>
                    <a:pt x="888541" y="184580"/>
                    <a:pt x="1059681" y="121879"/>
                  </a:cubicBezTo>
                  <a:cubicBezTo>
                    <a:pt x="1081769" y="94905"/>
                    <a:pt x="1110049" y="60739"/>
                    <a:pt x="1143440" y="21993"/>
                  </a:cubicBezTo>
                  <a:lnTo>
                    <a:pt x="1162760" y="0"/>
                  </a:lnTo>
                  <a:lnTo>
                    <a:pt x="1162760" y="2521553"/>
                  </a:lnTo>
                  <a:lnTo>
                    <a:pt x="1007701" y="2317919"/>
                  </a:lnTo>
                  <a:lnTo>
                    <a:pt x="603535" y="1776543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3" name="任意多边形: 形状 842"/>
            <p:cNvSpPr/>
            <p:nvPr/>
          </p:nvSpPr>
          <p:spPr>
            <a:xfrm rot="5400000">
              <a:off x="8781953" y="6494426"/>
              <a:ext cx="267838" cy="459310"/>
            </a:xfrm>
            <a:custGeom>
              <a:avLst/>
              <a:gdLst>
                <a:gd name="connsiteX0" fmla="*/ 0 w 267838"/>
                <a:gd name="connsiteY0" fmla="*/ 163209 h 459310"/>
                <a:gd name="connsiteX1" fmla="*/ 27143 w 267838"/>
                <a:gd name="connsiteY1" fmla="*/ 138915 h 459310"/>
                <a:gd name="connsiteX2" fmla="*/ 238456 w 267838"/>
                <a:gd name="connsiteY2" fmla="*/ 76 h 459310"/>
                <a:gd name="connsiteX3" fmla="*/ 250413 w 267838"/>
                <a:gd name="connsiteY3" fmla="*/ 10606 h 459310"/>
                <a:gd name="connsiteX4" fmla="*/ 267838 w 267838"/>
                <a:gd name="connsiteY4" fmla="*/ 28068 h 459310"/>
                <a:gd name="connsiteX5" fmla="*/ 267838 w 267838"/>
                <a:gd name="connsiteY5" fmla="*/ 459310 h 459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838" h="459310">
                  <a:moveTo>
                    <a:pt x="0" y="163209"/>
                  </a:moveTo>
                  <a:lnTo>
                    <a:pt x="27143" y="138915"/>
                  </a:lnTo>
                  <a:cubicBezTo>
                    <a:pt x="27143" y="138915"/>
                    <a:pt x="237913" y="5640"/>
                    <a:pt x="238456" y="76"/>
                  </a:cubicBezTo>
                  <a:cubicBezTo>
                    <a:pt x="238541" y="-603"/>
                    <a:pt x="242874" y="3274"/>
                    <a:pt x="250413" y="10606"/>
                  </a:cubicBezTo>
                  <a:lnTo>
                    <a:pt x="267838" y="28068"/>
                  </a:lnTo>
                  <a:lnTo>
                    <a:pt x="267838" y="459310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4" name="任意多边形: 形状 843"/>
            <p:cNvSpPr/>
            <p:nvPr/>
          </p:nvSpPr>
          <p:spPr>
            <a:xfrm rot="5400000">
              <a:off x="7488212" y="6640490"/>
              <a:ext cx="123706" cy="311314"/>
            </a:xfrm>
            <a:custGeom>
              <a:avLst/>
              <a:gdLst>
                <a:gd name="connsiteX0" fmla="*/ 0 w 123706"/>
                <a:gd name="connsiteY0" fmla="*/ 153864 h 311314"/>
                <a:gd name="connsiteX1" fmla="*/ 98823 w 123706"/>
                <a:gd name="connsiteY1" fmla="*/ 26470 h 311314"/>
                <a:gd name="connsiteX2" fmla="*/ 123706 w 123706"/>
                <a:gd name="connsiteY2" fmla="*/ 0 h 311314"/>
                <a:gd name="connsiteX3" fmla="*/ 123706 w 123706"/>
                <a:gd name="connsiteY3" fmla="*/ 311314 h 311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06" h="311314">
                  <a:moveTo>
                    <a:pt x="0" y="153864"/>
                  </a:moveTo>
                  <a:cubicBezTo>
                    <a:pt x="0" y="153864"/>
                    <a:pt x="57637" y="75386"/>
                    <a:pt x="98823" y="26470"/>
                  </a:cubicBezTo>
                  <a:lnTo>
                    <a:pt x="123706" y="0"/>
                  </a:lnTo>
                  <a:lnTo>
                    <a:pt x="123706" y="311314"/>
                  </a:ln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5" name="任意多边形: 形状 844"/>
            <p:cNvSpPr/>
            <p:nvPr/>
          </p:nvSpPr>
          <p:spPr>
            <a:xfrm rot="5400000">
              <a:off x="9305832" y="6731732"/>
              <a:ext cx="109140" cy="143397"/>
            </a:xfrm>
            <a:custGeom>
              <a:avLst/>
              <a:gdLst>
                <a:gd name="connsiteX0" fmla="*/ 906 w 109140"/>
                <a:gd name="connsiteY0" fmla="*/ 8703 h 143397"/>
                <a:gd name="connsiteX1" fmla="*/ 9728 w 109140"/>
                <a:gd name="connsiteY1" fmla="*/ 1511 h 143397"/>
                <a:gd name="connsiteX2" fmla="*/ 45286 w 109140"/>
                <a:gd name="connsiteY2" fmla="*/ 39784 h 143397"/>
                <a:gd name="connsiteX3" fmla="*/ 109140 w 109140"/>
                <a:gd name="connsiteY3" fmla="*/ 116597 h 143397"/>
                <a:gd name="connsiteX4" fmla="*/ 109140 w 109140"/>
                <a:gd name="connsiteY4" fmla="*/ 143397 h 143397"/>
                <a:gd name="connsiteX5" fmla="*/ 64828 w 109140"/>
                <a:gd name="connsiteY5" fmla="*/ 90133 h 143397"/>
                <a:gd name="connsiteX6" fmla="*/ 906 w 109140"/>
                <a:gd name="connsiteY6" fmla="*/ 8703 h 143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140" h="143397">
                  <a:moveTo>
                    <a:pt x="906" y="8703"/>
                  </a:moveTo>
                  <a:cubicBezTo>
                    <a:pt x="-2623" y="3004"/>
                    <a:pt x="4976" y="-2832"/>
                    <a:pt x="9728" y="1511"/>
                  </a:cubicBezTo>
                  <a:cubicBezTo>
                    <a:pt x="22757" y="13454"/>
                    <a:pt x="34021" y="26211"/>
                    <a:pt x="45286" y="39784"/>
                  </a:cubicBezTo>
                  <a:lnTo>
                    <a:pt x="109140" y="116597"/>
                  </a:lnTo>
                  <a:lnTo>
                    <a:pt x="109140" y="143397"/>
                  </a:lnTo>
                  <a:lnTo>
                    <a:pt x="64828" y="90133"/>
                  </a:lnTo>
                  <a:cubicBezTo>
                    <a:pt x="42707" y="63670"/>
                    <a:pt x="19227" y="38019"/>
                    <a:pt x="906" y="870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6" name="任意多边形: 形状 845"/>
            <p:cNvSpPr/>
            <p:nvPr/>
          </p:nvSpPr>
          <p:spPr>
            <a:xfrm rot="5400000">
              <a:off x="7214919" y="5484105"/>
              <a:ext cx="1169841" cy="1577949"/>
            </a:xfrm>
            <a:custGeom>
              <a:avLst/>
              <a:gdLst>
                <a:gd name="connsiteX0" fmla="*/ 1249 w 1169841"/>
                <a:gd name="connsiteY0" fmla="*/ 9983 h 1577949"/>
                <a:gd name="connsiteX1" fmla="*/ 12921 w 1169841"/>
                <a:gd name="connsiteY1" fmla="*/ 2790 h 1577949"/>
                <a:gd name="connsiteX2" fmla="*/ 43999 w 1169841"/>
                <a:gd name="connsiteY2" fmla="*/ 43098 h 1577949"/>
                <a:gd name="connsiteX3" fmla="*/ 284084 w 1169841"/>
                <a:gd name="connsiteY3" fmla="*/ 365292 h 1577949"/>
                <a:gd name="connsiteX4" fmla="*/ 525254 w 1169841"/>
                <a:gd name="connsiteY4" fmla="*/ 688842 h 1577949"/>
                <a:gd name="connsiteX5" fmla="*/ 765338 w 1169841"/>
                <a:gd name="connsiteY5" fmla="*/ 1011034 h 1577949"/>
                <a:gd name="connsiteX6" fmla="*/ 1006371 w 1169841"/>
                <a:gd name="connsiteY6" fmla="*/ 1334585 h 1577949"/>
                <a:gd name="connsiteX7" fmla="*/ 1169841 w 1169841"/>
                <a:gd name="connsiteY7" fmla="*/ 1556941 h 1577949"/>
                <a:gd name="connsiteX8" fmla="*/ 1169841 w 1169841"/>
                <a:gd name="connsiteY8" fmla="*/ 1577949 h 1577949"/>
                <a:gd name="connsiteX9" fmla="*/ 963890 w 1169841"/>
                <a:gd name="connsiteY9" fmla="*/ 1303233 h 1577949"/>
                <a:gd name="connsiteX10" fmla="*/ 722722 w 1169841"/>
                <a:gd name="connsiteY10" fmla="*/ 979684 h 1577949"/>
                <a:gd name="connsiteX11" fmla="*/ 482638 w 1169841"/>
                <a:gd name="connsiteY11" fmla="*/ 657490 h 1577949"/>
                <a:gd name="connsiteX12" fmla="*/ 241605 w 1169841"/>
                <a:gd name="connsiteY12" fmla="*/ 333941 h 1577949"/>
                <a:gd name="connsiteX13" fmla="*/ 121087 w 1169841"/>
                <a:gd name="connsiteY13" fmla="*/ 172165 h 1577949"/>
                <a:gd name="connsiteX14" fmla="*/ 1249 w 1169841"/>
                <a:gd name="connsiteY14" fmla="*/ 9983 h 157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9841" h="1577949">
                  <a:moveTo>
                    <a:pt x="1249" y="9983"/>
                  </a:moveTo>
                  <a:cubicBezTo>
                    <a:pt x="-3773" y="2519"/>
                    <a:pt x="7628" y="-3861"/>
                    <a:pt x="12921" y="2790"/>
                  </a:cubicBezTo>
                  <a:cubicBezTo>
                    <a:pt x="23641" y="15956"/>
                    <a:pt x="33821" y="29527"/>
                    <a:pt x="43999" y="43098"/>
                  </a:cubicBezTo>
                  <a:cubicBezTo>
                    <a:pt x="123938" y="150587"/>
                    <a:pt x="204011" y="257939"/>
                    <a:pt x="284084" y="365292"/>
                  </a:cubicBezTo>
                  <a:cubicBezTo>
                    <a:pt x="364565" y="473187"/>
                    <a:pt x="444909" y="580945"/>
                    <a:pt x="525254" y="688842"/>
                  </a:cubicBezTo>
                  <a:cubicBezTo>
                    <a:pt x="605327" y="796195"/>
                    <a:pt x="685263" y="903682"/>
                    <a:pt x="765338" y="1011034"/>
                  </a:cubicBezTo>
                  <a:cubicBezTo>
                    <a:pt x="845682" y="1118929"/>
                    <a:pt x="926026" y="1226690"/>
                    <a:pt x="1006371" y="1334585"/>
                  </a:cubicBezTo>
                  <a:lnTo>
                    <a:pt x="1169841" y="1556941"/>
                  </a:lnTo>
                  <a:lnTo>
                    <a:pt x="1169841" y="1577949"/>
                  </a:lnTo>
                  <a:lnTo>
                    <a:pt x="963890" y="1303233"/>
                  </a:lnTo>
                  <a:cubicBezTo>
                    <a:pt x="883546" y="1195338"/>
                    <a:pt x="803066" y="1087579"/>
                    <a:pt x="722722" y="979684"/>
                  </a:cubicBezTo>
                  <a:cubicBezTo>
                    <a:pt x="642784" y="872195"/>
                    <a:pt x="562711" y="764843"/>
                    <a:pt x="482638" y="657490"/>
                  </a:cubicBezTo>
                  <a:cubicBezTo>
                    <a:pt x="402294" y="549595"/>
                    <a:pt x="321949" y="441837"/>
                    <a:pt x="241605" y="333941"/>
                  </a:cubicBezTo>
                  <a:cubicBezTo>
                    <a:pt x="201432" y="280060"/>
                    <a:pt x="161260" y="226046"/>
                    <a:pt x="121087" y="172165"/>
                  </a:cubicBezTo>
                  <a:cubicBezTo>
                    <a:pt x="81051" y="118286"/>
                    <a:pt x="39249" y="65356"/>
                    <a:pt x="1249" y="998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7" name="任意多边形: 形状 846"/>
            <p:cNvSpPr/>
            <p:nvPr/>
          </p:nvSpPr>
          <p:spPr>
            <a:xfrm rot="5400000">
              <a:off x="8463859" y="5813415"/>
              <a:ext cx="1082030" cy="849045"/>
            </a:xfrm>
            <a:custGeom>
              <a:avLst/>
              <a:gdLst>
                <a:gd name="connsiteX0" fmla="*/ 1761 w 570142"/>
                <a:gd name="connsiteY0" fmla="*/ 447036 h 447378"/>
                <a:gd name="connsiteX1" fmla="*/ 91080 w 570142"/>
                <a:gd name="connsiteY1" fmla="*/ 336907 h 447378"/>
                <a:gd name="connsiteX2" fmla="*/ 191339 w 570142"/>
                <a:gd name="connsiteY2" fmla="*/ 236218 h 447378"/>
                <a:gd name="connsiteX3" fmla="*/ 422323 w 570142"/>
                <a:gd name="connsiteY3" fmla="*/ 73457 h 447378"/>
                <a:gd name="connsiteX4" fmla="*/ 492906 w 570142"/>
                <a:gd name="connsiteY4" fmla="*/ 38058 h 447378"/>
                <a:gd name="connsiteX5" fmla="*/ 529877 w 570142"/>
                <a:gd name="connsiteY5" fmla="*/ 21825 h 447378"/>
                <a:gd name="connsiteX6" fmla="*/ 548470 w 570142"/>
                <a:gd name="connsiteY6" fmla="*/ 14245 h 447378"/>
                <a:gd name="connsiteX7" fmla="*/ 557552 w 570142"/>
                <a:gd name="connsiteY7" fmla="*/ 10669 h 447378"/>
                <a:gd name="connsiteX8" fmla="*/ 560770 w 570142"/>
                <a:gd name="connsiteY8" fmla="*/ 9883 h 447378"/>
                <a:gd name="connsiteX9" fmla="*/ 561414 w 570142"/>
                <a:gd name="connsiteY9" fmla="*/ 7666 h 447378"/>
                <a:gd name="connsiteX10" fmla="*/ 564632 w 570142"/>
                <a:gd name="connsiteY10" fmla="*/ 9668 h 447378"/>
                <a:gd name="connsiteX11" fmla="*/ 557052 w 570142"/>
                <a:gd name="connsiteY11" fmla="*/ 9883 h 447378"/>
                <a:gd name="connsiteX12" fmla="*/ 569781 w 570142"/>
                <a:gd name="connsiteY12" fmla="*/ 5878 h 447378"/>
                <a:gd name="connsiteX13" fmla="*/ 539674 w 570142"/>
                <a:gd name="connsiteY13" fmla="*/ 7094 h 447378"/>
                <a:gd name="connsiteX14" fmla="*/ 470236 w 570142"/>
                <a:gd name="connsiteY14" fmla="*/ 37915 h 447378"/>
                <a:gd name="connsiteX15" fmla="*/ 337152 w 570142"/>
                <a:gd name="connsiteY15" fmla="*/ 113003 h 447378"/>
                <a:gd name="connsiteX16" fmla="*/ 214795 w 570142"/>
                <a:gd name="connsiteY16" fmla="*/ 204181 h 447378"/>
                <a:gd name="connsiteX17" fmla="*/ 104667 w 570142"/>
                <a:gd name="connsiteY17" fmla="*/ 310090 h 447378"/>
                <a:gd name="connsiteX18" fmla="*/ 54680 w 570142"/>
                <a:gd name="connsiteY18" fmla="*/ 368444 h 447378"/>
                <a:gd name="connsiteX19" fmla="*/ 9985 w 570142"/>
                <a:gd name="connsiteY19" fmla="*/ 429229 h 447378"/>
                <a:gd name="connsiteX20" fmla="*/ 188 w 570142"/>
                <a:gd name="connsiteY20" fmla="*/ 445820 h 447378"/>
                <a:gd name="connsiteX21" fmla="*/ 1761 w 570142"/>
                <a:gd name="connsiteY21" fmla="*/ 447036 h 447378"/>
                <a:gd name="connsiteX22" fmla="*/ 1761 w 570142"/>
                <a:gd name="connsiteY22" fmla="*/ 447036 h 44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70142" h="447378">
                  <a:moveTo>
                    <a:pt x="1761" y="447036"/>
                  </a:moveTo>
                  <a:cubicBezTo>
                    <a:pt x="31510" y="410278"/>
                    <a:pt x="59686" y="372305"/>
                    <a:pt x="91080" y="336907"/>
                  </a:cubicBezTo>
                  <a:cubicBezTo>
                    <a:pt x="122473" y="301437"/>
                    <a:pt x="156012" y="267755"/>
                    <a:pt x="191339" y="236218"/>
                  </a:cubicBezTo>
                  <a:cubicBezTo>
                    <a:pt x="261707" y="173288"/>
                    <a:pt x="339441" y="118581"/>
                    <a:pt x="422323" y="73457"/>
                  </a:cubicBezTo>
                  <a:cubicBezTo>
                    <a:pt x="445422" y="60871"/>
                    <a:pt x="469020" y="49071"/>
                    <a:pt x="492906" y="38058"/>
                  </a:cubicBezTo>
                  <a:cubicBezTo>
                    <a:pt x="505134" y="32409"/>
                    <a:pt x="517434" y="27046"/>
                    <a:pt x="529877" y="21825"/>
                  </a:cubicBezTo>
                  <a:cubicBezTo>
                    <a:pt x="536027" y="19251"/>
                    <a:pt x="542249" y="16676"/>
                    <a:pt x="548470" y="14245"/>
                  </a:cubicBezTo>
                  <a:cubicBezTo>
                    <a:pt x="551474" y="13029"/>
                    <a:pt x="554477" y="11670"/>
                    <a:pt x="557552" y="10669"/>
                  </a:cubicBezTo>
                  <a:cubicBezTo>
                    <a:pt x="558482" y="10383"/>
                    <a:pt x="559912" y="10312"/>
                    <a:pt x="560770" y="9883"/>
                  </a:cubicBezTo>
                  <a:cubicBezTo>
                    <a:pt x="562272" y="10169"/>
                    <a:pt x="562487" y="9454"/>
                    <a:pt x="561414" y="7666"/>
                  </a:cubicBezTo>
                  <a:cubicBezTo>
                    <a:pt x="561986" y="6164"/>
                    <a:pt x="563059" y="6808"/>
                    <a:pt x="564632" y="9668"/>
                  </a:cubicBezTo>
                  <a:cubicBezTo>
                    <a:pt x="564346" y="4805"/>
                    <a:pt x="556766" y="4948"/>
                    <a:pt x="557052" y="9883"/>
                  </a:cubicBezTo>
                  <a:cubicBezTo>
                    <a:pt x="557624" y="19680"/>
                    <a:pt x="572641" y="14316"/>
                    <a:pt x="569781" y="5878"/>
                  </a:cubicBezTo>
                  <a:cubicBezTo>
                    <a:pt x="565562" y="-6565"/>
                    <a:pt x="546754" y="4162"/>
                    <a:pt x="539674" y="7094"/>
                  </a:cubicBezTo>
                  <a:cubicBezTo>
                    <a:pt x="516219" y="16605"/>
                    <a:pt x="493048" y="26903"/>
                    <a:pt x="470236" y="37915"/>
                  </a:cubicBezTo>
                  <a:cubicBezTo>
                    <a:pt x="424325" y="60084"/>
                    <a:pt x="379845" y="85185"/>
                    <a:pt x="337152" y="113003"/>
                  </a:cubicBezTo>
                  <a:cubicBezTo>
                    <a:pt x="294460" y="140750"/>
                    <a:pt x="253626" y="171285"/>
                    <a:pt x="214795" y="204181"/>
                  </a:cubicBezTo>
                  <a:cubicBezTo>
                    <a:pt x="175893" y="237148"/>
                    <a:pt x="139064" y="272475"/>
                    <a:pt x="104667" y="310090"/>
                  </a:cubicBezTo>
                  <a:cubicBezTo>
                    <a:pt x="87361" y="328969"/>
                    <a:pt x="70627" y="348420"/>
                    <a:pt x="54680" y="368444"/>
                  </a:cubicBezTo>
                  <a:cubicBezTo>
                    <a:pt x="39090" y="387967"/>
                    <a:pt x="22929" y="407847"/>
                    <a:pt x="9985" y="429229"/>
                  </a:cubicBezTo>
                  <a:cubicBezTo>
                    <a:pt x="6624" y="434735"/>
                    <a:pt x="3406" y="440242"/>
                    <a:pt x="188" y="445820"/>
                  </a:cubicBezTo>
                  <a:cubicBezTo>
                    <a:pt x="-527" y="446821"/>
                    <a:pt x="974" y="447965"/>
                    <a:pt x="1761" y="447036"/>
                  </a:cubicBezTo>
                  <a:lnTo>
                    <a:pt x="1761" y="44703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8" name="任意多边形: 形状 847"/>
            <p:cNvSpPr/>
            <p:nvPr/>
          </p:nvSpPr>
          <p:spPr>
            <a:xfrm rot="5400000">
              <a:off x="9440752" y="6751972"/>
              <a:ext cx="87023" cy="125032"/>
            </a:xfrm>
            <a:custGeom>
              <a:avLst/>
              <a:gdLst>
                <a:gd name="connsiteX0" fmla="*/ 232 w 87023"/>
                <a:gd name="connsiteY0" fmla="*/ 121482 h 125032"/>
                <a:gd name="connsiteX1" fmla="*/ 41217 w 87023"/>
                <a:gd name="connsiteY1" fmla="*/ 58780 h 125032"/>
                <a:gd name="connsiteX2" fmla="*/ 87023 w 87023"/>
                <a:gd name="connsiteY2" fmla="*/ 0 h 125032"/>
                <a:gd name="connsiteX3" fmla="*/ 87023 w 87023"/>
                <a:gd name="connsiteY3" fmla="*/ 23226 h 125032"/>
                <a:gd name="connsiteX4" fmla="*/ 47053 w 87023"/>
                <a:gd name="connsiteY4" fmla="*/ 73845 h 125032"/>
                <a:gd name="connsiteX5" fmla="*/ 4166 w 87023"/>
                <a:gd name="connsiteY5" fmla="*/ 124331 h 125032"/>
                <a:gd name="connsiteX6" fmla="*/ 232 w 87023"/>
                <a:gd name="connsiteY6" fmla="*/ 121482 h 125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23" h="125032">
                  <a:moveTo>
                    <a:pt x="232" y="121482"/>
                  </a:moveTo>
                  <a:cubicBezTo>
                    <a:pt x="11089" y="98953"/>
                    <a:pt x="26152" y="78730"/>
                    <a:pt x="41217" y="58780"/>
                  </a:cubicBezTo>
                  <a:lnTo>
                    <a:pt x="87023" y="0"/>
                  </a:lnTo>
                  <a:lnTo>
                    <a:pt x="87023" y="23226"/>
                  </a:lnTo>
                  <a:lnTo>
                    <a:pt x="47053" y="73845"/>
                  </a:lnTo>
                  <a:cubicBezTo>
                    <a:pt x="33618" y="91352"/>
                    <a:pt x="20182" y="108996"/>
                    <a:pt x="4166" y="124331"/>
                  </a:cubicBezTo>
                  <a:cubicBezTo>
                    <a:pt x="2132" y="126232"/>
                    <a:pt x="-856" y="123925"/>
                    <a:pt x="232" y="12148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9" name="任意多边形: 形状 848"/>
            <p:cNvSpPr/>
            <p:nvPr/>
          </p:nvSpPr>
          <p:spPr>
            <a:xfrm rot="5400000">
              <a:off x="8425384" y="5669731"/>
              <a:ext cx="75509" cy="100494"/>
            </a:xfrm>
            <a:custGeom>
              <a:avLst/>
              <a:gdLst>
                <a:gd name="connsiteX0" fmla="*/ 5502 w 39787"/>
                <a:gd name="connsiteY0" fmla="*/ 51545 h 52952"/>
                <a:gd name="connsiteX1" fmla="*/ 28743 w 39787"/>
                <a:gd name="connsiteY1" fmla="*/ 18220 h 52952"/>
                <a:gd name="connsiteX2" fmla="*/ 35965 w 39787"/>
                <a:gd name="connsiteY2" fmla="*/ 10854 h 52952"/>
                <a:gd name="connsiteX3" fmla="*/ 39327 w 39787"/>
                <a:gd name="connsiteY3" fmla="*/ 7493 h 52952"/>
                <a:gd name="connsiteX4" fmla="*/ 38969 w 39787"/>
                <a:gd name="connsiteY4" fmla="*/ 2702 h 52952"/>
                <a:gd name="connsiteX5" fmla="*/ 31603 w 39787"/>
                <a:gd name="connsiteY5" fmla="*/ 557 h 52952"/>
                <a:gd name="connsiteX6" fmla="*/ 30459 w 39787"/>
                <a:gd name="connsiteY6" fmla="*/ 1558 h 52952"/>
                <a:gd name="connsiteX7" fmla="*/ 29672 w 39787"/>
                <a:gd name="connsiteY7" fmla="*/ 2130 h 52952"/>
                <a:gd name="connsiteX8" fmla="*/ 28671 w 39787"/>
                <a:gd name="connsiteY8" fmla="*/ 5420 h 52952"/>
                <a:gd name="connsiteX9" fmla="*/ 33105 w 39787"/>
                <a:gd name="connsiteY9" fmla="*/ 6492 h 52952"/>
                <a:gd name="connsiteX10" fmla="*/ 32819 w 39787"/>
                <a:gd name="connsiteY10" fmla="*/ 6850 h 52952"/>
                <a:gd name="connsiteX11" fmla="*/ 30602 w 39787"/>
                <a:gd name="connsiteY11" fmla="*/ 5992 h 52952"/>
                <a:gd name="connsiteX12" fmla="*/ 32890 w 39787"/>
                <a:gd name="connsiteY12" fmla="*/ 7136 h 52952"/>
                <a:gd name="connsiteX13" fmla="*/ 33391 w 39787"/>
                <a:gd name="connsiteY13" fmla="*/ 7207 h 52952"/>
                <a:gd name="connsiteX14" fmla="*/ 32461 w 39787"/>
                <a:gd name="connsiteY14" fmla="*/ 5777 h 52952"/>
                <a:gd name="connsiteX15" fmla="*/ 33463 w 39787"/>
                <a:gd name="connsiteY15" fmla="*/ 3131 h 52952"/>
                <a:gd name="connsiteX16" fmla="*/ 209 w 39787"/>
                <a:gd name="connsiteY16" fmla="*/ 49542 h 52952"/>
                <a:gd name="connsiteX17" fmla="*/ 5502 w 39787"/>
                <a:gd name="connsiteY17" fmla="*/ 51545 h 52952"/>
                <a:gd name="connsiteX18" fmla="*/ 5502 w 39787"/>
                <a:gd name="connsiteY18" fmla="*/ 51545 h 5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87" h="52952">
                  <a:moveTo>
                    <a:pt x="5502" y="51545"/>
                  </a:moveTo>
                  <a:cubicBezTo>
                    <a:pt x="12366" y="39817"/>
                    <a:pt x="19589" y="28303"/>
                    <a:pt x="28743" y="18220"/>
                  </a:cubicBezTo>
                  <a:cubicBezTo>
                    <a:pt x="31031" y="15646"/>
                    <a:pt x="33463" y="13214"/>
                    <a:pt x="35965" y="10854"/>
                  </a:cubicBezTo>
                  <a:cubicBezTo>
                    <a:pt x="37038" y="9782"/>
                    <a:pt x="38611" y="8852"/>
                    <a:pt x="39327" y="7493"/>
                  </a:cubicBezTo>
                  <a:cubicBezTo>
                    <a:pt x="40113" y="6063"/>
                    <a:pt x="39827" y="4061"/>
                    <a:pt x="38969" y="2702"/>
                  </a:cubicBezTo>
                  <a:cubicBezTo>
                    <a:pt x="37539" y="485"/>
                    <a:pt x="34035" y="-802"/>
                    <a:pt x="31603" y="557"/>
                  </a:cubicBezTo>
                  <a:cubicBezTo>
                    <a:pt x="31317" y="700"/>
                    <a:pt x="29315" y="2487"/>
                    <a:pt x="30459" y="1558"/>
                  </a:cubicBezTo>
                  <a:cubicBezTo>
                    <a:pt x="31532" y="700"/>
                    <a:pt x="29887" y="1844"/>
                    <a:pt x="29672" y="2130"/>
                  </a:cubicBezTo>
                  <a:cubicBezTo>
                    <a:pt x="28886" y="3059"/>
                    <a:pt x="28528" y="4204"/>
                    <a:pt x="28671" y="5420"/>
                  </a:cubicBezTo>
                  <a:cubicBezTo>
                    <a:pt x="29029" y="7708"/>
                    <a:pt x="31746" y="8566"/>
                    <a:pt x="33105" y="6492"/>
                  </a:cubicBezTo>
                  <a:cubicBezTo>
                    <a:pt x="32890" y="6778"/>
                    <a:pt x="32032" y="6850"/>
                    <a:pt x="32819" y="6850"/>
                  </a:cubicBezTo>
                  <a:cubicBezTo>
                    <a:pt x="32032" y="6564"/>
                    <a:pt x="31317" y="6278"/>
                    <a:pt x="30602" y="5992"/>
                  </a:cubicBezTo>
                  <a:cubicBezTo>
                    <a:pt x="31317" y="6492"/>
                    <a:pt x="31961" y="6993"/>
                    <a:pt x="32890" y="7136"/>
                  </a:cubicBezTo>
                  <a:cubicBezTo>
                    <a:pt x="33177" y="7207"/>
                    <a:pt x="33391" y="7279"/>
                    <a:pt x="33391" y="7207"/>
                  </a:cubicBezTo>
                  <a:cubicBezTo>
                    <a:pt x="33248" y="6635"/>
                    <a:pt x="32533" y="6778"/>
                    <a:pt x="32461" y="5777"/>
                  </a:cubicBezTo>
                  <a:cubicBezTo>
                    <a:pt x="32819" y="4919"/>
                    <a:pt x="33177" y="3989"/>
                    <a:pt x="33463" y="3131"/>
                  </a:cubicBezTo>
                  <a:cubicBezTo>
                    <a:pt x="19374" y="15932"/>
                    <a:pt x="7075" y="31664"/>
                    <a:pt x="209" y="49542"/>
                  </a:cubicBezTo>
                  <a:cubicBezTo>
                    <a:pt x="-1078" y="52617"/>
                    <a:pt x="3928" y="54334"/>
                    <a:pt x="5502" y="51545"/>
                  </a:cubicBezTo>
                  <a:lnTo>
                    <a:pt x="5502" y="5154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0" name="任意多边形: 形状 849"/>
            <p:cNvSpPr/>
            <p:nvPr/>
          </p:nvSpPr>
          <p:spPr>
            <a:xfrm rot="5400000">
              <a:off x="7032472" y="5472717"/>
              <a:ext cx="1177773" cy="1592795"/>
            </a:xfrm>
            <a:custGeom>
              <a:avLst/>
              <a:gdLst>
                <a:gd name="connsiteX0" fmla="*/ 86 w 1177773"/>
                <a:gd name="connsiteY0" fmla="*/ 1922 h 1592795"/>
                <a:gd name="connsiteX1" fmla="*/ 2800 w 1177773"/>
                <a:gd name="connsiteY1" fmla="*/ 431 h 1592795"/>
                <a:gd name="connsiteX2" fmla="*/ 30350 w 1177773"/>
                <a:gd name="connsiteY2" fmla="*/ 41688 h 1592795"/>
                <a:gd name="connsiteX3" fmla="*/ 130104 w 1177773"/>
                <a:gd name="connsiteY3" fmla="*/ 209571 h 1592795"/>
                <a:gd name="connsiteX4" fmla="*/ 238676 w 1177773"/>
                <a:gd name="connsiteY4" fmla="*/ 373788 h 1592795"/>
                <a:gd name="connsiteX5" fmla="*/ 474553 w 1177773"/>
                <a:gd name="connsiteY5" fmla="*/ 690281 h 1592795"/>
                <a:gd name="connsiteX6" fmla="*/ 725358 w 1177773"/>
                <a:gd name="connsiteY6" fmla="*/ 1002023 h 1592795"/>
                <a:gd name="connsiteX7" fmla="*/ 995978 w 1177773"/>
                <a:gd name="connsiteY7" fmla="*/ 1336023 h 1592795"/>
                <a:gd name="connsiteX8" fmla="*/ 1131288 w 1177773"/>
                <a:gd name="connsiteY8" fmla="*/ 1503092 h 1592795"/>
                <a:gd name="connsiteX9" fmla="*/ 1177773 w 1177773"/>
                <a:gd name="connsiteY9" fmla="*/ 1560469 h 1592795"/>
                <a:gd name="connsiteX10" fmla="*/ 1177773 w 1177773"/>
                <a:gd name="connsiteY10" fmla="*/ 1592795 h 1592795"/>
                <a:gd name="connsiteX11" fmla="*/ 946849 w 1177773"/>
                <a:gd name="connsiteY11" fmla="*/ 1307387 h 1592795"/>
                <a:gd name="connsiteX12" fmla="*/ 676500 w 1177773"/>
                <a:gd name="connsiteY12" fmla="*/ 973252 h 1592795"/>
                <a:gd name="connsiteX13" fmla="*/ 427867 w 1177773"/>
                <a:gd name="connsiteY13" fmla="*/ 661238 h 1592795"/>
                <a:gd name="connsiteX14" fmla="*/ 195926 w 1177773"/>
                <a:gd name="connsiteY14" fmla="*/ 342167 h 1592795"/>
                <a:gd name="connsiteX15" fmla="*/ 90608 w 1177773"/>
                <a:gd name="connsiteY15" fmla="*/ 175913 h 1592795"/>
                <a:gd name="connsiteX16" fmla="*/ 41208 w 1177773"/>
                <a:gd name="connsiteY16" fmla="*/ 89868 h 1592795"/>
                <a:gd name="connsiteX17" fmla="*/ 17864 w 1177773"/>
                <a:gd name="connsiteY17" fmla="*/ 46032 h 1592795"/>
                <a:gd name="connsiteX18" fmla="*/ 86 w 1177773"/>
                <a:gd name="connsiteY18" fmla="*/ 1922 h 159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77773" h="1592795">
                  <a:moveTo>
                    <a:pt x="86" y="1922"/>
                  </a:moveTo>
                  <a:cubicBezTo>
                    <a:pt x="-458" y="159"/>
                    <a:pt x="1714" y="-520"/>
                    <a:pt x="2800" y="431"/>
                  </a:cubicBezTo>
                  <a:cubicBezTo>
                    <a:pt x="13114" y="13731"/>
                    <a:pt x="21935" y="27167"/>
                    <a:pt x="30350" y="41688"/>
                  </a:cubicBezTo>
                  <a:cubicBezTo>
                    <a:pt x="63194" y="98011"/>
                    <a:pt x="95360" y="154470"/>
                    <a:pt x="130104" y="209571"/>
                  </a:cubicBezTo>
                  <a:cubicBezTo>
                    <a:pt x="165119" y="265079"/>
                    <a:pt x="201219" y="319772"/>
                    <a:pt x="238676" y="373788"/>
                  </a:cubicBezTo>
                  <a:cubicBezTo>
                    <a:pt x="313593" y="481955"/>
                    <a:pt x="393123" y="586864"/>
                    <a:pt x="474553" y="690281"/>
                  </a:cubicBezTo>
                  <a:cubicBezTo>
                    <a:pt x="556934" y="795191"/>
                    <a:pt x="641349" y="898335"/>
                    <a:pt x="725358" y="1002023"/>
                  </a:cubicBezTo>
                  <a:cubicBezTo>
                    <a:pt x="815611" y="1113311"/>
                    <a:pt x="905727" y="1224735"/>
                    <a:pt x="995978" y="1336023"/>
                  </a:cubicBezTo>
                  <a:cubicBezTo>
                    <a:pt x="1041036" y="1391804"/>
                    <a:pt x="1086231" y="1447448"/>
                    <a:pt x="1131288" y="1503092"/>
                  </a:cubicBezTo>
                  <a:lnTo>
                    <a:pt x="1177773" y="1560469"/>
                  </a:lnTo>
                  <a:lnTo>
                    <a:pt x="1177773" y="1592795"/>
                  </a:lnTo>
                  <a:lnTo>
                    <a:pt x="946849" y="1307387"/>
                  </a:lnTo>
                  <a:cubicBezTo>
                    <a:pt x="856733" y="1196098"/>
                    <a:pt x="766617" y="1084675"/>
                    <a:pt x="676500" y="973252"/>
                  </a:cubicBezTo>
                  <a:cubicBezTo>
                    <a:pt x="592763" y="869836"/>
                    <a:pt x="509162" y="766418"/>
                    <a:pt x="427867" y="661238"/>
                  </a:cubicBezTo>
                  <a:cubicBezTo>
                    <a:pt x="347522" y="557143"/>
                    <a:pt x="269214" y="451284"/>
                    <a:pt x="195926" y="342167"/>
                  </a:cubicBezTo>
                  <a:cubicBezTo>
                    <a:pt x="159418" y="287745"/>
                    <a:pt x="124131" y="232372"/>
                    <a:pt x="90608" y="175913"/>
                  </a:cubicBezTo>
                  <a:cubicBezTo>
                    <a:pt x="73643" y="147549"/>
                    <a:pt x="57223" y="118776"/>
                    <a:pt x="41208" y="89868"/>
                  </a:cubicBezTo>
                  <a:cubicBezTo>
                    <a:pt x="33201" y="75346"/>
                    <a:pt x="25329" y="60824"/>
                    <a:pt x="17864" y="46032"/>
                  </a:cubicBezTo>
                  <a:cubicBezTo>
                    <a:pt x="10537" y="31510"/>
                    <a:pt x="4701" y="17530"/>
                    <a:pt x="86" y="192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1" name="任意多边形: 形状 850"/>
            <p:cNvSpPr/>
            <p:nvPr/>
          </p:nvSpPr>
          <p:spPr>
            <a:xfrm rot="5400000">
              <a:off x="8484547" y="5969460"/>
              <a:ext cx="771565" cy="662771"/>
            </a:xfrm>
            <a:custGeom>
              <a:avLst/>
              <a:gdLst>
                <a:gd name="connsiteX0" fmla="*/ 3597 w 406552"/>
                <a:gd name="connsiteY0" fmla="*/ 348305 h 349227"/>
                <a:gd name="connsiteX1" fmla="*/ 26552 w 406552"/>
                <a:gd name="connsiteY1" fmla="*/ 311905 h 349227"/>
                <a:gd name="connsiteX2" fmla="*/ 50366 w 406552"/>
                <a:gd name="connsiteY2" fmla="*/ 292883 h 349227"/>
                <a:gd name="connsiteX3" fmla="*/ 53870 w 406552"/>
                <a:gd name="connsiteY3" fmla="*/ 290094 h 349227"/>
                <a:gd name="connsiteX4" fmla="*/ 57731 w 406552"/>
                <a:gd name="connsiteY4" fmla="*/ 263992 h 349227"/>
                <a:gd name="connsiteX5" fmla="*/ 54156 w 406552"/>
                <a:gd name="connsiteY5" fmla="*/ 266853 h 349227"/>
                <a:gd name="connsiteX6" fmla="*/ 83118 w 406552"/>
                <a:gd name="connsiteY6" fmla="*/ 266567 h 349227"/>
                <a:gd name="connsiteX7" fmla="*/ 86837 w 406552"/>
                <a:gd name="connsiteY7" fmla="*/ 262705 h 349227"/>
                <a:gd name="connsiteX8" fmla="*/ 87910 w 406552"/>
                <a:gd name="connsiteY8" fmla="*/ 241967 h 349227"/>
                <a:gd name="connsiteX9" fmla="*/ 83190 w 406552"/>
                <a:gd name="connsiteY9" fmla="*/ 245757 h 349227"/>
                <a:gd name="connsiteX10" fmla="*/ 131174 w 406552"/>
                <a:gd name="connsiteY10" fmla="*/ 226806 h 349227"/>
                <a:gd name="connsiteX11" fmla="*/ 155989 w 406552"/>
                <a:gd name="connsiteY11" fmla="*/ 186759 h 349227"/>
                <a:gd name="connsiteX12" fmla="*/ 151341 w 406552"/>
                <a:gd name="connsiteY12" fmla="*/ 190478 h 349227"/>
                <a:gd name="connsiteX13" fmla="*/ 178730 w 406552"/>
                <a:gd name="connsiteY13" fmla="*/ 180252 h 349227"/>
                <a:gd name="connsiteX14" fmla="*/ 196966 w 406552"/>
                <a:gd name="connsiteY14" fmla="*/ 151147 h 349227"/>
                <a:gd name="connsiteX15" fmla="*/ 201614 w 406552"/>
                <a:gd name="connsiteY15" fmla="*/ 143495 h 349227"/>
                <a:gd name="connsiteX16" fmla="*/ 207478 w 406552"/>
                <a:gd name="connsiteY16" fmla="*/ 138489 h 349227"/>
                <a:gd name="connsiteX17" fmla="*/ 218920 w 406552"/>
                <a:gd name="connsiteY17" fmla="*/ 128835 h 349227"/>
                <a:gd name="connsiteX18" fmla="*/ 228216 w 406552"/>
                <a:gd name="connsiteY18" fmla="*/ 101160 h 349227"/>
                <a:gd name="connsiteX19" fmla="*/ 221923 w 406552"/>
                <a:gd name="connsiteY19" fmla="*/ 103949 h 349227"/>
                <a:gd name="connsiteX20" fmla="*/ 254246 w 406552"/>
                <a:gd name="connsiteY20" fmla="*/ 103520 h 349227"/>
                <a:gd name="connsiteX21" fmla="*/ 292076 w 406552"/>
                <a:gd name="connsiteY21" fmla="*/ 87572 h 349227"/>
                <a:gd name="connsiteX22" fmla="*/ 296582 w 406552"/>
                <a:gd name="connsiteY22" fmla="*/ 84855 h 349227"/>
                <a:gd name="connsiteX23" fmla="*/ 313244 w 406552"/>
                <a:gd name="connsiteY23" fmla="*/ 55893 h 349227"/>
                <a:gd name="connsiteX24" fmla="*/ 319823 w 406552"/>
                <a:gd name="connsiteY24" fmla="*/ 50386 h 349227"/>
                <a:gd name="connsiteX25" fmla="*/ 329191 w 406552"/>
                <a:gd name="connsiteY25" fmla="*/ 50243 h 349227"/>
                <a:gd name="connsiteX26" fmla="*/ 344781 w 406552"/>
                <a:gd name="connsiteY26" fmla="*/ 46238 h 349227"/>
                <a:gd name="connsiteX27" fmla="*/ 389976 w 406552"/>
                <a:gd name="connsiteY27" fmla="*/ 5405 h 349227"/>
                <a:gd name="connsiteX28" fmla="*/ 384184 w 406552"/>
                <a:gd name="connsiteY28" fmla="*/ 6335 h 349227"/>
                <a:gd name="connsiteX29" fmla="*/ 405638 w 406552"/>
                <a:gd name="connsiteY29" fmla="*/ 8838 h 349227"/>
                <a:gd name="connsiteX30" fmla="*/ 404493 w 406552"/>
                <a:gd name="connsiteY30" fmla="*/ 4976 h 349227"/>
                <a:gd name="connsiteX31" fmla="*/ 389261 w 406552"/>
                <a:gd name="connsiteY31" fmla="*/ 971 h 349227"/>
                <a:gd name="connsiteX32" fmla="*/ 383469 w 406552"/>
                <a:gd name="connsiteY32" fmla="*/ 1901 h 349227"/>
                <a:gd name="connsiteX33" fmla="*/ 334340 w 406552"/>
                <a:gd name="connsiteY33" fmla="*/ 42377 h 349227"/>
                <a:gd name="connsiteX34" fmla="*/ 324829 w 406552"/>
                <a:gd name="connsiteY34" fmla="*/ 43020 h 349227"/>
                <a:gd name="connsiteX35" fmla="*/ 316176 w 406552"/>
                <a:gd name="connsiteY35" fmla="*/ 43735 h 349227"/>
                <a:gd name="connsiteX36" fmla="*/ 304591 w 406552"/>
                <a:gd name="connsiteY36" fmla="*/ 54677 h 349227"/>
                <a:gd name="connsiteX37" fmla="*/ 289502 w 406552"/>
                <a:gd name="connsiteY37" fmla="*/ 83282 h 349227"/>
                <a:gd name="connsiteX38" fmla="*/ 294007 w 406552"/>
                <a:gd name="connsiteY38" fmla="*/ 80564 h 349227"/>
                <a:gd name="connsiteX39" fmla="*/ 259395 w 406552"/>
                <a:gd name="connsiteY39" fmla="*/ 91291 h 349227"/>
                <a:gd name="connsiteX40" fmla="*/ 227143 w 406552"/>
                <a:gd name="connsiteY40" fmla="*/ 98728 h 349227"/>
                <a:gd name="connsiteX41" fmla="*/ 220850 w 406552"/>
                <a:gd name="connsiteY41" fmla="*/ 101517 h 349227"/>
                <a:gd name="connsiteX42" fmla="*/ 211911 w 406552"/>
                <a:gd name="connsiteY42" fmla="*/ 125760 h 349227"/>
                <a:gd name="connsiteX43" fmla="*/ 201042 w 406552"/>
                <a:gd name="connsiteY43" fmla="*/ 133483 h 349227"/>
                <a:gd name="connsiteX44" fmla="*/ 192389 w 406552"/>
                <a:gd name="connsiteY44" fmla="*/ 144353 h 349227"/>
                <a:gd name="connsiteX45" fmla="*/ 177586 w 406552"/>
                <a:gd name="connsiteY45" fmla="*/ 170526 h 349227"/>
                <a:gd name="connsiteX46" fmla="*/ 153343 w 406552"/>
                <a:gd name="connsiteY46" fmla="*/ 183255 h 349227"/>
                <a:gd name="connsiteX47" fmla="*/ 148695 w 406552"/>
                <a:gd name="connsiteY47" fmla="*/ 186974 h 349227"/>
                <a:gd name="connsiteX48" fmla="*/ 126955 w 406552"/>
                <a:gd name="connsiteY48" fmla="*/ 220728 h 349227"/>
                <a:gd name="connsiteX49" fmla="*/ 85264 w 406552"/>
                <a:gd name="connsiteY49" fmla="*/ 238391 h 349227"/>
                <a:gd name="connsiteX50" fmla="*/ 80544 w 406552"/>
                <a:gd name="connsiteY50" fmla="*/ 242181 h 349227"/>
                <a:gd name="connsiteX51" fmla="*/ 79471 w 406552"/>
                <a:gd name="connsiteY51" fmla="*/ 262920 h 349227"/>
                <a:gd name="connsiteX52" fmla="*/ 83190 w 406552"/>
                <a:gd name="connsiteY52" fmla="*/ 259058 h 349227"/>
                <a:gd name="connsiteX53" fmla="*/ 54227 w 406552"/>
                <a:gd name="connsiteY53" fmla="*/ 259487 h 349227"/>
                <a:gd name="connsiteX54" fmla="*/ 50652 w 406552"/>
                <a:gd name="connsiteY54" fmla="*/ 262348 h 349227"/>
                <a:gd name="connsiteX55" fmla="*/ 46861 w 406552"/>
                <a:gd name="connsiteY55" fmla="*/ 288449 h 349227"/>
                <a:gd name="connsiteX56" fmla="*/ 50366 w 406552"/>
                <a:gd name="connsiteY56" fmla="*/ 285661 h 349227"/>
                <a:gd name="connsiteX57" fmla="*/ 23048 w 406552"/>
                <a:gd name="connsiteY57" fmla="*/ 304182 h 349227"/>
                <a:gd name="connsiteX58" fmla="*/ 308 w 406552"/>
                <a:gd name="connsiteY58" fmla="*/ 346589 h 349227"/>
                <a:gd name="connsiteX59" fmla="*/ 3597 w 406552"/>
                <a:gd name="connsiteY59" fmla="*/ 348305 h 349227"/>
                <a:gd name="connsiteX60" fmla="*/ 3597 w 406552"/>
                <a:gd name="connsiteY60" fmla="*/ 348305 h 3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06552" h="349227">
                  <a:moveTo>
                    <a:pt x="3597" y="348305"/>
                  </a:moveTo>
                  <a:cubicBezTo>
                    <a:pt x="11964" y="336577"/>
                    <a:pt x="19186" y="324277"/>
                    <a:pt x="26552" y="311905"/>
                  </a:cubicBezTo>
                  <a:cubicBezTo>
                    <a:pt x="31701" y="303252"/>
                    <a:pt x="38995" y="292383"/>
                    <a:pt x="50366" y="292883"/>
                  </a:cubicBezTo>
                  <a:cubicBezTo>
                    <a:pt x="51867" y="292955"/>
                    <a:pt x="53655" y="291596"/>
                    <a:pt x="53870" y="290094"/>
                  </a:cubicBezTo>
                  <a:cubicBezTo>
                    <a:pt x="55157" y="281370"/>
                    <a:pt x="56444" y="272717"/>
                    <a:pt x="57731" y="263992"/>
                  </a:cubicBezTo>
                  <a:cubicBezTo>
                    <a:pt x="56516" y="264922"/>
                    <a:pt x="55371" y="265923"/>
                    <a:pt x="54156" y="266853"/>
                  </a:cubicBezTo>
                  <a:cubicBezTo>
                    <a:pt x="63810" y="266781"/>
                    <a:pt x="73464" y="266638"/>
                    <a:pt x="83118" y="266567"/>
                  </a:cubicBezTo>
                  <a:cubicBezTo>
                    <a:pt x="85264" y="266567"/>
                    <a:pt x="86694" y="264708"/>
                    <a:pt x="86837" y="262705"/>
                  </a:cubicBezTo>
                  <a:cubicBezTo>
                    <a:pt x="87194" y="255769"/>
                    <a:pt x="87552" y="248903"/>
                    <a:pt x="87910" y="241967"/>
                  </a:cubicBezTo>
                  <a:cubicBezTo>
                    <a:pt x="86336" y="243254"/>
                    <a:pt x="84763" y="244470"/>
                    <a:pt x="83190" y="245757"/>
                  </a:cubicBezTo>
                  <a:cubicBezTo>
                    <a:pt x="101497" y="250834"/>
                    <a:pt x="117944" y="237747"/>
                    <a:pt x="131174" y="226806"/>
                  </a:cubicBezTo>
                  <a:cubicBezTo>
                    <a:pt x="143546" y="216508"/>
                    <a:pt x="155703" y="203851"/>
                    <a:pt x="155989" y="186759"/>
                  </a:cubicBezTo>
                  <a:cubicBezTo>
                    <a:pt x="154416" y="187975"/>
                    <a:pt x="152842" y="189262"/>
                    <a:pt x="151341" y="190478"/>
                  </a:cubicBezTo>
                  <a:cubicBezTo>
                    <a:pt x="161853" y="192051"/>
                    <a:pt x="171293" y="187546"/>
                    <a:pt x="178730" y="180252"/>
                  </a:cubicBezTo>
                  <a:cubicBezTo>
                    <a:pt x="187025" y="172100"/>
                    <a:pt x="191459" y="161158"/>
                    <a:pt x="196966" y="151147"/>
                  </a:cubicBezTo>
                  <a:cubicBezTo>
                    <a:pt x="198395" y="148501"/>
                    <a:pt x="199897" y="145926"/>
                    <a:pt x="201614" y="143495"/>
                  </a:cubicBezTo>
                  <a:cubicBezTo>
                    <a:pt x="203473" y="140849"/>
                    <a:pt x="204689" y="139991"/>
                    <a:pt x="207478" y="138489"/>
                  </a:cubicBezTo>
                  <a:cubicBezTo>
                    <a:pt x="211840" y="136057"/>
                    <a:pt x="215773" y="132696"/>
                    <a:pt x="218920" y="128835"/>
                  </a:cubicBezTo>
                  <a:cubicBezTo>
                    <a:pt x="225212" y="120968"/>
                    <a:pt x="228645" y="111243"/>
                    <a:pt x="228216" y="101160"/>
                  </a:cubicBezTo>
                  <a:cubicBezTo>
                    <a:pt x="226142" y="102089"/>
                    <a:pt x="223997" y="103019"/>
                    <a:pt x="221923" y="103949"/>
                  </a:cubicBezTo>
                  <a:cubicBezTo>
                    <a:pt x="231434" y="112244"/>
                    <a:pt x="244163" y="109097"/>
                    <a:pt x="254246" y="103520"/>
                  </a:cubicBezTo>
                  <a:cubicBezTo>
                    <a:pt x="265688" y="97084"/>
                    <a:pt x="277559" y="82567"/>
                    <a:pt x="292076" y="87572"/>
                  </a:cubicBezTo>
                  <a:cubicBezTo>
                    <a:pt x="294007" y="88216"/>
                    <a:pt x="296081" y="86643"/>
                    <a:pt x="296582" y="84855"/>
                  </a:cubicBezTo>
                  <a:cubicBezTo>
                    <a:pt x="299657" y="73913"/>
                    <a:pt x="305306" y="63973"/>
                    <a:pt x="313244" y="55893"/>
                  </a:cubicBezTo>
                  <a:cubicBezTo>
                    <a:pt x="315031" y="54033"/>
                    <a:pt x="317392" y="51173"/>
                    <a:pt x="319823" y="50386"/>
                  </a:cubicBezTo>
                  <a:cubicBezTo>
                    <a:pt x="322326" y="49599"/>
                    <a:pt x="326617" y="50243"/>
                    <a:pt x="329191" y="50243"/>
                  </a:cubicBezTo>
                  <a:cubicBezTo>
                    <a:pt x="334840" y="50100"/>
                    <a:pt x="339560" y="48455"/>
                    <a:pt x="344781" y="46238"/>
                  </a:cubicBezTo>
                  <a:cubicBezTo>
                    <a:pt x="363803" y="37943"/>
                    <a:pt x="379679" y="23498"/>
                    <a:pt x="389976" y="5405"/>
                  </a:cubicBezTo>
                  <a:cubicBezTo>
                    <a:pt x="388045" y="5691"/>
                    <a:pt x="386114" y="5977"/>
                    <a:pt x="384184" y="6335"/>
                  </a:cubicBezTo>
                  <a:cubicBezTo>
                    <a:pt x="390334" y="11841"/>
                    <a:pt x="398629" y="13629"/>
                    <a:pt x="405638" y="8838"/>
                  </a:cubicBezTo>
                  <a:cubicBezTo>
                    <a:pt x="407211" y="7765"/>
                    <a:pt x="406710" y="4690"/>
                    <a:pt x="404493" y="4976"/>
                  </a:cubicBezTo>
                  <a:cubicBezTo>
                    <a:pt x="399273" y="5548"/>
                    <a:pt x="393266" y="4547"/>
                    <a:pt x="389261" y="971"/>
                  </a:cubicBezTo>
                  <a:cubicBezTo>
                    <a:pt x="387473" y="-602"/>
                    <a:pt x="384685" y="-244"/>
                    <a:pt x="383469" y="1901"/>
                  </a:cubicBezTo>
                  <a:cubicBezTo>
                    <a:pt x="373100" y="20208"/>
                    <a:pt x="355007" y="36799"/>
                    <a:pt x="334340" y="42377"/>
                  </a:cubicBezTo>
                  <a:cubicBezTo>
                    <a:pt x="331265" y="43235"/>
                    <a:pt x="327976" y="42949"/>
                    <a:pt x="324829" y="43020"/>
                  </a:cubicBezTo>
                  <a:cubicBezTo>
                    <a:pt x="322112" y="43092"/>
                    <a:pt x="318607" y="42448"/>
                    <a:pt x="316176" y="43735"/>
                  </a:cubicBezTo>
                  <a:cubicBezTo>
                    <a:pt x="311814" y="45881"/>
                    <a:pt x="307666" y="51030"/>
                    <a:pt x="304591" y="54677"/>
                  </a:cubicBezTo>
                  <a:cubicBezTo>
                    <a:pt x="297511" y="63044"/>
                    <a:pt x="292434" y="72769"/>
                    <a:pt x="289502" y="83282"/>
                  </a:cubicBezTo>
                  <a:cubicBezTo>
                    <a:pt x="291004" y="82352"/>
                    <a:pt x="292505" y="81494"/>
                    <a:pt x="294007" y="80564"/>
                  </a:cubicBezTo>
                  <a:cubicBezTo>
                    <a:pt x="281278" y="76202"/>
                    <a:pt x="269264" y="84068"/>
                    <a:pt x="259395" y="91291"/>
                  </a:cubicBezTo>
                  <a:cubicBezTo>
                    <a:pt x="251171" y="97369"/>
                    <a:pt x="236869" y="107310"/>
                    <a:pt x="227143" y="98728"/>
                  </a:cubicBezTo>
                  <a:cubicBezTo>
                    <a:pt x="224783" y="96654"/>
                    <a:pt x="220708" y="98156"/>
                    <a:pt x="220850" y="101517"/>
                  </a:cubicBezTo>
                  <a:cubicBezTo>
                    <a:pt x="221208" y="110456"/>
                    <a:pt x="217990" y="119181"/>
                    <a:pt x="211911" y="125760"/>
                  </a:cubicBezTo>
                  <a:cubicBezTo>
                    <a:pt x="208693" y="129192"/>
                    <a:pt x="205118" y="131266"/>
                    <a:pt x="201042" y="133483"/>
                  </a:cubicBezTo>
                  <a:cubicBezTo>
                    <a:pt x="197251" y="135557"/>
                    <a:pt x="194534" y="140706"/>
                    <a:pt x="192389" y="144353"/>
                  </a:cubicBezTo>
                  <a:cubicBezTo>
                    <a:pt x="187240" y="152934"/>
                    <a:pt x="183736" y="162589"/>
                    <a:pt x="177586" y="170526"/>
                  </a:cubicBezTo>
                  <a:cubicBezTo>
                    <a:pt x="171865" y="177892"/>
                    <a:pt x="163140" y="184686"/>
                    <a:pt x="153343" y="183255"/>
                  </a:cubicBezTo>
                  <a:cubicBezTo>
                    <a:pt x="150840" y="182898"/>
                    <a:pt x="148695" y="184400"/>
                    <a:pt x="148695" y="186974"/>
                  </a:cubicBezTo>
                  <a:cubicBezTo>
                    <a:pt x="148409" y="201348"/>
                    <a:pt x="137253" y="212146"/>
                    <a:pt x="126955" y="220728"/>
                  </a:cubicBezTo>
                  <a:cubicBezTo>
                    <a:pt x="115799" y="230096"/>
                    <a:pt x="100925" y="242753"/>
                    <a:pt x="85264" y="238391"/>
                  </a:cubicBezTo>
                  <a:cubicBezTo>
                    <a:pt x="82761" y="237676"/>
                    <a:pt x="80687" y="239821"/>
                    <a:pt x="80544" y="242181"/>
                  </a:cubicBezTo>
                  <a:cubicBezTo>
                    <a:pt x="80186" y="249118"/>
                    <a:pt x="79829" y="255983"/>
                    <a:pt x="79471" y="262920"/>
                  </a:cubicBezTo>
                  <a:cubicBezTo>
                    <a:pt x="80687" y="261632"/>
                    <a:pt x="81974" y="260345"/>
                    <a:pt x="83190" y="259058"/>
                  </a:cubicBezTo>
                  <a:cubicBezTo>
                    <a:pt x="73536" y="259201"/>
                    <a:pt x="63881" y="259344"/>
                    <a:pt x="54227" y="259487"/>
                  </a:cubicBezTo>
                  <a:cubicBezTo>
                    <a:pt x="52726" y="259487"/>
                    <a:pt x="50938" y="260703"/>
                    <a:pt x="50652" y="262348"/>
                  </a:cubicBezTo>
                  <a:cubicBezTo>
                    <a:pt x="49365" y="271072"/>
                    <a:pt x="48149" y="279725"/>
                    <a:pt x="46861" y="288449"/>
                  </a:cubicBezTo>
                  <a:cubicBezTo>
                    <a:pt x="48006" y="287520"/>
                    <a:pt x="49222" y="286590"/>
                    <a:pt x="50366" y="285661"/>
                  </a:cubicBezTo>
                  <a:cubicBezTo>
                    <a:pt x="38066" y="285088"/>
                    <a:pt x="29270" y="294671"/>
                    <a:pt x="23048" y="304182"/>
                  </a:cubicBezTo>
                  <a:cubicBezTo>
                    <a:pt x="14324" y="317555"/>
                    <a:pt x="6958" y="332072"/>
                    <a:pt x="308" y="346589"/>
                  </a:cubicBezTo>
                  <a:cubicBezTo>
                    <a:pt x="-980" y="348734"/>
                    <a:pt x="2095" y="350308"/>
                    <a:pt x="3597" y="348305"/>
                  </a:cubicBezTo>
                  <a:lnTo>
                    <a:pt x="3597" y="34830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2" name="任意多边形: 形状 851"/>
            <p:cNvSpPr/>
            <p:nvPr/>
          </p:nvSpPr>
          <p:spPr>
            <a:xfrm rot="5400000">
              <a:off x="8432027" y="6004140"/>
              <a:ext cx="198438" cy="169352"/>
            </a:xfrm>
            <a:custGeom>
              <a:avLst/>
              <a:gdLst>
                <a:gd name="connsiteX0" fmla="*/ 509 w 104561"/>
                <a:gd name="connsiteY0" fmla="*/ 89126 h 89235"/>
                <a:gd name="connsiteX1" fmla="*/ 17600 w 104561"/>
                <a:gd name="connsiteY1" fmla="*/ 60951 h 89235"/>
                <a:gd name="connsiteX2" fmla="*/ 13881 w 104561"/>
                <a:gd name="connsiteY2" fmla="*/ 62595 h 89235"/>
                <a:gd name="connsiteX3" fmla="*/ 37123 w 104561"/>
                <a:gd name="connsiteY3" fmla="*/ 41928 h 89235"/>
                <a:gd name="connsiteX4" fmla="*/ 30687 w 104561"/>
                <a:gd name="connsiteY4" fmla="*/ 43859 h 89235"/>
                <a:gd name="connsiteX5" fmla="*/ 47492 w 104561"/>
                <a:gd name="connsiteY5" fmla="*/ 45719 h 89235"/>
                <a:gd name="connsiteX6" fmla="*/ 54429 w 104561"/>
                <a:gd name="connsiteY6" fmla="*/ 38353 h 89235"/>
                <a:gd name="connsiteX7" fmla="*/ 63725 w 104561"/>
                <a:gd name="connsiteY7" fmla="*/ 30773 h 89235"/>
                <a:gd name="connsiteX8" fmla="*/ 74666 w 104561"/>
                <a:gd name="connsiteY8" fmla="*/ 29700 h 89235"/>
                <a:gd name="connsiteX9" fmla="*/ 80459 w 104561"/>
                <a:gd name="connsiteY9" fmla="*/ 20403 h 89235"/>
                <a:gd name="connsiteX10" fmla="*/ 101198 w 104561"/>
                <a:gd name="connsiteY10" fmla="*/ 7317 h 89235"/>
                <a:gd name="connsiteX11" fmla="*/ 101054 w 104561"/>
                <a:gd name="connsiteY11" fmla="*/ 94 h 89235"/>
                <a:gd name="connsiteX12" fmla="*/ 81532 w 104561"/>
                <a:gd name="connsiteY12" fmla="*/ 6673 h 89235"/>
                <a:gd name="connsiteX13" fmla="*/ 74810 w 104561"/>
                <a:gd name="connsiteY13" fmla="*/ 15255 h 89235"/>
                <a:gd name="connsiteX14" fmla="*/ 68874 w 104561"/>
                <a:gd name="connsiteY14" fmla="*/ 24050 h 89235"/>
                <a:gd name="connsiteX15" fmla="*/ 58648 w 104561"/>
                <a:gd name="connsiteY15" fmla="*/ 24479 h 89235"/>
                <a:gd name="connsiteX16" fmla="*/ 51211 w 104561"/>
                <a:gd name="connsiteY16" fmla="*/ 30773 h 89235"/>
                <a:gd name="connsiteX17" fmla="*/ 45132 w 104561"/>
                <a:gd name="connsiteY17" fmla="*/ 38639 h 89235"/>
                <a:gd name="connsiteX18" fmla="*/ 36551 w 104561"/>
                <a:gd name="connsiteY18" fmla="*/ 40212 h 89235"/>
                <a:gd name="connsiteX19" fmla="*/ 30115 w 104561"/>
                <a:gd name="connsiteY19" fmla="*/ 42143 h 89235"/>
                <a:gd name="connsiteX20" fmla="*/ 14597 w 104561"/>
                <a:gd name="connsiteY20" fmla="*/ 56088 h 89235"/>
                <a:gd name="connsiteX21" fmla="*/ 11736 w 104561"/>
                <a:gd name="connsiteY21" fmla="*/ 57804 h 89235"/>
                <a:gd name="connsiteX22" fmla="*/ 8 w 104561"/>
                <a:gd name="connsiteY22" fmla="*/ 89055 h 89235"/>
                <a:gd name="connsiteX23" fmla="*/ 509 w 104561"/>
                <a:gd name="connsiteY23" fmla="*/ 89126 h 89235"/>
                <a:gd name="connsiteX24" fmla="*/ 509 w 104561"/>
                <a:gd name="connsiteY24" fmla="*/ 89126 h 89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4561" h="89235">
                  <a:moveTo>
                    <a:pt x="509" y="89126"/>
                  </a:moveTo>
                  <a:cubicBezTo>
                    <a:pt x="7016" y="80187"/>
                    <a:pt x="12666" y="70748"/>
                    <a:pt x="17600" y="60951"/>
                  </a:cubicBezTo>
                  <a:cubicBezTo>
                    <a:pt x="16384" y="61523"/>
                    <a:pt x="15097" y="62023"/>
                    <a:pt x="13881" y="62595"/>
                  </a:cubicBezTo>
                  <a:cubicBezTo>
                    <a:pt x="26110" y="64169"/>
                    <a:pt x="37409" y="54443"/>
                    <a:pt x="37123" y="41928"/>
                  </a:cubicBezTo>
                  <a:cubicBezTo>
                    <a:pt x="34977" y="42572"/>
                    <a:pt x="32832" y="43216"/>
                    <a:pt x="30687" y="43859"/>
                  </a:cubicBezTo>
                  <a:cubicBezTo>
                    <a:pt x="34405" y="50081"/>
                    <a:pt x="42129" y="49223"/>
                    <a:pt x="47492" y="45719"/>
                  </a:cubicBezTo>
                  <a:cubicBezTo>
                    <a:pt x="50424" y="43788"/>
                    <a:pt x="52426" y="41213"/>
                    <a:pt x="54429" y="38353"/>
                  </a:cubicBezTo>
                  <a:cubicBezTo>
                    <a:pt x="56646" y="35278"/>
                    <a:pt x="59434" y="30701"/>
                    <a:pt x="63725" y="30773"/>
                  </a:cubicBezTo>
                  <a:cubicBezTo>
                    <a:pt x="67873" y="30844"/>
                    <a:pt x="70948" y="32346"/>
                    <a:pt x="74666" y="29700"/>
                  </a:cubicBezTo>
                  <a:cubicBezTo>
                    <a:pt x="77742" y="27483"/>
                    <a:pt x="79029" y="23765"/>
                    <a:pt x="80459" y="20403"/>
                  </a:cubicBezTo>
                  <a:cubicBezTo>
                    <a:pt x="84178" y="11750"/>
                    <a:pt x="91829" y="7102"/>
                    <a:pt x="101198" y="7317"/>
                  </a:cubicBezTo>
                  <a:cubicBezTo>
                    <a:pt x="105917" y="7388"/>
                    <a:pt x="105488" y="523"/>
                    <a:pt x="101054" y="94"/>
                  </a:cubicBezTo>
                  <a:cubicBezTo>
                    <a:pt x="93975" y="-550"/>
                    <a:pt x="86895" y="2168"/>
                    <a:pt x="81532" y="6673"/>
                  </a:cubicBezTo>
                  <a:cubicBezTo>
                    <a:pt x="78743" y="9033"/>
                    <a:pt x="76383" y="11965"/>
                    <a:pt x="74810" y="15255"/>
                  </a:cubicBezTo>
                  <a:cubicBezTo>
                    <a:pt x="73451" y="18043"/>
                    <a:pt x="72450" y="23693"/>
                    <a:pt x="68874" y="24050"/>
                  </a:cubicBezTo>
                  <a:cubicBezTo>
                    <a:pt x="65227" y="24479"/>
                    <a:pt x="62367" y="22906"/>
                    <a:pt x="58648" y="24479"/>
                  </a:cubicBezTo>
                  <a:cubicBezTo>
                    <a:pt x="55644" y="25767"/>
                    <a:pt x="53213" y="28198"/>
                    <a:pt x="51211" y="30773"/>
                  </a:cubicBezTo>
                  <a:cubicBezTo>
                    <a:pt x="49208" y="33347"/>
                    <a:pt x="47635" y="36494"/>
                    <a:pt x="45132" y="38639"/>
                  </a:cubicBezTo>
                  <a:cubicBezTo>
                    <a:pt x="43201" y="40355"/>
                    <a:pt x="38410" y="43287"/>
                    <a:pt x="36551" y="40212"/>
                  </a:cubicBezTo>
                  <a:cubicBezTo>
                    <a:pt x="34763" y="37209"/>
                    <a:pt x="29971" y="38711"/>
                    <a:pt x="30115" y="42143"/>
                  </a:cubicBezTo>
                  <a:cubicBezTo>
                    <a:pt x="30400" y="50582"/>
                    <a:pt x="22749" y="56874"/>
                    <a:pt x="14597" y="56088"/>
                  </a:cubicBezTo>
                  <a:cubicBezTo>
                    <a:pt x="13524" y="56016"/>
                    <a:pt x="12237" y="56874"/>
                    <a:pt x="11736" y="57804"/>
                  </a:cubicBezTo>
                  <a:cubicBezTo>
                    <a:pt x="7016" y="67887"/>
                    <a:pt x="3012" y="78328"/>
                    <a:pt x="8" y="89055"/>
                  </a:cubicBezTo>
                  <a:cubicBezTo>
                    <a:pt x="-63" y="89198"/>
                    <a:pt x="366" y="89341"/>
                    <a:pt x="509" y="89126"/>
                  </a:cubicBezTo>
                  <a:lnTo>
                    <a:pt x="509" y="8912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3" name="任意多边形: 形状 852"/>
            <p:cNvSpPr/>
            <p:nvPr/>
          </p:nvSpPr>
          <p:spPr>
            <a:xfrm rot="5400000">
              <a:off x="8672673" y="6270134"/>
              <a:ext cx="234138" cy="186970"/>
            </a:xfrm>
            <a:custGeom>
              <a:avLst/>
              <a:gdLst>
                <a:gd name="connsiteX0" fmla="*/ 1918 w 123372"/>
                <a:gd name="connsiteY0" fmla="*/ 98464 h 98518"/>
                <a:gd name="connsiteX1" fmla="*/ 11214 w 123372"/>
                <a:gd name="connsiteY1" fmla="*/ 95031 h 98518"/>
                <a:gd name="connsiteX2" fmla="*/ 19367 w 123372"/>
                <a:gd name="connsiteY2" fmla="*/ 87880 h 98518"/>
                <a:gd name="connsiteX3" fmla="*/ 29450 w 123372"/>
                <a:gd name="connsiteY3" fmla="*/ 69358 h 98518"/>
                <a:gd name="connsiteX4" fmla="*/ 22156 w 123372"/>
                <a:gd name="connsiteY4" fmla="*/ 69501 h 98518"/>
                <a:gd name="connsiteX5" fmla="*/ 41107 w 123372"/>
                <a:gd name="connsiteY5" fmla="*/ 76366 h 98518"/>
                <a:gd name="connsiteX6" fmla="*/ 48615 w 123372"/>
                <a:gd name="connsiteY6" fmla="*/ 56772 h 98518"/>
                <a:gd name="connsiteX7" fmla="*/ 53335 w 123372"/>
                <a:gd name="connsiteY7" fmla="*/ 50336 h 98518"/>
                <a:gd name="connsiteX8" fmla="*/ 61130 w 123372"/>
                <a:gd name="connsiteY8" fmla="*/ 50336 h 98518"/>
                <a:gd name="connsiteX9" fmla="*/ 67995 w 123372"/>
                <a:gd name="connsiteY9" fmla="*/ 46832 h 98518"/>
                <a:gd name="connsiteX10" fmla="*/ 96100 w 123372"/>
                <a:gd name="connsiteY10" fmla="*/ 20516 h 98518"/>
                <a:gd name="connsiteX11" fmla="*/ 93096 w 123372"/>
                <a:gd name="connsiteY11" fmla="*/ 21874 h 98518"/>
                <a:gd name="connsiteX12" fmla="*/ 122845 w 123372"/>
                <a:gd name="connsiteY12" fmla="*/ 6428 h 98518"/>
                <a:gd name="connsiteX13" fmla="*/ 116051 w 123372"/>
                <a:gd name="connsiteY13" fmla="*/ 1422 h 98518"/>
                <a:gd name="connsiteX14" fmla="*/ 102893 w 123372"/>
                <a:gd name="connsiteY14" fmla="*/ 11863 h 98518"/>
                <a:gd name="connsiteX15" fmla="*/ 94884 w 123372"/>
                <a:gd name="connsiteY15" fmla="*/ 13364 h 98518"/>
                <a:gd name="connsiteX16" fmla="*/ 88019 w 123372"/>
                <a:gd name="connsiteY16" fmla="*/ 16440 h 98518"/>
                <a:gd name="connsiteX17" fmla="*/ 72214 w 123372"/>
                <a:gd name="connsiteY17" fmla="*/ 31600 h 98518"/>
                <a:gd name="connsiteX18" fmla="*/ 56982 w 123372"/>
                <a:gd name="connsiteY18" fmla="*/ 42470 h 98518"/>
                <a:gd name="connsiteX19" fmla="*/ 44396 w 123372"/>
                <a:gd name="connsiteY19" fmla="*/ 45616 h 98518"/>
                <a:gd name="connsiteX20" fmla="*/ 40820 w 123372"/>
                <a:gd name="connsiteY20" fmla="*/ 55413 h 98518"/>
                <a:gd name="connsiteX21" fmla="*/ 39104 w 123372"/>
                <a:gd name="connsiteY21" fmla="*/ 66998 h 98518"/>
                <a:gd name="connsiteX22" fmla="*/ 29450 w 123372"/>
                <a:gd name="connsiteY22" fmla="*/ 67427 h 98518"/>
                <a:gd name="connsiteX23" fmla="*/ 22156 w 123372"/>
                <a:gd name="connsiteY23" fmla="*/ 67571 h 98518"/>
                <a:gd name="connsiteX24" fmla="*/ 13861 w 123372"/>
                <a:gd name="connsiteY24" fmla="*/ 83518 h 98518"/>
                <a:gd name="connsiteX25" fmla="*/ 702 w 123372"/>
                <a:gd name="connsiteY25" fmla="*/ 95746 h 98518"/>
                <a:gd name="connsiteX26" fmla="*/ 1918 w 123372"/>
                <a:gd name="connsiteY26" fmla="*/ 98464 h 98518"/>
                <a:gd name="connsiteX27" fmla="*/ 1918 w 123372"/>
                <a:gd name="connsiteY27" fmla="*/ 98464 h 9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3372" h="98518">
                  <a:moveTo>
                    <a:pt x="1918" y="98464"/>
                  </a:moveTo>
                  <a:cubicBezTo>
                    <a:pt x="5279" y="97534"/>
                    <a:pt x="8211" y="96962"/>
                    <a:pt x="11214" y="95031"/>
                  </a:cubicBezTo>
                  <a:cubicBezTo>
                    <a:pt x="14290" y="93029"/>
                    <a:pt x="17007" y="90669"/>
                    <a:pt x="19367" y="87880"/>
                  </a:cubicBezTo>
                  <a:cubicBezTo>
                    <a:pt x="24087" y="82517"/>
                    <a:pt x="27448" y="76223"/>
                    <a:pt x="29450" y="69358"/>
                  </a:cubicBezTo>
                  <a:cubicBezTo>
                    <a:pt x="27019" y="69430"/>
                    <a:pt x="24588" y="69501"/>
                    <a:pt x="22156" y="69501"/>
                  </a:cubicBezTo>
                  <a:cubicBezTo>
                    <a:pt x="24873" y="76867"/>
                    <a:pt x="34170" y="80657"/>
                    <a:pt x="41107" y="76366"/>
                  </a:cubicBezTo>
                  <a:cubicBezTo>
                    <a:pt x="47757" y="72290"/>
                    <a:pt x="47686" y="63637"/>
                    <a:pt x="48615" y="56772"/>
                  </a:cubicBezTo>
                  <a:cubicBezTo>
                    <a:pt x="49045" y="53340"/>
                    <a:pt x="49330" y="50336"/>
                    <a:pt x="53335" y="50336"/>
                  </a:cubicBezTo>
                  <a:cubicBezTo>
                    <a:pt x="55981" y="50336"/>
                    <a:pt x="58413" y="50980"/>
                    <a:pt x="61130" y="50336"/>
                  </a:cubicBezTo>
                  <a:cubicBezTo>
                    <a:pt x="63704" y="49693"/>
                    <a:pt x="65921" y="48405"/>
                    <a:pt x="67995" y="46832"/>
                  </a:cubicBezTo>
                  <a:cubicBezTo>
                    <a:pt x="78007" y="39109"/>
                    <a:pt x="86874" y="29240"/>
                    <a:pt x="96100" y="20516"/>
                  </a:cubicBezTo>
                  <a:cubicBezTo>
                    <a:pt x="95098" y="20945"/>
                    <a:pt x="94097" y="21374"/>
                    <a:pt x="93096" y="21874"/>
                  </a:cubicBezTo>
                  <a:cubicBezTo>
                    <a:pt x="104681" y="22375"/>
                    <a:pt x="116909" y="16654"/>
                    <a:pt x="122845" y="6428"/>
                  </a:cubicBezTo>
                  <a:cubicBezTo>
                    <a:pt x="125205" y="2352"/>
                    <a:pt x="119055" y="-2440"/>
                    <a:pt x="116051" y="1422"/>
                  </a:cubicBezTo>
                  <a:cubicBezTo>
                    <a:pt x="112404" y="6070"/>
                    <a:pt x="108543" y="9860"/>
                    <a:pt x="102893" y="11863"/>
                  </a:cubicBezTo>
                  <a:cubicBezTo>
                    <a:pt x="100319" y="12792"/>
                    <a:pt x="97673" y="13293"/>
                    <a:pt x="94884" y="13364"/>
                  </a:cubicBezTo>
                  <a:cubicBezTo>
                    <a:pt x="91451" y="13436"/>
                    <a:pt x="90521" y="14079"/>
                    <a:pt x="88019" y="16440"/>
                  </a:cubicBezTo>
                  <a:cubicBezTo>
                    <a:pt x="82726" y="21517"/>
                    <a:pt x="77506" y="26523"/>
                    <a:pt x="72214" y="31600"/>
                  </a:cubicBezTo>
                  <a:cubicBezTo>
                    <a:pt x="68138" y="35533"/>
                    <a:pt x="63132" y="42470"/>
                    <a:pt x="56982" y="42470"/>
                  </a:cubicBezTo>
                  <a:cubicBezTo>
                    <a:pt x="52191" y="42470"/>
                    <a:pt x="47972" y="41755"/>
                    <a:pt x="44396" y="45616"/>
                  </a:cubicBezTo>
                  <a:cubicBezTo>
                    <a:pt x="41965" y="48262"/>
                    <a:pt x="41250" y="51981"/>
                    <a:pt x="40820" y="55413"/>
                  </a:cubicBezTo>
                  <a:cubicBezTo>
                    <a:pt x="40391" y="59204"/>
                    <a:pt x="40535" y="63423"/>
                    <a:pt x="39104" y="66998"/>
                  </a:cubicBezTo>
                  <a:cubicBezTo>
                    <a:pt x="37460" y="71075"/>
                    <a:pt x="31238" y="72076"/>
                    <a:pt x="29450" y="67427"/>
                  </a:cubicBezTo>
                  <a:cubicBezTo>
                    <a:pt x="28163" y="63995"/>
                    <a:pt x="23229" y="63852"/>
                    <a:pt x="22156" y="67571"/>
                  </a:cubicBezTo>
                  <a:cubicBezTo>
                    <a:pt x="20511" y="73435"/>
                    <a:pt x="17794" y="78941"/>
                    <a:pt x="13861" y="83518"/>
                  </a:cubicBezTo>
                  <a:cubicBezTo>
                    <a:pt x="10142" y="87808"/>
                    <a:pt x="5351" y="92528"/>
                    <a:pt x="702" y="95746"/>
                  </a:cubicBezTo>
                  <a:cubicBezTo>
                    <a:pt x="-728" y="96676"/>
                    <a:pt x="202" y="98893"/>
                    <a:pt x="1918" y="98464"/>
                  </a:cubicBezTo>
                  <a:lnTo>
                    <a:pt x="1918" y="9846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4" name="任意多边形: 形状 853"/>
            <p:cNvSpPr/>
            <p:nvPr/>
          </p:nvSpPr>
          <p:spPr>
            <a:xfrm rot="5400000">
              <a:off x="8291799" y="6117710"/>
              <a:ext cx="546202" cy="517601"/>
            </a:xfrm>
            <a:custGeom>
              <a:avLst/>
              <a:gdLst>
                <a:gd name="connsiteX0" fmla="*/ 3040 w 287804"/>
                <a:gd name="connsiteY0" fmla="*/ 272194 h 272734"/>
                <a:gd name="connsiteX1" fmla="*/ 13481 w 287804"/>
                <a:gd name="connsiteY1" fmla="*/ 247451 h 272734"/>
                <a:gd name="connsiteX2" fmla="*/ 22635 w 287804"/>
                <a:gd name="connsiteY2" fmla="*/ 219561 h 272734"/>
                <a:gd name="connsiteX3" fmla="*/ 18916 w 287804"/>
                <a:gd name="connsiteY3" fmla="*/ 222565 h 272734"/>
                <a:gd name="connsiteX4" fmla="*/ 32790 w 287804"/>
                <a:gd name="connsiteY4" fmla="*/ 229072 h 272734"/>
                <a:gd name="connsiteX5" fmla="*/ 48379 w 287804"/>
                <a:gd name="connsiteY5" fmla="*/ 217988 h 272734"/>
                <a:gd name="connsiteX6" fmla="*/ 65542 w 287804"/>
                <a:gd name="connsiteY6" fmla="*/ 197750 h 272734"/>
                <a:gd name="connsiteX7" fmla="*/ 82276 w 287804"/>
                <a:gd name="connsiteY7" fmla="*/ 178656 h 272734"/>
                <a:gd name="connsiteX8" fmla="*/ 103372 w 287804"/>
                <a:gd name="connsiteY8" fmla="*/ 171648 h 272734"/>
                <a:gd name="connsiteX9" fmla="*/ 117245 w 287804"/>
                <a:gd name="connsiteY9" fmla="*/ 160778 h 272734"/>
                <a:gd name="connsiteX10" fmla="*/ 124039 w 287804"/>
                <a:gd name="connsiteY10" fmla="*/ 143687 h 272734"/>
                <a:gd name="connsiteX11" fmla="*/ 139056 w 287804"/>
                <a:gd name="connsiteY11" fmla="*/ 133103 h 272734"/>
                <a:gd name="connsiteX12" fmla="*/ 144992 w 287804"/>
                <a:gd name="connsiteY12" fmla="*/ 128312 h 272734"/>
                <a:gd name="connsiteX13" fmla="*/ 151857 w 287804"/>
                <a:gd name="connsiteY13" fmla="*/ 107216 h 272734"/>
                <a:gd name="connsiteX14" fmla="*/ 162727 w 287804"/>
                <a:gd name="connsiteY14" fmla="*/ 103497 h 272734"/>
                <a:gd name="connsiteX15" fmla="*/ 177172 w 287804"/>
                <a:gd name="connsiteY15" fmla="*/ 103211 h 272734"/>
                <a:gd name="connsiteX16" fmla="*/ 190902 w 287804"/>
                <a:gd name="connsiteY16" fmla="*/ 83760 h 272734"/>
                <a:gd name="connsiteX17" fmla="*/ 198054 w 287804"/>
                <a:gd name="connsiteY17" fmla="*/ 72104 h 272734"/>
                <a:gd name="connsiteX18" fmla="*/ 205420 w 287804"/>
                <a:gd name="connsiteY18" fmla="*/ 74749 h 272734"/>
                <a:gd name="connsiteX19" fmla="*/ 213214 w 287804"/>
                <a:gd name="connsiteY19" fmla="*/ 76680 h 272734"/>
                <a:gd name="connsiteX20" fmla="*/ 235240 w 287804"/>
                <a:gd name="connsiteY20" fmla="*/ 46574 h 272734"/>
                <a:gd name="connsiteX21" fmla="*/ 258052 w 287804"/>
                <a:gd name="connsiteY21" fmla="*/ 31199 h 272734"/>
                <a:gd name="connsiteX22" fmla="*/ 264918 w 287804"/>
                <a:gd name="connsiteY22" fmla="*/ 29196 h 272734"/>
                <a:gd name="connsiteX23" fmla="*/ 273284 w 287804"/>
                <a:gd name="connsiteY23" fmla="*/ 14107 h 272734"/>
                <a:gd name="connsiteX24" fmla="*/ 286943 w 287804"/>
                <a:gd name="connsiteY24" fmla="*/ 3666 h 272734"/>
                <a:gd name="connsiteX25" fmla="*/ 285871 w 287804"/>
                <a:gd name="connsiteY25" fmla="*/ 91 h 272734"/>
                <a:gd name="connsiteX26" fmla="*/ 256837 w 287804"/>
                <a:gd name="connsiteY26" fmla="*/ 27194 h 272734"/>
                <a:gd name="connsiteX27" fmla="*/ 263702 w 287804"/>
                <a:gd name="connsiteY27" fmla="*/ 25192 h 272734"/>
                <a:gd name="connsiteX28" fmla="*/ 234382 w 287804"/>
                <a:gd name="connsiteY28" fmla="*/ 34345 h 272734"/>
                <a:gd name="connsiteX29" fmla="*/ 205849 w 287804"/>
                <a:gd name="connsiteY29" fmla="*/ 72676 h 272734"/>
                <a:gd name="connsiteX30" fmla="*/ 213643 w 287804"/>
                <a:gd name="connsiteY30" fmla="*/ 74606 h 272734"/>
                <a:gd name="connsiteX31" fmla="*/ 192833 w 287804"/>
                <a:gd name="connsiteY31" fmla="*/ 65596 h 272734"/>
                <a:gd name="connsiteX32" fmla="*/ 183894 w 287804"/>
                <a:gd name="connsiteY32" fmla="*/ 78683 h 272734"/>
                <a:gd name="connsiteX33" fmla="*/ 175742 w 287804"/>
                <a:gd name="connsiteY33" fmla="*/ 94630 h 272734"/>
                <a:gd name="connsiteX34" fmla="*/ 158007 w 287804"/>
                <a:gd name="connsiteY34" fmla="*/ 95703 h 272734"/>
                <a:gd name="connsiteX35" fmla="*/ 144920 w 287804"/>
                <a:gd name="connsiteY35" fmla="*/ 102425 h 272734"/>
                <a:gd name="connsiteX36" fmla="*/ 137054 w 287804"/>
                <a:gd name="connsiteY36" fmla="*/ 130886 h 272734"/>
                <a:gd name="connsiteX37" fmla="*/ 142989 w 287804"/>
                <a:gd name="connsiteY37" fmla="*/ 126095 h 272734"/>
                <a:gd name="connsiteX38" fmla="*/ 115243 w 287804"/>
                <a:gd name="connsiteY38" fmla="*/ 143687 h 272734"/>
                <a:gd name="connsiteX39" fmla="*/ 106590 w 287804"/>
                <a:gd name="connsiteY39" fmla="*/ 161136 h 272734"/>
                <a:gd name="connsiteX40" fmla="*/ 85065 w 287804"/>
                <a:gd name="connsiteY40" fmla="*/ 167215 h 272734"/>
                <a:gd name="connsiteX41" fmla="*/ 68617 w 287804"/>
                <a:gd name="connsiteY41" fmla="*/ 181445 h 272734"/>
                <a:gd name="connsiteX42" fmla="*/ 50953 w 287804"/>
                <a:gd name="connsiteY42" fmla="*/ 202398 h 272734"/>
                <a:gd name="connsiteX43" fmla="*/ 42444 w 287804"/>
                <a:gd name="connsiteY43" fmla="*/ 212553 h 272734"/>
                <a:gd name="connsiteX44" fmla="*/ 33505 w 287804"/>
                <a:gd name="connsiteY44" fmla="*/ 221349 h 272734"/>
                <a:gd name="connsiteX45" fmla="*/ 26353 w 287804"/>
                <a:gd name="connsiteY45" fmla="*/ 216987 h 272734"/>
                <a:gd name="connsiteX46" fmla="*/ 18630 w 287804"/>
                <a:gd name="connsiteY46" fmla="*/ 214841 h 272734"/>
                <a:gd name="connsiteX47" fmla="*/ 14912 w 287804"/>
                <a:gd name="connsiteY47" fmla="*/ 217845 h 272734"/>
                <a:gd name="connsiteX48" fmla="*/ 6258 w 287804"/>
                <a:gd name="connsiteY48" fmla="*/ 244948 h 272734"/>
                <a:gd name="connsiteX49" fmla="*/ 109 w 287804"/>
                <a:gd name="connsiteY49" fmla="*/ 271336 h 272734"/>
                <a:gd name="connsiteX50" fmla="*/ 3040 w 287804"/>
                <a:gd name="connsiteY50" fmla="*/ 272194 h 272734"/>
                <a:gd name="connsiteX51" fmla="*/ 3040 w 287804"/>
                <a:gd name="connsiteY51" fmla="*/ 272194 h 272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7804" h="272734">
                  <a:moveTo>
                    <a:pt x="3040" y="272194"/>
                  </a:moveTo>
                  <a:cubicBezTo>
                    <a:pt x="8904" y="265544"/>
                    <a:pt x="10692" y="255675"/>
                    <a:pt x="13481" y="247451"/>
                  </a:cubicBezTo>
                  <a:cubicBezTo>
                    <a:pt x="16628" y="238154"/>
                    <a:pt x="19631" y="228858"/>
                    <a:pt x="22635" y="219561"/>
                  </a:cubicBezTo>
                  <a:cubicBezTo>
                    <a:pt x="21419" y="220562"/>
                    <a:pt x="20132" y="221564"/>
                    <a:pt x="18916" y="222565"/>
                  </a:cubicBezTo>
                  <a:cubicBezTo>
                    <a:pt x="23851" y="222279"/>
                    <a:pt x="27569" y="228500"/>
                    <a:pt x="32790" y="229072"/>
                  </a:cubicBezTo>
                  <a:cubicBezTo>
                    <a:pt x="39941" y="229788"/>
                    <a:pt x="44303" y="222779"/>
                    <a:pt x="48379" y="217988"/>
                  </a:cubicBezTo>
                  <a:cubicBezTo>
                    <a:pt x="54100" y="211266"/>
                    <a:pt x="59821" y="204472"/>
                    <a:pt x="65542" y="197750"/>
                  </a:cubicBezTo>
                  <a:cubicBezTo>
                    <a:pt x="70906" y="191385"/>
                    <a:pt x="76054" y="184234"/>
                    <a:pt x="82276" y="178656"/>
                  </a:cubicBezTo>
                  <a:cubicBezTo>
                    <a:pt x="88497" y="173078"/>
                    <a:pt x="95720" y="173651"/>
                    <a:pt x="103372" y="171648"/>
                  </a:cubicBezTo>
                  <a:cubicBezTo>
                    <a:pt x="109522" y="170075"/>
                    <a:pt x="114099" y="166213"/>
                    <a:pt x="117245" y="160778"/>
                  </a:cubicBezTo>
                  <a:cubicBezTo>
                    <a:pt x="120392" y="155415"/>
                    <a:pt x="121679" y="149337"/>
                    <a:pt x="124039" y="143687"/>
                  </a:cubicBezTo>
                  <a:cubicBezTo>
                    <a:pt x="126256" y="138467"/>
                    <a:pt x="132477" y="129814"/>
                    <a:pt x="139056" y="133103"/>
                  </a:cubicBezTo>
                  <a:cubicBezTo>
                    <a:pt x="142131" y="134605"/>
                    <a:pt x="146279" y="131888"/>
                    <a:pt x="144992" y="128312"/>
                  </a:cubicBezTo>
                  <a:cubicBezTo>
                    <a:pt x="142274" y="120589"/>
                    <a:pt x="145493" y="112150"/>
                    <a:pt x="151857" y="107216"/>
                  </a:cubicBezTo>
                  <a:cubicBezTo>
                    <a:pt x="155003" y="104785"/>
                    <a:pt x="158722" y="103354"/>
                    <a:pt x="162727" y="103497"/>
                  </a:cubicBezTo>
                  <a:cubicBezTo>
                    <a:pt x="167733" y="103640"/>
                    <a:pt x="172310" y="105142"/>
                    <a:pt x="177172" y="103211"/>
                  </a:cubicBezTo>
                  <a:cubicBezTo>
                    <a:pt x="185182" y="99993"/>
                    <a:pt x="188328" y="91269"/>
                    <a:pt x="190902" y="83760"/>
                  </a:cubicBezTo>
                  <a:cubicBezTo>
                    <a:pt x="192261" y="79827"/>
                    <a:pt x="193977" y="74034"/>
                    <a:pt x="198054" y="72104"/>
                  </a:cubicBezTo>
                  <a:cubicBezTo>
                    <a:pt x="200414" y="70959"/>
                    <a:pt x="205420" y="71388"/>
                    <a:pt x="205420" y="74749"/>
                  </a:cubicBezTo>
                  <a:cubicBezTo>
                    <a:pt x="205420" y="79183"/>
                    <a:pt x="210997" y="79755"/>
                    <a:pt x="213214" y="76680"/>
                  </a:cubicBezTo>
                  <a:cubicBezTo>
                    <a:pt x="220294" y="66454"/>
                    <a:pt x="227588" y="56299"/>
                    <a:pt x="235240" y="46574"/>
                  </a:cubicBezTo>
                  <a:cubicBezTo>
                    <a:pt x="238672" y="42212"/>
                    <a:pt x="251044" y="23905"/>
                    <a:pt x="258052" y="31199"/>
                  </a:cubicBezTo>
                  <a:cubicBezTo>
                    <a:pt x="260198" y="33487"/>
                    <a:pt x="264274" y="32128"/>
                    <a:pt x="264918" y="29196"/>
                  </a:cubicBezTo>
                  <a:cubicBezTo>
                    <a:pt x="266276" y="23404"/>
                    <a:pt x="269065" y="18327"/>
                    <a:pt x="273284" y="14107"/>
                  </a:cubicBezTo>
                  <a:cubicBezTo>
                    <a:pt x="277289" y="10103"/>
                    <a:pt x="282438" y="7099"/>
                    <a:pt x="286943" y="3666"/>
                  </a:cubicBezTo>
                  <a:cubicBezTo>
                    <a:pt x="288517" y="2451"/>
                    <a:pt x="287801" y="305"/>
                    <a:pt x="285871" y="91"/>
                  </a:cubicBezTo>
                  <a:cubicBezTo>
                    <a:pt x="271210" y="-1339"/>
                    <a:pt x="259840" y="14393"/>
                    <a:pt x="256837" y="27194"/>
                  </a:cubicBezTo>
                  <a:cubicBezTo>
                    <a:pt x="259125" y="26550"/>
                    <a:pt x="261413" y="25835"/>
                    <a:pt x="263702" y="25192"/>
                  </a:cubicBezTo>
                  <a:cubicBezTo>
                    <a:pt x="254119" y="15180"/>
                    <a:pt x="240889" y="26479"/>
                    <a:pt x="234382" y="34345"/>
                  </a:cubicBezTo>
                  <a:cubicBezTo>
                    <a:pt x="224227" y="46645"/>
                    <a:pt x="214930" y="59589"/>
                    <a:pt x="205849" y="72676"/>
                  </a:cubicBezTo>
                  <a:cubicBezTo>
                    <a:pt x="208423" y="73319"/>
                    <a:pt x="210997" y="73963"/>
                    <a:pt x="213643" y="74606"/>
                  </a:cubicBezTo>
                  <a:cubicBezTo>
                    <a:pt x="213715" y="64237"/>
                    <a:pt x="200414" y="60590"/>
                    <a:pt x="192833" y="65596"/>
                  </a:cubicBezTo>
                  <a:cubicBezTo>
                    <a:pt x="188257" y="68599"/>
                    <a:pt x="185754" y="73748"/>
                    <a:pt x="183894" y="78683"/>
                  </a:cubicBezTo>
                  <a:cubicBezTo>
                    <a:pt x="181892" y="83975"/>
                    <a:pt x="180605" y="91054"/>
                    <a:pt x="175742" y="94630"/>
                  </a:cubicBezTo>
                  <a:cubicBezTo>
                    <a:pt x="170951" y="98134"/>
                    <a:pt x="163656" y="94701"/>
                    <a:pt x="158007" y="95703"/>
                  </a:cubicBezTo>
                  <a:cubicBezTo>
                    <a:pt x="153073" y="96561"/>
                    <a:pt x="148568" y="98992"/>
                    <a:pt x="144920" y="102425"/>
                  </a:cubicBezTo>
                  <a:cubicBezTo>
                    <a:pt x="137197" y="109504"/>
                    <a:pt x="133550" y="120803"/>
                    <a:pt x="137054" y="130886"/>
                  </a:cubicBezTo>
                  <a:cubicBezTo>
                    <a:pt x="139056" y="129313"/>
                    <a:pt x="140987" y="127668"/>
                    <a:pt x="142989" y="126095"/>
                  </a:cubicBezTo>
                  <a:cubicBezTo>
                    <a:pt x="129974" y="119659"/>
                    <a:pt x="119247" y="132674"/>
                    <a:pt x="115243" y="143687"/>
                  </a:cubicBezTo>
                  <a:cubicBezTo>
                    <a:pt x="113097" y="149551"/>
                    <a:pt x="111596" y="156917"/>
                    <a:pt x="106590" y="161136"/>
                  </a:cubicBezTo>
                  <a:cubicBezTo>
                    <a:pt x="100798" y="166070"/>
                    <a:pt x="91859" y="164426"/>
                    <a:pt x="85065" y="167215"/>
                  </a:cubicBezTo>
                  <a:cubicBezTo>
                    <a:pt x="78128" y="170075"/>
                    <a:pt x="73337" y="175867"/>
                    <a:pt x="68617" y="181445"/>
                  </a:cubicBezTo>
                  <a:cubicBezTo>
                    <a:pt x="62682" y="188454"/>
                    <a:pt x="56817" y="195390"/>
                    <a:pt x="50953" y="202398"/>
                  </a:cubicBezTo>
                  <a:cubicBezTo>
                    <a:pt x="48093" y="205759"/>
                    <a:pt x="45233" y="209192"/>
                    <a:pt x="42444" y="212553"/>
                  </a:cubicBezTo>
                  <a:cubicBezTo>
                    <a:pt x="40656" y="214698"/>
                    <a:pt x="36723" y="221492"/>
                    <a:pt x="33505" y="221349"/>
                  </a:cubicBezTo>
                  <a:cubicBezTo>
                    <a:pt x="31002" y="221278"/>
                    <a:pt x="28356" y="218274"/>
                    <a:pt x="26353" y="216987"/>
                  </a:cubicBezTo>
                  <a:cubicBezTo>
                    <a:pt x="23994" y="215557"/>
                    <a:pt x="21419" y="214627"/>
                    <a:pt x="18630" y="214841"/>
                  </a:cubicBezTo>
                  <a:cubicBezTo>
                    <a:pt x="16771" y="214985"/>
                    <a:pt x="15484" y="216129"/>
                    <a:pt x="14912" y="217845"/>
                  </a:cubicBezTo>
                  <a:cubicBezTo>
                    <a:pt x="12051" y="226856"/>
                    <a:pt x="9119" y="235938"/>
                    <a:pt x="6258" y="244948"/>
                  </a:cubicBezTo>
                  <a:cubicBezTo>
                    <a:pt x="3684" y="253244"/>
                    <a:pt x="-750" y="262540"/>
                    <a:pt x="109" y="271336"/>
                  </a:cubicBezTo>
                  <a:cubicBezTo>
                    <a:pt x="394" y="272480"/>
                    <a:pt x="2039" y="273338"/>
                    <a:pt x="3040" y="272194"/>
                  </a:cubicBezTo>
                  <a:lnTo>
                    <a:pt x="3040" y="27219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5" name="任意多边形: 形状 854"/>
            <p:cNvSpPr/>
            <p:nvPr/>
          </p:nvSpPr>
          <p:spPr>
            <a:xfrm rot="5400000">
              <a:off x="8783531" y="6489842"/>
              <a:ext cx="270004" cy="466312"/>
            </a:xfrm>
            <a:custGeom>
              <a:avLst/>
              <a:gdLst>
                <a:gd name="connsiteX0" fmla="*/ 23118 w 270004"/>
                <a:gd name="connsiteY0" fmla="*/ 147793 h 466312"/>
                <a:gd name="connsiteX1" fmla="*/ 25509 w 270004"/>
                <a:gd name="connsiteY1" fmla="*/ 139649 h 466312"/>
                <a:gd name="connsiteX2" fmla="*/ 135983 w 270004"/>
                <a:gd name="connsiteY2" fmla="*/ 78578 h 466312"/>
                <a:gd name="connsiteX3" fmla="*/ 237906 w 270004"/>
                <a:gd name="connsiteY3" fmla="*/ 2439 h 466312"/>
                <a:gd name="connsiteX4" fmla="*/ 249578 w 270004"/>
                <a:gd name="connsiteY4" fmla="*/ 2167 h 466312"/>
                <a:gd name="connsiteX5" fmla="*/ 270004 w 270004"/>
                <a:gd name="connsiteY5" fmla="*/ 22852 h 466312"/>
                <a:gd name="connsiteX6" fmla="*/ 270004 w 270004"/>
                <a:gd name="connsiteY6" fmla="*/ 47689 h 466312"/>
                <a:gd name="connsiteX7" fmla="*/ 242780 w 270004"/>
                <a:gd name="connsiteY7" fmla="*/ 19204 h 466312"/>
                <a:gd name="connsiteX8" fmla="*/ 249714 w 270004"/>
                <a:gd name="connsiteY8" fmla="*/ 13976 h 466312"/>
                <a:gd name="connsiteX9" fmla="*/ 238043 w 270004"/>
                <a:gd name="connsiteY9" fmla="*/ 14247 h 466312"/>
                <a:gd name="connsiteX10" fmla="*/ 242780 w 270004"/>
                <a:gd name="connsiteY10" fmla="*/ 19204 h 466312"/>
                <a:gd name="connsiteX11" fmla="*/ 146027 w 270004"/>
                <a:gd name="connsiteY11" fmla="*/ 92149 h 466312"/>
                <a:gd name="connsiteX12" fmla="*/ 30802 w 270004"/>
                <a:gd name="connsiteY12" fmla="*/ 151458 h 466312"/>
                <a:gd name="connsiteX13" fmla="*/ 23118 w 270004"/>
                <a:gd name="connsiteY13" fmla="*/ 147793 h 466312"/>
                <a:gd name="connsiteX14" fmla="*/ 537 w 270004"/>
                <a:gd name="connsiteY14" fmla="*/ 171000 h 466312"/>
                <a:gd name="connsiteX15" fmla="*/ 2845 w 270004"/>
                <a:gd name="connsiteY15" fmla="*/ 167608 h 466312"/>
                <a:gd name="connsiteX16" fmla="*/ 92145 w 270004"/>
                <a:gd name="connsiteY16" fmla="*/ 245782 h 466312"/>
                <a:gd name="connsiteX17" fmla="*/ 173849 w 270004"/>
                <a:gd name="connsiteY17" fmla="*/ 330605 h 466312"/>
                <a:gd name="connsiteX18" fmla="*/ 270004 w 270004"/>
                <a:gd name="connsiteY18" fmla="*/ 442643 h 466312"/>
                <a:gd name="connsiteX19" fmla="*/ 270004 w 270004"/>
                <a:gd name="connsiteY19" fmla="*/ 466312 h 466312"/>
                <a:gd name="connsiteX20" fmla="*/ 147112 w 270004"/>
                <a:gd name="connsiteY20" fmla="*/ 323682 h 466312"/>
                <a:gd name="connsiteX21" fmla="*/ 73960 w 270004"/>
                <a:gd name="connsiteY21" fmla="*/ 247410 h 466312"/>
                <a:gd name="connsiteX22" fmla="*/ 537 w 270004"/>
                <a:gd name="connsiteY22" fmla="*/ 171000 h 46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0004" h="466312">
                  <a:moveTo>
                    <a:pt x="23118" y="147793"/>
                  </a:moveTo>
                  <a:cubicBezTo>
                    <a:pt x="21845" y="144977"/>
                    <a:pt x="22252" y="141414"/>
                    <a:pt x="25509" y="139649"/>
                  </a:cubicBezTo>
                  <a:cubicBezTo>
                    <a:pt x="62695" y="119700"/>
                    <a:pt x="100289" y="101107"/>
                    <a:pt x="135983" y="78578"/>
                  </a:cubicBezTo>
                  <a:cubicBezTo>
                    <a:pt x="171947" y="55777"/>
                    <a:pt x="206013" y="30397"/>
                    <a:pt x="237906" y="2439"/>
                  </a:cubicBezTo>
                  <a:cubicBezTo>
                    <a:pt x="241299" y="-410"/>
                    <a:pt x="246186" y="-1089"/>
                    <a:pt x="249578" y="2167"/>
                  </a:cubicBezTo>
                  <a:lnTo>
                    <a:pt x="270004" y="22852"/>
                  </a:lnTo>
                  <a:lnTo>
                    <a:pt x="270004" y="47689"/>
                  </a:lnTo>
                  <a:lnTo>
                    <a:pt x="242780" y="19204"/>
                  </a:lnTo>
                  <a:lnTo>
                    <a:pt x="249714" y="13976"/>
                  </a:lnTo>
                  <a:cubicBezTo>
                    <a:pt x="245778" y="14112"/>
                    <a:pt x="241979" y="14112"/>
                    <a:pt x="238043" y="14247"/>
                  </a:cubicBezTo>
                  <a:lnTo>
                    <a:pt x="242780" y="19204"/>
                  </a:lnTo>
                  <a:lnTo>
                    <a:pt x="146027" y="92149"/>
                  </a:lnTo>
                  <a:cubicBezTo>
                    <a:pt x="109655" y="115492"/>
                    <a:pt x="71653" y="137070"/>
                    <a:pt x="30802" y="151458"/>
                  </a:cubicBezTo>
                  <a:cubicBezTo>
                    <a:pt x="27341" y="152679"/>
                    <a:pt x="24390" y="150609"/>
                    <a:pt x="23118" y="147793"/>
                  </a:cubicBezTo>
                  <a:close/>
                  <a:moveTo>
                    <a:pt x="537" y="171000"/>
                  </a:moveTo>
                  <a:cubicBezTo>
                    <a:pt x="-957" y="169237"/>
                    <a:pt x="943" y="165707"/>
                    <a:pt x="2845" y="167608"/>
                  </a:cubicBezTo>
                  <a:cubicBezTo>
                    <a:pt x="35552" y="190409"/>
                    <a:pt x="63917" y="217823"/>
                    <a:pt x="92145" y="245782"/>
                  </a:cubicBezTo>
                  <a:cubicBezTo>
                    <a:pt x="119969" y="273467"/>
                    <a:pt x="147247" y="301697"/>
                    <a:pt x="173849" y="330605"/>
                  </a:cubicBezTo>
                  <a:lnTo>
                    <a:pt x="270004" y="442643"/>
                  </a:lnTo>
                  <a:lnTo>
                    <a:pt x="270004" y="466312"/>
                  </a:lnTo>
                  <a:lnTo>
                    <a:pt x="147112" y="323682"/>
                  </a:lnTo>
                  <a:cubicBezTo>
                    <a:pt x="123226" y="297761"/>
                    <a:pt x="98932" y="272381"/>
                    <a:pt x="73960" y="247410"/>
                  </a:cubicBezTo>
                  <a:cubicBezTo>
                    <a:pt x="48987" y="222302"/>
                    <a:pt x="23609" y="198008"/>
                    <a:pt x="537" y="17100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6" name="任意多边形: 形状 855"/>
            <p:cNvSpPr/>
            <p:nvPr/>
          </p:nvSpPr>
          <p:spPr>
            <a:xfrm rot="5400000">
              <a:off x="8220658" y="6200596"/>
              <a:ext cx="146924" cy="148607"/>
            </a:xfrm>
            <a:custGeom>
              <a:avLst/>
              <a:gdLst>
                <a:gd name="connsiteX0" fmla="*/ 10814 w 77417"/>
                <a:gd name="connsiteY0" fmla="*/ 77495 h 78304"/>
                <a:gd name="connsiteX1" fmla="*/ 4663 w 77417"/>
                <a:gd name="connsiteY1" fmla="*/ 65195 h 78304"/>
                <a:gd name="connsiteX2" fmla="*/ 8883 w 77417"/>
                <a:gd name="connsiteY2" fmla="*/ 52395 h 78304"/>
                <a:gd name="connsiteX3" fmla="*/ 20753 w 77417"/>
                <a:gd name="connsiteY3" fmla="*/ 46817 h 78304"/>
                <a:gd name="connsiteX4" fmla="*/ 33125 w 77417"/>
                <a:gd name="connsiteY4" fmla="*/ 47103 h 78304"/>
                <a:gd name="connsiteX5" fmla="*/ 41277 w 77417"/>
                <a:gd name="connsiteY5" fmla="*/ 39594 h 78304"/>
                <a:gd name="connsiteX6" fmla="*/ 42708 w 77417"/>
                <a:gd name="connsiteY6" fmla="*/ 28295 h 78304"/>
                <a:gd name="connsiteX7" fmla="*/ 50789 w 77417"/>
                <a:gd name="connsiteY7" fmla="*/ 25363 h 78304"/>
                <a:gd name="connsiteX8" fmla="*/ 60300 w 77417"/>
                <a:gd name="connsiteY8" fmla="*/ 23289 h 78304"/>
                <a:gd name="connsiteX9" fmla="*/ 68667 w 77417"/>
                <a:gd name="connsiteY9" fmla="*/ 17211 h 78304"/>
                <a:gd name="connsiteX10" fmla="*/ 70669 w 77417"/>
                <a:gd name="connsiteY10" fmla="*/ 10703 h 78304"/>
                <a:gd name="connsiteX11" fmla="*/ 71742 w 77417"/>
                <a:gd name="connsiteY11" fmla="*/ 7413 h 78304"/>
                <a:gd name="connsiteX12" fmla="*/ 72528 w 77417"/>
                <a:gd name="connsiteY12" fmla="*/ 6984 h 78304"/>
                <a:gd name="connsiteX13" fmla="*/ 72171 w 77417"/>
                <a:gd name="connsiteY13" fmla="*/ 6555 h 78304"/>
                <a:gd name="connsiteX14" fmla="*/ 77391 w 77417"/>
                <a:gd name="connsiteY14" fmla="*/ 5697 h 78304"/>
                <a:gd name="connsiteX15" fmla="*/ 69310 w 77417"/>
                <a:gd name="connsiteY15" fmla="*/ 191 h 78304"/>
                <a:gd name="connsiteX16" fmla="*/ 64590 w 77417"/>
                <a:gd name="connsiteY16" fmla="*/ 4124 h 78304"/>
                <a:gd name="connsiteX17" fmla="*/ 62302 w 77417"/>
                <a:gd name="connsiteY17" fmla="*/ 12991 h 78304"/>
                <a:gd name="connsiteX18" fmla="*/ 53434 w 77417"/>
                <a:gd name="connsiteY18" fmla="*/ 17354 h 78304"/>
                <a:gd name="connsiteX19" fmla="*/ 42350 w 77417"/>
                <a:gd name="connsiteY19" fmla="*/ 20071 h 78304"/>
                <a:gd name="connsiteX20" fmla="*/ 34627 w 77417"/>
                <a:gd name="connsiteY20" fmla="*/ 27937 h 78304"/>
                <a:gd name="connsiteX21" fmla="*/ 34269 w 77417"/>
                <a:gd name="connsiteY21" fmla="*/ 35732 h 78304"/>
                <a:gd name="connsiteX22" fmla="*/ 30193 w 77417"/>
                <a:gd name="connsiteY22" fmla="*/ 40237 h 78304"/>
                <a:gd name="connsiteX23" fmla="*/ 14675 w 77417"/>
                <a:gd name="connsiteY23" fmla="*/ 40810 h 78304"/>
                <a:gd name="connsiteX24" fmla="*/ 2661 w 77417"/>
                <a:gd name="connsiteY24" fmla="*/ 50321 h 78304"/>
                <a:gd name="connsiteX25" fmla="*/ 10241 w 77417"/>
                <a:gd name="connsiteY25" fmla="*/ 78282 h 78304"/>
                <a:gd name="connsiteX26" fmla="*/ 10814 w 77417"/>
                <a:gd name="connsiteY26" fmla="*/ 77495 h 78304"/>
                <a:gd name="connsiteX27" fmla="*/ 10814 w 77417"/>
                <a:gd name="connsiteY27" fmla="*/ 77495 h 7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417" h="78304">
                  <a:moveTo>
                    <a:pt x="10814" y="77495"/>
                  </a:moveTo>
                  <a:cubicBezTo>
                    <a:pt x="7881" y="73705"/>
                    <a:pt x="5164" y="70130"/>
                    <a:pt x="4663" y="65195"/>
                  </a:cubicBezTo>
                  <a:cubicBezTo>
                    <a:pt x="4163" y="60404"/>
                    <a:pt x="5450" y="55899"/>
                    <a:pt x="8883" y="52395"/>
                  </a:cubicBezTo>
                  <a:cubicBezTo>
                    <a:pt x="12029" y="49176"/>
                    <a:pt x="16177" y="46888"/>
                    <a:pt x="20753" y="46817"/>
                  </a:cubicBezTo>
                  <a:cubicBezTo>
                    <a:pt x="24901" y="46745"/>
                    <a:pt x="28977" y="47889"/>
                    <a:pt x="33125" y="47103"/>
                  </a:cubicBezTo>
                  <a:cubicBezTo>
                    <a:pt x="37130" y="46316"/>
                    <a:pt x="40277" y="43670"/>
                    <a:pt x="41277" y="39594"/>
                  </a:cubicBezTo>
                  <a:cubicBezTo>
                    <a:pt x="42135" y="36161"/>
                    <a:pt x="40062" y="31013"/>
                    <a:pt x="42708" y="28295"/>
                  </a:cubicBezTo>
                  <a:cubicBezTo>
                    <a:pt x="44639" y="26293"/>
                    <a:pt x="48143" y="25864"/>
                    <a:pt x="50789" y="25363"/>
                  </a:cubicBezTo>
                  <a:cubicBezTo>
                    <a:pt x="54007" y="24719"/>
                    <a:pt x="57225" y="24362"/>
                    <a:pt x="60300" y="23289"/>
                  </a:cubicBezTo>
                  <a:cubicBezTo>
                    <a:pt x="63661" y="22145"/>
                    <a:pt x="66807" y="20286"/>
                    <a:pt x="68667" y="17211"/>
                  </a:cubicBezTo>
                  <a:cubicBezTo>
                    <a:pt x="69882" y="15208"/>
                    <a:pt x="70311" y="12991"/>
                    <a:pt x="70669" y="10703"/>
                  </a:cubicBezTo>
                  <a:cubicBezTo>
                    <a:pt x="70883" y="9487"/>
                    <a:pt x="71312" y="8415"/>
                    <a:pt x="71742" y="7413"/>
                  </a:cubicBezTo>
                  <a:cubicBezTo>
                    <a:pt x="71813" y="7199"/>
                    <a:pt x="72385" y="7127"/>
                    <a:pt x="72528" y="6984"/>
                  </a:cubicBezTo>
                  <a:cubicBezTo>
                    <a:pt x="73172" y="6555"/>
                    <a:pt x="72528" y="7914"/>
                    <a:pt x="72171" y="6555"/>
                  </a:cubicBezTo>
                  <a:cubicBezTo>
                    <a:pt x="73029" y="9702"/>
                    <a:pt x="77105" y="8486"/>
                    <a:pt x="77391" y="5697"/>
                  </a:cubicBezTo>
                  <a:cubicBezTo>
                    <a:pt x="77820" y="1406"/>
                    <a:pt x="72957" y="-667"/>
                    <a:pt x="69310" y="191"/>
                  </a:cubicBezTo>
                  <a:cubicBezTo>
                    <a:pt x="67165" y="691"/>
                    <a:pt x="65592" y="2193"/>
                    <a:pt x="64590" y="4124"/>
                  </a:cubicBezTo>
                  <a:cubicBezTo>
                    <a:pt x="63160" y="6913"/>
                    <a:pt x="63732" y="10274"/>
                    <a:pt x="62302" y="12991"/>
                  </a:cubicBezTo>
                  <a:cubicBezTo>
                    <a:pt x="60729" y="15995"/>
                    <a:pt x="56438" y="16710"/>
                    <a:pt x="53434" y="17354"/>
                  </a:cubicBezTo>
                  <a:cubicBezTo>
                    <a:pt x="49716" y="18140"/>
                    <a:pt x="45854" y="18569"/>
                    <a:pt x="42350" y="20071"/>
                  </a:cubicBezTo>
                  <a:cubicBezTo>
                    <a:pt x="38775" y="21573"/>
                    <a:pt x="35771" y="24147"/>
                    <a:pt x="34627" y="27937"/>
                  </a:cubicBezTo>
                  <a:cubicBezTo>
                    <a:pt x="33840" y="30512"/>
                    <a:pt x="34198" y="33086"/>
                    <a:pt x="34269" y="35732"/>
                  </a:cubicBezTo>
                  <a:cubicBezTo>
                    <a:pt x="34269" y="38879"/>
                    <a:pt x="33340" y="40094"/>
                    <a:pt x="30193" y="40237"/>
                  </a:cubicBezTo>
                  <a:cubicBezTo>
                    <a:pt x="24901" y="40524"/>
                    <a:pt x="19895" y="39093"/>
                    <a:pt x="14675" y="40810"/>
                  </a:cubicBezTo>
                  <a:cubicBezTo>
                    <a:pt x="9598" y="42454"/>
                    <a:pt x="5379" y="45744"/>
                    <a:pt x="2661" y="50321"/>
                  </a:cubicBezTo>
                  <a:cubicBezTo>
                    <a:pt x="-2488" y="59045"/>
                    <a:pt x="-271" y="74492"/>
                    <a:pt x="10241" y="78282"/>
                  </a:cubicBezTo>
                  <a:cubicBezTo>
                    <a:pt x="10670" y="78425"/>
                    <a:pt x="11099" y="77853"/>
                    <a:pt x="10814" y="77495"/>
                  </a:cubicBezTo>
                  <a:lnTo>
                    <a:pt x="10814" y="7749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7" name="任意多边形: 形状 856"/>
            <p:cNvSpPr/>
            <p:nvPr/>
          </p:nvSpPr>
          <p:spPr>
            <a:xfrm rot="5400000">
              <a:off x="8408318" y="6439422"/>
              <a:ext cx="329878" cy="286497"/>
            </a:xfrm>
            <a:custGeom>
              <a:avLst/>
              <a:gdLst>
                <a:gd name="connsiteX0" fmla="*/ 1252 w 173819"/>
                <a:gd name="connsiteY0" fmla="*/ 150277 h 150961"/>
                <a:gd name="connsiteX1" fmla="*/ 23778 w 173819"/>
                <a:gd name="connsiteY1" fmla="*/ 139336 h 150961"/>
                <a:gd name="connsiteX2" fmla="*/ 29356 w 173819"/>
                <a:gd name="connsiteY2" fmla="*/ 127680 h 150961"/>
                <a:gd name="connsiteX3" fmla="*/ 43444 w 173819"/>
                <a:gd name="connsiteY3" fmla="*/ 123389 h 150961"/>
                <a:gd name="connsiteX4" fmla="*/ 49523 w 173819"/>
                <a:gd name="connsiteY4" fmla="*/ 102722 h 150961"/>
                <a:gd name="connsiteX5" fmla="*/ 60607 w 173819"/>
                <a:gd name="connsiteY5" fmla="*/ 98717 h 150961"/>
                <a:gd name="connsiteX6" fmla="*/ 74480 w 173819"/>
                <a:gd name="connsiteY6" fmla="*/ 97144 h 150961"/>
                <a:gd name="connsiteX7" fmla="*/ 96149 w 173819"/>
                <a:gd name="connsiteY7" fmla="*/ 84844 h 150961"/>
                <a:gd name="connsiteX8" fmla="*/ 100725 w 173819"/>
                <a:gd name="connsiteY8" fmla="*/ 74260 h 150961"/>
                <a:gd name="connsiteX9" fmla="*/ 106088 w 173819"/>
                <a:gd name="connsiteY9" fmla="*/ 64892 h 150961"/>
                <a:gd name="connsiteX10" fmla="*/ 118818 w 173819"/>
                <a:gd name="connsiteY10" fmla="*/ 66251 h 150961"/>
                <a:gd name="connsiteX11" fmla="*/ 127256 w 173819"/>
                <a:gd name="connsiteY11" fmla="*/ 58385 h 150961"/>
                <a:gd name="connsiteX12" fmla="*/ 134836 w 173819"/>
                <a:gd name="connsiteY12" fmla="*/ 35429 h 150961"/>
                <a:gd name="connsiteX13" fmla="*/ 162869 w 173819"/>
                <a:gd name="connsiteY13" fmla="*/ 24917 h 150961"/>
                <a:gd name="connsiteX14" fmla="*/ 170306 w 173819"/>
                <a:gd name="connsiteY14" fmla="*/ 889 h 150961"/>
                <a:gd name="connsiteX15" fmla="*/ 164943 w 173819"/>
                <a:gd name="connsiteY15" fmla="*/ 4178 h 150961"/>
                <a:gd name="connsiteX16" fmla="*/ 149783 w 173819"/>
                <a:gd name="connsiteY16" fmla="*/ 21413 h 150961"/>
                <a:gd name="connsiteX17" fmla="*/ 127399 w 173819"/>
                <a:gd name="connsiteY17" fmla="*/ 30566 h 150961"/>
                <a:gd name="connsiteX18" fmla="*/ 120105 w 173819"/>
                <a:gd name="connsiteY18" fmla="*/ 52449 h 150961"/>
                <a:gd name="connsiteX19" fmla="*/ 114027 w 173819"/>
                <a:gd name="connsiteY19" fmla="*/ 58027 h 150961"/>
                <a:gd name="connsiteX20" fmla="*/ 101512 w 173819"/>
                <a:gd name="connsiteY20" fmla="*/ 56525 h 150961"/>
                <a:gd name="connsiteX21" fmla="*/ 91572 w 173819"/>
                <a:gd name="connsiteY21" fmla="*/ 76405 h 150961"/>
                <a:gd name="connsiteX22" fmla="*/ 73265 w 173819"/>
                <a:gd name="connsiteY22" fmla="*/ 89063 h 150961"/>
                <a:gd name="connsiteX23" fmla="*/ 61537 w 173819"/>
                <a:gd name="connsiteY23" fmla="*/ 90636 h 150961"/>
                <a:gd name="connsiteX24" fmla="*/ 48664 w 173819"/>
                <a:gd name="connsiteY24" fmla="*/ 92210 h 150961"/>
                <a:gd name="connsiteX25" fmla="*/ 41084 w 173819"/>
                <a:gd name="connsiteY25" fmla="*/ 111518 h 150961"/>
                <a:gd name="connsiteX26" fmla="*/ 39296 w 173819"/>
                <a:gd name="connsiteY26" fmla="*/ 116738 h 150961"/>
                <a:gd name="connsiteX27" fmla="*/ 31359 w 173819"/>
                <a:gd name="connsiteY27" fmla="*/ 118026 h 150961"/>
                <a:gd name="connsiteX28" fmla="*/ 21418 w 173819"/>
                <a:gd name="connsiteY28" fmla="*/ 125963 h 150961"/>
                <a:gd name="connsiteX29" fmla="*/ 14768 w 173819"/>
                <a:gd name="connsiteY29" fmla="*/ 139050 h 150961"/>
                <a:gd name="connsiteX30" fmla="*/ 1109 w 173819"/>
                <a:gd name="connsiteY30" fmla="*/ 146988 h 150961"/>
                <a:gd name="connsiteX31" fmla="*/ 1252 w 173819"/>
                <a:gd name="connsiteY31" fmla="*/ 150277 h 150961"/>
                <a:gd name="connsiteX32" fmla="*/ 1252 w 173819"/>
                <a:gd name="connsiteY32" fmla="*/ 150277 h 15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3819" h="150961">
                  <a:moveTo>
                    <a:pt x="1252" y="150277"/>
                  </a:moveTo>
                  <a:cubicBezTo>
                    <a:pt x="9834" y="153138"/>
                    <a:pt x="19487" y="146559"/>
                    <a:pt x="23778" y="139336"/>
                  </a:cubicBezTo>
                  <a:cubicBezTo>
                    <a:pt x="25924" y="135689"/>
                    <a:pt x="26639" y="130898"/>
                    <a:pt x="29356" y="127680"/>
                  </a:cubicBezTo>
                  <a:cubicBezTo>
                    <a:pt x="32646" y="123818"/>
                    <a:pt x="39225" y="126035"/>
                    <a:pt x="43444" y="123389"/>
                  </a:cubicBezTo>
                  <a:cubicBezTo>
                    <a:pt x="50953" y="118669"/>
                    <a:pt x="47520" y="109802"/>
                    <a:pt x="49523" y="102722"/>
                  </a:cubicBezTo>
                  <a:cubicBezTo>
                    <a:pt x="50881" y="97787"/>
                    <a:pt x="56531" y="98717"/>
                    <a:pt x="60607" y="98717"/>
                  </a:cubicBezTo>
                  <a:cubicBezTo>
                    <a:pt x="65255" y="98717"/>
                    <a:pt x="69903" y="98145"/>
                    <a:pt x="74480" y="97144"/>
                  </a:cubicBezTo>
                  <a:cubicBezTo>
                    <a:pt x="82633" y="95356"/>
                    <a:pt x="90999" y="91566"/>
                    <a:pt x="96149" y="84844"/>
                  </a:cubicBezTo>
                  <a:cubicBezTo>
                    <a:pt x="98508" y="81769"/>
                    <a:pt x="100153" y="78122"/>
                    <a:pt x="100725" y="74260"/>
                  </a:cubicBezTo>
                  <a:cubicBezTo>
                    <a:pt x="101369" y="70041"/>
                    <a:pt x="100224" y="63962"/>
                    <a:pt x="106088" y="64892"/>
                  </a:cubicBezTo>
                  <a:cubicBezTo>
                    <a:pt x="110308" y="65536"/>
                    <a:pt x="114456" y="67324"/>
                    <a:pt x="118818" y="66251"/>
                  </a:cubicBezTo>
                  <a:cubicBezTo>
                    <a:pt x="122894" y="65250"/>
                    <a:pt x="125826" y="62318"/>
                    <a:pt x="127256" y="58385"/>
                  </a:cubicBezTo>
                  <a:cubicBezTo>
                    <a:pt x="130117" y="50661"/>
                    <a:pt x="126970" y="40721"/>
                    <a:pt x="134836" y="35429"/>
                  </a:cubicBezTo>
                  <a:cubicBezTo>
                    <a:pt x="143275" y="29780"/>
                    <a:pt x="154359" y="30566"/>
                    <a:pt x="162869" y="24917"/>
                  </a:cubicBezTo>
                  <a:cubicBezTo>
                    <a:pt x="170092" y="20126"/>
                    <a:pt x="178816" y="8612"/>
                    <a:pt x="170306" y="889"/>
                  </a:cubicBezTo>
                  <a:cubicBezTo>
                    <a:pt x="167803" y="-1400"/>
                    <a:pt x="164299" y="1103"/>
                    <a:pt x="164943" y="4178"/>
                  </a:cubicBezTo>
                  <a:cubicBezTo>
                    <a:pt x="166945" y="13761"/>
                    <a:pt x="157935" y="19267"/>
                    <a:pt x="149783" y="21413"/>
                  </a:cubicBezTo>
                  <a:cubicBezTo>
                    <a:pt x="142059" y="23487"/>
                    <a:pt x="133549" y="24988"/>
                    <a:pt x="127399" y="30566"/>
                  </a:cubicBezTo>
                  <a:cubicBezTo>
                    <a:pt x="120820" y="36573"/>
                    <a:pt x="121464" y="44368"/>
                    <a:pt x="120105" y="52449"/>
                  </a:cubicBezTo>
                  <a:cubicBezTo>
                    <a:pt x="119461" y="56311"/>
                    <a:pt x="118317" y="58599"/>
                    <a:pt x="114027" y="58027"/>
                  </a:cubicBezTo>
                  <a:cubicBezTo>
                    <a:pt x="109879" y="57455"/>
                    <a:pt x="105802" y="55524"/>
                    <a:pt x="101512" y="56525"/>
                  </a:cubicBezTo>
                  <a:cubicBezTo>
                    <a:pt x="91429" y="58957"/>
                    <a:pt x="94575" y="69183"/>
                    <a:pt x="91572" y="76405"/>
                  </a:cubicBezTo>
                  <a:cubicBezTo>
                    <a:pt x="88568" y="83700"/>
                    <a:pt x="80344" y="87275"/>
                    <a:pt x="73265" y="89063"/>
                  </a:cubicBezTo>
                  <a:cubicBezTo>
                    <a:pt x="69403" y="90064"/>
                    <a:pt x="65470" y="90493"/>
                    <a:pt x="61537" y="90636"/>
                  </a:cubicBezTo>
                  <a:cubicBezTo>
                    <a:pt x="57174" y="90779"/>
                    <a:pt x="52741" y="90350"/>
                    <a:pt x="48664" y="92210"/>
                  </a:cubicBezTo>
                  <a:cubicBezTo>
                    <a:pt x="40798" y="95857"/>
                    <a:pt x="41513" y="104152"/>
                    <a:pt x="41084" y="111518"/>
                  </a:cubicBezTo>
                  <a:cubicBezTo>
                    <a:pt x="40941" y="113377"/>
                    <a:pt x="40869" y="115523"/>
                    <a:pt x="39296" y="116738"/>
                  </a:cubicBezTo>
                  <a:cubicBezTo>
                    <a:pt x="37437" y="118168"/>
                    <a:pt x="33647" y="117596"/>
                    <a:pt x="31359" y="118026"/>
                  </a:cubicBezTo>
                  <a:cubicBezTo>
                    <a:pt x="26782" y="118955"/>
                    <a:pt x="23564" y="121887"/>
                    <a:pt x="21418" y="125963"/>
                  </a:cubicBezTo>
                  <a:cubicBezTo>
                    <a:pt x="19130" y="130397"/>
                    <a:pt x="18200" y="135260"/>
                    <a:pt x="14768" y="139050"/>
                  </a:cubicBezTo>
                  <a:cubicBezTo>
                    <a:pt x="11049" y="143269"/>
                    <a:pt x="6043" y="144843"/>
                    <a:pt x="1109" y="146988"/>
                  </a:cubicBezTo>
                  <a:cubicBezTo>
                    <a:pt x="-393" y="147631"/>
                    <a:pt x="-393" y="149705"/>
                    <a:pt x="1252" y="150277"/>
                  </a:cubicBezTo>
                  <a:lnTo>
                    <a:pt x="1252" y="15027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8" name="任意多边形: 形状 857"/>
            <p:cNvSpPr/>
            <p:nvPr/>
          </p:nvSpPr>
          <p:spPr>
            <a:xfrm rot="5400000">
              <a:off x="7991182" y="6319098"/>
              <a:ext cx="564536" cy="513268"/>
            </a:xfrm>
            <a:custGeom>
              <a:avLst/>
              <a:gdLst>
                <a:gd name="connsiteX0" fmla="*/ 293 w 564536"/>
                <a:gd name="connsiteY0" fmla="*/ 510137 h 513268"/>
                <a:gd name="connsiteX1" fmla="*/ 6534 w 564536"/>
                <a:gd name="connsiteY1" fmla="*/ 462499 h 513268"/>
                <a:gd name="connsiteX2" fmla="*/ 15898 w 564536"/>
                <a:gd name="connsiteY2" fmla="*/ 423142 h 513268"/>
                <a:gd name="connsiteX3" fmla="*/ 54172 w 564536"/>
                <a:gd name="connsiteY3" fmla="*/ 408620 h 513268"/>
                <a:gd name="connsiteX4" fmla="*/ 95565 w 564536"/>
                <a:gd name="connsiteY4" fmla="*/ 398848 h 513268"/>
                <a:gd name="connsiteX5" fmla="*/ 103437 w 564536"/>
                <a:gd name="connsiteY5" fmla="*/ 360712 h 513268"/>
                <a:gd name="connsiteX6" fmla="*/ 116737 w 564536"/>
                <a:gd name="connsiteY6" fmla="*/ 326105 h 513268"/>
                <a:gd name="connsiteX7" fmla="*/ 159624 w 564536"/>
                <a:gd name="connsiteY7" fmla="*/ 314839 h 513268"/>
                <a:gd name="connsiteX8" fmla="*/ 192603 w 564536"/>
                <a:gd name="connsiteY8" fmla="*/ 295432 h 513268"/>
                <a:gd name="connsiteX9" fmla="*/ 230468 w 564536"/>
                <a:gd name="connsiteY9" fmla="*/ 239382 h 513268"/>
                <a:gd name="connsiteX10" fmla="*/ 240375 w 564536"/>
                <a:gd name="connsiteY10" fmla="*/ 244675 h 513268"/>
                <a:gd name="connsiteX11" fmla="*/ 264532 w 564536"/>
                <a:gd name="connsiteY11" fmla="*/ 244809 h 513268"/>
                <a:gd name="connsiteX12" fmla="*/ 287878 w 564536"/>
                <a:gd name="connsiteY12" fmla="*/ 203416 h 513268"/>
                <a:gd name="connsiteX13" fmla="*/ 322331 w 564536"/>
                <a:gd name="connsiteY13" fmla="*/ 185416 h 513268"/>
                <a:gd name="connsiteX14" fmla="*/ 351044 w 564536"/>
                <a:gd name="connsiteY14" fmla="*/ 193355 h 513268"/>
                <a:gd name="connsiteX15" fmla="*/ 350035 w 564536"/>
                <a:gd name="connsiteY15" fmla="*/ 194730 h 513268"/>
                <a:gd name="connsiteX16" fmla="*/ 359942 w 564536"/>
                <a:gd name="connsiteY16" fmla="*/ 195815 h 513268"/>
                <a:gd name="connsiteX17" fmla="*/ 351044 w 564536"/>
                <a:gd name="connsiteY17" fmla="*/ 193355 h 513268"/>
                <a:gd name="connsiteX18" fmla="*/ 359518 w 564536"/>
                <a:gd name="connsiteY18" fmla="*/ 181803 h 513268"/>
                <a:gd name="connsiteX19" fmla="*/ 364421 w 564536"/>
                <a:gd name="connsiteY19" fmla="*/ 166230 h 513268"/>
                <a:gd name="connsiteX20" fmla="*/ 375415 w 564536"/>
                <a:gd name="connsiteY20" fmla="*/ 134878 h 513268"/>
                <a:gd name="connsiteX21" fmla="*/ 397670 w 564536"/>
                <a:gd name="connsiteY21" fmla="*/ 121849 h 513268"/>
                <a:gd name="connsiteX22" fmla="*/ 421965 w 564536"/>
                <a:gd name="connsiteY22" fmla="*/ 125514 h 513268"/>
                <a:gd name="connsiteX23" fmla="*/ 428888 w 564536"/>
                <a:gd name="connsiteY23" fmla="*/ 116421 h 513268"/>
                <a:gd name="connsiteX24" fmla="*/ 444494 w 564536"/>
                <a:gd name="connsiteY24" fmla="*/ 85206 h 513268"/>
                <a:gd name="connsiteX25" fmla="*/ 480188 w 564536"/>
                <a:gd name="connsiteY25" fmla="*/ 64034 h 513268"/>
                <a:gd name="connsiteX26" fmla="*/ 499052 w 564536"/>
                <a:gd name="connsiteY26" fmla="*/ 28613 h 513268"/>
                <a:gd name="connsiteX27" fmla="*/ 533932 w 564536"/>
                <a:gd name="connsiteY27" fmla="*/ 8526 h 513268"/>
                <a:gd name="connsiteX28" fmla="*/ 554357 w 564536"/>
                <a:gd name="connsiteY28" fmla="*/ 4743 h 513268"/>
                <a:gd name="connsiteX29" fmla="*/ 564536 w 564536"/>
                <a:gd name="connsiteY29" fmla="*/ 0 h 513268"/>
                <a:gd name="connsiteX30" fmla="*/ 564536 w 564536"/>
                <a:gd name="connsiteY30" fmla="*/ 18309 h 513268"/>
                <a:gd name="connsiteX31" fmla="*/ 562026 w 564536"/>
                <a:gd name="connsiteY31" fmla="*/ 19518 h 513268"/>
                <a:gd name="connsiteX32" fmla="*/ 517511 w 564536"/>
                <a:gd name="connsiteY32" fmla="*/ 32955 h 513268"/>
                <a:gd name="connsiteX33" fmla="*/ 495388 w 564536"/>
                <a:gd name="connsiteY33" fmla="*/ 70955 h 513268"/>
                <a:gd name="connsiteX34" fmla="*/ 479102 w 564536"/>
                <a:gd name="connsiteY34" fmla="*/ 86291 h 513268"/>
                <a:gd name="connsiteX35" fmla="*/ 457659 w 564536"/>
                <a:gd name="connsiteY35" fmla="*/ 95655 h 513268"/>
                <a:gd name="connsiteX36" fmla="*/ 441508 w 564536"/>
                <a:gd name="connsiteY36" fmla="*/ 127956 h 513268"/>
                <a:gd name="connsiteX37" fmla="*/ 408665 w 564536"/>
                <a:gd name="connsiteY37" fmla="*/ 140442 h 513268"/>
                <a:gd name="connsiteX38" fmla="*/ 386136 w 564536"/>
                <a:gd name="connsiteY38" fmla="*/ 149671 h 513268"/>
                <a:gd name="connsiteX39" fmla="*/ 358450 w 564536"/>
                <a:gd name="connsiteY39" fmla="*/ 208438 h 513268"/>
                <a:gd name="connsiteX40" fmla="*/ 348541 w 564536"/>
                <a:gd name="connsiteY40" fmla="*/ 207352 h 513268"/>
                <a:gd name="connsiteX41" fmla="*/ 307691 w 564536"/>
                <a:gd name="connsiteY41" fmla="*/ 206673 h 513268"/>
                <a:gd name="connsiteX42" fmla="*/ 281768 w 564536"/>
                <a:gd name="connsiteY42" fmla="*/ 248068 h 513268"/>
                <a:gd name="connsiteX43" fmla="*/ 249875 w 564536"/>
                <a:gd name="connsiteY43" fmla="*/ 266661 h 513268"/>
                <a:gd name="connsiteX44" fmla="*/ 234217 w 564536"/>
                <a:gd name="connsiteY44" fmla="*/ 262284 h 513268"/>
                <a:gd name="connsiteX45" fmla="*/ 231191 w 564536"/>
                <a:gd name="connsiteY45" fmla="*/ 257889 h 513268"/>
                <a:gd name="connsiteX46" fmla="*/ 235082 w 564536"/>
                <a:gd name="connsiteY46" fmla="*/ 254447 h 513268"/>
                <a:gd name="connsiteX47" fmla="*/ 225175 w 564536"/>
                <a:gd name="connsiteY47" fmla="*/ 249154 h 513268"/>
                <a:gd name="connsiteX48" fmla="*/ 231191 w 564536"/>
                <a:gd name="connsiteY48" fmla="*/ 257889 h 513268"/>
                <a:gd name="connsiteX49" fmla="*/ 221528 w 564536"/>
                <a:gd name="connsiteY49" fmla="*/ 266440 h 513268"/>
                <a:gd name="connsiteX50" fmla="*/ 214183 w 564536"/>
                <a:gd name="connsiteY50" fmla="*/ 283626 h 513268"/>
                <a:gd name="connsiteX51" fmla="*/ 195588 w 564536"/>
                <a:gd name="connsiteY51" fmla="*/ 318232 h 513268"/>
                <a:gd name="connsiteX52" fmla="*/ 156231 w 564536"/>
                <a:gd name="connsiteY52" fmla="*/ 330447 h 513268"/>
                <a:gd name="connsiteX53" fmla="*/ 120945 w 564536"/>
                <a:gd name="connsiteY53" fmla="*/ 348634 h 513268"/>
                <a:gd name="connsiteX54" fmla="*/ 96651 w 564536"/>
                <a:gd name="connsiteY54" fmla="*/ 417713 h 513268"/>
                <a:gd name="connsiteX55" fmla="*/ 54715 w 564536"/>
                <a:gd name="connsiteY55" fmla="*/ 423277 h 513268"/>
                <a:gd name="connsiteX56" fmla="*/ 21736 w 564536"/>
                <a:gd name="connsiteY56" fmla="*/ 442143 h 513268"/>
                <a:gd name="connsiteX57" fmla="*/ 3141 w 564536"/>
                <a:gd name="connsiteY57" fmla="*/ 512716 h 513268"/>
                <a:gd name="connsiteX58" fmla="*/ 293 w 564536"/>
                <a:gd name="connsiteY58" fmla="*/ 510137 h 51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64536" h="513268">
                  <a:moveTo>
                    <a:pt x="293" y="510137"/>
                  </a:moveTo>
                  <a:cubicBezTo>
                    <a:pt x="10334" y="496837"/>
                    <a:pt x="6534" y="477972"/>
                    <a:pt x="6534" y="462499"/>
                  </a:cubicBezTo>
                  <a:cubicBezTo>
                    <a:pt x="6534" y="448928"/>
                    <a:pt x="7077" y="434271"/>
                    <a:pt x="15898" y="423142"/>
                  </a:cubicBezTo>
                  <a:cubicBezTo>
                    <a:pt x="25127" y="411334"/>
                    <a:pt x="39921" y="408620"/>
                    <a:pt x="54172" y="408620"/>
                  </a:cubicBezTo>
                  <a:cubicBezTo>
                    <a:pt x="67878" y="408485"/>
                    <a:pt x="86473" y="411742"/>
                    <a:pt x="95565" y="398848"/>
                  </a:cubicBezTo>
                  <a:cubicBezTo>
                    <a:pt x="103029" y="388399"/>
                    <a:pt x="102215" y="372926"/>
                    <a:pt x="103437" y="360712"/>
                  </a:cubicBezTo>
                  <a:cubicBezTo>
                    <a:pt x="104794" y="348226"/>
                    <a:pt x="107373" y="335197"/>
                    <a:pt x="116737" y="326105"/>
                  </a:cubicBezTo>
                  <a:cubicBezTo>
                    <a:pt x="128272" y="314839"/>
                    <a:pt x="144559" y="315382"/>
                    <a:pt x="159624" y="314839"/>
                  </a:cubicBezTo>
                  <a:cubicBezTo>
                    <a:pt x="175367" y="314433"/>
                    <a:pt x="185545" y="309683"/>
                    <a:pt x="192603" y="295432"/>
                  </a:cubicBezTo>
                  <a:cubicBezTo>
                    <a:pt x="202646" y="274939"/>
                    <a:pt x="205768" y="247660"/>
                    <a:pt x="230468" y="239382"/>
                  </a:cubicBezTo>
                  <a:cubicBezTo>
                    <a:pt x="234268" y="238159"/>
                    <a:pt x="239426" y="240602"/>
                    <a:pt x="240375" y="244675"/>
                  </a:cubicBezTo>
                  <a:cubicBezTo>
                    <a:pt x="242683" y="255532"/>
                    <a:pt x="259105" y="250374"/>
                    <a:pt x="264532" y="244809"/>
                  </a:cubicBezTo>
                  <a:cubicBezTo>
                    <a:pt x="275661" y="233681"/>
                    <a:pt x="278104" y="215767"/>
                    <a:pt x="287878" y="203416"/>
                  </a:cubicBezTo>
                  <a:cubicBezTo>
                    <a:pt x="296630" y="192490"/>
                    <a:pt x="309218" y="186586"/>
                    <a:pt x="322331" y="185416"/>
                  </a:cubicBezTo>
                  <a:lnTo>
                    <a:pt x="351044" y="193355"/>
                  </a:lnTo>
                  <a:lnTo>
                    <a:pt x="350035" y="194730"/>
                  </a:lnTo>
                  <a:cubicBezTo>
                    <a:pt x="353292" y="195138"/>
                    <a:pt x="356685" y="195409"/>
                    <a:pt x="359942" y="195815"/>
                  </a:cubicBezTo>
                  <a:lnTo>
                    <a:pt x="351044" y="193355"/>
                  </a:lnTo>
                  <a:lnTo>
                    <a:pt x="359518" y="181803"/>
                  </a:lnTo>
                  <a:cubicBezTo>
                    <a:pt x="361673" y="176713"/>
                    <a:pt x="363064" y="171183"/>
                    <a:pt x="364421" y="166230"/>
                  </a:cubicBezTo>
                  <a:cubicBezTo>
                    <a:pt x="367134" y="155779"/>
                    <a:pt x="369307" y="144107"/>
                    <a:pt x="375415" y="134878"/>
                  </a:cubicBezTo>
                  <a:cubicBezTo>
                    <a:pt x="380436" y="127142"/>
                    <a:pt x="388172" y="122120"/>
                    <a:pt x="397670" y="121849"/>
                  </a:cubicBezTo>
                  <a:cubicBezTo>
                    <a:pt x="405000" y="121578"/>
                    <a:pt x="415180" y="128093"/>
                    <a:pt x="421965" y="125514"/>
                  </a:cubicBezTo>
                  <a:cubicBezTo>
                    <a:pt x="425764" y="124157"/>
                    <a:pt x="427529" y="119815"/>
                    <a:pt x="428888" y="116421"/>
                  </a:cubicBezTo>
                  <a:cubicBezTo>
                    <a:pt x="433365" y="105564"/>
                    <a:pt x="435401" y="93484"/>
                    <a:pt x="444494" y="85206"/>
                  </a:cubicBezTo>
                  <a:cubicBezTo>
                    <a:pt x="455080" y="75571"/>
                    <a:pt x="471502" y="75842"/>
                    <a:pt x="480188" y="64034"/>
                  </a:cubicBezTo>
                  <a:cubicBezTo>
                    <a:pt x="488060" y="53176"/>
                    <a:pt x="490909" y="39468"/>
                    <a:pt x="499052" y="28613"/>
                  </a:cubicBezTo>
                  <a:cubicBezTo>
                    <a:pt x="507602" y="17212"/>
                    <a:pt x="520361" y="11648"/>
                    <a:pt x="533932" y="8526"/>
                  </a:cubicBezTo>
                  <a:cubicBezTo>
                    <a:pt x="540311" y="7101"/>
                    <a:pt x="547504" y="6321"/>
                    <a:pt x="554357" y="4743"/>
                  </a:cubicBezTo>
                  <a:lnTo>
                    <a:pt x="564536" y="0"/>
                  </a:lnTo>
                  <a:lnTo>
                    <a:pt x="564536" y="18309"/>
                  </a:lnTo>
                  <a:lnTo>
                    <a:pt x="562026" y="19518"/>
                  </a:lnTo>
                  <a:cubicBezTo>
                    <a:pt x="547504" y="23320"/>
                    <a:pt x="529725" y="23320"/>
                    <a:pt x="517511" y="32955"/>
                  </a:cubicBezTo>
                  <a:cubicBezTo>
                    <a:pt x="505839" y="42184"/>
                    <a:pt x="503260" y="58877"/>
                    <a:pt x="495388" y="70955"/>
                  </a:cubicBezTo>
                  <a:cubicBezTo>
                    <a:pt x="491180" y="77334"/>
                    <a:pt x="485887" y="82763"/>
                    <a:pt x="479102" y="86291"/>
                  </a:cubicBezTo>
                  <a:cubicBezTo>
                    <a:pt x="472181" y="89819"/>
                    <a:pt x="464037" y="91313"/>
                    <a:pt x="457659" y="95655"/>
                  </a:cubicBezTo>
                  <a:cubicBezTo>
                    <a:pt x="447481" y="102578"/>
                    <a:pt x="447073" y="117778"/>
                    <a:pt x="441508" y="127956"/>
                  </a:cubicBezTo>
                  <a:cubicBezTo>
                    <a:pt x="434587" y="140850"/>
                    <a:pt x="422373" y="144244"/>
                    <a:pt x="408665" y="140442"/>
                  </a:cubicBezTo>
                  <a:cubicBezTo>
                    <a:pt x="396856" y="137185"/>
                    <a:pt x="390886" y="138000"/>
                    <a:pt x="386136" y="149671"/>
                  </a:cubicBezTo>
                  <a:cubicBezTo>
                    <a:pt x="377994" y="170029"/>
                    <a:pt x="378129" y="194595"/>
                    <a:pt x="358450" y="208438"/>
                  </a:cubicBezTo>
                  <a:cubicBezTo>
                    <a:pt x="355191" y="210609"/>
                    <a:pt x="351392" y="209388"/>
                    <a:pt x="348541" y="207352"/>
                  </a:cubicBezTo>
                  <a:cubicBezTo>
                    <a:pt x="337007" y="198666"/>
                    <a:pt x="319770" y="198937"/>
                    <a:pt x="307691" y="206673"/>
                  </a:cubicBezTo>
                  <a:cubicBezTo>
                    <a:pt x="293440" y="215902"/>
                    <a:pt x="290591" y="234631"/>
                    <a:pt x="281768" y="248068"/>
                  </a:cubicBezTo>
                  <a:cubicBezTo>
                    <a:pt x="274576" y="259195"/>
                    <a:pt x="263583" y="266661"/>
                    <a:pt x="249875" y="266661"/>
                  </a:cubicBezTo>
                  <a:cubicBezTo>
                    <a:pt x="244243" y="266661"/>
                    <a:pt x="238679" y="265202"/>
                    <a:pt x="234217" y="262284"/>
                  </a:cubicBezTo>
                  <a:lnTo>
                    <a:pt x="231191" y="257889"/>
                  </a:lnTo>
                  <a:lnTo>
                    <a:pt x="235082" y="254447"/>
                  </a:lnTo>
                  <a:cubicBezTo>
                    <a:pt x="231825" y="252682"/>
                    <a:pt x="228569" y="250917"/>
                    <a:pt x="225175" y="249154"/>
                  </a:cubicBezTo>
                  <a:lnTo>
                    <a:pt x="231191" y="257889"/>
                  </a:lnTo>
                  <a:lnTo>
                    <a:pt x="221528" y="266440"/>
                  </a:lnTo>
                  <a:cubicBezTo>
                    <a:pt x="218356" y="271852"/>
                    <a:pt x="216219" y="278129"/>
                    <a:pt x="214183" y="283626"/>
                  </a:cubicBezTo>
                  <a:cubicBezTo>
                    <a:pt x="209704" y="295840"/>
                    <a:pt x="205225" y="309003"/>
                    <a:pt x="195588" y="318232"/>
                  </a:cubicBezTo>
                  <a:cubicBezTo>
                    <a:pt x="184731" y="328684"/>
                    <a:pt x="170480" y="330175"/>
                    <a:pt x="156231" y="330447"/>
                  </a:cubicBezTo>
                  <a:cubicBezTo>
                    <a:pt x="141030" y="330718"/>
                    <a:pt x="125966" y="331804"/>
                    <a:pt x="120945" y="348634"/>
                  </a:cubicBezTo>
                  <a:cubicBezTo>
                    <a:pt x="114158" y="371840"/>
                    <a:pt x="121622" y="403464"/>
                    <a:pt x="96651" y="417713"/>
                  </a:cubicBezTo>
                  <a:cubicBezTo>
                    <a:pt x="83894" y="425042"/>
                    <a:pt x="68829" y="423277"/>
                    <a:pt x="54715" y="423277"/>
                  </a:cubicBezTo>
                  <a:cubicBezTo>
                    <a:pt x="39784" y="423142"/>
                    <a:pt x="26350" y="426399"/>
                    <a:pt x="21736" y="442143"/>
                  </a:cubicBezTo>
                  <a:cubicBezTo>
                    <a:pt x="14813" y="466029"/>
                    <a:pt x="23364" y="493580"/>
                    <a:pt x="3141" y="512716"/>
                  </a:cubicBezTo>
                  <a:cubicBezTo>
                    <a:pt x="1378" y="514344"/>
                    <a:pt x="-795" y="512037"/>
                    <a:pt x="293" y="51013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9" name="任意多边形: 形状 858"/>
            <p:cNvSpPr/>
            <p:nvPr/>
          </p:nvSpPr>
          <p:spPr>
            <a:xfrm rot="5400000">
              <a:off x="7909738" y="6429420"/>
              <a:ext cx="460603" cy="396558"/>
            </a:xfrm>
            <a:custGeom>
              <a:avLst/>
              <a:gdLst>
                <a:gd name="connsiteX0" fmla="*/ 555 w 460603"/>
                <a:gd name="connsiteY0" fmla="*/ 348841 h 396558"/>
                <a:gd name="connsiteX1" fmla="*/ 20810 w 460603"/>
                <a:gd name="connsiteY1" fmla="*/ 308465 h 396558"/>
                <a:gd name="connsiteX2" fmla="*/ 51346 w 460603"/>
                <a:gd name="connsiteY2" fmla="*/ 296657 h 396558"/>
                <a:gd name="connsiteX3" fmla="*/ 86904 w 460603"/>
                <a:gd name="connsiteY3" fmla="*/ 308871 h 396558"/>
                <a:gd name="connsiteX4" fmla="*/ 106990 w 460603"/>
                <a:gd name="connsiteY4" fmla="*/ 290958 h 396558"/>
                <a:gd name="connsiteX5" fmla="*/ 108755 w 460603"/>
                <a:gd name="connsiteY5" fmla="*/ 257028 h 396558"/>
                <a:gd name="connsiteX6" fmla="*/ 158564 w 460603"/>
                <a:gd name="connsiteY6" fmla="*/ 214955 h 396558"/>
                <a:gd name="connsiteX7" fmla="*/ 209592 w 460603"/>
                <a:gd name="connsiteY7" fmla="*/ 170711 h 396558"/>
                <a:gd name="connsiteX8" fmla="*/ 222757 w 460603"/>
                <a:gd name="connsiteY8" fmla="*/ 164876 h 396558"/>
                <a:gd name="connsiteX9" fmla="*/ 262657 w 460603"/>
                <a:gd name="connsiteY9" fmla="*/ 153747 h 396558"/>
                <a:gd name="connsiteX10" fmla="*/ 303781 w 460603"/>
                <a:gd name="connsiteY10" fmla="*/ 126467 h 396558"/>
                <a:gd name="connsiteX11" fmla="*/ 357795 w 460603"/>
                <a:gd name="connsiteY11" fmla="*/ 50873 h 396558"/>
                <a:gd name="connsiteX12" fmla="*/ 367161 w 460603"/>
                <a:gd name="connsiteY12" fmla="*/ 41101 h 396558"/>
                <a:gd name="connsiteX13" fmla="*/ 420769 w 460603"/>
                <a:gd name="connsiteY13" fmla="*/ 19658 h 396558"/>
                <a:gd name="connsiteX14" fmla="*/ 460603 w 460603"/>
                <a:gd name="connsiteY14" fmla="*/ 0 h 396558"/>
                <a:gd name="connsiteX15" fmla="*/ 460603 w 460603"/>
                <a:gd name="connsiteY15" fmla="*/ 18355 h 396558"/>
                <a:gd name="connsiteX16" fmla="*/ 422534 w 460603"/>
                <a:gd name="connsiteY16" fmla="*/ 37031 h 396558"/>
                <a:gd name="connsiteX17" fmla="*/ 394626 w 460603"/>
                <a:gd name="connsiteY17" fmla="*/ 53283 h 396558"/>
                <a:gd name="connsiteX18" fmla="*/ 372632 w 460603"/>
                <a:gd name="connsiteY18" fmla="*/ 55407 h 396558"/>
                <a:gd name="connsiteX19" fmla="*/ 372726 w 460603"/>
                <a:gd name="connsiteY19" fmla="*/ 46531 h 396558"/>
                <a:gd name="connsiteX20" fmla="*/ 363360 w 460603"/>
                <a:gd name="connsiteY20" fmla="*/ 56303 h 396558"/>
                <a:gd name="connsiteX21" fmla="*/ 372632 w 460603"/>
                <a:gd name="connsiteY21" fmla="*/ 55407 h 396558"/>
                <a:gd name="connsiteX22" fmla="*/ 372407 w 460603"/>
                <a:gd name="connsiteY22" fmla="*/ 76691 h 396558"/>
                <a:gd name="connsiteX23" fmla="*/ 312060 w 460603"/>
                <a:gd name="connsiteY23" fmla="*/ 139767 h 396558"/>
                <a:gd name="connsiteX24" fmla="*/ 283695 w 460603"/>
                <a:gd name="connsiteY24" fmla="*/ 157411 h 396558"/>
                <a:gd name="connsiteX25" fmla="*/ 259129 w 460603"/>
                <a:gd name="connsiteY25" fmla="*/ 175190 h 396558"/>
                <a:gd name="connsiteX26" fmla="*/ 235413 w 460603"/>
                <a:gd name="connsiteY26" fmla="*/ 184028 h 396558"/>
                <a:gd name="connsiteX27" fmla="*/ 223237 w 460603"/>
                <a:gd name="connsiteY27" fmla="*/ 179943 h 396558"/>
                <a:gd name="connsiteX28" fmla="*/ 225471 w 460603"/>
                <a:gd name="connsiteY28" fmla="*/ 170440 h 396558"/>
                <a:gd name="connsiteX29" fmla="*/ 212306 w 460603"/>
                <a:gd name="connsiteY29" fmla="*/ 176276 h 396558"/>
                <a:gd name="connsiteX30" fmla="*/ 223237 w 460603"/>
                <a:gd name="connsiteY30" fmla="*/ 179943 h 396558"/>
                <a:gd name="connsiteX31" fmla="*/ 221019 w 460603"/>
                <a:gd name="connsiteY31" fmla="*/ 189375 h 396558"/>
                <a:gd name="connsiteX32" fmla="*/ 176206 w 460603"/>
                <a:gd name="connsiteY32" fmla="*/ 224319 h 396558"/>
                <a:gd name="connsiteX33" fmla="*/ 122192 w 460603"/>
                <a:gd name="connsiteY33" fmla="*/ 263813 h 396558"/>
                <a:gd name="connsiteX34" fmla="*/ 105633 w 460603"/>
                <a:gd name="connsiteY34" fmla="*/ 321765 h 396558"/>
                <a:gd name="connsiteX35" fmla="*/ 36146 w 460603"/>
                <a:gd name="connsiteY35" fmla="*/ 313621 h 396558"/>
                <a:gd name="connsiteX36" fmla="*/ 9818 w 460603"/>
                <a:gd name="connsiteY36" fmla="*/ 394237 h 396558"/>
                <a:gd name="connsiteX37" fmla="*/ 4931 w 460603"/>
                <a:gd name="connsiteY37" fmla="*/ 394917 h 396558"/>
                <a:gd name="connsiteX38" fmla="*/ 555 w 460603"/>
                <a:gd name="connsiteY38" fmla="*/ 348841 h 39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60603" h="396558">
                  <a:moveTo>
                    <a:pt x="555" y="348841"/>
                  </a:moveTo>
                  <a:cubicBezTo>
                    <a:pt x="2251" y="333674"/>
                    <a:pt x="8053" y="319458"/>
                    <a:pt x="20810" y="308465"/>
                  </a:cubicBezTo>
                  <a:cubicBezTo>
                    <a:pt x="29360" y="301136"/>
                    <a:pt x="40082" y="296251"/>
                    <a:pt x="51346" y="296657"/>
                  </a:cubicBezTo>
                  <a:cubicBezTo>
                    <a:pt x="64374" y="297065"/>
                    <a:pt x="74961" y="304935"/>
                    <a:pt x="86904" y="308871"/>
                  </a:cubicBezTo>
                  <a:cubicBezTo>
                    <a:pt x="101291" y="313621"/>
                    <a:pt x="106855" y="303986"/>
                    <a:pt x="106990" y="290958"/>
                  </a:cubicBezTo>
                  <a:cubicBezTo>
                    <a:pt x="107127" y="279692"/>
                    <a:pt x="105497" y="268020"/>
                    <a:pt x="108755" y="257028"/>
                  </a:cubicBezTo>
                  <a:cubicBezTo>
                    <a:pt x="115405" y="234499"/>
                    <a:pt x="138342" y="223099"/>
                    <a:pt x="158564" y="214955"/>
                  </a:cubicBezTo>
                  <a:cubicBezTo>
                    <a:pt x="178107" y="207083"/>
                    <a:pt x="209729" y="196497"/>
                    <a:pt x="209592" y="170711"/>
                  </a:cubicBezTo>
                  <a:cubicBezTo>
                    <a:pt x="209592" y="164061"/>
                    <a:pt x="217736" y="160125"/>
                    <a:pt x="222757" y="164876"/>
                  </a:cubicBezTo>
                  <a:cubicBezTo>
                    <a:pt x="234429" y="175733"/>
                    <a:pt x="252887" y="160940"/>
                    <a:pt x="262657" y="153747"/>
                  </a:cubicBezTo>
                  <a:cubicBezTo>
                    <a:pt x="275957" y="143840"/>
                    <a:pt x="289396" y="134882"/>
                    <a:pt x="303781" y="126467"/>
                  </a:cubicBezTo>
                  <a:cubicBezTo>
                    <a:pt x="329838" y="111131"/>
                    <a:pt x="366616" y="86431"/>
                    <a:pt x="357795" y="50873"/>
                  </a:cubicBezTo>
                  <a:cubicBezTo>
                    <a:pt x="356438" y="45309"/>
                    <a:pt x="361189" y="39473"/>
                    <a:pt x="367161" y="41101"/>
                  </a:cubicBezTo>
                  <a:cubicBezTo>
                    <a:pt x="386840" y="46531"/>
                    <a:pt x="405161" y="29158"/>
                    <a:pt x="420769" y="19658"/>
                  </a:cubicBezTo>
                  <a:lnTo>
                    <a:pt x="460603" y="0"/>
                  </a:lnTo>
                  <a:lnTo>
                    <a:pt x="460603" y="18355"/>
                  </a:lnTo>
                  <a:lnTo>
                    <a:pt x="422534" y="37031"/>
                  </a:lnTo>
                  <a:cubicBezTo>
                    <a:pt x="413645" y="42798"/>
                    <a:pt x="404415" y="49143"/>
                    <a:pt x="394626" y="53283"/>
                  </a:cubicBezTo>
                  <a:lnTo>
                    <a:pt x="372632" y="55407"/>
                  </a:lnTo>
                  <a:lnTo>
                    <a:pt x="372726" y="46531"/>
                  </a:lnTo>
                  <a:cubicBezTo>
                    <a:pt x="369604" y="49788"/>
                    <a:pt x="366482" y="53044"/>
                    <a:pt x="363360" y="56303"/>
                  </a:cubicBezTo>
                  <a:lnTo>
                    <a:pt x="372632" y="55407"/>
                  </a:lnTo>
                  <a:lnTo>
                    <a:pt x="372407" y="76691"/>
                  </a:lnTo>
                  <a:cubicBezTo>
                    <a:pt x="364582" y="104472"/>
                    <a:pt x="336794" y="125212"/>
                    <a:pt x="312060" y="139767"/>
                  </a:cubicBezTo>
                  <a:cubicBezTo>
                    <a:pt x="302423" y="145468"/>
                    <a:pt x="292787" y="150896"/>
                    <a:pt x="283695" y="157411"/>
                  </a:cubicBezTo>
                  <a:cubicBezTo>
                    <a:pt x="275551" y="163382"/>
                    <a:pt x="267816" y="170032"/>
                    <a:pt x="259129" y="175190"/>
                  </a:cubicBezTo>
                  <a:cubicBezTo>
                    <a:pt x="251801" y="179601"/>
                    <a:pt x="243556" y="183197"/>
                    <a:pt x="235413" y="184028"/>
                  </a:cubicBezTo>
                  <a:lnTo>
                    <a:pt x="223237" y="179943"/>
                  </a:lnTo>
                  <a:lnTo>
                    <a:pt x="225471" y="170440"/>
                  </a:lnTo>
                  <a:cubicBezTo>
                    <a:pt x="221129" y="172340"/>
                    <a:pt x="216650" y="174376"/>
                    <a:pt x="212306" y="176276"/>
                  </a:cubicBezTo>
                  <a:lnTo>
                    <a:pt x="223237" y="179943"/>
                  </a:lnTo>
                  <a:lnTo>
                    <a:pt x="221019" y="189375"/>
                  </a:lnTo>
                  <a:cubicBezTo>
                    <a:pt x="212647" y="206253"/>
                    <a:pt x="193816" y="217195"/>
                    <a:pt x="176206" y="224319"/>
                  </a:cubicBezTo>
                  <a:cubicBezTo>
                    <a:pt x="156799" y="232191"/>
                    <a:pt x="127348" y="239927"/>
                    <a:pt x="122192" y="263813"/>
                  </a:cubicBezTo>
                  <a:cubicBezTo>
                    <a:pt x="117984" y="282951"/>
                    <a:pt x="128570" y="311179"/>
                    <a:pt x="105633" y="321765"/>
                  </a:cubicBezTo>
                  <a:cubicBezTo>
                    <a:pt x="81204" y="333029"/>
                    <a:pt x="60846" y="300187"/>
                    <a:pt x="36146" y="313621"/>
                  </a:cubicBezTo>
                  <a:cubicBezTo>
                    <a:pt x="7781" y="329094"/>
                    <a:pt x="10495" y="366688"/>
                    <a:pt x="9818" y="394237"/>
                  </a:cubicBezTo>
                  <a:cubicBezTo>
                    <a:pt x="9681" y="396682"/>
                    <a:pt x="6016" y="397631"/>
                    <a:pt x="4931" y="394917"/>
                  </a:cubicBezTo>
                  <a:cubicBezTo>
                    <a:pt x="1267" y="380123"/>
                    <a:pt x="-1142" y="364007"/>
                    <a:pt x="555" y="348841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0" name="任意多边形: 形状 859"/>
            <p:cNvSpPr/>
            <p:nvPr/>
          </p:nvSpPr>
          <p:spPr>
            <a:xfrm rot="5400000">
              <a:off x="7782633" y="6498604"/>
              <a:ext cx="344220" cy="374572"/>
            </a:xfrm>
            <a:custGeom>
              <a:avLst/>
              <a:gdLst>
                <a:gd name="connsiteX0" fmla="*/ 245 w 344220"/>
                <a:gd name="connsiteY0" fmla="*/ 288743 h 374572"/>
                <a:gd name="connsiteX1" fmla="*/ 8252 w 344220"/>
                <a:gd name="connsiteY1" fmla="*/ 282365 h 374572"/>
                <a:gd name="connsiteX2" fmla="*/ 65525 w 344220"/>
                <a:gd name="connsiteY2" fmla="*/ 266077 h 374572"/>
                <a:gd name="connsiteX3" fmla="*/ 75025 w 344220"/>
                <a:gd name="connsiteY3" fmla="*/ 205820 h 374572"/>
                <a:gd name="connsiteX4" fmla="*/ 86154 w 344220"/>
                <a:gd name="connsiteY4" fmla="*/ 196862 h 374572"/>
                <a:gd name="connsiteX5" fmla="*/ 138133 w 344220"/>
                <a:gd name="connsiteY5" fmla="*/ 171484 h 374572"/>
                <a:gd name="connsiteX6" fmla="*/ 177764 w 344220"/>
                <a:gd name="connsiteY6" fmla="*/ 123575 h 374572"/>
                <a:gd name="connsiteX7" fmla="*/ 223907 w 344220"/>
                <a:gd name="connsiteY7" fmla="*/ 111090 h 374572"/>
                <a:gd name="connsiteX8" fmla="*/ 233000 w 344220"/>
                <a:gd name="connsiteY8" fmla="*/ 84624 h 374572"/>
                <a:gd name="connsiteX9" fmla="*/ 243994 w 344220"/>
                <a:gd name="connsiteY9" fmla="*/ 63995 h 374572"/>
                <a:gd name="connsiteX10" fmla="*/ 292037 w 344220"/>
                <a:gd name="connsiteY10" fmla="*/ 53274 h 374572"/>
                <a:gd name="connsiteX11" fmla="*/ 310088 w 344220"/>
                <a:gd name="connsiteY11" fmla="*/ 32645 h 374572"/>
                <a:gd name="connsiteX12" fmla="*/ 329631 w 344220"/>
                <a:gd name="connsiteY12" fmla="*/ 10387 h 374572"/>
                <a:gd name="connsiteX13" fmla="*/ 344220 w 344220"/>
                <a:gd name="connsiteY13" fmla="*/ 0 h 374572"/>
                <a:gd name="connsiteX14" fmla="*/ 344220 w 344220"/>
                <a:gd name="connsiteY14" fmla="*/ 21834 h 374572"/>
                <a:gd name="connsiteX15" fmla="*/ 328544 w 344220"/>
                <a:gd name="connsiteY15" fmla="*/ 34681 h 374572"/>
                <a:gd name="connsiteX16" fmla="*/ 287559 w 344220"/>
                <a:gd name="connsiteY16" fmla="*/ 71731 h 374572"/>
                <a:gd name="connsiteX17" fmla="*/ 260959 w 344220"/>
                <a:gd name="connsiteY17" fmla="*/ 74581 h 374572"/>
                <a:gd name="connsiteX18" fmla="*/ 249016 w 344220"/>
                <a:gd name="connsiteY18" fmla="*/ 96839 h 374572"/>
                <a:gd name="connsiteX19" fmla="*/ 215358 w 344220"/>
                <a:gd name="connsiteY19" fmla="*/ 130633 h 374572"/>
                <a:gd name="connsiteX20" fmla="*/ 189570 w 344220"/>
                <a:gd name="connsiteY20" fmla="*/ 136196 h 374572"/>
                <a:gd name="connsiteX21" fmla="*/ 166770 w 344220"/>
                <a:gd name="connsiteY21" fmla="*/ 155740 h 374572"/>
                <a:gd name="connsiteX22" fmla="*/ 131212 w 344220"/>
                <a:gd name="connsiteY22" fmla="*/ 203648 h 374572"/>
                <a:gd name="connsiteX23" fmla="*/ 105714 w 344220"/>
                <a:gd name="connsiteY23" fmla="*/ 215897 h 374572"/>
                <a:gd name="connsiteX24" fmla="*/ 90943 w 344220"/>
                <a:gd name="connsiteY24" fmla="*/ 212912 h 374572"/>
                <a:gd name="connsiteX25" fmla="*/ 89819 w 344220"/>
                <a:gd name="connsiteY25" fmla="*/ 201477 h 374572"/>
                <a:gd name="connsiteX26" fmla="*/ 78690 w 344220"/>
                <a:gd name="connsiteY26" fmla="*/ 210435 h 374572"/>
                <a:gd name="connsiteX27" fmla="*/ 90943 w 344220"/>
                <a:gd name="connsiteY27" fmla="*/ 212912 h 374572"/>
                <a:gd name="connsiteX28" fmla="*/ 93703 w 344220"/>
                <a:gd name="connsiteY28" fmla="*/ 240970 h 374572"/>
                <a:gd name="connsiteX29" fmla="*/ 76111 w 344220"/>
                <a:gd name="connsiteY29" fmla="*/ 276392 h 374572"/>
                <a:gd name="connsiteX30" fmla="*/ 43217 w 344220"/>
                <a:gd name="connsiteY30" fmla="*/ 295784 h 374572"/>
                <a:gd name="connsiteX31" fmla="*/ 12796 w 344220"/>
                <a:gd name="connsiteY31" fmla="*/ 295255 h 374572"/>
                <a:gd name="connsiteX32" fmla="*/ 13002 w 344220"/>
                <a:gd name="connsiteY32" fmla="*/ 290371 h 374572"/>
                <a:gd name="connsiteX33" fmla="*/ 5130 w 344220"/>
                <a:gd name="connsiteY33" fmla="*/ 295122 h 374572"/>
                <a:gd name="connsiteX34" fmla="*/ 12796 w 344220"/>
                <a:gd name="connsiteY34" fmla="*/ 295255 h 374572"/>
                <a:gd name="connsiteX35" fmla="*/ 11255 w 344220"/>
                <a:gd name="connsiteY35" fmla="*/ 331834 h 374572"/>
                <a:gd name="connsiteX36" fmla="*/ 18975 w 344220"/>
                <a:gd name="connsiteY36" fmla="*/ 372481 h 374572"/>
                <a:gd name="connsiteX37" fmla="*/ 15716 w 344220"/>
                <a:gd name="connsiteY37" fmla="*/ 373295 h 374572"/>
                <a:gd name="connsiteX38" fmla="*/ 245 w 344220"/>
                <a:gd name="connsiteY38" fmla="*/ 288743 h 37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4220" h="374572">
                  <a:moveTo>
                    <a:pt x="245" y="288743"/>
                  </a:moveTo>
                  <a:cubicBezTo>
                    <a:pt x="516" y="284672"/>
                    <a:pt x="3910" y="281279"/>
                    <a:pt x="8252" y="282365"/>
                  </a:cubicBezTo>
                  <a:cubicBezTo>
                    <a:pt x="28747" y="287250"/>
                    <a:pt x="51002" y="281956"/>
                    <a:pt x="65525" y="266077"/>
                  </a:cubicBezTo>
                  <a:cubicBezTo>
                    <a:pt x="80318" y="249792"/>
                    <a:pt x="83169" y="225769"/>
                    <a:pt x="75025" y="205820"/>
                  </a:cubicBezTo>
                  <a:cubicBezTo>
                    <a:pt x="72583" y="199849"/>
                    <a:pt x="80726" y="193199"/>
                    <a:pt x="86154" y="196862"/>
                  </a:cubicBezTo>
                  <a:cubicBezTo>
                    <a:pt x="106240" y="210841"/>
                    <a:pt x="128227" y="187498"/>
                    <a:pt x="138133" y="171484"/>
                  </a:cubicBezTo>
                  <a:cubicBezTo>
                    <a:pt x="148856" y="154111"/>
                    <a:pt x="158763" y="133619"/>
                    <a:pt x="177764" y="123575"/>
                  </a:cubicBezTo>
                  <a:cubicBezTo>
                    <a:pt x="192286" y="115975"/>
                    <a:pt x="209385" y="118011"/>
                    <a:pt x="223907" y="111090"/>
                  </a:cubicBezTo>
                  <a:cubicBezTo>
                    <a:pt x="234900" y="105931"/>
                    <a:pt x="232051" y="94668"/>
                    <a:pt x="233000" y="84624"/>
                  </a:cubicBezTo>
                  <a:cubicBezTo>
                    <a:pt x="233814" y="76481"/>
                    <a:pt x="237071" y="68882"/>
                    <a:pt x="243994" y="63995"/>
                  </a:cubicBezTo>
                  <a:cubicBezTo>
                    <a:pt x="258380" y="53680"/>
                    <a:pt x="277109" y="60738"/>
                    <a:pt x="292037" y="53274"/>
                  </a:cubicBezTo>
                  <a:cubicBezTo>
                    <a:pt x="300316" y="49067"/>
                    <a:pt x="305203" y="40109"/>
                    <a:pt x="310088" y="32645"/>
                  </a:cubicBezTo>
                  <a:cubicBezTo>
                    <a:pt x="315652" y="24230"/>
                    <a:pt x="321623" y="16766"/>
                    <a:pt x="329631" y="10387"/>
                  </a:cubicBezTo>
                  <a:lnTo>
                    <a:pt x="344220" y="0"/>
                  </a:lnTo>
                  <a:lnTo>
                    <a:pt x="344220" y="21834"/>
                  </a:lnTo>
                  <a:lnTo>
                    <a:pt x="328544" y="34681"/>
                  </a:lnTo>
                  <a:cubicBezTo>
                    <a:pt x="316738" y="50424"/>
                    <a:pt x="308865" y="67796"/>
                    <a:pt x="287559" y="71731"/>
                  </a:cubicBezTo>
                  <a:cubicBezTo>
                    <a:pt x="278737" y="73361"/>
                    <a:pt x="269645" y="72816"/>
                    <a:pt x="260959" y="74581"/>
                  </a:cubicBezTo>
                  <a:cubicBezTo>
                    <a:pt x="248473" y="77160"/>
                    <a:pt x="249422" y="85981"/>
                    <a:pt x="249016" y="96839"/>
                  </a:cubicBezTo>
                  <a:cubicBezTo>
                    <a:pt x="248065" y="117468"/>
                    <a:pt x="234222" y="126969"/>
                    <a:pt x="215358" y="130633"/>
                  </a:cubicBezTo>
                  <a:cubicBezTo>
                    <a:pt x="206806" y="132397"/>
                    <a:pt x="197848" y="133211"/>
                    <a:pt x="189570" y="136196"/>
                  </a:cubicBezTo>
                  <a:cubicBezTo>
                    <a:pt x="179935" y="139726"/>
                    <a:pt x="172605" y="147461"/>
                    <a:pt x="166770" y="155740"/>
                  </a:cubicBezTo>
                  <a:cubicBezTo>
                    <a:pt x="155098" y="172162"/>
                    <a:pt x="147362" y="190755"/>
                    <a:pt x="131212" y="203648"/>
                  </a:cubicBezTo>
                  <a:cubicBezTo>
                    <a:pt x="123815" y="209553"/>
                    <a:pt x="114892" y="214201"/>
                    <a:pt x="105714" y="215897"/>
                  </a:cubicBezTo>
                  <a:lnTo>
                    <a:pt x="90943" y="212912"/>
                  </a:lnTo>
                  <a:lnTo>
                    <a:pt x="89819" y="201477"/>
                  </a:lnTo>
                  <a:cubicBezTo>
                    <a:pt x="86154" y="204463"/>
                    <a:pt x="82354" y="207448"/>
                    <a:pt x="78690" y="210435"/>
                  </a:cubicBezTo>
                  <a:lnTo>
                    <a:pt x="90943" y="212912"/>
                  </a:lnTo>
                  <a:lnTo>
                    <a:pt x="93703" y="240970"/>
                  </a:lnTo>
                  <a:cubicBezTo>
                    <a:pt x="91345" y="254101"/>
                    <a:pt x="85407" y="266553"/>
                    <a:pt x="76111" y="276392"/>
                  </a:cubicBezTo>
                  <a:cubicBezTo>
                    <a:pt x="67221" y="285825"/>
                    <a:pt x="55652" y="292476"/>
                    <a:pt x="43217" y="295784"/>
                  </a:cubicBezTo>
                  <a:lnTo>
                    <a:pt x="12796" y="295255"/>
                  </a:lnTo>
                  <a:lnTo>
                    <a:pt x="13002" y="290371"/>
                  </a:lnTo>
                  <a:cubicBezTo>
                    <a:pt x="10423" y="292000"/>
                    <a:pt x="7846" y="293493"/>
                    <a:pt x="5130" y="295122"/>
                  </a:cubicBezTo>
                  <a:lnTo>
                    <a:pt x="12796" y="295255"/>
                  </a:lnTo>
                  <a:lnTo>
                    <a:pt x="11255" y="331834"/>
                  </a:lnTo>
                  <a:cubicBezTo>
                    <a:pt x="12086" y="345508"/>
                    <a:pt x="14496" y="359045"/>
                    <a:pt x="18975" y="372481"/>
                  </a:cubicBezTo>
                  <a:cubicBezTo>
                    <a:pt x="19652" y="374652"/>
                    <a:pt x="16530" y="375466"/>
                    <a:pt x="15716" y="373295"/>
                  </a:cubicBezTo>
                  <a:cubicBezTo>
                    <a:pt x="5267" y="346424"/>
                    <a:pt x="-1384" y="317516"/>
                    <a:pt x="245" y="28874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1" name="任意多边形: 形状 860"/>
            <p:cNvSpPr/>
            <p:nvPr/>
          </p:nvSpPr>
          <p:spPr>
            <a:xfrm rot="5400000">
              <a:off x="7661285" y="6604597"/>
              <a:ext cx="175186" cy="127281"/>
            </a:xfrm>
            <a:custGeom>
              <a:avLst/>
              <a:gdLst>
                <a:gd name="connsiteX0" fmla="*/ 1869 w 92309"/>
                <a:gd name="connsiteY0" fmla="*/ 66622 h 67067"/>
                <a:gd name="connsiteX1" fmla="*/ 15170 w 92309"/>
                <a:gd name="connsiteY1" fmla="*/ 54680 h 67067"/>
                <a:gd name="connsiteX2" fmla="*/ 23823 w 92309"/>
                <a:gd name="connsiteY2" fmla="*/ 51962 h 67067"/>
                <a:gd name="connsiteX3" fmla="*/ 32547 w 92309"/>
                <a:gd name="connsiteY3" fmla="*/ 51462 h 67067"/>
                <a:gd name="connsiteX4" fmla="*/ 39270 w 92309"/>
                <a:gd name="connsiteY4" fmla="*/ 28220 h 67067"/>
                <a:gd name="connsiteX5" fmla="*/ 34049 w 92309"/>
                <a:gd name="connsiteY5" fmla="*/ 32439 h 67067"/>
                <a:gd name="connsiteX6" fmla="*/ 62010 w 92309"/>
                <a:gd name="connsiteY6" fmla="*/ 26504 h 67067"/>
                <a:gd name="connsiteX7" fmla="*/ 78101 w 92309"/>
                <a:gd name="connsiteY7" fmla="*/ 15348 h 67067"/>
                <a:gd name="connsiteX8" fmla="*/ 91974 w 92309"/>
                <a:gd name="connsiteY8" fmla="*/ 3334 h 67067"/>
                <a:gd name="connsiteX9" fmla="*/ 89328 w 92309"/>
                <a:gd name="connsiteY9" fmla="*/ 45 h 67067"/>
                <a:gd name="connsiteX10" fmla="*/ 76098 w 92309"/>
                <a:gd name="connsiteY10" fmla="*/ 7196 h 67067"/>
                <a:gd name="connsiteX11" fmla="*/ 62868 w 92309"/>
                <a:gd name="connsiteY11" fmla="*/ 16564 h 67067"/>
                <a:gd name="connsiteX12" fmla="*/ 37482 w 92309"/>
                <a:gd name="connsiteY12" fmla="*/ 26003 h 67067"/>
                <a:gd name="connsiteX13" fmla="*/ 32261 w 92309"/>
                <a:gd name="connsiteY13" fmla="*/ 30223 h 67067"/>
                <a:gd name="connsiteX14" fmla="*/ 33262 w 92309"/>
                <a:gd name="connsiteY14" fmla="*/ 43381 h 67067"/>
                <a:gd name="connsiteX15" fmla="*/ 24824 w 92309"/>
                <a:gd name="connsiteY15" fmla="*/ 44811 h 67067"/>
                <a:gd name="connsiteX16" fmla="*/ 17601 w 92309"/>
                <a:gd name="connsiteY16" fmla="*/ 46170 h 67067"/>
                <a:gd name="connsiteX17" fmla="*/ 10 w 92309"/>
                <a:gd name="connsiteY17" fmla="*/ 65764 h 67067"/>
                <a:gd name="connsiteX18" fmla="*/ 1869 w 92309"/>
                <a:gd name="connsiteY18" fmla="*/ 66622 h 67067"/>
                <a:gd name="connsiteX19" fmla="*/ 1869 w 92309"/>
                <a:gd name="connsiteY19" fmla="*/ 66622 h 6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2309" h="67067">
                  <a:moveTo>
                    <a:pt x="1869" y="66622"/>
                  </a:moveTo>
                  <a:cubicBezTo>
                    <a:pt x="4658" y="61402"/>
                    <a:pt x="10093" y="57469"/>
                    <a:pt x="15170" y="54680"/>
                  </a:cubicBezTo>
                  <a:cubicBezTo>
                    <a:pt x="17816" y="53249"/>
                    <a:pt x="20819" y="52320"/>
                    <a:pt x="23823" y="51962"/>
                  </a:cubicBezTo>
                  <a:cubicBezTo>
                    <a:pt x="26755" y="51676"/>
                    <a:pt x="29687" y="52105"/>
                    <a:pt x="32547" y="51462"/>
                  </a:cubicBezTo>
                  <a:cubicBezTo>
                    <a:pt x="43703" y="49030"/>
                    <a:pt x="42416" y="36516"/>
                    <a:pt x="39270" y="28220"/>
                  </a:cubicBezTo>
                  <a:cubicBezTo>
                    <a:pt x="37553" y="29651"/>
                    <a:pt x="35837" y="31009"/>
                    <a:pt x="34049" y="32439"/>
                  </a:cubicBezTo>
                  <a:cubicBezTo>
                    <a:pt x="43417" y="38590"/>
                    <a:pt x="54144" y="32010"/>
                    <a:pt x="62010" y="26504"/>
                  </a:cubicBezTo>
                  <a:cubicBezTo>
                    <a:pt x="67374" y="22785"/>
                    <a:pt x="72737" y="19067"/>
                    <a:pt x="78101" y="15348"/>
                  </a:cubicBezTo>
                  <a:cubicBezTo>
                    <a:pt x="83249" y="11773"/>
                    <a:pt x="88684" y="8769"/>
                    <a:pt x="91974" y="3334"/>
                  </a:cubicBezTo>
                  <a:cubicBezTo>
                    <a:pt x="93118" y="1546"/>
                    <a:pt x="91116" y="-313"/>
                    <a:pt x="89328" y="45"/>
                  </a:cubicBezTo>
                  <a:cubicBezTo>
                    <a:pt x="84179" y="1117"/>
                    <a:pt x="80317" y="4192"/>
                    <a:pt x="76098" y="7196"/>
                  </a:cubicBezTo>
                  <a:cubicBezTo>
                    <a:pt x="71664" y="10342"/>
                    <a:pt x="67302" y="13489"/>
                    <a:pt x="62868" y="16564"/>
                  </a:cubicBezTo>
                  <a:cubicBezTo>
                    <a:pt x="56504" y="21069"/>
                    <a:pt x="45705" y="31367"/>
                    <a:pt x="37482" y="26003"/>
                  </a:cubicBezTo>
                  <a:cubicBezTo>
                    <a:pt x="34907" y="24359"/>
                    <a:pt x="31117" y="27291"/>
                    <a:pt x="32261" y="30223"/>
                  </a:cubicBezTo>
                  <a:cubicBezTo>
                    <a:pt x="33620" y="33655"/>
                    <a:pt x="36266" y="40163"/>
                    <a:pt x="33262" y="43381"/>
                  </a:cubicBezTo>
                  <a:cubicBezTo>
                    <a:pt x="31332" y="45455"/>
                    <a:pt x="27398" y="44668"/>
                    <a:pt x="24824" y="44811"/>
                  </a:cubicBezTo>
                  <a:cubicBezTo>
                    <a:pt x="22393" y="44954"/>
                    <a:pt x="19961" y="45455"/>
                    <a:pt x="17601" y="46170"/>
                  </a:cubicBezTo>
                  <a:cubicBezTo>
                    <a:pt x="7876" y="49388"/>
                    <a:pt x="2584" y="56181"/>
                    <a:pt x="10" y="65764"/>
                  </a:cubicBezTo>
                  <a:cubicBezTo>
                    <a:pt x="-134" y="66908"/>
                    <a:pt x="1368" y="67552"/>
                    <a:pt x="1869" y="66622"/>
                  </a:cubicBezTo>
                  <a:lnTo>
                    <a:pt x="1869" y="6662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2" name="任意多边形: 形状 861"/>
            <p:cNvSpPr/>
            <p:nvPr/>
          </p:nvSpPr>
          <p:spPr>
            <a:xfrm rot="5400000">
              <a:off x="7490264" y="6641111"/>
              <a:ext cx="119594" cy="314187"/>
            </a:xfrm>
            <a:custGeom>
              <a:avLst/>
              <a:gdLst>
                <a:gd name="connsiteX0" fmla="*/ 14066 w 119594"/>
                <a:gd name="connsiteY0" fmla="*/ 170708 h 314187"/>
                <a:gd name="connsiteX1" fmla="*/ 16108 w 119594"/>
                <a:gd name="connsiteY1" fmla="*/ 170091 h 314187"/>
                <a:gd name="connsiteX2" fmla="*/ 22114 w 119594"/>
                <a:gd name="connsiteY2" fmla="*/ 160024 h 314187"/>
                <a:gd name="connsiteX3" fmla="*/ 119593 w 119594"/>
                <a:gd name="connsiteY3" fmla="*/ 285458 h 314187"/>
                <a:gd name="connsiteX4" fmla="*/ 119593 w 119594"/>
                <a:gd name="connsiteY4" fmla="*/ 314187 h 314187"/>
                <a:gd name="connsiteX5" fmla="*/ 8618 w 119594"/>
                <a:gd name="connsiteY5" fmla="*/ 149103 h 314187"/>
                <a:gd name="connsiteX6" fmla="*/ 57163 w 119594"/>
                <a:gd name="connsiteY6" fmla="*/ 69932 h 314187"/>
                <a:gd name="connsiteX7" fmla="*/ 119594 w 119594"/>
                <a:gd name="connsiteY7" fmla="*/ 0 h 314187"/>
                <a:gd name="connsiteX8" fmla="*/ 119594 w 119594"/>
                <a:gd name="connsiteY8" fmla="*/ 23658 h 314187"/>
                <a:gd name="connsiteX9" fmla="*/ 65569 w 119594"/>
                <a:gd name="connsiteY9" fmla="*/ 87181 h 314187"/>
                <a:gd name="connsiteX10" fmla="*/ 22114 w 119594"/>
                <a:gd name="connsiteY10" fmla="*/ 160024 h 314187"/>
                <a:gd name="connsiteX11" fmla="*/ 13801 w 119594"/>
                <a:gd name="connsiteY11" fmla="*/ 149327 h 314187"/>
                <a:gd name="connsiteX12" fmla="*/ 4158 w 119594"/>
                <a:gd name="connsiteY12" fmla="*/ 156377 h 314187"/>
                <a:gd name="connsiteX13" fmla="*/ 5556 w 119594"/>
                <a:gd name="connsiteY13" fmla="*/ 148970 h 314187"/>
                <a:gd name="connsiteX14" fmla="*/ 8618 w 119594"/>
                <a:gd name="connsiteY14" fmla="*/ 149103 h 314187"/>
                <a:gd name="connsiteX15" fmla="*/ 909 w 119594"/>
                <a:gd name="connsiteY15" fmla="*/ 161676 h 314187"/>
                <a:gd name="connsiteX16" fmla="*/ 4158 w 119594"/>
                <a:gd name="connsiteY16" fmla="*/ 156377 h 314187"/>
                <a:gd name="connsiteX17" fmla="*/ 4029 w 119594"/>
                <a:gd name="connsiteY17" fmla="*/ 157062 h 314187"/>
                <a:gd name="connsiteX18" fmla="*/ 14066 w 119594"/>
                <a:gd name="connsiteY18" fmla="*/ 170708 h 314187"/>
                <a:gd name="connsiteX19" fmla="*/ 4945 w 119594"/>
                <a:gd name="connsiteY19" fmla="*/ 173467 h 314187"/>
                <a:gd name="connsiteX20" fmla="*/ 909 w 119594"/>
                <a:gd name="connsiteY20" fmla="*/ 161676 h 314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9594" h="314187">
                  <a:moveTo>
                    <a:pt x="14066" y="170708"/>
                  </a:moveTo>
                  <a:lnTo>
                    <a:pt x="16108" y="170091"/>
                  </a:lnTo>
                  <a:lnTo>
                    <a:pt x="22114" y="160024"/>
                  </a:lnTo>
                  <a:lnTo>
                    <a:pt x="119593" y="285458"/>
                  </a:lnTo>
                  <a:lnTo>
                    <a:pt x="119593" y="314187"/>
                  </a:lnTo>
                  <a:close/>
                  <a:moveTo>
                    <a:pt x="8618" y="149103"/>
                  </a:moveTo>
                  <a:lnTo>
                    <a:pt x="57163" y="69932"/>
                  </a:lnTo>
                  <a:lnTo>
                    <a:pt x="119594" y="0"/>
                  </a:lnTo>
                  <a:lnTo>
                    <a:pt x="119594" y="23658"/>
                  </a:lnTo>
                  <a:lnTo>
                    <a:pt x="65569" y="87181"/>
                  </a:lnTo>
                  <a:lnTo>
                    <a:pt x="22114" y="160024"/>
                  </a:lnTo>
                  <a:lnTo>
                    <a:pt x="13801" y="149327"/>
                  </a:lnTo>
                  <a:close/>
                  <a:moveTo>
                    <a:pt x="4158" y="156377"/>
                  </a:moveTo>
                  <a:lnTo>
                    <a:pt x="5556" y="148970"/>
                  </a:lnTo>
                  <a:lnTo>
                    <a:pt x="8618" y="149103"/>
                  </a:lnTo>
                  <a:close/>
                  <a:moveTo>
                    <a:pt x="909" y="161676"/>
                  </a:moveTo>
                  <a:lnTo>
                    <a:pt x="4158" y="156377"/>
                  </a:lnTo>
                  <a:lnTo>
                    <a:pt x="4029" y="157062"/>
                  </a:lnTo>
                  <a:lnTo>
                    <a:pt x="14066" y="170708"/>
                  </a:lnTo>
                  <a:lnTo>
                    <a:pt x="4945" y="173467"/>
                  </a:lnTo>
                  <a:cubicBezTo>
                    <a:pt x="1145" y="171346"/>
                    <a:pt x="-1467" y="166698"/>
                    <a:pt x="909" y="16167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3" name="任意多边形: 形状 862"/>
            <p:cNvSpPr/>
            <p:nvPr/>
          </p:nvSpPr>
          <p:spPr>
            <a:xfrm rot="5400000">
              <a:off x="146166" y="-146165"/>
              <a:ext cx="1832554" cy="2124885"/>
            </a:xfrm>
            <a:custGeom>
              <a:avLst/>
              <a:gdLst>
                <a:gd name="connsiteX0" fmla="*/ 0 w 1832554"/>
                <a:gd name="connsiteY0" fmla="*/ 2124885 h 2124885"/>
                <a:gd name="connsiteX1" fmla="*/ 0 w 1832554"/>
                <a:gd name="connsiteY1" fmla="*/ 184642 h 2124885"/>
                <a:gd name="connsiteX2" fmla="*/ 557356 w 1832554"/>
                <a:gd name="connsiteY2" fmla="*/ 0 h 2124885"/>
                <a:gd name="connsiteX3" fmla="*/ 1832554 w 1832554"/>
                <a:gd name="connsiteY3" fmla="*/ 2113388 h 2124885"/>
                <a:gd name="connsiteX4" fmla="*/ 1800439 w 1832554"/>
                <a:gd name="connsiteY4" fmla="*/ 2124885 h 212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2554" h="2124885">
                  <a:moveTo>
                    <a:pt x="0" y="2124885"/>
                  </a:moveTo>
                  <a:lnTo>
                    <a:pt x="0" y="184642"/>
                  </a:lnTo>
                  <a:lnTo>
                    <a:pt x="557356" y="0"/>
                  </a:lnTo>
                  <a:lnTo>
                    <a:pt x="1832554" y="2113388"/>
                  </a:lnTo>
                  <a:lnTo>
                    <a:pt x="1800439" y="2124885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4" name="任意多边形: 形状 863"/>
            <p:cNvSpPr/>
            <p:nvPr/>
          </p:nvSpPr>
          <p:spPr>
            <a:xfrm rot="5400000">
              <a:off x="787176" y="-179803"/>
              <a:ext cx="1013500" cy="1373109"/>
            </a:xfrm>
            <a:custGeom>
              <a:avLst/>
              <a:gdLst>
                <a:gd name="connsiteX0" fmla="*/ 0 w 1013500"/>
                <a:gd name="connsiteY0" fmla="*/ 1373109 h 1373109"/>
                <a:gd name="connsiteX1" fmla="*/ 0 w 1013500"/>
                <a:gd name="connsiteY1" fmla="*/ 130542 h 1373109"/>
                <a:gd name="connsiteX2" fmla="*/ 128859 w 1013500"/>
                <a:gd name="connsiteY2" fmla="*/ 89333 h 1373109"/>
                <a:gd name="connsiteX3" fmla="*/ 422859 w 1013500"/>
                <a:gd name="connsiteY3" fmla="*/ 0 h 1373109"/>
                <a:gd name="connsiteX4" fmla="*/ 476739 w 1013500"/>
                <a:gd name="connsiteY4" fmla="*/ 55373 h 1373109"/>
                <a:gd name="connsiteX5" fmla="*/ 567126 w 1013500"/>
                <a:gd name="connsiteY5" fmla="*/ 55373 h 1373109"/>
                <a:gd name="connsiteX6" fmla="*/ 770973 w 1013500"/>
                <a:gd name="connsiteY6" fmla="*/ 405794 h 1373109"/>
                <a:gd name="connsiteX7" fmla="*/ 1013500 w 1013500"/>
                <a:gd name="connsiteY7" fmla="*/ 805345 h 1373109"/>
                <a:gd name="connsiteX8" fmla="*/ 959758 w 1013500"/>
                <a:gd name="connsiteY8" fmla="*/ 868725 h 1373109"/>
                <a:gd name="connsiteX9" fmla="*/ 948492 w 1013500"/>
                <a:gd name="connsiteY9" fmla="*/ 974449 h 1373109"/>
                <a:gd name="connsiteX10" fmla="*/ 580563 w 1013500"/>
                <a:gd name="connsiteY10" fmla="*/ 1146132 h 1373109"/>
                <a:gd name="connsiteX11" fmla="*/ 47910 w 1013500"/>
                <a:gd name="connsiteY11" fmla="*/ 1354731 h 137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3500" h="1373109">
                  <a:moveTo>
                    <a:pt x="0" y="1373109"/>
                  </a:moveTo>
                  <a:lnTo>
                    <a:pt x="0" y="130542"/>
                  </a:lnTo>
                  <a:lnTo>
                    <a:pt x="128859" y="89333"/>
                  </a:lnTo>
                  <a:cubicBezTo>
                    <a:pt x="296439" y="36815"/>
                    <a:pt x="422859" y="0"/>
                    <a:pt x="422859" y="0"/>
                  </a:cubicBezTo>
                  <a:cubicBezTo>
                    <a:pt x="422859" y="0"/>
                    <a:pt x="444439" y="27008"/>
                    <a:pt x="476739" y="55373"/>
                  </a:cubicBezTo>
                  <a:cubicBezTo>
                    <a:pt x="509176" y="83737"/>
                    <a:pt x="567126" y="55373"/>
                    <a:pt x="567126" y="55373"/>
                  </a:cubicBezTo>
                  <a:lnTo>
                    <a:pt x="770973" y="405794"/>
                  </a:lnTo>
                  <a:lnTo>
                    <a:pt x="1013500" y="805345"/>
                  </a:lnTo>
                  <a:cubicBezTo>
                    <a:pt x="1013500" y="805345"/>
                    <a:pt x="986221" y="834796"/>
                    <a:pt x="959758" y="868725"/>
                  </a:cubicBezTo>
                  <a:cubicBezTo>
                    <a:pt x="933427" y="902791"/>
                    <a:pt x="948492" y="974449"/>
                    <a:pt x="948492" y="974449"/>
                  </a:cubicBezTo>
                  <a:cubicBezTo>
                    <a:pt x="948492" y="974449"/>
                    <a:pt x="733381" y="1081938"/>
                    <a:pt x="580563" y="1146132"/>
                  </a:cubicBezTo>
                  <a:cubicBezTo>
                    <a:pt x="485051" y="1186253"/>
                    <a:pt x="227581" y="1285750"/>
                    <a:pt x="47910" y="1354731"/>
                  </a:cubicBez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5" name="任意多边形: 形状 864"/>
            <p:cNvSpPr/>
            <p:nvPr/>
          </p:nvSpPr>
          <p:spPr>
            <a:xfrm rot="5400000">
              <a:off x="-94141" y="218827"/>
              <a:ext cx="1246663" cy="809010"/>
            </a:xfrm>
            <a:custGeom>
              <a:avLst/>
              <a:gdLst>
                <a:gd name="connsiteX0" fmla="*/ 0 w 1246663"/>
                <a:gd name="connsiteY0" fmla="*/ 702157 h 809010"/>
                <a:gd name="connsiteX1" fmla="*/ 0 w 1246663"/>
                <a:gd name="connsiteY1" fmla="*/ 501411 h 809010"/>
                <a:gd name="connsiteX2" fmla="*/ 497504 w 1246663"/>
                <a:gd name="connsiteY2" fmla="*/ 291792 h 809010"/>
                <a:gd name="connsiteX3" fmla="*/ 1103482 w 1246663"/>
                <a:gd name="connsiteY3" fmla="*/ 0 h 809010"/>
                <a:gd name="connsiteX4" fmla="*/ 1246663 w 1246663"/>
                <a:gd name="connsiteY4" fmla="*/ 261528 h 809010"/>
                <a:gd name="connsiteX5" fmla="*/ 757947 w 1246663"/>
                <a:gd name="connsiteY5" fmla="*/ 489938 h 809010"/>
                <a:gd name="connsiteX6" fmla="*/ 55881 w 1246663"/>
                <a:gd name="connsiteY6" fmla="*/ 808738 h 809010"/>
                <a:gd name="connsiteX7" fmla="*/ 10818 w 1246663"/>
                <a:gd name="connsiteY7" fmla="*/ 726186 h 80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663" h="809010">
                  <a:moveTo>
                    <a:pt x="0" y="702157"/>
                  </a:moveTo>
                  <a:lnTo>
                    <a:pt x="0" y="501411"/>
                  </a:lnTo>
                  <a:lnTo>
                    <a:pt x="497504" y="291792"/>
                  </a:lnTo>
                  <a:lnTo>
                    <a:pt x="1103482" y="0"/>
                  </a:lnTo>
                  <a:cubicBezTo>
                    <a:pt x="1103482" y="0"/>
                    <a:pt x="1246663" y="245649"/>
                    <a:pt x="1246663" y="261528"/>
                  </a:cubicBezTo>
                  <a:cubicBezTo>
                    <a:pt x="1246663" y="277407"/>
                    <a:pt x="769347" y="478675"/>
                    <a:pt x="757947" y="489938"/>
                  </a:cubicBezTo>
                  <a:cubicBezTo>
                    <a:pt x="746547" y="501204"/>
                    <a:pt x="66195" y="798424"/>
                    <a:pt x="55881" y="808738"/>
                  </a:cubicBezTo>
                  <a:cubicBezTo>
                    <a:pt x="52013" y="812606"/>
                    <a:pt x="33144" y="774869"/>
                    <a:pt x="10818" y="726186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6" name="任意多边形: 形状 865"/>
            <p:cNvSpPr/>
            <p:nvPr/>
          </p:nvSpPr>
          <p:spPr>
            <a:xfrm rot="5400000">
              <a:off x="-133905" y="266059"/>
              <a:ext cx="506903" cy="239094"/>
            </a:xfrm>
            <a:custGeom>
              <a:avLst/>
              <a:gdLst>
                <a:gd name="connsiteX0" fmla="*/ 0 w 506903"/>
                <a:gd name="connsiteY0" fmla="*/ 212533 h 239094"/>
                <a:gd name="connsiteX1" fmla="*/ 406880 w 506903"/>
                <a:gd name="connsiteY1" fmla="*/ 0 h 239094"/>
                <a:gd name="connsiteX2" fmla="*/ 506903 w 506903"/>
                <a:gd name="connsiteY2" fmla="*/ 169104 h 239094"/>
                <a:gd name="connsiteX3" fmla="*/ 380511 w 506903"/>
                <a:gd name="connsiteY3" fmla="*/ 230038 h 239094"/>
                <a:gd name="connsiteX4" fmla="*/ 361665 w 506903"/>
                <a:gd name="connsiteY4" fmla="*/ 239094 h 239094"/>
                <a:gd name="connsiteX5" fmla="*/ 16686 w 506903"/>
                <a:gd name="connsiteY5" fmla="*/ 239094 h 239094"/>
                <a:gd name="connsiteX6" fmla="*/ 14749 w 506903"/>
                <a:gd name="connsiteY6" fmla="*/ 236059 h 239094"/>
                <a:gd name="connsiteX7" fmla="*/ 0 w 506903"/>
                <a:gd name="connsiteY7" fmla="*/ 212533 h 23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6903" h="239094">
                  <a:moveTo>
                    <a:pt x="0" y="212533"/>
                  </a:moveTo>
                  <a:lnTo>
                    <a:pt x="406880" y="0"/>
                  </a:lnTo>
                  <a:lnTo>
                    <a:pt x="506903" y="169104"/>
                  </a:lnTo>
                  <a:cubicBezTo>
                    <a:pt x="506903" y="169104"/>
                    <a:pt x="450907" y="196167"/>
                    <a:pt x="380511" y="230038"/>
                  </a:cubicBezTo>
                  <a:lnTo>
                    <a:pt x="361665" y="239094"/>
                  </a:lnTo>
                  <a:lnTo>
                    <a:pt x="16686" y="239094"/>
                  </a:lnTo>
                  <a:lnTo>
                    <a:pt x="14749" y="236059"/>
                  </a:lnTo>
                  <a:cubicBezTo>
                    <a:pt x="5853" y="221949"/>
                    <a:pt x="0" y="212533"/>
                    <a:pt x="0" y="212533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7" name="任意多边形: 形状 866"/>
            <p:cNvSpPr/>
            <p:nvPr/>
          </p:nvSpPr>
          <p:spPr>
            <a:xfrm rot="5400000">
              <a:off x="43663" y="818748"/>
              <a:ext cx="642349" cy="444201"/>
            </a:xfrm>
            <a:custGeom>
              <a:avLst/>
              <a:gdLst>
                <a:gd name="connsiteX0" fmla="*/ 0 w 338466"/>
                <a:gd name="connsiteY0" fmla="*/ 157040 h 234058"/>
                <a:gd name="connsiteX1" fmla="*/ 51059 w 338466"/>
                <a:gd name="connsiteY1" fmla="*/ 234059 h 234058"/>
                <a:gd name="connsiteX2" fmla="*/ 338466 w 338466"/>
                <a:gd name="connsiteY2" fmla="*/ 82525 h 234058"/>
                <a:gd name="connsiteX3" fmla="*/ 295702 w 338466"/>
                <a:gd name="connsiteY3" fmla="*/ 0 h 234058"/>
                <a:gd name="connsiteX4" fmla="*/ 0 w 338466"/>
                <a:gd name="connsiteY4" fmla="*/ 157040 h 234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466" h="234058">
                  <a:moveTo>
                    <a:pt x="0" y="157040"/>
                  </a:moveTo>
                  <a:cubicBezTo>
                    <a:pt x="3647" y="160688"/>
                    <a:pt x="51059" y="234059"/>
                    <a:pt x="51059" y="234059"/>
                  </a:cubicBezTo>
                  <a:lnTo>
                    <a:pt x="338466" y="82525"/>
                  </a:lnTo>
                  <a:lnTo>
                    <a:pt x="295702" y="0"/>
                  </a:lnTo>
                  <a:lnTo>
                    <a:pt x="0" y="157040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8" name="任意多边形: 形状 867"/>
            <p:cNvSpPr/>
            <p:nvPr/>
          </p:nvSpPr>
          <p:spPr>
            <a:xfrm rot="5400000">
              <a:off x="1745591" y="192530"/>
              <a:ext cx="579061" cy="194001"/>
            </a:xfrm>
            <a:custGeom>
              <a:avLst/>
              <a:gdLst>
                <a:gd name="connsiteX0" fmla="*/ 0 w 579061"/>
                <a:gd name="connsiteY0" fmla="*/ 194001 h 194001"/>
                <a:gd name="connsiteX1" fmla="*/ 0 w 579061"/>
                <a:gd name="connsiteY1" fmla="*/ 178573 h 194001"/>
                <a:gd name="connsiteX2" fmla="*/ 917 w 579061"/>
                <a:gd name="connsiteY2" fmla="*/ 178242 h 194001"/>
                <a:gd name="connsiteX3" fmla="*/ 299902 w 579061"/>
                <a:gd name="connsiteY3" fmla="*/ 76454 h 194001"/>
                <a:gd name="connsiteX4" fmla="*/ 569843 w 579061"/>
                <a:gd name="connsiteY4" fmla="*/ 315 h 194001"/>
                <a:gd name="connsiteX5" fmla="*/ 574051 w 579061"/>
                <a:gd name="connsiteY5" fmla="*/ 14160 h 194001"/>
                <a:gd name="connsiteX6" fmla="*/ 271401 w 579061"/>
                <a:gd name="connsiteY6" fmla="*/ 100340 h 19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9061" h="194001">
                  <a:moveTo>
                    <a:pt x="0" y="194001"/>
                  </a:moveTo>
                  <a:lnTo>
                    <a:pt x="0" y="178573"/>
                  </a:lnTo>
                  <a:lnTo>
                    <a:pt x="917" y="178242"/>
                  </a:lnTo>
                  <a:cubicBezTo>
                    <a:pt x="100126" y="142956"/>
                    <a:pt x="199200" y="107261"/>
                    <a:pt x="299902" y="76454"/>
                  </a:cubicBezTo>
                  <a:cubicBezTo>
                    <a:pt x="389339" y="49038"/>
                    <a:pt x="479592" y="24880"/>
                    <a:pt x="569843" y="315"/>
                  </a:cubicBezTo>
                  <a:cubicBezTo>
                    <a:pt x="578938" y="-2263"/>
                    <a:pt x="583009" y="11717"/>
                    <a:pt x="574051" y="14160"/>
                  </a:cubicBezTo>
                  <a:cubicBezTo>
                    <a:pt x="472806" y="41710"/>
                    <a:pt x="371426" y="68853"/>
                    <a:pt x="271401" y="10034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9" name="任意多边形: 形状 868"/>
            <p:cNvSpPr/>
            <p:nvPr/>
          </p:nvSpPr>
          <p:spPr>
            <a:xfrm rot="5400000">
              <a:off x="-17182" y="1789804"/>
              <a:ext cx="45359" cy="10996"/>
            </a:xfrm>
            <a:custGeom>
              <a:avLst/>
              <a:gdLst>
                <a:gd name="connsiteX0" fmla="*/ 0 w 45359"/>
                <a:gd name="connsiteY0" fmla="*/ 10996 h 10996"/>
                <a:gd name="connsiteX1" fmla="*/ 623 w 45359"/>
                <a:gd name="connsiteY1" fmla="*/ 10764 h 10996"/>
                <a:gd name="connsiteX2" fmla="*/ 38625 w 45359"/>
                <a:gd name="connsiteY2" fmla="*/ 178 h 10996"/>
                <a:gd name="connsiteX3" fmla="*/ 42830 w 45359"/>
                <a:gd name="connsiteY3" fmla="*/ 9542 h 10996"/>
                <a:gd name="connsiteX4" fmla="*/ 39669 w 45359"/>
                <a:gd name="connsiteY4" fmla="*/ 10996 h 1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59" h="10996">
                  <a:moveTo>
                    <a:pt x="0" y="10996"/>
                  </a:moveTo>
                  <a:lnTo>
                    <a:pt x="623" y="10764"/>
                  </a:lnTo>
                  <a:cubicBezTo>
                    <a:pt x="12837" y="6285"/>
                    <a:pt x="26002" y="3571"/>
                    <a:pt x="38625" y="178"/>
                  </a:cubicBezTo>
                  <a:cubicBezTo>
                    <a:pt x="44052" y="-1313"/>
                    <a:pt x="48260" y="6965"/>
                    <a:pt x="42830" y="9542"/>
                  </a:cubicBezTo>
                  <a:lnTo>
                    <a:pt x="39669" y="1099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0" name="任意多边形: 形状 869"/>
            <p:cNvSpPr/>
            <p:nvPr/>
          </p:nvSpPr>
          <p:spPr>
            <a:xfrm rot="5400000">
              <a:off x="424727" y="120772"/>
              <a:ext cx="1290331" cy="2142716"/>
            </a:xfrm>
            <a:custGeom>
              <a:avLst/>
              <a:gdLst>
                <a:gd name="connsiteX0" fmla="*/ 113 w 679900"/>
                <a:gd name="connsiteY0" fmla="*/ 1759 h 1129038"/>
                <a:gd name="connsiteX1" fmla="*/ 29433 w 679900"/>
                <a:gd name="connsiteY1" fmla="*/ 59111 h 1129038"/>
                <a:gd name="connsiteX2" fmla="*/ 61041 w 679900"/>
                <a:gd name="connsiteY2" fmla="*/ 115463 h 1129038"/>
                <a:gd name="connsiteX3" fmla="*/ 125402 w 679900"/>
                <a:gd name="connsiteY3" fmla="*/ 227451 h 1129038"/>
                <a:gd name="connsiteX4" fmla="*/ 255339 w 679900"/>
                <a:gd name="connsiteY4" fmla="*/ 445920 h 1129038"/>
                <a:gd name="connsiteX5" fmla="*/ 387136 w 679900"/>
                <a:gd name="connsiteY5" fmla="*/ 661386 h 1129038"/>
                <a:gd name="connsiteX6" fmla="*/ 520291 w 679900"/>
                <a:gd name="connsiteY6" fmla="*/ 877566 h 1129038"/>
                <a:gd name="connsiteX7" fmla="*/ 654090 w 679900"/>
                <a:gd name="connsiteY7" fmla="*/ 1098324 h 1129038"/>
                <a:gd name="connsiteX8" fmla="*/ 671038 w 679900"/>
                <a:gd name="connsiteY8" fmla="*/ 1126786 h 1129038"/>
                <a:gd name="connsiteX9" fmla="*/ 679191 w 679900"/>
                <a:gd name="connsiteY9" fmla="*/ 1121780 h 1129038"/>
                <a:gd name="connsiteX10" fmla="*/ 545249 w 679900"/>
                <a:gd name="connsiteY10" fmla="*/ 900235 h 1129038"/>
                <a:gd name="connsiteX11" fmla="*/ 411950 w 679900"/>
                <a:gd name="connsiteY11" fmla="*/ 683697 h 1129038"/>
                <a:gd name="connsiteX12" fmla="*/ 279653 w 679900"/>
                <a:gd name="connsiteY12" fmla="*/ 468517 h 1129038"/>
                <a:gd name="connsiteX13" fmla="*/ 148786 w 679900"/>
                <a:gd name="connsiteY13" fmla="*/ 250978 h 1129038"/>
                <a:gd name="connsiteX14" fmla="*/ 20351 w 679900"/>
                <a:gd name="connsiteY14" fmla="*/ 28433 h 1129038"/>
                <a:gd name="connsiteX15" fmla="*/ 2544 w 679900"/>
                <a:gd name="connsiteY15" fmla="*/ 543 h 1129038"/>
                <a:gd name="connsiteX16" fmla="*/ 113 w 679900"/>
                <a:gd name="connsiteY16" fmla="*/ 1759 h 1129038"/>
                <a:gd name="connsiteX17" fmla="*/ 113 w 679900"/>
                <a:gd name="connsiteY17" fmla="*/ 1759 h 112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9900" h="1129038">
                  <a:moveTo>
                    <a:pt x="113" y="1759"/>
                  </a:moveTo>
                  <a:cubicBezTo>
                    <a:pt x="8122" y="21782"/>
                    <a:pt x="18992" y="40304"/>
                    <a:pt x="29433" y="59111"/>
                  </a:cubicBezTo>
                  <a:cubicBezTo>
                    <a:pt x="39873" y="77991"/>
                    <a:pt x="50457" y="96727"/>
                    <a:pt x="61041" y="115463"/>
                  </a:cubicBezTo>
                  <a:cubicBezTo>
                    <a:pt x="82280" y="152935"/>
                    <a:pt x="103734" y="190264"/>
                    <a:pt x="125402" y="227451"/>
                  </a:cubicBezTo>
                  <a:cubicBezTo>
                    <a:pt x="168023" y="300679"/>
                    <a:pt x="211502" y="373407"/>
                    <a:pt x="255339" y="445920"/>
                  </a:cubicBezTo>
                  <a:cubicBezTo>
                    <a:pt x="298890" y="518004"/>
                    <a:pt x="343013" y="589730"/>
                    <a:pt x="387136" y="661386"/>
                  </a:cubicBezTo>
                  <a:cubicBezTo>
                    <a:pt x="431545" y="733470"/>
                    <a:pt x="476025" y="805411"/>
                    <a:pt x="520291" y="877566"/>
                  </a:cubicBezTo>
                  <a:cubicBezTo>
                    <a:pt x="565272" y="950938"/>
                    <a:pt x="609967" y="1024452"/>
                    <a:pt x="654090" y="1098324"/>
                  </a:cubicBezTo>
                  <a:cubicBezTo>
                    <a:pt x="659739" y="1107835"/>
                    <a:pt x="665389" y="1117275"/>
                    <a:pt x="671038" y="1126786"/>
                  </a:cubicBezTo>
                  <a:cubicBezTo>
                    <a:pt x="674185" y="1132078"/>
                    <a:pt x="682337" y="1127072"/>
                    <a:pt x="679191" y="1121780"/>
                  </a:cubicBezTo>
                  <a:cubicBezTo>
                    <a:pt x="635068" y="1047622"/>
                    <a:pt x="590301" y="973821"/>
                    <a:pt x="545249" y="900235"/>
                  </a:cubicBezTo>
                  <a:cubicBezTo>
                    <a:pt x="500983" y="827937"/>
                    <a:pt x="456431" y="755853"/>
                    <a:pt x="411950" y="683697"/>
                  </a:cubicBezTo>
                  <a:cubicBezTo>
                    <a:pt x="367756" y="612042"/>
                    <a:pt x="323561" y="540387"/>
                    <a:pt x="279653" y="468517"/>
                  </a:cubicBezTo>
                  <a:cubicBezTo>
                    <a:pt x="235530" y="396291"/>
                    <a:pt x="191836" y="323849"/>
                    <a:pt x="148786" y="250978"/>
                  </a:cubicBezTo>
                  <a:cubicBezTo>
                    <a:pt x="105235" y="177178"/>
                    <a:pt x="62543" y="102948"/>
                    <a:pt x="20351" y="28433"/>
                  </a:cubicBezTo>
                  <a:cubicBezTo>
                    <a:pt x="14844" y="18707"/>
                    <a:pt x="9052" y="9554"/>
                    <a:pt x="2544" y="543"/>
                  </a:cubicBezTo>
                  <a:cubicBezTo>
                    <a:pt x="1757" y="-601"/>
                    <a:pt x="-531" y="185"/>
                    <a:pt x="113" y="1759"/>
                  </a:cubicBezTo>
                  <a:lnTo>
                    <a:pt x="113" y="175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1" name="任意多边形: 形状 870"/>
            <p:cNvSpPr/>
            <p:nvPr/>
          </p:nvSpPr>
          <p:spPr>
            <a:xfrm rot="5400000">
              <a:off x="385078" y="228306"/>
              <a:ext cx="1007609" cy="550999"/>
            </a:xfrm>
            <a:custGeom>
              <a:avLst/>
              <a:gdLst>
                <a:gd name="connsiteX0" fmla="*/ 0 w 1007609"/>
                <a:gd name="connsiteY0" fmla="*/ 550999 h 550999"/>
                <a:gd name="connsiteX1" fmla="*/ 0 w 1007609"/>
                <a:gd name="connsiteY1" fmla="*/ 530456 h 550999"/>
                <a:gd name="connsiteX2" fmla="*/ 88181 w 1007609"/>
                <a:gd name="connsiteY2" fmla="*/ 487055 h 550999"/>
                <a:gd name="connsiteX3" fmla="*/ 305057 w 1007609"/>
                <a:gd name="connsiteY3" fmla="*/ 401555 h 550999"/>
                <a:gd name="connsiteX4" fmla="*/ 528720 w 1007609"/>
                <a:gd name="connsiteY4" fmla="*/ 331931 h 550999"/>
                <a:gd name="connsiteX5" fmla="*/ 751296 w 1007609"/>
                <a:gd name="connsiteY5" fmla="*/ 254572 h 550999"/>
                <a:gd name="connsiteX6" fmla="*/ 943958 w 1007609"/>
                <a:gd name="connsiteY6" fmla="*/ 145836 h 550999"/>
                <a:gd name="connsiteX7" fmla="*/ 945372 w 1007609"/>
                <a:gd name="connsiteY7" fmla="*/ 153327 h 550999"/>
                <a:gd name="connsiteX8" fmla="*/ 949443 w 1007609"/>
                <a:gd name="connsiteY8" fmla="*/ 142741 h 550999"/>
                <a:gd name="connsiteX9" fmla="*/ 943958 w 1007609"/>
                <a:gd name="connsiteY9" fmla="*/ 145836 h 550999"/>
                <a:gd name="connsiteX10" fmla="*/ 937403 w 1007609"/>
                <a:gd name="connsiteY10" fmla="*/ 111104 h 550999"/>
                <a:gd name="connsiteX11" fmla="*/ 994772 w 1007609"/>
                <a:gd name="connsiteY11" fmla="*/ 1459 h 550999"/>
                <a:gd name="connsiteX12" fmla="*/ 1003730 w 1007609"/>
                <a:gd name="connsiteY12" fmla="*/ 16118 h 550999"/>
                <a:gd name="connsiteX13" fmla="*/ 963151 w 1007609"/>
                <a:gd name="connsiteY13" fmla="*/ 148034 h 550999"/>
                <a:gd name="connsiteX14" fmla="*/ 959080 w 1007609"/>
                <a:gd name="connsiteY14" fmla="*/ 158620 h 550999"/>
                <a:gd name="connsiteX15" fmla="*/ 737046 w 1007609"/>
                <a:gd name="connsiteY15" fmla="*/ 282122 h 550999"/>
                <a:gd name="connsiteX16" fmla="*/ 512434 w 1007609"/>
                <a:gd name="connsiteY16" fmla="*/ 357039 h 550999"/>
                <a:gd name="connsiteX17" fmla="*/ 289723 w 1007609"/>
                <a:gd name="connsiteY17" fmla="*/ 427475 h 550999"/>
                <a:gd name="connsiteX18" fmla="*/ 73185 w 1007609"/>
                <a:gd name="connsiteY18" fmla="*/ 514793 h 55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07609" h="550999">
                  <a:moveTo>
                    <a:pt x="0" y="550999"/>
                  </a:moveTo>
                  <a:lnTo>
                    <a:pt x="0" y="530456"/>
                  </a:lnTo>
                  <a:lnTo>
                    <a:pt x="88181" y="487055"/>
                  </a:lnTo>
                  <a:cubicBezTo>
                    <a:pt x="159433" y="455842"/>
                    <a:pt x="231771" y="427204"/>
                    <a:pt x="305057" y="401555"/>
                  </a:cubicBezTo>
                  <a:cubicBezTo>
                    <a:pt x="378753" y="375632"/>
                    <a:pt x="453668" y="353646"/>
                    <a:pt x="528720" y="331931"/>
                  </a:cubicBezTo>
                  <a:cubicBezTo>
                    <a:pt x="604314" y="310079"/>
                    <a:pt x="679367" y="286601"/>
                    <a:pt x="751296" y="254572"/>
                  </a:cubicBezTo>
                  <a:lnTo>
                    <a:pt x="943958" y="145836"/>
                  </a:lnTo>
                  <a:lnTo>
                    <a:pt x="945372" y="153327"/>
                  </a:lnTo>
                  <a:cubicBezTo>
                    <a:pt x="946729" y="149799"/>
                    <a:pt x="948086" y="146269"/>
                    <a:pt x="949443" y="142741"/>
                  </a:cubicBezTo>
                  <a:lnTo>
                    <a:pt x="943958" y="145836"/>
                  </a:lnTo>
                  <a:lnTo>
                    <a:pt x="937403" y="111104"/>
                  </a:lnTo>
                  <a:cubicBezTo>
                    <a:pt x="936983" y="68257"/>
                    <a:pt x="958435" y="25582"/>
                    <a:pt x="994772" y="1459"/>
                  </a:cubicBezTo>
                  <a:cubicBezTo>
                    <a:pt x="1004001" y="-4648"/>
                    <a:pt x="1012959" y="10009"/>
                    <a:pt x="1003730" y="16118"/>
                  </a:cubicBezTo>
                  <a:cubicBezTo>
                    <a:pt x="961657" y="44075"/>
                    <a:pt x="944829" y="101347"/>
                    <a:pt x="963151" y="148034"/>
                  </a:cubicBezTo>
                  <a:cubicBezTo>
                    <a:pt x="964644" y="151970"/>
                    <a:pt x="962202" y="156449"/>
                    <a:pt x="959080" y="158620"/>
                  </a:cubicBezTo>
                  <a:cubicBezTo>
                    <a:pt x="889728" y="207614"/>
                    <a:pt x="815219" y="249007"/>
                    <a:pt x="737046" y="282122"/>
                  </a:cubicBezTo>
                  <a:cubicBezTo>
                    <a:pt x="664165" y="312930"/>
                    <a:pt x="588300" y="335188"/>
                    <a:pt x="512434" y="357039"/>
                  </a:cubicBezTo>
                  <a:cubicBezTo>
                    <a:pt x="437654" y="378617"/>
                    <a:pt x="363144" y="401146"/>
                    <a:pt x="289723" y="427475"/>
                  </a:cubicBezTo>
                  <a:cubicBezTo>
                    <a:pt x="216367" y="453736"/>
                    <a:pt x="144165" y="482916"/>
                    <a:pt x="73185" y="51479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2" name="任意多边形: 形状 871"/>
            <p:cNvSpPr/>
            <p:nvPr/>
          </p:nvSpPr>
          <p:spPr>
            <a:xfrm rot="5400000">
              <a:off x="1272901" y="301881"/>
              <a:ext cx="599498" cy="837178"/>
            </a:xfrm>
            <a:custGeom>
              <a:avLst/>
              <a:gdLst>
                <a:gd name="connsiteX0" fmla="*/ 341 w 315887"/>
                <a:gd name="connsiteY0" fmla="*/ 663 h 441125"/>
                <a:gd name="connsiteX1" fmla="*/ 1914 w 315887"/>
                <a:gd name="connsiteY1" fmla="*/ 12391 h 441125"/>
                <a:gd name="connsiteX2" fmla="*/ 8493 w 315887"/>
                <a:gd name="connsiteY2" fmla="*/ 22832 h 441125"/>
                <a:gd name="connsiteX3" fmla="*/ 29017 w 315887"/>
                <a:gd name="connsiteY3" fmla="*/ 38779 h 441125"/>
                <a:gd name="connsiteX4" fmla="*/ 79433 w 315887"/>
                <a:gd name="connsiteY4" fmla="*/ 39708 h 441125"/>
                <a:gd name="connsiteX5" fmla="*/ 73498 w 315887"/>
                <a:gd name="connsiteY5" fmla="*/ 37491 h 441125"/>
                <a:gd name="connsiteX6" fmla="*/ 158740 w 315887"/>
                <a:gd name="connsiteY6" fmla="*/ 197249 h 441125"/>
                <a:gd name="connsiteX7" fmla="*/ 261932 w 315887"/>
                <a:gd name="connsiteY7" fmla="*/ 348926 h 441125"/>
                <a:gd name="connsiteX8" fmla="*/ 287247 w 315887"/>
                <a:gd name="connsiteY8" fmla="*/ 393693 h 441125"/>
                <a:gd name="connsiteX9" fmla="*/ 298188 w 315887"/>
                <a:gd name="connsiteY9" fmla="*/ 416148 h 441125"/>
                <a:gd name="connsiteX10" fmla="*/ 309773 w 315887"/>
                <a:gd name="connsiteY10" fmla="*/ 439746 h 441125"/>
                <a:gd name="connsiteX11" fmla="*/ 315852 w 315887"/>
                <a:gd name="connsiteY11" fmla="*/ 437959 h 441125"/>
                <a:gd name="connsiteX12" fmla="*/ 313135 w 315887"/>
                <a:gd name="connsiteY12" fmla="*/ 427446 h 441125"/>
                <a:gd name="connsiteX13" fmla="*/ 308558 w 315887"/>
                <a:gd name="connsiteY13" fmla="*/ 416934 h 441125"/>
                <a:gd name="connsiteX14" fmla="*/ 298903 w 315887"/>
                <a:gd name="connsiteY14" fmla="*/ 396482 h 441125"/>
                <a:gd name="connsiteX15" fmla="*/ 277092 w 315887"/>
                <a:gd name="connsiteY15" fmla="*/ 356363 h 441125"/>
                <a:gd name="connsiteX16" fmla="*/ 227391 w 315887"/>
                <a:gd name="connsiteY16" fmla="*/ 279988 h 441125"/>
                <a:gd name="connsiteX17" fmla="*/ 125129 w 315887"/>
                <a:gd name="connsiteY17" fmla="*/ 128097 h 441125"/>
                <a:gd name="connsiteX18" fmla="*/ 81221 w 315887"/>
                <a:gd name="connsiteY18" fmla="*/ 35203 h 441125"/>
                <a:gd name="connsiteX19" fmla="*/ 75286 w 315887"/>
                <a:gd name="connsiteY19" fmla="*/ 32986 h 441125"/>
                <a:gd name="connsiteX20" fmla="*/ 32235 w 315887"/>
                <a:gd name="connsiteY20" fmla="*/ 31985 h 441125"/>
                <a:gd name="connsiteX21" fmla="*/ 14715 w 315887"/>
                <a:gd name="connsiteY21" fmla="*/ 18827 h 441125"/>
                <a:gd name="connsiteX22" fmla="*/ 8207 w 315887"/>
                <a:gd name="connsiteY22" fmla="*/ 9673 h 441125"/>
                <a:gd name="connsiteX23" fmla="*/ 5919 w 315887"/>
                <a:gd name="connsiteY23" fmla="*/ 5096 h 441125"/>
                <a:gd name="connsiteX24" fmla="*/ 2200 w 315887"/>
                <a:gd name="connsiteY24" fmla="*/ 520 h 441125"/>
                <a:gd name="connsiteX25" fmla="*/ 341 w 315887"/>
                <a:gd name="connsiteY25" fmla="*/ 663 h 441125"/>
                <a:gd name="connsiteX26" fmla="*/ 341 w 315887"/>
                <a:gd name="connsiteY26" fmla="*/ 663 h 44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5887" h="441125">
                  <a:moveTo>
                    <a:pt x="341" y="663"/>
                  </a:moveTo>
                  <a:cubicBezTo>
                    <a:pt x="-374" y="5168"/>
                    <a:pt x="-17" y="8171"/>
                    <a:pt x="1914" y="12391"/>
                  </a:cubicBezTo>
                  <a:cubicBezTo>
                    <a:pt x="3630" y="16181"/>
                    <a:pt x="5847" y="19613"/>
                    <a:pt x="8493" y="22832"/>
                  </a:cubicBezTo>
                  <a:cubicBezTo>
                    <a:pt x="14071" y="29554"/>
                    <a:pt x="21151" y="34988"/>
                    <a:pt x="29017" y="38779"/>
                  </a:cubicBezTo>
                  <a:cubicBezTo>
                    <a:pt x="44965" y="46430"/>
                    <a:pt x="63343" y="47432"/>
                    <a:pt x="79433" y="39708"/>
                  </a:cubicBezTo>
                  <a:cubicBezTo>
                    <a:pt x="77431" y="38993"/>
                    <a:pt x="75500" y="38206"/>
                    <a:pt x="73498" y="37491"/>
                  </a:cubicBezTo>
                  <a:cubicBezTo>
                    <a:pt x="93378" y="94915"/>
                    <a:pt x="124700" y="147191"/>
                    <a:pt x="158740" y="197249"/>
                  </a:cubicBezTo>
                  <a:cubicBezTo>
                    <a:pt x="193137" y="247808"/>
                    <a:pt x="230181" y="296579"/>
                    <a:pt x="261932" y="348926"/>
                  </a:cubicBezTo>
                  <a:cubicBezTo>
                    <a:pt x="270799" y="363586"/>
                    <a:pt x="279381" y="378461"/>
                    <a:pt x="287247" y="393693"/>
                  </a:cubicBezTo>
                  <a:cubicBezTo>
                    <a:pt x="291037" y="401058"/>
                    <a:pt x="294756" y="408567"/>
                    <a:pt x="298188" y="416148"/>
                  </a:cubicBezTo>
                  <a:cubicBezTo>
                    <a:pt x="301907" y="424157"/>
                    <a:pt x="304696" y="432524"/>
                    <a:pt x="309773" y="439746"/>
                  </a:cubicBezTo>
                  <a:cubicBezTo>
                    <a:pt x="311418" y="442106"/>
                    <a:pt x="316352" y="441391"/>
                    <a:pt x="315852" y="437959"/>
                  </a:cubicBezTo>
                  <a:cubicBezTo>
                    <a:pt x="315280" y="434240"/>
                    <a:pt x="314636" y="430951"/>
                    <a:pt x="313135" y="427446"/>
                  </a:cubicBezTo>
                  <a:cubicBezTo>
                    <a:pt x="311633" y="423942"/>
                    <a:pt x="310131" y="420438"/>
                    <a:pt x="308558" y="416934"/>
                  </a:cubicBezTo>
                  <a:cubicBezTo>
                    <a:pt x="305483" y="410069"/>
                    <a:pt x="302265" y="403275"/>
                    <a:pt x="298903" y="396482"/>
                  </a:cubicBezTo>
                  <a:cubicBezTo>
                    <a:pt x="292110" y="382823"/>
                    <a:pt x="284816" y="369450"/>
                    <a:pt x="277092" y="356363"/>
                  </a:cubicBezTo>
                  <a:cubicBezTo>
                    <a:pt x="261717" y="330118"/>
                    <a:pt x="244769" y="304875"/>
                    <a:pt x="227391" y="279988"/>
                  </a:cubicBezTo>
                  <a:cubicBezTo>
                    <a:pt x="192494" y="229930"/>
                    <a:pt x="155737" y="180945"/>
                    <a:pt x="125129" y="128097"/>
                  </a:cubicBezTo>
                  <a:cubicBezTo>
                    <a:pt x="107895" y="98420"/>
                    <a:pt x="92663" y="67598"/>
                    <a:pt x="81221" y="35203"/>
                  </a:cubicBezTo>
                  <a:cubicBezTo>
                    <a:pt x="80291" y="32557"/>
                    <a:pt x="77645" y="31771"/>
                    <a:pt x="75286" y="32986"/>
                  </a:cubicBezTo>
                  <a:cubicBezTo>
                    <a:pt x="61770" y="39565"/>
                    <a:pt x="45608" y="38421"/>
                    <a:pt x="32235" y="31985"/>
                  </a:cubicBezTo>
                  <a:cubicBezTo>
                    <a:pt x="25585" y="28767"/>
                    <a:pt x="19578" y="24405"/>
                    <a:pt x="14715" y="18827"/>
                  </a:cubicBezTo>
                  <a:cubicBezTo>
                    <a:pt x="12212" y="16038"/>
                    <a:pt x="10067" y="12891"/>
                    <a:pt x="8207" y="9673"/>
                  </a:cubicBezTo>
                  <a:cubicBezTo>
                    <a:pt x="7349" y="8171"/>
                    <a:pt x="6777" y="6527"/>
                    <a:pt x="5919" y="5096"/>
                  </a:cubicBezTo>
                  <a:cubicBezTo>
                    <a:pt x="4918" y="3452"/>
                    <a:pt x="3344" y="2021"/>
                    <a:pt x="2200" y="520"/>
                  </a:cubicBezTo>
                  <a:cubicBezTo>
                    <a:pt x="1628" y="-195"/>
                    <a:pt x="484" y="-195"/>
                    <a:pt x="341" y="663"/>
                  </a:cubicBezTo>
                  <a:lnTo>
                    <a:pt x="341" y="66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3" name="任意多边形: 形状 872"/>
            <p:cNvSpPr/>
            <p:nvPr/>
          </p:nvSpPr>
          <p:spPr>
            <a:xfrm rot="5400000">
              <a:off x="1708512" y="135828"/>
              <a:ext cx="414693" cy="143038"/>
            </a:xfrm>
            <a:custGeom>
              <a:avLst/>
              <a:gdLst>
                <a:gd name="connsiteX0" fmla="*/ 0 w 414693"/>
                <a:gd name="connsiteY0" fmla="*/ 143038 h 143038"/>
                <a:gd name="connsiteX1" fmla="*/ 0 w 414693"/>
                <a:gd name="connsiteY1" fmla="*/ 124971 h 143038"/>
                <a:gd name="connsiteX2" fmla="*/ 186713 w 414693"/>
                <a:gd name="connsiteY2" fmla="*/ 64575 h 143038"/>
                <a:gd name="connsiteX3" fmla="*/ 295965 w 414693"/>
                <a:gd name="connsiteY3" fmla="*/ 31460 h 143038"/>
                <a:gd name="connsiteX4" fmla="*/ 405760 w 414693"/>
                <a:gd name="connsiteY4" fmla="*/ 245 h 143038"/>
                <a:gd name="connsiteX5" fmla="*/ 409831 w 414693"/>
                <a:gd name="connsiteY5" fmla="*/ 13816 h 143038"/>
                <a:gd name="connsiteX6" fmla="*/ 286193 w 414693"/>
                <a:gd name="connsiteY6" fmla="*/ 50053 h 143038"/>
                <a:gd name="connsiteX7" fmla="*/ 166084 w 414693"/>
                <a:gd name="connsiteY7" fmla="*/ 86696 h 1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693" h="143038">
                  <a:moveTo>
                    <a:pt x="0" y="143038"/>
                  </a:moveTo>
                  <a:lnTo>
                    <a:pt x="0" y="124971"/>
                  </a:lnTo>
                  <a:lnTo>
                    <a:pt x="186713" y="64575"/>
                  </a:lnTo>
                  <a:cubicBezTo>
                    <a:pt x="223085" y="53310"/>
                    <a:pt x="259457" y="42318"/>
                    <a:pt x="295965" y="31460"/>
                  </a:cubicBezTo>
                  <a:cubicBezTo>
                    <a:pt x="332337" y="20739"/>
                    <a:pt x="368845" y="9066"/>
                    <a:pt x="405760" y="245"/>
                  </a:cubicBezTo>
                  <a:cubicBezTo>
                    <a:pt x="414581" y="-1926"/>
                    <a:pt x="418517" y="10966"/>
                    <a:pt x="409831" y="13816"/>
                  </a:cubicBezTo>
                  <a:cubicBezTo>
                    <a:pt x="368980" y="27116"/>
                    <a:pt x="327315" y="37839"/>
                    <a:pt x="286193" y="50053"/>
                  </a:cubicBezTo>
                  <a:cubicBezTo>
                    <a:pt x="246022" y="61996"/>
                    <a:pt x="205984" y="74210"/>
                    <a:pt x="166084" y="8669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4" name="任意多边形: 形状 873"/>
            <p:cNvSpPr/>
            <p:nvPr/>
          </p:nvSpPr>
          <p:spPr>
            <a:xfrm rot="5400000">
              <a:off x="-101400" y="219046"/>
              <a:ext cx="1261999" cy="823909"/>
            </a:xfrm>
            <a:custGeom>
              <a:avLst/>
              <a:gdLst>
                <a:gd name="connsiteX0" fmla="*/ 0 w 1261999"/>
                <a:gd name="connsiteY0" fmla="*/ 711463 h 823909"/>
                <a:gd name="connsiteX1" fmla="*/ 0 w 1261999"/>
                <a:gd name="connsiteY1" fmla="*/ 680610 h 823909"/>
                <a:gd name="connsiteX2" fmla="*/ 58212 w 1261999"/>
                <a:gd name="connsiteY2" fmla="*/ 806530 h 823909"/>
                <a:gd name="connsiteX3" fmla="*/ 51673 w 1261999"/>
                <a:gd name="connsiteY3" fmla="*/ 810762 h 823909"/>
                <a:gd name="connsiteX4" fmla="*/ 61988 w 1261999"/>
                <a:gd name="connsiteY4" fmla="*/ 814698 h 823909"/>
                <a:gd name="connsiteX5" fmla="*/ 58212 w 1261999"/>
                <a:gd name="connsiteY5" fmla="*/ 806530 h 823909"/>
                <a:gd name="connsiteX6" fmla="*/ 109761 w 1261999"/>
                <a:gd name="connsiteY6" fmla="*/ 773167 h 823909"/>
                <a:gd name="connsiteX7" fmla="*/ 171920 w 1261999"/>
                <a:gd name="connsiteY7" fmla="*/ 742495 h 823909"/>
                <a:gd name="connsiteX8" fmla="*/ 305329 w 1261999"/>
                <a:gd name="connsiteY8" fmla="*/ 678844 h 823909"/>
                <a:gd name="connsiteX9" fmla="*/ 546771 w 1261999"/>
                <a:gd name="connsiteY9" fmla="*/ 575020 h 823909"/>
                <a:gd name="connsiteX10" fmla="*/ 667694 w 1261999"/>
                <a:gd name="connsiteY10" fmla="*/ 529692 h 823909"/>
                <a:gd name="connsiteX11" fmla="*/ 784819 w 1261999"/>
                <a:gd name="connsiteY11" fmla="*/ 473503 h 823909"/>
                <a:gd name="connsiteX12" fmla="*/ 1012417 w 1261999"/>
                <a:gd name="connsiteY12" fmla="*/ 356107 h 823909"/>
                <a:gd name="connsiteX13" fmla="*/ 1242305 w 1261999"/>
                <a:gd name="connsiteY13" fmla="*/ 263867 h 823909"/>
                <a:gd name="connsiteX14" fmla="*/ 1247072 w 1261999"/>
                <a:gd name="connsiteY14" fmla="*/ 272098 h 823909"/>
                <a:gd name="connsiteX15" fmla="*/ 1251551 w 1261999"/>
                <a:gd name="connsiteY15" fmla="*/ 260157 h 823909"/>
                <a:gd name="connsiteX16" fmla="*/ 1242305 w 1261999"/>
                <a:gd name="connsiteY16" fmla="*/ 263867 h 823909"/>
                <a:gd name="connsiteX17" fmla="*/ 1096561 w 1261999"/>
                <a:gd name="connsiteY17" fmla="*/ 12201 h 823909"/>
                <a:gd name="connsiteX18" fmla="*/ 1110404 w 1261999"/>
                <a:gd name="connsiteY18" fmla="*/ 3651 h 823909"/>
                <a:gd name="connsiteX19" fmla="*/ 1260915 w 1261999"/>
                <a:gd name="connsiteY19" fmla="*/ 263685 h 823909"/>
                <a:gd name="connsiteX20" fmla="*/ 1256436 w 1261999"/>
                <a:gd name="connsiteY20" fmla="*/ 275628 h 823909"/>
                <a:gd name="connsiteX21" fmla="*/ 988666 w 1261999"/>
                <a:gd name="connsiteY21" fmla="*/ 383795 h 823909"/>
                <a:gd name="connsiteX22" fmla="*/ 874392 w 1261999"/>
                <a:gd name="connsiteY22" fmla="*/ 441204 h 823909"/>
                <a:gd name="connsiteX23" fmla="*/ 761475 w 1261999"/>
                <a:gd name="connsiteY23" fmla="*/ 502819 h 823909"/>
                <a:gd name="connsiteX24" fmla="*/ 523427 w 1261999"/>
                <a:gd name="connsiteY24" fmla="*/ 599722 h 823909"/>
                <a:gd name="connsiteX25" fmla="*/ 281715 w 1261999"/>
                <a:gd name="connsiteY25" fmla="*/ 705852 h 823909"/>
                <a:gd name="connsiteX26" fmla="*/ 163233 w 1261999"/>
                <a:gd name="connsiteY26" fmla="*/ 762582 h 823909"/>
                <a:gd name="connsiteX27" fmla="*/ 59138 w 1261999"/>
                <a:gd name="connsiteY27" fmla="*/ 822705 h 823909"/>
                <a:gd name="connsiteX28" fmla="*/ 48823 w 1261999"/>
                <a:gd name="connsiteY28" fmla="*/ 818769 h 82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61999" h="823909">
                  <a:moveTo>
                    <a:pt x="0" y="711463"/>
                  </a:moveTo>
                  <a:lnTo>
                    <a:pt x="0" y="680610"/>
                  </a:lnTo>
                  <a:lnTo>
                    <a:pt x="58212" y="806530"/>
                  </a:lnTo>
                  <a:lnTo>
                    <a:pt x="51673" y="810762"/>
                  </a:lnTo>
                  <a:cubicBezTo>
                    <a:pt x="55067" y="812118"/>
                    <a:pt x="58595" y="813339"/>
                    <a:pt x="61988" y="814698"/>
                  </a:cubicBezTo>
                  <a:lnTo>
                    <a:pt x="58212" y="806530"/>
                  </a:lnTo>
                  <a:lnTo>
                    <a:pt x="109761" y="773167"/>
                  </a:lnTo>
                  <a:cubicBezTo>
                    <a:pt x="130153" y="762276"/>
                    <a:pt x="151223" y="752538"/>
                    <a:pt x="171920" y="742495"/>
                  </a:cubicBezTo>
                  <a:cubicBezTo>
                    <a:pt x="216298" y="721051"/>
                    <a:pt x="260679" y="699745"/>
                    <a:pt x="305329" y="678844"/>
                  </a:cubicBezTo>
                  <a:cubicBezTo>
                    <a:pt x="384725" y="641795"/>
                    <a:pt x="464932" y="606235"/>
                    <a:pt x="546771" y="575020"/>
                  </a:cubicBezTo>
                  <a:cubicBezTo>
                    <a:pt x="586944" y="559683"/>
                    <a:pt x="627658" y="545706"/>
                    <a:pt x="667694" y="529692"/>
                  </a:cubicBezTo>
                  <a:cubicBezTo>
                    <a:pt x="708002" y="513542"/>
                    <a:pt x="746682" y="494404"/>
                    <a:pt x="784819" y="473503"/>
                  </a:cubicBezTo>
                  <a:cubicBezTo>
                    <a:pt x="859735" y="432381"/>
                    <a:pt x="934650" y="391802"/>
                    <a:pt x="1012417" y="356107"/>
                  </a:cubicBezTo>
                  <a:lnTo>
                    <a:pt x="1242305" y="263867"/>
                  </a:lnTo>
                  <a:lnTo>
                    <a:pt x="1247072" y="272098"/>
                  </a:lnTo>
                  <a:cubicBezTo>
                    <a:pt x="1248565" y="268164"/>
                    <a:pt x="1250057" y="264093"/>
                    <a:pt x="1251551" y="260157"/>
                  </a:cubicBezTo>
                  <a:lnTo>
                    <a:pt x="1242305" y="263867"/>
                  </a:lnTo>
                  <a:lnTo>
                    <a:pt x="1096561" y="12201"/>
                  </a:lnTo>
                  <a:cubicBezTo>
                    <a:pt x="1090862" y="3380"/>
                    <a:pt x="1104705" y="-5035"/>
                    <a:pt x="1110404" y="3651"/>
                  </a:cubicBezTo>
                  <a:cubicBezTo>
                    <a:pt x="1165099" y="87660"/>
                    <a:pt x="1215314" y="174518"/>
                    <a:pt x="1260915" y="263685"/>
                  </a:cubicBezTo>
                  <a:cubicBezTo>
                    <a:pt x="1263357" y="268436"/>
                    <a:pt x="1261594" y="273863"/>
                    <a:pt x="1256436" y="275628"/>
                  </a:cubicBezTo>
                  <a:cubicBezTo>
                    <a:pt x="1165370" y="306844"/>
                    <a:pt x="1075797" y="342808"/>
                    <a:pt x="988666" y="383795"/>
                  </a:cubicBezTo>
                  <a:cubicBezTo>
                    <a:pt x="950121" y="401982"/>
                    <a:pt x="911986" y="421117"/>
                    <a:pt x="874392" y="441204"/>
                  </a:cubicBezTo>
                  <a:cubicBezTo>
                    <a:pt x="836527" y="461425"/>
                    <a:pt x="799475" y="483004"/>
                    <a:pt x="761475" y="502819"/>
                  </a:cubicBezTo>
                  <a:cubicBezTo>
                    <a:pt x="685067" y="542449"/>
                    <a:pt x="603229" y="568235"/>
                    <a:pt x="523427" y="599722"/>
                  </a:cubicBezTo>
                  <a:cubicBezTo>
                    <a:pt x="441589" y="632021"/>
                    <a:pt x="361245" y="668258"/>
                    <a:pt x="281715" y="705852"/>
                  </a:cubicBezTo>
                  <a:cubicBezTo>
                    <a:pt x="242084" y="724581"/>
                    <a:pt x="202727" y="743583"/>
                    <a:pt x="163233" y="762582"/>
                  </a:cubicBezTo>
                  <a:cubicBezTo>
                    <a:pt x="126996" y="779954"/>
                    <a:pt x="90490" y="797325"/>
                    <a:pt x="59138" y="822705"/>
                  </a:cubicBezTo>
                  <a:cubicBezTo>
                    <a:pt x="55338" y="825826"/>
                    <a:pt x="50453" y="822297"/>
                    <a:pt x="48823" y="81876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5" name="任意多边形: 形状 874"/>
            <p:cNvSpPr/>
            <p:nvPr/>
          </p:nvSpPr>
          <p:spPr>
            <a:xfrm rot="5400000">
              <a:off x="73143" y="251945"/>
              <a:ext cx="1193882" cy="543624"/>
            </a:xfrm>
            <a:custGeom>
              <a:avLst/>
              <a:gdLst>
                <a:gd name="connsiteX0" fmla="*/ 928 w 629079"/>
                <a:gd name="connsiteY0" fmla="*/ 286437 h 286446"/>
                <a:gd name="connsiteX1" fmla="*/ 31678 w 629079"/>
                <a:gd name="connsiteY1" fmla="*/ 276568 h 286446"/>
                <a:gd name="connsiteX2" fmla="*/ 63072 w 629079"/>
                <a:gd name="connsiteY2" fmla="*/ 263839 h 286446"/>
                <a:gd name="connsiteX3" fmla="*/ 124787 w 629079"/>
                <a:gd name="connsiteY3" fmla="*/ 238094 h 286446"/>
                <a:gd name="connsiteX4" fmla="*/ 248431 w 629079"/>
                <a:gd name="connsiteY4" fmla="*/ 184746 h 286446"/>
                <a:gd name="connsiteX5" fmla="*/ 491143 w 629079"/>
                <a:gd name="connsiteY5" fmla="*/ 73688 h 286446"/>
                <a:gd name="connsiteX6" fmla="*/ 627016 w 629079"/>
                <a:gd name="connsiteY6" fmla="*/ 7468 h 286446"/>
                <a:gd name="connsiteX7" fmla="*/ 622654 w 629079"/>
                <a:gd name="connsiteY7" fmla="*/ 460 h 286446"/>
                <a:gd name="connsiteX8" fmla="*/ 502370 w 629079"/>
                <a:gd name="connsiteY8" fmla="*/ 59029 h 286446"/>
                <a:gd name="connsiteX9" fmla="*/ 381301 w 629079"/>
                <a:gd name="connsiteY9" fmla="*/ 116023 h 286446"/>
                <a:gd name="connsiteX10" fmla="*/ 137016 w 629079"/>
                <a:gd name="connsiteY10" fmla="*/ 224722 h 286446"/>
                <a:gd name="connsiteX11" fmla="*/ 68221 w 629079"/>
                <a:gd name="connsiteY11" fmla="*/ 253899 h 286446"/>
                <a:gd name="connsiteX12" fmla="*/ 33752 w 629079"/>
                <a:gd name="connsiteY12" fmla="*/ 268344 h 286446"/>
                <a:gd name="connsiteX13" fmla="*/ 499 w 629079"/>
                <a:gd name="connsiteY13" fmla="*/ 284720 h 286446"/>
                <a:gd name="connsiteX14" fmla="*/ 928 w 629079"/>
                <a:gd name="connsiteY14" fmla="*/ 286437 h 286446"/>
                <a:gd name="connsiteX15" fmla="*/ 928 w 629079"/>
                <a:gd name="connsiteY15" fmla="*/ 286437 h 28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9079" h="286446">
                  <a:moveTo>
                    <a:pt x="928" y="286437"/>
                  </a:moveTo>
                  <a:cubicBezTo>
                    <a:pt x="11727" y="284863"/>
                    <a:pt x="21524" y="280644"/>
                    <a:pt x="31678" y="276568"/>
                  </a:cubicBezTo>
                  <a:cubicBezTo>
                    <a:pt x="42191" y="272420"/>
                    <a:pt x="52632" y="268130"/>
                    <a:pt x="63072" y="263839"/>
                  </a:cubicBezTo>
                  <a:cubicBezTo>
                    <a:pt x="83668" y="255329"/>
                    <a:pt x="104263" y="246748"/>
                    <a:pt x="124787" y="238094"/>
                  </a:cubicBezTo>
                  <a:cubicBezTo>
                    <a:pt x="166121" y="220645"/>
                    <a:pt x="207312" y="202767"/>
                    <a:pt x="248431" y="184746"/>
                  </a:cubicBezTo>
                  <a:cubicBezTo>
                    <a:pt x="329883" y="148990"/>
                    <a:pt x="410764" y="111876"/>
                    <a:pt x="491143" y="73688"/>
                  </a:cubicBezTo>
                  <a:cubicBezTo>
                    <a:pt x="536625" y="52092"/>
                    <a:pt x="582321" y="30566"/>
                    <a:pt x="627016" y="7468"/>
                  </a:cubicBezTo>
                  <a:cubicBezTo>
                    <a:pt x="631807" y="5037"/>
                    <a:pt x="627373" y="-1828"/>
                    <a:pt x="622654" y="460"/>
                  </a:cubicBezTo>
                  <a:cubicBezTo>
                    <a:pt x="582392" y="19625"/>
                    <a:pt x="542560" y="39720"/>
                    <a:pt x="502370" y="59029"/>
                  </a:cubicBezTo>
                  <a:cubicBezTo>
                    <a:pt x="462181" y="78336"/>
                    <a:pt x="421776" y="97287"/>
                    <a:pt x="381301" y="116023"/>
                  </a:cubicBezTo>
                  <a:cubicBezTo>
                    <a:pt x="300349" y="153424"/>
                    <a:pt x="218968" y="189681"/>
                    <a:pt x="137016" y="224722"/>
                  </a:cubicBezTo>
                  <a:cubicBezTo>
                    <a:pt x="114132" y="234519"/>
                    <a:pt x="91176" y="244244"/>
                    <a:pt x="68221" y="253899"/>
                  </a:cubicBezTo>
                  <a:cubicBezTo>
                    <a:pt x="56708" y="258690"/>
                    <a:pt x="45194" y="263481"/>
                    <a:pt x="33752" y="268344"/>
                  </a:cubicBezTo>
                  <a:cubicBezTo>
                    <a:pt x="22382" y="273207"/>
                    <a:pt x="10511" y="277354"/>
                    <a:pt x="499" y="284720"/>
                  </a:cubicBezTo>
                  <a:cubicBezTo>
                    <a:pt x="-287" y="285149"/>
                    <a:pt x="-144" y="286579"/>
                    <a:pt x="928" y="286437"/>
                  </a:cubicBezTo>
                  <a:lnTo>
                    <a:pt x="928" y="28643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6" name="任意多边形: 形状 875"/>
            <p:cNvSpPr/>
            <p:nvPr/>
          </p:nvSpPr>
          <p:spPr>
            <a:xfrm rot="5400000">
              <a:off x="-135011" y="264755"/>
              <a:ext cx="517944" cy="247922"/>
            </a:xfrm>
            <a:custGeom>
              <a:avLst/>
              <a:gdLst>
                <a:gd name="connsiteX0" fmla="*/ 4921 w 517944"/>
                <a:gd name="connsiteY0" fmla="*/ 219903 h 247922"/>
                <a:gd name="connsiteX1" fmla="*/ 7161 w 517944"/>
                <a:gd name="connsiteY1" fmla="*/ 207791 h 247922"/>
                <a:gd name="connsiteX2" fmla="*/ 91304 w 517944"/>
                <a:gd name="connsiteY2" fmla="*/ 152281 h 247922"/>
                <a:gd name="connsiteX3" fmla="*/ 413225 w 517944"/>
                <a:gd name="connsiteY3" fmla="*/ 414 h 247922"/>
                <a:gd name="connsiteX4" fmla="*/ 422862 w 517944"/>
                <a:gd name="connsiteY4" fmla="*/ 4078 h 247922"/>
                <a:gd name="connsiteX5" fmla="*/ 517592 w 517944"/>
                <a:gd name="connsiteY5" fmla="*/ 177255 h 247922"/>
                <a:gd name="connsiteX6" fmla="*/ 514064 w 517944"/>
                <a:gd name="connsiteY6" fmla="*/ 186482 h 247922"/>
                <a:gd name="connsiteX7" fmla="*/ 387219 w 517944"/>
                <a:gd name="connsiteY7" fmla="*/ 247922 h 247922"/>
                <a:gd name="connsiteX8" fmla="*/ 350696 w 517944"/>
                <a:gd name="connsiteY8" fmla="*/ 247922 h 247922"/>
                <a:gd name="connsiteX9" fmla="*/ 499336 w 517944"/>
                <a:gd name="connsiteY9" fmla="*/ 175837 h 247922"/>
                <a:gd name="connsiteX10" fmla="*/ 502121 w 517944"/>
                <a:gd name="connsiteY10" fmla="*/ 182003 h 247922"/>
                <a:gd name="connsiteX11" fmla="*/ 505649 w 517944"/>
                <a:gd name="connsiteY11" fmla="*/ 172776 h 247922"/>
                <a:gd name="connsiteX12" fmla="*/ 499336 w 517944"/>
                <a:gd name="connsiteY12" fmla="*/ 175837 h 247922"/>
                <a:gd name="connsiteX13" fmla="*/ 462271 w 517944"/>
                <a:gd name="connsiteY13" fmla="*/ 93771 h 247922"/>
                <a:gd name="connsiteX14" fmla="*/ 412371 w 517944"/>
                <a:gd name="connsiteY14" fmla="*/ 19008 h 247922"/>
                <a:gd name="connsiteX15" fmla="*/ 418112 w 517944"/>
                <a:gd name="connsiteY15" fmla="*/ 16835 h 247922"/>
                <a:gd name="connsiteX16" fmla="*/ 408477 w 517944"/>
                <a:gd name="connsiteY16" fmla="*/ 13173 h 247922"/>
                <a:gd name="connsiteX17" fmla="*/ 412371 w 517944"/>
                <a:gd name="connsiteY17" fmla="*/ 19008 h 247922"/>
                <a:gd name="connsiteX18" fmla="*/ 323788 w 517944"/>
                <a:gd name="connsiteY18" fmla="*/ 52530 h 247922"/>
                <a:gd name="connsiteX19" fmla="*/ 16116 w 517944"/>
                <a:gd name="connsiteY19" fmla="*/ 222448 h 247922"/>
                <a:gd name="connsiteX20" fmla="*/ 4921 w 517944"/>
                <a:gd name="connsiteY20" fmla="*/ 219903 h 247922"/>
                <a:gd name="connsiteX21" fmla="*/ 237 w 517944"/>
                <a:gd name="connsiteY21" fmla="*/ 226247 h 247922"/>
                <a:gd name="connsiteX22" fmla="*/ 4310 w 517944"/>
                <a:gd name="connsiteY22" fmla="*/ 222856 h 247922"/>
                <a:gd name="connsiteX23" fmla="*/ 24351 w 517944"/>
                <a:gd name="connsiteY23" fmla="*/ 247922 h 247922"/>
                <a:gd name="connsiteX24" fmla="*/ 13307 w 517944"/>
                <a:gd name="connsiteY24" fmla="*/ 247922 h 24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7944" h="247922">
                  <a:moveTo>
                    <a:pt x="4921" y="219903"/>
                  </a:moveTo>
                  <a:cubicBezTo>
                    <a:pt x="2682" y="216239"/>
                    <a:pt x="2682" y="210980"/>
                    <a:pt x="7161" y="207791"/>
                  </a:cubicBezTo>
                  <a:cubicBezTo>
                    <a:pt x="34575" y="188518"/>
                    <a:pt x="62668" y="169925"/>
                    <a:pt x="91304" y="152281"/>
                  </a:cubicBezTo>
                  <a:cubicBezTo>
                    <a:pt x="192550" y="89852"/>
                    <a:pt x="300851" y="39093"/>
                    <a:pt x="413225" y="414"/>
                  </a:cubicBezTo>
                  <a:cubicBezTo>
                    <a:pt x="417026" y="-943"/>
                    <a:pt x="420554" y="1228"/>
                    <a:pt x="422862" y="4078"/>
                  </a:cubicBezTo>
                  <a:cubicBezTo>
                    <a:pt x="463984" y="56058"/>
                    <a:pt x="496014" y="114553"/>
                    <a:pt x="517592" y="177255"/>
                  </a:cubicBezTo>
                  <a:cubicBezTo>
                    <a:pt x="518678" y="180375"/>
                    <a:pt x="517186" y="184990"/>
                    <a:pt x="514064" y="186482"/>
                  </a:cubicBezTo>
                  <a:lnTo>
                    <a:pt x="387219" y="247922"/>
                  </a:lnTo>
                  <a:lnTo>
                    <a:pt x="350696" y="247922"/>
                  </a:lnTo>
                  <a:lnTo>
                    <a:pt x="499336" y="175837"/>
                  </a:lnTo>
                  <a:lnTo>
                    <a:pt x="502121" y="182003"/>
                  </a:lnTo>
                  <a:cubicBezTo>
                    <a:pt x="503341" y="178883"/>
                    <a:pt x="504427" y="175896"/>
                    <a:pt x="505649" y="172776"/>
                  </a:cubicBezTo>
                  <a:lnTo>
                    <a:pt x="499336" y="175837"/>
                  </a:lnTo>
                  <a:lnTo>
                    <a:pt x="462271" y="93771"/>
                  </a:lnTo>
                  <a:lnTo>
                    <a:pt x="412371" y="19008"/>
                  </a:lnTo>
                  <a:lnTo>
                    <a:pt x="418112" y="16835"/>
                  </a:lnTo>
                  <a:cubicBezTo>
                    <a:pt x="414855" y="15615"/>
                    <a:pt x="411597" y="14393"/>
                    <a:pt x="408477" y="13173"/>
                  </a:cubicBezTo>
                  <a:lnTo>
                    <a:pt x="412371" y="19008"/>
                  </a:lnTo>
                  <a:lnTo>
                    <a:pt x="323788" y="52530"/>
                  </a:lnTo>
                  <a:cubicBezTo>
                    <a:pt x="215487" y="97588"/>
                    <a:pt x="112069" y="154861"/>
                    <a:pt x="16116" y="222448"/>
                  </a:cubicBezTo>
                  <a:cubicBezTo>
                    <a:pt x="11639" y="225637"/>
                    <a:pt x="7160" y="223567"/>
                    <a:pt x="4921" y="219903"/>
                  </a:cubicBezTo>
                  <a:close/>
                  <a:moveTo>
                    <a:pt x="237" y="226247"/>
                  </a:moveTo>
                  <a:cubicBezTo>
                    <a:pt x="-848" y="223805"/>
                    <a:pt x="2002" y="220820"/>
                    <a:pt x="4310" y="222856"/>
                  </a:cubicBezTo>
                  <a:lnTo>
                    <a:pt x="24351" y="247922"/>
                  </a:lnTo>
                  <a:lnTo>
                    <a:pt x="13307" y="24792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7" name="任意多边形: 形状 876"/>
            <p:cNvSpPr/>
            <p:nvPr/>
          </p:nvSpPr>
          <p:spPr>
            <a:xfrm rot="5400000">
              <a:off x="30567" y="815193"/>
              <a:ext cx="659325" cy="451587"/>
            </a:xfrm>
            <a:custGeom>
              <a:avLst/>
              <a:gdLst>
                <a:gd name="connsiteX0" fmla="*/ 753 w 347411"/>
                <a:gd name="connsiteY0" fmla="*/ 159491 h 237950"/>
                <a:gd name="connsiteX1" fmla="*/ 26783 w 347411"/>
                <a:gd name="connsiteY1" fmla="*/ 197249 h 237950"/>
                <a:gd name="connsiteX2" fmla="*/ 39798 w 347411"/>
                <a:gd name="connsiteY2" fmla="*/ 216128 h 237950"/>
                <a:gd name="connsiteX3" fmla="*/ 51526 w 347411"/>
                <a:gd name="connsiteY3" fmla="*/ 232790 h 237950"/>
                <a:gd name="connsiteX4" fmla="*/ 67044 w 347411"/>
                <a:gd name="connsiteY4" fmla="*/ 237010 h 237950"/>
                <a:gd name="connsiteX5" fmla="*/ 86925 w 347411"/>
                <a:gd name="connsiteY5" fmla="*/ 228285 h 237950"/>
                <a:gd name="connsiteX6" fmla="*/ 126185 w 347411"/>
                <a:gd name="connsiteY6" fmla="*/ 210121 h 237950"/>
                <a:gd name="connsiteX7" fmla="*/ 280078 w 347411"/>
                <a:gd name="connsiteY7" fmla="*/ 128669 h 237950"/>
                <a:gd name="connsiteX8" fmla="*/ 316907 w 347411"/>
                <a:gd name="connsiteY8" fmla="*/ 106572 h 237950"/>
                <a:gd name="connsiteX9" fmla="*/ 335500 w 347411"/>
                <a:gd name="connsiteY9" fmla="*/ 95058 h 237950"/>
                <a:gd name="connsiteX10" fmla="*/ 347157 w 347411"/>
                <a:gd name="connsiteY10" fmla="*/ 83116 h 237950"/>
                <a:gd name="connsiteX11" fmla="*/ 340721 w 347411"/>
                <a:gd name="connsiteY11" fmla="*/ 64451 h 237950"/>
                <a:gd name="connsiteX12" fmla="*/ 330137 w 347411"/>
                <a:gd name="connsiteY12" fmla="*/ 44357 h 237950"/>
                <a:gd name="connsiteX13" fmla="*/ 319553 w 347411"/>
                <a:gd name="connsiteY13" fmla="*/ 24262 h 237950"/>
                <a:gd name="connsiteX14" fmla="*/ 309041 w 347411"/>
                <a:gd name="connsiteY14" fmla="*/ 4381 h 237950"/>
                <a:gd name="connsiteX15" fmla="*/ 294882 w 347411"/>
                <a:gd name="connsiteY15" fmla="*/ 1378 h 237950"/>
                <a:gd name="connsiteX16" fmla="*/ 275573 w 347411"/>
                <a:gd name="connsiteY16" fmla="*/ 8171 h 237950"/>
                <a:gd name="connsiteX17" fmla="*/ 237815 w 347411"/>
                <a:gd name="connsiteY17" fmla="*/ 23833 h 237950"/>
                <a:gd name="connsiteX18" fmla="*/ 165802 w 347411"/>
                <a:gd name="connsiteY18" fmla="*/ 60375 h 237950"/>
                <a:gd name="connsiteX19" fmla="*/ 23207 w 347411"/>
                <a:gd name="connsiteY19" fmla="*/ 140969 h 237950"/>
                <a:gd name="connsiteX20" fmla="*/ 4900 w 347411"/>
                <a:gd name="connsiteY20" fmla="*/ 150266 h 237950"/>
                <a:gd name="connsiteX21" fmla="*/ 9835 w 347411"/>
                <a:gd name="connsiteY21" fmla="*/ 158275 h 237950"/>
                <a:gd name="connsiteX22" fmla="*/ 279721 w 347411"/>
                <a:gd name="connsiteY22" fmla="*/ 16610 h 237950"/>
                <a:gd name="connsiteX23" fmla="*/ 297527 w 347411"/>
                <a:gd name="connsiteY23" fmla="*/ 10317 h 237950"/>
                <a:gd name="connsiteX24" fmla="*/ 300602 w 347411"/>
                <a:gd name="connsiteY24" fmla="*/ 8672 h 237950"/>
                <a:gd name="connsiteX25" fmla="*/ 302891 w 347411"/>
                <a:gd name="connsiteY25" fmla="*/ 12891 h 237950"/>
                <a:gd name="connsiteX26" fmla="*/ 308612 w 347411"/>
                <a:gd name="connsiteY26" fmla="*/ 23689 h 237950"/>
                <a:gd name="connsiteX27" fmla="*/ 328135 w 347411"/>
                <a:gd name="connsiteY27" fmla="*/ 60804 h 237950"/>
                <a:gd name="connsiteX28" fmla="*/ 337002 w 347411"/>
                <a:gd name="connsiteY28" fmla="*/ 77681 h 237950"/>
                <a:gd name="connsiteX29" fmla="*/ 333999 w 347411"/>
                <a:gd name="connsiteY29" fmla="*/ 84761 h 237950"/>
                <a:gd name="connsiteX30" fmla="*/ 323987 w 347411"/>
                <a:gd name="connsiteY30" fmla="*/ 91054 h 237950"/>
                <a:gd name="connsiteX31" fmla="*/ 289518 w 347411"/>
                <a:gd name="connsiteY31" fmla="*/ 112078 h 237950"/>
                <a:gd name="connsiteX32" fmla="*/ 147710 w 347411"/>
                <a:gd name="connsiteY32" fmla="*/ 189383 h 237950"/>
                <a:gd name="connsiteX33" fmla="*/ 106805 w 347411"/>
                <a:gd name="connsiteY33" fmla="*/ 209120 h 237950"/>
                <a:gd name="connsiteX34" fmla="*/ 85423 w 347411"/>
                <a:gd name="connsiteY34" fmla="*/ 218989 h 237950"/>
                <a:gd name="connsiteX35" fmla="*/ 65113 w 347411"/>
                <a:gd name="connsiteY35" fmla="*/ 228142 h 237950"/>
                <a:gd name="connsiteX36" fmla="*/ 56318 w 347411"/>
                <a:gd name="connsiteY36" fmla="*/ 224567 h 237950"/>
                <a:gd name="connsiteX37" fmla="*/ 49238 w 347411"/>
                <a:gd name="connsiteY37" fmla="*/ 214412 h 237950"/>
                <a:gd name="connsiteX38" fmla="*/ 35579 w 347411"/>
                <a:gd name="connsiteY38" fmla="*/ 194889 h 237950"/>
                <a:gd name="connsiteX39" fmla="*/ 7761 w 347411"/>
                <a:gd name="connsiteY39" fmla="*/ 155129 h 237950"/>
                <a:gd name="connsiteX40" fmla="*/ 753 w 347411"/>
                <a:gd name="connsiteY40" fmla="*/ 159491 h 237950"/>
                <a:gd name="connsiteX41" fmla="*/ 753 w 347411"/>
                <a:gd name="connsiteY41" fmla="*/ 159491 h 2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47411" h="237950">
                  <a:moveTo>
                    <a:pt x="753" y="159491"/>
                  </a:moveTo>
                  <a:cubicBezTo>
                    <a:pt x="9406" y="172077"/>
                    <a:pt x="18130" y="184663"/>
                    <a:pt x="26783" y="197249"/>
                  </a:cubicBezTo>
                  <a:cubicBezTo>
                    <a:pt x="31145" y="203542"/>
                    <a:pt x="35436" y="209835"/>
                    <a:pt x="39798" y="216128"/>
                  </a:cubicBezTo>
                  <a:cubicBezTo>
                    <a:pt x="43588" y="221635"/>
                    <a:pt x="47164" y="227642"/>
                    <a:pt x="51526" y="232790"/>
                  </a:cubicBezTo>
                  <a:cubicBezTo>
                    <a:pt x="55602" y="237582"/>
                    <a:pt x="61037" y="239155"/>
                    <a:pt x="67044" y="237010"/>
                  </a:cubicBezTo>
                  <a:cubicBezTo>
                    <a:pt x="73838" y="234650"/>
                    <a:pt x="80417" y="231217"/>
                    <a:pt x="86925" y="228285"/>
                  </a:cubicBezTo>
                  <a:cubicBezTo>
                    <a:pt x="100083" y="222421"/>
                    <a:pt x="113169" y="216343"/>
                    <a:pt x="126185" y="210121"/>
                  </a:cubicBezTo>
                  <a:cubicBezTo>
                    <a:pt x="178603" y="185164"/>
                    <a:pt x="229949" y="157989"/>
                    <a:pt x="280078" y="128669"/>
                  </a:cubicBezTo>
                  <a:cubicBezTo>
                    <a:pt x="292450" y="121446"/>
                    <a:pt x="304679" y="114081"/>
                    <a:pt x="316907" y="106572"/>
                  </a:cubicBezTo>
                  <a:cubicBezTo>
                    <a:pt x="323129" y="102782"/>
                    <a:pt x="329350" y="98920"/>
                    <a:pt x="335500" y="95058"/>
                  </a:cubicBezTo>
                  <a:cubicBezTo>
                    <a:pt x="340292" y="92055"/>
                    <a:pt x="345870" y="89123"/>
                    <a:pt x="347157" y="83116"/>
                  </a:cubicBezTo>
                  <a:cubicBezTo>
                    <a:pt x="348587" y="76537"/>
                    <a:pt x="343653" y="69886"/>
                    <a:pt x="340721" y="64451"/>
                  </a:cubicBezTo>
                  <a:cubicBezTo>
                    <a:pt x="337217" y="57729"/>
                    <a:pt x="333641" y="51007"/>
                    <a:pt x="330137" y="44357"/>
                  </a:cubicBezTo>
                  <a:cubicBezTo>
                    <a:pt x="326633" y="37634"/>
                    <a:pt x="323057" y="30912"/>
                    <a:pt x="319553" y="24262"/>
                  </a:cubicBezTo>
                  <a:cubicBezTo>
                    <a:pt x="316121" y="17683"/>
                    <a:pt x="313046" y="10603"/>
                    <a:pt x="309041" y="4381"/>
                  </a:cubicBezTo>
                  <a:cubicBezTo>
                    <a:pt x="305465" y="-1268"/>
                    <a:pt x="300531" y="-482"/>
                    <a:pt x="294882" y="1378"/>
                  </a:cubicBezTo>
                  <a:cubicBezTo>
                    <a:pt x="288374" y="3523"/>
                    <a:pt x="281938" y="5811"/>
                    <a:pt x="275573" y="8171"/>
                  </a:cubicBezTo>
                  <a:cubicBezTo>
                    <a:pt x="262844" y="12963"/>
                    <a:pt x="250258" y="18254"/>
                    <a:pt x="237815" y="23833"/>
                  </a:cubicBezTo>
                  <a:cubicBezTo>
                    <a:pt x="213286" y="34917"/>
                    <a:pt x="189401" y="47360"/>
                    <a:pt x="165802" y="60375"/>
                  </a:cubicBezTo>
                  <a:cubicBezTo>
                    <a:pt x="118032" y="86835"/>
                    <a:pt x="71693" y="115725"/>
                    <a:pt x="23207" y="140969"/>
                  </a:cubicBezTo>
                  <a:cubicBezTo>
                    <a:pt x="17129" y="144116"/>
                    <a:pt x="11050" y="147262"/>
                    <a:pt x="4900" y="150266"/>
                  </a:cubicBezTo>
                  <a:cubicBezTo>
                    <a:pt x="-535" y="152912"/>
                    <a:pt x="4471" y="160921"/>
                    <a:pt x="9835" y="158275"/>
                  </a:cubicBezTo>
                  <a:cubicBezTo>
                    <a:pt x="100869" y="113223"/>
                    <a:pt x="184038" y="52151"/>
                    <a:pt x="279721" y="16610"/>
                  </a:cubicBezTo>
                  <a:cubicBezTo>
                    <a:pt x="285656" y="14393"/>
                    <a:pt x="291592" y="12319"/>
                    <a:pt x="297527" y="10317"/>
                  </a:cubicBezTo>
                  <a:cubicBezTo>
                    <a:pt x="297527" y="10317"/>
                    <a:pt x="301532" y="8886"/>
                    <a:pt x="300602" y="8672"/>
                  </a:cubicBezTo>
                  <a:cubicBezTo>
                    <a:pt x="301175" y="8815"/>
                    <a:pt x="302605" y="12390"/>
                    <a:pt x="302891" y="12891"/>
                  </a:cubicBezTo>
                  <a:cubicBezTo>
                    <a:pt x="304822" y="16467"/>
                    <a:pt x="306681" y="20114"/>
                    <a:pt x="308612" y="23689"/>
                  </a:cubicBezTo>
                  <a:cubicBezTo>
                    <a:pt x="315119" y="36061"/>
                    <a:pt x="321627" y="48433"/>
                    <a:pt x="328135" y="60804"/>
                  </a:cubicBezTo>
                  <a:cubicBezTo>
                    <a:pt x="331067" y="66382"/>
                    <a:pt x="334499" y="71888"/>
                    <a:pt x="337002" y="77681"/>
                  </a:cubicBezTo>
                  <a:cubicBezTo>
                    <a:pt x="338647" y="81543"/>
                    <a:pt x="337002" y="82758"/>
                    <a:pt x="333999" y="84761"/>
                  </a:cubicBezTo>
                  <a:cubicBezTo>
                    <a:pt x="330709" y="86906"/>
                    <a:pt x="327348" y="88980"/>
                    <a:pt x="323987" y="91054"/>
                  </a:cubicBezTo>
                  <a:cubicBezTo>
                    <a:pt x="312545" y="98205"/>
                    <a:pt x="301103" y="105213"/>
                    <a:pt x="289518" y="112078"/>
                  </a:cubicBezTo>
                  <a:cubicBezTo>
                    <a:pt x="243250" y="139682"/>
                    <a:pt x="195909" y="165426"/>
                    <a:pt x="147710" y="189383"/>
                  </a:cubicBezTo>
                  <a:cubicBezTo>
                    <a:pt x="134122" y="196105"/>
                    <a:pt x="120464" y="202684"/>
                    <a:pt x="106805" y="209120"/>
                  </a:cubicBezTo>
                  <a:cubicBezTo>
                    <a:pt x="99725" y="212481"/>
                    <a:pt x="92574" y="215699"/>
                    <a:pt x="85423" y="218989"/>
                  </a:cubicBezTo>
                  <a:cubicBezTo>
                    <a:pt x="78701" y="222064"/>
                    <a:pt x="72050" y="225568"/>
                    <a:pt x="65113" y="228142"/>
                  </a:cubicBezTo>
                  <a:cubicBezTo>
                    <a:pt x="60608" y="229787"/>
                    <a:pt x="58963" y="228142"/>
                    <a:pt x="56318" y="224567"/>
                  </a:cubicBezTo>
                  <a:cubicBezTo>
                    <a:pt x="53886" y="221206"/>
                    <a:pt x="51598" y="217845"/>
                    <a:pt x="49238" y="214412"/>
                  </a:cubicBezTo>
                  <a:cubicBezTo>
                    <a:pt x="44661" y="207904"/>
                    <a:pt x="40156" y="201397"/>
                    <a:pt x="35579" y="194889"/>
                  </a:cubicBezTo>
                  <a:cubicBezTo>
                    <a:pt x="26282" y="181660"/>
                    <a:pt x="17057" y="168358"/>
                    <a:pt x="7761" y="155129"/>
                  </a:cubicBezTo>
                  <a:cubicBezTo>
                    <a:pt x="4829" y="150623"/>
                    <a:pt x="-2322" y="154985"/>
                    <a:pt x="753" y="159491"/>
                  </a:cubicBezTo>
                  <a:lnTo>
                    <a:pt x="753" y="15949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8" name="任意多边形: 形状 877"/>
            <p:cNvSpPr/>
            <p:nvPr/>
          </p:nvSpPr>
          <p:spPr>
            <a:xfrm rot="5400000">
              <a:off x="10313751" y="4979752"/>
              <a:ext cx="1569908" cy="2186589"/>
            </a:xfrm>
            <a:custGeom>
              <a:avLst/>
              <a:gdLst>
                <a:gd name="connsiteX0" fmla="*/ 0 w 1569908"/>
                <a:gd name="connsiteY0" fmla="*/ 770516 h 2186589"/>
                <a:gd name="connsiteX1" fmla="*/ 56865 w 1569908"/>
                <a:gd name="connsiteY1" fmla="*/ 696822 h 2186589"/>
                <a:gd name="connsiteX2" fmla="*/ 788518 w 1569908"/>
                <a:gd name="connsiteY2" fmla="*/ 46330 h 2186589"/>
                <a:gd name="connsiteX3" fmla="*/ 845895 w 1569908"/>
                <a:gd name="connsiteY3" fmla="*/ 0 h 2186589"/>
                <a:gd name="connsiteX4" fmla="*/ 1569908 w 1569908"/>
                <a:gd name="connsiteY4" fmla="*/ 0 h 2186589"/>
                <a:gd name="connsiteX5" fmla="*/ 1569908 w 1569908"/>
                <a:gd name="connsiteY5" fmla="*/ 1898057 h 2186589"/>
                <a:gd name="connsiteX6" fmla="*/ 1287684 w 1569908"/>
                <a:gd name="connsiteY6" fmla="*/ 2152931 h 2186589"/>
                <a:gd name="connsiteX7" fmla="*/ 1213040 w 1569908"/>
                <a:gd name="connsiteY7" fmla="*/ 2027257 h 2186589"/>
                <a:gd name="connsiteX8" fmla="*/ 1055337 w 1569908"/>
                <a:gd name="connsiteY8" fmla="*/ 2007850 h 2186589"/>
                <a:gd name="connsiteX9" fmla="*/ 924235 w 1569908"/>
                <a:gd name="connsiteY9" fmla="*/ 2186589 h 21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9908" h="2186589">
                  <a:moveTo>
                    <a:pt x="0" y="770516"/>
                  </a:moveTo>
                  <a:cubicBezTo>
                    <a:pt x="0" y="770516"/>
                    <a:pt x="50215" y="706594"/>
                    <a:pt x="56865" y="696822"/>
                  </a:cubicBezTo>
                  <a:cubicBezTo>
                    <a:pt x="63517" y="687050"/>
                    <a:pt x="788518" y="46330"/>
                    <a:pt x="788518" y="46330"/>
                  </a:cubicBezTo>
                  <a:lnTo>
                    <a:pt x="845895" y="0"/>
                  </a:lnTo>
                  <a:lnTo>
                    <a:pt x="1569908" y="0"/>
                  </a:lnTo>
                  <a:lnTo>
                    <a:pt x="1569908" y="1898057"/>
                  </a:lnTo>
                  <a:lnTo>
                    <a:pt x="1287684" y="2152931"/>
                  </a:lnTo>
                  <a:lnTo>
                    <a:pt x="1213040" y="2027257"/>
                  </a:lnTo>
                  <a:lnTo>
                    <a:pt x="1055337" y="2007850"/>
                  </a:lnTo>
                  <a:lnTo>
                    <a:pt x="924235" y="2186589"/>
                  </a:lnTo>
                  <a:close/>
                </a:path>
              </a:pathLst>
            </a:custGeom>
            <a:solidFill>
              <a:srgbClr val="A5CAC2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9" name="任意多边形: 形状 878"/>
            <p:cNvSpPr/>
            <p:nvPr/>
          </p:nvSpPr>
          <p:spPr>
            <a:xfrm rot="5400000">
              <a:off x="10219496" y="5254919"/>
              <a:ext cx="1170696" cy="1321457"/>
            </a:xfrm>
            <a:custGeom>
              <a:avLst/>
              <a:gdLst>
                <a:gd name="connsiteX0" fmla="*/ 497795 w 616862"/>
                <a:gd name="connsiteY0" fmla="*/ 675349 h 696301"/>
                <a:gd name="connsiteX1" fmla="*/ 453243 w 616862"/>
                <a:gd name="connsiteY1" fmla="*/ 696302 h 696301"/>
                <a:gd name="connsiteX2" fmla="*/ 341470 w 616862"/>
                <a:gd name="connsiteY2" fmla="*/ 511873 h 696301"/>
                <a:gd name="connsiteX3" fmla="*/ 216681 w 616862"/>
                <a:gd name="connsiteY3" fmla="*/ 326370 h 696301"/>
                <a:gd name="connsiteX4" fmla="*/ 118281 w 616862"/>
                <a:gd name="connsiteY4" fmla="*/ 187423 h 696301"/>
                <a:gd name="connsiteX5" fmla="*/ 19594 w 616862"/>
                <a:gd name="connsiteY5" fmla="*/ 40680 h 696301"/>
                <a:gd name="connsiteX6" fmla="*/ 15232 w 616862"/>
                <a:gd name="connsiteY6" fmla="*/ 34244 h 696301"/>
                <a:gd name="connsiteX7" fmla="*/ 0 w 616862"/>
                <a:gd name="connsiteY7" fmla="*/ 11503 h 696301"/>
                <a:gd name="connsiteX8" fmla="*/ 5792 w 616862"/>
                <a:gd name="connsiteY8" fmla="*/ 9858 h 696301"/>
                <a:gd name="connsiteX9" fmla="*/ 84670 w 616862"/>
                <a:gd name="connsiteY9" fmla="*/ 419 h 696301"/>
                <a:gd name="connsiteX10" fmla="*/ 177278 w 616862"/>
                <a:gd name="connsiteY10" fmla="*/ 21586 h 696301"/>
                <a:gd name="connsiteX11" fmla="*/ 603561 w 616862"/>
                <a:gd name="connsiteY11" fmla="*/ 657185 h 696301"/>
                <a:gd name="connsiteX12" fmla="*/ 616863 w 616862"/>
                <a:gd name="connsiteY12" fmla="*/ 685432 h 696301"/>
                <a:gd name="connsiteX13" fmla="*/ 554933 w 616862"/>
                <a:gd name="connsiteY13" fmla="*/ 673776 h 696301"/>
                <a:gd name="connsiteX14" fmla="*/ 497795 w 616862"/>
                <a:gd name="connsiteY14" fmla="*/ 675349 h 69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6862" h="696301">
                  <a:moveTo>
                    <a:pt x="497795" y="675349"/>
                  </a:moveTo>
                  <a:cubicBezTo>
                    <a:pt x="465257" y="687721"/>
                    <a:pt x="453243" y="696302"/>
                    <a:pt x="453243" y="696302"/>
                  </a:cubicBezTo>
                  <a:cubicBezTo>
                    <a:pt x="453243" y="696302"/>
                    <a:pt x="375009" y="555566"/>
                    <a:pt x="341470" y="511873"/>
                  </a:cubicBezTo>
                  <a:cubicBezTo>
                    <a:pt x="308002" y="468179"/>
                    <a:pt x="216681" y="326370"/>
                    <a:pt x="216681" y="326370"/>
                  </a:cubicBezTo>
                  <a:cubicBezTo>
                    <a:pt x="216681" y="326370"/>
                    <a:pt x="119210" y="187995"/>
                    <a:pt x="118281" y="187423"/>
                  </a:cubicBezTo>
                  <a:cubicBezTo>
                    <a:pt x="117637" y="186994"/>
                    <a:pt x="53062" y="90595"/>
                    <a:pt x="19594" y="40680"/>
                  </a:cubicBezTo>
                  <a:cubicBezTo>
                    <a:pt x="18092" y="38392"/>
                    <a:pt x="16662" y="36246"/>
                    <a:pt x="15232" y="34244"/>
                  </a:cubicBezTo>
                  <a:cubicBezTo>
                    <a:pt x="5935" y="20442"/>
                    <a:pt x="0" y="11503"/>
                    <a:pt x="0" y="11503"/>
                  </a:cubicBezTo>
                  <a:cubicBezTo>
                    <a:pt x="0" y="11503"/>
                    <a:pt x="2145" y="10859"/>
                    <a:pt x="5792" y="9858"/>
                  </a:cubicBezTo>
                  <a:cubicBezTo>
                    <a:pt x="19308" y="6283"/>
                    <a:pt x="54063" y="-1941"/>
                    <a:pt x="84670" y="419"/>
                  </a:cubicBezTo>
                  <a:cubicBezTo>
                    <a:pt x="123644" y="3422"/>
                    <a:pt x="177278" y="21586"/>
                    <a:pt x="177278" y="21586"/>
                  </a:cubicBezTo>
                  <a:cubicBezTo>
                    <a:pt x="183929" y="26092"/>
                    <a:pt x="602560" y="652108"/>
                    <a:pt x="603561" y="657185"/>
                  </a:cubicBezTo>
                  <a:cubicBezTo>
                    <a:pt x="604562" y="662191"/>
                    <a:pt x="616863" y="685432"/>
                    <a:pt x="616863" y="685432"/>
                  </a:cubicBezTo>
                  <a:cubicBezTo>
                    <a:pt x="616863" y="685432"/>
                    <a:pt x="586541" y="677566"/>
                    <a:pt x="554933" y="673776"/>
                  </a:cubicBezTo>
                  <a:cubicBezTo>
                    <a:pt x="533265" y="671058"/>
                    <a:pt x="511024" y="670343"/>
                    <a:pt x="497795" y="675349"/>
                  </a:cubicBez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0" name="任意多边形: 形状 879"/>
            <p:cNvSpPr/>
            <p:nvPr/>
          </p:nvSpPr>
          <p:spPr>
            <a:xfrm rot="5400000">
              <a:off x="11971850" y="6637851"/>
              <a:ext cx="125470" cy="314829"/>
            </a:xfrm>
            <a:custGeom>
              <a:avLst/>
              <a:gdLst>
                <a:gd name="connsiteX0" fmla="*/ 0 w 125470"/>
                <a:gd name="connsiteY0" fmla="*/ 113511 h 314829"/>
                <a:gd name="connsiteX1" fmla="*/ 49266 w 125470"/>
                <a:gd name="connsiteY1" fmla="*/ 74423 h 314829"/>
                <a:gd name="connsiteX2" fmla="*/ 77198 w 125470"/>
                <a:gd name="connsiteY2" fmla="*/ 38755 h 314829"/>
                <a:gd name="connsiteX3" fmla="*/ 95519 w 125470"/>
                <a:gd name="connsiteY3" fmla="*/ 0 h 314829"/>
                <a:gd name="connsiteX4" fmla="*/ 125470 w 125470"/>
                <a:gd name="connsiteY4" fmla="*/ 0 h 314829"/>
                <a:gd name="connsiteX5" fmla="*/ 125470 w 125470"/>
                <a:gd name="connsiteY5" fmla="*/ 314829 h 314829"/>
                <a:gd name="connsiteX6" fmla="*/ 106195 w 125470"/>
                <a:gd name="connsiteY6" fmla="*/ 284004 h 314829"/>
                <a:gd name="connsiteX7" fmla="*/ 0 w 125470"/>
                <a:gd name="connsiteY7" fmla="*/ 113511 h 3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470" h="314829">
                  <a:moveTo>
                    <a:pt x="0" y="113511"/>
                  </a:moveTo>
                  <a:cubicBezTo>
                    <a:pt x="0" y="113511"/>
                    <a:pt x="10586" y="103059"/>
                    <a:pt x="49266" y="74423"/>
                  </a:cubicBezTo>
                  <a:cubicBezTo>
                    <a:pt x="58936" y="67264"/>
                    <a:pt x="68402" y="54252"/>
                    <a:pt x="77198" y="38755"/>
                  </a:cubicBezTo>
                  <a:lnTo>
                    <a:pt x="95519" y="0"/>
                  </a:lnTo>
                  <a:lnTo>
                    <a:pt x="125470" y="0"/>
                  </a:lnTo>
                  <a:lnTo>
                    <a:pt x="125470" y="314829"/>
                  </a:lnTo>
                  <a:lnTo>
                    <a:pt x="106195" y="284004"/>
                  </a:lnTo>
                  <a:cubicBezTo>
                    <a:pt x="45041" y="186054"/>
                    <a:pt x="0" y="113511"/>
                    <a:pt x="0" y="113511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1" name="任意多边形: 形状 880"/>
            <p:cNvSpPr/>
            <p:nvPr/>
          </p:nvSpPr>
          <p:spPr>
            <a:xfrm rot="5400000">
              <a:off x="11283448" y="6154566"/>
              <a:ext cx="509825" cy="897044"/>
            </a:xfrm>
            <a:custGeom>
              <a:avLst/>
              <a:gdLst>
                <a:gd name="connsiteX0" fmla="*/ 412 w 509825"/>
                <a:gd name="connsiteY0" fmla="*/ 182132 h 897044"/>
                <a:gd name="connsiteX1" fmla="*/ 245516 w 509825"/>
                <a:gd name="connsiteY1" fmla="*/ 0 h 897044"/>
                <a:gd name="connsiteX2" fmla="*/ 509825 w 509825"/>
                <a:gd name="connsiteY2" fmla="*/ 394702 h 897044"/>
                <a:gd name="connsiteX3" fmla="*/ 509825 w 509825"/>
                <a:gd name="connsiteY3" fmla="*/ 897044 h 897044"/>
                <a:gd name="connsiteX4" fmla="*/ 500051 w 509825"/>
                <a:gd name="connsiteY4" fmla="*/ 883033 h 897044"/>
                <a:gd name="connsiteX5" fmla="*/ 447058 w 509825"/>
                <a:gd name="connsiteY5" fmla="*/ 810638 h 897044"/>
                <a:gd name="connsiteX6" fmla="*/ 412 w 509825"/>
                <a:gd name="connsiteY6" fmla="*/ 182132 h 89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9825" h="897044">
                  <a:moveTo>
                    <a:pt x="412" y="182132"/>
                  </a:moveTo>
                  <a:cubicBezTo>
                    <a:pt x="-11668" y="173854"/>
                    <a:pt x="246467" y="4614"/>
                    <a:pt x="245516" y="0"/>
                  </a:cubicBezTo>
                  <a:lnTo>
                    <a:pt x="509825" y="394702"/>
                  </a:lnTo>
                  <a:lnTo>
                    <a:pt x="509825" y="897044"/>
                  </a:lnTo>
                  <a:lnTo>
                    <a:pt x="500051" y="883033"/>
                  </a:lnTo>
                  <a:cubicBezTo>
                    <a:pt x="470901" y="841463"/>
                    <a:pt x="450383" y="812877"/>
                    <a:pt x="447058" y="810638"/>
                  </a:cubicBezTo>
                  <a:cubicBezTo>
                    <a:pt x="433756" y="801681"/>
                    <a:pt x="12490" y="190276"/>
                    <a:pt x="412" y="182132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2" name="任意多边形: 形状 881"/>
            <p:cNvSpPr/>
            <p:nvPr/>
          </p:nvSpPr>
          <p:spPr>
            <a:xfrm rot="5400000">
              <a:off x="11259560" y="6101024"/>
              <a:ext cx="413963" cy="489396"/>
            </a:xfrm>
            <a:custGeom>
              <a:avLst/>
              <a:gdLst>
                <a:gd name="connsiteX0" fmla="*/ 67378 w 218125"/>
                <a:gd name="connsiteY0" fmla="*/ 0 h 257872"/>
                <a:gd name="connsiteX1" fmla="*/ 14 w 218125"/>
                <a:gd name="connsiteY1" fmla="*/ 67364 h 257872"/>
                <a:gd name="connsiteX2" fmla="*/ 140678 w 218125"/>
                <a:gd name="connsiteY2" fmla="*/ 257872 h 257872"/>
                <a:gd name="connsiteX3" fmla="*/ 218126 w 218125"/>
                <a:gd name="connsiteY3" fmla="*/ 189149 h 257872"/>
                <a:gd name="connsiteX4" fmla="*/ 67378 w 218125"/>
                <a:gd name="connsiteY4" fmla="*/ 0 h 25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125" h="257872">
                  <a:moveTo>
                    <a:pt x="67378" y="0"/>
                  </a:moveTo>
                  <a:cubicBezTo>
                    <a:pt x="67378" y="0"/>
                    <a:pt x="-1130" y="63503"/>
                    <a:pt x="14" y="67364"/>
                  </a:cubicBezTo>
                  <a:cubicBezTo>
                    <a:pt x="1158" y="71226"/>
                    <a:pt x="140678" y="257872"/>
                    <a:pt x="140678" y="257872"/>
                  </a:cubicBezTo>
                  <a:lnTo>
                    <a:pt x="218126" y="189149"/>
                  </a:lnTo>
                  <a:lnTo>
                    <a:pt x="67378" y="0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3" name="任意多边形: 形状 882"/>
            <p:cNvSpPr/>
            <p:nvPr/>
          </p:nvSpPr>
          <p:spPr>
            <a:xfrm rot="5400000">
              <a:off x="10733655" y="6407134"/>
              <a:ext cx="346961" cy="554771"/>
            </a:xfrm>
            <a:custGeom>
              <a:avLst/>
              <a:gdLst>
                <a:gd name="connsiteX0" fmla="*/ 0 w 346961"/>
                <a:gd name="connsiteY0" fmla="*/ 122960 h 554771"/>
                <a:gd name="connsiteX1" fmla="*/ 124995 w 346961"/>
                <a:gd name="connsiteY1" fmla="*/ 0 h 554771"/>
                <a:gd name="connsiteX2" fmla="*/ 346961 w 346961"/>
                <a:gd name="connsiteY2" fmla="*/ 274517 h 554771"/>
                <a:gd name="connsiteX3" fmla="*/ 346961 w 346961"/>
                <a:gd name="connsiteY3" fmla="*/ 554771 h 554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961" h="554771">
                  <a:moveTo>
                    <a:pt x="0" y="122960"/>
                  </a:moveTo>
                  <a:cubicBezTo>
                    <a:pt x="0" y="122960"/>
                    <a:pt x="119567" y="8144"/>
                    <a:pt x="124995" y="0"/>
                  </a:cubicBezTo>
                  <a:lnTo>
                    <a:pt x="346961" y="274517"/>
                  </a:lnTo>
                  <a:lnTo>
                    <a:pt x="346961" y="554771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4" name="任意多边形: 形状 883"/>
            <p:cNvSpPr/>
            <p:nvPr/>
          </p:nvSpPr>
          <p:spPr>
            <a:xfrm rot="5400000">
              <a:off x="10235239" y="5270797"/>
              <a:ext cx="1159704" cy="1300693"/>
            </a:xfrm>
            <a:custGeom>
              <a:avLst/>
              <a:gdLst>
                <a:gd name="connsiteX0" fmla="*/ 611070 w 611070"/>
                <a:gd name="connsiteY0" fmla="*/ 685361 h 685360"/>
                <a:gd name="connsiteX1" fmla="*/ 549140 w 611070"/>
                <a:gd name="connsiteY1" fmla="*/ 673704 h 685360"/>
                <a:gd name="connsiteX2" fmla="*/ 543849 w 611070"/>
                <a:gd name="connsiteY2" fmla="*/ 667554 h 685360"/>
                <a:gd name="connsiteX3" fmla="*/ 105051 w 611070"/>
                <a:gd name="connsiteY3" fmla="*/ 29381 h 685360"/>
                <a:gd name="connsiteX4" fmla="*/ 13730 w 611070"/>
                <a:gd name="connsiteY4" fmla="*/ 40752 h 685360"/>
                <a:gd name="connsiteX5" fmla="*/ 12157 w 611070"/>
                <a:gd name="connsiteY5" fmla="*/ 41395 h 685360"/>
                <a:gd name="connsiteX6" fmla="*/ 9368 w 611070"/>
                <a:gd name="connsiteY6" fmla="*/ 34316 h 685360"/>
                <a:gd name="connsiteX7" fmla="*/ 0 w 611070"/>
                <a:gd name="connsiteY7" fmla="*/ 9858 h 685360"/>
                <a:gd name="connsiteX8" fmla="*/ 78878 w 611070"/>
                <a:gd name="connsiteY8" fmla="*/ 419 h 685360"/>
                <a:gd name="connsiteX9" fmla="*/ 171486 w 611070"/>
                <a:gd name="connsiteY9" fmla="*/ 21586 h 685360"/>
                <a:gd name="connsiteX10" fmla="*/ 597769 w 611070"/>
                <a:gd name="connsiteY10" fmla="*/ 657185 h 685360"/>
                <a:gd name="connsiteX11" fmla="*/ 611070 w 611070"/>
                <a:gd name="connsiteY11" fmla="*/ 685361 h 68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070" h="685360">
                  <a:moveTo>
                    <a:pt x="611070" y="685361"/>
                  </a:moveTo>
                  <a:cubicBezTo>
                    <a:pt x="611070" y="685361"/>
                    <a:pt x="580749" y="677494"/>
                    <a:pt x="549140" y="673704"/>
                  </a:cubicBezTo>
                  <a:lnTo>
                    <a:pt x="543849" y="667554"/>
                  </a:lnTo>
                  <a:cubicBezTo>
                    <a:pt x="423280" y="442649"/>
                    <a:pt x="144240" y="37963"/>
                    <a:pt x="105051" y="29381"/>
                  </a:cubicBezTo>
                  <a:cubicBezTo>
                    <a:pt x="69939" y="21586"/>
                    <a:pt x="22955" y="37462"/>
                    <a:pt x="13730" y="40752"/>
                  </a:cubicBezTo>
                  <a:cubicBezTo>
                    <a:pt x="12729" y="41181"/>
                    <a:pt x="12157" y="41395"/>
                    <a:pt x="12157" y="41395"/>
                  </a:cubicBezTo>
                  <a:cubicBezTo>
                    <a:pt x="12157" y="41395"/>
                    <a:pt x="11084" y="38821"/>
                    <a:pt x="9368" y="34316"/>
                  </a:cubicBezTo>
                  <a:cubicBezTo>
                    <a:pt x="7080" y="28595"/>
                    <a:pt x="3790" y="19870"/>
                    <a:pt x="0" y="9858"/>
                  </a:cubicBezTo>
                  <a:cubicBezTo>
                    <a:pt x="13516" y="6283"/>
                    <a:pt x="48271" y="-1941"/>
                    <a:pt x="78878" y="419"/>
                  </a:cubicBezTo>
                  <a:cubicBezTo>
                    <a:pt x="117852" y="3422"/>
                    <a:pt x="171486" y="21586"/>
                    <a:pt x="171486" y="21586"/>
                  </a:cubicBezTo>
                  <a:cubicBezTo>
                    <a:pt x="178136" y="26092"/>
                    <a:pt x="596768" y="652108"/>
                    <a:pt x="597769" y="657185"/>
                  </a:cubicBezTo>
                  <a:cubicBezTo>
                    <a:pt x="598770" y="662119"/>
                    <a:pt x="611070" y="685361"/>
                    <a:pt x="611070" y="685361"/>
                  </a:cubicBez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5" name="任意多边形: 形状 884"/>
            <p:cNvSpPr/>
            <p:nvPr/>
          </p:nvSpPr>
          <p:spPr>
            <a:xfrm rot="5400000">
              <a:off x="11360293" y="5726814"/>
              <a:ext cx="890878" cy="772534"/>
            </a:xfrm>
            <a:custGeom>
              <a:avLst/>
              <a:gdLst>
                <a:gd name="connsiteX0" fmla="*/ 1543 w 890878"/>
                <a:gd name="connsiteY0" fmla="*/ 761693 h 772534"/>
                <a:gd name="connsiteX1" fmla="*/ 44159 w 890878"/>
                <a:gd name="connsiteY1" fmla="*/ 716635 h 772534"/>
                <a:gd name="connsiteX2" fmla="*/ 228191 w 890878"/>
                <a:gd name="connsiteY2" fmla="*/ 546988 h 772534"/>
                <a:gd name="connsiteX3" fmla="*/ 413853 w 890878"/>
                <a:gd name="connsiteY3" fmla="*/ 379107 h 772534"/>
                <a:gd name="connsiteX4" fmla="*/ 791146 w 890878"/>
                <a:gd name="connsiteY4" fmla="*/ 50128 h 772534"/>
                <a:gd name="connsiteX5" fmla="*/ 853229 w 890878"/>
                <a:gd name="connsiteY5" fmla="*/ 0 h 772534"/>
                <a:gd name="connsiteX6" fmla="*/ 890878 w 890878"/>
                <a:gd name="connsiteY6" fmla="*/ 0 h 772534"/>
                <a:gd name="connsiteX7" fmla="*/ 760745 w 890878"/>
                <a:gd name="connsiteY7" fmla="*/ 106315 h 772534"/>
                <a:gd name="connsiteX8" fmla="*/ 384809 w 890878"/>
                <a:gd name="connsiteY8" fmla="*/ 436922 h 772534"/>
                <a:gd name="connsiteX9" fmla="*/ 197926 w 890878"/>
                <a:gd name="connsiteY9" fmla="*/ 606297 h 772534"/>
                <a:gd name="connsiteX10" fmla="*/ 9415 w 890878"/>
                <a:gd name="connsiteY10" fmla="*/ 771330 h 772534"/>
                <a:gd name="connsiteX11" fmla="*/ 1543 w 890878"/>
                <a:gd name="connsiteY11" fmla="*/ 761693 h 77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0878" h="772534">
                  <a:moveTo>
                    <a:pt x="1543" y="761693"/>
                  </a:moveTo>
                  <a:cubicBezTo>
                    <a:pt x="15659" y="746494"/>
                    <a:pt x="29365" y="731157"/>
                    <a:pt x="44159" y="716635"/>
                  </a:cubicBezTo>
                  <a:cubicBezTo>
                    <a:pt x="103739" y="658277"/>
                    <a:pt x="166576" y="603175"/>
                    <a:pt x="228191" y="546988"/>
                  </a:cubicBezTo>
                  <a:cubicBezTo>
                    <a:pt x="289808" y="490801"/>
                    <a:pt x="351694" y="434751"/>
                    <a:pt x="413853" y="379107"/>
                  </a:cubicBezTo>
                  <a:cubicBezTo>
                    <a:pt x="538170" y="267818"/>
                    <a:pt x="663573" y="157752"/>
                    <a:pt x="791146" y="50128"/>
                  </a:cubicBezTo>
                  <a:lnTo>
                    <a:pt x="853229" y="0"/>
                  </a:lnTo>
                  <a:lnTo>
                    <a:pt x="890878" y="0"/>
                  </a:lnTo>
                  <a:lnTo>
                    <a:pt x="760745" y="106315"/>
                  </a:lnTo>
                  <a:cubicBezTo>
                    <a:pt x="633851" y="214617"/>
                    <a:pt x="508855" y="325228"/>
                    <a:pt x="384809" y="436922"/>
                  </a:cubicBezTo>
                  <a:cubicBezTo>
                    <a:pt x="322243" y="493109"/>
                    <a:pt x="260086" y="549704"/>
                    <a:pt x="197926" y="606297"/>
                  </a:cubicBezTo>
                  <a:cubicBezTo>
                    <a:pt x="136040" y="662621"/>
                    <a:pt x="75509" y="720028"/>
                    <a:pt x="9415" y="771330"/>
                  </a:cubicBezTo>
                  <a:cubicBezTo>
                    <a:pt x="3580" y="775809"/>
                    <a:pt x="-3071" y="766715"/>
                    <a:pt x="1543" y="76169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6" name="任意多边形: 形状 885"/>
            <p:cNvSpPr/>
            <p:nvPr/>
          </p:nvSpPr>
          <p:spPr>
            <a:xfrm rot="5400000">
              <a:off x="10275827" y="5439868"/>
              <a:ext cx="908460" cy="1354921"/>
            </a:xfrm>
            <a:custGeom>
              <a:avLst/>
              <a:gdLst>
                <a:gd name="connsiteX0" fmla="*/ 133 w 478685"/>
                <a:gd name="connsiteY0" fmla="*/ 579 h 713934"/>
                <a:gd name="connsiteX1" fmla="*/ 9429 w 478685"/>
                <a:gd name="connsiteY1" fmla="*/ 4369 h 713934"/>
                <a:gd name="connsiteX2" fmla="*/ 19083 w 478685"/>
                <a:gd name="connsiteY2" fmla="*/ 9375 h 713934"/>
                <a:gd name="connsiteX3" fmla="*/ 24089 w 478685"/>
                <a:gd name="connsiteY3" fmla="*/ 18171 h 713934"/>
                <a:gd name="connsiteX4" fmla="*/ 29882 w 478685"/>
                <a:gd name="connsiteY4" fmla="*/ 28469 h 713934"/>
                <a:gd name="connsiteX5" fmla="*/ 51764 w 478685"/>
                <a:gd name="connsiteY5" fmla="*/ 62508 h 713934"/>
                <a:gd name="connsiteX6" fmla="*/ 100106 w 478685"/>
                <a:gd name="connsiteY6" fmla="*/ 130731 h 713934"/>
                <a:gd name="connsiteX7" fmla="*/ 194359 w 478685"/>
                <a:gd name="connsiteY7" fmla="*/ 268892 h 713934"/>
                <a:gd name="connsiteX8" fmla="*/ 374283 w 478685"/>
                <a:gd name="connsiteY8" fmla="*/ 553081 h 713934"/>
                <a:gd name="connsiteX9" fmla="*/ 422911 w 478685"/>
                <a:gd name="connsiteY9" fmla="*/ 632531 h 713934"/>
                <a:gd name="connsiteX10" fmla="*/ 447154 w 478685"/>
                <a:gd name="connsiteY10" fmla="*/ 672291 h 713934"/>
                <a:gd name="connsiteX11" fmla="*/ 459669 w 478685"/>
                <a:gd name="connsiteY11" fmla="*/ 692958 h 713934"/>
                <a:gd name="connsiteX12" fmla="*/ 473685 w 478685"/>
                <a:gd name="connsiteY12" fmla="*/ 712696 h 713934"/>
                <a:gd name="connsiteX13" fmla="*/ 478333 w 478685"/>
                <a:gd name="connsiteY13" fmla="*/ 709835 h 713934"/>
                <a:gd name="connsiteX14" fmla="*/ 469037 w 478685"/>
                <a:gd name="connsiteY14" fmla="*/ 691242 h 713934"/>
                <a:gd name="connsiteX15" fmla="*/ 457380 w 478685"/>
                <a:gd name="connsiteY15" fmla="*/ 672077 h 713934"/>
                <a:gd name="connsiteX16" fmla="*/ 435426 w 478685"/>
                <a:gd name="connsiteY16" fmla="*/ 635963 h 713934"/>
                <a:gd name="connsiteX17" fmla="*/ 390874 w 478685"/>
                <a:gd name="connsiteY17" fmla="*/ 563092 h 713934"/>
                <a:gd name="connsiteX18" fmla="*/ 301413 w 478685"/>
                <a:gd name="connsiteY18" fmla="*/ 419639 h 713934"/>
                <a:gd name="connsiteX19" fmla="*/ 114266 w 478685"/>
                <a:gd name="connsiteY19" fmla="*/ 138168 h 713934"/>
                <a:gd name="connsiteX20" fmla="*/ 59201 w 478685"/>
                <a:gd name="connsiteY20" fmla="*/ 61865 h 713934"/>
                <a:gd name="connsiteX21" fmla="*/ 32456 w 478685"/>
                <a:gd name="connsiteY21" fmla="*/ 24893 h 713934"/>
                <a:gd name="connsiteX22" fmla="*/ 25662 w 478685"/>
                <a:gd name="connsiteY22" fmla="*/ 15239 h 713934"/>
                <a:gd name="connsiteX23" fmla="*/ 19941 w 478685"/>
                <a:gd name="connsiteY23" fmla="*/ 6586 h 713934"/>
                <a:gd name="connsiteX24" fmla="*/ 11503 w 478685"/>
                <a:gd name="connsiteY24" fmla="*/ 3726 h 713934"/>
                <a:gd name="connsiteX25" fmla="*/ 418 w 478685"/>
                <a:gd name="connsiteY25" fmla="*/ 7 h 713934"/>
                <a:gd name="connsiteX26" fmla="*/ 133 w 478685"/>
                <a:gd name="connsiteY26" fmla="*/ 579 h 713934"/>
                <a:gd name="connsiteX27" fmla="*/ 133 w 478685"/>
                <a:gd name="connsiteY27" fmla="*/ 579 h 71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8685" h="713934">
                  <a:moveTo>
                    <a:pt x="133" y="579"/>
                  </a:moveTo>
                  <a:cubicBezTo>
                    <a:pt x="3207" y="1866"/>
                    <a:pt x="6354" y="3082"/>
                    <a:pt x="9429" y="4369"/>
                  </a:cubicBezTo>
                  <a:cubicBezTo>
                    <a:pt x="12504" y="5656"/>
                    <a:pt x="16867" y="6729"/>
                    <a:pt x="19083" y="9375"/>
                  </a:cubicBezTo>
                  <a:cubicBezTo>
                    <a:pt x="21085" y="11878"/>
                    <a:pt x="22444" y="15454"/>
                    <a:pt x="24089" y="18171"/>
                  </a:cubicBezTo>
                  <a:cubicBezTo>
                    <a:pt x="26091" y="21604"/>
                    <a:pt x="27951" y="25036"/>
                    <a:pt x="29882" y="28469"/>
                  </a:cubicBezTo>
                  <a:cubicBezTo>
                    <a:pt x="36604" y="40197"/>
                    <a:pt x="44041" y="51424"/>
                    <a:pt x="51764" y="62508"/>
                  </a:cubicBezTo>
                  <a:cubicBezTo>
                    <a:pt x="67640" y="85392"/>
                    <a:pt x="84088" y="107919"/>
                    <a:pt x="100106" y="130731"/>
                  </a:cubicBezTo>
                  <a:cubicBezTo>
                    <a:pt x="132144" y="176356"/>
                    <a:pt x="163538" y="222409"/>
                    <a:pt x="194359" y="268892"/>
                  </a:cubicBezTo>
                  <a:cubicBezTo>
                    <a:pt x="256289" y="362430"/>
                    <a:pt x="315572" y="457541"/>
                    <a:pt x="374283" y="553081"/>
                  </a:cubicBezTo>
                  <a:cubicBezTo>
                    <a:pt x="390517" y="579540"/>
                    <a:pt x="406750" y="606000"/>
                    <a:pt x="422911" y="632531"/>
                  </a:cubicBezTo>
                  <a:cubicBezTo>
                    <a:pt x="430992" y="645760"/>
                    <a:pt x="439073" y="659062"/>
                    <a:pt x="447154" y="672291"/>
                  </a:cubicBezTo>
                  <a:cubicBezTo>
                    <a:pt x="451373" y="679156"/>
                    <a:pt x="455521" y="686021"/>
                    <a:pt x="459669" y="692958"/>
                  </a:cubicBezTo>
                  <a:cubicBezTo>
                    <a:pt x="463888" y="699895"/>
                    <a:pt x="468822" y="706188"/>
                    <a:pt x="473685" y="712696"/>
                  </a:cubicBezTo>
                  <a:cubicBezTo>
                    <a:pt x="475830" y="715556"/>
                    <a:pt x="479907" y="712982"/>
                    <a:pt x="478333" y="709835"/>
                  </a:cubicBezTo>
                  <a:cubicBezTo>
                    <a:pt x="475330" y="703613"/>
                    <a:pt x="472612" y="697177"/>
                    <a:pt x="469037" y="691242"/>
                  </a:cubicBezTo>
                  <a:cubicBezTo>
                    <a:pt x="465175" y="684877"/>
                    <a:pt x="461242" y="678441"/>
                    <a:pt x="457380" y="672077"/>
                  </a:cubicBezTo>
                  <a:cubicBezTo>
                    <a:pt x="450086" y="660063"/>
                    <a:pt x="442720" y="647977"/>
                    <a:pt x="435426" y="635963"/>
                  </a:cubicBezTo>
                  <a:cubicBezTo>
                    <a:pt x="420623" y="611649"/>
                    <a:pt x="405749" y="587335"/>
                    <a:pt x="390874" y="563092"/>
                  </a:cubicBezTo>
                  <a:cubicBezTo>
                    <a:pt x="361411" y="515036"/>
                    <a:pt x="331591" y="467195"/>
                    <a:pt x="301413" y="419639"/>
                  </a:cubicBezTo>
                  <a:cubicBezTo>
                    <a:pt x="241128" y="324457"/>
                    <a:pt x="179342" y="230133"/>
                    <a:pt x="114266" y="138168"/>
                  </a:cubicBezTo>
                  <a:cubicBezTo>
                    <a:pt x="96173" y="112567"/>
                    <a:pt x="77652" y="87252"/>
                    <a:pt x="59201" y="61865"/>
                  </a:cubicBezTo>
                  <a:cubicBezTo>
                    <a:pt x="50262" y="49565"/>
                    <a:pt x="41467" y="37193"/>
                    <a:pt x="32456" y="24893"/>
                  </a:cubicBezTo>
                  <a:cubicBezTo>
                    <a:pt x="30096" y="21675"/>
                    <a:pt x="27879" y="18529"/>
                    <a:pt x="25662" y="15239"/>
                  </a:cubicBezTo>
                  <a:cubicBezTo>
                    <a:pt x="24018" y="12736"/>
                    <a:pt x="22230" y="8517"/>
                    <a:pt x="19941" y="6586"/>
                  </a:cubicBezTo>
                  <a:cubicBezTo>
                    <a:pt x="18011" y="5013"/>
                    <a:pt x="13863" y="4512"/>
                    <a:pt x="11503" y="3726"/>
                  </a:cubicBezTo>
                  <a:cubicBezTo>
                    <a:pt x="7784" y="2510"/>
                    <a:pt x="4137" y="1223"/>
                    <a:pt x="418" y="7"/>
                  </a:cubicBezTo>
                  <a:cubicBezTo>
                    <a:pt x="61" y="-65"/>
                    <a:pt x="-153" y="436"/>
                    <a:pt x="133" y="579"/>
                  </a:cubicBezTo>
                  <a:lnTo>
                    <a:pt x="133" y="57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7" name="任意多边形: 形状 886"/>
            <p:cNvSpPr/>
            <p:nvPr/>
          </p:nvSpPr>
          <p:spPr>
            <a:xfrm rot="5400000">
              <a:off x="10025620" y="6569285"/>
              <a:ext cx="296742" cy="280690"/>
            </a:xfrm>
            <a:custGeom>
              <a:avLst/>
              <a:gdLst>
                <a:gd name="connsiteX0" fmla="*/ 18 w 296742"/>
                <a:gd name="connsiteY0" fmla="*/ 272072 h 280690"/>
                <a:gd name="connsiteX1" fmla="*/ 2847 w 296742"/>
                <a:gd name="connsiteY1" fmla="*/ 265770 h 280690"/>
                <a:gd name="connsiteX2" fmla="*/ 48991 w 296742"/>
                <a:gd name="connsiteY2" fmla="*/ 224648 h 280690"/>
                <a:gd name="connsiteX3" fmla="*/ 296742 w 296742"/>
                <a:gd name="connsiteY3" fmla="*/ 0 h 280690"/>
                <a:gd name="connsiteX4" fmla="*/ 296742 w 296742"/>
                <a:gd name="connsiteY4" fmla="*/ 24431 h 280690"/>
                <a:gd name="connsiteX5" fmla="*/ 16012 w 296742"/>
                <a:gd name="connsiteY5" fmla="*/ 278256 h 280690"/>
                <a:gd name="connsiteX6" fmla="*/ 18 w 296742"/>
                <a:gd name="connsiteY6" fmla="*/ 272072 h 28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742" h="280690">
                  <a:moveTo>
                    <a:pt x="18" y="272072"/>
                  </a:moveTo>
                  <a:cubicBezTo>
                    <a:pt x="-131" y="269934"/>
                    <a:pt x="675" y="267704"/>
                    <a:pt x="2847" y="265770"/>
                  </a:cubicBezTo>
                  <a:cubicBezTo>
                    <a:pt x="18318" y="252062"/>
                    <a:pt x="33654" y="238354"/>
                    <a:pt x="48991" y="224648"/>
                  </a:cubicBezTo>
                  <a:lnTo>
                    <a:pt x="296742" y="0"/>
                  </a:lnTo>
                  <a:lnTo>
                    <a:pt x="296742" y="24431"/>
                  </a:lnTo>
                  <a:lnTo>
                    <a:pt x="16012" y="278256"/>
                  </a:lnTo>
                  <a:cubicBezTo>
                    <a:pt x="9497" y="284057"/>
                    <a:pt x="463" y="278484"/>
                    <a:pt x="18" y="27207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8" name="任意多边形: 形状 887"/>
            <p:cNvSpPr/>
            <p:nvPr/>
          </p:nvSpPr>
          <p:spPr>
            <a:xfrm rot="5400000">
              <a:off x="11396788" y="5348447"/>
              <a:ext cx="848458" cy="741965"/>
            </a:xfrm>
            <a:custGeom>
              <a:avLst/>
              <a:gdLst>
                <a:gd name="connsiteX0" fmla="*/ 2255 w 848458"/>
                <a:gd name="connsiteY0" fmla="*/ 729937 h 741965"/>
                <a:gd name="connsiteX1" fmla="*/ 46227 w 848458"/>
                <a:gd name="connsiteY1" fmla="*/ 690172 h 741965"/>
                <a:gd name="connsiteX2" fmla="*/ 407236 w 848458"/>
                <a:gd name="connsiteY2" fmla="*/ 365538 h 741965"/>
                <a:gd name="connsiteX3" fmla="*/ 770415 w 848458"/>
                <a:gd name="connsiteY3" fmla="*/ 46195 h 741965"/>
                <a:gd name="connsiteX4" fmla="*/ 825236 w 848458"/>
                <a:gd name="connsiteY4" fmla="*/ 0 h 741965"/>
                <a:gd name="connsiteX5" fmla="*/ 848458 w 848458"/>
                <a:gd name="connsiteY5" fmla="*/ 0 h 741965"/>
                <a:gd name="connsiteX6" fmla="*/ 734857 w 848458"/>
                <a:gd name="connsiteY6" fmla="*/ 96409 h 741965"/>
                <a:gd name="connsiteX7" fmla="*/ 372355 w 848458"/>
                <a:gd name="connsiteY7" fmla="*/ 416432 h 741965"/>
                <a:gd name="connsiteX8" fmla="*/ 12841 w 848458"/>
                <a:gd name="connsiteY8" fmla="*/ 739980 h 741965"/>
                <a:gd name="connsiteX9" fmla="*/ 2255 w 848458"/>
                <a:gd name="connsiteY9" fmla="*/ 729937 h 74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458" h="741965">
                  <a:moveTo>
                    <a:pt x="2255" y="729937"/>
                  </a:moveTo>
                  <a:cubicBezTo>
                    <a:pt x="16912" y="716637"/>
                    <a:pt x="31571" y="703474"/>
                    <a:pt x="46227" y="690172"/>
                  </a:cubicBezTo>
                  <a:cubicBezTo>
                    <a:pt x="166337" y="581599"/>
                    <a:pt x="286447" y="473296"/>
                    <a:pt x="407236" y="365538"/>
                  </a:cubicBezTo>
                  <a:cubicBezTo>
                    <a:pt x="527482" y="258185"/>
                    <a:pt x="648405" y="151511"/>
                    <a:pt x="770415" y="46195"/>
                  </a:cubicBezTo>
                  <a:lnTo>
                    <a:pt x="825236" y="0"/>
                  </a:lnTo>
                  <a:lnTo>
                    <a:pt x="848458" y="0"/>
                  </a:lnTo>
                  <a:lnTo>
                    <a:pt x="734857" y="96409"/>
                  </a:lnTo>
                  <a:cubicBezTo>
                    <a:pt x="613119" y="201998"/>
                    <a:pt x="492467" y="308943"/>
                    <a:pt x="372355" y="416432"/>
                  </a:cubicBezTo>
                  <a:cubicBezTo>
                    <a:pt x="252111" y="523919"/>
                    <a:pt x="132950" y="632357"/>
                    <a:pt x="12841" y="739980"/>
                  </a:cubicBezTo>
                  <a:cubicBezTo>
                    <a:pt x="5920" y="746224"/>
                    <a:pt x="-4667" y="736316"/>
                    <a:pt x="2255" y="72993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9" name="任意多边形: 形状 888"/>
            <p:cNvSpPr/>
            <p:nvPr/>
          </p:nvSpPr>
          <p:spPr>
            <a:xfrm rot="5400000">
              <a:off x="11247836" y="5444650"/>
              <a:ext cx="390005" cy="59895"/>
            </a:xfrm>
            <a:custGeom>
              <a:avLst/>
              <a:gdLst>
                <a:gd name="connsiteX0" fmla="*/ 202207 w 205501"/>
                <a:gd name="connsiteY0" fmla="*/ 28891 h 31560"/>
                <a:gd name="connsiteX1" fmla="*/ 205425 w 205501"/>
                <a:gd name="connsiteY1" fmla="*/ 25101 h 31560"/>
                <a:gd name="connsiteX2" fmla="*/ 192767 w 205501"/>
                <a:gd name="connsiteY2" fmla="*/ 15304 h 31560"/>
                <a:gd name="connsiteX3" fmla="*/ 146785 w 205501"/>
                <a:gd name="connsiteY3" fmla="*/ 3147 h 31560"/>
                <a:gd name="connsiteX4" fmla="*/ 53105 w 205501"/>
                <a:gd name="connsiteY4" fmla="*/ 5793 h 31560"/>
                <a:gd name="connsiteX5" fmla="*/ 2045 w 205501"/>
                <a:gd name="connsiteY5" fmla="*/ 23242 h 31560"/>
                <a:gd name="connsiteX6" fmla="*/ 5621 w 205501"/>
                <a:gd name="connsiteY6" fmla="*/ 31251 h 31560"/>
                <a:gd name="connsiteX7" fmla="*/ 82424 w 205501"/>
                <a:gd name="connsiteY7" fmla="*/ 9869 h 31560"/>
                <a:gd name="connsiteX8" fmla="*/ 162947 w 205501"/>
                <a:gd name="connsiteY8" fmla="*/ 14160 h 31560"/>
                <a:gd name="connsiteX9" fmla="*/ 184401 w 205501"/>
                <a:gd name="connsiteY9" fmla="*/ 19952 h 31560"/>
                <a:gd name="connsiteX10" fmla="*/ 194627 w 205501"/>
                <a:gd name="connsiteY10" fmla="*/ 23099 h 31560"/>
                <a:gd name="connsiteX11" fmla="*/ 200491 w 205501"/>
                <a:gd name="connsiteY11" fmla="*/ 24744 h 31560"/>
                <a:gd name="connsiteX12" fmla="*/ 202564 w 205501"/>
                <a:gd name="connsiteY12" fmla="*/ 27461 h 31560"/>
                <a:gd name="connsiteX13" fmla="*/ 202207 w 205501"/>
                <a:gd name="connsiteY13" fmla="*/ 28891 h 31560"/>
                <a:gd name="connsiteX14" fmla="*/ 202207 w 205501"/>
                <a:gd name="connsiteY14" fmla="*/ 28891 h 3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5501" h="31560">
                  <a:moveTo>
                    <a:pt x="202207" y="28891"/>
                  </a:moveTo>
                  <a:cubicBezTo>
                    <a:pt x="204924" y="30036"/>
                    <a:pt x="205783" y="27461"/>
                    <a:pt x="205425" y="25101"/>
                  </a:cubicBezTo>
                  <a:cubicBezTo>
                    <a:pt x="204639" y="19237"/>
                    <a:pt x="197416" y="17306"/>
                    <a:pt x="192767" y="15304"/>
                  </a:cubicBezTo>
                  <a:cubicBezTo>
                    <a:pt x="178322" y="9154"/>
                    <a:pt x="162232" y="5578"/>
                    <a:pt x="146785" y="3147"/>
                  </a:cubicBezTo>
                  <a:cubicBezTo>
                    <a:pt x="115678" y="-1787"/>
                    <a:pt x="83855" y="-929"/>
                    <a:pt x="53105" y="5793"/>
                  </a:cubicBezTo>
                  <a:cubicBezTo>
                    <a:pt x="35656" y="9583"/>
                    <a:pt x="17992" y="15018"/>
                    <a:pt x="2045" y="23242"/>
                  </a:cubicBezTo>
                  <a:cubicBezTo>
                    <a:pt x="-2317" y="25530"/>
                    <a:pt x="972" y="33182"/>
                    <a:pt x="5621" y="31251"/>
                  </a:cubicBezTo>
                  <a:cubicBezTo>
                    <a:pt x="30507" y="20882"/>
                    <a:pt x="55464" y="12730"/>
                    <a:pt x="82424" y="9869"/>
                  </a:cubicBezTo>
                  <a:cubicBezTo>
                    <a:pt x="109241" y="7009"/>
                    <a:pt x="136559" y="8296"/>
                    <a:pt x="162947" y="14160"/>
                  </a:cubicBezTo>
                  <a:cubicBezTo>
                    <a:pt x="170170" y="15733"/>
                    <a:pt x="177321" y="17664"/>
                    <a:pt x="184401" y="19952"/>
                  </a:cubicBezTo>
                  <a:cubicBezTo>
                    <a:pt x="187833" y="21025"/>
                    <a:pt x="191194" y="22098"/>
                    <a:pt x="194627" y="23099"/>
                  </a:cubicBezTo>
                  <a:cubicBezTo>
                    <a:pt x="196486" y="23671"/>
                    <a:pt x="198703" y="23957"/>
                    <a:pt x="200491" y="24744"/>
                  </a:cubicBezTo>
                  <a:cubicBezTo>
                    <a:pt x="200920" y="24958"/>
                    <a:pt x="203923" y="27604"/>
                    <a:pt x="202564" y="27461"/>
                  </a:cubicBezTo>
                  <a:cubicBezTo>
                    <a:pt x="201849" y="27389"/>
                    <a:pt x="201564" y="28605"/>
                    <a:pt x="202207" y="28891"/>
                  </a:cubicBezTo>
                  <a:lnTo>
                    <a:pt x="202207" y="2889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0" name="任意多边形: 形状 889"/>
            <p:cNvSpPr/>
            <p:nvPr/>
          </p:nvSpPr>
          <p:spPr>
            <a:xfrm rot="5400000">
              <a:off x="10303914" y="5036543"/>
              <a:ext cx="904038" cy="1386974"/>
            </a:xfrm>
            <a:custGeom>
              <a:avLst/>
              <a:gdLst>
                <a:gd name="connsiteX0" fmla="*/ 5455 w 476355"/>
                <a:gd name="connsiteY0" fmla="*/ 203 h 730823"/>
                <a:gd name="connsiteX1" fmla="*/ 3953 w 476355"/>
                <a:gd name="connsiteY1" fmla="*/ 26806 h 730823"/>
                <a:gd name="connsiteX2" fmla="*/ 25693 w 476355"/>
                <a:gd name="connsiteY2" fmla="*/ 63205 h 730823"/>
                <a:gd name="connsiteX3" fmla="*/ 72104 w 476355"/>
                <a:gd name="connsiteY3" fmla="*/ 139151 h 730823"/>
                <a:gd name="connsiteX4" fmla="*/ 164497 w 476355"/>
                <a:gd name="connsiteY4" fmla="*/ 287253 h 730823"/>
                <a:gd name="connsiteX5" fmla="*/ 268190 w 476355"/>
                <a:gd name="connsiteY5" fmla="*/ 419621 h 730823"/>
                <a:gd name="connsiteX6" fmla="*/ 364088 w 476355"/>
                <a:gd name="connsiteY6" fmla="*/ 565005 h 730823"/>
                <a:gd name="connsiteX7" fmla="*/ 418079 w 476355"/>
                <a:gd name="connsiteY7" fmla="*/ 648603 h 730823"/>
                <a:gd name="connsiteX8" fmla="*/ 445039 w 476355"/>
                <a:gd name="connsiteY8" fmla="*/ 690437 h 730823"/>
                <a:gd name="connsiteX9" fmla="*/ 472857 w 476355"/>
                <a:gd name="connsiteY9" fmla="*/ 730269 h 730823"/>
                <a:gd name="connsiteX10" fmla="*/ 476218 w 476355"/>
                <a:gd name="connsiteY10" fmla="*/ 728195 h 730823"/>
                <a:gd name="connsiteX11" fmla="*/ 472643 w 476355"/>
                <a:gd name="connsiteY11" fmla="*/ 719328 h 730823"/>
                <a:gd name="connsiteX12" fmla="*/ 466850 w 476355"/>
                <a:gd name="connsiteY12" fmla="*/ 710389 h 730823"/>
                <a:gd name="connsiteX13" fmla="*/ 454336 w 476355"/>
                <a:gd name="connsiteY13" fmla="*/ 691009 h 730823"/>
                <a:gd name="connsiteX14" fmla="*/ 431237 w 476355"/>
                <a:gd name="connsiteY14" fmla="*/ 655182 h 730823"/>
                <a:gd name="connsiteX15" fmla="*/ 384039 w 476355"/>
                <a:gd name="connsiteY15" fmla="*/ 582025 h 730823"/>
                <a:gd name="connsiteX16" fmla="*/ 290430 w 476355"/>
                <a:gd name="connsiteY16" fmla="*/ 438143 h 730823"/>
                <a:gd name="connsiteX17" fmla="*/ 240515 w 476355"/>
                <a:gd name="connsiteY17" fmla="*/ 372137 h 730823"/>
                <a:gd name="connsiteX18" fmla="*/ 187739 w 476355"/>
                <a:gd name="connsiteY18" fmla="*/ 307061 h 730823"/>
                <a:gd name="connsiteX19" fmla="*/ 96060 w 476355"/>
                <a:gd name="connsiteY19" fmla="*/ 164252 h 730823"/>
                <a:gd name="connsiteX20" fmla="*/ 44786 w 476355"/>
                <a:gd name="connsiteY20" fmla="*/ 80869 h 730823"/>
                <a:gd name="connsiteX21" fmla="*/ 19614 w 476355"/>
                <a:gd name="connsiteY21" fmla="*/ 39964 h 730823"/>
                <a:gd name="connsiteX22" fmla="*/ 6813 w 476355"/>
                <a:gd name="connsiteY22" fmla="*/ 1348 h 730823"/>
                <a:gd name="connsiteX23" fmla="*/ 5455 w 476355"/>
                <a:gd name="connsiteY23" fmla="*/ 203 h 730823"/>
                <a:gd name="connsiteX24" fmla="*/ 5455 w 476355"/>
                <a:gd name="connsiteY24" fmla="*/ 203 h 73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6355" h="730823">
                  <a:moveTo>
                    <a:pt x="5455" y="203"/>
                  </a:moveTo>
                  <a:cubicBezTo>
                    <a:pt x="-2912" y="7283"/>
                    <a:pt x="-195" y="18081"/>
                    <a:pt x="3953" y="26806"/>
                  </a:cubicBezTo>
                  <a:cubicBezTo>
                    <a:pt x="10032" y="39463"/>
                    <a:pt x="18398" y="51263"/>
                    <a:pt x="25693" y="63205"/>
                  </a:cubicBezTo>
                  <a:cubicBezTo>
                    <a:pt x="41139" y="88521"/>
                    <a:pt x="56657" y="113836"/>
                    <a:pt x="72104" y="139151"/>
                  </a:cubicBezTo>
                  <a:cubicBezTo>
                    <a:pt x="102425" y="188709"/>
                    <a:pt x="131674" y="239268"/>
                    <a:pt x="164497" y="287253"/>
                  </a:cubicBezTo>
                  <a:cubicBezTo>
                    <a:pt x="196249" y="333592"/>
                    <a:pt x="235151" y="374283"/>
                    <a:pt x="268190" y="419621"/>
                  </a:cubicBezTo>
                  <a:cubicBezTo>
                    <a:pt x="302373" y="466533"/>
                    <a:pt x="332694" y="516234"/>
                    <a:pt x="364088" y="565005"/>
                  </a:cubicBezTo>
                  <a:cubicBezTo>
                    <a:pt x="382108" y="592895"/>
                    <a:pt x="400058" y="620785"/>
                    <a:pt x="418079" y="648603"/>
                  </a:cubicBezTo>
                  <a:cubicBezTo>
                    <a:pt x="427090" y="662548"/>
                    <a:pt x="436100" y="676492"/>
                    <a:pt x="445039" y="690437"/>
                  </a:cubicBezTo>
                  <a:cubicBezTo>
                    <a:pt x="453763" y="703953"/>
                    <a:pt x="461630" y="718684"/>
                    <a:pt x="472857" y="730269"/>
                  </a:cubicBezTo>
                  <a:cubicBezTo>
                    <a:pt x="474216" y="731700"/>
                    <a:pt x="477005" y="730126"/>
                    <a:pt x="476218" y="728195"/>
                  </a:cubicBezTo>
                  <a:cubicBezTo>
                    <a:pt x="475074" y="725264"/>
                    <a:pt x="474073" y="722117"/>
                    <a:pt x="472643" y="719328"/>
                  </a:cubicBezTo>
                  <a:cubicBezTo>
                    <a:pt x="470998" y="716253"/>
                    <a:pt x="468781" y="713321"/>
                    <a:pt x="466850" y="710389"/>
                  </a:cubicBezTo>
                  <a:cubicBezTo>
                    <a:pt x="462702" y="703953"/>
                    <a:pt x="458483" y="697445"/>
                    <a:pt x="454336" y="691009"/>
                  </a:cubicBezTo>
                  <a:cubicBezTo>
                    <a:pt x="446612" y="679067"/>
                    <a:pt x="438889" y="667124"/>
                    <a:pt x="431237" y="655182"/>
                  </a:cubicBezTo>
                  <a:cubicBezTo>
                    <a:pt x="415505" y="630796"/>
                    <a:pt x="399772" y="606411"/>
                    <a:pt x="384039" y="582025"/>
                  </a:cubicBezTo>
                  <a:cubicBezTo>
                    <a:pt x="353003" y="533969"/>
                    <a:pt x="322753" y="485269"/>
                    <a:pt x="290430" y="438143"/>
                  </a:cubicBezTo>
                  <a:cubicBezTo>
                    <a:pt x="274769" y="415402"/>
                    <a:pt x="258107" y="393448"/>
                    <a:pt x="240515" y="372137"/>
                  </a:cubicBezTo>
                  <a:cubicBezTo>
                    <a:pt x="222780" y="350612"/>
                    <a:pt x="204473" y="329445"/>
                    <a:pt x="187739" y="307061"/>
                  </a:cubicBezTo>
                  <a:cubicBezTo>
                    <a:pt x="153914" y="261723"/>
                    <a:pt x="125595" y="212380"/>
                    <a:pt x="96060" y="164252"/>
                  </a:cubicBezTo>
                  <a:cubicBezTo>
                    <a:pt x="78969" y="136434"/>
                    <a:pt x="61878" y="108616"/>
                    <a:pt x="44786" y="80869"/>
                  </a:cubicBezTo>
                  <a:cubicBezTo>
                    <a:pt x="36419" y="67210"/>
                    <a:pt x="28053" y="53551"/>
                    <a:pt x="19614" y="39964"/>
                  </a:cubicBezTo>
                  <a:cubicBezTo>
                    <a:pt x="13392" y="29881"/>
                    <a:pt x="306" y="13934"/>
                    <a:pt x="6813" y="1348"/>
                  </a:cubicBezTo>
                  <a:cubicBezTo>
                    <a:pt x="7242" y="346"/>
                    <a:pt x="6170" y="-369"/>
                    <a:pt x="5455" y="203"/>
                  </a:cubicBezTo>
                  <a:lnTo>
                    <a:pt x="5455" y="20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1" name="任意多边形: 形状 890"/>
            <p:cNvSpPr/>
            <p:nvPr/>
          </p:nvSpPr>
          <p:spPr>
            <a:xfrm rot="5400000">
              <a:off x="10011669" y="6159957"/>
              <a:ext cx="46136" cy="71341"/>
            </a:xfrm>
            <a:custGeom>
              <a:avLst/>
              <a:gdLst>
                <a:gd name="connsiteX0" fmla="*/ 72 w 24310"/>
                <a:gd name="connsiteY0" fmla="*/ 636 h 37591"/>
                <a:gd name="connsiteX1" fmla="*/ 9940 w 24310"/>
                <a:gd name="connsiteY1" fmla="*/ 17441 h 37591"/>
                <a:gd name="connsiteX2" fmla="*/ 17521 w 24310"/>
                <a:gd name="connsiteY2" fmla="*/ 35248 h 37591"/>
                <a:gd name="connsiteX3" fmla="*/ 24171 w 24310"/>
                <a:gd name="connsiteY3" fmla="*/ 33246 h 37591"/>
                <a:gd name="connsiteX4" fmla="*/ 15232 w 24310"/>
                <a:gd name="connsiteY4" fmla="*/ 14510 h 37591"/>
                <a:gd name="connsiteX5" fmla="*/ 715 w 24310"/>
                <a:gd name="connsiteY5" fmla="*/ 64 h 37591"/>
                <a:gd name="connsiteX6" fmla="*/ 72 w 24310"/>
                <a:gd name="connsiteY6" fmla="*/ 636 h 37591"/>
                <a:gd name="connsiteX7" fmla="*/ 72 w 24310"/>
                <a:gd name="connsiteY7" fmla="*/ 636 h 3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10" h="37591">
                  <a:moveTo>
                    <a:pt x="72" y="636"/>
                  </a:moveTo>
                  <a:cubicBezTo>
                    <a:pt x="4005" y="5857"/>
                    <a:pt x="6794" y="11792"/>
                    <a:pt x="9940" y="17441"/>
                  </a:cubicBezTo>
                  <a:cubicBezTo>
                    <a:pt x="13087" y="23162"/>
                    <a:pt x="15232" y="29098"/>
                    <a:pt x="17521" y="35248"/>
                  </a:cubicBezTo>
                  <a:cubicBezTo>
                    <a:pt x="19094" y="39396"/>
                    <a:pt x="25315" y="37608"/>
                    <a:pt x="24171" y="33246"/>
                  </a:cubicBezTo>
                  <a:cubicBezTo>
                    <a:pt x="22455" y="26667"/>
                    <a:pt x="19022" y="20159"/>
                    <a:pt x="15232" y="14510"/>
                  </a:cubicBezTo>
                  <a:cubicBezTo>
                    <a:pt x="11370" y="8717"/>
                    <a:pt x="6150" y="4355"/>
                    <a:pt x="715" y="64"/>
                  </a:cubicBezTo>
                  <a:cubicBezTo>
                    <a:pt x="429" y="-150"/>
                    <a:pt x="-215" y="207"/>
                    <a:pt x="72" y="636"/>
                  </a:cubicBezTo>
                  <a:lnTo>
                    <a:pt x="72" y="63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2" name="任意多边形: 形状 891"/>
            <p:cNvSpPr/>
            <p:nvPr/>
          </p:nvSpPr>
          <p:spPr>
            <a:xfrm rot="5400000">
              <a:off x="10007386" y="6317853"/>
              <a:ext cx="327694" cy="59482"/>
            </a:xfrm>
            <a:custGeom>
              <a:avLst/>
              <a:gdLst>
                <a:gd name="connsiteX0" fmla="*/ 172241 w 172668"/>
                <a:gd name="connsiteY0" fmla="*/ 20091 h 31342"/>
                <a:gd name="connsiteX1" fmla="*/ 160799 w 172668"/>
                <a:gd name="connsiteY1" fmla="*/ 14012 h 31342"/>
                <a:gd name="connsiteX2" fmla="*/ 149572 w 172668"/>
                <a:gd name="connsiteY2" fmla="*/ 9936 h 31342"/>
                <a:gd name="connsiteX3" fmla="*/ 127260 w 172668"/>
                <a:gd name="connsiteY3" fmla="*/ 4215 h 31342"/>
                <a:gd name="connsiteX4" fmla="*/ 82994 w 172668"/>
                <a:gd name="connsiteY4" fmla="*/ 68 h 31342"/>
                <a:gd name="connsiteX5" fmla="*/ 39586 w 172668"/>
                <a:gd name="connsiteY5" fmla="*/ 7219 h 31342"/>
                <a:gd name="connsiteX6" fmla="*/ 18777 w 172668"/>
                <a:gd name="connsiteY6" fmla="*/ 15299 h 31342"/>
                <a:gd name="connsiteX7" fmla="*/ 7406 w 172668"/>
                <a:gd name="connsiteY7" fmla="*/ 20949 h 31342"/>
                <a:gd name="connsiteX8" fmla="*/ 41 w 172668"/>
                <a:gd name="connsiteY8" fmla="*/ 27957 h 31342"/>
                <a:gd name="connsiteX9" fmla="*/ 1828 w 172668"/>
                <a:gd name="connsiteY9" fmla="*/ 30961 h 31342"/>
                <a:gd name="connsiteX10" fmla="*/ 11768 w 172668"/>
                <a:gd name="connsiteY10" fmla="*/ 28029 h 31342"/>
                <a:gd name="connsiteX11" fmla="*/ 21780 w 172668"/>
                <a:gd name="connsiteY11" fmla="*/ 23023 h 31342"/>
                <a:gd name="connsiteX12" fmla="*/ 42018 w 172668"/>
                <a:gd name="connsiteY12" fmla="*/ 15228 h 31342"/>
                <a:gd name="connsiteX13" fmla="*/ 83924 w 172668"/>
                <a:gd name="connsiteY13" fmla="*/ 7934 h 31342"/>
                <a:gd name="connsiteX14" fmla="*/ 126259 w 172668"/>
                <a:gd name="connsiteY14" fmla="*/ 11509 h 31342"/>
                <a:gd name="connsiteX15" fmla="*/ 147998 w 172668"/>
                <a:gd name="connsiteY15" fmla="*/ 16515 h 31342"/>
                <a:gd name="connsiteX16" fmla="*/ 158797 w 172668"/>
                <a:gd name="connsiteY16" fmla="*/ 19233 h 31342"/>
                <a:gd name="connsiteX17" fmla="*/ 171741 w 172668"/>
                <a:gd name="connsiteY17" fmla="*/ 21521 h 31342"/>
                <a:gd name="connsiteX18" fmla="*/ 172241 w 172668"/>
                <a:gd name="connsiteY18" fmla="*/ 20091 h 31342"/>
                <a:gd name="connsiteX19" fmla="*/ 172241 w 172668"/>
                <a:gd name="connsiteY19" fmla="*/ 20091 h 3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668" h="31342">
                  <a:moveTo>
                    <a:pt x="172241" y="20091"/>
                  </a:moveTo>
                  <a:cubicBezTo>
                    <a:pt x="168380" y="18160"/>
                    <a:pt x="164804" y="15657"/>
                    <a:pt x="160799" y="14012"/>
                  </a:cubicBezTo>
                  <a:cubicBezTo>
                    <a:pt x="157081" y="12511"/>
                    <a:pt x="153362" y="11152"/>
                    <a:pt x="149572" y="9936"/>
                  </a:cubicBezTo>
                  <a:cubicBezTo>
                    <a:pt x="142206" y="7648"/>
                    <a:pt x="134769" y="5717"/>
                    <a:pt x="127260" y="4215"/>
                  </a:cubicBezTo>
                  <a:cubicBezTo>
                    <a:pt x="112743" y="1283"/>
                    <a:pt x="97869" y="-362"/>
                    <a:pt x="82994" y="68"/>
                  </a:cubicBezTo>
                  <a:cubicBezTo>
                    <a:pt x="68334" y="497"/>
                    <a:pt x="53603" y="2856"/>
                    <a:pt x="39586" y="7219"/>
                  </a:cubicBezTo>
                  <a:cubicBezTo>
                    <a:pt x="32507" y="9436"/>
                    <a:pt x="25570" y="12153"/>
                    <a:pt x="18777" y="15299"/>
                  </a:cubicBezTo>
                  <a:cubicBezTo>
                    <a:pt x="14915" y="17087"/>
                    <a:pt x="11125" y="18947"/>
                    <a:pt x="7406" y="20949"/>
                  </a:cubicBezTo>
                  <a:cubicBezTo>
                    <a:pt x="4331" y="22594"/>
                    <a:pt x="612" y="24095"/>
                    <a:pt x="41" y="27957"/>
                  </a:cubicBezTo>
                  <a:cubicBezTo>
                    <a:pt x="-174" y="29387"/>
                    <a:pt x="470" y="30460"/>
                    <a:pt x="1828" y="30961"/>
                  </a:cubicBezTo>
                  <a:cubicBezTo>
                    <a:pt x="5475" y="32319"/>
                    <a:pt x="8693" y="29745"/>
                    <a:pt x="11768" y="28029"/>
                  </a:cubicBezTo>
                  <a:cubicBezTo>
                    <a:pt x="15058" y="26241"/>
                    <a:pt x="18348" y="24596"/>
                    <a:pt x="21780" y="23023"/>
                  </a:cubicBezTo>
                  <a:cubicBezTo>
                    <a:pt x="28359" y="19948"/>
                    <a:pt x="35081" y="17373"/>
                    <a:pt x="42018" y="15228"/>
                  </a:cubicBezTo>
                  <a:cubicBezTo>
                    <a:pt x="55605" y="10937"/>
                    <a:pt x="69693" y="8434"/>
                    <a:pt x="83924" y="7934"/>
                  </a:cubicBezTo>
                  <a:cubicBezTo>
                    <a:pt x="98155" y="7433"/>
                    <a:pt x="112314" y="8792"/>
                    <a:pt x="126259" y="11509"/>
                  </a:cubicBezTo>
                  <a:cubicBezTo>
                    <a:pt x="133553" y="12940"/>
                    <a:pt x="140847" y="14584"/>
                    <a:pt x="147998" y="16515"/>
                  </a:cubicBezTo>
                  <a:cubicBezTo>
                    <a:pt x="151574" y="17516"/>
                    <a:pt x="155221" y="18375"/>
                    <a:pt x="158797" y="19233"/>
                  </a:cubicBezTo>
                  <a:cubicBezTo>
                    <a:pt x="163088" y="20234"/>
                    <a:pt x="167450" y="20520"/>
                    <a:pt x="171741" y="21521"/>
                  </a:cubicBezTo>
                  <a:cubicBezTo>
                    <a:pt x="172527" y="21664"/>
                    <a:pt x="173099" y="20448"/>
                    <a:pt x="172241" y="20091"/>
                  </a:cubicBezTo>
                  <a:lnTo>
                    <a:pt x="172241" y="2009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3" name="任意多边形: 形状 892"/>
            <p:cNvSpPr/>
            <p:nvPr/>
          </p:nvSpPr>
          <p:spPr>
            <a:xfrm rot="5400000">
              <a:off x="10031033" y="6186184"/>
              <a:ext cx="140640" cy="195108"/>
            </a:xfrm>
            <a:custGeom>
              <a:avLst/>
              <a:gdLst>
                <a:gd name="connsiteX0" fmla="*/ 2785 w 74106"/>
                <a:gd name="connsiteY0" fmla="*/ 102671 h 102806"/>
                <a:gd name="connsiteX1" fmla="*/ 22308 w 74106"/>
                <a:gd name="connsiteY1" fmla="*/ 81217 h 102806"/>
                <a:gd name="connsiteX2" fmla="*/ 39757 w 74106"/>
                <a:gd name="connsiteY2" fmla="*/ 53113 h 102806"/>
                <a:gd name="connsiteX3" fmla="*/ 60710 w 74106"/>
                <a:gd name="connsiteY3" fmla="*/ 28084 h 102806"/>
                <a:gd name="connsiteX4" fmla="*/ 69792 w 74106"/>
                <a:gd name="connsiteY4" fmla="*/ 15069 h 102806"/>
                <a:gd name="connsiteX5" fmla="*/ 73153 w 74106"/>
                <a:gd name="connsiteY5" fmla="*/ 1338 h 102806"/>
                <a:gd name="connsiteX6" fmla="*/ 69935 w 74106"/>
                <a:gd name="connsiteY6" fmla="*/ 123 h 102806"/>
                <a:gd name="connsiteX7" fmla="*/ 61782 w 74106"/>
                <a:gd name="connsiteY7" fmla="*/ 10707 h 102806"/>
                <a:gd name="connsiteX8" fmla="*/ 52915 w 74106"/>
                <a:gd name="connsiteY8" fmla="*/ 23650 h 102806"/>
                <a:gd name="connsiteX9" fmla="*/ 32606 w 74106"/>
                <a:gd name="connsiteY9" fmla="*/ 48322 h 102806"/>
                <a:gd name="connsiteX10" fmla="*/ 16730 w 74106"/>
                <a:gd name="connsiteY10" fmla="*/ 74281 h 102806"/>
                <a:gd name="connsiteX11" fmla="*/ 282 w 74106"/>
                <a:gd name="connsiteY11" fmla="*/ 99739 h 102806"/>
                <a:gd name="connsiteX12" fmla="*/ 2785 w 74106"/>
                <a:gd name="connsiteY12" fmla="*/ 102671 h 102806"/>
                <a:gd name="connsiteX13" fmla="*/ 2785 w 74106"/>
                <a:gd name="connsiteY13" fmla="*/ 102671 h 102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106" h="102806">
                  <a:moveTo>
                    <a:pt x="2785" y="102671"/>
                  </a:moveTo>
                  <a:cubicBezTo>
                    <a:pt x="12010" y="98809"/>
                    <a:pt x="17445" y="89656"/>
                    <a:pt x="22308" y="81217"/>
                  </a:cubicBezTo>
                  <a:cubicBezTo>
                    <a:pt x="27814" y="71563"/>
                    <a:pt x="32820" y="61838"/>
                    <a:pt x="39757" y="53113"/>
                  </a:cubicBezTo>
                  <a:cubicBezTo>
                    <a:pt x="46479" y="44603"/>
                    <a:pt x="53988" y="36665"/>
                    <a:pt x="60710" y="28084"/>
                  </a:cubicBezTo>
                  <a:cubicBezTo>
                    <a:pt x="63928" y="23936"/>
                    <a:pt x="67075" y="19646"/>
                    <a:pt x="69792" y="15069"/>
                  </a:cubicBezTo>
                  <a:cubicBezTo>
                    <a:pt x="72152" y="11136"/>
                    <a:pt x="75870" y="5844"/>
                    <a:pt x="73153" y="1338"/>
                  </a:cubicBezTo>
                  <a:cubicBezTo>
                    <a:pt x="72509" y="194"/>
                    <a:pt x="71150" y="-235"/>
                    <a:pt x="69935" y="123"/>
                  </a:cubicBezTo>
                  <a:cubicBezTo>
                    <a:pt x="65358" y="1267"/>
                    <a:pt x="63928" y="7059"/>
                    <a:pt x="61782" y="10707"/>
                  </a:cubicBezTo>
                  <a:cubicBezTo>
                    <a:pt x="59136" y="15212"/>
                    <a:pt x="56133" y="19503"/>
                    <a:pt x="52915" y="23650"/>
                  </a:cubicBezTo>
                  <a:cubicBezTo>
                    <a:pt x="46336" y="32017"/>
                    <a:pt x="39113" y="39883"/>
                    <a:pt x="32606" y="48322"/>
                  </a:cubicBezTo>
                  <a:cubicBezTo>
                    <a:pt x="26384" y="56474"/>
                    <a:pt x="21521" y="65199"/>
                    <a:pt x="16730" y="74281"/>
                  </a:cubicBezTo>
                  <a:cubicBezTo>
                    <a:pt x="11939" y="83363"/>
                    <a:pt x="6075" y="91301"/>
                    <a:pt x="282" y="99739"/>
                  </a:cubicBezTo>
                  <a:cubicBezTo>
                    <a:pt x="-719" y="101098"/>
                    <a:pt x="1140" y="103386"/>
                    <a:pt x="2785" y="102671"/>
                  </a:cubicBezTo>
                  <a:lnTo>
                    <a:pt x="2785" y="10267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4" name="任意多边形: 形状 893"/>
            <p:cNvSpPr/>
            <p:nvPr/>
          </p:nvSpPr>
          <p:spPr>
            <a:xfrm rot="5400000">
              <a:off x="11978279" y="6644279"/>
              <a:ext cx="134944" cy="292498"/>
            </a:xfrm>
            <a:custGeom>
              <a:avLst/>
              <a:gdLst>
                <a:gd name="connsiteX0" fmla="*/ 7 w 134944"/>
                <a:gd name="connsiteY0" fmla="*/ 111219 h 292498"/>
                <a:gd name="connsiteX1" fmla="*/ 4316 w 134944"/>
                <a:gd name="connsiteY1" fmla="*/ 104281 h 292498"/>
                <a:gd name="connsiteX2" fmla="*/ 81404 w 134944"/>
                <a:gd name="connsiteY2" fmla="*/ 21357 h 292498"/>
                <a:gd name="connsiteX3" fmla="*/ 88478 w 134944"/>
                <a:gd name="connsiteY3" fmla="*/ 0 h 292498"/>
                <a:gd name="connsiteX4" fmla="*/ 107697 w 134944"/>
                <a:gd name="connsiteY4" fmla="*/ 0 h 292498"/>
                <a:gd name="connsiteX5" fmla="*/ 87646 w 134944"/>
                <a:gd name="connsiteY5" fmla="*/ 48773 h 292498"/>
                <a:gd name="connsiteX6" fmla="*/ 55769 w 134944"/>
                <a:gd name="connsiteY6" fmla="*/ 89590 h 292498"/>
                <a:gd name="connsiteX7" fmla="*/ 22363 w 134944"/>
                <a:gd name="connsiteY7" fmla="*/ 114388 h 292498"/>
                <a:gd name="connsiteX8" fmla="*/ 15716 w 134944"/>
                <a:gd name="connsiteY8" fmla="*/ 105638 h 292498"/>
                <a:gd name="connsiteX9" fmla="*/ 14223 w 134944"/>
                <a:gd name="connsiteY9" fmla="*/ 120431 h 292498"/>
                <a:gd name="connsiteX10" fmla="*/ 22363 w 134944"/>
                <a:gd name="connsiteY10" fmla="*/ 114388 h 292498"/>
                <a:gd name="connsiteX11" fmla="*/ 134944 w 134944"/>
                <a:gd name="connsiteY11" fmla="*/ 262583 h 292498"/>
                <a:gd name="connsiteX12" fmla="*/ 134944 w 134944"/>
                <a:gd name="connsiteY12" fmla="*/ 292498 h 292498"/>
                <a:gd name="connsiteX13" fmla="*/ 2822 w 134944"/>
                <a:gd name="connsiteY13" fmla="*/ 119074 h 292498"/>
                <a:gd name="connsiteX14" fmla="*/ 7 w 134944"/>
                <a:gd name="connsiteY14" fmla="*/ 111219 h 29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944" h="292498">
                  <a:moveTo>
                    <a:pt x="7" y="111219"/>
                  </a:moveTo>
                  <a:cubicBezTo>
                    <a:pt x="109" y="108454"/>
                    <a:pt x="1398" y="105842"/>
                    <a:pt x="4316" y="104281"/>
                  </a:cubicBezTo>
                  <a:cubicBezTo>
                    <a:pt x="38382" y="85823"/>
                    <a:pt x="65525" y="56780"/>
                    <a:pt x="81404" y="21357"/>
                  </a:cubicBezTo>
                  <a:lnTo>
                    <a:pt x="88478" y="0"/>
                  </a:lnTo>
                  <a:lnTo>
                    <a:pt x="107697" y="0"/>
                  </a:lnTo>
                  <a:lnTo>
                    <a:pt x="87646" y="48773"/>
                  </a:lnTo>
                  <a:cubicBezTo>
                    <a:pt x="78892" y="63770"/>
                    <a:pt x="68136" y="77511"/>
                    <a:pt x="55769" y="89590"/>
                  </a:cubicBezTo>
                  <a:lnTo>
                    <a:pt x="22363" y="114388"/>
                  </a:lnTo>
                  <a:lnTo>
                    <a:pt x="15716" y="105638"/>
                  </a:lnTo>
                  <a:cubicBezTo>
                    <a:pt x="15173" y="110523"/>
                    <a:pt x="14631" y="115544"/>
                    <a:pt x="14223" y="120431"/>
                  </a:cubicBezTo>
                  <a:lnTo>
                    <a:pt x="22363" y="114388"/>
                  </a:lnTo>
                  <a:lnTo>
                    <a:pt x="134944" y="262583"/>
                  </a:lnTo>
                  <a:lnTo>
                    <a:pt x="134944" y="292498"/>
                  </a:lnTo>
                  <a:lnTo>
                    <a:pt x="2822" y="119074"/>
                  </a:lnTo>
                  <a:cubicBezTo>
                    <a:pt x="991" y="116902"/>
                    <a:pt x="-95" y="113984"/>
                    <a:pt x="7" y="11121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5" name="任意多边形: 形状 894"/>
            <p:cNvSpPr/>
            <p:nvPr/>
          </p:nvSpPr>
          <p:spPr>
            <a:xfrm rot="5400000">
              <a:off x="11281209" y="6150998"/>
              <a:ext cx="516524" cy="897483"/>
            </a:xfrm>
            <a:custGeom>
              <a:avLst/>
              <a:gdLst>
                <a:gd name="connsiteX0" fmla="*/ 2223 w 516524"/>
                <a:gd name="connsiteY0" fmla="*/ 188215 h 897483"/>
                <a:gd name="connsiteX1" fmla="*/ 3308 w 516524"/>
                <a:gd name="connsiteY1" fmla="*/ 177223 h 897483"/>
                <a:gd name="connsiteX2" fmla="*/ 127490 w 516524"/>
                <a:gd name="connsiteY2" fmla="*/ 88735 h 897483"/>
                <a:gd name="connsiteX3" fmla="*/ 251265 w 516524"/>
                <a:gd name="connsiteY3" fmla="*/ 247 h 897483"/>
                <a:gd name="connsiteX4" fmla="*/ 253164 w 516524"/>
                <a:gd name="connsiteY4" fmla="*/ 2284 h 897483"/>
                <a:gd name="connsiteX5" fmla="*/ 135769 w 516524"/>
                <a:gd name="connsiteY5" fmla="*/ 98642 h 897483"/>
                <a:gd name="connsiteX6" fmla="*/ 17664 w 516524"/>
                <a:gd name="connsiteY6" fmla="*/ 183919 h 897483"/>
                <a:gd name="connsiteX7" fmla="*/ 11860 w 516524"/>
                <a:gd name="connsiteY7" fmla="*/ 177901 h 897483"/>
                <a:gd name="connsiteX8" fmla="*/ 10772 w 516524"/>
                <a:gd name="connsiteY8" fmla="*/ 188895 h 897483"/>
                <a:gd name="connsiteX9" fmla="*/ 17664 w 516524"/>
                <a:gd name="connsiteY9" fmla="*/ 183919 h 897483"/>
                <a:gd name="connsiteX10" fmla="*/ 59784 w 516524"/>
                <a:gd name="connsiteY10" fmla="*/ 227591 h 897483"/>
                <a:gd name="connsiteX11" fmla="*/ 101705 w 516524"/>
                <a:gd name="connsiteY11" fmla="*/ 282674 h 897483"/>
                <a:gd name="connsiteX12" fmla="*/ 188428 w 516524"/>
                <a:gd name="connsiteY12" fmla="*/ 399798 h 897483"/>
                <a:gd name="connsiteX13" fmla="*/ 336902 w 516524"/>
                <a:gd name="connsiteY13" fmla="*/ 617624 h 897483"/>
                <a:gd name="connsiteX14" fmla="*/ 405167 w 516524"/>
                <a:gd name="connsiteY14" fmla="*/ 728913 h 897483"/>
                <a:gd name="connsiteX15" fmla="*/ 483612 w 516524"/>
                <a:gd name="connsiteY15" fmla="*/ 834637 h 897483"/>
                <a:gd name="connsiteX16" fmla="*/ 516524 w 516524"/>
                <a:gd name="connsiteY16" fmla="*/ 876395 h 897483"/>
                <a:gd name="connsiteX17" fmla="*/ 516524 w 516524"/>
                <a:gd name="connsiteY17" fmla="*/ 897483 h 897483"/>
                <a:gd name="connsiteX18" fmla="*/ 451719 w 516524"/>
                <a:gd name="connsiteY18" fmla="*/ 819164 h 897483"/>
                <a:gd name="connsiteX19" fmla="*/ 309758 w 516524"/>
                <a:gd name="connsiteY19" fmla="*/ 602288 h 897483"/>
                <a:gd name="connsiteX20" fmla="*/ 160877 w 516524"/>
                <a:gd name="connsiteY20" fmla="*/ 386769 h 897483"/>
                <a:gd name="connsiteX21" fmla="*/ 83789 w 516524"/>
                <a:gd name="connsiteY21" fmla="*/ 282674 h 897483"/>
                <a:gd name="connsiteX22" fmla="*/ 2223 w 516524"/>
                <a:gd name="connsiteY22" fmla="*/ 188215 h 89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16524" h="897483">
                  <a:moveTo>
                    <a:pt x="2223" y="188215"/>
                  </a:moveTo>
                  <a:cubicBezTo>
                    <a:pt x="-1443" y="185230"/>
                    <a:pt x="-220" y="179666"/>
                    <a:pt x="3308" y="177223"/>
                  </a:cubicBezTo>
                  <a:cubicBezTo>
                    <a:pt x="45110" y="148315"/>
                    <a:pt x="86503" y="118728"/>
                    <a:pt x="127490" y="88735"/>
                  </a:cubicBezTo>
                  <a:cubicBezTo>
                    <a:pt x="168476" y="58742"/>
                    <a:pt x="210684" y="30648"/>
                    <a:pt x="251265" y="247"/>
                  </a:cubicBezTo>
                  <a:cubicBezTo>
                    <a:pt x="252622" y="-705"/>
                    <a:pt x="254250" y="1333"/>
                    <a:pt x="253164" y="2284"/>
                  </a:cubicBezTo>
                  <a:cubicBezTo>
                    <a:pt x="214214" y="34854"/>
                    <a:pt x="176213" y="68106"/>
                    <a:pt x="135769" y="98642"/>
                  </a:cubicBezTo>
                  <a:lnTo>
                    <a:pt x="17664" y="183919"/>
                  </a:lnTo>
                  <a:lnTo>
                    <a:pt x="11860" y="177901"/>
                  </a:lnTo>
                  <a:cubicBezTo>
                    <a:pt x="11452" y="181565"/>
                    <a:pt x="11046" y="185230"/>
                    <a:pt x="10772" y="188895"/>
                  </a:cubicBezTo>
                  <a:lnTo>
                    <a:pt x="17664" y="183919"/>
                  </a:lnTo>
                  <a:lnTo>
                    <a:pt x="59784" y="227591"/>
                  </a:lnTo>
                  <a:cubicBezTo>
                    <a:pt x="74357" y="245488"/>
                    <a:pt x="87928" y="264285"/>
                    <a:pt x="101705" y="282674"/>
                  </a:cubicBezTo>
                  <a:cubicBezTo>
                    <a:pt x="130882" y="321625"/>
                    <a:pt x="159790" y="360576"/>
                    <a:pt x="188428" y="399798"/>
                  </a:cubicBezTo>
                  <a:cubicBezTo>
                    <a:pt x="240136" y="470778"/>
                    <a:pt x="290487" y="542979"/>
                    <a:pt x="336902" y="617624"/>
                  </a:cubicBezTo>
                  <a:cubicBezTo>
                    <a:pt x="359837" y="654539"/>
                    <a:pt x="381552" y="692270"/>
                    <a:pt x="405167" y="728913"/>
                  </a:cubicBezTo>
                  <a:cubicBezTo>
                    <a:pt x="429053" y="765964"/>
                    <a:pt x="455518" y="800842"/>
                    <a:pt x="483612" y="834637"/>
                  </a:cubicBezTo>
                  <a:lnTo>
                    <a:pt x="516524" y="876395"/>
                  </a:lnTo>
                  <a:lnTo>
                    <a:pt x="516524" y="897483"/>
                  </a:lnTo>
                  <a:lnTo>
                    <a:pt x="451719" y="819164"/>
                  </a:lnTo>
                  <a:cubicBezTo>
                    <a:pt x="397568" y="751305"/>
                    <a:pt x="356175" y="675305"/>
                    <a:pt x="309758" y="602288"/>
                  </a:cubicBezTo>
                  <a:cubicBezTo>
                    <a:pt x="262936" y="528594"/>
                    <a:pt x="212449" y="457207"/>
                    <a:pt x="160877" y="386769"/>
                  </a:cubicBezTo>
                  <a:cubicBezTo>
                    <a:pt x="135361" y="351891"/>
                    <a:pt x="109575" y="317282"/>
                    <a:pt x="83789" y="282674"/>
                  </a:cubicBezTo>
                  <a:cubicBezTo>
                    <a:pt x="58818" y="249287"/>
                    <a:pt x="34252" y="215223"/>
                    <a:pt x="2223" y="18821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6" name="任意多边形: 形状 895"/>
            <p:cNvSpPr/>
            <p:nvPr/>
          </p:nvSpPr>
          <p:spPr>
            <a:xfrm rot="5400000">
              <a:off x="11648128" y="6522037"/>
              <a:ext cx="265376" cy="406551"/>
            </a:xfrm>
            <a:custGeom>
              <a:avLst/>
              <a:gdLst>
                <a:gd name="connsiteX0" fmla="*/ 116 w 265376"/>
                <a:gd name="connsiteY0" fmla="*/ 2368 h 406551"/>
                <a:gd name="connsiteX1" fmla="*/ 3240 w 265376"/>
                <a:gd name="connsiteY1" fmla="*/ 469 h 406551"/>
                <a:gd name="connsiteX2" fmla="*/ 45311 w 265376"/>
                <a:gd name="connsiteY2" fmla="*/ 55842 h 406551"/>
                <a:gd name="connsiteX3" fmla="*/ 85347 w 265376"/>
                <a:gd name="connsiteY3" fmla="*/ 115691 h 406551"/>
                <a:gd name="connsiteX4" fmla="*/ 164878 w 265376"/>
                <a:gd name="connsiteY4" fmla="*/ 233766 h 406551"/>
                <a:gd name="connsiteX5" fmla="*/ 265376 w 265376"/>
                <a:gd name="connsiteY5" fmla="*/ 377476 h 406551"/>
                <a:gd name="connsiteX6" fmla="*/ 265376 w 265376"/>
                <a:gd name="connsiteY6" fmla="*/ 406551 h 406551"/>
                <a:gd name="connsiteX7" fmla="*/ 135019 w 265376"/>
                <a:gd name="connsiteY7" fmla="*/ 215716 h 406551"/>
                <a:gd name="connsiteX8" fmla="*/ 64312 w 265376"/>
                <a:gd name="connsiteY8" fmla="*/ 109449 h 406551"/>
                <a:gd name="connsiteX9" fmla="*/ 30383 w 265376"/>
                <a:gd name="connsiteY9" fmla="*/ 57333 h 406551"/>
                <a:gd name="connsiteX10" fmla="*/ 116 w 265376"/>
                <a:gd name="connsiteY10" fmla="*/ 2368 h 406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376" h="406551">
                  <a:moveTo>
                    <a:pt x="116" y="2368"/>
                  </a:moveTo>
                  <a:cubicBezTo>
                    <a:pt x="-562" y="604"/>
                    <a:pt x="1881" y="-753"/>
                    <a:pt x="3240" y="469"/>
                  </a:cubicBezTo>
                  <a:cubicBezTo>
                    <a:pt x="20474" y="16348"/>
                    <a:pt x="32282" y="36569"/>
                    <a:pt x="45311" y="55842"/>
                  </a:cubicBezTo>
                  <a:cubicBezTo>
                    <a:pt x="58747" y="75791"/>
                    <a:pt x="72047" y="95741"/>
                    <a:pt x="85347" y="115691"/>
                  </a:cubicBezTo>
                  <a:cubicBezTo>
                    <a:pt x="111678" y="155185"/>
                    <a:pt x="138278" y="194407"/>
                    <a:pt x="164878" y="233766"/>
                  </a:cubicBezTo>
                  <a:lnTo>
                    <a:pt x="265376" y="377476"/>
                  </a:lnTo>
                  <a:lnTo>
                    <a:pt x="265376" y="406551"/>
                  </a:lnTo>
                  <a:lnTo>
                    <a:pt x="135019" y="215716"/>
                  </a:lnTo>
                  <a:cubicBezTo>
                    <a:pt x="111270" y="180430"/>
                    <a:pt x="87790" y="145007"/>
                    <a:pt x="64312" y="109449"/>
                  </a:cubicBezTo>
                  <a:cubicBezTo>
                    <a:pt x="52912" y="92077"/>
                    <a:pt x="41646" y="74841"/>
                    <a:pt x="30383" y="57333"/>
                  </a:cubicBezTo>
                  <a:cubicBezTo>
                    <a:pt x="18982" y="39554"/>
                    <a:pt x="7039" y="22455"/>
                    <a:pt x="116" y="236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7" name="任意多边形: 形状 896"/>
            <p:cNvSpPr/>
            <p:nvPr/>
          </p:nvSpPr>
          <p:spPr>
            <a:xfrm rot="5400000">
              <a:off x="11248054" y="6096936"/>
              <a:ext cx="430083" cy="500103"/>
            </a:xfrm>
            <a:custGeom>
              <a:avLst/>
              <a:gdLst>
                <a:gd name="connsiteX0" fmla="*/ 68384 w 226619"/>
                <a:gd name="connsiteY0" fmla="*/ 218 h 263514"/>
                <a:gd name="connsiteX1" fmla="*/ 20543 w 226619"/>
                <a:gd name="connsiteY1" fmla="*/ 45843 h 263514"/>
                <a:gd name="connsiteX2" fmla="*/ 9315 w 226619"/>
                <a:gd name="connsiteY2" fmla="*/ 57213 h 263514"/>
                <a:gd name="connsiteX3" fmla="*/ 233 w 226619"/>
                <a:gd name="connsiteY3" fmla="*/ 68655 h 263514"/>
                <a:gd name="connsiteX4" fmla="*/ 3594 w 226619"/>
                <a:gd name="connsiteY4" fmla="*/ 79668 h 263514"/>
                <a:gd name="connsiteX5" fmla="*/ 14178 w 226619"/>
                <a:gd name="connsiteY5" fmla="*/ 93899 h 263514"/>
                <a:gd name="connsiteX6" fmla="*/ 93842 w 226619"/>
                <a:gd name="connsiteY6" fmla="*/ 200452 h 263514"/>
                <a:gd name="connsiteX7" fmla="*/ 139538 w 226619"/>
                <a:gd name="connsiteY7" fmla="*/ 261523 h 263514"/>
                <a:gd name="connsiteX8" fmla="*/ 145402 w 226619"/>
                <a:gd name="connsiteY8" fmla="*/ 262882 h 263514"/>
                <a:gd name="connsiteX9" fmla="*/ 225424 w 226619"/>
                <a:gd name="connsiteY9" fmla="*/ 196447 h 263514"/>
                <a:gd name="connsiteX10" fmla="*/ 225996 w 226619"/>
                <a:gd name="connsiteY10" fmla="*/ 191012 h 263514"/>
                <a:gd name="connsiteX11" fmla="*/ 115439 w 226619"/>
                <a:gd name="connsiteY11" fmla="*/ 40122 h 263514"/>
                <a:gd name="connsiteX12" fmla="*/ 77895 w 226619"/>
                <a:gd name="connsiteY12" fmla="*/ 1792 h 263514"/>
                <a:gd name="connsiteX13" fmla="*/ 71673 w 226619"/>
                <a:gd name="connsiteY13" fmla="*/ 8371 h 263514"/>
                <a:gd name="connsiteX14" fmla="*/ 190526 w 226619"/>
                <a:gd name="connsiteY14" fmla="*/ 150751 h 263514"/>
                <a:gd name="connsiteX15" fmla="*/ 218345 w 226619"/>
                <a:gd name="connsiteY15" fmla="*/ 195732 h 263514"/>
                <a:gd name="connsiteX16" fmla="*/ 218917 w 226619"/>
                <a:gd name="connsiteY16" fmla="*/ 190297 h 263514"/>
                <a:gd name="connsiteX17" fmla="*/ 140897 w 226619"/>
                <a:gd name="connsiteY17" fmla="*/ 255659 h 263514"/>
                <a:gd name="connsiteX18" fmla="*/ 146761 w 226619"/>
                <a:gd name="connsiteY18" fmla="*/ 257018 h 263514"/>
                <a:gd name="connsiteX19" fmla="*/ 70172 w 226619"/>
                <a:gd name="connsiteY19" fmla="*/ 154827 h 263514"/>
                <a:gd name="connsiteX20" fmla="*/ 32413 w 226619"/>
                <a:gd name="connsiteY20" fmla="*/ 104411 h 263514"/>
                <a:gd name="connsiteX21" fmla="*/ 13248 w 226619"/>
                <a:gd name="connsiteY21" fmla="*/ 78881 h 263514"/>
                <a:gd name="connsiteX22" fmla="*/ 8886 w 226619"/>
                <a:gd name="connsiteY22" fmla="*/ 72946 h 263514"/>
                <a:gd name="connsiteX23" fmla="*/ 11317 w 226619"/>
                <a:gd name="connsiteY23" fmla="*/ 66653 h 263514"/>
                <a:gd name="connsiteX24" fmla="*/ 22974 w 226619"/>
                <a:gd name="connsiteY24" fmla="*/ 54496 h 263514"/>
                <a:gd name="connsiteX25" fmla="*/ 47431 w 226619"/>
                <a:gd name="connsiteY25" fmla="*/ 28823 h 263514"/>
                <a:gd name="connsiteX26" fmla="*/ 70100 w 226619"/>
                <a:gd name="connsiteY26" fmla="*/ 2149 h 263514"/>
                <a:gd name="connsiteX27" fmla="*/ 68384 w 226619"/>
                <a:gd name="connsiteY27" fmla="*/ 218 h 263514"/>
                <a:gd name="connsiteX28" fmla="*/ 68384 w 226619"/>
                <a:gd name="connsiteY28" fmla="*/ 218 h 263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6619" h="263514">
                  <a:moveTo>
                    <a:pt x="68384" y="218"/>
                  </a:moveTo>
                  <a:cubicBezTo>
                    <a:pt x="50649" y="13090"/>
                    <a:pt x="35846" y="30253"/>
                    <a:pt x="20543" y="45843"/>
                  </a:cubicBezTo>
                  <a:cubicBezTo>
                    <a:pt x="16824" y="49633"/>
                    <a:pt x="13105" y="53423"/>
                    <a:pt x="9315" y="57213"/>
                  </a:cubicBezTo>
                  <a:cubicBezTo>
                    <a:pt x="6169" y="60431"/>
                    <a:pt x="1306" y="64007"/>
                    <a:pt x="233" y="68655"/>
                  </a:cubicBezTo>
                  <a:cubicBezTo>
                    <a:pt x="-697" y="72803"/>
                    <a:pt x="1306" y="76450"/>
                    <a:pt x="3594" y="79668"/>
                  </a:cubicBezTo>
                  <a:cubicBezTo>
                    <a:pt x="7027" y="84459"/>
                    <a:pt x="10674" y="89179"/>
                    <a:pt x="14178" y="93899"/>
                  </a:cubicBezTo>
                  <a:cubicBezTo>
                    <a:pt x="40709" y="129440"/>
                    <a:pt x="67311" y="164910"/>
                    <a:pt x="93842" y="200452"/>
                  </a:cubicBezTo>
                  <a:cubicBezTo>
                    <a:pt x="109074" y="220833"/>
                    <a:pt x="124307" y="241142"/>
                    <a:pt x="139538" y="261523"/>
                  </a:cubicBezTo>
                  <a:cubicBezTo>
                    <a:pt x="140969" y="263382"/>
                    <a:pt x="143257" y="264169"/>
                    <a:pt x="145402" y="262882"/>
                  </a:cubicBezTo>
                  <a:cubicBezTo>
                    <a:pt x="175652" y="245504"/>
                    <a:pt x="202683" y="222907"/>
                    <a:pt x="225424" y="196447"/>
                  </a:cubicBezTo>
                  <a:cubicBezTo>
                    <a:pt x="226783" y="194874"/>
                    <a:pt x="226998" y="192800"/>
                    <a:pt x="225996" y="191012"/>
                  </a:cubicBezTo>
                  <a:cubicBezTo>
                    <a:pt x="194817" y="136878"/>
                    <a:pt x="157703" y="86176"/>
                    <a:pt x="115439" y="40122"/>
                  </a:cubicBezTo>
                  <a:cubicBezTo>
                    <a:pt x="103353" y="26964"/>
                    <a:pt x="90839" y="14163"/>
                    <a:pt x="77895" y="1792"/>
                  </a:cubicBezTo>
                  <a:cubicBezTo>
                    <a:pt x="73676" y="-2285"/>
                    <a:pt x="67454" y="4294"/>
                    <a:pt x="71673" y="8371"/>
                  </a:cubicBezTo>
                  <a:cubicBezTo>
                    <a:pt x="116368" y="51349"/>
                    <a:pt x="156272" y="99119"/>
                    <a:pt x="190526" y="150751"/>
                  </a:cubicBezTo>
                  <a:cubicBezTo>
                    <a:pt x="200252" y="165411"/>
                    <a:pt x="209549" y="180428"/>
                    <a:pt x="218345" y="195732"/>
                  </a:cubicBezTo>
                  <a:cubicBezTo>
                    <a:pt x="218559" y="193944"/>
                    <a:pt x="218702" y="192085"/>
                    <a:pt x="218917" y="190297"/>
                  </a:cubicBezTo>
                  <a:cubicBezTo>
                    <a:pt x="196677" y="216256"/>
                    <a:pt x="170289" y="238210"/>
                    <a:pt x="140897" y="255659"/>
                  </a:cubicBezTo>
                  <a:cubicBezTo>
                    <a:pt x="142828" y="256088"/>
                    <a:pt x="144830" y="256589"/>
                    <a:pt x="146761" y="257018"/>
                  </a:cubicBezTo>
                  <a:cubicBezTo>
                    <a:pt x="121231" y="222978"/>
                    <a:pt x="95702" y="188867"/>
                    <a:pt x="70172" y="154827"/>
                  </a:cubicBezTo>
                  <a:cubicBezTo>
                    <a:pt x="57586" y="138022"/>
                    <a:pt x="45000" y="121217"/>
                    <a:pt x="32413" y="104411"/>
                  </a:cubicBezTo>
                  <a:cubicBezTo>
                    <a:pt x="26049" y="95901"/>
                    <a:pt x="19684" y="87391"/>
                    <a:pt x="13248" y="78881"/>
                  </a:cubicBezTo>
                  <a:cubicBezTo>
                    <a:pt x="11818" y="76951"/>
                    <a:pt x="10030" y="75020"/>
                    <a:pt x="8886" y="72946"/>
                  </a:cubicBezTo>
                  <a:cubicBezTo>
                    <a:pt x="7384" y="70229"/>
                    <a:pt x="9529" y="68512"/>
                    <a:pt x="11317" y="66653"/>
                  </a:cubicBezTo>
                  <a:cubicBezTo>
                    <a:pt x="15179" y="62577"/>
                    <a:pt x="19112" y="58501"/>
                    <a:pt x="22974" y="54496"/>
                  </a:cubicBezTo>
                  <a:cubicBezTo>
                    <a:pt x="31126" y="45986"/>
                    <a:pt x="39350" y="37405"/>
                    <a:pt x="47431" y="28823"/>
                  </a:cubicBezTo>
                  <a:cubicBezTo>
                    <a:pt x="55512" y="20242"/>
                    <a:pt x="63450" y="11946"/>
                    <a:pt x="70100" y="2149"/>
                  </a:cubicBezTo>
                  <a:cubicBezTo>
                    <a:pt x="71102" y="933"/>
                    <a:pt x="69457" y="-568"/>
                    <a:pt x="68384" y="218"/>
                  </a:cubicBezTo>
                  <a:lnTo>
                    <a:pt x="68384" y="21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8" name="任意多边形: 形状 897"/>
            <p:cNvSpPr/>
            <p:nvPr/>
          </p:nvSpPr>
          <p:spPr>
            <a:xfrm rot="5400000">
              <a:off x="10721173" y="6387003"/>
              <a:ext cx="353045" cy="588950"/>
            </a:xfrm>
            <a:custGeom>
              <a:avLst/>
              <a:gdLst>
                <a:gd name="connsiteX0" fmla="*/ 130296 w 353045"/>
                <a:gd name="connsiteY0" fmla="*/ 18786 h 588950"/>
                <a:gd name="connsiteX1" fmla="*/ 135556 w 353045"/>
                <a:gd name="connsiteY1" fmla="*/ 13350 h 588950"/>
                <a:gd name="connsiteX2" fmla="*/ 135251 w 353045"/>
                <a:gd name="connsiteY2" fmla="*/ 6531 h 588950"/>
                <a:gd name="connsiteX3" fmla="*/ 144379 w 353045"/>
                <a:gd name="connsiteY3" fmla="*/ 8057 h 588950"/>
                <a:gd name="connsiteX4" fmla="*/ 167723 w 353045"/>
                <a:gd name="connsiteY4" fmla="*/ 38050 h 588950"/>
                <a:gd name="connsiteX5" fmla="*/ 267118 w 353045"/>
                <a:gd name="connsiteY5" fmla="*/ 156107 h 588950"/>
                <a:gd name="connsiteX6" fmla="*/ 353045 w 353045"/>
                <a:gd name="connsiteY6" fmla="*/ 255496 h 588950"/>
                <a:gd name="connsiteX7" fmla="*/ 353045 w 353045"/>
                <a:gd name="connsiteY7" fmla="*/ 283705 h 588950"/>
                <a:gd name="connsiteX8" fmla="*/ 315044 w 353045"/>
                <a:gd name="connsiteY8" fmla="*/ 237775 h 588950"/>
                <a:gd name="connsiteX9" fmla="*/ 220369 w 353045"/>
                <a:gd name="connsiteY9" fmla="*/ 128953 h 588950"/>
                <a:gd name="connsiteX10" fmla="*/ 10 w 353045"/>
                <a:gd name="connsiteY10" fmla="*/ 140313 h 588950"/>
                <a:gd name="connsiteX11" fmla="*/ 4454 w 353045"/>
                <a:gd name="connsiteY11" fmla="*/ 125724 h 588950"/>
                <a:gd name="connsiteX12" fmla="*/ 31462 w 353045"/>
                <a:gd name="connsiteY12" fmla="*/ 96951 h 588950"/>
                <a:gd name="connsiteX13" fmla="*/ 61862 w 353045"/>
                <a:gd name="connsiteY13" fmla="*/ 65872 h 588950"/>
                <a:gd name="connsiteX14" fmla="*/ 123885 w 353045"/>
                <a:gd name="connsiteY14" fmla="*/ 2492 h 588950"/>
                <a:gd name="connsiteX15" fmla="*/ 135064 w 353045"/>
                <a:gd name="connsiteY15" fmla="*/ 2373 h 588950"/>
                <a:gd name="connsiteX16" fmla="*/ 135251 w 353045"/>
                <a:gd name="connsiteY16" fmla="*/ 6531 h 588950"/>
                <a:gd name="connsiteX17" fmla="*/ 131588 w 353045"/>
                <a:gd name="connsiteY17" fmla="*/ 5918 h 588950"/>
                <a:gd name="connsiteX18" fmla="*/ 129180 w 353045"/>
                <a:gd name="connsiteY18" fmla="*/ 17421 h 588950"/>
                <a:gd name="connsiteX19" fmla="*/ 130296 w 353045"/>
                <a:gd name="connsiteY19" fmla="*/ 18786 h 588950"/>
                <a:gd name="connsiteX20" fmla="*/ 70413 w 353045"/>
                <a:gd name="connsiteY20" fmla="*/ 80666 h 588950"/>
                <a:gd name="connsiteX21" fmla="*/ 37841 w 353045"/>
                <a:gd name="connsiteY21" fmla="*/ 114324 h 588950"/>
                <a:gd name="connsiteX22" fmla="*/ 22097 w 353045"/>
                <a:gd name="connsiteY22" fmla="*/ 130609 h 588950"/>
                <a:gd name="connsiteX23" fmla="*/ 19926 w 353045"/>
                <a:gd name="connsiteY23" fmla="*/ 146759 h 588950"/>
                <a:gd name="connsiteX24" fmla="*/ 69056 w 353045"/>
                <a:gd name="connsiteY24" fmla="*/ 215704 h 588950"/>
                <a:gd name="connsiteX25" fmla="*/ 121850 w 353045"/>
                <a:gd name="connsiteY25" fmla="*/ 286684 h 588950"/>
                <a:gd name="connsiteX26" fmla="*/ 319590 w 353045"/>
                <a:gd name="connsiteY26" fmla="*/ 525954 h 588950"/>
                <a:gd name="connsiteX27" fmla="*/ 353045 w 353045"/>
                <a:gd name="connsiteY27" fmla="*/ 562473 h 588950"/>
                <a:gd name="connsiteX28" fmla="*/ 353045 w 353045"/>
                <a:gd name="connsiteY28" fmla="*/ 588950 h 588950"/>
                <a:gd name="connsiteX29" fmla="*/ 339132 w 353045"/>
                <a:gd name="connsiteY29" fmla="*/ 573998 h 588950"/>
                <a:gd name="connsiteX30" fmla="*/ 284167 w 353045"/>
                <a:gd name="connsiteY30" fmla="*/ 512924 h 588950"/>
                <a:gd name="connsiteX31" fmla="*/ 76521 w 353045"/>
                <a:gd name="connsiteY31" fmla="*/ 255605 h 588950"/>
                <a:gd name="connsiteX32" fmla="*/ 28475 w 353045"/>
                <a:gd name="connsiteY32" fmla="*/ 189104 h 588950"/>
                <a:gd name="connsiteX33" fmla="*/ 4726 w 353045"/>
                <a:gd name="connsiteY33" fmla="*/ 154903 h 588950"/>
                <a:gd name="connsiteX34" fmla="*/ 10 w 353045"/>
                <a:gd name="connsiteY34" fmla="*/ 140313 h 58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53045" h="588950">
                  <a:moveTo>
                    <a:pt x="130296" y="18786"/>
                  </a:moveTo>
                  <a:lnTo>
                    <a:pt x="135556" y="13350"/>
                  </a:lnTo>
                  <a:lnTo>
                    <a:pt x="135251" y="6531"/>
                  </a:lnTo>
                  <a:lnTo>
                    <a:pt x="144379" y="8057"/>
                  </a:lnTo>
                  <a:cubicBezTo>
                    <a:pt x="151978" y="18100"/>
                    <a:pt x="159850" y="28143"/>
                    <a:pt x="167723" y="38050"/>
                  </a:cubicBezTo>
                  <a:cubicBezTo>
                    <a:pt x="199752" y="78358"/>
                    <a:pt x="233308" y="117343"/>
                    <a:pt x="267118" y="156107"/>
                  </a:cubicBezTo>
                  <a:lnTo>
                    <a:pt x="353045" y="255496"/>
                  </a:lnTo>
                  <a:lnTo>
                    <a:pt x="353045" y="283705"/>
                  </a:lnTo>
                  <a:lnTo>
                    <a:pt x="315044" y="237775"/>
                  </a:lnTo>
                  <a:cubicBezTo>
                    <a:pt x="283609" y="201411"/>
                    <a:pt x="251698" y="165408"/>
                    <a:pt x="220369" y="128953"/>
                  </a:cubicBezTo>
                  <a:close/>
                  <a:moveTo>
                    <a:pt x="10" y="140313"/>
                  </a:moveTo>
                  <a:cubicBezTo>
                    <a:pt x="-126" y="135393"/>
                    <a:pt x="1265" y="130474"/>
                    <a:pt x="4454" y="125724"/>
                  </a:cubicBezTo>
                  <a:cubicBezTo>
                    <a:pt x="11647" y="115001"/>
                    <a:pt x="22370" y="106180"/>
                    <a:pt x="31462" y="96951"/>
                  </a:cubicBezTo>
                  <a:cubicBezTo>
                    <a:pt x="41506" y="86636"/>
                    <a:pt x="51684" y="76187"/>
                    <a:pt x="61862" y="65872"/>
                  </a:cubicBezTo>
                  <a:cubicBezTo>
                    <a:pt x="82491" y="44700"/>
                    <a:pt x="103255" y="23664"/>
                    <a:pt x="123885" y="2492"/>
                  </a:cubicBezTo>
                  <a:cubicBezTo>
                    <a:pt x="127481" y="-1241"/>
                    <a:pt x="132163" y="-359"/>
                    <a:pt x="135064" y="2373"/>
                  </a:cubicBezTo>
                  <a:lnTo>
                    <a:pt x="135251" y="6531"/>
                  </a:lnTo>
                  <a:lnTo>
                    <a:pt x="131588" y="5918"/>
                  </a:lnTo>
                  <a:cubicBezTo>
                    <a:pt x="127787" y="8260"/>
                    <a:pt x="125718" y="12875"/>
                    <a:pt x="129180" y="17421"/>
                  </a:cubicBezTo>
                  <a:lnTo>
                    <a:pt x="130296" y="18786"/>
                  </a:lnTo>
                  <a:lnTo>
                    <a:pt x="70413" y="80666"/>
                  </a:lnTo>
                  <a:cubicBezTo>
                    <a:pt x="59556" y="91795"/>
                    <a:pt x="48698" y="103058"/>
                    <a:pt x="37841" y="114324"/>
                  </a:cubicBezTo>
                  <a:cubicBezTo>
                    <a:pt x="32548" y="119751"/>
                    <a:pt x="27118" y="125044"/>
                    <a:pt x="22097" y="130609"/>
                  </a:cubicBezTo>
                  <a:cubicBezTo>
                    <a:pt x="16940" y="136445"/>
                    <a:pt x="15718" y="139973"/>
                    <a:pt x="19926" y="146759"/>
                  </a:cubicBezTo>
                  <a:cubicBezTo>
                    <a:pt x="34990" y="170511"/>
                    <a:pt x="52498" y="193040"/>
                    <a:pt x="69056" y="215704"/>
                  </a:cubicBezTo>
                  <a:cubicBezTo>
                    <a:pt x="86427" y="239590"/>
                    <a:pt x="103935" y="263204"/>
                    <a:pt x="121850" y="286684"/>
                  </a:cubicBezTo>
                  <a:cubicBezTo>
                    <a:pt x="184551" y="369065"/>
                    <a:pt x="250510" y="448867"/>
                    <a:pt x="319590" y="525954"/>
                  </a:cubicBezTo>
                  <a:lnTo>
                    <a:pt x="353045" y="562473"/>
                  </a:lnTo>
                  <a:lnTo>
                    <a:pt x="353045" y="588950"/>
                  </a:lnTo>
                  <a:lnTo>
                    <a:pt x="339132" y="573998"/>
                  </a:lnTo>
                  <a:cubicBezTo>
                    <a:pt x="320539" y="553777"/>
                    <a:pt x="302218" y="533419"/>
                    <a:pt x="284167" y="512924"/>
                  </a:cubicBezTo>
                  <a:cubicBezTo>
                    <a:pt x="211424" y="430137"/>
                    <a:pt x="142072" y="344228"/>
                    <a:pt x="76521" y="255605"/>
                  </a:cubicBezTo>
                  <a:cubicBezTo>
                    <a:pt x="60370" y="233619"/>
                    <a:pt x="44220" y="211496"/>
                    <a:pt x="28475" y="189104"/>
                  </a:cubicBezTo>
                  <a:cubicBezTo>
                    <a:pt x="20468" y="177838"/>
                    <a:pt x="11919" y="166709"/>
                    <a:pt x="4726" y="154903"/>
                  </a:cubicBezTo>
                  <a:cubicBezTo>
                    <a:pt x="1808" y="150152"/>
                    <a:pt x="145" y="145233"/>
                    <a:pt x="10" y="14031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9" name="任意多边形: 形状 898"/>
            <p:cNvSpPr/>
            <p:nvPr/>
          </p:nvSpPr>
          <p:spPr>
            <a:xfrm rot="5400000">
              <a:off x="10352743" y="5114578"/>
              <a:ext cx="866867" cy="1298876"/>
            </a:xfrm>
            <a:custGeom>
              <a:avLst/>
              <a:gdLst>
                <a:gd name="connsiteX0" fmla="*/ 137 w 456769"/>
                <a:gd name="connsiteY0" fmla="*/ 1297 h 684403"/>
                <a:gd name="connsiteX1" fmla="*/ 43330 w 456769"/>
                <a:gd name="connsiteY1" fmla="*/ 69376 h 684403"/>
                <a:gd name="connsiteX2" fmla="*/ 88312 w 456769"/>
                <a:gd name="connsiteY2" fmla="*/ 135310 h 684403"/>
                <a:gd name="connsiteX3" fmla="*/ 179918 w 456769"/>
                <a:gd name="connsiteY3" fmla="*/ 268179 h 684403"/>
                <a:gd name="connsiteX4" fmla="*/ 363275 w 456769"/>
                <a:gd name="connsiteY4" fmla="*/ 530700 h 684403"/>
                <a:gd name="connsiteX5" fmla="*/ 409686 w 456769"/>
                <a:gd name="connsiteY5" fmla="*/ 605072 h 684403"/>
                <a:gd name="connsiteX6" fmla="*/ 449876 w 456769"/>
                <a:gd name="connsiteY6" fmla="*/ 682520 h 684403"/>
                <a:gd name="connsiteX7" fmla="*/ 456312 w 456769"/>
                <a:gd name="connsiteY7" fmla="*/ 678515 h 684403"/>
                <a:gd name="connsiteX8" fmla="*/ 380366 w 456769"/>
                <a:gd name="connsiteY8" fmla="*/ 542428 h 684403"/>
                <a:gd name="connsiteX9" fmla="*/ 288688 w 456769"/>
                <a:gd name="connsiteY9" fmla="*/ 411203 h 684403"/>
                <a:gd name="connsiteX10" fmla="*/ 105474 w 456769"/>
                <a:gd name="connsiteY10" fmla="*/ 147610 h 684403"/>
                <a:gd name="connsiteX11" fmla="*/ 1639 w 456769"/>
                <a:gd name="connsiteY11" fmla="*/ 367 h 684403"/>
                <a:gd name="connsiteX12" fmla="*/ 137 w 456769"/>
                <a:gd name="connsiteY12" fmla="*/ 1297 h 684403"/>
                <a:gd name="connsiteX13" fmla="*/ 137 w 456769"/>
                <a:gd name="connsiteY13" fmla="*/ 1297 h 68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769" h="684403">
                  <a:moveTo>
                    <a:pt x="137" y="1297"/>
                  </a:moveTo>
                  <a:cubicBezTo>
                    <a:pt x="13296" y="24824"/>
                    <a:pt x="28313" y="47064"/>
                    <a:pt x="43330" y="69376"/>
                  </a:cubicBezTo>
                  <a:cubicBezTo>
                    <a:pt x="58133" y="91473"/>
                    <a:pt x="73223" y="113356"/>
                    <a:pt x="88312" y="135310"/>
                  </a:cubicBezTo>
                  <a:cubicBezTo>
                    <a:pt x="118704" y="179647"/>
                    <a:pt x="149240" y="223985"/>
                    <a:pt x="179918" y="268179"/>
                  </a:cubicBezTo>
                  <a:cubicBezTo>
                    <a:pt x="240775" y="355853"/>
                    <a:pt x="302704" y="442812"/>
                    <a:pt x="363275" y="530700"/>
                  </a:cubicBezTo>
                  <a:cubicBezTo>
                    <a:pt x="379866" y="554799"/>
                    <a:pt x="395527" y="579471"/>
                    <a:pt x="409686" y="605072"/>
                  </a:cubicBezTo>
                  <a:cubicBezTo>
                    <a:pt x="423774" y="630530"/>
                    <a:pt x="436861" y="656489"/>
                    <a:pt x="449876" y="682520"/>
                  </a:cubicBezTo>
                  <a:cubicBezTo>
                    <a:pt x="452093" y="686882"/>
                    <a:pt x="458529" y="682877"/>
                    <a:pt x="456312" y="678515"/>
                  </a:cubicBezTo>
                  <a:cubicBezTo>
                    <a:pt x="432999" y="632032"/>
                    <a:pt x="409257" y="585764"/>
                    <a:pt x="380366" y="542428"/>
                  </a:cubicBezTo>
                  <a:cubicBezTo>
                    <a:pt x="350689" y="498090"/>
                    <a:pt x="319295" y="454897"/>
                    <a:pt x="288688" y="411203"/>
                  </a:cubicBezTo>
                  <a:cubicBezTo>
                    <a:pt x="227331" y="323530"/>
                    <a:pt x="166331" y="235641"/>
                    <a:pt x="105474" y="147610"/>
                  </a:cubicBezTo>
                  <a:cubicBezTo>
                    <a:pt x="71363" y="98267"/>
                    <a:pt x="38253" y="47922"/>
                    <a:pt x="1639" y="367"/>
                  </a:cubicBezTo>
                  <a:cubicBezTo>
                    <a:pt x="924" y="-491"/>
                    <a:pt x="-435" y="295"/>
                    <a:pt x="137" y="1297"/>
                  </a:cubicBezTo>
                  <a:lnTo>
                    <a:pt x="137" y="129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0" name="任意多边形: 形状 899"/>
            <p:cNvSpPr/>
            <p:nvPr/>
          </p:nvSpPr>
          <p:spPr>
            <a:xfrm rot="5400000">
              <a:off x="-392380" y="3988034"/>
              <a:ext cx="2204183" cy="1419422"/>
            </a:xfrm>
            <a:custGeom>
              <a:avLst/>
              <a:gdLst>
                <a:gd name="connsiteX0" fmla="*/ 0 w 2204183"/>
                <a:gd name="connsiteY0" fmla="*/ 1306955 h 1419422"/>
                <a:gd name="connsiteX1" fmla="*/ 367793 w 2204183"/>
                <a:gd name="connsiteY1" fmla="*/ 567434 h 1419422"/>
                <a:gd name="connsiteX2" fmla="*/ 723645 w 2204183"/>
                <a:gd name="connsiteY2" fmla="*/ 0 h 1419422"/>
                <a:gd name="connsiteX3" fmla="*/ 2039287 w 2204183"/>
                <a:gd name="connsiteY3" fmla="*/ 219183 h 1419422"/>
                <a:gd name="connsiteX4" fmla="*/ 2150304 w 2204183"/>
                <a:gd name="connsiteY4" fmla="*/ 302513 h 1419422"/>
                <a:gd name="connsiteX5" fmla="*/ 2204183 w 2204183"/>
                <a:gd name="connsiteY5" fmla="*/ 408508 h 1419422"/>
                <a:gd name="connsiteX6" fmla="*/ 1752924 w 2204183"/>
                <a:gd name="connsiteY6" fmla="*/ 1361787 h 1419422"/>
                <a:gd name="connsiteX7" fmla="*/ 1722441 w 2204183"/>
                <a:gd name="connsiteY7" fmla="*/ 1419422 h 1419422"/>
                <a:gd name="connsiteX8" fmla="*/ 1544119 w 2204183"/>
                <a:gd name="connsiteY8" fmla="*/ 1419422 h 1419422"/>
                <a:gd name="connsiteX9" fmla="*/ 1517437 w 2204183"/>
                <a:gd name="connsiteY9" fmla="*/ 1399753 h 1419422"/>
                <a:gd name="connsiteX10" fmla="*/ 1459232 w 2204183"/>
                <a:gd name="connsiteY10" fmla="*/ 1379566 h 1419422"/>
                <a:gd name="connsiteX11" fmla="*/ 1159433 w 2204183"/>
                <a:gd name="connsiteY11" fmla="*/ 1376850 h 1419422"/>
                <a:gd name="connsiteX12" fmla="*/ 0 w 2204183"/>
                <a:gd name="connsiteY12" fmla="*/ 1306955 h 141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183" h="1419422">
                  <a:moveTo>
                    <a:pt x="0" y="1306955"/>
                  </a:moveTo>
                  <a:cubicBezTo>
                    <a:pt x="2171" y="1258234"/>
                    <a:pt x="244969" y="790552"/>
                    <a:pt x="367793" y="567434"/>
                  </a:cubicBezTo>
                  <a:cubicBezTo>
                    <a:pt x="490482" y="344178"/>
                    <a:pt x="723645" y="0"/>
                    <a:pt x="723645" y="0"/>
                  </a:cubicBezTo>
                  <a:lnTo>
                    <a:pt x="2039287" y="219183"/>
                  </a:lnTo>
                  <a:cubicBezTo>
                    <a:pt x="2039287" y="219183"/>
                    <a:pt x="2113390" y="269806"/>
                    <a:pt x="2150304" y="302513"/>
                  </a:cubicBezTo>
                  <a:cubicBezTo>
                    <a:pt x="2187084" y="335222"/>
                    <a:pt x="2204183" y="408508"/>
                    <a:pt x="2204183" y="408508"/>
                  </a:cubicBezTo>
                  <a:lnTo>
                    <a:pt x="1752924" y="1361787"/>
                  </a:lnTo>
                  <a:lnTo>
                    <a:pt x="1722441" y="1419422"/>
                  </a:lnTo>
                  <a:lnTo>
                    <a:pt x="1544119" y="1419422"/>
                  </a:lnTo>
                  <a:lnTo>
                    <a:pt x="1517437" y="1399753"/>
                  </a:lnTo>
                  <a:cubicBezTo>
                    <a:pt x="1487732" y="1384587"/>
                    <a:pt x="1459232" y="1379566"/>
                    <a:pt x="1459232" y="1379566"/>
                  </a:cubicBezTo>
                  <a:lnTo>
                    <a:pt x="1159433" y="1376850"/>
                  </a:lnTo>
                  <a:cubicBezTo>
                    <a:pt x="1159433" y="1376850"/>
                    <a:pt x="20358" y="1288228"/>
                    <a:pt x="0" y="1306955"/>
                  </a:cubicBez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1" name="任意多边形: 形状 900"/>
            <p:cNvSpPr/>
            <p:nvPr/>
          </p:nvSpPr>
          <p:spPr>
            <a:xfrm rot="5400000">
              <a:off x="-620432" y="4368950"/>
              <a:ext cx="1367412" cy="126549"/>
            </a:xfrm>
            <a:custGeom>
              <a:avLst/>
              <a:gdLst>
                <a:gd name="connsiteX0" fmla="*/ 0 w 1367412"/>
                <a:gd name="connsiteY0" fmla="*/ 126549 h 126549"/>
                <a:gd name="connsiteX1" fmla="*/ 13238 w 1367412"/>
                <a:gd name="connsiteY1" fmla="*/ 108746 h 126549"/>
                <a:gd name="connsiteX2" fmla="*/ 93599 w 1367412"/>
                <a:gd name="connsiteY2" fmla="*/ 2004 h 126549"/>
                <a:gd name="connsiteX3" fmla="*/ 907902 w 1367412"/>
                <a:gd name="connsiteY3" fmla="*/ 73935 h 126549"/>
                <a:gd name="connsiteX4" fmla="*/ 1316684 w 1367412"/>
                <a:gd name="connsiteY4" fmla="*/ 77327 h 126549"/>
                <a:gd name="connsiteX5" fmla="*/ 1356568 w 1367412"/>
                <a:gd name="connsiteY5" fmla="*/ 114276 h 126549"/>
                <a:gd name="connsiteX6" fmla="*/ 1367412 w 1367412"/>
                <a:gd name="connsiteY6" fmla="*/ 126549 h 12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12" h="126549">
                  <a:moveTo>
                    <a:pt x="0" y="126549"/>
                  </a:moveTo>
                  <a:lnTo>
                    <a:pt x="13238" y="108746"/>
                  </a:lnTo>
                  <a:cubicBezTo>
                    <a:pt x="52103" y="56563"/>
                    <a:pt x="91495" y="3905"/>
                    <a:pt x="93599" y="2004"/>
                  </a:cubicBezTo>
                  <a:cubicBezTo>
                    <a:pt x="138522" y="-13739"/>
                    <a:pt x="782636" y="68234"/>
                    <a:pt x="907902" y="73935"/>
                  </a:cubicBezTo>
                  <a:cubicBezTo>
                    <a:pt x="1033307" y="79363"/>
                    <a:pt x="1316684" y="77327"/>
                    <a:pt x="1316684" y="77327"/>
                  </a:cubicBezTo>
                  <a:cubicBezTo>
                    <a:pt x="1316684" y="77327"/>
                    <a:pt x="1333649" y="90763"/>
                    <a:pt x="1356568" y="114276"/>
                  </a:cubicBezTo>
                  <a:lnTo>
                    <a:pt x="1367412" y="126549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2" name="任意多边形: 形状 901"/>
            <p:cNvSpPr/>
            <p:nvPr/>
          </p:nvSpPr>
          <p:spPr>
            <a:xfrm rot="5400000">
              <a:off x="-317822" y="4200395"/>
              <a:ext cx="1393729" cy="517843"/>
            </a:xfrm>
            <a:custGeom>
              <a:avLst/>
              <a:gdLst>
                <a:gd name="connsiteX0" fmla="*/ 0 w 1393729"/>
                <a:gd name="connsiteY0" fmla="*/ 372679 h 517843"/>
                <a:gd name="connsiteX1" fmla="*/ 178196 w 1393729"/>
                <a:gd name="connsiteY1" fmla="*/ 0 h 517843"/>
                <a:gd name="connsiteX2" fmla="*/ 1392187 w 1393729"/>
                <a:gd name="connsiteY2" fmla="*/ 229361 h 517843"/>
                <a:gd name="connsiteX3" fmla="*/ 1245206 w 1393729"/>
                <a:gd name="connsiteY3" fmla="*/ 512739 h 517843"/>
                <a:gd name="connsiteX4" fmla="*/ 0 w 1393729"/>
                <a:gd name="connsiteY4" fmla="*/ 372679 h 5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3729" h="517843">
                  <a:moveTo>
                    <a:pt x="0" y="372679"/>
                  </a:moveTo>
                  <a:lnTo>
                    <a:pt x="178196" y="0"/>
                  </a:lnTo>
                  <a:cubicBezTo>
                    <a:pt x="178196" y="0"/>
                    <a:pt x="1374002" y="209411"/>
                    <a:pt x="1392187" y="229361"/>
                  </a:cubicBezTo>
                  <a:cubicBezTo>
                    <a:pt x="1410374" y="249313"/>
                    <a:pt x="1262034" y="475824"/>
                    <a:pt x="1245206" y="512739"/>
                  </a:cubicBezTo>
                  <a:cubicBezTo>
                    <a:pt x="1228376" y="549655"/>
                    <a:pt x="37594" y="374308"/>
                    <a:pt x="0" y="37267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3" name="任意多边形: 形状 902"/>
            <p:cNvSpPr/>
            <p:nvPr/>
          </p:nvSpPr>
          <p:spPr>
            <a:xfrm rot="5400000">
              <a:off x="119116" y="5153613"/>
              <a:ext cx="167075" cy="234245"/>
            </a:xfrm>
            <a:custGeom>
              <a:avLst/>
              <a:gdLst>
                <a:gd name="connsiteX0" fmla="*/ 18886 w 88035"/>
                <a:gd name="connsiteY0" fmla="*/ 29071 h 123428"/>
                <a:gd name="connsiteX1" fmla="*/ 32402 w 88035"/>
                <a:gd name="connsiteY1" fmla="*/ 121035 h 123428"/>
                <a:gd name="connsiteX2" fmla="*/ 85464 w 88035"/>
                <a:gd name="connsiteY2" fmla="*/ 11264 h 123428"/>
                <a:gd name="connsiteX3" fmla="*/ 18886 w 88035"/>
                <a:gd name="connsiteY3" fmla="*/ 29071 h 12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035" h="123428">
                  <a:moveTo>
                    <a:pt x="18886" y="29071"/>
                  </a:moveTo>
                  <a:cubicBezTo>
                    <a:pt x="-16655" y="91644"/>
                    <a:pt x="3797" y="134193"/>
                    <a:pt x="32402" y="121035"/>
                  </a:cubicBezTo>
                  <a:cubicBezTo>
                    <a:pt x="61007" y="107877"/>
                    <a:pt x="98193" y="25209"/>
                    <a:pt x="85464" y="11264"/>
                  </a:cubicBezTo>
                  <a:cubicBezTo>
                    <a:pt x="72735" y="-2681"/>
                    <a:pt x="41198" y="-10261"/>
                    <a:pt x="18886" y="2907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4" name="任意多边形: 形状 903"/>
            <p:cNvSpPr/>
            <p:nvPr/>
          </p:nvSpPr>
          <p:spPr>
            <a:xfrm rot="5400000">
              <a:off x="-620289" y="4374734"/>
              <a:ext cx="1365122" cy="124545"/>
            </a:xfrm>
            <a:custGeom>
              <a:avLst/>
              <a:gdLst>
                <a:gd name="connsiteX0" fmla="*/ 0 w 1365122"/>
                <a:gd name="connsiteY0" fmla="*/ 110880 h 124545"/>
                <a:gd name="connsiteX1" fmla="*/ 87672 w 1365122"/>
                <a:gd name="connsiteY1" fmla="*/ 0 h 124545"/>
                <a:gd name="connsiteX2" fmla="*/ 1330436 w 1365122"/>
                <a:gd name="connsiteY2" fmla="*/ 82515 h 124545"/>
                <a:gd name="connsiteX3" fmla="*/ 1365057 w 1365122"/>
                <a:gd name="connsiteY3" fmla="*/ 124408 h 124545"/>
                <a:gd name="connsiteX4" fmla="*/ 1365122 w 1365122"/>
                <a:gd name="connsiteY4" fmla="*/ 124545 h 124545"/>
                <a:gd name="connsiteX5" fmla="*/ 930744 w 1365122"/>
                <a:gd name="connsiteY5" fmla="*/ 124545 h 124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5122" h="124545">
                  <a:moveTo>
                    <a:pt x="0" y="110880"/>
                  </a:moveTo>
                  <a:lnTo>
                    <a:pt x="87672" y="0"/>
                  </a:lnTo>
                  <a:cubicBezTo>
                    <a:pt x="87672" y="0"/>
                    <a:pt x="1310621" y="75186"/>
                    <a:pt x="1330436" y="82515"/>
                  </a:cubicBezTo>
                  <a:cubicBezTo>
                    <a:pt x="1345298" y="87910"/>
                    <a:pt x="1359090" y="112467"/>
                    <a:pt x="1365057" y="124408"/>
                  </a:cubicBezTo>
                  <a:lnTo>
                    <a:pt x="1365122" y="124545"/>
                  </a:lnTo>
                  <a:lnTo>
                    <a:pt x="930744" y="124545"/>
                  </a:ln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5" name="任意多边形: 形状 904"/>
            <p:cNvSpPr/>
            <p:nvPr/>
          </p:nvSpPr>
          <p:spPr>
            <a:xfrm rot="5400000">
              <a:off x="-655379" y="4269628"/>
              <a:ext cx="1471499" cy="110896"/>
            </a:xfrm>
            <a:custGeom>
              <a:avLst/>
              <a:gdLst>
                <a:gd name="connsiteX0" fmla="*/ 765 w 1471499"/>
                <a:gd name="connsiteY0" fmla="*/ 24983 h 110896"/>
                <a:gd name="connsiteX1" fmla="*/ 765 w 1471499"/>
                <a:gd name="connsiteY1" fmla="*/ 23489 h 110896"/>
                <a:gd name="connsiteX2" fmla="*/ 318206 w 1471499"/>
                <a:gd name="connsiteY2" fmla="*/ 417 h 110896"/>
                <a:gd name="connsiteX3" fmla="*/ 892019 w 1471499"/>
                <a:gd name="connsiteY3" fmla="*/ 54568 h 110896"/>
                <a:gd name="connsiteX4" fmla="*/ 1181775 w 1471499"/>
                <a:gd name="connsiteY4" fmla="*/ 83206 h 110896"/>
                <a:gd name="connsiteX5" fmla="*/ 1323871 w 1471499"/>
                <a:gd name="connsiteY5" fmla="*/ 88497 h 110896"/>
                <a:gd name="connsiteX6" fmla="*/ 1396343 w 1471499"/>
                <a:gd name="connsiteY6" fmla="*/ 87954 h 110896"/>
                <a:gd name="connsiteX7" fmla="*/ 1434074 w 1471499"/>
                <a:gd name="connsiteY7" fmla="*/ 86597 h 110896"/>
                <a:gd name="connsiteX8" fmla="*/ 1467189 w 1471499"/>
                <a:gd name="connsiteY8" fmla="*/ 90127 h 110896"/>
                <a:gd name="connsiteX9" fmla="*/ 1467461 w 1471499"/>
                <a:gd name="connsiteY9" fmla="*/ 101527 h 110896"/>
                <a:gd name="connsiteX10" fmla="*/ 1428238 w 1471499"/>
                <a:gd name="connsiteY10" fmla="*/ 108991 h 110896"/>
                <a:gd name="connsiteX11" fmla="*/ 1387251 w 1471499"/>
                <a:gd name="connsiteY11" fmla="*/ 110348 h 110896"/>
                <a:gd name="connsiteX12" fmla="*/ 1308400 w 1471499"/>
                <a:gd name="connsiteY12" fmla="*/ 110620 h 110896"/>
                <a:gd name="connsiteX13" fmla="*/ 1147303 w 1471499"/>
                <a:gd name="connsiteY13" fmla="*/ 102884 h 110896"/>
                <a:gd name="connsiteX14" fmla="*/ 572676 w 1471499"/>
                <a:gd name="connsiteY14" fmla="*/ 34754 h 110896"/>
                <a:gd name="connsiteX15" fmla="*/ 285363 w 1471499"/>
                <a:gd name="connsiteY15" fmla="*/ 13446 h 110896"/>
                <a:gd name="connsiteX16" fmla="*/ 765 w 1471499"/>
                <a:gd name="connsiteY16" fmla="*/ 24983 h 11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1499" h="110896">
                  <a:moveTo>
                    <a:pt x="765" y="24983"/>
                  </a:moveTo>
                  <a:cubicBezTo>
                    <a:pt x="-186" y="24983"/>
                    <a:pt x="-321" y="23489"/>
                    <a:pt x="765" y="23489"/>
                  </a:cubicBezTo>
                  <a:cubicBezTo>
                    <a:pt x="105675" y="5304"/>
                    <a:pt x="211805" y="-1890"/>
                    <a:pt x="318206" y="417"/>
                  </a:cubicBezTo>
                  <a:cubicBezTo>
                    <a:pt x="510519" y="4625"/>
                    <a:pt x="701472" y="31090"/>
                    <a:pt x="892019" y="54568"/>
                  </a:cubicBezTo>
                  <a:cubicBezTo>
                    <a:pt x="988378" y="66376"/>
                    <a:pt x="1084872" y="77097"/>
                    <a:pt x="1181775" y="83206"/>
                  </a:cubicBezTo>
                  <a:cubicBezTo>
                    <a:pt x="1229141" y="86191"/>
                    <a:pt x="1276507" y="88091"/>
                    <a:pt x="1323871" y="88497"/>
                  </a:cubicBezTo>
                  <a:cubicBezTo>
                    <a:pt x="1348029" y="88768"/>
                    <a:pt x="1372188" y="88633"/>
                    <a:pt x="1396343" y="87954"/>
                  </a:cubicBezTo>
                  <a:cubicBezTo>
                    <a:pt x="1408831" y="87683"/>
                    <a:pt x="1421452" y="87005"/>
                    <a:pt x="1434074" y="86597"/>
                  </a:cubicBezTo>
                  <a:cubicBezTo>
                    <a:pt x="1445746" y="86191"/>
                    <a:pt x="1455789" y="87277"/>
                    <a:pt x="1467189" y="90127"/>
                  </a:cubicBezTo>
                  <a:cubicBezTo>
                    <a:pt x="1473162" y="91755"/>
                    <a:pt x="1472617" y="99491"/>
                    <a:pt x="1467461" y="101527"/>
                  </a:cubicBezTo>
                  <a:cubicBezTo>
                    <a:pt x="1454295" y="106820"/>
                    <a:pt x="1442218" y="108312"/>
                    <a:pt x="1428238" y="108991"/>
                  </a:cubicBezTo>
                  <a:cubicBezTo>
                    <a:pt x="1414530" y="109534"/>
                    <a:pt x="1400959" y="110077"/>
                    <a:pt x="1387251" y="110348"/>
                  </a:cubicBezTo>
                  <a:cubicBezTo>
                    <a:pt x="1360922" y="111026"/>
                    <a:pt x="1334729" y="111026"/>
                    <a:pt x="1308400" y="110620"/>
                  </a:cubicBezTo>
                  <a:cubicBezTo>
                    <a:pt x="1254656" y="109806"/>
                    <a:pt x="1200911" y="107092"/>
                    <a:pt x="1147303" y="102884"/>
                  </a:cubicBezTo>
                  <a:cubicBezTo>
                    <a:pt x="954856" y="87954"/>
                    <a:pt x="764174" y="57418"/>
                    <a:pt x="572676" y="34754"/>
                  </a:cubicBezTo>
                  <a:cubicBezTo>
                    <a:pt x="477267" y="23489"/>
                    <a:pt x="381451" y="15482"/>
                    <a:pt x="285363" y="13446"/>
                  </a:cubicBezTo>
                  <a:cubicBezTo>
                    <a:pt x="190225" y="11409"/>
                    <a:pt x="95087" y="13040"/>
                    <a:pt x="765" y="2498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6" name="任意多边形: 形状 905"/>
            <p:cNvSpPr/>
            <p:nvPr/>
          </p:nvSpPr>
          <p:spPr>
            <a:xfrm rot="5400000">
              <a:off x="-12281" y="5068880"/>
              <a:ext cx="84799" cy="60237"/>
            </a:xfrm>
            <a:custGeom>
              <a:avLst/>
              <a:gdLst>
                <a:gd name="connsiteX0" fmla="*/ 209 w 84799"/>
                <a:gd name="connsiteY0" fmla="*/ 12657 h 60237"/>
                <a:gd name="connsiteX1" fmla="*/ 14982 w 84799"/>
                <a:gd name="connsiteY1" fmla="*/ 1245 h 60237"/>
                <a:gd name="connsiteX2" fmla="*/ 45381 w 84799"/>
                <a:gd name="connsiteY2" fmla="*/ 20244 h 60237"/>
                <a:gd name="connsiteX3" fmla="*/ 84799 w 84799"/>
                <a:gd name="connsiteY3" fmla="*/ 60237 h 60237"/>
                <a:gd name="connsiteX4" fmla="*/ 56195 w 84799"/>
                <a:gd name="connsiteY4" fmla="*/ 60237 h 60237"/>
                <a:gd name="connsiteX5" fmla="*/ 5073 w 84799"/>
                <a:gd name="connsiteY5" fmla="*/ 19158 h 60237"/>
                <a:gd name="connsiteX6" fmla="*/ 209 w 84799"/>
                <a:gd name="connsiteY6" fmla="*/ 12657 h 6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799" h="60237">
                  <a:moveTo>
                    <a:pt x="209" y="12657"/>
                  </a:moveTo>
                  <a:cubicBezTo>
                    <a:pt x="-1356" y="5265"/>
                    <a:pt x="6125" y="-3235"/>
                    <a:pt x="14982" y="1245"/>
                  </a:cubicBezTo>
                  <a:cubicBezTo>
                    <a:pt x="25702" y="6673"/>
                    <a:pt x="35746" y="12916"/>
                    <a:pt x="45381" y="20244"/>
                  </a:cubicBezTo>
                  <a:lnTo>
                    <a:pt x="84799" y="60237"/>
                  </a:lnTo>
                  <a:lnTo>
                    <a:pt x="56195" y="60237"/>
                  </a:lnTo>
                  <a:lnTo>
                    <a:pt x="5073" y="19158"/>
                  </a:lnTo>
                  <a:cubicBezTo>
                    <a:pt x="2257" y="17462"/>
                    <a:pt x="731" y="15121"/>
                    <a:pt x="209" y="1265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7" name="任意多边形: 形状 906"/>
            <p:cNvSpPr/>
            <p:nvPr/>
          </p:nvSpPr>
          <p:spPr>
            <a:xfrm rot="5400000">
              <a:off x="333160" y="4767849"/>
              <a:ext cx="593074" cy="1154566"/>
            </a:xfrm>
            <a:custGeom>
              <a:avLst/>
              <a:gdLst>
                <a:gd name="connsiteX0" fmla="*/ 526 w 312502"/>
                <a:gd name="connsiteY0" fmla="*/ 608258 h 608363"/>
                <a:gd name="connsiteX1" fmla="*/ 33493 w 312502"/>
                <a:gd name="connsiteY1" fmla="*/ 551048 h 608363"/>
                <a:gd name="connsiteX2" fmla="*/ 63671 w 312502"/>
                <a:gd name="connsiteY2" fmla="*/ 492265 h 608363"/>
                <a:gd name="connsiteX3" fmla="*/ 124170 w 312502"/>
                <a:gd name="connsiteY3" fmla="*/ 373770 h 608363"/>
                <a:gd name="connsiteX4" fmla="*/ 244453 w 312502"/>
                <a:gd name="connsiteY4" fmla="*/ 138352 h 608363"/>
                <a:gd name="connsiteX5" fmla="*/ 278207 w 312502"/>
                <a:gd name="connsiteY5" fmla="*/ 72347 h 608363"/>
                <a:gd name="connsiteX6" fmla="*/ 312104 w 312502"/>
                <a:gd name="connsiteY6" fmla="*/ 5412 h 608363"/>
                <a:gd name="connsiteX7" fmla="*/ 305668 w 312502"/>
                <a:gd name="connsiteY7" fmla="*/ 1907 h 608363"/>
                <a:gd name="connsiteX8" fmla="*/ 274989 w 312502"/>
                <a:gd name="connsiteY8" fmla="*/ 61405 h 608363"/>
                <a:gd name="connsiteX9" fmla="*/ 244954 w 312502"/>
                <a:gd name="connsiteY9" fmla="*/ 120260 h 608363"/>
                <a:gd name="connsiteX10" fmla="*/ 184455 w 312502"/>
                <a:gd name="connsiteY10" fmla="*/ 238827 h 608363"/>
                <a:gd name="connsiteX11" fmla="*/ 64315 w 312502"/>
                <a:gd name="connsiteY11" fmla="*/ 474316 h 608363"/>
                <a:gd name="connsiteX12" fmla="*/ 30346 w 312502"/>
                <a:gd name="connsiteY12" fmla="*/ 541180 h 608363"/>
                <a:gd name="connsiteX13" fmla="*/ 25 w 312502"/>
                <a:gd name="connsiteY13" fmla="*/ 608115 h 608363"/>
                <a:gd name="connsiteX14" fmla="*/ 526 w 312502"/>
                <a:gd name="connsiteY14" fmla="*/ 608258 h 608363"/>
                <a:gd name="connsiteX15" fmla="*/ 526 w 312502"/>
                <a:gd name="connsiteY15" fmla="*/ 608258 h 608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2502" h="608363">
                  <a:moveTo>
                    <a:pt x="526" y="608258"/>
                  </a:moveTo>
                  <a:cubicBezTo>
                    <a:pt x="13112" y="590022"/>
                    <a:pt x="23410" y="570642"/>
                    <a:pt x="33493" y="551048"/>
                  </a:cubicBezTo>
                  <a:cubicBezTo>
                    <a:pt x="43576" y="531454"/>
                    <a:pt x="53659" y="511859"/>
                    <a:pt x="63671" y="492265"/>
                  </a:cubicBezTo>
                  <a:cubicBezTo>
                    <a:pt x="83838" y="452791"/>
                    <a:pt x="104004" y="413244"/>
                    <a:pt x="124170" y="373770"/>
                  </a:cubicBezTo>
                  <a:cubicBezTo>
                    <a:pt x="164289" y="295321"/>
                    <a:pt x="204335" y="216801"/>
                    <a:pt x="244453" y="138352"/>
                  </a:cubicBezTo>
                  <a:cubicBezTo>
                    <a:pt x="255681" y="116327"/>
                    <a:pt x="266908" y="94372"/>
                    <a:pt x="278207" y="72347"/>
                  </a:cubicBezTo>
                  <a:cubicBezTo>
                    <a:pt x="289577" y="50107"/>
                    <a:pt x="301449" y="28009"/>
                    <a:pt x="312104" y="5412"/>
                  </a:cubicBezTo>
                  <a:cubicBezTo>
                    <a:pt x="314106" y="1192"/>
                    <a:pt x="308028" y="-2312"/>
                    <a:pt x="305668" y="1907"/>
                  </a:cubicBezTo>
                  <a:cubicBezTo>
                    <a:pt x="294869" y="21430"/>
                    <a:pt x="285144" y="41597"/>
                    <a:pt x="274989" y="61405"/>
                  </a:cubicBezTo>
                  <a:cubicBezTo>
                    <a:pt x="264977" y="81000"/>
                    <a:pt x="254966" y="100665"/>
                    <a:pt x="244954" y="120260"/>
                  </a:cubicBezTo>
                  <a:cubicBezTo>
                    <a:pt x="224788" y="159806"/>
                    <a:pt x="204621" y="199281"/>
                    <a:pt x="184455" y="238827"/>
                  </a:cubicBezTo>
                  <a:cubicBezTo>
                    <a:pt x="144408" y="317347"/>
                    <a:pt x="104362" y="395796"/>
                    <a:pt x="64315" y="474316"/>
                  </a:cubicBezTo>
                  <a:cubicBezTo>
                    <a:pt x="52945" y="496627"/>
                    <a:pt x="41574" y="518868"/>
                    <a:pt x="30346" y="541180"/>
                  </a:cubicBezTo>
                  <a:cubicBezTo>
                    <a:pt x="19262" y="563134"/>
                    <a:pt x="8250" y="584945"/>
                    <a:pt x="25" y="608115"/>
                  </a:cubicBezTo>
                  <a:cubicBezTo>
                    <a:pt x="-118" y="608329"/>
                    <a:pt x="383" y="608472"/>
                    <a:pt x="526" y="608258"/>
                  </a:cubicBezTo>
                  <a:lnTo>
                    <a:pt x="526" y="60825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8" name="任意多边形: 形状 907"/>
            <p:cNvSpPr/>
            <p:nvPr/>
          </p:nvSpPr>
          <p:spPr>
            <a:xfrm rot="5400000">
              <a:off x="51765" y="4844138"/>
              <a:ext cx="636701" cy="1279486"/>
            </a:xfrm>
            <a:custGeom>
              <a:avLst/>
              <a:gdLst>
                <a:gd name="connsiteX0" fmla="*/ 1126 w 335490"/>
                <a:gd name="connsiteY0" fmla="*/ 673945 h 674186"/>
                <a:gd name="connsiteX1" fmla="*/ 39743 w 335490"/>
                <a:gd name="connsiteY1" fmla="*/ 612588 h 674186"/>
                <a:gd name="connsiteX2" fmla="*/ 75499 w 335490"/>
                <a:gd name="connsiteY2" fmla="*/ 548871 h 674186"/>
                <a:gd name="connsiteX3" fmla="*/ 144651 w 335490"/>
                <a:gd name="connsiteY3" fmla="*/ 419148 h 674186"/>
                <a:gd name="connsiteX4" fmla="*/ 271156 w 335490"/>
                <a:gd name="connsiteY4" fmla="*/ 155626 h 674186"/>
                <a:gd name="connsiteX5" fmla="*/ 303980 w 335490"/>
                <a:gd name="connsiteY5" fmla="*/ 80968 h 674186"/>
                <a:gd name="connsiteX6" fmla="*/ 335302 w 335490"/>
                <a:gd name="connsiteY6" fmla="*/ 4521 h 674186"/>
                <a:gd name="connsiteX7" fmla="*/ 328508 w 335490"/>
                <a:gd name="connsiteY7" fmla="*/ 1875 h 674186"/>
                <a:gd name="connsiteX8" fmla="*/ 299403 w 335490"/>
                <a:gd name="connsiteY8" fmla="*/ 68811 h 674186"/>
                <a:gd name="connsiteX9" fmla="*/ 270155 w 335490"/>
                <a:gd name="connsiteY9" fmla="*/ 135817 h 674186"/>
                <a:gd name="connsiteX10" fmla="*/ 209083 w 335490"/>
                <a:gd name="connsiteY10" fmla="*/ 268615 h 674186"/>
                <a:gd name="connsiteX11" fmla="*/ 77287 w 335490"/>
                <a:gd name="connsiteY11" fmla="*/ 528561 h 674186"/>
                <a:gd name="connsiteX12" fmla="*/ 38241 w 335490"/>
                <a:gd name="connsiteY12" fmla="*/ 600145 h 674186"/>
                <a:gd name="connsiteX13" fmla="*/ 54 w 335490"/>
                <a:gd name="connsiteY13" fmla="*/ 673230 h 674186"/>
                <a:gd name="connsiteX14" fmla="*/ 1126 w 335490"/>
                <a:gd name="connsiteY14" fmla="*/ 673945 h 674186"/>
                <a:gd name="connsiteX15" fmla="*/ 1126 w 335490"/>
                <a:gd name="connsiteY15" fmla="*/ 673945 h 674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490" h="674186">
                  <a:moveTo>
                    <a:pt x="1126" y="673945"/>
                  </a:moveTo>
                  <a:cubicBezTo>
                    <a:pt x="15500" y="654351"/>
                    <a:pt x="27729" y="633613"/>
                    <a:pt x="39743" y="612588"/>
                  </a:cubicBezTo>
                  <a:cubicBezTo>
                    <a:pt x="51828" y="591420"/>
                    <a:pt x="63699" y="570181"/>
                    <a:pt x="75499" y="548871"/>
                  </a:cubicBezTo>
                  <a:cubicBezTo>
                    <a:pt x="99169" y="505963"/>
                    <a:pt x="122268" y="462770"/>
                    <a:pt x="144651" y="419148"/>
                  </a:cubicBezTo>
                  <a:cubicBezTo>
                    <a:pt x="189131" y="332475"/>
                    <a:pt x="231324" y="244587"/>
                    <a:pt x="271156" y="155626"/>
                  </a:cubicBezTo>
                  <a:cubicBezTo>
                    <a:pt x="282312" y="130812"/>
                    <a:pt x="293181" y="105925"/>
                    <a:pt x="303980" y="80968"/>
                  </a:cubicBezTo>
                  <a:cubicBezTo>
                    <a:pt x="314850" y="55724"/>
                    <a:pt x="326220" y="30480"/>
                    <a:pt x="335302" y="4521"/>
                  </a:cubicBezTo>
                  <a:cubicBezTo>
                    <a:pt x="336661" y="588"/>
                    <a:pt x="330296" y="-1915"/>
                    <a:pt x="328508" y="1875"/>
                  </a:cubicBezTo>
                  <a:cubicBezTo>
                    <a:pt x="317996" y="23830"/>
                    <a:pt x="308986" y="46499"/>
                    <a:pt x="299403" y="68811"/>
                  </a:cubicBezTo>
                  <a:cubicBezTo>
                    <a:pt x="289820" y="91194"/>
                    <a:pt x="280095" y="113506"/>
                    <a:pt x="270155" y="135817"/>
                  </a:cubicBezTo>
                  <a:cubicBezTo>
                    <a:pt x="250346" y="180369"/>
                    <a:pt x="230036" y="224635"/>
                    <a:pt x="209083" y="268615"/>
                  </a:cubicBezTo>
                  <a:cubicBezTo>
                    <a:pt x="167320" y="356360"/>
                    <a:pt x="123340" y="443033"/>
                    <a:pt x="77287" y="528561"/>
                  </a:cubicBezTo>
                  <a:cubicBezTo>
                    <a:pt x="64414" y="552518"/>
                    <a:pt x="51399" y="576403"/>
                    <a:pt x="38241" y="600145"/>
                  </a:cubicBezTo>
                  <a:cubicBezTo>
                    <a:pt x="24869" y="624244"/>
                    <a:pt x="11209" y="647986"/>
                    <a:pt x="54" y="673230"/>
                  </a:cubicBezTo>
                  <a:cubicBezTo>
                    <a:pt x="-232" y="673802"/>
                    <a:pt x="697" y="674589"/>
                    <a:pt x="1126" y="673945"/>
                  </a:cubicBezTo>
                  <a:lnTo>
                    <a:pt x="1126" y="67394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9" name="任意多边形: 形状 908"/>
            <p:cNvSpPr/>
            <p:nvPr/>
          </p:nvSpPr>
          <p:spPr>
            <a:xfrm rot="5400000">
              <a:off x="1009678" y="5614300"/>
              <a:ext cx="186972" cy="200936"/>
            </a:xfrm>
            <a:custGeom>
              <a:avLst/>
              <a:gdLst>
                <a:gd name="connsiteX0" fmla="*/ 119 w 98519"/>
                <a:gd name="connsiteY0" fmla="*/ 643 h 105877"/>
                <a:gd name="connsiteX1" fmla="*/ 14063 w 98519"/>
                <a:gd name="connsiteY1" fmla="*/ 11871 h 105877"/>
                <a:gd name="connsiteX2" fmla="*/ 28938 w 98519"/>
                <a:gd name="connsiteY2" fmla="*/ 21239 h 105877"/>
                <a:gd name="connsiteX3" fmla="*/ 58472 w 98519"/>
                <a:gd name="connsiteY3" fmla="*/ 44623 h 105877"/>
                <a:gd name="connsiteX4" fmla="*/ 78710 w 98519"/>
                <a:gd name="connsiteY4" fmla="*/ 71083 h 105877"/>
                <a:gd name="connsiteX5" fmla="*/ 89723 w 98519"/>
                <a:gd name="connsiteY5" fmla="*/ 102763 h 105877"/>
                <a:gd name="connsiteX6" fmla="*/ 98519 w 98519"/>
                <a:gd name="connsiteY6" fmla="*/ 101332 h 105877"/>
                <a:gd name="connsiteX7" fmla="*/ 87792 w 98519"/>
                <a:gd name="connsiteY7" fmla="*/ 67936 h 105877"/>
                <a:gd name="connsiteX8" fmla="*/ 65981 w 98519"/>
                <a:gd name="connsiteY8" fmla="*/ 39761 h 105877"/>
                <a:gd name="connsiteX9" fmla="*/ 35374 w 98519"/>
                <a:gd name="connsiteY9" fmla="*/ 16090 h 105877"/>
                <a:gd name="connsiteX10" fmla="*/ 18783 w 98519"/>
                <a:gd name="connsiteY10" fmla="*/ 6507 h 105877"/>
                <a:gd name="connsiteX11" fmla="*/ 405 w 98519"/>
                <a:gd name="connsiteY11" fmla="*/ 0 h 105877"/>
                <a:gd name="connsiteX12" fmla="*/ 119 w 98519"/>
                <a:gd name="connsiteY12" fmla="*/ 643 h 105877"/>
                <a:gd name="connsiteX13" fmla="*/ 119 w 98519"/>
                <a:gd name="connsiteY13" fmla="*/ 643 h 105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8519" h="105877">
                  <a:moveTo>
                    <a:pt x="119" y="643"/>
                  </a:moveTo>
                  <a:cubicBezTo>
                    <a:pt x="4552" y="4791"/>
                    <a:pt x="8914" y="8653"/>
                    <a:pt x="14063" y="11871"/>
                  </a:cubicBezTo>
                  <a:cubicBezTo>
                    <a:pt x="19069" y="14946"/>
                    <a:pt x="24003" y="18021"/>
                    <a:pt x="28938" y="21239"/>
                  </a:cubicBezTo>
                  <a:cubicBezTo>
                    <a:pt x="39450" y="28104"/>
                    <a:pt x="49533" y="35756"/>
                    <a:pt x="58472" y="44623"/>
                  </a:cubicBezTo>
                  <a:cubicBezTo>
                    <a:pt x="66410" y="52490"/>
                    <a:pt x="73347" y="61286"/>
                    <a:pt x="78710" y="71083"/>
                  </a:cubicBezTo>
                  <a:cubicBezTo>
                    <a:pt x="84288" y="81166"/>
                    <a:pt x="86791" y="91750"/>
                    <a:pt x="89723" y="102763"/>
                  </a:cubicBezTo>
                  <a:cubicBezTo>
                    <a:pt x="91082" y="107769"/>
                    <a:pt x="98519" y="106338"/>
                    <a:pt x="98519" y="101332"/>
                  </a:cubicBezTo>
                  <a:cubicBezTo>
                    <a:pt x="98448" y="89676"/>
                    <a:pt x="93370" y="78019"/>
                    <a:pt x="87792" y="67936"/>
                  </a:cubicBezTo>
                  <a:cubicBezTo>
                    <a:pt x="82000" y="57567"/>
                    <a:pt x="74491" y="48056"/>
                    <a:pt x="65981" y="39761"/>
                  </a:cubicBezTo>
                  <a:cubicBezTo>
                    <a:pt x="56756" y="30750"/>
                    <a:pt x="46244" y="22955"/>
                    <a:pt x="35374" y="16090"/>
                  </a:cubicBezTo>
                  <a:cubicBezTo>
                    <a:pt x="30011" y="12657"/>
                    <a:pt x="24432" y="9511"/>
                    <a:pt x="18783" y="6507"/>
                  </a:cubicBezTo>
                  <a:cubicBezTo>
                    <a:pt x="12848" y="3361"/>
                    <a:pt x="6912" y="1573"/>
                    <a:pt x="405" y="0"/>
                  </a:cubicBezTo>
                  <a:cubicBezTo>
                    <a:pt x="119" y="0"/>
                    <a:pt x="-168" y="429"/>
                    <a:pt x="119" y="643"/>
                  </a:cubicBezTo>
                  <a:lnTo>
                    <a:pt x="119" y="64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0" name="任意多边形: 形状 909"/>
            <p:cNvSpPr/>
            <p:nvPr/>
          </p:nvSpPr>
          <p:spPr>
            <a:xfrm rot="5400000">
              <a:off x="397341" y="3298048"/>
              <a:ext cx="740689" cy="1318084"/>
            </a:xfrm>
            <a:custGeom>
              <a:avLst/>
              <a:gdLst>
                <a:gd name="connsiteX0" fmla="*/ 3193 w 390283"/>
                <a:gd name="connsiteY0" fmla="*/ 693725 h 694524"/>
                <a:gd name="connsiteX1" fmla="*/ 37161 w 390283"/>
                <a:gd name="connsiteY1" fmla="*/ 623572 h 694524"/>
                <a:gd name="connsiteX2" fmla="*/ 69985 w 390283"/>
                <a:gd name="connsiteY2" fmla="*/ 554634 h 694524"/>
                <a:gd name="connsiteX3" fmla="*/ 139995 w 390283"/>
                <a:gd name="connsiteY3" fmla="*/ 417045 h 694524"/>
                <a:gd name="connsiteX4" fmla="*/ 294748 w 390283"/>
                <a:gd name="connsiteY4" fmla="*/ 150019 h 694524"/>
                <a:gd name="connsiteX5" fmla="*/ 341445 w 390283"/>
                <a:gd name="connsiteY5" fmla="*/ 77506 h 694524"/>
                <a:gd name="connsiteX6" fmla="*/ 389573 w 390283"/>
                <a:gd name="connsiteY6" fmla="*/ 5922 h 694524"/>
                <a:gd name="connsiteX7" fmla="*/ 382207 w 390283"/>
                <a:gd name="connsiteY7" fmla="*/ 1846 h 694524"/>
                <a:gd name="connsiteX8" fmla="*/ 338656 w 390283"/>
                <a:gd name="connsiteY8" fmla="*/ 66565 h 694524"/>
                <a:gd name="connsiteX9" fmla="*/ 297250 w 390283"/>
                <a:gd name="connsiteY9" fmla="*/ 130639 h 694524"/>
                <a:gd name="connsiteX10" fmla="*/ 217014 w 390283"/>
                <a:gd name="connsiteY10" fmla="*/ 262436 h 694524"/>
                <a:gd name="connsiteX11" fmla="*/ 71201 w 390283"/>
                <a:gd name="connsiteY11" fmla="*/ 534539 h 694524"/>
                <a:gd name="connsiteX12" fmla="*/ 34086 w 390283"/>
                <a:gd name="connsiteY12" fmla="*/ 612487 h 694524"/>
                <a:gd name="connsiteX13" fmla="*/ 47 w 390283"/>
                <a:gd name="connsiteY13" fmla="*/ 692509 h 694524"/>
                <a:gd name="connsiteX14" fmla="*/ 3193 w 390283"/>
                <a:gd name="connsiteY14" fmla="*/ 693725 h 694524"/>
                <a:gd name="connsiteX15" fmla="*/ 3193 w 390283"/>
                <a:gd name="connsiteY15" fmla="*/ 693725 h 69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0283" h="694524">
                  <a:moveTo>
                    <a:pt x="3193" y="693725"/>
                  </a:moveTo>
                  <a:cubicBezTo>
                    <a:pt x="16495" y="671484"/>
                    <a:pt x="26220" y="647027"/>
                    <a:pt x="37161" y="623572"/>
                  </a:cubicBezTo>
                  <a:cubicBezTo>
                    <a:pt x="47960" y="600473"/>
                    <a:pt x="58901" y="577518"/>
                    <a:pt x="69985" y="554634"/>
                  </a:cubicBezTo>
                  <a:cubicBezTo>
                    <a:pt x="92512" y="508366"/>
                    <a:pt x="115824" y="462455"/>
                    <a:pt x="139995" y="417045"/>
                  </a:cubicBezTo>
                  <a:cubicBezTo>
                    <a:pt x="188338" y="326225"/>
                    <a:pt x="239898" y="237121"/>
                    <a:pt x="294748" y="150019"/>
                  </a:cubicBezTo>
                  <a:cubicBezTo>
                    <a:pt x="310051" y="125705"/>
                    <a:pt x="325641" y="101534"/>
                    <a:pt x="341445" y="77506"/>
                  </a:cubicBezTo>
                  <a:cubicBezTo>
                    <a:pt x="357249" y="53478"/>
                    <a:pt x="373840" y="29951"/>
                    <a:pt x="389573" y="5922"/>
                  </a:cubicBezTo>
                  <a:cubicBezTo>
                    <a:pt x="392576" y="1346"/>
                    <a:pt x="385282" y="-2373"/>
                    <a:pt x="382207" y="1846"/>
                  </a:cubicBezTo>
                  <a:cubicBezTo>
                    <a:pt x="367046" y="22942"/>
                    <a:pt x="352958" y="44825"/>
                    <a:pt x="338656" y="66565"/>
                  </a:cubicBezTo>
                  <a:cubicBezTo>
                    <a:pt x="324640" y="87804"/>
                    <a:pt x="310909" y="109186"/>
                    <a:pt x="297250" y="130639"/>
                  </a:cubicBezTo>
                  <a:cubicBezTo>
                    <a:pt x="269718" y="174119"/>
                    <a:pt x="242973" y="218027"/>
                    <a:pt x="217014" y="262436"/>
                  </a:cubicBezTo>
                  <a:cubicBezTo>
                    <a:pt x="165096" y="351326"/>
                    <a:pt x="116468" y="442074"/>
                    <a:pt x="71201" y="534539"/>
                  </a:cubicBezTo>
                  <a:cubicBezTo>
                    <a:pt x="58544" y="560355"/>
                    <a:pt x="46172" y="586385"/>
                    <a:pt x="34086" y="612487"/>
                  </a:cubicBezTo>
                  <a:cubicBezTo>
                    <a:pt x="22001" y="638661"/>
                    <a:pt x="8342" y="664905"/>
                    <a:pt x="47" y="692509"/>
                  </a:cubicBezTo>
                  <a:cubicBezTo>
                    <a:pt x="-382" y="694368"/>
                    <a:pt x="2264" y="695298"/>
                    <a:pt x="3193" y="693725"/>
                  </a:cubicBezTo>
                  <a:lnTo>
                    <a:pt x="3193" y="69372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1" name="任意多边形: 形状 910"/>
            <p:cNvSpPr/>
            <p:nvPr/>
          </p:nvSpPr>
          <p:spPr>
            <a:xfrm rot="5400000">
              <a:off x="653182" y="4863406"/>
              <a:ext cx="1311845" cy="221994"/>
            </a:xfrm>
            <a:custGeom>
              <a:avLst/>
              <a:gdLst>
                <a:gd name="connsiteX0" fmla="*/ 288 w 691236"/>
                <a:gd name="connsiteY0" fmla="*/ 715 h 116973"/>
                <a:gd name="connsiteX1" fmla="*/ 134588 w 691236"/>
                <a:gd name="connsiteY1" fmla="*/ 24886 h 116973"/>
                <a:gd name="connsiteX2" fmla="*/ 267743 w 691236"/>
                <a:gd name="connsiteY2" fmla="*/ 46125 h 116973"/>
                <a:gd name="connsiteX3" fmla="*/ 535413 w 691236"/>
                <a:gd name="connsiteY3" fmla="*/ 90749 h 116973"/>
                <a:gd name="connsiteX4" fmla="*/ 610500 w 691236"/>
                <a:gd name="connsiteY4" fmla="*/ 103836 h 116973"/>
                <a:gd name="connsiteX5" fmla="*/ 685588 w 691236"/>
                <a:gd name="connsiteY5" fmla="*/ 116922 h 116973"/>
                <a:gd name="connsiteX6" fmla="*/ 687805 w 691236"/>
                <a:gd name="connsiteY6" fmla="*/ 107983 h 116973"/>
                <a:gd name="connsiteX7" fmla="*/ 620655 w 691236"/>
                <a:gd name="connsiteY7" fmla="*/ 95826 h 116973"/>
                <a:gd name="connsiteX8" fmla="*/ 553434 w 691236"/>
                <a:gd name="connsiteY8" fmla="*/ 84098 h 116973"/>
                <a:gd name="connsiteX9" fmla="*/ 419706 w 691236"/>
                <a:gd name="connsiteY9" fmla="*/ 61429 h 116973"/>
                <a:gd name="connsiteX10" fmla="*/ 150678 w 691236"/>
                <a:gd name="connsiteY10" fmla="*/ 18665 h 116973"/>
                <a:gd name="connsiteX11" fmla="*/ 76020 w 691236"/>
                <a:gd name="connsiteY11" fmla="*/ 7652 h 116973"/>
                <a:gd name="connsiteX12" fmla="*/ 38118 w 691236"/>
                <a:gd name="connsiteY12" fmla="*/ 2503 h 116973"/>
                <a:gd name="connsiteX13" fmla="*/ 360 w 691236"/>
                <a:gd name="connsiteY13" fmla="*/ 0 h 116973"/>
                <a:gd name="connsiteX14" fmla="*/ 288 w 691236"/>
                <a:gd name="connsiteY14" fmla="*/ 715 h 116973"/>
                <a:gd name="connsiteX15" fmla="*/ 288 w 691236"/>
                <a:gd name="connsiteY15" fmla="*/ 715 h 11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1236" h="116973">
                  <a:moveTo>
                    <a:pt x="288" y="715"/>
                  </a:moveTo>
                  <a:cubicBezTo>
                    <a:pt x="44125" y="12729"/>
                    <a:pt x="89750" y="17735"/>
                    <a:pt x="134588" y="24886"/>
                  </a:cubicBezTo>
                  <a:cubicBezTo>
                    <a:pt x="178997" y="31966"/>
                    <a:pt x="223406" y="38974"/>
                    <a:pt x="267743" y="46125"/>
                  </a:cubicBezTo>
                  <a:cubicBezTo>
                    <a:pt x="357062" y="60570"/>
                    <a:pt x="446237" y="75445"/>
                    <a:pt x="535413" y="90749"/>
                  </a:cubicBezTo>
                  <a:cubicBezTo>
                    <a:pt x="560442" y="95039"/>
                    <a:pt x="585471" y="99401"/>
                    <a:pt x="610500" y="103836"/>
                  </a:cubicBezTo>
                  <a:cubicBezTo>
                    <a:pt x="635529" y="108198"/>
                    <a:pt x="660487" y="113346"/>
                    <a:pt x="685588" y="116922"/>
                  </a:cubicBezTo>
                  <a:cubicBezTo>
                    <a:pt x="691309" y="117709"/>
                    <a:pt x="693740" y="109270"/>
                    <a:pt x="687805" y="107983"/>
                  </a:cubicBezTo>
                  <a:cubicBezTo>
                    <a:pt x="665636" y="103192"/>
                    <a:pt x="643038" y="99759"/>
                    <a:pt x="620655" y="95826"/>
                  </a:cubicBezTo>
                  <a:cubicBezTo>
                    <a:pt x="598272" y="91893"/>
                    <a:pt x="575817" y="87960"/>
                    <a:pt x="553434" y="84098"/>
                  </a:cubicBezTo>
                  <a:cubicBezTo>
                    <a:pt x="508882" y="76375"/>
                    <a:pt x="464330" y="68866"/>
                    <a:pt x="419706" y="61429"/>
                  </a:cubicBezTo>
                  <a:cubicBezTo>
                    <a:pt x="330102" y="46554"/>
                    <a:pt x="240497" y="32037"/>
                    <a:pt x="150678" y="18665"/>
                  </a:cubicBezTo>
                  <a:cubicBezTo>
                    <a:pt x="125792" y="14946"/>
                    <a:pt x="100906" y="11299"/>
                    <a:pt x="76020" y="7652"/>
                  </a:cubicBezTo>
                  <a:cubicBezTo>
                    <a:pt x="63433" y="5792"/>
                    <a:pt x="50776" y="3933"/>
                    <a:pt x="38118" y="2503"/>
                  </a:cubicBezTo>
                  <a:cubicBezTo>
                    <a:pt x="25532" y="1072"/>
                    <a:pt x="13089" y="286"/>
                    <a:pt x="360" y="0"/>
                  </a:cubicBezTo>
                  <a:cubicBezTo>
                    <a:pt x="-69" y="0"/>
                    <a:pt x="-141" y="572"/>
                    <a:pt x="288" y="715"/>
                  </a:cubicBezTo>
                  <a:lnTo>
                    <a:pt x="288" y="71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2" name="任意多边形: 形状 911"/>
            <p:cNvSpPr/>
            <p:nvPr/>
          </p:nvSpPr>
          <p:spPr>
            <a:xfrm rot="5400000">
              <a:off x="3717" y="3734046"/>
              <a:ext cx="80539" cy="87974"/>
            </a:xfrm>
            <a:custGeom>
              <a:avLst/>
              <a:gdLst>
                <a:gd name="connsiteX0" fmla="*/ 0 w 80539"/>
                <a:gd name="connsiteY0" fmla="*/ 87974 h 87974"/>
                <a:gd name="connsiteX1" fmla="*/ 4331 w 80539"/>
                <a:gd name="connsiteY1" fmla="*/ 81367 h 87974"/>
                <a:gd name="connsiteX2" fmla="*/ 77482 w 80539"/>
                <a:gd name="connsiteY2" fmla="*/ 343 h 87974"/>
                <a:gd name="connsiteX3" fmla="*/ 80196 w 80539"/>
                <a:gd name="connsiteY3" fmla="*/ 2922 h 87974"/>
                <a:gd name="connsiteX4" fmla="*/ 16141 w 80539"/>
                <a:gd name="connsiteY4" fmla="*/ 87974 h 87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539" h="87974">
                  <a:moveTo>
                    <a:pt x="0" y="87974"/>
                  </a:moveTo>
                  <a:lnTo>
                    <a:pt x="4331" y="81367"/>
                  </a:lnTo>
                  <a:cubicBezTo>
                    <a:pt x="26045" y="52188"/>
                    <a:pt x="48575" y="22603"/>
                    <a:pt x="77482" y="343"/>
                  </a:cubicBezTo>
                  <a:cubicBezTo>
                    <a:pt x="79111" y="-877"/>
                    <a:pt x="81418" y="1431"/>
                    <a:pt x="80196" y="2922"/>
                  </a:cubicBezTo>
                  <a:lnTo>
                    <a:pt x="16141" y="8797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3" name="任意多边形: 形状 912"/>
            <p:cNvSpPr/>
            <p:nvPr/>
          </p:nvSpPr>
          <p:spPr>
            <a:xfrm rot="5400000">
              <a:off x="69766" y="3787883"/>
              <a:ext cx="60759" cy="72165"/>
            </a:xfrm>
            <a:custGeom>
              <a:avLst/>
              <a:gdLst>
                <a:gd name="connsiteX0" fmla="*/ 1187 w 32015"/>
                <a:gd name="connsiteY0" fmla="*/ 37836 h 38025"/>
                <a:gd name="connsiteX1" fmla="*/ 6265 w 32015"/>
                <a:gd name="connsiteY1" fmla="*/ 37264 h 38025"/>
                <a:gd name="connsiteX2" fmla="*/ 10269 w 32015"/>
                <a:gd name="connsiteY2" fmla="*/ 33259 h 38025"/>
                <a:gd name="connsiteX3" fmla="*/ 15990 w 32015"/>
                <a:gd name="connsiteY3" fmla="*/ 23676 h 38025"/>
                <a:gd name="connsiteX4" fmla="*/ 23213 w 32015"/>
                <a:gd name="connsiteY4" fmla="*/ 14166 h 38025"/>
                <a:gd name="connsiteX5" fmla="*/ 27289 w 32015"/>
                <a:gd name="connsiteY5" fmla="*/ 9946 h 38025"/>
                <a:gd name="connsiteX6" fmla="*/ 29506 w 32015"/>
                <a:gd name="connsiteY6" fmla="*/ 8587 h 38025"/>
                <a:gd name="connsiteX7" fmla="*/ 32009 w 32015"/>
                <a:gd name="connsiteY7" fmla="*/ 3939 h 38025"/>
                <a:gd name="connsiteX8" fmla="*/ 27861 w 32015"/>
                <a:gd name="connsiteY8" fmla="*/ 6 h 38025"/>
                <a:gd name="connsiteX9" fmla="*/ 21926 w 32015"/>
                <a:gd name="connsiteY9" fmla="*/ 4440 h 38025"/>
                <a:gd name="connsiteX10" fmla="*/ 18135 w 32015"/>
                <a:gd name="connsiteY10" fmla="*/ 8587 h 38025"/>
                <a:gd name="connsiteX11" fmla="*/ 10984 w 32015"/>
                <a:gd name="connsiteY11" fmla="*/ 18384 h 38025"/>
                <a:gd name="connsiteX12" fmla="*/ 5836 w 32015"/>
                <a:gd name="connsiteY12" fmla="*/ 27896 h 38025"/>
                <a:gd name="connsiteX13" fmla="*/ 3404 w 32015"/>
                <a:gd name="connsiteY13" fmla="*/ 31686 h 38025"/>
                <a:gd name="connsiteX14" fmla="*/ 401 w 32015"/>
                <a:gd name="connsiteY14" fmla="*/ 35333 h 38025"/>
                <a:gd name="connsiteX15" fmla="*/ 1187 w 32015"/>
                <a:gd name="connsiteY15" fmla="*/ 37836 h 38025"/>
                <a:gd name="connsiteX16" fmla="*/ 1187 w 32015"/>
                <a:gd name="connsiteY16" fmla="*/ 37836 h 3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015" h="38025">
                  <a:moveTo>
                    <a:pt x="1187" y="37836"/>
                  </a:moveTo>
                  <a:cubicBezTo>
                    <a:pt x="2832" y="38122"/>
                    <a:pt x="4763" y="38193"/>
                    <a:pt x="6265" y="37264"/>
                  </a:cubicBezTo>
                  <a:cubicBezTo>
                    <a:pt x="7909" y="36262"/>
                    <a:pt x="9196" y="34761"/>
                    <a:pt x="10269" y="33259"/>
                  </a:cubicBezTo>
                  <a:cubicBezTo>
                    <a:pt x="12415" y="30256"/>
                    <a:pt x="13988" y="26823"/>
                    <a:pt x="15990" y="23676"/>
                  </a:cubicBezTo>
                  <a:cubicBezTo>
                    <a:pt x="18135" y="20315"/>
                    <a:pt x="20567" y="17169"/>
                    <a:pt x="23213" y="14166"/>
                  </a:cubicBezTo>
                  <a:cubicBezTo>
                    <a:pt x="24500" y="12735"/>
                    <a:pt x="25787" y="11090"/>
                    <a:pt x="27289" y="9946"/>
                  </a:cubicBezTo>
                  <a:cubicBezTo>
                    <a:pt x="28004" y="9445"/>
                    <a:pt x="28791" y="9088"/>
                    <a:pt x="29506" y="8587"/>
                  </a:cubicBezTo>
                  <a:cubicBezTo>
                    <a:pt x="31151" y="7372"/>
                    <a:pt x="31866" y="5941"/>
                    <a:pt x="32009" y="3939"/>
                  </a:cubicBezTo>
                  <a:cubicBezTo>
                    <a:pt x="32152" y="1651"/>
                    <a:pt x="29864" y="77"/>
                    <a:pt x="27861" y="6"/>
                  </a:cubicBezTo>
                  <a:cubicBezTo>
                    <a:pt x="24714" y="-137"/>
                    <a:pt x="23570" y="2366"/>
                    <a:pt x="21926" y="4440"/>
                  </a:cubicBezTo>
                  <a:cubicBezTo>
                    <a:pt x="20781" y="5941"/>
                    <a:pt x="19351" y="7229"/>
                    <a:pt x="18135" y="8587"/>
                  </a:cubicBezTo>
                  <a:cubicBezTo>
                    <a:pt x="15561" y="11662"/>
                    <a:pt x="13130" y="14952"/>
                    <a:pt x="10984" y="18384"/>
                  </a:cubicBezTo>
                  <a:cubicBezTo>
                    <a:pt x="9053" y="21459"/>
                    <a:pt x="7552" y="24678"/>
                    <a:pt x="5836" y="27896"/>
                  </a:cubicBezTo>
                  <a:cubicBezTo>
                    <a:pt x="5120" y="29183"/>
                    <a:pt x="4334" y="30542"/>
                    <a:pt x="3404" y="31686"/>
                  </a:cubicBezTo>
                  <a:cubicBezTo>
                    <a:pt x="2403" y="32902"/>
                    <a:pt x="1545" y="34260"/>
                    <a:pt x="401" y="35333"/>
                  </a:cubicBezTo>
                  <a:cubicBezTo>
                    <a:pt x="-386" y="36048"/>
                    <a:pt x="43" y="37621"/>
                    <a:pt x="1187" y="37836"/>
                  </a:cubicBezTo>
                  <a:lnTo>
                    <a:pt x="1187" y="3783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4" name="任意多边形: 形状 913"/>
            <p:cNvSpPr/>
            <p:nvPr/>
          </p:nvSpPr>
          <p:spPr>
            <a:xfrm rot="5400000">
              <a:off x="-432202" y="4310189"/>
              <a:ext cx="1256133" cy="146986"/>
            </a:xfrm>
            <a:custGeom>
              <a:avLst/>
              <a:gdLst>
                <a:gd name="connsiteX0" fmla="*/ 2492 w 1256133"/>
                <a:gd name="connsiteY0" fmla="*/ 6786 h 146986"/>
                <a:gd name="connsiteX1" fmla="*/ 3035 w 1256133"/>
                <a:gd name="connsiteY1" fmla="*/ 0 h 146986"/>
                <a:gd name="connsiteX2" fmla="*/ 137938 w 1256133"/>
                <a:gd name="connsiteY2" fmla="*/ 15336 h 146986"/>
                <a:gd name="connsiteX3" fmla="*/ 274606 w 1256133"/>
                <a:gd name="connsiteY3" fmla="*/ 34066 h 146986"/>
                <a:gd name="connsiteX4" fmla="*/ 759931 w 1256133"/>
                <a:gd name="connsiteY4" fmla="*/ 93644 h 146986"/>
                <a:gd name="connsiteX5" fmla="*/ 1004221 w 1256133"/>
                <a:gd name="connsiteY5" fmla="*/ 116582 h 146986"/>
                <a:gd name="connsiteX6" fmla="*/ 1249055 w 1256133"/>
                <a:gd name="connsiteY6" fmla="*/ 132732 h 146986"/>
                <a:gd name="connsiteX7" fmla="*/ 1249461 w 1256133"/>
                <a:gd name="connsiteY7" fmla="*/ 146983 h 146986"/>
                <a:gd name="connsiteX8" fmla="*/ 974499 w 1256133"/>
                <a:gd name="connsiteY8" fmla="*/ 128796 h 146986"/>
                <a:gd name="connsiteX9" fmla="*/ 488088 w 1256133"/>
                <a:gd name="connsiteY9" fmla="*/ 76408 h 146986"/>
                <a:gd name="connsiteX10" fmla="*/ 244747 w 1256133"/>
                <a:gd name="connsiteY10" fmla="*/ 44107 h 146986"/>
                <a:gd name="connsiteX11" fmla="*/ 124909 w 1256133"/>
                <a:gd name="connsiteY11" fmla="*/ 27416 h 146986"/>
                <a:gd name="connsiteX12" fmla="*/ 2492 w 1256133"/>
                <a:gd name="connsiteY12" fmla="*/ 6786 h 14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6133" h="146986">
                  <a:moveTo>
                    <a:pt x="2492" y="6786"/>
                  </a:moveTo>
                  <a:cubicBezTo>
                    <a:pt x="-1173" y="5972"/>
                    <a:pt x="-630" y="0"/>
                    <a:pt x="3035" y="0"/>
                  </a:cubicBezTo>
                  <a:cubicBezTo>
                    <a:pt x="48230" y="1765"/>
                    <a:pt x="93016" y="9229"/>
                    <a:pt x="137938" y="15336"/>
                  </a:cubicBezTo>
                  <a:cubicBezTo>
                    <a:pt x="183539" y="21580"/>
                    <a:pt x="229003" y="27957"/>
                    <a:pt x="274606" y="34066"/>
                  </a:cubicBezTo>
                  <a:cubicBezTo>
                    <a:pt x="436109" y="55915"/>
                    <a:pt x="597883" y="76545"/>
                    <a:pt x="759931" y="93644"/>
                  </a:cubicBezTo>
                  <a:cubicBezTo>
                    <a:pt x="841361" y="102331"/>
                    <a:pt x="922656" y="110066"/>
                    <a:pt x="1004221" y="116582"/>
                  </a:cubicBezTo>
                  <a:cubicBezTo>
                    <a:pt x="1085787" y="123095"/>
                    <a:pt x="1167489" y="127031"/>
                    <a:pt x="1249055" y="132732"/>
                  </a:cubicBezTo>
                  <a:cubicBezTo>
                    <a:pt x="1258148" y="133410"/>
                    <a:pt x="1258691" y="147254"/>
                    <a:pt x="1249461" y="146983"/>
                  </a:cubicBezTo>
                  <a:cubicBezTo>
                    <a:pt x="1157717" y="144539"/>
                    <a:pt x="1065837" y="136532"/>
                    <a:pt x="974499" y="128796"/>
                  </a:cubicBezTo>
                  <a:cubicBezTo>
                    <a:pt x="812045" y="115088"/>
                    <a:pt x="649863" y="96903"/>
                    <a:pt x="488088" y="76408"/>
                  </a:cubicBezTo>
                  <a:cubicBezTo>
                    <a:pt x="406930" y="66094"/>
                    <a:pt x="325769" y="55236"/>
                    <a:pt x="244747" y="44107"/>
                  </a:cubicBezTo>
                  <a:cubicBezTo>
                    <a:pt x="204846" y="38679"/>
                    <a:pt x="164809" y="33115"/>
                    <a:pt x="124909" y="27416"/>
                  </a:cubicBezTo>
                  <a:cubicBezTo>
                    <a:pt x="83787" y="21443"/>
                    <a:pt x="42800" y="16693"/>
                    <a:pt x="2492" y="678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5" name="任意多边形: 形状 914"/>
            <p:cNvSpPr/>
            <p:nvPr/>
          </p:nvSpPr>
          <p:spPr>
            <a:xfrm rot="5400000">
              <a:off x="357206" y="3660243"/>
              <a:ext cx="188997" cy="382556"/>
            </a:xfrm>
            <a:custGeom>
              <a:avLst/>
              <a:gdLst>
                <a:gd name="connsiteX0" fmla="*/ 501 w 99586"/>
                <a:gd name="connsiteY0" fmla="*/ 201520 h 201576"/>
                <a:gd name="connsiteX1" fmla="*/ 6651 w 99586"/>
                <a:gd name="connsiteY1" fmla="*/ 193868 h 201576"/>
                <a:gd name="connsiteX2" fmla="*/ 11656 w 99586"/>
                <a:gd name="connsiteY2" fmla="*/ 182641 h 201576"/>
                <a:gd name="connsiteX3" fmla="*/ 20667 w 99586"/>
                <a:gd name="connsiteY3" fmla="*/ 161688 h 201576"/>
                <a:gd name="connsiteX4" fmla="*/ 39474 w 99586"/>
                <a:gd name="connsiteY4" fmla="*/ 118137 h 201576"/>
                <a:gd name="connsiteX5" fmla="*/ 75016 w 99586"/>
                <a:gd name="connsiteY5" fmla="*/ 38830 h 201576"/>
                <a:gd name="connsiteX6" fmla="*/ 86744 w 99586"/>
                <a:gd name="connsiteY6" fmla="*/ 20023 h 201576"/>
                <a:gd name="connsiteX7" fmla="*/ 99473 w 99586"/>
                <a:gd name="connsiteY7" fmla="*/ 3360 h 201576"/>
                <a:gd name="connsiteX8" fmla="*/ 95969 w 99586"/>
                <a:gd name="connsiteY8" fmla="*/ 71 h 201576"/>
                <a:gd name="connsiteX9" fmla="*/ 82453 w 99586"/>
                <a:gd name="connsiteY9" fmla="*/ 12013 h 201576"/>
                <a:gd name="connsiteX10" fmla="*/ 71369 w 99586"/>
                <a:gd name="connsiteY10" fmla="*/ 28532 h 201576"/>
                <a:gd name="connsiteX11" fmla="*/ 54277 w 99586"/>
                <a:gd name="connsiteY11" fmla="*/ 64360 h 201576"/>
                <a:gd name="connsiteX12" fmla="*/ 16591 w 99586"/>
                <a:gd name="connsiteY12" fmla="*/ 152463 h 201576"/>
                <a:gd name="connsiteX13" fmla="*/ 6579 w 99586"/>
                <a:gd name="connsiteY13" fmla="*/ 176848 h 201576"/>
                <a:gd name="connsiteX14" fmla="*/ 1788 w 99586"/>
                <a:gd name="connsiteY14" fmla="*/ 189077 h 201576"/>
                <a:gd name="connsiteX15" fmla="*/ 0 w 99586"/>
                <a:gd name="connsiteY15" fmla="*/ 201234 h 201576"/>
                <a:gd name="connsiteX16" fmla="*/ 501 w 99586"/>
                <a:gd name="connsiteY16" fmla="*/ 201520 h 201576"/>
                <a:gd name="connsiteX17" fmla="*/ 501 w 99586"/>
                <a:gd name="connsiteY17" fmla="*/ 201520 h 20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6" h="201576">
                  <a:moveTo>
                    <a:pt x="501" y="201520"/>
                  </a:moveTo>
                  <a:cubicBezTo>
                    <a:pt x="2646" y="199088"/>
                    <a:pt x="5077" y="196800"/>
                    <a:pt x="6651" y="193868"/>
                  </a:cubicBezTo>
                  <a:cubicBezTo>
                    <a:pt x="8653" y="190364"/>
                    <a:pt x="10011" y="186359"/>
                    <a:pt x="11656" y="182641"/>
                  </a:cubicBezTo>
                  <a:cubicBezTo>
                    <a:pt x="14660" y="175633"/>
                    <a:pt x="17663" y="168624"/>
                    <a:pt x="20667" y="161688"/>
                  </a:cubicBezTo>
                  <a:cubicBezTo>
                    <a:pt x="26889" y="147171"/>
                    <a:pt x="33182" y="132654"/>
                    <a:pt x="39474" y="118137"/>
                  </a:cubicBezTo>
                  <a:cubicBezTo>
                    <a:pt x="50917" y="91678"/>
                    <a:pt x="61429" y="64288"/>
                    <a:pt x="75016" y="38830"/>
                  </a:cubicBezTo>
                  <a:cubicBezTo>
                    <a:pt x="78520" y="32322"/>
                    <a:pt x="82310" y="25887"/>
                    <a:pt x="86744" y="20023"/>
                  </a:cubicBezTo>
                  <a:cubicBezTo>
                    <a:pt x="90677" y="14731"/>
                    <a:pt x="97542" y="9725"/>
                    <a:pt x="99473" y="3360"/>
                  </a:cubicBezTo>
                  <a:cubicBezTo>
                    <a:pt x="100117" y="1215"/>
                    <a:pt x="97900" y="-358"/>
                    <a:pt x="95969" y="71"/>
                  </a:cubicBezTo>
                  <a:cubicBezTo>
                    <a:pt x="90177" y="1358"/>
                    <a:pt x="85886" y="7580"/>
                    <a:pt x="82453" y="12013"/>
                  </a:cubicBezTo>
                  <a:cubicBezTo>
                    <a:pt x="78377" y="17233"/>
                    <a:pt x="74730" y="22812"/>
                    <a:pt x="71369" y="28532"/>
                  </a:cubicBezTo>
                  <a:cubicBezTo>
                    <a:pt x="64790" y="40046"/>
                    <a:pt x="59498" y="52203"/>
                    <a:pt x="54277" y="64360"/>
                  </a:cubicBezTo>
                  <a:cubicBezTo>
                    <a:pt x="41620" y="93680"/>
                    <a:pt x="28891" y="123000"/>
                    <a:pt x="16591" y="152463"/>
                  </a:cubicBezTo>
                  <a:cubicBezTo>
                    <a:pt x="13230" y="160615"/>
                    <a:pt x="9797" y="168696"/>
                    <a:pt x="6579" y="176848"/>
                  </a:cubicBezTo>
                  <a:cubicBezTo>
                    <a:pt x="4934" y="180925"/>
                    <a:pt x="3289" y="185001"/>
                    <a:pt x="1788" y="189077"/>
                  </a:cubicBezTo>
                  <a:cubicBezTo>
                    <a:pt x="286" y="193153"/>
                    <a:pt x="286" y="196943"/>
                    <a:pt x="0" y="201234"/>
                  </a:cubicBezTo>
                  <a:cubicBezTo>
                    <a:pt x="72" y="201520"/>
                    <a:pt x="357" y="201663"/>
                    <a:pt x="501" y="201520"/>
                  </a:cubicBezTo>
                  <a:lnTo>
                    <a:pt x="501" y="20152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6" name="任意多边形: 形状 915"/>
            <p:cNvSpPr/>
            <p:nvPr/>
          </p:nvSpPr>
          <p:spPr>
            <a:xfrm rot="5400000">
              <a:off x="-87805" y="4425803"/>
              <a:ext cx="1209655" cy="243172"/>
            </a:xfrm>
            <a:custGeom>
              <a:avLst/>
              <a:gdLst>
                <a:gd name="connsiteX0" fmla="*/ 122 w 1209655"/>
                <a:gd name="connsiteY0" fmla="*/ 3308 h 243172"/>
                <a:gd name="connsiteX1" fmla="*/ 5143 w 1209655"/>
                <a:gd name="connsiteY1" fmla="*/ 102 h 243172"/>
                <a:gd name="connsiteX2" fmla="*/ 39615 w 1209655"/>
                <a:gd name="connsiteY2" fmla="*/ 6346 h 243172"/>
                <a:gd name="connsiteX3" fmla="*/ 72053 w 1209655"/>
                <a:gd name="connsiteY3" fmla="*/ 13945 h 243172"/>
                <a:gd name="connsiteX4" fmla="*/ 138418 w 1209655"/>
                <a:gd name="connsiteY4" fmla="*/ 29281 h 243172"/>
                <a:gd name="connsiteX5" fmla="*/ 268299 w 1209655"/>
                <a:gd name="connsiteY5" fmla="*/ 57646 h 243172"/>
                <a:gd name="connsiteX6" fmla="*/ 736117 w 1209655"/>
                <a:gd name="connsiteY6" fmla="*/ 141113 h 243172"/>
                <a:gd name="connsiteX7" fmla="*/ 854463 w 1209655"/>
                <a:gd name="connsiteY7" fmla="*/ 158214 h 243172"/>
                <a:gd name="connsiteX8" fmla="*/ 970092 w 1209655"/>
                <a:gd name="connsiteY8" fmla="*/ 185357 h 243172"/>
                <a:gd name="connsiteX9" fmla="*/ 1084231 w 1209655"/>
                <a:gd name="connsiteY9" fmla="*/ 214401 h 243172"/>
                <a:gd name="connsiteX10" fmla="*/ 1201355 w 1209655"/>
                <a:gd name="connsiteY10" fmla="*/ 226479 h 243172"/>
                <a:gd name="connsiteX11" fmla="*/ 1201763 w 1209655"/>
                <a:gd name="connsiteY11" fmla="*/ 243172 h 243172"/>
                <a:gd name="connsiteX12" fmla="*/ 1070525 w 1209655"/>
                <a:gd name="connsiteY12" fmla="*/ 229329 h 243172"/>
                <a:gd name="connsiteX13" fmla="*/ 943900 w 1209655"/>
                <a:gd name="connsiteY13" fmla="*/ 195671 h 243172"/>
                <a:gd name="connsiteX14" fmla="*/ 707481 w 1209655"/>
                <a:gd name="connsiteY14" fmla="*/ 153735 h 243172"/>
                <a:gd name="connsiteX15" fmla="*/ 471467 w 1209655"/>
                <a:gd name="connsiteY15" fmla="*/ 114241 h 243172"/>
                <a:gd name="connsiteX16" fmla="*/ 235321 w 1209655"/>
                <a:gd name="connsiteY16" fmla="*/ 66333 h 243172"/>
                <a:gd name="connsiteX17" fmla="*/ 118739 w 1209655"/>
                <a:gd name="connsiteY17" fmla="*/ 39596 h 243172"/>
                <a:gd name="connsiteX18" fmla="*/ 60653 w 1209655"/>
                <a:gd name="connsiteY18" fmla="*/ 25482 h 243172"/>
                <a:gd name="connsiteX19" fmla="*/ 3244 w 1209655"/>
                <a:gd name="connsiteY19" fmla="*/ 8652 h 243172"/>
                <a:gd name="connsiteX20" fmla="*/ 122 w 1209655"/>
                <a:gd name="connsiteY20" fmla="*/ 3308 h 24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09655" h="243172">
                  <a:moveTo>
                    <a:pt x="122" y="3308"/>
                  </a:moveTo>
                  <a:cubicBezTo>
                    <a:pt x="597" y="1256"/>
                    <a:pt x="2429" y="-441"/>
                    <a:pt x="5143" y="102"/>
                  </a:cubicBezTo>
                  <a:cubicBezTo>
                    <a:pt x="16680" y="2410"/>
                    <a:pt x="28215" y="3767"/>
                    <a:pt x="39615" y="6346"/>
                  </a:cubicBezTo>
                  <a:cubicBezTo>
                    <a:pt x="50475" y="8923"/>
                    <a:pt x="61330" y="11366"/>
                    <a:pt x="72053" y="13945"/>
                  </a:cubicBezTo>
                  <a:cubicBezTo>
                    <a:pt x="94174" y="19103"/>
                    <a:pt x="116297" y="24260"/>
                    <a:pt x="138418" y="29281"/>
                  </a:cubicBezTo>
                  <a:cubicBezTo>
                    <a:pt x="181576" y="39053"/>
                    <a:pt x="224869" y="48554"/>
                    <a:pt x="268299" y="57646"/>
                  </a:cubicBezTo>
                  <a:cubicBezTo>
                    <a:pt x="423289" y="90219"/>
                    <a:pt x="579364" y="118175"/>
                    <a:pt x="736117" y="141113"/>
                  </a:cubicBezTo>
                  <a:cubicBezTo>
                    <a:pt x="775610" y="146812"/>
                    <a:pt x="815104" y="151699"/>
                    <a:pt x="854463" y="158214"/>
                  </a:cubicBezTo>
                  <a:cubicBezTo>
                    <a:pt x="893684" y="164592"/>
                    <a:pt x="931957" y="174228"/>
                    <a:pt x="970092" y="185357"/>
                  </a:cubicBezTo>
                  <a:cubicBezTo>
                    <a:pt x="1007823" y="196349"/>
                    <a:pt x="1045551" y="207343"/>
                    <a:pt x="1084231" y="214401"/>
                  </a:cubicBezTo>
                  <a:cubicBezTo>
                    <a:pt x="1123047" y="221593"/>
                    <a:pt x="1161998" y="224715"/>
                    <a:pt x="1201355" y="226479"/>
                  </a:cubicBezTo>
                  <a:cubicBezTo>
                    <a:pt x="1212078" y="226887"/>
                    <a:pt x="1212619" y="243172"/>
                    <a:pt x="1201763" y="243172"/>
                  </a:cubicBezTo>
                  <a:cubicBezTo>
                    <a:pt x="1157925" y="243172"/>
                    <a:pt x="1113546" y="237742"/>
                    <a:pt x="1070525" y="229329"/>
                  </a:cubicBezTo>
                  <a:cubicBezTo>
                    <a:pt x="1027638" y="220914"/>
                    <a:pt x="985973" y="207614"/>
                    <a:pt x="943900" y="195671"/>
                  </a:cubicBezTo>
                  <a:cubicBezTo>
                    <a:pt x="866541" y="173822"/>
                    <a:pt x="786739" y="165678"/>
                    <a:pt x="707481" y="153735"/>
                  </a:cubicBezTo>
                  <a:cubicBezTo>
                    <a:pt x="628630" y="141790"/>
                    <a:pt x="549914" y="128627"/>
                    <a:pt x="471467" y="114241"/>
                  </a:cubicBezTo>
                  <a:cubicBezTo>
                    <a:pt x="392480" y="99719"/>
                    <a:pt x="313766" y="83569"/>
                    <a:pt x="235321" y="66333"/>
                  </a:cubicBezTo>
                  <a:cubicBezTo>
                    <a:pt x="196370" y="57781"/>
                    <a:pt x="157554" y="48825"/>
                    <a:pt x="118739" y="39596"/>
                  </a:cubicBezTo>
                  <a:cubicBezTo>
                    <a:pt x="99332" y="34982"/>
                    <a:pt x="80060" y="30232"/>
                    <a:pt x="60653" y="25482"/>
                  </a:cubicBezTo>
                  <a:cubicBezTo>
                    <a:pt x="41109" y="20732"/>
                    <a:pt x="22381" y="14624"/>
                    <a:pt x="3244" y="8652"/>
                  </a:cubicBezTo>
                  <a:cubicBezTo>
                    <a:pt x="530" y="7770"/>
                    <a:pt x="-353" y="5361"/>
                    <a:pt x="122" y="330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7" name="任意多边形: 形状 916"/>
            <p:cNvSpPr/>
            <p:nvPr/>
          </p:nvSpPr>
          <p:spPr>
            <a:xfrm rot="5400000">
              <a:off x="189094" y="4940678"/>
              <a:ext cx="165454" cy="296410"/>
            </a:xfrm>
            <a:custGeom>
              <a:avLst/>
              <a:gdLst>
                <a:gd name="connsiteX0" fmla="*/ 1220 w 87181"/>
                <a:gd name="connsiteY0" fmla="*/ 156053 h 156184"/>
                <a:gd name="connsiteX1" fmla="*/ 7656 w 87181"/>
                <a:gd name="connsiteY1" fmla="*/ 150117 h 156184"/>
                <a:gd name="connsiteX2" fmla="*/ 13235 w 87181"/>
                <a:gd name="connsiteY2" fmla="*/ 140177 h 156184"/>
                <a:gd name="connsiteX3" fmla="*/ 23246 w 87181"/>
                <a:gd name="connsiteY3" fmla="*/ 121655 h 156184"/>
                <a:gd name="connsiteX4" fmla="*/ 44127 w 87181"/>
                <a:gd name="connsiteY4" fmla="*/ 83110 h 156184"/>
                <a:gd name="connsiteX5" fmla="*/ 86534 w 87181"/>
                <a:gd name="connsiteY5" fmla="*/ 6378 h 156184"/>
                <a:gd name="connsiteX6" fmla="*/ 79383 w 87181"/>
                <a:gd name="connsiteY6" fmla="*/ 1157 h 156184"/>
                <a:gd name="connsiteX7" fmla="*/ 75950 w 87181"/>
                <a:gd name="connsiteY7" fmla="*/ 3875 h 156184"/>
                <a:gd name="connsiteX8" fmla="*/ 76737 w 87181"/>
                <a:gd name="connsiteY8" fmla="*/ 8881 h 156184"/>
                <a:gd name="connsiteX9" fmla="*/ 85819 w 87181"/>
                <a:gd name="connsiteY9" fmla="*/ 7379 h 156184"/>
                <a:gd name="connsiteX10" fmla="*/ 78668 w 87181"/>
                <a:gd name="connsiteY10" fmla="*/ 2159 h 156184"/>
                <a:gd name="connsiteX11" fmla="*/ 36261 w 87181"/>
                <a:gd name="connsiteY11" fmla="*/ 78891 h 156184"/>
                <a:gd name="connsiteX12" fmla="*/ 15666 w 87181"/>
                <a:gd name="connsiteY12" fmla="*/ 117579 h 156184"/>
                <a:gd name="connsiteX13" fmla="*/ 6083 w 87181"/>
                <a:gd name="connsiteY13" fmla="*/ 136315 h 156184"/>
                <a:gd name="connsiteX14" fmla="*/ 1506 w 87181"/>
                <a:gd name="connsiteY14" fmla="*/ 145826 h 156184"/>
                <a:gd name="connsiteX15" fmla="*/ 5 w 87181"/>
                <a:gd name="connsiteY15" fmla="*/ 155480 h 156184"/>
                <a:gd name="connsiteX16" fmla="*/ 1220 w 87181"/>
                <a:gd name="connsiteY16" fmla="*/ 156053 h 156184"/>
                <a:gd name="connsiteX17" fmla="*/ 1220 w 87181"/>
                <a:gd name="connsiteY17" fmla="*/ 156053 h 15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181" h="156184">
                  <a:moveTo>
                    <a:pt x="1220" y="156053"/>
                  </a:moveTo>
                  <a:cubicBezTo>
                    <a:pt x="3795" y="154050"/>
                    <a:pt x="5869" y="152978"/>
                    <a:pt x="7656" y="150117"/>
                  </a:cubicBezTo>
                  <a:cubicBezTo>
                    <a:pt x="9659" y="146899"/>
                    <a:pt x="11447" y="143538"/>
                    <a:pt x="13235" y="140177"/>
                  </a:cubicBezTo>
                  <a:cubicBezTo>
                    <a:pt x="16524" y="134027"/>
                    <a:pt x="19885" y="127877"/>
                    <a:pt x="23246" y="121655"/>
                  </a:cubicBezTo>
                  <a:cubicBezTo>
                    <a:pt x="30111" y="108783"/>
                    <a:pt x="37119" y="95911"/>
                    <a:pt x="44127" y="83110"/>
                  </a:cubicBezTo>
                  <a:cubicBezTo>
                    <a:pt x="58144" y="57437"/>
                    <a:pt x="72303" y="31907"/>
                    <a:pt x="86534" y="6378"/>
                  </a:cubicBezTo>
                  <a:cubicBezTo>
                    <a:pt x="89180" y="1586"/>
                    <a:pt x="83101" y="-1918"/>
                    <a:pt x="79383" y="1157"/>
                  </a:cubicBezTo>
                  <a:cubicBezTo>
                    <a:pt x="78239" y="2087"/>
                    <a:pt x="76952" y="2731"/>
                    <a:pt x="75950" y="3875"/>
                  </a:cubicBezTo>
                  <a:cubicBezTo>
                    <a:pt x="74449" y="5591"/>
                    <a:pt x="75021" y="7594"/>
                    <a:pt x="76737" y="8881"/>
                  </a:cubicBezTo>
                  <a:cubicBezTo>
                    <a:pt x="79883" y="11169"/>
                    <a:pt x="83173" y="9524"/>
                    <a:pt x="85819" y="7379"/>
                  </a:cubicBezTo>
                  <a:cubicBezTo>
                    <a:pt x="83459" y="5663"/>
                    <a:pt x="81028" y="3875"/>
                    <a:pt x="78668" y="2159"/>
                  </a:cubicBezTo>
                  <a:cubicBezTo>
                    <a:pt x="64437" y="27688"/>
                    <a:pt x="50206" y="53218"/>
                    <a:pt x="36261" y="78891"/>
                  </a:cubicBezTo>
                  <a:cubicBezTo>
                    <a:pt x="29253" y="91763"/>
                    <a:pt x="22459" y="104635"/>
                    <a:pt x="15666" y="117579"/>
                  </a:cubicBezTo>
                  <a:cubicBezTo>
                    <a:pt x="12376" y="123801"/>
                    <a:pt x="9229" y="130022"/>
                    <a:pt x="6083" y="136315"/>
                  </a:cubicBezTo>
                  <a:cubicBezTo>
                    <a:pt x="4510" y="139462"/>
                    <a:pt x="2937" y="142608"/>
                    <a:pt x="1506" y="145826"/>
                  </a:cubicBezTo>
                  <a:cubicBezTo>
                    <a:pt x="-67" y="149402"/>
                    <a:pt x="76" y="151619"/>
                    <a:pt x="5" y="155480"/>
                  </a:cubicBezTo>
                  <a:cubicBezTo>
                    <a:pt x="-67" y="155981"/>
                    <a:pt x="720" y="156410"/>
                    <a:pt x="1220" y="156053"/>
                  </a:cubicBezTo>
                  <a:lnTo>
                    <a:pt x="1220" y="15605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8" name="任意多边形: 形状 917"/>
            <p:cNvSpPr/>
            <p:nvPr/>
          </p:nvSpPr>
          <p:spPr>
            <a:xfrm rot="5400000">
              <a:off x="115802" y="5156624"/>
              <a:ext cx="173444" cy="240337"/>
            </a:xfrm>
            <a:custGeom>
              <a:avLst/>
              <a:gdLst>
                <a:gd name="connsiteX0" fmla="*/ 19160 w 91391"/>
                <a:gd name="connsiteY0" fmla="*/ 48342 h 126638"/>
                <a:gd name="connsiteX1" fmla="*/ 3070 w 91391"/>
                <a:gd name="connsiteY1" fmla="*/ 72728 h 126638"/>
                <a:gd name="connsiteX2" fmla="*/ 3857 w 91391"/>
                <a:gd name="connsiteY2" fmla="*/ 109771 h 126638"/>
                <a:gd name="connsiteX3" fmla="*/ 26670 w 91391"/>
                <a:gd name="connsiteY3" fmla="*/ 126576 h 126638"/>
                <a:gd name="connsiteX4" fmla="*/ 53916 w 91391"/>
                <a:gd name="connsiteY4" fmla="*/ 110772 h 126638"/>
                <a:gd name="connsiteX5" fmla="*/ 89028 w 91391"/>
                <a:gd name="connsiteY5" fmla="*/ 41048 h 126638"/>
                <a:gd name="connsiteX6" fmla="*/ 84809 w 91391"/>
                <a:gd name="connsiteY6" fmla="*/ 7008 h 126638"/>
                <a:gd name="connsiteX7" fmla="*/ 51412 w 91391"/>
                <a:gd name="connsiteY7" fmla="*/ 4362 h 126638"/>
                <a:gd name="connsiteX8" fmla="*/ 18302 w 91391"/>
                <a:gd name="connsiteY8" fmla="*/ 28676 h 126638"/>
                <a:gd name="connsiteX9" fmla="*/ 7862 w 91391"/>
                <a:gd name="connsiteY9" fmla="*/ 46984 h 126638"/>
                <a:gd name="connsiteX10" fmla="*/ 7075 w 91391"/>
                <a:gd name="connsiteY10" fmla="*/ 67078 h 126638"/>
                <a:gd name="connsiteX11" fmla="*/ 12009 w 91391"/>
                <a:gd name="connsiteY11" fmla="*/ 66935 h 126638"/>
                <a:gd name="connsiteX12" fmla="*/ 22593 w 91391"/>
                <a:gd name="connsiteY12" fmla="*/ 39189 h 126638"/>
                <a:gd name="connsiteX13" fmla="*/ 43975 w 91391"/>
                <a:gd name="connsiteY13" fmla="*/ 19165 h 126638"/>
                <a:gd name="connsiteX14" fmla="*/ 72509 w 91391"/>
                <a:gd name="connsiteY14" fmla="*/ 9368 h 126638"/>
                <a:gd name="connsiteX15" fmla="*/ 81448 w 91391"/>
                <a:gd name="connsiteY15" fmla="*/ 34684 h 126638"/>
                <a:gd name="connsiteX16" fmla="*/ 56633 w 91391"/>
                <a:gd name="connsiteY16" fmla="*/ 91964 h 126638"/>
                <a:gd name="connsiteX17" fmla="*/ 15442 w 91391"/>
                <a:gd name="connsiteY17" fmla="*/ 113061 h 126638"/>
                <a:gd name="connsiteX18" fmla="*/ 8219 w 91391"/>
                <a:gd name="connsiteY18" fmla="*/ 81738 h 126638"/>
                <a:gd name="connsiteX19" fmla="*/ 12296 w 91391"/>
                <a:gd name="connsiteY19" fmla="*/ 63718 h 126638"/>
                <a:gd name="connsiteX20" fmla="*/ 19518 w 91391"/>
                <a:gd name="connsiteY20" fmla="*/ 48843 h 126638"/>
                <a:gd name="connsiteX21" fmla="*/ 19160 w 91391"/>
                <a:gd name="connsiteY21" fmla="*/ 48342 h 126638"/>
                <a:gd name="connsiteX22" fmla="*/ 19160 w 91391"/>
                <a:gd name="connsiteY22" fmla="*/ 48342 h 1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391" h="126638">
                  <a:moveTo>
                    <a:pt x="19160" y="48342"/>
                  </a:moveTo>
                  <a:cubicBezTo>
                    <a:pt x="9077" y="51346"/>
                    <a:pt x="5645" y="63789"/>
                    <a:pt x="3070" y="72728"/>
                  </a:cubicBezTo>
                  <a:cubicBezTo>
                    <a:pt x="-434" y="84742"/>
                    <a:pt x="-1864" y="98186"/>
                    <a:pt x="3857" y="109771"/>
                  </a:cubicBezTo>
                  <a:cubicBezTo>
                    <a:pt x="8219" y="118567"/>
                    <a:pt x="16586" y="125861"/>
                    <a:pt x="26670" y="126576"/>
                  </a:cubicBezTo>
                  <a:cubicBezTo>
                    <a:pt x="38111" y="127435"/>
                    <a:pt x="47408" y="119210"/>
                    <a:pt x="53916" y="110772"/>
                  </a:cubicBezTo>
                  <a:cubicBezTo>
                    <a:pt x="69648" y="90320"/>
                    <a:pt x="81805" y="65863"/>
                    <a:pt x="89028" y="41048"/>
                  </a:cubicBezTo>
                  <a:cubicBezTo>
                    <a:pt x="92389" y="29606"/>
                    <a:pt x="93104" y="16591"/>
                    <a:pt x="84809" y="7008"/>
                  </a:cubicBezTo>
                  <a:cubicBezTo>
                    <a:pt x="75870" y="-3218"/>
                    <a:pt x="62426" y="-572"/>
                    <a:pt x="51412" y="4362"/>
                  </a:cubicBezTo>
                  <a:cubicBezTo>
                    <a:pt x="38898" y="10012"/>
                    <a:pt x="26955" y="17878"/>
                    <a:pt x="18302" y="28676"/>
                  </a:cubicBezTo>
                  <a:cubicBezTo>
                    <a:pt x="13869" y="34183"/>
                    <a:pt x="10293" y="40333"/>
                    <a:pt x="7862" y="46984"/>
                  </a:cubicBezTo>
                  <a:cubicBezTo>
                    <a:pt x="5359" y="53849"/>
                    <a:pt x="5001" y="60142"/>
                    <a:pt x="7075" y="67078"/>
                  </a:cubicBezTo>
                  <a:cubicBezTo>
                    <a:pt x="7790" y="69510"/>
                    <a:pt x="11366" y="69367"/>
                    <a:pt x="12009" y="66935"/>
                  </a:cubicBezTo>
                  <a:cubicBezTo>
                    <a:pt x="14441" y="57424"/>
                    <a:pt x="17158" y="47484"/>
                    <a:pt x="22593" y="39189"/>
                  </a:cubicBezTo>
                  <a:cubicBezTo>
                    <a:pt x="28028" y="30965"/>
                    <a:pt x="35680" y="24386"/>
                    <a:pt x="43975" y="19165"/>
                  </a:cubicBezTo>
                  <a:cubicBezTo>
                    <a:pt x="51556" y="14446"/>
                    <a:pt x="63212" y="6722"/>
                    <a:pt x="72509" y="9368"/>
                  </a:cubicBezTo>
                  <a:cubicBezTo>
                    <a:pt x="83164" y="12372"/>
                    <a:pt x="83378" y="26031"/>
                    <a:pt x="81448" y="34684"/>
                  </a:cubicBezTo>
                  <a:cubicBezTo>
                    <a:pt x="76871" y="54707"/>
                    <a:pt x="67217" y="74444"/>
                    <a:pt x="56633" y="91964"/>
                  </a:cubicBezTo>
                  <a:cubicBezTo>
                    <a:pt x="48552" y="105266"/>
                    <a:pt x="32534" y="130009"/>
                    <a:pt x="15442" y="113061"/>
                  </a:cubicBezTo>
                  <a:cubicBezTo>
                    <a:pt x="7075" y="104765"/>
                    <a:pt x="6288" y="92751"/>
                    <a:pt x="8219" y="81738"/>
                  </a:cubicBezTo>
                  <a:cubicBezTo>
                    <a:pt x="9292" y="75660"/>
                    <a:pt x="11008" y="69796"/>
                    <a:pt x="12296" y="63718"/>
                  </a:cubicBezTo>
                  <a:cubicBezTo>
                    <a:pt x="13440" y="58211"/>
                    <a:pt x="14584" y="52275"/>
                    <a:pt x="19518" y="48843"/>
                  </a:cubicBezTo>
                  <a:cubicBezTo>
                    <a:pt x="19876" y="48771"/>
                    <a:pt x="19589" y="48199"/>
                    <a:pt x="19160" y="48342"/>
                  </a:cubicBezTo>
                  <a:lnTo>
                    <a:pt x="19160" y="4834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9" name="任意多边形: 形状 918"/>
            <p:cNvSpPr/>
            <p:nvPr/>
          </p:nvSpPr>
          <p:spPr>
            <a:xfrm rot="5400000">
              <a:off x="10829231" y="3155387"/>
              <a:ext cx="1440149" cy="1285388"/>
            </a:xfrm>
            <a:custGeom>
              <a:avLst/>
              <a:gdLst>
                <a:gd name="connsiteX0" fmla="*/ 0 w 1440149"/>
                <a:gd name="connsiteY0" fmla="*/ 933344 h 1285388"/>
                <a:gd name="connsiteX1" fmla="*/ 127710 w 1440149"/>
                <a:gd name="connsiteY1" fmla="*/ 332254 h 1285388"/>
                <a:gd name="connsiteX2" fmla="*/ 368879 w 1440149"/>
                <a:gd name="connsiteY2" fmla="*/ 23159 h 1285388"/>
                <a:gd name="connsiteX3" fmla="*/ 387011 w 1440149"/>
                <a:gd name="connsiteY3" fmla="*/ 0 h 1285388"/>
                <a:gd name="connsiteX4" fmla="*/ 1440149 w 1440149"/>
                <a:gd name="connsiteY4" fmla="*/ 0 h 1285388"/>
                <a:gd name="connsiteX5" fmla="*/ 1401684 w 1440149"/>
                <a:gd name="connsiteY5" fmla="*/ 49919 h 1285388"/>
                <a:gd name="connsiteX6" fmla="*/ 431174 w 1440149"/>
                <a:gd name="connsiteY6" fmla="*/ 1283631 h 1285388"/>
                <a:gd name="connsiteX7" fmla="*/ 410408 w 1440149"/>
                <a:gd name="connsiteY7" fmla="*/ 1270060 h 1285388"/>
                <a:gd name="connsiteX8" fmla="*/ 465238 w 1440149"/>
                <a:gd name="connsiteY8" fmla="*/ 1166370 h 1285388"/>
                <a:gd name="connsiteX9" fmla="*/ 364401 w 1440149"/>
                <a:gd name="connsiteY9" fmla="*/ 1020338 h 1285388"/>
                <a:gd name="connsiteX10" fmla="*/ 144267 w 1440149"/>
                <a:gd name="connsiteY10" fmla="*/ 878108 h 1285388"/>
                <a:gd name="connsiteX11" fmla="*/ 88216 w 1440149"/>
                <a:gd name="connsiteY11" fmla="*/ 925608 h 1285388"/>
                <a:gd name="connsiteX12" fmla="*/ 38680 w 1440149"/>
                <a:gd name="connsiteY12" fmla="*/ 946915 h 128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0149" h="1285388">
                  <a:moveTo>
                    <a:pt x="0" y="933344"/>
                  </a:moveTo>
                  <a:lnTo>
                    <a:pt x="127710" y="332254"/>
                  </a:lnTo>
                  <a:cubicBezTo>
                    <a:pt x="127710" y="332254"/>
                    <a:pt x="234130" y="195508"/>
                    <a:pt x="368879" y="23159"/>
                  </a:cubicBezTo>
                  <a:lnTo>
                    <a:pt x="387011" y="0"/>
                  </a:lnTo>
                  <a:lnTo>
                    <a:pt x="1440149" y="0"/>
                  </a:lnTo>
                  <a:lnTo>
                    <a:pt x="1401684" y="49919"/>
                  </a:lnTo>
                  <a:cubicBezTo>
                    <a:pt x="1137000" y="391627"/>
                    <a:pt x="431174" y="1283631"/>
                    <a:pt x="431174" y="1283631"/>
                  </a:cubicBezTo>
                  <a:cubicBezTo>
                    <a:pt x="431174" y="1283631"/>
                    <a:pt x="426152" y="1292587"/>
                    <a:pt x="410408" y="1270060"/>
                  </a:cubicBezTo>
                  <a:cubicBezTo>
                    <a:pt x="394529" y="1247531"/>
                    <a:pt x="457637" y="1173971"/>
                    <a:pt x="465238" y="1166370"/>
                  </a:cubicBezTo>
                  <a:cubicBezTo>
                    <a:pt x="472839" y="1158906"/>
                    <a:pt x="415973" y="1088742"/>
                    <a:pt x="364401" y="1020338"/>
                  </a:cubicBezTo>
                  <a:cubicBezTo>
                    <a:pt x="312828" y="951802"/>
                    <a:pt x="151188" y="871186"/>
                    <a:pt x="144267" y="878108"/>
                  </a:cubicBezTo>
                  <a:cubicBezTo>
                    <a:pt x="137482" y="885029"/>
                    <a:pt x="88216" y="925608"/>
                    <a:pt x="88216" y="925608"/>
                  </a:cubicBezTo>
                  <a:lnTo>
                    <a:pt x="38680" y="946915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0" name="任意多边形: 形状 919"/>
            <p:cNvSpPr/>
            <p:nvPr/>
          </p:nvSpPr>
          <p:spPr>
            <a:xfrm rot="5400000">
              <a:off x="11002559" y="3245344"/>
              <a:ext cx="1212375" cy="1166506"/>
            </a:xfrm>
            <a:custGeom>
              <a:avLst/>
              <a:gdLst>
                <a:gd name="connsiteX0" fmla="*/ 0 w 1212375"/>
                <a:gd name="connsiteY0" fmla="*/ 878244 h 1166506"/>
                <a:gd name="connsiteX1" fmla="*/ 241576 w 1212375"/>
                <a:gd name="connsiteY1" fmla="*/ 550214 h 1166506"/>
                <a:gd name="connsiteX2" fmla="*/ 668752 w 1212375"/>
                <a:gd name="connsiteY2" fmla="*/ 0 h 1166506"/>
                <a:gd name="connsiteX3" fmla="*/ 1212375 w 1212375"/>
                <a:gd name="connsiteY3" fmla="*/ 0 h 1166506"/>
                <a:gd name="connsiteX4" fmla="*/ 320971 w 1212375"/>
                <a:gd name="connsiteY4" fmla="*/ 1166506 h 1166506"/>
                <a:gd name="connsiteX5" fmla="*/ 220132 w 1212375"/>
                <a:gd name="connsiteY5" fmla="*/ 1020474 h 1166506"/>
                <a:gd name="connsiteX6" fmla="*/ 0 w 1212375"/>
                <a:gd name="connsiteY6" fmla="*/ 878244 h 1166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2375" h="1166506">
                  <a:moveTo>
                    <a:pt x="0" y="878244"/>
                  </a:moveTo>
                  <a:lnTo>
                    <a:pt x="241576" y="550214"/>
                  </a:lnTo>
                  <a:lnTo>
                    <a:pt x="668752" y="0"/>
                  </a:lnTo>
                  <a:lnTo>
                    <a:pt x="1212375" y="0"/>
                  </a:lnTo>
                  <a:lnTo>
                    <a:pt x="320971" y="1166506"/>
                  </a:lnTo>
                  <a:lnTo>
                    <a:pt x="220132" y="1020474"/>
                  </a:lnTo>
                  <a:cubicBezTo>
                    <a:pt x="220132" y="1020474"/>
                    <a:pt x="145354" y="878244"/>
                    <a:pt x="0" y="878244"/>
                  </a:cubicBez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1" name="任意多边形: 形状 920"/>
            <p:cNvSpPr/>
            <p:nvPr/>
          </p:nvSpPr>
          <p:spPr>
            <a:xfrm rot="5400000">
              <a:off x="11242483" y="3186195"/>
              <a:ext cx="913300" cy="985732"/>
            </a:xfrm>
            <a:custGeom>
              <a:avLst/>
              <a:gdLst>
                <a:gd name="connsiteX0" fmla="*/ 0 w 913300"/>
                <a:gd name="connsiteY0" fmla="*/ 878244 h 985732"/>
                <a:gd name="connsiteX1" fmla="*/ 332914 w 913300"/>
                <a:gd name="connsiteY1" fmla="*/ 432685 h 985732"/>
                <a:gd name="connsiteX2" fmla="*/ 575475 w 913300"/>
                <a:gd name="connsiteY2" fmla="*/ 120790 h 985732"/>
                <a:gd name="connsiteX3" fmla="*/ 669617 w 913300"/>
                <a:gd name="connsiteY3" fmla="*/ 0 h 985732"/>
                <a:gd name="connsiteX4" fmla="*/ 913300 w 913300"/>
                <a:gd name="connsiteY4" fmla="*/ 0 h 985732"/>
                <a:gd name="connsiteX5" fmla="*/ 856118 w 913300"/>
                <a:gd name="connsiteY5" fmla="*/ 77375 h 985732"/>
                <a:gd name="connsiteX6" fmla="*/ 187154 w 913300"/>
                <a:gd name="connsiteY6" fmla="*/ 985732 h 985732"/>
                <a:gd name="connsiteX7" fmla="*/ 0 w 913300"/>
                <a:gd name="connsiteY7" fmla="*/ 878244 h 9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3300" h="985732">
                  <a:moveTo>
                    <a:pt x="0" y="878244"/>
                  </a:moveTo>
                  <a:lnTo>
                    <a:pt x="332914" y="432685"/>
                  </a:lnTo>
                  <a:cubicBezTo>
                    <a:pt x="332914" y="432685"/>
                    <a:pt x="444610" y="288825"/>
                    <a:pt x="575475" y="120790"/>
                  </a:cubicBezTo>
                  <a:lnTo>
                    <a:pt x="669617" y="0"/>
                  </a:lnTo>
                  <a:lnTo>
                    <a:pt x="913300" y="0"/>
                  </a:lnTo>
                  <a:lnTo>
                    <a:pt x="856118" y="77375"/>
                  </a:lnTo>
                  <a:cubicBezTo>
                    <a:pt x="566314" y="469795"/>
                    <a:pt x="187154" y="985732"/>
                    <a:pt x="187154" y="985732"/>
                  </a:cubicBezTo>
                  <a:cubicBezTo>
                    <a:pt x="187154" y="985732"/>
                    <a:pt x="24837" y="879736"/>
                    <a:pt x="0" y="878244"/>
                  </a:cubicBez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2" name="任意多边形: 形状 921"/>
            <p:cNvSpPr/>
            <p:nvPr/>
          </p:nvSpPr>
          <p:spPr>
            <a:xfrm rot="5400000">
              <a:off x="11360208" y="2989637"/>
              <a:ext cx="735523" cy="928060"/>
            </a:xfrm>
            <a:custGeom>
              <a:avLst/>
              <a:gdLst>
                <a:gd name="connsiteX0" fmla="*/ 2010 w 735523"/>
                <a:gd name="connsiteY0" fmla="*/ 912716 h 928060"/>
                <a:gd name="connsiteX1" fmla="*/ 32138 w 735523"/>
                <a:gd name="connsiteY1" fmla="*/ 873902 h 928060"/>
                <a:gd name="connsiteX2" fmla="*/ 276158 w 735523"/>
                <a:gd name="connsiteY2" fmla="*/ 561752 h 928060"/>
                <a:gd name="connsiteX3" fmla="*/ 518956 w 735523"/>
                <a:gd name="connsiteY3" fmla="*/ 250823 h 928060"/>
                <a:gd name="connsiteX4" fmla="*/ 715229 w 735523"/>
                <a:gd name="connsiteY4" fmla="*/ 0 h 928060"/>
                <a:gd name="connsiteX5" fmla="*/ 735523 w 735523"/>
                <a:gd name="connsiteY5" fmla="*/ 0 h 928060"/>
                <a:gd name="connsiteX6" fmla="*/ 501041 w 735523"/>
                <a:gd name="connsiteY6" fmla="*/ 301174 h 928060"/>
                <a:gd name="connsiteX7" fmla="*/ 258379 w 735523"/>
                <a:gd name="connsiteY7" fmla="*/ 612374 h 928060"/>
                <a:gd name="connsiteX8" fmla="*/ 14767 w 735523"/>
                <a:gd name="connsiteY8" fmla="*/ 924930 h 928060"/>
                <a:gd name="connsiteX9" fmla="*/ 2010 w 735523"/>
                <a:gd name="connsiteY9" fmla="*/ 912716 h 9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5523" h="928060">
                  <a:moveTo>
                    <a:pt x="2010" y="912716"/>
                  </a:moveTo>
                  <a:cubicBezTo>
                    <a:pt x="12053" y="899688"/>
                    <a:pt x="22094" y="886796"/>
                    <a:pt x="32138" y="873902"/>
                  </a:cubicBezTo>
                  <a:cubicBezTo>
                    <a:pt x="113570" y="769943"/>
                    <a:pt x="194863" y="665847"/>
                    <a:pt x="276158" y="561752"/>
                  </a:cubicBezTo>
                  <a:cubicBezTo>
                    <a:pt x="357045" y="458200"/>
                    <a:pt x="438069" y="354511"/>
                    <a:pt x="518956" y="250823"/>
                  </a:cubicBezTo>
                  <a:lnTo>
                    <a:pt x="715229" y="0"/>
                  </a:lnTo>
                  <a:lnTo>
                    <a:pt x="735523" y="0"/>
                  </a:lnTo>
                  <a:lnTo>
                    <a:pt x="501041" y="301174"/>
                  </a:lnTo>
                  <a:cubicBezTo>
                    <a:pt x="420154" y="404999"/>
                    <a:pt x="339267" y="508686"/>
                    <a:pt x="258379" y="612374"/>
                  </a:cubicBezTo>
                  <a:cubicBezTo>
                    <a:pt x="177221" y="716604"/>
                    <a:pt x="96605" y="821243"/>
                    <a:pt x="14767" y="924930"/>
                  </a:cubicBezTo>
                  <a:cubicBezTo>
                    <a:pt x="7709" y="933888"/>
                    <a:pt x="-4912" y="921674"/>
                    <a:pt x="2010" y="91271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3" name="任意多边形: 形状 922"/>
            <p:cNvSpPr/>
            <p:nvPr/>
          </p:nvSpPr>
          <p:spPr>
            <a:xfrm rot="5400000">
              <a:off x="11032744" y="3367696"/>
              <a:ext cx="1025652" cy="1292859"/>
            </a:xfrm>
            <a:custGeom>
              <a:avLst/>
              <a:gdLst>
                <a:gd name="connsiteX0" fmla="*/ 1909 w 1025652"/>
                <a:gd name="connsiteY0" fmla="*/ 1278201 h 1292859"/>
                <a:gd name="connsiteX1" fmla="*/ 34075 w 1025652"/>
                <a:gd name="connsiteY1" fmla="*/ 1237350 h 1292859"/>
                <a:gd name="connsiteX2" fmla="*/ 296552 w 1025652"/>
                <a:gd name="connsiteY2" fmla="*/ 907966 h 1292859"/>
                <a:gd name="connsiteX3" fmla="*/ 557129 w 1025652"/>
                <a:gd name="connsiteY3" fmla="*/ 577086 h 1292859"/>
                <a:gd name="connsiteX4" fmla="*/ 815807 w 1025652"/>
                <a:gd name="connsiteY4" fmla="*/ 244852 h 1292859"/>
                <a:gd name="connsiteX5" fmla="*/ 1004829 w 1025652"/>
                <a:gd name="connsiteY5" fmla="*/ 0 h 1292859"/>
                <a:gd name="connsiteX6" fmla="*/ 1025652 w 1025652"/>
                <a:gd name="connsiteY6" fmla="*/ 0 h 1292859"/>
                <a:gd name="connsiteX7" fmla="*/ 797756 w 1025652"/>
                <a:gd name="connsiteY7" fmla="*/ 296696 h 1292859"/>
                <a:gd name="connsiteX8" fmla="*/ 538942 w 1025652"/>
                <a:gd name="connsiteY8" fmla="*/ 628931 h 1292859"/>
                <a:gd name="connsiteX9" fmla="*/ 278230 w 1025652"/>
                <a:gd name="connsiteY9" fmla="*/ 959674 h 1292859"/>
                <a:gd name="connsiteX10" fmla="*/ 146584 w 1025652"/>
                <a:gd name="connsiteY10" fmla="*/ 1125113 h 1292859"/>
                <a:gd name="connsiteX11" fmla="*/ 14123 w 1025652"/>
                <a:gd name="connsiteY11" fmla="*/ 1289873 h 1292859"/>
                <a:gd name="connsiteX12" fmla="*/ 1909 w 1025652"/>
                <a:gd name="connsiteY12" fmla="*/ 1278201 h 1292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5652" h="1292859">
                  <a:moveTo>
                    <a:pt x="1909" y="1278201"/>
                  </a:moveTo>
                  <a:cubicBezTo>
                    <a:pt x="12495" y="1264495"/>
                    <a:pt x="23218" y="1250922"/>
                    <a:pt x="34075" y="1237350"/>
                  </a:cubicBezTo>
                  <a:cubicBezTo>
                    <a:pt x="121884" y="1127827"/>
                    <a:pt x="209421" y="1018032"/>
                    <a:pt x="296552" y="907966"/>
                  </a:cubicBezTo>
                  <a:cubicBezTo>
                    <a:pt x="383683" y="797898"/>
                    <a:pt x="470541" y="687560"/>
                    <a:pt x="557129" y="577086"/>
                  </a:cubicBezTo>
                  <a:cubicBezTo>
                    <a:pt x="643581" y="466614"/>
                    <a:pt x="729761" y="355868"/>
                    <a:pt x="815807" y="244852"/>
                  </a:cubicBezTo>
                  <a:lnTo>
                    <a:pt x="1004829" y="0"/>
                  </a:lnTo>
                  <a:lnTo>
                    <a:pt x="1025652" y="0"/>
                  </a:lnTo>
                  <a:lnTo>
                    <a:pt x="797756" y="296696"/>
                  </a:lnTo>
                  <a:cubicBezTo>
                    <a:pt x="711848" y="407711"/>
                    <a:pt x="625531" y="518457"/>
                    <a:pt x="538942" y="628931"/>
                  </a:cubicBezTo>
                  <a:cubicBezTo>
                    <a:pt x="452356" y="739405"/>
                    <a:pt x="365496" y="849743"/>
                    <a:pt x="278230" y="959674"/>
                  </a:cubicBezTo>
                  <a:cubicBezTo>
                    <a:pt x="234393" y="1014910"/>
                    <a:pt x="190557" y="1070012"/>
                    <a:pt x="146584" y="1125113"/>
                  </a:cubicBezTo>
                  <a:cubicBezTo>
                    <a:pt x="102611" y="1180215"/>
                    <a:pt x="59455" y="1235994"/>
                    <a:pt x="14123" y="1289873"/>
                  </a:cubicBezTo>
                  <a:cubicBezTo>
                    <a:pt x="7067" y="1298424"/>
                    <a:pt x="-4604" y="1286753"/>
                    <a:pt x="1909" y="1278201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4" name="任意多边形: 形状 923"/>
            <p:cNvSpPr/>
            <p:nvPr/>
          </p:nvSpPr>
          <p:spPr>
            <a:xfrm rot="5400000">
              <a:off x="10858865" y="3114151"/>
              <a:ext cx="1362161" cy="1304107"/>
            </a:xfrm>
            <a:custGeom>
              <a:avLst/>
              <a:gdLst>
                <a:gd name="connsiteX0" fmla="*/ 395233 w 1362161"/>
                <a:gd name="connsiteY0" fmla="*/ 1275778 h 1304107"/>
                <a:gd name="connsiteX1" fmla="*/ 395827 w 1362161"/>
                <a:gd name="connsiteY1" fmla="*/ 1255674 h 1304107"/>
                <a:gd name="connsiteX2" fmla="*/ 428128 w 1362161"/>
                <a:gd name="connsiteY2" fmla="*/ 1200709 h 1304107"/>
                <a:gd name="connsiteX3" fmla="*/ 458664 w 1362161"/>
                <a:gd name="connsiteY3" fmla="*/ 1158094 h 1304107"/>
                <a:gd name="connsiteX4" fmla="*/ 551629 w 1362161"/>
                <a:gd name="connsiteY4" fmla="*/ 1031469 h 1304107"/>
                <a:gd name="connsiteX5" fmla="*/ 676897 w 1362161"/>
                <a:gd name="connsiteY5" fmla="*/ 863451 h 1304107"/>
                <a:gd name="connsiteX6" fmla="*/ 826729 w 1362161"/>
                <a:gd name="connsiteY6" fmla="*/ 664625 h 1304107"/>
                <a:gd name="connsiteX7" fmla="*/ 991219 w 1362161"/>
                <a:gd name="connsiteY7" fmla="*/ 448429 h 1304107"/>
                <a:gd name="connsiteX8" fmla="*/ 1160729 w 1362161"/>
                <a:gd name="connsiteY8" fmla="*/ 227889 h 1304107"/>
                <a:gd name="connsiteX9" fmla="*/ 1325762 w 1362161"/>
                <a:gd name="connsiteY9" fmla="*/ 16033 h 1304107"/>
                <a:gd name="connsiteX10" fmla="*/ 1338489 w 1362161"/>
                <a:gd name="connsiteY10" fmla="*/ 0 h 1304107"/>
                <a:gd name="connsiteX11" fmla="*/ 1362161 w 1362161"/>
                <a:gd name="connsiteY11" fmla="*/ 0 h 1304107"/>
                <a:gd name="connsiteX12" fmla="*/ 1307846 w 1362161"/>
                <a:gd name="connsiteY12" fmla="*/ 68692 h 1304107"/>
                <a:gd name="connsiteX13" fmla="*/ 1143901 w 1362161"/>
                <a:gd name="connsiteY13" fmla="*/ 279732 h 1304107"/>
                <a:gd name="connsiteX14" fmla="*/ 977239 w 1362161"/>
                <a:gd name="connsiteY14" fmla="*/ 496879 h 1304107"/>
                <a:gd name="connsiteX15" fmla="*/ 817636 w 1362161"/>
                <a:gd name="connsiteY15" fmla="*/ 706970 h 1304107"/>
                <a:gd name="connsiteX16" fmla="*/ 672826 w 1362161"/>
                <a:gd name="connsiteY16" fmla="*/ 899416 h 1304107"/>
                <a:gd name="connsiteX17" fmla="*/ 552580 w 1362161"/>
                <a:gd name="connsiteY17" fmla="*/ 1060919 h 1304107"/>
                <a:gd name="connsiteX18" fmla="*/ 466806 w 1362161"/>
                <a:gd name="connsiteY18" fmla="*/ 1178044 h 1304107"/>
                <a:gd name="connsiteX19" fmla="*/ 439255 w 1362161"/>
                <a:gd name="connsiteY19" fmla="*/ 1216723 h 1304107"/>
                <a:gd name="connsiteX20" fmla="*/ 429757 w 1362161"/>
                <a:gd name="connsiteY20" fmla="*/ 1230566 h 1304107"/>
                <a:gd name="connsiteX21" fmla="*/ 414692 w 1362161"/>
                <a:gd name="connsiteY21" fmla="*/ 1257168 h 1304107"/>
                <a:gd name="connsiteX22" fmla="*/ 416320 w 1362161"/>
                <a:gd name="connsiteY22" fmla="*/ 1279154 h 1304107"/>
                <a:gd name="connsiteX23" fmla="*/ 432199 w 1362161"/>
                <a:gd name="connsiteY23" fmla="*/ 1284447 h 1304107"/>
                <a:gd name="connsiteX24" fmla="*/ 437492 w 1362161"/>
                <a:gd name="connsiteY24" fmla="*/ 1301954 h 1304107"/>
                <a:gd name="connsiteX25" fmla="*/ 404512 w 1362161"/>
                <a:gd name="connsiteY25" fmla="*/ 1293539 h 1304107"/>
                <a:gd name="connsiteX26" fmla="*/ 395233 w 1362161"/>
                <a:gd name="connsiteY26" fmla="*/ 1275778 h 1304107"/>
                <a:gd name="connsiteX27" fmla="*/ 1653 w 1362161"/>
                <a:gd name="connsiteY27" fmla="*/ 934025 h 1304107"/>
                <a:gd name="connsiteX28" fmla="*/ 9982 w 1362161"/>
                <a:gd name="connsiteY28" fmla="*/ 933482 h 1304107"/>
                <a:gd name="connsiteX29" fmla="*/ 53412 w 1362161"/>
                <a:gd name="connsiteY29" fmla="*/ 935382 h 1304107"/>
                <a:gd name="connsiteX30" fmla="*/ 131720 w 1362161"/>
                <a:gd name="connsiteY30" fmla="*/ 857752 h 1304107"/>
                <a:gd name="connsiteX31" fmla="*/ 212879 w 1362161"/>
                <a:gd name="connsiteY31" fmla="*/ 752978 h 1304107"/>
                <a:gd name="connsiteX32" fmla="*/ 375333 w 1362161"/>
                <a:gd name="connsiteY32" fmla="*/ 543702 h 1304107"/>
                <a:gd name="connsiteX33" fmla="*/ 700104 w 1362161"/>
                <a:gd name="connsiteY33" fmla="*/ 125015 h 1304107"/>
                <a:gd name="connsiteX34" fmla="*/ 797077 w 1362161"/>
                <a:gd name="connsiteY34" fmla="*/ 0 h 1304107"/>
                <a:gd name="connsiteX35" fmla="*/ 815629 w 1362161"/>
                <a:gd name="connsiteY35" fmla="*/ 0 h 1304107"/>
                <a:gd name="connsiteX36" fmla="*/ 642425 w 1362161"/>
                <a:gd name="connsiteY36" fmla="*/ 223002 h 1304107"/>
                <a:gd name="connsiteX37" fmla="*/ 317383 w 1362161"/>
                <a:gd name="connsiteY37" fmla="*/ 641419 h 1304107"/>
                <a:gd name="connsiteX38" fmla="*/ 154792 w 1362161"/>
                <a:gd name="connsiteY38" fmla="*/ 850559 h 1304107"/>
                <a:gd name="connsiteX39" fmla="*/ 79469 w 1362161"/>
                <a:gd name="connsiteY39" fmla="*/ 935788 h 1304107"/>
                <a:gd name="connsiteX40" fmla="*/ 1976 w 1362161"/>
                <a:gd name="connsiteY40" fmla="*/ 941489 h 1304107"/>
                <a:gd name="connsiteX41" fmla="*/ 1653 w 1362161"/>
                <a:gd name="connsiteY41" fmla="*/ 934025 h 130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2161" h="1304107">
                  <a:moveTo>
                    <a:pt x="395233" y="1275778"/>
                  </a:moveTo>
                  <a:cubicBezTo>
                    <a:pt x="393859" y="1269280"/>
                    <a:pt x="394130" y="1262392"/>
                    <a:pt x="395827" y="1255674"/>
                  </a:cubicBezTo>
                  <a:cubicBezTo>
                    <a:pt x="400984" y="1235724"/>
                    <a:pt x="416183" y="1217537"/>
                    <a:pt x="428128" y="1200709"/>
                  </a:cubicBezTo>
                  <a:cubicBezTo>
                    <a:pt x="438170" y="1186458"/>
                    <a:pt x="448350" y="1172208"/>
                    <a:pt x="458664" y="1158094"/>
                  </a:cubicBezTo>
                  <a:cubicBezTo>
                    <a:pt x="489472" y="1115615"/>
                    <a:pt x="520416" y="1073542"/>
                    <a:pt x="551629" y="1031469"/>
                  </a:cubicBezTo>
                  <a:cubicBezTo>
                    <a:pt x="593296" y="975282"/>
                    <a:pt x="634961" y="919366"/>
                    <a:pt x="676897" y="863451"/>
                  </a:cubicBezTo>
                  <a:cubicBezTo>
                    <a:pt x="726705" y="797086"/>
                    <a:pt x="776649" y="730856"/>
                    <a:pt x="826729" y="664625"/>
                  </a:cubicBezTo>
                  <a:cubicBezTo>
                    <a:pt x="881424" y="592424"/>
                    <a:pt x="936252" y="520358"/>
                    <a:pt x="991219" y="448429"/>
                  </a:cubicBezTo>
                  <a:cubicBezTo>
                    <a:pt x="1047540" y="374735"/>
                    <a:pt x="1103999" y="301175"/>
                    <a:pt x="1160729" y="227889"/>
                  </a:cubicBezTo>
                  <a:cubicBezTo>
                    <a:pt x="1215424" y="157043"/>
                    <a:pt x="1270389" y="86470"/>
                    <a:pt x="1325762" y="16033"/>
                  </a:cubicBezTo>
                  <a:lnTo>
                    <a:pt x="1338489" y="0"/>
                  </a:lnTo>
                  <a:lnTo>
                    <a:pt x="1362161" y="0"/>
                  </a:lnTo>
                  <a:lnTo>
                    <a:pt x="1307846" y="68692"/>
                  </a:lnTo>
                  <a:cubicBezTo>
                    <a:pt x="1253016" y="138858"/>
                    <a:pt x="1198323" y="209159"/>
                    <a:pt x="1143901" y="279732"/>
                  </a:cubicBezTo>
                  <a:cubicBezTo>
                    <a:pt x="1088120" y="351934"/>
                    <a:pt x="1032612" y="424406"/>
                    <a:pt x="977239" y="496879"/>
                  </a:cubicBezTo>
                  <a:cubicBezTo>
                    <a:pt x="923903" y="566774"/>
                    <a:pt x="870701" y="636803"/>
                    <a:pt x="817636" y="706970"/>
                  </a:cubicBezTo>
                  <a:cubicBezTo>
                    <a:pt x="769185" y="771029"/>
                    <a:pt x="720869" y="835223"/>
                    <a:pt x="672826" y="899416"/>
                  </a:cubicBezTo>
                  <a:cubicBezTo>
                    <a:pt x="632653" y="953161"/>
                    <a:pt x="592480" y="1006905"/>
                    <a:pt x="552580" y="1060919"/>
                  </a:cubicBezTo>
                  <a:cubicBezTo>
                    <a:pt x="523807" y="1099870"/>
                    <a:pt x="495171" y="1138821"/>
                    <a:pt x="466806" y="1178044"/>
                  </a:cubicBezTo>
                  <a:cubicBezTo>
                    <a:pt x="457579" y="1190937"/>
                    <a:pt x="448350" y="1203694"/>
                    <a:pt x="439255" y="1216723"/>
                  </a:cubicBezTo>
                  <a:cubicBezTo>
                    <a:pt x="436135" y="1221337"/>
                    <a:pt x="432877" y="1225952"/>
                    <a:pt x="429757" y="1230566"/>
                  </a:cubicBezTo>
                  <a:cubicBezTo>
                    <a:pt x="424192" y="1238981"/>
                    <a:pt x="417948" y="1247530"/>
                    <a:pt x="414692" y="1257168"/>
                  </a:cubicBezTo>
                  <a:cubicBezTo>
                    <a:pt x="412112" y="1264632"/>
                    <a:pt x="411435" y="1272639"/>
                    <a:pt x="416320" y="1279154"/>
                  </a:cubicBezTo>
                  <a:cubicBezTo>
                    <a:pt x="420391" y="1284582"/>
                    <a:pt x="425820" y="1287296"/>
                    <a:pt x="432199" y="1284447"/>
                  </a:cubicBezTo>
                  <a:cubicBezTo>
                    <a:pt x="443056" y="1279697"/>
                    <a:pt x="448078" y="1297204"/>
                    <a:pt x="437492" y="1301954"/>
                  </a:cubicBezTo>
                  <a:cubicBezTo>
                    <a:pt x="425820" y="1307111"/>
                    <a:pt x="412927" y="1302497"/>
                    <a:pt x="404512" y="1293539"/>
                  </a:cubicBezTo>
                  <a:cubicBezTo>
                    <a:pt x="399626" y="1288382"/>
                    <a:pt x="396606" y="1282275"/>
                    <a:pt x="395233" y="1275778"/>
                  </a:cubicBezTo>
                  <a:close/>
                  <a:moveTo>
                    <a:pt x="1653" y="934025"/>
                  </a:moveTo>
                  <a:cubicBezTo>
                    <a:pt x="3638" y="932057"/>
                    <a:pt x="7065" y="931243"/>
                    <a:pt x="9982" y="933482"/>
                  </a:cubicBezTo>
                  <a:cubicBezTo>
                    <a:pt x="23282" y="943524"/>
                    <a:pt x="38890" y="941761"/>
                    <a:pt x="53412" y="935382"/>
                  </a:cubicBezTo>
                  <a:cubicBezTo>
                    <a:pt x="87748" y="920181"/>
                    <a:pt x="109599" y="886251"/>
                    <a:pt x="131720" y="857752"/>
                  </a:cubicBezTo>
                  <a:cubicBezTo>
                    <a:pt x="158728" y="822737"/>
                    <a:pt x="185873" y="787857"/>
                    <a:pt x="212879" y="752978"/>
                  </a:cubicBezTo>
                  <a:cubicBezTo>
                    <a:pt x="267032" y="683218"/>
                    <a:pt x="321182" y="613460"/>
                    <a:pt x="375333" y="543702"/>
                  </a:cubicBezTo>
                  <a:cubicBezTo>
                    <a:pt x="483636" y="404185"/>
                    <a:pt x="591803" y="264532"/>
                    <a:pt x="700104" y="125015"/>
                  </a:cubicBezTo>
                  <a:lnTo>
                    <a:pt x="797077" y="0"/>
                  </a:lnTo>
                  <a:lnTo>
                    <a:pt x="815629" y="0"/>
                  </a:lnTo>
                  <a:lnTo>
                    <a:pt x="642425" y="223002"/>
                  </a:lnTo>
                  <a:cubicBezTo>
                    <a:pt x="534122" y="362384"/>
                    <a:pt x="425684" y="501900"/>
                    <a:pt x="317383" y="641419"/>
                  </a:cubicBezTo>
                  <a:cubicBezTo>
                    <a:pt x="263230" y="711177"/>
                    <a:pt x="208945" y="780801"/>
                    <a:pt x="154792" y="850559"/>
                  </a:cubicBezTo>
                  <a:cubicBezTo>
                    <a:pt x="131720" y="880281"/>
                    <a:pt x="110277" y="913396"/>
                    <a:pt x="79469" y="935788"/>
                  </a:cubicBezTo>
                  <a:cubicBezTo>
                    <a:pt x="56126" y="952618"/>
                    <a:pt x="26133" y="961711"/>
                    <a:pt x="1976" y="941489"/>
                  </a:cubicBezTo>
                  <a:cubicBezTo>
                    <a:pt x="-875" y="939114"/>
                    <a:pt x="-332" y="935993"/>
                    <a:pt x="1653" y="93402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5" name="任意多边形: 形状 924"/>
            <p:cNvSpPr/>
            <p:nvPr/>
          </p:nvSpPr>
          <p:spPr>
            <a:xfrm rot="5400000">
              <a:off x="10998729" y="3229561"/>
              <a:ext cx="340289" cy="303959"/>
            </a:xfrm>
            <a:custGeom>
              <a:avLst/>
              <a:gdLst>
                <a:gd name="connsiteX0" fmla="*/ 583 w 179305"/>
                <a:gd name="connsiteY0" fmla="*/ 6457 h 160162"/>
                <a:gd name="connsiteX1" fmla="*/ 11453 w 179305"/>
                <a:gd name="connsiteY1" fmla="*/ 7387 h 160162"/>
                <a:gd name="connsiteX2" fmla="*/ 23467 w 179305"/>
                <a:gd name="connsiteY2" fmla="*/ 8960 h 160162"/>
                <a:gd name="connsiteX3" fmla="*/ 45421 w 179305"/>
                <a:gd name="connsiteY3" fmla="*/ 18900 h 160162"/>
                <a:gd name="connsiteX4" fmla="*/ 82822 w 179305"/>
                <a:gd name="connsiteY4" fmla="*/ 47648 h 160162"/>
                <a:gd name="connsiteX5" fmla="*/ 143750 w 179305"/>
                <a:gd name="connsiteY5" fmla="*/ 115370 h 160162"/>
                <a:gd name="connsiteX6" fmla="*/ 157838 w 179305"/>
                <a:gd name="connsiteY6" fmla="*/ 136895 h 160162"/>
                <a:gd name="connsiteX7" fmla="*/ 171926 w 179305"/>
                <a:gd name="connsiteY7" fmla="*/ 158849 h 160162"/>
                <a:gd name="connsiteX8" fmla="*/ 179220 w 179305"/>
                <a:gd name="connsiteY8" fmla="*/ 154344 h 160162"/>
                <a:gd name="connsiteX9" fmla="*/ 168350 w 179305"/>
                <a:gd name="connsiteY9" fmla="*/ 132032 h 160162"/>
                <a:gd name="connsiteX10" fmla="*/ 155120 w 179305"/>
                <a:gd name="connsiteY10" fmla="*/ 111651 h 160162"/>
                <a:gd name="connsiteX11" fmla="*/ 124442 w 179305"/>
                <a:gd name="connsiteY11" fmla="*/ 73106 h 160162"/>
                <a:gd name="connsiteX12" fmla="*/ 89472 w 179305"/>
                <a:gd name="connsiteY12" fmla="*/ 39424 h 160162"/>
                <a:gd name="connsiteX13" fmla="*/ 49855 w 179305"/>
                <a:gd name="connsiteY13" fmla="*/ 10748 h 160162"/>
                <a:gd name="connsiteX14" fmla="*/ 23252 w 179305"/>
                <a:gd name="connsiteY14" fmla="*/ 736 h 160162"/>
                <a:gd name="connsiteX15" fmla="*/ 10595 w 179305"/>
                <a:gd name="connsiteY15" fmla="*/ 236 h 160162"/>
                <a:gd name="connsiteX16" fmla="*/ 225 w 179305"/>
                <a:gd name="connsiteY16" fmla="*/ 5385 h 160162"/>
                <a:gd name="connsiteX17" fmla="*/ 583 w 179305"/>
                <a:gd name="connsiteY17" fmla="*/ 6457 h 160162"/>
                <a:gd name="connsiteX18" fmla="*/ 583 w 179305"/>
                <a:gd name="connsiteY18" fmla="*/ 6457 h 16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9305" h="160162">
                  <a:moveTo>
                    <a:pt x="583" y="6457"/>
                  </a:moveTo>
                  <a:cubicBezTo>
                    <a:pt x="4302" y="6815"/>
                    <a:pt x="7734" y="7315"/>
                    <a:pt x="11453" y="7387"/>
                  </a:cubicBezTo>
                  <a:cubicBezTo>
                    <a:pt x="15529" y="7387"/>
                    <a:pt x="19534" y="7888"/>
                    <a:pt x="23467" y="8960"/>
                  </a:cubicBezTo>
                  <a:cubicBezTo>
                    <a:pt x="31262" y="10963"/>
                    <a:pt x="38556" y="14681"/>
                    <a:pt x="45421" y="18900"/>
                  </a:cubicBezTo>
                  <a:cubicBezTo>
                    <a:pt x="58794" y="27053"/>
                    <a:pt x="71094" y="37279"/>
                    <a:pt x="82822" y="47648"/>
                  </a:cubicBezTo>
                  <a:cubicBezTo>
                    <a:pt x="105634" y="67815"/>
                    <a:pt x="126230" y="90484"/>
                    <a:pt x="143750" y="115370"/>
                  </a:cubicBezTo>
                  <a:cubicBezTo>
                    <a:pt x="148684" y="122378"/>
                    <a:pt x="153404" y="129601"/>
                    <a:pt x="157838" y="136895"/>
                  </a:cubicBezTo>
                  <a:cubicBezTo>
                    <a:pt x="162343" y="144332"/>
                    <a:pt x="165919" y="152556"/>
                    <a:pt x="171926" y="158849"/>
                  </a:cubicBezTo>
                  <a:cubicBezTo>
                    <a:pt x="175215" y="162282"/>
                    <a:pt x="180007" y="158349"/>
                    <a:pt x="179220" y="154344"/>
                  </a:cubicBezTo>
                  <a:cubicBezTo>
                    <a:pt x="177575" y="146192"/>
                    <a:pt x="172641" y="139112"/>
                    <a:pt x="168350" y="132032"/>
                  </a:cubicBezTo>
                  <a:cubicBezTo>
                    <a:pt x="164131" y="125096"/>
                    <a:pt x="159769" y="118302"/>
                    <a:pt x="155120" y="111651"/>
                  </a:cubicBezTo>
                  <a:cubicBezTo>
                    <a:pt x="145752" y="98136"/>
                    <a:pt x="135455" y="85264"/>
                    <a:pt x="124442" y="73106"/>
                  </a:cubicBezTo>
                  <a:cubicBezTo>
                    <a:pt x="113572" y="61093"/>
                    <a:pt x="101915" y="49865"/>
                    <a:pt x="89472" y="39424"/>
                  </a:cubicBezTo>
                  <a:cubicBezTo>
                    <a:pt x="77029" y="28984"/>
                    <a:pt x="63943" y="18757"/>
                    <a:pt x="49855" y="10748"/>
                  </a:cubicBezTo>
                  <a:cubicBezTo>
                    <a:pt x="41631" y="6100"/>
                    <a:pt x="32620" y="2238"/>
                    <a:pt x="23252" y="736"/>
                  </a:cubicBezTo>
                  <a:cubicBezTo>
                    <a:pt x="19105" y="93"/>
                    <a:pt x="14814" y="-265"/>
                    <a:pt x="10595" y="236"/>
                  </a:cubicBezTo>
                  <a:cubicBezTo>
                    <a:pt x="6447" y="808"/>
                    <a:pt x="3300" y="2596"/>
                    <a:pt x="225" y="5385"/>
                  </a:cubicBezTo>
                  <a:cubicBezTo>
                    <a:pt x="-275" y="5885"/>
                    <a:pt x="154" y="6386"/>
                    <a:pt x="583" y="6457"/>
                  </a:cubicBezTo>
                  <a:lnTo>
                    <a:pt x="583" y="645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6" name="任意多边形: 形状 925"/>
            <p:cNvSpPr/>
            <p:nvPr/>
          </p:nvSpPr>
          <p:spPr>
            <a:xfrm rot="5400000">
              <a:off x="11493080" y="2857300"/>
              <a:ext cx="127547" cy="582943"/>
            </a:xfrm>
            <a:custGeom>
              <a:avLst/>
              <a:gdLst>
                <a:gd name="connsiteX0" fmla="*/ 892 w 67207"/>
                <a:gd name="connsiteY0" fmla="*/ 306776 h 307164"/>
                <a:gd name="connsiteX1" fmla="*/ 19271 w 67207"/>
                <a:gd name="connsiteY1" fmla="*/ 243345 h 307164"/>
                <a:gd name="connsiteX2" fmla="*/ 34288 w 67207"/>
                <a:gd name="connsiteY2" fmla="*/ 179127 h 307164"/>
                <a:gd name="connsiteX3" fmla="*/ 60605 w 67207"/>
                <a:gd name="connsiteY3" fmla="*/ 49833 h 307164"/>
                <a:gd name="connsiteX4" fmla="*/ 66969 w 67207"/>
                <a:gd name="connsiteY4" fmla="*/ 14363 h 307164"/>
                <a:gd name="connsiteX5" fmla="*/ 58245 w 67207"/>
                <a:gd name="connsiteY5" fmla="*/ 633 h 307164"/>
                <a:gd name="connsiteX6" fmla="*/ 58388 w 67207"/>
                <a:gd name="connsiteY6" fmla="*/ 5424 h 307164"/>
                <a:gd name="connsiteX7" fmla="*/ 59318 w 67207"/>
                <a:gd name="connsiteY7" fmla="*/ 14292 h 307164"/>
                <a:gd name="connsiteX8" fmla="*/ 56600 w 67207"/>
                <a:gd name="connsiteY8" fmla="*/ 29882 h 307164"/>
                <a:gd name="connsiteX9" fmla="*/ 51165 w 67207"/>
                <a:gd name="connsiteY9" fmla="*/ 60203 h 307164"/>
                <a:gd name="connsiteX10" fmla="*/ 39723 w 67207"/>
                <a:gd name="connsiteY10" fmla="*/ 119844 h 307164"/>
                <a:gd name="connsiteX11" fmla="*/ 13907 w 67207"/>
                <a:gd name="connsiteY11" fmla="*/ 239340 h 307164"/>
                <a:gd name="connsiteX12" fmla="*/ 34 w 67207"/>
                <a:gd name="connsiteY12" fmla="*/ 306561 h 307164"/>
                <a:gd name="connsiteX13" fmla="*/ 892 w 67207"/>
                <a:gd name="connsiteY13" fmla="*/ 306776 h 307164"/>
                <a:gd name="connsiteX14" fmla="*/ 892 w 67207"/>
                <a:gd name="connsiteY14" fmla="*/ 306776 h 307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207" h="307164">
                  <a:moveTo>
                    <a:pt x="892" y="306776"/>
                  </a:moveTo>
                  <a:cubicBezTo>
                    <a:pt x="8616" y="286181"/>
                    <a:pt x="14050" y="264727"/>
                    <a:pt x="19271" y="243345"/>
                  </a:cubicBezTo>
                  <a:cubicBezTo>
                    <a:pt x="24491" y="221963"/>
                    <a:pt x="29569" y="200581"/>
                    <a:pt x="34288" y="179127"/>
                  </a:cubicBezTo>
                  <a:cubicBezTo>
                    <a:pt x="43799" y="136220"/>
                    <a:pt x="52596" y="93098"/>
                    <a:pt x="60605" y="49833"/>
                  </a:cubicBezTo>
                  <a:cubicBezTo>
                    <a:pt x="62822" y="38034"/>
                    <a:pt x="65039" y="26163"/>
                    <a:pt x="66969" y="14363"/>
                  </a:cubicBezTo>
                  <a:cubicBezTo>
                    <a:pt x="67828" y="9072"/>
                    <a:pt x="66683" y="-2871"/>
                    <a:pt x="58245" y="633"/>
                  </a:cubicBezTo>
                  <a:cubicBezTo>
                    <a:pt x="55885" y="1634"/>
                    <a:pt x="56028" y="4566"/>
                    <a:pt x="58388" y="5424"/>
                  </a:cubicBezTo>
                  <a:cubicBezTo>
                    <a:pt x="60962" y="6354"/>
                    <a:pt x="59604" y="12647"/>
                    <a:pt x="59318" y="14292"/>
                  </a:cubicBezTo>
                  <a:cubicBezTo>
                    <a:pt x="58388" y="19512"/>
                    <a:pt x="57530" y="24661"/>
                    <a:pt x="56600" y="29882"/>
                  </a:cubicBezTo>
                  <a:cubicBezTo>
                    <a:pt x="54812" y="39965"/>
                    <a:pt x="53025" y="50119"/>
                    <a:pt x="51165" y="60203"/>
                  </a:cubicBezTo>
                  <a:cubicBezTo>
                    <a:pt x="47518" y="80083"/>
                    <a:pt x="43657" y="99963"/>
                    <a:pt x="39723" y="119844"/>
                  </a:cubicBezTo>
                  <a:cubicBezTo>
                    <a:pt x="31714" y="159819"/>
                    <a:pt x="23061" y="199651"/>
                    <a:pt x="13907" y="239340"/>
                  </a:cubicBezTo>
                  <a:cubicBezTo>
                    <a:pt x="8759" y="261652"/>
                    <a:pt x="3324" y="283964"/>
                    <a:pt x="34" y="306561"/>
                  </a:cubicBezTo>
                  <a:cubicBezTo>
                    <a:pt x="-180" y="307205"/>
                    <a:pt x="678" y="307420"/>
                    <a:pt x="892" y="306776"/>
                  </a:cubicBezTo>
                  <a:lnTo>
                    <a:pt x="892" y="30677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7" name="任意多边形: 形状 926"/>
            <p:cNvSpPr/>
            <p:nvPr/>
          </p:nvSpPr>
          <p:spPr>
            <a:xfrm rot="5400000">
              <a:off x="11876509" y="3159341"/>
              <a:ext cx="280989" cy="349994"/>
            </a:xfrm>
            <a:custGeom>
              <a:avLst/>
              <a:gdLst>
                <a:gd name="connsiteX0" fmla="*/ 475 w 280989"/>
                <a:gd name="connsiteY0" fmla="*/ 345013 h 349994"/>
                <a:gd name="connsiteX1" fmla="*/ 22869 w 280989"/>
                <a:gd name="connsiteY1" fmla="*/ 311627 h 349994"/>
                <a:gd name="connsiteX2" fmla="*/ 231466 w 280989"/>
                <a:gd name="connsiteY2" fmla="*/ 39921 h 349994"/>
                <a:gd name="connsiteX3" fmla="*/ 262362 w 280989"/>
                <a:gd name="connsiteY3" fmla="*/ 0 h 349994"/>
                <a:gd name="connsiteX4" fmla="*/ 280989 w 280989"/>
                <a:gd name="connsiteY4" fmla="*/ 0 h 349994"/>
                <a:gd name="connsiteX5" fmla="*/ 216265 w 280989"/>
                <a:gd name="connsiteY5" fmla="*/ 83620 h 349994"/>
                <a:gd name="connsiteX6" fmla="*/ 112306 w 280989"/>
                <a:gd name="connsiteY6" fmla="*/ 217438 h 349994"/>
                <a:gd name="connsiteX7" fmla="*/ 5904 w 280989"/>
                <a:gd name="connsiteY7" fmla="*/ 348947 h 349994"/>
                <a:gd name="connsiteX8" fmla="*/ 475 w 280989"/>
                <a:gd name="connsiteY8" fmla="*/ 345013 h 34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9" h="349994">
                  <a:moveTo>
                    <a:pt x="475" y="345013"/>
                  </a:moveTo>
                  <a:cubicBezTo>
                    <a:pt x="7939" y="333884"/>
                    <a:pt x="14860" y="322347"/>
                    <a:pt x="22869" y="311627"/>
                  </a:cubicBezTo>
                  <a:cubicBezTo>
                    <a:pt x="90728" y="219880"/>
                    <a:pt x="161572" y="130172"/>
                    <a:pt x="231466" y="39921"/>
                  </a:cubicBezTo>
                  <a:lnTo>
                    <a:pt x="262362" y="0"/>
                  </a:lnTo>
                  <a:lnTo>
                    <a:pt x="280989" y="0"/>
                  </a:lnTo>
                  <a:lnTo>
                    <a:pt x="216265" y="83620"/>
                  </a:lnTo>
                  <a:cubicBezTo>
                    <a:pt x="181793" y="128272"/>
                    <a:pt x="147049" y="172788"/>
                    <a:pt x="112306" y="217438"/>
                  </a:cubicBezTo>
                  <a:cubicBezTo>
                    <a:pt x="77697" y="261953"/>
                    <a:pt x="43496" y="306876"/>
                    <a:pt x="5904" y="348947"/>
                  </a:cubicBezTo>
                  <a:cubicBezTo>
                    <a:pt x="3460" y="351798"/>
                    <a:pt x="-1562" y="348270"/>
                    <a:pt x="475" y="34501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8" name="任意多边形: 形状 927"/>
            <p:cNvSpPr/>
            <p:nvPr/>
          </p:nvSpPr>
          <p:spPr>
            <a:xfrm rot="5400000">
              <a:off x="11292339" y="3284612"/>
              <a:ext cx="137664" cy="179713"/>
            </a:xfrm>
            <a:custGeom>
              <a:avLst/>
              <a:gdLst>
                <a:gd name="connsiteX0" fmla="*/ 71853 w 72538"/>
                <a:gd name="connsiteY0" fmla="*/ 104 h 94694"/>
                <a:gd name="connsiteX1" fmla="*/ 53117 w 72538"/>
                <a:gd name="connsiteY1" fmla="*/ 21200 h 94694"/>
                <a:gd name="connsiteX2" fmla="*/ 35382 w 72538"/>
                <a:gd name="connsiteY2" fmla="*/ 43297 h 94694"/>
                <a:gd name="connsiteX3" fmla="*/ 913 w 72538"/>
                <a:gd name="connsiteY3" fmla="*/ 88493 h 94694"/>
                <a:gd name="connsiteX4" fmla="*/ 5561 w 72538"/>
                <a:gd name="connsiteY4" fmla="*/ 94214 h 94694"/>
                <a:gd name="connsiteX5" fmla="*/ 13070 w 72538"/>
                <a:gd name="connsiteY5" fmla="*/ 81699 h 94694"/>
                <a:gd name="connsiteX6" fmla="*/ 9280 w 72538"/>
                <a:gd name="connsiteY6" fmla="*/ 80769 h 94694"/>
                <a:gd name="connsiteX7" fmla="*/ 1628 w 72538"/>
                <a:gd name="connsiteY7" fmla="*/ 87849 h 94694"/>
                <a:gd name="connsiteX8" fmla="*/ 6276 w 72538"/>
                <a:gd name="connsiteY8" fmla="*/ 93570 h 94694"/>
                <a:gd name="connsiteX9" fmla="*/ 40888 w 72538"/>
                <a:gd name="connsiteY9" fmla="*/ 47373 h 94694"/>
                <a:gd name="connsiteX10" fmla="*/ 56836 w 72538"/>
                <a:gd name="connsiteY10" fmla="*/ 25062 h 94694"/>
                <a:gd name="connsiteX11" fmla="*/ 72425 w 72538"/>
                <a:gd name="connsiteY11" fmla="*/ 533 h 94694"/>
                <a:gd name="connsiteX12" fmla="*/ 71853 w 72538"/>
                <a:gd name="connsiteY12" fmla="*/ 104 h 94694"/>
                <a:gd name="connsiteX13" fmla="*/ 71853 w 72538"/>
                <a:gd name="connsiteY13" fmla="*/ 104 h 9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538" h="94694">
                  <a:moveTo>
                    <a:pt x="71853" y="104"/>
                  </a:moveTo>
                  <a:cubicBezTo>
                    <a:pt x="65131" y="6612"/>
                    <a:pt x="59195" y="14192"/>
                    <a:pt x="53117" y="21200"/>
                  </a:cubicBezTo>
                  <a:cubicBezTo>
                    <a:pt x="46895" y="28351"/>
                    <a:pt x="41174" y="35860"/>
                    <a:pt x="35382" y="43297"/>
                  </a:cubicBezTo>
                  <a:cubicBezTo>
                    <a:pt x="23868" y="58315"/>
                    <a:pt x="12426" y="73404"/>
                    <a:pt x="913" y="88493"/>
                  </a:cubicBezTo>
                  <a:cubicBezTo>
                    <a:pt x="-1661" y="91854"/>
                    <a:pt x="1628" y="96145"/>
                    <a:pt x="5561" y="94214"/>
                  </a:cubicBezTo>
                  <a:cubicBezTo>
                    <a:pt x="10996" y="91568"/>
                    <a:pt x="12856" y="87563"/>
                    <a:pt x="13070" y="81699"/>
                  </a:cubicBezTo>
                  <a:cubicBezTo>
                    <a:pt x="13142" y="79697"/>
                    <a:pt x="10138" y="78982"/>
                    <a:pt x="9280" y="80769"/>
                  </a:cubicBezTo>
                  <a:cubicBezTo>
                    <a:pt x="7850" y="83701"/>
                    <a:pt x="4560" y="86419"/>
                    <a:pt x="1628" y="87849"/>
                  </a:cubicBezTo>
                  <a:cubicBezTo>
                    <a:pt x="3202" y="89780"/>
                    <a:pt x="4703" y="91711"/>
                    <a:pt x="6276" y="93570"/>
                  </a:cubicBezTo>
                  <a:cubicBezTo>
                    <a:pt x="17790" y="78195"/>
                    <a:pt x="29375" y="62820"/>
                    <a:pt x="40888" y="47373"/>
                  </a:cubicBezTo>
                  <a:cubicBezTo>
                    <a:pt x="46323" y="40008"/>
                    <a:pt x="51901" y="32713"/>
                    <a:pt x="56836" y="25062"/>
                  </a:cubicBezTo>
                  <a:cubicBezTo>
                    <a:pt x="62056" y="16981"/>
                    <a:pt x="67920" y="9043"/>
                    <a:pt x="72425" y="533"/>
                  </a:cubicBezTo>
                  <a:cubicBezTo>
                    <a:pt x="72783" y="175"/>
                    <a:pt x="72211" y="-182"/>
                    <a:pt x="71853" y="104"/>
                  </a:cubicBezTo>
                  <a:lnTo>
                    <a:pt x="71853" y="10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9" name="任意多边形: 形状 928"/>
            <p:cNvSpPr/>
            <p:nvPr/>
          </p:nvSpPr>
          <p:spPr>
            <a:xfrm rot="5400000">
              <a:off x="11230260" y="3378437"/>
              <a:ext cx="395019" cy="430370"/>
            </a:xfrm>
            <a:custGeom>
              <a:avLst/>
              <a:gdLst>
                <a:gd name="connsiteX0" fmla="*/ 206964 w 208143"/>
                <a:gd name="connsiteY0" fmla="*/ 187 h 226770"/>
                <a:gd name="connsiteX1" fmla="*/ 162913 w 208143"/>
                <a:gd name="connsiteY1" fmla="*/ 40091 h 226770"/>
                <a:gd name="connsiteX2" fmla="*/ 120721 w 208143"/>
                <a:gd name="connsiteY2" fmla="*/ 81854 h 226770"/>
                <a:gd name="connsiteX3" fmla="*/ 41342 w 208143"/>
                <a:gd name="connsiteY3" fmla="*/ 168669 h 226770"/>
                <a:gd name="connsiteX4" fmla="*/ 723 w 208143"/>
                <a:gd name="connsiteY4" fmla="*/ 220730 h 226770"/>
                <a:gd name="connsiteX5" fmla="*/ 6587 w 208143"/>
                <a:gd name="connsiteY5" fmla="*/ 226308 h 226770"/>
                <a:gd name="connsiteX6" fmla="*/ 17887 w 208143"/>
                <a:gd name="connsiteY6" fmla="*/ 217154 h 226770"/>
                <a:gd name="connsiteX7" fmla="*/ 16385 w 208143"/>
                <a:gd name="connsiteY7" fmla="*/ 214651 h 226770"/>
                <a:gd name="connsiteX8" fmla="*/ 8733 w 208143"/>
                <a:gd name="connsiteY8" fmla="*/ 216225 h 226770"/>
                <a:gd name="connsiteX9" fmla="*/ 2225 w 208143"/>
                <a:gd name="connsiteY9" fmla="*/ 219228 h 226770"/>
                <a:gd name="connsiteX10" fmla="*/ 8089 w 208143"/>
                <a:gd name="connsiteY10" fmla="*/ 224806 h 226770"/>
                <a:gd name="connsiteX11" fmla="*/ 162698 w 208143"/>
                <a:gd name="connsiteY11" fmla="*/ 49030 h 226770"/>
                <a:gd name="connsiteX12" fmla="*/ 207965 w 208143"/>
                <a:gd name="connsiteY12" fmla="*/ 1188 h 226770"/>
                <a:gd name="connsiteX13" fmla="*/ 206964 w 208143"/>
                <a:gd name="connsiteY13" fmla="*/ 187 h 226770"/>
                <a:gd name="connsiteX14" fmla="*/ 206964 w 208143"/>
                <a:gd name="connsiteY14" fmla="*/ 187 h 226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143" h="226770">
                  <a:moveTo>
                    <a:pt x="206964" y="187"/>
                  </a:moveTo>
                  <a:cubicBezTo>
                    <a:pt x="192447" y="13631"/>
                    <a:pt x="177215" y="26360"/>
                    <a:pt x="162913" y="40091"/>
                  </a:cubicBezTo>
                  <a:cubicBezTo>
                    <a:pt x="148610" y="53821"/>
                    <a:pt x="134523" y="67694"/>
                    <a:pt x="120721" y="81854"/>
                  </a:cubicBezTo>
                  <a:cubicBezTo>
                    <a:pt x="93260" y="109886"/>
                    <a:pt x="66586" y="138634"/>
                    <a:pt x="41342" y="168669"/>
                  </a:cubicBezTo>
                  <a:cubicBezTo>
                    <a:pt x="27183" y="185546"/>
                    <a:pt x="13667" y="202852"/>
                    <a:pt x="723" y="220730"/>
                  </a:cubicBezTo>
                  <a:cubicBezTo>
                    <a:pt x="-1922" y="224377"/>
                    <a:pt x="3298" y="228096"/>
                    <a:pt x="6587" y="226308"/>
                  </a:cubicBezTo>
                  <a:cubicBezTo>
                    <a:pt x="11236" y="223733"/>
                    <a:pt x="14239" y="220801"/>
                    <a:pt x="17887" y="217154"/>
                  </a:cubicBezTo>
                  <a:cubicBezTo>
                    <a:pt x="19031" y="216010"/>
                    <a:pt x="17743" y="214365"/>
                    <a:pt x="16385" y="214651"/>
                  </a:cubicBezTo>
                  <a:cubicBezTo>
                    <a:pt x="13810" y="215223"/>
                    <a:pt x="11236" y="215295"/>
                    <a:pt x="8733" y="216225"/>
                  </a:cubicBezTo>
                  <a:cubicBezTo>
                    <a:pt x="6516" y="217011"/>
                    <a:pt x="4299" y="218155"/>
                    <a:pt x="2225" y="219228"/>
                  </a:cubicBezTo>
                  <a:cubicBezTo>
                    <a:pt x="4156" y="221087"/>
                    <a:pt x="6087" y="222947"/>
                    <a:pt x="8089" y="224806"/>
                  </a:cubicBezTo>
                  <a:cubicBezTo>
                    <a:pt x="54215" y="161518"/>
                    <a:pt x="108063" y="104880"/>
                    <a:pt x="162698" y="49030"/>
                  </a:cubicBezTo>
                  <a:cubicBezTo>
                    <a:pt x="178073" y="33368"/>
                    <a:pt x="192662" y="16921"/>
                    <a:pt x="207965" y="1188"/>
                  </a:cubicBezTo>
                  <a:cubicBezTo>
                    <a:pt x="208538" y="473"/>
                    <a:pt x="207608" y="-385"/>
                    <a:pt x="206964" y="187"/>
                  </a:cubicBezTo>
                  <a:lnTo>
                    <a:pt x="206964" y="18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0" name="任意多边形: 形状 929"/>
            <p:cNvSpPr/>
            <p:nvPr/>
          </p:nvSpPr>
          <p:spPr>
            <a:xfrm rot="5400000">
              <a:off x="11137765" y="3444892"/>
              <a:ext cx="131157" cy="165644"/>
            </a:xfrm>
            <a:custGeom>
              <a:avLst/>
              <a:gdLst>
                <a:gd name="connsiteX0" fmla="*/ 67767 w 69109"/>
                <a:gd name="connsiteY0" fmla="*/ 264 h 87281"/>
                <a:gd name="connsiteX1" fmla="*/ 32512 w 69109"/>
                <a:gd name="connsiteY1" fmla="*/ 39882 h 87281"/>
                <a:gd name="connsiteX2" fmla="*/ 332 w 69109"/>
                <a:gd name="connsiteY2" fmla="*/ 81430 h 87281"/>
                <a:gd name="connsiteX3" fmla="*/ 7053 w 69109"/>
                <a:gd name="connsiteY3" fmla="*/ 85149 h 87281"/>
                <a:gd name="connsiteX4" fmla="*/ 10772 w 69109"/>
                <a:gd name="connsiteY4" fmla="*/ 76067 h 87281"/>
                <a:gd name="connsiteX5" fmla="*/ 7483 w 69109"/>
                <a:gd name="connsiteY5" fmla="*/ 74279 h 87281"/>
                <a:gd name="connsiteX6" fmla="*/ 904 w 69109"/>
                <a:gd name="connsiteY6" fmla="*/ 80644 h 87281"/>
                <a:gd name="connsiteX7" fmla="*/ 6481 w 69109"/>
                <a:gd name="connsiteY7" fmla="*/ 85936 h 87281"/>
                <a:gd name="connsiteX8" fmla="*/ 38090 w 69109"/>
                <a:gd name="connsiteY8" fmla="*/ 44101 h 87281"/>
                <a:gd name="connsiteX9" fmla="*/ 68911 w 69109"/>
                <a:gd name="connsiteY9" fmla="*/ 1409 h 87281"/>
                <a:gd name="connsiteX10" fmla="*/ 67767 w 69109"/>
                <a:gd name="connsiteY10" fmla="*/ 264 h 87281"/>
                <a:gd name="connsiteX11" fmla="*/ 67767 w 69109"/>
                <a:gd name="connsiteY11" fmla="*/ 264 h 8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109" h="87281">
                  <a:moveTo>
                    <a:pt x="67767" y="264"/>
                  </a:moveTo>
                  <a:cubicBezTo>
                    <a:pt x="56039" y="13566"/>
                    <a:pt x="43596" y="26009"/>
                    <a:pt x="32512" y="39882"/>
                  </a:cubicBezTo>
                  <a:cubicBezTo>
                    <a:pt x="21642" y="53469"/>
                    <a:pt x="10057" y="66985"/>
                    <a:pt x="332" y="81430"/>
                  </a:cubicBezTo>
                  <a:cubicBezTo>
                    <a:pt x="2548" y="82646"/>
                    <a:pt x="4837" y="83933"/>
                    <a:pt x="7053" y="85149"/>
                  </a:cubicBezTo>
                  <a:cubicBezTo>
                    <a:pt x="8698" y="82289"/>
                    <a:pt x="9700" y="79214"/>
                    <a:pt x="10772" y="76067"/>
                  </a:cubicBezTo>
                  <a:cubicBezTo>
                    <a:pt x="11487" y="74065"/>
                    <a:pt x="8770" y="73135"/>
                    <a:pt x="7483" y="74279"/>
                  </a:cubicBezTo>
                  <a:cubicBezTo>
                    <a:pt x="5194" y="76282"/>
                    <a:pt x="2834" y="78212"/>
                    <a:pt x="904" y="80644"/>
                  </a:cubicBezTo>
                  <a:cubicBezTo>
                    <a:pt x="-2171" y="84506"/>
                    <a:pt x="3335" y="89797"/>
                    <a:pt x="6481" y="85936"/>
                  </a:cubicBezTo>
                  <a:cubicBezTo>
                    <a:pt x="17566" y="72491"/>
                    <a:pt x="27434" y="57903"/>
                    <a:pt x="38090" y="44101"/>
                  </a:cubicBezTo>
                  <a:cubicBezTo>
                    <a:pt x="48817" y="30156"/>
                    <a:pt x="58256" y="15353"/>
                    <a:pt x="68911" y="1409"/>
                  </a:cubicBezTo>
                  <a:cubicBezTo>
                    <a:pt x="69555" y="622"/>
                    <a:pt x="68482" y="-522"/>
                    <a:pt x="67767" y="264"/>
                  </a:cubicBezTo>
                  <a:lnTo>
                    <a:pt x="67767" y="26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1" name="任意多边形: 形状 930"/>
            <p:cNvSpPr/>
            <p:nvPr/>
          </p:nvSpPr>
          <p:spPr>
            <a:xfrm rot="5400000">
              <a:off x="11866014" y="3765492"/>
              <a:ext cx="307570" cy="344400"/>
            </a:xfrm>
            <a:custGeom>
              <a:avLst/>
              <a:gdLst>
                <a:gd name="connsiteX0" fmla="*/ 509 w 307570"/>
                <a:gd name="connsiteY0" fmla="*/ 338769 h 344400"/>
                <a:gd name="connsiteX1" fmla="*/ 76782 w 307570"/>
                <a:gd name="connsiteY1" fmla="*/ 242545 h 344400"/>
                <a:gd name="connsiteX2" fmla="*/ 226206 w 307570"/>
                <a:gd name="connsiteY2" fmla="*/ 83756 h 344400"/>
                <a:gd name="connsiteX3" fmla="*/ 299087 w 307570"/>
                <a:gd name="connsiteY3" fmla="*/ 426 h 344400"/>
                <a:gd name="connsiteX4" fmla="*/ 299383 w 307570"/>
                <a:gd name="connsiteY4" fmla="*/ 0 h 344400"/>
                <a:gd name="connsiteX5" fmla="*/ 307570 w 307570"/>
                <a:gd name="connsiteY5" fmla="*/ 0 h 344400"/>
                <a:gd name="connsiteX6" fmla="*/ 298951 w 307570"/>
                <a:gd name="connsiteY6" fmla="*/ 13455 h 344400"/>
                <a:gd name="connsiteX7" fmla="*/ 154819 w 307570"/>
                <a:gd name="connsiteY7" fmla="*/ 179845 h 344400"/>
                <a:gd name="connsiteX8" fmla="*/ 79633 w 307570"/>
                <a:gd name="connsiteY8" fmla="*/ 260867 h 344400"/>
                <a:gd name="connsiteX9" fmla="*/ 6751 w 307570"/>
                <a:gd name="connsiteY9" fmla="*/ 343248 h 344400"/>
                <a:gd name="connsiteX10" fmla="*/ 509 w 307570"/>
                <a:gd name="connsiteY10" fmla="*/ 338769 h 34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7570" h="344400">
                  <a:moveTo>
                    <a:pt x="509" y="338769"/>
                  </a:moveTo>
                  <a:cubicBezTo>
                    <a:pt x="20730" y="303346"/>
                    <a:pt x="49503" y="272538"/>
                    <a:pt x="76782" y="242545"/>
                  </a:cubicBezTo>
                  <a:cubicBezTo>
                    <a:pt x="125640" y="188801"/>
                    <a:pt x="176671" y="136958"/>
                    <a:pt x="226206" y="83756"/>
                  </a:cubicBezTo>
                  <a:cubicBezTo>
                    <a:pt x="251381" y="56816"/>
                    <a:pt x="276048" y="29232"/>
                    <a:pt x="299087" y="426"/>
                  </a:cubicBezTo>
                  <a:lnTo>
                    <a:pt x="299383" y="0"/>
                  </a:lnTo>
                  <a:lnTo>
                    <a:pt x="307570" y="0"/>
                  </a:lnTo>
                  <a:lnTo>
                    <a:pt x="298951" y="13455"/>
                  </a:lnTo>
                  <a:cubicBezTo>
                    <a:pt x="255250" y="72627"/>
                    <a:pt x="205307" y="126506"/>
                    <a:pt x="154819" y="179845"/>
                  </a:cubicBezTo>
                  <a:cubicBezTo>
                    <a:pt x="129439" y="206579"/>
                    <a:pt x="104196" y="233453"/>
                    <a:pt x="79633" y="260867"/>
                  </a:cubicBezTo>
                  <a:cubicBezTo>
                    <a:pt x="55202" y="288146"/>
                    <a:pt x="32538" y="317325"/>
                    <a:pt x="6751" y="343248"/>
                  </a:cubicBezTo>
                  <a:cubicBezTo>
                    <a:pt x="3631" y="346369"/>
                    <a:pt x="-1663" y="342568"/>
                    <a:pt x="509" y="33876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2" name="任意多边形: 形状 931"/>
            <p:cNvSpPr/>
            <p:nvPr/>
          </p:nvSpPr>
          <p:spPr>
            <a:xfrm rot="5400000">
              <a:off x="11991481" y="4077425"/>
              <a:ext cx="123326" cy="154118"/>
            </a:xfrm>
            <a:custGeom>
              <a:avLst/>
              <a:gdLst>
                <a:gd name="connsiteX0" fmla="*/ 63258 w 64983"/>
                <a:gd name="connsiteY0" fmla="*/ 344 h 81208"/>
                <a:gd name="connsiteX1" fmla="*/ 31507 w 64983"/>
                <a:gd name="connsiteY1" fmla="*/ 39461 h 81208"/>
                <a:gd name="connsiteX2" fmla="*/ 15631 w 64983"/>
                <a:gd name="connsiteY2" fmla="*/ 58697 h 81208"/>
                <a:gd name="connsiteX3" fmla="*/ 256 w 64983"/>
                <a:gd name="connsiteY3" fmla="*/ 78149 h 81208"/>
                <a:gd name="connsiteX4" fmla="*/ 3045 w 64983"/>
                <a:gd name="connsiteY4" fmla="*/ 80866 h 81208"/>
                <a:gd name="connsiteX5" fmla="*/ 20351 w 64983"/>
                <a:gd name="connsiteY5" fmla="*/ 63203 h 81208"/>
                <a:gd name="connsiteX6" fmla="*/ 36584 w 64983"/>
                <a:gd name="connsiteY6" fmla="*/ 43322 h 81208"/>
                <a:gd name="connsiteX7" fmla="*/ 64831 w 64983"/>
                <a:gd name="connsiteY7" fmla="*/ 1559 h 81208"/>
                <a:gd name="connsiteX8" fmla="*/ 63258 w 64983"/>
                <a:gd name="connsiteY8" fmla="*/ 344 h 81208"/>
                <a:gd name="connsiteX9" fmla="*/ 63258 w 64983"/>
                <a:gd name="connsiteY9" fmla="*/ 344 h 8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983" h="81208">
                  <a:moveTo>
                    <a:pt x="63258" y="344"/>
                  </a:moveTo>
                  <a:cubicBezTo>
                    <a:pt x="53247" y="13788"/>
                    <a:pt x="42019" y="26374"/>
                    <a:pt x="31507" y="39461"/>
                  </a:cubicBezTo>
                  <a:cubicBezTo>
                    <a:pt x="26286" y="45968"/>
                    <a:pt x="20995" y="52333"/>
                    <a:pt x="15631" y="58697"/>
                  </a:cubicBezTo>
                  <a:cubicBezTo>
                    <a:pt x="10268" y="64990"/>
                    <a:pt x="4547" y="71069"/>
                    <a:pt x="256" y="78149"/>
                  </a:cubicBezTo>
                  <a:cubicBezTo>
                    <a:pt x="-745" y="79793"/>
                    <a:pt x="1400" y="82082"/>
                    <a:pt x="3045" y="80866"/>
                  </a:cubicBezTo>
                  <a:cubicBezTo>
                    <a:pt x="9696" y="75932"/>
                    <a:pt x="14988" y="69567"/>
                    <a:pt x="20351" y="63203"/>
                  </a:cubicBezTo>
                  <a:cubicBezTo>
                    <a:pt x="25857" y="56695"/>
                    <a:pt x="31292" y="50044"/>
                    <a:pt x="36584" y="43322"/>
                  </a:cubicBezTo>
                  <a:cubicBezTo>
                    <a:pt x="47096" y="30021"/>
                    <a:pt x="55678" y="15719"/>
                    <a:pt x="64831" y="1559"/>
                  </a:cubicBezTo>
                  <a:cubicBezTo>
                    <a:pt x="65475" y="558"/>
                    <a:pt x="63902" y="-586"/>
                    <a:pt x="63258" y="344"/>
                  </a:cubicBezTo>
                  <a:lnTo>
                    <a:pt x="63258" y="34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3" name="任意多边形: 形状 932"/>
            <p:cNvSpPr/>
            <p:nvPr/>
          </p:nvSpPr>
          <p:spPr>
            <a:xfrm rot="5400000">
              <a:off x="11766878" y="3911007"/>
              <a:ext cx="134013" cy="158704"/>
            </a:xfrm>
            <a:custGeom>
              <a:avLst/>
              <a:gdLst>
                <a:gd name="connsiteX0" fmla="*/ 69958 w 70614"/>
                <a:gd name="connsiteY0" fmla="*/ 152 h 83624"/>
                <a:gd name="connsiteX1" fmla="*/ 33773 w 70614"/>
                <a:gd name="connsiteY1" fmla="*/ 41343 h 83624"/>
                <a:gd name="connsiteX2" fmla="*/ 91 w 70614"/>
                <a:gd name="connsiteY2" fmla="*/ 82820 h 83624"/>
                <a:gd name="connsiteX3" fmla="*/ 949 w 70614"/>
                <a:gd name="connsiteY3" fmla="*/ 83463 h 83624"/>
                <a:gd name="connsiteX4" fmla="*/ 36490 w 70614"/>
                <a:gd name="connsiteY4" fmla="*/ 42773 h 83624"/>
                <a:gd name="connsiteX5" fmla="*/ 70530 w 70614"/>
                <a:gd name="connsiteY5" fmla="*/ 724 h 83624"/>
                <a:gd name="connsiteX6" fmla="*/ 69958 w 70614"/>
                <a:gd name="connsiteY6" fmla="*/ 152 h 83624"/>
                <a:gd name="connsiteX7" fmla="*/ 69958 w 70614"/>
                <a:gd name="connsiteY7" fmla="*/ 152 h 83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614" h="83624">
                  <a:moveTo>
                    <a:pt x="69958" y="152"/>
                  </a:moveTo>
                  <a:cubicBezTo>
                    <a:pt x="57801" y="13739"/>
                    <a:pt x="45644" y="27470"/>
                    <a:pt x="33773" y="41343"/>
                  </a:cubicBezTo>
                  <a:cubicBezTo>
                    <a:pt x="22259" y="54787"/>
                    <a:pt x="9745" y="68017"/>
                    <a:pt x="91" y="82820"/>
                  </a:cubicBezTo>
                  <a:cubicBezTo>
                    <a:pt x="-267" y="83392"/>
                    <a:pt x="520" y="83893"/>
                    <a:pt x="949" y="83463"/>
                  </a:cubicBezTo>
                  <a:cubicBezTo>
                    <a:pt x="14036" y="71306"/>
                    <a:pt x="25048" y="56575"/>
                    <a:pt x="36490" y="42773"/>
                  </a:cubicBezTo>
                  <a:cubicBezTo>
                    <a:pt x="48004" y="28900"/>
                    <a:pt x="59303" y="14812"/>
                    <a:pt x="70530" y="724"/>
                  </a:cubicBezTo>
                  <a:cubicBezTo>
                    <a:pt x="70816" y="295"/>
                    <a:pt x="70315" y="-277"/>
                    <a:pt x="69958" y="152"/>
                  </a:cubicBezTo>
                  <a:lnTo>
                    <a:pt x="69958" y="15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4" name="任意多边形: 形状 933"/>
            <p:cNvSpPr/>
            <p:nvPr/>
          </p:nvSpPr>
          <p:spPr>
            <a:xfrm rot="5400000">
              <a:off x="11644826" y="3865764"/>
              <a:ext cx="328308" cy="380652"/>
            </a:xfrm>
            <a:custGeom>
              <a:avLst/>
              <a:gdLst>
                <a:gd name="connsiteX0" fmla="*/ 172255 w 172992"/>
                <a:gd name="connsiteY0" fmla="*/ 94 h 200573"/>
                <a:gd name="connsiteX1" fmla="*/ 139145 w 172992"/>
                <a:gd name="connsiteY1" fmla="*/ 38353 h 200573"/>
                <a:gd name="connsiteX2" fmla="*/ 105963 w 172992"/>
                <a:gd name="connsiteY2" fmla="*/ 77828 h 200573"/>
                <a:gd name="connsiteX3" fmla="*/ 38313 w 172992"/>
                <a:gd name="connsiteY3" fmla="*/ 154632 h 200573"/>
                <a:gd name="connsiteX4" fmla="*/ 412 w 172992"/>
                <a:gd name="connsiteY4" fmla="*/ 197968 h 200573"/>
                <a:gd name="connsiteX5" fmla="*/ 2700 w 172992"/>
                <a:gd name="connsiteY5" fmla="*/ 200113 h 200573"/>
                <a:gd name="connsiteX6" fmla="*/ 74355 w 172992"/>
                <a:gd name="connsiteY6" fmla="*/ 125812 h 200573"/>
                <a:gd name="connsiteX7" fmla="*/ 139788 w 172992"/>
                <a:gd name="connsiteY7" fmla="*/ 47006 h 200573"/>
                <a:gd name="connsiteX8" fmla="*/ 172970 w 172992"/>
                <a:gd name="connsiteY8" fmla="*/ 523 h 200573"/>
                <a:gd name="connsiteX9" fmla="*/ 172255 w 172992"/>
                <a:gd name="connsiteY9" fmla="*/ 94 h 200573"/>
                <a:gd name="connsiteX10" fmla="*/ 172255 w 172992"/>
                <a:gd name="connsiteY10" fmla="*/ 94 h 20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992" h="200573">
                  <a:moveTo>
                    <a:pt x="172255" y="94"/>
                  </a:moveTo>
                  <a:cubicBezTo>
                    <a:pt x="161385" y="13038"/>
                    <a:pt x="150015" y="25410"/>
                    <a:pt x="139145" y="38353"/>
                  </a:cubicBezTo>
                  <a:cubicBezTo>
                    <a:pt x="128061" y="51511"/>
                    <a:pt x="117119" y="64741"/>
                    <a:pt x="105963" y="77828"/>
                  </a:cubicBezTo>
                  <a:cubicBezTo>
                    <a:pt x="83866" y="103858"/>
                    <a:pt x="61125" y="129316"/>
                    <a:pt x="38313" y="154632"/>
                  </a:cubicBezTo>
                  <a:cubicBezTo>
                    <a:pt x="25512" y="168863"/>
                    <a:pt x="12497" y="183094"/>
                    <a:pt x="412" y="197968"/>
                  </a:cubicBezTo>
                  <a:cubicBezTo>
                    <a:pt x="-876" y="199541"/>
                    <a:pt x="1127" y="201472"/>
                    <a:pt x="2700" y="200113"/>
                  </a:cubicBezTo>
                  <a:cubicBezTo>
                    <a:pt x="28587" y="177516"/>
                    <a:pt x="51686" y="151628"/>
                    <a:pt x="74355" y="125812"/>
                  </a:cubicBezTo>
                  <a:cubicBezTo>
                    <a:pt x="96881" y="100140"/>
                    <a:pt x="118835" y="73966"/>
                    <a:pt x="139788" y="47006"/>
                  </a:cubicBezTo>
                  <a:cubicBezTo>
                    <a:pt x="151445" y="31989"/>
                    <a:pt x="162029" y="16113"/>
                    <a:pt x="172970" y="523"/>
                  </a:cubicBezTo>
                  <a:cubicBezTo>
                    <a:pt x="173113" y="237"/>
                    <a:pt x="172541" y="-192"/>
                    <a:pt x="172255" y="94"/>
                  </a:cubicBezTo>
                  <a:lnTo>
                    <a:pt x="172255" y="9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5" name="任意多边形: 形状 934"/>
            <p:cNvSpPr/>
            <p:nvPr/>
          </p:nvSpPr>
          <p:spPr>
            <a:xfrm rot="5400000">
              <a:off x="4528654" y="5644440"/>
              <a:ext cx="1229502" cy="1197619"/>
            </a:xfrm>
            <a:custGeom>
              <a:avLst/>
              <a:gdLst>
                <a:gd name="connsiteX0" fmla="*/ 5 w 1229502"/>
                <a:gd name="connsiteY0" fmla="*/ 470430 h 1197619"/>
                <a:gd name="connsiteX1" fmla="*/ 12881 w 1229502"/>
                <a:gd name="connsiteY1" fmla="*/ 452210 h 1197619"/>
                <a:gd name="connsiteX2" fmla="*/ 122947 w 1229502"/>
                <a:gd name="connsiteY2" fmla="*/ 492653 h 1197619"/>
                <a:gd name="connsiteX3" fmla="*/ 254185 w 1229502"/>
                <a:gd name="connsiteY3" fmla="*/ 373086 h 1197619"/>
                <a:gd name="connsiteX4" fmla="*/ 365609 w 1229502"/>
                <a:gd name="connsiteY4" fmla="*/ 135717 h 1197619"/>
                <a:gd name="connsiteX5" fmla="*/ 311052 w 1229502"/>
                <a:gd name="connsiteY5" fmla="*/ 86452 h 1197619"/>
                <a:gd name="connsiteX6" fmla="*/ 283365 w 1229502"/>
                <a:gd name="connsiteY6" fmla="*/ 40173 h 1197619"/>
                <a:gd name="connsiteX7" fmla="*/ 291645 w 1229502"/>
                <a:gd name="connsiteY7" fmla="*/ 0 h 1197619"/>
                <a:gd name="connsiteX8" fmla="*/ 904544 w 1229502"/>
                <a:gd name="connsiteY8" fmla="*/ 45738 h 1197619"/>
                <a:gd name="connsiteX9" fmla="*/ 1152558 w 1229502"/>
                <a:gd name="connsiteY9" fmla="*/ 190255 h 1197619"/>
                <a:gd name="connsiteX10" fmla="*/ 1229502 w 1229502"/>
                <a:gd name="connsiteY10" fmla="*/ 235193 h 1197619"/>
                <a:gd name="connsiteX11" fmla="*/ 1229502 w 1229502"/>
                <a:gd name="connsiteY11" fmla="*/ 1197619 h 1197619"/>
                <a:gd name="connsiteX12" fmla="*/ 1145333 w 1229502"/>
                <a:gd name="connsiteY12" fmla="*/ 1148461 h 1197619"/>
                <a:gd name="connsiteX13" fmla="*/ 2295 w 1229502"/>
                <a:gd name="connsiteY13" fmla="*/ 474602 h 1197619"/>
                <a:gd name="connsiteX14" fmla="*/ 5 w 1229502"/>
                <a:gd name="connsiteY14" fmla="*/ 470430 h 119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29502" h="1197619">
                  <a:moveTo>
                    <a:pt x="5" y="470430"/>
                  </a:moveTo>
                  <a:cubicBezTo>
                    <a:pt x="124" y="467173"/>
                    <a:pt x="2770" y="461575"/>
                    <a:pt x="12881" y="452210"/>
                  </a:cubicBezTo>
                  <a:cubicBezTo>
                    <a:pt x="33102" y="433480"/>
                    <a:pt x="114397" y="486139"/>
                    <a:pt x="122947" y="492653"/>
                  </a:cubicBezTo>
                  <a:cubicBezTo>
                    <a:pt x="131497" y="499168"/>
                    <a:pt x="193250" y="433480"/>
                    <a:pt x="254185" y="373086"/>
                  </a:cubicBezTo>
                  <a:cubicBezTo>
                    <a:pt x="315123" y="312691"/>
                    <a:pt x="373346" y="141690"/>
                    <a:pt x="365609" y="135717"/>
                  </a:cubicBezTo>
                  <a:cubicBezTo>
                    <a:pt x="357875" y="129745"/>
                    <a:pt x="311052" y="86452"/>
                    <a:pt x="311052" y="86452"/>
                  </a:cubicBezTo>
                  <a:lnTo>
                    <a:pt x="283365" y="40173"/>
                  </a:lnTo>
                  <a:lnTo>
                    <a:pt x="291645" y="0"/>
                  </a:lnTo>
                  <a:lnTo>
                    <a:pt x="904544" y="45738"/>
                  </a:lnTo>
                  <a:cubicBezTo>
                    <a:pt x="904544" y="45738"/>
                    <a:pt x="1008571" y="106214"/>
                    <a:pt x="1152558" y="190255"/>
                  </a:cubicBezTo>
                  <a:lnTo>
                    <a:pt x="1229502" y="235193"/>
                  </a:lnTo>
                  <a:lnTo>
                    <a:pt x="1229502" y="1197619"/>
                  </a:lnTo>
                  <a:lnTo>
                    <a:pt x="1145333" y="1148461"/>
                  </a:lnTo>
                  <a:cubicBezTo>
                    <a:pt x="703043" y="889637"/>
                    <a:pt x="2295" y="474602"/>
                    <a:pt x="2295" y="474602"/>
                  </a:cubicBezTo>
                  <a:cubicBezTo>
                    <a:pt x="2295" y="474602"/>
                    <a:pt x="-115" y="473686"/>
                    <a:pt x="5" y="470430"/>
                  </a:cubicBezTo>
                  <a:close/>
                </a:path>
              </a:pathLst>
            </a:custGeom>
            <a:solidFill>
              <a:srgbClr val="A5CAC2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6" name="任意多边形: 形状 935"/>
            <p:cNvSpPr/>
            <p:nvPr/>
          </p:nvSpPr>
          <p:spPr>
            <a:xfrm rot="5400000">
              <a:off x="4559796" y="5811163"/>
              <a:ext cx="1106418" cy="987256"/>
            </a:xfrm>
            <a:custGeom>
              <a:avLst/>
              <a:gdLst>
                <a:gd name="connsiteX0" fmla="*/ 0 w 1106418"/>
                <a:gd name="connsiteY0" fmla="*/ 356935 h 987256"/>
                <a:gd name="connsiteX1" fmla="*/ 131239 w 1106418"/>
                <a:gd name="connsiteY1" fmla="*/ 237369 h 987256"/>
                <a:gd name="connsiteX2" fmla="*/ 242662 w 1106418"/>
                <a:gd name="connsiteY2" fmla="*/ 0 h 987256"/>
                <a:gd name="connsiteX3" fmla="*/ 600142 w 1106418"/>
                <a:gd name="connsiteY3" fmla="*/ 195569 h 987256"/>
                <a:gd name="connsiteX4" fmla="*/ 1106418 w 1106418"/>
                <a:gd name="connsiteY4" fmla="*/ 489071 h 987256"/>
                <a:gd name="connsiteX5" fmla="*/ 1106418 w 1106418"/>
                <a:gd name="connsiteY5" fmla="*/ 987256 h 98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6418" h="987256">
                  <a:moveTo>
                    <a:pt x="0" y="356935"/>
                  </a:moveTo>
                  <a:lnTo>
                    <a:pt x="131239" y="237369"/>
                  </a:lnTo>
                  <a:cubicBezTo>
                    <a:pt x="131239" y="237369"/>
                    <a:pt x="262206" y="143996"/>
                    <a:pt x="242662" y="0"/>
                  </a:cubicBezTo>
                  <a:lnTo>
                    <a:pt x="600142" y="195569"/>
                  </a:lnTo>
                  <a:lnTo>
                    <a:pt x="1106418" y="489071"/>
                  </a:lnTo>
                  <a:lnTo>
                    <a:pt x="1106418" y="987256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7" name="任意多边形: 形状 936"/>
            <p:cNvSpPr/>
            <p:nvPr/>
          </p:nvSpPr>
          <p:spPr>
            <a:xfrm rot="5400000">
              <a:off x="4776007" y="6027376"/>
              <a:ext cx="945052" cy="716197"/>
            </a:xfrm>
            <a:custGeom>
              <a:avLst/>
              <a:gdLst>
                <a:gd name="connsiteX0" fmla="*/ 0 w 945052"/>
                <a:gd name="connsiteY0" fmla="*/ 199911 h 716197"/>
                <a:gd name="connsiteX1" fmla="*/ 81295 w 945052"/>
                <a:gd name="connsiteY1" fmla="*/ 0 h 716197"/>
                <a:gd name="connsiteX2" fmla="*/ 567706 w 945052"/>
                <a:gd name="connsiteY2" fmla="*/ 270349 h 716197"/>
                <a:gd name="connsiteX3" fmla="*/ 909358 w 945052"/>
                <a:gd name="connsiteY3" fmla="*/ 468835 h 716197"/>
                <a:gd name="connsiteX4" fmla="*/ 945052 w 945052"/>
                <a:gd name="connsiteY4" fmla="*/ 489622 h 716197"/>
                <a:gd name="connsiteX5" fmla="*/ 945052 w 945052"/>
                <a:gd name="connsiteY5" fmla="*/ 716197 h 716197"/>
                <a:gd name="connsiteX6" fmla="*/ 858340 w 945052"/>
                <a:gd name="connsiteY6" fmla="*/ 668699 h 716197"/>
                <a:gd name="connsiteX7" fmla="*/ 0 w 945052"/>
                <a:gd name="connsiteY7" fmla="*/ 199911 h 71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5052" h="716197">
                  <a:moveTo>
                    <a:pt x="0" y="199911"/>
                  </a:moveTo>
                  <a:cubicBezTo>
                    <a:pt x="0" y="199911"/>
                    <a:pt x="83195" y="24700"/>
                    <a:pt x="81295" y="0"/>
                  </a:cubicBezTo>
                  <a:lnTo>
                    <a:pt x="567706" y="270349"/>
                  </a:lnTo>
                  <a:cubicBezTo>
                    <a:pt x="567706" y="270349"/>
                    <a:pt x="725274" y="361720"/>
                    <a:pt x="909358" y="468835"/>
                  </a:cubicBezTo>
                  <a:lnTo>
                    <a:pt x="945052" y="489622"/>
                  </a:lnTo>
                  <a:lnTo>
                    <a:pt x="945052" y="716197"/>
                  </a:lnTo>
                  <a:lnTo>
                    <a:pt x="858340" y="668699"/>
                  </a:lnTo>
                  <a:cubicBezTo>
                    <a:pt x="455398" y="448115"/>
                    <a:pt x="0" y="199911"/>
                    <a:pt x="0" y="199911"/>
                  </a:cubicBez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8" name="任意多边形: 形状 937"/>
            <p:cNvSpPr/>
            <p:nvPr/>
          </p:nvSpPr>
          <p:spPr>
            <a:xfrm rot="5400000">
              <a:off x="4994148" y="6115074"/>
              <a:ext cx="929985" cy="555868"/>
            </a:xfrm>
            <a:custGeom>
              <a:avLst/>
              <a:gdLst>
                <a:gd name="connsiteX0" fmla="*/ 1238 w 929985"/>
                <a:gd name="connsiteY0" fmla="*/ 4702 h 555868"/>
                <a:gd name="connsiteX1" fmla="*/ 12892 w 929985"/>
                <a:gd name="connsiteY1" fmla="*/ 1241 h 555868"/>
                <a:gd name="connsiteX2" fmla="*/ 55914 w 929985"/>
                <a:gd name="connsiteY2" fmla="*/ 26213 h 555868"/>
                <a:gd name="connsiteX3" fmla="*/ 396837 w 929985"/>
                <a:gd name="connsiteY3" fmla="*/ 225310 h 555868"/>
                <a:gd name="connsiteX4" fmla="*/ 737893 w 929985"/>
                <a:gd name="connsiteY4" fmla="*/ 424272 h 555868"/>
                <a:gd name="connsiteX5" fmla="*/ 929985 w 929985"/>
                <a:gd name="connsiteY5" fmla="*/ 536605 h 555868"/>
                <a:gd name="connsiteX6" fmla="*/ 929985 w 929985"/>
                <a:gd name="connsiteY6" fmla="*/ 555868 h 555868"/>
                <a:gd name="connsiteX7" fmla="*/ 686730 w 929985"/>
                <a:gd name="connsiteY7" fmla="*/ 414363 h 555868"/>
                <a:gd name="connsiteX8" fmla="*/ 345535 w 929985"/>
                <a:gd name="connsiteY8" fmla="*/ 215538 h 555868"/>
                <a:gd name="connsiteX9" fmla="*/ 4342 w 929985"/>
                <a:gd name="connsiteY9" fmla="*/ 16712 h 555868"/>
                <a:gd name="connsiteX10" fmla="*/ 1238 w 929985"/>
                <a:gd name="connsiteY10" fmla="*/ 4702 h 55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9985" h="555868">
                  <a:moveTo>
                    <a:pt x="1238" y="4702"/>
                  </a:moveTo>
                  <a:cubicBezTo>
                    <a:pt x="3359" y="834"/>
                    <a:pt x="7939" y="-1610"/>
                    <a:pt x="12892" y="1241"/>
                  </a:cubicBezTo>
                  <a:cubicBezTo>
                    <a:pt x="27280" y="9520"/>
                    <a:pt x="41528" y="17798"/>
                    <a:pt x="55914" y="26213"/>
                  </a:cubicBezTo>
                  <a:cubicBezTo>
                    <a:pt x="169510" y="92578"/>
                    <a:pt x="283106" y="158944"/>
                    <a:pt x="396837" y="225310"/>
                  </a:cubicBezTo>
                  <a:cubicBezTo>
                    <a:pt x="510568" y="291540"/>
                    <a:pt x="624164" y="357905"/>
                    <a:pt x="737893" y="424272"/>
                  </a:cubicBezTo>
                  <a:lnTo>
                    <a:pt x="929985" y="536605"/>
                  </a:lnTo>
                  <a:lnTo>
                    <a:pt x="929985" y="555868"/>
                  </a:lnTo>
                  <a:lnTo>
                    <a:pt x="686730" y="414363"/>
                  </a:lnTo>
                  <a:cubicBezTo>
                    <a:pt x="572997" y="348135"/>
                    <a:pt x="459266" y="281768"/>
                    <a:pt x="345535" y="215538"/>
                  </a:cubicBezTo>
                  <a:cubicBezTo>
                    <a:pt x="231804" y="149173"/>
                    <a:pt x="117667" y="83620"/>
                    <a:pt x="4342" y="16712"/>
                  </a:cubicBezTo>
                  <a:cubicBezTo>
                    <a:pt x="-544" y="13863"/>
                    <a:pt x="-883" y="8570"/>
                    <a:pt x="1238" y="470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9" name="任意多边形: 形状 938"/>
            <p:cNvSpPr/>
            <p:nvPr/>
          </p:nvSpPr>
          <p:spPr>
            <a:xfrm rot="5400000">
              <a:off x="4288776" y="5870372"/>
              <a:ext cx="1235120" cy="740136"/>
            </a:xfrm>
            <a:custGeom>
              <a:avLst/>
              <a:gdLst>
                <a:gd name="connsiteX0" fmla="*/ 1163 w 1235120"/>
                <a:gd name="connsiteY0" fmla="*/ 4418 h 740136"/>
                <a:gd name="connsiteX1" fmla="*/ 12258 w 1235120"/>
                <a:gd name="connsiteY1" fmla="*/ 1194 h 740136"/>
                <a:gd name="connsiteX2" fmla="*/ 56637 w 1235120"/>
                <a:gd name="connsiteY2" fmla="*/ 27388 h 740136"/>
                <a:gd name="connsiteX3" fmla="*/ 420224 w 1235120"/>
                <a:gd name="connsiteY3" fmla="*/ 244400 h 740136"/>
                <a:gd name="connsiteX4" fmla="*/ 783403 w 1235120"/>
                <a:gd name="connsiteY4" fmla="*/ 458425 h 740136"/>
                <a:gd name="connsiteX5" fmla="*/ 1147804 w 1235120"/>
                <a:gd name="connsiteY5" fmla="*/ 670416 h 740136"/>
                <a:gd name="connsiteX6" fmla="*/ 1235120 w 1235120"/>
                <a:gd name="connsiteY6" fmla="*/ 720723 h 740136"/>
                <a:gd name="connsiteX7" fmla="*/ 1235120 w 1235120"/>
                <a:gd name="connsiteY7" fmla="*/ 740136 h 740136"/>
                <a:gd name="connsiteX8" fmla="*/ 1093380 w 1235120"/>
                <a:gd name="connsiteY8" fmla="*/ 658879 h 740136"/>
                <a:gd name="connsiteX9" fmla="*/ 728981 w 1235120"/>
                <a:gd name="connsiteY9" fmla="*/ 446754 h 740136"/>
                <a:gd name="connsiteX10" fmla="*/ 365802 w 1235120"/>
                <a:gd name="connsiteY10" fmla="*/ 232591 h 740136"/>
                <a:gd name="connsiteX11" fmla="*/ 185433 w 1235120"/>
                <a:gd name="connsiteY11" fmla="*/ 125240 h 740136"/>
                <a:gd name="connsiteX12" fmla="*/ 4115 w 1235120"/>
                <a:gd name="connsiteY12" fmla="*/ 15988 h 740136"/>
                <a:gd name="connsiteX13" fmla="*/ 1163 w 1235120"/>
                <a:gd name="connsiteY13" fmla="*/ 4418 h 74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5120" h="740136">
                  <a:moveTo>
                    <a:pt x="1163" y="4418"/>
                  </a:moveTo>
                  <a:cubicBezTo>
                    <a:pt x="3165" y="753"/>
                    <a:pt x="7508" y="-1521"/>
                    <a:pt x="12258" y="1194"/>
                  </a:cubicBezTo>
                  <a:cubicBezTo>
                    <a:pt x="27187" y="9744"/>
                    <a:pt x="41843" y="18567"/>
                    <a:pt x="56637" y="27388"/>
                  </a:cubicBezTo>
                  <a:cubicBezTo>
                    <a:pt x="177561" y="99997"/>
                    <a:pt x="298758" y="172334"/>
                    <a:pt x="420224" y="244400"/>
                  </a:cubicBezTo>
                  <a:cubicBezTo>
                    <a:pt x="541011" y="316058"/>
                    <a:pt x="662071" y="387444"/>
                    <a:pt x="783403" y="458425"/>
                  </a:cubicBezTo>
                  <a:cubicBezTo>
                    <a:pt x="904598" y="529406"/>
                    <a:pt x="1026201" y="599978"/>
                    <a:pt x="1147804" y="670416"/>
                  </a:cubicBezTo>
                  <a:lnTo>
                    <a:pt x="1235120" y="720723"/>
                  </a:lnTo>
                  <a:lnTo>
                    <a:pt x="1235120" y="740136"/>
                  </a:lnTo>
                  <a:lnTo>
                    <a:pt x="1093380" y="658879"/>
                  </a:lnTo>
                  <a:cubicBezTo>
                    <a:pt x="971643" y="588578"/>
                    <a:pt x="850176" y="517869"/>
                    <a:pt x="728981" y="446754"/>
                  </a:cubicBezTo>
                  <a:cubicBezTo>
                    <a:pt x="607649" y="375773"/>
                    <a:pt x="486589" y="304387"/>
                    <a:pt x="365802" y="232591"/>
                  </a:cubicBezTo>
                  <a:cubicBezTo>
                    <a:pt x="305542" y="196900"/>
                    <a:pt x="245419" y="161069"/>
                    <a:pt x="185433" y="125240"/>
                  </a:cubicBezTo>
                  <a:cubicBezTo>
                    <a:pt x="124904" y="89139"/>
                    <a:pt x="63695" y="53716"/>
                    <a:pt x="4115" y="15988"/>
                  </a:cubicBezTo>
                  <a:cubicBezTo>
                    <a:pt x="-500" y="13138"/>
                    <a:pt x="-839" y="8082"/>
                    <a:pt x="1163" y="441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0" name="任意多边形: 形状 939"/>
            <p:cNvSpPr/>
            <p:nvPr/>
          </p:nvSpPr>
          <p:spPr>
            <a:xfrm rot="5400000">
              <a:off x="4549326" y="5672971"/>
              <a:ext cx="1246749" cy="1123310"/>
            </a:xfrm>
            <a:custGeom>
              <a:avLst/>
              <a:gdLst>
                <a:gd name="connsiteX0" fmla="*/ 294651 w 1246749"/>
                <a:gd name="connsiteY0" fmla="*/ 22801 h 1123310"/>
                <a:gd name="connsiteX1" fmla="*/ 301834 w 1246749"/>
                <a:gd name="connsiteY1" fmla="*/ 2727 h 1123310"/>
                <a:gd name="connsiteX2" fmla="*/ 311743 w 1246749"/>
                <a:gd name="connsiteY2" fmla="*/ 8292 h 1123310"/>
                <a:gd name="connsiteX3" fmla="*/ 314865 w 1246749"/>
                <a:gd name="connsiteY3" fmla="*/ 51179 h 1123310"/>
                <a:gd name="connsiteX4" fmla="*/ 402402 w 1246749"/>
                <a:gd name="connsiteY4" fmla="*/ 119037 h 1123310"/>
                <a:gd name="connsiteX5" fmla="*/ 516675 w 1246749"/>
                <a:gd name="connsiteY5" fmla="*/ 185131 h 1123310"/>
                <a:gd name="connsiteX6" fmla="*/ 746717 w 1246749"/>
                <a:gd name="connsiteY6" fmla="*/ 318405 h 1123310"/>
                <a:gd name="connsiteX7" fmla="*/ 1205168 w 1246749"/>
                <a:gd name="connsiteY7" fmla="*/ 584004 h 1123310"/>
                <a:gd name="connsiteX8" fmla="*/ 1246749 w 1246749"/>
                <a:gd name="connsiteY8" fmla="*/ 608099 h 1123310"/>
                <a:gd name="connsiteX9" fmla="*/ 1246749 w 1246749"/>
                <a:gd name="connsiteY9" fmla="*/ 625152 h 1123310"/>
                <a:gd name="connsiteX10" fmla="*/ 1097953 w 1246749"/>
                <a:gd name="connsiteY10" fmla="*/ 538812 h 1123310"/>
                <a:gd name="connsiteX11" fmla="*/ 639636 w 1246749"/>
                <a:gd name="connsiteY11" fmla="*/ 272942 h 1123310"/>
                <a:gd name="connsiteX12" fmla="*/ 409595 w 1246749"/>
                <a:gd name="connsiteY12" fmla="*/ 139395 h 1123310"/>
                <a:gd name="connsiteX13" fmla="*/ 318393 w 1246749"/>
                <a:gd name="connsiteY13" fmla="*/ 78187 h 1123310"/>
                <a:gd name="connsiteX14" fmla="*/ 294651 w 1246749"/>
                <a:gd name="connsiteY14" fmla="*/ 22801 h 1123310"/>
                <a:gd name="connsiteX15" fmla="*/ 165 w 1246749"/>
                <a:gd name="connsiteY15" fmla="*/ 465572 h 1123310"/>
                <a:gd name="connsiteX16" fmla="*/ 38680 w 1246749"/>
                <a:gd name="connsiteY16" fmla="*/ 434445 h 1123310"/>
                <a:gd name="connsiteX17" fmla="*/ 102602 w 1246749"/>
                <a:gd name="connsiteY17" fmla="*/ 459145 h 1123310"/>
                <a:gd name="connsiteX18" fmla="*/ 148475 w 1246749"/>
                <a:gd name="connsiteY18" fmla="*/ 483438 h 1123310"/>
                <a:gd name="connsiteX19" fmla="*/ 284869 w 1246749"/>
                <a:gd name="connsiteY19" fmla="*/ 557676 h 1123310"/>
                <a:gd name="connsiteX20" fmla="*/ 468767 w 1246749"/>
                <a:gd name="connsiteY20" fmla="*/ 659464 h 1123310"/>
                <a:gd name="connsiteX21" fmla="*/ 687001 w 1246749"/>
                <a:gd name="connsiteY21" fmla="*/ 781744 h 1123310"/>
                <a:gd name="connsiteX22" fmla="*/ 923419 w 1246749"/>
                <a:gd name="connsiteY22" fmla="*/ 915697 h 1123310"/>
                <a:gd name="connsiteX23" fmla="*/ 1164860 w 1246749"/>
                <a:gd name="connsiteY23" fmla="*/ 1054129 h 1123310"/>
                <a:gd name="connsiteX24" fmla="*/ 1246749 w 1246749"/>
                <a:gd name="connsiteY24" fmla="*/ 1101798 h 1123310"/>
                <a:gd name="connsiteX25" fmla="*/ 1246749 w 1246749"/>
                <a:gd name="connsiteY25" fmla="*/ 1123310 h 1123310"/>
                <a:gd name="connsiteX26" fmla="*/ 1112610 w 1246749"/>
                <a:gd name="connsiteY26" fmla="*/ 1045443 h 1123310"/>
                <a:gd name="connsiteX27" fmla="*/ 875104 w 1246749"/>
                <a:gd name="connsiteY27" fmla="*/ 909589 h 1123310"/>
                <a:gd name="connsiteX28" fmla="*/ 644657 w 1246749"/>
                <a:gd name="connsiteY28" fmla="*/ 779165 h 1123310"/>
                <a:gd name="connsiteX29" fmla="*/ 434703 w 1246749"/>
                <a:gd name="connsiteY29" fmla="*/ 661635 h 1123310"/>
                <a:gd name="connsiteX30" fmla="*/ 258678 w 1246749"/>
                <a:gd name="connsiteY30" fmla="*/ 564326 h 1123310"/>
                <a:gd name="connsiteX31" fmla="*/ 130016 w 1246749"/>
                <a:gd name="connsiteY31" fmla="*/ 494431 h 1123310"/>
                <a:gd name="connsiteX32" fmla="*/ 87672 w 1246749"/>
                <a:gd name="connsiteY32" fmla="*/ 472173 h 1123310"/>
                <a:gd name="connsiteX33" fmla="*/ 72881 w 1246749"/>
                <a:gd name="connsiteY33" fmla="*/ 464574 h 1123310"/>
                <a:gd name="connsiteX34" fmla="*/ 46958 w 1246749"/>
                <a:gd name="connsiteY34" fmla="*/ 453988 h 1123310"/>
                <a:gd name="connsiteX35" fmla="*/ 23615 w 1246749"/>
                <a:gd name="connsiteY35" fmla="*/ 458196 h 1123310"/>
                <a:gd name="connsiteX36" fmla="*/ 19950 w 1246749"/>
                <a:gd name="connsiteY36" fmla="*/ 473667 h 1123310"/>
                <a:gd name="connsiteX37" fmla="*/ 4342 w 1246749"/>
                <a:gd name="connsiteY37" fmla="*/ 483302 h 1123310"/>
                <a:gd name="connsiteX38" fmla="*/ 165 w 1246749"/>
                <a:gd name="connsiteY38" fmla="*/ 465572 h 112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46749" h="1123310">
                  <a:moveTo>
                    <a:pt x="294651" y="22801"/>
                  </a:moveTo>
                  <a:cubicBezTo>
                    <a:pt x="295397" y="16087"/>
                    <a:pt x="297661" y="9343"/>
                    <a:pt x="301834" y="2727"/>
                  </a:cubicBezTo>
                  <a:cubicBezTo>
                    <a:pt x="305635" y="-3380"/>
                    <a:pt x="315271" y="1779"/>
                    <a:pt x="311743" y="8292"/>
                  </a:cubicBezTo>
                  <a:cubicBezTo>
                    <a:pt x="303736" y="22951"/>
                    <a:pt x="306584" y="37336"/>
                    <a:pt x="314865" y="51179"/>
                  </a:cubicBezTo>
                  <a:cubicBezTo>
                    <a:pt x="334272" y="83615"/>
                    <a:pt x="370915" y="100851"/>
                    <a:pt x="402402" y="119037"/>
                  </a:cubicBezTo>
                  <a:cubicBezTo>
                    <a:pt x="440537" y="141024"/>
                    <a:pt x="478539" y="163145"/>
                    <a:pt x="516675" y="185131"/>
                  </a:cubicBezTo>
                  <a:cubicBezTo>
                    <a:pt x="593355" y="229512"/>
                    <a:pt x="670037" y="273890"/>
                    <a:pt x="746717" y="318405"/>
                  </a:cubicBezTo>
                  <a:cubicBezTo>
                    <a:pt x="899533" y="407029"/>
                    <a:pt x="1052352" y="495516"/>
                    <a:pt x="1205168" y="584004"/>
                  </a:cubicBezTo>
                  <a:lnTo>
                    <a:pt x="1246749" y="608099"/>
                  </a:lnTo>
                  <a:lnTo>
                    <a:pt x="1246749" y="625152"/>
                  </a:lnTo>
                  <a:lnTo>
                    <a:pt x="1097953" y="538812"/>
                  </a:lnTo>
                  <a:cubicBezTo>
                    <a:pt x="945134" y="450187"/>
                    <a:pt x="792452" y="361564"/>
                    <a:pt x="639636" y="272942"/>
                  </a:cubicBezTo>
                  <a:cubicBezTo>
                    <a:pt x="562954" y="228424"/>
                    <a:pt x="486274" y="183911"/>
                    <a:pt x="409595" y="139395"/>
                  </a:cubicBezTo>
                  <a:cubicBezTo>
                    <a:pt x="378244" y="121209"/>
                    <a:pt x="343636" y="104923"/>
                    <a:pt x="318393" y="78187"/>
                  </a:cubicBezTo>
                  <a:cubicBezTo>
                    <a:pt x="303837" y="62817"/>
                    <a:pt x="292412" y="42943"/>
                    <a:pt x="294651" y="22801"/>
                  </a:cubicBezTo>
                  <a:close/>
                  <a:moveTo>
                    <a:pt x="165" y="465572"/>
                  </a:moveTo>
                  <a:cubicBezTo>
                    <a:pt x="2086" y="448364"/>
                    <a:pt x="20459" y="434037"/>
                    <a:pt x="38680" y="434445"/>
                  </a:cubicBezTo>
                  <a:cubicBezTo>
                    <a:pt x="61072" y="434987"/>
                    <a:pt x="82924" y="448965"/>
                    <a:pt x="102602" y="459145"/>
                  </a:cubicBezTo>
                  <a:cubicBezTo>
                    <a:pt x="117939" y="467151"/>
                    <a:pt x="133138" y="475295"/>
                    <a:pt x="148475" y="483438"/>
                  </a:cubicBezTo>
                  <a:cubicBezTo>
                    <a:pt x="194076" y="507868"/>
                    <a:pt x="239540" y="532704"/>
                    <a:pt x="284869" y="557676"/>
                  </a:cubicBezTo>
                  <a:cubicBezTo>
                    <a:pt x="346351" y="591334"/>
                    <a:pt x="407558" y="625398"/>
                    <a:pt x="468767" y="659464"/>
                  </a:cubicBezTo>
                  <a:cubicBezTo>
                    <a:pt x="541647" y="700043"/>
                    <a:pt x="614393" y="740757"/>
                    <a:pt x="687001" y="781744"/>
                  </a:cubicBezTo>
                  <a:cubicBezTo>
                    <a:pt x="765852" y="826125"/>
                    <a:pt x="844703" y="870775"/>
                    <a:pt x="923419" y="915697"/>
                  </a:cubicBezTo>
                  <a:cubicBezTo>
                    <a:pt x="1004035" y="961569"/>
                    <a:pt x="1084516" y="1007715"/>
                    <a:pt x="1164860" y="1054129"/>
                  </a:cubicBezTo>
                  <a:lnTo>
                    <a:pt x="1246749" y="1101798"/>
                  </a:lnTo>
                  <a:lnTo>
                    <a:pt x="1246749" y="1123310"/>
                  </a:lnTo>
                  <a:lnTo>
                    <a:pt x="1112610" y="1045443"/>
                  </a:lnTo>
                  <a:cubicBezTo>
                    <a:pt x="1033485" y="999977"/>
                    <a:pt x="954363" y="954648"/>
                    <a:pt x="875104" y="909589"/>
                  </a:cubicBezTo>
                  <a:cubicBezTo>
                    <a:pt x="798425" y="865890"/>
                    <a:pt x="721608" y="822460"/>
                    <a:pt x="644657" y="779165"/>
                  </a:cubicBezTo>
                  <a:cubicBezTo>
                    <a:pt x="574762" y="739808"/>
                    <a:pt x="504732" y="700586"/>
                    <a:pt x="434703" y="661635"/>
                  </a:cubicBezTo>
                  <a:cubicBezTo>
                    <a:pt x="376071" y="629063"/>
                    <a:pt x="317442" y="596627"/>
                    <a:pt x="258678" y="564326"/>
                  </a:cubicBezTo>
                  <a:cubicBezTo>
                    <a:pt x="215925" y="540846"/>
                    <a:pt x="173040" y="517368"/>
                    <a:pt x="130016" y="494431"/>
                  </a:cubicBezTo>
                  <a:cubicBezTo>
                    <a:pt x="116037" y="486967"/>
                    <a:pt x="101923" y="479502"/>
                    <a:pt x="87672" y="472173"/>
                  </a:cubicBezTo>
                  <a:cubicBezTo>
                    <a:pt x="82787" y="469594"/>
                    <a:pt x="77902" y="467017"/>
                    <a:pt x="72881" y="464574"/>
                  </a:cubicBezTo>
                  <a:cubicBezTo>
                    <a:pt x="64602" y="460502"/>
                    <a:pt x="56051" y="456159"/>
                    <a:pt x="46958" y="453988"/>
                  </a:cubicBezTo>
                  <a:cubicBezTo>
                    <a:pt x="38815" y="452089"/>
                    <a:pt x="29993" y="452089"/>
                    <a:pt x="23615" y="458196"/>
                  </a:cubicBezTo>
                  <a:cubicBezTo>
                    <a:pt x="19407" y="462403"/>
                    <a:pt x="16694" y="468237"/>
                    <a:pt x="19950" y="473667"/>
                  </a:cubicBezTo>
                  <a:cubicBezTo>
                    <a:pt x="26057" y="483710"/>
                    <a:pt x="10450" y="493345"/>
                    <a:pt x="4342" y="483302"/>
                  </a:cubicBezTo>
                  <a:cubicBezTo>
                    <a:pt x="712" y="477365"/>
                    <a:pt x="-476" y="471308"/>
                    <a:pt x="165" y="46557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1" name="任意多边形: 形状 940"/>
            <p:cNvSpPr/>
            <p:nvPr/>
          </p:nvSpPr>
          <p:spPr>
            <a:xfrm rot="5400000">
              <a:off x="5298780" y="5686063"/>
              <a:ext cx="260626" cy="375838"/>
            </a:xfrm>
            <a:custGeom>
              <a:avLst/>
              <a:gdLst>
                <a:gd name="connsiteX0" fmla="*/ 128672 w 137329"/>
                <a:gd name="connsiteY0" fmla="*/ 535 h 198036"/>
                <a:gd name="connsiteX1" fmla="*/ 129172 w 137329"/>
                <a:gd name="connsiteY1" fmla="*/ 11048 h 198036"/>
                <a:gd name="connsiteX2" fmla="*/ 129387 w 137329"/>
                <a:gd name="connsiteY2" fmla="*/ 22918 h 198036"/>
                <a:gd name="connsiteX3" fmla="*/ 122665 w 137329"/>
                <a:gd name="connsiteY3" fmla="*/ 46160 h 198036"/>
                <a:gd name="connsiteX4" fmla="*/ 99423 w 137329"/>
                <a:gd name="connsiteY4" fmla="*/ 86922 h 198036"/>
                <a:gd name="connsiteX5" fmla="*/ 40569 w 137329"/>
                <a:gd name="connsiteY5" fmla="*/ 156574 h 198036"/>
                <a:gd name="connsiteX6" fmla="*/ 21189 w 137329"/>
                <a:gd name="connsiteY6" fmla="*/ 173523 h 198036"/>
                <a:gd name="connsiteX7" fmla="*/ 1023 w 137329"/>
                <a:gd name="connsiteY7" fmla="*/ 190471 h 198036"/>
                <a:gd name="connsiteX8" fmla="*/ 5528 w 137329"/>
                <a:gd name="connsiteY8" fmla="*/ 197765 h 198036"/>
                <a:gd name="connsiteX9" fmla="*/ 26052 w 137329"/>
                <a:gd name="connsiteY9" fmla="*/ 184249 h 198036"/>
                <a:gd name="connsiteX10" fmla="*/ 44502 w 137329"/>
                <a:gd name="connsiteY10" fmla="*/ 168445 h 198036"/>
                <a:gd name="connsiteX11" fmla="*/ 78685 w 137329"/>
                <a:gd name="connsiteY11" fmla="*/ 132904 h 198036"/>
                <a:gd name="connsiteX12" fmla="*/ 130674 w 137329"/>
                <a:gd name="connsiteY12" fmla="*/ 50593 h 198036"/>
                <a:gd name="connsiteX13" fmla="*/ 137253 w 137329"/>
                <a:gd name="connsiteY13" fmla="*/ 23276 h 198036"/>
                <a:gd name="connsiteX14" fmla="*/ 136324 w 137329"/>
                <a:gd name="connsiteY14" fmla="*/ 10690 h 198036"/>
                <a:gd name="connsiteX15" fmla="*/ 129602 w 137329"/>
                <a:gd name="connsiteY15" fmla="*/ 178 h 198036"/>
                <a:gd name="connsiteX16" fmla="*/ 128672 w 137329"/>
                <a:gd name="connsiteY16" fmla="*/ 535 h 198036"/>
                <a:gd name="connsiteX17" fmla="*/ 128672 w 137329"/>
                <a:gd name="connsiteY17" fmla="*/ 535 h 19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329" h="198036">
                  <a:moveTo>
                    <a:pt x="128672" y="535"/>
                  </a:moveTo>
                  <a:cubicBezTo>
                    <a:pt x="128815" y="4111"/>
                    <a:pt x="128743" y="7472"/>
                    <a:pt x="129172" y="11048"/>
                  </a:cubicBezTo>
                  <a:cubicBezTo>
                    <a:pt x="129673" y="14981"/>
                    <a:pt x="129816" y="18985"/>
                    <a:pt x="129387" y="22918"/>
                  </a:cubicBezTo>
                  <a:cubicBezTo>
                    <a:pt x="128529" y="30928"/>
                    <a:pt x="125883" y="38794"/>
                    <a:pt x="122665" y="46160"/>
                  </a:cubicBezTo>
                  <a:cubicBezTo>
                    <a:pt x="116443" y="60462"/>
                    <a:pt x="108005" y="73978"/>
                    <a:pt x="99423" y="86922"/>
                  </a:cubicBezTo>
                  <a:cubicBezTo>
                    <a:pt x="82618" y="112308"/>
                    <a:pt x="62809" y="135764"/>
                    <a:pt x="40569" y="156574"/>
                  </a:cubicBezTo>
                  <a:cubicBezTo>
                    <a:pt x="34276" y="162438"/>
                    <a:pt x="27840" y="168088"/>
                    <a:pt x="21189" y="173523"/>
                  </a:cubicBezTo>
                  <a:cubicBezTo>
                    <a:pt x="14396" y="179029"/>
                    <a:pt x="6529" y="183606"/>
                    <a:pt x="1023" y="190471"/>
                  </a:cubicBezTo>
                  <a:cubicBezTo>
                    <a:pt x="-1552" y="193689"/>
                    <a:pt x="1023" y="199338"/>
                    <a:pt x="5528" y="197765"/>
                  </a:cubicBezTo>
                  <a:cubicBezTo>
                    <a:pt x="13395" y="195048"/>
                    <a:pt x="19616" y="189398"/>
                    <a:pt x="26052" y="184249"/>
                  </a:cubicBezTo>
                  <a:cubicBezTo>
                    <a:pt x="32345" y="179172"/>
                    <a:pt x="38495" y="173952"/>
                    <a:pt x="44502" y="168445"/>
                  </a:cubicBezTo>
                  <a:cubicBezTo>
                    <a:pt x="56659" y="157361"/>
                    <a:pt x="68101" y="145490"/>
                    <a:pt x="78685" y="132904"/>
                  </a:cubicBezTo>
                  <a:cubicBezTo>
                    <a:pt x="99281" y="108304"/>
                    <a:pt x="118660" y="80485"/>
                    <a:pt x="130674" y="50593"/>
                  </a:cubicBezTo>
                  <a:cubicBezTo>
                    <a:pt x="134178" y="41869"/>
                    <a:pt x="136753" y="32787"/>
                    <a:pt x="137253" y="23276"/>
                  </a:cubicBezTo>
                  <a:cubicBezTo>
                    <a:pt x="137468" y="19057"/>
                    <a:pt x="137253" y="14766"/>
                    <a:pt x="136324" y="10690"/>
                  </a:cubicBezTo>
                  <a:cubicBezTo>
                    <a:pt x="135322" y="6256"/>
                    <a:pt x="133106" y="3181"/>
                    <a:pt x="129602" y="178"/>
                  </a:cubicBezTo>
                  <a:cubicBezTo>
                    <a:pt x="129244" y="-180"/>
                    <a:pt x="128600" y="34"/>
                    <a:pt x="128672" y="535"/>
                  </a:cubicBezTo>
                  <a:lnTo>
                    <a:pt x="128672" y="53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2" name="任意多边形: 形状 941"/>
            <p:cNvSpPr/>
            <p:nvPr/>
          </p:nvSpPr>
          <p:spPr>
            <a:xfrm rot="5400000">
              <a:off x="5414302" y="6198721"/>
              <a:ext cx="593112" cy="51583"/>
            </a:xfrm>
            <a:custGeom>
              <a:avLst/>
              <a:gdLst>
                <a:gd name="connsiteX0" fmla="*/ 388 w 312522"/>
                <a:gd name="connsiteY0" fmla="*/ 1001 h 27180"/>
                <a:gd name="connsiteX1" fmla="*/ 64820 w 312522"/>
                <a:gd name="connsiteY1" fmla="*/ 10584 h 27180"/>
                <a:gd name="connsiteX2" fmla="*/ 130039 w 312522"/>
                <a:gd name="connsiteY2" fmla="*/ 16806 h 27180"/>
                <a:gd name="connsiteX3" fmla="*/ 261621 w 312522"/>
                <a:gd name="connsiteY3" fmla="*/ 25601 h 27180"/>
                <a:gd name="connsiteX4" fmla="*/ 298736 w 312522"/>
                <a:gd name="connsiteY4" fmla="*/ 27175 h 27180"/>
                <a:gd name="connsiteX5" fmla="*/ 311394 w 312522"/>
                <a:gd name="connsiteY5" fmla="*/ 16448 h 27180"/>
                <a:gd name="connsiteX6" fmla="*/ 306888 w 312522"/>
                <a:gd name="connsiteY6" fmla="*/ 17163 h 27180"/>
                <a:gd name="connsiteX7" fmla="*/ 297663 w 312522"/>
                <a:gd name="connsiteY7" fmla="*/ 19595 h 27180"/>
                <a:gd name="connsiteX8" fmla="*/ 281716 w 312522"/>
                <a:gd name="connsiteY8" fmla="*/ 18951 h 27180"/>
                <a:gd name="connsiteX9" fmla="*/ 251681 w 312522"/>
                <a:gd name="connsiteY9" fmla="*/ 17664 h 27180"/>
                <a:gd name="connsiteX10" fmla="*/ 190753 w 312522"/>
                <a:gd name="connsiteY10" fmla="*/ 14302 h 27180"/>
                <a:gd name="connsiteX11" fmla="*/ 69111 w 312522"/>
                <a:gd name="connsiteY11" fmla="*/ 4792 h 27180"/>
                <a:gd name="connsiteX12" fmla="*/ 531 w 312522"/>
                <a:gd name="connsiteY12" fmla="*/ 0 h 27180"/>
                <a:gd name="connsiteX13" fmla="*/ 388 w 312522"/>
                <a:gd name="connsiteY13" fmla="*/ 1001 h 27180"/>
                <a:gd name="connsiteX14" fmla="*/ 388 w 312522"/>
                <a:gd name="connsiteY14" fmla="*/ 1001 h 2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2522" h="27180">
                  <a:moveTo>
                    <a:pt x="388" y="1001"/>
                  </a:moveTo>
                  <a:cubicBezTo>
                    <a:pt x="21555" y="5792"/>
                    <a:pt x="43224" y="8296"/>
                    <a:pt x="64820" y="10584"/>
                  </a:cubicBezTo>
                  <a:cubicBezTo>
                    <a:pt x="86560" y="12873"/>
                    <a:pt x="108299" y="15018"/>
                    <a:pt x="130039" y="16806"/>
                  </a:cubicBezTo>
                  <a:cubicBezTo>
                    <a:pt x="173805" y="20524"/>
                    <a:pt x="217713" y="23456"/>
                    <a:pt x="261621" y="25601"/>
                  </a:cubicBezTo>
                  <a:cubicBezTo>
                    <a:pt x="273993" y="26245"/>
                    <a:pt x="286364" y="26817"/>
                    <a:pt x="298736" y="27175"/>
                  </a:cubicBezTo>
                  <a:cubicBezTo>
                    <a:pt x="304528" y="27318"/>
                    <a:pt x="316185" y="24743"/>
                    <a:pt x="311394" y="16448"/>
                  </a:cubicBezTo>
                  <a:cubicBezTo>
                    <a:pt x="310321" y="14589"/>
                    <a:pt x="307317" y="15089"/>
                    <a:pt x="306888" y="17163"/>
                  </a:cubicBezTo>
                  <a:cubicBezTo>
                    <a:pt x="306173" y="20310"/>
                    <a:pt x="299880" y="19666"/>
                    <a:pt x="297663" y="19595"/>
                  </a:cubicBezTo>
                  <a:cubicBezTo>
                    <a:pt x="292371" y="19380"/>
                    <a:pt x="287079" y="19166"/>
                    <a:pt x="281716" y="18951"/>
                  </a:cubicBezTo>
                  <a:cubicBezTo>
                    <a:pt x="271705" y="18522"/>
                    <a:pt x="261693" y="18093"/>
                    <a:pt x="251681" y="17664"/>
                  </a:cubicBezTo>
                  <a:cubicBezTo>
                    <a:pt x="231372" y="16734"/>
                    <a:pt x="211062" y="15590"/>
                    <a:pt x="190753" y="14302"/>
                  </a:cubicBezTo>
                  <a:cubicBezTo>
                    <a:pt x="150134" y="11728"/>
                    <a:pt x="109587" y="8510"/>
                    <a:pt x="69111" y="4792"/>
                  </a:cubicBezTo>
                  <a:cubicBezTo>
                    <a:pt x="46299" y="2717"/>
                    <a:pt x="23486" y="215"/>
                    <a:pt x="531" y="0"/>
                  </a:cubicBezTo>
                  <a:cubicBezTo>
                    <a:pt x="-113" y="0"/>
                    <a:pt x="-184" y="859"/>
                    <a:pt x="388" y="1001"/>
                  </a:cubicBezTo>
                  <a:lnTo>
                    <a:pt x="388" y="100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3" name="任意多边形: 形状 942"/>
            <p:cNvSpPr/>
            <p:nvPr/>
          </p:nvSpPr>
          <p:spPr>
            <a:xfrm rot="5400000">
              <a:off x="5430141" y="6581818"/>
              <a:ext cx="343665" cy="208701"/>
            </a:xfrm>
            <a:custGeom>
              <a:avLst/>
              <a:gdLst>
                <a:gd name="connsiteX0" fmla="*/ 419 w 343665"/>
                <a:gd name="connsiteY0" fmla="*/ 1806 h 208701"/>
                <a:gd name="connsiteX1" fmla="*/ 4728 w 343665"/>
                <a:gd name="connsiteY1" fmla="*/ 348 h 208701"/>
                <a:gd name="connsiteX2" fmla="*/ 42730 w 343665"/>
                <a:gd name="connsiteY2" fmla="*/ 19075 h 208701"/>
                <a:gd name="connsiteX3" fmla="*/ 339813 w 343665"/>
                <a:gd name="connsiteY3" fmla="*/ 189266 h 208701"/>
                <a:gd name="connsiteX4" fmla="*/ 343665 w 343665"/>
                <a:gd name="connsiteY4" fmla="*/ 191490 h 208701"/>
                <a:gd name="connsiteX5" fmla="*/ 343665 w 343665"/>
                <a:gd name="connsiteY5" fmla="*/ 208701 h 208701"/>
                <a:gd name="connsiteX6" fmla="*/ 293127 w 343665"/>
                <a:gd name="connsiteY6" fmla="*/ 179495 h 208701"/>
                <a:gd name="connsiteX7" fmla="*/ 146552 w 343665"/>
                <a:gd name="connsiteY7" fmla="*/ 94398 h 208701"/>
                <a:gd name="connsiteX8" fmla="*/ 1606 w 343665"/>
                <a:gd name="connsiteY8" fmla="*/ 6318 h 208701"/>
                <a:gd name="connsiteX9" fmla="*/ 419 w 343665"/>
                <a:gd name="connsiteY9" fmla="*/ 1806 h 20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3665" h="208701">
                  <a:moveTo>
                    <a:pt x="419" y="1806"/>
                  </a:moveTo>
                  <a:cubicBezTo>
                    <a:pt x="1166" y="381"/>
                    <a:pt x="2828" y="-535"/>
                    <a:pt x="4728" y="348"/>
                  </a:cubicBezTo>
                  <a:cubicBezTo>
                    <a:pt x="17350" y="6455"/>
                    <a:pt x="30379" y="12291"/>
                    <a:pt x="42730" y="19075"/>
                  </a:cubicBezTo>
                  <a:cubicBezTo>
                    <a:pt x="142753" y="74042"/>
                    <a:pt x="241011" y="132129"/>
                    <a:pt x="339813" y="189266"/>
                  </a:cubicBezTo>
                  <a:lnTo>
                    <a:pt x="343665" y="191490"/>
                  </a:lnTo>
                  <a:lnTo>
                    <a:pt x="343665" y="208701"/>
                  </a:lnTo>
                  <a:lnTo>
                    <a:pt x="293127" y="179495"/>
                  </a:lnTo>
                  <a:cubicBezTo>
                    <a:pt x="244269" y="151264"/>
                    <a:pt x="195410" y="122765"/>
                    <a:pt x="146552" y="94398"/>
                  </a:cubicBezTo>
                  <a:cubicBezTo>
                    <a:pt x="97695" y="66035"/>
                    <a:pt x="48429" y="38076"/>
                    <a:pt x="1606" y="6318"/>
                  </a:cubicBezTo>
                  <a:cubicBezTo>
                    <a:pt x="-159" y="5165"/>
                    <a:pt x="-328" y="3231"/>
                    <a:pt x="419" y="180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4" name="任意多边形: 形状 943"/>
            <p:cNvSpPr/>
            <p:nvPr/>
          </p:nvSpPr>
          <p:spPr>
            <a:xfrm rot="5400000">
              <a:off x="5364953" y="6005175"/>
              <a:ext cx="195869" cy="113594"/>
            </a:xfrm>
            <a:custGeom>
              <a:avLst/>
              <a:gdLst>
                <a:gd name="connsiteX0" fmla="*/ 103089 w 103207"/>
                <a:gd name="connsiteY0" fmla="*/ 59165 h 59855"/>
                <a:gd name="connsiteX1" fmla="*/ 80849 w 103207"/>
                <a:gd name="connsiteY1" fmla="*/ 44147 h 59855"/>
                <a:gd name="connsiteX2" fmla="*/ 55748 w 103207"/>
                <a:gd name="connsiteY2" fmla="*/ 28987 h 59855"/>
                <a:gd name="connsiteX3" fmla="*/ 5547 w 103207"/>
                <a:gd name="connsiteY3" fmla="*/ 454 h 59855"/>
                <a:gd name="connsiteX4" fmla="*/ 613 w 103207"/>
                <a:gd name="connsiteY4" fmla="*/ 5674 h 59855"/>
                <a:gd name="connsiteX5" fmla="*/ 14057 w 103207"/>
                <a:gd name="connsiteY5" fmla="*/ 11895 h 59855"/>
                <a:gd name="connsiteX6" fmla="*/ 14486 w 103207"/>
                <a:gd name="connsiteY6" fmla="*/ 7891 h 59855"/>
                <a:gd name="connsiteX7" fmla="*/ 6977 w 103207"/>
                <a:gd name="connsiteY7" fmla="*/ 1741 h 59855"/>
                <a:gd name="connsiteX8" fmla="*/ 2043 w 103207"/>
                <a:gd name="connsiteY8" fmla="*/ 6961 h 59855"/>
                <a:gd name="connsiteX9" fmla="*/ 52459 w 103207"/>
                <a:gd name="connsiteY9" fmla="*/ 34994 h 59855"/>
                <a:gd name="connsiteX10" fmla="*/ 77631 w 103207"/>
                <a:gd name="connsiteY10" fmla="*/ 48224 h 59855"/>
                <a:gd name="connsiteX11" fmla="*/ 102803 w 103207"/>
                <a:gd name="connsiteY11" fmla="*/ 59809 h 59855"/>
                <a:gd name="connsiteX12" fmla="*/ 103089 w 103207"/>
                <a:gd name="connsiteY12" fmla="*/ 59165 h 59855"/>
                <a:gd name="connsiteX13" fmla="*/ 103089 w 103207"/>
                <a:gd name="connsiteY13" fmla="*/ 59165 h 5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207" h="59855">
                  <a:moveTo>
                    <a:pt x="103089" y="59165"/>
                  </a:moveTo>
                  <a:cubicBezTo>
                    <a:pt x="96153" y="53659"/>
                    <a:pt x="88286" y="48939"/>
                    <a:pt x="80849" y="44147"/>
                  </a:cubicBezTo>
                  <a:cubicBezTo>
                    <a:pt x="72625" y="38856"/>
                    <a:pt x="64258" y="33850"/>
                    <a:pt x="55748" y="28987"/>
                  </a:cubicBezTo>
                  <a:cubicBezTo>
                    <a:pt x="39086" y="19404"/>
                    <a:pt x="22281" y="9964"/>
                    <a:pt x="5547" y="454"/>
                  </a:cubicBezTo>
                  <a:cubicBezTo>
                    <a:pt x="2401" y="-1334"/>
                    <a:pt x="-1533" y="2527"/>
                    <a:pt x="613" y="5674"/>
                  </a:cubicBezTo>
                  <a:cubicBezTo>
                    <a:pt x="4045" y="10751"/>
                    <a:pt x="7978" y="12468"/>
                    <a:pt x="14057" y="11895"/>
                  </a:cubicBezTo>
                  <a:cubicBezTo>
                    <a:pt x="16345" y="11681"/>
                    <a:pt x="16703" y="8606"/>
                    <a:pt x="14486" y="7891"/>
                  </a:cubicBezTo>
                  <a:cubicBezTo>
                    <a:pt x="11769" y="7033"/>
                    <a:pt x="8551" y="4100"/>
                    <a:pt x="6977" y="1741"/>
                  </a:cubicBezTo>
                  <a:cubicBezTo>
                    <a:pt x="5332" y="3457"/>
                    <a:pt x="3688" y="5245"/>
                    <a:pt x="2043" y="6961"/>
                  </a:cubicBezTo>
                  <a:cubicBezTo>
                    <a:pt x="18848" y="16329"/>
                    <a:pt x="35653" y="25769"/>
                    <a:pt x="52459" y="34994"/>
                  </a:cubicBezTo>
                  <a:cubicBezTo>
                    <a:pt x="60754" y="39571"/>
                    <a:pt x="69049" y="44076"/>
                    <a:pt x="77631" y="48224"/>
                  </a:cubicBezTo>
                  <a:cubicBezTo>
                    <a:pt x="85855" y="52157"/>
                    <a:pt x="94222" y="56590"/>
                    <a:pt x="102803" y="59809"/>
                  </a:cubicBezTo>
                  <a:cubicBezTo>
                    <a:pt x="103089" y="60023"/>
                    <a:pt x="103376" y="59451"/>
                    <a:pt x="103089" y="59165"/>
                  </a:cubicBezTo>
                  <a:lnTo>
                    <a:pt x="103089" y="5916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5" name="任意多边形: 形状 944"/>
            <p:cNvSpPr/>
            <p:nvPr/>
          </p:nvSpPr>
          <p:spPr>
            <a:xfrm rot="5400000">
              <a:off x="5014783" y="5990279"/>
              <a:ext cx="478722" cy="334290"/>
            </a:xfrm>
            <a:custGeom>
              <a:avLst/>
              <a:gdLst>
                <a:gd name="connsiteX0" fmla="*/ 252031 w 252248"/>
                <a:gd name="connsiteY0" fmla="*/ 174944 h 176144"/>
                <a:gd name="connsiteX1" fmla="*/ 206550 w 252248"/>
                <a:gd name="connsiteY1" fmla="*/ 136685 h 176144"/>
                <a:gd name="connsiteX2" fmla="*/ 159995 w 252248"/>
                <a:gd name="connsiteY2" fmla="*/ 100857 h 176144"/>
                <a:gd name="connsiteX3" fmla="*/ 64098 w 252248"/>
                <a:gd name="connsiteY3" fmla="*/ 34280 h 176144"/>
                <a:gd name="connsiteX4" fmla="*/ 6316 w 252248"/>
                <a:gd name="connsiteY4" fmla="*/ 455 h 176144"/>
                <a:gd name="connsiteX5" fmla="*/ 738 w 252248"/>
                <a:gd name="connsiteY5" fmla="*/ 6319 h 176144"/>
                <a:gd name="connsiteX6" fmla="*/ 5243 w 252248"/>
                <a:gd name="connsiteY6" fmla="*/ 11896 h 176144"/>
                <a:gd name="connsiteX7" fmla="*/ 11465 w 252248"/>
                <a:gd name="connsiteY7" fmla="*/ 16688 h 176144"/>
                <a:gd name="connsiteX8" fmla="*/ 13968 w 252248"/>
                <a:gd name="connsiteY8" fmla="*/ 15186 h 176144"/>
                <a:gd name="connsiteX9" fmla="*/ 7818 w 252248"/>
                <a:gd name="connsiteY9" fmla="*/ 2028 h 176144"/>
                <a:gd name="connsiteX10" fmla="*/ 2240 w 252248"/>
                <a:gd name="connsiteY10" fmla="*/ 7892 h 176144"/>
                <a:gd name="connsiteX11" fmla="*/ 197038 w 252248"/>
                <a:gd name="connsiteY11" fmla="*/ 137257 h 176144"/>
                <a:gd name="connsiteX12" fmla="*/ 251102 w 252248"/>
                <a:gd name="connsiteY12" fmla="*/ 176088 h 176144"/>
                <a:gd name="connsiteX13" fmla="*/ 252031 w 252248"/>
                <a:gd name="connsiteY13" fmla="*/ 174944 h 176144"/>
                <a:gd name="connsiteX14" fmla="*/ 252031 w 252248"/>
                <a:gd name="connsiteY14" fmla="*/ 174944 h 17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248" h="176144">
                  <a:moveTo>
                    <a:pt x="252031" y="174944"/>
                  </a:moveTo>
                  <a:cubicBezTo>
                    <a:pt x="236728" y="162358"/>
                    <a:pt x="222068" y="148985"/>
                    <a:pt x="206550" y="136685"/>
                  </a:cubicBezTo>
                  <a:cubicBezTo>
                    <a:pt x="191174" y="124528"/>
                    <a:pt x="175728" y="112514"/>
                    <a:pt x="159995" y="100857"/>
                  </a:cubicBezTo>
                  <a:cubicBezTo>
                    <a:pt x="128745" y="77616"/>
                    <a:pt x="96993" y="55090"/>
                    <a:pt x="64098" y="34280"/>
                  </a:cubicBezTo>
                  <a:cubicBezTo>
                    <a:pt x="45219" y="22337"/>
                    <a:pt x="25982" y="11038"/>
                    <a:pt x="6316" y="455"/>
                  </a:cubicBezTo>
                  <a:cubicBezTo>
                    <a:pt x="2884" y="-1405"/>
                    <a:pt x="-1836" y="2814"/>
                    <a:pt x="738" y="6319"/>
                  </a:cubicBezTo>
                  <a:cubicBezTo>
                    <a:pt x="2168" y="8249"/>
                    <a:pt x="3599" y="10180"/>
                    <a:pt x="5243" y="11896"/>
                  </a:cubicBezTo>
                  <a:cubicBezTo>
                    <a:pt x="7103" y="13827"/>
                    <a:pt x="9391" y="15043"/>
                    <a:pt x="11465" y="16688"/>
                  </a:cubicBezTo>
                  <a:cubicBezTo>
                    <a:pt x="12538" y="17546"/>
                    <a:pt x="14469" y="16688"/>
                    <a:pt x="13968" y="15186"/>
                  </a:cubicBezTo>
                  <a:cubicBezTo>
                    <a:pt x="12252" y="10323"/>
                    <a:pt x="10821" y="6319"/>
                    <a:pt x="7818" y="2028"/>
                  </a:cubicBezTo>
                  <a:cubicBezTo>
                    <a:pt x="5959" y="3959"/>
                    <a:pt x="4099" y="5889"/>
                    <a:pt x="2240" y="7892"/>
                  </a:cubicBezTo>
                  <a:cubicBezTo>
                    <a:pt x="71106" y="45078"/>
                    <a:pt x="134465" y="90631"/>
                    <a:pt x="197038" y="137257"/>
                  </a:cubicBezTo>
                  <a:cubicBezTo>
                    <a:pt x="214845" y="150487"/>
                    <a:pt x="233224" y="162930"/>
                    <a:pt x="251102" y="176088"/>
                  </a:cubicBezTo>
                  <a:cubicBezTo>
                    <a:pt x="251745" y="176374"/>
                    <a:pt x="252675" y="175516"/>
                    <a:pt x="252031" y="174944"/>
                  </a:cubicBezTo>
                  <a:lnTo>
                    <a:pt x="252031" y="17494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6" name="任意多边形: 形状 945"/>
            <p:cNvSpPr/>
            <p:nvPr/>
          </p:nvSpPr>
          <p:spPr>
            <a:xfrm rot="5400000">
              <a:off x="5199799" y="5871505"/>
              <a:ext cx="180166" cy="109649"/>
            </a:xfrm>
            <a:custGeom>
              <a:avLst/>
              <a:gdLst>
                <a:gd name="connsiteX0" fmla="*/ 94551 w 94933"/>
                <a:gd name="connsiteY0" fmla="*/ 56214 h 57776"/>
                <a:gd name="connsiteX1" fmla="*/ 51000 w 94933"/>
                <a:gd name="connsiteY1" fmla="*/ 26822 h 57776"/>
                <a:gd name="connsiteX2" fmla="*/ 5662 w 94933"/>
                <a:gd name="connsiteY2" fmla="*/ 577 h 57776"/>
                <a:gd name="connsiteX3" fmla="*/ 1943 w 94933"/>
                <a:gd name="connsiteY3" fmla="*/ 7299 h 57776"/>
                <a:gd name="connsiteX4" fmla="*/ 11597 w 94933"/>
                <a:gd name="connsiteY4" fmla="*/ 9945 h 57776"/>
                <a:gd name="connsiteX5" fmla="*/ 13385 w 94933"/>
                <a:gd name="connsiteY5" fmla="*/ 6655 h 57776"/>
                <a:gd name="connsiteX6" fmla="*/ 5590 w 94933"/>
                <a:gd name="connsiteY6" fmla="*/ 577 h 57776"/>
                <a:gd name="connsiteX7" fmla="*/ 1871 w 94933"/>
                <a:gd name="connsiteY7" fmla="*/ 7299 h 57776"/>
                <a:gd name="connsiteX8" fmla="*/ 47496 w 94933"/>
                <a:gd name="connsiteY8" fmla="*/ 32972 h 57776"/>
                <a:gd name="connsiteX9" fmla="*/ 93693 w 94933"/>
                <a:gd name="connsiteY9" fmla="*/ 57644 h 57776"/>
                <a:gd name="connsiteX10" fmla="*/ 94551 w 94933"/>
                <a:gd name="connsiteY10" fmla="*/ 56214 h 57776"/>
                <a:gd name="connsiteX11" fmla="*/ 94551 w 94933"/>
                <a:gd name="connsiteY11" fmla="*/ 56214 h 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933" h="57776">
                  <a:moveTo>
                    <a:pt x="94551" y="56214"/>
                  </a:moveTo>
                  <a:cubicBezTo>
                    <a:pt x="79963" y="46488"/>
                    <a:pt x="66018" y="35904"/>
                    <a:pt x="51000" y="26822"/>
                  </a:cubicBezTo>
                  <a:cubicBezTo>
                    <a:pt x="36126" y="17883"/>
                    <a:pt x="21251" y="8301"/>
                    <a:pt x="5662" y="577"/>
                  </a:cubicBezTo>
                  <a:cubicBezTo>
                    <a:pt x="4446" y="2794"/>
                    <a:pt x="3159" y="5082"/>
                    <a:pt x="1943" y="7299"/>
                  </a:cubicBezTo>
                  <a:cubicBezTo>
                    <a:pt x="5089" y="8586"/>
                    <a:pt x="8307" y="9230"/>
                    <a:pt x="11597" y="9945"/>
                  </a:cubicBezTo>
                  <a:cubicBezTo>
                    <a:pt x="13385" y="10303"/>
                    <a:pt x="14958" y="8014"/>
                    <a:pt x="13385" y="6655"/>
                  </a:cubicBezTo>
                  <a:cubicBezTo>
                    <a:pt x="10882" y="4439"/>
                    <a:pt x="8451" y="2293"/>
                    <a:pt x="5590" y="577"/>
                  </a:cubicBezTo>
                  <a:cubicBezTo>
                    <a:pt x="1299" y="-1997"/>
                    <a:pt x="-2348" y="4725"/>
                    <a:pt x="1871" y="7299"/>
                  </a:cubicBezTo>
                  <a:cubicBezTo>
                    <a:pt x="16674" y="16453"/>
                    <a:pt x="32407" y="24319"/>
                    <a:pt x="47496" y="32972"/>
                  </a:cubicBezTo>
                  <a:cubicBezTo>
                    <a:pt x="62656" y="41625"/>
                    <a:pt x="78532" y="48919"/>
                    <a:pt x="93693" y="57644"/>
                  </a:cubicBezTo>
                  <a:cubicBezTo>
                    <a:pt x="94694" y="58216"/>
                    <a:pt x="95409" y="56785"/>
                    <a:pt x="94551" y="56214"/>
                  </a:cubicBezTo>
                  <a:lnTo>
                    <a:pt x="94551" y="5621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7" name="任意多边形: 形状 946"/>
            <p:cNvSpPr/>
            <p:nvPr/>
          </p:nvSpPr>
          <p:spPr>
            <a:xfrm rot="5400000">
              <a:off x="4902297" y="6638166"/>
              <a:ext cx="258988" cy="180683"/>
            </a:xfrm>
            <a:custGeom>
              <a:avLst/>
              <a:gdLst>
                <a:gd name="connsiteX0" fmla="*/ 870 w 258988"/>
                <a:gd name="connsiteY0" fmla="*/ 1725 h 180683"/>
                <a:gd name="connsiteX1" fmla="*/ 5959 w 258988"/>
                <a:gd name="connsiteY1" fmla="*/ 283 h 180683"/>
                <a:gd name="connsiteX2" fmla="*/ 111820 w 258988"/>
                <a:gd name="connsiteY2" fmla="*/ 63256 h 180683"/>
                <a:gd name="connsiteX3" fmla="*/ 258988 w 258988"/>
                <a:gd name="connsiteY3" fmla="*/ 168360 h 180683"/>
                <a:gd name="connsiteX4" fmla="*/ 258988 w 258988"/>
                <a:gd name="connsiteY4" fmla="*/ 180683 h 180683"/>
                <a:gd name="connsiteX5" fmla="*/ 182527 w 258988"/>
                <a:gd name="connsiteY5" fmla="*/ 130573 h 180683"/>
                <a:gd name="connsiteX6" fmla="*/ 93090 w 258988"/>
                <a:gd name="connsiteY6" fmla="*/ 67736 h 180683"/>
                <a:gd name="connsiteX7" fmla="*/ 1481 w 258988"/>
                <a:gd name="connsiteY7" fmla="*/ 6526 h 180683"/>
                <a:gd name="connsiteX8" fmla="*/ 870 w 258988"/>
                <a:gd name="connsiteY8" fmla="*/ 1725 h 180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988" h="180683">
                  <a:moveTo>
                    <a:pt x="870" y="1725"/>
                  </a:moveTo>
                  <a:cubicBezTo>
                    <a:pt x="2024" y="351"/>
                    <a:pt x="4128" y="-464"/>
                    <a:pt x="5959" y="283"/>
                  </a:cubicBezTo>
                  <a:cubicBezTo>
                    <a:pt x="43961" y="15619"/>
                    <a:pt x="78297" y="40184"/>
                    <a:pt x="111820" y="63256"/>
                  </a:cubicBezTo>
                  <a:lnTo>
                    <a:pt x="258988" y="168360"/>
                  </a:lnTo>
                  <a:lnTo>
                    <a:pt x="258988" y="180683"/>
                  </a:lnTo>
                  <a:lnTo>
                    <a:pt x="182527" y="130573"/>
                  </a:lnTo>
                  <a:cubicBezTo>
                    <a:pt x="152942" y="109400"/>
                    <a:pt x="123355" y="88092"/>
                    <a:pt x="93090" y="67736"/>
                  </a:cubicBezTo>
                  <a:cubicBezTo>
                    <a:pt x="62689" y="47241"/>
                    <a:pt x="30796" y="28648"/>
                    <a:pt x="1481" y="6526"/>
                  </a:cubicBezTo>
                  <a:cubicBezTo>
                    <a:pt x="-488" y="5034"/>
                    <a:pt x="-284" y="3100"/>
                    <a:pt x="870" y="172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8" name="任意多边形: 形状 947"/>
            <p:cNvSpPr/>
            <p:nvPr/>
          </p:nvSpPr>
          <p:spPr>
            <a:xfrm rot="5400000">
              <a:off x="4756173" y="6780785"/>
              <a:ext cx="89985" cy="64447"/>
            </a:xfrm>
            <a:custGeom>
              <a:avLst/>
              <a:gdLst>
                <a:gd name="connsiteX0" fmla="*/ 766 w 89985"/>
                <a:gd name="connsiteY0" fmla="*/ 1567 h 64447"/>
                <a:gd name="connsiteX1" fmla="*/ 5652 w 89985"/>
                <a:gd name="connsiteY1" fmla="*/ 346 h 64447"/>
                <a:gd name="connsiteX2" fmla="*/ 47588 w 89985"/>
                <a:gd name="connsiteY2" fmla="*/ 25182 h 64447"/>
                <a:gd name="connsiteX3" fmla="*/ 86539 w 89985"/>
                <a:gd name="connsiteY3" fmla="*/ 49340 h 64447"/>
                <a:gd name="connsiteX4" fmla="*/ 89985 w 89985"/>
                <a:gd name="connsiteY4" fmla="*/ 51438 h 64447"/>
                <a:gd name="connsiteX5" fmla="*/ 89985 w 89985"/>
                <a:gd name="connsiteY5" fmla="*/ 64447 h 64447"/>
                <a:gd name="connsiteX6" fmla="*/ 79212 w 89985"/>
                <a:gd name="connsiteY6" fmla="*/ 59112 h 64447"/>
                <a:gd name="connsiteX7" fmla="*/ 38902 w 89985"/>
                <a:gd name="connsiteY7" fmla="*/ 34412 h 64447"/>
                <a:gd name="connsiteX8" fmla="*/ 1173 w 89985"/>
                <a:gd name="connsiteY8" fmla="*/ 6453 h 64447"/>
                <a:gd name="connsiteX9" fmla="*/ 766 w 89985"/>
                <a:gd name="connsiteY9" fmla="*/ 1567 h 64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985" h="64447">
                  <a:moveTo>
                    <a:pt x="766" y="1567"/>
                  </a:moveTo>
                  <a:cubicBezTo>
                    <a:pt x="1784" y="244"/>
                    <a:pt x="3684" y="-469"/>
                    <a:pt x="5652" y="346"/>
                  </a:cubicBezTo>
                  <a:cubicBezTo>
                    <a:pt x="20717" y="6724"/>
                    <a:pt x="33882" y="16359"/>
                    <a:pt x="47588" y="25182"/>
                  </a:cubicBezTo>
                  <a:cubicBezTo>
                    <a:pt x="60482" y="33461"/>
                    <a:pt x="73376" y="41467"/>
                    <a:pt x="86539" y="49340"/>
                  </a:cubicBezTo>
                  <a:lnTo>
                    <a:pt x="89985" y="51438"/>
                  </a:lnTo>
                  <a:lnTo>
                    <a:pt x="89985" y="64447"/>
                  </a:lnTo>
                  <a:lnTo>
                    <a:pt x="79212" y="59112"/>
                  </a:lnTo>
                  <a:cubicBezTo>
                    <a:pt x="65640" y="51103"/>
                    <a:pt x="52204" y="42825"/>
                    <a:pt x="38902" y="34412"/>
                  </a:cubicBezTo>
                  <a:cubicBezTo>
                    <a:pt x="25739" y="25997"/>
                    <a:pt x="12167" y="17718"/>
                    <a:pt x="1173" y="6453"/>
                  </a:cubicBezTo>
                  <a:cubicBezTo>
                    <a:pt x="-388" y="4824"/>
                    <a:pt x="-253" y="2890"/>
                    <a:pt x="766" y="156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9" name="任意多边形: 形状 948"/>
            <p:cNvSpPr/>
            <p:nvPr/>
          </p:nvSpPr>
          <p:spPr>
            <a:xfrm rot="5400000">
              <a:off x="4828150" y="6556980"/>
              <a:ext cx="174801" cy="111810"/>
            </a:xfrm>
            <a:custGeom>
              <a:avLst/>
              <a:gdLst>
                <a:gd name="connsiteX0" fmla="*/ 91942 w 92106"/>
                <a:gd name="connsiteY0" fmla="*/ 58200 h 58915"/>
                <a:gd name="connsiteX1" fmla="*/ 46889 w 92106"/>
                <a:gd name="connsiteY1" fmla="*/ 28237 h 58915"/>
                <a:gd name="connsiteX2" fmla="*/ 835 w 92106"/>
                <a:gd name="connsiteY2" fmla="*/ 61 h 58915"/>
                <a:gd name="connsiteX3" fmla="*/ 192 w 92106"/>
                <a:gd name="connsiteY3" fmla="*/ 991 h 58915"/>
                <a:gd name="connsiteX4" fmla="*/ 44744 w 92106"/>
                <a:gd name="connsiteY4" fmla="*/ 30382 h 58915"/>
                <a:gd name="connsiteX5" fmla="*/ 91656 w 92106"/>
                <a:gd name="connsiteY5" fmla="*/ 58844 h 58915"/>
                <a:gd name="connsiteX6" fmla="*/ 91942 w 92106"/>
                <a:gd name="connsiteY6" fmla="*/ 58200 h 58915"/>
                <a:gd name="connsiteX7" fmla="*/ 91942 w 92106"/>
                <a:gd name="connsiteY7" fmla="*/ 58200 h 58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106" h="58915">
                  <a:moveTo>
                    <a:pt x="91942" y="58200"/>
                  </a:moveTo>
                  <a:cubicBezTo>
                    <a:pt x="76996" y="48046"/>
                    <a:pt x="62050" y="38034"/>
                    <a:pt x="46889" y="28237"/>
                  </a:cubicBezTo>
                  <a:cubicBezTo>
                    <a:pt x="31943" y="18511"/>
                    <a:pt x="16926" y="7785"/>
                    <a:pt x="835" y="61"/>
                  </a:cubicBezTo>
                  <a:cubicBezTo>
                    <a:pt x="263" y="-225"/>
                    <a:pt x="-309" y="562"/>
                    <a:pt x="192" y="991"/>
                  </a:cubicBezTo>
                  <a:cubicBezTo>
                    <a:pt x="13851" y="12218"/>
                    <a:pt x="29727" y="21086"/>
                    <a:pt x="44744" y="30382"/>
                  </a:cubicBezTo>
                  <a:cubicBezTo>
                    <a:pt x="60262" y="40036"/>
                    <a:pt x="75923" y="49476"/>
                    <a:pt x="91656" y="58844"/>
                  </a:cubicBezTo>
                  <a:cubicBezTo>
                    <a:pt x="92013" y="59130"/>
                    <a:pt x="92300" y="58486"/>
                    <a:pt x="91942" y="58200"/>
                  </a:cubicBezTo>
                  <a:lnTo>
                    <a:pt x="91942" y="5820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0" name="任意多边形: 形状 949"/>
            <p:cNvSpPr/>
            <p:nvPr/>
          </p:nvSpPr>
          <p:spPr>
            <a:xfrm rot="5400000">
              <a:off x="4636634" y="6459541"/>
              <a:ext cx="421015" cy="274735"/>
            </a:xfrm>
            <a:custGeom>
              <a:avLst/>
              <a:gdLst>
                <a:gd name="connsiteX0" fmla="*/ 221650 w 221841"/>
                <a:gd name="connsiteY0" fmla="*/ 143956 h 144763"/>
                <a:gd name="connsiteX1" fmla="*/ 179029 w 221841"/>
                <a:gd name="connsiteY1" fmla="*/ 116138 h 144763"/>
                <a:gd name="connsiteX2" fmla="*/ 135407 w 221841"/>
                <a:gd name="connsiteY2" fmla="*/ 88535 h 144763"/>
                <a:gd name="connsiteX3" fmla="*/ 50165 w 221841"/>
                <a:gd name="connsiteY3" fmla="*/ 31826 h 144763"/>
                <a:gd name="connsiteX4" fmla="*/ 2323 w 221841"/>
                <a:gd name="connsiteY4" fmla="*/ 217 h 144763"/>
                <a:gd name="connsiteX5" fmla="*/ 464 w 221841"/>
                <a:gd name="connsiteY5" fmla="*/ 2720 h 144763"/>
                <a:gd name="connsiteX6" fmla="*/ 82846 w 221841"/>
                <a:gd name="connsiteY6" fmla="*/ 63219 h 144763"/>
                <a:gd name="connsiteX7" fmla="*/ 169590 w 221841"/>
                <a:gd name="connsiteY7" fmla="*/ 117497 h 144763"/>
                <a:gd name="connsiteX8" fmla="*/ 221221 w 221841"/>
                <a:gd name="connsiteY8" fmla="*/ 144743 h 144763"/>
                <a:gd name="connsiteX9" fmla="*/ 221650 w 221841"/>
                <a:gd name="connsiteY9" fmla="*/ 143956 h 144763"/>
                <a:gd name="connsiteX10" fmla="*/ 221650 w 221841"/>
                <a:gd name="connsiteY10" fmla="*/ 143956 h 144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841" h="144763">
                  <a:moveTo>
                    <a:pt x="221650" y="143956"/>
                  </a:moveTo>
                  <a:cubicBezTo>
                    <a:pt x="207276" y="134874"/>
                    <a:pt x="193403" y="125220"/>
                    <a:pt x="179029" y="116138"/>
                  </a:cubicBezTo>
                  <a:cubicBezTo>
                    <a:pt x="164512" y="106913"/>
                    <a:pt x="149924" y="97831"/>
                    <a:pt x="135407" y="88535"/>
                  </a:cubicBezTo>
                  <a:cubicBezTo>
                    <a:pt x="106659" y="70084"/>
                    <a:pt x="78412" y="51062"/>
                    <a:pt x="50165" y="31826"/>
                  </a:cubicBezTo>
                  <a:cubicBezTo>
                    <a:pt x="34360" y="21099"/>
                    <a:pt x="18628" y="10157"/>
                    <a:pt x="2323" y="217"/>
                  </a:cubicBezTo>
                  <a:cubicBezTo>
                    <a:pt x="821" y="-713"/>
                    <a:pt x="-823" y="1576"/>
                    <a:pt x="464" y="2720"/>
                  </a:cubicBezTo>
                  <a:cubicBezTo>
                    <a:pt x="26065" y="25103"/>
                    <a:pt x="54527" y="44411"/>
                    <a:pt x="82846" y="63219"/>
                  </a:cubicBezTo>
                  <a:cubicBezTo>
                    <a:pt x="111307" y="82098"/>
                    <a:pt x="140055" y="100334"/>
                    <a:pt x="169590" y="117497"/>
                  </a:cubicBezTo>
                  <a:cubicBezTo>
                    <a:pt x="186395" y="127294"/>
                    <a:pt x="203915" y="135875"/>
                    <a:pt x="221221" y="144743"/>
                  </a:cubicBezTo>
                  <a:cubicBezTo>
                    <a:pt x="221722" y="144886"/>
                    <a:pt x="222079" y="144242"/>
                    <a:pt x="221650" y="143956"/>
                  </a:cubicBezTo>
                  <a:lnTo>
                    <a:pt x="221650" y="14395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1" name="任意多边形: 形状 950"/>
            <p:cNvSpPr/>
            <p:nvPr/>
          </p:nvSpPr>
          <p:spPr>
            <a:xfrm rot="5400000">
              <a:off x="559445" y="2138563"/>
              <a:ext cx="1414984" cy="1500624"/>
            </a:xfrm>
            <a:custGeom>
              <a:avLst/>
              <a:gdLst>
                <a:gd name="connsiteX0" fmla="*/ 76732 w 745582"/>
                <a:gd name="connsiteY0" fmla="*/ 605850 h 790708"/>
                <a:gd name="connsiteX1" fmla="*/ 0 w 745582"/>
                <a:gd name="connsiteY1" fmla="*/ 610498 h 790708"/>
                <a:gd name="connsiteX2" fmla="*/ 314224 w 745582"/>
                <a:gd name="connsiteY2" fmla="*/ 149746 h 790708"/>
                <a:gd name="connsiteX3" fmla="*/ 373293 w 745582"/>
                <a:gd name="connsiteY3" fmla="*/ 82168 h 790708"/>
                <a:gd name="connsiteX4" fmla="*/ 497795 w 745582"/>
                <a:gd name="connsiteY4" fmla="*/ 31609 h 790708"/>
                <a:gd name="connsiteX5" fmla="*/ 601988 w 745582"/>
                <a:gd name="connsiteY5" fmla="*/ 0 h 790708"/>
                <a:gd name="connsiteX6" fmla="*/ 701247 w 745582"/>
                <a:gd name="connsiteY6" fmla="*/ 51203 h 790708"/>
                <a:gd name="connsiteX7" fmla="*/ 739291 w 745582"/>
                <a:gd name="connsiteY7" fmla="*/ 178137 h 790708"/>
                <a:gd name="connsiteX8" fmla="*/ 607280 w 745582"/>
                <a:gd name="connsiteY8" fmla="*/ 528116 h 790708"/>
                <a:gd name="connsiteX9" fmla="*/ 539987 w 745582"/>
                <a:gd name="connsiteY9" fmla="*/ 667636 h 790708"/>
                <a:gd name="connsiteX10" fmla="*/ 296203 w 745582"/>
                <a:gd name="connsiteY10" fmla="*/ 790708 h 790708"/>
                <a:gd name="connsiteX11" fmla="*/ 251651 w 745582"/>
                <a:gd name="connsiteY11" fmla="*/ 779767 h 790708"/>
                <a:gd name="connsiteX12" fmla="*/ 369002 w 745582"/>
                <a:gd name="connsiteY12" fmla="*/ 616648 h 790708"/>
                <a:gd name="connsiteX13" fmla="*/ 541346 w 745582"/>
                <a:gd name="connsiteY13" fmla="*/ 323521 h 790708"/>
                <a:gd name="connsiteX14" fmla="*/ 562942 w 745582"/>
                <a:gd name="connsiteY14" fmla="*/ 250936 h 790708"/>
                <a:gd name="connsiteX15" fmla="*/ 447594 w 745582"/>
                <a:gd name="connsiteY15" fmla="*/ 155110 h 790708"/>
                <a:gd name="connsiteX16" fmla="*/ 403900 w 745582"/>
                <a:gd name="connsiteY16" fmla="*/ 133942 h 790708"/>
                <a:gd name="connsiteX17" fmla="*/ 207599 w 745582"/>
                <a:gd name="connsiteY17" fmla="*/ 377441 h 790708"/>
                <a:gd name="connsiteX18" fmla="*/ 76732 w 745582"/>
                <a:gd name="connsiteY18" fmla="*/ 605850 h 790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45582" h="790708">
                  <a:moveTo>
                    <a:pt x="76732" y="605850"/>
                  </a:moveTo>
                  <a:cubicBezTo>
                    <a:pt x="50631" y="631951"/>
                    <a:pt x="7437" y="639675"/>
                    <a:pt x="0" y="610498"/>
                  </a:cubicBezTo>
                  <a:cubicBezTo>
                    <a:pt x="3647" y="605134"/>
                    <a:pt x="309862" y="156182"/>
                    <a:pt x="314224" y="149746"/>
                  </a:cubicBezTo>
                  <a:cubicBezTo>
                    <a:pt x="318586" y="143310"/>
                    <a:pt x="373293" y="82168"/>
                    <a:pt x="373293" y="82168"/>
                  </a:cubicBezTo>
                  <a:cubicBezTo>
                    <a:pt x="373293" y="82168"/>
                    <a:pt x="487926" y="35542"/>
                    <a:pt x="497795" y="31609"/>
                  </a:cubicBezTo>
                  <a:cubicBezTo>
                    <a:pt x="507664" y="27675"/>
                    <a:pt x="601988" y="0"/>
                    <a:pt x="601988" y="0"/>
                  </a:cubicBezTo>
                  <a:cubicBezTo>
                    <a:pt x="601988" y="0"/>
                    <a:pt x="662559" y="4291"/>
                    <a:pt x="701247" y="51203"/>
                  </a:cubicBezTo>
                  <a:cubicBezTo>
                    <a:pt x="739863" y="98115"/>
                    <a:pt x="755381" y="119854"/>
                    <a:pt x="739291" y="178137"/>
                  </a:cubicBezTo>
                  <a:cubicBezTo>
                    <a:pt x="723201" y="236419"/>
                    <a:pt x="607280" y="528116"/>
                    <a:pt x="607280" y="528116"/>
                  </a:cubicBezTo>
                  <a:lnTo>
                    <a:pt x="539987" y="667636"/>
                  </a:lnTo>
                  <a:lnTo>
                    <a:pt x="296203" y="790708"/>
                  </a:lnTo>
                  <a:lnTo>
                    <a:pt x="251651" y="779767"/>
                  </a:lnTo>
                  <a:cubicBezTo>
                    <a:pt x="251651" y="779767"/>
                    <a:pt x="365569" y="620081"/>
                    <a:pt x="369002" y="616648"/>
                  </a:cubicBezTo>
                  <a:cubicBezTo>
                    <a:pt x="372435" y="613215"/>
                    <a:pt x="541346" y="323521"/>
                    <a:pt x="541346" y="323521"/>
                  </a:cubicBezTo>
                  <a:cubicBezTo>
                    <a:pt x="541346" y="323521"/>
                    <a:pt x="563872" y="258373"/>
                    <a:pt x="562942" y="250936"/>
                  </a:cubicBezTo>
                  <a:cubicBezTo>
                    <a:pt x="562013" y="243499"/>
                    <a:pt x="447594" y="155110"/>
                    <a:pt x="447594" y="155110"/>
                  </a:cubicBezTo>
                  <a:cubicBezTo>
                    <a:pt x="447594" y="155110"/>
                    <a:pt x="407618" y="133942"/>
                    <a:pt x="403900" y="133942"/>
                  </a:cubicBezTo>
                  <a:cubicBezTo>
                    <a:pt x="400181" y="133942"/>
                    <a:pt x="207599" y="377441"/>
                    <a:pt x="207599" y="377441"/>
                  </a:cubicBezTo>
                  <a:lnTo>
                    <a:pt x="76732" y="605850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2" name="任意多边形: 形状 951"/>
            <p:cNvSpPr/>
            <p:nvPr/>
          </p:nvSpPr>
          <p:spPr>
            <a:xfrm rot="5400000">
              <a:off x="737979" y="2225781"/>
              <a:ext cx="923861" cy="1129842"/>
            </a:xfrm>
            <a:custGeom>
              <a:avLst/>
              <a:gdLst>
                <a:gd name="connsiteX0" fmla="*/ 0 w 486800"/>
                <a:gd name="connsiteY0" fmla="*/ 464980 h 595336"/>
                <a:gd name="connsiteX1" fmla="*/ 138948 w 486800"/>
                <a:gd name="connsiteY1" fmla="*/ 508888 h 595336"/>
                <a:gd name="connsiteX2" fmla="*/ 205668 w 486800"/>
                <a:gd name="connsiteY2" fmla="*/ 595132 h 595336"/>
                <a:gd name="connsiteX3" fmla="*/ 396391 w 486800"/>
                <a:gd name="connsiteY3" fmla="*/ 329465 h 595336"/>
                <a:gd name="connsiteX4" fmla="*/ 486138 w 486800"/>
                <a:gd name="connsiteY4" fmla="*/ 122723 h 595336"/>
                <a:gd name="connsiteX5" fmla="*/ 422636 w 486800"/>
                <a:gd name="connsiteY5" fmla="*/ 57862 h 595336"/>
                <a:gd name="connsiteX6" fmla="*/ 326095 w 486800"/>
                <a:gd name="connsiteY6" fmla="*/ 1081 h 595336"/>
                <a:gd name="connsiteX7" fmla="*/ 188863 w 486800"/>
                <a:gd name="connsiteY7" fmla="*/ 160410 h 595336"/>
                <a:gd name="connsiteX8" fmla="*/ 48628 w 486800"/>
                <a:gd name="connsiteY8" fmla="*/ 379523 h 595336"/>
                <a:gd name="connsiteX9" fmla="*/ 0 w 486800"/>
                <a:gd name="connsiteY9" fmla="*/ 464980 h 59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6800" h="595336">
                  <a:moveTo>
                    <a:pt x="0" y="464980"/>
                  </a:moveTo>
                  <a:cubicBezTo>
                    <a:pt x="0" y="464980"/>
                    <a:pt x="98544" y="466410"/>
                    <a:pt x="138948" y="508888"/>
                  </a:cubicBezTo>
                  <a:cubicBezTo>
                    <a:pt x="179352" y="551295"/>
                    <a:pt x="205954" y="598850"/>
                    <a:pt x="205668" y="595132"/>
                  </a:cubicBezTo>
                  <a:cubicBezTo>
                    <a:pt x="205311" y="591342"/>
                    <a:pt x="371505" y="382670"/>
                    <a:pt x="396391" y="329465"/>
                  </a:cubicBezTo>
                  <a:cubicBezTo>
                    <a:pt x="421277" y="276260"/>
                    <a:pt x="494505" y="145035"/>
                    <a:pt x="486138" y="122723"/>
                  </a:cubicBezTo>
                  <a:cubicBezTo>
                    <a:pt x="477772" y="100412"/>
                    <a:pt x="446235" y="70591"/>
                    <a:pt x="422636" y="57862"/>
                  </a:cubicBezTo>
                  <a:cubicBezTo>
                    <a:pt x="399037" y="45133"/>
                    <a:pt x="349622" y="-8215"/>
                    <a:pt x="326095" y="1081"/>
                  </a:cubicBezTo>
                  <a:cubicBezTo>
                    <a:pt x="302567" y="10378"/>
                    <a:pt x="188863" y="160410"/>
                    <a:pt x="188863" y="160410"/>
                  </a:cubicBezTo>
                  <a:lnTo>
                    <a:pt x="48628" y="379523"/>
                  </a:lnTo>
                  <a:lnTo>
                    <a:pt x="0" y="464980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3" name="任意多边形: 形状 952"/>
            <p:cNvSpPr/>
            <p:nvPr/>
          </p:nvSpPr>
          <p:spPr>
            <a:xfrm rot="5400000">
              <a:off x="855231" y="2340042"/>
              <a:ext cx="918819" cy="896547"/>
            </a:xfrm>
            <a:custGeom>
              <a:avLst/>
              <a:gdLst>
                <a:gd name="connsiteX0" fmla="*/ 90677 w 484143"/>
                <a:gd name="connsiteY0" fmla="*/ 472408 h 472408"/>
                <a:gd name="connsiteX1" fmla="*/ 363281 w 484143"/>
                <a:gd name="connsiteY1" fmla="*/ 101189 h 472408"/>
                <a:gd name="connsiteX2" fmla="*/ 482349 w 484143"/>
                <a:gd name="connsiteY2" fmla="*/ 142094 h 472408"/>
                <a:gd name="connsiteX3" fmla="*/ 478701 w 484143"/>
                <a:gd name="connsiteY3" fmla="*/ 100760 h 472408"/>
                <a:gd name="connsiteX4" fmla="*/ 326095 w 484143"/>
                <a:gd name="connsiteY4" fmla="*/ 0 h 472408"/>
                <a:gd name="connsiteX5" fmla="*/ 213034 w 484143"/>
                <a:gd name="connsiteY5" fmla="*/ 128006 h 472408"/>
                <a:gd name="connsiteX6" fmla="*/ 0 w 484143"/>
                <a:gd name="connsiteY6" fmla="*/ 463898 h 472408"/>
                <a:gd name="connsiteX7" fmla="*/ 90677 w 484143"/>
                <a:gd name="connsiteY7" fmla="*/ 472408 h 47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4143" h="472408">
                  <a:moveTo>
                    <a:pt x="90677" y="472408"/>
                  </a:moveTo>
                  <a:cubicBezTo>
                    <a:pt x="133441" y="387738"/>
                    <a:pt x="293485" y="88174"/>
                    <a:pt x="363281" y="101189"/>
                  </a:cubicBezTo>
                  <a:cubicBezTo>
                    <a:pt x="433077" y="114204"/>
                    <a:pt x="480418" y="144096"/>
                    <a:pt x="482349" y="142094"/>
                  </a:cubicBezTo>
                  <a:cubicBezTo>
                    <a:pt x="484279" y="140163"/>
                    <a:pt x="486353" y="108412"/>
                    <a:pt x="478701" y="100760"/>
                  </a:cubicBezTo>
                  <a:cubicBezTo>
                    <a:pt x="471049" y="93108"/>
                    <a:pt x="326095" y="0"/>
                    <a:pt x="326095" y="0"/>
                  </a:cubicBezTo>
                  <a:cubicBezTo>
                    <a:pt x="326095" y="0"/>
                    <a:pt x="216109" y="124931"/>
                    <a:pt x="213034" y="128006"/>
                  </a:cubicBezTo>
                  <a:cubicBezTo>
                    <a:pt x="209959" y="131081"/>
                    <a:pt x="0" y="463898"/>
                    <a:pt x="0" y="463898"/>
                  </a:cubicBezTo>
                  <a:lnTo>
                    <a:pt x="90677" y="472408"/>
                  </a:ln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4" name="任意多边形: 形状 953"/>
            <p:cNvSpPr/>
            <p:nvPr/>
          </p:nvSpPr>
          <p:spPr>
            <a:xfrm rot="5400000">
              <a:off x="790863" y="2244643"/>
              <a:ext cx="1157670" cy="1026519"/>
            </a:xfrm>
            <a:custGeom>
              <a:avLst/>
              <a:gdLst>
                <a:gd name="connsiteX0" fmla="*/ 2006 w 609998"/>
                <a:gd name="connsiteY0" fmla="*/ 540524 h 540893"/>
                <a:gd name="connsiteX1" fmla="*/ 31612 w 609998"/>
                <a:gd name="connsiteY1" fmla="*/ 501693 h 540893"/>
                <a:gd name="connsiteX2" fmla="*/ 60575 w 609998"/>
                <a:gd name="connsiteY2" fmla="*/ 459786 h 540893"/>
                <a:gd name="connsiteX3" fmla="*/ 117713 w 609998"/>
                <a:gd name="connsiteY3" fmla="*/ 376618 h 540893"/>
                <a:gd name="connsiteX4" fmla="*/ 231274 w 609998"/>
                <a:gd name="connsiteY4" fmla="*/ 210925 h 540893"/>
                <a:gd name="connsiteX5" fmla="*/ 288197 w 609998"/>
                <a:gd name="connsiteY5" fmla="*/ 127685 h 540893"/>
                <a:gd name="connsiteX6" fmla="*/ 343548 w 609998"/>
                <a:gd name="connsiteY6" fmla="*/ 46948 h 540893"/>
                <a:gd name="connsiteX7" fmla="*/ 371580 w 609998"/>
                <a:gd name="connsiteY7" fmla="*/ 18844 h 540893"/>
                <a:gd name="connsiteX8" fmla="*/ 414559 w 609998"/>
                <a:gd name="connsiteY8" fmla="*/ 10977 h 540893"/>
                <a:gd name="connsiteX9" fmla="*/ 486715 w 609998"/>
                <a:gd name="connsiteY9" fmla="*/ 30786 h 540893"/>
                <a:gd name="connsiteX10" fmla="*/ 592839 w 609998"/>
                <a:gd name="connsiteY10" fmla="*/ 130617 h 540893"/>
                <a:gd name="connsiteX11" fmla="*/ 602135 w 609998"/>
                <a:gd name="connsiteY11" fmla="*/ 146350 h 540893"/>
                <a:gd name="connsiteX12" fmla="*/ 609858 w 609998"/>
                <a:gd name="connsiteY12" fmla="*/ 142845 h 540893"/>
                <a:gd name="connsiteX13" fmla="*/ 603065 w 609998"/>
                <a:gd name="connsiteY13" fmla="*/ 124967 h 540893"/>
                <a:gd name="connsiteX14" fmla="*/ 593411 w 609998"/>
                <a:gd name="connsiteY14" fmla="*/ 108520 h 540893"/>
                <a:gd name="connsiteX15" fmla="*/ 570098 w 609998"/>
                <a:gd name="connsiteY15" fmla="*/ 78199 h 540893"/>
                <a:gd name="connsiteX16" fmla="*/ 510886 w 609998"/>
                <a:gd name="connsiteY16" fmla="*/ 30357 h 540893"/>
                <a:gd name="connsiteX17" fmla="*/ 439731 w 609998"/>
                <a:gd name="connsiteY17" fmla="*/ 3540 h 540893"/>
                <a:gd name="connsiteX18" fmla="*/ 357564 w 609998"/>
                <a:gd name="connsiteY18" fmla="*/ 15911 h 540893"/>
                <a:gd name="connsiteX19" fmla="*/ 330747 w 609998"/>
                <a:gd name="connsiteY19" fmla="*/ 47163 h 540893"/>
                <a:gd name="connsiteX20" fmla="*/ 302428 w 609998"/>
                <a:gd name="connsiteY20" fmla="*/ 88782 h 540893"/>
                <a:gd name="connsiteX21" fmla="*/ 244218 w 609998"/>
                <a:gd name="connsiteY21" fmla="*/ 174382 h 540893"/>
                <a:gd name="connsiteX22" fmla="*/ 128368 w 609998"/>
                <a:gd name="connsiteY22" fmla="*/ 344938 h 540893"/>
                <a:gd name="connsiteX23" fmla="*/ 70372 w 609998"/>
                <a:gd name="connsiteY23" fmla="*/ 430681 h 540893"/>
                <a:gd name="connsiteX24" fmla="*/ 12590 w 609998"/>
                <a:gd name="connsiteY24" fmla="*/ 516567 h 540893"/>
                <a:gd name="connsiteX25" fmla="*/ 76 w 609998"/>
                <a:gd name="connsiteY25" fmla="*/ 539093 h 540893"/>
                <a:gd name="connsiteX26" fmla="*/ 2006 w 609998"/>
                <a:gd name="connsiteY26" fmla="*/ 540524 h 540893"/>
                <a:gd name="connsiteX27" fmla="*/ 2006 w 609998"/>
                <a:gd name="connsiteY27" fmla="*/ 540524 h 54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09998" h="540893">
                  <a:moveTo>
                    <a:pt x="2006" y="540524"/>
                  </a:moveTo>
                  <a:cubicBezTo>
                    <a:pt x="13091" y="528367"/>
                    <a:pt x="22244" y="515208"/>
                    <a:pt x="31612" y="501693"/>
                  </a:cubicBezTo>
                  <a:cubicBezTo>
                    <a:pt x="41266" y="487748"/>
                    <a:pt x="50921" y="473803"/>
                    <a:pt x="60575" y="459786"/>
                  </a:cubicBezTo>
                  <a:cubicBezTo>
                    <a:pt x="79740" y="432111"/>
                    <a:pt x="98691" y="404365"/>
                    <a:pt x="117713" y="376618"/>
                  </a:cubicBezTo>
                  <a:cubicBezTo>
                    <a:pt x="155614" y="321411"/>
                    <a:pt x="193516" y="266203"/>
                    <a:pt x="231274" y="210925"/>
                  </a:cubicBezTo>
                  <a:cubicBezTo>
                    <a:pt x="250225" y="183178"/>
                    <a:pt x="269247" y="155431"/>
                    <a:pt x="288197" y="127685"/>
                  </a:cubicBezTo>
                  <a:cubicBezTo>
                    <a:pt x="306576" y="100797"/>
                    <a:pt x="324454" y="73407"/>
                    <a:pt x="343548" y="46948"/>
                  </a:cubicBezTo>
                  <a:cubicBezTo>
                    <a:pt x="351271" y="36221"/>
                    <a:pt x="360067" y="25709"/>
                    <a:pt x="371580" y="18844"/>
                  </a:cubicBezTo>
                  <a:cubicBezTo>
                    <a:pt x="384524" y="11120"/>
                    <a:pt x="399828" y="9833"/>
                    <a:pt x="414559" y="10977"/>
                  </a:cubicBezTo>
                  <a:cubicBezTo>
                    <a:pt x="439445" y="12836"/>
                    <a:pt x="464188" y="20202"/>
                    <a:pt x="486715" y="30786"/>
                  </a:cubicBezTo>
                  <a:cubicBezTo>
                    <a:pt x="531553" y="51882"/>
                    <a:pt x="569526" y="86780"/>
                    <a:pt x="592839" y="130617"/>
                  </a:cubicBezTo>
                  <a:cubicBezTo>
                    <a:pt x="595771" y="136123"/>
                    <a:pt x="598774" y="141201"/>
                    <a:pt x="602135" y="146350"/>
                  </a:cubicBezTo>
                  <a:cubicBezTo>
                    <a:pt x="604853" y="150497"/>
                    <a:pt x="611002" y="147565"/>
                    <a:pt x="609858" y="142845"/>
                  </a:cubicBezTo>
                  <a:cubicBezTo>
                    <a:pt x="608285" y="136409"/>
                    <a:pt x="606211" y="130831"/>
                    <a:pt x="603065" y="124967"/>
                  </a:cubicBezTo>
                  <a:cubicBezTo>
                    <a:pt x="600061" y="119390"/>
                    <a:pt x="596843" y="113883"/>
                    <a:pt x="593411" y="108520"/>
                  </a:cubicBezTo>
                  <a:cubicBezTo>
                    <a:pt x="586474" y="97793"/>
                    <a:pt x="578679" y="87638"/>
                    <a:pt x="570098" y="78199"/>
                  </a:cubicBezTo>
                  <a:cubicBezTo>
                    <a:pt x="553078" y="59248"/>
                    <a:pt x="532911" y="43086"/>
                    <a:pt x="510886" y="30357"/>
                  </a:cubicBezTo>
                  <a:cubicBezTo>
                    <a:pt x="488860" y="17628"/>
                    <a:pt x="464689" y="8403"/>
                    <a:pt x="439731" y="3540"/>
                  </a:cubicBezTo>
                  <a:cubicBezTo>
                    <a:pt x="411627" y="-1967"/>
                    <a:pt x="381020" y="-3182"/>
                    <a:pt x="357564" y="15911"/>
                  </a:cubicBezTo>
                  <a:cubicBezTo>
                    <a:pt x="346837" y="24636"/>
                    <a:pt x="338613" y="35864"/>
                    <a:pt x="330747" y="47163"/>
                  </a:cubicBezTo>
                  <a:cubicBezTo>
                    <a:pt x="321236" y="60964"/>
                    <a:pt x="311868" y="74909"/>
                    <a:pt x="302428" y="88782"/>
                  </a:cubicBezTo>
                  <a:cubicBezTo>
                    <a:pt x="283049" y="117316"/>
                    <a:pt x="263597" y="145849"/>
                    <a:pt x="244218" y="174382"/>
                  </a:cubicBezTo>
                  <a:cubicBezTo>
                    <a:pt x="205530" y="231234"/>
                    <a:pt x="166913" y="288015"/>
                    <a:pt x="128368" y="344938"/>
                  </a:cubicBezTo>
                  <a:cubicBezTo>
                    <a:pt x="109060" y="373543"/>
                    <a:pt x="89680" y="402076"/>
                    <a:pt x="70372" y="430681"/>
                  </a:cubicBezTo>
                  <a:cubicBezTo>
                    <a:pt x="51064" y="459215"/>
                    <a:pt x="31255" y="487533"/>
                    <a:pt x="12590" y="516567"/>
                  </a:cubicBezTo>
                  <a:cubicBezTo>
                    <a:pt x="7942" y="523861"/>
                    <a:pt x="3937" y="531370"/>
                    <a:pt x="76" y="539093"/>
                  </a:cubicBezTo>
                  <a:cubicBezTo>
                    <a:pt x="-354" y="540309"/>
                    <a:pt x="1148" y="541525"/>
                    <a:pt x="2006" y="540524"/>
                  </a:cubicBezTo>
                  <a:lnTo>
                    <a:pt x="2006" y="5405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5" name="任意多边形: 形状 954"/>
            <p:cNvSpPr/>
            <p:nvPr/>
          </p:nvSpPr>
          <p:spPr>
            <a:xfrm rot="5400000">
              <a:off x="551017" y="2129197"/>
              <a:ext cx="1176858" cy="1268333"/>
            </a:xfrm>
            <a:custGeom>
              <a:avLst/>
              <a:gdLst>
                <a:gd name="connsiteX0" fmla="*/ 108 w 620109"/>
                <a:gd name="connsiteY0" fmla="*/ 481049 h 668309"/>
                <a:gd name="connsiteX1" fmla="*/ 38653 w 620109"/>
                <a:gd name="connsiteY1" fmla="*/ 505649 h 668309"/>
                <a:gd name="connsiteX2" fmla="*/ 84850 w 620109"/>
                <a:gd name="connsiteY2" fmla="*/ 472968 h 668309"/>
                <a:gd name="connsiteX3" fmla="*/ 101155 w 620109"/>
                <a:gd name="connsiteY3" fmla="*/ 444006 h 668309"/>
                <a:gd name="connsiteX4" fmla="*/ 120034 w 620109"/>
                <a:gd name="connsiteY4" fmla="*/ 409823 h 668309"/>
                <a:gd name="connsiteX5" fmla="*/ 158579 w 620109"/>
                <a:gd name="connsiteY5" fmla="*/ 343817 h 668309"/>
                <a:gd name="connsiteX6" fmla="*/ 333211 w 620109"/>
                <a:gd name="connsiteY6" fmla="*/ 92810 h 668309"/>
                <a:gd name="connsiteX7" fmla="*/ 382840 w 620109"/>
                <a:gd name="connsiteY7" fmla="*/ 32525 h 668309"/>
                <a:gd name="connsiteX8" fmla="*/ 407154 w 620109"/>
                <a:gd name="connsiteY8" fmla="*/ 11859 h 668309"/>
                <a:gd name="connsiteX9" fmla="*/ 440694 w 620109"/>
                <a:gd name="connsiteY9" fmla="*/ 26161 h 668309"/>
                <a:gd name="connsiteX10" fmla="*/ 509131 w 620109"/>
                <a:gd name="connsiteY10" fmla="*/ 74789 h 668309"/>
                <a:gd name="connsiteX11" fmla="*/ 542026 w 620109"/>
                <a:gd name="connsiteY11" fmla="*/ 98173 h 668309"/>
                <a:gd name="connsiteX12" fmla="*/ 561406 w 620109"/>
                <a:gd name="connsiteY12" fmla="*/ 125491 h 668309"/>
                <a:gd name="connsiteX13" fmla="*/ 552181 w 620109"/>
                <a:gd name="connsiteY13" fmla="*/ 160532 h 668309"/>
                <a:gd name="connsiteX14" fmla="*/ 536877 w 620109"/>
                <a:gd name="connsiteY14" fmla="*/ 195644 h 668309"/>
                <a:gd name="connsiteX15" fmla="*/ 505841 w 620109"/>
                <a:gd name="connsiteY15" fmla="*/ 264081 h 668309"/>
                <a:gd name="connsiteX16" fmla="*/ 434615 w 620109"/>
                <a:gd name="connsiteY16" fmla="*/ 395663 h 668309"/>
                <a:gd name="connsiteX17" fmla="*/ 390778 w 620109"/>
                <a:gd name="connsiteY17" fmla="*/ 457092 h 668309"/>
                <a:gd name="connsiteX18" fmla="*/ 345368 w 620109"/>
                <a:gd name="connsiteY18" fmla="*/ 510083 h 668309"/>
                <a:gd name="connsiteX19" fmla="*/ 263201 w 620109"/>
                <a:gd name="connsiteY19" fmla="*/ 619568 h 668309"/>
                <a:gd name="connsiteX20" fmla="*/ 249256 w 620109"/>
                <a:gd name="connsiteY20" fmla="*/ 649960 h 668309"/>
                <a:gd name="connsiteX21" fmla="*/ 253618 w 620109"/>
                <a:gd name="connsiteY21" fmla="*/ 657183 h 668309"/>
                <a:gd name="connsiteX22" fmla="*/ 298170 w 620109"/>
                <a:gd name="connsiteY22" fmla="*/ 668124 h 668309"/>
                <a:gd name="connsiteX23" fmla="*/ 303963 w 620109"/>
                <a:gd name="connsiteY23" fmla="*/ 666479 h 668309"/>
                <a:gd name="connsiteX24" fmla="*/ 475806 w 620109"/>
                <a:gd name="connsiteY24" fmla="*/ 430490 h 668309"/>
                <a:gd name="connsiteX25" fmla="*/ 551037 w 620109"/>
                <a:gd name="connsiteY25" fmla="*/ 305129 h 668309"/>
                <a:gd name="connsiteX26" fmla="*/ 583360 w 620109"/>
                <a:gd name="connsiteY26" fmla="*/ 240554 h 668309"/>
                <a:gd name="connsiteX27" fmla="*/ 609390 w 620109"/>
                <a:gd name="connsiteY27" fmla="*/ 178624 h 668309"/>
                <a:gd name="connsiteX28" fmla="*/ 619903 w 620109"/>
                <a:gd name="connsiteY28" fmla="*/ 114550 h 668309"/>
                <a:gd name="connsiteX29" fmla="*/ 613538 w 620109"/>
                <a:gd name="connsiteY29" fmla="*/ 85659 h 668309"/>
                <a:gd name="connsiteX30" fmla="*/ 594802 w 620109"/>
                <a:gd name="connsiteY30" fmla="*/ 61273 h 668309"/>
                <a:gd name="connsiteX31" fmla="*/ 587865 w 620109"/>
                <a:gd name="connsiteY31" fmla="*/ 68568 h 668309"/>
                <a:gd name="connsiteX32" fmla="*/ 607889 w 620109"/>
                <a:gd name="connsiteY32" fmla="*/ 113692 h 668309"/>
                <a:gd name="connsiteX33" fmla="*/ 599951 w 620109"/>
                <a:gd name="connsiteY33" fmla="*/ 168970 h 668309"/>
                <a:gd name="connsiteX34" fmla="*/ 575923 w 620109"/>
                <a:gd name="connsiteY34" fmla="*/ 228182 h 668309"/>
                <a:gd name="connsiteX35" fmla="*/ 544315 w 620109"/>
                <a:gd name="connsiteY35" fmla="*/ 292257 h 668309"/>
                <a:gd name="connsiteX36" fmla="*/ 391493 w 620109"/>
                <a:gd name="connsiteY36" fmla="*/ 530607 h 668309"/>
                <a:gd name="connsiteX37" fmla="*/ 295310 w 620109"/>
                <a:gd name="connsiteY37" fmla="*/ 658327 h 668309"/>
                <a:gd name="connsiteX38" fmla="*/ 301102 w 620109"/>
                <a:gd name="connsiteY38" fmla="*/ 656682 h 668309"/>
                <a:gd name="connsiteX39" fmla="*/ 256550 w 620109"/>
                <a:gd name="connsiteY39" fmla="*/ 645741 h 668309"/>
                <a:gd name="connsiteX40" fmla="*/ 260912 w 620109"/>
                <a:gd name="connsiteY40" fmla="*/ 652963 h 668309"/>
                <a:gd name="connsiteX41" fmla="*/ 336572 w 620109"/>
                <a:gd name="connsiteY41" fmla="*/ 538402 h 668309"/>
                <a:gd name="connsiteX42" fmla="*/ 427464 w 620109"/>
                <a:gd name="connsiteY42" fmla="*/ 427987 h 668309"/>
                <a:gd name="connsiteX43" fmla="*/ 502408 w 620109"/>
                <a:gd name="connsiteY43" fmla="*/ 298693 h 668309"/>
                <a:gd name="connsiteX44" fmla="*/ 565053 w 620109"/>
                <a:gd name="connsiteY44" fmla="*/ 160460 h 668309"/>
                <a:gd name="connsiteX45" fmla="*/ 573062 w 620109"/>
                <a:gd name="connsiteY45" fmla="*/ 123846 h 668309"/>
                <a:gd name="connsiteX46" fmla="*/ 556972 w 620109"/>
                <a:gd name="connsiteY46" fmla="*/ 95098 h 668309"/>
                <a:gd name="connsiteX47" fmla="*/ 525006 w 620109"/>
                <a:gd name="connsiteY47" fmla="*/ 71857 h 668309"/>
                <a:gd name="connsiteX48" fmla="*/ 490037 w 620109"/>
                <a:gd name="connsiteY48" fmla="*/ 47042 h 668309"/>
                <a:gd name="connsiteX49" fmla="*/ 456569 w 620109"/>
                <a:gd name="connsiteY49" fmla="*/ 23229 h 668309"/>
                <a:gd name="connsiteX50" fmla="*/ 423030 w 620109"/>
                <a:gd name="connsiteY50" fmla="*/ 2133 h 668309"/>
                <a:gd name="connsiteX51" fmla="*/ 390564 w 620109"/>
                <a:gd name="connsiteY51" fmla="*/ 7639 h 668309"/>
                <a:gd name="connsiteX52" fmla="*/ 367108 w 620109"/>
                <a:gd name="connsiteY52" fmla="*/ 33241 h 668309"/>
                <a:gd name="connsiteX53" fmla="*/ 184609 w 620109"/>
                <a:gd name="connsiteY53" fmla="*/ 281173 h 668309"/>
                <a:gd name="connsiteX54" fmla="*/ 106160 w 620109"/>
                <a:gd name="connsiteY54" fmla="*/ 413327 h 668309"/>
                <a:gd name="connsiteX55" fmla="*/ 87639 w 620109"/>
                <a:gd name="connsiteY55" fmla="*/ 447653 h 668309"/>
                <a:gd name="connsiteX56" fmla="*/ 71406 w 620109"/>
                <a:gd name="connsiteY56" fmla="*/ 474899 h 668309"/>
                <a:gd name="connsiteX57" fmla="*/ 47878 w 620109"/>
                <a:gd name="connsiteY57" fmla="*/ 494636 h 668309"/>
                <a:gd name="connsiteX58" fmla="*/ 22849 w 620109"/>
                <a:gd name="connsiteY58" fmla="*/ 494707 h 668309"/>
                <a:gd name="connsiteX59" fmla="*/ 7617 w 620109"/>
                <a:gd name="connsiteY59" fmla="*/ 478832 h 668309"/>
                <a:gd name="connsiteX60" fmla="*/ 108 w 620109"/>
                <a:gd name="connsiteY60" fmla="*/ 481049 h 668309"/>
                <a:gd name="connsiteX61" fmla="*/ 108 w 620109"/>
                <a:gd name="connsiteY61" fmla="*/ 481049 h 6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20109" h="668309">
                  <a:moveTo>
                    <a:pt x="108" y="481049"/>
                  </a:moveTo>
                  <a:cubicBezTo>
                    <a:pt x="3970" y="498211"/>
                    <a:pt x="22348" y="506507"/>
                    <a:pt x="38653" y="505649"/>
                  </a:cubicBezTo>
                  <a:cubicBezTo>
                    <a:pt x="59034" y="504576"/>
                    <a:pt x="74338" y="489201"/>
                    <a:pt x="84850" y="472968"/>
                  </a:cubicBezTo>
                  <a:cubicBezTo>
                    <a:pt x="90857" y="463671"/>
                    <a:pt x="95863" y="453731"/>
                    <a:pt x="101155" y="444006"/>
                  </a:cubicBezTo>
                  <a:cubicBezTo>
                    <a:pt x="107376" y="432563"/>
                    <a:pt x="113598" y="421193"/>
                    <a:pt x="120034" y="409823"/>
                  </a:cubicBezTo>
                  <a:cubicBezTo>
                    <a:pt x="132548" y="387583"/>
                    <a:pt x="145349" y="365628"/>
                    <a:pt x="158579" y="343817"/>
                  </a:cubicBezTo>
                  <a:cubicBezTo>
                    <a:pt x="211426" y="256573"/>
                    <a:pt x="269637" y="172618"/>
                    <a:pt x="333211" y="92810"/>
                  </a:cubicBezTo>
                  <a:cubicBezTo>
                    <a:pt x="349444" y="72429"/>
                    <a:pt x="365964" y="52334"/>
                    <a:pt x="382840" y="32525"/>
                  </a:cubicBezTo>
                  <a:cubicBezTo>
                    <a:pt x="389348" y="24874"/>
                    <a:pt x="396642" y="14147"/>
                    <a:pt x="407154" y="11859"/>
                  </a:cubicBezTo>
                  <a:cubicBezTo>
                    <a:pt x="419454" y="9141"/>
                    <a:pt x="431469" y="19582"/>
                    <a:pt x="440694" y="26161"/>
                  </a:cubicBezTo>
                  <a:cubicBezTo>
                    <a:pt x="463506" y="42394"/>
                    <a:pt x="486318" y="58627"/>
                    <a:pt x="509131" y="74789"/>
                  </a:cubicBezTo>
                  <a:cubicBezTo>
                    <a:pt x="520072" y="82584"/>
                    <a:pt x="531156" y="90307"/>
                    <a:pt x="542026" y="98173"/>
                  </a:cubicBezTo>
                  <a:cubicBezTo>
                    <a:pt x="551466" y="105039"/>
                    <a:pt x="560619" y="113048"/>
                    <a:pt x="561406" y="125491"/>
                  </a:cubicBezTo>
                  <a:cubicBezTo>
                    <a:pt x="562193" y="137648"/>
                    <a:pt x="556901" y="149590"/>
                    <a:pt x="552181" y="160532"/>
                  </a:cubicBezTo>
                  <a:cubicBezTo>
                    <a:pt x="547103" y="172260"/>
                    <a:pt x="541955" y="183917"/>
                    <a:pt x="536877" y="195644"/>
                  </a:cubicBezTo>
                  <a:cubicBezTo>
                    <a:pt x="526794" y="218600"/>
                    <a:pt x="516568" y="241412"/>
                    <a:pt x="505841" y="264081"/>
                  </a:cubicBezTo>
                  <a:cubicBezTo>
                    <a:pt x="484530" y="309205"/>
                    <a:pt x="461504" y="353614"/>
                    <a:pt x="434615" y="395663"/>
                  </a:cubicBezTo>
                  <a:cubicBezTo>
                    <a:pt x="421028" y="416831"/>
                    <a:pt x="406511" y="437426"/>
                    <a:pt x="390778" y="457092"/>
                  </a:cubicBezTo>
                  <a:cubicBezTo>
                    <a:pt x="376261" y="475256"/>
                    <a:pt x="360743" y="492634"/>
                    <a:pt x="345368" y="510083"/>
                  </a:cubicBezTo>
                  <a:cubicBezTo>
                    <a:pt x="315190" y="544265"/>
                    <a:pt x="284797" y="579091"/>
                    <a:pt x="263201" y="619568"/>
                  </a:cubicBezTo>
                  <a:cubicBezTo>
                    <a:pt x="257909" y="629436"/>
                    <a:pt x="253332" y="639591"/>
                    <a:pt x="249256" y="649960"/>
                  </a:cubicBezTo>
                  <a:cubicBezTo>
                    <a:pt x="248112" y="652963"/>
                    <a:pt x="250758" y="656539"/>
                    <a:pt x="253618" y="657183"/>
                  </a:cubicBezTo>
                  <a:cubicBezTo>
                    <a:pt x="268493" y="660830"/>
                    <a:pt x="283367" y="664477"/>
                    <a:pt x="298170" y="668124"/>
                  </a:cubicBezTo>
                  <a:cubicBezTo>
                    <a:pt x="300101" y="668625"/>
                    <a:pt x="302675" y="668124"/>
                    <a:pt x="303963" y="666479"/>
                  </a:cubicBezTo>
                  <a:cubicBezTo>
                    <a:pt x="363103" y="589175"/>
                    <a:pt x="422244" y="511799"/>
                    <a:pt x="475806" y="430490"/>
                  </a:cubicBezTo>
                  <a:cubicBezTo>
                    <a:pt x="502623" y="389799"/>
                    <a:pt x="528010" y="348108"/>
                    <a:pt x="551037" y="305129"/>
                  </a:cubicBezTo>
                  <a:cubicBezTo>
                    <a:pt x="562407" y="283890"/>
                    <a:pt x="573205" y="262365"/>
                    <a:pt x="583360" y="240554"/>
                  </a:cubicBezTo>
                  <a:cubicBezTo>
                    <a:pt x="592728" y="220316"/>
                    <a:pt x="602239" y="199792"/>
                    <a:pt x="609390" y="178624"/>
                  </a:cubicBezTo>
                  <a:cubicBezTo>
                    <a:pt x="616327" y="158172"/>
                    <a:pt x="621190" y="136218"/>
                    <a:pt x="619903" y="114550"/>
                  </a:cubicBezTo>
                  <a:cubicBezTo>
                    <a:pt x="619331" y="104681"/>
                    <a:pt x="617471" y="94741"/>
                    <a:pt x="613538" y="85659"/>
                  </a:cubicBezTo>
                  <a:cubicBezTo>
                    <a:pt x="609319" y="75790"/>
                    <a:pt x="602811" y="68210"/>
                    <a:pt x="594802" y="61273"/>
                  </a:cubicBezTo>
                  <a:cubicBezTo>
                    <a:pt x="589939" y="56983"/>
                    <a:pt x="582931" y="64348"/>
                    <a:pt x="587865" y="68568"/>
                  </a:cubicBezTo>
                  <a:cubicBezTo>
                    <a:pt x="600523" y="79652"/>
                    <a:pt x="606744" y="97315"/>
                    <a:pt x="607889" y="113692"/>
                  </a:cubicBezTo>
                  <a:cubicBezTo>
                    <a:pt x="609176" y="132428"/>
                    <a:pt x="605457" y="151164"/>
                    <a:pt x="599951" y="168970"/>
                  </a:cubicBezTo>
                  <a:cubicBezTo>
                    <a:pt x="593729" y="189351"/>
                    <a:pt x="584719" y="208874"/>
                    <a:pt x="575923" y="228182"/>
                  </a:cubicBezTo>
                  <a:cubicBezTo>
                    <a:pt x="566054" y="249850"/>
                    <a:pt x="555470" y="271232"/>
                    <a:pt x="544315" y="292257"/>
                  </a:cubicBezTo>
                  <a:cubicBezTo>
                    <a:pt x="500120" y="375783"/>
                    <a:pt x="447201" y="454375"/>
                    <a:pt x="391493" y="530607"/>
                  </a:cubicBezTo>
                  <a:cubicBezTo>
                    <a:pt x="360028" y="573657"/>
                    <a:pt x="327705" y="615992"/>
                    <a:pt x="295310" y="658327"/>
                  </a:cubicBezTo>
                  <a:cubicBezTo>
                    <a:pt x="297240" y="657755"/>
                    <a:pt x="299171" y="657183"/>
                    <a:pt x="301102" y="656682"/>
                  </a:cubicBezTo>
                  <a:cubicBezTo>
                    <a:pt x="286228" y="653035"/>
                    <a:pt x="271353" y="649388"/>
                    <a:pt x="256550" y="645741"/>
                  </a:cubicBezTo>
                  <a:cubicBezTo>
                    <a:pt x="257980" y="648172"/>
                    <a:pt x="259482" y="650603"/>
                    <a:pt x="260912" y="652963"/>
                  </a:cubicBezTo>
                  <a:cubicBezTo>
                    <a:pt x="277789" y="609914"/>
                    <a:pt x="306680" y="573085"/>
                    <a:pt x="336572" y="538402"/>
                  </a:cubicBezTo>
                  <a:cubicBezTo>
                    <a:pt x="367823" y="502216"/>
                    <a:pt x="400075" y="467247"/>
                    <a:pt x="427464" y="427987"/>
                  </a:cubicBezTo>
                  <a:cubicBezTo>
                    <a:pt x="455997" y="387082"/>
                    <a:pt x="480311" y="343388"/>
                    <a:pt x="502408" y="298693"/>
                  </a:cubicBezTo>
                  <a:cubicBezTo>
                    <a:pt x="524792" y="253426"/>
                    <a:pt x="545673" y="207158"/>
                    <a:pt x="565053" y="160460"/>
                  </a:cubicBezTo>
                  <a:cubicBezTo>
                    <a:pt x="569844" y="149019"/>
                    <a:pt x="574349" y="136432"/>
                    <a:pt x="573062" y="123846"/>
                  </a:cubicBezTo>
                  <a:cubicBezTo>
                    <a:pt x="571918" y="112190"/>
                    <a:pt x="565768" y="102679"/>
                    <a:pt x="556972" y="95098"/>
                  </a:cubicBezTo>
                  <a:cubicBezTo>
                    <a:pt x="547032" y="86588"/>
                    <a:pt x="535661" y="79437"/>
                    <a:pt x="525006" y="71857"/>
                  </a:cubicBezTo>
                  <a:cubicBezTo>
                    <a:pt x="513350" y="63562"/>
                    <a:pt x="501693" y="55338"/>
                    <a:pt x="490037" y="47042"/>
                  </a:cubicBezTo>
                  <a:cubicBezTo>
                    <a:pt x="478881" y="39105"/>
                    <a:pt x="467725" y="31167"/>
                    <a:pt x="456569" y="23229"/>
                  </a:cubicBezTo>
                  <a:cubicBezTo>
                    <a:pt x="445986" y="15720"/>
                    <a:pt x="435402" y="6638"/>
                    <a:pt x="423030" y="2133"/>
                  </a:cubicBezTo>
                  <a:cubicBezTo>
                    <a:pt x="411588" y="-2086"/>
                    <a:pt x="400075" y="59"/>
                    <a:pt x="390564" y="7639"/>
                  </a:cubicBezTo>
                  <a:cubicBezTo>
                    <a:pt x="381553" y="14791"/>
                    <a:pt x="374545" y="24444"/>
                    <a:pt x="367108" y="33241"/>
                  </a:cubicBezTo>
                  <a:cubicBezTo>
                    <a:pt x="300959" y="111832"/>
                    <a:pt x="240031" y="194714"/>
                    <a:pt x="184609" y="281173"/>
                  </a:cubicBezTo>
                  <a:cubicBezTo>
                    <a:pt x="157006" y="324295"/>
                    <a:pt x="130904" y="368489"/>
                    <a:pt x="106160" y="413327"/>
                  </a:cubicBezTo>
                  <a:cubicBezTo>
                    <a:pt x="99867" y="424697"/>
                    <a:pt x="93717" y="436211"/>
                    <a:pt x="87639" y="447653"/>
                  </a:cubicBezTo>
                  <a:cubicBezTo>
                    <a:pt x="82704" y="457021"/>
                    <a:pt x="77699" y="466389"/>
                    <a:pt x="71406" y="474899"/>
                  </a:cubicBezTo>
                  <a:cubicBezTo>
                    <a:pt x="65327" y="483051"/>
                    <a:pt x="57604" y="491132"/>
                    <a:pt x="47878" y="494636"/>
                  </a:cubicBezTo>
                  <a:cubicBezTo>
                    <a:pt x="39940" y="497496"/>
                    <a:pt x="30858" y="497568"/>
                    <a:pt x="22849" y="494707"/>
                  </a:cubicBezTo>
                  <a:cubicBezTo>
                    <a:pt x="15412" y="492061"/>
                    <a:pt x="9548" y="486555"/>
                    <a:pt x="7617" y="478832"/>
                  </a:cubicBezTo>
                  <a:cubicBezTo>
                    <a:pt x="6258" y="474041"/>
                    <a:pt x="-964" y="476258"/>
                    <a:pt x="108" y="481049"/>
                  </a:cubicBezTo>
                  <a:lnTo>
                    <a:pt x="108" y="48104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6" name="任意多边形: 形状 955"/>
            <p:cNvSpPr/>
            <p:nvPr/>
          </p:nvSpPr>
          <p:spPr>
            <a:xfrm rot="5400000">
              <a:off x="556281" y="2401617"/>
              <a:ext cx="409262" cy="259119"/>
            </a:xfrm>
            <a:custGeom>
              <a:avLst/>
              <a:gdLst>
                <a:gd name="connsiteX0" fmla="*/ 171 w 215648"/>
                <a:gd name="connsiteY0" fmla="*/ 6694 h 136535"/>
                <a:gd name="connsiteX1" fmla="*/ 23556 w 215648"/>
                <a:gd name="connsiteY1" fmla="*/ 8482 h 136535"/>
                <a:gd name="connsiteX2" fmla="*/ 48442 w 215648"/>
                <a:gd name="connsiteY2" fmla="*/ 11128 h 136535"/>
                <a:gd name="connsiteX3" fmla="*/ 95926 w 215648"/>
                <a:gd name="connsiteY3" fmla="*/ 26431 h 136535"/>
                <a:gd name="connsiteX4" fmla="*/ 171156 w 215648"/>
                <a:gd name="connsiteY4" fmla="*/ 88146 h 136535"/>
                <a:gd name="connsiteX5" fmla="*/ 201477 w 215648"/>
                <a:gd name="connsiteY5" fmla="*/ 133771 h 136535"/>
                <a:gd name="connsiteX6" fmla="*/ 211632 w 215648"/>
                <a:gd name="connsiteY6" fmla="*/ 133556 h 136535"/>
                <a:gd name="connsiteX7" fmla="*/ 215565 w 215648"/>
                <a:gd name="connsiteY7" fmla="*/ 121185 h 136535"/>
                <a:gd name="connsiteX8" fmla="*/ 209701 w 215648"/>
                <a:gd name="connsiteY8" fmla="*/ 117966 h 136535"/>
                <a:gd name="connsiteX9" fmla="*/ 201334 w 215648"/>
                <a:gd name="connsiteY9" fmla="*/ 127835 h 136535"/>
                <a:gd name="connsiteX10" fmla="*/ 211489 w 215648"/>
                <a:gd name="connsiteY10" fmla="*/ 127620 h 136535"/>
                <a:gd name="connsiteX11" fmla="*/ 55378 w 215648"/>
                <a:gd name="connsiteY11" fmla="*/ 2045 h 136535"/>
                <a:gd name="connsiteX12" fmla="*/ 27060 w 215648"/>
                <a:gd name="connsiteY12" fmla="*/ 43 h 136535"/>
                <a:gd name="connsiteX13" fmla="*/ 100 w 215648"/>
                <a:gd name="connsiteY13" fmla="*/ 6408 h 136535"/>
                <a:gd name="connsiteX14" fmla="*/ 171 w 215648"/>
                <a:gd name="connsiteY14" fmla="*/ 6694 h 136535"/>
                <a:gd name="connsiteX15" fmla="*/ 171 w 215648"/>
                <a:gd name="connsiteY15" fmla="*/ 6694 h 13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5648" h="136535">
                  <a:moveTo>
                    <a:pt x="171" y="6694"/>
                  </a:moveTo>
                  <a:cubicBezTo>
                    <a:pt x="7823" y="9268"/>
                    <a:pt x="15689" y="8196"/>
                    <a:pt x="23556" y="8482"/>
                  </a:cubicBezTo>
                  <a:cubicBezTo>
                    <a:pt x="31923" y="8839"/>
                    <a:pt x="40218" y="9554"/>
                    <a:pt x="48442" y="11128"/>
                  </a:cubicBezTo>
                  <a:cubicBezTo>
                    <a:pt x="64961" y="14202"/>
                    <a:pt x="80765" y="19208"/>
                    <a:pt x="95926" y="26431"/>
                  </a:cubicBezTo>
                  <a:cubicBezTo>
                    <a:pt x="125460" y="40590"/>
                    <a:pt x="150775" y="62688"/>
                    <a:pt x="171156" y="88146"/>
                  </a:cubicBezTo>
                  <a:cubicBezTo>
                    <a:pt x="182598" y="102377"/>
                    <a:pt x="192538" y="117752"/>
                    <a:pt x="201477" y="133771"/>
                  </a:cubicBezTo>
                  <a:cubicBezTo>
                    <a:pt x="203623" y="137632"/>
                    <a:pt x="209701" y="137346"/>
                    <a:pt x="211632" y="133556"/>
                  </a:cubicBezTo>
                  <a:cubicBezTo>
                    <a:pt x="213706" y="129480"/>
                    <a:pt x="214636" y="125618"/>
                    <a:pt x="215565" y="121185"/>
                  </a:cubicBezTo>
                  <a:cubicBezTo>
                    <a:pt x="216280" y="117752"/>
                    <a:pt x="212204" y="115535"/>
                    <a:pt x="209701" y="117966"/>
                  </a:cubicBezTo>
                  <a:cubicBezTo>
                    <a:pt x="206483" y="121113"/>
                    <a:pt x="203694" y="123902"/>
                    <a:pt x="201334" y="127835"/>
                  </a:cubicBezTo>
                  <a:cubicBezTo>
                    <a:pt x="204696" y="127764"/>
                    <a:pt x="208128" y="127692"/>
                    <a:pt x="211489" y="127620"/>
                  </a:cubicBezTo>
                  <a:cubicBezTo>
                    <a:pt x="178093" y="67765"/>
                    <a:pt x="125460" y="14131"/>
                    <a:pt x="55378" y="2045"/>
                  </a:cubicBezTo>
                  <a:cubicBezTo>
                    <a:pt x="46082" y="401"/>
                    <a:pt x="36499" y="-171"/>
                    <a:pt x="27060" y="43"/>
                  </a:cubicBezTo>
                  <a:cubicBezTo>
                    <a:pt x="17906" y="258"/>
                    <a:pt x="7537" y="472"/>
                    <a:pt x="100" y="6408"/>
                  </a:cubicBezTo>
                  <a:cubicBezTo>
                    <a:pt x="-43" y="6408"/>
                    <a:pt x="-43" y="6622"/>
                    <a:pt x="171" y="6694"/>
                  </a:cubicBezTo>
                  <a:lnTo>
                    <a:pt x="171" y="669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7" name="任意多边形: 形状 956"/>
            <p:cNvSpPr/>
            <p:nvPr/>
          </p:nvSpPr>
          <p:spPr>
            <a:xfrm rot="5400000">
              <a:off x="1708519" y="3013344"/>
              <a:ext cx="463589" cy="173503"/>
            </a:xfrm>
            <a:custGeom>
              <a:avLst/>
              <a:gdLst>
                <a:gd name="connsiteX0" fmla="*/ 544 w 244274"/>
                <a:gd name="connsiteY0" fmla="*/ 91416 h 91422"/>
                <a:gd name="connsiteX1" fmla="*/ 12487 w 244274"/>
                <a:gd name="connsiteY1" fmla="*/ 88126 h 91422"/>
                <a:gd name="connsiteX2" fmla="*/ 25430 w 244274"/>
                <a:gd name="connsiteY2" fmla="*/ 85123 h 91422"/>
                <a:gd name="connsiteX3" fmla="*/ 49530 w 244274"/>
                <a:gd name="connsiteY3" fmla="*/ 76184 h 91422"/>
                <a:gd name="connsiteX4" fmla="*/ 97586 w 244274"/>
                <a:gd name="connsiteY4" fmla="*/ 57734 h 91422"/>
                <a:gd name="connsiteX5" fmla="*/ 191338 w 244274"/>
                <a:gd name="connsiteY5" fmla="*/ 21906 h 91422"/>
                <a:gd name="connsiteX6" fmla="*/ 217083 w 244274"/>
                <a:gd name="connsiteY6" fmla="*/ 14898 h 91422"/>
                <a:gd name="connsiteX7" fmla="*/ 231099 w 244274"/>
                <a:gd name="connsiteY7" fmla="*/ 12323 h 91422"/>
                <a:gd name="connsiteX8" fmla="*/ 243113 w 244274"/>
                <a:gd name="connsiteY8" fmla="*/ 8319 h 91422"/>
                <a:gd name="connsiteX9" fmla="*/ 242112 w 244274"/>
                <a:gd name="connsiteY9" fmla="*/ 1668 h 91422"/>
                <a:gd name="connsiteX10" fmla="*/ 231599 w 244274"/>
                <a:gd name="connsiteY10" fmla="*/ 453 h 91422"/>
                <a:gd name="connsiteX11" fmla="*/ 218584 w 244274"/>
                <a:gd name="connsiteY11" fmla="*/ 2669 h 91422"/>
                <a:gd name="connsiteX12" fmla="*/ 195200 w 244274"/>
                <a:gd name="connsiteY12" fmla="*/ 8748 h 91422"/>
                <a:gd name="connsiteX13" fmla="*/ 148789 w 244274"/>
                <a:gd name="connsiteY13" fmla="*/ 25911 h 91422"/>
                <a:gd name="connsiteX14" fmla="*/ 52605 w 244274"/>
                <a:gd name="connsiteY14" fmla="*/ 65386 h 91422"/>
                <a:gd name="connsiteX15" fmla="*/ 25573 w 244274"/>
                <a:gd name="connsiteY15" fmla="*/ 76971 h 91422"/>
                <a:gd name="connsiteX16" fmla="*/ 14847 w 244274"/>
                <a:gd name="connsiteY16" fmla="*/ 82763 h 91422"/>
                <a:gd name="connsiteX17" fmla="*/ 115 w 244274"/>
                <a:gd name="connsiteY17" fmla="*/ 90915 h 91422"/>
                <a:gd name="connsiteX18" fmla="*/ 544 w 244274"/>
                <a:gd name="connsiteY18" fmla="*/ 91416 h 91422"/>
                <a:gd name="connsiteX19" fmla="*/ 544 w 244274"/>
                <a:gd name="connsiteY19" fmla="*/ 91416 h 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4274" h="91422">
                  <a:moveTo>
                    <a:pt x="544" y="91416"/>
                  </a:moveTo>
                  <a:cubicBezTo>
                    <a:pt x="4549" y="90343"/>
                    <a:pt x="8482" y="89128"/>
                    <a:pt x="12487" y="88126"/>
                  </a:cubicBezTo>
                  <a:cubicBezTo>
                    <a:pt x="16777" y="86982"/>
                    <a:pt x="21211" y="86553"/>
                    <a:pt x="25430" y="85123"/>
                  </a:cubicBezTo>
                  <a:cubicBezTo>
                    <a:pt x="33583" y="82406"/>
                    <a:pt x="41521" y="79187"/>
                    <a:pt x="49530" y="76184"/>
                  </a:cubicBezTo>
                  <a:cubicBezTo>
                    <a:pt x="65620" y="70248"/>
                    <a:pt x="81639" y="64027"/>
                    <a:pt x="97586" y="57734"/>
                  </a:cubicBezTo>
                  <a:cubicBezTo>
                    <a:pt x="128622" y="45505"/>
                    <a:pt x="159515" y="32061"/>
                    <a:pt x="191338" y="21906"/>
                  </a:cubicBezTo>
                  <a:cubicBezTo>
                    <a:pt x="199848" y="19189"/>
                    <a:pt x="208430" y="16757"/>
                    <a:pt x="217083" y="14898"/>
                  </a:cubicBezTo>
                  <a:cubicBezTo>
                    <a:pt x="221731" y="13897"/>
                    <a:pt x="226379" y="12967"/>
                    <a:pt x="231099" y="12323"/>
                  </a:cubicBezTo>
                  <a:cubicBezTo>
                    <a:pt x="235604" y="11680"/>
                    <a:pt x="239752" y="11752"/>
                    <a:pt x="243113" y="8319"/>
                  </a:cubicBezTo>
                  <a:cubicBezTo>
                    <a:pt x="245187" y="6174"/>
                    <a:pt x="244257" y="3170"/>
                    <a:pt x="242112" y="1668"/>
                  </a:cubicBezTo>
                  <a:cubicBezTo>
                    <a:pt x="238751" y="-620"/>
                    <a:pt x="235390" y="-48"/>
                    <a:pt x="231599" y="453"/>
                  </a:cubicBezTo>
                  <a:cubicBezTo>
                    <a:pt x="227237" y="1096"/>
                    <a:pt x="222875" y="1811"/>
                    <a:pt x="218584" y="2669"/>
                  </a:cubicBezTo>
                  <a:cubicBezTo>
                    <a:pt x="210718" y="4243"/>
                    <a:pt x="202923" y="6388"/>
                    <a:pt x="195200" y="8748"/>
                  </a:cubicBezTo>
                  <a:cubicBezTo>
                    <a:pt x="179467" y="13611"/>
                    <a:pt x="164092" y="19689"/>
                    <a:pt x="148789" y="25911"/>
                  </a:cubicBezTo>
                  <a:cubicBezTo>
                    <a:pt x="116680" y="38926"/>
                    <a:pt x="84571" y="52013"/>
                    <a:pt x="52605" y="65386"/>
                  </a:cubicBezTo>
                  <a:cubicBezTo>
                    <a:pt x="43594" y="69176"/>
                    <a:pt x="34584" y="73109"/>
                    <a:pt x="25573" y="76971"/>
                  </a:cubicBezTo>
                  <a:cubicBezTo>
                    <a:pt x="21783" y="78615"/>
                    <a:pt x="18279" y="80475"/>
                    <a:pt x="14847" y="82763"/>
                  </a:cubicBezTo>
                  <a:cubicBezTo>
                    <a:pt x="10198" y="85838"/>
                    <a:pt x="5050" y="88269"/>
                    <a:pt x="115" y="90915"/>
                  </a:cubicBezTo>
                  <a:cubicBezTo>
                    <a:pt x="-171" y="90987"/>
                    <a:pt x="115" y="91487"/>
                    <a:pt x="544" y="91416"/>
                  </a:cubicBezTo>
                  <a:lnTo>
                    <a:pt x="544" y="9141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8" name="任意多边形: 形状 957"/>
            <p:cNvSpPr/>
            <p:nvPr/>
          </p:nvSpPr>
          <p:spPr>
            <a:xfrm rot="5400000">
              <a:off x="389720" y="2848568"/>
              <a:ext cx="485760" cy="253597"/>
            </a:xfrm>
            <a:custGeom>
              <a:avLst/>
              <a:gdLst>
                <a:gd name="connsiteX0" fmla="*/ 381 w 255956"/>
                <a:gd name="connsiteY0" fmla="*/ 133214 h 133625"/>
                <a:gd name="connsiteX1" fmla="*/ 5029 w 255956"/>
                <a:gd name="connsiteY1" fmla="*/ 133572 h 133625"/>
                <a:gd name="connsiteX2" fmla="*/ 10607 w 255956"/>
                <a:gd name="connsiteY2" fmla="*/ 132356 h 133625"/>
                <a:gd name="connsiteX3" fmla="*/ 24695 w 255956"/>
                <a:gd name="connsiteY3" fmla="*/ 126921 h 133625"/>
                <a:gd name="connsiteX4" fmla="*/ 49510 w 255956"/>
                <a:gd name="connsiteY4" fmla="*/ 116481 h 133625"/>
                <a:gd name="connsiteX5" fmla="*/ 99568 w 255956"/>
                <a:gd name="connsiteY5" fmla="*/ 93168 h 133625"/>
                <a:gd name="connsiteX6" fmla="*/ 198970 w 255956"/>
                <a:gd name="connsiteY6" fmla="*/ 41250 h 133625"/>
                <a:gd name="connsiteX7" fmla="*/ 253605 w 255956"/>
                <a:gd name="connsiteY7" fmla="*/ 9427 h 133625"/>
                <a:gd name="connsiteX8" fmla="*/ 248242 w 255956"/>
                <a:gd name="connsiteY8" fmla="*/ 703 h 133625"/>
                <a:gd name="connsiteX9" fmla="*/ 200114 w 255956"/>
                <a:gd name="connsiteY9" fmla="*/ 28664 h 133625"/>
                <a:gd name="connsiteX10" fmla="*/ 152058 w 255956"/>
                <a:gd name="connsiteY10" fmla="*/ 54980 h 133625"/>
                <a:gd name="connsiteX11" fmla="*/ 53300 w 255956"/>
                <a:gd name="connsiteY11" fmla="*/ 104252 h 133625"/>
                <a:gd name="connsiteX12" fmla="*/ 25911 w 255956"/>
                <a:gd name="connsiteY12" fmla="*/ 117196 h 133625"/>
                <a:gd name="connsiteX13" fmla="*/ 11537 w 255956"/>
                <a:gd name="connsiteY13" fmla="*/ 124061 h 133625"/>
                <a:gd name="connsiteX14" fmla="*/ 4886 w 255956"/>
                <a:gd name="connsiteY14" fmla="*/ 127565 h 133625"/>
                <a:gd name="connsiteX15" fmla="*/ 238 w 255956"/>
                <a:gd name="connsiteY15" fmla="*/ 132714 h 133625"/>
                <a:gd name="connsiteX16" fmla="*/ 381 w 255956"/>
                <a:gd name="connsiteY16" fmla="*/ 133214 h 133625"/>
                <a:gd name="connsiteX17" fmla="*/ 381 w 255956"/>
                <a:gd name="connsiteY17" fmla="*/ 133214 h 13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956" h="133625">
                  <a:moveTo>
                    <a:pt x="381" y="133214"/>
                  </a:moveTo>
                  <a:cubicBezTo>
                    <a:pt x="3313" y="132356"/>
                    <a:pt x="2884" y="133214"/>
                    <a:pt x="5029" y="133572"/>
                  </a:cubicBezTo>
                  <a:cubicBezTo>
                    <a:pt x="6960" y="133858"/>
                    <a:pt x="8891" y="132929"/>
                    <a:pt x="10607" y="132356"/>
                  </a:cubicBezTo>
                  <a:cubicBezTo>
                    <a:pt x="15399" y="130712"/>
                    <a:pt x="20047" y="128852"/>
                    <a:pt x="24695" y="126921"/>
                  </a:cubicBezTo>
                  <a:cubicBezTo>
                    <a:pt x="32990" y="123489"/>
                    <a:pt x="41286" y="120057"/>
                    <a:pt x="49510" y="116481"/>
                  </a:cubicBezTo>
                  <a:cubicBezTo>
                    <a:pt x="66387" y="109115"/>
                    <a:pt x="82977" y="101177"/>
                    <a:pt x="99568" y="93168"/>
                  </a:cubicBezTo>
                  <a:cubicBezTo>
                    <a:pt x="133250" y="76935"/>
                    <a:pt x="166360" y="59557"/>
                    <a:pt x="198970" y="41250"/>
                  </a:cubicBezTo>
                  <a:cubicBezTo>
                    <a:pt x="217277" y="31024"/>
                    <a:pt x="236013" y="20941"/>
                    <a:pt x="253605" y="9427"/>
                  </a:cubicBezTo>
                  <a:cubicBezTo>
                    <a:pt x="259111" y="5781"/>
                    <a:pt x="253962" y="-2444"/>
                    <a:pt x="248242" y="703"/>
                  </a:cubicBezTo>
                  <a:cubicBezTo>
                    <a:pt x="232008" y="9642"/>
                    <a:pt x="216276" y="19511"/>
                    <a:pt x="200114" y="28664"/>
                  </a:cubicBezTo>
                  <a:cubicBezTo>
                    <a:pt x="184238" y="37675"/>
                    <a:pt x="168220" y="46399"/>
                    <a:pt x="152058" y="54980"/>
                  </a:cubicBezTo>
                  <a:cubicBezTo>
                    <a:pt x="119520" y="72215"/>
                    <a:pt x="86624" y="88663"/>
                    <a:pt x="53300" y="104252"/>
                  </a:cubicBezTo>
                  <a:cubicBezTo>
                    <a:pt x="44146" y="108543"/>
                    <a:pt x="35064" y="112905"/>
                    <a:pt x="25911" y="117196"/>
                  </a:cubicBezTo>
                  <a:cubicBezTo>
                    <a:pt x="21119" y="119484"/>
                    <a:pt x="16257" y="121701"/>
                    <a:pt x="11537" y="124061"/>
                  </a:cubicBezTo>
                  <a:cubicBezTo>
                    <a:pt x="9320" y="125134"/>
                    <a:pt x="6817" y="126135"/>
                    <a:pt x="4886" y="127565"/>
                  </a:cubicBezTo>
                  <a:cubicBezTo>
                    <a:pt x="3027" y="128924"/>
                    <a:pt x="2169" y="131570"/>
                    <a:pt x="238" y="132714"/>
                  </a:cubicBezTo>
                  <a:cubicBezTo>
                    <a:pt x="-191" y="132785"/>
                    <a:pt x="24" y="133286"/>
                    <a:pt x="381" y="133214"/>
                  </a:cubicBezTo>
                  <a:lnTo>
                    <a:pt x="381" y="13321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9" name="任意多边形: 形状 958"/>
            <p:cNvSpPr/>
            <p:nvPr/>
          </p:nvSpPr>
          <p:spPr>
            <a:xfrm rot="5400000">
              <a:off x="1523174" y="3362965"/>
              <a:ext cx="250760" cy="194018"/>
            </a:xfrm>
            <a:custGeom>
              <a:avLst/>
              <a:gdLst>
                <a:gd name="connsiteX0" fmla="*/ 3350 w 132130"/>
                <a:gd name="connsiteY0" fmla="*/ 102130 h 102232"/>
                <a:gd name="connsiteX1" fmla="*/ 19440 w 132130"/>
                <a:gd name="connsiteY1" fmla="*/ 91689 h 102232"/>
                <a:gd name="connsiteX2" fmla="*/ 35744 w 132130"/>
                <a:gd name="connsiteY2" fmla="*/ 79532 h 102232"/>
                <a:gd name="connsiteX3" fmla="*/ 68211 w 132130"/>
                <a:gd name="connsiteY3" fmla="*/ 55003 h 102232"/>
                <a:gd name="connsiteX4" fmla="*/ 100606 w 132130"/>
                <a:gd name="connsiteY4" fmla="*/ 30403 h 102232"/>
                <a:gd name="connsiteX5" fmla="*/ 116124 w 132130"/>
                <a:gd name="connsiteY5" fmla="*/ 18603 h 102232"/>
                <a:gd name="connsiteX6" fmla="*/ 124562 w 132130"/>
                <a:gd name="connsiteY6" fmla="*/ 12168 h 102232"/>
                <a:gd name="connsiteX7" fmla="*/ 128782 w 132130"/>
                <a:gd name="connsiteY7" fmla="*/ 8949 h 102232"/>
                <a:gd name="connsiteX8" fmla="*/ 131499 w 132130"/>
                <a:gd name="connsiteY8" fmla="*/ 5160 h 102232"/>
                <a:gd name="connsiteX9" fmla="*/ 128496 w 132130"/>
                <a:gd name="connsiteY9" fmla="*/ 225 h 102232"/>
                <a:gd name="connsiteX10" fmla="*/ 124276 w 132130"/>
                <a:gd name="connsiteY10" fmla="*/ 1512 h 102232"/>
                <a:gd name="connsiteX11" fmla="*/ 120057 w 132130"/>
                <a:gd name="connsiteY11" fmla="*/ 4730 h 102232"/>
                <a:gd name="connsiteX12" fmla="*/ 111619 w 132130"/>
                <a:gd name="connsiteY12" fmla="*/ 11166 h 102232"/>
                <a:gd name="connsiteX13" fmla="*/ 96172 w 132130"/>
                <a:gd name="connsiteY13" fmla="*/ 22966 h 102232"/>
                <a:gd name="connsiteX14" fmla="*/ 63133 w 132130"/>
                <a:gd name="connsiteY14" fmla="*/ 48209 h 102232"/>
                <a:gd name="connsiteX15" fmla="*/ 30810 w 132130"/>
                <a:gd name="connsiteY15" fmla="*/ 73024 h 102232"/>
                <a:gd name="connsiteX16" fmla="*/ 14720 w 132130"/>
                <a:gd name="connsiteY16" fmla="*/ 85539 h 102232"/>
                <a:gd name="connsiteX17" fmla="*/ 418 w 132130"/>
                <a:gd name="connsiteY17" fmla="*/ 98339 h 102232"/>
                <a:gd name="connsiteX18" fmla="*/ 3350 w 132130"/>
                <a:gd name="connsiteY18" fmla="*/ 102130 h 102232"/>
                <a:gd name="connsiteX19" fmla="*/ 3350 w 132130"/>
                <a:gd name="connsiteY19" fmla="*/ 102130 h 10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130" h="102232">
                  <a:moveTo>
                    <a:pt x="3350" y="102130"/>
                  </a:moveTo>
                  <a:cubicBezTo>
                    <a:pt x="9357" y="100056"/>
                    <a:pt x="14362" y="95408"/>
                    <a:pt x="19440" y="91689"/>
                  </a:cubicBezTo>
                  <a:cubicBezTo>
                    <a:pt x="24946" y="87684"/>
                    <a:pt x="30309" y="83608"/>
                    <a:pt x="35744" y="79532"/>
                  </a:cubicBezTo>
                  <a:cubicBezTo>
                    <a:pt x="46614" y="71379"/>
                    <a:pt x="57413" y="63227"/>
                    <a:pt x="68211" y="55003"/>
                  </a:cubicBezTo>
                  <a:cubicBezTo>
                    <a:pt x="79009" y="46779"/>
                    <a:pt x="89808" y="38627"/>
                    <a:pt x="100606" y="30403"/>
                  </a:cubicBezTo>
                  <a:cubicBezTo>
                    <a:pt x="105755" y="26470"/>
                    <a:pt x="110975" y="22537"/>
                    <a:pt x="116124" y="18603"/>
                  </a:cubicBezTo>
                  <a:cubicBezTo>
                    <a:pt x="118913" y="16458"/>
                    <a:pt x="121773" y="14313"/>
                    <a:pt x="124562" y="12168"/>
                  </a:cubicBezTo>
                  <a:cubicBezTo>
                    <a:pt x="125921" y="11095"/>
                    <a:pt x="127494" y="10165"/>
                    <a:pt x="128782" y="8949"/>
                  </a:cubicBezTo>
                  <a:cubicBezTo>
                    <a:pt x="130069" y="7734"/>
                    <a:pt x="130426" y="6661"/>
                    <a:pt x="131499" y="5160"/>
                  </a:cubicBezTo>
                  <a:cubicBezTo>
                    <a:pt x="133072" y="3014"/>
                    <a:pt x="131570" y="-991"/>
                    <a:pt x="128496" y="225"/>
                  </a:cubicBezTo>
                  <a:cubicBezTo>
                    <a:pt x="127065" y="797"/>
                    <a:pt x="125635" y="869"/>
                    <a:pt x="124276" y="1512"/>
                  </a:cubicBezTo>
                  <a:cubicBezTo>
                    <a:pt x="122846" y="2227"/>
                    <a:pt x="121273" y="3801"/>
                    <a:pt x="120057" y="4730"/>
                  </a:cubicBezTo>
                  <a:cubicBezTo>
                    <a:pt x="117268" y="6876"/>
                    <a:pt x="114408" y="9021"/>
                    <a:pt x="111619" y="11166"/>
                  </a:cubicBezTo>
                  <a:cubicBezTo>
                    <a:pt x="106470" y="15099"/>
                    <a:pt x="101321" y="19032"/>
                    <a:pt x="96172" y="22966"/>
                  </a:cubicBezTo>
                  <a:cubicBezTo>
                    <a:pt x="85159" y="31404"/>
                    <a:pt x="74146" y="39771"/>
                    <a:pt x="63133" y="48209"/>
                  </a:cubicBezTo>
                  <a:cubicBezTo>
                    <a:pt x="52335" y="56434"/>
                    <a:pt x="41608" y="64729"/>
                    <a:pt x="30810" y="73024"/>
                  </a:cubicBezTo>
                  <a:cubicBezTo>
                    <a:pt x="25447" y="77172"/>
                    <a:pt x="20012" y="81320"/>
                    <a:pt x="14720" y="85539"/>
                  </a:cubicBezTo>
                  <a:cubicBezTo>
                    <a:pt x="9714" y="89472"/>
                    <a:pt x="4065" y="93048"/>
                    <a:pt x="418" y="98339"/>
                  </a:cubicBezTo>
                  <a:cubicBezTo>
                    <a:pt x="-941" y="100270"/>
                    <a:pt x="1276" y="102773"/>
                    <a:pt x="3350" y="102130"/>
                  </a:cubicBezTo>
                  <a:lnTo>
                    <a:pt x="3350" y="10213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0" name="任意多边形: 形状 959"/>
            <p:cNvSpPr/>
            <p:nvPr/>
          </p:nvSpPr>
          <p:spPr>
            <a:xfrm rot="5400000">
              <a:off x="1188525" y="2764741"/>
              <a:ext cx="394757" cy="1274296"/>
            </a:xfrm>
            <a:custGeom>
              <a:avLst/>
              <a:gdLst>
                <a:gd name="connsiteX0" fmla="*/ 1526 w 208005"/>
                <a:gd name="connsiteY0" fmla="*/ 671123 h 671451"/>
                <a:gd name="connsiteX1" fmla="*/ 13039 w 208005"/>
                <a:gd name="connsiteY1" fmla="*/ 654174 h 671451"/>
                <a:gd name="connsiteX2" fmla="*/ 23337 w 208005"/>
                <a:gd name="connsiteY2" fmla="*/ 634580 h 671451"/>
                <a:gd name="connsiteX3" fmla="*/ 42287 w 208005"/>
                <a:gd name="connsiteY3" fmla="*/ 596536 h 671451"/>
                <a:gd name="connsiteX4" fmla="*/ 77614 w 208005"/>
                <a:gd name="connsiteY4" fmla="*/ 521019 h 671451"/>
                <a:gd name="connsiteX5" fmla="*/ 142547 w 208005"/>
                <a:gd name="connsiteY5" fmla="*/ 366124 h 671451"/>
                <a:gd name="connsiteX6" fmla="*/ 171867 w 208005"/>
                <a:gd name="connsiteY6" fmla="*/ 288033 h 671451"/>
                <a:gd name="connsiteX7" fmla="*/ 197611 w 208005"/>
                <a:gd name="connsiteY7" fmla="*/ 212016 h 671451"/>
                <a:gd name="connsiteX8" fmla="*/ 184668 w 208005"/>
                <a:gd name="connsiteY8" fmla="*/ 71423 h 671451"/>
                <a:gd name="connsiteX9" fmla="*/ 128459 w 208005"/>
                <a:gd name="connsiteY9" fmla="*/ 25155 h 671451"/>
                <a:gd name="connsiteX10" fmla="*/ 94491 w 208005"/>
                <a:gd name="connsiteY10" fmla="*/ 7563 h 671451"/>
                <a:gd name="connsiteX11" fmla="*/ 61167 w 208005"/>
                <a:gd name="connsiteY11" fmla="*/ 4488 h 671451"/>
                <a:gd name="connsiteX12" fmla="*/ 66816 w 208005"/>
                <a:gd name="connsiteY12" fmla="*/ 11425 h 671451"/>
                <a:gd name="connsiteX13" fmla="*/ 81261 w 208005"/>
                <a:gd name="connsiteY13" fmla="*/ 12140 h 671451"/>
                <a:gd name="connsiteX14" fmla="*/ 95921 w 208005"/>
                <a:gd name="connsiteY14" fmla="*/ 18933 h 671451"/>
                <a:gd name="connsiteX15" fmla="*/ 125027 w 208005"/>
                <a:gd name="connsiteY15" fmla="*/ 34165 h 671451"/>
                <a:gd name="connsiteX16" fmla="*/ 174155 w 208005"/>
                <a:gd name="connsiteY16" fmla="*/ 73139 h 671451"/>
                <a:gd name="connsiteX17" fmla="*/ 198827 w 208005"/>
                <a:gd name="connsiteY17" fmla="*/ 136427 h 671451"/>
                <a:gd name="connsiteX18" fmla="*/ 189102 w 208005"/>
                <a:gd name="connsiteY18" fmla="*/ 208225 h 671451"/>
                <a:gd name="connsiteX19" fmla="*/ 164716 w 208005"/>
                <a:gd name="connsiteY19" fmla="*/ 280953 h 671451"/>
                <a:gd name="connsiteX20" fmla="*/ 136183 w 208005"/>
                <a:gd name="connsiteY20" fmla="*/ 357542 h 671451"/>
                <a:gd name="connsiteX21" fmla="*/ 74682 w 208005"/>
                <a:gd name="connsiteY21" fmla="*/ 505787 h 671451"/>
                <a:gd name="connsiteX22" fmla="*/ 37139 w 208005"/>
                <a:gd name="connsiteY22" fmla="*/ 587883 h 671451"/>
                <a:gd name="connsiteX23" fmla="*/ 17401 w 208005"/>
                <a:gd name="connsiteY23" fmla="*/ 629431 h 671451"/>
                <a:gd name="connsiteX24" fmla="*/ 7819 w 208005"/>
                <a:gd name="connsiteY24" fmla="*/ 649383 h 671451"/>
                <a:gd name="connsiteX25" fmla="*/ 24 w 208005"/>
                <a:gd name="connsiteY25" fmla="*/ 670550 h 671451"/>
                <a:gd name="connsiteX26" fmla="*/ 1526 w 208005"/>
                <a:gd name="connsiteY26" fmla="*/ 671123 h 671451"/>
                <a:gd name="connsiteX27" fmla="*/ 1526 w 208005"/>
                <a:gd name="connsiteY27" fmla="*/ 671123 h 67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8005" h="671451">
                  <a:moveTo>
                    <a:pt x="1526" y="671123"/>
                  </a:moveTo>
                  <a:cubicBezTo>
                    <a:pt x="5459" y="665545"/>
                    <a:pt x="9607" y="660038"/>
                    <a:pt x="13039" y="654174"/>
                  </a:cubicBezTo>
                  <a:cubicBezTo>
                    <a:pt x="16758" y="647810"/>
                    <a:pt x="19976" y="641159"/>
                    <a:pt x="23337" y="634580"/>
                  </a:cubicBezTo>
                  <a:cubicBezTo>
                    <a:pt x="29773" y="621922"/>
                    <a:pt x="36066" y="609265"/>
                    <a:pt x="42287" y="596536"/>
                  </a:cubicBezTo>
                  <a:cubicBezTo>
                    <a:pt x="54444" y="571578"/>
                    <a:pt x="66173" y="546334"/>
                    <a:pt x="77614" y="521019"/>
                  </a:cubicBezTo>
                  <a:cubicBezTo>
                    <a:pt x="100713" y="470031"/>
                    <a:pt x="122238" y="418328"/>
                    <a:pt x="142547" y="366124"/>
                  </a:cubicBezTo>
                  <a:cubicBezTo>
                    <a:pt x="152631" y="340237"/>
                    <a:pt x="162428" y="314206"/>
                    <a:pt x="171867" y="288033"/>
                  </a:cubicBezTo>
                  <a:cubicBezTo>
                    <a:pt x="180949" y="262932"/>
                    <a:pt x="190246" y="237760"/>
                    <a:pt x="197611" y="212016"/>
                  </a:cubicBezTo>
                  <a:cubicBezTo>
                    <a:pt x="210913" y="165246"/>
                    <a:pt x="215990" y="112328"/>
                    <a:pt x="184668" y="71423"/>
                  </a:cubicBezTo>
                  <a:cubicBezTo>
                    <a:pt x="169722" y="51900"/>
                    <a:pt x="149627" y="37312"/>
                    <a:pt x="128459" y="25155"/>
                  </a:cubicBezTo>
                  <a:cubicBezTo>
                    <a:pt x="117375" y="18790"/>
                    <a:pt x="105933" y="13212"/>
                    <a:pt x="94491" y="7563"/>
                  </a:cubicBezTo>
                  <a:cubicBezTo>
                    <a:pt x="84122" y="2414"/>
                    <a:pt x="71393" y="-4809"/>
                    <a:pt x="61167" y="4488"/>
                  </a:cubicBezTo>
                  <a:cubicBezTo>
                    <a:pt x="57376" y="7920"/>
                    <a:pt x="62597" y="14285"/>
                    <a:pt x="66816" y="11425"/>
                  </a:cubicBezTo>
                  <a:cubicBezTo>
                    <a:pt x="71107" y="8564"/>
                    <a:pt x="76828" y="10423"/>
                    <a:pt x="81261" y="12140"/>
                  </a:cubicBezTo>
                  <a:cubicBezTo>
                    <a:pt x="86267" y="14142"/>
                    <a:pt x="91059" y="16645"/>
                    <a:pt x="95921" y="18933"/>
                  </a:cubicBezTo>
                  <a:cubicBezTo>
                    <a:pt x="105790" y="23724"/>
                    <a:pt x="115516" y="28730"/>
                    <a:pt x="125027" y="34165"/>
                  </a:cubicBezTo>
                  <a:cubicBezTo>
                    <a:pt x="143191" y="44606"/>
                    <a:pt x="160640" y="56978"/>
                    <a:pt x="174155" y="73139"/>
                  </a:cubicBezTo>
                  <a:cubicBezTo>
                    <a:pt x="189102" y="91017"/>
                    <a:pt x="197397" y="113186"/>
                    <a:pt x="198827" y="136427"/>
                  </a:cubicBezTo>
                  <a:cubicBezTo>
                    <a:pt x="200400" y="160742"/>
                    <a:pt x="195609" y="184984"/>
                    <a:pt x="189102" y="208225"/>
                  </a:cubicBezTo>
                  <a:cubicBezTo>
                    <a:pt x="182236" y="232825"/>
                    <a:pt x="173369" y="256925"/>
                    <a:pt x="164716" y="280953"/>
                  </a:cubicBezTo>
                  <a:cubicBezTo>
                    <a:pt x="155563" y="306626"/>
                    <a:pt x="146051" y="332084"/>
                    <a:pt x="136183" y="357542"/>
                  </a:cubicBezTo>
                  <a:cubicBezTo>
                    <a:pt x="116875" y="407458"/>
                    <a:pt x="96279" y="456873"/>
                    <a:pt x="74682" y="505787"/>
                  </a:cubicBezTo>
                  <a:cubicBezTo>
                    <a:pt x="62525" y="533319"/>
                    <a:pt x="50011" y="560637"/>
                    <a:pt x="37139" y="587883"/>
                  </a:cubicBezTo>
                  <a:cubicBezTo>
                    <a:pt x="30559" y="601756"/>
                    <a:pt x="24052" y="615629"/>
                    <a:pt x="17401" y="629431"/>
                  </a:cubicBezTo>
                  <a:cubicBezTo>
                    <a:pt x="14183" y="636082"/>
                    <a:pt x="10822" y="642661"/>
                    <a:pt x="7819" y="649383"/>
                  </a:cubicBezTo>
                  <a:cubicBezTo>
                    <a:pt x="4744" y="656248"/>
                    <a:pt x="2527" y="663471"/>
                    <a:pt x="24" y="670550"/>
                  </a:cubicBezTo>
                  <a:cubicBezTo>
                    <a:pt x="-191" y="671409"/>
                    <a:pt x="1097" y="671766"/>
                    <a:pt x="1526" y="671123"/>
                  </a:cubicBezTo>
                  <a:lnTo>
                    <a:pt x="1526" y="67112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1" name="任意多边形: 形状 960"/>
            <p:cNvSpPr/>
            <p:nvPr/>
          </p:nvSpPr>
          <p:spPr>
            <a:xfrm rot="5400000">
              <a:off x="923893" y="2383324"/>
              <a:ext cx="196854" cy="305145"/>
            </a:xfrm>
            <a:custGeom>
              <a:avLst/>
              <a:gdLst>
                <a:gd name="connsiteX0" fmla="*/ 101982 w 103726"/>
                <a:gd name="connsiteY0" fmla="*/ 522 h 160787"/>
                <a:gd name="connsiteX1" fmla="*/ 90254 w 103726"/>
                <a:gd name="connsiteY1" fmla="*/ 18400 h 160787"/>
                <a:gd name="connsiteX2" fmla="*/ 79384 w 103726"/>
                <a:gd name="connsiteY2" fmla="*/ 35849 h 160787"/>
                <a:gd name="connsiteX3" fmla="*/ 55642 w 103726"/>
                <a:gd name="connsiteY3" fmla="*/ 71319 h 160787"/>
                <a:gd name="connsiteX4" fmla="*/ 8229 w 103726"/>
                <a:gd name="connsiteY4" fmla="*/ 140614 h 160787"/>
                <a:gd name="connsiteX5" fmla="*/ 1865 w 103726"/>
                <a:gd name="connsiteY5" fmla="*/ 150626 h 160787"/>
                <a:gd name="connsiteX6" fmla="*/ 721 w 103726"/>
                <a:gd name="connsiteY6" fmla="*/ 158492 h 160787"/>
                <a:gd name="connsiteX7" fmla="*/ 8873 w 103726"/>
                <a:gd name="connsiteY7" fmla="*/ 155346 h 160787"/>
                <a:gd name="connsiteX8" fmla="*/ 2723 w 103726"/>
                <a:gd name="connsiteY8" fmla="*/ 156347 h 160787"/>
                <a:gd name="connsiteX9" fmla="*/ 2723 w 103726"/>
                <a:gd name="connsiteY9" fmla="*/ 156990 h 160787"/>
                <a:gd name="connsiteX10" fmla="*/ 4296 w 103726"/>
                <a:gd name="connsiteY10" fmla="*/ 154130 h 160787"/>
                <a:gd name="connsiteX11" fmla="*/ 4583 w 103726"/>
                <a:gd name="connsiteY11" fmla="*/ 153987 h 160787"/>
                <a:gd name="connsiteX12" fmla="*/ 7085 w 103726"/>
                <a:gd name="connsiteY12" fmla="*/ 154917 h 160787"/>
                <a:gd name="connsiteX13" fmla="*/ 6513 w 103726"/>
                <a:gd name="connsiteY13" fmla="*/ 154416 h 160787"/>
                <a:gd name="connsiteX14" fmla="*/ 7657 w 103726"/>
                <a:gd name="connsiteY14" fmla="*/ 156919 h 160787"/>
                <a:gd name="connsiteX15" fmla="*/ 10375 w 103726"/>
                <a:gd name="connsiteY15" fmla="*/ 151627 h 160787"/>
                <a:gd name="connsiteX16" fmla="*/ 13522 w 103726"/>
                <a:gd name="connsiteY16" fmla="*/ 146120 h 160787"/>
                <a:gd name="connsiteX17" fmla="*/ 19386 w 103726"/>
                <a:gd name="connsiteY17" fmla="*/ 136752 h 160787"/>
                <a:gd name="connsiteX18" fmla="*/ 31614 w 103726"/>
                <a:gd name="connsiteY18" fmla="*/ 118303 h 160787"/>
                <a:gd name="connsiteX19" fmla="*/ 57859 w 103726"/>
                <a:gd name="connsiteY19" fmla="*/ 80616 h 160787"/>
                <a:gd name="connsiteX20" fmla="*/ 83389 w 103726"/>
                <a:gd name="connsiteY20" fmla="*/ 42500 h 160787"/>
                <a:gd name="connsiteX21" fmla="*/ 94402 w 103726"/>
                <a:gd name="connsiteY21" fmla="*/ 23406 h 160787"/>
                <a:gd name="connsiteX22" fmla="*/ 103627 w 103726"/>
                <a:gd name="connsiteY22" fmla="*/ 1452 h 160787"/>
                <a:gd name="connsiteX23" fmla="*/ 101982 w 103726"/>
                <a:gd name="connsiteY23" fmla="*/ 522 h 160787"/>
                <a:gd name="connsiteX24" fmla="*/ 101982 w 103726"/>
                <a:gd name="connsiteY24" fmla="*/ 522 h 16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3726" h="160787">
                  <a:moveTo>
                    <a:pt x="101982" y="522"/>
                  </a:moveTo>
                  <a:cubicBezTo>
                    <a:pt x="98335" y="6672"/>
                    <a:pt x="94044" y="12393"/>
                    <a:pt x="90254" y="18400"/>
                  </a:cubicBezTo>
                  <a:cubicBezTo>
                    <a:pt x="86607" y="24193"/>
                    <a:pt x="83103" y="30057"/>
                    <a:pt x="79384" y="35849"/>
                  </a:cubicBezTo>
                  <a:cubicBezTo>
                    <a:pt x="71732" y="47863"/>
                    <a:pt x="63794" y="59663"/>
                    <a:pt x="55642" y="71319"/>
                  </a:cubicBezTo>
                  <a:cubicBezTo>
                    <a:pt x="39623" y="94274"/>
                    <a:pt x="23033" y="116872"/>
                    <a:pt x="8229" y="140614"/>
                  </a:cubicBezTo>
                  <a:cubicBezTo>
                    <a:pt x="6156" y="143975"/>
                    <a:pt x="3939" y="147265"/>
                    <a:pt x="1865" y="150626"/>
                  </a:cubicBezTo>
                  <a:cubicBezTo>
                    <a:pt x="435" y="153057"/>
                    <a:pt x="-852" y="155775"/>
                    <a:pt x="721" y="158492"/>
                  </a:cubicBezTo>
                  <a:cubicBezTo>
                    <a:pt x="3224" y="162926"/>
                    <a:pt x="10375" y="160423"/>
                    <a:pt x="8873" y="155346"/>
                  </a:cubicBezTo>
                  <a:cubicBezTo>
                    <a:pt x="7872" y="151842"/>
                    <a:pt x="2795" y="152843"/>
                    <a:pt x="2723" y="156347"/>
                  </a:cubicBezTo>
                  <a:cubicBezTo>
                    <a:pt x="2723" y="156561"/>
                    <a:pt x="2723" y="156776"/>
                    <a:pt x="2723" y="156990"/>
                  </a:cubicBezTo>
                  <a:cubicBezTo>
                    <a:pt x="3224" y="156061"/>
                    <a:pt x="3724" y="155059"/>
                    <a:pt x="4296" y="154130"/>
                  </a:cubicBezTo>
                  <a:cubicBezTo>
                    <a:pt x="4368" y="154059"/>
                    <a:pt x="4511" y="154059"/>
                    <a:pt x="4583" y="153987"/>
                  </a:cubicBezTo>
                  <a:cubicBezTo>
                    <a:pt x="5441" y="154273"/>
                    <a:pt x="6227" y="154630"/>
                    <a:pt x="7085" y="154917"/>
                  </a:cubicBezTo>
                  <a:cubicBezTo>
                    <a:pt x="6871" y="154774"/>
                    <a:pt x="6728" y="154630"/>
                    <a:pt x="6513" y="154416"/>
                  </a:cubicBezTo>
                  <a:cubicBezTo>
                    <a:pt x="6871" y="155274"/>
                    <a:pt x="7228" y="156061"/>
                    <a:pt x="7657" y="156919"/>
                  </a:cubicBezTo>
                  <a:cubicBezTo>
                    <a:pt x="7515" y="155489"/>
                    <a:pt x="9731" y="152843"/>
                    <a:pt x="10375" y="151627"/>
                  </a:cubicBezTo>
                  <a:cubicBezTo>
                    <a:pt x="11448" y="149768"/>
                    <a:pt x="12449" y="147980"/>
                    <a:pt x="13522" y="146120"/>
                  </a:cubicBezTo>
                  <a:cubicBezTo>
                    <a:pt x="15452" y="142974"/>
                    <a:pt x="17383" y="139827"/>
                    <a:pt x="19386" y="136752"/>
                  </a:cubicBezTo>
                  <a:cubicBezTo>
                    <a:pt x="23390" y="130531"/>
                    <a:pt x="27466" y="124381"/>
                    <a:pt x="31614" y="118303"/>
                  </a:cubicBezTo>
                  <a:cubicBezTo>
                    <a:pt x="40195" y="105645"/>
                    <a:pt x="49134" y="93130"/>
                    <a:pt x="57859" y="80616"/>
                  </a:cubicBezTo>
                  <a:cubicBezTo>
                    <a:pt x="66583" y="68101"/>
                    <a:pt x="75379" y="55515"/>
                    <a:pt x="83389" y="42500"/>
                  </a:cubicBezTo>
                  <a:cubicBezTo>
                    <a:pt x="87250" y="36207"/>
                    <a:pt x="91041" y="29913"/>
                    <a:pt x="94402" y="23406"/>
                  </a:cubicBezTo>
                  <a:cubicBezTo>
                    <a:pt x="98120" y="16326"/>
                    <a:pt x="100695" y="8889"/>
                    <a:pt x="103627" y="1452"/>
                  </a:cubicBezTo>
                  <a:cubicBezTo>
                    <a:pt x="104127" y="308"/>
                    <a:pt x="102625" y="-622"/>
                    <a:pt x="101982" y="522"/>
                  </a:cubicBezTo>
                  <a:lnTo>
                    <a:pt x="101982" y="52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2" name="任意多边形: 形状 961"/>
            <p:cNvSpPr/>
            <p:nvPr/>
          </p:nvSpPr>
          <p:spPr>
            <a:xfrm rot="5400000">
              <a:off x="828631" y="2556769"/>
              <a:ext cx="289807" cy="363435"/>
            </a:xfrm>
            <a:custGeom>
              <a:avLst/>
              <a:gdLst>
                <a:gd name="connsiteX0" fmla="*/ 151162 w 152705"/>
                <a:gd name="connsiteY0" fmla="*/ 256 h 191501"/>
                <a:gd name="connsiteX1" fmla="*/ 32094 w 152705"/>
                <a:gd name="connsiteY1" fmla="*/ 143852 h 191501"/>
                <a:gd name="connsiteX2" fmla="*/ 15861 w 152705"/>
                <a:gd name="connsiteY2" fmla="*/ 164519 h 191501"/>
                <a:gd name="connsiteX3" fmla="*/ 272 w 152705"/>
                <a:gd name="connsiteY3" fmla="*/ 185901 h 191501"/>
                <a:gd name="connsiteX4" fmla="*/ 5349 w 152705"/>
                <a:gd name="connsiteY4" fmla="*/ 190764 h 191501"/>
                <a:gd name="connsiteX5" fmla="*/ 19866 w 152705"/>
                <a:gd name="connsiteY5" fmla="*/ 173172 h 191501"/>
                <a:gd name="connsiteX6" fmla="*/ 34168 w 152705"/>
                <a:gd name="connsiteY6" fmla="*/ 154293 h 191501"/>
                <a:gd name="connsiteX7" fmla="*/ 63131 w 152705"/>
                <a:gd name="connsiteY7" fmla="*/ 116749 h 191501"/>
                <a:gd name="connsiteX8" fmla="*/ 121198 w 152705"/>
                <a:gd name="connsiteY8" fmla="*/ 42948 h 191501"/>
                <a:gd name="connsiteX9" fmla="*/ 152592 w 152705"/>
                <a:gd name="connsiteY9" fmla="*/ 1257 h 191501"/>
                <a:gd name="connsiteX10" fmla="*/ 151162 w 152705"/>
                <a:gd name="connsiteY10" fmla="*/ 256 h 191501"/>
                <a:gd name="connsiteX11" fmla="*/ 151162 w 152705"/>
                <a:gd name="connsiteY11" fmla="*/ 256 h 19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705" h="191501">
                  <a:moveTo>
                    <a:pt x="151162" y="256"/>
                  </a:moveTo>
                  <a:cubicBezTo>
                    <a:pt x="108827" y="45809"/>
                    <a:pt x="70496" y="95009"/>
                    <a:pt x="32094" y="143852"/>
                  </a:cubicBezTo>
                  <a:cubicBezTo>
                    <a:pt x="26660" y="150717"/>
                    <a:pt x="21296" y="157654"/>
                    <a:pt x="15861" y="164519"/>
                  </a:cubicBezTo>
                  <a:cubicBezTo>
                    <a:pt x="10641" y="171098"/>
                    <a:pt x="3490" y="178035"/>
                    <a:pt x="272" y="185901"/>
                  </a:cubicBezTo>
                  <a:cubicBezTo>
                    <a:pt x="-944" y="188833"/>
                    <a:pt x="2131" y="193267"/>
                    <a:pt x="5349" y="190764"/>
                  </a:cubicBezTo>
                  <a:cubicBezTo>
                    <a:pt x="11284" y="186187"/>
                    <a:pt x="15360" y="179179"/>
                    <a:pt x="19866" y="173172"/>
                  </a:cubicBezTo>
                  <a:cubicBezTo>
                    <a:pt x="24586" y="166879"/>
                    <a:pt x="29377" y="160586"/>
                    <a:pt x="34168" y="154293"/>
                  </a:cubicBezTo>
                  <a:cubicBezTo>
                    <a:pt x="43751" y="141778"/>
                    <a:pt x="53405" y="129264"/>
                    <a:pt x="63131" y="116749"/>
                  </a:cubicBezTo>
                  <a:cubicBezTo>
                    <a:pt x="82367" y="92006"/>
                    <a:pt x="101890" y="67620"/>
                    <a:pt x="121198" y="42948"/>
                  </a:cubicBezTo>
                  <a:cubicBezTo>
                    <a:pt x="131925" y="29218"/>
                    <a:pt x="142294" y="15273"/>
                    <a:pt x="152592" y="1257"/>
                  </a:cubicBezTo>
                  <a:cubicBezTo>
                    <a:pt x="153093" y="470"/>
                    <a:pt x="151806" y="-459"/>
                    <a:pt x="151162" y="256"/>
                  </a:cubicBezTo>
                  <a:lnTo>
                    <a:pt x="151162" y="25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3" name="任意多边形: 形状 962"/>
            <p:cNvSpPr/>
            <p:nvPr/>
          </p:nvSpPr>
          <p:spPr>
            <a:xfrm rot="5400000">
              <a:off x="740046" y="2636108"/>
              <a:ext cx="165261" cy="230834"/>
            </a:xfrm>
            <a:custGeom>
              <a:avLst/>
              <a:gdLst>
                <a:gd name="connsiteX0" fmla="*/ 86092 w 87079"/>
                <a:gd name="connsiteY0" fmla="*/ 251 h 121631"/>
                <a:gd name="connsiteX1" fmla="*/ 61635 w 87079"/>
                <a:gd name="connsiteY1" fmla="*/ 34076 h 121631"/>
                <a:gd name="connsiteX2" fmla="*/ 35963 w 87079"/>
                <a:gd name="connsiteY2" fmla="*/ 66899 h 121631"/>
                <a:gd name="connsiteX3" fmla="*/ 10361 w 87079"/>
                <a:gd name="connsiteY3" fmla="*/ 98937 h 121631"/>
                <a:gd name="connsiteX4" fmla="*/ 4140 w 87079"/>
                <a:gd name="connsiteY4" fmla="*/ 107090 h 121631"/>
                <a:gd name="connsiteX5" fmla="*/ 207 w 87079"/>
                <a:gd name="connsiteY5" fmla="*/ 113668 h 121631"/>
                <a:gd name="connsiteX6" fmla="*/ 7215 w 87079"/>
                <a:gd name="connsiteY6" fmla="*/ 121463 h 121631"/>
                <a:gd name="connsiteX7" fmla="*/ 7000 w 87079"/>
                <a:gd name="connsiteY7" fmla="*/ 114169 h 121631"/>
                <a:gd name="connsiteX8" fmla="*/ 8931 w 87079"/>
                <a:gd name="connsiteY8" fmla="*/ 116600 h 121631"/>
                <a:gd name="connsiteX9" fmla="*/ 9146 w 87079"/>
                <a:gd name="connsiteY9" fmla="*/ 115456 h 121631"/>
                <a:gd name="connsiteX10" fmla="*/ 11219 w 87079"/>
                <a:gd name="connsiteY10" fmla="*/ 112381 h 121631"/>
                <a:gd name="connsiteX11" fmla="*/ 16654 w 87079"/>
                <a:gd name="connsiteY11" fmla="*/ 105015 h 121631"/>
                <a:gd name="connsiteX12" fmla="*/ 27739 w 87079"/>
                <a:gd name="connsiteY12" fmla="*/ 90641 h 121631"/>
                <a:gd name="connsiteX13" fmla="*/ 50122 w 87079"/>
                <a:gd name="connsiteY13" fmla="*/ 61965 h 121631"/>
                <a:gd name="connsiteX14" fmla="*/ 70861 w 87079"/>
                <a:gd name="connsiteY14" fmla="*/ 33074 h 121631"/>
                <a:gd name="connsiteX15" fmla="*/ 87022 w 87079"/>
                <a:gd name="connsiteY15" fmla="*/ 822 h 121631"/>
                <a:gd name="connsiteX16" fmla="*/ 86092 w 87079"/>
                <a:gd name="connsiteY16" fmla="*/ 251 h 121631"/>
                <a:gd name="connsiteX17" fmla="*/ 86092 w 87079"/>
                <a:gd name="connsiteY17" fmla="*/ 251 h 12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079" h="121631">
                  <a:moveTo>
                    <a:pt x="86092" y="251"/>
                  </a:moveTo>
                  <a:cubicBezTo>
                    <a:pt x="78870" y="11978"/>
                    <a:pt x="69859" y="22920"/>
                    <a:pt x="61635" y="34076"/>
                  </a:cubicBezTo>
                  <a:cubicBezTo>
                    <a:pt x="53340" y="45231"/>
                    <a:pt x="44687" y="56101"/>
                    <a:pt x="35963" y="66899"/>
                  </a:cubicBezTo>
                  <a:cubicBezTo>
                    <a:pt x="27310" y="77483"/>
                    <a:pt x="18728" y="88139"/>
                    <a:pt x="10361" y="98937"/>
                  </a:cubicBezTo>
                  <a:cubicBezTo>
                    <a:pt x="8288" y="101655"/>
                    <a:pt x="6214" y="104372"/>
                    <a:pt x="4140" y="107090"/>
                  </a:cubicBezTo>
                  <a:cubicBezTo>
                    <a:pt x="2566" y="109163"/>
                    <a:pt x="779" y="111023"/>
                    <a:pt x="207" y="113668"/>
                  </a:cubicBezTo>
                  <a:cubicBezTo>
                    <a:pt x="-866" y="118317"/>
                    <a:pt x="2352" y="122536"/>
                    <a:pt x="7215" y="121463"/>
                  </a:cubicBezTo>
                  <a:cubicBezTo>
                    <a:pt x="11219" y="120605"/>
                    <a:pt x="10218" y="115242"/>
                    <a:pt x="7000" y="114169"/>
                  </a:cubicBezTo>
                  <a:cubicBezTo>
                    <a:pt x="8216" y="117530"/>
                    <a:pt x="8860" y="118388"/>
                    <a:pt x="8931" y="116600"/>
                  </a:cubicBezTo>
                  <a:cubicBezTo>
                    <a:pt x="8931" y="116243"/>
                    <a:pt x="9003" y="115814"/>
                    <a:pt x="9146" y="115456"/>
                  </a:cubicBezTo>
                  <a:cubicBezTo>
                    <a:pt x="9861" y="114455"/>
                    <a:pt x="10504" y="113382"/>
                    <a:pt x="11219" y="112381"/>
                  </a:cubicBezTo>
                  <a:cubicBezTo>
                    <a:pt x="12936" y="109878"/>
                    <a:pt x="14795" y="107447"/>
                    <a:pt x="16654" y="105015"/>
                  </a:cubicBezTo>
                  <a:cubicBezTo>
                    <a:pt x="20302" y="100153"/>
                    <a:pt x="24020" y="95361"/>
                    <a:pt x="27739" y="90641"/>
                  </a:cubicBezTo>
                  <a:cubicBezTo>
                    <a:pt x="35176" y="81131"/>
                    <a:pt x="42756" y="71619"/>
                    <a:pt x="50122" y="61965"/>
                  </a:cubicBezTo>
                  <a:cubicBezTo>
                    <a:pt x="57345" y="52526"/>
                    <a:pt x="64353" y="43015"/>
                    <a:pt x="70861" y="33074"/>
                  </a:cubicBezTo>
                  <a:cubicBezTo>
                    <a:pt x="77582" y="22920"/>
                    <a:pt x="82159" y="11907"/>
                    <a:pt x="87022" y="822"/>
                  </a:cubicBezTo>
                  <a:cubicBezTo>
                    <a:pt x="87308" y="179"/>
                    <a:pt x="86450" y="-322"/>
                    <a:pt x="86092" y="251"/>
                  </a:cubicBezTo>
                  <a:lnTo>
                    <a:pt x="86092" y="25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4" name="任意多边形: 形状 963"/>
            <p:cNvSpPr/>
            <p:nvPr/>
          </p:nvSpPr>
          <p:spPr>
            <a:xfrm rot="5400000">
              <a:off x="3638697" y="-513392"/>
              <a:ext cx="1153971" cy="2180754"/>
            </a:xfrm>
            <a:custGeom>
              <a:avLst/>
              <a:gdLst>
                <a:gd name="connsiteX0" fmla="*/ 0 w 1153971"/>
                <a:gd name="connsiteY0" fmla="*/ 2180754 h 2180754"/>
                <a:gd name="connsiteX1" fmla="*/ 0 w 1153971"/>
                <a:gd name="connsiteY1" fmla="*/ 0 h 2180754"/>
                <a:gd name="connsiteX2" fmla="*/ 1078190 w 1153971"/>
                <a:gd name="connsiteY2" fmla="*/ 818772 h 2180754"/>
                <a:gd name="connsiteX3" fmla="*/ 1153921 w 1153971"/>
                <a:gd name="connsiteY3" fmla="*/ 974845 h 2180754"/>
                <a:gd name="connsiteX4" fmla="*/ 585401 w 1153971"/>
                <a:gd name="connsiteY4" fmla="*/ 1558701 h 2180754"/>
                <a:gd name="connsiteX5" fmla="*/ 12596 w 1153971"/>
                <a:gd name="connsiteY5" fmla="*/ 2166577 h 2180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3971" h="2180754">
                  <a:moveTo>
                    <a:pt x="0" y="2180754"/>
                  </a:moveTo>
                  <a:lnTo>
                    <a:pt x="0" y="0"/>
                  </a:lnTo>
                  <a:lnTo>
                    <a:pt x="1078190" y="818772"/>
                  </a:lnTo>
                  <a:cubicBezTo>
                    <a:pt x="1078190" y="818772"/>
                    <a:pt x="1156227" y="948924"/>
                    <a:pt x="1153921" y="974845"/>
                  </a:cubicBezTo>
                  <a:cubicBezTo>
                    <a:pt x="1151748" y="1000904"/>
                    <a:pt x="768755" y="1400320"/>
                    <a:pt x="585401" y="1558701"/>
                  </a:cubicBezTo>
                  <a:cubicBezTo>
                    <a:pt x="470804" y="1657689"/>
                    <a:pt x="199762" y="1956437"/>
                    <a:pt x="12596" y="2166577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5" name="任意多边形: 形状 964"/>
            <p:cNvSpPr/>
            <p:nvPr/>
          </p:nvSpPr>
          <p:spPr>
            <a:xfrm rot="5400000">
              <a:off x="3859015" y="-532732"/>
              <a:ext cx="1133967" cy="2199433"/>
            </a:xfrm>
            <a:custGeom>
              <a:avLst/>
              <a:gdLst>
                <a:gd name="connsiteX0" fmla="*/ 0 w 1133967"/>
                <a:gd name="connsiteY0" fmla="*/ 2199433 h 2199433"/>
                <a:gd name="connsiteX1" fmla="*/ 0 w 1133967"/>
                <a:gd name="connsiteY1" fmla="*/ 0 h 2199433"/>
                <a:gd name="connsiteX2" fmla="*/ 15385 w 1133967"/>
                <a:gd name="connsiteY2" fmla="*/ 25161 h 2199433"/>
                <a:gd name="connsiteX3" fmla="*/ 610911 w 1133967"/>
                <a:gd name="connsiteY3" fmla="*/ 294967 h 2199433"/>
                <a:gd name="connsiteX4" fmla="*/ 1133967 w 1133967"/>
                <a:gd name="connsiteY4" fmla="*/ 976404 h 2199433"/>
                <a:gd name="connsiteX5" fmla="*/ 695463 w 1133967"/>
                <a:gd name="connsiteY5" fmla="*/ 1428883 h 2199433"/>
                <a:gd name="connsiteX6" fmla="*/ 191682 w 1133967"/>
                <a:gd name="connsiteY6" fmla="*/ 1970532 h 219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3967" h="2199433">
                  <a:moveTo>
                    <a:pt x="0" y="2199433"/>
                  </a:moveTo>
                  <a:lnTo>
                    <a:pt x="0" y="0"/>
                  </a:lnTo>
                  <a:lnTo>
                    <a:pt x="15385" y="25161"/>
                  </a:lnTo>
                  <a:cubicBezTo>
                    <a:pt x="15385" y="25161"/>
                    <a:pt x="385486" y="137942"/>
                    <a:pt x="610911" y="294967"/>
                  </a:cubicBezTo>
                  <a:cubicBezTo>
                    <a:pt x="836339" y="451992"/>
                    <a:pt x="1011142" y="664388"/>
                    <a:pt x="1133967" y="976404"/>
                  </a:cubicBezTo>
                  <a:lnTo>
                    <a:pt x="695463" y="1428883"/>
                  </a:lnTo>
                  <a:lnTo>
                    <a:pt x="191682" y="1970532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6" name="任意多边形: 形状 965"/>
            <p:cNvSpPr/>
            <p:nvPr/>
          </p:nvSpPr>
          <p:spPr>
            <a:xfrm rot="5400000">
              <a:off x="4675163" y="-174983"/>
              <a:ext cx="532332" cy="882299"/>
            </a:xfrm>
            <a:custGeom>
              <a:avLst/>
              <a:gdLst>
                <a:gd name="connsiteX0" fmla="*/ 0 w 532332"/>
                <a:gd name="connsiteY0" fmla="*/ 865835 h 882299"/>
                <a:gd name="connsiteX1" fmla="*/ 0 w 532332"/>
                <a:gd name="connsiteY1" fmla="*/ 115759 h 882299"/>
                <a:gd name="connsiteX2" fmla="*/ 13142 w 532332"/>
                <a:gd name="connsiteY2" fmla="*/ 96849 h 882299"/>
                <a:gd name="connsiteX3" fmla="*/ 80801 w 532332"/>
                <a:gd name="connsiteY3" fmla="*/ 0 h 882299"/>
                <a:gd name="connsiteX4" fmla="*/ 532332 w 532332"/>
                <a:gd name="connsiteY4" fmla="*/ 309029 h 882299"/>
                <a:gd name="connsiteX5" fmla="*/ 18778 w 532332"/>
                <a:gd name="connsiteY5" fmla="*/ 882299 h 88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2332" h="882299">
                  <a:moveTo>
                    <a:pt x="0" y="865835"/>
                  </a:moveTo>
                  <a:lnTo>
                    <a:pt x="0" y="115759"/>
                  </a:lnTo>
                  <a:lnTo>
                    <a:pt x="13142" y="96849"/>
                  </a:lnTo>
                  <a:cubicBezTo>
                    <a:pt x="51554" y="41623"/>
                    <a:pt x="78155" y="3495"/>
                    <a:pt x="80801" y="0"/>
                  </a:cubicBezTo>
                  <a:cubicBezTo>
                    <a:pt x="336900" y="79259"/>
                    <a:pt x="532332" y="309029"/>
                    <a:pt x="532332" y="309029"/>
                  </a:cubicBezTo>
                  <a:lnTo>
                    <a:pt x="18778" y="882299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7" name="任意多边形: 形状 966"/>
            <p:cNvSpPr/>
            <p:nvPr/>
          </p:nvSpPr>
          <p:spPr>
            <a:xfrm rot="5400000">
              <a:off x="5504413" y="-21605"/>
              <a:ext cx="23836" cy="67046"/>
            </a:xfrm>
            <a:custGeom>
              <a:avLst/>
              <a:gdLst>
                <a:gd name="connsiteX0" fmla="*/ 0 w 23836"/>
                <a:gd name="connsiteY0" fmla="*/ 52246 h 67046"/>
                <a:gd name="connsiteX1" fmla="*/ 0 w 23836"/>
                <a:gd name="connsiteY1" fmla="*/ 0 h 67046"/>
                <a:gd name="connsiteX2" fmla="*/ 13349 w 23836"/>
                <a:gd name="connsiteY2" fmla="*/ 25415 h 67046"/>
                <a:gd name="connsiteX3" fmla="*/ 21899 w 23836"/>
                <a:gd name="connsiteY3" fmla="*/ 43602 h 67046"/>
                <a:gd name="connsiteX4" fmla="*/ 23798 w 23836"/>
                <a:gd name="connsiteY4" fmla="*/ 59888 h 67046"/>
                <a:gd name="connsiteX5" fmla="*/ 11992 w 23836"/>
                <a:gd name="connsiteY5" fmla="*/ 65180 h 6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36" h="67046">
                  <a:moveTo>
                    <a:pt x="0" y="52246"/>
                  </a:moveTo>
                  <a:lnTo>
                    <a:pt x="0" y="0"/>
                  </a:lnTo>
                  <a:lnTo>
                    <a:pt x="13349" y="25415"/>
                  </a:lnTo>
                  <a:cubicBezTo>
                    <a:pt x="16334" y="31252"/>
                    <a:pt x="20270" y="37358"/>
                    <a:pt x="21899" y="43602"/>
                  </a:cubicBezTo>
                  <a:cubicBezTo>
                    <a:pt x="23255" y="48758"/>
                    <a:pt x="23255" y="54596"/>
                    <a:pt x="23798" y="59888"/>
                  </a:cubicBezTo>
                  <a:cubicBezTo>
                    <a:pt x="24478" y="65993"/>
                    <a:pt x="16063" y="69387"/>
                    <a:pt x="11992" y="6518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8" name="任意多边形: 形状 967"/>
            <p:cNvSpPr/>
            <p:nvPr/>
          </p:nvSpPr>
          <p:spPr>
            <a:xfrm rot="5400000">
              <a:off x="4449387" y="89997"/>
              <a:ext cx="1130130" cy="969272"/>
            </a:xfrm>
            <a:custGeom>
              <a:avLst/>
              <a:gdLst>
                <a:gd name="connsiteX0" fmla="*/ 595471 w 595487"/>
                <a:gd name="connsiteY0" fmla="*/ 510181 h 510728"/>
                <a:gd name="connsiteX1" fmla="*/ 536116 w 595487"/>
                <a:gd name="connsiteY1" fmla="*/ 368588 h 510728"/>
                <a:gd name="connsiteX2" fmla="*/ 438216 w 595487"/>
                <a:gd name="connsiteY2" fmla="*/ 240367 h 510728"/>
                <a:gd name="connsiteX3" fmla="*/ 312784 w 595487"/>
                <a:gd name="connsiteY3" fmla="*/ 131311 h 510728"/>
                <a:gd name="connsiteX4" fmla="*/ 170689 w 595487"/>
                <a:gd name="connsiteY4" fmla="*/ 49859 h 510728"/>
                <a:gd name="connsiteX5" fmla="*/ 21301 w 595487"/>
                <a:gd name="connsiteY5" fmla="*/ 1588 h 510728"/>
                <a:gd name="connsiteX6" fmla="*/ 12147 w 595487"/>
                <a:gd name="connsiteY6" fmla="*/ 15 h 510728"/>
                <a:gd name="connsiteX7" fmla="*/ 2565 w 595487"/>
                <a:gd name="connsiteY7" fmla="*/ 1302 h 510728"/>
                <a:gd name="connsiteX8" fmla="*/ 1850 w 595487"/>
                <a:gd name="connsiteY8" fmla="*/ 8095 h 510728"/>
                <a:gd name="connsiteX9" fmla="*/ 9573 w 595487"/>
                <a:gd name="connsiteY9" fmla="*/ 12100 h 510728"/>
                <a:gd name="connsiteX10" fmla="*/ 19442 w 595487"/>
                <a:gd name="connsiteY10" fmla="*/ 14174 h 510728"/>
                <a:gd name="connsiteX11" fmla="*/ 38035 w 595487"/>
                <a:gd name="connsiteY11" fmla="*/ 18179 h 510728"/>
                <a:gd name="connsiteX12" fmla="*/ 74720 w 595487"/>
                <a:gd name="connsiteY12" fmla="*/ 27761 h 510728"/>
                <a:gd name="connsiteX13" fmla="*/ 148092 w 595487"/>
                <a:gd name="connsiteY13" fmla="*/ 53720 h 510728"/>
                <a:gd name="connsiteX14" fmla="*/ 289900 w 595487"/>
                <a:gd name="connsiteY14" fmla="*/ 130238 h 510728"/>
                <a:gd name="connsiteX15" fmla="*/ 416333 w 595487"/>
                <a:gd name="connsiteY15" fmla="*/ 232643 h 510728"/>
                <a:gd name="connsiteX16" fmla="*/ 518881 w 595487"/>
                <a:gd name="connsiteY16" fmla="*/ 356002 h 510728"/>
                <a:gd name="connsiteX17" fmla="*/ 588677 w 595487"/>
                <a:gd name="connsiteY17" fmla="*/ 492589 h 510728"/>
                <a:gd name="connsiteX18" fmla="*/ 594541 w 595487"/>
                <a:gd name="connsiteY18" fmla="*/ 510467 h 510728"/>
                <a:gd name="connsiteX19" fmla="*/ 595471 w 595487"/>
                <a:gd name="connsiteY19" fmla="*/ 510181 h 510728"/>
                <a:gd name="connsiteX20" fmla="*/ 595471 w 595487"/>
                <a:gd name="connsiteY20" fmla="*/ 510181 h 51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5487" h="510728">
                  <a:moveTo>
                    <a:pt x="595471" y="510181"/>
                  </a:moveTo>
                  <a:cubicBezTo>
                    <a:pt x="582384" y="460337"/>
                    <a:pt x="562575" y="412782"/>
                    <a:pt x="536116" y="368588"/>
                  </a:cubicBezTo>
                  <a:cubicBezTo>
                    <a:pt x="508441" y="322391"/>
                    <a:pt x="475188" y="279484"/>
                    <a:pt x="438216" y="240367"/>
                  </a:cubicBezTo>
                  <a:cubicBezTo>
                    <a:pt x="400100" y="199962"/>
                    <a:pt x="358051" y="163491"/>
                    <a:pt x="312784" y="131311"/>
                  </a:cubicBezTo>
                  <a:cubicBezTo>
                    <a:pt x="268232" y="99631"/>
                    <a:pt x="220676" y="72170"/>
                    <a:pt x="170689" y="49859"/>
                  </a:cubicBezTo>
                  <a:cubicBezTo>
                    <a:pt x="122848" y="28477"/>
                    <a:pt x="72790" y="11671"/>
                    <a:pt x="21301" y="1588"/>
                  </a:cubicBezTo>
                  <a:cubicBezTo>
                    <a:pt x="18369" y="1016"/>
                    <a:pt x="15222" y="86"/>
                    <a:pt x="12147" y="15"/>
                  </a:cubicBezTo>
                  <a:cubicBezTo>
                    <a:pt x="9001" y="-128"/>
                    <a:pt x="5711" y="801"/>
                    <a:pt x="2565" y="1302"/>
                  </a:cubicBezTo>
                  <a:cubicBezTo>
                    <a:pt x="-725" y="1803"/>
                    <a:pt x="-725" y="6665"/>
                    <a:pt x="1850" y="8095"/>
                  </a:cubicBezTo>
                  <a:cubicBezTo>
                    <a:pt x="4352" y="9454"/>
                    <a:pt x="6855" y="11170"/>
                    <a:pt x="9573" y="12100"/>
                  </a:cubicBezTo>
                  <a:cubicBezTo>
                    <a:pt x="12719" y="13245"/>
                    <a:pt x="16224" y="13530"/>
                    <a:pt x="19442" y="14174"/>
                  </a:cubicBezTo>
                  <a:cubicBezTo>
                    <a:pt x="25663" y="15390"/>
                    <a:pt x="31885" y="16749"/>
                    <a:pt x="38035" y="18179"/>
                  </a:cubicBezTo>
                  <a:cubicBezTo>
                    <a:pt x="50335" y="21039"/>
                    <a:pt x="62563" y="24186"/>
                    <a:pt x="74720" y="27761"/>
                  </a:cubicBezTo>
                  <a:cubicBezTo>
                    <a:pt x="99607" y="35056"/>
                    <a:pt x="124135" y="43709"/>
                    <a:pt x="148092" y="53720"/>
                  </a:cubicBezTo>
                  <a:cubicBezTo>
                    <a:pt x="197721" y="74459"/>
                    <a:pt x="245205" y="100346"/>
                    <a:pt x="289900" y="130238"/>
                  </a:cubicBezTo>
                  <a:cubicBezTo>
                    <a:pt x="335024" y="160345"/>
                    <a:pt x="377502" y="194670"/>
                    <a:pt x="416333" y="232643"/>
                  </a:cubicBezTo>
                  <a:cubicBezTo>
                    <a:pt x="454592" y="270116"/>
                    <a:pt x="489418" y="311235"/>
                    <a:pt x="518881" y="356002"/>
                  </a:cubicBezTo>
                  <a:cubicBezTo>
                    <a:pt x="546843" y="398551"/>
                    <a:pt x="571800" y="444462"/>
                    <a:pt x="588677" y="492589"/>
                  </a:cubicBezTo>
                  <a:cubicBezTo>
                    <a:pt x="590751" y="498525"/>
                    <a:pt x="592682" y="504460"/>
                    <a:pt x="594541" y="510467"/>
                  </a:cubicBezTo>
                  <a:cubicBezTo>
                    <a:pt x="594827" y="510968"/>
                    <a:pt x="595614" y="510682"/>
                    <a:pt x="595471" y="510181"/>
                  </a:cubicBezTo>
                  <a:lnTo>
                    <a:pt x="595471" y="51018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9" name="任意多边形: 形状 968"/>
            <p:cNvSpPr/>
            <p:nvPr/>
          </p:nvSpPr>
          <p:spPr>
            <a:xfrm rot="5400000">
              <a:off x="3364517" y="-51115"/>
              <a:ext cx="1135291" cy="1237523"/>
            </a:xfrm>
            <a:custGeom>
              <a:avLst/>
              <a:gdLst>
                <a:gd name="connsiteX0" fmla="*/ 0 w 1135291"/>
                <a:gd name="connsiteY0" fmla="*/ 1237523 h 1237523"/>
                <a:gd name="connsiteX1" fmla="*/ 0 w 1135291"/>
                <a:gd name="connsiteY1" fmla="*/ 1201664 h 1237523"/>
                <a:gd name="connsiteX2" fmla="*/ 85821 w 1135291"/>
                <a:gd name="connsiteY2" fmla="*/ 1094678 h 1237523"/>
                <a:gd name="connsiteX3" fmla="*/ 326177 w 1135291"/>
                <a:gd name="connsiteY3" fmla="*/ 807908 h 1237523"/>
                <a:gd name="connsiteX4" fmla="*/ 589468 w 1135291"/>
                <a:gd name="connsiteY4" fmla="*/ 539324 h 1237523"/>
                <a:gd name="connsiteX5" fmla="*/ 861039 w 1135291"/>
                <a:gd name="connsiteY5" fmla="*/ 266669 h 1237523"/>
                <a:gd name="connsiteX6" fmla="*/ 996077 w 1135291"/>
                <a:gd name="connsiteY6" fmla="*/ 130679 h 1237523"/>
                <a:gd name="connsiteX7" fmla="*/ 1063121 w 1135291"/>
                <a:gd name="connsiteY7" fmla="*/ 63365 h 1237523"/>
                <a:gd name="connsiteX8" fmla="*/ 1132745 w 1135291"/>
                <a:gd name="connsiteY8" fmla="*/ 256 h 1237523"/>
                <a:gd name="connsiteX9" fmla="*/ 1134916 w 1135291"/>
                <a:gd name="connsiteY9" fmla="*/ 2699 h 1237523"/>
                <a:gd name="connsiteX10" fmla="*/ 1106823 w 1135291"/>
                <a:gd name="connsiteY10" fmla="*/ 37442 h 1237523"/>
                <a:gd name="connsiteX11" fmla="*/ 839732 w 1135291"/>
                <a:gd name="connsiteY11" fmla="*/ 312134 h 1237523"/>
                <a:gd name="connsiteX12" fmla="*/ 572232 w 1135291"/>
                <a:gd name="connsiteY12" fmla="*/ 586418 h 1237523"/>
                <a:gd name="connsiteX13" fmla="*/ 312469 w 1135291"/>
                <a:gd name="connsiteY13" fmla="*/ 856088 h 1237523"/>
                <a:gd name="connsiteX14" fmla="*/ 74557 w 1135291"/>
                <a:gd name="connsiteY14" fmla="*/ 1144623 h 1237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5291" h="1237523">
                  <a:moveTo>
                    <a:pt x="0" y="1237523"/>
                  </a:moveTo>
                  <a:lnTo>
                    <a:pt x="0" y="1201664"/>
                  </a:lnTo>
                  <a:lnTo>
                    <a:pt x="85821" y="1094678"/>
                  </a:lnTo>
                  <a:cubicBezTo>
                    <a:pt x="163860" y="997369"/>
                    <a:pt x="241082" y="899246"/>
                    <a:pt x="326177" y="807908"/>
                  </a:cubicBezTo>
                  <a:cubicBezTo>
                    <a:pt x="411680" y="716300"/>
                    <a:pt x="501117" y="628220"/>
                    <a:pt x="589468" y="539324"/>
                  </a:cubicBezTo>
                  <a:cubicBezTo>
                    <a:pt x="679856" y="448393"/>
                    <a:pt x="770651" y="357734"/>
                    <a:pt x="861039" y="266669"/>
                  </a:cubicBezTo>
                  <a:cubicBezTo>
                    <a:pt x="906097" y="221340"/>
                    <a:pt x="951019" y="175873"/>
                    <a:pt x="996077" y="130679"/>
                  </a:cubicBezTo>
                  <a:cubicBezTo>
                    <a:pt x="1018471" y="108152"/>
                    <a:pt x="1040729" y="85757"/>
                    <a:pt x="1063121" y="63365"/>
                  </a:cubicBezTo>
                  <a:cubicBezTo>
                    <a:pt x="1085244" y="41107"/>
                    <a:pt x="1107366" y="18713"/>
                    <a:pt x="1132745" y="256"/>
                  </a:cubicBezTo>
                  <a:cubicBezTo>
                    <a:pt x="1134102" y="-695"/>
                    <a:pt x="1136139" y="1205"/>
                    <a:pt x="1134916" y="2699"/>
                  </a:cubicBezTo>
                  <a:cubicBezTo>
                    <a:pt x="1126230" y="15050"/>
                    <a:pt x="1117137" y="26314"/>
                    <a:pt x="1106823" y="37442"/>
                  </a:cubicBezTo>
                  <a:cubicBezTo>
                    <a:pt x="1019828" y="130952"/>
                    <a:pt x="928761" y="220660"/>
                    <a:pt x="839732" y="312134"/>
                  </a:cubicBezTo>
                  <a:cubicBezTo>
                    <a:pt x="750701" y="403743"/>
                    <a:pt x="661534" y="495080"/>
                    <a:pt x="572232" y="586418"/>
                  </a:cubicBezTo>
                  <a:cubicBezTo>
                    <a:pt x="485103" y="675584"/>
                    <a:pt x="395935" y="763257"/>
                    <a:pt x="312469" y="856088"/>
                  </a:cubicBezTo>
                  <a:cubicBezTo>
                    <a:pt x="229139" y="948783"/>
                    <a:pt x="152594" y="1047449"/>
                    <a:pt x="74557" y="114462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0" name="任意多边形: 形状 969"/>
            <p:cNvSpPr/>
            <p:nvPr/>
          </p:nvSpPr>
          <p:spPr>
            <a:xfrm rot="5400000">
              <a:off x="3224195" y="-100335"/>
              <a:ext cx="1166245" cy="1366917"/>
            </a:xfrm>
            <a:custGeom>
              <a:avLst/>
              <a:gdLst>
                <a:gd name="connsiteX0" fmla="*/ 0 w 1166245"/>
                <a:gd name="connsiteY0" fmla="*/ 1366917 h 1366917"/>
                <a:gd name="connsiteX1" fmla="*/ 0 w 1166245"/>
                <a:gd name="connsiteY1" fmla="*/ 1331007 h 1366917"/>
                <a:gd name="connsiteX2" fmla="*/ 117987 w 1166245"/>
                <a:gd name="connsiteY2" fmla="*/ 1199292 h 1366917"/>
                <a:gd name="connsiteX3" fmla="*/ 402316 w 1166245"/>
                <a:gd name="connsiteY3" fmla="*/ 907228 h 1366917"/>
                <a:gd name="connsiteX4" fmla="*/ 693022 w 1166245"/>
                <a:gd name="connsiteY4" fmla="*/ 622629 h 1366917"/>
                <a:gd name="connsiteX5" fmla="*/ 980471 w 1166245"/>
                <a:gd name="connsiteY5" fmla="*/ 334772 h 1366917"/>
                <a:gd name="connsiteX6" fmla="*/ 1119310 w 1166245"/>
                <a:gd name="connsiteY6" fmla="*/ 186435 h 1366917"/>
                <a:gd name="connsiteX7" fmla="*/ 1147404 w 1166245"/>
                <a:gd name="connsiteY7" fmla="*/ 149790 h 1366917"/>
                <a:gd name="connsiteX8" fmla="*/ 1131524 w 1166245"/>
                <a:gd name="connsiteY8" fmla="*/ 104732 h 1366917"/>
                <a:gd name="connsiteX9" fmla="*/ 1075472 w 1166245"/>
                <a:gd name="connsiteY9" fmla="*/ 5117 h 1366917"/>
                <a:gd name="connsiteX10" fmla="*/ 1080222 w 1166245"/>
                <a:gd name="connsiteY10" fmla="*/ 1181 h 1366917"/>
                <a:gd name="connsiteX11" fmla="*/ 1112252 w 1166245"/>
                <a:gd name="connsiteY11" fmla="*/ 45559 h 1366917"/>
                <a:gd name="connsiteX12" fmla="*/ 1143467 w 1166245"/>
                <a:gd name="connsiteY12" fmla="*/ 93468 h 1366917"/>
                <a:gd name="connsiteX13" fmla="*/ 1165860 w 1166245"/>
                <a:gd name="connsiteY13" fmla="*/ 137441 h 1366917"/>
                <a:gd name="connsiteX14" fmla="*/ 1151611 w 1166245"/>
                <a:gd name="connsiteY14" fmla="*/ 177612 h 1366917"/>
                <a:gd name="connsiteX15" fmla="*/ 1118359 w 1166245"/>
                <a:gd name="connsiteY15" fmla="*/ 215071 h 1366917"/>
                <a:gd name="connsiteX16" fmla="*/ 977892 w 1166245"/>
                <a:gd name="connsiteY16" fmla="*/ 366123 h 1366917"/>
                <a:gd name="connsiteX17" fmla="*/ 687187 w 1166245"/>
                <a:gd name="connsiteY17" fmla="*/ 659137 h 1366917"/>
                <a:gd name="connsiteX18" fmla="*/ 391730 w 1166245"/>
                <a:gd name="connsiteY18" fmla="*/ 949708 h 1366917"/>
                <a:gd name="connsiteX19" fmla="*/ 106044 w 1166245"/>
                <a:gd name="connsiteY19" fmla="*/ 1246522 h 1366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6245" h="1366917">
                  <a:moveTo>
                    <a:pt x="0" y="1366917"/>
                  </a:moveTo>
                  <a:lnTo>
                    <a:pt x="0" y="1331007"/>
                  </a:lnTo>
                  <a:lnTo>
                    <a:pt x="117987" y="1199292"/>
                  </a:lnTo>
                  <a:cubicBezTo>
                    <a:pt x="210275" y="1099539"/>
                    <a:pt x="305821" y="1002772"/>
                    <a:pt x="402316" y="907228"/>
                  </a:cubicBezTo>
                  <a:cubicBezTo>
                    <a:pt x="498674" y="811819"/>
                    <a:pt x="596120" y="717495"/>
                    <a:pt x="693022" y="622629"/>
                  </a:cubicBezTo>
                  <a:cubicBezTo>
                    <a:pt x="789924" y="527762"/>
                    <a:pt x="886555" y="432489"/>
                    <a:pt x="980471" y="334772"/>
                  </a:cubicBezTo>
                  <a:cubicBezTo>
                    <a:pt x="1027429" y="285915"/>
                    <a:pt x="1073844" y="236649"/>
                    <a:pt x="1119310" y="186435"/>
                  </a:cubicBezTo>
                  <a:cubicBezTo>
                    <a:pt x="1129082" y="175712"/>
                    <a:pt x="1142788" y="164040"/>
                    <a:pt x="1147404" y="149790"/>
                  </a:cubicBezTo>
                  <a:cubicBezTo>
                    <a:pt x="1152560" y="133913"/>
                    <a:pt x="1139260" y="117626"/>
                    <a:pt x="1131524" y="104732"/>
                  </a:cubicBezTo>
                  <a:cubicBezTo>
                    <a:pt x="1112117" y="72024"/>
                    <a:pt x="1091216" y="39724"/>
                    <a:pt x="1075472" y="5117"/>
                  </a:cubicBezTo>
                  <a:cubicBezTo>
                    <a:pt x="1074115" y="2130"/>
                    <a:pt x="1077917" y="-2079"/>
                    <a:pt x="1080222" y="1181"/>
                  </a:cubicBezTo>
                  <a:cubicBezTo>
                    <a:pt x="1091894" y="15430"/>
                    <a:pt x="1102074" y="30223"/>
                    <a:pt x="1112252" y="45559"/>
                  </a:cubicBezTo>
                  <a:cubicBezTo>
                    <a:pt x="1122838" y="61439"/>
                    <a:pt x="1133153" y="77452"/>
                    <a:pt x="1143467" y="93468"/>
                  </a:cubicBezTo>
                  <a:cubicBezTo>
                    <a:pt x="1152289" y="107039"/>
                    <a:pt x="1163554" y="121019"/>
                    <a:pt x="1165860" y="137441"/>
                  </a:cubicBezTo>
                  <a:cubicBezTo>
                    <a:pt x="1168033" y="152640"/>
                    <a:pt x="1160704" y="166077"/>
                    <a:pt x="1151611" y="177612"/>
                  </a:cubicBezTo>
                  <a:cubicBezTo>
                    <a:pt x="1141296" y="190641"/>
                    <a:pt x="1129488" y="202720"/>
                    <a:pt x="1118359" y="215071"/>
                  </a:cubicBezTo>
                  <a:cubicBezTo>
                    <a:pt x="1072352" y="266099"/>
                    <a:pt x="1025394" y="316451"/>
                    <a:pt x="977892" y="366123"/>
                  </a:cubicBezTo>
                  <a:cubicBezTo>
                    <a:pt x="882754" y="465468"/>
                    <a:pt x="785310" y="562777"/>
                    <a:pt x="687187" y="659137"/>
                  </a:cubicBezTo>
                  <a:cubicBezTo>
                    <a:pt x="588519" y="755903"/>
                    <a:pt x="489447" y="852127"/>
                    <a:pt x="391730" y="949708"/>
                  </a:cubicBezTo>
                  <a:cubicBezTo>
                    <a:pt x="294555" y="1046745"/>
                    <a:pt x="198740" y="1145139"/>
                    <a:pt x="106044" y="124652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1" name="任意多边形: 形状 970"/>
            <p:cNvSpPr/>
            <p:nvPr/>
          </p:nvSpPr>
          <p:spPr>
            <a:xfrm rot="5400000">
              <a:off x="5455218" y="-9032"/>
              <a:ext cx="30799" cy="48864"/>
            </a:xfrm>
            <a:custGeom>
              <a:avLst/>
              <a:gdLst>
                <a:gd name="connsiteX0" fmla="*/ 0 w 30799"/>
                <a:gd name="connsiteY0" fmla="*/ 48864 h 48864"/>
                <a:gd name="connsiteX1" fmla="*/ 0 w 30799"/>
                <a:gd name="connsiteY1" fmla="*/ 28065 h 48864"/>
                <a:gd name="connsiteX2" fmla="*/ 22171 w 30799"/>
                <a:gd name="connsiteY2" fmla="*/ 1420 h 48864"/>
                <a:gd name="connsiteX3" fmla="*/ 30044 w 30799"/>
                <a:gd name="connsiteY3" fmla="*/ 7119 h 48864"/>
                <a:gd name="connsiteX4" fmla="*/ 2899 w 30799"/>
                <a:gd name="connsiteY4" fmla="*/ 45119 h 4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99" h="48864">
                  <a:moveTo>
                    <a:pt x="0" y="48864"/>
                  </a:moveTo>
                  <a:lnTo>
                    <a:pt x="0" y="28065"/>
                  </a:lnTo>
                  <a:lnTo>
                    <a:pt x="22171" y="1420"/>
                  </a:lnTo>
                  <a:cubicBezTo>
                    <a:pt x="25836" y="-2517"/>
                    <a:pt x="33166" y="2505"/>
                    <a:pt x="30044" y="7119"/>
                  </a:cubicBezTo>
                  <a:cubicBezTo>
                    <a:pt x="21494" y="20284"/>
                    <a:pt x="12400" y="32633"/>
                    <a:pt x="2899" y="4511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2" name="任意多边形: 形状 971"/>
            <p:cNvSpPr/>
            <p:nvPr/>
          </p:nvSpPr>
          <p:spPr>
            <a:xfrm rot="5400000">
              <a:off x="4663598" y="-178802"/>
              <a:ext cx="544768" cy="902373"/>
            </a:xfrm>
            <a:custGeom>
              <a:avLst/>
              <a:gdLst>
                <a:gd name="connsiteX0" fmla="*/ 74569 w 544768"/>
                <a:gd name="connsiteY0" fmla="*/ 8731 h 902373"/>
                <a:gd name="connsiteX1" fmla="*/ 79850 w 544768"/>
                <a:gd name="connsiteY1" fmla="*/ 1023 h 902373"/>
                <a:gd name="connsiteX2" fmla="*/ 84464 w 544768"/>
                <a:gd name="connsiteY2" fmla="*/ 4145 h 902373"/>
                <a:gd name="connsiteX3" fmla="*/ 80437 w 544768"/>
                <a:gd name="connsiteY3" fmla="*/ 11694 h 902373"/>
                <a:gd name="connsiteX4" fmla="*/ 80233 w 544768"/>
                <a:gd name="connsiteY4" fmla="*/ 11609 h 902373"/>
                <a:gd name="connsiteX5" fmla="*/ 79713 w 544768"/>
                <a:gd name="connsiteY5" fmla="*/ 10660 h 902373"/>
                <a:gd name="connsiteX6" fmla="*/ 63112 w 544768"/>
                <a:gd name="connsiteY6" fmla="*/ 25452 h 902373"/>
                <a:gd name="connsiteX7" fmla="*/ 74280 w 544768"/>
                <a:gd name="connsiteY7" fmla="*/ 9153 h 902373"/>
                <a:gd name="connsiteX8" fmla="*/ 80233 w 544768"/>
                <a:gd name="connsiteY8" fmla="*/ 11609 h 902373"/>
                <a:gd name="connsiteX9" fmla="*/ 80359 w 544768"/>
                <a:gd name="connsiteY9" fmla="*/ 11840 h 902373"/>
                <a:gd name="connsiteX10" fmla="*/ 72041 w 544768"/>
                <a:gd name="connsiteY10" fmla="*/ 27430 h 902373"/>
                <a:gd name="connsiteX11" fmla="*/ 60172 w 544768"/>
                <a:gd name="connsiteY11" fmla="*/ 3331 h 902373"/>
                <a:gd name="connsiteX12" fmla="*/ 74569 w 544768"/>
                <a:gd name="connsiteY12" fmla="*/ 8731 h 902373"/>
                <a:gd name="connsiteX13" fmla="*/ 74280 w 544768"/>
                <a:gd name="connsiteY13" fmla="*/ 9153 h 902373"/>
                <a:gd name="connsiteX14" fmla="*/ 48228 w 544768"/>
                <a:gd name="connsiteY14" fmla="*/ 9472 h 902373"/>
                <a:gd name="connsiteX15" fmla="*/ 60172 w 544768"/>
                <a:gd name="connsiteY15" fmla="*/ 3331 h 902373"/>
                <a:gd name="connsiteX16" fmla="*/ 55150 w 544768"/>
                <a:gd name="connsiteY16" fmla="*/ 23689 h 902373"/>
                <a:gd name="connsiteX17" fmla="*/ 63112 w 544768"/>
                <a:gd name="connsiteY17" fmla="*/ 25452 h 902373"/>
                <a:gd name="connsiteX18" fmla="*/ 62175 w 544768"/>
                <a:gd name="connsiteY18" fmla="*/ 26821 h 902373"/>
                <a:gd name="connsiteX19" fmla="*/ 52571 w 544768"/>
                <a:gd name="connsiteY19" fmla="*/ 22740 h 902373"/>
                <a:gd name="connsiteX20" fmla="*/ 48228 w 544768"/>
                <a:gd name="connsiteY20" fmla="*/ 9472 h 902373"/>
                <a:gd name="connsiteX21" fmla="*/ 0 w 544768"/>
                <a:gd name="connsiteY21" fmla="*/ 148960 h 902373"/>
                <a:gd name="connsiteX22" fmla="*/ 0 w 544768"/>
                <a:gd name="connsiteY22" fmla="*/ 117565 h 902373"/>
                <a:gd name="connsiteX23" fmla="*/ 62175 w 544768"/>
                <a:gd name="connsiteY23" fmla="*/ 26821 h 902373"/>
                <a:gd name="connsiteX24" fmla="*/ 70483 w 544768"/>
                <a:gd name="connsiteY24" fmla="*/ 30351 h 902373"/>
                <a:gd name="connsiteX25" fmla="*/ 46090 w 544768"/>
                <a:gd name="connsiteY25" fmla="*/ 76075 h 902373"/>
                <a:gd name="connsiteX26" fmla="*/ 2628 w 544768"/>
                <a:gd name="connsiteY26" fmla="*/ 145155 h 902373"/>
                <a:gd name="connsiteX27" fmla="*/ 0 w 544768"/>
                <a:gd name="connsiteY27" fmla="*/ 891321 h 902373"/>
                <a:gd name="connsiteX28" fmla="*/ 0 w 544768"/>
                <a:gd name="connsiteY28" fmla="*/ 862876 h 902373"/>
                <a:gd name="connsiteX29" fmla="*/ 16947 w 544768"/>
                <a:gd name="connsiteY29" fmla="*/ 876358 h 902373"/>
                <a:gd name="connsiteX30" fmla="*/ 10092 w 544768"/>
                <a:gd name="connsiteY30" fmla="*/ 883730 h 902373"/>
                <a:gd name="connsiteX31" fmla="*/ 25699 w 544768"/>
                <a:gd name="connsiteY31" fmla="*/ 883322 h 902373"/>
                <a:gd name="connsiteX32" fmla="*/ 16947 w 544768"/>
                <a:gd name="connsiteY32" fmla="*/ 876358 h 902373"/>
                <a:gd name="connsiteX33" fmla="*/ 125316 w 544768"/>
                <a:gd name="connsiteY33" fmla="*/ 759819 h 902373"/>
                <a:gd name="connsiteX34" fmla="*/ 419515 w 544768"/>
                <a:gd name="connsiteY34" fmla="*/ 417888 h 902373"/>
                <a:gd name="connsiteX35" fmla="*/ 519939 w 544768"/>
                <a:gd name="connsiteY35" fmla="*/ 317681 h 902373"/>
                <a:gd name="connsiteX36" fmla="*/ 524596 w 544768"/>
                <a:gd name="connsiteY36" fmla="*/ 324980 h 902373"/>
                <a:gd name="connsiteX37" fmla="*/ 525953 w 544768"/>
                <a:gd name="connsiteY37" fmla="*/ 311680 h 902373"/>
                <a:gd name="connsiteX38" fmla="*/ 519939 w 544768"/>
                <a:gd name="connsiteY38" fmla="*/ 317681 h 902373"/>
                <a:gd name="connsiteX39" fmla="*/ 493602 w 544768"/>
                <a:gd name="connsiteY39" fmla="*/ 276410 h 902373"/>
                <a:gd name="connsiteX40" fmla="*/ 454158 w 544768"/>
                <a:gd name="connsiteY40" fmla="*/ 234458 h 902373"/>
                <a:gd name="connsiteX41" fmla="*/ 362414 w 544768"/>
                <a:gd name="connsiteY41" fmla="*/ 173386 h 902373"/>
                <a:gd name="connsiteX42" fmla="*/ 261848 w 544768"/>
                <a:gd name="connsiteY42" fmla="*/ 118962 h 902373"/>
                <a:gd name="connsiteX43" fmla="*/ 158972 w 544768"/>
                <a:gd name="connsiteY43" fmla="*/ 69018 h 902373"/>
                <a:gd name="connsiteX44" fmla="*/ 105907 w 544768"/>
                <a:gd name="connsiteY44" fmla="*/ 45404 h 902373"/>
                <a:gd name="connsiteX45" fmla="*/ 70483 w 544768"/>
                <a:gd name="connsiteY45" fmla="*/ 30351 h 902373"/>
                <a:gd name="connsiteX46" fmla="*/ 72041 w 544768"/>
                <a:gd name="connsiteY46" fmla="*/ 27430 h 902373"/>
                <a:gd name="connsiteX47" fmla="*/ 75371 w 544768"/>
                <a:gd name="connsiteY47" fmla="*/ 28168 h 902373"/>
                <a:gd name="connsiteX48" fmla="*/ 85838 w 544768"/>
                <a:gd name="connsiteY48" fmla="*/ 21857 h 902373"/>
                <a:gd name="connsiteX49" fmla="*/ 80359 w 544768"/>
                <a:gd name="connsiteY49" fmla="*/ 11840 h 902373"/>
                <a:gd name="connsiteX50" fmla="*/ 80437 w 544768"/>
                <a:gd name="connsiteY50" fmla="*/ 11694 h 902373"/>
                <a:gd name="connsiteX51" fmla="*/ 122329 w 544768"/>
                <a:gd name="connsiteY51" fmla="*/ 28981 h 902373"/>
                <a:gd name="connsiteX52" fmla="*/ 182587 w 544768"/>
                <a:gd name="connsiteY52" fmla="*/ 55989 h 902373"/>
                <a:gd name="connsiteX53" fmla="*/ 390778 w 544768"/>
                <a:gd name="connsiteY53" fmla="*/ 164563 h 902373"/>
                <a:gd name="connsiteX54" fmla="*/ 480758 w 544768"/>
                <a:gd name="connsiteY54" fmla="*/ 229301 h 902373"/>
                <a:gd name="connsiteX55" fmla="*/ 543189 w 544768"/>
                <a:gd name="connsiteY55" fmla="*/ 313581 h 902373"/>
                <a:gd name="connsiteX56" fmla="*/ 541832 w 544768"/>
                <a:gd name="connsiteY56" fmla="*/ 326882 h 902373"/>
                <a:gd name="connsiteX57" fmla="*/ 422671 w 544768"/>
                <a:gd name="connsiteY57" fmla="*/ 446720 h 902373"/>
                <a:gd name="connsiteX58" fmla="*/ 26105 w 544768"/>
                <a:gd name="connsiteY58" fmla="*/ 899064 h 902373"/>
                <a:gd name="connsiteX59" fmla="*/ 10498 w 544768"/>
                <a:gd name="connsiteY59" fmla="*/ 899472 h 902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44768" h="902373">
                  <a:moveTo>
                    <a:pt x="74569" y="8731"/>
                  </a:moveTo>
                  <a:lnTo>
                    <a:pt x="79850" y="1023"/>
                  </a:lnTo>
                  <a:cubicBezTo>
                    <a:pt x="82021" y="-1691"/>
                    <a:pt x="85686" y="1568"/>
                    <a:pt x="84464" y="4145"/>
                  </a:cubicBezTo>
                  <a:lnTo>
                    <a:pt x="80437" y="11694"/>
                  </a:lnTo>
                  <a:lnTo>
                    <a:pt x="80233" y="11609"/>
                  </a:lnTo>
                  <a:lnTo>
                    <a:pt x="79713" y="10660"/>
                  </a:lnTo>
                  <a:close/>
                  <a:moveTo>
                    <a:pt x="63112" y="25452"/>
                  </a:moveTo>
                  <a:lnTo>
                    <a:pt x="74280" y="9153"/>
                  </a:lnTo>
                  <a:lnTo>
                    <a:pt x="80233" y="11609"/>
                  </a:lnTo>
                  <a:lnTo>
                    <a:pt x="80359" y="11840"/>
                  </a:lnTo>
                  <a:lnTo>
                    <a:pt x="72041" y="27430"/>
                  </a:lnTo>
                  <a:close/>
                  <a:moveTo>
                    <a:pt x="60172" y="3331"/>
                  </a:moveTo>
                  <a:lnTo>
                    <a:pt x="74569" y="8731"/>
                  </a:lnTo>
                  <a:lnTo>
                    <a:pt x="74280" y="9153"/>
                  </a:lnTo>
                  <a:close/>
                  <a:moveTo>
                    <a:pt x="48228" y="9472"/>
                  </a:moveTo>
                  <a:cubicBezTo>
                    <a:pt x="50060" y="4755"/>
                    <a:pt x="54607" y="1227"/>
                    <a:pt x="60172" y="3331"/>
                  </a:cubicBezTo>
                  <a:cubicBezTo>
                    <a:pt x="58543" y="10118"/>
                    <a:pt x="56778" y="16902"/>
                    <a:pt x="55150" y="23689"/>
                  </a:cubicBezTo>
                  <a:lnTo>
                    <a:pt x="63112" y="25452"/>
                  </a:lnTo>
                  <a:lnTo>
                    <a:pt x="62175" y="26821"/>
                  </a:lnTo>
                  <a:lnTo>
                    <a:pt x="52571" y="22740"/>
                  </a:lnTo>
                  <a:cubicBezTo>
                    <a:pt x="47278" y="20092"/>
                    <a:pt x="46396" y="14188"/>
                    <a:pt x="48228" y="9472"/>
                  </a:cubicBezTo>
                  <a:close/>
                  <a:moveTo>
                    <a:pt x="0" y="148960"/>
                  </a:moveTo>
                  <a:lnTo>
                    <a:pt x="0" y="117565"/>
                  </a:lnTo>
                  <a:lnTo>
                    <a:pt x="62175" y="26821"/>
                  </a:lnTo>
                  <a:lnTo>
                    <a:pt x="70483" y="30351"/>
                  </a:lnTo>
                  <a:lnTo>
                    <a:pt x="46090" y="76075"/>
                  </a:lnTo>
                  <a:cubicBezTo>
                    <a:pt x="32111" y="99452"/>
                    <a:pt x="17284" y="122355"/>
                    <a:pt x="2628" y="145155"/>
                  </a:cubicBezTo>
                  <a:close/>
                  <a:moveTo>
                    <a:pt x="0" y="891321"/>
                  </a:moveTo>
                  <a:lnTo>
                    <a:pt x="0" y="862876"/>
                  </a:lnTo>
                  <a:lnTo>
                    <a:pt x="16947" y="876358"/>
                  </a:lnTo>
                  <a:lnTo>
                    <a:pt x="10092" y="883730"/>
                  </a:lnTo>
                  <a:cubicBezTo>
                    <a:pt x="15248" y="883593"/>
                    <a:pt x="20541" y="883458"/>
                    <a:pt x="25699" y="883322"/>
                  </a:cubicBezTo>
                  <a:lnTo>
                    <a:pt x="16947" y="876358"/>
                  </a:lnTo>
                  <a:lnTo>
                    <a:pt x="125316" y="759819"/>
                  </a:lnTo>
                  <a:cubicBezTo>
                    <a:pt x="224356" y="646835"/>
                    <a:pt x="316983" y="527743"/>
                    <a:pt x="419515" y="417888"/>
                  </a:cubicBezTo>
                  <a:lnTo>
                    <a:pt x="519939" y="317681"/>
                  </a:lnTo>
                  <a:lnTo>
                    <a:pt x="524596" y="324980"/>
                  </a:lnTo>
                  <a:cubicBezTo>
                    <a:pt x="525002" y="320503"/>
                    <a:pt x="525545" y="316159"/>
                    <a:pt x="525953" y="311680"/>
                  </a:cubicBezTo>
                  <a:lnTo>
                    <a:pt x="519939" y="317681"/>
                  </a:lnTo>
                  <a:lnTo>
                    <a:pt x="493602" y="276410"/>
                  </a:lnTo>
                  <a:cubicBezTo>
                    <a:pt x="481845" y="261261"/>
                    <a:pt x="468680" y="247215"/>
                    <a:pt x="454158" y="234458"/>
                  </a:cubicBezTo>
                  <a:cubicBezTo>
                    <a:pt x="426473" y="210165"/>
                    <a:pt x="394307" y="191570"/>
                    <a:pt x="362414" y="173386"/>
                  </a:cubicBezTo>
                  <a:cubicBezTo>
                    <a:pt x="329298" y="154519"/>
                    <a:pt x="295777" y="136334"/>
                    <a:pt x="261848" y="118962"/>
                  </a:cubicBezTo>
                  <a:cubicBezTo>
                    <a:pt x="227918" y="101591"/>
                    <a:pt x="193718" y="84898"/>
                    <a:pt x="158972" y="69018"/>
                  </a:cubicBezTo>
                  <a:cubicBezTo>
                    <a:pt x="141330" y="60875"/>
                    <a:pt x="123686" y="53005"/>
                    <a:pt x="105907" y="45404"/>
                  </a:cubicBezTo>
                  <a:lnTo>
                    <a:pt x="70483" y="30351"/>
                  </a:lnTo>
                  <a:lnTo>
                    <a:pt x="72041" y="27430"/>
                  </a:lnTo>
                  <a:lnTo>
                    <a:pt x="75371" y="28168"/>
                  </a:lnTo>
                  <a:cubicBezTo>
                    <a:pt x="81140" y="29457"/>
                    <a:pt x="84872" y="26064"/>
                    <a:pt x="85838" y="21857"/>
                  </a:cubicBezTo>
                  <a:lnTo>
                    <a:pt x="80359" y="11840"/>
                  </a:lnTo>
                  <a:lnTo>
                    <a:pt x="80437" y="11694"/>
                  </a:lnTo>
                  <a:lnTo>
                    <a:pt x="122329" y="28981"/>
                  </a:lnTo>
                  <a:cubicBezTo>
                    <a:pt x="142551" y="37668"/>
                    <a:pt x="162637" y="46761"/>
                    <a:pt x="182587" y="55989"/>
                  </a:cubicBezTo>
                  <a:cubicBezTo>
                    <a:pt x="253568" y="88968"/>
                    <a:pt x="323191" y="125069"/>
                    <a:pt x="390778" y="164563"/>
                  </a:cubicBezTo>
                  <a:cubicBezTo>
                    <a:pt x="422808" y="183292"/>
                    <a:pt x="454158" y="203513"/>
                    <a:pt x="480758" y="229301"/>
                  </a:cubicBezTo>
                  <a:cubicBezTo>
                    <a:pt x="506003" y="253730"/>
                    <a:pt x="527175" y="282366"/>
                    <a:pt x="543189" y="313581"/>
                  </a:cubicBezTo>
                  <a:cubicBezTo>
                    <a:pt x="545360" y="317789"/>
                    <a:pt x="545632" y="323488"/>
                    <a:pt x="541832" y="326882"/>
                  </a:cubicBezTo>
                  <a:cubicBezTo>
                    <a:pt x="500302" y="365018"/>
                    <a:pt x="460808" y="405190"/>
                    <a:pt x="422671" y="446720"/>
                  </a:cubicBezTo>
                  <a:cubicBezTo>
                    <a:pt x="286954" y="594380"/>
                    <a:pt x="168067" y="756968"/>
                    <a:pt x="26105" y="899064"/>
                  </a:cubicBezTo>
                  <a:cubicBezTo>
                    <a:pt x="21492" y="903680"/>
                    <a:pt x="15248" y="903137"/>
                    <a:pt x="10498" y="89947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3" name="任意多边形: 形状 972"/>
            <p:cNvSpPr/>
            <p:nvPr/>
          </p:nvSpPr>
          <p:spPr>
            <a:xfrm rot="5400000">
              <a:off x="4576167" y="589160"/>
              <a:ext cx="358486" cy="411500"/>
            </a:xfrm>
            <a:custGeom>
              <a:avLst/>
              <a:gdLst>
                <a:gd name="connsiteX0" fmla="*/ 69 w 188893"/>
                <a:gd name="connsiteY0" fmla="*/ 1259 h 216827"/>
                <a:gd name="connsiteX1" fmla="*/ 34609 w 188893"/>
                <a:gd name="connsiteY1" fmla="*/ 22641 h 216827"/>
                <a:gd name="connsiteX2" fmla="*/ 32821 w 188893"/>
                <a:gd name="connsiteY2" fmla="*/ 16491 h 216827"/>
                <a:gd name="connsiteX3" fmla="*/ 33179 w 188893"/>
                <a:gd name="connsiteY3" fmla="*/ 37158 h 216827"/>
                <a:gd name="connsiteX4" fmla="*/ 57565 w 188893"/>
                <a:gd name="connsiteY4" fmla="*/ 49315 h 216827"/>
                <a:gd name="connsiteX5" fmla="*/ 72510 w 188893"/>
                <a:gd name="connsiteY5" fmla="*/ 70840 h 216827"/>
                <a:gd name="connsiteX6" fmla="*/ 82308 w 188893"/>
                <a:gd name="connsiteY6" fmla="*/ 95583 h 216827"/>
                <a:gd name="connsiteX7" fmla="*/ 107337 w 188893"/>
                <a:gd name="connsiteY7" fmla="*/ 110815 h 216827"/>
                <a:gd name="connsiteX8" fmla="*/ 129148 w 188893"/>
                <a:gd name="connsiteY8" fmla="*/ 127335 h 216827"/>
                <a:gd name="connsiteX9" fmla="*/ 132581 w 188893"/>
                <a:gd name="connsiteY9" fmla="*/ 137490 h 216827"/>
                <a:gd name="connsiteX10" fmla="*/ 141591 w 188893"/>
                <a:gd name="connsiteY10" fmla="*/ 145642 h 216827"/>
                <a:gd name="connsiteX11" fmla="*/ 148814 w 188893"/>
                <a:gd name="connsiteY11" fmla="*/ 151792 h 216827"/>
                <a:gd name="connsiteX12" fmla="*/ 147956 w 188893"/>
                <a:gd name="connsiteY12" fmla="*/ 164879 h 216827"/>
                <a:gd name="connsiteX13" fmla="*/ 148671 w 188893"/>
                <a:gd name="connsiteY13" fmla="*/ 180397 h 216827"/>
                <a:gd name="connsiteX14" fmla="*/ 160828 w 188893"/>
                <a:gd name="connsiteY14" fmla="*/ 194628 h 216827"/>
                <a:gd name="connsiteX15" fmla="*/ 174987 w 188893"/>
                <a:gd name="connsiteY15" fmla="*/ 209788 h 216827"/>
                <a:gd name="connsiteX16" fmla="*/ 187859 w 188893"/>
                <a:gd name="connsiteY16" fmla="*/ 215438 h 216827"/>
                <a:gd name="connsiteX17" fmla="*/ 188360 w 188893"/>
                <a:gd name="connsiteY17" fmla="*/ 210718 h 216827"/>
                <a:gd name="connsiteX18" fmla="*/ 181638 w 188893"/>
                <a:gd name="connsiteY18" fmla="*/ 207500 h 216827"/>
                <a:gd name="connsiteX19" fmla="*/ 181781 w 188893"/>
                <a:gd name="connsiteY19" fmla="*/ 212720 h 216827"/>
                <a:gd name="connsiteX20" fmla="*/ 182281 w 188893"/>
                <a:gd name="connsiteY20" fmla="*/ 210074 h 216827"/>
                <a:gd name="connsiteX21" fmla="*/ 186930 w 188893"/>
                <a:gd name="connsiteY21" fmla="*/ 209359 h 216827"/>
                <a:gd name="connsiteX22" fmla="*/ 186787 w 188893"/>
                <a:gd name="connsiteY22" fmla="*/ 209288 h 216827"/>
                <a:gd name="connsiteX23" fmla="*/ 188717 w 188893"/>
                <a:gd name="connsiteY23" fmla="*/ 211648 h 216827"/>
                <a:gd name="connsiteX24" fmla="*/ 179636 w 188893"/>
                <a:gd name="connsiteY24" fmla="*/ 199991 h 216827"/>
                <a:gd name="connsiteX25" fmla="*/ 167192 w 188893"/>
                <a:gd name="connsiteY25" fmla="*/ 186761 h 216827"/>
                <a:gd name="connsiteX26" fmla="*/ 157109 w 188893"/>
                <a:gd name="connsiteY26" fmla="*/ 175034 h 216827"/>
                <a:gd name="connsiteX27" fmla="*/ 159040 w 188893"/>
                <a:gd name="connsiteY27" fmla="*/ 161589 h 216827"/>
                <a:gd name="connsiteX28" fmla="*/ 152389 w 188893"/>
                <a:gd name="connsiteY28" fmla="*/ 141566 h 216827"/>
                <a:gd name="connsiteX29" fmla="*/ 144094 w 188893"/>
                <a:gd name="connsiteY29" fmla="*/ 135630 h 216827"/>
                <a:gd name="connsiteX30" fmla="*/ 139446 w 188893"/>
                <a:gd name="connsiteY30" fmla="*/ 128193 h 216827"/>
                <a:gd name="connsiteX31" fmla="*/ 99399 w 188893"/>
                <a:gd name="connsiteY31" fmla="*/ 97157 h 216827"/>
                <a:gd name="connsiteX32" fmla="*/ 83237 w 188893"/>
                <a:gd name="connsiteY32" fmla="*/ 77992 h 216827"/>
                <a:gd name="connsiteX33" fmla="*/ 76229 w 188893"/>
                <a:gd name="connsiteY33" fmla="*/ 55036 h 216827"/>
                <a:gd name="connsiteX34" fmla="*/ 53059 w 188893"/>
                <a:gd name="connsiteY34" fmla="*/ 39375 h 216827"/>
                <a:gd name="connsiteX35" fmla="*/ 40259 w 188893"/>
                <a:gd name="connsiteY35" fmla="*/ 33082 h 216827"/>
                <a:gd name="connsiteX36" fmla="*/ 38328 w 188893"/>
                <a:gd name="connsiteY36" fmla="*/ 21640 h 216827"/>
                <a:gd name="connsiteX37" fmla="*/ 36540 w 188893"/>
                <a:gd name="connsiteY37" fmla="*/ 15490 h 216827"/>
                <a:gd name="connsiteX38" fmla="*/ 17732 w 188893"/>
                <a:gd name="connsiteY38" fmla="*/ 9626 h 216827"/>
                <a:gd name="connsiteX39" fmla="*/ 1285 w 188893"/>
                <a:gd name="connsiteY39" fmla="*/ 115 h 216827"/>
                <a:gd name="connsiteX40" fmla="*/ 69 w 188893"/>
                <a:gd name="connsiteY40" fmla="*/ 1259 h 216827"/>
                <a:gd name="connsiteX41" fmla="*/ 69 w 188893"/>
                <a:gd name="connsiteY41" fmla="*/ 1259 h 216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8893" h="216827">
                  <a:moveTo>
                    <a:pt x="69" y="1259"/>
                  </a:moveTo>
                  <a:cubicBezTo>
                    <a:pt x="5933" y="13845"/>
                    <a:pt x="21665" y="20353"/>
                    <a:pt x="34609" y="22641"/>
                  </a:cubicBezTo>
                  <a:cubicBezTo>
                    <a:pt x="34037" y="20567"/>
                    <a:pt x="33393" y="18565"/>
                    <a:pt x="32821" y="16491"/>
                  </a:cubicBezTo>
                  <a:cubicBezTo>
                    <a:pt x="26743" y="22284"/>
                    <a:pt x="28459" y="31080"/>
                    <a:pt x="33179" y="37158"/>
                  </a:cubicBezTo>
                  <a:cubicBezTo>
                    <a:pt x="39329" y="45024"/>
                    <a:pt x="48840" y="45954"/>
                    <a:pt x="57565" y="49315"/>
                  </a:cubicBezTo>
                  <a:cubicBezTo>
                    <a:pt x="67362" y="53105"/>
                    <a:pt x="70294" y="61329"/>
                    <a:pt x="72510" y="70840"/>
                  </a:cubicBezTo>
                  <a:cubicBezTo>
                    <a:pt x="74584" y="79636"/>
                    <a:pt x="76301" y="88504"/>
                    <a:pt x="82308" y="95583"/>
                  </a:cubicBezTo>
                  <a:cubicBezTo>
                    <a:pt x="88815" y="103235"/>
                    <a:pt x="98398" y="106954"/>
                    <a:pt x="107337" y="110815"/>
                  </a:cubicBezTo>
                  <a:cubicBezTo>
                    <a:pt x="115418" y="114248"/>
                    <a:pt x="125429" y="118753"/>
                    <a:pt x="129148" y="127335"/>
                  </a:cubicBezTo>
                  <a:cubicBezTo>
                    <a:pt x="130578" y="130696"/>
                    <a:pt x="130578" y="134343"/>
                    <a:pt x="132581" y="137490"/>
                  </a:cubicBezTo>
                  <a:cubicBezTo>
                    <a:pt x="134869" y="140922"/>
                    <a:pt x="138302" y="143282"/>
                    <a:pt x="141591" y="145642"/>
                  </a:cubicBezTo>
                  <a:cubicBezTo>
                    <a:pt x="144094" y="147358"/>
                    <a:pt x="147169" y="149146"/>
                    <a:pt x="148814" y="151792"/>
                  </a:cubicBezTo>
                  <a:cubicBezTo>
                    <a:pt x="151317" y="155725"/>
                    <a:pt x="149028" y="160802"/>
                    <a:pt x="147956" y="164879"/>
                  </a:cubicBezTo>
                  <a:cubicBezTo>
                    <a:pt x="146597" y="170099"/>
                    <a:pt x="146025" y="175463"/>
                    <a:pt x="148671" y="180397"/>
                  </a:cubicBezTo>
                  <a:cubicBezTo>
                    <a:pt x="151531" y="185831"/>
                    <a:pt x="156752" y="190194"/>
                    <a:pt x="160828" y="194628"/>
                  </a:cubicBezTo>
                  <a:cubicBezTo>
                    <a:pt x="165548" y="199705"/>
                    <a:pt x="170267" y="204782"/>
                    <a:pt x="174987" y="209788"/>
                  </a:cubicBezTo>
                  <a:cubicBezTo>
                    <a:pt x="177991" y="213006"/>
                    <a:pt x="182925" y="219729"/>
                    <a:pt x="187859" y="215438"/>
                  </a:cubicBezTo>
                  <a:cubicBezTo>
                    <a:pt x="189218" y="214222"/>
                    <a:pt x="189075" y="212148"/>
                    <a:pt x="188360" y="210718"/>
                  </a:cubicBezTo>
                  <a:cubicBezTo>
                    <a:pt x="187144" y="208215"/>
                    <a:pt x="184212" y="207071"/>
                    <a:pt x="181638" y="207500"/>
                  </a:cubicBezTo>
                  <a:cubicBezTo>
                    <a:pt x="179063" y="207929"/>
                    <a:pt x="179206" y="212363"/>
                    <a:pt x="181781" y="212720"/>
                  </a:cubicBezTo>
                  <a:cubicBezTo>
                    <a:pt x="181924" y="211862"/>
                    <a:pt x="182138" y="210932"/>
                    <a:pt x="182281" y="210074"/>
                  </a:cubicBezTo>
                  <a:cubicBezTo>
                    <a:pt x="183855" y="209860"/>
                    <a:pt x="185428" y="209573"/>
                    <a:pt x="186930" y="209359"/>
                  </a:cubicBezTo>
                  <a:cubicBezTo>
                    <a:pt x="186858" y="209359"/>
                    <a:pt x="186787" y="209288"/>
                    <a:pt x="186787" y="209288"/>
                  </a:cubicBezTo>
                  <a:cubicBezTo>
                    <a:pt x="187430" y="210074"/>
                    <a:pt x="188074" y="210861"/>
                    <a:pt x="188717" y="211648"/>
                  </a:cubicBezTo>
                  <a:cubicBezTo>
                    <a:pt x="187573" y="206856"/>
                    <a:pt x="182925" y="203424"/>
                    <a:pt x="179636" y="199991"/>
                  </a:cubicBezTo>
                  <a:cubicBezTo>
                    <a:pt x="175488" y="195557"/>
                    <a:pt x="171340" y="191195"/>
                    <a:pt x="167192" y="186761"/>
                  </a:cubicBezTo>
                  <a:cubicBezTo>
                    <a:pt x="164117" y="183472"/>
                    <a:pt x="158682" y="179396"/>
                    <a:pt x="157109" y="175034"/>
                  </a:cubicBezTo>
                  <a:cubicBezTo>
                    <a:pt x="155536" y="170743"/>
                    <a:pt x="158182" y="165737"/>
                    <a:pt x="159040" y="161589"/>
                  </a:cubicBezTo>
                  <a:cubicBezTo>
                    <a:pt x="160756" y="153580"/>
                    <a:pt x="158754" y="146715"/>
                    <a:pt x="152389" y="141566"/>
                  </a:cubicBezTo>
                  <a:cubicBezTo>
                    <a:pt x="149743" y="139420"/>
                    <a:pt x="146740" y="137704"/>
                    <a:pt x="144094" y="135630"/>
                  </a:cubicBezTo>
                  <a:cubicBezTo>
                    <a:pt x="141162" y="133413"/>
                    <a:pt x="140232" y="131626"/>
                    <a:pt x="139446" y="128193"/>
                  </a:cubicBezTo>
                  <a:cubicBezTo>
                    <a:pt x="135155" y="109385"/>
                    <a:pt x="114131" y="104880"/>
                    <a:pt x="99399" y="97157"/>
                  </a:cubicBezTo>
                  <a:cubicBezTo>
                    <a:pt x="91104" y="92795"/>
                    <a:pt x="85955" y="86931"/>
                    <a:pt x="83237" y="77992"/>
                  </a:cubicBezTo>
                  <a:cubicBezTo>
                    <a:pt x="80949" y="70340"/>
                    <a:pt x="79948" y="62187"/>
                    <a:pt x="76229" y="55036"/>
                  </a:cubicBezTo>
                  <a:cubicBezTo>
                    <a:pt x="71438" y="45668"/>
                    <a:pt x="62642" y="42164"/>
                    <a:pt x="53059" y="39375"/>
                  </a:cubicBezTo>
                  <a:cubicBezTo>
                    <a:pt x="48411" y="38016"/>
                    <a:pt x="43620" y="36801"/>
                    <a:pt x="40259" y="33082"/>
                  </a:cubicBezTo>
                  <a:cubicBezTo>
                    <a:pt x="37470" y="30007"/>
                    <a:pt x="34967" y="25073"/>
                    <a:pt x="38328" y="21640"/>
                  </a:cubicBezTo>
                  <a:cubicBezTo>
                    <a:pt x="40116" y="19781"/>
                    <a:pt x="39329" y="15919"/>
                    <a:pt x="36540" y="15490"/>
                  </a:cubicBezTo>
                  <a:cubicBezTo>
                    <a:pt x="29961" y="14561"/>
                    <a:pt x="23668" y="12630"/>
                    <a:pt x="17732" y="9626"/>
                  </a:cubicBezTo>
                  <a:cubicBezTo>
                    <a:pt x="12083" y="6837"/>
                    <a:pt x="6934" y="3047"/>
                    <a:pt x="1285" y="115"/>
                  </a:cubicBezTo>
                  <a:cubicBezTo>
                    <a:pt x="426" y="-314"/>
                    <a:pt x="-217" y="544"/>
                    <a:pt x="69" y="1259"/>
                  </a:cubicBezTo>
                  <a:lnTo>
                    <a:pt x="69" y="125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4" name="任意多边形: 形状 973"/>
            <p:cNvSpPr/>
            <p:nvPr/>
          </p:nvSpPr>
          <p:spPr>
            <a:xfrm rot="5400000">
              <a:off x="4424894" y="440738"/>
              <a:ext cx="379506" cy="384871"/>
            </a:xfrm>
            <a:custGeom>
              <a:avLst/>
              <a:gdLst>
                <a:gd name="connsiteX0" fmla="*/ 1439 w 199969"/>
                <a:gd name="connsiteY0" fmla="*/ 3313 h 202796"/>
                <a:gd name="connsiteX1" fmla="*/ 16743 w 199969"/>
                <a:gd name="connsiteY1" fmla="*/ 18760 h 202796"/>
                <a:gd name="connsiteX2" fmla="*/ 28614 w 199969"/>
                <a:gd name="connsiteY2" fmla="*/ 33634 h 202796"/>
                <a:gd name="connsiteX3" fmla="*/ 43846 w 199969"/>
                <a:gd name="connsiteY3" fmla="*/ 38640 h 202796"/>
                <a:gd name="connsiteX4" fmla="*/ 55931 w 199969"/>
                <a:gd name="connsiteY4" fmla="*/ 44504 h 202796"/>
                <a:gd name="connsiteX5" fmla="*/ 53142 w 199969"/>
                <a:gd name="connsiteY5" fmla="*/ 60522 h 202796"/>
                <a:gd name="connsiteX6" fmla="*/ 58506 w 199969"/>
                <a:gd name="connsiteY6" fmla="*/ 77042 h 202796"/>
                <a:gd name="connsiteX7" fmla="*/ 80174 w 199969"/>
                <a:gd name="connsiteY7" fmla="*/ 84765 h 202796"/>
                <a:gd name="connsiteX8" fmla="*/ 105775 w 199969"/>
                <a:gd name="connsiteY8" fmla="*/ 92130 h 202796"/>
                <a:gd name="connsiteX9" fmla="*/ 101198 w 199969"/>
                <a:gd name="connsiteY9" fmla="*/ 86410 h 202796"/>
                <a:gd name="connsiteX10" fmla="*/ 100769 w 199969"/>
                <a:gd name="connsiteY10" fmla="*/ 88054 h 202796"/>
                <a:gd name="connsiteX11" fmla="*/ 97766 w 199969"/>
                <a:gd name="connsiteY11" fmla="*/ 91058 h 202796"/>
                <a:gd name="connsiteX12" fmla="*/ 92474 w 199969"/>
                <a:gd name="connsiteY12" fmla="*/ 98781 h 202796"/>
                <a:gd name="connsiteX13" fmla="*/ 98767 w 199969"/>
                <a:gd name="connsiteY13" fmla="*/ 116087 h 202796"/>
                <a:gd name="connsiteX14" fmla="*/ 119076 w 199969"/>
                <a:gd name="connsiteY14" fmla="*/ 127815 h 202796"/>
                <a:gd name="connsiteX15" fmla="*/ 141603 w 199969"/>
                <a:gd name="connsiteY15" fmla="*/ 139615 h 202796"/>
                <a:gd name="connsiteX16" fmla="*/ 153402 w 199969"/>
                <a:gd name="connsiteY16" fmla="*/ 156491 h 202796"/>
                <a:gd name="connsiteX17" fmla="*/ 168420 w 199969"/>
                <a:gd name="connsiteY17" fmla="*/ 170436 h 202796"/>
                <a:gd name="connsiteX18" fmla="*/ 184224 w 199969"/>
                <a:gd name="connsiteY18" fmla="*/ 183880 h 202796"/>
                <a:gd name="connsiteX19" fmla="*/ 187513 w 199969"/>
                <a:gd name="connsiteY19" fmla="*/ 193678 h 202796"/>
                <a:gd name="connsiteX20" fmla="*/ 188443 w 199969"/>
                <a:gd name="connsiteY20" fmla="*/ 199256 h 202796"/>
                <a:gd name="connsiteX21" fmla="*/ 190517 w 199969"/>
                <a:gd name="connsiteY21" fmla="*/ 201258 h 202796"/>
                <a:gd name="connsiteX22" fmla="*/ 192948 w 199969"/>
                <a:gd name="connsiteY22" fmla="*/ 195394 h 202796"/>
                <a:gd name="connsiteX23" fmla="*/ 187227 w 199969"/>
                <a:gd name="connsiteY23" fmla="*/ 197969 h 202796"/>
                <a:gd name="connsiteX24" fmla="*/ 198669 w 199969"/>
                <a:gd name="connsiteY24" fmla="*/ 194750 h 202796"/>
                <a:gd name="connsiteX25" fmla="*/ 198240 w 199969"/>
                <a:gd name="connsiteY25" fmla="*/ 199113 h 202796"/>
                <a:gd name="connsiteX26" fmla="*/ 195594 w 199969"/>
                <a:gd name="connsiteY26" fmla="*/ 178660 h 202796"/>
                <a:gd name="connsiteX27" fmla="*/ 180076 w 199969"/>
                <a:gd name="connsiteY27" fmla="*/ 163642 h 202796"/>
                <a:gd name="connsiteX28" fmla="*/ 164701 w 199969"/>
                <a:gd name="connsiteY28" fmla="*/ 151199 h 202796"/>
                <a:gd name="connsiteX29" fmla="*/ 154189 w 199969"/>
                <a:gd name="connsiteY29" fmla="*/ 134037 h 202796"/>
                <a:gd name="connsiteX30" fmla="*/ 135953 w 199969"/>
                <a:gd name="connsiteY30" fmla="*/ 122881 h 202796"/>
                <a:gd name="connsiteX31" fmla="*/ 112569 w 199969"/>
                <a:gd name="connsiteY31" fmla="*/ 110867 h 202796"/>
                <a:gd name="connsiteX32" fmla="*/ 105346 w 199969"/>
                <a:gd name="connsiteY32" fmla="*/ 105646 h 202796"/>
                <a:gd name="connsiteX33" fmla="*/ 105847 w 199969"/>
                <a:gd name="connsiteY33" fmla="*/ 100354 h 202796"/>
                <a:gd name="connsiteX34" fmla="*/ 113355 w 199969"/>
                <a:gd name="connsiteY34" fmla="*/ 86266 h 202796"/>
                <a:gd name="connsiteX35" fmla="*/ 108779 w 199969"/>
                <a:gd name="connsiteY35" fmla="*/ 80546 h 202796"/>
                <a:gd name="connsiteX36" fmla="*/ 82248 w 199969"/>
                <a:gd name="connsiteY36" fmla="*/ 73180 h 202796"/>
                <a:gd name="connsiteX37" fmla="*/ 69376 w 199969"/>
                <a:gd name="connsiteY37" fmla="*/ 69604 h 202796"/>
                <a:gd name="connsiteX38" fmla="*/ 64084 w 199969"/>
                <a:gd name="connsiteY38" fmla="*/ 65671 h 202796"/>
                <a:gd name="connsiteX39" fmla="*/ 65514 w 199969"/>
                <a:gd name="connsiteY39" fmla="*/ 57090 h 202796"/>
                <a:gd name="connsiteX40" fmla="*/ 66801 w 199969"/>
                <a:gd name="connsiteY40" fmla="*/ 47579 h 202796"/>
                <a:gd name="connsiteX41" fmla="*/ 59435 w 199969"/>
                <a:gd name="connsiteY41" fmla="*/ 34277 h 202796"/>
                <a:gd name="connsiteX42" fmla="*/ 29257 w 199969"/>
                <a:gd name="connsiteY42" fmla="*/ 22693 h 202796"/>
                <a:gd name="connsiteX43" fmla="*/ 17815 w 199969"/>
                <a:gd name="connsiteY43" fmla="*/ 5744 h 202796"/>
                <a:gd name="connsiteX44" fmla="*/ 1010 w 199969"/>
                <a:gd name="connsiteY44" fmla="*/ 452 h 202796"/>
                <a:gd name="connsiteX45" fmla="*/ 1439 w 199969"/>
                <a:gd name="connsiteY45" fmla="*/ 3313 h 202796"/>
                <a:gd name="connsiteX46" fmla="*/ 1439 w 199969"/>
                <a:gd name="connsiteY46" fmla="*/ 3313 h 20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9969" h="202796">
                  <a:moveTo>
                    <a:pt x="1439" y="3313"/>
                  </a:moveTo>
                  <a:cubicBezTo>
                    <a:pt x="10307" y="2169"/>
                    <a:pt x="13739" y="12252"/>
                    <a:pt x="16743" y="18760"/>
                  </a:cubicBezTo>
                  <a:cubicBezTo>
                    <a:pt x="19460" y="24695"/>
                    <a:pt x="22821" y="30273"/>
                    <a:pt x="28614" y="33634"/>
                  </a:cubicBezTo>
                  <a:cubicBezTo>
                    <a:pt x="33262" y="36351"/>
                    <a:pt x="38697" y="37424"/>
                    <a:pt x="43846" y="38640"/>
                  </a:cubicBezTo>
                  <a:cubicBezTo>
                    <a:pt x="47707" y="39569"/>
                    <a:pt x="54072" y="40427"/>
                    <a:pt x="55931" y="44504"/>
                  </a:cubicBezTo>
                  <a:cubicBezTo>
                    <a:pt x="58148" y="49152"/>
                    <a:pt x="54072" y="55874"/>
                    <a:pt x="53142" y="60522"/>
                  </a:cubicBezTo>
                  <a:cubicBezTo>
                    <a:pt x="51927" y="66815"/>
                    <a:pt x="53214" y="72965"/>
                    <a:pt x="58506" y="77042"/>
                  </a:cubicBezTo>
                  <a:cubicBezTo>
                    <a:pt x="64441" y="81547"/>
                    <a:pt x="73166" y="82762"/>
                    <a:pt x="80174" y="84765"/>
                  </a:cubicBezTo>
                  <a:cubicBezTo>
                    <a:pt x="88684" y="87268"/>
                    <a:pt x="97265" y="89699"/>
                    <a:pt x="105775" y="92130"/>
                  </a:cubicBezTo>
                  <a:cubicBezTo>
                    <a:pt x="104273" y="90200"/>
                    <a:pt x="102772" y="88341"/>
                    <a:pt x="101198" y="86410"/>
                  </a:cubicBezTo>
                  <a:cubicBezTo>
                    <a:pt x="101341" y="87625"/>
                    <a:pt x="101842" y="86910"/>
                    <a:pt x="100769" y="88054"/>
                  </a:cubicBezTo>
                  <a:cubicBezTo>
                    <a:pt x="99768" y="89127"/>
                    <a:pt x="98767" y="90057"/>
                    <a:pt x="97766" y="91058"/>
                  </a:cubicBezTo>
                  <a:cubicBezTo>
                    <a:pt x="95549" y="93275"/>
                    <a:pt x="93404" y="95778"/>
                    <a:pt x="92474" y="98781"/>
                  </a:cubicBezTo>
                  <a:cubicBezTo>
                    <a:pt x="90400" y="105432"/>
                    <a:pt x="93761" y="111796"/>
                    <a:pt x="98767" y="116087"/>
                  </a:cubicBezTo>
                  <a:cubicBezTo>
                    <a:pt x="104631" y="121164"/>
                    <a:pt x="112211" y="124240"/>
                    <a:pt x="119076" y="127815"/>
                  </a:cubicBezTo>
                  <a:cubicBezTo>
                    <a:pt x="126585" y="131677"/>
                    <a:pt x="134380" y="135181"/>
                    <a:pt x="141603" y="139615"/>
                  </a:cubicBezTo>
                  <a:cubicBezTo>
                    <a:pt x="148182" y="143619"/>
                    <a:pt x="149326" y="150484"/>
                    <a:pt x="153402" y="156491"/>
                  </a:cubicBezTo>
                  <a:cubicBezTo>
                    <a:pt x="157335" y="162284"/>
                    <a:pt x="162770" y="166503"/>
                    <a:pt x="168420" y="170436"/>
                  </a:cubicBezTo>
                  <a:cubicBezTo>
                    <a:pt x="174069" y="174369"/>
                    <a:pt x="180219" y="178088"/>
                    <a:pt x="184224" y="183880"/>
                  </a:cubicBezTo>
                  <a:cubicBezTo>
                    <a:pt x="186369" y="187027"/>
                    <a:pt x="187370" y="189959"/>
                    <a:pt x="187513" y="193678"/>
                  </a:cubicBezTo>
                  <a:cubicBezTo>
                    <a:pt x="187585" y="195609"/>
                    <a:pt x="187370" y="197539"/>
                    <a:pt x="188443" y="199256"/>
                  </a:cubicBezTo>
                  <a:cubicBezTo>
                    <a:pt x="188944" y="200114"/>
                    <a:pt x="189659" y="200757"/>
                    <a:pt x="190517" y="201258"/>
                  </a:cubicBezTo>
                  <a:cubicBezTo>
                    <a:pt x="187156" y="196681"/>
                    <a:pt x="187942" y="194750"/>
                    <a:pt x="192948" y="195394"/>
                  </a:cubicBezTo>
                  <a:cubicBezTo>
                    <a:pt x="190660" y="193105"/>
                    <a:pt x="187442" y="195179"/>
                    <a:pt x="187227" y="197969"/>
                  </a:cubicBezTo>
                  <a:cubicBezTo>
                    <a:pt x="186512" y="205620"/>
                    <a:pt x="201172" y="203904"/>
                    <a:pt x="198669" y="194750"/>
                  </a:cubicBezTo>
                  <a:cubicBezTo>
                    <a:pt x="198526" y="196181"/>
                    <a:pt x="198383" y="197682"/>
                    <a:pt x="198240" y="199113"/>
                  </a:cubicBezTo>
                  <a:cubicBezTo>
                    <a:pt x="201887" y="192891"/>
                    <a:pt x="199170" y="184381"/>
                    <a:pt x="195594" y="178660"/>
                  </a:cubicBezTo>
                  <a:cubicBezTo>
                    <a:pt x="191733" y="172367"/>
                    <a:pt x="186083" y="167790"/>
                    <a:pt x="180076" y="163642"/>
                  </a:cubicBezTo>
                  <a:cubicBezTo>
                    <a:pt x="174713" y="159924"/>
                    <a:pt x="168777" y="156420"/>
                    <a:pt x="164701" y="151199"/>
                  </a:cubicBezTo>
                  <a:cubicBezTo>
                    <a:pt x="160482" y="145836"/>
                    <a:pt x="159052" y="138971"/>
                    <a:pt x="154189" y="134037"/>
                  </a:cubicBezTo>
                  <a:cubicBezTo>
                    <a:pt x="149183" y="128959"/>
                    <a:pt x="142175" y="126099"/>
                    <a:pt x="135953" y="122881"/>
                  </a:cubicBezTo>
                  <a:cubicBezTo>
                    <a:pt x="128158" y="118876"/>
                    <a:pt x="120292" y="115014"/>
                    <a:pt x="112569" y="110867"/>
                  </a:cubicBezTo>
                  <a:cubicBezTo>
                    <a:pt x="109994" y="109437"/>
                    <a:pt x="107277" y="107935"/>
                    <a:pt x="105346" y="105646"/>
                  </a:cubicBezTo>
                  <a:cubicBezTo>
                    <a:pt x="103415" y="103358"/>
                    <a:pt x="103987" y="102357"/>
                    <a:pt x="105847" y="100354"/>
                  </a:cubicBezTo>
                  <a:cubicBezTo>
                    <a:pt x="109565" y="96207"/>
                    <a:pt x="114285" y="92488"/>
                    <a:pt x="113355" y="86266"/>
                  </a:cubicBezTo>
                  <a:cubicBezTo>
                    <a:pt x="112926" y="83549"/>
                    <a:pt x="111568" y="81333"/>
                    <a:pt x="108779" y="80546"/>
                  </a:cubicBezTo>
                  <a:cubicBezTo>
                    <a:pt x="99983" y="78043"/>
                    <a:pt x="91115" y="75611"/>
                    <a:pt x="82248" y="73180"/>
                  </a:cubicBezTo>
                  <a:cubicBezTo>
                    <a:pt x="77957" y="71964"/>
                    <a:pt x="73595" y="70963"/>
                    <a:pt x="69376" y="69604"/>
                  </a:cubicBezTo>
                  <a:cubicBezTo>
                    <a:pt x="67159" y="68889"/>
                    <a:pt x="64656" y="68246"/>
                    <a:pt x="64084" y="65671"/>
                  </a:cubicBezTo>
                  <a:cubicBezTo>
                    <a:pt x="63512" y="63025"/>
                    <a:pt x="64870" y="59664"/>
                    <a:pt x="65514" y="57090"/>
                  </a:cubicBezTo>
                  <a:cubicBezTo>
                    <a:pt x="66229" y="54015"/>
                    <a:pt x="66944" y="50797"/>
                    <a:pt x="66801" y="47579"/>
                  </a:cubicBezTo>
                  <a:cubicBezTo>
                    <a:pt x="66515" y="42215"/>
                    <a:pt x="63869" y="37281"/>
                    <a:pt x="59435" y="34277"/>
                  </a:cubicBezTo>
                  <a:cubicBezTo>
                    <a:pt x="50496" y="28199"/>
                    <a:pt x="36695" y="31131"/>
                    <a:pt x="29257" y="22693"/>
                  </a:cubicBezTo>
                  <a:cubicBezTo>
                    <a:pt x="24681" y="17472"/>
                    <a:pt x="22893" y="10607"/>
                    <a:pt x="17815" y="5744"/>
                  </a:cubicBezTo>
                  <a:cubicBezTo>
                    <a:pt x="13453" y="1596"/>
                    <a:pt x="7089" y="-1121"/>
                    <a:pt x="1010" y="452"/>
                  </a:cubicBezTo>
                  <a:cubicBezTo>
                    <a:pt x="-563" y="810"/>
                    <a:pt x="-206" y="3527"/>
                    <a:pt x="1439" y="3313"/>
                  </a:cubicBezTo>
                  <a:lnTo>
                    <a:pt x="1439" y="331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5" name="任意多边形: 形状 974"/>
            <p:cNvSpPr/>
            <p:nvPr/>
          </p:nvSpPr>
          <p:spPr>
            <a:xfrm rot="5400000">
              <a:off x="4436392" y="351072"/>
              <a:ext cx="190606" cy="184024"/>
            </a:xfrm>
            <a:custGeom>
              <a:avLst/>
              <a:gdLst>
                <a:gd name="connsiteX0" fmla="*/ 2061 w 100434"/>
                <a:gd name="connsiteY0" fmla="*/ 6592 h 96966"/>
                <a:gd name="connsiteX1" fmla="*/ 8283 w 100434"/>
                <a:gd name="connsiteY1" fmla="*/ 7021 h 96966"/>
                <a:gd name="connsiteX2" fmla="*/ 6495 w 100434"/>
                <a:gd name="connsiteY2" fmla="*/ 2944 h 96966"/>
                <a:gd name="connsiteX3" fmla="*/ 4421 w 100434"/>
                <a:gd name="connsiteY3" fmla="*/ 21323 h 96966"/>
                <a:gd name="connsiteX4" fmla="*/ 16221 w 100434"/>
                <a:gd name="connsiteY4" fmla="*/ 32622 h 96966"/>
                <a:gd name="connsiteX5" fmla="*/ 35314 w 100434"/>
                <a:gd name="connsiteY5" fmla="*/ 39344 h 96966"/>
                <a:gd name="connsiteX6" fmla="*/ 44968 w 100434"/>
                <a:gd name="connsiteY6" fmla="*/ 42562 h 96966"/>
                <a:gd name="connsiteX7" fmla="*/ 52549 w 100434"/>
                <a:gd name="connsiteY7" fmla="*/ 46567 h 96966"/>
                <a:gd name="connsiteX8" fmla="*/ 51047 w 100434"/>
                <a:gd name="connsiteY8" fmla="*/ 54433 h 96966"/>
                <a:gd name="connsiteX9" fmla="*/ 50618 w 100434"/>
                <a:gd name="connsiteY9" fmla="*/ 62156 h 96966"/>
                <a:gd name="connsiteX10" fmla="*/ 59914 w 100434"/>
                <a:gd name="connsiteY10" fmla="*/ 76173 h 96966"/>
                <a:gd name="connsiteX11" fmla="*/ 78007 w 100434"/>
                <a:gd name="connsiteY11" fmla="*/ 82752 h 96966"/>
                <a:gd name="connsiteX12" fmla="*/ 86588 w 100434"/>
                <a:gd name="connsiteY12" fmla="*/ 84826 h 96966"/>
                <a:gd name="connsiteX13" fmla="*/ 88805 w 100434"/>
                <a:gd name="connsiteY13" fmla="*/ 86256 h 96966"/>
                <a:gd name="connsiteX14" fmla="*/ 88519 w 100434"/>
                <a:gd name="connsiteY14" fmla="*/ 86113 h 96966"/>
                <a:gd name="connsiteX15" fmla="*/ 88734 w 100434"/>
                <a:gd name="connsiteY15" fmla="*/ 96053 h 96966"/>
                <a:gd name="connsiteX16" fmla="*/ 98030 w 100434"/>
                <a:gd name="connsiteY16" fmla="*/ 94551 h 96966"/>
                <a:gd name="connsiteX17" fmla="*/ 97673 w 100434"/>
                <a:gd name="connsiteY17" fmla="*/ 86184 h 96966"/>
                <a:gd name="connsiteX18" fmla="*/ 92810 w 100434"/>
                <a:gd name="connsiteY18" fmla="*/ 85684 h 96966"/>
                <a:gd name="connsiteX19" fmla="*/ 92309 w 100434"/>
                <a:gd name="connsiteY19" fmla="*/ 85827 h 96966"/>
                <a:gd name="connsiteX20" fmla="*/ 94240 w 100434"/>
                <a:gd name="connsiteY20" fmla="*/ 85898 h 96966"/>
                <a:gd name="connsiteX21" fmla="*/ 93096 w 100434"/>
                <a:gd name="connsiteY21" fmla="*/ 96482 h 96966"/>
                <a:gd name="connsiteX22" fmla="*/ 100033 w 100434"/>
                <a:gd name="connsiteY22" fmla="*/ 83181 h 96966"/>
                <a:gd name="connsiteX23" fmla="*/ 87018 w 100434"/>
                <a:gd name="connsiteY23" fmla="*/ 72740 h 96966"/>
                <a:gd name="connsiteX24" fmla="*/ 67566 w 100434"/>
                <a:gd name="connsiteY24" fmla="*/ 67448 h 96966"/>
                <a:gd name="connsiteX25" fmla="*/ 61917 w 100434"/>
                <a:gd name="connsiteY25" fmla="*/ 61441 h 96966"/>
                <a:gd name="connsiteX26" fmla="*/ 62274 w 100434"/>
                <a:gd name="connsiteY26" fmla="*/ 53074 h 96966"/>
                <a:gd name="connsiteX27" fmla="*/ 58699 w 100434"/>
                <a:gd name="connsiteY27" fmla="*/ 37628 h 96966"/>
                <a:gd name="connsiteX28" fmla="*/ 50475 w 100434"/>
                <a:gd name="connsiteY28" fmla="*/ 33838 h 96966"/>
                <a:gd name="connsiteX29" fmla="*/ 39176 w 100434"/>
                <a:gd name="connsiteY29" fmla="*/ 30191 h 96966"/>
                <a:gd name="connsiteX30" fmla="*/ 18294 w 100434"/>
                <a:gd name="connsiteY30" fmla="*/ 23039 h 96966"/>
                <a:gd name="connsiteX31" fmla="*/ 13503 w 100434"/>
                <a:gd name="connsiteY31" fmla="*/ 4589 h 96966"/>
                <a:gd name="connsiteX32" fmla="*/ 9856 w 100434"/>
                <a:gd name="connsiteY32" fmla="*/ 12 h 96966"/>
                <a:gd name="connsiteX33" fmla="*/ 631 w 100434"/>
                <a:gd name="connsiteY33" fmla="*/ 3588 h 96966"/>
                <a:gd name="connsiteX34" fmla="*/ 2061 w 100434"/>
                <a:gd name="connsiteY34" fmla="*/ 6592 h 96966"/>
                <a:gd name="connsiteX35" fmla="*/ 2061 w 100434"/>
                <a:gd name="connsiteY35" fmla="*/ 6592 h 9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34" h="96966">
                  <a:moveTo>
                    <a:pt x="2061" y="6592"/>
                  </a:moveTo>
                  <a:cubicBezTo>
                    <a:pt x="4135" y="5876"/>
                    <a:pt x="6280" y="6163"/>
                    <a:pt x="8283" y="7021"/>
                  </a:cubicBezTo>
                  <a:cubicBezTo>
                    <a:pt x="7711" y="5662"/>
                    <a:pt x="7067" y="4303"/>
                    <a:pt x="6495" y="2944"/>
                  </a:cubicBezTo>
                  <a:cubicBezTo>
                    <a:pt x="4278" y="8880"/>
                    <a:pt x="2204" y="15030"/>
                    <a:pt x="4421" y="21323"/>
                  </a:cubicBezTo>
                  <a:cubicBezTo>
                    <a:pt x="6352" y="26758"/>
                    <a:pt x="11072" y="30405"/>
                    <a:pt x="16221" y="32622"/>
                  </a:cubicBezTo>
                  <a:cubicBezTo>
                    <a:pt x="22371" y="35339"/>
                    <a:pt x="28950" y="37199"/>
                    <a:pt x="35314" y="39344"/>
                  </a:cubicBezTo>
                  <a:cubicBezTo>
                    <a:pt x="38532" y="40417"/>
                    <a:pt x="41750" y="41489"/>
                    <a:pt x="44968" y="42562"/>
                  </a:cubicBezTo>
                  <a:cubicBezTo>
                    <a:pt x="47400" y="43348"/>
                    <a:pt x="51834" y="43992"/>
                    <a:pt x="52549" y="46567"/>
                  </a:cubicBezTo>
                  <a:cubicBezTo>
                    <a:pt x="53121" y="48712"/>
                    <a:pt x="51404" y="52359"/>
                    <a:pt x="51047" y="54433"/>
                  </a:cubicBezTo>
                  <a:cubicBezTo>
                    <a:pt x="50546" y="57008"/>
                    <a:pt x="50260" y="59582"/>
                    <a:pt x="50618" y="62156"/>
                  </a:cubicBezTo>
                  <a:cubicBezTo>
                    <a:pt x="51476" y="68020"/>
                    <a:pt x="55195" y="72811"/>
                    <a:pt x="59914" y="76173"/>
                  </a:cubicBezTo>
                  <a:cubicBezTo>
                    <a:pt x="65278" y="79963"/>
                    <a:pt x="71642" y="81464"/>
                    <a:pt x="78007" y="82752"/>
                  </a:cubicBezTo>
                  <a:cubicBezTo>
                    <a:pt x="80867" y="83324"/>
                    <a:pt x="83871" y="83753"/>
                    <a:pt x="86588" y="84826"/>
                  </a:cubicBezTo>
                  <a:cubicBezTo>
                    <a:pt x="87518" y="85183"/>
                    <a:pt x="88019" y="85684"/>
                    <a:pt x="88805" y="86256"/>
                  </a:cubicBezTo>
                  <a:cubicBezTo>
                    <a:pt x="88734" y="86184"/>
                    <a:pt x="90092" y="85326"/>
                    <a:pt x="88519" y="86113"/>
                  </a:cubicBezTo>
                  <a:cubicBezTo>
                    <a:pt x="84729" y="87901"/>
                    <a:pt x="85015" y="94408"/>
                    <a:pt x="88734" y="96053"/>
                  </a:cubicBezTo>
                  <a:cubicBezTo>
                    <a:pt x="92023" y="97483"/>
                    <a:pt x="95527" y="97412"/>
                    <a:pt x="98030" y="94551"/>
                  </a:cubicBezTo>
                  <a:cubicBezTo>
                    <a:pt x="100247" y="92048"/>
                    <a:pt x="100247" y="88401"/>
                    <a:pt x="97673" y="86184"/>
                  </a:cubicBezTo>
                  <a:cubicBezTo>
                    <a:pt x="96386" y="85040"/>
                    <a:pt x="94312" y="84611"/>
                    <a:pt x="92810" y="85684"/>
                  </a:cubicBezTo>
                  <a:cubicBezTo>
                    <a:pt x="93096" y="85469"/>
                    <a:pt x="92953" y="85541"/>
                    <a:pt x="92309" y="85827"/>
                  </a:cubicBezTo>
                  <a:cubicBezTo>
                    <a:pt x="90879" y="86399"/>
                    <a:pt x="91523" y="86399"/>
                    <a:pt x="94240" y="85898"/>
                  </a:cubicBezTo>
                  <a:cubicBezTo>
                    <a:pt x="93883" y="89402"/>
                    <a:pt x="93525" y="92978"/>
                    <a:pt x="93096" y="96482"/>
                  </a:cubicBezTo>
                  <a:cubicBezTo>
                    <a:pt x="98745" y="94909"/>
                    <a:pt x="101534" y="88687"/>
                    <a:pt x="100033" y="83181"/>
                  </a:cubicBezTo>
                  <a:cubicBezTo>
                    <a:pt x="98388" y="77174"/>
                    <a:pt x="92595" y="74242"/>
                    <a:pt x="87018" y="72740"/>
                  </a:cubicBezTo>
                  <a:cubicBezTo>
                    <a:pt x="80653" y="71024"/>
                    <a:pt x="73359" y="70881"/>
                    <a:pt x="67566" y="67448"/>
                  </a:cubicBezTo>
                  <a:cubicBezTo>
                    <a:pt x="65206" y="66089"/>
                    <a:pt x="62918" y="64087"/>
                    <a:pt x="61917" y="61441"/>
                  </a:cubicBezTo>
                  <a:cubicBezTo>
                    <a:pt x="60844" y="58652"/>
                    <a:pt x="61774" y="55863"/>
                    <a:pt x="62274" y="53074"/>
                  </a:cubicBezTo>
                  <a:cubicBezTo>
                    <a:pt x="63275" y="47353"/>
                    <a:pt x="63419" y="41775"/>
                    <a:pt x="58699" y="37628"/>
                  </a:cubicBezTo>
                  <a:cubicBezTo>
                    <a:pt x="56410" y="35554"/>
                    <a:pt x="53335" y="34767"/>
                    <a:pt x="50475" y="33838"/>
                  </a:cubicBezTo>
                  <a:cubicBezTo>
                    <a:pt x="46685" y="32622"/>
                    <a:pt x="42895" y="31406"/>
                    <a:pt x="39176" y="30191"/>
                  </a:cubicBezTo>
                  <a:cubicBezTo>
                    <a:pt x="32311" y="27974"/>
                    <a:pt x="24659" y="26400"/>
                    <a:pt x="18294" y="23039"/>
                  </a:cubicBezTo>
                  <a:cubicBezTo>
                    <a:pt x="10929" y="19177"/>
                    <a:pt x="11930" y="11669"/>
                    <a:pt x="13503" y="4589"/>
                  </a:cubicBezTo>
                  <a:cubicBezTo>
                    <a:pt x="14004" y="2444"/>
                    <a:pt x="12288" y="-202"/>
                    <a:pt x="9856" y="12"/>
                  </a:cubicBezTo>
                  <a:cubicBezTo>
                    <a:pt x="6495" y="370"/>
                    <a:pt x="3491" y="1800"/>
                    <a:pt x="631" y="3588"/>
                  </a:cubicBezTo>
                  <a:cubicBezTo>
                    <a:pt x="-728" y="4661"/>
                    <a:pt x="273" y="7163"/>
                    <a:pt x="2061" y="6592"/>
                  </a:cubicBezTo>
                  <a:lnTo>
                    <a:pt x="2061" y="659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6" name="任意多边形: 形状 975"/>
            <p:cNvSpPr/>
            <p:nvPr/>
          </p:nvSpPr>
          <p:spPr>
            <a:xfrm rot="5400000">
              <a:off x="4277830" y="607895"/>
              <a:ext cx="91266" cy="105601"/>
            </a:xfrm>
            <a:custGeom>
              <a:avLst/>
              <a:gdLst>
                <a:gd name="connsiteX0" fmla="*/ 2462 w 48090"/>
                <a:gd name="connsiteY0" fmla="*/ 11079 h 55643"/>
                <a:gd name="connsiteX1" fmla="*/ 8397 w 48090"/>
                <a:gd name="connsiteY1" fmla="*/ 7933 h 55643"/>
                <a:gd name="connsiteX2" fmla="*/ 1961 w 48090"/>
                <a:gd name="connsiteY2" fmla="*/ 3213 h 55643"/>
                <a:gd name="connsiteX3" fmla="*/ 16335 w 48090"/>
                <a:gd name="connsiteY3" fmla="*/ 25882 h 55643"/>
                <a:gd name="connsiteX4" fmla="*/ 30065 w 48090"/>
                <a:gd name="connsiteY4" fmla="*/ 46835 h 55643"/>
                <a:gd name="connsiteX5" fmla="*/ 41293 w 48090"/>
                <a:gd name="connsiteY5" fmla="*/ 55488 h 55643"/>
                <a:gd name="connsiteX6" fmla="*/ 48086 w 48090"/>
                <a:gd name="connsiteY6" fmla="*/ 50411 h 55643"/>
                <a:gd name="connsiteX7" fmla="*/ 42294 w 48090"/>
                <a:gd name="connsiteY7" fmla="*/ 43832 h 55643"/>
                <a:gd name="connsiteX8" fmla="*/ 41865 w 48090"/>
                <a:gd name="connsiteY8" fmla="*/ 43474 h 55643"/>
                <a:gd name="connsiteX9" fmla="*/ 40792 w 48090"/>
                <a:gd name="connsiteY9" fmla="*/ 42544 h 55643"/>
                <a:gd name="connsiteX10" fmla="*/ 38790 w 48090"/>
                <a:gd name="connsiteY10" fmla="*/ 40471 h 55643"/>
                <a:gd name="connsiteX11" fmla="*/ 35429 w 48090"/>
                <a:gd name="connsiteY11" fmla="*/ 35822 h 55643"/>
                <a:gd name="connsiteX12" fmla="*/ 28420 w 48090"/>
                <a:gd name="connsiteY12" fmla="*/ 24953 h 55643"/>
                <a:gd name="connsiteX13" fmla="*/ 17622 w 48090"/>
                <a:gd name="connsiteY13" fmla="*/ 13869 h 55643"/>
                <a:gd name="connsiteX14" fmla="*/ 10399 w 48090"/>
                <a:gd name="connsiteY14" fmla="*/ 4071 h 55643"/>
                <a:gd name="connsiteX15" fmla="*/ 1889 w 48090"/>
                <a:gd name="connsiteY15" fmla="*/ 3142 h 55643"/>
                <a:gd name="connsiteX16" fmla="*/ 1460 w 48090"/>
                <a:gd name="connsiteY16" fmla="*/ 5573 h 55643"/>
                <a:gd name="connsiteX17" fmla="*/ 173 w 48090"/>
                <a:gd name="connsiteY17" fmla="*/ 8791 h 55643"/>
                <a:gd name="connsiteX18" fmla="*/ 2462 w 48090"/>
                <a:gd name="connsiteY18" fmla="*/ 11079 h 55643"/>
                <a:gd name="connsiteX19" fmla="*/ 2462 w 48090"/>
                <a:gd name="connsiteY19" fmla="*/ 11079 h 5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90" h="55643">
                  <a:moveTo>
                    <a:pt x="2462" y="11079"/>
                  </a:moveTo>
                  <a:cubicBezTo>
                    <a:pt x="4321" y="9649"/>
                    <a:pt x="6395" y="9077"/>
                    <a:pt x="8397" y="7933"/>
                  </a:cubicBezTo>
                  <a:cubicBezTo>
                    <a:pt x="6252" y="6359"/>
                    <a:pt x="4106" y="4786"/>
                    <a:pt x="1961" y="3213"/>
                  </a:cubicBezTo>
                  <a:cubicBezTo>
                    <a:pt x="-399" y="13654"/>
                    <a:pt x="10256" y="19518"/>
                    <a:pt x="16335" y="25882"/>
                  </a:cubicBezTo>
                  <a:cubicBezTo>
                    <a:pt x="21913" y="31747"/>
                    <a:pt x="24916" y="40328"/>
                    <a:pt x="30065" y="46835"/>
                  </a:cubicBezTo>
                  <a:cubicBezTo>
                    <a:pt x="32854" y="50411"/>
                    <a:pt x="36644" y="54416"/>
                    <a:pt x="41293" y="55488"/>
                  </a:cubicBezTo>
                  <a:cubicBezTo>
                    <a:pt x="44582" y="56275"/>
                    <a:pt x="48229" y="53987"/>
                    <a:pt x="48086" y="50411"/>
                  </a:cubicBezTo>
                  <a:cubicBezTo>
                    <a:pt x="47943" y="46835"/>
                    <a:pt x="44725" y="45620"/>
                    <a:pt x="42294" y="43832"/>
                  </a:cubicBezTo>
                  <a:cubicBezTo>
                    <a:pt x="42937" y="44332"/>
                    <a:pt x="42008" y="43617"/>
                    <a:pt x="41865" y="43474"/>
                  </a:cubicBezTo>
                  <a:cubicBezTo>
                    <a:pt x="41507" y="43188"/>
                    <a:pt x="41150" y="42831"/>
                    <a:pt x="40792" y="42544"/>
                  </a:cubicBezTo>
                  <a:cubicBezTo>
                    <a:pt x="40077" y="41901"/>
                    <a:pt x="39433" y="41186"/>
                    <a:pt x="38790" y="40471"/>
                  </a:cubicBezTo>
                  <a:cubicBezTo>
                    <a:pt x="38003" y="39541"/>
                    <a:pt x="36501" y="37396"/>
                    <a:pt x="35429" y="35822"/>
                  </a:cubicBezTo>
                  <a:cubicBezTo>
                    <a:pt x="33069" y="32247"/>
                    <a:pt x="30923" y="28457"/>
                    <a:pt x="28420" y="24953"/>
                  </a:cubicBezTo>
                  <a:cubicBezTo>
                    <a:pt x="25345" y="20591"/>
                    <a:pt x="21770" y="17158"/>
                    <a:pt x="17622" y="13869"/>
                  </a:cubicBezTo>
                  <a:cubicBezTo>
                    <a:pt x="14189" y="11151"/>
                    <a:pt x="10542" y="8434"/>
                    <a:pt x="10399" y="4071"/>
                  </a:cubicBezTo>
                  <a:cubicBezTo>
                    <a:pt x="10185" y="-1078"/>
                    <a:pt x="3534" y="-1292"/>
                    <a:pt x="1889" y="3142"/>
                  </a:cubicBezTo>
                  <a:cubicBezTo>
                    <a:pt x="1603" y="3928"/>
                    <a:pt x="1603" y="4930"/>
                    <a:pt x="1460" y="5573"/>
                  </a:cubicBezTo>
                  <a:cubicBezTo>
                    <a:pt x="1174" y="6646"/>
                    <a:pt x="674" y="7790"/>
                    <a:pt x="173" y="8791"/>
                  </a:cubicBezTo>
                  <a:cubicBezTo>
                    <a:pt x="-542" y="10221"/>
                    <a:pt x="1103" y="12152"/>
                    <a:pt x="2462" y="11079"/>
                  </a:cubicBezTo>
                  <a:lnTo>
                    <a:pt x="2462" y="1107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7" name="任意多边形: 形状 976"/>
            <p:cNvSpPr/>
            <p:nvPr/>
          </p:nvSpPr>
          <p:spPr>
            <a:xfrm rot="5400000">
              <a:off x="4159549" y="228198"/>
              <a:ext cx="373150" cy="343734"/>
            </a:xfrm>
            <a:custGeom>
              <a:avLst/>
              <a:gdLst>
                <a:gd name="connsiteX0" fmla="*/ 1739 w 196620"/>
                <a:gd name="connsiteY0" fmla="*/ 4306 h 181120"/>
                <a:gd name="connsiteX1" fmla="*/ 9748 w 196620"/>
                <a:gd name="connsiteY1" fmla="*/ 11887 h 181120"/>
                <a:gd name="connsiteX2" fmla="*/ 16900 w 196620"/>
                <a:gd name="connsiteY2" fmla="*/ 22399 h 181120"/>
                <a:gd name="connsiteX3" fmla="*/ 41357 w 196620"/>
                <a:gd name="connsiteY3" fmla="*/ 33483 h 181120"/>
                <a:gd name="connsiteX4" fmla="*/ 63597 w 196620"/>
                <a:gd name="connsiteY4" fmla="*/ 44997 h 181120"/>
                <a:gd name="connsiteX5" fmla="*/ 62310 w 196620"/>
                <a:gd name="connsiteY5" fmla="*/ 57011 h 181120"/>
                <a:gd name="connsiteX6" fmla="*/ 61666 w 196620"/>
                <a:gd name="connsiteY6" fmla="*/ 71742 h 181120"/>
                <a:gd name="connsiteX7" fmla="*/ 82047 w 196620"/>
                <a:gd name="connsiteY7" fmla="*/ 86116 h 181120"/>
                <a:gd name="connsiteX8" fmla="*/ 101927 w 196620"/>
                <a:gd name="connsiteY8" fmla="*/ 96628 h 181120"/>
                <a:gd name="connsiteX9" fmla="*/ 106504 w 196620"/>
                <a:gd name="connsiteY9" fmla="*/ 108142 h 181120"/>
                <a:gd name="connsiteX10" fmla="*/ 119305 w 196620"/>
                <a:gd name="connsiteY10" fmla="*/ 114864 h 181120"/>
                <a:gd name="connsiteX11" fmla="*/ 135824 w 196620"/>
                <a:gd name="connsiteY11" fmla="*/ 135030 h 181120"/>
                <a:gd name="connsiteX12" fmla="*/ 161282 w 196620"/>
                <a:gd name="connsiteY12" fmla="*/ 161061 h 181120"/>
                <a:gd name="connsiteX13" fmla="*/ 176872 w 196620"/>
                <a:gd name="connsiteY13" fmla="*/ 174219 h 181120"/>
                <a:gd name="connsiteX14" fmla="*/ 192748 w 196620"/>
                <a:gd name="connsiteY14" fmla="*/ 180798 h 181120"/>
                <a:gd name="connsiteX15" fmla="*/ 194964 w 196620"/>
                <a:gd name="connsiteY15" fmla="*/ 171573 h 181120"/>
                <a:gd name="connsiteX16" fmla="*/ 187098 w 196620"/>
                <a:gd name="connsiteY16" fmla="*/ 166639 h 181120"/>
                <a:gd name="connsiteX17" fmla="*/ 184452 w 196620"/>
                <a:gd name="connsiteY17" fmla="*/ 170214 h 181120"/>
                <a:gd name="connsiteX18" fmla="*/ 185882 w 196620"/>
                <a:gd name="connsiteY18" fmla="*/ 174147 h 181120"/>
                <a:gd name="connsiteX19" fmla="*/ 192533 w 196620"/>
                <a:gd name="connsiteY19" fmla="*/ 170143 h 181120"/>
                <a:gd name="connsiteX20" fmla="*/ 178231 w 196620"/>
                <a:gd name="connsiteY20" fmla="*/ 160060 h 181120"/>
                <a:gd name="connsiteX21" fmla="*/ 164643 w 196620"/>
                <a:gd name="connsiteY21" fmla="*/ 148617 h 181120"/>
                <a:gd name="connsiteX22" fmla="*/ 143118 w 196620"/>
                <a:gd name="connsiteY22" fmla="*/ 125090 h 181120"/>
                <a:gd name="connsiteX23" fmla="*/ 126098 w 196620"/>
                <a:gd name="connsiteY23" fmla="*/ 104852 h 181120"/>
                <a:gd name="connsiteX24" fmla="*/ 114871 w 196620"/>
                <a:gd name="connsiteY24" fmla="*/ 99560 h 181120"/>
                <a:gd name="connsiteX25" fmla="*/ 110080 w 196620"/>
                <a:gd name="connsiteY25" fmla="*/ 86903 h 181120"/>
                <a:gd name="connsiteX26" fmla="*/ 87196 w 196620"/>
                <a:gd name="connsiteY26" fmla="*/ 75389 h 181120"/>
                <a:gd name="connsiteX27" fmla="*/ 75969 w 196620"/>
                <a:gd name="connsiteY27" fmla="*/ 71599 h 181120"/>
                <a:gd name="connsiteX28" fmla="*/ 72464 w 196620"/>
                <a:gd name="connsiteY28" fmla="*/ 61015 h 181120"/>
                <a:gd name="connsiteX29" fmla="*/ 74896 w 196620"/>
                <a:gd name="connsiteY29" fmla="*/ 47357 h 181120"/>
                <a:gd name="connsiteX30" fmla="*/ 69103 w 196620"/>
                <a:gd name="connsiteY30" fmla="*/ 35557 h 181120"/>
                <a:gd name="connsiteX31" fmla="*/ 45719 w 196620"/>
                <a:gd name="connsiteY31" fmla="*/ 24401 h 181120"/>
                <a:gd name="connsiteX32" fmla="*/ 30201 w 196620"/>
                <a:gd name="connsiteY32" fmla="*/ 20397 h 181120"/>
                <a:gd name="connsiteX33" fmla="*/ 19474 w 196620"/>
                <a:gd name="connsiteY33" fmla="*/ 10671 h 181120"/>
                <a:gd name="connsiteX34" fmla="*/ 809 w 196620"/>
                <a:gd name="connsiteY34" fmla="*/ 1160 h 181120"/>
                <a:gd name="connsiteX35" fmla="*/ 1739 w 196620"/>
                <a:gd name="connsiteY35" fmla="*/ 4306 h 181120"/>
                <a:gd name="connsiteX36" fmla="*/ 1739 w 196620"/>
                <a:gd name="connsiteY36" fmla="*/ 4306 h 18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6620" h="181120">
                  <a:moveTo>
                    <a:pt x="1739" y="4306"/>
                  </a:moveTo>
                  <a:cubicBezTo>
                    <a:pt x="5887" y="4664"/>
                    <a:pt x="7818" y="8740"/>
                    <a:pt x="9748" y="11887"/>
                  </a:cubicBezTo>
                  <a:cubicBezTo>
                    <a:pt x="11965" y="15462"/>
                    <a:pt x="14111" y="19253"/>
                    <a:pt x="16900" y="22399"/>
                  </a:cubicBezTo>
                  <a:cubicBezTo>
                    <a:pt x="23121" y="29336"/>
                    <a:pt x="32632" y="31624"/>
                    <a:pt x="41357" y="33483"/>
                  </a:cubicBezTo>
                  <a:cubicBezTo>
                    <a:pt x="48937" y="35128"/>
                    <a:pt x="59664" y="37202"/>
                    <a:pt x="63597" y="44997"/>
                  </a:cubicBezTo>
                  <a:cubicBezTo>
                    <a:pt x="65599" y="49073"/>
                    <a:pt x="63740" y="53078"/>
                    <a:pt x="62310" y="57011"/>
                  </a:cubicBezTo>
                  <a:cubicBezTo>
                    <a:pt x="60593" y="61802"/>
                    <a:pt x="59735" y="66808"/>
                    <a:pt x="61666" y="71742"/>
                  </a:cubicBezTo>
                  <a:cubicBezTo>
                    <a:pt x="64956" y="80038"/>
                    <a:pt x="73895" y="84114"/>
                    <a:pt x="82047" y="86116"/>
                  </a:cubicBezTo>
                  <a:cubicBezTo>
                    <a:pt x="89270" y="87832"/>
                    <a:pt x="99281" y="88333"/>
                    <a:pt x="101927" y="96628"/>
                  </a:cubicBezTo>
                  <a:cubicBezTo>
                    <a:pt x="103215" y="100633"/>
                    <a:pt x="103858" y="104709"/>
                    <a:pt x="106504" y="108142"/>
                  </a:cubicBezTo>
                  <a:cubicBezTo>
                    <a:pt x="109722" y="112361"/>
                    <a:pt x="114442" y="113577"/>
                    <a:pt x="119305" y="114864"/>
                  </a:cubicBezTo>
                  <a:cubicBezTo>
                    <a:pt x="128101" y="117224"/>
                    <a:pt x="130961" y="128308"/>
                    <a:pt x="135824" y="135030"/>
                  </a:cubicBezTo>
                  <a:cubicBezTo>
                    <a:pt x="142975" y="144970"/>
                    <a:pt x="151986" y="153194"/>
                    <a:pt x="161282" y="161061"/>
                  </a:cubicBezTo>
                  <a:cubicBezTo>
                    <a:pt x="166503" y="165494"/>
                    <a:pt x="171723" y="169857"/>
                    <a:pt x="176872" y="174219"/>
                  </a:cubicBezTo>
                  <a:cubicBezTo>
                    <a:pt x="181663" y="178295"/>
                    <a:pt x="186097" y="182300"/>
                    <a:pt x="192748" y="180798"/>
                  </a:cubicBezTo>
                  <a:cubicBezTo>
                    <a:pt x="196681" y="179868"/>
                    <a:pt x="197968" y="174147"/>
                    <a:pt x="194964" y="171573"/>
                  </a:cubicBezTo>
                  <a:cubicBezTo>
                    <a:pt x="192462" y="169428"/>
                    <a:pt x="190316" y="167425"/>
                    <a:pt x="187098" y="166639"/>
                  </a:cubicBezTo>
                  <a:cubicBezTo>
                    <a:pt x="185167" y="166138"/>
                    <a:pt x="183237" y="168498"/>
                    <a:pt x="184452" y="170214"/>
                  </a:cubicBezTo>
                  <a:cubicBezTo>
                    <a:pt x="185525" y="171716"/>
                    <a:pt x="186383" y="172717"/>
                    <a:pt x="185882" y="174147"/>
                  </a:cubicBezTo>
                  <a:cubicBezTo>
                    <a:pt x="188099" y="172789"/>
                    <a:pt x="190316" y="171501"/>
                    <a:pt x="192533" y="170143"/>
                  </a:cubicBezTo>
                  <a:cubicBezTo>
                    <a:pt x="187170" y="169356"/>
                    <a:pt x="182235" y="163421"/>
                    <a:pt x="178231" y="160060"/>
                  </a:cubicBezTo>
                  <a:cubicBezTo>
                    <a:pt x="173725" y="156269"/>
                    <a:pt x="169149" y="152479"/>
                    <a:pt x="164643" y="148617"/>
                  </a:cubicBezTo>
                  <a:cubicBezTo>
                    <a:pt x="156634" y="141609"/>
                    <a:pt x="148839" y="134172"/>
                    <a:pt x="143118" y="125090"/>
                  </a:cubicBezTo>
                  <a:cubicBezTo>
                    <a:pt x="138327" y="117510"/>
                    <a:pt x="135037" y="108499"/>
                    <a:pt x="126098" y="104852"/>
                  </a:cubicBezTo>
                  <a:cubicBezTo>
                    <a:pt x="122380" y="103350"/>
                    <a:pt x="116802" y="103565"/>
                    <a:pt x="114871" y="99560"/>
                  </a:cubicBezTo>
                  <a:cubicBezTo>
                    <a:pt x="112869" y="95413"/>
                    <a:pt x="112797" y="90836"/>
                    <a:pt x="110080" y="86903"/>
                  </a:cubicBezTo>
                  <a:cubicBezTo>
                    <a:pt x="104859" y="79394"/>
                    <a:pt x="95634" y="77177"/>
                    <a:pt x="87196" y="75389"/>
                  </a:cubicBezTo>
                  <a:cubicBezTo>
                    <a:pt x="83334" y="74603"/>
                    <a:pt x="79330" y="73745"/>
                    <a:pt x="75969" y="71599"/>
                  </a:cubicBezTo>
                  <a:cubicBezTo>
                    <a:pt x="71749" y="68953"/>
                    <a:pt x="71177" y="65664"/>
                    <a:pt x="72464" y="61015"/>
                  </a:cubicBezTo>
                  <a:cubicBezTo>
                    <a:pt x="73752" y="56438"/>
                    <a:pt x="75468" y="52148"/>
                    <a:pt x="74896" y="47357"/>
                  </a:cubicBezTo>
                  <a:cubicBezTo>
                    <a:pt x="74395" y="42851"/>
                    <a:pt x="72178" y="38847"/>
                    <a:pt x="69103" y="35557"/>
                  </a:cubicBezTo>
                  <a:cubicBezTo>
                    <a:pt x="63025" y="29050"/>
                    <a:pt x="54300" y="26189"/>
                    <a:pt x="45719" y="24401"/>
                  </a:cubicBezTo>
                  <a:cubicBezTo>
                    <a:pt x="40499" y="23328"/>
                    <a:pt x="35064" y="22542"/>
                    <a:pt x="30201" y="20397"/>
                  </a:cubicBezTo>
                  <a:cubicBezTo>
                    <a:pt x="25338" y="18251"/>
                    <a:pt x="22478" y="14890"/>
                    <a:pt x="19474" y="10671"/>
                  </a:cubicBezTo>
                  <a:cubicBezTo>
                    <a:pt x="15112" y="4592"/>
                    <a:pt x="9033" y="-2916"/>
                    <a:pt x="809" y="1160"/>
                  </a:cubicBezTo>
                  <a:cubicBezTo>
                    <a:pt x="-835" y="2018"/>
                    <a:pt x="309" y="4163"/>
                    <a:pt x="1739" y="4306"/>
                  </a:cubicBezTo>
                  <a:lnTo>
                    <a:pt x="1739" y="430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8" name="任意多边形: 形状 977"/>
            <p:cNvSpPr/>
            <p:nvPr/>
          </p:nvSpPr>
          <p:spPr>
            <a:xfrm rot="5400000">
              <a:off x="3943090" y="-16778"/>
              <a:ext cx="347411" cy="380966"/>
            </a:xfrm>
            <a:custGeom>
              <a:avLst/>
              <a:gdLst>
                <a:gd name="connsiteX0" fmla="*/ 0 w 347411"/>
                <a:gd name="connsiteY0" fmla="*/ 19537 h 380966"/>
                <a:gd name="connsiteX1" fmla="*/ 0 w 347411"/>
                <a:gd name="connsiteY1" fmla="*/ 0 h 380966"/>
                <a:gd name="connsiteX2" fmla="*/ 4935 w 347411"/>
                <a:gd name="connsiteY2" fmla="*/ 1579 h 380966"/>
                <a:gd name="connsiteX3" fmla="*/ 39001 w 347411"/>
                <a:gd name="connsiteY3" fmla="*/ 13387 h 380966"/>
                <a:gd name="connsiteX4" fmla="*/ 47280 w 347411"/>
                <a:gd name="connsiteY4" fmla="*/ 34017 h 380966"/>
                <a:gd name="connsiteX5" fmla="*/ 52844 w 347411"/>
                <a:gd name="connsiteY5" fmla="*/ 45960 h 380966"/>
                <a:gd name="connsiteX6" fmla="*/ 80258 w 347411"/>
                <a:gd name="connsiteY6" fmla="*/ 55732 h 380966"/>
                <a:gd name="connsiteX7" fmla="*/ 109302 w 347411"/>
                <a:gd name="connsiteY7" fmla="*/ 65910 h 380966"/>
                <a:gd name="connsiteX8" fmla="*/ 124910 w 347411"/>
                <a:gd name="connsiteY8" fmla="*/ 94411 h 380966"/>
                <a:gd name="connsiteX9" fmla="*/ 133460 w 347411"/>
                <a:gd name="connsiteY9" fmla="*/ 116668 h 380966"/>
                <a:gd name="connsiteX10" fmla="*/ 152053 w 347411"/>
                <a:gd name="connsiteY10" fmla="*/ 129154 h 380966"/>
                <a:gd name="connsiteX11" fmla="*/ 221540 w 347411"/>
                <a:gd name="connsiteY11" fmla="*/ 200269 h 380966"/>
                <a:gd name="connsiteX12" fmla="*/ 244612 w 347411"/>
                <a:gd name="connsiteY12" fmla="*/ 243699 h 380966"/>
                <a:gd name="connsiteX13" fmla="*/ 271891 w 347411"/>
                <a:gd name="connsiteY13" fmla="*/ 267992 h 380966"/>
                <a:gd name="connsiteX14" fmla="*/ 284242 w 347411"/>
                <a:gd name="connsiteY14" fmla="*/ 279800 h 380966"/>
                <a:gd name="connsiteX15" fmla="*/ 306634 w 347411"/>
                <a:gd name="connsiteY15" fmla="*/ 326894 h 380966"/>
                <a:gd name="connsiteX16" fmla="*/ 345993 w 347411"/>
                <a:gd name="connsiteY16" fmla="*/ 365980 h 380966"/>
                <a:gd name="connsiteX17" fmla="*/ 329164 w 347411"/>
                <a:gd name="connsiteY17" fmla="*/ 376295 h 380966"/>
                <a:gd name="connsiteX18" fmla="*/ 283291 w 347411"/>
                <a:gd name="connsiteY18" fmla="*/ 332322 h 380966"/>
                <a:gd name="connsiteX19" fmla="*/ 266106 w 347411"/>
                <a:gd name="connsiteY19" fmla="*/ 305807 h 380966"/>
                <a:gd name="connsiteX20" fmla="*/ 265434 w 347411"/>
                <a:gd name="connsiteY20" fmla="*/ 285042 h 380966"/>
                <a:gd name="connsiteX21" fmla="*/ 277455 w 347411"/>
                <a:gd name="connsiteY21" fmla="*/ 286721 h 380966"/>
                <a:gd name="connsiteX22" fmla="*/ 265106 w 347411"/>
                <a:gd name="connsiteY22" fmla="*/ 274915 h 380966"/>
                <a:gd name="connsiteX23" fmla="*/ 265434 w 347411"/>
                <a:gd name="connsiteY23" fmla="*/ 285042 h 380966"/>
                <a:gd name="connsiteX24" fmla="*/ 253287 w 347411"/>
                <a:gd name="connsiteY24" fmla="*/ 283345 h 380966"/>
                <a:gd name="connsiteX25" fmla="*/ 212311 w 347411"/>
                <a:gd name="connsiteY25" fmla="*/ 223341 h 380966"/>
                <a:gd name="connsiteX26" fmla="*/ 135631 w 347411"/>
                <a:gd name="connsiteY26" fmla="*/ 141640 h 380966"/>
                <a:gd name="connsiteX27" fmla="*/ 106044 w 347411"/>
                <a:gd name="connsiteY27" fmla="*/ 109611 h 380966"/>
                <a:gd name="connsiteX28" fmla="*/ 95323 w 347411"/>
                <a:gd name="connsiteY28" fmla="*/ 80160 h 380966"/>
                <a:gd name="connsiteX29" fmla="*/ 38458 w 347411"/>
                <a:gd name="connsiteY29" fmla="*/ 58717 h 380966"/>
                <a:gd name="connsiteX30" fmla="*/ 29772 w 347411"/>
                <a:gd name="connsiteY30" fmla="*/ 44739 h 380966"/>
                <a:gd name="connsiteX31" fmla="*/ 24479 w 347411"/>
                <a:gd name="connsiteY31" fmla="*/ 25873 h 380966"/>
                <a:gd name="connsiteX32" fmla="*/ 7989 w 347411"/>
                <a:gd name="connsiteY32" fmla="*/ 20105 h 38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47411" h="380966">
                  <a:moveTo>
                    <a:pt x="0" y="19537"/>
                  </a:moveTo>
                  <a:lnTo>
                    <a:pt x="0" y="0"/>
                  </a:lnTo>
                  <a:lnTo>
                    <a:pt x="4935" y="1579"/>
                  </a:lnTo>
                  <a:cubicBezTo>
                    <a:pt x="16878" y="2801"/>
                    <a:pt x="30178" y="4158"/>
                    <a:pt x="39001" y="13387"/>
                  </a:cubicBezTo>
                  <a:cubicBezTo>
                    <a:pt x="44566" y="19223"/>
                    <a:pt x="46057" y="26281"/>
                    <a:pt x="47280" y="34017"/>
                  </a:cubicBezTo>
                  <a:cubicBezTo>
                    <a:pt x="47957" y="38902"/>
                    <a:pt x="48908" y="42703"/>
                    <a:pt x="52844" y="45960"/>
                  </a:cubicBezTo>
                  <a:cubicBezTo>
                    <a:pt x="60308" y="52067"/>
                    <a:pt x="71300" y="53560"/>
                    <a:pt x="80258" y="55732"/>
                  </a:cubicBezTo>
                  <a:cubicBezTo>
                    <a:pt x="90167" y="58039"/>
                    <a:pt x="100616" y="60345"/>
                    <a:pt x="109302" y="65910"/>
                  </a:cubicBezTo>
                  <a:cubicBezTo>
                    <a:pt x="119617" y="72425"/>
                    <a:pt x="124502" y="82331"/>
                    <a:pt x="124910" y="94411"/>
                  </a:cubicBezTo>
                  <a:cubicBezTo>
                    <a:pt x="125316" y="104318"/>
                    <a:pt x="125316" y="109882"/>
                    <a:pt x="133460" y="116668"/>
                  </a:cubicBezTo>
                  <a:cubicBezTo>
                    <a:pt x="139159" y="121419"/>
                    <a:pt x="145946" y="124947"/>
                    <a:pt x="152053" y="129154"/>
                  </a:cubicBezTo>
                  <a:cubicBezTo>
                    <a:pt x="179604" y="148019"/>
                    <a:pt x="203355" y="172176"/>
                    <a:pt x="221540" y="200269"/>
                  </a:cubicBezTo>
                  <a:cubicBezTo>
                    <a:pt x="230498" y="214249"/>
                    <a:pt x="236876" y="229177"/>
                    <a:pt x="244612" y="243699"/>
                  </a:cubicBezTo>
                  <a:cubicBezTo>
                    <a:pt x="249633" y="253063"/>
                    <a:pt x="258862" y="270436"/>
                    <a:pt x="271891" y="267992"/>
                  </a:cubicBezTo>
                  <a:cubicBezTo>
                    <a:pt x="278406" y="266771"/>
                    <a:pt x="286956" y="271930"/>
                    <a:pt x="284242" y="279800"/>
                  </a:cubicBezTo>
                  <a:cubicBezTo>
                    <a:pt x="277863" y="298801"/>
                    <a:pt x="292928" y="315494"/>
                    <a:pt x="306634" y="326894"/>
                  </a:cubicBezTo>
                  <a:cubicBezTo>
                    <a:pt x="321022" y="338837"/>
                    <a:pt x="336356" y="349558"/>
                    <a:pt x="345993" y="365980"/>
                  </a:cubicBezTo>
                  <a:cubicBezTo>
                    <a:pt x="352372" y="376837"/>
                    <a:pt x="335542" y="387288"/>
                    <a:pt x="329164" y="376295"/>
                  </a:cubicBezTo>
                  <a:cubicBezTo>
                    <a:pt x="318171" y="357430"/>
                    <a:pt x="297948" y="347658"/>
                    <a:pt x="283291" y="332322"/>
                  </a:cubicBezTo>
                  <a:cubicBezTo>
                    <a:pt x="276098" y="324722"/>
                    <a:pt x="269754" y="315629"/>
                    <a:pt x="266106" y="305807"/>
                  </a:cubicBezTo>
                  <a:lnTo>
                    <a:pt x="265434" y="285042"/>
                  </a:lnTo>
                  <a:lnTo>
                    <a:pt x="277455" y="286721"/>
                  </a:lnTo>
                  <a:cubicBezTo>
                    <a:pt x="273385" y="282785"/>
                    <a:pt x="269177" y="278851"/>
                    <a:pt x="265106" y="274915"/>
                  </a:cubicBezTo>
                  <a:lnTo>
                    <a:pt x="265434" y="285042"/>
                  </a:lnTo>
                  <a:lnTo>
                    <a:pt x="253287" y="283345"/>
                  </a:lnTo>
                  <a:cubicBezTo>
                    <a:pt x="233025" y="272505"/>
                    <a:pt x="223202" y="242580"/>
                    <a:pt x="212311" y="223341"/>
                  </a:cubicBezTo>
                  <a:cubicBezTo>
                    <a:pt x="193854" y="190363"/>
                    <a:pt x="167389" y="162133"/>
                    <a:pt x="135631" y="141640"/>
                  </a:cubicBezTo>
                  <a:cubicBezTo>
                    <a:pt x="123282" y="133768"/>
                    <a:pt x="109437" y="124947"/>
                    <a:pt x="106044" y="109611"/>
                  </a:cubicBezTo>
                  <a:cubicBezTo>
                    <a:pt x="103330" y="97125"/>
                    <a:pt x="108759" y="86539"/>
                    <a:pt x="95323" y="80160"/>
                  </a:cubicBezTo>
                  <a:cubicBezTo>
                    <a:pt x="77001" y="71474"/>
                    <a:pt x="53793" y="73510"/>
                    <a:pt x="38458" y="58717"/>
                  </a:cubicBezTo>
                  <a:cubicBezTo>
                    <a:pt x="34386" y="54917"/>
                    <a:pt x="31400" y="50031"/>
                    <a:pt x="29772" y="44739"/>
                  </a:cubicBezTo>
                  <a:cubicBezTo>
                    <a:pt x="28007" y="38767"/>
                    <a:pt x="29364" y="30487"/>
                    <a:pt x="24479" y="25873"/>
                  </a:cubicBezTo>
                  <a:cubicBezTo>
                    <a:pt x="20611" y="22208"/>
                    <a:pt x="14436" y="20783"/>
                    <a:pt x="7989" y="2010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9" name="任意多边形: 形状 978"/>
            <p:cNvSpPr/>
            <p:nvPr/>
          </p:nvSpPr>
          <p:spPr>
            <a:xfrm rot="5400000">
              <a:off x="3806612" y="123145"/>
              <a:ext cx="101107" cy="98104"/>
            </a:xfrm>
            <a:custGeom>
              <a:avLst/>
              <a:gdLst>
                <a:gd name="connsiteX0" fmla="*/ 8299 w 53275"/>
                <a:gd name="connsiteY0" fmla="*/ 181 h 51693"/>
                <a:gd name="connsiteX1" fmla="*/ 5367 w 53275"/>
                <a:gd name="connsiteY1" fmla="*/ 466 h 51693"/>
                <a:gd name="connsiteX2" fmla="*/ 4580 w 53275"/>
                <a:gd name="connsiteY2" fmla="*/ 895 h 51693"/>
                <a:gd name="connsiteX3" fmla="*/ 4723 w 53275"/>
                <a:gd name="connsiteY3" fmla="*/ 824 h 51693"/>
                <a:gd name="connsiteX4" fmla="*/ 2506 w 53275"/>
                <a:gd name="connsiteY4" fmla="*/ 2040 h 51693"/>
                <a:gd name="connsiteX5" fmla="*/ 4 w 53275"/>
                <a:gd name="connsiteY5" fmla="*/ 9620 h 51693"/>
                <a:gd name="connsiteX6" fmla="*/ 12590 w 53275"/>
                <a:gd name="connsiteY6" fmla="*/ 22492 h 51693"/>
                <a:gd name="connsiteX7" fmla="*/ 22887 w 53275"/>
                <a:gd name="connsiteY7" fmla="*/ 23350 h 51693"/>
                <a:gd name="connsiteX8" fmla="*/ 26248 w 53275"/>
                <a:gd name="connsiteY8" fmla="*/ 23851 h 51693"/>
                <a:gd name="connsiteX9" fmla="*/ 27607 w 53275"/>
                <a:gd name="connsiteY9" fmla="*/ 24423 h 51693"/>
                <a:gd name="connsiteX10" fmla="*/ 27750 w 53275"/>
                <a:gd name="connsiteY10" fmla="*/ 24566 h 51693"/>
                <a:gd name="connsiteX11" fmla="*/ 26678 w 53275"/>
                <a:gd name="connsiteY11" fmla="*/ 28857 h 51693"/>
                <a:gd name="connsiteX12" fmla="*/ 25819 w 53275"/>
                <a:gd name="connsiteY12" fmla="*/ 34793 h 51693"/>
                <a:gd name="connsiteX13" fmla="*/ 29395 w 53275"/>
                <a:gd name="connsiteY13" fmla="*/ 44876 h 51693"/>
                <a:gd name="connsiteX14" fmla="*/ 40265 w 53275"/>
                <a:gd name="connsiteY14" fmla="*/ 51526 h 51693"/>
                <a:gd name="connsiteX15" fmla="*/ 46915 w 53275"/>
                <a:gd name="connsiteY15" fmla="*/ 51240 h 51693"/>
                <a:gd name="connsiteX16" fmla="*/ 52422 w 53275"/>
                <a:gd name="connsiteY16" fmla="*/ 47450 h 51693"/>
                <a:gd name="connsiteX17" fmla="*/ 49704 w 53275"/>
                <a:gd name="connsiteY17" fmla="*/ 41300 h 51693"/>
                <a:gd name="connsiteX18" fmla="*/ 45986 w 53275"/>
                <a:gd name="connsiteY18" fmla="*/ 41372 h 51693"/>
                <a:gd name="connsiteX19" fmla="*/ 42482 w 53275"/>
                <a:gd name="connsiteY19" fmla="*/ 41300 h 51693"/>
                <a:gd name="connsiteX20" fmla="*/ 37404 w 53275"/>
                <a:gd name="connsiteY20" fmla="*/ 38439 h 51693"/>
                <a:gd name="connsiteX21" fmla="*/ 35760 w 53275"/>
                <a:gd name="connsiteY21" fmla="*/ 32718 h 51693"/>
                <a:gd name="connsiteX22" fmla="*/ 36546 w 53275"/>
                <a:gd name="connsiteY22" fmla="*/ 22778 h 51693"/>
                <a:gd name="connsiteX23" fmla="*/ 23102 w 53275"/>
                <a:gd name="connsiteY23" fmla="*/ 14840 h 51693"/>
                <a:gd name="connsiteX24" fmla="*/ 8800 w 53275"/>
                <a:gd name="connsiteY24" fmla="*/ 11694 h 51693"/>
                <a:gd name="connsiteX25" fmla="*/ 6797 w 53275"/>
                <a:gd name="connsiteY25" fmla="*/ 6760 h 51693"/>
                <a:gd name="connsiteX26" fmla="*/ 7584 w 53275"/>
                <a:gd name="connsiteY26" fmla="*/ 3899 h 51693"/>
                <a:gd name="connsiteX27" fmla="*/ 7512 w 53275"/>
                <a:gd name="connsiteY27" fmla="*/ 2826 h 51693"/>
                <a:gd name="connsiteX28" fmla="*/ 7727 w 53275"/>
                <a:gd name="connsiteY28" fmla="*/ 3255 h 51693"/>
                <a:gd name="connsiteX29" fmla="*/ 8943 w 53275"/>
                <a:gd name="connsiteY29" fmla="*/ 2040 h 51693"/>
                <a:gd name="connsiteX30" fmla="*/ 8299 w 53275"/>
                <a:gd name="connsiteY30" fmla="*/ 181 h 51693"/>
                <a:gd name="connsiteX31" fmla="*/ 8299 w 53275"/>
                <a:gd name="connsiteY31" fmla="*/ 181 h 5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275" h="51693">
                  <a:moveTo>
                    <a:pt x="8299" y="181"/>
                  </a:moveTo>
                  <a:cubicBezTo>
                    <a:pt x="7226" y="-177"/>
                    <a:pt x="6368" y="37"/>
                    <a:pt x="5367" y="466"/>
                  </a:cubicBezTo>
                  <a:cubicBezTo>
                    <a:pt x="5081" y="610"/>
                    <a:pt x="4866" y="753"/>
                    <a:pt x="4580" y="895"/>
                  </a:cubicBezTo>
                  <a:cubicBezTo>
                    <a:pt x="4652" y="895"/>
                    <a:pt x="5295" y="610"/>
                    <a:pt x="4723" y="824"/>
                  </a:cubicBezTo>
                  <a:cubicBezTo>
                    <a:pt x="3794" y="1110"/>
                    <a:pt x="3222" y="1182"/>
                    <a:pt x="2506" y="2040"/>
                  </a:cubicBezTo>
                  <a:cubicBezTo>
                    <a:pt x="933" y="3899"/>
                    <a:pt x="-68" y="7189"/>
                    <a:pt x="4" y="9620"/>
                  </a:cubicBezTo>
                  <a:cubicBezTo>
                    <a:pt x="361" y="16700"/>
                    <a:pt x="6082" y="21062"/>
                    <a:pt x="12590" y="22492"/>
                  </a:cubicBezTo>
                  <a:cubicBezTo>
                    <a:pt x="15951" y="23208"/>
                    <a:pt x="19383" y="23279"/>
                    <a:pt x="22887" y="23350"/>
                  </a:cubicBezTo>
                  <a:cubicBezTo>
                    <a:pt x="24032" y="23422"/>
                    <a:pt x="25104" y="23494"/>
                    <a:pt x="26248" y="23851"/>
                  </a:cubicBezTo>
                  <a:cubicBezTo>
                    <a:pt x="26749" y="23994"/>
                    <a:pt x="27107" y="24066"/>
                    <a:pt x="27607" y="24423"/>
                  </a:cubicBezTo>
                  <a:cubicBezTo>
                    <a:pt x="27464" y="24352"/>
                    <a:pt x="27822" y="24995"/>
                    <a:pt x="27750" y="24566"/>
                  </a:cubicBezTo>
                  <a:cubicBezTo>
                    <a:pt x="28036" y="25925"/>
                    <a:pt x="27035" y="27570"/>
                    <a:pt x="26678" y="28857"/>
                  </a:cubicBezTo>
                  <a:cubicBezTo>
                    <a:pt x="26105" y="30716"/>
                    <a:pt x="25748" y="32790"/>
                    <a:pt x="25819" y="34793"/>
                  </a:cubicBezTo>
                  <a:cubicBezTo>
                    <a:pt x="25962" y="38368"/>
                    <a:pt x="27178" y="42015"/>
                    <a:pt x="29395" y="44876"/>
                  </a:cubicBezTo>
                  <a:cubicBezTo>
                    <a:pt x="32041" y="48308"/>
                    <a:pt x="35903" y="50883"/>
                    <a:pt x="40265" y="51526"/>
                  </a:cubicBezTo>
                  <a:cubicBezTo>
                    <a:pt x="42482" y="51812"/>
                    <a:pt x="44699" y="51741"/>
                    <a:pt x="46915" y="51240"/>
                  </a:cubicBezTo>
                  <a:cubicBezTo>
                    <a:pt x="49418" y="50668"/>
                    <a:pt x="50849" y="49309"/>
                    <a:pt x="52422" y="47450"/>
                  </a:cubicBezTo>
                  <a:cubicBezTo>
                    <a:pt x="54210" y="45305"/>
                    <a:pt x="53137" y="40871"/>
                    <a:pt x="49704" y="41300"/>
                  </a:cubicBezTo>
                  <a:cubicBezTo>
                    <a:pt x="48489" y="41443"/>
                    <a:pt x="47273" y="41228"/>
                    <a:pt x="45986" y="41372"/>
                  </a:cubicBezTo>
                  <a:cubicBezTo>
                    <a:pt x="44699" y="41515"/>
                    <a:pt x="43626" y="41586"/>
                    <a:pt x="42482" y="41300"/>
                  </a:cubicBezTo>
                  <a:cubicBezTo>
                    <a:pt x="40265" y="40871"/>
                    <a:pt x="38620" y="40084"/>
                    <a:pt x="37404" y="38439"/>
                  </a:cubicBezTo>
                  <a:cubicBezTo>
                    <a:pt x="36189" y="36723"/>
                    <a:pt x="35545" y="34721"/>
                    <a:pt x="35760" y="32718"/>
                  </a:cubicBezTo>
                  <a:cubicBezTo>
                    <a:pt x="36046" y="29429"/>
                    <a:pt x="37476" y="26283"/>
                    <a:pt x="36546" y="22778"/>
                  </a:cubicBezTo>
                  <a:cubicBezTo>
                    <a:pt x="34830" y="16700"/>
                    <a:pt x="28680" y="14984"/>
                    <a:pt x="23102" y="14840"/>
                  </a:cubicBezTo>
                  <a:cubicBezTo>
                    <a:pt x="18454" y="14698"/>
                    <a:pt x="12375" y="15341"/>
                    <a:pt x="8800" y="11694"/>
                  </a:cubicBezTo>
                  <a:cubicBezTo>
                    <a:pt x="7727" y="10550"/>
                    <a:pt x="6797" y="8405"/>
                    <a:pt x="6797" y="6760"/>
                  </a:cubicBezTo>
                  <a:cubicBezTo>
                    <a:pt x="6797" y="5687"/>
                    <a:pt x="7441" y="4900"/>
                    <a:pt x="7584" y="3899"/>
                  </a:cubicBezTo>
                  <a:cubicBezTo>
                    <a:pt x="7655" y="3542"/>
                    <a:pt x="7512" y="3184"/>
                    <a:pt x="7512" y="2826"/>
                  </a:cubicBezTo>
                  <a:cubicBezTo>
                    <a:pt x="7441" y="3542"/>
                    <a:pt x="7226" y="3542"/>
                    <a:pt x="7727" y="3255"/>
                  </a:cubicBezTo>
                  <a:cubicBezTo>
                    <a:pt x="8227" y="3041"/>
                    <a:pt x="8656" y="2397"/>
                    <a:pt x="8943" y="2040"/>
                  </a:cubicBezTo>
                  <a:cubicBezTo>
                    <a:pt x="9372" y="1325"/>
                    <a:pt x="9157" y="466"/>
                    <a:pt x="8299" y="181"/>
                  </a:cubicBezTo>
                  <a:lnTo>
                    <a:pt x="8299" y="18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80" name="任意多边形: 形状 979"/>
            <p:cNvSpPr/>
            <p:nvPr/>
          </p:nvSpPr>
          <p:spPr>
            <a:xfrm rot="5400000">
              <a:off x="3746442" y="-5122"/>
              <a:ext cx="84094" cy="94339"/>
            </a:xfrm>
            <a:custGeom>
              <a:avLst/>
              <a:gdLst>
                <a:gd name="connsiteX0" fmla="*/ 0 w 84094"/>
                <a:gd name="connsiteY0" fmla="*/ 21522 h 94339"/>
                <a:gd name="connsiteX1" fmla="*/ 0 w 84094"/>
                <a:gd name="connsiteY1" fmla="*/ 0 h 94339"/>
                <a:gd name="connsiteX2" fmla="*/ 8463 w 84094"/>
                <a:gd name="connsiteY2" fmla="*/ 491 h 94339"/>
                <a:gd name="connsiteX3" fmla="*/ 26105 w 84094"/>
                <a:gd name="connsiteY3" fmla="*/ 5378 h 94339"/>
                <a:gd name="connsiteX4" fmla="*/ 43341 w 84094"/>
                <a:gd name="connsiteY4" fmla="*/ 33878 h 94339"/>
                <a:gd name="connsiteX5" fmla="*/ 57592 w 84094"/>
                <a:gd name="connsiteY5" fmla="*/ 57764 h 94339"/>
                <a:gd name="connsiteX6" fmla="*/ 82971 w 84094"/>
                <a:gd name="connsiteY6" fmla="*/ 77308 h 94339"/>
                <a:gd name="connsiteX7" fmla="*/ 64377 w 84094"/>
                <a:gd name="connsiteY7" fmla="*/ 88845 h 94339"/>
                <a:gd name="connsiteX8" fmla="*/ 36554 w 84094"/>
                <a:gd name="connsiteY8" fmla="*/ 70929 h 94339"/>
                <a:gd name="connsiteX9" fmla="*/ 21492 w 84094"/>
                <a:gd name="connsiteY9" fmla="*/ 38220 h 94339"/>
                <a:gd name="connsiteX10" fmla="*/ 16470 w 84094"/>
                <a:gd name="connsiteY10" fmla="*/ 25734 h 94339"/>
                <a:gd name="connsiteX11" fmla="*/ 1134 w 84094"/>
                <a:gd name="connsiteY11" fmla="*/ 21800 h 94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094" h="94339">
                  <a:moveTo>
                    <a:pt x="0" y="21522"/>
                  </a:moveTo>
                  <a:lnTo>
                    <a:pt x="0" y="0"/>
                  </a:lnTo>
                  <a:lnTo>
                    <a:pt x="8463" y="491"/>
                  </a:lnTo>
                  <a:cubicBezTo>
                    <a:pt x="14570" y="1034"/>
                    <a:pt x="20677" y="2120"/>
                    <a:pt x="26105" y="5378"/>
                  </a:cubicBezTo>
                  <a:cubicBezTo>
                    <a:pt x="36420" y="11620"/>
                    <a:pt x="40627" y="22749"/>
                    <a:pt x="43341" y="33878"/>
                  </a:cubicBezTo>
                  <a:cubicBezTo>
                    <a:pt x="45920" y="44327"/>
                    <a:pt x="47412" y="52608"/>
                    <a:pt x="57592" y="57764"/>
                  </a:cubicBezTo>
                  <a:cubicBezTo>
                    <a:pt x="67499" y="62786"/>
                    <a:pt x="78085" y="66450"/>
                    <a:pt x="82971" y="77308"/>
                  </a:cubicBezTo>
                  <a:cubicBezTo>
                    <a:pt x="88671" y="89794"/>
                    <a:pt x="71163" y="101600"/>
                    <a:pt x="64377" y="88845"/>
                  </a:cubicBezTo>
                  <a:cubicBezTo>
                    <a:pt x="59357" y="79750"/>
                    <a:pt x="44292" y="77716"/>
                    <a:pt x="36554" y="70929"/>
                  </a:cubicBezTo>
                  <a:cubicBezTo>
                    <a:pt x="26919" y="62514"/>
                    <a:pt x="24477" y="50029"/>
                    <a:pt x="21492" y="38220"/>
                  </a:cubicBezTo>
                  <a:cubicBezTo>
                    <a:pt x="20404" y="34149"/>
                    <a:pt x="19455" y="28856"/>
                    <a:pt x="16470" y="25734"/>
                  </a:cubicBezTo>
                  <a:cubicBezTo>
                    <a:pt x="12669" y="21800"/>
                    <a:pt x="6155" y="22206"/>
                    <a:pt x="1134" y="2180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295775" y="1772920"/>
            <a:ext cx="3535045" cy="3036466"/>
            <a:chOff x="5061405" y="1761534"/>
            <a:chExt cx="2011680" cy="3036266"/>
          </a:xfrm>
        </p:grpSpPr>
        <p:sp>
          <p:nvSpPr>
            <p:cNvPr id="582" name="任意多边形: 形状 581"/>
            <p:cNvSpPr/>
            <p:nvPr/>
          </p:nvSpPr>
          <p:spPr>
            <a:xfrm>
              <a:off x="5121274" y="1761534"/>
              <a:ext cx="1843405" cy="1249045"/>
            </a:xfrm>
            <a:custGeom>
              <a:avLst/>
              <a:gdLst>
                <a:gd name="connsiteX0" fmla="*/ 399685 w 1763451"/>
                <a:gd name="connsiteY0" fmla="*/ 0 h 1111187"/>
                <a:gd name="connsiteX1" fmla="*/ 1369551 w 1763451"/>
                <a:gd name="connsiteY1" fmla="*/ 169 h 1111187"/>
                <a:gd name="connsiteX2" fmla="*/ 1490748 w 1763451"/>
                <a:gd name="connsiteY2" fmla="*/ 26779 h 1111187"/>
                <a:gd name="connsiteX3" fmla="*/ 1642168 w 1763451"/>
                <a:gd name="connsiteY3" fmla="*/ 139529 h 1111187"/>
                <a:gd name="connsiteX4" fmla="*/ 1726061 w 1763451"/>
                <a:gd name="connsiteY4" fmla="*/ 282054 h 1111187"/>
                <a:gd name="connsiteX5" fmla="*/ 1759112 w 1763451"/>
                <a:gd name="connsiteY5" fmla="*/ 415497 h 1111187"/>
                <a:gd name="connsiteX6" fmla="*/ 1761210 w 1763451"/>
                <a:gd name="connsiteY6" fmla="*/ 525214 h 1111187"/>
                <a:gd name="connsiteX7" fmla="*/ 1744993 w 1763451"/>
                <a:gd name="connsiteY7" fmla="*/ 624182 h 1111187"/>
                <a:gd name="connsiteX8" fmla="*/ 1653647 w 1763451"/>
                <a:gd name="connsiteY8" fmla="*/ 812586 h 1111187"/>
                <a:gd name="connsiteX9" fmla="*/ 1455374 w 1763451"/>
                <a:gd name="connsiteY9" fmla="*/ 952826 h 1111187"/>
                <a:gd name="connsiteX10" fmla="*/ 1280846 w 1763451"/>
                <a:gd name="connsiteY10" fmla="*/ 1018817 h 1111187"/>
                <a:gd name="connsiteX11" fmla="*/ 1111655 w 1763451"/>
                <a:gd name="connsiteY11" fmla="*/ 1083104 h 1111187"/>
                <a:gd name="connsiteX12" fmla="*/ 1048828 w 1763451"/>
                <a:gd name="connsiteY12" fmla="*/ 1106867 h 1111187"/>
                <a:gd name="connsiteX13" fmla="*/ 1030308 w 1763451"/>
                <a:gd name="connsiteY13" fmla="*/ 1107748 h 1111187"/>
                <a:gd name="connsiteX14" fmla="*/ 1030065 w 1763451"/>
                <a:gd name="connsiteY14" fmla="*/ 1088984 h 1111187"/>
                <a:gd name="connsiteX15" fmla="*/ 1071693 w 1763451"/>
                <a:gd name="connsiteY15" fmla="*/ 987057 h 1111187"/>
                <a:gd name="connsiteX16" fmla="*/ 1076918 w 1763451"/>
                <a:gd name="connsiteY16" fmla="*/ 968350 h 1111187"/>
                <a:gd name="connsiteX17" fmla="*/ 1053098 w 1763451"/>
                <a:gd name="connsiteY17" fmla="*/ 966608 h 1111187"/>
                <a:gd name="connsiteX18" fmla="*/ 394049 w 1763451"/>
                <a:gd name="connsiteY18" fmla="*/ 966328 h 1111187"/>
                <a:gd name="connsiteX19" fmla="*/ 267721 w 1763451"/>
                <a:gd name="connsiteY19" fmla="*/ 937564 h 1111187"/>
                <a:gd name="connsiteX20" fmla="*/ 122500 w 1763451"/>
                <a:gd name="connsiteY20" fmla="*/ 828391 h 1111187"/>
                <a:gd name="connsiteX21" fmla="*/ 37315 w 1763451"/>
                <a:gd name="connsiteY21" fmla="*/ 684480 h 1111187"/>
                <a:gd name="connsiteX22" fmla="*/ 4394 w 1763451"/>
                <a:gd name="connsiteY22" fmla="*/ 550999 h 1111187"/>
                <a:gd name="connsiteX23" fmla="*/ 2241 w 1763451"/>
                <a:gd name="connsiteY23" fmla="*/ 441283 h 1111187"/>
                <a:gd name="connsiteX24" fmla="*/ 18757 w 1763451"/>
                <a:gd name="connsiteY24" fmla="*/ 340461 h 1111187"/>
                <a:gd name="connsiteX25" fmla="*/ 116433 w 1763451"/>
                <a:gd name="connsiteY25" fmla="*/ 144997 h 1111187"/>
                <a:gd name="connsiteX26" fmla="*/ 308058 w 1763451"/>
                <a:gd name="connsiteY26" fmla="*/ 14345 h 1111187"/>
                <a:gd name="connsiteX27" fmla="*/ 399685 w 1763451"/>
                <a:gd name="connsiteY27" fmla="*/ 0 h 111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63451" h="1111187">
                  <a:moveTo>
                    <a:pt x="399685" y="0"/>
                  </a:moveTo>
                  <a:cubicBezTo>
                    <a:pt x="722974" y="319"/>
                    <a:pt x="1046263" y="244"/>
                    <a:pt x="1369551" y="169"/>
                  </a:cubicBezTo>
                  <a:cubicBezTo>
                    <a:pt x="1411967" y="169"/>
                    <a:pt x="1451966" y="11105"/>
                    <a:pt x="1490748" y="26779"/>
                  </a:cubicBezTo>
                  <a:cubicBezTo>
                    <a:pt x="1550952" y="51104"/>
                    <a:pt x="1600183" y="90991"/>
                    <a:pt x="1642168" y="139529"/>
                  </a:cubicBezTo>
                  <a:cubicBezTo>
                    <a:pt x="1678665" y="181738"/>
                    <a:pt x="1706174" y="229789"/>
                    <a:pt x="1726061" y="282054"/>
                  </a:cubicBezTo>
                  <a:cubicBezTo>
                    <a:pt x="1742465" y="325199"/>
                    <a:pt x="1754805" y="369693"/>
                    <a:pt x="1759112" y="415497"/>
                  </a:cubicBezTo>
                  <a:cubicBezTo>
                    <a:pt x="1762520" y="451751"/>
                    <a:pt x="1765760" y="488117"/>
                    <a:pt x="1761210" y="525214"/>
                  </a:cubicBezTo>
                  <a:cubicBezTo>
                    <a:pt x="1757128" y="558528"/>
                    <a:pt x="1753214" y="591729"/>
                    <a:pt x="1744993" y="624182"/>
                  </a:cubicBezTo>
                  <a:cubicBezTo>
                    <a:pt x="1727522" y="693169"/>
                    <a:pt x="1698047" y="756557"/>
                    <a:pt x="1653647" y="812586"/>
                  </a:cubicBezTo>
                  <a:cubicBezTo>
                    <a:pt x="1601251" y="878689"/>
                    <a:pt x="1536065" y="925879"/>
                    <a:pt x="1455374" y="952826"/>
                  </a:cubicBezTo>
                  <a:cubicBezTo>
                    <a:pt x="1396423" y="972507"/>
                    <a:pt x="1338990" y="996683"/>
                    <a:pt x="1280846" y="1018817"/>
                  </a:cubicBezTo>
                  <a:cubicBezTo>
                    <a:pt x="1224461" y="1040277"/>
                    <a:pt x="1168058" y="1061700"/>
                    <a:pt x="1111655" y="1083104"/>
                  </a:cubicBezTo>
                  <a:cubicBezTo>
                    <a:pt x="1090719" y="1091044"/>
                    <a:pt x="1069764" y="1098965"/>
                    <a:pt x="1048828" y="1106867"/>
                  </a:cubicBezTo>
                  <a:cubicBezTo>
                    <a:pt x="1042780" y="1109152"/>
                    <a:pt x="1037200" y="1114827"/>
                    <a:pt x="1030308" y="1107748"/>
                  </a:cubicBezTo>
                  <a:cubicBezTo>
                    <a:pt x="1023904" y="1101194"/>
                    <a:pt x="1027443" y="1095370"/>
                    <a:pt x="1030065" y="1088984"/>
                  </a:cubicBezTo>
                  <a:cubicBezTo>
                    <a:pt x="1044015" y="1055034"/>
                    <a:pt x="1057780" y="1021008"/>
                    <a:pt x="1071693" y="987057"/>
                  </a:cubicBezTo>
                  <a:cubicBezTo>
                    <a:pt x="1074015" y="981365"/>
                    <a:pt x="1076431" y="975728"/>
                    <a:pt x="1076918" y="968350"/>
                  </a:cubicBezTo>
                  <a:cubicBezTo>
                    <a:pt x="1068041" y="965410"/>
                    <a:pt x="1060513" y="966608"/>
                    <a:pt x="1053098" y="966608"/>
                  </a:cubicBezTo>
                  <a:cubicBezTo>
                    <a:pt x="833421" y="966534"/>
                    <a:pt x="613725" y="966777"/>
                    <a:pt x="394049" y="966328"/>
                  </a:cubicBezTo>
                  <a:cubicBezTo>
                    <a:pt x="350060" y="966234"/>
                    <a:pt x="308095" y="955017"/>
                    <a:pt x="267721" y="937564"/>
                  </a:cubicBezTo>
                  <a:cubicBezTo>
                    <a:pt x="210494" y="912827"/>
                    <a:pt x="162799" y="875094"/>
                    <a:pt x="122500" y="828391"/>
                  </a:cubicBezTo>
                  <a:cubicBezTo>
                    <a:pt x="85666" y="785713"/>
                    <a:pt x="57371" y="737418"/>
                    <a:pt x="37315" y="684480"/>
                  </a:cubicBezTo>
                  <a:cubicBezTo>
                    <a:pt x="20948" y="641279"/>
                    <a:pt x="9019" y="596710"/>
                    <a:pt x="4394" y="550999"/>
                  </a:cubicBezTo>
                  <a:cubicBezTo>
                    <a:pt x="724" y="514783"/>
                    <a:pt x="-2198" y="478398"/>
                    <a:pt x="2241" y="441283"/>
                  </a:cubicBezTo>
                  <a:cubicBezTo>
                    <a:pt x="6304" y="407314"/>
                    <a:pt x="10480" y="373513"/>
                    <a:pt x="18757" y="340461"/>
                  </a:cubicBezTo>
                  <a:cubicBezTo>
                    <a:pt x="36828" y="268216"/>
                    <a:pt x="68625" y="201925"/>
                    <a:pt x="116433" y="144997"/>
                  </a:cubicBezTo>
                  <a:cubicBezTo>
                    <a:pt x="167668" y="83987"/>
                    <a:pt x="229764" y="36779"/>
                    <a:pt x="308058" y="14345"/>
                  </a:cubicBezTo>
                  <a:cubicBezTo>
                    <a:pt x="338039" y="5749"/>
                    <a:pt x="368188" y="-37"/>
                    <a:pt x="399685" y="0"/>
                  </a:cubicBezTo>
                  <a:close/>
                </a:path>
              </a:pathLst>
            </a:custGeom>
            <a:solidFill>
              <a:srgbClr val="23685B"/>
            </a:solidFill>
            <a:ln w="342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2800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84" name="矩形 583"/>
            <p:cNvSpPr/>
            <p:nvPr/>
          </p:nvSpPr>
          <p:spPr>
            <a:xfrm>
              <a:off x="5382150" y="3044681"/>
              <a:ext cx="1402080" cy="175311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endParaRPr lang="zh-CN" altLang="en-US" sz="4800" dirty="0"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endParaRPr>
            </a:p>
            <a:p>
              <a:pPr algn="ctr"/>
              <a:r>
                <a:rPr lang="zh-CN" altLang="en-US" sz="6000" dirty="0"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rPr>
                <a:t>案例</a:t>
              </a:r>
              <a:endParaRPr lang="zh-CN" altLang="en-US" sz="6000" dirty="0"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endParaRPr>
            </a:p>
          </p:txBody>
        </p:sp>
        <p:sp>
          <p:nvSpPr>
            <p:cNvPr id="586" name="矩形 585"/>
            <p:cNvSpPr/>
            <p:nvPr/>
          </p:nvSpPr>
          <p:spPr>
            <a:xfrm>
              <a:off x="5061405" y="2012326"/>
              <a:ext cx="2011680" cy="6451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600" dirty="0">
                  <a:solidFill>
                    <a:schemeClr val="bg1"/>
                  </a:solidFill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rPr>
                <a:t>第四部分</a:t>
              </a:r>
              <a:endParaRPr lang="zh-CN" altLang="en-US" sz="3600" dirty="0">
                <a:solidFill>
                  <a:schemeClr val="bg1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endParaRPr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任意多边形: 形状 217"/>
          <p:cNvSpPr/>
          <p:nvPr/>
        </p:nvSpPr>
        <p:spPr>
          <a:xfrm rot="10800000">
            <a:off x="-1" y="0"/>
            <a:ext cx="1259394" cy="629920"/>
          </a:xfrm>
          <a:custGeom>
            <a:avLst/>
            <a:gdLst>
              <a:gd name="connsiteX0" fmla="*/ 7657 w 1259394"/>
              <a:gd name="connsiteY0" fmla="*/ 629920 h 629920"/>
              <a:gd name="connsiteX1" fmla="*/ 7652 w 1259394"/>
              <a:gd name="connsiteY1" fmla="*/ 629920 h 629920"/>
              <a:gd name="connsiteX2" fmla="*/ 0 w 1259394"/>
              <a:gd name="connsiteY2" fmla="*/ 627456 h 629920"/>
              <a:gd name="connsiteX3" fmla="*/ 395043 w 1259394"/>
              <a:gd name="connsiteY3" fmla="*/ 151286 h 629920"/>
              <a:gd name="connsiteX4" fmla="*/ 631235 w 1259394"/>
              <a:gd name="connsiteY4" fmla="*/ 80452 h 629920"/>
              <a:gd name="connsiteX5" fmla="*/ 853142 w 1259394"/>
              <a:gd name="connsiteY5" fmla="*/ 49176 h 629920"/>
              <a:gd name="connsiteX6" fmla="*/ 1031322 w 1259394"/>
              <a:gd name="connsiteY6" fmla="*/ 24554 h 629920"/>
              <a:gd name="connsiteX7" fmla="*/ 1187556 w 1259394"/>
              <a:gd name="connsiteY7" fmla="*/ 2668 h 629920"/>
              <a:gd name="connsiteX8" fmla="*/ 1223570 w 1259394"/>
              <a:gd name="connsiteY8" fmla="*/ 8 h 629920"/>
              <a:gd name="connsiteX9" fmla="*/ 1259394 w 1259394"/>
              <a:gd name="connsiteY9" fmla="*/ 3969 h 629920"/>
              <a:gd name="connsiteX10" fmla="*/ 1259394 w 1259394"/>
              <a:gd name="connsiteY10" fmla="*/ 628018 h 629920"/>
              <a:gd name="connsiteX11" fmla="*/ 1243439 w 1259394"/>
              <a:gd name="connsiteY11" fmla="*/ 629378 h 629920"/>
              <a:gd name="connsiteX12" fmla="*/ 15616 w 1259394"/>
              <a:gd name="connsiteY12" fmla="*/ 629378 h 62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59394" h="629920">
                <a:moveTo>
                  <a:pt x="7657" y="629920"/>
                </a:moveTo>
                <a:lnTo>
                  <a:pt x="7652" y="629920"/>
                </a:lnTo>
                <a:lnTo>
                  <a:pt x="0" y="627456"/>
                </a:lnTo>
                <a:cubicBezTo>
                  <a:pt x="63588" y="412204"/>
                  <a:pt x="194357" y="252701"/>
                  <a:pt x="395043" y="151286"/>
                </a:cubicBezTo>
                <a:cubicBezTo>
                  <a:pt x="469500" y="113681"/>
                  <a:pt x="548837" y="91780"/>
                  <a:pt x="631235" y="80452"/>
                </a:cubicBezTo>
                <a:cubicBezTo>
                  <a:pt x="705175" y="70263"/>
                  <a:pt x="779114" y="59527"/>
                  <a:pt x="853142" y="49176"/>
                </a:cubicBezTo>
                <a:cubicBezTo>
                  <a:pt x="912516" y="40865"/>
                  <a:pt x="971934" y="32776"/>
                  <a:pt x="1031322" y="24554"/>
                </a:cubicBezTo>
                <a:cubicBezTo>
                  <a:pt x="1083405" y="17323"/>
                  <a:pt x="1135532" y="10328"/>
                  <a:pt x="1187556" y="2668"/>
                </a:cubicBezTo>
                <a:cubicBezTo>
                  <a:pt x="1199615" y="893"/>
                  <a:pt x="1211608" y="-101"/>
                  <a:pt x="1223570" y="8"/>
                </a:cubicBezTo>
                <a:lnTo>
                  <a:pt x="1259394" y="3969"/>
                </a:lnTo>
                <a:lnTo>
                  <a:pt x="1259394" y="628018"/>
                </a:lnTo>
                <a:lnTo>
                  <a:pt x="1243439" y="629378"/>
                </a:lnTo>
                <a:cubicBezTo>
                  <a:pt x="834159" y="629447"/>
                  <a:pt x="424885" y="629448"/>
                  <a:pt x="15616" y="629378"/>
                </a:cubicBezTo>
                <a:close/>
              </a:path>
            </a:pathLst>
          </a:custGeom>
          <a:solidFill>
            <a:srgbClr val="23685B"/>
          </a:solidFill>
          <a:ln w="34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sym typeface="+mn-lt"/>
            </a:endParaRPr>
          </a:p>
        </p:txBody>
      </p:sp>
      <p:sp>
        <p:nvSpPr>
          <p:cNvPr id="219" name="文本框 218"/>
          <p:cNvSpPr txBox="1"/>
          <p:nvPr/>
        </p:nvSpPr>
        <p:spPr>
          <a:xfrm>
            <a:off x="208677" y="106701"/>
            <a:ext cx="504190" cy="3987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汉仪旗黑X1-75W" panose="00020600040101010101" pitchFamily="18" charset="-122"/>
                <a:ea typeface="汉仪旗黑X1-75W" panose="00020600040101010101" pitchFamily="18" charset="-122"/>
                <a:cs typeface="+mn-ea"/>
                <a:sym typeface="汉仪旗黑X1-75W" panose="00020600040101010101" pitchFamily="18" charset="-122"/>
              </a:rPr>
              <a:t>04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汉仪旗黑X1-75W" panose="00020600040101010101" pitchFamily="18" charset="-122"/>
              <a:ea typeface="汉仪旗黑X1-75W" panose="00020600040101010101" pitchFamily="18" charset="-122"/>
              <a:cs typeface="+mn-ea"/>
              <a:sym typeface="汉仪旗黑X1-75W" panose="00020600040101010101" pitchFamily="18" charset="-122"/>
            </a:endParaRPr>
          </a:p>
        </p:txBody>
      </p:sp>
      <p:sp>
        <p:nvSpPr>
          <p:cNvPr id="220" name="图形"/>
          <p:cNvSpPr txBox="1"/>
          <p:nvPr/>
        </p:nvSpPr>
        <p:spPr>
          <a:xfrm>
            <a:off x="1259394" y="183706"/>
            <a:ext cx="1097280" cy="4603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2400" dirty="0">
                <a:solidFill>
                  <a:prstClr val="black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cs typeface="+mn-ea"/>
                <a:sym typeface="汉仪旗黑X1-75W" panose="00020600040101010101" pitchFamily="18" charset="-122"/>
              </a:rPr>
              <a:t>案例</a:t>
            </a:r>
            <a:r>
              <a:rPr lang="zh-CN" altLang="en-US" sz="2400" dirty="0">
                <a:solidFill>
                  <a:prstClr val="black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cs typeface="+mn-ea"/>
                <a:sym typeface="汉仪旗黑X1-75W" panose="00020600040101010101" pitchFamily="18" charset="-122"/>
              </a:rPr>
              <a:t>一</a:t>
            </a:r>
            <a:endParaRPr lang="zh-CN" altLang="en-US" sz="2400" dirty="0">
              <a:solidFill>
                <a:prstClr val="black"/>
              </a:solidFill>
              <a:latin typeface="汉仪旗黑X1-75W" panose="00020600040101010101" pitchFamily="18" charset="-122"/>
              <a:ea typeface="汉仪旗黑X1-75W" panose="00020600040101010101" pitchFamily="18" charset="-122"/>
              <a:cs typeface="+mn-ea"/>
              <a:sym typeface="汉仪旗黑X1-75W" panose="00020600040101010101" pitchFamily="18" charset="-122"/>
            </a:endParaRPr>
          </a:p>
        </p:txBody>
      </p:sp>
      <p:cxnSp>
        <p:nvCxnSpPr>
          <p:cNvPr id="221" name="直接连接符 220"/>
          <p:cNvCxnSpPr>
            <a:stCxn id="220" idx="3"/>
          </p:cNvCxnSpPr>
          <p:nvPr/>
        </p:nvCxnSpPr>
        <p:spPr>
          <a:xfrm>
            <a:off x="2356538" y="413904"/>
            <a:ext cx="4979628" cy="10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直接连接符 221"/>
          <p:cNvCxnSpPr/>
          <p:nvPr/>
        </p:nvCxnSpPr>
        <p:spPr>
          <a:xfrm>
            <a:off x="11257969" y="414539"/>
            <a:ext cx="934031" cy="0"/>
          </a:xfrm>
          <a:prstGeom prst="line">
            <a:avLst/>
          </a:prstGeom>
          <a:ln>
            <a:solidFill>
              <a:srgbClr val="0030A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任意多边形: 形状 222"/>
          <p:cNvSpPr/>
          <p:nvPr/>
        </p:nvSpPr>
        <p:spPr>
          <a:xfrm>
            <a:off x="8299838" y="270453"/>
            <a:ext cx="3892162" cy="297471"/>
          </a:xfrm>
          <a:custGeom>
            <a:avLst/>
            <a:gdLst>
              <a:gd name="connsiteX0" fmla="*/ 196408 w 3892162"/>
              <a:gd name="connsiteY0" fmla="*/ 0 h 297471"/>
              <a:gd name="connsiteX1" fmla="*/ 3892162 w 3892162"/>
              <a:gd name="connsiteY1" fmla="*/ 0 h 297471"/>
              <a:gd name="connsiteX2" fmla="*/ 3892162 w 3892162"/>
              <a:gd name="connsiteY2" fmla="*/ 297471 h 297471"/>
              <a:gd name="connsiteX3" fmla="*/ 0 w 3892162"/>
              <a:gd name="connsiteY3" fmla="*/ 297471 h 297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92162" h="297471">
                <a:moveTo>
                  <a:pt x="196408" y="0"/>
                </a:moveTo>
                <a:lnTo>
                  <a:pt x="3892162" y="0"/>
                </a:lnTo>
                <a:lnTo>
                  <a:pt x="3892162" y="297471"/>
                </a:lnTo>
                <a:lnTo>
                  <a:pt x="0" y="297471"/>
                </a:lnTo>
                <a:close/>
              </a:path>
            </a:pathLst>
          </a:custGeom>
          <a:solidFill>
            <a:srgbClr val="23685B"/>
          </a:solidFill>
          <a:ln w="34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sym typeface="+mn-lt"/>
            </a:endParaRPr>
          </a:p>
        </p:txBody>
      </p:sp>
      <p:sp>
        <p:nvSpPr>
          <p:cNvPr id="224" name="矩形 3"/>
          <p:cNvSpPr/>
          <p:nvPr/>
        </p:nvSpPr>
        <p:spPr>
          <a:xfrm>
            <a:off x="8601456" y="288742"/>
            <a:ext cx="3381868" cy="2755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dist">
              <a:defRPr/>
            </a:pPr>
            <a:r>
              <a:rPr lang="zh-CN" altLang="en-US" sz="1200" dirty="0">
                <a:solidFill>
                  <a:schemeClr val="bg1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雅酷黑 75W" panose="020B0804020202020204" pitchFamily="34" charset="-122"/>
              </a:rPr>
              <a:t>跨学科主题学习设计与实施</a:t>
            </a:r>
            <a:endParaRPr lang="zh-CN" altLang="en-US" sz="1200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cs typeface="+mn-ea"/>
              <a:sym typeface="+mn-lt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988422" y="889926"/>
            <a:ext cx="10446730" cy="629921"/>
            <a:chOff x="1023781" y="2197331"/>
            <a:chExt cx="10446730" cy="629921"/>
          </a:xfrm>
        </p:grpSpPr>
        <p:sp>
          <p:nvSpPr>
            <p:cNvPr id="244" name="矩形 243"/>
            <p:cNvSpPr/>
            <p:nvPr/>
          </p:nvSpPr>
          <p:spPr>
            <a:xfrm>
              <a:off x="1338741" y="2197331"/>
              <a:ext cx="10131770" cy="629921"/>
            </a:xfrm>
            <a:prstGeom prst="rect">
              <a:avLst/>
            </a:prstGeom>
            <a:gradFill flip="none" rotWithShape="1">
              <a:gsLst>
                <a:gs pos="0">
                  <a:srgbClr val="D6EAD8"/>
                </a:gs>
                <a:gs pos="100000">
                  <a:srgbClr val="D6EAD8">
                    <a:alpha val="0"/>
                  </a:srgb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45" name="文本框 244"/>
            <p:cNvSpPr txBox="1"/>
            <p:nvPr/>
          </p:nvSpPr>
          <p:spPr>
            <a:xfrm>
              <a:off x="1689261" y="2250671"/>
              <a:ext cx="9603105" cy="52197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800" dirty="0"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rPr>
                <a:t>伟大历程，重走长征路</a:t>
              </a:r>
              <a:r>
                <a:rPr lang="en-US" altLang="zh-CN" sz="2800" dirty="0"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rPr>
                <a:t>——</a:t>
              </a:r>
              <a:r>
                <a:rPr lang="zh-CN" altLang="en-US" sz="2800" dirty="0"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rPr>
                <a:t>田径项目跨学科</a:t>
              </a:r>
              <a:r>
                <a:rPr lang="zh-CN" altLang="en-US" sz="2800" dirty="0"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rPr>
                <a:t>主题学习</a:t>
              </a:r>
              <a:endParaRPr lang="zh-CN" altLang="en-US" sz="2800" dirty="0"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endParaRPr>
            </a:p>
          </p:txBody>
        </p:sp>
        <p:sp>
          <p:nvSpPr>
            <p:cNvPr id="246" name="椭圆 245"/>
            <p:cNvSpPr/>
            <p:nvPr/>
          </p:nvSpPr>
          <p:spPr>
            <a:xfrm>
              <a:off x="1023781" y="2197331"/>
              <a:ext cx="629921" cy="629921"/>
            </a:xfrm>
            <a:prstGeom prst="ellipse">
              <a:avLst/>
            </a:prstGeom>
            <a:solidFill>
              <a:srgbClr val="236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47" name="图形"/>
            <p:cNvSpPr/>
            <p:nvPr/>
          </p:nvSpPr>
          <p:spPr>
            <a:xfrm>
              <a:off x="1165417" y="2359659"/>
              <a:ext cx="346648" cy="261841"/>
            </a:xfrm>
            <a:custGeom>
              <a:avLst/>
              <a:gdLst>
                <a:gd name="T0" fmla="*/ 31 w 419"/>
                <a:gd name="T1" fmla="*/ 317 h 317"/>
                <a:gd name="T2" fmla="*/ 51 w 419"/>
                <a:gd name="T3" fmla="*/ 294 h 317"/>
                <a:gd name="T4" fmla="*/ 112 w 419"/>
                <a:gd name="T5" fmla="*/ 270 h 317"/>
                <a:gd name="T6" fmla="*/ 175 w 419"/>
                <a:gd name="T7" fmla="*/ 295 h 317"/>
                <a:gd name="T8" fmla="*/ 194 w 419"/>
                <a:gd name="T9" fmla="*/ 317 h 317"/>
                <a:gd name="T10" fmla="*/ 225 w 419"/>
                <a:gd name="T11" fmla="*/ 317 h 317"/>
                <a:gd name="T12" fmla="*/ 244 w 419"/>
                <a:gd name="T13" fmla="*/ 295 h 317"/>
                <a:gd name="T14" fmla="*/ 307 w 419"/>
                <a:gd name="T15" fmla="*/ 270 h 317"/>
                <a:gd name="T16" fmla="*/ 368 w 419"/>
                <a:gd name="T17" fmla="*/ 294 h 317"/>
                <a:gd name="T18" fmla="*/ 388 w 419"/>
                <a:gd name="T19" fmla="*/ 317 h 317"/>
                <a:gd name="T20" fmla="*/ 419 w 419"/>
                <a:gd name="T21" fmla="*/ 317 h 317"/>
                <a:gd name="T22" fmla="*/ 419 w 419"/>
                <a:gd name="T23" fmla="*/ 74 h 317"/>
                <a:gd name="T24" fmla="*/ 390 w 419"/>
                <a:gd name="T25" fmla="*/ 33 h 317"/>
                <a:gd name="T26" fmla="*/ 307 w 419"/>
                <a:gd name="T27" fmla="*/ 0 h 317"/>
                <a:gd name="T28" fmla="*/ 224 w 419"/>
                <a:gd name="T29" fmla="*/ 33 h 317"/>
                <a:gd name="T30" fmla="*/ 210 w 419"/>
                <a:gd name="T31" fmla="*/ 47 h 317"/>
                <a:gd name="T32" fmla="*/ 195 w 419"/>
                <a:gd name="T33" fmla="*/ 33 h 317"/>
                <a:gd name="T34" fmla="*/ 112 w 419"/>
                <a:gd name="T35" fmla="*/ 0 h 317"/>
                <a:gd name="T36" fmla="*/ 29 w 419"/>
                <a:gd name="T37" fmla="*/ 33 h 317"/>
                <a:gd name="T38" fmla="*/ 0 w 419"/>
                <a:gd name="T39" fmla="*/ 74 h 317"/>
                <a:gd name="T40" fmla="*/ 0 w 419"/>
                <a:gd name="T41" fmla="*/ 317 h 317"/>
                <a:gd name="T42" fmla="*/ 31 w 419"/>
                <a:gd name="T43" fmla="*/ 317 h 317"/>
                <a:gd name="T44" fmla="*/ 225 w 419"/>
                <a:gd name="T45" fmla="*/ 78 h 317"/>
                <a:gd name="T46" fmla="*/ 244 w 419"/>
                <a:gd name="T47" fmla="*/ 56 h 317"/>
                <a:gd name="T48" fmla="*/ 307 w 419"/>
                <a:gd name="T49" fmla="*/ 30 h 317"/>
                <a:gd name="T50" fmla="*/ 368 w 419"/>
                <a:gd name="T51" fmla="*/ 54 h 317"/>
                <a:gd name="T52" fmla="*/ 388 w 419"/>
                <a:gd name="T53" fmla="*/ 78 h 317"/>
                <a:gd name="T54" fmla="*/ 388 w 419"/>
                <a:gd name="T55" fmla="*/ 271 h 317"/>
                <a:gd name="T56" fmla="*/ 307 w 419"/>
                <a:gd name="T57" fmla="*/ 239 h 317"/>
                <a:gd name="T58" fmla="*/ 307 w 419"/>
                <a:gd name="T59" fmla="*/ 239 h 317"/>
                <a:gd name="T60" fmla="*/ 225 w 419"/>
                <a:gd name="T61" fmla="*/ 272 h 317"/>
                <a:gd name="T62" fmla="*/ 225 w 419"/>
                <a:gd name="T63" fmla="*/ 78 h 317"/>
                <a:gd name="T64" fmla="*/ 225 w 419"/>
                <a:gd name="T65" fmla="*/ 78 h 317"/>
                <a:gd name="T66" fmla="*/ 31 w 419"/>
                <a:gd name="T67" fmla="*/ 78 h 317"/>
                <a:gd name="T68" fmla="*/ 51 w 419"/>
                <a:gd name="T69" fmla="*/ 54 h 317"/>
                <a:gd name="T70" fmla="*/ 112 w 419"/>
                <a:gd name="T71" fmla="*/ 30 h 317"/>
                <a:gd name="T72" fmla="*/ 175 w 419"/>
                <a:gd name="T73" fmla="*/ 56 h 317"/>
                <a:gd name="T74" fmla="*/ 195 w 419"/>
                <a:gd name="T75" fmla="*/ 78 h 317"/>
                <a:gd name="T76" fmla="*/ 195 w 419"/>
                <a:gd name="T77" fmla="*/ 272 h 317"/>
                <a:gd name="T78" fmla="*/ 112 w 419"/>
                <a:gd name="T79" fmla="*/ 239 h 317"/>
                <a:gd name="T80" fmla="*/ 112 w 419"/>
                <a:gd name="T81" fmla="*/ 239 h 317"/>
                <a:gd name="T82" fmla="*/ 31 w 419"/>
                <a:gd name="T83" fmla="*/ 271 h 317"/>
                <a:gd name="T84" fmla="*/ 31 w 419"/>
                <a:gd name="T85" fmla="*/ 7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9" h="317">
                  <a:moveTo>
                    <a:pt x="31" y="317"/>
                  </a:moveTo>
                  <a:cubicBezTo>
                    <a:pt x="34" y="313"/>
                    <a:pt x="41" y="303"/>
                    <a:pt x="51" y="294"/>
                  </a:cubicBezTo>
                  <a:cubicBezTo>
                    <a:pt x="65" y="282"/>
                    <a:pt x="85" y="270"/>
                    <a:pt x="112" y="270"/>
                  </a:cubicBezTo>
                  <a:cubicBezTo>
                    <a:pt x="139" y="270"/>
                    <a:pt x="160" y="282"/>
                    <a:pt x="175" y="295"/>
                  </a:cubicBezTo>
                  <a:cubicBezTo>
                    <a:pt x="180" y="300"/>
                    <a:pt x="190" y="312"/>
                    <a:pt x="194" y="317"/>
                  </a:cubicBezTo>
                  <a:lnTo>
                    <a:pt x="225" y="317"/>
                  </a:lnTo>
                  <a:cubicBezTo>
                    <a:pt x="230" y="312"/>
                    <a:pt x="239" y="300"/>
                    <a:pt x="244" y="295"/>
                  </a:cubicBezTo>
                  <a:cubicBezTo>
                    <a:pt x="259" y="282"/>
                    <a:pt x="280" y="270"/>
                    <a:pt x="307" y="270"/>
                  </a:cubicBezTo>
                  <a:cubicBezTo>
                    <a:pt x="334" y="270"/>
                    <a:pt x="354" y="282"/>
                    <a:pt x="368" y="294"/>
                  </a:cubicBezTo>
                  <a:cubicBezTo>
                    <a:pt x="378" y="303"/>
                    <a:pt x="385" y="313"/>
                    <a:pt x="388" y="317"/>
                  </a:cubicBezTo>
                  <a:lnTo>
                    <a:pt x="419" y="317"/>
                  </a:lnTo>
                  <a:lnTo>
                    <a:pt x="419" y="74"/>
                  </a:lnTo>
                  <a:cubicBezTo>
                    <a:pt x="419" y="74"/>
                    <a:pt x="410" y="51"/>
                    <a:pt x="390" y="33"/>
                  </a:cubicBezTo>
                  <a:cubicBezTo>
                    <a:pt x="372" y="17"/>
                    <a:pt x="344" y="0"/>
                    <a:pt x="307" y="0"/>
                  </a:cubicBezTo>
                  <a:cubicBezTo>
                    <a:pt x="270" y="0"/>
                    <a:pt x="242" y="17"/>
                    <a:pt x="224" y="33"/>
                  </a:cubicBezTo>
                  <a:cubicBezTo>
                    <a:pt x="218" y="38"/>
                    <a:pt x="213" y="43"/>
                    <a:pt x="210" y="47"/>
                  </a:cubicBezTo>
                  <a:cubicBezTo>
                    <a:pt x="206" y="43"/>
                    <a:pt x="201" y="38"/>
                    <a:pt x="195" y="33"/>
                  </a:cubicBezTo>
                  <a:cubicBezTo>
                    <a:pt x="177" y="17"/>
                    <a:pt x="149" y="0"/>
                    <a:pt x="112" y="0"/>
                  </a:cubicBezTo>
                  <a:cubicBezTo>
                    <a:pt x="75" y="0"/>
                    <a:pt x="47" y="17"/>
                    <a:pt x="29" y="33"/>
                  </a:cubicBezTo>
                  <a:cubicBezTo>
                    <a:pt x="10" y="51"/>
                    <a:pt x="0" y="74"/>
                    <a:pt x="0" y="74"/>
                  </a:cubicBezTo>
                  <a:lnTo>
                    <a:pt x="0" y="317"/>
                  </a:lnTo>
                  <a:lnTo>
                    <a:pt x="31" y="317"/>
                  </a:lnTo>
                  <a:close/>
                  <a:moveTo>
                    <a:pt x="225" y="78"/>
                  </a:moveTo>
                  <a:cubicBezTo>
                    <a:pt x="225" y="77"/>
                    <a:pt x="237" y="62"/>
                    <a:pt x="244" y="56"/>
                  </a:cubicBezTo>
                  <a:cubicBezTo>
                    <a:pt x="259" y="43"/>
                    <a:pt x="280" y="30"/>
                    <a:pt x="307" y="30"/>
                  </a:cubicBezTo>
                  <a:cubicBezTo>
                    <a:pt x="334" y="30"/>
                    <a:pt x="354" y="42"/>
                    <a:pt x="368" y="54"/>
                  </a:cubicBezTo>
                  <a:cubicBezTo>
                    <a:pt x="378" y="64"/>
                    <a:pt x="385" y="73"/>
                    <a:pt x="388" y="78"/>
                  </a:cubicBezTo>
                  <a:lnTo>
                    <a:pt x="388" y="271"/>
                  </a:lnTo>
                  <a:cubicBezTo>
                    <a:pt x="371" y="255"/>
                    <a:pt x="343" y="239"/>
                    <a:pt x="307" y="239"/>
                  </a:cubicBezTo>
                  <a:lnTo>
                    <a:pt x="307" y="239"/>
                  </a:lnTo>
                  <a:cubicBezTo>
                    <a:pt x="271" y="239"/>
                    <a:pt x="243" y="256"/>
                    <a:pt x="225" y="272"/>
                  </a:cubicBezTo>
                  <a:lnTo>
                    <a:pt x="225" y="78"/>
                  </a:lnTo>
                  <a:lnTo>
                    <a:pt x="225" y="78"/>
                  </a:lnTo>
                  <a:close/>
                  <a:moveTo>
                    <a:pt x="31" y="78"/>
                  </a:moveTo>
                  <a:cubicBezTo>
                    <a:pt x="34" y="73"/>
                    <a:pt x="41" y="64"/>
                    <a:pt x="51" y="54"/>
                  </a:cubicBezTo>
                  <a:cubicBezTo>
                    <a:pt x="65" y="42"/>
                    <a:pt x="85" y="30"/>
                    <a:pt x="112" y="30"/>
                  </a:cubicBezTo>
                  <a:cubicBezTo>
                    <a:pt x="139" y="30"/>
                    <a:pt x="160" y="43"/>
                    <a:pt x="175" y="56"/>
                  </a:cubicBezTo>
                  <a:cubicBezTo>
                    <a:pt x="182" y="62"/>
                    <a:pt x="194" y="77"/>
                    <a:pt x="195" y="78"/>
                  </a:cubicBezTo>
                  <a:lnTo>
                    <a:pt x="195" y="272"/>
                  </a:lnTo>
                  <a:cubicBezTo>
                    <a:pt x="176" y="256"/>
                    <a:pt x="149" y="239"/>
                    <a:pt x="112" y="239"/>
                  </a:cubicBezTo>
                  <a:lnTo>
                    <a:pt x="112" y="239"/>
                  </a:lnTo>
                  <a:cubicBezTo>
                    <a:pt x="76" y="239"/>
                    <a:pt x="49" y="255"/>
                    <a:pt x="31" y="271"/>
                  </a:cubicBezTo>
                  <a:lnTo>
                    <a:pt x="31" y="78"/>
                  </a:lnTo>
                  <a:close/>
                </a:path>
              </a:pathLst>
            </a:custGeom>
            <a:solidFill>
              <a:srgbClr val="FBFF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汉仪旗黑-50S" panose="00020600040101010101" pitchFamily="18" charset="-122"/>
              </a:endParaRPr>
            </a:p>
          </p:txBody>
        </p:sp>
      </p:grpSp>
      <p:pic>
        <p:nvPicPr>
          <p:cNvPr id="2" name="图片 1" descr="IMG_799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1764030"/>
            <a:ext cx="7256780" cy="5179695"/>
          </a:xfrm>
          <a:prstGeom prst="rect">
            <a:avLst/>
          </a:prstGeom>
        </p:spPr>
      </p:pic>
      <p:sp>
        <p:nvSpPr>
          <p:cNvPr id="3" name="矩形: 圆角 191"/>
          <p:cNvSpPr/>
          <p:nvPr>
            <p:custDataLst>
              <p:tags r:id="rId2"/>
            </p:custDataLst>
          </p:nvPr>
        </p:nvSpPr>
        <p:spPr>
          <a:xfrm>
            <a:off x="7422515" y="1765300"/>
            <a:ext cx="4769485" cy="4812030"/>
          </a:xfrm>
          <a:prstGeom prst="roundRect">
            <a:avLst>
              <a:gd name="adj" fmla="val 4706"/>
            </a:avLst>
          </a:prstGeom>
          <a:solidFill>
            <a:srgbClr val="E3F1E4"/>
          </a:solidFill>
          <a:ln w="19050">
            <a:solidFill>
              <a:srgbClr val="23685B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sp>
        <p:nvSpPr>
          <p:cNvPr id="4" name="文本框 3"/>
          <p:cNvSpPr txBox="1"/>
          <p:nvPr>
            <p:custDataLst>
              <p:tags r:id="rId3"/>
            </p:custDataLst>
          </p:nvPr>
        </p:nvSpPr>
        <p:spPr>
          <a:xfrm>
            <a:off x="7929880" y="1843405"/>
            <a:ext cx="3060700" cy="520065"/>
          </a:xfrm>
          <a:prstGeom prst="rect">
            <a:avLst/>
          </a:prstGeom>
          <a:noFill/>
        </p:spPr>
        <p:txBody>
          <a:bodyPr wrap="square">
            <a:noAutofit/>
          </a:bodyPr>
          <a:p>
            <a:r>
              <a:rPr lang="zh-CN" altLang="en-US" dirty="0">
                <a:solidFill>
                  <a:srgbClr val="23685B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rPr>
              <a:t>体育与健康与</a:t>
            </a:r>
            <a:r>
              <a:rPr lang="zh-CN" altLang="en-US" dirty="0">
                <a:solidFill>
                  <a:srgbClr val="23685B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rPr>
              <a:t>历史</a:t>
            </a:r>
            <a:endParaRPr lang="zh-CN" altLang="en-US" dirty="0">
              <a:solidFill>
                <a:srgbClr val="23685B"/>
              </a:solidFill>
              <a:latin typeface="汉仪旗黑X1-75W" panose="00020600040101010101" pitchFamily="18" charset="-122"/>
              <a:ea typeface="汉仪旗黑X1-75W" panose="00020600040101010101" pitchFamily="18" charset="-122"/>
              <a:sym typeface="汉仪旗黑X1-75W" panose="00020600040101010101" pitchFamily="18" charset="-122"/>
            </a:endParaRPr>
          </a:p>
        </p:txBody>
      </p:sp>
      <p:sp>
        <p:nvSpPr>
          <p:cNvPr id="5" name="文本框 4"/>
          <p:cNvSpPr txBox="1"/>
          <p:nvPr>
            <p:custDataLst>
              <p:tags r:id="rId4"/>
            </p:custDataLst>
          </p:nvPr>
        </p:nvSpPr>
        <p:spPr>
          <a:xfrm>
            <a:off x="7703185" y="2124710"/>
            <a:ext cx="4279265" cy="6779260"/>
          </a:xfrm>
          <a:prstGeom prst="rect">
            <a:avLst/>
          </a:prstGeom>
          <a:noFill/>
        </p:spPr>
        <p:txBody>
          <a:bodyPr wrap="square">
            <a:noAutofit/>
          </a:bodyPr>
          <a:p>
            <a:pPr indent="0">
              <a:lnSpc>
                <a:spcPct val="150000"/>
              </a:lnSpc>
              <a:buFont typeface="Wingdings" panose="05000000000000000000" pitchFamily="2" charset="2"/>
              <a:buNone/>
            </a:pPr>
            <a:r>
              <a:rPr lang="en-US" sz="16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由“学、练、赛、评”四部分组成。</a:t>
            </a:r>
            <a:endParaRPr lang="en-US" sz="1600" dirty="0">
              <a:latin typeface="汉仪旗黑-50S" panose="00020600040101010101" pitchFamily="18" charset="-122"/>
              <a:ea typeface="汉仪旗黑-50S" panose="00020600040101010101" pitchFamily="18" charset="-122"/>
              <a:sym typeface="汉仪旗黑-50S" panose="00020600040101010101" pitchFamily="18" charset="-122"/>
            </a:endParaRPr>
          </a:p>
          <a:p>
            <a:pPr indent="0">
              <a:lnSpc>
                <a:spcPct val="150000"/>
              </a:lnSpc>
              <a:buFont typeface="Wingdings" panose="05000000000000000000" pitchFamily="2" charset="2"/>
              <a:buNone/>
            </a:pPr>
            <a:r>
              <a:rPr lang="en-US" sz="16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通过观看课件，学习红军长征的背景、路线和概况等。通过完成渡过湘江(走过平衡木)一强渡乌江(绳梯开合跳练习)一巧渡金沙江(连续跨过3个60厘米高的垫子)—飞夺泸定桥(利用小栏架的灵活性练习)一翻越夹金山(翻越0.9米、 1.2米、1 .5米3个不同高度的软式跳箱)一匍匐前进过草地(爬过3块平铺的体操垫)的练习和比赛，引导学生灵活运用田径运动技能完成长征这个艰险过程的体验。通过本课学习，培养学生不怕困难、迎难而上、顽强拼搏、坚持到底的意志品质和集体主义、爱国主义精神。</a:t>
            </a:r>
            <a:endParaRPr lang="en-US" sz="1600" dirty="0">
              <a:latin typeface="汉仪旗黑-50S" panose="00020600040101010101" pitchFamily="18" charset="-122"/>
              <a:ea typeface="汉仪旗黑-50S" panose="00020600040101010101" pitchFamily="18" charset="-122"/>
              <a:sym typeface="汉仪旗黑-50S" panose="00020600040101010101" pitchFamily="18" charset="-122"/>
            </a:endParaRPr>
          </a:p>
        </p:txBody>
      </p:sp>
    </p:spTree>
    <p:custDataLst>
      <p:tags r:id="rId5"/>
    </p:custData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任意多边形: 形状 217"/>
          <p:cNvSpPr/>
          <p:nvPr/>
        </p:nvSpPr>
        <p:spPr>
          <a:xfrm rot="10800000">
            <a:off x="-1" y="0"/>
            <a:ext cx="1259394" cy="629920"/>
          </a:xfrm>
          <a:custGeom>
            <a:avLst/>
            <a:gdLst>
              <a:gd name="connsiteX0" fmla="*/ 7657 w 1259394"/>
              <a:gd name="connsiteY0" fmla="*/ 629920 h 629920"/>
              <a:gd name="connsiteX1" fmla="*/ 7652 w 1259394"/>
              <a:gd name="connsiteY1" fmla="*/ 629920 h 629920"/>
              <a:gd name="connsiteX2" fmla="*/ 0 w 1259394"/>
              <a:gd name="connsiteY2" fmla="*/ 627456 h 629920"/>
              <a:gd name="connsiteX3" fmla="*/ 395043 w 1259394"/>
              <a:gd name="connsiteY3" fmla="*/ 151286 h 629920"/>
              <a:gd name="connsiteX4" fmla="*/ 631235 w 1259394"/>
              <a:gd name="connsiteY4" fmla="*/ 80452 h 629920"/>
              <a:gd name="connsiteX5" fmla="*/ 853142 w 1259394"/>
              <a:gd name="connsiteY5" fmla="*/ 49176 h 629920"/>
              <a:gd name="connsiteX6" fmla="*/ 1031322 w 1259394"/>
              <a:gd name="connsiteY6" fmla="*/ 24554 h 629920"/>
              <a:gd name="connsiteX7" fmla="*/ 1187556 w 1259394"/>
              <a:gd name="connsiteY7" fmla="*/ 2668 h 629920"/>
              <a:gd name="connsiteX8" fmla="*/ 1223570 w 1259394"/>
              <a:gd name="connsiteY8" fmla="*/ 8 h 629920"/>
              <a:gd name="connsiteX9" fmla="*/ 1259394 w 1259394"/>
              <a:gd name="connsiteY9" fmla="*/ 3969 h 629920"/>
              <a:gd name="connsiteX10" fmla="*/ 1259394 w 1259394"/>
              <a:gd name="connsiteY10" fmla="*/ 628018 h 629920"/>
              <a:gd name="connsiteX11" fmla="*/ 1243439 w 1259394"/>
              <a:gd name="connsiteY11" fmla="*/ 629378 h 629920"/>
              <a:gd name="connsiteX12" fmla="*/ 15616 w 1259394"/>
              <a:gd name="connsiteY12" fmla="*/ 629378 h 62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59394" h="629920">
                <a:moveTo>
                  <a:pt x="7657" y="629920"/>
                </a:moveTo>
                <a:lnTo>
                  <a:pt x="7652" y="629920"/>
                </a:lnTo>
                <a:lnTo>
                  <a:pt x="0" y="627456"/>
                </a:lnTo>
                <a:cubicBezTo>
                  <a:pt x="63588" y="412204"/>
                  <a:pt x="194357" y="252701"/>
                  <a:pt x="395043" y="151286"/>
                </a:cubicBezTo>
                <a:cubicBezTo>
                  <a:pt x="469500" y="113681"/>
                  <a:pt x="548837" y="91780"/>
                  <a:pt x="631235" y="80452"/>
                </a:cubicBezTo>
                <a:cubicBezTo>
                  <a:pt x="705175" y="70263"/>
                  <a:pt x="779114" y="59527"/>
                  <a:pt x="853142" y="49176"/>
                </a:cubicBezTo>
                <a:cubicBezTo>
                  <a:pt x="912516" y="40865"/>
                  <a:pt x="971934" y="32776"/>
                  <a:pt x="1031322" y="24554"/>
                </a:cubicBezTo>
                <a:cubicBezTo>
                  <a:pt x="1083405" y="17323"/>
                  <a:pt x="1135532" y="10328"/>
                  <a:pt x="1187556" y="2668"/>
                </a:cubicBezTo>
                <a:cubicBezTo>
                  <a:pt x="1199615" y="893"/>
                  <a:pt x="1211608" y="-101"/>
                  <a:pt x="1223570" y="8"/>
                </a:cubicBezTo>
                <a:lnTo>
                  <a:pt x="1259394" y="3969"/>
                </a:lnTo>
                <a:lnTo>
                  <a:pt x="1259394" y="628018"/>
                </a:lnTo>
                <a:lnTo>
                  <a:pt x="1243439" y="629378"/>
                </a:lnTo>
                <a:cubicBezTo>
                  <a:pt x="834159" y="629447"/>
                  <a:pt x="424885" y="629448"/>
                  <a:pt x="15616" y="629378"/>
                </a:cubicBezTo>
                <a:close/>
              </a:path>
            </a:pathLst>
          </a:custGeom>
          <a:solidFill>
            <a:srgbClr val="23685B"/>
          </a:solidFill>
          <a:ln w="34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sym typeface="+mn-lt"/>
            </a:endParaRPr>
          </a:p>
        </p:txBody>
      </p:sp>
      <p:sp>
        <p:nvSpPr>
          <p:cNvPr id="219" name="文本框 218"/>
          <p:cNvSpPr txBox="1"/>
          <p:nvPr/>
        </p:nvSpPr>
        <p:spPr>
          <a:xfrm>
            <a:off x="208677" y="106701"/>
            <a:ext cx="504190" cy="3987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汉仪旗黑X1-75W" panose="00020600040101010101" pitchFamily="18" charset="-122"/>
                <a:ea typeface="汉仪旗黑X1-75W" panose="00020600040101010101" pitchFamily="18" charset="-122"/>
                <a:cs typeface="+mn-ea"/>
                <a:sym typeface="汉仪旗黑X1-75W" panose="00020600040101010101" pitchFamily="18" charset="-122"/>
              </a:rPr>
              <a:t>04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汉仪旗黑X1-75W" panose="00020600040101010101" pitchFamily="18" charset="-122"/>
              <a:ea typeface="汉仪旗黑X1-75W" panose="00020600040101010101" pitchFamily="18" charset="-122"/>
              <a:cs typeface="+mn-ea"/>
              <a:sym typeface="汉仪旗黑X1-75W" panose="00020600040101010101" pitchFamily="18" charset="-122"/>
            </a:endParaRPr>
          </a:p>
        </p:txBody>
      </p:sp>
      <p:sp>
        <p:nvSpPr>
          <p:cNvPr id="220" name="图形"/>
          <p:cNvSpPr txBox="1"/>
          <p:nvPr/>
        </p:nvSpPr>
        <p:spPr>
          <a:xfrm>
            <a:off x="1259394" y="183706"/>
            <a:ext cx="1097280" cy="4603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2400" dirty="0">
                <a:solidFill>
                  <a:prstClr val="black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cs typeface="+mn-ea"/>
                <a:sym typeface="汉仪旗黑X1-75W" panose="00020600040101010101" pitchFamily="18" charset="-122"/>
              </a:rPr>
              <a:t>案例</a:t>
            </a:r>
            <a:r>
              <a:rPr lang="zh-CN" altLang="en-US" sz="2400" dirty="0">
                <a:solidFill>
                  <a:prstClr val="black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cs typeface="+mn-ea"/>
                <a:sym typeface="汉仪旗黑X1-75W" panose="00020600040101010101" pitchFamily="18" charset="-122"/>
              </a:rPr>
              <a:t>二</a:t>
            </a:r>
            <a:endParaRPr lang="zh-CN" altLang="en-US" sz="2400" dirty="0">
              <a:solidFill>
                <a:prstClr val="black"/>
              </a:solidFill>
              <a:latin typeface="汉仪旗黑X1-75W" panose="00020600040101010101" pitchFamily="18" charset="-122"/>
              <a:ea typeface="汉仪旗黑X1-75W" panose="00020600040101010101" pitchFamily="18" charset="-122"/>
              <a:cs typeface="+mn-ea"/>
              <a:sym typeface="汉仪旗黑X1-75W" panose="00020600040101010101" pitchFamily="18" charset="-122"/>
            </a:endParaRPr>
          </a:p>
        </p:txBody>
      </p:sp>
      <p:cxnSp>
        <p:nvCxnSpPr>
          <p:cNvPr id="221" name="直接连接符 220"/>
          <p:cNvCxnSpPr>
            <a:stCxn id="220" idx="3"/>
          </p:cNvCxnSpPr>
          <p:nvPr/>
        </p:nvCxnSpPr>
        <p:spPr>
          <a:xfrm>
            <a:off x="2356538" y="413904"/>
            <a:ext cx="4979628" cy="10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直接连接符 221"/>
          <p:cNvCxnSpPr/>
          <p:nvPr/>
        </p:nvCxnSpPr>
        <p:spPr>
          <a:xfrm>
            <a:off x="11257969" y="414539"/>
            <a:ext cx="934031" cy="0"/>
          </a:xfrm>
          <a:prstGeom prst="line">
            <a:avLst/>
          </a:prstGeom>
          <a:ln>
            <a:solidFill>
              <a:srgbClr val="0030A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任意多边形: 形状 222"/>
          <p:cNvSpPr/>
          <p:nvPr/>
        </p:nvSpPr>
        <p:spPr>
          <a:xfrm>
            <a:off x="8299838" y="270453"/>
            <a:ext cx="3892162" cy="297471"/>
          </a:xfrm>
          <a:custGeom>
            <a:avLst/>
            <a:gdLst>
              <a:gd name="connsiteX0" fmla="*/ 196408 w 3892162"/>
              <a:gd name="connsiteY0" fmla="*/ 0 h 297471"/>
              <a:gd name="connsiteX1" fmla="*/ 3892162 w 3892162"/>
              <a:gd name="connsiteY1" fmla="*/ 0 h 297471"/>
              <a:gd name="connsiteX2" fmla="*/ 3892162 w 3892162"/>
              <a:gd name="connsiteY2" fmla="*/ 297471 h 297471"/>
              <a:gd name="connsiteX3" fmla="*/ 0 w 3892162"/>
              <a:gd name="connsiteY3" fmla="*/ 297471 h 297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92162" h="297471">
                <a:moveTo>
                  <a:pt x="196408" y="0"/>
                </a:moveTo>
                <a:lnTo>
                  <a:pt x="3892162" y="0"/>
                </a:lnTo>
                <a:lnTo>
                  <a:pt x="3892162" y="297471"/>
                </a:lnTo>
                <a:lnTo>
                  <a:pt x="0" y="297471"/>
                </a:lnTo>
                <a:close/>
              </a:path>
            </a:pathLst>
          </a:custGeom>
          <a:solidFill>
            <a:srgbClr val="23685B"/>
          </a:solidFill>
          <a:ln w="34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sym typeface="+mn-lt"/>
            </a:endParaRPr>
          </a:p>
        </p:txBody>
      </p:sp>
      <p:sp>
        <p:nvSpPr>
          <p:cNvPr id="224" name="矩形 3"/>
          <p:cNvSpPr/>
          <p:nvPr/>
        </p:nvSpPr>
        <p:spPr>
          <a:xfrm>
            <a:off x="8601456" y="288742"/>
            <a:ext cx="3381868" cy="2755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dist">
              <a:defRPr/>
            </a:pPr>
            <a:r>
              <a:rPr lang="zh-CN" altLang="en-US" sz="1200" dirty="0">
                <a:solidFill>
                  <a:schemeClr val="bg1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雅酷黑 75W" panose="020B0804020202020204" pitchFamily="34" charset="-122"/>
              </a:rPr>
              <a:t>跨学科主题学习设计与实施</a:t>
            </a:r>
            <a:endParaRPr lang="zh-CN" altLang="en-US" sz="1200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cs typeface="+mn-ea"/>
              <a:sym typeface="+mn-lt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987787" y="657516"/>
            <a:ext cx="10446730" cy="629921"/>
            <a:chOff x="1023781" y="2197331"/>
            <a:chExt cx="10446730" cy="629921"/>
          </a:xfrm>
        </p:grpSpPr>
        <p:sp>
          <p:nvSpPr>
            <p:cNvPr id="244" name="矩形 243"/>
            <p:cNvSpPr/>
            <p:nvPr/>
          </p:nvSpPr>
          <p:spPr>
            <a:xfrm>
              <a:off x="1338741" y="2197331"/>
              <a:ext cx="10131770" cy="629921"/>
            </a:xfrm>
            <a:prstGeom prst="rect">
              <a:avLst/>
            </a:prstGeom>
            <a:gradFill flip="none" rotWithShape="1">
              <a:gsLst>
                <a:gs pos="0">
                  <a:srgbClr val="D6EAD8"/>
                </a:gs>
                <a:gs pos="100000">
                  <a:srgbClr val="D6EAD8">
                    <a:alpha val="0"/>
                  </a:srgb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45" name="文本框 244"/>
            <p:cNvSpPr txBox="1"/>
            <p:nvPr/>
          </p:nvSpPr>
          <p:spPr>
            <a:xfrm>
              <a:off x="1689261" y="2250671"/>
              <a:ext cx="9603105" cy="52197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800" dirty="0"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rPr>
                <a:t>以劳强体，以劳促能</a:t>
              </a:r>
              <a:r>
                <a:rPr lang="en-US" altLang="zh-CN" sz="2800" dirty="0"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rPr>
                <a:t>——</a:t>
              </a:r>
              <a:r>
                <a:rPr lang="zh-CN" altLang="en-US" sz="2800" dirty="0"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rPr>
                <a:t>体能跨学科</a:t>
              </a:r>
              <a:r>
                <a:rPr lang="zh-CN" altLang="en-US" sz="2800" dirty="0"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rPr>
                <a:t>主题学习</a:t>
              </a:r>
              <a:endParaRPr lang="zh-CN" altLang="en-US" sz="2800" dirty="0"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endParaRPr>
            </a:p>
          </p:txBody>
        </p:sp>
        <p:sp>
          <p:nvSpPr>
            <p:cNvPr id="246" name="椭圆 245"/>
            <p:cNvSpPr/>
            <p:nvPr/>
          </p:nvSpPr>
          <p:spPr>
            <a:xfrm>
              <a:off x="1023781" y="2197331"/>
              <a:ext cx="629921" cy="629921"/>
            </a:xfrm>
            <a:prstGeom prst="ellipse">
              <a:avLst/>
            </a:prstGeom>
            <a:solidFill>
              <a:srgbClr val="236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47" name="图形"/>
            <p:cNvSpPr/>
            <p:nvPr/>
          </p:nvSpPr>
          <p:spPr>
            <a:xfrm>
              <a:off x="1165417" y="2359659"/>
              <a:ext cx="346648" cy="261841"/>
            </a:xfrm>
            <a:custGeom>
              <a:avLst/>
              <a:gdLst>
                <a:gd name="T0" fmla="*/ 31 w 419"/>
                <a:gd name="T1" fmla="*/ 317 h 317"/>
                <a:gd name="T2" fmla="*/ 51 w 419"/>
                <a:gd name="T3" fmla="*/ 294 h 317"/>
                <a:gd name="T4" fmla="*/ 112 w 419"/>
                <a:gd name="T5" fmla="*/ 270 h 317"/>
                <a:gd name="T6" fmla="*/ 175 w 419"/>
                <a:gd name="T7" fmla="*/ 295 h 317"/>
                <a:gd name="T8" fmla="*/ 194 w 419"/>
                <a:gd name="T9" fmla="*/ 317 h 317"/>
                <a:gd name="T10" fmla="*/ 225 w 419"/>
                <a:gd name="T11" fmla="*/ 317 h 317"/>
                <a:gd name="T12" fmla="*/ 244 w 419"/>
                <a:gd name="T13" fmla="*/ 295 h 317"/>
                <a:gd name="T14" fmla="*/ 307 w 419"/>
                <a:gd name="T15" fmla="*/ 270 h 317"/>
                <a:gd name="T16" fmla="*/ 368 w 419"/>
                <a:gd name="T17" fmla="*/ 294 h 317"/>
                <a:gd name="T18" fmla="*/ 388 w 419"/>
                <a:gd name="T19" fmla="*/ 317 h 317"/>
                <a:gd name="T20" fmla="*/ 419 w 419"/>
                <a:gd name="T21" fmla="*/ 317 h 317"/>
                <a:gd name="T22" fmla="*/ 419 w 419"/>
                <a:gd name="T23" fmla="*/ 74 h 317"/>
                <a:gd name="T24" fmla="*/ 390 w 419"/>
                <a:gd name="T25" fmla="*/ 33 h 317"/>
                <a:gd name="T26" fmla="*/ 307 w 419"/>
                <a:gd name="T27" fmla="*/ 0 h 317"/>
                <a:gd name="T28" fmla="*/ 224 w 419"/>
                <a:gd name="T29" fmla="*/ 33 h 317"/>
                <a:gd name="T30" fmla="*/ 210 w 419"/>
                <a:gd name="T31" fmla="*/ 47 h 317"/>
                <a:gd name="T32" fmla="*/ 195 w 419"/>
                <a:gd name="T33" fmla="*/ 33 h 317"/>
                <a:gd name="T34" fmla="*/ 112 w 419"/>
                <a:gd name="T35" fmla="*/ 0 h 317"/>
                <a:gd name="T36" fmla="*/ 29 w 419"/>
                <a:gd name="T37" fmla="*/ 33 h 317"/>
                <a:gd name="T38" fmla="*/ 0 w 419"/>
                <a:gd name="T39" fmla="*/ 74 h 317"/>
                <a:gd name="T40" fmla="*/ 0 w 419"/>
                <a:gd name="T41" fmla="*/ 317 h 317"/>
                <a:gd name="T42" fmla="*/ 31 w 419"/>
                <a:gd name="T43" fmla="*/ 317 h 317"/>
                <a:gd name="T44" fmla="*/ 225 w 419"/>
                <a:gd name="T45" fmla="*/ 78 h 317"/>
                <a:gd name="T46" fmla="*/ 244 w 419"/>
                <a:gd name="T47" fmla="*/ 56 h 317"/>
                <a:gd name="T48" fmla="*/ 307 w 419"/>
                <a:gd name="T49" fmla="*/ 30 h 317"/>
                <a:gd name="T50" fmla="*/ 368 w 419"/>
                <a:gd name="T51" fmla="*/ 54 h 317"/>
                <a:gd name="T52" fmla="*/ 388 w 419"/>
                <a:gd name="T53" fmla="*/ 78 h 317"/>
                <a:gd name="T54" fmla="*/ 388 w 419"/>
                <a:gd name="T55" fmla="*/ 271 h 317"/>
                <a:gd name="T56" fmla="*/ 307 w 419"/>
                <a:gd name="T57" fmla="*/ 239 h 317"/>
                <a:gd name="T58" fmla="*/ 307 w 419"/>
                <a:gd name="T59" fmla="*/ 239 h 317"/>
                <a:gd name="T60" fmla="*/ 225 w 419"/>
                <a:gd name="T61" fmla="*/ 272 h 317"/>
                <a:gd name="T62" fmla="*/ 225 w 419"/>
                <a:gd name="T63" fmla="*/ 78 h 317"/>
                <a:gd name="T64" fmla="*/ 225 w 419"/>
                <a:gd name="T65" fmla="*/ 78 h 317"/>
                <a:gd name="T66" fmla="*/ 31 w 419"/>
                <a:gd name="T67" fmla="*/ 78 h 317"/>
                <a:gd name="T68" fmla="*/ 51 w 419"/>
                <a:gd name="T69" fmla="*/ 54 h 317"/>
                <a:gd name="T70" fmla="*/ 112 w 419"/>
                <a:gd name="T71" fmla="*/ 30 h 317"/>
                <a:gd name="T72" fmla="*/ 175 w 419"/>
                <a:gd name="T73" fmla="*/ 56 h 317"/>
                <a:gd name="T74" fmla="*/ 195 w 419"/>
                <a:gd name="T75" fmla="*/ 78 h 317"/>
                <a:gd name="T76" fmla="*/ 195 w 419"/>
                <a:gd name="T77" fmla="*/ 272 h 317"/>
                <a:gd name="T78" fmla="*/ 112 w 419"/>
                <a:gd name="T79" fmla="*/ 239 h 317"/>
                <a:gd name="T80" fmla="*/ 112 w 419"/>
                <a:gd name="T81" fmla="*/ 239 h 317"/>
                <a:gd name="T82" fmla="*/ 31 w 419"/>
                <a:gd name="T83" fmla="*/ 271 h 317"/>
                <a:gd name="T84" fmla="*/ 31 w 419"/>
                <a:gd name="T85" fmla="*/ 7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9" h="317">
                  <a:moveTo>
                    <a:pt x="31" y="317"/>
                  </a:moveTo>
                  <a:cubicBezTo>
                    <a:pt x="34" y="313"/>
                    <a:pt x="41" y="303"/>
                    <a:pt x="51" y="294"/>
                  </a:cubicBezTo>
                  <a:cubicBezTo>
                    <a:pt x="65" y="282"/>
                    <a:pt x="85" y="270"/>
                    <a:pt x="112" y="270"/>
                  </a:cubicBezTo>
                  <a:cubicBezTo>
                    <a:pt x="139" y="270"/>
                    <a:pt x="160" y="282"/>
                    <a:pt x="175" y="295"/>
                  </a:cubicBezTo>
                  <a:cubicBezTo>
                    <a:pt x="180" y="300"/>
                    <a:pt x="190" y="312"/>
                    <a:pt x="194" y="317"/>
                  </a:cubicBezTo>
                  <a:lnTo>
                    <a:pt x="225" y="317"/>
                  </a:lnTo>
                  <a:cubicBezTo>
                    <a:pt x="230" y="312"/>
                    <a:pt x="239" y="300"/>
                    <a:pt x="244" y="295"/>
                  </a:cubicBezTo>
                  <a:cubicBezTo>
                    <a:pt x="259" y="282"/>
                    <a:pt x="280" y="270"/>
                    <a:pt x="307" y="270"/>
                  </a:cubicBezTo>
                  <a:cubicBezTo>
                    <a:pt x="334" y="270"/>
                    <a:pt x="354" y="282"/>
                    <a:pt x="368" y="294"/>
                  </a:cubicBezTo>
                  <a:cubicBezTo>
                    <a:pt x="378" y="303"/>
                    <a:pt x="385" y="313"/>
                    <a:pt x="388" y="317"/>
                  </a:cubicBezTo>
                  <a:lnTo>
                    <a:pt x="419" y="317"/>
                  </a:lnTo>
                  <a:lnTo>
                    <a:pt x="419" y="74"/>
                  </a:lnTo>
                  <a:cubicBezTo>
                    <a:pt x="419" y="74"/>
                    <a:pt x="410" y="51"/>
                    <a:pt x="390" y="33"/>
                  </a:cubicBezTo>
                  <a:cubicBezTo>
                    <a:pt x="372" y="17"/>
                    <a:pt x="344" y="0"/>
                    <a:pt x="307" y="0"/>
                  </a:cubicBezTo>
                  <a:cubicBezTo>
                    <a:pt x="270" y="0"/>
                    <a:pt x="242" y="17"/>
                    <a:pt x="224" y="33"/>
                  </a:cubicBezTo>
                  <a:cubicBezTo>
                    <a:pt x="218" y="38"/>
                    <a:pt x="213" y="43"/>
                    <a:pt x="210" y="47"/>
                  </a:cubicBezTo>
                  <a:cubicBezTo>
                    <a:pt x="206" y="43"/>
                    <a:pt x="201" y="38"/>
                    <a:pt x="195" y="33"/>
                  </a:cubicBezTo>
                  <a:cubicBezTo>
                    <a:pt x="177" y="17"/>
                    <a:pt x="149" y="0"/>
                    <a:pt x="112" y="0"/>
                  </a:cubicBezTo>
                  <a:cubicBezTo>
                    <a:pt x="75" y="0"/>
                    <a:pt x="47" y="17"/>
                    <a:pt x="29" y="33"/>
                  </a:cubicBezTo>
                  <a:cubicBezTo>
                    <a:pt x="10" y="51"/>
                    <a:pt x="0" y="74"/>
                    <a:pt x="0" y="74"/>
                  </a:cubicBezTo>
                  <a:lnTo>
                    <a:pt x="0" y="317"/>
                  </a:lnTo>
                  <a:lnTo>
                    <a:pt x="31" y="317"/>
                  </a:lnTo>
                  <a:close/>
                  <a:moveTo>
                    <a:pt x="225" y="78"/>
                  </a:moveTo>
                  <a:cubicBezTo>
                    <a:pt x="225" y="77"/>
                    <a:pt x="237" y="62"/>
                    <a:pt x="244" y="56"/>
                  </a:cubicBezTo>
                  <a:cubicBezTo>
                    <a:pt x="259" y="43"/>
                    <a:pt x="280" y="30"/>
                    <a:pt x="307" y="30"/>
                  </a:cubicBezTo>
                  <a:cubicBezTo>
                    <a:pt x="334" y="30"/>
                    <a:pt x="354" y="42"/>
                    <a:pt x="368" y="54"/>
                  </a:cubicBezTo>
                  <a:cubicBezTo>
                    <a:pt x="378" y="64"/>
                    <a:pt x="385" y="73"/>
                    <a:pt x="388" y="78"/>
                  </a:cubicBezTo>
                  <a:lnTo>
                    <a:pt x="388" y="271"/>
                  </a:lnTo>
                  <a:cubicBezTo>
                    <a:pt x="371" y="255"/>
                    <a:pt x="343" y="239"/>
                    <a:pt x="307" y="239"/>
                  </a:cubicBezTo>
                  <a:lnTo>
                    <a:pt x="307" y="239"/>
                  </a:lnTo>
                  <a:cubicBezTo>
                    <a:pt x="271" y="239"/>
                    <a:pt x="243" y="256"/>
                    <a:pt x="225" y="272"/>
                  </a:cubicBezTo>
                  <a:lnTo>
                    <a:pt x="225" y="78"/>
                  </a:lnTo>
                  <a:lnTo>
                    <a:pt x="225" y="78"/>
                  </a:lnTo>
                  <a:close/>
                  <a:moveTo>
                    <a:pt x="31" y="78"/>
                  </a:moveTo>
                  <a:cubicBezTo>
                    <a:pt x="34" y="73"/>
                    <a:pt x="41" y="64"/>
                    <a:pt x="51" y="54"/>
                  </a:cubicBezTo>
                  <a:cubicBezTo>
                    <a:pt x="65" y="42"/>
                    <a:pt x="85" y="30"/>
                    <a:pt x="112" y="30"/>
                  </a:cubicBezTo>
                  <a:cubicBezTo>
                    <a:pt x="139" y="30"/>
                    <a:pt x="160" y="43"/>
                    <a:pt x="175" y="56"/>
                  </a:cubicBezTo>
                  <a:cubicBezTo>
                    <a:pt x="182" y="62"/>
                    <a:pt x="194" y="77"/>
                    <a:pt x="195" y="78"/>
                  </a:cubicBezTo>
                  <a:lnTo>
                    <a:pt x="195" y="272"/>
                  </a:lnTo>
                  <a:cubicBezTo>
                    <a:pt x="176" y="256"/>
                    <a:pt x="149" y="239"/>
                    <a:pt x="112" y="239"/>
                  </a:cubicBezTo>
                  <a:lnTo>
                    <a:pt x="112" y="239"/>
                  </a:lnTo>
                  <a:cubicBezTo>
                    <a:pt x="76" y="239"/>
                    <a:pt x="49" y="255"/>
                    <a:pt x="31" y="271"/>
                  </a:cubicBezTo>
                  <a:lnTo>
                    <a:pt x="31" y="78"/>
                  </a:lnTo>
                  <a:close/>
                </a:path>
              </a:pathLst>
            </a:custGeom>
            <a:solidFill>
              <a:srgbClr val="FBFF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汉仪旗黑-50S" panose="00020600040101010101" pitchFamily="18" charset="-122"/>
              </a:endParaRPr>
            </a:p>
          </p:txBody>
        </p:sp>
      </p:grpSp>
      <p:sp>
        <p:nvSpPr>
          <p:cNvPr id="3" name="矩形: 圆角 191"/>
          <p:cNvSpPr/>
          <p:nvPr>
            <p:custDataLst>
              <p:tags r:id="rId1"/>
            </p:custDataLst>
          </p:nvPr>
        </p:nvSpPr>
        <p:spPr>
          <a:xfrm>
            <a:off x="7421880" y="1378585"/>
            <a:ext cx="4769485" cy="5353050"/>
          </a:xfrm>
          <a:prstGeom prst="roundRect">
            <a:avLst>
              <a:gd name="adj" fmla="val 4706"/>
            </a:avLst>
          </a:prstGeom>
          <a:solidFill>
            <a:srgbClr val="E3F1E4"/>
          </a:solidFill>
          <a:ln w="19050">
            <a:solidFill>
              <a:srgbClr val="23685B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sp>
        <p:nvSpPr>
          <p:cNvPr id="4" name="文本框 3"/>
          <p:cNvSpPr txBox="1"/>
          <p:nvPr>
            <p:custDataLst>
              <p:tags r:id="rId2"/>
            </p:custDataLst>
          </p:nvPr>
        </p:nvSpPr>
        <p:spPr>
          <a:xfrm>
            <a:off x="7929880" y="1672590"/>
            <a:ext cx="3621405" cy="520065"/>
          </a:xfrm>
          <a:prstGeom prst="rect">
            <a:avLst/>
          </a:prstGeom>
          <a:noFill/>
        </p:spPr>
        <p:txBody>
          <a:bodyPr wrap="square">
            <a:noAutofit/>
          </a:bodyPr>
          <a:p>
            <a:r>
              <a:rPr lang="zh-CN" altLang="en-US" dirty="0">
                <a:solidFill>
                  <a:srgbClr val="23685B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rPr>
              <a:t>体育与健康与地理、</a:t>
            </a:r>
            <a:r>
              <a:rPr lang="zh-CN" altLang="en-US" dirty="0">
                <a:solidFill>
                  <a:srgbClr val="23685B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rPr>
              <a:t>劳动教育</a:t>
            </a:r>
            <a:endParaRPr lang="zh-CN" altLang="en-US" dirty="0">
              <a:solidFill>
                <a:srgbClr val="23685B"/>
              </a:solidFill>
              <a:latin typeface="汉仪旗黑X1-75W" panose="00020600040101010101" pitchFamily="18" charset="-122"/>
              <a:ea typeface="汉仪旗黑X1-75W" panose="00020600040101010101" pitchFamily="18" charset="-122"/>
              <a:sym typeface="汉仪旗黑X1-75W" panose="00020600040101010101" pitchFamily="18" charset="-122"/>
            </a:endParaRPr>
          </a:p>
        </p:txBody>
      </p:sp>
      <p:sp>
        <p:nvSpPr>
          <p:cNvPr id="5" name="文本框 4"/>
          <p:cNvSpPr txBox="1"/>
          <p:nvPr>
            <p:custDataLst>
              <p:tags r:id="rId3"/>
            </p:custDataLst>
          </p:nvPr>
        </p:nvSpPr>
        <p:spPr>
          <a:xfrm>
            <a:off x="7703820" y="2038350"/>
            <a:ext cx="4279265" cy="4565015"/>
          </a:xfrm>
          <a:prstGeom prst="rect">
            <a:avLst/>
          </a:prstGeom>
          <a:noFill/>
        </p:spPr>
        <p:txBody>
          <a:bodyPr wrap="square">
            <a:noAutofit/>
          </a:bodyPr>
          <a:p>
            <a:pPr indent="0">
              <a:lnSpc>
                <a:spcPct val="150000"/>
              </a:lnSpc>
              <a:buFont typeface="Wingdings" panose="05000000000000000000" pitchFamily="2" charset="2"/>
              <a:buNone/>
            </a:pPr>
            <a:r>
              <a:rPr lang="en-US" sz="16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由“学、练、赛、评”四部分组成。</a:t>
            </a:r>
            <a:endParaRPr lang="en-US" sz="1600" dirty="0">
              <a:latin typeface="汉仪旗黑-50S" panose="00020600040101010101" pitchFamily="18" charset="-122"/>
              <a:ea typeface="汉仪旗黑-50S" panose="00020600040101010101" pitchFamily="18" charset="-122"/>
              <a:sym typeface="汉仪旗黑-50S" panose="00020600040101010101" pitchFamily="18" charset="-122"/>
            </a:endParaRPr>
          </a:p>
          <a:p>
            <a:pPr indent="0">
              <a:lnSpc>
                <a:spcPct val="150000"/>
              </a:lnSpc>
              <a:buFont typeface="Wingdings" panose="05000000000000000000" pitchFamily="2" charset="2"/>
              <a:buNone/>
            </a:pPr>
            <a:r>
              <a:rPr lang="en-US" sz="16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通过各种素材帮助学生了解我国农历二十四节气相关知识，在农作物种植中感悟生命成长过程，模拟劳动情境开展春、夏、秋、冬各个节气劳动技能大比拼，充分发展学生走、跑、跳、投、钻、爬、跨等基本运动能力与核心力量，向学生传达中华农耕文化精神，培养劳动技能，引导学生在体育活动中综合运用体育、劳动和地理等知识与技能。</a:t>
            </a:r>
            <a:endParaRPr lang="en-US" sz="1600" dirty="0">
              <a:latin typeface="汉仪旗黑-50S" panose="00020600040101010101" pitchFamily="18" charset="-122"/>
              <a:ea typeface="汉仪旗黑-50S" panose="00020600040101010101" pitchFamily="18" charset="-122"/>
              <a:sym typeface="汉仪旗黑-50S" panose="00020600040101010101" pitchFamily="18" charset="-122"/>
            </a:endParaRPr>
          </a:p>
          <a:p>
            <a:pPr indent="0">
              <a:lnSpc>
                <a:spcPct val="150000"/>
              </a:lnSpc>
              <a:buFont typeface="Wingdings" panose="05000000000000000000" pitchFamily="2" charset="2"/>
              <a:buNone/>
            </a:pPr>
            <a:r>
              <a:rPr lang="en-US" sz="16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在此基础上，巧妙地将体力活动与体验感悟融合到学生的日常学习、生活、劳动中，体现“以体育人”的本质特征。</a:t>
            </a:r>
            <a:endParaRPr lang="en-US" sz="1600" dirty="0">
              <a:latin typeface="汉仪旗黑-50S" panose="00020600040101010101" pitchFamily="18" charset="-122"/>
              <a:ea typeface="汉仪旗黑-50S" panose="00020600040101010101" pitchFamily="18" charset="-122"/>
              <a:sym typeface="汉仪旗黑-50S" panose="00020600040101010101" pitchFamily="18" charset="-122"/>
            </a:endParaRPr>
          </a:p>
        </p:txBody>
      </p:sp>
      <p:pic>
        <p:nvPicPr>
          <p:cNvPr id="6" name="图片 5" descr="IMG_799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5"/>
          <a:stretch>
            <a:fillRect/>
          </a:stretch>
        </p:blipFill>
        <p:spPr>
          <a:xfrm>
            <a:off x="-97790" y="1379220"/>
            <a:ext cx="7433310" cy="5478145"/>
          </a:xfrm>
          <a:prstGeom prst="rect">
            <a:avLst/>
          </a:prstGeom>
        </p:spPr>
      </p:pic>
    </p:spTree>
    <p:custDataLst>
      <p:tags r:id="rId6"/>
    </p:custData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8" name="组合 587"/>
          <p:cNvGrpSpPr/>
          <p:nvPr/>
        </p:nvGrpSpPr>
        <p:grpSpPr>
          <a:xfrm>
            <a:off x="-269627" y="-733919"/>
            <a:ext cx="12461628" cy="7591921"/>
            <a:chOff x="-269627" y="-733919"/>
            <a:chExt cx="12461628" cy="7591921"/>
          </a:xfrm>
        </p:grpSpPr>
        <p:sp>
          <p:nvSpPr>
            <p:cNvPr id="589" name="任意多边形: 形状 588"/>
            <p:cNvSpPr/>
            <p:nvPr/>
          </p:nvSpPr>
          <p:spPr>
            <a:xfrm rot="5400000">
              <a:off x="2667001" y="-2667000"/>
              <a:ext cx="6857999" cy="12192000"/>
            </a:xfrm>
            <a:custGeom>
              <a:avLst/>
              <a:gdLst>
                <a:gd name="connsiteX0" fmla="*/ 0 w 6857999"/>
                <a:gd name="connsiteY0" fmla="*/ 12192000 h 12192000"/>
                <a:gd name="connsiteX1" fmla="*/ 0 w 6857999"/>
                <a:gd name="connsiteY1" fmla="*/ 0 h 12192000"/>
                <a:gd name="connsiteX2" fmla="*/ 6857999 w 6857999"/>
                <a:gd name="connsiteY2" fmla="*/ 0 h 12192000"/>
                <a:gd name="connsiteX3" fmla="*/ 6857999 w 6857999"/>
                <a:gd name="connsiteY3" fmla="*/ 12192000 h 1219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7999" h="12192000">
                  <a:moveTo>
                    <a:pt x="0" y="12192000"/>
                  </a:moveTo>
                  <a:lnTo>
                    <a:pt x="0" y="0"/>
                  </a:lnTo>
                  <a:lnTo>
                    <a:pt x="6857999" y="0"/>
                  </a:lnTo>
                  <a:lnTo>
                    <a:pt x="6857999" y="12192000"/>
                  </a:lnTo>
                  <a:close/>
                </a:path>
              </a:pathLst>
            </a:custGeom>
            <a:solidFill>
              <a:srgbClr val="F3FFF0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0" name="任意多边形: 形状 589"/>
            <p:cNvSpPr/>
            <p:nvPr/>
          </p:nvSpPr>
          <p:spPr>
            <a:xfrm>
              <a:off x="4824556" y="0"/>
              <a:ext cx="7367445" cy="2472003"/>
            </a:xfrm>
            <a:custGeom>
              <a:avLst/>
              <a:gdLst>
                <a:gd name="connsiteX0" fmla="*/ 75102 w 7367445"/>
                <a:gd name="connsiteY0" fmla="*/ 0 h 2472003"/>
                <a:gd name="connsiteX1" fmla="*/ 7367445 w 7367445"/>
                <a:gd name="connsiteY1" fmla="*/ 0 h 2472003"/>
                <a:gd name="connsiteX2" fmla="*/ 7367445 w 7367445"/>
                <a:gd name="connsiteY2" fmla="*/ 2472003 h 2472003"/>
                <a:gd name="connsiteX3" fmla="*/ 7315532 w 7367445"/>
                <a:gd name="connsiteY3" fmla="*/ 2468968 h 2472003"/>
                <a:gd name="connsiteX4" fmla="*/ 5615241 w 7367445"/>
                <a:gd name="connsiteY4" fmla="*/ 2091464 h 2472003"/>
                <a:gd name="connsiteX5" fmla="*/ 4896389 w 7367445"/>
                <a:gd name="connsiteY5" fmla="*/ 2368163 h 2472003"/>
                <a:gd name="connsiteX6" fmla="*/ 4047891 w 7367445"/>
                <a:gd name="connsiteY6" fmla="*/ 1824879 h 2472003"/>
                <a:gd name="connsiteX7" fmla="*/ 3462969 w 7367445"/>
                <a:gd name="connsiteY7" fmla="*/ 944947 h 2472003"/>
                <a:gd name="connsiteX8" fmla="*/ 2917226 w 7367445"/>
                <a:gd name="connsiteY8" fmla="*/ 627613 h 2472003"/>
                <a:gd name="connsiteX9" fmla="*/ 1589948 w 7367445"/>
                <a:gd name="connsiteY9" fmla="*/ 342078 h 2472003"/>
                <a:gd name="connsiteX10" fmla="*/ 422566 w 7367445"/>
                <a:gd name="connsiteY10" fmla="*/ 398838 h 2472003"/>
                <a:gd name="connsiteX11" fmla="*/ 39545 w 7367445"/>
                <a:gd name="connsiteY11" fmla="*/ 49435 h 247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67445" h="2472003">
                  <a:moveTo>
                    <a:pt x="75102" y="0"/>
                  </a:moveTo>
                  <a:lnTo>
                    <a:pt x="7367445" y="0"/>
                  </a:lnTo>
                  <a:lnTo>
                    <a:pt x="7367445" y="2472003"/>
                  </a:lnTo>
                  <a:lnTo>
                    <a:pt x="7315532" y="2468968"/>
                  </a:lnTo>
                  <a:cubicBezTo>
                    <a:pt x="6738432" y="2404506"/>
                    <a:pt x="6182451" y="1935690"/>
                    <a:pt x="5615241" y="2091464"/>
                  </a:cubicBezTo>
                  <a:cubicBezTo>
                    <a:pt x="5366513" y="2159796"/>
                    <a:pt x="5153225" y="2344109"/>
                    <a:pt x="4896389" y="2368163"/>
                  </a:cubicBezTo>
                  <a:cubicBezTo>
                    <a:pt x="4544252" y="2401144"/>
                    <a:pt x="4238490" y="2122806"/>
                    <a:pt x="4047891" y="1824879"/>
                  </a:cubicBezTo>
                  <a:cubicBezTo>
                    <a:pt x="3857290" y="1526952"/>
                    <a:pt x="3724088" y="1183471"/>
                    <a:pt x="3462969" y="944947"/>
                  </a:cubicBezTo>
                  <a:cubicBezTo>
                    <a:pt x="3306718" y="802179"/>
                    <a:pt x="3113657" y="706241"/>
                    <a:pt x="2917226" y="627613"/>
                  </a:cubicBezTo>
                  <a:cubicBezTo>
                    <a:pt x="2495117" y="458606"/>
                    <a:pt x="2044036" y="362760"/>
                    <a:pt x="1589948" y="342078"/>
                  </a:cubicBezTo>
                  <a:cubicBezTo>
                    <a:pt x="1197724" y="324221"/>
                    <a:pt x="812697" y="412414"/>
                    <a:pt x="422566" y="398838"/>
                  </a:cubicBezTo>
                  <a:cubicBezTo>
                    <a:pt x="192243" y="390913"/>
                    <a:pt x="-108965" y="340803"/>
                    <a:pt x="39545" y="49435"/>
                  </a:cubicBezTo>
                  <a:close/>
                </a:path>
              </a:pathLst>
            </a:custGeom>
            <a:solidFill>
              <a:srgbClr val="D6EAD8"/>
            </a:solidFill>
            <a:ln w="816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3" name="任意多边形: 形状 592"/>
            <p:cNvSpPr/>
            <p:nvPr/>
          </p:nvSpPr>
          <p:spPr>
            <a:xfrm>
              <a:off x="0" y="3518721"/>
              <a:ext cx="6556906" cy="3339279"/>
            </a:xfrm>
            <a:custGeom>
              <a:avLst/>
              <a:gdLst>
                <a:gd name="connsiteX0" fmla="*/ 0 w 6556906"/>
                <a:gd name="connsiteY0" fmla="*/ 0 h 3339279"/>
                <a:gd name="connsiteX1" fmla="*/ 286034 w 6556906"/>
                <a:gd name="connsiteY1" fmla="*/ 120663 h 3339279"/>
                <a:gd name="connsiteX2" fmla="*/ 986326 w 6556906"/>
                <a:gd name="connsiteY2" fmla="*/ 655642 h 3339279"/>
                <a:gd name="connsiteX3" fmla="*/ 1177693 w 6556906"/>
                <a:gd name="connsiteY3" fmla="*/ 1322937 h 3339279"/>
                <a:gd name="connsiteX4" fmla="*/ 1653702 w 6556906"/>
                <a:gd name="connsiteY4" fmla="*/ 1571723 h 3339279"/>
                <a:gd name="connsiteX5" fmla="*/ 2751757 w 6556906"/>
                <a:gd name="connsiteY5" fmla="*/ 1737362 h 3339279"/>
                <a:gd name="connsiteX6" fmla="*/ 3164467 w 6556906"/>
                <a:gd name="connsiteY6" fmla="*/ 2064394 h 3339279"/>
                <a:gd name="connsiteX7" fmla="*/ 4636273 w 6556906"/>
                <a:gd name="connsiteY7" fmla="*/ 2168368 h 3339279"/>
                <a:gd name="connsiteX8" fmla="*/ 4898127 w 6556906"/>
                <a:gd name="connsiteY8" fmla="*/ 1965321 h 3339279"/>
                <a:gd name="connsiteX9" fmla="*/ 5601604 w 6556906"/>
                <a:gd name="connsiteY9" fmla="*/ 2049611 h 3339279"/>
                <a:gd name="connsiteX10" fmla="*/ 6086924 w 6556906"/>
                <a:gd name="connsiteY10" fmla="*/ 2610889 h 3339279"/>
                <a:gd name="connsiteX11" fmla="*/ 6521863 w 6556906"/>
                <a:gd name="connsiteY11" fmla="*/ 3254902 h 3339279"/>
                <a:gd name="connsiteX12" fmla="*/ 6556906 w 6556906"/>
                <a:gd name="connsiteY12" fmla="*/ 3339279 h 3339279"/>
                <a:gd name="connsiteX13" fmla="*/ 0 w 6556906"/>
                <a:gd name="connsiteY13" fmla="*/ 3339279 h 33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56906" h="3339279">
                  <a:moveTo>
                    <a:pt x="0" y="0"/>
                  </a:moveTo>
                  <a:lnTo>
                    <a:pt x="286034" y="120663"/>
                  </a:lnTo>
                  <a:cubicBezTo>
                    <a:pt x="563815" y="237869"/>
                    <a:pt x="866589" y="378923"/>
                    <a:pt x="986326" y="655642"/>
                  </a:cubicBezTo>
                  <a:cubicBezTo>
                    <a:pt x="1078947" y="869553"/>
                    <a:pt x="1043908" y="1132141"/>
                    <a:pt x="1177693" y="1322937"/>
                  </a:cubicBezTo>
                  <a:cubicBezTo>
                    <a:pt x="1283383" y="1473630"/>
                    <a:pt x="1471891" y="1543300"/>
                    <a:pt x="1653702" y="1571723"/>
                  </a:cubicBezTo>
                  <a:cubicBezTo>
                    <a:pt x="2022470" y="1629305"/>
                    <a:pt x="2424562" y="1557920"/>
                    <a:pt x="2751757" y="1737362"/>
                  </a:cubicBezTo>
                  <a:cubicBezTo>
                    <a:pt x="2905962" y="1821897"/>
                    <a:pt x="3027006" y="1954703"/>
                    <a:pt x="3164467" y="2064394"/>
                  </a:cubicBezTo>
                  <a:cubicBezTo>
                    <a:pt x="3578729" y="2394856"/>
                    <a:pt x="4215232" y="2490172"/>
                    <a:pt x="4636273" y="2168368"/>
                  </a:cubicBezTo>
                  <a:cubicBezTo>
                    <a:pt x="4724238" y="2101148"/>
                    <a:pt x="4800932" y="2018247"/>
                    <a:pt x="4898127" y="1965321"/>
                  </a:cubicBezTo>
                  <a:cubicBezTo>
                    <a:pt x="5116612" y="1846318"/>
                    <a:pt x="5397740" y="1906841"/>
                    <a:pt x="5601604" y="2049611"/>
                  </a:cubicBezTo>
                  <a:cubicBezTo>
                    <a:pt x="5805467" y="2192380"/>
                    <a:pt x="5948564" y="2404085"/>
                    <a:pt x="6086924" y="2610889"/>
                  </a:cubicBezTo>
                  <a:cubicBezTo>
                    <a:pt x="6182434" y="2753517"/>
                    <a:pt x="6399406" y="3008959"/>
                    <a:pt x="6521863" y="3254902"/>
                  </a:cubicBezTo>
                  <a:lnTo>
                    <a:pt x="6556906" y="3339279"/>
                  </a:lnTo>
                  <a:lnTo>
                    <a:pt x="0" y="3339279"/>
                  </a:lnTo>
                  <a:close/>
                </a:path>
              </a:pathLst>
            </a:custGeom>
            <a:solidFill>
              <a:srgbClr val="D6EAD8"/>
            </a:solidFill>
            <a:ln w="816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4" name="任意多边形: 形状 593"/>
            <p:cNvSpPr/>
            <p:nvPr/>
          </p:nvSpPr>
          <p:spPr>
            <a:xfrm rot="5400000">
              <a:off x="3734383" y="5836245"/>
              <a:ext cx="464840" cy="315976"/>
            </a:xfrm>
            <a:custGeom>
              <a:avLst/>
              <a:gdLst>
                <a:gd name="connsiteX0" fmla="*/ 244934 w 244933"/>
                <a:gd name="connsiteY0" fmla="*/ 142881 h 166494"/>
                <a:gd name="connsiteX1" fmla="*/ 171634 w 244933"/>
                <a:gd name="connsiteY1" fmla="*/ 39617 h 166494"/>
                <a:gd name="connsiteX2" fmla="*/ 5 w 244933"/>
                <a:gd name="connsiteY2" fmla="*/ 0 h 166494"/>
                <a:gd name="connsiteX3" fmla="*/ 87965 w 244933"/>
                <a:gd name="connsiteY3" fmla="*/ 146099 h 166494"/>
                <a:gd name="connsiteX4" fmla="*/ 244934 w 244933"/>
                <a:gd name="connsiteY4" fmla="*/ 142881 h 16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933" h="166494">
                  <a:moveTo>
                    <a:pt x="244934" y="142881"/>
                  </a:moveTo>
                  <a:cubicBezTo>
                    <a:pt x="210179" y="98186"/>
                    <a:pt x="210680" y="56065"/>
                    <a:pt x="171634" y="39617"/>
                  </a:cubicBezTo>
                  <a:cubicBezTo>
                    <a:pt x="132589" y="23170"/>
                    <a:pt x="5" y="0"/>
                    <a:pt x="5" y="0"/>
                  </a:cubicBezTo>
                  <a:cubicBezTo>
                    <a:pt x="5" y="0"/>
                    <a:pt x="-2283" y="98329"/>
                    <a:pt x="87965" y="146099"/>
                  </a:cubicBezTo>
                  <a:cubicBezTo>
                    <a:pt x="178142" y="193797"/>
                    <a:pt x="244934" y="142881"/>
                    <a:pt x="244934" y="14288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5" name="任意多边形: 形状 594"/>
            <p:cNvSpPr/>
            <p:nvPr/>
          </p:nvSpPr>
          <p:spPr>
            <a:xfrm rot="5400000">
              <a:off x="3420021" y="6002441"/>
              <a:ext cx="490073" cy="252314"/>
            </a:xfrm>
            <a:custGeom>
              <a:avLst/>
              <a:gdLst>
                <a:gd name="connsiteX0" fmla="*/ 0 w 258229"/>
                <a:gd name="connsiteY0" fmla="*/ 88325 h 132949"/>
                <a:gd name="connsiteX1" fmla="*/ 161045 w 258229"/>
                <a:gd name="connsiteY1" fmla="*/ 8 h 132949"/>
                <a:gd name="connsiteX2" fmla="*/ 258230 w 258229"/>
                <a:gd name="connsiteY2" fmla="*/ 29042 h 132949"/>
                <a:gd name="connsiteX3" fmla="*/ 148745 w 258229"/>
                <a:gd name="connsiteY3" fmla="*/ 132949 h 132949"/>
                <a:gd name="connsiteX4" fmla="*/ 0 w 258229"/>
                <a:gd name="connsiteY4" fmla="*/ 88325 h 13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229" h="132949">
                  <a:moveTo>
                    <a:pt x="0" y="88325"/>
                  </a:moveTo>
                  <a:cubicBezTo>
                    <a:pt x="40047" y="70018"/>
                    <a:pt x="120855" y="-850"/>
                    <a:pt x="161045" y="8"/>
                  </a:cubicBezTo>
                  <a:cubicBezTo>
                    <a:pt x="201235" y="866"/>
                    <a:pt x="236991" y="8"/>
                    <a:pt x="258230" y="29042"/>
                  </a:cubicBezTo>
                  <a:cubicBezTo>
                    <a:pt x="256370" y="101412"/>
                    <a:pt x="194298" y="133092"/>
                    <a:pt x="148745" y="132949"/>
                  </a:cubicBezTo>
                  <a:cubicBezTo>
                    <a:pt x="103263" y="132806"/>
                    <a:pt x="23098" y="122079"/>
                    <a:pt x="0" y="88325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6" name="任意多边形: 形状 595"/>
            <p:cNvSpPr/>
            <p:nvPr/>
          </p:nvSpPr>
          <p:spPr>
            <a:xfrm rot="5400000">
              <a:off x="3981062" y="6350924"/>
              <a:ext cx="229373" cy="479352"/>
            </a:xfrm>
            <a:custGeom>
              <a:avLst/>
              <a:gdLst>
                <a:gd name="connsiteX0" fmla="*/ 44294 w 120861"/>
                <a:gd name="connsiteY0" fmla="*/ 252580 h 252580"/>
                <a:gd name="connsiteX1" fmla="*/ 28 w 120861"/>
                <a:gd name="connsiteY1" fmla="*/ 159686 h 252580"/>
                <a:gd name="connsiteX2" fmla="*/ 90991 w 120861"/>
                <a:gd name="connsiteY2" fmla="*/ 0 h 252580"/>
                <a:gd name="connsiteX3" fmla="*/ 118094 w 120861"/>
                <a:gd name="connsiteY3" fmla="*/ 162046 h 252580"/>
                <a:gd name="connsiteX4" fmla="*/ 44294 w 120861"/>
                <a:gd name="connsiteY4" fmla="*/ 252580 h 25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861" h="252580">
                  <a:moveTo>
                    <a:pt x="44294" y="252580"/>
                  </a:moveTo>
                  <a:cubicBezTo>
                    <a:pt x="37786" y="220686"/>
                    <a:pt x="-1188" y="206813"/>
                    <a:pt x="28" y="159686"/>
                  </a:cubicBezTo>
                  <a:cubicBezTo>
                    <a:pt x="1244" y="112560"/>
                    <a:pt x="93351" y="22455"/>
                    <a:pt x="90991" y="0"/>
                  </a:cubicBezTo>
                  <a:cubicBezTo>
                    <a:pt x="94567" y="42049"/>
                    <a:pt x="131038" y="117208"/>
                    <a:pt x="118094" y="162046"/>
                  </a:cubicBezTo>
                  <a:cubicBezTo>
                    <a:pt x="105151" y="206956"/>
                    <a:pt x="44294" y="252580"/>
                    <a:pt x="44294" y="25258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7" name="任意多边形: 形状 596"/>
            <p:cNvSpPr/>
            <p:nvPr/>
          </p:nvSpPr>
          <p:spPr>
            <a:xfrm rot="5400000">
              <a:off x="3792905" y="5800161"/>
              <a:ext cx="352800" cy="290225"/>
            </a:xfrm>
            <a:custGeom>
              <a:avLst/>
              <a:gdLst>
                <a:gd name="connsiteX0" fmla="*/ 647 w 185897"/>
                <a:gd name="connsiteY0" fmla="*/ 3259 h 152925"/>
                <a:gd name="connsiteX1" fmla="*/ 504 w 185897"/>
                <a:gd name="connsiteY1" fmla="*/ 20565 h 152925"/>
                <a:gd name="connsiteX2" fmla="*/ 4938 w 185897"/>
                <a:gd name="connsiteY2" fmla="*/ 36297 h 152925"/>
                <a:gd name="connsiteX3" fmla="*/ 18096 w 185897"/>
                <a:gd name="connsiteY3" fmla="*/ 67119 h 152925"/>
                <a:gd name="connsiteX4" fmla="*/ 54781 w 185897"/>
                <a:gd name="connsiteY4" fmla="*/ 119537 h 152925"/>
                <a:gd name="connsiteX5" fmla="*/ 179212 w 185897"/>
                <a:gd name="connsiteY5" fmla="*/ 145496 h 152925"/>
                <a:gd name="connsiteX6" fmla="*/ 178783 w 185897"/>
                <a:gd name="connsiteY6" fmla="*/ 126760 h 152925"/>
                <a:gd name="connsiteX7" fmla="*/ 147604 w 185897"/>
                <a:gd name="connsiteY7" fmla="*/ 124257 h 152925"/>
                <a:gd name="connsiteX8" fmla="*/ 116925 w 185897"/>
                <a:gd name="connsiteY8" fmla="*/ 122326 h 152925"/>
                <a:gd name="connsiteX9" fmla="*/ 70729 w 185897"/>
                <a:gd name="connsiteY9" fmla="*/ 97011 h 152925"/>
                <a:gd name="connsiteX10" fmla="*/ 36832 w 185897"/>
                <a:gd name="connsiteY10" fmla="*/ 52030 h 152925"/>
                <a:gd name="connsiteX11" fmla="*/ 23459 w 185897"/>
                <a:gd name="connsiteY11" fmla="*/ 24712 h 152925"/>
                <a:gd name="connsiteX12" fmla="*/ 16237 w 185897"/>
                <a:gd name="connsiteY12" fmla="*/ 11483 h 152925"/>
                <a:gd name="connsiteX13" fmla="*/ 6082 w 185897"/>
                <a:gd name="connsiteY13" fmla="*/ 970 h 152925"/>
                <a:gd name="connsiteX14" fmla="*/ 647 w 185897"/>
                <a:gd name="connsiteY14" fmla="*/ 3259 h 152925"/>
                <a:gd name="connsiteX15" fmla="*/ 647 w 185897"/>
                <a:gd name="connsiteY15" fmla="*/ 3259 h 15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5897" h="152925">
                  <a:moveTo>
                    <a:pt x="647" y="3259"/>
                  </a:moveTo>
                  <a:cubicBezTo>
                    <a:pt x="361" y="9338"/>
                    <a:pt x="-569" y="14486"/>
                    <a:pt x="504" y="20565"/>
                  </a:cubicBezTo>
                  <a:cubicBezTo>
                    <a:pt x="1434" y="25928"/>
                    <a:pt x="3150" y="31149"/>
                    <a:pt x="4938" y="36297"/>
                  </a:cubicBezTo>
                  <a:cubicBezTo>
                    <a:pt x="8656" y="46810"/>
                    <a:pt x="13233" y="57108"/>
                    <a:pt x="18096" y="67119"/>
                  </a:cubicBezTo>
                  <a:cubicBezTo>
                    <a:pt x="27464" y="86356"/>
                    <a:pt x="39407" y="104520"/>
                    <a:pt x="54781" y="119537"/>
                  </a:cubicBezTo>
                  <a:cubicBezTo>
                    <a:pt x="88035" y="152004"/>
                    <a:pt x="135948" y="161086"/>
                    <a:pt x="179212" y="145496"/>
                  </a:cubicBezTo>
                  <a:cubicBezTo>
                    <a:pt x="187365" y="142564"/>
                    <a:pt x="189010" y="128047"/>
                    <a:pt x="178783" y="126760"/>
                  </a:cubicBezTo>
                  <a:cubicBezTo>
                    <a:pt x="168342" y="125473"/>
                    <a:pt x="158188" y="124186"/>
                    <a:pt x="147604" y="124257"/>
                  </a:cubicBezTo>
                  <a:cubicBezTo>
                    <a:pt x="137235" y="124329"/>
                    <a:pt x="127151" y="124543"/>
                    <a:pt x="116925" y="122326"/>
                  </a:cubicBezTo>
                  <a:cubicBezTo>
                    <a:pt x="99548" y="118536"/>
                    <a:pt x="83815" y="108882"/>
                    <a:pt x="70729" y="97011"/>
                  </a:cubicBezTo>
                  <a:cubicBezTo>
                    <a:pt x="56641" y="84210"/>
                    <a:pt x="45914" y="68692"/>
                    <a:pt x="36832" y="52030"/>
                  </a:cubicBezTo>
                  <a:cubicBezTo>
                    <a:pt x="31969" y="43091"/>
                    <a:pt x="27893" y="33866"/>
                    <a:pt x="23459" y="24712"/>
                  </a:cubicBezTo>
                  <a:cubicBezTo>
                    <a:pt x="21242" y="20207"/>
                    <a:pt x="19169" y="15631"/>
                    <a:pt x="16237" y="11483"/>
                  </a:cubicBezTo>
                  <a:cubicBezTo>
                    <a:pt x="13233" y="7335"/>
                    <a:pt x="9586" y="4618"/>
                    <a:pt x="6082" y="970"/>
                  </a:cubicBezTo>
                  <a:cubicBezTo>
                    <a:pt x="3936" y="-1247"/>
                    <a:pt x="718" y="684"/>
                    <a:pt x="647" y="3259"/>
                  </a:cubicBezTo>
                  <a:lnTo>
                    <a:pt x="647" y="325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8" name="任意多边形: 形状 597"/>
            <p:cNvSpPr/>
            <p:nvPr/>
          </p:nvSpPr>
          <p:spPr>
            <a:xfrm rot="5400000">
              <a:off x="3492595" y="5957699"/>
              <a:ext cx="333987" cy="239316"/>
            </a:xfrm>
            <a:custGeom>
              <a:avLst/>
              <a:gdLst>
                <a:gd name="connsiteX0" fmla="*/ 152357 w 175984"/>
                <a:gd name="connsiteY0" fmla="*/ 8720 h 126100"/>
                <a:gd name="connsiteX1" fmla="*/ 142846 w 175984"/>
                <a:gd name="connsiteY1" fmla="*/ 853 h 126100"/>
                <a:gd name="connsiteX2" fmla="*/ 122108 w 175984"/>
                <a:gd name="connsiteY2" fmla="*/ 2283 h 126100"/>
                <a:gd name="connsiteX3" fmla="*/ 82561 w 175984"/>
                <a:gd name="connsiteY3" fmla="*/ 23451 h 126100"/>
                <a:gd name="connsiteX4" fmla="*/ 47020 w 175984"/>
                <a:gd name="connsiteY4" fmla="*/ 51055 h 126100"/>
                <a:gd name="connsiteX5" fmla="*/ 6473 w 175984"/>
                <a:gd name="connsiteY5" fmla="*/ 75583 h 126100"/>
                <a:gd name="connsiteX6" fmla="*/ 10406 w 175984"/>
                <a:gd name="connsiteY6" fmla="*/ 100684 h 126100"/>
                <a:gd name="connsiteX7" fmla="*/ 98866 w 175984"/>
                <a:gd name="connsiteY7" fmla="*/ 123211 h 126100"/>
                <a:gd name="connsiteX8" fmla="*/ 142775 w 175984"/>
                <a:gd name="connsiteY8" fmla="*/ 125785 h 126100"/>
                <a:gd name="connsiteX9" fmla="*/ 175813 w 175984"/>
                <a:gd name="connsiteY9" fmla="*/ 105547 h 126100"/>
                <a:gd name="connsiteX10" fmla="*/ 171522 w 175984"/>
                <a:gd name="connsiteY10" fmla="*/ 98467 h 126100"/>
                <a:gd name="connsiteX11" fmla="*/ 136696 w 175984"/>
                <a:gd name="connsiteY11" fmla="*/ 97967 h 126100"/>
                <a:gd name="connsiteX12" fmla="*/ 96935 w 175984"/>
                <a:gd name="connsiteY12" fmla="*/ 95035 h 126100"/>
                <a:gd name="connsiteX13" fmla="*/ 16985 w 175984"/>
                <a:gd name="connsiteY13" fmla="*/ 74082 h 126100"/>
                <a:gd name="connsiteX14" fmla="*/ 20918 w 175984"/>
                <a:gd name="connsiteY14" fmla="*/ 99182 h 126100"/>
                <a:gd name="connsiteX15" fmla="*/ 95005 w 175984"/>
                <a:gd name="connsiteY15" fmla="*/ 47908 h 126100"/>
                <a:gd name="connsiteX16" fmla="*/ 128901 w 175984"/>
                <a:gd name="connsiteY16" fmla="*/ 24166 h 126100"/>
                <a:gd name="connsiteX17" fmla="*/ 146994 w 175984"/>
                <a:gd name="connsiteY17" fmla="*/ 15656 h 126100"/>
                <a:gd name="connsiteX18" fmla="*/ 152357 w 175984"/>
                <a:gd name="connsiteY18" fmla="*/ 8720 h 126100"/>
                <a:gd name="connsiteX19" fmla="*/ 152357 w 175984"/>
                <a:gd name="connsiteY19" fmla="*/ 8720 h 12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5984" h="126100">
                  <a:moveTo>
                    <a:pt x="152357" y="8720"/>
                  </a:moveTo>
                  <a:cubicBezTo>
                    <a:pt x="151785" y="5073"/>
                    <a:pt x="146064" y="1783"/>
                    <a:pt x="142846" y="853"/>
                  </a:cubicBezTo>
                  <a:cubicBezTo>
                    <a:pt x="136267" y="-1006"/>
                    <a:pt x="128472" y="496"/>
                    <a:pt x="122108" y="2283"/>
                  </a:cubicBezTo>
                  <a:cubicBezTo>
                    <a:pt x="107448" y="6431"/>
                    <a:pt x="94647" y="14369"/>
                    <a:pt x="82561" y="23451"/>
                  </a:cubicBezTo>
                  <a:cubicBezTo>
                    <a:pt x="70547" y="32462"/>
                    <a:pt x="59463" y="42545"/>
                    <a:pt x="47020" y="51055"/>
                  </a:cubicBezTo>
                  <a:cubicBezTo>
                    <a:pt x="33933" y="59994"/>
                    <a:pt x="20203" y="67789"/>
                    <a:pt x="6473" y="75583"/>
                  </a:cubicBezTo>
                  <a:cubicBezTo>
                    <a:pt x="-4898" y="82091"/>
                    <a:pt x="180" y="96751"/>
                    <a:pt x="10406" y="100684"/>
                  </a:cubicBezTo>
                  <a:cubicBezTo>
                    <a:pt x="38868" y="111768"/>
                    <a:pt x="68545" y="119420"/>
                    <a:pt x="98866" y="123211"/>
                  </a:cubicBezTo>
                  <a:cubicBezTo>
                    <a:pt x="113312" y="124998"/>
                    <a:pt x="128258" y="126858"/>
                    <a:pt x="142775" y="125785"/>
                  </a:cubicBezTo>
                  <a:cubicBezTo>
                    <a:pt x="155432" y="124784"/>
                    <a:pt x="172595" y="119707"/>
                    <a:pt x="175813" y="105547"/>
                  </a:cubicBezTo>
                  <a:cubicBezTo>
                    <a:pt x="176600" y="102186"/>
                    <a:pt x="174598" y="99540"/>
                    <a:pt x="171522" y="98467"/>
                  </a:cubicBezTo>
                  <a:cubicBezTo>
                    <a:pt x="160939" y="94534"/>
                    <a:pt x="147709" y="97681"/>
                    <a:pt x="136696" y="97967"/>
                  </a:cubicBezTo>
                  <a:cubicBezTo>
                    <a:pt x="123466" y="98324"/>
                    <a:pt x="110022" y="96894"/>
                    <a:pt x="96935" y="95035"/>
                  </a:cubicBezTo>
                  <a:cubicBezTo>
                    <a:pt x="69546" y="91102"/>
                    <a:pt x="42801" y="83951"/>
                    <a:pt x="16985" y="74082"/>
                  </a:cubicBezTo>
                  <a:cubicBezTo>
                    <a:pt x="18272" y="82449"/>
                    <a:pt x="19559" y="90815"/>
                    <a:pt x="20918" y="99182"/>
                  </a:cubicBezTo>
                  <a:cubicBezTo>
                    <a:pt x="47377" y="84022"/>
                    <a:pt x="71763" y="67574"/>
                    <a:pt x="95005" y="47908"/>
                  </a:cubicBezTo>
                  <a:cubicBezTo>
                    <a:pt x="105445" y="39041"/>
                    <a:pt x="116387" y="30030"/>
                    <a:pt x="128901" y="24166"/>
                  </a:cubicBezTo>
                  <a:cubicBezTo>
                    <a:pt x="134837" y="21378"/>
                    <a:pt x="141702" y="19661"/>
                    <a:pt x="146994" y="15656"/>
                  </a:cubicBezTo>
                  <a:cubicBezTo>
                    <a:pt x="148853" y="14226"/>
                    <a:pt x="152858" y="11437"/>
                    <a:pt x="152357" y="8720"/>
                  </a:cubicBezTo>
                  <a:lnTo>
                    <a:pt x="152357" y="872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9" name="任意多边形: 形状 598"/>
            <p:cNvSpPr/>
            <p:nvPr/>
          </p:nvSpPr>
          <p:spPr>
            <a:xfrm rot="5400000">
              <a:off x="4024559" y="6389434"/>
              <a:ext cx="181793" cy="360567"/>
            </a:xfrm>
            <a:custGeom>
              <a:avLst/>
              <a:gdLst>
                <a:gd name="connsiteX0" fmla="*/ 86527 w 95790"/>
                <a:gd name="connsiteY0" fmla="*/ 1401 h 189990"/>
                <a:gd name="connsiteX1" fmla="*/ 53847 w 95790"/>
                <a:gd name="connsiteY1" fmla="*/ 40804 h 189990"/>
                <a:gd name="connsiteX2" fmla="*/ 20379 w 95790"/>
                <a:gd name="connsiteY2" fmla="*/ 84426 h 189990"/>
                <a:gd name="connsiteX3" fmla="*/ 2572 w 95790"/>
                <a:gd name="connsiteY3" fmla="*/ 136844 h 189990"/>
                <a:gd name="connsiteX4" fmla="*/ 12441 w 95790"/>
                <a:gd name="connsiteY4" fmla="*/ 189263 h 189990"/>
                <a:gd name="connsiteX5" fmla="*/ 20308 w 95790"/>
                <a:gd name="connsiteY5" fmla="*/ 188047 h 189990"/>
                <a:gd name="connsiteX6" fmla="*/ 27030 w 95790"/>
                <a:gd name="connsiteY6" fmla="*/ 164377 h 189990"/>
                <a:gd name="connsiteX7" fmla="*/ 28317 w 95790"/>
                <a:gd name="connsiteY7" fmla="*/ 138847 h 189990"/>
                <a:gd name="connsiteX8" fmla="*/ 46624 w 95790"/>
                <a:gd name="connsiteY8" fmla="*/ 87287 h 189990"/>
                <a:gd name="connsiteX9" fmla="*/ 78089 w 95790"/>
                <a:gd name="connsiteY9" fmla="*/ 46882 h 189990"/>
                <a:gd name="connsiteX10" fmla="*/ 91748 w 95790"/>
                <a:gd name="connsiteY10" fmla="*/ 26787 h 189990"/>
                <a:gd name="connsiteX11" fmla="*/ 94823 w 95790"/>
                <a:gd name="connsiteY11" fmla="*/ 3332 h 189990"/>
                <a:gd name="connsiteX12" fmla="*/ 86527 w 95790"/>
                <a:gd name="connsiteY12" fmla="*/ 1401 h 189990"/>
                <a:gd name="connsiteX13" fmla="*/ 86527 w 95790"/>
                <a:gd name="connsiteY13" fmla="*/ 1401 h 18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790" h="189990">
                  <a:moveTo>
                    <a:pt x="86527" y="1401"/>
                  </a:moveTo>
                  <a:cubicBezTo>
                    <a:pt x="74228" y="12985"/>
                    <a:pt x="65574" y="28289"/>
                    <a:pt x="53847" y="40804"/>
                  </a:cubicBezTo>
                  <a:cubicBezTo>
                    <a:pt x="41332" y="54248"/>
                    <a:pt x="29247" y="68193"/>
                    <a:pt x="20379" y="84426"/>
                  </a:cubicBezTo>
                  <a:cubicBezTo>
                    <a:pt x="11511" y="100659"/>
                    <a:pt x="5361" y="118609"/>
                    <a:pt x="2572" y="136844"/>
                  </a:cubicBezTo>
                  <a:cubicBezTo>
                    <a:pt x="284" y="151719"/>
                    <a:pt x="-5008" y="181182"/>
                    <a:pt x="12441" y="189263"/>
                  </a:cubicBezTo>
                  <a:cubicBezTo>
                    <a:pt x="15302" y="190550"/>
                    <a:pt x="18019" y="190121"/>
                    <a:pt x="20308" y="188047"/>
                  </a:cubicBezTo>
                  <a:cubicBezTo>
                    <a:pt x="26672" y="182255"/>
                    <a:pt x="27387" y="172386"/>
                    <a:pt x="27030" y="164377"/>
                  </a:cubicBezTo>
                  <a:cubicBezTo>
                    <a:pt x="26672" y="155867"/>
                    <a:pt x="27030" y="147285"/>
                    <a:pt x="28317" y="138847"/>
                  </a:cubicBezTo>
                  <a:cubicBezTo>
                    <a:pt x="31106" y="120611"/>
                    <a:pt x="37113" y="103162"/>
                    <a:pt x="46624" y="87287"/>
                  </a:cubicBezTo>
                  <a:cubicBezTo>
                    <a:pt x="55420" y="72555"/>
                    <a:pt x="67577" y="60398"/>
                    <a:pt x="78089" y="46882"/>
                  </a:cubicBezTo>
                  <a:cubicBezTo>
                    <a:pt x="83023" y="40518"/>
                    <a:pt x="87958" y="33938"/>
                    <a:pt x="91748" y="26787"/>
                  </a:cubicBezTo>
                  <a:cubicBezTo>
                    <a:pt x="95967" y="18778"/>
                    <a:pt x="96682" y="11984"/>
                    <a:pt x="94823" y="3332"/>
                  </a:cubicBezTo>
                  <a:cubicBezTo>
                    <a:pt x="93965" y="-459"/>
                    <a:pt x="89031" y="-888"/>
                    <a:pt x="86527" y="1401"/>
                  </a:cubicBezTo>
                  <a:lnTo>
                    <a:pt x="86527" y="140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0" name="任意多边形: 形状 599"/>
            <p:cNvSpPr/>
            <p:nvPr/>
          </p:nvSpPr>
          <p:spPr>
            <a:xfrm rot="5400000">
              <a:off x="3773501" y="5977650"/>
              <a:ext cx="329022" cy="190331"/>
            </a:xfrm>
            <a:custGeom>
              <a:avLst/>
              <a:gdLst>
                <a:gd name="connsiteX0" fmla="*/ 120 w 173368"/>
                <a:gd name="connsiteY0" fmla="*/ 11225 h 100289"/>
                <a:gd name="connsiteX1" fmla="*/ 27224 w 173368"/>
                <a:gd name="connsiteY1" fmla="*/ 46123 h 100289"/>
                <a:gd name="connsiteX2" fmla="*/ 69130 w 173368"/>
                <a:gd name="connsiteY2" fmla="*/ 72010 h 100289"/>
                <a:gd name="connsiteX3" fmla="*/ 113539 w 173368"/>
                <a:gd name="connsiteY3" fmla="*/ 93106 h 100289"/>
                <a:gd name="connsiteX4" fmla="*/ 163454 w 173368"/>
                <a:gd name="connsiteY4" fmla="*/ 97110 h 100289"/>
                <a:gd name="connsiteX5" fmla="*/ 162739 w 173368"/>
                <a:gd name="connsiteY5" fmla="*/ 69221 h 100289"/>
                <a:gd name="connsiteX6" fmla="*/ 123550 w 173368"/>
                <a:gd name="connsiteY6" fmla="*/ 58637 h 100289"/>
                <a:gd name="connsiteX7" fmla="*/ 87508 w 173368"/>
                <a:gd name="connsiteY7" fmla="*/ 41402 h 100289"/>
                <a:gd name="connsiteX8" fmla="*/ 51538 w 173368"/>
                <a:gd name="connsiteY8" fmla="*/ 22023 h 100289"/>
                <a:gd name="connsiteX9" fmla="*/ 19429 w 173368"/>
                <a:gd name="connsiteY9" fmla="*/ 2643 h 100289"/>
                <a:gd name="connsiteX10" fmla="*/ 120 w 173368"/>
                <a:gd name="connsiteY10" fmla="*/ 11225 h 100289"/>
                <a:gd name="connsiteX11" fmla="*/ 120 w 173368"/>
                <a:gd name="connsiteY11" fmla="*/ 11225 h 10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368" h="100289">
                  <a:moveTo>
                    <a:pt x="120" y="11225"/>
                  </a:moveTo>
                  <a:cubicBezTo>
                    <a:pt x="2337" y="26242"/>
                    <a:pt x="15782" y="37255"/>
                    <a:pt x="27224" y="46123"/>
                  </a:cubicBezTo>
                  <a:cubicBezTo>
                    <a:pt x="40167" y="56206"/>
                    <a:pt x="54613" y="64286"/>
                    <a:pt x="69130" y="72010"/>
                  </a:cubicBezTo>
                  <a:cubicBezTo>
                    <a:pt x="83646" y="79733"/>
                    <a:pt x="98164" y="87242"/>
                    <a:pt x="113539" y="93106"/>
                  </a:cubicBezTo>
                  <a:cubicBezTo>
                    <a:pt x="129557" y="99184"/>
                    <a:pt x="146935" y="103546"/>
                    <a:pt x="163454" y="97110"/>
                  </a:cubicBezTo>
                  <a:cubicBezTo>
                    <a:pt x="176755" y="91890"/>
                    <a:pt x="176827" y="73583"/>
                    <a:pt x="162739" y="69221"/>
                  </a:cubicBezTo>
                  <a:cubicBezTo>
                    <a:pt x="149795" y="65216"/>
                    <a:pt x="136280" y="63428"/>
                    <a:pt x="123550" y="58637"/>
                  </a:cubicBezTo>
                  <a:cubicBezTo>
                    <a:pt x="111107" y="53989"/>
                    <a:pt x="99308" y="47552"/>
                    <a:pt x="87508" y="41402"/>
                  </a:cubicBezTo>
                  <a:cubicBezTo>
                    <a:pt x="75423" y="35109"/>
                    <a:pt x="63409" y="28674"/>
                    <a:pt x="51538" y="22023"/>
                  </a:cubicBezTo>
                  <a:cubicBezTo>
                    <a:pt x="40739" y="15944"/>
                    <a:pt x="29012" y="10652"/>
                    <a:pt x="19429" y="2643"/>
                  </a:cubicBezTo>
                  <a:cubicBezTo>
                    <a:pt x="12778" y="-2935"/>
                    <a:pt x="-1453" y="498"/>
                    <a:pt x="120" y="11225"/>
                  </a:cubicBezTo>
                  <a:lnTo>
                    <a:pt x="120" y="1122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1" name="任意多边形: 形状 600"/>
            <p:cNvSpPr/>
            <p:nvPr/>
          </p:nvSpPr>
          <p:spPr>
            <a:xfrm rot="5400000">
              <a:off x="3552953" y="6176259"/>
              <a:ext cx="259734" cy="129470"/>
            </a:xfrm>
            <a:custGeom>
              <a:avLst/>
              <a:gdLst>
                <a:gd name="connsiteX0" fmla="*/ 4665 w 136859"/>
                <a:gd name="connsiteY0" fmla="*/ 60315 h 68220"/>
                <a:gd name="connsiteX1" fmla="*/ 47072 w 136859"/>
                <a:gd name="connsiteY1" fmla="*/ 65964 h 68220"/>
                <a:gd name="connsiteX2" fmla="*/ 66165 w 136859"/>
                <a:gd name="connsiteY2" fmla="*/ 59100 h 68220"/>
                <a:gd name="connsiteX3" fmla="*/ 69527 w 136859"/>
                <a:gd name="connsiteY3" fmla="*/ 57454 h 68220"/>
                <a:gd name="connsiteX4" fmla="*/ 72458 w 136859"/>
                <a:gd name="connsiteY4" fmla="*/ 56025 h 68220"/>
                <a:gd name="connsiteX5" fmla="*/ 74604 w 136859"/>
                <a:gd name="connsiteY5" fmla="*/ 55309 h 68220"/>
                <a:gd name="connsiteX6" fmla="*/ 76249 w 136859"/>
                <a:gd name="connsiteY6" fmla="*/ 54880 h 68220"/>
                <a:gd name="connsiteX7" fmla="*/ 94198 w 136859"/>
                <a:gd name="connsiteY7" fmla="*/ 52306 h 68220"/>
                <a:gd name="connsiteX8" fmla="*/ 109073 w 136859"/>
                <a:gd name="connsiteY8" fmla="*/ 44296 h 68220"/>
                <a:gd name="connsiteX9" fmla="*/ 120443 w 136859"/>
                <a:gd name="connsiteY9" fmla="*/ 36501 h 68220"/>
                <a:gd name="connsiteX10" fmla="*/ 120729 w 136859"/>
                <a:gd name="connsiteY10" fmla="*/ 36216 h 68220"/>
                <a:gd name="connsiteX11" fmla="*/ 123447 w 136859"/>
                <a:gd name="connsiteY11" fmla="*/ 35286 h 68220"/>
                <a:gd name="connsiteX12" fmla="*/ 135031 w 136859"/>
                <a:gd name="connsiteY12" fmla="*/ 25274 h 68220"/>
                <a:gd name="connsiteX13" fmla="*/ 132028 w 136859"/>
                <a:gd name="connsiteY13" fmla="*/ 5966 h 68220"/>
                <a:gd name="connsiteX14" fmla="*/ 95486 w 136859"/>
                <a:gd name="connsiteY14" fmla="*/ 9184 h 68220"/>
                <a:gd name="connsiteX15" fmla="*/ 84616 w 136859"/>
                <a:gd name="connsiteY15" fmla="*/ 16550 h 68220"/>
                <a:gd name="connsiteX16" fmla="*/ 84258 w 136859"/>
                <a:gd name="connsiteY16" fmla="*/ 16979 h 68220"/>
                <a:gd name="connsiteX17" fmla="*/ 81469 w 136859"/>
                <a:gd name="connsiteY17" fmla="*/ 17909 h 68220"/>
                <a:gd name="connsiteX18" fmla="*/ 81397 w 136859"/>
                <a:gd name="connsiteY18" fmla="*/ 17980 h 68220"/>
                <a:gd name="connsiteX19" fmla="*/ 76320 w 136859"/>
                <a:gd name="connsiteY19" fmla="*/ 18123 h 68220"/>
                <a:gd name="connsiteX20" fmla="*/ 55439 w 136859"/>
                <a:gd name="connsiteY20" fmla="*/ 23987 h 68220"/>
                <a:gd name="connsiteX21" fmla="*/ 48788 w 136859"/>
                <a:gd name="connsiteY21" fmla="*/ 27420 h 68220"/>
                <a:gd name="connsiteX22" fmla="*/ 43210 w 136859"/>
                <a:gd name="connsiteY22" fmla="*/ 29708 h 68220"/>
                <a:gd name="connsiteX23" fmla="*/ 29766 w 136859"/>
                <a:gd name="connsiteY23" fmla="*/ 32712 h 68220"/>
                <a:gd name="connsiteX24" fmla="*/ 10386 w 136859"/>
                <a:gd name="connsiteY24" fmla="*/ 35930 h 68220"/>
                <a:gd name="connsiteX25" fmla="*/ 4665 w 136859"/>
                <a:gd name="connsiteY25" fmla="*/ 60315 h 68220"/>
                <a:gd name="connsiteX26" fmla="*/ 4665 w 136859"/>
                <a:gd name="connsiteY26" fmla="*/ 60315 h 6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6859" h="68220">
                  <a:moveTo>
                    <a:pt x="4665" y="60315"/>
                  </a:moveTo>
                  <a:cubicBezTo>
                    <a:pt x="16751" y="70327"/>
                    <a:pt x="32555" y="69111"/>
                    <a:pt x="47072" y="65964"/>
                  </a:cubicBezTo>
                  <a:cubicBezTo>
                    <a:pt x="53794" y="64535"/>
                    <a:pt x="60015" y="61960"/>
                    <a:pt x="66165" y="59100"/>
                  </a:cubicBezTo>
                  <a:cubicBezTo>
                    <a:pt x="67310" y="58599"/>
                    <a:pt x="68382" y="58027"/>
                    <a:pt x="69527" y="57454"/>
                  </a:cubicBezTo>
                  <a:cubicBezTo>
                    <a:pt x="69884" y="57240"/>
                    <a:pt x="73960" y="55381"/>
                    <a:pt x="72458" y="56025"/>
                  </a:cubicBezTo>
                  <a:cubicBezTo>
                    <a:pt x="71171" y="56525"/>
                    <a:pt x="74318" y="55381"/>
                    <a:pt x="74604" y="55309"/>
                  </a:cubicBezTo>
                  <a:cubicBezTo>
                    <a:pt x="75319" y="55095"/>
                    <a:pt x="78752" y="54737"/>
                    <a:pt x="76249" y="54880"/>
                  </a:cubicBezTo>
                  <a:cubicBezTo>
                    <a:pt x="82327" y="54451"/>
                    <a:pt x="88406" y="54451"/>
                    <a:pt x="94198" y="52306"/>
                  </a:cubicBezTo>
                  <a:cubicBezTo>
                    <a:pt x="99490" y="50375"/>
                    <a:pt x="104425" y="47586"/>
                    <a:pt x="109073" y="44296"/>
                  </a:cubicBezTo>
                  <a:cubicBezTo>
                    <a:pt x="112863" y="41651"/>
                    <a:pt x="116510" y="38933"/>
                    <a:pt x="120443" y="36501"/>
                  </a:cubicBezTo>
                  <a:cubicBezTo>
                    <a:pt x="121587" y="35787"/>
                    <a:pt x="124162" y="35357"/>
                    <a:pt x="120729" y="36216"/>
                  </a:cubicBezTo>
                  <a:cubicBezTo>
                    <a:pt x="121659" y="36001"/>
                    <a:pt x="122588" y="35643"/>
                    <a:pt x="123447" y="35286"/>
                  </a:cubicBezTo>
                  <a:cubicBezTo>
                    <a:pt x="128309" y="33355"/>
                    <a:pt x="132743" y="30137"/>
                    <a:pt x="135031" y="25274"/>
                  </a:cubicBezTo>
                  <a:cubicBezTo>
                    <a:pt x="138393" y="18194"/>
                    <a:pt x="136962" y="11687"/>
                    <a:pt x="132028" y="5966"/>
                  </a:cubicBezTo>
                  <a:cubicBezTo>
                    <a:pt x="122016" y="-5762"/>
                    <a:pt x="105569" y="2247"/>
                    <a:pt x="95486" y="9184"/>
                  </a:cubicBezTo>
                  <a:cubicBezTo>
                    <a:pt x="91838" y="11687"/>
                    <a:pt x="88334" y="14261"/>
                    <a:pt x="84616" y="16550"/>
                  </a:cubicBezTo>
                  <a:cubicBezTo>
                    <a:pt x="83043" y="17551"/>
                    <a:pt x="81827" y="17837"/>
                    <a:pt x="84258" y="16979"/>
                  </a:cubicBezTo>
                  <a:cubicBezTo>
                    <a:pt x="83328" y="17336"/>
                    <a:pt x="82399" y="17623"/>
                    <a:pt x="81469" y="17909"/>
                  </a:cubicBezTo>
                  <a:cubicBezTo>
                    <a:pt x="79968" y="18409"/>
                    <a:pt x="79824" y="18052"/>
                    <a:pt x="81397" y="17980"/>
                  </a:cubicBezTo>
                  <a:cubicBezTo>
                    <a:pt x="79681" y="18123"/>
                    <a:pt x="78037" y="18052"/>
                    <a:pt x="76320" y="18123"/>
                  </a:cubicBezTo>
                  <a:cubicBezTo>
                    <a:pt x="68669" y="18623"/>
                    <a:pt x="62304" y="20698"/>
                    <a:pt x="55439" y="23987"/>
                  </a:cubicBezTo>
                  <a:cubicBezTo>
                    <a:pt x="53222" y="25060"/>
                    <a:pt x="51005" y="26204"/>
                    <a:pt x="48788" y="27420"/>
                  </a:cubicBezTo>
                  <a:cubicBezTo>
                    <a:pt x="47072" y="28349"/>
                    <a:pt x="46285" y="28635"/>
                    <a:pt x="43210" y="29708"/>
                  </a:cubicBezTo>
                  <a:cubicBezTo>
                    <a:pt x="37561" y="31639"/>
                    <a:pt x="34128" y="32354"/>
                    <a:pt x="29766" y="32712"/>
                  </a:cubicBezTo>
                  <a:cubicBezTo>
                    <a:pt x="23330" y="33284"/>
                    <a:pt x="16393" y="33284"/>
                    <a:pt x="10386" y="35930"/>
                  </a:cubicBezTo>
                  <a:cubicBezTo>
                    <a:pt x="1376" y="39934"/>
                    <a:pt x="-4631" y="52663"/>
                    <a:pt x="4665" y="60315"/>
                  </a:cubicBezTo>
                  <a:lnTo>
                    <a:pt x="4665" y="6031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2" name="任意多边形: 形状 601"/>
            <p:cNvSpPr/>
            <p:nvPr/>
          </p:nvSpPr>
          <p:spPr>
            <a:xfrm rot="5400000">
              <a:off x="3947748" y="6470568"/>
              <a:ext cx="109235" cy="255684"/>
            </a:xfrm>
            <a:custGeom>
              <a:avLst/>
              <a:gdLst>
                <a:gd name="connsiteX0" fmla="*/ 39277 w 57558"/>
                <a:gd name="connsiteY0" fmla="*/ 17728 h 134725"/>
                <a:gd name="connsiteX1" fmla="*/ 41351 w 57558"/>
                <a:gd name="connsiteY1" fmla="*/ 16084 h 134725"/>
                <a:gd name="connsiteX2" fmla="*/ 38276 w 57558"/>
                <a:gd name="connsiteY2" fmla="*/ 15726 h 134725"/>
                <a:gd name="connsiteX3" fmla="*/ 40135 w 57558"/>
                <a:gd name="connsiteY3" fmla="*/ 17585 h 134725"/>
                <a:gd name="connsiteX4" fmla="*/ 44211 w 57558"/>
                <a:gd name="connsiteY4" fmla="*/ 280 h 134725"/>
                <a:gd name="connsiteX5" fmla="*/ 22543 w 57558"/>
                <a:gd name="connsiteY5" fmla="*/ 26596 h 134725"/>
                <a:gd name="connsiteX6" fmla="*/ 10386 w 57558"/>
                <a:gd name="connsiteY6" fmla="*/ 56560 h 134725"/>
                <a:gd name="connsiteX7" fmla="*/ 3021 w 57558"/>
                <a:gd name="connsiteY7" fmla="*/ 86023 h 134725"/>
                <a:gd name="connsiteX8" fmla="*/ 1018 w 57558"/>
                <a:gd name="connsiteY8" fmla="*/ 123066 h 134725"/>
                <a:gd name="connsiteX9" fmla="*/ 17108 w 57558"/>
                <a:gd name="connsiteY9" fmla="*/ 134722 h 134725"/>
                <a:gd name="connsiteX10" fmla="*/ 32555 w 57558"/>
                <a:gd name="connsiteY10" fmla="*/ 122350 h 134725"/>
                <a:gd name="connsiteX11" fmla="*/ 35988 w 57558"/>
                <a:gd name="connsiteY11" fmla="*/ 92172 h 134725"/>
                <a:gd name="connsiteX12" fmla="*/ 41565 w 57558"/>
                <a:gd name="connsiteY12" fmla="*/ 64283 h 134725"/>
                <a:gd name="connsiteX13" fmla="*/ 49932 w 57558"/>
                <a:gd name="connsiteY13" fmla="*/ 37251 h 134725"/>
                <a:gd name="connsiteX14" fmla="*/ 57155 w 57558"/>
                <a:gd name="connsiteY14" fmla="*/ 7073 h 134725"/>
                <a:gd name="connsiteX15" fmla="*/ 37060 w 57558"/>
                <a:gd name="connsiteY15" fmla="*/ 10291 h 134725"/>
                <a:gd name="connsiteX16" fmla="*/ 36202 w 57558"/>
                <a:gd name="connsiteY16" fmla="*/ 15297 h 134725"/>
                <a:gd name="connsiteX17" fmla="*/ 39277 w 57558"/>
                <a:gd name="connsiteY17" fmla="*/ 17728 h 134725"/>
                <a:gd name="connsiteX18" fmla="*/ 39277 w 57558"/>
                <a:gd name="connsiteY18" fmla="*/ 17728 h 13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7558" h="134725">
                  <a:moveTo>
                    <a:pt x="39277" y="17728"/>
                  </a:moveTo>
                  <a:cubicBezTo>
                    <a:pt x="39992" y="17156"/>
                    <a:pt x="40636" y="16584"/>
                    <a:pt x="41351" y="16084"/>
                  </a:cubicBezTo>
                  <a:cubicBezTo>
                    <a:pt x="40350" y="15940"/>
                    <a:pt x="39277" y="15869"/>
                    <a:pt x="38276" y="15726"/>
                  </a:cubicBezTo>
                  <a:cubicBezTo>
                    <a:pt x="38919" y="16370"/>
                    <a:pt x="39563" y="16942"/>
                    <a:pt x="40135" y="17585"/>
                  </a:cubicBezTo>
                  <a:cubicBezTo>
                    <a:pt x="41494" y="11793"/>
                    <a:pt x="42853" y="6072"/>
                    <a:pt x="44211" y="280"/>
                  </a:cubicBezTo>
                  <a:cubicBezTo>
                    <a:pt x="33413" y="4141"/>
                    <a:pt x="27478" y="16942"/>
                    <a:pt x="22543" y="26596"/>
                  </a:cubicBezTo>
                  <a:cubicBezTo>
                    <a:pt x="17609" y="36178"/>
                    <a:pt x="13747" y="46405"/>
                    <a:pt x="10386" y="56560"/>
                  </a:cubicBezTo>
                  <a:cubicBezTo>
                    <a:pt x="7168" y="66214"/>
                    <a:pt x="4665" y="76011"/>
                    <a:pt x="3021" y="86023"/>
                  </a:cubicBezTo>
                  <a:cubicBezTo>
                    <a:pt x="1018" y="98108"/>
                    <a:pt x="-1413" y="110980"/>
                    <a:pt x="1018" y="123066"/>
                  </a:cubicBezTo>
                  <a:cubicBezTo>
                    <a:pt x="2377" y="130002"/>
                    <a:pt x="10386" y="134865"/>
                    <a:pt x="17108" y="134722"/>
                  </a:cubicBezTo>
                  <a:cubicBezTo>
                    <a:pt x="24403" y="134507"/>
                    <a:pt x="30624" y="129287"/>
                    <a:pt x="32555" y="122350"/>
                  </a:cubicBezTo>
                  <a:cubicBezTo>
                    <a:pt x="35415" y="112124"/>
                    <a:pt x="34486" y="101684"/>
                    <a:pt x="35988" y="92172"/>
                  </a:cubicBezTo>
                  <a:cubicBezTo>
                    <a:pt x="37418" y="82804"/>
                    <a:pt x="39277" y="73508"/>
                    <a:pt x="41565" y="64283"/>
                  </a:cubicBezTo>
                  <a:cubicBezTo>
                    <a:pt x="43854" y="55129"/>
                    <a:pt x="46858" y="46190"/>
                    <a:pt x="49932" y="37251"/>
                  </a:cubicBezTo>
                  <a:cubicBezTo>
                    <a:pt x="53222" y="27668"/>
                    <a:pt x="59157" y="17442"/>
                    <a:pt x="57155" y="7073"/>
                  </a:cubicBezTo>
                  <a:cubicBezTo>
                    <a:pt x="54938" y="-4154"/>
                    <a:pt x="35415" y="-1222"/>
                    <a:pt x="37060" y="10291"/>
                  </a:cubicBezTo>
                  <a:cubicBezTo>
                    <a:pt x="37561" y="12150"/>
                    <a:pt x="37275" y="13795"/>
                    <a:pt x="36202" y="15297"/>
                  </a:cubicBezTo>
                  <a:cubicBezTo>
                    <a:pt x="34915" y="17442"/>
                    <a:pt x="37632" y="19230"/>
                    <a:pt x="39277" y="17728"/>
                  </a:cubicBezTo>
                  <a:lnTo>
                    <a:pt x="39277" y="1772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3" name="任意多边形: 形状 602"/>
            <p:cNvSpPr/>
            <p:nvPr/>
          </p:nvSpPr>
          <p:spPr>
            <a:xfrm rot="5400000">
              <a:off x="3121406" y="5935596"/>
              <a:ext cx="915774" cy="842740"/>
            </a:xfrm>
            <a:custGeom>
              <a:avLst/>
              <a:gdLst>
                <a:gd name="connsiteX0" fmla="*/ 118 w 482539"/>
                <a:gd name="connsiteY0" fmla="*/ 529 h 444056"/>
                <a:gd name="connsiteX1" fmla="*/ 248623 w 482539"/>
                <a:gd name="connsiteY1" fmla="*/ 106296 h 444056"/>
                <a:gd name="connsiteX2" fmla="*/ 361469 w 482539"/>
                <a:gd name="connsiteY2" fmla="*/ 178880 h 444056"/>
                <a:gd name="connsiteX3" fmla="*/ 432838 w 482539"/>
                <a:gd name="connsiteY3" fmla="*/ 292584 h 444056"/>
                <a:gd name="connsiteX4" fmla="*/ 457080 w 482539"/>
                <a:gd name="connsiteY4" fmla="*/ 365813 h 444056"/>
                <a:gd name="connsiteX5" fmla="*/ 466663 w 482539"/>
                <a:gd name="connsiteY5" fmla="*/ 404071 h 444056"/>
                <a:gd name="connsiteX6" fmla="*/ 476245 w 482539"/>
                <a:gd name="connsiteY6" fmla="*/ 441901 h 444056"/>
                <a:gd name="connsiteX7" fmla="*/ 482539 w 482539"/>
                <a:gd name="connsiteY7" fmla="*/ 440900 h 444056"/>
                <a:gd name="connsiteX8" fmla="*/ 476889 w 482539"/>
                <a:gd name="connsiteY8" fmla="*/ 406789 h 444056"/>
                <a:gd name="connsiteX9" fmla="*/ 468594 w 482539"/>
                <a:gd name="connsiteY9" fmla="*/ 372606 h 444056"/>
                <a:gd name="connsiteX10" fmla="*/ 447497 w 482539"/>
                <a:gd name="connsiteY10" fmla="*/ 305528 h 444056"/>
                <a:gd name="connsiteX11" fmla="*/ 379990 w 482539"/>
                <a:gd name="connsiteY11" fmla="*/ 187033 h 444056"/>
                <a:gd name="connsiteX12" fmla="*/ 270934 w 482539"/>
                <a:gd name="connsiteY12" fmla="*/ 107869 h 444056"/>
                <a:gd name="connsiteX13" fmla="*/ 141712 w 482539"/>
                <a:gd name="connsiteY13" fmla="*/ 61672 h 444056"/>
                <a:gd name="connsiteX14" fmla="*/ 405 w 482539"/>
                <a:gd name="connsiteY14" fmla="*/ 28 h 444056"/>
                <a:gd name="connsiteX15" fmla="*/ 118 w 482539"/>
                <a:gd name="connsiteY15" fmla="*/ 529 h 444056"/>
                <a:gd name="connsiteX16" fmla="*/ 118 w 482539"/>
                <a:gd name="connsiteY16" fmla="*/ 529 h 44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2539" h="444056">
                  <a:moveTo>
                    <a:pt x="118" y="529"/>
                  </a:moveTo>
                  <a:cubicBezTo>
                    <a:pt x="74634" y="53662"/>
                    <a:pt x="165526" y="71469"/>
                    <a:pt x="248623" y="106296"/>
                  </a:cubicBezTo>
                  <a:cubicBezTo>
                    <a:pt x="290243" y="123745"/>
                    <a:pt x="329717" y="146342"/>
                    <a:pt x="361469" y="178880"/>
                  </a:cubicBezTo>
                  <a:cubicBezTo>
                    <a:pt x="393005" y="211204"/>
                    <a:pt x="415889" y="250964"/>
                    <a:pt x="432838" y="292584"/>
                  </a:cubicBezTo>
                  <a:cubicBezTo>
                    <a:pt x="442492" y="316469"/>
                    <a:pt x="450358" y="340998"/>
                    <a:pt x="457080" y="365813"/>
                  </a:cubicBezTo>
                  <a:cubicBezTo>
                    <a:pt x="460513" y="378541"/>
                    <a:pt x="463731" y="391271"/>
                    <a:pt x="466663" y="404071"/>
                  </a:cubicBezTo>
                  <a:cubicBezTo>
                    <a:pt x="469595" y="416729"/>
                    <a:pt x="471454" y="429816"/>
                    <a:pt x="476245" y="441901"/>
                  </a:cubicBezTo>
                  <a:cubicBezTo>
                    <a:pt x="477533" y="445120"/>
                    <a:pt x="482610" y="444690"/>
                    <a:pt x="482539" y="440900"/>
                  </a:cubicBezTo>
                  <a:cubicBezTo>
                    <a:pt x="482324" y="429315"/>
                    <a:pt x="479392" y="418088"/>
                    <a:pt x="476889" y="406789"/>
                  </a:cubicBezTo>
                  <a:cubicBezTo>
                    <a:pt x="474314" y="395347"/>
                    <a:pt x="471597" y="383905"/>
                    <a:pt x="468594" y="372606"/>
                  </a:cubicBezTo>
                  <a:cubicBezTo>
                    <a:pt x="462658" y="349937"/>
                    <a:pt x="455722" y="327482"/>
                    <a:pt x="447497" y="305528"/>
                  </a:cubicBezTo>
                  <a:cubicBezTo>
                    <a:pt x="431407" y="262835"/>
                    <a:pt x="409954" y="221787"/>
                    <a:pt x="379990" y="187033"/>
                  </a:cubicBezTo>
                  <a:cubicBezTo>
                    <a:pt x="350170" y="152421"/>
                    <a:pt x="312340" y="126820"/>
                    <a:pt x="270934" y="107869"/>
                  </a:cubicBezTo>
                  <a:cubicBezTo>
                    <a:pt x="229243" y="88704"/>
                    <a:pt x="185191" y="75760"/>
                    <a:pt x="141712" y="61672"/>
                  </a:cubicBezTo>
                  <a:cubicBezTo>
                    <a:pt x="92655" y="45796"/>
                    <a:pt x="43383" y="29206"/>
                    <a:pt x="405" y="28"/>
                  </a:cubicBezTo>
                  <a:cubicBezTo>
                    <a:pt x="118" y="-114"/>
                    <a:pt x="-167" y="315"/>
                    <a:pt x="118" y="529"/>
                  </a:cubicBezTo>
                  <a:lnTo>
                    <a:pt x="118" y="52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4" name="任意多边形: 形状 603"/>
            <p:cNvSpPr/>
            <p:nvPr/>
          </p:nvSpPr>
          <p:spPr>
            <a:xfrm rot="5400000">
              <a:off x="3807460" y="6354748"/>
              <a:ext cx="84345" cy="494740"/>
            </a:xfrm>
            <a:custGeom>
              <a:avLst/>
              <a:gdLst>
                <a:gd name="connsiteX0" fmla="*/ 14033 w 44443"/>
                <a:gd name="connsiteY0" fmla="*/ 518 h 260688"/>
                <a:gd name="connsiteX1" fmla="*/ 3020 w 44443"/>
                <a:gd name="connsiteY1" fmla="*/ 52508 h 260688"/>
                <a:gd name="connsiteX2" fmla="*/ 16 w 44443"/>
                <a:gd name="connsiteY2" fmla="*/ 104425 h 260688"/>
                <a:gd name="connsiteX3" fmla="*/ 15463 w 44443"/>
                <a:gd name="connsiteY3" fmla="*/ 207402 h 260688"/>
                <a:gd name="connsiteX4" fmla="*/ 25474 w 44443"/>
                <a:gd name="connsiteY4" fmla="*/ 234148 h 260688"/>
                <a:gd name="connsiteX5" fmla="*/ 31553 w 44443"/>
                <a:gd name="connsiteY5" fmla="*/ 247378 h 260688"/>
                <a:gd name="connsiteX6" fmla="*/ 38990 w 44443"/>
                <a:gd name="connsiteY6" fmla="*/ 259749 h 260688"/>
                <a:gd name="connsiteX7" fmla="*/ 44354 w 44443"/>
                <a:gd name="connsiteY7" fmla="*/ 256459 h 260688"/>
                <a:gd name="connsiteX8" fmla="*/ 39634 w 44443"/>
                <a:gd name="connsiteY8" fmla="*/ 245947 h 260688"/>
                <a:gd name="connsiteX9" fmla="*/ 33627 w 44443"/>
                <a:gd name="connsiteY9" fmla="*/ 233218 h 260688"/>
                <a:gd name="connsiteX10" fmla="*/ 24688 w 44443"/>
                <a:gd name="connsiteY10" fmla="*/ 210120 h 260688"/>
                <a:gd name="connsiteX11" fmla="*/ 12459 w 44443"/>
                <a:gd name="connsiteY11" fmla="*/ 161277 h 260688"/>
                <a:gd name="connsiteX12" fmla="*/ 9027 w 44443"/>
                <a:gd name="connsiteY12" fmla="*/ 59229 h 260688"/>
                <a:gd name="connsiteX13" fmla="*/ 15391 w 44443"/>
                <a:gd name="connsiteY13" fmla="*/ 804 h 260688"/>
                <a:gd name="connsiteX14" fmla="*/ 14033 w 44443"/>
                <a:gd name="connsiteY14" fmla="*/ 518 h 260688"/>
                <a:gd name="connsiteX15" fmla="*/ 14033 w 44443"/>
                <a:gd name="connsiteY15" fmla="*/ 518 h 26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443" h="260688">
                  <a:moveTo>
                    <a:pt x="14033" y="518"/>
                  </a:moveTo>
                  <a:cubicBezTo>
                    <a:pt x="9671" y="17752"/>
                    <a:pt x="5451" y="34915"/>
                    <a:pt x="3020" y="52508"/>
                  </a:cubicBezTo>
                  <a:cubicBezTo>
                    <a:pt x="660" y="69670"/>
                    <a:pt x="-127" y="87119"/>
                    <a:pt x="16" y="104425"/>
                  </a:cubicBezTo>
                  <a:cubicBezTo>
                    <a:pt x="302" y="139180"/>
                    <a:pt x="4951" y="174221"/>
                    <a:pt x="15463" y="207402"/>
                  </a:cubicBezTo>
                  <a:cubicBezTo>
                    <a:pt x="18323" y="216484"/>
                    <a:pt x="21685" y="225423"/>
                    <a:pt x="25474" y="234148"/>
                  </a:cubicBezTo>
                  <a:cubicBezTo>
                    <a:pt x="27405" y="238581"/>
                    <a:pt x="29408" y="243015"/>
                    <a:pt x="31553" y="247378"/>
                  </a:cubicBezTo>
                  <a:cubicBezTo>
                    <a:pt x="33698" y="251740"/>
                    <a:pt x="35558" y="256245"/>
                    <a:pt x="38990" y="259749"/>
                  </a:cubicBezTo>
                  <a:cubicBezTo>
                    <a:pt x="41350" y="262180"/>
                    <a:pt x="45069" y="259463"/>
                    <a:pt x="44354" y="256459"/>
                  </a:cubicBezTo>
                  <a:cubicBezTo>
                    <a:pt x="43424" y="252670"/>
                    <a:pt x="41422" y="249451"/>
                    <a:pt x="39634" y="245947"/>
                  </a:cubicBezTo>
                  <a:cubicBezTo>
                    <a:pt x="37560" y="241728"/>
                    <a:pt x="35558" y="237509"/>
                    <a:pt x="33627" y="233218"/>
                  </a:cubicBezTo>
                  <a:cubicBezTo>
                    <a:pt x="30337" y="225638"/>
                    <a:pt x="27334" y="217914"/>
                    <a:pt x="24688" y="210120"/>
                  </a:cubicBezTo>
                  <a:cubicBezTo>
                    <a:pt x="19324" y="194244"/>
                    <a:pt x="15248" y="177868"/>
                    <a:pt x="12459" y="161277"/>
                  </a:cubicBezTo>
                  <a:cubicBezTo>
                    <a:pt x="6667" y="127380"/>
                    <a:pt x="6881" y="93484"/>
                    <a:pt x="9027" y="59229"/>
                  </a:cubicBezTo>
                  <a:cubicBezTo>
                    <a:pt x="10242" y="39707"/>
                    <a:pt x="11959" y="20041"/>
                    <a:pt x="15391" y="804"/>
                  </a:cubicBezTo>
                  <a:cubicBezTo>
                    <a:pt x="15606" y="-54"/>
                    <a:pt x="14319" y="-340"/>
                    <a:pt x="14033" y="518"/>
                  </a:cubicBezTo>
                  <a:lnTo>
                    <a:pt x="14033" y="51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5" name="任意多边形: 形状 604"/>
            <p:cNvSpPr/>
            <p:nvPr/>
          </p:nvSpPr>
          <p:spPr>
            <a:xfrm rot="5400000">
              <a:off x="3965961" y="6335159"/>
              <a:ext cx="242255" cy="510480"/>
            </a:xfrm>
            <a:custGeom>
              <a:avLst/>
              <a:gdLst>
                <a:gd name="connsiteX0" fmla="*/ 54015 w 127649"/>
                <a:gd name="connsiteY0" fmla="*/ 268090 h 268982"/>
                <a:gd name="connsiteX1" fmla="*/ 7032 w 127649"/>
                <a:gd name="connsiteY1" fmla="*/ 167759 h 268982"/>
                <a:gd name="connsiteX2" fmla="*/ 65243 w 127649"/>
                <a:gd name="connsiteY2" fmla="*/ 60705 h 268982"/>
                <a:gd name="connsiteX3" fmla="*/ 98139 w 127649"/>
                <a:gd name="connsiteY3" fmla="*/ 4568 h 268982"/>
                <a:gd name="connsiteX4" fmla="*/ 90773 w 127649"/>
                <a:gd name="connsiteY4" fmla="*/ 4783 h 268982"/>
                <a:gd name="connsiteX5" fmla="*/ 105218 w 127649"/>
                <a:gd name="connsiteY5" fmla="*/ 62135 h 268982"/>
                <a:gd name="connsiteX6" fmla="*/ 117375 w 127649"/>
                <a:gd name="connsiteY6" fmla="*/ 115698 h 268982"/>
                <a:gd name="connsiteX7" fmla="*/ 117232 w 127649"/>
                <a:gd name="connsiteY7" fmla="*/ 167544 h 268982"/>
                <a:gd name="connsiteX8" fmla="*/ 92632 w 127649"/>
                <a:gd name="connsiteY8" fmla="*/ 212096 h 268982"/>
                <a:gd name="connsiteX9" fmla="*/ 49582 w 127649"/>
                <a:gd name="connsiteY9" fmla="*/ 254503 h 268982"/>
                <a:gd name="connsiteX10" fmla="*/ 55374 w 127649"/>
                <a:gd name="connsiteY10" fmla="*/ 260009 h 268982"/>
                <a:gd name="connsiteX11" fmla="*/ 95349 w 127649"/>
                <a:gd name="connsiteY11" fmla="*/ 220892 h 268982"/>
                <a:gd name="connsiteX12" fmla="*/ 122667 w 127649"/>
                <a:gd name="connsiteY12" fmla="*/ 177556 h 268982"/>
                <a:gd name="connsiteX13" fmla="*/ 115444 w 127649"/>
                <a:gd name="connsiteY13" fmla="*/ 71074 h 268982"/>
                <a:gd name="connsiteX14" fmla="*/ 98139 w 127649"/>
                <a:gd name="connsiteY14" fmla="*/ 2637 h 268982"/>
                <a:gd name="connsiteX15" fmla="*/ 90773 w 127649"/>
                <a:gd name="connsiteY15" fmla="*/ 2852 h 268982"/>
                <a:gd name="connsiteX16" fmla="*/ 20905 w 127649"/>
                <a:gd name="connsiteY16" fmla="*/ 104184 h 268982"/>
                <a:gd name="connsiteX17" fmla="*/ 24 w 127649"/>
                <a:gd name="connsiteY17" fmla="*/ 162109 h 268982"/>
                <a:gd name="connsiteX18" fmla="*/ 17616 w 127649"/>
                <a:gd name="connsiteY18" fmla="*/ 215529 h 268982"/>
                <a:gd name="connsiteX19" fmla="*/ 35995 w 127649"/>
                <a:gd name="connsiteY19" fmla="*/ 240558 h 268982"/>
                <a:gd name="connsiteX20" fmla="*/ 52943 w 127649"/>
                <a:gd name="connsiteY20" fmla="*/ 268734 h 268982"/>
                <a:gd name="connsiteX21" fmla="*/ 54015 w 127649"/>
                <a:gd name="connsiteY21" fmla="*/ 268090 h 268982"/>
                <a:gd name="connsiteX22" fmla="*/ 54015 w 127649"/>
                <a:gd name="connsiteY22" fmla="*/ 268090 h 268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649" h="268982">
                  <a:moveTo>
                    <a:pt x="54015" y="268090"/>
                  </a:moveTo>
                  <a:cubicBezTo>
                    <a:pt x="42574" y="232906"/>
                    <a:pt x="8963" y="206446"/>
                    <a:pt x="7032" y="167759"/>
                  </a:cubicBezTo>
                  <a:cubicBezTo>
                    <a:pt x="4887" y="124637"/>
                    <a:pt x="40071" y="91384"/>
                    <a:pt x="65243" y="60705"/>
                  </a:cubicBezTo>
                  <a:cubicBezTo>
                    <a:pt x="79116" y="43828"/>
                    <a:pt x="91774" y="25736"/>
                    <a:pt x="98139" y="4568"/>
                  </a:cubicBezTo>
                  <a:cubicBezTo>
                    <a:pt x="95707" y="4640"/>
                    <a:pt x="93276" y="4711"/>
                    <a:pt x="90773" y="4783"/>
                  </a:cubicBezTo>
                  <a:cubicBezTo>
                    <a:pt x="95564" y="23877"/>
                    <a:pt x="100427" y="43042"/>
                    <a:pt x="105218" y="62135"/>
                  </a:cubicBezTo>
                  <a:cubicBezTo>
                    <a:pt x="109652" y="79871"/>
                    <a:pt x="114515" y="97605"/>
                    <a:pt x="117375" y="115698"/>
                  </a:cubicBezTo>
                  <a:cubicBezTo>
                    <a:pt x="120093" y="132789"/>
                    <a:pt x="121022" y="150524"/>
                    <a:pt x="117232" y="167544"/>
                  </a:cubicBezTo>
                  <a:cubicBezTo>
                    <a:pt x="113371" y="184635"/>
                    <a:pt x="104288" y="199153"/>
                    <a:pt x="92632" y="212096"/>
                  </a:cubicBezTo>
                  <a:cubicBezTo>
                    <a:pt x="79188" y="227042"/>
                    <a:pt x="64027" y="240558"/>
                    <a:pt x="49582" y="254503"/>
                  </a:cubicBezTo>
                  <a:cubicBezTo>
                    <a:pt x="45863" y="258078"/>
                    <a:pt x="51656" y="263584"/>
                    <a:pt x="55374" y="260009"/>
                  </a:cubicBezTo>
                  <a:cubicBezTo>
                    <a:pt x="68747" y="247065"/>
                    <a:pt x="82620" y="234479"/>
                    <a:pt x="95349" y="220892"/>
                  </a:cubicBezTo>
                  <a:cubicBezTo>
                    <a:pt x="107149" y="208234"/>
                    <a:pt x="117304" y="194147"/>
                    <a:pt x="122667" y="177556"/>
                  </a:cubicBezTo>
                  <a:cubicBezTo>
                    <a:pt x="133751" y="142801"/>
                    <a:pt x="124097" y="105257"/>
                    <a:pt x="115444" y="71074"/>
                  </a:cubicBezTo>
                  <a:cubicBezTo>
                    <a:pt x="109652" y="48262"/>
                    <a:pt x="103931" y="25450"/>
                    <a:pt x="98139" y="2637"/>
                  </a:cubicBezTo>
                  <a:cubicBezTo>
                    <a:pt x="97137" y="-1224"/>
                    <a:pt x="91845" y="-580"/>
                    <a:pt x="90773" y="2852"/>
                  </a:cubicBezTo>
                  <a:cubicBezTo>
                    <a:pt x="78759" y="43328"/>
                    <a:pt x="43360" y="70002"/>
                    <a:pt x="20905" y="104184"/>
                  </a:cubicBezTo>
                  <a:cubicBezTo>
                    <a:pt x="9607" y="121419"/>
                    <a:pt x="524" y="141228"/>
                    <a:pt x="24" y="162109"/>
                  </a:cubicBezTo>
                  <a:cubicBezTo>
                    <a:pt x="-477" y="181203"/>
                    <a:pt x="6961" y="199867"/>
                    <a:pt x="17616" y="215529"/>
                  </a:cubicBezTo>
                  <a:cubicBezTo>
                    <a:pt x="23408" y="224110"/>
                    <a:pt x="30131" y="231976"/>
                    <a:pt x="35995" y="240558"/>
                  </a:cubicBezTo>
                  <a:cubicBezTo>
                    <a:pt x="42145" y="249568"/>
                    <a:pt x="48080" y="258936"/>
                    <a:pt x="52943" y="268734"/>
                  </a:cubicBezTo>
                  <a:cubicBezTo>
                    <a:pt x="53157" y="269306"/>
                    <a:pt x="54302" y="268805"/>
                    <a:pt x="54015" y="268090"/>
                  </a:cubicBezTo>
                  <a:lnTo>
                    <a:pt x="54015" y="26809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6" name="任意多边形: 形状 605"/>
            <p:cNvSpPr/>
            <p:nvPr/>
          </p:nvSpPr>
          <p:spPr>
            <a:xfrm rot="5400000">
              <a:off x="3725990" y="5835573"/>
              <a:ext cx="487010" cy="324847"/>
            </a:xfrm>
            <a:custGeom>
              <a:avLst/>
              <a:gdLst>
                <a:gd name="connsiteX0" fmla="*/ 256300 w 256615"/>
                <a:gd name="connsiteY0" fmla="*/ 142418 h 171168"/>
                <a:gd name="connsiteX1" fmla="*/ 225336 w 256615"/>
                <a:gd name="connsiteY1" fmla="*/ 104374 h 171168"/>
                <a:gd name="connsiteX2" fmla="*/ 191010 w 256615"/>
                <a:gd name="connsiteY2" fmla="*/ 54744 h 171168"/>
                <a:gd name="connsiteX3" fmla="*/ 142382 w 256615"/>
                <a:gd name="connsiteY3" fmla="*/ 24781 h 171168"/>
                <a:gd name="connsiteX4" fmla="*/ 78665 w 256615"/>
                <a:gd name="connsiteY4" fmla="*/ 10478 h 171168"/>
                <a:gd name="connsiteX5" fmla="*/ 4721 w 256615"/>
                <a:gd name="connsiteY5" fmla="*/ 37 h 171168"/>
                <a:gd name="connsiteX6" fmla="*/ 2 w 256615"/>
                <a:gd name="connsiteY6" fmla="*/ 3828 h 171168"/>
                <a:gd name="connsiteX7" fmla="*/ 51776 w 256615"/>
                <a:gd name="connsiteY7" fmla="*/ 122609 h 171168"/>
                <a:gd name="connsiteX8" fmla="*/ 175349 w 256615"/>
                <a:gd name="connsiteY8" fmla="*/ 171094 h 171168"/>
                <a:gd name="connsiteX9" fmla="*/ 251008 w 256615"/>
                <a:gd name="connsiteY9" fmla="*/ 150284 h 171168"/>
                <a:gd name="connsiteX10" fmla="*/ 246432 w 256615"/>
                <a:gd name="connsiteY10" fmla="*/ 142847 h 171168"/>
                <a:gd name="connsiteX11" fmla="*/ 117281 w 256615"/>
                <a:gd name="connsiteY11" fmla="*/ 153788 h 171168"/>
                <a:gd name="connsiteX12" fmla="*/ 25388 w 256615"/>
                <a:gd name="connsiteY12" fmla="*/ 71549 h 171168"/>
                <a:gd name="connsiteX13" fmla="*/ 7510 w 256615"/>
                <a:gd name="connsiteY13" fmla="*/ 3613 h 171168"/>
                <a:gd name="connsiteX14" fmla="*/ 2791 w 256615"/>
                <a:gd name="connsiteY14" fmla="*/ 7403 h 171168"/>
                <a:gd name="connsiteX15" fmla="*/ 132084 w 256615"/>
                <a:gd name="connsiteY15" fmla="*/ 29500 h 171168"/>
                <a:gd name="connsiteX16" fmla="*/ 161118 w 256615"/>
                <a:gd name="connsiteY16" fmla="*/ 40084 h 171168"/>
                <a:gd name="connsiteX17" fmla="*/ 185146 w 256615"/>
                <a:gd name="connsiteY17" fmla="*/ 58606 h 171168"/>
                <a:gd name="connsiteX18" fmla="*/ 221546 w 256615"/>
                <a:gd name="connsiteY18" fmla="*/ 107449 h 171168"/>
                <a:gd name="connsiteX19" fmla="*/ 255800 w 256615"/>
                <a:gd name="connsiteY19" fmla="*/ 143491 h 171168"/>
                <a:gd name="connsiteX20" fmla="*/ 256300 w 256615"/>
                <a:gd name="connsiteY20" fmla="*/ 142418 h 171168"/>
                <a:gd name="connsiteX21" fmla="*/ 256300 w 256615"/>
                <a:gd name="connsiteY21" fmla="*/ 142418 h 17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6615" h="171168">
                  <a:moveTo>
                    <a:pt x="256300" y="142418"/>
                  </a:moveTo>
                  <a:cubicBezTo>
                    <a:pt x="240568" y="134695"/>
                    <a:pt x="233130" y="119177"/>
                    <a:pt x="225336" y="104374"/>
                  </a:cubicBezTo>
                  <a:cubicBezTo>
                    <a:pt x="215968" y="86567"/>
                    <a:pt x="204669" y="69476"/>
                    <a:pt x="191010" y="54744"/>
                  </a:cubicBezTo>
                  <a:cubicBezTo>
                    <a:pt x="177494" y="40227"/>
                    <a:pt x="161333" y="30573"/>
                    <a:pt x="142382" y="24781"/>
                  </a:cubicBezTo>
                  <a:cubicBezTo>
                    <a:pt x="121572" y="18416"/>
                    <a:pt x="100047" y="14126"/>
                    <a:pt x="78665" y="10478"/>
                  </a:cubicBezTo>
                  <a:cubicBezTo>
                    <a:pt x="54136" y="6259"/>
                    <a:pt x="29393" y="3112"/>
                    <a:pt x="4721" y="37"/>
                  </a:cubicBezTo>
                  <a:cubicBezTo>
                    <a:pt x="2362" y="-248"/>
                    <a:pt x="-70" y="1110"/>
                    <a:pt x="2" y="3828"/>
                  </a:cubicBezTo>
                  <a:cubicBezTo>
                    <a:pt x="1861" y="48308"/>
                    <a:pt x="20382" y="91072"/>
                    <a:pt x="51776" y="122609"/>
                  </a:cubicBezTo>
                  <a:cubicBezTo>
                    <a:pt x="84242" y="155219"/>
                    <a:pt x="129438" y="172453"/>
                    <a:pt x="175349" y="171094"/>
                  </a:cubicBezTo>
                  <a:cubicBezTo>
                    <a:pt x="201808" y="170308"/>
                    <a:pt x="227910" y="163299"/>
                    <a:pt x="251008" y="150284"/>
                  </a:cubicBezTo>
                  <a:cubicBezTo>
                    <a:pt x="255871" y="147567"/>
                    <a:pt x="251295" y="140130"/>
                    <a:pt x="246432" y="142847"/>
                  </a:cubicBezTo>
                  <a:cubicBezTo>
                    <a:pt x="207386" y="164801"/>
                    <a:pt x="159473" y="168091"/>
                    <a:pt x="117281" y="153788"/>
                  </a:cubicBezTo>
                  <a:cubicBezTo>
                    <a:pt x="76949" y="140058"/>
                    <a:pt x="44339" y="109379"/>
                    <a:pt x="25388" y="71549"/>
                  </a:cubicBezTo>
                  <a:cubicBezTo>
                    <a:pt x="14876" y="50525"/>
                    <a:pt x="8583" y="27140"/>
                    <a:pt x="7510" y="3613"/>
                  </a:cubicBezTo>
                  <a:cubicBezTo>
                    <a:pt x="5937" y="4900"/>
                    <a:pt x="4364" y="6116"/>
                    <a:pt x="2791" y="7403"/>
                  </a:cubicBezTo>
                  <a:cubicBezTo>
                    <a:pt x="46198" y="12838"/>
                    <a:pt x="89749" y="18201"/>
                    <a:pt x="132084" y="29500"/>
                  </a:cubicBezTo>
                  <a:cubicBezTo>
                    <a:pt x="142024" y="32146"/>
                    <a:pt x="152036" y="35150"/>
                    <a:pt x="161118" y="40084"/>
                  </a:cubicBezTo>
                  <a:cubicBezTo>
                    <a:pt x="170128" y="44876"/>
                    <a:pt x="177923" y="51455"/>
                    <a:pt x="185146" y="58606"/>
                  </a:cubicBezTo>
                  <a:cubicBezTo>
                    <a:pt x="199591" y="72980"/>
                    <a:pt x="211677" y="89571"/>
                    <a:pt x="221546" y="107449"/>
                  </a:cubicBezTo>
                  <a:cubicBezTo>
                    <a:pt x="229341" y="121608"/>
                    <a:pt x="238494" y="139915"/>
                    <a:pt x="255800" y="143491"/>
                  </a:cubicBezTo>
                  <a:cubicBezTo>
                    <a:pt x="256515" y="143634"/>
                    <a:pt x="256944" y="142776"/>
                    <a:pt x="256300" y="142418"/>
                  </a:cubicBezTo>
                  <a:lnTo>
                    <a:pt x="256300" y="14241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7" name="任意多边形: 形状 606"/>
            <p:cNvSpPr/>
            <p:nvPr/>
          </p:nvSpPr>
          <p:spPr>
            <a:xfrm rot="5400000">
              <a:off x="3497217" y="6277945"/>
              <a:ext cx="400101" cy="100771"/>
            </a:xfrm>
            <a:custGeom>
              <a:avLst/>
              <a:gdLst>
                <a:gd name="connsiteX0" fmla="*/ 848 w 210821"/>
                <a:gd name="connsiteY0" fmla="*/ 53072 h 53098"/>
                <a:gd name="connsiteX1" fmla="*/ 41466 w 210821"/>
                <a:gd name="connsiteY1" fmla="*/ 38841 h 53098"/>
                <a:gd name="connsiteX2" fmla="*/ 82228 w 210821"/>
                <a:gd name="connsiteY2" fmla="*/ 24325 h 53098"/>
                <a:gd name="connsiteX3" fmla="*/ 165683 w 210821"/>
                <a:gd name="connsiteY3" fmla="*/ 8306 h 53098"/>
                <a:gd name="connsiteX4" fmla="*/ 188996 w 210821"/>
                <a:gd name="connsiteY4" fmla="*/ 9092 h 53098"/>
                <a:gd name="connsiteX5" fmla="*/ 199222 w 210821"/>
                <a:gd name="connsiteY5" fmla="*/ 12096 h 53098"/>
                <a:gd name="connsiteX6" fmla="*/ 208304 w 210821"/>
                <a:gd name="connsiteY6" fmla="*/ 14885 h 53098"/>
                <a:gd name="connsiteX7" fmla="*/ 210664 w 210821"/>
                <a:gd name="connsiteY7" fmla="*/ 11595 h 53098"/>
                <a:gd name="connsiteX8" fmla="*/ 196719 w 210821"/>
                <a:gd name="connsiteY8" fmla="*/ 2513 h 53098"/>
                <a:gd name="connsiteX9" fmla="*/ 176982 w 210821"/>
                <a:gd name="connsiteY9" fmla="*/ 10 h 53098"/>
                <a:gd name="connsiteX10" fmla="*/ 132716 w 210821"/>
                <a:gd name="connsiteY10" fmla="*/ 3729 h 53098"/>
                <a:gd name="connsiteX11" fmla="*/ 45757 w 210821"/>
                <a:gd name="connsiteY11" fmla="*/ 29831 h 53098"/>
                <a:gd name="connsiteX12" fmla="*/ 347 w 210821"/>
                <a:gd name="connsiteY12" fmla="*/ 51856 h 53098"/>
                <a:gd name="connsiteX13" fmla="*/ 848 w 210821"/>
                <a:gd name="connsiteY13" fmla="*/ 53072 h 53098"/>
                <a:gd name="connsiteX14" fmla="*/ 848 w 210821"/>
                <a:gd name="connsiteY14" fmla="*/ 53072 h 5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0821" h="53098">
                  <a:moveTo>
                    <a:pt x="848" y="53072"/>
                  </a:moveTo>
                  <a:cubicBezTo>
                    <a:pt x="14292" y="48067"/>
                    <a:pt x="28023" y="43847"/>
                    <a:pt x="41466" y="38841"/>
                  </a:cubicBezTo>
                  <a:cubicBezTo>
                    <a:pt x="54982" y="33835"/>
                    <a:pt x="68498" y="28758"/>
                    <a:pt x="82228" y="24325"/>
                  </a:cubicBezTo>
                  <a:cubicBezTo>
                    <a:pt x="109260" y="15600"/>
                    <a:pt x="137221" y="9235"/>
                    <a:pt x="165683" y="8306"/>
                  </a:cubicBezTo>
                  <a:cubicBezTo>
                    <a:pt x="173335" y="8020"/>
                    <a:pt x="181415" y="7662"/>
                    <a:pt x="188996" y="9092"/>
                  </a:cubicBezTo>
                  <a:cubicBezTo>
                    <a:pt x="192429" y="9736"/>
                    <a:pt x="195933" y="10737"/>
                    <a:pt x="199222" y="12096"/>
                  </a:cubicBezTo>
                  <a:cubicBezTo>
                    <a:pt x="202297" y="13383"/>
                    <a:pt x="204872" y="14956"/>
                    <a:pt x="208304" y="14885"/>
                  </a:cubicBezTo>
                  <a:cubicBezTo>
                    <a:pt x="209878" y="14885"/>
                    <a:pt x="211307" y="13097"/>
                    <a:pt x="210664" y="11595"/>
                  </a:cubicBezTo>
                  <a:cubicBezTo>
                    <a:pt x="208447" y="6017"/>
                    <a:pt x="202083" y="4158"/>
                    <a:pt x="196719" y="2513"/>
                  </a:cubicBezTo>
                  <a:cubicBezTo>
                    <a:pt x="190283" y="511"/>
                    <a:pt x="183704" y="82"/>
                    <a:pt x="176982" y="10"/>
                  </a:cubicBezTo>
                  <a:cubicBezTo>
                    <a:pt x="162108" y="-133"/>
                    <a:pt x="147305" y="1226"/>
                    <a:pt x="132716" y="3729"/>
                  </a:cubicBezTo>
                  <a:cubicBezTo>
                    <a:pt x="102752" y="8735"/>
                    <a:pt x="73790" y="18460"/>
                    <a:pt x="45757" y="29831"/>
                  </a:cubicBezTo>
                  <a:cubicBezTo>
                    <a:pt x="30168" y="36195"/>
                    <a:pt x="15436" y="44419"/>
                    <a:pt x="347" y="51856"/>
                  </a:cubicBezTo>
                  <a:cubicBezTo>
                    <a:pt x="-368" y="52142"/>
                    <a:pt x="133" y="53287"/>
                    <a:pt x="848" y="53072"/>
                  </a:cubicBezTo>
                  <a:lnTo>
                    <a:pt x="848" y="5307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8" name="任意多边形: 形状 607"/>
            <p:cNvSpPr/>
            <p:nvPr/>
          </p:nvSpPr>
          <p:spPr>
            <a:xfrm rot="5400000">
              <a:off x="3407578" y="5990091"/>
              <a:ext cx="513362" cy="272383"/>
            </a:xfrm>
            <a:custGeom>
              <a:avLst/>
              <a:gdLst>
                <a:gd name="connsiteX0" fmla="*/ 267087 w 270500"/>
                <a:gd name="connsiteY0" fmla="*/ 32336 h 143524"/>
                <a:gd name="connsiteX1" fmla="*/ 169616 w 270500"/>
                <a:gd name="connsiteY1" fmla="*/ 1086 h 143524"/>
                <a:gd name="connsiteX2" fmla="*/ 117984 w 270500"/>
                <a:gd name="connsiteY2" fmla="*/ 20823 h 143524"/>
                <a:gd name="connsiteX3" fmla="*/ 66782 w 270500"/>
                <a:gd name="connsiteY3" fmla="*/ 58295 h 143524"/>
                <a:gd name="connsiteX4" fmla="*/ 2707 w 270500"/>
                <a:gd name="connsiteY4" fmla="*/ 92907 h 143524"/>
                <a:gd name="connsiteX5" fmla="*/ 1921 w 270500"/>
                <a:gd name="connsiteY5" fmla="*/ 100058 h 143524"/>
                <a:gd name="connsiteX6" fmla="*/ 129998 w 270500"/>
                <a:gd name="connsiteY6" fmla="*/ 143466 h 143524"/>
                <a:gd name="connsiteX7" fmla="*/ 195003 w 270500"/>
                <a:gd name="connsiteY7" fmla="*/ 131523 h 143524"/>
                <a:gd name="connsiteX8" fmla="*/ 243774 w 270500"/>
                <a:gd name="connsiteY8" fmla="*/ 95911 h 143524"/>
                <a:gd name="connsiteX9" fmla="*/ 263797 w 270500"/>
                <a:gd name="connsiteY9" fmla="*/ 68450 h 143524"/>
                <a:gd name="connsiteX10" fmla="*/ 267230 w 270500"/>
                <a:gd name="connsiteY10" fmla="*/ 36055 h 143524"/>
                <a:gd name="connsiteX11" fmla="*/ 259650 w 270500"/>
                <a:gd name="connsiteY11" fmla="*/ 40775 h 143524"/>
                <a:gd name="connsiteX12" fmla="*/ 253714 w 270500"/>
                <a:gd name="connsiteY12" fmla="*/ 67735 h 143524"/>
                <a:gd name="connsiteX13" fmla="*/ 237338 w 270500"/>
                <a:gd name="connsiteY13" fmla="*/ 89689 h 143524"/>
                <a:gd name="connsiteX14" fmla="*/ 192000 w 270500"/>
                <a:gd name="connsiteY14" fmla="*/ 123586 h 143524"/>
                <a:gd name="connsiteX15" fmla="*/ 70214 w 270500"/>
                <a:gd name="connsiteY15" fmla="*/ 123729 h 143524"/>
                <a:gd name="connsiteX16" fmla="*/ 5639 w 270500"/>
                <a:gd name="connsiteY16" fmla="*/ 93193 h 143524"/>
                <a:gd name="connsiteX17" fmla="*/ 4852 w 270500"/>
                <a:gd name="connsiteY17" fmla="*/ 100344 h 143524"/>
                <a:gd name="connsiteX18" fmla="*/ 59845 w 270500"/>
                <a:gd name="connsiteY18" fmla="*/ 71668 h 143524"/>
                <a:gd name="connsiteX19" fmla="*/ 108330 w 270500"/>
                <a:gd name="connsiteY19" fmla="*/ 36198 h 143524"/>
                <a:gd name="connsiteX20" fmla="*/ 159533 w 270500"/>
                <a:gd name="connsiteY20" fmla="*/ 10025 h 143524"/>
                <a:gd name="connsiteX21" fmla="*/ 210664 w 270500"/>
                <a:gd name="connsiteY21" fmla="*/ 9667 h 143524"/>
                <a:gd name="connsiteX22" fmla="*/ 264083 w 270500"/>
                <a:gd name="connsiteY22" fmla="*/ 35483 h 143524"/>
                <a:gd name="connsiteX23" fmla="*/ 267087 w 270500"/>
                <a:gd name="connsiteY23" fmla="*/ 32336 h 143524"/>
                <a:gd name="connsiteX24" fmla="*/ 267087 w 270500"/>
                <a:gd name="connsiteY24" fmla="*/ 32336 h 143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0500" h="143524">
                  <a:moveTo>
                    <a:pt x="267087" y="32336"/>
                  </a:moveTo>
                  <a:cubicBezTo>
                    <a:pt x="243631" y="6306"/>
                    <a:pt x="203441" y="-3491"/>
                    <a:pt x="169616" y="1086"/>
                  </a:cubicBezTo>
                  <a:cubicBezTo>
                    <a:pt x="150951" y="3588"/>
                    <a:pt x="133789" y="10668"/>
                    <a:pt x="117984" y="20823"/>
                  </a:cubicBezTo>
                  <a:cubicBezTo>
                    <a:pt x="100178" y="32265"/>
                    <a:pt x="84231" y="46353"/>
                    <a:pt x="66782" y="58295"/>
                  </a:cubicBezTo>
                  <a:cubicBezTo>
                    <a:pt x="46687" y="72025"/>
                    <a:pt x="25162" y="83682"/>
                    <a:pt x="2707" y="92907"/>
                  </a:cubicBezTo>
                  <a:cubicBezTo>
                    <a:pt x="-368" y="94194"/>
                    <a:pt x="-1083" y="98271"/>
                    <a:pt x="1921" y="100058"/>
                  </a:cubicBezTo>
                  <a:cubicBezTo>
                    <a:pt x="40895" y="123300"/>
                    <a:pt x="83873" y="142250"/>
                    <a:pt x="129998" y="143466"/>
                  </a:cubicBezTo>
                  <a:cubicBezTo>
                    <a:pt x="152167" y="144038"/>
                    <a:pt x="174693" y="140462"/>
                    <a:pt x="195003" y="131523"/>
                  </a:cubicBezTo>
                  <a:cubicBezTo>
                    <a:pt x="213596" y="123371"/>
                    <a:pt x="230187" y="110928"/>
                    <a:pt x="243774" y="95911"/>
                  </a:cubicBezTo>
                  <a:cubicBezTo>
                    <a:pt x="251354" y="87544"/>
                    <a:pt x="258148" y="78318"/>
                    <a:pt x="263797" y="68450"/>
                  </a:cubicBezTo>
                  <a:cubicBezTo>
                    <a:pt x="269447" y="58724"/>
                    <a:pt x="273738" y="46496"/>
                    <a:pt x="267230" y="36055"/>
                  </a:cubicBezTo>
                  <a:cubicBezTo>
                    <a:pt x="264227" y="31192"/>
                    <a:pt x="256575" y="35840"/>
                    <a:pt x="259650" y="40775"/>
                  </a:cubicBezTo>
                  <a:cubicBezTo>
                    <a:pt x="265085" y="49499"/>
                    <a:pt x="258434" y="60226"/>
                    <a:pt x="253714" y="67735"/>
                  </a:cubicBezTo>
                  <a:cubicBezTo>
                    <a:pt x="248923" y="75529"/>
                    <a:pt x="243417" y="82895"/>
                    <a:pt x="237338" y="89689"/>
                  </a:cubicBezTo>
                  <a:cubicBezTo>
                    <a:pt x="224752" y="103920"/>
                    <a:pt x="209449" y="115862"/>
                    <a:pt x="192000" y="123586"/>
                  </a:cubicBezTo>
                  <a:cubicBezTo>
                    <a:pt x="153455" y="140677"/>
                    <a:pt x="109260" y="137030"/>
                    <a:pt x="70214" y="123729"/>
                  </a:cubicBezTo>
                  <a:cubicBezTo>
                    <a:pt x="47617" y="116005"/>
                    <a:pt x="26235" y="105135"/>
                    <a:pt x="5639" y="93193"/>
                  </a:cubicBezTo>
                  <a:cubicBezTo>
                    <a:pt x="5353" y="95553"/>
                    <a:pt x="5139" y="97984"/>
                    <a:pt x="4852" y="100344"/>
                  </a:cubicBezTo>
                  <a:cubicBezTo>
                    <a:pt x="23946" y="92263"/>
                    <a:pt x="42396" y="82824"/>
                    <a:pt x="59845" y="71668"/>
                  </a:cubicBezTo>
                  <a:cubicBezTo>
                    <a:pt x="76793" y="60870"/>
                    <a:pt x="92169" y="48141"/>
                    <a:pt x="108330" y="36198"/>
                  </a:cubicBezTo>
                  <a:cubicBezTo>
                    <a:pt x="123920" y="24684"/>
                    <a:pt x="140511" y="14601"/>
                    <a:pt x="159533" y="10025"/>
                  </a:cubicBezTo>
                  <a:cubicBezTo>
                    <a:pt x="176195" y="6020"/>
                    <a:pt x="193859" y="6020"/>
                    <a:pt x="210664" y="9667"/>
                  </a:cubicBezTo>
                  <a:cubicBezTo>
                    <a:pt x="230473" y="13958"/>
                    <a:pt x="247922" y="23469"/>
                    <a:pt x="264083" y="35483"/>
                  </a:cubicBezTo>
                  <a:cubicBezTo>
                    <a:pt x="266300" y="37128"/>
                    <a:pt x="269018" y="34482"/>
                    <a:pt x="267087" y="32336"/>
                  </a:cubicBezTo>
                  <a:lnTo>
                    <a:pt x="267087" y="3233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9" name="任意多边形: 形状 608"/>
            <p:cNvSpPr/>
            <p:nvPr/>
          </p:nvSpPr>
          <p:spPr>
            <a:xfrm rot="5400000">
              <a:off x="10305370" y="3282044"/>
              <a:ext cx="281770" cy="515453"/>
            </a:xfrm>
            <a:custGeom>
              <a:avLst/>
              <a:gdLst>
                <a:gd name="connsiteX0" fmla="*/ 22217 w 148470"/>
                <a:gd name="connsiteY0" fmla="*/ 0 h 271602"/>
                <a:gd name="connsiteX1" fmla="*/ 5483 w 148470"/>
                <a:gd name="connsiteY1" fmla="*/ 125575 h 271602"/>
                <a:gd name="connsiteX2" fmla="*/ 104026 w 148470"/>
                <a:gd name="connsiteY2" fmla="*/ 271603 h 271602"/>
                <a:gd name="connsiteX3" fmla="*/ 139282 w 148470"/>
                <a:gd name="connsiteY3" fmla="*/ 104765 h 271602"/>
                <a:gd name="connsiteX4" fmla="*/ 22217 w 148470"/>
                <a:gd name="connsiteY4" fmla="*/ 0 h 27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470" h="271602">
                  <a:moveTo>
                    <a:pt x="22217" y="0"/>
                  </a:moveTo>
                  <a:cubicBezTo>
                    <a:pt x="17139" y="56423"/>
                    <a:pt x="-11895" y="86887"/>
                    <a:pt x="5483" y="125575"/>
                  </a:cubicBezTo>
                  <a:cubicBezTo>
                    <a:pt x="22860" y="164263"/>
                    <a:pt x="104026" y="271603"/>
                    <a:pt x="104026" y="271603"/>
                  </a:cubicBezTo>
                  <a:cubicBezTo>
                    <a:pt x="104026" y="271603"/>
                    <a:pt x="172749" y="201235"/>
                    <a:pt x="139282" y="104765"/>
                  </a:cubicBezTo>
                  <a:cubicBezTo>
                    <a:pt x="105814" y="8295"/>
                    <a:pt x="22217" y="0"/>
                    <a:pt x="22217" y="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0" name="任意多边形: 形状 609"/>
            <p:cNvSpPr/>
            <p:nvPr/>
          </p:nvSpPr>
          <p:spPr>
            <a:xfrm rot="5400000">
              <a:off x="10576288" y="3475047"/>
              <a:ext cx="436932" cy="312651"/>
            </a:xfrm>
            <a:custGeom>
              <a:avLst/>
              <a:gdLst>
                <a:gd name="connsiteX0" fmla="*/ 229722 w 230228"/>
                <a:gd name="connsiteY0" fmla="*/ 164742 h 164742"/>
                <a:gd name="connsiteX1" fmla="*/ 51729 w 230228"/>
                <a:gd name="connsiteY1" fmla="*/ 119618 h 164742"/>
                <a:gd name="connsiteX2" fmla="*/ 455 w 230228"/>
                <a:gd name="connsiteY2" fmla="*/ 32087 h 164742"/>
                <a:gd name="connsiteX3" fmla="*/ 151345 w 230228"/>
                <a:gd name="connsiteY3" fmla="*/ 30657 h 164742"/>
                <a:gd name="connsiteX4" fmla="*/ 229722 w 230228"/>
                <a:gd name="connsiteY4" fmla="*/ 164742 h 164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228" h="164742">
                  <a:moveTo>
                    <a:pt x="229722" y="164742"/>
                  </a:moveTo>
                  <a:cubicBezTo>
                    <a:pt x="187959" y="150797"/>
                    <a:pt x="80477" y="147579"/>
                    <a:pt x="51729" y="119618"/>
                  </a:cubicBezTo>
                  <a:cubicBezTo>
                    <a:pt x="22910" y="91585"/>
                    <a:pt x="-3836" y="67843"/>
                    <a:pt x="455" y="32087"/>
                  </a:cubicBezTo>
                  <a:cubicBezTo>
                    <a:pt x="51157" y="-19544"/>
                    <a:pt x="118164" y="-451"/>
                    <a:pt x="151345" y="30657"/>
                  </a:cubicBezTo>
                  <a:cubicBezTo>
                    <a:pt x="184527" y="61836"/>
                    <a:pt x="235873" y="124338"/>
                    <a:pt x="229722" y="164742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1" name="任意多边形: 形状 610"/>
            <p:cNvSpPr/>
            <p:nvPr/>
          </p:nvSpPr>
          <p:spPr>
            <a:xfrm rot="5400000">
              <a:off x="10589657" y="2853307"/>
              <a:ext cx="391679" cy="292777"/>
            </a:xfrm>
            <a:custGeom>
              <a:avLst/>
              <a:gdLst>
                <a:gd name="connsiteX0" fmla="*/ 206384 w 206383"/>
                <a:gd name="connsiteY0" fmla="*/ 1307 h 154270"/>
                <a:gd name="connsiteX1" fmla="*/ 175419 w 206383"/>
                <a:gd name="connsiteY1" fmla="*/ 99493 h 154270"/>
                <a:gd name="connsiteX2" fmla="*/ 0 w 206383"/>
                <a:gd name="connsiteY2" fmla="*/ 154271 h 154270"/>
                <a:gd name="connsiteX3" fmla="*/ 90677 w 206383"/>
                <a:gd name="connsiteY3" fmla="*/ 17254 h 154270"/>
                <a:gd name="connsiteX4" fmla="*/ 206384 w 206383"/>
                <a:gd name="connsiteY4" fmla="*/ 1307 h 15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383" h="154270">
                  <a:moveTo>
                    <a:pt x="206384" y="1307"/>
                  </a:moveTo>
                  <a:cubicBezTo>
                    <a:pt x="189364" y="29053"/>
                    <a:pt x="208457" y="65811"/>
                    <a:pt x="175419" y="99493"/>
                  </a:cubicBezTo>
                  <a:cubicBezTo>
                    <a:pt x="142380" y="133175"/>
                    <a:pt x="13587" y="136250"/>
                    <a:pt x="0" y="154271"/>
                  </a:cubicBezTo>
                  <a:cubicBezTo>
                    <a:pt x="26030" y="121089"/>
                    <a:pt x="50559" y="41210"/>
                    <a:pt x="90677" y="17254"/>
                  </a:cubicBezTo>
                  <a:cubicBezTo>
                    <a:pt x="130796" y="-6774"/>
                    <a:pt x="206384" y="1307"/>
                    <a:pt x="206384" y="1307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2" name="任意多边形: 形状 611"/>
            <p:cNvSpPr/>
            <p:nvPr/>
          </p:nvSpPr>
          <p:spPr>
            <a:xfrm rot="5400000">
              <a:off x="10337771" y="3378343"/>
              <a:ext cx="165532" cy="432020"/>
            </a:xfrm>
            <a:custGeom>
              <a:avLst/>
              <a:gdLst>
                <a:gd name="connsiteX0" fmla="*/ 47287 w 87222"/>
                <a:gd name="connsiteY0" fmla="*/ 226703 h 227640"/>
                <a:gd name="connsiteX1" fmla="*/ 58801 w 87222"/>
                <a:gd name="connsiteY1" fmla="*/ 214904 h 227640"/>
                <a:gd name="connsiteX2" fmla="*/ 66810 w 87222"/>
                <a:gd name="connsiteY2" fmla="*/ 199314 h 227640"/>
                <a:gd name="connsiteX3" fmla="*/ 78395 w 87222"/>
                <a:gd name="connsiteY3" fmla="*/ 167277 h 227640"/>
                <a:gd name="connsiteX4" fmla="*/ 86834 w 87222"/>
                <a:gd name="connsiteY4" fmla="*/ 101629 h 227640"/>
                <a:gd name="connsiteX5" fmla="*/ 14106 w 87222"/>
                <a:gd name="connsiteY5" fmla="*/ 1011 h 227640"/>
                <a:gd name="connsiteX6" fmla="*/ 2735 w 87222"/>
                <a:gd name="connsiteY6" fmla="*/ 16529 h 227640"/>
                <a:gd name="connsiteX7" fmla="*/ 22187 w 87222"/>
                <a:gd name="connsiteY7" fmla="*/ 37697 h 227640"/>
                <a:gd name="connsiteX8" fmla="*/ 41638 w 87222"/>
                <a:gd name="connsiteY8" fmla="*/ 57649 h 227640"/>
                <a:gd name="connsiteX9" fmla="*/ 59874 w 87222"/>
                <a:gd name="connsiteY9" fmla="*/ 108208 h 227640"/>
                <a:gd name="connsiteX10" fmla="*/ 54582 w 87222"/>
                <a:gd name="connsiteY10" fmla="*/ 164702 h 227640"/>
                <a:gd name="connsiteX11" fmla="*/ 45643 w 87222"/>
                <a:gd name="connsiteY11" fmla="*/ 194451 h 227640"/>
                <a:gd name="connsiteX12" fmla="*/ 41924 w 87222"/>
                <a:gd name="connsiteY12" fmla="*/ 224558 h 227640"/>
                <a:gd name="connsiteX13" fmla="*/ 47287 w 87222"/>
                <a:gd name="connsiteY13" fmla="*/ 226703 h 227640"/>
                <a:gd name="connsiteX14" fmla="*/ 47287 w 87222"/>
                <a:gd name="connsiteY14" fmla="*/ 226703 h 22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7222" h="227640">
                  <a:moveTo>
                    <a:pt x="47287" y="226703"/>
                  </a:moveTo>
                  <a:cubicBezTo>
                    <a:pt x="51364" y="222698"/>
                    <a:pt x="55511" y="219766"/>
                    <a:pt x="58801" y="214904"/>
                  </a:cubicBezTo>
                  <a:cubicBezTo>
                    <a:pt x="62090" y="210112"/>
                    <a:pt x="64522" y="204606"/>
                    <a:pt x="66810" y="199314"/>
                  </a:cubicBezTo>
                  <a:cubicBezTo>
                    <a:pt x="71315" y="188945"/>
                    <a:pt x="75105" y="178146"/>
                    <a:pt x="78395" y="167277"/>
                  </a:cubicBezTo>
                  <a:cubicBezTo>
                    <a:pt x="84760" y="146181"/>
                    <a:pt x="88478" y="123726"/>
                    <a:pt x="86834" y="101629"/>
                  </a:cubicBezTo>
                  <a:cubicBezTo>
                    <a:pt x="83544" y="56361"/>
                    <a:pt x="55225" y="18889"/>
                    <a:pt x="14106" y="1011"/>
                  </a:cubicBezTo>
                  <a:cubicBezTo>
                    <a:pt x="3737" y="-3494"/>
                    <a:pt x="-4487" y="8019"/>
                    <a:pt x="2735" y="16529"/>
                  </a:cubicBezTo>
                  <a:cubicBezTo>
                    <a:pt x="8957" y="23967"/>
                    <a:pt x="15035" y="31046"/>
                    <a:pt x="22187" y="37697"/>
                  </a:cubicBezTo>
                  <a:cubicBezTo>
                    <a:pt x="29052" y="43990"/>
                    <a:pt x="36060" y="50140"/>
                    <a:pt x="41638" y="57649"/>
                  </a:cubicBezTo>
                  <a:cubicBezTo>
                    <a:pt x="52508" y="72166"/>
                    <a:pt x="58157" y="90258"/>
                    <a:pt x="59874" y="108208"/>
                  </a:cubicBezTo>
                  <a:cubicBezTo>
                    <a:pt x="61661" y="127301"/>
                    <a:pt x="59230" y="146109"/>
                    <a:pt x="54582" y="164702"/>
                  </a:cubicBezTo>
                  <a:cubicBezTo>
                    <a:pt x="52007" y="174785"/>
                    <a:pt x="48718" y="184583"/>
                    <a:pt x="45643" y="194451"/>
                  </a:cubicBezTo>
                  <a:cubicBezTo>
                    <a:pt x="42353" y="205178"/>
                    <a:pt x="41781" y="213616"/>
                    <a:pt x="41924" y="224558"/>
                  </a:cubicBezTo>
                  <a:cubicBezTo>
                    <a:pt x="41852" y="227418"/>
                    <a:pt x="45356" y="228634"/>
                    <a:pt x="47287" y="226703"/>
                  </a:cubicBezTo>
                  <a:lnTo>
                    <a:pt x="47287" y="22670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3" name="任意多边形: 形状 612"/>
            <p:cNvSpPr/>
            <p:nvPr/>
          </p:nvSpPr>
          <p:spPr>
            <a:xfrm rot="5400000">
              <a:off x="10629018" y="3547765"/>
              <a:ext cx="321155" cy="267885"/>
            </a:xfrm>
            <a:custGeom>
              <a:avLst/>
              <a:gdLst>
                <a:gd name="connsiteX0" fmla="*/ 925 w 169223"/>
                <a:gd name="connsiteY0" fmla="*/ 90303 h 141154"/>
                <a:gd name="connsiteX1" fmla="*/ 1783 w 169223"/>
                <a:gd name="connsiteY1" fmla="*/ 101745 h 141154"/>
                <a:gd name="connsiteX2" fmla="*/ 17015 w 169223"/>
                <a:gd name="connsiteY2" fmla="*/ 114832 h 141154"/>
                <a:gd name="connsiteX3" fmla="*/ 58063 w 169223"/>
                <a:gd name="connsiteY3" fmla="*/ 126632 h 141154"/>
                <a:gd name="connsiteX4" fmla="*/ 104760 w 169223"/>
                <a:gd name="connsiteY4" fmla="*/ 130779 h 141154"/>
                <a:gd name="connsiteX5" fmla="*/ 152602 w 169223"/>
                <a:gd name="connsiteY5" fmla="*/ 140719 h 141154"/>
                <a:gd name="connsiteX6" fmla="*/ 167619 w 169223"/>
                <a:gd name="connsiteY6" fmla="*/ 120124 h 141154"/>
                <a:gd name="connsiteX7" fmla="*/ 118562 w 169223"/>
                <a:gd name="connsiteY7" fmla="*/ 43606 h 141154"/>
                <a:gd name="connsiteX8" fmla="*/ 88885 w 169223"/>
                <a:gd name="connsiteY8" fmla="*/ 12212 h 141154"/>
                <a:gd name="connsiteX9" fmla="*/ 49839 w 169223"/>
                <a:gd name="connsiteY9" fmla="*/ 3416 h 141154"/>
                <a:gd name="connsiteX10" fmla="*/ 47908 w 169223"/>
                <a:gd name="connsiteY10" fmla="*/ 11497 h 141154"/>
                <a:gd name="connsiteX11" fmla="*/ 73295 w 169223"/>
                <a:gd name="connsiteY11" fmla="*/ 35954 h 141154"/>
                <a:gd name="connsiteX12" fmla="*/ 100684 w 169223"/>
                <a:gd name="connsiteY12" fmla="*/ 65632 h 141154"/>
                <a:gd name="connsiteX13" fmla="*/ 144164 w 169223"/>
                <a:gd name="connsiteY13" fmla="*/ 134641 h 141154"/>
                <a:gd name="connsiteX14" fmla="*/ 159181 w 169223"/>
                <a:gd name="connsiteY14" fmla="*/ 114045 h 141154"/>
                <a:gd name="connsiteX15" fmla="*/ 66787 w 169223"/>
                <a:gd name="connsiteY15" fmla="*/ 100744 h 141154"/>
                <a:gd name="connsiteX16" fmla="*/ 26312 w 169223"/>
                <a:gd name="connsiteY16" fmla="*/ 94380 h 141154"/>
                <a:gd name="connsiteX17" fmla="*/ 8934 w 169223"/>
                <a:gd name="connsiteY17" fmla="*/ 88587 h 141154"/>
                <a:gd name="connsiteX18" fmla="*/ 925 w 169223"/>
                <a:gd name="connsiteY18" fmla="*/ 90303 h 141154"/>
                <a:gd name="connsiteX19" fmla="*/ 925 w 169223"/>
                <a:gd name="connsiteY19" fmla="*/ 90303 h 14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9223" h="141154">
                  <a:moveTo>
                    <a:pt x="925" y="90303"/>
                  </a:moveTo>
                  <a:cubicBezTo>
                    <a:pt x="-934" y="92949"/>
                    <a:pt x="353" y="99242"/>
                    <a:pt x="1783" y="101745"/>
                  </a:cubicBezTo>
                  <a:cubicBezTo>
                    <a:pt x="5001" y="107466"/>
                    <a:pt x="11366" y="111829"/>
                    <a:pt x="17015" y="114832"/>
                  </a:cubicBezTo>
                  <a:cubicBezTo>
                    <a:pt x="29887" y="121697"/>
                    <a:pt x="43689" y="124987"/>
                    <a:pt x="58063" y="126632"/>
                  </a:cubicBezTo>
                  <a:cubicBezTo>
                    <a:pt x="73581" y="128491"/>
                    <a:pt x="89242" y="128562"/>
                    <a:pt x="104760" y="130779"/>
                  </a:cubicBezTo>
                  <a:cubicBezTo>
                    <a:pt x="120851" y="133139"/>
                    <a:pt x="136726" y="136929"/>
                    <a:pt x="152602" y="140719"/>
                  </a:cubicBezTo>
                  <a:cubicBezTo>
                    <a:pt x="165188" y="143723"/>
                    <a:pt x="172697" y="130565"/>
                    <a:pt x="167619" y="120124"/>
                  </a:cubicBezTo>
                  <a:cubicBezTo>
                    <a:pt x="154390" y="92663"/>
                    <a:pt x="137870" y="67205"/>
                    <a:pt x="118562" y="43606"/>
                  </a:cubicBezTo>
                  <a:cubicBezTo>
                    <a:pt x="109480" y="32593"/>
                    <a:pt x="99969" y="21294"/>
                    <a:pt x="88885" y="12212"/>
                  </a:cubicBezTo>
                  <a:cubicBezTo>
                    <a:pt x="78801" y="3988"/>
                    <a:pt x="62354" y="-5093"/>
                    <a:pt x="49839" y="3416"/>
                  </a:cubicBezTo>
                  <a:cubicBezTo>
                    <a:pt x="47050" y="5347"/>
                    <a:pt x="46478" y="8565"/>
                    <a:pt x="47908" y="11497"/>
                  </a:cubicBezTo>
                  <a:cubicBezTo>
                    <a:pt x="53057" y="21866"/>
                    <a:pt x="64928" y="28374"/>
                    <a:pt x="73295" y="35954"/>
                  </a:cubicBezTo>
                  <a:cubicBezTo>
                    <a:pt x="83307" y="44893"/>
                    <a:pt x="92246" y="55191"/>
                    <a:pt x="100684" y="65632"/>
                  </a:cubicBezTo>
                  <a:cubicBezTo>
                    <a:pt x="117776" y="86871"/>
                    <a:pt x="132221" y="110112"/>
                    <a:pt x="144164" y="134641"/>
                  </a:cubicBezTo>
                  <a:cubicBezTo>
                    <a:pt x="149169" y="127776"/>
                    <a:pt x="154175" y="120911"/>
                    <a:pt x="159181" y="114045"/>
                  </a:cubicBezTo>
                  <a:cubicBezTo>
                    <a:pt x="128431" y="106894"/>
                    <a:pt x="98324" y="102246"/>
                    <a:pt x="66787" y="100744"/>
                  </a:cubicBezTo>
                  <a:cubicBezTo>
                    <a:pt x="53272" y="100101"/>
                    <a:pt x="39112" y="99028"/>
                    <a:pt x="26312" y="94380"/>
                  </a:cubicBezTo>
                  <a:cubicBezTo>
                    <a:pt x="20948" y="92449"/>
                    <a:pt x="14655" y="88873"/>
                    <a:pt x="8934" y="88587"/>
                  </a:cubicBezTo>
                  <a:cubicBezTo>
                    <a:pt x="7004" y="88516"/>
                    <a:pt x="2284" y="88444"/>
                    <a:pt x="925" y="90303"/>
                  </a:cubicBezTo>
                  <a:lnTo>
                    <a:pt x="925" y="9030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4" name="任意多边形: 形状 613"/>
            <p:cNvSpPr/>
            <p:nvPr/>
          </p:nvSpPr>
          <p:spPr>
            <a:xfrm rot="5400000">
              <a:off x="10574077" y="2919218"/>
              <a:ext cx="358345" cy="173721"/>
            </a:xfrm>
            <a:custGeom>
              <a:avLst/>
              <a:gdLst>
                <a:gd name="connsiteX0" fmla="*/ 5232 w 188819"/>
                <a:gd name="connsiteY0" fmla="*/ 91538 h 91537"/>
                <a:gd name="connsiteX1" fmla="*/ 31978 w 188819"/>
                <a:gd name="connsiteY1" fmla="*/ 87605 h 91537"/>
                <a:gd name="connsiteX2" fmla="*/ 60940 w 188819"/>
                <a:gd name="connsiteY2" fmla="*/ 84601 h 91537"/>
                <a:gd name="connsiteX3" fmla="*/ 114860 w 188819"/>
                <a:gd name="connsiteY3" fmla="*/ 74232 h 91537"/>
                <a:gd name="connsiteX4" fmla="*/ 161057 w 188819"/>
                <a:gd name="connsiteY4" fmla="*/ 47916 h 91537"/>
                <a:gd name="connsiteX5" fmla="*/ 187516 w 188819"/>
                <a:gd name="connsiteY5" fmla="*/ 4651 h 91537"/>
                <a:gd name="connsiteX6" fmla="*/ 181080 w 188819"/>
                <a:gd name="connsiteY6" fmla="*/ 3 h 91537"/>
                <a:gd name="connsiteX7" fmla="*/ 160914 w 188819"/>
                <a:gd name="connsiteY7" fmla="*/ 11373 h 91537"/>
                <a:gd name="connsiteX8" fmla="*/ 142678 w 188819"/>
                <a:gd name="connsiteY8" fmla="*/ 29537 h 91537"/>
                <a:gd name="connsiteX9" fmla="*/ 98770 w 188819"/>
                <a:gd name="connsiteY9" fmla="*/ 53923 h 91537"/>
                <a:gd name="connsiteX10" fmla="*/ 47138 w 188819"/>
                <a:gd name="connsiteY10" fmla="*/ 63219 h 91537"/>
                <a:gd name="connsiteX11" fmla="*/ 584 w 188819"/>
                <a:gd name="connsiteY11" fmla="*/ 84029 h 91537"/>
                <a:gd name="connsiteX12" fmla="*/ 5232 w 188819"/>
                <a:gd name="connsiteY12" fmla="*/ 91538 h 91537"/>
                <a:gd name="connsiteX13" fmla="*/ 5232 w 188819"/>
                <a:gd name="connsiteY13" fmla="*/ 91538 h 9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19" h="91537">
                  <a:moveTo>
                    <a:pt x="5232" y="91538"/>
                  </a:moveTo>
                  <a:cubicBezTo>
                    <a:pt x="14672" y="91538"/>
                    <a:pt x="22681" y="89393"/>
                    <a:pt x="31978" y="87605"/>
                  </a:cubicBezTo>
                  <a:cubicBezTo>
                    <a:pt x="41489" y="85745"/>
                    <a:pt x="51286" y="85388"/>
                    <a:pt x="60940" y="84601"/>
                  </a:cubicBezTo>
                  <a:cubicBezTo>
                    <a:pt x="79319" y="83171"/>
                    <a:pt x="97483" y="80740"/>
                    <a:pt x="114860" y="74232"/>
                  </a:cubicBezTo>
                  <a:cubicBezTo>
                    <a:pt x="131594" y="68010"/>
                    <a:pt x="147183" y="59215"/>
                    <a:pt x="161057" y="47916"/>
                  </a:cubicBezTo>
                  <a:cubicBezTo>
                    <a:pt x="172427" y="38762"/>
                    <a:pt x="194381" y="21814"/>
                    <a:pt x="187516" y="4651"/>
                  </a:cubicBezTo>
                  <a:cubicBezTo>
                    <a:pt x="186372" y="1862"/>
                    <a:pt x="184155" y="74"/>
                    <a:pt x="181080" y="3"/>
                  </a:cubicBezTo>
                  <a:cubicBezTo>
                    <a:pt x="172999" y="-140"/>
                    <a:pt x="165991" y="5652"/>
                    <a:pt x="160914" y="11373"/>
                  </a:cubicBezTo>
                  <a:cubicBezTo>
                    <a:pt x="155264" y="17809"/>
                    <a:pt x="149329" y="24031"/>
                    <a:pt x="142678" y="29537"/>
                  </a:cubicBezTo>
                  <a:cubicBezTo>
                    <a:pt x="129734" y="40264"/>
                    <a:pt x="114717" y="48631"/>
                    <a:pt x="98770" y="53923"/>
                  </a:cubicBezTo>
                  <a:cubicBezTo>
                    <a:pt x="81964" y="59501"/>
                    <a:pt x="64587" y="60645"/>
                    <a:pt x="47138" y="63219"/>
                  </a:cubicBezTo>
                  <a:cubicBezTo>
                    <a:pt x="29761" y="65722"/>
                    <a:pt x="10238" y="67796"/>
                    <a:pt x="584" y="84029"/>
                  </a:cubicBezTo>
                  <a:cubicBezTo>
                    <a:pt x="-1275" y="87462"/>
                    <a:pt x="1585" y="91538"/>
                    <a:pt x="5232" y="91538"/>
                  </a:cubicBezTo>
                  <a:lnTo>
                    <a:pt x="5232" y="9153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5" name="任意多边形: 形状 614"/>
            <p:cNvSpPr/>
            <p:nvPr/>
          </p:nvSpPr>
          <p:spPr>
            <a:xfrm rot="5400000">
              <a:off x="10451690" y="3324916"/>
              <a:ext cx="164756" cy="339010"/>
            </a:xfrm>
            <a:custGeom>
              <a:avLst/>
              <a:gdLst>
                <a:gd name="connsiteX0" fmla="*/ 82505 w 86813"/>
                <a:gd name="connsiteY0" fmla="*/ 172988 h 178631"/>
                <a:gd name="connsiteX1" fmla="*/ 86724 w 86813"/>
                <a:gd name="connsiteY1" fmla="*/ 149889 h 178631"/>
                <a:gd name="connsiteX2" fmla="*/ 83506 w 86813"/>
                <a:gd name="connsiteY2" fmla="*/ 122429 h 178631"/>
                <a:gd name="connsiteX3" fmla="*/ 68274 w 86813"/>
                <a:gd name="connsiteY3" fmla="*/ 72871 h 178631"/>
                <a:gd name="connsiteX4" fmla="*/ 50396 w 86813"/>
                <a:gd name="connsiteY4" fmla="*/ 31108 h 178631"/>
                <a:gd name="connsiteX5" fmla="*/ 12852 w 86813"/>
                <a:gd name="connsiteY5" fmla="*/ 0 h 178631"/>
                <a:gd name="connsiteX6" fmla="*/ 266 w 86813"/>
                <a:gd name="connsiteY6" fmla="*/ 17378 h 178631"/>
                <a:gd name="connsiteX7" fmla="*/ 20289 w 86813"/>
                <a:gd name="connsiteY7" fmla="*/ 51131 h 178631"/>
                <a:gd name="connsiteX8" fmla="*/ 34449 w 86813"/>
                <a:gd name="connsiteY8" fmla="*/ 84384 h 178631"/>
                <a:gd name="connsiteX9" fmla="*/ 49108 w 86813"/>
                <a:gd name="connsiteY9" fmla="*/ 126719 h 178631"/>
                <a:gd name="connsiteX10" fmla="*/ 60979 w 86813"/>
                <a:gd name="connsiteY10" fmla="*/ 167696 h 178631"/>
                <a:gd name="connsiteX11" fmla="*/ 82505 w 86813"/>
                <a:gd name="connsiteY11" fmla="*/ 172988 h 178631"/>
                <a:gd name="connsiteX12" fmla="*/ 82505 w 86813"/>
                <a:gd name="connsiteY12" fmla="*/ 172988 h 1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813" h="178631">
                  <a:moveTo>
                    <a:pt x="82505" y="172988"/>
                  </a:moveTo>
                  <a:cubicBezTo>
                    <a:pt x="87153" y="166266"/>
                    <a:pt x="86938" y="157756"/>
                    <a:pt x="86724" y="149889"/>
                  </a:cubicBezTo>
                  <a:cubicBezTo>
                    <a:pt x="86509" y="140736"/>
                    <a:pt x="85365" y="131439"/>
                    <a:pt x="83506" y="122429"/>
                  </a:cubicBezTo>
                  <a:cubicBezTo>
                    <a:pt x="80002" y="105552"/>
                    <a:pt x="73995" y="89104"/>
                    <a:pt x="68274" y="72871"/>
                  </a:cubicBezTo>
                  <a:cubicBezTo>
                    <a:pt x="63268" y="58640"/>
                    <a:pt x="57762" y="44338"/>
                    <a:pt x="50396" y="31108"/>
                  </a:cubicBezTo>
                  <a:cubicBezTo>
                    <a:pt x="42744" y="17306"/>
                    <a:pt x="30515" y="-71"/>
                    <a:pt x="12852" y="0"/>
                  </a:cubicBezTo>
                  <a:cubicBezTo>
                    <a:pt x="3198" y="72"/>
                    <a:pt x="-1164" y="9082"/>
                    <a:pt x="266" y="17378"/>
                  </a:cubicBezTo>
                  <a:cubicBezTo>
                    <a:pt x="2340" y="29606"/>
                    <a:pt x="14354" y="40476"/>
                    <a:pt x="20289" y="51131"/>
                  </a:cubicBezTo>
                  <a:cubicBezTo>
                    <a:pt x="26153" y="61715"/>
                    <a:pt x="30372" y="73014"/>
                    <a:pt x="34449" y="84384"/>
                  </a:cubicBezTo>
                  <a:cubicBezTo>
                    <a:pt x="39526" y="98401"/>
                    <a:pt x="44675" y="112489"/>
                    <a:pt x="49108" y="126719"/>
                  </a:cubicBezTo>
                  <a:cubicBezTo>
                    <a:pt x="53256" y="140092"/>
                    <a:pt x="59263" y="153751"/>
                    <a:pt x="60979" y="167696"/>
                  </a:cubicBezTo>
                  <a:cubicBezTo>
                    <a:pt x="62481" y="179281"/>
                    <a:pt x="75854" y="182642"/>
                    <a:pt x="82505" y="172988"/>
                  </a:cubicBezTo>
                  <a:lnTo>
                    <a:pt x="82505" y="17298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6" name="任意多边形: 形状 615"/>
            <p:cNvSpPr/>
            <p:nvPr/>
          </p:nvSpPr>
          <p:spPr>
            <a:xfrm rot="5400000">
              <a:off x="10715466" y="3470495"/>
              <a:ext cx="247524" cy="150672"/>
            </a:xfrm>
            <a:custGeom>
              <a:avLst/>
              <a:gdLst>
                <a:gd name="connsiteX0" fmla="*/ 129855 w 130425"/>
                <a:gd name="connsiteY0" fmla="*/ 60331 h 79392"/>
                <a:gd name="connsiteX1" fmla="*/ 103181 w 130425"/>
                <a:gd name="connsiteY1" fmla="*/ 31154 h 79392"/>
                <a:gd name="connsiteX2" fmla="*/ 86233 w 130425"/>
                <a:gd name="connsiteY2" fmla="*/ 23645 h 79392"/>
                <a:gd name="connsiteX3" fmla="*/ 78152 w 130425"/>
                <a:gd name="connsiteY3" fmla="*/ 21142 h 79392"/>
                <a:gd name="connsiteX4" fmla="*/ 77008 w 130425"/>
                <a:gd name="connsiteY4" fmla="*/ 20785 h 79392"/>
                <a:gd name="connsiteX5" fmla="*/ 74576 w 130425"/>
                <a:gd name="connsiteY5" fmla="*/ 19640 h 79392"/>
                <a:gd name="connsiteX6" fmla="*/ 72574 w 130425"/>
                <a:gd name="connsiteY6" fmla="*/ 17853 h 79392"/>
                <a:gd name="connsiteX7" fmla="*/ 69999 w 130425"/>
                <a:gd name="connsiteY7" fmla="*/ 15636 h 79392"/>
                <a:gd name="connsiteX8" fmla="*/ 61204 w 130425"/>
                <a:gd name="connsiteY8" fmla="*/ 9843 h 79392"/>
                <a:gd name="connsiteX9" fmla="*/ 44398 w 130425"/>
                <a:gd name="connsiteY9" fmla="*/ 4980 h 79392"/>
                <a:gd name="connsiteX10" fmla="*/ 30167 w 130425"/>
                <a:gd name="connsiteY10" fmla="*/ 2835 h 79392"/>
                <a:gd name="connsiteX11" fmla="*/ 27521 w 130425"/>
                <a:gd name="connsiteY11" fmla="*/ 2120 h 79392"/>
                <a:gd name="connsiteX12" fmla="*/ 25948 w 130425"/>
                <a:gd name="connsiteY12" fmla="*/ 1476 h 79392"/>
                <a:gd name="connsiteX13" fmla="*/ 11360 w 130425"/>
                <a:gd name="connsiteY13" fmla="*/ 833 h 79392"/>
                <a:gd name="connsiteX14" fmla="*/ 61 w 130425"/>
                <a:gd name="connsiteY14" fmla="*/ 16494 h 79392"/>
                <a:gd name="connsiteX15" fmla="*/ 5782 w 130425"/>
                <a:gd name="connsiteY15" fmla="*/ 30653 h 79392"/>
                <a:gd name="connsiteX16" fmla="*/ 15221 w 130425"/>
                <a:gd name="connsiteY16" fmla="*/ 36160 h 79392"/>
                <a:gd name="connsiteX17" fmla="*/ 29738 w 130425"/>
                <a:gd name="connsiteY17" fmla="*/ 39735 h 79392"/>
                <a:gd name="connsiteX18" fmla="*/ 43898 w 130425"/>
                <a:gd name="connsiteY18" fmla="*/ 42238 h 79392"/>
                <a:gd name="connsiteX19" fmla="*/ 43397 w 130425"/>
                <a:gd name="connsiteY19" fmla="*/ 41952 h 79392"/>
                <a:gd name="connsiteX20" fmla="*/ 45256 w 130425"/>
                <a:gd name="connsiteY20" fmla="*/ 42739 h 79392"/>
                <a:gd name="connsiteX21" fmla="*/ 47187 w 130425"/>
                <a:gd name="connsiteY21" fmla="*/ 44455 h 79392"/>
                <a:gd name="connsiteX22" fmla="*/ 51621 w 130425"/>
                <a:gd name="connsiteY22" fmla="*/ 48031 h 79392"/>
                <a:gd name="connsiteX23" fmla="*/ 70071 w 130425"/>
                <a:gd name="connsiteY23" fmla="*/ 56684 h 79392"/>
                <a:gd name="connsiteX24" fmla="*/ 77365 w 130425"/>
                <a:gd name="connsiteY24" fmla="*/ 58757 h 79392"/>
                <a:gd name="connsiteX25" fmla="*/ 78366 w 130425"/>
                <a:gd name="connsiteY25" fmla="*/ 58972 h 79392"/>
                <a:gd name="connsiteX26" fmla="*/ 82085 w 130425"/>
                <a:gd name="connsiteY26" fmla="*/ 60617 h 79392"/>
                <a:gd name="connsiteX27" fmla="*/ 88521 w 130425"/>
                <a:gd name="connsiteY27" fmla="*/ 64121 h 79392"/>
                <a:gd name="connsiteX28" fmla="*/ 91954 w 130425"/>
                <a:gd name="connsiteY28" fmla="*/ 66338 h 79392"/>
                <a:gd name="connsiteX29" fmla="*/ 92883 w 130425"/>
                <a:gd name="connsiteY29" fmla="*/ 67053 h 79392"/>
                <a:gd name="connsiteX30" fmla="*/ 97245 w 130425"/>
                <a:gd name="connsiteY30" fmla="*/ 70485 h 79392"/>
                <a:gd name="connsiteX31" fmla="*/ 99391 w 130425"/>
                <a:gd name="connsiteY31" fmla="*/ 72130 h 79392"/>
                <a:gd name="connsiteX32" fmla="*/ 108258 w 130425"/>
                <a:gd name="connsiteY32" fmla="*/ 77780 h 79392"/>
                <a:gd name="connsiteX33" fmla="*/ 129855 w 130425"/>
                <a:gd name="connsiteY33" fmla="*/ 60331 h 79392"/>
                <a:gd name="connsiteX34" fmla="*/ 129855 w 130425"/>
                <a:gd name="connsiteY34" fmla="*/ 60331 h 7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425" h="79392">
                  <a:moveTo>
                    <a:pt x="129855" y="60331"/>
                  </a:moveTo>
                  <a:cubicBezTo>
                    <a:pt x="126208" y="47030"/>
                    <a:pt x="114623" y="37804"/>
                    <a:pt x="103181" y="31154"/>
                  </a:cubicBezTo>
                  <a:cubicBezTo>
                    <a:pt x="97818" y="28079"/>
                    <a:pt x="92025" y="25719"/>
                    <a:pt x="86233" y="23645"/>
                  </a:cubicBezTo>
                  <a:cubicBezTo>
                    <a:pt x="83587" y="22715"/>
                    <a:pt x="80869" y="22000"/>
                    <a:pt x="78152" y="21142"/>
                  </a:cubicBezTo>
                  <a:cubicBezTo>
                    <a:pt x="77365" y="20856"/>
                    <a:pt x="74290" y="19283"/>
                    <a:pt x="77008" y="20785"/>
                  </a:cubicBezTo>
                  <a:cubicBezTo>
                    <a:pt x="76650" y="20570"/>
                    <a:pt x="72788" y="18496"/>
                    <a:pt x="74576" y="19640"/>
                  </a:cubicBezTo>
                  <a:cubicBezTo>
                    <a:pt x="76221" y="20713"/>
                    <a:pt x="72502" y="17781"/>
                    <a:pt x="72574" y="17853"/>
                  </a:cubicBezTo>
                  <a:cubicBezTo>
                    <a:pt x="71716" y="17137"/>
                    <a:pt x="70857" y="16351"/>
                    <a:pt x="69999" y="15636"/>
                  </a:cubicBezTo>
                  <a:cubicBezTo>
                    <a:pt x="67282" y="13419"/>
                    <a:pt x="64421" y="11345"/>
                    <a:pt x="61204" y="9843"/>
                  </a:cubicBezTo>
                  <a:cubicBezTo>
                    <a:pt x="55840" y="7340"/>
                    <a:pt x="50262" y="5839"/>
                    <a:pt x="44398" y="4980"/>
                  </a:cubicBezTo>
                  <a:cubicBezTo>
                    <a:pt x="39678" y="4337"/>
                    <a:pt x="34816" y="3979"/>
                    <a:pt x="30167" y="2835"/>
                  </a:cubicBezTo>
                  <a:cubicBezTo>
                    <a:pt x="29309" y="2621"/>
                    <a:pt x="28380" y="2263"/>
                    <a:pt x="27521" y="2120"/>
                  </a:cubicBezTo>
                  <a:cubicBezTo>
                    <a:pt x="31669" y="2907"/>
                    <a:pt x="27307" y="1977"/>
                    <a:pt x="25948" y="1476"/>
                  </a:cubicBezTo>
                  <a:cubicBezTo>
                    <a:pt x="20728" y="-597"/>
                    <a:pt x="16723" y="-168"/>
                    <a:pt x="11360" y="833"/>
                  </a:cubicBezTo>
                  <a:cubicBezTo>
                    <a:pt x="5067" y="2048"/>
                    <a:pt x="-655" y="10129"/>
                    <a:pt x="61" y="16494"/>
                  </a:cubicBezTo>
                  <a:cubicBezTo>
                    <a:pt x="633" y="21857"/>
                    <a:pt x="1634" y="26792"/>
                    <a:pt x="5782" y="30653"/>
                  </a:cubicBezTo>
                  <a:cubicBezTo>
                    <a:pt x="8571" y="33228"/>
                    <a:pt x="11789" y="34801"/>
                    <a:pt x="15221" y="36160"/>
                  </a:cubicBezTo>
                  <a:cubicBezTo>
                    <a:pt x="20013" y="38019"/>
                    <a:pt x="24661" y="39020"/>
                    <a:pt x="29738" y="39735"/>
                  </a:cubicBezTo>
                  <a:cubicBezTo>
                    <a:pt x="34529" y="40379"/>
                    <a:pt x="39249" y="41023"/>
                    <a:pt x="43898" y="42238"/>
                  </a:cubicBezTo>
                  <a:cubicBezTo>
                    <a:pt x="46043" y="42810"/>
                    <a:pt x="44541" y="42667"/>
                    <a:pt x="43397" y="41952"/>
                  </a:cubicBezTo>
                  <a:cubicBezTo>
                    <a:pt x="43397" y="41952"/>
                    <a:pt x="47259" y="43954"/>
                    <a:pt x="45256" y="42739"/>
                  </a:cubicBezTo>
                  <a:cubicBezTo>
                    <a:pt x="43182" y="41523"/>
                    <a:pt x="46758" y="44098"/>
                    <a:pt x="47187" y="44455"/>
                  </a:cubicBezTo>
                  <a:cubicBezTo>
                    <a:pt x="48617" y="45742"/>
                    <a:pt x="50119" y="46886"/>
                    <a:pt x="51621" y="48031"/>
                  </a:cubicBezTo>
                  <a:cubicBezTo>
                    <a:pt x="57270" y="52178"/>
                    <a:pt x="63349" y="54753"/>
                    <a:pt x="70071" y="56684"/>
                  </a:cubicBezTo>
                  <a:cubicBezTo>
                    <a:pt x="72502" y="57399"/>
                    <a:pt x="74934" y="57971"/>
                    <a:pt x="77365" y="58757"/>
                  </a:cubicBezTo>
                  <a:cubicBezTo>
                    <a:pt x="78581" y="59187"/>
                    <a:pt x="80798" y="59902"/>
                    <a:pt x="78366" y="58972"/>
                  </a:cubicBezTo>
                  <a:cubicBezTo>
                    <a:pt x="79654" y="59473"/>
                    <a:pt x="80869" y="60045"/>
                    <a:pt x="82085" y="60617"/>
                  </a:cubicBezTo>
                  <a:cubicBezTo>
                    <a:pt x="84302" y="61689"/>
                    <a:pt x="86447" y="62834"/>
                    <a:pt x="88521" y="64121"/>
                  </a:cubicBezTo>
                  <a:cubicBezTo>
                    <a:pt x="89665" y="64836"/>
                    <a:pt x="90809" y="65551"/>
                    <a:pt x="91954" y="66338"/>
                  </a:cubicBezTo>
                  <a:cubicBezTo>
                    <a:pt x="93527" y="67410"/>
                    <a:pt x="90452" y="64979"/>
                    <a:pt x="92883" y="67053"/>
                  </a:cubicBezTo>
                  <a:cubicBezTo>
                    <a:pt x="94313" y="68269"/>
                    <a:pt x="95744" y="69341"/>
                    <a:pt x="97245" y="70485"/>
                  </a:cubicBezTo>
                  <a:cubicBezTo>
                    <a:pt x="103109" y="74776"/>
                    <a:pt x="94886" y="68698"/>
                    <a:pt x="99391" y="72130"/>
                  </a:cubicBezTo>
                  <a:cubicBezTo>
                    <a:pt x="102251" y="74347"/>
                    <a:pt x="105040" y="76135"/>
                    <a:pt x="108258" y="77780"/>
                  </a:cubicBezTo>
                  <a:cubicBezTo>
                    <a:pt x="120058" y="83501"/>
                    <a:pt x="133359" y="73131"/>
                    <a:pt x="129855" y="60331"/>
                  </a:cubicBezTo>
                  <a:lnTo>
                    <a:pt x="129855" y="6033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7" name="任意多边形: 形状 616"/>
            <p:cNvSpPr/>
            <p:nvPr/>
          </p:nvSpPr>
          <p:spPr>
            <a:xfrm rot="5400000">
              <a:off x="10736783" y="2983829"/>
              <a:ext cx="232559" cy="162241"/>
            </a:xfrm>
            <a:custGeom>
              <a:avLst/>
              <a:gdLst>
                <a:gd name="connsiteX0" fmla="*/ 21237 w 122540"/>
                <a:gd name="connsiteY0" fmla="*/ 74244 h 85488"/>
                <a:gd name="connsiteX1" fmla="*/ 18663 w 122540"/>
                <a:gd name="connsiteY1" fmla="*/ 74101 h 85488"/>
                <a:gd name="connsiteX2" fmla="*/ 20594 w 122540"/>
                <a:gd name="connsiteY2" fmla="*/ 76533 h 85488"/>
                <a:gd name="connsiteX3" fmla="*/ 20450 w 122540"/>
                <a:gd name="connsiteY3" fmla="*/ 74173 h 85488"/>
                <a:gd name="connsiteX4" fmla="*/ 5218 w 122540"/>
                <a:gd name="connsiteY4" fmla="*/ 83398 h 85488"/>
                <a:gd name="connsiteX5" fmla="*/ 39330 w 122540"/>
                <a:gd name="connsiteY5" fmla="*/ 79179 h 85488"/>
                <a:gd name="connsiteX6" fmla="*/ 70008 w 122540"/>
                <a:gd name="connsiteY6" fmla="*/ 64876 h 85488"/>
                <a:gd name="connsiteX7" fmla="*/ 95610 w 122540"/>
                <a:gd name="connsiteY7" fmla="*/ 47928 h 85488"/>
                <a:gd name="connsiteX8" fmla="*/ 109840 w 122540"/>
                <a:gd name="connsiteY8" fmla="*/ 36200 h 85488"/>
                <a:gd name="connsiteX9" fmla="*/ 122212 w 122540"/>
                <a:gd name="connsiteY9" fmla="*/ 19037 h 85488"/>
                <a:gd name="connsiteX10" fmla="*/ 102618 w 122540"/>
                <a:gd name="connsiteY10" fmla="*/ 372 h 85488"/>
                <a:gd name="connsiteX11" fmla="*/ 86456 w 122540"/>
                <a:gd name="connsiteY11" fmla="*/ 11600 h 85488"/>
                <a:gd name="connsiteX12" fmla="*/ 75229 w 122540"/>
                <a:gd name="connsiteY12" fmla="*/ 21468 h 85488"/>
                <a:gd name="connsiteX13" fmla="*/ 74657 w 122540"/>
                <a:gd name="connsiteY13" fmla="*/ 21897 h 85488"/>
                <a:gd name="connsiteX14" fmla="*/ 71367 w 122540"/>
                <a:gd name="connsiteY14" fmla="*/ 24472 h 85488"/>
                <a:gd name="connsiteX15" fmla="*/ 65360 w 122540"/>
                <a:gd name="connsiteY15" fmla="*/ 28906 h 85488"/>
                <a:gd name="connsiteX16" fmla="*/ 53132 w 122540"/>
                <a:gd name="connsiteY16" fmla="*/ 37559 h 85488"/>
                <a:gd name="connsiteX17" fmla="*/ 28031 w 122540"/>
                <a:gd name="connsiteY17" fmla="*/ 52147 h 85488"/>
                <a:gd name="connsiteX18" fmla="*/ 14873 w 122540"/>
                <a:gd name="connsiteY18" fmla="*/ 58869 h 85488"/>
                <a:gd name="connsiteX19" fmla="*/ 1285 w 122540"/>
                <a:gd name="connsiteY19" fmla="*/ 69524 h 85488"/>
                <a:gd name="connsiteX20" fmla="*/ 19235 w 122540"/>
                <a:gd name="connsiteY20" fmla="*/ 79465 h 85488"/>
                <a:gd name="connsiteX21" fmla="*/ 21881 w 122540"/>
                <a:gd name="connsiteY21" fmla="*/ 78249 h 85488"/>
                <a:gd name="connsiteX22" fmla="*/ 21237 w 122540"/>
                <a:gd name="connsiteY22" fmla="*/ 74244 h 85488"/>
                <a:gd name="connsiteX23" fmla="*/ 21237 w 122540"/>
                <a:gd name="connsiteY23" fmla="*/ 74244 h 8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2540" h="85488">
                  <a:moveTo>
                    <a:pt x="21237" y="74244"/>
                  </a:moveTo>
                  <a:cubicBezTo>
                    <a:pt x="20379" y="74173"/>
                    <a:pt x="19521" y="74173"/>
                    <a:pt x="18663" y="74101"/>
                  </a:cubicBezTo>
                  <a:cubicBezTo>
                    <a:pt x="19306" y="74888"/>
                    <a:pt x="19950" y="75746"/>
                    <a:pt x="20594" y="76533"/>
                  </a:cubicBezTo>
                  <a:cubicBezTo>
                    <a:pt x="20522" y="75746"/>
                    <a:pt x="20522" y="74959"/>
                    <a:pt x="20450" y="74173"/>
                  </a:cubicBezTo>
                  <a:cubicBezTo>
                    <a:pt x="15373" y="77248"/>
                    <a:pt x="10296" y="80323"/>
                    <a:pt x="5218" y="83398"/>
                  </a:cubicBezTo>
                  <a:cubicBezTo>
                    <a:pt x="15087" y="88690"/>
                    <a:pt x="29604" y="82683"/>
                    <a:pt x="39330" y="79179"/>
                  </a:cubicBezTo>
                  <a:cubicBezTo>
                    <a:pt x="49913" y="75388"/>
                    <a:pt x="60211" y="70311"/>
                    <a:pt x="70008" y="64876"/>
                  </a:cubicBezTo>
                  <a:cubicBezTo>
                    <a:pt x="79019" y="59870"/>
                    <a:pt x="87457" y="54221"/>
                    <a:pt x="95610" y="47928"/>
                  </a:cubicBezTo>
                  <a:cubicBezTo>
                    <a:pt x="100472" y="44138"/>
                    <a:pt x="105192" y="40204"/>
                    <a:pt x="109840" y="36200"/>
                  </a:cubicBezTo>
                  <a:cubicBezTo>
                    <a:pt x="115204" y="31480"/>
                    <a:pt x="120853" y="26403"/>
                    <a:pt x="122212" y="19037"/>
                  </a:cubicBezTo>
                  <a:cubicBezTo>
                    <a:pt x="124501" y="6594"/>
                    <a:pt x="114489" y="-1916"/>
                    <a:pt x="102618" y="372"/>
                  </a:cubicBezTo>
                  <a:cubicBezTo>
                    <a:pt x="95896" y="1660"/>
                    <a:pt x="91176" y="7166"/>
                    <a:pt x="86456" y="11600"/>
                  </a:cubicBezTo>
                  <a:cubicBezTo>
                    <a:pt x="82809" y="15032"/>
                    <a:pt x="79090" y="18322"/>
                    <a:pt x="75229" y="21468"/>
                  </a:cubicBezTo>
                  <a:cubicBezTo>
                    <a:pt x="76587" y="20324"/>
                    <a:pt x="75372" y="21325"/>
                    <a:pt x="74657" y="21897"/>
                  </a:cubicBezTo>
                  <a:cubicBezTo>
                    <a:pt x="73584" y="22756"/>
                    <a:pt x="72440" y="23614"/>
                    <a:pt x="71367" y="24472"/>
                  </a:cubicBezTo>
                  <a:cubicBezTo>
                    <a:pt x="69365" y="25974"/>
                    <a:pt x="67362" y="27404"/>
                    <a:pt x="65360" y="28906"/>
                  </a:cubicBezTo>
                  <a:cubicBezTo>
                    <a:pt x="61355" y="31838"/>
                    <a:pt x="57279" y="34770"/>
                    <a:pt x="53132" y="37559"/>
                  </a:cubicBezTo>
                  <a:cubicBezTo>
                    <a:pt x="45051" y="42922"/>
                    <a:pt x="36612" y="47499"/>
                    <a:pt x="28031" y="52147"/>
                  </a:cubicBezTo>
                  <a:cubicBezTo>
                    <a:pt x="23669" y="54507"/>
                    <a:pt x="19235" y="56652"/>
                    <a:pt x="14873" y="58869"/>
                  </a:cubicBezTo>
                  <a:cubicBezTo>
                    <a:pt x="9795" y="61372"/>
                    <a:pt x="3931" y="64232"/>
                    <a:pt x="1285" y="69524"/>
                  </a:cubicBezTo>
                  <a:cubicBezTo>
                    <a:pt x="-4722" y="81538"/>
                    <a:pt x="11869" y="90191"/>
                    <a:pt x="19235" y="79465"/>
                  </a:cubicBezTo>
                  <a:cubicBezTo>
                    <a:pt x="20021" y="78892"/>
                    <a:pt x="20951" y="78463"/>
                    <a:pt x="21881" y="78249"/>
                  </a:cubicBezTo>
                  <a:cubicBezTo>
                    <a:pt x="24026" y="77462"/>
                    <a:pt x="23525" y="74244"/>
                    <a:pt x="21237" y="74244"/>
                  </a:cubicBezTo>
                  <a:lnTo>
                    <a:pt x="21237" y="7424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8" name="任意多边形: 形状 617"/>
            <p:cNvSpPr/>
            <p:nvPr/>
          </p:nvSpPr>
          <p:spPr>
            <a:xfrm rot="5400000">
              <a:off x="10849185" y="2818821"/>
              <a:ext cx="286290" cy="1238038"/>
            </a:xfrm>
            <a:custGeom>
              <a:avLst/>
              <a:gdLst>
                <a:gd name="connsiteX0" fmla="*/ 150845 w 150852"/>
                <a:gd name="connsiteY0" fmla="*/ 652029 h 652346"/>
                <a:gd name="connsiteX1" fmla="*/ 46724 w 150852"/>
                <a:gd name="connsiteY1" fmla="*/ 417255 h 652346"/>
                <a:gd name="connsiteX2" fmla="*/ 9251 w 150852"/>
                <a:gd name="connsiteY2" fmla="*/ 295398 h 652346"/>
                <a:gd name="connsiteX3" fmla="*/ 29847 w 150852"/>
                <a:gd name="connsiteY3" fmla="*/ 153089 h 652346"/>
                <a:gd name="connsiteX4" fmla="*/ 63958 w 150852"/>
                <a:gd name="connsiteY4" fmla="*/ 76500 h 652346"/>
                <a:gd name="connsiteX5" fmla="*/ 84196 w 150852"/>
                <a:gd name="connsiteY5" fmla="*/ 39743 h 652346"/>
                <a:gd name="connsiteX6" fmla="*/ 103790 w 150852"/>
                <a:gd name="connsiteY6" fmla="*/ 3915 h 652346"/>
                <a:gd name="connsiteX7" fmla="*/ 98356 w 150852"/>
                <a:gd name="connsiteY7" fmla="*/ 912 h 652346"/>
                <a:gd name="connsiteX8" fmla="*/ 77617 w 150852"/>
                <a:gd name="connsiteY8" fmla="*/ 32449 h 652346"/>
                <a:gd name="connsiteX9" fmla="*/ 59524 w 150852"/>
                <a:gd name="connsiteY9" fmla="*/ 64844 h 652346"/>
                <a:gd name="connsiteX10" fmla="*/ 27988 w 150852"/>
                <a:gd name="connsiteY10" fmla="*/ 133066 h 652346"/>
                <a:gd name="connsiteX11" fmla="*/ 98 w 150852"/>
                <a:gd name="connsiteY11" fmla="*/ 275160 h 652346"/>
                <a:gd name="connsiteX12" fmla="*/ 92706 w 150852"/>
                <a:gd name="connsiteY12" fmla="*/ 517372 h 652346"/>
                <a:gd name="connsiteX13" fmla="*/ 150488 w 150852"/>
                <a:gd name="connsiteY13" fmla="*/ 652243 h 652346"/>
                <a:gd name="connsiteX14" fmla="*/ 150845 w 150852"/>
                <a:gd name="connsiteY14" fmla="*/ 652029 h 652346"/>
                <a:gd name="connsiteX15" fmla="*/ 150845 w 150852"/>
                <a:gd name="connsiteY15" fmla="*/ 652029 h 65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0852" h="652346">
                  <a:moveTo>
                    <a:pt x="150845" y="652029"/>
                  </a:moveTo>
                  <a:cubicBezTo>
                    <a:pt x="133468" y="566786"/>
                    <a:pt x="83481" y="494631"/>
                    <a:pt x="46724" y="417255"/>
                  </a:cubicBezTo>
                  <a:cubicBezTo>
                    <a:pt x="28417" y="378710"/>
                    <a:pt x="13399" y="338091"/>
                    <a:pt x="9251" y="295398"/>
                  </a:cubicBezTo>
                  <a:cubicBezTo>
                    <a:pt x="4603" y="246985"/>
                    <a:pt x="13614" y="198643"/>
                    <a:pt x="29847" y="153089"/>
                  </a:cubicBezTo>
                  <a:cubicBezTo>
                    <a:pt x="39215" y="126702"/>
                    <a:pt x="50943" y="101243"/>
                    <a:pt x="63958" y="76500"/>
                  </a:cubicBezTo>
                  <a:cubicBezTo>
                    <a:pt x="70466" y="64129"/>
                    <a:pt x="77188" y="51828"/>
                    <a:pt x="84196" y="39743"/>
                  </a:cubicBezTo>
                  <a:cubicBezTo>
                    <a:pt x="90990" y="27943"/>
                    <a:pt x="98785" y="16573"/>
                    <a:pt x="103790" y="3915"/>
                  </a:cubicBezTo>
                  <a:cubicBezTo>
                    <a:pt x="105006" y="840"/>
                    <a:pt x="100358" y="-1305"/>
                    <a:pt x="98356" y="912"/>
                  </a:cubicBezTo>
                  <a:cubicBezTo>
                    <a:pt x="89917" y="10280"/>
                    <a:pt x="83982" y="21579"/>
                    <a:pt x="77617" y="32449"/>
                  </a:cubicBezTo>
                  <a:cubicBezTo>
                    <a:pt x="71395" y="43176"/>
                    <a:pt x="65388" y="53902"/>
                    <a:pt x="59524" y="64844"/>
                  </a:cubicBezTo>
                  <a:cubicBezTo>
                    <a:pt x="47725" y="86941"/>
                    <a:pt x="37070" y="109682"/>
                    <a:pt x="27988" y="133066"/>
                  </a:cubicBezTo>
                  <a:cubicBezTo>
                    <a:pt x="10324" y="178262"/>
                    <a:pt x="-1189" y="226389"/>
                    <a:pt x="98" y="275160"/>
                  </a:cubicBezTo>
                  <a:cubicBezTo>
                    <a:pt x="2386" y="364407"/>
                    <a:pt x="50657" y="441640"/>
                    <a:pt x="92706" y="517372"/>
                  </a:cubicBezTo>
                  <a:cubicBezTo>
                    <a:pt x="116519" y="560279"/>
                    <a:pt x="139475" y="604044"/>
                    <a:pt x="150488" y="652243"/>
                  </a:cubicBezTo>
                  <a:cubicBezTo>
                    <a:pt x="150416" y="652458"/>
                    <a:pt x="150917" y="652315"/>
                    <a:pt x="150845" y="652029"/>
                  </a:cubicBezTo>
                  <a:lnTo>
                    <a:pt x="150845" y="65202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9" name="任意多边形: 形状 618"/>
            <p:cNvSpPr/>
            <p:nvPr/>
          </p:nvSpPr>
          <p:spPr>
            <a:xfrm rot="5400000">
              <a:off x="10819540" y="2962795"/>
              <a:ext cx="302745" cy="398078"/>
            </a:xfrm>
            <a:custGeom>
              <a:avLst/>
              <a:gdLst>
                <a:gd name="connsiteX0" fmla="*/ 1050 w 159522"/>
                <a:gd name="connsiteY0" fmla="*/ 209632 h 209755"/>
                <a:gd name="connsiteX1" fmla="*/ 43957 w 159522"/>
                <a:gd name="connsiteY1" fmla="*/ 179597 h 209755"/>
                <a:gd name="connsiteX2" fmla="*/ 82073 w 159522"/>
                <a:gd name="connsiteY2" fmla="*/ 143268 h 209755"/>
                <a:gd name="connsiteX3" fmla="*/ 140927 w 159522"/>
                <a:gd name="connsiteY3" fmla="*/ 57454 h 209755"/>
                <a:gd name="connsiteX4" fmla="*/ 151725 w 159522"/>
                <a:gd name="connsiteY4" fmla="*/ 31495 h 209755"/>
                <a:gd name="connsiteX5" fmla="*/ 156374 w 159522"/>
                <a:gd name="connsiteY5" fmla="*/ 17622 h 209755"/>
                <a:gd name="connsiteX6" fmla="*/ 159520 w 159522"/>
                <a:gd name="connsiteY6" fmla="*/ 3105 h 209755"/>
                <a:gd name="connsiteX7" fmla="*/ 153442 w 159522"/>
                <a:gd name="connsiteY7" fmla="*/ 1603 h 209755"/>
                <a:gd name="connsiteX8" fmla="*/ 145718 w 159522"/>
                <a:gd name="connsiteY8" fmla="*/ 24988 h 209755"/>
                <a:gd name="connsiteX9" fmla="*/ 136064 w 159522"/>
                <a:gd name="connsiteY9" fmla="*/ 49230 h 209755"/>
                <a:gd name="connsiteX10" fmla="*/ 111822 w 159522"/>
                <a:gd name="connsiteY10" fmla="*/ 93067 h 209755"/>
                <a:gd name="connsiteX11" fmla="*/ 44672 w 159522"/>
                <a:gd name="connsiteY11" fmla="*/ 170085 h 209755"/>
                <a:gd name="connsiteX12" fmla="*/ 263 w 159522"/>
                <a:gd name="connsiteY12" fmla="*/ 208487 h 209755"/>
                <a:gd name="connsiteX13" fmla="*/ 1050 w 159522"/>
                <a:gd name="connsiteY13" fmla="*/ 209632 h 209755"/>
                <a:gd name="connsiteX14" fmla="*/ 1050 w 159522"/>
                <a:gd name="connsiteY14" fmla="*/ 209632 h 209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22" h="209755">
                  <a:moveTo>
                    <a:pt x="1050" y="209632"/>
                  </a:moveTo>
                  <a:cubicBezTo>
                    <a:pt x="15781" y="200192"/>
                    <a:pt x="30370" y="190609"/>
                    <a:pt x="43957" y="179597"/>
                  </a:cubicBezTo>
                  <a:cubicBezTo>
                    <a:pt x="57616" y="168512"/>
                    <a:pt x="70202" y="156212"/>
                    <a:pt x="82073" y="143268"/>
                  </a:cubicBezTo>
                  <a:cubicBezTo>
                    <a:pt x="105600" y="117667"/>
                    <a:pt x="126053" y="88919"/>
                    <a:pt x="140927" y="57454"/>
                  </a:cubicBezTo>
                  <a:cubicBezTo>
                    <a:pt x="144932" y="48944"/>
                    <a:pt x="148579" y="40291"/>
                    <a:pt x="151725" y="31495"/>
                  </a:cubicBezTo>
                  <a:cubicBezTo>
                    <a:pt x="153370" y="26918"/>
                    <a:pt x="154944" y="22270"/>
                    <a:pt x="156374" y="17622"/>
                  </a:cubicBezTo>
                  <a:cubicBezTo>
                    <a:pt x="157804" y="12902"/>
                    <a:pt x="159592" y="8111"/>
                    <a:pt x="159520" y="3105"/>
                  </a:cubicBezTo>
                  <a:cubicBezTo>
                    <a:pt x="159449" y="-113"/>
                    <a:pt x="155015" y="-1186"/>
                    <a:pt x="153442" y="1603"/>
                  </a:cubicBezTo>
                  <a:cubicBezTo>
                    <a:pt x="149509" y="8540"/>
                    <a:pt x="148293" y="17479"/>
                    <a:pt x="145718" y="24988"/>
                  </a:cubicBezTo>
                  <a:cubicBezTo>
                    <a:pt x="142858" y="33211"/>
                    <a:pt x="139640" y="41292"/>
                    <a:pt x="136064" y="49230"/>
                  </a:cubicBezTo>
                  <a:cubicBezTo>
                    <a:pt x="129128" y="64462"/>
                    <a:pt x="120975" y="79051"/>
                    <a:pt x="111822" y="93067"/>
                  </a:cubicBezTo>
                  <a:cubicBezTo>
                    <a:pt x="92943" y="121886"/>
                    <a:pt x="69630" y="146486"/>
                    <a:pt x="44672" y="170085"/>
                  </a:cubicBezTo>
                  <a:cubicBezTo>
                    <a:pt x="30513" y="183530"/>
                    <a:pt x="15853" y="196688"/>
                    <a:pt x="263" y="208487"/>
                  </a:cubicBezTo>
                  <a:cubicBezTo>
                    <a:pt x="-380" y="208988"/>
                    <a:pt x="263" y="210132"/>
                    <a:pt x="1050" y="209632"/>
                  </a:cubicBezTo>
                  <a:lnTo>
                    <a:pt x="1050" y="20963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0" name="任意多边形: 形状 619"/>
            <p:cNvSpPr/>
            <p:nvPr/>
          </p:nvSpPr>
          <p:spPr>
            <a:xfrm rot="5400000">
              <a:off x="10589479" y="2839343"/>
              <a:ext cx="408009" cy="322463"/>
            </a:xfrm>
            <a:custGeom>
              <a:avLst/>
              <a:gdLst>
                <a:gd name="connsiteX0" fmla="*/ 213727 w 214988"/>
                <a:gd name="connsiteY0" fmla="*/ 321 h 169912"/>
                <a:gd name="connsiteX1" fmla="*/ 173609 w 214988"/>
                <a:gd name="connsiteY1" fmla="*/ 112095 h 169912"/>
                <a:gd name="connsiteX2" fmla="*/ 67128 w 214988"/>
                <a:gd name="connsiteY2" fmla="*/ 143989 h 169912"/>
                <a:gd name="connsiteX3" fmla="*/ 1837 w 214988"/>
                <a:gd name="connsiteY3" fmla="*/ 163011 h 169912"/>
                <a:gd name="connsiteX4" fmla="*/ 7201 w 214988"/>
                <a:gd name="connsiteY4" fmla="*/ 168089 h 169912"/>
                <a:gd name="connsiteX5" fmla="*/ 37021 w 214988"/>
                <a:gd name="connsiteY5" fmla="*/ 113954 h 169912"/>
                <a:gd name="connsiteX6" fmla="*/ 62480 w 214988"/>
                <a:gd name="connsiteY6" fmla="*/ 70117 h 169912"/>
                <a:gd name="connsiteX7" fmla="*/ 93945 w 214988"/>
                <a:gd name="connsiteY7" fmla="*/ 34433 h 169912"/>
                <a:gd name="connsiteX8" fmla="*/ 141786 w 214988"/>
                <a:gd name="connsiteY8" fmla="*/ 15554 h 169912"/>
                <a:gd name="connsiteX9" fmla="*/ 207577 w 214988"/>
                <a:gd name="connsiteY9" fmla="*/ 13337 h 169912"/>
                <a:gd name="connsiteX10" fmla="*/ 207363 w 214988"/>
                <a:gd name="connsiteY10" fmla="*/ 5327 h 169912"/>
                <a:gd name="connsiteX11" fmla="*/ 146435 w 214988"/>
                <a:gd name="connsiteY11" fmla="*/ 7115 h 169912"/>
                <a:gd name="connsiteX12" fmla="*/ 95733 w 214988"/>
                <a:gd name="connsiteY12" fmla="*/ 23491 h 169912"/>
                <a:gd name="connsiteX13" fmla="*/ 35805 w 214988"/>
                <a:gd name="connsiteY13" fmla="*/ 100081 h 169912"/>
                <a:gd name="connsiteX14" fmla="*/ 479 w 214988"/>
                <a:gd name="connsiteY14" fmla="*/ 164299 h 169912"/>
                <a:gd name="connsiteX15" fmla="*/ 5842 w 214988"/>
                <a:gd name="connsiteY15" fmla="*/ 169376 h 169912"/>
                <a:gd name="connsiteX16" fmla="*/ 126483 w 214988"/>
                <a:gd name="connsiteY16" fmla="*/ 142773 h 169912"/>
                <a:gd name="connsiteX17" fmla="*/ 174968 w 214988"/>
                <a:gd name="connsiteY17" fmla="*/ 120176 h 169912"/>
                <a:gd name="connsiteX18" fmla="*/ 203072 w 214988"/>
                <a:gd name="connsiteY18" fmla="*/ 70904 h 169912"/>
                <a:gd name="connsiteX19" fmla="*/ 207577 w 214988"/>
                <a:gd name="connsiteY19" fmla="*/ 36650 h 169912"/>
                <a:gd name="connsiteX20" fmla="*/ 214943 w 214988"/>
                <a:gd name="connsiteY20" fmla="*/ 679 h 169912"/>
                <a:gd name="connsiteX21" fmla="*/ 213727 w 214988"/>
                <a:gd name="connsiteY21" fmla="*/ 321 h 169912"/>
                <a:gd name="connsiteX22" fmla="*/ 213727 w 214988"/>
                <a:gd name="connsiteY22" fmla="*/ 321 h 16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4988" h="169912">
                  <a:moveTo>
                    <a:pt x="213727" y="321"/>
                  </a:moveTo>
                  <a:cubicBezTo>
                    <a:pt x="196994" y="36292"/>
                    <a:pt x="205003" y="82989"/>
                    <a:pt x="173609" y="112095"/>
                  </a:cubicBezTo>
                  <a:cubicBezTo>
                    <a:pt x="145290" y="138268"/>
                    <a:pt x="103170" y="139412"/>
                    <a:pt x="67128" y="143989"/>
                  </a:cubicBezTo>
                  <a:cubicBezTo>
                    <a:pt x="44458" y="146850"/>
                    <a:pt x="21789" y="151283"/>
                    <a:pt x="1837" y="163011"/>
                  </a:cubicBezTo>
                  <a:cubicBezTo>
                    <a:pt x="3625" y="164728"/>
                    <a:pt x="5413" y="166372"/>
                    <a:pt x="7201" y="168089"/>
                  </a:cubicBezTo>
                  <a:cubicBezTo>
                    <a:pt x="17141" y="150068"/>
                    <a:pt x="27081" y="132047"/>
                    <a:pt x="37021" y="113954"/>
                  </a:cubicBezTo>
                  <a:cubicBezTo>
                    <a:pt x="45174" y="99151"/>
                    <a:pt x="53183" y="84205"/>
                    <a:pt x="62480" y="70117"/>
                  </a:cubicBezTo>
                  <a:cubicBezTo>
                    <a:pt x="71204" y="56887"/>
                    <a:pt x="81359" y="44230"/>
                    <a:pt x="93945" y="34433"/>
                  </a:cubicBezTo>
                  <a:cubicBezTo>
                    <a:pt x="107961" y="23563"/>
                    <a:pt x="124266" y="17627"/>
                    <a:pt x="141786" y="15554"/>
                  </a:cubicBezTo>
                  <a:cubicBezTo>
                    <a:pt x="163526" y="12979"/>
                    <a:pt x="185695" y="13694"/>
                    <a:pt x="207577" y="13337"/>
                  </a:cubicBezTo>
                  <a:cubicBezTo>
                    <a:pt x="212726" y="13265"/>
                    <a:pt x="212512" y="5256"/>
                    <a:pt x="207363" y="5327"/>
                  </a:cubicBezTo>
                  <a:cubicBezTo>
                    <a:pt x="187125" y="5685"/>
                    <a:pt x="166601" y="5256"/>
                    <a:pt x="146435" y="7115"/>
                  </a:cubicBezTo>
                  <a:cubicBezTo>
                    <a:pt x="128414" y="8760"/>
                    <a:pt x="110965" y="13408"/>
                    <a:pt x="95733" y="23491"/>
                  </a:cubicBezTo>
                  <a:cubicBezTo>
                    <a:pt x="68272" y="41798"/>
                    <a:pt x="51395" y="71833"/>
                    <a:pt x="35805" y="100081"/>
                  </a:cubicBezTo>
                  <a:cubicBezTo>
                    <a:pt x="24006" y="121463"/>
                    <a:pt x="12278" y="142845"/>
                    <a:pt x="479" y="164299"/>
                  </a:cubicBezTo>
                  <a:cubicBezTo>
                    <a:pt x="-1381" y="167660"/>
                    <a:pt x="2552" y="171307"/>
                    <a:pt x="5842" y="169376"/>
                  </a:cubicBezTo>
                  <a:cubicBezTo>
                    <a:pt x="42385" y="147922"/>
                    <a:pt x="86579" y="152571"/>
                    <a:pt x="126483" y="142773"/>
                  </a:cubicBezTo>
                  <a:cubicBezTo>
                    <a:pt x="143860" y="138483"/>
                    <a:pt x="161023" y="131689"/>
                    <a:pt x="174968" y="120176"/>
                  </a:cubicBezTo>
                  <a:cubicBezTo>
                    <a:pt x="190200" y="107589"/>
                    <a:pt x="198781" y="89926"/>
                    <a:pt x="203072" y="70904"/>
                  </a:cubicBezTo>
                  <a:cubicBezTo>
                    <a:pt x="205646" y="59676"/>
                    <a:pt x="205933" y="48092"/>
                    <a:pt x="207577" y="36650"/>
                  </a:cubicBezTo>
                  <a:cubicBezTo>
                    <a:pt x="209294" y="24564"/>
                    <a:pt x="211439" y="12407"/>
                    <a:pt x="214943" y="679"/>
                  </a:cubicBezTo>
                  <a:cubicBezTo>
                    <a:pt x="215229" y="107"/>
                    <a:pt x="214085" y="-322"/>
                    <a:pt x="213727" y="321"/>
                  </a:cubicBezTo>
                  <a:lnTo>
                    <a:pt x="213727" y="32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1" name="任意多边形: 形状 620"/>
            <p:cNvSpPr/>
            <p:nvPr/>
          </p:nvSpPr>
          <p:spPr>
            <a:xfrm rot="5400000">
              <a:off x="10305983" y="3277486"/>
              <a:ext cx="281415" cy="530829"/>
            </a:xfrm>
            <a:custGeom>
              <a:avLst/>
              <a:gdLst>
                <a:gd name="connsiteX0" fmla="*/ 12106 w 148283"/>
                <a:gd name="connsiteY0" fmla="*/ 2207 h 279704"/>
                <a:gd name="connsiteX1" fmla="*/ 6672 w 148283"/>
                <a:gd name="connsiteY1" fmla="*/ 59417 h 279704"/>
                <a:gd name="connsiteX2" fmla="*/ 378 w 148283"/>
                <a:gd name="connsiteY2" fmla="*/ 119844 h 279704"/>
                <a:gd name="connsiteX3" fmla="*/ 20116 w 148283"/>
                <a:gd name="connsiteY3" fmla="*/ 174122 h 279704"/>
                <a:gd name="connsiteX4" fmla="*/ 55729 w 148283"/>
                <a:gd name="connsiteY4" fmla="*/ 224681 h 279704"/>
                <a:gd name="connsiteX5" fmla="*/ 99637 w 148283"/>
                <a:gd name="connsiteY5" fmla="*/ 278672 h 279704"/>
                <a:gd name="connsiteX6" fmla="*/ 105001 w 148283"/>
                <a:gd name="connsiteY6" fmla="*/ 278529 h 279704"/>
                <a:gd name="connsiteX7" fmla="*/ 147693 w 148283"/>
                <a:gd name="connsiteY7" fmla="*/ 147948 h 279704"/>
                <a:gd name="connsiteX8" fmla="*/ 87051 w 148283"/>
                <a:gd name="connsiteY8" fmla="*/ 33243 h 279704"/>
                <a:gd name="connsiteX9" fmla="*/ 21474 w 148283"/>
                <a:gd name="connsiteY9" fmla="*/ 133 h 279704"/>
                <a:gd name="connsiteX10" fmla="*/ 19401 w 148283"/>
                <a:gd name="connsiteY10" fmla="*/ 8572 h 279704"/>
                <a:gd name="connsiteX11" fmla="*/ 117157 w 148283"/>
                <a:gd name="connsiteY11" fmla="*/ 81085 h 279704"/>
                <a:gd name="connsiteX12" fmla="*/ 134106 w 148283"/>
                <a:gd name="connsiteY12" fmla="*/ 206302 h 279704"/>
                <a:gd name="connsiteX13" fmla="*/ 99494 w 148283"/>
                <a:gd name="connsiteY13" fmla="*/ 273237 h 279704"/>
                <a:gd name="connsiteX14" fmla="*/ 104857 w 148283"/>
                <a:gd name="connsiteY14" fmla="*/ 273094 h 279704"/>
                <a:gd name="connsiteX15" fmla="*/ 29984 w 148283"/>
                <a:gd name="connsiteY15" fmla="*/ 175838 h 279704"/>
                <a:gd name="connsiteX16" fmla="*/ 7458 w 148283"/>
                <a:gd name="connsiteY16" fmla="*/ 120488 h 279704"/>
                <a:gd name="connsiteX17" fmla="*/ 11820 w 148283"/>
                <a:gd name="connsiteY17" fmla="*/ 58987 h 279704"/>
                <a:gd name="connsiteX18" fmla="*/ 13108 w 148283"/>
                <a:gd name="connsiteY18" fmla="*/ 1778 h 279704"/>
                <a:gd name="connsiteX19" fmla="*/ 12106 w 148283"/>
                <a:gd name="connsiteY19" fmla="*/ 2207 h 279704"/>
                <a:gd name="connsiteX20" fmla="*/ 12106 w 148283"/>
                <a:gd name="connsiteY20" fmla="*/ 2207 h 27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8283" h="279704">
                  <a:moveTo>
                    <a:pt x="12106" y="2207"/>
                  </a:moveTo>
                  <a:cubicBezTo>
                    <a:pt x="19329" y="21515"/>
                    <a:pt x="11177" y="40537"/>
                    <a:pt x="6672" y="59417"/>
                  </a:cubicBezTo>
                  <a:cubicBezTo>
                    <a:pt x="2023" y="79011"/>
                    <a:pt x="-1123" y="99678"/>
                    <a:pt x="378" y="119844"/>
                  </a:cubicBezTo>
                  <a:cubicBezTo>
                    <a:pt x="1880" y="139939"/>
                    <a:pt x="9532" y="157173"/>
                    <a:pt x="20116" y="174122"/>
                  </a:cubicBezTo>
                  <a:cubicBezTo>
                    <a:pt x="31057" y="191571"/>
                    <a:pt x="43142" y="208376"/>
                    <a:pt x="55729" y="224681"/>
                  </a:cubicBezTo>
                  <a:cubicBezTo>
                    <a:pt x="69888" y="243059"/>
                    <a:pt x="84763" y="260866"/>
                    <a:pt x="99637" y="278672"/>
                  </a:cubicBezTo>
                  <a:cubicBezTo>
                    <a:pt x="100924" y="280174"/>
                    <a:pt x="103785" y="279960"/>
                    <a:pt x="105001" y="278529"/>
                  </a:cubicBezTo>
                  <a:cubicBezTo>
                    <a:pt x="135751" y="242702"/>
                    <a:pt x="151626" y="195218"/>
                    <a:pt x="147693" y="147948"/>
                  </a:cubicBezTo>
                  <a:cubicBezTo>
                    <a:pt x="143974" y="103253"/>
                    <a:pt x="121591" y="61705"/>
                    <a:pt x="87051" y="33243"/>
                  </a:cubicBezTo>
                  <a:cubicBezTo>
                    <a:pt x="67957" y="17511"/>
                    <a:pt x="45574" y="5926"/>
                    <a:pt x="21474" y="133"/>
                  </a:cubicBezTo>
                  <a:cubicBezTo>
                    <a:pt x="16040" y="-1154"/>
                    <a:pt x="13894" y="7284"/>
                    <a:pt x="19401" y="8572"/>
                  </a:cubicBezTo>
                  <a:cubicBezTo>
                    <a:pt x="60091" y="18440"/>
                    <a:pt x="95489" y="45400"/>
                    <a:pt x="117157" y="81085"/>
                  </a:cubicBezTo>
                  <a:cubicBezTo>
                    <a:pt x="139970" y="118557"/>
                    <a:pt x="145190" y="164110"/>
                    <a:pt x="134106" y="206302"/>
                  </a:cubicBezTo>
                  <a:cubicBezTo>
                    <a:pt x="127670" y="230759"/>
                    <a:pt x="115942" y="254001"/>
                    <a:pt x="99494" y="273237"/>
                  </a:cubicBezTo>
                  <a:cubicBezTo>
                    <a:pt x="101282" y="273166"/>
                    <a:pt x="103070" y="273166"/>
                    <a:pt x="104857" y="273094"/>
                  </a:cubicBezTo>
                  <a:cubicBezTo>
                    <a:pt x="78613" y="241701"/>
                    <a:pt x="52296" y="210235"/>
                    <a:pt x="29984" y="175838"/>
                  </a:cubicBezTo>
                  <a:cubicBezTo>
                    <a:pt x="18828" y="158604"/>
                    <a:pt x="9317" y="141298"/>
                    <a:pt x="7458" y="120488"/>
                  </a:cubicBezTo>
                  <a:cubicBezTo>
                    <a:pt x="5599" y="100035"/>
                    <a:pt x="7386" y="78939"/>
                    <a:pt x="11820" y="58987"/>
                  </a:cubicBezTo>
                  <a:cubicBezTo>
                    <a:pt x="15825" y="41181"/>
                    <a:pt x="24835" y="18512"/>
                    <a:pt x="13108" y="1778"/>
                  </a:cubicBezTo>
                  <a:cubicBezTo>
                    <a:pt x="12821" y="1206"/>
                    <a:pt x="11892" y="1563"/>
                    <a:pt x="12106" y="2207"/>
                  </a:cubicBezTo>
                  <a:lnTo>
                    <a:pt x="12106" y="220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2" name="任意多边形: 形状 621"/>
            <p:cNvSpPr/>
            <p:nvPr/>
          </p:nvSpPr>
          <p:spPr>
            <a:xfrm rot="5400000">
              <a:off x="10722604" y="3370382"/>
              <a:ext cx="347188" cy="218910"/>
            </a:xfrm>
            <a:custGeom>
              <a:avLst/>
              <a:gdLst>
                <a:gd name="connsiteX0" fmla="*/ 182590 w 182940"/>
                <a:gd name="connsiteY0" fmla="*/ 114049 h 115348"/>
                <a:gd name="connsiteX1" fmla="*/ 144188 w 182940"/>
                <a:gd name="connsiteY1" fmla="*/ 97172 h 115348"/>
                <a:gd name="connsiteX2" fmla="*/ 105357 w 182940"/>
                <a:gd name="connsiteY2" fmla="*/ 80510 h 115348"/>
                <a:gd name="connsiteX3" fmla="*/ 33488 w 182940"/>
                <a:gd name="connsiteY3" fmla="*/ 36172 h 115348"/>
                <a:gd name="connsiteX4" fmla="*/ 16468 w 182940"/>
                <a:gd name="connsiteY4" fmla="*/ 19939 h 115348"/>
                <a:gd name="connsiteX5" fmla="*/ 10032 w 182940"/>
                <a:gd name="connsiteY5" fmla="*/ 9927 h 115348"/>
                <a:gd name="connsiteX6" fmla="*/ 4883 w 182940"/>
                <a:gd name="connsiteY6" fmla="*/ 702 h 115348"/>
                <a:gd name="connsiteX7" fmla="*/ 592 w 182940"/>
                <a:gd name="connsiteY7" fmla="*/ 1918 h 115348"/>
                <a:gd name="connsiteX8" fmla="*/ 6313 w 182940"/>
                <a:gd name="connsiteY8" fmla="*/ 19939 h 115348"/>
                <a:gd name="connsiteX9" fmla="*/ 20759 w 182940"/>
                <a:gd name="connsiteY9" fmla="*/ 35815 h 115348"/>
                <a:gd name="connsiteX10" fmla="*/ 55227 w 182940"/>
                <a:gd name="connsiteY10" fmla="*/ 62131 h 115348"/>
                <a:gd name="connsiteX11" fmla="*/ 134177 w 182940"/>
                <a:gd name="connsiteY11" fmla="*/ 100605 h 115348"/>
                <a:gd name="connsiteX12" fmla="*/ 182161 w 182940"/>
                <a:gd name="connsiteY12" fmla="*/ 115336 h 115348"/>
                <a:gd name="connsiteX13" fmla="*/ 182590 w 182940"/>
                <a:gd name="connsiteY13" fmla="*/ 114049 h 115348"/>
                <a:gd name="connsiteX14" fmla="*/ 182590 w 182940"/>
                <a:gd name="connsiteY14" fmla="*/ 114049 h 115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40" h="115348">
                  <a:moveTo>
                    <a:pt x="182590" y="114049"/>
                  </a:moveTo>
                  <a:cubicBezTo>
                    <a:pt x="169647" y="108685"/>
                    <a:pt x="157132" y="102535"/>
                    <a:pt x="144188" y="97172"/>
                  </a:cubicBezTo>
                  <a:cubicBezTo>
                    <a:pt x="131173" y="91737"/>
                    <a:pt x="118158" y="86445"/>
                    <a:pt x="105357" y="80510"/>
                  </a:cubicBezTo>
                  <a:cubicBezTo>
                    <a:pt x="79756" y="68639"/>
                    <a:pt x="55013" y="54479"/>
                    <a:pt x="33488" y="36172"/>
                  </a:cubicBezTo>
                  <a:cubicBezTo>
                    <a:pt x="27552" y="31166"/>
                    <a:pt x="21402" y="25875"/>
                    <a:pt x="16468" y="19939"/>
                  </a:cubicBezTo>
                  <a:cubicBezTo>
                    <a:pt x="13965" y="16864"/>
                    <a:pt x="11748" y="13431"/>
                    <a:pt x="10032" y="9927"/>
                  </a:cubicBezTo>
                  <a:cubicBezTo>
                    <a:pt x="8387" y="6638"/>
                    <a:pt x="7672" y="3277"/>
                    <a:pt x="4883" y="702"/>
                  </a:cubicBezTo>
                  <a:cubicBezTo>
                    <a:pt x="3310" y="-728"/>
                    <a:pt x="1308" y="202"/>
                    <a:pt x="592" y="1918"/>
                  </a:cubicBezTo>
                  <a:cubicBezTo>
                    <a:pt x="-1696" y="7782"/>
                    <a:pt x="3167" y="15219"/>
                    <a:pt x="6313" y="19939"/>
                  </a:cubicBezTo>
                  <a:cubicBezTo>
                    <a:pt x="10247" y="26017"/>
                    <a:pt x="15467" y="30952"/>
                    <a:pt x="20759" y="35815"/>
                  </a:cubicBezTo>
                  <a:cubicBezTo>
                    <a:pt x="31414" y="45540"/>
                    <a:pt x="43071" y="54265"/>
                    <a:pt x="55227" y="62131"/>
                  </a:cubicBezTo>
                  <a:cubicBezTo>
                    <a:pt x="79899" y="78007"/>
                    <a:pt x="106788" y="90092"/>
                    <a:pt x="134177" y="100605"/>
                  </a:cubicBezTo>
                  <a:cubicBezTo>
                    <a:pt x="149838" y="106612"/>
                    <a:pt x="166143" y="110545"/>
                    <a:pt x="182161" y="115336"/>
                  </a:cubicBezTo>
                  <a:cubicBezTo>
                    <a:pt x="182805" y="115479"/>
                    <a:pt x="183305" y="114335"/>
                    <a:pt x="182590" y="114049"/>
                  </a:cubicBezTo>
                  <a:lnTo>
                    <a:pt x="182590" y="11404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3" name="任意多边形: 形状 622"/>
            <p:cNvSpPr/>
            <p:nvPr/>
          </p:nvSpPr>
          <p:spPr>
            <a:xfrm rot="5400000">
              <a:off x="10561867" y="3478521"/>
              <a:ext cx="456041" cy="318072"/>
            </a:xfrm>
            <a:custGeom>
              <a:avLst/>
              <a:gdLst>
                <a:gd name="connsiteX0" fmla="*/ 14 w 240297"/>
                <a:gd name="connsiteY0" fmla="*/ 31023 h 167598"/>
                <a:gd name="connsiteX1" fmla="*/ 46998 w 240297"/>
                <a:gd name="connsiteY1" fmla="*/ 118196 h 167598"/>
                <a:gd name="connsiteX2" fmla="*/ 96842 w 240297"/>
                <a:gd name="connsiteY2" fmla="*/ 140365 h 167598"/>
                <a:gd name="connsiteX3" fmla="*/ 162847 w 240297"/>
                <a:gd name="connsiteY3" fmla="*/ 148517 h 167598"/>
                <a:gd name="connsiteX4" fmla="*/ 235503 w 240297"/>
                <a:gd name="connsiteY4" fmla="*/ 167397 h 167598"/>
                <a:gd name="connsiteX5" fmla="*/ 240151 w 240297"/>
                <a:gd name="connsiteY5" fmla="*/ 162462 h 167598"/>
                <a:gd name="connsiteX6" fmla="*/ 177435 w 240297"/>
                <a:gd name="connsiteY6" fmla="*/ 44682 h 167598"/>
                <a:gd name="connsiteX7" fmla="*/ 126805 w 240297"/>
                <a:gd name="connsiteY7" fmla="*/ 10213 h 167598"/>
                <a:gd name="connsiteX8" fmla="*/ 59655 w 240297"/>
                <a:gd name="connsiteY8" fmla="*/ 630 h 167598"/>
                <a:gd name="connsiteX9" fmla="*/ 22540 w 240297"/>
                <a:gd name="connsiteY9" fmla="*/ 8497 h 167598"/>
                <a:gd name="connsiteX10" fmla="*/ 2517 w 240297"/>
                <a:gd name="connsiteY10" fmla="*/ 28091 h 167598"/>
                <a:gd name="connsiteX11" fmla="*/ 11170 w 240297"/>
                <a:gd name="connsiteY11" fmla="*/ 30236 h 167598"/>
                <a:gd name="connsiteX12" fmla="*/ 28619 w 240297"/>
                <a:gd name="connsiteY12" fmla="*/ 15863 h 167598"/>
                <a:gd name="connsiteX13" fmla="*/ 60728 w 240297"/>
                <a:gd name="connsiteY13" fmla="*/ 9355 h 167598"/>
                <a:gd name="connsiteX14" fmla="*/ 124088 w 240297"/>
                <a:gd name="connsiteY14" fmla="*/ 18079 h 167598"/>
                <a:gd name="connsiteX15" fmla="*/ 206112 w 240297"/>
                <a:gd name="connsiteY15" fmla="*/ 97887 h 167598"/>
                <a:gd name="connsiteX16" fmla="*/ 232786 w 240297"/>
                <a:gd name="connsiteY16" fmla="*/ 164679 h 167598"/>
                <a:gd name="connsiteX17" fmla="*/ 237434 w 240297"/>
                <a:gd name="connsiteY17" fmla="*/ 159745 h 167598"/>
                <a:gd name="connsiteX18" fmla="*/ 175433 w 240297"/>
                <a:gd name="connsiteY18" fmla="*/ 142939 h 167598"/>
                <a:gd name="connsiteX19" fmla="*/ 112503 w 240297"/>
                <a:gd name="connsiteY19" fmla="*/ 135574 h 167598"/>
                <a:gd name="connsiteX20" fmla="*/ 58654 w 240297"/>
                <a:gd name="connsiteY20" fmla="*/ 117624 h 167598"/>
                <a:gd name="connsiteX21" fmla="*/ 23542 w 240297"/>
                <a:gd name="connsiteY21" fmla="*/ 82440 h 167598"/>
                <a:gd name="connsiteX22" fmla="*/ 4376 w 240297"/>
                <a:gd name="connsiteY22" fmla="*/ 30236 h 167598"/>
                <a:gd name="connsiteX23" fmla="*/ 14 w 240297"/>
                <a:gd name="connsiteY23" fmla="*/ 31023 h 167598"/>
                <a:gd name="connsiteX24" fmla="*/ 14 w 240297"/>
                <a:gd name="connsiteY24" fmla="*/ 31023 h 16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40297" h="167598">
                  <a:moveTo>
                    <a:pt x="14" y="31023"/>
                  </a:moveTo>
                  <a:cubicBezTo>
                    <a:pt x="-629" y="64848"/>
                    <a:pt x="20681" y="98244"/>
                    <a:pt x="46998" y="118196"/>
                  </a:cubicBezTo>
                  <a:cubicBezTo>
                    <a:pt x="61801" y="129424"/>
                    <a:pt x="78677" y="136575"/>
                    <a:pt x="96842" y="140365"/>
                  </a:cubicBezTo>
                  <a:cubicBezTo>
                    <a:pt x="118581" y="144799"/>
                    <a:pt x="140964" y="145228"/>
                    <a:pt x="162847" y="148517"/>
                  </a:cubicBezTo>
                  <a:cubicBezTo>
                    <a:pt x="187662" y="152236"/>
                    <a:pt x="212047" y="158529"/>
                    <a:pt x="235503" y="167397"/>
                  </a:cubicBezTo>
                  <a:cubicBezTo>
                    <a:pt x="238435" y="168469"/>
                    <a:pt x="240938" y="165037"/>
                    <a:pt x="240151" y="162462"/>
                  </a:cubicBezTo>
                  <a:cubicBezTo>
                    <a:pt x="227637" y="119483"/>
                    <a:pt x="209473" y="76862"/>
                    <a:pt x="177435" y="44682"/>
                  </a:cubicBezTo>
                  <a:cubicBezTo>
                    <a:pt x="162990" y="30165"/>
                    <a:pt x="145827" y="17936"/>
                    <a:pt x="126805" y="10213"/>
                  </a:cubicBezTo>
                  <a:cubicBezTo>
                    <a:pt x="105566" y="1560"/>
                    <a:pt x="82396" y="-1443"/>
                    <a:pt x="59655" y="630"/>
                  </a:cubicBezTo>
                  <a:cubicBezTo>
                    <a:pt x="47212" y="1775"/>
                    <a:pt x="34269" y="3992"/>
                    <a:pt x="22540" y="8497"/>
                  </a:cubicBezTo>
                  <a:cubicBezTo>
                    <a:pt x="13458" y="12001"/>
                    <a:pt x="4448" y="17865"/>
                    <a:pt x="2517" y="28091"/>
                  </a:cubicBezTo>
                  <a:cubicBezTo>
                    <a:pt x="1445" y="33741"/>
                    <a:pt x="10097" y="35886"/>
                    <a:pt x="11170" y="30236"/>
                  </a:cubicBezTo>
                  <a:cubicBezTo>
                    <a:pt x="12743" y="21941"/>
                    <a:pt x="21325" y="18222"/>
                    <a:pt x="28619" y="15863"/>
                  </a:cubicBezTo>
                  <a:cubicBezTo>
                    <a:pt x="38988" y="12573"/>
                    <a:pt x="49858" y="10428"/>
                    <a:pt x="60728" y="9355"/>
                  </a:cubicBezTo>
                  <a:cubicBezTo>
                    <a:pt x="82181" y="7281"/>
                    <a:pt x="104136" y="9784"/>
                    <a:pt x="124088" y="18079"/>
                  </a:cubicBezTo>
                  <a:cubicBezTo>
                    <a:pt x="160416" y="33168"/>
                    <a:pt x="187733" y="63776"/>
                    <a:pt x="206112" y="97887"/>
                  </a:cubicBezTo>
                  <a:cubicBezTo>
                    <a:pt x="217482" y="119054"/>
                    <a:pt x="225849" y="141724"/>
                    <a:pt x="232786" y="164679"/>
                  </a:cubicBezTo>
                  <a:cubicBezTo>
                    <a:pt x="234359" y="163034"/>
                    <a:pt x="235932" y="161389"/>
                    <a:pt x="237434" y="159745"/>
                  </a:cubicBezTo>
                  <a:cubicBezTo>
                    <a:pt x="217268" y="152379"/>
                    <a:pt x="196529" y="146658"/>
                    <a:pt x="175433" y="142939"/>
                  </a:cubicBezTo>
                  <a:cubicBezTo>
                    <a:pt x="154552" y="139292"/>
                    <a:pt x="133456" y="138434"/>
                    <a:pt x="112503" y="135574"/>
                  </a:cubicBezTo>
                  <a:cubicBezTo>
                    <a:pt x="93409" y="132999"/>
                    <a:pt x="75030" y="128065"/>
                    <a:pt x="58654" y="117624"/>
                  </a:cubicBezTo>
                  <a:cubicBezTo>
                    <a:pt x="44566" y="108685"/>
                    <a:pt x="32552" y="96457"/>
                    <a:pt x="23542" y="82440"/>
                  </a:cubicBezTo>
                  <a:cubicBezTo>
                    <a:pt x="13315" y="66565"/>
                    <a:pt x="7737" y="48758"/>
                    <a:pt x="4376" y="30236"/>
                  </a:cubicBezTo>
                  <a:cubicBezTo>
                    <a:pt x="3804" y="27805"/>
                    <a:pt x="86" y="28663"/>
                    <a:pt x="14" y="31023"/>
                  </a:cubicBezTo>
                  <a:lnTo>
                    <a:pt x="14" y="3102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4" name="任意多边形: 形状 623"/>
            <p:cNvSpPr/>
            <p:nvPr/>
          </p:nvSpPr>
          <p:spPr>
            <a:xfrm rot="5400000">
              <a:off x="6434528" y="18817"/>
              <a:ext cx="255865" cy="538253"/>
            </a:xfrm>
            <a:custGeom>
              <a:avLst/>
              <a:gdLst>
                <a:gd name="connsiteX0" fmla="*/ 81802 w 134820"/>
                <a:gd name="connsiteY0" fmla="*/ 283617 h 283616"/>
                <a:gd name="connsiteX1" fmla="*/ 134292 w 134820"/>
                <a:gd name="connsiteY1" fmla="*/ 168339 h 283616"/>
                <a:gd name="connsiteX2" fmla="*/ 82303 w 134820"/>
                <a:gd name="connsiteY2" fmla="*/ 0 h 283616"/>
                <a:gd name="connsiteX3" fmla="*/ 135 w 134820"/>
                <a:gd name="connsiteY3" fmla="*/ 149460 h 283616"/>
                <a:gd name="connsiteX4" fmla="*/ 81802 w 134820"/>
                <a:gd name="connsiteY4" fmla="*/ 283617 h 28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20" h="283616">
                  <a:moveTo>
                    <a:pt x="81802" y="283617"/>
                  </a:moveTo>
                  <a:cubicBezTo>
                    <a:pt x="102970" y="231127"/>
                    <a:pt x="139655" y="210388"/>
                    <a:pt x="134292" y="168339"/>
                  </a:cubicBezTo>
                  <a:cubicBezTo>
                    <a:pt x="128857" y="126290"/>
                    <a:pt x="82303" y="0"/>
                    <a:pt x="82303" y="0"/>
                  </a:cubicBezTo>
                  <a:cubicBezTo>
                    <a:pt x="82303" y="0"/>
                    <a:pt x="-3869" y="47412"/>
                    <a:pt x="135" y="149460"/>
                  </a:cubicBezTo>
                  <a:cubicBezTo>
                    <a:pt x="4212" y="251508"/>
                    <a:pt x="81802" y="283617"/>
                    <a:pt x="81802" y="283617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5" name="任意多边形: 形状 624"/>
            <p:cNvSpPr/>
            <p:nvPr/>
          </p:nvSpPr>
          <p:spPr>
            <a:xfrm rot="5400000">
              <a:off x="6113183" y="-32045"/>
              <a:ext cx="297229" cy="361321"/>
            </a:xfrm>
            <a:custGeom>
              <a:avLst/>
              <a:gdLst>
                <a:gd name="connsiteX0" fmla="*/ 0 w 297229"/>
                <a:gd name="connsiteY0" fmla="*/ 229882 h 361321"/>
                <a:gd name="connsiteX1" fmla="*/ 0 w 297229"/>
                <a:gd name="connsiteY1" fmla="*/ 0 h 361321"/>
                <a:gd name="connsiteX2" fmla="*/ 14254 w 297229"/>
                <a:gd name="connsiteY2" fmla="*/ 7345 h 361321"/>
                <a:gd name="connsiteX3" fmla="*/ 242511 w 297229"/>
                <a:gd name="connsiteY3" fmla="*/ 148176 h 361321"/>
                <a:gd name="connsiteX4" fmla="*/ 287434 w 297229"/>
                <a:gd name="connsiteY4" fmla="*/ 335330 h 361321"/>
                <a:gd name="connsiteX5" fmla="*/ 12607 w 297229"/>
                <a:gd name="connsiteY5" fmla="*/ 254848 h 36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229" h="361321">
                  <a:moveTo>
                    <a:pt x="0" y="229882"/>
                  </a:moveTo>
                  <a:lnTo>
                    <a:pt x="0" y="0"/>
                  </a:lnTo>
                  <a:lnTo>
                    <a:pt x="14254" y="7345"/>
                  </a:lnTo>
                  <a:cubicBezTo>
                    <a:pt x="99119" y="49136"/>
                    <a:pt x="214825" y="98198"/>
                    <a:pt x="242511" y="148176"/>
                  </a:cubicBezTo>
                  <a:cubicBezTo>
                    <a:pt x="279428" y="214949"/>
                    <a:pt x="314985" y="272899"/>
                    <a:pt x="287434" y="335330"/>
                  </a:cubicBezTo>
                  <a:cubicBezTo>
                    <a:pt x="166917" y="401288"/>
                    <a:pt x="55766" y="329628"/>
                    <a:pt x="12607" y="254848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6" name="任意多边形: 形状 625"/>
            <p:cNvSpPr/>
            <p:nvPr/>
          </p:nvSpPr>
          <p:spPr>
            <a:xfrm rot="5400000">
              <a:off x="5845091" y="606298"/>
              <a:ext cx="458994" cy="215931"/>
            </a:xfrm>
            <a:custGeom>
              <a:avLst/>
              <a:gdLst>
                <a:gd name="connsiteX0" fmla="*/ 0 w 241853"/>
                <a:gd name="connsiteY0" fmla="*/ 92876 h 113778"/>
                <a:gd name="connsiteX1" fmla="*/ 58068 w 241853"/>
                <a:gd name="connsiteY1" fmla="*/ 7920 h 113778"/>
                <a:gd name="connsiteX2" fmla="*/ 241854 w 241853"/>
                <a:gd name="connsiteY2" fmla="*/ 6347 h 113778"/>
                <a:gd name="connsiteX3" fmla="*/ 115349 w 241853"/>
                <a:gd name="connsiteY3" fmla="*/ 111183 h 113778"/>
                <a:gd name="connsiteX4" fmla="*/ 0 w 241853"/>
                <a:gd name="connsiteY4" fmla="*/ 92876 h 11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853" h="113778">
                  <a:moveTo>
                    <a:pt x="0" y="92876"/>
                  </a:moveTo>
                  <a:cubicBezTo>
                    <a:pt x="24314" y="71279"/>
                    <a:pt x="16734" y="30517"/>
                    <a:pt x="58068" y="7920"/>
                  </a:cubicBezTo>
                  <a:cubicBezTo>
                    <a:pt x="99473" y="-14678"/>
                    <a:pt x="223618" y="19648"/>
                    <a:pt x="241854" y="6347"/>
                  </a:cubicBezTo>
                  <a:cubicBezTo>
                    <a:pt x="207313" y="30589"/>
                    <a:pt x="160687" y="99884"/>
                    <a:pt x="115349" y="111183"/>
                  </a:cubicBezTo>
                  <a:cubicBezTo>
                    <a:pt x="70082" y="122554"/>
                    <a:pt x="0" y="92876"/>
                    <a:pt x="0" y="92876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7" name="任意多边形: 形状 626"/>
            <p:cNvSpPr/>
            <p:nvPr/>
          </p:nvSpPr>
          <p:spPr>
            <a:xfrm rot="5400000">
              <a:off x="6522297" y="20847"/>
              <a:ext cx="155297" cy="433507"/>
            </a:xfrm>
            <a:custGeom>
              <a:avLst/>
              <a:gdLst>
                <a:gd name="connsiteX0" fmla="*/ 76970 w 81829"/>
                <a:gd name="connsiteY0" fmla="*/ 378 h 228423"/>
                <a:gd name="connsiteX1" fmla="*/ 62810 w 81829"/>
                <a:gd name="connsiteY1" fmla="*/ 8173 h 228423"/>
                <a:gd name="connsiteX2" fmla="*/ 50868 w 81829"/>
                <a:gd name="connsiteY2" fmla="*/ 20259 h 228423"/>
                <a:gd name="connsiteX3" fmla="*/ 31131 w 81829"/>
                <a:gd name="connsiteY3" fmla="*/ 46646 h 228423"/>
                <a:gd name="connsiteX4" fmla="*/ 3241 w 81829"/>
                <a:gd name="connsiteY4" fmla="*/ 107217 h 228423"/>
                <a:gd name="connsiteX5" fmla="*/ 43645 w 81829"/>
                <a:gd name="connsiteY5" fmla="*/ 226213 h 228423"/>
                <a:gd name="connsiteX6" fmla="*/ 59664 w 81829"/>
                <a:gd name="connsiteY6" fmla="*/ 216344 h 228423"/>
                <a:gd name="connsiteX7" fmla="*/ 47578 w 81829"/>
                <a:gd name="connsiteY7" fmla="*/ 190672 h 228423"/>
                <a:gd name="connsiteX8" fmla="*/ 34420 w 81829"/>
                <a:gd name="connsiteY8" fmla="*/ 166143 h 228423"/>
                <a:gd name="connsiteX9" fmla="*/ 30916 w 81829"/>
                <a:gd name="connsiteY9" fmla="*/ 109434 h 228423"/>
                <a:gd name="connsiteX10" fmla="*/ 53514 w 81829"/>
                <a:gd name="connsiteY10" fmla="*/ 55442 h 228423"/>
                <a:gd name="connsiteX11" fmla="*/ 70176 w 81829"/>
                <a:gd name="connsiteY11" fmla="*/ 30556 h 228423"/>
                <a:gd name="connsiteX12" fmla="*/ 81690 w 81829"/>
                <a:gd name="connsiteY12" fmla="*/ 3882 h 228423"/>
                <a:gd name="connsiteX13" fmla="*/ 76970 w 81829"/>
                <a:gd name="connsiteY13" fmla="*/ 378 h 228423"/>
                <a:gd name="connsiteX14" fmla="*/ 76970 w 81829"/>
                <a:gd name="connsiteY14" fmla="*/ 378 h 228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829" h="228423">
                  <a:moveTo>
                    <a:pt x="76970" y="378"/>
                  </a:moveTo>
                  <a:cubicBezTo>
                    <a:pt x="71964" y="2953"/>
                    <a:pt x="67316" y="4526"/>
                    <a:pt x="62810" y="8173"/>
                  </a:cubicBezTo>
                  <a:cubicBezTo>
                    <a:pt x="58448" y="11749"/>
                    <a:pt x="54587" y="15968"/>
                    <a:pt x="50868" y="20259"/>
                  </a:cubicBezTo>
                  <a:cubicBezTo>
                    <a:pt x="43788" y="28554"/>
                    <a:pt x="37281" y="37564"/>
                    <a:pt x="31131" y="46646"/>
                  </a:cubicBezTo>
                  <a:cubicBezTo>
                    <a:pt x="18616" y="65097"/>
                    <a:pt x="8461" y="85478"/>
                    <a:pt x="3241" y="107217"/>
                  </a:cubicBezTo>
                  <a:cubicBezTo>
                    <a:pt x="-7486" y="151984"/>
                    <a:pt x="9033" y="196822"/>
                    <a:pt x="43645" y="226213"/>
                  </a:cubicBezTo>
                  <a:cubicBezTo>
                    <a:pt x="50296" y="231863"/>
                    <a:pt x="63812" y="225999"/>
                    <a:pt x="59664" y="216344"/>
                  </a:cubicBezTo>
                  <a:cubicBezTo>
                    <a:pt x="55874" y="207548"/>
                    <a:pt x="52370" y="198967"/>
                    <a:pt x="47578" y="190672"/>
                  </a:cubicBezTo>
                  <a:cubicBezTo>
                    <a:pt x="42930" y="182591"/>
                    <a:pt x="37853" y="174868"/>
                    <a:pt x="34420" y="166143"/>
                  </a:cubicBezTo>
                  <a:cubicBezTo>
                    <a:pt x="27341" y="148051"/>
                    <a:pt x="26983" y="128313"/>
                    <a:pt x="30916" y="109434"/>
                  </a:cubicBezTo>
                  <a:cubicBezTo>
                    <a:pt x="34921" y="90054"/>
                    <a:pt x="43216" y="72248"/>
                    <a:pt x="53514" y="55442"/>
                  </a:cubicBezTo>
                  <a:cubicBezTo>
                    <a:pt x="58734" y="46933"/>
                    <a:pt x="64598" y="38852"/>
                    <a:pt x="70176" y="30556"/>
                  </a:cubicBezTo>
                  <a:cubicBezTo>
                    <a:pt x="76183" y="21617"/>
                    <a:pt x="78829" y="14037"/>
                    <a:pt x="81690" y="3882"/>
                  </a:cubicBezTo>
                  <a:cubicBezTo>
                    <a:pt x="82548" y="1022"/>
                    <a:pt x="79258" y="-837"/>
                    <a:pt x="76970" y="378"/>
                  </a:cubicBezTo>
                  <a:lnTo>
                    <a:pt x="76970" y="37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8" name="任意多边形: 形状 627"/>
            <p:cNvSpPr/>
            <p:nvPr/>
          </p:nvSpPr>
          <p:spPr>
            <a:xfrm rot="5400000">
              <a:off x="6171887" y="-33225"/>
              <a:ext cx="227599" cy="294050"/>
            </a:xfrm>
            <a:custGeom>
              <a:avLst/>
              <a:gdLst>
                <a:gd name="connsiteX0" fmla="*/ 0 w 227599"/>
                <a:gd name="connsiteY0" fmla="*/ 55307 h 294050"/>
                <a:gd name="connsiteX1" fmla="*/ 0 w 227599"/>
                <a:gd name="connsiteY1" fmla="*/ 0 h 294050"/>
                <a:gd name="connsiteX2" fmla="*/ 55494 w 227599"/>
                <a:gd name="connsiteY2" fmla="*/ 30260 h 294050"/>
                <a:gd name="connsiteX3" fmla="*/ 138958 w 227599"/>
                <a:gd name="connsiteY3" fmla="*/ 64054 h 294050"/>
                <a:gd name="connsiteX4" fmla="*/ 208176 w 227599"/>
                <a:gd name="connsiteY4" fmla="*/ 109247 h 294050"/>
                <a:gd name="connsiteX5" fmla="*/ 227312 w 227599"/>
                <a:gd name="connsiteY5" fmla="*/ 142228 h 294050"/>
                <a:gd name="connsiteX6" fmla="*/ 222561 w 227599"/>
                <a:gd name="connsiteY6" fmla="*/ 162041 h 294050"/>
                <a:gd name="connsiteX7" fmla="*/ 205731 w 227599"/>
                <a:gd name="connsiteY7" fmla="*/ 158650 h 294050"/>
                <a:gd name="connsiteX8" fmla="*/ 176689 w 227599"/>
                <a:gd name="connsiteY8" fmla="*/ 138155 h 294050"/>
                <a:gd name="connsiteX9" fmla="*/ 108965 w 227599"/>
                <a:gd name="connsiteY9" fmla="*/ 106127 h 294050"/>
                <a:gd name="connsiteX10" fmla="*/ 0 w 227599"/>
                <a:gd name="connsiteY10" fmla="*/ 213879 h 294050"/>
                <a:gd name="connsiteX11" fmla="*/ 0 w 227599"/>
                <a:gd name="connsiteY11" fmla="*/ 60563 h 294050"/>
                <a:gd name="connsiteX12" fmla="*/ 4090 w 227599"/>
                <a:gd name="connsiteY12" fmla="*/ 79322 h 294050"/>
                <a:gd name="connsiteX13" fmla="*/ 29843 w 227599"/>
                <a:gd name="connsiteY13" fmla="*/ 154848 h 294050"/>
                <a:gd name="connsiteX14" fmla="*/ 62144 w 227599"/>
                <a:gd name="connsiteY14" fmla="*/ 221079 h 294050"/>
                <a:gd name="connsiteX15" fmla="*/ 94308 w 227599"/>
                <a:gd name="connsiteY15" fmla="*/ 278488 h 294050"/>
                <a:gd name="connsiteX16" fmla="*/ 86844 w 227599"/>
                <a:gd name="connsiteY16" fmla="*/ 292331 h 294050"/>
                <a:gd name="connsiteX17" fmla="*/ 21428 w 227599"/>
                <a:gd name="connsiteY17" fmla="*/ 256502 h 29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7599" h="294050">
                  <a:moveTo>
                    <a:pt x="0" y="55307"/>
                  </a:moveTo>
                  <a:lnTo>
                    <a:pt x="0" y="0"/>
                  </a:lnTo>
                  <a:lnTo>
                    <a:pt x="55494" y="30260"/>
                  </a:lnTo>
                  <a:cubicBezTo>
                    <a:pt x="82771" y="43154"/>
                    <a:pt x="111408" y="52111"/>
                    <a:pt x="138958" y="64054"/>
                  </a:cubicBezTo>
                  <a:cubicBezTo>
                    <a:pt x="164475" y="75183"/>
                    <a:pt x="188495" y="89163"/>
                    <a:pt x="208176" y="109247"/>
                  </a:cubicBezTo>
                  <a:cubicBezTo>
                    <a:pt x="216725" y="117934"/>
                    <a:pt x="225683" y="129742"/>
                    <a:pt x="227312" y="142228"/>
                  </a:cubicBezTo>
                  <a:cubicBezTo>
                    <a:pt x="227989" y="148335"/>
                    <a:pt x="227854" y="157970"/>
                    <a:pt x="222561" y="162041"/>
                  </a:cubicBezTo>
                  <a:cubicBezTo>
                    <a:pt x="219033" y="164892"/>
                    <a:pt x="208719" y="160278"/>
                    <a:pt x="205731" y="158650"/>
                  </a:cubicBezTo>
                  <a:cubicBezTo>
                    <a:pt x="195145" y="154306"/>
                    <a:pt x="186053" y="144670"/>
                    <a:pt x="176689" y="138155"/>
                  </a:cubicBezTo>
                  <a:cubicBezTo>
                    <a:pt x="156331" y="123906"/>
                    <a:pt x="132308" y="114406"/>
                    <a:pt x="108965" y="106127"/>
                  </a:cubicBezTo>
                  <a:close/>
                  <a:moveTo>
                    <a:pt x="0" y="213879"/>
                  </a:moveTo>
                  <a:lnTo>
                    <a:pt x="0" y="60563"/>
                  </a:lnTo>
                  <a:lnTo>
                    <a:pt x="4090" y="79322"/>
                  </a:lnTo>
                  <a:cubicBezTo>
                    <a:pt x="11215" y="104939"/>
                    <a:pt x="19800" y="130148"/>
                    <a:pt x="29843" y="154848"/>
                  </a:cubicBezTo>
                  <a:cubicBezTo>
                    <a:pt x="39072" y="177514"/>
                    <a:pt x="49250" y="200178"/>
                    <a:pt x="62144" y="221079"/>
                  </a:cubicBezTo>
                  <a:cubicBezTo>
                    <a:pt x="73136" y="239129"/>
                    <a:pt x="90509" y="257179"/>
                    <a:pt x="94308" y="278488"/>
                  </a:cubicBezTo>
                  <a:cubicBezTo>
                    <a:pt x="95394" y="284459"/>
                    <a:pt x="93086" y="290294"/>
                    <a:pt x="86844" y="292331"/>
                  </a:cubicBezTo>
                  <a:cubicBezTo>
                    <a:pt x="60107" y="300746"/>
                    <a:pt x="35136" y="276588"/>
                    <a:pt x="21428" y="256502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9" name="任意多边形: 形状 628"/>
            <p:cNvSpPr/>
            <p:nvPr/>
          </p:nvSpPr>
          <p:spPr>
            <a:xfrm rot="5400000">
              <a:off x="5940292" y="668154"/>
              <a:ext cx="385900" cy="100234"/>
            </a:xfrm>
            <a:custGeom>
              <a:avLst/>
              <a:gdLst>
                <a:gd name="connsiteX0" fmla="*/ 199318 w 203338"/>
                <a:gd name="connsiteY0" fmla="*/ 15352 h 52815"/>
                <a:gd name="connsiteX1" fmla="*/ 172214 w 203338"/>
                <a:gd name="connsiteY1" fmla="*/ 11419 h 52815"/>
                <a:gd name="connsiteX2" fmla="*/ 143538 w 203338"/>
                <a:gd name="connsiteY2" fmla="*/ 5769 h 52815"/>
                <a:gd name="connsiteX3" fmla="*/ 87401 w 203338"/>
                <a:gd name="connsiteY3" fmla="*/ 406 h 52815"/>
                <a:gd name="connsiteX4" fmla="*/ 36199 w 203338"/>
                <a:gd name="connsiteY4" fmla="*/ 12706 h 52815"/>
                <a:gd name="connsiteX5" fmla="*/ 85 w 203338"/>
                <a:gd name="connsiteY5" fmla="*/ 45888 h 52815"/>
                <a:gd name="connsiteX6" fmla="*/ 5019 w 203338"/>
                <a:gd name="connsiteY6" fmla="*/ 52038 h 52815"/>
                <a:gd name="connsiteX7" fmla="*/ 26544 w 203338"/>
                <a:gd name="connsiteY7" fmla="*/ 47604 h 52815"/>
                <a:gd name="connsiteX8" fmla="*/ 49142 w 203338"/>
                <a:gd name="connsiteY8" fmla="*/ 35304 h 52815"/>
                <a:gd name="connsiteX9" fmla="*/ 98199 w 203338"/>
                <a:gd name="connsiteY9" fmla="*/ 24291 h 52815"/>
                <a:gd name="connsiteX10" fmla="*/ 150975 w 203338"/>
                <a:gd name="connsiteY10" fmla="*/ 30298 h 52815"/>
                <a:gd name="connsiteX11" fmla="*/ 201892 w 203338"/>
                <a:gd name="connsiteY11" fmla="*/ 24005 h 52815"/>
                <a:gd name="connsiteX12" fmla="*/ 199318 w 203338"/>
                <a:gd name="connsiteY12" fmla="*/ 15352 h 52815"/>
                <a:gd name="connsiteX13" fmla="*/ 199318 w 203338"/>
                <a:gd name="connsiteY13" fmla="*/ 15352 h 5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38" h="52815">
                  <a:moveTo>
                    <a:pt x="199318" y="15352"/>
                  </a:moveTo>
                  <a:cubicBezTo>
                    <a:pt x="190235" y="12277"/>
                    <a:pt x="181654" y="12491"/>
                    <a:pt x="172214" y="11419"/>
                  </a:cubicBezTo>
                  <a:cubicBezTo>
                    <a:pt x="162489" y="10346"/>
                    <a:pt x="153049" y="7843"/>
                    <a:pt x="143538" y="5769"/>
                  </a:cubicBezTo>
                  <a:cubicBezTo>
                    <a:pt x="125016" y="1765"/>
                    <a:pt x="106352" y="-1096"/>
                    <a:pt x="87401" y="406"/>
                  </a:cubicBezTo>
                  <a:cubicBezTo>
                    <a:pt x="69881" y="1765"/>
                    <a:pt x="52432" y="5769"/>
                    <a:pt x="36199" y="12706"/>
                  </a:cubicBezTo>
                  <a:cubicBezTo>
                    <a:pt x="23040" y="18356"/>
                    <a:pt x="-1631" y="27867"/>
                    <a:pt x="85" y="45888"/>
                  </a:cubicBezTo>
                  <a:cubicBezTo>
                    <a:pt x="371" y="48963"/>
                    <a:pt x="2159" y="51108"/>
                    <a:pt x="5019" y="52038"/>
                  </a:cubicBezTo>
                  <a:cubicBezTo>
                    <a:pt x="12171" y="54326"/>
                    <a:pt x="20323" y="51179"/>
                    <a:pt x="26544" y="47604"/>
                  </a:cubicBezTo>
                  <a:cubicBezTo>
                    <a:pt x="34053" y="43242"/>
                    <a:pt x="41133" y="38736"/>
                    <a:pt x="49142" y="35304"/>
                  </a:cubicBezTo>
                  <a:cubicBezTo>
                    <a:pt x="64732" y="28725"/>
                    <a:pt x="81323" y="24934"/>
                    <a:pt x="98199" y="24291"/>
                  </a:cubicBezTo>
                  <a:cubicBezTo>
                    <a:pt x="116149" y="23647"/>
                    <a:pt x="133312" y="27652"/>
                    <a:pt x="150975" y="30298"/>
                  </a:cubicBezTo>
                  <a:cubicBezTo>
                    <a:pt x="168067" y="32944"/>
                    <a:pt x="188090" y="36877"/>
                    <a:pt x="201892" y="24005"/>
                  </a:cubicBezTo>
                  <a:cubicBezTo>
                    <a:pt x="204895" y="21144"/>
                    <a:pt x="202822" y="16568"/>
                    <a:pt x="199318" y="15352"/>
                  </a:cubicBezTo>
                  <a:lnTo>
                    <a:pt x="199318" y="1535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0" name="任意多边形: 形状 629"/>
            <p:cNvSpPr/>
            <p:nvPr/>
          </p:nvSpPr>
          <p:spPr>
            <a:xfrm rot="5400000">
              <a:off x="6423830" y="125089"/>
              <a:ext cx="95552" cy="360628"/>
            </a:xfrm>
            <a:custGeom>
              <a:avLst/>
              <a:gdLst>
                <a:gd name="connsiteX0" fmla="*/ 18280 w 50348"/>
                <a:gd name="connsiteY0" fmla="*/ 2157 h 190022"/>
                <a:gd name="connsiteX1" fmla="*/ 1547 w 50348"/>
                <a:gd name="connsiteY1" fmla="*/ 44921 h 190022"/>
                <a:gd name="connsiteX2" fmla="*/ 760 w 50348"/>
                <a:gd name="connsiteY2" fmla="*/ 99199 h 190022"/>
                <a:gd name="connsiteX3" fmla="*/ 26075 w 50348"/>
                <a:gd name="connsiteY3" fmla="*/ 186443 h 190022"/>
                <a:gd name="connsiteX4" fmla="*/ 49889 w 50348"/>
                <a:gd name="connsiteY4" fmla="*/ 171783 h 190022"/>
                <a:gd name="connsiteX5" fmla="*/ 39805 w 50348"/>
                <a:gd name="connsiteY5" fmla="*/ 135241 h 190022"/>
                <a:gd name="connsiteX6" fmla="*/ 36445 w 50348"/>
                <a:gd name="connsiteY6" fmla="*/ 99699 h 190022"/>
                <a:gd name="connsiteX7" fmla="*/ 34800 w 50348"/>
                <a:gd name="connsiteY7" fmla="*/ 55219 h 190022"/>
                <a:gd name="connsiteX8" fmla="*/ 35372 w 50348"/>
                <a:gd name="connsiteY8" fmla="*/ 14743 h 190022"/>
                <a:gd name="connsiteX9" fmla="*/ 18280 w 50348"/>
                <a:gd name="connsiteY9" fmla="*/ 2157 h 190022"/>
                <a:gd name="connsiteX10" fmla="*/ 18280 w 50348"/>
                <a:gd name="connsiteY10" fmla="*/ 2157 h 19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48" h="190022">
                  <a:moveTo>
                    <a:pt x="18280" y="2157"/>
                  </a:moveTo>
                  <a:cubicBezTo>
                    <a:pt x="5909" y="11954"/>
                    <a:pt x="3406" y="30046"/>
                    <a:pt x="1547" y="44921"/>
                  </a:cubicBezTo>
                  <a:cubicBezTo>
                    <a:pt x="-742" y="62870"/>
                    <a:pt x="-27" y="81106"/>
                    <a:pt x="760" y="99199"/>
                  </a:cubicBezTo>
                  <a:cubicBezTo>
                    <a:pt x="1904" y="127589"/>
                    <a:pt x="1761" y="167063"/>
                    <a:pt x="26075" y="186443"/>
                  </a:cubicBezTo>
                  <a:cubicBezTo>
                    <a:pt x="37446" y="195454"/>
                    <a:pt x="53250" y="186300"/>
                    <a:pt x="49889" y="171783"/>
                  </a:cubicBezTo>
                  <a:cubicBezTo>
                    <a:pt x="47028" y="159483"/>
                    <a:pt x="42237" y="147684"/>
                    <a:pt x="39805" y="135241"/>
                  </a:cubicBezTo>
                  <a:cubicBezTo>
                    <a:pt x="37517" y="123584"/>
                    <a:pt x="37088" y="111570"/>
                    <a:pt x="36445" y="99699"/>
                  </a:cubicBezTo>
                  <a:cubicBezTo>
                    <a:pt x="35729" y="84896"/>
                    <a:pt x="35014" y="70022"/>
                    <a:pt x="34800" y="55219"/>
                  </a:cubicBezTo>
                  <a:cubicBezTo>
                    <a:pt x="34585" y="41917"/>
                    <a:pt x="33155" y="27901"/>
                    <a:pt x="35372" y="14743"/>
                  </a:cubicBezTo>
                  <a:cubicBezTo>
                    <a:pt x="36874" y="6018"/>
                    <a:pt x="26790" y="-4637"/>
                    <a:pt x="18280" y="2157"/>
                  </a:cubicBezTo>
                  <a:lnTo>
                    <a:pt x="18280" y="2157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1" name="任意多边形: 形状 630"/>
            <p:cNvSpPr/>
            <p:nvPr/>
          </p:nvSpPr>
          <p:spPr>
            <a:xfrm rot="5400000">
              <a:off x="6088334" y="75007"/>
              <a:ext cx="213162" cy="202534"/>
            </a:xfrm>
            <a:custGeom>
              <a:avLst/>
              <a:gdLst>
                <a:gd name="connsiteX0" fmla="*/ 7320 w 112319"/>
                <a:gd name="connsiteY0" fmla="*/ 2430 h 106719"/>
                <a:gd name="connsiteX1" fmla="*/ 8965 w 112319"/>
                <a:gd name="connsiteY1" fmla="*/ 40761 h 106719"/>
                <a:gd name="connsiteX2" fmla="*/ 32922 w 112319"/>
                <a:gd name="connsiteY2" fmla="*/ 64145 h 106719"/>
                <a:gd name="connsiteX3" fmla="*/ 38500 w 112319"/>
                <a:gd name="connsiteY3" fmla="*/ 67864 h 106719"/>
                <a:gd name="connsiteX4" fmla="*/ 38500 w 112319"/>
                <a:gd name="connsiteY4" fmla="*/ 67864 h 106719"/>
                <a:gd name="connsiteX5" fmla="*/ 40931 w 112319"/>
                <a:gd name="connsiteY5" fmla="*/ 70081 h 106719"/>
                <a:gd name="connsiteX6" fmla="*/ 41432 w 112319"/>
                <a:gd name="connsiteY6" fmla="*/ 70510 h 106719"/>
                <a:gd name="connsiteX7" fmla="*/ 41074 w 112319"/>
                <a:gd name="connsiteY7" fmla="*/ 70081 h 106719"/>
                <a:gd name="connsiteX8" fmla="*/ 43005 w 112319"/>
                <a:gd name="connsiteY8" fmla="*/ 73156 h 106719"/>
                <a:gd name="connsiteX9" fmla="*/ 49441 w 112319"/>
                <a:gd name="connsiteY9" fmla="*/ 81809 h 106719"/>
                <a:gd name="connsiteX10" fmla="*/ 70752 w 112319"/>
                <a:gd name="connsiteY10" fmla="*/ 95324 h 106719"/>
                <a:gd name="connsiteX11" fmla="*/ 79977 w 112319"/>
                <a:gd name="connsiteY11" fmla="*/ 99973 h 106719"/>
                <a:gd name="connsiteX12" fmla="*/ 81621 w 112319"/>
                <a:gd name="connsiteY12" fmla="*/ 101045 h 106719"/>
                <a:gd name="connsiteX13" fmla="*/ 80906 w 112319"/>
                <a:gd name="connsiteY13" fmla="*/ 100759 h 106719"/>
                <a:gd name="connsiteX14" fmla="*/ 97569 w 112319"/>
                <a:gd name="connsiteY14" fmla="*/ 106480 h 106719"/>
                <a:gd name="connsiteX15" fmla="*/ 109940 w 112319"/>
                <a:gd name="connsiteY15" fmla="*/ 79663 h 106719"/>
                <a:gd name="connsiteX16" fmla="*/ 96639 w 112319"/>
                <a:gd name="connsiteY16" fmla="*/ 67578 h 106719"/>
                <a:gd name="connsiteX17" fmla="*/ 77045 w 112319"/>
                <a:gd name="connsiteY17" fmla="*/ 57709 h 106719"/>
                <a:gd name="connsiteX18" fmla="*/ 78332 w 112319"/>
                <a:gd name="connsiteY18" fmla="*/ 58710 h 106719"/>
                <a:gd name="connsiteX19" fmla="*/ 76043 w 112319"/>
                <a:gd name="connsiteY19" fmla="*/ 56708 h 106719"/>
                <a:gd name="connsiteX20" fmla="*/ 74613 w 112319"/>
                <a:gd name="connsiteY20" fmla="*/ 55206 h 106719"/>
                <a:gd name="connsiteX21" fmla="*/ 76043 w 112319"/>
                <a:gd name="connsiteY21" fmla="*/ 56922 h 106719"/>
                <a:gd name="connsiteX22" fmla="*/ 74828 w 112319"/>
                <a:gd name="connsiteY22" fmla="*/ 55063 h 106719"/>
                <a:gd name="connsiteX23" fmla="*/ 63529 w 112319"/>
                <a:gd name="connsiteY23" fmla="*/ 41476 h 106719"/>
                <a:gd name="connsiteX24" fmla="*/ 54304 w 112319"/>
                <a:gd name="connsiteY24" fmla="*/ 34968 h 106719"/>
                <a:gd name="connsiteX25" fmla="*/ 51515 w 112319"/>
                <a:gd name="connsiteY25" fmla="*/ 33180 h 106719"/>
                <a:gd name="connsiteX26" fmla="*/ 49870 w 112319"/>
                <a:gd name="connsiteY26" fmla="*/ 32108 h 106719"/>
                <a:gd name="connsiteX27" fmla="*/ 50371 w 112319"/>
                <a:gd name="connsiteY27" fmla="*/ 32537 h 106719"/>
                <a:gd name="connsiteX28" fmla="*/ 44292 w 112319"/>
                <a:gd name="connsiteY28" fmla="*/ 27388 h 106719"/>
                <a:gd name="connsiteX29" fmla="*/ 39715 w 112319"/>
                <a:gd name="connsiteY29" fmla="*/ 22668 h 106719"/>
                <a:gd name="connsiteX30" fmla="*/ 39215 w 112319"/>
                <a:gd name="connsiteY30" fmla="*/ 22096 h 106719"/>
                <a:gd name="connsiteX31" fmla="*/ 36926 w 112319"/>
                <a:gd name="connsiteY31" fmla="*/ 18878 h 106719"/>
                <a:gd name="connsiteX32" fmla="*/ 32350 w 112319"/>
                <a:gd name="connsiteY32" fmla="*/ 12371 h 106719"/>
                <a:gd name="connsiteX33" fmla="*/ 7320 w 112319"/>
                <a:gd name="connsiteY33" fmla="*/ 2430 h 106719"/>
                <a:gd name="connsiteX34" fmla="*/ 7320 w 112319"/>
                <a:gd name="connsiteY34" fmla="*/ 2430 h 10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2319" h="106719">
                  <a:moveTo>
                    <a:pt x="7320" y="2430"/>
                  </a:moveTo>
                  <a:cubicBezTo>
                    <a:pt x="-5766" y="12013"/>
                    <a:pt x="1170" y="30034"/>
                    <a:pt x="8965" y="40761"/>
                  </a:cubicBezTo>
                  <a:cubicBezTo>
                    <a:pt x="15687" y="50057"/>
                    <a:pt x="23554" y="57566"/>
                    <a:pt x="32922" y="64145"/>
                  </a:cubicBezTo>
                  <a:cubicBezTo>
                    <a:pt x="34710" y="65432"/>
                    <a:pt x="36569" y="66720"/>
                    <a:pt x="38500" y="67864"/>
                  </a:cubicBezTo>
                  <a:cubicBezTo>
                    <a:pt x="40788" y="69294"/>
                    <a:pt x="35353" y="65003"/>
                    <a:pt x="38500" y="67864"/>
                  </a:cubicBezTo>
                  <a:cubicBezTo>
                    <a:pt x="39286" y="68579"/>
                    <a:pt x="40145" y="69294"/>
                    <a:pt x="40931" y="70081"/>
                  </a:cubicBezTo>
                  <a:cubicBezTo>
                    <a:pt x="41074" y="70224"/>
                    <a:pt x="41217" y="70367"/>
                    <a:pt x="41432" y="70510"/>
                  </a:cubicBezTo>
                  <a:cubicBezTo>
                    <a:pt x="42719" y="71940"/>
                    <a:pt x="42647" y="71797"/>
                    <a:pt x="41074" y="70081"/>
                  </a:cubicBezTo>
                  <a:cubicBezTo>
                    <a:pt x="41718" y="70295"/>
                    <a:pt x="42647" y="72512"/>
                    <a:pt x="43005" y="73156"/>
                  </a:cubicBezTo>
                  <a:cubicBezTo>
                    <a:pt x="44936" y="76231"/>
                    <a:pt x="47010" y="79091"/>
                    <a:pt x="49441" y="81809"/>
                  </a:cubicBezTo>
                  <a:cubicBezTo>
                    <a:pt x="55162" y="88173"/>
                    <a:pt x="63100" y="91892"/>
                    <a:pt x="70752" y="95324"/>
                  </a:cubicBezTo>
                  <a:cubicBezTo>
                    <a:pt x="73898" y="96755"/>
                    <a:pt x="77045" y="98113"/>
                    <a:pt x="79977" y="99973"/>
                  </a:cubicBezTo>
                  <a:cubicBezTo>
                    <a:pt x="80477" y="100259"/>
                    <a:pt x="81121" y="100831"/>
                    <a:pt x="81621" y="101045"/>
                  </a:cubicBezTo>
                  <a:cubicBezTo>
                    <a:pt x="78117" y="99615"/>
                    <a:pt x="79262" y="99329"/>
                    <a:pt x="80906" y="100759"/>
                  </a:cubicBezTo>
                  <a:cubicBezTo>
                    <a:pt x="85841" y="104907"/>
                    <a:pt x="90918" y="107553"/>
                    <a:pt x="97569" y="106480"/>
                  </a:cubicBezTo>
                  <a:cubicBezTo>
                    <a:pt x="110512" y="104407"/>
                    <a:pt x="115804" y="90891"/>
                    <a:pt x="109940" y="79663"/>
                  </a:cubicBezTo>
                  <a:cubicBezTo>
                    <a:pt x="107223" y="74371"/>
                    <a:pt x="101645" y="70581"/>
                    <a:pt x="96639" y="67578"/>
                  </a:cubicBezTo>
                  <a:cubicBezTo>
                    <a:pt x="90346" y="63859"/>
                    <a:pt x="83409" y="61285"/>
                    <a:pt x="77045" y="57709"/>
                  </a:cubicBezTo>
                  <a:cubicBezTo>
                    <a:pt x="75543" y="56851"/>
                    <a:pt x="76258" y="56136"/>
                    <a:pt x="78332" y="58710"/>
                  </a:cubicBezTo>
                  <a:cubicBezTo>
                    <a:pt x="77760" y="57995"/>
                    <a:pt x="76687" y="57423"/>
                    <a:pt x="76043" y="56708"/>
                  </a:cubicBezTo>
                  <a:cubicBezTo>
                    <a:pt x="75829" y="56493"/>
                    <a:pt x="74828" y="55278"/>
                    <a:pt x="74613" y="55206"/>
                  </a:cubicBezTo>
                  <a:cubicBezTo>
                    <a:pt x="75114" y="55778"/>
                    <a:pt x="75543" y="56350"/>
                    <a:pt x="76043" y="56922"/>
                  </a:cubicBezTo>
                  <a:cubicBezTo>
                    <a:pt x="75614" y="56350"/>
                    <a:pt x="75257" y="55707"/>
                    <a:pt x="74828" y="55063"/>
                  </a:cubicBezTo>
                  <a:cubicBezTo>
                    <a:pt x="71681" y="50057"/>
                    <a:pt x="68177" y="45195"/>
                    <a:pt x="63529" y="41476"/>
                  </a:cubicBezTo>
                  <a:cubicBezTo>
                    <a:pt x="60597" y="39116"/>
                    <a:pt x="57450" y="36971"/>
                    <a:pt x="54304" y="34968"/>
                  </a:cubicBezTo>
                  <a:cubicBezTo>
                    <a:pt x="53374" y="34396"/>
                    <a:pt x="52445" y="33824"/>
                    <a:pt x="51515" y="33180"/>
                  </a:cubicBezTo>
                  <a:cubicBezTo>
                    <a:pt x="50943" y="32823"/>
                    <a:pt x="50371" y="32465"/>
                    <a:pt x="49870" y="32108"/>
                  </a:cubicBezTo>
                  <a:cubicBezTo>
                    <a:pt x="48225" y="30964"/>
                    <a:pt x="48440" y="31107"/>
                    <a:pt x="50371" y="32537"/>
                  </a:cubicBezTo>
                  <a:cubicBezTo>
                    <a:pt x="49584" y="32823"/>
                    <a:pt x="44864" y="27960"/>
                    <a:pt x="44292" y="27388"/>
                  </a:cubicBezTo>
                  <a:cubicBezTo>
                    <a:pt x="42647" y="25886"/>
                    <a:pt x="41217" y="24241"/>
                    <a:pt x="39715" y="22668"/>
                  </a:cubicBezTo>
                  <a:cubicBezTo>
                    <a:pt x="36640" y="19450"/>
                    <a:pt x="41861" y="25672"/>
                    <a:pt x="39215" y="22096"/>
                  </a:cubicBezTo>
                  <a:cubicBezTo>
                    <a:pt x="38428" y="21024"/>
                    <a:pt x="37642" y="19951"/>
                    <a:pt x="36926" y="18878"/>
                  </a:cubicBezTo>
                  <a:cubicBezTo>
                    <a:pt x="35425" y="16661"/>
                    <a:pt x="33923" y="14516"/>
                    <a:pt x="32350" y="12371"/>
                  </a:cubicBezTo>
                  <a:cubicBezTo>
                    <a:pt x="26915" y="5076"/>
                    <a:pt x="16975" y="-4578"/>
                    <a:pt x="7320" y="2430"/>
                  </a:cubicBezTo>
                  <a:lnTo>
                    <a:pt x="7320" y="243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2" name="任意多边形: 形状 631"/>
            <p:cNvSpPr/>
            <p:nvPr/>
          </p:nvSpPr>
          <p:spPr>
            <a:xfrm rot="5400000">
              <a:off x="5912806" y="578530"/>
              <a:ext cx="257501" cy="109552"/>
            </a:xfrm>
            <a:custGeom>
              <a:avLst/>
              <a:gdLst>
                <a:gd name="connsiteX0" fmla="*/ 114648 w 135682"/>
                <a:gd name="connsiteY0" fmla="*/ 10401 h 57725"/>
                <a:gd name="connsiteX1" fmla="*/ 117151 w 135682"/>
                <a:gd name="connsiteY1" fmla="*/ 11331 h 57725"/>
                <a:gd name="connsiteX2" fmla="*/ 115935 w 135682"/>
                <a:gd name="connsiteY2" fmla="*/ 8470 h 57725"/>
                <a:gd name="connsiteX3" fmla="*/ 115291 w 135682"/>
                <a:gd name="connsiteY3" fmla="*/ 10973 h 57725"/>
                <a:gd name="connsiteX4" fmla="*/ 132311 w 135682"/>
                <a:gd name="connsiteY4" fmla="*/ 6039 h 57725"/>
                <a:gd name="connsiteX5" fmla="*/ 98558 w 135682"/>
                <a:gd name="connsiteY5" fmla="*/ 461 h 57725"/>
                <a:gd name="connsiteX6" fmla="*/ 66377 w 135682"/>
                <a:gd name="connsiteY6" fmla="*/ 5038 h 57725"/>
                <a:gd name="connsiteX7" fmla="*/ 37200 w 135682"/>
                <a:gd name="connsiteY7" fmla="*/ 13476 h 57725"/>
                <a:gd name="connsiteX8" fmla="*/ 4448 w 135682"/>
                <a:gd name="connsiteY8" fmla="*/ 30210 h 57725"/>
                <a:gd name="connsiteX9" fmla="*/ 2374 w 135682"/>
                <a:gd name="connsiteY9" fmla="*/ 50090 h 57725"/>
                <a:gd name="connsiteX10" fmla="*/ 21039 w 135682"/>
                <a:gd name="connsiteY10" fmla="*/ 57170 h 57725"/>
                <a:gd name="connsiteX11" fmla="*/ 48857 w 135682"/>
                <a:gd name="connsiteY11" fmla="*/ 44941 h 57725"/>
                <a:gd name="connsiteX12" fmla="*/ 75745 w 135682"/>
                <a:gd name="connsiteY12" fmla="*/ 35716 h 57725"/>
                <a:gd name="connsiteX13" fmla="*/ 103277 w 135682"/>
                <a:gd name="connsiteY13" fmla="*/ 29352 h 57725"/>
                <a:gd name="connsiteX14" fmla="*/ 132740 w 135682"/>
                <a:gd name="connsiteY14" fmla="*/ 20556 h 57725"/>
                <a:gd name="connsiteX15" fmla="*/ 119940 w 135682"/>
                <a:gd name="connsiteY15" fmla="*/ 4751 h 57725"/>
                <a:gd name="connsiteX16" fmla="*/ 115220 w 135682"/>
                <a:gd name="connsiteY16" fmla="*/ 6468 h 57725"/>
                <a:gd name="connsiteX17" fmla="*/ 114648 w 135682"/>
                <a:gd name="connsiteY17" fmla="*/ 10401 h 57725"/>
                <a:gd name="connsiteX18" fmla="*/ 114648 w 135682"/>
                <a:gd name="connsiteY18" fmla="*/ 10401 h 5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682" h="57725">
                  <a:moveTo>
                    <a:pt x="114648" y="10401"/>
                  </a:moveTo>
                  <a:cubicBezTo>
                    <a:pt x="115506" y="10687"/>
                    <a:pt x="116293" y="11045"/>
                    <a:pt x="117151" y="11331"/>
                  </a:cubicBezTo>
                  <a:cubicBezTo>
                    <a:pt x="116722" y="10401"/>
                    <a:pt x="116293" y="9400"/>
                    <a:pt x="115935" y="8470"/>
                  </a:cubicBezTo>
                  <a:cubicBezTo>
                    <a:pt x="115721" y="9328"/>
                    <a:pt x="115506" y="10115"/>
                    <a:pt x="115291" y="10973"/>
                  </a:cubicBezTo>
                  <a:cubicBezTo>
                    <a:pt x="120941" y="9328"/>
                    <a:pt x="126662" y="7683"/>
                    <a:pt x="132311" y="6039"/>
                  </a:cubicBezTo>
                  <a:cubicBezTo>
                    <a:pt x="123444" y="-1398"/>
                    <a:pt x="109499" y="-111"/>
                    <a:pt x="98558" y="461"/>
                  </a:cubicBezTo>
                  <a:cubicBezTo>
                    <a:pt x="87759" y="1033"/>
                    <a:pt x="76961" y="2892"/>
                    <a:pt x="66377" y="5038"/>
                  </a:cubicBezTo>
                  <a:cubicBezTo>
                    <a:pt x="56366" y="7111"/>
                    <a:pt x="46711" y="9900"/>
                    <a:pt x="37200" y="13476"/>
                  </a:cubicBezTo>
                  <a:cubicBezTo>
                    <a:pt x="25901" y="17767"/>
                    <a:pt x="13601" y="22129"/>
                    <a:pt x="4448" y="30210"/>
                  </a:cubicBezTo>
                  <a:cubicBezTo>
                    <a:pt x="-916" y="34930"/>
                    <a:pt x="-1202" y="44298"/>
                    <a:pt x="2374" y="50090"/>
                  </a:cubicBezTo>
                  <a:cubicBezTo>
                    <a:pt x="6307" y="56383"/>
                    <a:pt x="13959" y="58958"/>
                    <a:pt x="21039" y="57170"/>
                  </a:cubicBezTo>
                  <a:cubicBezTo>
                    <a:pt x="31265" y="54524"/>
                    <a:pt x="39560" y="48588"/>
                    <a:pt x="48857" y="44941"/>
                  </a:cubicBezTo>
                  <a:cubicBezTo>
                    <a:pt x="57653" y="41509"/>
                    <a:pt x="66663" y="38362"/>
                    <a:pt x="75745" y="35716"/>
                  </a:cubicBezTo>
                  <a:cubicBezTo>
                    <a:pt x="84827" y="33070"/>
                    <a:pt x="94052" y="31211"/>
                    <a:pt x="103277" y="29352"/>
                  </a:cubicBezTo>
                  <a:cubicBezTo>
                    <a:pt x="113146" y="27421"/>
                    <a:pt x="124874" y="27421"/>
                    <a:pt x="132740" y="20556"/>
                  </a:cubicBezTo>
                  <a:cubicBezTo>
                    <a:pt x="141393" y="12904"/>
                    <a:pt x="129093" y="-2543"/>
                    <a:pt x="119940" y="4751"/>
                  </a:cubicBezTo>
                  <a:cubicBezTo>
                    <a:pt x="118581" y="6110"/>
                    <a:pt x="117008" y="6682"/>
                    <a:pt x="115220" y="6468"/>
                  </a:cubicBezTo>
                  <a:cubicBezTo>
                    <a:pt x="112717" y="6468"/>
                    <a:pt x="112502" y="9686"/>
                    <a:pt x="114648" y="10401"/>
                  </a:cubicBezTo>
                  <a:lnTo>
                    <a:pt x="114648" y="1040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3" name="任意多边形: 形状 632"/>
            <p:cNvSpPr/>
            <p:nvPr/>
          </p:nvSpPr>
          <p:spPr>
            <a:xfrm rot="5400000">
              <a:off x="5865048" y="-422633"/>
              <a:ext cx="357215" cy="1212928"/>
            </a:xfrm>
            <a:custGeom>
              <a:avLst/>
              <a:gdLst>
                <a:gd name="connsiteX0" fmla="*/ 1343 w 357215"/>
                <a:gd name="connsiteY0" fmla="*/ 1210616 h 1212928"/>
                <a:gd name="connsiteX1" fmla="*/ 1410 w 357215"/>
                <a:gd name="connsiteY1" fmla="*/ 1202573 h 1212928"/>
                <a:gd name="connsiteX2" fmla="*/ 52304 w 357215"/>
                <a:gd name="connsiteY2" fmla="*/ 1152631 h 1212928"/>
                <a:gd name="connsiteX3" fmla="*/ 102113 w 357215"/>
                <a:gd name="connsiteY3" fmla="*/ 1104450 h 1212928"/>
                <a:gd name="connsiteX4" fmla="*/ 194808 w 357215"/>
                <a:gd name="connsiteY4" fmla="*/ 1001985 h 1212928"/>
                <a:gd name="connsiteX5" fmla="*/ 315324 w 357215"/>
                <a:gd name="connsiteY5" fmla="*/ 790673 h 1212928"/>
                <a:gd name="connsiteX6" fmla="*/ 338124 w 357215"/>
                <a:gd name="connsiteY6" fmla="*/ 533217 h 1212928"/>
                <a:gd name="connsiteX7" fmla="*/ 290489 w 357215"/>
                <a:gd name="connsiteY7" fmla="*/ 266669 h 1212928"/>
                <a:gd name="connsiteX8" fmla="*/ 271894 w 357215"/>
                <a:gd name="connsiteY8" fmla="*/ 391 h 1212928"/>
                <a:gd name="connsiteX9" fmla="*/ 272708 w 357215"/>
                <a:gd name="connsiteY9" fmla="*/ 528 h 1212928"/>
                <a:gd name="connsiteX10" fmla="*/ 309624 w 357215"/>
                <a:gd name="connsiteY10" fmla="*/ 306298 h 1212928"/>
                <a:gd name="connsiteX11" fmla="*/ 355768 w 357215"/>
                <a:gd name="connsiteY11" fmla="*/ 572576 h 1212928"/>
                <a:gd name="connsiteX12" fmla="*/ 318445 w 357215"/>
                <a:gd name="connsiteY12" fmla="*/ 826637 h 1212928"/>
                <a:gd name="connsiteX13" fmla="*/ 189650 w 357215"/>
                <a:gd name="connsiteY13" fmla="*/ 1035100 h 1212928"/>
                <a:gd name="connsiteX14" fmla="*/ 103198 w 357215"/>
                <a:gd name="connsiteY14" fmla="*/ 1128473 h 1212928"/>
                <a:gd name="connsiteX15" fmla="*/ 57054 w 357215"/>
                <a:gd name="connsiteY15" fmla="*/ 1172446 h 1212928"/>
                <a:gd name="connsiteX16" fmla="*/ 9011 w 357215"/>
                <a:gd name="connsiteY16" fmla="*/ 1211939 h 1212928"/>
                <a:gd name="connsiteX17" fmla="*/ 1343 w 357215"/>
                <a:gd name="connsiteY17" fmla="*/ 1210616 h 121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7215" h="1212928">
                  <a:moveTo>
                    <a:pt x="1343" y="1210616"/>
                  </a:moveTo>
                  <a:cubicBezTo>
                    <a:pt x="-286" y="1208444"/>
                    <a:pt x="-625" y="1205153"/>
                    <a:pt x="1410" y="1202573"/>
                  </a:cubicBezTo>
                  <a:cubicBezTo>
                    <a:pt x="16067" y="1183846"/>
                    <a:pt x="34931" y="1168917"/>
                    <a:pt x="52304" y="1152631"/>
                  </a:cubicBezTo>
                  <a:cubicBezTo>
                    <a:pt x="69132" y="1136888"/>
                    <a:pt x="85825" y="1120872"/>
                    <a:pt x="102113" y="1104450"/>
                  </a:cubicBezTo>
                  <a:cubicBezTo>
                    <a:pt x="134685" y="1071743"/>
                    <a:pt x="166035" y="1037951"/>
                    <a:pt x="194808" y="1001985"/>
                  </a:cubicBezTo>
                  <a:cubicBezTo>
                    <a:pt x="245565" y="938605"/>
                    <a:pt x="289266" y="868033"/>
                    <a:pt x="315324" y="790673"/>
                  </a:cubicBezTo>
                  <a:cubicBezTo>
                    <a:pt x="343417" y="707479"/>
                    <a:pt x="347490" y="620076"/>
                    <a:pt x="338124" y="533217"/>
                  </a:cubicBezTo>
                  <a:cubicBezTo>
                    <a:pt x="328489" y="443237"/>
                    <a:pt x="306502" y="355563"/>
                    <a:pt x="290489" y="266669"/>
                  </a:cubicBezTo>
                  <a:cubicBezTo>
                    <a:pt x="274609" y="178861"/>
                    <a:pt x="263615" y="89559"/>
                    <a:pt x="271894" y="391"/>
                  </a:cubicBezTo>
                  <a:cubicBezTo>
                    <a:pt x="271894" y="-152"/>
                    <a:pt x="272844" y="-152"/>
                    <a:pt x="272708" y="528"/>
                  </a:cubicBezTo>
                  <a:cubicBezTo>
                    <a:pt x="265515" y="104079"/>
                    <a:pt x="287501" y="205732"/>
                    <a:pt x="309624" y="306298"/>
                  </a:cubicBezTo>
                  <a:cubicBezTo>
                    <a:pt x="328895" y="394243"/>
                    <a:pt x="349795" y="482459"/>
                    <a:pt x="355768" y="572576"/>
                  </a:cubicBezTo>
                  <a:cubicBezTo>
                    <a:pt x="361467" y="659435"/>
                    <a:pt x="350610" y="745479"/>
                    <a:pt x="318445" y="826637"/>
                  </a:cubicBezTo>
                  <a:cubicBezTo>
                    <a:pt x="288181" y="903048"/>
                    <a:pt x="242172" y="972263"/>
                    <a:pt x="189650" y="1035100"/>
                  </a:cubicBezTo>
                  <a:cubicBezTo>
                    <a:pt x="162507" y="1067673"/>
                    <a:pt x="133463" y="1098751"/>
                    <a:pt x="103198" y="1128473"/>
                  </a:cubicBezTo>
                  <a:cubicBezTo>
                    <a:pt x="87998" y="1143401"/>
                    <a:pt x="72662" y="1158060"/>
                    <a:pt x="57054" y="1172446"/>
                  </a:cubicBezTo>
                  <a:cubicBezTo>
                    <a:pt x="41718" y="1186560"/>
                    <a:pt x="26925" y="1201082"/>
                    <a:pt x="9011" y="1211939"/>
                  </a:cubicBezTo>
                  <a:cubicBezTo>
                    <a:pt x="5889" y="1213839"/>
                    <a:pt x="2971" y="1212787"/>
                    <a:pt x="1343" y="121061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4" name="任意多边形: 形状 633"/>
            <p:cNvSpPr/>
            <p:nvPr/>
          </p:nvSpPr>
          <p:spPr>
            <a:xfrm rot="5400000">
              <a:off x="5754197" y="357708"/>
              <a:ext cx="403587" cy="295649"/>
            </a:xfrm>
            <a:custGeom>
              <a:avLst/>
              <a:gdLst>
                <a:gd name="connsiteX0" fmla="*/ 211809 w 212658"/>
                <a:gd name="connsiteY0" fmla="*/ 41 h 155783"/>
                <a:gd name="connsiteX1" fmla="*/ 161536 w 212658"/>
                <a:gd name="connsiteY1" fmla="*/ 16560 h 155783"/>
                <a:gd name="connsiteX2" fmla="*/ 114624 w 212658"/>
                <a:gd name="connsiteY2" fmla="*/ 40302 h 155783"/>
                <a:gd name="connsiteX3" fmla="*/ 34173 w 212658"/>
                <a:gd name="connsiteY3" fmla="*/ 104663 h 155783"/>
                <a:gd name="connsiteX4" fmla="*/ 15795 w 212658"/>
                <a:gd name="connsiteY4" fmla="*/ 126975 h 155783"/>
                <a:gd name="connsiteX5" fmla="*/ 7213 w 212658"/>
                <a:gd name="connsiteY5" fmla="*/ 139060 h 155783"/>
                <a:gd name="connsiteX6" fmla="*/ 134 w 212658"/>
                <a:gd name="connsiteY6" fmla="*/ 151861 h 155783"/>
                <a:gd name="connsiteX7" fmla="*/ 5640 w 212658"/>
                <a:gd name="connsiteY7" fmla="*/ 154865 h 155783"/>
                <a:gd name="connsiteX8" fmla="*/ 12648 w 212658"/>
                <a:gd name="connsiteY8" fmla="*/ 145139 h 155783"/>
                <a:gd name="connsiteX9" fmla="*/ 20085 w 212658"/>
                <a:gd name="connsiteY9" fmla="*/ 134341 h 155783"/>
                <a:gd name="connsiteX10" fmla="*/ 36247 w 212658"/>
                <a:gd name="connsiteY10" fmla="*/ 114174 h 155783"/>
                <a:gd name="connsiteX11" fmla="*/ 72289 w 212658"/>
                <a:gd name="connsiteY11" fmla="*/ 79205 h 155783"/>
                <a:gd name="connsiteX12" fmla="*/ 158533 w 212658"/>
                <a:gd name="connsiteY12" fmla="*/ 25214 h 155783"/>
                <a:gd name="connsiteX13" fmla="*/ 212167 w 212658"/>
                <a:gd name="connsiteY13" fmla="*/ 1400 h 155783"/>
                <a:gd name="connsiteX14" fmla="*/ 211809 w 212658"/>
                <a:gd name="connsiteY14" fmla="*/ 41 h 155783"/>
                <a:gd name="connsiteX15" fmla="*/ 211809 w 212658"/>
                <a:gd name="connsiteY15" fmla="*/ 41 h 15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658" h="155783">
                  <a:moveTo>
                    <a:pt x="211809" y="41"/>
                  </a:moveTo>
                  <a:cubicBezTo>
                    <a:pt x="194789" y="4904"/>
                    <a:pt x="177912" y="9838"/>
                    <a:pt x="161536" y="16560"/>
                  </a:cubicBezTo>
                  <a:cubicBezTo>
                    <a:pt x="145303" y="23211"/>
                    <a:pt x="129713" y="31363"/>
                    <a:pt x="114624" y="40302"/>
                  </a:cubicBezTo>
                  <a:cubicBezTo>
                    <a:pt x="85018" y="57823"/>
                    <a:pt x="57415" y="79133"/>
                    <a:pt x="34173" y="104663"/>
                  </a:cubicBezTo>
                  <a:cubicBezTo>
                    <a:pt x="27666" y="111814"/>
                    <a:pt x="21516" y="119252"/>
                    <a:pt x="15795" y="126975"/>
                  </a:cubicBezTo>
                  <a:cubicBezTo>
                    <a:pt x="12863" y="130908"/>
                    <a:pt x="10002" y="134984"/>
                    <a:pt x="7213" y="139060"/>
                  </a:cubicBezTo>
                  <a:cubicBezTo>
                    <a:pt x="4496" y="143137"/>
                    <a:pt x="1421" y="147141"/>
                    <a:pt x="134" y="151861"/>
                  </a:cubicBezTo>
                  <a:cubicBezTo>
                    <a:pt x="-796" y="155151"/>
                    <a:pt x="3352" y="157010"/>
                    <a:pt x="5640" y="154865"/>
                  </a:cubicBezTo>
                  <a:cubicBezTo>
                    <a:pt x="8572" y="152076"/>
                    <a:pt x="10431" y="148500"/>
                    <a:pt x="12648" y="145139"/>
                  </a:cubicBezTo>
                  <a:cubicBezTo>
                    <a:pt x="15080" y="141492"/>
                    <a:pt x="17511" y="137845"/>
                    <a:pt x="20085" y="134341"/>
                  </a:cubicBezTo>
                  <a:cubicBezTo>
                    <a:pt x="25163" y="127404"/>
                    <a:pt x="30598" y="120682"/>
                    <a:pt x="36247" y="114174"/>
                  </a:cubicBezTo>
                  <a:cubicBezTo>
                    <a:pt x="47332" y="101588"/>
                    <a:pt x="59417" y="89932"/>
                    <a:pt x="72289" y="79205"/>
                  </a:cubicBezTo>
                  <a:cubicBezTo>
                    <a:pt x="98606" y="57251"/>
                    <a:pt x="127997" y="40517"/>
                    <a:pt x="158533" y="25214"/>
                  </a:cubicBezTo>
                  <a:cubicBezTo>
                    <a:pt x="175982" y="16489"/>
                    <a:pt x="193788" y="8122"/>
                    <a:pt x="212167" y="1400"/>
                  </a:cubicBezTo>
                  <a:cubicBezTo>
                    <a:pt x="213025" y="1042"/>
                    <a:pt x="212667" y="-245"/>
                    <a:pt x="211809" y="41"/>
                  </a:cubicBezTo>
                  <a:lnTo>
                    <a:pt x="211809" y="4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5" name="任意多边形: 形状 634"/>
            <p:cNvSpPr/>
            <p:nvPr/>
          </p:nvSpPr>
          <p:spPr>
            <a:xfrm rot="5400000">
              <a:off x="5834452" y="589432"/>
              <a:ext cx="482047" cy="241375"/>
            </a:xfrm>
            <a:custGeom>
              <a:avLst/>
              <a:gdLst>
                <a:gd name="connsiteX0" fmla="*/ 1177 w 254000"/>
                <a:gd name="connsiteY0" fmla="*/ 111417 h 127185"/>
                <a:gd name="connsiteX1" fmla="*/ 62534 w 254000"/>
                <a:gd name="connsiteY1" fmla="*/ 21670 h 127185"/>
                <a:gd name="connsiteX2" fmla="*/ 175309 w 254000"/>
                <a:gd name="connsiteY2" fmla="*/ 15162 h 127185"/>
                <a:gd name="connsiteX3" fmla="*/ 251254 w 254000"/>
                <a:gd name="connsiteY3" fmla="*/ 17236 h 127185"/>
                <a:gd name="connsiteX4" fmla="*/ 247393 w 254000"/>
                <a:gd name="connsiteY4" fmla="*/ 10943 h 127185"/>
                <a:gd name="connsiteX5" fmla="*/ 204414 w 254000"/>
                <a:gd name="connsiteY5" fmla="*/ 52849 h 127185"/>
                <a:gd name="connsiteX6" fmla="*/ 167013 w 254000"/>
                <a:gd name="connsiteY6" fmla="*/ 87818 h 127185"/>
                <a:gd name="connsiteX7" fmla="*/ 125751 w 254000"/>
                <a:gd name="connsiteY7" fmla="*/ 113491 h 127185"/>
                <a:gd name="connsiteX8" fmla="*/ 72760 w 254000"/>
                <a:gd name="connsiteY8" fmla="*/ 117353 h 127185"/>
                <a:gd name="connsiteX9" fmla="*/ 10760 w 254000"/>
                <a:gd name="connsiteY9" fmla="*/ 100691 h 127185"/>
                <a:gd name="connsiteX10" fmla="*/ 8829 w 254000"/>
                <a:gd name="connsiteY10" fmla="*/ 108414 h 127185"/>
                <a:gd name="connsiteX11" fmla="*/ 66682 w 254000"/>
                <a:gd name="connsiteY11" fmla="*/ 124147 h 127185"/>
                <a:gd name="connsiteX12" fmla="*/ 120745 w 254000"/>
                <a:gd name="connsiteY12" fmla="*/ 123360 h 127185"/>
                <a:gd name="connsiteX13" fmla="*/ 202412 w 254000"/>
                <a:gd name="connsiteY13" fmla="*/ 65435 h 127185"/>
                <a:gd name="connsiteX14" fmla="*/ 252899 w 254000"/>
                <a:gd name="connsiteY14" fmla="*/ 16092 h 127185"/>
                <a:gd name="connsiteX15" fmla="*/ 249038 w 254000"/>
                <a:gd name="connsiteY15" fmla="*/ 9799 h 127185"/>
                <a:gd name="connsiteX16" fmla="*/ 116097 w 254000"/>
                <a:gd name="connsiteY16" fmla="*/ 2 h 127185"/>
                <a:gd name="connsiteX17" fmla="*/ 63321 w 254000"/>
                <a:gd name="connsiteY17" fmla="*/ 12659 h 127185"/>
                <a:gd name="connsiteX18" fmla="*/ 28423 w 254000"/>
                <a:gd name="connsiteY18" fmla="*/ 53278 h 127185"/>
                <a:gd name="connsiteX19" fmla="*/ 15980 w 254000"/>
                <a:gd name="connsiteY19" fmla="*/ 81740 h 127185"/>
                <a:gd name="connsiteX20" fmla="*/ 104 w 254000"/>
                <a:gd name="connsiteY20" fmla="*/ 110559 h 127185"/>
                <a:gd name="connsiteX21" fmla="*/ 1177 w 254000"/>
                <a:gd name="connsiteY21" fmla="*/ 111417 h 127185"/>
                <a:gd name="connsiteX22" fmla="*/ 1177 w 254000"/>
                <a:gd name="connsiteY22" fmla="*/ 111417 h 1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4000" h="127185">
                  <a:moveTo>
                    <a:pt x="1177" y="111417"/>
                  </a:moveTo>
                  <a:cubicBezTo>
                    <a:pt x="25420" y="84386"/>
                    <a:pt x="31498" y="43123"/>
                    <a:pt x="62534" y="21670"/>
                  </a:cubicBezTo>
                  <a:cubicBezTo>
                    <a:pt x="95501" y="-1143"/>
                    <a:pt x="138909" y="8583"/>
                    <a:pt x="175309" y="15162"/>
                  </a:cubicBezTo>
                  <a:cubicBezTo>
                    <a:pt x="200409" y="19739"/>
                    <a:pt x="226082" y="23243"/>
                    <a:pt x="251254" y="17236"/>
                  </a:cubicBezTo>
                  <a:cubicBezTo>
                    <a:pt x="249967" y="15162"/>
                    <a:pt x="248680" y="13088"/>
                    <a:pt x="247393" y="10943"/>
                  </a:cubicBezTo>
                  <a:cubicBezTo>
                    <a:pt x="233090" y="24888"/>
                    <a:pt x="218716" y="38904"/>
                    <a:pt x="204414" y="52849"/>
                  </a:cubicBezTo>
                  <a:cubicBezTo>
                    <a:pt x="192185" y="64792"/>
                    <a:pt x="180100" y="76877"/>
                    <a:pt x="167013" y="87818"/>
                  </a:cubicBezTo>
                  <a:cubicBezTo>
                    <a:pt x="154642" y="98188"/>
                    <a:pt x="140911" y="107699"/>
                    <a:pt x="125751" y="113491"/>
                  </a:cubicBezTo>
                  <a:cubicBezTo>
                    <a:pt x="108588" y="120070"/>
                    <a:pt x="90782" y="120714"/>
                    <a:pt x="72760" y="117353"/>
                  </a:cubicBezTo>
                  <a:cubicBezTo>
                    <a:pt x="51807" y="113420"/>
                    <a:pt x="31283" y="106554"/>
                    <a:pt x="10760" y="100691"/>
                  </a:cubicBezTo>
                  <a:cubicBezTo>
                    <a:pt x="5825" y="99260"/>
                    <a:pt x="3894" y="107055"/>
                    <a:pt x="8829" y="108414"/>
                  </a:cubicBezTo>
                  <a:cubicBezTo>
                    <a:pt x="27994" y="113849"/>
                    <a:pt x="47159" y="120070"/>
                    <a:pt x="66682" y="124147"/>
                  </a:cubicBezTo>
                  <a:cubicBezTo>
                    <a:pt x="84631" y="127937"/>
                    <a:pt x="103010" y="128723"/>
                    <a:pt x="120745" y="123360"/>
                  </a:cubicBezTo>
                  <a:cubicBezTo>
                    <a:pt x="153355" y="113634"/>
                    <a:pt x="178670" y="88605"/>
                    <a:pt x="202412" y="65435"/>
                  </a:cubicBezTo>
                  <a:cubicBezTo>
                    <a:pt x="219217" y="48987"/>
                    <a:pt x="236094" y="32540"/>
                    <a:pt x="252899" y="16092"/>
                  </a:cubicBezTo>
                  <a:cubicBezTo>
                    <a:pt x="255760" y="13303"/>
                    <a:pt x="252542" y="9012"/>
                    <a:pt x="249038" y="9799"/>
                  </a:cubicBezTo>
                  <a:cubicBezTo>
                    <a:pt x="204629" y="20454"/>
                    <a:pt x="160577" y="-213"/>
                    <a:pt x="116097" y="2"/>
                  </a:cubicBezTo>
                  <a:cubicBezTo>
                    <a:pt x="97861" y="73"/>
                    <a:pt x="79125" y="3220"/>
                    <a:pt x="63321" y="12659"/>
                  </a:cubicBezTo>
                  <a:cubicBezTo>
                    <a:pt x="47731" y="21884"/>
                    <a:pt x="36146" y="37116"/>
                    <a:pt x="28423" y="53278"/>
                  </a:cubicBezTo>
                  <a:cubicBezTo>
                    <a:pt x="23918" y="62575"/>
                    <a:pt x="20485" y="72372"/>
                    <a:pt x="15980" y="81740"/>
                  </a:cubicBezTo>
                  <a:cubicBezTo>
                    <a:pt x="11260" y="91609"/>
                    <a:pt x="6183" y="101477"/>
                    <a:pt x="104" y="110559"/>
                  </a:cubicBezTo>
                  <a:cubicBezTo>
                    <a:pt x="-325" y="111274"/>
                    <a:pt x="676" y="111989"/>
                    <a:pt x="1177" y="111417"/>
                  </a:cubicBezTo>
                  <a:lnTo>
                    <a:pt x="1177" y="11141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6" name="任意多边形: 形状 635"/>
            <p:cNvSpPr/>
            <p:nvPr/>
          </p:nvSpPr>
          <p:spPr>
            <a:xfrm rot="5400000">
              <a:off x="6429718" y="10755"/>
              <a:ext cx="263230" cy="554954"/>
            </a:xfrm>
            <a:custGeom>
              <a:avLst/>
              <a:gdLst>
                <a:gd name="connsiteX0" fmla="*/ 91027 w 138701"/>
                <a:gd name="connsiteY0" fmla="*/ 291856 h 292416"/>
                <a:gd name="connsiteX1" fmla="*/ 112338 w 138701"/>
                <a:gd name="connsiteY1" fmla="*/ 239581 h 292416"/>
                <a:gd name="connsiteX2" fmla="*/ 135650 w 138701"/>
                <a:gd name="connsiteY2" fmla="*/ 185876 h 292416"/>
                <a:gd name="connsiteX3" fmla="*/ 133863 w 138701"/>
                <a:gd name="connsiteY3" fmla="*/ 127379 h 292416"/>
                <a:gd name="connsiteX4" fmla="*/ 114411 w 138701"/>
                <a:gd name="connsiteY4" fmla="*/ 67952 h 292416"/>
                <a:gd name="connsiteX5" fmla="*/ 87809 w 138701"/>
                <a:gd name="connsiteY5" fmla="*/ 2733 h 292416"/>
                <a:gd name="connsiteX6" fmla="*/ 82159 w 138701"/>
                <a:gd name="connsiteY6" fmla="*/ 588 h 292416"/>
                <a:gd name="connsiteX7" fmla="*/ 4569 w 138701"/>
                <a:gd name="connsiteY7" fmla="*/ 108643 h 292416"/>
                <a:gd name="connsiteX8" fmla="*/ 27238 w 138701"/>
                <a:gd name="connsiteY8" fmla="*/ 238794 h 292416"/>
                <a:gd name="connsiteX9" fmla="*/ 81587 w 138701"/>
                <a:gd name="connsiteY9" fmla="*/ 291284 h 292416"/>
                <a:gd name="connsiteX10" fmla="*/ 85807 w 138701"/>
                <a:gd name="connsiteY10" fmla="*/ 283632 h 292416"/>
                <a:gd name="connsiteX11" fmla="*/ 12435 w 138701"/>
                <a:gd name="connsiteY11" fmla="*/ 182157 h 292416"/>
                <a:gd name="connsiteX12" fmla="*/ 35248 w 138701"/>
                <a:gd name="connsiteY12" fmla="*/ 58298 h 292416"/>
                <a:gd name="connsiteX13" fmla="*/ 86093 w 138701"/>
                <a:gd name="connsiteY13" fmla="*/ 7096 h 292416"/>
                <a:gd name="connsiteX14" fmla="*/ 80443 w 138701"/>
                <a:gd name="connsiteY14" fmla="*/ 4950 h 292416"/>
                <a:gd name="connsiteX15" fmla="*/ 124423 w 138701"/>
                <a:gd name="connsiteY15" fmla="*/ 121300 h 292416"/>
                <a:gd name="connsiteX16" fmla="*/ 131288 w 138701"/>
                <a:gd name="connsiteY16" fmla="*/ 152336 h 292416"/>
                <a:gd name="connsiteX17" fmla="*/ 129143 w 138701"/>
                <a:gd name="connsiteY17" fmla="*/ 182515 h 292416"/>
                <a:gd name="connsiteX18" fmla="*/ 107546 w 138701"/>
                <a:gd name="connsiteY18" fmla="*/ 237865 h 292416"/>
                <a:gd name="connsiteX19" fmla="*/ 89811 w 138701"/>
                <a:gd name="connsiteY19" fmla="*/ 291999 h 292416"/>
                <a:gd name="connsiteX20" fmla="*/ 91027 w 138701"/>
                <a:gd name="connsiteY20" fmla="*/ 291856 h 292416"/>
                <a:gd name="connsiteX21" fmla="*/ 91027 w 138701"/>
                <a:gd name="connsiteY21" fmla="*/ 291856 h 29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8701" h="292416">
                  <a:moveTo>
                    <a:pt x="91027" y="291856"/>
                  </a:moveTo>
                  <a:cubicBezTo>
                    <a:pt x="89740" y="271618"/>
                    <a:pt x="102612" y="256029"/>
                    <a:pt x="112338" y="239581"/>
                  </a:cubicBezTo>
                  <a:cubicBezTo>
                    <a:pt x="122206" y="222847"/>
                    <a:pt x="130788" y="204755"/>
                    <a:pt x="135650" y="185876"/>
                  </a:cubicBezTo>
                  <a:cubicBezTo>
                    <a:pt x="140728" y="166067"/>
                    <a:pt x="139012" y="146973"/>
                    <a:pt x="133863" y="127379"/>
                  </a:cubicBezTo>
                  <a:cubicBezTo>
                    <a:pt x="128499" y="107212"/>
                    <a:pt x="121777" y="87475"/>
                    <a:pt x="114411" y="67952"/>
                  </a:cubicBezTo>
                  <a:cubicBezTo>
                    <a:pt x="106116" y="45998"/>
                    <a:pt x="96962" y="24401"/>
                    <a:pt x="87809" y="2733"/>
                  </a:cubicBezTo>
                  <a:cubicBezTo>
                    <a:pt x="86879" y="516"/>
                    <a:pt x="84448" y="-842"/>
                    <a:pt x="82159" y="588"/>
                  </a:cubicBezTo>
                  <a:cubicBezTo>
                    <a:pt x="43615" y="25188"/>
                    <a:pt x="15367" y="64162"/>
                    <a:pt x="4569" y="108643"/>
                  </a:cubicBezTo>
                  <a:cubicBezTo>
                    <a:pt x="-6229" y="153051"/>
                    <a:pt x="2424" y="200464"/>
                    <a:pt x="27238" y="238794"/>
                  </a:cubicBezTo>
                  <a:cubicBezTo>
                    <a:pt x="41040" y="260176"/>
                    <a:pt x="59633" y="278341"/>
                    <a:pt x="81587" y="291284"/>
                  </a:cubicBezTo>
                  <a:cubicBezTo>
                    <a:pt x="86450" y="294145"/>
                    <a:pt x="90598" y="286493"/>
                    <a:pt x="85807" y="283632"/>
                  </a:cubicBezTo>
                  <a:cubicBezTo>
                    <a:pt x="48620" y="261750"/>
                    <a:pt x="22232" y="223991"/>
                    <a:pt x="12435" y="182157"/>
                  </a:cubicBezTo>
                  <a:cubicBezTo>
                    <a:pt x="2495" y="139679"/>
                    <a:pt x="11863" y="94841"/>
                    <a:pt x="35248" y="58298"/>
                  </a:cubicBezTo>
                  <a:cubicBezTo>
                    <a:pt x="48334" y="37917"/>
                    <a:pt x="65712" y="20111"/>
                    <a:pt x="86093" y="7096"/>
                  </a:cubicBezTo>
                  <a:cubicBezTo>
                    <a:pt x="84233" y="6380"/>
                    <a:pt x="82374" y="5665"/>
                    <a:pt x="80443" y="4950"/>
                  </a:cubicBezTo>
                  <a:cubicBezTo>
                    <a:pt x="96676" y="43066"/>
                    <a:pt x="112981" y="81396"/>
                    <a:pt x="124423" y="121300"/>
                  </a:cubicBezTo>
                  <a:cubicBezTo>
                    <a:pt x="127355" y="131455"/>
                    <a:pt x="130216" y="141824"/>
                    <a:pt x="131288" y="152336"/>
                  </a:cubicBezTo>
                  <a:cubicBezTo>
                    <a:pt x="132361" y="162491"/>
                    <a:pt x="131360" y="172574"/>
                    <a:pt x="129143" y="182515"/>
                  </a:cubicBezTo>
                  <a:cubicBezTo>
                    <a:pt x="124781" y="201823"/>
                    <a:pt x="117272" y="220630"/>
                    <a:pt x="107546" y="237865"/>
                  </a:cubicBezTo>
                  <a:cubicBezTo>
                    <a:pt x="98607" y="253740"/>
                    <a:pt x="83518" y="272691"/>
                    <a:pt x="89811" y="291999"/>
                  </a:cubicBezTo>
                  <a:cubicBezTo>
                    <a:pt x="90026" y="292643"/>
                    <a:pt x="91027" y="292500"/>
                    <a:pt x="91027" y="291856"/>
                  </a:cubicBezTo>
                  <a:lnTo>
                    <a:pt x="91027" y="29185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7" name="任意多边形: 形状 636"/>
            <p:cNvSpPr/>
            <p:nvPr/>
          </p:nvSpPr>
          <p:spPr>
            <a:xfrm rot="5400000">
              <a:off x="5984852" y="69849"/>
              <a:ext cx="272899" cy="308427"/>
            </a:xfrm>
            <a:custGeom>
              <a:avLst/>
              <a:gdLst>
                <a:gd name="connsiteX0" fmla="*/ 238 w 143796"/>
                <a:gd name="connsiteY0" fmla="*/ 1266 h 162516"/>
                <a:gd name="connsiteX1" fmla="*/ 32133 w 143796"/>
                <a:gd name="connsiteY1" fmla="*/ 28584 h 162516"/>
                <a:gd name="connsiteX2" fmla="*/ 64456 w 143796"/>
                <a:gd name="connsiteY2" fmla="*/ 55830 h 162516"/>
                <a:gd name="connsiteX3" fmla="*/ 120379 w 143796"/>
                <a:gd name="connsiteY3" fmla="*/ 119118 h 162516"/>
                <a:gd name="connsiteX4" fmla="*/ 131963 w 143796"/>
                <a:gd name="connsiteY4" fmla="*/ 139785 h 162516"/>
                <a:gd name="connsiteX5" fmla="*/ 135110 w 143796"/>
                <a:gd name="connsiteY5" fmla="*/ 151227 h 162516"/>
                <a:gd name="connsiteX6" fmla="*/ 137398 w 143796"/>
                <a:gd name="connsiteY6" fmla="*/ 161310 h 162516"/>
                <a:gd name="connsiteX7" fmla="*/ 141475 w 143796"/>
                <a:gd name="connsiteY7" fmla="*/ 161739 h 162516"/>
                <a:gd name="connsiteX8" fmla="*/ 141975 w 143796"/>
                <a:gd name="connsiteY8" fmla="*/ 143646 h 162516"/>
                <a:gd name="connsiteX9" fmla="*/ 133108 w 143796"/>
                <a:gd name="connsiteY9" fmla="*/ 124124 h 162516"/>
                <a:gd name="connsiteX10" fmla="*/ 107506 w 143796"/>
                <a:gd name="connsiteY10" fmla="*/ 88296 h 162516"/>
                <a:gd name="connsiteX11" fmla="*/ 42216 w 143796"/>
                <a:gd name="connsiteY11" fmla="*/ 27654 h 162516"/>
                <a:gd name="connsiteX12" fmla="*/ 1097 w 143796"/>
                <a:gd name="connsiteY12" fmla="*/ 50 h 162516"/>
                <a:gd name="connsiteX13" fmla="*/ 238 w 143796"/>
                <a:gd name="connsiteY13" fmla="*/ 1266 h 162516"/>
                <a:gd name="connsiteX14" fmla="*/ 238 w 143796"/>
                <a:gd name="connsiteY14" fmla="*/ 1266 h 16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796" h="162516">
                  <a:moveTo>
                    <a:pt x="238" y="1266"/>
                  </a:moveTo>
                  <a:cubicBezTo>
                    <a:pt x="11037" y="10205"/>
                    <a:pt x="21334" y="19716"/>
                    <a:pt x="32133" y="28584"/>
                  </a:cubicBezTo>
                  <a:cubicBezTo>
                    <a:pt x="43003" y="37523"/>
                    <a:pt x="53944" y="46462"/>
                    <a:pt x="64456" y="55830"/>
                  </a:cubicBezTo>
                  <a:cubicBezTo>
                    <a:pt x="85481" y="74637"/>
                    <a:pt x="105075" y="95305"/>
                    <a:pt x="120379" y="119118"/>
                  </a:cubicBezTo>
                  <a:cubicBezTo>
                    <a:pt x="124598" y="125697"/>
                    <a:pt x="129032" y="132562"/>
                    <a:pt x="131963" y="139785"/>
                  </a:cubicBezTo>
                  <a:cubicBezTo>
                    <a:pt x="133465" y="143432"/>
                    <a:pt x="134538" y="147365"/>
                    <a:pt x="135110" y="151227"/>
                  </a:cubicBezTo>
                  <a:cubicBezTo>
                    <a:pt x="135682" y="154802"/>
                    <a:pt x="135468" y="158163"/>
                    <a:pt x="137398" y="161310"/>
                  </a:cubicBezTo>
                  <a:cubicBezTo>
                    <a:pt x="138185" y="162597"/>
                    <a:pt x="140402" y="163026"/>
                    <a:pt x="141475" y="161739"/>
                  </a:cubicBezTo>
                  <a:cubicBezTo>
                    <a:pt x="145408" y="156733"/>
                    <a:pt x="143477" y="149368"/>
                    <a:pt x="141975" y="143646"/>
                  </a:cubicBezTo>
                  <a:cubicBezTo>
                    <a:pt x="140116" y="136638"/>
                    <a:pt x="136755" y="130345"/>
                    <a:pt x="133108" y="124124"/>
                  </a:cubicBezTo>
                  <a:cubicBezTo>
                    <a:pt x="125670" y="111395"/>
                    <a:pt x="116946" y="99524"/>
                    <a:pt x="107506" y="88296"/>
                  </a:cubicBezTo>
                  <a:cubicBezTo>
                    <a:pt x="88270" y="65555"/>
                    <a:pt x="65743" y="45818"/>
                    <a:pt x="42216" y="27654"/>
                  </a:cubicBezTo>
                  <a:cubicBezTo>
                    <a:pt x="29129" y="17571"/>
                    <a:pt x="14898" y="9204"/>
                    <a:pt x="1097" y="50"/>
                  </a:cubicBezTo>
                  <a:cubicBezTo>
                    <a:pt x="381" y="-236"/>
                    <a:pt x="-405" y="766"/>
                    <a:pt x="238" y="1266"/>
                  </a:cubicBezTo>
                  <a:lnTo>
                    <a:pt x="238" y="126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8" name="任意多边形: 形状 637"/>
            <p:cNvSpPr/>
            <p:nvPr/>
          </p:nvSpPr>
          <p:spPr>
            <a:xfrm rot="5400000">
              <a:off x="6111858" y="-34793"/>
              <a:ext cx="299236" cy="368824"/>
            </a:xfrm>
            <a:custGeom>
              <a:avLst/>
              <a:gdLst>
                <a:gd name="connsiteX0" fmla="*/ 0 w 299236"/>
                <a:gd name="connsiteY0" fmla="*/ 18698 h 368824"/>
                <a:gd name="connsiteX1" fmla="*/ 0 w 299236"/>
                <a:gd name="connsiteY1" fmla="*/ 0 h 368824"/>
                <a:gd name="connsiteX2" fmla="*/ 60787 w 299236"/>
                <a:gd name="connsiteY2" fmla="*/ 37061 h 368824"/>
                <a:gd name="connsiteX3" fmla="*/ 169768 w 299236"/>
                <a:gd name="connsiteY3" fmla="*/ 84699 h 368824"/>
                <a:gd name="connsiteX4" fmla="*/ 251469 w 299236"/>
                <a:gd name="connsiteY4" fmla="*/ 151878 h 368824"/>
                <a:gd name="connsiteX5" fmla="*/ 291505 w 299236"/>
                <a:gd name="connsiteY5" fmla="*/ 339712 h 368824"/>
                <a:gd name="connsiteX6" fmla="*/ 286637 w 299236"/>
                <a:gd name="connsiteY6" fmla="*/ 342697 h 368824"/>
                <a:gd name="connsiteX7" fmla="*/ 283996 w 299236"/>
                <a:gd name="connsiteY7" fmla="*/ 338699 h 368824"/>
                <a:gd name="connsiteX8" fmla="*/ 283523 w 299236"/>
                <a:gd name="connsiteY8" fmla="*/ 337221 h 368824"/>
                <a:gd name="connsiteX9" fmla="*/ 285365 w 299236"/>
                <a:gd name="connsiteY9" fmla="*/ 282523 h 368824"/>
                <a:gd name="connsiteX10" fmla="*/ 275628 w 299236"/>
                <a:gd name="connsiteY10" fmla="*/ 228015 h 368824"/>
                <a:gd name="connsiteX11" fmla="*/ 226769 w 299236"/>
                <a:gd name="connsiteY11" fmla="*/ 143463 h 368824"/>
                <a:gd name="connsiteX12" fmla="*/ 136518 w 299236"/>
                <a:gd name="connsiteY12" fmla="*/ 84291 h 368824"/>
                <a:gd name="connsiteX13" fmla="*/ 29437 w 299236"/>
                <a:gd name="connsiteY13" fmla="*/ 37333 h 368824"/>
                <a:gd name="connsiteX14" fmla="*/ 0 w 299236"/>
                <a:gd name="connsiteY14" fmla="*/ 252262 h 368824"/>
                <a:gd name="connsiteX15" fmla="*/ 0 w 299236"/>
                <a:gd name="connsiteY15" fmla="*/ 224552 h 368824"/>
                <a:gd name="connsiteX16" fmla="*/ 25704 w 299236"/>
                <a:gd name="connsiteY16" fmla="*/ 261958 h 368824"/>
                <a:gd name="connsiteX17" fmla="*/ 66217 w 299236"/>
                <a:gd name="connsiteY17" fmla="*/ 300624 h 368824"/>
                <a:gd name="connsiteX18" fmla="*/ 173432 w 299236"/>
                <a:gd name="connsiteY18" fmla="*/ 346496 h 368824"/>
                <a:gd name="connsiteX19" fmla="*/ 231113 w 299236"/>
                <a:gd name="connsiteY19" fmla="*/ 351655 h 368824"/>
                <a:gd name="connsiteX20" fmla="*/ 270741 w 299236"/>
                <a:gd name="connsiteY20" fmla="*/ 335367 h 368824"/>
                <a:gd name="connsiteX21" fmla="*/ 281904 w 299236"/>
                <a:gd name="connsiteY21" fmla="*/ 332161 h 368824"/>
                <a:gd name="connsiteX22" fmla="*/ 283523 w 299236"/>
                <a:gd name="connsiteY22" fmla="*/ 337221 h 368824"/>
                <a:gd name="connsiteX23" fmla="*/ 283498 w 299236"/>
                <a:gd name="connsiteY23" fmla="*/ 337947 h 368824"/>
                <a:gd name="connsiteX24" fmla="*/ 283996 w 299236"/>
                <a:gd name="connsiteY24" fmla="*/ 338699 h 368824"/>
                <a:gd name="connsiteX25" fmla="*/ 285535 w 299236"/>
                <a:gd name="connsiteY25" fmla="*/ 343511 h 368824"/>
                <a:gd name="connsiteX26" fmla="*/ 238440 w 299236"/>
                <a:gd name="connsiteY26" fmla="*/ 368348 h 368824"/>
                <a:gd name="connsiteX27" fmla="*/ 169361 w 299236"/>
                <a:gd name="connsiteY27" fmla="*/ 362783 h 368824"/>
                <a:gd name="connsiteX28" fmla="*/ 56308 w 299236"/>
                <a:gd name="connsiteY28" fmla="*/ 312975 h 368824"/>
                <a:gd name="connsiteX29" fmla="*/ 14101 w 299236"/>
                <a:gd name="connsiteY29" fmla="*/ 272616 h 368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9236" h="368824">
                  <a:moveTo>
                    <a:pt x="0" y="18698"/>
                  </a:moveTo>
                  <a:lnTo>
                    <a:pt x="0" y="0"/>
                  </a:lnTo>
                  <a:lnTo>
                    <a:pt x="60787" y="37061"/>
                  </a:lnTo>
                  <a:cubicBezTo>
                    <a:pt x="96753" y="53889"/>
                    <a:pt x="134481" y="66512"/>
                    <a:pt x="169768" y="84699"/>
                  </a:cubicBezTo>
                  <a:cubicBezTo>
                    <a:pt x="201662" y="101255"/>
                    <a:pt x="229619" y="123107"/>
                    <a:pt x="251469" y="151878"/>
                  </a:cubicBezTo>
                  <a:cubicBezTo>
                    <a:pt x="290148" y="202907"/>
                    <a:pt x="311728" y="277281"/>
                    <a:pt x="291505" y="339712"/>
                  </a:cubicBezTo>
                  <a:cubicBezTo>
                    <a:pt x="290691" y="342358"/>
                    <a:pt x="288520" y="343172"/>
                    <a:pt x="286637" y="342697"/>
                  </a:cubicBezTo>
                  <a:lnTo>
                    <a:pt x="283996" y="338699"/>
                  </a:lnTo>
                  <a:lnTo>
                    <a:pt x="283523" y="337221"/>
                  </a:lnTo>
                  <a:lnTo>
                    <a:pt x="285365" y="282523"/>
                  </a:lnTo>
                  <a:cubicBezTo>
                    <a:pt x="284279" y="264150"/>
                    <a:pt x="281260" y="245930"/>
                    <a:pt x="275628" y="228015"/>
                  </a:cubicBezTo>
                  <a:cubicBezTo>
                    <a:pt x="265856" y="196665"/>
                    <a:pt x="249163" y="167349"/>
                    <a:pt x="226769" y="143463"/>
                  </a:cubicBezTo>
                  <a:cubicBezTo>
                    <a:pt x="201662" y="116592"/>
                    <a:pt x="169904" y="98813"/>
                    <a:pt x="136518" y="84291"/>
                  </a:cubicBezTo>
                  <a:cubicBezTo>
                    <a:pt x="100689" y="68548"/>
                    <a:pt x="64180" y="55248"/>
                    <a:pt x="29437" y="37333"/>
                  </a:cubicBezTo>
                  <a:close/>
                  <a:moveTo>
                    <a:pt x="0" y="252262"/>
                  </a:moveTo>
                  <a:lnTo>
                    <a:pt x="0" y="224552"/>
                  </a:lnTo>
                  <a:lnTo>
                    <a:pt x="25704" y="261958"/>
                  </a:lnTo>
                  <a:cubicBezTo>
                    <a:pt x="37681" y="276178"/>
                    <a:pt x="51152" y="289190"/>
                    <a:pt x="66217" y="300624"/>
                  </a:cubicBezTo>
                  <a:cubicBezTo>
                    <a:pt x="97567" y="324510"/>
                    <a:pt x="134889" y="339303"/>
                    <a:pt x="173432" y="346496"/>
                  </a:cubicBezTo>
                  <a:cubicBezTo>
                    <a:pt x="192433" y="350026"/>
                    <a:pt x="211840" y="351926"/>
                    <a:pt x="231113" y="351655"/>
                  </a:cubicBezTo>
                  <a:cubicBezTo>
                    <a:pt x="245362" y="351383"/>
                    <a:pt x="263412" y="349483"/>
                    <a:pt x="270741" y="335367"/>
                  </a:cubicBezTo>
                  <a:cubicBezTo>
                    <a:pt x="273252" y="330481"/>
                    <a:pt x="278206" y="330108"/>
                    <a:pt x="281904" y="332161"/>
                  </a:cubicBezTo>
                  <a:lnTo>
                    <a:pt x="283523" y="337221"/>
                  </a:lnTo>
                  <a:lnTo>
                    <a:pt x="283498" y="337947"/>
                  </a:lnTo>
                  <a:lnTo>
                    <a:pt x="283996" y="338699"/>
                  </a:lnTo>
                  <a:lnTo>
                    <a:pt x="285535" y="343511"/>
                  </a:lnTo>
                  <a:cubicBezTo>
                    <a:pt x="276442" y="361155"/>
                    <a:pt x="256898" y="366991"/>
                    <a:pt x="238440" y="368348"/>
                  </a:cubicBezTo>
                  <a:cubicBezTo>
                    <a:pt x="215640" y="369976"/>
                    <a:pt x="191754" y="367262"/>
                    <a:pt x="169361" y="362783"/>
                  </a:cubicBezTo>
                  <a:cubicBezTo>
                    <a:pt x="128646" y="354775"/>
                    <a:pt x="89560" y="338083"/>
                    <a:pt x="56308" y="312975"/>
                  </a:cubicBezTo>
                  <a:cubicBezTo>
                    <a:pt x="40769" y="301168"/>
                    <a:pt x="26688" y="287528"/>
                    <a:pt x="14101" y="27261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9" name="任意多边形: 形状 638"/>
            <p:cNvSpPr/>
            <p:nvPr/>
          </p:nvSpPr>
          <p:spPr>
            <a:xfrm rot="5400000">
              <a:off x="6143364" y="6143091"/>
              <a:ext cx="413158" cy="371616"/>
            </a:xfrm>
            <a:custGeom>
              <a:avLst/>
              <a:gdLst>
                <a:gd name="connsiteX0" fmla="*/ 217702 w 217701"/>
                <a:gd name="connsiteY0" fmla="*/ 184358 h 195812"/>
                <a:gd name="connsiteX1" fmla="*/ 163996 w 217701"/>
                <a:gd name="connsiteY1" fmla="*/ 69653 h 195812"/>
                <a:gd name="connsiteX2" fmla="*/ 2164 w 217701"/>
                <a:gd name="connsiteY2" fmla="*/ 0 h 195812"/>
                <a:gd name="connsiteX3" fmla="*/ 62592 w 217701"/>
                <a:gd name="connsiteY3" fmla="*/ 159472 h 195812"/>
                <a:gd name="connsiteX4" fmla="*/ 217702 w 217701"/>
                <a:gd name="connsiteY4" fmla="*/ 184358 h 19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701" h="195812">
                  <a:moveTo>
                    <a:pt x="217702" y="184358"/>
                  </a:moveTo>
                  <a:cubicBezTo>
                    <a:pt x="191457" y="134157"/>
                    <a:pt x="199538" y="92823"/>
                    <a:pt x="163996" y="69653"/>
                  </a:cubicBezTo>
                  <a:cubicBezTo>
                    <a:pt x="128455" y="46483"/>
                    <a:pt x="2164" y="0"/>
                    <a:pt x="2164" y="0"/>
                  </a:cubicBezTo>
                  <a:cubicBezTo>
                    <a:pt x="2164" y="0"/>
                    <a:pt x="-17644" y="96327"/>
                    <a:pt x="62592" y="159472"/>
                  </a:cubicBezTo>
                  <a:cubicBezTo>
                    <a:pt x="142829" y="222545"/>
                    <a:pt x="217702" y="184358"/>
                    <a:pt x="217702" y="184358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0" name="任意多边形: 形状 639"/>
            <p:cNvSpPr/>
            <p:nvPr/>
          </p:nvSpPr>
          <p:spPr>
            <a:xfrm rot="5400000">
              <a:off x="5756977" y="6283416"/>
              <a:ext cx="502153" cy="248981"/>
            </a:xfrm>
            <a:custGeom>
              <a:avLst/>
              <a:gdLst>
                <a:gd name="connsiteX0" fmla="*/ 0 w 264594"/>
                <a:gd name="connsiteY0" fmla="*/ 58929 h 131193"/>
                <a:gd name="connsiteX1" fmla="*/ 174203 w 264594"/>
                <a:gd name="connsiteY1" fmla="*/ 790 h 131193"/>
                <a:gd name="connsiteX2" fmla="*/ 264594 w 264594"/>
                <a:gd name="connsiteY2" fmla="*/ 46772 h 131193"/>
                <a:gd name="connsiteX3" fmla="*/ 138376 w 264594"/>
                <a:gd name="connsiteY3" fmla="*/ 129440 h 131193"/>
                <a:gd name="connsiteX4" fmla="*/ 0 w 264594"/>
                <a:gd name="connsiteY4" fmla="*/ 58929 h 13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594" h="131193">
                  <a:moveTo>
                    <a:pt x="0" y="58929"/>
                  </a:moveTo>
                  <a:cubicBezTo>
                    <a:pt x="42692" y="48059"/>
                    <a:pt x="134800" y="-7219"/>
                    <a:pt x="174203" y="790"/>
                  </a:cubicBezTo>
                  <a:cubicBezTo>
                    <a:pt x="213606" y="8799"/>
                    <a:pt x="248933" y="14377"/>
                    <a:pt x="264594" y="46772"/>
                  </a:cubicBezTo>
                  <a:cubicBezTo>
                    <a:pt x="249791" y="117641"/>
                    <a:pt x="183071" y="137735"/>
                    <a:pt x="138376" y="129440"/>
                  </a:cubicBezTo>
                  <a:cubicBezTo>
                    <a:pt x="93609" y="121073"/>
                    <a:pt x="16662" y="96259"/>
                    <a:pt x="0" y="5892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1" name="任意多边形: 形状 640"/>
            <p:cNvSpPr/>
            <p:nvPr/>
          </p:nvSpPr>
          <p:spPr>
            <a:xfrm rot="5400000">
              <a:off x="6248065" y="6712682"/>
              <a:ext cx="48506" cy="242132"/>
            </a:xfrm>
            <a:custGeom>
              <a:avLst/>
              <a:gdLst>
                <a:gd name="connsiteX0" fmla="*/ 10 w 48506"/>
                <a:gd name="connsiteY0" fmla="*/ 106876 h 242132"/>
                <a:gd name="connsiteX1" fmla="*/ 3122 w 48506"/>
                <a:gd name="connsiteY1" fmla="*/ 76138 h 242132"/>
                <a:gd name="connsiteX2" fmla="*/ 45404 w 48506"/>
                <a:gd name="connsiteY2" fmla="*/ 3387 h 242132"/>
                <a:gd name="connsiteX3" fmla="*/ 48506 w 48506"/>
                <a:gd name="connsiteY3" fmla="*/ 0 h 242132"/>
                <a:gd name="connsiteX4" fmla="*/ 48506 w 48506"/>
                <a:gd name="connsiteY4" fmla="*/ 242132 h 242132"/>
                <a:gd name="connsiteX5" fmla="*/ 43200 w 48506"/>
                <a:gd name="connsiteY5" fmla="*/ 221471 h 242132"/>
                <a:gd name="connsiteX6" fmla="*/ 10 w 48506"/>
                <a:gd name="connsiteY6" fmla="*/ 106876 h 24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506" h="242132">
                  <a:moveTo>
                    <a:pt x="10" y="106876"/>
                  </a:moveTo>
                  <a:cubicBezTo>
                    <a:pt x="-106" y="97296"/>
                    <a:pt x="832" y="87097"/>
                    <a:pt x="3122" y="76138"/>
                  </a:cubicBezTo>
                  <a:cubicBezTo>
                    <a:pt x="7703" y="54219"/>
                    <a:pt x="23794" y="29222"/>
                    <a:pt x="45404" y="3387"/>
                  </a:cubicBezTo>
                  <a:lnTo>
                    <a:pt x="48506" y="0"/>
                  </a:lnTo>
                  <a:lnTo>
                    <a:pt x="48506" y="242132"/>
                  </a:lnTo>
                  <a:lnTo>
                    <a:pt x="43200" y="221471"/>
                  </a:lnTo>
                  <a:cubicBezTo>
                    <a:pt x="27487" y="187176"/>
                    <a:pt x="587" y="154776"/>
                    <a:pt x="10" y="106876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2" name="任意多边形: 形状 641"/>
            <p:cNvSpPr/>
            <p:nvPr/>
          </p:nvSpPr>
          <p:spPr>
            <a:xfrm rot="5400000">
              <a:off x="6201596" y="6111634"/>
              <a:ext cx="307372" cy="335205"/>
            </a:xfrm>
            <a:custGeom>
              <a:avLst/>
              <a:gdLst>
                <a:gd name="connsiteX0" fmla="*/ 3251 w 161960"/>
                <a:gd name="connsiteY0" fmla="*/ 2373 h 176626"/>
                <a:gd name="connsiteX1" fmla="*/ 33 w 161960"/>
                <a:gd name="connsiteY1" fmla="*/ 17891 h 176626"/>
                <a:gd name="connsiteX2" fmla="*/ 1535 w 161960"/>
                <a:gd name="connsiteY2" fmla="*/ 35340 h 176626"/>
                <a:gd name="connsiteX3" fmla="*/ 9330 w 161960"/>
                <a:gd name="connsiteY3" fmla="*/ 69880 h 176626"/>
                <a:gd name="connsiteX4" fmla="*/ 36361 w 161960"/>
                <a:gd name="connsiteY4" fmla="*/ 127447 h 176626"/>
                <a:gd name="connsiteX5" fmla="*/ 83273 w 161960"/>
                <a:gd name="connsiteY5" fmla="*/ 166135 h 176626"/>
                <a:gd name="connsiteX6" fmla="*/ 115811 w 161960"/>
                <a:gd name="connsiteY6" fmla="*/ 175503 h 176626"/>
                <a:gd name="connsiteX7" fmla="*/ 152712 w 161960"/>
                <a:gd name="connsiteY7" fmla="*/ 174502 h 176626"/>
                <a:gd name="connsiteX8" fmla="*/ 154857 w 161960"/>
                <a:gd name="connsiteY8" fmla="*/ 155337 h 176626"/>
                <a:gd name="connsiteX9" fmla="*/ 124250 w 161960"/>
                <a:gd name="connsiteY9" fmla="*/ 147614 h 176626"/>
                <a:gd name="connsiteX10" fmla="*/ 95931 w 161960"/>
                <a:gd name="connsiteY10" fmla="*/ 140320 h 176626"/>
                <a:gd name="connsiteX11" fmla="*/ 56814 w 161960"/>
                <a:gd name="connsiteY11" fmla="*/ 109069 h 176626"/>
                <a:gd name="connsiteX12" fmla="*/ 31284 w 161960"/>
                <a:gd name="connsiteY12" fmla="*/ 60155 h 176626"/>
                <a:gd name="connsiteX13" fmla="*/ 22345 w 161960"/>
                <a:gd name="connsiteY13" fmla="*/ 28975 h 176626"/>
                <a:gd name="connsiteX14" fmla="*/ 17983 w 161960"/>
                <a:gd name="connsiteY14" fmla="*/ 15388 h 176626"/>
                <a:gd name="connsiteX15" fmla="*/ 9115 w 161960"/>
                <a:gd name="connsiteY15" fmla="*/ 1443 h 176626"/>
                <a:gd name="connsiteX16" fmla="*/ 3251 w 161960"/>
                <a:gd name="connsiteY16" fmla="*/ 2373 h 176626"/>
                <a:gd name="connsiteX17" fmla="*/ 3251 w 161960"/>
                <a:gd name="connsiteY17" fmla="*/ 2373 h 176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960" h="176626">
                  <a:moveTo>
                    <a:pt x="3251" y="2373"/>
                  </a:moveTo>
                  <a:cubicBezTo>
                    <a:pt x="2036" y="7736"/>
                    <a:pt x="176" y="12313"/>
                    <a:pt x="33" y="17891"/>
                  </a:cubicBezTo>
                  <a:cubicBezTo>
                    <a:pt x="-181" y="23755"/>
                    <a:pt x="677" y="29547"/>
                    <a:pt x="1535" y="35340"/>
                  </a:cubicBezTo>
                  <a:cubicBezTo>
                    <a:pt x="3323" y="46996"/>
                    <a:pt x="6040" y="58582"/>
                    <a:pt x="9330" y="69880"/>
                  </a:cubicBezTo>
                  <a:cubicBezTo>
                    <a:pt x="15194" y="90190"/>
                    <a:pt x="23775" y="110285"/>
                    <a:pt x="36361" y="127447"/>
                  </a:cubicBezTo>
                  <a:cubicBezTo>
                    <a:pt x="48519" y="144038"/>
                    <a:pt x="64251" y="157912"/>
                    <a:pt x="83273" y="166135"/>
                  </a:cubicBezTo>
                  <a:cubicBezTo>
                    <a:pt x="93714" y="170641"/>
                    <a:pt x="104584" y="173716"/>
                    <a:pt x="115811" y="175503"/>
                  </a:cubicBezTo>
                  <a:cubicBezTo>
                    <a:pt x="128612" y="177577"/>
                    <a:pt x="140054" y="176505"/>
                    <a:pt x="152712" y="174502"/>
                  </a:cubicBezTo>
                  <a:cubicBezTo>
                    <a:pt x="163152" y="172858"/>
                    <a:pt x="165941" y="158770"/>
                    <a:pt x="154857" y="155337"/>
                  </a:cubicBezTo>
                  <a:cubicBezTo>
                    <a:pt x="144631" y="152191"/>
                    <a:pt x="134834" y="149330"/>
                    <a:pt x="124250" y="147614"/>
                  </a:cubicBezTo>
                  <a:cubicBezTo>
                    <a:pt x="114667" y="146041"/>
                    <a:pt x="104942" y="144110"/>
                    <a:pt x="95931" y="140320"/>
                  </a:cubicBezTo>
                  <a:cubicBezTo>
                    <a:pt x="80484" y="133740"/>
                    <a:pt x="67183" y="122156"/>
                    <a:pt x="56814" y="109069"/>
                  </a:cubicBezTo>
                  <a:cubicBezTo>
                    <a:pt x="45300" y="94552"/>
                    <a:pt x="37220" y="77675"/>
                    <a:pt x="31284" y="60155"/>
                  </a:cubicBezTo>
                  <a:cubicBezTo>
                    <a:pt x="27780" y="49928"/>
                    <a:pt x="25206" y="39416"/>
                    <a:pt x="22345" y="28975"/>
                  </a:cubicBezTo>
                  <a:cubicBezTo>
                    <a:pt x="21058" y="24399"/>
                    <a:pt x="19914" y="19750"/>
                    <a:pt x="17983" y="15388"/>
                  </a:cubicBezTo>
                  <a:cubicBezTo>
                    <a:pt x="15623" y="9953"/>
                    <a:pt x="12334" y="6306"/>
                    <a:pt x="9115" y="1443"/>
                  </a:cubicBezTo>
                  <a:cubicBezTo>
                    <a:pt x="7542" y="-774"/>
                    <a:pt x="3895" y="-416"/>
                    <a:pt x="3251" y="2373"/>
                  </a:cubicBezTo>
                  <a:lnTo>
                    <a:pt x="3251" y="237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3" name="任意多边形: 形状 642"/>
            <p:cNvSpPr/>
            <p:nvPr/>
          </p:nvSpPr>
          <p:spPr>
            <a:xfrm rot="5400000">
              <a:off x="5843300" y="6223761"/>
              <a:ext cx="323089" cy="238685"/>
            </a:xfrm>
            <a:custGeom>
              <a:avLst/>
              <a:gdLst>
                <a:gd name="connsiteX0" fmla="*/ 163891 w 170242"/>
                <a:gd name="connsiteY0" fmla="*/ 12192 h 125768"/>
                <a:gd name="connsiteX1" fmla="*/ 156525 w 170242"/>
                <a:gd name="connsiteY1" fmla="*/ 2966 h 125768"/>
                <a:gd name="connsiteX2" fmla="*/ 136287 w 170242"/>
                <a:gd name="connsiteY2" fmla="*/ 320 h 125768"/>
                <a:gd name="connsiteX3" fmla="*/ 92951 w 170242"/>
                <a:gd name="connsiteY3" fmla="*/ 13979 h 125768"/>
                <a:gd name="connsiteX4" fmla="*/ 53476 w 170242"/>
                <a:gd name="connsiteY4" fmla="*/ 34718 h 125768"/>
                <a:gd name="connsiteX5" fmla="*/ 9496 w 170242"/>
                <a:gd name="connsiteY5" fmla="*/ 51523 h 125768"/>
                <a:gd name="connsiteX6" fmla="*/ 6850 w 170242"/>
                <a:gd name="connsiteY6" fmla="*/ 76767 h 125768"/>
                <a:gd name="connsiteX7" fmla="*/ 88159 w 170242"/>
                <a:gd name="connsiteY7" fmla="*/ 114382 h 125768"/>
                <a:gd name="connsiteX8" fmla="*/ 129779 w 170242"/>
                <a:gd name="connsiteY8" fmla="*/ 124966 h 125768"/>
                <a:gd name="connsiteX9" fmla="*/ 169612 w 170242"/>
                <a:gd name="connsiteY9" fmla="*/ 111951 h 125768"/>
                <a:gd name="connsiteX10" fmla="*/ 167323 w 170242"/>
                <a:gd name="connsiteY10" fmla="*/ 104013 h 125768"/>
                <a:gd name="connsiteX11" fmla="*/ 131353 w 170242"/>
                <a:gd name="connsiteY11" fmla="*/ 96862 h 125768"/>
                <a:gd name="connsiteX12" fmla="*/ 92450 w 170242"/>
                <a:gd name="connsiteY12" fmla="*/ 86421 h 125768"/>
                <a:gd name="connsiteX13" fmla="*/ 20223 w 170242"/>
                <a:gd name="connsiteY13" fmla="*/ 52596 h 125768"/>
                <a:gd name="connsiteX14" fmla="*/ 17577 w 170242"/>
                <a:gd name="connsiteY14" fmla="*/ 77839 h 125768"/>
                <a:gd name="connsiteX15" fmla="*/ 99816 w 170242"/>
                <a:gd name="connsiteY15" fmla="*/ 40796 h 125768"/>
                <a:gd name="connsiteX16" fmla="*/ 137431 w 170242"/>
                <a:gd name="connsiteY16" fmla="*/ 23204 h 125768"/>
                <a:gd name="connsiteX17" fmla="*/ 157025 w 170242"/>
                <a:gd name="connsiteY17" fmla="*/ 18127 h 125768"/>
                <a:gd name="connsiteX18" fmla="*/ 163891 w 170242"/>
                <a:gd name="connsiteY18" fmla="*/ 12192 h 125768"/>
                <a:gd name="connsiteX19" fmla="*/ 163891 w 170242"/>
                <a:gd name="connsiteY19" fmla="*/ 12192 h 12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0242" h="125768">
                  <a:moveTo>
                    <a:pt x="163891" y="12192"/>
                  </a:moveTo>
                  <a:cubicBezTo>
                    <a:pt x="164105" y="8687"/>
                    <a:pt x="159314" y="4540"/>
                    <a:pt x="156525" y="2966"/>
                  </a:cubicBezTo>
                  <a:cubicBezTo>
                    <a:pt x="150732" y="-252"/>
                    <a:pt x="142651" y="-323"/>
                    <a:pt x="136287" y="320"/>
                  </a:cubicBezTo>
                  <a:cubicBezTo>
                    <a:pt x="120769" y="1822"/>
                    <a:pt x="106895" y="7114"/>
                    <a:pt x="92951" y="13979"/>
                  </a:cubicBezTo>
                  <a:cubicBezTo>
                    <a:pt x="79578" y="20559"/>
                    <a:pt x="67063" y="28568"/>
                    <a:pt x="53476" y="34718"/>
                  </a:cubicBezTo>
                  <a:cubicBezTo>
                    <a:pt x="39174" y="41154"/>
                    <a:pt x="24299" y="46303"/>
                    <a:pt x="9496" y="51523"/>
                  </a:cubicBezTo>
                  <a:cubicBezTo>
                    <a:pt x="-1874" y="55528"/>
                    <a:pt x="-3376" y="70474"/>
                    <a:pt x="6850" y="76767"/>
                  </a:cubicBezTo>
                  <a:cubicBezTo>
                    <a:pt x="32380" y="92428"/>
                    <a:pt x="59698" y="105014"/>
                    <a:pt x="88159" y="114382"/>
                  </a:cubicBezTo>
                  <a:cubicBezTo>
                    <a:pt x="101675" y="118816"/>
                    <a:pt x="115620" y="123035"/>
                    <a:pt x="129779" y="124966"/>
                  </a:cubicBezTo>
                  <a:cubicBezTo>
                    <a:pt x="142938" y="126825"/>
                    <a:pt x="163318" y="126539"/>
                    <a:pt x="169612" y="111951"/>
                  </a:cubicBezTo>
                  <a:cubicBezTo>
                    <a:pt x="170899" y="108947"/>
                    <a:pt x="170255" y="105729"/>
                    <a:pt x="167323" y="104013"/>
                  </a:cubicBezTo>
                  <a:cubicBezTo>
                    <a:pt x="156954" y="97720"/>
                    <a:pt x="143009" y="98936"/>
                    <a:pt x="131353" y="96862"/>
                  </a:cubicBezTo>
                  <a:cubicBezTo>
                    <a:pt x="118194" y="94502"/>
                    <a:pt x="105108" y="90640"/>
                    <a:pt x="92450" y="86421"/>
                  </a:cubicBezTo>
                  <a:cubicBezTo>
                    <a:pt x="67135" y="77983"/>
                    <a:pt x="43035" y="66469"/>
                    <a:pt x="20223" y="52596"/>
                  </a:cubicBezTo>
                  <a:cubicBezTo>
                    <a:pt x="19365" y="61034"/>
                    <a:pt x="18435" y="69401"/>
                    <a:pt x="17577" y="77839"/>
                  </a:cubicBezTo>
                  <a:cubicBezTo>
                    <a:pt x="46253" y="67613"/>
                    <a:pt x="73428" y="56028"/>
                    <a:pt x="99816" y="40796"/>
                  </a:cubicBezTo>
                  <a:cubicBezTo>
                    <a:pt x="111830" y="33860"/>
                    <a:pt x="123987" y="26995"/>
                    <a:pt x="137431" y="23204"/>
                  </a:cubicBezTo>
                  <a:cubicBezTo>
                    <a:pt x="143724" y="21417"/>
                    <a:pt x="151161" y="21131"/>
                    <a:pt x="157025" y="18127"/>
                  </a:cubicBezTo>
                  <a:cubicBezTo>
                    <a:pt x="158885" y="17269"/>
                    <a:pt x="163747" y="14981"/>
                    <a:pt x="163891" y="12192"/>
                  </a:cubicBezTo>
                  <a:lnTo>
                    <a:pt x="163891" y="1219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4" name="任意多边形: 形状 643"/>
            <p:cNvSpPr/>
            <p:nvPr/>
          </p:nvSpPr>
          <p:spPr>
            <a:xfrm rot="5400000">
              <a:off x="6276737" y="6744633"/>
              <a:ext cx="51884" cy="174850"/>
            </a:xfrm>
            <a:custGeom>
              <a:avLst/>
              <a:gdLst>
                <a:gd name="connsiteX0" fmla="*/ 426 w 51884"/>
                <a:gd name="connsiteY0" fmla="*/ 125516 h 174850"/>
                <a:gd name="connsiteX1" fmla="*/ 14234 w 51884"/>
                <a:gd name="connsiteY1" fmla="*/ 72450 h 174850"/>
                <a:gd name="connsiteX2" fmla="*/ 36323 w 51884"/>
                <a:gd name="connsiteY2" fmla="*/ 23236 h 174850"/>
                <a:gd name="connsiteX3" fmla="*/ 51884 w 51884"/>
                <a:gd name="connsiteY3" fmla="*/ 0 h 174850"/>
                <a:gd name="connsiteX4" fmla="*/ 51884 w 51884"/>
                <a:gd name="connsiteY4" fmla="*/ 128660 h 174850"/>
                <a:gd name="connsiteX5" fmla="*/ 50742 w 51884"/>
                <a:gd name="connsiteY5" fmla="*/ 133523 h 174850"/>
                <a:gd name="connsiteX6" fmla="*/ 29842 w 51884"/>
                <a:gd name="connsiteY6" fmla="*/ 173017 h 174850"/>
                <a:gd name="connsiteX7" fmla="*/ 17356 w 51884"/>
                <a:gd name="connsiteY7" fmla="*/ 173288 h 174850"/>
                <a:gd name="connsiteX8" fmla="*/ 426 w 51884"/>
                <a:gd name="connsiteY8" fmla="*/ 125516 h 17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84" h="174850">
                  <a:moveTo>
                    <a:pt x="426" y="125516"/>
                  </a:moveTo>
                  <a:cubicBezTo>
                    <a:pt x="2190" y="106685"/>
                    <a:pt x="9078" y="86972"/>
                    <a:pt x="14234" y="72450"/>
                  </a:cubicBezTo>
                  <a:cubicBezTo>
                    <a:pt x="20274" y="55349"/>
                    <a:pt x="27637" y="38928"/>
                    <a:pt x="36323" y="23236"/>
                  </a:cubicBezTo>
                  <a:lnTo>
                    <a:pt x="51884" y="0"/>
                  </a:lnTo>
                  <a:lnTo>
                    <a:pt x="51884" y="128660"/>
                  </a:lnTo>
                  <a:lnTo>
                    <a:pt x="50742" y="133523"/>
                  </a:lnTo>
                  <a:cubicBezTo>
                    <a:pt x="48437" y="148452"/>
                    <a:pt x="43415" y="164602"/>
                    <a:pt x="29842" y="173017"/>
                  </a:cubicBezTo>
                  <a:cubicBezTo>
                    <a:pt x="26450" y="175051"/>
                    <a:pt x="20886" y="175731"/>
                    <a:pt x="17356" y="173288"/>
                  </a:cubicBezTo>
                  <a:cubicBezTo>
                    <a:pt x="2020" y="162295"/>
                    <a:pt x="-1339" y="144347"/>
                    <a:pt x="426" y="125516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5" name="任意多边形: 形状 644"/>
            <p:cNvSpPr/>
            <p:nvPr/>
          </p:nvSpPr>
          <p:spPr>
            <a:xfrm rot="5400000">
              <a:off x="6148989" y="6281403"/>
              <a:ext cx="299277" cy="237376"/>
            </a:xfrm>
            <a:custGeom>
              <a:avLst/>
              <a:gdLst>
                <a:gd name="connsiteX0" fmla="*/ 12 w 157695"/>
                <a:gd name="connsiteY0" fmla="*/ 12038 h 125078"/>
                <a:gd name="connsiteX1" fmla="*/ 9451 w 157695"/>
                <a:gd name="connsiteY1" fmla="*/ 34922 h 125078"/>
                <a:gd name="connsiteX2" fmla="*/ 25899 w 157695"/>
                <a:gd name="connsiteY2" fmla="*/ 55088 h 125078"/>
                <a:gd name="connsiteX3" fmla="*/ 63300 w 157695"/>
                <a:gd name="connsiteY3" fmla="*/ 86768 h 125078"/>
                <a:gd name="connsiteX4" fmla="*/ 102632 w 157695"/>
                <a:gd name="connsiteY4" fmla="*/ 114014 h 125078"/>
                <a:gd name="connsiteX5" fmla="*/ 154192 w 157695"/>
                <a:gd name="connsiteY5" fmla="*/ 118376 h 125078"/>
                <a:gd name="connsiteX6" fmla="*/ 155837 w 157695"/>
                <a:gd name="connsiteY6" fmla="*/ 102500 h 125078"/>
                <a:gd name="connsiteX7" fmla="*/ 137744 w 157695"/>
                <a:gd name="connsiteY7" fmla="*/ 90415 h 125078"/>
                <a:gd name="connsiteX8" fmla="*/ 119008 w 157695"/>
                <a:gd name="connsiteY8" fmla="*/ 81977 h 125078"/>
                <a:gd name="connsiteX9" fmla="*/ 86041 w 157695"/>
                <a:gd name="connsiteY9" fmla="*/ 59593 h 125078"/>
                <a:gd name="connsiteX10" fmla="*/ 52215 w 157695"/>
                <a:gd name="connsiteY10" fmla="*/ 32848 h 125078"/>
                <a:gd name="connsiteX11" fmla="*/ 19320 w 157695"/>
                <a:gd name="connsiteY11" fmla="*/ 3528 h 125078"/>
                <a:gd name="connsiteX12" fmla="*/ 12 w 157695"/>
                <a:gd name="connsiteY12" fmla="*/ 12038 h 125078"/>
                <a:gd name="connsiteX13" fmla="*/ 12 w 157695"/>
                <a:gd name="connsiteY13" fmla="*/ 12038 h 12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695" h="125078">
                  <a:moveTo>
                    <a:pt x="12" y="12038"/>
                  </a:moveTo>
                  <a:cubicBezTo>
                    <a:pt x="-274" y="20834"/>
                    <a:pt x="4732" y="27985"/>
                    <a:pt x="9451" y="34922"/>
                  </a:cubicBezTo>
                  <a:cubicBezTo>
                    <a:pt x="14243" y="42073"/>
                    <a:pt x="19892" y="48938"/>
                    <a:pt x="25899" y="55088"/>
                  </a:cubicBezTo>
                  <a:cubicBezTo>
                    <a:pt x="37270" y="66744"/>
                    <a:pt x="50499" y="76756"/>
                    <a:pt x="63300" y="86768"/>
                  </a:cubicBezTo>
                  <a:cubicBezTo>
                    <a:pt x="75815" y="96565"/>
                    <a:pt x="88615" y="106434"/>
                    <a:pt x="102632" y="114014"/>
                  </a:cubicBezTo>
                  <a:cubicBezTo>
                    <a:pt x="116433" y="121451"/>
                    <a:pt x="141034" y="132249"/>
                    <a:pt x="154192" y="118376"/>
                  </a:cubicBezTo>
                  <a:cubicBezTo>
                    <a:pt x="158339" y="113942"/>
                    <a:pt x="158697" y="107578"/>
                    <a:pt x="155837" y="102500"/>
                  </a:cubicBezTo>
                  <a:cubicBezTo>
                    <a:pt x="152118" y="95778"/>
                    <a:pt x="144323" y="93132"/>
                    <a:pt x="137744" y="90415"/>
                  </a:cubicBezTo>
                  <a:cubicBezTo>
                    <a:pt x="131308" y="87697"/>
                    <a:pt x="125229" y="85338"/>
                    <a:pt x="119008" y="81977"/>
                  </a:cubicBezTo>
                  <a:cubicBezTo>
                    <a:pt x="107280" y="75612"/>
                    <a:pt x="96553" y="67746"/>
                    <a:pt x="86041" y="59593"/>
                  </a:cubicBezTo>
                  <a:cubicBezTo>
                    <a:pt x="74670" y="50797"/>
                    <a:pt x="63157" y="42144"/>
                    <a:pt x="52215" y="32848"/>
                  </a:cubicBezTo>
                  <a:cubicBezTo>
                    <a:pt x="41060" y="23408"/>
                    <a:pt x="28688" y="14827"/>
                    <a:pt x="19320" y="3528"/>
                  </a:cubicBezTo>
                  <a:cubicBezTo>
                    <a:pt x="12455" y="-4839"/>
                    <a:pt x="298" y="3170"/>
                    <a:pt x="12" y="12038"/>
                  </a:cubicBezTo>
                  <a:lnTo>
                    <a:pt x="12" y="1203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6" name="任意多边形: 形状 645"/>
            <p:cNvSpPr/>
            <p:nvPr/>
          </p:nvSpPr>
          <p:spPr>
            <a:xfrm rot="5400000">
              <a:off x="5878494" y="6469363"/>
              <a:ext cx="267320" cy="99546"/>
            </a:xfrm>
            <a:custGeom>
              <a:avLst/>
              <a:gdLst>
                <a:gd name="connsiteX0" fmla="*/ 4667 w 140856"/>
                <a:gd name="connsiteY0" fmla="*/ 41243 h 52453"/>
                <a:gd name="connsiteX1" fmla="*/ 65309 w 140856"/>
                <a:gd name="connsiteY1" fmla="*/ 48466 h 52453"/>
                <a:gd name="connsiteX2" fmla="*/ 72317 w 140856"/>
                <a:gd name="connsiteY2" fmla="*/ 46607 h 52453"/>
                <a:gd name="connsiteX3" fmla="*/ 75607 w 140856"/>
                <a:gd name="connsiteY3" fmla="*/ 46535 h 52453"/>
                <a:gd name="connsiteX4" fmla="*/ 75750 w 140856"/>
                <a:gd name="connsiteY4" fmla="*/ 46607 h 52453"/>
                <a:gd name="connsiteX5" fmla="*/ 81185 w 140856"/>
                <a:gd name="connsiteY5" fmla="*/ 47322 h 52453"/>
                <a:gd name="connsiteX6" fmla="*/ 88837 w 140856"/>
                <a:gd name="connsiteY6" fmla="*/ 47608 h 52453"/>
                <a:gd name="connsiteX7" fmla="*/ 115582 w 140856"/>
                <a:gd name="connsiteY7" fmla="*/ 38526 h 52453"/>
                <a:gd name="connsiteX8" fmla="*/ 117799 w 140856"/>
                <a:gd name="connsiteY8" fmla="*/ 37453 h 52453"/>
                <a:gd name="connsiteX9" fmla="*/ 117227 w 140856"/>
                <a:gd name="connsiteY9" fmla="*/ 37739 h 52453"/>
                <a:gd name="connsiteX10" fmla="*/ 122519 w 140856"/>
                <a:gd name="connsiteY10" fmla="*/ 35951 h 52453"/>
                <a:gd name="connsiteX11" fmla="*/ 123163 w 140856"/>
                <a:gd name="connsiteY11" fmla="*/ 35737 h 52453"/>
                <a:gd name="connsiteX12" fmla="*/ 127096 w 140856"/>
                <a:gd name="connsiteY12" fmla="*/ 35165 h 52453"/>
                <a:gd name="connsiteX13" fmla="*/ 137394 w 140856"/>
                <a:gd name="connsiteY13" fmla="*/ 28013 h 52453"/>
                <a:gd name="connsiteX14" fmla="*/ 138323 w 140856"/>
                <a:gd name="connsiteY14" fmla="*/ 8491 h 52453"/>
                <a:gd name="connsiteX15" fmla="*/ 115082 w 140856"/>
                <a:gd name="connsiteY15" fmla="*/ 553 h 52453"/>
                <a:gd name="connsiteX16" fmla="*/ 105285 w 140856"/>
                <a:gd name="connsiteY16" fmla="*/ 3556 h 52453"/>
                <a:gd name="connsiteX17" fmla="*/ 97990 w 140856"/>
                <a:gd name="connsiteY17" fmla="*/ 6846 h 52453"/>
                <a:gd name="connsiteX18" fmla="*/ 95702 w 140856"/>
                <a:gd name="connsiteY18" fmla="*/ 7919 h 52453"/>
                <a:gd name="connsiteX19" fmla="*/ 93342 w 140856"/>
                <a:gd name="connsiteY19" fmla="*/ 9063 h 52453"/>
                <a:gd name="connsiteX20" fmla="*/ 90124 w 140856"/>
                <a:gd name="connsiteY20" fmla="*/ 10207 h 52453"/>
                <a:gd name="connsiteX21" fmla="*/ 87120 w 140856"/>
                <a:gd name="connsiteY21" fmla="*/ 11208 h 52453"/>
                <a:gd name="connsiteX22" fmla="*/ 85619 w 140856"/>
                <a:gd name="connsiteY22" fmla="*/ 11280 h 52453"/>
                <a:gd name="connsiteX23" fmla="*/ 75679 w 140856"/>
                <a:gd name="connsiteY23" fmla="*/ 10064 h 52453"/>
                <a:gd name="connsiteX24" fmla="*/ 57729 w 140856"/>
                <a:gd name="connsiteY24" fmla="*/ 12924 h 52453"/>
                <a:gd name="connsiteX25" fmla="*/ 49791 w 140856"/>
                <a:gd name="connsiteY25" fmla="*/ 15284 h 52453"/>
                <a:gd name="connsiteX26" fmla="*/ 46788 w 140856"/>
                <a:gd name="connsiteY26" fmla="*/ 15928 h 52453"/>
                <a:gd name="connsiteX27" fmla="*/ 45500 w 140856"/>
                <a:gd name="connsiteY27" fmla="*/ 16143 h 52453"/>
                <a:gd name="connsiteX28" fmla="*/ 14393 w 140856"/>
                <a:gd name="connsiteY28" fmla="*/ 15856 h 52453"/>
                <a:gd name="connsiteX29" fmla="*/ 4667 w 140856"/>
                <a:gd name="connsiteY29" fmla="*/ 41243 h 52453"/>
                <a:gd name="connsiteX30" fmla="*/ 4667 w 140856"/>
                <a:gd name="connsiteY30" fmla="*/ 41243 h 5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0856" h="52453">
                  <a:moveTo>
                    <a:pt x="4667" y="41243"/>
                  </a:moveTo>
                  <a:cubicBezTo>
                    <a:pt x="20614" y="55689"/>
                    <a:pt x="45858" y="53901"/>
                    <a:pt x="65309" y="48466"/>
                  </a:cubicBezTo>
                  <a:cubicBezTo>
                    <a:pt x="67598" y="47822"/>
                    <a:pt x="69958" y="47036"/>
                    <a:pt x="72317" y="46607"/>
                  </a:cubicBezTo>
                  <a:cubicBezTo>
                    <a:pt x="70458" y="46964"/>
                    <a:pt x="74892" y="46535"/>
                    <a:pt x="75607" y="46535"/>
                  </a:cubicBezTo>
                  <a:cubicBezTo>
                    <a:pt x="75178" y="46535"/>
                    <a:pt x="73605" y="46392"/>
                    <a:pt x="75750" y="46607"/>
                  </a:cubicBezTo>
                  <a:cubicBezTo>
                    <a:pt x="77538" y="46821"/>
                    <a:pt x="79397" y="47107"/>
                    <a:pt x="81185" y="47322"/>
                  </a:cubicBezTo>
                  <a:cubicBezTo>
                    <a:pt x="83760" y="47608"/>
                    <a:pt x="86262" y="47822"/>
                    <a:pt x="88837" y="47608"/>
                  </a:cubicBezTo>
                  <a:cubicBezTo>
                    <a:pt x="98563" y="46678"/>
                    <a:pt x="106858" y="42673"/>
                    <a:pt x="115582" y="38526"/>
                  </a:cubicBezTo>
                  <a:cubicBezTo>
                    <a:pt x="116297" y="38168"/>
                    <a:pt x="117084" y="37811"/>
                    <a:pt x="117799" y="37453"/>
                  </a:cubicBezTo>
                  <a:cubicBezTo>
                    <a:pt x="117513" y="37596"/>
                    <a:pt x="115296" y="38454"/>
                    <a:pt x="117227" y="37739"/>
                  </a:cubicBezTo>
                  <a:cubicBezTo>
                    <a:pt x="118943" y="37096"/>
                    <a:pt x="120731" y="36523"/>
                    <a:pt x="122519" y="35951"/>
                  </a:cubicBezTo>
                  <a:cubicBezTo>
                    <a:pt x="122805" y="35880"/>
                    <a:pt x="125380" y="35308"/>
                    <a:pt x="123163" y="35737"/>
                  </a:cubicBezTo>
                  <a:cubicBezTo>
                    <a:pt x="119658" y="36452"/>
                    <a:pt x="127525" y="35022"/>
                    <a:pt x="127096" y="35165"/>
                  </a:cubicBezTo>
                  <a:cubicBezTo>
                    <a:pt x="131172" y="34021"/>
                    <a:pt x="134962" y="31303"/>
                    <a:pt x="137394" y="28013"/>
                  </a:cubicBezTo>
                  <a:cubicBezTo>
                    <a:pt x="141613" y="22293"/>
                    <a:pt x="142042" y="14569"/>
                    <a:pt x="138323" y="8491"/>
                  </a:cubicBezTo>
                  <a:cubicBezTo>
                    <a:pt x="133246" y="267"/>
                    <a:pt x="123735" y="-949"/>
                    <a:pt x="115082" y="553"/>
                  </a:cubicBezTo>
                  <a:cubicBezTo>
                    <a:pt x="111649" y="1125"/>
                    <a:pt x="108502" y="2198"/>
                    <a:pt x="105285" y="3556"/>
                  </a:cubicBezTo>
                  <a:cubicBezTo>
                    <a:pt x="102853" y="4629"/>
                    <a:pt x="100422" y="5702"/>
                    <a:pt x="97990" y="6846"/>
                  </a:cubicBezTo>
                  <a:cubicBezTo>
                    <a:pt x="97204" y="7204"/>
                    <a:pt x="96488" y="7561"/>
                    <a:pt x="95702" y="7919"/>
                  </a:cubicBezTo>
                  <a:cubicBezTo>
                    <a:pt x="95344" y="8062"/>
                    <a:pt x="91268" y="9921"/>
                    <a:pt x="93342" y="9063"/>
                  </a:cubicBezTo>
                  <a:cubicBezTo>
                    <a:pt x="94772" y="8491"/>
                    <a:pt x="90839" y="9992"/>
                    <a:pt x="90124" y="10207"/>
                  </a:cubicBezTo>
                  <a:cubicBezTo>
                    <a:pt x="89409" y="10422"/>
                    <a:pt x="85118" y="11494"/>
                    <a:pt x="87120" y="11208"/>
                  </a:cubicBezTo>
                  <a:cubicBezTo>
                    <a:pt x="90195" y="10708"/>
                    <a:pt x="82830" y="11065"/>
                    <a:pt x="85619" y="11280"/>
                  </a:cubicBezTo>
                  <a:cubicBezTo>
                    <a:pt x="82329" y="10994"/>
                    <a:pt x="79040" y="10279"/>
                    <a:pt x="75679" y="10064"/>
                  </a:cubicBezTo>
                  <a:cubicBezTo>
                    <a:pt x="69671" y="9778"/>
                    <a:pt x="63450" y="11208"/>
                    <a:pt x="57729" y="12924"/>
                  </a:cubicBezTo>
                  <a:cubicBezTo>
                    <a:pt x="55083" y="13711"/>
                    <a:pt x="52509" y="14641"/>
                    <a:pt x="49791" y="15284"/>
                  </a:cubicBezTo>
                  <a:cubicBezTo>
                    <a:pt x="48790" y="15499"/>
                    <a:pt x="47789" y="15785"/>
                    <a:pt x="46788" y="15928"/>
                  </a:cubicBezTo>
                  <a:cubicBezTo>
                    <a:pt x="43570" y="16572"/>
                    <a:pt x="48790" y="15714"/>
                    <a:pt x="45500" y="16143"/>
                  </a:cubicBezTo>
                  <a:cubicBezTo>
                    <a:pt x="33701" y="17644"/>
                    <a:pt x="25978" y="14641"/>
                    <a:pt x="14393" y="15856"/>
                  </a:cubicBezTo>
                  <a:cubicBezTo>
                    <a:pt x="2379" y="17072"/>
                    <a:pt x="-5488" y="32090"/>
                    <a:pt x="4667" y="41243"/>
                  </a:cubicBezTo>
                  <a:lnTo>
                    <a:pt x="4667" y="4124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7" name="任意多边形: 形状 646"/>
            <p:cNvSpPr/>
            <p:nvPr/>
          </p:nvSpPr>
          <p:spPr>
            <a:xfrm rot="5400000">
              <a:off x="6174697" y="6852135"/>
              <a:ext cx="1142" cy="10591"/>
            </a:xfrm>
            <a:custGeom>
              <a:avLst/>
              <a:gdLst>
                <a:gd name="connsiteX0" fmla="*/ 0 w 1142"/>
                <a:gd name="connsiteY0" fmla="*/ 7719 h 10591"/>
                <a:gd name="connsiteX1" fmla="*/ 1142 w 1142"/>
                <a:gd name="connsiteY1" fmla="*/ 0 h 10591"/>
                <a:gd name="connsiteX2" fmla="*/ 1142 w 1142"/>
                <a:gd name="connsiteY2" fmla="*/ 10591 h 10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10591">
                  <a:moveTo>
                    <a:pt x="0" y="7719"/>
                  </a:moveTo>
                  <a:lnTo>
                    <a:pt x="1142" y="0"/>
                  </a:lnTo>
                  <a:lnTo>
                    <a:pt x="1142" y="1059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8" name="任意多边形: 形状 647"/>
            <p:cNvSpPr/>
            <p:nvPr/>
          </p:nvSpPr>
          <p:spPr>
            <a:xfrm rot="5400000">
              <a:off x="5846945" y="6316186"/>
              <a:ext cx="618779" cy="464850"/>
            </a:xfrm>
            <a:custGeom>
              <a:avLst/>
              <a:gdLst>
                <a:gd name="connsiteX0" fmla="*/ 27635 w 618779"/>
                <a:gd name="connsiteY0" fmla="*/ 24419 h 464850"/>
                <a:gd name="connsiteX1" fmla="*/ 126681 w 618779"/>
                <a:gd name="connsiteY1" fmla="*/ 96875 h 464850"/>
                <a:gd name="connsiteX2" fmla="*/ 237765 w 618779"/>
                <a:gd name="connsiteY2" fmla="*/ 159865 h 464850"/>
                <a:gd name="connsiteX3" fmla="*/ 457627 w 618779"/>
                <a:gd name="connsiteY3" fmla="*/ 284994 h 464850"/>
                <a:gd name="connsiteX4" fmla="*/ 556039 w 618779"/>
                <a:gd name="connsiteY4" fmla="*/ 364152 h 464850"/>
                <a:gd name="connsiteX5" fmla="*/ 618779 w 618779"/>
                <a:gd name="connsiteY5" fmla="*/ 440258 h 464850"/>
                <a:gd name="connsiteX6" fmla="*/ 618779 w 618779"/>
                <a:gd name="connsiteY6" fmla="*/ 464850 h 464850"/>
                <a:gd name="connsiteX7" fmla="*/ 602573 w 618779"/>
                <a:gd name="connsiteY7" fmla="*/ 439441 h 464850"/>
                <a:gd name="connsiteX8" fmla="*/ 415148 w 618779"/>
                <a:gd name="connsiteY8" fmla="*/ 274139 h 464850"/>
                <a:gd name="connsiteX9" fmla="*/ 94726 w 618779"/>
                <a:gd name="connsiteY9" fmla="*/ 82007 h 464850"/>
                <a:gd name="connsiteX10" fmla="*/ 17250 w 618779"/>
                <a:gd name="connsiteY10" fmla="*/ 15504 h 464850"/>
                <a:gd name="connsiteX11" fmla="*/ 27635 w 618779"/>
                <a:gd name="connsiteY11" fmla="*/ 24419 h 464850"/>
                <a:gd name="connsiteX12" fmla="*/ 23740 w 618779"/>
                <a:gd name="connsiteY12" fmla="*/ 21569 h 464850"/>
                <a:gd name="connsiteX13" fmla="*/ 124 w 618779"/>
                <a:gd name="connsiteY13" fmla="*/ 803 h 464850"/>
                <a:gd name="connsiteX14" fmla="*/ 938 w 618779"/>
                <a:gd name="connsiteY14" fmla="*/ 260 h 464850"/>
                <a:gd name="connsiteX15" fmla="*/ 17250 w 618779"/>
                <a:gd name="connsiteY15" fmla="*/ 15504 h 46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8779" h="464850">
                  <a:moveTo>
                    <a:pt x="27635" y="24419"/>
                  </a:moveTo>
                  <a:lnTo>
                    <a:pt x="126681" y="96875"/>
                  </a:lnTo>
                  <a:cubicBezTo>
                    <a:pt x="162850" y="119319"/>
                    <a:pt x="200375" y="139711"/>
                    <a:pt x="237765" y="159865"/>
                  </a:cubicBezTo>
                  <a:cubicBezTo>
                    <a:pt x="312003" y="199765"/>
                    <a:pt x="387733" y="237630"/>
                    <a:pt x="457627" y="284994"/>
                  </a:cubicBezTo>
                  <a:cubicBezTo>
                    <a:pt x="492641" y="308745"/>
                    <a:pt x="525859" y="334939"/>
                    <a:pt x="556039" y="364152"/>
                  </a:cubicBezTo>
                  <a:lnTo>
                    <a:pt x="618779" y="440258"/>
                  </a:lnTo>
                  <a:lnTo>
                    <a:pt x="618779" y="464850"/>
                  </a:lnTo>
                  <a:lnTo>
                    <a:pt x="602573" y="439441"/>
                  </a:lnTo>
                  <a:cubicBezTo>
                    <a:pt x="552765" y="371448"/>
                    <a:pt x="485993" y="318652"/>
                    <a:pt x="415148" y="274139"/>
                  </a:cubicBezTo>
                  <a:cubicBezTo>
                    <a:pt x="310000" y="207976"/>
                    <a:pt x="195082" y="155174"/>
                    <a:pt x="94726" y="82007"/>
                  </a:cubicBezTo>
                  <a:close/>
                  <a:moveTo>
                    <a:pt x="17250" y="15504"/>
                  </a:moveTo>
                  <a:lnTo>
                    <a:pt x="27635" y="24419"/>
                  </a:lnTo>
                  <a:lnTo>
                    <a:pt x="23740" y="21569"/>
                  </a:lnTo>
                  <a:close/>
                  <a:moveTo>
                    <a:pt x="124" y="803"/>
                  </a:moveTo>
                  <a:cubicBezTo>
                    <a:pt x="-283" y="397"/>
                    <a:pt x="397" y="-418"/>
                    <a:pt x="938" y="260"/>
                  </a:cubicBezTo>
                  <a:lnTo>
                    <a:pt x="17250" y="1550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9" name="任意多边形: 形状 648"/>
            <p:cNvSpPr/>
            <p:nvPr/>
          </p:nvSpPr>
          <p:spPr>
            <a:xfrm rot="5400000">
              <a:off x="6245244" y="6690788"/>
              <a:ext cx="54319" cy="280107"/>
            </a:xfrm>
            <a:custGeom>
              <a:avLst/>
              <a:gdLst>
                <a:gd name="connsiteX0" fmla="*/ 978 w 54319"/>
                <a:gd name="connsiteY0" fmla="*/ 137197 h 280107"/>
                <a:gd name="connsiteX1" fmla="*/ 4862 w 54319"/>
                <a:gd name="connsiteY1" fmla="*/ 82995 h 280107"/>
                <a:gd name="connsiteX2" fmla="*/ 28511 w 54319"/>
                <a:gd name="connsiteY2" fmla="*/ 31813 h 280107"/>
                <a:gd name="connsiteX3" fmla="*/ 54319 w 54319"/>
                <a:gd name="connsiteY3" fmla="*/ 0 h 280107"/>
                <a:gd name="connsiteX4" fmla="*/ 54319 w 54319"/>
                <a:gd name="connsiteY4" fmla="*/ 21703 h 280107"/>
                <a:gd name="connsiteX5" fmla="*/ 36406 w 54319"/>
                <a:gd name="connsiteY5" fmla="*/ 44208 h 280107"/>
                <a:gd name="connsiteX6" fmla="*/ 15583 w 54319"/>
                <a:gd name="connsiteY6" fmla="*/ 96296 h 280107"/>
                <a:gd name="connsiteX7" fmla="*/ 53411 w 54319"/>
                <a:gd name="connsiteY7" fmla="*/ 255295 h 280107"/>
                <a:gd name="connsiteX8" fmla="*/ 54319 w 54319"/>
                <a:gd name="connsiteY8" fmla="*/ 258622 h 280107"/>
                <a:gd name="connsiteX9" fmla="*/ 54319 w 54319"/>
                <a:gd name="connsiteY9" fmla="*/ 280107 h 280107"/>
                <a:gd name="connsiteX10" fmla="*/ 41369 w 54319"/>
                <a:gd name="connsiteY10" fmla="*/ 246263 h 280107"/>
                <a:gd name="connsiteX11" fmla="*/ 14498 w 54319"/>
                <a:gd name="connsiteY11" fmla="*/ 190076 h 280107"/>
                <a:gd name="connsiteX12" fmla="*/ 978 w 54319"/>
                <a:gd name="connsiteY12" fmla="*/ 137197 h 28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19" h="280107">
                  <a:moveTo>
                    <a:pt x="978" y="137197"/>
                  </a:moveTo>
                  <a:cubicBezTo>
                    <a:pt x="-1008" y="119197"/>
                    <a:pt x="-92" y="100977"/>
                    <a:pt x="4862" y="82995"/>
                  </a:cubicBezTo>
                  <a:cubicBezTo>
                    <a:pt x="9884" y="64741"/>
                    <a:pt x="18197" y="47675"/>
                    <a:pt x="28511" y="31813"/>
                  </a:cubicBezTo>
                  <a:lnTo>
                    <a:pt x="54319" y="0"/>
                  </a:lnTo>
                  <a:lnTo>
                    <a:pt x="54319" y="21703"/>
                  </a:lnTo>
                  <a:lnTo>
                    <a:pt x="36406" y="44208"/>
                  </a:lnTo>
                  <a:cubicBezTo>
                    <a:pt x="26729" y="60077"/>
                    <a:pt x="19417" y="77296"/>
                    <a:pt x="15583" y="96296"/>
                  </a:cubicBezTo>
                  <a:cubicBezTo>
                    <a:pt x="4184" y="153093"/>
                    <a:pt x="33779" y="203326"/>
                    <a:pt x="53411" y="255295"/>
                  </a:cubicBezTo>
                  <a:lnTo>
                    <a:pt x="54319" y="258622"/>
                  </a:lnTo>
                  <a:lnTo>
                    <a:pt x="54319" y="280107"/>
                  </a:lnTo>
                  <a:lnTo>
                    <a:pt x="41369" y="246263"/>
                  </a:lnTo>
                  <a:cubicBezTo>
                    <a:pt x="32819" y="227398"/>
                    <a:pt x="21962" y="209483"/>
                    <a:pt x="14498" y="190076"/>
                  </a:cubicBezTo>
                  <a:cubicBezTo>
                    <a:pt x="7848" y="172975"/>
                    <a:pt x="2962" y="155196"/>
                    <a:pt x="978" y="13719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0" name="任意多边形: 形状 649"/>
            <p:cNvSpPr/>
            <p:nvPr/>
          </p:nvSpPr>
          <p:spPr>
            <a:xfrm rot="5400000">
              <a:off x="6134564" y="6142991"/>
              <a:ext cx="435255" cy="381464"/>
            </a:xfrm>
            <a:custGeom>
              <a:avLst/>
              <a:gdLst>
                <a:gd name="connsiteX0" fmla="*/ 229134 w 229344"/>
                <a:gd name="connsiteY0" fmla="*/ 185419 h 201001"/>
                <a:gd name="connsiteX1" fmla="*/ 205320 w 229344"/>
                <a:gd name="connsiteY1" fmla="*/ 142011 h 201001"/>
                <a:gd name="connsiteX2" fmla="*/ 179791 w 229344"/>
                <a:gd name="connsiteY2" fmla="*/ 86375 h 201001"/>
                <a:gd name="connsiteX3" fmla="*/ 136097 w 229344"/>
                <a:gd name="connsiteY3" fmla="*/ 48331 h 201001"/>
                <a:gd name="connsiteX4" fmla="*/ 77099 w 229344"/>
                <a:gd name="connsiteY4" fmla="*/ 23588 h 201001"/>
                <a:gd name="connsiteX5" fmla="*/ 6303 w 229344"/>
                <a:gd name="connsiteY5" fmla="*/ 132 h 201001"/>
                <a:gd name="connsiteX6" fmla="*/ 1726 w 229344"/>
                <a:gd name="connsiteY6" fmla="*/ 2921 h 201001"/>
                <a:gd name="connsiteX7" fmla="*/ 33191 w 229344"/>
                <a:gd name="connsiteY7" fmla="*/ 131928 h 201001"/>
                <a:gd name="connsiteX8" fmla="*/ 146395 w 229344"/>
                <a:gd name="connsiteY8" fmla="*/ 199436 h 201001"/>
                <a:gd name="connsiteX9" fmla="*/ 222126 w 229344"/>
                <a:gd name="connsiteY9" fmla="*/ 192356 h 201001"/>
                <a:gd name="connsiteX10" fmla="*/ 219623 w 229344"/>
                <a:gd name="connsiteY10" fmla="*/ 183989 h 201001"/>
                <a:gd name="connsiteX11" fmla="*/ 94477 w 229344"/>
                <a:gd name="connsiteY11" fmla="*/ 174049 h 201001"/>
                <a:gd name="connsiteX12" fmla="*/ 15384 w 229344"/>
                <a:gd name="connsiteY12" fmla="*/ 77222 h 201001"/>
                <a:gd name="connsiteX13" fmla="*/ 9020 w 229344"/>
                <a:gd name="connsiteY13" fmla="*/ 4780 h 201001"/>
                <a:gd name="connsiteX14" fmla="*/ 4443 w 229344"/>
                <a:gd name="connsiteY14" fmla="*/ 7569 h 201001"/>
                <a:gd name="connsiteX15" fmla="*/ 126800 w 229344"/>
                <a:gd name="connsiteY15" fmla="*/ 52049 h 201001"/>
                <a:gd name="connsiteX16" fmla="*/ 153546 w 229344"/>
                <a:gd name="connsiteY16" fmla="*/ 67568 h 201001"/>
                <a:gd name="connsiteX17" fmla="*/ 173927 w 229344"/>
                <a:gd name="connsiteY17" fmla="*/ 90022 h 201001"/>
                <a:gd name="connsiteX18" fmla="*/ 201101 w 229344"/>
                <a:gd name="connsiteY18" fmla="*/ 144586 h 201001"/>
                <a:gd name="connsiteX19" fmla="*/ 228419 w 229344"/>
                <a:gd name="connsiteY19" fmla="*/ 186349 h 201001"/>
                <a:gd name="connsiteX20" fmla="*/ 229134 w 229344"/>
                <a:gd name="connsiteY20" fmla="*/ 185419 h 201001"/>
                <a:gd name="connsiteX21" fmla="*/ 229134 w 229344"/>
                <a:gd name="connsiteY21" fmla="*/ 185419 h 20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9344" h="201001">
                  <a:moveTo>
                    <a:pt x="229134" y="185419"/>
                  </a:moveTo>
                  <a:cubicBezTo>
                    <a:pt x="214903" y="174907"/>
                    <a:pt x="210398" y="158102"/>
                    <a:pt x="205320" y="142011"/>
                  </a:cubicBezTo>
                  <a:cubicBezTo>
                    <a:pt x="199170" y="122632"/>
                    <a:pt x="190946" y="103467"/>
                    <a:pt x="179791" y="86375"/>
                  </a:cubicBezTo>
                  <a:cubicBezTo>
                    <a:pt x="168706" y="69498"/>
                    <a:pt x="154046" y="57341"/>
                    <a:pt x="136097" y="48331"/>
                  </a:cubicBezTo>
                  <a:cubicBezTo>
                    <a:pt x="117003" y="38820"/>
                    <a:pt x="97123" y="30882"/>
                    <a:pt x="77099" y="23588"/>
                  </a:cubicBezTo>
                  <a:cubicBezTo>
                    <a:pt x="53715" y="15078"/>
                    <a:pt x="30044" y="7569"/>
                    <a:pt x="6303" y="132"/>
                  </a:cubicBezTo>
                  <a:cubicBezTo>
                    <a:pt x="4515" y="-440"/>
                    <a:pt x="2012" y="918"/>
                    <a:pt x="1726" y="2921"/>
                  </a:cubicBezTo>
                  <a:cubicBezTo>
                    <a:pt x="-4567" y="48116"/>
                    <a:pt x="6445" y="94814"/>
                    <a:pt x="33191" y="131928"/>
                  </a:cubicBezTo>
                  <a:cubicBezTo>
                    <a:pt x="59865" y="168972"/>
                    <a:pt x="101270" y="193357"/>
                    <a:pt x="146395" y="199436"/>
                  </a:cubicBezTo>
                  <a:cubicBezTo>
                    <a:pt x="171853" y="202868"/>
                    <a:pt x="197812" y="200723"/>
                    <a:pt x="222126" y="192356"/>
                  </a:cubicBezTo>
                  <a:cubicBezTo>
                    <a:pt x="227418" y="190497"/>
                    <a:pt x="224915" y="182201"/>
                    <a:pt x="219623" y="183989"/>
                  </a:cubicBezTo>
                  <a:cubicBezTo>
                    <a:pt x="178718" y="198148"/>
                    <a:pt x="132736" y="193929"/>
                    <a:pt x="94477" y="174049"/>
                  </a:cubicBezTo>
                  <a:cubicBezTo>
                    <a:pt x="56075" y="154026"/>
                    <a:pt x="28042" y="118413"/>
                    <a:pt x="15384" y="77222"/>
                  </a:cubicBezTo>
                  <a:cubicBezTo>
                    <a:pt x="8233" y="53980"/>
                    <a:pt x="5731" y="28951"/>
                    <a:pt x="9020" y="4780"/>
                  </a:cubicBezTo>
                  <a:cubicBezTo>
                    <a:pt x="7518" y="5710"/>
                    <a:pt x="5945" y="6639"/>
                    <a:pt x="4443" y="7569"/>
                  </a:cubicBezTo>
                  <a:cubicBezTo>
                    <a:pt x="45849" y="20513"/>
                    <a:pt x="87469" y="33528"/>
                    <a:pt x="126800" y="52049"/>
                  </a:cubicBezTo>
                  <a:cubicBezTo>
                    <a:pt x="136097" y="56412"/>
                    <a:pt x="145465" y="61131"/>
                    <a:pt x="153546" y="67568"/>
                  </a:cubicBezTo>
                  <a:cubicBezTo>
                    <a:pt x="161555" y="73932"/>
                    <a:pt x="168134" y="81727"/>
                    <a:pt x="173927" y="90022"/>
                  </a:cubicBezTo>
                  <a:cubicBezTo>
                    <a:pt x="185583" y="106828"/>
                    <a:pt x="194594" y="125278"/>
                    <a:pt x="201101" y="144586"/>
                  </a:cubicBezTo>
                  <a:cubicBezTo>
                    <a:pt x="206250" y="159889"/>
                    <a:pt x="211971" y="179627"/>
                    <a:pt x="228419" y="186349"/>
                  </a:cubicBezTo>
                  <a:cubicBezTo>
                    <a:pt x="228991" y="186563"/>
                    <a:pt x="229706" y="185848"/>
                    <a:pt x="229134" y="185419"/>
                  </a:cubicBezTo>
                  <a:lnTo>
                    <a:pt x="229134" y="18541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1" name="任意多边形: 形状 650"/>
            <p:cNvSpPr/>
            <p:nvPr/>
          </p:nvSpPr>
          <p:spPr>
            <a:xfrm rot="5400000">
              <a:off x="5819999" y="6581744"/>
              <a:ext cx="407133" cy="47561"/>
            </a:xfrm>
            <a:custGeom>
              <a:avLst/>
              <a:gdLst>
                <a:gd name="connsiteX0" fmla="*/ 847 w 214526"/>
                <a:gd name="connsiteY0" fmla="*/ 25050 h 25061"/>
                <a:gd name="connsiteX1" fmla="*/ 55553 w 214526"/>
                <a:gd name="connsiteY1" fmla="*/ 16111 h 25061"/>
                <a:gd name="connsiteX2" fmla="*/ 110760 w 214526"/>
                <a:gd name="connsiteY2" fmla="*/ 8745 h 25061"/>
                <a:gd name="connsiteX3" fmla="*/ 165682 w 214526"/>
                <a:gd name="connsiteY3" fmla="*/ 9747 h 25061"/>
                <a:gd name="connsiteX4" fmla="*/ 191640 w 214526"/>
                <a:gd name="connsiteY4" fmla="*/ 14681 h 25061"/>
                <a:gd name="connsiteX5" fmla="*/ 202582 w 214526"/>
                <a:gd name="connsiteY5" fmla="*/ 19830 h 25061"/>
                <a:gd name="connsiteX6" fmla="*/ 211378 w 214526"/>
                <a:gd name="connsiteY6" fmla="*/ 24478 h 25061"/>
                <a:gd name="connsiteX7" fmla="*/ 214453 w 214526"/>
                <a:gd name="connsiteY7" fmla="*/ 21260 h 25061"/>
                <a:gd name="connsiteX8" fmla="*/ 202725 w 214526"/>
                <a:gd name="connsiteY8" fmla="*/ 10462 h 25061"/>
                <a:gd name="connsiteX9" fmla="*/ 183631 w 214526"/>
                <a:gd name="connsiteY9" fmla="*/ 4312 h 25061"/>
                <a:gd name="connsiteX10" fmla="*/ 139508 w 214526"/>
                <a:gd name="connsiteY10" fmla="*/ 21 h 25061"/>
                <a:gd name="connsiteX11" fmla="*/ 50118 w 214526"/>
                <a:gd name="connsiteY11" fmla="*/ 9961 h 25061"/>
                <a:gd name="connsiteX12" fmla="*/ 417 w 214526"/>
                <a:gd name="connsiteY12" fmla="*/ 23763 h 25061"/>
                <a:gd name="connsiteX13" fmla="*/ 847 w 214526"/>
                <a:gd name="connsiteY13" fmla="*/ 25050 h 25061"/>
                <a:gd name="connsiteX14" fmla="*/ 847 w 214526"/>
                <a:gd name="connsiteY14" fmla="*/ 25050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4526" h="25061">
                  <a:moveTo>
                    <a:pt x="847" y="25050"/>
                  </a:moveTo>
                  <a:cubicBezTo>
                    <a:pt x="19082" y="21760"/>
                    <a:pt x="37389" y="19401"/>
                    <a:pt x="55553" y="16111"/>
                  </a:cubicBezTo>
                  <a:cubicBezTo>
                    <a:pt x="73789" y="12750"/>
                    <a:pt x="92239" y="10104"/>
                    <a:pt x="110760" y="8745"/>
                  </a:cubicBezTo>
                  <a:cubicBezTo>
                    <a:pt x="128996" y="7458"/>
                    <a:pt x="147446" y="7458"/>
                    <a:pt x="165682" y="9747"/>
                  </a:cubicBezTo>
                  <a:cubicBezTo>
                    <a:pt x="174335" y="10819"/>
                    <a:pt x="183345" y="12035"/>
                    <a:pt x="191640" y="14681"/>
                  </a:cubicBezTo>
                  <a:cubicBezTo>
                    <a:pt x="195502" y="15896"/>
                    <a:pt x="199149" y="17684"/>
                    <a:pt x="202582" y="19830"/>
                  </a:cubicBezTo>
                  <a:cubicBezTo>
                    <a:pt x="205514" y="21689"/>
                    <a:pt x="207874" y="23906"/>
                    <a:pt x="211378" y="24478"/>
                  </a:cubicBezTo>
                  <a:cubicBezTo>
                    <a:pt x="213380" y="24835"/>
                    <a:pt x="214882" y="23191"/>
                    <a:pt x="214453" y="21260"/>
                  </a:cubicBezTo>
                  <a:cubicBezTo>
                    <a:pt x="213380" y="15825"/>
                    <a:pt x="207302" y="12821"/>
                    <a:pt x="202725" y="10462"/>
                  </a:cubicBezTo>
                  <a:cubicBezTo>
                    <a:pt x="196646" y="7315"/>
                    <a:pt x="190282" y="5599"/>
                    <a:pt x="183631" y="4312"/>
                  </a:cubicBezTo>
                  <a:cubicBezTo>
                    <a:pt x="169114" y="1523"/>
                    <a:pt x="154311" y="164"/>
                    <a:pt x="139508" y="21"/>
                  </a:cubicBezTo>
                  <a:cubicBezTo>
                    <a:pt x="109402" y="-337"/>
                    <a:pt x="79510" y="3954"/>
                    <a:pt x="50118" y="9961"/>
                  </a:cubicBezTo>
                  <a:cubicBezTo>
                    <a:pt x="33241" y="13394"/>
                    <a:pt x="17008" y="19043"/>
                    <a:pt x="417" y="23763"/>
                  </a:cubicBezTo>
                  <a:cubicBezTo>
                    <a:pt x="-369" y="23977"/>
                    <a:pt x="60" y="25193"/>
                    <a:pt x="847" y="25050"/>
                  </a:cubicBezTo>
                  <a:lnTo>
                    <a:pt x="847" y="2505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2" name="任意多边形: 形状 651"/>
            <p:cNvSpPr/>
            <p:nvPr/>
          </p:nvSpPr>
          <p:spPr>
            <a:xfrm rot="5400000">
              <a:off x="5747012" y="6273356"/>
              <a:ext cx="522809" cy="259265"/>
            </a:xfrm>
            <a:custGeom>
              <a:avLst/>
              <a:gdLst>
                <a:gd name="connsiteX0" fmla="*/ 274487 w 275478"/>
                <a:gd name="connsiteY0" fmla="*/ 48458 h 136612"/>
                <a:gd name="connsiteX1" fmla="*/ 186098 w 275478"/>
                <a:gd name="connsiteY1" fmla="*/ 259 h 136612"/>
                <a:gd name="connsiteX2" fmla="*/ 131821 w 275478"/>
                <a:gd name="connsiteY2" fmla="*/ 9484 h 136612"/>
                <a:gd name="connsiteX3" fmla="*/ 74897 w 275478"/>
                <a:gd name="connsiteY3" fmla="*/ 37088 h 136612"/>
                <a:gd name="connsiteX4" fmla="*/ 2741 w 275478"/>
                <a:gd name="connsiteY4" fmla="*/ 60758 h 136612"/>
                <a:gd name="connsiteX5" fmla="*/ 1168 w 275478"/>
                <a:gd name="connsiteY5" fmla="*/ 67337 h 136612"/>
                <a:gd name="connsiteX6" fmla="*/ 117160 w 275478"/>
                <a:gd name="connsiteY6" fmla="*/ 132556 h 136612"/>
                <a:gd name="connsiteX7" fmla="*/ 184883 w 275478"/>
                <a:gd name="connsiteY7" fmla="*/ 133129 h 136612"/>
                <a:gd name="connsiteX8" fmla="*/ 240018 w 275478"/>
                <a:gd name="connsiteY8" fmla="*/ 106597 h 136612"/>
                <a:gd name="connsiteX9" fmla="*/ 264976 w 275478"/>
                <a:gd name="connsiteY9" fmla="*/ 82856 h 136612"/>
                <a:gd name="connsiteX10" fmla="*/ 274058 w 275478"/>
                <a:gd name="connsiteY10" fmla="*/ 52248 h 136612"/>
                <a:gd name="connsiteX11" fmla="*/ 265477 w 275478"/>
                <a:gd name="connsiteY11" fmla="*/ 54823 h 136612"/>
                <a:gd name="connsiteX12" fmla="*/ 255107 w 275478"/>
                <a:gd name="connsiteY12" fmla="*/ 80496 h 136612"/>
                <a:gd name="connsiteX13" fmla="*/ 234726 w 275478"/>
                <a:gd name="connsiteY13" fmla="*/ 99589 h 136612"/>
                <a:gd name="connsiteX14" fmla="*/ 183953 w 275478"/>
                <a:gd name="connsiteY14" fmla="*/ 124762 h 136612"/>
                <a:gd name="connsiteX15" fmla="*/ 62811 w 275478"/>
                <a:gd name="connsiteY15" fmla="*/ 102164 h 136612"/>
                <a:gd name="connsiteX16" fmla="*/ 6603 w 275478"/>
                <a:gd name="connsiteY16" fmla="*/ 61759 h 136612"/>
                <a:gd name="connsiteX17" fmla="*/ 5030 w 275478"/>
                <a:gd name="connsiteY17" fmla="*/ 68339 h 136612"/>
                <a:gd name="connsiteX18" fmla="*/ 65886 w 275478"/>
                <a:gd name="connsiteY18" fmla="*/ 49102 h 136612"/>
                <a:gd name="connsiteX19" fmla="*/ 120236 w 275478"/>
                <a:gd name="connsiteY19" fmla="*/ 22571 h 136612"/>
                <a:gd name="connsiteX20" fmla="*/ 175800 w 275478"/>
                <a:gd name="connsiteY20" fmla="*/ 7196 h 136612"/>
                <a:gd name="connsiteX21" fmla="*/ 225001 w 275478"/>
                <a:gd name="connsiteY21" fmla="*/ 16922 h 136612"/>
                <a:gd name="connsiteX22" fmla="*/ 271126 w 275478"/>
                <a:gd name="connsiteY22" fmla="*/ 51247 h 136612"/>
                <a:gd name="connsiteX23" fmla="*/ 274487 w 275478"/>
                <a:gd name="connsiteY23" fmla="*/ 48458 h 136612"/>
                <a:gd name="connsiteX24" fmla="*/ 274487 w 275478"/>
                <a:gd name="connsiteY24" fmla="*/ 48458 h 136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5478" h="136612">
                  <a:moveTo>
                    <a:pt x="274487" y="48458"/>
                  </a:moveTo>
                  <a:cubicBezTo>
                    <a:pt x="256323" y="18995"/>
                    <a:pt x="219637" y="2548"/>
                    <a:pt x="186098" y="259"/>
                  </a:cubicBezTo>
                  <a:cubicBezTo>
                    <a:pt x="167434" y="-1028"/>
                    <a:pt x="149127" y="2548"/>
                    <a:pt x="131821" y="9484"/>
                  </a:cubicBezTo>
                  <a:cubicBezTo>
                    <a:pt x="112227" y="17351"/>
                    <a:pt x="94062" y="28363"/>
                    <a:pt x="74897" y="37088"/>
                  </a:cubicBezTo>
                  <a:cubicBezTo>
                    <a:pt x="51799" y="47600"/>
                    <a:pt x="27556" y="55538"/>
                    <a:pt x="2741" y="60758"/>
                  </a:cubicBezTo>
                  <a:cubicBezTo>
                    <a:pt x="-119" y="61330"/>
                    <a:pt x="-906" y="65478"/>
                    <a:pt x="1168" y="67337"/>
                  </a:cubicBezTo>
                  <a:cubicBezTo>
                    <a:pt x="34779" y="96657"/>
                    <a:pt x="72895" y="122759"/>
                    <a:pt x="117160" y="132556"/>
                  </a:cubicBezTo>
                  <a:cubicBezTo>
                    <a:pt x="139329" y="137491"/>
                    <a:pt x="162642" y="138206"/>
                    <a:pt x="184883" y="133129"/>
                  </a:cubicBezTo>
                  <a:cubicBezTo>
                    <a:pt x="204906" y="128552"/>
                    <a:pt x="223785" y="119112"/>
                    <a:pt x="240018" y="106597"/>
                  </a:cubicBezTo>
                  <a:cubicBezTo>
                    <a:pt x="249100" y="99589"/>
                    <a:pt x="257610" y="91651"/>
                    <a:pt x="264976" y="82856"/>
                  </a:cubicBezTo>
                  <a:cubicBezTo>
                    <a:pt x="271984" y="74489"/>
                    <a:pt x="278420" y="63333"/>
                    <a:pt x="274058" y="52248"/>
                  </a:cubicBezTo>
                  <a:cubicBezTo>
                    <a:pt x="271984" y="46956"/>
                    <a:pt x="263403" y="49459"/>
                    <a:pt x="265477" y="54823"/>
                  </a:cubicBezTo>
                  <a:cubicBezTo>
                    <a:pt x="269267" y="64477"/>
                    <a:pt x="261257" y="73702"/>
                    <a:pt x="255107" y="80496"/>
                  </a:cubicBezTo>
                  <a:cubicBezTo>
                    <a:pt x="248886" y="87361"/>
                    <a:pt x="242092" y="93868"/>
                    <a:pt x="234726" y="99589"/>
                  </a:cubicBezTo>
                  <a:cubicBezTo>
                    <a:pt x="219709" y="111317"/>
                    <a:pt x="202546" y="120256"/>
                    <a:pt x="183953" y="124762"/>
                  </a:cubicBezTo>
                  <a:cubicBezTo>
                    <a:pt x="142548" y="134845"/>
                    <a:pt x="98997" y="122759"/>
                    <a:pt x="62811" y="102164"/>
                  </a:cubicBezTo>
                  <a:cubicBezTo>
                    <a:pt x="42717" y="90722"/>
                    <a:pt x="24195" y="76705"/>
                    <a:pt x="6603" y="61759"/>
                  </a:cubicBezTo>
                  <a:cubicBezTo>
                    <a:pt x="6103" y="63976"/>
                    <a:pt x="5530" y="66122"/>
                    <a:pt x="5030" y="68339"/>
                  </a:cubicBezTo>
                  <a:cubicBezTo>
                    <a:pt x="25840" y="63690"/>
                    <a:pt x="46221" y="57326"/>
                    <a:pt x="65886" y="49102"/>
                  </a:cubicBezTo>
                  <a:cubicBezTo>
                    <a:pt x="84551" y="41307"/>
                    <a:pt x="102071" y="31367"/>
                    <a:pt x="120236" y="22571"/>
                  </a:cubicBezTo>
                  <a:cubicBezTo>
                    <a:pt x="137756" y="14061"/>
                    <a:pt x="156135" y="7625"/>
                    <a:pt x="175800" y="7196"/>
                  </a:cubicBezTo>
                  <a:cubicBezTo>
                    <a:pt x="192606" y="6767"/>
                    <a:pt x="209554" y="10199"/>
                    <a:pt x="225001" y="16922"/>
                  </a:cubicBezTo>
                  <a:cubicBezTo>
                    <a:pt x="242950" y="24788"/>
                    <a:pt x="257825" y="37016"/>
                    <a:pt x="271126" y="51247"/>
                  </a:cubicBezTo>
                  <a:cubicBezTo>
                    <a:pt x="272842" y="52963"/>
                    <a:pt x="275774" y="50532"/>
                    <a:pt x="274487" y="48458"/>
                  </a:cubicBezTo>
                  <a:lnTo>
                    <a:pt x="274487" y="4845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3" name="任意多边形: 形状 652"/>
            <p:cNvSpPr/>
            <p:nvPr/>
          </p:nvSpPr>
          <p:spPr>
            <a:xfrm rot="5400000">
              <a:off x="1453413" y="1661526"/>
              <a:ext cx="449553" cy="333427"/>
            </a:xfrm>
            <a:custGeom>
              <a:avLst/>
              <a:gdLst>
                <a:gd name="connsiteX0" fmla="*/ 0 w 236878"/>
                <a:gd name="connsiteY0" fmla="*/ 156254 h 175689"/>
                <a:gd name="connsiteX1" fmla="*/ 67507 w 236878"/>
                <a:gd name="connsiteY1" fmla="*/ 49057 h 175689"/>
                <a:gd name="connsiteX2" fmla="*/ 236705 w 236878"/>
                <a:gd name="connsiteY2" fmla="*/ 0 h 175689"/>
                <a:gd name="connsiteX3" fmla="*/ 156969 w 236878"/>
                <a:gd name="connsiteY3" fmla="*/ 150747 h 175689"/>
                <a:gd name="connsiteX4" fmla="*/ 0 w 236878"/>
                <a:gd name="connsiteY4" fmla="*/ 156254 h 1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878" h="175689">
                  <a:moveTo>
                    <a:pt x="0" y="156254"/>
                  </a:moveTo>
                  <a:cubicBezTo>
                    <a:pt x="32252" y="109700"/>
                    <a:pt x="29391" y="67651"/>
                    <a:pt x="67507" y="49057"/>
                  </a:cubicBezTo>
                  <a:cubicBezTo>
                    <a:pt x="105623" y="30464"/>
                    <a:pt x="236705" y="0"/>
                    <a:pt x="236705" y="0"/>
                  </a:cubicBezTo>
                  <a:cubicBezTo>
                    <a:pt x="236705" y="0"/>
                    <a:pt x="244428" y="98043"/>
                    <a:pt x="156969" y="150747"/>
                  </a:cubicBezTo>
                  <a:cubicBezTo>
                    <a:pt x="69510" y="203452"/>
                    <a:pt x="0" y="156254"/>
                    <a:pt x="0" y="15625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4" name="任意多边形: 形状 653"/>
            <p:cNvSpPr/>
            <p:nvPr/>
          </p:nvSpPr>
          <p:spPr>
            <a:xfrm rot="5400000">
              <a:off x="1115014" y="1585486"/>
              <a:ext cx="495366" cy="251202"/>
            </a:xfrm>
            <a:custGeom>
              <a:avLst/>
              <a:gdLst>
                <a:gd name="connsiteX0" fmla="*/ 261019 w 261018"/>
                <a:gd name="connsiteY0" fmla="*/ 79410 h 132363"/>
                <a:gd name="connsiteX1" fmla="*/ 95397 w 261018"/>
                <a:gd name="connsiteY1" fmla="*/ 103 h 132363"/>
                <a:gd name="connsiteX2" fmla="*/ 0 w 261018"/>
                <a:gd name="connsiteY2" fmla="*/ 34501 h 132363"/>
                <a:gd name="connsiteX3" fmla="*/ 115063 w 261018"/>
                <a:gd name="connsiteY3" fmla="*/ 132186 h 132363"/>
                <a:gd name="connsiteX4" fmla="*/ 261019 w 261018"/>
                <a:gd name="connsiteY4" fmla="*/ 79410 h 13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018" h="132363">
                  <a:moveTo>
                    <a:pt x="261019" y="79410"/>
                  </a:moveTo>
                  <a:cubicBezTo>
                    <a:pt x="220043" y="63391"/>
                    <a:pt x="135444" y="-2972"/>
                    <a:pt x="95397" y="103"/>
                  </a:cubicBezTo>
                  <a:cubicBezTo>
                    <a:pt x="55350" y="3178"/>
                    <a:pt x="19523" y="4322"/>
                    <a:pt x="0" y="34501"/>
                  </a:cubicBezTo>
                  <a:cubicBezTo>
                    <a:pt x="5864" y="106656"/>
                    <a:pt x="69581" y="134903"/>
                    <a:pt x="115063" y="132186"/>
                  </a:cubicBezTo>
                  <a:cubicBezTo>
                    <a:pt x="160401" y="129540"/>
                    <a:pt x="239851" y="114380"/>
                    <a:pt x="261019" y="7941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5" name="任意多边形: 形状 654"/>
            <p:cNvSpPr/>
            <p:nvPr/>
          </p:nvSpPr>
          <p:spPr>
            <a:xfrm rot="5400000">
              <a:off x="1653191" y="992361"/>
              <a:ext cx="231963" cy="473654"/>
            </a:xfrm>
            <a:custGeom>
              <a:avLst/>
              <a:gdLst>
                <a:gd name="connsiteX0" fmla="*/ 82907 w 122226"/>
                <a:gd name="connsiteY0" fmla="*/ 249577 h 249577"/>
                <a:gd name="connsiteX1" fmla="*/ 121953 w 122226"/>
                <a:gd name="connsiteY1" fmla="*/ 154395 h 249577"/>
                <a:gd name="connsiteX2" fmla="*/ 22265 w 122226"/>
                <a:gd name="connsiteY2" fmla="*/ 0 h 249577"/>
                <a:gd name="connsiteX3" fmla="*/ 4173 w 122226"/>
                <a:gd name="connsiteY3" fmla="*/ 163334 h 249577"/>
                <a:gd name="connsiteX4" fmla="*/ 82907 w 122226"/>
                <a:gd name="connsiteY4" fmla="*/ 249577 h 249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26" h="249577">
                  <a:moveTo>
                    <a:pt x="82907" y="249577"/>
                  </a:moveTo>
                  <a:cubicBezTo>
                    <a:pt x="87627" y="217397"/>
                    <a:pt x="125815" y="201378"/>
                    <a:pt x="121953" y="154395"/>
                  </a:cubicBezTo>
                  <a:cubicBezTo>
                    <a:pt x="118091" y="107411"/>
                    <a:pt x="21192" y="22526"/>
                    <a:pt x="22265" y="0"/>
                  </a:cubicBezTo>
                  <a:cubicBezTo>
                    <a:pt x="21049" y="42192"/>
                    <a:pt x="-11274" y="119210"/>
                    <a:pt x="4173" y="163334"/>
                  </a:cubicBezTo>
                  <a:cubicBezTo>
                    <a:pt x="19619" y="207385"/>
                    <a:pt x="82907" y="249577"/>
                    <a:pt x="82907" y="249577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6" name="任意多边形: 形状 655"/>
            <p:cNvSpPr/>
            <p:nvPr/>
          </p:nvSpPr>
          <p:spPr>
            <a:xfrm rot="5400000">
              <a:off x="1511329" y="1725676"/>
              <a:ext cx="340067" cy="304683"/>
            </a:xfrm>
            <a:custGeom>
              <a:avLst/>
              <a:gdLst>
                <a:gd name="connsiteX0" fmla="*/ 172263 w 179188"/>
                <a:gd name="connsiteY0" fmla="*/ 1035 h 160543"/>
                <a:gd name="connsiteX1" fmla="*/ 162966 w 179188"/>
                <a:gd name="connsiteY1" fmla="*/ 11690 h 160543"/>
                <a:gd name="connsiteX2" fmla="*/ 155958 w 179188"/>
                <a:gd name="connsiteY2" fmla="*/ 26136 h 160543"/>
                <a:gd name="connsiteX3" fmla="*/ 144516 w 179188"/>
                <a:gd name="connsiteY3" fmla="*/ 53239 h 160543"/>
                <a:gd name="connsiteX4" fmla="*/ 112408 w 179188"/>
                <a:gd name="connsiteY4" fmla="*/ 101080 h 160543"/>
                <a:gd name="connsiteX5" fmla="*/ 69786 w 179188"/>
                <a:gd name="connsiteY5" fmla="*/ 127897 h 160543"/>
                <a:gd name="connsiteX6" fmla="*/ 39465 w 179188"/>
                <a:gd name="connsiteY6" fmla="*/ 131974 h 160543"/>
                <a:gd name="connsiteX7" fmla="*/ 6713 w 179188"/>
                <a:gd name="connsiteY7" fmla="*/ 136264 h 160543"/>
                <a:gd name="connsiteX8" fmla="*/ 7142 w 179188"/>
                <a:gd name="connsiteY8" fmla="*/ 155000 h 160543"/>
                <a:gd name="connsiteX9" fmla="*/ 78153 w 179188"/>
                <a:gd name="connsiteY9" fmla="*/ 155501 h 160543"/>
                <a:gd name="connsiteX10" fmla="*/ 129642 w 179188"/>
                <a:gd name="connsiteY10" fmla="*/ 122748 h 160543"/>
                <a:gd name="connsiteX11" fmla="*/ 162895 w 179188"/>
                <a:gd name="connsiteY11" fmla="*/ 70116 h 160543"/>
                <a:gd name="connsiteX12" fmla="*/ 175124 w 179188"/>
                <a:gd name="connsiteY12" fmla="*/ 36863 h 160543"/>
                <a:gd name="connsiteX13" fmla="*/ 178985 w 179188"/>
                <a:gd name="connsiteY13" fmla="*/ 19914 h 160543"/>
                <a:gd name="connsiteX14" fmla="*/ 177769 w 179188"/>
                <a:gd name="connsiteY14" fmla="*/ 3181 h 160543"/>
                <a:gd name="connsiteX15" fmla="*/ 172263 w 179188"/>
                <a:gd name="connsiteY15" fmla="*/ 1035 h 160543"/>
                <a:gd name="connsiteX16" fmla="*/ 172263 w 179188"/>
                <a:gd name="connsiteY16" fmla="*/ 1035 h 16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188" h="160543">
                  <a:moveTo>
                    <a:pt x="172263" y="1035"/>
                  </a:moveTo>
                  <a:cubicBezTo>
                    <a:pt x="169117" y="4682"/>
                    <a:pt x="165684" y="7614"/>
                    <a:pt x="162966" y="11690"/>
                  </a:cubicBezTo>
                  <a:cubicBezTo>
                    <a:pt x="160034" y="16196"/>
                    <a:pt x="158104" y="21130"/>
                    <a:pt x="155958" y="26136"/>
                  </a:cubicBezTo>
                  <a:cubicBezTo>
                    <a:pt x="152168" y="35146"/>
                    <a:pt x="148736" y="44371"/>
                    <a:pt x="144516" y="53239"/>
                  </a:cubicBezTo>
                  <a:cubicBezTo>
                    <a:pt x="136221" y="70759"/>
                    <a:pt x="126138" y="87279"/>
                    <a:pt x="112408" y="101080"/>
                  </a:cubicBezTo>
                  <a:cubicBezTo>
                    <a:pt x="100537" y="113023"/>
                    <a:pt x="86091" y="123106"/>
                    <a:pt x="69786" y="127897"/>
                  </a:cubicBezTo>
                  <a:cubicBezTo>
                    <a:pt x="59775" y="130829"/>
                    <a:pt x="49763" y="131473"/>
                    <a:pt x="39465" y="131974"/>
                  </a:cubicBezTo>
                  <a:cubicBezTo>
                    <a:pt x="28309" y="132474"/>
                    <a:pt x="17654" y="134333"/>
                    <a:pt x="6713" y="136264"/>
                  </a:cubicBezTo>
                  <a:cubicBezTo>
                    <a:pt x="-3370" y="138052"/>
                    <a:pt x="-1153" y="152569"/>
                    <a:pt x="7142" y="155000"/>
                  </a:cubicBezTo>
                  <a:cubicBezTo>
                    <a:pt x="30741" y="161937"/>
                    <a:pt x="54340" y="162652"/>
                    <a:pt x="78153" y="155501"/>
                  </a:cubicBezTo>
                  <a:cubicBezTo>
                    <a:pt x="97962" y="149565"/>
                    <a:pt x="115626" y="137838"/>
                    <a:pt x="129642" y="122748"/>
                  </a:cubicBezTo>
                  <a:cubicBezTo>
                    <a:pt x="143801" y="107445"/>
                    <a:pt x="154671" y="89209"/>
                    <a:pt x="162895" y="70116"/>
                  </a:cubicBezTo>
                  <a:cubicBezTo>
                    <a:pt x="167543" y="59317"/>
                    <a:pt x="171762" y="48161"/>
                    <a:pt x="175124" y="36863"/>
                  </a:cubicBezTo>
                  <a:cubicBezTo>
                    <a:pt x="176768" y="31356"/>
                    <a:pt x="178270" y="25635"/>
                    <a:pt x="178985" y="19914"/>
                  </a:cubicBezTo>
                  <a:cubicBezTo>
                    <a:pt x="179700" y="13907"/>
                    <a:pt x="178342" y="9045"/>
                    <a:pt x="177769" y="3181"/>
                  </a:cubicBezTo>
                  <a:cubicBezTo>
                    <a:pt x="177483" y="606"/>
                    <a:pt x="174194" y="-1253"/>
                    <a:pt x="172263" y="1035"/>
                  </a:cubicBezTo>
                  <a:lnTo>
                    <a:pt x="172263" y="103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7" name="任意多边形: 形状 656"/>
            <p:cNvSpPr/>
            <p:nvPr/>
          </p:nvSpPr>
          <p:spPr>
            <a:xfrm rot="5400000">
              <a:off x="1191672" y="1646959"/>
              <a:ext cx="331709" cy="238940"/>
            </a:xfrm>
            <a:custGeom>
              <a:avLst/>
              <a:gdLst>
                <a:gd name="connsiteX0" fmla="*/ 18471 w 174784"/>
                <a:gd name="connsiteY0" fmla="*/ 10095 h 125902"/>
                <a:gd name="connsiteX1" fmla="*/ 27982 w 174784"/>
                <a:gd name="connsiteY1" fmla="*/ 18104 h 125902"/>
                <a:gd name="connsiteX2" fmla="*/ 44930 w 174784"/>
                <a:gd name="connsiteY2" fmla="*/ 24469 h 125902"/>
                <a:gd name="connsiteX3" fmla="*/ 79900 w 174784"/>
                <a:gd name="connsiteY3" fmla="*/ 46852 h 125902"/>
                <a:gd name="connsiteX4" fmla="*/ 154487 w 174784"/>
                <a:gd name="connsiteY4" fmla="*/ 92334 h 125902"/>
                <a:gd name="connsiteX5" fmla="*/ 157133 w 174784"/>
                <a:gd name="connsiteY5" fmla="*/ 67090 h 125902"/>
                <a:gd name="connsiteX6" fmla="*/ 79184 w 174784"/>
                <a:gd name="connsiteY6" fmla="*/ 92334 h 125902"/>
                <a:gd name="connsiteX7" fmla="*/ 41641 w 174784"/>
                <a:gd name="connsiteY7" fmla="*/ 97554 h 125902"/>
                <a:gd name="connsiteX8" fmla="*/ 4168 w 174784"/>
                <a:gd name="connsiteY8" fmla="*/ 100128 h 125902"/>
                <a:gd name="connsiteX9" fmla="*/ 235 w 174784"/>
                <a:gd name="connsiteY9" fmla="*/ 107423 h 125902"/>
                <a:gd name="connsiteX10" fmla="*/ 34275 w 174784"/>
                <a:gd name="connsiteY10" fmla="*/ 125873 h 125902"/>
                <a:gd name="connsiteX11" fmla="*/ 80257 w 174784"/>
                <a:gd name="connsiteY11" fmla="*/ 120509 h 125902"/>
                <a:gd name="connsiteX12" fmla="*/ 168289 w 174784"/>
                <a:gd name="connsiteY12" fmla="*/ 92119 h 125902"/>
                <a:gd name="connsiteX13" fmla="*/ 167716 w 174784"/>
                <a:gd name="connsiteY13" fmla="*/ 68306 h 125902"/>
                <a:gd name="connsiteX14" fmla="*/ 125882 w 174784"/>
                <a:gd name="connsiteY14" fmla="*/ 46065 h 125902"/>
                <a:gd name="connsiteX15" fmla="*/ 86550 w 174784"/>
                <a:gd name="connsiteY15" fmla="*/ 18962 h 125902"/>
                <a:gd name="connsiteX16" fmla="*/ 45645 w 174784"/>
                <a:gd name="connsiteY16" fmla="*/ 1013 h 125902"/>
                <a:gd name="connsiteX17" fmla="*/ 25336 w 174784"/>
                <a:gd name="connsiteY17" fmla="*/ 2157 h 125902"/>
                <a:gd name="connsiteX18" fmla="*/ 18471 w 174784"/>
                <a:gd name="connsiteY18" fmla="*/ 10095 h 125902"/>
                <a:gd name="connsiteX19" fmla="*/ 18471 w 174784"/>
                <a:gd name="connsiteY19" fmla="*/ 10095 h 125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4784" h="125902">
                  <a:moveTo>
                    <a:pt x="18471" y="10095"/>
                  </a:moveTo>
                  <a:cubicBezTo>
                    <a:pt x="19400" y="13814"/>
                    <a:pt x="24907" y="16602"/>
                    <a:pt x="27982" y="18104"/>
                  </a:cubicBezTo>
                  <a:cubicBezTo>
                    <a:pt x="33417" y="20679"/>
                    <a:pt x="39424" y="22037"/>
                    <a:pt x="44930" y="24469"/>
                  </a:cubicBezTo>
                  <a:cubicBezTo>
                    <a:pt x="57659" y="30118"/>
                    <a:pt x="68815" y="38628"/>
                    <a:pt x="79900" y="46852"/>
                  </a:cubicBezTo>
                  <a:cubicBezTo>
                    <a:pt x="103570" y="64587"/>
                    <a:pt x="128099" y="79033"/>
                    <a:pt x="154487" y="92334"/>
                  </a:cubicBezTo>
                  <a:cubicBezTo>
                    <a:pt x="155345" y="83895"/>
                    <a:pt x="156275" y="75528"/>
                    <a:pt x="157133" y="67090"/>
                  </a:cubicBezTo>
                  <a:cubicBezTo>
                    <a:pt x="132103" y="78317"/>
                    <a:pt x="106001" y="86827"/>
                    <a:pt x="79184" y="92334"/>
                  </a:cubicBezTo>
                  <a:cubicBezTo>
                    <a:pt x="66813" y="94836"/>
                    <a:pt x="54227" y="96911"/>
                    <a:pt x="41641" y="97554"/>
                  </a:cubicBezTo>
                  <a:cubicBezTo>
                    <a:pt x="29770" y="98126"/>
                    <a:pt x="15324" y="95266"/>
                    <a:pt x="4168" y="100128"/>
                  </a:cubicBezTo>
                  <a:cubicBezTo>
                    <a:pt x="1236" y="101416"/>
                    <a:pt x="-694" y="104062"/>
                    <a:pt x="235" y="107423"/>
                  </a:cubicBezTo>
                  <a:cubicBezTo>
                    <a:pt x="4240" y="121296"/>
                    <a:pt x="21617" y="125587"/>
                    <a:pt x="34275" y="125873"/>
                  </a:cubicBezTo>
                  <a:cubicBezTo>
                    <a:pt x="49579" y="126230"/>
                    <a:pt x="65311" y="123299"/>
                    <a:pt x="80257" y="120509"/>
                  </a:cubicBezTo>
                  <a:cubicBezTo>
                    <a:pt x="110793" y="114789"/>
                    <a:pt x="140041" y="104920"/>
                    <a:pt x="168289" y="92119"/>
                  </a:cubicBezTo>
                  <a:cubicBezTo>
                    <a:pt x="177800" y="87828"/>
                    <a:pt x="176226" y="72596"/>
                    <a:pt x="167716" y="68306"/>
                  </a:cubicBezTo>
                  <a:cubicBezTo>
                    <a:pt x="153557" y="61297"/>
                    <a:pt x="139398" y="54218"/>
                    <a:pt x="125882" y="46065"/>
                  </a:cubicBezTo>
                  <a:cubicBezTo>
                    <a:pt x="112223" y="37842"/>
                    <a:pt x="99923" y="27687"/>
                    <a:pt x="86550" y="18962"/>
                  </a:cubicBezTo>
                  <a:cubicBezTo>
                    <a:pt x="74036" y="10738"/>
                    <a:pt x="60520" y="3730"/>
                    <a:pt x="45645" y="1013"/>
                  </a:cubicBezTo>
                  <a:cubicBezTo>
                    <a:pt x="39424" y="-131"/>
                    <a:pt x="31200" y="-918"/>
                    <a:pt x="25336" y="2157"/>
                  </a:cubicBezTo>
                  <a:cubicBezTo>
                    <a:pt x="23334" y="3158"/>
                    <a:pt x="17684" y="6877"/>
                    <a:pt x="18471" y="10095"/>
                  </a:cubicBezTo>
                  <a:lnTo>
                    <a:pt x="18471" y="1009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8" name="任意多边形: 形状 657"/>
            <p:cNvSpPr/>
            <p:nvPr/>
          </p:nvSpPr>
          <p:spPr>
            <a:xfrm rot="5400000">
              <a:off x="1691435" y="1069403"/>
              <a:ext cx="197482" cy="352305"/>
            </a:xfrm>
            <a:custGeom>
              <a:avLst/>
              <a:gdLst>
                <a:gd name="connsiteX0" fmla="*/ 622 w 104057"/>
                <a:gd name="connsiteY0" fmla="*/ 3624 h 185636"/>
                <a:gd name="connsiteX1" fmla="*/ 4270 w 104057"/>
                <a:gd name="connsiteY1" fmla="*/ 25722 h 185636"/>
                <a:gd name="connsiteX2" fmla="*/ 19645 w 104057"/>
                <a:gd name="connsiteY2" fmla="*/ 46174 h 185636"/>
                <a:gd name="connsiteX3" fmla="*/ 53899 w 104057"/>
                <a:gd name="connsiteY3" fmla="*/ 85649 h 185636"/>
                <a:gd name="connsiteX4" fmla="*/ 74065 w 104057"/>
                <a:gd name="connsiteY4" fmla="*/ 133490 h 185636"/>
                <a:gd name="connsiteX5" fmla="*/ 77069 w 104057"/>
                <a:gd name="connsiteY5" fmla="*/ 159592 h 185636"/>
                <a:gd name="connsiteX6" fmla="*/ 85078 w 104057"/>
                <a:gd name="connsiteY6" fmla="*/ 183906 h 185636"/>
                <a:gd name="connsiteX7" fmla="*/ 93016 w 104057"/>
                <a:gd name="connsiteY7" fmla="*/ 184764 h 185636"/>
                <a:gd name="connsiteX8" fmla="*/ 100239 w 104057"/>
                <a:gd name="connsiteY8" fmla="*/ 132990 h 185636"/>
                <a:gd name="connsiteX9" fmla="*/ 79786 w 104057"/>
                <a:gd name="connsiteY9" fmla="*/ 81286 h 185636"/>
                <a:gd name="connsiteX10" fmla="*/ 44531 w 104057"/>
                <a:gd name="connsiteY10" fmla="*/ 39810 h 185636"/>
                <a:gd name="connsiteX11" fmla="*/ 25723 w 104057"/>
                <a:gd name="connsiteY11" fmla="*/ 20215 h 185636"/>
                <a:gd name="connsiteX12" fmla="*/ 8703 w 104057"/>
                <a:gd name="connsiteY12" fmla="*/ 1265 h 185636"/>
                <a:gd name="connsiteX13" fmla="*/ 622 w 104057"/>
                <a:gd name="connsiteY13" fmla="*/ 3624 h 185636"/>
                <a:gd name="connsiteX14" fmla="*/ 622 w 104057"/>
                <a:gd name="connsiteY14" fmla="*/ 3624 h 1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057" h="185636">
                  <a:moveTo>
                    <a:pt x="622" y="3624"/>
                  </a:moveTo>
                  <a:cubicBezTo>
                    <a:pt x="-736" y="11920"/>
                    <a:pt x="-21" y="18142"/>
                    <a:pt x="4270" y="25722"/>
                  </a:cubicBezTo>
                  <a:cubicBezTo>
                    <a:pt x="8417" y="33087"/>
                    <a:pt x="14138" y="39810"/>
                    <a:pt x="19645" y="46174"/>
                  </a:cubicBezTo>
                  <a:cubicBezTo>
                    <a:pt x="31087" y="59333"/>
                    <a:pt x="44173" y="71060"/>
                    <a:pt x="53899" y="85649"/>
                  </a:cubicBezTo>
                  <a:cubicBezTo>
                    <a:pt x="63625" y="100237"/>
                    <a:pt x="70275" y="116399"/>
                    <a:pt x="74065" y="133490"/>
                  </a:cubicBezTo>
                  <a:cubicBezTo>
                    <a:pt x="75925" y="142072"/>
                    <a:pt x="76854" y="150868"/>
                    <a:pt x="77069" y="159592"/>
                  </a:cubicBezTo>
                  <a:cubicBezTo>
                    <a:pt x="77283" y="167959"/>
                    <a:pt x="77999" y="178114"/>
                    <a:pt x="85078" y="183906"/>
                  </a:cubicBezTo>
                  <a:cubicBezTo>
                    <a:pt x="87510" y="185837"/>
                    <a:pt x="90299" y="186195"/>
                    <a:pt x="93016" y="184764"/>
                  </a:cubicBezTo>
                  <a:cubicBezTo>
                    <a:pt x="109821" y="175825"/>
                    <a:pt x="103242" y="147650"/>
                    <a:pt x="100239" y="132990"/>
                  </a:cubicBezTo>
                  <a:cubicBezTo>
                    <a:pt x="96591" y="114826"/>
                    <a:pt x="89440" y="97091"/>
                    <a:pt x="79786" y="81286"/>
                  </a:cubicBezTo>
                  <a:cubicBezTo>
                    <a:pt x="70204" y="65626"/>
                    <a:pt x="57618" y="52467"/>
                    <a:pt x="44531" y="39810"/>
                  </a:cubicBezTo>
                  <a:cubicBezTo>
                    <a:pt x="38023" y="33516"/>
                    <a:pt x="31373" y="27295"/>
                    <a:pt x="25723" y="20215"/>
                  </a:cubicBezTo>
                  <a:cubicBezTo>
                    <a:pt x="20145" y="13207"/>
                    <a:pt x="15568" y="6986"/>
                    <a:pt x="8703" y="1265"/>
                  </a:cubicBezTo>
                  <a:cubicBezTo>
                    <a:pt x="6200" y="-952"/>
                    <a:pt x="1194" y="-309"/>
                    <a:pt x="622" y="3624"/>
                  </a:cubicBezTo>
                  <a:lnTo>
                    <a:pt x="622" y="362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9" name="任意多边形: 形状 658"/>
            <p:cNvSpPr/>
            <p:nvPr/>
          </p:nvSpPr>
          <p:spPr>
            <a:xfrm rot="5400000">
              <a:off x="1481291" y="1649582"/>
              <a:ext cx="320928" cy="204808"/>
            </a:xfrm>
            <a:custGeom>
              <a:avLst/>
              <a:gdLst>
                <a:gd name="connsiteX0" fmla="*/ 149316 w 169103"/>
                <a:gd name="connsiteY0" fmla="*/ 3124 h 107917"/>
                <a:gd name="connsiteX1" fmla="*/ 117064 w 169103"/>
                <a:gd name="connsiteY1" fmla="*/ 25078 h 107917"/>
                <a:gd name="connsiteX2" fmla="*/ 81093 w 169103"/>
                <a:gd name="connsiteY2" fmla="*/ 46961 h 107917"/>
                <a:gd name="connsiteX3" fmla="*/ 45909 w 169103"/>
                <a:gd name="connsiteY3" fmla="*/ 65840 h 107917"/>
                <a:gd name="connsiteX4" fmla="*/ 6506 w 169103"/>
                <a:gd name="connsiteY4" fmla="*/ 79427 h 107917"/>
                <a:gd name="connsiteX5" fmla="*/ 7078 w 169103"/>
                <a:gd name="connsiteY5" fmla="*/ 103527 h 107917"/>
                <a:gd name="connsiteX6" fmla="*/ 56350 w 169103"/>
                <a:gd name="connsiteY6" fmla="*/ 100380 h 107917"/>
                <a:gd name="connsiteX7" fmla="*/ 100974 w 169103"/>
                <a:gd name="connsiteY7" fmla="*/ 76638 h 107917"/>
                <a:gd name="connsiteX8" fmla="*/ 141521 w 169103"/>
                <a:gd name="connsiteY8" fmla="*/ 49035 h 107917"/>
                <a:gd name="connsiteX9" fmla="*/ 169053 w 169103"/>
                <a:gd name="connsiteY9" fmla="*/ 10704 h 107917"/>
                <a:gd name="connsiteX10" fmla="*/ 149316 w 169103"/>
                <a:gd name="connsiteY10" fmla="*/ 3124 h 107917"/>
                <a:gd name="connsiteX11" fmla="*/ 149316 w 169103"/>
                <a:gd name="connsiteY11" fmla="*/ 3124 h 10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9103" h="107917">
                  <a:moveTo>
                    <a:pt x="149316" y="3124"/>
                  </a:moveTo>
                  <a:cubicBezTo>
                    <a:pt x="139876" y="11920"/>
                    <a:pt x="127934" y="18141"/>
                    <a:pt x="117064" y="25078"/>
                  </a:cubicBezTo>
                  <a:cubicBezTo>
                    <a:pt x="105264" y="32658"/>
                    <a:pt x="93179" y="39809"/>
                    <a:pt x="81093" y="46961"/>
                  </a:cubicBezTo>
                  <a:cubicBezTo>
                    <a:pt x="69723" y="53683"/>
                    <a:pt x="58210" y="60834"/>
                    <a:pt x="45909" y="65840"/>
                  </a:cubicBezTo>
                  <a:cubicBezTo>
                    <a:pt x="33037" y="71060"/>
                    <a:pt x="18520" y="72490"/>
                    <a:pt x="6506" y="79427"/>
                  </a:cubicBezTo>
                  <a:cubicBezTo>
                    <a:pt x="-2576" y="84719"/>
                    <a:pt x="-1932" y="98592"/>
                    <a:pt x="7078" y="103527"/>
                  </a:cubicBezTo>
                  <a:cubicBezTo>
                    <a:pt x="22525" y="111965"/>
                    <a:pt x="41046" y="106745"/>
                    <a:pt x="56350" y="100380"/>
                  </a:cubicBezTo>
                  <a:cubicBezTo>
                    <a:pt x="72011" y="93872"/>
                    <a:pt x="86528" y="85362"/>
                    <a:pt x="100974" y="76638"/>
                  </a:cubicBezTo>
                  <a:cubicBezTo>
                    <a:pt x="114918" y="68200"/>
                    <a:pt x="129006" y="59618"/>
                    <a:pt x="141521" y="49035"/>
                  </a:cubicBezTo>
                  <a:cubicBezTo>
                    <a:pt x="153106" y="39166"/>
                    <a:pt x="167551" y="26651"/>
                    <a:pt x="169053" y="10704"/>
                  </a:cubicBezTo>
                  <a:cubicBezTo>
                    <a:pt x="170054" y="-23"/>
                    <a:pt x="155823" y="-2955"/>
                    <a:pt x="149316" y="3124"/>
                  </a:cubicBezTo>
                  <a:lnTo>
                    <a:pt x="149316" y="312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0" name="任意多边形: 形状 659"/>
            <p:cNvSpPr/>
            <p:nvPr/>
          </p:nvSpPr>
          <p:spPr>
            <a:xfrm rot="5400000">
              <a:off x="1244808" y="1538521"/>
              <a:ext cx="262323" cy="119028"/>
            </a:xfrm>
            <a:custGeom>
              <a:avLst/>
              <a:gdLst>
                <a:gd name="connsiteX0" fmla="*/ 127394 w 138223"/>
                <a:gd name="connsiteY0" fmla="*/ 29269 h 62718"/>
                <a:gd name="connsiteX1" fmla="*/ 112233 w 138223"/>
                <a:gd name="connsiteY1" fmla="*/ 27409 h 62718"/>
                <a:gd name="connsiteX2" fmla="*/ 100720 w 138223"/>
                <a:gd name="connsiteY2" fmla="*/ 26623 h 62718"/>
                <a:gd name="connsiteX3" fmla="*/ 74618 w 138223"/>
                <a:gd name="connsiteY3" fmla="*/ 17326 h 62718"/>
                <a:gd name="connsiteX4" fmla="*/ 58671 w 138223"/>
                <a:gd name="connsiteY4" fmla="*/ 15395 h 62718"/>
                <a:gd name="connsiteX5" fmla="*/ 55596 w 138223"/>
                <a:gd name="connsiteY5" fmla="*/ 15467 h 62718"/>
                <a:gd name="connsiteX6" fmla="*/ 55381 w 138223"/>
                <a:gd name="connsiteY6" fmla="*/ 15467 h 62718"/>
                <a:gd name="connsiteX7" fmla="*/ 53164 w 138223"/>
                <a:gd name="connsiteY7" fmla="*/ 14823 h 62718"/>
                <a:gd name="connsiteX8" fmla="*/ 53236 w 138223"/>
                <a:gd name="connsiteY8" fmla="*/ 14823 h 62718"/>
                <a:gd name="connsiteX9" fmla="*/ 34714 w 138223"/>
                <a:gd name="connsiteY9" fmla="*/ 4096 h 62718"/>
                <a:gd name="connsiteX10" fmla="*/ 1104 w 138223"/>
                <a:gd name="connsiteY10" fmla="*/ 11462 h 62718"/>
                <a:gd name="connsiteX11" fmla="*/ 6395 w 138223"/>
                <a:gd name="connsiteY11" fmla="*/ 30770 h 62718"/>
                <a:gd name="connsiteX12" fmla="*/ 16622 w 138223"/>
                <a:gd name="connsiteY12" fmla="*/ 35848 h 62718"/>
                <a:gd name="connsiteX13" fmla="*/ 15764 w 138223"/>
                <a:gd name="connsiteY13" fmla="*/ 35418 h 62718"/>
                <a:gd name="connsiteX14" fmla="*/ 18553 w 138223"/>
                <a:gd name="connsiteY14" fmla="*/ 36777 h 62718"/>
                <a:gd name="connsiteX15" fmla="*/ 37074 w 138223"/>
                <a:gd name="connsiteY15" fmla="*/ 47576 h 62718"/>
                <a:gd name="connsiteX16" fmla="*/ 49589 w 138223"/>
                <a:gd name="connsiteY16" fmla="*/ 51580 h 62718"/>
                <a:gd name="connsiteX17" fmla="*/ 59529 w 138223"/>
                <a:gd name="connsiteY17" fmla="*/ 52152 h 62718"/>
                <a:gd name="connsiteX18" fmla="*/ 62604 w 138223"/>
                <a:gd name="connsiteY18" fmla="*/ 52081 h 62718"/>
                <a:gd name="connsiteX19" fmla="*/ 63820 w 138223"/>
                <a:gd name="connsiteY19" fmla="*/ 52224 h 62718"/>
                <a:gd name="connsiteX20" fmla="*/ 94069 w 138223"/>
                <a:gd name="connsiteY20" fmla="*/ 61664 h 62718"/>
                <a:gd name="connsiteX21" fmla="*/ 131541 w 138223"/>
                <a:gd name="connsiteY21" fmla="*/ 56157 h 62718"/>
                <a:gd name="connsiteX22" fmla="*/ 127394 w 138223"/>
                <a:gd name="connsiteY22" fmla="*/ 29269 h 62718"/>
                <a:gd name="connsiteX23" fmla="*/ 127394 w 138223"/>
                <a:gd name="connsiteY23" fmla="*/ 29269 h 6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8223" h="62718">
                  <a:moveTo>
                    <a:pt x="127394" y="29269"/>
                  </a:moveTo>
                  <a:cubicBezTo>
                    <a:pt x="122388" y="28125"/>
                    <a:pt x="117382" y="27624"/>
                    <a:pt x="112233" y="27409"/>
                  </a:cubicBezTo>
                  <a:cubicBezTo>
                    <a:pt x="107371" y="27195"/>
                    <a:pt x="104081" y="27266"/>
                    <a:pt x="100720" y="26623"/>
                  </a:cubicBezTo>
                  <a:cubicBezTo>
                    <a:pt x="90637" y="24692"/>
                    <a:pt x="84916" y="20615"/>
                    <a:pt x="74618" y="17326"/>
                  </a:cubicBezTo>
                  <a:cubicBezTo>
                    <a:pt x="69469" y="15681"/>
                    <a:pt x="64034" y="15324"/>
                    <a:pt x="58671" y="15395"/>
                  </a:cubicBezTo>
                  <a:cubicBezTo>
                    <a:pt x="57670" y="15395"/>
                    <a:pt x="56668" y="15467"/>
                    <a:pt x="55596" y="15467"/>
                  </a:cubicBezTo>
                  <a:cubicBezTo>
                    <a:pt x="58242" y="15467"/>
                    <a:pt x="56311" y="15681"/>
                    <a:pt x="55381" y="15467"/>
                  </a:cubicBezTo>
                  <a:cubicBezTo>
                    <a:pt x="54666" y="15252"/>
                    <a:pt x="53880" y="14966"/>
                    <a:pt x="53164" y="14823"/>
                  </a:cubicBezTo>
                  <a:cubicBezTo>
                    <a:pt x="51019" y="14537"/>
                    <a:pt x="55167" y="16039"/>
                    <a:pt x="53236" y="14823"/>
                  </a:cubicBezTo>
                  <a:cubicBezTo>
                    <a:pt x="47372" y="11105"/>
                    <a:pt x="41007" y="7100"/>
                    <a:pt x="34714" y="4096"/>
                  </a:cubicBezTo>
                  <a:cubicBezTo>
                    <a:pt x="23129" y="-1410"/>
                    <a:pt x="6753" y="-3412"/>
                    <a:pt x="1104" y="11462"/>
                  </a:cubicBezTo>
                  <a:cubicBezTo>
                    <a:pt x="-1614" y="18613"/>
                    <a:pt x="889" y="25765"/>
                    <a:pt x="6395" y="30770"/>
                  </a:cubicBezTo>
                  <a:cubicBezTo>
                    <a:pt x="8898" y="32987"/>
                    <a:pt x="13189" y="35991"/>
                    <a:pt x="16622" y="35848"/>
                  </a:cubicBezTo>
                  <a:cubicBezTo>
                    <a:pt x="18195" y="35776"/>
                    <a:pt x="16479" y="35705"/>
                    <a:pt x="15764" y="35418"/>
                  </a:cubicBezTo>
                  <a:cubicBezTo>
                    <a:pt x="16693" y="35848"/>
                    <a:pt x="17623" y="36277"/>
                    <a:pt x="18553" y="36777"/>
                  </a:cubicBezTo>
                  <a:cubicBezTo>
                    <a:pt x="24917" y="40139"/>
                    <a:pt x="30495" y="44644"/>
                    <a:pt x="37074" y="47576"/>
                  </a:cubicBezTo>
                  <a:cubicBezTo>
                    <a:pt x="41150" y="49363"/>
                    <a:pt x="45227" y="50937"/>
                    <a:pt x="49589" y="51580"/>
                  </a:cubicBezTo>
                  <a:cubicBezTo>
                    <a:pt x="52950" y="52009"/>
                    <a:pt x="56168" y="52224"/>
                    <a:pt x="59529" y="52152"/>
                  </a:cubicBezTo>
                  <a:cubicBezTo>
                    <a:pt x="60530" y="52152"/>
                    <a:pt x="61531" y="52081"/>
                    <a:pt x="62604" y="52081"/>
                  </a:cubicBezTo>
                  <a:cubicBezTo>
                    <a:pt x="60816" y="52009"/>
                    <a:pt x="63105" y="52081"/>
                    <a:pt x="63820" y="52224"/>
                  </a:cubicBezTo>
                  <a:cubicBezTo>
                    <a:pt x="72616" y="54369"/>
                    <a:pt x="83271" y="60162"/>
                    <a:pt x="94069" y="61664"/>
                  </a:cubicBezTo>
                  <a:cubicBezTo>
                    <a:pt x="106870" y="63380"/>
                    <a:pt x="120457" y="63881"/>
                    <a:pt x="131541" y="56157"/>
                  </a:cubicBezTo>
                  <a:cubicBezTo>
                    <a:pt x="141625" y="49149"/>
                    <a:pt x="140338" y="32344"/>
                    <a:pt x="127394" y="29269"/>
                  </a:cubicBezTo>
                  <a:lnTo>
                    <a:pt x="127394" y="2926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1" name="任意多边形: 形状 660"/>
            <p:cNvSpPr/>
            <p:nvPr/>
          </p:nvSpPr>
          <p:spPr>
            <a:xfrm rot="5400000">
              <a:off x="1615732" y="1097518"/>
              <a:ext cx="119802" cy="252394"/>
            </a:xfrm>
            <a:custGeom>
              <a:avLst/>
              <a:gdLst>
                <a:gd name="connsiteX0" fmla="*/ 21630 w 63126"/>
                <a:gd name="connsiteY0" fmla="*/ 14633 h 132991"/>
                <a:gd name="connsiteX1" fmla="*/ 20485 w 63126"/>
                <a:gd name="connsiteY1" fmla="*/ 9770 h 132991"/>
                <a:gd name="connsiteX2" fmla="*/ 248 w 63126"/>
                <a:gd name="connsiteY2" fmla="*/ 7553 h 132991"/>
                <a:gd name="connsiteX3" fmla="*/ 8757 w 63126"/>
                <a:gd name="connsiteY3" fmla="*/ 36444 h 132991"/>
                <a:gd name="connsiteX4" fmla="*/ 18984 w 63126"/>
                <a:gd name="connsiteY4" fmla="*/ 63904 h 132991"/>
                <a:gd name="connsiteX5" fmla="*/ 26278 w 63126"/>
                <a:gd name="connsiteY5" fmla="*/ 92438 h 132991"/>
                <a:gd name="connsiteX6" fmla="*/ 31141 w 63126"/>
                <a:gd name="connsiteY6" fmla="*/ 121400 h 132991"/>
                <a:gd name="connsiteX7" fmla="*/ 47159 w 63126"/>
                <a:gd name="connsiteY7" fmla="*/ 132985 h 132991"/>
                <a:gd name="connsiteX8" fmla="*/ 62606 w 63126"/>
                <a:gd name="connsiteY8" fmla="*/ 120614 h 132991"/>
                <a:gd name="connsiteX9" fmla="*/ 58887 w 63126"/>
                <a:gd name="connsiteY9" fmla="*/ 84643 h 132991"/>
                <a:gd name="connsiteX10" fmla="*/ 49734 w 63126"/>
                <a:gd name="connsiteY10" fmla="*/ 54679 h 132991"/>
                <a:gd name="connsiteX11" fmla="*/ 35431 w 63126"/>
                <a:gd name="connsiteY11" fmla="*/ 24502 h 132991"/>
                <a:gd name="connsiteX12" fmla="*/ 12762 w 63126"/>
                <a:gd name="connsiteY12" fmla="*/ 116 h 132991"/>
                <a:gd name="connsiteX13" fmla="*/ 17696 w 63126"/>
                <a:gd name="connsiteY13" fmla="*/ 17207 h 132991"/>
                <a:gd name="connsiteX14" fmla="*/ 19484 w 63126"/>
                <a:gd name="connsiteY14" fmla="*/ 15205 h 132991"/>
                <a:gd name="connsiteX15" fmla="*/ 16409 w 63126"/>
                <a:gd name="connsiteY15" fmla="*/ 15705 h 132991"/>
                <a:gd name="connsiteX16" fmla="*/ 18555 w 63126"/>
                <a:gd name="connsiteY16" fmla="*/ 17279 h 132991"/>
                <a:gd name="connsiteX17" fmla="*/ 21630 w 63126"/>
                <a:gd name="connsiteY17" fmla="*/ 14633 h 132991"/>
                <a:gd name="connsiteX18" fmla="*/ 21630 w 63126"/>
                <a:gd name="connsiteY18" fmla="*/ 14633 h 132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126" h="132991">
                  <a:moveTo>
                    <a:pt x="21630" y="14633"/>
                  </a:moveTo>
                  <a:cubicBezTo>
                    <a:pt x="20485" y="13274"/>
                    <a:pt x="20128" y="11629"/>
                    <a:pt x="20485" y="9770"/>
                  </a:cubicBezTo>
                  <a:cubicBezTo>
                    <a:pt x="21486" y="-1672"/>
                    <a:pt x="2035" y="-3889"/>
                    <a:pt x="248" y="7553"/>
                  </a:cubicBezTo>
                  <a:cubicBezTo>
                    <a:pt x="-1326" y="17779"/>
                    <a:pt x="4967" y="27290"/>
                    <a:pt x="8757" y="36444"/>
                  </a:cubicBezTo>
                  <a:cubicBezTo>
                    <a:pt x="12476" y="45455"/>
                    <a:pt x="16052" y="54536"/>
                    <a:pt x="18984" y="63904"/>
                  </a:cubicBezTo>
                  <a:cubicBezTo>
                    <a:pt x="21844" y="73272"/>
                    <a:pt x="24275" y="82855"/>
                    <a:pt x="26278" y="92438"/>
                  </a:cubicBezTo>
                  <a:cubicBezTo>
                    <a:pt x="28209" y="101663"/>
                    <a:pt x="27708" y="111246"/>
                    <a:pt x="31141" y="121400"/>
                  </a:cubicBezTo>
                  <a:cubicBezTo>
                    <a:pt x="33429" y="128194"/>
                    <a:pt x="39794" y="133199"/>
                    <a:pt x="47159" y="132985"/>
                  </a:cubicBezTo>
                  <a:cubicBezTo>
                    <a:pt x="53810" y="132842"/>
                    <a:pt x="61605" y="127622"/>
                    <a:pt x="62606" y="120614"/>
                  </a:cubicBezTo>
                  <a:cubicBezTo>
                    <a:pt x="64322" y="108671"/>
                    <a:pt x="61462" y="96371"/>
                    <a:pt x="58887" y="84643"/>
                  </a:cubicBezTo>
                  <a:cubicBezTo>
                    <a:pt x="56599" y="74345"/>
                    <a:pt x="53595" y="64405"/>
                    <a:pt x="49734" y="54679"/>
                  </a:cubicBezTo>
                  <a:cubicBezTo>
                    <a:pt x="45657" y="44382"/>
                    <a:pt x="41081" y="34084"/>
                    <a:pt x="35431" y="24502"/>
                  </a:cubicBezTo>
                  <a:cubicBezTo>
                    <a:pt x="30068" y="15491"/>
                    <a:pt x="23489" y="3119"/>
                    <a:pt x="12762" y="116"/>
                  </a:cubicBezTo>
                  <a:cubicBezTo>
                    <a:pt x="14407" y="5765"/>
                    <a:pt x="16052" y="11486"/>
                    <a:pt x="17696" y="17207"/>
                  </a:cubicBezTo>
                  <a:cubicBezTo>
                    <a:pt x="18268" y="16563"/>
                    <a:pt x="18912" y="15920"/>
                    <a:pt x="19484" y="15205"/>
                  </a:cubicBezTo>
                  <a:cubicBezTo>
                    <a:pt x="18483" y="15348"/>
                    <a:pt x="17410" y="15491"/>
                    <a:pt x="16409" y="15705"/>
                  </a:cubicBezTo>
                  <a:cubicBezTo>
                    <a:pt x="17124" y="16206"/>
                    <a:pt x="17839" y="16778"/>
                    <a:pt x="18555" y="17279"/>
                  </a:cubicBezTo>
                  <a:cubicBezTo>
                    <a:pt x="20199" y="18494"/>
                    <a:pt x="22845" y="16635"/>
                    <a:pt x="21630" y="14633"/>
                  </a:cubicBezTo>
                  <a:lnTo>
                    <a:pt x="21630" y="1463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2" name="任意多边形: 形状 661"/>
            <p:cNvSpPr/>
            <p:nvPr/>
          </p:nvSpPr>
          <p:spPr>
            <a:xfrm rot="5400000">
              <a:off x="832943" y="1042388"/>
              <a:ext cx="868304" cy="892000"/>
            </a:xfrm>
            <a:custGeom>
              <a:avLst/>
              <a:gdLst>
                <a:gd name="connsiteX0" fmla="*/ 457094 w 457526"/>
                <a:gd name="connsiteY0" fmla="*/ 58 h 470012"/>
                <a:gd name="connsiteX1" fmla="*/ 336096 w 457526"/>
                <a:gd name="connsiteY1" fmla="*/ 62917 h 470012"/>
                <a:gd name="connsiteX2" fmla="*/ 210306 w 457526"/>
                <a:gd name="connsiteY2" fmla="*/ 113905 h 470012"/>
                <a:gd name="connsiteX3" fmla="*/ 101322 w 457526"/>
                <a:gd name="connsiteY3" fmla="*/ 192139 h 470012"/>
                <a:gd name="connsiteX4" fmla="*/ 33743 w 457526"/>
                <a:gd name="connsiteY4" fmla="*/ 311278 h 470012"/>
                <a:gd name="connsiteX5" fmla="*/ 1062 w 457526"/>
                <a:gd name="connsiteY5" fmla="*/ 449726 h 470012"/>
                <a:gd name="connsiteX6" fmla="*/ 61 w 457526"/>
                <a:gd name="connsiteY6" fmla="*/ 466960 h 470012"/>
                <a:gd name="connsiteX7" fmla="*/ 6354 w 457526"/>
                <a:gd name="connsiteY7" fmla="*/ 467675 h 470012"/>
                <a:gd name="connsiteX8" fmla="*/ 13219 w 457526"/>
                <a:gd name="connsiteY8" fmla="*/ 433206 h 470012"/>
                <a:gd name="connsiteX9" fmla="*/ 19727 w 457526"/>
                <a:gd name="connsiteY9" fmla="*/ 398308 h 470012"/>
                <a:gd name="connsiteX10" fmla="*/ 36675 w 457526"/>
                <a:gd name="connsiteY10" fmla="*/ 330873 h 470012"/>
                <a:gd name="connsiteX11" fmla="*/ 98318 w 457526"/>
                <a:gd name="connsiteY11" fmla="*/ 208301 h 470012"/>
                <a:gd name="connsiteX12" fmla="*/ 202869 w 457526"/>
                <a:gd name="connsiteY12" fmla="*/ 125991 h 470012"/>
                <a:gd name="connsiteX13" fmla="*/ 327014 w 457526"/>
                <a:gd name="connsiteY13" fmla="*/ 72714 h 470012"/>
                <a:gd name="connsiteX14" fmla="*/ 457452 w 457526"/>
                <a:gd name="connsiteY14" fmla="*/ 559 h 470012"/>
                <a:gd name="connsiteX15" fmla="*/ 457094 w 457526"/>
                <a:gd name="connsiteY15" fmla="*/ 58 h 470012"/>
                <a:gd name="connsiteX16" fmla="*/ 457094 w 457526"/>
                <a:gd name="connsiteY16" fmla="*/ 58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7526" h="470012">
                  <a:moveTo>
                    <a:pt x="457094" y="58"/>
                  </a:moveTo>
                  <a:cubicBezTo>
                    <a:pt x="420623" y="27805"/>
                    <a:pt x="378574" y="46398"/>
                    <a:pt x="336096" y="62917"/>
                  </a:cubicBezTo>
                  <a:cubicBezTo>
                    <a:pt x="293975" y="79293"/>
                    <a:pt x="251068" y="94239"/>
                    <a:pt x="210306" y="113905"/>
                  </a:cubicBezTo>
                  <a:cubicBezTo>
                    <a:pt x="169687" y="133428"/>
                    <a:pt x="131428" y="158243"/>
                    <a:pt x="101322" y="192139"/>
                  </a:cubicBezTo>
                  <a:cubicBezTo>
                    <a:pt x="70643" y="226608"/>
                    <a:pt x="49190" y="268013"/>
                    <a:pt x="33743" y="311278"/>
                  </a:cubicBezTo>
                  <a:cubicBezTo>
                    <a:pt x="17796" y="356045"/>
                    <a:pt x="8285" y="402814"/>
                    <a:pt x="1062" y="449726"/>
                  </a:cubicBezTo>
                  <a:cubicBezTo>
                    <a:pt x="204" y="455518"/>
                    <a:pt x="-154" y="461096"/>
                    <a:pt x="61" y="466960"/>
                  </a:cubicBezTo>
                  <a:cubicBezTo>
                    <a:pt x="204" y="470750"/>
                    <a:pt x="5281" y="471036"/>
                    <a:pt x="6354" y="467675"/>
                  </a:cubicBezTo>
                  <a:cubicBezTo>
                    <a:pt x="10072" y="456519"/>
                    <a:pt x="11217" y="444791"/>
                    <a:pt x="13219" y="433206"/>
                  </a:cubicBezTo>
                  <a:cubicBezTo>
                    <a:pt x="15221" y="421550"/>
                    <a:pt x="17367" y="409893"/>
                    <a:pt x="19727" y="398308"/>
                  </a:cubicBezTo>
                  <a:cubicBezTo>
                    <a:pt x="24375" y="375639"/>
                    <a:pt x="29810" y="353041"/>
                    <a:pt x="36675" y="330873"/>
                  </a:cubicBezTo>
                  <a:cubicBezTo>
                    <a:pt x="50262" y="287107"/>
                    <a:pt x="69570" y="244343"/>
                    <a:pt x="98318" y="208301"/>
                  </a:cubicBezTo>
                  <a:cubicBezTo>
                    <a:pt x="126494" y="172974"/>
                    <a:pt x="162894" y="146586"/>
                    <a:pt x="202869" y="125991"/>
                  </a:cubicBezTo>
                  <a:cubicBezTo>
                    <a:pt x="242916" y="105324"/>
                    <a:pt x="285394" y="89877"/>
                    <a:pt x="327014" y="72714"/>
                  </a:cubicBezTo>
                  <a:cubicBezTo>
                    <a:pt x="372924" y="53764"/>
                    <a:pt x="418477" y="31738"/>
                    <a:pt x="457452" y="559"/>
                  </a:cubicBezTo>
                  <a:cubicBezTo>
                    <a:pt x="457666" y="272"/>
                    <a:pt x="457380" y="-157"/>
                    <a:pt x="457094" y="58"/>
                  </a:cubicBezTo>
                  <a:lnTo>
                    <a:pt x="457094" y="5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3" name="任意多边形: 形状 662"/>
            <p:cNvSpPr/>
            <p:nvPr/>
          </p:nvSpPr>
          <p:spPr>
            <a:xfrm rot="5400000">
              <a:off x="1488320" y="986139"/>
              <a:ext cx="69310" cy="496765"/>
            </a:xfrm>
            <a:custGeom>
              <a:avLst/>
              <a:gdLst>
                <a:gd name="connsiteX0" fmla="*/ 14861 w 36521"/>
                <a:gd name="connsiteY0" fmla="*/ 866 h 261755"/>
                <a:gd name="connsiteX1" fmla="*/ 23586 w 36521"/>
                <a:gd name="connsiteY1" fmla="*/ 52211 h 261755"/>
                <a:gd name="connsiteX2" fmla="*/ 28520 w 36521"/>
                <a:gd name="connsiteY2" fmla="*/ 103199 h 261755"/>
                <a:gd name="connsiteX3" fmla="*/ 18723 w 36521"/>
                <a:gd name="connsiteY3" fmla="*/ 204317 h 261755"/>
                <a:gd name="connsiteX4" fmla="*/ 10713 w 36521"/>
                <a:gd name="connsiteY4" fmla="*/ 230633 h 261755"/>
                <a:gd name="connsiteX5" fmla="*/ 5493 w 36521"/>
                <a:gd name="connsiteY5" fmla="*/ 243935 h 261755"/>
                <a:gd name="connsiteX6" fmla="*/ 58 w 36521"/>
                <a:gd name="connsiteY6" fmla="*/ 257665 h 261755"/>
                <a:gd name="connsiteX7" fmla="*/ 5565 w 36521"/>
                <a:gd name="connsiteY7" fmla="*/ 260669 h 261755"/>
                <a:gd name="connsiteX8" fmla="*/ 16220 w 36521"/>
                <a:gd name="connsiteY8" fmla="*/ 238214 h 261755"/>
                <a:gd name="connsiteX9" fmla="*/ 24372 w 36521"/>
                <a:gd name="connsiteY9" fmla="*/ 213542 h 261755"/>
                <a:gd name="connsiteX10" fmla="*/ 34169 w 36521"/>
                <a:gd name="connsiteY10" fmla="*/ 162483 h 261755"/>
                <a:gd name="connsiteX11" fmla="*/ 31166 w 36521"/>
                <a:gd name="connsiteY11" fmla="*/ 58004 h 261755"/>
                <a:gd name="connsiteX12" fmla="*/ 16148 w 36521"/>
                <a:gd name="connsiteY12" fmla="*/ 437 h 261755"/>
                <a:gd name="connsiteX13" fmla="*/ 14861 w 36521"/>
                <a:gd name="connsiteY13" fmla="*/ 866 h 261755"/>
                <a:gd name="connsiteX14" fmla="*/ 14861 w 36521"/>
                <a:gd name="connsiteY14" fmla="*/ 866 h 261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521" h="261755">
                  <a:moveTo>
                    <a:pt x="14861" y="866"/>
                  </a:moveTo>
                  <a:cubicBezTo>
                    <a:pt x="18794" y="17743"/>
                    <a:pt x="21297" y="35048"/>
                    <a:pt x="23586" y="52211"/>
                  </a:cubicBezTo>
                  <a:cubicBezTo>
                    <a:pt x="25874" y="69160"/>
                    <a:pt x="27805" y="86108"/>
                    <a:pt x="28520" y="103199"/>
                  </a:cubicBezTo>
                  <a:cubicBezTo>
                    <a:pt x="29950" y="137168"/>
                    <a:pt x="27161" y="171350"/>
                    <a:pt x="18723" y="204317"/>
                  </a:cubicBezTo>
                  <a:cubicBezTo>
                    <a:pt x="16434" y="213185"/>
                    <a:pt x="13788" y="221981"/>
                    <a:pt x="10713" y="230633"/>
                  </a:cubicBezTo>
                  <a:cubicBezTo>
                    <a:pt x="9140" y="235139"/>
                    <a:pt x="7352" y="239572"/>
                    <a:pt x="5493" y="243935"/>
                  </a:cubicBezTo>
                  <a:cubicBezTo>
                    <a:pt x="3562" y="248440"/>
                    <a:pt x="988" y="252874"/>
                    <a:pt x="58" y="257665"/>
                  </a:cubicBezTo>
                  <a:cubicBezTo>
                    <a:pt x="-514" y="260669"/>
                    <a:pt x="3276" y="263314"/>
                    <a:pt x="5565" y="260669"/>
                  </a:cubicBezTo>
                  <a:cubicBezTo>
                    <a:pt x="10785" y="254662"/>
                    <a:pt x="13359" y="245651"/>
                    <a:pt x="16220" y="238214"/>
                  </a:cubicBezTo>
                  <a:cubicBezTo>
                    <a:pt x="19295" y="230133"/>
                    <a:pt x="22084" y="221909"/>
                    <a:pt x="24372" y="213542"/>
                  </a:cubicBezTo>
                  <a:cubicBezTo>
                    <a:pt x="29092" y="196808"/>
                    <a:pt x="32310" y="179717"/>
                    <a:pt x="34169" y="162483"/>
                  </a:cubicBezTo>
                  <a:cubicBezTo>
                    <a:pt x="37960" y="128014"/>
                    <a:pt x="37316" y="92186"/>
                    <a:pt x="31166" y="58004"/>
                  </a:cubicBezTo>
                  <a:cubicBezTo>
                    <a:pt x="27662" y="38338"/>
                    <a:pt x="22084" y="19459"/>
                    <a:pt x="16148" y="437"/>
                  </a:cubicBezTo>
                  <a:cubicBezTo>
                    <a:pt x="15934" y="-350"/>
                    <a:pt x="14718" y="7"/>
                    <a:pt x="14861" y="866"/>
                  </a:cubicBezTo>
                  <a:lnTo>
                    <a:pt x="14861" y="86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4" name="任意多边形: 形状 663"/>
            <p:cNvSpPr/>
            <p:nvPr/>
          </p:nvSpPr>
          <p:spPr>
            <a:xfrm rot="5400000">
              <a:off x="1638251" y="976712"/>
              <a:ext cx="244411" cy="505579"/>
            </a:xfrm>
            <a:custGeom>
              <a:avLst/>
              <a:gdLst>
                <a:gd name="connsiteX0" fmla="*/ 81659 w 128785"/>
                <a:gd name="connsiteY0" fmla="*/ 266052 h 266399"/>
                <a:gd name="connsiteX1" fmla="*/ 110693 w 128785"/>
                <a:gd name="connsiteY1" fmla="*/ 215994 h 266399"/>
                <a:gd name="connsiteX2" fmla="*/ 128785 w 128785"/>
                <a:gd name="connsiteY2" fmla="*/ 162860 h 266399"/>
                <a:gd name="connsiteX3" fmla="*/ 68429 w 128785"/>
                <a:gd name="connsiteY3" fmla="*/ 59525 h 266399"/>
                <a:gd name="connsiteX4" fmla="*/ 29098 w 128785"/>
                <a:gd name="connsiteY4" fmla="*/ 2602 h 266399"/>
                <a:gd name="connsiteX5" fmla="*/ 21732 w 128785"/>
                <a:gd name="connsiteY5" fmla="*/ 2816 h 266399"/>
                <a:gd name="connsiteX6" fmla="*/ 9789 w 128785"/>
                <a:gd name="connsiteY6" fmla="*/ 64317 h 266399"/>
                <a:gd name="connsiteX7" fmla="*/ 850 w 128785"/>
                <a:gd name="connsiteY7" fmla="*/ 119023 h 266399"/>
                <a:gd name="connsiteX8" fmla="*/ 4498 w 128785"/>
                <a:gd name="connsiteY8" fmla="*/ 171370 h 266399"/>
                <a:gd name="connsiteX9" fmla="*/ 31315 w 128785"/>
                <a:gd name="connsiteY9" fmla="*/ 215279 h 266399"/>
                <a:gd name="connsiteX10" fmla="*/ 78727 w 128785"/>
                <a:gd name="connsiteY10" fmla="*/ 257471 h 266399"/>
                <a:gd name="connsiteX11" fmla="*/ 84233 w 128785"/>
                <a:gd name="connsiteY11" fmla="*/ 251678 h 266399"/>
                <a:gd name="connsiteX12" fmla="*/ 43186 w 128785"/>
                <a:gd name="connsiteY12" fmla="*/ 215922 h 266399"/>
                <a:gd name="connsiteX13" fmla="*/ 13508 w 128785"/>
                <a:gd name="connsiteY13" fmla="*/ 174088 h 266399"/>
                <a:gd name="connsiteX14" fmla="*/ 16225 w 128785"/>
                <a:gd name="connsiteY14" fmla="*/ 71396 h 266399"/>
                <a:gd name="connsiteX15" fmla="*/ 29169 w 128785"/>
                <a:gd name="connsiteY15" fmla="*/ 4676 h 266399"/>
                <a:gd name="connsiteX16" fmla="*/ 21803 w 128785"/>
                <a:gd name="connsiteY16" fmla="*/ 4890 h 266399"/>
                <a:gd name="connsiteX17" fmla="*/ 94460 w 128785"/>
                <a:gd name="connsiteY17" fmla="*/ 99143 h 266399"/>
                <a:gd name="connsiteX18" fmla="*/ 121134 w 128785"/>
                <a:gd name="connsiteY18" fmla="*/ 153707 h 266399"/>
                <a:gd name="connsiteX19" fmla="*/ 107904 w 128785"/>
                <a:gd name="connsiteY19" fmla="*/ 208985 h 266399"/>
                <a:gd name="connsiteX20" fmla="*/ 80443 w 128785"/>
                <a:gd name="connsiteY20" fmla="*/ 265552 h 266399"/>
                <a:gd name="connsiteX21" fmla="*/ 81659 w 128785"/>
                <a:gd name="connsiteY21" fmla="*/ 266052 h 266399"/>
                <a:gd name="connsiteX22" fmla="*/ 81659 w 128785"/>
                <a:gd name="connsiteY22" fmla="*/ 266052 h 26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8785" h="266399">
                  <a:moveTo>
                    <a:pt x="81659" y="266052"/>
                  </a:moveTo>
                  <a:cubicBezTo>
                    <a:pt x="89239" y="248174"/>
                    <a:pt x="100037" y="232084"/>
                    <a:pt x="110693" y="215994"/>
                  </a:cubicBezTo>
                  <a:cubicBezTo>
                    <a:pt x="121062" y="200404"/>
                    <a:pt x="128714" y="181811"/>
                    <a:pt x="128785" y="162860"/>
                  </a:cubicBezTo>
                  <a:cubicBezTo>
                    <a:pt x="128928" y="120382"/>
                    <a:pt x="95461" y="88130"/>
                    <a:pt x="68429" y="59525"/>
                  </a:cubicBezTo>
                  <a:cubicBezTo>
                    <a:pt x="52554" y="42720"/>
                    <a:pt x="37035" y="24771"/>
                    <a:pt x="29098" y="2602"/>
                  </a:cubicBezTo>
                  <a:cubicBezTo>
                    <a:pt x="27882" y="-688"/>
                    <a:pt x="22518" y="-1117"/>
                    <a:pt x="21732" y="2816"/>
                  </a:cubicBezTo>
                  <a:cubicBezTo>
                    <a:pt x="17727" y="23340"/>
                    <a:pt x="13794" y="43865"/>
                    <a:pt x="9789" y="64317"/>
                  </a:cubicBezTo>
                  <a:cubicBezTo>
                    <a:pt x="6285" y="82481"/>
                    <a:pt x="2567" y="100574"/>
                    <a:pt x="850" y="119023"/>
                  </a:cubicBezTo>
                  <a:cubicBezTo>
                    <a:pt x="-723" y="136472"/>
                    <a:pt x="-437" y="154422"/>
                    <a:pt x="4498" y="171370"/>
                  </a:cubicBezTo>
                  <a:cubicBezTo>
                    <a:pt x="9360" y="188318"/>
                    <a:pt x="19157" y="202692"/>
                    <a:pt x="31315" y="215279"/>
                  </a:cubicBezTo>
                  <a:cubicBezTo>
                    <a:pt x="45974" y="230439"/>
                    <a:pt x="62780" y="243669"/>
                    <a:pt x="78727" y="257471"/>
                  </a:cubicBezTo>
                  <a:cubicBezTo>
                    <a:pt x="82589" y="260832"/>
                    <a:pt x="88166" y="255039"/>
                    <a:pt x="84233" y="251678"/>
                  </a:cubicBezTo>
                  <a:cubicBezTo>
                    <a:pt x="70503" y="239879"/>
                    <a:pt x="56415" y="228365"/>
                    <a:pt x="43186" y="215922"/>
                  </a:cubicBezTo>
                  <a:cubicBezTo>
                    <a:pt x="30528" y="204051"/>
                    <a:pt x="19372" y="190607"/>
                    <a:pt x="13508" y="174088"/>
                  </a:cubicBezTo>
                  <a:cubicBezTo>
                    <a:pt x="1852" y="141049"/>
                    <a:pt x="9789" y="104721"/>
                    <a:pt x="16225" y="71396"/>
                  </a:cubicBezTo>
                  <a:cubicBezTo>
                    <a:pt x="20516" y="49156"/>
                    <a:pt x="24807" y="26916"/>
                    <a:pt x="29169" y="4676"/>
                  </a:cubicBezTo>
                  <a:cubicBezTo>
                    <a:pt x="26738" y="4747"/>
                    <a:pt x="24306" y="4819"/>
                    <a:pt x="21803" y="4890"/>
                  </a:cubicBezTo>
                  <a:cubicBezTo>
                    <a:pt x="35748" y="43578"/>
                    <a:pt x="69645" y="68107"/>
                    <a:pt x="94460" y="99143"/>
                  </a:cubicBezTo>
                  <a:cubicBezTo>
                    <a:pt x="107046" y="114947"/>
                    <a:pt x="118345" y="133326"/>
                    <a:pt x="121134" y="153707"/>
                  </a:cubicBezTo>
                  <a:cubicBezTo>
                    <a:pt x="123851" y="173802"/>
                    <a:pt x="116628" y="191393"/>
                    <a:pt x="107904" y="208985"/>
                  </a:cubicBezTo>
                  <a:cubicBezTo>
                    <a:pt x="98607" y="227793"/>
                    <a:pt x="85878" y="245027"/>
                    <a:pt x="80443" y="265552"/>
                  </a:cubicBezTo>
                  <a:cubicBezTo>
                    <a:pt x="80229" y="266267"/>
                    <a:pt x="81373" y="266767"/>
                    <a:pt x="81659" y="266052"/>
                  </a:cubicBezTo>
                  <a:lnTo>
                    <a:pt x="81659" y="26605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5" name="任意多边形: 形状 664"/>
            <p:cNvSpPr/>
            <p:nvPr/>
          </p:nvSpPr>
          <p:spPr>
            <a:xfrm rot="5400000">
              <a:off x="1444838" y="1653038"/>
              <a:ext cx="471577" cy="342176"/>
            </a:xfrm>
            <a:custGeom>
              <a:avLst/>
              <a:gdLst>
                <a:gd name="connsiteX0" fmla="*/ 747 w 248483"/>
                <a:gd name="connsiteY0" fmla="*/ 157125 h 180299"/>
                <a:gd name="connsiteX1" fmla="*/ 30425 w 248483"/>
                <a:gd name="connsiteY1" fmla="*/ 124444 h 180299"/>
                <a:gd name="connsiteX2" fmla="*/ 62033 w 248483"/>
                <a:gd name="connsiteY2" fmla="*/ 73670 h 180299"/>
                <a:gd name="connsiteX3" fmla="*/ 83129 w 248483"/>
                <a:gd name="connsiteY3" fmla="*/ 52860 h 180299"/>
                <a:gd name="connsiteX4" fmla="*/ 111091 w 248483"/>
                <a:gd name="connsiteY4" fmla="*/ 38772 h 180299"/>
                <a:gd name="connsiteX5" fmla="*/ 173306 w 248483"/>
                <a:gd name="connsiteY5" fmla="*/ 21466 h 180299"/>
                <a:gd name="connsiteX6" fmla="*/ 245748 w 248483"/>
                <a:gd name="connsiteY6" fmla="*/ 7235 h 180299"/>
                <a:gd name="connsiteX7" fmla="*/ 240885 w 248483"/>
                <a:gd name="connsiteY7" fmla="*/ 3731 h 180299"/>
                <a:gd name="connsiteX8" fmla="*/ 196690 w 248483"/>
                <a:gd name="connsiteY8" fmla="*/ 119724 h 180299"/>
                <a:gd name="connsiteX9" fmla="*/ 81771 w 248483"/>
                <a:gd name="connsiteY9" fmla="*/ 171641 h 180299"/>
                <a:gd name="connsiteX10" fmla="*/ 10115 w 248483"/>
                <a:gd name="connsiteY10" fmla="*/ 156052 h 180299"/>
                <a:gd name="connsiteX11" fmla="*/ 5896 w 248483"/>
                <a:gd name="connsiteY11" fmla="*/ 163704 h 180299"/>
                <a:gd name="connsiteX12" fmla="*/ 141126 w 248483"/>
                <a:gd name="connsiteY12" fmla="*/ 168495 h 180299"/>
                <a:gd name="connsiteX13" fmla="*/ 234163 w 248483"/>
                <a:gd name="connsiteY13" fmla="*/ 76387 h 180299"/>
                <a:gd name="connsiteX14" fmla="*/ 248465 w 248483"/>
                <a:gd name="connsiteY14" fmla="*/ 3588 h 180299"/>
                <a:gd name="connsiteX15" fmla="*/ 243602 w 248483"/>
                <a:gd name="connsiteY15" fmla="*/ 84 h 180299"/>
                <a:gd name="connsiteX16" fmla="*/ 115095 w 248483"/>
                <a:gd name="connsiteY16" fmla="*/ 29833 h 180299"/>
                <a:gd name="connsiteX17" fmla="*/ 65752 w 248483"/>
                <a:gd name="connsiteY17" fmla="*/ 59296 h 180299"/>
                <a:gd name="connsiteX18" fmla="*/ 32356 w 248483"/>
                <a:gd name="connsiteY18" fmla="*/ 109641 h 180299"/>
                <a:gd name="connsiteX19" fmla="*/ 318 w 248483"/>
                <a:gd name="connsiteY19" fmla="*/ 156195 h 180299"/>
                <a:gd name="connsiteX20" fmla="*/ 747 w 248483"/>
                <a:gd name="connsiteY20" fmla="*/ 157125 h 180299"/>
                <a:gd name="connsiteX21" fmla="*/ 747 w 248483"/>
                <a:gd name="connsiteY21" fmla="*/ 157125 h 18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483" h="180299">
                  <a:moveTo>
                    <a:pt x="747" y="157125"/>
                  </a:moveTo>
                  <a:cubicBezTo>
                    <a:pt x="15837" y="153049"/>
                    <a:pt x="24132" y="137531"/>
                    <a:pt x="30425" y="124444"/>
                  </a:cubicBezTo>
                  <a:cubicBezTo>
                    <a:pt x="39221" y="106279"/>
                    <a:pt x="49161" y="89331"/>
                    <a:pt x="62033" y="73670"/>
                  </a:cubicBezTo>
                  <a:cubicBezTo>
                    <a:pt x="68326" y="66090"/>
                    <a:pt x="75191" y="58796"/>
                    <a:pt x="83129" y="52860"/>
                  </a:cubicBezTo>
                  <a:cubicBezTo>
                    <a:pt x="91639" y="46567"/>
                    <a:pt x="101150" y="42277"/>
                    <a:pt x="111091" y="38772"/>
                  </a:cubicBezTo>
                  <a:cubicBezTo>
                    <a:pt x="131328" y="31550"/>
                    <a:pt x="152353" y="26186"/>
                    <a:pt x="173306" y="21466"/>
                  </a:cubicBezTo>
                  <a:cubicBezTo>
                    <a:pt x="197334" y="16031"/>
                    <a:pt x="221577" y="11669"/>
                    <a:pt x="245748" y="7235"/>
                  </a:cubicBezTo>
                  <a:cubicBezTo>
                    <a:pt x="244103" y="6091"/>
                    <a:pt x="242458" y="4875"/>
                    <a:pt x="240885" y="3731"/>
                  </a:cubicBezTo>
                  <a:cubicBezTo>
                    <a:pt x="241385" y="45995"/>
                    <a:pt x="225009" y="88401"/>
                    <a:pt x="196690" y="119724"/>
                  </a:cubicBezTo>
                  <a:cubicBezTo>
                    <a:pt x="167299" y="152190"/>
                    <a:pt x="125464" y="170712"/>
                    <a:pt x="81771" y="171641"/>
                  </a:cubicBezTo>
                  <a:cubicBezTo>
                    <a:pt x="57027" y="172142"/>
                    <a:pt x="32356" y="166993"/>
                    <a:pt x="10115" y="156052"/>
                  </a:cubicBezTo>
                  <a:cubicBezTo>
                    <a:pt x="5110" y="153549"/>
                    <a:pt x="891" y="161201"/>
                    <a:pt x="5896" y="163704"/>
                  </a:cubicBezTo>
                  <a:cubicBezTo>
                    <a:pt x="47731" y="184228"/>
                    <a:pt x="97861" y="185586"/>
                    <a:pt x="141126" y="168495"/>
                  </a:cubicBezTo>
                  <a:cubicBezTo>
                    <a:pt x="183246" y="151833"/>
                    <a:pt x="216499" y="117936"/>
                    <a:pt x="234163" y="76387"/>
                  </a:cubicBezTo>
                  <a:cubicBezTo>
                    <a:pt x="244031" y="53289"/>
                    <a:pt x="248823" y="28689"/>
                    <a:pt x="248465" y="3588"/>
                  </a:cubicBezTo>
                  <a:cubicBezTo>
                    <a:pt x="248394" y="871"/>
                    <a:pt x="245962" y="-345"/>
                    <a:pt x="243602" y="84"/>
                  </a:cubicBezTo>
                  <a:cubicBezTo>
                    <a:pt x="200337" y="8022"/>
                    <a:pt x="156858" y="15960"/>
                    <a:pt x="115095" y="29833"/>
                  </a:cubicBezTo>
                  <a:cubicBezTo>
                    <a:pt x="96216" y="36126"/>
                    <a:pt x="79482" y="44708"/>
                    <a:pt x="65752" y="59296"/>
                  </a:cubicBezTo>
                  <a:cubicBezTo>
                    <a:pt x="51950" y="73885"/>
                    <a:pt x="41223" y="91691"/>
                    <a:pt x="32356" y="109641"/>
                  </a:cubicBezTo>
                  <a:cubicBezTo>
                    <a:pt x="23917" y="126732"/>
                    <a:pt x="17982" y="146255"/>
                    <a:pt x="318" y="156195"/>
                  </a:cubicBezTo>
                  <a:cubicBezTo>
                    <a:pt x="-325" y="156409"/>
                    <a:pt x="104" y="157339"/>
                    <a:pt x="747" y="157125"/>
                  </a:cubicBezTo>
                  <a:lnTo>
                    <a:pt x="747" y="15712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6" name="任意多边形: 形状 665"/>
            <p:cNvSpPr/>
            <p:nvPr/>
          </p:nvSpPr>
          <p:spPr>
            <a:xfrm rot="5400000">
              <a:off x="1187048" y="1469680"/>
              <a:ext cx="403789" cy="83056"/>
            </a:xfrm>
            <a:custGeom>
              <a:avLst/>
              <a:gdLst>
                <a:gd name="connsiteX0" fmla="*/ 212417 w 212764"/>
                <a:gd name="connsiteY0" fmla="*/ 42575 h 43764"/>
                <a:gd name="connsiteX1" fmla="*/ 171441 w 212764"/>
                <a:gd name="connsiteY1" fmla="*/ 25055 h 43764"/>
                <a:gd name="connsiteX2" fmla="*/ 127747 w 212764"/>
                <a:gd name="connsiteY2" fmla="*/ 11396 h 43764"/>
                <a:gd name="connsiteX3" fmla="*/ 39072 w 212764"/>
                <a:gd name="connsiteY3" fmla="*/ 168 h 43764"/>
                <a:gd name="connsiteX4" fmla="*/ 15616 w 212764"/>
                <a:gd name="connsiteY4" fmla="*/ 3386 h 43764"/>
                <a:gd name="connsiteX5" fmla="*/ 98 w 212764"/>
                <a:gd name="connsiteY5" fmla="*/ 13899 h 43764"/>
                <a:gd name="connsiteX6" fmla="*/ 2673 w 212764"/>
                <a:gd name="connsiteY6" fmla="*/ 17117 h 43764"/>
                <a:gd name="connsiteX7" fmla="*/ 18691 w 212764"/>
                <a:gd name="connsiteY7" fmla="*/ 11038 h 43764"/>
                <a:gd name="connsiteX8" fmla="*/ 38429 w 212764"/>
                <a:gd name="connsiteY8" fmla="*/ 8392 h 43764"/>
                <a:gd name="connsiteX9" fmla="*/ 81479 w 212764"/>
                <a:gd name="connsiteY9" fmla="*/ 10109 h 43764"/>
                <a:gd name="connsiteX10" fmla="*/ 164933 w 212764"/>
                <a:gd name="connsiteY10" fmla="*/ 30060 h 43764"/>
                <a:gd name="connsiteX11" fmla="*/ 211917 w 212764"/>
                <a:gd name="connsiteY11" fmla="*/ 43719 h 43764"/>
                <a:gd name="connsiteX12" fmla="*/ 212417 w 212764"/>
                <a:gd name="connsiteY12" fmla="*/ 42575 h 43764"/>
                <a:gd name="connsiteX13" fmla="*/ 212417 w 212764"/>
                <a:gd name="connsiteY13" fmla="*/ 42575 h 4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764" h="43764">
                  <a:moveTo>
                    <a:pt x="212417" y="42575"/>
                  </a:moveTo>
                  <a:cubicBezTo>
                    <a:pt x="198758" y="36782"/>
                    <a:pt x="185386" y="30203"/>
                    <a:pt x="171441" y="25055"/>
                  </a:cubicBezTo>
                  <a:cubicBezTo>
                    <a:pt x="157138" y="19763"/>
                    <a:pt x="142478" y="15257"/>
                    <a:pt x="127747" y="11396"/>
                  </a:cubicBezTo>
                  <a:cubicBezTo>
                    <a:pt x="98856" y="3815"/>
                    <a:pt x="68964" y="-976"/>
                    <a:pt x="39072" y="168"/>
                  </a:cubicBezTo>
                  <a:cubicBezTo>
                    <a:pt x="31206" y="455"/>
                    <a:pt x="23196" y="955"/>
                    <a:pt x="15616" y="3386"/>
                  </a:cubicBezTo>
                  <a:cubicBezTo>
                    <a:pt x="9895" y="5246"/>
                    <a:pt x="2172" y="7677"/>
                    <a:pt x="98" y="13899"/>
                  </a:cubicBezTo>
                  <a:cubicBezTo>
                    <a:pt x="-403" y="15472"/>
                    <a:pt x="1099" y="17188"/>
                    <a:pt x="2673" y="17117"/>
                  </a:cubicBezTo>
                  <a:cubicBezTo>
                    <a:pt x="8322" y="16831"/>
                    <a:pt x="13328" y="12683"/>
                    <a:pt x="18691" y="11038"/>
                  </a:cubicBezTo>
                  <a:cubicBezTo>
                    <a:pt x="25056" y="9107"/>
                    <a:pt x="31778" y="8678"/>
                    <a:pt x="38429" y="8392"/>
                  </a:cubicBezTo>
                  <a:cubicBezTo>
                    <a:pt x="52802" y="7677"/>
                    <a:pt x="67176" y="8321"/>
                    <a:pt x="81479" y="10109"/>
                  </a:cubicBezTo>
                  <a:cubicBezTo>
                    <a:pt x="109941" y="13684"/>
                    <a:pt x="137616" y="21408"/>
                    <a:pt x="164933" y="30060"/>
                  </a:cubicBezTo>
                  <a:cubicBezTo>
                    <a:pt x="180451" y="34995"/>
                    <a:pt x="196327" y="38928"/>
                    <a:pt x="211917" y="43719"/>
                  </a:cubicBezTo>
                  <a:cubicBezTo>
                    <a:pt x="212632" y="44005"/>
                    <a:pt x="213132" y="42861"/>
                    <a:pt x="212417" y="42575"/>
                  </a:cubicBezTo>
                  <a:lnTo>
                    <a:pt x="212417" y="4257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7" name="任意多边形: 形状 666"/>
            <p:cNvSpPr/>
            <p:nvPr/>
          </p:nvSpPr>
          <p:spPr>
            <a:xfrm rot="5400000">
              <a:off x="1103039" y="1580932"/>
              <a:ext cx="517907" cy="267132"/>
            </a:xfrm>
            <a:custGeom>
              <a:avLst/>
              <a:gdLst>
                <a:gd name="connsiteX0" fmla="*/ 5643 w 272895"/>
                <a:gd name="connsiteY0" fmla="*/ 39828 h 140757"/>
                <a:gd name="connsiteX1" fmla="*/ 50624 w 272895"/>
                <a:gd name="connsiteY1" fmla="*/ 13226 h 140757"/>
                <a:gd name="connsiteX2" fmla="*/ 100539 w 272895"/>
                <a:gd name="connsiteY2" fmla="*/ 7505 h 140757"/>
                <a:gd name="connsiteX3" fmla="*/ 203373 w 272895"/>
                <a:gd name="connsiteY3" fmla="*/ 59923 h 140757"/>
                <a:gd name="connsiteX4" fmla="*/ 267949 w 272895"/>
                <a:gd name="connsiteY4" fmla="*/ 90244 h 140757"/>
                <a:gd name="connsiteX5" fmla="*/ 266876 w 272895"/>
                <a:gd name="connsiteY5" fmla="*/ 83164 h 140757"/>
                <a:gd name="connsiteX6" fmla="*/ 151956 w 272895"/>
                <a:gd name="connsiteY6" fmla="*/ 131149 h 140757"/>
                <a:gd name="connsiteX7" fmla="*/ 90313 w 272895"/>
                <a:gd name="connsiteY7" fmla="*/ 126429 h 140757"/>
                <a:gd name="connsiteX8" fmla="*/ 40540 w 272895"/>
                <a:gd name="connsiteY8" fmla="*/ 97467 h 140757"/>
                <a:gd name="connsiteX9" fmla="*/ 19945 w 272895"/>
                <a:gd name="connsiteY9" fmla="*/ 74368 h 140757"/>
                <a:gd name="connsiteX10" fmla="*/ 10434 w 272895"/>
                <a:gd name="connsiteY10" fmla="*/ 44834 h 140757"/>
                <a:gd name="connsiteX11" fmla="*/ 2639 w 272895"/>
                <a:gd name="connsiteY11" fmla="*/ 40543 h 140757"/>
                <a:gd name="connsiteX12" fmla="*/ 5571 w 272895"/>
                <a:gd name="connsiteY12" fmla="*/ 69005 h 140757"/>
                <a:gd name="connsiteX13" fmla="*/ 23378 w 272895"/>
                <a:gd name="connsiteY13" fmla="*/ 92747 h 140757"/>
                <a:gd name="connsiteX14" fmla="*/ 72149 w 272895"/>
                <a:gd name="connsiteY14" fmla="*/ 128646 h 140757"/>
                <a:gd name="connsiteX15" fmla="*/ 203230 w 272895"/>
                <a:gd name="connsiteY15" fmla="*/ 126572 h 140757"/>
                <a:gd name="connsiteX16" fmla="*/ 271095 w 272895"/>
                <a:gd name="connsiteY16" fmla="*/ 89815 h 140757"/>
                <a:gd name="connsiteX17" fmla="*/ 270022 w 272895"/>
                <a:gd name="connsiteY17" fmla="*/ 82735 h 140757"/>
                <a:gd name="connsiteX18" fmla="*/ 209952 w 272895"/>
                <a:gd name="connsiteY18" fmla="*/ 55203 h 140757"/>
                <a:gd name="connsiteX19" fmla="*/ 156247 w 272895"/>
                <a:gd name="connsiteY19" fmla="*/ 20305 h 140757"/>
                <a:gd name="connsiteX20" fmla="*/ 103471 w 272895"/>
                <a:gd name="connsiteY20" fmla="*/ 854 h 140757"/>
                <a:gd name="connsiteX21" fmla="*/ 51267 w 272895"/>
                <a:gd name="connsiteY21" fmla="*/ 5860 h 140757"/>
                <a:gd name="connsiteX22" fmla="*/ 2639 w 272895"/>
                <a:gd name="connsiteY22" fmla="*/ 36968 h 140757"/>
                <a:gd name="connsiteX23" fmla="*/ 5643 w 272895"/>
                <a:gd name="connsiteY23" fmla="*/ 39828 h 140757"/>
                <a:gd name="connsiteX24" fmla="*/ 5643 w 272895"/>
                <a:gd name="connsiteY24" fmla="*/ 39828 h 14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2895" h="140757">
                  <a:moveTo>
                    <a:pt x="5643" y="39828"/>
                  </a:moveTo>
                  <a:cubicBezTo>
                    <a:pt x="19158" y="28529"/>
                    <a:pt x="33818" y="18875"/>
                    <a:pt x="50624" y="13226"/>
                  </a:cubicBezTo>
                  <a:cubicBezTo>
                    <a:pt x="66643" y="7791"/>
                    <a:pt x="83734" y="5717"/>
                    <a:pt x="100539" y="7505"/>
                  </a:cubicBezTo>
                  <a:cubicBezTo>
                    <a:pt x="140586" y="11652"/>
                    <a:pt x="170192" y="40186"/>
                    <a:pt x="203373" y="59923"/>
                  </a:cubicBezTo>
                  <a:cubicBezTo>
                    <a:pt x="223826" y="72152"/>
                    <a:pt x="245565" y="82163"/>
                    <a:pt x="267949" y="90244"/>
                  </a:cubicBezTo>
                  <a:cubicBezTo>
                    <a:pt x="267591" y="87884"/>
                    <a:pt x="267234" y="85524"/>
                    <a:pt x="266876" y="83164"/>
                  </a:cubicBezTo>
                  <a:cubicBezTo>
                    <a:pt x="232121" y="105977"/>
                    <a:pt x="193791" y="126143"/>
                    <a:pt x="151956" y="131149"/>
                  </a:cubicBezTo>
                  <a:cubicBezTo>
                    <a:pt x="131289" y="133580"/>
                    <a:pt x="110193" y="132508"/>
                    <a:pt x="90313" y="126429"/>
                  </a:cubicBezTo>
                  <a:cubicBezTo>
                    <a:pt x="71720" y="120780"/>
                    <a:pt x="54843" y="110554"/>
                    <a:pt x="40540" y="97467"/>
                  </a:cubicBezTo>
                  <a:cubicBezTo>
                    <a:pt x="32960" y="90459"/>
                    <a:pt x="26024" y="82735"/>
                    <a:pt x="19945" y="74368"/>
                  </a:cubicBezTo>
                  <a:cubicBezTo>
                    <a:pt x="14296" y="66645"/>
                    <a:pt x="4999" y="54774"/>
                    <a:pt x="10434" y="44834"/>
                  </a:cubicBezTo>
                  <a:cubicBezTo>
                    <a:pt x="13223" y="39756"/>
                    <a:pt x="5357" y="35466"/>
                    <a:pt x="2639" y="40543"/>
                  </a:cubicBezTo>
                  <a:cubicBezTo>
                    <a:pt x="-2510" y="49911"/>
                    <a:pt x="637" y="60280"/>
                    <a:pt x="5571" y="69005"/>
                  </a:cubicBezTo>
                  <a:cubicBezTo>
                    <a:pt x="10434" y="77587"/>
                    <a:pt x="16799" y="85524"/>
                    <a:pt x="23378" y="92747"/>
                  </a:cubicBezTo>
                  <a:cubicBezTo>
                    <a:pt x="36965" y="107764"/>
                    <a:pt x="53556" y="120351"/>
                    <a:pt x="72149" y="128646"/>
                  </a:cubicBezTo>
                  <a:cubicBezTo>
                    <a:pt x="113769" y="147239"/>
                    <a:pt x="161610" y="142734"/>
                    <a:pt x="203230" y="126572"/>
                  </a:cubicBezTo>
                  <a:cubicBezTo>
                    <a:pt x="227330" y="117204"/>
                    <a:pt x="249713" y="104260"/>
                    <a:pt x="271095" y="89815"/>
                  </a:cubicBezTo>
                  <a:cubicBezTo>
                    <a:pt x="274027" y="87813"/>
                    <a:pt x="273169" y="83808"/>
                    <a:pt x="270022" y="82735"/>
                  </a:cubicBezTo>
                  <a:cubicBezTo>
                    <a:pt x="249141" y="75512"/>
                    <a:pt x="229046" y="66216"/>
                    <a:pt x="209952" y="55203"/>
                  </a:cubicBezTo>
                  <a:cubicBezTo>
                    <a:pt x="191431" y="44477"/>
                    <a:pt x="174554" y="31390"/>
                    <a:pt x="156247" y="20305"/>
                  </a:cubicBezTo>
                  <a:cubicBezTo>
                    <a:pt x="139942" y="10437"/>
                    <a:pt x="122493" y="3071"/>
                    <a:pt x="103471" y="854"/>
                  </a:cubicBezTo>
                  <a:cubicBezTo>
                    <a:pt x="85951" y="-1220"/>
                    <a:pt x="68073" y="496"/>
                    <a:pt x="51267" y="5860"/>
                  </a:cubicBezTo>
                  <a:cubicBezTo>
                    <a:pt x="32817" y="11724"/>
                    <a:pt x="14868" y="21736"/>
                    <a:pt x="2639" y="36968"/>
                  </a:cubicBezTo>
                  <a:cubicBezTo>
                    <a:pt x="708" y="39042"/>
                    <a:pt x="3497" y="41616"/>
                    <a:pt x="5643" y="39828"/>
                  </a:cubicBezTo>
                  <a:lnTo>
                    <a:pt x="5643" y="3982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8" name="任意多边形: 形状 667"/>
            <p:cNvSpPr/>
            <p:nvPr/>
          </p:nvSpPr>
          <p:spPr>
            <a:xfrm rot="5400000">
              <a:off x="2276709" y="4355709"/>
              <a:ext cx="368417" cy="677500"/>
            </a:xfrm>
            <a:custGeom>
              <a:avLst/>
              <a:gdLst>
                <a:gd name="connsiteX0" fmla="*/ 152750 w 194126"/>
                <a:gd name="connsiteY0" fmla="*/ 350981 h 356988"/>
                <a:gd name="connsiteX1" fmla="*/ 30822 w 194126"/>
                <a:gd name="connsiteY1" fmla="*/ 190866 h 356988"/>
                <a:gd name="connsiteX2" fmla="*/ 0 w 194126"/>
                <a:gd name="connsiteY2" fmla="*/ 0 h 356988"/>
                <a:gd name="connsiteX3" fmla="*/ 187075 w 194126"/>
                <a:gd name="connsiteY3" fmla="*/ 171057 h 356988"/>
                <a:gd name="connsiteX4" fmla="*/ 162976 w 194126"/>
                <a:gd name="connsiteY4" fmla="*/ 356988 h 356988"/>
                <a:gd name="connsiteX5" fmla="*/ 152750 w 194126"/>
                <a:gd name="connsiteY5" fmla="*/ 350981 h 35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126" h="356988">
                  <a:moveTo>
                    <a:pt x="152750" y="350981"/>
                  </a:moveTo>
                  <a:cubicBezTo>
                    <a:pt x="98543" y="292627"/>
                    <a:pt x="49129" y="266811"/>
                    <a:pt x="30822" y="190866"/>
                  </a:cubicBezTo>
                  <a:cubicBezTo>
                    <a:pt x="12586" y="114920"/>
                    <a:pt x="0" y="0"/>
                    <a:pt x="0" y="0"/>
                  </a:cubicBezTo>
                  <a:cubicBezTo>
                    <a:pt x="0" y="0"/>
                    <a:pt x="162189" y="97185"/>
                    <a:pt x="187075" y="171057"/>
                  </a:cubicBezTo>
                  <a:cubicBezTo>
                    <a:pt x="211962" y="244929"/>
                    <a:pt x="162976" y="356988"/>
                    <a:pt x="162976" y="356988"/>
                  </a:cubicBezTo>
                  <a:lnTo>
                    <a:pt x="152750" y="350981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9" name="任意多边形: 形状 668"/>
            <p:cNvSpPr/>
            <p:nvPr/>
          </p:nvSpPr>
          <p:spPr>
            <a:xfrm rot="5400000">
              <a:off x="1854142" y="4274918"/>
              <a:ext cx="427492" cy="524393"/>
            </a:xfrm>
            <a:custGeom>
              <a:avLst/>
              <a:gdLst>
                <a:gd name="connsiteX0" fmla="*/ 0 w 225254"/>
                <a:gd name="connsiteY0" fmla="*/ 0 h 276313"/>
                <a:gd name="connsiteX1" fmla="*/ 191295 w 225254"/>
                <a:gd name="connsiteY1" fmla="*/ 120927 h 276313"/>
                <a:gd name="connsiteX2" fmla="*/ 224405 w 225254"/>
                <a:gd name="connsiteY2" fmla="*/ 276251 h 276313"/>
                <a:gd name="connsiteX3" fmla="*/ 102906 w 225254"/>
                <a:gd name="connsiteY3" fmla="*/ 216753 h 276313"/>
                <a:gd name="connsiteX4" fmla="*/ 0 w 225254"/>
                <a:gd name="connsiteY4" fmla="*/ 0 h 2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254" h="276313">
                  <a:moveTo>
                    <a:pt x="0" y="0"/>
                  </a:moveTo>
                  <a:cubicBezTo>
                    <a:pt x="104837" y="40905"/>
                    <a:pt x="160187" y="58282"/>
                    <a:pt x="191295" y="120927"/>
                  </a:cubicBezTo>
                  <a:cubicBezTo>
                    <a:pt x="222402" y="183571"/>
                    <a:pt x="227694" y="274391"/>
                    <a:pt x="224405" y="276251"/>
                  </a:cubicBezTo>
                  <a:cubicBezTo>
                    <a:pt x="221115" y="278110"/>
                    <a:pt x="120283" y="237992"/>
                    <a:pt x="102906" y="216753"/>
                  </a:cubicBezTo>
                  <a:cubicBezTo>
                    <a:pt x="85457" y="195585"/>
                    <a:pt x="2646" y="42049"/>
                    <a:pt x="0" y="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0" name="任意多边形: 形状 669"/>
            <p:cNvSpPr/>
            <p:nvPr/>
          </p:nvSpPr>
          <p:spPr>
            <a:xfrm rot="5400000">
              <a:off x="1305081" y="4259855"/>
              <a:ext cx="570691" cy="312008"/>
            </a:xfrm>
            <a:custGeom>
              <a:avLst/>
              <a:gdLst>
                <a:gd name="connsiteX0" fmla="*/ 0 w 300708"/>
                <a:gd name="connsiteY0" fmla="*/ 4539 h 164403"/>
                <a:gd name="connsiteX1" fmla="*/ 199662 w 300708"/>
                <a:gd name="connsiteY1" fmla="*/ 35861 h 164403"/>
                <a:gd name="connsiteX2" fmla="*/ 300708 w 300708"/>
                <a:gd name="connsiteY2" fmla="*/ 140126 h 164403"/>
                <a:gd name="connsiteX3" fmla="*/ 101046 w 300708"/>
                <a:gd name="connsiteY3" fmla="*/ 138409 h 164403"/>
                <a:gd name="connsiteX4" fmla="*/ 0 w 300708"/>
                <a:gd name="connsiteY4" fmla="*/ 4539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708" h="164403">
                  <a:moveTo>
                    <a:pt x="0" y="4539"/>
                  </a:moveTo>
                  <a:cubicBezTo>
                    <a:pt x="57639" y="-7690"/>
                    <a:pt x="151606" y="5468"/>
                    <a:pt x="199662" y="35861"/>
                  </a:cubicBezTo>
                  <a:cubicBezTo>
                    <a:pt x="247718" y="66254"/>
                    <a:pt x="281686" y="134977"/>
                    <a:pt x="300708" y="140126"/>
                  </a:cubicBezTo>
                  <a:cubicBezTo>
                    <a:pt x="245287" y="185464"/>
                    <a:pt x="127292" y="156788"/>
                    <a:pt x="101046" y="138409"/>
                  </a:cubicBezTo>
                  <a:cubicBezTo>
                    <a:pt x="74802" y="120031"/>
                    <a:pt x="24171" y="76265"/>
                    <a:pt x="0" y="453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1" name="任意多边形: 形状 670"/>
            <p:cNvSpPr/>
            <p:nvPr/>
          </p:nvSpPr>
          <p:spPr>
            <a:xfrm rot="5400000">
              <a:off x="1916927" y="4857170"/>
              <a:ext cx="207178" cy="553998"/>
            </a:xfrm>
            <a:custGeom>
              <a:avLst/>
              <a:gdLst>
                <a:gd name="connsiteX0" fmla="*/ 63865 w 109166"/>
                <a:gd name="connsiteY0" fmla="*/ 0 h 291912"/>
                <a:gd name="connsiteX1" fmla="*/ 5 w 109166"/>
                <a:gd name="connsiteY1" fmla="*/ 150175 h 291912"/>
                <a:gd name="connsiteX2" fmla="*/ 35046 w 109166"/>
                <a:gd name="connsiteY2" fmla="*/ 291912 h 291912"/>
                <a:gd name="connsiteX3" fmla="*/ 108918 w 109166"/>
                <a:gd name="connsiteY3" fmla="*/ 169054 h 291912"/>
                <a:gd name="connsiteX4" fmla="*/ 63865 w 109166"/>
                <a:gd name="connsiteY4" fmla="*/ 0 h 29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166" h="291912">
                  <a:moveTo>
                    <a:pt x="63865" y="0"/>
                  </a:moveTo>
                  <a:cubicBezTo>
                    <a:pt x="59361" y="55136"/>
                    <a:pt x="506" y="82596"/>
                    <a:pt x="5" y="150175"/>
                  </a:cubicBezTo>
                  <a:cubicBezTo>
                    <a:pt x="-495" y="217826"/>
                    <a:pt x="35046" y="291912"/>
                    <a:pt x="35046" y="291912"/>
                  </a:cubicBezTo>
                  <a:cubicBezTo>
                    <a:pt x="35046" y="291912"/>
                    <a:pt x="105485" y="234345"/>
                    <a:pt x="108918" y="169054"/>
                  </a:cubicBezTo>
                  <a:cubicBezTo>
                    <a:pt x="112351" y="103764"/>
                    <a:pt x="79241" y="12872"/>
                    <a:pt x="63865" y="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2" name="任意多边形: 形状 671"/>
            <p:cNvSpPr/>
            <p:nvPr/>
          </p:nvSpPr>
          <p:spPr>
            <a:xfrm rot="5400000">
              <a:off x="1254822" y="5372567"/>
              <a:ext cx="572997" cy="271224"/>
            </a:xfrm>
            <a:custGeom>
              <a:avLst/>
              <a:gdLst>
                <a:gd name="connsiteX0" fmla="*/ 0 w 301923"/>
                <a:gd name="connsiteY0" fmla="*/ 65890 h 142913"/>
                <a:gd name="connsiteX1" fmla="*/ 166838 w 301923"/>
                <a:gd name="connsiteY1" fmla="*/ 142909 h 142913"/>
                <a:gd name="connsiteX2" fmla="*/ 301924 w 301923"/>
                <a:gd name="connsiteY2" fmla="*/ 84698 h 142913"/>
                <a:gd name="connsiteX3" fmla="*/ 188863 w 301923"/>
                <a:gd name="connsiteY3" fmla="*/ 20480 h 142913"/>
                <a:gd name="connsiteX4" fmla="*/ 82454 w 301923"/>
                <a:gd name="connsiteY4" fmla="*/ 7036 h 142913"/>
                <a:gd name="connsiteX5" fmla="*/ 0 w 301923"/>
                <a:gd name="connsiteY5" fmla="*/ 65890 h 1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923" h="142913">
                  <a:moveTo>
                    <a:pt x="0" y="65890"/>
                  </a:moveTo>
                  <a:cubicBezTo>
                    <a:pt x="34540" y="113231"/>
                    <a:pt x="95326" y="142265"/>
                    <a:pt x="166838" y="142909"/>
                  </a:cubicBezTo>
                  <a:cubicBezTo>
                    <a:pt x="238350" y="143552"/>
                    <a:pt x="301924" y="84698"/>
                    <a:pt x="301924" y="84698"/>
                  </a:cubicBezTo>
                  <a:cubicBezTo>
                    <a:pt x="301924" y="84698"/>
                    <a:pt x="215752" y="31779"/>
                    <a:pt x="188863" y="20480"/>
                  </a:cubicBezTo>
                  <a:cubicBezTo>
                    <a:pt x="161975" y="9181"/>
                    <a:pt x="125003" y="-10628"/>
                    <a:pt x="82454" y="7036"/>
                  </a:cubicBezTo>
                  <a:cubicBezTo>
                    <a:pt x="39832" y="24699"/>
                    <a:pt x="0" y="65890"/>
                    <a:pt x="0" y="6589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3" name="任意多边形: 形状 672"/>
            <p:cNvSpPr/>
            <p:nvPr/>
          </p:nvSpPr>
          <p:spPr>
            <a:xfrm rot="5400000">
              <a:off x="1346404" y="5462174"/>
              <a:ext cx="472632" cy="160677"/>
            </a:xfrm>
            <a:custGeom>
              <a:avLst/>
              <a:gdLst>
                <a:gd name="connsiteX0" fmla="*/ 247522 w 249039"/>
                <a:gd name="connsiteY0" fmla="*/ 74599 h 84664"/>
                <a:gd name="connsiteX1" fmla="*/ 221134 w 249039"/>
                <a:gd name="connsiteY1" fmla="*/ 60225 h 84664"/>
                <a:gd name="connsiteX2" fmla="*/ 193173 w 249039"/>
                <a:gd name="connsiteY2" fmla="*/ 43491 h 84664"/>
                <a:gd name="connsiteX3" fmla="*/ 135534 w 249039"/>
                <a:gd name="connsiteY3" fmla="*/ 11311 h 84664"/>
                <a:gd name="connsiteX4" fmla="*/ 68671 w 249039"/>
                <a:gd name="connsiteY4" fmla="*/ 155 h 84664"/>
                <a:gd name="connsiteX5" fmla="*/ 3309 w 249039"/>
                <a:gd name="connsiteY5" fmla="*/ 20393 h 84664"/>
                <a:gd name="connsiteX6" fmla="*/ 12820 w 249039"/>
                <a:gd name="connsiteY6" fmla="*/ 41918 h 84664"/>
                <a:gd name="connsiteX7" fmla="*/ 44213 w 249039"/>
                <a:gd name="connsiteY7" fmla="*/ 32693 h 84664"/>
                <a:gd name="connsiteX8" fmla="*/ 75250 w 249039"/>
                <a:gd name="connsiteY8" fmla="*/ 27330 h 84664"/>
                <a:gd name="connsiteX9" fmla="*/ 136178 w 249039"/>
                <a:gd name="connsiteY9" fmla="*/ 37699 h 84664"/>
                <a:gd name="connsiteX10" fmla="*/ 189812 w 249039"/>
                <a:gd name="connsiteY10" fmla="*/ 67519 h 84664"/>
                <a:gd name="connsiteX11" fmla="*/ 245663 w 249039"/>
                <a:gd name="connsiteY11" fmla="*/ 82895 h 84664"/>
                <a:gd name="connsiteX12" fmla="*/ 247522 w 249039"/>
                <a:gd name="connsiteY12" fmla="*/ 74599 h 84664"/>
                <a:gd name="connsiteX13" fmla="*/ 247522 w 249039"/>
                <a:gd name="connsiteY13" fmla="*/ 74599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039" h="84664">
                  <a:moveTo>
                    <a:pt x="247522" y="74599"/>
                  </a:moveTo>
                  <a:cubicBezTo>
                    <a:pt x="240371" y="67948"/>
                    <a:pt x="229787" y="64516"/>
                    <a:pt x="221134" y="60225"/>
                  </a:cubicBezTo>
                  <a:cubicBezTo>
                    <a:pt x="211408" y="55362"/>
                    <a:pt x="202255" y="49499"/>
                    <a:pt x="193173" y="43491"/>
                  </a:cubicBezTo>
                  <a:cubicBezTo>
                    <a:pt x="174794" y="31334"/>
                    <a:pt x="156130" y="19320"/>
                    <a:pt x="135534" y="11311"/>
                  </a:cubicBezTo>
                  <a:cubicBezTo>
                    <a:pt x="114295" y="3016"/>
                    <a:pt x="91411" y="-846"/>
                    <a:pt x="68671" y="155"/>
                  </a:cubicBezTo>
                  <a:cubicBezTo>
                    <a:pt x="47145" y="1085"/>
                    <a:pt x="19399" y="4946"/>
                    <a:pt x="3309" y="20393"/>
                  </a:cubicBezTo>
                  <a:cubicBezTo>
                    <a:pt x="-4129" y="27544"/>
                    <a:pt x="1807" y="43491"/>
                    <a:pt x="12820" y="41918"/>
                  </a:cubicBezTo>
                  <a:cubicBezTo>
                    <a:pt x="23761" y="40345"/>
                    <a:pt x="33558" y="35768"/>
                    <a:pt x="44213" y="32693"/>
                  </a:cubicBezTo>
                  <a:cubicBezTo>
                    <a:pt x="54368" y="29761"/>
                    <a:pt x="64666" y="27902"/>
                    <a:pt x="75250" y="27330"/>
                  </a:cubicBezTo>
                  <a:cubicBezTo>
                    <a:pt x="95917" y="26186"/>
                    <a:pt x="117156" y="29261"/>
                    <a:pt x="136178" y="37699"/>
                  </a:cubicBezTo>
                  <a:cubicBezTo>
                    <a:pt x="154914" y="45994"/>
                    <a:pt x="171791" y="57794"/>
                    <a:pt x="189812" y="67519"/>
                  </a:cubicBezTo>
                  <a:cubicBezTo>
                    <a:pt x="204829" y="75600"/>
                    <a:pt x="227999" y="89617"/>
                    <a:pt x="245663" y="82895"/>
                  </a:cubicBezTo>
                  <a:cubicBezTo>
                    <a:pt x="248881" y="81679"/>
                    <a:pt x="250382" y="77316"/>
                    <a:pt x="247522" y="74599"/>
                  </a:cubicBezTo>
                  <a:lnTo>
                    <a:pt x="247522" y="7459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4" name="任意多边形: 形状 673"/>
            <p:cNvSpPr/>
            <p:nvPr/>
          </p:nvSpPr>
          <p:spPr>
            <a:xfrm rot="5400000">
              <a:off x="2007534" y="4903020"/>
              <a:ext cx="156620" cy="373904"/>
            </a:xfrm>
            <a:custGeom>
              <a:avLst/>
              <a:gdLst>
                <a:gd name="connsiteX0" fmla="*/ 67827 w 82526"/>
                <a:gd name="connsiteY0" fmla="*/ 2493 h 197017"/>
                <a:gd name="connsiteX1" fmla="*/ 56885 w 82526"/>
                <a:gd name="connsiteY1" fmla="*/ 21873 h 197017"/>
                <a:gd name="connsiteX2" fmla="*/ 44585 w 82526"/>
                <a:gd name="connsiteY2" fmla="*/ 43398 h 197017"/>
                <a:gd name="connsiteX3" fmla="*/ 20915 w 82526"/>
                <a:gd name="connsiteY3" fmla="*/ 86234 h 197017"/>
                <a:gd name="connsiteX4" fmla="*/ 10260 w 82526"/>
                <a:gd name="connsiteY4" fmla="*/ 133789 h 197017"/>
                <a:gd name="connsiteX5" fmla="*/ 33 w 82526"/>
                <a:gd name="connsiteY5" fmla="*/ 184706 h 197017"/>
                <a:gd name="connsiteX6" fmla="*/ 22559 w 82526"/>
                <a:gd name="connsiteY6" fmla="*/ 193430 h 197017"/>
                <a:gd name="connsiteX7" fmla="*/ 39865 w 82526"/>
                <a:gd name="connsiteY7" fmla="*/ 145875 h 197017"/>
                <a:gd name="connsiteX8" fmla="*/ 48876 w 82526"/>
                <a:gd name="connsiteY8" fmla="*/ 94672 h 197017"/>
                <a:gd name="connsiteX9" fmla="*/ 67469 w 82526"/>
                <a:gd name="connsiteY9" fmla="*/ 50978 h 197017"/>
                <a:gd name="connsiteX10" fmla="*/ 82129 w 82526"/>
                <a:gd name="connsiteY10" fmla="*/ 5854 h 197017"/>
                <a:gd name="connsiteX11" fmla="*/ 67827 w 82526"/>
                <a:gd name="connsiteY11" fmla="*/ 2493 h 197017"/>
                <a:gd name="connsiteX12" fmla="*/ 67827 w 82526"/>
                <a:gd name="connsiteY12" fmla="*/ 2493 h 19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526" h="197017">
                  <a:moveTo>
                    <a:pt x="67827" y="2493"/>
                  </a:moveTo>
                  <a:cubicBezTo>
                    <a:pt x="62535" y="7785"/>
                    <a:pt x="60246" y="15294"/>
                    <a:pt x="56885" y="21873"/>
                  </a:cubicBezTo>
                  <a:cubicBezTo>
                    <a:pt x="53095" y="29239"/>
                    <a:pt x="48947" y="36390"/>
                    <a:pt x="44585" y="43398"/>
                  </a:cubicBezTo>
                  <a:cubicBezTo>
                    <a:pt x="35861" y="57486"/>
                    <a:pt x="26779" y="70572"/>
                    <a:pt x="20915" y="86234"/>
                  </a:cubicBezTo>
                  <a:cubicBezTo>
                    <a:pt x="15122" y="101609"/>
                    <a:pt x="12906" y="117699"/>
                    <a:pt x="10260" y="133789"/>
                  </a:cubicBezTo>
                  <a:cubicBezTo>
                    <a:pt x="7471" y="150881"/>
                    <a:pt x="1177" y="167543"/>
                    <a:pt x="33" y="184706"/>
                  </a:cubicBezTo>
                  <a:cubicBezTo>
                    <a:pt x="-825" y="196720"/>
                    <a:pt x="15051" y="200581"/>
                    <a:pt x="22559" y="193430"/>
                  </a:cubicBezTo>
                  <a:cubicBezTo>
                    <a:pt x="35217" y="181273"/>
                    <a:pt x="37577" y="162466"/>
                    <a:pt x="39865" y="145875"/>
                  </a:cubicBezTo>
                  <a:cubicBezTo>
                    <a:pt x="42225" y="128712"/>
                    <a:pt x="43799" y="111263"/>
                    <a:pt x="48876" y="94672"/>
                  </a:cubicBezTo>
                  <a:cubicBezTo>
                    <a:pt x="53524" y="79655"/>
                    <a:pt x="60318" y="64995"/>
                    <a:pt x="67469" y="50978"/>
                  </a:cubicBezTo>
                  <a:cubicBezTo>
                    <a:pt x="74191" y="37749"/>
                    <a:pt x="84703" y="21158"/>
                    <a:pt x="82129" y="5854"/>
                  </a:cubicBezTo>
                  <a:cubicBezTo>
                    <a:pt x="81056" y="-796"/>
                    <a:pt x="71903" y="-1583"/>
                    <a:pt x="67827" y="2493"/>
                  </a:cubicBezTo>
                  <a:lnTo>
                    <a:pt x="67827" y="249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5" name="任意多边形: 形状 674"/>
            <p:cNvSpPr/>
            <p:nvPr/>
          </p:nvSpPr>
          <p:spPr>
            <a:xfrm rot="5400000">
              <a:off x="2433269" y="4523577"/>
              <a:ext cx="333810" cy="349014"/>
            </a:xfrm>
            <a:custGeom>
              <a:avLst/>
              <a:gdLst>
                <a:gd name="connsiteX0" fmla="*/ 271 w 175891"/>
                <a:gd name="connsiteY0" fmla="*/ 636 h 183902"/>
                <a:gd name="connsiteX1" fmla="*/ 5778 w 175891"/>
                <a:gd name="connsiteY1" fmla="*/ 26309 h 183902"/>
                <a:gd name="connsiteX2" fmla="*/ 22941 w 175891"/>
                <a:gd name="connsiteY2" fmla="*/ 52053 h 183902"/>
                <a:gd name="connsiteX3" fmla="*/ 74644 w 175891"/>
                <a:gd name="connsiteY3" fmla="*/ 94674 h 183902"/>
                <a:gd name="connsiteX4" fmla="*/ 129637 w 175891"/>
                <a:gd name="connsiteY4" fmla="*/ 136080 h 183902"/>
                <a:gd name="connsiteX5" fmla="*/ 146227 w 175891"/>
                <a:gd name="connsiteY5" fmla="*/ 158606 h 183902"/>
                <a:gd name="connsiteX6" fmla="*/ 161960 w 175891"/>
                <a:gd name="connsiteY6" fmla="*/ 182277 h 183902"/>
                <a:gd name="connsiteX7" fmla="*/ 157455 w 175891"/>
                <a:gd name="connsiteY7" fmla="*/ 178987 h 183902"/>
                <a:gd name="connsiteX8" fmla="*/ 158385 w 175891"/>
                <a:gd name="connsiteY8" fmla="*/ 180990 h 183902"/>
                <a:gd name="connsiteX9" fmla="*/ 169111 w 175891"/>
                <a:gd name="connsiteY9" fmla="*/ 180704 h 183902"/>
                <a:gd name="connsiteX10" fmla="*/ 170327 w 175891"/>
                <a:gd name="connsiteY10" fmla="*/ 178629 h 183902"/>
                <a:gd name="connsiteX11" fmla="*/ 165965 w 175891"/>
                <a:gd name="connsiteY11" fmla="*/ 182134 h 183902"/>
                <a:gd name="connsiteX12" fmla="*/ 174975 w 175891"/>
                <a:gd name="connsiteY12" fmla="*/ 155388 h 183902"/>
                <a:gd name="connsiteX13" fmla="*/ 160172 w 175891"/>
                <a:gd name="connsiteY13" fmla="*/ 127356 h 183902"/>
                <a:gd name="connsiteX14" fmla="*/ 105180 w 175891"/>
                <a:gd name="connsiteY14" fmla="*/ 82303 h 183902"/>
                <a:gd name="connsiteX15" fmla="*/ 46468 w 175891"/>
                <a:gd name="connsiteY15" fmla="*/ 43543 h 183902"/>
                <a:gd name="connsiteX16" fmla="*/ 22225 w 175891"/>
                <a:gd name="connsiteY16" fmla="*/ 20660 h 183902"/>
                <a:gd name="connsiteX17" fmla="*/ 10069 w 175891"/>
                <a:gd name="connsiteY17" fmla="*/ 10076 h 183902"/>
                <a:gd name="connsiteX18" fmla="*/ 1559 w 175891"/>
                <a:gd name="connsiteY18" fmla="*/ 64 h 183902"/>
                <a:gd name="connsiteX19" fmla="*/ 271 w 175891"/>
                <a:gd name="connsiteY19" fmla="*/ 636 h 183902"/>
                <a:gd name="connsiteX20" fmla="*/ 271 w 175891"/>
                <a:gd name="connsiteY20" fmla="*/ 636 h 18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5891" h="183902">
                  <a:moveTo>
                    <a:pt x="271" y="636"/>
                  </a:moveTo>
                  <a:cubicBezTo>
                    <a:pt x="-1159" y="8431"/>
                    <a:pt x="3418" y="18872"/>
                    <a:pt x="5778" y="26309"/>
                  </a:cubicBezTo>
                  <a:cubicBezTo>
                    <a:pt x="8853" y="36106"/>
                    <a:pt x="16076" y="44688"/>
                    <a:pt x="22941" y="52053"/>
                  </a:cubicBezTo>
                  <a:cubicBezTo>
                    <a:pt x="38173" y="68501"/>
                    <a:pt x="56337" y="81945"/>
                    <a:pt x="74644" y="94674"/>
                  </a:cubicBezTo>
                  <a:cubicBezTo>
                    <a:pt x="93380" y="107761"/>
                    <a:pt x="113261" y="119990"/>
                    <a:pt x="129637" y="136080"/>
                  </a:cubicBezTo>
                  <a:cubicBezTo>
                    <a:pt x="136359" y="142659"/>
                    <a:pt x="142294" y="150025"/>
                    <a:pt x="146227" y="158606"/>
                  </a:cubicBezTo>
                  <a:cubicBezTo>
                    <a:pt x="149946" y="166616"/>
                    <a:pt x="152306" y="179488"/>
                    <a:pt x="161960" y="182277"/>
                  </a:cubicBezTo>
                  <a:cubicBezTo>
                    <a:pt x="160458" y="181204"/>
                    <a:pt x="158956" y="180060"/>
                    <a:pt x="157455" y="178987"/>
                  </a:cubicBezTo>
                  <a:cubicBezTo>
                    <a:pt x="157741" y="179631"/>
                    <a:pt x="158098" y="180346"/>
                    <a:pt x="158385" y="180990"/>
                  </a:cubicBezTo>
                  <a:cubicBezTo>
                    <a:pt x="160387" y="185495"/>
                    <a:pt x="166966" y="184279"/>
                    <a:pt x="169111" y="180704"/>
                  </a:cubicBezTo>
                  <a:cubicBezTo>
                    <a:pt x="169540" y="179988"/>
                    <a:pt x="169969" y="179345"/>
                    <a:pt x="170327" y="178629"/>
                  </a:cubicBezTo>
                  <a:cubicBezTo>
                    <a:pt x="168897" y="179774"/>
                    <a:pt x="167395" y="180990"/>
                    <a:pt x="165965" y="182134"/>
                  </a:cubicBezTo>
                  <a:cubicBezTo>
                    <a:pt x="176763" y="179059"/>
                    <a:pt x="176834" y="164327"/>
                    <a:pt x="174975" y="155388"/>
                  </a:cubicBezTo>
                  <a:cubicBezTo>
                    <a:pt x="172830" y="145162"/>
                    <a:pt x="166537" y="135436"/>
                    <a:pt x="160172" y="127356"/>
                  </a:cubicBezTo>
                  <a:cubicBezTo>
                    <a:pt x="145155" y="108476"/>
                    <a:pt x="125417" y="95032"/>
                    <a:pt x="105180" y="82303"/>
                  </a:cubicBezTo>
                  <a:cubicBezTo>
                    <a:pt x="85371" y="69860"/>
                    <a:pt x="64561" y="58489"/>
                    <a:pt x="46468" y="43543"/>
                  </a:cubicBezTo>
                  <a:cubicBezTo>
                    <a:pt x="37887" y="36464"/>
                    <a:pt x="30378" y="28240"/>
                    <a:pt x="22225" y="20660"/>
                  </a:cubicBezTo>
                  <a:cubicBezTo>
                    <a:pt x="18221" y="16941"/>
                    <a:pt x="13644" y="14223"/>
                    <a:pt x="10069" y="10076"/>
                  </a:cubicBezTo>
                  <a:cubicBezTo>
                    <a:pt x="7137" y="6643"/>
                    <a:pt x="5277" y="2710"/>
                    <a:pt x="1559" y="64"/>
                  </a:cubicBezTo>
                  <a:cubicBezTo>
                    <a:pt x="1058" y="-151"/>
                    <a:pt x="343" y="207"/>
                    <a:pt x="271" y="636"/>
                  </a:cubicBezTo>
                  <a:lnTo>
                    <a:pt x="271" y="636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6" name="任意多边形: 形状 675"/>
            <p:cNvSpPr/>
            <p:nvPr/>
          </p:nvSpPr>
          <p:spPr>
            <a:xfrm rot="5400000">
              <a:off x="2031477" y="4253399"/>
              <a:ext cx="202872" cy="362082"/>
            </a:xfrm>
            <a:custGeom>
              <a:avLst/>
              <a:gdLst>
                <a:gd name="connsiteX0" fmla="*/ 1 w 106897"/>
                <a:gd name="connsiteY0" fmla="*/ 8162 h 190788"/>
                <a:gd name="connsiteX1" fmla="*/ 7366 w 106897"/>
                <a:gd name="connsiteY1" fmla="*/ 27328 h 190788"/>
                <a:gd name="connsiteX2" fmla="*/ 18879 w 106897"/>
                <a:gd name="connsiteY2" fmla="*/ 50426 h 190788"/>
                <a:gd name="connsiteX3" fmla="*/ 36972 w 106897"/>
                <a:gd name="connsiteY3" fmla="*/ 93190 h 190788"/>
                <a:gd name="connsiteX4" fmla="*/ 70082 w 106897"/>
                <a:gd name="connsiteY4" fmla="*/ 171352 h 190788"/>
                <a:gd name="connsiteX5" fmla="*/ 85600 w 106897"/>
                <a:gd name="connsiteY5" fmla="*/ 186084 h 190788"/>
                <a:gd name="connsiteX6" fmla="*/ 102191 w 106897"/>
                <a:gd name="connsiteY6" fmla="*/ 190446 h 190788"/>
                <a:gd name="connsiteX7" fmla="*/ 100117 w 106897"/>
                <a:gd name="connsiteY7" fmla="*/ 165417 h 190788"/>
                <a:gd name="connsiteX8" fmla="*/ 82382 w 106897"/>
                <a:gd name="connsiteY8" fmla="*/ 131163 h 190788"/>
                <a:gd name="connsiteX9" fmla="*/ 66363 w 106897"/>
                <a:gd name="connsiteY9" fmla="*/ 90973 h 190788"/>
                <a:gd name="connsiteX10" fmla="*/ 42621 w 106897"/>
                <a:gd name="connsiteY10" fmla="*/ 43275 h 190788"/>
                <a:gd name="connsiteX11" fmla="*/ 29249 w 106897"/>
                <a:gd name="connsiteY11" fmla="*/ 21392 h 190788"/>
                <a:gd name="connsiteX12" fmla="*/ 12015 w 106897"/>
                <a:gd name="connsiteY12" fmla="*/ 940 h 190788"/>
                <a:gd name="connsiteX13" fmla="*/ 1 w 106897"/>
                <a:gd name="connsiteY13" fmla="*/ 8162 h 190788"/>
                <a:gd name="connsiteX14" fmla="*/ 1 w 106897"/>
                <a:gd name="connsiteY14" fmla="*/ 8162 h 19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897" h="190788">
                  <a:moveTo>
                    <a:pt x="1" y="8162"/>
                  </a:moveTo>
                  <a:cubicBezTo>
                    <a:pt x="143" y="15242"/>
                    <a:pt x="4077" y="21106"/>
                    <a:pt x="7366" y="27328"/>
                  </a:cubicBezTo>
                  <a:cubicBezTo>
                    <a:pt x="11371" y="34908"/>
                    <a:pt x="15233" y="42631"/>
                    <a:pt x="18879" y="50426"/>
                  </a:cubicBezTo>
                  <a:cubicBezTo>
                    <a:pt x="25459" y="64442"/>
                    <a:pt x="31251" y="78816"/>
                    <a:pt x="36972" y="93190"/>
                  </a:cubicBezTo>
                  <a:cubicBezTo>
                    <a:pt x="47198" y="118934"/>
                    <a:pt x="53635" y="148612"/>
                    <a:pt x="70082" y="171352"/>
                  </a:cubicBezTo>
                  <a:cubicBezTo>
                    <a:pt x="74301" y="177216"/>
                    <a:pt x="79379" y="182365"/>
                    <a:pt x="85600" y="186084"/>
                  </a:cubicBezTo>
                  <a:cubicBezTo>
                    <a:pt x="89676" y="188515"/>
                    <a:pt x="97400" y="191876"/>
                    <a:pt x="102191" y="190446"/>
                  </a:cubicBezTo>
                  <a:cubicBezTo>
                    <a:pt x="112632" y="187371"/>
                    <a:pt x="102835" y="170923"/>
                    <a:pt x="100117" y="165417"/>
                  </a:cubicBezTo>
                  <a:cubicBezTo>
                    <a:pt x="94325" y="153832"/>
                    <a:pt x="87316" y="143177"/>
                    <a:pt x="82382" y="131163"/>
                  </a:cubicBezTo>
                  <a:cubicBezTo>
                    <a:pt x="76876" y="117790"/>
                    <a:pt x="72013" y="104274"/>
                    <a:pt x="66363" y="90973"/>
                  </a:cubicBezTo>
                  <a:cubicBezTo>
                    <a:pt x="59427" y="74525"/>
                    <a:pt x="51560" y="58721"/>
                    <a:pt x="42621" y="43275"/>
                  </a:cubicBezTo>
                  <a:cubicBezTo>
                    <a:pt x="38331" y="35837"/>
                    <a:pt x="33897" y="28543"/>
                    <a:pt x="29249" y="21392"/>
                  </a:cubicBezTo>
                  <a:cubicBezTo>
                    <a:pt x="24601" y="14241"/>
                    <a:pt x="19952" y="4873"/>
                    <a:pt x="12015" y="940"/>
                  </a:cubicBezTo>
                  <a:cubicBezTo>
                    <a:pt x="6580" y="-1849"/>
                    <a:pt x="-71" y="1869"/>
                    <a:pt x="1" y="8162"/>
                  </a:cubicBezTo>
                  <a:lnTo>
                    <a:pt x="1" y="816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7" name="任意多边形: 形状 676"/>
            <p:cNvSpPr/>
            <p:nvPr/>
          </p:nvSpPr>
          <p:spPr>
            <a:xfrm rot="5400000">
              <a:off x="1419666" y="4175053"/>
              <a:ext cx="350143" cy="302073"/>
            </a:xfrm>
            <a:custGeom>
              <a:avLst/>
              <a:gdLst>
                <a:gd name="connsiteX0" fmla="*/ 352 w 184497"/>
                <a:gd name="connsiteY0" fmla="*/ 6338 h 159168"/>
                <a:gd name="connsiteX1" fmla="*/ 10435 w 184497"/>
                <a:gd name="connsiteY1" fmla="*/ 37874 h 159168"/>
                <a:gd name="connsiteX2" fmla="*/ 25524 w 184497"/>
                <a:gd name="connsiteY2" fmla="*/ 67123 h 159168"/>
                <a:gd name="connsiteX3" fmla="*/ 58348 w 184497"/>
                <a:gd name="connsiteY3" fmla="*/ 119613 h 159168"/>
                <a:gd name="connsiteX4" fmla="*/ 109765 w 184497"/>
                <a:gd name="connsiteY4" fmla="*/ 148790 h 159168"/>
                <a:gd name="connsiteX5" fmla="*/ 140801 w 184497"/>
                <a:gd name="connsiteY5" fmla="*/ 156370 h 159168"/>
                <a:gd name="connsiteX6" fmla="*/ 175270 w 184497"/>
                <a:gd name="connsiteY6" fmla="*/ 159159 h 159168"/>
                <a:gd name="connsiteX7" fmla="*/ 179704 w 184497"/>
                <a:gd name="connsiteY7" fmla="*/ 141066 h 159168"/>
                <a:gd name="connsiteX8" fmla="*/ 151171 w 184497"/>
                <a:gd name="connsiteY8" fmla="*/ 127908 h 159168"/>
                <a:gd name="connsiteX9" fmla="*/ 121422 w 184497"/>
                <a:gd name="connsiteY9" fmla="*/ 119613 h 159168"/>
                <a:gd name="connsiteX10" fmla="*/ 77513 w 184497"/>
                <a:gd name="connsiteY10" fmla="*/ 95656 h 159168"/>
                <a:gd name="connsiteX11" fmla="*/ 48122 w 184497"/>
                <a:gd name="connsiteY11" fmla="*/ 49245 h 159168"/>
                <a:gd name="connsiteX12" fmla="*/ 30458 w 184497"/>
                <a:gd name="connsiteY12" fmla="*/ 21641 h 159168"/>
                <a:gd name="connsiteX13" fmla="*/ 10435 w 184497"/>
                <a:gd name="connsiteY13" fmla="*/ 331 h 159168"/>
                <a:gd name="connsiteX14" fmla="*/ 352 w 184497"/>
                <a:gd name="connsiteY14" fmla="*/ 6338 h 159168"/>
                <a:gd name="connsiteX15" fmla="*/ 352 w 184497"/>
                <a:gd name="connsiteY15" fmla="*/ 6338 h 15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497" h="159168">
                  <a:moveTo>
                    <a:pt x="352" y="6338"/>
                  </a:moveTo>
                  <a:cubicBezTo>
                    <a:pt x="-1722" y="17136"/>
                    <a:pt x="5858" y="28292"/>
                    <a:pt x="10435" y="37874"/>
                  </a:cubicBezTo>
                  <a:cubicBezTo>
                    <a:pt x="15155" y="47743"/>
                    <a:pt x="20232" y="57540"/>
                    <a:pt x="25524" y="67123"/>
                  </a:cubicBezTo>
                  <a:cubicBezTo>
                    <a:pt x="35464" y="85215"/>
                    <a:pt x="44689" y="103951"/>
                    <a:pt x="58348" y="119613"/>
                  </a:cubicBezTo>
                  <a:cubicBezTo>
                    <a:pt x="71935" y="135202"/>
                    <a:pt x="90171" y="143355"/>
                    <a:pt x="109765" y="148790"/>
                  </a:cubicBezTo>
                  <a:cubicBezTo>
                    <a:pt x="119992" y="151579"/>
                    <a:pt x="130361" y="154511"/>
                    <a:pt x="140801" y="156370"/>
                  </a:cubicBezTo>
                  <a:cubicBezTo>
                    <a:pt x="152315" y="158444"/>
                    <a:pt x="163614" y="158587"/>
                    <a:pt x="175270" y="159159"/>
                  </a:cubicBezTo>
                  <a:cubicBezTo>
                    <a:pt x="184781" y="159588"/>
                    <a:pt x="188071" y="145214"/>
                    <a:pt x="179704" y="141066"/>
                  </a:cubicBezTo>
                  <a:cubicBezTo>
                    <a:pt x="170193" y="136418"/>
                    <a:pt x="161183" y="131555"/>
                    <a:pt x="151171" y="127908"/>
                  </a:cubicBezTo>
                  <a:cubicBezTo>
                    <a:pt x="141517" y="124404"/>
                    <a:pt x="131362" y="122259"/>
                    <a:pt x="121422" y="119613"/>
                  </a:cubicBezTo>
                  <a:cubicBezTo>
                    <a:pt x="104474" y="115107"/>
                    <a:pt x="89241" y="109243"/>
                    <a:pt x="77513" y="95656"/>
                  </a:cubicBezTo>
                  <a:cubicBezTo>
                    <a:pt x="65642" y="81855"/>
                    <a:pt x="57490" y="64763"/>
                    <a:pt x="48122" y="49245"/>
                  </a:cubicBezTo>
                  <a:cubicBezTo>
                    <a:pt x="42472" y="39877"/>
                    <a:pt x="36680" y="30580"/>
                    <a:pt x="30458" y="21641"/>
                  </a:cubicBezTo>
                  <a:cubicBezTo>
                    <a:pt x="24809" y="13489"/>
                    <a:pt x="20161" y="3835"/>
                    <a:pt x="10435" y="331"/>
                  </a:cubicBezTo>
                  <a:cubicBezTo>
                    <a:pt x="6287" y="-1100"/>
                    <a:pt x="1139" y="2333"/>
                    <a:pt x="352" y="6338"/>
                  </a:cubicBezTo>
                  <a:lnTo>
                    <a:pt x="352" y="633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8" name="任意多边形: 形状 677"/>
            <p:cNvSpPr/>
            <p:nvPr/>
          </p:nvSpPr>
          <p:spPr>
            <a:xfrm rot="5400000">
              <a:off x="2279087" y="4556254"/>
              <a:ext cx="154561" cy="352014"/>
            </a:xfrm>
            <a:custGeom>
              <a:avLst/>
              <a:gdLst>
                <a:gd name="connsiteX0" fmla="*/ 2116 w 81441"/>
                <a:gd name="connsiteY0" fmla="*/ 2969 h 185483"/>
                <a:gd name="connsiteX1" fmla="*/ 3260 w 81441"/>
                <a:gd name="connsiteY1" fmla="*/ 24923 h 185483"/>
                <a:gd name="connsiteX2" fmla="*/ 11126 w 81441"/>
                <a:gd name="connsiteY2" fmla="*/ 47878 h 185483"/>
                <a:gd name="connsiteX3" fmla="*/ 28003 w 81441"/>
                <a:gd name="connsiteY3" fmla="*/ 95291 h 185483"/>
                <a:gd name="connsiteX4" fmla="*/ 44809 w 81441"/>
                <a:gd name="connsiteY4" fmla="*/ 140343 h 185483"/>
                <a:gd name="connsiteX5" fmla="*/ 65047 w 81441"/>
                <a:gd name="connsiteY5" fmla="*/ 183322 h 185483"/>
                <a:gd name="connsiteX6" fmla="*/ 77990 w 81441"/>
                <a:gd name="connsiteY6" fmla="*/ 181319 h 185483"/>
                <a:gd name="connsiteX7" fmla="*/ 74200 w 81441"/>
                <a:gd name="connsiteY7" fmla="*/ 134836 h 185483"/>
                <a:gd name="connsiteX8" fmla="*/ 55249 w 81441"/>
                <a:gd name="connsiteY8" fmla="*/ 86995 h 185483"/>
                <a:gd name="connsiteX9" fmla="*/ 33724 w 81441"/>
                <a:gd name="connsiteY9" fmla="*/ 39511 h 185483"/>
                <a:gd name="connsiteX10" fmla="*/ 22711 w 81441"/>
                <a:gd name="connsiteY10" fmla="*/ 16055 h 185483"/>
                <a:gd name="connsiteX11" fmla="*/ 8409 w 81441"/>
                <a:gd name="connsiteY11" fmla="*/ 108 h 185483"/>
                <a:gd name="connsiteX12" fmla="*/ 2116 w 81441"/>
                <a:gd name="connsiteY12" fmla="*/ 2969 h 185483"/>
                <a:gd name="connsiteX13" fmla="*/ 2116 w 81441"/>
                <a:gd name="connsiteY13" fmla="*/ 2969 h 18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441" h="185483">
                  <a:moveTo>
                    <a:pt x="2116" y="2969"/>
                  </a:moveTo>
                  <a:cubicBezTo>
                    <a:pt x="-2103" y="9977"/>
                    <a:pt x="900" y="17771"/>
                    <a:pt x="3260" y="24923"/>
                  </a:cubicBezTo>
                  <a:cubicBezTo>
                    <a:pt x="5763" y="32646"/>
                    <a:pt x="8480" y="40226"/>
                    <a:pt x="11126" y="47878"/>
                  </a:cubicBezTo>
                  <a:cubicBezTo>
                    <a:pt x="16633" y="63754"/>
                    <a:pt x="21996" y="79629"/>
                    <a:pt x="28003" y="95291"/>
                  </a:cubicBezTo>
                  <a:cubicBezTo>
                    <a:pt x="33724" y="110237"/>
                    <a:pt x="39517" y="125182"/>
                    <a:pt x="44809" y="140343"/>
                  </a:cubicBezTo>
                  <a:cubicBezTo>
                    <a:pt x="49814" y="154789"/>
                    <a:pt x="52675" y="173167"/>
                    <a:pt x="65047" y="183322"/>
                  </a:cubicBezTo>
                  <a:cubicBezTo>
                    <a:pt x="68980" y="186540"/>
                    <a:pt x="75487" y="186397"/>
                    <a:pt x="77990" y="181319"/>
                  </a:cubicBezTo>
                  <a:cubicBezTo>
                    <a:pt x="85427" y="166373"/>
                    <a:pt x="79277" y="149568"/>
                    <a:pt x="74200" y="134836"/>
                  </a:cubicBezTo>
                  <a:cubicBezTo>
                    <a:pt x="68622" y="118603"/>
                    <a:pt x="61971" y="102799"/>
                    <a:pt x="55249" y="86995"/>
                  </a:cubicBezTo>
                  <a:cubicBezTo>
                    <a:pt x="48456" y="70976"/>
                    <a:pt x="41018" y="55315"/>
                    <a:pt x="33724" y="39511"/>
                  </a:cubicBezTo>
                  <a:cubicBezTo>
                    <a:pt x="30077" y="31716"/>
                    <a:pt x="26502" y="23779"/>
                    <a:pt x="22711" y="16055"/>
                  </a:cubicBezTo>
                  <a:cubicBezTo>
                    <a:pt x="19350" y="9190"/>
                    <a:pt x="16275" y="2182"/>
                    <a:pt x="8409" y="108"/>
                  </a:cubicBezTo>
                  <a:cubicBezTo>
                    <a:pt x="5978" y="-393"/>
                    <a:pt x="3474" y="895"/>
                    <a:pt x="2116" y="2969"/>
                  </a:cubicBezTo>
                  <a:lnTo>
                    <a:pt x="2116" y="296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9" name="任意多边形: 形状 678"/>
            <p:cNvSpPr/>
            <p:nvPr/>
          </p:nvSpPr>
          <p:spPr>
            <a:xfrm rot="5400000">
              <a:off x="1873465" y="4499240"/>
              <a:ext cx="202919" cy="262754"/>
            </a:xfrm>
            <a:custGeom>
              <a:avLst/>
              <a:gdLst>
                <a:gd name="connsiteX0" fmla="*/ 1480 w 106922"/>
                <a:gd name="connsiteY0" fmla="*/ 1437 h 138450"/>
                <a:gd name="connsiteX1" fmla="*/ 550 w 106922"/>
                <a:gd name="connsiteY1" fmla="*/ 10089 h 138450"/>
                <a:gd name="connsiteX2" fmla="*/ 1122 w 106922"/>
                <a:gd name="connsiteY2" fmla="*/ 4440 h 138450"/>
                <a:gd name="connsiteX3" fmla="*/ 9489 w 106922"/>
                <a:gd name="connsiteY3" fmla="*/ 36549 h 138450"/>
                <a:gd name="connsiteX4" fmla="*/ 28511 w 106922"/>
                <a:gd name="connsiteY4" fmla="*/ 66012 h 138450"/>
                <a:gd name="connsiteX5" fmla="*/ 69058 w 106922"/>
                <a:gd name="connsiteY5" fmla="*/ 123579 h 138450"/>
                <a:gd name="connsiteX6" fmla="*/ 102526 w 106922"/>
                <a:gd name="connsiteY6" fmla="*/ 133734 h 138450"/>
                <a:gd name="connsiteX7" fmla="*/ 95161 w 106922"/>
                <a:gd name="connsiteY7" fmla="*/ 94545 h 138450"/>
                <a:gd name="connsiteX8" fmla="*/ 54184 w 106922"/>
                <a:gd name="connsiteY8" fmla="*/ 38694 h 138450"/>
                <a:gd name="connsiteX9" fmla="*/ 24793 w 106922"/>
                <a:gd name="connsiteY9" fmla="*/ 8874 h 138450"/>
                <a:gd name="connsiteX10" fmla="*/ 8846 w 106922"/>
                <a:gd name="connsiteY10" fmla="*/ 507 h 138450"/>
                <a:gd name="connsiteX11" fmla="*/ 1480 w 106922"/>
                <a:gd name="connsiteY11" fmla="*/ 1437 h 138450"/>
                <a:gd name="connsiteX12" fmla="*/ 1480 w 106922"/>
                <a:gd name="connsiteY12" fmla="*/ 1437 h 13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22" h="138450">
                  <a:moveTo>
                    <a:pt x="1480" y="1437"/>
                  </a:moveTo>
                  <a:cubicBezTo>
                    <a:pt x="-380" y="4512"/>
                    <a:pt x="-237" y="6657"/>
                    <a:pt x="550" y="10089"/>
                  </a:cubicBezTo>
                  <a:cubicBezTo>
                    <a:pt x="765" y="8230"/>
                    <a:pt x="979" y="6371"/>
                    <a:pt x="1122" y="4440"/>
                  </a:cubicBezTo>
                  <a:cubicBezTo>
                    <a:pt x="-2883" y="14380"/>
                    <a:pt x="4769" y="27753"/>
                    <a:pt x="9489" y="36549"/>
                  </a:cubicBezTo>
                  <a:cubicBezTo>
                    <a:pt x="15139" y="46918"/>
                    <a:pt x="21646" y="56430"/>
                    <a:pt x="28511" y="66012"/>
                  </a:cubicBezTo>
                  <a:cubicBezTo>
                    <a:pt x="42170" y="85034"/>
                    <a:pt x="54541" y="105272"/>
                    <a:pt x="69058" y="123579"/>
                  </a:cubicBezTo>
                  <a:cubicBezTo>
                    <a:pt x="76281" y="132733"/>
                    <a:pt x="91942" y="145462"/>
                    <a:pt x="102526" y="133734"/>
                  </a:cubicBezTo>
                  <a:cubicBezTo>
                    <a:pt x="113039" y="122077"/>
                    <a:pt x="102312" y="104914"/>
                    <a:pt x="95161" y="94545"/>
                  </a:cubicBezTo>
                  <a:cubicBezTo>
                    <a:pt x="82002" y="75595"/>
                    <a:pt x="68415" y="56859"/>
                    <a:pt x="54184" y="38694"/>
                  </a:cubicBezTo>
                  <a:cubicBezTo>
                    <a:pt x="45460" y="27538"/>
                    <a:pt x="36163" y="17384"/>
                    <a:pt x="24793" y="8874"/>
                  </a:cubicBezTo>
                  <a:cubicBezTo>
                    <a:pt x="19715" y="5084"/>
                    <a:pt x="14710" y="1437"/>
                    <a:pt x="8846" y="507"/>
                  </a:cubicBezTo>
                  <a:cubicBezTo>
                    <a:pt x="7487" y="364"/>
                    <a:pt x="2910" y="-995"/>
                    <a:pt x="1480" y="1437"/>
                  </a:cubicBezTo>
                  <a:lnTo>
                    <a:pt x="1480" y="1437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0" name="任意多边形: 形状 679"/>
            <p:cNvSpPr/>
            <p:nvPr/>
          </p:nvSpPr>
          <p:spPr>
            <a:xfrm rot="5400000">
              <a:off x="1399153" y="4406624"/>
              <a:ext cx="326420" cy="180288"/>
            </a:xfrm>
            <a:custGeom>
              <a:avLst/>
              <a:gdLst>
                <a:gd name="connsiteX0" fmla="*/ 4928 w 171997"/>
                <a:gd name="connsiteY0" fmla="*/ 17765 h 94997"/>
                <a:gd name="connsiteX1" fmla="*/ 7574 w 171997"/>
                <a:gd name="connsiteY1" fmla="*/ 18766 h 94997"/>
                <a:gd name="connsiteX2" fmla="*/ 2926 w 171997"/>
                <a:gd name="connsiteY2" fmla="*/ 15405 h 94997"/>
                <a:gd name="connsiteX3" fmla="*/ 38610 w 171997"/>
                <a:gd name="connsiteY3" fmla="*/ 40863 h 94997"/>
                <a:gd name="connsiteX4" fmla="*/ 79587 w 171997"/>
                <a:gd name="connsiteY4" fmla="*/ 61745 h 94997"/>
                <a:gd name="connsiteX5" fmla="*/ 118632 w 171997"/>
                <a:gd name="connsiteY5" fmla="*/ 85129 h 94997"/>
                <a:gd name="connsiteX6" fmla="*/ 165401 w 171997"/>
                <a:gd name="connsiteY6" fmla="*/ 90993 h 94997"/>
                <a:gd name="connsiteX7" fmla="*/ 164829 w 171997"/>
                <a:gd name="connsiteY7" fmla="*/ 66751 h 94997"/>
                <a:gd name="connsiteX8" fmla="*/ 127714 w 171997"/>
                <a:gd name="connsiteY8" fmla="*/ 45941 h 94997"/>
                <a:gd name="connsiteX9" fmla="*/ 89169 w 171997"/>
                <a:gd name="connsiteY9" fmla="*/ 23557 h 94997"/>
                <a:gd name="connsiteX10" fmla="*/ 46620 w 171997"/>
                <a:gd name="connsiteY10" fmla="*/ 4821 h 94997"/>
                <a:gd name="connsiteX11" fmla="*/ 23092 w 171997"/>
                <a:gd name="connsiteY11" fmla="*/ 30 h 94997"/>
                <a:gd name="connsiteX12" fmla="*/ 11793 w 171997"/>
                <a:gd name="connsiteY12" fmla="*/ 1317 h 94997"/>
                <a:gd name="connsiteX13" fmla="*/ 4571 w 171997"/>
                <a:gd name="connsiteY13" fmla="*/ 4821 h 94997"/>
                <a:gd name="connsiteX14" fmla="*/ 4928 w 171997"/>
                <a:gd name="connsiteY14" fmla="*/ 17765 h 94997"/>
                <a:gd name="connsiteX15" fmla="*/ 4928 w 171997"/>
                <a:gd name="connsiteY15" fmla="*/ 17765 h 9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1997" h="94997">
                  <a:moveTo>
                    <a:pt x="4928" y="17765"/>
                  </a:moveTo>
                  <a:cubicBezTo>
                    <a:pt x="5786" y="18122"/>
                    <a:pt x="6716" y="18480"/>
                    <a:pt x="7574" y="18766"/>
                  </a:cubicBezTo>
                  <a:cubicBezTo>
                    <a:pt x="6001" y="17622"/>
                    <a:pt x="4499" y="16478"/>
                    <a:pt x="2926" y="15405"/>
                  </a:cubicBezTo>
                  <a:cubicBezTo>
                    <a:pt x="9791" y="26990"/>
                    <a:pt x="26882" y="35071"/>
                    <a:pt x="38610" y="40863"/>
                  </a:cubicBezTo>
                  <a:cubicBezTo>
                    <a:pt x="52341" y="47657"/>
                    <a:pt x="66142" y="54379"/>
                    <a:pt x="79587" y="61745"/>
                  </a:cubicBezTo>
                  <a:cubicBezTo>
                    <a:pt x="92959" y="69039"/>
                    <a:pt x="105617" y="77406"/>
                    <a:pt x="118632" y="85129"/>
                  </a:cubicBezTo>
                  <a:cubicBezTo>
                    <a:pt x="133721" y="94068"/>
                    <a:pt x="148739" y="98931"/>
                    <a:pt x="165401" y="90993"/>
                  </a:cubicBezTo>
                  <a:cubicBezTo>
                    <a:pt x="175413" y="86202"/>
                    <a:pt x="173053" y="71614"/>
                    <a:pt x="164829" y="66751"/>
                  </a:cubicBezTo>
                  <a:cubicBezTo>
                    <a:pt x="152601" y="59600"/>
                    <a:pt x="139800" y="53593"/>
                    <a:pt x="127714" y="45941"/>
                  </a:cubicBezTo>
                  <a:cubicBezTo>
                    <a:pt x="115128" y="38003"/>
                    <a:pt x="102327" y="30423"/>
                    <a:pt x="89169" y="23557"/>
                  </a:cubicBezTo>
                  <a:cubicBezTo>
                    <a:pt x="75725" y="16478"/>
                    <a:pt x="61208" y="9183"/>
                    <a:pt x="46620" y="4821"/>
                  </a:cubicBezTo>
                  <a:cubicBezTo>
                    <a:pt x="39111" y="2533"/>
                    <a:pt x="31030" y="388"/>
                    <a:pt x="23092" y="30"/>
                  </a:cubicBezTo>
                  <a:cubicBezTo>
                    <a:pt x="19445" y="-113"/>
                    <a:pt x="15297" y="244"/>
                    <a:pt x="11793" y="1317"/>
                  </a:cubicBezTo>
                  <a:cubicBezTo>
                    <a:pt x="9219" y="2104"/>
                    <a:pt x="6859" y="4249"/>
                    <a:pt x="4571" y="4821"/>
                  </a:cubicBezTo>
                  <a:cubicBezTo>
                    <a:pt x="-2366" y="6824"/>
                    <a:pt x="-721" y="15620"/>
                    <a:pt x="4928" y="17765"/>
                  </a:cubicBezTo>
                  <a:lnTo>
                    <a:pt x="4928" y="1776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1" name="任意多边形: 形状 680"/>
            <p:cNvSpPr/>
            <p:nvPr/>
          </p:nvSpPr>
          <p:spPr>
            <a:xfrm rot="5400000">
              <a:off x="1371995" y="5355506"/>
              <a:ext cx="340948" cy="109728"/>
            </a:xfrm>
            <a:custGeom>
              <a:avLst/>
              <a:gdLst>
                <a:gd name="connsiteX0" fmla="*/ 178836 w 179652"/>
                <a:gd name="connsiteY0" fmla="*/ 29884 h 57818"/>
                <a:gd name="connsiteX1" fmla="*/ 149587 w 179652"/>
                <a:gd name="connsiteY1" fmla="*/ 27810 h 57818"/>
                <a:gd name="connsiteX2" fmla="*/ 103748 w 179652"/>
                <a:gd name="connsiteY2" fmla="*/ 17369 h 57818"/>
                <a:gd name="connsiteX3" fmla="*/ 56693 w 179652"/>
                <a:gd name="connsiteY3" fmla="*/ 2924 h 57818"/>
                <a:gd name="connsiteX4" fmla="*/ 31092 w 179652"/>
                <a:gd name="connsiteY4" fmla="*/ 779 h 57818"/>
                <a:gd name="connsiteX5" fmla="*/ 14859 w 179652"/>
                <a:gd name="connsiteY5" fmla="*/ 2352 h 57818"/>
                <a:gd name="connsiteX6" fmla="*/ 4561 w 179652"/>
                <a:gd name="connsiteY6" fmla="*/ 29097 h 57818"/>
                <a:gd name="connsiteX7" fmla="*/ 31164 w 179652"/>
                <a:gd name="connsiteY7" fmla="*/ 35319 h 57818"/>
                <a:gd name="connsiteX8" fmla="*/ 49828 w 179652"/>
                <a:gd name="connsiteY8" fmla="*/ 36678 h 57818"/>
                <a:gd name="connsiteX9" fmla="*/ 103248 w 179652"/>
                <a:gd name="connsiteY9" fmla="*/ 50837 h 57818"/>
                <a:gd name="connsiteX10" fmla="*/ 128992 w 179652"/>
                <a:gd name="connsiteY10" fmla="*/ 55557 h 57818"/>
                <a:gd name="connsiteX11" fmla="*/ 156739 w 179652"/>
                <a:gd name="connsiteY11" fmla="*/ 56486 h 57818"/>
                <a:gd name="connsiteX12" fmla="*/ 173401 w 179652"/>
                <a:gd name="connsiteY12" fmla="*/ 43829 h 57818"/>
                <a:gd name="connsiteX13" fmla="*/ 178836 w 179652"/>
                <a:gd name="connsiteY13" fmla="*/ 29884 h 57818"/>
                <a:gd name="connsiteX14" fmla="*/ 178836 w 179652"/>
                <a:gd name="connsiteY14" fmla="*/ 29884 h 5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9652" h="57818">
                  <a:moveTo>
                    <a:pt x="178836" y="29884"/>
                  </a:moveTo>
                  <a:cubicBezTo>
                    <a:pt x="172972" y="17513"/>
                    <a:pt x="158455" y="28811"/>
                    <a:pt x="149587" y="27810"/>
                  </a:cubicBezTo>
                  <a:cubicBezTo>
                    <a:pt x="134284" y="26023"/>
                    <a:pt x="118623" y="21302"/>
                    <a:pt x="103748" y="17369"/>
                  </a:cubicBezTo>
                  <a:cubicBezTo>
                    <a:pt x="87873" y="13222"/>
                    <a:pt x="72283" y="8145"/>
                    <a:pt x="56693" y="2924"/>
                  </a:cubicBezTo>
                  <a:cubicBezTo>
                    <a:pt x="48040" y="64"/>
                    <a:pt x="40103" y="-794"/>
                    <a:pt x="31092" y="779"/>
                  </a:cubicBezTo>
                  <a:cubicBezTo>
                    <a:pt x="25729" y="1708"/>
                    <a:pt x="20365" y="2924"/>
                    <a:pt x="14859" y="2352"/>
                  </a:cubicBezTo>
                  <a:cubicBezTo>
                    <a:pt x="1343" y="850"/>
                    <a:pt x="-4950" y="20945"/>
                    <a:pt x="4561" y="29097"/>
                  </a:cubicBezTo>
                  <a:cubicBezTo>
                    <a:pt x="12713" y="36106"/>
                    <a:pt x="20866" y="37107"/>
                    <a:pt x="31164" y="35319"/>
                  </a:cubicBezTo>
                  <a:cubicBezTo>
                    <a:pt x="38529" y="34103"/>
                    <a:pt x="42605" y="34389"/>
                    <a:pt x="49828" y="36678"/>
                  </a:cubicBezTo>
                  <a:cubicBezTo>
                    <a:pt x="67420" y="42184"/>
                    <a:pt x="85227" y="46975"/>
                    <a:pt x="103248" y="50837"/>
                  </a:cubicBezTo>
                  <a:cubicBezTo>
                    <a:pt x="111758" y="52696"/>
                    <a:pt x="120339" y="54269"/>
                    <a:pt x="128992" y="55557"/>
                  </a:cubicBezTo>
                  <a:cubicBezTo>
                    <a:pt x="137859" y="56915"/>
                    <a:pt x="147943" y="59347"/>
                    <a:pt x="156739" y="56486"/>
                  </a:cubicBezTo>
                  <a:cubicBezTo>
                    <a:pt x="163818" y="54198"/>
                    <a:pt x="168609" y="49192"/>
                    <a:pt x="173401" y="43829"/>
                  </a:cubicBezTo>
                  <a:cubicBezTo>
                    <a:pt x="176905" y="39896"/>
                    <a:pt x="181553" y="35462"/>
                    <a:pt x="178836" y="29884"/>
                  </a:cubicBezTo>
                  <a:lnTo>
                    <a:pt x="178836" y="2988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2" name="任意多边形: 形状 681"/>
            <p:cNvSpPr/>
            <p:nvPr/>
          </p:nvSpPr>
          <p:spPr>
            <a:xfrm rot="5400000">
              <a:off x="1905787" y="4957506"/>
              <a:ext cx="101454" cy="341020"/>
            </a:xfrm>
            <a:custGeom>
              <a:avLst/>
              <a:gdLst>
                <a:gd name="connsiteX0" fmla="*/ 41399 w 53458"/>
                <a:gd name="connsiteY0" fmla="*/ 3060 h 179690"/>
                <a:gd name="connsiteX1" fmla="*/ 31102 w 53458"/>
                <a:gd name="connsiteY1" fmla="*/ 25514 h 179690"/>
                <a:gd name="connsiteX2" fmla="*/ 24451 w 53458"/>
                <a:gd name="connsiteY2" fmla="*/ 48899 h 179690"/>
                <a:gd name="connsiteX3" fmla="*/ 15369 w 53458"/>
                <a:gd name="connsiteY3" fmla="*/ 92879 h 179690"/>
                <a:gd name="connsiteX4" fmla="*/ 2854 w 53458"/>
                <a:gd name="connsiteY4" fmla="*/ 131710 h 179690"/>
                <a:gd name="connsiteX5" fmla="*/ 11579 w 53458"/>
                <a:gd name="connsiteY5" fmla="*/ 176905 h 179690"/>
                <a:gd name="connsiteX6" fmla="*/ 6859 w 53458"/>
                <a:gd name="connsiteY6" fmla="*/ 172400 h 179690"/>
                <a:gd name="connsiteX7" fmla="*/ 8432 w 53458"/>
                <a:gd name="connsiteY7" fmla="*/ 174402 h 179690"/>
                <a:gd name="connsiteX8" fmla="*/ 25810 w 53458"/>
                <a:gd name="connsiteY8" fmla="*/ 176190 h 179690"/>
                <a:gd name="connsiteX9" fmla="*/ 32889 w 53458"/>
                <a:gd name="connsiteY9" fmla="*/ 166393 h 179690"/>
                <a:gd name="connsiteX10" fmla="*/ 35535 w 53458"/>
                <a:gd name="connsiteY10" fmla="*/ 158098 h 179690"/>
                <a:gd name="connsiteX11" fmla="*/ 38610 w 53458"/>
                <a:gd name="connsiteY11" fmla="*/ 137788 h 179690"/>
                <a:gd name="connsiteX12" fmla="*/ 49480 w 53458"/>
                <a:gd name="connsiteY12" fmla="*/ 96741 h 179690"/>
                <a:gd name="connsiteX13" fmla="*/ 53199 w 53458"/>
                <a:gd name="connsiteY13" fmla="*/ 50544 h 179690"/>
                <a:gd name="connsiteX14" fmla="*/ 53342 w 53458"/>
                <a:gd name="connsiteY14" fmla="*/ 28089 h 179690"/>
                <a:gd name="connsiteX15" fmla="*/ 49766 w 53458"/>
                <a:gd name="connsiteY15" fmla="*/ 4061 h 179690"/>
                <a:gd name="connsiteX16" fmla="*/ 41399 w 53458"/>
                <a:gd name="connsiteY16" fmla="*/ 3060 h 179690"/>
                <a:gd name="connsiteX17" fmla="*/ 41399 w 53458"/>
                <a:gd name="connsiteY17" fmla="*/ 3060 h 17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458" h="179690">
                  <a:moveTo>
                    <a:pt x="41399" y="3060"/>
                  </a:moveTo>
                  <a:cubicBezTo>
                    <a:pt x="38753" y="10926"/>
                    <a:pt x="33676" y="17505"/>
                    <a:pt x="31102" y="25514"/>
                  </a:cubicBezTo>
                  <a:cubicBezTo>
                    <a:pt x="28598" y="33238"/>
                    <a:pt x="26310" y="41032"/>
                    <a:pt x="24451" y="48899"/>
                  </a:cubicBezTo>
                  <a:cubicBezTo>
                    <a:pt x="20947" y="63487"/>
                    <a:pt x="18229" y="78147"/>
                    <a:pt x="15369" y="92879"/>
                  </a:cubicBezTo>
                  <a:cubicBezTo>
                    <a:pt x="12723" y="106394"/>
                    <a:pt x="6430" y="118480"/>
                    <a:pt x="2854" y="131710"/>
                  </a:cubicBezTo>
                  <a:cubicBezTo>
                    <a:pt x="-793" y="145369"/>
                    <a:pt x="-3510" y="168896"/>
                    <a:pt x="11579" y="176905"/>
                  </a:cubicBezTo>
                  <a:cubicBezTo>
                    <a:pt x="10005" y="175404"/>
                    <a:pt x="8432" y="173902"/>
                    <a:pt x="6859" y="172400"/>
                  </a:cubicBezTo>
                  <a:cubicBezTo>
                    <a:pt x="7360" y="173044"/>
                    <a:pt x="7932" y="173759"/>
                    <a:pt x="8432" y="174402"/>
                  </a:cubicBezTo>
                  <a:cubicBezTo>
                    <a:pt x="12437" y="179408"/>
                    <a:pt x="20947" y="182412"/>
                    <a:pt x="25810" y="176190"/>
                  </a:cubicBezTo>
                  <a:cubicBezTo>
                    <a:pt x="28742" y="172471"/>
                    <a:pt x="31173" y="171113"/>
                    <a:pt x="32889" y="166393"/>
                  </a:cubicBezTo>
                  <a:cubicBezTo>
                    <a:pt x="33819" y="163747"/>
                    <a:pt x="34963" y="160887"/>
                    <a:pt x="35535" y="158098"/>
                  </a:cubicBezTo>
                  <a:cubicBezTo>
                    <a:pt x="36894" y="151304"/>
                    <a:pt x="36822" y="144510"/>
                    <a:pt x="38610" y="137788"/>
                  </a:cubicBezTo>
                  <a:cubicBezTo>
                    <a:pt x="42257" y="123843"/>
                    <a:pt x="47549" y="111186"/>
                    <a:pt x="49480" y="96741"/>
                  </a:cubicBezTo>
                  <a:cubicBezTo>
                    <a:pt x="51482" y="81437"/>
                    <a:pt x="52412" y="65990"/>
                    <a:pt x="53199" y="50544"/>
                  </a:cubicBezTo>
                  <a:cubicBezTo>
                    <a:pt x="53556" y="43035"/>
                    <a:pt x="53485" y="35526"/>
                    <a:pt x="53342" y="28089"/>
                  </a:cubicBezTo>
                  <a:cubicBezTo>
                    <a:pt x="53127" y="19865"/>
                    <a:pt x="50124" y="12213"/>
                    <a:pt x="49766" y="4061"/>
                  </a:cubicBezTo>
                  <a:cubicBezTo>
                    <a:pt x="49480" y="-945"/>
                    <a:pt x="42901" y="-1374"/>
                    <a:pt x="41399" y="3060"/>
                  </a:cubicBezTo>
                  <a:lnTo>
                    <a:pt x="41399" y="306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3" name="任意多边形: 形状 682"/>
            <p:cNvSpPr/>
            <p:nvPr/>
          </p:nvSpPr>
          <p:spPr>
            <a:xfrm rot="5400000">
              <a:off x="1198699" y="4152561"/>
              <a:ext cx="834509" cy="1835383"/>
            </a:xfrm>
            <a:custGeom>
              <a:avLst/>
              <a:gdLst>
                <a:gd name="connsiteX0" fmla="*/ 86 w 439719"/>
                <a:gd name="connsiteY0" fmla="*/ 778 h 967099"/>
                <a:gd name="connsiteX1" fmla="*/ 72098 w 439719"/>
                <a:gd name="connsiteY1" fmla="*/ 185136 h 967099"/>
                <a:gd name="connsiteX2" fmla="*/ 116078 w 439719"/>
                <a:gd name="connsiteY2" fmla="*/ 381508 h 967099"/>
                <a:gd name="connsiteX3" fmla="*/ 195171 w 439719"/>
                <a:gd name="connsiteY3" fmla="*/ 590180 h 967099"/>
                <a:gd name="connsiteX4" fmla="*/ 292999 w 439719"/>
                <a:gd name="connsiteY4" fmla="*/ 777112 h 967099"/>
                <a:gd name="connsiteX5" fmla="*/ 415428 w 439719"/>
                <a:gd name="connsiteY5" fmla="*/ 947382 h 967099"/>
                <a:gd name="connsiteX6" fmla="*/ 433591 w 439719"/>
                <a:gd name="connsiteY6" fmla="*/ 966190 h 967099"/>
                <a:gd name="connsiteX7" fmla="*/ 439026 w 439719"/>
                <a:gd name="connsiteY7" fmla="*/ 961756 h 967099"/>
                <a:gd name="connsiteX8" fmla="*/ 373522 w 439719"/>
                <a:gd name="connsiteY8" fmla="*/ 880161 h 967099"/>
                <a:gd name="connsiteX9" fmla="*/ 313809 w 439719"/>
                <a:gd name="connsiteY9" fmla="*/ 793059 h 967099"/>
                <a:gd name="connsiteX10" fmla="*/ 213191 w 439719"/>
                <a:gd name="connsiteY10" fmla="*/ 607700 h 967099"/>
                <a:gd name="connsiteX11" fmla="*/ 130094 w 439719"/>
                <a:gd name="connsiteY11" fmla="*/ 399314 h 967099"/>
                <a:gd name="connsiteX12" fmla="*/ 84613 w 439719"/>
                <a:gd name="connsiteY12" fmla="*/ 204015 h 967099"/>
                <a:gd name="connsiteX13" fmla="*/ 14746 w 439719"/>
                <a:gd name="connsiteY13" fmla="*/ 20730 h 967099"/>
                <a:gd name="connsiteX14" fmla="*/ 873 w 439719"/>
                <a:gd name="connsiteY14" fmla="*/ 206 h 967099"/>
                <a:gd name="connsiteX15" fmla="*/ 86 w 439719"/>
                <a:gd name="connsiteY15" fmla="*/ 778 h 967099"/>
                <a:gd name="connsiteX16" fmla="*/ 86 w 439719"/>
                <a:gd name="connsiteY16" fmla="*/ 778 h 96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9719" h="967099">
                  <a:moveTo>
                    <a:pt x="86" y="778"/>
                  </a:moveTo>
                  <a:cubicBezTo>
                    <a:pt x="35770" y="56557"/>
                    <a:pt x="56580" y="121204"/>
                    <a:pt x="72098" y="185136"/>
                  </a:cubicBezTo>
                  <a:cubicBezTo>
                    <a:pt x="87974" y="250283"/>
                    <a:pt x="98772" y="316646"/>
                    <a:pt x="116078" y="381508"/>
                  </a:cubicBezTo>
                  <a:cubicBezTo>
                    <a:pt x="135315" y="453520"/>
                    <a:pt x="164206" y="522529"/>
                    <a:pt x="195171" y="590180"/>
                  </a:cubicBezTo>
                  <a:cubicBezTo>
                    <a:pt x="224419" y="654183"/>
                    <a:pt x="256599" y="716899"/>
                    <a:pt x="292999" y="777112"/>
                  </a:cubicBezTo>
                  <a:cubicBezTo>
                    <a:pt x="329184" y="837039"/>
                    <a:pt x="369731" y="894320"/>
                    <a:pt x="415428" y="947382"/>
                  </a:cubicBezTo>
                  <a:cubicBezTo>
                    <a:pt x="421148" y="954033"/>
                    <a:pt x="427298" y="960111"/>
                    <a:pt x="433591" y="966190"/>
                  </a:cubicBezTo>
                  <a:cubicBezTo>
                    <a:pt x="436380" y="968907"/>
                    <a:pt x="441601" y="964974"/>
                    <a:pt x="439026" y="961756"/>
                  </a:cubicBezTo>
                  <a:cubicBezTo>
                    <a:pt x="417501" y="934295"/>
                    <a:pt x="394403" y="908194"/>
                    <a:pt x="373522" y="880161"/>
                  </a:cubicBezTo>
                  <a:cubicBezTo>
                    <a:pt x="352425" y="851985"/>
                    <a:pt x="332545" y="822808"/>
                    <a:pt x="313809" y="793059"/>
                  </a:cubicBezTo>
                  <a:cubicBezTo>
                    <a:pt x="276337" y="733490"/>
                    <a:pt x="243227" y="671274"/>
                    <a:pt x="213191" y="607700"/>
                  </a:cubicBezTo>
                  <a:cubicBezTo>
                    <a:pt x="181297" y="540121"/>
                    <a:pt x="151191" y="471112"/>
                    <a:pt x="130094" y="399314"/>
                  </a:cubicBezTo>
                  <a:cubicBezTo>
                    <a:pt x="111216" y="335168"/>
                    <a:pt x="99917" y="269091"/>
                    <a:pt x="84613" y="204015"/>
                  </a:cubicBezTo>
                  <a:cubicBezTo>
                    <a:pt x="69524" y="140011"/>
                    <a:pt x="50144" y="76724"/>
                    <a:pt x="14746" y="20730"/>
                  </a:cubicBezTo>
                  <a:cubicBezTo>
                    <a:pt x="10312" y="13721"/>
                    <a:pt x="5735" y="6928"/>
                    <a:pt x="873" y="206"/>
                  </a:cubicBezTo>
                  <a:cubicBezTo>
                    <a:pt x="586" y="-295"/>
                    <a:pt x="-272" y="206"/>
                    <a:pt x="86" y="778"/>
                  </a:cubicBezTo>
                  <a:lnTo>
                    <a:pt x="86" y="77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4" name="任意多边形: 形状 683"/>
            <p:cNvSpPr/>
            <p:nvPr/>
          </p:nvSpPr>
          <p:spPr>
            <a:xfrm rot="5400000">
              <a:off x="1554055" y="4659144"/>
              <a:ext cx="108297" cy="912195"/>
            </a:xfrm>
            <a:custGeom>
              <a:avLst/>
              <a:gdLst>
                <a:gd name="connsiteX0" fmla="*/ 33414 w 57064"/>
                <a:gd name="connsiteY0" fmla="*/ 975 h 480653"/>
                <a:gd name="connsiteX1" fmla="*/ 32914 w 57064"/>
                <a:gd name="connsiteY1" fmla="*/ 49603 h 480653"/>
                <a:gd name="connsiteX2" fmla="*/ 28551 w 57064"/>
                <a:gd name="connsiteY2" fmla="*/ 98874 h 480653"/>
                <a:gd name="connsiteX3" fmla="*/ 8957 w 57064"/>
                <a:gd name="connsiteY3" fmla="*/ 193771 h 480653"/>
                <a:gd name="connsiteX4" fmla="*/ 518 w 57064"/>
                <a:gd name="connsiteY4" fmla="*/ 286951 h 480653"/>
                <a:gd name="connsiteX5" fmla="*/ 16680 w 57064"/>
                <a:gd name="connsiteY5" fmla="*/ 379416 h 480653"/>
                <a:gd name="connsiteX6" fmla="*/ 32914 w 57064"/>
                <a:gd name="connsiteY6" fmla="*/ 430762 h 480653"/>
                <a:gd name="connsiteX7" fmla="*/ 54152 w 57064"/>
                <a:gd name="connsiteY7" fmla="*/ 479891 h 480653"/>
                <a:gd name="connsiteX8" fmla="*/ 57013 w 57064"/>
                <a:gd name="connsiteY8" fmla="*/ 478603 h 480653"/>
                <a:gd name="connsiteX9" fmla="*/ 28408 w 57064"/>
                <a:gd name="connsiteY9" fmla="*/ 388355 h 480653"/>
                <a:gd name="connsiteX10" fmla="*/ 9886 w 57064"/>
                <a:gd name="connsiteY10" fmla="*/ 295890 h 480653"/>
                <a:gd name="connsiteX11" fmla="*/ 15822 w 57064"/>
                <a:gd name="connsiteY11" fmla="*/ 201566 h 480653"/>
                <a:gd name="connsiteX12" fmla="*/ 34773 w 57064"/>
                <a:gd name="connsiteY12" fmla="*/ 108386 h 480653"/>
                <a:gd name="connsiteX13" fmla="*/ 38563 w 57064"/>
                <a:gd name="connsiteY13" fmla="*/ 55538 h 480653"/>
                <a:gd name="connsiteX14" fmla="*/ 35488 w 57064"/>
                <a:gd name="connsiteY14" fmla="*/ 903 h 480653"/>
                <a:gd name="connsiteX15" fmla="*/ 33414 w 57064"/>
                <a:gd name="connsiteY15" fmla="*/ 975 h 480653"/>
                <a:gd name="connsiteX16" fmla="*/ 33414 w 57064"/>
                <a:gd name="connsiteY16" fmla="*/ 975 h 480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064" h="480653">
                  <a:moveTo>
                    <a:pt x="33414" y="975"/>
                  </a:moveTo>
                  <a:cubicBezTo>
                    <a:pt x="34344" y="17208"/>
                    <a:pt x="33700" y="33298"/>
                    <a:pt x="32914" y="49603"/>
                  </a:cubicBezTo>
                  <a:cubicBezTo>
                    <a:pt x="32127" y="66051"/>
                    <a:pt x="30625" y="82498"/>
                    <a:pt x="28551" y="98874"/>
                  </a:cubicBezTo>
                  <a:cubicBezTo>
                    <a:pt x="24475" y="131126"/>
                    <a:pt x="16180" y="162163"/>
                    <a:pt x="8957" y="193771"/>
                  </a:cubicBezTo>
                  <a:cubicBezTo>
                    <a:pt x="1877" y="224449"/>
                    <a:pt x="-1341" y="255486"/>
                    <a:pt x="518" y="286951"/>
                  </a:cubicBezTo>
                  <a:cubicBezTo>
                    <a:pt x="2378" y="318273"/>
                    <a:pt x="8385" y="349238"/>
                    <a:pt x="16680" y="379416"/>
                  </a:cubicBezTo>
                  <a:cubicBezTo>
                    <a:pt x="21471" y="396722"/>
                    <a:pt x="26978" y="413813"/>
                    <a:pt x="32914" y="430762"/>
                  </a:cubicBezTo>
                  <a:cubicBezTo>
                    <a:pt x="38849" y="447781"/>
                    <a:pt x="45357" y="464086"/>
                    <a:pt x="54152" y="479891"/>
                  </a:cubicBezTo>
                  <a:cubicBezTo>
                    <a:pt x="55082" y="481535"/>
                    <a:pt x="57442" y="480248"/>
                    <a:pt x="57013" y="478603"/>
                  </a:cubicBezTo>
                  <a:cubicBezTo>
                    <a:pt x="49719" y="447853"/>
                    <a:pt x="37276" y="418676"/>
                    <a:pt x="28408" y="388355"/>
                  </a:cubicBezTo>
                  <a:cubicBezTo>
                    <a:pt x="19541" y="358177"/>
                    <a:pt x="12676" y="327284"/>
                    <a:pt x="9886" y="295890"/>
                  </a:cubicBezTo>
                  <a:cubicBezTo>
                    <a:pt x="7097" y="264139"/>
                    <a:pt x="9315" y="232745"/>
                    <a:pt x="15822" y="201566"/>
                  </a:cubicBezTo>
                  <a:cubicBezTo>
                    <a:pt x="22329" y="170458"/>
                    <a:pt x="30625" y="139922"/>
                    <a:pt x="34773" y="108386"/>
                  </a:cubicBezTo>
                  <a:cubicBezTo>
                    <a:pt x="37061" y="90937"/>
                    <a:pt x="38920" y="73130"/>
                    <a:pt x="38563" y="55538"/>
                  </a:cubicBezTo>
                  <a:cubicBezTo>
                    <a:pt x="38134" y="37303"/>
                    <a:pt x="37133" y="19139"/>
                    <a:pt x="35488" y="903"/>
                  </a:cubicBezTo>
                  <a:cubicBezTo>
                    <a:pt x="35273" y="-313"/>
                    <a:pt x="33343" y="-313"/>
                    <a:pt x="33414" y="975"/>
                  </a:cubicBezTo>
                  <a:lnTo>
                    <a:pt x="33414" y="97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5" name="任意多边形: 形状 684"/>
            <p:cNvSpPr/>
            <p:nvPr/>
          </p:nvSpPr>
          <p:spPr>
            <a:xfrm rot="5400000">
              <a:off x="1633959" y="4439352"/>
              <a:ext cx="477819" cy="538247"/>
            </a:xfrm>
            <a:custGeom>
              <a:avLst/>
              <a:gdLst>
                <a:gd name="connsiteX0" fmla="*/ 56 w 251772"/>
                <a:gd name="connsiteY0" fmla="*/ 292 h 283613"/>
                <a:gd name="connsiteX1" fmla="*/ 48684 w 251772"/>
                <a:gd name="connsiteY1" fmla="*/ 53282 h 283613"/>
                <a:gd name="connsiteX2" fmla="*/ 92450 w 251772"/>
                <a:gd name="connsiteY2" fmla="*/ 111564 h 283613"/>
                <a:gd name="connsiteX3" fmla="*/ 136000 w 251772"/>
                <a:gd name="connsiteY3" fmla="*/ 170419 h 283613"/>
                <a:gd name="connsiteX4" fmla="*/ 186273 w 251772"/>
                <a:gd name="connsiteY4" fmla="*/ 223337 h 283613"/>
                <a:gd name="connsiteX5" fmla="*/ 217596 w 251772"/>
                <a:gd name="connsiteY5" fmla="*/ 251942 h 283613"/>
                <a:gd name="connsiteX6" fmla="*/ 232255 w 251772"/>
                <a:gd name="connsiteY6" fmla="*/ 267103 h 283613"/>
                <a:gd name="connsiteX7" fmla="*/ 246987 w 251772"/>
                <a:gd name="connsiteY7" fmla="*/ 282979 h 283613"/>
                <a:gd name="connsiteX8" fmla="*/ 251635 w 251772"/>
                <a:gd name="connsiteY8" fmla="*/ 280118 h 283613"/>
                <a:gd name="connsiteX9" fmla="*/ 242267 w 251772"/>
                <a:gd name="connsiteY9" fmla="*/ 265029 h 283613"/>
                <a:gd name="connsiteX10" fmla="*/ 229324 w 251772"/>
                <a:gd name="connsiteY10" fmla="*/ 250584 h 283613"/>
                <a:gd name="connsiteX11" fmla="*/ 201649 w 251772"/>
                <a:gd name="connsiteY11" fmla="*/ 224768 h 283613"/>
                <a:gd name="connsiteX12" fmla="*/ 148515 w 251772"/>
                <a:gd name="connsiteY12" fmla="*/ 171491 h 283613"/>
                <a:gd name="connsiteX13" fmla="*/ 59196 w 251772"/>
                <a:gd name="connsiteY13" fmla="*/ 55785 h 283613"/>
                <a:gd name="connsiteX14" fmla="*/ 342 w 251772"/>
                <a:gd name="connsiteY14" fmla="*/ 77 h 283613"/>
                <a:gd name="connsiteX15" fmla="*/ 56 w 251772"/>
                <a:gd name="connsiteY15" fmla="*/ 292 h 283613"/>
                <a:gd name="connsiteX16" fmla="*/ 56 w 251772"/>
                <a:gd name="connsiteY16" fmla="*/ 292 h 283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772" h="283613">
                  <a:moveTo>
                    <a:pt x="56" y="292"/>
                  </a:moveTo>
                  <a:cubicBezTo>
                    <a:pt x="16361" y="17812"/>
                    <a:pt x="33381" y="34832"/>
                    <a:pt x="48684" y="53282"/>
                  </a:cubicBezTo>
                  <a:cubicBezTo>
                    <a:pt x="64274" y="71947"/>
                    <a:pt x="78361" y="91756"/>
                    <a:pt x="92450" y="111564"/>
                  </a:cubicBezTo>
                  <a:cubicBezTo>
                    <a:pt x="106609" y="131445"/>
                    <a:pt x="120697" y="151396"/>
                    <a:pt x="136000" y="170419"/>
                  </a:cubicBezTo>
                  <a:cubicBezTo>
                    <a:pt x="151304" y="189512"/>
                    <a:pt x="168038" y="206961"/>
                    <a:pt x="186273" y="223337"/>
                  </a:cubicBezTo>
                  <a:cubicBezTo>
                    <a:pt x="196785" y="232777"/>
                    <a:pt x="207441" y="242074"/>
                    <a:pt x="217596" y="251942"/>
                  </a:cubicBezTo>
                  <a:cubicBezTo>
                    <a:pt x="222673" y="256805"/>
                    <a:pt x="227536" y="261883"/>
                    <a:pt x="232255" y="267103"/>
                  </a:cubicBezTo>
                  <a:cubicBezTo>
                    <a:pt x="237118" y="272395"/>
                    <a:pt x="241194" y="278688"/>
                    <a:pt x="246987" y="282979"/>
                  </a:cubicBezTo>
                  <a:cubicBezTo>
                    <a:pt x="249132" y="284552"/>
                    <a:pt x="252493" y="283050"/>
                    <a:pt x="251635" y="280118"/>
                  </a:cubicBezTo>
                  <a:cubicBezTo>
                    <a:pt x="249919" y="274182"/>
                    <a:pt x="246129" y="269749"/>
                    <a:pt x="242267" y="265029"/>
                  </a:cubicBezTo>
                  <a:cubicBezTo>
                    <a:pt x="238191" y="260023"/>
                    <a:pt x="233829" y="255232"/>
                    <a:pt x="229324" y="250584"/>
                  </a:cubicBezTo>
                  <a:cubicBezTo>
                    <a:pt x="220456" y="241573"/>
                    <a:pt x="211088" y="233135"/>
                    <a:pt x="201649" y="224768"/>
                  </a:cubicBezTo>
                  <a:cubicBezTo>
                    <a:pt x="182841" y="207963"/>
                    <a:pt x="164963" y="190656"/>
                    <a:pt x="148515" y="171491"/>
                  </a:cubicBezTo>
                  <a:cubicBezTo>
                    <a:pt x="116763" y="134520"/>
                    <a:pt x="90018" y="93472"/>
                    <a:pt x="59196" y="55785"/>
                  </a:cubicBezTo>
                  <a:cubicBezTo>
                    <a:pt x="42034" y="34760"/>
                    <a:pt x="23798" y="14093"/>
                    <a:pt x="342" y="77"/>
                  </a:cubicBezTo>
                  <a:cubicBezTo>
                    <a:pt x="56" y="-138"/>
                    <a:pt x="-87" y="149"/>
                    <a:pt x="56" y="292"/>
                  </a:cubicBezTo>
                  <a:lnTo>
                    <a:pt x="56" y="29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6" name="任意多边形: 形状 685"/>
            <p:cNvSpPr/>
            <p:nvPr/>
          </p:nvSpPr>
          <p:spPr>
            <a:xfrm rot="5400000">
              <a:off x="2263631" y="4343533"/>
              <a:ext cx="384247" cy="702720"/>
            </a:xfrm>
            <a:custGeom>
              <a:avLst/>
              <a:gdLst>
                <a:gd name="connsiteX0" fmla="*/ 168277 w 202467"/>
                <a:gd name="connsiteY0" fmla="*/ 361627 h 370277"/>
                <a:gd name="connsiteX1" fmla="*/ 196810 w 202467"/>
                <a:gd name="connsiteY1" fmla="*/ 272309 h 370277"/>
                <a:gd name="connsiteX2" fmla="*/ 196810 w 202467"/>
                <a:gd name="connsiteY2" fmla="*/ 180345 h 370277"/>
                <a:gd name="connsiteX3" fmla="*/ 96550 w 202467"/>
                <a:gd name="connsiteY3" fmla="*/ 66068 h 370277"/>
                <a:gd name="connsiteX4" fmla="*/ 5802 w 202467"/>
                <a:gd name="connsiteY4" fmla="*/ 563 h 370277"/>
                <a:gd name="connsiteX5" fmla="*/ 9 w 202467"/>
                <a:gd name="connsiteY5" fmla="*/ 4067 h 370277"/>
                <a:gd name="connsiteX6" fmla="*/ 22106 w 202467"/>
                <a:gd name="connsiteY6" fmla="*/ 162252 h 370277"/>
                <a:gd name="connsiteX7" fmla="*/ 51283 w 202467"/>
                <a:gd name="connsiteY7" fmla="*/ 234765 h 370277"/>
                <a:gd name="connsiteX8" fmla="*/ 99840 w 202467"/>
                <a:gd name="connsiteY8" fmla="*/ 299769 h 370277"/>
                <a:gd name="connsiteX9" fmla="*/ 161340 w 202467"/>
                <a:gd name="connsiteY9" fmla="*/ 368564 h 370277"/>
                <a:gd name="connsiteX10" fmla="*/ 167633 w 202467"/>
                <a:gd name="connsiteY10" fmla="*/ 364631 h 370277"/>
                <a:gd name="connsiteX11" fmla="*/ 115787 w 202467"/>
                <a:gd name="connsiteY11" fmla="*/ 304918 h 370277"/>
                <a:gd name="connsiteX12" fmla="*/ 64584 w 202467"/>
                <a:gd name="connsiteY12" fmla="*/ 241416 h 370277"/>
                <a:gd name="connsiteX13" fmla="*/ 16242 w 202467"/>
                <a:gd name="connsiteY13" fmla="*/ 92885 h 370277"/>
                <a:gd name="connsiteX14" fmla="*/ 7732 w 202467"/>
                <a:gd name="connsiteY14" fmla="*/ 3924 h 370277"/>
                <a:gd name="connsiteX15" fmla="*/ 1940 w 202467"/>
                <a:gd name="connsiteY15" fmla="*/ 7428 h 370277"/>
                <a:gd name="connsiteX16" fmla="*/ 80317 w 202467"/>
                <a:gd name="connsiteY16" fmla="*/ 63995 h 370277"/>
                <a:gd name="connsiteX17" fmla="*/ 142246 w 202467"/>
                <a:gd name="connsiteY17" fmla="*/ 112694 h 370277"/>
                <a:gd name="connsiteX18" fmla="*/ 185869 w 202467"/>
                <a:gd name="connsiteY18" fmla="*/ 172264 h 370277"/>
                <a:gd name="connsiteX19" fmla="*/ 191518 w 202467"/>
                <a:gd name="connsiteY19" fmla="*/ 260652 h 370277"/>
                <a:gd name="connsiteX20" fmla="*/ 165345 w 202467"/>
                <a:gd name="connsiteY20" fmla="*/ 360555 h 370277"/>
                <a:gd name="connsiteX21" fmla="*/ 168277 w 202467"/>
                <a:gd name="connsiteY21" fmla="*/ 361627 h 370277"/>
                <a:gd name="connsiteX22" fmla="*/ 168277 w 202467"/>
                <a:gd name="connsiteY22" fmla="*/ 361627 h 370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2467" h="370277">
                  <a:moveTo>
                    <a:pt x="168277" y="361627"/>
                  </a:moveTo>
                  <a:cubicBezTo>
                    <a:pt x="182222" y="333595"/>
                    <a:pt x="190732" y="302987"/>
                    <a:pt x="196810" y="272309"/>
                  </a:cubicBezTo>
                  <a:cubicBezTo>
                    <a:pt x="202817" y="242131"/>
                    <a:pt x="205749" y="210237"/>
                    <a:pt x="196810" y="180345"/>
                  </a:cubicBezTo>
                  <a:cubicBezTo>
                    <a:pt x="181649" y="129857"/>
                    <a:pt x="137455" y="95746"/>
                    <a:pt x="96550" y="66068"/>
                  </a:cubicBezTo>
                  <a:cubicBezTo>
                    <a:pt x="66372" y="44186"/>
                    <a:pt x="36051" y="22374"/>
                    <a:pt x="5802" y="563"/>
                  </a:cubicBezTo>
                  <a:cubicBezTo>
                    <a:pt x="3370" y="-1153"/>
                    <a:pt x="-206" y="1350"/>
                    <a:pt x="9" y="4067"/>
                  </a:cubicBezTo>
                  <a:cubicBezTo>
                    <a:pt x="3871" y="57129"/>
                    <a:pt x="7947" y="110763"/>
                    <a:pt x="22106" y="162252"/>
                  </a:cubicBezTo>
                  <a:cubicBezTo>
                    <a:pt x="29043" y="187424"/>
                    <a:pt x="38554" y="211953"/>
                    <a:pt x="51283" y="234765"/>
                  </a:cubicBezTo>
                  <a:cubicBezTo>
                    <a:pt x="64584" y="258436"/>
                    <a:pt x="81461" y="279889"/>
                    <a:pt x="99840" y="299769"/>
                  </a:cubicBezTo>
                  <a:cubicBezTo>
                    <a:pt x="120793" y="322439"/>
                    <a:pt x="144106" y="342677"/>
                    <a:pt x="161340" y="368564"/>
                  </a:cubicBezTo>
                  <a:cubicBezTo>
                    <a:pt x="163986" y="372568"/>
                    <a:pt x="169993" y="368850"/>
                    <a:pt x="167633" y="364631"/>
                  </a:cubicBezTo>
                  <a:cubicBezTo>
                    <a:pt x="154547" y="341604"/>
                    <a:pt x="134094" y="323655"/>
                    <a:pt x="115787" y="304918"/>
                  </a:cubicBezTo>
                  <a:cubicBezTo>
                    <a:pt x="96765" y="285396"/>
                    <a:pt x="79030" y="264586"/>
                    <a:pt x="64584" y="241416"/>
                  </a:cubicBezTo>
                  <a:cubicBezTo>
                    <a:pt x="36623" y="196649"/>
                    <a:pt x="23393" y="144731"/>
                    <a:pt x="16242" y="92885"/>
                  </a:cubicBezTo>
                  <a:cubicBezTo>
                    <a:pt x="12166" y="63351"/>
                    <a:pt x="9949" y="33602"/>
                    <a:pt x="7732" y="3924"/>
                  </a:cubicBezTo>
                  <a:cubicBezTo>
                    <a:pt x="5802" y="5069"/>
                    <a:pt x="3871" y="6284"/>
                    <a:pt x="1940" y="7428"/>
                  </a:cubicBezTo>
                  <a:cubicBezTo>
                    <a:pt x="28042" y="26308"/>
                    <a:pt x="54143" y="45115"/>
                    <a:pt x="80317" y="63995"/>
                  </a:cubicBezTo>
                  <a:cubicBezTo>
                    <a:pt x="101628" y="79369"/>
                    <a:pt x="123081" y="94673"/>
                    <a:pt x="142246" y="112694"/>
                  </a:cubicBezTo>
                  <a:cubicBezTo>
                    <a:pt x="160267" y="129642"/>
                    <a:pt x="176572" y="149165"/>
                    <a:pt x="185869" y="172264"/>
                  </a:cubicBezTo>
                  <a:cubicBezTo>
                    <a:pt x="197239" y="200440"/>
                    <a:pt x="196452" y="231190"/>
                    <a:pt x="191518" y="260652"/>
                  </a:cubicBezTo>
                  <a:cubicBezTo>
                    <a:pt x="185797" y="294692"/>
                    <a:pt x="175285" y="327588"/>
                    <a:pt x="165345" y="360555"/>
                  </a:cubicBezTo>
                  <a:cubicBezTo>
                    <a:pt x="164987" y="362128"/>
                    <a:pt x="167490" y="363129"/>
                    <a:pt x="168277" y="361627"/>
                  </a:cubicBezTo>
                  <a:lnTo>
                    <a:pt x="168277" y="36162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7" name="任意多边形: 形状 686"/>
            <p:cNvSpPr/>
            <p:nvPr/>
          </p:nvSpPr>
          <p:spPr>
            <a:xfrm rot="5400000">
              <a:off x="1841377" y="4266119"/>
              <a:ext cx="449167" cy="535477"/>
            </a:xfrm>
            <a:custGeom>
              <a:avLst/>
              <a:gdLst>
                <a:gd name="connsiteX0" fmla="*/ 236623 w 236675"/>
                <a:gd name="connsiteY0" fmla="*/ 277796 h 282153"/>
                <a:gd name="connsiteX1" fmla="*/ 227398 w 236675"/>
                <a:gd name="connsiteY1" fmla="*/ 194914 h 282153"/>
                <a:gd name="connsiteX2" fmla="*/ 203370 w 236675"/>
                <a:gd name="connsiteY2" fmla="*/ 123616 h 282153"/>
                <a:gd name="connsiteX3" fmla="*/ 162179 w 236675"/>
                <a:gd name="connsiteY3" fmla="*/ 68982 h 282153"/>
                <a:gd name="connsiteX4" fmla="*/ 97103 w 236675"/>
                <a:gd name="connsiteY4" fmla="*/ 32797 h 282153"/>
                <a:gd name="connsiteX5" fmla="*/ 4781 w 236675"/>
                <a:gd name="connsiteY5" fmla="*/ 187 h 282153"/>
                <a:gd name="connsiteX6" fmla="*/ 204 w 236675"/>
                <a:gd name="connsiteY6" fmla="*/ 5050 h 282153"/>
                <a:gd name="connsiteX7" fmla="*/ 66425 w 236675"/>
                <a:gd name="connsiteY7" fmla="*/ 150004 h 282153"/>
                <a:gd name="connsiteX8" fmla="*/ 106757 w 236675"/>
                <a:gd name="connsiteY8" fmla="*/ 214294 h 282153"/>
                <a:gd name="connsiteX9" fmla="*/ 160320 w 236675"/>
                <a:gd name="connsiteY9" fmla="*/ 254698 h 282153"/>
                <a:gd name="connsiteX10" fmla="*/ 230902 w 236675"/>
                <a:gd name="connsiteY10" fmla="*/ 281944 h 282153"/>
                <a:gd name="connsiteX11" fmla="*/ 233763 w 236675"/>
                <a:gd name="connsiteY11" fmla="*/ 274650 h 282153"/>
                <a:gd name="connsiteX12" fmla="*/ 118843 w 236675"/>
                <a:gd name="connsiteY12" fmla="*/ 215366 h 282153"/>
                <a:gd name="connsiteX13" fmla="*/ 77366 w 236675"/>
                <a:gd name="connsiteY13" fmla="*/ 152937 h 282153"/>
                <a:gd name="connsiteX14" fmla="*/ 41467 w 236675"/>
                <a:gd name="connsiteY14" fmla="*/ 83284 h 282153"/>
                <a:gd name="connsiteX15" fmla="*/ 7570 w 236675"/>
                <a:gd name="connsiteY15" fmla="*/ 2761 h 282153"/>
                <a:gd name="connsiteX16" fmla="*/ 2994 w 236675"/>
                <a:gd name="connsiteY16" fmla="*/ 7624 h 282153"/>
                <a:gd name="connsiteX17" fmla="*/ 83087 w 236675"/>
                <a:gd name="connsiteY17" fmla="*/ 35728 h 282153"/>
                <a:gd name="connsiteX18" fmla="*/ 150594 w 236675"/>
                <a:gd name="connsiteY18" fmla="*/ 68910 h 282153"/>
                <a:gd name="connsiteX19" fmla="*/ 218888 w 236675"/>
                <a:gd name="connsiteY19" fmla="*/ 188693 h 282153"/>
                <a:gd name="connsiteX20" fmla="*/ 227112 w 236675"/>
                <a:gd name="connsiteY20" fmla="*/ 233459 h 282153"/>
                <a:gd name="connsiteX21" fmla="*/ 234264 w 236675"/>
                <a:gd name="connsiteY21" fmla="*/ 278154 h 282153"/>
                <a:gd name="connsiteX22" fmla="*/ 236623 w 236675"/>
                <a:gd name="connsiteY22" fmla="*/ 277796 h 282153"/>
                <a:gd name="connsiteX23" fmla="*/ 236623 w 236675"/>
                <a:gd name="connsiteY23" fmla="*/ 277796 h 28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675" h="282153">
                  <a:moveTo>
                    <a:pt x="236623" y="277796"/>
                  </a:moveTo>
                  <a:cubicBezTo>
                    <a:pt x="237195" y="250193"/>
                    <a:pt x="232976" y="221874"/>
                    <a:pt x="227398" y="194914"/>
                  </a:cubicBezTo>
                  <a:cubicBezTo>
                    <a:pt x="222321" y="170242"/>
                    <a:pt x="214812" y="146071"/>
                    <a:pt x="203370" y="123616"/>
                  </a:cubicBezTo>
                  <a:cubicBezTo>
                    <a:pt x="193001" y="103236"/>
                    <a:pt x="179342" y="84214"/>
                    <a:pt x="162179" y="68982"/>
                  </a:cubicBezTo>
                  <a:cubicBezTo>
                    <a:pt x="143300" y="52104"/>
                    <a:pt x="120631" y="41521"/>
                    <a:pt x="97103" y="32797"/>
                  </a:cubicBezTo>
                  <a:cubicBezTo>
                    <a:pt x="66496" y="21498"/>
                    <a:pt x="35531" y="11128"/>
                    <a:pt x="4781" y="187"/>
                  </a:cubicBezTo>
                  <a:cubicBezTo>
                    <a:pt x="2064" y="-814"/>
                    <a:pt x="-797" y="2404"/>
                    <a:pt x="204" y="5050"/>
                  </a:cubicBezTo>
                  <a:cubicBezTo>
                    <a:pt x="18583" y="54965"/>
                    <a:pt x="40752" y="103450"/>
                    <a:pt x="66425" y="150004"/>
                  </a:cubicBezTo>
                  <a:cubicBezTo>
                    <a:pt x="78582" y="172030"/>
                    <a:pt x="90810" y="194699"/>
                    <a:pt x="106757" y="214294"/>
                  </a:cubicBezTo>
                  <a:cubicBezTo>
                    <a:pt x="121274" y="232100"/>
                    <a:pt x="139653" y="244901"/>
                    <a:pt x="160320" y="254698"/>
                  </a:cubicBezTo>
                  <a:cubicBezTo>
                    <a:pt x="183061" y="265425"/>
                    <a:pt x="207160" y="273721"/>
                    <a:pt x="230902" y="281944"/>
                  </a:cubicBezTo>
                  <a:cubicBezTo>
                    <a:pt x="235122" y="283446"/>
                    <a:pt x="237839" y="276438"/>
                    <a:pt x="233763" y="274650"/>
                  </a:cubicBezTo>
                  <a:cubicBezTo>
                    <a:pt x="194288" y="256915"/>
                    <a:pt x="149378" y="248548"/>
                    <a:pt x="118843" y="215366"/>
                  </a:cubicBezTo>
                  <a:cubicBezTo>
                    <a:pt x="101895" y="196988"/>
                    <a:pt x="89523" y="174605"/>
                    <a:pt x="77366" y="152937"/>
                  </a:cubicBezTo>
                  <a:cubicBezTo>
                    <a:pt x="64565" y="130196"/>
                    <a:pt x="52551" y="106883"/>
                    <a:pt x="41467" y="83284"/>
                  </a:cubicBezTo>
                  <a:cubicBezTo>
                    <a:pt x="29096" y="56896"/>
                    <a:pt x="17797" y="30008"/>
                    <a:pt x="7570" y="2761"/>
                  </a:cubicBezTo>
                  <a:cubicBezTo>
                    <a:pt x="6068" y="4406"/>
                    <a:pt x="4495" y="5980"/>
                    <a:pt x="2994" y="7624"/>
                  </a:cubicBezTo>
                  <a:cubicBezTo>
                    <a:pt x="29739" y="16921"/>
                    <a:pt x="56413" y="26289"/>
                    <a:pt x="83087" y="35728"/>
                  </a:cubicBezTo>
                  <a:cubicBezTo>
                    <a:pt x="106757" y="44095"/>
                    <a:pt x="130714" y="53177"/>
                    <a:pt x="150594" y="68910"/>
                  </a:cubicBezTo>
                  <a:cubicBezTo>
                    <a:pt x="187709" y="98373"/>
                    <a:pt x="208161" y="143497"/>
                    <a:pt x="218888" y="188693"/>
                  </a:cubicBezTo>
                  <a:cubicBezTo>
                    <a:pt x="222392" y="203496"/>
                    <a:pt x="224752" y="218441"/>
                    <a:pt x="227112" y="233459"/>
                  </a:cubicBezTo>
                  <a:cubicBezTo>
                    <a:pt x="229400" y="248333"/>
                    <a:pt x="230974" y="263494"/>
                    <a:pt x="234264" y="278154"/>
                  </a:cubicBezTo>
                  <a:cubicBezTo>
                    <a:pt x="234478" y="279656"/>
                    <a:pt x="236623" y="279155"/>
                    <a:pt x="236623" y="277796"/>
                  </a:cubicBezTo>
                  <a:lnTo>
                    <a:pt x="236623" y="27779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8" name="任意多边形: 形状 687"/>
            <p:cNvSpPr/>
            <p:nvPr/>
          </p:nvSpPr>
          <p:spPr>
            <a:xfrm rot="5400000">
              <a:off x="1909450" y="4828507"/>
              <a:ext cx="223638" cy="610099"/>
            </a:xfrm>
            <a:custGeom>
              <a:avLst/>
              <a:gdLst>
                <a:gd name="connsiteX0" fmla="*/ 39777 w 117839"/>
                <a:gd name="connsiteY0" fmla="*/ 320891 h 321473"/>
                <a:gd name="connsiteX1" fmla="*/ 34628 w 117839"/>
                <a:gd name="connsiteY1" fmla="*/ 289212 h 321473"/>
                <a:gd name="connsiteX2" fmla="*/ 20826 w 117839"/>
                <a:gd name="connsiteY2" fmla="*/ 256745 h 321473"/>
                <a:gd name="connsiteX3" fmla="*/ 7168 w 117839"/>
                <a:gd name="connsiteY3" fmla="*/ 192599 h 321473"/>
                <a:gd name="connsiteX4" fmla="*/ 16750 w 117839"/>
                <a:gd name="connsiteY4" fmla="*/ 127737 h 321473"/>
                <a:gd name="connsiteX5" fmla="*/ 48644 w 117839"/>
                <a:gd name="connsiteY5" fmla="*/ 69026 h 321473"/>
                <a:gd name="connsiteX6" fmla="*/ 72959 w 117839"/>
                <a:gd name="connsiteY6" fmla="*/ 3950 h 321473"/>
                <a:gd name="connsiteX7" fmla="*/ 65378 w 117839"/>
                <a:gd name="connsiteY7" fmla="*/ 6239 h 321473"/>
                <a:gd name="connsiteX8" fmla="*/ 104352 w 117839"/>
                <a:gd name="connsiteY8" fmla="*/ 126308 h 321473"/>
                <a:gd name="connsiteX9" fmla="*/ 109358 w 117839"/>
                <a:gd name="connsiteY9" fmla="*/ 188165 h 321473"/>
                <a:gd name="connsiteX10" fmla="*/ 102779 w 117839"/>
                <a:gd name="connsiteY10" fmla="*/ 219344 h 321473"/>
                <a:gd name="connsiteX11" fmla="*/ 87332 w 117839"/>
                <a:gd name="connsiteY11" fmla="*/ 245017 h 321473"/>
                <a:gd name="connsiteX12" fmla="*/ 40778 w 117839"/>
                <a:gd name="connsiteY12" fmla="*/ 302442 h 321473"/>
                <a:gd name="connsiteX13" fmla="*/ 46499 w 117839"/>
                <a:gd name="connsiteY13" fmla="*/ 307948 h 321473"/>
                <a:gd name="connsiteX14" fmla="*/ 90407 w 117839"/>
                <a:gd name="connsiteY14" fmla="*/ 254385 h 321473"/>
                <a:gd name="connsiteX15" fmla="*/ 116581 w 117839"/>
                <a:gd name="connsiteY15" fmla="*/ 198606 h 321473"/>
                <a:gd name="connsiteX16" fmla="*/ 114006 w 117839"/>
                <a:gd name="connsiteY16" fmla="*/ 134746 h 321473"/>
                <a:gd name="connsiteX17" fmla="*/ 99990 w 117839"/>
                <a:gd name="connsiteY17" fmla="*/ 71386 h 321473"/>
                <a:gd name="connsiteX18" fmla="*/ 72458 w 117839"/>
                <a:gd name="connsiteY18" fmla="*/ 1948 h 321473"/>
                <a:gd name="connsiteX19" fmla="*/ 64878 w 117839"/>
                <a:gd name="connsiteY19" fmla="*/ 4237 h 321473"/>
                <a:gd name="connsiteX20" fmla="*/ 42852 w 117839"/>
                <a:gd name="connsiteY20" fmla="*/ 63377 h 321473"/>
                <a:gd name="connsiteX21" fmla="*/ 11386 w 117839"/>
                <a:gd name="connsiteY21" fmla="*/ 120515 h 321473"/>
                <a:gd name="connsiteX22" fmla="*/ 10457 w 117839"/>
                <a:gd name="connsiteY22" fmla="*/ 247878 h 321473"/>
                <a:gd name="connsiteX23" fmla="*/ 25904 w 117839"/>
                <a:gd name="connsiteY23" fmla="*/ 281417 h 321473"/>
                <a:gd name="connsiteX24" fmla="*/ 38203 w 117839"/>
                <a:gd name="connsiteY24" fmla="*/ 320749 h 321473"/>
                <a:gd name="connsiteX25" fmla="*/ 39777 w 117839"/>
                <a:gd name="connsiteY25" fmla="*/ 320891 h 321473"/>
                <a:gd name="connsiteX26" fmla="*/ 39777 w 117839"/>
                <a:gd name="connsiteY26" fmla="*/ 320891 h 32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7839" h="321473">
                  <a:moveTo>
                    <a:pt x="39777" y="320891"/>
                  </a:moveTo>
                  <a:cubicBezTo>
                    <a:pt x="41422" y="309950"/>
                    <a:pt x="38418" y="299438"/>
                    <a:pt x="34628" y="289212"/>
                  </a:cubicBezTo>
                  <a:cubicBezTo>
                    <a:pt x="30552" y="278199"/>
                    <a:pt x="25331" y="267615"/>
                    <a:pt x="20826" y="256745"/>
                  </a:cubicBezTo>
                  <a:cubicBezTo>
                    <a:pt x="12388" y="236436"/>
                    <a:pt x="7882" y="214553"/>
                    <a:pt x="7168" y="192599"/>
                  </a:cubicBezTo>
                  <a:cubicBezTo>
                    <a:pt x="6524" y="170574"/>
                    <a:pt x="9742" y="148548"/>
                    <a:pt x="16750" y="127737"/>
                  </a:cubicBezTo>
                  <a:cubicBezTo>
                    <a:pt x="23973" y="106213"/>
                    <a:pt x="36130" y="87762"/>
                    <a:pt x="48644" y="69026"/>
                  </a:cubicBezTo>
                  <a:cubicBezTo>
                    <a:pt x="61660" y="49503"/>
                    <a:pt x="74103" y="28193"/>
                    <a:pt x="72959" y="3950"/>
                  </a:cubicBezTo>
                  <a:cubicBezTo>
                    <a:pt x="70455" y="4737"/>
                    <a:pt x="67881" y="5452"/>
                    <a:pt x="65378" y="6239"/>
                  </a:cubicBezTo>
                  <a:cubicBezTo>
                    <a:pt x="84114" y="44069"/>
                    <a:pt x="97272" y="84688"/>
                    <a:pt x="104352" y="126308"/>
                  </a:cubicBezTo>
                  <a:cubicBezTo>
                    <a:pt x="107785" y="146545"/>
                    <a:pt x="110502" y="167570"/>
                    <a:pt x="109358" y="188165"/>
                  </a:cubicBezTo>
                  <a:cubicBezTo>
                    <a:pt x="108786" y="198749"/>
                    <a:pt x="106855" y="209476"/>
                    <a:pt x="102779" y="219344"/>
                  </a:cubicBezTo>
                  <a:cubicBezTo>
                    <a:pt x="98989" y="228570"/>
                    <a:pt x="93411" y="237080"/>
                    <a:pt x="87332" y="245017"/>
                  </a:cubicBezTo>
                  <a:cubicBezTo>
                    <a:pt x="72386" y="264612"/>
                    <a:pt x="56010" y="283062"/>
                    <a:pt x="40778" y="302442"/>
                  </a:cubicBezTo>
                  <a:cubicBezTo>
                    <a:pt x="37703" y="306375"/>
                    <a:pt x="43138" y="311881"/>
                    <a:pt x="46499" y="307948"/>
                  </a:cubicBezTo>
                  <a:cubicBezTo>
                    <a:pt x="61445" y="290427"/>
                    <a:pt x="76105" y="272478"/>
                    <a:pt x="90407" y="254385"/>
                  </a:cubicBezTo>
                  <a:cubicBezTo>
                    <a:pt x="103566" y="237723"/>
                    <a:pt x="113720" y="219988"/>
                    <a:pt x="116581" y="198606"/>
                  </a:cubicBezTo>
                  <a:cubicBezTo>
                    <a:pt x="119370" y="177438"/>
                    <a:pt x="117081" y="155770"/>
                    <a:pt x="114006" y="134746"/>
                  </a:cubicBezTo>
                  <a:cubicBezTo>
                    <a:pt x="110860" y="113292"/>
                    <a:pt x="106211" y="92125"/>
                    <a:pt x="99990" y="71386"/>
                  </a:cubicBezTo>
                  <a:cubicBezTo>
                    <a:pt x="92839" y="47501"/>
                    <a:pt x="83542" y="24331"/>
                    <a:pt x="72458" y="1948"/>
                  </a:cubicBezTo>
                  <a:cubicBezTo>
                    <a:pt x="70599" y="-1771"/>
                    <a:pt x="64663" y="303"/>
                    <a:pt x="64878" y="4237"/>
                  </a:cubicBezTo>
                  <a:cubicBezTo>
                    <a:pt x="65879" y="26262"/>
                    <a:pt x="54437" y="45499"/>
                    <a:pt x="42852" y="63377"/>
                  </a:cubicBezTo>
                  <a:cubicBezTo>
                    <a:pt x="30838" y="81827"/>
                    <a:pt x="18967" y="99705"/>
                    <a:pt x="11386" y="120515"/>
                  </a:cubicBezTo>
                  <a:cubicBezTo>
                    <a:pt x="-3345" y="161134"/>
                    <a:pt x="-3917" y="207116"/>
                    <a:pt x="10457" y="247878"/>
                  </a:cubicBezTo>
                  <a:cubicBezTo>
                    <a:pt x="14605" y="259606"/>
                    <a:pt x="20325" y="270404"/>
                    <a:pt x="25904" y="281417"/>
                  </a:cubicBezTo>
                  <a:cubicBezTo>
                    <a:pt x="32339" y="294074"/>
                    <a:pt x="36988" y="306446"/>
                    <a:pt x="38203" y="320749"/>
                  </a:cubicBezTo>
                  <a:cubicBezTo>
                    <a:pt x="38275" y="321535"/>
                    <a:pt x="39634" y="321821"/>
                    <a:pt x="39777" y="320891"/>
                  </a:cubicBezTo>
                  <a:lnTo>
                    <a:pt x="39777" y="32089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9" name="任意多边形: 形状 688"/>
            <p:cNvSpPr/>
            <p:nvPr/>
          </p:nvSpPr>
          <p:spPr>
            <a:xfrm rot="5400000">
              <a:off x="1113998" y="4539871"/>
              <a:ext cx="751887" cy="289574"/>
            </a:xfrm>
            <a:custGeom>
              <a:avLst/>
              <a:gdLst>
                <a:gd name="connsiteX0" fmla="*/ 284 w 396184"/>
                <a:gd name="connsiteY0" fmla="*/ 1102 h 152582"/>
                <a:gd name="connsiteX1" fmla="*/ 76873 w 396184"/>
                <a:gd name="connsiteY1" fmla="*/ 38575 h 152582"/>
                <a:gd name="connsiteX2" fmla="*/ 156538 w 396184"/>
                <a:gd name="connsiteY2" fmla="*/ 69182 h 152582"/>
                <a:gd name="connsiteX3" fmla="*/ 239421 w 396184"/>
                <a:gd name="connsiteY3" fmla="*/ 89348 h 152582"/>
                <a:gd name="connsiteX4" fmla="*/ 324305 w 396184"/>
                <a:gd name="connsiteY4" fmla="*/ 105653 h 152582"/>
                <a:gd name="connsiteX5" fmla="*/ 361205 w 396184"/>
                <a:gd name="connsiteY5" fmla="*/ 123317 h 152582"/>
                <a:gd name="connsiteX6" fmla="*/ 377010 w 396184"/>
                <a:gd name="connsiteY6" fmla="*/ 136189 h 152582"/>
                <a:gd name="connsiteX7" fmla="*/ 390525 w 396184"/>
                <a:gd name="connsiteY7" fmla="*/ 151707 h 152582"/>
                <a:gd name="connsiteX8" fmla="*/ 395960 w 396184"/>
                <a:gd name="connsiteY8" fmla="*/ 148346 h 152582"/>
                <a:gd name="connsiteX9" fmla="*/ 373219 w 396184"/>
                <a:gd name="connsiteY9" fmla="*/ 122101 h 152582"/>
                <a:gd name="connsiteX10" fmla="*/ 341683 w 396184"/>
                <a:gd name="connsiteY10" fmla="*/ 103579 h 152582"/>
                <a:gd name="connsiteX11" fmla="*/ 259944 w 396184"/>
                <a:gd name="connsiteY11" fmla="*/ 84200 h 152582"/>
                <a:gd name="connsiteX12" fmla="*/ 174130 w 396184"/>
                <a:gd name="connsiteY12" fmla="*/ 66464 h 152582"/>
                <a:gd name="connsiteX13" fmla="*/ 91534 w 396184"/>
                <a:gd name="connsiteY13" fmla="*/ 37431 h 152582"/>
                <a:gd name="connsiteX14" fmla="*/ 785 w 396184"/>
                <a:gd name="connsiteY14" fmla="*/ 30 h 152582"/>
                <a:gd name="connsiteX15" fmla="*/ 284 w 396184"/>
                <a:gd name="connsiteY15" fmla="*/ 1102 h 152582"/>
                <a:gd name="connsiteX16" fmla="*/ 284 w 396184"/>
                <a:gd name="connsiteY16" fmla="*/ 1102 h 15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6184" h="152582">
                  <a:moveTo>
                    <a:pt x="284" y="1102"/>
                  </a:moveTo>
                  <a:cubicBezTo>
                    <a:pt x="25743" y="13760"/>
                    <a:pt x="50843" y="27204"/>
                    <a:pt x="76873" y="38575"/>
                  </a:cubicBezTo>
                  <a:cubicBezTo>
                    <a:pt x="102976" y="49945"/>
                    <a:pt x="129435" y="60386"/>
                    <a:pt x="156538" y="69182"/>
                  </a:cubicBezTo>
                  <a:cubicBezTo>
                    <a:pt x="183641" y="77978"/>
                    <a:pt x="211245" y="84915"/>
                    <a:pt x="239421" y="89348"/>
                  </a:cubicBezTo>
                  <a:cubicBezTo>
                    <a:pt x="267882" y="93854"/>
                    <a:pt x="296844" y="96571"/>
                    <a:pt x="324305" y="105653"/>
                  </a:cubicBezTo>
                  <a:cubicBezTo>
                    <a:pt x="337249" y="109944"/>
                    <a:pt x="349835" y="115665"/>
                    <a:pt x="361205" y="123317"/>
                  </a:cubicBezTo>
                  <a:cubicBezTo>
                    <a:pt x="366855" y="127107"/>
                    <a:pt x="372147" y="131397"/>
                    <a:pt x="377010" y="136189"/>
                  </a:cubicBezTo>
                  <a:cubicBezTo>
                    <a:pt x="381944" y="141051"/>
                    <a:pt x="385877" y="146701"/>
                    <a:pt x="390525" y="151707"/>
                  </a:cubicBezTo>
                  <a:cubicBezTo>
                    <a:pt x="392671" y="153995"/>
                    <a:pt x="397248" y="151421"/>
                    <a:pt x="395960" y="148346"/>
                  </a:cubicBezTo>
                  <a:cubicBezTo>
                    <a:pt x="391384" y="137834"/>
                    <a:pt x="382158" y="129109"/>
                    <a:pt x="373219" y="122101"/>
                  </a:cubicBezTo>
                  <a:cubicBezTo>
                    <a:pt x="363565" y="114521"/>
                    <a:pt x="352910" y="108442"/>
                    <a:pt x="341683" y="103579"/>
                  </a:cubicBezTo>
                  <a:cubicBezTo>
                    <a:pt x="315724" y="92423"/>
                    <a:pt x="287691" y="88204"/>
                    <a:pt x="259944" y="84200"/>
                  </a:cubicBezTo>
                  <a:cubicBezTo>
                    <a:pt x="230911" y="79980"/>
                    <a:pt x="202377" y="74545"/>
                    <a:pt x="174130" y="66464"/>
                  </a:cubicBezTo>
                  <a:cubicBezTo>
                    <a:pt x="146026" y="58455"/>
                    <a:pt x="118637" y="48372"/>
                    <a:pt x="91534" y="37431"/>
                  </a:cubicBezTo>
                  <a:cubicBezTo>
                    <a:pt x="61212" y="25202"/>
                    <a:pt x="30820" y="12974"/>
                    <a:pt x="785" y="30"/>
                  </a:cubicBezTo>
                  <a:cubicBezTo>
                    <a:pt x="213" y="-185"/>
                    <a:pt x="-359" y="816"/>
                    <a:pt x="284" y="1102"/>
                  </a:cubicBezTo>
                  <a:lnTo>
                    <a:pt x="284" y="110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0" name="任意多边形: 形状 689"/>
            <p:cNvSpPr/>
            <p:nvPr/>
          </p:nvSpPr>
          <p:spPr>
            <a:xfrm rot="5400000">
              <a:off x="1300238" y="4257796"/>
              <a:ext cx="582006" cy="314384"/>
            </a:xfrm>
            <a:custGeom>
              <a:avLst/>
              <a:gdLst>
                <a:gd name="connsiteX0" fmla="*/ 306079 w 306670"/>
                <a:gd name="connsiteY0" fmla="*/ 135961 h 165655"/>
                <a:gd name="connsiteX1" fmla="*/ 282981 w 306670"/>
                <a:gd name="connsiteY1" fmla="*/ 118369 h 165655"/>
                <a:gd name="connsiteX2" fmla="*/ 265389 w 306670"/>
                <a:gd name="connsiteY2" fmla="*/ 93983 h 165655"/>
                <a:gd name="connsiteX3" fmla="*/ 223483 w 306670"/>
                <a:gd name="connsiteY3" fmla="*/ 46356 h 165655"/>
                <a:gd name="connsiteX4" fmla="*/ 94476 w 306670"/>
                <a:gd name="connsiteY4" fmla="*/ 1447 h 165655"/>
                <a:gd name="connsiteX5" fmla="*/ 3369 w 306670"/>
                <a:gd name="connsiteY5" fmla="*/ 1876 h 165655"/>
                <a:gd name="connsiteX6" fmla="*/ 437 w 306670"/>
                <a:gd name="connsiteY6" fmla="*/ 7382 h 165655"/>
                <a:gd name="connsiteX7" fmla="*/ 82318 w 306670"/>
                <a:gd name="connsiteY7" fmla="*/ 129095 h 165655"/>
                <a:gd name="connsiteX8" fmla="*/ 226272 w 306670"/>
                <a:gd name="connsiteY8" fmla="*/ 164780 h 165655"/>
                <a:gd name="connsiteX9" fmla="*/ 268893 w 306670"/>
                <a:gd name="connsiteY9" fmla="*/ 159345 h 165655"/>
                <a:gd name="connsiteX10" fmla="*/ 305007 w 306670"/>
                <a:gd name="connsiteY10" fmla="*/ 143398 h 165655"/>
                <a:gd name="connsiteX11" fmla="*/ 298857 w 306670"/>
                <a:gd name="connsiteY11" fmla="*/ 137534 h 165655"/>
                <a:gd name="connsiteX12" fmla="*/ 267749 w 306670"/>
                <a:gd name="connsiteY12" fmla="*/ 150978 h 165655"/>
                <a:gd name="connsiteX13" fmla="*/ 231207 w 306670"/>
                <a:gd name="connsiteY13" fmla="*/ 155984 h 165655"/>
                <a:gd name="connsiteX14" fmla="*/ 157978 w 306670"/>
                <a:gd name="connsiteY14" fmla="*/ 153695 h 165655"/>
                <a:gd name="connsiteX15" fmla="*/ 91186 w 306670"/>
                <a:gd name="connsiteY15" fmla="*/ 126593 h 165655"/>
                <a:gd name="connsiteX16" fmla="*/ 43845 w 306670"/>
                <a:gd name="connsiteY16" fmla="*/ 74675 h 165655"/>
                <a:gd name="connsiteX17" fmla="*/ 6587 w 306670"/>
                <a:gd name="connsiteY17" fmla="*/ 3663 h 165655"/>
                <a:gd name="connsiteX18" fmla="*/ 3655 w 306670"/>
                <a:gd name="connsiteY18" fmla="*/ 9170 h 165655"/>
                <a:gd name="connsiteX19" fmla="*/ 159551 w 306670"/>
                <a:gd name="connsiteY19" fmla="*/ 21112 h 165655"/>
                <a:gd name="connsiteX20" fmla="*/ 218191 w 306670"/>
                <a:gd name="connsiteY20" fmla="*/ 51147 h 165655"/>
                <a:gd name="connsiteX21" fmla="*/ 259883 w 306670"/>
                <a:gd name="connsiteY21" fmla="*/ 98274 h 165655"/>
                <a:gd name="connsiteX22" fmla="*/ 305650 w 306670"/>
                <a:gd name="connsiteY22" fmla="*/ 138177 h 165655"/>
                <a:gd name="connsiteX23" fmla="*/ 306079 w 306670"/>
                <a:gd name="connsiteY23" fmla="*/ 135961 h 165655"/>
                <a:gd name="connsiteX24" fmla="*/ 306079 w 306670"/>
                <a:gd name="connsiteY24" fmla="*/ 135961 h 16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6670" h="165655">
                  <a:moveTo>
                    <a:pt x="306079" y="135961"/>
                  </a:moveTo>
                  <a:cubicBezTo>
                    <a:pt x="297284" y="131455"/>
                    <a:pt x="289560" y="125734"/>
                    <a:pt x="282981" y="118369"/>
                  </a:cubicBezTo>
                  <a:cubicBezTo>
                    <a:pt x="276259" y="110860"/>
                    <a:pt x="270896" y="102421"/>
                    <a:pt x="265389" y="93983"/>
                  </a:cubicBezTo>
                  <a:cubicBezTo>
                    <a:pt x="253590" y="75890"/>
                    <a:pt x="240718" y="59586"/>
                    <a:pt x="223483" y="46356"/>
                  </a:cubicBezTo>
                  <a:cubicBezTo>
                    <a:pt x="186440" y="17894"/>
                    <a:pt x="140458" y="5236"/>
                    <a:pt x="94476" y="1447"/>
                  </a:cubicBezTo>
                  <a:cubicBezTo>
                    <a:pt x="64155" y="-1057"/>
                    <a:pt x="33690" y="88"/>
                    <a:pt x="3369" y="1876"/>
                  </a:cubicBezTo>
                  <a:cubicBezTo>
                    <a:pt x="437" y="2018"/>
                    <a:pt x="-707" y="4879"/>
                    <a:pt x="437" y="7382"/>
                  </a:cubicBezTo>
                  <a:cubicBezTo>
                    <a:pt x="20961" y="51648"/>
                    <a:pt x="42987" y="98274"/>
                    <a:pt x="82318" y="129095"/>
                  </a:cubicBezTo>
                  <a:cubicBezTo>
                    <a:pt x="123009" y="161061"/>
                    <a:pt x="175928" y="168498"/>
                    <a:pt x="226272" y="164780"/>
                  </a:cubicBezTo>
                  <a:cubicBezTo>
                    <a:pt x="240575" y="163707"/>
                    <a:pt x="254805" y="161848"/>
                    <a:pt x="268893" y="159345"/>
                  </a:cubicBezTo>
                  <a:cubicBezTo>
                    <a:pt x="282051" y="156985"/>
                    <a:pt x="295567" y="153552"/>
                    <a:pt x="305007" y="143398"/>
                  </a:cubicBezTo>
                  <a:cubicBezTo>
                    <a:pt x="308725" y="139393"/>
                    <a:pt x="302575" y="133529"/>
                    <a:pt x="298857" y="137534"/>
                  </a:cubicBezTo>
                  <a:cubicBezTo>
                    <a:pt x="290776" y="146187"/>
                    <a:pt x="278976" y="148904"/>
                    <a:pt x="267749" y="150978"/>
                  </a:cubicBezTo>
                  <a:cubicBezTo>
                    <a:pt x="255663" y="153195"/>
                    <a:pt x="243435" y="154840"/>
                    <a:pt x="231207" y="155984"/>
                  </a:cubicBezTo>
                  <a:cubicBezTo>
                    <a:pt x="206821" y="158201"/>
                    <a:pt x="182078" y="158058"/>
                    <a:pt x="157978" y="153695"/>
                  </a:cubicBezTo>
                  <a:cubicBezTo>
                    <a:pt x="134093" y="149405"/>
                    <a:pt x="110995" y="140752"/>
                    <a:pt x="91186" y="126593"/>
                  </a:cubicBezTo>
                  <a:cubicBezTo>
                    <a:pt x="71949" y="112862"/>
                    <a:pt x="56574" y="94412"/>
                    <a:pt x="43845" y="74675"/>
                  </a:cubicBezTo>
                  <a:cubicBezTo>
                    <a:pt x="29328" y="52220"/>
                    <a:pt x="17886" y="27906"/>
                    <a:pt x="6587" y="3663"/>
                  </a:cubicBezTo>
                  <a:cubicBezTo>
                    <a:pt x="5586" y="5523"/>
                    <a:pt x="4585" y="7311"/>
                    <a:pt x="3655" y="9170"/>
                  </a:cubicBezTo>
                  <a:cubicBezTo>
                    <a:pt x="55716" y="6095"/>
                    <a:pt x="109350" y="4736"/>
                    <a:pt x="159551" y="21112"/>
                  </a:cubicBezTo>
                  <a:cubicBezTo>
                    <a:pt x="180433" y="27906"/>
                    <a:pt x="200671" y="37846"/>
                    <a:pt x="218191" y="51147"/>
                  </a:cubicBezTo>
                  <a:cubicBezTo>
                    <a:pt x="235354" y="64234"/>
                    <a:pt x="248155" y="80324"/>
                    <a:pt x="259883" y="98274"/>
                  </a:cubicBezTo>
                  <a:cubicBezTo>
                    <a:pt x="270681" y="114864"/>
                    <a:pt x="284125" y="135961"/>
                    <a:pt x="305650" y="138177"/>
                  </a:cubicBezTo>
                  <a:cubicBezTo>
                    <a:pt x="306723" y="138392"/>
                    <a:pt x="307081" y="136461"/>
                    <a:pt x="306079" y="135961"/>
                  </a:cubicBezTo>
                  <a:lnTo>
                    <a:pt x="306079" y="13596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1" name="任意多边形: 形状 690"/>
            <p:cNvSpPr/>
            <p:nvPr/>
          </p:nvSpPr>
          <p:spPr>
            <a:xfrm rot="5400000">
              <a:off x="1276903" y="5258368"/>
              <a:ext cx="480297" cy="101841"/>
            </a:xfrm>
            <a:custGeom>
              <a:avLst/>
              <a:gdLst>
                <a:gd name="connsiteX0" fmla="*/ 252363 w 253078"/>
                <a:gd name="connsiteY0" fmla="*/ 19276 h 53662"/>
                <a:gd name="connsiteX1" fmla="*/ 194796 w 253078"/>
                <a:gd name="connsiteY1" fmla="*/ 13627 h 53662"/>
                <a:gd name="connsiteX2" fmla="*/ 139660 w 253078"/>
                <a:gd name="connsiteY2" fmla="*/ 1541 h 53662"/>
                <a:gd name="connsiteX3" fmla="*/ 39972 w 253078"/>
                <a:gd name="connsiteY3" fmla="*/ 16201 h 53662"/>
                <a:gd name="connsiteX4" fmla="*/ 18232 w 253078"/>
                <a:gd name="connsiteY4" fmla="*/ 30003 h 53662"/>
                <a:gd name="connsiteX5" fmla="*/ 283 w 253078"/>
                <a:gd name="connsiteY5" fmla="*/ 48811 h 53662"/>
                <a:gd name="connsiteX6" fmla="*/ 4717 w 253078"/>
                <a:gd name="connsiteY6" fmla="*/ 53030 h 53662"/>
                <a:gd name="connsiteX7" fmla="*/ 20807 w 253078"/>
                <a:gd name="connsiteY7" fmla="*/ 37512 h 53662"/>
                <a:gd name="connsiteX8" fmla="*/ 40115 w 253078"/>
                <a:gd name="connsiteY8" fmla="*/ 24354 h 53662"/>
                <a:gd name="connsiteX9" fmla="*/ 84095 w 253078"/>
                <a:gd name="connsiteY9" fmla="*/ 9050 h 53662"/>
                <a:gd name="connsiteX10" fmla="*/ 195368 w 253078"/>
                <a:gd name="connsiteY10" fmla="*/ 18203 h 53662"/>
                <a:gd name="connsiteX11" fmla="*/ 252720 w 253078"/>
                <a:gd name="connsiteY11" fmla="*/ 20349 h 53662"/>
                <a:gd name="connsiteX12" fmla="*/ 252363 w 253078"/>
                <a:gd name="connsiteY12" fmla="*/ 19276 h 53662"/>
                <a:gd name="connsiteX13" fmla="*/ 252363 w 253078"/>
                <a:gd name="connsiteY13" fmla="*/ 19276 h 5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078" h="53662">
                  <a:moveTo>
                    <a:pt x="252363" y="19276"/>
                  </a:moveTo>
                  <a:cubicBezTo>
                    <a:pt x="233126" y="23638"/>
                    <a:pt x="213317" y="19062"/>
                    <a:pt x="194796" y="13627"/>
                  </a:cubicBezTo>
                  <a:cubicBezTo>
                    <a:pt x="176703" y="8263"/>
                    <a:pt x="158467" y="3758"/>
                    <a:pt x="139660" y="1541"/>
                  </a:cubicBezTo>
                  <a:cubicBezTo>
                    <a:pt x="105691" y="-2392"/>
                    <a:pt x="70865" y="755"/>
                    <a:pt x="39972" y="16201"/>
                  </a:cubicBezTo>
                  <a:cubicBezTo>
                    <a:pt x="32320" y="20063"/>
                    <a:pt x="24955" y="24639"/>
                    <a:pt x="18232" y="30003"/>
                  </a:cubicBezTo>
                  <a:cubicBezTo>
                    <a:pt x="11868" y="35080"/>
                    <a:pt x="3716" y="41302"/>
                    <a:pt x="283" y="48811"/>
                  </a:cubicBezTo>
                  <a:cubicBezTo>
                    <a:pt x="-933" y="51385"/>
                    <a:pt x="1999" y="55175"/>
                    <a:pt x="4717" y="53030"/>
                  </a:cubicBezTo>
                  <a:cubicBezTo>
                    <a:pt x="10581" y="48525"/>
                    <a:pt x="15086" y="42303"/>
                    <a:pt x="20807" y="37512"/>
                  </a:cubicBezTo>
                  <a:cubicBezTo>
                    <a:pt x="26742" y="32434"/>
                    <a:pt x="33250" y="28072"/>
                    <a:pt x="40115" y="24354"/>
                  </a:cubicBezTo>
                  <a:cubicBezTo>
                    <a:pt x="53774" y="16845"/>
                    <a:pt x="68791" y="11839"/>
                    <a:pt x="84095" y="9050"/>
                  </a:cubicBezTo>
                  <a:cubicBezTo>
                    <a:pt x="121782" y="2328"/>
                    <a:pt x="158610" y="10337"/>
                    <a:pt x="195368" y="18203"/>
                  </a:cubicBezTo>
                  <a:cubicBezTo>
                    <a:pt x="214390" y="22279"/>
                    <a:pt x="233555" y="25998"/>
                    <a:pt x="252720" y="20349"/>
                  </a:cubicBezTo>
                  <a:cubicBezTo>
                    <a:pt x="253364" y="20206"/>
                    <a:pt x="253078" y="19133"/>
                    <a:pt x="252363" y="19276"/>
                  </a:cubicBezTo>
                  <a:lnTo>
                    <a:pt x="252363" y="1927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2" name="任意多边形: 形状 691"/>
            <p:cNvSpPr/>
            <p:nvPr/>
          </p:nvSpPr>
          <p:spPr>
            <a:xfrm rot="5400000">
              <a:off x="1236463" y="5372796"/>
              <a:ext cx="605749" cy="283231"/>
            </a:xfrm>
            <a:custGeom>
              <a:avLst/>
              <a:gdLst>
                <a:gd name="connsiteX0" fmla="*/ 1698 w 319181"/>
                <a:gd name="connsiteY0" fmla="*/ 67007 h 149240"/>
                <a:gd name="connsiteX1" fmla="*/ 28730 w 319181"/>
                <a:gd name="connsiteY1" fmla="*/ 48772 h 149240"/>
                <a:gd name="connsiteX2" fmla="*/ 55904 w 319181"/>
                <a:gd name="connsiteY2" fmla="*/ 30322 h 149240"/>
                <a:gd name="connsiteX3" fmla="*/ 116404 w 319181"/>
                <a:gd name="connsiteY3" fmla="*/ 8511 h 149240"/>
                <a:gd name="connsiteX4" fmla="*/ 244481 w 319181"/>
                <a:gd name="connsiteY4" fmla="*/ 57210 h 149240"/>
                <a:gd name="connsiteX5" fmla="*/ 313991 w 319181"/>
                <a:gd name="connsiteY5" fmla="*/ 90893 h 149240"/>
                <a:gd name="connsiteX6" fmla="*/ 312775 w 319181"/>
                <a:gd name="connsiteY6" fmla="*/ 83169 h 149240"/>
                <a:gd name="connsiteX7" fmla="*/ 250774 w 319181"/>
                <a:gd name="connsiteY7" fmla="*/ 115421 h 149240"/>
                <a:gd name="connsiteX8" fmla="*/ 189345 w 319181"/>
                <a:gd name="connsiteY8" fmla="*/ 139807 h 149240"/>
                <a:gd name="connsiteX9" fmla="*/ 122339 w 319181"/>
                <a:gd name="connsiteY9" fmla="*/ 135302 h 149240"/>
                <a:gd name="connsiteX10" fmla="*/ 64128 w 319181"/>
                <a:gd name="connsiteY10" fmla="*/ 114277 h 149240"/>
                <a:gd name="connsiteX11" fmla="*/ 37168 w 319181"/>
                <a:gd name="connsiteY11" fmla="*/ 91179 h 149240"/>
                <a:gd name="connsiteX12" fmla="*/ 7205 w 319181"/>
                <a:gd name="connsiteY12" fmla="*/ 63146 h 149240"/>
                <a:gd name="connsiteX13" fmla="*/ 1341 w 319181"/>
                <a:gd name="connsiteY13" fmla="*/ 69296 h 149240"/>
                <a:gd name="connsiteX14" fmla="*/ 28658 w 319181"/>
                <a:gd name="connsiteY14" fmla="*/ 94897 h 149240"/>
                <a:gd name="connsiteX15" fmla="*/ 53973 w 319181"/>
                <a:gd name="connsiteY15" fmla="*/ 117352 h 149240"/>
                <a:gd name="connsiteX16" fmla="*/ 112542 w 319181"/>
                <a:gd name="connsiteY16" fmla="*/ 142024 h 149240"/>
                <a:gd name="connsiteX17" fmla="*/ 181050 w 319181"/>
                <a:gd name="connsiteY17" fmla="*/ 148960 h 149240"/>
                <a:gd name="connsiteX18" fmla="*/ 244624 w 319181"/>
                <a:gd name="connsiteY18" fmla="*/ 128007 h 149240"/>
                <a:gd name="connsiteX19" fmla="*/ 317209 w 319181"/>
                <a:gd name="connsiteY19" fmla="*/ 90178 h 149240"/>
                <a:gd name="connsiteX20" fmla="*/ 315993 w 319181"/>
                <a:gd name="connsiteY20" fmla="*/ 82454 h 149240"/>
                <a:gd name="connsiteX21" fmla="*/ 189417 w 319181"/>
                <a:gd name="connsiteY21" fmla="*/ 15805 h 149240"/>
                <a:gd name="connsiteX22" fmla="*/ 121981 w 319181"/>
                <a:gd name="connsiteY22" fmla="*/ 72 h 149240"/>
                <a:gd name="connsiteX23" fmla="*/ 59480 w 319181"/>
                <a:gd name="connsiteY23" fmla="*/ 19238 h 149240"/>
                <a:gd name="connsiteX24" fmla="*/ 28515 w 319181"/>
                <a:gd name="connsiteY24" fmla="*/ 39976 h 149240"/>
                <a:gd name="connsiteX25" fmla="*/ 14284 w 319181"/>
                <a:gd name="connsiteY25" fmla="*/ 52205 h 149240"/>
                <a:gd name="connsiteX26" fmla="*/ 768 w 319181"/>
                <a:gd name="connsiteY26" fmla="*/ 65792 h 149240"/>
                <a:gd name="connsiteX27" fmla="*/ 1698 w 319181"/>
                <a:gd name="connsiteY27" fmla="*/ 67007 h 149240"/>
                <a:gd name="connsiteX28" fmla="*/ 1698 w 319181"/>
                <a:gd name="connsiteY28" fmla="*/ 67007 h 14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19181" h="149240">
                  <a:moveTo>
                    <a:pt x="1698" y="67007"/>
                  </a:moveTo>
                  <a:cubicBezTo>
                    <a:pt x="10351" y="60429"/>
                    <a:pt x="19933" y="55280"/>
                    <a:pt x="28730" y="48772"/>
                  </a:cubicBezTo>
                  <a:cubicBezTo>
                    <a:pt x="37526" y="42265"/>
                    <a:pt x="46536" y="35972"/>
                    <a:pt x="55904" y="30322"/>
                  </a:cubicBezTo>
                  <a:cubicBezTo>
                    <a:pt x="74354" y="19166"/>
                    <a:pt x="94807" y="10442"/>
                    <a:pt x="116404" y="8511"/>
                  </a:cubicBezTo>
                  <a:cubicBezTo>
                    <a:pt x="164245" y="4220"/>
                    <a:pt x="205936" y="33111"/>
                    <a:pt x="244481" y="57210"/>
                  </a:cubicBezTo>
                  <a:cubicBezTo>
                    <a:pt x="266364" y="70869"/>
                    <a:pt x="289033" y="83741"/>
                    <a:pt x="313991" y="90893"/>
                  </a:cubicBezTo>
                  <a:cubicBezTo>
                    <a:pt x="313562" y="88318"/>
                    <a:pt x="313204" y="85744"/>
                    <a:pt x="312775" y="83169"/>
                  </a:cubicBezTo>
                  <a:cubicBezTo>
                    <a:pt x="292108" y="93896"/>
                    <a:pt x="271441" y="104694"/>
                    <a:pt x="250774" y="115421"/>
                  </a:cubicBezTo>
                  <a:cubicBezTo>
                    <a:pt x="231252" y="125576"/>
                    <a:pt x="211514" y="136875"/>
                    <a:pt x="189345" y="139807"/>
                  </a:cubicBezTo>
                  <a:cubicBezTo>
                    <a:pt x="167177" y="142739"/>
                    <a:pt x="144221" y="139163"/>
                    <a:pt x="122339" y="135302"/>
                  </a:cubicBezTo>
                  <a:cubicBezTo>
                    <a:pt x="101886" y="131655"/>
                    <a:pt x="81434" y="126148"/>
                    <a:pt x="64128" y="114277"/>
                  </a:cubicBezTo>
                  <a:cubicBezTo>
                    <a:pt x="54331" y="107627"/>
                    <a:pt x="45821" y="99259"/>
                    <a:pt x="37168" y="91179"/>
                  </a:cubicBezTo>
                  <a:cubicBezTo>
                    <a:pt x="27156" y="81811"/>
                    <a:pt x="17216" y="72514"/>
                    <a:pt x="7205" y="63146"/>
                  </a:cubicBezTo>
                  <a:cubicBezTo>
                    <a:pt x="3200" y="59427"/>
                    <a:pt x="-2664" y="65578"/>
                    <a:pt x="1341" y="69296"/>
                  </a:cubicBezTo>
                  <a:cubicBezTo>
                    <a:pt x="10423" y="77806"/>
                    <a:pt x="19576" y="86316"/>
                    <a:pt x="28658" y="94897"/>
                  </a:cubicBezTo>
                  <a:cubicBezTo>
                    <a:pt x="36882" y="102621"/>
                    <a:pt x="45034" y="110558"/>
                    <a:pt x="53973" y="117352"/>
                  </a:cubicBezTo>
                  <a:cubicBezTo>
                    <a:pt x="71208" y="130510"/>
                    <a:pt x="91445" y="137733"/>
                    <a:pt x="112542" y="142024"/>
                  </a:cubicBezTo>
                  <a:cubicBezTo>
                    <a:pt x="134711" y="146529"/>
                    <a:pt x="158309" y="150319"/>
                    <a:pt x="181050" y="148960"/>
                  </a:cubicBezTo>
                  <a:cubicBezTo>
                    <a:pt x="204077" y="147602"/>
                    <a:pt x="224458" y="138519"/>
                    <a:pt x="244624" y="128007"/>
                  </a:cubicBezTo>
                  <a:cubicBezTo>
                    <a:pt x="268867" y="115421"/>
                    <a:pt x="293038" y="102763"/>
                    <a:pt x="317209" y="90178"/>
                  </a:cubicBezTo>
                  <a:cubicBezTo>
                    <a:pt x="320570" y="88390"/>
                    <a:pt x="319283" y="83384"/>
                    <a:pt x="315993" y="82454"/>
                  </a:cubicBezTo>
                  <a:cubicBezTo>
                    <a:pt x="269511" y="69225"/>
                    <a:pt x="232825" y="35757"/>
                    <a:pt x="189417" y="15805"/>
                  </a:cubicBezTo>
                  <a:cubicBezTo>
                    <a:pt x="168321" y="6080"/>
                    <a:pt x="145437" y="-786"/>
                    <a:pt x="121981" y="72"/>
                  </a:cubicBezTo>
                  <a:cubicBezTo>
                    <a:pt x="99813" y="859"/>
                    <a:pt x="78717" y="8440"/>
                    <a:pt x="59480" y="19238"/>
                  </a:cubicBezTo>
                  <a:cubicBezTo>
                    <a:pt x="48610" y="25316"/>
                    <a:pt x="38384" y="32396"/>
                    <a:pt x="28515" y="39976"/>
                  </a:cubicBezTo>
                  <a:cubicBezTo>
                    <a:pt x="23509" y="43838"/>
                    <a:pt x="18861" y="47842"/>
                    <a:pt x="14284" y="52205"/>
                  </a:cubicBezTo>
                  <a:cubicBezTo>
                    <a:pt x="9636" y="56639"/>
                    <a:pt x="5488" y="61501"/>
                    <a:pt x="768" y="65792"/>
                  </a:cubicBezTo>
                  <a:cubicBezTo>
                    <a:pt x="411" y="66507"/>
                    <a:pt x="1126" y="67437"/>
                    <a:pt x="1698" y="67007"/>
                  </a:cubicBezTo>
                  <a:lnTo>
                    <a:pt x="1698" y="6700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3" name="任意多边形: 形状 692"/>
            <p:cNvSpPr/>
            <p:nvPr/>
          </p:nvSpPr>
          <p:spPr>
            <a:xfrm rot="5400000">
              <a:off x="9973551" y="4383295"/>
              <a:ext cx="405459" cy="625384"/>
            </a:xfrm>
            <a:custGeom>
              <a:avLst/>
              <a:gdLst>
                <a:gd name="connsiteX0" fmla="*/ 213644 w 213644"/>
                <a:gd name="connsiteY0" fmla="*/ 11871 h 329527"/>
                <a:gd name="connsiteX1" fmla="*/ 144349 w 213644"/>
                <a:gd name="connsiteY1" fmla="*/ 200806 h 329527"/>
                <a:gd name="connsiteX2" fmla="*/ 181 w 213644"/>
                <a:gd name="connsiteY2" fmla="*/ 329527 h 329527"/>
                <a:gd name="connsiteX3" fmla="*/ 43517 w 213644"/>
                <a:gd name="connsiteY3" fmla="*/ 79807 h 329527"/>
                <a:gd name="connsiteX4" fmla="*/ 213143 w 213644"/>
                <a:gd name="connsiteY4" fmla="*/ 0 h 329527"/>
                <a:gd name="connsiteX5" fmla="*/ 213644 w 213644"/>
                <a:gd name="connsiteY5" fmla="*/ 11871 h 3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644" h="329527">
                  <a:moveTo>
                    <a:pt x="213644" y="11871"/>
                  </a:moveTo>
                  <a:cubicBezTo>
                    <a:pt x="193620" y="88961"/>
                    <a:pt x="198483" y="144526"/>
                    <a:pt x="144349" y="200806"/>
                  </a:cubicBezTo>
                  <a:cubicBezTo>
                    <a:pt x="90214" y="257086"/>
                    <a:pt x="181" y="329527"/>
                    <a:pt x="181" y="329527"/>
                  </a:cubicBezTo>
                  <a:cubicBezTo>
                    <a:pt x="181" y="329527"/>
                    <a:pt x="-5254" y="140521"/>
                    <a:pt x="43517" y="79807"/>
                  </a:cubicBezTo>
                  <a:cubicBezTo>
                    <a:pt x="92288" y="19022"/>
                    <a:pt x="213143" y="0"/>
                    <a:pt x="213143" y="0"/>
                  </a:cubicBezTo>
                  <a:lnTo>
                    <a:pt x="213644" y="11871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4" name="任意多边形: 形状 693"/>
            <p:cNvSpPr/>
            <p:nvPr/>
          </p:nvSpPr>
          <p:spPr>
            <a:xfrm rot="5400000">
              <a:off x="10135126" y="4770318"/>
              <a:ext cx="288539" cy="641340"/>
            </a:xfrm>
            <a:custGeom>
              <a:avLst/>
              <a:gdLst>
                <a:gd name="connsiteX0" fmla="*/ 22763 w 152037"/>
                <a:gd name="connsiteY0" fmla="*/ 337934 h 337934"/>
                <a:gd name="connsiteX1" fmla="*/ 21619 w 152037"/>
                <a:gd name="connsiteY1" fmla="*/ 111599 h 337934"/>
                <a:gd name="connsiteX2" fmla="*/ 134679 w 152037"/>
                <a:gd name="connsiteY2" fmla="*/ 40 h 337934"/>
                <a:gd name="connsiteX3" fmla="*/ 149982 w 152037"/>
                <a:gd name="connsiteY3" fmla="*/ 134483 h 337934"/>
                <a:gd name="connsiteX4" fmla="*/ 22763 w 152037"/>
                <a:gd name="connsiteY4" fmla="*/ 337934 h 33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37" h="337934">
                  <a:moveTo>
                    <a:pt x="22763" y="337934"/>
                  </a:moveTo>
                  <a:cubicBezTo>
                    <a:pt x="737" y="227520"/>
                    <a:pt x="-14424" y="171526"/>
                    <a:pt x="21619" y="111599"/>
                  </a:cubicBezTo>
                  <a:cubicBezTo>
                    <a:pt x="57660" y="51672"/>
                    <a:pt x="131318" y="-1676"/>
                    <a:pt x="134679" y="40"/>
                  </a:cubicBezTo>
                  <a:cubicBezTo>
                    <a:pt x="138040" y="1757"/>
                    <a:pt x="158492" y="108381"/>
                    <a:pt x="149982" y="134483"/>
                  </a:cubicBezTo>
                  <a:cubicBezTo>
                    <a:pt x="141472" y="160513"/>
                    <a:pt x="56731" y="313048"/>
                    <a:pt x="22763" y="33793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5" name="任意多边形: 形状 694"/>
            <p:cNvSpPr/>
            <p:nvPr/>
          </p:nvSpPr>
          <p:spPr>
            <a:xfrm rot="5400000">
              <a:off x="10292560" y="5261380"/>
              <a:ext cx="264845" cy="619277"/>
            </a:xfrm>
            <a:custGeom>
              <a:avLst/>
              <a:gdLst>
                <a:gd name="connsiteX0" fmla="*/ 81167 w 139552"/>
                <a:gd name="connsiteY0" fmla="*/ 326309 h 326309"/>
                <a:gd name="connsiteX1" fmla="*/ 2 w 139552"/>
                <a:gd name="connsiteY1" fmla="*/ 141236 h 326309"/>
                <a:gd name="connsiteX2" fmla="*/ 33398 w 139552"/>
                <a:gd name="connsiteY2" fmla="*/ 0 h 326309"/>
                <a:gd name="connsiteX3" fmla="*/ 139522 w 139552"/>
                <a:gd name="connsiteY3" fmla="*/ 169126 h 326309"/>
                <a:gd name="connsiteX4" fmla="*/ 81167 w 139552"/>
                <a:gd name="connsiteY4" fmla="*/ 326309 h 32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552" h="326309">
                  <a:moveTo>
                    <a:pt x="81167" y="326309"/>
                  </a:moveTo>
                  <a:cubicBezTo>
                    <a:pt x="39834" y="284332"/>
                    <a:pt x="359" y="198088"/>
                    <a:pt x="2" y="141236"/>
                  </a:cubicBezTo>
                  <a:cubicBezTo>
                    <a:pt x="-284" y="84384"/>
                    <a:pt x="39333" y="18736"/>
                    <a:pt x="33398" y="0"/>
                  </a:cubicBezTo>
                  <a:cubicBezTo>
                    <a:pt x="101477" y="22240"/>
                    <a:pt x="140809" y="137160"/>
                    <a:pt x="139522" y="169126"/>
                  </a:cubicBezTo>
                  <a:cubicBezTo>
                    <a:pt x="138234" y="201092"/>
                    <a:pt x="128652" y="267383"/>
                    <a:pt x="81167" y="32630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6" name="任意多边形: 形状 695"/>
            <p:cNvSpPr/>
            <p:nvPr/>
          </p:nvSpPr>
          <p:spPr>
            <a:xfrm rot="5400000">
              <a:off x="10563429" y="4682030"/>
              <a:ext cx="496180" cy="274312"/>
            </a:xfrm>
            <a:custGeom>
              <a:avLst/>
              <a:gdLst>
                <a:gd name="connsiteX0" fmla="*/ 0 w 261447"/>
                <a:gd name="connsiteY0" fmla="*/ 144541 h 144540"/>
                <a:gd name="connsiteX1" fmla="*/ 160902 w 261447"/>
                <a:gd name="connsiteY1" fmla="*/ 117438 h 144540"/>
                <a:gd name="connsiteX2" fmla="*/ 261448 w 261447"/>
                <a:gd name="connsiteY2" fmla="*/ 11529 h 144540"/>
                <a:gd name="connsiteX3" fmla="*/ 118138 w 261447"/>
                <a:gd name="connsiteY3" fmla="*/ 15462 h 144540"/>
                <a:gd name="connsiteX4" fmla="*/ 0 w 261447"/>
                <a:gd name="connsiteY4" fmla="*/ 144541 h 14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447" h="144540">
                  <a:moveTo>
                    <a:pt x="0" y="144541"/>
                  </a:moveTo>
                  <a:cubicBezTo>
                    <a:pt x="48843" y="118653"/>
                    <a:pt x="103692" y="153480"/>
                    <a:pt x="160902" y="117438"/>
                  </a:cubicBezTo>
                  <a:cubicBezTo>
                    <a:pt x="218112" y="81396"/>
                    <a:pt x="261448" y="11529"/>
                    <a:pt x="261448" y="11529"/>
                  </a:cubicBezTo>
                  <a:cubicBezTo>
                    <a:pt x="261448" y="11529"/>
                    <a:pt x="174990" y="-16862"/>
                    <a:pt x="118138" y="15462"/>
                  </a:cubicBezTo>
                  <a:cubicBezTo>
                    <a:pt x="61357" y="47785"/>
                    <a:pt x="2646" y="124660"/>
                    <a:pt x="0" y="14454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7" name="任意多边形: 形状 696"/>
            <p:cNvSpPr/>
            <p:nvPr/>
          </p:nvSpPr>
          <p:spPr>
            <a:xfrm rot="5400000">
              <a:off x="11235699" y="4782531"/>
              <a:ext cx="300317" cy="502016"/>
            </a:xfrm>
            <a:custGeom>
              <a:avLst/>
              <a:gdLst>
                <a:gd name="connsiteX0" fmla="*/ 146742 w 158243"/>
                <a:gd name="connsiteY0" fmla="*/ 264523 h 264522"/>
                <a:gd name="connsiteX1" fmla="*/ 121785 w 158243"/>
                <a:gd name="connsiteY1" fmla="*/ 82453 h 264522"/>
                <a:gd name="connsiteX2" fmla="*/ 0 w 158243"/>
                <a:gd name="connsiteY2" fmla="*/ 0 h 264522"/>
                <a:gd name="connsiteX3" fmla="*/ 6793 w 158243"/>
                <a:gd name="connsiteY3" fmla="*/ 129866 h 264522"/>
                <a:gd name="connsiteX4" fmla="*/ 52776 w 158243"/>
                <a:gd name="connsiteY4" fmla="*/ 226765 h 264522"/>
                <a:gd name="connsiteX5" fmla="*/ 146742 w 158243"/>
                <a:gd name="connsiteY5" fmla="*/ 264523 h 26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243" h="264522">
                  <a:moveTo>
                    <a:pt x="146742" y="264523"/>
                  </a:moveTo>
                  <a:cubicBezTo>
                    <a:pt x="168053" y="209888"/>
                    <a:pt x="159758" y="143024"/>
                    <a:pt x="121785" y="82453"/>
                  </a:cubicBezTo>
                  <a:cubicBezTo>
                    <a:pt x="83812" y="21883"/>
                    <a:pt x="0" y="0"/>
                    <a:pt x="0" y="0"/>
                  </a:cubicBezTo>
                  <a:cubicBezTo>
                    <a:pt x="0" y="0"/>
                    <a:pt x="1788" y="101118"/>
                    <a:pt x="6793" y="129866"/>
                  </a:cubicBezTo>
                  <a:cubicBezTo>
                    <a:pt x="11728" y="158614"/>
                    <a:pt x="14946" y="200377"/>
                    <a:pt x="52776" y="226765"/>
                  </a:cubicBezTo>
                  <a:cubicBezTo>
                    <a:pt x="90534" y="253152"/>
                    <a:pt x="146742" y="264523"/>
                    <a:pt x="146742" y="264523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8" name="任意多边形: 形状 697"/>
            <p:cNvSpPr/>
            <p:nvPr/>
          </p:nvSpPr>
          <p:spPr>
            <a:xfrm rot="5400000">
              <a:off x="11302369" y="4757128"/>
              <a:ext cx="192117" cy="454218"/>
            </a:xfrm>
            <a:custGeom>
              <a:avLst/>
              <a:gdLst>
                <a:gd name="connsiteX0" fmla="*/ 476 w 101230"/>
                <a:gd name="connsiteY0" fmla="*/ 3612 h 239336"/>
                <a:gd name="connsiteX1" fmla="*/ 2836 w 101230"/>
                <a:gd name="connsiteY1" fmla="*/ 36579 h 239336"/>
                <a:gd name="connsiteX2" fmla="*/ 3479 w 101230"/>
                <a:gd name="connsiteY2" fmla="*/ 72621 h 239336"/>
                <a:gd name="connsiteX3" fmla="*/ 9629 w 101230"/>
                <a:gd name="connsiteY3" fmla="*/ 142131 h 239336"/>
                <a:gd name="connsiteX4" fmla="*/ 36804 w 101230"/>
                <a:gd name="connsiteY4" fmla="*/ 198339 h 239336"/>
                <a:gd name="connsiteX5" fmla="*/ 85932 w 101230"/>
                <a:gd name="connsiteY5" fmla="*/ 238815 h 239336"/>
                <a:gd name="connsiteX6" fmla="*/ 97732 w 101230"/>
                <a:gd name="connsiteY6" fmla="*/ 217362 h 239336"/>
                <a:gd name="connsiteX7" fmla="*/ 56255 w 101230"/>
                <a:gd name="connsiteY7" fmla="*/ 178388 h 239336"/>
                <a:gd name="connsiteX8" fmla="*/ 31297 w 101230"/>
                <a:gd name="connsiteY8" fmla="*/ 127114 h 239336"/>
                <a:gd name="connsiteX9" fmla="*/ 26077 w 101230"/>
                <a:gd name="connsiteY9" fmla="*/ 62610 h 239336"/>
                <a:gd name="connsiteX10" fmla="*/ 8771 w 101230"/>
                <a:gd name="connsiteY10" fmla="*/ 1252 h 239336"/>
                <a:gd name="connsiteX11" fmla="*/ 476 w 101230"/>
                <a:gd name="connsiteY11" fmla="*/ 3612 h 239336"/>
                <a:gd name="connsiteX12" fmla="*/ 476 w 101230"/>
                <a:gd name="connsiteY12" fmla="*/ 3612 h 2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230" h="239336">
                  <a:moveTo>
                    <a:pt x="476" y="3612"/>
                  </a:moveTo>
                  <a:cubicBezTo>
                    <a:pt x="-1169" y="14482"/>
                    <a:pt x="1906" y="25710"/>
                    <a:pt x="2836" y="36579"/>
                  </a:cubicBezTo>
                  <a:cubicBezTo>
                    <a:pt x="3836" y="48593"/>
                    <a:pt x="3479" y="60607"/>
                    <a:pt x="3479" y="72621"/>
                  </a:cubicBezTo>
                  <a:cubicBezTo>
                    <a:pt x="3407" y="96006"/>
                    <a:pt x="3694" y="119319"/>
                    <a:pt x="9629" y="142131"/>
                  </a:cubicBezTo>
                  <a:cubicBezTo>
                    <a:pt x="14850" y="162297"/>
                    <a:pt x="24289" y="181749"/>
                    <a:pt x="36804" y="198339"/>
                  </a:cubicBezTo>
                  <a:cubicBezTo>
                    <a:pt x="49318" y="215002"/>
                    <a:pt x="65623" y="233023"/>
                    <a:pt x="85932" y="238815"/>
                  </a:cubicBezTo>
                  <a:cubicBezTo>
                    <a:pt x="98733" y="242462"/>
                    <a:pt x="105956" y="226086"/>
                    <a:pt x="97732" y="217362"/>
                  </a:cubicBezTo>
                  <a:cubicBezTo>
                    <a:pt x="84716" y="203560"/>
                    <a:pt x="68126" y="193834"/>
                    <a:pt x="56255" y="178388"/>
                  </a:cubicBezTo>
                  <a:cubicBezTo>
                    <a:pt x="44527" y="163156"/>
                    <a:pt x="35946" y="145778"/>
                    <a:pt x="31297" y="127114"/>
                  </a:cubicBezTo>
                  <a:cubicBezTo>
                    <a:pt x="26077" y="106017"/>
                    <a:pt x="27436" y="84063"/>
                    <a:pt x="26077" y="62610"/>
                  </a:cubicBezTo>
                  <a:cubicBezTo>
                    <a:pt x="24933" y="43731"/>
                    <a:pt x="25004" y="14339"/>
                    <a:pt x="8771" y="1252"/>
                  </a:cubicBezTo>
                  <a:cubicBezTo>
                    <a:pt x="6053" y="-893"/>
                    <a:pt x="1048" y="-392"/>
                    <a:pt x="476" y="3612"/>
                  </a:cubicBezTo>
                  <a:lnTo>
                    <a:pt x="476" y="361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9" name="任意多边形: 形状 698"/>
            <p:cNvSpPr/>
            <p:nvPr/>
          </p:nvSpPr>
          <p:spPr>
            <a:xfrm rot="5400000">
              <a:off x="10550103" y="4718150"/>
              <a:ext cx="384850" cy="126097"/>
            </a:xfrm>
            <a:custGeom>
              <a:avLst/>
              <a:gdLst>
                <a:gd name="connsiteX0" fmla="*/ 1912 w 202785"/>
                <a:gd name="connsiteY0" fmla="*/ 62632 h 66443"/>
                <a:gd name="connsiteX1" fmla="*/ 23437 w 202785"/>
                <a:gd name="connsiteY1" fmla="*/ 65207 h 66443"/>
                <a:gd name="connsiteX2" fmla="*/ 48895 w 202785"/>
                <a:gd name="connsiteY2" fmla="*/ 63491 h 66443"/>
                <a:gd name="connsiteX3" fmla="*/ 103745 w 202785"/>
                <a:gd name="connsiteY3" fmla="*/ 60129 h 66443"/>
                <a:gd name="connsiteX4" fmla="*/ 149656 w 202785"/>
                <a:gd name="connsiteY4" fmla="*/ 43110 h 66443"/>
                <a:gd name="connsiteX5" fmla="*/ 196711 w 202785"/>
                <a:gd name="connsiteY5" fmla="*/ 25017 h 66443"/>
                <a:gd name="connsiteX6" fmla="*/ 192992 w 202785"/>
                <a:gd name="connsiteY6" fmla="*/ 1204 h 66443"/>
                <a:gd name="connsiteX7" fmla="*/ 142290 w 202785"/>
                <a:gd name="connsiteY7" fmla="*/ 12360 h 66443"/>
                <a:gd name="connsiteX8" fmla="*/ 96737 w 202785"/>
                <a:gd name="connsiteY8" fmla="*/ 31525 h 66443"/>
                <a:gd name="connsiteX9" fmla="*/ 45105 w 202785"/>
                <a:gd name="connsiteY9" fmla="*/ 40249 h 66443"/>
                <a:gd name="connsiteX10" fmla="*/ 196 w 202785"/>
                <a:gd name="connsiteY10" fmla="*/ 56697 h 66443"/>
                <a:gd name="connsiteX11" fmla="*/ 1912 w 202785"/>
                <a:gd name="connsiteY11" fmla="*/ 62632 h 66443"/>
                <a:gd name="connsiteX12" fmla="*/ 1912 w 202785"/>
                <a:gd name="connsiteY12" fmla="*/ 62632 h 6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785" h="66443">
                  <a:moveTo>
                    <a:pt x="1912" y="62632"/>
                  </a:moveTo>
                  <a:cubicBezTo>
                    <a:pt x="8205" y="68353"/>
                    <a:pt x="15714" y="66208"/>
                    <a:pt x="23437" y="65207"/>
                  </a:cubicBezTo>
                  <a:cubicBezTo>
                    <a:pt x="31876" y="64134"/>
                    <a:pt x="40385" y="63777"/>
                    <a:pt x="48895" y="63491"/>
                  </a:cubicBezTo>
                  <a:cubicBezTo>
                    <a:pt x="67417" y="62918"/>
                    <a:pt x="85438" y="64063"/>
                    <a:pt x="103745" y="60129"/>
                  </a:cubicBezTo>
                  <a:cubicBezTo>
                    <a:pt x="119835" y="56625"/>
                    <a:pt x="134638" y="49617"/>
                    <a:pt x="149656" y="43110"/>
                  </a:cubicBezTo>
                  <a:cubicBezTo>
                    <a:pt x="165031" y="36531"/>
                    <a:pt x="182122" y="33098"/>
                    <a:pt x="196711" y="25017"/>
                  </a:cubicBezTo>
                  <a:cubicBezTo>
                    <a:pt x="206722" y="19511"/>
                    <a:pt x="203575" y="3850"/>
                    <a:pt x="192992" y="1204"/>
                  </a:cubicBezTo>
                  <a:cubicBezTo>
                    <a:pt x="175257" y="-3159"/>
                    <a:pt x="158094" y="5208"/>
                    <a:pt x="142290" y="12360"/>
                  </a:cubicBezTo>
                  <a:cubicBezTo>
                    <a:pt x="127344" y="19153"/>
                    <a:pt x="112612" y="26876"/>
                    <a:pt x="96737" y="31525"/>
                  </a:cubicBezTo>
                  <a:cubicBezTo>
                    <a:pt x="80003" y="36388"/>
                    <a:pt x="62411" y="38461"/>
                    <a:pt x="45105" y="40249"/>
                  </a:cubicBezTo>
                  <a:cubicBezTo>
                    <a:pt x="32376" y="41608"/>
                    <a:pt x="4343" y="41250"/>
                    <a:pt x="196" y="56697"/>
                  </a:cubicBezTo>
                  <a:cubicBezTo>
                    <a:pt x="-376" y="58771"/>
                    <a:pt x="339" y="61202"/>
                    <a:pt x="1912" y="62632"/>
                  </a:cubicBezTo>
                  <a:lnTo>
                    <a:pt x="1912" y="6263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0" name="任意多边形: 形状 699"/>
            <p:cNvSpPr/>
            <p:nvPr/>
          </p:nvSpPr>
          <p:spPr>
            <a:xfrm rot="5400000">
              <a:off x="10058618" y="4338896"/>
              <a:ext cx="129963" cy="456180"/>
            </a:xfrm>
            <a:custGeom>
              <a:avLst/>
              <a:gdLst>
                <a:gd name="connsiteX0" fmla="*/ 1078 w 68480"/>
                <a:gd name="connsiteY0" fmla="*/ 240314 h 240370"/>
                <a:gd name="connsiteX1" fmla="*/ 20529 w 68480"/>
                <a:gd name="connsiteY1" fmla="*/ 220862 h 240370"/>
                <a:gd name="connsiteX2" fmla="*/ 32615 w 68480"/>
                <a:gd name="connsiteY2" fmla="*/ 191972 h 240370"/>
                <a:gd name="connsiteX3" fmla="*/ 40553 w 68480"/>
                <a:gd name="connsiteY3" fmla="*/ 119887 h 240370"/>
                <a:gd name="connsiteX4" fmla="*/ 46917 w 68480"/>
                <a:gd name="connsiteY4" fmla="*/ 52595 h 240370"/>
                <a:gd name="connsiteX5" fmla="*/ 58145 w 68480"/>
                <a:gd name="connsiteY5" fmla="*/ 28567 h 240370"/>
                <a:gd name="connsiteX6" fmla="*/ 66226 w 68480"/>
                <a:gd name="connsiteY6" fmla="*/ 15838 h 240370"/>
                <a:gd name="connsiteX7" fmla="*/ 66583 w 68480"/>
                <a:gd name="connsiteY7" fmla="*/ 12476 h 240370"/>
                <a:gd name="connsiteX8" fmla="*/ 67584 w 68480"/>
                <a:gd name="connsiteY8" fmla="*/ 12190 h 240370"/>
                <a:gd name="connsiteX9" fmla="*/ 67227 w 68480"/>
                <a:gd name="connsiteY9" fmla="*/ 6326 h 240370"/>
                <a:gd name="connsiteX10" fmla="*/ 66583 w 68480"/>
                <a:gd name="connsiteY10" fmla="*/ 12119 h 240370"/>
                <a:gd name="connsiteX11" fmla="*/ 67656 w 68480"/>
                <a:gd name="connsiteY11" fmla="*/ 10260 h 240370"/>
                <a:gd name="connsiteX12" fmla="*/ 62078 w 68480"/>
                <a:gd name="connsiteY12" fmla="*/ 1035 h 240370"/>
                <a:gd name="connsiteX13" fmla="*/ 59861 w 68480"/>
                <a:gd name="connsiteY13" fmla="*/ 1035 h 240370"/>
                <a:gd name="connsiteX14" fmla="*/ 65153 w 68480"/>
                <a:gd name="connsiteY14" fmla="*/ 3108 h 240370"/>
                <a:gd name="connsiteX15" fmla="*/ 64724 w 68480"/>
                <a:gd name="connsiteY15" fmla="*/ 2679 h 240370"/>
                <a:gd name="connsiteX16" fmla="*/ 55070 w 68480"/>
                <a:gd name="connsiteY16" fmla="*/ 391 h 240370"/>
                <a:gd name="connsiteX17" fmla="*/ 55356 w 68480"/>
                <a:gd name="connsiteY17" fmla="*/ 462 h 240370"/>
                <a:gd name="connsiteX18" fmla="*/ 50350 w 68480"/>
                <a:gd name="connsiteY18" fmla="*/ 820 h 240370"/>
                <a:gd name="connsiteX19" fmla="*/ 44415 w 68480"/>
                <a:gd name="connsiteY19" fmla="*/ 4181 h 240370"/>
                <a:gd name="connsiteX20" fmla="*/ 33187 w 68480"/>
                <a:gd name="connsiteY20" fmla="*/ 14836 h 240370"/>
                <a:gd name="connsiteX21" fmla="*/ 20529 w 68480"/>
                <a:gd name="connsiteY21" fmla="*/ 40724 h 240370"/>
                <a:gd name="connsiteX22" fmla="*/ 13378 w 68480"/>
                <a:gd name="connsiteY22" fmla="*/ 106801 h 240370"/>
                <a:gd name="connsiteX23" fmla="*/ 12306 w 68480"/>
                <a:gd name="connsiteY23" fmla="*/ 179314 h 240370"/>
                <a:gd name="connsiteX24" fmla="*/ 6442 w 68480"/>
                <a:gd name="connsiteY24" fmla="*/ 210064 h 240370"/>
                <a:gd name="connsiteX25" fmla="*/ 4153 w 68480"/>
                <a:gd name="connsiteY25" fmla="*/ 225940 h 240370"/>
                <a:gd name="connsiteX26" fmla="*/ 5 w 68480"/>
                <a:gd name="connsiteY26" fmla="*/ 239599 h 240370"/>
                <a:gd name="connsiteX27" fmla="*/ 1078 w 68480"/>
                <a:gd name="connsiteY27" fmla="*/ 240314 h 240370"/>
                <a:gd name="connsiteX28" fmla="*/ 1078 w 68480"/>
                <a:gd name="connsiteY28" fmla="*/ 240314 h 240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8480" h="240370">
                  <a:moveTo>
                    <a:pt x="1078" y="240314"/>
                  </a:moveTo>
                  <a:cubicBezTo>
                    <a:pt x="8730" y="236953"/>
                    <a:pt x="15238" y="227227"/>
                    <a:pt x="20529" y="220862"/>
                  </a:cubicBezTo>
                  <a:cubicBezTo>
                    <a:pt x="27037" y="213139"/>
                    <a:pt x="30255" y="201626"/>
                    <a:pt x="32615" y="191972"/>
                  </a:cubicBezTo>
                  <a:cubicBezTo>
                    <a:pt x="38407" y="168516"/>
                    <a:pt x="39838" y="143987"/>
                    <a:pt x="40553" y="119887"/>
                  </a:cubicBezTo>
                  <a:cubicBezTo>
                    <a:pt x="41196" y="97576"/>
                    <a:pt x="41053" y="74263"/>
                    <a:pt x="46917" y="52595"/>
                  </a:cubicBezTo>
                  <a:cubicBezTo>
                    <a:pt x="49277" y="43727"/>
                    <a:pt x="53068" y="36147"/>
                    <a:pt x="58145" y="28567"/>
                  </a:cubicBezTo>
                  <a:cubicBezTo>
                    <a:pt x="61005" y="24347"/>
                    <a:pt x="64152" y="20486"/>
                    <a:pt x="66226" y="15838"/>
                  </a:cubicBezTo>
                  <a:cubicBezTo>
                    <a:pt x="66369" y="14693"/>
                    <a:pt x="66440" y="13621"/>
                    <a:pt x="66583" y="12476"/>
                  </a:cubicBezTo>
                  <a:cubicBezTo>
                    <a:pt x="66369" y="15408"/>
                    <a:pt x="66726" y="15337"/>
                    <a:pt x="67584" y="12190"/>
                  </a:cubicBezTo>
                  <a:cubicBezTo>
                    <a:pt x="68013" y="10188"/>
                    <a:pt x="67942" y="8257"/>
                    <a:pt x="67227" y="6326"/>
                  </a:cubicBezTo>
                  <a:cubicBezTo>
                    <a:pt x="67012" y="8257"/>
                    <a:pt x="66798" y="10188"/>
                    <a:pt x="66583" y="12119"/>
                  </a:cubicBezTo>
                  <a:cubicBezTo>
                    <a:pt x="66941" y="11475"/>
                    <a:pt x="67299" y="10903"/>
                    <a:pt x="67656" y="10260"/>
                  </a:cubicBezTo>
                  <a:cubicBezTo>
                    <a:pt x="70159" y="6040"/>
                    <a:pt x="66583" y="1106"/>
                    <a:pt x="62078" y="1035"/>
                  </a:cubicBezTo>
                  <a:cubicBezTo>
                    <a:pt x="61363" y="1035"/>
                    <a:pt x="60576" y="1035"/>
                    <a:pt x="59861" y="1035"/>
                  </a:cubicBezTo>
                  <a:cubicBezTo>
                    <a:pt x="61649" y="1750"/>
                    <a:pt x="63437" y="2393"/>
                    <a:pt x="65153" y="3108"/>
                  </a:cubicBezTo>
                  <a:cubicBezTo>
                    <a:pt x="65010" y="2965"/>
                    <a:pt x="64867" y="2822"/>
                    <a:pt x="64724" y="2679"/>
                  </a:cubicBezTo>
                  <a:cubicBezTo>
                    <a:pt x="62221" y="176"/>
                    <a:pt x="58431" y="-539"/>
                    <a:pt x="55070" y="391"/>
                  </a:cubicBezTo>
                  <a:cubicBezTo>
                    <a:pt x="57573" y="677"/>
                    <a:pt x="57716" y="677"/>
                    <a:pt x="55356" y="462"/>
                  </a:cubicBezTo>
                  <a:cubicBezTo>
                    <a:pt x="53711" y="105"/>
                    <a:pt x="51995" y="248"/>
                    <a:pt x="50350" y="820"/>
                  </a:cubicBezTo>
                  <a:cubicBezTo>
                    <a:pt x="48205" y="1392"/>
                    <a:pt x="46202" y="2894"/>
                    <a:pt x="44415" y="4181"/>
                  </a:cubicBezTo>
                  <a:cubicBezTo>
                    <a:pt x="39981" y="7328"/>
                    <a:pt x="36334" y="10474"/>
                    <a:pt x="33187" y="14836"/>
                  </a:cubicBezTo>
                  <a:cubicBezTo>
                    <a:pt x="27538" y="22703"/>
                    <a:pt x="23604" y="31499"/>
                    <a:pt x="20529" y="40724"/>
                  </a:cubicBezTo>
                  <a:cubicBezTo>
                    <a:pt x="13593" y="61891"/>
                    <a:pt x="13235" y="84704"/>
                    <a:pt x="13378" y="106801"/>
                  </a:cubicBezTo>
                  <a:cubicBezTo>
                    <a:pt x="13521" y="130900"/>
                    <a:pt x="15309" y="155286"/>
                    <a:pt x="12306" y="179314"/>
                  </a:cubicBezTo>
                  <a:cubicBezTo>
                    <a:pt x="11019" y="189683"/>
                    <a:pt x="8444" y="199838"/>
                    <a:pt x="6442" y="210064"/>
                  </a:cubicBezTo>
                  <a:cubicBezTo>
                    <a:pt x="5369" y="215356"/>
                    <a:pt x="5655" y="220719"/>
                    <a:pt x="4153" y="225940"/>
                  </a:cubicBezTo>
                  <a:cubicBezTo>
                    <a:pt x="2866" y="230660"/>
                    <a:pt x="363" y="234736"/>
                    <a:pt x="5" y="239599"/>
                  </a:cubicBezTo>
                  <a:cubicBezTo>
                    <a:pt x="-66" y="240099"/>
                    <a:pt x="578" y="240528"/>
                    <a:pt x="1078" y="240314"/>
                  </a:cubicBezTo>
                  <a:lnTo>
                    <a:pt x="1078" y="24031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1" name="任意多边形: 形状 700"/>
            <p:cNvSpPr/>
            <p:nvPr/>
          </p:nvSpPr>
          <p:spPr>
            <a:xfrm rot="5400000">
              <a:off x="10048130" y="4920233"/>
              <a:ext cx="221766" cy="355622"/>
            </a:xfrm>
            <a:custGeom>
              <a:avLst/>
              <a:gdLst>
                <a:gd name="connsiteX0" fmla="*/ 12465 w 116853"/>
                <a:gd name="connsiteY0" fmla="*/ 186070 h 187384"/>
                <a:gd name="connsiteX1" fmla="*/ 24622 w 116853"/>
                <a:gd name="connsiteY1" fmla="*/ 169908 h 187384"/>
                <a:gd name="connsiteX2" fmla="*/ 36994 w 116853"/>
                <a:gd name="connsiteY2" fmla="*/ 149241 h 187384"/>
                <a:gd name="connsiteX3" fmla="*/ 63239 w 116853"/>
                <a:gd name="connsiteY3" fmla="*/ 110624 h 187384"/>
                <a:gd name="connsiteX4" fmla="*/ 112082 w 116853"/>
                <a:gd name="connsiteY4" fmla="*/ 39756 h 187384"/>
                <a:gd name="connsiteX5" fmla="*/ 111510 w 116853"/>
                <a:gd name="connsiteY5" fmla="*/ 2069 h 187384"/>
                <a:gd name="connsiteX6" fmla="*/ 91772 w 116853"/>
                <a:gd name="connsiteY6" fmla="*/ 16085 h 187384"/>
                <a:gd name="connsiteX7" fmla="*/ 70605 w 116853"/>
                <a:gd name="connsiteY7" fmla="*/ 52342 h 187384"/>
                <a:gd name="connsiteX8" fmla="*/ 46004 w 116853"/>
                <a:gd name="connsiteY8" fmla="*/ 86525 h 187384"/>
                <a:gd name="connsiteX9" fmla="*/ 18902 w 116853"/>
                <a:gd name="connsiteY9" fmla="*/ 132006 h 187384"/>
                <a:gd name="connsiteX10" fmla="*/ 7746 w 116853"/>
                <a:gd name="connsiteY10" fmla="*/ 155176 h 187384"/>
                <a:gd name="connsiteX11" fmla="*/ 94 w 116853"/>
                <a:gd name="connsiteY11" fmla="*/ 179490 h 187384"/>
                <a:gd name="connsiteX12" fmla="*/ 12465 w 116853"/>
                <a:gd name="connsiteY12" fmla="*/ 186070 h 187384"/>
                <a:gd name="connsiteX13" fmla="*/ 12465 w 116853"/>
                <a:gd name="connsiteY13" fmla="*/ 186070 h 187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853" h="187384">
                  <a:moveTo>
                    <a:pt x="12465" y="186070"/>
                  </a:moveTo>
                  <a:cubicBezTo>
                    <a:pt x="18401" y="182136"/>
                    <a:pt x="21118" y="176058"/>
                    <a:pt x="24622" y="169908"/>
                  </a:cubicBezTo>
                  <a:cubicBezTo>
                    <a:pt x="28627" y="162900"/>
                    <a:pt x="32775" y="156034"/>
                    <a:pt x="36994" y="149241"/>
                  </a:cubicBezTo>
                  <a:cubicBezTo>
                    <a:pt x="45290" y="136011"/>
                    <a:pt x="54229" y="123353"/>
                    <a:pt x="63239" y="110624"/>
                  </a:cubicBezTo>
                  <a:cubicBezTo>
                    <a:pt x="79615" y="87454"/>
                    <a:pt x="100997" y="66215"/>
                    <a:pt x="112082" y="39756"/>
                  </a:cubicBezTo>
                  <a:cubicBezTo>
                    <a:pt x="116229" y="29816"/>
                    <a:pt x="120591" y="10937"/>
                    <a:pt x="111510" y="2069"/>
                  </a:cubicBezTo>
                  <a:cubicBezTo>
                    <a:pt x="103500" y="-5797"/>
                    <a:pt x="94847" y="10937"/>
                    <a:pt x="91772" y="16085"/>
                  </a:cubicBezTo>
                  <a:cubicBezTo>
                    <a:pt x="84550" y="28171"/>
                    <a:pt x="78686" y="40757"/>
                    <a:pt x="70605" y="52342"/>
                  </a:cubicBezTo>
                  <a:cubicBezTo>
                    <a:pt x="62595" y="63855"/>
                    <a:pt x="54014" y="74940"/>
                    <a:pt x="46004" y="86525"/>
                  </a:cubicBezTo>
                  <a:cubicBezTo>
                    <a:pt x="35921" y="101042"/>
                    <a:pt x="27054" y="116274"/>
                    <a:pt x="18902" y="132006"/>
                  </a:cubicBezTo>
                  <a:cubicBezTo>
                    <a:pt x="14969" y="139658"/>
                    <a:pt x="11250" y="147381"/>
                    <a:pt x="7746" y="155176"/>
                  </a:cubicBezTo>
                  <a:cubicBezTo>
                    <a:pt x="4456" y="162542"/>
                    <a:pt x="-764" y="171195"/>
                    <a:pt x="94" y="179490"/>
                  </a:cubicBezTo>
                  <a:cubicBezTo>
                    <a:pt x="738" y="185211"/>
                    <a:pt x="6959" y="189717"/>
                    <a:pt x="12465" y="186070"/>
                  </a:cubicBezTo>
                  <a:lnTo>
                    <a:pt x="12465" y="18607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2" name="任意多边形: 形状 701"/>
            <p:cNvSpPr/>
            <p:nvPr/>
          </p:nvSpPr>
          <p:spPr>
            <a:xfrm rot="5400000">
              <a:off x="10282186" y="5416140"/>
              <a:ext cx="148531" cy="444180"/>
            </a:xfrm>
            <a:custGeom>
              <a:avLst/>
              <a:gdLst>
                <a:gd name="connsiteX0" fmla="*/ 10746 w 78264"/>
                <a:gd name="connsiteY0" fmla="*/ 233627 h 234047"/>
                <a:gd name="connsiteX1" fmla="*/ 29626 w 78264"/>
                <a:gd name="connsiteY1" fmla="*/ 212102 h 234047"/>
                <a:gd name="connsiteX2" fmla="*/ 46216 w 78264"/>
                <a:gd name="connsiteY2" fmla="*/ 184141 h 234047"/>
                <a:gd name="connsiteX3" fmla="*/ 74177 w 78264"/>
                <a:gd name="connsiteY3" fmla="*/ 127289 h 234047"/>
                <a:gd name="connsiteX4" fmla="*/ 72604 w 78264"/>
                <a:gd name="connsiteY4" fmla="*/ 66575 h 234047"/>
                <a:gd name="connsiteX5" fmla="*/ 45787 w 78264"/>
                <a:gd name="connsiteY5" fmla="*/ 4360 h 234047"/>
                <a:gd name="connsiteX6" fmla="*/ 27981 w 78264"/>
                <a:gd name="connsiteY6" fmla="*/ 9652 h 234047"/>
                <a:gd name="connsiteX7" fmla="*/ 32200 w 78264"/>
                <a:gd name="connsiteY7" fmla="*/ 40902 h 234047"/>
                <a:gd name="connsiteX8" fmla="*/ 40925 w 78264"/>
                <a:gd name="connsiteY8" fmla="*/ 69436 h 234047"/>
                <a:gd name="connsiteX9" fmla="*/ 43928 w 78264"/>
                <a:gd name="connsiteY9" fmla="*/ 122927 h 234047"/>
                <a:gd name="connsiteX10" fmla="*/ 19900 w 78264"/>
                <a:gd name="connsiteY10" fmla="*/ 173557 h 234047"/>
                <a:gd name="connsiteX11" fmla="*/ 7743 w 78264"/>
                <a:gd name="connsiteY11" fmla="*/ 200088 h 234047"/>
                <a:gd name="connsiteX12" fmla="*/ 449 w 78264"/>
                <a:gd name="connsiteY12" fmla="*/ 228192 h 234047"/>
                <a:gd name="connsiteX13" fmla="*/ 10746 w 78264"/>
                <a:gd name="connsiteY13" fmla="*/ 233627 h 234047"/>
                <a:gd name="connsiteX14" fmla="*/ 10746 w 78264"/>
                <a:gd name="connsiteY14" fmla="*/ 233627 h 2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64" h="234047">
                  <a:moveTo>
                    <a:pt x="10746" y="233627"/>
                  </a:moveTo>
                  <a:cubicBezTo>
                    <a:pt x="20186" y="229694"/>
                    <a:pt x="24262" y="220397"/>
                    <a:pt x="29626" y="212102"/>
                  </a:cubicBezTo>
                  <a:cubicBezTo>
                    <a:pt x="35490" y="203020"/>
                    <a:pt x="40925" y="193580"/>
                    <a:pt x="46216" y="184141"/>
                  </a:cubicBezTo>
                  <a:cubicBezTo>
                    <a:pt x="56443" y="165834"/>
                    <a:pt x="67598" y="147312"/>
                    <a:pt x="74177" y="127289"/>
                  </a:cubicBezTo>
                  <a:cubicBezTo>
                    <a:pt x="80828" y="106979"/>
                    <a:pt x="78683" y="86670"/>
                    <a:pt x="72604" y="66575"/>
                  </a:cubicBezTo>
                  <a:cubicBezTo>
                    <a:pt x="65882" y="44335"/>
                    <a:pt x="57515" y="24383"/>
                    <a:pt x="45787" y="4360"/>
                  </a:cubicBezTo>
                  <a:cubicBezTo>
                    <a:pt x="41139" y="-3578"/>
                    <a:pt x="26980" y="-2"/>
                    <a:pt x="27981" y="9652"/>
                  </a:cubicBezTo>
                  <a:cubicBezTo>
                    <a:pt x="29125" y="20164"/>
                    <a:pt x="29840" y="30533"/>
                    <a:pt x="32200" y="40902"/>
                  </a:cubicBezTo>
                  <a:cubicBezTo>
                    <a:pt x="34417" y="50628"/>
                    <a:pt x="37921" y="59996"/>
                    <a:pt x="40925" y="69436"/>
                  </a:cubicBezTo>
                  <a:cubicBezTo>
                    <a:pt x="46717" y="87600"/>
                    <a:pt x="50006" y="104334"/>
                    <a:pt x="43928" y="122927"/>
                  </a:cubicBezTo>
                  <a:cubicBezTo>
                    <a:pt x="38136" y="140590"/>
                    <a:pt x="27909" y="156823"/>
                    <a:pt x="19900" y="173557"/>
                  </a:cubicBezTo>
                  <a:cubicBezTo>
                    <a:pt x="15681" y="182353"/>
                    <a:pt x="11462" y="191078"/>
                    <a:pt x="7743" y="200088"/>
                  </a:cubicBezTo>
                  <a:cubicBezTo>
                    <a:pt x="3953" y="209170"/>
                    <a:pt x="-1625" y="218181"/>
                    <a:pt x="449" y="228192"/>
                  </a:cubicBezTo>
                  <a:cubicBezTo>
                    <a:pt x="1378" y="232125"/>
                    <a:pt x="6885" y="235201"/>
                    <a:pt x="10746" y="233627"/>
                  </a:cubicBezTo>
                  <a:lnTo>
                    <a:pt x="10746" y="233627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3" name="任意多边形: 形状 702"/>
            <p:cNvSpPr/>
            <p:nvPr/>
          </p:nvSpPr>
          <p:spPr>
            <a:xfrm rot="5400000">
              <a:off x="10168527" y="4597118"/>
              <a:ext cx="237450" cy="303973"/>
            </a:xfrm>
            <a:custGeom>
              <a:avLst/>
              <a:gdLst>
                <a:gd name="connsiteX0" fmla="*/ 3803 w 125117"/>
                <a:gd name="connsiteY0" fmla="*/ 159082 h 160169"/>
                <a:gd name="connsiteX1" fmla="*/ 20537 w 125117"/>
                <a:gd name="connsiteY1" fmla="*/ 152145 h 160169"/>
                <a:gd name="connsiteX2" fmla="*/ 37128 w 125117"/>
                <a:gd name="connsiteY2" fmla="*/ 131621 h 160169"/>
                <a:gd name="connsiteX3" fmla="*/ 69594 w 125117"/>
                <a:gd name="connsiteY3" fmla="*/ 89858 h 160169"/>
                <a:gd name="connsiteX4" fmla="*/ 98199 w 125117"/>
                <a:gd name="connsiteY4" fmla="*/ 51814 h 160169"/>
                <a:gd name="connsiteX5" fmla="*/ 124944 w 125117"/>
                <a:gd name="connsiteY5" fmla="*/ 10122 h 160169"/>
                <a:gd name="connsiteX6" fmla="*/ 114504 w 125117"/>
                <a:gd name="connsiteY6" fmla="*/ 182 h 160169"/>
                <a:gd name="connsiteX7" fmla="*/ 76674 w 125117"/>
                <a:gd name="connsiteY7" fmla="*/ 31361 h 160169"/>
                <a:gd name="connsiteX8" fmla="*/ 46782 w 125117"/>
                <a:gd name="connsiteY8" fmla="*/ 73124 h 160169"/>
                <a:gd name="connsiteX9" fmla="*/ 18034 w 125117"/>
                <a:gd name="connsiteY9" fmla="*/ 117605 h 160169"/>
                <a:gd name="connsiteX10" fmla="*/ 3374 w 125117"/>
                <a:gd name="connsiteY10" fmla="*/ 141347 h 160169"/>
                <a:gd name="connsiteX11" fmla="*/ 3803 w 125117"/>
                <a:gd name="connsiteY11" fmla="*/ 159082 h 160169"/>
                <a:gd name="connsiteX12" fmla="*/ 3803 w 125117"/>
                <a:gd name="connsiteY12" fmla="*/ 159082 h 16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117" h="160169">
                  <a:moveTo>
                    <a:pt x="3803" y="159082"/>
                  </a:moveTo>
                  <a:cubicBezTo>
                    <a:pt x="10311" y="162657"/>
                    <a:pt x="16461" y="156650"/>
                    <a:pt x="20537" y="152145"/>
                  </a:cubicBezTo>
                  <a:cubicBezTo>
                    <a:pt x="26473" y="145709"/>
                    <a:pt x="31693" y="138486"/>
                    <a:pt x="37128" y="131621"/>
                  </a:cubicBezTo>
                  <a:cubicBezTo>
                    <a:pt x="48069" y="117819"/>
                    <a:pt x="59154" y="104017"/>
                    <a:pt x="69594" y="89858"/>
                  </a:cubicBezTo>
                  <a:cubicBezTo>
                    <a:pt x="79034" y="77129"/>
                    <a:pt x="88402" y="64328"/>
                    <a:pt x="98199" y="51814"/>
                  </a:cubicBezTo>
                  <a:cubicBezTo>
                    <a:pt x="108282" y="38870"/>
                    <a:pt x="121869" y="26856"/>
                    <a:pt x="124944" y="10122"/>
                  </a:cubicBezTo>
                  <a:cubicBezTo>
                    <a:pt x="126160" y="3400"/>
                    <a:pt x="120797" y="-962"/>
                    <a:pt x="114504" y="182"/>
                  </a:cubicBezTo>
                  <a:cubicBezTo>
                    <a:pt x="97484" y="3186"/>
                    <a:pt x="86686" y="18561"/>
                    <a:pt x="76674" y="31361"/>
                  </a:cubicBezTo>
                  <a:cubicBezTo>
                    <a:pt x="66090" y="44877"/>
                    <a:pt x="56436" y="58965"/>
                    <a:pt x="46782" y="73124"/>
                  </a:cubicBezTo>
                  <a:cubicBezTo>
                    <a:pt x="36841" y="87713"/>
                    <a:pt x="27473" y="102659"/>
                    <a:pt x="18034" y="117605"/>
                  </a:cubicBezTo>
                  <a:cubicBezTo>
                    <a:pt x="13100" y="125399"/>
                    <a:pt x="7593" y="133123"/>
                    <a:pt x="3374" y="141347"/>
                  </a:cubicBezTo>
                  <a:cubicBezTo>
                    <a:pt x="800" y="146353"/>
                    <a:pt x="-2919" y="155435"/>
                    <a:pt x="3803" y="159082"/>
                  </a:cubicBezTo>
                  <a:lnTo>
                    <a:pt x="3803" y="15908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4" name="任意多边形: 形状 703"/>
            <p:cNvSpPr/>
            <p:nvPr/>
          </p:nvSpPr>
          <p:spPr>
            <a:xfrm rot="5400000">
              <a:off x="10333047" y="4979215"/>
              <a:ext cx="144643" cy="297759"/>
            </a:xfrm>
            <a:custGeom>
              <a:avLst/>
              <a:gdLst>
                <a:gd name="connsiteX0" fmla="*/ 6562 w 76215"/>
                <a:gd name="connsiteY0" fmla="*/ 156895 h 156895"/>
                <a:gd name="connsiteX1" fmla="*/ 30662 w 76215"/>
                <a:gd name="connsiteY1" fmla="*/ 133510 h 156895"/>
                <a:gd name="connsiteX2" fmla="*/ 47467 w 76215"/>
                <a:gd name="connsiteY2" fmla="*/ 96610 h 156895"/>
                <a:gd name="connsiteX3" fmla="*/ 62985 w 76215"/>
                <a:gd name="connsiteY3" fmla="*/ 58852 h 156895"/>
                <a:gd name="connsiteX4" fmla="*/ 76215 w 76215"/>
                <a:gd name="connsiteY4" fmla="*/ 15444 h 156895"/>
                <a:gd name="connsiteX5" fmla="*/ 68062 w 76215"/>
                <a:gd name="connsiteY5" fmla="*/ 2071 h 156895"/>
                <a:gd name="connsiteX6" fmla="*/ 64272 w 76215"/>
                <a:gd name="connsiteY6" fmla="*/ 570 h 156895"/>
                <a:gd name="connsiteX7" fmla="*/ 49040 w 76215"/>
                <a:gd name="connsiteY7" fmla="*/ 5003 h 156895"/>
                <a:gd name="connsiteX8" fmla="*/ 27372 w 76215"/>
                <a:gd name="connsiteY8" fmla="*/ 45622 h 156895"/>
                <a:gd name="connsiteX9" fmla="*/ 11568 w 76215"/>
                <a:gd name="connsiteY9" fmla="*/ 87028 h 156895"/>
                <a:gd name="connsiteX10" fmla="*/ 770 w 76215"/>
                <a:gd name="connsiteY10" fmla="*/ 128934 h 156895"/>
                <a:gd name="connsiteX11" fmla="*/ 1485 w 76215"/>
                <a:gd name="connsiteY11" fmla="*/ 149529 h 156895"/>
                <a:gd name="connsiteX12" fmla="*/ 6562 w 76215"/>
                <a:gd name="connsiteY12" fmla="*/ 156895 h 156895"/>
                <a:gd name="connsiteX13" fmla="*/ 6562 w 76215"/>
                <a:gd name="connsiteY13" fmla="*/ 156895 h 15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5" h="156895">
                  <a:moveTo>
                    <a:pt x="6562" y="156895"/>
                  </a:moveTo>
                  <a:cubicBezTo>
                    <a:pt x="17503" y="156609"/>
                    <a:pt x="25870" y="141663"/>
                    <a:pt x="30662" y="133510"/>
                  </a:cubicBezTo>
                  <a:cubicBezTo>
                    <a:pt x="37598" y="121782"/>
                    <a:pt x="42390" y="109196"/>
                    <a:pt x="47467" y="96610"/>
                  </a:cubicBezTo>
                  <a:cubicBezTo>
                    <a:pt x="52544" y="83953"/>
                    <a:pt x="57764" y="71438"/>
                    <a:pt x="62985" y="58852"/>
                  </a:cubicBezTo>
                  <a:cubicBezTo>
                    <a:pt x="68849" y="44693"/>
                    <a:pt x="75929" y="31105"/>
                    <a:pt x="76215" y="15444"/>
                  </a:cubicBezTo>
                  <a:cubicBezTo>
                    <a:pt x="76286" y="10009"/>
                    <a:pt x="72782" y="4574"/>
                    <a:pt x="68062" y="2071"/>
                  </a:cubicBezTo>
                  <a:cubicBezTo>
                    <a:pt x="66847" y="1428"/>
                    <a:pt x="65559" y="999"/>
                    <a:pt x="64272" y="570"/>
                  </a:cubicBezTo>
                  <a:cubicBezTo>
                    <a:pt x="58837" y="-1147"/>
                    <a:pt x="52902" y="1213"/>
                    <a:pt x="49040" y="5003"/>
                  </a:cubicBezTo>
                  <a:cubicBezTo>
                    <a:pt x="37813" y="15945"/>
                    <a:pt x="33022" y="31391"/>
                    <a:pt x="27372" y="45622"/>
                  </a:cubicBezTo>
                  <a:cubicBezTo>
                    <a:pt x="21937" y="59353"/>
                    <a:pt x="16645" y="73154"/>
                    <a:pt x="11568" y="87028"/>
                  </a:cubicBezTo>
                  <a:cubicBezTo>
                    <a:pt x="6490" y="100758"/>
                    <a:pt x="2271" y="114274"/>
                    <a:pt x="770" y="128934"/>
                  </a:cubicBezTo>
                  <a:cubicBezTo>
                    <a:pt x="54" y="136085"/>
                    <a:pt x="-804" y="142664"/>
                    <a:pt x="1485" y="149529"/>
                  </a:cubicBezTo>
                  <a:cubicBezTo>
                    <a:pt x="2128" y="151531"/>
                    <a:pt x="3487" y="156966"/>
                    <a:pt x="6562" y="156895"/>
                  </a:cubicBezTo>
                  <a:lnTo>
                    <a:pt x="6562" y="15689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5" name="任意多边形: 形状 704"/>
            <p:cNvSpPr/>
            <p:nvPr/>
          </p:nvSpPr>
          <p:spPr>
            <a:xfrm rot="5400000">
              <a:off x="10471836" y="5363356"/>
              <a:ext cx="90614" cy="351024"/>
            </a:xfrm>
            <a:custGeom>
              <a:avLst/>
              <a:gdLst>
                <a:gd name="connsiteX0" fmla="*/ 44911 w 47746"/>
                <a:gd name="connsiteY0" fmla="*/ 176333 h 184961"/>
                <a:gd name="connsiteX1" fmla="*/ 44339 w 47746"/>
                <a:gd name="connsiteY1" fmla="*/ 173544 h 184961"/>
                <a:gd name="connsiteX2" fmla="*/ 43695 w 47746"/>
                <a:gd name="connsiteY2" fmla="*/ 179408 h 184961"/>
                <a:gd name="connsiteX3" fmla="*/ 46270 w 47746"/>
                <a:gd name="connsiteY3" fmla="*/ 136644 h 184961"/>
                <a:gd name="connsiteX4" fmla="*/ 41478 w 47746"/>
                <a:gd name="connsiteY4" fmla="*/ 86586 h 184961"/>
                <a:gd name="connsiteX5" fmla="*/ 40263 w 47746"/>
                <a:gd name="connsiteY5" fmla="*/ 41390 h 184961"/>
                <a:gd name="connsiteX6" fmla="*/ 20597 w 47746"/>
                <a:gd name="connsiteY6" fmla="*/ 1701 h 184961"/>
                <a:gd name="connsiteX7" fmla="*/ 1 w 47746"/>
                <a:gd name="connsiteY7" fmla="*/ 14216 h 184961"/>
                <a:gd name="connsiteX8" fmla="*/ 2433 w 47746"/>
                <a:gd name="connsiteY8" fmla="*/ 51545 h 184961"/>
                <a:gd name="connsiteX9" fmla="*/ 4149 w 47746"/>
                <a:gd name="connsiteY9" fmla="*/ 98886 h 184961"/>
                <a:gd name="connsiteX10" fmla="*/ 11801 w 47746"/>
                <a:gd name="connsiteY10" fmla="*/ 148730 h 184961"/>
                <a:gd name="connsiteX11" fmla="*/ 19810 w 47746"/>
                <a:gd name="connsiteY11" fmla="*/ 169826 h 184961"/>
                <a:gd name="connsiteX12" fmla="*/ 26818 w 47746"/>
                <a:gd name="connsiteY12" fmla="*/ 178765 h 184961"/>
                <a:gd name="connsiteX13" fmla="*/ 33827 w 47746"/>
                <a:gd name="connsiteY13" fmla="*/ 183127 h 184961"/>
                <a:gd name="connsiteX14" fmla="*/ 44911 w 47746"/>
                <a:gd name="connsiteY14" fmla="*/ 176333 h 184961"/>
                <a:gd name="connsiteX15" fmla="*/ 44911 w 47746"/>
                <a:gd name="connsiteY15" fmla="*/ 176333 h 184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746" h="184961">
                  <a:moveTo>
                    <a:pt x="44911" y="176333"/>
                  </a:moveTo>
                  <a:cubicBezTo>
                    <a:pt x="44696" y="175404"/>
                    <a:pt x="44554" y="174474"/>
                    <a:pt x="44339" y="173544"/>
                  </a:cubicBezTo>
                  <a:cubicBezTo>
                    <a:pt x="44125" y="175475"/>
                    <a:pt x="43910" y="177477"/>
                    <a:pt x="43695" y="179408"/>
                  </a:cubicBezTo>
                  <a:cubicBezTo>
                    <a:pt x="49774" y="167466"/>
                    <a:pt x="47557" y="149516"/>
                    <a:pt x="46270" y="136644"/>
                  </a:cubicBezTo>
                  <a:cubicBezTo>
                    <a:pt x="44625" y="119910"/>
                    <a:pt x="42479" y="103319"/>
                    <a:pt x="41478" y="86586"/>
                  </a:cubicBezTo>
                  <a:cubicBezTo>
                    <a:pt x="40549" y="71497"/>
                    <a:pt x="41049" y="56408"/>
                    <a:pt x="40263" y="41390"/>
                  </a:cubicBezTo>
                  <a:cubicBezTo>
                    <a:pt x="39405" y="25514"/>
                    <a:pt x="35471" y="9925"/>
                    <a:pt x="20597" y="1701"/>
                  </a:cubicBezTo>
                  <a:cubicBezTo>
                    <a:pt x="11300" y="-3448"/>
                    <a:pt x="-141" y="3775"/>
                    <a:pt x="1" y="14216"/>
                  </a:cubicBezTo>
                  <a:cubicBezTo>
                    <a:pt x="144" y="26730"/>
                    <a:pt x="2290" y="38959"/>
                    <a:pt x="2433" y="51545"/>
                  </a:cubicBezTo>
                  <a:cubicBezTo>
                    <a:pt x="2576" y="67349"/>
                    <a:pt x="2862" y="83153"/>
                    <a:pt x="4149" y="98886"/>
                  </a:cubicBezTo>
                  <a:cubicBezTo>
                    <a:pt x="5508" y="115334"/>
                    <a:pt x="7224" y="132854"/>
                    <a:pt x="11801" y="148730"/>
                  </a:cubicBezTo>
                  <a:cubicBezTo>
                    <a:pt x="13803" y="155809"/>
                    <a:pt x="16092" y="163461"/>
                    <a:pt x="19810" y="169826"/>
                  </a:cubicBezTo>
                  <a:cubicBezTo>
                    <a:pt x="21670" y="172972"/>
                    <a:pt x="24101" y="176262"/>
                    <a:pt x="26818" y="178765"/>
                  </a:cubicBezTo>
                  <a:cubicBezTo>
                    <a:pt x="28892" y="180695"/>
                    <a:pt x="31896" y="181339"/>
                    <a:pt x="33827" y="183127"/>
                  </a:cubicBezTo>
                  <a:cubicBezTo>
                    <a:pt x="39119" y="187847"/>
                    <a:pt x="46198" y="182698"/>
                    <a:pt x="44911" y="176333"/>
                  </a:cubicBezTo>
                  <a:lnTo>
                    <a:pt x="44911" y="17633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6" name="任意多边形: 形状 705"/>
            <p:cNvSpPr/>
            <p:nvPr/>
          </p:nvSpPr>
          <p:spPr>
            <a:xfrm rot="5400000">
              <a:off x="11203526" y="4910026"/>
              <a:ext cx="180973" cy="311334"/>
            </a:xfrm>
            <a:custGeom>
              <a:avLst/>
              <a:gdLst>
                <a:gd name="connsiteX0" fmla="*/ 2031 w 95358"/>
                <a:gd name="connsiteY0" fmla="*/ 3486 h 164048"/>
                <a:gd name="connsiteX1" fmla="*/ 15547 w 95358"/>
                <a:gd name="connsiteY1" fmla="*/ 29445 h 164048"/>
                <a:gd name="connsiteX2" fmla="*/ 32066 w 95358"/>
                <a:gd name="connsiteY2" fmla="*/ 75142 h 164048"/>
                <a:gd name="connsiteX3" fmla="*/ 45296 w 95358"/>
                <a:gd name="connsiteY3" fmla="*/ 123269 h 164048"/>
                <a:gd name="connsiteX4" fmla="*/ 56881 w 95358"/>
                <a:gd name="connsiteY4" fmla="*/ 144294 h 164048"/>
                <a:gd name="connsiteX5" fmla="*/ 66749 w 95358"/>
                <a:gd name="connsiteY5" fmla="*/ 156808 h 164048"/>
                <a:gd name="connsiteX6" fmla="*/ 94639 w 95358"/>
                <a:gd name="connsiteY6" fmla="*/ 152446 h 164048"/>
                <a:gd name="connsiteX7" fmla="*/ 87202 w 95358"/>
                <a:gd name="connsiteY7" fmla="*/ 126773 h 164048"/>
                <a:gd name="connsiteX8" fmla="*/ 77834 w 95358"/>
                <a:gd name="connsiteY8" fmla="*/ 112113 h 164048"/>
                <a:gd name="connsiteX9" fmla="*/ 61172 w 95358"/>
                <a:gd name="connsiteY9" fmla="*/ 59266 h 164048"/>
                <a:gd name="connsiteX10" fmla="*/ 51017 w 95358"/>
                <a:gd name="connsiteY10" fmla="*/ 34094 h 164048"/>
                <a:gd name="connsiteX11" fmla="*/ 37859 w 95358"/>
                <a:gd name="connsiteY11" fmla="*/ 9923 h 164048"/>
                <a:gd name="connsiteX12" fmla="*/ 16977 w 95358"/>
                <a:gd name="connsiteY12" fmla="*/ 1127 h 164048"/>
                <a:gd name="connsiteX13" fmla="*/ 2031 w 95358"/>
                <a:gd name="connsiteY13" fmla="*/ 3486 h 164048"/>
                <a:gd name="connsiteX14" fmla="*/ 2031 w 95358"/>
                <a:gd name="connsiteY14" fmla="*/ 3486 h 16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5358" h="164048">
                  <a:moveTo>
                    <a:pt x="2031" y="3486"/>
                  </a:moveTo>
                  <a:cubicBezTo>
                    <a:pt x="-5836" y="15286"/>
                    <a:pt x="11399" y="21293"/>
                    <a:pt x="15547" y="29445"/>
                  </a:cubicBezTo>
                  <a:cubicBezTo>
                    <a:pt x="22698" y="43605"/>
                    <a:pt x="27203" y="60052"/>
                    <a:pt x="32066" y="75142"/>
                  </a:cubicBezTo>
                  <a:cubicBezTo>
                    <a:pt x="37143" y="91017"/>
                    <a:pt x="41005" y="107179"/>
                    <a:pt x="45296" y="123269"/>
                  </a:cubicBezTo>
                  <a:cubicBezTo>
                    <a:pt x="47441" y="131421"/>
                    <a:pt x="51303" y="138072"/>
                    <a:pt x="56881" y="144294"/>
                  </a:cubicBezTo>
                  <a:cubicBezTo>
                    <a:pt x="61100" y="149013"/>
                    <a:pt x="64103" y="150873"/>
                    <a:pt x="66749" y="156808"/>
                  </a:cubicBezTo>
                  <a:cubicBezTo>
                    <a:pt x="72399" y="169251"/>
                    <a:pt x="91850" y="164246"/>
                    <a:pt x="94639" y="152446"/>
                  </a:cubicBezTo>
                  <a:cubicBezTo>
                    <a:pt x="96928" y="142577"/>
                    <a:pt x="93566" y="134211"/>
                    <a:pt x="87202" y="126773"/>
                  </a:cubicBezTo>
                  <a:cubicBezTo>
                    <a:pt x="82196" y="120909"/>
                    <a:pt x="79836" y="119551"/>
                    <a:pt x="77834" y="112113"/>
                  </a:cubicBezTo>
                  <a:cubicBezTo>
                    <a:pt x="72971" y="94235"/>
                    <a:pt x="67536" y="76643"/>
                    <a:pt x="61172" y="59266"/>
                  </a:cubicBezTo>
                  <a:cubicBezTo>
                    <a:pt x="58025" y="50756"/>
                    <a:pt x="54735" y="42318"/>
                    <a:pt x="51017" y="34094"/>
                  </a:cubicBezTo>
                  <a:cubicBezTo>
                    <a:pt x="47441" y="26084"/>
                    <a:pt x="44366" y="16216"/>
                    <a:pt x="37859" y="9923"/>
                  </a:cubicBezTo>
                  <a:cubicBezTo>
                    <a:pt x="31923" y="4202"/>
                    <a:pt x="24843" y="2128"/>
                    <a:pt x="16977" y="1127"/>
                  </a:cubicBezTo>
                  <a:cubicBezTo>
                    <a:pt x="11113" y="340"/>
                    <a:pt x="5607" y="-1877"/>
                    <a:pt x="2031" y="3486"/>
                  </a:cubicBezTo>
                  <a:lnTo>
                    <a:pt x="2031" y="3486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7" name="任意多边形: 形状 706"/>
            <p:cNvSpPr/>
            <p:nvPr/>
          </p:nvSpPr>
          <p:spPr>
            <a:xfrm rot="5400000">
              <a:off x="10689672" y="4789765"/>
              <a:ext cx="320366" cy="155011"/>
            </a:xfrm>
            <a:custGeom>
              <a:avLst/>
              <a:gdLst>
                <a:gd name="connsiteX0" fmla="*/ 5361 w 168807"/>
                <a:gd name="connsiteY0" fmla="*/ 81535 h 81678"/>
                <a:gd name="connsiteX1" fmla="*/ 26528 w 168807"/>
                <a:gd name="connsiteY1" fmla="*/ 79032 h 81678"/>
                <a:gd name="connsiteX2" fmla="*/ 49555 w 168807"/>
                <a:gd name="connsiteY2" fmla="*/ 72382 h 81678"/>
                <a:gd name="connsiteX3" fmla="*/ 93607 w 168807"/>
                <a:gd name="connsiteY3" fmla="*/ 55648 h 81678"/>
                <a:gd name="connsiteX4" fmla="*/ 136657 w 168807"/>
                <a:gd name="connsiteY4" fmla="*/ 43991 h 81678"/>
                <a:gd name="connsiteX5" fmla="*/ 167479 w 168807"/>
                <a:gd name="connsiteY5" fmla="*/ 10023 h 81678"/>
                <a:gd name="connsiteX6" fmla="*/ 167621 w 168807"/>
                <a:gd name="connsiteY6" fmla="*/ 16817 h 81678"/>
                <a:gd name="connsiteX7" fmla="*/ 168265 w 168807"/>
                <a:gd name="connsiteY7" fmla="*/ 14957 h 81678"/>
                <a:gd name="connsiteX8" fmla="*/ 157252 w 168807"/>
                <a:gd name="connsiteY8" fmla="*/ 1227 h 81678"/>
                <a:gd name="connsiteX9" fmla="*/ 154892 w 168807"/>
                <a:gd name="connsiteY9" fmla="*/ 1012 h 81678"/>
                <a:gd name="connsiteX10" fmla="*/ 163975 w 168807"/>
                <a:gd name="connsiteY10" fmla="*/ 4517 h 81678"/>
                <a:gd name="connsiteX11" fmla="*/ 120853 w 168807"/>
                <a:gd name="connsiteY11" fmla="*/ 11239 h 81678"/>
                <a:gd name="connsiteX12" fmla="*/ 79519 w 168807"/>
                <a:gd name="connsiteY12" fmla="*/ 24611 h 81678"/>
                <a:gd name="connsiteX13" fmla="*/ 40473 w 168807"/>
                <a:gd name="connsiteY13" fmla="*/ 45278 h 81678"/>
                <a:gd name="connsiteX14" fmla="*/ 20164 w 168807"/>
                <a:gd name="connsiteY14" fmla="*/ 58079 h 81678"/>
                <a:gd name="connsiteX15" fmla="*/ 1857 w 168807"/>
                <a:gd name="connsiteY15" fmla="*/ 74026 h 81678"/>
                <a:gd name="connsiteX16" fmla="*/ 5361 w 168807"/>
                <a:gd name="connsiteY16" fmla="*/ 81535 h 81678"/>
                <a:gd name="connsiteX17" fmla="*/ 5361 w 168807"/>
                <a:gd name="connsiteY17" fmla="*/ 81535 h 8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8807" h="81678">
                  <a:moveTo>
                    <a:pt x="5361" y="81535"/>
                  </a:moveTo>
                  <a:cubicBezTo>
                    <a:pt x="12298" y="79819"/>
                    <a:pt x="19592" y="80677"/>
                    <a:pt x="26528" y="79032"/>
                  </a:cubicBezTo>
                  <a:cubicBezTo>
                    <a:pt x="34252" y="77173"/>
                    <a:pt x="41975" y="74884"/>
                    <a:pt x="49555" y="72382"/>
                  </a:cubicBezTo>
                  <a:cubicBezTo>
                    <a:pt x="64501" y="67447"/>
                    <a:pt x="79018" y="61583"/>
                    <a:pt x="93607" y="55648"/>
                  </a:cubicBezTo>
                  <a:cubicBezTo>
                    <a:pt x="107623" y="49998"/>
                    <a:pt x="122569" y="49140"/>
                    <a:pt x="136657" y="43991"/>
                  </a:cubicBezTo>
                  <a:cubicBezTo>
                    <a:pt x="149815" y="39200"/>
                    <a:pt x="172770" y="27543"/>
                    <a:pt x="167479" y="10023"/>
                  </a:cubicBezTo>
                  <a:cubicBezTo>
                    <a:pt x="167550" y="12311"/>
                    <a:pt x="167621" y="14528"/>
                    <a:pt x="167621" y="16817"/>
                  </a:cubicBezTo>
                  <a:cubicBezTo>
                    <a:pt x="167836" y="16173"/>
                    <a:pt x="168050" y="15530"/>
                    <a:pt x="168265" y="14957"/>
                  </a:cubicBezTo>
                  <a:cubicBezTo>
                    <a:pt x="170839" y="7377"/>
                    <a:pt x="163760" y="1871"/>
                    <a:pt x="157252" y="1227"/>
                  </a:cubicBezTo>
                  <a:cubicBezTo>
                    <a:pt x="156466" y="1156"/>
                    <a:pt x="155679" y="1084"/>
                    <a:pt x="154892" y="1012"/>
                  </a:cubicBezTo>
                  <a:cubicBezTo>
                    <a:pt x="157896" y="2157"/>
                    <a:pt x="160971" y="3372"/>
                    <a:pt x="163975" y="4517"/>
                  </a:cubicBezTo>
                  <a:cubicBezTo>
                    <a:pt x="150888" y="-7140"/>
                    <a:pt x="134082" y="6948"/>
                    <a:pt x="120853" y="11239"/>
                  </a:cubicBezTo>
                  <a:cubicBezTo>
                    <a:pt x="106836" y="15744"/>
                    <a:pt x="93034" y="18390"/>
                    <a:pt x="79519" y="24611"/>
                  </a:cubicBezTo>
                  <a:cubicBezTo>
                    <a:pt x="66146" y="30762"/>
                    <a:pt x="53274" y="37984"/>
                    <a:pt x="40473" y="45278"/>
                  </a:cubicBezTo>
                  <a:cubicBezTo>
                    <a:pt x="33536" y="49212"/>
                    <a:pt x="26814" y="53574"/>
                    <a:pt x="20164" y="58079"/>
                  </a:cubicBezTo>
                  <a:cubicBezTo>
                    <a:pt x="13299" y="62727"/>
                    <a:pt x="8507" y="69378"/>
                    <a:pt x="1857" y="74026"/>
                  </a:cubicBezTo>
                  <a:cubicBezTo>
                    <a:pt x="-2005" y="76672"/>
                    <a:pt x="641" y="82679"/>
                    <a:pt x="5361" y="81535"/>
                  </a:cubicBezTo>
                  <a:lnTo>
                    <a:pt x="5361" y="8153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8" name="任意多边形: 形状 707"/>
            <p:cNvSpPr/>
            <p:nvPr/>
          </p:nvSpPr>
          <p:spPr>
            <a:xfrm rot="5400000">
              <a:off x="10420229" y="4347140"/>
              <a:ext cx="1102535" cy="1688473"/>
            </a:xfrm>
            <a:custGeom>
              <a:avLst/>
              <a:gdLst>
                <a:gd name="connsiteX0" fmla="*/ 964 w 580947"/>
                <a:gd name="connsiteY0" fmla="*/ 889390 h 889689"/>
                <a:gd name="connsiteX1" fmla="*/ 112737 w 580947"/>
                <a:gd name="connsiteY1" fmla="*/ 734424 h 889689"/>
                <a:gd name="connsiteX2" fmla="*/ 249539 w 580947"/>
                <a:gd name="connsiteY2" fmla="*/ 597049 h 889689"/>
                <a:gd name="connsiteX3" fmla="*/ 383124 w 580947"/>
                <a:gd name="connsiteY3" fmla="*/ 421988 h 889689"/>
                <a:gd name="connsiteX4" fmla="*/ 493181 w 580947"/>
                <a:gd name="connsiteY4" fmla="*/ 232767 h 889689"/>
                <a:gd name="connsiteX5" fmla="*/ 574490 w 580947"/>
                <a:gd name="connsiteY5" fmla="*/ 30817 h 889689"/>
                <a:gd name="connsiteX6" fmla="*/ 580855 w 580947"/>
                <a:gd name="connsiteY6" fmla="*/ 4286 h 889689"/>
                <a:gd name="connsiteX7" fmla="*/ 573989 w 580947"/>
                <a:gd name="connsiteY7" fmla="*/ 2570 h 889689"/>
                <a:gd name="connsiteX8" fmla="*/ 538949 w 580947"/>
                <a:gd name="connsiteY8" fmla="*/ 105976 h 889689"/>
                <a:gd name="connsiteX9" fmla="*/ 495612 w 580947"/>
                <a:gd name="connsiteY9" fmla="*/ 206594 h 889689"/>
                <a:gd name="connsiteX10" fmla="*/ 388344 w 580947"/>
                <a:gd name="connsiteY10" fmla="*/ 397316 h 889689"/>
                <a:gd name="connsiteX11" fmla="*/ 256691 w 580947"/>
                <a:gd name="connsiteY11" fmla="*/ 576382 h 889689"/>
                <a:gd name="connsiteX12" fmla="*/ 120818 w 580947"/>
                <a:gd name="connsiteY12" fmla="*/ 714687 h 889689"/>
                <a:gd name="connsiteX13" fmla="*/ 58460 w 580947"/>
                <a:gd name="connsiteY13" fmla="*/ 786485 h 889689"/>
                <a:gd name="connsiteX14" fmla="*/ 9545 w 580947"/>
                <a:gd name="connsiteY14" fmla="*/ 866864 h 889689"/>
                <a:gd name="connsiteX15" fmla="*/ 34 w 580947"/>
                <a:gd name="connsiteY15" fmla="*/ 888890 h 889689"/>
                <a:gd name="connsiteX16" fmla="*/ 964 w 580947"/>
                <a:gd name="connsiteY16" fmla="*/ 889390 h 889689"/>
                <a:gd name="connsiteX17" fmla="*/ 964 w 580947"/>
                <a:gd name="connsiteY17" fmla="*/ 889390 h 88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0947" h="889689">
                  <a:moveTo>
                    <a:pt x="964" y="889390"/>
                  </a:moveTo>
                  <a:cubicBezTo>
                    <a:pt x="27781" y="831394"/>
                    <a:pt x="69043" y="780549"/>
                    <a:pt x="112737" y="734424"/>
                  </a:cubicBezTo>
                  <a:cubicBezTo>
                    <a:pt x="157146" y="687441"/>
                    <a:pt x="205274" y="644176"/>
                    <a:pt x="249539" y="597049"/>
                  </a:cubicBezTo>
                  <a:cubicBezTo>
                    <a:pt x="299955" y="543344"/>
                    <a:pt x="342791" y="483488"/>
                    <a:pt x="383124" y="421988"/>
                  </a:cubicBezTo>
                  <a:cubicBezTo>
                    <a:pt x="423099" y="360917"/>
                    <a:pt x="460500" y="298058"/>
                    <a:pt x="493181" y="232767"/>
                  </a:cubicBezTo>
                  <a:cubicBezTo>
                    <a:pt x="525719" y="167834"/>
                    <a:pt x="553609" y="100470"/>
                    <a:pt x="574490" y="30817"/>
                  </a:cubicBezTo>
                  <a:cubicBezTo>
                    <a:pt x="577136" y="22093"/>
                    <a:pt x="579067" y="13225"/>
                    <a:pt x="580855" y="4286"/>
                  </a:cubicBezTo>
                  <a:cubicBezTo>
                    <a:pt x="581784" y="-290"/>
                    <a:pt x="575491" y="-1721"/>
                    <a:pt x="573989" y="2570"/>
                  </a:cubicBezTo>
                  <a:cubicBezTo>
                    <a:pt x="561904" y="36967"/>
                    <a:pt x="551892" y="71937"/>
                    <a:pt x="538949" y="105976"/>
                  </a:cubicBezTo>
                  <a:cubicBezTo>
                    <a:pt x="525934" y="140088"/>
                    <a:pt x="511416" y="173627"/>
                    <a:pt x="495612" y="206594"/>
                  </a:cubicBezTo>
                  <a:cubicBezTo>
                    <a:pt x="464075" y="272456"/>
                    <a:pt x="427676" y="335816"/>
                    <a:pt x="388344" y="397316"/>
                  </a:cubicBezTo>
                  <a:cubicBezTo>
                    <a:pt x="348441" y="459746"/>
                    <a:pt x="306392" y="521247"/>
                    <a:pt x="256691" y="576382"/>
                  </a:cubicBezTo>
                  <a:cubicBezTo>
                    <a:pt x="213426" y="624438"/>
                    <a:pt x="165513" y="667989"/>
                    <a:pt x="120818" y="714687"/>
                  </a:cubicBezTo>
                  <a:cubicBezTo>
                    <a:pt x="98935" y="737570"/>
                    <a:pt x="77625" y="761241"/>
                    <a:pt x="58460" y="786485"/>
                  </a:cubicBezTo>
                  <a:cubicBezTo>
                    <a:pt x="39437" y="811657"/>
                    <a:pt x="22918" y="838259"/>
                    <a:pt x="9545" y="866864"/>
                  </a:cubicBezTo>
                  <a:cubicBezTo>
                    <a:pt x="6184" y="874087"/>
                    <a:pt x="2966" y="881452"/>
                    <a:pt x="34" y="888890"/>
                  </a:cubicBezTo>
                  <a:cubicBezTo>
                    <a:pt x="-180" y="889533"/>
                    <a:pt x="678" y="890034"/>
                    <a:pt x="964" y="889390"/>
                  </a:cubicBezTo>
                  <a:lnTo>
                    <a:pt x="964" y="88939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9" name="任意多边形: 形状 708"/>
            <p:cNvSpPr/>
            <p:nvPr/>
          </p:nvSpPr>
          <p:spPr>
            <a:xfrm rot="5400000">
              <a:off x="10667273" y="4891237"/>
              <a:ext cx="747839" cy="527320"/>
            </a:xfrm>
            <a:custGeom>
              <a:avLst/>
              <a:gdLst>
                <a:gd name="connsiteX0" fmla="*/ 1539 w 394051"/>
                <a:gd name="connsiteY0" fmla="*/ 277655 h 277855"/>
                <a:gd name="connsiteX1" fmla="*/ 44303 w 394051"/>
                <a:gd name="connsiteY1" fmla="*/ 251052 h 277855"/>
                <a:gd name="connsiteX2" fmla="*/ 89142 w 394051"/>
                <a:gd name="connsiteY2" fmla="*/ 227882 h 277855"/>
                <a:gd name="connsiteX3" fmla="*/ 184682 w 394051"/>
                <a:gd name="connsiteY3" fmla="*/ 191697 h 277855"/>
                <a:gd name="connsiteX4" fmla="*/ 266634 w 394051"/>
                <a:gd name="connsiteY4" fmla="*/ 146573 h 277855"/>
                <a:gd name="connsiteX5" fmla="*/ 332354 w 394051"/>
                <a:gd name="connsiteY5" fmla="*/ 84572 h 277855"/>
                <a:gd name="connsiteX6" fmla="*/ 393854 w 394051"/>
                <a:gd name="connsiteY6" fmla="*/ 2334 h 277855"/>
                <a:gd name="connsiteX7" fmla="*/ 391280 w 394051"/>
                <a:gd name="connsiteY7" fmla="*/ 474 h 277855"/>
                <a:gd name="connsiteX8" fmla="*/ 333212 w 394051"/>
                <a:gd name="connsiteY8" fmla="*/ 70198 h 277855"/>
                <a:gd name="connsiteX9" fmla="*/ 268780 w 394051"/>
                <a:gd name="connsiteY9" fmla="*/ 133773 h 277855"/>
                <a:gd name="connsiteX10" fmla="*/ 189902 w 394051"/>
                <a:gd name="connsiteY10" fmla="*/ 180541 h 277855"/>
                <a:gd name="connsiteX11" fmla="*/ 95292 w 394051"/>
                <a:gd name="connsiteY11" fmla="*/ 216798 h 277855"/>
                <a:gd name="connsiteX12" fmla="*/ 45877 w 394051"/>
                <a:gd name="connsiteY12" fmla="*/ 243114 h 277855"/>
                <a:gd name="connsiteX13" fmla="*/ 324 w 394051"/>
                <a:gd name="connsiteY13" fmla="*/ 275867 h 277855"/>
                <a:gd name="connsiteX14" fmla="*/ 1539 w 394051"/>
                <a:gd name="connsiteY14" fmla="*/ 277655 h 277855"/>
                <a:gd name="connsiteX15" fmla="*/ 1539 w 394051"/>
                <a:gd name="connsiteY15" fmla="*/ 277655 h 27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4051" h="277855">
                  <a:moveTo>
                    <a:pt x="1539" y="277655"/>
                  </a:moveTo>
                  <a:cubicBezTo>
                    <a:pt x="15198" y="267786"/>
                    <a:pt x="29644" y="259348"/>
                    <a:pt x="44303" y="251052"/>
                  </a:cubicBezTo>
                  <a:cubicBezTo>
                    <a:pt x="58892" y="242757"/>
                    <a:pt x="73910" y="235034"/>
                    <a:pt x="89142" y="227882"/>
                  </a:cubicBezTo>
                  <a:cubicBezTo>
                    <a:pt x="120106" y="213294"/>
                    <a:pt x="152716" y="203640"/>
                    <a:pt x="184682" y="191697"/>
                  </a:cubicBezTo>
                  <a:cubicBezTo>
                    <a:pt x="214144" y="180684"/>
                    <a:pt x="241605" y="165595"/>
                    <a:pt x="266634" y="146573"/>
                  </a:cubicBezTo>
                  <a:cubicBezTo>
                    <a:pt x="290662" y="128266"/>
                    <a:pt x="312331" y="107170"/>
                    <a:pt x="332354" y="84572"/>
                  </a:cubicBezTo>
                  <a:cubicBezTo>
                    <a:pt x="354952" y="59114"/>
                    <a:pt x="377621" y="32369"/>
                    <a:pt x="393854" y="2334"/>
                  </a:cubicBezTo>
                  <a:cubicBezTo>
                    <a:pt x="394712" y="760"/>
                    <a:pt x="392567" y="-813"/>
                    <a:pt x="391280" y="474"/>
                  </a:cubicBezTo>
                  <a:cubicBezTo>
                    <a:pt x="370184" y="22214"/>
                    <a:pt x="353021" y="47315"/>
                    <a:pt x="333212" y="70198"/>
                  </a:cubicBezTo>
                  <a:cubicBezTo>
                    <a:pt x="313546" y="93011"/>
                    <a:pt x="292379" y="114822"/>
                    <a:pt x="268780" y="133773"/>
                  </a:cubicBezTo>
                  <a:cubicBezTo>
                    <a:pt x="244752" y="153081"/>
                    <a:pt x="218435" y="168957"/>
                    <a:pt x="189902" y="180541"/>
                  </a:cubicBezTo>
                  <a:cubicBezTo>
                    <a:pt x="158580" y="193271"/>
                    <a:pt x="126113" y="202710"/>
                    <a:pt x="95292" y="216798"/>
                  </a:cubicBezTo>
                  <a:cubicBezTo>
                    <a:pt x="78486" y="224450"/>
                    <a:pt x="61252" y="232745"/>
                    <a:pt x="45877" y="243114"/>
                  </a:cubicBezTo>
                  <a:cubicBezTo>
                    <a:pt x="30359" y="253627"/>
                    <a:pt x="15198" y="264425"/>
                    <a:pt x="324" y="275867"/>
                  </a:cubicBezTo>
                  <a:cubicBezTo>
                    <a:pt x="-534" y="276725"/>
                    <a:pt x="467" y="278441"/>
                    <a:pt x="1539" y="277655"/>
                  </a:cubicBezTo>
                  <a:lnTo>
                    <a:pt x="1539" y="27765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0" name="任意多边形: 形状 709"/>
            <p:cNvSpPr/>
            <p:nvPr/>
          </p:nvSpPr>
          <p:spPr>
            <a:xfrm rot="5400000">
              <a:off x="10428168" y="4824356"/>
              <a:ext cx="200589" cy="690246"/>
            </a:xfrm>
            <a:custGeom>
              <a:avLst/>
              <a:gdLst>
                <a:gd name="connsiteX0" fmla="*/ 496 w 105694"/>
                <a:gd name="connsiteY0" fmla="*/ 363562 h 363704"/>
                <a:gd name="connsiteX1" fmla="*/ 19161 w 105694"/>
                <a:gd name="connsiteY1" fmla="*/ 293480 h 363704"/>
                <a:gd name="connsiteX2" fmla="*/ 45048 w 105694"/>
                <a:gd name="connsiteY2" fmla="*/ 224399 h 363704"/>
                <a:gd name="connsiteX3" fmla="*/ 70793 w 105694"/>
                <a:gd name="connsiteY3" fmla="*/ 157035 h 363704"/>
                <a:gd name="connsiteX4" fmla="*/ 88241 w 105694"/>
                <a:gd name="connsiteY4" fmla="*/ 85881 h 363704"/>
                <a:gd name="connsiteX5" fmla="*/ 95464 w 105694"/>
                <a:gd name="connsiteY5" fmla="*/ 44189 h 363704"/>
                <a:gd name="connsiteX6" fmla="*/ 100399 w 105694"/>
                <a:gd name="connsiteY6" fmla="*/ 23737 h 363704"/>
                <a:gd name="connsiteX7" fmla="*/ 105690 w 105694"/>
                <a:gd name="connsiteY7" fmla="*/ 2712 h 363704"/>
                <a:gd name="connsiteX8" fmla="*/ 100828 w 105694"/>
                <a:gd name="connsiteY8" fmla="*/ 853 h 363704"/>
                <a:gd name="connsiteX9" fmla="*/ 93033 w 105694"/>
                <a:gd name="connsiteY9" fmla="*/ 16943 h 363704"/>
                <a:gd name="connsiteX10" fmla="*/ 87884 w 105694"/>
                <a:gd name="connsiteY10" fmla="*/ 35679 h 363704"/>
                <a:gd name="connsiteX11" fmla="*/ 80947 w 105694"/>
                <a:gd name="connsiteY11" fmla="*/ 73295 h 363704"/>
                <a:gd name="connsiteX12" fmla="*/ 64571 w 105694"/>
                <a:gd name="connsiteY12" fmla="*/ 146809 h 363704"/>
                <a:gd name="connsiteX13" fmla="*/ 15085 w 105694"/>
                <a:gd name="connsiteY13" fmla="*/ 284613 h 363704"/>
                <a:gd name="connsiteX14" fmla="*/ 67 w 105694"/>
                <a:gd name="connsiteY14" fmla="*/ 363633 h 363704"/>
                <a:gd name="connsiteX15" fmla="*/ 496 w 105694"/>
                <a:gd name="connsiteY15" fmla="*/ 363562 h 363704"/>
                <a:gd name="connsiteX16" fmla="*/ 496 w 105694"/>
                <a:gd name="connsiteY16" fmla="*/ 363562 h 36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694" h="363704">
                  <a:moveTo>
                    <a:pt x="496" y="363562"/>
                  </a:moveTo>
                  <a:cubicBezTo>
                    <a:pt x="6503" y="340177"/>
                    <a:pt x="11795" y="316507"/>
                    <a:pt x="19161" y="293480"/>
                  </a:cubicBezTo>
                  <a:cubicBezTo>
                    <a:pt x="26670" y="270024"/>
                    <a:pt x="35823" y="247212"/>
                    <a:pt x="45048" y="224399"/>
                  </a:cubicBezTo>
                  <a:cubicBezTo>
                    <a:pt x="54059" y="202159"/>
                    <a:pt x="63069" y="179847"/>
                    <a:pt x="70793" y="157035"/>
                  </a:cubicBezTo>
                  <a:cubicBezTo>
                    <a:pt x="78659" y="133794"/>
                    <a:pt x="84237" y="110123"/>
                    <a:pt x="88241" y="85881"/>
                  </a:cubicBezTo>
                  <a:cubicBezTo>
                    <a:pt x="90530" y="71936"/>
                    <a:pt x="92604" y="57991"/>
                    <a:pt x="95464" y="44189"/>
                  </a:cubicBezTo>
                  <a:cubicBezTo>
                    <a:pt x="96895" y="37324"/>
                    <a:pt x="98539" y="30530"/>
                    <a:pt x="100399" y="23737"/>
                  </a:cubicBezTo>
                  <a:cubicBezTo>
                    <a:pt x="102330" y="16729"/>
                    <a:pt x="105261" y="10006"/>
                    <a:pt x="105690" y="2712"/>
                  </a:cubicBezTo>
                  <a:cubicBezTo>
                    <a:pt x="105834" y="281"/>
                    <a:pt x="102330" y="-935"/>
                    <a:pt x="100828" y="853"/>
                  </a:cubicBezTo>
                  <a:cubicBezTo>
                    <a:pt x="96751" y="5573"/>
                    <a:pt x="94964" y="11079"/>
                    <a:pt x="93033" y="16943"/>
                  </a:cubicBezTo>
                  <a:cubicBezTo>
                    <a:pt x="91031" y="23093"/>
                    <a:pt x="89314" y="29315"/>
                    <a:pt x="87884" y="35679"/>
                  </a:cubicBezTo>
                  <a:cubicBezTo>
                    <a:pt x="85023" y="48122"/>
                    <a:pt x="83021" y="60709"/>
                    <a:pt x="80947" y="73295"/>
                  </a:cubicBezTo>
                  <a:cubicBezTo>
                    <a:pt x="76942" y="98252"/>
                    <a:pt x="71937" y="122638"/>
                    <a:pt x="64571" y="146809"/>
                  </a:cubicBezTo>
                  <a:cubicBezTo>
                    <a:pt x="50412" y="193578"/>
                    <a:pt x="30245" y="238201"/>
                    <a:pt x="15085" y="284613"/>
                  </a:cubicBezTo>
                  <a:cubicBezTo>
                    <a:pt x="6718" y="310214"/>
                    <a:pt x="-791" y="336459"/>
                    <a:pt x="67" y="363633"/>
                  </a:cubicBezTo>
                  <a:cubicBezTo>
                    <a:pt x="67" y="363705"/>
                    <a:pt x="425" y="363776"/>
                    <a:pt x="496" y="363562"/>
                  </a:cubicBezTo>
                  <a:lnTo>
                    <a:pt x="496" y="36356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1" name="任意多边形: 形状 710"/>
            <p:cNvSpPr/>
            <p:nvPr/>
          </p:nvSpPr>
          <p:spPr>
            <a:xfrm rot="5400000">
              <a:off x="9961809" y="4380072"/>
              <a:ext cx="429941" cy="642051"/>
            </a:xfrm>
            <a:custGeom>
              <a:avLst/>
              <a:gdLst>
                <a:gd name="connsiteX0" fmla="*/ 216828 w 226544"/>
                <a:gd name="connsiteY0" fmla="*/ 3224 h 338309"/>
                <a:gd name="connsiteX1" fmla="*/ 125150 w 226544"/>
                <a:gd name="connsiteY1" fmla="*/ 27681 h 338309"/>
                <a:gd name="connsiteX2" fmla="*/ 53638 w 226544"/>
                <a:gd name="connsiteY2" fmla="*/ 71375 h 338309"/>
                <a:gd name="connsiteX3" fmla="*/ 6440 w 226544"/>
                <a:gd name="connsiteY3" fmla="*/ 221193 h 338309"/>
                <a:gd name="connsiteX4" fmla="*/ 4 w 226544"/>
                <a:gd name="connsiteY4" fmla="*/ 334468 h 338309"/>
                <a:gd name="connsiteX5" fmla="*/ 5940 w 226544"/>
                <a:gd name="connsiteY5" fmla="*/ 337686 h 338309"/>
                <a:gd name="connsiteX6" fmla="*/ 123505 w 226544"/>
                <a:gd name="connsiteY6" fmla="*/ 237998 h 338309"/>
                <a:gd name="connsiteX7" fmla="*/ 168844 w 226544"/>
                <a:gd name="connsiteY7" fmla="*/ 177213 h 338309"/>
                <a:gd name="connsiteX8" fmla="*/ 200166 w 226544"/>
                <a:gd name="connsiteY8" fmla="*/ 98907 h 338309"/>
                <a:gd name="connsiteX9" fmla="*/ 226196 w 226544"/>
                <a:gd name="connsiteY9" fmla="*/ 5513 h 338309"/>
                <a:gd name="connsiteX10" fmla="*/ 219689 w 226544"/>
                <a:gd name="connsiteY10" fmla="*/ 1937 h 338309"/>
                <a:gd name="connsiteX11" fmla="*/ 196304 w 226544"/>
                <a:gd name="connsiteY11" fmla="*/ 81816 h 338309"/>
                <a:gd name="connsiteX12" fmla="*/ 167557 w 226544"/>
                <a:gd name="connsiteY12" fmla="*/ 162982 h 338309"/>
                <a:gd name="connsiteX13" fmla="*/ 70515 w 226544"/>
                <a:gd name="connsiteY13" fmla="*/ 277544 h 338309"/>
                <a:gd name="connsiteX14" fmla="*/ 2006 w 226544"/>
                <a:gd name="connsiteY14" fmla="*/ 331035 h 338309"/>
                <a:gd name="connsiteX15" fmla="*/ 7942 w 226544"/>
                <a:gd name="connsiteY15" fmla="*/ 334253 h 338309"/>
                <a:gd name="connsiteX16" fmla="*/ 13448 w 226544"/>
                <a:gd name="connsiteY16" fmla="*/ 235996 h 338309"/>
                <a:gd name="connsiteX17" fmla="*/ 21743 w 226544"/>
                <a:gd name="connsiteY17" fmla="*/ 155473 h 338309"/>
                <a:gd name="connsiteX18" fmla="*/ 51635 w 226544"/>
                <a:gd name="connsiteY18" fmla="*/ 85177 h 338309"/>
                <a:gd name="connsiteX19" fmla="*/ 119072 w 226544"/>
                <a:gd name="connsiteY19" fmla="*/ 38050 h 338309"/>
                <a:gd name="connsiteX20" fmla="*/ 217401 w 226544"/>
                <a:gd name="connsiteY20" fmla="*/ 6228 h 338309"/>
                <a:gd name="connsiteX21" fmla="*/ 216828 w 226544"/>
                <a:gd name="connsiteY21" fmla="*/ 3224 h 338309"/>
                <a:gd name="connsiteX22" fmla="*/ 216828 w 226544"/>
                <a:gd name="connsiteY22" fmla="*/ 3224 h 33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6544" h="338309">
                  <a:moveTo>
                    <a:pt x="216828" y="3224"/>
                  </a:moveTo>
                  <a:cubicBezTo>
                    <a:pt x="185291" y="6585"/>
                    <a:pt x="154613" y="16025"/>
                    <a:pt x="125150" y="27681"/>
                  </a:cubicBezTo>
                  <a:cubicBezTo>
                    <a:pt x="99119" y="37979"/>
                    <a:pt x="73375" y="50994"/>
                    <a:pt x="53638" y="71375"/>
                  </a:cubicBezTo>
                  <a:cubicBezTo>
                    <a:pt x="15379" y="110921"/>
                    <a:pt x="9587" y="168989"/>
                    <a:pt x="6440" y="221193"/>
                  </a:cubicBezTo>
                  <a:cubicBezTo>
                    <a:pt x="4152" y="258951"/>
                    <a:pt x="2149" y="296709"/>
                    <a:pt x="4" y="334468"/>
                  </a:cubicBezTo>
                  <a:cubicBezTo>
                    <a:pt x="-139" y="337328"/>
                    <a:pt x="3651" y="339402"/>
                    <a:pt x="5940" y="337686"/>
                  </a:cubicBezTo>
                  <a:cubicBezTo>
                    <a:pt x="47059" y="306936"/>
                    <a:pt x="88536" y="275828"/>
                    <a:pt x="123505" y="237998"/>
                  </a:cubicBezTo>
                  <a:cubicBezTo>
                    <a:pt x="140668" y="219405"/>
                    <a:pt x="156257" y="199167"/>
                    <a:pt x="168844" y="177213"/>
                  </a:cubicBezTo>
                  <a:cubicBezTo>
                    <a:pt x="182860" y="152684"/>
                    <a:pt x="192729" y="126082"/>
                    <a:pt x="200166" y="98907"/>
                  </a:cubicBezTo>
                  <a:cubicBezTo>
                    <a:pt x="208676" y="67656"/>
                    <a:pt x="213038" y="35404"/>
                    <a:pt x="226196" y="5513"/>
                  </a:cubicBezTo>
                  <a:cubicBezTo>
                    <a:pt x="228056" y="1222"/>
                    <a:pt x="221977" y="-2354"/>
                    <a:pt x="219689" y="1937"/>
                  </a:cubicBezTo>
                  <a:cubicBezTo>
                    <a:pt x="206674" y="26609"/>
                    <a:pt x="202740" y="54927"/>
                    <a:pt x="196304" y="81816"/>
                  </a:cubicBezTo>
                  <a:cubicBezTo>
                    <a:pt x="189582" y="109777"/>
                    <a:pt x="180715" y="137381"/>
                    <a:pt x="167557" y="162982"/>
                  </a:cubicBezTo>
                  <a:cubicBezTo>
                    <a:pt x="144387" y="208034"/>
                    <a:pt x="108774" y="245006"/>
                    <a:pt x="70515" y="277544"/>
                  </a:cubicBezTo>
                  <a:cubicBezTo>
                    <a:pt x="48418" y="296280"/>
                    <a:pt x="25176" y="313729"/>
                    <a:pt x="2006" y="331035"/>
                  </a:cubicBezTo>
                  <a:cubicBezTo>
                    <a:pt x="4009" y="332108"/>
                    <a:pt x="5940" y="333180"/>
                    <a:pt x="7942" y="334253"/>
                  </a:cubicBezTo>
                  <a:cubicBezTo>
                    <a:pt x="9801" y="301501"/>
                    <a:pt x="11660" y="268748"/>
                    <a:pt x="13448" y="235996"/>
                  </a:cubicBezTo>
                  <a:cubicBezTo>
                    <a:pt x="14950" y="209036"/>
                    <a:pt x="16380" y="181933"/>
                    <a:pt x="21743" y="155473"/>
                  </a:cubicBezTo>
                  <a:cubicBezTo>
                    <a:pt x="26821" y="130372"/>
                    <a:pt x="35545" y="105415"/>
                    <a:pt x="51635" y="85177"/>
                  </a:cubicBezTo>
                  <a:cubicBezTo>
                    <a:pt x="69013" y="63294"/>
                    <a:pt x="93613" y="48849"/>
                    <a:pt x="119072" y="38050"/>
                  </a:cubicBezTo>
                  <a:cubicBezTo>
                    <a:pt x="150894" y="24463"/>
                    <a:pt x="184219" y="15667"/>
                    <a:pt x="217401" y="6228"/>
                  </a:cubicBezTo>
                  <a:cubicBezTo>
                    <a:pt x="218902" y="5727"/>
                    <a:pt x="218545" y="3010"/>
                    <a:pt x="216828" y="3224"/>
                  </a:cubicBezTo>
                  <a:lnTo>
                    <a:pt x="216828" y="32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2" name="任意多边形: 形状 711"/>
            <p:cNvSpPr/>
            <p:nvPr/>
          </p:nvSpPr>
          <p:spPr>
            <a:xfrm rot="5400000">
              <a:off x="10125167" y="4758501"/>
              <a:ext cx="305299" cy="659942"/>
            </a:xfrm>
            <a:custGeom>
              <a:avLst/>
              <a:gdLst>
                <a:gd name="connsiteX0" fmla="*/ 137560 w 160868"/>
                <a:gd name="connsiteY0" fmla="*/ 176 h 347736"/>
                <a:gd name="connsiteX1" fmla="*/ 77061 w 160868"/>
                <a:gd name="connsiteY1" fmla="*/ 48446 h 347736"/>
                <a:gd name="connsiteX2" fmla="*/ 28504 w 160868"/>
                <a:gd name="connsiteY2" fmla="*/ 106442 h 347736"/>
                <a:gd name="connsiteX3" fmla="*/ 2259 w 160868"/>
                <a:gd name="connsiteY3" fmla="*/ 172520 h 347736"/>
                <a:gd name="connsiteX4" fmla="*/ 6478 w 160868"/>
                <a:gd name="connsiteY4" fmla="*/ 250468 h 347736"/>
                <a:gd name="connsiteX5" fmla="*/ 28576 w 160868"/>
                <a:gd name="connsiteY5" fmla="*/ 345006 h 347736"/>
                <a:gd name="connsiteX6" fmla="*/ 35012 w 160868"/>
                <a:gd name="connsiteY6" fmla="*/ 346508 h 347736"/>
                <a:gd name="connsiteX7" fmla="*/ 116893 w 160868"/>
                <a:gd name="connsiteY7" fmla="*/ 221148 h 347736"/>
                <a:gd name="connsiteX8" fmla="*/ 150146 w 160868"/>
                <a:gd name="connsiteY8" fmla="*/ 154713 h 347736"/>
                <a:gd name="connsiteX9" fmla="*/ 160086 w 160868"/>
                <a:gd name="connsiteY9" fmla="*/ 83487 h 347736"/>
                <a:gd name="connsiteX10" fmla="*/ 144354 w 160868"/>
                <a:gd name="connsiteY10" fmla="*/ 2893 h 347736"/>
                <a:gd name="connsiteX11" fmla="*/ 136630 w 160868"/>
                <a:gd name="connsiteY11" fmla="*/ 4109 h 347736"/>
                <a:gd name="connsiteX12" fmla="*/ 150432 w 160868"/>
                <a:gd name="connsiteY12" fmla="*/ 74047 h 347736"/>
                <a:gd name="connsiteX13" fmla="*/ 145283 w 160868"/>
                <a:gd name="connsiteY13" fmla="*/ 143915 h 347736"/>
                <a:gd name="connsiteX14" fmla="*/ 113890 w 160868"/>
                <a:gd name="connsiteY14" fmla="*/ 209920 h 347736"/>
                <a:gd name="connsiteX15" fmla="*/ 76990 w 160868"/>
                <a:gd name="connsiteY15" fmla="*/ 272565 h 347736"/>
                <a:gd name="connsiteX16" fmla="*/ 29648 w 160868"/>
                <a:gd name="connsiteY16" fmla="*/ 341145 h 347736"/>
                <a:gd name="connsiteX17" fmla="*/ 36084 w 160868"/>
                <a:gd name="connsiteY17" fmla="*/ 342647 h 347736"/>
                <a:gd name="connsiteX18" fmla="*/ 16919 w 160868"/>
                <a:gd name="connsiteY18" fmla="*/ 261409 h 347736"/>
                <a:gd name="connsiteX19" fmla="*/ 8409 w 160868"/>
                <a:gd name="connsiteY19" fmla="*/ 183032 h 347736"/>
                <a:gd name="connsiteX20" fmla="*/ 76632 w 160868"/>
                <a:gd name="connsiteY20" fmla="*/ 58672 h 347736"/>
                <a:gd name="connsiteX21" fmla="*/ 139419 w 160868"/>
                <a:gd name="connsiteY21" fmla="*/ 1963 h 347736"/>
                <a:gd name="connsiteX22" fmla="*/ 137560 w 160868"/>
                <a:gd name="connsiteY22" fmla="*/ 176 h 347736"/>
                <a:gd name="connsiteX23" fmla="*/ 137560 w 160868"/>
                <a:gd name="connsiteY23" fmla="*/ 176 h 34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0868" h="347736">
                  <a:moveTo>
                    <a:pt x="137560" y="176"/>
                  </a:moveTo>
                  <a:cubicBezTo>
                    <a:pt x="115677" y="13548"/>
                    <a:pt x="95582" y="30854"/>
                    <a:pt x="77061" y="48446"/>
                  </a:cubicBezTo>
                  <a:cubicBezTo>
                    <a:pt x="58754" y="65824"/>
                    <a:pt x="41805" y="84917"/>
                    <a:pt x="28504" y="106442"/>
                  </a:cubicBezTo>
                  <a:cubicBezTo>
                    <a:pt x="15990" y="126680"/>
                    <a:pt x="6478" y="149064"/>
                    <a:pt x="2259" y="172520"/>
                  </a:cubicBezTo>
                  <a:cubicBezTo>
                    <a:pt x="-2461" y="198693"/>
                    <a:pt x="829" y="224723"/>
                    <a:pt x="6478" y="250468"/>
                  </a:cubicBezTo>
                  <a:cubicBezTo>
                    <a:pt x="13415" y="282076"/>
                    <a:pt x="21281" y="313470"/>
                    <a:pt x="28576" y="345006"/>
                  </a:cubicBezTo>
                  <a:cubicBezTo>
                    <a:pt x="29219" y="347652"/>
                    <a:pt x="33295" y="348797"/>
                    <a:pt x="35012" y="346508"/>
                  </a:cubicBezTo>
                  <a:cubicBezTo>
                    <a:pt x="65261" y="306747"/>
                    <a:pt x="92579" y="264841"/>
                    <a:pt x="116893" y="221148"/>
                  </a:cubicBezTo>
                  <a:cubicBezTo>
                    <a:pt x="128907" y="199623"/>
                    <a:pt x="140992" y="177668"/>
                    <a:pt x="150146" y="154713"/>
                  </a:cubicBezTo>
                  <a:cubicBezTo>
                    <a:pt x="159299" y="131615"/>
                    <a:pt x="162518" y="108230"/>
                    <a:pt x="160086" y="83487"/>
                  </a:cubicBezTo>
                  <a:cubicBezTo>
                    <a:pt x="157369" y="56313"/>
                    <a:pt x="150647" y="29352"/>
                    <a:pt x="144354" y="2893"/>
                  </a:cubicBezTo>
                  <a:cubicBezTo>
                    <a:pt x="143352" y="-1398"/>
                    <a:pt x="135915" y="-325"/>
                    <a:pt x="136630" y="4109"/>
                  </a:cubicBezTo>
                  <a:cubicBezTo>
                    <a:pt x="140134" y="27636"/>
                    <a:pt x="147143" y="50449"/>
                    <a:pt x="150432" y="74047"/>
                  </a:cubicBezTo>
                  <a:cubicBezTo>
                    <a:pt x="153793" y="97932"/>
                    <a:pt x="153078" y="120959"/>
                    <a:pt x="145283" y="143915"/>
                  </a:cubicBezTo>
                  <a:cubicBezTo>
                    <a:pt x="137488" y="166942"/>
                    <a:pt x="125474" y="188681"/>
                    <a:pt x="113890" y="209920"/>
                  </a:cubicBezTo>
                  <a:cubicBezTo>
                    <a:pt x="102305" y="231231"/>
                    <a:pt x="90004" y="252112"/>
                    <a:pt x="76990" y="272565"/>
                  </a:cubicBezTo>
                  <a:cubicBezTo>
                    <a:pt x="62115" y="296021"/>
                    <a:pt x="46239" y="318904"/>
                    <a:pt x="29648" y="341145"/>
                  </a:cubicBezTo>
                  <a:cubicBezTo>
                    <a:pt x="31794" y="341645"/>
                    <a:pt x="33939" y="342146"/>
                    <a:pt x="36084" y="342647"/>
                  </a:cubicBezTo>
                  <a:cubicBezTo>
                    <a:pt x="29648" y="315615"/>
                    <a:pt x="23284" y="288512"/>
                    <a:pt x="16919" y="261409"/>
                  </a:cubicBezTo>
                  <a:cubicBezTo>
                    <a:pt x="10912" y="235736"/>
                    <a:pt x="5334" y="209563"/>
                    <a:pt x="8409" y="183032"/>
                  </a:cubicBezTo>
                  <a:cubicBezTo>
                    <a:pt x="14059" y="134547"/>
                    <a:pt x="42950" y="92426"/>
                    <a:pt x="76632" y="58672"/>
                  </a:cubicBezTo>
                  <a:cubicBezTo>
                    <a:pt x="96584" y="38721"/>
                    <a:pt x="119539" y="21915"/>
                    <a:pt x="139419" y="1963"/>
                  </a:cubicBezTo>
                  <a:cubicBezTo>
                    <a:pt x="140134" y="1105"/>
                    <a:pt x="138776" y="-540"/>
                    <a:pt x="137560" y="176"/>
                  </a:cubicBezTo>
                  <a:lnTo>
                    <a:pt x="137560" y="17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3" name="任意多边形: 形状 712"/>
            <p:cNvSpPr/>
            <p:nvPr/>
          </p:nvSpPr>
          <p:spPr>
            <a:xfrm rot="5400000">
              <a:off x="10532465" y="4667837"/>
              <a:ext cx="546401" cy="300139"/>
            </a:xfrm>
            <a:custGeom>
              <a:avLst/>
              <a:gdLst>
                <a:gd name="connsiteX0" fmla="*/ 287009 w 287909"/>
                <a:gd name="connsiteY0" fmla="*/ 7883 h 158149"/>
                <a:gd name="connsiteX1" fmla="*/ 264411 w 287909"/>
                <a:gd name="connsiteY1" fmla="*/ 27549 h 158149"/>
                <a:gd name="connsiteX2" fmla="*/ 245961 w 287909"/>
                <a:gd name="connsiteY2" fmla="*/ 54223 h 158149"/>
                <a:gd name="connsiteX3" fmla="*/ 200193 w 287909"/>
                <a:gd name="connsiteY3" fmla="*/ 101850 h 158149"/>
                <a:gd name="connsiteX4" fmla="*/ 141053 w 287909"/>
                <a:gd name="connsiteY4" fmla="*/ 130097 h 158149"/>
                <a:gd name="connsiteX5" fmla="*/ 74475 w 287909"/>
                <a:gd name="connsiteY5" fmla="*/ 136104 h 158149"/>
                <a:gd name="connsiteX6" fmla="*/ 2176 w 287909"/>
                <a:gd name="connsiteY6" fmla="*/ 150478 h 158149"/>
                <a:gd name="connsiteX7" fmla="*/ 7897 w 287909"/>
                <a:gd name="connsiteY7" fmla="*/ 155984 h 158149"/>
                <a:gd name="connsiteX8" fmla="*/ 85059 w 287909"/>
                <a:gd name="connsiteY8" fmla="*/ 61159 h 158149"/>
                <a:gd name="connsiteX9" fmla="*/ 132185 w 287909"/>
                <a:gd name="connsiteY9" fmla="*/ 23973 h 158149"/>
                <a:gd name="connsiteX10" fmla="*/ 160147 w 287909"/>
                <a:gd name="connsiteY10" fmla="*/ 11244 h 158149"/>
                <a:gd name="connsiteX11" fmla="*/ 193828 w 287909"/>
                <a:gd name="connsiteY11" fmla="*/ 8455 h 158149"/>
                <a:gd name="connsiteX12" fmla="*/ 271562 w 287909"/>
                <a:gd name="connsiteY12" fmla="*/ 17037 h 158149"/>
                <a:gd name="connsiteX13" fmla="*/ 272420 w 287909"/>
                <a:gd name="connsiteY13" fmla="*/ 9242 h 158149"/>
                <a:gd name="connsiteX14" fmla="*/ 200479 w 287909"/>
                <a:gd name="connsiteY14" fmla="*/ 803 h 158149"/>
                <a:gd name="connsiteX15" fmla="*/ 165939 w 287909"/>
                <a:gd name="connsiteY15" fmla="*/ 1518 h 158149"/>
                <a:gd name="connsiteX16" fmla="*/ 137048 w 287909"/>
                <a:gd name="connsiteY16" fmla="*/ 11673 h 158149"/>
                <a:gd name="connsiteX17" fmla="*/ 85774 w 287909"/>
                <a:gd name="connsiteY17" fmla="*/ 49288 h 158149"/>
                <a:gd name="connsiteX18" fmla="*/ 42009 w 287909"/>
                <a:gd name="connsiteY18" fmla="*/ 94055 h 158149"/>
                <a:gd name="connsiteX19" fmla="*/ 532 w 287909"/>
                <a:gd name="connsiteY19" fmla="*/ 151980 h 158149"/>
                <a:gd name="connsiteX20" fmla="*/ 6253 w 287909"/>
                <a:gd name="connsiteY20" fmla="*/ 157486 h 158149"/>
                <a:gd name="connsiteX21" fmla="*/ 71543 w 287909"/>
                <a:gd name="connsiteY21" fmla="*/ 144185 h 158149"/>
                <a:gd name="connsiteX22" fmla="*/ 137692 w 287909"/>
                <a:gd name="connsiteY22" fmla="*/ 138821 h 158149"/>
                <a:gd name="connsiteX23" fmla="*/ 243029 w 287909"/>
                <a:gd name="connsiteY23" fmla="*/ 69312 h 158149"/>
                <a:gd name="connsiteX24" fmla="*/ 262480 w 287909"/>
                <a:gd name="connsiteY24" fmla="*/ 38276 h 158149"/>
                <a:gd name="connsiteX25" fmla="*/ 287366 w 287909"/>
                <a:gd name="connsiteY25" fmla="*/ 9385 h 158149"/>
                <a:gd name="connsiteX26" fmla="*/ 287009 w 287909"/>
                <a:gd name="connsiteY26" fmla="*/ 7883 h 158149"/>
                <a:gd name="connsiteX27" fmla="*/ 287009 w 287909"/>
                <a:gd name="connsiteY27" fmla="*/ 7883 h 15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87909" h="158149">
                  <a:moveTo>
                    <a:pt x="287009" y="7883"/>
                  </a:moveTo>
                  <a:cubicBezTo>
                    <a:pt x="277641" y="12102"/>
                    <a:pt x="270561" y="19468"/>
                    <a:pt x="264411" y="27549"/>
                  </a:cubicBezTo>
                  <a:cubicBezTo>
                    <a:pt x="257832" y="36130"/>
                    <a:pt x="251968" y="45212"/>
                    <a:pt x="245961" y="54223"/>
                  </a:cubicBezTo>
                  <a:cubicBezTo>
                    <a:pt x="233732" y="72744"/>
                    <a:pt x="218214" y="88906"/>
                    <a:pt x="200193" y="101850"/>
                  </a:cubicBezTo>
                  <a:cubicBezTo>
                    <a:pt x="182315" y="114650"/>
                    <a:pt x="162292" y="124305"/>
                    <a:pt x="141053" y="130097"/>
                  </a:cubicBezTo>
                  <a:cubicBezTo>
                    <a:pt x="119098" y="136104"/>
                    <a:pt x="97145" y="136605"/>
                    <a:pt x="74475" y="136104"/>
                  </a:cubicBezTo>
                  <a:cubicBezTo>
                    <a:pt x="49732" y="135532"/>
                    <a:pt x="23201" y="135603"/>
                    <a:pt x="2176" y="150478"/>
                  </a:cubicBezTo>
                  <a:cubicBezTo>
                    <a:pt x="4107" y="152337"/>
                    <a:pt x="6038" y="154125"/>
                    <a:pt x="7897" y="155984"/>
                  </a:cubicBezTo>
                  <a:cubicBezTo>
                    <a:pt x="28993" y="120943"/>
                    <a:pt x="55024" y="88906"/>
                    <a:pt x="85059" y="61159"/>
                  </a:cubicBezTo>
                  <a:cubicBezTo>
                    <a:pt x="99719" y="47644"/>
                    <a:pt x="115237" y="34485"/>
                    <a:pt x="132185" y="23973"/>
                  </a:cubicBezTo>
                  <a:cubicBezTo>
                    <a:pt x="140910" y="18610"/>
                    <a:pt x="150206" y="14033"/>
                    <a:pt x="160147" y="11244"/>
                  </a:cubicBezTo>
                  <a:cubicBezTo>
                    <a:pt x="171159" y="8169"/>
                    <a:pt x="182530" y="7811"/>
                    <a:pt x="193828" y="8455"/>
                  </a:cubicBezTo>
                  <a:cubicBezTo>
                    <a:pt x="219859" y="10028"/>
                    <a:pt x="245675" y="14534"/>
                    <a:pt x="271562" y="17037"/>
                  </a:cubicBezTo>
                  <a:cubicBezTo>
                    <a:pt x="275996" y="17466"/>
                    <a:pt x="276854" y="9814"/>
                    <a:pt x="272420" y="9242"/>
                  </a:cubicBezTo>
                  <a:cubicBezTo>
                    <a:pt x="248535" y="5952"/>
                    <a:pt x="224507" y="2949"/>
                    <a:pt x="200479" y="803"/>
                  </a:cubicBezTo>
                  <a:cubicBezTo>
                    <a:pt x="188966" y="-269"/>
                    <a:pt x="177381" y="-484"/>
                    <a:pt x="165939" y="1518"/>
                  </a:cubicBezTo>
                  <a:cubicBezTo>
                    <a:pt x="155856" y="3306"/>
                    <a:pt x="146202" y="7025"/>
                    <a:pt x="137048" y="11673"/>
                  </a:cubicBezTo>
                  <a:cubicBezTo>
                    <a:pt x="118240" y="21399"/>
                    <a:pt x="101507" y="35344"/>
                    <a:pt x="85774" y="49288"/>
                  </a:cubicBezTo>
                  <a:cubicBezTo>
                    <a:pt x="70184" y="63162"/>
                    <a:pt x="55524" y="78108"/>
                    <a:pt x="42009" y="94055"/>
                  </a:cubicBezTo>
                  <a:cubicBezTo>
                    <a:pt x="26633" y="112219"/>
                    <a:pt x="12760" y="131599"/>
                    <a:pt x="532" y="151980"/>
                  </a:cubicBezTo>
                  <a:cubicBezTo>
                    <a:pt x="-1542" y="155412"/>
                    <a:pt x="2891" y="159846"/>
                    <a:pt x="6253" y="157486"/>
                  </a:cubicBezTo>
                  <a:cubicBezTo>
                    <a:pt x="25346" y="143970"/>
                    <a:pt x="49088" y="143899"/>
                    <a:pt x="71543" y="144185"/>
                  </a:cubicBezTo>
                  <a:cubicBezTo>
                    <a:pt x="93926" y="144471"/>
                    <a:pt x="115809" y="144328"/>
                    <a:pt x="137692" y="138821"/>
                  </a:cubicBezTo>
                  <a:cubicBezTo>
                    <a:pt x="179169" y="128381"/>
                    <a:pt x="217356" y="103638"/>
                    <a:pt x="243029" y="69312"/>
                  </a:cubicBezTo>
                  <a:cubicBezTo>
                    <a:pt x="250395" y="59515"/>
                    <a:pt x="256330" y="48859"/>
                    <a:pt x="262480" y="38276"/>
                  </a:cubicBezTo>
                  <a:cubicBezTo>
                    <a:pt x="268988" y="27048"/>
                    <a:pt x="277069" y="17323"/>
                    <a:pt x="287366" y="9385"/>
                  </a:cubicBezTo>
                  <a:cubicBezTo>
                    <a:pt x="288296" y="8813"/>
                    <a:pt x="287938" y="7454"/>
                    <a:pt x="287009" y="7883"/>
                  </a:cubicBezTo>
                  <a:lnTo>
                    <a:pt x="287009" y="788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4" name="任意多边形: 形状 713"/>
            <p:cNvSpPr/>
            <p:nvPr/>
          </p:nvSpPr>
          <p:spPr>
            <a:xfrm rot="5400000">
              <a:off x="10620175" y="5097647"/>
              <a:ext cx="188765" cy="786297"/>
            </a:xfrm>
            <a:custGeom>
              <a:avLst/>
              <a:gdLst>
                <a:gd name="connsiteX0" fmla="*/ 99461 w 99464"/>
                <a:gd name="connsiteY0" fmla="*/ 413698 h 414315"/>
                <a:gd name="connsiteX1" fmla="*/ 89878 w 99464"/>
                <a:gd name="connsiteY1" fmla="*/ 329886 h 414315"/>
                <a:gd name="connsiteX2" fmla="*/ 73288 w 99464"/>
                <a:gd name="connsiteY2" fmla="*/ 247862 h 414315"/>
                <a:gd name="connsiteX3" fmla="*/ 46828 w 99464"/>
                <a:gd name="connsiteY3" fmla="*/ 168912 h 414315"/>
                <a:gd name="connsiteX4" fmla="*/ 14934 w 99464"/>
                <a:gd name="connsiteY4" fmla="*/ 91322 h 414315"/>
                <a:gd name="connsiteX5" fmla="*/ 7997 w 99464"/>
                <a:gd name="connsiteY5" fmla="*/ 47485 h 414315"/>
                <a:gd name="connsiteX6" fmla="*/ 10071 w 99464"/>
                <a:gd name="connsiteY6" fmla="*/ 25030 h 414315"/>
                <a:gd name="connsiteX7" fmla="*/ 16150 w 99464"/>
                <a:gd name="connsiteY7" fmla="*/ 3934 h 414315"/>
                <a:gd name="connsiteX8" fmla="*/ 10071 w 99464"/>
                <a:gd name="connsiteY8" fmla="*/ 1574 h 414315"/>
                <a:gd name="connsiteX9" fmla="*/ 274 w 99464"/>
                <a:gd name="connsiteY9" fmla="*/ 38546 h 414315"/>
                <a:gd name="connsiteX10" fmla="*/ 3134 w 99464"/>
                <a:gd name="connsiteY10" fmla="*/ 77163 h 414315"/>
                <a:gd name="connsiteX11" fmla="*/ 32311 w 99464"/>
                <a:gd name="connsiteY11" fmla="*/ 155969 h 414315"/>
                <a:gd name="connsiteX12" fmla="*/ 62060 w 99464"/>
                <a:gd name="connsiteY12" fmla="*/ 235848 h 414315"/>
                <a:gd name="connsiteX13" fmla="*/ 81225 w 99464"/>
                <a:gd name="connsiteY13" fmla="*/ 318802 h 414315"/>
                <a:gd name="connsiteX14" fmla="*/ 98317 w 99464"/>
                <a:gd name="connsiteY14" fmla="*/ 413984 h 414315"/>
                <a:gd name="connsiteX15" fmla="*/ 99461 w 99464"/>
                <a:gd name="connsiteY15" fmla="*/ 413698 h 414315"/>
                <a:gd name="connsiteX16" fmla="*/ 99461 w 99464"/>
                <a:gd name="connsiteY16" fmla="*/ 413698 h 41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464" h="414315">
                  <a:moveTo>
                    <a:pt x="99461" y="413698"/>
                  </a:moveTo>
                  <a:cubicBezTo>
                    <a:pt x="96386" y="385737"/>
                    <a:pt x="94312" y="357704"/>
                    <a:pt x="89878" y="329886"/>
                  </a:cubicBezTo>
                  <a:cubicBezTo>
                    <a:pt x="85516" y="302354"/>
                    <a:pt x="80224" y="274893"/>
                    <a:pt x="73288" y="247862"/>
                  </a:cubicBezTo>
                  <a:cubicBezTo>
                    <a:pt x="66422" y="220902"/>
                    <a:pt x="57841" y="194442"/>
                    <a:pt x="46828" y="168912"/>
                  </a:cubicBezTo>
                  <a:cubicBezTo>
                    <a:pt x="35815" y="143240"/>
                    <a:pt x="22872" y="118211"/>
                    <a:pt x="14934" y="91322"/>
                  </a:cubicBezTo>
                  <a:cubicBezTo>
                    <a:pt x="10715" y="77091"/>
                    <a:pt x="8069" y="62360"/>
                    <a:pt x="7997" y="47485"/>
                  </a:cubicBezTo>
                  <a:cubicBezTo>
                    <a:pt x="7926" y="39976"/>
                    <a:pt x="8569" y="32468"/>
                    <a:pt x="10071" y="25030"/>
                  </a:cubicBezTo>
                  <a:cubicBezTo>
                    <a:pt x="11501" y="17808"/>
                    <a:pt x="14290" y="11014"/>
                    <a:pt x="16150" y="3934"/>
                  </a:cubicBezTo>
                  <a:cubicBezTo>
                    <a:pt x="17150" y="144"/>
                    <a:pt x="12073" y="-1429"/>
                    <a:pt x="10071" y="1574"/>
                  </a:cubicBezTo>
                  <a:cubicBezTo>
                    <a:pt x="3063" y="11944"/>
                    <a:pt x="1060" y="26318"/>
                    <a:pt x="274" y="38546"/>
                  </a:cubicBezTo>
                  <a:cubicBezTo>
                    <a:pt x="-584" y="51490"/>
                    <a:pt x="631" y="64505"/>
                    <a:pt x="3134" y="77163"/>
                  </a:cubicBezTo>
                  <a:cubicBezTo>
                    <a:pt x="8641" y="104766"/>
                    <a:pt x="20798" y="130439"/>
                    <a:pt x="32311" y="155969"/>
                  </a:cubicBezTo>
                  <a:cubicBezTo>
                    <a:pt x="44039" y="181928"/>
                    <a:pt x="54051" y="208459"/>
                    <a:pt x="62060" y="235848"/>
                  </a:cubicBezTo>
                  <a:cubicBezTo>
                    <a:pt x="69998" y="263094"/>
                    <a:pt x="76005" y="290912"/>
                    <a:pt x="81225" y="318802"/>
                  </a:cubicBezTo>
                  <a:cubicBezTo>
                    <a:pt x="87161" y="350481"/>
                    <a:pt x="93168" y="382161"/>
                    <a:pt x="98317" y="413984"/>
                  </a:cubicBezTo>
                  <a:cubicBezTo>
                    <a:pt x="98388" y="414556"/>
                    <a:pt x="99532" y="414342"/>
                    <a:pt x="99461" y="413698"/>
                  </a:cubicBezTo>
                  <a:lnTo>
                    <a:pt x="99461" y="41369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5" name="任意多边形: 形状 714"/>
            <p:cNvSpPr/>
            <p:nvPr/>
          </p:nvSpPr>
          <p:spPr>
            <a:xfrm rot="5400000">
              <a:off x="10283618" y="5256690"/>
              <a:ext cx="279629" cy="629751"/>
            </a:xfrm>
            <a:custGeom>
              <a:avLst/>
              <a:gdLst>
                <a:gd name="connsiteX0" fmla="*/ 31712 w 147342"/>
                <a:gd name="connsiteY0" fmla="*/ 3016 h 331828"/>
                <a:gd name="connsiteX1" fmla="*/ 28208 w 147342"/>
                <a:gd name="connsiteY1" fmla="*/ 35697 h 331828"/>
                <a:gd name="connsiteX2" fmla="*/ 14621 w 147342"/>
                <a:gd name="connsiteY2" fmla="*/ 68021 h 331828"/>
                <a:gd name="connsiteX3" fmla="*/ 32 w 147342"/>
                <a:gd name="connsiteY3" fmla="*/ 133597 h 331828"/>
                <a:gd name="connsiteX4" fmla="*/ 38077 w 147342"/>
                <a:gd name="connsiteY4" fmla="*/ 264178 h 331828"/>
                <a:gd name="connsiteX5" fmla="*/ 81771 w 147342"/>
                <a:gd name="connsiteY5" fmla="*/ 330184 h 331828"/>
                <a:gd name="connsiteX6" fmla="*/ 87992 w 147342"/>
                <a:gd name="connsiteY6" fmla="*/ 330041 h 331828"/>
                <a:gd name="connsiteX7" fmla="*/ 147061 w 147342"/>
                <a:gd name="connsiteY7" fmla="*/ 189305 h 331828"/>
                <a:gd name="connsiteX8" fmla="*/ 98290 w 147342"/>
                <a:gd name="connsiteY8" fmla="*/ 53718 h 331828"/>
                <a:gd name="connsiteX9" fmla="*/ 71258 w 147342"/>
                <a:gd name="connsiteY9" fmla="*/ 21538 h 331828"/>
                <a:gd name="connsiteX10" fmla="*/ 38863 w 147342"/>
                <a:gd name="connsiteY10" fmla="*/ 84 h 331828"/>
                <a:gd name="connsiteX11" fmla="*/ 36790 w 147342"/>
                <a:gd name="connsiteY11" fmla="*/ 8308 h 331828"/>
                <a:gd name="connsiteX12" fmla="*/ 64894 w 147342"/>
                <a:gd name="connsiteY12" fmla="*/ 27116 h 331828"/>
                <a:gd name="connsiteX13" fmla="*/ 88349 w 147342"/>
                <a:gd name="connsiteY13" fmla="*/ 54577 h 331828"/>
                <a:gd name="connsiteX14" fmla="*/ 124892 w 147342"/>
                <a:gd name="connsiteY14" fmla="*/ 114504 h 331828"/>
                <a:gd name="connsiteX15" fmla="*/ 139838 w 147342"/>
                <a:gd name="connsiteY15" fmla="*/ 182654 h 331828"/>
                <a:gd name="connsiteX16" fmla="*/ 123176 w 147342"/>
                <a:gd name="connsiteY16" fmla="*/ 253308 h 331828"/>
                <a:gd name="connsiteX17" fmla="*/ 81771 w 147342"/>
                <a:gd name="connsiteY17" fmla="*/ 326608 h 331828"/>
                <a:gd name="connsiteX18" fmla="*/ 87992 w 147342"/>
                <a:gd name="connsiteY18" fmla="*/ 326465 h 331828"/>
                <a:gd name="connsiteX19" fmla="*/ 19126 w 147342"/>
                <a:gd name="connsiteY19" fmla="*/ 205681 h 331828"/>
                <a:gd name="connsiteX20" fmla="*/ 7255 w 147342"/>
                <a:gd name="connsiteY20" fmla="*/ 137459 h 331828"/>
                <a:gd name="connsiteX21" fmla="*/ 21629 w 147342"/>
                <a:gd name="connsiteY21" fmla="*/ 70166 h 331828"/>
                <a:gd name="connsiteX22" fmla="*/ 34072 w 147342"/>
                <a:gd name="connsiteY22" fmla="*/ 2516 h 331828"/>
                <a:gd name="connsiteX23" fmla="*/ 31712 w 147342"/>
                <a:gd name="connsiteY23" fmla="*/ 3016 h 331828"/>
                <a:gd name="connsiteX24" fmla="*/ 31712 w 147342"/>
                <a:gd name="connsiteY24" fmla="*/ 3016 h 33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7342" h="331828">
                  <a:moveTo>
                    <a:pt x="31712" y="3016"/>
                  </a:moveTo>
                  <a:cubicBezTo>
                    <a:pt x="32785" y="14244"/>
                    <a:pt x="31641" y="24971"/>
                    <a:pt x="28208" y="35697"/>
                  </a:cubicBezTo>
                  <a:cubicBezTo>
                    <a:pt x="24704" y="46853"/>
                    <a:pt x="19341" y="57294"/>
                    <a:pt x="14621" y="68021"/>
                  </a:cubicBezTo>
                  <a:cubicBezTo>
                    <a:pt x="5467" y="88902"/>
                    <a:pt x="461" y="110785"/>
                    <a:pt x="32" y="133597"/>
                  </a:cubicBezTo>
                  <a:cubicBezTo>
                    <a:pt x="-826" y="179937"/>
                    <a:pt x="15479" y="224418"/>
                    <a:pt x="38077" y="264178"/>
                  </a:cubicBezTo>
                  <a:cubicBezTo>
                    <a:pt x="51092" y="287133"/>
                    <a:pt x="66253" y="308802"/>
                    <a:pt x="81771" y="330184"/>
                  </a:cubicBezTo>
                  <a:cubicBezTo>
                    <a:pt x="83416" y="332401"/>
                    <a:pt x="86419" y="332401"/>
                    <a:pt x="87992" y="330041"/>
                  </a:cubicBezTo>
                  <a:cubicBezTo>
                    <a:pt x="115381" y="287133"/>
                    <a:pt x="143771" y="241437"/>
                    <a:pt x="147061" y="189305"/>
                  </a:cubicBezTo>
                  <a:cubicBezTo>
                    <a:pt x="150136" y="139533"/>
                    <a:pt x="127610" y="92549"/>
                    <a:pt x="98290" y="53718"/>
                  </a:cubicBezTo>
                  <a:cubicBezTo>
                    <a:pt x="89851" y="42562"/>
                    <a:pt x="80769" y="31764"/>
                    <a:pt x="71258" y="21538"/>
                  </a:cubicBezTo>
                  <a:cubicBezTo>
                    <a:pt x="62391" y="11955"/>
                    <a:pt x="52236" y="2516"/>
                    <a:pt x="38863" y="84"/>
                  </a:cubicBezTo>
                  <a:cubicBezTo>
                    <a:pt x="33500" y="-917"/>
                    <a:pt x="31426" y="7307"/>
                    <a:pt x="36790" y="8308"/>
                  </a:cubicBezTo>
                  <a:cubicBezTo>
                    <a:pt x="48446" y="10454"/>
                    <a:pt x="57099" y="18749"/>
                    <a:pt x="64894" y="27116"/>
                  </a:cubicBezTo>
                  <a:cubicBezTo>
                    <a:pt x="73118" y="35912"/>
                    <a:pt x="80984" y="45065"/>
                    <a:pt x="88349" y="54577"/>
                  </a:cubicBezTo>
                  <a:cubicBezTo>
                    <a:pt x="102723" y="73027"/>
                    <a:pt x="115524" y="92978"/>
                    <a:pt x="124892" y="114504"/>
                  </a:cubicBezTo>
                  <a:cubicBezTo>
                    <a:pt x="134261" y="136029"/>
                    <a:pt x="139981" y="159127"/>
                    <a:pt x="139838" y="182654"/>
                  </a:cubicBezTo>
                  <a:cubicBezTo>
                    <a:pt x="139695" y="207112"/>
                    <a:pt x="132973" y="230997"/>
                    <a:pt x="123176" y="253308"/>
                  </a:cubicBezTo>
                  <a:cubicBezTo>
                    <a:pt x="111877" y="279053"/>
                    <a:pt x="96859" y="302938"/>
                    <a:pt x="81771" y="326608"/>
                  </a:cubicBezTo>
                  <a:cubicBezTo>
                    <a:pt x="83845" y="326537"/>
                    <a:pt x="85918" y="326537"/>
                    <a:pt x="87992" y="326465"/>
                  </a:cubicBezTo>
                  <a:cubicBezTo>
                    <a:pt x="60746" y="288993"/>
                    <a:pt x="34144" y="249876"/>
                    <a:pt x="19126" y="205681"/>
                  </a:cubicBezTo>
                  <a:cubicBezTo>
                    <a:pt x="11689" y="183727"/>
                    <a:pt x="7255" y="160629"/>
                    <a:pt x="7255" y="137459"/>
                  </a:cubicBezTo>
                  <a:cubicBezTo>
                    <a:pt x="7184" y="114003"/>
                    <a:pt x="12118" y="91548"/>
                    <a:pt x="21629" y="70166"/>
                  </a:cubicBezTo>
                  <a:cubicBezTo>
                    <a:pt x="30568" y="50071"/>
                    <a:pt x="45013" y="24398"/>
                    <a:pt x="34072" y="2516"/>
                  </a:cubicBezTo>
                  <a:cubicBezTo>
                    <a:pt x="33428" y="1300"/>
                    <a:pt x="31569" y="1872"/>
                    <a:pt x="31712" y="3016"/>
                  </a:cubicBezTo>
                  <a:lnTo>
                    <a:pt x="31712" y="301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6" name="任意多边形: 形状 715"/>
            <p:cNvSpPr/>
            <p:nvPr/>
          </p:nvSpPr>
          <p:spPr>
            <a:xfrm rot="5400000">
              <a:off x="11079903" y="4970710"/>
              <a:ext cx="310712" cy="375090"/>
            </a:xfrm>
            <a:custGeom>
              <a:avLst/>
              <a:gdLst>
                <a:gd name="connsiteX0" fmla="*/ 168 w 163720"/>
                <a:gd name="connsiteY0" fmla="*/ 982 h 197642"/>
                <a:gd name="connsiteX1" fmla="*/ 24768 w 163720"/>
                <a:gd name="connsiteY1" fmla="*/ 47035 h 197642"/>
                <a:gd name="connsiteX2" fmla="*/ 42217 w 163720"/>
                <a:gd name="connsiteY2" fmla="*/ 97523 h 197642"/>
                <a:gd name="connsiteX3" fmla="*/ 107508 w 163720"/>
                <a:gd name="connsiteY3" fmla="*/ 178832 h 197642"/>
                <a:gd name="connsiteX4" fmla="*/ 132323 w 163720"/>
                <a:gd name="connsiteY4" fmla="*/ 191347 h 197642"/>
                <a:gd name="connsiteX5" fmla="*/ 160713 w 163720"/>
                <a:gd name="connsiteY5" fmla="*/ 197425 h 197642"/>
                <a:gd name="connsiteX6" fmla="*/ 161428 w 163720"/>
                <a:gd name="connsiteY6" fmla="*/ 191132 h 197642"/>
                <a:gd name="connsiteX7" fmla="*/ 149056 w 163720"/>
                <a:gd name="connsiteY7" fmla="*/ 188486 h 197642"/>
                <a:gd name="connsiteX8" fmla="*/ 136828 w 163720"/>
                <a:gd name="connsiteY8" fmla="*/ 185054 h 197642"/>
                <a:gd name="connsiteX9" fmla="*/ 114087 w 163720"/>
                <a:gd name="connsiteY9" fmla="*/ 174327 h 197642"/>
                <a:gd name="connsiteX10" fmla="*/ 75828 w 163720"/>
                <a:gd name="connsiteY10" fmla="*/ 140788 h 197642"/>
                <a:gd name="connsiteX11" fmla="*/ 28416 w 163720"/>
                <a:gd name="connsiteY11" fmla="*/ 45176 h 197642"/>
                <a:gd name="connsiteX12" fmla="*/ 1026 w 163720"/>
                <a:gd name="connsiteY12" fmla="*/ 124 h 197642"/>
                <a:gd name="connsiteX13" fmla="*/ 168 w 163720"/>
                <a:gd name="connsiteY13" fmla="*/ 982 h 197642"/>
                <a:gd name="connsiteX14" fmla="*/ 168 w 163720"/>
                <a:gd name="connsiteY14" fmla="*/ 982 h 19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3720" h="197642">
                  <a:moveTo>
                    <a:pt x="168" y="982"/>
                  </a:moveTo>
                  <a:cubicBezTo>
                    <a:pt x="12826" y="13425"/>
                    <a:pt x="19620" y="30373"/>
                    <a:pt x="24768" y="47035"/>
                  </a:cubicBezTo>
                  <a:cubicBezTo>
                    <a:pt x="30060" y="64127"/>
                    <a:pt x="34923" y="81147"/>
                    <a:pt x="42217" y="97523"/>
                  </a:cubicBezTo>
                  <a:cubicBezTo>
                    <a:pt x="56591" y="129775"/>
                    <a:pt x="77473" y="159452"/>
                    <a:pt x="107508" y="178832"/>
                  </a:cubicBezTo>
                  <a:cubicBezTo>
                    <a:pt x="115303" y="183909"/>
                    <a:pt x="123598" y="188057"/>
                    <a:pt x="132323" y="191347"/>
                  </a:cubicBezTo>
                  <a:cubicBezTo>
                    <a:pt x="140689" y="194493"/>
                    <a:pt x="151631" y="198641"/>
                    <a:pt x="160713" y="197425"/>
                  </a:cubicBezTo>
                  <a:cubicBezTo>
                    <a:pt x="164288" y="196925"/>
                    <a:pt x="164861" y="192419"/>
                    <a:pt x="161428" y="191132"/>
                  </a:cubicBezTo>
                  <a:cubicBezTo>
                    <a:pt x="157423" y="189702"/>
                    <a:pt x="153132" y="189416"/>
                    <a:pt x="149056" y="188486"/>
                  </a:cubicBezTo>
                  <a:cubicBezTo>
                    <a:pt x="144909" y="187556"/>
                    <a:pt x="140833" y="186412"/>
                    <a:pt x="136828" y="185054"/>
                  </a:cubicBezTo>
                  <a:cubicBezTo>
                    <a:pt x="128890" y="182336"/>
                    <a:pt x="121238" y="178617"/>
                    <a:pt x="114087" y="174327"/>
                  </a:cubicBezTo>
                  <a:cubicBezTo>
                    <a:pt x="99427" y="165531"/>
                    <a:pt x="86626" y="154017"/>
                    <a:pt x="75828" y="140788"/>
                  </a:cubicBezTo>
                  <a:cubicBezTo>
                    <a:pt x="52873" y="112540"/>
                    <a:pt x="40930" y="78787"/>
                    <a:pt x="28416" y="45176"/>
                  </a:cubicBezTo>
                  <a:cubicBezTo>
                    <a:pt x="22122" y="28442"/>
                    <a:pt x="14829" y="12066"/>
                    <a:pt x="1026" y="124"/>
                  </a:cubicBezTo>
                  <a:cubicBezTo>
                    <a:pt x="383" y="-305"/>
                    <a:pt x="-332" y="481"/>
                    <a:pt x="168" y="982"/>
                  </a:cubicBezTo>
                  <a:lnTo>
                    <a:pt x="168" y="98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7" name="任意多边形: 形状 716"/>
            <p:cNvSpPr/>
            <p:nvPr/>
          </p:nvSpPr>
          <p:spPr>
            <a:xfrm rot="5400000">
              <a:off x="11228152" y="4762754"/>
              <a:ext cx="324871" cy="533681"/>
            </a:xfrm>
            <a:custGeom>
              <a:avLst/>
              <a:gdLst>
                <a:gd name="connsiteX0" fmla="*/ 156219 w 171181"/>
                <a:gd name="connsiteY0" fmla="*/ 278933 h 281207"/>
                <a:gd name="connsiteX1" fmla="*/ 126900 w 171181"/>
                <a:gd name="connsiteY1" fmla="*/ 266204 h 281207"/>
                <a:gd name="connsiteX2" fmla="*/ 97294 w 171181"/>
                <a:gd name="connsiteY2" fmla="*/ 253547 h 281207"/>
                <a:gd name="connsiteX3" fmla="*/ 48594 w 171181"/>
                <a:gd name="connsiteY3" fmla="*/ 217934 h 281207"/>
                <a:gd name="connsiteX4" fmla="*/ 17272 w 171181"/>
                <a:gd name="connsiteY4" fmla="*/ 86209 h 281207"/>
                <a:gd name="connsiteX5" fmla="*/ 8261 w 171181"/>
                <a:gd name="connsiteY5" fmla="*/ 2969 h 281207"/>
                <a:gd name="connsiteX6" fmla="*/ 2183 w 171181"/>
                <a:gd name="connsiteY6" fmla="*/ 7903 h 281207"/>
                <a:gd name="connsiteX7" fmla="*/ 62825 w 171181"/>
                <a:gd name="connsiteY7" fmla="*/ 42801 h 281207"/>
                <a:gd name="connsiteX8" fmla="*/ 114742 w 171181"/>
                <a:gd name="connsiteY8" fmla="*/ 79272 h 281207"/>
                <a:gd name="connsiteX9" fmla="*/ 146136 w 171181"/>
                <a:gd name="connsiteY9" fmla="*/ 133550 h 281207"/>
                <a:gd name="connsiteX10" fmla="*/ 162727 w 171181"/>
                <a:gd name="connsiteY10" fmla="*/ 197410 h 281207"/>
                <a:gd name="connsiteX11" fmla="*/ 157793 w 171181"/>
                <a:gd name="connsiteY11" fmla="*/ 235669 h 281207"/>
                <a:gd name="connsiteX12" fmla="*/ 150355 w 171181"/>
                <a:gd name="connsiteY12" fmla="*/ 276001 h 281207"/>
                <a:gd name="connsiteX13" fmla="*/ 158579 w 171181"/>
                <a:gd name="connsiteY13" fmla="*/ 278075 h 281207"/>
                <a:gd name="connsiteX14" fmla="*/ 165373 w 171181"/>
                <a:gd name="connsiteY14" fmla="*/ 241247 h 281207"/>
                <a:gd name="connsiteX15" fmla="*/ 170879 w 171181"/>
                <a:gd name="connsiteY15" fmla="*/ 205848 h 281207"/>
                <a:gd name="connsiteX16" fmla="*/ 157506 w 171181"/>
                <a:gd name="connsiteY16" fmla="*/ 138770 h 281207"/>
                <a:gd name="connsiteX17" fmla="*/ 127114 w 171181"/>
                <a:gd name="connsiteY17" fmla="*/ 81060 h 281207"/>
                <a:gd name="connsiteX18" fmla="*/ 77199 w 171181"/>
                <a:gd name="connsiteY18" fmla="*/ 41299 h 281207"/>
                <a:gd name="connsiteX19" fmla="*/ 6259 w 171181"/>
                <a:gd name="connsiteY19" fmla="*/ 537 h 281207"/>
                <a:gd name="connsiteX20" fmla="*/ 180 w 171181"/>
                <a:gd name="connsiteY20" fmla="*/ 5472 h 281207"/>
                <a:gd name="connsiteX21" fmla="*/ 13482 w 171181"/>
                <a:gd name="connsiteY21" fmla="*/ 155790 h 281207"/>
                <a:gd name="connsiteX22" fmla="*/ 39226 w 171181"/>
                <a:gd name="connsiteY22" fmla="*/ 218720 h 281207"/>
                <a:gd name="connsiteX23" fmla="*/ 87640 w 171181"/>
                <a:gd name="connsiteY23" fmla="*/ 257051 h 281207"/>
                <a:gd name="connsiteX24" fmla="*/ 120106 w 171181"/>
                <a:gd name="connsiteY24" fmla="*/ 270924 h 281207"/>
                <a:gd name="connsiteX25" fmla="*/ 137269 w 171181"/>
                <a:gd name="connsiteY25" fmla="*/ 276073 h 281207"/>
                <a:gd name="connsiteX26" fmla="*/ 156005 w 171181"/>
                <a:gd name="connsiteY26" fmla="*/ 280149 h 281207"/>
                <a:gd name="connsiteX27" fmla="*/ 156219 w 171181"/>
                <a:gd name="connsiteY27" fmla="*/ 278933 h 281207"/>
                <a:gd name="connsiteX28" fmla="*/ 156219 w 171181"/>
                <a:gd name="connsiteY28" fmla="*/ 278933 h 281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1181" h="281207">
                  <a:moveTo>
                    <a:pt x="156219" y="278933"/>
                  </a:moveTo>
                  <a:cubicBezTo>
                    <a:pt x="146208" y="275286"/>
                    <a:pt x="136840" y="269994"/>
                    <a:pt x="126900" y="266204"/>
                  </a:cubicBezTo>
                  <a:cubicBezTo>
                    <a:pt x="116888" y="262414"/>
                    <a:pt x="106947" y="258266"/>
                    <a:pt x="97294" y="253547"/>
                  </a:cubicBezTo>
                  <a:cubicBezTo>
                    <a:pt x="79130" y="244679"/>
                    <a:pt x="61895" y="233309"/>
                    <a:pt x="48594" y="217934"/>
                  </a:cubicBezTo>
                  <a:cubicBezTo>
                    <a:pt x="17343" y="181820"/>
                    <a:pt x="17629" y="131261"/>
                    <a:pt x="17272" y="86209"/>
                  </a:cubicBezTo>
                  <a:cubicBezTo>
                    <a:pt x="17057" y="58247"/>
                    <a:pt x="16270" y="30000"/>
                    <a:pt x="8261" y="2969"/>
                  </a:cubicBezTo>
                  <a:cubicBezTo>
                    <a:pt x="6259" y="4613"/>
                    <a:pt x="4185" y="6258"/>
                    <a:pt x="2183" y="7903"/>
                  </a:cubicBezTo>
                  <a:cubicBezTo>
                    <a:pt x="22349" y="19559"/>
                    <a:pt x="42587" y="31144"/>
                    <a:pt x="62825" y="42801"/>
                  </a:cubicBezTo>
                  <a:cubicBezTo>
                    <a:pt x="81132" y="53313"/>
                    <a:pt x="100368" y="63396"/>
                    <a:pt x="114742" y="79272"/>
                  </a:cubicBezTo>
                  <a:cubicBezTo>
                    <a:pt x="128831" y="94790"/>
                    <a:pt x="137841" y="114527"/>
                    <a:pt x="146136" y="133550"/>
                  </a:cubicBezTo>
                  <a:cubicBezTo>
                    <a:pt x="154932" y="153716"/>
                    <a:pt x="162727" y="175098"/>
                    <a:pt x="162727" y="197410"/>
                  </a:cubicBezTo>
                  <a:cubicBezTo>
                    <a:pt x="162727" y="210282"/>
                    <a:pt x="160152" y="223011"/>
                    <a:pt x="157793" y="235669"/>
                  </a:cubicBezTo>
                  <a:cubicBezTo>
                    <a:pt x="155290" y="249113"/>
                    <a:pt x="152787" y="262557"/>
                    <a:pt x="150355" y="276001"/>
                  </a:cubicBezTo>
                  <a:cubicBezTo>
                    <a:pt x="149354" y="281365"/>
                    <a:pt x="157578" y="283439"/>
                    <a:pt x="158579" y="278075"/>
                  </a:cubicBezTo>
                  <a:cubicBezTo>
                    <a:pt x="160868" y="265775"/>
                    <a:pt x="163156" y="253547"/>
                    <a:pt x="165373" y="241247"/>
                  </a:cubicBezTo>
                  <a:cubicBezTo>
                    <a:pt x="167518" y="229519"/>
                    <a:pt x="169950" y="217791"/>
                    <a:pt x="170879" y="205848"/>
                  </a:cubicBezTo>
                  <a:cubicBezTo>
                    <a:pt x="172667" y="182607"/>
                    <a:pt x="166303" y="160009"/>
                    <a:pt x="157506" y="138770"/>
                  </a:cubicBezTo>
                  <a:cubicBezTo>
                    <a:pt x="149283" y="118818"/>
                    <a:pt x="140272" y="98223"/>
                    <a:pt x="127114" y="81060"/>
                  </a:cubicBezTo>
                  <a:cubicBezTo>
                    <a:pt x="113813" y="63682"/>
                    <a:pt x="95935" y="52097"/>
                    <a:pt x="77199" y="41299"/>
                  </a:cubicBezTo>
                  <a:cubicBezTo>
                    <a:pt x="53600" y="27640"/>
                    <a:pt x="29929" y="14124"/>
                    <a:pt x="6259" y="537"/>
                  </a:cubicBezTo>
                  <a:cubicBezTo>
                    <a:pt x="3041" y="-1322"/>
                    <a:pt x="-892" y="1967"/>
                    <a:pt x="180" y="5472"/>
                  </a:cubicBezTo>
                  <a:cubicBezTo>
                    <a:pt x="14769" y="54314"/>
                    <a:pt x="4972" y="106089"/>
                    <a:pt x="13482" y="155790"/>
                  </a:cubicBezTo>
                  <a:cubicBezTo>
                    <a:pt x="17343" y="178316"/>
                    <a:pt x="24995" y="200556"/>
                    <a:pt x="39226" y="218720"/>
                  </a:cubicBezTo>
                  <a:cubicBezTo>
                    <a:pt x="52169" y="235168"/>
                    <a:pt x="69118" y="247540"/>
                    <a:pt x="87640" y="257051"/>
                  </a:cubicBezTo>
                  <a:cubicBezTo>
                    <a:pt x="98080" y="262414"/>
                    <a:pt x="109022" y="266919"/>
                    <a:pt x="120106" y="270924"/>
                  </a:cubicBezTo>
                  <a:cubicBezTo>
                    <a:pt x="125755" y="272998"/>
                    <a:pt x="131405" y="274571"/>
                    <a:pt x="137269" y="276073"/>
                  </a:cubicBezTo>
                  <a:cubicBezTo>
                    <a:pt x="143490" y="277646"/>
                    <a:pt x="149784" y="278433"/>
                    <a:pt x="156005" y="280149"/>
                  </a:cubicBezTo>
                  <a:cubicBezTo>
                    <a:pt x="156720" y="280364"/>
                    <a:pt x="156935" y="279219"/>
                    <a:pt x="156219" y="278933"/>
                  </a:cubicBezTo>
                  <a:lnTo>
                    <a:pt x="156219" y="27893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8" name="任意多边形: 形状 717"/>
            <p:cNvSpPr/>
            <p:nvPr/>
          </p:nvSpPr>
          <p:spPr>
            <a:xfrm rot="5400000">
              <a:off x="2935606" y="1015405"/>
              <a:ext cx="726630" cy="298875"/>
            </a:xfrm>
            <a:custGeom>
              <a:avLst/>
              <a:gdLst>
                <a:gd name="connsiteX0" fmla="*/ 10941 w 382875"/>
                <a:gd name="connsiteY0" fmla="*/ 141352 h 157483"/>
                <a:gd name="connsiteX1" fmla="*/ 212176 w 382875"/>
                <a:gd name="connsiteY1" fmla="*/ 141781 h 157483"/>
                <a:gd name="connsiteX2" fmla="*/ 382875 w 382875"/>
                <a:gd name="connsiteY2" fmla="*/ 51032 h 157483"/>
                <a:gd name="connsiteX3" fmla="*/ 133584 w 382875"/>
                <a:gd name="connsiteY3" fmla="*/ 5264 h 157483"/>
                <a:gd name="connsiteX4" fmla="*/ 0 w 382875"/>
                <a:gd name="connsiteY4" fmla="*/ 136775 h 157483"/>
                <a:gd name="connsiteX5" fmla="*/ 10941 w 382875"/>
                <a:gd name="connsiteY5" fmla="*/ 141352 h 15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2875" h="157483">
                  <a:moveTo>
                    <a:pt x="10941" y="141352"/>
                  </a:moveTo>
                  <a:cubicBezTo>
                    <a:pt x="90177" y="149218"/>
                    <a:pt x="140664" y="173103"/>
                    <a:pt x="212176" y="141781"/>
                  </a:cubicBezTo>
                  <a:cubicBezTo>
                    <a:pt x="283760" y="110459"/>
                    <a:pt x="382875" y="51032"/>
                    <a:pt x="382875" y="51032"/>
                  </a:cubicBezTo>
                  <a:cubicBezTo>
                    <a:pt x="382875" y="51032"/>
                    <a:pt x="207456" y="-19479"/>
                    <a:pt x="133584" y="5264"/>
                  </a:cubicBezTo>
                  <a:cubicBezTo>
                    <a:pt x="59713" y="30008"/>
                    <a:pt x="0" y="136775"/>
                    <a:pt x="0" y="136775"/>
                  </a:cubicBezTo>
                  <a:lnTo>
                    <a:pt x="10941" y="141352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9" name="任意多边形: 形状 718"/>
            <p:cNvSpPr/>
            <p:nvPr/>
          </p:nvSpPr>
          <p:spPr>
            <a:xfrm rot="5400000">
              <a:off x="2612792" y="804868"/>
              <a:ext cx="675062" cy="249008"/>
            </a:xfrm>
            <a:custGeom>
              <a:avLst/>
              <a:gdLst>
                <a:gd name="connsiteX0" fmla="*/ 355703 w 355703"/>
                <a:gd name="connsiteY0" fmla="*/ 82191 h 131207"/>
                <a:gd name="connsiteX1" fmla="*/ 143742 w 355703"/>
                <a:gd name="connsiteY1" fmla="*/ 2813 h 131207"/>
                <a:gd name="connsiteX2" fmla="*/ 2 w 355703"/>
                <a:gd name="connsiteY2" fmla="*/ 70248 h 131207"/>
                <a:gd name="connsiteX3" fmla="*/ 120786 w 355703"/>
                <a:gd name="connsiteY3" fmla="*/ 131177 h 131207"/>
                <a:gd name="connsiteX4" fmla="*/ 355703 w 355703"/>
                <a:gd name="connsiteY4" fmla="*/ 82191 h 131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03" h="131207">
                  <a:moveTo>
                    <a:pt x="355703" y="82191"/>
                  </a:moveTo>
                  <a:cubicBezTo>
                    <a:pt x="259734" y="23336"/>
                    <a:pt x="212465" y="-10274"/>
                    <a:pt x="143742" y="2813"/>
                  </a:cubicBezTo>
                  <a:cubicBezTo>
                    <a:pt x="75018" y="15899"/>
                    <a:pt x="-498" y="66530"/>
                    <a:pt x="2" y="70248"/>
                  </a:cubicBezTo>
                  <a:cubicBezTo>
                    <a:pt x="503" y="73967"/>
                    <a:pt x="93397" y="130104"/>
                    <a:pt x="120786" y="131177"/>
                  </a:cubicBezTo>
                  <a:cubicBezTo>
                    <a:pt x="148175" y="132250"/>
                    <a:pt x="320662" y="105504"/>
                    <a:pt x="355703" y="8219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0" name="任意多边形: 形状 719"/>
            <p:cNvSpPr/>
            <p:nvPr/>
          </p:nvSpPr>
          <p:spPr>
            <a:xfrm rot="5400000">
              <a:off x="2269436" y="474177"/>
              <a:ext cx="549893" cy="324668"/>
            </a:xfrm>
            <a:custGeom>
              <a:avLst/>
              <a:gdLst>
                <a:gd name="connsiteX0" fmla="*/ 289750 w 289749"/>
                <a:gd name="connsiteY0" fmla="*/ 157684 h 171074"/>
                <a:gd name="connsiteX1" fmla="*/ 144151 w 289749"/>
                <a:gd name="connsiteY1" fmla="*/ 17520 h 171074"/>
                <a:gd name="connsiteX2" fmla="*/ 55 w 289749"/>
                <a:gd name="connsiteY2" fmla="*/ 0 h 171074"/>
                <a:gd name="connsiteX3" fmla="*/ 122054 w 289749"/>
                <a:gd name="connsiteY3" fmla="*/ 158113 h 171074"/>
                <a:gd name="connsiteX4" fmla="*/ 289750 w 289749"/>
                <a:gd name="connsiteY4" fmla="*/ 157684 h 1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749" h="171074">
                  <a:moveTo>
                    <a:pt x="289750" y="157684"/>
                  </a:moveTo>
                  <a:cubicBezTo>
                    <a:pt x="264649" y="104336"/>
                    <a:pt x="197428" y="37472"/>
                    <a:pt x="144151" y="17520"/>
                  </a:cubicBezTo>
                  <a:cubicBezTo>
                    <a:pt x="90875" y="-2432"/>
                    <a:pt x="15644" y="12014"/>
                    <a:pt x="55" y="0"/>
                  </a:cubicBezTo>
                  <a:cubicBezTo>
                    <a:pt x="-2591" y="71583"/>
                    <a:pt x="91590" y="148244"/>
                    <a:pt x="122054" y="158113"/>
                  </a:cubicBezTo>
                  <a:cubicBezTo>
                    <a:pt x="152518" y="167910"/>
                    <a:pt x="218023" y="181783"/>
                    <a:pt x="289750" y="15768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1" name="任意多边形: 形状 720"/>
            <p:cNvSpPr/>
            <p:nvPr/>
          </p:nvSpPr>
          <p:spPr>
            <a:xfrm rot="5400000">
              <a:off x="3166346" y="346649"/>
              <a:ext cx="408509" cy="379105"/>
            </a:xfrm>
            <a:custGeom>
              <a:avLst/>
              <a:gdLst>
                <a:gd name="connsiteX0" fmla="*/ 215251 w 215251"/>
                <a:gd name="connsiteY0" fmla="*/ 454 h 199758"/>
                <a:gd name="connsiteX1" fmla="*/ 134156 w 215251"/>
                <a:gd name="connsiteY1" fmla="*/ 142048 h 199758"/>
                <a:gd name="connsiteX2" fmla="*/ 0 w 215251"/>
                <a:gd name="connsiteY2" fmla="*/ 199758 h 199758"/>
                <a:gd name="connsiteX3" fmla="*/ 53276 w 215251"/>
                <a:gd name="connsiteY3" fmla="*/ 66674 h 199758"/>
                <a:gd name="connsiteX4" fmla="*/ 215251 w 215251"/>
                <a:gd name="connsiteY4" fmla="*/ 454 h 199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51" h="199758">
                  <a:moveTo>
                    <a:pt x="215251" y="454"/>
                  </a:moveTo>
                  <a:cubicBezTo>
                    <a:pt x="174060" y="37354"/>
                    <a:pt x="187719" y="100857"/>
                    <a:pt x="134156" y="142048"/>
                  </a:cubicBezTo>
                  <a:cubicBezTo>
                    <a:pt x="80522" y="183239"/>
                    <a:pt x="0" y="199758"/>
                    <a:pt x="0" y="199758"/>
                  </a:cubicBezTo>
                  <a:cubicBezTo>
                    <a:pt x="0" y="199758"/>
                    <a:pt x="3289" y="108866"/>
                    <a:pt x="53276" y="66674"/>
                  </a:cubicBezTo>
                  <a:cubicBezTo>
                    <a:pt x="103263" y="24482"/>
                    <a:pt x="195728" y="-3979"/>
                    <a:pt x="215251" y="45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2" name="任意多边形: 形状 721"/>
            <p:cNvSpPr/>
            <p:nvPr/>
          </p:nvSpPr>
          <p:spPr>
            <a:xfrm rot="5400000">
              <a:off x="3265456" y="-101016"/>
              <a:ext cx="110115" cy="312148"/>
            </a:xfrm>
            <a:custGeom>
              <a:avLst/>
              <a:gdLst>
                <a:gd name="connsiteX0" fmla="*/ 0 w 110115"/>
                <a:gd name="connsiteY0" fmla="*/ 294457 h 312148"/>
                <a:gd name="connsiteX1" fmla="*/ 0 w 110115"/>
                <a:gd name="connsiteY1" fmla="*/ 0 h 312148"/>
                <a:gd name="connsiteX2" fmla="*/ 37134 w 110115"/>
                <a:gd name="connsiteY2" fmla="*/ 25852 h 312148"/>
                <a:gd name="connsiteX3" fmla="*/ 98647 w 110115"/>
                <a:gd name="connsiteY3" fmla="*/ 119921 h 312148"/>
                <a:gd name="connsiteX4" fmla="*/ 104077 w 110115"/>
                <a:gd name="connsiteY4" fmla="*/ 312097 h 312148"/>
                <a:gd name="connsiteX5" fmla="*/ 20693 w 110115"/>
                <a:gd name="connsiteY5" fmla="*/ 302435 h 312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115" h="312148">
                  <a:moveTo>
                    <a:pt x="0" y="294457"/>
                  </a:moveTo>
                  <a:lnTo>
                    <a:pt x="0" y="0"/>
                  </a:lnTo>
                  <a:lnTo>
                    <a:pt x="37134" y="25852"/>
                  </a:lnTo>
                  <a:cubicBezTo>
                    <a:pt x="63972" y="48195"/>
                    <a:pt x="87587" y="77645"/>
                    <a:pt x="98647" y="119921"/>
                  </a:cubicBezTo>
                  <a:cubicBezTo>
                    <a:pt x="120770" y="204608"/>
                    <a:pt x="104077" y="312097"/>
                    <a:pt x="104077" y="312097"/>
                  </a:cubicBezTo>
                  <a:cubicBezTo>
                    <a:pt x="76255" y="312606"/>
                    <a:pt x="48289" y="309323"/>
                    <a:pt x="20693" y="302435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3" name="任意多边形: 形状 722"/>
            <p:cNvSpPr/>
            <p:nvPr/>
          </p:nvSpPr>
          <p:spPr>
            <a:xfrm rot="5400000">
              <a:off x="3309670" y="-50103"/>
              <a:ext cx="107447" cy="207652"/>
            </a:xfrm>
            <a:custGeom>
              <a:avLst/>
              <a:gdLst>
                <a:gd name="connsiteX0" fmla="*/ 0 w 107447"/>
                <a:gd name="connsiteY0" fmla="*/ 69175 h 207652"/>
                <a:gd name="connsiteX1" fmla="*/ 0 w 107447"/>
                <a:gd name="connsiteY1" fmla="*/ 0 h 207652"/>
                <a:gd name="connsiteX2" fmla="*/ 22665 w 107447"/>
                <a:gd name="connsiteY2" fmla="*/ 18028 h 207652"/>
                <a:gd name="connsiteX3" fmla="*/ 63227 w 107447"/>
                <a:gd name="connsiteY3" fmla="*/ 65767 h 207652"/>
                <a:gd name="connsiteX4" fmla="*/ 107199 w 107447"/>
                <a:gd name="connsiteY4" fmla="*/ 182754 h 207652"/>
                <a:gd name="connsiteX5" fmla="*/ 62821 w 107447"/>
                <a:gd name="connsiteY5" fmla="*/ 195919 h 207652"/>
                <a:gd name="connsiteX6" fmla="*/ 15998 w 107447"/>
                <a:gd name="connsiteY6" fmla="*/ 88838 h 20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447" h="207652">
                  <a:moveTo>
                    <a:pt x="0" y="69175"/>
                  </a:moveTo>
                  <a:lnTo>
                    <a:pt x="0" y="0"/>
                  </a:lnTo>
                  <a:lnTo>
                    <a:pt x="22665" y="18028"/>
                  </a:lnTo>
                  <a:cubicBezTo>
                    <a:pt x="37645" y="32550"/>
                    <a:pt x="51217" y="48531"/>
                    <a:pt x="63227" y="65767"/>
                  </a:cubicBezTo>
                  <a:cubicBezTo>
                    <a:pt x="85756" y="98202"/>
                    <a:pt x="110185" y="142581"/>
                    <a:pt x="107199" y="182754"/>
                  </a:cubicBezTo>
                  <a:cubicBezTo>
                    <a:pt x="105706" y="203790"/>
                    <a:pt x="74492" y="219399"/>
                    <a:pt x="62821" y="195919"/>
                  </a:cubicBezTo>
                  <a:cubicBezTo>
                    <a:pt x="45448" y="160905"/>
                    <a:pt x="37847" y="122631"/>
                    <a:pt x="15998" y="88838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4" name="任意多边形: 形状 723"/>
            <p:cNvSpPr/>
            <p:nvPr/>
          </p:nvSpPr>
          <p:spPr>
            <a:xfrm rot="5400000">
              <a:off x="3265380" y="438811"/>
              <a:ext cx="237803" cy="333315"/>
            </a:xfrm>
            <a:custGeom>
              <a:avLst/>
              <a:gdLst>
                <a:gd name="connsiteX0" fmla="*/ 112683 w 125303"/>
                <a:gd name="connsiteY0" fmla="*/ 890 h 175630"/>
                <a:gd name="connsiteX1" fmla="*/ 96450 w 125303"/>
                <a:gd name="connsiteY1" fmla="*/ 20199 h 175630"/>
                <a:gd name="connsiteX2" fmla="*/ 85151 w 125303"/>
                <a:gd name="connsiteY2" fmla="*/ 42224 h 175630"/>
                <a:gd name="connsiteX3" fmla="*/ 59907 w 125303"/>
                <a:gd name="connsiteY3" fmla="*/ 84702 h 175630"/>
                <a:gd name="connsiteX4" fmla="*/ 27083 w 125303"/>
                <a:gd name="connsiteY4" fmla="*/ 119028 h 175630"/>
                <a:gd name="connsiteX5" fmla="*/ 51 w 125303"/>
                <a:gd name="connsiteY5" fmla="*/ 163580 h 175630"/>
                <a:gd name="connsiteX6" fmla="*/ 22578 w 125303"/>
                <a:gd name="connsiteY6" fmla="*/ 172304 h 175630"/>
                <a:gd name="connsiteX7" fmla="*/ 37595 w 125303"/>
                <a:gd name="connsiteY7" fmla="*/ 154784 h 175630"/>
                <a:gd name="connsiteX8" fmla="*/ 53256 w 125303"/>
                <a:gd name="connsiteY8" fmla="*/ 137049 h 175630"/>
                <a:gd name="connsiteX9" fmla="*/ 85866 w 125303"/>
                <a:gd name="connsiteY9" fmla="*/ 99148 h 175630"/>
                <a:gd name="connsiteX10" fmla="*/ 106247 w 125303"/>
                <a:gd name="connsiteY10" fmla="*/ 53595 h 175630"/>
                <a:gd name="connsiteX11" fmla="*/ 115901 w 125303"/>
                <a:gd name="connsiteY11" fmla="*/ 30925 h 175630"/>
                <a:gd name="connsiteX12" fmla="*/ 125269 w 125303"/>
                <a:gd name="connsiteY12" fmla="*/ 7684 h 175630"/>
                <a:gd name="connsiteX13" fmla="*/ 112683 w 125303"/>
                <a:gd name="connsiteY13" fmla="*/ 890 h 175630"/>
                <a:gd name="connsiteX14" fmla="*/ 112683 w 125303"/>
                <a:gd name="connsiteY14" fmla="*/ 890 h 175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5303" h="175630">
                  <a:moveTo>
                    <a:pt x="112683" y="890"/>
                  </a:moveTo>
                  <a:cubicBezTo>
                    <a:pt x="104960" y="4394"/>
                    <a:pt x="100526" y="13119"/>
                    <a:pt x="96450" y="20199"/>
                  </a:cubicBezTo>
                  <a:cubicBezTo>
                    <a:pt x="92373" y="27350"/>
                    <a:pt x="88869" y="34859"/>
                    <a:pt x="85151" y="42224"/>
                  </a:cubicBezTo>
                  <a:cubicBezTo>
                    <a:pt x="77999" y="56741"/>
                    <a:pt x="69990" y="72045"/>
                    <a:pt x="59907" y="84702"/>
                  </a:cubicBezTo>
                  <a:cubicBezTo>
                    <a:pt x="50038" y="97074"/>
                    <a:pt x="38239" y="107801"/>
                    <a:pt x="27083" y="119028"/>
                  </a:cubicBezTo>
                  <a:cubicBezTo>
                    <a:pt x="14568" y="131686"/>
                    <a:pt x="1625" y="145058"/>
                    <a:pt x="51" y="163580"/>
                  </a:cubicBezTo>
                  <a:cubicBezTo>
                    <a:pt x="-1021" y="176238"/>
                    <a:pt x="14997" y="178526"/>
                    <a:pt x="22578" y="172304"/>
                  </a:cubicBezTo>
                  <a:cubicBezTo>
                    <a:pt x="28585" y="167370"/>
                    <a:pt x="32875" y="160863"/>
                    <a:pt x="37595" y="154784"/>
                  </a:cubicBezTo>
                  <a:cubicBezTo>
                    <a:pt x="42458" y="148563"/>
                    <a:pt x="47821" y="142770"/>
                    <a:pt x="53256" y="137049"/>
                  </a:cubicBezTo>
                  <a:cubicBezTo>
                    <a:pt x="64770" y="124892"/>
                    <a:pt x="76498" y="113093"/>
                    <a:pt x="85866" y="99148"/>
                  </a:cubicBezTo>
                  <a:cubicBezTo>
                    <a:pt x="95305" y="85060"/>
                    <a:pt x="100383" y="69327"/>
                    <a:pt x="106247" y="53595"/>
                  </a:cubicBezTo>
                  <a:cubicBezTo>
                    <a:pt x="109107" y="45943"/>
                    <a:pt x="112325" y="38291"/>
                    <a:pt x="115901" y="30925"/>
                  </a:cubicBezTo>
                  <a:cubicBezTo>
                    <a:pt x="119619" y="23202"/>
                    <a:pt x="124482" y="16408"/>
                    <a:pt x="125269" y="7684"/>
                  </a:cubicBezTo>
                  <a:cubicBezTo>
                    <a:pt x="125912" y="676"/>
                    <a:pt x="117545" y="-1398"/>
                    <a:pt x="112683" y="890"/>
                  </a:cubicBezTo>
                  <a:lnTo>
                    <a:pt x="112683" y="89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5" name="任意多边形: 形状 724"/>
            <p:cNvSpPr/>
            <p:nvPr/>
          </p:nvSpPr>
          <p:spPr>
            <a:xfrm rot="5400000">
              <a:off x="3154429" y="1199711"/>
              <a:ext cx="467501" cy="122776"/>
            </a:xfrm>
            <a:custGeom>
              <a:avLst/>
              <a:gdLst>
                <a:gd name="connsiteX0" fmla="*/ 245651 w 246335"/>
                <a:gd name="connsiteY0" fmla="*/ 49666 h 64693"/>
                <a:gd name="connsiteX1" fmla="*/ 229990 w 246335"/>
                <a:gd name="connsiteY1" fmla="*/ 48665 h 64693"/>
                <a:gd name="connsiteX2" fmla="*/ 211969 w 246335"/>
                <a:gd name="connsiteY2" fmla="*/ 45161 h 64693"/>
                <a:gd name="connsiteX3" fmla="*/ 176213 w 246335"/>
                <a:gd name="connsiteY3" fmla="*/ 38081 h 64693"/>
                <a:gd name="connsiteX4" fmla="*/ 107347 w 246335"/>
                <a:gd name="connsiteY4" fmla="*/ 12981 h 64693"/>
                <a:gd name="connsiteX5" fmla="*/ 43916 w 246335"/>
                <a:gd name="connsiteY5" fmla="*/ 37 h 64693"/>
                <a:gd name="connsiteX6" fmla="*/ 15382 w 246335"/>
                <a:gd name="connsiteY6" fmla="*/ 6187 h 64693"/>
                <a:gd name="connsiteX7" fmla="*/ 3655 w 246335"/>
                <a:gd name="connsiteY7" fmla="*/ 15626 h 64693"/>
                <a:gd name="connsiteX8" fmla="*/ 794 w 246335"/>
                <a:gd name="connsiteY8" fmla="*/ 22063 h 64693"/>
                <a:gd name="connsiteX9" fmla="*/ 508 w 246335"/>
                <a:gd name="connsiteY9" fmla="*/ 24709 h 64693"/>
                <a:gd name="connsiteX10" fmla="*/ 365 w 246335"/>
                <a:gd name="connsiteY10" fmla="*/ 26211 h 64693"/>
                <a:gd name="connsiteX11" fmla="*/ 8160 w 246335"/>
                <a:gd name="connsiteY11" fmla="*/ 33648 h 64693"/>
                <a:gd name="connsiteX12" fmla="*/ 10520 w 246335"/>
                <a:gd name="connsiteY12" fmla="*/ 33147 h 64693"/>
                <a:gd name="connsiteX13" fmla="*/ 4727 w 246335"/>
                <a:gd name="connsiteY13" fmla="*/ 32504 h 64693"/>
                <a:gd name="connsiteX14" fmla="*/ 10591 w 246335"/>
                <a:gd name="connsiteY14" fmla="*/ 34291 h 64693"/>
                <a:gd name="connsiteX15" fmla="*/ 13237 w 246335"/>
                <a:gd name="connsiteY15" fmla="*/ 33862 h 64693"/>
                <a:gd name="connsiteX16" fmla="*/ 13309 w 246335"/>
                <a:gd name="connsiteY16" fmla="*/ 34077 h 64693"/>
                <a:gd name="connsiteX17" fmla="*/ 28040 w 246335"/>
                <a:gd name="connsiteY17" fmla="*/ 31145 h 64693"/>
                <a:gd name="connsiteX18" fmla="*/ 53999 w 246335"/>
                <a:gd name="connsiteY18" fmla="*/ 28785 h 64693"/>
                <a:gd name="connsiteX19" fmla="*/ 116429 w 246335"/>
                <a:gd name="connsiteY19" fmla="*/ 45090 h 64693"/>
                <a:gd name="connsiteX20" fmla="*/ 183865 w 246335"/>
                <a:gd name="connsiteY20" fmla="*/ 62825 h 64693"/>
                <a:gd name="connsiteX21" fmla="*/ 218977 w 246335"/>
                <a:gd name="connsiteY21" fmla="*/ 63182 h 64693"/>
                <a:gd name="connsiteX22" fmla="*/ 233995 w 246335"/>
                <a:gd name="connsiteY22" fmla="*/ 57318 h 64693"/>
                <a:gd name="connsiteX23" fmla="*/ 246223 w 246335"/>
                <a:gd name="connsiteY23" fmla="*/ 50882 h 64693"/>
                <a:gd name="connsiteX24" fmla="*/ 245651 w 246335"/>
                <a:gd name="connsiteY24" fmla="*/ 49666 h 64693"/>
                <a:gd name="connsiteX25" fmla="*/ 245651 w 246335"/>
                <a:gd name="connsiteY25" fmla="*/ 49666 h 6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46335" h="64693">
                  <a:moveTo>
                    <a:pt x="245651" y="49666"/>
                  </a:moveTo>
                  <a:cubicBezTo>
                    <a:pt x="240502" y="48379"/>
                    <a:pt x="235282" y="49237"/>
                    <a:pt x="229990" y="48665"/>
                  </a:cubicBezTo>
                  <a:cubicBezTo>
                    <a:pt x="223911" y="47950"/>
                    <a:pt x="218048" y="45948"/>
                    <a:pt x="211969" y="45161"/>
                  </a:cubicBezTo>
                  <a:cubicBezTo>
                    <a:pt x="199883" y="43516"/>
                    <a:pt x="187941" y="41371"/>
                    <a:pt x="176213" y="38081"/>
                  </a:cubicBezTo>
                  <a:cubicBezTo>
                    <a:pt x="152685" y="31502"/>
                    <a:pt x="130302" y="21348"/>
                    <a:pt x="107347" y="12981"/>
                  </a:cubicBezTo>
                  <a:cubicBezTo>
                    <a:pt x="87038" y="5615"/>
                    <a:pt x="65727" y="-535"/>
                    <a:pt x="43916" y="37"/>
                  </a:cubicBezTo>
                  <a:cubicBezTo>
                    <a:pt x="34405" y="323"/>
                    <a:pt x="23821" y="1610"/>
                    <a:pt x="15382" y="6187"/>
                  </a:cubicBezTo>
                  <a:cubicBezTo>
                    <a:pt x="11163" y="8475"/>
                    <a:pt x="6157" y="11479"/>
                    <a:pt x="3655" y="15626"/>
                  </a:cubicBezTo>
                  <a:cubicBezTo>
                    <a:pt x="3154" y="16413"/>
                    <a:pt x="1080" y="20919"/>
                    <a:pt x="794" y="22063"/>
                  </a:cubicBezTo>
                  <a:cubicBezTo>
                    <a:pt x="722" y="22921"/>
                    <a:pt x="580" y="23851"/>
                    <a:pt x="508" y="24709"/>
                  </a:cubicBezTo>
                  <a:cubicBezTo>
                    <a:pt x="1295" y="27641"/>
                    <a:pt x="1223" y="28141"/>
                    <a:pt x="365" y="26211"/>
                  </a:cubicBezTo>
                  <a:cubicBezTo>
                    <a:pt x="-1494" y="31073"/>
                    <a:pt x="4155" y="34506"/>
                    <a:pt x="8160" y="33648"/>
                  </a:cubicBezTo>
                  <a:cubicBezTo>
                    <a:pt x="8946" y="33504"/>
                    <a:pt x="9733" y="33290"/>
                    <a:pt x="10520" y="33147"/>
                  </a:cubicBezTo>
                  <a:cubicBezTo>
                    <a:pt x="8589" y="32933"/>
                    <a:pt x="6658" y="32718"/>
                    <a:pt x="4727" y="32504"/>
                  </a:cubicBezTo>
                  <a:cubicBezTo>
                    <a:pt x="6587" y="33719"/>
                    <a:pt x="8374" y="34077"/>
                    <a:pt x="10591" y="34291"/>
                  </a:cubicBezTo>
                  <a:cubicBezTo>
                    <a:pt x="11449" y="34148"/>
                    <a:pt x="12307" y="34005"/>
                    <a:pt x="13237" y="33862"/>
                  </a:cubicBezTo>
                  <a:cubicBezTo>
                    <a:pt x="11020" y="33862"/>
                    <a:pt x="11092" y="33934"/>
                    <a:pt x="13309" y="34077"/>
                  </a:cubicBezTo>
                  <a:cubicBezTo>
                    <a:pt x="18314" y="33791"/>
                    <a:pt x="23106" y="32289"/>
                    <a:pt x="28040" y="31145"/>
                  </a:cubicBezTo>
                  <a:cubicBezTo>
                    <a:pt x="36765" y="29071"/>
                    <a:pt x="44917" y="28070"/>
                    <a:pt x="53999" y="28785"/>
                  </a:cubicBezTo>
                  <a:cubicBezTo>
                    <a:pt x="75238" y="30501"/>
                    <a:pt x="96334" y="38439"/>
                    <a:pt x="116429" y="45090"/>
                  </a:cubicBezTo>
                  <a:cubicBezTo>
                    <a:pt x="138455" y="52455"/>
                    <a:pt x="160766" y="59678"/>
                    <a:pt x="183865" y="62825"/>
                  </a:cubicBezTo>
                  <a:cubicBezTo>
                    <a:pt x="195164" y="64326"/>
                    <a:pt x="207678" y="65971"/>
                    <a:pt x="218977" y="63182"/>
                  </a:cubicBezTo>
                  <a:cubicBezTo>
                    <a:pt x="224055" y="61895"/>
                    <a:pt x="229132" y="59249"/>
                    <a:pt x="233995" y="57318"/>
                  </a:cubicBezTo>
                  <a:cubicBezTo>
                    <a:pt x="238500" y="55530"/>
                    <a:pt x="242719" y="54315"/>
                    <a:pt x="246223" y="50882"/>
                  </a:cubicBezTo>
                  <a:cubicBezTo>
                    <a:pt x="246509" y="50668"/>
                    <a:pt x="246223" y="49809"/>
                    <a:pt x="245651" y="49666"/>
                  </a:cubicBezTo>
                  <a:lnTo>
                    <a:pt x="245651" y="49666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6" name="任意多边形: 形状 725"/>
            <p:cNvSpPr/>
            <p:nvPr/>
          </p:nvSpPr>
          <p:spPr>
            <a:xfrm rot="5400000">
              <a:off x="2682637" y="985909"/>
              <a:ext cx="399731" cy="112419"/>
            </a:xfrm>
            <a:custGeom>
              <a:avLst/>
              <a:gdLst>
                <a:gd name="connsiteX0" fmla="*/ 206450 w 210626"/>
                <a:gd name="connsiteY0" fmla="*/ 2746 h 59236"/>
                <a:gd name="connsiteX1" fmla="*/ 163257 w 210626"/>
                <a:gd name="connsiteY1" fmla="*/ 2674 h 59236"/>
                <a:gd name="connsiteX2" fmla="*/ 117775 w 210626"/>
                <a:gd name="connsiteY2" fmla="*/ 9611 h 59236"/>
                <a:gd name="connsiteX3" fmla="*/ 32104 w 210626"/>
                <a:gd name="connsiteY3" fmla="*/ 30207 h 59236"/>
                <a:gd name="connsiteX4" fmla="*/ 13367 w 210626"/>
                <a:gd name="connsiteY4" fmla="*/ 33353 h 59236"/>
                <a:gd name="connsiteX5" fmla="*/ 567 w 210626"/>
                <a:gd name="connsiteY5" fmla="*/ 40075 h 59236"/>
                <a:gd name="connsiteX6" fmla="*/ 21305 w 210626"/>
                <a:gd name="connsiteY6" fmla="*/ 58025 h 59236"/>
                <a:gd name="connsiteX7" fmla="*/ 65285 w 210626"/>
                <a:gd name="connsiteY7" fmla="*/ 54092 h 59236"/>
                <a:gd name="connsiteX8" fmla="*/ 107763 w 210626"/>
                <a:gd name="connsiteY8" fmla="*/ 41220 h 59236"/>
                <a:gd name="connsiteX9" fmla="*/ 157107 w 210626"/>
                <a:gd name="connsiteY9" fmla="*/ 28204 h 59236"/>
                <a:gd name="connsiteX10" fmla="*/ 181993 w 210626"/>
                <a:gd name="connsiteY10" fmla="*/ 23127 h 59236"/>
                <a:gd name="connsiteX11" fmla="*/ 206807 w 210626"/>
                <a:gd name="connsiteY11" fmla="*/ 16905 h 59236"/>
                <a:gd name="connsiteX12" fmla="*/ 206450 w 210626"/>
                <a:gd name="connsiteY12" fmla="*/ 2746 h 59236"/>
                <a:gd name="connsiteX13" fmla="*/ 206450 w 210626"/>
                <a:gd name="connsiteY13" fmla="*/ 2746 h 5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626" h="59236">
                  <a:moveTo>
                    <a:pt x="206450" y="2746"/>
                  </a:moveTo>
                  <a:cubicBezTo>
                    <a:pt x="193792" y="-2546"/>
                    <a:pt x="176629" y="1173"/>
                    <a:pt x="163257" y="2674"/>
                  </a:cubicBezTo>
                  <a:cubicBezTo>
                    <a:pt x="148024" y="4319"/>
                    <a:pt x="132721" y="6393"/>
                    <a:pt x="117775" y="9611"/>
                  </a:cubicBezTo>
                  <a:cubicBezTo>
                    <a:pt x="89027" y="15833"/>
                    <a:pt x="61352" y="26345"/>
                    <a:pt x="32104" y="30207"/>
                  </a:cubicBezTo>
                  <a:cubicBezTo>
                    <a:pt x="25882" y="30993"/>
                    <a:pt x="19374" y="31708"/>
                    <a:pt x="13367" y="33353"/>
                  </a:cubicBezTo>
                  <a:cubicBezTo>
                    <a:pt x="9720" y="34354"/>
                    <a:pt x="2283" y="35928"/>
                    <a:pt x="567" y="40075"/>
                  </a:cubicBezTo>
                  <a:cubicBezTo>
                    <a:pt x="-3438" y="49729"/>
                    <a:pt x="14869" y="56595"/>
                    <a:pt x="21305" y="58025"/>
                  </a:cubicBezTo>
                  <a:cubicBezTo>
                    <a:pt x="35751" y="61171"/>
                    <a:pt x="51197" y="57596"/>
                    <a:pt x="65285" y="54092"/>
                  </a:cubicBezTo>
                  <a:cubicBezTo>
                    <a:pt x="79659" y="50516"/>
                    <a:pt x="93604" y="45439"/>
                    <a:pt x="107763" y="41220"/>
                  </a:cubicBezTo>
                  <a:cubicBezTo>
                    <a:pt x="124068" y="36357"/>
                    <a:pt x="140516" y="31923"/>
                    <a:pt x="157107" y="28204"/>
                  </a:cubicBezTo>
                  <a:cubicBezTo>
                    <a:pt x="165402" y="26345"/>
                    <a:pt x="173697" y="24700"/>
                    <a:pt x="181993" y="23127"/>
                  </a:cubicBezTo>
                  <a:cubicBezTo>
                    <a:pt x="190288" y="21625"/>
                    <a:pt x="199585" y="21554"/>
                    <a:pt x="206807" y="16905"/>
                  </a:cubicBezTo>
                  <a:cubicBezTo>
                    <a:pt x="211527" y="13902"/>
                    <a:pt x="212385" y="5249"/>
                    <a:pt x="206450" y="2746"/>
                  </a:cubicBezTo>
                  <a:lnTo>
                    <a:pt x="206450" y="2746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7" name="任意多边形: 形状 726"/>
            <p:cNvSpPr/>
            <p:nvPr/>
          </p:nvSpPr>
          <p:spPr>
            <a:xfrm rot="5400000">
              <a:off x="2240618" y="599316"/>
              <a:ext cx="437479" cy="161302"/>
            </a:xfrm>
            <a:custGeom>
              <a:avLst/>
              <a:gdLst>
                <a:gd name="connsiteX0" fmla="*/ 226366 w 230516"/>
                <a:gd name="connsiteY0" fmla="*/ 49962 h 84993"/>
                <a:gd name="connsiteX1" fmla="*/ 200049 w 230516"/>
                <a:gd name="connsiteY1" fmla="*/ 47531 h 84993"/>
                <a:gd name="connsiteX2" fmla="*/ 169442 w 230516"/>
                <a:gd name="connsiteY2" fmla="*/ 49890 h 84993"/>
                <a:gd name="connsiteX3" fmla="*/ 111231 w 230516"/>
                <a:gd name="connsiteY3" fmla="*/ 54825 h 84993"/>
                <a:gd name="connsiteX4" fmla="*/ 66608 w 230516"/>
                <a:gd name="connsiteY4" fmla="*/ 35445 h 84993"/>
                <a:gd name="connsiteX5" fmla="*/ 41722 w 230516"/>
                <a:gd name="connsiteY5" fmla="*/ 16351 h 84993"/>
                <a:gd name="connsiteX6" fmla="*/ 13832 w 230516"/>
                <a:gd name="connsiteY6" fmla="*/ 1191 h 84993"/>
                <a:gd name="connsiteX7" fmla="*/ 2533 w 230516"/>
                <a:gd name="connsiteY7" fmla="*/ 16637 h 84993"/>
                <a:gd name="connsiteX8" fmla="*/ 25202 w 230516"/>
                <a:gd name="connsiteY8" fmla="*/ 41810 h 84993"/>
                <a:gd name="connsiteX9" fmla="*/ 49946 w 230516"/>
                <a:gd name="connsiteY9" fmla="*/ 61618 h 84993"/>
                <a:gd name="connsiteX10" fmla="*/ 105439 w 230516"/>
                <a:gd name="connsiteY10" fmla="*/ 84717 h 84993"/>
                <a:gd name="connsiteX11" fmla="*/ 166653 w 230516"/>
                <a:gd name="connsiteY11" fmla="*/ 78710 h 84993"/>
                <a:gd name="connsiteX12" fmla="*/ 198905 w 230516"/>
                <a:gd name="connsiteY12" fmla="*/ 73132 h 84993"/>
                <a:gd name="connsiteX13" fmla="*/ 228225 w 230516"/>
                <a:gd name="connsiteY13" fmla="*/ 62834 h 84993"/>
                <a:gd name="connsiteX14" fmla="*/ 226366 w 230516"/>
                <a:gd name="connsiteY14" fmla="*/ 49962 h 84993"/>
                <a:gd name="connsiteX15" fmla="*/ 226366 w 230516"/>
                <a:gd name="connsiteY15" fmla="*/ 49962 h 84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0516" h="84993">
                  <a:moveTo>
                    <a:pt x="226366" y="49962"/>
                  </a:moveTo>
                  <a:cubicBezTo>
                    <a:pt x="218785" y="45171"/>
                    <a:pt x="208631" y="47244"/>
                    <a:pt x="200049" y="47531"/>
                  </a:cubicBezTo>
                  <a:cubicBezTo>
                    <a:pt x="189823" y="47960"/>
                    <a:pt x="179597" y="48889"/>
                    <a:pt x="169442" y="49890"/>
                  </a:cubicBezTo>
                  <a:cubicBezTo>
                    <a:pt x="150205" y="51750"/>
                    <a:pt x="130683" y="55612"/>
                    <a:pt x="111231" y="54825"/>
                  </a:cubicBezTo>
                  <a:cubicBezTo>
                    <a:pt x="93997" y="54110"/>
                    <a:pt x="79909" y="45743"/>
                    <a:pt x="66608" y="35445"/>
                  </a:cubicBezTo>
                  <a:cubicBezTo>
                    <a:pt x="58384" y="29009"/>
                    <a:pt x="50375" y="22287"/>
                    <a:pt x="41722" y="16351"/>
                  </a:cubicBezTo>
                  <a:cubicBezTo>
                    <a:pt x="32854" y="10273"/>
                    <a:pt x="23415" y="5911"/>
                    <a:pt x="13832" y="1191"/>
                  </a:cubicBezTo>
                  <a:cubicBezTo>
                    <a:pt x="3463" y="-3887"/>
                    <a:pt x="-4189" y="8413"/>
                    <a:pt x="2533" y="16637"/>
                  </a:cubicBezTo>
                  <a:cubicBezTo>
                    <a:pt x="9827" y="25433"/>
                    <a:pt x="16621" y="34229"/>
                    <a:pt x="25202" y="41810"/>
                  </a:cubicBezTo>
                  <a:cubicBezTo>
                    <a:pt x="33069" y="48746"/>
                    <a:pt x="41507" y="55254"/>
                    <a:pt x="49946" y="61618"/>
                  </a:cubicBezTo>
                  <a:cubicBezTo>
                    <a:pt x="66822" y="74348"/>
                    <a:pt x="84057" y="83143"/>
                    <a:pt x="105439" y="84717"/>
                  </a:cubicBezTo>
                  <a:cubicBezTo>
                    <a:pt x="125820" y="86147"/>
                    <a:pt x="146630" y="81713"/>
                    <a:pt x="166653" y="78710"/>
                  </a:cubicBezTo>
                  <a:cubicBezTo>
                    <a:pt x="177451" y="77065"/>
                    <a:pt x="188250" y="75277"/>
                    <a:pt x="198905" y="73132"/>
                  </a:cubicBezTo>
                  <a:cubicBezTo>
                    <a:pt x="208488" y="71201"/>
                    <a:pt x="221360" y="70343"/>
                    <a:pt x="228225" y="62834"/>
                  </a:cubicBezTo>
                  <a:cubicBezTo>
                    <a:pt x="232087" y="58758"/>
                    <a:pt x="230799" y="52751"/>
                    <a:pt x="226366" y="49962"/>
                  </a:cubicBezTo>
                  <a:lnTo>
                    <a:pt x="226366" y="4996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8" name="任意多边形: 形状 727"/>
            <p:cNvSpPr/>
            <p:nvPr/>
          </p:nvSpPr>
          <p:spPr>
            <a:xfrm rot="5400000">
              <a:off x="3078722" y="975862"/>
              <a:ext cx="358806" cy="132521"/>
            </a:xfrm>
            <a:custGeom>
              <a:avLst/>
              <a:gdLst>
                <a:gd name="connsiteX0" fmla="*/ 187442 w 189062"/>
                <a:gd name="connsiteY0" fmla="*/ 3801 h 69828"/>
                <a:gd name="connsiteX1" fmla="*/ 143105 w 189062"/>
                <a:gd name="connsiteY1" fmla="*/ 6447 h 69828"/>
                <a:gd name="connsiteX2" fmla="*/ 90329 w 189062"/>
                <a:gd name="connsiteY2" fmla="*/ 18318 h 69828"/>
                <a:gd name="connsiteX3" fmla="*/ 42344 w 189062"/>
                <a:gd name="connsiteY3" fmla="*/ 31548 h 69828"/>
                <a:gd name="connsiteX4" fmla="*/ 939 w 189062"/>
                <a:gd name="connsiteY4" fmla="*/ 56792 h 69828"/>
                <a:gd name="connsiteX5" fmla="*/ 6159 w 189062"/>
                <a:gd name="connsiteY5" fmla="*/ 68877 h 69828"/>
                <a:gd name="connsiteX6" fmla="*/ 52499 w 189062"/>
                <a:gd name="connsiteY6" fmla="*/ 59438 h 69828"/>
                <a:gd name="connsiteX7" fmla="*/ 98553 w 189062"/>
                <a:gd name="connsiteY7" fmla="*/ 45564 h 69828"/>
                <a:gd name="connsiteX8" fmla="*/ 146680 w 189062"/>
                <a:gd name="connsiteY8" fmla="*/ 30332 h 69828"/>
                <a:gd name="connsiteX9" fmla="*/ 169850 w 189062"/>
                <a:gd name="connsiteY9" fmla="*/ 22680 h 69828"/>
                <a:gd name="connsiteX10" fmla="*/ 188443 w 189062"/>
                <a:gd name="connsiteY10" fmla="*/ 10523 h 69828"/>
                <a:gd name="connsiteX11" fmla="*/ 187442 w 189062"/>
                <a:gd name="connsiteY11" fmla="*/ 3801 h 69828"/>
                <a:gd name="connsiteX12" fmla="*/ 187442 w 189062"/>
                <a:gd name="connsiteY12" fmla="*/ 3801 h 6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062" h="69828">
                  <a:moveTo>
                    <a:pt x="187442" y="3801"/>
                  </a:moveTo>
                  <a:cubicBezTo>
                    <a:pt x="176143" y="-4923"/>
                    <a:pt x="155762" y="3729"/>
                    <a:pt x="143105" y="6447"/>
                  </a:cubicBezTo>
                  <a:cubicBezTo>
                    <a:pt x="125513" y="10237"/>
                    <a:pt x="107849" y="13956"/>
                    <a:pt x="90329" y="18318"/>
                  </a:cubicBezTo>
                  <a:cubicBezTo>
                    <a:pt x="74238" y="22323"/>
                    <a:pt x="58148" y="26399"/>
                    <a:pt x="42344" y="31548"/>
                  </a:cubicBezTo>
                  <a:cubicBezTo>
                    <a:pt x="27398" y="36410"/>
                    <a:pt x="8519" y="41488"/>
                    <a:pt x="939" y="56792"/>
                  </a:cubicBezTo>
                  <a:cubicBezTo>
                    <a:pt x="-1421" y="61511"/>
                    <a:pt x="796" y="67518"/>
                    <a:pt x="6159" y="68877"/>
                  </a:cubicBezTo>
                  <a:cubicBezTo>
                    <a:pt x="21892" y="72667"/>
                    <a:pt x="37839" y="64229"/>
                    <a:pt x="52499" y="59438"/>
                  </a:cubicBezTo>
                  <a:cubicBezTo>
                    <a:pt x="67731" y="54503"/>
                    <a:pt x="83177" y="50069"/>
                    <a:pt x="98553" y="45564"/>
                  </a:cubicBezTo>
                  <a:cubicBezTo>
                    <a:pt x="114714" y="40844"/>
                    <a:pt x="130662" y="35552"/>
                    <a:pt x="146680" y="30332"/>
                  </a:cubicBezTo>
                  <a:cubicBezTo>
                    <a:pt x="154404" y="27829"/>
                    <a:pt x="162127" y="25398"/>
                    <a:pt x="169850" y="22680"/>
                  </a:cubicBezTo>
                  <a:cubicBezTo>
                    <a:pt x="176858" y="20249"/>
                    <a:pt x="185440" y="18032"/>
                    <a:pt x="188443" y="10523"/>
                  </a:cubicBezTo>
                  <a:cubicBezTo>
                    <a:pt x="189301" y="8449"/>
                    <a:pt x="189516" y="5374"/>
                    <a:pt x="187442" y="3801"/>
                  </a:cubicBezTo>
                  <a:lnTo>
                    <a:pt x="187442" y="380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9" name="任意多边形: 形状 728"/>
            <p:cNvSpPr/>
            <p:nvPr/>
          </p:nvSpPr>
          <p:spPr>
            <a:xfrm rot="5400000">
              <a:off x="2789529" y="764935"/>
              <a:ext cx="316637" cy="75133"/>
            </a:xfrm>
            <a:custGeom>
              <a:avLst/>
              <a:gdLst>
                <a:gd name="connsiteX0" fmla="*/ 166721 w 166842"/>
                <a:gd name="connsiteY0" fmla="*/ 18415 h 39589"/>
                <a:gd name="connsiteX1" fmla="*/ 131894 w 166842"/>
                <a:gd name="connsiteY1" fmla="*/ 2325 h 39589"/>
                <a:gd name="connsiteX2" fmla="*/ 84053 w 166842"/>
                <a:gd name="connsiteY2" fmla="*/ 37 h 39589"/>
                <a:gd name="connsiteX3" fmla="*/ 37641 w 166842"/>
                <a:gd name="connsiteY3" fmla="*/ 1110 h 39589"/>
                <a:gd name="connsiteX4" fmla="*/ 455 w 166842"/>
                <a:gd name="connsiteY4" fmla="*/ 24565 h 39589"/>
                <a:gd name="connsiteX5" fmla="*/ 44792 w 166842"/>
                <a:gd name="connsiteY5" fmla="*/ 39011 h 39589"/>
                <a:gd name="connsiteX6" fmla="*/ 91204 w 166842"/>
                <a:gd name="connsiteY6" fmla="*/ 37295 h 39589"/>
                <a:gd name="connsiteX7" fmla="*/ 138616 w 166842"/>
                <a:gd name="connsiteY7" fmla="*/ 33576 h 39589"/>
                <a:gd name="connsiteX8" fmla="*/ 160499 w 166842"/>
                <a:gd name="connsiteY8" fmla="*/ 26496 h 39589"/>
                <a:gd name="connsiteX9" fmla="*/ 166721 w 166842"/>
                <a:gd name="connsiteY9" fmla="*/ 18415 h 39589"/>
                <a:gd name="connsiteX10" fmla="*/ 166721 w 166842"/>
                <a:gd name="connsiteY10" fmla="*/ 18415 h 39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842" h="39589">
                  <a:moveTo>
                    <a:pt x="166721" y="18415"/>
                  </a:moveTo>
                  <a:cubicBezTo>
                    <a:pt x="162501" y="6258"/>
                    <a:pt x="142549" y="4041"/>
                    <a:pt x="131894" y="2325"/>
                  </a:cubicBezTo>
                  <a:cubicBezTo>
                    <a:pt x="116019" y="-249"/>
                    <a:pt x="100143" y="-35"/>
                    <a:pt x="84053" y="37"/>
                  </a:cubicBezTo>
                  <a:cubicBezTo>
                    <a:pt x="68534" y="108"/>
                    <a:pt x="53088" y="466"/>
                    <a:pt x="37641" y="1110"/>
                  </a:cubicBezTo>
                  <a:cubicBezTo>
                    <a:pt x="24197" y="1681"/>
                    <a:pt x="-3907" y="4328"/>
                    <a:pt x="455" y="24565"/>
                  </a:cubicBezTo>
                  <a:cubicBezTo>
                    <a:pt x="4388" y="42801"/>
                    <a:pt x="31205" y="39583"/>
                    <a:pt x="44792" y="39011"/>
                  </a:cubicBezTo>
                  <a:cubicBezTo>
                    <a:pt x="60239" y="38367"/>
                    <a:pt x="75757" y="37724"/>
                    <a:pt x="91204" y="37295"/>
                  </a:cubicBezTo>
                  <a:cubicBezTo>
                    <a:pt x="107151" y="36866"/>
                    <a:pt x="122955" y="36579"/>
                    <a:pt x="138616" y="33576"/>
                  </a:cubicBezTo>
                  <a:cubicBezTo>
                    <a:pt x="145624" y="32217"/>
                    <a:pt x="154492" y="30644"/>
                    <a:pt x="160499" y="26496"/>
                  </a:cubicBezTo>
                  <a:cubicBezTo>
                    <a:pt x="162287" y="25209"/>
                    <a:pt x="167722" y="21205"/>
                    <a:pt x="166721" y="18415"/>
                  </a:cubicBezTo>
                  <a:lnTo>
                    <a:pt x="166721" y="1841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0" name="任意多边形: 形状 729"/>
            <p:cNvSpPr/>
            <p:nvPr/>
          </p:nvSpPr>
          <p:spPr>
            <a:xfrm rot="5400000">
              <a:off x="2439925" y="455389"/>
              <a:ext cx="315752" cy="191750"/>
            </a:xfrm>
            <a:custGeom>
              <a:avLst/>
              <a:gdLst>
                <a:gd name="connsiteX0" fmla="*/ 165999 w 166376"/>
                <a:gd name="connsiteY0" fmla="*/ 92388 h 101037"/>
                <a:gd name="connsiteX1" fmla="*/ 163711 w 166376"/>
                <a:gd name="connsiteY1" fmla="*/ 82948 h 101037"/>
                <a:gd name="connsiteX2" fmla="*/ 157489 w 166376"/>
                <a:gd name="connsiteY2" fmla="*/ 73079 h 101037"/>
                <a:gd name="connsiteX3" fmla="*/ 140184 w 166376"/>
                <a:gd name="connsiteY3" fmla="*/ 58205 h 101037"/>
                <a:gd name="connsiteX4" fmla="*/ 95489 w 166376"/>
                <a:gd name="connsiteY4" fmla="*/ 33890 h 101037"/>
                <a:gd name="connsiteX5" fmla="*/ 50651 w 166376"/>
                <a:gd name="connsiteY5" fmla="*/ 15726 h 101037"/>
                <a:gd name="connsiteX6" fmla="*/ 16611 w 166376"/>
                <a:gd name="connsiteY6" fmla="*/ 566 h 101037"/>
                <a:gd name="connsiteX7" fmla="*/ 20 w 166376"/>
                <a:gd name="connsiteY7" fmla="*/ 13867 h 101037"/>
                <a:gd name="connsiteX8" fmla="*/ 27767 w 166376"/>
                <a:gd name="connsiteY8" fmla="*/ 47192 h 101037"/>
                <a:gd name="connsiteX9" fmla="*/ 70817 w 166376"/>
                <a:gd name="connsiteY9" fmla="*/ 64498 h 101037"/>
                <a:gd name="connsiteX10" fmla="*/ 115011 w 166376"/>
                <a:gd name="connsiteY10" fmla="*/ 85737 h 101037"/>
                <a:gd name="connsiteX11" fmla="*/ 137967 w 166376"/>
                <a:gd name="connsiteY11" fmla="*/ 95391 h 101037"/>
                <a:gd name="connsiteX12" fmla="*/ 148264 w 166376"/>
                <a:gd name="connsiteY12" fmla="*/ 98537 h 101037"/>
                <a:gd name="connsiteX13" fmla="*/ 152341 w 166376"/>
                <a:gd name="connsiteY13" fmla="*/ 99467 h 101037"/>
                <a:gd name="connsiteX14" fmla="*/ 156417 w 166376"/>
                <a:gd name="connsiteY14" fmla="*/ 100111 h 101037"/>
                <a:gd name="connsiteX15" fmla="*/ 165999 w 166376"/>
                <a:gd name="connsiteY15" fmla="*/ 92388 h 101037"/>
                <a:gd name="connsiteX16" fmla="*/ 165999 w 166376"/>
                <a:gd name="connsiteY16" fmla="*/ 92388 h 10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376" h="101037">
                  <a:moveTo>
                    <a:pt x="165999" y="92388"/>
                  </a:moveTo>
                  <a:cubicBezTo>
                    <a:pt x="164784" y="89312"/>
                    <a:pt x="165070" y="86023"/>
                    <a:pt x="163711" y="82948"/>
                  </a:cubicBezTo>
                  <a:cubicBezTo>
                    <a:pt x="162138" y="79301"/>
                    <a:pt x="160064" y="76083"/>
                    <a:pt x="157489" y="73079"/>
                  </a:cubicBezTo>
                  <a:cubicBezTo>
                    <a:pt x="152484" y="67429"/>
                    <a:pt x="146119" y="62853"/>
                    <a:pt x="140184" y="58205"/>
                  </a:cubicBezTo>
                  <a:cubicBezTo>
                    <a:pt x="127097" y="48050"/>
                    <a:pt x="110506" y="40684"/>
                    <a:pt x="95489" y="33890"/>
                  </a:cubicBezTo>
                  <a:cubicBezTo>
                    <a:pt x="80757" y="27240"/>
                    <a:pt x="65740" y="21447"/>
                    <a:pt x="50651" y="15726"/>
                  </a:cubicBezTo>
                  <a:cubicBezTo>
                    <a:pt x="40710" y="11937"/>
                    <a:pt x="27552" y="4356"/>
                    <a:pt x="16611" y="566"/>
                  </a:cubicBezTo>
                  <a:cubicBezTo>
                    <a:pt x="8458" y="-2223"/>
                    <a:pt x="-481" y="5786"/>
                    <a:pt x="20" y="13867"/>
                  </a:cubicBezTo>
                  <a:cubicBezTo>
                    <a:pt x="950" y="30386"/>
                    <a:pt x="13607" y="41042"/>
                    <a:pt x="27767" y="47192"/>
                  </a:cubicBezTo>
                  <a:cubicBezTo>
                    <a:pt x="41926" y="53413"/>
                    <a:pt x="56658" y="58205"/>
                    <a:pt x="70817" y="64498"/>
                  </a:cubicBezTo>
                  <a:cubicBezTo>
                    <a:pt x="85763" y="71077"/>
                    <a:pt x="100566" y="78085"/>
                    <a:pt x="115011" y="85737"/>
                  </a:cubicBezTo>
                  <a:cubicBezTo>
                    <a:pt x="122234" y="89598"/>
                    <a:pt x="130244" y="92459"/>
                    <a:pt x="137967" y="95391"/>
                  </a:cubicBezTo>
                  <a:cubicBezTo>
                    <a:pt x="141399" y="96678"/>
                    <a:pt x="144760" y="97679"/>
                    <a:pt x="148264" y="98537"/>
                  </a:cubicBezTo>
                  <a:cubicBezTo>
                    <a:pt x="149623" y="98823"/>
                    <a:pt x="150982" y="99252"/>
                    <a:pt x="152341" y="99467"/>
                  </a:cubicBezTo>
                  <a:cubicBezTo>
                    <a:pt x="153914" y="99681"/>
                    <a:pt x="156274" y="100039"/>
                    <a:pt x="156417" y="100111"/>
                  </a:cubicBezTo>
                  <a:cubicBezTo>
                    <a:pt x="161137" y="103257"/>
                    <a:pt x="168073" y="97822"/>
                    <a:pt x="165999" y="92388"/>
                  </a:cubicBezTo>
                  <a:lnTo>
                    <a:pt x="165999" y="9238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1" name="任意多边形: 形状 730"/>
            <p:cNvSpPr/>
            <p:nvPr/>
          </p:nvSpPr>
          <p:spPr>
            <a:xfrm rot="5400000">
              <a:off x="3198230" y="-18684"/>
              <a:ext cx="114208" cy="151577"/>
            </a:xfrm>
            <a:custGeom>
              <a:avLst/>
              <a:gdLst>
                <a:gd name="connsiteX0" fmla="*/ 0 w 114208"/>
                <a:gd name="connsiteY0" fmla="*/ 78607 h 151577"/>
                <a:gd name="connsiteX1" fmla="*/ 0 w 114208"/>
                <a:gd name="connsiteY1" fmla="*/ 0 h 151577"/>
                <a:gd name="connsiteX2" fmla="*/ 31197 w 114208"/>
                <a:gd name="connsiteY2" fmla="*/ 22907 h 151577"/>
                <a:gd name="connsiteX3" fmla="*/ 74356 w 114208"/>
                <a:gd name="connsiteY3" fmla="*/ 53172 h 151577"/>
                <a:gd name="connsiteX4" fmla="*/ 97021 w 114208"/>
                <a:gd name="connsiteY4" fmla="*/ 87238 h 151577"/>
                <a:gd name="connsiteX5" fmla="*/ 105300 w 114208"/>
                <a:gd name="connsiteY5" fmla="*/ 100674 h 151577"/>
                <a:gd name="connsiteX6" fmla="*/ 106520 w 114208"/>
                <a:gd name="connsiteY6" fmla="*/ 102711 h 151577"/>
                <a:gd name="connsiteX7" fmla="*/ 109370 w 114208"/>
                <a:gd name="connsiteY7" fmla="*/ 106102 h 151577"/>
                <a:gd name="connsiteX8" fmla="*/ 113986 w 114208"/>
                <a:gd name="connsiteY8" fmla="*/ 121981 h 151577"/>
                <a:gd name="connsiteX9" fmla="*/ 100956 w 114208"/>
                <a:gd name="connsiteY9" fmla="*/ 146004 h 151577"/>
                <a:gd name="connsiteX10" fmla="*/ 46670 w 114208"/>
                <a:gd name="connsiteY10" fmla="*/ 129445 h 151577"/>
                <a:gd name="connsiteX11" fmla="*/ 31605 w 114208"/>
                <a:gd name="connsiteY11" fmla="*/ 102166 h 151577"/>
                <a:gd name="connsiteX12" fmla="*/ 15302 w 114208"/>
                <a:gd name="connsiteY12" fmla="*/ 89240 h 15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208" h="151577">
                  <a:moveTo>
                    <a:pt x="0" y="78607"/>
                  </a:moveTo>
                  <a:lnTo>
                    <a:pt x="0" y="0"/>
                  </a:lnTo>
                  <a:lnTo>
                    <a:pt x="31197" y="22907"/>
                  </a:lnTo>
                  <a:cubicBezTo>
                    <a:pt x="45448" y="32816"/>
                    <a:pt x="61598" y="41502"/>
                    <a:pt x="74356" y="53172"/>
                  </a:cubicBezTo>
                  <a:cubicBezTo>
                    <a:pt x="84942" y="62946"/>
                    <a:pt x="90506" y="74752"/>
                    <a:pt x="97021" y="87238"/>
                  </a:cubicBezTo>
                  <a:cubicBezTo>
                    <a:pt x="99464" y="91988"/>
                    <a:pt x="102449" y="96195"/>
                    <a:pt x="105300" y="100674"/>
                  </a:cubicBezTo>
                  <a:cubicBezTo>
                    <a:pt x="105706" y="101352"/>
                    <a:pt x="106114" y="102031"/>
                    <a:pt x="106520" y="102711"/>
                  </a:cubicBezTo>
                  <a:cubicBezTo>
                    <a:pt x="102992" y="98230"/>
                    <a:pt x="103943" y="99318"/>
                    <a:pt x="109370" y="106102"/>
                  </a:cubicBezTo>
                  <a:cubicBezTo>
                    <a:pt x="112492" y="110989"/>
                    <a:pt x="113035" y="116282"/>
                    <a:pt x="113986" y="121981"/>
                  </a:cubicBezTo>
                  <a:cubicBezTo>
                    <a:pt x="115614" y="131753"/>
                    <a:pt x="108014" y="140711"/>
                    <a:pt x="100956" y="146004"/>
                  </a:cubicBezTo>
                  <a:cubicBezTo>
                    <a:pt x="82499" y="159847"/>
                    <a:pt x="57799" y="145461"/>
                    <a:pt x="46670" y="129445"/>
                  </a:cubicBezTo>
                  <a:cubicBezTo>
                    <a:pt x="41106" y="121438"/>
                    <a:pt x="36084" y="107324"/>
                    <a:pt x="31605" y="102166"/>
                  </a:cubicBezTo>
                  <a:cubicBezTo>
                    <a:pt x="28483" y="98638"/>
                    <a:pt x="22206" y="94024"/>
                    <a:pt x="15302" y="89240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2" name="任意多边形: 形状 731"/>
            <p:cNvSpPr/>
            <p:nvPr/>
          </p:nvSpPr>
          <p:spPr>
            <a:xfrm rot="5400000">
              <a:off x="3215821" y="346202"/>
              <a:ext cx="246129" cy="260529"/>
            </a:xfrm>
            <a:custGeom>
              <a:avLst/>
              <a:gdLst>
                <a:gd name="connsiteX0" fmla="*/ 123209 w 129690"/>
                <a:gd name="connsiteY0" fmla="*/ 630 h 137278"/>
                <a:gd name="connsiteX1" fmla="*/ 104401 w 129690"/>
                <a:gd name="connsiteY1" fmla="*/ 10499 h 137278"/>
                <a:gd name="connsiteX2" fmla="*/ 85522 w 129690"/>
                <a:gd name="connsiteY2" fmla="*/ 24658 h 137278"/>
                <a:gd name="connsiteX3" fmla="*/ 50410 w 129690"/>
                <a:gd name="connsiteY3" fmla="*/ 55623 h 137278"/>
                <a:gd name="connsiteX4" fmla="*/ 25023 w 129690"/>
                <a:gd name="connsiteY4" fmla="*/ 88018 h 137278"/>
                <a:gd name="connsiteX5" fmla="*/ 10792 w 129690"/>
                <a:gd name="connsiteY5" fmla="*/ 102964 h 137278"/>
                <a:gd name="connsiteX6" fmla="*/ 4570 w 129690"/>
                <a:gd name="connsiteY6" fmla="*/ 111044 h 137278"/>
                <a:gd name="connsiteX7" fmla="*/ 852 w 129690"/>
                <a:gd name="connsiteY7" fmla="*/ 118052 h 137278"/>
                <a:gd name="connsiteX8" fmla="*/ 351 w 129690"/>
                <a:gd name="connsiteY8" fmla="*/ 122844 h 137278"/>
                <a:gd name="connsiteX9" fmla="*/ 11364 w 129690"/>
                <a:gd name="connsiteY9" fmla="*/ 136574 h 137278"/>
                <a:gd name="connsiteX10" fmla="*/ 14296 w 129690"/>
                <a:gd name="connsiteY10" fmla="*/ 137218 h 137278"/>
                <a:gd name="connsiteX11" fmla="*/ 22305 w 129690"/>
                <a:gd name="connsiteY11" fmla="*/ 136145 h 137278"/>
                <a:gd name="connsiteX12" fmla="*/ 33461 w 129690"/>
                <a:gd name="connsiteY12" fmla="*/ 130782 h 137278"/>
                <a:gd name="connsiteX13" fmla="*/ 49766 w 129690"/>
                <a:gd name="connsiteY13" fmla="*/ 114548 h 137278"/>
                <a:gd name="connsiteX14" fmla="*/ 74509 w 129690"/>
                <a:gd name="connsiteY14" fmla="*/ 80008 h 137278"/>
                <a:gd name="connsiteX15" fmla="*/ 104973 w 129690"/>
                <a:gd name="connsiteY15" fmla="*/ 44753 h 137278"/>
                <a:gd name="connsiteX16" fmla="*/ 119562 w 129690"/>
                <a:gd name="connsiteY16" fmla="*/ 24801 h 137278"/>
                <a:gd name="connsiteX17" fmla="*/ 123638 w 129690"/>
                <a:gd name="connsiteY17" fmla="*/ 16219 h 137278"/>
                <a:gd name="connsiteX18" fmla="*/ 129073 w 129690"/>
                <a:gd name="connsiteY18" fmla="*/ 6136 h 137278"/>
                <a:gd name="connsiteX19" fmla="*/ 123209 w 129690"/>
                <a:gd name="connsiteY19" fmla="*/ 630 h 137278"/>
                <a:gd name="connsiteX20" fmla="*/ 123209 w 129690"/>
                <a:gd name="connsiteY20" fmla="*/ 630 h 13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9690" h="137278">
                  <a:moveTo>
                    <a:pt x="123209" y="630"/>
                  </a:moveTo>
                  <a:cubicBezTo>
                    <a:pt x="116487" y="5278"/>
                    <a:pt x="110766" y="5922"/>
                    <a:pt x="104401" y="10499"/>
                  </a:cubicBezTo>
                  <a:cubicBezTo>
                    <a:pt x="98037" y="15075"/>
                    <a:pt x="91529" y="19652"/>
                    <a:pt x="85522" y="24658"/>
                  </a:cubicBezTo>
                  <a:cubicBezTo>
                    <a:pt x="73579" y="34670"/>
                    <a:pt x="61494" y="44682"/>
                    <a:pt x="50410" y="55623"/>
                  </a:cubicBezTo>
                  <a:cubicBezTo>
                    <a:pt x="40469" y="65420"/>
                    <a:pt x="32675" y="77505"/>
                    <a:pt x="25023" y="88018"/>
                  </a:cubicBezTo>
                  <a:cubicBezTo>
                    <a:pt x="20875" y="93667"/>
                    <a:pt x="15726" y="98029"/>
                    <a:pt x="10792" y="102964"/>
                  </a:cubicBezTo>
                  <a:cubicBezTo>
                    <a:pt x="8146" y="105609"/>
                    <a:pt x="6215" y="108756"/>
                    <a:pt x="4570" y="111044"/>
                  </a:cubicBezTo>
                  <a:cubicBezTo>
                    <a:pt x="2997" y="113190"/>
                    <a:pt x="1495" y="115407"/>
                    <a:pt x="852" y="118052"/>
                  </a:cubicBezTo>
                  <a:cubicBezTo>
                    <a:pt x="637" y="118839"/>
                    <a:pt x="137" y="123917"/>
                    <a:pt x="351" y="122844"/>
                  </a:cubicBezTo>
                  <a:cubicBezTo>
                    <a:pt x="-1508" y="130138"/>
                    <a:pt x="4284" y="136360"/>
                    <a:pt x="11364" y="136574"/>
                  </a:cubicBezTo>
                  <a:cubicBezTo>
                    <a:pt x="9791" y="136503"/>
                    <a:pt x="15154" y="137289"/>
                    <a:pt x="14296" y="137218"/>
                  </a:cubicBezTo>
                  <a:cubicBezTo>
                    <a:pt x="17085" y="137432"/>
                    <a:pt x="19659" y="137075"/>
                    <a:pt x="22305" y="136145"/>
                  </a:cubicBezTo>
                  <a:cubicBezTo>
                    <a:pt x="26024" y="134858"/>
                    <a:pt x="30172" y="132999"/>
                    <a:pt x="33461" y="130782"/>
                  </a:cubicBezTo>
                  <a:cubicBezTo>
                    <a:pt x="39754" y="126562"/>
                    <a:pt x="45261" y="120556"/>
                    <a:pt x="49766" y="114548"/>
                  </a:cubicBezTo>
                  <a:cubicBezTo>
                    <a:pt x="58562" y="102892"/>
                    <a:pt x="64640" y="90592"/>
                    <a:pt x="74509" y="80008"/>
                  </a:cubicBezTo>
                  <a:cubicBezTo>
                    <a:pt x="85093" y="68638"/>
                    <a:pt x="95176" y="56838"/>
                    <a:pt x="104973" y="44753"/>
                  </a:cubicBezTo>
                  <a:cubicBezTo>
                    <a:pt x="110122" y="38388"/>
                    <a:pt x="114842" y="31523"/>
                    <a:pt x="119562" y="24801"/>
                  </a:cubicBezTo>
                  <a:cubicBezTo>
                    <a:pt x="121492" y="22012"/>
                    <a:pt x="122708" y="18222"/>
                    <a:pt x="123638" y="16219"/>
                  </a:cubicBezTo>
                  <a:cubicBezTo>
                    <a:pt x="124711" y="13859"/>
                    <a:pt x="127213" y="8926"/>
                    <a:pt x="129073" y="6136"/>
                  </a:cubicBezTo>
                  <a:cubicBezTo>
                    <a:pt x="131433" y="2775"/>
                    <a:pt x="126498" y="-1659"/>
                    <a:pt x="123209" y="630"/>
                  </a:cubicBezTo>
                  <a:lnTo>
                    <a:pt x="123209" y="63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3" name="任意多边形: 形状 732"/>
            <p:cNvSpPr/>
            <p:nvPr/>
          </p:nvSpPr>
          <p:spPr>
            <a:xfrm rot="5400000">
              <a:off x="2092233" y="16187"/>
              <a:ext cx="1963516" cy="463304"/>
            </a:xfrm>
            <a:custGeom>
              <a:avLst/>
              <a:gdLst>
                <a:gd name="connsiteX0" fmla="*/ 1034104 w 1034614"/>
                <a:gd name="connsiteY0" fmla="*/ 4 h 244124"/>
                <a:gd name="connsiteX1" fmla="*/ 940495 w 1034614"/>
                <a:gd name="connsiteY1" fmla="*/ 12947 h 244124"/>
                <a:gd name="connsiteX2" fmla="*/ 849460 w 1034614"/>
                <a:gd name="connsiteY2" fmla="*/ 44270 h 244124"/>
                <a:gd name="connsiteX3" fmla="*/ 671181 w 1034614"/>
                <a:gd name="connsiteY3" fmla="*/ 124792 h 244124"/>
                <a:gd name="connsiteX4" fmla="*/ 467371 w 1034614"/>
                <a:gd name="connsiteY4" fmla="*/ 187651 h 244124"/>
                <a:gd name="connsiteX5" fmla="*/ 250118 w 1034614"/>
                <a:gd name="connsiteY5" fmla="*/ 225910 h 244124"/>
                <a:gd name="connsiteX6" fmla="*/ 30219 w 1034614"/>
                <a:gd name="connsiteY6" fmla="*/ 232489 h 244124"/>
                <a:gd name="connsiteX7" fmla="*/ 3402 w 1034614"/>
                <a:gd name="connsiteY7" fmla="*/ 231631 h 244124"/>
                <a:gd name="connsiteX8" fmla="*/ 2615 w 1034614"/>
                <a:gd name="connsiteY8" fmla="*/ 238639 h 244124"/>
                <a:gd name="connsiteX9" fmla="*/ 111099 w 1034614"/>
                <a:gd name="connsiteY9" fmla="*/ 244003 h 244124"/>
                <a:gd name="connsiteX10" fmla="*/ 221585 w 1034614"/>
                <a:gd name="connsiteY10" fmla="*/ 238210 h 244124"/>
                <a:gd name="connsiteX11" fmla="*/ 437837 w 1034614"/>
                <a:gd name="connsiteY11" fmla="*/ 203527 h 244124"/>
                <a:gd name="connsiteX12" fmla="*/ 647510 w 1034614"/>
                <a:gd name="connsiteY12" fmla="*/ 143814 h 244124"/>
                <a:gd name="connsiteX13" fmla="*/ 825718 w 1034614"/>
                <a:gd name="connsiteY13" fmla="*/ 62934 h 244124"/>
                <a:gd name="connsiteX14" fmla="*/ 1009647 w 1034614"/>
                <a:gd name="connsiteY14" fmla="*/ 3722 h 244124"/>
                <a:gd name="connsiteX15" fmla="*/ 1034104 w 1034614"/>
                <a:gd name="connsiteY15" fmla="*/ 1004 h 244124"/>
                <a:gd name="connsiteX16" fmla="*/ 1034104 w 1034614"/>
                <a:gd name="connsiteY16" fmla="*/ 4 h 244124"/>
                <a:gd name="connsiteX17" fmla="*/ 1034104 w 1034614"/>
                <a:gd name="connsiteY17" fmla="*/ 4 h 24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34614" h="244124">
                  <a:moveTo>
                    <a:pt x="1034104" y="4"/>
                  </a:moveTo>
                  <a:cubicBezTo>
                    <a:pt x="1002567" y="790"/>
                    <a:pt x="971031" y="5081"/>
                    <a:pt x="940495" y="12947"/>
                  </a:cubicBezTo>
                  <a:cubicBezTo>
                    <a:pt x="909387" y="20957"/>
                    <a:pt x="879138" y="32041"/>
                    <a:pt x="849460" y="44270"/>
                  </a:cubicBezTo>
                  <a:cubicBezTo>
                    <a:pt x="789176" y="69227"/>
                    <a:pt x="731251" y="99405"/>
                    <a:pt x="671181" y="124792"/>
                  </a:cubicBezTo>
                  <a:cubicBezTo>
                    <a:pt x="605461" y="152538"/>
                    <a:pt x="536810" y="171561"/>
                    <a:pt x="467371" y="187651"/>
                  </a:cubicBezTo>
                  <a:cubicBezTo>
                    <a:pt x="395717" y="204242"/>
                    <a:pt x="323275" y="217686"/>
                    <a:pt x="250118" y="225910"/>
                  </a:cubicBezTo>
                  <a:cubicBezTo>
                    <a:pt x="177176" y="234062"/>
                    <a:pt x="103519" y="236994"/>
                    <a:pt x="30219" y="232489"/>
                  </a:cubicBezTo>
                  <a:cubicBezTo>
                    <a:pt x="21280" y="231917"/>
                    <a:pt x="12341" y="231774"/>
                    <a:pt x="3402" y="231631"/>
                  </a:cubicBezTo>
                  <a:cubicBezTo>
                    <a:pt x="-531" y="231560"/>
                    <a:pt x="-1390" y="237995"/>
                    <a:pt x="2615" y="238639"/>
                  </a:cubicBezTo>
                  <a:cubicBezTo>
                    <a:pt x="38299" y="244288"/>
                    <a:pt x="75057" y="244360"/>
                    <a:pt x="111099" y="244003"/>
                  </a:cubicBezTo>
                  <a:cubicBezTo>
                    <a:pt x="147999" y="243716"/>
                    <a:pt x="184828" y="241643"/>
                    <a:pt x="221585" y="238210"/>
                  </a:cubicBezTo>
                  <a:cubicBezTo>
                    <a:pt x="294312" y="231345"/>
                    <a:pt x="366468" y="219116"/>
                    <a:pt x="437837" y="203527"/>
                  </a:cubicBezTo>
                  <a:cubicBezTo>
                    <a:pt x="508777" y="188009"/>
                    <a:pt x="579717" y="170274"/>
                    <a:pt x="647510" y="143814"/>
                  </a:cubicBezTo>
                  <a:cubicBezTo>
                    <a:pt x="708295" y="120001"/>
                    <a:pt x="766220" y="89680"/>
                    <a:pt x="825718" y="62934"/>
                  </a:cubicBezTo>
                  <a:cubicBezTo>
                    <a:pt x="884286" y="36689"/>
                    <a:pt x="945787" y="12804"/>
                    <a:pt x="1009647" y="3722"/>
                  </a:cubicBezTo>
                  <a:cubicBezTo>
                    <a:pt x="1017799" y="2578"/>
                    <a:pt x="1025952" y="1648"/>
                    <a:pt x="1034104" y="1004"/>
                  </a:cubicBezTo>
                  <a:cubicBezTo>
                    <a:pt x="1034819" y="933"/>
                    <a:pt x="1034748" y="-68"/>
                    <a:pt x="1034104" y="4"/>
                  </a:cubicBezTo>
                  <a:lnTo>
                    <a:pt x="1034104" y="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4" name="任意多边形: 形状 733"/>
            <p:cNvSpPr/>
            <p:nvPr/>
          </p:nvSpPr>
          <p:spPr>
            <a:xfrm rot="5400000">
              <a:off x="2879715" y="51038"/>
              <a:ext cx="570338" cy="468264"/>
            </a:xfrm>
            <a:custGeom>
              <a:avLst/>
              <a:gdLst>
                <a:gd name="connsiteX0" fmla="*/ 0 w 570338"/>
                <a:gd name="connsiteY0" fmla="*/ 468264 h 468264"/>
                <a:gd name="connsiteX1" fmla="*/ 0 w 570338"/>
                <a:gd name="connsiteY1" fmla="*/ 451082 h 468264"/>
                <a:gd name="connsiteX2" fmla="*/ 6497 w 570338"/>
                <a:gd name="connsiteY2" fmla="*/ 448824 h 468264"/>
                <a:gd name="connsiteX3" fmla="*/ 161350 w 570338"/>
                <a:gd name="connsiteY3" fmla="*/ 370377 h 468264"/>
                <a:gd name="connsiteX4" fmla="*/ 293810 w 570338"/>
                <a:gd name="connsiteY4" fmla="*/ 251762 h 468264"/>
                <a:gd name="connsiteX5" fmla="*/ 420433 w 570338"/>
                <a:gd name="connsiteY5" fmla="*/ 110480 h 468264"/>
                <a:gd name="connsiteX6" fmla="*/ 567550 w 570338"/>
                <a:gd name="connsiteY6" fmla="*/ 277 h 468264"/>
                <a:gd name="connsiteX7" fmla="*/ 569315 w 570338"/>
                <a:gd name="connsiteY7" fmla="*/ 3670 h 468264"/>
                <a:gd name="connsiteX8" fmla="*/ 484084 w 570338"/>
                <a:gd name="connsiteY8" fmla="*/ 71121 h 468264"/>
                <a:gd name="connsiteX9" fmla="*/ 408218 w 570338"/>
                <a:gd name="connsiteY9" fmla="*/ 142102 h 468264"/>
                <a:gd name="connsiteX10" fmla="*/ 282816 w 570338"/>
                <a:gd name="connsiteY10" fmla="*/ 288542 h 468264"/>
                <a:gd name="connsiteX11" fmla="*/ 146693 w 570338"/>
                <a:gd name="connsiteY11" fmla="*/ 399150 h 468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338" h="468264">
                  <a:moveTo>
                    <a:pt x="0" y="468264"/>
                  </a:moveTo>
                  <a:lnTo>
                    <a:pt x="0" y="451082"/>
                  </a:lnTo>
                  <a:lnTo>
                    <a:pt x="6497" y="448824"/>
                  </a:lnTo>
                  <a:cubicBezTo>
                    <a:pt x="60376" y="427379"/>
                    <a:pt x="112898" y="402136"/>
                    <a:pt x="161350" y="370377"/>
                  </a:cubicBezTo>
                  <a:cubicBezTo>
                    <a:pt x="211701" y="337399"/>
                    <a:pt x="254857" y="297362"/>
                    <a:pt x="293810" y="251762"/>
                  </a:cubicBezTo>
                  <a:cubicBezTo>
                    <a:pt x="335067" y="203581"/>
                    <a:pt x="374154" y="154181"/>
                    <a:pt x="420433" y="110480"/>
                  </a:cubicBezTo>
                  <a:cubicBezTo>
                    <a:pt x="465356" y="67864"/>
                    <a:pt x="515299" y="33121"/>
                    <a:pt x="567550" y="277"/>
                  </a:cubicBezTo>
                  <a:cubicBezTo>
                    <a:pt x="569587" y="-944"/>
                    <a:pt x="571623" y="2177"/>
                    <a:pt x="569315" y="3670"/>
                  </a:cubicBezTo>
                  <a:cubicBezTo>
                    <a:pt x="539322" y="23892"/>
                    <a:pt x="510957" y="46829"/>
                    <a:pt x="484084" y="71121"/>
                  </a:cubicBezTo>
                  <a:cubicBezTo>
                    <a:pt x="458433" y="94464"/>
                    <a:pt x="432376" y="117130"/>
                    <a:pt x="408218" y="142102"/>
                  </a:cubicBezTo>
                  <a:cubicBezTo>
                    <a:pt x="363432" y="188382"/>
                    <a:pt x="325974" y="240904"/>
                    <a:pt x="282816" y="288542"/>
                  </a:cubicBezTo>
                  <a:cubicBezTo>
                    <a:pt x="243322" y="332106"/>
                    <a:pt x="197042" y="368886"/>
                    <a:pt x="146693" y="39915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5" name="任意多边形: 形状 734"/>
            <p:cNvSpPr/>
            <p:nvPr/>
          </p:nvSpPr>
          <p:spPr>
            <a:xfrm rot="5400000">
              <a:off x="2595514" y="639293"/>
              <a:ext cx="715216" cy="63403"/>
            </a:xfrm>
            <a:custGeom>
              <a:avLst/>
              <a:gdLst>
                <a:gd name="connsiteX0" fmla="*/ 376779 w 376861"/>
                <a:gd name="connsiteY0" fmla="*/ 33051 h 33408"/>
                <a:gd name="connsiteX1" fmla="*/ 307126 w 376861"/>
                <a:gd name="connsiteY1" fmla="*/ 20250 h 33408"/>
                <a:gd name="connsiteX2" fmla="*/ 233040 w 376861"/>
                <a:gd name="connsiteY2" fmla="*/ 19392 h 33408"/>
                <a:gd name="connsiteX3" fmla="*/ 158739 w 376861"/>
                <a:gd name="connsiteY3" fmla="*/ 18963 h 33408"/>
                <a:gd name="connsiteX4" fmla="*/ 84581 w 376861"/>
                <a:gd name="connsiteY4" fmla="*/ 10024 h 33408"/>
                <a:gd name="connsiteX5" fmla="*/ 42675 w 376861"/>
                <a:gd name="connsiteY5" fmla="*/ 2444 h 33408"/>
                <a:gd name="connsiteX6" fmla="*/ 22938 w 376861"/>
                <a:gd name="connsiteY6" fmla="*/ 370 h 33408"/>
                <a:gd name="connsiteX7" fmla="*/ 1913 w 376861"/>
                <a:gd name="connsiteY7" fmla="*/ 1871 h 33408"/>
                <a:gd name="connsiteX8" fmla="*/ 2056 w 376861"/>
                <a:gd name="connsiteY8" fmla="*/ 7306 h 33408"/>
                <a:gd name="connsiteX9" fmla="*/ 19791 w 376861"/>
                <a:gd name="connsiteY9" fmla="*/ 9166 h 33408"/>
                <a:gd name="connsiteX10" fmla="*/ 38814 w 376861"/>
                <a:gd name="connsiteY10" fmla="*/ 11168 h 33408"/>
                <a:gd name="connsiteX11" fmla="*/ 75714 w 376861"/>
                <a:gd name="connsiteY11" fmla="*/ 17676 h 33408"/>
                <a:gd name="connsiteX12" fmla="*/ 148155 w 376861"/>
                <a:gd name="connsiteY12" fmla="*/ 27473 h 33408"/>
                <a:gd name="connsiteX13" fmla="*/ 295685 w 376861"/>
                <a:gd name="connsiteY13" fmla="*/ 26329 h 33408"/>
                <a:gd name="connsiteX14" fmla="*/ 376779 w 376861"/>
                <a:gd name="connsiteY14" fmla="*/ 33408 h 33408"/>
                <a:gd name="connsiteX15" fmla="*/ 376779 w 376861"/>
                <a:gd name="connsiteY15" fmla="*/ 33051 h 33408"/>
                <a:gd name="connsiteX16" fmla="*/ 376779 w 376861"/>
                <a:gd name="connsiteY16" fmla="*/ 33051 h 3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6861" h="33408">
                  <a:moveTo>
                    <a:pt x="376779" y="33051"/>
                  </a:moveTo>
                  <a:cubicBezTo>
                    <a:pt x="354539" y="24112"/>
                    <a:pt x="330940" y="21609"/>
                    <a:pt x="307126" y="20250"/>
                  </a:cubicBezTo>
                  <a:cubicBezTo>
                    <a:pt x="282455" y="18891"/>
                    <a:pt x="257712" y="19106"/>
                    <a:pt x="233040" y="19392"/>
                  </a:cubicBezTo>
                  <a:cubicBezTo>
                    <a:pt x="208297" y="19678"/>
                    <a:pt x="183482" y="20107"/>
                    <a:pt x="158739" y="18963"/>
                  </a:cubicBezTo>
                  <a:cubicBezTo>
                    <a:pt x="133710" y="17819"/>
                    <a:pt x="109110" y="14815"/>
                    <a:pt x="84581" y="10024"/>
                  </a:cubicBezTo>
                  <a:cubicBezTo>
                    <a:pt x="70636" y="7306"/>
                    <a:pt x="56692" y="4446"/>
                    <a:pt x="42675" y="2444"/>
                  </a:cubicBezTo>
                  <a:cubicBezTo>
                    <a:pt x="36096" y="1514"/>
                    <a:pt x="29517" y="799"/>
                    <a:pt x="22938" y="370"/>
                  </a:cubicBezTo>
                  <a:cubicBezTo>
                    <a:pt x="15930" y="12"/>
                    <a:pt x="8564" y="-703"/>
                    <a:pt x="1913" y="1871"/>
                  </a:cubicBezTo>
                  <a:cubicBezTo>
                    <a:pt x="-661" y="2873"/>
                    <a:pt x="-661" y="6520"/>
                    <a:pt x="2056" y="7306"/>
                  </a:cubicBezTo>
                  <a:cubicBezTo>
                    <a:pt x="7849" y="9023"/>
                    <a:pt x="13784" y="8737"/>
                    <a:pt x="19791" y="9166"/>
                  </a:cubicBezTo>
                  <a:cubicBezTo>
                    <a:pt x="26156" y="9595"/>
                    <a:pt x="32449" y="10310"/>
                    <a:pt x="38814" y="11168"/>
                  </a:cubicBezTo>
                  <a:cubicBezTo>
                    <a:pt x="51185" y="12884"/>
                    <a:pt x="63485" y="15244"/>
                    <a:pt x="75714" y="17676"/>
                  </a:cubicBezTo>
                  <a:cubicBezTo>
                    <a:pt x="99670" y="22395"/>
                    <a:pt x="123698" y="26329"/>
                    <a:pt x="148155" y="27473"/>
                  </a:cubicBezTo>
                  <a:cubicBezTo>
                    <a:pt x="197356" y="29761"/>
                    <a:pt x="246484" y="24970"/>
                    <a:pt x="295685" y="26329"/>
                  </a:cubicBezTo>
                  <a:cubicBezTo>
                    <a:pt x="322859" y="27115"/>
                    <a:pt x="349748" y="30619"/>
                    <a:pt x="376779" y="33408"/>
                  </a:cubicBezTo>
                  <a:cubicBezTo>
                    <a:pt x="376851" y="33408"/>
                    <a:pt x="376922" y="33122"/>
                    <a:pt x="376779" y="33051"/>
                  </a:cubicBezTo>
                  <a:lnTo>
                    <a:pt x="376779" y="3305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6" name="任意多边形: 形状 735"/>
            <p:cNvSpPr/>
            <p:nvPr/>
          </p:nvSpPr>
          <p:spPr>
            <a:xfrm rot="5400000">
              <a:off x="2931897" y="1010605"/>
              <a:ext cx="746519" cy="303289"/>
            </a:xfrm>
            <a:custGeom>
              <a:avLst/>
              <a:gdLst>
                <a:gd name="connsiteX0" fmla="*/ 7894 w 393355"/>
                <a:gd name="connsiteY0" fmla="*/ 141938 h 159809"/>
                <a:gd name="connsiteX1" fmla="*/ 61742 w 393355"/>
                <a:gd name="connsiteY1" fmla="*/ 71785 h 159809"/>
                <a:gd name="connsiteX2" fmla="*/ 121669 w 393355"/>
                <a:gd name="connsiteY2" fmla="*/ 21298 h 159809"/>
                <a:gd name="connsiteX3" fmla="*/ 287648 w 393355"/>
                <a:gd name="connsiteY3" fmla="*/ 28449 h 159809"/>
                <a:gd name="connsiteX4" fmla="*/ 388552 w 393355"/>
                <a:gd name="connsiteY4" fmla="*/ 59342 h 159809"/>
                <a:gd name="connsiteX5" fmla="*/ 387479 w 393355"/>
                <a:gd name="connsiteY5" fmla="*/ 52263 h 159809"/>
                <a:gd name="connsiteX6" fmla="*/ 254467 w 393355"/>
                <a:gd name="connsiteY6" fmla="*/ 127279 h 159809"/>
                <a:gd name="connsiteX7" fmla="*/ 181167 w 393355"/>
                <a:gd name="connsiteY7" fmla="*/ 148446 h 159809"/>
                <a:gd name="connsiteX8" fmla="*/ 98714 w 393355"/>
                <a:gd name="connsiteY8" fmla="*/ 149948 h 159809"/>
                <a:gd name="connsiteX9" fmla="*/ 3460 w 393355"/>
                <a:gd name="connsiteY9" fmla="*/ 142868 h 159809"/>
                <a:gd name="connsiteX10" fmla="*/ 3674 w 393355"/>
                <a:gd name="connsiteY10" fmla="*/ 150306 h 159809"/>
                <a:gd name="connsiteX11" fmla="*/ 90275 w 393355"/>
                <a:gd name="connsiteY11" fmla="*/ 157099 h 159809"/>
                <a:gd name="connsiteX12" fmla="*/ 175232 w 393355"/>
                <a:gd name="connsiteY12" fmla="*/ 157385 h 159809"/>
                <a:gd name="connsiteX13" fmla="*/ 316611 w 393355"/>
                <a:gd name="connsiteY13" fmla="*/ 105324 h 159809"/>
                <a:gd name="connsiteX14" fmla="*/ 391555 w 393355"/>
                <a:gd name="connsiteY14" fmla="*/ 58913 h 159809"/>
                <a:gd name="connsiteX15" fmla="*/ 390483 w 393355"/>
                <a:gd name="connsiteY15" fmla="*/ 51833 h 159809"/>
                <a:gd name="connsiteX16" fmla="*/ 297231 w 393355"/>
                <a:gd name="connsiteY16" fmla="*/ 23300 h 159809"/>
                <a:gd name="connsiteX17" fmla="*/ 210701 w 393355"/>
                <a:gd name="connsiteY17" fmla="*/ 1847 h 159809"/>
                <a:gd name="connsiteX18" fmla="*/ 126675 w 393355"/>
                <a:gd name="connsiteY18" fmla="*/ 10857 h 159809"/>
                <a:gd name="connsiteX19" fmla="*/ 63601 w 393355"/>
                <a:gd name="connsiteY19" fmla="*/ 59056 h 159809"/>
                <a:gd name="connsiteX20" fmla="*/ 5248 w 393355"/>
                <a:gd name="connsiteY20" fmla="*/ 140651 h 159809"/>
                <a:gd name="connsiteX21" fmla="*/ 7894 w 393355"/>
                <a:gd name="connsiteY21" fmla="*/ 141938 h 159809"/>
                <a:gd name="connsiteX22" fmla="*/ 7894 w 393355"/>
                <a:gd name="connsiteY22" fmla="*/ 141938 h 1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3355" h="159809">
                  <a:moveTo>
                    <a:pt x="7894" y="141938"/>
                  </a:moveTo>
                  <a:cubicBezTo>
                    <a:pt x="25271" y="118054"/>
                    <a:pt x="42219" y="93954"/>
                    <a:pt x="61742" y="71785"/>
                  </a:cubicBezTo>
                  <a:cubicBezTo>
                    <a:pt x="79048" y="52119"/>
                    <a:pt x="98213" y="33383"/>
                    <a:pt x="121669" y="21298"/>
                  </a:cubicBezTo>
                  <a:cubicBezTo>
                    <a:pt x="174016" y="-5662"/>
                    <a:pt x="235016" y="12287"/>
                    <a:pt x="287648" y="28449"/>
                  </a:cubicBezTo>
                  <a:cubicBezTo>
                    <a:pt x="321259" y="38747"/>
                    <a:pt x="354870" y="49044"/>
                    <a:pt x="388552" y="59342"/>
                  </a:cubicBezTo>
                  <a:cubicBezTo>
                    <a:pt x="388194" y="56982"/>
                    <a:pt x="387837" y="54623"/>
                    <a:pt x="387479" y="52263"/>
                  </a:cubicBezTo>
                  <a:cubicBezTo>
                    <a:pt x="344786" y="79938"/>
                    <a:pt x="301665" y="107899"/>
                    <a:pt x="254467" y="127279"/>
                  </a:cubicBezTo>
                  <a:cubicBezTo>
                    <a:pt x="230939" y="136933"/>
                    <a:pt x="206339" y="144584"/>
                    <a:pt x="181167" y="148446"/>
                  </a:cubicBezTo>
                  <a:cubicBezTo>
                    <a:pt x="153921" y="152665"/>
                    <a:pt x="126103" y="152451"/>
                    <a:pt x="98714" y="149948"/>
                  </a:cubicBezTo>
                  <a:cubicBezTo>
                    <a:pt x="67320" y="147016"/>
                    <a:pt x="35140" y="138721"/>
                    <a:pt x="3460" y="142868"/>
                  </a:cubicBezTo>
                  <a:cubicBezTo>
                    <a:pt x="-1188" y="143512"/>
                    <a:pt x="-1188" y="150592"/>
                    <a:pt x="3674" y="150306"/>
                  </a:cubicBezTo>
                  <a:cubicBezTo>
                    <a:pt x="32923" y="148589"/>
                    <a:pt x="61313" y="153952"/>
                    <a:pt x="90275" y="157099"/>
                  </a:cubicBezTo>
                  <a:cubicBezTo>
                    <a:pt x="118451" y="160174"/>
                    <a:pt x="147056" y="161104"/>
                    <a:pt x="175232" y="157385"/>
                  </a:cubicBezTo>
                  <a:cubicBezTo>
                    <a:pt x="225648" y="150735"/>
                    <a:pt x="272702" y="130139"/>
                    <a:pt x="316611" y="105324"/>
                  </a:cubicBezTo>
                  <a:cubicBezTo>
                    <a:pt x="342212" y="90879"/>
                    <a:pt x="366955" y="74932"/>
                    <a:pt x="391555" y="58913"/>
                  </a:cubicBezTo>
                  <a:cubicBezTo>
                    <a:pt x="394487" y="57054"/>
                    <a:pt x="393629" y="52763"/>
                    <a:pt x="390483" y="51833"/>
                  </a:cubicBezTo>
                  <a:cubicBezTo>
                    <a:pt x="359375" y="42322"/>
                    <a:pt x="328339" y="32811"/>
                    <a:pt x="297231" y="23300"/>
                  </a:cubicBezTo>
                  <a:cubicBezTo>
                    <a:pt x="268841" y="14647"/>
                    <a:pt x="240236" y="5708"/>
                    <a:pt x="210701" y="1847"/>
                  </a:cubicBezTo>
                  <a:cubicBezTo>
                    <a:pt x="182454" y="-1801"/>
                    <a:pt x="153134" y="-657"/>
                    <a:pt x="126675" y="10857"/>
                  </a:cubicBezTo>
                  <a:cubicBezTo>
                    <a:pt x="102075" y="21512"/>
                    <a:pt x="81622" y="39462"/>
                    <a:pt x="63601" y="59056"/>
                  </a:cubicBezTo>
                  <a:cubicBezTo>
                    <a:pt x="41004" y="83656"/>
                    <a:pt x="20122" y="110688"/>
                    <a:pt x="5248" y="140651"/>
                  </a:cubicBezTo>
                  <a:cubicBezTo>
                    <a:pt x="4390" y="142296"/>
                    <a:pt x="6821" y="143512"/>
                    <a:pt x="7894" y="141938"/>
                  </a:cubicBezTo>
                  <a:lnTo>
                    <a:pt x="7894" y="14193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7" name="任意多边形: 形状 736"/>
            <p:cNvSpPr/>
            <p:nvPr/>
          </p:nvSpPr>
          <p:spPr>
            <a:xfrm rot="5400000">
              <a:off x="2608202" y="801262"/>
              <a:ext cx="690404" cy="256891"/>
            </a:xfrm>
            <a:custGeom>
              <a:avLst/>
              <a:gdLst>
                <a:gd name="connsiteX0" fmla="*/ 2651 w 363787"/>
                <a:gd name="connsiteY0" fmla="*/ 72019 h 135361"/>
                <a:gd name="connsiteX1" fmla="*/ 69515 w 363787"/>
                <a:gd name="connsiteY1" fmla="*/ 36549 h 135361"/>
                <a:gd name="connsiteX2" fmla="*/ 140955 w 363787"/>
                <a:gd name="connsiteY2" fmla="*/ 11448 h 135361"/>
                <a:gd name="connsiteX3" fmla="*/ 216043 w 363787"/>
                <a:gd name="connsiteY3" fmla="*/ 11448 h 135361"/>
                <a:gd name="connsiteX4" fmla="*/ 282048 w 363787"/>
                <a:gd name="connsiteY4" fmla="*/ 42842 h 135361"/>
                <a:gd name="connsiteX5" fmla="*/ 358280 w 363787"/>
                <a:gd name="connsiteY5" fmla="*/ 93329 h 135361"/>
                <a:gd name="connsiteX6" fmla="*/ 358995 w 363787"/>
                <a:gd name="connsiteY6" fmla="*/ 86321 h 135361"/>
                <a:gd name="connsiteX7" fmla="*/ 211323 w 363787"/>
                <a:gd name="connsiteY7" fmla="*/ 119431 h 135361"/>
                <a:gd name="connsiteX8" fmla="*/ 135592 w 363787"/>
                <a:gd name="connsiteY8" fmla="*/ 126797 h 135361"/>
                <a:gd name="connsiteX9" fmla="*/ 70158 w 363787"/>
                <a:gd name="connsiteY9" fmla="*/ 109563 h 135361"/>
                <a:gd name="connsiteX10" fmla="*/ 5726 w 363787"/>
                <a:gd name="connsiteY10" fmla="*/ 70517 h 135361"/>
                <a:gd name="connsiteX11" fmla="*/ 1864 w 363787"/>
                <a:gd name="connsiteY11" fmla="*/ 77454 h 135361"/>
                <a:gd name="connsiteX12" fmla="*/ 60004 w 363787"/>
                <a:gd name="connsiteY12" fmla="*/ 113853 h 135361"/>
                <a:gd name="connsiteX13" fmla="*/ 123578 w 363787"/>
                <a:gd name="connsiteY13" fmla="*/ 134806 h 135361"/>
                <a:gd name="connsiteX14" fmla="*/ 201240 w 363787"/>
                <a:gd name="connsiteY14" fmla="*/ 129085 h 135361"/>
                <a:gd name="connsiteX15" fmla="*/ 276542 w 363787"/>
                <a:gd name="connsiteY15" fmla="*/ 115641 h 135361"/>
                <a:gd name="connsiteX16" fmla="*/ 361140 w 363787"/>
                <a:gd name="connsiteY16" fmla="*/ 93687 h 135361"/>
                <a:gd name="connsiteX17" fmla="*/ 361856 w 363787"/>
                <a:gd name="connsiteY17" fmla="*/ 86679 h 135361"/>
                <a:gd name="connsiteX18" fmla="*/ 290987 w 363787"/>
                <a:gd name="connsiteY18" fmla="*/ 39839 h 135361"/>
                <a:gd name="connsiteX19" fmla="*/ 223909 w 363787"/>
                <a:gd name="connsiteY19" fmla="*/ 5799 h 135361"/>
                <a:gd name="connsiteX20" fmla="*/ 76022 w 363787"/>
                <a:gd name="connsiteY20" fmla="*/ 25679 h 135361"/>
                <a:gd name="connsiteX21" fmla="*/ 1149 w 363787"/>
                <a:gd name="connsiteY21" fmla="*/ 69874 h 135361"/>
                <a:gd name="connsiteX22" fmla="*/ 2651 w 363787"/>
                <a:gd name="connsiteY22" fmla="*/ 72019 h 135361"/>
                <a:gd name="connsiteX23" fmla="*/ 2651 w 363787"/>
                <a:gd name="connsiteY23" fmla="*/ 72019 h 13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63787" h="135361">
                  <a:moveTo>
                    <a:pt x="2651" y="72019"/>
                  </a:moveTo>
                  <a:cubicBezTo>
                    <a:pt x="25535" y="61506"/>
                    <a:pt x="46845" y="47633"/>
                    <a:pt x="69515" y="36549"/>
                  </a:cubicBezTo>
                  <a:cubicBezTo>
                    <a:pt x="92256" y="25465"/>
                    <a:pt x="116069" y="16454"/>
                    <a:pt x="140955" y="11448"/>
                  </a:cubicBezTo>
                  <a:cubicBezTo>
                    <a:pt x="165627" y="6514"/>
                    <a:pt x="191443" y="5799"/>
                    <a:pt x="216043" y="11448"/>
                  </a:cubicBezTo>
                  <a:cubicBezTo>
                    <a:pt x="240142" y="17026"/>
                    <a:pt x="261524" y="29469"/>
                    <a:pt x="282048" y="42842"/>
                  </a:cubicBezTo>
                  <a:cubicBezTo>
                    <a:pt x="307578" y="59504"/>
                    <a:pt x="332893" y="76381"/>
                    <a:pt x="358280" y="93329"/>
                  </a:cubicBezTo>
                  <a:cubicBezTo>
                    <a:pt x="358495" y="90969"/>
                    <a:pt x="358781" y="88610"/>
                    <a:pt x="358995" y="86321"/>
                  </a:cubicBezTo>
                  <a:cubicBezTo>
                    <a:pt x="310582" y="100695"/>
                    <a:pt x="261238" y="111922"/>
                    <a:pt x="211323" y="119431"/>
                  </a:cubicBezTo>
                  <a:cubicBezTo>
                    <a:pt x="186365" y="123150"/>
                    <a:pt x="160907" y="127083"/>
                    <a:pt x="135592" y="126797"/>
                  </a:cubicBezTo>
                  <a:cubicBezTo>
                    <a:pt x="112136" y="126511"/>
                    <a:pt x="90825" y="120290"/>
                    <a:pt x="70158" y="109563"/>
                  </a:cubicBezTo>
                  <a:cubicBezTo>
                    <a:pt x="47775" y="97978"/>
                    <a:pt x="27752" y="82603"/>
                    <a:pt x="5726" y="70517"/>
                  </a:cubicBezTo>
                  <a:cubicBezTo>
                    <a:pt x="1149" y="68014"/>
                    <a:pt x="-2283" y="74665"/>
                    <a:pt x="1864" y="77454"/>
                  </a:cubicBezTo>
                  <a:cubicBezTo>
                    <a:pt x="20815" y="90111"/>
                    <a:pt x="39980" y="102841"/>
                    <a:pt x="60004" y="113853"/>
                  </a:cubicBezTo>
                  <a:cubicBezTo>
                    <a:pt x="79884" y="124795"/>
                    <a:pt x="100837" y="132947"/>
                    <a:pt x="123578" y="134806"/>
                  </a:cubicBezTo>
                  <a:cubicBezTo>
                    <a:pt x="149465" y="136880"/>
                    <a:pt x="175710" y="132733"/>
                    <a:pt x="201240" y="129085"/>
                  </a:cubicBezTo>
                  <a:cubicBezTo>
                    <a:pt x="226483" y="125510"/>
                    <a:pt x="251584" y="121004"/>
                    <a:pt x="276542" y="115641"/>
                  </a:cubicBezTo>
                  <a:cubicBezTo>
                    <a:pt x="305004" y="109491"/>
                    <a:pt x="333251" y="102197"/>
                    <a:pt x="361140" y="93687"/>
                  </a:cubicBezTo>
                  <a:cubicBezTo>
                    <a:pt x="364502" y="92686"/>
                    <a:pt x="364573" y="88395"/>
                    <a:pt x="361856" y="86679"/>
                  </a:cubicBezTo>
                  <a:cubicBezTo>
                    <a:pt x="338185" y="71161"/>
                    <a:pt x="314658" y="55428"/>
                    <a:pt x="290987" y="39839"/>
                  </a:cubicBezTo>
                  <a:cubicBezTo>
                    <a:pt x="269963" y="26037"/>
                    <a:pt x="248366" y="12592"/>
                    <a:pt x="223909" y="5799"/>
                  </a:cubicBezTo>
                  <a:cubicBezTo>
                    <a:pt x="174137" y="-8003"/>
                    <a:pt x="121718" y="4512"/>
                    <a:pt x="76022" y="25679"/>
                  </a:cubicBezTo>
                  <a:cubicBezTo>
                    <a:pt x="49992" y="37764"/>
                    <a:pt x="23675" y="52067"/>
                    <a:pt x="1149" y="69874"/>
                  </a:cubicBezTo>
                  <a:cubicBezTo>
                    <a:pt x="5" y="70874"/>
                    <a:pt x="1149" y="72662"/>
                    <a:pt x="2651" y="72019"/>
                  </a:cubicBezTo>
                  <a:lnTo>
                    <a:pt x="2651" y="7201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8" name="任意多边形: 形状 737"/>
            <p:cNvSpPr/>
            <p:nvPr/>
          </p:nvSpPr>
          <p:spPr>
            <a:xfrm rot="5400000">
              <a:off x="3144752" y="328963"/>
              <a:ext cx="453745" cy="417472"/>
            </a:xfrm>
            <a:custGeom>
              <a:avLst/>
              <a:gdLst>
                <a:gd name="connsiteX0" fmla="*/ 1188 w 239087"/>
                <a:gd name="connsiteY0" fmla="*/ 219845 h 219974"/>
                <a:gd name="connsiteX1" fmla="*/ 34799 w 239087"/>
                <a:gd name="connsiteY1" fmla="*/ 206759 h 219974"/>
                <a:gd name="connsiteX2" fmla="*/ 69554 w 239087"/>
                <a:gd name="connsiteY2" fmla="*/ 199893 h 219974"/>
                <a:gd name="connsiteX3" fmla="*/ 127264 w 239087"/>
                <a:gd name="connsiteY3" fmla="*/ 172147 h 219974"/>
                <a:gd name="connsiteX4" fmla="*/ 173174 w 239087"/>
                <a:gd name="connsiteY4" fmla="*/ 126022 h 219974"/>
                <a:gd name="connsiteX5" fmla="*/ 200850 w 239087"/>
                <a:gd name="connsiteY5" fmla="*/ 68383 h 219974"/>
                <a:gd name="connsiteX6" fmla="*/ 237178 w 239087"/>
                <a:gd name="connsiteY6" fmla="*/ 7526 h 219974"/>
                <a:gd name="connsiteX7" fmla="*/ 233817 w 239087"/>
                <a:gd name="connsiteY7" fmla="*/ 89 h 219974"/>
                <a:gd name="connsiteX8" fmla="*/ 109171 w 239087"/>
                <a:gd name="connsiteY8" fmla="*/ 44069 h 219974"/>
                <a:gd name="connsiteX9" fmla="*/ 57325 w 239087"/>
                <a:gd name="connsiteY9" fmla="*/ 77822 h 219974"/>
                <a:gd name="connsiteX10" fmla="*/ 25359 w 239087"/>
                <a:gd name="connsiteY10" fmla="*/ 127952 h 219974"/>
                <a:gd name="connsiteX11" fmla="*/ 16134 w 239087"/>
                <a:gd name="connsiteY11" fmla="*/ 164352 h 219974"/>
                <a:gd name="connsiteX12" fmla="*/ 6480 w 239087"/>
                <a:gd name="connsiteY12" fmla="*/ 205042 h 219974"/>
                <a:gd name="connsiteX13" fmla="*/ 14203 w 239087"/>
                <a:gd name="connsiteY13" fmla="*/ 206973 h 219974"/>
                <a:gd name="connsiteX14" fmla="*/ 30436 w 239087"/>
                <a:gd name="connsiteY14" fmla="*/ 140467 h 219974"/>
                <a:gd name="connsiteX15" fmla="*/ 59041 w 239087"/>
                <a:gd name="connsiteY15" fmla="*/ 87405 h 219974"/>
                <a:gd name="connsiteX16" fmla="*/ 107884 w 239087"/>
                <a:gd name="connsiteY16" fmla="*/ 54081 h 219974"/>
                <a:gd name="connsiteX17" fmla="*/ 166738 w 239087"/>
                <a:gd name="connsiteY17" fmla="*/ 27192 h 219974"/>
                <a:gd name="connsiteX18" fmla="*/ 236248 w 239087"/>
                <a:gd name="connsiteY18" fmla="*/ 7955 h 219974"/>
                <a:gd name="connsiteX19" fmla="*/ 232887 w 239087"/>
                <a:gd name="connsiteY19" fmla="*/ 518 h 219974"/>
                <a:gd name="connsiteX20" fmla="*/ 198275 w 239087"/>
                <a:gd name="connsiteY20" fmla="*/ 51506 h 219974"/>
                <a:gd name="connsiteX21" fmla="*/ 172960 w 239087"/>
                <a:gd name="connsiteY21" fmla="*/ 112363 h 219974"/>
                <a:gd name="connsiteX22" fmla="*/ 71484 w 239087"/>
                <a:gd name="connsiteY22" fmla="*/ 192456 h 219974"/>
                <a:gd name="connsiteX23" fmla="*/ 33368 w 239087"/>
                <a:gd name="connsiteY23" fmla="*/ 202110 h 219974"/>
                <a:gd name="connsiteX24" fmla="*/ 187 w 239087"/>
                <a:gd name="connsiteY24" fmla="*/ 218558 h 219974"/>
                <a:gd name="connsiteX25" fmla="*/ 1188 w 239087"/>
                <a:gd name="connsiteY25" fmla="*/ 219845 h 219974"/>
                <a:gd name="connsiteX26" fmla="*/ 1188 w 239087"/>
                <a:gd name="connsiteY26" fmla="*/ 219845 h 21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9087" h="219974">
                  <a:moveTo>
                    <a:pt x="1188" y="219845"/>
                  </a:moveTo>
                  <a:cubicBezTo>
                    <a:pt x="11486" y="213338"/>
                    <a:pt x="22785" y="208832"/>
                    <a:pt x="34799" y="206759"/>
                  </a:cubicBezTo>
                  <a:cubicBezTo>
                    <a:pt x="46455" y="204756"/>
                    <a:pt x="58183" y="203040"/>
                    <a:pt x="69554" y="199893"/>
                  </a:cubicBezTo>
                  <a:cubicBezTo>
                    <a:pt x="90221" y="194172"/>
                    <a:pt x="109815" y="184590"/>
                    <a:pt x="127264" y="172147"/>
                  </a:cubicBezTo>
                  <a:cubicBezTo>
                    <a:pt x="144999" y="159489"/>
                    <a:pt x="160588" y="143900"/>
                    <a:pt x="173174" y="126022"/>
                  </a:cubicBezTo>
                  <a:cubicBezTo>
                    <a:pt x="185689" y="108286"/>
                    <a:pt x="193698" y="88764"/>
                    <a:pt x="200850" y="68383"/>
                  </a:cubicBezTo>
                  <a:cubicBezTo>
                    <a:pt x="208644" y="46143"/>
                    <a:pt x="216797" y="21471"/>
                    <a:pt x="237178" y="7526"/>
                  </a:cubicBezTo>
                  <a:cubicBezTo>
                    <a:pt x="241182" y="4809"/>
                    <a:pt x="238322" y="-769"/>
                    <a:pt x="233817" y="89"/>
                  </a:cubicBezTo>
                  <a:cubicBezTo>
                    <a:pt x="190337" y="8384"/>
                    <a:pt x="148217" y="23259"/>
                    <a:pt x="109171" y="44069"/>
                  </a:cubicBezTo>
                  <a:cubicBezTo>
                    <a:pt x="91007" y="53723"/>
                    <a:pt x="72915" y="64307"/>
                    <a:pt x="57325" y="77822"/>
                  </a:cubicBezTo>
                  <a:cubicBezTo>
                    <a:pt x="41664" y="91410"/>
                    <a:pt x="31438" y="108215"/>
                    <a:pt x="25359" y="127952"/>
                  </a:cubicBezTo>
                  <a:cubicBezTo>
                    <a:pt x="21712" y="139895"/>
                    <a:pt x="19066" y="152195"/>
                    <a:pt x="16134" y="164352"/>
                  </a:cubicBezTo>
                  <a:cubicBezTo>
                    <a:pt x="12845" y="177939"/>
                    <a:pt x="9484" y="191455"/>
                    <a:pt x="6480" y="205042"/>
                  </a:cubicBezTo>
                  <a:cubicBezTo>
                    <a:pt x="5407" y="210048"/>
                    <a:pt x="12845" y="211907"/>
                    <a:pt x="14203" y="206973"/>
                  </a:cubicBezTo>
                  <a:cubicBezTo>
                    <a:pt x="19996" y="184876"/>
                    <a:pt x="24715" y="162564"/>
                    <a:pt x="30436" y="140467"/>
                  </a:cubicBezTo>
                  <a:cubicBezTo>
                    <a:pt x="35728" y="120086"/>
                    <a:pt x="43595" y="102065"/>
                    <a:pt x="59041" y="87405"/>
                  </a:cubicBezTo>
                  <a:cubicBezTo>
                    <a:pt x="73272" y="73818"/>
                    <a:pt x="90721" y="63520"/>
                    <a:pt x="107884" y="54081"/>
                  </a:cubicBezTo>
                  <a:cubicBezTo>
                    <a:pt x="126763" y="43640"/>
                    <a:pt x="146429" y="34701"/>
                    <a:pt x="166738" y="27192"/>
                  </a:cubicBezTo>
                  <a:cubicBezTo>
                    <a:pt x="189336" y="18825"/>
                    <a:pt x="212578" y="12461"/>
                    <a:pt x="236248" y="7955"/>
                  </a:cubicBezTo>
                  <a:cubicBezTo>
                    <a:pt x="235104" y="5452"/>
                    <a:pt x="234031" y="3021"/>
                    <a:pt x="232887" y="518"/>
                  </a:cubicBezTo>
                  <a:cubicBezTo>
                    <a:pt x="215152" y="12675"/>
                    <a:pt x="205569" y="31840"/>
                    <a:pt x="198275" y="51506"/>
                  </a:cubicBezTo>
                  <a:cubicBezTo>
                    <a:pt x="190623" y="72245"/>
                    <a:pt x="184473" y="93269"/>
                    <a:pt x="172960" y="112363"/>
                  </a:cubicBezTo>
                  <a:cubicBezTo>
                    <a:pt x="150219" y="150050"/>
                    <a:pt x="113462" y="179155"/>
                    <a:pt x="71484" y="192456"/>
                  </a:cubicBezTo>
                  <a:cubicBezTo>
                    <a:pt x="58970" y="196389"/>
                    <a:pt x="45955" y="198320"/>
                    <a:pt x="33368" y="202110"/>
                  </a:cubicBezTo>
                  <a:cubicBezTo>
                    <a:pt x="21354" y="205757"/>
                    <a:pt x="9126" y="209405"/>
                    <a:pt x="187" y="218558"/>
                  </a:cubicBezTo>
                  <a:cubicBezTo>
                    <a:pt x="-385" y="219273"/>
                    <a:pt x="473" y="220346"/>
                    <a:pt x="1188" y="219845"/>
                  </a:cubicBezTo>
                  <a:lnTo>
                    <a:pt x="1188" y="21984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9" name="任意多边形: 形状 738"/>
            <p:cNvSpPr/>
            <p:nvPr/>
          </p:nvSpPr>
          <p:spPr>
            <a:xfrm rot="5400000">
              <a:off x="2361332" y="164065"/>
              <a:ext cx="682021" cy="432190"/>
            </a:xfrm>
            <a:custGeom>
              <a:avLst/>
              <a:gdLst>
                <a:gd name="connsiteX0" fmla="*/ 359091 w 359370"/>
                <a:gd name="connsiteY0" fmla="*/ 226694 h 227729"/>
                <a:gd name="connsiteX1" fmla="*/ 286149 w 359370"/>
                <a:gd name="connsiteY1" fmla="*/ 183859 h 227729"/>
                <a:gd name="connsiteX2" fmla="*/ 214994 w 359370"/>
                <a:gd name="connsiteY2" fmla="*/ 138592 h 227729"/>
                <a:gd name="connsiteX3" fmla="*/ 149489 w 359370"/>
                <a:gd name="connsiteY3" fmla="*/ 84743 h 227729"/>
                <a:gd name="connsiteX4" fmla="*/ 86559 w 359370"/>
                <a:gd name="connsiteY4" fmla="*/ 27820 h 227729"/>
                <a:gd name="connsiteX5" fmla="*/ 46154 w 359370"/>
                <a:gd name="connsiteY5" fmla="*/ 6509 h 227729"/>
                <a:gd name="connsiteX6" fmla="*/ 2318 w 359370"/>
                <a:gd name="connsiteY6" fmla="*/ 1289 h 227729"/>
                <a:gd name="connsiteX7" fmla="*/ 3319 w 359370"/>
                <a:gd name="connsiteY7" fmla="*/ 7725 h 227729"/>
                <a:gd name="connsiteX8" fmla="*/ 23485 w 359370"/>
                <a:gd name="connsiteY8" fmla="*/ 9084 h 227729"/>
                <a:gd name="connsiteX9" fmla="*/ 42722 w 359370"/>
                <a:gd name="connsiteY9" fmla="*/ 13732 h 227729"/>
                <a:gd name="connsiteX10" fmla="*/ 78835 w 359370"/>
                <a:gd name="connsiteY10" fmla="*/ 32182 h 227729"/>
                <a:gd name="connsiteX11" fmla="*/ 141480 w 359370"/>
                <a:gd name="connsiteY11" fmla="*/ 88319 h 227729"/>
                <a:gd name="connsiteX12" fmla="*/ 274564 w 359370"/>
                <a:gd name="connsiteY12" fmla="*/ 184860 h 227729"/>
                <a:gd name="connsiteX13" fmla="*/ 358447 w 359370"/>
                <a:gd name="connsiteY13" fmla="*/ 227624 h 227729"/>
                <a:gd name="connsiteX14" fmla="*/ 359091 w 359370"/>
                <a:gd name="connsiteY14" fmla="*/ 226694 h 227729"/>
                <a:gd name="connsiteX15" fmla="*/ 359091 w 359370"/>
                <a:gd name="connsiteY15" fmla="*/ 226694 h 22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9370" h="227729">
                  <a:moveTo>
                    <a:pt x="359091" y="226694"/>
                  </a:moveTo>
                  <a:cubicBezTo>
                    <a:pt x="334562" y="212821"/>
                    <a:pt x="310534" y="198090"/>
                    <a:pt x="286149" y="183859"/>
                  </a:cubicBezTo>
                  <a:cubicBezTo>
                    <a:pt x="261835" y="169700"/>
                    <a:pt x="237950" y="154897"/>
                    <a:pt x="214994" y="138592"/>
                  </a:cubicBezTo>
                  <a:cubicBezTo>
                    <a:pt x="191896" y="122216"/>
                    <a:pt x="169942" y="104338"/>
                    <a:pt x="149489" y="84743"/>
                  </a:cubicBezTo>
                  <a:cubicBezTo>
                    <a:pt x="129108" y="65149"/>
                    <a:pt x="109657" y="44339"/>
                    <a:pt x="86559" y="27820"/>
                  </a:cubicBezTo>
                  <a:cubicBezTo>
                    <a:pt x="74116" y="18952"/>
                    <a:pt x="60600" y="11515"/>
                    <a:pt x="46154" y="6509"/>
                  </a:cubicBezTo>
                  <a:cubicBezTo>
                    <a:pt x="32853" y="1861"/>
                    <a:pt x="16262" y="-2144"/>
                    <a:pt x="2318" y="1289"/>
                  </a:cubicBezTo>
                  <a:cubicBezTo>
                    <a:pt x="-1616" y="2218"/>
                    <a:pt x="-42" y="7367"/>
                    <a:pt x="3319" y="7725"/>
                  </a:cubicBezTo>
                  <a:cubicBezTo>
                    <a:pt x="10041" y="8369"/>
                    <a:pt x="16834" y="8154"/>
                    <a:pt x="23485" y="9084"/>
                  </a:cubicBezTo>
                  <a:cubicBezTo>
                    <a:pt x="29993" y="10085"/>
                    <a:pt x="36429" y="11658"/>
                    <a:pt x="42722" y="13732"/>
                  </a:cubicBezTo>
                  <a:cubicBezTo>
                    <a:pt x="55522" y="18023"/>
                    <a:pt x="67608" y="24530"/>
                    <a:pt x="78835" y="32182"/>
                  </a:cubicBezTo>
                  <a:cubicBezTo>
                    <a:pt x="102077" y="47986"/>
                    <a:pt x="121385" y="68867"/>
                    <a:pt x="141480" y="88319"/>
                  </a:cubicBezTo>
                  <a:cubicBezTo>
                    <a:pt x="181026" y="126649"/>
                    <a:pt x="226794" y="157685"/>
                    <a:pt x="274564" y="184860"/>
                  </a:cubicBezTo>
                  <a:cubicBezTo>
                    <a:pt x="301881" y="200450"/>
                    <a:pt x="330343" y="213608"/>
                    <a:pt x="358447" y="227624"/>
                  </a:cubicBezTo>
                  <a:cubicBezTo>
                    <a:pt x="359162" y="228053"/>
                    <a:pt x="359735" y="227052"/>
                    <a:pt x="359091" y="226694"/>
                  </a:cubicBezTo>
                  <a:lnTo>
                    <a:pt x="359091" y="22669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0" name="任意多边形: 形状 739"/>
            <p:cNvSpPr/>
            <p:nvPr/>
          </p:nvSpPr>
          <p:spPr>
            <a:xfrm rot="5400000">
              <a:off x="2263998" y="466287"/>
              <a:ext cx="561942" cy="341787"/>
            </a:xfrm>
            <a:custGeom>
              <a:avLst/>
              <a:gdLst>
                <a:gd name="connsiteX0" fmla="*/ 4522 w 296098"/>
                <a:gd name="connsiteY0" fmla="*/ 2102 h 180094"/>
                <a:gd name="connsiteX1" fmla="*/ 62661 w 296098"/>
                <a:gd name="connsiteY1" fmla="*/ 14402 h 180094"/>
                <a:gd name="connsiteX2" fmla="*/ 94412 w 296098"/>
                <a:gd name="connsiteY2" fmla="*/ 13544 h 180094"/>
                <a:gd name="connsiteX3" fmla="*/ 128381 w 296098"/>
                <a:gd name="connsiteY3" fmla="*/ 19623 h 180094"/>
                <a:gd name="connsiteX4" fmla="*/ 241298 w 296098"/>
                <a:gd name="connsiteY4" fmla="*/ 99001 h 180094"/>
                <a:gd name="connsiteX5" fmla="*/ 289497 w 296098"/>
                <a:gd name="connsiteY5" fmla="*/ 164434 h 180094"/>
                <a:gd name="connsiteX6" fmla="*/ 291499 w 296098"/>
                <a:gd name="connsiteY6" fmla="*/ 159142 h 180094"/>
                <a:gd name="connsiteX7" fmla="*/ 136604 w 296098"/>
                <a:gd name="connsiteY7" fmla="*/ 163647 h 180094"/>
                <a:gd name="connsiteX8" fmla="*/ 40063 w 296098"/>
                <a:gd name="connsiteY8" fmla="*/ 79692 h 180094"/>
                <a:gd name="connsiteX9" fmla="*/ 21041 w 296098"/>
                <a:gd name="connsiteY9" fmla="*/ 47584 h 180094"/>
                <a:gd name="connsiteX10" fmla="*/ 8813 w 296098"/>
                <a:gd name="connsiteY10" fmla="*/ 7251 h 180094"/>
                <a:gd name="connsiteX11" fmla="*/ 589 w 296098"/>
                <a:gd name="connsiteY11" fmla="*/ 5177 h 180094"/>
                <a:gd name="connsiteX12" fmla="*/ 8955 w 296098"/>
                <a:gd name="connsiteY12" fmla="*/ 42578 h 180094"/>
                <a:gd name="connsiteX13" fmla="*/ 25832 w 296098"/>
                <a:gd name="connsiteY13" fmla="*/ 72970 h 180094"/>
                <a:gd name="connsiteX14" fmla="*/ 68525 w 296098"/>
                <a:gd name="connsiteY14" fmla="*/ 128178 h 180094"/>
                <a:gd name="connsiteX15" fmla="*/ 123804 w 296098"/>
                <a:gd name="connsiteY15" fmla="*/ 166508 h 180094"/>
                <a:gd name="connsiteX16" fmla="*/ 200179 w 296098"/>
                <a:gd name="connsiteY16" fmla="*/ 180024 h 180094"/>
                <a:gd name="connsiteX17" fmla="*/ 293573 w 296098"/>
                <a:gd name="connsiteY17" fmla="*/ 165864 h 180094"/>
                <a:gd name="connsiteX18" fmla="*/ 295576 w 296098"/>
                <a:gd name="connsiteY18" fmla="*/ 160572 h 180094"/>
                <a:gd name="connsiteX19" fmla="*/ 202682 w 296098"/>
                <a:gd name="connsiteY19" fmla="*/ 51159 h 180094"/>
                <a:gd name="connsiteX20" fmla="*/ 78179 w 296098"/>
                <a:gd name="connsiteY20" fmla="*/ 6249 h 180094"/>
                <a:gd name="connsiteX21" fmla="*/ 41064 w 296098"/>
                <a:gd name="connsiteY21" fmla="*/ 8180 h 180094"/>
                <a:gd name="connsiteX22" fmla="*/ 5880 w 296098"/>
                <a:gd name="connsiteY22" fmla="*/ 99 h 180094"/>
                <a:gd name="connsiteX23" fmla="*/ 4522 w 296098"/>
                <a:gd name="connsiteY23" fmla="*/ 2102 h 180094"/>
                <a:gd name="connsiteX24" fmla="*/ 4522 w 296098"/>
                <a:gd name="connsiteY24" fmla="*/ 2102 h 18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6098" h="180094">
                  <a:moveTo>
                    <a:pt x="4522" y="2102"/>
                  </a:moveTo>
                  <a:cubicBezTo>
                    <a:pt x="18967" y="17548"/>
                    <a:pt x="43424" y="15689"/>
                    <a:pt x="62661" y="14402"/>
                  </a:cubicBezTo>
                  <a:cubicBezTo>
                    <a:pt x="73245" y="13687"/>
                    <a:pt x="83829" y="12829"/>
                    <a:pt x="94412" y="13544"/>
                  </a:cubicBezTo>
                  <a:cubicBezTo>
                    <a:pt x="105926" y="14259"/>
                    <a:pt x="117368" y="16404"/>
                    <a:pt x="128381" y="19623"/>
                  </a:cubicBezTo>
                  <a:cubicBezTo>
                    <a:pt x="173719" y="32852"/>
                    <a:pt x="211048" y="63674"/>
                    <a:pt x="241298" y="99001"/>
                  </a:cubicBezTo>
                  <a:cubicBezTo>
                    <a:pt x="258890" y="119596"/>
                    <a:pt x="274408" y="141908"/>
                    <a:pt x="289497" y="164434"/>
                  </a:cubicBezTo>
                  <a:cubicBezTo>
                    <a:pt x="290141" y="162647"/>
                    <a:pt x="290856" y="160859"/>
                    <a:pt x="291499" y="159142"/>
                  </a:cubicBezTo>
                  <a:cubicBezTo>
                    <a:pt x="241155" y="170084"/>
                    <a:pt x="186734" y="181669"/>
                    <a:pt x="136604" y="163647"/>
                  </a:cubicBezTo>
                  <a:cubicBezTo>
                    <a:pt x="95342" y="148844"/>
                    <a:pt x="63734" y="115520"/>
                    <a:pt x="40063" y="79692"/>
                  </a:cubicBezTo>
                  <a:cubicBezTo>
                    <a:pt x="33198" y="69323"/>
                    <a:pt x="26905" y="58525"/>
                    <a:pt x="21041" y="47584"/>
                  </a:cubicBezTo>
                  <a:cubicBezTo>
                    <a:pt x="14533" y="35426"/>
                    <a:pt x="6381" y="21625"/>
                    <a:pt x="8813" y="7251"/>
                  </a:cubicBezTo>
                  <a:cubicBezTo>
                    <a:pt x="9742" y="1887"/>
                    <a:pt x="1518" y="-186"/>
                    <a:pt x="589" y="5177"/>
                  </a:cubicBezTo>
                  <a:cubicBezTo>
                    <a:pt x="-1700" y="18478"/>
                    <a:pt x="3020" y="30850"/>
                    <a:pt x="8955" y="42578"/>
                  </a:cubicBezTo>
                  <a:cubicBezTo>
                    <a:pt x="14104" y="52947"/>
                    <a:pt x="19754" y="63101"/>
                    <a:pt x="25832" y="72970"/>
                  </a:cubicBezTo>
                  <a:cubicBezTo>
                    <a:pt x="37989" y="92779"/>
                    <a:pt x="52006" y="111801"/>
                    <a:pt x="68525" y="128178"/>
                  </a:cubicBezTo>
                  <a:cubicBezTo>
                    <a:pt x="84544" y="143982"/>
                    <a:pt x="103065" y="157569"/>
                    <a:pt x="123804" y="166508"/>
                  </a:cubicBezTo>
                  <a:cubicBezTo>
                    <a:pt x="147903" y="176949"/>
                    <a:pt x="174077" y="180667"/>
                    <a:pt x="200179" y="180024"/>
                  </a:cubicBezTo>
                  <a:cubicBezTo>
                    <a:pt x="231715" y="179237"/>
                    <a:pt x="262823" y="172586"/>
                    <a:pt x="293573" y="165864"/>
                  </a:cubicBezTo>
                  <a:cubicBezTo>
                    <a:pt x="295790" y="165364"/>
                    <a:pt x="296791" y="162360"/>
                    <a:pt x="295576" y="160572"/>
                  </a:cubicBezTo>
                  <a:cubicBezTo>
                    <a:pt x="268973" y="120812"/>
                    <a:pt x="240511" y="81051"/>
                    <a:pt x="202682" y="51159"/>
                  </a:cubicBezTo>
                  <a:cubicBezTo>
                    <a:pt x="167355" y="23269"/>
                    <a:pt x="123804" y="4319"/>
                    <a:pt x="78179" y="6249"/>
                  </a:cubicBezTo>
                  <a:cubicBezTo>
                    <a:pt x="65808" y="6750"/>
                    <a:pt x="53508" y="8395"/>
                    <a:pt x="41064" y="8180"/>
                  </a:cubicBezTo>
                  <a:cubicBezTo>
                    <a:pt x="28693" y="8037"/>
                    <a:pt x="17036" y="5463"/>
                    <a:pt x="5880" y="99"/>
                  </a:cubicBezTo>
                  <a:cubicBezTo>
                    <a:pt x="4665" y="-401"/>
                    <a:pt x="3592" y="1101"/>
                    <a:pt x="4522" y="2102"/>
                  </a:cubicBezTo>
                  <a:lnTo>
                    <a:pt x="4522" y="210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1" name="任意多边形: 形状 740"/>
            <p:cNvSpPr/>
            <p:nvPr/>
          </p:nvSpPr>
          <p:spPr>
            <a:xfrm rot="5400000">
              <a:off x="3076703" y="-82871"/>
              <a:ext cx="142817" cy="308560"/>
            </a:xfrm>
            <a:custGeom>
              <a:avLst/>
              <a:gdLst>
                <a:gd name="connsiteX0" fmla="*/ 0 w 142817"/>
                <a:gd name="connsiteY0" fmla="*/ 12072 h 308560"/>
                <a:gd name="connsiteX1" fmla="*/ 0 w 142817"/>
                <a:gd name="connsiteY1" fmla="*/ 0 h 308560"/>
                <a:gd name="connsiteX2" fmla="*/ 39611 w 142817"/>
                <a:gd name="connsiteY2" fmla="*/ 33296 h 308560"/>
                <a:gd name="connsiteX3" fmla="*/ 101769 w 142817"/>
                <a:gd name="connsiteY3" fmla="*/ 111164 h 308560"/>
                <a:gd name="connsiteX4" fmla="*/ 138412 w 142817"/>
                <a:gd name="connsiteY4" fmla="*/ 205893 h 308560"/>
                <a:gd name="connsiteX5" fmla="*/ 142756 w 142817"/>
                <a:gd name="connsiteY5" fmla="*/ 256653 h 308560"/>
                <a:gd name="connsiteX6" fmla="*/ 134613 w 142817"/>
                <a:gd name="connsiteY6" fmla="*/ 305510 h 308560"/>
                <a:gd name="connsiteX7" fmla="*/ 123349 w 142817"/>
                <a:gd name="connsiteY7" fmla="*/ 302796 h 308560"/>
                <a:gd name="connsiteX8" fmla="*/ 127283 w 142817"/>
                <a:gd name="connsiteY8" fmla="*/ 275380 h 308560"/>
                <a:gd name="connsiteX9" fmla="*/ 128777 w 142817"/>
                <a:gd name="connsiteY9" fmla="*/ 245658 h 308560"/>
                <a:gd name="connsiteX10" fmla="*/ 120905 w 142817"/>
                <a:gd name="connsiteY10" fmla="*/ 190151 h 308560"/>
                <a:gd name="connsiteX11" fmla="*/ 12195 w 142817"/>
                <a:gd name="connsiteY11" fmla="*/ 22676 h 308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17" h="308560">
                  <a:moveTo>
                    <a:pt x="0" y="12072"/>
                  </a:moveTo>
                  <a:lnTo>
                    <a:pt x="0" y="0"/>
                  </a:lnTo>
                  <a:lnTo>
                    <a:pt x="39611" y="33296"/>
                  </a:lnTo>
                  <a:cubicBezTo>
                    <a:pt x="63226" y="56605"/>
                    <a:pt x="84466" y="82188"/>
                    <a:pt x="101769" y="111164"/>
                  </a:cubicBezTo>
                  <a:cubicBezTo>
                    <a:pt x="119276" y="140343"/>
                    <a:pt x="132170" y="172509"/>
                    <a:pt x="138412" y="205893"/>
                  </a:cubicBezTo>
                  <a:cubicBezTo>
                    <a:pt x="141534" y="222587"/>
                    <a:pt x="143163" y="239551"/>
                    <a:pt x="142756" y="256653"/>
                  </a:cubicBezTo>
                  <a:cubicBezTo>
                    <a:pt x="142348" y="272260"/>
                    <a:pt x="142077" y="291531"/>
                    <a:pt x="134613" y="305510"/>
                  </a:cubicBezTo>
                  <a:cubicBezTo>
                    <a:pt x="131899" y="310803"/>
                    <a:pt x="123349" y="308767"/>
                    <a:pt x="123349" y="302796"/>
                  </a:cubicBezTo>
                  <a:cubicBezTo>
                    <a:pt x="123349" y="293567"/>
                    <a:pt x="126063" y="284609"/>
                    <a:pt x="127283" y="275380"/>
                  </a:cubicBezTo>
                  <a:cubicBezTo>
                    <a:pt x="128642" y="265610"/>
                    <a:pt x="128914" y="255567"/>
                    <a:pt x="128777" y="245658"/>
                  </a:cubicBezTo>
                  <a:cubicBezTo>
                    <a:pt x="128371" y="226931"/>
                    <a:pt x="125655" y="208336"/>
                    <a:pt x="120905" y="190151"/>
                  </a:cubicBezTo>
                  <a:cubicBezTo>
                    <a:pt x="103669" y="124192"/>
                    <a:pt x="61461" y="68548"/>
                    <a:pt x="12195" y="2267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2" name="任意多边形: 形状 741"/>
            <p:cNvSpPr/>
            <p:nvPr/>
          </p:nvSpPr>
          <p:spPr>
            <a:xfrm rot="5400000">
              <a:off x="3261493" y="-103923"/>
              <a:ext cx="119333" cy="327181"/>
            </a:xfrm>
            <a:custGeom>
              <a:avLst/>
              <a:gdLst>
                <a:gd name="connsiteX0" fmla="*/ 112253 w 119333"/>
                <a:gd name="connsiteY0" fmla="*/ 322763 h 327181"/>
                <a:gd name="connsiteX1" fmla="*/ 112894 w 119333"/>
                <a:gd name="connsiteY1" fmla="*/ 316814 h 327181"/>
                <a:gd name="connsiteX2" fmla="*/ 115308 w 119333"/>
                <a:gd name="connsiteY2" fmla="*/ 320702 h 327181"/>
                <a:gd name="connsiteX3" fmla="*/ 110218 w 119333"/>
                <a:gd name="connsiteY3" fmla="*/ 324136 h 327181"/>
                <a:gd name="connsiteX4" fmla="*/ 112253 w 119333"/>
                <a:gd name="connsiteY4" fmla="*/ 322763 h 327181"/>
                <a:gd name="connsiteX5" fmla="*/ 112084 w 119333"/>
                <a:gd name="connsiteY5" fmla="*/ 324333 h 327181"/>
                <a:gd name="connsiteX6" fmla="*/ 0 w 119333"/>
                <a:gd name="connsiteY6" fmla="*/ 17031 h 327181"/>
                <a:gd name="connsiteX7" fmla="*/ 0 w 119333"/>
                <a:gd name="connsiteY7" fmla="*/ 0 h 327181"/>
                <a:gd name="connsiteX8" fmla="*/ 35388 w 119333"/>
                <a:gd name="connsiteY8" fmla="*/ 24722 h 327181"/>
                <a:gd name="connsiteX9" fmla="*/ 77478 w 119333"/>
                <a:gd name="connsiteY9" fmla="*/ 72985 h 327181"/>
                <a:gd name="connsiteX10" fmla="*/ 116292 w 119333"/>
                <a:gd name="connsiteY10" fmla="*/ 191058 h 327181"/>
                <a:gd name="connsiteX11" fmla="*/ 119277 w 119333"/>
                <a:gd name="connsiteY11" fmla="*/ 257560 h 327181"/>
                <a:gd name="connsiteX12" fmla="*/ 112894 w 119333"/>
                <a:gd name="connsiteY12" fmla="*/ 316814 h 327181"/>
                <a:gd name="connsiteX13" fmla="*/ 109642 w 119333"/>
                <a:gd name="connsiteY13" fmla="*/ 311576 h 327181"/>
                <a:gd name="connsiteX14" fmla="*/ 108740 w 119333"/>
                <a:gd name="connsiteY14" fmla="*/ 311420 h 327181"/>
                <a:gd name="connsiteX15" fmla="*/ 107334 w 119333"/>
                <a:gd name="connsiteY15" fmla="*/ 288232 h 327181"/>
                <a:gd name="connsiteX16" fmla="*/ 105977 w 119333"/>
                <a:gd name="connsiteY16" fmla="*/ 251995 h 327181"/>
                <a:gd name="connsiteX17" fmla="*/ 100413 w 119333"/>
                <a:gd name="connsiteY17" fmla="*/ 180201 h 327181"/>
                <a:gd name="connsiteX18" fmla="*/ 53726 w 119333"/>
                <a:gd name="connsiteY18" fmla="*/ 65113 h 327181"/>
                <a:gd name="connsiteX19" fmla="*/ 8702 w 119333"/>
                <a:gd name="connsiteY19" fmla="*/ 22260 h 327181"/>
                <a:gd name="connsiteX20" fmla="*/ 0 w 119333"/>
                <a:gd name="connsiteY20" fmla="*/ 307402 h 327181"/>
                <a:gd name="connsiteX21" fmla="*/ 0 w 119333"/>
                <a:gd name="connsiteY21" fmla="*/ 291642 h 327181"/>
                <a:gd name="connsiteX22" fmla="*/ 39612 w 119333"/>
                <a:gd name="connsiteY22" fmla="*/ 299496 h 327181"/>
                <a:gd name="connsiteX23" fmla="*/ 108740 w 119333"/>
                <a:gd name="connsiteY23" fmla="*/ 311420 h 327181"/>
                <a:gd name="connsiteX24" fmla="*/ 109507 w 119333"/>
                <a:gd name="connsiteY24" fmla="*/ 324061 h 327181"/>
                <a:gd name="connsiteX25" fmla="*/ 110218 w 119333"/>
                <a:gd name="connsiteY25" fmla="*/ 324136 h 327181"/>
                <a:gd name="connsiteX26" fmla="*/ 105706 w 119333"/>
                <a:gd name="connsiteY26" fmla="*/ 327181 h 327181"/>
                <a:gd name="connsiteX27" fmla="*/ 25633 w 119333"/>
                <a:gd name="connsiteY27" fmla="*/ 313475 h 32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9333" h="327181">
                  <a:moveTo>
                    <a:pt x="112253" y="322763"/>
                  </a:moveTo>
                  <a:lnTo>
                    <a:pt x="112894" y="316814"/>
                  </a:lnTo>
                  <a:lnTo>
                    <a:pt x="115308" y="320702"/>
                  </a:lnTo>
                  <a:close/>
                  <a:moveTo>
                    <a:pt x="110218" y="324136"/>
                  </a:moveTo>
                  <a:lnTo>
                    <a:pt x="112253" y="322763"/>
                  </a:lnTo>
                  <a:lnTo>
                    <a:pt x="112084" y="324333"/>
                  </a:lnTo>
                  <a:close/>
                  <a:moveTo>
                    <a:pt x="0" y="17031"/>
                  </a:moveTo>
                  <a:lnTo>
                    <a:pt x="0" y="0"/>
                  </a:lnTo>
                  <a:lnTo>
                    <a:pt x="35388" y="24722"/>
                  </a:lnTo>
                  <a:cubicBezTo>
                    <a:pt x="51335" y="38639"/>
                    <a:pt x="65602" y="54527"/>
                    <a:pt x="77478" y="72985"/>
                  </a:cubicBezTo>
                  <a:cubicBezTo>
                    <a:pt x="100278" y="108406"/>
                    <a:pt x="111407" y="149528"/>
                    <a:pt x="116292" y="191058"/>
                  </a:cubicBezTo>
                  <a:cubicBezTo>
                    <a:pt x="118871" y="213181"/>
                    <a:pt x="119550" y="235302"/>
                    <a:pt x="119277" y="257560"/>
                  </a:cubicBezTo>
                  <a:lnTo>
                    <a:pt x="112894" y="316814"/>
                  </a:lnTo>
                  <a:lnTo>
                    <a:pt x="109642" y="311576"/>
                  </a:lnTo>
                  <a:lnTo>
                    <a:pt x="108740" y="311420"/>
                  </a:lnTo>
                  <a:lnTo>
                    <a:pt x="107334" y="288232"/>
                  </a:lnTo>
                  <a:cubicBezTo>
                    <a:pt x="106791" y="276153"/>
                    <a:pt x="106248" y="264075"/>
                    <a:pt x="105977" y="251995"/>
                  </a:cubicBezTo>
                  <a:cubicBezTo>
                    <a:pt x="105434" y="227972"/>
                    <a:pt x="104077" y="203950"/>
                    <a:pt x="100413" y="180201"/>
                  </a:cubicBezTo>
                  <a:cubicBezTo>
                    <a:pt x="93899" y="138942"/>
                    <a:pt x="79920" y="98228"/>
                    <a:pt x="53726" y="65113"/>
                  </a:cubicBezTo>
                  <a:cubicBezTo>
                    <a:pt x="40833" y="48691"/>
                    <a:pt x="25463" y="34576"/>
                    <a:pt x="8702" y="22260"/>
                  </a:cubicBezTo>
                  <a:close/>
                  <a:moveTo>
                    <a:pt x="0" y="307402"/>
                  </a:moveTo>
                  <a:lnTo>
                    <a:pt x="0" y="291642"/>
                  </a:lnTo>
                  <a:lnTo>
                    <a:pt x="39612" y="299496"/>
                  </a:lnTo>
                  <a:lnTo>
                    <a:pt x="108740" y="311420"/>
                  </a:lnTo>
                  <a:lnTo>
                    <a:pt x="109507" y="324061"/>
                  </a:lnTo>
                  <a:lnTo>
                    <a:pt x="110218" y="324136"/>
                  </a:lnTo>
                  <a:lnTo>
                    <a:pt x="105706" y="327181"/>
                  </a:lnTo>
                  <a:cubicBezTo>
                    <a:pt x="78969" y="322702"/>
                    <a:pt x="52369" y="318089"/>
                    <a:pt x="25633" y="31347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3" name="任意多边形: 形状 742"/>
            <p:cNvSpPr/>
            <p:nvPr/>
          </p:nvSpPr>
          <p:spPr>
            <a:xfrm rot="5400000">
              <a:off x="9503153" y="1064031"/>
              <a:ext cx="324369" cy="688085"/>
            </a:xfrm>
            <a:custGeom>
              <a:avLst/>
              <a:gdLst>
                <a:gd name="connsiteX0" fmla="*/ 0 w 170916"/>
                <a:gd name="connsiteY0" fmla="*/ 11513 h 362565"/>
                <a:gd name="connsiteX1" fmla="*/ 34040 w 170916"/>
                <a:gd name="connsiteY1" fmla="*/ 209888 h 362565"/>
                <a:gd name="connsiteX2" fmla="*/ 152607 w 170916"/>
                <a:gd name="connsiteY2" fmla="*/ 362566 h 362565"/>
                <a:gd name="connsiteX3" fmla="*/ 155110 w 170916"/>
                <a:gd name="connsiteY3" fmla="*/ 109127 h 362565"/>
                <a:gd name="connsiteX4" fmla="*/ 2717 w 170916"/>
                <a:gd name="connsiteY4" fmla="*/ 0 h 362565"/>
                <a:gd name="connsiteX5" fmla="*/ 0 w 170916"/>
                <a:gd name="connsiteY5" fmla="*/ 11513 h 36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916" h="362565">
                  <a:moveTo>
                    <a:pt x="0" y="11513"/>
                  </a:moveTo>
                  <a:cubicBezTo>
                    <a:pt x="5792" y="90963"/>
                    <a:pt x="-9082" y="144740"/>
                    <a:pt x="34040" y="209888"/>
                  </a:cubicBezTo>
                  <a:cubicBezTo>
                    <a:pt x="77162" y="275035"/>
                    <a:pt x="152607" y="362566"/>
                    <a:pt x="152607" y="362566"/>
                  </a:cubicBezTo>
                  <a:cubicBezTo>
                    <a:pt x="152607" y="362566"/>
                    <a:pt x="192081" y="177636"/>
                    <a:pt x="155110" y="109127"/>
                  </a:cubicBezTo>
                  <a:cubicBezTo>
                    <a:pt x="118066" y="40547"/>
                    <a:pt x="2717" y="0"/>
                    <a:pt x="2717" y="0"/>
                  </a:cubicBezTo>
                  <a:lnTo>
                    <a:pt x="0" y="11513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4" name="任意多边形: 形状 743"/>
            <p:cNvSpPr/>
            <p:nvPr/>
          </p:nvSpPr>
          <p:spPr>
            <a:xfrm rot="5400000">
              <a:off x="9706150" y="695007"/>
              <a:ext cx="266379" cy="669110"/>
            </a:xfrm>
            <a:custGeom>
              <a:avLst/>
              <a:gdLst>
                <a:gd name="connsiteX0" fmla="*/ 88627 w 140360"/>
                <a:gd name="connsiteY0" fmla="*/ 352567 h 352567"/>
                <a:gd name="connsiteX1" fmla="*/ 130605 w 140360"/>
                <a:gd name="connsiteY1" fmla="*/ 130165 h 352567"/>
                <a:gd name="connsiteX2" fmla="*/ 39570 w 140360"/>
                <a:gd name="connsiteY2" fmla="*/ 13 h 352567"/>
                <a:gd name="connsiteX3" fmla="*/ 238 w 140360"/>
                <a:gd name="connsiteY3" fmla="*/ 129450 h 352567"/>
                <a:gd name="connsiteX4" fmla="*/ 88627 w 140360"/>
                <a:gd name="connsiteY4" fmla="*/ 352567 h 352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360" h="352567">
                  <a:moveTo>
                    <a:pt x="88627" y="352567"/>
                  </a:moveTo>
                  <a:cubicBezTo>
                    <a:pt x="130176" y="247945"/>
                    <a:pt x="155277" y="195598"/>
                    <a:pt x="130605" y="130165"/>
                  </a:cubicBezTo>
                  <a:cubicBezTo>
                    <a:pt x="106005" y="64660"/>
                    <a:pt x="43146" y="-1060"/>
                    <a:pt x="39570" y="13"/>
                  </a:cubicBezTo>
                  <a:cubicBezTo>
                    <a:pt x="35923" y="1157"/>
                    <a:pt x="-3408" y="102275"/>
                    <a:pt x="238" y="129450"/>
                  </a:cubicBezTo>
                  <a:cubicBezTo>
                    <a:pt x="3886" y="156624"/>
                    <a:pt x="59665" y="321960"/>
                    <a:pt x="88627" y="352567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5" name="任意多边形: 形状 744"/>
            <p:cNvSpPr/>
            <p:nvPr/>
          </p:nvSpPr>
          <p:spPr>
            <a:xfrm rot="5400000">
              <a:off x="9924204" y="283419"/>
              <a:ext cx="279470" cy="592812"/>
            </a:xfrm>
            <a:custGeom>
              <a:avLst/>
              <a:gdLst>
                <a:gd name="connsiteX0" fmla="*/ 31561 w 147258"/>
                <a:gd name="connsiteY0" fmla="*/ 312364 h 312364"/>
                <a:gd name="connsiteX1" fmla="*/ 144765 w 147258"/>
                <a:gd name="connsiteY1" fmla="*/ 144955 h 312364"/>
                <a:gd name="connsiteX2" fmla="*/ 137399 w 147258"/>
                <a:gd name="connsiteY2" fmla="*/ 0 h 312364"/>
                <a:gd name="connsiteX3" fmla="*/ 2527 w 147258"/>
                <a:gd name="connsiteY3" fmla="*/ 147172 h 312364"/>
                <a:gd name="connsiteX4" fmla="*/ 31561 w 147258"/>
                <a:gd name="connsiteY4" fmla="*/ 312364 h 31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258" h="312364">
                  <a:moveTo>
                    <a:pt x="31561" y="312364"/>
                  </a:moveTo>
                  <a:cubicBezTo>
                    <a:pt x="79832" y="278539"/>
                    <a:pt x="134181" y="200877"/>
                    <a:pt x="144765" y="144955"/>
                  </a:cubicBezTo>
                  <a:cubicBezTo>
                    <a:pt x="155349" y="89104"/>
                    <a:pt x="128246" y="17377"/>
                    <a:pt x="137399" y="0"/>
                  </a:cubicBezTo>
                  <a:cubicBezTo>
                    <a:pt x="66459" y="9583"/>
                    <a:pt x="6961" y="115492"/>
                    <a:pt x="2527" y="147172"/>
                  </a:cubicBezTo>
                  <a:cubicBezTo>
                    <a:pt x="-1978" y="178852"/>
                    <a:pt x="-4481" y="245787"/>
                    <a:pt x="31561" y="31236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6" name="任意多边形: 形状 745"/>
            <p:cNvSpPr/>
            <p:nvPr/>
          </p:nvSpPr>
          <p:spPr>
            <a:xfrm rot="5400000">
              <a:off x="10082207" y="1213915"/>
              <a:ext cx="442605" cy="340980"/>
            </a:xfrm>
            <a:custGeom>
              <a:avLst/>
              <a:gdLst>
                <a:gd name="connsiteX0" fmla="*/ 233201 w 233217"/>
                <a:gd name="connsiteY0" fmla="*/ 179669 h 179669"/>
                <a:gd name="connsiteX1" fmla="*/ 79807 w 233217"/>
                <a:gd name="connsiteY1" fmla="*/ 123961 h 179669"/>
                <a:gd name="connsiteX2" fmla="*/ 0 w 233217"/>
                <a:gd name="connsiteY2" fmla="*/ 1676 h 179669"/>
                <a:gd name="connsiteX3" fmla="*/ 140235 w 233217"/>
                <a:gd name="connsiteY3" fmla="*/ 31425 h 179669"/>
                <a:gd name="connsiteX4" fmla="*/ 233201 w 233217"/>
                <a:gd name="connsiteY4" fmla="*/ 179669 h 17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217" h="179669">
                  <a:moveTo>
                    <a:pt x="233201" y="179669"/>
                  </a:moveTo>
                  <a:cubicBezTo>
                    <a:pt x="189793" y="145343"/>
                    <a:pt x="129580" y="169729"/>
                    <a:pt x="79807" y="123961"/>
                  </a:cubicBezTo>
                  <a:cubicBezTo>
                    <a:pt x="30035" y="78193"/>
                    <a:pt x="0" y="1676"/>
                    <a:pt x="0" y="1676"/>
                  </a:cubicBezTo>
                  <a:cubicBezTo>
                    <a:pt x="0" y="1676"/>
                    <a:pt x="90105" y="-10624"/>
                    <a:pt x="140235" y="31425"/>
                  </a:cubicBezTo>
                  <a:cubicBezTo>
                    <a:pt x="190365" y="73474"/>
                    <a:pt x="234202" y="159646"/>
                    <a:pt x="233201" y="17966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7" name="任意多边形: 形状 746"/>
            <p:cNvSpPr/>
            <p:nvPr/>
          </p:nvSpPr>
          <p:spPr>
            <a:xfrm rot="5400000">
              <a:off x="10729196" y="1065630"/>
              <a:ext cx="370154" cy="443387"/>
            </a:xfrm>
            <a:custGeom>
              <a:avLst/>
              <a:gdLst>
                <a:gd name="connsiteX0" fmla="*/ 2960 w 195041"/>
                <a:gd name="connsiteY0" fmla="*/ 233630 h 233629"/>
                <a:gd name="connsiteX1" fmla="*/ 60385 w 195041"/>
                <a:gd name="connsiteY1" fmla="*/ 59069 h 233629"/>
                <a:gd name="connsiteX2" fmla="*/ 195042 w 195041"/>
                <a:gd name="connsiteY2" fmla="*/ 0 h 233629"/>
                <a:gd name="connsiteX3" fmla="*/ 164935 w 195041"/>
                <a:gd name="connsiteY3" fmla="*/ 126505 h 233629"/>
                <a:gd name="connsiteX4" fmla="*/ 102219 w 195041"/>
                <a:gd name="connsiteY4" fmla="*/ 213535 h 233629"/>
                <a:gd name="connsiteX5" fmla="*/ 2960 w 195041"/>
                <a:gd name="connsiteY5" fmla="*/ 233630 h 23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041" h="233629">
                  <a:moveTo>
                    <a:pt x="2960" y="233630"/>
                  </a:moveTo>
                  <a:cubicBezTo>
                    <a:pt x="-8124" y="176062"/>
                    <a:pt x="12114" y="111773"/>
                    <a:pt x="60385" y="59069"/>
                  </a:cubicBezTo>
                  <a:cubicBezTo>
                    <a:pt x="108655" y="6365"/>
                    <a:pt x="195042" y="0"/>
                    <a:pt x="195042" y="0"/>
                  </a:cubicBezTo>
                  <a:cubicBezTo>
                    <a:pt x="195042" y="0"/>
                    <a:pt x="175018" y="99116"/>
                    <a:pt x="164935" y="126505"/>
                  </a:cubicBezTo>
                  <a:cubicBezTo>
                    <a:pt x="154852" y="153894"/>
                    <a:pt x="144125" y="194370"/>
                    <a:pt x="102219" y="213535"/>
                  </a:cubicBezTo>
                  <a:cubicBezTo>
                    <a:pt x="60241" y="232629"/>
                    <a:pt x="2960" y="233630"/>
                    <a:pt x="2960" y="23363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8" name="任意多边形: 形状 747"/>
            <p:cNvSpPr/>
            <p:nvPr/>
          </p:nvSpPr>
          <p:spPr>
            <a:xfrm rot="5400000">
              <a:off x="10786207" y="1121929"/>
              <a:ext cx="264538" cy="418493"/>
            </a:xfrm>
            <a:custGeom>
              <a:avLst/>
              <a:gdLst>
                <a:gd name="connsiteX0" fmla="*/ 131881 w 139390"/>
                <a:gd name="connsiteY0" fmla="*/ 590 h 220512"/>
                <a:gd name="connsiteX1" fmla="*/ 104492 w 139390"/>
                <a:gd name="connsiteY1" fmla="*/ 54582 h 220512"/>
                <a:gd name="connsiteX2" fmla="*/ 88187 w 139390"/>
                <a:gd name="connsiteY2" fmla="*/ 117441 h 220512"/>
                <a:gd name="connsiteX3" fmla="*/ 55292 w 139390"/>
                <a:gd name="connsiteY3" fmla="*/ 164209 h 220512"/>
                <a:gd name="connsiteX4" fmla="*/ 5448 w 139390"/>
                <a:gd name="connsiteY4" fmla="*/ 197034 h 220512"/>
                <a:gd name="connsiteX5" fmla="*/ 12384 w 139390"/>
                <a:gd name="connsiteY5" fmla="*/ 220418 h 220512"/>
                <a:gd name="connsiteX6" fmla="*/ 29547 w 139390"/>
                <a:gd name="connsiteY6" fmla="*/ 216127 h 220512"/>
                <a:gd name="connsiteX7" fmla="*/ 43635 w 139390"/>
                <a:gd name="connsiteY7" fmla="*/ 208761 h 220512"/>
                <a:gd name="connsiteX8" fmla="*/ 69451 w 139390"/>
                <a:gd name="connsiteY8" fmla="*/ 188738 h 220512"/>
                <a:gd name="connsiteX9" fmla="*/ 106566 w 139390"/>
                <a:gd name="connsiteY9" fmla="*/ 136677 h 220512"/>
                <a:gd name="connsiteX10" fmla="*/ 124372 w 139390"/>
                <a:gd name="connsiteY10" fmla="*/ 70100 h 220512"/>
                <a:gd name="connsiteX11" fmla="*/ 130951 w 139390"/>
                <a:gd name="connsiteY11" fmla="*/ 37276 h 220512"/>
                <a:gd name="connsiteX12" fmla="*/ 139390 w 139390"/>
                <a:gd name="connsiteY12" fmla="*/ 4666 h 220512"/>
                <a:gd name="connsiteX13" fmla="*/ 131881 w 139390"/>
                <a:gd name="connsiteY13" fmla="*/ 590 h 220512"/>
                <a:gd name="connsiteX14" fmla="*/ 131881 w 139390"/>
                <a:gd name="connsiteY14" fmla="*/ 590 h 22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390" h="220512">
                  <a:moveTo>
                    <a:pt x="131881" y="590"/>
                  </a:moveTo>
                  <a:cubicBezTo>
                    <a:pt x="114360" y="9457"/>
                    <a:pt x="108854" y="37347"/>
                    <a:pt x="104492" y="54582"/>
                  </a:cubicBezTo>
                  <a:cubicBezTo>
                    <a:pt x="99200" y="75535"/>
                    <a:pt x="96554" y="97417"/>
                    <a:pt x="88187" y="117441"/>
                  </a:cubicBezTo>
                  <a:cubicBezTo>
                    <a:pt x="80821" y="135176"/>
                    <a:pt x="69236" y="151051"/>
                    <a:pt x="55292" y="164209"/>
                  </a:cubicBezTo>
                  <a:cubicBezTo>
                    <a:pt x="40346" y="178297"/>
                    <a:pt x="21752" y="185520"/>
                    <a:pt x="5448" y="197034"/>
                  </a:cubicBezTo>
                  <a:cubicBezTo>
                    <a:pt x="-3849" y="203613"/>
                    <a:pt x="-1060" y="221991"/>
                    <a:pt x="12384" y="220418"/>
                  </a:cubicBezTo>
                  <a:cubicBezTo>
                    <a:pt x="18892" y="219631"/>
                    <a:pt x="23326" y="218988"/>
                    <a:pt x="29547" y="216127"/>
                  </a:cubicBezTo>
                  <a:cubicBezTo>
                    <a:pt x="34338" y="213910"/>
                    <a:pt x="39058" y="211479"/>
                    <a:pt x="43635" y="208761"/>
                  </a:cubicBezTo>
                  <a:cubicBezTo>
                    <a:pt x="52932" y="203112"/>
                    <a:pt x="61585" y="196104"/>
                    <a:pt x="69451" y="188738"/>
                  </a:cubicBezTo>
                  <a:cubicBezTo>
                    <a:pt x="84969" y="174150"/>
                    <a:pt x="97913" y="156200"/>
                    <a:pt x="106566" y="136677"/>
                  </a:cubicBezTo>
                  <a:cubicBezTo>
                    <a:pt x="115934" y="115438"/>
                    <a:pt x="120367" y="92912"/>
                    <a:pt x="124372" y="70100"/>
                  </a:cubicBezTo>
                  <a:cubicBezTo>
                    <a:pt x="126303" y="59087"/>
                    <a:pt x="128019" y="48074"/>
                    <a:pt x="130951" y="37276"/>
                  </a:cubicBezTo>
                  <a:cubicBezTo>
                    <a:pt x="133812" y="26763"/>
                    <a:pt x="139318" y="15608"/>
                    <a:pt x="139390" y="4666"/>
                  </a:cubicBezTo>
                  <a:cubicBezTo>
                    <a:pt x="139461" y="662"/>
                    <a:pt x="135099" y="-983"/>
                    <a:pt x="131881" y="590"/>
                  </a:cubicBezTo>
                  <a:lnTo>
                    <a:pt x="131881" y="59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9" name="任意多边形: 形状 748"/>
            <p:cNvSpPr/>
            <p:nvPr/>
          </p:nvSpPr>
          <p:spPr>
            <a:xfrm rot="5400000">
              <a:off x="10054569" y="1317971"/>
              <a:ext cx="364826" cy="184636"/>
            </a:xfrm>
            <a:custGeom>
              <a:avLst/>
              <a:gdLst>
                <a:gd name="connsiteX0" fmla="*/ 190775 w 192234"/>
                <a:gd name="connsiteY0" fmla="*/ 84187 h 97288"/>
                <a:gd name="connsiteX1" fmla="*/ 146437 w 192234"/>
                <a:gd name="connsiteY1" fmla="*/ 63950 h 97288"/>
                <a:gd name="connsiteX2" fmla="*/ 99454 w 192234"/>
                <a:gd name="connsiteY2" fmla="*/ 46214 h 97288"/>
                <a:gd name="connsiteX3" fmla="*/ 59836 w 192234"/>
                <a:gd name="connsiteY3" fmla="*/ 19970 h 97288"/>
                <a:gd name="connsiteX4" fmla="*/ 12853 w 192234"/>
                <a:gd name="connsiteY4" fmla="*/ 89 h 97288"/>
                <a:gd name="connsiteX5" fmla="*/ 4200 w 192234"/>
                <a:gd name="connsiteY5" fmla="*/ 22615 h 97288"/>
                <a:gd name="connsiteX6" fmla="*/ 44747 w 192234"/>
                <a:gd name="connsiteY6" fmla="*/ 47359 h 97288"/>
                <a:gd name="connsiteX7" fmla="*/ 86439 w 192234"/>
                <a:gd name="connsiteY7" fmla="*/ 72745 h 97288"/>
                <a:gd name="connsiteX8" fmla="*/ 134995 w 192234"/>
                <a:gd name="connsiteY8" fmla="*/ 85761 h 97288"/>
                <a:gd name="connsiteX9" fmla="*/ 159238 w 192234"/>
                <a:gd name="connsiteY9" fmla="*/ 91267 h 97288"/>
                <a:gd name="connsiteX10" fmla="*/ 183766 w 192234"/>
                <a:gd name="connsiteY10" fmla="*/ 97274 h 97288"/>
                <a:gd name="connsiteX11" fmla="*/ 190775 w 192234"/>
                <a:gd name="connsiteY11" fmla="*/ 84187 h 97288"/>
                <a:gd name="connsiteX12" fmla="*/ 190775 w 192234"/>
                <a:gd name="connsiteY12" fmla="*/ 84187 h 9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2234" h="97288">
                  <a:moveTo>
                    <a:pt x="190775" y="84187"/>
                  </a:moveTo>
                  <a:cubicBezTo>
                    <a:pt x="181264" y="71744"/>
                    <a:pt x="160811" y="68026"/>
                    <a:pt x="146437" y="63950"/>
                  </a:cubicBezTo>
                  <a:cubicBezTo>
                    <a:pt x="130490" y="59373"/>
                    <a:pt x="114114" y="54009"/>
                    <a:pt x="99454" y="46214"/>
                  </a:cubicBezTo>
                  <a:cubicBezTo>
                    <a:pt x="85437" y="38777"/>
                    <a:pt x="72780" y="29052"/>
                    <a:pt x="59836" y="19970"/>
                  </a:cubicBezTo>
                  <a:cubicBezTo>
                    <a:pt x="46177" y="10316"/>
                    <a:pt x="30445" y="-1126"/>
                    <a:pt x="12853" y="89"/>
                  </a:cubicBezTo>
                  <a:cubicBezTo>
                    <a:pt x="2341" y="804"/>
                    <a:pt x="-5025" y="14964"/>
                    <a:pt x="4200" y="22615"/>
                  </a:cubicBezTo>
                  <a:cubicBezTo>
                    <a:pt x="16357" y="32699"/>
                    <a:pt x="31518" y="38706"/>
                    <a:pt x="44747" y="47359"/>
                  </a:cubicBezTo>
                  <a:cubicBezTo>
                    <a:pt x="58335" y="56298"/>
                    <a:pt x="71493" y="66095"/>
                    <a:pt x="86439" y="72745"/>
                  </a:cubicBezTo>
                  <a:cubicBezTo>
                    <a:pt x="102171" y="79754"/>
                    <a:pt x="118190" y="82686"/>
                    <a:pt x="134995" y="85761"/>
                  </a:cubicBezTo>
                  <a:cubicBezTo>
                    <a:pt x="143148" y="87262"/>
                    <a:pt x="151229" y="89122"/>
                    <a:pt x="159238" y="91267"/>
                  </a:cubicBezTo>
                  <a:cubicBezTo>
                    <a:pt x="167247" y="93412"/>
                    <a:pt x="175328" y="97560"/>
                    <a:pt x="183766" y="97274"/>
                  </a:cubicBezTo>
                  <a:cubicBezTo>
                    <a:pt x="189702" y="97059"/>
                    <a:pt x="194851" y="89551"/>
                    <a:pt x="190775" y="84187"/>
                  </a:cubicBezTo>
                  <a:lnTo>
                    <a:pt x="190775" y="84187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0" name="任意多边形: 形状 749"/>
            <p:cNvSpPr/>
            <p:nvPr/>
          </p:nvSpPr>
          <p:spPr>
            <a:xfrm rot="5400000">
              <a:off x="9548892" y="1290357"/>
              <a:ext cx="80316" cy="468763"/>
            </a:xfrm>
            <a:custGeom>
              <a:avLst/>
              <a:gdLst>
                <a:gd name="connsiteX0" fmla="*/ 25691 w 42320"/>
                <a:gd name="connsiteY0" fmla="*/ 246135 h 247000"/>
                <a:gd name="connsiteX1" fmla="*/ 23904 w 42320"/>
                <a:gd name="connsiteY1" fmla="*/ 230331 h 247000"/>
                <a:gd name="connsiteX2" fmla="*/ 24476 w 42320"/>
                <a:gd name="connsiteY2" fmla="*/ 213812 h 247000"/>
                <a:gd name="connsiteX3" fmla="*/ 24619 w 42320"/>
                <a:gd name="connsiteY3" fmla="*/ 181417 h 247000"/>
                <a:gd name="connsiteX4" fmla="*/ 36919 w 42320"/>
                <a:gd name="connsiteY4" fmla="*/ 110406 h 247000"/>
                <a:gd name="connsiteX5" fmla="*/ 41281 w 42320"/>
                <a:gd name="connsiteY5" fmla="*/ 47547 h 247000"/>
                <a:gd name="connsiteX6" fmla="*/ 33200 w 42320"/>
                <a:gd name="connsiteY6" fmla="*/ 18513 h 247000"/>
                <a:gd name="connsiteX7" fmla="*/ 25477 w 42320"/>
                <a:gd name="connsiteY7" fmla="*/ 7786 h 247000"/>
                <a:gd name="connsiteX8" fmla="*/ 19470 w 42320"/>
                <a:gd name="connsiteY8" fmla="*/ 2494 h 247000"/>
                <a:gd name="connsiteX9" fmla="*/ 14822 w 42320"/>
                <a:gd name="connsiteY9" fmla="*/ 1207 h 247000"/>
                <a:gd name="connsiteX10" fmla="*/ 4881 w 42320"/>
                <a:gd name="connsiteY10" fmla="*/ 1421 h 247000"/>
                <a:gd name="connsiteX11" fmla="*/ 4309 w 42320"/>
                <a:gd name="connsiteY11" fmla="*/ 1779 h 247000"/>
                <a:gd name="connsiteX12" fmla="*/ 10030 w 42320"/>
                <a:gd name="connsiteY12" fmla="*/ 921 h 247000"/>
                <a:gd name="connsiteX13" fmla="*/ 7813 w 42320"/>
                <a:gd name="connsiteY13" fmla="*/ 563 h 247000"/>
                <a:gd name="connsiteX14" fmla="*/ 376 w 42320"/>
                <a:gd name="connsiteY14" fmla="*/ 8358 h 247000"/>
                <a:gd name="connsiteX15" fmla="*/ 1091 w 42320"/>
                <a:gd name="connsiteY15" fmla="*/ 10360 h 247000"/>
                <a:gd name="connsiteX16" fmla="*/ 1735 w 42320"/>
                <a:gd name="connsiteY16" fmla="*/ 4568 h 247000"/>
                <a:gd name="connsiteX17" fmla="*/ 2665 w 42320"/>
                <a:gd name="connsiteY17" fmla="*/ 17297 h 247000"/>
                <a:gd name="connsiteX18" fmla="*/ 1377 w 42320"/>
                <a:gd name="connsiteY18" fmla="*/ 9073 h 247000"/>
                <a:gd name="connsiteX19" fmla="*/ 9315 w 42320"/>
                <a:gd name="connsiteY19" fmla="*/ 34746 h 247000"/>
                <a:gd name="connsiteX20" fmla="*/ 13534 w 42320"/>
                <a:gd name="connsiteY20" fmla="*/ 58559 h 247000"/>
                <a:gd name="connsiteX21" fmla="*/ 6669 w 42320"/>
                <a:gd name="connsiteY21" fmla="*/ 125924 h 247000"/>
                <a:gd name="connsiteX22" fmla="*/ 2164 w 42320"/>
                <a:gd name="connsiteY22" fmla="*/ 194361 h 247000"/>
                <a:gd name="connsiteX23" fmla="*/ 8886 w 42320"/>
                <a:gd name="connsiteY23" fmla="*/ 224467 h 247000"/>
                <a:gd name="connsiteX24" fmla="*/ 24404 w 42320"/>
                <a:gd name="connsiteY24" fmla="*/ 246851 h 247000"/>
                <a:gd name="connsiteX25" fmla="*/ 25691 w 42320"/>
                <a:gd name="connsiteY25" fmla="*/ 246135 h 247000"/>
                <a:gd name="connsiteX26" fmla="*/ 25691 w 42320"/>
                <a:gd name="connsiteY26" fmla="*/ 246135 h 24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2320" h="247000">
                  <a:moveTo>
                    <a:pt x="25691" y="246135"/>
                  </a:moveTo>
                  <a:cubicBezTo>
                    <a:pt x="26192" y="240772"/>
                    <a:pt x="24190" y="235695"/>
                    <a:pt x="23904" y="230331"/>
                  </a:cubicBezTo>
                  <a:cubicBezTo>
                    <a:pt x="23689" y="224825"/>
                    <a:pt x="24619" y="219319"/>
                    <a:pt x="24476" y="213812"/>
                  </a:cubicBezTo>
                  <a:cubicBezTo>
                    <a:pt x="24190" y="203014"/>
                    <a:pt x="23832" y="192215"/>
                    <a:pt x="24619" y="181417"/>
                  </a:cubicBezTo>
                  <a:cubicBezTo>
                    <a:pt x="26335" y="157461"/>
                    <a:pt x="32557" y="134005"/>
                    <a:pt x="36919" y="110406"/>
                  </a:cubicBezTo>
                  <a:cubicBezTo>
                    <a:pt x="40780" y="89810"/>
                    <a:pt x="44070" y="68500"/>
                    <a:pt x="41281" y="47547"/>
                  </a:cubicBezTo>
                  <a:cubicBezTo>
                    <a:pt x="39922" y="37463"/>
                    <a:pt x="37634" y="27738"/>
                    <a:pt x="33200" y="18513"/>
                  </a:cubicBezTo>
                  <a:cubicBezTo>
                    <a:pt x="31269" y="14437"/>
                    <a:pt x="28623" y="11076"/>
                    <a:pt x="25477" y="7786"/>
                  </a:cubicBezTo>
                  <a:cubicBezTo>
                    <a:pt x="23761" y="5998"/>
                    <a:pt x="21615" y="3710"/>
                    <a:pt x="19470" y="2494"/>
                  </a:cubicBezTo>
                  <a:cubicBezTo>
                    <a:pt x="18469" y="1922"/>
                    <a:pt x="10245" y="-1010"/>
                    <a:pt x="14822" y="1207"/>
                  </a:cubicBezTo>
                  <a:cubicBezTo>
                    <a:pt x="11747" y="-295"/>
                    <a:pt x="7813" y="-581"/>
                    <a:pt x="4881" y="1421"/>
                  </a:cubicBezTo>
                  <a:cubicBezTo>
                    <a:pt x="4667" y="1564"/>
                    <a:pt x="4524" y="1707"/>
                    <a:pt x="4309" y="1779"/>
                  </a:cubicBezTo>
                  <a:cubicBezTo>
                    <a:pt x="6240" y="1493"/>
                    <a:pt x="8099" y="1207"/>
                    <a:pt x="10030" y="921"/>
                  </a:cubicBezTo>
                  <a:cubicBezTo>
                    <a:pt x="9315" y="778"/>
                    <a:pt x="8528" y="635"/>
                    <a:pt x="7813" y="563"/>
                  </a:cubicBezTo>
                  <a:cubicBezTo>
                    <a:pt x="3523" y="-152"/>
                    <a:pt x="-1412" y="3638"/>
                    <a:pt x="376" y="8358"/>
                  </a:cubicBezTo>
                  <a:cubicBezTo>
                    <a:pt x="591" y="9002"/>
                    <a:pt x="877" y="9645"/>
                    <a:pt x="1091" y="10360"/>
                  </a:cubicBezTo>
                  <a:cubicBezTo>
                    <a:pt x="1306" y="8430"/>
                    <a:pt x="1520" y="6499"/>
                    <a:pt x="1735" y="4568"/>
                  </a:cubicBezTo>
                  <a:cubicBezTo>
                    <a:pt x="-911" y="9145"/>
                    <a:pt x="662" y="12863"/>
                    <a:pt x="2665" y="17297"/>
                  </a:cubicBezTo>
                  <a:cubicBezTo>
                    <a:pt x="2236" y="14580"/>
                    <a:pt x="1806" y="11791"/>
                    <a:pt x="1377" y="9073"/>
                  </a:cubicBezTo>
                  <a:cubicBezTo>
                    <a:pt x="233" y="18656"/>
                    <a:pt x="6169" y="25950"/>
                    <a:pt x="9315" y="34746"/>
                  </a:cubicBezTo>
                  <a:cubicBezTo>
                    <a:pt x="12104" y="42469"/>
                    <a:pt x="13248" y="50407"/>
                    <a:pt x="13534" y="58559"/>
                  </a:cubicBezTo>
                  <a:cubicBezTo>
                    <a:pt x="14392" y="81086"/>
                    <a:pt x="9959" y="103684"/>
                    <a:pt x="6669" y="125924"/>
                  </a:cubicBezTo>
                  <a:cubicBezTo>
                    <a:pt x="3380" y="148450"/>
                    <a:pt x="662" y="171549"/>
                    <a:pt x="2164" y="194361"/>
                  </a:cubicBezTo>
                  <a:cubicBezTo>
                    <a:pt x="2808" y="204373"/>
                    <a:pt x="4095" y="215528"/>
                    <a:pt x="8886" y="224467"/>
                  </a:cubicBezTo>
                  <a:cubicBezTo>
                    <a:pt x="12748" y="231619"/>
                    <a:pt x="17611" y="242131"/>
                    <a:pt x="24404" y="246851"/>
                  </a:cubicBezTo>
                  <a:cubicBezTo>
                    <a:pt x="25048" y="247280"/>
                    <a:pt x="25620" y="246707"/>
                    <a:pt x="25691" y="246135"/>
                  </a:cubicBezTo>
                  <a:lnTo>
                    <a:pt x="25691" y="24613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1" name="任意多边形: 形状 750"/>
            <p:cNvSpPr/>
            <p:nvPr/>
          </p:nvSpPr>
          <p:spPr>
            <a:xfrm rot="5400000">
              <a:off x="9638656" y="800543"/>
              <a:ext cx="165006" cy="383896"/>
            </a:xfrm>
            <a:custGeom>
              <a:avLst/>
              <a:gdLst>
                <a:gd name="connsiteX0" fmla="*/ 86244 w 86945"/>
                <a:gd name="connsiteY0" fmla="*/ 196131 h 202282"/>
                <a:gd name="connsiteX1" fmla="*/ 84671 w 86945"/>
                <a:gd name="connsiteY1" fmla="*/ 176680 h 202282"/>
                <a:gd name="connsiteX2" fmla="*/ 78449 w 86945"/>
                <a:gd name="connsiteY2" fmla="*/ 152652 h 202282"/>
                <a:gd name="connsiteX3" fmla="*/ 64147 w 86945"/>
                <a:gd name="connsiteY3" fmla="*/ 110460 h 202282"/>
                <a:gd name="connsiteX4" fmla="*/ 29106 w 86945"/>
                <a:gd name="connsiteY4" fmla="*/ 28793 h 202282"/>
                <a:gd name="connsiteX5" fmla="*/ 22312 w 86945"/>
                <a:gd name="connsiteY5" fmla="*/ 10414 h 202282"/>
                <a:gd name="connsiteX6" fmla="*/ 13803 w 86945"/>
                <a:gd name="connsiteY6" fmla="*/ 117 h 202282"/>
                <a:gd name="connsiteX7" fmla="*/ 1 w 86945"/>
                <a:gd name="connsiteY7" fmla="*/ 25861 h 202282"/>
                <a:gd name="connsiteX8" fmla="*/ 12587 w 86945"/>
                <a:gd name="connsiteY8" fmla="*/ 68554 h 202282"/>
                <a:gd name="connsiteX9" fmla="*/ 31895 w 86945"/>
                <a:gd name="connsiteY9" fmla="*/ 106884 h 202282"/>
                <a:gd name="connsiteX10" fmla="*/ 53134 w 86945"/>
                <a:gd name="connsiteY10" fmla="*/ 153367 h 202282"/>
                <a:gd name="connsiteX11" fmla="*/ 62645 w 86945"/>
                <a:gd name="connsiteY11" fmla="*/ 178110 h 202282"/>
                <a:gd name="connsiteX12" fmla="*/ 72871 w 86945"/>
                <a:gd name="connsiteY12" fmla="*/ 199921 h 202282"/>
                <a:gd name="connsiteX13" fmla="*/ 86244 w 86945"/>
                <a:gd name="connsiteY13" fmla="*/ 196131 h 202282"/>
                <a:gd name="connsiteX14" fmla="*/ 86244 w 86945"/>
                <a:gd name="connsiteY14" fmla="*/ 196131 h 20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945" h="202282">
                  <a:moveTo>
                    <a:pt x="86244" y="196131"/>
                  </a:moveTo>
                  <a:cubicBezTo>
                    <a:pt x="87960" y="189623"/>
                    <a:pt x="86173" y="183187"/>
                    <a:pt x="84671" y="176680"/>
                  </a:cubicBezTo>
                  <a:cubicBezTo>
                    <a:pt x="82812" y="168599"/>
                    <a:pt x="80738" y="160590"/>
                    <a:pt x="78449" y="152652"/>
                  </a:cubicBezTo>
                  <a:cubicBezTo>
                    <a:pt x="74302" y="138421"/>
                    <a:pt x="69868" y="124118"/>
                    <a:pt x="64147" y="110460"/>
                  </a:cubicBezTo>
                  <a:cubicBezTo>
                    <a:pt x="52705" y="83071"/>
                    <a:pt x="37830" y="57326"/>
                    <a:pt x="29106" y="28793"/>
                  </a:cubicBezTo>
                  <a:cubicBezTo>
                    <a:pt x="27247" y="22643"/>
                    <a:pt x="25244" y="16135"/>
                    <a:pt x="22312" y="10414"/>
                  </a:cubicBezTo>
                  <a:cubicBezTo>
                    <a:pt x="20596" y="6982"/>
                    <a:pt x="18093" y="832"/>
                    <a:pt x="13803" y="117"/>
                  </a:cubicBezTo>
                  <a:cubicBezTo>
                    <a:pt x="3004" y="-1743"/>
                    <a:pt x="1" y="19139"/>
                    <a:pt x="1" y="25861"/>
                  </a:cubicBezTo>
                  <a:cubicBezTo>
                    <a:pt x="-71" y="40736"/>
                    <a:pt x="6508" y="55252"/>
                    <a:pt x="12587" y="68554"/>
                  </a:cubicBezTo>
                  <a:cubicBezTo>
                    <a:pt x="18522" y="81569"/>
                    <a:pt x="25530" y="94012"/>
                    <a:pt x="31895" y="106884"/>
                  </a:cubicBezTo>
                  <a:cubicBezTo>
                    <a:pt x="39475" y="122116"/>
                    <a:pt x="46627" y="137634"/>
                    <a:pt x="53134" y="153367"/>
                  </a:cubicBezTo>
                  <a:cubicBezTo>
                    <a:pt x="56495" y="161519"/>
                    <a:pt x="59642" y="169815"/>
                    <a:pt x="62645" y="178110"/>
                  </a:cubicBezTo>
                  <a:cubicBezTo>
                    <a:pt x="65363" y="185762"/>
                    <a:pt x="67079" y="193986"/>
                    <a:pt x="72871" y="199921"/>
                  </a:cubicBezTo>
                  <a:cubicBezTo>
                    <a:pt x="77162" y="204569"/>
                    <a:pt x="84742" y="201852"/>
                    <a:pt x="86244" y="196131"/>
                  </a:cubicBezTo>
                  <a:lnTo>
                    <a:pt x="86244" y="19613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2" name="任意多边形: 形状 751"/>
            <p:cNvSpPr/>
            <p:nvPr/>
          </p:nvSpPr>
          <p:spPr>
            <a:xfrm rot="5400000">
              <a:off x="9943599" y="268740"/>
              <a:ext cx="128519" cy="447765"/>
            </a:xfrm>
            <a:custGeom>
              <a:avLst/>
              <a:gdLst>
                <a:gd name="connsiteX0" fmla="*/ 54903 w 67719"/>
                <a:gd name="connsiteY0" fmla="*/ 231728 h 235936"/>
                <a:gd name="connsiteX1" fmla="*/ 53759 w 67719"/>
                <a:gd name="connsiteY1" fmla="*/ 206270 h 235936"/>
                <a:gd name="connsiteX2" fmla="*/ 46321 w 67719"/>
                <a:gd name="connsiteY2" fmla="*/ 176306 h 235936"/>
                <a:gd name="connsiteX3" fmla="*/ 31232 w 67719"/>
                <a:gd name="connsiteY3" fmla="*/ 120455 h 235936"/>
                <a:gd name="connsiteX4" fmla="*/ 42889 w 67719"/>
                <a:gd name="connsiteY4" fmla="*/ 69896 h 235936"/>
                <a:gd name="connsiteX5" fmla="*/ 57406 w 67719"/>
                <a:gd name="connsiteY5" fmla="*/ 42007 h 235936"/>
                <a:gd name="connsiteX6" fmla="*/ 67346 w 67719"/>
                <a:gd name="connsiteY6" fmla="*/ 11972 h 235936"/>
                <a:gd name="connsiteX7" fmla="*/ 51041 w 67719"/>
                <a:gd name="connsiteY7" fmla="*/ 2961 h 235936"/>
                <a:gd name="connsiteX8" fmla="*/ 14213 w 67719"/>
                <a:gd name="connsiteY8" fmla="*/ 57668 h 235936"/>
                <a:gd name="connsiteX9" fmla="*/ 625 w 67719"/>
                <a:gd name="connsiteY9" fmla="*/ 117881 h 235936"/>
                <a:gd name="connsiteX10" fmla="*/ 17287 w 67719"/>
                <a:gd name="connsiteY10" fmla="*/ 177879 h 235936"/>
                <a:gd name="connsiteX11" fmla="*/ 28443 w 67719"/>
                <a:gd name="connsiteY11" fmla="*/ 208486 h 235936"/>
                <a:gd name="connsiteX12" fmla="*/ 43675 w 67719"/>
                <a:gd name="connsiteY12" fmla="*/ 234874 h 235936"/>
                <a:gd name="connsiteX13" fmla="*/ 54903 w 67719"/>
                <a:gd name="connsiteY13" fmla="*/ 231728 h 235936"/>
                <a:gd name="connsiteX14" fmla="*/ 54903 w 67719"/>
                <a:gd name="connsiteY14" fmla="*/ 231728 h 23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719" h="235936">
                  <a:moveTo>
                    <a:pt x="54903" y="231728"/>
                  </a:moveTo>
                  <a:cubicBezTo>
                    <a:pt x="58407" y="223075"/>
                    <a:pt x="55689" y="215066"/>
                    <a:pt x="53759" y="206270"/>
                  </a:cubicBezTo>
                  <a:cubicBezTo>
                    <a:pt x="51613" y="196186"/>
                    <a:pt x="48967" y="186246"/>
                    <a:pt x="46321" y="176306"/>
                  </a:cubicBezTo>
                  <a:cubicBezTo>
                    <a:pt x="41387" y="157785"/>
                    <a:pt x="34021" y="139406"/>
                    <a:pt x="31232" y="120455"/>
                  </a:cubicBezTo>
                  <a:cubicBezTo>
                    <a:pt x="28515" y="101862"/>
                    <a:pt x="34307" y="86129"/>
                    <a:pt x="42889" y="69896"/>
                  </a:cubicBezTo>
                  <a:cubicBezTo>
                    <a:pt x="47823" y="60671"/>
                    <a:pt x="53258" y="51589"/>
                    <a:pt x="57406" y="42007"/>
                  </a:cubicBezTo>
                  <a:cubicBezTo>
                    <a:pt x="61625" y="32209"/>
                    <a:pt x="64342" y="22198"/>
                    <a:pt x="67346" y="11972"/>
                  </a:cubicBezTo>
                  <a:cubicBezTo>
                    <a:pt x="70063" y="2890"/>
                    <a:pt x="57263" y="-4262"/>
                    <a:pt x="51041" y="2961"/>
                  </a:cubicBezTo>
                  <a:cubicBezTo>
                    <a:pt x="36238" y="20124"/>
                    <a:pt x="24653" y="37573"/>
                    <a:pt x="14213" y="57668"/>
                  </a:cubicBezTo>
                  <a:cubicBezTo>
                    <a:pt x="4344" y="76618"/>
                    <a:pt x="-2092" y="96284"/>
                    <a:pt x="625" y="117881"/>
                  </a:cubicBezTo>
                  <a:cubicBezTo>
                    <a:pt x="3271" y="138476"/>
                    <a:pt x="10708" y="158285"/>
                    <a:pt x="17287" y="177879"/>
                  </a:cubicBezTo>
                  <a:cubicBezTo>
                    <a:pt x="20720" y="188177"/>
                    <a:pt x="24367" y="198403"/>
                    <a:pt x="28443" y="208486"/>
                  </a:cubicBezTo>
                  <a:cubicBezTo>
                    <a:pt x="32233" y="217855"/>
                    <a:pt x="34879" y="229153"/>
                    <a:pt x="43675" y="234874"/>
                  </a:cubicBezTo>
                  <a:cubicBezTo>
                    <a:pt x="47180" y="237163"/>
                    <a:pt x="53330" y="235589"/>
                    <a:pt x="54903" y="231728"/>
                  </a:cubicBezTo>
                  <a:lnTo>
                    <a:pt x="54903" y="23172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3" name="任意多边形: 形状 752"/>
            <p:cNvSpPr/>
            <p:nvPr/>
          </p:nvSpPr>
          <p:spPr>
            <a:xfrm rot="5400000">
              <a:off x="9691526" y="1191651"/>
              <a:ext cx="184979" cy="338132"/>
            </a:xfrm>
            <a:custGeom>
              <a:avLst/>
              <a:gdLst>
                <a:gd name="connsiteX0" fmla="*/ 95283 w 97469"/>
                <a:gd name="connsiteY0" fmla="*/ 174788 h 178168"/>
                <a:gd name="connsiteX1" fmla="*/ 93996 w 97469"/>
                <a:gd name="connsiteY1" fmla="*/ 154407 h 178168"/>
                <a:gd name="connsiteX2" fmla="*/ 84342 w 97469"/>
                <a:gd name="connsiteY2" fmla="*/ 130450 h 178168"/>
                <a:gd name="connsiteX3" fmla="*/ 63818 w 97469"/>
                <a:gd name="connsiteY3" fmla="*/ 81322 h 178168"/>
                <a:gd name="connsiteX4" fmla="*/ 42436 w 97469"/>
                <a:gd name="connsiteY4" fmla="*/ 36126 h 178168"/>
                <a:gd name="connsiteX5" fmla="*/ 10327 w 97469"/>
                <a:gd name="connsiteY5" fmla="*/ 370 h 178168"/>
                <a:gd name="connsiteX6" fmla="*/ 29 w 97469"/>
                <a:gd name="connsiteY6" fmla="*/ 8594 h 178168"/>
                <a:gd name="connsiteX7" fmla="*/ 19337 w 97469"/>
                <a:gd name="connsiteY7" fmla="*/ 55792 h 178168"/>
                <a:gd name="connsiteX8" fmla="*/ 42865 w 97469"/>
                <a:gd name="connsiteY8" fmla="*/ 103133 h 178168"/>
                <a:gd name="connsiteX9" fmla="*/ 67751 w 97469"/>
                <a:gd name="connsiteY9" fmla="*/ 150402 h 178168"/>
                <a:gd name="connsiteX10" fmla="*/ 95283 w 97469"/>
                <a:gd name="connsiteY10" fmla="*/ 174788 h 178168"/>
                <a:gd name="connsiteX11" fmla="*/ 95283 w 97469"/>
                <a:gd name="connsiteY11" fmla="*/ 174788 h 1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469" h="178168">
                  <a:moveTo>
                    <a:pt x="95283" y="174788"/>
                  </a:moveTo>
                  <a:cubicBezTo>
                    <a:pt x="99717" y="168566"/>
                    <a:pt x="96427" y="160771"/>
                    <a:pt x="93996" y="154407"/>
                  </a:cubicBezTo>
                  <a:cubicBezTo>
                    <a:pt x="90921" y="146398"/>
                    <a:pt x="87632" y="138388"/>
                    <a:pt x="84342" y="130450"/>
                  </a:cubicBezTo>
                  <a:cubicBezTo>
                    <a:pt x="77691" y="114003"/>
                    <a:pt x="71041" y="97555"/>
                    <a:pt x="63818" y="81322"/>
                  </a:cubicBezTo>
                  <a:cubicBezTo>
                    <a:pt x="57024" y="66090"/>
                    <a:pt x="50302" y="50858"/>
                    <a:pt x="42436" y="36126"/>
                  </a:cubicBezTo>
                  <a:cubicBezTo>
                    <a:pt x="34856" y="21824"/>
                    <a:pt x="26846" y="5662"/>
                    <a:pt x="10327" y="370"/>
                  </a:cubicBezTo>
                  <a:cubicBezTo>
                    <a:pt x="4892" y="-1418"/>
                    <a:pt x="244" y="3588"/>
                    <a:pt x="29" y="8594"/>
                  </a:cubicBezTo>
                  <a:cubicBezTo>
                    <a:pt x="-686" y="25685"/>
                    <a:pt x="11829" y="41275"/>
                    <a:pt x="19337" y="55792"/>
                  </a:cubicBezTo>
                  <a:cubicBezTo>
                    <a:pt x="27418" y="71453"/>
                    <a:pt x="35070" y="87329"/>
                    <a:pt x="42865" y="103133"/>
                  </a:cubicBezTo>
                  <a:cubicBezTo>
                    <a:pt x="50731" y="119080"/>
                    <a:pt x="59313" y="134670"/>
                    <a:pt x="67751" y="150402"/>
                  </a:cubicBezTo>
                  <a:cubicBezTo>
                    <a:pt x="70612" y="155694"/>
                    <a:pt x="85272" y="188661"/>
                    <a:pt x="95283" y="174788"/>
                  </a:cubicBezTo>
                  <a:lnTo>
                    <a:pt x="95283" y="17478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4" name="任意多边形: 形状 753"/>
            <p:cNvSpPr/>
            <p:nvPr/>
          </p:nvSpPr>
          <p:spPr>
            <a:xfrm rot="5400000">
              <a:off x="9914905" y="853771"/>
              <a:ext cx="105329" cy="311906"/>
            </a:xfrm>
            <a:custGeom>
              <a:avLst/>
              <a:gdLst>
                <a:gd name="connsiteX0" fmla="*/ 45637 w 55500"/>
                <a:gd name="connsiteY0" fmla="*/ 164050 h 164349"/>
                <a:gd name="connsiteX1" fmla="*/ 55435 w 55500"/>
                <a:gd name="connsiteY1" fmla="*/ 126149 h 164349"/>
                <a:gd name="connsiteX2" fmla="*/ 49285 w 55500"/>
                <a:gd name="connsiteY2" fmla="*/ 79309 h 164349"/>
                <a:gd name="connsiteX3" fmla="*/ 39845 w 55500"/>
                <a:gd name="connsiteY3" fmla="*/ 31610 h 164349"/>
                <a:gd name="connsiteX4" fmla="*/ 10168 w 55500"/>
                <a:gd name="connsiteY4" fmla="*/ 1790 h 164349"/>
                <a:gd name="connsiteX5" fmla="*/ 4590 w 55500"/>
                <a:gd name="connsiteY5" fmla="*/ 48630 h 164349"/>
                <a:gd name="connsiteX6" fmla="*/ 14673 w 55500"/>
                <a:gd name="connsiteY6" fmla="*/ 96114 h 164349"/>
                <a:gd name="connsiteX7" fmla="*/ 26186 w 55500"/>
                <a:gd name="connsiteY7" fmla="*/ 139879 h 164349"/>
                <a:gd name="connsiteX8" fmla="*/ 37199 w 55500"/>
                <a:gd name="connsiteY8" fmla="*/ 159974 h 164349"/>
                <a:gd name="connsiteX9" fmla="*/ 45637 w 55500"/>
                <a:gd name="connsiteY9" fmla="*/ 164050 h 164349"/>
                <a:gd name="connsiteX10" fmla="*/ 45637 w 55500"/>
                <a:gd name="connsiteY10" fmla="*/ 164050 h 16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500" h="164349">
                  <a:moveTo>
                    <a:pt x="45637" y="164050"/>
                  </a:moveTo>
                  <a:cubicBezTo>
                    <a:pt x="56937" y="157757"/>
                    <a:pt x="55435" y="136876"/>
                    <a:pt x="55435" y="126149"/>
                  </a:cubicBezTo>
                  <a:cubicBezTo>
                    <a:pt x="55435" y="110416"/>
                    <a:pt x="52074" y="94755"/>
                    <a:pt x="49285" y="79309"/>
                  </a:cubicBezTo>
                  <a:cubicBezTo>
                    <a:pt x="46424" y="63361"/>
                    <a:pt x="43349" y="47414"/>
                    <a:pt x="39845" y="31610"/>
                  </a:cubicBezTo>
                  <a:cubicBezTo>
                    <a:pt x="36985" y="18380"/>
                    <a:pt x="28475" y="-6935"/>
                    <a:pt x="10168" y="1790"/>
                  </a:cubicBezTo>
                  <a:cubicBezTo>
                    <a:pt x="-6495" y="9727"/>
                    <a:pt x="1658" y="34971"/>
                    <a:pt x="4590" y="48630"/>
                  </a:cubicBezTo>
                  <a:cubicBezTo>
                    <a:pt x="8022" y="64434"/>
                    <a:pt x="11455" y="80238"/>
                    <a:pt x="14673" y="96114"/>
                  </a:cubicBezTo>
                  <a:cubicBezTo>
                    <a:pt x="17676" y="110988"/>
                    <a:pt x="20394" y="125791"/>
                    <a:pt x="26186" y="139879"/>
                  </a:cubicBezTo>
                  <a:cubicBezTo>
                    <a:pt x="28975" y="146673"/>
                    <a:pt x="31764" y="154825"/>
                    <a:pt x="37199" y="159974"/>
                  </a:cubicBezTo>
                  <a:cubicBezTo>
                    <a:pt x="38701" y="161404"/>
                    <a:pt x="43063" y="165480"/>
                    <a:pt x="45637" y="164050"/>
                  </a:cubicBezTo>
                  <a:lnTo>
                    <a:pt x="45637" y="16405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5" name="任意多边形: 形状 754"/>
            <p:cNvSpPr/>
            <p:nvPr/>
          </p:nvSpPr>
          <p:spPr>
            <a:xfrm rot="5400000">
              <a:off x="10083265" y="457659"/>
              <a:ext cx="141200" cy="337517"/>
            </a:xfrm>
            <a:custGeom>
              <a:avLst/>
              <a:gdLst>
                <a:gd name="connsiteX0" fmla="*/ 10343 w 74401"/>
                <a:gd name="connsiteY0" fmla="*/ 176782 h 177844"/>
                <a:gd name="connsiteX1" fmla="*/ 17208 w 74401"/>
                <a:gd name="connsiteY1" fmla="*/ 174279 h 177844"/>
                <a:gd name="connsiteX2" fmla="*/ 25361 w 74401"/>
                <a:gd name="connsiteY2" fmla="*/ 167915 h 177844"/>
                <a:gd name="connsiteX3" fmla="*/ 37804 w 74401"/>
                <a:gd name="connsiteY3" fmla="*/ 148034 h 177844"/>
                <a:gd name="connsiteX4" fmla="*/ 55038 w 74401"/>
                <a:gd name="connsiteY4" fmla="*/ 98977 h 177844"/>
                <a:gd name="connsiteX5" fmla="*/ 65121 w 74401"/>
                <a:gd name="connsiteY5" fmla="*/ 52995 h 177844"/>
                <a:gd name="connsiteX6" fmla="*/ 74203 w 74401"/>
                <a:gd name="connsiteY6" fmla="*/ 16810 h 177844"/>
                <a:gd name="connsiteX7" fmla="*/ 57040 w 74401"/>
                <a:gd name="connsiteY7" fmla="*/ 505 h 177844"/>
                <a:gd name="connsiteX8" fmla="*/ 30152 w 74401"/>
                <a:gd name="connsiteY8" fmla="*/ 34545 h 177844"/>
                <a:gd name="connsiteX9" fmla="*/ 20641 w 74401"/>
                <a:gd name="connsiteY9" fmla="*/ 79454 h 177844"/>
                <a:gd name="connsiteX10" fmla="*/ 7340 w 74401"/>
                <a:gd name="connsiteY10" fmla="*/ 126438 h 177844"/>
                <a:gd name="connsiteX11" fmla="*/ 1261 w 74401"/>
                <a:gd name="connsiteY11" fmla="*/ 171419 h 177844"/>
                <a:gd name="connsiteX12" fmla="*/ 1905 w 74401"/>
                <a:gd name="connsiteY12" fmla="*/ 165626 h 177844"/>
                <a:gd name="connsiteX13" fmla="*/ 975 w 74401"/>
                <a:gd name="connsiteY13" fmla="*/ 167986 h 177844"/>
                <a:gd name="connsiteX14" fmla="*/ 10343 w 74401"/>
                <a:gd name="connsiteY14" fmla="*/ 176782 h 177844"/>
                <a:gd name="connsiteX15" fmla="*/ 10343 w 74401"/>
                <a:gd name="connsiteY15" fmla="*/ 176782 h 17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401" h="177844">
                  <a:moveTo>
                    <a:pt x="10343" y="176782"/>
                  </a:moveTo>
                  <a:cubicBezTo>
                    <a:pt x="11916" y="175852"/>
                    <a:pt x="15134" y="175423"/>
                    <a:pt x="17208" y="174279"/>
                  </a:cubicBezTo>
                  <a:cubicBezTo>
                    <a:pt x="20069" y="172634"/>
                    <a:pt x="23144" y="170274"/>
                    <a:pt x="25361" y="167915"/>
                  </a:cubicBezTo>
                  <a:cubicBezTo>
                    <a:pt x="30653" y="162337"/>
                    <a:pt x="34300" y="154756"/>
                    <a:pt x="37804" y="148034"/>
                  </a:cubicBezTo>
                  <a:cubicBezTo>
                    <a:pt x="45670" y="132945"/>
                    <a:pt x="50676" y="115425"/>
                    <a:pt x="55038" y="98977"/>
                  </a:cubicBezTo>
                  <a:cubicBezTo>
                    <a:pt x="59043" y="83816"/>
                    <a:pt x="62189" y="68441"/>
                    <a:pt x="65121" y="52995"/>
                  </a:cubicBezTo>
                  <a:cubicBezTo>
                    <a:pt x="67553" y="40409"/>
                    <a:pt x="72559" y="28109"/>
                    <a:pt x="74203" y="16810"/>
                  </a:cubicBezTo>
                  <a:cubicBezTo>
                    <a:pt x="75777" y="6440"/>
                    <a:pt x="67767" y="-2213"/>
                    <a:pt x="57040" y="505"/>
                  </a:cubicBezTo>
                  <a:cubicBezTo>
                    <a:pt x="41308" y="4438"/>
                    <a:pt x="33728" y="20171"/>
                    <a:pt x="30152" y="34545"/>
                  </a:cubicBezTo>
                  <a:cubicBezTo>
                    <a:pt x="26505" y="49419"/>
                    <a:pt x="24288" y="64580"/>
                    <a:pt x="20641" y="79454"/>
                  </a:cubicBezTo>
                  <a:cubicBezTo>
                    <a:pt x="16779" y="95258"/>
                    <a:pt x="12274" y="110920"/>
                    <a:pt x="7340" y="126438"/>
                  </a:cubicBezTo>
                  <a:cubicBezTo>
                    <a:pt x="3264" y="139238"/>
                    <a:pt x="-2601" y="157974"/>
                    <a:pt x="1261" y="171419"/>
                  </a:cubicBezTo>
                  <a:cubicBezTo>
                    <a:pt x="1476" y="169488"/>
                    <a:pt x="1690" y="167557"/>
                    <a:pt x="1905" y="165626"/>
                  </a:cubicBezTo>
                  <a:cubicBezTo>
                    <a:pt x="1619" y="166413"/>
                    <a:pt x="1261" y="167199"/>
                    <a:pt x="975" y="167986"/>
                  </a:cubicBezTo>
                  <a:cubicBezTo>
                    <a:pt x="-1456" y="173707"/>
                    <a:pt x="4122" y="180501"/>
                    <a:pt x="10343" y="176782"/>
                  </a:cubicBezTo>
                  <a:lnTo>
                    <a:pt x="10343" y="17678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6" name="任意多边形: 形状 755"/>
            <p:cNvSpPr/>
            <p:nvPr/>
          </p:nvSpPr>
          <p:spPr>
            <a:xfrm rot="5400000">
              <a:off x="10718537" y="1090316"/>
              <a:ext cx="225832" cy="283296"/>
            </a:xfrm>
            <a:custGeom>
              <a:avLst/>
              <a:gdLst>
                <a:gd name="connsiteX0" fmla="*/ 115034 w 118995"/>
                <a:gd name="connsiteY0" fmla="*/ 1999 h 149274"/>
                <a:gd name="connsiteX1" fmla="*/ 98086 w 118995"/>
                <a:gd name="connsiteY1" fmla="*/ 139 h 149274"/>
                <a:gd name="connsiteX2" fmla="*/ 76060 w 118995"/>
                <a:gd name="connsiteY2" fmla="*/ 10365 h 149274"/>
                <a:gd name="connsiteX3" fmla="*/ 46025 w 118995"/>
                <a:gd name="connsiteY3" fmla="*/ 56276 h 149274"/>
                <a:gd name="connsiteX4" fmla="*/ 33296 w 118995"/>
                <a:gd name="connsiteY4" fmla="*/ 79732 h 149274"/>
                <a:gd name="connsiteX5" fmla="*/ 22069 w 118995"/>
                <a:gd name="connsiteY5" fmla="*/ 102544 h 149274"/>
                <a:gd name="connsiteX6" fmla="*/ 20209 w 118995"/>
                <a:gd name="connsiteY6" fmla="*/ 105119 h 149274"/>
                <a:gd name="connsiteX7" fmla="*/ 18564 w 118995"/>
                <a:gd name="connsiteY7" fmla="*/ 106549 h 149274"/>
                <a:gd name="connsiteX8" fmla="*/ 9840 w 118995"/>
                <a:gd name="connsiteY8" fmla="*/ 113271 h 149274"/>
                <a:gd name="connsiteX9" fmla="*/ 1115 w 118995"/>
                <a:gd name="connsiteY9" fmla="*/ 138872 h 149274"/>
                <a:gd name="connsiteX10" fmla="*/ 26145 w 118995"/>
                <a:gd name="connsiteY10" fmla="*/ 144808 h 149274"/>
                <a:gd name="connsiteX11" fmla="*/ 31580 w 118995"/>
                <a:gd name="connsiteY11" fmla="*/ 139373 h 149274"/>
                <a:gd name="connsiteX12" fmla="*/ 33296 w 118995"/>
                <a:gd name="connsiteY12" fmla="*/ 137800 h 149274"/>
                <a:gd name="connsiteX13" fmla="*/ 33081 w 118995"/>
                <a:gd name="connsiteY13" fmla="*/ 138086 h 149274"/>
                <a:gd name="connsiteX14" fmla="*/ 36442 w 118995"/>
                <a:gd name="connsiteY14" fmla="*/ 135654 h 149274"/>
                <a:gd name="connsiteX15" fmla="*/ 52962 w 118995"/>
                <a:gd name="connsiteY15" fmla="*/ 117276 h 149274"/>
                <a:gd name="connsiteX16" fmla="*/ 75846 w 118995"/>
                <a:gd name="connsiteY16" fmla="*/ 69935 h 149274"/>
                <a:gd name="connsiteX17" fmla="*/ 89004 w 118995"/>
                <a:gd name="connsiteY17" fmla="*/ 46694 h 149274"/>
                <a:gd name="connsiteX18" fmla="*/ 100875 w 118995"/>
                <a:gd name="connsiteY18" fmla="*/ 27385 h 149274"/>
                <a:gd name="connsiteX19" fmla="*/ 113461 w 118995"/>
                <a:gd name="connsiteY19" fmla="*/ 19376 h 149274"/>
                <a:gd name="connsiteX20" fmla="*/ 115034 w 118995"/>
                <a:gd name="connsiteY20" fmla="*/ 1999 h 149274"/>
                <a:gd name="connsiteX21" fmla="*/ 115034 w 118995"/>
                <a:gd name="connsiteY21" fmla="*/ 1999 h 149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995" h="149274">
                  <a:moveTo>
                    <a:pt x="115034" y="1999"/>
                  </a:moveTo>
                  <a:cubicBezTo>
                    <a:pt x="110171" y="-361"/>
                    <a:pt x="102949" y="-75"/>
                    <a:pt x="98086" y="139"/>
                  </a:cubicBezTo>
                  <a:cubicBezTo>
                    <a:pt x="89647" y="568"/>
                    <a:pt x="81638" y="3786"/>
                    <a:pt x="76060" y="10365"/>
                  </a:cubicBezTo>
                  <a:cubicBezTo>
                    <a:pt x="64332" y="24096"/>
                    <a:pt x="54964" y="40615"/>
                    <a:pt x="46025" y="56276"/>
                  </a:cubicBezTo>
                  <a:cubicBezTo>
                    <a:pt x="41591" y="63999"/>
                    <a:pt x="37372" y="71794"/>
                    <a:pt x="33296" y="79732"/>
                  </a:cubicBezTo>
                  <a:cubicBezTo>
                    <a:pt x="29434" y="87241"/>
                    <a:pt x="26359" y="95322"/>
                    <a:pt x="22069" y="102544"/>
                  </a:cubicBezTo>
                  <a:cubicBezTo>
                    <a:pt x="18993" y="107693"/>
                    <a:pt x="23213" y="101186"/>
                    <a:pt x="20209" y="105119"/>
                  </a:cubicBezTo>
                  <a:cubicBezTo>
                    <a:pt x="17921" y="108051"/>
                    <a:pt x="21640" y="104332"/>
                    <a:pt x="18564" y="106549"/>
                  </a:cubicBezTo>
                  <a:cubicBezTo>
                    <a:pt x="15561" y="108694"/>
                    <a:pt x="12629" y="110911"/>
                    <a:pt x="9840" y="113271"/>
                  </a:cubicBezTo>
                  <a:cubicBezTo>
                    <a:pt x="2617" y="119350"/>
                    <a:pt x="-2317" y="129433"/>
                    <a:pt x="1115" y="138872"/>
                  </a:cubicBezTo>
                  <a:cubicBezTo>
                    <a:pt x="5049" y="149814"/>
                    <a:pt x="17706" y="152674"/>
                    <a:pt x="26145" y="144808"/>
                  </a:cubicBezTo>
                  <a:cubicBezTo>
                    <a:pt x="28004" y="143092"/>
                    <a:pt x="29720" y="141161"/>
                    <a:pt x="31580" y="139373"/>
                  </a:cubicBezTo>
                  <a:cubicBezTo>
                    <a:pt x="32152" y="138872"/>
                    <a:pt x="32724" y="138300"/>
                    <a:pt x="33296" y="137800"/>
                  </a:cubicBezTo>
                  <a:cubicBezTo>
                    <a:pt x="32223" y="138729"/>
                    <a:pt x="32152" y="138801"/>
                    <a:pt x="33081" y="138086"/>
                  </a:cubicBezTo>
                  <a:cubicBezTo>
                    <a:pt x="34226" y="137228"/>
                    <a:pt x="35370" y="136441"/>
                    <a:pt x="36442" y="135654"/>
                  </a:cubicBezTo>
                  <a:cubicBezTo>
                    <a:pt x="43308" y="130577"/>
                    <a:pt x="49100" y="125071"/>
                    <a:pt x="52962" y="117276"/>
                  </a:cubicBezTo>
                  <a:cubicBezTo>
                    <a:pt x="60757" y="101543"/>
                    <a:pt x="67479" y="85382"/>
                    <a:pt x="75846" y="69935"/>
                  </a:cubicBezTo>
                  <a:cubicBezTo>
                    <a:pt x="80065" y="62069"/>
                    <a:pt x="84570" y="54417"/>
                    <a:pt x="89004" y="46694"/>
                  </a:cubicBezTo>
                  <a:cubicBezTo>
                    <a:pt x="92651" y="40329"/>
                    <a:pt x="96155" y="32892"/>
                    <a:pt x="100875" y="27385"/>
                  </a:cubicBezTo>
                  <a:cubicBezTo>
                    <a:pt x="103664" y="24167"/>
                    <a:pt x="109599" y="22594"/>
                    <a:pt x="113461" y="19376"/>
                  </a:cubicBezTo>
                  <a:cubicBezTo>
                    <a:pt x="117966" y="15729"/>
                    <a:pt x="122471" y="5574"/>
                    <a:pt x="115034" y="1999"/>
                  </a:cubicBezTo>
                  <a:lnTo>
                    <a:pt x="115034" y="199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7" name="任意多边形: 形状 756"/>
            <p:cNvSpPr/>
            <p:nvPr/>
          </p:nvSpPr>
          <p:spPr>
            <a:xfrm rot="5400000">
              <a:off x="10210677" y="1242082"/>
              <a:ext cx="293918" cy="204549"/>
            </a:xfrm>
            <a:custGeom>
              <a:avLst/>
              <a:gdLst>
                <a:gd name="connsiteX0" fmla="*/ 153558 w 154871"/>
                <a:gd name="connsiteY0" fmla="*/ 100662 h 107781"/>
                <a:gd name="connsiteX1" fmla="*/ 142116 w 154871"/>
                <a:gd name="connsiteY1" fmla="*/ 85287 h 107781"/>
                <a:gd name="connsiteX2" fmla="*/ 124524 w 154871"/>
                <a:gd name="connsiteY2" fmla="*/ 68553 h 107781"/>
                <a:gd name="connsiteX3" fmla="*/ 85550 w 154871"/>
                <a:gd name="connsiteY3" fmla="*/ 37588 h 107781"/>
                <a:gd name="connsiteX4" fmla="*/ 48865 w 154871"/>
                <a:gd name="connsiteY4" fmla="*/ 17923 h 107781"/>
                <a:gd name="connsiteX5" fmla="*/ 6673 w 154871"/>
                <a:gd name="connsiteY5" fmla="*/ 2762 h 107781"/>
                <a:gd name="connsiteX6" fmla="*/ 12966 w 154871"/>
                <a:gd name="connsiteY6" fmla="*/ 903 h 107781"/>
                <a:gd name="connsiteX7" fmla="*/ 11321 w 154871"/>
                <a:gd name="connsiteY7" fmla="*/ 760 h 107781"/>
                <a:gd name="connsiteX8" fmla="*/ 522 w 154871"/>
                <a:gd name="connsiteY8" fmla="*/ 12059 h 107781"/>
                <a:gd name="connsiteX9" fmla="*/ 737 w 154871"/>
                <a:gd name="connsiteY9" fmla="*/ 13703 h 107781"/>
                <a:gd name="connsiteX10" fmla="*/ 2310 w 154871"/>
                <a:gd name="connsiteY10" fmla="*/ 7339 h 107781"/>
                <a:gd name="connsiteX11" fmla="*/ 25266 w 154871"/>
                <a:gd name="connsiteY11" fmla="*/ 46170 h 107781"/>
                <a:gd name="connsiteX12" fmla="*/ 63882 w 154871"/>
                <a:gd name="connsiteY12" fmla="*/ 64405 h 107781"/>
                <a:gd name="connsiteX13" fmla="*/ 103285 w 154871"/>
                <a:gd name="connsiteY13" fmla="*/ 88433 h 107781"/>
                <a:gd name="connsiteX14" fmla="*/ 123809 w 154871"/>
                <a:gd name="connsiteY14" fmla="*/ 99017 h 107781"/>
                <a:gd name="connsiteX15" fmla="*/ 134893 w 154871"/>
                <a:gd name="connsiteY15" fmla="*/ 103737 h 107781"/>
                <a:gd name="connsiteX16" fmla="*/ 148624 w 154871"/>
                <a:gd name="connsiteY16" fmla="*/ 107384 h 107781"/>
                <a:gd name="connsiteX17" fmla="*/ 153558 w 154871"/>
                <a:gd name="connsiteY17" fmla="*/ 100662 h 107781"/>
                <a:gd name="connsiteX18" fmla="*/ 153558 w 154871"/>
                <a:gd name="connsiteY18" fmla="*/ 100662 h 10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4871" h="107781">
                  <a:moveTo>
                    <a:pt x="153558" y="100662"/>
                  </a:moveTo>
                  <a:cubicBezTo>
                    <a:pt x="149053" y="96085"/>
                    <a:pt x="146478" y="90007"/>
                    <a:pt x="142116" y="85287"/>
                  </a:cubicBezTo>
                  <a:cubicBezTo>
                    <a:pt x="136681" y="79423"/>
                    <a:pt x="130460" y="73845"/>
                    <a:pt x="124524" y="68553"/>
                  </a:cubicBezTo>
                  <a:cubicBezTo>
                    <a:pt x="112153" y="57540"/>
                    <a:pt x="98995" y="47171"/>
                    <a:pt x="85550" y="37588"/>
                  </a:cubicBezTo>
                  <a:cubicBezTo>
                    <a:pt x="73965" y="29293"/>
                    <a:pt x="61379" y="24502"/>
                    <a:pt x="48865" y="17923"/>
                  </a:cubicBezTo>
                  <a:cubicBezTo>
                    <a:pt x="37423" y="11916"/>
                    <a:pt x="20546" y="-7035"/>
                    <a:pt x="6673" y="2762"/>
                  </a:cubicBezTo>
                  <a:cubicBezTo>
                    <a:pt x="8746" y="2119"/>
                    <a:pt x="10820" y="1546"/>
                    <a:pt x="12966" y="903"/>
                  </a:cubicBezTo>
                  <a:cubicBezTo>
                    <a:pt x="12393" y="831"/>
                    <a:pt x="11821" y="831"/>
                    <a:pt x="11321" y="760"/>
                  </a:cubicBezTo>
                  <a:cubicBezTo>
                    <a:pt x="5886" y="331"/>
                    <a:pt x="-264" y="6624"/>
                    <a:pt x="522" y="12059"/>
                  </a:cubicBezTo>
                  <a:cubicBezTo>
                    <a:pt x="594" y="12631"/>
                    <a:pt x="666" y="13131"/>
                    <a:pt x="737" y="13703"/>
                  </a:cubicBezTo>
                  <a:cubicBezTo>
                    <a:pt x="1238" y="11558"/>
                    <a:pt x="1738" y="9484"/>
                    <a:pt x="2310" y="7339"/>
                  </a:cubicBezTo>
                  <a:cubicBezTo>
                    <a:pt x="-6986" y="22714"/>
                    <a:pt x="14038" y="39376"/>
                    <a:pt x="25266" y="46170"/>
                  </a:cubicBezTo>
                  <a:cubicBezTo>
                    <a:pt x="37494" y="53536"/>
                    <a:pt x="51654" y="56825"/>
                    <a:pt x="63882" y="64405"/>
                  </a:cubicBezTo>
                  <a:cubicBezTo>
                    <a:pt x="76969" y="72486"/>
                    <a:pt x="89912" y="80782"/>
                    <a:pt x="103285" y="88433"/>
                  </a:cubicBezTo>
                  <a:cubicBezTo>
                    <a:pt x="110007" y="92224"/>
                    <a:pt x="116801" y="95799"/>
                    <a:pt x="123809" y="99017"/>
                  </a:cubicBezTo>
                  <a:cubicBezTo>
                    <a:pt x="127385" y="100662"/>
                    <a:pt x="131032" y="102664"/>
                    <a:pt x="134893" y="103737"/>
                  </a:cubicBezTo>
                  <a:cubicBezTo>
                    <a:pt x="139399" y="105024"/>
                    <a:pt x="144333" y="105453"/>
                    <a:pt x="148624" y="107384"/>
                  </a:cubicBezTo>
                  <a:cubicBezTo>
                    <a:pt x="152914" y="109243"/>
                    <a:pt x="157062" y="104166"/>
                    <a:pt x="153558" y="100662"/>
                  </a:cubicBezTo>
                  <a:lnTo>
                    <a:pt x="153558" y="10066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8" name="任意多边形: 形状 757"/>
            <p:cNvSpPr/>
            <p:nvPr/>
          </p:nvSpPr>
          <p:spPr>
            <a:xfrm rot="5400000">
              <a:off x="10146355" y="119419"/>
              <a:ext cx="780945" cy="1858575"/>
            </a:xfrm>
            <a:custGeom>
              <a:avLst/>
              <a:gdLst>
                <a:gd name="connsiteX0" fmla="*/ 411481 w 411495"/>
                <a:gd name="connsiteY0" fmla="*/ 978686 h 979319"/>
                <a:gd name="connsiteX1" fmla="*/ 382733 w 411495"/>
                <a:gd name="connsiteY1" fmla="*/ 888653 h 979319"/>
                <a:gd name="connsiteX2" fmla="*/ 336894 w 411495"/>
                <a:gd name="connsiteY2" fmla="*/ 805270 h 979319"/>
                <a:gd name="connsiteX3" fmla="*/ 228410 w 411495"/>
                <a:gd name="connsiteY3" fmla="*/ 645369 h 979319"/>
                <a:gd name="connsiteX4" fmla="*/ 129294 w 411495"/>
                <a:gd name="connsiteY4" fmla="*/ 451428 h 979319"/>
                <a:gd name="connsiteX5" fmla="*/ 55065 w 411495"/>
                <a:gd name="connsiteY5" fmla="*/ 245474 h 979319"/>
                <a:gd name="connsiteX6" fmla="*/ 10870 w 411495"/>
                <a:gd name="connsiteY6" fmla="*/ 30366 h 979319"/>
                <a:gd name="connsiteX7" fmla="*/ 7080 w 411495"/>
                <a:gd name="connsiteY7" fmla="*/ 3334 h 979319"/>
                <a:gd name="connsiteX8" fmla="*/ 1 w 411495"/>
                <a:gd name="connsiteY8" fmla="*/ 3477 h 979319"/>
                <a:gd name="connsiteX9" fmla="*/ 13373 w 411495"/>
                <a:gd name="connsiteY9" fmla="*/ 111603 h 979319"/>
                <a:gd name="connsiteX10" fmla="*/ 37759 w 411495"/>
                <a:gd name="connsiteY10" fmla="*/ 218442 h 979319"/>
                <a:gd name="connsiteX11" fmla="*/ 109557 w 411495"/>
                <a:gd name="connsiteY11" fmla="*/ 427114 h 979319"/>
                <a:gd name="connsiteX12" fmla="*/ 205741 w 411495"/>
                <a:gd name="connsiteY12" fmla="*/ 625560 h 979319"/>
                <a:gd name="connsiteX13" fmla="*/ 315511 w 411495"/>
                <a:gd name="connsiteY13" fmla="*/ 786534 h 979319"/>
                <a:gd name="connsiteX14" fmla="*/ 403972 w 411495"/>
                <a:gd name="connsiteY14" fmla="*/ 956089 h 979319"/>
                <a:gd name="connsiteX15" fmla="*/ 410551 w 411495"/>
                <a:gd name="connsiteY15" fmla="*/ 978901 h 979319"/>
                <a:gd name="connsiteX16" fmla="*/ 411481 w 411495"/>
                <a:gd name="connsiteY16" fmla="*/ 978686 h 979319"/>
                <a:gd name="connsiteX17" fmla="*/ 411481 w 411495"/>
                <a:gd name="connsiteY17" fmla="*/ 978686 h 979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1495" h="979319">
                  <a:moveTo>
                    <a:pt x="411481" y="978686"/>
                  </a:moveTo>
                  <a:cubicBezTo>
                    <a:pt x="405331" y="947722"/>
                    <a:pt x="395676" y="917472"/>
                    <a:pt x="382733" y="888653"/>
                  </a:cubicBezTo>
                  <a:cubicBezTo>
                    <a:pt x="369718" y="859690"/>
                    <a:pt x="353842" y="832087"/>
                    <a:pt x="336894" y="805270"/>
                  </a:cubicBezTo>
                  <a:cubicBezTo>
                    <a:pt x="302496" y="750778"/>
                    <a:pt x="263379" y="699504"/>
                    <a:pt x="228410" y="645369"/>
                  </a:cubicBezTo>
                  <a:cubicBezTo>
                    <a:pt x="188792" y="584155"/>
                    <a:pt x="157542" y="518507"/>
                    <a:pt x="129294" y="451428"/>
                  </a:cubicBezTo>
                  <a:cubicBezTo>
                    <a:pt x="100975" y="384136"/>
                    <a:pt x="75517" y="315556"/>
                    <a:pt x="55065" y="245474"/>
                  </a:cubicBezTo>
                  <a:cubicBezTo>
                    <a:pt x="34541" y="175178"/>
                    <a:pt x="18951" y="103237"/>
                    <a:pt x="10870" y="30366"/>
                  </a:cubicBezTo>
                  <a:cubicBezTo>
                    <a:pt x="9869" y="21284"/>
                    <a:pt x="8439" y="12345"/>
                    <a:pt x="7080" y="3334"/>
                  </a:cubicBezTo>
                  <a:cubicBezTo>
                    <a:pt x="6365" y="-1028"/>
                    <a:pt x="-71" y="-1242"/>
                    <a:pt x="1" y="3477"/>
                  </a:cubicBezTo>
                  <a:cubicBezTo>
                    <a:pt x="573" y="39662"/>
                    <a:pt x="6937" y="76062"/>
                    <a:pt x="13373" y="111603"/>
                  </a:cubicBezTo>
                  <a:cubicBezTo>
                    <a:pt x="19952" y="147574"/>
                    <a:pt x="28176" y="183187"/>
                    <a:pt x="37759" y="218442"/>
                  </a:cubicBezTo>
                  <a:cubicBezTo>
                    <a:pt x="57067" y="289525"/>
                    <a:pt x="81667" y="359035"/>
                    <a:pt x="109557" y="427114"/>
                  </a:cubicBezTo>
                  <a:cubicBezTo>
                    <a:pt x="137375" y="495122"/>
                    <a:pt x="167410" y="562773"/>
                    <a:pt x="205741" y="625560"/>
                  </a:cubicBezTo>
                  <a:cubicBezTo>
                    <a:pt x="239637" y="681054"/>
                    <a:pt x="279326" y="732614"/>
                    <a:pt x="315511" y="786534"/>
                  </a:cubicBezTo>
                  <a:cubicBezTo>
                    <a:pt x="350910" y="839238"/>
                    <a:pt x="384592" y="895232"/>
                    <a:pt x="403972" y="956089"/>
                  </a:cubicBezTo>
                  <a:cubicBezTo>
                    <a:pt x="406403" y="963597"/>
                    <a:pt x="408549" y="971249"/>
                    <a:pt x="410551" y="978901"/>
                  </a:cubicBezTo>
                  <a:cubicBezTo>
                    <a:pt x="410694" y="979616"/>
                    <a:pt x="411624" y="979330"/>
                    <a:pt x="411481" y="978686"/>
                  </a:cubicBezTo>
                  <a:lnTo>
                    <a:pt x="411481" y="97868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9" name="任意多边形: 形状 758"/>
            <p:cNvSpPr/>
            <p:nvPr/>
          </p:nvSpPr>
          <p:spPr>
            <a:xfrm rot="5400000">
              <a:off x="10278418" y="771203"/>
              <a:ext cx="641267" cy="652781"/>
            </a:xfrm>
            <a:custGeom>
              <a:avLst/>
              <a:gdLst>
                <a:gd name="connsiteX0" fmla="*/ 337623 w 337896"/>
                <a:gd name="connsiteY0" fmla="*/ 342169 h 343963"/>
                <a:gd name="connsiteX1" fmla="*/ 303225 w 337896"/>
                <a:gd name="connsiteY1" fmla="*/ 305984 h 343963"/>
                <a:gd name="connsiteX2" fmla="*/ 265610 w 337896"/>
                <a:gd name="connsiteY2" fmla="*/ 274590 h 343963"/>
                <a:gd name="connsiteX3" fmla="*/ 179867 w 337896"/>
                <a:gd name="connsiteY3" fmla="*/ 221171 h 343963"/>
                <a:gd name="connsiteX4" fmla="*/ 107282 w 337896"/>
                <a:gd name="connsiteY4" fmla="*/ 162817 h 343963"/>
                <a:gd name="connsiteX5" fmla="*/ 53577 w 337896"/>
                <a:gd name="connsiteY5" fmla="*/ 90018 h 343963"/>
                <a:gd name="connsiteX6" fmla="*/ 2947 w 337896"/>
                <a:gd name="connsiteY6" fmla="*/ 699 h 343963"/>
                <a:gd name="connsiteX7" fmla="*/ 86 w 337896"/>
                <a:gd name="connsiteY7" fmla="*/ 1987 h 343963"/>
                <a:gd name="connsiteX8" fmla="*/ 39775 w 337896"/>
                <a:gd name="connsiteY8" fmla="*/ 84011 h 343963"/>
                <a:gd name="connsiteX9" fmla="*/ 91764 w 337896"/>
                <a:gd name="connsiteY9" fmla="*/ 158455 h 343963"/>
                <a:gd name="connsiteX10" fmla="*/ 160201 w 337896"/>
                <a:gd name="connsiteY10" fmla="*/ 219026 h 343963"/>
                <a:gd name="connsiteX11" fmla="*/ 249019 w 337896"/>
                <a:gd name="connsiteY11" fmla="*/ 271873 h 343963"/>
                <a:gd name="connsiteX12" fmla="*/ 293786 w 337896"/>
                <a:gd name="connsiteY12" fmla="*/ 305627 h 343963"/>
                <a:gd name="connsiteX13" fmla="*/ 336264 w 337896"/>
                <a:gd name="connsiteY13" fmla="*/ 343671 h 343963"/>
                <a:gd name="connsiteX14" fmla="*/ 337623 w 337896"/>
                <a:gd name="connsiteY14" fmla="*/ 342169 h 343963"/>
                <a:gd name="connsiteX15" fmla="*/ 337623 w 337896"/>
                <a:gd name="connsiteY15" fmla="*/ 342169 h 343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7896" h="343963">
                  <a:moveTo>
                    <a:pt x="337623" y="342169"/>
                  </a:moveTo>
                  <a:cubicBezTo>
                    <a:pt x="326538" y="329798"/>
                    <a:pt x="315382" y="317355"/>
                    <a:pt x="303225" y="305984"/>
                  </a:cubicBezTo>
                  <a:cubicBezTo>
                    <a:pt x="291283" y="294757"/>
                    <a:pt x="278768" y="284316"/>
                    <a:pt x="265610" y="274590"/>
                  </a:cubicBezTo>
                  <a:cubicBezTo>
                    <a:pt x="238364" y="254495"/>
                    <a:pt x="208830" y="238548"/>
                    <a:pt x="179867" y="221171"/>
                  </a:cubicBezTo>
                  <a:cubicBezTo>
                    <a:pt x="152907" y="205009"/>
                    <a:pt x="128593" y="185915"/>
                    <a:pt x="107282" y="162817"/>
                  </a:cubicBezTo>
                  <a:cubicBezTo>
                    <a:pt x="86759" y="140577"/>
                    <a:pt x="69310" y="115762"/>
                    <a:pt x="53577" y="90018"/>
                  </a:cubicBezTo>
                  <a:cubicBezTo>
                    <a:pt x="35770" y="60769"/>
                    <a:pt x="21969" y="29161"/>
                    <a:pt x="2947" y="699"/>
                  </a:cubicBezTo>
                  <a:cubicBezTo>
                    <a:pt x="1945" y="-731"/>
                    <a:pt x="-486" y="199"/>
                    <a:pt x="86" y="1987"/>
                  </a:cubicBezTo>
                  <a:cubicBezTo>
                    <a:pt x="9454" y="30949"/>
                    <a:pt x="24471" y="57766"/>
                    <a:pt x="39775" y="84011"/>
                  </a:cubicBezTo>
                  <a:cubicBezTo>
                    <a:pt x="55007" y="110184"/>
                    <a:pt x="72027" y="135428"/>
                    <a:pt x="91764" y="158455"/>
                  </a:cubicBezTo>
                  <a:cubicBezTo>
                    <a:pt x="111716" y="181696"/>
                    <a:pt x="134529" y="202292"/>
                    <a:pt x="160201" y="219026"/>
                  </a:cubicBezTo>
                  <a:cubicBezTo>
                    <a:pt x="189164" y="237762"/>
                    <a:pt x="220415" y="252493"/>
                    <a:pt x="249019" y="271873"/>
                  </a:cubicBezTo>
                  <a:cubicBezTo>
                    <a:pt x="264537" y="282385"/>
                    <a:pt x="278911" y="294256"/>
                    <a:pt x="293786" y="305627"/>
                  </a:cubicBezTo>
                  <a:cubicBezTo>
                    <a:pt x="308803" y="317140"/>
                    <a:pt x="323106" y="330012"/>
                    <a:pt x="336264" y="343671"/>
                  </a:cubicBezTo>
                  <a:cubicBezTo>
                    <a:pt x="337122" y="344601"/>
                    <a:pt x="338481" y="343099"/>
                    <a:pt x="337623" y="342169"/>
                  </a:cubicBezTo>
                  <a:lnTo>
                    <a:pt x="337623" y="34216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0" name="任意多边形: 形状 759"/>
            <p:cNvSpPr/>
            <p:nvPr/>
          </p:nvSpPr>
          <p:spPr>
            <a:xfrm rot="5400000">
              <a:off x="10057075" y="636315"/>
              <a:ext cx="80113" cy="713999"/>
            </a:xfrm>
            <a:custGeom>
              <a:avLst/>
              <a:gdLst>
                <a:gd name="connsiteX0" fmla="*/ 38916 w 42213"/>
                <a:gd name="connsiteY0" fmla="*/ 376085 h 376220"/>
                <a:gd name="connsiteX1" fmla="*/ 39417 w 42213"/>
                <a:gd name="connsiteY1" fmla="*/ 303929 h 376220"/>
                <a:gd name="connsiteX2" fmla="*/ 27760 w 42213"/>
                <a:gd name="connsiteY2" fmla="*/ 232060 h 376220"/>
                <a:gd name="connsiteX3" fmla="*/ 15532 w 42213"/>
                <a:gd name="connsiteY3" fmla="*/ 158831 h 376220"/>
                <a:gd name="connsiteX4" fmla="*/ 11670 w 42213"/>
                <a:gd name="connsiteY4" fmla="*/ 83887 h 376220"/>
                <a:gd name="connsiteX5" fmla="*/ 11956 w 42213"/>
                <a:gd name="connsiteY5" fmla="*/ 42124 h 376220"/>
                <a:gd name="connsiteX6" fmla="*/ 10454 w 42213"/>
                <a:gd name="connsiteY6" fmla="*/ 21028 h 376220"/>
                <a:gd name="connsiteX7" fmla="*/ 5377 w 42213"/>
                <a:gd name="connsiteY7" fmla="*/ 1291 h 376220"/>
                <a:gd name="connsiteX8" fmla="*/ 228 w 42213"/>
                <a:gd name="connsiteY8" fmla="*/ 2077 h 376220"/>
                <a:gd name="connsiteX9" fmla="*/ 1229 w 42213"/>
                <a:gd name="connsiteY9" fmla="*/ 19598 h 376220"/>
                <a:gd name="connsiteX10" fmla="*/ 2588 w 42213"/>
                <a:gd name="connsiteY10" fmla="*/ 38977 h 376220"/>
                <a:gd name="connsiteX11" fmla="*/ 2516 w 42213"/>
                <a:gd name="connsiteY11" fmla="*/ 76450 h 376220"/>
                <a:gd name="connsiteX12" fmla="*/ 5377 w 42213"/>
                <a:gd name="connsiteY12" fmla="*/ 150894 h 376220"/>
                <a:gd name="connsiteX13" fmla="*/ 31479 w 42213"/>
                <a:gd name="connsiteY13" fmla="*/ 294347 h 376220"/>
                <a:gd name="connsiteX14" fmla="*/ 38415 w 42213"/>
                <a:gd name="connsiteY14" fmla="*/ 376085 h 376220"/>
                <a:gd name="connsiteX15" fmla="*/ 38916 w 42213"/>
                <a:gd name="connsiteY15" fmla="*/ 376085 h 376220"/>
                <a:gd name="connsiteX16" fmla="*/ 38916 w 42213"/>
                <a:gd name="connsiteY16" fmla="*/ 376085 h 37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13" h="376220">
                  <a:moveTo>
                    <a:pt x="38916" y="376085"/>
                  </a:moveTo>
                  <a:cubicBezTo>
                    <a:pt x="44065" y="352200"/>
                    <a:pt x="42349" y="328029"/>
                    <a:pt x="39417" y="303929"/>
                  </a:cubicBezTo>
                  <a:cubicBezTo>
                    <a:pt x="36556" y="279830"/>
                    <a:pt x="32123" y="255945"/>
                    <a:pt x="27760" y="232060"/>
                  </a:cubicBezTo>
                  <a:cubicBezTo>
                    <a:pt x="23255" y="207674"/>
                    <a:pt x="18607" y="183360"/>
                    <a:pt x="15532" y="158831"/>
                  </a:cubicBezTo>
                  <a:cubicBezTo>
                    <a:pt x="12385" y="133874"/>
                    <a:pt x="11169" y="109059"/>
                    <a:pt x="11670" y="83887"/>
                  </a:cubicBezTo>
                  <a:cubicBezTo>
                    <a:pt x="11956" y="69942"/>
                    <a:pt x="12385" y="56069"/>
                    <a:pt x="11956" y="42124"/>
                  </a:cubicBezTo>
                  <a:cubicBezTo>
                    <a:pt x="11742" y="35044"/>
                    <a:pt x="11313" y="28036"/>
                    <a:pt x="10454" y="21028"/>
                  </a:cubicBezTo>
                  <a:cubicBezTo>
                    <a:pt x="9596" y="14234"/>
                    <a:pt x="8953" y="7298"/>
                    <a:pt x="5377" y="1291"/>
                  </a:cubicBezTo>
                  <a:cubicBezTo>
                    <a:pt x="4233" y="-640"/>
                    <a:pt x="514" y="-426"/>
                    <a:pt x="228" y="2077"/>
                  </a:cubicBezTo>
                  <a:cubicBezTo>
                    <a:pt x="-487" y="8013"/>
                    <a:pt x="657" y="13662"/>
                    <a:pt x="1229" y="19598"/>
                  </a:cubicBezTo>
                  <a:cubicBezTo>
                    <a:pt x="1873" y="26034"/>
                    <a:pt x="2302" y="32541"/>
                    <a:pt x="2588" y="38977"/>
                  </a:cubicBezTo>
                  <a:cubicBezTo>
                    <a:pt x="3088" y="51492"/>
                    <a:pt x="2803" y="63935"/>
                    <a:pt x="2516" y="76450"/>
                  </a:cubicBezTo>
                  <a:cubicBezTo>
                    <a:pt x="1944" y="101336"/>
                    <a:pt x="2159" y="126079"/>
                    <a:pt x="5377" y="150894"/>
                  </a:cubicBezTo>
                  <a:cubicBezTo>
                    <a:pt x="11598" y="199164"/>
                    <a:pt x="24471" y="246219"/>
                    <a:pt x="31479" y="294347"/>
                  </a:cubicBezTo>
                  <a:cubicBezTo>
                    <a:pt x="35412" y="321450"/>
                    <a:pt x="36485" y="348839"/>
                    <a:pt x="38415" y="376085"/>
                  </a:cubicBezTo>
                  <a:cubicBezTo>
                    <a:pt x="38487" y="376228"/>
                    <a:pt x="38844" y="376299"/>
                    <a:pt x="38916" y="376085"/>
                  </a:cubicBezTo>
                  <a:lnTo>
                    <a:pt x="38916" y="37608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1" name="任意多边形: 形状 760"/>
            <p:cNvSpPr/>
            <p:nvPr/>
          </p:nvSpPr>
          <p:spPr>
            <a:xfrm rot="5400000">
              <a:off x="9494108" y="1052521"/>
              <a:ext cx="345605" cy="706607"/>
            </a:xfrm>
            <a:custGeom>
              <a:avLst/>
              <a:gdLst>
                <a:gd name="connsiteX0" fmla="*/ 8711 w 182106"/>
                <a:gd name="connsiteY0" fmla="*/ 6924 h 372325"/>
                <a:gd name="connsiteX1" fmla="*/ 88232 w 182106"/>
                <a:gd name="connsiteY1" fmla="*/ 48687 h 372325"/>
                <a:gd name="connsiteX2" fmla="*/ 149160 w 182106"/>
                <a:gd name="connsiteY2" fmla="*/ 101105 h 372325"/>
                <a:gd name="connsiteX3" fmla="*/ 169112 w 182106"/>
                <a:gd name="connsiteY3" fmla="*/ 259576 h 372325"/>
                <a:gd name="connsiteX4" fmla="*/ 155525 w 182106"/>
                <a:gd name="connsiteY4" fmla="*/ 367345 h 372325"/>
                <a:gd name="connsiteX5" fmla="*/ 162032 w 182106"/>
                <a:gd name="connsiteY5" fmla="*/ 365485 h 372325"/>
                <a:gd name="connsiteX6" fmla="*/ 65706 w 182106"/>
                <a:gd name="connsiteY6" fmla="*/ 247634 h 372325"/>
                <a:gd name="connsiteX7" fmla="*/ 32453 w 182106"/>
                <a:gd name="connsiteY7" fmla="*/ 179697 h 372325"/>
                <a:gd name="connsiteX8" fmla="*/ 16506 w 182106"/>
                <a:gd name="connsiteY8" fmla="*/ 96600 h 372325"/>
                <a:gd name="connsiteX9" fmla="*/ 7209 w 182106"/>
                <a:gd name="connsiteY9" fmla="*/ 2562 h 372325"/>
                <a:gd name="connsiteX10" fmla="*/ 129 w 182106"/>
                <a:gd name="connsiteY10" fmla="*/ 4707 h 372325"/>
                <a:gd name="connsiteX11" fmla="*/ 8067 w 182106"/>
                <a:gd name="connsiteY11" fmla="*/ 90021 h 372325"/>
                <a:gd name="connsiteX12" fmla="*/ 22512 w 182106"/>
                <a:gd name="connsiteY12" fmla="*/ 174977 h 372325"/>
                <a:gd name="connsiteX13" fmla="*/ 98816 w 182106"/>
                <a:gd name="connsiteY13" fmla="*/ 306130 h 372325"/>
                <a:gd name="connsiteX14" fmla="*/ 156740 w 182106"/>
                <a:gd name="connsiteY14" fmla="*/ 371278 h 372325"/>
                <a:gd name="connsiteX15" fmla="*/ 163248 w 182106"/>
                <a:gd name="connsiteY15" fmla="*/ 369418 h 372325"/>
                <a:gd name="connsiteX16" fmla="*/ 175834 w 182106"/>
                <a:gd name="connsiteY16" fmla="*/ 269159 h 372325"/>
                <a:gd name="connsiteX17" fmla="*/ 181913 w 182106"/>
                <a:gd name="connsiteY17" fmla="*/ 184131 h 372325"/>
                <a:gd name="connsiteX18" fmla="*/ 161246 w 182106"/>
                <a:gd name="connsiteY18" fmla="*/ 105968 h 372325"/>
                <a:gd name="connsiteX19" fmla="*/ 102463 w 182106"/>
                <a:gd name="connsiteY19" fmla="*/ 49331 h 372325"/>
                <a:gd name="connsiteX20" fmla="*/ 9926 w 182106"/>
                <a:gd name="connsiteY20" fmla="*/ 4421 h 372325"/>
                <a:gd name="connsiteX21" fmla="*/ 8711 w 182106"/>
                <a:gd name="connsiteY21" fmla="*/ 6924 h 372325"/>
                <a:gd name="connsiteX22" fmla="*/ 8711 w 182106"/>
                <a:gd name="connsiteY22" fmla="*/ 6924 h 37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106" h="372325">
                  <a:moveTo>
                    <a:pt x="8711" y="6924"/>
                  </a:moveTo>
                  <a:cubicBezTo>
                    <a:pt x="35599" y="20154"/>
                    <a:pt x="62702" y="32955"/>
                    <a:pt x="88232" y="48687"/>
                  </a:cubicBezTo>
                  <a:cubicBezTo>
                    <a:pt x="111044" y="62704"/>
                    <a:pt x="133499" y="79008"/>
                    <a:pt x="149160" y="101105"/>
                  </a:cubicBezTo>
                  <a:cubicBezTo>
                    <a:pt x="181698" y="146945"/>
                    <a:pt x="175691" y="206872"/>
                    <a:pt x="169112" y="259576"/>
                  </a:cubicBezTo>
                  <a:cubicBezTo>
                    <a:pt x="164607" y="295475"/>
                    <a:pt x="160102" y="331446"/>
                    <a:pt x="155525" y="367345"/>
                  </a:cubicBezTo>
                  <a:cubicBezTo>
                    <a:pt x="157670" y="366701"/>
                    <a:pt x="159816" y="366057"/>
                    <a:pt x="162032" y="365485"/>
                  </a:cubicBezTo>
                  <a:cubicBezTo>
                    <a:pt x="127564" y="328299"/>
                    <a:pt x="92880" y="290684"/>
                    <a:pt x="65706" y="247634"/>
                  </a:cubicBezTo>
                  <a:cubicBezTo>
                    <a:pt x="52190" y="226252"/>
                    <a:pt x="40677" y="203654"/>
                    <a:pt x="32453" y="179697"/>
                  </a:cubicBezTo>
                  <a:cubicBezTo>
                    <a:pt x="23299" y="152880"/>
                    <a:pt x="18651" y="124776"/>
                    <a:pt x="16506" y="96600"/>
                  </a:cubicBezTo>
                  <a:cubicBezTo>
                    <a:pt x="14145" y="65421"/>
                    <a:pt x="16648" y="32740"/>
                    <a:pt x="7209" y="2562"/>
                  </a:cubicBezTo>
                  <a:cubicBezTo>
                    <a:pt x="5779" y="-2015"/>
                    <a:pt x="-1015" y="59"/>
                    <a:pt x="129" y="4707"/>
                  </a:cubicBezTo>
                  <a:cubicBezTo>
                    <a:pt x="6780" y="32812"/>
                    <a:pt x="6279" y="61345"/>
                    <a:pt x="8067" y="90021"/>
                  </a:cubicBezTo>
                  <a:cubicBezTo>
                    <a:pt x="9855" y="118697"/>
                    <a:pt x="13931" y="147445"/>
                    <a:pt x="22512" y="174977"/>
                  </a:cubicBezTo>
                  <a:cubicBezTo>
                    <a:pt x="37816" y="223820"/>
                    <a:pt x="66564" y="266870"/>
                    <a:pt x="98816" y="306130"/>
                  </a:cubicBezTo>
                  <a:cubicBezTo>
                    <a:pt x="117266" y="328585"/>
                    <a:pt x="136932" y="349967"/>
                    <a:pt x="156740" y="371278"/>
                  </a:cubicBezTo>
                  <a:cubicBezTo>
                    <a:pt x="158600" y="373280"/>
                    <a:pt x="162819" y="372279"/>
                    <a:pt x="163248" y="369418"/>
                  </a:cubicBezTo>
                  <a:cubicBezTo>
                    <a:pt x="167467" y="336023"/>
                    <a:pt x="171686" y="302555"/>
                    <a:pt x="175834" y="269159"/>
                  </a:cubicBezTo>
                  <a:cubicBezTo>
                    <a:pt x="179410" y="240983"/>
                    <a:pt x="182985" y="212593"/>
                    <a:pt x="181913" y="184131"/>
                  </a:cubicBezTo>
                  <a:cubicBezTo>
                    <a:pt x="180912" y="156956"/>
                    <a:pt x="175334" y="129496"/>
                    <a:pt x="161246" y="105968"/>
                  </a:cubicBezTo>
                  <a:cubicBezTo>
                    <a:pt x="147086" y="82226"/>
                    <a:pt x="125347" y="64277"/>
                    <a:pt x="102463" y="49331"/>
                  </a:cubicBezTo>
                  <a:cubicBezTo>
                    <a:pt x="73786" y="30595"/>
                    <a:pt x="42750" y="14147"/>
                    <a:pt x="9926" y="4421"/>
                  </a:cubicBezTo>
                  <a:cubicBezTo>
                    <a:pt x="8210" y="3706"/>
                    <a:pt x="7209" y="6209"/>
                    <a:pt x="8711" y="6924"/>
                  </a:cubicBezTo>
                  <a:lnTo>
                    <a:pt x="8711" y="69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2" name="任意多边形: 形状 761"/>
            <p:cNvSpPr/>
            <p:nvPr/>
          </p:nvSpPr>
          <p:spPr>
            <a:xfrm rot="5400000">
              <a:off x="9700181" y="691056"/>
              <a:ext cx="276075" cy="686109"/>
            </a:xfrm>
            <a:custGeom>
              <a:avLst/>
              <a:gdLst>
                <a:gd name="connsiteX0" fmla="*/ 41301 w 145469"/>
                <a:gd name="connsiteY0" fmla="*/ 2185 h 361524"/>
                <a:gd name="connsiteX1" fmla="*/ 87355 w 145469"/>
                <a:gd name="connsiteY1" fmla="*/ 61540 h 361524"/>
                <a:gd name="connsiteX2" fmla="*/ 124184 w 145469"/>
                <a:gd name="connsiteY2" fmla="*/ 126973 h 361524"/>
                <a:gd name="connsiteX3" fmla="*/ 137700 w 145469"/>
                <a:gd name="connsiteY3" fmla="*/ 198343 h 361524"/>
                <a:gd name="connsiteX4" fmla="*/ 118248 w 145469"/>
                <a:gd name="connsiteY4" fmla="*/ 271857 h 361524"/>
                <a:gd name="connsiteX5" fmla="*/ 81491 w 145469"/>
                <a:gd name="connsiteY5" fmla="*/ 355812 h 361524"/>
                <a:gd name="connsiteX6" fmla="*/ 88142 w 145469"/>
                <a:gd name="connsiteY6" fmla="*/ 355669 h 361524"/>
                <a:gd name="connsiteX7" fmla="*/ 31719 w 145469"/>
                <a:gd name="connsiteY7" fmla="*/ 219939 h 361524"/>
                <a:gd name="connsiteX8" fmla="*/ 11410 w 145469"/>
                <a:gd name="connsiteY8" fmla="*/ 149357 h 361524"/>
                <a:gd name="connsiteX9" fmla="*/ 8406 w 145469"/>
                <a:gd name="connsiteY9" fmla="*/ 113529 h 361524"/>
                <a:gd name="connsiteX10" fmla="*/ 14985 w 145469"/>
                <a:gd name="connsiteY10" fmla="*/ 78918 h 361524"/>
                <a:gd name="connsiteX11" fmla="*/ 43662 w 145469"/>
                <a:gd name="connsiteY11" fmla="*/ 4903 h 361524"/>
                <a:gd name="connsiteX12" fmla="*/ 36367 w 145469"/>
                <a:gd name="connsiteY12" fmla="*/ 2042 h 361524"/>
                <a:gd name="connsiteX13" fmla="*/ 9193 w 145469"/>
                <a:gd name="connsiteY13" fmla="*/ 69120 h 361524"/>
                <a:gd name="connsiteX14" fmla="*/ 1326 w 145469"/>
                <a:gd name="connsiteY14" fmla="*/ 139846 h 361524"/>
                <a:gd name="connsiteX15" fmla="*/ 20849 w 145469"/>
                <a:gd name="connsiteY15" fmla="*/ 212716 h 361524"/>
                <a:gd name="connsiteX16" fmla="*/ 46379 w 145469"/>
                <a:gd name="connsiteY16" fmla="*/ 282226 h 361524"/>
                <a:gd name="connsiteX17" fmla="*/ 81706 w 145469"/>
                <a:gd name="connsiteY17" fmla="*/ 359745 h 361524"/>
                <a:gd name="connsiteX18" fmla="*/ 88357 w 145469"/>
                <a:gd name="connsiteY18" fmla="*/ 359602 h 361524"/>
                <a:gd name="connsiteX19" fmla="*/ 122396 w 145469"/>
                <a:gd name="connsiteY19" fmla="*/ 281725 h 361524"/>
                <a:gd name="connsiteX20" fmla="*/ 144851 w 145469"/>
                <a:gd name="connsiteY20" fmla="*/ 207711 h 361524"/>
                <a:gd name="connsiteX21" fmla="*/ 99584 w 145469"/>
                <a:gd name="connsiteY21" fmla="*/ 66617 h 361524"/>
                <a:gd name="connsiteX22" fmla="*/ 43447 w 145469"/>
                <a:gd name="connsiteY22" fmla="*/ 755 h 361524"/>
                <a:gd name="connsiteX23" fmla="*/ 41301 w 145469"/>
                <a:gd name="connsiteY23" fmla="*/ 2185 h 361524"/>
                <a:gd name="connsiteX24" fmla="*/ 41301 w 145469"/>
                <a:gd name="connsiteY24" fmla="*/ 2185 h 36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5469" h="361524">
                  <a:moveTo>
                    <a:pt x="41301" y="2185"/>
                  </a:moveTo>
                  <a:cubicBezTo>
                    <a:pt x="55461" y="22781"/>
                    <a:pt x="72695" y="41302"/>
                    <a:pt x="87355" y="61540"/>
                  </a:cubicBezTo>
                  <a:cubicBezTo>
                    <a:pt x="102015" y="81849"/>
                    <a:pt x="115102" y="103518"/>
                    <a:pt x="124184" y="126973"/>
                  </a:cubicBezTo>
                  <a:cubicBezTo>
                    <a:pt x="133052" y="149714"/>
                    <a:pt x="138343" y="173885"/>
                    <a:pt x="137700" y="198343"/>
                  </a:cubicBezTo>
                  <a:cubicBezTo>
                    <a:pt x="136985" y="224158"/>
                    <a:pt x="128332" y="248329"/>
                    <a:pt x="118248" y="271857"/>
                  </a:cubicBezTo>
                  <a:cubicBezTo>
                    <a:pt x="106163" y="299961"/>
                    <a:pt x="93791" y="327851"/>
                    <a:pt x="81491" y="355812"/>
                  </a:cubicBezTo>
                  <a:cubicBezTo>
                    <a:pt x="83708" y="355740"/>
                    <a:pt x="85925" y="355669"/>
                    <a:pt x="88142" y="355669"/>
                  </a:cubicBezTo>
                  <a:cubicBezTo>
                    <a:pt x="66331" y="311761"/>
                    <a:pt x="47380" y="266422"/>
                    <a:pt x="31719" y="219939"/>
                  </a:cubicBezTo>
                  <a:cubicBezTo>
                    <a:pt x="23924" y="196841"/>
                    <a:pt x="16129" y="173313"/>
                    <a:pt x="11410" y="149357"/>
                  </a:cubicBezTo>
                  <a:cubicBezTo>
                    <a:pt x="9121" y="137629"/>
                    <a:pt x="7762" y="125543"/>
                    <a:pt x="8406" y="113529"/>
                  </a:cubicBezTo>
                  <a:cubicBezTo>
                    <a:pt x="9050" y="101730"/>
                    <a:pt x="11624" y="90145"/>
                    <a:pt x="14985" y="78918"/>
                  </a:cubicBezTo>
                  <a:cubicBezTo>
                    <a:pt x="22565" y="53459"/>
                    <a:pt x="35080" y="29932"/>
                    <a:pt x="43662" y="4903"/>
                  </a:cubicBezTo>
                  <a:cubicBezTo>
                    <a:pt x="45092" y="683"/>
                    <a:pt x="38155" y="-2106"/>
                    <a:pt x="36367" y="2042"/>
                  </a:cubicBezTo>
                  <a:cubicBezTo>
                    <a:pt x="26642" y="24068"/>
                    <a:pt x="16773" y="46308"/>
                    <a:pt x="9193" y="69120"/>
                  </a:cubicBezTo>
                  <a:cubicBezTo>
                    <a:pt x="1541" y="92147"/>
                    <a:pt x="-2178" y="115675"/>
                    <a:pt x="1326" y="139846"/>
                  </a:cubicBezTo>
                  <a:cubicBezTo>
                    <a:pt x="4973" y="164732"/>
                    <a:pt x="13054" y="188903"/>
                    <a:pt x="20849" y="212716"/>
                  </a:cubicBezTo>
                  <a:cubicBezTo>
                    <a:pt x="28572" y="236172"/>
                    <a:pt x="37082" y="259342"/>
                    <a:pt x="46379" y="282226"/>
                  </a:cubicBezTo>
                  <a:cubicBezTo>
                    <a:pt x="57106" y="308542"/>
                    <a:pt x="68905" y="334358"/>
                    <a:pt x="81706" y="359745"/>
                  </a:cubicBezTo>
                  <a:cubicBezTo>
                    <a:pt x="82922" y="362176"/>
                    <a:pt x="87212" y="362105"/>
                    <a:pt x="88357" y="359602"/>
                  </a:cubicBezTo>
                  <a:cubicBezTo>
                    <a:pt x="99655" y="333572"/>
                    <a:pt x="111097" y="307684"/>
                    <a:pt x="122396" y="281725"/>
                  </a:cubicBezTo>
                  <a:cubicBezTo>
                    <a:pt x="132765" y="257983"/>
                    <a:pt x="142491" y="233741"/>
                    <a:pt x="144851" y="207711"/>
                  </a:cubicBezTo>
                  <a:cubicBezTo>
                    <a:pt x="149428" y="156794"/>
                    <a:pt x="128046" y="107594"/>
                    <a:pt x="99584" y="66617"/>
                  </a:cubicBezTo>
                  <a:cubicBezTo>
                    <a:pt x="83279" y="43233"/>
                    <a:pt x="64757" y="19849"/>
                    <a:pt x="43447" y="755"/>
                  </a:cubicBezTo>
                  <a:cubicBezTo>
                    <a:pt x="42231" y="-318"/>
                    <a:pt x="40515" y="969"/>
                    <a:pt x="41301" y="2185"/>
                  </a:cubicBezTo>
                  <a:lnTo>
                    <a:pt x="41301" y="218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3" name="任意多边形: 形状 762"/>
            <p:cNvSpPr/>
            <p:nvPr/>
          </p:nvSpPr>
          <p:spPr>
            <a:xfrm rot="5400000">
              <a:off x="10056540" y="1197049"/>
              <a:ext cx="487523" cy="377312"/>
            </a:xfrm>
            <a:custGeom>
              <a:avLst/>
              <a:gdLst>
                <a:gd name="connsiteX0" fmla="*/ 208 w 256885"/>
                <a:gd name="connsiteY0" fmla="*/ 1405 h 198813"/>
                <a:gd name="connsiteX1" fmla="*/ 18586 w 256885"/>
                <a:gd name="connsiteY1" fmla="*/ 31655 h 198813"/>
                <a:gd name="connsiteX2" fmla="*/ 30529 w 256885"/>
                <a:gd name="connsiteY2" fmla="*/ 63192 h 198813"/>
                <a:gd name="connsiteX3" fmla="*/ 67000 w 256885"/>
                <a:gd name="connsiteY3" fmla="*/ 115753 h 198813"/>
                <a:gd name="connsiteX4" fmla="*/ 120134 w 256885"/>
                <a:gd name="connsiteY4" fmla="*/ 153869 h 198813"/>
                <a:gd name="connsiteX5" fmla="*/ 182063 w 256885"/>
                <a:gd name="connsiteY5" fmla="*/ 171890 h 198813"/>
                <a:gd name="connsiteX6" fmla="*/ 249856 w 256885"/>
                <a:gd name="connsiteY6" fmla="*/ 197706 h 198813"/>
                <a:gd name="connsiteX7" fmla="*/ 256650 w 256885"/>
                <a:gd name="connsiteY7" fmla="*/ 193558 h 198813"/>
                <a:gd name="connsiteX8" fmla="*/ 193576 w 256885"/>
                <a:gd name="connsiteY8" fmla="*/ 79997 h 198813"/>
                <a:gd name="connsiteX9" fmla="*/ 151885 w 256885"/>
                <a:gd name="connsiteY9" fmla="*/ 34158 h 198813"/>
                <a:gd name="connsiteX10" fmla="*/ 94532 w 256885"/>
                <a:gd name="connsiteY10" fmla="*/ 9343 h 198813"/>
                <a:gd name="connsiteX11" fmla="*/ 56917 w 256885"/>
                <a:gd name="connsiteY11" fmla="*/ 6483 h 198813"/>
                <a:gd name="connsiteX12" fmla="*/ 15154 w 256885"/>
                <a:gd name="connsiteY12" fmla="*/ 3908 h 198813"/>
                <a:gd name="connsiteX13" fmla="*/ 15369 w 256885"/>
                <a:gd name="connsiteY13" fmla="*/ 11846 h 198813"/>
                <a:gd name="connsiteX14" fmla="*/ 84020 w 256885"/>
                <a:gd name="connsiteY14" fmla="*/ 16494 h 198813"/>
                <a:gd name="connsiteX15" fmla="*/ 116057 w 256885"/>
                <a:gd name="connsiteY15" fmla="*/ 22358 h 198813"/>
                <a:gd name="connsiteX16" fmla="*/ 142731 w 256885"/>
                <a:gd name="connsiteY16" fmla="*/ 37304 h 198813"/>
                <a:gd name="connsiteX17" fmla="*/ 183708 w 256885"/>
                <a:gd name="connsiteY17" fmla="*/ 80641 h 198813"/>
                <a:gd name="connsiteX18" fmla="*/ 218606 w 256885"/>
                <a:gd name="connsiteY18" fmla="*/ 132201 h 198813"/>
                <a:gd name="connsiteX19" fmla="*/ 248784 w 256885"/>
                <a:gd name="connsiteY19" fmla="*/ 195918 h 198813"/>
                <a:gd name="connsiteX20" fmla="*/ 255577 w 256885"/>
                <a:gd name="connsiteY20" fmla="*/ 191770 h 198813"/>
                <a:gd name="connsiteX21" fmla="*/ 197438 w 256885"/>
                <a:gd name="connsiteY21" fmla="*/ 166241 h 198813"/>
                <a:gd name="connsiteX22" fmla="*/ 132291 w 256885"/>
                <a:gd name="connsiteY22" fmla="*/ 150937 h 198813"/>
                <a:gd name="connsiteX23" fmla="*/ 37752 w 256885"/>
                <a:gd name="connsiteY23" fmla="*/ 63263 h 198813"/>
                <a:gd name="connsiteX24" fmla="*/ 22234 w 256885"/>
                <a:gd name="connsiteY24" fmla="*/ 28437 h 198813"/>
                <a:gd name="connsiteX25" fmla="*/ 1066 w 256885"/>
                <a:gd name="connsiteY25" fmla="*/ 118 h 198813"/>
                <a:gd name="connsiteX26" fmla="*/ 208 w 256885"/>
                <a:gd name="connsiteY26" fmla="*/ 1405 h 198813"/>
                <a:gd name="connsiteX27" fmla="*/ 208 w 256885"/>
                <a:gd name="connsiteY27" fmla="*/ 1405 h 198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56885" h="198813">
                  <a:moveTo>
                    <a:pt x="208" y="1405"/>
                  </a:moveTo>
                  <a:cubicBezTo>
                    <a:pt x="8217" y="10273"/>
                    <a:pt x="14510" y="20428"/>
                    <a:pt x="18586" y="31655"/>
                  </a:cubicBezTo>
                  <a:cubicBezTo>
                    <a:pt x="22377" y="42239"/>
                    <a:pt x="25881" y="52966"/>
                    <a:pt x="30529" y="63192"/>
                  </a:cubicBezTo>
                  <a:cubicBezTo>
                    <a:pt x="39468" y="82715"/>
                    <a:pt x="51983" y="100521"/>
                    <a:pt x="67000" y="115753"/>
                  </a:cubicBezTo>
                  <a:cubicBezTo>
                    <a:pt x="82375" y="131343"/>
                    <a:pt x="100468" y="144358"/>
                    <a:pt x="120134" y="153869"/>
                  </a:cubicBezTo>
                  <a:cubicBezTo>
                    <a:pt x="139871" y="163380"/>
                    <a:pt x="160538" y="168314"/>
                    <a:pt x="182063" y="171890"/>
                  </a:cubicBezTo>
                  <a:cubicBezTo>
                    <a:pt x="205948" y="175895"/>
                    <a:pt x="232121" y="179542"/>
                    <a:pt x="249856" y="197706"/>
                  </a:cubicBezTo>
                  <a:cubicBezTo>
                    <a:pt x="252645" y="200566"/>
                    <a:pt x="258080" y="197420"/>
                    <a:pt x="256650" y="193558"/>
                  </a:cubicBezTo>
                  <a:cubicBezTo>
                    <a:pt x="241275" y="152868"/>
                    <a:pt x="220107" y="114466"/>
                    <a:pt x="193576" y="79997"/>
                  </a:cubicBezTo>
                  <a:cubicBezTo>
                    <a:pt x="181062" y="63692"/>
                    <a:pt x="167617" y="47459"/>
                    <a:pt x="151885" y="34158"/>
                  </a:cubicBezTo>
                  <a:cubicBezTo>
                    <a:pt x="135151" y="20070"/>
                    <a:pt x="116272" y="11989"/>
                    <a:pt x="94532" y="9343"/>
                  </a:cubicBezTo>
                  <a:cubicBezTo>
                    <a:pt x="82018" y="7842"/>
                    <a:pt x="69432" y="7269"/>
                    <a:pt x="56917" y="6483"/>
                  </a:cubicBezTo>
                  <a:cubicBezTo>
                    <a:pt x="42972" y="5553"/>
                    <a:pt x="29099" y="4552"/>
                    <a:pt x="15154" y="3908"/>
                  </a:cubicBezTo>
                  <a:cubicBezTo>
                    <a:pt x="10005" y="3694"/>
                    <a:pt x="10363" y="11417"/>
                    <a:pt x="15369" y="11846"/>
                  </a:cubicBezTo>
                  <a:cubicBezTo>
                    <a:pt x="38252" y="13777"/>
                    <a:pt x="61208" y="14635"/>
                    <a:pt x="84020" y="16494"/>
                  </a:cubicBezTo>
                  <a:cubicBezTo>
                    <a:pt x="94818" y="17353"/>
                    <a:pt x="105688" y="18854"/>
                    <a:pt x="116057" y="22358"/>
                  </a:cubicBezTo>
                  <a:cubicBezTo>
                    <a:pt x="125712" y="25648"/>
                    <a:pt x="134722" y="30940"/>
                    <a:pt x="142731" y="37304"/>
                  </a:cubicBezTo>
                  <a:cubicBezTo>
                    <a:pt x="158321" y="49533"/>
                    <a:pt x="171479" y="65123"/>
                    <a:pt x="183708" y="80641"/>
                  </a:cubicBezTo>
                  <a:cubicBezTo>
                    <a:pt x="196580" y="96945"/>
                    <a:pt x="208236" y="114251"/>
                    <a:pt x="218606" y="132201"/>
                  </a:cubicBezTo>
                  <a:cubicBezTo>
                    <a:pt x="230405" y="152582"/>
                    <a:pt x="240417" y="173892"/>
                    <a:pt x="248784" y="195918"/>
                  </a:cubicBezTo>
                  <a:cubicBezTo>
                    <a:pt x="251072" y="194559"/>
                    <a:pt x="253289" y="193129"/>
                    <a:pt x="255577" y="191770"/>
                  </a:cubicBezTo>
                  <a:cubicBezTo>
                    <a:pt x="240131" y="175966"/>
                    <a:pt x="218534" y="169959"/>
                    <a:pt x="197438" y="166241"/>
                  </a:cubicBezTo>
                  <a:cubicBezTo>
                    <a:pt x="175269" y="162379"/>
                    <a:pt x="153244" y="159590"/>
                    <a:pt x="132291" y="150937"/>
                  </a:cubicBezTo>
                  <a:cubicBezTo>
                    <a:pt x="91672" y="134132"/>
                    <a:pt x="57417" y="102666"/>
                    <a:pt x="37752" y="63263"/>
                  </a:cubicBezTo>
                  <a:cubicBezTo>
                    <a:pt x="32031" y="51893"/>
                    <a:pt x="27955" y="39807"/>
                    <a:pt x="22234" y="28437"/>
                  </a:cubicBezTo>
                  <a:cubicBezTo>
                    <a:pt x="16870" y="17710"/>
                    <a:pt x="11149" y="7055"/>
                    <a:pt x="1066" y="118"/>
                  </a:cubicBezTo>
                  <a:cubicBezTo>
                    <a:pt x="351" y="-382"/>
                    <a:pt x="-364" y="833"/>
                    <a:pt x="208" y="1405"/>
                  </a:cubicBezTo>
                  <a:lnTo>
                    <a:pt x="208" y="140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4" name="任意多边形: 形状 763"/>
            <p:cNvSpPr/>
            <p:nvPr/>
          </p:nvSpPr>
          <p:spPr>
            <a:xfrm rot="5400000">
              <a:off x="10182854" y="330679"/>
              <a:ext cx="316003" cy="744095"/>
            </a:xfrm>
            <a:custGeom>
              <a:avLst/>
              <a:gdLst>
                <a:gd name="connsiteX0" fmla="*/ 1171 w 166508"/>
                <a:gd name="connsiteY0" fmla="*/ 391653 h 392078"/>
                <a:gd name="connsiteX1" fmla="*/ 31063 w 166508"/>
                <a:gd name="connsiteY1" fmla="*/ 311988 h 392078"/>
                <a:gd name="connsiteX2" fmla="*/ 63601 w 166508"/>
                <a:gd name="connsiteY2" fmla="*/ 234040 h 392078"/>
                <a:gd name="connsiteX3" fmla="*/ 105292 w 166508"/>
                <a:gd name="connsiteY3" fmla="*/ 160669 h 392078"/>
                <a:gd name="connsiteX4" fmla="*/ 150202 w 166508"/>
                <a:gd name="connsiteY4" fmla="*/ 89801 h 392078"/>
                <a:gd name="connsiteX5" fmla="*/ 164361 w 166508"/>
                <a:gd name="connsiteY5" fmla="*/ 47179 h 392078"/>
                <a:gd name="connsiteX6" fmla="*/ 162430 w 166508"/>
                <a:gd name="connsiteY6" fmla="*/ 2198 h 392078"/>
                <a:gd name="connsiteX7" fmla="*/ 155994 w 166508"/>
                <a:gd name="connsiteY7" fmla="*/ 3199 h 392078"/>
                <a:gd name="connsiteX8" fmla="*/ 158068 w 166508"/>
                <a:gd name="connsiteY8" fmla="*/ 23080 h 392078"/>
                <a:gd name="connsiteX9" fmla="*/ 156781 w 166508"/>
                <a:gd name="connsiteY9" fmla="*/ 43604 h 392078"/>
                <a:gd name="connsiteX10" fmla="*/ 144838 w 166508"/>
                <a:gd name="connsiteY10" fmla="*/ 82220 h 392078"/>
                <a:gd name="connsiteX11" fmla="*/ 100501 w 166508"/>
                <a:gd name="connsiteY11" fmla="*/ 153232 h 392078"/>
                <a:gd name="connsiteX12" fmla="*/ 27916 w 166508"/>
                <a:gd name="connsiteY12" fmla="*/ 301118 h 392078"/>
                <a:gd name="connsiteX13" fmla="*/ 27 w 166508"/>
                <a:gd name="connsiteY13" fmla="*/ 391224 h 392078"/>
                <a:gd name="connsiteX14" fmla="*/ 1171 w 166508"/>
                <a:gd name="connsiteY14" fmla="*/ 391653 h 392078"/>
                <a:gd name="connsiteX15" fmla="*/ 1171 w 166508"/>
                <a:gd name="connsiteY15" fmla="*/ 391653 h 39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508" h="392078">
                  <a:moveTo>
                    <a:pt x="1171" y="391653"/>
                  </a:moveTo>
                  <a:cubicBezTo>
                    <a:pt x="10682" y="364907"/>
                    <a:pt x="21123" y="338591"/>
                    <a:pt x="31063" y="311988"/>
                  </a:cubicBezTo>
                  <a:cubicBezTo>
                    <a:pt x="40932" y="285600"/>
                    <a:pt x="51444" y="259427"/>
                    <a:pt x="63601" y="234040"/>
                  </a:cubicBezTo>
                  <a:cubicBezTo>
                    <a:pt x="75758" y="208653"/>
                    <a:pt x="89560" y="184053"/>
                    <a:pt x="105292" y="160669"/>
                  </a:cubicBezTo>
                  <a:cubicBezTo>
                    <a:pt x="120882" y="137499"/>
                    <a:pt x="138045" y="115116"/>
                    <a:pt x="150202" y="89801"/>
                  </a:cubicBezTo>
                  <a:cubicBezTo>
                    <a:pt x="156709" y="76285"/>
                    <a:pt x="161787" y="61982"/>
                    <a:pt x="164361" y="47179"/>
                  </a:cubicBezTo>
                  <a:cubicBezTo>
                    <a:pt x="166793" y="33092"/>
                    <a:pt x="168294" y="15643"/>
                    <a:pt x="162430" y="2198"/>
                  </a:cubicBezTo>
                  <a:cubicBezTo>
                    <a:pt x="161072" y="-948"/>
                    <a:pt x="155708" y="-805"/>
                    <a:pt x="155994" y="3199"/>
                  </a:cubicBezTo>
                  <a:cubicBezTo>
                    <a:pt x="156495" y="9850"/>
                    <a:pt x="157854" y="16429"/>
                    <a:pt x="158068" y="23080"/>
                  </a:cubicBezTo>
                  <a:cubicBezTo>
                    <a:pt x="158283" y="29945"/>
                    <a:pt x="157854" y="36810"/>
                    <a:pt x="156781" y="43604"/>
                  </a:cubicBezTo>
                  <a:cubicBezTo>
                    <a:pt x="154636" y="56977"/>
                    <a:pt x="150416" y="69920"/>
                    <a:pt x="144838" y="82220"/>
                  </a:cubicBezTo>
                  <a:cubicBezTo>
                    <a:pt x="133182" y="107679"/>
                    <a:pt x="116234" y="130205"/>
                    <a:pt x="100501" y="153232"/>
                  </a:cubicBezTo>
                  <a:cubicBezTo>
                    <a:pt x="69393" y="198856"/>
                    <a:pt x="46581" y="249272"/>
                    <a:pt x="27916" y="301118"/>
                  </a:cubicBezTo>
                  <a:cubicBezTo>
                    <a:pt x="17261" y="330796"/>
                    <a:pt x="9037" y="361046"/>
                    <a:pt x="27" y="391224"/>
                  </a:cubicBezTo>
                  <a:cubicBezTo>
                    <a:pt x="-188" y="392153"/>
                    <a:pt x="956" y="392368"/>
                    <a:pt x="1171" y="391653"/>
                  </a:cubicBezTo>
                  <a:lnTo>
                    <a:pt x="1171" y="39165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5" name="任意多边形: 形状 764"/>
            <p:cNvSpPr/>
            <p:nvPr/>
          </p:nvSpPr>
          <p:spPr>
            <a:xfrm rot="5400000">
              <a:off x="9912662" y="277337"/>
              <a:ext cx="299813" cy="603698"/>
            </a:xfrm>
            <a:custGeom>
              <a:avLst/>
              <a:gdLst>
                <a:gd name="connsiteX0" fmla="*/ 146170 w 157977"/>
                <a:gd name="connsiteY0" fmla="*/ 3075 h 318100"/>
                <a:gd name="connsiteX1" fmla="*/ 144240 w 157977"/>
                <a:gd name="connsiteY1" fmla="*/ 64146 h 318100"/>
                <a:gd name="connsiteX2" fmla="*/ 150604 w 157977"/>
                <a:gd name="connsiteY2" fmla="*/ 98329 h 318100"/>
                <a:gd name="connsiteX3" fmla="*/ 149460 w 157977"/>
                <a:gd name="connsiteY3" fmla="*/ 132941 h 318100"/>
                <a:gd name="connsiteX4" fmla="*/ 88961 w 157977"/>
                <a:gd name="connsiteY4" fmla="*/ 255655 h 318100"/>
                <a:gd name="connsiteX5" fmla="*/ 34683 w 157977"/>
                <a:gd name="connsiteY5" fmla="*/ 312007 h 318100"/>
                <a:gd name="connsiteX6" fmla="*/ 40690 w 157977"/>
                <a:gd name="connsiteY6" fmla="*/ 313437 h 318100"/>
                <a:gd name="connsiteX7" fmla="*/ 9654 w 157977"/>
                <a:gd name="connsiteY7" fmla="*/ 160258 h 318100"/>
                <a:gd name="connsiteX8" fmla="*/ 77233 w 157977"/>
                <a:gd name="connsiteY8" fmla="*/ 50130 h 318100"/>
                <a:gd name="connsiteX9" fmla="*/ 105552 w 157977"/>
                <a:gd name="connsiteY9" fmla="*/ 26245 h 318100"/>
                <a:gd name="connsiteX10" fmla="*/ 142094 w 157977"/>
                <a:gd name="connsiteY10" fmla="*/ 8510 h 318100"/>
                <a:gd name="connsiteX11" fmla="*/ 141880 w 157977"/>
                <a:gd name="connsiteY11" fmla="*/ 0 h 318100"/>
                <a:gd name="connsiteX12" fmla="*/ 107983 w 157977"/>
                <a:gd name="connsiteY12" fmla="*/ 13802 h 318100"/>
                <a:gd name="connsiteX13" fmla="*/ 80594 w 157977"/>
                <a:gd name="connsiteY13" fmla="*/ 35828 h 318100"/>
                <a:gd name="connsiteX14" fmla="*/ 33182 w 157977"/>
                <a:gd name="connsiteY14" fmla="*/ 87316 h 318100"/>
                <a:gd name="connsiteX15" fmla="*/ 4648 w 157977"/>
                <a:gd name="connsiteY15" fmla="*/ 147672 h 318100"/>
                <a:gd name="connsiteX16" fmla="*/ 3933 w 157977"/>
                <a:gd name="connsiteY16" fmla="*/ 225763 h 318100"/>
                <a:gd name="connsiteX17" fmla="*/ 33754 w 157977"/>
                <a:gd name="connsiteY17" fmla="*/ 315582 h 318100"/>
                <a:gd name="connsiteX18" fmla="*/ 39761 w 157977"/>
                <a:gd name="connsiteY18" fmla="*/ 317013 h 318100"/>
                <a:gd name="connsiteX19" fmla="*/ 129508 w 157977"/>
                <a:gd name="connsiteY19" fmla="*/ 210531 h 318100"/>
                <a:gd name="connsiteX20" fmla="*/ 155181 w 157977"/>
                <a:gd name="connsiteY20" fmla="*/ 80380 h 318100"/>
                <a:gd name="connsiteX21" fmla="*/ 146457 w 157977"/>
                <a:gd name="connsiteY21" fmla="*/ 42264 h 318100"/>
                <a:gd name="connsiteX22" fmla="*/ 148173 w 157977"/>
                <a:gd name="connsiteY22" fmla="*/ 4219 h 318100"/>
                <a:gd name="connsiteX23" fmla="*/ 146170 w 157977"/>
                <a:gd name="connsiteY23" fmla="*/ 3075 h 318100"/>
                <a:gd name="connsiteX24" fmla="*/ 146170 w 157977"/>
                <a:gd name="connsiteY24" fmla="*/ 3075 h 31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977" h="318100">
                  <a:moveTo>
                    <a:pt x="146170" y="3075"/>
                  </a:moveTo>
                  <a:cubicBezTo>
                    <a:pt x="133084" y="20524"/>
                    <a:pt x="139448" y="44838"/>
                    <a:pt x="144240" y="64146"/>
                  </a:cubicBezTo>
                  <a:cubicBezTo>
                    <a:pt x="147029" y="75445"/>
                    <a:pt x="149675" y="86744"/>
                    <a:pt x="150604" y="98329"/>
                  </a:cubicBezTo>
                  <a:cubicBezTo>
                    <a:pt x="151462" y="109842"/>
                    <a:pt x="151033" y="121499"/>
                    <a:pt x="149460" y="132941"/>
                  </a:cubicBezTo>
                  <a:cubicBezTo>
                    <a:pt x="142881" y="179209"/>
                    <a:pt x="118710" y="220400"/>
                    <a:pt x="88961" y="255655"/>
                  </a:cubicBezTo>
                  <a:cubicBezTo>
                    <a:pt x="72156" y="275607"/>
                    <a:pt x="53562" y="293986"/>
                    <a:pt x="34683" y="312007"/>
                  </a:cubicBezTo>
                  <a:cubicBezTo>
                    <a:pt x="36686" y="312508"/>
                    <a:pt x="38688" y="312937"/>
                    <a:pt x="40690" y="313437"/>
                  </a:cubicBezTo>
                  <a:cubicBezTo>
                    <a:pt x="21168" y="265453"/>
                    <a:pt x="-143" y="213034"/>
                    <a:pt x="9654" y="160258"/>
                  </a:cubicBezTo>
                  <a:cubicBezTo>
                    <a:pt x="17735" y="116636"/>
                    <a:pt x="45410" y="79807"/>
                    <a:pt x="77233" y="50130"/>
                  </a:cubicBezTo>
                  <a:cubicBezTo>
                    <a:pt x="86243" y="41692"/>
                    <a:pt x="95755" y="33754"/>
                    <a:pt x="105552" y="26245"/>
                  </a:cubicBezTo>
                  <a:cubicBezTo>
                    <a:pt x="116279" y="18021"/>
                    <a:pt x="127935" y="8510"/>
                    <a:pt x="142094" y="8510"/>
                  </a:cubicBezTo>
                  <a:cubicBezTo>
                    <a:pt x="147529" y="8510"/>
                    <a:pt x="147315" y="0"/>
                    <a:pt x="141880" y="0"/>
                  </a:cubicBezTo>
                  <a:cubicBezTo>
                    <a:pt x="129079" y="0"/>
                    <a:pt x="117995" y="6436"/>
                    <a:pt x="107983" y="13802"/>
                  </a:cubicBezTo>
                  <a:cubicBezTo>
                    <a:pt x="98544" y="20739"/>
                    <a:pt x="89390" y="28104"/>
                    <a:pt x="80594" y="35828"/>
                  </a:cubicBezTo>
                  <a:cubicBezTo>
                    <a:pt x="63002" y="51203"/>
                    <a:pt x="46697" y="68223"/>
                    <a:pt x="33182" y="87316"/>
                  </a:cubicBezTo>
                  <a:cubicBezTo>
                    <a:pt x="20309" y="105552"/>
                    <a:pt x="10155" y="125933"/>
                    <a:pt x="4648" y="147672"/>
                  </a:cubicBezTo>
                  <a:cubicBezTo>
                    <a:pt x="-1788" y="173274"/>
                    <a:pt x="-1073" y="199948"/>
                    <a:pt x="3933" y="225763"/>
                  </a:cubicBezTo>
                  <a:cubicBezTo>
                    <a:pt x="10012" y="256800"/>
                    <a:pt x="21811" y="286406"/>
                    <a:pt x="33754" y="315582"/>
                  </a:cubicBezTo>
                  <a:cubicBezTo>
                    <a:pt x="34755" y="318085"/>
                    <a:pt x="37687" y="319015"/>
                    <a:pt x="39761" y="317013"/>
                  </a:cubicBezTo>
                  <a:cubicBezTo>
                    <a:pt x="73371" y="284975"/>
                    <a:pt x="106481" y="251222"/>
                    <a:pt x="129508" y="210531"/>
                  </a:cubicBezTo>
                  <a:cubicBezTo>
                    <a:pt x="151605" y="171414"/>
                    <a:pt x="163834" y="125146"/>
                    <a:pt x="155181" y="80380"/>
                  </a:cubicBezTo>
                  <a:cubicBezTo>
                    <a:pt x="152678" y="67579"/>
                    <a:pt x="148673" y="55136"/>
                    <a:pt x="146457" y="42264"/>
                  </a:cubicBezTo>
                  <a:cubicBezTo>
                    <a:pt x="144168" y="29391"/>
                    <a:pt x="144597" y="16877"/>
                    <a:pt x="148173" y="4219"/>
                  </a:cubicBezTo>
                  <a:cubicBezTo>
                    <a:pt x="148530" y="3075"/>
                    <a:pt x="146886" y="2074"/>
                    <a:pt x="146170" y="3075"/>
                  </a:cubicBezTo>
                  <a:lnTo>
                    <a:pt x="146170" y="307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6" name="任意多边形: 形状 765"/>
            <p:cNvSpPr/>
            <p:nvPr/>
          </p:nvSpPr>
          <p:spPr>
            <a:xfrm rot="5400000">
              <a:off x="10602970" y="971622"/>
              <a:ext cx="372226" cy="316352"/>
            </a:xfrm>
            <a:custGeom>
              <a:avLst/>
              <a:gdLst>
                <a:gd name="connsiteX0" fmla="*/ 195279 w 196133"/>
                <a:gd name="connsiteY0" fmla="*/ 110 h 166692"/>
                <a:gd name="connsiteX1" fmla="*/ 164314 w 196133"/>
                <a:gd name="connsiteY1" fmla="*/ 32648 h 166692"/>
                <a:gd name="connsiteX2" fmla="*/ 138284 w 196133"/>
                <a:gd name="connsiteY2" fmla="*/ 75699 h 166692"/>
                <a:gd name="connsiteX3" fmla="*/ 61051 w 196133"/>
                <a:gd name="connsiteY3" fmla="*/ 147568 h 166692"/>
                <a:gd name="connsiteX4" fmla="*/ 31874 w 196133"/>
                <a:gd name="connsiteY4" fmla="*/ 156865 h 166692"/>
                <a:gd name="connsiteX5" fmla="*/ 16499 w 196133"/>
                <a:gd name="connsiteY5" fmla="*/ 158653 h 166692"/>
                <a:gd name="connsiteX6" fmla="*/ 2197 w 196133"/>
                <a:gd name="connsiteY6" fmla="*/ 159153 h 166692"/>
                <a:gd name="connsiteX7" fmla="*/ 2340 w 196133"/>
                <a:gd name="connsiteY7" fmla="*/ 165303 h 166692"/>
                <a:gd name="connsiteX8" fmla="*/ 28585 w 196133"/>
                <a:gd name="connsiteY8" fmla="*/ 164946 h 166692"/>
                <a:gd name="connsiteX9" fmla="*/ 54186 w 196133"/>
                <a:gd name="connsiteY9" fmla="*/ 158152 h 166692"/>
                <a:gd name="connsiteX10" fmla="*/ 99596 w 196133"/>
                <a:gd name="connsiteY10" fmla="*/ 130906 h 166692"/>
                <a:gd name="connsiteX11" fmla="*/ 161239 w 196133"/>
                <a:gd name="connsiteY11" fmla="*/ 45950 h 166692"/>
                <a:gd name="connsiteX12" fmla="*/ 195851 w 196133"/>
                <a:gd name="connsiteY12" fmla="*/ 1040 h 166692"/>
                <a:gd name="connsiteX13" fmla="*/ 195279 w 196133"/>
                <a:gd name="connsiteY13" fmla="*/ 110 h 166692"/>
                <a:gd name="connsiteX14" fmla="*/ 195279 w 196133"/>
                <a:gd name="connsiteY14" fmla="*/ 110 h 16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6133" h="166692">
                  <a:moveTo>
                    <a:pt x="195279" y="110"/>
                  </a:moveTo>
                  <a:cubicBezTo>
                    <a:pt x="181978" y="7905"/>
                    <a:pt x="172395" y="19776"/>
                    <a:pt x="164314" y="32648"/>
                  </a:cubicBezTo>
                  <a:cubicBezTo>
                    <a:pt x="155375" y="46879"/>
                    <a:pt x="147437" y="61611"/>
                    <a:pt x="138284" y="75699"/>
                  </a:cubicBezTo>
                  <a:cubicBezTo>
                    <a:pt x="118904" y="105448"/>
                    <a:pt x="93803" y="132622"/>
                    <a:pt x="61051" y="147568"/>
                  </a:cubicBezTo>
                  <a:cubicBezTo>
                    <a:pt x="51754" y="151787"/>
                    <a:pt x="41886" y="155005"/>
                    <a:pt x="31874" y="156865"/>
                  </a:cubicBezTo>
                  <a:cubicBezTo>
                    <a:pt x="26797" y="157794"/>
                    <a:pt x="21648" y="158367"/>
                    <a:pt x="16499" y="158653"/>
                  </a:cubicBezTo>
                  <a:cubicBezTo>
                    <a:pt x="11708" y="158867"/>
                    <a:pt x="6916" y="158367"/>
                    <a:pt x="2197" y="159153"/>
                  </a:cubicBezTo>
                  <a:cubicBezTo>
                    <a:pt x="-1164" y="159725"/>
                    <a:pt x="-306" y="164445"/>
                    <a:pt x="2340" y="165303"/>
                  </a:cubicBezTo>
                  <a:cubicBezTo>
                    <a:pt x="10278" y="167949"/>
                    <a:pt x="20504" y="166233"/>
                    <a:pt x="28585" y="164946"/>
                  </a:cubicBezTo>
                  <a:cubicBezTo>
                    <a:pt x="37309" y="163587"/>
                    <a:pt x="45891" y="161298"/>
                    <a:pt x="54186" y="158152"/>
                  </a:cubicBezTo>
                  <a:cubicBezTo>
                    <a:pt x="70848" y="151859"/>
                    <a:pt x="86080" y="142419"/>
                    <a:pt x="99596" y="130906"/>
                  </a:cubicBezTo>
                  <a:cubicBezTo>
                    <a:pt x="126771" y="107808"/>
                    <a:pt x="145435" y="77486"/>
                    <a:pt x="161239" y="45950"/>
                  </a:cubicBezTo>
                  <a:cubicBezTo>
                    <a:pt x="169678" y="29073"/>
                    <a:pt x="179904" y="11838"/>
                    <a:pt x="195851" y="1040"/>
                  </a:cubicBezTo>
                  <a:cubicBezTo>
                    <a:pt x="196495" y="611"/>
                    <a:pt x="195923" y="-319"/>
                    <a:pt x="195279" y="110"/>
                  </a:cubicBezTo>
                  <a:lnTo>
                    <a:pt x="195279" y="11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7" name="任意多边形: 形状 766"/>
            <p:cNvSpPr/>
            <p:nvPr/>
          </p:nvSpPr>
          <p:spPr>
            <a:xfrm rot="5400000">
              <a:off x="10723133" y="1058598"/>
              <a:ext cx="389938" cy="473816"/>
            </a:xfrm>
            <a:custGeom>
              <a:avLst/>
              <a:gdLst>
                <a:gd name="connsiteX0" fmla="*/ 2289 w 205466"/>
                <a:gd name="connsiteY0" fmla="*/ 248241 h 249663"/>
                <a:gd name="connsiteX1" fmla="*/ 35685 w 205466"/>
                <a:gd name="connsiteY1" fmla="*/ 246239 h 249663"/>
                <a:gd name="connsiteX2" fmla="*/ 68223 w 205466"/>
                <a:gd name="connsiteY2" fmla="*/ 239445 h 249663"/>
                <a:gd name="connsiteX3" fmla="*/ 125933 w 205466"/>
                <a:gd name="connsiteY3" fmla="*/ 210840 h 249663"/>
                <a:gd name="connsiteX4" fmla="*/ 180925 w 205466"/>
                <a:gd name="connsiteY4" fmla="*/ 88555 h 249663"/>
                <a:gd name="connsiteX5" fmla="*/ 205025 w 205466"/>
                <a:gd name="connsiteY5" fmla="*/ 6316 h 249663"/>
                <a:gd name="connsiteX6" fmla="*/ 200091 w 205466"/>
                <a:gd name="connsiteY6" fmla="*/ 237 h 249663"/>
                <a:gd name="connsiteX7" fmla="*/ 129222 w 205466"/>
                <a:gd name="connsiteY7" fmla="*/ 25338 h 249663"/>
                <a:gd name="connsiteX8" fmla="*/ 71298 w 205466"/>
                <a:gd name="connsiteY8" fmla="*/ 53657 h 249663"/>
                <a:gd name="connsiteX9" fmla="*/ 29463 w 205466"/>
                <a:gd name="connsiteY9" fmla="*/ 104144 h 249663"/>
                <a:gd name="connsiteX10" fmla="*/ 2575 w 205466"/>
                <a:gd name="connsiteY10" fmla="*/ 162427 h 249663"/>
                <a:gd name="connsiteX11" fmla="*/ 0 w 205466"/>
                <a:gd name="connsiteY11" fmla="*/ 202902 h 249663"/>
                <a:gd name="connsiteX12" fmla="*/ 72 w 205466"/>
                <a:gd name="connsiteY12" fmla="*/ 245667 h 249663"/>
                <a:gd name="connsiteX13" fmla="*/ 8582 w 205466"/>
                <a:gd name="connsiteY13" fmla="*/ 245452 h 249663"/>
                <a:gd name="connsiteX14" fmla="*/ 8510 w 205466"/>
                <a:gd name="connsiteY14" fmla="*/ 208909 h 249663"/>
                <a:gd name="connsiteX15" fmla="*/ 9511 w 205466"/>
                <a:gd name="connsiteY15" fmla="*/ 172796 h 249663"/>
                <a:gd name="connsiteX16" fmla="*/ 32681 w 205466"/>
                <a:gd name="connsiteY16" fmla="*/ 114800 h 249663"/>
                <a:gd name="connsiteX17" fmla="*/ 71727 w 205466"/>
                <a:gd name="connsiteY17" fmla="*/ 64527 h 249663"/>
                <a:gd name="connsiteX18" fmla="*/ 126934 w 205466"/>
                <a:gd name="connsiteY18" fmla="*/ 35207 h 249663"/>
                <a:gd name="connsiteX19" fmla="*/ 202522 w 205466"/>
                <a:gd name="connsiteY19" fmla="*/ 8390 h 249663"/>
                <a:gd name="connsiteX20" fmla="*/ 197588 w 205466"/>
                <a:gd name="connsiteY20" fmla="*/ 2240 h 249663"/>
                <a:gd name="connsiteX21" fmla="*/ 160402 w 205466"/>
                <a:gd name="connsiteY21" fmla="*/ 140329 h 249663"/>
                <a:gd name="connsiteX22" fmla="*/ 128364 w 205466"/>
                <a:gd name="connsiteY22" fmla="*/ 197897 h 249663"/>
                <a:gd name="connsiteX23" fmla="*/ 72728 w 205466"/>
                <a:gd name="connsiteY23" fmla="*/ 230220 h 249663"/>
                <a:gd name="connsiteX24" fmla="*/ 37401 w 205466"/>
                <a:gd name="connsiteY24" fmla="*/ 238944 h 249663"/>
                <a:gd name="connsiteX25" fmla="*/ 2074 w 205466"/>
                <a:gd name="connsiteY25" fmla="*/ 246954 h 249663"/>
                <a:gd name="connsiteX26" fmla="*/ 2289 w 205466"/>
                <a:gd name="connsiteY26" fmla="*/ 248241 h 249663"/>
                <a:gd name="connsiteX27" fmla="*/ 2289 w 205466"/>
                <a:gd name="connsiteY27" fmla="*/ 248241 h 24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5466" h="249663">
                  <a:moveTo>
                    <a:pt x="2289" y="248241"/>
                  </a:moveTo>
                  <a:cubicBezTo>
                    <a:pt x="13444" y="247311"/>
                    <a:pt x="24600" y="247955"/>
                    <a:pt x="35685" y="246239"/>
                  </a:cubicBezTo>
                  <a:cubicBezTo>
                    <a:pt x="46626" y="244522"/>
                    <a:pt x="57496" y="242377"/>
                    <a:pt x="68223" y="239445"/>
                  </a:cubicBezTo>
                  <a:cubicBezTo>
                    <a:pt x="89104" y="233724"/>
                    <a:pt x="109199" y="224857"/>
                    <a:pt x="125933" y="210840"/>
                  </a:cubicBezTo>
                  <a:cubicBezTo>
                    <a:pt x="161975" y="180662"/>
                    <a:pt x="172273" y="132463"/>
                    <a:pt x="180925" y="88555"/>
                  </a:cubicBezTo>
                  <a:cubicBezTo>
                    <a:pt x="186432" y="60451"/>
                    <a:pt x="191938" y="31989"/>
                    <a:pt x="205025" y="6316"/>
                  </a:cubicBezTo>
                  <a:cubicBezTo>
                    <a:pt x="206598" y="3169"/>
                    <a:pt x="203738" y="-1050"/>
                    <a:pt x="200091" y="237"/>
                  </a:cubicBezTo>
                  <a:cubicBezTo>
                    <a:pt x="176492" y="8604"/>
                    <a:pt x="152821" y="16971"/>
                    <a:pt x="129222" y="25338"/>
                  </a:cubicBezTo>
                  <a:cubicBezTo>
                    <a:pt x="108841" y="32561"/>
                    <a:pt x="88246" y="39784"/>
                    <a:pt x="71298" y="53657"/>
                  </a:cubicBezTo>
                  <a:cubicBezTo>
                    <a:pt x="54349" y="67530"/>
                    <a:pt x="41549" y="86052"/>
                    <a:pt x="29463" y="104144"/>
                  </a:cubicBezTo>
                  <a:cubicBezTo>
                    <a:pt x="17592" y="121951"/>
                    <a:pt x="6794" y="141188"/>
                    <a:pt x="2575" y="162427"/>
                  </a:cubicBezTo>
                  <a:cubicBezTo>
                    <a:pt x="-71" y="175728"/>
                    <a:pt x="0" y="189387"/>
                    <a:pt x="0" y="202902"/>
                  </a:cubicBezTo>
                  <a:cubicBezTo>
                    <a:pt x="0" y="217133"/>
                    <a:pt x="72" y="231436"/>
                    <a:pt x="72" y="245667"/>
                  </a:cubicBezTo>
                  <a:cubicBezTo>
                    <a:pt x="72" y="251101"/>
                    <a:pt x="8582" y="250959"/>
                    <a:pt x="8582" y="245452"/>
                  </a:cubicBezTo>
                  <a:cubicBezTo>
                    <a:pt x="8582" y="233295"/>
                    <a:pt x="8510" y="221066"/>
                    <a:pt x="8510" y="208909"/>
                  </a:cubicBezTo>
                  <a:cubicBezTo>
                    <a:pt x="8510" y="196895"/>
                    <a:pt x="8081" y="184738"/>
                    <a:pt x="9511" y="172796"/>
                  </a:cubicBezTo>
                  <a:cubicBezTo>
                    <a:pt x="11943" y="151700"/>
                    <a:pt x="21382" y="132535"/>
                    <a:pt x="32681" y="114800"/>
                  </a:cubicBezTo>
                  <a:cubicBezTo>
                    <a:pt x="43980" y="97065"/>
                    <a:pt x="56280" y="78972"/>
                    <a:pt x="71727" y="64527"/>
                  </a:cubicBezTo>
                  <a:cubicBezTo>
                    <a:pt x="87388" y="49938"/>
                    <a:pt x="107054" y="42215"/>
                    <a:pt x="126934" y="35207"/>
                  </a:cubicBezTo>
                  <a:cubicBezTo>
                    <a:pt x="152106" y="26268"/>
                    <a:pt x="177350" y="17329"/>
                    <a:pt x="202522" y="8390"/>
                  </a:cubicBezTo>
                  <a:cubicBezTo>
                    <a:pt x="200877" y="6316"/>
                    <a:pt x="199233" y="4314"/>
                    <a:pt x="197588" y="2240"/>
                  </a:cubicBezTo>
                  <a:cubicBezTo>
                    <a:pt x="175562" y="45433"/>
                    <a:pt x="174776" y="94776"/>
                    <a:pt x="160402" y="140329"/>
                  </a:cubicBezTo>
                  <a:cubicBezTo>
                    <a:pt x="153751" y="161425"/>
                    <a:pt x="143954" y="181949"/>
                    <a:pt x="128364" y="197897"/>
                  </a:cubicBezTo>
                  <a:cubicBezTo>
                    <a:pt x="113132" y="213558"/>
                    <a:pt x="93323" y="223641"/>
                    <a:pt x="72728" y="230220"/>
                  </a:cubicBezTo>
                  <a:cubicBezTo>
                    <a:pt x="61143" y="233939"/>
                    <a:pt x="49272" y="236656"/>
                    <a:pt x="37401" y="238944"/>
                  </a:cubicBezTo>
                  <a:cubicBezTo>
                    <a:pt x="25530" y="241233"/>
                    <a:pt x="13945" y="244880"/>
                    <a:pt x="2074" y="246954"/>
                  </a:cubicBezTo>
                  <a:cubicBezTo>
                    <a:pt x="1431" y="247168"/>
                    <a:pt x="1645" y="248313"/>
                    <a:pt x="2289" y="248241"/>
                  </a:cubicBezTo>
                  <a:lnTo>
                    <a:pt x="2289" y="24824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8" name="任意多边形: 形状 767"/>
            <p:cNvSpPr/>
            <p:nvPr/>
          </p:nvSpPr>
          <p:spPr>
            <a:xfrm rot="5400000">
              <a:off x="8308665" y="-669096"/>
              <a:ext cx="1090119" cy="2428310"/>
            </a:xfrm>
            <a:custGeom>
              <a:avLst/>
              <a:gdLst>
                <a:gd name="connsiteX0" fmla="*/ 0 w 1090119"/>
                <a:gd name="connsiteY0" fmla="*/ 2428310 h 2428310"/>
                <a:gd name="connsiteX1" fmla="*/ 0 w 1090119"/>
                <a:gd name="connsiteY1" fmla="*/ 104198 h 2428310"/>
                <a:gd name="connsiteX2" fmla="*/ 254644 w 1090119"/>
                <a:gd name="connsiteY2" fmla="*/ 0 h 2428310"/>
                <a:gd name="connsiteX3" fmla="*/ 1090119 w 1090119"/>
                <a:gd name="connsiteY3" fmla="*/ 1995313 h 2428310"/>
                <a:gd name="connsiteX4" fmla="*/ 956844 w 1090119"/>
                <a:gd name="connsiteY4" fmla="*/ 2033722 h 2428310"/>
                <a:gd name="connsiteX5" fmla="*/ 339604 w 1090119"/>
                <a:gd name="connsiteY5" fmla="*/ 2279370 h 2428310"/>
                <a:gd name="connsiteX6" fmla="*/ 84921 w 1090119"/>
                <a:gd name="connsiteY6" fmla="*/ 2392305 h 242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0119" h="2428310">
                  <a:moveTo>
                    <a:pt x="0" y="2428310"/>
                  </a:moveTo>
                  <a:lnTo>
                    <a:pt x="0" y="104198"/>
                  </a:lnTo>
                  <a:lnTo>
                    <a:pt x="254644" y="0"/>
                  </a:lnTo>
                  <a:lnTo>
                    <a:pt x="1090119" y="1995313"/>
                  </a:lnTo>
                  <a:lnTo>
                    <a:pt x="956844" y="2033722"/>
                  </a:lnTo>
                  <a:cubicBezTo>
                    <a:pt x="956844" y="2033722"/>
                    <a:pt x="377469" y="2254262"/>
                    <a:pt x="339604" y="2279370"/>
                  </a:cubicBezTo>
                  <a:cubicBezTo>
                    <a:pt x="325354" y="2288786"/>
                    <a:pt x="216021" y="2336429"/>
                    <a:pt x="84921" y="2392305"/>
                  </a:cubicBez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9" name="任意多边形: 形状 768"/>
            <p:cNvSpPr/>
            <p:nvPr/>
          </p:nvSpPr>
          <p:spPr>
            <a:xfrm rot="5400000">
              <a:off x="8092296" y="-282306"/>
              <a:ext cx="857938" cy="1422550"/>
            </a:xfrm>
            <a:custGeom>
              <a:avLst/>
              <a:gdLst>
                <a:gd name="connsiteX0" fmla="*/ 0 w 857938"/>
                <a:gd name="connsiteY0" fmla="*/ 1422550 h 1422550"/>
                <a:gd name="connsiteX1" fmla="*/ 0 w 857938"/>
                <a:gd name="connsiteY1" fmla="*/ 135571 h 1422550"/>
                <a:gd name="connsiteX2" fmla="*/ 334447 w 857938"/>
                <a:gd name="connsiteY2" fmla="*/ 0 h 1422550"/>
                <a:gd name="connsiteX3" fmla="*/ 857772 w 857938"/>
                <a:gd name="connsiteY3" fmla="*/ 1089265 h 1422550"/>
                <a:gd name="connsiteX4" fmla="*/ 412484 w 857938"/>
                <a:gd name="connsiteY4" fmla="*/ 1251041 h 1422550"/>
                <a:gd name="connsiteX5" fmla="*/ 57363 w 857938"/>
                <a:gd name="connsiteY5" fmla="*/ 1398701 h 142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938" h="1422550">
                  <a:moveTo>
                    <a:pt x="0" y="1422550"/>
                  </a:moveTo>
                  <a:lnTo>
                    <a:pt x="0" y="135571"/>
                  </a:lnTo>
                  <a:lnTo>
                    <a:pt x="334447" y="0"/>
                  </a:lnTo>
                  <a:cubicBezTo>
                    <a:pt x="334447" y="0"/>
                    <a:pt x="847729" y="1085194"/>
                    <a:pt x="857772" y="1089265"/>
                  </a:cubicBezTo>
                  <a:cubicBezTo>
                    <a:pt x="867815" y="1093338"/>
                    <a:pt x="421441" y="1247240"/>
                    <a:pt x="412484" y="1251041"/>
                  </a:cubicBezTo>
                  <a:cubicBezTo>
                    <a:pt x="407937" y="1252941"/>
                    <a:pt x="232082" y="1326059"/>
                    <a:pt x="57363" y="1398701"/>
                  </a:cubicBezTo>
                  <a:close/>
                </a:path>
              </a:pathLst>
            </a:custGeom>
            <a:solidFill>
              <a:srgbClr val="A5CAC2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0" name="任意多边形: 形状 769"/>
            <p:cNvSpPr/>
            <p:nvPr/>
          </p:nvSpPr>
          <p:spPr>
            <a:xfrm rot="5400000">
              <a:off x="7748418" y="61329"/>
              <a:ext cx="857636" cy="734978"/>
            </a:xfrm>
            <a:custGeom>
              <a:avLst/>
              <a:gdLst>
                <a:gd name="connsiteX0" fmla="*/ 0 w 857636"/>
                <a:gd name="connsiteY0" fmla="*/ 734978 h 734978"/>
                <a:gd name="connsiteX1" fmla="*/ 0 w 857636"/>
                <a:gd name="connsiteY1" fmla="*/ 374092 h 734978"/>
                <a:gd name="connsiteX2" fmla="*/ 9930 w 857636"/>
                <a:gd name="connsiteY2" fmla="*/ 375660 h 734978"/>
                <a:gd name="connsiteX3" fmla="*/ 46861 w 857636"/>
                <a:gd name="connsiteY3" fmla="*/ 362093 h 734978"/>
                <a:gd name="connsiteX4" fmla="*/ 190722 w 857636"/>
                <a:gd name="connsiteY4" fmla="*/ 136802 h 734978"/>
                <a:gd name="connsiteX5" fmla="*/ 408412 w 857636"/>
                <a:gd name="connsiteY5" fmla="*/ 121331 h 734978"/>
                <a:gd name="connsiteX6" fmla="*/ 574259 w 857636"/>
                <a:gd name="connsiteY6" fmla="*/ 169782 h 734978"/>
                <a:gd name="connsiteX7" fmla="*/ 661390 w 857636"/>
                <a:gd name="connsiteY7" fmla="*/ 0 h 734978"/>
                <a:gd name="connsiteX8" fmla="*/ 857636 w 857636"/>
                <a:gd name="connsiteY8" fmla="*/ 401452 h 734978"/>
                <a:gd name="connsiteX9" fmla="*/ 336619 w 857636"/>
                <a:gd name="connsiteY9" fmla="*/ 599326 h 734978"/>
                <a:gd name="connsiteX10" fmla="*/ 27914 w 857636"/>
                <a:gd name="connsiteY10" fmla="*/ 723589 h 73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636" h="734978">
                  <a:moveTo>
                    <a:pt x="0" y="734978"/>
                  </a:moveTo>
                  <a:lnTo>
                    <a:pt x="0" y="374092"/>
                  </a:lnTo>
                  <a:lnTo>
                    <a:pt x="9930" y="375660"/>
                  </a:lnTo>
                  <a:cubicBezTo>
                    <a:pt x="23484" y="375241"/>
                    <a:pt x="36004" y="371423"/>
                    <a:pt x="46861" y="362093"/>
                  </a:cubicBezTo>
                  <a:cubicBezTo>
                    <a:pt x="90291" y="324770"/>
                    <a:pt x="146206" y="155532"/>
                    <a:pt x="190722" y="136802"/>
                  </a:cubicBezTo>
                  <a:cubicBezTo>
                    <a:pt x="235374" y="118074"/>
                    <a:pt x="351953" y="106944"/>
                    <a:pt x="408412" y="121331"/>
                  </a:cubicBezTo>
                  <a:cubicBezTo>
                    <a:pt x="464870" y="135582"/>
                    <a:pt x="568966" y="172088"/>
                    <a:pt x="574259" y="169782"/>
                  </a:cubicBezTo>
                  <a:cubicBezTo>
                    <a:pt x="579688" y="167475"/>
                    <a:pt x="661390" y="0"/>
                    <a:pt x="661390" y="0"/>
                  </a:cubicBezTo>
                  <a:lnTo>
                    <a:pt x="857636" y="401452"/>
                  </a:lnTo>
                  <a:cubicBezTo>
                    <a:pt x="857636" y="401452"/>
                    <a:pt x="353583" y="594305"/>
                    <a:pt x="336619" y="599326"/>
                  </a:cubicBezTo>
                  <a:cubicBezTo>
                    <a:pt x="323895" y="603092"/>
                    <a:pt x="126045" y="683581"/>
                    <a:pt x="27914" y="72358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1" name="任意多边形: 形状 770"/>
            <p:cNvSpPr/>
            <p:nvPr/>
          </p:nvSpPr>
          <p:spPr>
            <a:xfrm rot="5400000">
              <a:off x="8555242" y="223324"/>
              <a:ext cx="206138" cy="174512"/>
            </a:xfrm>
            <a:custGeom>
              <a:avLst/>
              <a:gdLst>
                <a:gd name="connsiteX0" fmla="*/ 53369 w 108618"/>
                <a:gd name="connsiteY0" fmla="*/ 1706 h 91954"/>
                <a:gd name="connsiteX1" fmla="*/ 9318 w 108618"/>
                <a:gd name="connsiteY1" fmla="*/ 67354 h 91954"/>
                <a:gd name="connsiteX2" fmla="*/ 86265 w 108618"/>
                <a:gd name="connsiteY2" fmla="*/ 79940 h 91954"/>
                <a:gd name="connsiteX3" fmla="*/ 103213 w 108618"/>
                <a:gd name="connsiteY3" fmla="*/ 36103 h 91954"/>
                <a:gd name="connsiteX4" fmla="*/ 53369 w 108618"/>
                <a:gd name="connsiteY4" fmla="*/ 1706 h 91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618" h="91954">
                  <a:moveTo>
                    <a:pt x="53369" y="1706"/>
                  </a:moveTo>
                  <a:cubicBezTo>
                    <a:pt x="16469" y="17224"/>
                    <a:pt x="-16784" y="40823"/>
                    <a:pt x="9318" y="67354"/>
                  </a:cubicBezTo>
                  <a:cubicBezTo>
                    <a:pt x="35420" y="93885"/>
                    <a:pt x="71462" y="100321"/>
                    <a:pt x="86265" y="79940"/>
                  </a:cubicBezTo>
                  <a:cubicBezTo>
                    <a:pt x="101068" y="59559"/>
                    <a:pt x="117301" y="56913"/>
                    <a:pt x="103213" y="36103"/>
                  </a:cubicBezTo>
                  <a:cubicBezTo>
                    <a:pt x="89197" y="15364"/>
                    <a:pt x="72534" y="-6304"/>
                    <a:pt x="53369" y="1706"/>
                  </a:cubicBezTo>
                  <a:close/>
                </a:path>
              </a:pathLst>
            </a:custGeom>
            <a:solidFill>
              <a:srgbClr val="EEC14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2" name="任意多边形: 形状 771"/>
            <p:cNvSpPr/>
            <p:nvPr/>
          </p:nvSpPr>
          <p:spPr>
            <a:xfrm rot="5400000">
              <a:off x="9580439" y="-33156"/>
              <a:ext cx="209722" cy="276036"/>
            </a:xfrm>
            <a:custGeom>
              <a:avLst/>
              <a:gdLst>
                <a:gd name="connsiteX0" fmla="*/ 0 w 209722"/>
                <a:gd name="connsiteY0" fmla="*/ 276036 h 276036"/>
                <a:gd name="connsiteX1" fmla="*/ 0 w 209722"/>
                <a:gd name="connsiteY1" fmla="*/ 42039 h 276036"/>
                <a:gd name="connsiteX2" fmla="*/ 98568 w 209722"/>
                <a:gd name="connsiteY2" fmla="*/ 0 h 276036"/>
                <a:gd name="connsiteX3" fmla="*/ 209722 w 209722"/>
                <a:gd name="connsiteY3" fmla="*/ 188920 h 276036"/>
                <a:gd name="connsiteX4" fmla="*/ 4635 w 209722"/>
                <a:gd name="connsiteY4" fmla="*/ 274141 h 27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722" h="276036">
                  <a:moveTo>
                    <a:pt x="0" y="276036"/>
                  </a:moveTo>
                  <a:lnTo>
                    <a:pt x="0" y="42039"/>
                  </a:lnTo>
                  <a:lnTo>
                    <a:pt x="98568" y="0"/>
                  </a:lnTo>
                  <a:lnTo>
                    <a:pt x="209722" y="188920"/>
                  </a:lnTo>
                  <a:cubicBezTo>
                    <a:pt x="209722" y="188920"/>
                    <a:pt x="99080" y="235308"/>
                    <a:pt x="4635" y="27414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3" name="任意多边形: 形状 772"/>
            <p:cNvSpPr/>
            <p:nvPr/>
          </p:nvSpPr>
          <p:spPr>
            <a:xfrm rot="5400000">
              <a:off x="7241651" y="270737"/>
              <a:ext cx="1115222" cy="573751"/>
            </a:xfrm>
            <a:custGeom>
              <a:avLst/>
              <a:gdLst>
                <a:gd name="connsiteX0" fmla="*/ 0 w 1115222"/>
                <a:gd name="connsiteY0" fmla="*/ 573751 h 573751"/>
                <a:gd name="connsiteX1" fmla="*/ 0 w 1115222"/>
                <a:gd name="connsiteY1" fmla="*/ 439571 h 573751"/>
                <a:gd name="connsiteX2" fmla="*/ 88255 w 1115222"/>
                <a:gd name="connsiteY2" fmla="*/ 400908 h 573751"/>
                <a:gd name="connsiteX3" fmla="*/ 819908 w 1115222"/>
                <a:gd name="connsiteY3" fmla="*/ 95546 h 573751"/>
                <a:gd name="connsiteX4" fmla="*/ 1104371 w 1115222"/>
                <a:gd name="connsiteY4" fmla="*/ 0 h 573751"/>
                <a:gd name="connsiteX5" fmla="*/ 1114413 w 1115222"/>
                <a:gd name="connsiteY5" fmla="*/ 62294 h 573751"/>
                <a:gd name="connsiteX6" fmla="*/ 1088221 w 1115222"/>
                <a:gd name="connsiteY6" fmla="*/ 115631 h 573751"/>
                <a:gd name="connsiteX7" fmla="*/ 394704 w 1115222"/>
                <a:gd name="connsiteY7" fmla="*/ 404844 h 57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5222" h="573751">
                  <a:moveTo>
                    <a:pt x="0" y="573751"/>
                  </a:moveTo>
                  <a:lnTo>
                    <a:pt x="0" y="439571"/>
                  </a:lnTo>
                  <a:lnTo>
                    <a:pt x="88255" y="400908"/>
                  </a:lnTo>
                  <a:lnTo>
                    <a:pt x="819908" y="95546"/>
                  </a:lnTo>
                  <a:lnTo>
                    <a:pt x="1104371" y="0"/>
                  </a:lnTo>
                  <a:cubicBezTo>
                    <a:pt x="1104371" y="0"/>
                    <a:pt x="1108442" y="48180"/>
                    <a:pt x="1114413" y="62294"/>
                  </a:cubicBezTo>
                  <a:cubicBezTo>
                    <a:pt x="1120385" y="76408"/>
                    <a:pt x="1091478" y="107760"/>
                    <a:pt x="1088221" y="115631"/>
                  </a:cubicBezTo>
                  <a:cubicBezTo>
                    <a:pt x="1084962" y="123503"/>
                    <a:pt x="394704" y="404844"/>
                    <a:pt x="394704" y="404844"/>
                  </a:cubicBez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4" name="任意多边形: 形状 773"/>
            <p:cNvSpPr/>
            <p:nvPr/>
          </p:nvSpPr>
          <p:spPr>
            <a:xfrm rot="5400000">
              <a:off x="7443496" y="-25089"/>
              <a:ext cx="157743" cy="207923"/>
            </a:xfrm>
            <a:custGeom>
              <a:avLst/>
              <a:gdLst>
                <a:gd name="connsiteX0" fmla="*/ 0 w 157743"/>
                <a:gd name="connsiteY0" fmla="*/ 106264 h 207923"/>
                <a:gd name="connsiteX1" fmla="*/ 0 w 157743"/>
                <a:gd name="connsiteY1" fmla="*/ 39060 h 207923"/>
                <a:gd name="connsiteX2" fmla="*/ 93141 w 157743"/>
                <a:gd name="connsiteY2" fmla="*/ 0 h 207923"/>
                <a:gd name="connsiteX3" fmla="*/ 157743 w 157743"/>
                <a:gd name="connsiteY3" fmla="*/ 164491 h 207923"/>
                <a:gd name="connsiteX4" fmla="*/ 89342 w 157743"/>
                <a:gd name="connsiteY4" fmla="*/ 143318 h 207923"/>
                <a:gd name="connsiteX5" fmla="*/ 54598 w 157743"/>
                <a:gd name="connsiteY5" fmla="*/ 206970 h 207923"/>
                <a:gd name="connsiteX6" fmla="*/ 15766 w 157743"/>
                <a:gd name="connsiteY6" fmla="*/ 137821 h 207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743" h="207923">
                  <a:moveTo>
                    <a:pt x="0" y="106264"/>
                  </a:moveTo>
                  <a:lnTo>
                    <a:pt x="0" y="39060"/>
                  </a:lnTo>
                  <a:lnTo>
                    <a:pt x="93141" y="0"/>
                  </a:lnTo>
                  <a:lnTo>
                    <a:pt x="157743" y="164491"/>
                  </a:lnTo>
                  <a:cubicBezTo>
                    <a:pt x="157743" y="164491"/>
                    <a:pt x="92735" y="143590"/>
                    <a:pt x="89342" y="143318"/>
                  </a:cubicBezTo>
                  <a:cubicBezTo>
                    <a:pt x="86085" y="143047"/>
                    <a:pt x="54733" y="192176"/>
                    <a:pt x="54598" y="206970"/>
                  </a:cubicBezTo>
                  <a:cubicBezTo>
                    <a:pt x="54530" y="214366"/>
                    <a:pt x="35631" y="177553"/>
                    <a:pt x="15766" y="13782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5" name="任意多边形: 形状 774"/>
            <p:cNvSpPr/>
            <p:nvPr/>
          </p:nvSpPr>
          <p:spPr>
            <a:xfrm rot="5400000">
              <a:off x="7439693" y="204399"/>
              <a:ext cx="1078815" cy="670018"/>
            </a:xfrm>
            <a:custGeom>
              <a:avLst/>
              <a:gdLst>
                <a:gd name="connsiteX0" fmla="*/ 0 w 1078815"/>
                <a:gd name="connsiteY0" fmla="*/ 670018 h 670018"/>
                <a:gd name="connsiteX1" fmla="*/ 0 w 1078815"/>
                <a:gd name="connsiteY1" fmla="*/ 596921 h 670018"/>
                <a:gd name="connsiteX2" fmla="*/ 25640 w 1078815"/>
                <a:gd name="connsiteY2" fmla="*/ 583857 h 670018"/>
                <a:gd name="connsiteX3" fmla="*/ 151907 w 1078815"/>
                <a:gd name="connsiteY3" fmla="*/ 517729 h 670018"/>
                <a:gd name="connsiteX4" fmla="*/ 439629 w 1078815"/>
                <a:gd name="connsiteY4" fmla="*/ 405898 h 670018"/>
                <a:gd name="connsiteX5" fmla="*/ 1008835 w 1078815"/>
                <a:gd name="connsiteY5" fmla="*/ 196592 h 670018"/>
                <a:gd name="connsiteX6" fmla="*/ 1011948 w 1078815"/>
                <a:gd name="connsiteY6" fmla="*/ 219558 h 670018"/>
                <a:gd name="connsiteX7" fmla="*/ 1035697 w 1078815"/>
                <a:gd name="connsiteY7" fmla="*/ 186714 h 670018"/>
                <a:gd name="connsiteX8" fmla="*/ 1008835 w 1078815"/>
                <a:gd name="connsiteY8" fmla="*/ 196592 h 670018"/>
                <a:gd name="connsiteX9" fmla="*/ 997969 w 1078815"/>
                <a:gd name="connsiteY9" fmla="*/ 116413 h 670018"/>
                <a:gd name="connsiteX10" fmla="*/ 981412 w 1078815"/>
                <a:gd name="connsiteY10" fmla="*/ 13811 h 670018"/>
                <a:gd name="connsiteX11" fmla="*/ 1007061 w 1078815"/>
                <a:gd name="connsiteY11" fmla="*/ 6210 h 670018"/>
                <a:gd name="connsiteX12" fmla="*/ 1050628 w 1078815"/>
                <a:gd name="connsiteY12" fmla="*/ 107319 h 670018"/>
                <a:gd name="connsiteX13" fmla="*/ 1078585 w 1078815"/>
                <a:gd name="connsiteY13" fmla="*/ 218064 h 670018"/>
                <a:gd name="connsiteX14" fmla="*/ 1054835 w 1078815"/>
                <a:gd name="connsiteY14" fmla="*/ 250908 h 670018"/>
                <a:gd name="connsiteX15" fmla="*/ 724906 w 1078815"/>
                <a:gd name="connsiteY15" fmla="*/ 371697 h 670018"/>
                <a:gd name="connsiteX16" fmla="*/ 426735 w 1078815"/>
                <a:gd name="connsiteY16" fmla="*/ 480812 h 670018"/>
                <a:gd name="connsiteX17" fmla="*/ 150008 w 1078815"/>
                <a:gd name="connsiteY17" fmla="*/ 591287 h 670018"/>
                <a:gd name="connsiteX18" fmla="*/ 23673 w 1078815"/>
                <a:gd name="connsiteY18" fmla="*/ 658653 h 67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8815" h="670018">
                  <a:moveTo>
                    <a:pt x="0" y="670018"/>
                  </a:moveTo>
                  <a:lnTo>
                    <a:pt x="0" y="596921"/>
                  </a:lnTo>
                  <a:lnTo>
                    <a:pt x="25640" y="583857"/>
                  </a:lnTo>
                  <a:cubicBezTo>
                    <a:pt x="67322" y="561022"/>
                    <a:pt x="108886" y="537950"/>
                    <a:pt x="151907" y="517729"/>
                  </a:cubicBezTo>
                  <a:cubicBezTo>
                    <a:pt x="245011" y="473891"/>
                    <a:pt x="343134" y="441319"/>
                    <a:pt x="439629" y="405898"/>
                  </a:cubicBezTo>
                  <a:lnTo>
                    <a:pt x="1008835" y="196592"/>
                  </a:lnTo>
                  <a:lnTo>
                    <a:pt x="1011948" y="219558"/>
                  </a:lnTo>
                  <a:cubicBezTo>
                    <a:pt x="1019820" y="208701"/>
                    <a:pt x="1027690" y="197706"/>
                    <a:pt x="1035697" y="186714"/>
                  </a:cubicBezTo>
                  <a:lnTo>
                    <a:pt x="1008835" y="196592"/>
                  </a:lnTo>
                  <a:lnTo>
                    <a:pt x="997969" y="116413"/>
                  </a:lnTo>
                  <a:cubicBezTo>
                    <a:pt x="991861" y="82213"/>
                    <a:pt x="984669" y="48555"/>
                    <a:pt x="981412" y="13811"/>
                  </a:cubicBezTo>
                  <a:cubicBezTo>
                    <a:pt x="980190" y="-305"/>
                    <a:pt x="1000140" y="-4918"/>
                    <a:pt x="1007061" y="6210"/>
                  </a:cubicBezTo>
                  <a:cubicBezTo>
                    <a:pt x="1026605" y="37697"/>
                    <a:pt x="1039499" y="72033"/>
                    <a:pt x="1050628" y="107319"/>
                  </a:cubicBezTo>
                  <a:cubicBezTo>
                    <a:pt x="1062299" y="144099"/>
                    <a:pt x="1072749" y="179928"/>
                    <a:pt x="1078585" y="218064"/>
                  </a:cubicBezTo>
                  <a:cubicBezTo>
                    <a:pt x="1080758" y="232858"/>
                    <a:pt x="1067184" y="246429"/>
                    <a:pt x="1054835" y="250908"/>
                  </a:cubicBezTo>
                  <a:cubicBezTo>
                    <a:pt x="944904" y="291216"/>
                    <a:pt x="834838" y="331389"/>
                    <a:pt x="724906" y="371697"/>
                  </a:cubicBezTo>
                  <a:cubicBezTo>
                    <a:pt x="625561" y="408069"/>
                    <a:pt x="526080" y="444441"/>
                    <a:pt x="426735" y="480812"/>
                  </a:cubicBezTo>
                  <a:cubicBezTo>
                    <a:pt x="333634" y="515013"/>
                    <a:pt x="238767" y="546365"/>
                    <a:pt x="150008" y="591287"/>
                  </a:cubicBezTo>
                  <a:cubicBezTo>
                    <a:pt x="107460" y="612866"/>
                    <a:pt x="65795" y="636209"/>
                    <a:pt x="23673" y="658653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6" name="任意多边形: 形状 775"/>
            <p:cNvSpPr/>
            <p:nvPr/>
          </p:nvSpPr>
          <p:spPr>
            <a:xfrm rot="5400000">
              <a:off x="9826386" y="36327"/>
              <a:ext cx="185848" cy="113194"/>
            </a:xfrm>
            <a:custGeom>
              <a:avLst/>
              <a:gdLst>
                <a:gd name="connsiteX0" fmla="*/ 0 w 185848"/>
                <a:gd name="connsiteY0" fmla="*/ 113194 h 113194"/>
                <a:gd name="connsiteX1" fmla="*/ 0 w 185848"/>
                <a:gd name="connsiteY1" fmla="*/ 49194 h 113194"/>
                <a:gd name="connsiteX2" fmla="*/ 19989 w 185848"/>
                <a:gd name="connsiteY2" fmla="*/ 41711 h 113194"/>
                <a:gd name="connsiteX3" fmla="*/ 154892 w 185848"/>
                <a:gd name="connsiteY3" fmla="*/ 452 h 113194"/>
                <a:gd name="connsiteX4" fmla="*/ 174164 w 185848"/>
                <a:gd name="connsiteY4" fmla="*/ 43339 h 113194"/>
                <a:gd name="connsiteX5" fmla="*/ 24875 w 185848"/>
                <a:gd name="connsiteY5" fmla="*/ 104548 h 113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848" h="113194">
                  <a:moveTo>
                    <a:pt x="0" y="113194"/>
                  </a:moveTo>
                  <a:lnTo>
                    <a:pt x="0" y="49194"/>
                  </a:lnTo>
                  <a:lnTo>
                    <a:pt x="19989" y="41711"/>
                  </a:lnTo>
                  <a:cubicBezTo>
                    <a:pt x="64233" y="25832"/>
                    <a:pt x="108613" y="9275"/>
                    <a:pt x="154892" y="452"/>
                  </a:cubicBezTo>
                  <a:cubicBezTo>
                    <a:pt x="179457" y="-4299"/>
                    <a:pt x="199407" y="29631"/>
                    <a:pt x="174164" y="43339"/>
                  </a:cubicBezTo>
                  <a:cubicBezTo>
                    <a:pt x="126935" y="68990"/>
                    <a:pt x="75361" y="86632"/>
                    <a:pt x="24875" y="104548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7" name="任意多边形: 形状 776"/>
            <p:cNvSpPr/>
            <p:nvPr/>
          </p:nvSpPr>
          <p:spPr>
            <a:xfrm rot="5400000">
              <a:off x="8655630" y="-317667"/>
              <a:ext cx="845363" cy="1984347"/>
            </a:xfrm>
            <a:custGeom>
              <a:avLst/>
              <a:gdLst>
                <a:gd name="connsiteX0" fmla="*/ 106 w 845363"/>
                <a:gd name="connsiteY0" fmla="*/ 3418 h 1984347"/>
                <a:gd name="connsiteX1" fmla="*/ 4857 w 845363"/>
                <a:gd name="connsiteY1" fmla="*/ 1247 h 1984347"/>
                <a:gd name="connsiteX2" fmla="*/ 19242 w 845363"/>
                <a:gd name="connsiteY2" fmla="*/ 23911 h 1984347"/>
                <a:gd name="connsiteX3" fmla="*/ 29965 w 845363"/>
                <a:gd name="connsiteY3" fmla="*/ 46440 h 1984347"/>
                <a:gd name="connsiteX4" fmla="*/ 202054 w 845363"/>
                <a:gd name="connsiteY4" fmla="*/ 426314 h 1984347"/>
                <a:gd name="connsiteX5" fmla="*/ 368715 w 845363"/>
                <a:gd name="connsiteY5" fmla="*/ 808629 h 1984347"/>
                <a:gd name="connsiteX6" fmla="*/ 531846 w 845363"/>
                <a:gd name="connsiteY6" fmla="*/ 1194609 h 1984347"/>
                <a:gd name="connsiteX7" fmla="*/ 689958 w 845363"/>
                <a:gd name="connsiteY7" fmla="*/ 1580725 h 1984347"/>
                <a:gd name="connsiteX8" fmla="*/ 844539 w 845363"/>
                <a:gd name="connsiteY8" fmla="*/ 1970367 h 1984347"/>
                <a:gd name="connsiteX9" fmla="*/ 822825 w 845363"/>
                <a:gd name="connsiteY9" fmla="*/ 1976882 h 1984347"/>
                <a:gd name="connsiteX10" fmla="*/ 803689 w 845363"/>
                <a:gd name="connsiteY10" fmla="*/ 1928296 h 1984347"/>
                <a:gd name="connsiteX11" fmla="*/ 649242 w 845363"/>
                <a:gd name="connsiteY11" fmla="*/ 1540687 h 1984347"/>
                <a:gd name="connsiteX12" fmla="*/ 491132 w 845363"/>
                <a:gd name="connsiteY12" fmla="*/ 1154707 h 1984347"/>
                <a:gd name="connsiteX13" fmla="*/ 328813 w 845363"/>
                <a:gd name="connsiteY13" fmla="*/ 768593 h 1984347"/>
                <a:gd name="connsiteX14" fmla="*/ 163646 w 845363"/>
                <a:gd name="connsiteY14" fmla="*/ 385870 h 1984347"/>
                <a:gd name="connsiteX15" fmla="*/ 80179 w 845363"/>
                <a:gd name="connsiteY15" fmla="*/ 195051 h 1984347"/>
                <a:gd name="connsiteX16" fmla="*/ 38380 w 845363"/>
                <a:gd name="connsiteY16" fmla="*/ 99779 h 1984347"/>
                <a:gd name="connsiteX17" fmla="*/ 17479 w 845363"/>
                <a:gd name="connsiteY17" fmla="*/ 52141 h 1984347"/>
                <a:gd name="connsiteX18" fmla="*/ 6893 w 845363"/>
                <a:gd name="connsiteY18" fmla="*/ 27304 h 1984347"/>
                <a:gd name="connsiteX19" fmla="*/ 106 w 845363"/>
                <a:gd name="connsiteY19" fmla="*/ 3418 h 1984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363" h="1984347">
                  <a:moveTo>
                    <a:pt x="106" y="3418"/>
                  </a:moveTo>
                  <a:cubicBezTo>
                    <a:pt x="-708" y="433"/>
                    <a:pt x="3363" y="-1333"/>
                    <a:pt x="4857" y="1247"/>
                  </a:cubicBezTo>
                  <a:cubicBezTo>
                    <a:pt x="10015" y="8712"/>
                    <a:pt x="15306" y="15770"/>
                    <a:pt x="19242" y="23911"/>
                  </a:cubicBezTo>
                  <a:cubicBezTo>
                    <a:pt x="22772" y="31377"/>
                    <a:pt x="26437" y="38841"/>
                    <a:pt x="29965" y="46440"/>
                  </a:cubicBezTo>
                  <a:cubicBezTo>
                    <a:pt x="88323" y="172522"/>
                    <a:pt x="145596" y="299282"/>
                    <a:pt x="202054" y="426314"/>
                  </a:cubicBezTo>
                  <a:cubicBezTo>
                    <a:pt x="258512" y="553345"/>
                    <a:pt x="313885" y="680919"/>
                    <a:pt x="368715" y="808629"/>
                  </a:cubicBezTo>
                  <a:cubicBezTo>
                    <a:pt x="423816" y="937017"/>
                    <a:pt x="478102" y="1065676"/>
                    <a:pt x="531846" y="1194609"/>
                  </a:cubicBezTo>
                  <a:cubicBezTo>
                    <a:pt x="585319" y="1322997"/>
                    <a:pt x="637978" y="1451792"/>
                    <a:pt x="689958" y="1580725"/>
                  </a:cubicBezTo>
                  <a:cubicBezTo>
                    <a:pt x="742209" y="1710333"/>
                    <a:pt x="794323" y="1839945"/>
                    <a:pt x="844539" y="1970367"/>
                  </a:cubicBezTo>
                  <a:cubicBezTo>
                    <a:pt x="849832" y="1984075"/>
                    <a:pt x="828117" y="1990319"/>
                    <a:pt x="822825" y="1976882"/>
                  </a:cubicBezTo>
                  <a:cubicBezTo>
                    <a:pt x="816446" y="1960732"/>
                    <a:pt x="810067" y="1944446"/>
                    <a:pt x="803689" y="1928296"/>
                  </a:cubicBezTo>
                  <a:cubicBezTo>
                    <a:pt x="752930" y="1798821"/>
                    <a:pt x="701358" y="1669619"/>
                    <a:pt x="649242" y="1540687"/>
                  </a:cubicBezTo>
                  <a:cubicBezTo>
                    <a:pt x="597126" y="1411756"/>
                    <a:pt x="544469" y="1283097"/>
                    <a:pt x="491132" y="1154707"/>
                  </a:cubicBezTo>
                  <a:cubicBezTo>
                    <a:pt x="437659" y="1025776"/>
                    <a:pt x="383509" y="897117"/>
                    <a:pt x="328813" y="768593"/>
                  </a:cubicBezTo>
                  <a:cubicBezTo>
                    <a:pt x="274391" y="640746"/>
                    <a:pt x="219155" y="513309"/>
                    <a:pt x="163646" y="385870"/>
                  </a:cubicBezTo>
                  <a:cubicBezTo>
                    <a:pt x="135824" y="322219"/>
                    <a:pt x="108001" y="258702"/>
                    <a:pt x="80179" y="195051"/>
                  </a:cubicBezTo>
                  <a:cubicBezTo>
                    <a:pt x="66337" y="163293"/>
                    <a:pt x="52357" y="131537"/>
                    <a:pt x="38380" y="99779"/>
                  </a:cubicBezTo>
                  <a:cubicBezTo>
                    <a:pt x="31457" y="83900"/>
                    <a:pt x="24400" y="68020"/>
                    <a:pt x="17479" y="52141"/>
                  </a:cubicBezTo>
                  <a:cubicBezTo>
                    <a:pt x="13814" y="43863"/>
                    <a:pt x="10421" y="35583"/>
                    <a:pt x="6893" y="27304"/>
                  </a:cubicBezTo>
                  <a:cubicBezTo>
                    <a:pt x="3634" y="19706"/>
                    <a:pt x="2143" y="11425"/>
                    <a:pt x="106" y="341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8" name="任意多边形: 形状 777"/>
            <p:cNvSpPr/>
            <p:nvPr/>
          </p:nvSpPr>
          <p:spPr>
            <a:xfrm rot="5400000">
              <a:off x="9885507" y="69865"/>
              <a:ext cx="259549" cy="119820"/>
            </a:xfrm>
            <a:custGeom>
              <a:avLst/>
              <a:gdLst>
                <a:gd name="connsiteX0" fmla="*/ 0 w 259549"/>
                <a:gd name="connsiteY0" fmla="*/ 119820 h 119820"/>
                <a:gd name="connsiteX1" fmla="*/ 0 w 259549"/>
                <a:gd name="connsiteY1" fmla="*/ 100711 h 119820"/>
                <a:gd name="connsiteX2" fmla="*/ 248539 w 259549"/>
                <a:gd name="connsiteY2" fmla="*/ 660 h 119820"/>
                <a:gd name="connsiteX3" fmla="*/ 253697 w 259549"/>
                <a:gd name="connsiteY3" fmla="*/ 17762 h 11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549" h="119820">
                  <a:moveTo>
                    <a:pt x="0" y="119820"/>
                  </a:moveTo>
                  <a:lnTo>
                    <a:pt x="0" y="100711"/>
                  </a:lnTo>
                  <a:lnTo>
                    <a:pt x="248539" y="660"/>
                  </a:lnTo>
                  <a:cubicBezTo>
                    <a:pt x="259262" y="-3547"/>
                    <a:pt x="264283" y="13554"/>
                    <a:pt x="253697" y="1776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9" name="任意多边形: 形状 778"/>
            <p:cNvSpPr/>
            <p:nvPr/>
          </p:nvSpPr>
          <p:spPr>
            <a:xfrm rot="5400000">
              <a:off x="7507107" y="-3168"/>
              <a:ext cx="9408" cy="15747"/>
            </a:xfrm>
            <a:custGeom>
              <a:avLst/>
              <a:gdLst>
                <a:gd name="connsiteX0" fmla="*/ 0 w 9408"/>
                <a:gd name="connsiteY0" fmla="*/ 15747 h 15747"/>
                <a:gd name="connsiteX1" fmla="*/ 0 w 9408"/>
                <a:gd name="connsiteY1" fmla="*/ 1090 h 15747"/>
                <a:gd name="connsiteX2" fmla="*/ 1533 w 9408"/>
                <a:gd name="connsiteY2" fmla="*/ 439 h 15747"/>
                <a:gd name="connsiteX3" fmla="*/ 5061 w 9408"/>
                <a:gd name="connsiteY3" fmla="*/ 13602 h 1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08" h="15747">
                  <a:moveTo>
                    <a:pt x="0" y="15747"/>
                  </a:moveTo>
                  <a:lnTo>
                    <a:pt x="0" y="1090"/>
                  </a:lnTo>
                  <a:lnTo>
                    <a:pt x="1533" y="439"/>
                  </a:lnTo>
                  <a:cubicBezTo>
                    <a:pt x="9540" y="-2549"/>
                    <a:pt x="12662" y="10617"/>
                    <a:pt x="5061" y="1360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0" name="任意多边形: 形状 779"/>
            <p:cNvSpPr/>
            <p:nvPr/>
          </p:nvSpPr>
          <p:spPr>
            <a:xfrm rot="5400000">
              <a:off x="7259539" y="294521"/>
              <a:ext cx="1115720" cy="526681"/>
            </a:xfrm>
            <a:custGeom>
              <a:avLst/>
              <a:gdLst>
                <a:gd name="connsiteX0" fmla="*/ 0 w 1115720"/>
                <a:gd name="connsiteY0" fmla="*/ 440629 h 526681"/>
                <a:gd name="connsiteX1" fmla="*/ 0 w 1115720"/>
                <a:gd name="connsiteY1" fmla="*/ 425566 h 526681"/>
                <a:gd name="connsiteX2" fmla="*/ 179049 w 1115720"/>
                <a:gd name="connsiteY2" fmla="*/ 347466 h 526681"/>
                <a:gd name="connsiteX3" fmla="*/ 702511 w 1115720"/>
                <a:gd name="connsiteY3" fmla="*/ 127062 h 526681"/>
                <a:gd name="connsiteX4" fmla="*/ 972180 w 1115720"/>
                <a:gd name="connsiteY4" fmla="*/ 34910 h 526681"/>
                <a:gd name="connsiteX5" fmla="*/ 1039633 w 1115720"/>
                <a:gd name="connsiteY5" fmla="*/ 15095 h 526681"/>
                <a:gd name="connsiteX6" fmla="*/ 1075870 w 1115720"/>
                <a:gd name="connsiteY6" fmla="*/ 5053 h 526681"/>
                <a:gd name="connsiteX7" fmla="*/ 1097719 w 1115720"/>
                <a:gd name="connsiteY7" fmla="*/ 32 h 526681"/>
                <a:gd name="connsiteX8" fmla="*/ 1112513 w 1115720"/>
                <a:gd name="connsiteY8" fmla="*/ 68976 h 526681"/>
                <a:gd name="connsiteX9" fmla="*/ 1107897 w 1115720"/>
                <a:gd name="connsiteY9" fmla="*/ 91776 h 526681"/>
                <a:gd name="connsiteX10" fmla="*/ 1094869 w 1115720"/>
                <a:gd name="connsiteY10" fmla="*/ 108198 h 526681"/>
                <a:gd name="connsiteX11" fmla="*/ 1054969 w 1115720"/>
                <a:gd name="connsiteY11" fmla="*/ 131404 h 526681"/>
                <a:gd name="connsiteX12" fmla="*/ 1012488 w 1115720"/>
                <a:gd name="connsiteY12" fmla="*/ 145792 h 526681"/>
                <a:gd name="connsiteX13" fmla="*/ 954673 w 1115720"/>
                <a:gd name="connsiteY13" fmla="*/ 169813 h 526681"/>
                <a:gd name="connsiteX14" fmla="*/ 680796 w 1115720"/>
                <a:gd name="connsiteY14" fmla="*/ 289244 h 526681"/>
                <a:gd name="connsiteX15" fmla="*/ 119334 w 1115720"/>
                <a:gd name="connsiteY15" fmla="*/ 526207 h 526681"/>
                <a:gd name="connsiteX16" fmla="*/ 115940 w 1115720"/>
                <a:gd name="connsiteY16" fmla="*/ 513176 h 526681"/>
                <a:gd name="connsiteX17" fmla="*/ 183393 w 1115720"/>
                <a:gd name="connsiteY17" fmla="*/ 486848 h 526681"/>
                <a:gd name="connsiteX18" fmla="*/ 728976 w 1115720"/>
                <a:gd name="connsiteY18" fmla="*/ 253414 h 526681"/>
                <a:gd name="connsiteX19" fmla="*/ 996203 w 1115720"/>
                <a:gd name="connsiteY19" fmla="*/ 137648 h 526681"/>
                <a:gd name="connsiteX20" fmla="*/ 1077904 w 1115720"/>
                <a:gd name="connsiteY20" fmla="*/ 104805 h 526681"/>
                <a:gd name="connsiteX21" fmla="*/ 1094055 w 1115720"/>
                <a:gd name="connsiteY21" fmla="*/ 89740 h 526681"/>
                <a:gd name="connsiteX22" fmla="*/ 1099756 w 1115720"/>
                <a:gd name="connsiteY22" fmla="*/ 71010 h 526681"/>
                <a:gd name="connsiteX23" fmla="*/ 1102198 w 1115720"/>
                <a:gd name="connsiteY23" fmla="*/ 26223 h 526681"/>
                <a:gd name="connsiteX24" fmla="*/ 1098397 w 1115720"/>
                <a:gd name="connsiteY24" fmla="*/ 13874 h 526681"/>
                <a:gd name="connsiteX25" fmla="*/ 1093240 w 1115720"/>
                <a:gd name="connsiteY25" fmla="*/ 14417 h 526681"/>
                <a:gd name="connsiteX26" fmla="*/ 1076547 w 1115720"/>
                <a:gd name="connsiteY26" fmla="*/ 19031 h 526681"/>
                <a:gd name="connsiteX27" fmla="*/ 1010317 w 1115720"/>
                <a:gd name="connsiteY27" fmla="*/ 37760 h 526681"/>
                <a:gd name="connsiteX28" fmla="*/ 876365 w 1115720"/>
                <a:gd name="connsiteY28" fmla="*/ 79696 h 526681"/>
                <a:gd name="connsiteX29" fmla="*/ 616330 w 1115720"/>
                <a:gd name="connsiteY29" fmla="*/ 174971 h 526681"/>
                <a:gd name="connsiteX30" fmla="*/ 103455 w 1115720"/>
                <a:gd name="connsiteY30" fmla="*/ 396189 h 5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15720" h="526681">
                  <a:moveTo>
                    <a:pt x="0" y="440629"/>
                  </a:moveTo>
                  <a:lnTo>
                    <a:pt x="0" y="425566"/>
                  </a:lnTo>
                  <a:lnTo>
                    <a:pt x="179049" y="347466"/>
                  </a:lnTo>
                  <a:cubicBezTo>
                    <a:pt x="351952" y="270109"/>
                    <a:pt x="525263" y="193835"/>
                    <a:pt x="702511" y="127062"/>
                  </a:cubicBezTo>
                  <a:cubicBezTo>
                    <a:pt x="791405" y="93676"/>
                    <a:pt x="881250" y="62460"/>
                    <a:pt x="972180" y="34910"/>
                  </a:cubicBezTo>
                  <a:cubicBezTo>
                    <a:pt x="994574" y="28125"/>
                    <a:pt x="1017104" y="21475"/>
                    <a:pt x="1039633" y="15095"/>
                  </a:cubicBezTo>
                  <a:cubicBezTo>
                    <a:pt x="1051710" y="11703"/>
                    <a:pt x="1063790" y="8310"/>
                    <a:pt x="1075870" y="5053"/>
                  </a:cubicBezTo>
                  <a:cubicBezTo>
                    <a:pt x="1082654" y="3288"/>
                    <a:pt x="1090527" y="-377"/>
                    <a:pt x="1097719" y="32"/>
                  </a:cubicBezTo>
                  <a:cubicBezTo>
                    <a:pt x="1124319" y="1660"/>
                    <a:pt x="1114005" y="53503"/>
                    <a:pt x="1112513" y="68976"/>
                  </a:cubicBezTo>
                  <a:cubicBezTo>
                    <a:pt x="1111699" y="77117"/>
                    <a:pt x="1111833" y="84447"/>
                    <a:pt x="1107897" y="91776"/>
                  </a:cubicBezTo>
                  <a:cubicBezTo>
                    <a:pt x="1104641" y="97883"/>
                    <a:pt x="1100027" y="103448"/>
                    <a:pt x="1094869" y="108198"/>
                  </a:cubicBezTo>
                  <a:cubicBezTo>
                    <a:pt x="1083469" y="118647"/>
                    <a:pt x="1069354" y="125705"/>
                    <a:pt x="1054969" y="131404"/>
                  </a:cubicBezTo>
                  <a:cubicBezTo>
                    <a:pt x="1041124" y="136969"/>
                    <a:pt x="1026604" y="141042"/>
                    <a:pt x="1012488" y="145792"/>
                  </a:cubicBezTo>
                  <a:cubicBezTo>
                    <a:pt x="992809" y="152577"/>
                    <a:pt x="973810" y="161669"/>
                    <a:pt x="954673" y="169813"/>
                  </a:cubicBezTo>
                  <a:cubicBezTo>
                    <a:pt x="863065" y="208764"/>
                    <a:pt x="771863" y="249071"/>
                    <a:pt x="680796" y="289244"/>
                  </a:cubicBezTo>
                  <a:cubicBezTo>
                    <a:pt x="494999" y="371217"/>
                    <a:pt x="309067" y="453326"/>
                    <a:pt x="119334" y="526207"/>
                  </a:cubicBezTo>
                  <a:cubicBezTo>
                    <a:pt x="111462" y="529327"/>
                    <a:pt x="108340" y="516163"/>
                    <a:pt x="115940" y="513176"/>
                  </a:cubicBezTo>
                  <a:cubicBezTo>
                    <a:pt x="138470" y="504492"/>
                    <a:pt x="160999" y="495805"/>
                    <a:pt x="183393" y="486848"/>
                  </a:cubicBezTo>
                  <a:cubicBezTo>
                    <a:pt x="367288" y="413833"/>
                    <a:pt x="547929" y="333217"/>
                    <a:pt x="728976" y="253414"/>
                  </a:cubicBezTo>
                  <a:cubicBezTo>
                    <a:pt x="817870" y="214328"/>
                    <a:pt x="906629" y="175242"/>
                    <a:pt x="996203" y="137648"/>
                  </a:cubicBezTo>
                  <a:cubicBezTo>
                    <a:pt x="1023211" y="126248"/>
                    <a:pt x="1053204" y="121633"/>
                    <a:pt x="1077904" y="104805"/>
                  </a:cubicBezTo>
                  <a:cubicBezTo>
                    <a:pt x="1084011" y="100734"/>
                    <a:pt x="1089712" y="95712"/>
                    <a:pt x="1094055" y="89740"/>
                  </a:cubicBezTo>
                  <a:cubicBezTo>
                    <a:pt x="1098670" y="83361"/>
                    <a:pt x="1099076" y="78474"/>
                    <a:pt x="1099756" y="71010"/>
                  </a:cubicBezTo>
                  <a:cubicBezTo>
                    <a:pt x="1101113" y="56218"/>
                    <a:pt x="1103418" y="41154"/>
                    <a:pt x="1102198" y="26223"/>
                  </a:cubicBezTo>
                  <a:cubicBezTo>
                    <a:pt x="1101927" y="23103"/>
                    <a:pt x="1101790" y="15639"/>
                    <a:pt x="1098397" y="13874"/>
                  </a:cubicBezTo>
                  <a:cubicBezTo>
                    <a:pt x="1096768" y="13060"/>
                    <a:pt x="1094734" y="14009"/>
                    <a:pt x="1093240" y="14417"/>
                  </a:cubicBezTo>
                  <a:cubicBezTo>
                    <a:pt x="1087676" y="15774"/>
                    <a:pt x="1082112" y="17539"/>
                    <a:pt x="1076547" y="19031"/>
                  </a:cubicBezTo>
                  <a:cubicBezTo>
                    <a:pt x="1054426" y="25138"/>
                    <a:pt x="1032303" y="31245"/>
                    <a:pt x="1010317" y="37760"/>
                  </a:cubicBezTo>
                  <a:cubicBezTo>
                    <a:pt x="965395" y="50925"/>
                    <a:pt x="920743" y="64903"/>
                    <a:pt x="876365" y="79696"/>
                  </a:cubicBezTo>
                  <a:cubicBezTo>
                    <a:pt x="788691" y="108875"/>
                    <a:pt x="702102" y="140905"/>
                    <a:pt x="616330" y="174971"/>
                  </a:cubicBezTo>
                  <a:cubicBezTo>
                    <a:pt x="443291" y="243507"/>
                    <a:pt x="273373" y="319915"/>
                    <a:pt x="103455" y="39618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1" name="任意多边形: 形状 780"/>
            <p:cNvSpPr/>
            <p:nvPr/>
          </p:nvSpPr>
          <p:spPr>
            <a:xfrm rot="5400000">
              <a:off x="7514074" y="65427"/>
              <a:ext cx="241057" cy="110204"/>
            </a:xfrm>
            <a:custGeom>
              <a:avLst/>
              <a:gdLst>
                <a:gd name="connsiteX0" fmla="*/ 0 w 241057"/>
                <a:gd name="connsiteY0" fmla="*/ 110204 h 110204"/>
                <a:gd name="connsiteX1" fmla="*/ 0 w 241057"/>
                <a:gd name="connsiteY1" fmla="*/ 97398 h 110204"/>
                <a:gd name="connsiteX2" fmla="*/ 63282 w 241057"/>
                <a:gd name="connsiteY2" fmla="*/ 72605 h 110204"/>
                <a:gd name="connsiteX3" fmla="*/ 238087 w 241057"/>
                <a:gd name="connsiteY3" fmla="*/ 131 h 110204"/>
                <a:gd name="connsiteX4" fmla="*/ 239444 w 241057"/>
                <a:gd name="connsiteY4" fmla="*/ 4747 h 110204"/>
                <a:gd name="connsiteX5" fmla="*/ 69661 w 241057"/>
                <a:gd name="connsiteY5" fmla="*/ 83326 h 11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057" h="110204">
                  <a:moveTo>
                    <a:pt x="0" y="110204"/>
                  </a:moveTo>
                  <a:lnTo>
                    <a:pt x="0" y="97398"/>
                  </a:lnTo>
                  <a:lnTo>
                    <a:pt x="63282" y="72605"/>
                  </a:lnTo>
                  <a:cubicBezTo>
                    <a:pt x="120826" y="46818"/>
                    <a:pt x="177693" y="18861"/>
                    <a:pt x="238087" y="131"/>
                  </a:cubicBezTo>
                  <a:cubicBezTo>
                    <a:pt x="241072" y="-818"/>
                    <a:pt x="242295" y="3661"/>
                    <a:pt x="239444" y="4747"/>
                  </a:cubicBezTo>
                  <a:cubicBezTo>
                    <a:pt x="180815" y="26733"/>
                    <a:pt x="126662" y="57675"/>
                    <a:pt x="69661" y="8332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2" name="任意多边形: 形状 781"/>
            <p:cNvSpPr/>
            <p:nvPr/>
          </p:nvSpPr>
          <p:spPr>
            <a:xfrm rot="5400000">
              <a:off x="7434970" y="-23262"/>
              <a:ext cx="165010" cy="211534"/>
            </a:xfrm>
            <a:custGeom>
              <a:avLst/>
              <a:gdLst>
                <a:gd name="connsiteX0" fmla="*/ 0 w 165010"/>
                <a:gd name="connsiteY0" fmla="*/ 101071 h 211534"/>
                <a:gd name="connsiteX1" fmla="*/ 0 w 165010"/>
                <a:gd name="connsiteY1" fmla="*/ 89131 h 211534"/>
                <a:gd name="connsiteX2" fmla="*/ 21482 w 165010"/>
                <a:gd name="connsiteY2" fmla="*/ 125847 h 211534"/>
                <a:gd name="connsiteX3" fmla="*/ 42926 w 165010"/>
                <a:gd name="connsiteY3" fmla="*/ 163304 h 211534"/>
                <a:gd name="connsiteX4" fmla="*/ 54385 w 165010"/>
                <a:gd name="connsiteY4" fmla="*/ 189521 h 211534"/>
                <a:gd name="connsiteX5" fmla="*/ 49576 w 165010"/>
                <a:gd name="connsiteY5" fmla="*/ 204563 h 211534"/>
                <a:gd name="connsiteX6" fmla="*/ 60841 w 165010"/>
                <a:gd name="connsiteY6" fmla="*/ 204291 h 211534"/>
                <a:gd name="connsiteX7" fmla="*/ 54385 w 165010"/>
                <a:gd name="connsiteY7" fmla="*/ 189521 h 211534"/>
                <a:gd name="connsiteX8" fmla="*/ 63419 w 165010"/>
                <a:gd name="connsiteY8" fmla="*/ 161269 h 211534"/>
                <a:gd name="connsiteX9" fmla="*/ 85270 w 165010"/>
                <a:gd name="connsiteY9" fmla="*/ 134396 h 211534"/>
                <a:gd name="connsiteX10" fmla="*/ 117706 w 165010"/>
                <a:gd name="connsiteY10" fmla="*/ 146882 h 211534"/>
                <a:gd name="connsiteX11" fmla="*/ 135469 w 165010"/>
                <a:gd name="connsiteY11" fmla="*/ 158775 h 211534"/>
                <a:gd name="connsiteX12" fmla="*/ 149835 w 165010"/>
                <a:gd name="connsiteY12" fmla="*/ 158908 h 211534"/>
                <a:gd name="connsiteX13" fmla="*/ 152992 w 165010"/>
                <a:gd name="connsiteY13" fmla="*/ 165883 h 211534"/>
                <a:gd name="connsiteX14" fmla="*/ 155571 w 165010"/>
                <a:gd name="connsiteY14" fmla="*/ 158962 h 211534"/>
                <a:gd name="connsiteX15" fmla="*/ 149835 w 165010"/>
                <a:gd name="connsiteY15" fmla="*/ 158908 h 211534"/>
                <a:gd name="connsiteX16" fmla="*/ 81742 w 165010"/>
                <a:gd name="connsiteY16" fmla="*/ 8451 h 211534"/>
                <a:gd name="connsiteX17" fmla="*/ 95042 w 165010"/>
                <a:gd name="connsiteY17" fmla="*/ 4379 h 211534"/>
                <a:gd name="connsiteX18" fmla="*/ 164664 w 165010"/>
                <a:gd name="connsiteY18" fmla="*/ 162218 h 211534"/>
                <a:gd name="connsiteX19" fmla="*/ 162087 w 165010"/>
                <a:gd name="connsiteY19" fmla="*/ 169140 h 211534"/>
                <a:gd name="connsiteX20" fmla="*/ 104135 w 165010"/>
                <a:gd name="connsiteY20" fmla="*/ 151769 h 211534"/>
                <a:gd name="connsiteX21" fmla="*/ 82828 w 165010"/>
                <a:gd name="connsiteY21" fmla="*/ 148510 h 211534"/>
                <a:gd name="connsiteX22" fmla="*/ 75227 w 165010"/>
                <a:gd name="connsiteY22" fmla="*/ 164118 h 211534"/>
                <a:gd name="connsiteX23" fmla="*/ 60976 w 165010"/>
                <a:gd name="connsiteY23" fmla="*/ 207276 h 211534"/>
                <a:gd name="connsiteX24" fmla="*/ 49712 w 165010"/>
                <a:gd name="connsiteY24" fmla="*/ 207548 h 211534"/>
                <a:gd name="connsiteX25" fmla="*/ 15375 w 165010"/>
                <a:gd name="connsiteY25" fmla="*/ 127610 h 21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010" h="211534">
                  <a:moveTo>
                    <a:pt x="0" y="101071"/>
                  </a:moveTo>
                  <a:lnTo>
                    <a:pt x="0" y="89131"/>
                  </a:lnTo>
                  <a:lnTo>
                    <a:pt x="21482" y="125847"/>
                  </a:lnTo>
                  <a:cubicBezTo>
                    <a:pt x="28812" y="138196"/>
                    <a:pt x="36682" y="150410"/>
                    <a:pt x="42926" y="163304"/>
                  </a:cubicBezTo>
                  <a:lnTo>
                    <a:pt x="54385" y="189521"/>
                  </a:lnTo>
                  <a:lnTo>
                    <a:pt x="49576" y="204563"/>
                  </a:lnTo>
                  <a:cubicBezTo>
                    <a:pt x="53375" y="204426"/>
                    <a:pt x="57040" y="204426"/>
                    <a:pt x="60841" y="204291"/>
                  </a:cubicBezTo>
                  <a:lnTo>
                    <a:pt x="54385" y="189521"/>
                  </a:lnTo>
                  <a:lnTo>
                    <a:pt x="63419" y="161269"/>
                  </a:lnTo>
                  <a:cubicBezTo>
                    <a:pt x="67763" y="150410"/>
                    <a:pt x="71834" y="136433"/>
                    <a:pt x="85270" y="134396"/>
                  </a:cubicBezTo>
                  <a:cubicBezTo>
                    <a:pt x="97348" y="132631"/>
                    <a:pt x="108613" y="140095"/>
                    <a:pt x="117706" y="146882"/>
                  </a:cubicBezTo>
                  <a:cubicBezTo>
                    <a:pt x="122796" y="150683"/>
                    <a:pt x="128937" y="155704"/>
                    <a:pt x="135469" y="158775"/>
                  </a:cubicBezTo>
                  <a:lnTo>
                    <a:pt x="149835" y="158908"/>
                  </a:lnTo>
                  <a:lnTo>
                    <a:pt x="152992" y="165883"/>
                  </a:lnTo>
                  <a:cubicBezTo>
                    <a:pt x="153806" y="163575"/>
                    <a:pt x="154757" y="161269"/>
                    <a:pt x="155571" y="158962"/>
                  </a:cubicBezTo>
                  <a:lnTo>
                    <a:pt x="149835" y="158908"/>
                  </a:lnTo>
                  <a:lnTo>
                    <a:pt x="81742" y="8451"/>
                  </a:lnTo>
                  <a:cubicBezTo>
                    <a:pt x="78077" y="308"/>
                    <a:pt x="91512" y="-3629"/>
                    <a:pt x="95042" y="4379"/>
                  </a:cubicBezTo>
                  <a:cubicBezTo>
                    <a:pt x="118385" y="56903"/>
                    <a:pt x="141321" y="109696"/>
                    <a:pt x="164664" y="162218"/>
                  </a:cubicBezTo>
                  <a:cubicBezTo>
                    <a:pt x="165749" y="164526"/>
                    <a:pt x="164121" y="167919"/>
                    <a:pt x="162087" y="169140"/>
                  </a:cubicBezTo>
                  <a:cubicBezTo>
                    <a:pt x="140372" y="182305"/>
                    <a:pt x="121505" y="162761"/>
                    <a:pt x="104135" y="151769"/>
                  </a:cubicBezTo>
                  <a:cubicBezTo>
                    <a:pt x="98433" y="148104"/>
                    <a:pt x="88664" y="142675"/>
                    <a:pt x="82828" y="148510"/>
                  </a:cubicBezTo>
                  <a:cubicBezTo>
                    <a:pt x="79026" y="152312"/>
                    <a:pt x="77263" y="159233"/>
                    <a:pt x="75227" y="164118"/>
                  </a:cubicBezTo>
                  <a:cubicBezTo>
                    <a:pt x="69391" y="178097"/>
                    <a:pt x="64777" y="192620"/>
                    <a:pt x="60976" y="207276"/>
                  </a:cubicBezTo>
                  <a:cubicBezTo>
                    <a:pt x="59484" y="213112"/>
                    <a:pt x="51747" y="212704"/>
                    <a:pt x="49712" y="207548"/>
                  </a:cubicBezTo>
                  <a:cubicBezTo>
                    <a:pt x="39261" y="180677"/>
                    <a:pt x="28132" y="153397"/>
                    <a:pt x="15375" y="12761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3" name="任意多边形: 形状 782"/>
            <p:cNvSpPr/>
            <p:nvPr/>
          </p:nvSpPr>
          <p:spPr>
            <a:xfrm rot="5400000">
              <a:off x="9569642" y="-32986"/>
              <a:ext cx="214470" cy="280445"/>
            </a:xfrm>
            <a:custGeom>
              <a:avLst/>
              <a:gdLst>
                <a:gd name="connsiteX0" fmla="*/ 0 w 214470"/>
                <a:gd name="connsiteY0" fmla="*/ 280445 h 280445"/>
                <a:gd name="connsiteX1" fmla="*/ 0 w 214470"/>
                <a:gd name="connsiteY1" fmla="*/ 263630 h 280445"/>
                <a:gd name="connsiteX2" fmla="*/ 197539 w 214470"/>
                <a:gd name="connsiteY2" fmla="*/ 184068 h 280445"/>
                <a:gd name="connsiteX3" fmla="*/ 199952 w 214470"/>
                <a:gd name="connsiteY3" fmla="*/ 190438 h 280445"/>
                <a:gd name="connsiteX4" fmla="*/ 204973 w 214470"/>
                <a:gd name="connsiteY4" fmla="*/ 181074 h 280445"/>
                <a:gd name="connsiteX5" fmla="*/ 197539 w 214470"/>
                <a:gd name="connsiteY5" fmla="*/ 184068 h 280445"/>
                <a:gd name="connsiteX6" fmla="*/ 163715 w 214470"/>
                <a:gd name="connsiteY6" fmla="*/ 94757 h 280445"/>
                <a:gd name="connsiteX7" fmla="*/ 111192 w 214470"/>
                <a:gd name="connsiteY7" fmla="*/ 8169 h 280445"/>
                <a:gd name="connsiteX8" fmla="*/ 119336 w 214470"/>
                <a:gd name="connsiteY8" fmla="*/ 1519 h 280445"/>
                <a:gd name="connsiteX9" fmla="*/ 176880 w 214470"/>
                <a:gd name="connsiteY9" fmla="*/ 88378 h 280445"/>
                <a:gd name="connsiteX10" fmla="*/ 214201 w 214470"/>
                <a:gd name="connsiteY10" fmla="*/ 186230 h 280445"/>
                <a:gd name="connsiteX11" fmla="*/ 209181 w 214470"/>
                <a:gd name="connsiteY11" fmla="*/ 195594 h 28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470" h="280445">
                  <a:moveTo>
                    <a:pt x="0" y="280445"/>
                  </a:moveTo>
                  <a:lnTo>
                    <a:pt x="0" y="263630"/>
                  </a:lnTo>
                  <a:lnTo>
                    <a:pt x="197539" y="184068"/>
                  </a:lnTo>
                  <a:lnTo>
                    <a:pt x="199952" y="190438"/>
                  </a:lnTo>
                  <a:cubicBezTo>
                    <a:pt x="201580" y="187316"/>
                    <a:pt x="203208" y="184194"/>
                    <a:pt x="204973" y="181074"/>
                  </a:cubicBezTo>
                  <a:lnTo>
                    <a:pt x="197539" y="184068"/>
                  </a:lnTo>
                  <a:lnTo>
                    <a:pt x="163715" y="94757"/>
                  </a:lnTo>
                  <a:cubicBezTo>
                    <a:pt x="148515" y="64356"/>
                    <a:pt x="128563" y="37213"/>
                    <a:pt x="111192" y="8169"/>
                  </a:cubicBezTo>
                  <a:cubicBezTo>
                    <a:pt x="108071" y="3012"/>
                    <a:pt x="114992" y="-2824"/>
                    <a:pt x="119336" y="1519"/>
                  </a:cubicBezTo>
                  <a:cubicBezTo>
                    <a:pt x="143765" y="25948"/>
                    <a:pt x="161544" y="57706"/>
                    <a:pt x="176880" y="88378"/>
                  </a:cubicBezTo>
                  <a:cubicBezTo>
                    <a:pt x="192622" y="119728"/>
                    <a:pt x="205108" y="152437"/>
                    <a:pt x="214201" y="186230"/>
                  </a:cubicBezTo>
                  <a:cubicBezTo>
                    <a:pt x="215288" y="190438"/>
                    <a:pt x="212980" y="193966"/>
                    <a:pt x="209181" y="195594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4" name="任意多边形: 形状 783"/>
            <p:cNvSpPr/>
            <p:nvPr/>
          </p:nvSpPr>
          <p:spPr>
            <a:xfrm rot="5400000">
              <a:off x="9749829" y="22042"/>
              <a:ext cx="99000" cy="54918"/>
            </a:xfrm>
            <a:custGeom>
              <a:avLst/>
              <a:gdLst>
                <a:gd name="connsiteX0" fmla="*/ 0 w 99000"/>
                <a:gd name="connsiteY0" fmla="*/ 54918 h 54918"/>
                <a:gd name="connsiteX1" fmla="*/ 0 w 99000"/>
                <a:gd name="connsiteY1" fmla="*/ 37510 h 54918"/>
                <a:gd name="connsiteX2" fmla="*/ 40349 w 99000"/>
                <a:gd name="connsiteY2" fmla="*/ 19757 h 54918"/>
                <a:gd name="connsiteX3" fmla="*/ 93820 w 99000"/>
                <a:gd name="connsiteY3" fmla="*/ 78 h 54918"/>
                <a:gd name="connsiteX4" fmla="*/ 96807 w 99000"/>
                <a:gd name="connsiteY4" fmla="*/ 9985 h 54918"/>
                <a:gd name="connsiteX5" fmla="*/ 37362 w 99000"/>
                <a:gd name="connsiteY5" fmla="*/ 38893 h 54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00" h="54918">
                  <a:moveTo>
                    <a:pt x="0" y="54918"/>
                  </a:moveTo>
                  <a:lnTo>
                    <a:pt x="0" y="37510"/>
                  </a:lnTo>
                  <a:lnTo>
                    <a:pt x="40349" y="19757"/>
                  </a:lnTo>
                  <a:cubicBezTo>
                    <a:pt x="57856" y="12021"/>
                    <a:pt x="74821" y="2929"/>
                    <a:pt x="93820" y="78"/>
                  </a:cubicBezTo>
                  <a:cubicBezTo>
                    <a:pt x="99792" y="-873"/>
                    <a:pt x="100335" y="7136"/>
                    <a:pt x="96807" y="9985"/>
                  </a:cubicBezTo>
                  <a:cubicBezTo>
                    <a:pt x="79706" y="23558"/>
                    <a:pt x="57313" y="30343"/>
                    <a:pt x="37362" y="3889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5" name="任意多边形: 形状 784"/>
            <p:cNvSpPr/>
            <p:nvPr/>
          </p:nvSpPr>
          <p:spPr>
            <a:xfrm rot="5400000">
              <a:off x="8107561" y="-308368"/>
              <a:ext cx="859161" cy="1475899"/>
            </a:xfrm>
            <a:custGeom>
              <a:avLst/>
              <a:gdLst>
                <a:gd name="connsiteX0" fmla="*/ 0 w 859161"/>
                <a:gd name="connsiteY0" fmla="*/ 1475899 h 1475899"/>
                <a:gd name="connsiteX1" fmla="*/ 0 w 859161"/>
                <a:gd name="connsiteY1" fmla="*/ 1458466 h 1475899"/>
                <a:gd name="connsiteX2" fmla="*/ 415334 w 859161"/>
                <a:gd name="connsiteY2" fmla="*/ 1287076 h 1475899"/>
                <a:gd name="connsiteX3" fmla="*/ 631530 w 859161"/>
                <a:gd name="connsiteY3" fmla="*/ 1192617 h 1475899"/>
                <a:gd name="connsiteX4" fmla="*/ 739172 w 859161"/>
                <a:gd name="connsiteY4" fmla="*/ 1152581 h 1475899"/>
                <a:gd name="connsiteX5" fmla="*/ 839676 w 859161"/>
                <a:gd name="connsiteY5" fmla="*/ 1129403 h 1475899"/>
                <a:gd name="connsiteX6" fmla="*/ 844335 w 859161"/>
                <a:gd name="connsiteY6" fmla="*/ 1139144 h 1475899"/>
                <a:gd name="connsiteX7" fmla="*/ 850985 w 859161"/>
                <a:gd name="connsiteY7" fmla="*/ 1126795 h 1475899"/>
                <a:gd name="connsiteX8" fmla="*/ 839676 w 859161"/>
                <a:gd name="connsiteY8" fmla="*/ 1129403 h 1475899"/>
                <a:gd name="connsiteX9" fmla="*/ 725854 w 859161"/>
                <a:gd name="connsiteY9" fmla="*/ 891461 h 1475899"/>
                <a:gd name="connsiteX10" fmla="*/ 520107 w 859161"/>
                <a:gd name="connsiteY10" fmla="*/ 451738 h 1475899"/>
                <a:gd name="connsiteX11" fmla="*/ 320876 w 859161"/>
                <a:gd name="connsiteY11" fmla="*/ 10249 h 1475899"/>
                <a:gd name="connsiteX12" fmla="*/ 336889 w 859161"/>
                <a:gd name="connsiteY12" fmla="*/ 5364 h 1475899"/>
                <a:gd name="connsiteX13" fmla="*/ 448178 w 859161"/>
                <a:gd name="connsiteY13" fmla="*/ 253998 h 1475899"/>
                <a:gd name="connsiteX14" fmla="*/ 650125 w 859161"/>
                <a:gd name="connsiteY14" fmla="*/ 693721 h 1475899"/>
                <a:gd name="connsiteX15" fmla="*/ 858043 w 859161"/>
                <a:gd name="connsiteY15" fmla="*/ 1130595 h 1475899"/>
                <a:gd name="connsiteX16" fmla="*/ 851393 w 859161"/>
                <a:gd name="connsiteY16" fmla="*/ 1142946 h 1475899"/>
                <a:gd name="connsiteX17" fmla="*/ 605881 w 859161"/>
                <a:gd name="connsiteY17" fmla="*/ 1221117 h 1475899"/>
                <a:gd name="connsiteX18" fmla="*/ 387647 w 859161"/>
                <a:gd name="connsiteY18" fmla="*/ 1316255 h 1475899"/>
                <a:gd name="connsiteX19" fmla="*/ 162085 w 859161"/>
                <a:gd name="connsiteY19" fmla="*/ 1409493 h 147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161" h="1475899">
                  <a:moveTo>
                    <a:pt x="0" y="1475899"/>
                  </a:moveTo>
                  <a:lnTo>
                    <a:pt x="0" y="1458466"/>
                  </a:lnTo>
                  <a:lnTo>
                    <a:pt x="415334" y="1287076"/>
                  </a:lnTo>
                  <a:cubicBezTo>
                    <a:pt x="487672" y="1256268"/>
                    <a:pt x="559058" y="1223019"/>
                    <a:pt x="631530" y="1192617"/>
                  </a:cubicBezTo>
                  <a:cubicBezTo>
                    <a:pt x="666818" y="1177824"/>
                    <a:pt x="702647" y="1164015"/>
                    <a:pt x="739172" y="1152581"/>
                  </a:cubicBezTo>
                  <a:lnTo>
                    <a:pt x="839676" y="1129403"/>
                  </a:lnTo>
                  <a:lnTo>
                    <a:pt x="844335" y="1139144"/>
                  </a:lnTo>
                  <a:cubicBezTo>
                    <a:pt x="846506" y="1135073"/>
                    <a:pt x="848814" y="1130866"/>
                    <a:pt x="850985" y="1126795"/>
                  </a:cubicBezTo>
                  <a:lnTo>
                    <a:pt x="839676" y="1129403"/>
                  </a:lnTo>
                  <a:lnTo>
                    <a:pt x="725854" y="891461"/>
                  </a:lnTo>
                  <a:cubicBezTo>
                    <a:pt x="656232" y="745293"/>
                    <a:pt x="587695" y="598718"/>
                    <a:pt x="520107" y="451738"/>
                  </a:cubicBezTo>
                  <a:cubicBezTo>
                    <a:pt x="452657" y="305026"/>
                    <a:pt x="386290" y="157774"/>
                    <a:pt x="320876" y="10249"/>
                  </a:cubicBezTo>
                  <a:cubicBezTo>
                    <a:pt x="316531" y="342"/>
                    <a:pt x="332547" y="-4409"/>
                    <a:pt x="336889" y="5364"/>
                  </a:cubicBezTo>
                  <a:cubicBezTo>
                    <a:pt x="373669" y="88422"/>
                    <a:pt x="410718" y="171211"/>
                    <a:pt x="448178" y="253998"/>
                  </a:cubicBezTo>
                  <a:cubicBezTo>
                    <a:pt x="514679" y="400978"/>
                    <a:pt x="581995" y="547553"/>
                    <a:pt x="650125" y="693721"/>
                  </a:cubicBezTo>
                  <a:cubicBezTo>
                    <a:pt x="718255" y="839888"/>
                    <a:pt x="786928" y="985785"/>
                    <a:pt x="858043" y="1130595"/>
                  </a:cubicBezTo>
                  <a:cubicBezTo>
                    <a:pt x="861029" y="1136567"/>
                    <a:pt x="857772" y="1141995"/>
                    <a:pt x="851393" y="1142946"/>
                  </a:cubicBezTo>
                  <a:cubicBezTo>
                    <a:pt x="765756" y="1155837"/>
                    <a:pt x="684869" y="1186781"/>
                    <a:pt x="605881" y="1221117"/>
                  </a:cubicBezTo>
                  <a:cubicBezTo>
                    <a:pt x="533136" y="1252740"/>
                    <a:pt x="460798" y="1285447"/>
                    <a:pt x="387647" y="1316255"/>
                  </a:cubicBezTo>
                  <a:cubicBezTo>
                    <a:pt x="312595" y="1347878"/>
                    <a:pt x="237409" y="1378686"/>
                    <a:pt x="162085" y="140949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6" name="任意多边形: 形状 785"/>
            <p:cNvSpPr/>
            <p:nvPr/>
          </p:nvSpPr>
          <p:spPr>
            <a:xfrm rot="5400000">
              <a:off x="8992280" y="92454"/>
              <a:ext cx="341022" cy="156116"/>
            </a:xfrm>
            <a:custGeom>
              <a:avLst/>
              <a:gdLst>
                <a:gd name="connsiteX0" fmla="*/ 0 w 341022"/>
                <a:gd name="connsiteY0" fmla="*/ 156116 h 156116"/>
                <a:gd name="connsiteX1" fmla="*/ 0 w 341022"/>
                <a:gd name="connsiteY1" fmla="*/ 140174 h 156116"/>
                <a:gd name="connsiteX2" fmla="*/ 118928 w 341022"/>
                <a:gd name="connsiteY2" fmla="*/ 90823 h 156116"/>
                <a:gd name="connsiteX3" fmla="*/ 225466 w 341022"/>
                <a:gd name="connsiteY3" fmla="*/ 45630 h 156116"/>
                <a:gd name="connsiteX4" fmla="*/ 332005 w 341022"/>
                <a:gd name="connsiteY4" fmla="*/ 435 h 156116"/>
                <a:gd name="connsiteX5" fmla="*/ 337704 w 341022"/>
                <a:gd name="connsiteY5" fmla="*/ 13058 h 156116"/>
                <a:gd name="connsiteX6" fmla="*/ 219088 w 341022"/>
                <a:gd name="connsiteY6" fmla="*/ 64766 h 156116"/>
                <a:gd name="connsiteX7" fmla="*/ 100064 w 341022"/>
                <a:gd name="connsiteY7" fmla="*/ 115117 h 156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022" h="156116">
                  <a:moveTo>
                    <a:pt x="0" y="156116"/>
                  </a:moveTo>
                  <a:lnTo>
                    <a:pt x="0" y="140174"/>
                  </a:lnTo>
                  <a:lnTo>
                    <a:pt x="118928" y="90823"/>
                  </a:lnTo>
                  <a:cubicBezTo>
                    <a:pt x="154486" y="75895"/>
                    <a:pt x="190043" y="60830"/>
                    <a:pt x="225466" y="45630"/>
                  </a:cubicBezTo>
                  <a:cubicBezTo>
                    <a:pt x="260887" y="30565"/>
                    <a:pt x="295904" y="13872"/>
                    <a:pt x="332005" y="435"/>
                  </a:cubicBezTo>
                  <a:cubicBezTo>
                    <a:pt x="339469" y="-2415"/>
                    <a:pt x="344762" y="9529"/>
                    <a:pt x="337704" y="13058"/>
                  </a:cubicBezTo>
                  <a:cubicBezTo>
                    <a:pt x="299161" y="32193"/>
                    <a:pt x="258582" y="47938"/>
                    <a:pt x="219088" y="64766"/>
                  </a:cubicBezTo>
                  <a:cubicBezTo>
                    <a:pt x="179457" y="81730"/>
                    <a:pt x="139829" y="98424"/>
                    <a:pt x="100064" y="11511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7" name="任意多边形: 形状 786"/>
            <p:cNvSpPr/>
            <p:nvPr/>
          </p:nvSpPr>
          <p:spPr>
            <a:xfrm rot="5400000">
              <a:off x="8024611" y="146291"/>
              <a:ext cx="652634" cy="360055"/>
            </a:xfrm>
            <a:custGeom>
              <a:avLst/>
              <a:gdLst>
                <a:gd name="connsiteX0" fmla="*/ 0 w 652634"/>
                <a:gd name="connsiteY0" fmla="*/ 360055 h 360055"/>
                <a:gd name="connsiteX1" fmla="*/ 0 w 652634"/>
                <a:gd name="connsiteY1" fmla="*/ 347777 h 360055"/>
                <a:gd name="connsiteX2" fmla="*/ 1532 w 652634"/>
                <a:gd name="connsiteY2" fmla="*/ 348188 h 360055"/>
                <a:gd name="connsiteX3" fmla="*/ 88255 w 652634"/>
                <a:gd name="connsiteY3" fmla="*/ 296751 h 360055"/>
                <a:gd name="connsiteX4" fmla="*/ 132770 w 652634"/>
                <a:gd name="connsiteY4" fmla="*/ 196321 h 360055"/>
                <a:gd name="connsiteX5" fmla="*/ 198866 w 652634"/>
                <a:gd name="connsiteY5" fmla="*/ 110820 h 360055"/>
                <a:gd name="connsiteX6" fmla="*/ 321553 w 652634"/>
                <a:gd name="connsiteY6" fmla="*/ 89377 h 360055"/>
                <a:gd name="connsiteX7" fmla="*/ 455744 w 652634"/>
                <a:gd name="connsiteY7" fmla="*/ 105764 h 360055"/>
                <a:gd name="connsiteX8" fmla="*/ 576948 w 652634"/>
                <a:gd name="connsiteY8" fmla="*/ 148251 h 360055"/>
                <a:gd name="connsiteX9" fmla="*/ 573852 w 652634"/>
                <a:gd name="connsiteY9" fmla="*/ 151942 h 360055"/>
                <a:gd name="connsiteX10" fmla="*/ 583217 w 652634"/>
                <a:gd name="connsiteY10" fmla="*/ 150448 h 360055"/>
                <a:gd name="connsiteX11" fmla="*/ 576948 w 652634"/>
                <a:gd name="connsiteY11" fmla="*/ 148251 h 360055"/>
                <a:gd name="connsiteX12" fmla="*/ 600166 w 652634"/>
                <a:gd name="connsiteY12" fmla="*/ 120574 h 360055"/>
                <a:gd name="connsiteX13" fmla="*/ 638317 w 652634"/>
                <a:gd name="connsiteY13" fmla="*/ 7131 h 360055"/>
                <a:gd name="connsiteX14" fmla="*/ 652568 w 652634"/>
                <a:gd name="connsiteY14" fmla="*/ 6724 h 360055"/>
                <a:gd name="connsiteX15" fmla="*/ 584981 w 652634"/>
                <a:gd name="connsiteY15" fmla="*/ 162528 h 360055"/>
                <a:gd name="connsiteX16" fmla="*/ 575617 w 652634"/>
                <a:gd name="connsiteY16" fmla="*/ 164020 h 360055"/>
                <a:gd name="connsiteX17" fmla="*/ 285318 w 652634"/>
                <a:gd name="connsiteY17" fmla="*/ 105119 h 360055"/>
                <a:gd name="connsiteX18" fmla="*/ 177694 w 652634"/>
                <a:gd name="connsiteY18" fmla="*/ 148006 h 360055"/>
                <a:gd name="connsiteX19" fmla="*/ 130193 w 652634"/>
                <a:gd name="connsiteY19" fmla="*/ 244635 h 360055"/>
                <a:gd name="connsiteX20" fmla="*/ 77534 w 652634"/>
                <a:gd name="connsiteY20" fmla="*/ 333666 h 360055"/>
                <a:gd name="connsiteX21" fmla="*/ 34309 w 652634"/>
                <a:gd name="connsiteY21" fmla="*/ 359300 h 36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2634" h="360055">
                  <a:moveTo>
                    <a:pt x="0" y="360055"/>
                  </a:moveTo>
                  <a:lnTo>
                    <a:pt x="0" y="347777"/>
                  </a:lnTo>
                  <a:lnTo>
                    <a:pt x="1532" y="348188"/>
                  </a:lnTo>
                  <a:cubicBezTo>
                    <a:pt x="39126" y="351581"/>
                    <a:pt x="68713" y="326473"/>
                    <a:pt x="88255" y="296751"/>
                  </a:cubicBezTo>
                  <a:cubicBezTo>
                    <a:pt x="108478" y="265807"/>
                    <a:pt x="118520" y="230250"/>
                    <a:pt x="132770" y="196321"/>
                  </a:cubicBezTo>
                  <a:cubicBezTo>
                    <a:pt x="146885" y="162663"/>
                    <a:pt x="166294" y="129413"/>
                    <a:pt x="198866" y="110820"/>
                  </a:cubicBezTo>
                  <a:cubicBezTo>
                    <a:pt x="235509" y="89919"/>
                    <a:pt x="280567" y="88969"/>
                    <a:pt x="321553" y="89377"/>
                  </a:cubicBezTo>
                  <a:cubicBezTo>
                    <a:pt x="366815" y="89920"/>
                    <a:pt x="411840" y="95484"/>
                    <a:pt x="455744" y="105764"/>
                  </a:cubicBezTo>
                  <a:lnTo>
                    <a:pt x="576948" y="148251"/>
                  </a:lnTo>
                  <a:lnTo>
                    <a:pt x="573852" y="151942"/>
                  </a:lnTo>
                  <a:cubicBezTo>
                    <a:pt x="576974" y="151399"/>
                    <a:pt x="580095" y="150991"/>
                    <a:pt x="583217" y="150448"/>
                  </a:cubicBezTo>
                  <a:lnTo>
                    <a:pt x="576948" y="148251"/>
                  </a:lnTo>
                  <a:lnTo>
                    <a:pt x="600166" y="120574"/>
                  </a:lnTo>
                  <a:cubicBezTo>
                    <a:pt x="622846" y="87264"/>
                    <a:pt x="634857" y="48457"/>
                    <a:pt x="638317" y="7131"/>
                  </a:cubicBezTo>
                  <a:cubicBezTo>
                    <a:pt x="638996" y="-1963"/>
                    <a:pt x="652296" y="-2640"/>
                    <a:pt x="652568" y="6724"/>
                  </a:cubicBezTo>
                  <a:cubicBezTo>
                    <a:pt x="654196" y="64405"/>
                    <a:pt x="625968" y="122763"/>
                    <a:pt x="584981" y="162528"/>
                  </a:cubicBezTo>
                  <a:cubicBezTo>
                    <a:pt x="582403" y="165107"/>
                    <a:pt x="578873" y="165648"/>
                    <a:pt x="575617" y="164020"/>
                  </a:cubicBezTo>
                  <a:cubicBezTo>
                    <a:pt x="485635" y="120863"/>
                    <a:pt x="385069" y="100097"/>
                    <a:pt x="285318" y="105119"/>
                  </a:cubicBezTo>
                  <a:cubicBezTo>
                    <a:pt x="244873" y="107155"/>
                    <a:pt x="204973" y="115842"/>
                    <a:pt x="177694" y="148006"/>
                  </a:cubicBezTo>
                  <a:cubicBezTo>
                    <a:pt x="154214" y="175556"/>
                    <a:pt x="142814" y="211385"/>
                    <a:pt x="130193" y="244635"/>
                  </a:cubicBezTo>
                  <a:cubicBezTo>
                    <a:pt x="117842" y="276936"/>
                    <a:pt x="102777" y="309237"/>
                    <a:pt x="77534" y="333666"/>
                  </a:cubicBezTo>
                  <a:cubicBezTo>
                    <a:pt x="64641" y="346084"/>
                    <a:pt x="50052" y="354737"/>
                    <a:pt x="34309" y="35930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8" name="任意多边形: 形状 787"/>
            <p:cNvSpPr/>
            <p:nvPr/>
          </p:nvSpPr>
          <p:spPr>
            <a:xfrm rot="5400000">
              <a:off x="8555203" y="219276"/>
              <a:ext cx="201059" cy="183561"/>
            </a:xfrm>
            <a:custGeom>
              <a:avLst/>
              <a:gdLst>
                <a:gd name="connsiteX0" fmla="*/ 24391 w 105942"/>
                <a:gd name="connsiteY0" fmla="*/ 20251 h 96722"/>
                <a:gd name="connsiteX1" fmla="*/ 3581 w 105942"/>
                <a:gd name="connsiteY1" fmla="*/ 36627 h 96722"/>
                <a:gd name="connsiteX2" fmla="*/ 1936 w 105942"/>
                <a:gd name="connsiteY2" fmla="*/ 65018 h 96722"/>
                <a:gd name="connsiteX3" fmla="*/ 54426 w 105942"/>
                <a:gd name="connsiteY3" fmla="*/ 96626 h 96722"/>
                <a:gd name="connsiteX4" fmla="*/ 104771 w 105942"/>
                <a:gd name="connsiteY4" fmla="*/ 56508 h 96722"/>
                <a:gd name="connsiteX5" fmla="*/ 75379 w 105942"/>
                <a:gd name="connsiteY5" fmla="*/ 3231 h 96722"/>
                <a:gd name="connsiteX6" fmla="*/ 38050 w 105942"/>
                <a:gd name="connsiteY6" fmla="*/ 3589 h 96722"/>
                <a:gd name="connsiteX7" fmla="*/ 21102 w 105942"/>
                <a:gd name="connsiteY7" fmla="*/ 13243 h 96722"/>
                <a:gd name="connsiteX8" fmla="*/ 14165 w 105942"/>
                <a:gd name="connsiteY8" fmla="*/ 19536 h 96722"/>
                <a:gd name="connsiteX9" fmla="*/ 8801 w 105942"/>
                <a:gd name="connsiteY9" fmla="*/ 28618 h 96722"/>
                <a:gd name="connsiteX10" fmla="*/ 13378 w 105942"/>
                <a:gd name="connsiteY10" fmla="*/ 31979 h 96722"/>
                <a:gd name="connsiteX11" fmla="*/ 23676 w 105942"/>
                <a:gd name="connsiteY11" fmla="*/ 22969 h 96722"/>
                <a:gd name="connsiteX12" fmla="*/ 36119 w 105942"/>
                <a:gd name="connsiteY12" fmla="*/ 14316 h 96722"/>
                <a:gd name="connsiteX13" fmla="*/ 63723 w 105942"/>
                <a:gd name="connsiteY13" fmla="*/ 9381 h 96722"/>
                <a:gd name="connsiteX14" fmla="*/ 97405 w 105942"/>
                <a:gd name="connsiteY14" fmla="*/ 46997 h 96722"/>
                <a:gd name="connsiteX15" fmla="*/ 13021 w 105942"/>
                <a:gd name="connsiteY15" fmla="*/ 69594 h 96722"/>
                <a:gd name="connsiteX16" fmla="*/ 25178 w 105942"/>
                <a:gd name="connsiteY16" fmla="*/ 22253 h 96722"/>
                <a:gd name="connsiteX17" fmla="*/ 24391 w 105942"/>
                <a:gd name="connsiteY17" fmla="*/ 20251 h 96722"/>
                <a:gd name="connsiteX18" fmla="*/ 24391 w 105942"/>
                <a:gd name="connsiteY18" fmla="*/ 20251 h 9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942" h="96722">
                  <a:moveTo>
                    <a:pt x="24391" y="20251"/>
                  </a:moveTo>
                  <a:cubicBezTo>
                    <a:pt x="14666" y="21896"/>
                    <a:pt x="7657" y="27688"/>
                    <a:pt x="3581" y="36627"/>
                  </a:cubicBezTo>
                  <a:cubicBezTo>
                    <a:pt x="-424" y="45423"/>
                    <a:pt x="-1210" y="55864"/>
                    <a:pt x="1936" y="65018"/>
                  </a:cubicBezTo>
                  <a:cubicBezTo>
                    <a:pt x="9159" y="86257"/>
                    <a:pt x="32973" y="97913"/>
                    <a:pt x="54426" y="96626"/>
                  </a:cubicBezTo>
                  <a:cubicBezTo>
                    <a:pt x="77739" y="95196"/>
                    <a:pt x="99479" y="79964"/>
                    <a:pt x="104771" y="56508"/>
                  </a:cubicBezTo>
                  <a:cubicBezTo>
                    <a:pt x="109991" y="33409"/>
                    <a:pt x="97333" y="11527"/>
                    <a:pt x="75379" y="3231"/>
                  </a:cubicBezTo>
                  <a:cubicBezTo>
                    <a:pt x="63365" y="-1274"/>
                    <a:pt x="50064" y="-988"/>
                    <a:pt x="38050" y="3589"/>
                  </a:cubicBezTo>
                  <a:cubicBezTo>
                    <a:pt x="31971" y="5949"/>
                    <a:pt x="26250" y="9167"/>
                    <a:pt x="21102" y="13243"/>
                  </a:cubicBezTo>
                  <a:cubicBezTo>
                    <a:pt x="18670" y="15174"/>
                    <a:pt x="16310" y="17248"/>
                    <a:pt x="14165" y="19536"/>
                  </a:cubicBezTo>
                  <a:cubicBezTo>
                    <a:pt x="11591" y="22325"/>
                    <a:pt x="10375" y="25185"/>
                    <a:pt x="8801" y="28618"/>
                  </a:cubicBezTo>
                  <a:cubicBezTo>
                    <a:pt x="7443" y="31622"/>
                    <a:pt x="10947" y="34196"/>
                    <a:pt x="13378" y="31979"/>
                  </a:cubicBezTo>
                  <a:cubicBezTo>
                    <a:pt x="16739" y="28904"/>
                    <a:pt x="20315" y="26044"/>
                    <a:pt x="23676" y="22969"/>
                  </a:cubicBezTo>
                  <a:cubicBezTo>
                    <a:pt x="27466" y="19536"/>
                    <a:pt x="31614" y="16676"/>
                    <a:pt x="36119" y="14316"/>
                  </a:cubicBezTo>
                  <a:cubicBezTo>
                    <a:pt x="44486" y="10025"/>
                    <a:pt x="54355" y="7951"/>
                    <a:pt x="63723" y="9381"/>
                  </a:cubicBezTo>
                  <a:cubicBezTo>
                    <a:pt x="82745" y="12170"/>
                    <a:pt x="97905" y="27259"/>
                    <a:pt x="97405" y="46997"/>
                  </a:cubicBezTo>
                  <a:cubicBezTo>
                    <a:pt x="96332" y="88474"/>
                    <a:pt x="35332" y="103634"/>
                    <a:pt x="13021" y="69594"/>
                  </a:cubicBezTo>
                  <a:cubicBezTo>
                    <a:pt x="2866" y="54005"/>
                    <a:pt x="8659" y="31121"/>
                    <a:pt x="25178" y="22253"/>
                  </a:cubicBezTo>
                  <a:cubicBezTo>
                    <a:pt x="26608" y="21681"/>
                    <a:pt x="25535" y="20108"/>
                    <a:pt x="24391" y="20251"/>
                  </a:cubicBezTo>
                  <a:lnTo>
                    <a:pt x="24391" y="2025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9" name="任意多边形: 形状 788"/>
            <p:cNvSpPr/>
            <p:nvPr/>
          </p:nvSpPr>
          <p:spPr>
            <a:xfrm rot="5400000">
              <a:off x="10376226" y="366431"/>
              <a:ext cx="2182204" cy="1449342"/>
            </a:xfrm>
            <a:custGeom>
              <a:avLst/>
              <a:gdLst>
                <a:gd name="connsiteX0" fmla="*/ 0 w 2182204"/>
                <a:gd name="connsiteY0" fmla="*/ 42911 h 1449342"/>
                <a:gd name="connsiteX1" fmla="*/ 0 w 2182204"/>
                <a:gd name="connsiteY1" fmla="*/ 0 h 1449342"/>
                <a:gd name="connsiteX2" fmla="*/ 1734234 w 2182204"/>
                <a:gd name="connsiteY2" fmla="*/ 0 h 1449342"/>
                <a:gd name="connsiteX3" fmla="*/ 2182204 w 2182204"/>
                <a:gd name="connsiteY3" fmla="*/ 624181 h 1449342"/>
                <a:gd name="connsiteX4" fmla="*/ 1119944 w 2182204"/>
                <a:gd name="connsiteY4" fmla="*/ 1384874 h 1449342"/>
                <a:gd name="connsiteX5" fmla="*/ 1029964 w 2182204"/>
                <a:gd name="connsiteY5" fmla="*/ 1449342 h 144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2204" h="1449342">
                  <a:moveTo>
                    <a:pt x="0" y="42911"/>
                  </a:moveTo>
                  <a:lnTo>
                    <a:pt x="0" y="0"/>
                  </a:lnTo>
                  <a:lnTo>
                    <a:pt x="1734234" y="0"/>
                  </a:lnTo>
                  <a:lnTo>
                    <a:pt x="2182204" y="624181"/>
                  </a:lnTo>
                  <a:lnTo>
                    <a:pt x="1119944" y="1384874"/>
                  </a:lnTo>
                  <a:lnTo>
                    <a:pt x="1029964" y="1449342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0" name="任意多边形: 形状 789"/>
            <p:cNvSpPr/>
            <p:nvPr/>
          </p:nvSpPr>
          <p:spPr>
            <a:xfrm rot="5400000">
              <a:off x="11150288" y="867704"/>
              <a:ext cx="1232060" cy="657044"/>
            </a:xfrm>
            <a:custGeom>
              <a:avLst/>
              <a:gdLst>
                <a:gd name="connsiteX0" fmla="*/ 0 w 1232060"/>
                <a:gd name="connsiteY0" fmla="*/ 13058 h 657044"/>
                <a:gd name="connsiteX1" fmla="*/ 53608 w 1232060"/>
                <a:gd name="connsiteY1" fmla="*/ 8037 h 657044"/>
                <a:gd name="connsiteX2" fmla="*/ 266142 w 1232060"/>
                <a:gd name="connsiteY2" fmla="*/ 981 h 657044"/>
                <a:gd name="connsiteX3" fmla="*/ 573813 w 1232060"/>
                <a:gd name="connsiteY3" fmla="*/ 35859 h 657044"/>
                <a:gd name="connsiteX4" fmla="*/ 819732 w 1232060"/>
                <a:gd name="connsiteY4" fmla="*/ 144705 h 657044"/>
                <a:gd name="connsiteX5" fmla="*/ 1188341 w 1232060"/>
                <a:gd name="connsiteY5" fmla="*/ 364566 h 657044"/>
                <a:gd name="connsiteX6" fmla="*/ 1202998 w 1232060"/>
                <a:gd name="connsiteY6" fmla="*/ 499740 h 657044"/>
                <a:gd name="connsiteX7" fmla="*/ 1029144 w 1232060"/>
                <a:gd name="connsiteY7" fmla="*/ 642516 h 657044"/>
                <a:gd name="connsiteX8" fmla="*/ 741424 w 1232060"/>
                <a:gd name="connsiteY8" fmla="*/ 572078 h 657044"/>
                <a:gd name="connsiteX9" fmla="*/ 246326 w 1232060"/>
                <a:gd name="connsiteY9" fmla="*/ 264680 h 657044"/>
                <a:gd name="connsiteX10" fmla="*/ 0 w 1232060"/>
                <a:gd name="connsiteY10" fmla="*/ 13058 h 65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2060" h="657044">
                  <a:moveTo>
                    <a:pt x="0" y="13058"/>
                  </a:moveTo>
                  <a:cubicBezTo>
                    <a:pt x="0" y="13058"/>
                    <a:pt x="27551" y="3829"/>
                    <a:pt x="53608" y="8037"/>
                  </a:cubicBezTo>
                  <a:cubicBezTo>
                    <a:pt x="79667" y="12110"/>
                    <a:pt x="186340" y="6816"/>
                    <a:pt x="266142" y="981"/>
                  </a:cubicBezTo>
                  <a:cubicBezTo>
                    <a:pt x="345943" y="-4856"/>
                    <a:pt x="492653" y="16452"/>
                    <a:pt x="573813" y="35859"/>
                  </a:cubicBezTo>
                  <a:cubicBezTo>
                    <a:pt x="654972" y="55268"/>
                    <a:pt x="718352" y="106025"/>
                    <a:pt x="819732" y="144705"/>
                  </a:cubicBezTo>
                  <a:cubicBezTo>
                    <a:pt x="920977" y="183384"/>
                    <a:pt x="1118991" y="298609"/>
                    <a:pt x="1188341" y="364566"/>
                  </a:cubicBezTo>
                  <a:cubicBezTo>
                    <a:pt x="1257693" y="430525"/>
                    <a:pt x="1230277" y="422110"/>
                    <a:pt x="1202998" y="499740"/>
                  </a:cubicBezTo>
                  <a:cubicBezTo>
                    <a:pt x="1175718" y="577371"/>
                    <a:pt x="1134868" y="596778"/>
                    <a:pt x="1029144" y="642516"/>
                  </a:cubicBezTo>
                  <a:cubicBezTo>
                    <a:pt x="923556" y="688251"/>
                    <a:pt x="843891" y="615236"/>
                    <a:pt x="741424" y="572078"/>
                  </a:cubicBezTo>
                  <a:cubicBezTo>
                    <a:pt x="638956" y="528785"/>
                    <a:pt x="435380" y="404739"/>
                    <a:pt x="246326" y="264680"/>
                  </a:cubicBezTo>
                  <a:cubicBezTo>
                    <a:pt x="57409" y="124618"/>
                    <a:pt x="77494" y="141448"/>
                    <a:pt x="0" y="13058"/>
                  </a:cubicBezTo>
                  <a:close/>
                </a:path>
              </a:pathLst>
            </a:custGeom>
            <a:solidFill>
              <a:srgbClr val="EEC14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1" name="任意多边形: 形状 790"/>
            <p:cNvSpPr/>
            <p:nvPr/>
          </p:nvSpPr>
          <p:spPr>
            <a:xfrm rot="5400000">
              <a:off x="10907426" y="-164630"/>
              <a:ext cx="1119943" cy="1449204"/>
            </a:xfrm>
            <a:custGeom>
              <a:avLst/>
              <a:gdLst>
                <a:gd name="connsiteX0" fmla="*/ 0 w 1119943"/>
                <a:gd name="connsiteY0" fmla="*/ 42900 h 1449204"/>
                <a:gd name="connsiteX1" fmla="*/ 0 w 1119943"/>
                <a:gd name="connsiteY1" fmla="*/ 0 h 1449204"/>
                <a:gd name="connsiteX2" fmla="*/ 466084 w 1119943"/>
                <a:gd name="connsiteY2" fmla="*/ 0 h 1449204"/>
                <a:gd name="connsiteX3" fmla="*/ 464437 w 1119943"/>
                <a:gd name="connsiteY3" fmla="*/ 30284 h 1449204"/>
                <a:gd name="connsiteX4" fmla="*/ 1110714 w 1119943"/>
                <a:gd name="connsiteY4" fmla="*/ 1353524 h 1449204"/>
                <a:gd name="connsiteX5" fmla="*/ 1119943 w 1119943"/>
                <a:gd name="connsiteY5" fmla="*/ 1384874 h 1449204"/>
                <a:gd name="connsiteX6" fmla="*/ 1029964 w 1119943"/>
                <a:gd name="connsiteY6" fmla="*/ 1449204 h 144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9943" h="1449204">
                  <a:moveTo>
                    <a:pt x="0" y="42900"/>
                  </a:moveTo>
                  <a:lnTo>
                    <a:pt x="0" y="0"/>
                  </a:lnTo>
                  <a:lnTo>
                    <a:pt x="466084" y="0"/>
                  </a:lnTo>
                  <a:lnTo>
                    <a:pt x="464437" y="30284"/>
                  </a:lnTo>
                  <a:cubicBezTo>
                    <a:pt x="475596" y="495003"/>
                    <a:pt x="962630" y="1213752"/>
                    <a:pt x="1110714" y="1353524"/>
                  </a:cubicBezTo>
                  <a:cubicBezTo>
                    <a:pt x="1110714" y="1353524"/>
                    <a:pt x="1114108" y="1365738"/>
                    <a:pt x="1119943" y="1384874"/>
                  </a:cubicBezTo>
                  <a:lnTo>
                    <a:pt x="1029964" y="1449204"/>
                  </a:lnTo>
                  <a:close/>
                </a:path>
              </a:pathLst>
            </a:custGeom>
            <a:solidFill>
              <a:srgbClr val="E2D1A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2" name="任意多边形: 形状 791"/>
            <p:cNvSpPr/>
            <p:nvPr/>
          </p:nvSpPr>
          <p:spPr>
            <a:xfrm rot="5400000">
              <a:off x="11647641" y="1639735"/>
              <a:ext cx="462619" cy="626098"/>
            </a:xfrm>
            <a:custGeom>
              <a:avLst/>
              <a:gdLst>
                <a:gd name="connsiteX0" fmla="*/ 0 w 462619"/>
                <a:gd name="connsiteY0" fmla="*/ 0 h 626098"/>
                <a:gd name="connsiteX1" fmla="*/ 25549 w 462619"/>
                <a:gd name="connsiteY1" fmla="*/ 0 h 626098"/>
                <a:gd name="connsiteX2" fmla="*/ 35392 w 462619"/>
                <a:gd name="connsiteY2" fmla="*/ 13725 h 626098"/>
                <a:gd name="connsiteX3" fmla="*/ 251725 w 462619"/>
                <a:gd name="connsiteY3" fmla="*/ 317595 h 626098"/>
                <a:gd name="connsiteX4" fmla="*/ 358127 w 462619"/>
                <a:gd name="connsiteY4" fmla="*/ 468648 h 626098"/>
                <a:gd name="connsiteX5" fmla="*/ 462359 w 462619"/>
                <a:gd name="connsiteY5" fmla="*/ 623095 h 626098"/>
                <a:gd name="connsiteX6" fmla="*/ 459643 w 462619"/>
                <a:gd name="connsiteY6" fmla="*/ 625672 h 626098"/>
                <a:gd name="connsiteX7" fmla="*/ 432229 w 462619"/>
                <a:gd name="connsiteY7" fmla="*/ 592286 h 626098"/>
                <a:gd name="connsiteX8" fmla="*/ 320806 w 462619"/>
                <a:gd name="connsiteY8" fmla="*/ 442320 h 626098"/>
                <a:gd name="connsiteX9" fmla="*/ 210738 w 462619"/>
                <a:gd name="connsiteY9" fmla="*/ 291538 h 62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619" h="626098">
                  <a:moveTo>
                    <a:pt x="0" y="0"/>
                  </a:moveTo>
                  <a:lnTo>
                    <a:pt x="25549" y="0"/>
                  </a:lnTo>
                  <a:lnTo>
                    <a:pt x="35392" y="13725"/>
                  </a:lnTo>
                  <a:cubicBezTo>
                    <a:pt x="107729" y="114833"/>
                    <a:pt x="180065" y="216078"/>
                    <a:pt x="251725" y="317595"/>
                  </a:cubicBezTo>
                  <a:cubicBezTo>
                    <a:pt x="287283" y="367946"/>
                    <a:pt x="322706" y="418297"/>
                    <a:pt x="358127" y="468648"/>
                  </a:cubicBezTo>
                  <a:cubicBezTo>
                    <a:pt x="393821" y="519408"/>
                    <a:pt x="430601" y="569759"/>
                    <a:pt x="462359" y="623095"/>
                  </a:cubicBezTo>
                  <a:cubicBezTo>
                    <a:pt x="463445" y="624858"/>
                    <a:pt x="460865" y="627031"/>
                    <a:pt x="459643" y="625672"/>
                  </a:cubicBezTo>
                  <a:cubicBezTo>
                    <a:pt x="450279" y="614680"/>
                    <a:pt x="440779" y="603823"/>
                    <a:pt x="432229" y="592286"/>
                  </a:cubicBezTo>
                  <a:cubicBezTo>
                    <a:pt x="395315" y="542208"/>
                    <a:pt x="357584" y="492534"/>
                    <a:pt x="320806" y="442320"/>
                  </a:cubicBezTo>
                  <a:cubicBezTo>
                    <a:pt x="284026" y="392103"/>
                    <a:pt x="247383" y="341889"/>
                    <a:pt x="210738" y="29153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3" name="任意多边形: 形状 792"/>
            <p:cNvSpPr/>
            <p:nvPr/>
          </p:nvSpPr>
          <p:spPr>
            <a:xfrm rot="5400000">
              <a:off x="10935437" y="-195390"/>
              <a:ext cx="1032591" cy="1423372"/>
            </a:xfrm>
            <a:custGeom>
              <a:avLst/>
              <a:gdLst>
                <a:gd name="connsiteX0" fmla="*/ 0 w 1032591"/>
                <a:gd name="connsiteY0" fmla="*/ 39552 h 1423372"/>
                <a:gd name="connsiteX1" fmla="*/ 0 w 1032591"/>
                <a:gd name="connsiteY1" fmla="*/ 0 h 1423372"/>
                <a:gd name="connsiteX2" fmla="*/ 162053 w 1032591"/>
                <a:gd name="connsiteY2" fmla="*/ 230793 h 1423372"/>
                <a:gd name="connsiteX3" fmla="*/ 376079 w 1032591"/>
                <a:gd name="connsiteY3" fmla="*/ 529370 h 1423372"/>
                <a:gd name="connsiteX4" fmla="*/ 593634 w 1032591"/>
                <a:gd name="connsiteY4" fmla="*/ 827270 h 1423372"/>
                <a:gd name="connsiteX5" fmla="*/ 813903 w 1032591"/>
                <a:gd name="connsiteY5" fmla="*/ 1122998 h 1423372"/>
                <a:gd name="connsiteX6" fmla="*/ 924106 w 1032591"/>
                <a:gd name="connsiteY6" fmla="*/ 1269707 h 1423372"/>
                <a:gd name="connsiteX7" fmla="*/ 979750 w 1032591"/>
                <a:gd name="connsiteY7" fmla="*/ 1343539 h 1423372"/>
                <a:gd name="connsiteX8" fmla="*/ 1007570 w 1032591"/>
                <a:gd name="connsiteY8" fmla="*/ 1380453 h 1423372"/>
                <a:gd name="connsiteX9" fmla="*/ 1032272 w 1032591"/>
                <a:gd name="connsiteY9" fmla="*/ 1419267 h 1423372"/>
                <a:gd name="connsiteX10" fmla="*/ 1027928 w 1032591"/>
                <a:gd name="connsiteY10" fmla="*/ 1422526 h 1423372"/>
                <a:gd name="connsiteX11" fmla="*/ 997664 w 1032591"/>
                <a:gd name="connsiteY11" fmla="*/ 1390225 h 1423372"/>
                <a:gd name="connsiteX12" fmla="*/ 771695 w 1032591"/>
                <a:gd name="connsiteY12" fmla="*/ 1098567 h 1423372"/>
                <a:gd name="connsiteX13" fmla="*/ 550067 w 1032591"/>
                <a:gd name="connsiteY13" fmla="*/ 803655 h 1423372"/>
                <a:gd name="connsiteX14" fmla="*/ 330749 w 1032591"/>
                <a:gd name="connsiteY14" fmla="*/ 504941 h 1423372"/>
                <a:gd name="connsiteX15" fmla="*/ 115773 w 1032591"/>
                <a:gd name="connsiteY15" fmla="*/ 205005 h 142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2591" h="1423372">
                  <a:moveTo>
                    <a:pt x="0" y="39552"/>
                  </a:moveTo>
                  <a:lnTo>
                    <a:pt x="0" y="0"/>
                  </a:lnTo>
                  <a:lnTo>
                    <a:pt x="162053" y="230793"/>
                  </a:lnTo>
                  <a:cubicBezTo>
                    <a:pt x="233032" y="330681"/>
                    <a:pt x="304284" y="430161"/>
                    <a:pt x="376079" y="529370"/>
                  </a:cubicBezTo>
                  <a:cubicBezTo>
                    <a:pt x="448145" y="628987"/>
                    <a:pt x="520617" y="728332"/>
                    <a:pt x="593634" y="827270"/>
                  </a:cubicBezTo>
                  <a:cubicBezTo>
                    <a:pt x="666649" y="926207"/>
                    <a:pt x="740208" y="1024602"/>
                    <a:pt x="813903" y="1122998"/>
                  </a:cubicBezTo>
                  <a:cubicBezTo>
                    <a:pt x="850546" y="1171990"/>
                    <a:pt x="887326" y="1220850"/>
                    <a:pt x="924106" y="1269707"/>
                  </a:cubicBezTo>
                  <a:cubicBezTo>
                    <a:pt x="942562" y="1294273"/>
                    <a:pt x="961155" y="1318837"/>
                    <a:pt x="979750" y="1343539"/>
                  </a:cubicBezTo>
                  <a:cubicBezTo>
                    <a:pt x="988977" y="1355888"/>
                    <a:pt x="998343" y="1368102"/>
                    <a:pt x="1007570" y="1380453"/>
                  </a:cubicBezTo>
                  <a:cubicBezTo>
                    <a:pt x="1017071" y="1392939"/>
                    <a:pt x="1025214" y="1405153"/>
                    <a:pt x="1032272" y="1419267"/>
                  </a:cubicBezTo>
                  <a:cubicBezTo>
                    <a:pt x="1033629" y="1421983"/>
                    <a:pt x="1030371" y="1424832"/>
                    <a:pt x="1027928" y="1422526"/>
                  </a:cubicBezTo>
                  <a:cubicBezTo>
                    <a:pt x="1016665" y="1412617"/>
                    <a:pt x="1007027" y="1402168"/>
                    <a:pt x="997664" y="1390225"/>
                  </a:cubicBezTo>
                  <a:cubicBezTo>
                    <a:pt x="921661" y="1293593"/>
                    <a:pt x="846339" y="1196285"/>
                    <a:pt x="771695" y="1098567"/>
                  </a:cubicBezTo>
                  <a:cubicBezTo>
                    <a:pt x="697050" y="1000852"/>
                    <a:pt x="623356" y="902321"/>
                    <a:pt x="550067" y="803655"/>
                  </a:cubicBezTo>
                  <a:cubicBezTo>
                    <a:pt x="476373" y="704581"/>
                    <a:pt x="403358" y="604964"/>
                    <a:pt x="330749" y="504941"/>
                  </a:cubicBezTo>
                  <a:cubicBezTo>
                    <a:pt x="258412" y="405461"/>
                    <a:pt x="186888" y="305436"/>
                    <a:pt x="115773" y="20500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4" name="任意多边形: 形状 793"/>
            <p:cNvSpPr/>
            <p:nvPr/>
          </p:nvSpPr>
          <p:spPr>
            <a:xfrm rot="5400000">
              <a:off x="10573201" y="1186308"/>
              <a:ext cx="1168345" cy="843015"/>
            </a:xfrm>
            <a:custGeom>
              <a:avLst/>
              <a:gdLst>
                <a:gd name="connsiteX0" fmla="*/ 615188 w 615623"/>
                <a:gd name="connsiteY0" fmla="*/ 108 h 444201"/>
                <a:gd name="connsiteX1" fmla="*/ 608180 w 615623"/>
                <a:gd name="connsiteY1" fmla="*/ 5972 h 444201"/>
                <a:gd name="connsiteX2" fmla="*/ 602316 w 615623"/>
                <a:gd name="connsiteY2" fmla="*/ 9547 h 444201"/>
                <a:gd name="connsiteX3" fmla="*/ 588299 w 615623"/>
                <a:gd name="connsiteY3" fmla="*/ 20846 h 444201"/>
                <a:gd name="connsiteX4" fmla="*/ 561697 w 615623"/>
                <a:gd name="connsiteY4" fmla="*/ 40512 h 444201"/>
                <a:gd name="connsiteX5" fmla="*/ 502270 w 615623"/>
                <a:gd name="connsiteY5" fmla="*/ 82132 h 444201"/>
                <a:gd name="connsiteX6" fmla="*/ 381129 w 615623"/>
                <a:gd name="connsiteY6" fmla="*/ 167446 h 444201"/>
                <a:gd name="connsiteX7" fmla="*/ 138346 w 615623"/>
                <a:gd name="connsiteY7" fmla="*/ 338932 h 444201"/>
                <a:gd name="connsiteX8" fmla="*/ 2044 w 615623"/>
                <a:gd name="connsiteY8" fmla="*/ 435330 h 444201"/>
                <a:gd name="connsiteX9" fmla="*/ 6978 w 615623"/>
                <a:gd name="connsiteY9" fmla="*/ 443339 h 444201"/>
                <a:gd name="connsiteX10" fmla="*/ 250405 w 615623"/>
                <a:gd name="connsiteY10" fmla="*/ 271138 h 444201"/>
                <a:gd name="connsiteX11" fmla="*/ 493546 w 615623"/>
                <a:gd name="connsiteY11" fmla="*/ 98580 h 444201"/>
                <a:gd name="connsiteX12" fmla="*/ 561840 w 615623"/>
                <a:gd name="connsiteY12" fmla="*/ 49809 h 444201"/>
                <a:gd name="connsiteX13" fmla="*/ 590874 w 615623"/>
                <a:gd name="connsiteY13" fmla="*/ 28141 h 444201"/>
                <a:gd name="connsiteX14" fmla="*/ 604318 w 615623"/>
                <a:gd name="connsiteY14" fmla="*/ 15840 h 444201"/>
                <a:gd name="connsiteX15" fmla="*/ 609395 w 615623"/>
                <a:gd name="connsiteY15" fmla="*/ 9118 h 444201"/>
                <a:gd name="connsiteX16" fmla="*/ 615474 w 615623"/>
                <a:gd name="connsiteY16" fmla="*/ 322 h 444201"/>
                <a:gd name="connsiteX17" fmla="*/ 615188 w 615623"/>
                <a:gd name="connsiteY17" fmla="*/ 108 h 444201"/>
                <a:gd name="connsiteX18" fmla="*/ 615188 w 615623"/>
                <a:gd name="connsiteY18" fmla="*/ 108 h 4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5623" h="444201">
                  <a:moveTo>
                    <a:pt x="615188" y="108"/>
                  </a:moveTo>
                  <a:cubicBezTo>
                    <a:pt x="612971" y="2253"/>
                    <a:pt x="610754" y="4327"/>
                    <a:pt x="608180" y="5972"/>
                  </a:cubicBezTo>
                  <a:cubicBezTo>
                    <a:pt x="606249" y="7188"/>
                    <a:pt x="604175" y="8117"/>
                    <a:pt x="602316" y="9547"/>
                  </a:cubicBezTo>
                  <a:cubicBezTo>
                    <a:pt x="597596" y="13266"/>
                    <a:pt x="593019" y="17128"/>
                    <a:pt x="588299" y="20846"/>
                  </a:cubicBezTo>
                  <a:cubicBezTo>
                    <a:pt x="579718" y="27783"/>
                    <a:pt x="570707" y="34148"/>
                    <a:pt x="561697" y="40512"/>
                  </a:cubicBezTo>
                  <a:cubicBezTo>
                    <a:pt x="541888" y="54385"/>
                    <a:pt x="522079" y="68259"/>
                    <a:pt x="502270" y="82132"/>
                  </a:cubicBezTo>
                  <a:cubicBezTo>
                    <a:pt x="461795" y="110451"/>
                    <a:pt x="421462" y="138984"/>
                    <a:pt x="381129" y="167446"/>
                  </a:cubicBezTo>
                  <a:cubicBezTo>
                    <a:pt x="300177" y="224584"/>
                    <a:pt x="219226" y="281722"/>
                    <a:pt x="138346" y="338932"/>
                  </a:cubicBezTo>
                  <a:cubicBezTo>
                    <a:pt x="92936" y="371041"/>
                    <a:pt x="47454" y="403221"/>
                    <a:pt x="2044" y="435330"/>
                  </a:cubicBezTo>
                  <a:cubicBezTo>
                    <a:pt x="-2890" y="438762"/>
                    <a:pt x="2044" y="446843"/>
                    <a:pt x="6978" y="443339"/>
                  </a:cubicBezTo>
                  <a:cubicBezTo>
                    <a:pt x="88144" y="385915"/>
                    <a:pt x="169239" y="328562"/>
                    <a:pt x="250405" y="271138"/>
                  </a:cubicBezTo>
                  <a:cubicBezTo>
                    <a:pt x="331571" y="213714"/>
                    <a:pt x="412666" y="156362"/>
                    <a:pt x="493546" y="98580"/>
                  </a:cubicBezTo>
                  <a:cubicBezTo>
                    <a:pt x="516287" y="82347"/>
                    <a:pt x="539099" y="66042"/>
                    <a:pt x="561840" y="49809"/>
                  </a:cubicBezTo>
                  <a:cubicBezTo>
                    <a:pt x="571637" y="42801"/>
                    <a:pt x="581506" y="35721"/>
                    <a:pt x="590874" y="28141"/>
                  </a:cubicBezTo>
                  <a:cubicBezTo>
                    <a:pt x="595593" y="24279"/>
                    <a:pt x="600027" y="20203"/>
                    <a:pt x="604318" y="15840"/>
                  </a:cubicBezTo>
                  <a:cubicBezTo>
                    <a:pt x="606392" y="13767"/>
                    <a:pt x="607965" y="11693"/>
                    <a:pt x="609395" y="9118"/>
                  </a:cubicBezTo>
                  <a:cubicBezTo>
                    <a:pt x="611183" y="5972"/>
                    <a:pt x="613329" y="3254"/>
                    <a:pt x="615474" y="322"/>
                  </a:cubicBezTo>
                  <a:cubicBezTo>
                    <a:pt x="615831" y="179"/>
                    <a:pt x="615474" y="-178"/>
                    <a:pt x="615188" y="108"/>
                  </a:cubicBezTo>
                  <a:lnTo>
                    <a:pt x="615188" y="10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5" name="任意多边形: 形状 794"/>
            <p:cNvSpPr/>
            <p:nvPr/>
          </p:nvSpPr>
          <p:spPr>
            <a:xfrm rot="5400000">
              <a:off x="11655030" y="1518152"/>
              <a:ext cx="450115" cy="623824"/>
            </a:xfrm>
            <a:custGeom>
              <a:avLst/>
              <a:gdLst>
                <a:gd name="connsiteX0" fmla="*/ 0 w 450115"/>
                <a:gd name="connsiteY0" fmla="*/ 0 h 623824"/>
                <a:gd name="connsiteX1" fmla="*/ 17362 w 450115"/>
                <a:gd name="connsiteY1" fmla="*/ 0 h 623824"/>
                <a:gd name="connsiteX2" fmla="*/ 198275 w 450115"/>
                <a:gd name="connsiteY2" fmla="*/ 257335 h 623824"/>
                <a:gd name="connsiteX3" fmla="*/ 325169 w 450115"/>
                <a:gd name="connsiteY3" fmla="*/ 437839 h 623824"/>
                <a:gd name="connsiteX4" fmla="*/ 387328 w 450115"/>
                <a:gd name="connsiteY4" fmla="*/ 527820 h 623824"/>
                <a:gd name="connsiteX5" fmla="*/ 449757 w 450115"/>
                <a:gd name="connsiteY5" fmla="*/ 619700 h 623824"/>
                <a:gd name="connsiteX6" fmla="*/ 445550 w 450115"/>
                <a:gd name="connsiteY6" fmla="*/ 623093 h 623824"/>
                <a:gd name="connsiteX7" fmla="*/ 372806 w 450115"/>
                <a:gd name="connsiteY7" fmla="*/ 524970 h 623824"/>
                <a:gd name="connsiteX8" fmla="*/ 300469 w 450115"/>
                <a:gd name="connsiteY8" fmla="*/ 425490 h 623824"/>
                <a:gd name="connsiteX9" fmla="*/ 46678 w 450115"/>
                <a:gd name="connsiteY9" fmla="*/ 66518 h 6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115" h="623824">
                  <a:moveTo>
                    <a:pt x="0" y="0"/>
                  </a:moveTo>
                  <a:lnTo>
                    <a:pt x="17362" y="0"/>
                  </a:lnTo>
                  <a:lnTo>
                    <a:pt x="198275" y="257335"/>
                  </a:lnTo>
                  <a:cubicBezTo>
                    <a:pt x="240617" y="317458"/>
                    <a:pt x="283369" y="377310"/>
                    <a:pt x="325169" y="437839"/>
                  </a:cubicBezTo>
                  <a:cubicBezTo>
                    <a:pt x="345935" y="467834"/>
                    <a:pt x="366562" y="497827"/>
                    <a:pt x="387328" y="527820"/>
                  </a:cubicBezTo>
                  <a:cubicBezTo>
                    <a:pt x="408364" y="558221"/>
                    <a:pt x="430487" y="588078"/>
                    <a:pt x="449757" y="619700"/>
                  </a:cubicBezTo>
                  <a:cubicBezTo>
                    <a:pt x="451251" y="622144"/>
                    <a:pt x="447723" y="625264"/>
                    <a:pt x="445550" y="623093"/>
                  </a:cubicBezTo>
                  <a:cubicBezTo>
                    <a:pt x="419764" y="591608"/>
                    <a:pt x="396692" y="557813"/>
                    <a:pt x="372806" y="524970"/>
                  </a:cubicBezTo>
                  <a:cubicBezTo>
                    <a:pt x="348649" y="491855"/>
                    <a:pt x="324220" y="458876"/>
                    <a:pt x="300469" y="425490"/>
                  </a:cubicBezTo>
                  <a:cubicBezTo>
                    <a:pt x="215511" y="306194"/>
                    <a:pt x="130959" y="186356"/>
                    <a:pt x="46678" y="6651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6" name="任意多边形: 形状 795"/>
            <p:cNvSpPr/>
            <p:nvPr/>
          </p:nvSpPr>
          <p:spPr>
            <a:xfrm rot="5400000">
              <a:off x="11406154" y="1878645"/>
              <a:ext cx="187069" cy="156758"/>
            </a:xfrm>
            <a:custGeom>
              <a:avLst/>
              <a:gdLst>
                <a:gd name="connsiteX0" fmla="*/ 98069 w 98570"/>
                <a:gd name="connsiteY0" fmla="*/ 179 h 82599"/>
                <a:gd name="connsiteX1" fmla="*/ 88058 w 98570"/>
                <a:gd name="connsiteY1" fmla="*/ 13051 h 82599"/>
                <a:gd name="connsiteX2" fmla="*/ 75829 w 98570"/>
                <a:gd name="connsiteY2" fmla="*/ 22634 h 82599"/>
                <a:gd name="connsiteX3" fmla="*/ 46652 w 98570"/>
                <a:gd name="connsiteY3" fmla="*/ 39725 h 82599"/>
                <a:gd name="connsiteX4" fmla="*/ 25199 w 98570"/>
                <a:gd name="connsiteY4" fmla="*/ 59248 h 82599"/>
                <a:gd name="connsiteX5" fmla="*/ 1314 w 98570"/>
                <a:gd name="connsiteY5" fmla="*/ 77412 h 82599"/>
                <a:gd name="connsiteX6" fmla="*/ 3602 w 98570"/>
                <a:gd name="connsiteY6" fmla="*/ 82489 h 82599"/>
                <a:gd name="connsiteX7" fmla="*/ 10753 w 98570"/>
                <a:gd name="connsiteY7" fmla="*/ 79986 h 82599"/>
                <a:gd name="connsiteX8" fmla="*/ 17475 w 98570"/>
                <a:gd name="connsiteY8" fmla="*/ 75552 h 82599"/>
                <a:gd name="connsiteX9" fmla="*/ 29489 w 98570"/>
                <a:gd name="connsiteY9" fmla="*/ 65255 h 82599"/>
                <a:gd name="connsiteX10" fmla="*/ 53803 w 98570"/>
                <a:gd name="connsiteY10" fmla="*/ 43372 h 82599"/>
                <a:gd name="connsiteX11" fmla="*/ 85126 w 98570"/>
                <a:gd name="connsiteY11" fmla="*/ 24493 h 82599"/>
                <a:gd name="connsiteX12" fmla="*/ 95281 w 98570"/>
                <a:gd name="connsiteY12" fmla="*/ 13480 h 82599"/>
                <a:gd name="connsiteX13" fmla="*/ 98570 w 98570"/>
                <a:gd name="connsiteY13" fmla="*/ 250 h 82599"/>
                <a:gd name="connsiteX14" fmla="*/ 98069 w 98570"/>
                <a:gd name="connsiteY14" fmla="*/ 179 h 82599"/>
                <a:gd name="connsiteX15" fmla="*/ 98069 w 98570"/>
                <a:gd name="connsiteY15" fmla="*/ 179 h 8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570" h="82599">
                  <a:moveTo>
                    <a:pt x="98069" y="179"/>
                  </a:moveTo>
                  <a:cubicBezTo>
                    <a:pt x="96067" y="5256"/>
                    <a:pt x="91848" y="9261"/>
                    <a:pt x="88058" y="13051"/>
                  </a:cubicBezTo>
                  <a:cubicBezTo>
                    <a:pt x="84339" y="16770"/>
                    <a:pt x="80335" y="19845"/>
                    <a:pt x="75829" y="22634"/>
                  </a:cubicBezTo>
                  <a:cubicBezTo>
                    <a:pt x="66247" y="28569"/>
                    <a:pt x="55734" y="32931"/>
                    <a:pt x="46652" y="39725"/>
                  </a:cubicBezTo>
                  <a:cubicBezTo>
                    <a:pt x="38929" y="45589"/>
                    <a:pt x="32207" y="52526"/>
                    <a:pt x="25199" y="59248"/>
                  </a:cubicBezTo>
                  <a:cubicBezTo>
                    <a:pt x="17905" y="66184"/>
                    <a:pt x="9967" y="72334"/>
                    <a:pt x="1314" y="77412"/>
                  </a:cubicBezTo>
                  <a:cubicBezTo>
                    <a:pt x="-1475" y="78985"/>
                    <a:pt x="599" y="83347"/>
                    <a:pt x="3602" y="82489"/>
                  </a:cubicBezTo>
                  <a:cubicBezTo>
                    <a:pt x="6248" y="81702"/>
                    <a:pt x="8322" y="81416"/>
                    <a:pt x="10753" y="79986"/>
                  </a:cubicBezTo>
                  <a:cubicBezTo>
                    <a:pt x="13113" y="78627"/>
                    <a:pt x="15330" y="77197"/>
                    <a:pt x="17475" y="75552"/>
                  </a:cubicBezTo>
                  <a:cubicBezTo>
                    <a:pt x="21695" y="72406"/>
                    <a:pt x="25628" y="68902"/>
                    <a:pt x="29489" y="65255"/>
                  </a:cubicBezTo>
                  <a:cubicBezTo>
                    <a:pt x="37356" y="57746"/>
                    <a:pt x="44722" y="49522"/>
                    <a:pt x="53803" y="43372"/>
                  </a:cubicBezTo>
                  <a:cubicBezTo>
                    <a:pt x="63887" y="36507"/>
                    <a:pt x="75543" y="32145"/>
                    <a:pt x="85126" y="24493"/>
                  </a:cubicBezTo>
                  <a:cubicBezTo>
                    <a:pt x="89059" y="21346"/>
                    <a:pt x="92706" y="17842"/>
                    <a:pt x="95281" y="13480"/>
                  </a:cubicBezTo>
                  <a:cubicBezTo>
                    <a:pt x="97640" y="9475"/>
                    <a:pt x="98141" y="4827"/>
                    <a:pt x="98570" y="250"/>
                  </a:cubicBezTo>
                  <a:cubicBezTo>
                    <a:pt x="98570" y="-107"/>
                    <a:pt x="98213" y="-36"/>
                    <a:pt x="98069" y="179"/>
                  </a:cubicBezTo>
                  <a:lnTo>
                    <a:pt x="98069" y="17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7" name="任意多边形: 形状 796"/>
            <p:cNvSpPr/>
            <p:nvPr/>
          </p:nvSpPr>
          <p:spPr>
            <a:xfrm rot="5400000">
              <a:off x="11367850" y="1794922"/>
              <a:ext cx="19578" cy="23121"/>
            </a:xfrm>
            <a:custGeom>
              <a:avLst/>
              <a:gdLst>
                <a:gd name="connsiteX0" fmla="*/ 5974 w 10316"/>
                <a:gd name="connsiteY0" fmla="*/ 1493 h 12183"/>
                <a:gd name="connsiteX1" fmla="*/ 5974 w 10316"/>
                <a:gd name="connsiteY1" fmla="*/ 1708 h 12183"/>
                <a:gd name="connsiteX2" fmla="*/ 5974 w 10316"/>
                <a:gd name="connsiteY2" fmla="*/ 1493 h 12183"/>
                <a:gd name="connsiteX3" fmla="*/ 5902 w 10316"/>
                <a:gd name="connsiteY3" fmla="*/ 1779 h 12183"/>
                <a:gd name="connsiteX4" fmla="*/ 5974 w 10316"/>
                <a:gd name="connsiteY4" fmla="*/ 1708 h 12183"/>
                <a:gd name="connsiteX5" fmla="*/ 5831 w 10316"/>
                <a:gd name="connsiteY5" fmla="*/ 1994 h 12183"/>
                <a:gd name="connsiteX6" fmla="*/ 7619 w 10316"/>
                <a:gd name="connsiteY6" fmla="*/ 921 h 12183"/>
                <a:gd name="connsiteX7" fmla="*/ 4972 w 10316"/>
                <a:gd name="connsiteY7" fmla="*/ 2637 h 12183"/>
                <a:gd name="connsiteX8" fmla="*/ 4543 w 10316"/>
                <a:gd name="connsiteY8" fmla="*/ 3353 h 12183"/>
                <a:gd name="connsiteX9" fmla="*/ 5044 w 10316"/>
                <a:gd name="connsiteY9" fmla="*/ 2709 h 12183"/>
                <a:gd name="connsiteX10" fmla="*/ 4972 w 10316"/>
                <a:gd name="connsiteY10" fmla="*/ 2780 h 12183"/>
                <a:gd name="connsiteX11" fmla="*/ 6331 w 10316"/>
                <a:gd name="connsiteY11" fmla="*/ 1922 h 12183"/>
                <a:gd name="connsiteX12" fmla="*/ 4043 w 10316"/>
                <a:gd name="connsiteY12" fmla="*/ 3710 h 12183"/>
                <a:gd name="connsiteX13" fmla="*/ 3757 w 10316"/>
                <a:gd name="connsiteY13" fmla="*/ 4139 h 12183"/>
                <a:gd name="connsiteX14" fmla="*/ 4257 w 10316"/>
                <a:gd name="connsiteY14" fmla="*/ 3424 h 12183"/>
                <a:gd name="connsiteX15" fmla="*/ 2470 w 10316"/>
                <a:gd name="connsiteY15" fmla="*/ 5355 h 12183"/>
                <a:gd name="connsiteX16" fmla="*/ 3185 w 10316"/>
                <a:gd name="connsiteY16" fmla="*/ 4783 h 12183"/>
                <a:gd name="connsiteX17" fmla="*/ 2470 w 10316"/>
                <a:gd name="connsiteY17" fmla="*/ 5283 h 12183"/>
                <a:gd name="connsiteX18" fmla="*/ 1468 w 10316"/>
                <a:gd name="connsiteY18" fmla="*/ 5998 h 12183"/>
                <a:gd name="connsiteX19" fmla="*/ 682 w 10316"/>
                <a:gd name="connsiteY19" fmla="*/ 7214 h 12183"/>
                <a:gd name="connsiteX20" fmla="*/ 396 w 10316"/>
                <a:gd name="connsiteY20" fmla="*/ 8644 h 12183"/>
                <a:gd name="connsiteX21" fmla="*/ 467 w 10316"/>
                <a:gd name="connsiteY21" fmla="*/ 7715 h 12183"/>
                <a:gd name="connsiteX22" fmla="*/ 467 w 10316"/>
                <a:gd name="connsiteY22" fmla="*/ 7786 h 12183"/>
                <a:gd name="connsiteX23" fmla="*/ 753 w 10316"/>
                <a:gd name="connsiteY23" fmla="*/ 7000 h 12183"/>
                <a:gd name="connsiteX24" fmla="*/ 610 w 10316"/>
                <a:gd name="connsiteY24" fmla="*/ 7214 h 12183"/>
                <a:gd name="connsiteX25" fmla="*/ 1111 w 10316"/>
                <a:gd name="connsiteY25" fmla="*/ 6571 h 12183"/>
                <a:gd name="connsiteX26" fmla="*/ 825 w 10316"/>
                <a:gd name="connsiteY26" fmla="*/ 6928 h 12183"/>
                <a:gd name="connsiteX27" fmla="*/ 110 w 10316"/>
                <a:gd name="connsiteY27" fmla="*/ 9789 h 12183"/>
                <a:gd name="connsiteX28" fmla="*/ 2184 w 10316"/>
                <a:gd name="connsiteY28" fmla="*/ 11791 h 12183"/>
                <a:gd name="connsiteX29" fmla="*/ 2827 w 10316"/>
                <a:gd name="connsiteY29" fmla="*/ 11934 h 12183"/>
                <a:gd name="connsiteX30" fmla="*/ 2040 w 10316"/>
                <a:gd name="connsiteY30" fmla="*/ 11648 h 12183"/>
                <a:gd name="connsiteX31" fmla="*/ 8262 w 10316"/>
                <a:gd name="connsiteY31" fmla="*/ 9789 h 12183"/>
                <a:gd name="connsiteX32" fmla="*/ 9549 w 10316"/>
                <a:gd name="connsiteY32" fmla="*/ 8001 h 12183"/>
                <a:gd name="connsiteX33" fmla="*/ 10121 w 10316"/>
                <a:gd name="connsiteY33" fmla="*/ 6571 h 12183"/>
                <a:gd name="connsiteX34" fmla="*/ 9764 w 10316"/>
                <a:gd name="connsiteY34" fmla="*/ 3424 h 12183"/>
                <a:gd name="connsiteX35" fmla="*/ 10264 w 10316"/>
                <a:gd name="connsiteY35" fmla="*/ 4997 h 12183"/>
                <a:gd name="connsiteX36" fmla="*/ 10264 w 10316"/>
                <a:gd name="connsiteY36" fmla="*/ 4068 h 12183"/>
                <a:gd name="connsiteX37" fmla="*/ 7976 w 10316"/>
                <a:gd name="connsiteY37" fmla="*/ 1064 h 12183"/>
                <a:gd name="connsiteX38" fmla="*/ 9478 w 10316"/>
                <a:gd name="connsiteY38" fmla="*/ 2494 h 12183"/>
                <a:gd name="connsiteX39" fmla="*/ 9120 w 10316"/>
                <a:gd name="connsiteY39" fmla="*/ 1779 h 12183"/>
                <a:gd name="connsiteX40" fmla="*/ 9120 w 10316"/>
                <a:gd name="connsiteY40" fmla="*/ 1779 h 12183"/>
                <a:gd name="connsiteX41" fmla="*/ 8691 w 10316"/>
                <a:gd name="connsiteY41" fmla="*/ 778 h 12183"/>
                <a:gd name="connsiteX42" fmla="*/ 6903 w 10316"/>
                <a:gd name="connsiteY42" fmla="*/ 63 h 12183"/>
                <a:gd name="connsiteX43" fmla="*/ 5974 w 10316"/>
                <a:gd name="connsiteY43" fmla="*/ 1493 h 12183"/>
                <a:gd name="connsiteX44" fmla="*/ 5974 w 10316"/>
                <a:gd name="connsiteY44" fmla="*/ 1493 h 1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316" h="12183">
                  <a:moveTo>
                    <a:pt x="5974" y="1493"/>
                  </a:moveTo>
                  <a:cubicBezTo>
                    <a:pt x="5974" y="1565"/>
                    <a:pt x="5974" y="1636"/>
                    <a:pt x="5974" y="1708"/>
                  </a:cubicBezTo>
                  <a:cubicBezTo>
                    <a:pt x="5974" y="1636"/>
                    <a:pt x="5974" y="1565"/>
                    <a:pt x="5974" y="1493"/>
                  </a:cubicBezTo>
                  <a:cubicBezTo>
                    <a:pt x="5974" y="1493"/>
                    <a:pt x="5902" y="1708"/>
                    <a:pt x="5902" y="1779"/>
                  </a:cubicBezTo>
                  <a:cubicBezTo>
                    <a:pt x="5902" y="1922"/>
                    <a:pt x="6117" y="1350"/>
                    <a:pt x="5974" y="1708"/>
                  </a:cubicBezTo>
                  <a:cubicBezTo>
                    <a:pt x="5902" y="1779"/>
                    <a:pt x="5902" y="1922"/>
                    <a:pt x="5831" y="1994"/>
                  </a:cubicBezTo>
                  <a:cubicBezTo>
                    <a:pt x="6403" y="1636"/>
                    <a:pt x="7046" y="1279"/>
                    <a:pt x="7619" y="921"/>
                  </a:cubicBezTo>
                  <a:cubicBezTo>
                    <a:pt x="6403" y="921"/>
                    <a:pt x="5545" y="1636"/>
                    <a:pt x="4972" y="2637"/>
                  </a:cubicBezTo>
                  <a:cubicBezTo>
                    <a:pt x="4829" y="2852"/>
                    <a:pt x="4687" y="3138"/>
                    <a:pt x="4543" y="3353"/>
                  </a:cubicBezTo>
                  <a:cubicBezTo>
                    <a:pt x="4687" y="3138"/>
                    <a:pt x="4829" y="2923"/>
                    <a:pt x="5044" y="2709"/>
                  </a:cubicBezTo>
                  <a:cubicBezTo>
                    <a:pt x="5044" y="2709"/>
                    <a:pt x="4972" y="2780"/>
                    <a:pt x="4972" y="2780"/>
                  </a:cubicBezTo>
                  <a:cubicBezTo>
                    <a:pt x="5401" y="2494"/>
                    <a:pt x="5902" y="2208"/>
                    <a:pt x="6331" y="1922"/>
                  </a:cubicBezTo>
                  <a:cubicBezTo>
                    <a:pt x="5330" y="2137"/>
                    <a:pt x="4615" y="2852"/>
                    <a:pt x="4043" y="3710"/>
                  </a:cubicBezTo>
                  <a:cubicBezTo>
                    <a:pt x="3971" y="3853"/>
                    <a:pt x="3828" y="3996"/>
                    <a:pt x="3757" y="4139"/>
                  </a:cubicBezTo>
                  <a:cubicBezTo>
                    <a:pt x="3900" y="3925"/>
                    <a:pt x="4114" y="3639"/>
                    <a:pt x="4257" y="3424"/>
                  </a:cubicBezTo>
                  <a:cubicBezTo>
                    <a:pt x="3757" y="4139"/>
                    <a:pt x="3185" y="4783"/>
                    <a:pt x="2470" y="5355"/>
                  </a:cubicBezTo>
                  <a:cubicBezTo>
                    <a:pt x="2684" y="5140"/>
                    <a:pt x="2970" y="4997"/>
                    <a:pt x="3185" y="4783"/>
                  </a:cubicBezTo>
                  <a:cubicBezTo>
                    <a:pt x="2970" y="4997"/>
                    <a:pt x="2684" y="5140"/>
                    <a:pt x="2470" y="5283"/>
                  </a:cubicBezTo>
                  <a:cubicBezTo>
                    <a:pt x="2112" y="5498"/>
                    <a:pt x="1754" y="5712"/>
                    <a:pt x="1468" y="5998"/>
                  </a:cubicBezTo>
                  <a:cubicBezTo>
                    <a:pt x="1111" y="6356"/>
                    <a:pt x="896" y="6785"/>
                    <a:pt x="682" y="7214"/>
                  </a:cubicBezTo>
                  <a:cubicBezTo>
                    <a:pt x="467" y="7715"/>
                    <a:pt x="467" y="8144"/>
                    <a:pt x="396" y="8644"/>
                  </a:cubicBezTo>
                  <a:cubicBezTo>
                    <a:pt x="396" y="8358"/>
                    <a:pt x="467" y="8001"/>
                    <a:pt x="467" y="7715"/>
                  </a:cubicBezTo>
                  <a:cubicBezTo>
                    <a:pt x="467" y="7715"/>
                    <a:pt x="467" y="7786"/>
                    <a:pt x="467" y="7786"/>
                  </a:cubicBezTo>
                  <a:cubicBezTo>
                    <a:pt x="539" y="7500"/>
                    <a:pt x="682" y="7214"/>
                    <a:pt x="753" y="7000"/>
                  </a:cubicBezTo>
                  <a:cubicBezTo>
                    <a:pt x="682" y="7071"/>
                    <a:pt x="682" y="7143"/>
                    <a:pt x="610" y="7214"/>
                  </a:cubicBezTo>
                  <a:cubicBezTo>
                    <a:pt x="753" y="7000"/>
                    <a:pt x="968" y="6785"/>
                    <a:pt x="1111" y="6571"/>
                  </a:cubicBezTo>
                  <a:cubicBezTo>
                    <a:pt x="1039" y="6714"/>
                    <a:pt x="896" y="6785"/>
                    <a:pt x="825" y="6928"/>
                  </a:cubicBezTo>
                  <a:cubicBezTo>
                    <a:pt x="110" y="7715"/>
                    <a:pt x="-176" y="8787"/>
                    <a:pt x="110" y="9789"/>
                  </a:cubicBezTo>
                  <a:cubicBezTo>
                    <a:pt x="396" y="10790"/>
                    <a:pt x="1182" y="11505"/>
                    <a:pt x="2184" y="11791"/>
                  </a:cubicBezTo>
                  <a:cubicBezTo>
                    <a:pt x="2398" y="11862"/>
                    <a:pt x="2613" y="11862"/>
                    <a:pt x="2827" y="11934"/>
                  </a:cubicBezTo>
                  <a:cubicBezTo>
                    <a:pt x="2541" y="11862"/>
                    <a:pt x="2255" y="11719"/>
                    <a:pt x="2040" y="11648"/>
                  </a:cubicBezTo>
                  <a:cubicBezTo>
                    <a:pt x="4186" y="13078"/>
                    <a:pt x="6760" y="11362"/>
                    <a:pt x="8262" y="9789"/>
                  </a:cubicBezTo>
                  <a:cubicBezTo>
                    <a:pt x="8763" y="9288"/>
                    <a:pt x="9263" y="8644"/>
                    <a:pt x="9549" y="8001"/>
                  </a:cubicBezTo>
                  <a:cubicBezTo>
                    <a:pt x="9764" y="7572"/>
                    <a:pt x="9978" y="7071"/>
                    <a:pt x="10121" y="6571"/>
                  </a:cubicBezTo>
                  <a:cubicBezTo>
                    <a:pt x="10479" y="5498"/>
                    <a:pt x="10336" y="4354"/>
                    <a:pt x="9764" y="3424"/>
                  </a:cubicBezTo>
                  <a:cubicBezTo>
                    <a:pt x="9907" y="3925"/>
                    <a:pt x="10050" y="4497"/>
                    <a:pt x="10264" y="4997"/>
                  </a:cubicBezTo>
                  <a:cubicBezTo>
                    <a:pt x="10264" y="4711"/>
                    <a:pt x="10336" y="4425"/>
                    <a:pt x="10264" y="4068"/>
                  </a:cubicBezTo>
                  <a:cubicBezTo>
                    <a:pt x="10193" y="2637"/>
                    <a:pt x="9406" y="1493"/>
                    <a:pt x="7976" y="1064"/>
                  </a:cubicBezTo>
                  <a:cubicBezTo>
                    <a:pt x="8477" y="1565"/>
                    <a:pt x="8977" y="1994"/>
                    <a:pt x="9478" y="2494"/>
                  </a:cubicBezTo>
                  <a:cubicBezTo>
                    <a:pt x="9406" y="2280"/>
                    <a:pt x="9263" y="1994"/>
                    <a:pt x="9120" y="1779"/>
                  </a:cubicBezTo>
                  <a:cubicBezTo>
                    <a:pt x="8906" y="1350"/>
                    <a:pt x="9263" y="2137"/>
                    <a:pt x="9120" y="1779"/>
                  </a:cubicBezTo>
                  <a:cubicBezTo>
                    <a:pt x="8977" y="1422"/>
                    <a:pt x="8834" y="1064"/>
                    <a:pt x="8691" y="778"/>
                  </a:cubicBezTo>
                  <a:cubicBezTo>
                    <a:pt x="8405" y="206"/>
                    <a:pt x="7475" y="-152"/>
                    <a:pt x="6903" y="63"/>
                  </a:cubicBezTo>
                  <a:cubicBezTo>
                    <a:pt x="6403" y="206"/>
                    <a:pt x="6045" y="778"/>
                    <a:pt x="5974" y="1493"/>
                  </a:cubicBezTo>
                  <a:lnTo>
                    <a:pt x="5974" y="149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8" name="任意多边形: 形状 797"/>
            <p:cNvSpPr/>
            <p:nvPr/>
          </p:nvSpPr>
          <p:spPr>
            <a:xfrm rot="5400000">
              <a:off x="10758701" y="1158598"/>
              <a:ext cx="632917" cy="465897"/>
            </a:xfrm>
            <a:custGeom>
              <a:avLst/>
              <a:gdLst>
                <a:gd name="connsiteX0" fmla="*/ 331566 w 333496"/>
                <a:gd name="connsiteY0" fmla="*/ 98 h 245490"/>
                <a:gd name="connsiteX1" fmla="*/ 315977 w 333496"/>
                <a:gd name="connsiteY1" fmla="*/ 9466 h 245490"/>
                <a:gd name="connsiteX2" fmla="*/ 298528 w 333496"/>
                <a:gd name="connsiteY2" fmla="*/ 21838 h 245490"/>
                <a:gd name="connsiteX3" fmla="*/ 266776 w 333496"/>
                <a:gd name="connsiteY3" fmla="*/ 44936 h 245490"/>
                <a:gd name="connsiteX4" fmla="*/ 202630 w 333496"/>
                <a:gd name="connsiteY4" fmla="*/ 91776 h 245490"/>
                <a:gd name="connsiteX5" fmla="*/ 73623 w 333496"/>
                <a:gd name="connsiteY5" fmla="*/ 186029 h 245490"/>
                <a:gd name="connsiteX6" fmla="*/ 1538 w 333496"/>
                <a:gd name="connsiteY6" fmla="*/ 238662 h 245490"/>
                <a:gd name="connsiteX7" fmla="*/ 5329 w 333496"/>
                <a:gd name="connsiteY7" fmla="*/ 244812 h 245490"/>
                <a:gd name="connsiteX8" fmla="*/ 263201 w 333496"/>
                <a:gd name="connsiteY8" fmla="*/ 56163 h 245490"/>
                <a:gd name="connsiteX9" fmla="*/ 298456 w 333496"/>
                <a:gd name="connsiteY9" fmla="*/ 30348 h 245490"/>
                <a:gd name="connsiteX10" fmla="*/ 316334 w 333496"/>
                <a:gd name="connsiteY10" fmla="*/ 16903 h 245490"/>
                <a:gd name="connsiteX11" fmla="*/ 333068 w 333496"/>
                <a:gd name="connsiteY11" fmla="*/ 2601 h 245490"/>
                <a:gd name="connsiteX12" fmla="*/ 331566 w 333496"/>
                <a:gd name="connsiteY12" fmla="*/ 98 h 245490"/>
                <a:gd name="connsiteX13" fmla="*/ 331566 w 333496"/>
                <a:gd name="connsiteY13" fmla="*/ 98 h 24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3496" h="245490">
                  <a:moveTo>
                    <a:pt x="331566" y="98"/>
                  </a:moveTo>
                  <a:cubicBezTo>
                    <a:pt x="325774" y="2172"/>
                    <a:pt x="320983" y="5891"/>
                    <a:pt x="315977" y="9466"/>
                  </a:cubicBezTo>
                  <a:cubicBezTo>
                    <a:pt x="310184" y="13614"/>
                    <a:pt x="304320" y="17762"/>
                    <a:pt x="298528" y="21838"/>
                  </a:cubicBezTo>
                  <a:cubicBezTo>
                    <a:pt x="287873" y="29418"/>
                    <a:pt x="277360" y="37213"/>
                    <a:pt x="266776" y="44936"/>
                  </a:cubicBezTo>
                  <a:cubicBezTo>
                    <a:pt x="245394" y="60526"/>
                    <a:pt x="224012" y="76187"/>
                    <a:pt x="202630" y="91776"/>
                  </a:cubicBezTo>
                  <a:cubicBezTo>
                    <a:pt x="159652" y="123170"/>
                    <a:pt x="116673" y="154636"/>
                    <a:pt x="73623" y="186029"/>
                  </a:cubicBezTo>
                  <a:cubicBezTo>
                    <a:pt x="49595" y="203550"/>
                    <a:pt x="25567" y="221142"/>
                    <a:pt x="1538" y="238662"/>
                  </a:cubicBezTo>
                  <a:cubicBezTo>
                    <a:pt x="-2180" y="241380"/>
                    <a:pt x="1538" y="247530"/>
                    <a:pt x="5329" y="244812"/>
                  </a:cubicBezTo>
                  <a:cubicBezTo>
                    <a:pt x="91286" y="181953"/>
                    <a:pt x="177244" y="119094"/>
                    <a:pt x="263201" y="56163"/>
                  </a:cubicBezTo>
                  <a:cubicBezTo>
                    <a:pt x="274929" y="47582"/>
                    <a:pt x="286800" y="39072"/>
                    <a:pt x="298456" y="30348"/>
                  </a:cubicBezTo>
                  <a:cubicBezTo>
                    <a:pt x="304392" y="25914"/>
                    <a:pt x="310327" y="21409"/>
                    <a:pt x="316334" y="16903"/>
                  </a:cubicBezTo>
                  <a:cubicBezTo>
                    <a:pt x="322198" y="12541"/>
                    <a:pt x="328634" y="8465"/>
                    <a:pt x="333068" y="2601"/>
                  </a:cubicBezTo>
                  <a:cubicBezTo>
                    <a:pt x="334069" y="1600"/>
                    <a:pt x="333211" y="-474"/>
                    <a:pt x="331566" y="98"/>
                  </a:cubicBezTo>
                  <a:lnTo>
                    <a:pt x="331566" y="9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9" name="任意多边形: 形状 798"/>
            <p:cNvSpPr/>
            <p:nvPr/>
          </p:nvSpPr>
          <p:spPr>
            <a:xfrm rot="5400000">
              <a:off x="10928743" y="719252"/>
              <a:ext cx="281666" cy="369833"/>
            </a:xfrm>
            <a:custGeom>
              <a:avLst/>
              <a:gdLst>
                <a:gd name="connsiteX0" fmla="*/ 148358 w 148415"/>
                <a:gd name="connsiteY0" fmla="*/ 191389 h 194872"/>
                <a:gd name="connsiteX1" fmla="*/ 142995 w 148415"/>
                <a:gd name="connsiteY1" fmla="*/ 182522 h 194872"/>
                <a:gd name="connsiteX2" fmla="*/ 135629 w 148415"/>
                <a:gd name="connsiteY2" fmla="*/ 172510 h 194872"/>
                <a:gd name="connsiteX3" fmla="*/ 121327 w 148415"/>
                <a:gd name="connsiteY3" fmla="*/ 153345 h 194872"/>
                <a:gd name="connsiteX4" fmla="*/ 92579 w 148415"/>
                <a:gd name="connsiteY4" fmla="*/ 115086 h 194872"/>
                <a:gd name="connsiteX5" fmla="*/ 35226 w 148415"/>
                <a:gd name="connsiteY5" fmla="*/ 39498 h 194872"/>
                <a:gd name="connsiteX6" fmla="*/ 19065 w 148415"/>
                <a:gd name="connsiteY6" fmla="*/ 18401 h 194872"/>
                <a:gd name="connsiteX7" fmla="*/ 2045 w 148415"/>
                <a:gd name="connsiteY7" fmla="*/ 166 h 194872"/>
                <a:gd name="connsiteX8" fmla="*/ 42 w 148415"/>
                <a:gd name="connsiteY8" fmla="*/ 1739 h 194872"/>
                <a:gd name="connsiteX9" fmla="*/ 11770 w 148415"/>
                <a:gd name="connsiteY9" fmla="*/ 20833 h 194872"/>
                <a:gd name="connsiteX10" fmla="*/ 26287 w 148415"/>
                <a:gd name="connsiteY10" fmla="*/ 39855 h 194872"/>
                <a:gd name="connsiteX11" fmla="*/ 55321 w 148415"/>
                <a:gd name="connsiteY11" fmla="*/ 77900 h 194872"/>
                <a:gd name="connsiteX12" fmla="*/ 112531 w 148415"/>
                <a:gd name="connsiteY12" fmla="*/ 153631 h 194872"/>
                <a:gd name="connsiteX13" fmla="*/ 128478 w 148415"/>
                <a:gd name="connsiteY13" fmla="*/ 174941 h 194872"/>
                <a:gd name="connsiteX14" fmla="*/ 136487 w 148415"/>
                <a:gd name="connsiteY14" fmla="*/ 185597 h 194872"/>
                <a:gd name="connsiteX15" fmla="*/ 144568 w 148415"/>
                <a:gd name="connsiteY15" fmla="*/ 194607 h 194872"/>
                <a:gd name="connsiteX16" fmla="*/ 148358 w 148415"/>
                <a:gd name="connsiteY16" fmla="*/ 191389 h 194872"/>
                <a:gd name="connsiteX17" fmla="*/ 148358 w 148415"/>
                <a:gd name="connsiteY17" fmla="*/ 191389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415" h="194872">
                  <a:moveTo>
                    <a:pt x="148358" y="191389"/>
                  </a:moveTo>
                  <a:cubicBezTo>
                    <a:pt x="147715" y="187956"/>
                    <a:pt x="144997" y="185310"/>
                    <a:pt x="142995" y="182522"/>
                  </a:cubicBezTo>
                  <a:cubicBezTo>
                    <a:pt x="140563" y="179160"/>
                    <a:pt x="138132" y="175871"/>
                    <a:pt x="135629" y="172510"/>
                  </a:cubicBezTo>
                  <a:cubicBezTo>
                    <a:pt x="130838" y="166145"/>
                    <a:pt x="126047" y="159709"/>
                    <a:pt x="121327" y="153345"/>
                  </a:cubicBezTo>
                  <a:cubicBezTo>
                    <a:pt x="111744" y="140544"/>
                    <a:pt x="102162" y="127815"/>
                    <a:pt x="92579" y="115086"/>
                  </a:cubicBezTo>
                  <a:cubicBezTo>
                    <a:pt x="73557" y="89842"/>
                    <a:pt x="54463" y="64670"/>
                    <a:pt x="35226" y="39498"/>
                  </a:cubicBezTo>
                  <a:cubicBezTo>
                    <a:pt x="29863" y="32418"/>
                    <a:pt x="24499" y="25410"/>
                    <a:pt x="19065" y="18401"/>
                  </a:cubicBezTo>
                  <a:cubicBezTo>
                    <a:pt x="14130" y="12037"/>
                    <a:pt x="9196" y="4171"/>
                    <a:pt x="2045" y="166"/>
                  </a:cubicBezTo>
                  <a:cubicBezTo>
                    <a:pt x="972" y="-406"/>
                    <a:pt x="-244" y="595"/>
                    <a:pt x="42" y="1739"/>
                  </a:cubicBezTo>
                  <a:cubicBezTo>
                    <a:pt x="1902" y="8962"/>
                    <a:pt x="7337" y="15040"/>
                    <a:pt x="11770" y="20833"/>
                  </a:cubicBezTo>
                  <a:cubicBezTo>
                    <a:pt x="16562" y="27197"/>
                    <a:pt x="21424" y="33491"/>
                    <a:pt x="26287" y="39855"/>
                  </a:cubicBezTo>
                  <a:cubicBezTo>
                    <a:pt x="36013" y="52513"/>
                    <a:pt x="45667" y="65242"/>
                    <a:pt x="55321" y="77900"/>
                  </a:cubicBezTo>
                  <a:cubicBezTo>
                    <a:pt x="74486" y="103072"/>
                    <a:pt x="93509" y="128315"/>
                    <a:pt x="112531" y="153631"/>
                  </a:cubicBezTo>
                  <a:cubicBezTo>
                    <a:pt x="117823" y="160710"/>
                    <a:pt x="123186" y="167790"/>
                    <a:pt x="128478" y="174941"/>
                  </a:cubicBezTo>
                  <a:cubicBezTo>
                    <a:pt x="131124" y="178517"/>
                    <a:pt x="133841" y="182021"/>
                    <a:pt x="136487" y="185597"/>
                  </a:cubicBezTo>
                  <a:cubicBezTo>
                    <a:pt x="138919" y="188743"/>
                    <a:pt x="140993" y="192748"/>
                    <a:pt x="144568" y="194607"/>
                  </a:cubicBezTo>
                  <a:cubicBezTo>
                    <a:pt x="146714" y="195608"/>
                    <a:pt x="148787" y="193606"/>
                    <a:pt x="148358" y="191389"/>
                  </a:cubicBezTo>
                  <a:lnTo>
                    <a:pt x="148358" y="19138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0" name="任意多边形: 形状 799"/>
            <p:cNvSpPr/>
            <p:nvPr/>
          </p:nvSpPr>
          <p:spPr>
            <a:xfrm rot="5400000">
              <a:off x="11310551" y="718373"/>
              <a:ext cx="11708" cy="12078"/>
            </a:xfrm>
            <a:custGeom>
              <a:avLst/>
              <a:gdLst>
                <a:gd name="connsiteX0" fmla="*/ 3183 w 6169"/>
                <a:gd name="connsiteY0" fmla="*/ 6365 h 6364"/>
                <a:gd name="connsiteX1" fmla="*/ 3040 w 6169"/>
                <a:gd name="connsiteY1" fmla="*/ 0 h 6364"/>
                <a:gd name="connsiteX2" fmla="*/ 3183 w 6169"/>
                <a:gd name="connsiteY2" fmla="*/ 6365 h 6364"/>
                <a:gd name="connsiteX3" fmla="*/ 3183 w 6169"/>
                <a:gd name="connsiteY3" fmla="*/ 6365 h 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9" h="6364">
                  <a:moveTo>
                    <a:pt x="3183" y="6365"/>
                  </a:moveTo>
                  <a:cubicBezTo>
                    <a:pt x="7259" y="6365"/>
                    <a:pt x="7116" y="0"/>
                    <a:pt x="3040" y="0"/>
                  </a:cubicBezTo>
                  <a:cubicBezTo>
                    <a:pt x="-1108" y="0"/>
                    <a:pt x="-964" y="6365"/>
                    <a:pt x="3183" y="6365"/>
                  </a:cubicBezTo>
                  <a:lnTo>
                    <a:pt x="3183" y="636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1" name="任意多边形: 形状 800"/>
            <p:cNvSpPr/>
            <p:nvPr/>
          </p:nvSpPr>
          <p:spPr>
            <a:xfrm rot="5400000">
              <a:off x="11434046" y="215602"/>
              <a:ext cx="395550" cy="550912"/>
            </a:xfrm>
            <a:custGeom>
              <a:avLst/>
              <a:gdLst>
                <a:gd name="connsiteX0" fmla="*/ 208390 w 208423"/>
                <a:gd name="connsiteY0" fmla="*/ 289924 h 290286"/>
                <a:gd name="connsiteX1" fmla="*/ 167414 w 208423"/>
                <a:gd name="connsiteY1" fmla="*/ 234645 h 290286"/>
                <a:gd name="connsiteX2" fmla="*/ 126008 w 208423"/>
                <a:gd name="connsiteY2" fmla="*/ 178437 h 290286"/>
                <a:gd name="connsiteX3" fmla="*/ 47131 w 208423"/>
                <a:gd name="connsiteY3" fmla="*/ 65091 h 290286"/>
                <a:gd name="connsiteX4" fmla="*/ 26035 w 208423"/>
                <a:gd name="connsiteY4" fmla="*/ 32624 h 290286"/>
                <a:gd name="connsiteX5" fmla="*/ 15665 w 208423"/>
                <a:gd name="connsiteY5" fmla="*/ 16248 h 290286"/>
                <a:gd name="connsiteX6" fmla="*/ 4367 w 208423"/>
                <a:gd name="connsiteY6" fmla="*/ 658 h 290286"/>
                <a:gd name="connsiteX7" fmla="*/ 76 w 208423"/>
                <a:gd name="connsiteY7" fmla="*/ 3304 h 290286"/>
                <a:gd name="connsiteX8" fmla="*/ 7370 w 208423"/>
                <a:gd name="connsiteY8" fmla="*/ 17392 h 290286"/>
                <a:gd name="connsiteX9" fmla="*/ 17310 w 208423"/>
                <a:gd name="connsiteY9" fmla="*/ 33053 h 290286"/>
                <a:gd name="connsiteX10" fmla="*/ 36118 w 208423"/>
                <a:gd name="connsiteY10" fmla="*/ 62016 h 290286"/>
                <a:gd name="connsiteX11" fmla="*/ 75235 w 208423"/>
                <a:gd name="connsiteY11" fmla="*/ 119940 h 290286"/>
                <a:gd name="connsiteX12" fmla="*/ 157545 w 208423"/>
                <a:gd name="connsiteY12" fmla="*/ 230855 h 290286"/>
                <a:gd name="connsiteX13" fmla="*/ 207961 w 208423"/>
                <a:gd name="connsiteY13" fmla="*/ 290210 h 290286"/>
                <a:gd name="connsiteX14" fmla="*/ 208390 w 208423"/>
                <a:gd name="connsiteY14" fmla="*/ 289924 h 290286"/>
                <a:gd name="connsiteX15" fmla="*/ 208390 w 208423"/>
                <a:gd name="connsiteY15" fmla="*/ 289924 h 290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423" h="290286">
                  <a:moveTo>
                    <a:pt x="208390" y="289924"/>
                  </a:moveTo>
                  <a:cubicBezTo>
                    <a:pt x="195160" y="271188"/>
                    <a:pt x="181144" y="253024"/>
                    <a:pt x="167414" y="234645"/>
                  </a:cubicBezTo>
                  <a:cubicBezTo>
                    <a:pt x="153541" y="215981"/>
                    <a:pt x="139739" y="197245"/>
                    <a:pt x="126008" y="178437"/>
                  </a:cubicBezTo>
                  <a:cubicBezTo>
                    <a:pt x="98834" y="141251"/>
                    <a:pt x="72517" y="103493"/>
                    <a:pt x="47131" y="65091"/>
                  </a:cubicBezTo>
                  <a:cubicBezTo>
                    <a:pt x="40051" y="54292"/>
                    <a:pt x="32971" y="43494"/>
                    <a:pt x="26035" y="32624"/>
                  </a:cubicBezTo>
                  <a:cubicBezTo>
                    <a:pt x="22531" y="27189"/>
                    <a:pt x="19098" y="21754"/>
                    <a:pt x="15665" y="16248"/>
                  </a:cubicBezTo>
                  <a:cubicBezTo>
                    <a:pt x="12304" y="10884"/>
                    <a:pt x="9372" y="4591"/>
                    <a:pt x="4367" y="658"/>
                  </a:cubicBezTo>
                  <a:cubicBezTo>
                    <a:pt x="2293" y="-987"/>
                    <a:pt x="-496" y="658"/>
                    <a:pt x="76" y="3304"/>
                  </a:cubicBezTo>
                  <a:cubicBezTo>
                    <a:pt x="1220" y="8596"/>
                    <a:pt x="4509" y="12815"/>
                    <a:pt x="7370" y="17392"/>
                  </a:cubicBezTo>
                  <a:cubicBezTo>
                    <a:pt x="10660" y="22612"/>
                    <a:pt x="13949" y="27833"/>
                    <a:pt x="17310" y="33053"/>
                  </a:cubicBezTo>
                  <a:cubicBezTo>
                    <a:pt x="23532" y="42779"/>
                    <a:pt x="29753" y="52433"/>
                    <a:pt x="36118" y="62016"/>
                  </a:cubicBezTo>
                  <a:cubicBezTo>
                    <a:pt x="48918" y="81467"/>
                    <a:pt x="61934" y="100775"/>
                    <a:pt x="75235" y="119940"/>
                  </a:cubicBezTo>
                  <a:cubicBezTo>
                    <a:pt x="101480" y="157770"/>
                    <a:pt x="128726" y="194956"/>
                    <a:pt x="157545" y="230855"/>
                  </a:cubicBezTo>
                  <a:cubicBezTo>
                    <a:pt x="173778" y="251093"/>
                    <a:pt x="190226" y="271331"/>
                    <a:pt x="207961" y="290210"/>
                  </a:cubicBezTo>
                  <a:cubicBezTo>
                    <a:pt x="208176" y="290425"/>
                    <a:pt x="208533" y="290139"/>
                    <a:pt x="208390" y="289924"/>
                  </a:cubicBezTo>
                  <a:lnTo>
                    <a:pt x="208390" y="2899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2" name="任意多边形: 形状 801"/>
            <p:cNvSpPr/>
            <p:nvPr/>
          </p:nvSpPr>
          <p:spPr>
            <a:xfrm rot="5400000">
              <a:off x="11924078" y="262321"/>
              <a:ext cx="16149" cy="16202"/>
            </a:xfrm>
            <a:custGeom>
              <a:avLst/>
              <a:gdLst>
                <a:gd name="connsiteX0" fmla="*/ 4291 w 8509"/>
                <a:gd name="connsiteY0" fmla="*/ 8524 h 8537"/>
                <a:gd name="connsiteX1" fmla="*/ 5936 w 8509"/>
                <a:gd name="connsiteY1" fmla="*/ 8095 h 8537"/>
                <a:gd name="connsiteX2" fmla="*/ 7294 w 8509"/>
                <a:gd name="connsiteY2" fmla="*/ 7165 h 8537"/>
                <a:gd name="connsiteX3" fmla="*/ 8152 w 8509"/>
                <a:gd name="connsiteY3" fmla="*/ 5806 h 8537"/>
                <a:gd name="connsiteX4" fmla="*/ 8510 w 8509"/>
                <a:gd name="connsiteY4" fmla="*/ 4161 h 8537"/>
                <a:gd name="connsiteX5" fmla="*/ 8367 w 8509"/>
                <a:gd name="connsiteY5" fmla="*/ 3017 h 8537"/>
                <a:gd name="connsiteX6" fmla="*/ 7223 w 8509"/>
                <a:gd name="connsiteY6" fmla="*/ 1158 h 8537"/>
                <a:gd name="connsiteX7" fmla="*/ 6365 w 8509"/>
                <a:gd name="connsiteY7" fmla="*/ 514 h 8537"/>
                <a:gd name="connsiteX8" fmla="*/ 4219 w 8509"/>
                <a:gd name="connsiteY8" fmla="*/ 14 h 8537"/>
                <a:gd name="connsiteX9" fmla="*/ 2574 w 8509"/>
                <a:gd name="connsiteY9" fmla="*/ 443 h 8537"/>
                <a:gd name="connsiteX10" fmla="*/ 1216 w 8509"/>
                <a:gd name="connsiteY10" fmla="*/ 1372 h 8537"/>
                <a:gd name="connsiteX11" fmla="*/ 358 w 8509"/>
                <a:gd name="connsiteY11" fmla="*/ 2731 h 8537"/>
                <a:gd name="connsiteX12" fmla="*/ 0 w 8509"/>
                <a:gd name="connsiteY12" fmla="*/ 4376 h 8537"/>
                <a:gd name="connsiteX13" fmla="*/ 215 w 8509"/>
                <a:gd name="connsiteY13" fmla="*/ 5520 h 8537"/>
                <a:gd name="connsiteX14" fmla="*/ 1359 w 8509"/>
                <a:gd name="connsiteY14" fmla="*/ 7379 h 8537"/>
                <a:gd name="connsiteX15" fmla="*/ 2217 w 8509"/>
                <a:gd name="connsiteY15" fmla="*/ 8023 h 8537"/>
                <a:gd name="connsiteX16" fmla="*/ 4291 w 8509"/>
                <a:gd name="connsiteY16" fmla="*/ 8524 h 8537"/>
                <a:gd name="connsiteX17" fmla="*/ 4291 w 8509"/>
                <a:gd name="connsiteY17" fmla="*/ 8524 h 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09" h="8537">
                  <a:moveTo>
                    <a:pt x="4291" y="8524"/>
                  </a:moveTo>
                  <a:cubicBezTo>
                    <a:pt x="4863" y="8524"/>
                    <a:pt x="5435" y="8381"/>
                    <a:pt x="5936" y="8095"/>
                  </a:cubicBezTo>
                  <a:cubicBezTo>
                    <a:pt x="6436" y="7880"/>
                    <a:pt x="6937" y="7594"/>
                    <a:pt x="7294" y="7165"/>
                  </a:cubicBezTo>
                  <a:cubicBezTo>
                    <a:pt x="7723" y="6736"/>
                    <a:pt x="8009" y="6307"/>
                    <a:pt x="8152" y="5806"/>
                  </a:cubicBezTo>
                  <a:cubicBezTo>
                    <a:pt x="8438" y="5306"/>
                    <a:pt x="8510" y="4733"/>
                    <a:pt x="8510" y="4161"/>
                  </a:cubicBezTo>
                  <a:cubicBezTo>
                    <a:pt x="8438" y="3804"/>
                    <a:pt x="8367" y="3446"/>
                    <a:pt x="8367" y="3017"/>
                  </a:cubicBezTo>
                  <a:cubicBezTo>
                    <a:pt x="8152" y="2302"/>
                    <a:pt x="7795" y="1659"/>
                    <a:pt x="7223" y="1158"/>
                  </a:cubicBezTo>
                  <a:cubicBezTo>
                    <a:pt x="6937" y="943"/>
                    <a:pt x="6651" y="729"/>
                    <a:pt x="6365" y="514"/>
                  </a:cubicBezTo>
                  <a:cubicBezTo>
                    <a:pt x="5721" y="157"/>
                    <a:pt x="5006" y="-58"/>
                    <a:pt x="4219" y="14"/>
                  </a:cubicBezTo>
                  <a:cubicBezTo>
                    <a:pt x="3647" y="14"/>
                    <a:pt x="3075" y="157"/>
                    <a:pt x="2574" y="443"/>
                  </a:cubicBezTo>
                  <a:cubicBezTo>
                    <a:pt x="2074" y="657"/>
                    <a:pt x="1573" y="943"/>
                    <a:pt x="1216" y="1372"/>
                  </a:cubicBezTo>
                  <a:cubicBezTo>
                    <a:pt x="787" y="1802"/>
                    <a:pt x="501" y="2231"/>
                    <a:pt x="358" y="2731"/>
                  </a:cubicBezTo>
                  <a:cubicBezTo>
                    <a:pt x="71" y="3232"/>
                    <a:pt x="0" y="3804"/>
                    <a:pt x="0" y="4376"/>
                  </a:cubicBezTo>
                  <a:cubicBezTo>
                    <a:pt x="71" y="4733"/>
                    <a:pt x="143" y="5091"/>
                    <a:pt x="215" y="5520"/>
                  </a:cubicBezTo>
                  <a:cubicBezTo>
                    <a:pt x="429" y="6235"/>
                    <a:pt x="787" y="6879"/>
                    <a:pt x="1359" y="7379"/>
                  </a:cubicBezTo>
                  <a:cubicBezTo>
                    <a:pt x="1645" y="7594"/>
                    <a:pt x="1931" y="7808"/>
                    <a:pt x="2217" y="8023"/>
                  </a:cubicBezTo>
                  <a:cubicBezTo>
                    <a:pt x="2789" y="8381"/>
                    <a:pt x="3504" y="8595"/>
                    <a:pt x="4291" y="8524"/>
                  </a:cubicBezTo>
                  <a:lnTo>
                    <a:pt x="4291" y="85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3" name="任意多边形: 形状 802"/>
            <p:cNvSpPr/>
            <p:nvPr/>
          </p:nvSpPr>
          <p:spPr>
            <a:xfrm rot="5400000">
              <a:off x="11990769" y="223288"/>
              <a:ext cx="16984" cy="16185"/>
            </a:xfrm>
            <a:custGeom>
              <a:avLst/>
              <a:gdLst>
                <a:gd name="connsiteX0" fmla="*/ 2199 w 8949"/>
                <a:gd name="connsiteY0" fmla="*/ 1115 h 8528"/>
                <a:gd name="connsiteX1" fmla="*/ 1627 w 8949"/>
                <a:gd name="connsiteY1" fmla="*/ 1616 h 8528"/>
                <a:gd name="connsiteX2" fmla="*/ 1341 w 8949"/>
                <a:gd name="connsiteY2" fmla="*/ 1902 h 8528"/>
                <a:gd name="connsiteX3" fmla="*/ 1055 w 8949"/>
                <a:gd name="connsiteY3" fmla="*/ 2188 h 8528"/>
                <a:gd name="connsiteX4" fmla="*/ 483 w 8949"/>
                <a:gd name="connsiteY4" fmla="*/ 2975 h 8528"/>
                <a:gd name="connsiteX5" fmla="*/ 54 w 8949"/>
                <a:gd name="connsiteY5" fmla="*/ 4405 h 8528"/>
                <a:gd name="connsiteX6" fmla="*/ 54 w 8949"/>
                <a:gd name="connsiteY6" fmla="*/ 5406 h 8528"/>
                <a:gd name="connsiteX7" fmla="*/ 554 w 8949"/>
                <a:gd name="connsiteY7" fmla="*/ 6765 h 8528"/>
                <a:gd name="connsiteX8" fmla="*/ 1126 w 8949"/>
                <a:gd name="connsiteY8" fmla="*/ 7480 h 8528"/>
                <a:gd name="connsiteX9" fmla="*/ 1913 w 8949"/>
                <a:gd name="connsiteY9" fmla="*/ 8052 h 8528"/>
                <a:gd name="connsiteX10" fmla="*/ 3343 w 8949"/>
                <a:gd name="connsiteY10" fmla="*/ 8481 h 8528"/>
                <a:gd name="connsiteX11" fmla="*/ 4845 w 8949"/>
                <a:gd name="connsiteY11" fmla="*/ 8410 h 8528"/>
                <a:gd name="connsiteX12" fmla="*/ 5918 w 8949"/>
                <a:gd name="connsiteY12" fmla="*/ 7909 h 8528"/>
                <a:gd name="connsiteX13" fmla="*/ 6061 w 8949"/>
                <a:gd name="connsiteY13" fmla="*/ 7838 h 8528"/>
                <a:gd name="connsiteX14" fmla="*/ 6418 w 8949"/>
                <a:gd name="connsiteY14" fmla="*/ 7623 h 8528"/>
                <a:gd name="connsiteX15" fmla="*/ 7133 w 8949"/>
                <a:gd name="connsiteY15" fmla="*/ 7194 h 8528"/>
                <a:gd name="connsiteX16" fmla="*/ 8492 w 8949"/>
                <a:gd name="connsiteY16" fmla="*/ 5764 h 8528"/>
                <a:gd name="connsiteX17" fmla="*/ 8850 w 8949"/>
                <a:gd name="connsiteY17" fmla="*/ 4834 h 8528"/>
                <a:gd name="connsiteX18" fmla="*/ 8778 w 8949"/>
                <a:gd name="connsiteY18" fmla="*/ 2760 h 8528"/>
                <a:gd name="connsiteX19" fmla="*/ 8063 w 8949"/>
                <a:gd name="connsiteY19" fmla="*/ 1473 h 8528"/>
                <a:gd name="connsiteX20" fmla="*/ 6919 w 8949"/>
                <a:gd name="connsiteY20" fmla="*/ 472 h 8528"/>
                <a:gd name="connsiteX21" fmla="*/ 5417 w 8949"/>
                <a:gd name="connsiteY21" fmla="*/ 43 h 8528"/>
                <a:gd name="connsiteX22" fmla="*/ 3844 w 8949"/>
                <a:gd name="connsiteY22" fmla="*/ 186 h 8528"/>
                <a:gd name="connsiteX23" fmla="*/ 2199 w 8949"/>
                <a:gd name="connsiteY23" fmla="*/ 1115 h 8528"/>
                <a:gd name="connsiteX24" fmla="*/ 2199 w 8949"/>
                <a:gd name="connsiteY24" fmla="*/ 1115 h 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49" h="8528">
                  <a:moveTo>
                    <a:pt x="2199" y="1115"/>
                  </a:moveTo>
                  <a:cubicBezTo>
                    <a:pt x="1984" y="1258"/>
                    <a:pt x="1841" y="1473"/>
                    <a:pt x="1627" y="1616"/>
                  </a:cubicBezTo>
                  <a:cubicBezTo>
                    <a:pt x="1555" y="1688"/>
                    <a:pt x="1412" y="1759"/>
                    <a:pt x="1341" y="1902"/>
                  </a:cubicBezTo>
                  <a:cubicBezTo>
                    <a:pt x="1269" y="1974"/>
                    <a:pt x="1126" y="2045"/>
                    <a:pt x="1055" y="2188"/>
                  </a:cubicBezTo>
                  <a:cubicBezTo>
                    <a:pt x="840" y="2474"/>
                    <a:pt x="697" y="2689"/>
                    <a:pt x="483" y="2975"/>
                  </a:cubicBezTo>
                  <a:cubicBezTo>
                    <a:pt x="197" y="3404"/>
                    <a:pt x="54" y="3904"/>
                    <a:pt x="54" y="4405"/>
                  </a:cubicBezTo>
                  <a:cubicBezTo>
                    <a:pt x="-18" y="4763"/>
                    <a:pt x="-18" y="5049"/>
                    <a:pt x="54" y="5406"/>
                  </a:cubicBezTo>
                  <a:cubicBezTo>
                    <a:pt x="54" y="5907"/>
                    <a:pt x="268" y="6336"/>
                    <a:pt x="554" y="6765"/>
                  </a:cubicBezTo>
                  <a:cubicBezTo>
                    <a:pt x="769" y="6979"/>
                    <a:pt x="983" y="7265"/>
                    <a:pt x="1126" y="7480"/>
                  </a:cubicBezTo>
                  <a:cubicBezTo>
                    <a:pt x="1412" y="7695"/>
                    <a:pt x="1627" y="7838"/>
                    <a:pt x="1913" y="8052"/>
                  </a:cubicBezTo>
                  <a:cubicBezTo>
                    <a:pt x="2342" y="8338"/>
                    <a:pt x="2843" y="8481"/>
                    <a:pt x="3343" y="8481"/>
                  </a:cubicBezTo>
                  <a:cubicBezTo>
                    <a:pt x="3844" y="8553"/>
                    <a:pt x="4344" y="8553"/>
                    <a:pt x="4845" y="8410"/>
                  </a:cubicBezTo>
                  <a:cubicBezTo>
                    <a:pt x="5202" y="8267"/>
                    <a:pt x="5560" y="8124"/>
                    <a:pt x="5918" y="7909"/>
                  </a:cubicBezTo>
                  <a:cubicBezTo>
                    <a:pt x="5989" y="7909"/>
                    <a:pt x="6061" y="7838"/>
                    <a:pt x="6061" y="7838"/>
                  </a:cubicBezTo>
                  <a:cubicBezTo>
                    <a:pt x="6204" y="7766"/>
                    <a:pt x="6275" y="7695"/>
                    <a:pt x="6418" y="7623"/>
                  </a:cubicBezTo>
                  <a:cubicBezTo>
                    <a:pt x="6633" y="7480"/>
                    <a:pt x="6847" y="7337"/>
                    <a:pt x="7133" y="7194"/>
                  </a:cubicBezTo>
                  <a:cubicBezTo>
                    <a:pt x="7705" y="6836"/>
                    <a:pt x="8206" y="6336"/>
                    <a:pt x="8492" y="5764"/>
                  </a:cubicBezTo>
                  <a:cubicBezTo>
                    <a:pt x="8635" y="5478"/>
                    <a:pt x="8707" y="5120"/>
                    <a:pt x="8850" y="4834"/>
                  </a:cubicBezTo>
                  <a:cubicBezTo>
                    <a:pt x="8993" y="4119"/>
                    <a:pt x="8993" y="3404"/>
                    <a:pt x="8778" y="2760"/>
                  </a:cubicBezTo>
                  <a:cubicBezTo>
                    <a:pt x="8635" y="2260"/>
                    <a:pt x="8420" y="1831"/>
                    <a:pt x="8063" y="1473"/>
                  </a:cubicBezTo>
                  <a:cubicBezTo>
                    <a:pt x="7777" y="1044"/>
                    <a:pt x="7419" y="686"/>
                    <a:pt x="6919" y="472"/>
                  </a:cubicBezTo>
                  <a:cubicBezTo>
                    <a:pt x="6490" y="186"/>
                    <a:pt x="5989" y="43"/>
                    <a:pt x="5417" y="43"/>
                  </a:cubicBezTo>
                  <a:cubicBezTo>
                    <a:pt x="4916" y="-29"/>
                    <a:pt x="4344" y="-29"/>
                    <a:pt x="3844" y="186"/>
                  </a:cubicBezTo>
                  <a:cubicBezTo>
                    <a:pt x="3200" y="329"/>
                    <a:pt x="2700" y="615"/>
                    <a:pt x="2199" y="1115"/>
                  </a:cubicBezTo>
                  <a:lnTo>
                    <a:pt x="2199" y="111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4" name="任意多边形: 形状 803"/>
            <p:cNvSpPr/>
            <p:nvPr/>
          </p:nvSpPr>
          <p:spPr>
            <a:xfrm rot="5400000">
              <a:off x="12048492" y="60778"/>
              <a:ext cx="130243" cy="156772"/>
            </a:xfrm>
            <a:custGeom>
              <a:avLst/>
              <a:gdLst>
                <a:gd name="connsiteX0" fmla="*/ 0 w 130243"/>
                <a:gd name="connsiteY0" fmla="*/ 0 h 156772"/>
                <a:gd name="connsiteX1" fmla="*/ 16298 w 130243"/>
                <a:gd name="connsiteY1" fmla="*/ 0 h 156772"/>
                <a:gd name="connsiteX2" fmla="*/ 24765 w 130243"/>
                <a:gd name="connsiteY2" fmla="*/ 11960 h 156772"/>
                <a:gd name="connsiteX3" fmla="*/ 59915 w 130243"/>
                <a:gd name="connsiteY3" fmla="*/ 60955 h 156772"/>
                <a:gd name="connsiteX4" fmla="*/ 97238 w 130243"/>
                <a:gd name="connsiteY4" fmla="*/ 110085 h 156772"/>
                <a:gd name="connsiteX5" fmla="*/ 115288 w 130243"/>
                <a:gd name="connsiteY5" fmla="*/ 133971 h 156772"/>
                <a:gd name="connsiteX6" fmla="*/ 130217 w 130243"/>
                <a:gd name="connsiteY6" fmla="*/ 156092 h 156772"/>
                <a:gd name="connsiteX7" fmla="*/ 129539 w 130243"/>
                <a:gd name="connsiteY7" fmla="*/ 156772 h 156772"/>
                <a:gd name="connsiteX8" fmla="*/ 107824 w 130243"/>
                <a:gd name="connsiteY8" fmla="*/ 138177 h 156772"/>
                <a:gd name="connsiteX9" fmla="*/ 87466 w 130243"/>
                <a:gd name="connsiteY9" fmla="*/ 116193 h 156772"/>
                <a:gd name="connsiteX10" fmla="*/ 50823 w 130243"/>
                <a:gd name="connsiteY10" fmla="*/ 70455 h 156772"/>
                <a:gd name="connsiteX11" fmla="*/ 14179 w 130243"/>
                <a:gd name="connsiteY11" fmla="*/ 20512 h 15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243" h="156772">
                  <a:moveTo>
                    <a:pt x="0" y="0"/>
                  </a:moveTo>
                  <a:lnTo>
                    <a:pt x="16298" y="0"/>
                  </a:lnTo>
                  <a:lnTo>
                    <a:pt x="24765" y="11960"/>
                  </a:lnTo>
                  <a:cubicBezTo>
                    <a:pt x="36301" y="28382"/>
                    <a:pt x="47972" y="44804"/>
                    <a:pt x="59915" y="60955"/>
                  </a:cubicBezTo>
                  <a:cubicBezTo>
                    <a:pt x="72130" y="77513"/>
                    <a:pt x="84481" y="93935"/>
                    <a:pt x="97238" y="110085"/>
                  </a:cubicBezTo>
                  <a:cubicBezTo>
                    <a:pt x="103345" y="117956"/>
                    <a:pt x="109318" y="125963"/>
                    <a:pt x="115288" y="133971"/>
                  </a:cubicBezTo>
                  <a:cubicBezTo>
                    <a:pt x="120581" y="140893"/>
                    <a:pt x="126688" y="148086"/>
                    <a:pt x="130217" y="156092"/>
                  </a:cubicBezTo>
                  <a:cubicBezTo>
                    <a:pt x="130353" y="156501"/>
                    <a:pt x="129945" y="156772"/>
                    <a:pt x="129539" y="156772"/>
                  </a:cubicBezTo>
                  <a:cubicBezTo>
                    <a:pt x="121395" y="152293"/>
                    <a:pt x="114474" y="144692"/>
                    <a:pt x="107824" y="138177"/>
                  </a:cubicBezTo>
                  <a:cubicBezTo>
                    <a:pt x="100766" y="131121"/>
                    <a:pt x="93981" y="123928"/>
                    <a:pt x="87466" y="116193"/>
                  </a:cubicBezTo>
                  <a:cubicBezTo>
                    <a:pt x="74845" y="101262"/>
                    <a:pt x="62629" y="86063"/>
                    <a:pt x="50823" y="70455"/>
                  </a:cubicBezTo>
                  <a:cubicBezTo>
                    <a:pt x="38337" y="54033"/>
                    <a:pt x="26122" y="37340"/>
                    <a:pt x="14179" y="2051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5" name="任意多边形: 形状 804"/>
            <p:cNvSpPr/>
            <p:nvPr/>
          </p:nvSpPr>
          <p:spPr>
            <a:xfrm rot="5400000">
              <a:off x="11292478" y="778362"/>
              <a:ext cx="1268759" cy="530283"/>
            </a:xfrm>
            <a:custGeom>
              <a:avLst/>
              <a:gdLst>
                <a:gd name="connsiteX0" fmla="*/ 0 w 1268759"/>
                <a:gd name="connsiteY0" fmla="*/ 0 h 530283"/>
                <a:gd name="connsiteX1" fmla="*/ 26666 w 1268759"/>
                <a:gd name="connsiteY1" fmla="*/ 0 h 530283"/>
                <a:gd name="connsiteX2" fmla="*/ 34137 w 1268759"/>
                <a:gd name="connsiteY2" fmla="*/ 5717 h 530283"/>
                <a:gd name="connsiteX3" fmla="*/ 66844 w 1268759"/>
                <a:gd name="connsiteY3" fmla="*/ 30011 h 530283"/>
                <a:gd name="connsiteX4" fmla="*/ 127781 w 1268759"/>
                <a:gd name="connsiteY4" fmla="*/ 72490 h 530283"/>
                <a:gd name="connsiteX5" fmla="*/ 254404 w 1268759"/>
                <a:gd name="connsiteY5" fmla="*/ 151885 h 530283"/>
                <a:gd name="connsiteX6" fmla="*/ 489061 w 1268759"/>
                <a:gd name="connsiteY6" fmla="*/ 280273 h 530283"/>
                <a:gd name="connsiteX7" fmla="*/ 726566 w 1268759"/>
                <a:gd name="connsiteY7" fmla="*/ 397532 h 530283"/>
                <a:gd name="connsiteX8" fmla="*/ 855768 w 1268759"/>
                <a:gd name="connsiteY8" fmla="*/ 440555 h 530283"/>
                <a:gd name="connsiteX9" fmla="*/ 989585 w 1268759"/>
                <a:gd name="connsiteY9" fmla="*/ 469598 h 530283"/>
                <a:gd name="connsiteX10" fmla="*/ 1267670 w 1268759"/>
                <a:gd name="connsiteY10" fmla="*/ 527550 h 530283"/>
                <a:gd name="connsiteX11" fmla="*/ 1266990 w 1268759"/>
                <a:gd name="connsiteY11" fmla="*/ 530264 h 530283"/>
                <a:gd name="connsiteX12" fmla="*/ 1096801 w 1268759"/>
                <a:gd name="connsiteY12" fmla="*/ 500270 h 530283"/>
                <a:gd name="connsiteX13" fmla="*/ 931905 w 1268759"/>
                <a:gd name="connsiteY13" fmla="*/ 470006 h 530283"/>
                <a:gd name="connsiteX14" fmla="*/ 793339 w 1268759"/>
                <a:gd name="connsiteY14" fmla="*/ 436483 h 530283"/>
                <a:gd name="connsiteX15" fmla="*/ 661421 w 1268759"/>
                <a:gd name="connsiteY15" fmla="*/ 383826 h 530283"/>
                <a:gd name="connsiteX16" fmla="*/ 405594 w 1268759"/>
                <a:gd name="connsiteY16" fmla="*/ 253536 h 530283"/>
                <a:gd name="connsiteX17" fmla="*/ 160082 w 1268759"/>
                <a:gd name="connsiteY17" fmla="*/ 112391 h 530283"/>
                <a:gd name="connsiteX18" fmla="*/ 41601 w 1268759"/>
                <a:gd name="connsiteY18" fmla="*/ 30962 h 530283"/>
                <a:gd name="connsiteX19" fmla="*/ 11471 w 1268759"/>
                <a:gd name="connsiteY19" fmla="*/ 8161 h 530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8759" h="530283">
                  <a:moveTo>
                    <a:pt x="0" y="0"/>
                  </a:moveTo>
                  <a:lnTo>
                    <a:pt x="26666" y="0"/>
                  </a:lnTo>
                  <a:lnTo>
                    <a:pt x="34137" y="5717"/>
                  </a:lnTo>
                  <a:cubicBezTo>
                    <a:pt x="44993" y="13997"/>
                    <a:pt x="55850" y="22004"/>
                    <a:pt x="66844" y="30011"/>
                  </a:cubicBezTo>
                  <a:cubicBezTo>
                    <a:pt x="86794" y="44533"/>
                    <a:pt x="107152" y="58647"/>
                    <a:pt x="127781" y="72490"/>
                  </a:cubicBezTo>
                  <a:cubicBezTo>
                    <a:pt x="169175" y="100312"/>
                    <a:pt x="211519" y="126642"/>
                    <a:pt x="254404" y="151885"/>
                  </a:cubicBezTo>
                  <a:cubicBezTo>
                    <a:pt x="331221" y="197078"/>
                    <a:pt x="409937" y="239151"/>
                    <a:pt x="489061" y="280273"/>
                  </a:cubicBezTo>
                  <a:cubicBezTo>
                    <a:pt x="567369" y="320989"/>
                    <a:pt x="645134" y="363602"/>
                    <a:pt x="726566" y="397532"/>
                  </a:cubicBezTo>
                  <a:cubicBezTo>
                    <a:pt x="768637" y="415176"/>
                    <a:pt x="811661" y="429427"/>
                    <a:pt x="855768" y="440555"/>
                  </a:cubicBezTo>
                  <a:cubicBezTo>
                    <a:pt x="900012" y="451819"/>
                    <a:pt x="944933" y="460370"/>
                    <a:pt x="989585" y="469598"/>
                  </a:cubicBezTo>
                  <a:cubicBezTo>
                    <a:pt x="1082281" y="488599"/>
                    <a:pt x="1175654" y="505700"/>
                    <a:pt x="1267670" y="527550"/>
                  </a:cubicBezTo>
                  <a:cubicBezTo>
                    <a:pt x="1269570" y="527956"/>
                    <a:pt x="1268755" y="530535"/>
                    <a:pt x="1266990" y="530264"/>
                  </a:cubicBezTo>
                  <a:cubicBezTo>
                    <a:pt x="1209989" y="521577"/>
                    <a:pt x="1153396" y="510720"/>
                    <a:pt x="1096801" y="500270"/>
                  </a:cubicBezTo>
                  <a:cubicBezTo>
                    <a:pt x="1041836" y="490092"/>
                    <a:pt x="986735" y="480455"/>
                    <a:pt x="931905" y="470006"/>
                  </a:cubicBezTo>
                  <a:cubicBezTo>
                    <a:pt x="885218" y="461048"/>
                    <a:pt x="838668" y="450870"/>
                    <a:pt x="793339" y="436483"/>
                  </a:cubicBezTo>
                  <a:cubicBezTo>
                    <a:pt x="748144" y="422097"/>
                    <a:pt x="704308" y="403776"/>
                    <a:pt x="661421" y="383826"/>
                  </a:cubicBezTo>
                  <a:cubicBezTo>
                    <a:pt x="574833" y="343381"/>
                    <a:pt x="490010" y="298323"/>
                    <a:pt x="405594" y="253536"/>
                  </a:cubicBezTo>
                  <a:cubicBezTo>
                    <a:pt x="322128" y="209292"/>
                    <a:pt x="239613" y="163285"/>
                    <a:pt x="160082" y="112391"/>
                  </a:cubicBezTo>
                  <a:cubicBezTo>
                    <a:pt x="119774" y="86604"/>
                    <a:pt x="80144" y="59461"/>
                    <a:pt x="41601" y="30962"/>
                  </a:cubicBezTo>
                  <a:cubicBezTo>
                    <a:pt x="31558" y="23496"/>
                    <a:pt x="21515" y="15897"/>
                    <a:pt x="11471" y="8161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6" name="任意多边形: 形状 805"/>
            <p:cNvSpPr/>
            <p:nvPr/>
          </p:nvSpPr>
          <p:spPr>
            <a:xfrm rot="5400000">
              <a:off x="11146770" y="819922"/>
              <a:ext cx="1286336" cy="693712"/>
            </a:xfrm>
            <a:custGeom>
              <a:avLst/>
              <a:gdLst>
                <a:gd name="connsiteX0" fmla="*/ 129 w 1286336"/>
                <a:gd name="connsiteY0" fmla="*/ 2355 h 693712"/>
                <a:gd name="connsiteX1" fmla="*/ 3794 w 1286336"/>
                <a:gd name="connsiteY1" fmla="*/ 727 h 693712"/>
                <a:gd name="connsiteX2" fmla="*/ 54280 w 1286336"/>
                <a:gd name="connsiteY2" fmla="*/ 39406 h 693712"/>
                <a:gd name="connsiteX3" fmla="*/ 132724 w 1286336"/>
                <a:gd name="connsiteY3" fmla="*/ 41986 h 693712"/>
                <a:gd name="connsiteX4" fmla="*/ 208455 w 1286336"/>
                <a:gd name="connsiteY4" fmla="*/ 35199 h 693712"/>
                <a:gd name="connsiteX5" fmla="*/ 359101 w 1286336"/>
                <a:gd name="connsiteY5" fmla="*/ 29906 h 693712"/>
                <a:gd name="connsiteX6" fmla="*/ 651979 w 1286336"/>
                <a:gd name="connsiteY6" fmla="*/ 72385 h 693712"/>
                <a:gd name="connsiteX7" fmla="*/ 791361 w 1286336"/>
                <a:gd name="connsiteY7" fmla="*/ 133730 h 693712"/>
                <a:gd name="connsiteX8" fmla="*/ 920834 w 1286336"/>
                <a:gd name="connsiteY8" fmla="*/ 200775 h 693712"/>
                <a:gd name="connsiteX9" fmla="*/ 1157662 w 1286336"/>
                <a:gd name="connsiteY9" fmla="*/ 325092 h 693712"/>
                <a:gd name="connsiteX10" fmla="*/ 1258093 w 1286336"/>
                <a:gd name="connsiteY10" fmla="*/ 410593 h 693712"/>
                <a:gd name="connsiteX11" fmla="*/ 1286321 w 1286336"/>
                <a:gd name="connsiteY11" fmla="*/ 469359 h 693712"/>
                <a:gd name="connsiteX12" fmla="*/ 1263657 w 1286336"/>
                <a:gd name="connsiteY12" fmla="*/ 536946 h 693712"/>
                <a:gd name="connsiteX13" fmla="*/ 1182499 w 1286336"/>
                <a:gd name="connsiteY13" fmla="*/ 648098 h 693712"/>
                <a:gd name="connsiteX14" fmla="*/ 1065509 w 1286336"/>
                <a:gd name="connsiteY14" fmla="*/ 691934 h 693712"/>
                <a:gd name="connsiteX15" fmla="*/ 794075 w 1286336"/>
                <a:gd name="connsiteY15" fmla="*/ 617425 h 693712"/>
                <a:gd name="connsiteX16" fmla="*/ 515176 w 1286336"/>
                <a:gd name="connsiteY16" fmla="*/ 451443 h 693712"/>
                <a:gd name="connsiteX17" fmla="*/ 242791 w 1286336"/>
                <a:gd name="connsiteY17" fmla="*/ 271619 h 693712"/>
                <a:gd name="connsiteX18" fmla="*/ 63780 w 1286336"/>
                <a:gd name="connsiteY18" fmla="*/ 60171 h 693712"/>
                <a:gd name="connsiteX19" fmla="*/ 77488 w 1286336"/>
                <a:gd name="connsiteY19" fmla="*/ 59764 h 693712"/>
                <a:gd name="connsiteX20" fmla="*/ 96761 w 1286336"/>
                <a:gd name="connsiteY20" fmla="*/ 124093 h 693712"/>
                <a:gd name="connsiteX21" fmla="*/ 197190 w 1286336"/>
                <a:gd name="connsiteY21" fmla="*/ 224118 h 693712"/>
                <a:gd name="connsiteX22" fmla="*/ 327885 w 1286336"/>
                <a:gd name="connsiteY22" fmla="*/ 312198 h 693712"/>
                <a:gd name="connsiteX23" fmla="*/ 593484 w 1286336"/>
                <a:gd name="connsiteY23" fmla="*/ 484424 h 693712"/>
                <a:gd name="connsiteX24" fmla="*/ 727981 w 1286336"/>
                <a:gd name="connsiteY24" fmla="*/ 564631 h 693712"/>
                <a:gd name="connsiteX25" fmla="*/ 863562 w 1286336"/>
                <a:gd name="connsiteY25" fmla="*/ 636969 h 693712"/>
                <a:gd name="connsiteX26" fmla="*/ 1128075 w 1286336"/>
                <a:gd name="connsiteY26" fmla="*/ 662483 h 693712"/>
                <a:gd name="connsiteX27" fmla="*/ 1226877 w 1286336"/>
                <a:gd name="connsiteY27" fmla="*/ 576303 h 693712"/>
                <a:gd name="connsiteX28" fmla="*/ 1259313 w 1286336"/>
                <a:gd name="connsiteY28" fmla="*/ 514146 h 693712"/>
                <a:gd name="connsiteX29" fmla="*/ 1266100 w 1286336"/>
                <a:gd name="connsiteY29" fmla="*/ 442894 h 693712"/>
                <a:gd name="connsiteX30" fmla="*/ 1222262 w 1286336"/>
                <a:gd name="connsiteY30" fmla="*/ 393493 h 693712"/>
                <a:gd name="connsiteX31" fmla="*/ 1170419 w 1286336"/>
                <a:gd name="connsiteY31" fmla="*/ 350606 h 693712"/>
                <a:gd name="connsiteX32" fmla="*/ 1060759 w 1286336"/>
                <a:gd name="connsiteY32" fmla="*/ 283696 h 693712"/>
                <a:gd name="connsiteX33" fmla="*/ 821625 w 1286336"/>
                <a:gd name="connsiteY33" fmla="*/ 165758 h 693712"/>
                <a:gd name="connsiteX34" fmla="*/ 681972 w 1286336"/>
                <a:gd name="connsiteY34" fmla="*/ 97085 h 693712"/>
                <a:gd name="connsiteX35" fmla="*/ 544898 w 1286336"/>
                <a:gd name="connsiteY35" fmla="*/ 59764 h 693712"/>
                <a:gd name="connsiteX36" fmla="*/ 253513 w 1286336"/>
                <a:gd name="connsiteY36" fmla="*/ 45648 h 693712"/>
                <a:gd name="connsiteX37" fmla="*/ 178325 w 1286336"/>
                <a:gd name="connsiteY37" fmla="*/ 50535 h 693712"/>
                <a:gd name="connsiteX38" fmla="*/ 103545 w 1286336"/>
                <a:gd name="connsiteY38" fmla="*/ 55828 h 693712"/>
                <a:gd name="connsiteX39" fmla="*/ 129 w 1286336"/>
                <a:gd name="connsiteY39" fmla="*/ 2355 h 69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86336" h="693712">
                  <a:moveTo>
                    <a:pt x="129" y="2355"/>
                  </a:moveTo>
                  <a:cubicBezTo>
                    <a:pt x="-685" y="455"/>
                    <a:pt x="2572" y="-901"/>
                    <a:pt x="3794" y="727"/>
                  </a:cubicBezTo>
                  <a:cubicBezTo>
                    <a:pt x="14108" y="20813"/>
                    <a:pt x="33108" y="33163"/>
                    <a:pt x="54280" y="39406"/>
                  </a:cubicBezTo>
                  <a:cubicBezTo>
                    <a:pt x="79796" y="47005"/>
                    <a:pt x="106667" y="44699"/>
                    <a:pt x="132724" y="41986"/>
                  </a:cubicBezTo>
                  <a:cubicBezTo>
                    <a:pt x="157967" y="39406"/>
                    <a:pt x="183212" y="37099"/>
                    <a:pt x="208455" y="35199"/>
                  </a:cubicBezTo>
                  <a:cubicBezTo>
                    <a:pt x="258535" y="31400"/>
                    <a:pt x="308750" y="29363"/>
                    <a:pt x="359101" y="29906"/>
                  </a:cubicBezTo>
                  <a:cubicBezTo>
                    <a:pt x="457903" y="30991"/>
                    <a:pt x="557520" y="42120"/>
                    <a:pt x="651979" y="72385"/>
                  </a:cubicBezTo>
                  <a:cubicBezTo>
                    <a:pt x="700567" y="88129"/>
                    <a:pt x="746574" y="109300"/>
                    <a:pt x="791361" y="133730"/>
                  </a:cubicBezTo>
                  <a:cubicBezTo>
                    <a:pt x="834111" y="156937"/>
                    <a:pt x="876863" y="179737"/>
                    <a:pt x="920834" y="200775"/>
                  </a:cubicBezTo>
                  <a:cubicBezTo>
                    <a:pt x="1001180" y="239181"/>
                    <a:pt x="1083559" y="275012"/>
                    <a:pt x="1157662" y="325092"/>
                  </a:cubicBezTo>
                  <a:cubicBezTo>
                    <a:pt x="1194170" y="349792"/>
                    <a:pt x="1228506" y="377885"/>
                    <a:pt x="1258093" y="410593"/>
                  </a:cubicBezTo>
                  <a:cubicBezTo>
                    <a:pt x="1273292" y="427422"/>
                    <a:pt x="1286864" y="445473"/>
                    <a:pt x="1286321" y="469359"/>
                  </a:cubicBezTo>
                  <a:cubicBezTo>
                    <a:pt x="1285778" y="493516"/>
                    <a:pt x="1274107" y="515774"/>
                    <a:pt x="1263657" y="536946"/>
                  </a:cubicBezTo>
                  <a:cubicBezTo>
                    <a:pt x="1243163" y="578611"/>
                    <a:pt x="1220227" y="619598"/>
                    <a:pt x="1182499" y="648098"/>
                  </a:cubicBezTo>
                  <a:cubicBezTo>
                    <a:pt x="1148704" y="673612"/>
                    <a:pt x="1107311" y="687185"/>
                    <a:pt x="1065509" y="691934"/>
                  </a:cubicBezTo>
                  <a:cubicBezTo>
                    <a:pt x="969014" y="702791"/>
                    <a:pt x="876998" y="662212"/>
                    <a:pt x="794075" y="617425"/>
                  </a:cubicBezTo>
                  <a:cubicBezTo>
                    <a:pt x="698937" y="565988"/>
                    <a:pt x="606378" y="509530"/>
                    <a:pt x="515176" y="451443"/>
                  </a:cubicBezTo>
                  <a:cubicBezTo>
                    <a:pt x="423431" y="393085"/>
                    <a:pt x="333044" y="332419"/>
                    <a:pt x="242791" y="271619"/>
                  </a:cubicBezTo>
                  <a:cubicBezTo>
                    <a:pt x="166790" y="220453"/>
                    <a:pt x="69753" y="162367"/>
                    <a:pt x="63780" y="60171"/>
                  </a:cubicBezTo>
                  <a:cubicBezTo>
                    <a:pt x="63237" y="51213"/>
                    <a:pt x="76945" y="50941"/>
                    <a:pt x="77488" y="59764"/>
                  </a:cubicBezTo>
                  <a:cubicBezTo>
                    <a:pt x="78710" y="82428"/>
                    <a:pt x="85767" y="104280"/>
                    <a:pt x="96761" y="124093"/>
                  </a:cubicBezTo>
                  <a:cubicBezTo>
                    <a:pt x="120104" y="166301"/>
                    <a:pt x="158239" y="196973"/>
                    <a:pt x="197190" y="224118"/>
                  </a:cubicBezTo>
                  <a:cubicBezTo>
                    <a:pt x="240348" y="254111"/>
                    <a:pt x="284186" y="283019"/>
                    <a:pt x="327885" y="312198"/>
                  </a:cubicBezTo>
                  <a:cubicBezTo>
                    <a:pt x="415559" y="370964"/>
                    <a:pt x="503776" y="428914"/>
                    <a:pt x="593484" y="484424"/>
                  </a:cubicBezTo>
                  <a:cubicBezTo>
                    <a:pt x="637865" y="511838"/>
                    <a:pt x="682651" y="538709"/>
                    <a:pt x="727981" y="564631"/>
                  </a:cubicBezTo>
                  <a:cubicBezTo>
                    <a:pt x="772360" y="590011"/>
                    <a:pt x="817012" y="615662"/>
                    <a:pt x="863562" y="636969"/>
                  </a:cubicBezTo>
                  <a:cubicBezTo>
                    <a:pt x="945808" y="674563"/>
                    <a:pt x="1040674" y="696955"/>
                    <a:pt x="1128075" y="662483"/>
                  </a:cubicBezTo>
                  <a:cubicBezTo>
                    <a:pt x="1170827" y="645655"/>
                    <a:pt x="1203263" y="615391"/>
                    <a:pt x="1226877" y="576303"/>
                  </a:cubicBezTo>
                  <a:cubicBezTo>
                    <a:pt x="1238957" y="556353"/>
                    <a:pt x="1249406" y="535318"/>
                    <a:pt x="1259313" y="514146"/>
                  </a:cubicBezTo>
                  <a:cubicBezTo>
                    <a:pt x="1269628" y="492023"/>
                    <a:pt x="1279128" y="466102"/>
                    <a:pt x="1266100" y="442894"/>
                  </a:cubicBezTo>
                  <a:cubicBezTo>
                    <a:pt x="1255514" y="424164"/>
                    <a:pt x="1237735" y="408150"/>
                    <a:pt x="1222262" y="393493"/>
                  </a:cubicBezTo>
                  <a:cubicBezTo>
                    <a:pt x="1205842" y="378157"/>
                    <a:pt x="1188469" y="363906"/>
                    <a:pt x="1170419" y="350606"/>
                  </a:cubicBezTo>
                  <a:cubicBezTo>
                    <a:pt x="1135810" y="325226"/>
                    <a:pt x="1098624" y="303648"/>
                    <a:pt x="1060759" y="283696"/>
                  </a:cubicBezTo>
                  <a:cubicBezTo>
                    <a:pt x="982043" y="242303"/>
                    <a:pt x="899799" y="208239"/>
                    <a:pt x="821625" y="165758"/>
                  </a:cubicBezTo>
                  <a:cubicBezTo>
                    <a:pt x="776024" y="140923"/>
                    <a:pt x="730832" y="115407"/>
                    <a:pt x="681972" y="97085"/>
                  </a:cubicBezTo>
                  <a:cubicBezTo>
                    <a:pt x="637593" y="80392"/>
                    <a:pt x="591584" y="68177"/>
                    <a:pt x="544898" y="59764"/>
                  </a:cubicBezTo>
                  <a:cubicBezTo>
                    <a:pt x="448811" y="42392"/>
                    <a:pt x="350686" y="40627"/>
                    <a:pt x="253513" y="45648"/>
                  </a:cubicBezTo>
                  <a:cubicBezTo>
                    <a:pt x="228405" y="46871"/>
                    <a:pt x="203297" y="48499"/>
                    <a:pt x="178325" y="50535"/>
                  </a:cubicBezTo>
                  <a:cubicBezTo>
                    <a:pt x="153490" y="52570"/>
                    <a:pt x="128517" y="55828"/>
                    <a:pt x="103545" y="55828"/>
                  </a:cubicBezTo>
                  <a:cubicBezTo>
                    <a:pt x="62966" y="55828"/>
                    <a:pt x="17637" y="42800"/>
                    <a:pt x="129" y="235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7" name="任意多边形: 形状 806"/>
            <p:cNvSpPr/>
            <p:nvPr/>
          </p:nvSpPr>
          <p:spPr>
            <a:xfrm rot="5400000">
              <a:off x="11894484" y="713863"/>
              <a:ext cx="53109" cy="137820"/>
            </a:xfrm>
            <a:custGeom>
              <a:avLst/>
              <a:gdLst>
                <a:gd name="connsiteX0" fmla="*/ 2 w 27984"/>
                <a:gd name="connsiteY0" fmla="*/ 1599 h 72620"/>
                <a:gd name="connsiteX1" fmla="*/ 4578 w 27984"/>
                <a:gd name="connsiteY1" fmla="*/ 22123 h 72620"/>
                <a:gd name="connsiteX2" fmla="*/ 11086 w 27984"/>
                <a:gd name="connsiteY2" fmla="*/ 43791 h 72620"/>
                <a:gd name="connsiteX3" fmla="*/ 17379 w 27984"/>
                <a:gd name="connsiteY3" fmla="*/ 64529 h 72620"/>
                <a:gd name="connsiteX4" fmla="*/ 26747 w 27984"/>
                <a:gd name="connsiteY4" fmla="*/ 72252 h 72620"/>
                <a:gd name="connsiteX5" fmla="*/ 27462 w 27984"/>
                <a:gd name="connsiteY5" fmla="*/ 69320 h 72620"/>
                <a:gd name="connsiteX6" fmla="*/ 21527 w 27984"/>
                <a:gd name="connsiteY6" fmla="*/ 55662 h 72620"/>
                <a:gd name="connsiteX7" fmla="*/ 15877 w 27984"/>
                <a:gd name="connsiteY7" fmla="*/ 37355 h 72620"/>
                <a:gd name="connsiteX8" fmla="*/ 10156 w 27984"/>
                <a:gd name="connsiteY8" fmla="*/ 19048 h 72620"/>
                <a:gd name="connsiteX9" fmla="*/ 2934 w 27984"/>
                <a:gd name="connsiteY9" fmla="*/ 740 h 72620"/>
                <a:gd name="connsiteX10" fmla="*/ 2 w 27984"/>
                <a:gd name="connsiteY10" fmla="*/ 1599 h 72620"/>
                <a:gd name="connsiteX11" fmla="*/ 2 w 27984"/>
                <a:gd name="connsiteY11" fmla="*/ 1599 h 7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4" h="72620">
                  <a:moveTo>
                    <a:pt x="2" y="1599"/>
                  </a:moveTo>
                  <a:cubicBezTo>
                    <a:pt x="359" y="8678"/>
                    <a:pt x="2576" y="15329"/>
                    <a:pt x="4578" y="22123"/>
                  </a:cubicBezTo>
                  <a:cubicBezTo>
                    <a:pt x="6724" y="29345"/>
                    <a:pt x="8869" y="36568"/>
                    <a:pt x="11086" y="43791"/>
                  </a:cubicBezTo>
                  <a:cubicBezTo>
                    <a:pt x="13160" y="50727"/>
                    <a:pt x="15091" y="57664"/>
                    <a:pt x="17379" y="64529"/>
                  </a:cubicBezTo>
                  <a:cubicBezTo>
                    <a:pt x="18809" y="68963"/>
                    <a:pt x="21455" y="74040"/>
                    <a:pt x="26747" y="72252"/>
                  </a:cubicBezTo>
                  <a:cubicBezTo>
                    <a:pt x="28034" y="71823"/>
                    <a:pt x="28392" y="70250"/>
                    <a:pt x="27462" y="69320"/>
                  </a:cubicBezTo>
                  <a:cubicBezTo>
                    <a:pt x="24030" y="65673"/>
                    <a:pt x="22957" y="60310"/>
                    <a:pt x="21527" y="55662"/>
                  </a:cubicBezTo>
                  <a:cubicBezTo>
                    <a:pt x="19667" y="49583"/>
                    <a:pt x="17737" y="43433"/>
                    <a:pt x="15877" y="37355"/>
                  </a:cubicBezTo>
                  <a:cubicBezTo>
                    <a:pt x="13946" y="31276"/>
                    <a:pt x="12087" y="25126"/>
                    <a:pt x="10156" y="19048"/>
                  </a:cubicBezTo>
                  <a:cubicBezTo>
                    <a:pt x="8154" y="12683"/>
                    <a:pt x="6366" y="6461"/>
                    <a:pt x="2934" y="740"/>
                  </a:cubicBezTo>
                  <a:cubicBezTo>
                    <a:pt x="2147" y="-618"/>
                    <a:pt x="-70" y="25"/>
                    <a:pt x="2" y="1599"/>
                  </a:cubicBezTo>
                  <a:lnTo>
                    <a:pt x="2" y="159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8" name="任意多边形: 形状 807"/>
            <p:cNvSpPr/>
            <p:nvPr/>
          </p:nvSpPr>
          <p:spPr>
            <a:xfrm rot="5400000">
              <a:off x="11819675" y="814998"/>
              <a:ext cx="47206" cy="149996"/>
            </a:xfrm>
            <a:custGeom>
              <a:avLst/>
              <a:gdLst>
                <a:gd name="connsiteX0" fmla="*/ 17 w 24874"/>
                <a:gd name="connsiteY0" fmla="*/ 805 h 79036"/>
                <a:gd name="connsiteX1" fmla="*/ 6382 w 24874"/>
                <a:gd name="connsiteY1" fmla="*/ 21186 h 79036"/>
                <a:gd name="connsiteX2" fmla="*/ 12246 w 24874"/>
                <a:gd name="connsiteY2" fmla="*/ 40352 h 79036"/>
                <a:gd name="connsiteX3" fmla="*/ 16822 w 24874"/>
                <a:gd name="connsiteY3" fmla="*/ 59874 h 79036"/>
                <a:gd name="connsiteX4" fmla="*/ 18396 w 24874"/>
                <a:gd name="connsiteY4" fmla="*/ 70458 h 79036"/>
                <a:gd name="connsiteX5" fmla="*/ 21256 w 24874"/>
                <a:gd name="connsiteY5" fmla="*/ 78610 h 79036"/>
                <a:gd name="connsiteX6" fmla="*/ 23831 w 24874"/>
                <a:gd name="connsiteY6" fmla="*/ 78181 h 79036"/>
                <a:gd name="connsiteX7" fmla="*/ 24117 w 24874"/>
                <a:gd name="connsiteY7" fmla="*/ 69457 h 79036"/>
                <a:gd name="connsiteX8" fmla="*/ 21971 w 24874"/>
                <a:gd name="connsiteY8" fmla="*/ 59731 h 79036"/>
                <a:gd name="connsiteX9" fmla="*/ 16822 w 24874"/>
                <a:gd name="connsiteY9" fmla="*/ 38921 h 79036"/>
                <a:gd name="connsiteX10" fmla="*/ 10100 w 24874"/>
                <a:gd name="connsiteY10" fmla="*/ 18540 h 79036"/>
                <a:gd name="connsiteX11" fmla="*/ 1090 w 24874"/>
                <a:gd name="connsiteY11" fmla="*/ 233 h 79036"/>
                <a:gd name="connsiteX12" fmla="*/ 17 w 24874"/>
                <a:gd name="connsiteY12" fmla="*/ 805 h 79036"/>
                <a:gd name="connsiteX13" fmla="*/ 17 w 24874"/>
                <a:gd name="connsiteY13" fmla="*/ 805 h 7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74" h="79036">
                  <a:moveTo>
                    <a:pt x="17" y="805"/>
                  </a:moveTo>
                  <a:cubicBezTo>
                    <a:pt x="1304" y="7814"/>
                    <a:pt x="4093" y="14464"/>
                    <a:pt x="6382" y="21186"/>
                  </a:cubicBezTo>
                  <a:cubicBezTo>
                    <a:pt x="8527" y="27479"/>
                    <a:pt x="10458" y="33844"/>
                    <a:pt x="12246" y="40352"/>
                  </a:cubicBezTo>
                  <a:cubicBezTo>
                    <a:pt x="13962" y="46788"/>
                    <a:pt x="15535" y="53295"/>
                    <a:pt x="16822" y="59874"/>
                  </a:cubicBezTo>
                  <a:cubicBezTo>
                    <a:pt x="17466" y="63378"/>
                    <a:pt x="17824" y="66954"/>
                    <a:pt x="18396" y="70458"/>
                  </a:cubicBezTo>
                  <a:cubicBezTo>
                    <a:pt x="18896" y="73462"/>
                    <a:pt x="18825" y="76537"/>
                    <a:pt x="21256" y="78610"/>
                  </a:cubicBezTo>
                  <a:cubicBezTo>
                    <a:pt x="22114" y="79326"/>
                    <a:pt x="23259" y="79111"/>
                    <a:pt x="23831" y="78181"/>
                  </a:cubicBezTo>
                  <a:cubicBezTo>
                    <a:pt x="25618" y="75464"/>
                    <a:pt x="24689" y="72460"/>
                    <a:pt x="24117" y="69457"/>
                  </a:cubicBezTo>
                  <a:cubicBezTo>
                    <a:pt x="23545" y="66167"/>
                    <a:pt x="22687" y="63021"/>
                    <a:pt x="21971" y="59731"/>
                  </a:cubicBezTo>
                  <a:cubicBezTo>
                    <a:pt x="20398" y="52723"/>
                    <a:pt x="18825" y="45786"/>
                    <a:pt x="16822" y="38921"/>
                  </a:cubicBezTo>
                  <a:cubicBezTo>
                    <a:pt x="14820" y="32056"/>
                    <a:pt x="12603" y="25263"/>
                    <a:pt x="10100" y="18540"/>
                  </a:cubicBezTo>
                  <a:cubicBezTo>
                    <a:pt x="7740" y="12176"/>
                    <a:pt x="5238" y="5740"/>
                    <a:pt x="1090" y="233"/>
                  </a:cubicBezTo>
                  <a:cubicBezTo>
                    <a:pt x="661" y="-267"/>
                    <a:pt x="-126" y="90"/>
                    <a:pt x="17" y="805"/>
                  </a:cubicBezTo>
                  <a:lnTo>
                    <a:pt x="17" y="80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9" name="任意多边形: 形状 808"/>
            <p:cNvSpPr/>
            <p:nvPr/>
          </p:nvSpPr>
          <p:spPr>
            <a:xfrm rot="5400000">
              <a:off x="11788734" y="1046454"/>
              <a:ext cx="289471" cy="162805"/>
            </a:xfrm>
            <a:custGeom>
              <a:avLst/>
              <a:gdLst>
                <a:gd name="connsiteX0" fmla="*/ 152403 w 152528"/>
                <a:gd name="connsiteY0" fmla="*/ 0 h 85785"/>
                <a:gd name="connsiteX1" fmla="*/ 116719 w 152528"/>
                <a:gd name="connsiteY1" fmla="*/ 13373 h 85785"/>
                <a:gd name="connsiteX2" fmla="*/ 76171 w 152528"/>
                <a:gd name="connsiteY2" fmla="*/ 36614 h 85785"/>
                <a:gd name="connsiteX3" fmla="*/ 36339 w 152528"/>
                <a:gd name="connsiteY3" fmla="*/ 59784 h 85785"/>
                <a:gd name="connsiteX4" fmla="*/ 16459 w 152528"/>
                <a:gd name="connsiteY4" fmla="*/ 71369 h 85785"/>
                <a:gd name="connsiteX5" fmla="*/ 6519 w 152528"/>
                <a:gd name="connsiteY5" fmla="*/ 77161 h 85785"/>
                <a:gd name="connsiteX6" fmla="*/ 83 w 152528"/>
                <a:gd name="connsiteY6" fmla="*/ 83025 h 85785"/>
                <a:gd name="connsiteX7" fmla="*/ 1584 w 152528"/>
                <a:gd name="connsiteY7" fmla="*/ 85600 h 85785"/>
                <a:gd name="connsiteX8" fmla="*/ 9951 w 152528"/>
                <a:gd name="connsiteY8" fmla="*/ 82811 h 85785"/>
                <a:gd name="connsiteX9" fmla="*/ 19105 w 152528"/>
                <a:gd name="connsiteY9" fmla="*/ 77448 h 85785"/>
                <a:gd name="connsiteX10" fmla="*/ 38985 w 152528"/>
                <a:gd name="connsiteY10" fmla="*/ 65863 h 85785"/>
                <a:gd name="connsiteX11" fmla="*/ 77959 w 152528"/>
                <a:gd name="connsiteY11" fmla="*/ 43122 h 85785"/>
                <a:gd name="connsiteX12" fmla="*/ 116790 w 152528"/>
                <a:gd name="connsiteY12" fmla="*/ 20166 h 85785"/>
                <a:gd name="connsiteX13" fmla="*/ 152332 w 152528"/>
                <a:gd name="connsiteY13" fmla="*/ 358 h 85785"/>
                <a:gd name="connsiteX14" fmla="*/ 152403 w 152528"/>
                <a:gd name="connsiteY14" fmla="*/ 0 h 85785"/>
                <a:gd name="connsiteX15" fmla="*/ 152403 w 152528"/>
                <a:gd name="connsiteY15" fmla="*/ 0 h 8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528" h="85785">
                  <a:moveTo>
                    <a:pt x="152403" y="0"/>
                  </a:moveTo>
                  <a:cubicBezTo>
                    <a:pt x="139460" y="143"/>
                    <a:pt x="127731" y="7223"/>
                    <a:pt x="116719" y="13373"/>
                  </a:cubicBezTo>
                  <a:cubicBezTo>
                    <a:pt x="103131" y="20953"/>
                    <a:pt x="89687" y="28891"/>
                    <a:pt x="76171" y="36614"/>
                  </a:cubicBezTo>
                  <a:cubicBezTo>
                    <a:pt x="62870" y="44266"/>
                    <a:pt x="49640" y="52061"/>
                    <a:pt x="36339" y="59784"/>
                  </a:cubicBezTo>
                  <a:cubicBezTo>
                    <a:pt x="29689" y="63646"/>
                    <a:pt x="23109" y="67507"/>
                    <a:pt x="16459" y="71369"/>
                  </a:cubicBezTo>
                  <a:cubicBezTo>
                    <a:pt x="13169" y="73300"/>
                    <a:pt x="9808" y="75231"/>
                    <a:pt x="6519" y="77161"/>
                  </a:cubicBezTo>
                  <a:cubicBezTo>
                    <a:pt x="3587" y="78878"/>
                    <a:pt x="1155" y="79664"/>
                    <a:pt x="83" y="83025"/>
                  </a:cubicBezTo>
                  <a:cubicBezTo>
                    <a:pt x="-275" y="84098"/>
                    <a:pt x="583" y="85314"/>
                    <a:pt x="1584" y="85600"/>
                  </a:cubicBezTo>
                  <a:cubicBezTo>
                    <a:pt x="5088" y="86387"/>
                    <a:pt x="6948" y="84527"/>
                    <a:pt x="9951" y="82811"/>
                  </a:cubicBezTo>
                  <a:cubicBezTo>
                    <a:pt x="13026" y="81023"/>
                    <a:pt x="16101" y="79235"/>
                    <a:pt x="19105" y="77448"/>
                  </a:cubicBezTo>
                  <a:cubicBezTo>
                    <a:pt x="25756" y="73586"/>
                    <a:pt x="32334" y="69724"/>
                    <a:pt x="38985" y="65863"/>
                  </a:cubicBezTo>
                  <a:cubicBezTo>
                    <a:pt x="52000" y="58282"/>
                    <a:pt x="65016" y="50774"/>
                    <a:pt x="77959" y="43122"/>
                  </a:cubicBezTo>
                  <a:cubicBezTo>
                    <a:pt x="90903" y="35470"/>
                    <a:pt x="103918" y="27890"/>
                    <a:pt x="116790" y="20166"/>
                  </a:cubicBezTo>
                  <a:cubicBezTo>
                    <a:pt x="128447" y="13230"/>
                    <a:pt x="140532" y="7008"/>
                    <a:pt x="152332" y="358"/>
                  </a:cubicBezTo>
                  <a:cubicBezTo>
                    <a:pt x="152618" y="215"/>
                    <a:pt x="152546" y="0"/>
                    <a:pt x="152403" y="0"/>
                  </a:cubicBezTo>
                  <a:lnTo>
                    <a:pt x="152403" y="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0" name="任意多边形: 形状 809"/>
            <p:cNvSpPr/>
            <p:nvPr/>
          </p:nvSpPr>
          <p:spPr>
            <a:xfrm rot="5400000">
              <a:off x="11730650" y="1160505"/>
              <a:ext cx="314627" cy="147687"/>
            </a:xfrm>
            <a:custGeom>
              <a:avLst/>
              <a:gdLst>
                <a:gd name="connsiteX0" fmla="*/ 165634 w 165783"/>
                <a:gd name="connsiteY0" fmla="*/ 0 h 77819"/>
                <a:gd name="connsiteX1" fmla="*/ 144681 w 165783"/>
                <a:gd name="connsiteY1" fmla="*/ 5864 h 77819"/>
                <a:gd name="connsiteX2" fmla="*/ 125230 w 165783"/>
                <a:gd name="connsiteY2" fmla="*/ 14016 h 77819"/>
                <a:gd name="connsiteX3" fmla="*/ 85326 w 165783"/>
                <a:gd name="connsiteY3" fmla="*/ 35613 h 77819"/>
                <a:gd name="connsiteX4" fmla="*/ 2515 w 165783"/>
                <a:gd name="connsiteY4" fmla="*/ 70868 h 77819"/>
                <a:gd name="connsiteX5" fmla="*/ 4589 w 165783"/>
                <a:gd name="connsiteY5" fmla="*/ 77734 h 77819"/>
                <a:gd name="connsiteX6" fmla="*/ 86470 w 165783"/>
                <a:gd name="connsiteY6" fmla="*/ 43122 h 77819"/>
                <a:gd name="connsiteX7" fmla="*/ 126017 w 165783"/>
                <a:gd name="connsiteY7" fmla="*/ 20953 h 77819"/>
                <a:gd name="connsiteX8" fmla="*/ 145182 w 165783"/>
                <a:gd name="connsiteY8" fmla="*/ 10584 h 77819"/>
                <a:gd name="connsiteX9" fmla="*/ 155479 w 165783"/>
                <a:gd name="connsiteY9" fmla="*/ 5435 h 77819"/>
                <a:gd name="connsiteX10" fmla="*/ 165706 w 165783"/>
                <a:gd name="connsiteY10" fmla="*/ 358 h 77819"/>
                <a:gd name="connsiteX11" fmla="*/ 165634 w 165783"/>
                <a:gd name="connsiteY11" fmla="*/ 0 h 77819"/>
                <a:gd name="connsiteX12" fmla="*/ 165634 w 165783"/>
                <a:gd name="connsiteY12" fmla="*/ 0 h 7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783" h="77819">
                  <a:moveTo>
                    <a:pt x="165634" y="0"/>
                  </a:moveTo>
                  <a:cubicBezTo>
                    <a:pt x="158697" y="0"/>
                    <a:pt x="151117" y="3576"/>
                    <a:pt x="144681" y="5864"/>
                  </a:cubicBezTo>
                  <a:cubicBezTo>
                    <a:pt x="138102" y="8224"/>
                    <a:pt x="131523" y="10941"/>
                    <a:pt x="125230" y="14016"/>
                  </a:cubicBezTo>
                  <a:cubicBezTo>
                    <a:pt x="111643" y="20524"/>
                    <a:pt x="98484" y="28247"/>
                    <a:pt x="85326" y="35613"/>
                  </a:cubicBezTo>
                  <a:cubicBezTo>
                    <a:pt x="59081" y="50344"/>
                    <a:pt x="32264" y="64575"/>
                    <a:pt x="2515" y="70868"/>
                  </a:cubicBezTo>
                  <a:cubicBezTo>
                    <a:pt x="-1990" y="71798"/>
                    <a:pt x="84" y="78663"/>
                    <a:pt x="4589" y="77734"/>
                  </a:cubicBezTo>
                  <a:cubicBezTo>
                    <a:pt x="33909" y="71512"/>
                    <a:pt x="60583" y="57639"/>
                    <a:pt x="86470" y="43122"/>
                  </a:cubicBezTo>
                  <a:cubicBezTo>
                    <a:pt x="99629" y="35685"/>
                    <a:pt x="112644" y="28033"/>
                    <a:pt x="126017" y="20953"/>
                  </a:cubicBezTo>
                  <a:cubicBezTo>
                    <a:pt x="132453" y="17520"/>
                    <a:pt x="138746" y="13945"/>
                    <a:pt x="145182" y="10584"/>
                  </a:cubicBezTo>
                  <a:cubicBezTo>
                    <a:pt x="148614" y="8796"/>
                    <a:pt x="151975" y="7080"/>
                    <a:pt x="155479" y="5435"/>
                  </a:cubicBezTo>
                  <a:cubicBezTo>
                    <a:pt x="158840" y="3862"/>
                    <a:pt x="162702" y="2574"/>
                    <a:pt x="165706" y="358"/>
                  </a:cubicBezTo>
                  <a:cubicBezTo>
                    <a:pt x="165849" y="143"/>
                    <a:pt x="165777" y="0"/>
                    <a:pt x="165634" y="0"/>
                  </a:cubicBezTo>
                  <a:lnTo>
                    <a:pt x="165634" y="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1" name="任意多边形: 形状 810"/>
            <p:cNvSpPr/>
            <p:nvPr/>
          </p:nvSpPr>
          <p:spPr>
            <a:xfrm rot="5400000">
              <a:off x="11498285" y="1504472"/>
              <a:ext cx="212036" cy="195110"/>
            </a:xfrm>
            <a:custGeom>
              <a:avLst/>
              <a:gdLst>
                <a:gd name="connsiteX0" fmla="*/ 111706 w 111726"/>
                <a:gd name="connsiteY0" fmla="*/ 102593 h 102807"/>
                <a:gd name="connsiteX1" fmla="*/ 101265 w 111726"/>
                <a:gd name="connsiteY1" fmla="*/ 89077 h 102807"/>
                <a:gd name="connsiteX2" fmla="*/ 87821 w 111726"/>
                <a:gd name="connsiteY2" fmla="*/ 74918 h 102807"/>
                <a:gd name="connsiteX3" fmla="*/ 61290 w 111726"/>
                <a:gd name="connsiteY3" fmla="*/ 48244 h 102807"/>
                <a:gd name="connsiteX4" fmla="*/ 5368 w 111726"/>
                <a:gd name="connsiteY4" fmla="*/ 545 h 102807"/>
                <a:gd name="connsiteX5" fmla="*/ 5 w 111726"/>
                <a:gd name="connsiteY5" fmla="*/ 3835 h 102807"/>
                <a:gd name="connsiteX6" fmla="*/ 7370 w 111726"/>
                <a:gd name="connsiteY6" fmla="*/ 10486 h 102807"/>
                <a:gd name="connsiteX7" fmla="*/ 8300 w 111726"/>
                <a:gd name="connsiteY7" fmla="*/ 6839 h 102807"/>
                <a:gd name="connsiteX8" fmla="*/ 7299 w 111726"/>
                <a:gd name="connsiteY8" fmla="*/ 3692 h 102807"/>
                <a:gd name="connsiteX9" fmla="*/ 1935 w 111726"/>
                <a:gd name="connsiteY9" fmla="*/ 6982 h 102807"/>
                <a:gd name="connsiteX10" fmla="*/ 57715 w 111726"/>
                <a:gd name="connsiteY10" fmla="*/ 54609 h 102807"/>
                <a:gd name="connsiteX11" fmla="*/ 84389 w 111726"/>
                <a:gd name="connsiteY11" fmla="*/ 79995 h 102807"/>
                <a:gd name="connsiteX12" fmla="*/ 98048 w 111726"/>
                <a:gd name="connsiteY12" fmla="*/ 92581 h 102807"/>
                <a:gd name="connsiteX13" fmla="*/ 111635 w 111726"/>
                <a:gd name="connsiteY13" fmla="*/ 102808 h 102807"/>
                <a:gd name="connsiteX14" fmla="*/ 111706 w 111726"/>
                <a:gd name="connsiteY14" fmla="*/ 102593 h 102807"/>
                <a:gd name="connsiteX15" fmla="*/ 111706 w 111726"/>
                <a:gd name="connsiteY15" fmla="*/ 102593 h 10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1726" h="102807">
                  <a:moveTo>
                    <a:pt x="111706" y="102593"/>
                  </a:moveTo>
                  <a:cubicBezTo>
                    <a:pt x="109632" y="97301"/>
                    <a:pt x="105127" y="93153"/>
                    <a:pt x="101265" y="89077"/>
                  </a:cubicBezTo>
                  <a:cubicBezTo>
                    <a:pt x="96832" y="84358"/>
                    <a:pt x="92398" y="79566"/>
                    <a:pt x="87821" y="74918"/>
                  </a:cubicBezTo>
                  <a:cubicBezTo>
                    <a:pt x="79097" y="65907"/>
                    <a:pt x="70301" y="56968"/>
                    <a:pt x="61290" y="48244"/>
                  </a:cubicBezTo>
                  <a:cubicBezTo>
                    <a:pt x="43627" y="31224"/>
                    <a:pt x="25320" y="14848"/>
                    <a:pt x="5368" y="545"/>
                  </a:cubicBezTo>
                  <a:cubicBezTo>
                    <a:pt x="3080" y="-1099"/>
                    <a:pt x="-139" y="1261"/>
                    <a:pt x="5" y="3835"/>
                  </a:cubicBezTo>
                  <a:cubicBezTo>
                    <a:pt x="219" y="8555"/>
                    <a:pt x="3008" y="10414"/>
                    <a:pt x="7370" y="10486"/>
                  </a:cubicBezTo>
                  <a:cubicBezTo>
                    <a:pt x="9301" y="10557"/>
                    <a:pt x="9945" y="7697"/>
                    <a:pt x="8300" y="6839"/>
                  </a:cubicBezTo>
                  <a:cubicBezTo>
                    <a:pt x="7442" y="6338"/>
                    <a:pt x="7227" y="4479"/>
                    <a:pt x="7299" y="3692"/>
                  </a:cubicBezTo>
                  <a:cubicBezTo>
                    <a:pt x="5511" y="4765"/>
                    <a:pt x="3723" y="5837"/>
                    <a:pt x="1935" y="6982"/>
                  </a:cubicBezTo>
                  <a:cubicBezTo>
                    <a:pt x="21744" y="21284"/>
                    <a:pt x="40051" y="37732"/>
                    <a:pt x="57715" y="54609"/>
                  </a:cubicBezTo>
                  <a:cubicBezTo>
                    <a:pt x="66582" y="63118"/>
                    <a:pt x="75450" y="71628"/>
                    <a:pt x="84389" y="79995"/>
                  </a:cubicBezTo>
                  <a:cubicBezTo>
                    <a:pt x="88894" y="84214"/>
                    <a:pt x="93542" y="88362"/>
                    <a:pt x="98048" y="92581"/>
                  </a:cubicBezTo>
                  <a:cubicBezTo>
                    <a:pt x="102195" y="96372"/>
                    <a:pt x="106271" y="100805"/>
                    <a:pt x="111635" y="102808"/>
                  </a:cubicBezTo>
                  <a:cubicBezTo>
                    <a:pt x="111635" y="102808"/>
                    <a:pt x="111778" y="102665"/>
                    <a:pt x="111706" y="102593"/>
                  </a:cubicBezTo>
                  <a:lnTo>
                    <a:pt x="111706" y="10259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2" name="任意多边形: 形状 811"/>
            <p:cNvSpPr/>
            <p:nvPr/>
          </p:nvSpPr>
          <p:spPr>
            <a:xfrm rot="5400000">
              <a:off x="11649990" y="1524718"/>
              <a:ext cx="207087" cy="113917"/>
            </a:xfrm>
            <a:custGeom>
              <a:avLst/>
              <a:gdLst>
                <a:gd name="connsiteX0" fmla="*/ 108182 w 109118"/>
                <a:gd name="connsiteY0" fmla="*/ 5 h 60025"/>
                <a:gd name="connsiteX1" fmla="*/ 81651 w 109118"/>
                <a:gd name="connsiteY1" fmla="*/ 12091 h 60025"/>
                <a:gd name="connsiteX2" fmla="*/ 54762 w 109118"/>
                <a:gd name="connsiteY2" fmla="*/ 26536 h 60025"/>
                <a:gd name="connsiteX3" fmla="*/ 1128 w 109118"/>
                <a:gd name="connsiteY3" fmla="*/ 55784 h 60025"/>
                <a:gd name="connsiteX4" fmla="*/ 3560 w 109118"/>
                <a:gd name="connsiteY4" fmla="*/ 59717 h 60025"/>
                <a:gd name="connsiteX5" fmla="*/ 57051 w 109118"/>
                <a:gd name="connsiteY5" fmla="*/ 30255 h 60025"/>
                <a:gd name="connsiteX6" fmla="*/ 83153 w 109118"/>
                <a:gd name="connsiteY6" fmla="*/ 16095 h 60025"/>
                <a:gd name="connsiteX7" fmla="*/ 96954 w 109118"/>
                <a:gd name="connsiteY7" fmla="*/ 8658 h 60025"/>
                <a:gd name="connsiteX8" fmla="*/ 108897 w 109118"/>
                <a:gd name="connsiteY8" fmla="*/ 1149 h 60025"/>
                <a:gd name="connsiteX9" fmla="*/ 108182 w 109118"/>
                <a:gd name="connsiteY9" fmla="*/ 5 h 60025"/>
                <a:gd name="connsiteX10" fmla="*/ 108182 w 109118"/>
                <a:gd name="connsiteY10" fmla="*/ 5 h 6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118" h="60025">
                  <a:moveTo>
                    <a:pt x="108182" y="5"/>
                  </a:moveTo>
                  <a:cubicBezTo>
                    <a:pt x="98957" y="1650"/>
                    <a:pt x="89875" y="7800"/>
                    <a:pt x="81651" y="12091"/>
                  </a:cubicBezTo>
                  <a:cubicBezTo>
                    <a:pt x="72640" y="16810"/>
                    <a:pt x="63701" y="21673"/>
                    <a:pt x="54762" y="26536"/>
                  </a:cubicBezTo>
                  <a:cubicBezTo>
                    <a:pt x="36884" y="36262"/>
                    <a:pt x="19006" y="45987"/>
                    <a:pt x="1128" y="55784"/>
                  </a:cubicBezTo>
                  <a:cubicBezTo>
                    <a:pt x="-1518" y="57215"/>
                    <a:pt x="985" y="61148"/>
                    <a:pt x="3560" y="59717"/>
                  </a:cubicBezTo>
                  <a:cubicBezTo>
                    <a:pt x="21438" y="49920"/>
                    <a:pt x="39244" y="40052"/>
                    <a:pt x="57051" y="30255"/>
                  </a:cubicBezTo>
                  <a:cubicBezTo>
                    <a:pt x="65704" y="25463"/>
                    <a:pt x="74428" y="20743"/>
                    <a:pt x="83153" y="16095"/>
                  </a:cubicBezTo>
                  <a:cubicBezTo>
                    <a:pt x="87801" y="13664"/>
                    <a:pt x="92377" y="11161"/>
                    <a:pt x="96954" y="8658"/>
                  </a:cubicBezTo>
                  <a:cubicBezTo>
                    <a:pt x="101102" y="6441"/>
                    <a:pt x="105393" y="4367"/>
                    <a:pt x="108897" y="1149"/>
                  </a:cubicBezTo>
                  <a:cubicBezTo>
                    <a:pt x="109469" y="649"/>
                    <a:pt x="108825" y="-67"/>
                    <a:pt x="108182" y="5"/>
                  </a:cubicBezTo>
                  <a:lnTo>
                    <a:pt x="108182" y="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3" name="任意多边形: 形状 812"/>
            <p:cNvSpPr/>
            <p:nvPr/>
          </p:nvSpPr>
          <p:spPr>
            <a:xfrm rot="5400000">
              <a:off x="11596957" y="1148793"/>
              <a:ext cx="96000" cy="228500"/>
            </a:xfrm>
            <a:custGeom>
              <a:avLst/>
              <a:gdLst>
                <a:gd name="connsiteX0" fmla="*/ 50580 w 50584"/>
                <a:gd name="connsiteY0" fmla="*/ 119725 h 120401"/>
                <a:gd name="connsiteX1" fmla="*/ 41355 w 50584"/>
                <a:gd name="connsiteY1" fmla="*/ 90548 h 120401"/>
                <a:gd name="connsiteX2" fmla="*/ 29341 w 50584"/>
                <a:gd name="connsiteY2" fmla="*/ 60513 h 120401"/>
                <a:gd name="connsiteX3" fmla="*/ 17827 w 50584"/>
                <a:gd name="connsiteY3" fmla="*/ 31265 h 120401"/>
                <a:gd name="connsiteX4" fmla="*/ 11820 w 50584"/>
                <a:gd name="connsiteY4" fmla="*/ 15747 h 120401"/>
                <a:gd name="connsiteX5" fmla="*/ 5670 w 50584"/>
                <a:gd name="connsiteY5" fmla="*/ 1301 h 120401"/>
                <a:gd name="connsiteX6" fmla="*/ 21 w 50584"/>
                <a:gd name="connsiteY6" fmla="*/ 3018 h 120401"/>
                <a:gd name="connsiteX7" fmla="*/ 5027 w 50584"/>
                <a:gd name="connsiteY7" fmla="*/ 17821 h 120401"/>
                <a:gd name="connsiteX8" fmla="*/ 10748 w 50584"/>
                <a:gd name="connsiteY8" fmla="*/ 32481 h 120401"/>
                <a:gd name="connsiteX9" fmla="*/ 23048 w 50584"/>
                <a:gd name="connsiteY9" fmla="*/ 63374 h 120401"/>
                <a:gd name="connsiteX10" fmla="*/ 35419 w 50584"/>
                <a:gd name="connsiteY10" fmla="*/ 93266 h 120401"/>
                <a:gd name="connsiteX11" fmla="*/ 49507 w 50584"/>
                <a:gd name="connsiteY11" fmla="*/ 120226 h 120401"/>
                <a:gd name="connsiteX12" fmla="*/ 50580 w 50584"/>
                <a:gd name="connsiteY12" fmla="*/ 119725 h 120401"/>
                <a:gd name="connsiteX13" fmla="*/ 50580 w 50584"/>
                <a:gd name="connsiteY13" fmla="*/ 119725 h 12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584" h="120401">
                  <a:moveTo>
                    <a:pt x="50580" y="119725"/>
                  </a:moveTo>
                  <a:cubicBezTo>
                    <a:pt x="49507" y="109642"/>
                    <a:pt x="45002" y="99845"/>
                    <a:pt x="41355" y="90548"/>
                  </a:cubicBezTo>
                  <a:cubicBezTo>
                    <a:pt x="37350" y="80537"/>
                    <a:pt x="33345" y="70525"/>
                    <a:pt x="29341" y="60513"/>
                  </a:cubicBezTo>
                  <a:cubicBezTo>
                    <a:pt x="25479" y="50788"/>
                    <a:pt x="21617" y="40990"/>
                    <a:pt x="17827" y="31265"/>
                  </a:cubicBezTo>
                  <a:cubicBezTo>
                    <a:pt x="15825" y="26116"/>
                    <a:pt x="13822" y="20967"/>
                    <a:pt x="11820" y="15747"/>
                  </a:cubicBezTo>
                  <a:cubicBezTo>
                    <a:pt x="10032" y="11027"/>
                    <a:pt x="8674" y="5377"/>
                    <a:pt x="5670" y="1301"/>
                  </a:cubicBezTo>
                  <a:cubicBezTo>
                    <a:pt x="4025" y="-916"/>
                    <a:pt x="-337" y="-272"/>
                    <a:pt x="21" y="3018"/>
                  </a:cubicBezTo>
                  <a:cubicBezTo>
                    <a:pt x="521" y="8095"/>
                    <a:pt x="3167" y="13101"/>
                    <a:pt x="5027" y="17821"/>
                  </a:cubicBezTo>
                  <a:cubicBezTo>
                    <a:pt x="6957" y="22683"/>
                    <a:pt x="8817" y="27618"/>
                    <a:pt x="10748" y="32481"/>
                  </a:cubicBezTo>
                  <a:cubicBezTo>
                    <a:pt x="14824" y="42778"/>
                    <a:pt x="18900" y="53076"/>
                    <a:pt x="23048" y="63374"/>
                  </a:cubicBezTo>
                  <a:cubicBezTo>
                    <a:pt x="27052" y="73385"/>
                    <a:pt x="31200" y="83326"/>
                    <a:pt x="35419" y="93266"/>
                  </a:cubicBezTo>
                  <a:cubicBezTo>
                    <a:pt x="39352" y="102419"/>
                    <a:pt x="43142" y="112502"/>
                    <a:pt x="49507" y="120226"/>
                  </a:cubicBezTo>
                  <a:cubicBezTo>
                    <a:pt x="49865" y="120655"/>
                    <a:pt x="50651" y="120226"/>
                    <a:pt x="50580" y="119725"/>
                  </a:cubicBezTo>
                  <a:lnTo>
                    <a:pt x="50580" y="11972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4" name="任意多边形: 形状 813"/>
            <p:cNvSpPr/>
            <p:nvPr/>
          </p:nvSpPr>
          <p:spPr>
            <a:xfrm rot="5400000">
              <a:off x="12097032" y="541772"/>
              <a:ext cx="115207" cy="74729"/>
            </a:xfrm>
            <a:custGeom>
              <a:avLst/>
              <a:gdLst>
                <a:gd name="connsiteX0" fmla="*/ 173 w 115207"/>
                <a:gd name="connsiteY0" fmla="*/ 55660 h 74729"/>
                <a:gd name="connsiteX1" fmla="*/ 444 w 115207"/>
                <a:gd name="connsiteY1" fmla="*/ 54982 h 74729"/>
                <a:gd name="connsiteX2" fmla="*/ 42788 w 115207"/>
                <a:gd name="connsiteY2" fmla="*/ 62446 h 74729"/>
                <a:gd name="connsiteX3" fmla="*/ 75630 w 115207"/>
                <a:gd name="connsiteY3" fmla="*/ 41954 h 74729"/>
                <a:gd name="connsiteX4" fmla="*/ 98291 w 115207"/>
                <a:gd name="connsiteY4" fmla="*/ 0 h 74729"/>
                <a:gd name="connsiteX5" fmla="*/ 115207 w 115207"/>
                <a:gd name="connsiteY5" fmla="*/ 0 h 74729"/>
                <a:gd name="connsiteX6" fmla="*/ 108068 w 115207"/>
                <a:gd name="connsiteY6" fmla="*/ 13046 h 74729"/>
                <a:gd name="connsiteX7" fmla="*/ 80923 w 115207"/>
                <a:gd name="connsiteY7" fmla="*/ 58510 h 74729"/>
                <a:gd name="connsiteX8" fmla="*/ 40209 w 115207"/>
                <a:gd name="connsiteY8" fmla="*/ 74526 h 74729"/>
                <a:gd name="connsiteX9" fmla="*/ 173 w 115207"/>
                <a:gd name="connsiteY9" fmla="*/ 55660 h 74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207" h="74729">
                  <a:moveTo>
                    <a:pt x="173" y="55660"/>
                  </a:moveTo>
                  <a:cubicBezTo>
                    <a:pt x="-235" y="55388"/>
                    <a:pt x="173" y="54711"/>
                    <a:pt x="444" y="54982"/>
                  </a:cubicBezTo>
                  <a:cubicBezTo>
                    <a:pt x="13607" y="59053"/>
                    <a:pt x="28944" y="62581"/>
                    <a:pt x="42788" y="62446"/>
                  </a:cubicBezTo>
                  <a:cubicBezTo>
                    <a:pt x="57580" y="62175"/>
                    <a:pt x="68166" y="54303"/>
                    <a:pt x="75630" y="41954"/>
                  </a:cubicBezTo>
                  <a:lnTo>
                    <a:pt x="98291" y="0"/>
                  </a:lnTo>
                  <a:lnTo>
                    <a:pt x="115207" y="0"/>
                  </a:lnTo>
                  <a:lnTo>
                    <a:pt x="108068" y="13046"/>
                  </a:lnTo>
                  <a:cubicBezTo>
                    <a:pt x="99653" y="28246"/>
                    <a:pt x="92323" y="45345"/>
                    <a:pt x="80923" y="58510"/>
                  </a:cubicBezTo>
                  <a:cubicBezTo>
                    <a:pt x="70610" y="70453"/>
                    <a:pt x="55952" y="75883"/>
                    <a:pt x="40209" y="74526"/>
                  </a:cubicBezTo>
                  <a:cubicBezTo>
                    <a:pt x="24330" y="73032"/>
                    <a:pt x="12251" y="65431"/>
                    <a:pt x="173" y="5566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5" name="任意多边形: 形状 814"/>
            <p:cNvSpPr/>
            <p:nvPr/>
          </p:nvSpPr>
          <p:spPr>
            <a:xfrm rot="5400000">
              <a:off x="12017476" y="452260"/>
              <a:ext cx="41606" cy="173600"/>
            </a:xfrm>
            <a:custGeom>
              <a:avLst/>
              <a:gdLst>
                <a:gd name="connsiteX0" fmla="*/ 958 w 21923"/>
                <a:gd name="connsiteY0" fmla="*/ 1861 h 91473"/>
                <a:gd name="connsiteX1" fmla="*/ 16047 w 21923"/>
                <a:gd name="connsiteY1" fmla="*/ 18738 h 91473"/>
                <a:gd name="connsiteX2" fmla="*/ 14760 w 21923"/>
                <a:gd name="connsiteY2" fmla="*/ 43410 h 91473"/>
                <a:gd name="connsiteX3" fmla="*/ 7609 w 21923"/>
                <a:gd name="connsiteY3" fmla="*/ 66222 h 91473"/>
                <a:gd name="connsiteX4" fmla="*/ 1316 w 21923"/>
                <a:gd name="connsiteY4" fmla="*/ 88677 h 91473"/>
                <a:gd name="connsiteX5" fmla="*/ 6751 w 21923"/>
                <a:gd name="connsiteY5" fmla="*/ 90036 h 91473"/>
                <a:gd name="connsiteX6" fmla="*/ 16190 w 21923"/>
                <a:gd name="connsiteY6" fmla="*/ 62647 h 91473"/>
                <a:gd name="connsiteX7" fmla="*/ 21911 w 21923"/>
                <a:gd name="connsiteY7" fmla="*/ 34900 h 91473"/>
                <a:gd name="connsiteX8" fmla="*/ 815 w 21923"/>
                <a:gd name="connsiteY8" fmla="*/ 2 h 91473"/>
                <a:gd name="connsiteX9" fmla="*/ 958 w 21923"/>
                <a:gd name="connsiteY9" fmla="*/ 1861 h 91473"/>
                <a:gd name="connsiteX10" fmla="*/ 958 w 21923"/>
                <a:gd name="connsiteY10" fmla="*/ 1861 h 9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923" h="91473">
                  <a:moveTo>
                    <a:pt x="958" y="1861"/>
                  </a:moveTo>
                  <a:cubicBezTo>
                    <a:pt x="9468" y="2505"/>
                    <a:pt x="14188" y="11301"/>
                    <a:pt x="16047" y="18738"/>
                  </a:cubicBezTo>
                  <a:cubicBezTo>
                    <a:pt x="18050" y="27105"/>
                    <a:pt x="16834" y="35257"/>
                    <a:pt x="14760" y="43410"/>
                  </a:cubicBezTo>
                  <a:cubicBezTo>
                    <a:pt x="12829" y="51205"/>
                    <a:pt x="10398" y="58713"/>
                    <a:pt x="7609" y="66222"/>
                  </a:cubicBezTo>
                  <a:cubicBezTo>
                    <a:pt x="4963" y="73516"/>
                    <a:pt x="1745" y="80811"/>
                    <a:pt x="1316" y="88677"/>
                  </a:cubicBezTo>
                  <a:cubicBezTo>
                    <a:pt x="1173" y="91466"/>
                    <a:pt x="5607" y="92610"/>
                    <a:pt x="6751" y="90036"/>
                  </a:cubicBezTo>
                  <a:cubicBezTo>
                    <a:pt x="10541" y="81240"/>
                    <a:pt x="13115" y="71729"/>
                    <a:pt x="16190" y="62647"/>
                  </a:cubicBezTo>
                  <a:cubicBezTo>
                    <a:pt x="19265" y="53493"/>
                    <a:pt x="21697" y="44626"/>
                    <a:pt x="21911" y="34900"/>
                  </a:cubicBezTo>
                  <a:cubicBezTo>
                    <a:pt x="22197" y="21813"/>
                    <a:pt x="17621" y="2"/>
                    <a:pt x="815" y="2"/>
                  </a:cubicBezTo>
                  <a:cubicBezTo>
                    <a:pt x="-329" y="-69"/>
                    <a:pt x="-257" y="1790"/>
                    <a:pt x="958" y="1861"/>
                  </a:cubicBezTo>
                  <a:lnTo>
                    <a:pt x="958" y="186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6" name="任意多边形: 形状 815"/>
            <p:cNvSpPr/>
            <p:nvPr/>
          </p:nvSpPr>
          <p:spPr>
            <a:xfrm rot="5400000">
              <a:off x="12120923" y="490538"/>
              <a:ext cx="76499" cy="65654"/>
            </a:xfrm>
            <a:custGeom>
              <a:avLst/>
              <a:gdLst>
                <a:gd name="connsiteX0" fmla="*/ 757 w 76499"/>
                <a:gd name="connsiteY0" fmla="*/ 49283 h 65654"/>
                <a:gd name="connsiteX1" fmla="*/ 8630 w 76499"/>
                <a:gd name="connsiteY1" fmla="*/ 42904 h 65654"/>
                <a:gd name="connsiteX2" fmla="*/ 13786 w 76499"/>
                <a:gd name="connsiteY2" fmla="*/ 45755 h 65654"/>
                <a:gd name="connsiteX3" fmla="*/ 19079 w 76499"/>
                <a:gd name="connsiteY3" fmla="*/ 49012 h 65654"/>
                <a:gd name="connsiteX4" fmla="*/ 29665 w 76499"/>
                <a:gd name="connsiteY4" fmla="*/ 51997 h 65654"/>
                <a:gd name="connsiteX5" fmla="*/ 51380 w 76499"/>
                <a:gd name="connsiteY5" fmla="*/ 46704 h 65654"/>
                <a:gd name="connsiteX6" fmla="*/ 65088 w 76499"/>
                <a:gd name="connsiteY6" fmla="*/ 22140 h 65654"/>
                <a:gd name="connsiteX7" fmla="*/ 69024 w 76499"/>
                <a:gd name="connsiteY7" fmla="*/ 4225 h 65654"/>
                <a:gd name="connsiteX8" fmla="*/ 69942 w 76499"/>
                <a:gd name="connsiteY8" fmla="*/ 0 h 65654"/>
                <a:gd name="connsiteX9" fmla="*/ 76201 w 76499"/>
                <a:gd name="connsiteY9" fmla="*/ 0 h 65654"/>
                <a:gd name="connsiteX10" fmla="*/ 76352 w 76499"/>
                <a:gd name="connsiteY10" fmla="*/ 5718 h 65654"/>
                <a:gd name="connsiteX11" fmla="*/ 76217 w 76499"/>
                <a:gd name="connsiteY11" fmla="*/ 24583 h 65654"/>
                <a:gd name="connsiteX12" fmla="*/ 64952 w 76499"/>
                <a:gd name="connsiteY12" fmla="*/ 52405 h 65654"/>
                <a:gd name="connsiteX13" fmla="*/ 44187 w 76499"/>
                <a:gd name="connsiteY13" fmla="*/ 64213 h 65654"/>
                <a:gd name="connsiteX14" fmla="*/ 19893 w 76499"/>
                <a:gd name="connsiteY14" fmla="*/ 63940 h 65654"/>
                <a:gd name="connsiteX15" fmla="*/ 8901 w 76499"/>
                <a:gd name="connsiteY15" fmla="*/ 59055 h 65654"/>
                <a:gd name="connsiteX16" fmla="*/ 757 w 76499"/>
                <a:gd name="connsiteY16" fmla="*/ 49283 h 65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499" h="65654">
                  <a:moveTo>
                    <a:pt x="757" y="49283"/>
                  </a:moveTo>
                  <a:cubicBezTo>
                    <a:pt x="-2228" y="44127"/>
                    <a:pt x="4285" y="39240"/>
                    <a:pt x="8630" y="42904"/>
                  </a:cubicBezTo>
                  <a:cubicBezTo>
                    <a:pt x="10121" y="44261"/>
                    <a:pt x="12023" y="44804"/>
                    <a:pt x="13786" y="45755"/>
                  </a:cubicBezTo>
                  <a:cubicBezTo>
                    <a:pt x="15551" y="46840"/>
                    <a:pt x="17179" y="48063"/>
                    <a:pt x="19079" y="49012"/>
                  </a:cubicBezTo>
                  <a:cubicBezTo>
                    <a:pt x="22064" y="50505"/>
                    <a:pt x="26137" y="51725"/>
                    <a:pt x="29665" y="51997"/>
                  </a:cubicBezTo>
                  <a:cubicBezTo>
                    <a:pt x="37129" y="52676"/>
                    <a:pt x="45002" y="51048"/>
                    <a:pt x="51380" y="46704"/>
                  </a:cubicBezTo>
                  <a:cubicBezTo>
                    <a:pt x="59524" y="41276"/>
                    <a:pt x="62781" y="31369"/>
                    <a:pt x="65088" y="22140"/>
                  </a:cubicBezTo>
                  <a:cubicBezTo>
                    <a:pt x="66580" y="16168"/>
                    <a:pt x="67802" y="10197"/>
                    <a:pt x="69024" y="4225"/>
                  </a:cubicBezTo>
                  <a:lnTo>
                    <a:pt x="69942" y="0"/>
                  </a:lnTo>
                  <a:lnTo>
                    <a:pt x="76201" y="0"/>
                  </a:lnTo>
                  <a:lnTo>
                    <a:pt x="76352" y="5718"/>
                  </a:lnTo>
                  <a:cubicBezTo>
                    <a:pt x="76352" y="12097"/>
                    <a:pt x="76760" y="18339"/>
                    <a:pt x="76217" y="24583"/>
                  </a:cubicBezTo>
                  <a:cubicBezTo>
                    <a:pt x="75266" y="34761"/>
                    <a:pt x="72010" y="44804"/>
                    <a:pt x="64952" y="52405"/>
                  </a:cubicBezTo>
                  <a:cubicBezTo>
                    <a:pt x="59387" y="58241"/>
                    <a:pt x="51923" y="62311"/>
                    <a:pt x="44187" y="64213"/>
                  </a:cubicBezTo>
                  <a:cubicBezTo>
                    <a:pt x="36315" y="66113"/>
                    <a:pt x="27765" y="66248"/>
                    <a:pt x="19893" y="63940"/>
                  </a:cubicBezTo>
                  <a:cubicBezTo>
                    <a:pt x="16094" y="62854"/>
                    <a:pt x="12292" y="61226"/>
                    <a:pt x="8901" y="59055"/>
                  </a:cubicBezTo>
                  <a:cubicBezTo>
                    <a:pt x="4965" y="56476"/>
                    <a:pt x="3065" y="53219"/>
                    <a:pt x="757" y="4928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7" name="任意多边形: 形状 816"/>
            <p:cNvSpPr/>
            <p:nvPr/>
          </p:nvSpPr>
          <p:spPr>
            <a:xfrm rot="5400000">
              <a:off x="12078782" y="446360"/>
              <a:ext cx="34020" cy="113678"/>
            </a:xfrm>
            <a:custGeom>
              <a:avLst/>
              <a:gdLst>
                <a:gd name="connsiteX0" fmla="*/ 7271 w 17926"/>
                <a:gd name="connsiteY0" fmla="*/ 59430 h 59899"/>
                <a:gd name="connsiteX1" fmla="*/ 17926 w 17926"/>
                <a:gd name="connsiteY1" fmla="*/ 22744 h 59899"/>
                <a:gd name="connsiteX2" fmla="*/ 14208 w 17926"/>
                <a:gd name="connsiteY2" fmla="*/ 8442 h 59899"/>
                <a:gd name="connsiteX3" fmla="*/ 2766 w 17926"/>
                <a:gd name="connsiteY3" fmla="*/ 3 h 59899"/>
                <a:gd name="connsiteX4" fmla="*/ 835 w 17926"/>
                <a:gd name="connsiteY4" fmla="*/ 4938 h 59899"/>
                <a:gd name="connsiteX5" fmla="*/ 5841 w 17926"/>
                <a:gd name="connsiteY5" fmla="*/ 8513 h 59899"/>
                <a:gd name="connsiteX6" fmla="*/ 9273 w 17926"/>
                <a:gd name="connsiteY6" fmla="*/ 13161 h 59899"/>
                <a:gd name="connsiteX7" fmla="*/ 11919 w 17926"/>
                <a:gd name="connsiteY7" fmla="*/ 25891 h 59899"/>
                <a:gd name="connsiteX8" fmla="*/ 6055 w 17926"/>
                <a:gd name="connsiteY8" fmla="*/ 59287 h 59899"/>
                <a:gd name="connsiteX9" fmla="*/ 7271 w 17926"/>
                <a:gd name="connsiteY9" fmla="*/ 59430 h 59899"/>
                <a:gd name="connsiteX10" fmla="*/ 7271 w 17926"/>
                <a:gd name="connsiteY10" fmla="*/ 59430 h 5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26" h="59899">
                  <a:moveTo>
                    <a:pt x="7271" y="59430"/>
                  </a:moveTo>
                  <a:cubicBezTo>
                    <a:pt x="9559" y="46844"/>
                    <a:pt x="17998" y="35759"/>
                    <a:pt x="17926" y="22744"/>
                  </a:cubicBezTo>
                  <a:cubicBezTo>
                    <a:pt x="17855" y="17738"/>
                    <a:pt x="16711" y="12804"/>
                    <a:pt x="14208" y="8442"/>
                  </a:cubicBezTo>
                  <a:cubicBezTo>
                    <a:pt x="11919" y="4509"/>
                    <a:pt x="7629" y="-140"/>
                    <a:pt x="2766" y="3"/>
                  </a:cubicBezTo>
                  <a:cubicBezTo>
                    <a:pt x="334" y="75"/>
                    <a:pt x="-953" y="3221"/>
                    <a:pt x="835" y="4938"/>
                  </a:cubicBezTo>
                  <a:cubicBezTo>
                    <a:pt x="2337" y="6368"/>
                    <a:pt x="4339" y="7083"/>
                    <a:pt x="5841" y="8513"/>
                  </a:cubicBezTo>
                  <a:cubicBezTo>
                    <a:pt x="7271" y="9800"/>
                    <a:pt x="8415" y="11445"/>
                    <a:pt x="9273" y="13161"/>
                  </a:cubicBezTo>
                  <a:cubicBezTo>
                    <a:pt x="11204" y="17023"/>
                    <a:pt x="11991" y="21600"/>
                    <a:pt x="11919" y="25891"/>
                  </a:cubicBezTo>
                  <a:cubicBezTo>
                    <a:pt x="11848" y="37261"/>
                    <a:pt x="7128" y="48059"/>
                    <a:pt x="6055" y="59287"/>
                  </a:cubicBezTo>
                  <a:cubicBezTo>
                    <a:pt x="6055" y="60002"/>
                    <a:pt x="7200" y="60145"/>
                    <a:pt x="7271" y="59430"/>
                  </a:cubicBezTo>
                  <a:lnTo>
                    <a:pt x="7271" y="5943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8" name="任意多边形: 形状 817"/>
            <p:cNvSpPr/>
            <p:nvPr/>
          </p:nvSpPr>
          <p:spPr>
            <a:xfrm rot="5400000">
              <a:off x="1875224" y="5503217"/>
              <a:ext cx="875906" cy="1833661"/>
            </a:xfrm>
            <a:custGeom>
              <a:avLst/>
              <a:gdLst>
                <a:gd name="connsiteX0" fmla="*/ 0 w 875906"/>
                <a:gd name="connsiteY0" fmla="*/ 637599 h 1833661"/>
                <a:gd name="connsiteX1" fmla="*/ 669766 w 875906"/>
                <a:gd name="connsiteY1" fmla="*/ 152546 h 1833661"/>
                <a:gd name="connsiteX2" fmla="*/ 875906 w 875906"/>
                <a:gd name="connsiteY2" fmla="*/ 0 h 1833661"/>
                <a:gd name="connsiteX3" fmla="*/ 875906 w 875906"/>
                <a:gd name="connsiteY3" fmla="*/ 1833661 h 1833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5906" h="1833661">
                  <a:moveTo>
                    <a:pt x="0" y="637599"/>
                  </a:moveTo>
                  <a:lnTo>
                    <a:pt x="669766" y="152546"/>
                  </a:lnTo>
                  <a:lnTo>
                    <a:pt x="875906" y="0"/>
                  </a:lnTo>
                  <a:lnTo>
                    <a:pt x="875906" y="1833661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9" name="任意多边形: 形状 818"/>
            <p:cNvSpPr/>
            <p:nvPr/>
          </p:nvSpPr>
          <p:spPr>
            <a:xfrm rot="5400000">
              <a:off x="2194692" y="6636893"/>
              <a:ext cx="209534" cy="232682"/>
            </a:xfrm>
            <a:custGeom>
              <a:avLst/>
              <a:gdLst>
                <a:gd name="connsiteX0" fmla="*/ 0 w 209534"/>
                <a:gd name="connsiteY0" fmla="*/ 8373 h 232682"/>
                <a:gd name="connsiteX1" fmla="*/ 53608 w 209534"/>
                <a:gd name="connsiteY1" fmla="*/ 3351 h 232682"/>
                <a:gd name="connsiteX2" fmla="*/ 202932 w 209534"/>
                <a:gd name="connsiteY2" fmla="*/ 432 h 232682"/>
                <a:gd name="connsiteX3" fmla="*/ 209534 w 209534"/>
                <a:gd name="connsiteY3" fmla="*/ 0 h 232682"/>
                <a:gd name="connsiteX4" fmla="*/ 209534 w 209534"/>
                <a:gd name="connsiteY4" fmla="*/ 232682 h 232682"/>
                <a:gd name="connsiteX5" fmla="*/ 184681 w 209534"/>
                <a:gd name="connsiteY5" fmla="*/ 214234 h 232682"/>
                <a:gd name="connsiteX6" fmla="*/ 0 w 209534"/>
                <a:gd name="connsiteY6" fmla="*/ 8373 h 232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34" h="232682">
                  <a:moveTo>
                    <a:pt x="0" y="8373"/>
                  </a:moveTo>
                  <a:cubicBezTo>
                    <a:pt x="0" y="8373"/>
                    <a:pt x="27551" y="-720"/>
                    <a:pt x="53608" y="3351"/>
                  </a:cubicBezTo>
                  <a:cubicBezTo>
                    <a:pt x="73152" y="6406"/>
                    <a:pt x="138042" y="4192"/>
                    <a:pt x="202932" y="432"/>
                  </a:cubicBezTo>
                  <a:lnTo>
                    <a:pt x="209534" y="0"/>
                  </a:lnTo>
                  <a:lnTo>
                    <a:pt x="209534" y="232682"/>
                  </a:lnTo>
                  <a:lnTo>
                    <a:pt x="184681" y="214234"/>
                  </a:lnTo>
                  <a:cubicBezTo>
                    <a:pt x="60905" y="121871"/>
                    <a:pt x="67809" y="120714"/>
                    <a:pt x="0" y="8373"/>
                  </a:cubicBez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0" name="任意多边形: 形状 819"/>
            <p:cNvSpPr/>
            <p:nvPr/>
          </p:nvSpPr>
          <p:spPr>
            <a:xfrm rot="5400000">
              <a:off x="2535588" y="6014417"/>
              <a:ext cx="919715" cy="767452"/>
            </a:xfrm>
            <a:custGeom>
              <a:avLst/>
              <a:gdLst>
                <a:gd name="connsiteX0" fmla="*/ 68 w 919715"/>
                <a:gd name="connsiteY0" fmla="*/ 744406 h 767452"/>
                <a:gd name="connsiteX1" fmla="*/ 29287 w 919715"/>
                <a:gd name="connsiteY1" fmla="*/ 660545 h 767452"/>
                <a:gd name="connsiteX2" fmla="*/ 856951 w 919715"/>
                <a:gd name="connsiteY2" fmla="*/ 43801 h 767452"/>
                <a:gd name="connsiteX3" fmla="*/ 919715 w 919715"/>
                <a:gd name="connsiteY3" fmla="*/ 0 h 767452"/>
                <a:gd name="connsiteX4" fmla="*/ 919715 w 919715"/>
                <a:gd name="connsiteY4" fmla="*/ 147578 h 767452"/>
                <a:gd name="connsiteX5" fmla="*/ 154827 w 919715"/>
                <a:gd name="connsiteY5" fmla="*/ 710216 h 767452"/>
                <a:gd name="connsiteX6" fmla="*/ 11915 w 919715"/>
                <a:gd name="connsiteY6" fmla="*/ 762876 h 767452"/>
                <a:gd name="connsiteX7" fmla="*/ 68 w 919715"/>
                <a:gd name="connsiteY7" fmla="*/ 744406 h 76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9715" h="767452">
                  <a:moveTo>
                    <a:pt x="68" y="744406"/>
                  </a:moveTo>
                  <a:cubicBezTo>
                    <a:pt x="-1453" y="724850"/>
                    <a:pt x="23079" y="700752"/>
                    <a:pt x="29287" y="660545"/>
                  </a:cubicBezTo>
                  <a:cubicBezTo>
                    <a:pt x="34979" y="623689"/>
                    <a:pt x="541150" y="264620"/>
                    <a:pt x="856951" y="43801"/>
                  </a:cubicBezTo>
                  <a:lnTo>
                    <a:pt x="919715" y="0"/>
                  </a:lnTo>
                  <a:lnTo>
                    <a:pt x="919715" y="147578"/>
                  </a:lnTo>
                  <a:lnTo>
                    <a:pt x="154827" y="710216"/>
                  </a:lnTo>
                  <a:cubicBezTo>
                    <a:pt x="154827" y="710216"/>
                    <a:pt x="43810" y="786626"/>
                    <a:pt x="11915" y="762876"/>
                  </a:cubicBezTo>
                  <a:cubicBezTo>
                    <a:pt x="3976" y="756938"/>
                    <a:pt x="574" y="750924"/>
                    <a:pt x="68" y="744406"/>
                  </a:cubicBezTo>
                  <a:close/>
                </a:path>
              </a:pathLst>
            </a:custGeom>
            <a:solidFill>
              <a:srgbClr val="E2D1A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1" name="任意多边形: 形状 820"/>
            <p:cNvSpPr/>
            <p:nvPr/>
          </p:nvSpPr>
          <p:spPr>
            <a:xfrm rot="5400000">
              <a:off x="1541502" y="5796150"/>
              <a:ext cx="887563" cy="1236136"/>
            </a:xfrm>
            <a:custGeom>
              <a:avLst/>
              <a:gdLst>
                <a:gd name="connsiteX0" fmla="*/ 378 w 887563"/>
                <a:gd name="connsiteY0" fmla="*/ 8274 h 1236136"/>
                <a:gd name="connsiteX1" fmla="*/ 21294 w 887563"/>
                <a:gd name="connsiteY1" fmla="*/ 4972 h 1236136"/>
                <a:gd name="connsiteX2" fmla="*/ 47759 w 887563"/>
                <a:gd name="connsiteY2" fmla="*/ 42972 h 1236136"/>
                <a:gd name="connsiteX3" fmla="*/ 259886 w 887563"/>
                <a:gd name="connsiteY3" fmla="*/ 345079 h 1236136"/>
                <a:gd name="connsiteX4" fmla="*/ 473912 w 887563"/>
                <a:gd name="connsiteY4" fmla="*/ 643656 h 1236136"/>
                <a:gd name="connsiteX5" fmla="*/ 691467 w 887563"/>
                <a:gd name="connsiteY5" fmla="*/ 941556 h 1236136"/>
                <a:gd name="connsiteX6" fmla="*/ 887563 w 887563"/>
                <a:gd name="connsiteY6" fmla="*/ 1204830 h 1236136"/>
                <a:gd name="connsiteX7" fmla="*/ 887563 w 887563"/>
                <a:gd name="connsiteY7" fmla="*/ 1236136 h 1236136"/>
                <a:gd name="connsiteX8" fmla="*/ 869526 w 887563"/>
                <a:gd name="connsiteY8" fmla="*/ 1212856 h 1236136"/>
                <a:gd name="connsiteX9" fmla="*/ 647902 w 887563"/>
                <a:gd name="connsiteY9" fmla="*/ 917941 h 1236136"/>
                <a:gd name="connsiteX10" fmla="*/ 428582 w 887563"/>
                <a:gd name="connsiteY10" fmla="*/ 619228 h 1236136"/>
                <a:gd name="connsiteX11" fmla="*/ 213606 w 887563"/>
                <a:gd name="connsiteY11" fmla="*/ 319294 h 1236136"/>
                <a:gd name="connsiteX12" fmla="*/ 2023 w 887563"/>
                <a:gd name="connsiteY12" fmla="*/ 16915 h 1236136"/>
                <a:gd name="connsiteX13" fmla="*/ 378 w 887563"/>
                <a:gd name="connsiteY13" fmla="*/ 8274 h 123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7563" h="1236136">
                  <a:moveTo>
                    <a:pt x="378" y="8274"/>
                  </a:moveTo>
                  <a:cubicBezTo>
                    <a:pt x="2694" y="417"/>
                    <a:pt x="15085" y="-3985"/>
                    <a:pt x="21294" y="4972"/>
                  </a:cubicBezTo>
                  <a:cubicBezTo>
                    <a:pt x="30117" y="17593"/>
                    <a:pt x="38938" y="30215"/>
                    <a:pt x="47759" y="42972"/>
                  </a:cubicBezTo>
                  <a:cubicBezTo>
                    <a:pt x="117925" y="144083"/>
                    <a:pt x="188635" y="244785"/>
                    <a:pt x="259886" y="345079"/>
                  </a:cubicBezTo>
                  <a:cubicBezTo>
                    <a:pt x="330865" y="444968"/>
                    <a:pt x="402117" y="544448"/>
                    <a:pt x="473912" y="643656"/>
                  </a:cubicBezTo>
                  <a:cubicBezTo>
                    <a:pt x="545978" y="743273"/>
                    <a:pt x="618450" y="842619"/>
                    <a:pt x="691467" y="941556"/>
                  </a:cubicBezTo>
                  <a:lnTo>
                    <a:pt x="887563" y="1204830"/>
                  </a:lnTo>
                  <a:lnTo>
                    <a:pt x="887563" y="1236136"/>
                  </a:lnTo>
                  <a:lnTo>
                    <a:pt x="869526" y="1212856"/>
                  </a:lnTo>
                  <a:cubicBezTo>
                    <a:pt x="794883" y="1115139"/>
                    <a:pt x="721189" y="1016607"/>
                    <a:pt x="647902" y="917941"/>
                  </a:cubicBezTo>
                  <a:cubicBezTo>
                    <a:pt x="574206" y="818867"/>
                    <a:pt x="501191" y="719251"/>
                    <a:pt x="428582" y="619228"/>
                  </a:cubicBezTo>
                  <a:cubicBezTo>
                    <a:pt x="356245" y="519748"/>
                    <a:pt x="284721" y="419723"/>
                    <a:pt x="213606" y="319294"/>
                  </a:cubicBezTo>
                  <a:cubicBezTo>
                    <a:pt x="142626" y="218863"/>
                    <a:pt x="71510" y="118432"/>
                    <a:pt x="2023" y="16915"/>
                  </a:cubicBezTo>
                  <a:cubicBezTo>
                    <a:pt x="-47" y="13895"/>
                    <a:pt x="-394" y="10893"/>
                    <a:pt x="378" y="8274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2" name="任意多边形: 形状 821"/>
            <p:cNvSpPr/>
            <p:nvPr/>
          </p:nvSpPr>
          <p:spPr>
            <a:xfrm rot="5400000">
              <a:off x="2526042" y="5998721"/>
              <a:ext cx="928737" cy="789822"/>
            </a:xfrm>
            <a:custGeom>
              <a:avLst/>
              <a:gdLst>
                <a:gd name="connsiteX0" fmla="*/ 310 w 928737"/>
                <a:gd name="connsiteY0" fmla="*/ 716099 h 789822"/>
                <a:gd name="connsiteX1" fmla="*/ 55546 w 928737"/>
                <a:gd name="connsiteY1" fmla="*/ 640640 h 789822"/>
                <a:gd name="connsiteX2" fmla="*/ 137112 w 928737"/>
                <a:gd name="connsiteY2" fmla="*/ 582281 h 789822"/>
                <a:gd name="connsiteX3" fmla="*/ 286130 w 928737"/>
                <a:gd name="connsiteY3" fmla="*/ 473164 h 789822"/>
                <a:gd name="connsiteX4" fmla="*/ 489026 w 928737"/>
                <a:gd name="connsiteY4" fmla="*/ 323061 h 789822"/>
                <a:gd name="connsiteX5" fmla="*/ 711331 w 928737"/>
                <a:gd name="connsiteY5" fmla="*/ 159522 h 789822"/>
                <a:gd name="connsiteX6" fmla="*/ 917215 w 928737"/>
                <a:gd name="connsiteY6" fmla="*/ 8469 h 789822"/>
                <a:gd name="connsiteX7" fmla="*/ 928737 w 928737"/>
                <a:gd name="connsiteY7" fmla="*/ 0 h 789822"/>
                <a:gd name="connsiteX8" fmla="*/ 928737 w 928737"/>
                <a:gd name="connsiteY8" fmla="*/ 28139 h 789822"/>
                <a:gd name="connsiteX9" fmla="*/ 888442 w 928737"/>
                <a:gd name="connsiteY9" fmla="*/ 57734 h 789822"/>
                <a:gd name="connsiteX10" fmla="*/ 680116 w 928737"/>
                <a:gd name="connsiteY10" fmla="*/ 210416 h 789822"/>
                <a:gd name="connsiteX11" fmla="*/ 460798 w 928737"/>
                <a:gd name="connsiteY11" fmla="*/ 370291 h 789822"/>
                <a:gd name="connsiteX12" fmla="*/ 266588 w 928737"/>
                <a:gd name="connsiteY12" fmla="*/ 511164 h 789822"/>
                <a:gd name="connsiteX13" fmla="*/ 131411 w 928737"/>
                <a:gd name="connsiteY13" fmla="*/ 609696 h 789822"/>
                <a:gd name="connsiteX14" fmla="*/ 96396 w 928737"/>
                <a:gd name="connsiteY14" fmla="*/ 635210 h 789822"/>
                <a:gd name="connsiteX15" fmla="*/ 26367 w 928737"/>
                <a:gd name="connsiteY15" fmla="*/ 695741 h 789822"/>
                <a:gd name="connsiteX16" fmla="*/ 38718 w 928737"/>
                <a:gd name="connsiteY16" fmla="*/ 766585 h 789822"/>
                <a:gd name="connsiteX17" fmla="*/ 82148 w 928737"/>
                <a:gd name="connsiteY17" fmla="*/ 760070 h 789822"/>
                <a:gd name="connsiteX18" fmla="*/ 136162 w 928737"/>
                <a:gd name="connsiteY18" fmla="*/ 721935 h 789822"/>
                <a:gd name="connsiteX19" fmla="*/ 349781 w 928737"/>
                <a:gd name="connsiteY19" fmla="*/ 568573 h 789822"/>
                <a:gd name="connsiteX20" fmla="*/ 775254 w 928737"/>
                <a:gd name="connsiteY20" fmla="*/ 258460 h 789822"/>
                <a:gd name="connsiteX21" fmla="*/ 928737 w 928737"/>
                <a:gd name="connsiteY21" fmla="*/ 147261 h 789822"/>
                <a:gd name="connsiteX22" fmla="*/ 928737 w 928737"/>
                <a:gd name="connsiteY22" fmla="*/ 166222 h 789822"/>
                <a:gd name="connsiteX23" fmla="*/ 673739 w 928737"/>
                <a:gd name="connsiteY23" fmla="*/ 353869 h 789822"/>
                <a:gd name="connsiteX24" fmla="*/ 241479 w 928737"/>
                <a:gd name="connsiteY24" fmla="*/ 669411 h 789822"/>
                <a:gd name="connsiteX25" fmla="*/ 132499 w 928737"/>
                <a:gd name="connsiteY25" fmla="*/ 747312 h 789822"/>
                <a:gd name="connsiteX26" fmla="*/ 79703 w 928737"/>
                <a:gd name="connsiteY26" fmla="*/ 783278 h 789822"/>
                <a:gd name="connsiteX27" fmla="*/ 34645 w 928737"/>
                <a:gd name="connsiteY27" fmla="*/ 785449 h 789822"/>
                <a:gd name="connsiteX28" fmla="*/ 310 w 928737"/>
                <a:gd name="connsiteY28" fmla="*/ 716099 h 78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28737" h="789822">
                  <a:moveTo>
                    <a:pt x="310" y="716099"/>
                  </a:moveTo>
                  <a:cubicBezTo>
                    <a:pt x="3432" y="682984"/>
                    <a:pt x="30031" y="658961"/>
                    <a:pt x="55546" y="640640"/>
                  </a:cubicBezTo>
                  <a:cubicBezTo>
                    <a:pt x="82825" y="621232"/>
                    <a:pt x="110104" y="602095"/>
                    <a:pt x="137112" y="582281"/>
                  </a:cubicBezTo>
                  <a:cubicBezTo>
                    <a:pt x="186921" y="545908"/>
                    <a:pt x="236593" y="509673"/>
                    <a:pt x="286130" y="473164"/>
                  </a:cubicBezTo>
                  <a:cubicBezTo>
                    <a:pt x="353853" y="423356"/>
                    <a:pt x="421304" y="372870"/>
                    <a:pt x="489026" y="323061"/>
                  </a:cubicBezTo>
                  <a:cubicBezTo>
                    <a:pt x="563128" y="268503"/>
                    <a:pt x="637094" y="213944"/>
                    <a:pt x="711331" y="159522"/>
                  </a:cubicBezTo>
                  <a:cubicBezTo>
                    <a:pt x="780004" y="109171"/>
                    <a:pt x="848542" y="58820"/>
                    <a:pt x="917215" y="8469"/>
                  </a:cubicBezTo>
                  <a:lnTo>
                    <a:pt x="928737" y="0"/>
                  </a:lnTo>
                  <a:lnTo>
                    <a:pt x="928737" y="28139"/>
                  </a:lnTo>
                  <a:lnTo>
                    <a:pt x="888442" y="57734"/>
                  </a:lnTo>
                  <a:cubicBezTo>
                    <a:pt x="818955" y="108628"/>
                    <a:pt x="749605" y="159522"/>
                    <a:pt x="680116" y="210416"/>
                  </a:cubicBezTo>
                  <a:cubicBezTo>
                    <a:pt x="607238" y="263889"/>
                    <a:pt x="534084" y="317226"/>
                    <a:pt x="460798" y="370291"/>
                  </a:cubicBezTo>
                  <a:cubicBezTo>
                    <a:pt x="396061" y="417249"/>
                    <a:pt x="331188" y="464072"/>
                    <a:pt x="266588" y="511164"/>
                  </a:cubicBezTo>
                  <a:cubicBezTo>
                    <a:pt x="221530" y="544008"/>
                    <a:pt x="176471" y="576852"/>
                    <a:pt x="131411" y="609696"/>
                  </a:cubicBezTo>
                  <a:cubicBezTo>
                    <a:pt x="119742" y="618245"/>
                    <a:pt x="108068" y="626797"/>
                    <a:pt x="96396" y="635210"/>
                  </a:cubicBezTo>
                  <a:cubicBezTo>
                    <a:pt x="71562" y="653125"/>
                    <a:pt x="41974" y="668325"/>
                    <a:pt x="26367" y="695741"/>
                  </a:cubicBezTo>
                  <a:cubicBezTo>
                    <a:pt x="13746" y="717591"/>
                    <a:pt x="16460" y="751249"/>
                    <a:pt x="38718" y="766585"/>
                  </a:cubicBezTo>
                  <a:cubicBezTo>
                    <a:pt x="53240" y="776628"/>
                    <a:pt x="69117" y="768893"/>
                    <a:pt x="82148" y="760070"/>
                  </a:cubicBezTo>
                  <a:cubicBezTo>
                    <a:pt x="100469" y="747721"/>
                    <a:pt x="118248" y="734692"/>
                    <a:pt x="136162" y="721935"/>
                  </a:cubicBezTo>
                  <a:cubicBezTo>
                    <a:pt x="207685" y="671176"/>
                    <a:pt x="278800" y="620010"/>
                    <a:pt x="349781" y="568573"/>
                  </a:cubicBezTo>
                  <a:cubicBezTo>
                    <a:pt x="491877" y="465700"/>
                    <a:pt x="633566" y="362147"/>
                    <a:pt x="775254" y="258460"/>
                  </a:cubicBezTo>
                  <a:lnTo>
                    <a:pt x="928737" y="147261"/>
                  </a:lnTo>
                  <a:lnTo>
                    <a:pt x="928737" y="166222"/>
                  </a:lnTo>
                  <a:lnTo>
                    <a:pt x="673739" y="353869"/>
                  </a:lnTo>
                  <a:cubicBezTo>
                    <a:pt x="529879" y="459321"/>
                    <a:pt x="386289" y="565317"/>
                    <a:pt x="241479" y="669411"/>
                  </a:cubicBezTo>
                  <a:cubicBezTo>
                    <a:pt x="205242" y="695470"/>
                    <a:pt x="169005" y="721527"/>
                    <a:pt x="132499" y="747312"/>
                  </a:cubicBezTo>
                  <a:cubicBezTo>
                    <a:pt x="115397" y="759392"/>
                    <a:pt x="98433" y="773914"/>
                    <a:pt x="79703" y="783278"/>
                  </a:cubicBezTo>
                  <a:cubicBezTo>
                    <a:pt x="65318" y="790471"/>
                    <a:pt x="49439" y="792507"/>
                    <a:pt x="34645" y="785449"/>
                  </a:cubicBezTo>
                  <a:cubicBezTo>
                    <a:pt x="9945" y="773643"/>
                    <a:pt x="-2135" y="742020"/>
                    <a:pt x="310" y="71609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3" name="任意多边形: 形状 822"/>
            <p:cNvSpPr/>
            <p:nvPr/>
          </p:nvSpPr>
          <p:spPr>
            <a:xfrm rot="5400000">
              <a:off x="1544513" y="6822376"/>
              <a:ext cx="26395" cy="44854"/>
            </a:xfrm>
            <a:custGeom>
              <a:avLst/>
              <a:gdLst>
                <a:gd name="connsiteX0" fmla="*/ 80 w 26395"/>
                <a:gd name="connsiteY0" fmla="*/ 3300 h 44854"/>
                <a:gd name="connsiteX1" fmla="*/ 3881 w 26395"/>
                <a:gd name="connsiteY1" fmla="*/ 315 h 44854"/>
                <a:gd name="connsiteX2" fmla="*/ 26395 w 26395"/>
                <a:gd name="connsiteY2" fmla="*/ 24439 h 44854"/>
                <a:gd name="connsiteX3" fmla="*/ 26395 w 26395"/>
                <a:gd name="connsiteY3" fmla="*/ 44854 h 44854"/>
                <a:gd name="connsiteX4" fmla="*/ 22338 w 26395"/>
                <a:gd name="connsiteY4" fmla="*/ 39537 h 44854"/>
                <a:gd name="connsiteX5" fmla="*/ 80 w 26395"/>
                <a:gd name="connsiteY5" fmla="*/ 3300 h 4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95" h="44854">
                  <a:moveTo>
                    <a:pt x="80" y="3300"/>
                  </a:moveTo>
                  <a:cubicBezTo>
                    <a:pt x="-463" y="1129"/>
                    <a:pt x="1845" y="-771"/>
                    <a:pt x="3881" y="315"/>
                  </a:cubicBezTo>
                  <a:lnTo>
                    <a:pt x="26395" y="24439"/>
                  </a:lnTo>
                  <a:lnTo>
                    <a:pt x="26395" y="44854"/>
                  </a:lnTo>
                  <a:lnTo>
                    <a:pt x="22338" y="39537"/>
                  </a:lnTo>
                  <a:cubicBezTo>
                    <a:pt x="13925" y="28543"/>
                    <a:pt x="3610" y="17008"/>
                    <a:pt x="80" y="330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4" name="任意多边形: 形状 823"/>
            <p:cNvSpPr/>
            <p:nvPr/>
          </p:nvSpPr>
          <p:spPr>
            <a:xfrm rot="5400000">
              <a:off x="1636109" y="6786695"/>
              <a:ext cx="11607" cy="12078"/>
            </a:xfrm>
            <a:custGeom>
              <a:avLst/>
              <a:gdLst>
                <a:gd name="connsiteX0" fmla="*/ 3130 w 6116"/>
                <a:gd name="connsiteY0" fmla="*/ 6365 h 6364"/>
                <a:gd name="connsiteX1" fmla="*/ 2987 w 6116"/>
                <a:gd name="connsiteY1" fmla="*/ 0 h 6364"/>
                <a:gd name="connsiteX2" fmla="*/ 3130 w 6116"/>
                <a:gd name="connsiteY2" fmla="*/ 6365 h 6364"/>
                <a:gd name="connsiteX3" fmla="*/ 3130 w 6116"/>
                <a:gd name="connsiteY3" fmla="*/ 6365 h 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16" h="6364">
                  <a:moveTo>
                    <a:pt x="3130" y="6365"/>
                  </a:moveTo>
                  <a:cubicBezTo>
                    <a:pt x="7206" y="6365"/>
                    <a:pt x="7063" y="0"/>
                    <a:pt x="2987" y="0"/>
                  </a:cubicBezTo>
                  <a:cubicBezTo>
                    <a:pt x="-1090" y="0"/>
                    <a:pt x="-947" y="6365"/>
                    <a:pt x="3130" y="6365"/>
                  </a:cubicBezTo>
                  <a:lnTo>
                    <a:pt x="3130" y="636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5" name="任意多边形: 形状 824"/>
            <p:cNvSpPr/>
            <p:nvPr/>
          </p:nvSpPr>
          <p:spPr>
            <a:xfrm rot="5400000">
              <a:off x="1759689" y="6284008"/>
              <a:ext cx="395550" cy="550912"/>
            </a:xfrm>
            <a:custGeom>
              <a:avLst/>
              <a:gdLst>
                <a:gd name="connsiteX0" fmla="*/ 208390 w 208423"/>
                <a:gd name="connsiteY0" fmla="*/ 289924 h 290286"/>
                <a:gd name="connsiteX1" fmla="*/ 167414 w 208423"/>
                <a:gd name="connsiteY1" fmla="*/ 234645 h 290286"/>
                <a:gd name="connsiteX2" fmla="*/ 126008 w 208423"/>
                <a:gd name="connsiteY2" fmla="*/ 178437 h 290286"/>
                <a:gd name="connsiteX3" fmla="*/ 47131 w 208423"/>
                <a:gd name="connsiteY3" fmla="*/ 65091 h 290286"/>
                <a:gd name="connsiteX4" fmla="*/ 26035 w 208423"/>
                <a:gd name="connsiteY4" fmla="*/ 32624 h 290286"/>
                <a:gd name="connsiteX5" fmla="*/ 15665 w 208423"/>
                <a:gd name="connsiteY5" fmla="*/ 16248 h 290286"/>
                <a:gd name="connsiteX6" fmla="*/ 4366 w 208423"/>
                <a:gd name="connsiteY6" fmla="*/ 658 h 290286"/>
                <a:gd name="connsiteX7" fmla="*/ 76 w 208423"/>
                <a:gd name="connsiteY7" fmla="*/ 3304 h 290286"/>
                <a:gd name="connsiteX8" fmla="*/ 7370 w 208423"/>
                <a:gd name="connsiteY8" fmla="*/ 17392 h 290286"/>
                <a:gd name="connsiteX9" fmla="*/ 17310 w 208423"/>
                <a:gd name="connsiteY9" fmla="*/ 33053 h 290286"/>
                <a:gd name="connsiteX10" fmla="*/ 36118 w 208423"/>
                <a:gd name="connsiteY10" fmla="*/ 62016 h 290286"/>
                <a:gd name="connsiteX11" fmla="*/ 75235 w 208423"/>
                <a:gd name="connsiteY11" fmla="*/ 119940 h 290286"/>
                <a:gd name="connsiteX12" fmla="*/ 157545 w 208423"/>
                <a:gd name="connsiteY12" fmla="*/ 230855 h 290286"/>
                <a:gd name="connsiteX13" fmla="*/ 207961 w 208423"/>
                <a:gd name="connsiteY13" fmla="*/ 290210 h 290286"/>
                <a:gd name="connsiteX14" fmla="*/ 208390 w 208423"/>
                <a:gd name="connsiteY14" fmla="*/ 289924 h 290286"/>
                <a:gd name="connsiteX15" fmla="*/ 208390 w 208423"/>
                <a:gd name="connsiteY15" fmla="*/ 289924 h 290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423" h="290286">
                  <a:moveTo>
                    <a:pt x="208390" y="289924"/>
                  </a:moveTo>
                  <a:cubicBezTo>
                    <a:pt x="195160" y="271188"/>
                    <a:pt x="181144" y="253024"/>
                    <a:pt x="167414" y="234645"/>
                  </a:cubicBezTo>
                  <a:cubicBezTo>
                    <a:pt x="153541" y="215981"/>
                    <a:pt x="139738" y="197245"/>
                    <a:pt x="126008" y="178437"/>
                  </a:cubicBezTo>
                  <a:cubicBezTo>
                    <a:pt x="98834" y="141251"/>
                    <a:pt x="72517" y="103492"/>
                    <a:pt x="47131" y="65091"/>
                  </a:cubicBezTo>
                  <a:cubicBezTo>
                    <a:pt x="40051" y="54292"/>
                    <a:pt x="32971" y="43494"/>
                    <a:pt x="26035" y="32624"/>
                  </a:cubicBezTo>
                  <a:cubicBezTo>
                    <a:pt x="22531" y="27189"/>
                    <a:pt x="19098" y="21754"/>
                    <a:pt x="15665" y="16248"/>
                  </a:cubicBezTo>
                  <a:cubicBezTo>
                    <a:pt x="12305" y="10884"/>
                    <a:pt x="9372" y="4591"/>
                    <a:pt x="4366" y="658"/>
                  </a:cubicBezTo>
                  <a:cubicBezTo>
                    <a:pt x="2293" y="-986"/>
                    <a:pt x="-496" y="658"/>
                    <a:pt x="76" y="3304"/>
                  </a:cubicBezTo>
                  <a:cubicBezTo>
                    <a:pt x="1220" y="8596"/>
                    <a:pt x="4510" y="12815"/>
                    <a:pt x="7370" y="17392"/>
                  </a:cubicBezTo>
                  <a:cubicBezTo>
                    <a:pt x="10659" y="22612"/>
                    <a:pt x="13949" y="27833"/>
                    <a:pt x="17310" y="33053"/>
                  </a:cubicBezTo>
                  <a:cubicBezTo>
                    <a:pt x="23532" y="42779"/>
                    <a:pt x="29753" y="52433"/>
                    <a:pt x="36118" y="62016"/>
                  </a:cubicBezTo>
                  <a:cubicBezTo>
                    <a:pt x="48919" y="81467"/>
                    <a:pt x="61934" y="100775"/>
                    <a:pt x="75235" y="119940"/>
                  </a:cubicBezTo>
                  <a:cubicBezTo>
                    <a:pt x="101480" y="157770"/>
                    <a:pt x="128726" y="194956"/>
                    <a:pt x="157545" y="230855"/>
                  </a:cubicBezTo>
                  <a:cubicBezTo>
                    <a:pt x="173778" y="251093"/>
                    <a:pt x="190226" y="271331"/>
                    <a:pt x="207961" y="290210"/>
                  </a:cubicBezTo>
                  <a:cubicBezTo>
                    <a:pt x="208176" y="290425"/>
                    <a:pt x="208533" y="290139"/>
                    <a:pt x="208390" y="289924"/>
                  </a:cubicBezTo>
                  <a:lnTo>
                    <a:pt x="208390" y="2899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6" name="任意多边形: 形状 825"/>
            <p:cNvSpPr/>
            <p:nvPr/>
          </p:nvSpPr>
          <p:spPr>
            <a:xfrm rot="5400000">
              <a:off x="2249534" y="6330672"/>
              <a:ext cx="16285" cy="16175"/>
            </a:xfrm>
            <a:custGeom>
              <a:avLst/>
              <a:gdLst>
                <a:gd name="connsiteX0" fmla="*/ 4362 w 8581"/>
                <a:gd name="connsiteY0" fmla="*/ 8524 h 8523"/>
                <a:gd name="connsiteX1" fmla="*/ 6007 w 8581"/>
                <a:gd name="connsiteY1" fmla="*/ 8095 h 8523"/>
                <a:gd name="connsiteX2" fmla="*/ 7366 w 8581"/>
                <a:gd name="connsiteY2" fmla="*/ 7165 h 8523"/>
                <a:gd name="connsiteX3" fmla="*/ 8224 w 8581"/>
                <a:gd name="connsiteY3" fmla="*/ 5806 h 8523"/>
                <a:gd name="connsiteX4" fmla="*/ 8582 w 8581"/>
                <a:gd name="connsiteY4" fmla="*/ 4162 h 8523"/>
                <a:gd name="connsiteX5" fmla="*/ 8367 w 8581"/>
                <a:gd name="connsiteY5" fmla="*/ 3017 h 8523"/>
                <a:gd name="connsiteX6" fmla="*/ 7223 w 8581"/>
                <a:gd name="connsiteY6" fmla="*/ 1158 h 8523"/>
                <a:gd name="connsiteX7" fmla="*/ 6364 w 8581"/>
                <a:gd name="connsiteY7" fmla="*/ 514 h 8523"/>
                <a:gd name="connsiteX8" fmla="*/ 4219 w 8581"/>
                <a:gd name="connsiteY8" fmla="*/ 14 h 8523"/>
                <a:gd name="connsiteX9" fmla="*/ 2574 w 8581"/>
                <a:gd name="connsiteY9" fmla="*/ 443 h 8523"/>
                <a:gd name="connsiteX10" fmla="*/ 1216 w 8581"/>
                <a:gd name="connsiteY10" fmla="*/ 1372 h 8523"/>
                <a:gd name="connsiteX11" fmla="*/ 357 w 8581"/>
                <a:gd name="connsiteY11" fmla="*/ 2731 h 8523"/>
                <a:gd name="connsiteX12" fmla="*/ 0 w 8581"/>
                <a:gd name="connsiteY12" fmla="*/ 4376 h 8523"/>
                <a:gd name="connsiteX13" fmla="*/ 143 w 8581"/>
                <a:gd name="connsiteY13" fmla="*/ 5520 h 8523"/>
                <a:gd name="connsiteX14" fmla="*/ 1287 w 8581"/>
                <a:gd name="connsiteY14" fmla="*/ 7380 h 8523"/>
                <a:gd name="connsiteX15" fmla="*/ 2145 w 8581"/>
                <a:gd name="connsiteY15" fmla="*/ 8023 h 8523"/>
                <a:gd name="connsiteX16" fmla="*/ 4362 w 8581"/>
                <a:gd name="connsiteY16" fmla="*/ 8524 h 8523"/>
                <a:gd name="connsiteX17" fmla="*/ 4362 w 8581"/>
                <a:gd name="connsiteY17" fmla="*/ 8524 h 8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81" h="8523">
                  <a:moveTo>
                    <a:pt x="4362" y="8524"/>
                  </a:moveTo>
                  <a:cubicBezTo>
                    <a:pt x="4934" y="8524"/>
                    <a:pt x="5506" y="8380"/>
                    <a:pt x="6007" y="8095"/>
                  </a:cubicBezTo>
                  <a:cubicBezTo>
                    <a:pt x="6507" y="7880"/>
                    <a:pt x="7008" y="7594"/>
                    <a:pt x="7366" y="7165"/>
                  </a:cubicBezTo>
                  <a:cubicBezTo>
                    <a:pt x="7795" y="6807"/>
                    <a:pt x="8081" y="6307"/>
                    <a:pt x="8224" y="5806"/>
                  </a:cubicBezTo>
                  <a:cubicBezTo>
                    <a:pt x="8510" y="5306"/>
                    <a:pt x="8582" y="4734"/>
                    <a:pt x="8582" y="4162"/>
                  </a:cubicBezTo>
                  <a:cubicBezTo>
                    <a:pt x="8510" y="3804"/>
                    <a:pt x="8438" y="3446"/>
                    <a:pt x="8367" y="3017"/>
                  </a:cubicBezTo>
                  <a:cubicBezTo>
                    <a:pt x="8152" y="2302"/>
                    <a:pt x="7795" y="1658"/>
                    <a:pt x="7223" y="1158"/>
                  </a:cubicBezTo>
                  <a:cubicBezTo>
                    <a:pt x="6936" y="943"/>
                    <a:pt x="6651" y="729"/>
                    <a:pt x="6364" y="514"/>
                  </a:cubicBezTo>
                  <a:cubicBezTo>
                    <a:pt x="5721" y="157"/>
                    <a:pt x="5006" y="-58"/>
                    <a:pt x="4219" y="14"/>
                  </a:cubicBezTo>
                  <a:cubicBezTo>
                    <a:pt x="3647" y="14"/>
                    <a:pt x="3075" y="157"/>
                    <a:pt x="2574" y="443"/>
                  </a:cubicBezTo>
                  <a:cubicBezTo>
                    <a:pt x="2074" y="658"/>
                    <a:pt x="1573" y="943"/>
                    <a:pt x="1216" y="1372"/>
                  </a:cubicBezTo>
                  <a:cubicBezTo>
                    <a:pt x="787" y="1730"/>
                    <a:pt x="501" y="2231"/>
                    <a:pt x="357" y="2731"/>
                  </a:cubicBezTo>
                  <a:cubicBezTo>
                    <a:pt x="72" y="3232"/>
                    <a:pt x="0" y="3804"/>
                    <a:pt x="0" y="4376"/>
                  </a:cubicBezTo>
                  <a:cubicBezTo>
                    <a:pt x="72" y="4734"/>
                    <a:pt x="143" y="5091"/>
                    <a:pt x="143" y="5520"/>
                  </a:cubicBezTo>
                  <a:cubicBezTo>
                    <a:pt x="357" y="6235"/>
                    <a:pt x="715" y="6879"/>
                    <a:pt x="1287" y="7380"/>
                  </a:cubicBezTo>
                  <a:cubicBezTo>
                    <a:pt x="1573" y="7594"/>
                    <a:pt x="1859" y="7809"/>
                    <a:pt x="2145" y="8023"/>
                  </a:cubicBezTo>
                  <a:cubicBezTo>
                    <a:pt x="2860" y="8309"/>
                    <a:pt x="3576" y="8524"/>
                    <a:pt x="4362" y="8524"/>
                  </a:cubicBezTo>
                  <a:lnTo>
                    <a:pt x="4362" y="85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7" name="任意多边形: 形状 826"/>
            <p:cNvSpPr/>
            <p:nvPr/>
          </p:nvSpPr>
          <p:spPr>
            <a:xfrm rot="5400000">
              <a:off x="2316279" y="6291557"/>
              <a:ext cx="16984" cy="16185"/>
            </a:xfrm>
            <a:custGeom>
              <a:avLst/>
              <a:gdLst>
                <a:gd name="connsiteX0" fmla="*/ 2199 w 8949"/>
                <a:gd name="connsiteY0" fmla="*/ 1116 h 8528"/>
                <a:gd name="connsiteX1" fmla="*/ 1627 w 8949"/>
                <a:gd name="connsiteY1" fmla="*/ 1616 h 8528"/>
                <a:gd name="connsiteX2" fmla="*/ 1341 w 8949"/>
                <a:gd name="connsiteY2" fmla="*/ 1902 h 8528"/>
                <a:gd name="connsiteX3" fmla="*/ 1055 w 8949"/>
                <a:gd name="connsiteY3" fmla="*/ 2188 h 8528"/>
                <a:gd name="connsiteX4" fmla="*/ 483 w 8949"/>
                <a:gd name="connsiteY4" fmla="*/ 2975 h 8528"/>
                <a:gd name="connsiteX5" fmla="*/ 54 w 8949"/>
                <a:gd name="connsiteY5" fmla="*/ 4405 h 8528"/>
                <a:gd name="connsiteX6" fmla="*/ 54 w 8949"/>
                <a:gd name="connsiteY6" fmla="*/ 5406 h 8528"/>
                <a:gd name="connsiteX7" fmla="*/ 554 w 8949"/>
                <a:gd name="connsiteY7" fmla="*/ 6765 h 8528"/>
                <a:gd name="connsiteX8" fmla="*/ 1127 w 8949"/>
                <a:gd name="connsiteY8" fmla="*/ 7480 h 8528"/>
                <a:gd name="connsiteX9" fmla="*/ 1913 w 8949"/>
                <a:gd name="connsiteY9" fmla="*/ 8052 h 8528"/>
                <a:gd name="connsiteX10" fmla="*/ 3343 w 8949"/>
                <a:gd name="connsiteY10" fmla="*/ 8481 h 8528"/>
                <a:gd name="connsiteX11" fmla="*/ 4845 w 8949"/>
                <a:gd name="connsiteY11" fmla="*/ 8410 h 8528"/>
                <a:gd name="connsiteX12" fmla="*/ 5918 w 8949"/>
                <a:gd name="connsiteY12" fmla="*/ 7909 h 8528"/>
                <a:gd name="connsiteX13" fmla="*/ 6061 w 8949"/>
                <a:gd name="connsiteY13" fmla="*/ 7838 h 8528"/>
                <a:gd name="connsiteX14" fmla="*/ 6418 w 8949"/>
                <a:gd name="connsiteY14" fmla="*/ 7623 h 8528"/>
                <a:gd name="connsiteX15" fmla="*/ 7133 w 8949"/>
                <a:gd name="connsiteY15" fmla="*/ 7194 h 8528"/>
                <a:gd name="connsiteX16" fmla="*/ 8492 w 8949"/>
                <a:gd name="connsiteY16" fmla="*/ 5764 h 8528"/>
                <a:gd name="connsiteX17" fmla="*/ 8850 w 8949"/>
                <a:gd name="connsiteY17" fmla="*/ 4834 h 8528"/>
                <a:gd name="connsiteX18" fmla="*/ 8778 w 8949"/>
                <a:gd name="connsiteY18" fmla="*/ 2760 h 8528"/>
                <a:gd name="connsiteX19" fmla="*/ 8063 w 8949"/>
                <a:gd name="connsiteY19" fmla="*/ 1473 h 8528"/>
                <a:gd name="connsiteX20" fmla="*/ 6919 w 8949"/>
                <a:gd name="connsiteY20" fmla="*/ 472 h 8528"/>
                <a:gd name="connsiteX21" fmla="*/ 5417 w 8949"/>
                <a:gd name="connsiteY21" fmla="*/ 43 h 8528"/>
                <a:gd name="connsiteX22" fmla="*/ 3844 w 8949"/>
                <a:gd name="connsiteY22" fmla="*/ 186 h 8528"/>
                <a:gd name="connsiteX23" fmla="*/ 2199 w 8949"/>
                <a:gd name="connsiteY23" fmla="*/ 1116 h 8528"/>
                <a:gd name="connsiteX24" fmla="*/ 2199 w 8949"/>
                <a:gd name="connsiteY24" fmla="*/ 1116 h 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49" h="8528">
                  <a:moveTo>
                    <a:pt x="2199" y="1116"/>
                  </a:moveTo>
                  <a:cubicBezTo>
                    <a:pt x="1985" y="1258"/>
                    <a:pt x="1841" y="1473"/>
                    <a:pt x="1627" y="1616"/>
                  </a:cubicBezTo>
                  <a:cubicBezTo>
                    <a:pt x="1556" y="1687"/>
                    <a:pt x="1412" y="1759"/>
                    <a:pt x="1341" y="1902"/>
                  </a:cubicBezTo>
                  <a:cubicBezTo>
                    <a:pt x="1269" y="1974"/>
                    <a:pt x="1127" y="2045"/>
                    <a:pt x="1055" y="2188"/>
                  </a:cubicBezTo>
                  <a:cubicBezTo>
                    <a:pt x="840" y="2474"/>
                    <a:pt x="697" y="2689"/>
                    <a:pt x="483" y="2975"/>
                  </a:cubicBezTo>
                  <a:cubicBezTo>
                    <a:pt x="197" y="3404"/>
                    <a:pt x="54" y="3904"/>
                    <a:pt x="54" y="4405"/>
                  </a:cubicBezTo>
                  <a:cubicBezTo>
                    <a:pt x="-18" y="4763"/>
                    <a:pt x="-18" y="5049"/>
                    <a:pt x="54" y="5406"/>
                  </a:cubicBezTo>
                  <a:cubicBezTo>
                    <a:pt x="54" y="5907"/>
                    <a:pt x="268" y="6336"/>
                    <a:pt x="554" y="6765"/>
                  </a:cubicBezTo>
                  <a:cubicBezTo>
                    <a:pt x="769" y="6980"/>
                    <a:pt x="983" y="7266"/>
                    <a:pt x="1127" y="7480"/>
                  </a:cubicBezTo>
                  <a:cubicBezTo>
                    <a:pt x="1412" y="7695"/>
                    <a:pt x="1627" y="7838"/>
                    <a:pt x="1913" y="8052"/>
                  </a:cubicBezTo>
                  <a:cubicBezTo>
                    <a:pt x="2342" y="8338"/>
                    <a:pt x="2843" y="8481"/>
                    <a:pt x="3343" y="8481"/>
                  </a:cubicBezTo>
                  <a:cubicBezTo>
                    <a:pt x="3844" y="8553"/>
                    <a:pt x="4345" y="8553"/>
                    <a:pt x="4845" y="8410"/>
                  </a:cubicBezTo>
                  <a:cubicBezTo>
                    <a:pt x="5203" y="8267"/>
                    <a:pt x="5560" y="8124"/>
                    <a:pt x="5918" y="7909"/>
                  </a:cubicBezTo>
                  <a:cubicBezTo>
                    <a:pt x="5989" y="7909"/>
                    <a:pt x="6061" y="7838"/>
                    <a:pt x="6061" y="7838"/>
                  </a:cubicBezTo>
                  <a:cubicBezTo>
                    <a:pt x="6204" y="7766"/>
                    <a:pt x="6275" y="7695"/>
                    <a:pt x="6418" y="7623"/>
                  </a:cubicBezTo>
                  <a:cubicBezTo>
                    <a:pt x="6633" y="7480"/>
                    <a:pt x="6847" y="7337"/>
                    <a:pt x="7133" y="7194"/>
                  </a:cubicBezTo>
                  <a:cubicBezTo>
                    <a:pt x="7706" y="6837"/>
                    <a:pt x="8206" y="6336"/>
                    <a:pt x="8492" y="5764"/>
                  </a:cubicBezTo>
                  <a:cubicBezTo>
                    <a:pt x="8635" y="5478"/>
                    <a:pt x="8707" y="5120"/>
                    <a:pt x="8850" y="4834"/>
                  </a:cubicBezTo>
                  <a:cubicBezTo>
                    <a:pt x="8993" y="4119"/>
                    <a:pt x="8993" y="3404"/>
                    <a:pt x="8778" y="2760"/>
                  </a:cubicBezTo>
                  <a:cubicBezTo>
                    <a:pt x="8635" y="2260"/>
                    <a:pt x="8420" y="1831"/>
                    <a:pt x="8063" y="1473"/>
                  </a:cubicBezTo>
                  <a:cubicBezTo>
                    <a:pt x="7777" y="1044"/>
                    <a:pt x="7420" y="687"/>
                    <a:pt x="6919" y="472"/>
                  </a:cubicBezTo>
                  <a:cubicBezTo>
                    <a:pt x="6490" y="186"/>
                    <a:pt x="5989" y="43"/>
                    <a:pt x="5417" y="43"/>
                  </a:cubicBezTo>
                  <a:cubicBezTo>
                    <a:pt x="4916" y="-29"/>
                    <a:pt x="4345" y="-29"/>
                    <a:pt x="3844" y="186"/>
                  </a:cubicBezTo>
                  <a:cubicBezTo>
                    <a:pt x="3272" y="258"/>
                    <a:pt x="2700" y="615"/>
                    <a:pt x="2199" y="1116"/>
                  </a:cubicBezTo>
                  <a:lnTo>
                    <a:pt x="2199" y="111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8" name="任意多边形: 形状 827"/>
            <p:cNvSpPr/>
            <p:nvPr/>
          </p:nvSpPr>
          <p:spPr>
            <a:xfrm rot="5400000">
              <a:off x="2383212" y="6099035"/>
              <a:ext cx="151179" cy="196123"/>
            </a:xfrm>
            <a:custGeom>
              <a:avLst/>
              <a:gdLst>
                <a:gd name="connsiteX0" fmla="*/ 79649 w 79659"/>
                <a:gd name="connsiteY0" fmla="*/ 102984 h 103341"/>
                <a:gd name="connsiteX1" fmla="*/ 71782 w 79659"/>
                <a:gd name="connsiteY1" fmla="*/ 91328 h 103341"/>
                <a:gd name="connsiteX2" fmla="*/ 62271 w 79659"/>
                <a:gd name="connsiteY2" fmla="*/ 78741 h 103341"/>
                <a:gd name="connsiteX3" fmla="*/ 42605 w 79659"/>
                <a:gd name="connsiteY3" fmla="*/ 52854 h 103341"/>
                <a:gd name="connsiteX4" fmla="*/ 24084 w 79659"/>
                <a:gd name="connsiteY4" fmla="*/ 27038 h 103341"/>
                <a:gd name="connsiteX5" fmla="*/ 5705 w 79659"/>
                <a:gd name="connsiteY5" fmla="*/ 1080 h 103341"/>
                <a:gd name="connsiteX6" fmla="*/ 413 w 79659"/>
                <a:gd name="connsiteY6" fmla="*/ 5370 h 103341"/>
                <a:gd name="connsiteX7" fmla="*/ 18506 w 79659"/>
                <a:gd name="connsiteY7" fmla="*/ 31544 h 103341"/>
                <a:gd name="connsiteX8" fmla="*/ 37814 w 79659"/>
                <a:gd name="connsiteY8" fmla="*/ 57860 h 103341"/>
                <a:gd name="connsiteX9" fmla="*/ 57122 w 79659"/>
                <a:gd name="connsiteY9" fmla="*/ 81960 h 103341"/>
                <a:gd name="connsiteX10" fmla="*/ 67849 w 79659"/>
                <a:gd name="connsiteY10" fmla="*/ 93544 h 103341"/>
                <a:gd name="connsiteX11" fmla="*/ 79291 w 79659"/>
                <a:gd name="connsiteY11" fmla="*/ 103342 h 103341"/>
                <a:gd name="connsiteX12" fmla="*/ 79649 w 79659"/>
                <a:gd name="connsiteY12" fmla="*/ 102984 h 103341"/>
                <a:gd name="connsiteX13" fmla="*/ 79649 w 79659"/>
                <a:gd name="connsiteY13" fmla="*/ 102984 h 10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659" h="103341">
                  <a:moveTo>
                    <a:pt x="79649" y="102984"/>
                  </a:moveTo>
                  <a:cubicBezTo>
                    <a:pt x="77789" y="98765"/>
                    <a:pt x="74571" y="94975"/>
                    <a:pt x="71782" y="91328"/>
                  </a:cubicBezTo>
                  <a:cubicBezTo>
                    <a:pt x="68636" y="87108"/>
                    <a:pt x="65489" y="82889"/>
                    <a:pt x="62271" y="78741"/>
                  </a:cubicBezTo>
                  <a:cubicBezTo>
                    <a:pt x="55549" y="70231"/>
                    <a:pt x="49042" y="61579"/>
                    <a:pt x="42605" y="52854"/>
                  </a:cubicBezTo>
                  <a:cubicBezTo>
                    <a:pt x="36312" y="44344"/>
                    <a:pt x="30162" y="35691"/>
                    <a:pt x="24084" y="27038"/>
                  </a:cubicBezTo>
                  <a:cubicBezTo>
                    <a:pt x="18005" y="18457"/>
                    <a:pt x="12499" y="9017"/>
                    <a:pt x="5705" y="1080"/>
                  </a:cubicBezTo>
                  <a:cubicBezTo>
                    <a:pt x="3059" y="-1995"/>
                    <a:pt x="-1375" y="2152"/>
                    <a:pt x="413" y="5370"/>
                  </a:cubicBezTo>
                  <a:cubicBezTo>
                    <a:pt x="5491" y="14524"/>
                    <a:pt x="12427" y="22962"/>
                    <a:pt x="18506" y="31544"/>
                  </a:cubicBezTo>
                  <a:cubicBezTo>
                    <a:pt x="24799" y="40411"/>
                    <a:pt x="31235" y="49207"/>
                    <a:pt x="37814" y="57860"/>
                  </a:cubicBezTo>
                  <a:cubicBezTo>
                    <a:pt x="44036" y="66084"/>
                    <a:pt x="50472" y="74093"/>
                    <a:pt x="57122" y="81960"/>
                  </a:cubicBezTo>
                  <a:cubicBezTo>
                    <a:pt x="60555" y="86036"/>
                    <a:pt x="64131" y="89826"/>
                    <a:pt x="67849" y="93544"/>
                  </a:cubicBezTo>
                  <a:cubicBezTo>
                    <a:pt x="71353" y="96977"/>
                    <a:pt x="75000" y="100982"/>
                    <a:pt x="79291" y="103342"/>
                  </a:cubicBezTo>
                  <a:cubicBezTo>
                    <a:pt x="79434" y="103270"/>
                    <a:pt x="79720" y="103127"/>
                    <a:pt x="79649" y="102984"/>
                  </a:cubicBezTo>
                  <a:lnTo>
                    <a:pt x="79649" y="10298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9" name="任意多边形: 形状 828"/>
            <p:cNvSpPr/>
            <p:nvPr/>
          </p:nvSpPr>
          <p:spPr>
            <a:xfrm rot="5400000">
              <a:off x="2858733" y="6617426"/>
              <a:ext cx="272135" cy="209015"/>
            </a:xfrm>
            <a:custGeom>
              <a:avLst/>
              <a:gdLst>
                <a:gd name="connsiteX0" fmla="*/ 1106 w 272135"/>
                <a:gd name="connsiteY0" fmla="*/ 206015 h 209015"/>
                <a:gd name="connsiteX1" fmla="*/ 2752 w 272135"/>
                <a:gd name="connsiteY1" fmla="*/ 196923 h 209015"/>
                <a:gd name="connsiteX2" fmla="*/ 112139 w 272135"/>
                <a:gd name="connsiteY2" fmla="*/ 116985 h 209015"/>
                <a:gd name="connsiteX3" fmla="*/ 272135 w 272135"/>
                <a:gd name="connsiteY3" fmla="*/ 0 h 209015"/>
                <a:gd name="connsiteX4" fmla="*/ 272135 w 272135"/>
                <a:gd name="connsiteY4" fmla="*/ 15741 h 209015"/>
                <a:gd name="connsiteX5" fmla="*/ 9537 w 272135"/>
                <a:gd name="connsiteY5" fmla="*/ 207780 h 209015"/>
                <a:gd name="connsiteX6" fmla="*/ 1106 w 272135"/>
                <a:gd name="connsiteY6" fmla="*/ 206015 h 2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2135" h="209015">
                  <a:moveTo>
                    <a:pt x="1106" y="206015"/>
                  </a:moveTo>
                  <a:cubicBezTo>
                    <a:pt x="-574" y="203301"/>
                    <a:pt x="-574" y="199365"/>
                    <a:pt x="2752" y="196923"/>
                  </a:cubicBezTo>
                  <a:cubicBezTo>
                    <a:pt x="39124" y="170321"/>
                    <a:pt x="75632" y="143586"/>
                    <a:pt x="112139" y="116985"/>
                  </a:cubicBezTo>
                  <a:lnTo>
                    <a:pt x="272135" y="0"/>
                  </a:lnTo>
                  <a:lnTo>
                    <a:pt x="272135" y="15741"/>
                  </a:lnTo>
                  <a:lnTo>
                    <a:pt x="9537" y="207780"/>
                  </a:lnTo>
                  <a:cubicBezTo>
                    <a:pt x="6144" y="210223"/>
                    <a:pt x="2785" y="208730"/>
                    <a:pt x="1106" y="20601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0" name="任意多边形: 形状 829"/>
            <p:cNvSpPr/>
            <p:nvPr/>
          </p:nvSpPr>
          <p:spPr>
            <a:xfrm rot="5400000">
              <a:off x="2860896" y="6542781"/>
              <a:ext cx="17838" cy="13300"/>
            </a:xfrm>
            <a:custGeom>
              <a:avLst/>
              <a:gdLst>
                <a:gd name="connsiteX0" fmla="*/ 8327 w 9399"/>
                <a:gd name="connsiteY0" fmla="*/ 1931 h 7008"/>
                <a:gd name="connsiteX1" fmla="*/ 7969 w 9399"/>
                <a:gd name="connsiteY1" fmla="*/ 1716 h 7008"/>
                <a:gd name="connsiteX2" fmla="*/ 8970 w 9399"/>
                <a:gd name="connsiteY2" fmla="*/ 2932 h 7008"/>
                <a:gd name="connsiteX3" fmla="*/ 8184 w 9399"/>
                <a:gd name="connsiteY3" fmla="*/ 1573 h 7008"/>
                <a:gd name="connsiteX4" fmla="*/ 6825 w 9399"/>
                <a:gd name="connsiteY4" fmla="*/ 858 h 7008"/>
                <a:gd name="connsiteX5" fmla="*/ 6110 w 9399"/>
                <a:gd name="connsiteY5" fmla="*/ 644 h 7008"/>
                <a:gd name="connsiteX6" fmla="*/ 8255 w 9399"/>
                <a:gd name="connsiteY6" fmla="*/ 2646 h 7008"/>
                <a:gd name="connsiteX7" fmla="*/ 8184 w 9399"/>
                <a:gd name="connsiteY7" fmla="*/ 2503 h 7008"/>
                <a:gd name="connsiteX8" fmla="*/ 7826 w 9399"/>
                <a:gd name="connsiteY8" fmla="*/ 1645 h 7008"/>
                <a:gd name="connsiteX9" fmla="*/ 6897 w 9399"/>
                <a:gd name="connsiteY9" fmla="*/ 715 h 7008"/>
                <a:gd name="connsiteX10" fmla="*/ 4751 w 9399"/>
                <a:gd name="connsiteY10" fmla="*/ 0 h 7008"/>
                <a:gd name="connsiteX11" fmla="*/ 1819 w 9399"/>
                <a:gd name="connsiteY11" fmla="*/ 572 h 7008"/>
                <a:gd name="connsiteX12" fmla="*/ 603 w 9399"/>
                <a:gd name="connsiteY12" fmla="*/ 1859 h 7008"/>
                <a:gd name="connsiteX13" fmla="*/ 532 w 9399"/>
                <a:gd name="connsiteY13" fmla="*/ 2003 h 7008"/>
                <a:gd name="connsiteX14" fmla="*/ 318 w 9399"/>
                <a:gd name="connsiteY14" fmla="*/ 2288 h 7008"/>
                <a:gd name="connsiteX15" fmla="*/ 389 w 9399"/>
                <a:gd name="connsiteY15" fmla="*/ 4791 h 7008"/>
                <a:gd name="connsiteX16" fmla="*/ 2034 w 9399"/>
                <a:gd name="connsiteY16" fmla="*/ 6508 h 7008"/>
                <a:gd name="connsiteX17" fmla="*/ 4251 w 9399"/>
                <a:gd name="connsiteY17" fmla="*/ 7008 h 7008"/>
                <a:gd name="connsiteX18" fmla="*/ 4966 w 9399"/>
                <a:gd name="connsiteY18" fmla="*/ 7008 h 7008"/>
                <a:gd name="connsiteX19" fmla="*/ 5895 w 9399"/>
                <a:gd name="connsiteY19" fmla="*/ 6865 h 7008"/>
                <a:gd name="connsiteX20" fmla="*/ 7040 w 9399"/>
                <a:gd name="connsiteY20" fmla="*/ 6222 h 7008"/>
                <a:gd name="connsiteX21" fmla="*/ 8255 w 9399"/>
                <a:gd name="connsiteY21" fmla="*/ 4362 h 7008"/>
                <a:gd name="connsiteX22" fmla="*/ 8327 w 9399"/>
                <a:gd name="connsiteY22" fmla="*/ 4219 h 7008"/>
                <a:gd name="connsiteX23" fmla="*/ 6324 w 9399"/>
                <a:gd name="connsiteY23" fmla="*/ 6365 h 7008"/>
                <a:gd name="connsiteX24" fmla="*/ 7040 w 9399"/>
                <a:gd name="connsiteY24" fmla="*/ 6150 h 7008"/>
                <a:gd name="connsiteX25" fmla="*/ 8112 w 9399"/>
                <a:gd name="connsiteY25" fmla="*/ 5578 h 7008"/>
                <a:gd name="connsiteX26" fmla="*/ 9042 w 9399"/>
                <a:gd name="connsiteY26" fmla="*/ 4076 h 7008"/>
                <a:gd name="connsiteX27" fmla="*/ 8112 w 9399"/>
                <a:gd name="connsiteY27" fmla="*/ 5363 h 7008"/>
                <a:gd name="connsiteX28" fmla="*/ 8470 w 9399"/>
                <a:gd name="connsiteY28" fmla="*/ 5220 h 7008"/>
                <a:gd name="connsiteX29" fmla="*/ 9399 w 9399"/>
                <a:gd name="connsiteY29" fmla="*/ 3576 h 7008"/>
                <a:gd name="connsiteX30" fmla="*/ 8327 w 9399"/>
                <a:gd name="connsiteY30" fmla="*/ 1931 h 7008"/>
                <a:gd name="connsiteX31" fmla="*/ 8327 w 9399"/>
                <a:gd name="connsiteY31" fmla="*/ 1931 h 7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99" h="7008">
                  <a:moveTo>
                    <a:pt x="8327" y="1931"/>
                  </a:moveTo>
                  <a:cubicBezTo>
                    <a:pt x="8184" y="1859"/>
                    <a:pt x="8041" y="1788"/>
                    <a:pt x="7969" y="1716"/>
                  </a:cubicBezTo>
                  <a:cubicBezTo>
                    <a:pt x="8327" y="2145"/>
                    <a:pt x="8613" y="2503"/>
                    <a:pt x="8970" y="2932"/>
                  </a:cubicBezTo>
                  <a:cubicBezTo>
                    <a:pt x="8828" y="2432"/>
                    <a:pt x="8613" y="2003"/>
                    <a:pt x="8184" y="1573"/>
                  </a:cubicBezTo>
                  <a:cubicBezTo>
                    <a:pt x="7826" y="1216"/>
                    <a:pt x="7326" y="1001"/>
                    <a:pt x="6825" y="858"/>
                  </a:cubicBezTo>
                  <a:cubicBezTo>
                    <a:pt x="6610" y="787"/>
                    <a:pt x="6324" y="715"/>
                    <a:pt x="6110" y="644"/>
                  </a:cubicBezTo>
                  <a:cubicBezTo>
                    <a:pt x="6825" y="1287"/>
                    <a:pt x="7540" y="2003"/>
                    <a:pt x="8255" y="2646"/>
                  </a:cubicBezTo>
                  <a:cubicBezTo>
                    <a:pt x="8255" y="2574"/>
                    <a:pt x="8255" y="2503"/>
                    <a:pt x="8184" y="2503"/>
                  </a:cubicBezTo>
                  <a:cubicBezTo>
                    <a:pt x="8041" y="2217"/>
                    <a:pt x="7969" y="1931"/>
                    <a:pt x="7826" y="1645"/>
                  </a:cubicBezTo>
                  <a:cubicBezTo>
                    <a:pt x="7612" y="1216"/>
                    <a:pt x="7254" y="930"/>
                    <a:pt x="6897" y="715"/>
                  </a:cubicBezTo>
                  <a:cubicBezTo>
                    <a:pt x="6253" y="286"/>
                    <a:pt x="5538" y="0"/>
                    <a:pt x="4751" y="0"/>
                  </a:cubicBezTo>
                  <a:cubicBezTo>
                    <a:pt x="3750" y="0"/>
                    <a:pt x="2677" y="0"/>
                    <a:pt x="1819" y="572"/>
                  </a:cubicBezTo>
                  <a:cubicBezTo>
                    <a:pt x="1318" y="930"/>
                    <a:pt x="961" y="1359"/>
                    <a:pt x="603" y="1859"/>
                  </a:cubicBezTo>
                  <a:cubicBezTo>
                    <a:pt x="603" y="1931"/>
                    <a:pt x="532" y="1931"/>
                    <a:pt x="532" y="2003"/>
                  </a:cubicBezTo>
                  <a:cubicBezTo>
                    <a:pt x="460" y="2074"/>
                    <a:pt x="389" y="2217"/>
                    <a:pt x="318" y="2288"/>
                  </a:cubicBezTo>
                  <a:cubicBezTo>
                    <a:pt x="-183" y="3003"/>
                    <a:pt x="-40" y="4076"/>
                    <a:pt x="389" y="4791"/>
                  </a:cubicBezTo>
                  <a:cubicBezTo>
                    <a:pt x="818" y="5435"/>
                    <a:pt x="1247" y="6150"/>
                    <a:pt x="2034" y="6508"/>
                  </a:cubicBezTo>
                  <a:cubicBezTo>
                    <a:pt x="2749" y="6865"/>
                    <a:pt x="3464" y="6937"/>
                    <a:pt x="4251" y="7008"/>
                  </a:cubicBezTo>
                  <a:cubicBezTo>
                    <a:pt x="4465" y="7008"/>
                    <a:pt x="4751" y="7008"/>
                    <a:pt x="4966" y="7008"/>
                  </a:cubicBezTo>
                  <a:cubicBezTo>
                    <a:pt x="5252" y="6937"/>
                    <a:pt x="5609" y="6937"/>
                    <a:pt x="5895" y="6865"/>
                  </a:cubicBezTo>
                  <a:cubicBezTo>
                    <a:pt x="6324" y="6722"/>
                    <a:pt x="6753" y="6508"/>
                    <a:pt x="7040" y="6222"/>
                  </a:cubicBezTo>
                  <a:cubicBezTo>
                    <a:pt x="7683" y="5721"/>
                    <a:pt x="8041" y="5149"/>
                    <a:pt x="8255" y="4362"/>
                  </a:cubicBezTo>
                  <a:cubicBezTo>
                    <a:pt x="8255" y="4291"/>
                    <a:pt x="8255" y="4291"/>
                    <a:pt x="8327" y="4219"/>
                  </a:cubicBezTo>
                  <a:cubicBezTo>
                    <a:pt x="7683" y="4934"/>
                    <a:pt x="6968" y="5649"/>
                    <a:pt x="6324" y="6365"/>
                  </a:cubicBezTo>
                  <a:cubicBezTo>
                    <a:pt x="6539" y="6293"/>
                    <a:pt x="6825" y="6222"/>
                    <a:pt x="7040" y="6150"/>
                  </a:cubicBezTo>
                  <a:cubicBezTo>
                    <a:pt x="7469" y="6007"/>
                    <a:pt x="7755" y="5864"/>
                    <a:pt x="8112" y="5578"/>
                  </a:cubicBezTo>
                  <a:cubicBezTo>
                    <a:pt x="8613" y="5149"/>
                    <a:pt x="8899" y="4648"/>
                    <a:pt x="9042" y="4076"/>
                  </a:cubicBezTo>
                  <a:cubicBezTo>
                    <a:pt x="8756" y="4505"/>
                    <a:pt x="8398" y="4934"/>
                    <a:pt x="8112" y="5363"/>
                  </a:cubicBezTo>
                  <a:cubicBezTo>
                    <a:pt x="8255" y="5292"/>
                    <a:pt x="8327" y="5220"/>
                    <a:pt x="8470" y="5220"/>
                  </a:cubicBezTo>
                  <a:cubicBezTo>
                    <a:pt x="9042" y="4934"/>
                    <a:pt x="9399" y="4148"/>
                    <a:pt x="9399" y="3576"/>
                  </a:cubicBezTo>
                  <a:cubicBezTo>
                    <a:pt x="9328" y="2932"/>
                    <a:pt x="8970" y="2217"/>
                    <a:pt x="8327" y="1931"/>
                  </a:cubicBezTo>
                  <a:lnTo>
                    <a:pt x="8327" y="193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1" name="任意多边形: 形状 830"/>
            <p:cNvSpPr/>
            <p:nvPr/>
          </p:nvSpPr>
          <p:spPr>
            <a:xfrm rot="5400000">
              <a:off x="2821612" y="6499066"/>
              <a:ext cx="17234" cy="18001"/>
            </a:xfrm>
            <a:custGeom>
              <a:avLst/>
              <a:gdLst>
                <a:gd name="connsiteX0" fmla="*/ 2217 w 9081"/>
                <a:gd name="connsiteY0" fmla="*/ 1619 h 9485"/>
                <a:gd name="connsiteX1" fmla="*/ 2646 w 9081"/>
                <a:gd name="connsiteY1" fmla="*/ 2262 h 9485"/>
                <a:gd name="connsiteX2" fmla="*/ 2503 w 9081"/>
                <a:gd name="connsiteY2" fmla="*/ 1333 h 9485"/>
                <a:gd name="connsiteX3" fmla="*/ 2503 w 9081"/>
                <a:gd name="connsiteY3" fmla="*/ 2620 h 9485"/>
                <a:gd name="connsiteX4" fmla="*/ 2646 w 9081"/>
                <a:gd name="connsiteY4" fmla="*/ 2906 h 9485"/>
                <a:gd name="connsiteX5" fmla="*/ 2789 w 9081"/>
                <a:gd name="connsiteY5" fmla="*/ 1404 h 9485"/>
                <a:gd name="connsiteX6" fmla="*/ 2431 w 9081"/>
                <a:gd name="connsiteY6" fmla="*/ 3764 h 9485"/>
                <a:gd name="connsiteX7" fmla="*/ 2503 w 9081"/>
                <a:gd name="connsiteY7" fmla="*/ 4193 h 9485"/>
                <a:gd name="connsiteX8" fmla="*/ 2360 w 9081"/>
                <a:gd name="connsiteY8" fmla="*/ 3407 h 9485"/>
                <a:gd name="connsiteX9" fmla="*/ 2360 w 9081"/>
                <a:gd name="connsiteY9" fmla="*/ 3693 h 9485"/>
                <a:gd name="connsiteX10" fmla="*/ 2431 w 9081"/>
                <a:gd name="connsiteY10" fmla="*/ 2906 h 9485"/>
                <a:gd name="connsiteX11" fmla="*/ 2431 w 9081"/>
                <a:gd name="connsiteY11" fmla="*/ 2978 h 9485"/>
                <a:gd name="connsiteX12" fmla="*/ 3147 w 9081"/>
                <a:gd name="connsiteY12" fmla="*/ 1619 h 9485"/>
                <a:gd name="connsiteX13" fmla="*/ 2217 w 9081"/>
                <a:gd name="connsiteY13" fmla="*/ 3979 h 9485"/>
                <a:gd name="connsiteX14" fmla="*/ 2217 w 9081"/>
                <a:gd name="connsiteY14" fmla="*/ 4408 h 9485"/>
                <a:gd name="connsiteX15" fmla="*/ 2288 w 9081"/>
                <a:gd name="connsiteY15" fmla="*/ 3550 h 9485"/>
                <a:gd name="connsiteX16" fmla="*/ 2145 w 9081"/>
                <a:gd name="connsiteY16" fmla="*/ 4122 h 9485"/>
                <a:gd name="connsiteX17" fmla="*/ 2503 w 9081"/>
                <a:gd name="connsiteY17" fmla="*/ 3264 h 9485"/>
                <a:gd name="connsiteX18" fmla="*/ 2074 w 9081"/>
                <a:gd name="connsiteY18" fmla="*/ 4336 h 9485"/>
                <a:gd name="connsiteX19" fmla="*/ 2002 w 9081"/>
                <a:gd name="connsiteY19" fmla="*/ 4622 h 9485"/>
                <a:gd name="connsiteX20" fmla="*/ 2360 w 9081"/>
                <a:gd name="connsiteY20" fmla="*/ 3764 h 9485"/>
                <a:gd name="connsiteX21" fmla="*/ 2145 w 9081"/>
                <a:gd name="connsiteY21" fmla="*/ 4122 h 9485"/>
                <a:gd name="connsiteX22" fmla="*/ 2646 w 9081"/>
                <a:gd name="connsiteY22" fmla="*/ 3407 h 9485"/>
                <a:gd name="connsiteX23" fmla="*/ 2288 w 9081"/>
                <a:gd name="connsiteY23" fmla="*/ 3836 h 9485"/>
                <a:gd name="connsiteX24" fmla="*/ 2932 w 9081"/>
                <a:gd name="connsiteY24" fmla="*/ 3335 h 9485"/>
                <a:gd name="connsiteX25" fmla="*/ 2431 w 9081"/>
                <a:gd name="connsiteY25" fmla="*/ 3621 h 9485"/>
                <a:gd name="connsiteX26" fmla="*/ 3147 w 9081"/>
                <a:gd name="connsiteY26" fmla="*/ 3264 h 9485"/>
                <a:gd name="connsiteX27" fmla="*/ 2717 w 9081"/>
                <a:gd name="connsiteY27" fmla="*/ 3407 h 9485"/>
                <a:gd name="connsiteX28" fmla="*/ 2288 w 9081"/>
                <a:gd name="connsiteY28" fmla="*/ 3550 h 9485"/>
                <a:gd name="connsiteX29" fmla="*/ 3075 w 9081"/>
                <a:gd name="connsiteY29" fmla="*/ 3407 h 9485"/>
                <a:gd name="connsiteX30" fmla="*/ 2789 w 9081"/>
                <a:gd name="connsiteY30" fmla="*/ 3407 h 9485"/>
                <a:gd name="connsiteX31" fmla="*/ 3576 w 9081"/>
                <a:gd name="connsiteY31" fmla="*/ 3478 h 9485"/>
                <a:gd name="connsiteX32" fmla="*/ 3361 w 9081"/>
                <a:gd name="connsiteY32" fmla="*/ 3407 h 9485"/>
                <a:gd name="connsiteX33" fmla="*/ 4005 w 9081"/>
                <a:gd name="connsiteY33" fmla="*/ 3693 h 9485"/>
                <a:gd name="connsiteX34" fmla="*/ 3933 w 9081"/>
                <a:gd name="connsiteY34" fmla="*/ 3621 h 9485"/>
                <a:gd name="connsiteX35" fmla="*/ 2932 w 9081"/>
                <a:gd name="connsiteY35" fmla="*/ 3335 h 9485"/>
                <a:gd name="connsiteX36" fmla="*/ 2503 w 9081"/>
                <a:gd name="connsiteY36" fmla="*/ 3264 h 9485"/>
                <a:gd name="connsiteX37" fmla="*/ 3147 w 9081"/>
                <a:gd name="connsiteY37" fmla="*/ 3335 h 9485"/>
                <a:gd name="connsiteX38" fmla="*/ 3003 w 9081"/>
                <a:gd name="connsiteY38" fmla="*/ 3335 h 9485"/>
                <a:gd name="connsiteX39" fmla="*/ 787 w 9081"/>
                <a:gd name="connsiteY39" fmla="*/ 3979 h 9485"/>
                <a:gd name="connsiteX40" fmla="*/ 0 w 9081"/>
                <a:gd name="connsiteY40" fmla="*/ 6053 h 9485"/>
                <a:gd name="connsiteX41" fmla="*/ 1001 w 9081"/>
                <a:gd name="connsiteY41" fmla="*/ 8270 h 9485"/>
                <a:gd name="connsiteX42" fmla="*/ 4005 w 9081"/>
                <a:gd name="connsiteY42" fmla="*/ 9485 h 9485"/>
                <a:gd name="connsiteX43" fmla="*/ 4291 w 9081"/>
                <a:gd name="connsiteY43" fmla="*/ 9485 h 9485"/>
                <a:gd name="connsiteX44" fmla="*/ 5435 w 9081"/>
                <a:gd name="connsiteY44" fmla="*/ 9270 h 9485"/>
                <a:gd name="connsiteX45" fmla="*/ 6722 w 9081"/>
                <a:gd name="connsiteY45" fmla="*/ 8699 h 9485"/>
                <a:gd name="connsiteX46" fmla="*/ 7866 w 9081"/>
                <a:gd name="connsiteY46" fmla="*/ 7841 h 9485"/>
                <a:gd name="connsiteX47" fmla="*/ 8510 w 9081"/>
                <a:gd name="connsiteY47" fmla="*/ 6982 h 9485"/>
                <a:gd name="connsiteX48" fmla="*/ 8581 w 9081"/>
                <a:gd name="connsiteY48" fmla="*/ 6839 h 9485"/>
                <a:gd name="connsiteX49" fmla="*/ 8581 w 9081"/>
                <a:gd name="connsiteY49" fmla="*/ 6768 h 9485"/>
                <a:gd name="connsiteX50" fmla="*/ 8939 w 9081"/>
                <a:gd name="connsiteY50" fmla="*/ 5910 h 9485"/>
                <a:gd name="connsiteX51" fmla="*/ 9011 w 9081"/>
                <a:gd name="connsiteY51" fmla="*/ 5409 h 9485"/>
                <a:gd name="connsiteX52" fmla="*/ 9082 w 9081"/>
                <a:gd name="connsiteY52" fmla="*/ 4837 h 9485"/>
                <a:gd name="connsiteX53" fmla="*/ 8939 w 9081"/>
                <a:gd name="connsiteY53" fmla="*/ 3836 h 9485"/>
                <a:gd name="connsiteX54" fmla="*/ 8796 w 9081"/>
                <a:gd name="connsiteY54" fmla="*/ 3407 h 9485"/>
                <a:gd name="connsiteX55" fmla="*/ 8224 w 9081"/>
                <a:gd name="connsiteY55" fmla="*/ 2262 h 9485"/>
                <a:gd name="connsiteX56" fmla="*/ 7294 w 9081"/>
                <a:gd name="connsiteY56" fmla="*/ 1261 h 9485"/>
                <a:gd name="connsiteX57" fmla="*/ 6222 w 9081"/>
                <a:gd name="connsiteY57" fmla="*/ 761 h 9485"/>
                <a:gd name="connsiteX58" fmla="*/ 5363 w 9081"/>
                <a:gd name="connsiteY58" fmla="*/ 689 h 9485"/>
                <a:gd name="connsiteX59" fmla="*/ 6865 w 9081"/>
                <a:gd name="connsiteY59" fmla="*/ 1047 h 9485"/>
                <a:gd name="connsiteX60" fmla="*/ 6793 w 9081"/>
                <a:gd name="connsiteY60" fmla="*/ 1047 h 9485"/>
                <a:gd name="connsiteX61" fmla="*/ 7366 w 9081"/>
                <a:gd name="connsiteY61" fmla="*/ 1476 h 9485"/>
                <a:gd name="connsiteX62" fmla="*/ 6865 w 9081"/>
                <a:gd name="connsiteY62" fmla="*/ 1047 h 9485"/>
                <a:gd name="connsiteX63" fmla="*/ 6222 w 9081"/>
                <a:gd name="connsiteY63" fmla="*/ 546 h 9485"/>
                <a:gd name="connsiteX64" fmla="*/ 5792 w 9081"/>
                <a:gd name="connsiteY64" fmla="*/ 331 h 9485"/>
                <a:gd name="connsiteX65" fmla="*/ 4720 w 9081"/>
                <a:gd name="connsiteY65" fmla="*/ 117 h 9485"/>
                <a:gd name="connsiteX66" fmla="*/ 4005 w 9081"/>
                <a:gd name="connsiteY66" fmla="*/ 260 h 9485"/>
                <a:gd name="connsiteX67" fmla="*/ 3289 w 9081"/>
                <a:gd name="connsiteY67" fmla="*/ 618 h 9485"/>
                <a:gd name="connsiteX68" fmla="*/ 5220 w 9081"/>
                <a:gd name="connsiteY68" fmla="*/ 546 h 9485"/>
                <a:gd name="connsiteX69" fmla="*/ 4434 w 9081"/>
                <a:gd name="connsiteY69" fmla="*/ 260 h 9485"/>
                <a:gd name="connsiteX70" fmla="*/ 4076 w 9081"/>
                <a:gd name="connsiteY70" fmla="*/ 189 h 9485"/>
                <a:gd name="connsiteX71" fmla="*/ 2860 w 9081"/>
                <a:gd name="connsiteY71" fmla="*/ 475 h 9485"/>
                <a:gd name="connsiteX72" fmla="*/ 3790 w 9081"/>
                <a:gd name="connsiteY72" fmla="*/ 331 h 9485"/>
                <a:gd name="connsiteX73" fmla="*/ 3075 w 9081"/>
                <a:gd name="connsiteY73" fmla="*/ 46 h 9485"/>
                <a:gd name="connsiteX74" fmla="*/ 2074 w 9081"/>
                <a:gd name="connsiteY74" fmla="*/ 403 h 9485"/>
                <a:gd name="connsiteX75" fmla="*/ 2217 w 9081"/>
                <a:gd name="connsiteY75" fmla="*/ 1619 h 9485"/>
                <a:gd name="connsiteX76" fmla="*/ 2217 w 9081"/>
                <a:gd name="connsiteY76" fmla="*/ 1619 h 9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9081" h="9485">
                  <a:moveTo>
                    <a:pt x="2217" y="1619"/>
                  </a:moveTo>
                  <a:cubicBezTo>
                    <a:pt x="2360" y="1833"/>
                    <a:pt x="2503" y="2048"/>
                    <a:pt x="2646" y="2262"/>
                  </a:cubicBezTo>
                  <a:cubicBezTo>
                    <a:pt x="2574" y="1977"/>
                    <a:pt x="2574" y="1619"/>
                    <a:pt x="2503" y="1333"/>
                  </a:cubicBezTo>
                  <a:cubicBezTo>
                    <a:pt x="2360" y="1762"/>
                    <a:pt x="2360" y="2191"/>
                    <a:pt x="2503" y="2620"/>
                  </a:cubicBezTo>
                  <a:cubicBezTo>
                    <a:pt x="2574" y="2691"/>
                    <a:pt x="2574" y="2835"/>
                    <a:pt x="2646" y="2906"/>
                  </a:cubicBezTo>
                  <a:cubicBezTo>
                    <a:pt x="2717" y="2406"/>
                    <a:pt x="2717" y="1905"/>
                    <a:pt x="2789" y="1404"/>
                  </a:cubicBezTo>
                  <a:cubicBezTo>
                    <a:pt x="2288" y="2119"/>
                    <a:pt x="2217" y="2978"/>
                    <a:pt x="2431" y="3764"/>
                  </a:cubicBezTo>
                  <a:cubicBezTo>
                    <a:pt x="2503" y="3907"/>
                    <a:pt x="2503" y="4050"/>
                    <a:pt x="2503" y="4193"/>
                  </a:cubicBezTo>
                  <a:cubicBezTo>
                    <a:pt x="2431" y="3907"/>
                    <a:pt x="2431" y="3693"/>
                    <a:pt x="2360" y="3407"/>
                  </a:cubicBezTo>
                  <a:cubicBezTo>
                    <a:pt x="2360" y="3478"/>
                    <a:pt x="2360" y="3621"/>
                    <a:pt x="2360" y="3693"/>
                  </a:cubicBezTo>
                  <a:cubicBezTo>
                    <a:pt x="2360" y="3407"/>
                    <a:pt x="2431" y="3192"/>
                    <a:pt x="2431" y="2906"/>
                  </a:cubicBezTo>
                  <a:cubicBezTo>
                    <a:pt x="2431" y="2906"/>
                    <a:pt x="2431" y="2906"/>
                    <a:pt x="2431" y="2978"/>
                  </a:cubicBezTo>
                  <a:cubicBezTo>
                    <a:pt x="2646" y="2548"/>
                    <a:pt x="2932" y="2119"/>
                    <a:pt x="3147" y="1619"/>
                  </a:cubicBezTo>
                  <a:cubicBezTo>
                    <a:pt x="2574" y="2262"/>
                    <a:pt x="2217" y="3121"/>
                    <a:pt x="2217" y="3979"/>
                  </a:cubicBezTo>
                  <a:cubicBezTo>
                    <a:pt x="2217" y="4122"/>
                    <a:pt x="2217" y="4265"/>
                    <a:pt x="2217" y="4408"/>
                  </a:cubicBezTo>
                  <a:cubicBezTo>
                    <a:pt x="2217" y="4122"/>
                    <a:pt x="2288" y="3836"/>
                    <a:pt x="2288" y="3550"/>
                  </a:cubicBezTo>
                  <a:cubicBezTo>
                    <a:pt x="2288" y="3764"/>
                    <a:pt x="2217" y="3979"/>
                    <a:pt x="2145" y="4122"/>
                  </a:cubicBezTo>
                  <a:cubicBezTo>
                    <a:pt x="2288" y="3836"/>
                    <a:pt x="2360" y="3550"/>
                    <a:pt x="2503" y="3264"/>
                  </a:cubicBezTo>
                  <a:cubicBezTo>
                    <a:pt x="2360" y="3621"/>
                    <a:pt x="2145" y="3979"/>
                    <a:pt x="2074" y="4336"/>
                  </a:cubicBezTo>
                  <a:cubicBezTo>
                    <a:pt x="2074" y="4408"/>
                    <a:pt x="2002" y="4551"/>
                    <a:pt x="2002" y="4622"/>
                  </a:cubicBezTo>
                  <a:cubicBezTo>
                    <a:pt x="2145" y="4336"/>
                    <a:pt x="2217" y="4050"/>
                    <a:pt x="2360" y="3764"/>
                  </a:cubicBezTo>
                  <a:cubicBezTo>
                    <a:pt x="2288" y="3907"/>
                    <a:pt x="2217" y="4050"/>
                    <a:pt x="2145" y="4122"/>
                  </a:cubicBezTo>
                  <a:cubicBezTo>
                    <a:pt x="2288" y="3907"/>
                    <a:pt x="2503" y="3693"/>
                    <a:pt x="2646" y="3407"/>
                  </a:cubicBezTo>
                  <a:cubicBezTo>
                    <a:pt x="2503" y="3550"/>
                    <a:pt x="2431" y="3693"/>
                    <a:pt x="2288" y="3836"/>
                  </a:cubicBezTo>
                  <a:cubicBezTo>
                    <a:pt x="2503" y="3693"/>
                    <a:pt x="2717" y="3478"/>
                    <a:pt x="2932" y="3335"/>
                  </a:cubicBezTo>
                  <a:cubicBezTo>
                    <a:pt x="2789" y="3478"/>
                    <a:pt x="2574" y="3550"/>
                    <a:pt x="2431" y="3621"/>
                  </a:cubicBezTo>
                  <a:cubicBezTo>
                    <a:pt x="2717" y="3478"/>
                    <a:pt x="2932" y="3407"/>
                    <a:pt x="3147" y="3264"/>
                  </a:cubicBezTo>
                  <a:cubicBezTo>
                    <a:pt x="3003" y="3335"/>
                    <a:pt x="2860" y="3407"/>
                    <a:pt x="2717" y="3407"/>
                  </a:cubicBezTo>
                  <a:cubicBezTo>
                    <a:pt x="2574" y="3478"/>
                    <a:pt x="2431" y="3478"/>
                    <a:pt x="2288" y="3550"/>
                  </a:cubicBezTo>
                  <a:cubicBezTo>
                    <a:pt x="2574" y="3478"/>
                    <a:pt x="2789" y="3478"/>
                    <a:pt x="3075" y="3407"/>
                  </a:cubicBezTo>
                  <a:cubicBezTo>
                    <a:pt x="3003" y="3407"/>
                    <a:pt x="2860" y="3407"/>
                    <a:pt x="2789" y="3407"/>
                  </a:cubicBezTo>
                  <a:cubicBezTo>
                    <a:pt x="3075" y="3407"/>
                    <a:pt x="3289" y="3478"/>
                    <a:pt x="3576" y="3478"/>
                  </a:cubicBezTo>
                  <a:cubicBezTo>
                    <a:pt x="3504" y="3478"/>
                    <a:pt x="3432" y="3478"/>
                    <a:pt x="3361" y="3407"/>
                  </a:cubicBezTo>
                  <a:cubicBezTo>
                    <a:pt x="3576" y="3478"/>
                    <a:pt x="3790" y="3550"/>
                    <a:pt x="4005" y="3693"/>
                  </a:cubicBezTo>
                  <a:cubicBezTo>
                    <a:pt x="4005" y="3693"/>
                    <a:pt x="3933" y="3693"/>
                    <a:pt x="3933" y="3621"/>
                  </a:cubicBezTo>
                  <a:cubicBezTo>
                    <a:pt x="3504" y="3407"/>
                    <a:pt x="3289" y="3335"/>
                    <a:pt x="2932" y="3335"/>
                  </a:cubicBezTo>
                  <a:cubicBezTo>
                    <a:pt x="2789" y="3335"/>
                    <a:pt x="2646" y="3335"/>
                    <a:pt x="2503" y="3264"/>
                  </a:cubicBezTo>
                  <a:cubicBezTo>
                    <a:pt x="2717" y="3264"/>
                    <a:pt x="2932" y="3335"/>
                    <a:pt x="3147" y="3335"/>
                  </a:cubicBezTo>
                  <a:cubicBezTo>
                    <a:pt x="3075" y="3335"/>
                    <a:pt x="3075" y="3335"/>
                    <a:pt x="3003" y="3335"/>
                  </a:cubicBezTo>
                  <a:cubicBezTo>
                    <a:pt x="2217" y="3049"/>
                    <a:pt x="1287" y="3407"/>
                    <a:pt x="787" y="3979"/>
                  </a:cubicBezTo>
                  <a:cubicBezTo>
                    <a:pt x="286" y="4551"/>
                    <a:pt x="0" y="5266"/>
                    <a:pt x="0" y="6053"/>
                  </a:cubicBezTo>
                  <a:cubicBezTo>
                    <a:pt x="0" y="6911"/>
                    <a:pt x="501" y="7697"/>
                    <a:pt x="1001" y="8270"/>
                  </a:cubicBezTo>
                  <a:cubicBezTo>
                    <a:pt x="1716" y="9056"/>
                    <a:pt x="2932" y="9485"/>
                    <a:pt x="4005" y="9485"/>
                  </a:cubicBezTo>
                  <a:cubicBezTo>
                    <a:pt x="4076" y="9485"/>
                    <a:pt x="4219" y="9485"/>
                    <a:pt x="4291" y="9485"/>
                  </a:cubicBezTo>
                  <a:cubicBezTo>
                    <a:pt x="4648" y="9414"/>
                    <a:pt x="5077" y="9414"/>
                    <a:pt x="5435" y="9270"/>
                  </a:cubicBezTo>
                  <a:cubicBezTo>
                    <a:pt x="5864" y="9128"/>
                    <a:pt x="6364" y="8913"/>
                    <a:pt x="6722" y="8699"/>
                  </a:cubicBezTo>
                  <a:cubicBezTo>
                    <a:pt x="7151" y="8484"/>
                    <a:pt x="7509" y="8126"/>
                    <a:pt x="7866" y="7841"/>
                  </a:cubicBezTo>
                  <a:cubicBezTo>
                    <a:pt x="8152" y="7554"/>
                    <a:pt x="8295" y="7268"/>
                    <a:pt x="8510" y="6982"/>
                  </a:cubicBezTo>
                  <a:cubicBezTo>
                    <a:pt x="8510" y="6911"/>
                    <a:pt x="8581" y="6911"/>
                    <a:pt x="8581" y="6839"/>
                  </a:cubicBezTo>
                  <a:cubicBezTo>
                    <a:pt x="8581" y="6839"/>
                    <a:pt x="8581" y="6768"/>
                    <a:pt x="8581" y="6768"/>
                  </a:cubicBezTo>
                  <a:cubicBezTo>
                    <a:pt x="8724" y="6553"/>
                    <a:pt x="8867" y="6124"/>
                    <a:pt x="8939" y="5910"/>
                  </a:cubicBezTo>
                  <a:cubicBezTo>
                    <a:pt x="9011" y="5766"/>
                    <a:pt x="8939" y="5766"/>
                    <a:pt x="9011" y="5409"/>
                  </a:cubicBezTo>
                  <a:cubicBezTo>
                    <a:pt x="9011" y="5195"/>
                    <a:pt x="9082" y="5052"/>
                    <a:pt x="9082" y="4837"/>
                  </a:cubicBezTo>
                  <a:cubicBezTo>
                    <a:pt x="9082" y="4479"/>
                    <a:pt x="8939" y="4050"/>
                    <a:pt x="8939" y="3836"/>
                  </a:cubicBezTo>
                  <a:cubicBezTo>
                    <a:pt x="8939" y="3693"/>
                    <a:pt x="8867" y="3550"/>
                    <a:pt x="8796" y="3407"/>
                  </a:cubicBezTo>
                  <a:cubicBezTo>
                    <a:pt x="8653" y="2978"/>
                    <a:pt x="8510" y="2620"/>
                    <a:pt x="8224" y="2262"/>
                  </a:cubicBezTo>
                  <a:cubicBezTo>
                    <a:pt x="8009" y="1833"/>
                    <a:pt x="7652" y="1547"/>
                    <a:pt x="7294" y="1261"/>
                  </a:cubicBezTo>
                  <a:cubicBezTo>
                    <a:pt x="7008" y="1047"/>
                    <a:pt x="6651" y="832"/>
                    <a:pt x="6222" y="761"/>
                  </a:cubicBezTo>
                  <a:cubicBezTo>
                    <a:pt x="6007" y="689"/>
                    <a:pt x="5578" y="689"/>
                    <a:pt x="5363" y="689"/>
                  </a:cubicBezTo>
                  <a:cubicBezTo>
                    <a:pt x="5864" y="832"/>
                    <a:pt x="6364" y="904"/>
                    <a:pt x="6865" y="1047"/>
                  </a:cubicBezTo>
                  <a:cubicBezTo>
                    <a:pt x="6865" y="1047"/>
                    <a:pt x="6865" y="1047"/>
                    <a:pt x="6793" y="1047"/>
                  </a:cubicBezTo>
                  <a:cubicBezTo>
                    <a:pt x="7008" y="1190"/>
                    <a:pt x="7223" y="1333"/>
                    <a:pt x="7366" y="1476"/>
                  </a:cubicBezTo>
                  <a:cubicBezTo>
                    <a:pt x="7223" y="1333"/>
                    <a:pt x="7080" y="1190"/>
                    <a:pt x="6865" y="1047"/>
                  </a:cubicBezTo>
                  <a:cubicBezTo>
                    <a:pt x="6651" y="904"/>
                    <a:pt x="6436" y="761"/>
                    <a:pt x="6222" y="546"/>
                  </a:cubicBezTo>
                  <a:cubicBezTo>
                    <a:pt x="6078" y="475"/>
                    <a:pt x="6007" y="403"/>
                    <a:pt x="5792" y="331"/>
                  </a:cubicBezTo>
                  <a:cubicBezTo>
                    <a:pt x="5435" y="189"/>
                    <a:pt x="5149" y="117"/>
                    <a:pt x="4720" y="117"/>
                  </a:cubicBezTo>
                  <a:cubicBezTo>
                    <a:pt x="4505" y="189"/>
                    <a:pt x="4291" y="189"/>
                    <a:pt x="4005" y="260"/>
                  </a:cubicBezTo>
                  <a:cubicBezTo>
                    <a:pt x="3790" y="331"/>
                    <a:pt x="3504" y="475"/>
                    <a:pt x="3289" y="618"/>
                  </a:cubicBezTo>
                  <a:cubicBezTo>
                    <a:pt x="3933" y="618"/>
                    <a:pt x="4576" y="618"/>
                    <a:pt x="5220" y="546"/>
                  </a:cubicBezTo>
                  <a:cubicBezTo>
                    <a:pt x="4934" y="475"/>
                    <a:pt x="4720" y="331"/>
                    <a:pt x="4434" y="260"/>
                  </a:cubicBezTo>
                  <a:cubicBezTo>
                    <a:pt x="4291" y="189"/>
                    <a:pt x="4219" y="189"/>
                    <a:pt x="4076" y="189"/>
                  </a:cubicBezTo>
                  <a:cubicBezTo>
                    <a:pt x="3647" y="117"/>
                    <a:pt x="3289" y="260"/>
                    <a:pt x="2860" y="475"/>
                  </a:cubicBezTo>
                  <a:cubicBezTo>
                    <a:pt x="3147" y="403"/>
                    <a:pt x="3504" y="403"/>
                    <a:pt x="3790" y="331"/>
                  </a:cubicBezTo>
                  <a:cubicBezTo>
                    <a:pt x="3576" y="260"/>
                    <a:pt x="3289" y="189"/>
                    <a:pt x="3075" y="46"/>
                  </a:cubicBezTo>
                  <a:cubicBezTo>
                    <a:pt x="2717" y="-98"/>
                    <a:pt x="2288" y="117"/>
                    <a:pt x="2074" y="403"/>
                  </a:cubicBezTo>
                  <a:cubicBezTo>
                    <a:pt x="2074" y="832"/>
                    <a:pt x="2002" y="1333"/>
                    <a:pt x="2217" y="1619"/>
                  </a:cubicBezTo>
                  <a:lnTo>
                    <a:pt x="2217" y="161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2" name="任意多边形: 形状 831"/>
            <p:cNvSpPr/>
            <p:nvPr/>
          </p:nvSpPr>
          <p:spPr>
            <a:xfrm rot="5400000">
              <a:off x="2495604" y="6150841"/>
              <a:ext cx="349913" cy="276667"/>
            </a:xfrm>
            <a:custGeom>
              <a:avLst/>
              <a:gdLst>
                <a:gd name="connsiteX0" fmla="*/ 184035 w 184376"/>
                <a:gd name="connsiteY0" fmla="*/ 9 h 145781"/>
                <a:gd name="connsiteX1" fmla="*/ 161508 w 184376"/>
                <a:gd name="connsiteY1" fmla="*/ 14026 h 145781"/>
                <a:gd name="connsiteX2" fmla="*/ 138196 w 184376"/>
                <a:gd name="connsiteY2" fmla="*/ 30044 h 145781"/>
                <a:gd name="connsiteX3" fmla="*/ 92571 w 184376"/>
                <a:gd name="connsiteY3" fmla="*/ 62011 h 145781"/>
                <a:gd name="connsiteX4" fmla="*/ 48234 w 184376"/>
                <a:gd name="connsiteY4" fmla="*/ 91616 h 145781"/>
                <a:gd name="connsiteX5" fmla="*/ 25207 w 184376"/>
                <a:gd name="connsiteY5" fmla="*/ 105060 h 145781"/>
                <a:gd name="connsiteX6" fmla="*/ 6971 w 184376"/>
                <a:gd name="connsiteY6" fmla="*/ 116145 h 145781"/>
                <a:gd name="connsiteX7" fmla="*/ 177 w 184376"/>
                <a:gd name="connsiteY7" fmla="*/ 133808 h 145781"/>
                <a:gd name="connsiteX8" fmla="*/ 10761 w 184376"/>
                <a:gd name="connsiteY8" fmla="*/ 145751 h 145781"/>
                <a:gd name="connsiteX9" fmla="*/ 12764 w 184376"/>
                <a:gd name="connsiteY9" fmla="*/ 140602 h 145781"/>
                <a:gd name="connsiteX10" fmla="*/ 7615 w 184376"/>
                <a:gd name="connsiteY10" fmla="*/ 128373 h 145781"/>
                <a:gd name="connsiteX11" fmla="*/ 20702 w 184376"/>
                <a:gd name="connsiteY11" fmla="*/ 115430 h 145781"/>
                <a:gd name="connsiteX12" fmla="*/ 60104 w 184376"/>
                <a:gd name="connsiteY12" fmla="*/ 91759 h 145781"/>
                <a:gd name="connsiteX13" fmla="*/ 98793 w 184376"/>
                <a:gd name="connsiteY13" fmla="*/ 63655 h 145781"/>
                <a:gd name="connsiteX14" fmla="*/ 139841 w 184376"/>
                <a:gd name="connsiteY14" fmla="*/ 34335 h 145781"/>
                <a:gd name="connsiteX15" fmla="*/ 162724 w 184376"/>
                <a:gd name="connsiteY15" fmla="*/ 17601 h 145781"/>
                <a:gd name="connsiteX16" fmla="*/ 184321 w 184376"/>
                <a:gd name="connsiteY16" fmla="*/ 367 h 145781"/>
                <a:gd name="connsiteX17" fmla="*/ 184035 w 184376"/>
                <a:gd name="connsiteY17" fmla="*/ 9 h 145781"/>
                <a:gd name="connsiteX18" fmla="*/ 184035 w 184376"/>
                <a:gd name="connsiteY18" fmla="*/ 9 h 14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4376" h="145781">
                  <a:moveTo>
                    <a:pt x="184035" y="9"/>
                  </a:moveTo>
                  <a:cubicBezTo>
                    <a:pt x="175811" y="3227"/>
                    <a:pt x="168731" y="9163"/>
                    <a:pt x="161508" y="14026"/>
                  </a:cubicBezTo>
                  <a:cubicBezTo>
                    <a:pt x="153714" y="19318"/>
                    <a:pt x="145919" y="24681"/>
                    <a:pt x="138196" y="30044"/>
                  </a:cubicBezTo>
                  <a:cubicBezTo>
                    <a:pt x="122892" y="40629"/>
                    <a:pt x="107946" y="51641"/>
                    <a:pt x="92571" y="62011"/>
                  </a:cubicBezTo>
                  <a:cubicBezTo>
                    <a:pt x="77840" y="71950"/>
                    <a:pt x="63251" y="82105"/>
                    <a:pt x="48234" y="91616"/>
                  </a:cubicBezTo>
                  <a:cubicBezTo>
                    <a:pt x="40725" y="96336"/>
                    <a:pt x="33073" y="100913"/>
                    <a:pt x="25207" y="105060"/>
                  </a:cubicBezTo>
                  <a:cubicBezTo>
                    <a:pt x="18914" y="108350"/>
                    <a:pt x="12263" y="111211"/>
                    <a:pt x="6971" y="116145"/>
                  </a:cubicBezTo>
                  <a:cubicBezTo>
                    <a:pt x="2037" y="120793"/>
                    <a:pt x="-752" y="127015"/>
                    <a:pt x="177" y="133808"/>
                  </a:cubicBezTo>
                  <a:cubicBezTo>
                    <a:pt x="1036" y="139958"/>
                    <a:pt x="4397" y="144821"/>
                    <a:pt x="10761" y="145751"/>
                  </a:cubicBezTo>
                  <a:cubicBezTo>
                    <a:pt x="13622" y="146180"/>
                    <a:pt x="15910" y="141961"/>
                    <a:pt x="12764" y="140602"/>
                  </a:cubicBezTo>
                  <a:cubicBezTo>
                    <a:pt x="8258" y="138600"/>
                    <a:pt x="6470" y="132950"/>
                    <a:pt x="7615" y="128373"/>
                  </a:cubicBezTo>
                  <a:cubicBezTo>
                    <a:pt x="9116" y="122152"/>
                    <a:pt x="15553" y="118290"/>
                    <a:pt x="20702" y="115430"/>
                  </a:cubicBezTo>
                  <a:cubicBezTo>
                    <a:pt x="34146" y="107921"/>
                    <a:pt x="47376" y="100484"/>
                    <a:pt x="60104" y="91759"/>
                  </a:cubicBezTo>
                  <a:cubicBezTo>
                    <a:pt x="73263" y="82820"/>
                    <a:pt x="85777" y="72952"/>
                    <a:pt x="98793" y="63655"/>
                  </a:cubicBezTo>
                  <a:cubicBezTo>
                    <a:pt x="112451" y="53858"/>
                    <a:pt x="126253" y="44204"/>
                    <a:pt x="139841" y="34335"/>
                  </a:cubicBezTo>
                  <a:cubicBezTo>
                    <a:pt x="147492" y="28757"/>
                    <a:pt x="155144" y="23251"/>
                    <a:pt x="162724" y="17601"/>
                  </a:cubicBezTo>
                  <a:cubicBezTo>
                    <a:pt x="170018" y="12238"/>
                    <a:pt x="178386" y="7304"/>
                    <a:pt x="184321" y="367"/>
                  </a:cubicBezTo>
                  <a:cubicBezTo>
                    <a:pt x="184464" y="296"/>
                    <a:pt x="184321" y="-62"/>
                    <a:pt x="184035" y="9"/>
                  </a:cubicBezTo>
                  <a:lnTo>
                    <a:pt x="184035" y="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3" name="任意多边形: 形状 832"/>
            <p:cNvSpPr/>
            <p:nvPr/>
          </p:nvSpPr>
          <p:spPr>
            <a:xfrm rot="5400000">
              <a:off x="2215150" y="6531992"/>
              <a:ext cx="389410" cy="262607"/>
            </a:xfrm>
            <a:custGeom>
              <a:avLst/>
              <a:gdLst>
                <a:gd name="connsiteX0" fmla="*/ 323 w 389410"/>
                <a:gd name="connsiteY0" fmla="*/ 11723 h 262607"/>
                <a:gd name="connsiteX1" fmla="*/ 18167 w 389410"/>
                <a:gd name="connsiteY1" fmla="*/ 5005 h 262607"/>
                <a:gd name="connsiteX2" fmla="*/ 17298 w 389410"/>
                <a:gd name="connsiteY2" fmla="*/ 9563 h 262607"/>
                <a:gd name="connsiteX3" fmla="*/ 14980 w 389410"/>
                <a:gd name="connsiteY3" fmla="*/ 7381 h 262607"/>
                <a:gd name="connsiteX4" fmla="*/ 12945 w 389410"/>
                <a:gd name="connsiteY4" fmla="*/ 12537 h 262607"/>
                <a:gd name="connsiteX5" fmla="*/ 7409 w 389410"/>
                <a:gd name="connsiteY5" fmla="*/ 12056 h 262607"/>
                <a:gd name="connsiteX6" fmla="*/ 7098 w 389410"/>
                <a:gd name="connsiteY6" fmla="*/ 8098 h 262607"/>
                <a:gd name="connsiteX7" fmla="*/ 7516 w 389410"/>
                <a:gd name="connsiteY7" fmla="*/ 3987 h 262607"/>
                <a:gd name="connsiteX8" fmla="*/ 6838 w 389410"/>
                <a:gd name="connsiteY8" fmla="*/ 4801 h 262607"/>
                <a:gd name="connsiteX9" fmla="*/ 7098 w 389410"/>
                <a:gd name="connsiteY9" fmla="*/ 8098 h 262607"/>
                <a:gd name="connsiteX10" fmla="*/ 6701 w 389410"/>
                <a:gd name="connsiteY10" fmla="*/ 11994 h 262607"/>
                <a:gd name="connsiteX11" fmla="*/ 7409 w 389410"/>
                <a:gd name="connsiteY11" fmla="*/ 12056 h 262607"/>
                <a:gd name="connsiteX12" fmla="*/ 7584 w 389410"/>
                <a:gd name="connsiteY12" fmla="*/ 14285 h 262607"/>
                <a:gd name="connsiteX13" fmla="*/ 16473 w 389410"/>
                <a:gd name="connsiteY13" fmla="*/ 13894 h 262607"/>
                <a:gd name="connsiteX14" fmla="*/ 17298 w 389410"/>
                <a:gd name="connsiteY14" fmla="*/ 9563 h 262607"/>
                <a:gd name="connsiteX15" fmla="*/ 20511 w 389410"/>
                <a:gd name="connsiteY15" fmla="*/ 12588 h 262607"/>
                <a:gd name="connsiteX16" fmla="*/ 27467 w 389410"/>
                <a:gd name="connsiteY16" fmla="*/ 17287 h 262607"/>
                <a:gd name="connsiteX17" fmla="*/ 43073 w 389410"/>
                <a:gd name="connsiteY17" fmla="*/ 29230 h 262607"/>
                <a:gd name="connsiteX18" fmla="*/ 75782 w 389410"/>
                <a:gd name="connsiteY18" fmla="*/ 53524 h 262607"/>
                <a:gd name="connsiteX19" fmla="*/ 136720 w 389410"/>
                <a:gd name="connsiteY19" fmla="*/ 96003 h 262607"/>
                <a:gd name="connsiteX20" fmla="*/ 263344 w 389410"/>
                <a:gd name="connsiteY20" fmla="*/ 175399 h 262607"/>
                <a:gd name="connsiteX21" fmla="*/ 389410 w 389410"/>
                <a:gd name="connsiteY21" fmla="*/ 244374 h 262607"/>
                <a:gd name="connsiteX22" fmla="*/ 389410 w 389410"/>
                <a:gd name="connsiteY22" fmla="*/ 262607 h 262607"/>
                <a:gd name="connsiteX23" fmla="*/ 169021 w 389410"/>
                <a:gd name="connsiteY23" fmla="*/ 135905 h 262607"/>
                <a:gd name="connsiteX24" fmla="*/ 50537 w 389410"/>
                <a:gd name="connsiteY24" fmla="*/ 54475 h 262607"/>
                <a:gd name="connsiteX25" fmla="*/ 20409 w 389410"/>
                <a:gd name="connsiteY25" fmla="*/ 31673 h 262607"/>
                <a:gd name="connsiteX26" fmla="*/ 323 w 389410"/>
                <a:gd name="connsiteY26" fmla="*/ 11723 h 26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9410" h="262607">
                  <a:moveTo>
                    <a:pt x="323" y="11723"/>
                  </a:moveTo>
                  <a:cubicBezTo>
                    <a:pt x="-2527" y="-3036"/>
                    <a:pt x="14318" y="-2145"/>
                    <a:pt x="18167" y="5005"/>
                  </a:cubicBezTo>
                  <a:lnTo>
                    <a:pt x="17298" y="9563"/>
                  </a:lnTo>
                  <a:lnTo>
                    <a:pt x="14980" y="7381"/>
                  </a:lnTo>
                  <a:cubicBezTo>
                    <a:pt x="14302" y="9145"/>
                    <a:pt x="13623" y="10909"/>
                    <a:pt x="12945" y="12537"/>
                  </a:cubicBezTo>
                  <a:lnTo>
                    <a:pt x="7409" y="12056"/>
                  </a:lnTo>
                  <a:lnTo>
                    <a:pt x="7098" y="8098"/>
                  </a:lnTo>
                  <a:lnTo>
                    <a:pt x="7516" y="3987"/>
                  </a:lnTo>
                  <a:cubicBezTo>
                    <a:pt x="7244" y="4259"/>
                    <a:pt x="7110" y="4530"/>
                    <a:pt x="6838" y="4801"/>
                  </a:cubicBezTo>
                  <a:lnTo>
                    <a:pt x="7098" y="8098"/>
                  </a:lnTo>
                  <a:lnTo>
                    <a:pt x="6701" y="11994"/>
                  </a:lnTo>
                  <a:lnTo>
                    <a:pt x="7409" y="12056"/>
                  </a:lnTo>
                  <a:lnTo>
                    <a:pt x="7584" y="14285"/>
                  </a:lnTo>
                  <a:cubicBezTo>
                    <a:pt x="9993" y="16575"/>
                    <a:pt x="13759" y="17220"/>
                    <a:pt x="16473" y="13894"/>
                  </a:cubicBezTo>
                  <a:lnTo>
                    <a:pt x="17298" y="9563"/>
                  </a:lnTo>
                  <a:lnTo>
                    <a:pt x="20511" y="12588"/>
                  </a:lnTo>
                  <a:cubicBezTo>
                    <a:pt x="23361" y="14573"/>
                    <a:pt x="26449" y="16473"/>
                    <a:pt x="27467" y="17287"/>
                  </a:cubicBezTo>
                  <a:cubicBezTo>
                    <a:pt x="32624" y="21223"/>
                    <a:pt x="37782" y="25294"/>
                    <a:pt x="43073" y="29230"/>
                  </a:cubicBezTo>
                  <a:cubicBezTo>
                    <a:pt x="53931" y="37511"/>
                    <a:pt x="64788" y="45517"/>
                    <a:pt x="75782" y="53524"/>
                  </a:cubicBezTo>
                  <a:cubicBezTo>
                    <a:pt x="95732" y="68046"/>
                    <a:pt x="116090" y="82160"/>
                    <a:pt x="136720" y="96003"/>
                  </a:cubicBezTo>
                  <a:cubicBezTo>
                    <a:pt x="178113" y="123825"/>
                    <a:pt x="220455" y="150156"/>
                    <a:pt x="263344" y="175399"/>
                  </a:cubicBezTo>
                  <a:lnTo>
                    <a:pt x="389410" y="244374"/>
                  </a:lnTo>
                  <a:lnTo>
                    <a:pt x="389410" y="262607"/>
                  </a:lnTo>
                  <a:lnTo>
                    <a:pt x="169021" y="135905"/>
                  </a:lnTo>
                  <a:cubicBezTo>
                    <a:pt x="128711" y="110117"/>
                    <a:pt x="89082" y="82975"/>
                    <a:pt x="50537" y="54475"/>
                  </a:cubicBezTo>
                  <a:cubicBezTo>
                    <a:pt x="40494" y="47009"/>
                    <a:pt x="30453" y="39410"/>
                    <a:pt x="20409" y="31673"/>
                  </a:cubicBezTo>
                  <a:cubicBezTo>
                    <a:pt x="13759" y="26651"/>
                    <a:pt x="2088" y="20815"/>
                    <a:pt x="323" y="1172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4" name="任意多边形: 形状 833"/>
            <p:cNvSpPr/>
            <p:nvPr/>
          </p:nvSpPr>
          <p:spPr>
            <a:xfrm rot="5400000">
              <a:off x="2186064" y="6581580"/>
              <a:ext cx="265990" cy="286851"/>
            </a:xfrm>
            <a:custGeom>
              <a:avLst/>
              <a:gdLst>
                <a:gd name="connsiteX0" fmla="*/ 63784 w 265990"/>
                <a:gd name="connsiteY0" fmla="*/ 60081 h 286851"/>
                <a:gd name="connsiteX1" fmla="*/ 77492 w 265990"/>
                <a:gd name="connsiteY1" fmla="*/ 59810 h 286851"/>
                <a:gd name="connsiteX2" fmla="*/ 96765 w 265990"/>
                <a:gd name="connsiteY2" fmla="*/ 124138 h 286851"/>
                <a:gd name="connsiteX3" fmla="*/ 197196 w 265990"/>
                <a:gd name="connsiteY3" fmla="*/ 224163 h 286851"/>
                <a:gd name="connsiteX4" fmla="*/ 265990 w 265990"/>
                <a:gd name="connsiteY4" fmla="*/ 270526 h 286851"/>
                <a:gd name="connsiteX5" fmla="*/ 265990 w 265990"/>
                <a:gd name="connsiteY5" fmla="*/ 286851 h 286851"/>
                <a:gd name="connsiteX6" fmla="*/ 242797 w 265990"/>
                <a:gd name="connsiteY6" fmla="*/ 271527 h 286851"/>
                <a:gd name="connsiteX7" fmla="*/ 63784 w 265990"/>
                <a:gd name="connsiteY7" fmla="*/ 60081 h 286851"/>
                <a:gd name="connsiteX8" fmla="*/ 133 w 265990"/>
                <a:gd name="connsiteY8" fmla="*/ 2401 h 286851"/>
                <a:gd name="connsiteX9" fmla="*/ 3798 w 265990"/>
                <a:gd name="connsiteY9" fmla="*/ 636 h 286851"/>
                <a:gd name="connsiteX10" fmla="*/ 54286 w 265990"/>
                <a:gd name="connsiteY10" fmla="*/ 39315 h 286851"/>
                <a:gd name="connsiteX11" fmla="*/ 132730 w 265990"/>
                <a:gd name="connsiteY11" fmla="*/ 41894 h 286851"/>
                <a:gd name="connsiteX12" fmla="*/ 208461 w 265990"/>
                <a:gd name="connsiteY12" fmla="*/ 35110 h 286851"/>
                <a:gd name="connsiteX13" fmla="*/ 265990 w 265990"/>
                <a:gd name="connsiteY13" fmla="*/ 33088 h 286851"/>
                <a:gd name="connsiteX14" fmla="*/ 265990 w 265990"/>
                <a:gd name="connsiteY14" fmla="*/ 45580 h 286851"/>
                <a:gd name="connsiteX15" fmla="*/ 253519 w 265990"/>
                <a:gd name="connsiteY15" fmla="*/ 45694 h 286851"/>
                <a:gd name="connsiteX16" fmla="*/ 178331 w 265990"/>
                <a:gd name="connsiteY16" fmla="*/ 50581 h 286851"/>
                <a:gd name="connsiteX17" fmla="*/ 103549 w 265990"/>
                <a:gd name="connsiteY17" fmla="*/ 55874 h 286851"/>
                <a:gd name="connsiteX18" fmla="*/ 133 w 265990"/>
                <a:gd name="connsiteY18" fmla="*/ 2401 h 28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5990" h="286851">
                  <a:moveTo>
                    <a:pt x="63784" y="60081"/>
                  </a:moveTo>
                  <a:cubicBezTo>
                    <a:pt x="63243" y="51260"/>
                    <a:pt x="76949" y="50987"/>
                    <a:pt x="77492" y="59810"/>
                  </a:cubicBezTo>
                  <a:cubicBezTo>
                    <a:pt x="78714" y="82474"/>
                    <a:pt x="85771" y="104325"/>
                    <a:pt x="96765" y="124138"/>
                  </a:cubicBezTo>
                  <a:cubicBezTo>
                    <a:pt x="120108" y="166348"/>
                    <a:pt x="158245" y="197019"/>
                    <a:pt x="197196" y="224163"/>
                  </a:cubicBezTo>
                  <a:lnTo>
                    <a:pt x="265990" y="270526"/>
                  </a:lnTo>
                  <a:lnTo>
                    <a:pt x="265990" y="286851"/>
                  </a:lnTo>
                  <a:lnTo>
                    <a:pt x="242797" y="271527"/>
                  </a:lnTo>
                  <a:cubicBezTo>
                    <a:pt x="166794" y="220362"/>
                    <a:pt x="69757" y="162275"/>
                    <a:pt x="63784" y="60081"/>
                  </a:cubicBezTo>
                  <a:close/>
                  <a:moveTo>
                    <a:pt x="133" y="2401"/>
                  </a:moveTo>
                  <a:cubicBezTo>
                    <a:pt x="-682" y="501"/>
                    <a:pt x="2441" y="-856"/>
                    <a:pt x="3798" y="636"/>
                  </a:cubicBezTo>
                  <a:cubicBezTo>
                    <a:pt x="14112" y="20722"/>
                    <a:pt x="33114" y="33073"/>
                    <a:pt x="54286" y="39315"/>
                  </a:cubicBezTo>
                  <a:cubicBezTo>
                    <a:pt x="79800" y="46916"/>
                    <a:pt x="106673" y="44608"/>
                    <a:pt x="132730" y="41894"/>
                  </a:cubicBezTo>
                  <a:cubicBezTo>
                    <a:pt x="157973" y="39315"/>
                    <a:pt x="183216" y="37007"/>
                    <a:pt x="208461" y="35110"/>
                  </a:cubicBezTo>
                  <a:lnTo>
                    <a:pt x="265990" y="33088"/>
                  </a:lnTo>
                  <a:lnTo>
                    <a:pt x="265990" y="45580"/>
                  </a:lnTo>
                  <a:lnTo>
                    <a:pt x="253519" y="45694"/>
                  </a:lnTo>
                  <a:cubicBezTo>
                    <a:pt x="228411" y="46916"/>
                    <a:pt x="203303" y="48544"/>
                    <a:pt x="178331" y="50581"/>
                  </a:cubicBezTo>
                  <a:cubicBezTo>
                    <a:pt x="153494" y="52617"/>
                    <a:pt x="128523" y="55874"/>
                    <a:pt x="103549" y="55874"/>
                  </a:cubicBezTo>
                  <a:cubicBezTo>
                    <a:pt x="62970" y="55874"/>
                    <a:pt x="17642" y="42845"/>
                    <a:pt x="133" y="2401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5" name="任意多边形: 形状 834"/>
            <p:cNvSpPr/>
            <p:nvPr/>
          </p:nvSpPr>
          <p:spPr>
            <a:xfrm rot="5400000">
              <a:off x="2237266" y="6779733"/>
              <a:ext cx="33376" cy="123159"/>
            </a:xfrm>
            <a:custGeom>
              <a:avLst/>
              <a:gdLst>
                <a:gd name="connsiteX0" fmla="*/ 4 w 33376"/>
                <a:gd name="connsiteY0" fmla="*/ 2974 h 123159"/>
                <a:gd name="connsiteX1" fmla="*/ 5705 w 33376"/>
                <a:gd name="connsiteY1" fmla="*/ 1345 h 123159"/>
                <a:gd name="connsiteX2" fmla="*/ 19411 w 33376"/>
                <a:gd name="connsiteY2" fmla="*/ 36089 h 123159"/>
                <a:gd name="connsiteX3" fmla="*/ 30134 w 33376"/>
                <a:gd name="connsiteY3" fmla="*/ 70832 h 123159"/>
                <a:gd name="connsiteX4" fmla="*/ 33376 w 33376"/>
                <a:gd name="connsiteY4" fmla="*/ 81339 h 123159"/>
                <a:gd name="connsiteX5" fmla="*/ 33376 w 33376"/>
                <a:gd name="connsiteY5" fmla="*/ 123159 h 123159"/>
                <a:gd name="connsiteX6" fmla="*/ 32983 w 33376"/>
                <a:gd name="connsiteY6" fmla="*/ 122406 h 123159"/>
                <a:gd name="connsiteX7" fmla="*/ 21040 w 33376"/>
                <a:gd name="connsiteY7" fmla="*/ 83047 h 123159"/>
                <a:gd name="connsiteX8" fmla="*/ 8690 w 33376"/>
                <a:gd name="connsiteY8" fmla="*/ 41925 h 123159"/>
                <a:gd name="connsiteX9" fmla="*/ 4 w 33376"/>
                <a:gd name="connsiteY9" fmla="*/ 2974 h 123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376" h="123159">
                  <a:moveTo>
                    <a:pt x="4" y="2974"/>
                  </a:moveTo>
                  <a:cubicBezTo>
                    <a:pt x="-133" y="-12"/>
                    <a:pt x="4075" y="-1097"/>
                    <a:pt x="5705" y="1345"/>
                  </a:cubicBezTo>
                  <a:cubicBezTo>
                    <a:pt x="12219" y="12203"/>
                    <a:pt x="15612" y="24009"/>
                    <a:pt x="19411" y="36089"/>
                  </a:cubicBezTo>
                  <a:cubicBezTo>
                    <a:pt x="22939" y="47626"/>
                    <a:pt x="26604" y="59297"/>
                    <a:pt x="30134" y="70832"/>
                  </a:cubicBezTo>
                  <a:lnTo>
                    <a:pt x="33376" y="81339"/>
                  </a:lnTo>
                  <a:lnTo>
                    <a:pt x="33376" y="123159"/>
                  </a:lnTo>
                  <a:lnTo>
                    <a:pt x="32983" y="122406"/>
                  </a:lnTo>
                  <a:cubicBezTo>
                    <a:pt x="28640" y="109377"/>
                    <a:pt x="24976" y="96212"/>
                    <a:pt x="21040" y="83047"/>
                  </a:cubicBezTo>
                  <a:cubicBezTo>
                    <a:pt x="16969" y="69341"/>
                    <a:pt x="12761" y="55633"/>
                    <a:pt x="8690" y="41925"/>
                  </a:cubicBezTo>
                  <a:cubicBezTo>
                    <a:pt x="4889" y="29033"/>
                    <a:pt x="683" y="16410"/>
                    <a:pt x="4" y="2974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6" name="任意多边形: 形状 835"/>
            <p:cNvSpPr/>
            <p:nvPr/>
          </p:nvSpPr>
          <p:spPr>
            <a:xfrm rot="5400000">
              <a:off x="2436834" y="6595941"/>
              <a:ext cx="136418" cy="124254"/>
            </a:xfrm>
            <a:custGeom>
              <a:avLst/>
              <a:gdLst>
                <a:gd name="connsiteX0" fmla="*/ 59 w 71881"/>
                <a:gd name="connsiteY0" fmla="*/ 55425 h 65472"/>
                <a:gd name="connsiteX1" fmla="*/ 21155 w 71881"/>
                <a:gd name="connsiteY1" fmla="*/ 65365 h 65472"/>
                <a:gd name="connsiteX2" fmla="*/ 42609 w 71881"/>
                <a:gd name="connsiteY2" fmla="*/ 56927 h 65472"/>
                <a:gd name="connsiteX3" fmla="*/ 56911 w 71881"/>
                <a:gd name="connsiteY3" fmla="*/ 32971 h 65472"/>
                <a:gd name="connsiteX4" fmla="*/ 64778 w 71881"/>
                <a:gd name="connsiteY4" fmla="*/ 18597 h 65472"/>
                <a:gd name="connsiteX5" fmla="*/ 71786 w 71881"/>
                <a:gd name="connsiteY5" fmla="*/ 4294 h 65472"/>
                <a:gd name="connsiteX6" fmla="*/ 65850 w 71881"/>
                <a:gd name="connsiteY6" fmla="*/ 1076 h 65472"/>
                <a:gd name="connsiteX7" fmla="*/ 59057 w 71881"/>
                <a:gd name="connsiteY7" fmla="*/ 12375 h 65472"/>
                <a:gd name="connsiteX8" fmla="*/ 52335 w 71881"/>
                <a:gd name="connsiteY8" fmla="*/ 25033 h 65472"/>
                <a:gd name="connsiteX9" fmla="*/ 39820 w 71881"/>
                <a:gd name="connsiteY9" fmla="*/ 48203 h 65472"/>
                <a:gd name="connsiteX10" fmla="*/ 22514 w 71881"/>
                <a:gd name="connsiteY10" fmla="*/ 59001 h 65472"/>
                <a:gd name="connsiteX11" fmla="*/ 202 w 71881"/>
                <a:gd name="connsiteY11" fmla="*/ 55068 h 65472"/>
                <a:gd name="connsiteX12" fmla="*/ 59 w 71881"/>
                <a:gd name="connsiteY12" fmla="*/ 55425 h 65472"/>
                <a:gd name="connsiteX13" fmla="*/ 59 w 71881"/>
                <a:gd name="connsiteY13" fmla="*/ 55425 h 6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881" h="65472">
                  <a:moveTo>
                    <a:pt x="59" y="55425"/>
                  </a:moveTo>
                  <a:cubicBezTo>
                    <a:pt x="6424" y="60574"/>
                    <a:pt x="12788" y="64579"/>
                    <a:pt x="21155" y="65365"/>
                  </a:cubicBezTo>
                  <a:cubicBezTo>
                    <a:pt x="29451" y="66081"/>
                    <a:pt x="37174" y="63220"/>
                    <a:pt x="42609" y="56927"/>
                  </a:cubicBezTo>
                  <a:cubicBezTo>
                    <a:pt x="48616" y="49991"/>
                    <a:pt x="52478" y="40980"/>
                    <a:pt x="56911" y="32971"/>
                  </a:cubicBezTo>
                  <a:cubicBezTo>
                    <a:pt x="59557" y="28179"/>
                    <a:pt x="62132" y="23388"/>
                    <a:pt x="64778" y="18597"/>
                  </a:cubicBezTo>
                  <a:cubicBezTo>
                    <a:pt x="67209" y="14091"/>
                    <a:pt x="70713" y="9371"/>
                    <a:pt x="71786" y="4294"/>
                  </a:cubicBezTo>
                  <a:cubicBezTo>
                    <a:pt x="72573" y="933"/>
                    <a:pt x="68353" y="-1498"/>
                    <a:pt x="65850" y="1076"/>
                  </a:cubicBezTo>
                  <a:cubicBezTo>
                    <a:pt x="62847" y="4223"/>
                    <a:pt x="61130" y="8585"/>
                    <a:pt x="59057" y="12375"/>
                  </a:cubicBezTo>
                  <a:cubicBezTo>
                    <a:pt x="56840" y="16594"/>
                    <a:pt x="54551" y="20814"/>
                    <a:pt x="52335" y="25033"/>
                  </a:cubicBezTo>
                  <a:cubicBezTo>
                    <a:pt x="48187" y="32756"/>
                    <a:pt x="44397" y="40765"/>
                    <a:pt x="39820" y="48203"/>
                  </a:cubicBezTo>
                  <a:cubicBezTo>
                    <a:pt x="35887" y="54710"/>
                    <a:pt x="30309" y="58930"/>
                    <a:pt x="22514" y="59001"/>
                  </a:cubicBezTo>
                  <a:cubicBezTo>
                    <a:pt x="15220" y="59072"/>
                    <a:pt x="7139" y="57213"/>
                    <a:pt x="202" y="55068"/>
                  </a:cubicBezTo>
                  <a:cubicBezTo>
                    <a:pt x="59" y="54996"/>
                    <a:pt x="-84" y="55282"/>
                    <a:pt x="59" y="55425"/>
                  </a:cubicBezTo>
                  <a:lnTo>
                    <a:pt x="59" y="5542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7" name="任意多边形: 形状 836"/>
            <p:cNvSpPr/>
            <p:nvPr/>
          </p:nvSpPr>
          <p:spPr>
            <a:xfrm rot="5400000">
              <a:off x="2343118" y="6520530"/>
              <a:ext cx="41606" cy="173598"/>
            </a:xfrm>
            <a:custGeom>
              <a:avLst/>
              <a:gdLst>
                <a:gd name="connsiteX0" fmla="*/ 958 w 21923"/>
                <a:gd name="connsiteY0" fmla="*/ 1859 h 91472"/>
                <a:gd name="connsiteX1" fmla="*/ 16047 w 21923"/>
                <a:gd name="connsiteY1" fmla="*/ 18736 h 91472"/>
                <a:gd name="connsiteX2" fmla="*/ 14760 w 21923"/>
                <a:gd name="connsiteY2" fmla="*/ 43408 h 91472"/>
                <a:gd name="connsiteX3" fmla="*/ 7609 w 21923"/>
                <a:gd name="connsiteY3" fmla="*/ 66220 h 91472"/>
                <a:gd name="connsiteX4" fmla="*/ 1316 w 21923"/>
                <a:gd name="connsiteY4" fmla="*/ 88675 h 91472"/>
                <a:gd name="connsiteX5" fmla="*/ 6751 w 21923"/>
                <a:gd name="connsiteY5" fmla="*/ 90034 h 91472"/>
                <a:gd name="connsiteX6" fmla="*/ 16190 w 21923"/>
                <a:gd name="connsiteY6" fmla="*/ 62645 h 91472"/>
                <a:gd name="connsiteX7" fmla="*/ 21911 w 21923"/>
                <a:gd name="connsiteY7" fmla="*/ 34898 h 91472"/>
                <a:gd name="connsiteX8" fmla="*/ 815 w 21923"/>
                <a:gd name="connsiteY8" fmla="*/ 0 h 91472"/>
                <a:gd name="connsiteX9" fmla="*/ 958 w 21923"/>
                <a:gd name="connsiteY9" fmla="*/ 1859 h 91472"/>
                <a:gd name="connsiteX10" fmla="*/ 958 w 21923"/>
                <a:gd name="connsiteY10" fmla="*/ 1859 h 9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923" h="91472">
                  <a:moveTo>
                    <a:pt x="958" y="1859"/>
                  </a:moveTo>
                  <a:cubicBezTo>
                    <a:pt x="9468" y="2503"/>
                    <a:pt x="14188" y="11299"/>
                    <a:pt x="16047" y="18736"/>
                  </a:cubicBezTo>
                  <a:cubicBezTo>
                    <a:pt x="18050" y="27103"/>
                    <a:pt x="16834" y="35255"/>
                    <a:pt x="14760" y="43408"/>
                  </a:cubicBezTo>
                  <a:cubicBezTo>
                    <a:pt x="12829" y="51203"/>
                    <a:pt x="10398" y="58712"/>
                    <a:pt x="7609" y="66220"/>
                  </a:cubicBezTo>
                  <a:cubicBezTo>
                    <a:pt x="4963" y="73515"/>
                    <a:pt x="1745" y="80808"/>
                    <a:pt x="1316" y="88675"/>
                  </a:cubicBezTo>
                  <a:cubicBezTo>
                    <a:pt x="1173" y="91464"/>
                    <a:pt x="5606" y="92608"/>
                    <a:pt x="6751" y="90034"/>
                  </a:cubicBezTo>
                  <a:cubicBezTo>
                    <a:pt x="10541" y="81238"/>
                    <a:pt x="13115" y="71727"/>
                    <a:pt x="16190" y="62645"/>
                  </a:cubicBezTo>
                  <a:cubicBezTo>
                    <a:pt x="19265" y="53491"/>
                    <a:pt x="21696" y="44623"/>
                    <a:pt x="21911" y="34898"/>
                  </a:cubicBezTo>
                  <a:cubicBezTo>
                    <a:pt x="22197" y="21811"/>
                    <a:pt x="17621" y="0"/>
                    <a:pt x="815" y="0"/>
                  </a:cubicBezTo>
                  <a:cubicBezTo>
                    <a:pt x="-329" y="0"/>
                    <a:pt x="-257" y="1788"/>
                    <a:pt x="958" y="1859"/>
                  </a:cubicBezTo>
                  <a:lnTo>
                    <a:pt x="958" y="185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8" name="任意多边形: 形状 837"/>
            <p:cNvSpPr/>
            <p:nvPr/>
          </p:nvSpPr>
          <p:spPr>
            <a:xfrm rot="5400000">
              <a:off x="2453858" y="6551519"/>
              <a:ext cx="76498" cy="80504"/>
            </a:xfrm>
            <a:custGeom>
              <a:avLst/>
              <a:gdLst>
                <a:gd name="connsiteX0" fmla="*/ 38944 w 40308"/>
                <a:gd name="connsiteY0" fmla="*/ 182 h 42419"/>
                <a:gd name="connsiteX1" fmla="*/ 37442 w 40308"/>
                <a:gd name="connsiteY1" fmla="*/ 5116 h 42419"/>
                <a:gd name="connsiteX2" fmla="*/ 36370 w 40308"/>
                <a:gd name="connsiteY2" fmla="*/ 10051 h 42419"/>
                <a:gd name="connsiteX3" fmla="*/ 34296 w 40308"/>
                <a:gd name="connsiteY3" fmla="*/ 19490 h 42419"/>
                <a:gd name="connsiteX4" fmla="*/ 27073 w 40308"/>
                <a:gd name="connsiteY4" fmla="*/ 32434 h 42419"/>
                <a:gd name="connsiteX5" fmla="*/ 15631 w 40308"/>
                <a:gd name="connsiteY5" fmla="*/ 35223 h 42419"/>
                <a:gd name="connsiteX6" fmla="*/ 10053 w 40308"/>
                <a:gd name="connsiteY6" fmla="*/ 33650 h 42419"/>
                <a:gd name="connsiteX7" fmla="*/ 7264 w 40308"/>
                <a:gd name="connsiteY7" fmla="*/ 31933 h 42419"/>
                <a:gd name="connsiteX8" fmla="*/ 4547 w 40308"/>
                <a:gd name="connsiteY8" fmla="*/ 30432 h 42419"/>
                <a:gd name="connsiteX9" fmla="*/ 399 w 40308"/>
                <a:gd name="connsiteY9" fmla="*/ 33793 h 42419"/>
                <a:gd name="connsiteX10" fmla="*/ 4689 w 40308"/>
                <a:gd name="connsiteY10" fmla="*/ 38941 h 42419"/>
                <a:gd name="connsiteX11" fmla="*/ 10482 w 40308"/>
                <a:gd name="connsiteY11" fmla="*/ 41516 h 42419"/>
                <a:gd name="connsiteX12" fmla="*/ 23283 w 40308"/>
                <a:gd name="connsiteY12" fmla="*/ 41659 h 42419"/>
                <a:gd name="connsiteX13" fmla="*/ 34224 w 40308"/>
                <a:gd name="connsiteY13" fmla="*/ 35437 h 42419"/>
                <a:gd name="connsiteX14" fmla="*/ 40160 w 40308"/>
                <a:gd name="connsiteY14" fmla="*/ 20778 h 42419"/>
                <a:gd name="connsiteX15" fmla="*/ 40231 w 40308"/>
                <a:gd name="connsiteY15" fmla="*/ 10837 h 42419"/>
                <a:gd name="connsiteX16" fmla="*/ 40088 w 40308"/>
                <a:gd name="connsiteY16" fmla="*/ 5402 h 42419"/>
                <a:gd name="connsiteX17" fmla="*/ 39587 w 40308"/>
                <a:gd name="connsiteY17" fmla="*/ 254 h 42419"/>
                <a:gd name="connsiteX18" fmla="*/ 38944 w 40308"/>
                <a:gd name="connsiteY18" fmla="*/ 182 h 42419"/>
                <a:gd name="connsiteX19" fmla="*/ 38944 w 40308"/>
                <a:gd name="connsiteY19" fmla="*/ 182 h 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308" h="42419">
                  <a:moveTo>
                    <a:pt x="38944" y="182"/>
                  </a:moveTo>
                  <a:cubicBezTo>
                    <a:pt x="38229" y="1755"/>
                    <a:pt x="37800" y="3400"/>
                    <a:pt x="37442" y="5116"/>
                  </a:cubicBezTo>
                  <a:cubicBezTo>
                    <a:pt x="37156" y="6761"/>
                    <a:pt x="36656" y="8406"/>
                    <a:pt x="36370" y="10051"/>
                  </a:cubicBezTo>
                  <a:cubicBezTo>
                    <a:pt x="35726" y="13197"/>
                    <a:pt x="35082" y="16344"/>
                    <a:pt x="34296" y="19490"/>
                  </a:cubicBezTo>
                  <a:cubicBezTo>
                    <a:pt x="33080" y="24353"/>
                    <a:pt x="31364" y="29573"/>
                    <a:pt x="27073" y="32434"/>
                  </a:cubicBezTo>
                  <a:cubicBezTo>
                    <a:pt x="23712" y="34723"/>
                    <a:pt x="19564" y="35581"/>
                    <a:pt x="15631" y="35223"/>
                  </a:cubicBezTo>
                  <a:cubicBezTo>
                    <a:pt x="13772" y="35080"/>
                    <a:pt x="11626" y="34436"/>
                    <a:pt x="10053" y="33650"/>
                  </a:cubicBezTo>
                  <a:cubicBezTo>
                    <a:pt x="9052" y="33149"/>
                    <a:pt x="8194" y="32506"/>
                    <a:pt x="7264" y="31933"/>
                  </a:cubicBezTo>
                  <a:cubicBezTo>
                    <a:pt x="6335" y="31433"/>
                    <a:pt x="5333" y="31147"/>
                    <a:pt x="4547" y="30432"/>
                  </a:cubicBezTo>
                  <a:cubicBezTo>
                    <a:pt x="2258" y="28501"/>
                    <a:pt x="-1174" y="31075"/>
                    <a:pt x="399" y="33793"/>
                  </a:cubicBezTo>
                  <a:cubicBezTo>
                    <a:pt x="1615" y="35867"/>
                    <a:pt x="2616" y="37583"/>
                    <a:pt x="4689" y="38941"/>
                  </a:cubicBezTo>
                  <a:cubicBezTo>
                    <a:pt x="6477" y="40086"/>
                    <a:pt x="8480" y="40944"/>
                    <a:pt x="10482" y="41516"/>
                  </a:cubicBezTo>
                  <a:cubicBezTo>
                    <a:pt x="14630" y="42732"/>
                    <a:pt x="19135" y="42660"/>
                    <a:pt x="23283" y="41659"/>
                  </a:cubicBezTo>
                  <a:cubicBezTo>
                    <a:pt x="27359" y="40658"/>
                    <a:pt x="31292" y="38512"/>
                    <a:pt x="34224" y="35437"/>
                  </a:cubicBezTo>
                  <a:cubicBezTo>
                    <a:pt x="37943" y="31433"/>
                    <a:pt x="39659" y="26141"/>
                    <a:pt x="40160" y="20778"/>
                  </a:cubicBezTo>
                  <a:cubicBezTo>
                    <a:pt x="40445" y="17488"/>
                    <a:pt x="40231" y="14199"/>
                    <a:pt x="40231" y="10837"/>
                  </a:cubicBezTo>
                  <a:cubicBezTo>
                    <a:pt x="40231" y="9050"/>
                    <a:pt x="40088" y="7190"/>
                    <a:pt x="40088" y="5402"/>
                  </a:cubicBezTo>
                  <a:cubicBezTo>
                    <a:pt x="40088" y="3686"/>
                    <a:pt x="39945" y="1970"/>
                    <a:pt x="39587" y="254"/>
                  </a:cubicBezTo>
                  <a:cubicBezTo>
                    <a:pt x="39445" y="-33"/>
                    <a:pt x="39016" y="-104"/>
                    <a:pt x="38944" y="182"/>
                  </a:cubicBezTo>
                  <a:lnTo>
                    <a:pt x="38944" y="18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9" name="任意多边形: 形状 838"/>
            <p:cNvSpPr/>
            <p:nvPr/>
          </p:nvSpPr>
          <p:spPr>
            <a:xfrm rot="5400000">
              <a:off x="2404427" y="6514766"/>
              <a:ext cx="34020" cy="113678"/>
            </a:xfrm>
            <a:custGeom>
              <a:avLst/>
              <a:gdLst>
                <a:gd name="connsiteX0" fmla="*/ 7271 w 17926"/>
                <a:gd name="connsiteY0" fmla="*/ 59430 h 59899"/>
                <a:gd name="connsiteX1" fmla="*/ 17926 w 17926"/>
                <a:gd name="connsiteY1" fmla="*/ 22744 h 59899"/>
                <a:gd name="connsiteX2" fmla="*/ 14208 w 17926"/>
                <a:gd name="connsiteY2" fmla="*/ 8442 h 59899"/>
                <a:gd name="connsiteX3" fmla="*/ 2766 w 17926"/>
                <a:gd name="connsiteY3" fmla="*/ 3 h 59899"/>
                <a:gd name="connsiteX4" fmla="*/ 835 w 17926"/>
                <a:gd name="connsiteY4" fmla="*/ 4938 h 59899"/>
                <a:gd name="connsiteX5" fmla="*/ 5841 w 17926"/>
                <a:gd name="connsiteY5" fmla="*/ 8513 h 59899"/>
                <a:gd name="connsiteX6" fmla="*/ 9273 w 17926"/>
                <a:gd name="connsiteY6" fmla="*/ 13161 h 59899"/>
                <a:gd name="connsiteX7" fmla="*/ 11919 w 17926"/>
                <a:gd name="connsiteY7" fmla="*/ 25891 h 59899"/>
                <a:gd name="connsiteX8" fmla="*/ 6055 w 17926"/>
                <a:gd name="connsiteY8" fmla="*/ 59287 h 59899"/>
                <a:gd name="connsiteX9" fmla="*/ 7271 w 17926"/>
                <a:gd name="connsiteY9" fmla="*/ 59430 h 59899"/>
                <a:gd name="connsiteX10" fmla="*/ 7271 w 17926"/>
                <a:gd name="connsiteY10" fmla="*/ 59430 h 5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26" h="59899">
                  <a:moveTo>
                    <a:pt x="7271" y="59430"/>
                  </a:moveTo>
                  <a:cubicBezTo>
                    <a:pt x="9559" y="46843"/>
                    <a:pt x="17998" y="35759"/>
                    <a:pt x="17926" y="22744"/>
                  </a:cubicBezTo>
                  <a:cubicBezTo>
                    <a:pt x="17855" y="17738"/>
                    <a:pt x="16710" y="12804"/>
                    <a:pt x="14208" y="8442"/>
                  </a:cubicBezTo>
                  <a:cubicBezTo>
                    <a:pt x="11919" y="4509"/>
                    <a:pt x="7629" y="-140"/>
                    <a:pt x="2766" y="3"/>
                  </a:cubicBezTo>
                  <a:cubicBezTo>
                    <a:pt x="334" y="74"/>
                    <a:pt x="-953" y="3221"/>
                    <a:pt x="835" y="4938"/>
                  </a:cubicBezTo>
                  <a:cubicBezTo>
                    <a:pt x="2336" y="6367"/>
                    <a:pt x="4339" y="7083"/>
                    <a:pt x="5841" y="8513"/>
                  </a:cubicBezTo>
                  <a:cubicBezTo>
                    <a:pt x="7271" y="9800"/>
                    <a:pt x="8415" y="11445"/>
                    <a:pt x="9273" y="13161"/>
                  </a:cubicBezTo>
                  <a:cubicBezTo>
                    <a:pt x="11204" y="17023"/>
                    <a:pt x="11991" y="21600"/>
                    <a:pt x="11919" y="25891"/>
                  </a:cubicBezTo>
                  <a:cubicBezTo>
                    <a:pt x="11848" y="37261"/>
                    <a:pt x="7128" y="48059"/>
                    <a:pt x="6055" y="59287"/>
                  </a:cubicBezTo>
                  <a:cubicBezTo>
                    <a:pt x="5984" y="60001"/>
                    <a:pt x="7128" y="60145"/>
                    <a:pt x="7271" y="59430"/>
                  </a:cubicBezTo>
                  <a:lnTo>
                    <a:pt x="7271" y="5943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0" name="任意多边形: 形状 839"/>
            <p:cNvSpPr/>
            <p:nvPr/>
          </p:nvSpPr>
          <p:spPr>
            <a:xfrm rot="5400000">
              <a:off x="7520980" y="4999631"/>
              <a:ext cx="1176332" cy="2540407"/>
            </a:xfrm>
            <a:custGeom>
              <a:avLst/>
              <a:gdLst>
                <a:gd name="connsiteX0" fmla="*/ 0 w 1176332"/>
                <a:gd name="connsiteY0" fmla="*/ 962973 h 2540407"/>
                <a:gd name="connsiteX1" fmla="*/ 59444 w 1176332"/>
                <a:gd name="connsiteY1" fmla="*/ 875979 h 2540407"/>
                <a:gd name="connsiteX2" fmla="*/ 1176332 w 1176332"/>
                <a:gd name="connsiteY2" fmla="*/ 0 h 2540407"/>
                <a:gd name="connsiteX3" fmla="*/ 1176331 w 1176332"/>
                <a:gd name="connsiteY3" fmla="*/ 2540407 h 2540407"/>
                <a:gd name="connsiteX4" fmla="*/ 747259 w 1176332"/>
                <a:gd name="connsiteY4" fmla="*/ 2008266 h 2540407"/>
                <a:gd name="connsiteX5" fmla="*/ 309300 w 1176332"/>
                <a:gd name="connsiteY5" fmla="*/ 1458884 h 254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6332" h="2540407">
                  <a:moveTo>
                    <a:pt x="0" y="962973"/>
                  </a:moveTo>
                  <a:lnTo>
                    <a:pt x="59444" y="875979"/>
                  </a:lnTo>
                  <a:lnTo>
                    <a:pt x="1176332" y="0"/>
                  </a:lnTo>
                  <a:lnTo>
                    <a:pt x="1176331" y="2540407"/>
                  </a:lnTo>
                  <a:lnTo>
                    <a:pt x="747259" y="2008266"/>
                  </a:lnTo>
                  <a:lnTo>
                    <a:pt x="309300" y="1458884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1" name="任意多边形: 形状 840"/>
            <p:cNvSpPr/>
            <p:nvPr/>
          </p:nvSpPr>
          <p:spPr>
            <a:xfrm rot="5400000">
              <a:off x="7602884" y="5089097"/>
              <a:ext cx="1145522" cy="2392287"/>
            </a:xfrm>
            <a:custGeom>
              <a:avLst/>
              <a:gdLst>
                <a:gd name="connsiteX0" fmla="*/ 0 w 1145522"/>
                <a:gd name="connsiteY0" fmla="*/ 911848 h 2392287"/>
                <a:gd name="connsiteX1" fmla="*/ 10178 w 1145522"/>
                <a:gd name="connsiteY1" fmla="*/ 903977 h 2392287"/>
                <a:gd name="connsiteX2" fmla="*/ 1145522 w 1145522"/>
                <a:gd name="connsiteY2" fmla="*/ 0 h 2392287"/>
                <a:gd name="connsiteX3" fmla="*/ 1145521 w 1145522"/>
                <a:gd name="connsiteY3" fmla="*/ 2392287 h 2392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522" h="2392287">
                  <a:moveTo>
                    <a:pt x="0" y="911848"/>
                  </a:moveTo>
                  <a:lnTo>
                    <a:pt x="10178" y="903977"/>
                  </a:lnTo>
                  <a:lnTo>
                    <a:pt x="1145522" y="0"/>
                  </a:lnTo>
                  <a:lnTo>
                    <a:pt x="1145521" y="2392287"/>
                  </a:lnTo>
                  <a:close/>
                </a:path>
              </a:pathLst>
            </a:custGeom>
            <a:solidFill>
              <a:srgbClr val="E2D1A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2" name="任意多边形: 形状 841"/>
            <p:cNvSpPr/>
            <p:nvPr/>
          </p:nvSpPr>
          <p:spPr>
            <a:xfrm rot="5400000">
              <a:off x="7706106" y="5015844"/>
              <a:ext cx="1162760" cy="2521553"/>
            </a:xfrm>
            <a:custGeom>
              <a:avLst/>
              <a:gdLst>
                <a:gd name="connsiteX0" fmla="*/ 0 w 1162760"/>
                <a:gd name="connsiteY0" fmla="*/ 965768 h 2521553"/>
                <a:gd name="connsiteX1" fmla="*/ 188919 w 1162760"/>
                <a:gd name="connsiteY1" fmla="*/ 730842 h 2521553"/>
                <a:gd name="connsiteX2" fmla="*/ 498083 w 1162760"/>
                <a:gd name="connsiteY2" fmla="*/ 433622 h 2521553"/>
                <a:gd name="connsiteX3" fmla="*/ 1059681 w 1162760"/>
                <a:gd name="connsiteY3" fmla="*/ 121879 h 2521553"/>
                <a:gd name="connsiteX4" fmla="*/ 1143440 w 1162760"/>
                <a:gd name="connsiteY4" fmla="*/ 21993 h 2521553"/>
                <a:gd name="connsiteX5" fmla="*/ 1162760 w 1162760"/>
                <a:gd name="connsiteY5" fmla="*/ 0 h 2521553"/>
                <a:gd name="connsiteX6" fmla="*/ 1162760 w 1162760"/>
                <a:gd name="connsiteY6" fmla="*/ 2521553 h 2521553"/>
                <a:gd name="connsiteX7" fmla="*/ 1007701 w 1162760"/>
                <a:gd name="connsiteY7" fmla="*/ 2317919 h 2521553"/>
                <a:gd name="connsiteX8" fmla="*/ 603535 w 1162760"/>
                <a:gd name="connsiteY8" fmla="*/ 1776543 h 252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2760" h="2521553">
                  <a:moveTo>
                    <a:pt x="0" y="965768"/>
                  </a:moveTo>
                  <a:cubicBezTo>
                    <a:pt x="0" y="965768"/>
                    <a:pt x="140739" y="785943"/>
                    <a:pt x="188919" y="730842"/>
                  </a:cubicBezTo>
                  <a:cubicBezTo>
                    <a:pt x="237099" y="675741"/>
                    <a:pt x="392901" y="516274"/>
                    <a:pt x="498083" y="433622"/>
                  </a:cubicBezTo>
                  <a:cubicBezTo>
                    <a:pt x="603264" y="350970"/>
                    <a:pt x="888541" y="184580"/>
                    <a:pt x="1059681" y="121879"/>
                  </a:cubicBezTo>
                  <a:cubicBezTo>
                    <a:pt x="1081769" y="94905"/>
                    <a:pt x="1110049" y="60739"/>
                    <a:pt x="1143440" y="21993"/>
                  </a:cubicBezTo>
                  <a:lnTo>
                    <a:pt x="1162760" y="0"/>
                  </a:lnTo>
                  <a:lnTo>
                    <a:pt x="1162760" y="2521553"/>
                  </a:lnTo>
                  <a:lnTo>
                    <a:pt x="1007701" y="2317919"/>
                  </a:lnTo>
                  <a:lnTo>
                    <a:pt x="603535" y="1776543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3" name="任意多边形: 形状 842"/>
            <p:cNvSpPr/>
            <p:nvPr/>
          </p:nvSpPr>
          <p:spPr>
            <a:xfrm rot="5400000">
              <a:off x="8781953" y="6494426"/>
              <a:ext cx="267838" cy="459310"/>
            </a:xfrm>
            <a:custGeom>
              <a:avLst/>
              <a:gdLst>
                <a:gd name="connsiteX0" fmla="*/ 0 w 267838"/>
                <a:gd name="connsiteY0" fmla="*/ 163209 h 459310"/>
                <a:gd name="connsiteX1" fmla="*/ 27143 w 267838"/>
                <a:gd name="connsiteY1" fmla="*/ 138915 h 459310"/>
                <a:gd name="connsiteX2" fmla="*/ 238456 w 267838"/>
                <a:gd name="connsiteY2" fmla="*/ 76 h 459310"/>
                <a:gd name="connsiteX3" fmla="*/ 250413 w 267838"/>
                <a:gd name="connsiteY3" fmla="*/ 10606 h 459310"/>
                <a:gd name="connsiteX4" fmla="*/ 267838 w 267838"/>
                <a:gd name="connsiteY4" fmla="*/ 28068 h 459310"/>
                <a:gd name="connsiteX5" fmla="*/ 267838 w 267838"/>
                <a:gd name="connsiteY5" fmla="*/ 459310 h 459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838" h="459310">
                  <a:moveTo>
                    <a:pt x="0" y="163209"/>
                  </a:moveTo>
                  <a:lnTo>
                    <a:pt x="27143" y="138915"/>
                  </a:lnTo>
                  <a:cubicBezTo>
                    <a:pt x="27143" y="138915"/>
                    <a:pt x="237913" y="5640"/>
                    <a:pt x="238456" y="76"/>
                  </a:cubicBezTo>
                  <a:cubicBezTo>
                    <a:pt x="238541" y="-603"/>
                    <a:pt x="242874" y="3274"/>
                    <a:pt x="250413" y="10606"/>
                  </a:cubicBezTo>
                  <a:lnTo>
                    <a:pt x="267838" y="28068"/>
                  </a:lnTo>
                  <a:lnTo>
                    <a:pt x="267838" y="459310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4" name="任意多边形: 形状 843"/>
            <p:cNvSpPr/>
            <p:nvPr/>
          </p:nvSpPr>
          <p:spPr>
            <a:xfrm rot="5400000">
              <a:off x="7488212" y="6640490"/>
              <a:ext cx="123706" cy="311314"/>
            </a:xfrm>
            <a:custGeom>
              <a:avLst/>
              <a:gdLst>
                <a:gd name="connsiteX0" fmla="*/ 0 w 123706"/>
                <a:gd name="connsiteY0" fmla="*/ 153864 h 311314"/>
                <a:gd name="connsiteX1" fmla="*/ 98823 w 123706"/>
                <a:gd name="connsiteY1" fmla="*/ 26470 h 311314"/>
                <a:gd name="connsiteX2" fmla="*/ 123706 w 123706"/>
                <a:gd name="connsiteY2" fmla="*/ 0 h 311314"/>
                <a:gd name="connsiteX3" fmla="*/ 123706 w 123706"/>
                <a:gd name="connsiteY3" fmla="*/ 311314 h 311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06" h="311314">
                  <a:moveTo>
                    <a:pt x="0" y="153864"/>
                  </a:moveTo>
                  <a:cubicBezTo>
                    <a:pt x="0" y="153864"/>
                    <a:pt x="57637" y="75386"/>
                    <a:pt x="98823" y="26470"/>
                  </a:cubicBezTo>
                  <a:lnTo>
                    <a:pt x="123706" y="0"/>
                  </a:lnTo>
                  <a:lnTo>
                    <a:pt x="123706" y="311314"/>
                  </a:ln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5" name="任意多边形: 形状 844"/>
            <p:cNvSpPr/>
            <p:nvPr/>
          </p:nvSpPr>
          <p:spPr>
            <a:xfrm rot="5400000">
              <a:off x="9305832" y="6731732"/>
              <a:ext cx="109140" cy="143397"/>
            </a:xfrm>
            <a:custGeom>
              <a:avLst/>
              <a:gdLst>
                <a:gd name="connsiteX0" fmla="*/ 906 w 109140"/>
                <a:gd name="connsiteY0" fmla="*/ 8703 h 143397"/>
                <a:gd name="connsiteX1" fmla="*/ 9728 w 109140"/>
                <a:gd name="connsiteY1" fmla="*/ 1511 h 143397"/>
                <a:gd name="connsiteX2" fmla="*/ 45286 w 109140"/>
                <a:gd name="connsiteY2" fmla="*/ 39784 h 143397"/>
                <a:gd name="connsiteX3" fmla="*/ 109140 w 109140"/>
                <a:gd name="connsiteY3" fmla="*/ 116597 h 143397"/>
                <a:gd name="connsiteX4" fmla="*/ 109140 w 109140"/>
                <a:gd name="connsiteY4" fmla="*/ 143397 h 143397"/>
                <a:gd name="connsiteX5" fmla="*/ 64828 w 109140"/>
                <a:gd name="connsiteY5" fmla="*/ 90133 h 143397"/>
                <a:gd name="connsiteX6" fmla="*/ 906 w 109140"/>
                <a:gd name="connsiteY6" fmla="*/ 8703 h 143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140" h="143397">
                  <a:moveTo>
                    <a:pt x="906" y="8703"/>
                  </a:moveTo>
                  <a:cubicBezTo>
                    <a:pt x="-2623" y="3004"/>
                    <a:pt x="4976" y="-2832"/>
                    <a:pt x="9728" y="1511"/>
                  </a:cubicBezTo>
                  <a:cubicBezTo>
                    <a:pt x="22757" y="13454"/>
                    <a:pt x="34021" y="26211"/>
                    <a:pt x="45286" y="39784"/>
                  </a:cubicBezTo>
                  <a:lnTo>
                    <a:pt x="109140" y="116597"/>
                  </a:lnTo>
                  <a:lnTo>
                    <a:pt x="109140" y="143397"/>
                  </a:lnTo>
                  <a:lnTo>
                    <a:pt x="64828" y="90133"/>
                  </a:lnTo>
                  <a:cubicBezTo>
                    <a:pt x="42707" y="63670"/>
                    <a:pt x="19227" y="38019"/>
                    <a:pt x="906" y="870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6" name="任意多边形: 形状 845"/>
            <p:cNvSpPr/>
            <p:nvPr/>
          </p:nvSpPr>
          <p:spPr>
            <a:xfrm rot="5400000">
              <a:off x="7214919" y="5484105"/>
              <a:ext cx="1169841" cy="1577949"/>
            </a:xfrm>
            <a:custGeom>
              <a:avLst/>
              <a:gdLst>
                <a:gd name="connsiteX0" fmla="*/ 1249 w 1169841"/>
                <a:gd name="connsiteY0" fmla="*/ 9983 h 1577949"/>
                <a:gd name="connsiteX1" fmla="*/ 12921 w 1169841"/>
                <a:gd name="connsiteY1" fmla="*/ 2790 h 1577949"/>
                <a:gd name="connsiteX2" fmla="*/ 43999 w 1169841"/>
                <a:gd name="connsiteY2" fmla="*/ 43098 h 1577949"/>
                <a:gd name="connsiteX3" fmla="*/ 284084 w 1169841"/>
                <a:gd name="connsiteY3" fmla="*/ 365292 h 1577949"/>
                <a:gd name="connsiteX4" fmla="*/ 525254 w 1169841"/>
                <a:gd name="connsiteY4" fmla="*/ 688842 h 1577949"/>
                <a:gd name="connsiteX5" fmla="*/ 765338 w 1169841"/>
                <a:gd name="connsiteY5" fmla="*/ 1011034 h 1577949"/>
                <a:gd name="connsiteX6" fmla="*/ 1006371 w 1169841"/>
                <a:gd name="connsiteY6" fmla="*/ 1334585 h 1577949"/>
                <a:gd name="connsiteX7" fmla="*/ 1169841 w 1169841"/>
                <a:gd name="connsiteY7" fmla="*/ 1556941 h 1577949"/>
                <a:gd name="connsiteX8" fmla="*/ 1169841 w 1169841"/>
                <a:gd name="connsiteY8" fmla="*/ 1577949 h 1577949"/>
                <a:gd name="connsiteX9" fmla="*/ 963890 w 1169841"/>
                <a:gd name="connsiteY9" fmla="*/ 1303233 h 1577949"/>
                <a:gd name="connsiteX10" fmla="*/ 722722 w 1169841"/>
                <a:gd name="connsiteY10" fmla="*/ 979684 h 1577949"/>
                <a:gd name="connsiteX11" fmla="*/ 482638 w 1169841"/>
                <a:gd name="connsiteY11" fmla="*/ 657490 h 1577949"/>
                <a:gd name="connsiteX12" fmla="*/ 241605 w 1169841"/>
                <a:gd name="connsiteY12" fmla="*/ 333941 h 1577949"/>
                <a:gd name="connsiteX13" fmla="*/ 121087 w 1169841"/>
                <a:gd name="connsiteY13" fmla="*/ 172165 h 1577949"/>
                <a:gd name="connsiteX14" fmla="*/ 1249 w 1169841"/>
                <a:gd name="connsiteY14" fmla="*/ 9983 h 157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9841" h="1577949">
                  <a:moveTo>
                    <a:pt x="1249" y="9983"/>
                  </a:moveTo>
                  <a:cubicBezTo>
                    <a:pt x="-3773" y="2519"/>
                    <a:pt x="7628" y="-3861"/>
                    <a:pt x="12921" y="2790"/>
                  </a:cubicBezTo>
                  <a:cubicBezTo>
                    <a:pt x="23641" y="15956"/>
                    <a:pt x="33821" y="29527"/>
                    <a:pt x="43999" y="43098"/>
                  </a:cubicBezTo>
                  <a:cubicBezTo>
                    <a:pt x="123938" y="150587"/>
                    <a:pt x="204011" y="257939"/>
                    <a:pt x="284084" y="365292"/>
                  </a:cubicBezTo>
                  <a:cubicBezTo>
                    <a:pt x="364565" y="473187"/>
                    <a:pt x="444909" y="580945"/>
                    <a:pt x="525254" y="688842"/>
                  </a:cubicBezTo>
                  <a:cubicBezTo>
                    <a:pt x="605327" y="796195"/>
                    <a:pt x="685263" y="903682"/>
                    <a:pt x="765338" y="1011034"/>
                  </a:cubicBezTo>
                  <a:cubicBezTo>
                    <a:pt x="845682" y="1118929"/>
                    <a:pt x="926026" y="1226690"/>
                    <a:pt x="1006371" y="1334585"/>
                  </a:cubicBezTo>
                  <a:lnTo>
                    <a:pt x="1169841" y="1556941"/>
                  </a:lnTo>
                  <a:lnTo>
                    <a:pt x="1169841" y="1577949"/>
                  </a:lnTo>
                  <a:lnTo>
                    <a:pt x="963890" y="1303233"/>
                  </a:lnTo>
                  <a:cubicBezTo>
                    <a:pt x="883546" y="1195338"/>
                    <a:pt x="803066" y="1087579"/>
                    <a:pt x="722722" y="979684"/>
                  </a:cubicBezTo>
                  <a:cubicBezTo>
                    <a:pt x="642784" y="872195"/>
                    <a:pt x="562711" y="764843"/>
                    <a:pt x="482638" y="657490"/>
                  </a:cubicBezTo>
                  <a:cubicBezTo>
                    <a:pt x="402294" y="549595"/>
                    <a:pt x="321949" y="441837"/>
                    <a:pt x="241605" y="333941"/>
                  </a:cubicBezTo>
                  <a:cubicBezTo>
                    <a:pt x="201432" y="280060"/>
                    <a:pt x="161260" y="226046"/>
                    <a:pt x="121087" y="172165"/>
                  </a:cubicBezTo>
                  <a:cubicBezTo>
                    <a:pt x="81051" y="118286"/>
                    <a:pt x="39249" y="65356"/>
                    <a:pt x="1249" y="998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7" name="任意多边形: 形状 846"/>
            <p:cNvSpPr/>
            <p:nvPr/>
          </p:nvSpPr>
          <p:spPr>
            <a:xfrm rot="5400000">
              <a:off x="8463859" y="5813415"/>
              <a:ext cx="1082030" cy="849045"/>
            </a:xfrm>
            <a:custGeom>
              <a:avLst/>
              <a:gdLst>
                <a:gd name="connsiteX0" fmla="*/ 1761 w 570142"/>
                <a:gd name="connsiteY0" fmla="*/ 447036 h 447378"/>
                <a:gd name="connsiteX1" fmla="*/ 91080 w 570142"/>
                <a:gd name="connsiteY1" fmla="*/ 336907 h 447378"/>
                <a:gd name="connsiteX2" fmla="*/ 191339 w 570142"/>
                <a:gd name="connsiteY2" fmla="*/ 236218 h 447378"/>
                <a:gd name="connsiteX3" fmla="*/ 422323 w 570142"/>
                <a:gd name="connsiteY3" fmla="*/ 73457 h 447378"/>
                <a:gd name="connsiteX4" fmla="*/ 492906 w 570142"/>
                <a:gd name="connsiteY4" fmla="*/ 38058 h 447378"/>
                <a:gd name="connsiteX5" fmla="*/ 529877 w 570142"/>
                <a:gd name="connsiteY5" fmla="*/ 21825 h 447378"/>
                <a:gd name="connsiteX6" fmla="*/ 548470 w 570142"/>
                <a:gd name="connsiteY6" fmla="*/ 14245 h 447378"/>
                <a:gd name="connsiteX7" fmla="*/ 557552 w 570142"/>
                <a:gd name="connsiteY7" fmla="*/ 10669 h 447378"/>
                <a:gd name="connsiteX8" fmla="*/ 560770 w 570142"/>
                <a:gd name="connsiteY8" fmla="*/ 9883 h 447378"/>
                <a:gd name="connsiteX9" fmla="*/ 561414 w 570142"/>
                <a:gd name="connsiteY9" fmla="*/ 7666 h 447378"/>
                <a:gd name="connsiteX10" fmla="*/ 564632 w 570142"/>
                <a:gd name="connsiteY10" fmla="*/ 9668 h 447378"/>
                <a:gd name="connsiteX11" fmla="*/ 557052 w 570142"/>
                <a:gd name="connsiteY11" fmla="*/ 9883 h 447378"/>
                <a:gd name="connsiteX12" fmla="*/ 569781 w 570142"/>
                <a:gd name="connsiteY12" fmla="*/ 5878 h 447378"/>
                <a:gd name="connsiteX13" fmla="*/ 539674 w 570142"/>
                <a:gd name="connsiteY13" fmla="*/ 7094 h 447378"/>
                <a:gd name="connsiteX14" fmla="*/ 470236 w 570142"/>
                <a:gd name="connsiteY14" fmla="*/ 37915 h 447378"/>
                <a:gd name="connsiteX15" fmla="*/ 337152 w 570142"/>
                <a:gd name="connsiteY15" fmla="*/ 113003 h 447378"/>
                <a:gd name="connsiteX16" fmla="*/ 214795 w 570142"/>
                <a:gd name="connsiteY16" fmla="*/ 204181 h 447378"/>
                <a:gd name="connsiteX17" fmla="*/ 104667 w 570142"/>
                <a:gd name="connsiteY17" fmla="*/ 310090 h 447378"/>
                <a:gd name="connsiteX18" fmla="*/ 54680 w 570142"/>
                <a:gd name="connsiteY18" fmla="*/ 368444 h 447378"/>
                <a:gd name="connsiteX19" fmla="*/ 9985 w 570142"/>
                <a:gd name="connsiteY19" fmla="*/ 429229 h 447378"/>
                <a:gd name="connsiteX20" fmla="*/ 188 w 570142"/>
                <a:gd name="connsiteY20" fmla="*/ 445820 h 447378"/>
                <a:gd name="connsiteX21" fmla="*/ 1761 w 570142"/>
                <a:gd name="connsiteY21" fmla="*/ 447036 h 447378"/>
                <a:gd name="connsiteX22" fmla="*/ 1761 w 570142"/>
                <a:gd name="connsiteY22" fmla="*/ 447036 h 44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70142" h="447378">
                  <a:moveTo>
                    <a:pt x="1761" y="447036"/>
                  </a:moveTo>
                  <a:cubicBezTo>
                    <a:pt x="31510" y="410278"/>
                    <a:pt x="59686" y="372305"/>
                    <a:pt x="91080" y="336907"/>
                  </a:cubicBezTo>
                  <a:cubicBezTo>
                    <a:pt x="122473" y="301437"/>
                    <a:pt x="156012" y="267755"/>
                    <a:pt x="191339" y="236218"/>
                  </a:cubicBezTo>
                  <a:cubicBezTo>
                    <a:pt x="261707" y="173288"/>
                    <a:pt x="339441" y="118581"/>
                    <a:pt x="422323" y="73457"/>
                  </a:cubicBezTo>
                  <a:cubicBezTo>
                    <a:pt x="445422" y="60871"/>
                    <a:pt x="469020" y="49071"/>
                    <a:pt x="492906" y="38058"/>
                  </a:cubicBezTo>
                  <a:cubicBezTo>
                    <a:pt x="505134" y="32409"/>
                    <a:pt x="517434" y="27046"/>
                    <a:pt x="529877" y="21825"/>
                  </a:cubicBezTo>
                  <a:cubicBezTo>
                    <a:pt x="536027" y="19251"/>
                    <a:pt x="542249" y="16676"/>
                    <a:pt x="548470" y="14245"/>
                  </a:cubicBezTo>
                  <a:cubicBezTo>
                    <a:pt x="551474" y="13029"/>
                    <a:pt x="554477" y="11670"/>
                    <a:pt x="557552" y="10669"/>
                  </a:cubicBezTo>
                  <a:cubicBezTo>
                    <a:pt x="558482" y="10383"/>
                    <a:pt x="559912" y="10312"/>
                    <a:pt x="560770" y="9883"/>
                  </a:cubicBezTo>
                  <a:cubicBezTo>
                    <a:pt x="562272" y="10169"/>
                    <a:pt x="562487" y="9454"/>
                    <a:pt x="561414" y="7666"/>
                  </a:cubicBezTo>
                  <a:cubicBezTo>
                    <a:pt x="561986" y="6164"/>
                    <a:pt x="563059" y="6808"/>
                    <a:pt x="564632" y="9668"/>
                  </a:cubicBezTo>
                  <a:cubicBezTo>
                    <a:pt x="564346" y="4805"/>
                    <a:pt x="556766" y="4948"/>
                    <a:pt x="557052" y="9883"/>
                  </a:cubicBezTo>
                  <a:cubicBezTo>
                    <a:pt x="557624" y="19680"/>
                    <a:pt x="572641" y="14316"/>
                    <a:pt x="569781" y="5878"/>
                  </a:cubicBezTo>
                  <a:cubicBezTo>
                    <a:pt x="565562" y="-6565"/>
                    <a:pt x="546754" y="4162"/>
                    <a:pt x="539674" y="7094"/>
                  </a:cubicBezTo>
                  <a:cubicBezTo>
                    <a:pt x="516219" y="16605"/>
                    <a:pt x="493048" y="26903"/>
                    <a:pt x="470236" y="37915"/>
                  </a:cubicBezTo>
                  <a:cubicBezTo>
                    <a:pt x="424325" y="60084"/>
                    <a:pt x="379845" y="85185"/>
                    <a:pt x="337152" y="113003"/>
                  </a:cubicBezTo>
                  <a:cubicBezTo>
                    <a:pt x="294460" y="140750"/>
                    <a:pt x="253626" y="171285"/>
                    <a:pt x="214795" y="204181"/>
                  </a:cubicBezTo>
                  <a:cubicBezTo>
                    <a:pt x="175893" y="237148"/>
                    <a:pt x="139064" y="272475"/>
                    <a:pt x="104667" y="310090"/>
                  </a:cubicBezTo>
                  <a:cubicBezTo>
                    <a:pt x="87361" y="328969"/>
                    <a:pt x="70627" y="348420"/>
                    <a:pt x="54680" y="368444"/>
                  </a:cubicBezTo>
                  <a:cubicBezTo>
                    <a:pt x="39090" y="387967"/>
                    <a:pt x="22929" y="407847"/>
                    <a:pt x="9985" y="429229"/>
                  </a:cubicBezTo>
                  <a:cubicBezTo>
                    <a:pt x="6624" y="434735"/>
                    <a:pt x="3406" y="440242"/>
                    <a:pt x="188" y="445820"/>
                  </a:cubicBezTo>
                  <a:cubicBezTo>
                    <a:pt x="-527" y="446821"/>
                    <a:pt x="974" y="447965"/>
                    <a:pt x="1761" y="447036"/>
                  </a:cubicBezTo>
                  <a:lnTo>
                    <a:pt x="1761" y="44703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8" name="任意多边形: 形状 847"/>
            <p:cNvSpPr/>
            <p:nvPr/>
          </p:nvSpPr>
          <p:spPr>
            <a:xfrm rot="5400000">
              <a:off x="9440752" y="6751972"/>
              <a:ext cx="87023" cy="125032"/>
            </a:xfrm>
            <a:custGeom>
              <a:avLst/>
              <a:gdLst>
                <a:gd name="connsiteX0" fmla="*/ 232 w 87023"/>
                <a:gd name="connsiteY0" fmla="*/ 121482 h 125032"/>
                <a:gd name="connsiteX1" fmla="*/ 41217 w 87023"/>
                <a:gd name="connsiteY1" fmla="*/ 58780 h 125032"/>
                <a:gd name="connsiteX2" fmla="*/ 87023 w 87023"/>
                <a:gd name="connsiteY2" fmla="*/ 0 h 125032"/>
                <a:gd name="connsiteX3" fmla="*/ 87023 w 87023"/>
                <a:gd name="connsiteY3" fmla="*/ 23226 h 125032"/>
                <a:gd name="connsiteX4" fmla="*/ 47053 w 87023"/>
                <a:gd name="connsiteY4" fmla="*/ 73845 h 125032"/>
                <a:gd name="connsiteX5" fmla="*/ 4166 w 87023"/>
                <a:gd name="connsiteY5" fmla="*/ 124331 h 125032"/>
                <a:gd name="connsiteX6" fmla="*/ 232 w 87023"/>
                <a:gd name="connsiteY6" fmla="*/ 121482 h 125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23" h="125032">
                  <a:moveTo>
                    <a:pt x="232" y="121482"/>
                  </a:moveTo>
                  <a:cubicBezTo>
                    <a:pt x="11089" y="98953"/>
                    <a:pt x="26152" y="78730"/>
                    <a:pt x="41217" y="58780"/>
                  </a:cubicBezTo>
                  <a:lnTo>
                    <a:pt x="87023" y="0"/>
                  </a:lnTo>
                  <a:lnTo>
                    <a:pt x="87023" y="23226"/>
                  </a:lnTo>
                  <a:lnTo>
                    <a:pt x="47053" y="73845"/>
                  </a:lnTo>
                  <a:cubicBezTo>
                    <a:pt x="33618" y="91352"/>
                    <a:pt x="20182" y="108996"/>
                    <a:pt x="4166" y="124331"/>
                  </a:cubicBezTo>
                  <a:cubicBezTo>
                    <a:pt x="2132" y="126232"/>
                    <a:pt x="-856" y="123925"/>
                    <a:pt x="232" y="12148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9" name="任意多边形: 形状 848"/>
            <p:cNvSpPr/>
            <p:nvPr/>
          </p:nvSpPr>
          <p:spPr>
            <a:xfrm rot="5400000">
              <a:off x="8425384" y="5669731"/>
              <a:ext cx="75509" cy="100494"/>
            </a:xfrm>
            <a:custGeom>
              <a:avLst/>
              <a:gdLst>
                <a:gd name="connsiteX0" fmla="*/ 5502 w 39787"/>
                <a:gd name="connsiteY0" fmla="*/ 51545 h 52952"/>
                <a:gd name="connsiteX1" fmla="*/ 28743 w 39787"/>
                <a:gd name="connsiteY1" fmla="*/ 18220 h 52952"/>
                <a:gd name="connsiteX2" fmla="*/ 35965 w 39787"/>
                <a:gd name="connsiteY2" fmla="*/ 10854 h 52952"/>
                <a:gd name="connsiteX3" fmla="*/ 39327 w 39787"/>
                <a:gd name="connsiteY3" fmla="*/ 7493 h 52952"/>
                <a:gd name="connsiteX4" fmla="*/ 38969 w 39787"/>
                <a:gd name="connsiteY4" fmla="*/ 2702 h 52952"/>
                <a:gd name="connsiteX5" fmla="*/ 31603 w 39787"/>
                <a:gd name="connsiteY5" fmla="*/ 557 h 52952"/>
                <a:gd name="connsiteX6" fmla="*/ 30459 w 39787"/>
                <a:gd name="connsiteY6" fmla="*/ 1558 h 52952"/>
                <a:gd name="connsiteX7" fmla="*/ 29672 w 39787"/>
                <a:gd name="connsiteY7" fmla="*/ 2130 h 52952"/>
                <a:gd name="connsiteX8" fmla="*/ 28671 w 39787"/>
                <a:gd name="connsiteY8" fmla="*/ 5420 h 52952"/>
                <a:gd name="connsiteX9" fmla="*/ 33105 w 39787"/>
                <a:gd name="connsiteY9" fmla="*/ 6492 h 52952"/>
                <a:gd name="connsiteX10" fmla="*/ 32819 w 39787"/>
                <a:gd name="connsiteY10" fmla="*/ 6850 h 52952"/>
                <a:gd name="connsiteX11" fmla="*/ 30602 w 39787"/>
                <a:gd name="connsiteY11" fmla="*/ 5992 h 52952"/>
                <a:gd name="connsiteX12" fmla="*/ 32890 w 39787"/>
                <a:gd name="connsiteY12" fmla="*/ 7136 h 52952"/>
                <a:gd name="connsiteX13" fmla="*/ 33391 w 39787"/>
                <a:gd name="connsiteY13" fmla="*/ 7207 h 52952"/>
                <a:gd name="connsiteX14" fmla="*/ 32461 w 39787"/>
                <a:gd name="connsiteY14" fmla="*/ 5777 h 52952"/>
                <a:gd name="connsiteX15" fmla="*/ 33463 w 39787"/>
                <a:gd name="connsiteY15" fmla="*/ 3131 h 52952"/>
                <a:gd name="connsiteX16" fmla="*/ 209 w 39787"/>
                <a:gd name="connsiteY16" fmla="*/ 49542 h 52952"/>
                <a:gd name="connsiteX17" fmla="*/ 5502 w 39787"/>
                <a:gd name="connsiteY17" fmla="*/ 51545 h 52952"/>
                <a:gd name="connsiteX18" fmla="*/ 5502 w 39787"/>
                <a:gd name="connsiteY18" fmla="*/ 51545 h 5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87" h="52952">
                  <a:moveTo>
                    <a:pt x="5502" y="51545"/>
                  </a:moveTo>
                  <a:cubicBezTo>
                    <a:pt x="12366" y="39817"/>
                    <a:pt x="19589" y="28303"/>
                    <a:pt x="28743" y="18220"/>
                  </a:cubicBezTo>
                  <a:cubicBezTo>
                    <a:pt x="31031" y="15646"/>
                    <a:pt x="33463" y="13214"/>
                    <a:pt x="35965" y="10854"/>
                  </a:cubicBezTo>
                  <a:cubicBezTo>
                    <a:pt x="37038" y="9782"/>
                    <a:pt x="38611" y="8852"/>
                    <a:pt x="39327" y="7493"/>
                  </a:cubicBezTo>
                  <a:cubicBezTo>
                    <a:pt x="40113" y="6063"/>
                    <a:pt x="39827" y="4061"/>
                    <a:pt x="38969" y="2702"/>
                  </a:cubicBezTo>
                  <a:cubicBezTo>
                    <a:pt x="37539" y="485"/>
                    <a:pt x="34035" y="-802"/>
                    <a:pt x="31603" y="557"/>
                  </a:cubicBezTo>
                  <a:cubicBezTo>
                    <a:pt x="31317" y="700"/>
                    <a:pt x="29315" y="2487"/>
                    <a:pt x="30459" y="1558"/>
                  </a:cubicBezTo>
                  <a:cubicBezTo>
                    <a:pt x="31532" y="700"/>
                    <a:pt x="29887" y="1844"/>
                    <a:pt x="29672" y="2130"/>
                  </a:cubicBezTo>
                  <a:cubicBezTo>
                    <a:pt x="28886" y="3059"/>
                    <a:pt x="28528" y="4204"/>
                    <a:pt x="28671" y="5420"/>
                  </a:cubicBezTo>
                  <a:cubicBezTo>
                    <a:pt x="29029" y="7708"/>
                    <a:pt x="31746" y="8566"/>
                    <a:pt x="33105" y="6492"/>
                  </a:cubicBezTo>
                  <a:cubicBezTo>
                    <a:pt x="32890" y="6778"/>
                    <a:pt x="32032" y="6850"/>
                    <a:pt x="32819" y="6850"/>
                  </a:cubicBezTo>
                  <a:cubicBezTo>
                    <a:pt x="32032" y="6564"/>
                    <a:pt x="31317" y="6278"/>
                    <a:pt x="30602" y="5992"/>
                  </a:cubicBezTo>
                  <a:cubicBezTo>
                    <a:pt x="31317" y="6492"/>
                    <a:pt x="31961" y="6993"/>
                    <a:pt x="32890" y="7136"/>
                  </a:cubicBezTo>
                  <a:cubicBezTo>
                    <a:pt x="33177" y="7207"/>
                    <a:pt x="33391" y="7279"/>
                    <a:pt x="33391" y="7207"/>
                  </a:cubicBezTo>
                  <a:cubicBezTo>
                    <a:pt x="33248" y="6635"/>
                    <a:pt x="32533" y="6778"/>
                    <a:pt x="32461" y="5777"/>
                  </a:cubicBezTo>
                  <a:cubicBezTo>
                    <a:pt x="32819" y="4919"/>
                    <a:pt x="33177" y="3989"/>
                    <a:pt x="33463" y="3131"/>
                  </a:cubicBezTo>
                  <a:cubicBezTo>
                    <a:pt x="19374" y="15932"/>
                    <a:pt x="7075" y="31664"/>
                    <a:pt x="209" y="49542"/>
                  </a:cubicBezTo>
                  <a:cubicBezTo>
                    <a:pt x="-1078" y="52617"/>
                    <a:pt x="3928" y="54334"/>
                    <a:pt x="5502" y="51545"/>
                  </a:cubicBezTo>
                  <a:lnTo>
                    <a:pt x="5502" y="5154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0" name="任意多边形: 形状 849"/>
            <p:cNvSpPr/>
            <p:nvPr/>
          </p:nvSpPr>
          <p:spPr>
            <a:xfrm rot="5400000">
              <a:off x="7032472" y="5472717"/>
              <a:ext cx="1177773" cy="1592795"/>
            </a:xfrm>
            <a:custGeom>
              <a:avLst/>
              <a:gdLst>
                <a:gd name="connsiteX0" fmla="*/ 86 w 1177773"/>
                <a:gd name="connsiteY0" fmla="*/ 1922 h 1592795"/>
                <a:gd name="connsiteX1" fmla="*/ 2800 w 1177773"/>
                <a:gd name="connsiteY1" fmla="*/ 431 h 1592795"/>
                <a:gd name="connsiteX2" fmla="*/ 30350 w 1177773"/>
                <a:gd name="connsiteY2" fmla="*/ 41688 h 1592795"/>
                <a:gd name="connsiteX3" fmla="*/ 130104 w 1177773"/>
                <a:gd name="connsiteY3" fmla="*/ 209571 h 1592795"/>
                <a:gd name="connsiteX4" fmla="*/ 238676 w 1177773"/>
                <a:gd name="connsiteY4" fmla="*/ 373788 h 1592795"/>
                <a:gd name="connsiteX5" fmla="*/ 474553 w 1177773"/>
                <a:gd name="connsiteY5" fmla="*/ 690281 h 1592795"/>
                <a:gd name="connsiteX6" fmla="*/ 725358 w 1177773"/>
                <a:gd name="connsiteY6" fmla="*/ 1002023 h 1592795"/>
                <a:gd name="connsiteX7" fmla="*/ 995978 w 1177773"/>
                <a:gd name="connsiteY7" fmla="*/ 1336023 h 1592795"/>
                <a:gd name="connsiteX8" fmla="*/ 1131288 w 1177773"/>
                <a:gd name="connsiteY8" fmla="*/ 1503092 h 1592795"/>
                <a:gd name="connsiteX9" fmla="*/ 1177773 w 1177773"/>
                <a:gd name="connsiteY9" fmla="*/ 1560469 h 1592795"/>
                <a:gd name="connsiteX10" fmla="*/ 1177773 w 1177773"/>
                <a:gd name="connsiteY10" fmla="*/ 1592795 h 1592795"/>
                <a:gd name="connsiteX11" fmla="*/ 946849 w 1177773"/>
                <a:gd name="connsiteY11" fmla="*/ 1307387 h 1592795"/>
                <a:gd name="connsiteX12" fmla="*/ 676500 w 1177773"/>
                <a:gd name="connsiteY12" fmla="*/ 973252 h 1592795"/>
                <a:gd name="connsiteX13" fmla="*/ 427867 w 1177773"/>
                <a:gd name="connsiteY13" fmla="*/ 661238 h 1592795"/>
                <a:gd name="connsiteX14" fmla="*/ 195926 w 1177773"/>
                <a:gd name="connsiteY14" fmla="*/ 342167 h 1592795"/>
                <a:gd name="connsiteX15" fmla="*/ 90608 w 1177773"/>
                <a:gd name="connsiteY15" fmla="*/ 175913 h 1592795"/>
                <a:gd name="connsiteX16" fmla="*/ 41208 w 1177773"/>
                <a:gd name="connsiteY16" fmla="*/ 89868 h 1592795"/>
                <a:gd name="connsiteX17" fmla="*/ 17864 w 1177773"/>
                <a:gd name="connsiteY17" fmla="*/ 46032 h 1592795"/>
                <a:gd name="connsiteX18" fmla="*/ 86 w 1177773"/>
                <a:gd name="connsiteY18" fmla="*/ 1922 h 159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77773" h="1592795">
                  <a:moveTo>
                    <a:pt x="86" y="1922"/>
                  </a:moveTo>
                  <a:cubicBezTo>
                    <a:pt x="-458" y="159"/>
                    <a:pt x="1714" y="-520"/>
                    <a:pt x="2800" y="431"/>
                  </a:cubicBezTo>
                  <a:cubicBezTo>
                    <a:pt x="13114" y="13731"/>
                    <a:pt x="21935" y="27167"/>
                    <a:pt x="30350" y="41688"/>
                  </a:cubicBezTo>
                  <a:cubicBezTo>
                    <a:pt x="63194" y="98011"/>
                    <a:pt x="95360" y="154470"/>
                    <a:pt x="130104" y="209571"/>
                  </a:cubicBezTo>
                  <a:cubicBezTo>
                    <a:pt x="165119" y="265079"/>
                    <a:pt x="201219" y="319772"/>
                    <a:pt x="238676" y="373788"/>
                  </a:cubicBezTo>
                  <a:cubicBezTo>
                    <a:pt x="313593" y="481955"/>
                    <a:pt x="393123" y="586864"/>
                    <a:pt x="474553" y="690281"/>
                  </a:cubicBezTo>
                  <a:cubicBezTo>
                    <a:pt x="556934" y="795191"/>
                    <a:pt x="641349" y="898335"/>
                    <a:pt x="725358" y="1002023"/>
                  </a:cubicBezTo>
                  <a:cubicBezTo>
                    <a:pt x="815611" y="1113311"/>
                    <a:pt x="905727" y="1224735"/>
                    <a:pt x="995978" y="1336023"/>
                  </a:cubicBezTo>
                  <a:cubicBezTo>
                    <a:pt x="1041036" y="1391804"/>
                    <a:pt x="1086231" y="1447448"/>
                    <a:pt x="1131288" y="1503092"/>
                  </a:cubicBezTo>
                  <a:lnTo>
                    <a:pt x="1177773" y="1560469"/>
                  </a:lnTo>
                  <a:lnTo>
                    <a:pt x="1177773" y="1592795"/>
                  </a:lnTo>
                  <a:lnTo>
                    <a:pt x="946849" y="1307387"/>
                  </a:lnTo>
                  <a:cubicBezTo>
                    <a:pt x="856733" y="1196098"/>
                    <a:pt x="766617" y="1084675"/>
                    <a:pt x="676500" y="973252"/>
                  </a:cubicBezTo>
                  <a:cubicBezTo>
                    <a:pt x="592763" y="869836"/>
                    <a:pt x="509162" y="766418"/>
                    <a:pt x="427867" y="661238"/>
                  </a:cubicBezTo>
                  <a:cubicBezTo>
                    <a:pt x="347522" y="557143"/>
                    <a:pt x="269214" y="451284"/>
                    <a:pt x="195926" y="342167"/>
                  </a:cubicBezTo>
                  <a:cubicBezTo>
                    <a:pt x="159418" y="287745"/>
                    <a:pt x="124131" y="232372"/>
                    <a:pt x="90608" y="175913"/>
                  </a:cubicBezTo>
                  <a:cubicBezTo>
                    <a:pt x="73643" y="147549"/>
                    <a:pt x="57223" y="118776"/>
                    <a:pt x="41208" y="89868"/>
                  </a:cubicBezTo>
                  <a:cubicBezTo>
                    <a:pt x="33201" y="75346"/>
                    <a:pt x="25329" y="60824"/>
                    <a:pt x="17864" y="46032"/>
                  </a:cubicBezTo>
                  <a:cubicBezTo>
                    <a:pt x="10537" y="31510"/>
                    <a:pt x="4701" y="17530"/>
                    <a:pt x="86" y="192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1" name="任意多边形: 形状 850"/>
            <p:cNvSpPr/>
            <p:nvPr/>
          </p:nvSpPr>
          <p:spPr>
            <a:xfrm rot="5400000">
              <a:off x="8484547" y="5969460"/>
              <a:ext cx="771565" cy="662771"/>
            </a:xfrm>
            <a:custGeom>
              <a:avLst/>
              <a:gdLst>
                <a:gd name="connsiteX0" fmla="*/ 3597 w 406552"/>
                <a:gd name="connsiteY0" fmla="*/ 348305 h 349227"/>
                <a:gd name="connsiteX1" fmla="*/ 26552 w 406552"/>
                <a:gd name="connsiteY1" fmla="*/ 311905 h 349227"/>
                <a:gd name="connsiteX2" fmla="*/ 50366 w 406552"/>
                <a:gd name="connsiteY2" fmla="*/ 292883 h 349227"/>
                <a:gd name="connsiteX3" fmla="*/ 53870 w 406552"/>
                <a:gd name="connsiteY3" fmla="*/ 290094 h 349227"/>
                <a:gd name="connsiteX4" fmla="*/ 57731 w 406552"/>
                <a:gd name="connsiteY4" fmla="*/ 263992 h 349227"/>
                <a:gd name="connsiteX5" fmla="*/ 54156 w 406552"/>
                <a:gd name="connsiteY5" fmla="*/ 266853 h 349227"/>
                <a:gd name="connsiteX6" fmla="*/ 83118 w 406552"/>
                <a:gd name="connsiteY6" fmla="*/ 266567 h 349227"/>
                <a:gd name="connsiteX7" fmla="*/ 86837 w 406552"/>
                <a:gd name="connsiteY7" fmla="*/ 262705 h 349227"/>
                <a:gd name="connsiteX8" fmla="*/ 87910 w 406552"/>
                <a:gd name="connsiteY8" fmla="*/ 241967 h 349227"/>
                <a:gd name="connsiteX9" fmla="*/ 83190 w 406552"/>
                <a:gd name="connsiteY9" fmla="*/ 245757 h 349227"/>
                <a:gd name="connsiteX10" fmla="*/ 131174 w 406552"/>
                <a:gd name="connsiteY10" fmla="*/ 226806 h 349227"/>
                <a:gd name="connsiteX11" fmla="*/ 155989 w 406552"/>
                <a:gd name="connsiteY11" fmla="*/ 186759 h 349227"/>
                <a:gd name="connsiteX12" fmla="*/ 151341 w 406552"/>
                <a:gd name="connsiteY12" fmla="*/ 190478 h 349227"/>
                <a:gd name="connsiteX13" fmla="*/ 178730 w 406552"/>
                <a:gd name="connsiteY13" fmla="*/ 180252 h 349227"/>
                <a:gd name="connsiteX14" fmla="*/ 196966 w 406552"/>
                <a:gd name="connsiteY14" fmla="*/ 151147 h 349227"/>
                <a:gd name="connsiteX15" fmla="*/ 201614 w 406552"/>
                <a:gd name="connsiteY15" fmla="*/ 143495 h 349227"/>
                <a:gd name="connsiteX16" fmla="*/ 207478 w 406552"/>
                <a:gd name="connsiteY16" fmla="*/ 138489 h 349227"/>
                <a:gd name="connsiteX17" fmla="*/ 218920 w 406552"/>
                <a:gd name="connsiteY17" fmla="*/ 128835 h 349227"/>
                <a:gd name="connsiteX18" fmla="*/ 228216 w 406552"/>
                <a:gd name="connsiteY18" fmla="*/ 101160 h 349227"/>
                <a:gd name="connsiteX19" fmla="*/ 221923 w 406552"/>
                <a:gd name="connsiteY19" fmla="*/ 103949 h 349227"/>
                <a:gd name="connsiteX20" fmla="*/ 254246 w 406552"/>
                <a:gd name="connsiteY20" fmla="*/ 103520 h 349227"/>
                <a:gd name="connsiteX21" fmla="*/ 292076 w 406552"/>
                <a:gd name="connsiteY21" fmla="*/ 87572 h 349227"/>
                <a:gd name="connsiteX22" fmla="*/ 296582 w 406552"/>
                <a:gd name="connsiteY22" fmla="*/ 84855 h 349227"/>
                <a:gd name="connsiteX23" fmla="*/ 313244 w 406552"/>
                <a:gd name="connsiteY23" fmla="*/ 55893 h 349227"/>
                <a:gd name="connsiteX24" fmla="*/ 319823 w 406552"/>
                <a:gd name="connsiteY24" fmla="*/ 50386 h 349227"/>
                <a:gd name="connsiteX25" fmla="*/ 329191 w 406552"/>
                <a:gd name="connsiteY25" fmla="*/ 50243 h 349227"/>
                <a:gd name="connsiteX26" fmla="*/ 344781 w 406552"/>
                <a:gd name="connsiteY26" fmla="*/ 46238 h 349227"/>
                <a:gd name="connsiteX27" fmla="*/ 389976 w 406552"/>
                <a:gd name="connsiteY27" fmla="*/ 5405 h 349227"/>
                <a:gd name="connsiteX28" fmla="*/ 384184 w 406552"/>
                <a:gd name="connsiteY28" fmla="*/ 6335 h 349227"/>
                <a:gd name="connsiteX29" fmla="*/ 405638 w 406552"/>
                <a:gd name="connsiteY29" fmla="*/ 8838 h 349227"/>
                <a:gd name="connsiteX30" fmla="*/ 404493 w 406552"/>
                <a:gd name="connsiteY30" fmla="*/ 4976 h 349227"/>
                <a:gd name="connsiteX31" fmla="*/ 389261 w 406552"/>
                <a:gd name="connsiteY31" fmla="*/ 971 h 349227"/>
                <a:gd name="connsiteX32" fmla="*/ 383469 w 406552"/>
                <a:gd name="connsiteY32" fmla="*/ 1901 h 349227"/>
                <a:gd name="connsiteX33" fmla="*/ 334340 w 406552"/>
                <a:gd name="connsiteY33" fmla="*/ 42377 h 349227"/>
                <a:gd name="connsiteX34" fmla="*/ 324829 w 406552"/>
                <a:gd name="connsiteY34" fmla="*/ 43020 h 349227"/>
                <a:gd name="connsiteX35" fmla="*/ 316176 w 406552"/>
                <a:gd name="connsiteY35" fmla="*/ 43735 h 349227"/>
                <a:gd name="connsiteX36" fmla="*/ 304591 w 406552"/>
                <a:gd name="connsiteY36" fmla="*/ 54677 h 349227"/>
                <a:gd name="connsiteX37" fmla="*/ 289502 w 406552"/>
                <a:gd name="connsiteY37" fmla="*/ 83282 h 349227"/>
                <a:gd name="connsiteX38" fmla="*/ 294007 w 406552"/>
                <a:gd name="connsiteY38" fmla="*/ 80564 h 349227"/>
                <a:gd name="connsiteX39" fmla="*/ 259395 w 406552"/>
                <a:gd name="connsiteY39" fmla="*/ 91291 h 349227"/>
                <a:gd name="connsiteX40" fmla="*/ 227143 w 406552"/>
                <a:gd name="connsiteY40" fmla="*/ 98728 h 349227"/>
                <a:gd name="connsiteX41" fmla="*/ 220850 w 406552"/>
                <a:gd name="connsiteY41" fmla="*/ 101517 h 349227"/>
                <a:gd name="connsiteX42" fmla="*/ 211911 w 406552"/>
                <a:gd name="connsiteY42" fmla="*/ 125760 h 349227"/>
                <a:gd name="connsiteX43" fmla="*/ 201042 w 406552"/>
                <a:gd name="connsiteY43" fmla="*/ 133483 h 349227"/>
                <a:gd name="connsiteX44" fmla="*/ 192389 w 406552"/>
                <a:gd name="connsiteY44" fmla="*/ 144353 h 349227"/>
                <a:gd name="connsiteX45" fmla="*/ 177586 w 406552"/>
                <a:gd name="connsiteY45" fmla="*/ 170526 h 349227"/>
                <a:gd name="connsiteX46" fmla="*/ 153343 w 406552"/>
                <a:gd name="connsiteY46" fmla="*/ 183255 h 349227"/>
                <a:gd name="connsiteX47" fmla="*/ 148695 w 406552"/>
                <a:gd name="connsiteY47" fmla="*/ 186974 h 349227"/>
                <a:gd name="connsiteX48" fmla="*/ 126955 w 406552"/>
                <a:gd name="connsiteY48" fmla="*/ 220728 h 349227"/>
                <a:gd name="connsiteX49" fmla="*/ 85264 w 406552"/>
                <a:gd name="connsiteY49" fmla="*/ 238391 h 349227"/>
                <a:gd name="connsiteX50" fmla="*/ 80544 w 406552"/>
                <a:gd name="connsiteY50" fmla="*/ 242181 h 349227"/>
                <a:gd name="connsiteX51" fmla="*/ 79471 w 406552"/>
                <a:gd name="connsiteY51" fmla="*/ 262920 h 349227"/>
                <a:gd name="connsiteX52" fmla="*/ 83190 w 406552"/>
                <a:gd name="connsiteY52" fmla="*/ 259058 h 349227"/>
                <a:gd name="connsiteX53" fmla="*/ 54227 w 406552"/>
                <a:gd name="connsiteY53" fmla="*/ 259487 h 349227"/>
                <a:gd name="connsiteX54" fmla="*/ 50652 w 406552"/>
                <a:gd name="connsiteY54" fmla="*/ 262348 h 349227"/>
                <a:gd name="connsiteX55" fmla="*/ 46861 w 406552"/>
                <a:gd name="connsiteY55" fmla="*/ 288449 h 349227"/>
                <a:gd name="connsiteX56" fmla="*/ 50366 w 406552"/>
                <a:gd name="connsiteY56" fmla="*/ 285661 h 349227"/>
                <a:gd name="connsiteX57" fmla="*/ 23048 w 406552"/>
                <a:gd name="connsiteY57" fmla="*/ 304182 h 349227"/>
                <a:gd name="connsiteX58" fmla="*/ 308 w 406552"/>
                <a:gd name="connsiteY58" fmla="*/ 346589 h 349227"/>
                <a:gd name="connsiteX59" fmla="*/ 3597 w 406552"/>
                <a:gd name="connsiteY59" fmla="*/ 348305 h 349227"/>
                <a:gd name="connsiteX60" fmla="*/ 3597 w 406552"/>
                <a:gd name="connsiteY60" fmla="*/ 348305 h 3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06552" h="349227">
                  <a:moveTo>
                    <a:pt x="3597" y="348305"/>
                  </a:moveTo>
                  <a:cubicBezTo>
                    <a:pt x="11964" y="336577"/>
                    <a:pt x="19186" y="324277"/>
                    <a:pt x="26552" y="311905"/>
                  </a:cubicBezTo>
                  <a:cubicBezTo>
                    <a:pt x="31701" y="303252"/>
                    <a:pt x="38995" y="292383"/>
                    <a:pt x="50366" y="292883"/>
                  </a:cubicBezTo>
                  <a:cubicBezTo>
                    <a:pt x="51867" y="292955"/>
                    <a:pt x="53655" y="291596"/>
                    <a:pt x="53870" y="290094"/>
                  </a:cubicBezTo>
                  <a:cubicBezTo>
                    <a:pt x="55157" y="281370"/>
                    <a:pt x="56444" y="272717"/>
                    <a:pt x="57731" y="263992"/>
                  </a:cubicBezTo>
                  <a:cubicBezTo>
                    <a:pt x="56516" y="264922"/>
                    <a:pt x="55371" y="265923"/>
                    <a:pt x="54156" y="266853"/>
                  </a:cubicBezTo>
                  <a:cubicBezTo>
                    <a:pt x="63810" y="266781"/>
                    <a:pt x="73464" y="266638"/>
                    <a:pt x="83118" y="266567"/>
                  </a:cubicBezTo>
                  <a:cubicBezTo>
                    <a:pt x="85264" y="266567"/>
                    <a:pt x="86694" y="264708"/>
                    <a:pt x="86837" y="262705"/>
                  </a:cubicBezTo>
                  <a:cubicBezTo>
                    <a:pt x="87194" y="255769"/>
                    <a:pt x="87552" y="248903"/>
                    <a:pt x="87910" y="241967"/>
                  </a:cubicBezTo>
                  <a:cubicBezTo>
                    <a:pt x="86336" y="243254"/>
                    <a:pt x="84763" y="244470"/>
                    <a:pt x="83190" y="245757"/>
                  </a:cubicBezTo>
                  <a:cubicBezTo>
                    <a:pt x="101497" y="250834"/>
                    <a:pt x="117944" y="237747"/>
                    <a:pt x="131174" y="226806"/>
                  </a:cubicBezTo>
                  <a:cubicBezTo>
                    <a:pt x="143546" y="216508"/>
                    <a:pt x="155703" y="203851"/>
                    <a:pt x="155989" y="186759"/>
                  </a:cubicBezTo>
                  <a:cubicBezTo>
                    <a:pt x="154416" y="187975"/>
                    <a:pt x="152842" y="189262"/>
                    <a:pt x="151341" y="190478"/>
                  </a:cubicBezTo>
                  <a:cubicBezTo>
                    <a:pt x="161853" y="192051"/>
                    <a:pt x="171293" y="187546"/>
                    <a:pt x="178730" y="180252"/>
                  </a:cubicBezTo>
                  <a:cubicBezTo>
                    <a:pt x="187025" y="172100"/>
                    <a:pt x="191459" y="161158"/>
                    <a:pt x="196966" y="151147"/>
                  </a:cubicBezTo>
                  <a:cubicBezTo>
                    <a:pt x="198395" y="148501"/>
                    <a:pt x="199897" y="145926"/>
                    <a:pt x="201614" y="143495"/>
                  </a:cubicBezTo>
                  <a:cubicBezTo>
                    <a:pt x="203473" y="140849"/>
                    <a:pt x="204689" y="139991"/>
                    <a:pt x="207478" y="138489"/>
                  </a:cubicBezTo>
                  <a:cubicBezTo>
                    <a:pt x="211840" y="136057"/>
                    <a:pt x="215773" y="132696"/>
                    <a:pt x="218920" y="128835"/>
                  </a:cubicBezTo>
                  <a:cubicBezTo>
                    <a:pt x="225212" y="120968"/>
                    <a:pt x="228645" y="111243"/>
                    <a:pt x="228216" y="101160"/>
                  </a:cubicBezTo>
                  <a:cubicBezTo>
                    <a:pt x="226142" y="102089"/>
                    <a:pt x="223997" y="103019"/>
                    <a:pt x="221923" y="103949"/>
                  </a:cubicBezTo>
                  <a:cubicBezTo>
                    <a:pt x="231434" y="112244"/>
                    <a:pt x="244163" y="109097"/>
                    <a:pt x="254246" y="103520"/>
                  </a:cubicBezTo>
                  <a:cubicBezTo>
                    <a:pt x="265688" y="97084"/>
                    <a:pt x="277559" y="82567"/>
                    <a:pt x="292076" y="87572"/>
                  </a:cubicBezTo>
                  <a:cubicBezTo>
                    <a:pt x="294007" y="88216"/>
                    <a:pt x="296081" y="86643"/>
                    <a:pt x="296582" y="84855"/>
                  </a:cubicBezTo>
                  <a:cubicBezTo>
                    <a:pt x="299657" y="73913"/>
                    <a:pt x="305306" y="63973"/>
                    <a:pt x="313244" y="55893"/>
                  </a:cubicBezTo>
                  <a:cubicBezTo>
                    <a:pt x="315031" y="54033"/>
                    <a:pt x="317392" y="51173"/>
                    <a:pt x="319823" y="50386"/>
                  </a:cubicBezTo>
                  <a:cubicBezTo>
                    <a:pt x="322326" y="49599"/>
                    <a:pt x="326617" y="50243"/>
                    <a:pt x="329191" y="50243"/>
                  </a:cubicBezTo>
                  <a:cubicBezTo>
                    <a:pt x="334840" y="50100"/>
                    <a:pt x="339560" y="48455"/>
                    <a:pt x="344781" y="46238"/>
                  </a:cubicBezTo>
                  <a:cubicBezTo>
                    <a:pt x="363803" y="37943"/>
                    <a:pt x="379679" y="23498"/>
                    <a:pt x="389976" y="5405"/>
                  </a:cubicBezTo>
                  <a:cubicBezTo>
                    <a:pt x="388045" y="5691"/>
                    <a:pt x="386114" y="5977"/>
                    <a:pt x="384184" y="6335"/>
                  </a:cubicBezTo>
                  <a:cubicBezTo>
                    <a:pt x="390334" y="11841"/>
                    <a:pt x="398629" y="13629"/>
                    <a:pt x="405638" y="8838"/>
                  </a:cubicBezTo>
                  <a:cubicBezTo>
                    <a:pt x="407211" y="7765"/>
                    <a:pt x="406710" y="4690"/>
                    <a:pt x="404493" y="4976"/>
                  </a:cubicBezTo>
                  <a:cubicBezTo>
                    <a:pt x="399273" y="5548"/>
                    <a:pt x="393266" y="4547"/>
                    <a:pt x="389261" y="971"/>
                  </a:cubicBezTo>
                  <a:cubicBezTo>
                    <a:pt x="387473" y="-602"/>
                    <a:pt x="384685" y="-244"/>
                    <a:pt x="383469" y="1901"/>
                  </a:cubicBezTo>
                  <a:cubicBezTo>
                    <a:pt x="373100" y="20208"/>
                    <a:pt x="355007" y="36799"/>
                    <a:pt x="334340" y="42377"/>
                  </a:cubicBezTo>
                  <a:cubicBezTo>
                    <a:pt x="331265" y="43235"/>
                    <a:pt x="327976" y="42949"/>
                    <a:pt x="324829" y="43020"/>
                  </a:cubicBezTo>
                  <a:cubicBezTo>
                    <a:pt x="322112" y="43092"/>
                    <a:pt x="318607" y="42448"/>
                    <a:pt x="316176" y="43735"/>
                  </a:cubicBezTo>
                  <a:cubicBezTo>
                    <a:pt x="311814" y="45881"/>
                    <a:pt x="307666" y="51030"/>
                    <a:pt x="304591" y="54677"/>
                  </a:cubicBezTo>
                  <a:cubicBezTo>
                    <a:pt x="297511" y="63044"/>
                    <a:pt x="292434" y="72769"/>
                    <a:pt x="289502" y="83282"/>
                  </a:cubicBezTo>
                  <a:cubicBezTo>
                    <a:pt x="291004" y="82352"/>
                    <a:pt x="292505" y="81494"/>
                    <a:pt x="294007" y="80564"/>
                  </a:cubicBezTo>
                  <a:cubicBezTo>
                    <a:pt x="281278" y="76202"/>
                    <a:pt x="269264" y="84068"/>
                    <a:pt x="259395" y="91291"/>
                  </a:cubicBezTo>
                  <a:cubicBezTo>
                    <a:pt x="251171" y="97369"/>
                    <a:pt x="236869" y="107310"/>
                    <a:pt x="227143" y="98728"/>
                  </a:cubicBezTo>
                  <a:cubicBezTo>
                    <a:pt x="224783" y="96654"/>
                    <a:pt x="220708" y="98156"/>
                    <a:pt x="220850" y="101517"/>
                  </a:cubicBezTo>
                  <a:cubicBezTo>
                    <a:pt x="221208" y="110456"/>
                    <a:pt x="217990" y="119181"/>
                    <a:pt x="211911" y="125760"/>
                  </a:cubicBezTo>
                  <a:cubicBezTo>
                    <a:pt x="208693" y="129192"/>
                    <a:pt x="205118" y="131266"/>
                    <a:pt x="201042" y="133483"/>
                  </a:cubicBezTo>
                  <a:cubicBezTo>
                    <a:pt x="197251" y="135557"/>
                    <a:pt x="194534" y="140706"/>
                    <a:pt x="192389" y="144353"/>
                  </a:cubicBezTo>
                  <a:cubicBezTo>
                    <a:pt x="187240" y="152934"/>
                    <a:pt x="183736" y="162589"/>
                    <a:pt x="177586" y="170526"/>
                  </a:cubicBezTo>
                  <a:cubicBezTo>
                    <a:pt x="171865" y="177892"/>
                    <a:pt x="163140" y="184686"/>
                    <a:pt x="153343" y="183255"/>
                  </a:cubicBezTo>
                  <a:cubicBezTo>
                    <a:pt x="150840" y="182898"/>
                    <a:pt x="148695" y="184400"/>
                    <a:pt x="148695" y="186974"/>
                  </a:cubicBezTo>
                  <a:cubicBezTo>
                    <a:pt x="148409" y="201348"/>
                    <a:pt x="137253" y="212146"/>
                    <a:pt x="126955" y="220728"/>
                  </a:cubicBezTo>
                  <a:cubicBezTo>
                    <a:pt x="115799" y="230096"/>
                    <a:pt x="100925" y="242753"/>
                    <a:pt x="85264" y="238391"/>
                  </a:cubicBezTo>
                  <a:cubicBezTo>
                    <a:pt x="82761" y="237676"/>
                    <a:pt x="80687" y="239821"/>
                    <a:pt x="80544" y="242181"/>
                  </a:cubicBezTo>
                  <a:cubicBezTo>
                    <a:pt x="80186" y="249118"/>
                    <a:pt x="79829" y="255983"/>
                    <a:pt x="79471" y="262920"/>
                  </a:cubicBezTo>
                  <a:cubicBezTo>
                    <a:pt x="80687" y="261632"/>
                    <a:pt x="81974" y="260345"/>
                    <a:pt x="83190" y="259058"/>
                  </a:cubicBezTo>
                  <a:cubicBezTo>
                    <a:pt x="73536" y="259201"/>
                    <a:pt x="63881" y="259344"/>
                    <a:pt x="54227" y="259487"/>
                  </a:cubicBezTo>
                  <a:cubicBezTo>
                    <a:pt x="52726" y="259487"/>
                    <a:pt x="50938" y="260703"/>
                    <a:pt x="50652" y="262348"/>
                  </a:cubicBezTo>
                  <a:cubicBezTo>
                    <a:pt x="49365" y="271072"/>
                    <a:pt x="48149" y="279725"/>
                    <a:pt x="46861" y="288449"/>
                  </a:cubicBezTo>
                  <a:cubicBezTo>
                    <a:pt x="48006" y="287520"/>
                    <a:pt x="49222" y="286590"/>
                    <a:pt x="50366" y="285661"/>
                  </a:cubicBezTo>
                  <a:cubicBezTo>
                    <a:pt x="38066" y="285088"/>
                    <a:pt x="29270" y="294671"/>
                    <a:pt x="23048" y="304182"/>
                  </a:cubicBezTo>
                  <a:cubicBezTo>
                    <a:pt x="14324" y="317555"/>
                    <a:pt x="6958" y="332072"/>
                    <a:pt x="308" y="346589"/>
                  </a:cubicBezTo>
                  <a:cubicBezTo>
                    <a:pt x="-980" y="348734"/>
                    <a:pt x="2095" y="350308"/>
                    <a:pt x="3597" y="348305"/>
                  </a:cubicBezTo>
                  <a:lnTo>
                    <a:pt x="3597" y="34830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2" name="任意多边形: 形状 851"/>
            <p:cNvSpPr/>
            <p:nvPr/>
          </p:nvSpPr>
          <p:spPr>
            <a:xfrm rot="5400000">
              <a:off x="8432027" y="6004140"/>
              <a:ext cx="198438" cy="169352"/>
            </a:xfrm>
            <a:custGeom>
              <a:avLst/>
              <a:gdLst>
                <a:gd name="connsiteX0" fmla="*/ 509 w 104561"/>
                <a:gd name="connsiteY0" fmla="*/ 89126 h 89235"/>
                <a:gd name="connsiteX1" fmla="*/ 17600 w 104561"/>
                <a:gd name="connsiteY1" fmla="*/ 60951 h 89235"/>
                <a:gd name="connsiteX2" fmla="*/ 13881 w 104561"/>
                <a:gd name="connsiteY2" fmla="*/ 62595 h 89235"/>
                <a:gd name="connsiteX3" fmla="*/ 37123 w 104561"/>
                <a:gd name="connsiteY3" fmla="*/ 41928 h 89235"/>
                <a:gd name="connsiteX4" fmla="*/ 30687 w 104561"/>
                <a:gd name="connsiteY4" fmla="*/ 43859 h 89235"/>
                <a:gd name="connsiteX5" fmla="*/ 47492 w 104561"/>
                <a:gd name="connsiteY5" fmla="*/ 45719 h 89235"/>
                <a:gd name="connsiteX6" fmla="*/ 54429 w 104561"/>
                <a:gd name="connsiteY6" fmla="*/ 38353 h 89235"/>
                <a:gd name="connsiteX7" fmla="*/ 63725 w 104561"/>
                <a:gd name="connsiteY7" fmla="*/ 30773 h 89235"/>
                <a:gd name="connsiteX8" fmla="*/ 74666 w 104561"/>
                <a:gd name="connsiteY8" fmla="*/ 29700 h 89235"/>
                <a:gd name="connsiteX9" fmla="*/ 80459 w 104561"/>
                <a:gd name="connsiteY9" fmla="*/ 20403 h 89235"/>
                <a:gd name="connsiteX10" fmla="*/ 101198 w 104561"/>
                <a:gd name="connsiteY10" fmla="*/ 7317 h 89235"/>
                <a:gd name="connsiteX11" fmla="*/ 101054 w 104561"/>
                <a:gd name="connsiteY11" fmla="*/ 94 h 89235"/>
                <a:gd name="connsiteX12" fmla="*/ 81532 w 104561"/>
                <a:gd name="connsiteY12" fmla="*/ 6673 h 89235"/>
                <a:gd name="connsiteX13" fmla="*/ 74810 w 104561"/>
                <a:gd name="connsiteY13" fmla="*/ 15255 h 89235"/>
                <a:gd name="connsiteX14" fmla="*/ 68874 w 104561"/>
                <a:gd name="connsiteY14" fmla="*/ 24050 h 89235"/>
                <a:gd name="connsiteX15" fmla="*/ 58648 w 104561"/>
                <a:gd name="connsiteY15" fmla="*/ 24479 h 89235"/>
                <a:gd name="connsiteX16" fmla="*/ 51211 w 104561"/>
                <a:gd name="connsiteY16" fmla="*/ 30773 h 89235"/>
                <a:gd name="connsiteX17" fmla="*/ 45132 w 104561"/>
                <a:gd name="connsiteY17" fmla="*/ 38639 h 89235"/>
                <a:gd name="connsiteX18" fmla="*/ 36551 w 104561"/>
                <a:gd name="connsiteY18" fmla="*/ 40212 h 89235"/>
                <a:gd name="connsiteX19" fmla="*/ 30115 w 104561"/>
                <a:gd name="connsiteY19" fmla="*/ 42143 h 89235"/>
                <a:gd name="connsiteX20" fmla="*/ 14597 w 104561"/>
                <a:gd name="connsiteY20" fmla="*/ 56088 h 89235"/>
                <a:gd name="connsiteX21" fmla="*/ 11736 w 104561"/>
                <a:gd name="connsiteY21" fmla="*/ 57804 h 89235"/>
                <a:gd name="connsiteX22" fmla="*/ 8 w 104561"/>
                <a:gd name="connsiteY22" fmla="*/ 89055 h 89235"/>
                <a:gd name="connsiteX23" fmla="*/ 509 w 104561"/>
                <a:gd name="connsiteY23" fmla="*/ 89126 h 89235"/>
                <a:gd name="connsiteX24" fmla="*/ 509 w 104561"/>
                <a:gd name="connsiteY24" fmla="*/ 89126 h 89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4561" h="89235">
                  <a:moveTo>
                    <a:pt x="509" y="89126"/>
                  </a:moveTo>
                  <a:cubicBezTo>
                    <a:pt x="7016" y="80187"/>
                    <a:pt x="12666" y="70748"/>
                    <a:pt x="17600" y="60951"/>
                  </a:cubicBezTo>
                  <a:cubicBezTo>
                    <a:pt x="16384" y="61523"/>
                    <a:pt x="15097" y="62023"/>
                    <a:pt x="13881" y="62595"/>
                  </a:cubicBezTo>
                  <a:cubicBezTo>
                    <a:pt x="26110" y="64169"/>
                    <a:pt x="37409" y="54443"/>
                    <a:pt x="37123" y="41928"/>
                  </a:cubicBezTo>
                  <a:cubicBezTo>
                    <a:pt x="34977" y="42572"/>
                    <a:pt x="32832" y="43216"/>
                    <a:pt x="30687" y="43859"/>
                  </a:cubicBezTo>
                  <a:cubicBezTo>
                    <a:pt x="34405" y="50081"/>
                    <a:pt x="42129" y="49223"/>
                    <a:pt x="47492" y="45719"/>
                  </a:cubicBezTo>
                  <a:cubicBezTo>
                    <a:pt x="50424" y="43788"/>
                    <a:pt x="52426" y="41213"/>
                    <a:pt x="54429" y="38353"/>
                  </a:cubicBezTo>
                  <a:cubicBezTo>
                    <a:pt x="56646" y="35278"/>
                    <a:pt x="59434" y="30701"/>
                    <a:pt x="63725" y="30773"/>
                  </a:cubicBezTo>
                  <a:cubicBezTo>
                    <a:pt x="67873" y="30844"/>
                    <a:pt x="70948" y="32346"/>
                    <a:pt x="74666" y="29700"/>
                  </a:cubicBezTo>
                  <a:cubicBezTo>
                    <a:pt x="77742" y="27483"/>
                    <a:pt x="79029" y="23765"/>
                    <a:pt x="80459" y="20403"/>
                  </a:cubicBezTo>
                  <a:cubicBezTo>
                    <a:pt x="84178" y="11750"/>
                    <a:pt x="91829" y="7102"/>
                    <a:pt x="101198" y="7317"/>
                  </a:cubicBezTo>
                  <a:cubicBezTo>
                    <a:pt x="105917" y="7388"/>
                    <a:pt x="105488" y="523"/>
                    <a:pt x="101054" y="94"/>
                  </a:cubicBezTo>
                  <a:cubicBezTo>
                    <a:pt x="93975" y="-550"/>
                    <a:pt x="86895" y="2168"/>
                    <a:pt x="81532" y="6673"/>
                  </a:cubicBezTo>
                  <a:cubicBezTo>
                    <a:pt x="78743" y="9033"/>
                    <a:pt x="76383" y="11965"/>
                    <a:pt x="74810" y="15255"/>
                  </a:cubicBezTo>
                  <a:cubicBezTo>
                    <a:pt x="73451" y="18043"/>
                    <a:pt x="72450" y="23693"/>
                    <a:pt x="68874" y="24050"/>
                  </a:cubicBezTo>
                  <a:cubicBezTo>
                    <a:pt x="65227" y="24479"/>
                    <a:pt x="62367" y="22906"/>
                    <a:pt x="58648" y="24479"/>
                  </a:cubicBezTo>
                  <a:cubicBezTo>
                    <a:pt x="55644" y="25767"/>
                    <a:pt x="53213" y="28198"/>
                    <a:pt x="51211" y="30773"/>
                  </a:cubicBezTo>
                  <a:cubicBezTo>
                    <a:pt x="49208" y="33347"/>
                    <a:pt x="47635" y="36494"/>
                    <a:pt x="45132" y="38639"/>
                  </a:cubicBezTo>
                  <a:cubicBezTo>
                    <a:pt x="43201" y="40355"/>
                    <a:pt x="38410" y="43287"/>
                    <a:pt x="36551" y="40212"/>
                  </a:cubicBezTo>
                  <a:cubicBezTo>
                    <a:pt x="34763" y="37209"/>
                    <a:pt x="29971" y="38711"/>
                    <a:pt x="30115" y="42143"/>
                  </a:cubicBezTo>
                  <a:cubicBezTo>
                    <a:pt x="30400" y="50582"/>
                    <a:pt x="22749" y="56874"/>
                    <a:pt x="14597" y="56088"/>
                  </a:cubicBezTo>
                  <a:cubicBezTo>
                    <a:pt x="13524" y="56016"/>
                    <a:pt x="12237" y="56874"/>
                    <a:pt x="11736" y="57804"/>
                  </a:cubicBezTo>
                  <a:cubicBezTo>
                    <a:pt x="7016" y="67887"/>
                    <a:pt x="3012" y="78328"/>
                    <a:pt x="8" y="89055"/>
                  </a:cubicBezTo>
                  <a:cubicBezTo>
                    <a:pt x="-63" y="89198"/>
                    <a:pt x="366" y="89341"/>
                    <a:pt x="509" y="89126"/>
                  </a:cubicBezTo>
                  <a:lnTo>
                    <a:pt x="509" y="8912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3" name="任意多边形: 形状 852"/>
            <p:cNvSpPr/>
            <p:nvPr/>
          </p:nvSpPr>
          <p:spPr>
            <a:xfrm rot="5400000">
              <a:off x="8672673" y="6270134"/>
              <a:ext cx="234138" cy="186970"/>
            </a:xfrm>
            <a:custGeom>
              <a:avLst/>
              <a:gdLst>
                <a:gd name="connsiteX0" fmla="*/ 1918 w 123372"/>
                <a:gd name="connsiteY0" fmla="*/ 98464 h 98518"/>
                <a:gd name="connsiteX1" fmla="*/ 11214 w 123372"/>
                <a:gd name="connsiteY1" fmla="*/ 95031 h 98518"/>
                <a:gd name="connsiteX2" fmla="*/ 19367 w 123372"/>
                <a:gd name="connsiteY2" fmla="*/ 87880 h 98518"/>
                <a:gd name="connsiteX3" fmla="*/ 29450 w 123372"/>
                <a:gd name="connsiteY3" fmla="*/ 69358 h 98518"/>
                <a:gd name="connsiteX4" fmla="*/ 22156 w 123372"/>
                <a:gd name="connsiteY4" fmla="*/ 69501 h 98518"/>
                <a:gd name="connsiteX5" fmla="*/ 41107 w 123372"/>
                <a:gd name="connsiteY5" fmla="*/ 76366 h 98518"/>
                <a:gd name="connsiteX6" fmla="*/ 48615 w 123372"/>
                <a:gd name="connsiteY6" fmla="*/ 56772 h 98518"/>
                <a:gd name="connsiteX7" fmla="*/ 53335 w 123372"/>
                <a:gd name="connsiteY7" fmla="*/ 50336 h 98518"/>
                <a:gd name="connsiteX8" fmla="*/ 61130 w 123372"/>
                <a:gd name="connsiteY8" fmla="*/ 50336 h 98518"/>
                <a:gd name="connsiteX9" fmla="*/ 67995 w 123372"/>
                <a:gd name="connsiteY9" fmla="*/ 46832 h 98518"/>
                <a:gd name="connsiteX10" fmla="*/ 96100 w 123372"/>
                <a:gd name="connsiteY10" fmla="*/ 20516 h 98518"/>
                <a:gd name="connsiteX11" fmla="*/ 93096 w 123372"/>
                <a:gd name="connsiteY11" fmla="*/ 21874 h 98518"/>
                <a:gd name="connsiteX12" fmla="*/ 122845 w 123372"/>
                <a:gd name="connsiteY12" fmla="*/ 6428 h 98518"/>
                <a:gd name="connsiteX13" fmla="*/ 116051 w 123372"/>
                <a:gd name="connsiteY13" fmla="*/ 1422 h 98518"/>
                <a:gd name="connsiteX14" fmla="*/ 102893 w 123372"/>
                <a:gd name="connsiteY14" fmla="*/ 11863 h 98518"/>
                <a:gd name="connsiteX15" fmla="*/ 94884 w 123372"/>
                <a:gd name="connsiteY15" fmla="*/ 13364 h 98518"/>
                <a:gd name="connsiteX16" fmla="*/ 88019 w 123372"/>
                <a:gd name="connsiteY16" fmla="*/ 16440 h 98518"/>
                <a:gd name="connsiteX17" fmla="*/ 72214 w 123372"/>
                <a:gd name="connsiteY17" fmla="*/ 31600 h 98518"/>
                <a:gd name="connsiteX18" fmla="*/ 56982 w 123372"/>
                <a:gd name="connsiteY18" fmla="*/ 42470 h 98518"/>
                <a:gd name="connsiteX19" fmla="*/ 44396 w 123372"/>
                <a:gd name="connsiteY19" fmla="*/ 45616 h 98518"/>
                <a:gd name="connsiteX20" fmla="*/ 40820 w 123372"/>
                <a:gd name="connsiteY20" fmla="*/ 55413 h 98518"/>
                <a:gd name="connsiteX21" fmla="*/ 39104 w 123372"/>
                <a:gd name="connsiteY21" fmla="*/ 66998 h 98518"/>
                <a:gd name="connsiteX22" fmla="*/ 29450 w 123372"/>
                <a:gd name="connsiteY22" fmla="*/ 67427 h 98518"/>
                <a:gd name="connsiteX23" fmla="*/ 22156 w 123372"/>
                <a:gd name="connsiteY23" fmla="*/ 67571 h 98518"/>
                <a:gd name="connsiteX24" fmla="*/ 13861 w 123372"/>
                <a:gd name="connsiteY24" fmla="*/ 83518 h 98518"/>
                <a:gd name="connsiteX25" fmla="*/ 702 w 123372"/>
                <a:gd name="connsiteY25" fmla="*/ 95746 h 98518"/>
                <a:gd name="connsiteX26" fmla="*/ 1918 w 123372"/>
                <a:gd name="connsiteY26" fmla="*/ 98464 h 98518"/>
                <a:gd name="connsiteX27" fmla="*/ 1918 w 123372"/>
                <a:gd name="connsiteY27" fmla="*/ 98464 h 9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3372" h="98518">
                  <a:moveTo>
                    <a:pt x="1918" y="98464"/>
                  </a:moveTo>
                  <a:cubicBezTo>
                    <a:pt x="5279" y="97534"/>
                    <a:pt x="8211" y="96962"/>
                    <a:pt x="11214" y="95031"/>
                  </a:cubicBezTo>
                  <a:cubicBezTo>
                    <a:pt x="14290" y="93029"/>
                    <a:pt x="17007" y="90669"/>
                    <a:pt x="19367" y="87880"/>
                  </a:cubicBezTo>
                  <a:cubicBezTo>
                    <a:pt x="24087" y="82517"/>
                    <a:pt x="27448" y="76223"/>
                    <a:pt x="29450" y="69358"/>
                  </a:cubicBezTo>
                  <a:cubicBezTo>
                    <a:pt x="27019" y="69430"/>
                    <a:pt x="24588" y="69501"/>
                    <a:pt x="22156" y="69501"/>
                  </a:cubicBezTo>
                  <a:cubicBezTo>
                    <a:pt x="24873" y="76867"/>
                    <a:pt x="34170" y="80657"/>
                    <a:pt x="41107" y="76366"/>
                  </a:cubicBezTo>
                  <a:cubicBezTo>
                    <a:pt x="47757" y="72290"/>
                    <a:pt x="47686" y="63637"/>
                    <a:pt x="48615" y="56772"/>
                  </a:cubicBezTo>
                  <a:cubicBezTo>
                    <a:pt x="49045" y="53340"/>
                    <a:pt x="49330" y="50336"/>
                    <a:pt x="53335" y="50336"/>
                  </a:cubicBezTo>
                  <a:cubicBezTo>
                    <a:pt x="55981" y="50336"/>
                    <a:pt x="58413" y="50980"/>
                    <a:pt x="61130" y="50336"/>
                  </a:cubicBezTo>
                  <a:cubicBezTo>
                    <a:pt x="63704" y="49693"/>
                    <a:pt x="65921" y="48405"/>
                    <a:pt x="67995" y="46832"/>
                  </a:cubicBezTo>
                  <a:cubicBezTo>
                    <a:pt x="78007" y="39109"/>
                    <a:pt x="86874" y="29240"/>
                    <a:pt x="96100" y="20516"/>
                  </a:cubicBezTo>
                  <a:cubicBezTo>
                    <a:pt x="95098" y="20945"/>
                    <a:pt x="94097" y="21374"/>
                    <a:pt x="93096" y="21874"/>
                  </a:cubicBezTo>
                  <a:cubicBezTo>
                    <a:pt x="104681" y="22375"/>
                    <a:pt x="116909" y="16654"/>
                    <a:pt x="122845" y="6428"/>
                  </a:cubicBezTo>
                  <a:cubicBezTo>
                    <a:pt x="125205" y="2352"/>
                    <a:pt x="119055" y="-2440"/>
                    <a:pt x="116051" y="1422"/>
                  </a:cubicBezTo>
                  <a:cubicBezTo>
                    <a:pt x="112404" y="6070"/>
                    <a:pt x="108543" y="9860"/>
                    <a:pt x="102893" y="11863"/>
                  </a:cubicBezTo>
                  <a:cubicBezTo>
                    <a:pt x="100319" y="12792"/>
                    <a:pt x="97673" y="13293"/>
                    <a:pt x="94884" y="13364"/>
                  </a:cubicBezTo>
                  <a:cubicBezTo>
                    <a:pt x="91451" y="13436"/>
                    <a:pt x="90521" y="14079"/>
                    <a:pt x="88019" y="16440"/>
                  </a:cubicBezTo>
                  <a:cubicBezTo>
                    <a:pt x="82726" y="21517"/>
                    <a:pt x="77506" y="26523"/>
                    <a:pt x="72214" y="31600"/>
                  </a:cubicBezTo>
                  <a:cubicBezTo>
                    <a:pt x="68138" y="35533"/>
                    <a:pt x="63132" y="42470"/>
                    <a:pt x="56982" y="42470"/>
                  </a:cubicBezTo>
                  <a:cubicBezTo>
                    <a:pt x="52191" y="42470"/>
                    <a:pt x="47972" y="41755"/>
                    <a:pt x="44396" y="45616"/>
                  </a:cubicBezTo>
                  <a:cubicBezTo>
                    <a:pt x="41965" y="48262"/>
                    <a:pt x="41250" y="51981"/>
                    <a:pt x="40820" y="55413"/>
                  </a:cubicBezTo>
                  <a:cubicBezTo>
                    <a:pt x="40391" y="59204"/>
                    <a:pt x="40535" y="63423"/>
                    <a:pt x="39104" y="66998"/>
                  </a:cubicBezTo>
                  <a:cubicBezTo>
                    <a:pt x="37460" y="71075"/>
                    <a:pt x="31238" y="72076"/>
                    <a:pt x="29450" y="67427"/>
                  </a:cubicBezTo>
                  <a:cubicBezTo>
                    <a:pt x="28163" y="63995"/>
                    <a:pt x="23229" y="63852"/>
                    <a:pt x="22156" y="67571"/>
                  </a:cubicBezTo>
                  <a:cubicBezTo>
                    <a:pt x="20511" y="73435"/>
                    <a:pt x="17794" y="78941"/>
                    <a:pt x="13861" y="83518"/>
                  </a:cubicBezTo>
                  <a:cubicBezTo>
                    <a:pt x="10142" y="87808"/>
                    <a:pt x="5351" y="92528"/>
                    <a:pt x="702" y="95746"/>
                  </a:cubicBezTo>
                  <a:cubicBezTo>
                    <a:pt x="-728" y="96676"/>
                    <a:pt x="202" y="98893"/>
                    <a:pt x="1918" y="98464"/>
                  </a:cubicBezTo>
                  <a:lnTo>
                    <a:pt x="1918" y="9846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4" name="任意多边形: 形状 853"/>
            <p:cNvSpPr/>
            <p:nvPr/>
          </p:nvSpPr>
          <p:spPr>
            <a:xfrm rot="5400000">
              <a:off x="8291799" y="6117710"/>
              <a:ext cx="546202" cy="517601"/>
            </a:xfrm>
            <a:custGeom>
              <a:avLst/>
              <a:gdLst>
                <a:gd name="connsiteX0" fmla="*/ 3040 w 287804"/>
                <a:gd name="connsiteY0" fmla="*/ 272194 h 272734"/>
                <a:gd name="connsiteX1" fmla="*/ 13481 w 287804"/>
                <a:gd name="connsiteY1" fmla="*/ 247451 h 272734"/>
                <a:gd name="connsiteX2" fmla="*/ 22635 w 287804"/>
                <a:gd name="connsiteY2" fmla="*/ 219561 h 272734"/>
                <a:gd name="connsiteX3" fmla="*/ 18916 w 287804"/>
                <a:gd name="connsiteY3" fmla="*/ 222565 h 272734"/>
                <a:gd name="connsiteX4" fmla="*/ 32790 w 287804"/>
                <a:gd name="connsiteY4" fmla="*/ 229072 h 272734"/>
                <a:gd name="connsiteX5" fmla="*/ 48379 w 287804"/>
                <a:gd name="connsiteY5" fmla="*/ 217988 h 272734"/>
                <a:gd name="connsiteX6" fmla="*/ 65542 w 287804"/>
                <a:gd name="connsiteY6" fmla="*/ 197750 h 272734"/>
                <a:gd name="connsiteX7" fmla="*/ 82276 w 287804"/>
                <a:gd name="connsiteY7" fmla="*/ 178656 h 272734"/>
                <a:gd name="connsiteX8" fmla="*/ 103372 w 287804"/>
                <a:gd name="connsiteY8" fmla="*/ 171648 h 272734"/>
                <a:gd name="connsiteX9" fmla="*/ 117245 w 287804"/>
                <a:gd name="connsiteY9" fmla="*/ 160778 h 272734"/>
                <a:gd name="connsiteX10" fmla="*/ 124039 w 287804"/>
                <a:gd name="connsiteY10" fmla="*/ 143687 h 272734"/>
                <a:gd name="connsiteX11" fmla="*/ 139056 w 287804"/>
                <a:gd name="connsiteY11" fmla="*/ 133103 h 272734"/>
                <a:gd name="connsiteX12" fmla="*/ 144992 w 287804"/>
                <a:gd name="connsiteY12" fmla="*/ 128312 h 272734"/>
                <a:gd name="connsiteX13" fmla="*/ 151857 w 287804"/>
                <a:gd name="connsiteY13" fmla="*/ 107216 h 272734"/>
                <a:gd name="connsiteX14" fmla="*/ 162727 w 287804"/>
                <a:gd name="connsiteY14" fmla="*/ 103497 h 272734"/>
                <a:gd name="connsiteX15" fmla="*/ 177172 w 287804"/>
                <a:gd name="connsiteY15" fmla="*/ 103211 h 272734"/>
                <a:gd name="connsiteX16" fmla="*/ 190902 w 287804"/>
                <a:gd name="connsiteY16" fmla="*/ 83760 h 272734"/>
                <a:gd name="connsiteX17" fmla="*/ 198054 w 287804"/>
                <a:gd name="connsiteY17" fmla="*/ 72104 h 272734"/>
                <a:gd name="connsiteX18" fmla="*/ 205420 w 287804"/>
                <a:gd name="connsiteY18" fmla="*/ 74749 h 272734"/>
                <a:gd name="connsiteX19" fmla="*/ 213214 w 287804"/>
                <a:gd name="connsiteY19" fmla="*/ 76680 h 272734"/>
                <a:gd name="connsiteX20" fmla="*/ 235240 w 287804"/>
                <a:gd name="connsiteY20" fmla="*/ 46574 h 272734"/>
                <a:gd name="connsiteX21" fmla="*/ 258052 w 287804"/>
                <a:gd name="connsiteY21" fmla="*/ 31199 h 272734"/>
                <a:gd name="connsiteX22" fmla="*/ 264918 w 287804"/>
                <a:gd name="connsiteY22" fmla="*/ 29196 h 272734"/>
                <a:gd name="connsiteX23" fmla="*/ 273284 w 287804"/>
                <a:gd name="connsiteY23" fmla="*/ 14107 h 272734"/>
                <a:gd name="connsiteX24" fmla="*/ 286943 w 287804"/>
                <a:gd name="connsiteY24" fmla="*/ 3666 h 272734"/>
                <a:gd name="connsiteX25" fmla="*/ 285871 w 287804"/>
                <a:gd name="connsiteY25" fmla="*/ 91 h 272734"/>
                <a:gd name="connsiteX26" fmla="*/ 256837 w 287804"/>
                <a:gd name="connsiteY26" fmla="*/ 27194 h 272734"/>
                <a:gd name="connsiteX27" fmla="*/ 263702 w 287804"/>
                <a:gd name="connsiteY27" fmla="*/ 25192 h 272734"/>
                <a:gd name="connsiteX28" fmla="*/ 234382 w 287804"/>
                <a:gd name="connsiteY28" fmla="*/ 34345 h 272734"/>
                <a:gd name="connsiteX29" fmla="*/ 205849 w 287804"/>
                <a:gd name="connsiteY29" fmla="*/ 72676 h 272734"/>
                <a:gd name="connsiteX30" fmla="*/ 213643 w 287804"/>
                <a:gd name="connsiteY30" fmla="*/ 74606 h 272734"/>
                <a:gd name="connsiteX31" fmla="*/ 192833 w 287804"/>
                <a:gd name="connsiteY31" fmla="*/ 65596 h 272734"/>
                <a:gd name="connsiteX32" fmla="*/ 183894 w 287804"/>
                <a:gd name="connsiteY32" fmla="*/ 78683 h 272734"/>
                <a:gd name="connsiteX33" fmla="*/ 175742 w 287804"/>
                <a:gd name="connsiteY33" fmla="*/ 94630 h 272734"/>
                <a:gd name="connsiteX34" fmla="*/ 158007 w 287804"/>
                <a:gd name="connsiteY34" fmla="*/ 95703 h 272734"/>
                <a:gd name="connsiteX35" fmla="*/ 144920 w 287804"/>
                <a:gd name="connsiteY35" fmla="*/ 102425 h 272734"/>
                <a:gd name="connsiteX36" fmla="*/ 137054 w 287804"/>
                <a:gd name="connsiteY36" fmla="*/ 130886 h 272734"/>
                <a:gd name="connsiteX37" fmla="*/ 142989 w 287804"/>
                <a:gd name="connsiteY37" fmla="*/ 126095 h 272734"/>
                <a:gd name="connsiteX38" fmla="*/ 115243 w 287804"/>
                <a:gd name="connsiteY38" fmla="*/ 143687 h 272734"/>
                <a:gd name="connsiteX39" fmla="*/ 106590 w 287804"/>
                <a:gd name="connsiteY39" fmla="*/ 161136 h 272734"/>
                <a:gd name="connsiteX40" fmla="*/ 85065 w 287804"/>
                <a:gd name="connsiteY40" fmla="*/ 167215 h 272734"/>
                <a:gd name="connsiteX41" fmla="*/ 68617 w 287804"/>
                <a:gd name="connsiteY41" fmla="*/ 181445 h 272734"/>
                <a:gd name="connsiteX42" fmla="*/ 50953 w 287804"/>
                <a:gd name="connsiteY42" fmla="*/ 202398 h 272734"/>
                <a:gd name="connsiteX43" fmla="*/ 42444 w 287804"/>
                <a:gd name="connsiteY43" fmla="*/ 212553 h 272734"/>
                <a:gd name="connsiteX44" fmla="*/ 33505 w 287804"/>
                <a:gd name="connsiteY44" fmla="*/ 221349 h 272734"/>
                <a:gd name="connsiteX45" fmla="*/ 26353 w 287804"/>
                <a:gd name="connsiteY45" fmla="*/ 216987 h 272734"/>
                <a:gd name="connsiteX46" fmla="*/ 18630 w 287804"/>
                <a:gd name="connsiteY46" fmla="*/ 214841 h 272734"/>
                <a:gd name="connsiteX47" fmla="*/ 14912 w 287804"/>
                <a:gd name="connsiteY47" fmla="*/ 217845 h 272734"/>
                <a:gd name="connsiteX48" fmla="*/ 6258 w 287804"/>
                <a:gd name="connsiteY48" fmla="*/ 244948 h 272734"/>
                <a:gd name="connsiteX49" fmla="*/ 109 w 287804"/>
                <a:gd name="connsiteY49" fmla="*/ 271336 h 272734"/>
                <a:gd name="connsiteX50" fmla="*/ 3040 w 287804"/>
                <a:gd name="connsiteY50" fmla="*/ 272194 h 272734"/>
                <a:gd name="connsiteX51" fmla="*/ 3040 w 287804"/>
                <a:gd name="connsiteY51" fmla="*/ 272194 h 272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7804" h="272734">
                  <a:moveTo>
                    <a:pt x="3040" y="272194"/>
                  </a:moveTo>
                  <a:cubicBezTo>
                    <a:pt x="8904" y="265544"/>
                    <a:pt x="10692" y="255675"/>
                    <a:pt x="13481" y="247451"/>
                  </a:cubicBezTo>
                  <a:cubicBezTo>
                    <a:pt x="16628" y="238154"/>
                    <a:pt x="19631" y="228858"/>
                    <a:pt x="22635" y="219561"/>
                  </a:cubicBezTo>
                  <a:cubicBezTo>
                    <a:pt x="21419" y="220562"/>
                    <a:pt x="20132" y="221564"/>
                    <a:pt x="18916" y="222565"/>
                  </a:cubicBezTo>
                  <a:cubicBezTo>
                    <a:pt x="23851" y="222279"/>
                    <a:pt x="27569" y="228500"/>
                    <a:pt x="32790" y="229072"/>
                  </a:cubicBezTo>
                  <a:cubicBezTo>
                    <a:pt x="39941" y="229788"/>
                    <a:pt x="44303" y="222779"/>
                    <a:pt x="48379" y="217988"/>
                  </a:cubicBezTo>
                  <a:cubicBezTo>
                    <a:pt x="54100" y="211266"/>
                    <a:pt x="59821" y="204472"/>
                    <a:pt x="65542" y="197750"/>
                  </a:cubicBezTo>
                  <a:cubicBezTo>
                    <a:pt x="70906" y="191385"/>
                    <a:pt x="76054" y="184234"/>
                    <a:pt x="82276" y="178656"/>
                  </a:cubicBezTo>
                  <a:cubicBezTo>
                    <a:pt x="88497" y="173078"/>
                    <a:pt x="95720" y="173651"/>
                    <a:pt x="103372" y="171648"/>
                  </a:cubicBezTo>
                  <a:cubicBezTo>
                    <a:pt x="109522" y="170075"/>
                    <a:pt x="114099" y="166213"/>
                    <a:pt x="117245" y="160778"/>
                  </a:cubicBezTo>
                  <a:cubicBezTo>
                    <a:pt x="120392" y="155415"/>
                    <a:pt x="121679" y="149337"/>
                    <a:pt x="124039" y="143687"/>
                  </a:cubicBezTo>
                  <a:cubicBezTo>
                    <a:pt x="126256" y="138467"/>
                    <a:pt x="132477" y="129814"/>
                    <a:pt x="139056" y="133103"/>
                  </a:cubicBezTo>
                  <a:cubicBezTo>
                    <a:pt x="142131" y="134605"/>
                    <a:pt x="146279" y="131888"/>
                    <a:pt x="144992" y="128312"/>
                  </a:cubicBezTo>
                  <a:cubicBezTo>
                    <a:pt x="142274" y="120589"/>
                    <a:pt x="145493" y="112150"/>
                    <a:pt x="151857" y="107216"/>
                  </a:cubicBezTo>
                  <a:cubicBezTo>
                    <a:pt x="155003" y="104785"/>
                    <a:pt x="158722" y="103354"/>
                    <a:pt x="162727" y="103497"/>
                  </a:cubicBezTo>
                  <a:cubicBezTo>
                    <a:pt x="167733" y="103640"/>
                    <a:pt x="172310" y="105142"/>
                    <a:pt x="177172" y="103211"/>
                  </a:cubicBezTo>
                  <a:cubicBezTo>
                    <a:pt x="185182" y="99993"/>
                    <a:pt x="188328" y="91269"/>
                    <a:pt x="190902" y="83760"/>
                  </a:cubicBezTo>
                  <a:cubicBezTo>
                    <a:pt x="192261" y="79827"/>
                    <a:pt x="193977" y="74034"/>
                    <a:pt x="198054" y="72104"/>
                  </a:cubicBezTo>
                  <a:cubicBezTo>
                    <a:pt x="200414" y="70959"/>
                    <a:pt x="205420" y="71388"/>
                    <a:pt x="205420" y="74749"/>
                  </a:cubicBezTo>
                  <a:cubicBezTo>
                    <a:pt x="205420" y="79183"/>
                    <a:pt x="210997" y="79755"/>
                    <a:pt x="213214" y="76680"/>
                  </a:cubicBezTo>
                  <a:cubicBezTo>
                    <a:pt x="220294" y="66454"/>
                    <a:pt x="227588" y="56299"/>
                    <a:pt x="235240" y="46574"/>
                  </a:cubicBezTo>
                  <a:cubicBezTo>
                    <a:pt x="238672" y="42212"/>
                    <a:pt x="251044" y="23905"/>
                    <a:pt x="258052" y="31199"/>
                  </a:cubicBezTo>
                  <a:cubicBezTo>
                    <a:pt x="260198" y="33487"/>
                    <a:pt x="264274" y="32128"/>
                    <a:pt x="264918" y="29196"/>
                  </a:cubicBezTo>
                  <a:cubicBezTo>
                    <a:pt x="266276" y="23404"/>
                    <a:pt x="269065" y="18327"/>
                    <a:pt x="273284" y="14107"/>
                  </a:cubicBezTo>
                  <a:cubicBezTo>
                    <a:pt x="277289" y="10103"/>
                    <a:pt x="282438" y="7099"/>
                    <a:pt x="286943" y="3666"/>
                  </a:cubicBezTo>
                  <a:cubicBezTo>
                    <a:pt x="288517" y="2451"/>
                    <a:pt x="287801" y="305"/>
                    <a:pt x="285871" y="91"/>
                  </a:cubicBezTo>
                  <a:cubicBezTo>
                    <a:pt x="271210" y="-1339"/>
                    <a:pt x="259840" y="14393"/>
                    <a:pt x="256837" y="27194"/>
                  </a:cubicBezTo>
                  <a:cubicBezTo>
                    <a:pt x="259125" y="26550"/>
                    <a:pt x="261413" y="25835"/>
                    <a:pt x="263702" y="25192"/>
                  </a:cubicBezTo>
                  <a:cubicBezTo>
                    <a:pt x="254119" y="15180"/>
                    <a:pt x="240889" y="26479"/>
                    <a:pt x="234382" y="34345"/>
                  </a:cubicBezTo>
                  <a:cubicBezTo>
                    <a:pt x="224227" y="46645"/>
                    <a:pt x="214930" y="59589"/>
                    <a:pt x="205849" y="72676"/>
                  </a:cubicBezTo>
                  <a:cubicBezTo>
                    <a:pt x="208423" y="73319"/>
                    <a:pt x="210997" y="73963"/>
                    <a:pt x="213643" y="74606"/>
                  </a:cubicBezTo>
                  <a:cubicBezTo>
                    <a:pt x="213715" y="64237"/>
                    <a:pt x="200414" y="60590"/>
                    <a:pt x="192833" y="65596"/>
                  </a:cubicBezTo>
                  <a:cubicBezTo>
                    <a:pt x="188257" y="68599"/>
                    <a:pt x="185754" y="73748"/>
                    <a:pt x="183894" y="78683"/>
                  </a:cubicBezTo>
                  <a:cubicBezTo>
                    <a:pt x="181892" y="83975"/>
                    <a:pt x="180605" y="91054"/>
                    <a:pt x="175742" y="94630"/>
                  </a:cubicBezTo>
                  <a:cubicBezTo>
                    <a:pt x="170951" y="98134"/>
                    <a:pt x="163656" y="94701"/>
                    <a:pt x="158007" y="95703"/>
                  </a:cubicBezTo>
                  <a:cubicBezTo>
                    <a:pt x="153073" y="96561"/>
                    <a:pt x="148568" y="98992"/>
                    <a:pt x="144920" y="102425"/>
                  </a:cubicBezTo>
                  <a:cubicBezTo>
                    <a:pt x="137197" y="109504"/>
                    <a:pt x="133550" y="120803"/>
                    <a:pt x="137054" y="130886"/>
                  </a:cubicBezTo>
                  <a:cubicBezTo>
                    <a:pt x="139056" y="129313"/>
                    <a:pt x="140987" y="127668"/>
                    <a:pt x="142989" y="126095"/>
                  </a:cubicBezTo>
                  <a:cubicBezTo>
                    <a:pt x="129974" y="119659"/>
                    <a:pt x="119247" y="132674"/>
                    <a:pt x="115243" y="143687"/>
                  </a:cubicBezTo>
                  <a:cubicBezTo>
                    <a:pt x="113097" y="149551"/>
                    <a:pt x="111596" y="156917"/>
                    <a:pt x="106590" y="161136"/>
                  </a:cubicBezTo>
                  <a:cubicBezTo>
                    <a:pt x="100798" y="166070"/>
                    <a:pt x="91859" y="164426"/>
                    <a:pt x="85065" y="167215"/>
                  </a:cubicBezTo>
                  <a:cubicBezTo>
                    <a:pt x="78128" y="170075"/>
                    <a:pt x="73337" y="175867"/>
                    <a:pt x="68617" y="181445"/>
                  </a:cubicBezTo>
                  <a:cubicBezTo>
                    <a:pt x="62682" y="188454"/>
                    <a:pt x="56817" y="195390"/>
                    <a:pt x="50953" y="202398"/>
                  </a:cubicBezTo>
                  <a:cubicBezTo>
                    <a:pt x="48093" y="205759"/>
                    <a:pt x="45233" y="209192"/>
                    <a:pt x="42444" y="212553"/>
                  </a:cubicBezTo>
                  <a:cubicBezTo>
                    <a:pt x="40656" y="214698"/>
                    <a:pt x="36723" y="221492"/>
                    <a:pt x="33505" y="221349"/>
                  </a:cubicBezTo>
                  <a:cubicBezTo>
                    <a:pt x="31002" y="221278"/>
                    <a:pt x="28356" y="218274"/>
                    <a:pt x="26353" y="216987"/>
                  </a:cubicBezTo>
                  <a:cubicBezTo>
                    <a:pt x="23994" y="215557"/>
                    <a:pt x="21419" y="214627"/>
                    <a:pt x="18630" y="214841"/>
                  </a:cubicBezTo>
                  <a:cubicBezTo>
                    <a:pt x="16771" y="214985"/>
                    <a:pt x="15484" y="216129"/>
                    <a:pt x="14912" y="217845"/>
                  </a:cubicBezTo>
                  <a:cubicBezTo>
                    <a:pt x="12051" y="226856"/>
                    <a:pt x="9119" y="235938"/>
                    <a:pt x="6258" y="244948"/>
                  </a:cubicBezTo>
                  <a:cubicBezTo>
                    <a:pt x="3684" y="253244"/>
                    <a:pt x="-750" y="262540"/>
                    <a:pt x="109" y="271336"/>
                  </a:cubicBezTo>
                  <a:cubicBezTo>
                    <a:pt x="394" y="272480"/>
                    <a:pt x="2039" y="273338"/>
                    <a:pt x="3040" y="272194"/>
                  </a:cubicBezTo>
                  <a:lnTo>
                    <a:pt x="3040" y="27219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5" name="任意多边形: 形状 854"/>
            <p:cNvSpPr/>
            <p:nvPr/>
          </p:nvSpPr>
          <p:spPr>
            <a:xfrm rot="5400000">
              <a:off x="8783531" y="6489842"/>
              <a:ext cx="270004" cy="466312"/>
            </a:xfrm>
            <a:custGeom>
              <a:avLst/>
              <a:gdLst>
                <a:gd name="connsiteX0" fmla="*/ 23118 w 270004"/>
                <a:gd name="connsiteY0" fmla="*/ 147793 h 466312"/>
                <a:gd name="connsiteX1" fmla="*/ 25509 w 270004"/>
                <a:gd name="connsiteY1" fmla="*/ 139649 h 466312"/>
                <a:gd name="connsiteX2" fmla="*/ 135983 w 270004"/>
                <a:gd name="connsiteY2" fmla="*/ 78578 h 466312"/>
                <a:gd name="connsiteX3" fmla="*/ 237906 w 270004"/>
                <a:gd name="connsiteY3" fmla="*/ 2439 h 466312"/>
                <a:gd name="connsiteX4" fmla="*/ 249578 w 270004"/>
                <a:gd name="connsiteY4" fmla="*/ 2167 h 466312"/>
                <a:gd name="connsiteX5" fmla="*/ 270004 w 270004"/>
                <a:gd name="connsiteY5" fmla="*/ 22852 h 466312"/>
                <a:gd name="connsiteX6" fmla="*/ 270004 w 270004"/>
                <a:gd name="connsiteY6" fmla="*/ 47689 h 466312"/>
                <a:gd name="connsiteX7" fmla="*/ 242780 w 270004"/>
                <a:gd name="connsiteY7" fmla="*/ 19204 h 466312"/>
                <a:gd name="connsiteX8" fmla="*/ 249714 w 270004"/>
                <a:gd name="connsiteY8" fmla="*/ 13976 h 466312"/>
                <a:gd name="connsiteX9" fmla="*/ 238043 w 270004"/>
                <a:gd name="connsiteY9" fmla="*/ 14247 h 466312"/>
                <a:gd name="connsiteX10" fmla="*/ 242780 w 270004"/>
                <a:gd name="connsiteY10" fmla="*/ 19204 h 466312"/>
                <a:gd name="connsiteX11" fmla="*/ 146027 w 270004"/>
                <a:gd name="connsiteY11" fmla="*/ 92149 h 466312"/>
                <a:gd name="connsiteX12" fmla="*/ 30802 w 270004"/>
                <a:gd name="connsiteY12" fmla="*/ 151458 h 466312"/>
                <a:gd name="connsiteX13" fmla="*/ 23118 w 270004"/>
                <a:gd name="connsiteY13" fmla="*/ 147793 h 466312"/>
                <a:gd name="connsiteX14" fmla="*/ 537 w 270004"/>
                <a:gd name="connsiteY14" fmla="*/ 171000 h 466312"/>
                <a:gd name="connsiteX15" fmla="*/ 2845 w 270004"/>
                <a:gd name="connsiteY15" fmla="*/ 167608 h 466312"/>
                <a:gd name="connsiteX16" fmla="*/ 92145 w 270004"/>
                <a:gd name="connsiteY16" fmla="*/ 245782 h 466312"/>
                <a:gd name="connsiteX17" fmla="*/ 173849 w 270004"/>
                <a:gd name="connsiteY17" fmla="*/ 330605 h 466312"/>
                <a:gd name="connsiteX18" fmla="*/ 270004 w 270004"/>
                <a:gd name="connsiteY18" fmla="*/ 442643 h 466312"/>
                <a:gd name="connsiteX19" fmla="*/ 270004 w 270004"/>
                <a:gd name="connsiteY19" fmla="*/ 466312 h 466312"/>
                <a:gd name="connsiteX20" fmla="*/ 147112 w 270004"/>
                <a:gd name="connsiteY20" fmla="*/ 323682 h 466312"/>
                <a:gd name="connsiteX21" fmla="*/ 73960 w 270004"/>
                <a:gd name="connsiteY21" fmla="*/ 247410 h 466312"/>
                <a:gd name="connsiteX22" fmla="*/ 537 w 270004"/>
                <a:gd name="connsiteY22" fmla="*/ 171000 h 46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0004" h="466312">
                  <a:moveTo>
                    <a:pt x="23118" y="147793"/>
                  </a:moveTo>
                  <a:cubicBezTo>
                    <a:pt x="21845" y="144977"/>
                    <a:pt x="22252" y="141414"/>
                    <a:pt x="25509" y="139649"/>
                  </a:cubicBezTo>
                  <a:cubicBezTo>
                    <a:pt x="62695" y="119700"/>
                    <a:pt x="100289" y="101107"/>
                    <a:pt x="135983" y="78578"/>
                  </a:cubicBezTo>
                  <a:cubicBezTo>
                    <a:pt x="171947" y="55777"/>
                    <a:pt x="206013" y="30397"/>
                    <a:pt x="237906" y="2439"/>
                  </a:cubicBezTo>
                  <a:cubicBezTo>
                    <a:pt x="241299" y="-410"/>
                    <a:pt x="246186" y="-1089"/>
                    <a:pt x="249578" y="2167"/>
                  </a:cubicBezTo>
                  <a:lnTo>
                    <a:pt x="270004" y="22852"/>
                  </a:lnTo>
                  <a:lnTo>
                    <a:pt x="270004" y="47689"/>
                  </a:lnTo>
                  <a:lnTo>
                    <a:pt x="242780" y="19204"/>
                  </a:lnTo>
                  <a:lnTo>
                    <a:pt x="249714" y="13976"/>
                  </a:lnTo>
                  <a:cubicBezTo>
                    <a:pt x="245778" y="14112"/>
                    <a:pt x="241979" y="14112"/>
                    <a:pt x="238043" y="14247"/>
                  </a:cubicBezTo>
                  <a:lnTo>
                    <a:pt x="242780" y="19204"/>
                  </a:lnTo>
                  <a:lnTo>
                    <a:pt x="146027" y="92149"/>
                  </a:lnTo>
                  <a:cubicBezTo>
                    <a:pt x="109655" y="115492"/>
                    <a:pt x="71653" y="137070"/>
                    <a:pt x="30802" y="151458"/>
                  </a:cubicBezTo>
                  <a:cubicBezTo>
                    <a:pt x="27341" y="152679"/>
                    <a:pt x="24390" y="150609"/>
                    <a:pt x="23118" y="147793"/>
                  </a:cubicBezTo>
                  <a:close/>
                  <a:moveTo>
                    <a:pt x="537" y="171000"/>
                  </a:moveTo>
                  <a:cubicBezTo>
                    <a:pt x="-957" y="169237"/>
                    <a:pt x="943" y="165707"/>
                    <a:pt x="2845" y="167608"/>
                  </a:cubicBezTo>
                  <a:cubicBezTo>
                    <a:pt x="35552" y="190409"/>
                    <a:pt x="63917" y="217823"/>
                    <a:pt x="92145" y="245782"/>
                  </a:cubicBezTo>
                  <a:cubicBezTo>
                    <a:pt x="119969" y="273467"/>
                    <a:pt x="147247" y="301697"/>
                    <a:pt x="173849" y="330605"/>
                  </a:cubicBezTo>
                  <a:lnTo>
                    <a:pt x="270004" y="442643"/>
                  </a:lnTo>
                  <a:lnTo>
                    <a:pt x="270004" y="466312"/>
                  </a:lnTo>
                  <a:lnTo>
                    <a:pt x="147112" y="323682"/>
                  </a:lnTo>
                  <a:cubicBezTo>
                    <a:pt x="123226" y="297761"/>
                    <a:pt x="98932" y="272381"/>
                    <a:pt x="73960" y="247410"/>
                  </a:cubicBezTo>
                  <a:cubicBezTo>
                    <a:pt x="48987" y="222302"/>
                    <a:pt x="23609" y="198008"/>
                    <a:pt x="537" y="17100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6" name="任意多边形: 形状 855"/>
            <p:cNvSpPr/>
            <p:nvPr/>
          </p:nvSpPr>
          <p:spPr>
            <a:xfrm rot="5400000">
              <a:off x="8220658" y="6200596"/>
              <a:ext cx="146924" cy="148607"/>
            </a:xfrm>
            <a:custGeom>
              <a:avLst/>
              <a:gdLst>
                <a:gd name="connsiteX0" fmla="*/ 10814 w 77417"/>
                <a:gd name="connsiteY0" fmla="*/ 77495 h 78304"/>
                <a:gd name="connsiteX1" fmla="*/ 4663 w 77417"/>
                <a:gd name="connsiteY1" fmla="*/ 65195 h 78304"/>
                <a:gd name="connsiteX2" fmla="*/ 8883 w 77417"/>
                <a:gd name="connsiteY2" fmla="*/ 52395 h 78304"/>
                <a:gd name="connsiteX3" fmla="*/ 20753 w 77417"/>
                <a:gd name="connsiteY3" fmla="*/ 46817 h 78304"/>
                <a:gd name="connsiteX4" fmla="*/ 33125 w 77417"/>
                <a:gd name="connsiteY4" fmla="*/ 47103 h 78304"/>
                <a:gd name="connsiteX5" fmla="*/ 41277 w 77417"/>
                <a:gd name="connsiteY5" fmla="*/ 39594 h 78304"/>
                <a:gd name="connsiteX6" fmla="*/ 42708 w 77417"/>
                <a:gd name="connsiteY6" fmla="*/ 28295 h 78304"/>
                <a:gd name="connsiteX7" fmla="*/ 50789 w 77417"/>
                <a:gd name="connsiteY7" fmla="*/ 25363 h 78304"/>
                <a:gd name="connsiteX8" fmla="*/ 60300 w 77417"/>
                <a:gd name="connsiteY8" fmla="*/ 23289 h 78304"/>
                <a:gd name="connsiteX9" fmla="*/ 68667 w 77417"/>
                <a:gd name="connsiteY9" fmla="*/ 17211 h 78304"/>
                <a:gd name="connsiteX10" fmla="*/ 70669 w 77417"/>
                <a:gd name="connsiteY10" fmla="*/ 10703 h 78304"/>
                <a:gd name="connsiteX11" fmla="*/ 71742 w 77417"/>
                <a:gd name="connsiteY11" fmla="*/ 7413 h 78304"/>
                <a:gd name="connsiteX12" fmla="*/ 72528 w 77417"/>
                <a:gd name="connsiteY12" fmla="*/ 6984 h 78304"/>
                <a:gd name="connsiteX13" fmla="*/ 72171 w 77417"/>
                <a:gd name="connsiteY13" fmla="*/ 6555 h 78304"/>
                <a:gd name="connsiteX14" fmla="*/ 77391 w 77417"/>
                <a:gd name="connsiteY14" fmla="*/ 5697 h 78304"/>
                <a:gd name="connsiteX15" fmla="*/ 69310 w 77417"/>
                <a:gd name="connsiteY15" fmla="*/ 191 h 78304"/>
                <a:gd name="connsiteX16" fmla="*/ 64590 w 77417"/>
                <a:gd name="connsiteY16" fmla="*/ 4124 h 78304"/>
                <a:gd name="connsiteX17" fmla="*/ 62302 w 77417"/>
                <a:gd name="connsiteY17" fmla="*/ 12991 h 78304"/>
                <a:gd name="connsiteX18" fmla="*/ 53434 w 77417"/>
                <a:gd name="connsiteY18" fmla="*/ 17354 h 78304"/>
                <a:gd name="connsiteX19" fmla="*/ 42350 w 77417"/>
                <a:gd name="connsiteY19" fmla="*/ 20071 h 78304"/>
                <a:gd name="connsiteX20" fmla="*/ 34627 w 77417"/>
                <a:gd name="connsiteY20" fmla="*/ 27937 h 78304"/>
                <a:gd name="connsiteX21" fmla="*/ 34269 w 77417"/>
                <a:gd name="connsiteY21" fmla="*/ 35732 h 78304"/>
                <a:gd name="connsiteX22" fmla="*/ 30193 w 77417"/>
                <a:gd name="connsiteY22" fmla="*/ 40237 h 78304"/>
                <a:gd name="connsiteX23" fmla="*/ 14675 w 77417"/>
                <a:gd name="connsiteY23" fmla="*/ 40810 h 78304"/>
                <a:gd name="connsiteX24" fmla="*/ 2661 w 77417"/>
                <a:gd name="connsiteY24" fmla="*/ 50321 h 78304"/>
                <a:gd name="connsiteX25" fmla="*/ 10241 w 77417"/>
                <a:gd name="connsiteY25" fmla="*/ 78282 h 78304"/>
                <a:gd name="connsiteX26" fmla="*/ 10814 w 77417"/>
                <a:gd name="connsiteY26" fmla="*/ 77495 h 78304"/>
                <a:gd name="connsiteX27" fmla="*/ 10814 w 77417"/>
                <a:gd name="connsiteY27" fmla="*/ 77495 h 7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417" h="78304">
                  <a:moveTo>
                    <a:pt x="10814" y="77495"/>
                  </a:moveTo>
                  <a:cubicBezTo>
                    <a:pt x="7881" y="73705"/>
                    <a:pt x="5164" y="70130"/>
                    <a:pt x="4663" y="65195"/>
                  </a:cubicBezTo>
                  <a:cubicBezTo>
                    <a:pt x="4163" y="60404"/>
                    <a:pt x="5450" y="55899"/>
                    <a:pt x="8883" y="52395"/>
                  </a:cubicBezTo>
                  <a:cubicBezTo>
                    <a:pt x="12029" y="49176"/>
                    <a:pt x="16177" y="46888"/>
                    <a:pt x="20753" y="46817"/>
                  </a:cubicBezTo>
                  <a:cubicBezTo>
                    <a:pt x="24901" y="46745"/>
                    <a:pt x="28977" y="47889"/>
                    <a:pt x="33125" y="47103"/>
                  </a:cubicBezTo>
                  <a:cubicBezTo>
                    <a:pt x="37130" y="46316"/>
                    <a:pt x="40277" y="43670"/>
                    <a:pt x="41277" y="39594"/>
                  </a:cubicBezTo>
                  <a:cubicBezTo>
                    <a:pt x="42135" y="36161"/>
                    <a:pt x="40062" y="31013"/>
                    <a:pt x="42708" y="28295"/>
                  </a:cubicBezTo>
                  <a:cubicBezTo>
                    <a:pt x="44639" y="26293"/>
                    <a:pt x="48143" y="25864"/>
                    <a:pt x="50789" y="25363"/>
                  </a:cubicBezTo>
                  <a:cubicBezTo>
                    <a:pt x="54007" y="24719"/>
                    <a:pt x="57225" y="24362"/>
                    <a:pt x="60300" y="23289"/>
                  </a:cubicBezTo>
                  <a:cubicBezTo>
                    <a:pt x="63661" y="22145"/>
                    <a:pt x="66807" y="20286"/>
                    <a:pt x="68667" y="17211"/>
                  </a:cubicBezTo>
                  <a:cubicBezTo>
                    <a:pt x="69882" y="15208"/>
                    <a:pt x="70311" y="12991"/>
                    <a:pt x="70669" y="10703"/>
                  </a:cubicBezTo>
                  <a:cubicBezTo>
                    <a:pt x="70883" y="9487"/>
                    <a:pt x="71312" y="8415"/>
                    <a:pt x="71742" y="7413"/>
                  </a:cubicBezTo>
                  <a:cubicBezTo>
                    <a:pt x="71813" y="7199"/>
                    <a:pt x="72385" y="7127"/>
                    <a:pt x="72528" y="6984"/>
                  </a:cubicBezTo>
                  <a:cubicBezTo>
                    <a:pt x="73172" y="6555"/>
                    <a:pt x="72528" y="7914"/>
                    <a:pt x="72171" y="6555"/>
                  </a:cubicBezTo>
                  <a:cubicBezTo>
                    <a:pt x="73029" y="9702"/>
                    <a:pt x="77105" y="8486"/>
                    <a:pt x="77391" y="5697"/>
                  </a:cubicBezTo>
                  <a:cubicBezTo>
                    <a:pt x="77820" y="1406"/>
                    <a:pt x="72957" y="-667"/>
                    <a:pt x="69310" y="191"/>
                  </a:cubicBezTo>
                  <a:cubicBezTo>
                    <a:pt x="67165" y="691"/>
                    <a:pt x="65592" y="2193"/>
                    <a:pt x="64590" y="4124"/>
                  </a:cubicBezTo>
                  <a:cubicBezTo>
                    <a:pt x="63160" y="6913"/>
                    <a:pt x="63732" y="10274"/>
                    <a:pt x="62302" y="12991"/>
                  </a:cubicBezTo>
                  <a:cubicBezTo>
                    <a:pt x="60729" y="15995"/>
                    <a:pt x="56438" y="16710"/>
                    <a:pt x="53434" y="17354"/>
                  </a:cubicBezTo>
                  <a:cubicBezTo>
                    <a:pt x="49716" y="18140"/>
                    <a:pt x="45854" y="18569"/>
                    <a:pt x="42350" y="20071"/>
                  </a:cubicBezTo>
                  <a:cubicBezTo>
                    <a:pt x="38775" y="21573"/>
                    <a:pt x="35771" y="24147"/>
                    <a:pt x="34627" y="27937"/>
                  </a:cubicBezTo>
                  <a:cubicBezTo>
                    <a:pt x="33840" y="30512"/>
                    <a:pt x="34198" y="33086"/>
                    <a:pt x="34269" y="35732"/>
                  </a:cubicBezTo>
                  <a:cubicBezTo>
                    <a:pt x="34269" y="38879"/>
                    <a:pt x="33340" y="40094"/>
                    <a:pt x="30193" y="40237"/>
                  </a:cubicBezTo>
                  <a:cubicBezTo>
                    <a:pt x="24901" y="40524"/>
                    <a:pt x="19895" y="39093"/>
                    <a:pt x="14675" y="40810"/>
                  </a:cubicBezTo>
                  <a:cubicBezTo>
                    <a:pt x="9598" y="42454"/>
                    <a:pt x="5379" y="45744"/>
                    <a:pt x="2661" y="50321"/>
                  </a:cubicBezTo>
                  <a:cubicBezTo>
                    <a:pt x="-2488" y="59045"/>
                    <a:pt x="-271" y="74492"/>
                    <a:pt x="10241" y="78282"/>
                  </a:cubicBezTo>
                  <a:cubicBezTo>
                    <a:pt x="10670" y="78425"/>
                    <a:pt x="11099" y="77853"/>
                    <a:pt x="10814" y="77495"/>
                  </a:cubicBezTo>
                  <a:lnTo>
                    <a:pt x="10814" y="7749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7" name="任意多边形: 形状 856"/>
            <p:cNvSpPr/>
            <p:nvPr/>
          </p:nvSpPr>
          <p:spPr>
            <a:xfrm rot="5400000">
              <a:off x="8408318" y="6439422"/>
              <a:ext cx="329878" cy="286497"/>
            </a:xfrm>
            <a:custGeom>
              <a:avLst/>
              <a:gdLst>
                <a:gd name="connsiteX0" fmla="*/ 1252 w 173819"/>
                <a:gd name="connsiteY0" fmla="*/ 150277 h 150961"/>
                <a:gd name="connsiteX1" fmla="*/ 23778 w 173819"/>
                <a:gd name="connsiteY1" fmla="*/ 139336 h 150961"/>
                <a:gd name="connsiteX2" fmla="*/ 29356 w 173819"/>
                <a:gd name="connsiteY2" fmla="*/ 127680 h 150961"/>
                <a:gd name="connsiteX3" fmla="*/ 43444 w 173819"/>
                <a:gd name="connsiteY3" fmla="*/ 123389 h 150961"/>
                <a:gd name="connsiteX4" fmla="*/ 49523 w 173819"/>
                <a:gd name="connsiteY4" fmla="*/ 102722 h 150961"/>
                <a:gd name="connsiteX5" fmla="*/ 60607 w 173819"/>
                <a:gd name="connsiteY5" fmla="*/ 98717 h 150961"/>
                <a:gd name="connsiteX6" fmla="*/ 74480 w 173819"/>
                <a:gd name="connsiteY6" fmla="*/ 97144 h 150961"/>
                <a:gd name="connsiteX7" fmla="*/ 96149 w 173819"/>
                <a:gd name="connsiteY7" fmla="*/ 84844 h 150961"/>
                <a:gd name="connsiteX8" fmla="*/ 100725 w 173819"/>
                <a:gd name="connsiteY8" fmla="*/ 74260 h 150961"/>
                <a:gd name="connsiteX9" fmla="*/ 106088 w 173819"/>
                <a:gd name="connsiteY9" fmla="*/ 64892 h 150961"/>
                <a:gd name="connsiteX10" fmla="*/ 118818 w 173819"/>
                <a:gd name="connsiteY10" fmla="*/ 66251 h 150961"/>
                <a:gd name="connsiteX11" fmla="*/ 127256 w 173819"/>
                <a:gd name="connsiteY11" fmla="*/ 58385 h 150961"/>
                <a:gd name="connsiteX12" fmla="*/ 134836 w 173819"/>
                <a:gd name="connsiteY12" fmla="*/ 35429 h 150961"/>
                <a:gd name="connsiteX13" fmla="*/ 162869 w 173819"/>
                <a:gd name="connsiteY13" fmla="*/ 24917 h 150961"/>
                <a:gd name="connsiteX14" fmla="*/ 170306 w 173819"/>
                <a:gd name="connsiteY14" fmla="*/ 889 h 150961"/>
                <a:gd name="connsiteX15" fmla="*/ 164943 w 173819"/>
                <a:gd name="connsiteY15" fmla="*/ 4178 h 150961"/>
                <a:gd name="connsiteX16" fmla="*/ 149783 w 173819"/>
                <a:gd name="connsiteY16" fmla="*/ 21413 h 150961"/>
                <a:gd name="connsiteX17" fmla="*/ 127399 w 173819"/>
                <a:gd name="connsiteY17" fmla="*/ 30566 h 150961"/>
                <a:gd name="connsiteX18" fmla="*/ 120105 w 173819"/>
                <a:gd name="connsiteY18" fmla="*/ 52449 h 150961"/>
                <a:gd name="connsiteX19" fmla="*/ 114027 w 173819"/>
                <a:gd name="connsiteY19" fmla="*/ 58027 h 150961"/>
                <a:gd name="connsiteX20" fmla="*/ 101512 w 173819"/>
                <a:gd name="connsiteY20" fmla="*/ 56525 h 150961"/>
                <a:gd name="connsiteX21" fmla="*/ 91572 w 173819"/>
                <a:gd name="connsiteY21" fmla="*/ 76405 h 150961"/>
                <a:gd name="connsiteX22" fmla="*/ 73265 w 173819"/>
                <a:gd name="connsiteY22" fmla="*/ 89063 h 150961"/>
                <a:gd name="connsiteX23" fmla="*/ 61537 w 173819"/>
                <a:gd name="connsiteY23" fmla="*/ 90636 h 150961"/>
                <a:gd name="connsiteX24" fmla="*/ 48664 w 173819"/>
                <a:gd name="connsiteY24" fmla="*/ 92210 h 150961"/>
                <a:gd name="connsiteX25" fmla="*/ 41084 w 173819"/>
                <a:gd name="connsiteY25" fmla="*/ 111518 h 150961"/>
                <a:gd name="connsiteX26" fmla="*/ 39296 w 173819"/>
                <a:gd name="connsiteY26" fmla="*/ 116738 h 150961"/>
                <a:gd name="connsiteX27" fmla="*/ 31359 w 173819"/>
                <a:gd name="connsiteY27" fmla="*/ 118026 h 150961"/>
                <a:gd name="connsiteX28" fmla="*/ 21418 w 173819"/>
                <a:gd name="connsiteY28" fmla="*/ 125963 h 150961"/>
                <a:gd name="connsiteX29" fmla="*/ 14768 w 173819"/>
                <a:gd name="connsiteY29" fmla="*/ 139050 h 150961"/>
                <a:gd name="connsiteX30" fmla="*/ 1109 w 173819"/>
                <a:gd name="connsiteY30" fmla="*/ 146988 h 150961"/>
                <a:gd name="connsiteX31" fmla="*/ 1252 w 173819"/>
                <a:gd name="connsiteY31" fmla="*/ 150277 h 150961"/>
                <a:gd name="connsiteX32" fmla="*/ 1252 w 173819"/>
                <a:gd name="connsiteY32" fmla="*/ 150277 h 15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3819" h="150961">
                  <a:moveTo>
                    <a:pt x="1252" y="150277"/>
                  </a:moveTo>
                  <a:cubicBezTo>
                    <a:pt x="9834" y="153138"/>
                    <a:pt x="19487" y="146559"/>
                    <a:pt x="23778" y="139336"/>
                  </a:cubicBezTo>
                  <a:cubicBezTo>
                    <a:pt x="25924" y="135689"/>
                    <a:pt x="26639" y="130898"/>
                    <a:pt x="29356" y="127680"/>
                  </a:cubicBezTo>
                  <a:cubicBezTo>
                    <a:pt x="32646" y="123818"/>
                    <a:pt x="39225" y="126035"/>
                    <a:pt x="43444" y="123389"/>
                  </a:cubicBezTo>
                  <a:cubicBezTo>
                    <a:pt x="50953" y="118669"/>
                    <a:pt x="47520" y="109802"/>
                    <a:pt x="49523" y="102722"/>
                  </a:cubicBezTo>
                  <a:cubicBezTo>
                    <a:pt x="50881" y="97787"/>
                    <a:pt x="56531" y="98717"/>
                    <a:pt x="60607" y="98717"/>
                  </a:cubicBezTo>
                  <a:cubicBezTo>
                    <a:pt x="65255" y="98717"/>
                    <a:pt x="69903" y="98145"/>
                    <a:pt x="74480" y="97144"/>
                  </a:cubicBezTo>
                  <a:cubicBezTo>
                    <a:pt x="82633" y="95356"/>
                    <a:pt x="90999" y="91566"/>
                    <a:pt x="96149" y="84844"/>
                  </a:cubicBezTo>
                  <a:cubicBezTo>
                    <a:pt x="98508" y="81769"/>
                    <a:pt x="100153" y="78122"/>
                    <a:pt x="100725" y="74260"/>
                  </a:cubicBezTo>
                  <a:cubicBezTo>
                    <a:pt x="101369" y="70041"/>
                    <a:pt x="100224" y="63962"/>
                    <a:pt x="106088" y="64892"/>
                  </a:cubicBezTo>
                  <a:cubicBezTo>
                    <a:pt x="110308" y="65536"/>
                    <a:pt x="114456" y="67324"/>
                    <a:pt x="118818" y="66251"/>
                  </a:cubicBezTo>
                  <a:cubicBezTo>
                    <a:pt x="122894" y="65250"/>
                    <a:pt x="125826" y="62318"/>
                    <a:pt x="127256" y="58385"/>
                  </a:cubicBezTo>
                  <a:cubicBezTo>
                    <a:pt x="130117" y="50661"/>
                    <a:pt x="126970" y="40721"/>
                    <a:pt x="134836" y="35429"/>
                  </a:cubicBezTo>
                  <a:cubicBezTo>
                    <a:pt x="143275" y="29780"/>
                    <a:pt x="154359" y="30566"/>
                    <a:pt x="162869" y="24917"/>
                  </a:cubicBezTo>
                  <a:cubicBezTo>
                    <a:pt x="170092" y="20126"/>
                    <a:pt x="178816" y="8612"/>
                    <a:pt x="170306" y="889"/>
                  </a:cubicBezTo>
                  <a:cubicBezTo>
                    <a:pt x="167803" y="-1400"/>
                    <a:pt x="164299" y="1103"/>
                    <a:pt x="164943" y="4178"/>
                  </a:cubicBezTo>
                  <a:cubicBezTo>
                    <a:pt x="166945" y="13761"/>
                    <a:pt x="157935" y="19267"/>
                    <a:pt x="149783" y="21413"/>
                  </a:cubicBezTo>
                  <a:cubicBezTo>
                    <a:pt x="142059" y="23487"/>
                    <a:pt x="133549" y="24988"/>
                    <a:pt x="127399" y="30566"/>
                  </a:cubicBezTo>
                  <a:cubicBezTo>
                    <a:pt x="120820" y="36573"/>
                    <a:pt x="121464" y="44368"/>
                    <a:pt x="120105" y="52449"/>
                  </a:cubicBezTo>
                  <a:cubicBezTo>
                    <a:pt x="119461" y="56311"/>
                    <a:pt x="118317" y="58599"/>
                    <a:pt x="114027" y="58027"/>
                  </a:cubicBezTo>
                  <a:cubicBezTo>
                    <a:pt x="109879" y="57455"/>
                    <a:pt x="105802" y="55524"/>
                    <a:pt x="101512" y="56525"/>
                  </a:cubicBezTo>
                  <a:cubicBezTo>
                    <a:pt x="91429" y="58957"/>
                    <a:pt x="94575" y="69183"/>
                    <a:pt x="91572" y="76405"/>
                  </a:cubicBezTo>
                  <a:cubicBezTo>
                    <a:pt x="88568" y="83700"/>
                    <a:pt x="80344" y="87275"/>
                    <a:pt x="73265" y="89063"/>
                  </a:cubicBezTo>
                  <a:cubicBezTo>
                    <a:pt x="69403" y="90064"/>
                    <a:pt x="65470" y="90493"/>
                    <a:pt x="61537" y="90636"/>
                  </a:cubicBezTo>
                  <a:cubicBezTo>
                    <a:pt x="57174" y="90779"/>
                    <a:pt x="52741" y="90350"/>
                    <a:pt x="48664" y="92210"/>
                  </a:cubicBezTo>
                  <a:cubicBezTo>
                    <a:pt x="40798" y="95857"/>
                    <a:pt x="41513" y="104152"/>
                    <a:pt x="41084" y="111518"/>
                  </a:cubicBezTo>
                  <a:cubicBezTo>
                    <a:pt x="40941" y="113377"/>
                    <a:pt x="40869" y="115523"/>
                    <a:pt x="39296" y="116738"/>
                  </a:cubicBezTo>
                  <a:cubicBezTo>
                    <a:pt x="37437" y="118168"/>
                    <a:pt x="33647" y="117596"/>
                    <a:pt x="31359" y="118026"/>
                  </a:cubicBezTo>
                  <a:cubicBezTo>
                    <a:pt x="26782" y="118955"/>
                    <a:pt x="23564" y="121887"/>
                    <a:pt x="21418" y="125963"/>
                  </a:cubicBezTo>
                  <a:cubicBezTo>
                    <a:pt x="19130" y="130397"/>
                    <a:pt x="18200" y="135260"/>
                    <a:pt x="14768" y="139050"/>
                  </a:cubicBezTo>
                  <a:cubicBezTo>
                    <a:pt x="11049" y="143269"/>
                    <a:pt x="6043" y="144843"/>
                    <a:pt x="1109" y="146988"/>
                  </a:cubicBezTo>
                  <a:cubicBezTo>
                    <a:pt x="-393" y="147631"/>
                    <a:pt x="-393" y="149705"/>
                    <a:pt x="1252" y="150277"/>
                  </a:cubicBezTo>
                  <a:lnTo>
                    <a:pt x="1252" y="15027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8" name="任意多边形: 形状 857"/>
            <p:cNvSpPr/>
            <p:nvPr/>
          </p:nvSpPr>
          <p:spPr>
            <a:xfrm rot="5400000">
              <a:off x="7991182" y="6319098"/>
              <a:ext cx="564536" cy="513268"/>
            </a:xfrm>
            <a:custGeom>
              <a:avLst/>
              <a:gdLst>
                <a:gd name="connsiteX0" fmla="*/ 293 w 564536"/>
                <a:gd name="connsiteY0" fmla="*/ 510137 h 513268"/>
                <a:gd name="connsiteX1" fmla="*/ 6534 w 564536"/>
                <a:gd name="connsiteY1" fmla="*/ 462499 h 513268"/>
                <a:gd name="connsiteX2" fmla="*/ 15898 w 564536"/>
                <a:gd name="connsiteY2" fmla="*/ 423142 h 513268"/>
                <a:gd name="connsiteX3" fmla="*/ 54172 w 564536"/>
                <a:gd name="connsiteY3" fmla="*/ 408620 h 513268"/>
                <a:gd name="connsiteX4" fmla="*/ 95565 w 564536"/>
                <a:gd name="connsiteY4" fmla="*/ 398848 h 513268"/>
                <a:gd name="connsiteX5" fmla="*/ 103437 w 564536"/>
                <a:gd name="connsiteY5" fmla="*/ 360712 h 513268"/>
                <a:gd name="connsiteX6" fmla="*/ 116737 w 564536"/>
                <a:gd name="connsiteY6" fmla="*/ 326105 h 513268"/>
                <a:gd name="connsiteX7" fmla="*/ 159624 w 564536"/>
                <a:gd name="connsiteY7" fmla="*/ 314839 h 513268"/>
                <a:gd name="connsiteX8" fmla="*/ 192603 w 564536"/>
                <a:gd name="connsiteY8" fmla="*/ 295432 h 513268"/>
                <a:gd name="connsiteX9" fmla="*/ 230468 w 564536"/>
                <a:gd name="connsiteY9" fmla="*/ 239382 h 513268"/>
                <a:gd name="connsiteX10" fmla="*/ 240375 w 564536"/>
                <a:gd name="connsiteY10" fmla="*/ 244675 h 513268"/>
                <a:gd name="connsiteX11" fmla="*/ 264532 w 564536"/>
                <a:gd name="connsiteY11" fmla="*/ 244809 h 513268"/>
                <a:gd name="connsiteX12" fmla="*/ 287878 w 564536"/>
                <a:gd name="connsiteY12" fmla="*/ 203416 h 513268"/>
                <a:gd name="connsiteX13" fmla="*/ 322331 w 564536"/>
                <a:gd name="connsiteY13" fmla="*/ 185416 h 513268"/>
                <a:gd name="connsiteX14" fmla="*/ 351044 w 564536"/>
                <a:gd name="connsiteY14" fmla="*/ 193355 h 513268"/>
                <a:gd name="connsiteX15" fmla="*/ 350035 w 564536"/>
                <a:gd name="connsiteY15" fmla="*/ 194730 h 513268"/>
                <a:gd name="connsiteX16" fmla="*/ 359942 w 564536"/>
                <a:gd name="connsiteY16" fmla="*/ 195815 h 513268"/>
                <a:gd name="connsiteX17" fmla="*/ 351044 w 564536"/>
                <a:gd name="connsiteY17" fmla="*/ 193355 h 513268"/>
                <a:gd name="connsiteX18" fmla="*/ 359518 w 564536"/>
                <a:gd name="connsiteY18" fmla="*/ 181803 h 513268"/>
                <a:gd name="connsiteX19" fmla="*/ 364421 w 564536"/>
                <a:gd name="connsiteY19" fmla="*/ 166230 h 513268"/>
                <a:gd name="connsiteX20" fmla="*/ 375415 w 564536"/>
                <a:gd name="connsiteY20" fmla="*/ 134878 h 513268"/>
                <a:gd name="connsiteX21" fmla="*/ 397670 w 564536"/>
                <a:gd name="connsiteY21" fmla="*/ 121849 h 513268"/>
                <a:gd name="connsiteX22" fmla="*/ 421965 w 564536"/>
                <a:gd name="connsiteY22" fmla="*/ 125514 h 513268"/>
                <a:gd name="connsiteX23" fmla="*/ 428888 w 564536"/>
                <a:gd name="connsiteY23" fmla="*/ 116421 h 513268"/>
                <a:gd name="connsiteX24" fmla="*/ 444494 w 564536"/>
                <a:gd name="connsiteY24" fmla="*/ 85206 h 513268"/>
                <a:gd name="connsiteX25" fmla="*/ 480188 w 564536"/>
                <a:gd name="connsiteY25" fmla="*/ 64034 h 513268"/>
                <a:gd name="connsiteX26" fmla="*/ 499052 w 564536"/>
                <a:gd name="connsiteY26" fmla="*/ 28613 h 513268"/>
                <a:gd name="connsiteX27" fmla="*/ 533932 w 564536"/>
                <a:gd name="connsiteY27" fmla="*/ 8526 h 513268"/>
                <a:gd name="connsiteX28" fmla="*/ 554357 w 564536"/>
                <a:gd name="connsiteY28" fmla="*/ 4743 h 513268"/>
                <a:gd name="connsiteX29" fmla="*/ 564536 w 564536"/>
                <a:gd name="connsiteY29" fmla="*/ 0 h 513268"/>
                <a:gd name="connsiteX30" fmla="*/ 564536 w 564536"/>
                <a:gd name="connsiteY30" fmla="*/ 18309 h 513268"/>
                <a:gd name="connsiteX31" fmla="*/ 562026 w 564536"/>
                <a:gd name="connsiteY31" fmla="*/ 19518 h 513268"/>
                <a:gd name="connsiteX32" fmla="*/ 517511 w 564536"/>
                <a:gd name="connsiteY32" fmla="*/ 32955 h 513268"/>
                <a:gd name="connsiteX33" fmla="*/ 495388 w 564536"/>
                <a:gd name="connsiteY33" fmla="*/ 70955 h 513268"/>
                <a:gd name="connsiteX34" fmla="*/ 479102 w 564536"/>
                <a:gd name="connsiteY34" fmla="*/ 86291 h 513268"/>
                <a:gd name="connsiteX35" fmla="*/ 457659 w 564536"/>
                <a:gd name="connsiteY35" fmla="*/ 95655 h 513268"/>
                <a:gd name="connsiteX36" fmla="*/ 441508 w 564536"/>
                <a:gd name="connsiteY36" fmla="*/ 127956 h 513268"/>
                <a:gd name="connsiteX37" fmla="*/ 408665 w 564536"/>
                <a:gd name="connsiteY37" fmla="*/ 140442 h 513268"/>
                <a:gd name="connsiteX38" fmla="*/ 386136 w 564536"/>
                <a:gd name="connsiteY38" fmla="*/ 149671 h 513268"/>
                <a:gd name="connsiteX39" fmla="*/ 358450 w 564536"/>
                <a:gd name="connsiteY39" fmla="*/ 208438 h 513268"/>
                <a:gd name="connsiteX40" fmla="*/ 348541 w 564536"/>
                <a:gd name="connsiteY40" fmla="*/ 207352 h 513268"/>
                <a:gd name="connsiteX41" fmla="*/ 307691 w 564536"/>
                <a:gd name="connsiteY41" fmla="*/ 206673 h 513268"/>
                <a:gd name="connsiteX42" fmla="*/ 281768 w 564536"/>
                <a:gd name="connsiteY42" fmla="*/ 248068 h 513268"/>
                <a:gd name="connsiteX43" fmla="*/ 249875 w 564536"/>
                <a:gd name="connsiteY43" fmla="*/ 266661 h 513268"/>
                <a:gd name="connsiteX44" fmla="*/ 234217 w 564536"/>
                <a:gd name="connsiteY44" fmla="*/ 262284 h 513268"/>
                <a:gd name="connsiteX45" fmla="*/ 231191 w 564536"/>
                <a:gd name="connsiteY45" fmla="*/ 257889 h 513268"/>
                <a:gd name="connsiteX46" fmla="*/ 235082 w 564536"/>
                <a:gd name="connsiteY46" fmla="*/ 254447 h 513268"/>
                <a:gd name="connsiteX47" fmla="*/ 225175 w 564536"/>
                <a:gd name="connsiteY47" fmla="*/ 249154 h 513268"/>
                <a:gd name="connsiteX48" fmla="*/ 231191 w 564536"/>
                <a:gd name="connsiteY48" fmla="*/ 257889 h 513268"/>
                <a:gd name="connsiteX49" fmla="*/ 221528 w 564536"/>
                <a:gd name="connsiteY49" fmla="*/ 266440 h 513268"/>
                <a:gd name="connsiteX50" fmla="*/ 214183 w 564536"/>
                <a:gd name="connsiteY50" fmla="*/ 283626 h 513268"/>
                <a:gd name="connsiteX51" fmla="*/ 195588 w 564536"/>
                <a:gd name="connsiteY51" fmla="*/ 318232 h 513268"/>
                <a:gd name="connsiteX52" fmla="*/ 156231 w 564536"/>
                <a:gd name="connsiteY52" fmla="*/ 330447 h 513268"/>
                <a:gd name="connsiteX53" fmla="*/ 120945 w 564536"/>
                <a:gd name="connsiteY53" fmla="*/ 348634 h 513268"/>
                <a:gd name="connsiteX54" fmla="*/ 96651 w 564536"/>
                <a:gd name="connsiteY54" fmla="*/ 417713 h 513268"/>
                <a:gd name="connsiteX55" fmla="*/ 54715 w 564536"/>
                <a:gd name="connsiteY55" fmla="*/ 423277 h 513268"/>
                <a:gd name="connsiteX56" fmla="*/ 21736 w 564536"/>
                <a:gd name="connsiteY56" fmla="*/ 442143 h 513268"/>
                <a:gd name="connsiteX57" fmla="*/ 3141 w 564536"/>
                <a:gd name="connsiteY57" fmla="*/ 512716 h 513268"/>
                <a:gd name="connsiteX58" fmla="*/ 293 w 564536"/>
                <a:gd name="connsiteY58" fmla="*/ 510137 h 51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64536" h="513268">
                  <a:moveTo>
                    <a:pt x="293" y="510137"/>
                  </a:moveTo>
                  <a:cubicBezTo>
                    <a:pt x="10334" y="496837"/>
                    <a:pt x="6534" y="477972"/>
                    <a:pt x="6534" y="462499"/>
                  </a:cubicBezTo>
                  <a:cubicBezTo>
                    <a:pt x="6534" y="448928"/>
                    <a:pt x="7077" y="434271"/>
                    <a:pt x="15898" y="423142"/>
                  </a:cubicBezTo>
                  <a:cubicBezTo>
                    <a:pt x="25127" y="411334"/>
                    <a:pt x="39921" y="408620"/>
                    <a:pt x="54172" y="408620"/>
                  </a:cubicBezTo>
                  <a:cubicBezTo>
                    <a:pt x="67878" y="408485"/>
                    <a:pt x="86473" y="411742"/>
                    <a:pt x="95565" y="398848"/>
                  </a:cubicBezTo>
                  <a:cubicBezTo>
                    <a:pt x="103029" y="388399"/>
                    <a:pt x="102215" y="372926"/>
                    <a:pt x="103437" y="360712"/>
                  </a:cubicBezTo>
                  <a:cubicBezTo>
                    <a:pt x="104794" y="348226"/>
                    <a:pt x="107373" y="335197"/>
                    <a:pt x="116737" y="326105"/>
                  </a:cubicBezTo>
                  <a:cubicBezTo>
                    <a:pt x="128272" y="314839"/>
                    <a:pt x="144559" y="315382"/>
                    <a:pt x="159624" y="314839"/>
                  </a:cubicBezTo>
                  <a:cubicBezTo>
                    <a:pt x="175367" y="314433"/>
                    <a:pt x="185545" y="309683"/>
                    <a:pt x="192603" y="295432"/>
                  </a:cubicBezTo>
                  <a:cubicBezTo>
                    <a:pt x="202646" y="274939"/>
                    <a:pt x="205768" y="247660"/>
                    <a:pt x="230468" y="239382"/>
                  </a:cubicBezTo>
                  <a:cubicBezTo>
                    <a:pt x="234268" y="238159"/>
                    <a:pt x="239426" y="240602"/>
                    <a:pt x="240375" y="244675"/>
                  </a:cubicBezTo>
                  <a:cubicBezTo>
                    <a:pt x="242683" y="255532"/>
                    <a:pt x="259105" y="250374"/>
                    <a:pt x="264532" y="244809"/>
                  </a:cubicBezTo>
                  <a:cubicBezTo>
                    <a:pt x="275661" y="233681"/>
                    <a:pt x="278104" y="215767"/>
                    <a:pt x="287878" y="203416"/>
                  </a:cubicBezTo>
                  <a:cubicBezTo>
                    <a:pt x="296630" y="192490"/>
                    <a:pt x="309218" y="186586"/>
                    <a:pt x="322331" y="185416"/>
                  </a:cubicBezTo>
                  <a:lnTo>
                    <a:pt x="351044" y="193355"/>
                  </a:lnTo>
                  <a:lnTo>
                    <a:pt x="350035" y="194730"/>
                  </a:lnTo>
                  <a:cubicBezTo>
                    <a:pt x="353292" y="195138"/>
                    <a:pt x="356685" y="195409"/>
                    <a:pt x="359942" y="195815"/>
                  </a:cubicBezTo>
                  <a:lnTo>
                    <a:pt x="351044" y="193355"/>
                  </a:lnTo>
                  <a:lnTo>
                    <a:pt x="359518" y="181803"/>
                  </a:lnTo>
                  <a:cubicBezTo>
                    <a:pt x="361673" y="176713"/>
                    <a:pt x="363064" y="171183"/>
                    <a:pt x="364421" y="166230"/>
                  </a:cubicBezTo>
                  <a:cubicBezTo>
                    <a:pt x="367134" y="155779"/>
                    <a:pt x="369307" y="144107"/>
                    <a:pt x="375415" y="134878"/>
                  </a:cubicBezTo>
                  <a:cubicBezTo>
                    <a:pt x="380436" y="127142"/>
                    <a:pt x="388172" y="122120"/>
                    <a:pt x="397670" y="121849"/>
                  </a:cubicBezTo>
                  <a:cubicBezTo>
                    <a:pt x="405000" y="121578"/>
                    <a:pt x="415180" y="128093"/>
                    <a:pt x="421965" y="125514"/>
                  </a:cubicBezTo>
                  <a:cubicBezTo>
                    <a:pt x="425764" y="124157"/>
                    <a:pt x="427529" y="119815"/>
                    <a:pt x="428888" y="116421"/>
                  </a:cubicBezTo>
                  <a:cubicBezTo>
                    <a:pt x="433365" y="105564"/>
                    <a:pt x="435401" y="93484"/>
                    <a:pt x="444494" y="85206"/>
                  </a:cubicBezTo>
                  <a:cubicBezTo>
                    <a:pt x="455080" y="75571"/>
                    <a:pt x="471502" y="75842"/>
                    <a:pt x="480188" y="64034"/>
                  </a:cubicBezTo>
                  <a:cubicBezTo>
                    <a:pt x="488060" y="53176"/>
                    <a:pt x="490909" y="39468"/>
                    <a:pt x="499052" y="28613"/>
                  </a:cubicBezTo>
                  <a:cubicBezTo>
                    <a:pt x="507602" y="17212"/>
                    <a:pt x="520361" y="11648"/>
                    <a:pt x="533932" y="8526"/>
                  </a:cubicBezTo>
                  <a:cubicBezTo>
                    <a:pt x="540311" y="7101"/>
                    <a:pt x="547504" y="6321"/>
                    <a:pt x="554357" y="4743"/>
                  </a:cubicBezTo>
                  <a:lnTo>
                    <a:pt x="564536" y="0"/>
                  </a:lnTo>
                  <a:lnTo>
                    <a:pt x="564536" y="18309"/>
                  </a:lnTo>
                  <a:lnTo>
                    <a:pt x="562026" y="19518"/>
                  </a:lnTo>
                  <a:cubicBezTo>
                    <a:pt x="547504" y="23320"/>
                    <a:pt x="529725" y="23320"/>
                    <a:pt x="517511" y="32955"/>
                  </a:cubicBezTo>
                  <a:cubicBezTo>
                    <a:pt x="505839" y="42184"/>
                    <a:pt x="503260" y="58877"/>
                    <a:pt x="495388" y="70955"/>
                  </a:cubicBezTo>
                  <a:cubicBezTo>
                    <a:pt x="491180" y="77334"/>
                    <a:pt x="485887" y="82763"/>
                    <a:pt x="479102" y="86291"/>
                  </a:cubicBezTo>
                  <a:cubicBezTo>
                    <a:pt x="472181" y="89819"/>
                    <a:pt x="464037" y="91313"/>
                    <a:pt x="457659" y="95655"/>
                  </a:cubicBezTo>
                  <a:cubicBezTo>
                    <a:pt x="447481" y="102578"/>
                    <a:pt x="447073" y="117778"/>
                    <a:pt x="441508" y="127956"/>
                  </a:cubicBezTo>
                  <a:cubicBezTo>
                    <a:pt x="434587" y="140850"/>
                    <a:pt x="422373" y="144244"/>
                    <a:pt x="408665" y="140442"/>
                  </a:cubicBezTo>
                  <a:cubicBezTo>
                    <a:pt x="396856" y="137185"/>
                    <a:pt x="390886" y="138000"/>
                    <a:pt x="386136" y="149671"/>
                  </a:cubicBezTo>
                  <a:cubicBezTo>
                    <a:pt x="377994" y="170029"/>
                    <a:pt x="378129" y="194595"/>
                    <a:pt x="358450" y="208438"/>
                  </a:cubicBezTo>
                  <a:cubicBezTo>
                    <a:pt x="355191" y="210609"/>
                    <a:pt x="351392" y="209388"/>
                    <a:pt x="348541" y="207352"/>
                  </a:cubicBezTo>
                  <a:cubicBezTo>
                    <a:pt x="337007" y="198666"/>
                    <a:pt x="319770" y="198937"/>
                    <a:pt x="307691" y="206673"/>
                  </a:cubicBezTo>
                  <a:cubicBezTo>
                    <a:pt x="293440" y="215902"/>
                    <a:pt x="290591" y="234631"/>
                    <a:pt x="281768" y="248068"/>
                  </a:cubicBezTo>
                  <a:cubicBezTo>
                    <a:pt x="274576" y="259195"/>
                    <a:pt x="263583" y="266661"/>
                    <a:pt x="249875" y="266661"/>
                  </a:cubicBezTo>
                  <a:cubicBezTo>
                    <a:pt x="244243" y="266661"/>
                    <a:pt x="238679" y="265202"/>
                    <a:pt x="234217" y="262284"/>
                  </a:cubicBezTo>
                  <a:lnTo>
                    <a:pt x="231191" y="257889"/>
                  </a:lnTo>
                  <a:lnTo>
                    <a:pt x="235082" y="254447"/>
                  </a:lnTo>
                  <a:cubicBezTo>
                    <a:pt x="231825" y="252682"/>
                    <a:pt x="228569" y="250917"/>
                    <a:pt x="225175" y="249154"/>
                  </a:cubicBezTo>
                  <a:lnTo>
                    <a:pt x="231191" y="257889"/>
                  </a:lnTo>
                  <a:lnTo>
                    <a:pt x="221528" y="266440"/>
                  </a:lnTo>
                  <a:cubicBezTo>
                    <a:pt x="218356" y="271852"/>
                    <a:pt x="216219" y="278129"/>
                    <a:pt x="214183" y="283626"/>
                  </a:cubicBezTo>
                  <a:cubicBezTo>
                    <a:pt x="209704" y="295840"/>
                    <a:pt x="205225" y="309003"/>
                    <a:pt x="195588" y="318232"/>
                  </a:cubicBezTo>
                  <a:cubicBezTo>
                    <a:pt x="184731" y="328684"/>
                    <a:pt x="170480" y="330175"/>
                    <a:pt x="156231" y="330447"/>
                  </a:cubicBezTo>
                  <a:cubicBezTo>
                    <a:pt x="141030" y="330718"/>
                    <a:pt x="125966" y="331804"/>
                    <a:pt x="120945" y="348634"/>
                  </a:cubicBezTo>
                  <a:cubicBezTo>
                    <a:pt x="114158" y="371840"/>
                    <a:pt x="121622" y="403464"/>
                    <a:pt x="96651" y="417713"/>
                  </a:cubicBezTo>
                  <a:cubicBezTo>
                    <a:pt x="83894" y="425042"/>
                    <a:pt x="68829" y="423277"/>
                    <a:pt x="54715" y="423277"/>
                  </a:cubicBezTo>
                  <a:cubicBezTo>
                    <a:pt x="39784" y="423142"/>
                    <a:pt x="26350" y="426399"/>
                    <a:pt x="21736" y="442143"/>
                  </a:cubicBezTo>
                  <a:cubicBezTo>
                    <a:pt x="14813" y="466029"/>
                    <a:pt x="23364" y="493580"/>
                    <a:pt x="3141" y="512716"/>
                  </a:cubicBezTo>
                  <a:cubicBezTo>
                    <a:pt x="1378" y="514344"/>
                    <a:pt x="-795" y="512037"/>
                    <a:pt x="293" y="51013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9" name="任意多边形: 形状 858"/>
            <p:cNvSpPr/>
            <p:nvPr/>
          </p:nvSpPr>
          <p:spPr>
            <a:xfrm rot="5400000">
              <a:off x="7909738" y="6429420"/>
              <a:ext cx="460603" cy="396558"/>
            </a:xfrm>
            <a:custGeom>
              <a:avLst/>
              <a:gdLst>
                <a:gd name="connsiteX0" fmla="*/ 555 w 460603"/>
                <a:gd name="connsiteY0" fmla="*/ 348841 h 396558"/>
                <a:gd name="connsiteX1" fmla="*/ 20810 w 460603"/>
                <a:gd name="connsiteY1" fmla="*/ 308465 h 396558"/>
                <a:gd name="connsiteX2" fmla="*/ 51346 w 460603"/>
                <a:gd name="connsiteY2" fmla="*/ 296657 h 396558"/>
                <a:gd name="connsiteX3" fmla="*/ 86904 w 460603"/>
                <a:gd name="connsiteY3" fmla="*/ 308871 h 396558"/>
                <a:gd name="connsiteX4" fmla="*/ 106990 w 460603"/>
                <a:gd name="connsiteY4" fmla="*/ 290958 h 396558"/>
                <a:gd name="connsiteX5" fmla="*/ 108755 w 460603"/>
                <a:gd name="connsiteY5" fmla="*/ 257028 h 396558"/>
                <a:gd name="connsiteX6" fmla="*/ 158564 w 460603"/>
                <a:gd name="connsiteY6" fmla="*/ 214955 h 396558"/>
                <a:gd name="connsiteX7" fmla="*/ 209592 w 460603"/>
                <a:gd name="connsiteY7" fmla="*/ 170711 h 396558"/>
                <a:gd name="connsiteX8" fmla="*/ 222757 w 460603"/>
                <a:gd name="connsiteY8" fmla="*/ 164876 h 396558"/>
                <a:gd name="connsiteX9" fmla="*/ 262657 w 460603"/>
                <a:gd name="connsiteY9" fmla="*/ 153747 h 396558"/>
                <a:gd name="connsiteX10" fmla="*/ 303781 w 460603"/>
                <a:gd name="connsiteY10" fmla="*/ 126467 h 396558"/>
                <a:gd name="connsiteX11" fmla="*/ 357795 w 460603"/>
                <a:gd name="connsiteY11" fmla="*/ 50873 h 396558"/>
                <a:gd name="connsiteX12" fmla="*/ 367161 w 460603"/>
                <a:gd name="connsiteY12" fmla="*/ 41101 h 396558"/>
                <a:gd name="connsiteX13" fmla="*/ 420769 w 460603"/>
                <a:gd name="connsiteY13" fmla="*/ 19658 h 396558"/>
                <a:gd name="connsiteX14" fmla="*/ 460603 w 460603"/>
                <a:gd name="connsiteY14" fmla="*/ 0 h 396558"/>
                <a:gd name="connsiteX15" fmla="*/ 460603 w 460603"/>
                <a:gd name="connsiteY15" fmla="*/ 18355 h 396558"/>
                <a:gd name="connsiteX16" fmla="*/ 422534 w 460603"/>
                <a:gd name="connsiteY16" fmla="*/ 37031 h 396558"/>
                <a:gd name="connsiteX17" fmla="*/ 394626 w 460603"/>
                <a:gd name="connsiteY17" fmla="*/ 53283 h 396558"/>
                <a:gd name="connsiteX18" fmla="*/ 372632 w 460603"/>
                <a:gd name="connsiteY18" fmla="*/ 55407 h 396558"/>
                <a:gd name="connsiteX19" fmla="*/ 372726 w 460603"/>
                <a:gd name="connsiteY19" fmla="*/ 46531 h 396558"/>
                <a:gd name="connsiteX20" fmla="*/ 363360 w 460603"/>
                <a:gd name="connsiteY20" fmla="*/ 56303 h 396558"/>
                <a:gd name="connsiteX21" fmla="*/ 372632 w 460603"/>
                <a:gd name="connsiteY21" fmla="*/ 55407 h 396558"/>
                <a:gd name="connsiteX22" fmla="*/ 372407 w 460603"/>
                <a:gd name="connsiteY22" fmla="*/ 76691 h 396558"/>
                <a:gd name="connsiteX23" fmla="*/ 312060 w 460603"/>
                <a:gd name="connsiteY23" fmla="*/ 139767 h 396558"/>
                <a:gd name="connsiteX24" fmla="*/ 283695 w 460603"/>
                <a:gd name="connsiteY24" fmla="*/ 157411 h 396558"/>
                <a:gd name="connsiteX25" fmla="*/ 259129 w 460603"/>
                <a:gd name="connsiteY25" fmla="*/ 175190 h 396558"/>
                <a:gd name="connsiteX26" fmla="*/ 235413 w 460603"/>
                <a:gd name="connsiteY26" fmla="*/ 184028 h 396558"/>
                <a:gd name="connsiteX27" fmla="*/ 223237 w 460603"/>
                <a:gd name="connsiteY27" fmla="*/ 179943 h 396558"/>
                <a:gd name="connsiteX28" fmla="*/ 225471 w 460603"/>
                <a:gd name="connsiteY28" fmla="*/ 170440 h 396558"/>
                <a:gd name="connsiteX29" fmla="*/ 212306 w 460603"/>
                <a:gd name="connsiteY29" fmla="*/ 176276 h 396558"/>
                <a:gd name="connsiteX30" fmla="*/ 223237 w 460603"/>
                <a:gd name="connsiteY30" fmla="*/ 179943 h 396558"/>
                <a:gd name="connsiteX31" fmla="*/ 221019 w 460603"/>
                <a:gd name="connsiteY31" fmla="*/ 189375 h 396558"/>
                <a:gd name="connsiteX32" fmla="*/ 176206 w 460603"/>
                <a:gd name="connsiteY32" fmla="*/ 224319 h 396558"/>
                <a:gd name="connsiteX33" fmla="*/ 122192 w 460603"/>
                <a:gd name="connsiteY33" fmla="*/ 263813 h 396558"/>
                <a:gd name="connsiteX34" fmla="*/ 105633 w 460603"/>
                <a:gd name="connsiteY34" fmla="*/ 321765 h 396558"/>
                <a:gd name="connsiteX35" fmla="*/ 36146 w 460603"/>
                <a:gd name="connsiteY35" fmla="*/ 313621 h 396558"/>
                <a:gd name="connsiteX36" fmla="*/ 9818 w 460603"/>
                <a:gd name="connsiteY36" fmla="*/ 394237 h 396558"/>
                <a:gd name="connsiteX37" fmla="*/ 4931 w 460603"/>
                <a:gd name="connsiteY37" fmla="*/ 394917 h 396558"/>
                <a:gd name="connsiteX38" fmla="*/ 555 w 460603"/>
                <a:gd name="connsiteY38" fmla="*/ 348841 h 39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60603" h="396558">
                  <a:moveTo>
                    <a:pt x="555" y="348841"/>
                  </a:moveTo>
                  <a:cubicBezTo>
                    <a:pt x="2251" y="333674"/>
                    <a:pt x="8053" y="319458"/>
                    <a:pt x="20810" y="308465"/>
                  </a:cubicBezTo>
                  <a:cubicBezTo>
                    <a:pt x="29360" y="301136"/>
                    <a:pt x="40082" y="296251"/>
                    <a:pt x="51346" y="296657"/>
                  </a:cubicBezTo>
                  <a:cubicBezTo>
                    <a:pt x="64374" y="297065"/>
                    <a:pt x="74961" y="304935"/>
                    <a:pt x="86904" y="308871"/>
                  </a:cubicBezTo>
                  <a:cubicBezTo>
                    <a:pt x="101291" y="313621"/>
                    <a:pt x="106855" y="303986"/>
                    <a:pt x="106990" y="290958"/>
                  </a:cubicBezTo>
                  <a:cubicBezTo>
                    <a:pt x="107127" y="279692"/>
                    <a:pt x="105497" y="268020"/>
                    <a:pt x="108755" y="257028"/>
                  </a:cubicBezTo>
                  <a:cubicBezTo>
                    <a:pt x="115405" y="234499"/>
                    <a:pt x="138342" y="223099"/>
                    <a:pt x="158564" y="214955"/>
                  </a:cubicBezTo>
                  <a:cubicBezTo>
                    <a:pt x="178107" y="207083"/>
                    <a:pt x="209729" y="196497"/>
                    <a:pt x="209592" y="170711"/>
                  </a:cubicBezTo>
                  <a:cubicBezTo>
                    <a:pt x="209592" y="164061"/>
                    <a:pt x="217736" y="160125"/>
                    <a:pt x="222757" y="164876"/>
                  </a:cubicBezTo>
                  <a:cubicBezTo>
                    <a:pt x="234429" y="175733"/>
                    <a:pt x="252887" y="160940"/>
                    <a:pt x="262657" y="153747"/>
                  </a:cubicBezTo>
                  <a:cubicBezTo>
                    <a:pt x="275957" y="143840"/>
                    <a:pt x="289396" y="134882"/>
                    <a:pt x="303781" y="126467"/>
                  </a:cubicBezTo>
                  <a:cubicBezTo>
                    <a:pt x="329838" y="111131"/>
                    <a:pt x="366616" y="86431"/>
                    <a:pt x="357795" y="50873"/>
                  </a:cubicBezTo>
                  <a:cubicBezTo>
                    <a:pt x="356438" y="45309"/>
                    <a:pt x="361189" y="39473"/>
                    <a:pt x="367161" y="41101"/>
                  </a:cubicBezTo>
                  <a:cubicBezTo>
                    <a:pt x="386840" y="46531"/>
                    <a:pt x="405161" y="29158"/>
                    <a:pt x="420769" y="19658"/>
                  </a:cubicBezTo>
                  <a:lnTo>
                    <a:pt x="460603" y="0"/>
                  </a:lnTo>
                  <a:lnTo>
                    <a:pt x="460603" y="18355"/>
                  </a:lnTo>
                  <a:lnTo>
                    <a:pt x="422534" y="37031"/>
                  </a:lnTo>
                  <a:cubicBezTo>
                    <a:pt x="413645" y="42798"/>
                    <a:pt x="404415" y="49143"/>
                    <a:pt x="394626" y="53283"/>
                  </a:cubicBezTo>
                  <a:lnTo>
                    <a:pt x="372632" y="55407"/>
                  </a:lnTo>
                  <a:lnTo>
                    <a:pt x="372726" y="46531"/>
                  </a:lnTo>
                  <a:cubicBezTo>
                    <a:pt x="369604" y="49788"/>
                    <a:pt x="366482" y="53044"/>
                    <a:pt x="363360" y="56303"/>
                  </a:cubicBezTo>
                  <a:lnTo>
                    <a:pt x="372632" y="55407"/>
                  </a:lnTo>
                  <a:lnTo>
                    <a:pt x="372407" y="76691"/>
                  </a:lnTo>
                  <a:cubicBezTo>
                    <a:pt x="364582" y="104472"/>
                    <a:pt x="336794" y="125212"/>
                    <a:pt x="312060" y="139767"/>
                  </a:cubicBezTo>
                  <a:cubicBezTo>
                    <a:pt x="302423" y="145468"/>
                    <a:pt x="292787" y="150896"/>
                    <a:pt x="283695" y="157411"/>
                  </a:cubicBezTo>
                  <a:cubicBezTo>
                    <a:pt x="275551" y="163382"/>
                    <a:pt x="267816" y="170032"/>
                    <a:pt x="259129" y="175190"/>
                  </a:cubicBezTo>
                  <a:cubicBezTo>
                    <a:pt x="251801" y="179601"/>
                    <a:pt x="243556" y="183197"/>
                    <a:pt x="235413" y="184028"/>
                  </a:cubicBezTo>
                  <a:lnTo>
                    <a:pt x="223237" y="179943"/>
                  </a:lnTo>
                  <a:lnTo>
                    <a:pt x="225471" y="170440"/>
                  </a:lnTo>
                  <a:cubicBezTo>
                    <a:pt x="221129" y="172340"/>
                    <a:pt x="216650" y="174376"/>
                    <a:pt x="212306" y="176276"/>
                  </a:cubicBezTo>
                  <a:lnTo>
                    <a:pt x="223237" y="179943"/>
                  </a:lnTo>
                  <a:lnTo>
                    <a:pt x="221019" y="189375"/>
                  </a:lnTo>
                  <a:cubicBezTo>
                    <a:pt x="212647" y="206253"/>
                    <a:pt x="193816" y="217195"/>
                    <a:pt x="176206" y="224319"/>
                  </a:cubicBezTo>
                  <a:cubicBezTo>
                    <a:pt x="156799" y="232191"/>
                    <a:pt x="127348" y="239927"/>
                    <a:pt x="122192" y="263813"/>
                  </a:cubicBezTo>
                  <a:cubicBezTo>
                    <a:pt x="117984" y="282951"/>
                    <a:pt x="128570" y="311179"/>
                    <a:pt x="105633" y="321765"/>
                  </a:cubicBezTo>
                  <a:cubicBezTo>
                    <a:pt x="81204" y="333029"/>
                    <a:pt x="60846" y="300187"/>
                    <a:pt x="36146" y="313621"/>
                  </a:cubicBezTo>
                  <a:cubicBezTo>
                    <a:pt x="7781" y="329094"/>
                    <a:pt x="10495" y="366688"/>
                    <a:pt x="9818" y="394237"/>
                  </a:cubicBezTo>
                  <a:cubicBezTo>
                    <a:pt x="9681" y="396682"/>
                    <a:pt x="6016" y="397631"/>
                    <a:pt x="4931" y="394917"/>
                  </a:cubicBezTo>
                  <a:cubicBezTo>
                    <a:pt x="1267" y="380123"/>
                    <a:pt x="-1142" y="364007"/>
                    <a:pt x="555" y="348841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0" name="任意多边形: 形状 859"/>
            <p:cNvSpPr/>
            <p:nvPr/>
          </p:nvSpPr>
          <p:spPr>
            <a:xfrm rot="5400000">
              <a:off x="7782633" y="6498604"/>
              <a:ext cx="344220" cy="374572"/>
            </a:xfrm>
            <a:custGeom>
              <a:avLst/>
              <a:gdLst>
                <a:gd name="connsiteX0" fmla="*/ 245 w 344220"/>
                <a:gd name="connsiteY0" fmla="*/ 288743 h 374572"/>
                <a:gd name="connsiteX1" fmla="*/ 8252 w 344220"/>
                <a:gd name="connsiteY1" fmla="*/ 282365 h 374572"/>
                <a:gd name="connsiteX2" fmla="*/ 65525 w 344220"/>
                <a:gd name="connsiteY2" fmla="*/ 266077 h 374572"/>
                <a:gd name="connsiteX3" fmla="*/ 75025 w 344220"/>
                <a:gd name="connsiteY3" fmla="*/ 205820 h 374572"/>
                <a:gd name="connsiteX4" fmla="*/ 86154 w 344220"/>
                <a:gd name="connsiteY4" fmla="*/ 196862 h 374572"/>
                <a:gd name="connsiteX5" fmla="*/ 138133 w 344220"/>
                <a:gd name="connsiteY5" fmla="*/ 171484 h 374572"/>
                <a:gd name="connsiteX6" fmla="*/ 177764 w 344220"/>
                <a:gd name="connsiteY6" fmla="*/ 123575 h 374572"/>
                <a:gd name="connsiteX7" fmla="*/ 223907 w 344220"/>
                <a:gd name="connsiteY7" fmla="*/ 111090 h 374572"/>
                <a:gd name="connsiteX8" fmla="*/ 233000 w 344220"/>
                <a:gd name="connsiteY8" fmla="*/ 84624 h 374572"/>
                <a:gd name="connsiteX9" fmla="*/ 243994 w 344220"/>
                <a:gd name="connsiteY9" fmla="*/ 63995 h 374572"/>
                <a:gd name="connsiteX10" fmla="*/ 292037 w 344220"/>
                <a:gd name="connsiteY10" fmla="*/ 53274 h 374572"/>
                <a:gd name="connsiteX11" fmla="*/ 310088 w 344220"/>
                <a:gd name="connsiteY11" fmla="*/ 32645 h 374572"/>
                <a:gd name="connsiteX12" fmla="*/ 329631 w 344220"/>
                <a:gd name="connsiteY12" fmla="*/ 10387 h 374572"/>
                <a:gd name="connsiteX13" fmla="*/ 344220 w 344220"/>
                <a:gd name="connsiteY13" fmla="*/ 0 h 374572"/>
                <a:gd name="connsiteX14" fmla="*/ 344220 w 344220"/>
                <a:gd name="connsiteY14" fmla="*/ 21834 h 374572"/>
                <a:gd name="connsiteX15" fmla="*/ 328544 w 344220"/>
                <a:gd name="connsiteY15" fmla="*/ 34681 h 374572"/>
                <a:gd name="connsiteX16" fmla="*/ 287559 w 344220"/>
                <a:gd name="connsiteY16" fmla="*/ 71731 h 374572"/>
                <a:gd name="connsiteX17" fmla="*/ 260959 w 344220"/>
                <a:gd name="connsiteY17" fmla="*/ 74581 h 374572"/>
                <a:gd name="connsiteX18" fmla="*/ 249016 w 344220"/>
                <a:gd name="connsiteY18" fmla="*/ 96839 h 374572"/>
                <a:gd name="connsiteX19" fmla="*/ 215358 w 344220"/>
                <a:gd name="connsiteY19" fmla="*/ 130633 h 374572"/>
                <a:gd name="connsiteX20" fmla="*/ 189570 w 344220"/>
                <a:gd name="connsiteY20" fmla="*/ 136196 h 374572"/>
                <a:gd name="connsiteX21" fmla="*/ 166770 w 344220"/>
                <a:gd name="connsiteY21" fmla="*/ 155740 h 374572"/>
                <a:gd name="connsiteX22" fmla="*/ 131212 w 344220"/>
                <a:gd name="connsiteY22" fmla="*/ 203648 h 374572"/>
                <a:gd name="connsiteX23" fmla="*/ 105714 w 344220"/>
                <a:gd name="connsiteY23" fmla="*/ 215897 h 374572"/>
                <a:gd name="connsiteX24" fmla="*/ 90943 w 344220"/>
                <a:gd name="connsiteY24" fmla="*/ 212912 h 374572"/>
                <a:gd name="connsiteX25" fmla="*/ 89819 w 344220"/>
                <a:gd name="connsiteY25" fmla="*/ 201477 h 374572"/>
                <a:gd name="connsiteX26" fmla="*/ 78690 w 344220"/>
                <a:gd name="connsiteY26" fmla="*/ 210435 h 374572"/>
                <a:gd name="connsiteX27" fmla="*/ 90943 w 344220"/>
                <a:gd name="connsiteY27" fmla="*/ 212912 h 374572"/>
                <a:gd name="connsiteX28" fmla="*/ 93703 w 344220"/>
                <a:gd name="connsiteY28" fmla="*/ 240970 h 374572"/>
                <a:gd name="connsiteX29" fmla="*/ 76111 w 344220"/>
                <a:gd name="connsiteY29" fmla="*/ 276392 h 374572"/>
                <a:gd name="connsiteX30" fmla="*/ 43217 w 344220"/>
                <a:gd name="connsiteY30" fmla="*/ 295784 h 374572"/>
                <a:gd name="connsiteX31" fmla="*/ 12796 w 344220"/>
                <a:gd name="connsiteY31" fmla="*/ 295255 h 374572"/>
                <a:gd name="connsiteX32" fmla="*/ 13002 w 344220"/>
                <a:gd name="connsiteY32" fmla="*/ 290371 h 374572"/>
                <a:gd name="connsiteX33" fmla="*/ 5130 w 344220"/>
                <a:gd name="connsiteY33" fmla="*/ 295122 h 374572"/>
                <a:gd name="connsiteX34" fmla="*/ 12796 w 344220"/>
                <a:gd name="connsiteY34" fmla="*/ 295255 h 374572"/>
                <a:gd name="connsiteX35" fmla="*/ 11255 w 344220"/>
                <a:gd name="connsiteY35" fmla="*/ 331834 h 374572"/>
                <a:gd name="connsiteX36" fmla="*/ 18975 w 344220"/>
                <a:gd name="connsiteY36" fmla="*/ 372481 h 374572"/>
                <a:gd name="connsiteX37" fmla="*/ 15716 w 344220"/>
                <a:gd name="connsiteY37" fmla="*/ 373295 h 374572"/>
                <a:gd name="connsiteX38" fmla="*/ 245 w 344220"/>
                <a:gd name="connsiteY38" fmla="*/ 288743 h 37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4220" h="374572">
                  <a:moveTo>
                    <a:pt x="245" y="288743"/>
                  </a:moveTo>
                  <a:cubicBezTo>
                    <a:pt x="516" y="284672"/>
                    <a:pt x="3910" y="281279"/>
                    <a:pt x="8252" y="282365"/>
                  </a:cubicBezTo>
                  <a:cubicBezTo>
                    <a:pt x="28747" y="287250"/>
                    <a:pt x="51002" y="281956"/>
                    <a:pt x="65525" y="266077"/>
                  </a:cubicBezTo>
                  <a:cubicBezTo>
                    <a:pt x="80318" y="249792"/>
                    <a:pt x="83169" y="225769"/>
                    <a:pt x="75025" y="205820"/>
                  </a:cubicBezTo>
                  <a:cubicBezTo>
                    <a:pt x="72583" y="199849"/>
                    <a:pt x="80726" y="193199"/>
                    <a:pt x="86154" y="196862"/>
                  </a:cubicBezTo>
                  <a:cubicBezTo>
                    <a:pt x="106240" y="210841"/>
                    <a:pt x="128227" y="187498"/>
                    <a:pt x="138133" y="171484"/>
                  </a:cubicBezTo>
                  <a:cubicBezTo>
                    <a:pt x="148856" y="154111"/>
                    <a:pt x="158763" y="133619"/>
                    <a:pt x="177764" y="123575"/>
                  </a:cubicBezTo>
                  <a:cubicBezTo>
                    <a:pt x="192286" y="115975"/>
                    <a:pt x="209385" y="118011"/>
                    <a:pt x="223907" y="111090"/>
                  </a:cubicBezTo>
                  <a:cubicBezTo>
                    <a:pt x="234900" y="105931"/>
                    <a:pt x="232051" y="94668"/>
                    <a:pt x="233000" y="84624"/>
                  </a:cubicBezTo>
                  <a:cubicBezTo>
                    <a:pt x="233814" y="76481"/>
                    <a:pt x="237071" y="68882"/>
                    <a:pt x="243994" y="63995"/>
                  </a:cubicBezTo>
                  <a:cubicBezTo>
                    <a:pt x="258380" y="53680"/>
                    <a:pt x="277109" y="60738"/>
                    <a:pt x="292037" y="53274"/>
                  </a:cubicBezTo>
                  <a:cubicBezTo>
                    <a:pt x="300316" y="49067"/>
                    <a:pt x="305203" y="40109"/>
                    <a:pt x="310088" y="32645"/>
                  </a:cubicBezTo>
                  <a:cubicBezTo>
                    <a:pt x="315652" y="24230"/>
                    <a:pt x="321623" y="16766"/>
                    <a:pt x="329631" y="10387"/>
                  </a:cubicBezTo>
                  <a:lnTo>
                    <a:pt x="344220" y="0"/>
                  </a:lnTo>
                  <a:lnTo>
                    <a:pt x="344220" y="21834"/>
                  </a:lnTo>
                  <a:lnTo>
                    <a:pt x="328544" y="34681"/>
                  </a:lnTo>
                  <a:cubicBezTo>
                    <a:pt x="316738" y="50424"/>
                    <a:pt x="308865" y="67796"/>
                    <a:pt x="287559" y="71731"/>
                  </a:cubicBezTo>
                  <a:cubicBezTo>
                    <a:pt x="278737" y="73361"/>
                    <a:pt x="269645" y="72816"/>
                    <a:pt x="260959" y="74581"/>
                  </a:cubicBezTo>
                  <a:cubicBezTo>
                    <a:pt x="248473" y="77160"/>
                    <a:pt x="249422" y="85981"/>
                    <a:pt x="249016" y="96839"/>
                  </a:cubicBezTo>
                  <a:cubicBezTo>
                    <a:pt x="248065" y="117468"/>
                    <a:pt x="234222" y="126969"/>
                    <a:pt x="215358" y="130633"/>
                  </a:cubicBezTo>
                  <a:cubicBezTo>
                    <a:pt x="206806" y="132397"/>
                    <a:pt x="197848" y="133211"/>
                    <a:pt x="189570" y="136196"/>
                  </a:cubicBezTo>
                  <a:cubicBezTo>
                    <a:pt x="179935" y="139726"/>
                    <a:pt x="172605" y="147461"/>
                    <a:pt x="166770" y="155740"/>
                  </a:cubicBezTo>
                  <a:cubicBezTo>
                    <a:pt x="155098" y="172162"/>
                    <a:pt x="147362" y="190755"/>
                    <a:pt x="131212" y="203648"/>
                  </a:cubicBezTo>
                  <a:cubicBezTo>
                    <a:pt x="123815" y="209553"/>
                    <a:pt x="114892" y="214201"/>
                    <a:pt x="105714" y="215897"/>
                  </a:cubicBezTo>
                  <a:lnTo>
                    <a:pt x="90943" y="212912"/>
                  </a:lnTo>
                  <a:lnTo>
                    <a:pt x="89819" y="201477"/>
                  </a:lnTo>
                  <a:cubicBezTo>
                    <a:pt x="86154" y="204463"/>
                    <a:pt x="82354" y="207448"/>
                    <a:pt x="78690" y="210435"/>
                  </a:cubicBezTo>
                  <a:lnTo>
                    <a:pt x="90943" y="212912"/>
                  </a:lnTo>
                  <a:lnTo>
                    <a:pt x="93703" y="240970"/>
                  </a:lnTo>
                  <a:cubicBezTo>
                    <a:pt x="91345" y="254101"/>
                    <a:pt x="85407" y="266553"/>
                    <a:pt x="76111" y="276392"/>
                  </a:cubicBezTo>
                  <a:cubicBezTo>
                    <a:pt x="67221" y="285825"/>
                    <a:pt x="55652" y="292476"/>
                    <a:pt x="43217" y="295784"/>
                  </a:cubicBezTo>
                  <a:lnTo>
                    <a:pt x="12796" y="295255"/>
                  </a:lnTo>
                  <a:lnTo>
                    <a:pt x="13002" y="290371"/>
                  </a:lnTo>
                  <a:cubicBezTo>
                    <a:pt x="10423" y="292000"/>
                    <a:pt x="7846" y="293493"/>
                    <a:pt x="5130" y="295122"/>
                  </a:cubicBezTo>
                  <a:lnTo>
                    <a:pt x="12796" y="295255"/>
                  </a:lnTo>
                  <a:lnTo>
                    <a:pt x="11255" y="331834"/>
                  </a:lnTo>
                  <a:cubicBezTo>
                    <a:pt x="12086" y="345508"/>
                    <a:pt x="14496" y="359045"/>
                    <a:pt x="18975" y="372481"/>
                  </a:cubicBezTo>
                  <a:cubicBezTo>
                    <a:pt x="19652" y="374652"/>
                    <a:pt x="16530" y="375466"/>
                    <a:pt x="15716" y="373295"/>
                  </a:cubicBezTo>
                  <a:cubicBezTo>
                    <a:pt x="5267" y="346424"/>
                    <a:pt x="-1384" y="317516"/>
                    <a:pt x="245" y="28874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1" name="任意多边形: 形状 860"/>
            <p:cNvSpPr/>
            <p:nvPr/>
          </p:nvSpPr>
          <p:spPr>
            <a:xfrm rot="5400000">
              <a:off x="7661285" y="6604597"/>
              <a:ext cx="175186" cy="127281"/>
            </a:xfrm>
            <a:custGeom>
              <a:avLst/>
              <a:gdLst>
                <a:gd name="connsiteX0" fmla="*/ 1869 w 92309"/>
                <a:gd name="connsiteY0" fmla="*/ 66622 h 67067"/>
                <a:gd name="connsiteX1" fmla="*/ 15170 w 92309"/>
                <a:gd name="connsiteY1" fmla="*/ 54680 h 67067"/>
                <a:gd name="connsiteX2" fmla="*/ 23823 w 92309"/>
                <a:gd name="connsiteY2" fmla="*/ 51962 h 67067"/>
                <a:gd name="connsiteX3" fmla="*/ 32547 w 92309"/>
                <a:gd name="connsiteY3" fmla="*/ 51462 h 67067"/>
                <a:gd name="connsiteX4" fmla="*/ 39270 w 92309"/>
                <a:gd name="connsiteY4" fmla="*/ 28220 h 67067"/>
                <a:gd name="connsiteX5" fmla="*/ 34049 w 92309"/>
                <a:gd name="connsiteY5" fmla="*/ 32439 h 67067"/>
                <a:gd name="connsiteX6" fmla="*/ 62010 w 92309"/>
                <a:gd name="connsiteY6" fmla="*/ 26504 h 67067"/>
                <a:gd name="connsiteX7" fmla="*/ 78101 w 92309"/>
                <a:gd name="connsiteY7" fmla="*/ 15348 h 67067"/>
                <a:gd name="connsiteX8" fmla="*/ 91974 w 92309"/>
                <a:gd name="connsiteY8" fmla="*/ 3334 h 67067"/>
                <a:gd name="connsiteX9" fmla="*/ 89328 w 92309"/>
                <a:gd name="connsiteY9" fmla="*/ 45 h 67067"/>
                <a:gd name="connsiteX10" fmla="*/ 76098 w 92309"/>
                <a:gd name="connsiteY10" fmla="*/ 7196 h 67067"/>
                <a:gd name="connsiteX11" fmla="*/ 62868 w 92309"/>
                <a:gd name="connsiteY11" fmla="*/ 16564 h 67067"/>
                <a:gd name="connsiteX12" fmla="*/ 37482 w 92309"/>
                <a:gd name="connsiteY12" fmla="*/ 26003 h 67067"/>
                <a:gd name="connsiteX13" fmla="*/ 32261 w 92309"/>
                <a:gd name="connsiteY13" fmla="*/ 30223 h 67067"/>
                <a:gd name="connsiteX14" fmla="*/ 33262 w 92309"/>
                <a:gd name="connsiteY14" fmla="*/ 43381 h 67067"/>
                <a:gd name="connsiteX15" fmla="*/ 24824 w 92309"/>
                <a:gd name="connsiteY15" fmla="*/ 44811 h 67067"/>
                <a:gd name="connsiteX16" fmla="*/ 17601 w 92309"/>
                <a:gd name="connsiteY16" fmla="*/ 46170 h 67067"/>
                <a:gd name="connsiteX17" fmla="*/ 10 w 92309"/>
                <a:gd name="connsiteY17" fmla="*/ 65764 h 67067"/>
                <a:gd name="connsiteX18" fmla="*/ 1869 w 92309"/>
                <a:gd name="connsiteY18" fmla="*/ 66622 h 67067"/>
                <a:gd name="connsiteX19" fmla="*/ 1869 w 92309"/>
                <a:gd name="connsiteY19" fmla="*/ 66622 h 6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2309" h="67067">
                  <a:moveTo>
                    <a:pt x="1869" y="66622"/>
                  </a:moveTo>
                  <a:cubicBezTo>
                    <a:pt x="4658" y="61402"/>
                    <a:pt x="10093" y="57469"/>
                    <a:pt x="15170" y="54680"/>
                  </a:cubicBezTo>
                  <a:cubicBezTo>
                    <a:pt x="17816" y="53249"/>
                    <a:pt x="20819" y="52320"/>
                    <a:pt x="23823" y="51962"/>
                  </a:cubicBezTo>
                  <a:cubicBezTo>
                    <a:pt x="26755" y="51676"/>
                    <a:pt x="29687" y="52105"/>
                    <a:pt x="32547" y="51462"/>
                  </a:cubicBezTo>
                  <a:cubicBezTo>
                    <a:pt x="43703" y="49030"/>
                    <a:pt x="42416" y="36516"/>
                    <a:pt x="39270" y="28220"/>
                  </a:cubicBezTo>
                  <a:cubicBezTo>
                    <a:pt x="37553" y="29651"/>
                    <a:pt x="35837" y="31009"/>
                    <a:pt x="34049" y="32439"/>
                  </a:cubicBezTo>
                  <a:cubicBezTo>
                    <a:pt x="43417" y="38590"/>
                    <a:pt x="54144" y="32010"/>
                    <a:pt x="62010" y="26504"/>
                  </a:cubicBezTo>
                  <a:cubicBezTo>
                    <a:pt x="67374" y="22785"/>
                    <a:pt x="72737" y="19067"/>
                    <a:pt x="78101" y="15348"/>
                  </a:cubicBezTo>
                  <a:cubicBezTo>
                    <a:pt x="83249" y="11773"/>
                    <a:pt x="88684" y="8769"/>
                    <a:pt x="91974" y="3334"/>
                  </a:cubicBezTo>
                  <a:cubicBezTo>
                    <a:pt x="93118" y="1546"/>
                    <a:pt x="91116" y="-313"/>
                    <a:pt x="89328" y="45"/>
                  </a:cubicBezTo>
                  <a:cubicBezTo>
                    <a:pt x="84179" y="1117"/>
                    <a:pt x="80317" y="4192"/>
                    <a:pt x="76098" y="7196"/>
                  </a:cubicBezTo>
                  <a:cubicBezTo>
                    <a:pt x="71664" y="10342"/>
                    <a:pt x="67302" y="13489"/>
                    <a:pt x="62868" y="16564"/>
                  </a:cubicBezTo>
                  <a:cubicBezTo>
                    <a:pt x="56504" y="21069"/>
                    <a:pt x="45705" y="31367"/>
                    <a:pt x="37482" y="26003"/>
                  </a:cubicBezTo>
                  <a:cubicBezTo>
                    <a:pt x="34907" y="24359"/>
                    <a:pt x="31117" y="27291"/>
                    <a:pt x="32261" y="30223"/>
                  </a:cubicBezTo>
                  <a:cubicBezTo>
                    <a:pt x="33620" y="33655"/>
                    <a:pt x="36266" y="40163"/>
                    <a:pt x="33262" y="43381"/>
                  </a:cubicBezTo>
                  <a:cubicBezTo>
                    <a:pt x="31332" y="45455"/>
                    <a:pt x="27398" y="44668"/>
                    <a:pt x="24824" y="44811"/>
                  </a:cubicBezTo>
                  <a:cubicBezTo>
                    <a:pt x="22393" y="44954"/>
                    <a:pt x="19961" y="45455"/>
                    <a:pt x="17601" y="46170"/>
                  </a:cubicBezTo>
                  <a:cubicBezTo>
                    <a:pt x="7876" y="49388"/>
                    <a:pt x="2584" y="56181"/>
                    <a:pt x="10" y="65764"/>
                  </a:cubicBezTo>
                  <a:cubicBezTo>
                    <a:pt x="-134" y="66908"/>
                    <a:pt x="1368" y="67552"/>
                    <a:pt x="1869" y="66622"/>
                  </a:cubicBezTo>
                  <a:lnTo>
                    <a:pt x="1869" y="6662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2" name="任意多边形: 形状 861"/>
            <p:cNvSpPr/>
            <p:nvPr/>
          </p:nvSpPr>
          <p:spPr>
            <a:xfrm rot="5400000">
              <a:off x="7490264" y="6641111"/>
              <a:ext cx="119594" cy="314187"/>
            </a:xfrm>
            <a:custGeom>
              <a:avLst/>
              <a:gdLst>
                <a:gd name="connsiteX0" fmla="*/ 14066 w 119594"/>
                <a:gd name="connsiteY0" fmla="*/ 170708 h 314187"/>
                <a:gd name="connsiteX1" fmla="*/ 16108 w 119594"/>
                <a:gd name="connsiteY1" fmla="*/ 170091 h 314187"/>
                <a:gd name="connsiteX2" fmla="*/ 22114 w 119594"/>
                <a:gd name="connsiteY2" fmla="*/ 160024 h 314187"/>
                <a:gd name="connsiteX3" fmla="*/ 119593 w 119594"/>
                <a:gd name="connsiteY3" fmla="*/ 285458 h 314187"/>
                <a:gd name="connsiteX4" fmla="*/ 119593 w 119594"/>
                <a:gd name="connsiteY4" fmla="*/ 314187 h 314187"/>
                <a:gd name="connsiteX5" fmla="*/ 8618 w 119594"/>
                <a:gd name="connsiteY5" fmla="*/ 149103 h 314187"/>
                <a:gd name="connsiteX6" fmla="*/ 57163 w 119594"/>
                <a:gd name="connsiteY6" fmla="*/ 69932 h 314187"/>
                <a:gd name="connsiteX7" fmla="*/ 119594 w 119594"/>
                <a:gd name="connsiteY7" fmla="*/ 0 h 314187"/>
                <a:gd name="connsiteX8" fmla="*/ 119594 w 119594"/>
                <a:gd name="connsiteY8" fmla="*/ 23658 h 314187"/>
                <a:gd name="connsiteX9" fmla="*/ 65569 w 119594"/>
                <a:gd name="connsiteY9" fmla="*/ 87181 h 314187"/>
                <a:gd name="connsiteX10" fmla="*/ 22114 w 119594"/>
                <a:gd name="connsiteY10" fmla="*/ 160024 h 314187"/>
                <a:gd name="connsiteX11" fmla="*/ 13801 w 119594"/>
                <a:gd name="connsiteY11" fmla="*/ 149327 h 314187"/>
                <a:gd name="connsiteX12" fmla="*/ 4158 w 119594"/>
                <a:gd name="connsiteY12" fmla="*/ 156377 h 314187"/>
                <a:gd name="connsiteX13" fmla="*/ 5556 w 119594"/>
                <a:gd name="connsiteY13" fmla="*/ 148970 h 314187"/>
                <a:gd name="connsiteX14" fmla="*/ 8618 w 119594"/>
                <a:gd name="connsiteY14" fmla="*/ 149103 h 314187"/>
                <a:gd name="connsiteX15" fmla="*/ 909 w 119594"/>
                <a:gd name="connsiteY15" fmla="*/ 161676 h 314187"/>
                <a:gd name="connsiteX16" fmla="*/ 4158 w 119594"/>
                <a:gd name="connsiteY16" fmla="*/ 156377 h 314187"/>
                <a:gd name="connsiteX17" fmla="*/ 4029 w 119594"/>
                <a:gd name="connsiteY17" fmla="*/ 157062 h 314187"/>
                <a:gd name="connsiteX18" fmla="*/ 14066 w 119594"/>
                <a:gd name="connsiteY18" fmla="*/ 170708 h 314187"/>
                <a:gd name="connsiteX19" fmla="*/ 4945 w 119594"/>
                <a:gd name="connsiteY19" fmla="*/ 173467 h 314187"/>
                <a:gd name="connsiteX20" fmla="*/ 909 w 119594"/>
                <a:gd name="connsiteY20" fmla="*/ 161676 h 314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9594" h="314187">
                  <a:moveTo>
                    <a:pt x="14066" y="170708"/>
                  </a:moveTo>
                  <a:lnTo>
                    <a:pt x="16108" y="170091"/>
                  </a:lnTo>
                  <a:lnTo>
                    <a:pt x="22114" y="160024"/>
                  </a:lnTo>
                  <a:lnTo>
                    <a:pt x="119593" y="285458"/>
                  </a:lnTo>
                  <a:lnTo>
                    <a:pt x="119593" y="314187"/>
                  </a:lnTo>
                  <a:close/>
                  <a:moveTo>
                    <a:pt x="8618" y="149103"/>
                  </a:moveTo>
                  <a:lnTo>
                    <a:pt x="57163" y="69932"/>
                  </a:lnTo>
                  <a:lnTo>
                    <a:pt x="119594" y="0"/>
                  </a:lnTo>
                  <a:lnTo>
                    <a:pt x="119594" y="23658"/>
                  </a:lnTo>
                  <a:lnTo>
                    <a:pt x="65569" y="87181"/>
                  </a:lnTo>
                  <a:lnTo>
                    <a:pt x="22114" y="160024"/>
                  </a:lnTo>
                  <a:lnTo>
                    <a:pt x="13801" y="149327"/>
                  </a:lnTo>
                  <a:close/>
                  <a:moveTo>
                    <a:pt x="4158" y="156377"/>
                  </a:moveTo>
                  <a:lnTo>
                    <a:pt x="5556" y="148970"/>
                  </a:lnTo>
                  <a:lnTo>
                    <a:pt x="8618" y="149103"/>
                  </a:lnTo>
                  <a:close/>
                  <a:moveTo>
                    <a:pt x="909" y="161676"/>
                  </a:moveTo>
                  <a:lnTo>
                    <a:pt x="4158" y="156377"/>
                  </a:lnTo>
                  <a:lnTo>
                    <a:pt x="4029" y="157062"/>
                  </a:lnTo>
                  <a:lnTo>
                    <a:pt x="14066" y="170708"/>
                  </a:lnTo>
                  <a:lnTo>
                    <a:pt x="4945" y="173467"/>
                  </a:lnTo>
                  <a:cubicBezTo>
                    <a:pt x="1145" y="171346"/>
                    <a:pt x="-1467" y="166698"/>
                    <a:pt x="909" y="16167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3" name="任意多边形: 形状 862"/>
            <p:cNvSpPr/>
            <p:nvPr/>
          </p:nvSpPr>
          <p:spPr>
            <a:xfrm rot="5400000">
              <a:off x="146166" y="-146165"/>
              <a:ext cx="1832554" cy="2124885"/>
            </a:xfrm>
            <a:custGeom>
              <a:avLst/>
              <a:gdLst>
                <a:gd name="connsiteX0" fmla="*/ 0 w 1832554"/>
                <a:gd name="connsiteY0" fmla="*/ 2124885 h 2124885"/>
                <a:gd name="connsiteX1" fmla="*/ 0 w 1832554"/>
                <a:gd name="connsiteY1" fmla="*/ 184642 h 2124885"/>
                <a:gd name="connsiteX2" fmla="*/ 557356 w 1832554"/>
                <a:gd name="connsiteY2" fmla="*/ 0 h 2124885"/>
                <a:gd name="connsiteX3" fmla="*/ 1832554 w 1832554"/>
                <a:gd name="connsiteY3" fmla="*/ 2113388 h 2124885"/>
                <a:gd name="connsiteX4" fmla="*/ 1800439 w 1832554"/>
                <a:gd name="connsiteY4" fmla="*/ 2124885 h 212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2554" h="2124885">
                  <a:moveTo>
                    <a:pt x="0" y="2124885"/>
                  </a:moveTo>
                  <a:lnTo>
                    <a:pt x="0" y="184642"/>
                  </a:lnTo>
                  <a:lnTo>
                    <a:pt x="557356" y="0"/>
                  </a:lnTo>
                  <a:lnTo>
                    <a:pt x="1832554" y="2113388"/>
                  </a:lnTo>
                  <a:lnTo>
                    <a:pt x="1800439" y="2124885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4" name="任意多边形: 形状 863"/>
            <p:cNvSpPr/>
            <p:nvPr/>
          </p:nvSpPr>
          <p:spPr>
            <a:xfrm rot="5400000">
              <a:off x="787176" y="-179803"/>
              <a:ext cx="1013500" cy="1373109"/>
            </a:xfrm>
            <a:custGeom>
              <a:avLst/>
              <a:gdLst>
                <a:gd name="connsiteX0" fmla="*/ 0 w 1013500"/>
                <a:gd name="connsiteY0" fmla="*/ 1373109 h 1373109"/>
                <a:gd name="connsiteX1" fmla="*/ 0 w 1013500"/>
                <a:gd name="connsiteY1" fmla="*/ 130542 h 1373109"/>
                <a:gd name="connsiteX2" fmla="*/ 128859 w 1013500"/>
                <a:gd name="connsiteY2" fmla="*/ 89333 h 1373109"/>
                <a:gd name="connsiteX3" fmla="*/ 422859 w 1013500"/>
                <a:gd name="connsiteY3" fmla="*/ 0 h 1373109"/>
                <a:gd name="connsiteX4" fmla="*/ 476739 w 1013500"/>
                <a:gd name="connsiteY4" fmla="*/ 55373 h 1373109"/>
                <a:gd name="connsiteX5" fmla="*/ 567126 w 1013500"/>
                <a:gd name="connsiteY5" fmla="*/ 55373 h 1373109"/>
                <a:gd name="connsiteX6" fmla="*/ 770973 w 1013500"/>
                <a:gd name="connsiteY6" fmla="*/ 405794 h 1373109"/>
                <a:gd name="connsiteX7" fmla="*/ 1013500 w 1013500"/>
                <a:gd name="connsiteY7" fmla="*/ 805345 h 1373109"/>
                <a:gd name="connsiteX8" fmla="*/ 959758 w 1013500"/>
                <a:gd name="connsiteY8" fmla="*/ 868725 h 1373109"/>
                <a:gd name="connsiteX9" fmla="*/ 948492 w 1013500"/>
                <a:gd name="connsiteY9" fmla="*/ 974449 h 1373109"/>
                <a:gd name="connsiteX10" fmla="*/ 580563 w 1013500"/>
                <a:gd name="connsiteY10" fmla="*/ 1146132 h 1373109"/>
                <a:gd name="connsiteX11" fmla="*/ 47910 w 1013500"/>
                <a:gd name="connsiteY11" fmla="*/ 1354731 h 137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3500" h="1373109">
                  <a:moveTo>
                    <a:pt x="0" y="1373109"/>
                  </a:moveTo>
                  <a:lnTo>
                    <a:pt x="0" y="130542"/>
                  </a:lnTo>
                  <a:lnTo>
                    <a:pt x="128859" y="89333"/>
                  </a:lnTo>
                  <a:cubicBezTo>
                    <a:pt x="296439" y="36815"/>
                    <a:pt x="422859" y="0"/>
                    <a:pt x="422859" y="0"/>
                  </a:cubicBezTo>
                  <a:cubicBezTo>
                    <a:pt x="422859" y="0"/>
                    <a:pt x="444439" y="27008"/>
                    <a:pt x="476739" y="55373"/>
                  </a:cubicBezTo>
                  <a:cubicBezTo>
                    <a:pt x="509176" y="83737"/>
                    <a:pt x="567126" y="55373"/>
                    <a:pt x="567126" y="55373"/>
                  </a:cubicBezTo>
                  <a:lnTo>
                    <a:pt x="770973" y="405794"/>
                  </a:lnTo>
                  <a:lnTo>
                    <a:pt x="1013500" y="805345"/>
                  </a:lnTo>
                  <a:cubicBezTo>
                    <a:pt x="1013500" y="805345"/>
                    <a:pt x="986221" y="834796"/>
                    <a:pt x="959758" y="868725"/>
                  </a:cubicBezTo>
                  <a:cubicBezTo>
                    <a:pt x="933427" y="902791"/>
                    <a:pt x="948492" y="974449"/>
                    <a:pt x="948492" y="974449"/>
                  </a:cubicBezTo>
                  <a:cubicBezTo>
                    <a:pt x="948492" y="974449"/>
                    <a:pt x="733381" y="1081938"/>
                    <a:pt x="580563" y="1146132"/>
                  </a:cubicBezTo>
                  <a:cubicBezTo>
                    <a:pt x="485051" y="1186253"/>
                    <a:pt x="227581" y="1285750"/>
                    <a:pt x="47910" y="1354731"/>
                  </a:cubicBez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5" name="任意多边形: 形状 864"/>
            <p:cNvSpPr/>
            <p:nvPr/>
          </p:nvSpPr>
          <p:spPr>
            <a:xfrm rot="5400000">
              <a:off x="-94141" y="218827"/>
              <a:ext cx="1246663" cy="809010"/>
            </a:xfrm>
            <a:custGeom>
              <a:avLst/>
              <a:gdLst>
                <a:gd name="connsiteX0" fmla="*/ 0 w 1246663"/>
                <a:gd name="connsiteY0" fmla="*/ 702157 h 809010"/>
                <a:gd name="connsiteX1" fmla="*/ 0 w 1246663"/>
                <a:gd name="connsiteY1" fmla="*/ 501411 h 809010"/>
                <a:gd name="connsiteX2" fmla="*/ 497504 w 1246663"/>
                <a:gd name="connsiteY2" fmla="*/ 291792 h 809010"/>
                <a:gd name="connsiteX3" fmla="*/ 1103482 w 1246663"/>
                <a:gd name="connsiteY3" fmla="*/ 0 h 809010"/>
                <a:gd name="connsiteX4" fmla="*/ 1246663 w 1246663"/>
                <a:gd name="connsiteY4" fmla="*/ 261528 h 809010"/>
                <a:gd name="connsiteX5" fmla="*/ 757947 w 1246663"/>
                <a:gd name="connsiteY5" fmla="*/ 489938 h 809010"/>
                <a:gd name="connsiteX6" fmla="*/ 55881 w 1246663"/>
                <a:gd name="connsiteY6" fmla="*/ 808738 h 809010"/>
                <a:gd name="connsiteX7" fmla="*/ 10818 w 1246663"/>
                <a:gd name="connsiteY7" fmla="*/ 726186 h 80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663" h="809010">
                  <a:moveTo>
                    <a:pt x="0" y="702157"/>
                  </a:moveTo>
                  <a:lnTo>
                    <a:pt x="0" y="501411"/>
                  </a:lnTo>
                  <a:lnTo>
                    <a:pt x="497504" y="291792"/>
                  </a:lnTo>
                  <a:lnTo>
                    <a:pt x="1103482" y="0"/>
                  </a:lnTo>
                  <a:cubicBezTo>
                    <a:pt x="1103482" y="0"/>
                    <a:pt x="1246663" y="245649"/>
                    <a:pt x="1246663" y="261528"/>
                  </a:cubicBezTo>
                  <a:cubicBezTo>
                    <a:pt x="1246663" y="277407"/>
                    <a:pt x="769347" y="478675"/>
                    <a:pt x="757947" y="489938"/>
                  </a:cubicBezTo>
                  <a:cubicBezTo>
                    <a:pt x="746547" y="501204"/>
                    <a:pt x="66195" y="798424"/>
                    <a:pt x="55881" y="808738"/>
                  </a:cubicBezTo>
                  <a:cubicBezTo>
                    <a:pt x="52013" y="812606"/>
                    <a:pt x="33144" y="774869"/>
                    <a:pt x="10818" y="726186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6" name="任意多边形: 形状 865"/>
            <p:cNvSpPr/>
            <p:nvPr/>
          </p:nvSpPr>
          <p:spPr>
            <a:xfrm rot="5400000">
              <a:off x="-133905" y="266059"/>
              <a:ext cx="506903" cy="239094"/>
            </a:xfrm>
            <a:custGeom>
              <a:avLst/>
              <a:gdLst>
                <a:gd name="connsiteX0" fmla="*/ 0 w 506903"/>
                <a:gd name="connsiteY0" fmla="*/ 212533 h 239094"/>
                <a:gd name="connsiteX1" fmla="*/ 406880 w 506903"/>
                <a:gd name="connsiteY1" fmla="*/ 0 h 239094"/>
                <a:gd name="connsiteX2" fmla="*/ 506903 w 506903"/>
                <a:gd name="connsiteY2" fmla="*/ 169104 h 239094"/>
                <a:gd name="connsiteX3" fmla="*/ 380511 w 506903"/>
                <a:gd name="connsiteY3" fmla="*/ 230038 h 239094"/>
                <a:gd name="connsiteX4" fmla="*/ 361665 w 506903"/>
                <a:gd name="connsiteY4" fmla="*/ 239094 h 239094"/>
                <a:gd name="connsiteX5" fmla="*/ 16686 w 506903"/>
                <a:gd name="connsiteY5" fmla="*/ 239094 h 239094"/>
                <a:gd name="connsiteX6" fmla="*/ 14749 w 506903"/>
                <a:gd name="connsiteY6" fmla="*/ 236059 h 239094"/>
                <a:gd name="connsiteX7" fmla="*/ 0 w 506903"/>
                <a:gd name="connsiteY7" fmla="*/ 212533 h 23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6903" h="239094">
                  <a:moveTo>
                    <a:pt x="0" y="212533"/>
                  </a:moveTo>
                  <a:lnTo>
                    <a:pt x="406880" y="0"/>
                  </a:lnTo>
                  <a:lnTo>
                    <a:pt x="506903" y="169104"/>
                  </a:lnTo>
                  <a:cubicBezTo>
                    <a:pt x="506903" y="169104"/>
                    <a:pt x="450907" y="196167"/>
                    <a:pt x="380511" y="230038"/>
                  </a:cubicBezTo>
                  <a:lnTo>
                    <a:pt x="361665" y="239094"/>
                  </a:lnTo>
                  <a:lnTo>
                    <a:pt x="16686" y="239094"/>
                  </a:lnTo>
                  <a:lnTo>
                    <a:pt x="14749" y="236059"/>
                  </a:lnTo>
                  <a:cubicBezTo>
                    <a:pt x="5853" y="221949"/>
                    <a:pt x="0" y="212533"/>
                    <a:pt x="0" y="212533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7" name="任意多边形: 形状 866"/>
            <p:cNvSpPr/>
            <p:nvPr/>
          </p:nvSpPr>
          <p:spPr>
            <a:xfrm rot="5400000">
              <a:off x="43663" y="818748"/>
              <a:ext cx="642349" cy="444201"/>
            </a:xfrm>
            <a:custGeom>
              <a:avLst/>
              <a:gdLst>
                <a:gd name="connsiteX0" fmla="*/ 0 w 338466"/>
                <a:gd name="connsiteY0" fmla="*/ 157040 h 234058"/>
                <a:gd name="connsiteX1" fmla="*/ 51059 w 338466"/>
                <a:gd name="connsiteY1" fmla="*/ 234059 h 234058"/>
                <a:gd name="connsiteX2" fmla="*/ 338466 w 338466"/>
                <a:gd name="connsiteY2" fmla="*/ 82525 h 234058"/>
                <a:gd name="connsiteX3" fmla="*/ 295702 w 338466"/>
                <a:gd name="connsiteY3" fmla="*/ 0 h 234058"/>
                <a:gd name="connsiteX4" fmla="*/ 0 w 338466"/>
                <a:gd name="connsiteY4" fmla="*/ 157040 h 234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466" h="234058">
                  <a:moveTo>
                    <a:pt x="0" y="157040"/>
                  </a:moveTo>
                  <a:cubicBezTo>
                    <a:pt x="3647" y="160688"/>
                    <a:pt x="51059" y="234059"/>
                    <a:pt x="51059" y="234059"/>
                  </a:cubicBezTo>
                  <a:lnTo>
                    <a:pt x="338466" y="82525"/>
                  </a:lnTo>
                  <a:lnTo>
                    <a:pt x="295702" y="0"/>
                  </a:lnTo>
                  <a:lnTo>
                    <a:pt x="0" y="157040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8" name="任意多边形: 形状 867"/>
            <p:cNvSpPr/>
            <p:nvPr/>
          </p:nvSpPr>
          <p:spPr>
            <a:xfrm rot="5400000">
              <a:off x="1745591" y="192530"/>
              <a:ext cx="579061" cy="194001"/>
            </a:xfrm>
            <a:custGeom>
              <a:avLst/>
              <a:gdLst>
                <a:gd name="connsiteX0" fmla="*/ 0 w 579061"/>
                <a:gd name="connsiteY0" fmla="*/ 194001 h 194001"/>
                <a:gd name="connsiteX1" fmla="*/ 0 w 579061"/>
                <a:gd name="connsiteY1" fmla="*/ 178573 h 194001"/>
                <a:gd name="connsiteX2" fmla="*/ 917 w 579061"/>
                <a:gd name="connsiteY2" fmla="*/ 178242 h 194001"/>
                <a:gd name="connsiteX3" fmla="*/ 299902 w 579061"/>
                <a:gd name="connsiteY3" fmla="*/ 76454 h 194001"/>
                <a:gd name="connsiteX4" fmla="*/ 569843 w 579061"/>
                <a:gd name="connsiteY4" fmla="*/ 315 h 194001"/>
                <a:gd name="connsiteX5" fmla="*/ 574051 w 579061"/>
                <a:gd name="connsiteY5" fmla="*/ 14160 h 194001"/>
                <a:gd name="connsiteX6" fmla="*/ 271401 w 579061"/>
                <a:gd name="connsiteY6" fmla="*/ 100340 h 19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9061" h="194001">
                  <a:moveTo>
                    <a:pt x="0" y="194001"/>
                  </a:moveTo>
                  <a:lnTo>
                    <a:pt x="0" y="178573"/>
                  </a:lnTo>
                  <a:lnTo>
                    <a:pt x="917" y="178242"/>
                  </a:lnTo>
                  <a:cubicBezTo>
                    <a:pt x="100126" y="142956"/>
                    <a:pt x="199200" y="107261"/>
                    <a:pt x="299902" y="76454"/>
                  </a:cubicBezTo>
                  <a:cubicBezTo>
                    <a:pt x="389339" y="49038"/>
                    <a:pt x="479592" y="24880"/>
                    <a:pt x="569843" y="315"/>
                  </a:cubicBezTo>
                  <a:cubicBezTo>
                    <a:pt x="578938" y="-2263"/>
                    <a:pt x="583009" y="11717"/>
                    <a:pt x="574051" y="14160"/>
                  </a:cubicBezTo>
                  <a:cubicBezTo>
                    <a:pt x="472806" y="41710"/>
                    <a:pt x="371426" y="68853"/>
                    <a:pt x="271401" y="10034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9" name="任意多边形: 形状 868"/>
            <p:cNvSpPr/>
            <p:nvPr/>
          </p:nvSpPr>
          <p:spPr>
            <a:xfrm rot="5400000">
              <a:off x="-17182" y="1789804"/>
              <a:ext cx="45359" cy="10996"/>
            </a:xfrm>
            <a:custGeom>
              <a:avLst/>
              <a:gdLst>
                <a:gd name="connsiteX0" fmla="*/ 0 w 45359"/>
                <a:gd name="connsiteY0" fmla="*/ 10996 h 10996"/>
                <a:gd name="connsiteX1" fmla="*/ 623 w 45359"/>
                <a:gd name="connsiteY1" fmla="*/ 10764 h 10996"/>
                <a:gd name="connsiteX2" fmla="*/ 38625 w 45359"/>
                <a:gd name="connsiteY2" fmla="*/ 178 h 10996"/>
                <a:gd name="connsiteX3" fmla="*/ 42830 w 45359"/>
                <a:gd name="connsiteY3" fmla="*/ 9542 h 10996"/>
                <a:gd name="connsiteX4" fmla="*/ 39669 w 45359"/>
                <a:gd name="connsiteY4" fmla="*/ 10996 h 1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59" h="10996">
                  <a:moveTo>
                    <a:pt x="0" y="10996"/>
                  </a:moveTo>
                  <a:lnTo>
                    <a:pt x="623" y="10764"/>
                  </a:lnTo>
                  <a:cubicBezTo>
                    <a:pt x="12837" y="6285"/>
                    <a:pt x="26002" y="3571"/>
                    <a:pt x="38625" y="178"/>
                  </a:cubicBezTo>
                  <a:cubicBezTo>
                    <a:pt x="44052" y="-1313"/>
                    <a:pt x="48260" y="6965"/>
                    <a:pt x="42830" y="9542"/>
                  </a:cubicBezTo>
                  <a:lnTo>
                    <a:pt x="39669" y="1099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0" name="任意多边形: 形状 869"/>
            <p:cNvSpPr/>
            <p:nvPr/>
          </p:nvSpPr>
          <p:spPr>
            <a:xfrm rot="5400000">
              <a:off x="424727" y="120772"/>
              <a:ext cx="1290331" cy="2142716"/>
            </a:xfrm>
            <a:custGeom>
              <a:avLst/>
              <a:gdLst>
                <a:gd name="connsiteX0" fmla="*/ 113 w 679900"/>
                <a:gd name="connsiteY0" fmla="*/ 1759 h 1129038"/>
                <a:gd name="connsiteX1" fmla="*/ 29433 w 679900"/>
                <a:gd name="connsiteY1" fmla="*/ 59111 h 1129038"/>
                <a:gd name="connsiteX2" fmla="*/ 61041 w 679900"/>
                <a:gd name="connsiteY2" fmla="*/ 115463 h 1129038"/>
                <a:gd name="connsiteX3" fmla="*/ 125402 w 679900"/>
                <a:gd name="connsiteY3" fmla="*/ 227451 h 1129038"/>
                <a:gd name="connsiteX4" fmla="*/ 255339 w 679900"/>
                <a:gd name="connsiteY4" fmla="*/ 445920 h 1129038"/>
                <a:gd name="connsiteX5" fmla="*/ 387136 w 679900"/>
                <a:gd name="connsiteY5" fmla="*/ 661386 h 1129038"/>
                <a:gd name="connsiteX6" fmla="*/ 520291 w 679900"/>
                <a:gd name="connsiteY6" fmla="*/ 877566 h 1129038"/>
                <a:gd name="connsiteX7" fmla="*/ 654090 w 679900"/>
                <a:gd name="connsiteY7" fmla="*/ 1098324 h 1129038"/>
                <a:gd name="connsiteX8" fmla="*/ 671038 w 679900"/>
                <a:gd name="connsiteY8" fmla="*/ 1126786 h 1129038"/>
                <a:gd name="connsiteX9" fmla="*/ 679191 w 679900"/>
                <a:gd name="connsiteY9" fmla="*/ 1121780 h 1129038"/>
                <a:gd name="connsiteX10" fmla="*/ 545249 w 679900"/>
                <a:gd name="connsiteY10" fmla="*/ 900235 h 1129038"/>
                <a:gd name="connsiteX11" fmla="*/ 411950 w 679900"/>
                <a:gd name="connsiteY11" fmla="*/ 683697 h 1129038"/>
                <a:gd name="connsiteX12" fmla="*/ 279653 w 679900"/>
                <a:gd name="connsiteY12" fmla="*/ 468517 h 1129038"/>
                <a:gd name="connsiteX13" fmla="*/ 148786 w 679900"/>
                <a:gd name="connsiteY13" fmla="*/ 250978 h 1129038"/>
                <a:gd name="connsiteX14" fmla="*/ 20351 w 679900"/>
                <a:gd name="connsiteY14" fmla="*/ 28433 h 1129038"/>
                <a:gd name="connsiteX15" fmla="*/ 2544 w 679900"/>
                <a:gd name="connsiteY15" fmla="*/ 543 h 1129038"/>
                <a:gd name="connsiteX16" fmla="*/ 113 w 679900"/>
                <a:gd name="connsiteY16" fmla="*/ 1759 h 1129038"/>
                <a:gd name="connsiteX17" fmla="*/ 113 w 679900"/>
                <a:gd name="connsiteY17" fmla="*/ 1759 h 112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9900" h="1129038">
                  <a:moveTo>
                    <a:pt x="113" y="1759"/>
                  </a:moveTo>
                  <a:cubicBezTo>
                    <a:pt x="8122" y="21782"/>
                    <a:pt x="18992" y="40304"/>
                    <a:pt x="29433" y="59111"/>
                  </a:cubicBezTo>
                  <a:cubicBezTo>
                    <a:pt x="39873" y="77991"/>
                    <a:pt x="50457" y="96727"/>
                    <a:pt x="61041" y="115463"/>
                  </a:cubicBezTo>
                  <a:cubicBezTo>
                    <a:pt x="82280" y="152935"/>
                    <a:pt x="103734" y="190264"/>
                    <a:pt x="125402" y="227451"/>
                  </a:cubicBezTo>
                  <a:cubicBezTo>
                    <a:pt x="168023" y="300679"/>
                    <a:pt x="211502" y="373407"/>
                    <a:pt x="255339" y="445920"/>
                  </a:cubicBezTo>
                  <a:cubicBezTo>
                    <a:pt x="298890" y="518004"/>
                    <a:pt x="343013" y="589730"/>
                    <a:pt x="387136" y="661386"/>
                  </a:cubicBezTo>
                  <a:cubicBezTo>
                    <a:pt x="431545" y="733470"/>
                    <a:pt x="476025" y="805411"/>
                    <a:pt x="520291" y="877566"/>
                  </a:cubicBezTo>
                  <a:cubicBezTo>
                    <a:pt x="565272" y="950938"/>
                    <a:pt x="609967" y="1024452"/>
                    <a:pt x="654090" y="1098324"/>
                  </a:cubicBezTo>
                  <a:cubicBezTo>
                    <a:pt x="659739" y="1107835"/>
                    <a:pt x="665389" y="1117275"/>
                    <a:pt x="671038" y="1126786"/>
                  </a:cubicBezTo>
                  <a:cubicBezTo>
                    <a:pt x="674185" y="1132078"/>
                    <a:pt x="682337" y="1127072"/>
                    <a:pt x="679191" y="1121780"/>
                  </a:cubicBezTo>
                  <a:cubicBezTo>
                    <a:pt x="635068" y="1047622"/>
                    <a:pt x="590301" y="973821"/>
                    <a:pt x="545249" y="900235"/>
                  </a:cubicBezTo>
                  <a:cubicBezTo>
                    <a:pt x="500983" y="827937"/>
                    <a:pt x="456431" y="755853"/>
                    <a:pt x="411950" y="683697"/>
                  </a:cubicBezTo>
                  <a:cubicBezTo>
                    <a:pt x="367756" y="612042"/>
                    <a:pt x="323561" y="540387"/>
                    <a:pt x="279653" y="468517"/>
                  </a:cubicBezTo>
                  <a:cubicBezTo>
                    <a:pt x="235530" y="396291"/>
                    <a:pt x="191836" y="323849"/>
                    <a:pt x="148786" y="250978"/>
                  </a:cubicBezTo>
                  <a:cubicBezTo>
                    <a:pt x="105235" y="177178"/>
                    <a:pt x="62543" y="102948"/>
                    <a:pt x="20351" y="28433"/>
                  </a:cubicBezTo>
                  <a:cubicBezTo>
                    <a:pt x="14844" y="18707"/>
                    <a:pt x="9052" y="9554"/>
                    <a:pt x="2544" y="543"/>
                  </a:cubicBezTo>
                  <a:cubicBezTo>
                    <a:pt x="1757" y="-601"/>
                    <a:pt x="-531" y="185"/>
                    <a:pt x="113" y="1759"/>
                  </a:cubicBezTo>
                  <a:lnTo>
                    <a:pt x="113" y="175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1" name="任意多边形: 形状 870"/>
            <p:cNvSpPr/>
            <p:nvPr/>
          </p:nvSpPr>
          <p:spPr>
            <a:xfrm rot="5400000">
              <a:off x="385078" y="228306"/>
              <a:ext cx="1007609" cy="550999"/>
            </a:xfrm>
            <a:custGeom>
              <a:avLst/>
              <a:gdLst>
                <a:gd name="connsiteX0" fmla="*/ 0 w 1007609"/>
                <a:gd name="connsiteY0" fmla="*/ 550999 h 550999"/>
                <a:gd name="connsiteX1" fmla="*/ 0 w 1007609"/>
                <a:gd name="connsiteY1" fmla="*/ 530456 h 550999"/>
                <a:gd name="connsiteX2" fmla="*/ 88181 w 1007609"/>
                <a:gd name="connsiteY2" fmla="*/ 487055 h 550999"/>
                <a:gd name="connsiteX3" fmla="*/ 305057 w 1007609"/>
                <a:gd name="connsiteY3" fmla="*/ 401555 h 550999"/>
                <a:gd name="connsiteX4" fmla="*/ 528720 w 1007609"/>
                <a:gd name="connsiteY4" fmla="*/ 331931 h 550999"/>
                <a:gd name="connsiteX5" fmla="*/ 751296 w 1007609"/>
                <a:gd name="connsiteY5" fmla="*/ 254572 h 550999"/>
                <a:gd name="connsiteX6" fmla="*/ 943958 w 1007609"/>
                <a:gd name="connsiteY6" fmla="*/ 145836 h 550999"/>
                <a:gd name="connsiteX7" fmla="*/ 945372 w 1007609"/>
                <a:gd name="connsiteY7" fmla="*/ 153327 h 550999"/>
                <a:gd name="connsiteX8" fmla="*/ 949443 w 1007609"/>
                <a:gd name="connsiteY8" fmla="*/ 142741 h 550999"/>
                <a:gd name="connsiteX9" fmla="*/ 943958 w 1007609"/>
                <a:gd name="connsiteY9" fmla="*/ 145836 h 550999"/>
                <a:gd name="connsiteX10" fmla="*/ 937403 w 1007609"/>
                <a:gd name="connsiteY10" fmla="*/ 111104 h 550999"/>
                <a:gd name="connsiteX11" fmla="*/ 994772 w 1007609"/>
                <a:gd name="connsiteY11" fmla="*/ 1459 h 550999"/>
                <a:gd name="connsiteX12" fmla="*/ 1003730 w 1007609"/>
                <a:gd name="connsiteY12" fmla="*/ 16118 h 550999"/>
                <a:gd name="connsiteX13" fmla="*/ 963151 w 1007609"/>
                <a:gd name="connsiteY13" fmla="*/ 148034 h 550999"/>
                <a:gd name="connsiteX14" fmla="*/ 959080 w 1007609"/>
                <a:gd name="connsiteY14" fmla="*/ 158620 h 550999"/>
                <a:gd name="connsiteX15" fmla="*/ 737046 w 1007609"/>
                <a:gd name="connsiteY15" fmla="*/ 282122 h 550999"/>
                <a:gd name="connsiteX16" fmla="*/ 512434 w 1007609"/>
                <a:gd name="connsiteY16" fmla="*/ 357039 h 550999"/>
                <a:gd name="connsiteX17" fmla="*/ 289723 w 1007609"/>
                <a:gd name="connsiteY17" fmla="*/ 427475 h 550999"/>
                <a:gd name="connsiteX18" fmla="*/ 73185 w 1007609"/>
                <a:gd name="connsiteY18" fmla="*/ 514793 h 55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07609" h="550999">
                  <a:moveTo>
                    <a:pt x="0" y="550999"/>
                  </a:moveTo>
                  <a:lnTo>
                    <a:pt x="0" y="530456"/>
                  </a:lnTo>
                  <a:lnTo>
                    <a:pt x="88181" y="487055"/>
                  </a:lnTo>
                  <a:cubicBezTo>
                    <a:pt x="159433" y="455842"/>
                    <a:pt x="231771" y="427204"/>
                    <a:pt x="305057" y="401555"/>
                  </a:cubicBezTo>
                  <a:cubicBezTo>
                    <a:pt x="378753" y="375632"/>
                    <a:pt x="453668" y="353646"/>
                    <a:pt x="528720" y="331931"/>
                  </a:cubicBezTo>
                  <a:cubicBezTo>
                    <a:pt x="604314" y="310079"/>
                    <a:pt x="679367" y="286601"/>
                    <a:pt x="751296" y="254572"/>
                  </a:cubicBezTo>
                  <a:lnTo>
                    <a:pt x="943958" y="145836"/>
                  </a:lnTo>
                  <a:lnTo>
                    <a:pt x="945372" y="153327"/>
                  </a:lnTo>
                  <a:cubicBezTo>
                    <a:pt x="946729" y="149799"/>
                    <a:pt x="948086" y="146269"/>
                    <a:pt x="949443" y="142741"/>
                  </a:cubicBezTo>
                  <a:lnTo>
                    <a:pt x="943958" y="145836"/>
                  </a:lnTo>
                  <a:lnTo>
                    <a:pt x="937403" y="111104"/>
                  </a:lnTo>
                  <a:cubicBezTo>
                    <a:pt x="936983" y="68257"/>
                    <a:pt x="958435" y="25582"/>
                    <a:pt x="994772" y="1459"/>
                  </a:cubicBezTo>
                  <a:cubicBezTo>
                    <a:pt x="1004001" y="-4648"/>
                    <a:pt x="1012959" y="10009"/>
                    <a:pt x="1003730" y="16118"/>
                  </a:cubicBezTo>
                  <a:cubicBezTo>
                    <a:pt x="961657" y="44075"/>
                    <a:pt x="944829" y="101347"/>
                    <a:pt x="963151" y="148034"/>
                  </a:cubicBezTo>
                  <a:cubicBezTo>
                    <a:pt x="964644" y="151970"/>
                    <a:pt x="962202" y="156449"/>
                    <a:pt x="959080" y="158620"/>
                  </a:cubicBezTo>
                  <a:cubicBezTo>
                    <a:pt x="889728" y="207614"/>
                    <a:pt x="815219" y="249007"/>
                    <a:pt x="737046" y="282122"/>
                  </a:cubicBezTo>
                  <a:cubicBezTo>
                    <a:pt x="664165" y="312930"/>
                    <a:pt x="588300" y="335188"/>
                    <a:pt x="512434" y="357039"/>
                  </a:cubicBezTo>
                  <a:cubicBezTo>
                    <a:pt x="437654" y="378617"/>
                    <a:pt x="363144" y="401146"/>
                    <a:pt x="289723" y="427475"/>
                  </a:cubicBezTo>
                  <a:cubicBezTo>
                    <a:pt x="216367" y="453736"/>
                    <a:pt x="144165" y="482916"/>
                    <a:pt x="73185" y="51479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2" name="任意多边形: 形状 871"/>
            <p:cNvSpPr/>
            <p:nvPr/>
          </p:nvSpPr>
          <p:spPr>
            <a:xfrm rot="5400000">
              <a:off x="1272901" y="301881"/>
              <a:ext cx="599498" cy="837178"/>
            </a:xfrm>
            <a:custGeom>
              <a:avLst/>
              <a:gdLst>
                <a:gd name="connsiteX0" fmla="*/ 341 w 315887"/>
                <a:gd name="connsiteY0" fmla="*/ 663 h 441125"/>
                <a:gd name="connsiteX1" fmla="*/ 1914 w 315887"/>
                <a:gd name="connsiteY1" fmla="*/ 12391 h 441125"/>
                <a:gd name="connsiteX2" fmla="*/ 8493 w 315887"/>
                <a:gd name="connsiteY2" fmla="*/ 22832 h 441125"/>
                <a:gd name="connsiteX3" fmla="*/ 29017 w 315887"/>
                <a:gd name="connsiteY3" fmla="*/ 38779 h 441125"/>
                <a:gd name="connsiteX4" fmla="*/ 79433 w 315887"/>
                <a:gd name="connsiteY4" fmla="*/ 39708 h 441125"/>
                <a:gd name="connsiteX5" fmla="*/ 73498 w 315887"/>
                <a:gd name="connsiteY5" fmla="*/ 37491 h 441125"/>
                <a:gd name="connsiteX6" fmla="*/ 158740 w 315887"/>
                <a:gd name="connsiteY6" fmla="*/ 197249 h 441125"/>
                <a:gd name="connsiteX7" fmla="*/ 261932 w 315887"/>
                <a:gd name="connsiteY7" fmla="*/ 348926 h 441125"/>
                <a:gd name="connsiteX8" fmla="*/ 287247 w 315887"/>
                <a:gd name="connsiteY8" fmla="*/ 393693 h 441125"/>
                <a:gd name="connsiteX9" fmla="*/ 298188 w 315887"/>
                <a:gd name="connsiteY9" fmla="*/ 416148 h 441125"/>
                <a:gd name="connsiteX10" fmla="*/ 309773 w 315887"/>
                <a:gd name="connsiteY10" fmla="*/ 439746 h 441125"/>
                <a:gd name="connsiteX11" fmla="*/ 315852 w 315887"/>
                <a:gd name="connsiteY11" fmla="*/ 437959 h 441125"/>
                <a:gd name="connsiteX12" fmla="*/ 313135 w 315887"/>
                <a:gd name="connsiteY12" fmla="*/ 427446 h 441125"/>
                <a:gd name="connsiteX13" fmla="*/ 308558 w 315887"/>
                <a:gd name="connsiteY13" fmla="*/ 416934 h 441125"/>
                <a:gd name="connsiteX14" fmla="*/ 298903 w 315887"/>
                <a:gd name="connsiteY14" fmla="*/ 396482 h 441125"/>
                <a:gd name="connsiteX15" fmla="*/ 277092 w 315887"/>
                <a:gd name="connsiteY15" fmla="*/ 356363 h 441125"/>
                <a:gd name="connsiteX16" fmla="*/ 227391 w 315887"/>
                <a:gd name="connsiteY16" fmla="*/ 279988 h 441125"/>
                <a:gd name="connsiteX17" fmla="*/ 125129 w 315887"/>
                <a:gd name="connsiteY17" fmla="*/ 128097 h 441125"/>
                <a:gd name="connsiteX18" fmla="*/ 81221 w 315887"/>
                <a:gd name="connsiteY18" fmla="*/ 35203 h 441125"/>
                <a:gd name="connsiteX19" fmla="*/ 75286 w 315887"/>
                <a:gd name="connsiteY19" fmla="*/ 32986 h 441125"/>
                <a:gd name="connsiteX20" fmla="*/ 32235 w 315887"/>
                <a:gd name="connsiteY20" fmla="*/ 31985 h 441125"/>
                <a:gd name="connsiteX21" fmla="*/ 14715 w 315887"/>
                <a:gd name="connsiteY21" fmla="*/ 18827 h 441125"/>
                <a:gd name="connsiteX22" fmla="*/ 8207 w 315887"/>
                <a:gd name="connsiteY22" fmla="*/ 9673 h 441125"/>
                <a:gd name="connsiteX23" fmla="*/ 5919 w 315887"/>
                <a:gd name="connsiteY23" fmla="*/ 5096 h 441125"/>
                <a:gd name="connsiteX24" fmla="*/ 2200 w 315887"/>
                <a:gd name="connsiteY24" fmla="*/ 520 h 441125"/>
                <a:gd name="connsiteX25" fmla="*/ 341 w 315887"/>
                <a:gd name="connsiteY25" fmla="*/ 663 h 441125"/>
                <a:gd name="connsiteX26" fmla="*/ 341 w 315887"/>
                <a:gd name="connsiteY26" fmla="*/ 663 h 44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5887" h="441125">
                  <a:moveTo>
                    <a:pt x="341" y="663"/>
                  </a:moveTo>
                  <a:cubicBezTo>
                    <a:pt x="-374" y="5168"/>
                    <a:pt x="-17" y="8171"/>
                    <a:pt x="1914" y="12391"/>
                  </a:cubicBezTo>
                  <a:cubicBezTo>
                    <a:pt x="3630" y="16181"/>
                    <a:pt x="5847" y="19613"/>
                    <a:pt x="8493" y="22832"/>
                  </a:cubicBezTo>
                  <a:cubicBezTo>
                    <a:pt x="14071" y="29554"/>
                    <a:pt x="21151" y="34988"/>
                    <a:pt x="29017" y="38779"/>
                  </a:cubicBezTo>
                  <a:cubicBezTo>
                    <a:pt x="44965" y="46430"/>
                    <a:pt x="63343" y="47432"/>
                    <a:pt x="79433" y="39708"/>
                  </a:cubicBezTo>
                  <a:cubicBezTo>
                    <a:pt x="77431" y="38993"/>
                    <a:pt x="75500" y="38206"/>
                    <a:pt x="73498" y="37491"/>
                  </a:cubicBezTo>
                  <a:cubicBezTo>
                    <a:pt x="93378" y="94915"/>
                    <a:pt x="124700" y="147191"/>
                    <a:pt x="158740" y="197249"/>
                  </a:cubicBezTo>
                  <a:cubicBezTo>
                    <a:pt x="193137" y="247808"/>
                    <a:pt x="230181" y="296579"/>
                    <a:pt x="261932" y="348926"/>
                  </a:cubicBezTo>
                  <a:cubicBezTo>
                    <a:pt x="270799" y="363586"/>
                    <a:pt x="279381" y="378461"/>
                    <a:pt x="287247" y="393693"/>
                  </a:cubicBezTo>
                  <a:cubicBezTo>
                    <a:pt x="291037" y="401058"/>
                    <a:pt x="294756" y="408567"/>
                    <a:pt x="298188" y="416148"/>
                  </a:cubicBezTo>
                  <a:cubicBezTo>
                    <a:pt x="301907" y="424157"/>
                    <a:pt x="304696" y="432524"/>
                    <a:pt x="309773" y="439746"/>
                  </a:cubicBezTo>
                  <a:cubicBezTo>
                    <a:pt x="311418" y="442106"/>
                    <a:pt x="316352" y="441391"/>
                    <a:pt x="315852" y="437959"/>
                  </a:cubicBezTo>
                  <a:cubicBezTo>
                    <a:pt x="315280" y="434240"/>
                    <a:pt x="314636" y="430951"/>
                    <a:pt x="313135" y="427446"/>
                  </a:cubicBezTo>
                  <a:cubicBezTo>
                    <a:pt x="311633" y="423942"/>
                    <a:pt x="310131" y="420438"/>
                    <a:pt x="308558" y="416934"/>
                  </a:cubicBezTo>
                  <a:cubicBezTo>
                    <a:pt x="305483" y="410069"/>
                    <a:pt x="302265" y="403275"/>
                    <a:pt x="298903" y="396482"/>
                  </a:cubicBezTo>
                  <a:cubicBezTo>
                    <a:pt x="292110" y="382823"/>
                    <a:pt x="284816" y="369450"/>
                    <a:pt x="277092" y="356363"/>
                  </a:cubicBezTo>
                  <a:cubicBezTo>
                    <a:pt x="261717" y="330118"/>
                    <a:pt x="244769" y="304875"/>
                    <a:pt x="227391" y="279988"/>
                  </a:cubicBezTo>
                  <a:cubicBezTo>
                    <a:pt x="192494" y="229930"/>
                    <a:pt x="155737" y="180945"/>
                    <a:pt x="125129" y="128097"/>
                  </a:cubicBezTo>
                  <a:cubicBezTo>
                    <a:pt x="107895" y="98420"/>
                    <a:pt x="92663" y="67598"/>
                    <a:pt x="81221" y="35203"/>
                  </a:cubicBezTo>
                  <a:cubicBezTo>
                    <a:pt x="80291" y="32557"/>
                    <a:pt x="77645" y="31771"/>
                    <a:pt x="75286" y="32986"/>
                  </a:cubicBezTo>
                  <a:cubicBezTo>
                    <a:pt x="61770" y="39565"/>
                    <a:pt x="45608" y="38421"/>
                    <a:pt x="32235" y="31985"/>
                  </a:cubicBezTo>
                  <a:cubicBezTo>
                    <a:pt x="25585" y="28767"/>
                    <a:pt x="19578" y="24405"/>
                    <a:pt x="14715" y="18827"/>
                  </a:cubicBezTo>
                  <a:cubicBezTo>
                    <a:pt x="12212" y="16038"/>
                    <a:pt x="10067" y="12891"/>
                    <a:pt x="8207" y="9673"/>
                  </a:cubicBezTo>
                  <a:cubicBezTo>
                    <a:pt x="7349" y="8171"/>
                    <a:pt x="6777" y="6527"/>
                    <a:pt x="5919" y="5096"/>
                  </a:cubicBezTo>
                  <a:cubicBezTo>
                    <a:pt x="4918" y="3452"/>
                    <a:pt x="3344" y="2021"/>
                    <a:pt x="2200" y="520"/>
                  </a:cubicBezTo>
                  <a:cubicBezTo>
                    <a:pt x="1628" y="-195"/>
                    <a:pt x="484" y="-195"/>
                    <a:pt x="341" y="663"/>
                  </a:cubicBezTo>
                  <a:lnTo>
                    <a:pt x="341" y="66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3" name="任意多边形: 形状 872"/>
            <p:cNvSpPr/>
            <p:nvPr/>
          </p:nvSpPr>
          <p:spPr>
            <a:xfrm rot="5400000">
              <a:off x="1708512" y="135828"/>
              <a:ext cx="414693" cy="143038"/>
            </a:xfrm>
            <a:custGeom>
              <a:avLst/>
              <a:gdLst>
                <a:gd name="connsiteX0" fmla="*/ 0 w 414693"/>
                <a:gd name="connsiteY0" fmla="*/ 143038 h 143038"/>
                <a:gd name="connsiteX1" fmla="*/ 0 w 414693"/>
                <a:gd name="connsiteY1" fmla="*/ 124971 h 143038"/>
                <a:gd name="connsiteX2" fmla="*/ 186713 w 414693"/>
                <a:gd name="connsiteY2" fmla="*/ 64575 h 143038"/>
                <a:gd name="connsiteX3" fmla="*/ 295965 w 414693"/>
                <a:gd name="connsiteY3" fmla="*/ 31460 h 143038"/>
                <a:gd name="connsiteX4" fmla="*/ 405760 w 414693"/>
                <a:gd name="connsiteY4" fmla="*/ 245 h 143038"/>
                <a:gd name="connsiteX5" fmla="*/ 409831 w 414693"/>
                <a:gd name="connsiteY5" fmla="*/ 13816 h 143038"/>
                <a:gd name="connsiteX6" fmla="*/ 286193 w 414693"/>
                <a:gd name="connsiteY6" fmla="*/ 50053 h 143038"/>
                <a:gd name="connsiteX7" fmla="*/ 166084 w 414693"/>
                <a:gd name="connsiteY7" fmla="*/ 86696 h 1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693" h="143038">
                  <a:moveTo>
                    <a:pt x="0" y="143038"/>
                  </a:moveTo>
                  <a:lnTo>
                    <a:pt x="0" y="124971"/>
                  </a:lnTo>
                  <a:lnTo>
                    <a:pt x="186713" y="64575"/>
                  </a:lnTo>
                  <a:cubicBezTo>
                    <a:pt x="223085" y="53310"/>
                    <a:pt x="259457" y="42318"/>
                    <a:pt x="295965" y="31460"/>
                  </a:cubicBezTo>
                  <a:cubicBezTo>
                    <a:pt x="332337" y="20739"/>
                    <a:pt x="368845" y="9066"/>
                    <a:pt x="405760" y="245"/>
                  </a:cubicBezTo>
                  <a:cubicBezTo>
                    <a:pt x="414581" y="-1926"/>
                    <a:pt x="418517" y="10966"/>
                    <a:pt x="409831" y="13816"/>
                  </a:cubicBezTo>
                  <a:cubicBezTo>
                    <a:pt x="368980" y="27116"/>
                    <a:pt x="327315" y="37839"/>
                    <a:pt x="286193" y="50053"/>
                  </a:cubicBezTo>
                  <a:cubicBezTo>
                    <a:pt x="246022" y="61996"/>
                    <a:pt x="205984" y="74210"/>
                    <a:pt x="166084" y="8669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4" name="任意多边形: 形状 873"/>
            <p:cNvSpPr/>
            <p:nvPr/>
          </p:nvSpPr>
          <p:spPr>
            <a:xfrm rot="5400000">
              <a:off x="-101400" y="219046"/>
              <a:ext cx="1261999" cy="823909"/>
            </a:xfrm>
            <a:custGeom>
              <a:avLst/>
              <a:gdLst>
                <a:gd name="connsiteX0" fmla="*/ 0 w 1261999"/>
                <a:gd name="connsiteY0" fmla="*/ 711463 h 823909"/>
                <a:gd name="connsiteX1" fmla="*/ 0 w 1261999"/>
                <a:gd name="connsiteY1" fmla="*/ 680610 h 823909"/>
                <a:gd name="connsiteX2" fmla="*/ 58212 w 1261999"/>
                <a:gd name="connsiteY2" fmla="*/ 806530 h 823909"/>
                <a:gd name="connsiteX3" fmla="*/ 51673 w 1261999"/>
                <a:gd name="connsiteY3" fmla="*/ 810762 h 823909"/>
                <a:gd name="connsiteX4" fmla="*/ 61988 w 1261999"/>
                <a:gd name="connsiteY4" fmla="*/ 814698 h 823909"/>
                <a:gd name="connsiteX5" fmla="*/ 58212 w 1261999"/>
                <a:gd name="connsiteY5" fmla="*/ 806530 h 823909"/>
                <a:gd name="connsiteX6" fmla="*/ 109761 w 1261999"/>
                <a:gd name="connsiteY6" fmla="*/ 773167 h 823909"/>
                <a:gd name="connsiteX7" fmla="*/ 171920 w 1261999"/>
                <a:gd name="connsiteY7" fmla="*/ 742495 h 823909"/>
                <a:gd name="connsiteX8" fmla="*/ 305329 w 1261999"/>
                <a:gd name="connsiteY8" fmla="*/ 678844 h 823909"/>
                <a:gd name="connsiteX9" fmla="*/ 546771 w 1261999"/>
                <a:gd name="connsiteY9" fmla="*/ 575020 h 823909"/>
                <a:gd name="connsiteX10" fmla="*/ 667694 w 1261999"/>
                <a:gd name="connsiteY10" fmla="*/ 529692 h 823909"/>
                <a:gd name="connsiteX11" fmla="*/ 784819 w 1261999"/>
                <a:gd name="connsiteY11" fmla="*/ 473503 h 823909"/>
                <a:gd name="connsiteX12" fmla="*/ 1012417 w 1261999"/>
                <a:gd name="connsiteY12" fmla="*/ 356107 h 823909"/>
                <a:gd name="connsiteX13" fmla="*/ 1242305 w 1261999"/>
                <a:gd name="connsiteY13" fmla="*/ 263867 h 823909"/>
                <a:gd name="connsiteX14" fmla="*/ 1247072 w 1261999"/>
                <a:gd name="connsiteY14" fmla="*/ 272098 h 823909"/>
                <a:gd name="connsiteX15" fmla="*/ 1251551 w 1261999"/>
                <a:gd name="connsiteY15" fmla="*/ 260157 h 823909"/>
                <a:gd name="connsiteX16" fmla="*/ 1242305 w 1261999"/>
                <a:gd name="connsiteY16" fmla="*/ 263867 h 823909"/>
                <a:gd name="connsiteX17" fmla="*/ 1096561 w 1261999"/>
                <a:gd name="connsiteY17" fmla="*/ 12201 h 823909"/>
                <a:gd name="connsiteX18" fmla="*/ 1110404 w 1261999"/>
                <a:gd name="connsiteY18" fmla="*/ 3651 h 823909"/>
                <a:gd name="connsiteX19" fmla="*/ 1260915 w 1261999"/>
                <a:gd name="connsiteY19" fmla="*/ 263685 h 823909"/>
                <a:gd name="connsiteX20" fmla="*/ 1256436 w 1261999"/>
                <a:gd name="connsiteY20" fmla="*/ 275628 h 823909"/>
                <a:gd name="connsiteX21" fmla="*/ 988666 w 1261999"/>
                <a:gd name="connsiteY21" fmla="*/ 383795 h 823909"/>
                <a:gd name="connsiteX22" fmla="*/ 874392 w 1261999"/>
                <a:gd name="connsiteY22" fmla="*/ 441204 h 823909"/>
                <a:gd name="connsiteX23" fmla="*/ 761475 w 1261999"/>
                <a:gd name="connsiteY23" fmla="*/ 502819 h 823909"/>
                <a:gd name="connsiteX24" fmla="*/ 523427 w 1261999"/>
                <a:gd name="connsiteY24" fmla="*/ 599722 h 823909"/>
                <a:gd name="connsiteX25" fmla="*/ 281715 w 1261999"/>
                <a:gd name="connsiteY25" fmla="*/ 705852 h 823909"/>
                <a:gd name="connsiteX26" fmla="*/ 163233 w 1261999"/>
                <a:gd name="connsiteY26" fmla="*/ 762582 h 823909"/>
                <a:gd name="connsiteX27" fmla="*/ 59138 w 1261999"/>
                <a:gd name="connsiteY27" fmla="*/ 822705 h 823909"/>
                <a:gd name="connsiteX28" fmla="*/ 48823 w 1261999"/>
                <a:gd name="connsiteY28" fmla="*/ 818769 h 82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61999" h="823909">
                  <a:moveTo>
                    <a:pt x="0" y="711463"/>
                  </a:moveTo>
                  <a:lnTo>
                    <a:pt x="0" y="680610"/>
                  </a:lnTo>
                  <a:lnTo>
                    <a:pt x="58212" y="806530"/>
                  </a:lnTo>
                  <a:lnTo>
                    <a:pt x="51673" y="810762"/>
                  </a:lnTo>
                  <a:cubicBezTo>
                    <a:pt x="55067" y="812118"/>
                    <a:pt x="58595" y="813339"/>
                    <a:pt x="61988" y="814698"/>
                  </a:cubicBezTo>
                  <a:lnTo>
                    <a:pt x="58212" y="806530"/>
                  </a:lnTo>
                  <a:lnTo>
                    <a:pt x="109761" y="773167"/>
                  </a:lnTo>
                  <a:cubicBezTo>
                    <a:pt x="130153" y="762276"/>
                    <a:pt x="151223" y="752538"/>
                    <a:pt x="171920" y="742495"/>
                  </a:cubicBezTo>
                  <a:cubicBezTo>
                    <a:pt x="216298" y="721051"/>
                    <a:pt x="260679" y="699745"/>
                    <a:pt x="305329" y="678844"/>
                  </a:cubicBezTo>
                  <a:cubicBezTo>
                    <a:pt x="384725" y="641795"/>
                    <a:pt x="464932" y="606235"/>
                    <a:pt x="546771" y="575020"/>
                  </a:cubicBezTo>
                  <a:cubicBezTo>
                    <a:pt x="586944" y="559683"/>
                    <a:pt x="627658" y="545706"/>
                    <a:pt x="667694" y="529692"/>
                  </a:cubicBezTo>
                  <a:cubicBezTo>
                    <a:pt x="708002" y="513542"/>
                    <a:pt x="746682" y="494404"/>
                    <a:pt x="784819" y="473503"/>
                  </a:cubicBezTo>
                  <a:cubicBezTo>
                    <a:pt x="859735" y="432381"/>
                    <a:pt x="934650" y="391802"/>
                    <a:pt x="1012417" y="356107"/>
                  </a:cubicBezTo>
                  <a:lnTo>
                    <a:pt x="1242305" y="263867"/>
                  </a:lnTo>
                  <a:lnTo>
                    <a:pt x="1247072" y="272098"/>
                  </a:lnTo>
                  <a:cubicBezTo>
                    <a:pt x="1248565" y="268164"/>
                    <a:pt x="1250057" y="264093"/>
                    <a:pt x="1251551" y="260157"/>
                  </a:cubicBezTo>
                  <a:lnTo>
                    <a:pt x="1242305" y="263867"/>
                  </a:lnTo>
                  <a:lnTo>
                    <a:pt x="1096561" y="12201"/>
                  </a:lnTo>
                  <a:cubicBezTo>
                    <a:pt x="1090862" y="3380"/>
                    <a:pt x="1104705" y="-5035"/>
                    <a:pt x="1110404" y="3651"/>
                  </a:cubicBezTo>
                  <a:cubicBezTo>
                    <a:pt x="1165099" y="87660"/>
                    <a:pt x="1215314" y="174518"/>
                    <a:pt x="1260915" y="263685"/>
                  </a:cubicBezTo>
                  <a:cubicBezTo>
                    <a:pt x="1263357" y="268436"/>
                    <a:pt x="1261594" y="273863"/>
                    <a:pt x="1256436" y="275628"/>
                  </a:cubicBezTo>
                  <a:cubicBezTo>
                    <a:pt x="1165370" y="306844"/>
                    <a:pt x="1075797" y="342808"/>
                    <a:pt x="988666" y="383795"/>
                  </a:cubicBezTo>
                  <a:cubicBezTo>
                    <a:pt x="950121" y="401982"/>
                    <a:pt x="911986" y="421117"/>
                    <a:pt x="874392" y="441204"/>
                  </a:cubicBezTo>
                  <a:cubicBezTo>
                    <a:pt x="836527" y="461425"/>
                    <a:pt x="799475" y="483004"/>
                    <a:pt x="761475" y="502819"/>
                  </a:cubicBezTo>
                  <a:cubicBezTo>
                    <a:pt x="685067" y="542449"/>
                    <a:pt x="603229" y="568235"/>
                    <a:pt x="523427" y="599722"/>
                  </a:cubicBezTo>
                  <a:cubicBezTo>
                    <a:pt x="441589" y="632021"/>
                    <a:pt x="361245" y="668258"/>
                    <a:pt x="281715" y="705852"/>
                  </a:cubicBezTo>
                  <a:cubicBezTo>
                    <a:pt x="242084" y="724581"/>
                    <a:pt x="202727" y="743583"/>
                    <a:pt x="163233" y="762582"/>
                  </a:cubicBezTo>
                  <a:cubicBezTo>
                    <a:pt x="126996" y="779954"/>
                    <a:pt x="90490" y="797325"/>
                    <a:pt x="59138" y="822705"/>
                  </a:cubicBezTo>
                  <a:cubicBezTo>
                    <a:pt x="55338" y="825826"/>
                    <a:pt x="50453" y="822297"/>
                    <a:pt x="48823" y="81876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5" name="任意多边形: 形状 874"/>
            <p:cNvSpPr/>
            <p:nvPr/>
          </p:nvSpPr>
          <p:spPr>
            <a:xfrm rot="5400000">
              <a:off x="73143" y="251945"/>
              <a:ext cx="1193882" cy="543624"/>
            </a:xfrm>
            <a:custGeom>
              <a:avLst/>
              <a:gdLst>
                <a:gd name="connsiteX0" fmla="*/ 928 w 629079"/>
                <a:gd name="connsiteY0" fmla="*/ 286437 h 286446"/>
                <a:gd name="connsiteX1" fmla="*/ 31678 w 629079"/>
                <a:gd name="connsiteY1" fmla="*/ 276568 h 286446"/>
                <a:gd name="connsiteX2" fmla="*/ 63072 w 629079"/>
                <a:gd name="connsiteY2" fmla="*/ 263839 h 286446"/>
                <a:gd name="connsiteX3" fmla="*/ 124787 w 629079"/>
                <a:gd name="connsiteY3" fmla="*/ 238094 h 286446"/>
                <a:gd name="connsiteX4" fmla="*/ 248431 w 629079"/>
                <a:gd name="connsiteY4" fmla="*/ 184746 h 286446"/>
                <a:gd name="connsiteX5" fmla="*/ 491143 w 629079"/>
                <a:gd name="connsiteY5" fmla="*/ 73688 h 286446"/>
                <a:gd name="connsiteX6" fmla="*/ 627016 w 629079"/>
                <a:gd name="connsiteY6" fmla="*/ 7468 h 286446"/>
                <a:gd name="connsiteX7" fmla="*/ 622654 w 629079"/>
                <a:gd name="connsiteY7" fmla="*/ 460 h 286446"/>
                <a:gd name="connsiteX8" fmla="*/ 502370 w 629079"/>
                <a:gd name="connsiteY8" fmla="*/ 59029 h 286446"/>
                <a:gd name="connsiteX9" fmla="*/ 381301 w 629079"/>
                <a:gd name="connsiteY9" fmla="*/ 116023 h 286446"/>
                <a:gd name="connsiteX10" fmla="*/ 137016 w 629079"/>
                <a:gd name="connsiteY10" fmla="*/ 224722 h 286446"/>
                <a:gd name="connsiteX11" fmla="*/ 68221 w 629079"/>
                <a:gd name="connsiteY11" fmla="*/ 253899 h 286446"/>
                <a:gd name="connsiteX12" fmla="*/ 33752 w 629079"/>
                <a:gd name="connsiteY12" fmla="*/ 268344 h 286446"/>
                <a:gd name="connsiteX13" fmla="*/ 499 w 629079"/>
                <a:gd name="connsiteY13" fmla="*/ 284720 h 286446"/>
                <a:gd name="connsiteX14" fmla="*/ 928 w 629079"/>
                <a:gd name="connsiteY14" fmla="*/ 286437 h 286446"/>
                <a:gd name="connsiteX15" fmla="*/ 928 w 629079"/>
                <a:gd name="connsiteY15" fmla="*/ 286437 h 28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9079" h="286446">
                  <a:moveTo>
                    <a:pt x="928" y="286437"/>
                  </a:moveTo>
                  <a:cubicBezTo>
                    <a:pt x="11727" y="284863"/>
                    <a:pt x="21524" y="280644"/>
                    <a:pt x="31678" y="276568"/>
                  </a:cubicBezTo>
                  <a:cubicBezTo>
                    <a:pt x="42191" y="272420"/>
                    <a:pt x="52632" y="268130"/>
                    <a:pt x="63072" y="263839"/>
                  </a:cubicBezTo>
                  <a:cubicBezTo>
                    <a:pt x="83668" y="255329"/>
                    <a:pt x="104263" y="246748"/>
                    <a:pt x="124787" y="238094"/>
                  </a:cubicBezTo>
                  <a:cubicBezTo>
                    <a:pt x="166121" y="220645"/>
                    <a:pt x="207312" y="202767"/>
                    <a:pt x="248431" y="184746"/>
                  </a:cubicBezTo>
                  <a:cubicBezTo>
                    <a:pt x="329883" y="148990"/>
                    <a:pt x="410764" y="111876"/>
                    <a:pt x="491143" y="73688"/>
                  </a:cubicBezTo>
                  <a:cubicBezTo>
                    <a:pt x="536625" y="52092"/>
                    <a:pt x="582321" y="30566"/>
                    <a:pt x="627016" y="7468"/>
                  </a:cubicBezTo>
                  <a:cubicBezTo>
                    <a:pt x="631807" y="5037"/>
                    <a:pt x="627373" y="-1828"/>
                    <a:pt x="622654" y="460"/>
                  </a:cubicBezTo>
                  <a:cubicBezTo>
                    <a:pt x="582392" y="19625"/>
                    <a:pt x="542560" y="39720"/>
                    <a:pt x="502370" y="59029"/>
                  </a:cubicBezTo>
                  <a:cubicBezTo>
                    <a:pt x="462181" y="78336"/>
                    <a:pt x="421776" y="97287"/>
                    <a:pt x="381301" y="116023"/>
                  </a:cubicBezTo>
                  <a:cubicBezTo>
                    <a:pt x="300349" y="153424"/>
                    <a:pt x="218968" y="189681"/>
                    <a:pt x="137016" y="224722"/>
                  </a:cubicBezTo>
                  <a:cubicBezTo>
                    <a:pt x="114132" y="234519"/>
                    <a:pt x="91176" y="244244"/>
                    <a:pt x="68221" y="253899"/>
                  </a:cubicBezTo>
                  <a:cubicBezTo>
                    <a:pt x="56708" y="258690"/>
                    <a:pt x="45194" y="263481"/>
                    <a:pt x="33752" y="268344"/>
                  </a:cubicBezTo>
                  <a:cubicBezTo>
                    <a:pt x="22382" y="273207"/>
                    <a:pt x="10511" y="277354"/>
                    <a:pt x="499" y="284720"/>
                  </a:cubicBezTo>
                  <a:cubicBezTo>
                    <a:pt x="-287" y="285149"/>
                    <a:pt x="-144" y="286579"/>
                    <a:pt x="928" y="286437"/>
                  </a:cubicBezTo>
                  <a:lnTo>
                    <a:pt x="928" y="28643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6" name="任意多边形: 形状 875"/>
            <p:cNvSpPr/>
            <p:nvPr/>
          </p:nvSpPr>
          <p:spPr>
            <a:xfrm rot="5400000">
              <a:off x="-135011" y="264755"/>
              <a:ext cx="517944" cy="247922"/>
            </a:xfrm>
            <a:custGeom>
              <a:avLst/>
              <a:gdLst>
                <a:gd name="connsiteX0" fmla="*/ 4921 w 517944"/>
                <a:gd name="connsiteY0" fmla="*/ 219903 h 247922"/>
                <a:gd name="connsiteX1" fmla="*/ 7161 w 517944"/>
                <a:gd name="connsiteY1" fmla="*/ 207791 h 247922"/>
                <a:gd name="connsiteX2" fmla="*/ 91304 w 517944"/>
                <a:gd name="connsiteY2" fmla="*/ 152281 h 247922"/>
                <a:gd name="connsiteX3" fmla="*/ 413225 w 517944"/>
                <a:gd name="connsiteY3" fmla="*/ 414 h 247922"/>
                <a:gd name="connsiteX4" fmla="*/ 422862 w 517944"/>
                <a:gd name="connsiteY4" fmla="*/ 4078 h 247922"/>
                <a:gd name="connsiteX5" fmla="*/ 517592 w 517944"/>
                <a:gd name="connsiteY5" fmla="*/ 177255 h 247922"/>
                <a:gd name="connsiteX6" fmla="*/ 514064 w 517944"/>
                <a:gd name="connsiteY6" fmla="*/ 186482 h 247922"/>
                <a:gd name="connsiteX7" fmla="*/ 387219 w 517944"/>
                <a:gd name="connsiteY7" fmla="*/ 247922 h 247922"/>
                <a:gd name="connsiteX8" fmla="*/ 350696 w 517944"/>
                <a:gd name="connsiteY8" fmla="*/ 247922 h 247922"/>
                <a:gd name="connsiteX9" fmla="*/ 499336 w 517944"/>
                <a:gd name="connsiteY9" fmla="*/ 175837 h 247922"/>
                <a:gd name="connsiteX10" fmla="*/ 502121 w 517944"/>
                <a:gd name="connsiteY10" fmla="*/ 182003 h 247922"/>
                <a:gd name="connsiteX11" fmla="*/ 505649 w 517944"/>
                <a:gd name="connsiteY11" fmla="*/ 172776 h 247922"/>
                <a:gd name="connsiteX12" fmla="*/ 499336 w 517944"/>
                <a:gd name="connsiteY12" fmla="*/ 175837 h 247922"/>
                <a:gd name="connsiteX13" fmla="*/ 462271 w 517944"/>
                <a:gd name="connsiteY13" fmla="*/ 93771 h 247922"/>
                <a:gd name="connsiteX14" fmla="*/ 412371 w 517944"/>
                <a:gd name="connsiteY14" fmla="*/ 19008 h 247922"/>
                <a:gd name="connsiteX15" fmla="*/ 418112 w 517944"/>
                <a:gd name="connsiteY15" fmla="*/ 16835 h 247922"/>
                <a:gd name="connsiteX16" fmla="*/ 408477 w 517944"/>
                <a:gd name="connsiteY16" fmla="*/ 13173 h 247922"/>
                <a:gd name="connsiteX17" fmla="*/ 412371 w 517944"/>
                <a:gd name="connsiteY17" fmla="*/ 19008 h 247922"/>
                <a:gd name="connsiteX18" fmla="*/ 323788 w 517944"/>
                <a:gd name="connsiteY18" fmla="*/ 52530 h 247922"/>
                <a:gd name="connsiteX19" fmla="*/ 16116 w 517944"/>
                <a:gd name="connsiteY19" fmla="*/ 222448 h 247922"/>
                <a:gd name="connsiteX20" fmla="*/ 4921 w 517944"/>
                <a:gd name="connsiteY20" fmla="*/ 219903 h 247922"/>
                <a:gd name="connsiteX21" fmla="*/ 237 w 517944"/>
                <a:gd name="connsiteY21" fmla="*/ 226247 h 247922"/>
                <a:gd name="connsiteX22" fmla="*/ 4310 w 517944"/>
                <a:gd name="connsiteY22" fmla="*/ 222856 h 247922"/>
                <a:gd name="connsiteX23" fmla="*/ 24351 w 517944"/>
                <a:gd name="connsiteY23" fmla="*/ 247922 h 247922"/>
                <a:gd name="connsiteX24" fmla="*/ 13307 w 517944"/>
                <a:gd name="connsiteY24" fmla="*/ 247922 h 24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7944" h="247922">
                  <a:moveTo>
                    <a:pt x="4921" y="219903"/>
                  </a:moveTo>
                  <a:cubicBezTo>
                    <a:pt x="2682" y="216239"/>
                    <a:pt x="2682" y="210980"/>
                    <a:pt x="7161" y="207791"/>
                  </a:cubicBezTo>
                  <a:cubicBezTo>
                    <a:pt x="34575" y="188518"/>
                    <a:pt x="62668" y="169925"/>
                    <a:pt x="91304" y="152281"/>
                  </a:cubicBezTo>
                  <a:cubicBezTo>
                    <a:pt x="192550" y="89852"/>
                    <a:pt x="300851" y="39093"/>
                    <a:pt x="413225" y="414"/>
                  </a:cubicBezTo>
                  <a:cubicBezTo>
                    <a:pt x="417026" y="-943"/>
                    <a:pt x="420554" y="1228"/>
                    <a:pt x="422862" y="4078"/>
                  </a:cubicBezTo>
                  <a:cubicBezTo>
                    <a:pt x="463984" y="56058"/>
                    <a:pt x="496014" y="114553"/>
                    <a:pt x="517592" y="177255"/>
                  </a:cubicBezTo>
                  <a:cubicBezTo>
                    <a:pt x="518678" y="180375"/>
                    <a:pt x="517186" y="184990"/>
                    <a:pt x="514064" y="186482"/>
                  </a:cubicBezTo>
                  <a:lnTo>
                    <a:pt x="387219" y="247922"/>
                  </a:lnTo>
                  <a:lnTo>
                    <a:pt x="350696" y="247922"/>
                  </a:lnTo>
                  <a:lnTo>
                    <a:pt x="499336" y="175837"/>
                  </a:lnTo>
                  <a:lnTo>
                    <a:pt x="502121" y="182003"/>
                  </a:lnTo>
                  <a:cubicBezTo>
                    <a:pt x="503341" y="178883"/>
                    <a:pt x="504427" y="175896"/>
                    <a:pt x="505649" y="172776"/>
                  </a:cubicBezTo>
                  <a:lnTo>
                    <a:pt x="499336" y="175837"/>
                  </a:lnTo>
                  <a:lnTo>
                    <a:pt x="462271" y="93771"/>
                  </a:lnTo>
                  <a:lnTo>
                    <a:pt x="412371" y="19008"/>
                  </a:lnTo>
                  <a:lnTo>
                    <a:pt x="418112" y="16835"/>
                  </a:lnTo>
                  <a:cubicBezTo>
                    <a:pt x="414855" y="15615"/>
                    <a:pt x="411597" y="14393"/>
                    <a:pt x="408477" y="13173"/>
                  </a:cubicBezTo>
                  <a:lnTo>
                    <a:pt x="412371" y="19008"/>
                  </a:lnTo>
                  <a:lnTo>
                    <a:pt x="323788" y="52530"/>
                  </a:lnTo>
                  <a:cubicBezTo>
                    <a:pt x="215487" y="97588"/>
                    <a:pt x="112069" y="154861"/>
                    <a:pt x="16116" y="222448"/>
                  </a:cubicBezTo>
                  <a:cubicBezTo>
                    <a:pt x="11639" y="225637"/>
                    <a:pt x="7160" y="223567"/>
                    <a:pt x="4921" y="219903"/>
                  </a:cubicBezTo>
                  <a:close/>
                  <a:moveTo>
                    <a:pt x="237" y="226247"/>
                  </a:moveTo>
                  <a:cubicBezTo>
                    <a:pt x="-848" y="223805"/>
                    <a:pt x="2002" y="220820"/>
                    <a:pt x="4310" y="222856"/>
                  </a:cubicBezTo>
                  <a:lnTo>
                    <a:pt x="24351" y="247922"/>
                  </a:lnTo>
                  <a:lnTo>
                    <a:pt x="13307" y="24792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7" name="任意多边形: 形状 876"/>
            <p:cNvSpPr/>
            <p:nvPr/>
          </p:nvSpPr>
          <p:spPr>
            <a:xfrm rot="5400000">
              <a:off x="30567" y="815193"/>
              <a:ext cx="659325" cy="451587"/>
            </a:xfrm>
            <a:custGeom>
              <a:avLst/>
              <a:gdLst>
                <a:gd name="connsiteX0" fmla="*/ 753 w 347411"/>
                <a:gd name="connsiteY0" fmla="*/ 159491 h 237950"/>
                <a:gd name="connsiteX1" fmla="*/ 26783 w 347411"/>
                <a:gd name="connsiteY1" fmla="*/ 197249 h 237950"/>
                <a:gd name="connsiteX2" fmla="*/ 39798 w 347411"/>
                <a:gd name="connsiteY2" fmla="*/ 216128 h 237950"/>
                <a:gd name="connsiteX3" fmla="*/ 51526 w 347411"/>
                <a:gd name="connsiteY3" fmla="*/ 232790 h 237950"/>
                <a:gd name="connsiteX4" fmla="*/ 67044 w 347411"/>
                <a:gd name="connsiteY4" fmla="*/ 237010 h 237950"/>
                <a:gd name="connsiteX5" fmla="*/ 86925 w 347411"/>
                <a:gd name="connsiteY5" fmla="*/ 228285 h 237950"/>
                <a:gd name="connsiteX6" fmla="*/ 126185 w 347411"/>
                <a:gd name="connsiteY6" fmla="*/ 210121 h 237950"/>
                <a:gd name="connsiteX7" fmla="*/ 280078 w 347411"/>
                <a:gd name="connsiteY7" fmla="*/ 128669 h 237950"/>
                <a:gd name="connsiteX8" fmla="*/ 316907 w 347411"/>
                <a:gd name="connsiteY8" fmla="*/ 106572 h 237950"/>
                <a:gd name="connsiteX9" fmla="*/ 335500 w 347411"/>
                <a:gd name="connsiteY9" fmla="*/ 95058 h 237950"/>
                <a:gd name="connsiteX10" fmla="*/ 347157 w 347411"/>
                <a:gd name="connsiteY10" fmla="*/ 83116 h 237950"/>
                <a:gd name="connsiteX11" fmla="*/ 340721 w 347411"/>
                <a:gd name="connsiteY11" fmla="*/ 64451 h 237950"/>
                <a:gd name="connsiteX12" fmla="*/ 330137 w 347411"/>
                <a:gd name="connsiteY12" fmla="*/ 44357 h 237950"/>
                <a:gd name="connsiteX13" fmla="*/ 319553 w 347411"/>
                <a:gd name="connsiteY13" fmla="*/ 24262 h 237950"/>
                <a:gd name="connsiteX14" fmla="*/ 309041 w 347411"/>
                <a:gd name="connsiteY14" fmla="*/ 4381 h 237950"/>
                <a:gd name="connsiteX15" fmla="*/ 294882 w 347411"/>
                <a:gd name="connsiteY15" fmla="*/ 1378 h 237950"/>
                <a:gd name="connsiteX16" fmla="*/ 275573 w 347411"/>
                <a:gd name="connsiteY16" fmla="*/ 8171 h 237950"/>
                <a:gd name="connsiteX17" fmla="*/ 237815 w 347411"/>
                <a:gd name="connsiteY17" fmla="*/ 23833 h 237950"/>
                <a:gd name="connsiteX18" fmla="*/ 165802 w 347411"/>
                <a:gd name="connsiteY18" fmla="*/ 60375 h 237950"/>
                <a:gd name="connsiteX19" fmla="*/ 23207 w 347411"/>
                <a:gd name="connsiteY19" fmla="*/ 140969 h 237950"/>
                <a:gd name="connsiteX20" fmla="*/ 4900 w 347411"/>
                <a:gd name="connsiteY20" fmla="*/ 150266 h 237950"/>
                <a:gd name="connsiteX21" fmla="*/ 9835 w 347411"/>
                <a:gd name="connsiteY21" fmla="*/ 158275 h 237950"/>
                <a:gd name="connsiteX22" fmla="*/ 279721 w 347411"/>
                <a:gd name="connsiteY22" fmla="*/ 16610 h 237950"/>
                <a:gd name="connsiteX23" fmla="*/ 297527 w 347411"/>
                <a:gd name="connsiteY23" fmla="*/ 10317 h 237950"/>
                <a:gd name="connsiteX24" fmla="*/ 300602 w 347411"/>
                <a:gd name="connsiteY24" fmla="*/ 8672 h 237950"/>
                <a:gd name="connsiteX25" fmla="*/ 302891 w 347411"/>
                <a:gd name="connsiteY25" fmla="*/ 12891 h 237950"/>
                <a:gd name="connsiteX26" fmla="*/ 308612 w 347411"/>
                <a:gd name="connsiteY26" fmla="*/ 23689 h 237950"/>
                <a:gd name="connsiteX27" fmla="*/ 328135 w 347411"/>
                <a:gd name="connsiteY27" fmla="*/ 60804 h 237950"/>
                <a:gd name="connsiteX28" fmla="*/ 337002 w 347411"/>
                <a:gd name="connsiteY28" fmla="*/ 77681 h 237950"/>
                <a:gd name="connsiteX29" fmla="*/ 333999 w 347411"/>
                <a:gd name="connsiteY29" fmla="*/ 84761 h 237950"/>
                <a:gd name="connsiteX30" fmla="*/ 323987 w 347411"/>
                <a:gd name="connsiteY30" fmla="*/ 91054 h 237950"/>
                <a:gd name="connsiteX31" fmla="*/ 289518 w 347411"/>
                <a:gd name="connsiteY31" fmla="*/ 112078 h 237950"/>
                <a:gd name="connsiteX32" fmla="*/ 147710 w 347411"/>
                <a:gd name="connsiteY32" fmla="*/ 189383 h 237950"/>
                <a:gd name="connsiteX33" fmla="*/ 106805 w 347411"/>
                <a:gd name="connsiteY33" fmla="*/ 209120 h 237950"/>
                <a:gd name="connsiteX34" fmla="*/ 85423 w 347411"/>
                <a:gd name="connsiteY34" fmla="*/ 218989 h 237950"/>
                <a:gd name="connsiteX35" fmla="*/ 65113 w 347411"/>
                <a:gd name="connsiteY35" fmla="*/ 228142 h 237950"/>
                <a:gd name="connsiteX36" fmla="*/ 56318 w 347411"/>
                <a:gd name="connsiteY36" fmla="*/ 224567 h 237950"/>
                <a:gd name="connsiteX37" fmla="*/ 49238 w 347411"/>
                <a:gd name="connsiteY37" fmla="*/ 214412 h 237950"/>
                <a:gd name="connsiteX38" fmla="*/ 35579 w 347411"/>
                <a:gd name="connsiteY38" fmla="*/ 194889 h 237950"/>
                <a:gd name="connsiteX39" fmla="*/ 7761 w 347411"/>
                <a:gd name="connsiteY39" fmla="*/ 155129 h 237950"/>
                <a:gd name="connsiteX40" fmla="*/ 753 w 347411"/>
                <a:gd name="connsiteY40" fmla="*/ 159491 h 237950"/>
                <a:gd name="connsiteX41" fmla="*/ 753 w 347411"/>
                <a:gd name="connsiteY41" fmla="*/ 159491 h 2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47411" h="237950">
                  <a:moveTo>
                    <a:pt x="753" y="159491"/>
                  </a:moveTo>
                  <a:cubicBezTo>
                    <a:pt x="9406" y="172077"/>
                    <a:pt x="18130" y="184663"/>
                    <a:pt x="26783" y="197249"/>
                  </a:cubicBezTo>
                  <a:cubicBezTo>
                    <a:pt x="31145" y="203542"/>
                    <a:pt x="35436" y="209835"/>
                    <a:pt x="39798" y="216128"/>
                  </a:cubicBezTo>
                  <a:cubicBezTo>
                    <a:pt x="43588" y="221635"/>
                    <a:pt x="47164" y="227642"/>
                    <a:pt x="51526" y="232790"/>
                  </a:cubicBezTo>
                  <a:cubicBezTo>
                    <a:pt x="55602" y="237582"/>
                    <a:pt x="61037" y="239155"/>
                    <a:pt x="67044" y="237010"/>
                  </a:cubicBezTo>
                  <a:cubicBezTo>
                    <a:pt x="73838" y="234650"/>
                    <a:pt x="80417" y="231217"/>
                    <a:pt x="86925" y="228285"/>
                  </a:cubicBezTo>
                  <a:cubicBezTo>
                    <a:pt x="100083" y="222421"/>
                    <a:pt x="113169" y="216343"/>
                    <a:pt x="126185" y="210121"/>
                  </a:cubicBezTo>
                  <a:cubicBezTo>
                    <a:pt x="178603" y="185164"/>
                    <a:pt x="229949" y="157989"/>
                    <a:pt x="280078" y="128669"/>
                  </a:cubicBezTo>
                  <a:cubicBezTo>
                    <a:pt x="292450" y="121446"/>
                    <a:pt x="304679" y="114081"/>
                    <a:pt x="316907" y="106572"/>
                  </a:cubicBezTo>
                  <a:cubicBezTo>
                    <a:pt x="323129" y="102782"/>
                    <a:pt x="329350" y="98920"/>
                    <a:pt x="335500" y="95058"/>
                  </a:cubicBezTo>
                  <a:cubicBezTo>
                    <a:pt x="340292" y="92055"/>
                    <a:pt x="345870" y="89123"/>
                    <a:pt x="347157" y="83116"/>
                  </a:cubicBezTo>
                  <a:cubicBezTo>
                    <a:pt x="348587" y="76537"/>
                    <a:pt x="343653" y="69886"/>
                    <a:pt x="340721" y="64451"/>
                  </a:cubicBezTo>
                  <a:cubicBezTo>
                    <a:pt x="337217" y="57729"/>
                    <a:pt x="333641" y="51007"/>
                    <a:pt x="330137" y="44357"/>
                  </a:cubicBezTo>
                  <a:cubicBezTo>
                    <a:pt x="326633" y="37634"/>
                    <a:pt x="323057" y="30912"/>
                    <a:pt x="319553" y="24262"/>
                  </a:cubicBezTo>
                  <a:cubicBezTo>
                    <a:pt x="316121" y="17683"/>
                    <a:pt x="313046" y="10603"/>
                    <a:pt x="309041" y="4381"/>
                  </a:cubicBezTo>
                  <a:cubicBezTo>
                    <a:pt x="305465" y="-1268"/>
                    <a:pt x="300531" y="-482"/>
                    <a:pt x="294882" y="1378"/>
                  </a:cubicBezTo>
                  <a:cubicBezTo>
                    <a:pt x="288374" y="3523"/>
                    <a:pt x="281938" y="5811"/>
                    <a:pt x="275573" y="8171"/>
                  </a:cubicBezTo>
                  <a:cubicBezTo>
                    <a:pt x="262844" y="12963"/>
                    <a:pt x="250258" y="18254"/>
                    <a:pt x="237815" y="23833"/>
                  </a:cubicBezTo>
                  <a:cubicBezTo>
                    <a:pt x="213286" y="34917"/>
                    <a:pt x="189401" y="47360"/>
                    <a:pt x="165802" y="60375"/>
                  </a:cubicBezTo>
                  <a:cubicBezTo>
                    <a:pt x="118032" y="86835"/>
                    <a:pt x="71693" y="115725"/>
                    <a:pt x="23207" y="140969"/>
                  </a:cubicBezTo>
                  <a:cubicBezTo>
                    <a:pt x="17129" y="144116"/>
                    <a:pt x="11050" y="147262"/>
                    <a:pt x="4900" y="150266"/>
                  </a:cubicBezTo>
                  <a:cubicBezTo>
                    <a:pt x="-535" y="152912"/>
                    <a:pt x="4471" y="160921"/>
                    <a:pt x="9835" y="158275"/>
                  </a:cubicBezTo>
                  <a:cubicBezTo>
                    <a:pt x="100869" y="113223"/>
                    <a:pt x="184038" y="52151"/>
                    <a:pt x="279721" y="16610"/>
                  </a:cubicBezTo>
                  <a:cubicBezTo>
                    <a:pt x="285656" y="14393"/>
                    <a:pt x="291592" y="12319"/>
                    <a:pt x="297527" y="10317"/>
                  </a:cubicBezTo>
                  <a:cubicBezTo>
                    <a:pt x="297527" y="10317"/>
                    <a:pt x="301532" y="8886"/>
                    <a:pt x="300602" y="8672"/>
                  </a:cubicBezTo>
                  <a:cubicBezTo>
                    <a:pt x="301175" y="8815"/>
                    <a:pt x="302605" y="12390"/>
                    <a:pt x="302891" y="12891"/>
                  </a:cubicBezTo>
                  <a:cubicBezTo>
                    <a:pt x="304822" y="16467"/>
                    <a:pt x="306681" y="20114"/>
                    <a:pt x="308612" y="23689"/>
                  </a:cubicBezTo>
                  <a:cubicBezTo>
                    <a:pt x="315119" y="36061"/>
                    <a:pt x="321627" y="48433"/>
                    <a:pt x="328135" y="60804"/>
                  </a:cubicBezTo>
                  <a:cubicBezTo>
                    <a:pt x="331067" y="66382"/>
                    <a:pt x="334499" y="71888"/>
                    <a:pt x="337002" y="77681"/>
                  </a:cubicBezTo>
                  <a:cubicBezTo>
                    <a:pt x="338647" y="81543"/>
                    <a:pt x="337002" y="82758"/>
                    <a:pt x="333999" y="84761"/>
                  </a:cubicBezTo>
                  <a:cubicBezTo>
                    <a:pt x="330709" y="86906"/>
                    <a:pt x="327348" y="88980"/>
                    <a:pt x="323987" y="91054"/>
                  </a:cubicBezTo>
                  <a:cubicBezTo>
                    <a:pt x="312545" y="98205"/>
                    <a:pt x="301103" y="105213"/>
                    <a:pt x="289518" y="112078"/>
                  </a:cubicBezTo>
                  <a:cubicBezTo>
                    <a:pt x="243250" y="139682"/>
                    <a:pt x="195909" y="165426"/>
                    <a:pt x="147710" y="189383"/>
                  </a:cubicBezTo>
                  <a:cubicBezTo>
                    <a:pt x="134122" y="196105"/>
                    <a:pt x="120464" y="202684"/>
                    <a:pt x="106805" y="209120"/>
                  </a:cubicBezTo>
                  <a:cubicBezTo>
                    <a:pt x="99725" y="212481"/>
                    <a:pt x="92574" y="215699"/>
                    <a:pt x="85423" y="218989"/>
                  </a:cubicBezTo>
                  <a:cubicBezTo>
                    <a:pt x="78701" y="222064"/>
                    <a:pt x="72050" y="225568"/>
                    <a:pt x="65113" y="228142"/>
                  </a:cubicBezTo>
                  <a:cubicBezTo>
                    <a:pt x="60608" y="229787"/>
                    <a:pt x="58963" y="228142"/>
                    <a:pt x="56318" y="224567"/>
                  </a:cubicBezTo>
                  <a:cubicBezTo>
                    <a:pt x="53886" y="221206"/>
                    <a:pt x="51598" y="217845"/>
                    <a:pt x="49238" y="214412"/>
                  </a:cubicBezTo>
                  <a:cubicBezTo>
                    <a:pt x="44661" y="207904"/>
                    <a:pt x="40156" y="201397"/>
                    <a:pt x="35579" y="194889"/>
                  </a:cubicBezTo>
                  <a:cubicBezTo>
                    <a:pt x="26282" y="181660"/>
                    <a:pt x="17057" y="168358"/>
                    <a:pt x="7761" y="155129"/>
                  </a:cubicBezTo>
                  <a:cubicBezTo>
                    <a:pt x="4829" y="150623"/>
                    <a:pt x="-2322" y="154985"/>
                    <a:pt x="753" y="159491"/>
                  </a:cubicBezTo>
                  <a:lnTo>
                    <a:pt x="753" y="15949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8" name="任意多边形: 形状 877"/>
            <p:cNvSpPr/>
            <p:nvPr/>
          </p:nvSpPr>
          <p:spPr>
            <a:xfrm rot="5400000">
              <a:off x="10313751" y="4979752"/>
              <a:ext cx="1569908" cy="2186589"/>
            </a:xfrm>
            <a:custGeom>
              <a:avLst/>
              <a:gdLst>
                <a:gd name="connsiteX0" fmla="*/ 0 w 1569908"/>
                <a:gd name="connsiteY0" fmla="*/ 770516 h 2186589"/>
                <a:gd name="connsiteX1" fmla="*/ 56865 w 1569908"/>
                <a:gd name="connsiteY1" fmla="*/ 696822 h 2186589"/>
                <a:gd name="connsiteX2" fmla="*/ 788518 w 1569908"/>
                <a:gd name="connsiteY2" fmla="*/ 46330 h 2186589"/>
                <a:gd name="connsiteX3" fmla="*/ 845895 w 1569908"/>
                <a:gd name="connsiteY3" fmla="*/ 0 h 2186589"/>
                <a:gd name="connsiteX4" fmla="*/ 1569908 w 1569908"/>
                <a:gd name="connsiteY4" fmla="*/ 0 h 2186589"/>
                <a:gd name="connsiteX5" fmla="*/ 1569908 w 1569908"/>
                <a:gd name="connsiteY5" fmla="*/ 1898057 h 2186589"/>
                <a:gd name="connsiteX6" fmla="*/ 1287684 w 1569908"/>
                <a:gd name="connsiteY6" fmla="*/ 2152931 h 2186589"/>
                <a:gd name="connsiteX7" fmla="*/ 1213040 w 1569908"/>
                <a:gd name="connsiteY7" fmla="*/ 2027257 h 2186589"/>
                <a:gd name="connsiteX8" fmla="*/ 1055337 w 1569908"/>
                <a:gd name="connsiteY8" fmla="*/ 2007850 h 2186589"/>
                <a:gd name="connsiteX9" fmla="*/ 924235 w 1569908"/>
                <a:gd name="connsiteY9" fmla="*/ 2186589 h 21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9908" h="2186589">
                  <a:moveTo>
                    <a:pt x="0" y="770516"/>
                  </a:moveTo>
                  <a:cubicBezTo>
                    <a:pt x="0" y="770516"/>
                    <a:pt x="50215" y="706594"/>
                    <a:pt x="56865" y="696822"/>
                  </a:cubicBezTo>
                  <a:cubicBezTo>
                    <a:pt x="63517" y="687050"/>
                    <a:pt x="788518" y="46330"/>
                    <a:pt x="788518" y="46330"/>
                  </a:cubicBezTo>
                  <a:lnTo>
                    <a:pt x="845895" y="0"/>
                  </a:lnTo>
                  <a:lnTo>
                    <a:pt x="1569908" y="0"/>
                  </a:lnTo>
                  <a:lnTo>
                    <a:pt x="1569908" y="1898057"/>
                  </a:lnTo>
                  <a:lnTo>
                    <a:pt x="1287684" y="2152931"/>
                  </a:lnTo>
                  <a:lnTo>
                    <a:pt x="1213040" y="2027257"/>
                  </a:lnTo>
                  <a:lnTo>
                    <a:pt x="1055337" y="2007850"/>
                  </a:lnTo>
                  <a:lnTo>
                    <a:pt x="924235" y="2186589"/>
                  </a:lnTo>
                  <a:close/>
                </a:path>
              </a:pathLst>
            </a:custGeom>
            <a:solidFill>
              <a:srgbClr val="A5CAC2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9" name="任意多边形: 形状 878"/>
            <p:cNvSpPr/>
            <p:nvPr/>
          </p:nvSpPr>
          <p:spPr>
            <a:xfrm rot="5400000">
              <a:off x="10219496" y="5254919"/>
              <a:ext cx="1170696" cy="1321457"/>
            </a:xfrm>
            <a:custGeom>
              <a:avLst/>
              <a:gdLst>
                <a:gd name="connsiteX0" fmla="*/ 497795 w 616862"/>
                <a:gd name="connsiteY0" fmla="*/ 675349 h 696301"/>
                <a:gd name="connsiteX1" fmla="*/ 453243 w 616862"/>
                <a:gd name="connsiteY1" fmla="*/ 696302 h 696301"/>
                <a:gd name="connsiteX2" fmla="*/ 341470 w 616862"/>
                <a:gd name="connsiteY2" fmla="*/ 511873 h 696301"/>
                <a:gd name="connsiteX3" fmla="*/ 216681 w 616862"/>
                <a:gd name="connsiteY3" fmla="*/ 326370 h 696301"/>
                <a:gd name="connsiteX4" fmla="*/ 118281 w 616862"/>
                <a:gd name="connsiteY4" fmla="*/ 187423 h 696301"/>
                <a:gd name="connsiteX5" fmla="*/ 19594 w 616862"/>
                <a:gd name="connsiteY5" fmla="*/ 40680 h 696301"/>
                <a:gd name="connsiteX6" fmla="*/ 15232 w 616862"/>
                <a:gd name="connsiteY6" fmla="*/ 34244 h 696301"/>
                <a:gd name="connsiteX7" fmla="*/ 0 w 616862"/>
                <a:gd name="connsiteY7" fmla="*/ 11503 h 696301"/>
                <a:gd name="connsiteX8" fmla="*/ 5792 w 616862"/>
                <a:gd name="connsiteY8" fmla="*/ 9858 h 696301"/>
                <a:gd name="connsiteX9" fmla="*/ 84670 w 616862"/>
                <a:gd name="connsiteY9" fmla="*/ 419 h 696301"/>
                <a:gd name="connsiteX10" fmla="*/ 177278 w 616862"/>
                <a:gd name="connsiteY10" fmla="*/ 21586 h 696301"/>
                <a:gd name="connsiteX11" fmla="*/ 603561 w 616862"/>
                <a:gd name="connsiteY11" fmla="*/ 657185 h 696301"/>
                <a:gd name="connsiteX12" fmla="*/ 616863 w 616862"/>
                <a:gd name="connsiteY12" fmla="*/ 685432 h 696301"/>
                <a:gd name="connsiteX13" fmla="*/ 554933 w 616862"/>
                <a:gd name="connsiteY13" fmla="*/ 673776 h 696301"/>
                <a:gd name="connsiteX14" fmla="*/ 497795 w 616862"/>
                <a:gd name="connsiteY14" fmla="*/ 675349 h 69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6862" h="696301">
                  <a:moveTo>
                    <a:pt x="497795" y="675349"/>
                  </a:moveTo>
                  <a:cubicBezTo>
                    <a:pt x="465257" y="687721"/>
                    <a:pt x="453243" y="696302"/>
                    <a:pt x="453243" y="696302"/>
                  </a:cubicBezTo>
                  <a:cubicBezTo>
                    <a:pt x="453243" y="696302"/>
                    <a:pt x="375009" y="555566"/>
                    <a:pt x="341470" y="511873"/>
                  </a:cubicBezTo>
                  <a:cubicBezTo>
                    <a:pt x="308002" y="468179"/>
                    <a:pt x="216681" y="326370"/>
                    <a:pt x="216681" y="326370"/>
                  </a:cubicBezTo>
                  <a:cubicBezTo>
                    <a:pt x="216681" y="326370"/>
                    <a:pt x="119210" y="187995"/>
                    <a:pt x="118281" y="187423"/>
                  </a:cubicBezTo>
                  <a:cubicBezTo>
                    <a:pt x="117637" y="186994"/>
                    <a:pt x="53062" y="90595"/>
                    <a:pt x="19594" y="40680"/>
                  </a:cubicBezTo>
                  <a:cubicBezTo>
                    <a:pt x="18092" y="38392"/>
                    <a:pt x="16662" y="36246"/>
                    <a:pt x="15232" y="34244"/>
                  </a:cubicBezTo>
                  <a:cubicBezTo>
                    <a:pt x="5935" y="20442"/>
                    <a:pt x="0" y="11503"/>
                    <a:pt x="0" y="11503"/>
                  </a:cubicBezTo>
                  <a:cubicBezTo>
                    <a:pt x="0" y="11503"/>
                    <a:pt x="2145" y="10859"/>
                    <a:pt x="5792" y="9858"/>
                  </a:cubicBezTo>
                  <a:cubicBezTo>
                    <a:pt x="19308" y="6283"/>
                    <a:pt x="54063" y="-1941"/>
                    <a:pt x="84670" y="419"/>
                  </a:cubicBezTo>
                  <a:cubicBezTo>
                    <a:pt x="123644" y="3422"/>
                    <a:pt x="177278" y="21586"/>
                    <a:pt x="177278" y="21586"/>
                  </a:cubicBezTo>
                  <a:cubicBezTo>
                    <a:pt x="183929" y="26092"/>
                    <a:pt x="602560" y="652108"/>
                    <a:pt x="603561" y="657185"/>
                  </a:cubicBezTo>
                  <a:cubicBezTo>
                    <a:pt x="604562" y="662191"/>
                    <a:pt x="616863" y="685432"/>
                    <a:pt x="616863" y="685432"/>
                  </a:cubicBezTo>
                  <a:cubicBezTo>
                    <a:pt x="616863" y="685432"/>
                    <a:pt x="586541" y="677566"/>
                    <a:pt x="554933" y="673776"/>
                  </a:cubicBezTo>
                  <a:cubicBezTo>
                    <a:pt x="533265" y="671058"/>
                    <a:pt x="511024" y="670343"/>
                    <a:pt x="497795" y="675349"/>
                  </a:cubicBez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0" name="任意多边形: 形状 879"/>
            <p:cNvSpPr/>
            <p:nvPr/>
          </p:nvSpPr>
          <p:spPr>
            <a:xfrm rot="5400000">
              <a:off x="11971850" y="6637851"/>
              <a:ext cx="125470" cy="314829"/>
            </a:xfrm>
            <a:custGeom>
              <a:avLst/>
              <a:gdLst>
                <a:gd name="connsiteX0" fmla="*/ 0 w 125470"/>
                <a:gd name="connsiteY0" fmla="*/ 113511 h 314829"/>
                <a:gd name="connsiteX1" fmla="*/ 49266 w 125470"/>
                <a:gd name="connsiteY1" fmla="*/ 74423 h 314829"/>
                <a:gd name="connsiteX2" fmla="*/ 77198 w 125470"/>
                <a:gd name="connsiteY2" fmla="*/ 38755 h 314829"/>
                <a:gd name="connsiteX3" fmla="*/ 95519 w 125470"/>
                <a:gd name="connsiteY3" fmla="*/ 0 h 314829"/>
                <a:gd name="connsiteX4" fmla="*/ 125470 w 125470"/>
                <a:gd name="connsiteY4" fmla="*/ 0 h 314829"/>
                <a:gd name="connsiteX5" fmla="*/ 125470 w 125470"/>
                <a:gd name="connsiteY5" fmla="*/ 314829 h 314829"/>
                <a:gd name="connsiteX6" fmla="*/ 106195 w 125470"/>
                <a:gd name="connsiteY6" fmla="*/ 284004 h 314829"/>
                <a:gd name="connsiteX7" fmla="*/ 0 w 125470"/>
                <a:gd name="connsiteY7" fmla="*/ 113511 h 3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470" h="314829">
                  <a:moveTo>
                    <a:pt x="0" y="113511"/>
                  </a:moveTo>
                  <a:cubicBezTo>
                    <a:pt x="0" y="113511"/>
                    <a:pt x="10586" y="103059"/>
                    <a:pt x="49266" y="74423"/>
                  </a:cubicBezTo>
                  <a:cubicBezTo>
                    <a:pt x="58936" y="67264"/>
                    <a:pt x="68402" y="54252"/>
                    <a:pt x="77198" y="38755"/>
                  </a:cubicBezTo>
                  <a:lnTo>
                    <a:pt x="95519" y="0"/>
                  </a:lnTo>
                  <a:lnTo>
                    <a:pt x="125470" y="0"/>
                  </a:lnTo>
                  <a:lnTo>
                    <a:pt x="125470" y="314829"/>
                  </a:lnTo>
                  <a:lnTo>
                    <a:pt x="106195" y="284004"/>
                  </a:lnTo>
                  <a:cubicBezTo>
                    <a:pt x="45041" y="186054"/>
                    <a:pt x="0" y="113511"/>
                    <a:pt x="0" y="113511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1" name="任意多边形: 形状 880"/>
            <p:cNvSpPr/>
            <p:nvPr/>
          </p:nvSpPr>
          <p:spPr>
            <a:xfrm rot="5400000">
              <a:off x="11283448" y="6154566"/>
              <a:ext cx="509825" cy="897044"/>
            </a:xfrm>
            <a:custGeom>
              <a:avLst/>
              <a:gdLst>
                <a:gd name="connsiteX0" fmla="*/ 412 w 509825"/>
                <a:gd name="connsiteY0" fmla="*/ 182132 h 897044"/>
                <a:gd name="connsiteX1" fmla="*/ 245516 w 509825"/>
                <a:gd name="connsiteY1" fmla="*/ 0 h 897044"/>
                <a:gd name="connsiteX2" fmla="*/ 509825 w 509825"/>
                <a:gd name="connsiteY2" fmla="*/ 394702 h 897044"/>
                <a:gd name="connsiteX3" fmla="*/ 509825 w 509825"/>
                <a:gd name="connsiteY3" fmla="*/ 897044 h 897044"/>
                <a:gd name="connsiteX4" fmla="*/ 500051 w 509825"/>
                <a:gd name="connsiteY4" fmla="*/ 883033 h 897044"/>
                <a:gd name="connsiteX5" fmla="*/ 447058 w 509825"/>
                <a:gd name="connsiteY5" fmla="*/ 810638 h 897044"/>
                <a:gd name="connsiteX6" fmla="*/ 412 w 509825"/>
                <a:gd name="connsiteY6" fmla="*/ 182132 h 89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9825" h="897044">
                  <a:moveTo>
                    <a:pt x="412" y="182132"/>
                  </a:moveTo>
                  <a:cubicBezTo>
                    <a:pt x="-11668" y="173854"/>
                    <a:pt x="246467" y="4614"/>
                    <a:pt x="245516" y="0"/>
                  </a:cubicBezTo>
                  <a:lnTo>
                    <a:pt x="509825" y="394702"/>
                  </a:lnTo>
                  <a:lnTo>
                    <a:pt x="509825" y="897044"/>
                  </a:lnTo>
                  <a:lnTo>
                    <a:pt x="500051" y="883033"/>
                  </a:lnTo>
                  <a:cubicBezTo>
                    <a:pt x="470901" y="841463"/>
                    <a:pt x="450383" y="812877"/>
                    <a:pt x="447058" y="810638"/>
                  </a:cubicBezTo>
                  <a:cubicBezTo>
                    <a:pt x="433756" y="801681"/>
                    <a:pt x="12490" y="190276"/>
                    <a:pt x="412" y="182132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2" name="任意多边形: 形状 881"/>
            <p:cNvSpPr/>
            <p:nvPr/>
          </p:nvSpPr>
          <p:spPr>
            <a:xfrm rot="5400000">
              <a:off x="11259560" y="6101024"/>
              <a:ext cx="413963" cy="489396"/>
            </a:xfrm>
            <a:custGeom>
              <a:avLst/>
              <a:gdLst>
                <a:gd name="connsiteX0" fmla="*/ 67378 w 218125"/>
                <a:gd name="connsiteY0" fmla="*/ 0 h 257872"/>
                <a:gd name="connsiteX1" fmla="*/ 14 w 218125"/>
                <a:gd name="connsiteY1" fmla="*/ 67364 h 257872"/>
                <a:gd name="connsiteX2" fmla="*/ 140678 w 218125"/>
                <a:gd name="connsiteY2" fmla="*/ 257872 h 257872"/>
                <a:gd name="connsiteX3" fmla="*/ 218126 w 218125"/>
                <a:gd name="connsiteY3" fmla="*/ 189149 h 257872"/>
                <a:gd name="connsiteX4" fmla="*/ 67378 w 218125"/>
                <a:gd name="connsiteY4" fmla="*/ 0 h 25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125" h="257872">
                  <a:moveTo>
                    <a:pt x="67378" y="0"/>
                  </a:moveTo>
                  <a:cubicBezTo>
                    <a:pt x="67378" y="0"/>
                    <a:pt x="-1130" y="63503"/>
                    <a:pt x="14" y="67364"/>
                  </a:cubicBezTo>
                  <a:cubicBezTo>
                    <a:pt x="1158" y="71226"/>
                    <a:pt x="140678" y="257872"/>
                    <a:pt x="140678" y="257872"/>
                  </a:cubicBezTo>
                  <a:lnTo>
                    <a:pt x="218126" y="189149"/>
                  </a:lnTo>
                  <a:lnTo>
                    <a:pt x="67378" y="0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3" name="任意多边形: 形状 882"/>
            <p:cNvSpPr/>
            <p:nvPr/>
          </p:nvSpPr>
          <p:spPr>
            <a:xfrm rot="5400000">
              <a:off x="10733655" y="6407134"/>
              <a:ext cx="346961" cy="554771"/>
            </a:xfrm>
            <a:custGeom>
              <a:avLst/>
              <a:gdLst>
                <a:gd name="connsiteX0" fmla="*/ 0 w 346961"/>
                <a:gd name="connsiteY0" fmla="*/ 122960 h 554771"/>
                <a:gd name="connsiteX1" fmla="*/ 124995 w 346961"/>
                <a:gd name="connsiteY1" fmla="*/ 0 h 554771"/>
                <a:gd name="connsiteX2" fmla="*/ 346961 w 346961"/>
                <a:gd name="connsiteY2" fmla="*/ 274517 h 554771"/>
                <a:gd name="connsiteX3" fmla="*/ 346961 w 346961"/>
                <a:gd name="connsiteY3" fmla="*/ 554771 h 554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961" h="554771">
                  <a:moveTo>
                    <a:pt x="0" y="122960"/>
                  </a:moveTo>
                  <a:cubicBezTo>
                    <a:pt x="0" y="122960"/>
                    <a:pt x="119567" y="8144"/>
                    <a:pt x="124995" y="0"/>
                  </a:cubicBezTo>
                  <a:lnTo>
                    <a:pt x="346961" y="274517"/>
                  </a:lnTo>
                  <a:lnTo>
                    <a:pt x="346961" y="554771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4" name="任意多边形: 形状 883"/>
            <p:cNvSpPr/>
            <p:nvPr/>
          </p:nvSpPr>
          <p:spPr>
            <a:xfrm rot="5400000">
              <a:off x="10235239" y="5270797"/>
              <a:ext cx="1159704" cy="1300693"/>
            </a:xfrm>
            <a:custGeom>
              <a:avLst/>
              <a:gdLst>
                <a:gd name="connsiteX0" fmla="*/ 611070 w 611070"/>
                <a:gd name="connsiteY0" fmla="*/ 685361 h 685360"/>
                <a:gd name="connsiteX1" fmla="*/ 549140 w 611070"/>
                <a:gd name="connsiteY1" fmla="*/ 673704 h 685360"/>
                <a:gd name="connsiteX2" fmla="*/ 543849 w 611070"/>
                <a:gd name="connsiteY2" fmla="*/ 667554 h 685360"/>
                <a:gd name="connsiteX3" fmla="*/ 105051 w 611070"/>
                <a:gd name="connsiteY3" fmla="*/ 29381 h 685360"/>
                <a:gd name="connsiteX4" fmla="*/ 13730 w 611070"/>
                <a:gd name="connsiteY4" fmla="*/ 40752 h 685360"/>
                <a:gd name="connsiteX5" fmla="*/ 12157 w 611070"/>
                <a:gd name="connsiteY5" fmla="*/ 41395 h 685360"/>
                <a:gd name="connsiteX6" fmla="*/ 9368 w 611070"/>
                <a:gd name="connsiteY6" fmla="*/ 34316 h 685360"/>
                <a:gd name="connsiteX7" fmla="*/ 0 w 611070"/>
                <a:gd name="connsiteY7" fmla="*/ 9858 h 685360"/>
                <a:gd name="connsiteX8" fmla="*/ 78878 w 611070"/>
                <a:gd name="connsiteY8" fmla="*/ 419 h 685360"/>
                <a:gd name="connsiteX9" fmla="*/ 171486 w 611070"/>
                <a:gd name="connsiteY9" fmla="*/ 21586 h 685360"/>
                <a:gd name="connsiteX10" fmla="*/ 597769 w 611070"/>
                <a:gd name="connsiteY10" fmla="*/ 657185 h 685360"/>
                <a:gd name="connsiteX11" fmla="*/ 611070 w 611070"/>
                <a:gd name="connsiteY11" fmla="*/ 685361 h 68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070" h="685360">
                  <a:moveTo>
                    <a:pt x="611070" y="685361"/>
                  </a:moveTo>
                  <a:cubicBezTo>
                    <a:pt x="611070" y="685361"/>
                    <a:pt x="580749" y="677494"/>
                    <a:pt x="549140" y="673704"/>
                  </a:cubicBezTo>
                  <a:lnTo>
                    <a:pt x="543849" y="667554"/>
                  </a:lnTo>
                  <a:cubicBezTo>
                    <a:pt x="423280" y="442649"/>
                    <a:pt x="144240" y="37963"/>
                    <a:pt x="105051" y="29381"/>
                  </a:cubicBezTo>
                  <a:cubicBezTo>
                    <a:pt x="69939" y="21586"/>
                    <a:pt x="22955" y="37462"/>
                    <a:pt x="13730" y="40752"/>
                  </a:cubicBezTo>
                  <a:cubicBezTo>
                    <a:pt x="12729" y="41181"/>
                    <a:pt x="12157" y="41395"/>
                    <a:pt x="12157" y="41395"/>
                  </a:cubicBezTo>
                  <a:cubicBezTo>
                    <a:pt x="12157" y="41395"/>
                    <a:pt x="11084" y="38821"/>
                    <a:pt x="9368" y="34316"/>
                  </a:cubicBezTo>
                  <a:cubicBezTo>
                    <a:pt x="7080" y="28595"/>
                    <a:pt x="3790" y="19870"/>
                    <a:pt x="0" y="9858"/>
                  </a:cubicBezTo>
                  <a:cubicBezTo>
                    <a:pt x="13516" y="6283"/>
                    <a:pt x="48271" y="-1941"/>
                    <a:pt x="78878" y="419"/>
                  </a:cubicBezTo>
                  <a:cubicBezTo>
                    <a:pt x="117852" y="3422"/>
                    <a:pt x="171486" y="21586"/>
                    <a:pt x="171486" y="21586"/>
                  </a:cubicBezTo>
                  <a:cubicBezTo>
                    <a:pt x="178136" y="26092"/>
                    <a:pt x="596768" y="652108"/>
                    <a:pt x="597769" y="657185"/>
                  </a:cubicBezTo>
                  <a:cubicBezTo>
                    <a:pt x="598770" y="662119"/>
                    <a:pt x="611070" y="685361"/>
                    <a:pt x="611070" y="685361"/>
                  </a:cubicBez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5" name="任意多边形: 形状 884"/>
            <p:cNvSpPr/>
            <p:nvPr/>
          </p:nvSpPr>
          <p:spPr>
            <a:xfrm rot="5400000">
              <a:off x="11360293" y="5726814"/>
              <a:ext cx="890878" cy="772534"/>
            </a:xfrm>
            <a:custGeom>
              <a:avLst/>
              <a:gdLst>
                <a:gd name="connsiteX0" fmla="*/ 1543 w 890878"/>
                <a:gd name="connsiteY0" fmla="*/ 761693 h 772534"/>
                <a:gd name="connsiteX1" fmla="*/ 44159 w 890878"/>
                <a:gd name="connsiteY1" fmla="*/ 716635 h 772534"/>
                <a:gd name="connsiteX2" fmla="*/ 228191 w 890878"/>
                <a:gd name="connsiteY2" fmla="*/ 546988 h 772534"/>
                <a:gd name="connsiteX3" fmla="*/ 413853 w 890878"/>
                <a:gd name="connsiteY3" fmla="*/ 379107 h 772534"/>
                <a:gd name="connsiteX4" fmla="*/ 791146 w 890878"/>
                <a:gd name="connsiteY4" fmla="*/ 50128 h 772534"/>
                <a:gd name="connsiteX5" fmla="*/ 853229 w 890878"/>
                <a:gd name="connsiteY5" fmla="*/ 0 h 772534"/>
                <a:gd name="connsiteX6" fmla="*/ 890878 w 890878"/>
                <a:gd name="connsiteY6" fmla="*/ 0 h 772534"/>
                <a:gd name="connsiteX7" fmla="*/ 760745 w 890878"/>
                <a:gd name="connsiteY7" fmla="*/ 106315 h 772534"/>
                <a:gd name="connsiteX8" fmla="*/ 384809 w 890878"/>
                <a:gd name="connsiteY8" fmla="*/ 436922 h 772534"/>
                <a:gd name="connsiteX9" fmla="*/ 197926 w 890878"/>
                <a:gd name="connsiteY9" fmla="*/ 606297 h 772534"/>
                <a:gd name="connsiteX10" fmla="*/ 9415 w 890878"/>
                <a:gd name="connsiteY10" fmla="*/ 771330 h 772534"/>
                <a:gd name="connsiteX11" fmla="*/ 1543 w 890878"/>
                <a:gd name="connsiteY11" fmla="*/ 761693 h 77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0878" h="772534">
                  <a:moveTo>
                    <a:pt x="1543" y="761693"/>
                  </a:moveTo>
                  <a:cubicBezTo>
                    <a:pt x="15659" y="746494"/>
                    <a:pt x="29365" y="731157"/>
                    <a:pt x="44159" y="716635"/>
                  </a:cubicBezTo>
                  <a:cubicBezTo>
                    <a:pt x="103739" y="658277"/>
                    <a:pt x="166576" y="603175"/>
                    <a:pt x="228191" y="546988"/>
                  </a:cubicBezTo>
                  <a:cubicBezTo>
                    <a:pt x="289808" y="490801"/>
                    <a:pt x="351694" y="434751"/>
                    <a:pt x="413853" y="379107"/>
                  </a:cubicBezTo>
                  <a:cubicBezTo>
                    <a:pt x="538170" y="267818"/>
                    <a:pt x="663573" y="157752"/>
                    <a:pt x="791146" y="50128"/>
                  </a:cubicBezTo>
                  <a:lnTo>
                    <a:pt x="853229" y="0"/>
                  </a:lnTo>
                  <a:lnTo>
                    <a:pt x="890878" y="0"/>
                  </a:lnTo>
                  <a:lnTo>
                    <a:pt x="760745" y="106315"/>
                  </a:lnTo>
                  <a:cubicBezTo>
                    <a:pt x="633851" y="214617"/>
                    <a:pt x="508855" y="325228"/>
                    <a:pt x="384809" y="436922"/>
                  </a:cubicBezTo>
                  <a:cubicBezTo>
                    <a:pt x="322243" y="493109"/>
                    <a:pt x="260086" y="549704"/>
                    <a:pt x="197926" y="606297"/>
                  </a:cubicBezTo>
                  <a:cubicBezTo>
                    <a:pt x="136040" y="662621"/>
                    <a:pt x="75509" y="720028"/>
                    <a:pt x="9415" y="771330"/>
                  </a:cubicBezTo>
                  <a:cubicBezTo>
                    <a:pt x="3580" y="775809"/>
                    <a:pt x="-3071" y="766715"/>
                    <a:pt x="1543" y="76169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6" name="任意多边形: 形状 885"/>
            <p:cNvSpPr/>
            <p:nvPr/>
          </p:nvSpPr>
          <p:spPr>
            <a:xfrm rot="5400000">
              <a:off x="10275827" y="5439868"/>
              <a:ext cx="908460" cy="1354921"/>
            </a:xfrm>
            <a:custGeom>
              <a:avLst/>
              <a:gdLst>
                <a:gd name="connsiteX0" fmla="*/ 133 w 478685"/>
                <a:gd name="connsiteY0" fmla="*/ 579 h 713934"/>
                <a:gd name="connsiteX1" fmla="*/ 9429 w 478685"/>
                <a:gd name="connsiteY1" fmla="*/ 4369 h 713934"/>
                <a:gd name="connsiteX2" fmla="*/ 19083 w 478685"/>
                <a:gd name="connsiteY2" fmla="*/ 9375 h 713934"/>
                <a:gd name="connsiteX3" fmla="*/ 24089 w 478685"/>
                <a:gd name="connsiteY3" fmla="*/ 18171 h 713934"/>
                <a:gd name="connsiteX4" fmla="*/ 29882 w 478685"/>
                <a:gd name="connsiteY4" fmla="*/ 28469 h 713934"/>
                <a:gd name="connsiteX5" fmla="*/ 51764 w 478685"/>
                <a:gd name="connsiteY5" fmla="*/ 62508 h 713934"/>
                <a:gd name="connsiteX6" fmla="*/ 100106 w 478685"/>
                <a:gd name="connsiteY6" fmla="*/ 130731 h 713934"/>
                <a:gd name="connsiteX7" fmla="*/ 194359 w 478685"/>
                <a:gd name="connsiteY7" fmla="*/ 268892 h 713934"/>
                <a:gd name="connsiteX8" fmla="*/ 374283 w 478685"/>
                <a:gd name="connsiteY8" fmla="*/ 553081 h 713934"/>
                <a:gd name="connsiteX9" fmla="*/ 422911 w 478685"/>
                <a:gd name="connsiteY9" fmla="*/ 632531 h 713934"/>
                <a:gd name="connsiteX10" fmla="*/ 447154 w 478685"/>
                <a:gd name="connsiteY10" fmla="*/ 672291 h 713934"/>
                <a:gd name="connsiteX11" fmla="*/ 459669 w 478685"/>
                <a:gd name="connsiteY11" fmla="*/ 692958 h 713934"/>
                <a:gd name="connsiteX12" fmla="*/ 473685 w 478685"/>
                <a:gd name="connsiteY12" fmla="*/ 712696 h 713934"/>
                <a:gd name="connsiteX13" fmla="*/ 478333 w 478685"/>
                <a:gd name="connsiteY13" fmla="*/ 709835 h 713934"/>
                <a:gd name="connsiteX14" fmla="*/ 469037 w 478685"/>
                <a:gd name="connsiteY14" fmla="*/ 691242 h 713934"/>
                <a:gd name="connsiteX15" fmla="*/ 457380 w 478685"/>
                <a:gd name="connsiteY15" fmla="*/ 672077 h 713934"/>
                <a:gd name="connsiteX16" fmla="*/ 435426 w 478685"/>
                <a:gd name="connsiteY16" fmla="*/ 635963 h 713934"/>
                <a:gd name="connsiteX17" fmla="*/ 390874 w 478685"/>
                <a:gd name="connsiteY17" fmla="*/ 563092 h 713934"/>
                <a:gd name="connsiteX18" fmla="*/ 301413 w 478685"/>
                <a:gd name="connsiteY18" fmla="*/ 419639 h 713934"/>
                <a:gd name="connsiteX19" fmla="*/ 114266 w 478685"/>
                <a:gd name="connsiteY19" fmla="*/ 138168 h 713934"/>
                <a:gd name="connsiteX20" fmla="*/ 59201 w 478685"/>
                <a:gd name="connsiteY20" fmla="*/ 61865 h 713934"/>
                <a:gd name="connsiteX21" fmla="*/ 32456 w 478685"/>
                <a:gd name="connsiteY21" fmla="*/ 24893 h 713934"/>
                <a:gd name="connsiteX22" fmla="*/ 25662 w 478685"/>
                <a:gd name="connsiteY22" fmla="*/ 15239 h 713934"/>
                <a:gd name="connsiteX23" fmla="*/ 19941 w 478685"/>
                <a:gd name="connsiteY23" fmla="*/ 6586 h 713934"/>
                <a:gd name="connsiteX24" fmla="*/ 11503 w 478685"/>
                <a:gd name="connsiteY24" fmla="*/ 3726 h 713934"/>
                <a:gd name="connsiteX25" fmla="*/ 418 w 478685"/>
                <a:gd name="connsiteY25" fmla="*/ 7 h 713934"/>
                <a:gd name="connsiteX26" fmla="*/ 133 w 478685"/>
                <a:gd name="connsiteY26" fmla="*/ 579 h 713934"/>
                <a:gd name="connsiteX27" fmla="*/ 133 w 478685"/>
                <a:gd name="connsiteY27" fmla="*/ 579 h 71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8685" h="713934">
                  <a:moveTo>
                    <a:pt x="133" y="579"/>
                  </a:moveTo>
                  <a:cubicBezTo>
                    <a:pt x="3207" y="1866"/>
                    <a:pt x="6354" y="3082"/>
                    <a:pt x="9429" y="4369"/>
                  </a:cubicBezTo>
                  <a:cubicBezTo>
                    <a:pt x="12504" y="5656"/>
                    <a:pt x="16867" y="6729"/>
                    <a:pt x="19083" y="9375"/>
                  </a:cubicBezTo>
                  <a:cubicBezTo>
                    <a:pt x="21085" y="11878"/>
                    <a:pt x="22444" y="15454"/>
                    <a:pt x="24089" y="18171"/>
                  </a:cubicBezTo>
                  <a:cubicBezTo>
                    <a:pt x="26091" y="21604"/>
                    <a:pt x="27951" y="25036"/>
                    <a:pt x="29882" y="28469"/>
                  </a:cubicBezTo>
                  <a:cubicBezTo>
                    <a:pt x="36604" y="40197"/>
                    <a:pt x="44041" y="51424"/>
                    <a:pt x="51764" y="62508"/>
                  </a:cubicBezTo>
                  <a:cubicBezTo>
                    <a:pt x="67640" y="85392"/>
                    <a:pt x="84088" y="107919"/>
                    <a:pt x="100106" y="130731"/>
                  </a:cubicBezTo>
                  <a:cubicBezTo>
                    <a:pt x="132144" y="176356"/>
                    <a:pt x="163538" y="222409"/>
                    <a:pt x="194359" y="268892"/>
                  </a:cubicBezTo>
                  <a:cubicBezTo>
                    <a:pt x="256289" y="362430"/>
                    <a:pt x="315572" y="457541"/>
                    <a:pt x="374283" y="553081"/>
                  </a:cubicBezTo>
                  <a:cubicBezTo>
                    <a:pt x="390517" y="579540"/>
                    <a:pt x="406750" y="606000"/>
                    <a:pt x="422911" y="632531"/>
                  </a:cubicBezTo>
                  <a:cubicBezTo>
                    <a:pt x="430992" y="645760"/>
                    <a:pt x="439073" y="659062"/>
                    <a:pt x="447154" y="672291"/>
                  </a:cubicBezTo>
                  <a:cubicBezTo>
                    <a:pt x="451373" y="679156"/>
                    <a:pt x="455521" y="686021"/>
                    <a:pt x="459669" y="692958"/>
                  </a:cubicBezTo>
                  <a:cubicBezTo>
                    <a:pt x="463888" y="699895"/>
                    <a:pt x="468822" y="706188"/>
                    <a:pt x="473685" y="712696"/>
                  </a:cubicBezTo>
                  <a:cubicBezTo>
                    <a:pt x="475830" y="715556"/>
                    <a:pt x="479907" y="712982"/>
                    <a:pt x="478333" y="709835"/>
                  </a:cubicBezTo>
                  <a:cubicBezTo>
                    <a:pt x="475330" y="703613"/>
                    <a:pt x="472612" y="697177"/>
                    <a:pt x="469037" y="691242"/>
                  </a:cubicBezTo>
                  <a:cubicBezTo>
                    <a:pt x="465175" y="684877"/>
                    <a:pt x="461242" y="678441"/>
                    <a:pt x="457380" y="672077"/>
                  </a:cubicBezTo>
                  <a:cubicBezTo>
                    <a:pt x="450086" y="660063"/>
                    <a:pt x="442720" y="647977"/>
                    <a:pt x="435426" y="635963"/>
                  </a:cubicBezTo>
                  <a:cubicBezTo>
                    <a:pt x="420623" y="611649"/>
                    <a:pt x="405749" y="587335"/>
                    <a:pt x="390874" y="563092"/>
                  </a:cubicBezTo>
                  <a:cubicBezTo>
                    <a:pt x="361411" y="515036"/>
                    <a:pt x="331591" y="467195"/>
                    <a:pt x="301413" y="419639"/>
                  </a:cubicBezTo>
                  <a:cubicBezTo>
                    <a:pt x="241128" y="324457"/>
                    <a:pt x="179342" y="230133"/>
                    <a:pt x="114266" y="138168"/>
                  </a:cubicBezTo>
                  <a:cubicBezTo>
                    <a:pt x="96173" y="112567"/>
                    <a:pt x="77652" y="87252"/>
                    <a:pt x="59201" y="61865"/>
                  </a:cubicBezTo>
                  <a:cubicBezTo>
                    <a:pt x="50262" y="49565"/>
                    <a:pt x="41467" y="37193"/>
                    <a:pt x="32456" y="24893"/>
                  </a:cubicBezTo>
                  <a:cubicBezTo>
                    <a:pt x="30096" y="21675"/>
                    <a:pt x="27879" y="18529"/>
                    <a:pt x="25662" y="15239"/>
                  </a:cubicBezTo>
                  <a:cubicBezTo>
                    <a:pt x="24018" y="12736"/>
                    <a:pt x="22230" y="8517"/>
                    <a:pt x="19941" y="6586"/>
                  </a:cubicBezTo>
                  <a:cubicBezTo>
                    <a:pt x="18011" y="5013"/>
                    <a:pt x="13863" y="4512"/>
                    <a:pt x="11503" y="3726"/>
                  </a:cubicBezTo>
                  <a:cubicBezTo>
                    <a:pt x="7784" y="2510"/>
                    <a:pt x="4137" y="1223"/>
                    <a:pt x="418" y="7"/>
                  </a:cubicBezTo>
                  <a:cubicBezTo>
                    <a:pt x="61" y="-65"/>
                    <a:pt x="-153" y="436"/>
                    <a:pt x="133" y="579"/>
                  </a:cubicBezTo>
                  <a:lnTo>
                    <a:pt x="133" y="57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7" name="任意多边形: 形状 886"/>
            <p:cNvSpPr/>
            <p:nvPr/>
          </p:nvSpPr>
          <p:spPr>
            <a:xfrm rot="5400000">
              <a:off x="10025620" y="6569285"/>
              <a:ext cx="296742" cy="280690"/>
            </a:xfrm>
            <a:custGeom>
              <a:avLst/>
              <a:gdLst>
                <a:gd name="connsiteX0" fmla="*/ 18 w 296742"/>
                <a:gd name="connsiteY0" fmla="*/ 272072 h 280690"/>
                <a:gd name="connsiteX1" fmla="*/ 2847 w 296742"/>
                <a:gd name="connsiteY1" fmla="*/ 265770 h 280690"/>
                <a:gd name="connsiteX2" fmla="*/ 48991 w 296742"/>
                <a:gd name="connsiteY2" fmla="*/ 224648 h 280690"/>
                <a:gd name="connsiteX3" fmla="*/ 296742 w 296742"/>
                <a:gd name="connsiteY3" fmla="*/ 0 h 280690"/>
                <a:gd name="connsiteX4" fmla="*/ 296742 w 296742"/>
                <a:gd name="connsiteY4" fmla="*/ 24431 h 280690"/>
                <a:gd name="connsiteX5" fmla="*/ 16012 w 296742"/>
                <a:gd name="connsiteY5" fmla="*/ 278256 h 280690"/>
                <a:gd name="connsiteX6" fmla="*/ 18 w 296742"/>
                <a:gd name="connsiteY6" fmla="*/ 272072 h 28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742" h="280690">
                  <a:moveTo>
                    <a:pt x="18" y="272072"/>
                  </a:moveTo>
                  <a:cubicBezTo>
                    <a:pt x="-131" y="269934"/>
                    <a:pt x="675" y="267704"/>
                    <a:pt x="2847" y="265770"/>
                  </a:cubicBezTo>
                  <a:cubicBezTo>
                    <a:pt x="18318" y="252062"/>
                    <a:pt x="33654" y="238354"/>
                    <a:pt x="48991" y="224648"/>
                  </a:cubicBezTo>
                  <a:lnTo>
                    <a:pt x="296742" y="0"/>
                  </a:lnTo>
                  <a:lnTo>
                    <a:pt x="296742" y="24431"/>
                  </a:lnTo>
                  <a:lnTo>
                    <a:pt x="16012" y="278256"/>
                  </a:lnTo>
                  <a:cubicBezTo>
                    <a:pt x="9497" y="284057"/>
                    <a:pt x="463" y="278484"/>
                    <a:pt x="18" y="27207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8" name="任意多边形: 形状 887"/>
            <p:cNvSpPr/>
            <p:nvPr/>
          </p:nvSpPr>
          <p:spPr>
            <a:xfrm rot="5400000">
              <a:off x="11396788" y="5348447"/>
              <a:ext cx="848458" cy="741965"/>
            </a:xfrm>
            <a:custGeom>
              <a:avLst/>
              <a:gdLst>
                <a:gd name="connsiteX0" fmla="*/ 2255 w 848458"/>
                <a:gd name="connsiteY0" fmla="*/ 729937 h 741965"/>
                <a:gd name="connsiteX1" fmla="*/ 46227 w 848458"/>
                <a:gd name="connsiteY1" fmla="*/ 690172 h 741965"/>
                <a:gd name="connsiteX2" fmla="*/ 407236 w 848458"/>
                <a:gd name="connsiteY2" fmla="*/ 365538 h 741965"/>
                <a:gd name="connsiteX3" fmla="*/ 770415 w 848458"/>
                <a:gd name="connsiteY3" fmla="*/ 46195 h 741965"/>
                <a:gd name="connsiteX4" fmla="*/ 825236 w 848458"/>
                <a:gd name="connsiteY4" fmla="*/ 0 h 741965"/>
                <a:gd name="connsiteX5" fmla="*/ 848458 w 848458"/>
                <a:gd name="connsiteY5" fmla="*/ 0 h 741965"/>
                <a:gd name="connsiteX6" fmla="*/ 734857 w 848458"/>
                <a:gd name="connsiteY6" fmla="*/ 96409 h 741965"/>
                <a:gd name="connsiteX7" fmla="*/ 372355 w 848458"/>
                <a:gd name="connsiteY7" fmla="*/ 416432 h 741965"/>
                <a:gd name="connsiteX8" fmla="*/ 12841 w 848458"/>
                <a:gd name="connsiteY8" fmla="*/ 739980 h 741965"/>
                <a:gd name="connsiteX9" fmla="*/ 2255 w 848458"/>
                <a:gd name="connsiteY9" fmla="*/ 729937 h 74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458" h="741965">
                  <a:moveTo>
                    <a:pt x="2255" y="729937"/>
                  </a:moveTo>
                  <a:cubicBezTo>
                    <a:pt x="16912" y="716637"/>
                    <a:pt x="31571" y="703474"/>
                    <a:pt x="46227" y="690172"/>
                  </a:cubicBezTo>
                  <a:cubicBezTo>
                    <a:pt x="166337" y="581599"/>
                    <a:pt x="286447" y="473296"/>
                    <a:pt x="407236" y="365538"/>
                  </a:cubicBezTo>
                  <a:cubicBezTo>
                    <a:pt x="527482" y="258185"/>
                    <a:pt x="648405" y="151511"/>
                    <a:pt x="770415" y="46195"/>
                  </a:cubicBezTo>
                  <a:lnTo>
                    <a:pt x="825236" y="0"/>
                  </a:lnTo>
                  <a:lnTo>
                    <a:pt x="848458" y="0"/>
                  </a:lnTo>
                  <a:lnTo>
                    <a:pt x="734857" y="96409"/>
                  </a:lnTo>
                  <a:cubicBezTo>
                    <a:pt x="613119" y="201998"/>
                    <a:pt x="492467" y="308943"/>
                    <a:pt x="372355" y="416432"/>
                  </a:cubicBezTo>
                  <a:cubicBezTo>
                    <a:pt x="252111" y="523919"/>
                    <a:pt x="132950" y="632357"/>
                    <a:pt x="12841" y="739980"/>
                  </a:cubicBezTo>
                  <a:cubicBezTo>
                    <a:pt x="5920" y="746224"/>
                    <a:pt x="-4667" y="736316"/>
                    <a:pt x="2255" y="72993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9" name="任意多边形: 形状 888"/>
            <p:cNvSpPr/>
            <p:nvPr/>
          </p:nvSpPr>
          <p:spPr>
            <a:xfrm rot="5400000">
              <a:off x="11247836" y="5444650"/>
              <a:ext cx="390005" cy="59895"/>
            </a:xfrm>
            <a:custGeom>
              <a:avLst/>
              <a:gdLst>
                <a:gd name="connsiteX0" fmla="*/ 202207 w 205501"/>
                <a:gd name="connsiteY0" fmla="*/ 28891 h 31560"/>
                <a:gd name="connsiteX1" fmla="*/ 205425 w 205501"/>
                <a:gd name="connsiteY1" fmla="*/ 25101 h 31560"/>
                <a:gd name="connsiteX2" fmla="*/ 192767 w 205501"/>
                <a:gd name="connsiteY2" fmla="*/ 15304 h 31560"/>
                <a:gd name="connsiteX3" fmla="*/ 146785 w 205501"/>
                <a:gd name="connsiteY3" fmla="*/ 3147 h 31560"/>
                <a:gd name="connsiteX4" fmla="*/ 53105 w 205501"/>
                <a:gd name="connsiteY4" fmla="*/ 5793 h 31560"/>
                <a:gd name="connsiteX5" fmla="*/ 2045 w 205501"/>
                <a:gd name="connsiteY5" fmla="*/ 23242 h 31560"/>
                <a:gd name="connsiteX6" fmla="*/ 5621 w 205501"/>
                <a:gd name="connsiteY6" fmla="*/ 31251 h 31560"/>
                <a:gd name="connsiteX7" fmla="*/ 82424 w 205501"/>
                <a:gd name="connsiteY7" fmla="*/ 9869 h 31560"/>
                <a:gd name="connsiteX8" fmla="*/ 162947 w 205501"/>
                <a:gd name="connsiteY8" fmla="*/ 14160 h 31560"/>
                <a:gd name="connsiteX9" fmla="*/ 184401 w 205501"/>
                <a:gd name="connsiteY9" fmla="*/ 19952 h 31560"/>
                <a:gd name="connsiteX10" fmla="*/ 194627 w 205501"/>
                <a:gd name="connsiteY10" fmla="*/ 23099 h 31560"/>
                <a:gd name="connsiteX11" fmla="*/ 200491 w 205501"/>
                <a:gd name="connsiteY11" fmla="*/ 24744 h 31560"/>
                <a:gd name="connsiteX12" fmla="*/ 202564 w 205501"/>
                <a:gd name="connsiteY12" fmla="*/ 27461 h 31560"/>
                <a:gd name="connsiteX13" fmla="*/ 202207 w 205501"/>
                <a:gd name="connsiteY13" fmla="*/ 28891 h 31560"/>
                <a:gd name="connsiteX14" fmla="*/ 202207 w 205501"/>
                <a:gd name="connsiteY14" fmla="*/ 28891 h 3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5501" h="31560">
                  <a:moveTo>
                    <a:pt x="202207" y="28891"/>
                  </a:moveTo>
                  <a:cubicBezTo>
                    <a:pt x="204924" y="30036"/>
                    <a:pt x="205783" y="27461"/>
                    <a:pt x="205425" y="25101"/>
                  </a:cubicBezTo>
                  <a:cubicBezTo>
                    <a:pt x="204639" y="19237"/>
                    <a:pt x="197416" y="17306"/>
                    <a:pt x="192767" y="15304"/>
                  </a:cubicBezTo>
                  <a:cubicBezTo>
                    <a:pt x="178322" y="9154"/>
                    <a:pt x="162232" y="5578"/>
                    <a:pt x="146785" y="3147"/>
                  </a:cubicBezTo>
                  <a:cubicBezTo>
                    <a:pt x="115678" y="-1787"/>
                    <a:pt x="83855" y="-929"/>
                    <a:pt x="53105" y="5793"/>
                  </a:cubicBezTo>
                  <a:cubicBezTo>
                    <a:pt x="35656" y="9583"/>
                    <a:pt x="17992" y="15018"/>
                    <a:pt x="2045" y="23242"/>
                  </a:cubicBezTo>
                  <a:cubicBezTo>
                    <a:pt x="-2317" y="25530"/>
                    <a:pt x="972" y="33182"/>
                    <a:pt x="5621" y="31251"/>
                  </a:cubicBezTo>
                  <a:cubicBezTo>
                    <a:pt x="30507" y="20882"/>
                    <a:pt x="55464" y="12730"/>
                    <a:pt x="82424" y="9869"/>
                  </a:cubicBezTo>
                  <a:cubicBezTo>
                    <a:pt x="109241" y="7009"/>
                    <a:pt x="136559" y="8296"/>
                    <a:pt x="162947" y="14160"/>
                  </a:cubicBezTo>
                  <a:cubicBezTo>
                    <a:pt x="170170" y="15733"/>
                    <a:pt x="177321" y="17664"/>
                    <a:pt x="184401" y="19952"/>
                  </a:cubicBezTo>
                  <a:cubicBezTo>
                    <a:pt x="187833" y="21025"/>
                    <a:pt x="191194" y="22098"/>
                    <a:pt x="194627" y="23099"/>
                  </a:cubicBezTo>
                  <a:cubicBezTo>
                    <a:pt x="196486" y="23671"/>
                    <a:pt x="198703" y="23957"/>
                    <a:pt x="200491" y="24744"/>
                  </a:cubicBezTo>
                  <a:cubicBezTo>
                    <a:pt x="200920" y="24958"/>
                    <a:pt x="203923" y="27604"/>
                    <a:pt x="202564" y="27461"/>
                  </a:cubicBezTo>
                  <a:cubicBezTo>
                    <a:pt x="201849" y="27389"/>
                    <a:pt x="201564" y="28605"/>
                    <a:pt x="202207" y="28891"/>
                  </a:cubicBezTo>
                  <a:lnTo>
                    <a:pt x="202207" y="2889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0" name="任意多边形: 形状 889"/>
            <p:cNvSpPr/>
            <p:nvPr/>
          </p:nvSpPr>
          <p:spPr>
            <a:xfrm rot="5400000">
              <a:off x="10303914" y="5036543"/>
              <a:ext cx="904038" cy="1386974"/>
            </a:xfrm>
            <a:custGeom>
              <a:avLst/>
              <a:gdLst>
                <a:gd name="connsiteX0" fmla="*/ 5455 w 476355"/>
                <a:gd name="connsiteY0" fmla="*/ 203 h 730823"/>
                <a:gd name="connsiteX1" fmla="*/ 3953 w 476355"/>
                <a:gd name="connsiteY1" fmla="*/ 26806 h 730823"/>
                <a:gd name="connsiteX2" fmla="*/ 25693 w 476355"/>
                <a:gd name="connsiteY2" fmla="*/ 63205 h 730823"/>
                <a:gd name="connsiteX3" fmla="*/ 72104 w 476355"/>
                <a:gd name="connsiteY3" fmla="*/ 139151 h 730823"/>
                <a:gd name="connsiteX4" fmla="*/ 164497 w 476355"/>
                <a:gd name="connsiteY4" fmla="*/ 287253 h 730823"/>
                <a:gd name="connsiteX5" fmla="*/ 268190 w 476355"/>
                <a:gd name="connsiteY5" fmla="*/ 419621 h 730823"/>
                <a:gd name="connsiteX6" fmla="*/ 364088 w 476355"/>
                <a:gd name="connsiteY6" fmla="*/ 565005 h 730823"/>
                <a:gd name="connsiteX7" fmla="*/ 418079 w 476355"/>
                <a:gd name="connsiteY7" fmla="*/ 648603 h 730823"/>
                <a:gd name="connsiteX8" fmla="*/ 445039 w 476355"/>
                <a:gd name="connsiteY8" fmla="*/ 690437 h 730823"/>
                <a:gd name="connsiteX9" fmla="*/ 472857 w 476355"/>
                <a:gd name="connsiteY9" fmla="*/ 730269 h 730823"/>
                <a:gd name="connsiteX10" fmla="*/ 476218 w 476355"/>
                <a:gd name="connsiteY10" fmla="*/ 728195 h 730823"/>
                <a:gd name="connsiteX11" fmla="*/ 472643 w 476355"/>
                <a:gd name="connsiteY11" fmla="*/ 719328 h 730823"/>
                <a:gd name="connsiteX12" fmla="*/ 466850 w 476355"/>
                <a:gd name="connsiteY12" fmla="*/ 710389 h 730823"/>
                <a:gd name="connsiteX13" fmla="*/ 454336 w 476355"/>
                <a:gd name="connsiteY13" fmla="*/ 691009 h 730823"/>
                <a:gd name="connsiteX14" fmla="*/ 431237 w 476355"/>
                <a:gd name="connsiteY14" fmla="*/ 655182 h 730823"/>
                <a:gd name="connsiteX15" fmla="*/ 384039 w 476355"/>
                <a:gd name="connsiteY15" fmla="*/ 582025 h 730823"/>
                <a:gd name="connsiteX16" fmla="*/ 290430 w 476355"/>
                <a:gd name="connsiteY16" fmla="*/ 438143 h 730823"/>
                <a:gd name="connsiteX17" fmla="*/ 240515 w 476355"/>
                <a:gd name="connsiteY17" fmla="*/ 372137 h 730823"/>
                <a:gd name="connsiteX18" fmla="*/ 187739 w 476355"/>
                <a:gd name="connsiteY18" fmla="*/ 307061 h 730823"/>
                <a:gd name="connsiteX19" fmla="*/ 96060 w 476355"/>
                <a:gd name="connsiteY19" fmla="*/ 164252 h 730823"/>
                <a:gd name="connsiteX20" fmla="*/ 44786 w 476355"/>
                <a:gd name="connsiteY20" fmla="*/ 80869 h 730823"/>
                <a:gd name="connsiteX21" fmla="*/ 19614 w 476355"/>
                <a:gd name="connsiteY21" fmla="*/ 39964 h 730823"/>
                <a:gd name="connsiteX22" fmla="*/ 6813 w 476355"/>
                <a:gd name="connsiteY22" fmla="*/ 1348 h 730823"/>
                <a:gd name="connsiteX23" fmla="*/ 5455 w 476355"/>
                <a:gd name="connsiteY23" fmla="*/ 203 h 730823"/>
                <a:gd name="connsiteX24" fmla="*/ 5455 w 476355"/>
                <a:gd name="connsiteY24" fmla="*/ 203 h 73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6355" h="730823">
                  <a:moveTo>
                    <a:pt x="5455" y="203"/>
                  </a:moveTo>
                  <a:cubicBezTo>
                    <a:pt x="-2912" y="7283"/>
                    <a:pt x="-195" y="18081"/>
                    <a:pt x="3953" y="26806"/>
                  </a:cubicBezTo>
                  <a:cubicBezTo>
                    <a:pt x="10032" y="39463"/>
                    <a:pt x="18398" y="51263"/>
                    <a:pt x="25693" y="63205"/>
                  </a:cubicBezTo>
                  <a:cubicBezTo>
                    <a:pt x="41139" y="88521"/>
                    <a:pt x="56657" y="113836"/>
                    <a:pt x="72104" y="139151"/>
                  </a:cubicBezTo>
                  <a:cubicBezTo>
                    <a:pt x="102425" y="188709"/>
                    <a:pt x="131674" y="239268"/>
                    <a:pt x="164497" y="287253"/>
                  </a:cubicBezTo>
                  <a:cubicBezTo>
                    <a:pt x="196249" y="333592"/>
                    <a:pt x="235151" y="374283"/>
                    <a:pt x="268190" y="419621"/>
                  </a:cubicBezTo>
                  <a:cubicBezTo>
                    <a:pt x="302373" y="466533"/>
                    <a:pt x="332694" y="516234"/>
                    <a:pt x="364088" y="565005"/>
                  </a:cubicBezTo>
                  <a:cubicBezTo>
                    <a:pt x="382108" y="592895"/>
                    <a:pt x="400058" y="620785"/>
                    <a:pt x="418079" y="648603"/>
                  </a:cubicBezTo>
                  <a:cubicBezTo>
                    <a:pt x="427090" y="662548"/>
                    <a:pt x="436100" y="676492"/>
                    <a:pt x="445039" y="690437"/>
                  </a:cubicBezTo>
                  <a:cubicBezTo>
                    <a:pt x="453763" y="703953"/>
                    <a:pt x="461630" y="718684"/>
                    <a:pt x="472857" y="730269"/>
                  </a:cubicBezTo>
                  <a:cubicBezTo>
                    <a:pt x="474216" y="731700"/>
                    <a:pt x="477005" y="730126"/>
                    <a:pt x="476218" y="728195"/>
                  </a:cubicBezTo>
                  <a:cubicBezTo>
                    <a:pt x="475074" y="725264"/>
                    <a:pt x="474073" y="722117"/>
                    <a:pt x="472643" y="719328"/>
                  </a:cubicBezTo>
                  <a:cubicBezTo>
                    <a:pt x="470998" y="716253"/>
                    <a:pt x="468781" y="713321"/>
                    <a:pt x="466850" y="710389"/>
                  </a:cubicBezTo>
                  <a:cubicBezTo>
                    <a:pt x="462702" y="703953"/>
                    <a:pt x="458483" y="697445"/>
                    <a:pt x="454336" y="691009"/>
                  </a:cubicBezTo>
                  <a:cubicBezTo>
                    <a:pt x="446612" y="679067"/>
                    <a:pt x="438889" y="667124"/>
                    <a:pt x="431237" y="655182"/>
                  </a:cubicBezTo>
                  <a:cubicBezTo>
                    <a:pt x="415505" y="630796"/>
                    <a:pt x="399772" y="606411"/>
                    <a:pt x="384039" y="582025"/>
                  </a:cubicBezTo>
                  <a:cubicBezTo>
                    <a:pt x="353003" y="533969"/>
                    <a:pt x="322753" y="485269"/>
                    <a:pt x="290430" y="438143"/>
                  </a:cubicBezTo>
                  <a:cubicBezTo>
                    <a:pt x="274769" y="415402"/>
                    <a:pt x="258107" y="393448"/>
                    <a:pt x="240515" y="372137"/>
                  </a:cubicBezTo>
                  <a:cubicBezTo>
                    <a:pt x="222780" y="350612"/>
                    <a:pt x="204473" y="329445"/>
                    <a:pt x="187739" y="307061"/>
                  </a:cubicBezTo>
                  <a:cubicBezTo>
                    <a:pt x="153914" y="261723"/>
                    <a:pt x="125595" y="212380"/>
                    <a:pt x="96060" y="164252"/>
                  </a:cubicBezTo>
                  <a:cubicBezTo>
                    <a:pt x="78969" y="136434"/>
                    <a:pt x="61878" y="108616"/>
                    <a:pt x="44786" y="80869"/>
                  </a:cubicBezTo>
                  <a:cubicBezTo>
                    <a:pt x="36419" y="67210"/>
                    <a:pt x="28053" y="53551"/>
                    <a:pt x="19614" y="39964"/>
                  </a:cubicBezTo>
                  <a:cubicBezTo>
                    <a:pt x="13392" y="29881"/>
                    <a:pt x="306" y="13934"/>
                    <a:pt x="6813" y="1348"/>
                  </a:cubicBezTo>
                  <a:cubicBezTo>
                    <a:pt x="7242" y="346"/>
                    <a:pt x="6170" y="-369"/>
                    <a:pt x="5455" y="203"/>
                  </a:cubicBezTo>
                  <a:lnTo>
                    <a:pt x="5455" y="20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1" name="任意多边形: 形状 890"/>
            <p:cNvSpPr/>
            <p:nvPr/>
          </p:nvSpPr>
          <p:spPr>
            <a:xfrm rot="5400000">
              <a:off x="10011669" y="6159957"/>
              <a:ext cx="46136" cy="71341"/>
            </a:xfrm>
            <a:custGeom>
              <a:avLst/>
              <a:gdLst>
                <a:gd name="connsiteX0" fmla="*/ 72 w 24310"/>
                <a:gd name="connsiteY0" fmla="*/ 636 h 37591"/>
                <a:gd name="connsiteX1" fmla="*/ 9940 w 24310"/>
                <a:gd name="connsiteY1" fmla="*/ 17441 h 37591"/>
                <a:gd name="connsiteX2" fmla="*/ 17521 w 24310"/>
                <a:gd name="connsiteY2" fmla="*/ 35248 h 37591"/>
                <a:gd name="connsiteX3" fmla="*/ 24171 w 24310"/>
                <a:gd name="connsiteY3" fmla="*/ 33246 h 37591"/>
                <a:gd name="connsiteX4" fmla="*/ 15232 w 24310"/>
                <a:gd name="connsiteY4" fmla="*/ 14510 h 37591"/>
                <a:gd name="connsiteX5" fmla="*/ 715 w 24310"/>
                <a:gd name="connsiteY5" fmla="*/ 64 h 37591"/>
                <a:gd name="connsiteX6" fmla="*/ 72 w 24310"/>
                <a:gd name="connsiteY6" fmla="*/ 636 h 37591"/>
                <a:gd name="connsiteX7" fmla="*/ 72 w 24310"/>
                <a:gd name="connsiteY7" fmla="*/ 636 h 3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10" h="37591">
                  <a:moveTo>
                    <a:pt x="72" y="636"/>
                  </a:moveTo>
                  <a:cubicBezTo>
                    <a:pt x="4005" y="5857"/>
                    <a:pt x="6794" y="11792"/>
                    <a:pt x="9940" y="17441"/>
                  </a:cubicBezTo>
                  <a:cubicBezTo>
                    <a:pt x="13087" y="23162"/>
                    <a:pt x="15232" y="29098"/>
                    <a:pt x="17521" y="35248"/>
                  </a:cubicBezTo>
                  <a:cubicBezTo>
                    <a:pt x="19094" y="39396"/>
                    <a:pt x="25315" y="37608"/>
                    <a:pt x="24171" y="33246"/>
                  </a:cubicBezTo>
                  <a:cubicBezTo>
                    <a:pt x="22455" y="26667"/>
                    <a:pt x="19022" y="20159"/>
                    <a:pt x="15232" y="14510"/>
                  </a:cubicBezTo>
                  <a:cubicBezTo>
                    <a:pt x="11370" y="8717"/>
                    <a:pt x="6150" y="4355"/>
                    <a:pt x="715" y="64"/>
                  </a:cubicBezTo>
                  <a:cubicBezTo>
                    <a:pt x="429" y="-150"/>
                    <a:pt x="-215" y="207"/>
                    <a:pt x="72" y="636"/>
                  </a:cubicBezTo>
                  <a:lnTo>
                    <a:pt x="72" y="63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2" name="任意多边形: 形状 891"/>
            <p:cNvSpPr/>
            <p:nvPr/>
          </p:nvSpPr>
          <p:spPr>
            <a:xfrm rot="5400000">
              <a:off x="10007386" y="6317853"/>
              <a:ext cx="327694" cy="59482"/>
            </a:xfrm>
            <a:custGeom>
              <a:avLst/>
              <a:gdLst>
                <a:gd name="connsiteX0" fmla="*/ 172241 w 172668"/>
                <a:gd name="connsiteY0" fmla="*/ 20091 h 31342"/>
                <a:gd name="connsiteX1" fmla="*/ 160799 w 172668"/>
                <a:gd name="connsiteY1" fmla="*/ 14012 h 31342"/>
                <a:gd name="connsiteX2" fmla="*/ 149572 w 172668"/>
                <a:gd name="connsiteY2" fmla="*/ 9936 h 31342"/>
                <a:gd name="connsiteX3" fmla="*/ 127260 w 172668"/>
                <a:gd name="connsiteY3" fmla="*/ 4215 h 31342"/>
                <a:gd name="connsiteX4" fmla="*/ 82994 w 172668"/>
                <a:gd name="connsiteY4" fmla="*/ 68 h 31342"/>
                <a:gd name="connsiteX5" fmla="*/ 39586 w 172668"/>
                <a:gd name="connsiteY5" fmla="*/ 7219 h 31342"/>
                <a:gd name="connsiteX6" fmla="*/ 18777 w 172668"/>
                <a:gd name="connsiteY6" fmla="*/ 15299 h 31342"/>
                <a:gd name="connsiteX7" fmla="*/ 7406 w 172668"/>
                <a:gd name="connsiteY7" fmla="*/ 20949 h 31342"/>
                <a:gd name="connsiteX8" fmla="*/ 41 w 172668"/>
                <a:gd name="connsiteY8" fmla="*/ 27957 h 31342"/>
                <a:gd name="connsiteX9" fmla="*/ 1828 w 172668"/>
                <a:gd name="connsiteY9" fmla="*/ 30961 h 31342"/>
                <a:gd name="connsiteX10" fmla="*/ 11768 w 172668"/>
                <a:gd name="connsiteY10" fmla="*/ 28029 h 31342"/>
                <a:gd name="connsiteX11" fmla="*/ 21780 w 172668"/>
                <a:gd name="connsiteY11" fmla="*/ 23023 h 31342"/>
                <a:gd name="connsiteX12" fmla="*/ 42018 w 172668"/>
                <a:gd name="connsiteY12" fmla="*/ 15228 h 31342"/>
                <a:gd name="connsiteX13" fmla="*/ 83924 w 172668"/>
                <a:gd name="connsiteY13" fmla="*/ 7934 h 31342"/>
                <a:gd name="connsiteX14" fmla="*/ 126259 w 172668"/>
                <a:gd name="connsiteY14" fmla="*/ 11509 h 31342"/>
                <a:gd name="connsiteX15" fmla="*/ 147998 w 172668"/>
                <a:gd name="connsiteY15" fmla="*/ 16515 h 31342"/>
                <a:gd name="connsiteX16" fmla="*/ 158797 w 172668"/>
                <a:gd name="connsiteY16" fmla="*/ 19233 h 31342"/>
                <a:gd name="connsiteX17" fmla="*/ 171741 w 172668"/>
                <a:gd name="connsiteY17" fmla="*/ 21521 h 31342"/>
                <a:gd name="connsiteX18" fmla="*/ 172241 w 172668"/>
                <a:gd name="connsiteY18" fmla="*/ 20091 h 31342"/>
                <a:gd name="connsiteX19" fmla="*/ 172241 w 172668"/>
                <a:gd name="connsiteY19" fmla="*/ 20091 h 3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668" h="31342">
                  <a:moveTo>
                    <a:pt x="172241" y="20091"/>
                  </a:moveTo>
                  <a:cubicBezTo>
                    <a:pt x="168380" y="18160"/>
                    <a:pt x="164804" y="15657"/>
                    <a:pt x="160799" y="14012"/>
                  </a:cubicBezTo>
                  <a:cubicBezTo>
                    <a:pt x="157081" y="12511"/>
                    <a:pt x="153362" y="11152"/>
                    <a:pt x="149572" y="9936"/>
                  </a:cubicBezTo>
                  <a:cubicBezTo>
                    <a:pt x="142206" y="7648"/>
                    <a:pt x="134769" y="5717"/>
                    <a:pt x="127260" y="4215"/>
                  </a:cubicBezTo>
                  <a:cubicBezTo>
                    <a:pt x="112743" y="1283"/>
                    <a:pt x="97869" y="-362"/>
                    <a:pt x="82994" y="68"/>
                  </a:cubicBezTo>
                  <a:cubicBezTo>
                    <a:pt x="68334" y="497"/>
                    <a:pt x="53603" y="2856"/>
                    <a:pt x="39586" y="7219"/>
                  </a:cubicBezTo>
                  <a:cubicBezTo>
                    <a:pt x="32507" y="9436"/>
                    <a:pt x="25570" y="12153"/>
                    <a:pt x="18777" y="15299"/>
                  </a:cubicBezTo>
                  <a:cubicBezTo>
                    <a:pt x="14915" y="17087"/>
                    <a:pt x="11125" y="18947"/>
                    <a:pt x="7406" y="20949"/>
                  </a:cubicBezTo>
                  <a:cubicBezTo>
                    <a:pt x="4331" y="22594"/>
                    <a:pt x="612" y="24095"/>
                    <a:pt x="41" y="27957"/>
                  </a:cubicBezTo>
                  <a:cubicBezTo>
                    <a:pt x="-174" y="29387"/>
                    <a:pt x="470" y="30460"/>
                    <a:pt x="1828" y="30961"/>
                  </a:cubicBezTo>
                  <a:cubicBezTo>
                    <a:pt x="5475" y="32319"/>
                    <a:pt x="8693" y="29745"/>
                    <a:pt x="11768" y="28029"/>
                  </a:cubicBezTo>
                  <a:cubicBezTo>
                    <a:pt x="15058" y="26241"/>
                    <a:pt x="18348" y="24596"/>
                    <a:pt x="21780" y="23023"/>
                  </a:cubicBezTo>
                  <a:cubicBezTo>
                    <a:pt x="28359" y="19948"/>
                    <a:pt x="35081" y="17373"/>
                    <a:pt x="42018" y="15228"/>
                  </a:cubicBezTo>
                  <a:cubicBezTo>
                    <a:pt x="55605" y="10937"/>
                    <a:pt x="69693" y="8434"/>
                    <a:pt x="83924" y="7934"/>
                  </a:cubicBezTo>
                  <a:cubicBezTo>
                    <a:pt x="98155" y="7433"/>
                    <a:pt x="112314" y="8792"/>
                    <a:pt x="126259" y="11509"/>
                  </a:cubicBezTo>
                  <a:cubicBezTo>
                    <a:pt x="133553" y="12940"/>
                    <a:pt x="140847" y="14584"/>
                    <a:pt x="147998" y="16515"/>
                  </a:cubicBezTo>
                  <a:cubicBezTo>
                    <a:pt x="151574" y="17516"/>
                    <a:pt x="155221" y="18375"/>
                    <a:pt x="158797" y="19233"/>
                  </a:cubicBezTo>
                  <a:cubicBezTo>
                    <a:pt x="163088" y="20234"/>
                    <a:pt x="167450" y="20520"/>
                    <a:pt x="171741" y="21521"/>
                  </a:cubicBezTo>
                  <a:cubicBezTo>
                    <a:pt x="172527" y="21664"/>
                    <a:pt x="173099" y="20448"/>
                    <a:pt x="172241" y="20091"/>
                  </a:cubicBezTo>
                  <a:lnTo>
                    <a:pt x="172241" y="2009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3" name="任意多边形: 形状 892"/>
            <p:cNvSpPr/>
            <p:nvPr/>
          </p:nvSpPr>
          <p:spPr>
            <a:xfrm rot="5400000">
              <a:off x="10031033" y="6186184"/>
              <a:ext cx="140640" cy="195108"/>
            </a:xfrm>
            <a:custGeom>
              <a:avLst/>
              <a:gdLst>
                <a:gd name="connsiteX0" fmla="*/ 2785 w 74106"/>
                <a:gd name="connsiteY0" fmla="*/ 102671 h 102806"/>
                <a:gd name="connsiteX1" fmla="*/ 22308 w 74106"/>
                <a:gd name="connsiteY1" fmla="*/ 81217 h 102806"/>
                <a:gd name="connsiteX2" fmla="*/ 39757 w 74106"/>
                <a:gd name="connsiteY2" fmla="*/ 53113 h 102806"/>
                <a:gd name="connsiteX3" fmla="*/ 60710 w 74106"/>
                <a:gd name="connsiteY3" fmla="*/ 28084 h 102806"/>
                <a:gd name="connsiteX4" fmla="*/ 69792 w 74106"/>
                <a:gd name="connsiteY4" fmla="*/ 15069 h 102806"/>
                <a:gd name="connsiteX5" fmla="*/ 73153 w 74106"/>
                <a:gd name="connsiteY5" fmla="*/ 1338 h 102806"/>
                <a:gd name="connsiteX6" fmla="*/ 69935 w 74106"/>
                <a:gd name="connsiteY6" fmla="*/ 123 h 102806"/>
                <a:gd name="connsiteX7" fmla="*/ 61782 w 74106"/>
                <a:gd name="connsiteY7" fmla="*/ 10707 h 102806"/>
                <a:gd name="connsiteX8" fmla="*/ 52915 w 74106"/>
                <a:gd name="connsiteY8" fmla="*/ 23650 h 102806"/>
                <a:gd name="connsiteX9" fmla="*/ 32606 w 74106"/>
                <a:gd name="connsiteY9" fmla="*/ 48322 h 102806"/>
                <a:gd name="connsiteX10" fmla="*/ 16730 w 74106"/>
                <a:gd name="connsiteY10" fmla="*/ 74281 h 102806"/>
                <a:gd name="connsiteX11" fmla="*/ 282 w 74106"/>
                <a:gd name="connsiteY11" fmla="*/ 99739 h 102806"/>
                <a:gd name="connsiteX12" fmla="*/ 2785 w 74106"/>
                <a:gd name="connsiteY12" fmla="*/ 102671 h 102806"/>
                <a:gd name="connsiteX13" fmla="*/ 2785 w 74106"/>
                <a:gd name="connsiteY13" fmla="*/ 102671 h 102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106" h="102806">
                  <a:moveTo>
                    <a:pt x="2785" y="102671"/>
                  </a:moveTo>
                  <a:cubicBezTo>
                    <a:pt x="12010" y="98809"/>
                    <a:pt x="17445" y="89656"/>
                    <a:pt x="22308" y="81217"/>
                  </a:cubicBezTo>
                  <a:cubicBezTo>
                    <a:pt x="27814" y="71563"/>
                    <a:pt x="32820" y="61838"/>
                    <a:pt x="39757" y="53113"/>
                  </a:cubicBezTo>
                  <a:cubicBezTo>
                    <a:pt x="46479" y="44603"/>
                    <a:pt x="53988" y="36665"/>
                    <a:pt x="60710" y="28084"/>
                  </a:cubicBezTo>
                  <a:cubicBezTo>
                    <a:pt x="63928" y="23936"/>
                    <a:pt x="67075" y="19646"/>
                    <a:pt x="69792" y="15069"/>
                  </a:cubicBezTo>
                  <a:cubicBezTo>
                    <a:pt x="72152" y="11136"/>
                    <a:pt x="75870" y="5844"/>
                    <a:pt x="73153" y="1338"/>
                  </a:cubicBezTo>
                  <a:cubicBezTo>
                    <a:pt x="72509" y="194"/>
                    <a:pt x="71150" y="-235"/>
                    <a:pt x="69935" y="123"/>
                  </a:cubicBezTo>
                  <a:cubicBezTo>
                    <a:pt x="65358" y="1267"/>
                    <a:pt x="63928" y="7059"/>
                    <a:pt x="61782" y="10707"/>
                  </a:cubicBezTo>
                  <a:cubicBezTo>
                    <a:pt x="59136" y="15212"/>
                    <a:pt x="56133" y="19503"/>
                    <a:pt x="52915" y="23650"/>
                  </a:cubicBezTo>
                  <a:cubicBezTo>
                    <a:pt x="46336" y="32017"/>
                    <a:pt x="39113" y="39883"/>
                    <a:pt x="32606" y="48322"/>
                  </a:cubicBezTo>
                  <a:cubicBezTo>
                    <a:pt x="26384" y="56474"/>
                    <a:pt x="21521" y="65199"/>
                    <a:pt x="16730" y="74281"/>
                  </a:cubicBezTo>
                  <a:cubicBezTo>
                    <a:pt x="11939" y="83363"/>
                    <a:pt x="6075" y="91301"/>
                    <a:pt x="282" y="99739"/>
                  </a:cubicBezTo>
                  <a:cubicBezTo>
                    <a:pt x="-719" y="101098"/>
                    <a:pt x="1140" y="103386"/>
                    <a:pt x="2785" y="102671"/>
                  </a:cubicBezTo>
                  <a:lnTo>
                    <a:pt x="2785" y="10267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4" name="任意多边形: 形状 893"/>
            <p:cNvSpPr/>
            <p:nvPr/>
          </p:nvSpPr>
          <p:spPr>
            <a:xfrm rot="5400000">
              <a:off x="11978279" y="6644279"/>
              <a:ext cx="134944" cy="292498"/>
            </a:xfrm>
            <a:custGeom>
              <a:avLst/>
              <a:gdLst>
                <a:gd name="connsiteX0" fmla="*/ 7 w 134944"/>
                <a:gd name="connsiteY0" fmla="*/ 111219 h 292498"/>
                <a:gd name="connsiteX1" fmla="*/ 4316 w 134944"/>
                <a:gd name="connsiteY1" fmla="*/ 104281 h 292498"/>
                <a:gd name="connsiteX2" fmla="*/ 81404 w 134944"/>
                <a:gd name="connsiteY2" fmla="*/ 21357 h 292498"/>
                <a:gd name="connsiteX3" fmla="*/ 88478 w 134944"/>
                <a:gd name="connsiteY3" fmla="*/ 0 h 292498"/>
                <a:gd name="connsiteX4" fmla="*/ 107697 w 134944"/>
                <a:gd name="connsiteY4" fmla="*/ 0 h 292498"/>
                <a:gd name="connsiteX5" fmla="*/ 87646 w 134944"/>
                <a:gd name="connsiteY5" fmla="*/ 48773 h 292498"/>
                <a:gd name="connsiteX6" fmla="*/ 55769 w 134944"/>
                <a:gd name="connsiteY6" fmla="*/ 89590 h 292498"/>
                <a:gd name="connsiteX7" fmla="*/ 22363 w 134944"/>
                <a:gd name="connsiteY7" fmla="*/ 114388 h 292498"/>
                <a:gd name="connsiteX8" fmla="*/ 15716 w 134944"/>
                <a:gd name="connsiteY8" fmla="*/ 105638 h 292498"/>
                <a:gd name="connsiteX9" fmla="*/ 14223 w 134944"/>
                <a:gd name="connsiteY9" fmla="*/ 120431 h 292498"/>
                <a:gd name="connsiteX10" fmla="*/ 22363 w 134944"/>
                <a:gd name="connsiteY10" fmla="*/ 114388 h 292498"/>
                <a:gd name="connsiteX11" fmla="*/ 134944 w 134944"/>
                <a:gd name="connsiteY11" fmla="*/ 262583 h 292498"/>
                <a:gd name="connsiteX12" fmla="*/ 134944 w 134944"/>
                <a:gd name="connsiteY12" fmla="*/ 292498 h 292498"/>
                <a:gd name="connsiteX13" fmla="*/ 2822 w 134944"/>
                <a:gd name="connsiteY13" fmla="*/ 119074 h 292498"/>
                <a:gd name="connsiteX14" fmla="*/ 7 w 134944"/>
                <a:gd name="connsiteY14" fmla="*/ 111219 h 29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944" h="292498">
                  <a:moveTo>
                    <a:pt x="7" y="111219"/>
                  </a:moveTo>
                  <a:cubicBezTo>
                    <a:pt x="109" y="108454"/>
                    <a:pt x="1398" y="105842"/>
                    <a:pt x="4316" y="104281"/>
                  </a:cubicBezTo>
                  <a:cubicBezTo>
                    <a:pt x="38382" y="85823"/>
                    <a:pt x="65525" y="56780"/>
                    <a:pt x="81404" y="21357"/>
                  </a:cubicBezTo>
                  <a:lnTo>
                    <a:pt x="88478" y="0"/>
                  </a:lnTo>
                  <a:lnTo>
                    <a:pt x="107697" y="0"/>
                  </a:lnTo>
                  <a:lnTo>
                    <a:pt x="87646" y="48773"/>
                  </a:lnTo>
                  <a:cubicBezTo>
                    <a:pt x="78892" y="63770"/>
                    <a:pt x="68136" y="77511"/>
                    <a:pt x="55769" y="89590"/>
                  </a:cubicBezTo>
                  <a:lnTo>
                    <a:pt x="22363" y="114388"/>
                  </a:lnTo>
                  <a:lnTo>
                    <a:pt x="15716" y="105638"/>
                  </a:lnTo>
                  <a:cubicBezTo>
                    <a:pt x="15173" y="110523"/>
                    <a:pt x="14631" y="115544"/>
                    <a:pt x="14223" y="120431"/>
                  </a:cubicBezTo>
                  <a:lnTo>
                    <a:pt x="22363" y="114388"/>
                  </a:lnTo>
                  <a:lnTo>
                    <a:pt x="134944" y="262583"/>
                  </a:lnTo>
                  <a:lnTo>
                    <a:pt x="134944" y="292498"/>
                  </a:lnTo>
                  <a:lnTo>
                    <a:pt x="2822" y="119074"/>
                  </a:lnTo>
                  <a:cubicBezTo>
                    <a:pt x="991" y="116902"/>
                    <a:pt x="-95" y="113984"/>
                    <a:pt x="7" y="11121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5" name="任意多边形: 形状 894"/>
            <p:cNvSpPr/>
            <p:nvPr/>
          </p:nvSpPr>
          <p:spPr>
            <a:xfrm rot="5400000">
              <a:off x="11281209" y="6150998"/>
              <a:ext cx="516524" cy="897483"/>
            </a:xfrm>
            <a:custGeom>
              <a:avLst/>
              <a:gdLst>
                <a:gd name="connsiteX0" fmla="*/ 2223 w 516524"/>
                <a:gd name="connsiteY0" fmla="*/ 188215 h 897483"/>
                <a:gd name="connsiteX1" fmla="*/ 3308 w 516524"/>
                <a:gd name="connsiteY1" fmla="*/ 177223 h 897483"/>
                <a:gd name="connsiteX2" fmla="*/ 127490 w 516524"/>
                <a:gd name="connsiteY2" fmla="*/ 88735 h 897483"/>
                <a:gd name="connsiteX3" fmla="*/ 251265 w 516524"/>
                <a:gd name="connsiteY3" fmla="*/ 247 h 897483"/>
                <a:gd name="connsiteX4" fmla="*/ 253164 w 516524"/>
                <a:gd name="connsiteY4" fmla="*/ 2284 h 897483"/>
                <a:gd name="connsiteX5" fmla="*/ 135769 w 516524"/>
                <a:gd name="connsiteY5" fmla="*/ 98642 h 897483"/>
                <a:gd name="connsiteX6" fmla="*/ 17664 w 516524"/>
                <a:gd name="connsiteY6" fmla="*/ 183919 h 897483"/>
                <a:gd name="connsiteX7" fmla="*/ 11860 w 516524"/>
                <a:gd name="connsiteY7" fmla="*/ 177901 h 897483"/>
                <a:gd name="connsiteX8" fmla="*/ 10772 w 516524"/>
                <a:gd name="connsiteY8" fmla="*/ 188895 h 897483"/>
                <a:gd name="connsiteX9" fmla="*/ 17664 w 516524"/>
                <a:gd name="connsiteY9" fmla="*/ 183919 h 897483"/>
                <a:gd name="connsiteX10" fmla="*/ 59784 w 516524"/>
                <a:gd name="connsiteY10" fmla="*/ 227591 h 897483"/>
                <a:gd name="connsiteX11" fmla="*/ 101705 w 516524"/>
                <a:gd name="connsiteY11" fmla="*/ 282674 h 897483"/>
                <a:gd name="connsiteX12" fmla="*/ 188428 w 516524"/>
                <a:gd name="connsiteY12" fmla="*/ 399798 h 897483"/>
                <a:gd name="connsiteX13" fmla="*/ 336902 w 516524"/>
                <a:gd name="connsiteY13" fmla="*/ 617624 h 897483"/>
                <a:gd name="connsiteX14" fmla="*/ 405167 w 516524"/>
                <a:gd name="connsiteY14" fmla="*/ 728913 h 897483"/>
                <a:gd name="connsiteX15" fmla="*/ 483612 w 516524"/>
                <a:gd name="connsiteY15" fmla="*/ 834637 h 897483"/>
                <a:gd name="connsiteX16" fmla="*/ 516524 w 516524"/>
                <a:gd name="connsiteY16" fmla="*/ 876395 h 897483"/>
                <a:gd name="connsiteX17" fmla="*/ 516524 w 516524"/>
                <a:gd name="connsiteY17" fmla="*/ 897483 h 897483"/>
                <a:gd name="connsiteX18" fmla="*/ 451719 w 516524"/>
                <a:gd name="connsiteY18" fmla="*/ 819164 h 897483"/>
                <a:gd name="connsiteX19" fmla="*/ 309758 w 516524"/>
                <a:gd name="connsiteY19" fmla="*/ 602288 h 897483"/>
                <a:gd name="connsiteX20" fmla="*/ 160877 w 516524"/>
                <a:gd name="connsiteY20" fmla="*/ 386769 h 897483"/>
                <a:gd name="connsiteX21" fmla="*/ 83789 w 516524"/>
                <a:gd name="connsiteY21" fmla="*/ 282674 h 897483"/>
                <a:gd name="connsiteX22" fmla="*/ 2223 w 516524"/>
                <a:gd name="connsiteY22" fmla="*/ 188215 h 89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16524" h="897483">
                  <a:moveTo>
                    <a:pt x="2223" y="188215"/>
                  </a:moveTo>
                  <a:cubicBezTo>
                    <a:pt x="-1443" y="185230"/>
                    <a:pt x="-220" y="179666"/>
                    <a:pt x="3308" y="177223"/>
                  </a:cubicBezTo>
                  <a:cubicBezTo>
                    <a:pt x="45110" y="148315"/>
                    <a:pt x="86503" y="118728"/>
                    <a:pt x="127490" y="88735"/>
                  </a:cubicBezTo>
                  <a:cubicBezTo>
                    <a:pt x="168476" y="58742"/>
                    <a:pt x="210684" y="30648"/>
                    <a:pt x="251265" y="247"/>
                  </a:cubicBezTo>
                  <a:cubicBezTo>
                    <a:pt x="252622" y="-705"/>
                    <a:pt x="254250" y="1333"/>
                    <a:pt x="253164" y="2284"/>
                  </a:cubicBezTo>
                  <a:cubicBezTo>
                    <a:pt x="214214" y="34854"/>
                    <a:pt x="176213" y="68106"/>
                    <a:pt x="135769" y="98642"/>
                  </a:cubicBezTo>
                  <a:lnTo>
                    <a:pt x="17664" y="183919"/>
                  </a:lnTo>
                  <a:lnTo>
                    <a:pt x="11860" y="177901"/>
                  </a:lnTo>
                  <a:cubicBezTo>
                    <a:pt x="11452" y="181565"/>
                    <a:pt x="11046" y="185230"/>
                    <a:pt x="10772" y="188895"/>
                  </a:cubicBezTo>
                  <a:lnTo>
                    <a:pt x="17664" y="183919"/>
                  </a:lnTo>
                  <a:lnTo>
                    <a:pt x="59784" y="227591"/>
                  </a:lnTo>
                  <a:cubicBezTo>
                    <a:pt x="74357" y="245488"/>
                    <a:pt x="87928" y="264285"/>
                    <a:pt x="101705" y="282674"/>
                  </a:cubicBezTo>
                  <a:cubicBezTo>
                    <a:pt x="130882" y="321625"/>
                    <a:pt x="159790" y="360576"/>
                    <a:pt x="188428" y="399798"/>
                  </a:cubicBezTo>
                  <a:cubicBezTo>
                    <a:pt x="240136" y="470778"/>
                    <a:pt x="290487" y="542979"/>
                    <a:pt x="336902" y="617624"/>
                  </a:cubicBezTo>
                  <a:cubicBezTo>
                    <a:pt x="359837" y="654539"/>
                    <a:pt x="381552" y="692270"/>
                    <a:pt x="405167" y="728913"/>
                  </a:cubicBezTo>
                  <a:cubicBezTo>
                    <a:pt x="429053" y="765964"/>
                    <a:pt x="455518" y="800842"/>
                    <a:pt x="483612" y="834637"/>
                  </a:cubicBezTo>
                  <a:lnTo>
                    <a:pt x="516524" y="876395"/>
                  </a:lnTo>
                  <a:lnTo>
                    <a:pt x="516524" y="897483"/>
                  </a:lnTo>
                  <a:lnTo>
                    <a:pt x="451719" y="819164"/>
                  </a:lnTo>
                  <a:cubicBezTo>
                    <a:pt x="397568" y="751305"/>
                    <a:pt x="356175" y="675305"/>
                    <a:pt x="309758" y="602288"/>
                  </a:cubicBezTo>
                  <a:cubicBezTo>
                    <a:pt x="262936" y="528594"/>
                    <a:pt x="212449" y="457207"/>
                    <a:pt x="160877" y="386769"/>
                  </a:cubicBezTo>
                  <a:cubicBezTo>
                    <a:pt x="135361" y="351891"/>
                    <a:pt x="109575" y="317282"/>
                    <a:pt x="83789" y="282674"/>
                  </a:cubicBezTo>
                  <a:cubicBezTo>
                    <a:pt x="58818" y="249287"/>
                    <a:pt x="34252" y="215223"/>
                    <a:pt x="2223" y="18821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6" name="任意多边形: 形状 895"/>
            <p:cNvSpPr/>
            <p:nvPr/>
          </p:nvSpPr>
          <p:spPr>
            <a:xfrm rot="5400000">
              <a:off x="11648128" y="6522037"/>
              <a:ext cx="265376" cy="406551"/>
            </a:xfrm>
            <a:custGeom>
              <a:avLst/>
              <a:gdLst>
                <a:gd name="connsiteX0" fmla="*/ 116 w 265376"/>
                <a:gd name="connsiteY0" fmla="*/ 2368 h 406551"/>
                <a:gd name="connsiteX1" fmla="*/ 3240 w 265376"/>
                <a:gd name="connsiteY1" fmla="*/ 469 h 406551"/>
                <a:gd name="connsiteX2" fmla="*/ 45311 w 265376"/>
                <a:gd name="connsiteY2" fmla="*/ 55842 h 406551"/>
                <a:gd name="connsiteX3" fmla="*/ 85347 w 265376"/>
                <a:gd name="connsiteY3" fmla="*/ 115691 h 406551"/>
                <a:gd name="connsiteX4" fmla="*/ 164878 w 265376"/>
                <a:gd name="connsiteY4" fmla="*/ 233766 h 406551"/>
                <a:gd name="connsiteX5" fmla="*/ 265376 w 265376"/>
                <a:gd name="connsiteY5" fmla="*/ 377476 h 406551"/>
                <a:gd name="connsiteX6" fmla="*/ 265376 w 265376"/>
                <a:gd name="connsiteY6" fmla="*/ 406551 h 406551"/>
                <a:gd name="connsiteX7" fmla="*/ 135019 w 265376"/>
                <a:gd name="connsiteY7" fmla="*/ 215716 h 406551"/>
                <a:gd name="connsiteX8" fmla="*/ 64312 w 265376"/>
                <a:gd name="connsiteY8" fmla="*/ 109449 h 406551"/>
                <a:gd name="connsiteX9" fmla="*/ 30383 w 265376"/>
                <a:gd name="connsiteY9" fmla="*/ 57333 h 406551"/>
                <a:gd name="connsiteX10" fmla="*/ 116 w 265376"/>
                <a:gd name="connsiteY10" fmla="*/ 2368 h 406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376" h="406551">
                  <a:moveTo>
                    <a:pt x="116" y="2368"/>
                  </a:moveTo>
                  <a:cubicBezTo>
                    <a:pt x="-562" y="604"/>
                    <a:pt x="1881" y="-753"/>
                    <a:pt x="3240" y="469"/>
                  </a:cubicBezTo>
                  <a:cubicBezTo>
                    <a:pt x="20474" y="16348"/>
                    <a:pt x="32282" y="36569"/>
                    <a:pt x="45311" y="55842"/>
                  </a:cubicBezTo>
                  <a:cubicBezTo>
                    <a:pt x="58747" y="75791"/>
                    <a:pt x="72047" y="95741"/>
                    <a:pt x="85347" y="115691"/>
                  </a:cubicBezTo>
                  <a:cubicBezTo>
                    <a:pt x="111678" y="155185"/>
                    <a:pt x="138278" y="194407"/>
                    <a:pt x="164878" y="233766"/>
                  </a:cubicBezTo>
                  <a:lnTo>
                    <a:pt x="265376" y="377476"/>
                  </a:lnTo>
                  <a:lnTo>
                    <a:pt x="265376" y="406551"/>
                  </a:lnTo>
                  <a:lnTo>
                    <a:pt x="135019" y="215716"/>
                  </a:lnTo>
                  <a:cubicBezTo>
                    <a:pt x="111270" y="180430"/>
                    <a:pt x="87790" y="145007"/>
                    <a:pt x="64312" y="109449"/>
                  </a:cubicBezTo>
                  <a:cubicBezTo>
                    <a:pt x="52912" y="92077"/>
                    <a:pt x="41646" y="74841"/>
                    <a:pt x="30383" y="57333"/>
                  </a:cubicBezTo>
                  <a:cubicBezTo>
                    <a:pt x="18982" y="39554"/>
                    <a:pt x="7039" y="22455"/>
                    <a:pt x="116" y="236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7" name="任意多边形: 形状 896"/>
            <p:cNvSpPr/>
            <p:nvPr/>
          </p:nvSpPr>
          <p:spPr>
            <a:xfrm rot="5400000">
              <a:off x="11248054" y="6096936"/>
              <a:ext cx="430083" cy="500103"/>
            </a:xfrm>
            <a:custGeom>
              <a:avLst/>
              <a:gdLst>
                <a:gd name="connsiteX0" fmla="*/ 68384 w 226619"/>
                <a:gd name="connsiteY0" fmla="*/ 218 h 263514"/>
                <a:gd name="connsiteX1" fmla="*/ 20543 w 226619"/>
                <a:gd name="connsiteY1" fmla="*/ 45843 h 263514"/>
                <a:gd name="connsiteX2" fmla="*/ 9315 w 226619"/>
                <a:gd name="connsiteY2" fmla="*/ 57213 h 263514"/>
                <a:gd name="connsiteX3" fmla="*/ 233 w 226619"/>
                <a:gd name="connsiteY3" fmla="*/ 68655 h 263514"/>
                <a:gd name="connsiteX4" fmla="*/ 3594 w 226619"/>
                <a:gd name="connsiteY4" fmla="*/ 79668 h 263514"/>
                <a:gd name="connsiteX5" fmla="*/ 14178 w 226619"/>
                <a:gd name="connsiteY5" fmla="*/ 93899 h 263514"/>
                <a:gd name="connsiteX6" fmla="*/ 93842 w 226619"/>
                <a:gd name="connsiteY6" fmla="*/ 200452 h 263514"/>
                <a:gd name="connsiteX7" fmla="*/ 139538 w 226619"/>
                <a:gd name="connsiteY7" fmla="*/ 261523 h 263514"/>
                <a:gd name="connsiteX8" fmla="*/ 145402 w 226619"/>
                <a:gd name="connsiteY8" fmla="*/ 262882 h 263514"/>
                <a:gd name="connsiteX9" fmla="*/ 225424 w 226619"/>
                <a:gd name="connsiteY9" fmla="*/ 196447 h 263514"/>
                <a:gd name="connsiteX10" fmla="*/ 225996 w 226619"/>
                <a:gd name="connsiteY10" fmla="*/ 191012 h 263514"/>
                <a:gd name="connsiteX11" fmla="*/ 115439 w 226619"/>
                <a:gd name="connsiteY11" fmla="*/ 40122 h 263514"/>
                <a:gd name="connsiteX12" fmla="*/ 77895 w 226619"/>
                <a:gd name="connsiteY12" fmla="*/ 1792 h 263514"/>
                <a:gd name="connsiteX13" fmla="*/ 71673 w 226619"/>
                <a:gd name="connsiteY13" fmla="*/ 8371 h 263514"/>
                <a:gd name="connsiteX14" fmla="*/ 190526 w 226619"/>
                <a:gd name="connsiteY14" fmla="*/ 150751 h 263514"/>
                <a:gd name="connsiteX15" fmla="*/ 218345 w 226619"/>
                <a:gd name="connsiteY15" fmla="*/ 195732 h 263514"/>
                <a:gd name="connsiteX16" fmla="*/ 218917 w 226619"/>
                <a:gd name="connsiteY16" fmla="*/ 190297 h 263514"/>
                <a:gd name="connsiteX17" fmla="*/ 140897 w 226619"/>
                <a:gd name="connsiteY17" fmla="*/ 255659 h 263514"/>
                <a:gd name="connsiteX18" fmla="*/ 146761 w 226619"/>
                <a:gd name="connsiteY18" fmla="*/ 257018 h 263514"/>
                <a:gd name="connsiteX19" fmla="*/ 70172 w 226619"/>
                <a:gd name="connsiteY19" fmla="*/ 154827 h 263514"/>
                <a:gd name="connsiteX20" fmla="*/ 32413 w 226619"/>
                <a:gd name="connsiteY20" fmla="*/ 104411 h 263514"/>
                <a:gd name="connsiteX21" fmla="*/ 13248 w 226619"/>
                <a:gd name="connsiteY21" fmla="*/ 78881 h 263514"/>
                <a:gd name="connsiteX22" fmla="*/ 8886 w 226619"/>
                <a:gd name="connsiteY22" fmla="*/ 72946 h 263514"/>
                <a:gd name="connsiteX23" fmla="*/ 11317 w 226619"/>
                <a:gd name="connsiteY23" fmla="*/ 66653 h 263514"/>
                <a:gd name="connsiteX24" fmla="*/ 22974 w 226619"/>
                <a:gd name="connsiteY24" fmla="*/ 54496 h 263514"/>
                <a:gd name="connsiteX25" fmla="*/ 47431 w 226619"/>
                <a:gd name="connsiteY25" fmla="*/ 28823 h 263514"/>
                <a:gd name="connsiteX26" fmla="*/ 70100 w 226619"/>
                <a:gd name="connsiteY26" fmla="*/ 2149 h 263514"/>
                <a:gd name="connsiteX27" fmla="*/ 68384 w 226619"/>
                <a:gd name="connsiteY27" fmla="*/ 218 h 263514"/>
                <a:gd name="connsiteX28" fmla="*/ 68384 w 226619"/>
                <a:gd name="connsiteY28" fmla="*/ 218 h 263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6619" h="263514">
                  <a:moveTo>
                    <a:pt x="68384" y="218"/>
                  </a:moveTo>
                  <a:cubicBezTo>
                    <a:pt x="50649" y="13090"/>
                    <a:pt x="35846" y="30253"/>
                    <a:pt x="20543" y="45843"/>
                  </a:cubicBezTo>
                  <a:cubicBezTo>
                    <a:pt x="16824" y="49633"/>
                    <a:pt x="13105" y="53423"/>
                    <a:pt x="9315" y="57213"/>
                  </a:cubicBezTo>
                  <a:cubicBezTo>
                    <a:pt x="6169" y="60431"/>
                    <a:pt x="1306" y="64007"/>
                    <a:pt x="233" y="68655"/>
                  </a:cubicBezTo>
                  <a:cubicBezTo>
                    <a:pt x="-697" y="72803"/>
                    <a:pt x="1306" y="76450"/>
                    <a:pt x="3594" y="79668"/>
                  </a:cubicBezTo>
                  <a:cubicBezTo>
                    <a:pt x="7027" y="84459"/>
                    <a:pt x="10674" y="89179"/>
                    <a:pt x="14178" y="93899"/>
                  </a:cubicBezTo>
                  <a:cubicBezTo>
                    <a:pt x="40709" y="129440"/>
                    <a:pt x="67311" y="164910"/>
                    <a:pt x="93842" y="200452"/>
                  </a:cubicBezTo>
                  <a:cubicBezTo>
                    <a:pt x="109074" y="220833"/>
                    <a:pt x="124307" y="241142"/>
                    <a:pt x="139538" y="261523"/>
                  </a:cubicBezTo>
                  <a:cubicBezTo>
                    <a:pt x="140969" y="263382"/>
                    <a:pt x="143257" y="264169"/>
                    <a:pt x="145402" y="262882"/>
                  </a:cubicBezTo>
                  <a:cubicBezTo>
                    <a:pt x="175652" y="245504"/>
                    <a:pt x="202683" y="222907"/>
                    <a:pt x="225424" y="196447"/>
                  </a:cubicBezTo>
                  <a:cubicBezTo>
                    <a:pt x="226783" y="194874"/>
                    <a:pt x="226998" y="192800"/>
                    <a:pt x="225996" y="191012"/>
                  </a:cubicBezTo>
                  <a:cubicBezTo>
                    <a:pt x="194817" y="136878"/>
                    <a:pt x="157703" y="86176"/>
                    <a:pt x="115439" y="40122"/>
                  </a:cubicBezTo>
                  <a:cubicBezTo>
                    <a:pt x="103353" y="26964"/>
                    <a:pt x="90839" y="14163"/>
                    <a:pt x="77895" y="1792"/>
                  </a:cubicBezTo>
                  <a:cubicBezTo>
                    <a:pt x="73676" y="-2285"/>
                    <a:pt x="67454" y="4294"/>
                    <a:pt x="71673" y="8371"/>
                  </a:cubicBezTo>
                  <a:cubicBezTo>
                    <a:pt x="116368" y="51349"/>
                    <a:pt x="156272" y="99119"/>
                    <a:pt x="190526" y="150751"/>
                  </a:cubicBezTo>
                  <a:cubicBezTo>
                    <a:pt x="200252" y="165411"/>
                    <a:pt x="209549" y="180428"/>
                    <a:pt x="218345" y="195732"/>
                  </a:cubicBezTo>
                  <a:cubicBezTo>
                    <a:pt x="218559" y="193944"/>
                    <a:pt x="218702" y="192085"/>
                    <a:pt x="218917" y="190297"/>
                  </a:cubicBezTo>
                  <a:cubicBezTo>
                    <a:pt x="196677" y="216256"/>
                    <a:pt x="170289" y="238210"/>
                    <a:pt x="140897" y="255659"/>
                  </a:cubicBezTo>
                  <a:cubicBezTo>
                    <a:pt x="142828" y="256088"/>
                    <a:pt x="144830" y="256589"/>
                    <a:pt x="146761" y="257018"/>
                  </a:cubicBezTo>
                  <a:cubicBezTo>
                    <a:pt x="121231" y="222978"/>
                    <a:pt x="95702" y="188867"/>
                    <a:pt x="70172" y="154827"/>
                  </a:cubicBezTo>
                  <a:cubicBezTo>
                    <a:pt x="57586" y="138022"/>
                    <a:pt x="45000" y="121217"/>
                    <a:pt x="32413" y="104411"/>
                  </a:cubicBezTo>
                  <a:cubicBezTo>
                    <a:pt x="26049" y="95901"/>
                    <a:pt x="19684" y="87391"/>
                    <a:pt x="13248" y="78881"/>
                  </a:cubicBezTo>
                  <a:cubicBezTo>
                    <a:pt x="11818" y="76951"/>
                    <a:pt x="10030" y="75020"/>
                    <a:pt x="8886" y="72946"/>
                  </a:cubicBezTo>
                  <a:cubicBezTo>
                    <a:pt x="7384" y="70229"/>
                    <a:pt x="9529" y="68512"/>
                    <a:pt x="11317" y="66653"/>
                  </a:cubicBezTo>
                  <a:cubicBezTo>
                    <a:pt x="15179" y="62577"/>
                    <a:pt x="19112" y="58501"/>
                    <a:pt x="22974" y="54496"/>
                  </a:cubicBezTo>
                  <a:cubicBezTo>
                    <a:pt x="31126" y="45986"/>
                    <a:pt x="39350" y="37405"/>
                    <a:pt x="47431" y="28823"/>
                  </a:cubicBezTo>
                  <a:cubicBezTo>
                    <a:pt x="55512" y="20242"/>
                    <a:pt x="63450" y="11946"/>
                    <a:pt x="70100" y="2149"/>
                  </a:cubicBezTo>
                  <a:cubicBezTo>
                    <a:pt x="71102" y="933"/>
                    <a:pt x="69457" y="-568"/>
                    <a:pt x="68384" y="218"/>
                  </a:cubicBezTo>
                  <a:lnTo>
                    <a:pt x="68384" y="21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8" name="任意多边形: 形状 897"/>
            <p:cNvSpPr/>
            <p:nvPr/>
          </p:nvSpPr>
          <p:spPr>
            <a:xfrm rot="5400000">
              <a:off x="10721173" y="6387003"/>
              <a:ext cx="353045" cy="588950"/>
            </a:xfrm>
            <a:custGeom>
              <a:avLst/>
              <a:gdLst>
                <a:gd name="connsiteX0" fmla="*/ 130296 w 353045"/>
                <a:gd name="connsiteY0" fmla="*/ 18786 h 588950"/>
                <a:gd name="connsiteX1" fmla="*/ 135556 w 353045"/>
                <a:gd name="connsiteY1" fmla="*/ 13350 h 588950"/>
                <a:gd name="connsiteX2" fmla="*/ 135251 w 353045"/>
                <a:gd name="connsiteY2" fmla="*/ 6531 h 588950"/>
                <a:gd name="connsiteX3" fmla="*/ 144379 w 353045"/>
                <a:gd name="connsiteY3" fmla="*/ 8057 h 588950"/>
                <a:gd name="connsiteX4" fmla="*/ 167723 w 353045"/>
                <a:gd name="connsiteY4" fmla="*/ 38050 h 588950"/>
                <a:gd name="connsiteX5" fmla="*/ 267118 w 353045"/>
                <a:gd name="connsiteY5" fmla="*/ 156107 h 588950"/>
                <a:gd name="connsiteX6" fmla="*/ 353045 w 353045"/>
                <a:gd name="connsiteY6" fmla="*/ 255496 h 588950"/>
                <a:gd name="connsiteX7" fmla="*/ 353045 w 353045"/>
                <a:gd name="connsiteY7" fmla="*/ 283705 h 588950"/>
                <a:gd name="connsiteX8" fmla="*/ 315044 w 353045"/>
                <a:gd name="connsiteY8" fmla="*/ 237775 h 588950"/>
                <a:gd name="connsiteX9" fmla="*/ 220369 w 353045"/>
                <a:gd name="connsiteY9" fmla="*/ 128953 h 588950"/>
                <a:gd name="connsiteX10" fmla="*/ 10 w 353045"/>
                <a:gd name="connsiteY10" fmla="*/ 140313 h 588950"/>
                <a:gd name="connsiteX11" fmla="*/ 4454 w 353045"/>
                <a:gd name="connsiteY11" fmla="*/ 125724 h 588950"/>
                <a:gd name="connsiteX12" fmla="*/ 31462 w 353045"/>
                <a:gd name="connsiteY12" fmla="*/ 96951 h 588950"/>
                <a:gd name="connsiteX13" fmla="*/ 61862 w 353045"/>
                <a:gd name="connsiteY13" fmla="*/ 65872 h 588950"/>
                <a:gd name="connsiteX14" fmla="*/ 123885 w 353045"/>
                <a:gd name="connsiteY14" fmla="*/ 2492 h 588950"/>
                <a:gd name="connsiteX15" fmla="*/ 135064 w 353045"/>
                <a:gd name="connsiteY15" fmla="*/ 2373 h 588950"/>
                <a:gd name="connsiteX16" fmla="*/ 135251 w 353045"/>
                <a:gd name="connsiteY16" fmla="*/ 6531 h 588950"/>
                <a:gd name="connsiteX17" fmla="*/ 131588 w 353045"/>
                <a:gd name="connsiteY17" fmla="*/ 5918 h 588950"/>
                <a:gd name="connsiteX18" fmla="*/ 129180 w 353045"/>
                <a:gd name="connsiteY18" fmla="*/ 17421 h 588950"/>
                <a:gd name="connsiteX19" fmla="*/ 130296 w 353045"/>
                <a:gd name="connsiteY19" fmla="*/ 18786 h 588950"/>
                <a:gd name="connsiteX20" fmla="*/ 70413 w 353045"/>
                <a:gd name="connsiteY20" fmla="*/ 80666 h 588950"/>
                <a:gd name="connsiteX21" fmla="*/ 37841 w 353045"/>
                <a:gd name="connsiteY21" fmla="*/ 114324 h 588950"/>
                <a:gd name="connsiteX22" fmla="*/ 22097 w 353045"/>
                <a:gd name="connsiteY22" fmla="*/ 130609 h 588950"/>
                <a:gd name="connsiteX23" fmla="*/ 19926 w 353045"/>
                <a:gd name="connsiteY23" fmla="*/ 146759 h 588950"/>
                <a:gd name="connsiteX24" fmla="*/ 69056 w 353045"/>
                <a:gd name="connsiteY24" fmla="*/ 215704 h 588950"/>
                <a:gd name="connsiteX25" fmla="*/ 121850 w 353045"/>
                <a:gd name="connsiteY25" fmla="*/ 286684 h 588950"/>
                <a:gd name="connsiteX26" fmla="*/ 319590 w 353045"/>
                <a:gd name="connsiteY26" fmla="*/ 525954 h 588950"/>
                <a:gd name="connsiteX27" fmla="*/ 353045 w 353045"/>
                <a:gd name="connsiteY27" fmla="*/ 562473 h 588950"/>
                <a:gd name="connsiteX28" fmla="*/ 353045 w 353045"/>
                <a:gd name="connsiteY28" fmla="*/ 588950 h 588950"/>
                <a:gd name="connsiteX29" fmla="*/ 339132 w 353045"/>
                <a:gd name="connsiteY29" fmla="*/ 573998 h 588950"/>
                <a:gd name="connsiteX30" fmla="*/ 284167 w 353045"/>
                <a:gd name="connsiteY30" fmla="*/ 512924 h 588950"/>
                <a:gd name="connsiteX31" fmla="*/ 76521 w 353045"/>
                <a:gd name="connsiteY31" fmla="*/ 255605 h 588950"/>
                <a:gd name="connsiteX32" fmla="*/ 28475 w 353045"/>
                <a:gd name="connsiteY32" fmla="*/ 189104 h 588950"/>
                <a:gd name="connsiteX33" fmla="*/ 4726 w 353045"/>
                <a:gd name="connsiteY33" fmla="*/ 154903 h 588950"/>
                <a:gd name="connsiteX34" fmla="*/ 10 w 353045"/>
                <a:gd name="connsiteY34" fmla="*/ 140313 h 58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53045" h="588950">
                  <a:moveTo>
                    <a:pt x="130296" y="18786"/>
                  </a:moveTo>
                  <a:lnTo>
                    <a:pt x="135556" y="13350"/>
                  </a:lnTo>
                  <a:lnTo>
                    <a:pt x="135251" y="6531"/>
                  </a:lnTo>
                  <a:lnTo>
                    <a:pt x="144379" y="8057"/>
                  </a:lnTo>
                  <a:cubicBezTo>
                    <a:pt x="151978" y="18100"/>
                    <a:pt x="159850" y="28143"/>
                    <a:pt x="167723" y="38050"/>
                  </a:cubicBezTo>
                  <a:cubicBezTo>
                    <a:pt x="199752" y="78358"/>
                    <a:pt x="233308" y="117343"/>
                    <a:pt x="267118" y="156107"/>
                  </a:cubicBezTo>
                  <a:lnTo>
                    <a:pt x="353045" y="255496"/>
                  </a:lnTo>
                  <a:lnTo>
                    <a:pt x="353045" y="283705"/>
                  </a:lnTo>
                  <a:lnTo>
                    <a:pt x="315044" y="237775"/>
                  </a:lnTo>
                  <a:cubicBezTo>
                    <a:pt x="283609" y="201411"/>
                    <a:pt x="251698" y="165408"/>
                    <a:pt x="220369" y="128953"/>
                  </a:cubicBezTo>
                  <a:close/>
                  <a:moveTo>
                    <a:pt x="10" y="140313"/>
                  </a:moveTo>
                  <a:cubicBezTo>
                    <a:pt x="-126" y="135393"/>
                    <a:pt x="1265" y="130474"/>
                    <a:pt x="4454" y="125724"/>
                  </a:cubicBezTo>
                  <a:cubicBezTo>
                    <a:pt x="11647" y="115001"/>
                    <a:pt x="22370" y="106180"/>
                    <a:pt x="31462" y="96951"/>
                  </a:cubicBezTo>
                  <a:cubicBezTo>
                    <a:pt x="41506" y="86636"/>
                    <a:pt x="51684" y="76187"/>
                    <a:pt x="61862" y="65872"/>
                  </a:cubicBezTo>
                  <a:cubicBezTo>
                    <a:pt x="82491" y="44700"/>
                    <a:pt x="103255" y="23664"/>
                    <a:pt x="123885" y="2492"/>
                  </a:cubicBezTo>
                  <a:cubicBezTo>
                    <a:pt x="127481" y="-1241"/>
                    <a:pt x="132163" y="-359"/>
                    <a:pt x="135064" y="2373"/>
                  </a:cubicBezTo>
                  <a:lnTo>
                    <a:pt x="135251" y="6531"/>
                  </a:lnTo>
                  <a:lnTo>
                    <a:pt x="131588" y="5918"/>
                  </a:lnTo>
                  <a:cubicBezTo>
                    <a:pt x="127787" y="8260"/>
                    <a:pt x="125718" y="12875"/>
                    <a:pt x="129180" y="17421"/>
                  </a:cubicBezTo>
                  <a:lnTo>
                    <a:pt x="130296" y="18786"/>
                  </a:lnTo>
                  <a:lnTo>
                    <a:pt x="70413" y="80666"/>
                  </a:lnTo>
                  <a:cubicBezTo>
                    <a:pt x="59556" y="91795"/>
                    <a:pt x="48698" y="103058"/>
                    <a:pt x="37841" y="114324"/>
                  </a:cubicBezTo>
                  <a:cubicBezTo>
                    <a:pt x="32548" y="119751"/>
                    <a:pt x="27118" y="125044"/>
                    <a:pt x="22097" y="130609"/>
                  </a:cubicBezTo>
                  <a:cubicBezTo>
                    <a:pt x="16940" y="136445"/>
                    <a:pt x="15718" y="139973"/>
                    <a:pt x="19926" y="146759"/>
                  </a:cubicBezTo>
                  <a:cubicBezTo>
                    <a:pt x="34990" y="170511"/>
                    <a:pt x="52498" y="193040"/>
                    <a:pt x="69056" y="215704"/>
                  </a:cubicBezTo>
                  <a:cubicBezTo>
                    <a:pt x="86427" y="239590"/>
                    <a:pt x="103935" y="263204"/>
                    <a:pt x="121850" y="286684"/>
                  </a:cubicBezTo>
                  <a:cubicBezTo>
                    <a:pt x="184551" y="369065"/>
                    <a:pt x="250510" y="448867"/>
                    <a:pt x="319590" y="525954"/>
                  </a:cubicBezTo>
                  <a:lnTo>
                    <a:pt x="353045" y="562473"/>
                  </a:lnTo>
                  <a:lnTo>
                    <a:pt x="353045" y="588950"/>
                  </a:lnTo>
                  <a:lnTo>
                    <a:pt x="339132" y="573998"/>
                  </a:lnTo>
                  <a:cubicBezTo>
                    <a:pt x="320539" y="553777"/>
                    <a:pt x="302218" y="533419"/>
                    <a:pt x="284167" y="512924"/>
                  </a:cubicBezTo>
                  <a:cubicBezTo>
                    <a:pt x="211424" y="430137"/>
                    <a:pt x="142072" y="344228"/>
                    <a:pt x="76521" y="255605"/>
                  </a:cubicBezTo>
                  <a:cubicBezTo>
                    <a:pt x="60370" y="233619"/>
                    <a:pt x="44220" y="211496"/>
                    <a:pt x="28475" y="189104"/>
                  </a:cubicBezTo>
                  <a:cubicBezTo>
                    <a:pt x="20468" y="177838"/>
                    <a:pt x="11919" y="166709"/>
                    <a:pt x="4726" y="154903"/>
                  </a:cubicBezTo>
                  <a:cubicBezTo>
                    <a:pt x="1808" y="150152"/>
                    <a:pt x="145" y="145233"/>
                    <a:pt x="10" y="14031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9" name="任意多边形: 形状 898"/>
            <p:cNvSpPr/>
            <p:nvPr/>
          </p:nvSpPr>
          <p:spPr>
            <a:xfrm rot="5400000">
              <a:off x="10352743" y="5114578"/>
              <a:ext cx="866867" cy="1298876"/>
            </a:xfrm>
            <a:custGeom>
              <a:avLst/>
              <a:gdLst>
                <a:gd name="connsiteX0" fmla="*/ 137 w 456769"/>
                <a:gd name="connsiteY0" fmla="*/ 1297 h 684403"/>
                <a:gd name="connsiteX1" fmla="*/ 43330 w 456769"/>
                <a:gd name="connsiteY1" fmla="*/ 69376 h 684403"/>
                <a:gd name="connsiteX2" fmla="*/ 88312 w 456769"/>
                <a:gd name="connsiteY2" fmla="*/ 135310 h 684403"/>
                <a:gd name="connsiteX3" fmla="*/ 179918 w 456769"/>
                <a:gd name="connsiteY3" fmla="*/ 268179 h 684403"/>
                <a:gd name="connsiteX4" fmla="*/ 363275 w 456769"/>
                <a:gd name="connsiteY4" fmla="*/ 530700 h 684403"/>
                <a:gd name="connsiteX5" fmla="*/ 409686 w 456769"/>
                <a:gd name="connsiteY5" fmla="*/ 605072 h 684403"/>
                <a:gd name="connsiteX6" fmla="*/ 449876 w 456769"/>
                <a:gd name="connsiteY6" fmla="*/ 682520 h 684403"/>
                <a:gd name="connsiteX7" fmla="*/ 456312 w 456769"/>
                <a:gd name="connsiteY7" fmla="*/ 678515 h 684403"/>
                <a:gd name="connsiteX8" fmla="*/ 380366 w 456769"/>
                <a:gd name="connsiteY8" fmla="*/ 542428 h 684403"/>
                <a:gd name="connsiteX9" fmla="*/ 288688 w 456769"/>
                <a:gd name="connsiteY9" fmla="*/ 411203 h 684403"/>
                <a:gd name="connsiteX10" fmla="*/ 105474 w 456769"/>
                <a:gd name="connsiteY10" fmla="*/ 147610 h 684403"/>
                <a:gd name="connsiteX11" fmla="*/ 1639 w 456769"/>
                <a:gd name="connsiteY11" fmla="*/ 367 h 684403"/>
                <a:gd name="connsiteX12" fmla="*/ 137 w 456769"/>
                <a:gd name="connsiteY12" fmla="*/ 1297 h 684403"/>
                <a:gd name="connsiteX13" fmla="*/ 137 w 456769"/>
                <a:gd name="connsiteY13" fmla="*/ 1297 h 68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769" h="684403">
                  <a:moveTo>
                    <a:pt x="137" y="1297"/>
                  </a:moveTo>
                  <a:cubicBezTo>
                    <a:pt x="13296" y="24824"/>
                    <a:pt x="28313" y="47064"/>
                    <a:pt x="43330" y="69376"/>
                  </a:cubicBezTo>
                  <a:cubicBezTo>
                    <a:pt x="58133" y="91473"/>
                    <a:pt x="73223" y="113356"/>
                    <a:pt x="88312" y="135310"/>
                  </a:cubicBezTo>
                  <a:cubicBezTo>
                    <a:pt x="118704" y="179647"/>
                    <a:pt x="149240" y="223985"/>
                    <a:pt x="179918" y="268179"/>
                  </a:cubicBezTo>
                  <a:cubicBezTo>
                    <a:pt x="240775" y="355853"/>
                    <a:pt x="302704" y="442812"/>
                    <a:pt x="363275" y="530700"/>
                  </a:cubicBezTo>
                  <a:cubicBezTo>
                    <a:pt x="379866" y="554799"/>
                    <a:pt x="395527" y="579471"/>
                    <a:pt x="409686" y="605072"/>
                  </a:cubicBezTo>
                  <a:cubicBezTo>
                    <a:pt x="423774" y="630530"/>
                    <a:pt x="436861" y="656489"/>
                    <a:pt x="449876" y="682520"/>
                  </a:cubicBezTo>
                  <a:cubicBezTo>
                    <a:pt x="452093" y="686882"/>
                    <a:pt x="458529" y="682877"/>
                    <a:pt x="456312" y="678515"/>
                  </a:cubicBezTo>
                  <a:cubicBezTo>
                    <a:pt x="432999" y="632032"/>
                    <a:pt x="409257" y="585764"/>
                    <a:pt x="380366" y="542428"/>
                  </a:cubicBezTo>
                  <a:cubicBezTo>
                    <a:pt x="350689" y="498090"/>
                    <a:pt x="319295" y="454897"/>
                    <a:pt x="288688" y="411203"/>
                  </a:cubicBezTo>
                  <a:cubicBezTo>
                    <a:pt x="227331" y="323530"/>
                    <a:pt x="166331" y="235641"/>
                    <a:pt x="105474" y="147610"/>
                  </a:cubicBezTo>
                  <a:cubicBezTo>
                    <a:pt x="71363" y="98267"/>
                    <a:pt x="38253" y="47922"/>
                    <a:pt x="1639" y="367"/>
                  </a:cubicBezTo>
                  <a:cubicBezTo>
                    <a:pt x="924" y="-491"/>
                    <a:pt x="-435" y="295"/>
                    <a:pt x="137" y="1297"/>
                  </a:cubicBezTo>
                  <a:lnTo>
                    <a:pt x="137" y="129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0" name="任意多边形: 形状 899"/>
            <p:cNvSpPr/>
            <p:nvPr/>
          </p:nvSpPr>
          <p:spPr>
            <a:xfrm rot="5400000">
              <a:off x="-392380" y="3988034"/>
              <a:ext cx="2204183" cy="1419422"/>
            </a:xfrm>
            <a:custGeom>
              <a:avLst/>
              <a:gdLst>
                <a:gd name="connsiteX0" fmla="*/ 0 w 2204183"/>
                <a:gd name="connsiteY0" fmla="*/ 1306955 h 1419422"/>
                <a:gd name="connsiteX1" fmla="*/ 367793 w 2204183"/>
                <a:gd name="connsiteY1" fmla="*/ 567434 h 1419422"/>
                <a:gd name="connsiteX2" fmla="*/ 723645 w 2204183"/>
                <a:gd name="connsiteY2" fmla="*/ 0 h 1419422"/>
                <a:gd name="connsiteX3" fmla="*/ 2039287 w 2204183"/>
                <a:gd name="connsiteY3" fmla="*/ 219183 h 1419422"/>
                <a:gd name="connsiteX4" fmla="*/ 2150304 w 2204183"/>
                <a:gd name="connsiteY4" fmla="*/ 302513 h 1419422"/>
                <a:gd name="connsiteX5" fmla="*/ 2204183 w 2204183"/>
                <a:gd name="connsiteY5" fmla="*/ 408508 h 1419422"/>
                <a:gd name="connsiteX6" fmla="*/ 1752924 w 2204183"/>
                <a:gd name="connsiteY6" fmla="*/ 1361787 h 1419422"/>
                <a:gd name="connsiteX7" fmla="*/ 1722441 w 2204183"/>
                <a:gd name="connsiteY7" fmla="*/ 1419422 h 1419422"/>
                <a:gd name="connsiteX8" fmla="*/ 1544119 w 2204183"/>
                <a:gd name="connsiteY8" fmla="*/ 1419422 h 1419422"/>
                <a:gd name="connsiteX9" fmla="*/ 1517437 w 2204183"/>
                <a:gd name="connsiteY9" fmla="*/ 1399753 h 1419422"/>
                <a:gd name="connsiteX10" fmla="*/ 1459232 w 2204183"/>
                <a:gd name="connsiteY10" fmla="*/ 1379566 h 1419422"/>
                <a:gd name="connsiteX11" fmla="*/ 1159433 w 2204183"/>
                <a:gd name="connsiteY11" fmla="*/ 1376850 h 1419422"/>
                <a:gd name="connsiteX12" fmla="*/ 0 w 2204183"/>
                <a:gd name="connsiteY12" fmla="*/ 1306955 h 141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183" h="1419422">
                  <a:moveTo>
                    <a:pt x="0" y="1306955"/>
                  </a:moveTo>
                  <a:cubicBezTo>
                    <a:pt x="2171" y="1258234"/>
                    <a:pt x="244969" y="790552"/>
                    <a:pt x="367793" y="567434"/>
                  </a:cubicBezTo>
                  <a:cubicBezTo>
                    <a:pt x="490482" y="344178"/>
                    <a:pt x="723645" y="0"/>
                    <a:pt x="723645" y="0"/>
                  </a:cubicBezTo>
                  <a:lnTo>
                    <a:pt x="2039287" y="219183"/>
                  </a:lnTo>
                  <a:cubicBezTo>
                    <a:pt x="2039287" y="219183"/>
                    <a:pt x="2113390" y="269806"/>
                    <a:pt x="2150304" y="302513"/>
                  </a:cubicBezTo>
                  <a:cubicBezTo>
                    <a:pt x="2187084" y="335222"/>
                    <a:pt x="2204183" y="408508"/>
                    <a:pt x="2204183" y="408508"/>
                  </a:cubicBezTo>
                  <a:lnTo>
                    <a:pt x="1752924" y="1361787"/>
                  </a:lnTo>
                  <a:lnTo>
                    <a:pt x="1722441" y="1419422"/>
                  </a:lnTo>
                  <a:lnTo>
                    <a:pt x="1544119" y="1419422"/>
                  </a:lnTo>
                  <a:lnTo>
                    <a:pt x="1517437" y="1399753"/>
                  </a:lnTo>
                  <a:cubicBezTo>
                    <a:pt x="1487732" y="1384587"/>
                    <a:pt x="1459232" y="1379566"/>
                    <a:pt x="1459232" y="1379566"/>
                  </a:cubicBezTo>
                  <a:lnTo>
                    <a:pt x="1159433" y="1376850"/>
                  </a:lnTo>
                  <a:cubicBezTo>
                    <a:pt x="1159433" y="1376850"/>
                    <a:pt x="20358" y="1288228"/>
                    <a:pt x="0" y="1306955"/>
                  </a:cubicBez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1" name="任意多边形: 形状 900"/>
            <p:cNvSpPr/>
            <p:nvPr/>
          </p:nvSpPr>
          <p:spPr>
            <a:xfrm rot="5400000">
              <a:off x="-620432" y="4368950"/>
              <a:ext cx="1367412" cy="126549"/>
            </a:xfrm>
            <a:custGeom>
              <a:avLst/>
              <a:gdLst>
                <a:gd name="connsiteX0" fmla="*/ 0 w 1367412"/>
                <a:gd name="connsiteY0" fmla="*/ 126549 h 126549"/>
                <a:gd name="connsiteX1" fmla="*/ 13238 w 1367412"/>
                <a:gd name="connsiteY1" fmla="*/ 108746 h 126549"/>
                <a:gd name="connsiteX2" fmla="*/ 93599 w 1367412"/>
                <a:gd name="connsiteY2" fmla="*/ 2004 h 126549"/>
                <a:gd name="connsiteX3" fmla="*/ 907902 w 1367412"/>
                <a:gd name="connsiteY3" fmla="*/ 73935 h 126549"/>
                <a:gd name="connsiteX4" fmla="*/ 1316684 w 1367412"/>
                <a:gd name="connsiteY4" fmla="*/ 77327 h 126549"/>
                <a:gd name="connsiteX5" fmla="*/ 1356568 w 1367412"/>
                <a:gd name="connsiteY5" fmla="*/ 114276 h 126549"/>
                <a:gd name="connsiteX6" fmla="*/ 1367412 w 1367412"/>
                <a:gd name="connsiteY6" fmla="*/ 126549 h 12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12" h="126549">
                  <a:moveTo>
                    <a:pt x="0" y="126549"/>
                  </a:moveTo>
                  <a:lnTo>
                    <a:pt x="13238" y="108746"/>
                  </a:lnTo>
                  <a:cubicBezTo>
                    <a:pt x="52103" y="56563"/>
                    <a:pt x="91495" y="3905"/>
                    <a:pt x="93599" y="2004"/>
                  </a:cubicBezTo>
                  <a:cubicBezTo>
                    <a:pt x="138522" y="-13739"/>
                    <a:pt x="782636" y="68234"/>
                    <a:pt x="907902" y="73935"/>
                  </a:cubicBezTo>
                  <a:cubicBezTo>
                    <a:pt x="1033307" y="79363"/>
                    <a:pt x="1316684" y="77327"/>
                    <a:pt x="1316684" y="77327"/>
                  </a:cubicBezTo>
                  <a:cubicBezTo>
                    <a:pt x="1316684" y="77327"/>
                    <a:pt x="1333649" y="90763"/>
                    <a:pt x="1356568" y="114276"/>
                  </a:cubicBezTo>
                  <a:lnTo>
                    <a:pt x="1367412" y="126549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2" name="任意多边形: 形状 901"/>
            <p:cNvSpPr/>
            <p:nvPr/>
          </p:nvSpPr>
          <p:spPr>
            <a:xfrm rot="5400000">
              <a:off x="-317822" y="4200395"/>
              <a:ext cx="1393729" cy="517843"/>
            </a:xfrm>
            <a:custGeom>
              <a:avLst/>
              <a:gdLst>
                <a:gd name="connsiteX0" fmla="*/ 0 w 1393729"/>
                <a:gd name="connsiteY0" fmla="*/ 372679 h 517843"/>
                <a:gd name="connsiteX1" fmla="*/ 178196 w 1393729"/>
                <a:gd name="connsiteY1" fmla="*/ 0 h 517843"/>
                <a:gd name="connsiteX2" fmla="*/ 1392187 w 1393729"/>
                <a:gd name="connsiteY2" fmla="*/ 229361 h 517843"/>
                <a:gd name="connsiteX3" fmla="*/ 1245206 w 1393729"/>
                <a:gd name="connsiteY3" fmla="*/ 512739 h 517843"/>
                <a:gd name="connsiteX4" fmla="*/ 0 w 1393729"/>
                <a:gd name="connsiteY4" fmla="*/ 372679 h 5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3729" h="517843">
                  <a:moveTo>
                    <a:pt x="0" y="372679"/>
                  </a:moveTo>
                  <a:lnTo>
                    <a:pt x="178196" y="0"/>
                  </a:lnTo>
                  <a:cubicBezTo>
                    <a:pt x="178196" y="0"/>
                    <a:pt x="1374002" y="209411"/>
                    <a:pt x="1392187" y="229361"/>
                  </a:cubicBezTo>
                  <a:cubicBezTo>
                    <a:pt x="1410374" y="249313"/>
                    <a:pt x="1262034" y="475824"/>
                    <a:pt x="1245206" y="512739"/>
                  </a:cubicBezTo>
                  <a:cubicBezTo>
                    <a:pt x="1228376" y="549655"/>
                    <a:pt x="37594" y="374308"/>
                    <a:pt x="0" y="37267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3" name="任意多边形: 形状 902"/>
            <p:cNvSpPr/>
            <p:nvPr/>
          </p:nvSpPr>
          <p:spPr>
            <a:xfrm rot="5400000">
              <a:off x="119116" y="5153613"/>
              <a:ext cx="167075" cy="234245"/>
            </a:xfrm>
            <a:custGeom>
              <a:avLst/>
              <a:gdLst>
                <a:gd name="connsiteX0" fmla="*/ 18886 w 88035"/>
                <a:gd name="connsiteY0" fmla="*/ 29071 h 123428"/>
                <a:gd name="connsiteX1" fmla="*/ 32402 w 88035"/>
                <a:gd name="connsiteY1" fmla="*/ 121035 h 123428"/>
                <a:gd name="connsiteX2" fmla="*/ 85464 w 88035"/>
                <a:gd name="connsiteY2" fmla="*/ 11264 h 123428"/>
                <a:gd name="connsiteX3" fmla="*/ 18886 w 88035"/>
                <a:gd name="connsiteY3" fmla="*/ 29071 h 12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035" h="123428">
                  <a:moveTo>
                    <a:pt x="18886" y="29071"/>
                  </a:moveTo>
                  <a:cubicBezTo>
                    <a:pt x="-16655" y="91644"/>
                    <a:pt x="3797" y="134193"/>
                    <a:pt x="32402" y="121035"/>
                  </a:cubicBezTo>
                  <a:cubicBezTo>
                    <a:pt x="61007" y="107877"/>
                    <a:pt x="98193" y="25209"/>
                    <a:pt x="85464" y="11264"/>
                  </a:cubicBezTo>
                  <a:cubicBezTo>
                    <a:pt x="72735" y="-2681"/>
                    <a:pt x="41198" y="-10261"/>
                    <a:pt x="18886" y="2907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4" name="任意多边形: 形状 903"/>
            <p:cNvSpPr/>
            <p:nvPr/>
          </p:nvSpPr>
          <p:spPr>
            <a:xfrm rot="5400000">
              <a:off x="-620289" y="4374734"/>
              <a:ext cx="1365122" cy="124545"/>
            </a:xfrm>
            <a:custGeom>
              <a:avLst/>
              <a:gdLst>
                <a:gd name="connsiteX0" fmla="*/ 0 w 1365122"/>
                <a:gd name="connsiteY0" fmla="*/ 110880 h 124545"/>
                <a:gd name="connsiteX1" fmla="*/ 87672 w 1365122"/>
                <a:gd name="connsiteY1" fmla="*/ 0 h 124545"/>
                <a:gd name="connsiteX2" fmla="*/ 1330436 w 1365122"/>
                <a:gd name="connsiteY2" fmla="*/ 82515 h 124545"/>
                <a:gd name="connsiteX3" fmla="*/ 1365057 w 1365122"/>
                <a:gd name="connsiteY3" fmla="*/ 124408 h 124545"/>
                <a:gd name="connsiteX4" fmla="*/ 1365122 w 1365122"/>
                <a:gd name="connsiteY4" fmla="*/ 124545 h 124545"/>
                <a:gd name="connsiteX5" fmla="*/ 930744 w 1365122"/>
                <a:gd name="connsiteY5" fmla="*/ 124545 h 124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5122" h="124545">
                  <a:moveTo>
                    <a:pt x="0" y="110880"/>
                  </a:moveTo>
                  <a:lnTo>
                    <a:pt x="87672" y="0"/>
                  </a:lnTo>
                  <a:cubicBezTo>
                    <a:pt x="87672" y="0"/>
                    <a:pt x="1310621" y="75186"/>
                    <a:pt x="1330436" y="82515"/>
                  </a:cubicBezTo>
                  <a:cubicBezTo>
                    <a:pt x="1345298" y="87910"/>
                    <a:pt x="1359090" y="112467"/>
                    <a:pt x="1365057" y="124408"/>
                  </a:cubicBezTo>
                  <a:lnTo>
                    <a:pt x="1365122" y="124545"/>
                  </a:lnTo>
                  <a:lnTo>
                    <a:pt x="930744" y="124545"/>
                  </a:ln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5" name="任意多边形: 形状 904"/>
            <p:cNvSpPr/>
            <p:nvPr/>
          </p:nvSpPr>
          <p:spPr>
            <a:xfrm rot="5400000">
              <a:off x="-655379" y="4269628"/>
              <a:ext cx="1471499" cy="110896"/>
            </a:xfrm>
            <a:custGeom>
              <a:avLst/>
              <a:gdLst>
                <a:gd name="connsiteX0" fmla="*/ 765 w 1471499"/>
                <a:gd name="connsiteY0" fmla="*/ 24983 h 110896"/>
                <a:gd name="connsiteX1" fmla="*/ 765 w 1471499"/>
                <a:gd name="connsiteY1" fmla="*/ 23489 h 110896"/>
                <a:gd name="connsiteX2" fmla="*/ 318206 w 1471499"/>
                <a:gd name="connsiteY2" fmla="*/ 417 h 110896"/>
                <a:gd name="connsiteX3" fmla="*/ 892019 w 1471499"/>
                <a:gd name="connsiteY3" fmla="*/ 54568 h 110896"/>
                <a:gd name="connsiteX4" fmla="*/ 1181775 w 1471499"/>
                <a:gd name="connsiteY4" fmla="*/ 83206 h 110896"/>
                <a:gd name="connsiteX5" fmla="*/ 1323871 w 1471499"/>
                <a:gd name="connsiteY5" fmla="*/ 88497 h 110896"/>
                <a:gd name="connsiteX6" fmla="*/ 1396343 w 1471499"/>
                <a:gd name="connsiteY6" fmla="*/ 87954 h 110896"/>
                <a:gd name="connsiteX7" fmla="*/ 1434074 w 1471499"/>
                <a:gd name="connsiteY7" fmla="*/ 86597 h 110896"/>
                <a:gd name="connsiteX8" fmla="*/ 1467189 w 1471499"/>
                <a:gd name="connsiteY8" fmla="*/ 90127 h 110896"/>
                <a:gd name="connsiteX9" fmla="*/ 1467461 w 1471499"/>
                <a:gd name="connsiteY9" fmla="*/ 101527 h 110896"/>
                <a:gd name="connsiteX10" fmla="*/ 1428238 w 1471499"/>
                <a:gd name="connsiteY10" fmla="*/ 108991 h 110896"/>
                <a:gd name="connsiteX11" fmla="*/ 1387251 w 1471499"/>
                <a:gd name="connsiteY11" fmla="*/ 110348 h 110896"/>
                <a:gd name="connsiteX12" fmla="*/ 1308400 w 1471499"/>
                <a:gd name="connsiteY12" fmla="*/ 110620 h 110896"/>
                <a:gd name="connsiteX13" fmla="*/ 1147303 w 1471499"/>
                <a:gd name="connsiteY13" fmla="*/ 102884 h 110896"/>
                <a:gd name="connsiteX14" fmla="*/ 572676 w 1471499"/>
                <a:gd name="connsiteY14" fmla="*/ 34754 h 110896"/>
                <a:gd name="connsiteX15" fmla="*/ 285363 w 1471499"/>
                <a:gd name="connsiteY15" fmla="*/ 13446 h 110896"/>
                <a:gd name="connsiteX16" fmla="*/ 765 w 1471499"/>
                <a:gd name="connsiteY16" fmla="*/ 24983 h 11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1499" h="110896">
                  <a:moveTo>
                    <a:pt x="765" y="24983"/>
                  </a:moveTo>
                  <a:cubicBezTo>
                    <a:pt x="-186" y="24983"/>
                    <a:pt x="-321" y="23489"/>
                    <a:pt x="765" y="23489"/>
                  </a:cubicBezTo>
                  <a:cubicBezTo>
                    <a:pt x="105675" y="5304"/>
                    <a:pt x="211805" y="-1890"/>
                    <a:pt x="318206" y="417"/>
                  </a:cubicBezTo>
                  <a:cubicBezTo>
                    <a:pt x="510519" y="4625"/>
                    <a:pt x="701472" y="31090"/>
                    <a:pt x="892019" y="54568"/>
                  </a:cubicBezTo>
                  <a:cubicBezTo>
                    <a:pt x="988378" y="66376"/>
                    <a:pt x="1084872" y="77097"/>
                    <a:pt x="1181775" y="83206"/>
                  </a:cubicBezTo>
                  <a:cubicBezTo>
                    <a:pt x="1229141" y="86191"/>
                    <a:pt x="1276507" y="88091"/>
                    <a:pt x="1323871" y="88497"/>
                  </a:cubicBezTo>
                  <a:cubicBezTo>
                    <a:pt x="1348029" y="88768"/>
                    <a:pt x="1372188" y="88633"/>
                    <a:pt x="1396343" y="87954"/>
                  </a:cubicBezTo>
                  <a:cubicBezTo>
                    <a:pt x="1408831" y="87683"/>
                    <a:pt x="1421452" y="87005"/>
                    <a:pt x="1434074" y="86597"/>
                  </a:cubicBezTo>
                  <a:cubicBezTo>
                    <a:pt x="1445746" y="86191"/>
                    <a:pt x="1455789" y="87277"/>
                    <a:pt x="1467189" y="90127"/>
                  </a:cubicBezTo>
                  <a:cubicBezTo>
                    <a:pt x="1473162" y="91755"/>
                    <a:pt x="1472617" y="99491"/>
                    <a:pt x="1467461" y="101527"/>
                  </a:cubicBezTo>
                  <a:cubicBezTo>
                    <a:pt x="1454295" y="106820"/>
                    <a:pt x="1442218" y="108312"/>
                    <a:pt x="1428238" y="108991"/>
                  </a:cubicBezTo>
                  <a:cubicBezTo>
                    <a:pt x="1414530" y="109534"/>
                    <a:pt x="1400959" y="110077"/>
                    <a:pt x="1387251" y="110348"/>
                  </a:cubicBezTo>
                  <a:cubicBezTo>
                    <a:pt x="1360922" y="111026"/>
                    <a:pt x="1334729" y="111026"/>
                    <a:pt x="1308400" y="110620"/>
                  </a:cubicBezTo>
                  <a:cubicBezTo>
                    <a:pt x="1254656" y="109806"/>
                    <a:pt x="1200911" y="107092"/>
                    <a:pt x="1147303" y="102884"/>
                  </a:cubicBezTo>
                  <a:cubicBezTo>
                    <a:pt x="954856" y="87954"/>
                    <a:pt x="764174" y="57418"/>
                    <a:pt x="572676" y="34754"/>
                  </a:cubicBezTo>
                  <a:cubicBezTo>
                    <a:pt x="477267" y="23489"/>
                    <a:pt x="381451" y="15482"/>
                    <a:pt x="285363" y="13446"/>
                  </a:cubicBezTo>
                  <a:cubicBezTo>
                    <a:pt x="190225" y="11409"/>
                    <a:pt x="95087" y="13040"/>
                    <a:pt x="765" y="2498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6" name="任意多边形: 形状 905"/>
            <p:cNvSpPr/>
            <p:nvPr/>
          </p:nvSpPr>
          <p:spPr>
            <a:xfrm rot="5400000">
              <a:off x="-12281" y="5068880"/>
              <a:ext cx="84799" cy="60237"/>
            </a:xfrm>
            <a:custGeom>
              <a:avLst/>
              <a:gdLst>
                <a:gd name="connsiteX0" fmla="*/ 209 w 84799"/>
                <a:gd name="connsiteY0" fmla="*/ 12657 h 60237"/>
                <a:gd name="connsiteX1" fmla="*/ 14982 w 84799"/>
                <a:gd name="connsiteY1" fmla="*/ 1245 h 60237"/>
                <a:gd name="connsiteX2" fmla="*/ 45381 w 84799"/>
                <a:gd name="connsiteY2" fmla="*/ 20244 h 60237"/>
                <a:gd name="connsiteX3" fmla="*/ 84799 w 84799"/>
                <a:gd name="connsiteY3" fmla="*/ 60237 h 60237"/>
                <a:gd name="connsiteX4" fmla="*/ 56195 w 84799"/>
                <a:gd name="connsiteY4" fmla="*/ 60237 h 60237"/>
                <a:gd name="connsiteX5" fmla="*/ 5073 w 84799"/>
                <a:gd name="connsiteY5" fmla="*/ 19158 h 60237"/>
                <a:gd name="connsiteX6" fmla="*/ 209 w 84799"/>
                <a:gd name="connsiteY6" fmla="*/ 12657 h 6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799" h="60237">
                  <a:moveTo>
                    <a:pt x="209" y="12657"/>
                  </a:moveTo>
                  <a:cubicBezTo>
                    <a:pt x="-1356" y="5265"/>
                    <a:pt x="6125" y="-3235"/>
                    <a:pt x="14982" y="1245"/>
                  </a:cubicBezTo>
                  <a:cubicBezTo>
                    <a:pt x="25702" y="6673"/>
                    <a:pt x="35746" y="12916"/>
                    <a:pt x="45381" y="20244"/>
                  </a:cubicBezTo>
                  <a:lnTo>
                    <a:pt x="84799" y="60237"/>
                  </a:lnTo>
                  <a:lnTo>
                    <a:pt x="56195" y="60237"/>
                  </a:lnTo>
                  <a:lnTo>
                    <a:pt x="5073" y="19158"/>
                  </a:lnTo>
                  <a:cubicBezTo>
                    <a:pt x="2257" y="17462"/>
                    <a:pt x="731" y="15121"/>
                    <a:pt x="209" y="1265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7" name="任意多边形: 形状 906"/>
            <p:cNvSpPr/>
            <p:nvPr/>
          </p:nvSpPr>
          <p:spPr>
            <a:xfrm rot="5400000">
              <a:off x="333160" y="4767849"/>
              <a:ext cx="593074" cy="1154566"/>
            </a:xfrm>
            <a:custGeom>
              <a:avLst/>
              <a:gdLst>
                <a:gd name="connsiteX0" fmla="*/ 526 w 312502"/>
                <a:gd name="connsiteY0" fmla="*/ 608258 h 608363"/>
                <a:gd name="connsiteX1" fmla="*/ 33493 w 312502"/>
                <a:gd name="connsiteY1" fmla="*/ 551048 h 608363"/>
                <a:gd name="connsiteX2" fmla="*/ 63671 w 312502"/>
                <a:gd name="connsiteY2" fmla="*/ 492265 h 608363"/>
                <a:gd name="connsiteX3" fmla="*/ 124170 w 312502"/>
                <a:gd name="connsiteY3" fmla="*/ 373770 h 608363"/>
                <a:gd name="connsiteX4" fmla="*/ 244453 w 312502"/>
                <a:gd name="connsiteY4" fmla="*/ 138352 h 608363"/>
                <a:gd name="connsiteX5" fmla="*/ 278207 w 312502"/>
                <a:gd name="connsiteY5" fmla="*/ 72347 h 608363"/>
                <a:gd name="connsiteX6" fmla="*/ 312104 w 312502"/>
                <a:gd name="connsiteY6" fmla="*/ 5412 h 608363"/>
                <a:gd name="connsiteX7" fmla="*/ 305668 w 312502"/>
                <a:gd name="connsiteY7" fmla="*/ 1907 h 608363"/>
                <a:gd name="connsiteX8" fmla="*/ 274989 w 312502"/>
                <a:gd name="connsiteY8" fmla="*/ 61405 h 608363"/>
                <a:gd name="connsiteX9" fmla="*/ 244954 w 312502"/>
                <a:gd name="connsiteY9" fmla="*/ 120260 h 608363"/>
                <a:gd name="connsiteX10" fmla="*/ 184455 w 312502"/>
                <a:gd name="connsiteY10" fmla="*/ 238827 h 608363"/>
                <a:gd name="connsiteX11" fmla="*/ 64315 w 312502"/>
                <a:gd name="connsiteY11" fmla="*/ 474316 h 608363"/>
                <a:gd name="connsiteX12" fmla="*/ 30346 w 312502"/>
                <a:gd name="connsiteY12" fmla="*/ 541180 h 608363"/>
                <a:gd name="connsiteX13" fmla="*/ 25 w 312502"/>
                <a:gd name="connsiteY13" fmla="*/ 608115 h 608363"/>
                <a:gd name="connsiteX14" fmla="*/ 526 w 312502"/>
                <a:gd name="connsiteY14" fmla="*/ 608258 h 608363"/>
                <a:gd name="connsiteX15" fmla="*/ 526 w 312502"/>
                <a:gd name="connsiteY15" fmla="*/ 608258 h 608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2502" h="608363">
                  <a:moveTo>
                    <a:pt x="526" y="608258"/>
                  </a:moveTo>
                  <a:cubicBezTo>
                    <a:pt x="13112" y="590022"/>
                    <a:pt x="23410" y="570642"/>
                    <a:pt x="33493" y="551048"/>
                  </a:cubicBezTo>
                  <a:cubicBezTo>
                    <a:pt x="43576" y="531454"/>
                    <a:pt x="53659" y="511859"/>
                    <a:pt x="63671" y="492265"/>
                  </a:cubicBezTo>
                  <a:cubicBezTo>
                    <a:pt x="83838" y="452791"/>
                    <a:pt x="104004" y="413244"/>
                    <a:pt x="124170" y="373770"/>
                  </a:cubicBezTo>
                  <a:cubicBezTo>
                    <a:pt x="164289" y="295321"/>
                    <a:pt x="204335" y="216801"/>
                    <a:pt x="244453" y="138352"/>
                  </a:cubicBezTo>
                  <a:cubicBezTo>
                    <a:pt x="255681" y="116327"/>
                    <a:pt x="266908" y="94372"/>
                    <a:pt x="278207" y="72347"/>
                  </a:cubicBezTo>
                  <a:cubicBezTo>
                    <a:pt x="289577" y="50107"/>
                    <a:pt x="301449" y="28009"/>
                    <a:pt x="312104" y="5412"/>
                  </a:cubicBezTo>
                  <a:cubicBezTo>
                    <a:pt x="314106" y="1192"/>
                    <a:pt x="308028" y="-2312"/>
                    <a:pt x="305668" y="1907"/>
                  </a:cubicBezTo>
                  <a:cubicBezTo>
                    <a:pt x="294869" y="21430"/>
                    <a:pt x="285144" y="41597"/>
                    <a:pt x="274989" y="61405"/>
                  </a:cubicBezTo>
                  <a:cubicBezTo>
                    <a:pt x="264977" y="81000"/>
                    <a:pt x="254966" y="100665"/>
                    <a:pt x="244954" y="120260"/>
                  </a:cubicBezTo>
                  <a:cubicBezTo>
                    <a:pt x="224788" y="159806"/>
                    <a:pt x="204621" y="199281"/>
                    <a:pt x="184455" y="238827"/>
                  </a:cubicBezTo>
                  <a:cubicBezTo>
                    <a:pt x="144408" y="317347"/>
                    <a:pt x="104362" y="395796"/>
                    <a:pt x="64315" y="474316"/>
                  </a:cubicBezTo>
                  <a:cubicBezTo>
                    <a:pt x="52945" y="496627"/>
                    <a:pt x="41574" y="518868"/>
                    <a:pt x="30346" y="541180"/>
                  </a:cubicBezTo>
                  <a:cubicBezTo>
                    <a:pt x="19262" y="563134"/>
                    <a:pt x="8250" y="584945"/>
                    <a:pt x="25" y="608115"/>
                  </a:cubicBezTo>
                  <a:cubicBezTo>
                    <a:pt x="-118" y="608329"/>
                    <a:pt x="383" y="608472"/>
                    <a:pt x="526" y="608258"/>
                  </a:cubicBezTo>
                  <a:lnTo>
                    <a:pt x="526" y="60825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8" name="任意多边形: 形状 907"/>
            <p:cNvSpPr/>
            <p:nvPr/>
          </p:nvSpPr>
          <p:spPr>
            <a:xfrm rot="5400000">
              <a:off x="51765" y="4844138"/>
              <a:ext cx="636701" cy="1279486"/>
            </a:xfrm>
            <a:custGeom>
              <a:avLst/>
              <a:gdLst>
                <a:gd name="connsiteX0" fmla="*/ 1126 w 335490"/>
                <a:gd name="connsiteY0" fmla="*/ 673945 h 674186"/>
                <a:gd name="connsiteX1" fmla="*/ 39743 w 335490"/>
                <a:gd name="connsiteY1" fmla="*/ 612588 h 674186"/>
                <a:gd name="connsiteX2" fmla="*/ 75499 w 335490"/>
                <a:gd name="connsiteY2" fmla="*/ 548871 h 674186"/>
                <a:gd name="connsiteX3" fmla="*/ 144651 w 335490"/>
                <a:gd name="connsiteY3" fmla="*/ 419148 h 674186"/>
                <a:gd name="connsiteX4" fmla="*/ 271156 w 335490"/>
                <a:gd name="connsiteY4" fmla="*/ 155626 h 674186"/>
                <a:gd name="connsiteX5" fmla="*/ 303980 w 335490"/>
                <a:gd name="connsiteY5" fmla="*/ 80968 h 674186"/>
                <a:gd name="connsiteX6" fmla="*/ 335302 w 335490"/>
                <a:gd name="connsiteY6" fmla="*/ 4521 h 674186"/>
                <a:gd name="connsiteX7" fmla="*/ 328508 w 335490"/>
                <a:gd name="connsiteY7" fmla="*/ 1875 h 674186"/>
                <a:gd name="connsiteX8" fmla="*/ 299403 w 335490"/>
                <a:gd name="connsiteY8" fmla="*/ 68811 h 674186"/>
                <a:gd name="connsiteX9" fmla="*/ 270155 w 335490"/>
                <a:gd name="connsiteY9" fmla="*/ 135817 h 674186"/>
                <a:gd name="connsiteX10" fmla="*/ 209083 w 335490"/>
                <a:gd name="connsiteY10" fmla="*/ 268615 h 674186"/>
                <a:gd name="connsiteX11" fmla="*/ 77287 w 335490"/>
                <a:gd name="connsiteY11" fmla="*/ 528561 h 674186"/>
                <a:gd name="connsiteX12" fmla="*/ 38241 w 335490"/>
                <a:gd name="connsiteY12" fmla="*/ 600145 h 674186"/>
                <a:gd name="connsiteX13" fmla="*/ 54 w 335490"/>
                <a:gd name="connsiteY13" fmla="*/ 673230 h 674186"/>
                <a:gd name="connsiteX14" fmla="*/ 1126 w 335490"/>
                <a:gd name="connsiteY14" fmla="*/ 673945 h 674186"/>
                <a:gd name="connsiteX15" fmla="*/ 1126 w 335490"/>
                <a:gd name="connsiteY15" fmla="*/ 673945 h 674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490" h="674186">
                  <a:moveTo>
                    <a:pt x="1126" y="673945"/>
                  </a:moveTo>
                  <a:cubicBezTo>
                    <a:pt x="15500" y="654351"/>
                    <a:pt x="27729" y="633613"/>
                    <a:pt x="39743" y="612588"/>
                  </a:cubicBezTo>
                  <a:cubicBezTo>
                    <a:pt x="51828" y="591420"/>
                    <a:pt x="63699" y="570181"/>
                    <a:pt x="75499" y="548871"/>
                  </a:cubicBezTo>
                  <a:cubicBezTo>
                    <a:pt x="99169" y="505963"/>
                    <a:pt x="122268" y="462770"/>
                    <a:pt x="144651" y="419148"/>
                  </a:cubicBezTo>
                  <a:cubicBezTo>
                    <a:pt x="189131" y="332475"/>
                    <a:pt x="231324" y="244587"/>
                    <a:pt x="271156" y="155626"/>
                  </a:cubicBezTo>
                  <a:cubicBezTo>
                    <a:pt x="282312" y="130812"/>
                    <a:pt x="293181" y="105925"/>
                    <a:pt x="303980" y="80968"/>
                  </a:cubicBezTo>
                  <a:cubicBezTo>
                    <a:pt x="314850" y="55724"/>
                    <a:pt x="326220" y="30480"/>
                    <a:pt x="335302" y="4521"/>
                  </a:cubicBezTo>
                  <a:cubicBezTo>
                    <a:pt x="336661" y="588"/>
                    <a:pt x="330296" y="-1915"/>
                    <a:pt x="328508" y="1875"/>
                  </a:cubicBezTo>
                  <a:cubicBezTo>
                    <a:pt x="317996" y="23830"/>
                    <a:pt x="308986" y="46499"/>
                    <a:pt x="299403" y="68811"/>
                  </a:cubicBezTo>
                  <a:cubicBezTo>
                    <a:pt x="289820" y="91194"/>
                    <a:pt x="280095" y="113506"/>
                    <a:pt x="270155" y="135817"/>
                  </a:cubicBezTo>
                  <a:cubicBezTo>
                    <a:pt x="250346" y="180369"/>
                    <a:pt x="230036" y="224635"/>
                    <a:pt x="209083" y="268615"/>
                  </a:cubicBezTo>
                  <a:cubicBezTo>
                    <a:pt x="167320" y="356360"/>
                    <a:pt x="123340" y="443033"/>
                    <a:pt x="77287" y="528561"/>
                  </a:cubicBezTo>
                  <a:cubicBezTo>
                    <a:pt x="64414" y="552518"/>
                    <a:pt x="51399" y="576403"/>
                    <a:pt x="38241" y="600145"/>
                  </a:cubicBezTo>
                  <a:cubicBezTo>
                    <a:pt x="24869" y="624244"/>
                    <a:pt x="11209" y="647986"/>
                    <a:pt x="54" y="673230"/>
                  </a:cubicBezTo>
                  <a:cubicBezTo>
                    <a:pt x="-232" y="673802"/>
                    <a:pt x="697" y="674589"/>
                    <a:pt x="1126" y="673945"/>
                  </a:cubicBezTo>
                  <a:lnTo>
                    <a:pt x="1126" y="67394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9" name="任意多边形: 形状 908"/>
            <p:cNvSpPr/>
            <p:nvPr/>
          </p:nvSpPr>
          <p:spPr>
            <a:xfrm rot="5400000">
              <a:off x="1009678" y="5614300"/>
              <a:ext cx="186972" cy="200936"/>
            </a:xfrm>
            <a:custGeom>
              <a:avLst/>
              <a:gdLst>
                <a:gd name="connsiteX0" fmla="*/ 119 w 98519"/>
                <a:gd name="connsiteY0" fmla="*/ 643 h 105877"/>
                <a:gd name="connsiteX1" fmla="*/ 14063 w 98519"/>
                <a:gd name="connsiteY1" fmla="*/ 11871 h 105877"/>
                <a:gd name="connsiteX2" fmla="*/ 28938 w 98519"/>
                <a:gd name="connsiteY2" fmla="*/ 21239 h 105877"/>
                <a:gd name="connsiteX3" fmla="*/ 58472 w 98519"/>
                <a:gd name="connsiteY3" fmla="*/ 44623 h 105877"/>
                <a:gd name="connsiteX4" fmla="*/ 78710 w 98519"/>
                <a:gd name="connsiteY4" fmla="*/ 71083 h 105877"/>
                <a:gd name="connsiteX5" fmla="*/ 89723 w 98519"/>
                <a:gd name="connsiteY5" fmla="*/ 102763 h 105877"/>
                <a:gd name="connsiteX6" fmla="*/ 98519 w 98519"/>
                <a:gd name="connsiteY6" fmla="*/ 101332 h 105877"/>
                <a:gd name="connsiteX7" fmla="*/ 87792 w 98519"/>
                <a:gd name="connsiteY7" fmla="*/ 67936 h 105877"/>
                <a:gd name="connsiteX8" fmla="*/ 65981 w 98519"/>
                <a:gd name="connsiteY8" fmla="*/ 39761 h 105877"/>
                <a:gd name="connsiteX9" fmla="*/ 35374 w 98519"/>
                <a:gd name="connsiteY9" fmla="*/ 16090 h 105877"/>
                <a:gd name="connsiteX10" fmla="*/ 18783 w 98519"/>
                <a:gd name="connsiteY10" fmla="*/ 6507 h 105877"/>
                <a:gd name="connsiteX11" fmla="*/ 405 w 98519"/>
                <a:gd name="connsiteY11" fmla="*/ 0 h 105877"/>
                <a:gd name="connsiteX12" fmla="*/ 119 w 98519"/>
                <a:gd name="connsiteY12" fmla="*/ 643 h 105877"/>
                <a:gd name="connsiteX13" fmla="*/ 119 w 98519"/>
                <a:gd name="connsiteY13" fmla="*/ 643 h 105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8519" h="105877">
                  <a:moveTo>
                    <a:pt x="119" y="643"/>
                  </a:moveTo>
                  <a:cubicBezTo>
                    <a:pt x="4552" y="4791"/>
                    <a:pt x="8914" y="8653"/>
                    <a:pt x="14063" y="11871"/>
                  </a:cubicBezTo>
                  <a:cubicBezTo>
                    <a:pt x="19069" y="14946"/>
                    <a:pt x="24003" y="18021"/>
                    <a:pt x="28938" y="21239"/>
                  </a:cubicBezTo>
                  <a:cubicBezTo>
                    <a:pt x="39450" y="28104"/>
                    <a:pt x="49533" y="35756"/>
                    <a:pt x="58472" y="44623"/>
                  </a:cubicBezTo>
                  <a:cubicBezTo>
                    <a:pt x="66410" y="52490"/>
                    <a:pt x="73347" y="61286"/>
                    <a:pt x="78710" y="71083"/>
                  </a:cubicBezTo>
                  <a:cubicBezTo>
                    <a:pt x="84288" y="81166"/>
                    <a:pt x="86791" y="91750"/>
                    <a:pt x="89723" y="102763"/>
                  </a:cubicBezTo>
                  <a:cubicBezTo>
                    <a:pt x="91082" y="107769"/>
                    <a:pt x="98519" y="106338"/>
                    <a:pt x="98519" y="101332"/>
                  </a:cubicBezTo>
                  <a:cubicBezTo>
                    <a:pt x="98448" y="89676"/>
                    <a:pt x="93370" y="78019"/>
                    <a:pt x="87792" y="67936"/>
                  </a:cubicBezTo>
                  <a:cubicBezTo>
                    <a:pt x="82000" y="57567"/>
                    <a:pt x="74491" y="48056"/>
                    <a:pt x="65981" y="39761"/>
                  </a:cubicBezTo>
                  <a:cubicBezTo>
                    <a:pt x="56756" y="30750"/>
                    <a:pt x="46244" y="22955"/>
                    <a:pt x="35374" y="16090"/>
                  </a:cubicBezTo>
                  <a:cubicBezTo>
                    <a:pt x="30011" y="12657"/>
                    <a:pt x="24432" y="9511"/>
                    <a:pt x="18783" y="6507"/>
                  </a:cubicBezTo>
                  <a:cubicBezTo>
                    <a:pt x="12848" y="3361"/>
                    <a:pt x="6912" y="1573"/>
                    <a:pt x="405" y="0"/>
                  </a:cubicBezTo>
                  <a:cubicBezTo>
                    <a:pt x="119" y="0"/>
                    <a:pt x="-168" y="429"/>
                    <a:pt x="119" y="643"/>
                  </a:cubicBezTo>
                  <a:lnTo>
                    <a:pt x="119" y="64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0" name="任意多边形: 形状 909"/>
            <p:cNvSpPr/>
            <p:nvPr/>
          </p:nvSpPr>
          <p:spPr>
            <a:xfrm rot="5400000">
              <a:off x="397341" y="3298048"/>
              <a:ext cx="740689" cy="1318084"/>
            </a:xfrm>
            <a:custGeom>
              <a:avLst/>
              <a:gdLst>
                <a:gd name="connsiteX0" fmla="*/ 3193 w 390283"/>
                <a:gd name="connsiteY0" fmla="*/ 693725 h 694524"/>
                <a:gd name="connsiteX1" fmla="*/ 37161 w 390283"/>
                <a:gd name="connsiteY1" fmla="*/ 623572 h 694524"/>
                <a:gd name="connsiteX2" fmla="*/ 69985 w 390283"/>
                <a:gd name="connsiteY2" fmla="*/ 554634 h 694524"/>
                <a:gd name="connsiteX3" fmla="*/ 139995 w 390283"/>
                <a:gd name="connsiteY3" fmla="*/ 417045 h 694524"/>
                <a:gd name="connsiteX4" fmla="*/ 294748 w 390283"/>
                <a:gd name="connsiteY4" fmla="*/ 150019 h 694524"/>
                <a:gd name="connsiteX5" fmla="*/ 341445 w 390283"/>
                <a:gd name="connsiteY5" fmla="*/ 77506 h 694524"/>
                <a:gd name="connsiteX6" fmla="*/ 389573 w 390283"/>
                <a:gd name="connsiteY6" fmla="*/ 5922 h 694524"/>
                <a:gd name="connsiteX7" fmla="*/ 382207 w 390283"/>
                <a:gd name="connsiteY7" fmla="*/ 1846 h 694524"/>
                <a:gd name="connsiteX8" fmla="*/ 338656 w 390283"/>
                <a:gd name="connsiteY8" fmla="*/ 66565 h 694524"/>
                <a:gd name="connsiteX9" fmla="*/ 297250 w 390283"/>
                <a:gd name="connsiteY9" fmla="*/ 130639 h 694524"/>
                <a:gd name="connsiteX10" fmla="*/ 217014 w 390283"/>
                <a:gd name="connsiteY10" fmla="*/ 262436 h 694524"/>
                <a:gd name="connsiteX11" fmla="*/ 71201 w 390283"/>
                <a:gd name="connsiteY11" fmla="*/ 534539 h 694524"/>
                <a:gd name="connsiteX12" fmla="*/ 34086 w 390283"/>
                <a:gd name="connsiteY12" fmla="*/ 612487 h 694524"/>
                <a:gd name="connsiteX13" fmla="*/ 47 w 390283"/>
                <a:gd name="connsiteY13" fmla="*/ 692509 h 694524"/>
                <a:gd name="connsiteX14" fmla="*/ 3193 w 390283"/>
                <a:gd name="connsiteY14" fmla="*/ 693725 h 694524"/>
                <a:gd name="connsiteX15" fmla="*/ 3193 w 390283"/>
                <a:gd name="connsiteY15" fmla="*/ 693725 h 69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0283" h="694524">
                  <a:moveTo>
                    <a:pt x="3193" y="693725"/>
                  </a:moveTo>
                  <a:cubicBezTo>
                    <a:pt x="16495" y="671484"/>
                    <a:pt x="26220" y="647027"/>
                    <a:pt x="37161" y="623572"/>
                  </a:cubicBezTo>
                  <a:cubicBezTo>
                    <a:pt x="47960" y="600473"/>
                    <a:pt x="58901" y="577518"/>
                    <a:pt x="69985" y="554634"/>
                  </a:cubicBezTo>
                  <a:cubicBezTo>
                    <a:pt x="92512" y="508366"/>
                    <a:pt x="115824" y="462455"/>
                    <a:pt x="139995" y="417045"/>
                  </a:cubicBezTo>
                  <a:cubicBezTo>
                    <a:pt x="188338" y="326225"/>
                    <a:pt x="239898" y="237121"/>
                    <a:pt x="294748" y="150019"/>
                  </a:cubicBezTo>
                  <a:cubicBezTo>
                    <a:pt x="310051" y="125705"/>
                    <a:pt x="325641" y="101534"/>
                    <a:pt x="341445" y="77506"/>
                  </a:cubicBezTo>
                  <a:cubicBezTo>
                    <a:pt x="357249" y="53478"/>
                    <a:pt x="373840" y="29951"/>
                    <a:pt x="389573" y="5922"/>
                  </a:cubicBezTo>
                  <a:cubicBezTo>
                    <a:pt x="392576" y="1346"/>
                    <a:pt x="385282" y="-2373"/>
                    <a:pt x="382207" y="1846"/>
                  </a:cubicBezTo>
                  <a:cubicBezTo>
                    <a:pt x="367046" y="22942"/>
                    <a:pt x="352958" y="44825"/>
                    <a:pt x="338656" y="66565"/>
                  </a:cubicBezTo>
                  <a:cubicBezTo>
                    <a:pt x="324640" y="87804"/>
                    <a:pt x="310909" y="109186"/>
                    <a:pt x="297250" y="130639"/>
                  </a:cubicBezTo>
                  <a:cubicBezTo>
                    <a:pt x="269718" y="174119"/>
                    <a:pt x="242973" y="218027"/>
                    <a:pt x="217014" y="262436"/>
                  </a:cubicBezTo>
                  <a:cubicBezTo>
                    <a:pt x="165096" y="351326"/>
                    <a:pt x="116468" y="442074"/>
                    <a:pt x="71201" y="534539"/>
                  </a:cubicBezTo>
                  <a:cubicBezTo>
                    <a:pt x="58544" y="560355"/>
                    <a:pt x="46172" y="586385"/>
                    <a:pt x="34086" y="612487"/>
                  </a:cubicBezTo>
                  <a:cubicBezTo>
                    <a:pt x="22001" y="638661"/>
                    <a:pt x="8342" y="664905"/>
                    <a:pt x="47" y="692509"/>
                  </a:cubicBezTo>
                  <a:cubicBezTo>
                    <a:pt x="-382" y="694368"/>
                    <a:pt x="2264" y="695298"/>
                    <a:pt x="3193" y="693725"/>
                  </a:cubicBezTo>
                  <a:lnTo>
                    <a:pt x="3193" y="69372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1" name="任意多边形: 形状 910"/>
            <p:cNvSpPr/>
            <p:nvPr/>
          </p:nvSpPr>
          <p:spPr>
            <a:xfrm rot="5400000">
              <a:off x="653182" y="4863406"/>
              <a:ext cx="1311845" cy="221994"/>
            </a:xfrm>
            <a:custGeom>
              <a:avLst/>
              <a:gdLst>
                <a:gd name="connsiteX0" fmla="*/ 288 w 691236"/>
                <a:gd name="connsiteY0" fmla="*/ 715 h 116973"/>
                <a:gd name="connsiteX1" fmla="*/ 134588 w 691236"/>
                <a:gd name="connsiteY1" fmla="*/ 24886 h 116973"/>
                <a:gd name="connsiteX2" fmla="*/ 267743 w 691236"/>
                <a:gd name="connsiteY2" fmla="*/ 46125 h 116973"/>
                <a:gd name="connsiteX3" fmla="*/ 535413 w 691236"/>
                <a:gd name="connsiteY3" fmla="*/ 90749 h 116973"/>
                <a:gd name="connsiteX4" fmla="*/ 610500 w 691236"/>
                <a:gd name="connsiteY4" fmla="*/ 103836 h 116973"/>
                <a:gd name="connsiteX5" fmla="*/ 685588 w 691236"/>
                <a:gd name="connsiteY5" fmla="*/ 116922 h 116973"/>
                <a:gd name="connsiteX6" fmla="*/ 687805 w 691236"/>
                <a:gd name="connsiteY6" fmla="*/ 107983 h 116973"/>
                <a:gd name="connsiteX7" fmla="*/ 620655 w 691236"/>
                <a:gd name="connsiteY7" fmla="*/ 95826 h 116973"/>
                <a:gd name="connsiteX8" fmla="*/ 553434 w 691236"/>
                <a:gd name="connsiteY8" fmla="*/ 84098 h 116973"/>
                <a:gd name="connsiteX9" fmla="*/ 419706 w 691236"/>
                <a:gd name="connsiteY9" fmla="*/ 61429 h 116973"/>
                <a:gd name="connsiteX10" fmla="*/ 150678 w 691236"/>
                <a:gd name="connsiteY10" fmla="*/ 18665 h 116973"/>
                <a:gd name="connsiteX11" fmla="*/ 76020 w 691236"/>
                <a:gd name="connsiteY11" fmla="*/ 7652 h 116973"/>
                <a:gd name="connsiteX12" fmla="*/ 38118 w 691236"/>
                <a:gd name="connsiteY12" fmla="*/ 2503 h 116973"/>
                <a:gd name="connsiteX13" fmla="*/ 360 w 691236"/>
                <a:gd name="connsiteY13" fmla="*/ 0 h 116973"/>
                <a:gd name="connsiteX14" fmla="*/ 288 w 691236"/>
                <a:gd name="connsiteY14" fmla="*/ 715 h 116973"/>
                <a:gd name="connsiteX15" fmla="*/ 288 w 691236"/>
                <a:gd name="connsiteY15" fmla="*/ 715 h 11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1236" h="116973">
                  <a:moveTo>
                    <a:pt x="288" y="715"/>
                  </a:moveTo>
                  <a:cubicBezTo>
                    <a:pt x="44125" y="12729"/>
                    <a:pt x="89750" y="17735"/>
                    <a:pt x="134588" y="24886"/>
                  </a:cubicBezTo>
                  <a:cubicBezTo>
                    <a:pt x="178997" y="31966"/>
                    <a:pt x="223406" y="38974"/>
                    <a:pt x="267743" y="46125"/>
                  </a:cubicBezTo>
                  <a:cubicBezTo>
                    <a:pt x="357062" y="60570"/>
                    <a:pt x="446237" y="75445"/>
                    <a:pt x="535413" y="90749"/>
                  </a:cubicBezTo>
                  <a:cubicBezTo>
                    <a:pt x="560442" y="95039"/>
                    <a:pt x="585471" y="99401"/>
                    <a:pt x="610500" y="103836"/>
                  </a:cubicBezTo>
                  <a:cubicBezTo>
                    <a:pt x="635529" y="108198"/>
                    <a:pt x="660487" y="113346"/>
                    <a:pt x="685588" y="116922"/>
                  </a:cubicBezTo>
                  <a:cubicBezTo>
                    <a:pt x="691309" y="117709"/>
                    <a:pt x="693740" y="109270"/>
                    <a:pt x="687805" y="107983"/>
                  </a:cubicBezTo>
                  <a:cubicBezTo>
                    <a:pt x="665636" y="103192"/>
                    <a:pt x="643038" y="99759"/>
                    <a:pt x="620655" y="95826"/>
                  </a:cubicBezTo>
                  <a:cubicBezTo>
                    <a:pt x="598272" y="91893"/>
                    <a:pt x="575817" y="87960"/>
                    <a:pt x="553434" y="84098"/>
                  </a:cubicBezTo>
                  <a:cubicBezTo>
                    <a:pt x="508882" y="76375"/>
                    <a:pt x="464330" y="68866"/>
                    <a:pt x="419706" y="61429"/>
                  </a:cubicBezTo>
                  <a:cubicBezTo>
                    <a:pt x="330102" y="46554"/>
                    <a:pt x="240497" y="32037"/>
                    <a:pt x="150678" y="18665"/>
                  </a:cubicBezTo>
                  <a:cubicBezTo>
                    <a:pt x="125792" y="14946"/>
                    <a:pt x="100906" y="11299"/>
                    <a:pt x="76020" y="7652"/>
                  </a:cubicBezTo>
                  <a:cubicBezTo>
                    <a:pt x="63433" y="5792"/>
                    <a:pt x="50776" y="3933"/>
                    <a:pt x="38118" y="2503"/>
                  </a:cubicBezTo>
                  <a:cubicBezTo>
                    <a:pt x="25532" y="1072"/>
                    <a:pt x="13089" y="286"/>
                    <a:pt x="360" y="0"/>
                  </a:cubicBezTo>
                  <a:cubicBezTo>
                    <a:pt x="-69" y="0"/>
                    <a:pt x="-141" y="572"/>
                    <a:pt x="288" y="715"/>
                  </a:cubicBezTo>
                  <a:lnTo>
                    <a:pt x="288" y="71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2" name="任意多边形: 形状 911"/>
            <p:cNvSpPr/>
            <p:nvPr/>
          </p:nvSpPr>
          <p:spPr>
            <a:xfrm rot="5400000">
              <a:off x="3717" y="3734046"/>
              <a:ext cx="80539" cy="87974"/>
            </a:xfrm>
            <a:custGeom>
              <a:avLst/>
              <a:gdLst>
                <a:gd name="connsiteX0" fmla="*/ 0 w 80539"/>
                <a:gd name="connsiteY0" fmla="*/ 87974 h 87974"/>
                <a:gd name="connsiteX1" fmla="*/ 4331 w 80539"/>
                <a:gd name="connsiteY1" fmla="*/ 81367 h 87974"/>
                <a:gd name="connsiteX2" fmla="*/ 77482 w 80539"/>
                <a:gd name="connsiteY2" fmla="*/ 343 h 87974"/>
                <a:gd name="connsiteX3" fmla="*/ 80196 w 80539"/>
                <a:gd name="connsiteY3" fmla="*/ 2922 h 87974"/>
                <a:gd name="connsiteX4" fmla="*/ 16141 w 80539"/>
                <a:gd name="connsiteY4" fmla="*/ 87974 h 87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539" h="87974">
                  <a:moveTo>
                    <a:pt x="0" y="87974"/>
                  </a:moveTo>
                  <a:lnTo>
                    <a:pt x="4331" y="81367"/>
                  </a:lnTo>
                  <a:cubicBezTo>
                    <a:pt x="26045" y="52188"/>
                    <a:pt x="48575" y="22603"/>
                    <a:pt x="77482" y="343"/>
                  </a:cubicBezTo>
                  <a:cubicBezTo>
                    <a:pt x="79111" y="-877"/>
                    <a:pt x="81418" y="1431"/>
                    <a:pt x="80196" y="2922"/>
                  </a:cubicBezTo>
                  <a:lnTo>
                    <a:pt x="16141" y="8797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3" name="任意多边形: 形状 912"/>
            <p:cNvSpPr/>
            <p:nvPr/>
          </p:nvSpPr>
          <p:spPr>
            <a:xfrm rot="5400000">
              <a:off x="69766" y="3787883"/>
              <a:ext cx="60759" cy="72165"/>
            </a:xfrm>
            <a:custGeom>
              <a:avLst/>
              <a:gdLst>
                <a:gd name="connsiteX0" fmla="*/ 1187 w 32015"/>
                <a:gd name="connsiteY0" fmla="*/ 37836 h 38025"/>
                <a:gd name="connsiteX1" fmla="*/ 6265 w 32015"/>
                <a:gd name="connsiteY1" fmla="*/ 37264 h 38025"/>
                <a:gd name="connsiteX2" fmla="*/ 10269 w 32015"/>
                <a:gd name="connsiteY2" fmla="*/ 33259 h 38025"/>
                <a:gd name="connsiteX3" fmla="*/ 15990 w 32015"/>
                <a:gd name="connsiteY3" fmla="*/ 23676 h 38025"/>
                <a:gd name="connsiteX4" fmla="*/ 23213 w 32015"/>
                <a:gd name="connsiteY4" fmla="*/ 14166 h 38025"/>
                <a:gd name="connsiteX5" fmla="*/ 27289 w 32015"/>
                <a:gd name="connsiteY5" fmla="*/ 9946 h 38025"/>
                <a:gd name="connsiteX6" fmla="*/ 29506 w 32015"/>
                <a:gd name="connsiteY6" fmla="*/ 8587 h 38025"/>
                <a:gd name="connsiteX7" fmla="*/ 32009 w 32015"/>
                <a:gd name="connsiteY7" fmla="*/ 3939 h 38025"/>
                <a:gd name="connsiteX8" fmla="*/ 27861 w 32015"/>
                <a:gd name="connsiteY8" fmla="*/ 6 h 38025"/>
                <a:gd name="connsiteX9" fmla="*/ 21926 w 32015"/>
                <a:gd name="connsiteY9" fmla="*/ 4440 h 38025"/>
                <a:gd name="connsiteX10" fmla="*/ 18135 w 32015"/>
                <a:gd name="connsiteY10" fmla="*/ 8587 h 38025"/>
                <a:gd name="connsiteX11" fmla="*/ 10984 w 32015"/>
                <a:gd name="connsiteY11" fmla="*/ 18384 h 38025"/>
                <a:gd name="connsiteX12" fmla="*/ 5836 w 32015"/>
                <a:gd name="connsiteY12" fmla="*/ 27896 h 38025"/>
                <a:gd name="connsiteX13" fmla="*/ 3404 w 32015"/>
                <a:gd name="connsiteY13" fmla="*/ 31686 h 38025"/>
                <a:gd name="connsiteX14" fmla="*/ 401 w 32015"/>
                <a:gd name="connsiteY14" fmla="*/ 35333 h 38025"/>
                <a:gd name="connsiteX15" fmla="*/ 1187 w 32015"/>
                <a:gd name="connsiteY15" fmla="*/ 37836 h 38025"/>
                <a:gd name="connsiteX16" fmla="*/ 1187 w 32015"/>
                <a:gd name="connsiteY16" fmla="*/ 37836 h 3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015" h="38025">
                  <a:moveTo>
                    <a:pt x="1187" y="37836"/>
                  </a:moveTo>
                  <a:cubicBezTo>
                    <a:pt x="2832" y="38122"/>
                    <a:pt x="4763" y="38193"/>
                    <a:pt x="6265" y="37264"/>
                  </a:cubicBezTo>
                  <a:cubicBezTo>
                    <a:pt x="7909" y="36262"/>
                    <a:pt x="9196" y="34761"/>
                    <a:pt x="10269" y="33259"/>
                  </a:cubicBezTo>
                  <a:cubicBezTo>
                    <a:pt x="12415" y="30256"/>
                    <a:pt x="13988" y="26823"/>
                    <a:pt x="15990" y="23676"/>
                  </a:cubicBezTo>
                  <a:cubicBezTo>
                    <a:pt x="18135" y="20315"/>
                    <a:pt x="20567" y="17169"/>
                    <a:pt x="23213" y="14166"/>
                  </a:cubicBezTo>
                  <a:cubicBezTo>
                    <a:pt x="24500" y="12735"/>
                    <a:pt x="25787" y="11090"/>
                    <a:pt x="27289" y="9946"/>
                  </a:cubicBezTo>
                  <a:cubicBezTo>
                    <a:pt x="28004" y="9445"/>
                    <a:pt x="28791" y="9088"/>
                    <a:pt x="29506" y="8587"/>
                  </a:cubicBezTo>
                  <a:cubicBezTo>
                    <a:pt x="31151" y="7372"/>
                    <a:pt x="31866" y="5941"/>
                    <a:pt x="32009" y="3939"/>
                  </a:cubicBezTo>
                  <a:cubicBezTo>
                    <a:pt x="32152" y="1651"/>
                    <a:pt x="29864" y="77"/>
                    <a:pt x="27861" y="6"/>
                  </a:cubicBezTo>
                  <a:cubicBezTo>
                    <a:pt x="24714" y="-137"/>
                    <a:pt x="23570" y="2366"/>
                    <a:pt x="21926" y="4440"/>
                  </a:cubicBezTo>
                  <a:cubicBezTo>
                    <a:pt x="20781" y="5941"/>
                    <a:pt x="19351" y="7229"/>
                    <a:pt x="18135" y="8587"/>
                  </a:cubicBezTo>
                  <a:cubicBezTo>
                    <a:pt x="15561" y="11662"/>
                    <a:pt x="13130" y="14952"/>
                    <a:pt x="10984" y="18384"/>
                  </a:cubicBezTo>
                  <a:cubicBezTo>
                    <a:pt x="9053" y="21459"/>
                    <a:pt x="7552" y="24678"/>
                    <a:pt x="5836" y="27896"/>
                  </a:cubicBezTo>
                  <a:cubicBezTo>
                    <a:pt x="5120" y="29183"/>
                    <a:pt x="4334" y="30542"/>
                    <a:pt x="3404" y="31686"/>
                  </a:cubicBezTo>
                  <a:cubicBezTo>
                    <a:pt x="2403" y="32902"/>
                    <a:pt x="1545" y="34260"/>
                    <a:pt x="401" y="35333"/>
                  </a:cubicBezTo>
                  <a:cubicBezTo>
                    <a:pt x="-386" y="36048"/>
                    <a:pt x="43" y="37621"/>
                    <a:pt x="1187" y="37836"/>
                  </a:cubicBezTo>
                  <a:lnTo>
                    <a:pt x="1187" y="3783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4" name="任意多边形: 形状 913"/>
            <p:cNvSpPr/>
            <p:nvPr/>
          </p:nvSpPr>
          <p:spPr>
            <a:xfrm rot="5400000">
              <a:off x="-432202" y="4310189"/>
              <a:ext cx="1256133" cy="146986"/>
            </a:xfrm>
            <a:custGeom>
              <a:avLst/>
              <a:gdLst>
                <a:gd name="connsiteX0" fmla="*/ 2492 w 1256133"/>
                <a:gd name="connsiteY0" fmla="*/ 6786 h 146986"/>
                <a:gd name="connsiteX1" fmla="*/ 3035 w 1256133"/>
                <a:gd name="connsiteY1" fmla="*/ 0 h 146986"/>
                <a:gd name="connsiteX2" fmla="*/ 137938 w 1256133"/>
                <a:gd name="connsiteY2" fmla="*/ 15336 h 146986"/>
                <a:gd name="connsiteX3" fmla="*/ 274606 w 1256133"/>
                <a:gd name="connsiteY3" fmla="*/ 34066 h 146986"/>
                <a:gd name="connsiteX4" fmla="*/ 759931 w 1256133"/>
                <a:gd name="connsiteY4" fmla="*/ 93644 h 146986"/>
                <a:gd name="connsiteX5" fmla="*/ 1004221 w 1256133"/>
                <a:gd name="connsiteY5" fmla="*/ 116582 h 146986"/>
                <a:gd name="connsiteX6" fmla="*/ 1249055 w 1256133"/>
                <a:gd name="connsiteY6" fmla="*/ 132732 h 146986"/>
                <a:gd name="connsiteX7" fmla="*/ 1249461 w 1256133"/>
                <a:gd name="connsiteY7" fmla="*/ 146983 h 146986"/>
                <a:gd name="connsiteX8" fmla="*/ 974499 w 1256133"/>
                <a:gd name="connsiteY8" fmla="*/ 128796 h 146986"/>
                <a:gd name="connsiteX9" fmla="*/ 488088 w 1256133"/>
                <a:gd name="connsiteY9" fmla="*/ 76408 h 146986"/>
                <a:gd name="connsiteX10" fmla="*/ 244747 w 1256133"/>
                <a:gd name="connsiteY10" fmla="*/ 44107 h 146986"/>
                <a:gd name="connsiteX11" fmla="*/ 124909 w 1256133"/>
                <a:gd name="connsiteY11" fmla="*/ 27416 h 146986"/>
                <a:gd name="connsiteX12" fmla="*/ 2492 w 1256133"/>
                <a:gd name="connsiteY12" fmla="*/ 6786 h 14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6133" h="146986">
                  <a:moveTo>
                    <a:pt x="2492" y="6786"/>
                  </a:moveTo>
                  <a:cubicBezTo>
                    <a:pt x="-1173" y="5972"/>
                    <a:pt x="-630" y="0"/>
                    <a:pt x="3035" y="0"/>
                  </a:cubicBezTo>
                  <a:cubicBezTo>
                    <a:pt x="48230" y="1765"/>
                    <a:pt x="93016" y="9229"/>
                    <a:pt x="137938" y="15336"/>
                  </a:cubicBezTo>
                  <a:cubicBezTo>
                    <a:pt x="183539" y="21580"/>
                    <a:pt x="229003" y="27957"/>
                    <a:pt x="274606" y="34066"/>
                  </a:cubicBezTo>
                  <a:cubicBezTo>
                    <a:pt x="436109" y="55915"/>
                    <a:pt x="597883" y="76545"/>
                    <a:pt x="759931" y="93644"/>
                  </a:cubicBezTo>
                  <a:cubicBezTo>
                    <a:pt x="841361" y="102331"/>
                    <a:pt x="922656" y="110066"/>
                    <a:pt x="1004221" y="116582"/>
                  </a:cubicBezTo>
                  <a:cubicBezTo>
                    <a:pt x="1085787" y="123095"/>
                    <a:pt x="1167489" y="127031"/>
                    <a:pt x="1249055" y="132732"/>
                  </a:cubicBezTo>
                  <a:cubicBezTo>
                    <a:pt x="1258148" y="133410"/>
                    <a:pt x="1258691" y="147254"/>
                    <a:pt x="1249461" y="146983"/>
                  </a:cubicBezTo>
                  <a:cubicBezTo>
                    <a:pt x="1157717" y="144539"/>
                    <a:pt x="1065837" y="136532"/>
                    <a:pt x="974499" y="128796"/>
                  </a:cubicBezTo>
                  <a:cubicBezTo>
                    <a:pt x="812045" y="115088"/>
                    <a:pt x="649863" y="96903"/>
                    <a:pt x="488088" y="76408"/>
                  </a:cubicBezTo>
                  <a:cubicBezTo>
                    <a:pt x="406930" y="66094"/>
                    <a:pt x="325769" y="55236"/>
                    <a:pt x="244747" y="44107"/>
                  </a:cubicBezTo>
                  <a:cubicBezTo>
                    <a:pt x="204846" y="38679"/>
                    <a:pt x="164809" y="33115"/>
                    <a:pt x="124909" y="27416"/>
                  </a:cubicBezTo>
                  <a:cubicBezTo>
                    <a:pt x="83787" y="21443"/>
                    <a:pt x="42800" y="16693"/>
                    <a:pt x="2492" y="678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5" name="任意多边形: 形状 914"/>
            <p:cNvSpPr/>
            <p:nvPr/>
          </p:nvSpPr>
          <p:spPr>
            <a:xfrm rot="5400000">
              <a:off x="357206" y="3660243"/>
              <a:ext cx="188997" cy="382556"/>
            </a:xfrm>
            <a:custGeom>
              <a:avLst/>
              <a:gdLst>
                <a:gd name="connsiteX0" fmla="*/ 501 w 99586"/>
                <a:gd name="connsiteY0" fmla="*/ 201520 h 201576"/>
                <a:gd name="connsiteX1" fmla="*/ 6651 w 99586"/>
                <a:gd name="connsiteY1" fmla="*/ 193868 h 201576"/>
                <a:gd name="connsiteX2" fmla="*/ 11656 w 99586"/>
                <a:gd name="connsiteY2" fmla="*/ 182641 h 201576"/>
                <a:gd name="connsiteX3" fmla="*/ 20667 w 99586"/>
                <a:gd name="connsiteY3" fmla="*/ 161688 h 201576"/>
                <a:gd name="connsiteX4" fmla="*/ 39474 w 99586"/>
                <a:gd name="connsiteY4" fmla="*/ 118137 h 201576"/>
                <a:gd name="connsiteX5" fmla="*/ 75016 w 99586"/>
                <a:gd name="connsiteY5" fmla="*/ 38830 h 201576"/>
                <a:gd name="connsiteX6" fmla="*/ 86744 w 99586"/>
                <a:gd name="connsiteY6" fmla="*/ 20023 h 201576"/>
                <a:gd name="connsiteX7" fmla="*/ 99473 w 99586"/>
                <a:gd name="connsiteY7" fmla="*/ 3360 h 201576"/>
                <a:gd name="connsiteX8" fmla="*/ 95969 w 99586"/>
                <a:gd name="connsiteY8" fmla="*/ 71 h 201576"/>
                <a:gd name="connsiteX9" fmla="*/ 82453 w 99586"/>
                <a:gd name="connsiteY9" fmla="*/ 12013 h 201576"/>
                <a:gd name="connsiteX10" fmla="*/ 71369 w 99586"/>
                <a:gd name="connsiteY10" fmla="*/ 28532 h 201576"/>
                <a:gd name="connsiteX11" fmla="*/ 54277 w 99586"/>
                <a:gd name="connsiteY11" fmla="*/ 64360 h 201576"/>
                <a:gd name="connsiteX12" fmla="*/ 16591 w 99586"/>
                <a:gd name="connsiteY12" fmla="*/ 152463 h 201576"/>
                <a:gd name="connsiteX13" fmla="*/ 6579 w 99586"/>
                <a:gd name="connsiteY13" fmla="*/ 176848 h 201576"/>
                <a:gd name="connsiteX14" fmla="*/ 1788 w 99586"/>
                <a:gd name="connsiteY14" fmla="*/ 189077 h 201576"/>
                <a:gd name="connsiteX15" fmla="*/ 0 w 99586"/>
                <a:gd name="connsiteY15" fmla="*/ 201234 h 201576"/>
                <a:gd name="connsiteX16" fmla="*/ 501 w 99586"/>
                <a:gd name="connsiteY16" fmla="*/ 201520 h 201576"/>
                <a:gd name="connsiteX17" fmla="*/ 501 w 99586"/>
                <a:gd name="connsiteY17" fmla="*/ 201520 h 20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6" h="201576">
                  <a:moveTo>
                    <a:pt x="501" y="201520"/>
                  </a:moveTo>
                  <a:cubicBezTo>
                    <a:pt x="2646" y="199088"/>
                    <a:pt x="5077" y="196800"/>
                    <a:pt x="6651" y="193868"/>
                  </a:cubicBezTo>
                  <a:cubicBezTo>
                    <a:pt x="8653" y="190364"/>
                    <a:pt x="10011" y="186359"/>
                    <a:pt x="11656" y="182641"/>
                  </a:cubicBezTo>
                  <a:cubicBezTo>
                    <a:pt x="14660" y="175633"/>
                    <a:pt x="17663" y="168624"/>
                    <a:pt x="20667" y="161688"/>
                  </a:cubicBezTo>
                  <a:cubicBezTo>
                    <a:pt x="26889" y="147171"/>
                    <a:pt x="33182" y="132654"/>
                    <a:pt x="39474" y="118137"/>
                  </a:cubicBezTo>
                  <a:cubicBezTo>
                    <a:pt x="50917" y="91678"/>
                    <a:pt x="61429" y="64288"/>
                    <a:pt x="75016" y="38830"/>
                  </a:cubicBezTo>
                  <a:cubicBezTo>
                    <a:pt x="78520" y="32322"/>
                    <a:pt x="82310" y="25887"/>
                    <a:pt x="86744" y="20023"/>
                  </a:cubicBezTo>
                  <a:cubicBezTo>
                    <a:pt x="90677" y="14731"/>
                    <a:pt x="97542" y="9725"/>
                    <a:pt x="99473" y="3360"/>
                  </a:cubicBezTo>
                  <a:cubicBezTo>
                    <a:pt x="100117" y="1215"/>
                    <a:pt x="97900" y="-358"/>
                    <a:pt x="95969" y="71"/>
                  </a:cubicBezTo>
                  <a:cubicBezTo>
                    <a:pt x="90177" y="1358"/>
                    <a:pt x="85886" y="7580"/>
                    <a:pt x="82453" y="12013"/>
                  </a:cubicBezTo>
                  <a:cubicBezTo>
                    <a:pt x="78377" y="17233"/>
                    <a:pt x="74730" y="22812"/>
                    <a:pt x="71369" y="28532"/>
                  </a:cubicBezTo>
                  <a:cubicBezTo>
                    <a:pt x="64790" y="40046"/>
                    <a:pt x="59498" y="52203"/>
                    <a:pt x="54277" y="64360"/>
                  </a:cubicBezTo>
                  <a:cubicBezTo>
                    <a:pt x="41620" y="93680"/>
                    <a:pt x="28891" y="123000"/>
                    <a:pt x="16591" y="152463"/>
                  </a:cubicBezTo>
                  <a:cubicBezTo>
                    <a:pt x="13230" y="160615"/>
                    <a:pt x="9797" y="168696"/>
                    <a:pt x="6579" y="176848"/>
                  </a:cubicBezTo>
                  <a:cubicBezTo>
                    <a:pt x="4934" y="180925"/>
                    <a:pt x="3289" y="185001"/>
                    <a:pt x="1788" y="189077"/>
                  </a:cubicBezTo>
                  <a:cubicBezTo>
                    <a:pt x="286" y="193153"/>
                    <a:pt x="286" y="196943"/>
                    <a:pt x="0" y="201234"/>
                  </a:cubicBezTo>
                  <a:cubicBezTo>
                    <a:pt x="72" y="201520"/>
                    <a:pt x="357" y="201663"/>
                    <a:pt x="501" y="201520"/>
                  </a:cubicBezTo>
                  <a:lnTo>
                    <a:pt x="501" y="20152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6" name="任意多边形: 形状 915"/>
            <p:cNvSpPr/>
            <p:nvPr/>
          </p:nvSpPr>
          <p:spPr>
            <a:xfrm rot="5400000">
              <a:off x="-87805" y="4425803"/>
              <a:ext cx="1209655" cy="243172"/>
            </a:xfrm>
            <a:custGeom>
              <a:avLst/>
              <a:gdLst>
                <a:gd name="connsiteX0" fmla="*/ 122 w 1209655"/>
                <a:gd name="connsiteY0" fmla="*/ 3308 h 243172"/>
                <a:gd name="connsiteX1" fmla="*/ 5143 w 1209655"/>
                <a:gd name="connsiteY1" fmla="*/ 102 h 243172"/>
                <a:gd name="connsiteX2" fmla="*/ 39615 w 1209655"/>
                <a:gd name="connsiteY2" fmla="*/ 6346 h 243172"/>
                <a:gd name="connsiteX3" fmla="*/ 72053 w 1209655"/>
                <a:gd name="connsiteY3" fmla="*/ 13945 h 243172"/>
                <a:gd name="connsiteX4" fmla="*/ 138418 w 1209655"/>
                <a:gd name="connsiteY4" fmla="*/ 29281 h 243172"/>
                <a:gd name="connsiteX5" fmla="*/ 268299 w 1209655"/>
                <a:gd name="connsiteY5" fmla="*/ 57646 h 243172"/>
                <a:gd name="connsiteX6" fmla="*/ 736117 w 1209655"/>
                <a:gd name="connsiteY6" fmla="*/ 141113 h 243172"/>
                <a:gd name="connsiteX7" fmla="*/ 854463 w 1209655"/>
                <a:gd name="connsiteY7" fmla="*/ 158214 h 243172"/>
                <a:gd name="connsiteX8" fmla="*/ 970092 w 1209655"/>
                <a:gd name="connsiteY8" fmla="*/ 185357 h 243172"/>
                <a:gd name="connsiteX9" fmla="*/ 1084231 w 1209655"/>
                <a:gd name="connsiteY9" fmla="*/ 214401 h 243172"/>
                <a:gd name="connsiteX10" fmla="*/ 1201355 w 1209655"/>
                <a:gd name="connsiteY10" fmla="*/ 226479 h 243172"/>
                <a:gd name="connsiteX11" fmla="*/ 1201763 w 1209655"/>
                <a:gd name="connsiteY11" fmla="*/ 243172 h 243172"/>
                <a:gd name="connsiteX12" fmla="*/ 1070525 w 1209655"/>
                <a:gd name="connsiteY12" fmla="*/ 229329 h 243172"/>
                <a:gd name="connsiteX13" fmla="*/ 943900 w 1209655"/>
                <a:gd name="connsiteY13" fmla="*/ 195671 h 243172"/>
                <a:gd name="connsiteX14" fmla="*/ 707481 w 1209655"/>
                <a:gd name="connsiteY14" fmla="*/ 153735 h 243172"/>
                <a:gd name="connsiteX15" fmla="*/ 471467 w 1209655"/>
                <a:gd name="connsiteY15" fmla="*/ 114241 h 243172"/>
                <a:gd name="connsiteX16" fmla="*/ 235321 w 1209655"/>
                <a:gd name="connsiteY16" fmla="*/ 66333 h 243172"/>
                <a:gd name="connsiteX17" fmla="*/ 118739 w 1209655"/>
                <a:gd name="connsiteY17" fmla="*/ 39596 h 243172"/>
                <a:gd name="connsiteX18" fmla="*/ 60653 w 1209655"/>
                <a:gd name="connsiteY18" fmla="*/ 25482 h 243172"/>
                <a:gd name="connsiteX19" fmla="*/ 3244 w 1209655"/>
                <a:gd name="connsiteY19" fmla="*/ 8652 h 243172"/>
                <a:gd name="connsiteX20" fmla="*/ 122 w 1209655"/>
                <a:gd name="connsiteY20" fmla="*/ 3308 h 24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09655" h="243172">
                  <a:moveTo>
                    <a:pt x="122" y="3308"/>
                  </a:moveTo>
                  <a:cubicBezTo>
                    <a:pt x="597" y="1256"/>
                    <a:pt x="2429" y="-441"/>
                    <a:pt x="5143" y="102"/>
                  </a:cubicBezTo>
                  <a:cubicBezTo>
                    <a:pt x="16680" y="2410"/>
                    <a:pt x="28215" y="3767"/>
                    <a:pt x="39615" y="6346"/>
                  </a:cubicBezTo>
                  <a:cubicBezTo>
                    <a:pt x="50475" y="8923"/>
                    <a:pt x="61330" y="11366"/>
                    <a:pt x="72053" y="13945"/>
                  </a:cubicBezTo>
                  <a:cubicBezTo>
                    <a:pt x="94174" y="19103"/>
                    <a:pt x="116297" y="24260"/>
                    <a:pt x="138418" y="29281"/>
                  </a:cubicBezTo>
                  <a:cubicBezTo>
                    <a:pt x="181576" y="39053"/>
                    <a:pt x="224869" y="48554"/>
                    <a:pt x="268299" y="57646"/>
                  </a:cubicBezTo>
                  <a:cubicBezTo>
                    <a:pt x="423289" y="90219"/>
                    <a:pt x="579364" y="118175"/>
                    <a:pt x="736117" y="141113"/>
                  </a:cubicBezTo>
                  <a:cubicBezTo>
                    <a:pt x="775610" y="146812"/>
                    <a:pt x="815104" y="151699"/>
                    <a:pt x="854463" y="158214"/>
                  </a:cubicBezTo>
                  <a:cubicBezTo>
                    <a:pt x="893684" y="164592"/>
                    <a:pt x="931957" y="174228"/>
                    <a:pt x="970092" y="185357"/>
                  </a:cubicBezTo>
                  <a:cubicBezTo>
                    <a:pt x="1007823" y="196349"/>
                    <a:pt x="1045551" y="207343"/>
                    <a:pt x="1084231" y="214401"/>
                  </a:cubicBezTo>
                  <a:cubicBezTo>
                    <a:pt x="1123047" y="221593"/>
                    <a:pt x="1161998" y="224715"/>
                    <a:pt x="1201355" y="226479"/>
                  </a:cubicBezTo>
                  <a:cubicBezTo>
                    <a:pt x="1212078" y="226887"/>
                    <a:pt x="1212619" y="243172"/>
                    <a:pt x="1201763" y="243172"/>
                  </a:cubicBezTo>
                  <a:cubicBezTo>
                    <a:pt x="1157925" y="243172"/>
                    <a:pt x="1113546" y="237742"/>
                    <a:pt x="1070525" y="229329"/>
                  </a:cubicBezTo>
                  <a:cubicBezTo>
                    <a:pt x="1027638" y="220914"/>
                    <a:pt x="985973" y="207614"/>
                    <a:pt x="943900" y="195671"/>
                  </a:cubicBezTo>
                  <a:cubicBezTo>
                    <a:pt x="866541" y="173822"/>
                    <a:pt x="786739" y="165678"/>
                    <a:pt x="707481" y="153735"/>
                  </a:cubicBezTo>
                  <a:cubicBezTo>
                    <a:pt x="628630" y="141790"/>
                    <a:pt x="549914" y="128627"/>
                    <a:pt x="471467" y="114241"/>
                  </a:cubicBezTo>
                  <a:cubicBezTo>
                    <a:pt x="392480" y="99719"/>
                    <a:pt x="313766" y="83569"/>
                    <a:pt x="235321" y="66333"/>
                  </a:cubicBezTo>
                  <a:cubicBezTo>
                    <a:pt x="196370" y="57781"/>
                    <a:pt x="157554" y="48825"/>
                    <a:pt x="118739" y="39596"/>
                  </a:cubicBezTo>
                  <a:cubicBezTo>
                    <a:pt x="99332" y="34982"/>
                    <a:pt x="80060" y="30232"/>
                    <a:pt x="60653" y="25482"/>
                  </a:cubicBezTo>
                  <a:cubicBezTo>
                    <a:pt x="41109" y="20732"/>
                    <a:pt x="22381" y="14624"/>
                    <a:pt x="3244" y="8652"/>
                  </a:cubicBezTo>
                  <a:cubicBezTo>
                    <a:pt x="530" y="7770"/>
                    <a:pt x="-353" y="5361"/>
                    <a:pt x="122" y="330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7" name="任意多边形: 形状 916"/>
            <p:cNvSpPr/>
            <p:nvPr/>
          </p:nvSpPr>
          <p:spPr>
            <a:xfrm rot="5400000">
              <a:off x="189094" y="4940678"/>
              <a:ext cx="165454" cy="296410"/>
            </a:xfrm>
            <a:custGeom>
              <a:avLst/>
              <a:gdLst>
                <a:gd name="connsiteX0" fmla="*/ 1220 w 87181"/>
                <a:gd name="connsiteY0" fmla="*/ 156053 h 156184"/>
                <a:gd name="connsiteX1" fmla="*/ 7656 w 87181"/>
                <a:gd name="connsiteY1" fmla="*/ 150117 h 156184"/>
                <a:gd name="connsiteX2" fmla="*/ 13235 w 87181"/>
                <a:gd name="connsiteY2" fmla="*/ 140177 h 156184"/>
                <a:gd name="connsiteX3" fmla="*/ 23246 w 87181"/>
                <a:gd name="connsiteY3" fmla="*/ 121655 h 156184"/>
                <a:gd name="connsiteX4" fmla="*/ 44127 w 87181"/>
                <a:gd name="connsiteY4" fmla="*/ 83110 h 156184"/>
                <a:gd name="connsiteX5" fmla="*/ 86534 w 87181"/>
                <a:gd name="connsiteY5" fmla="*/ 6378 h 156184"/>
                <a:gd name="connsiteX6" fmla="*/ 79383 w 87181"/>
                <a:gd name="connsiteY6" fmla="*/ 1157 h 156184"/>
                <a:gd name="connsiteX7" fmla="*/ 75950 w 87181"/>
                <a:gd name="connsiteY7" fmla="*/ 3875 h 156184"/>
                <a:gd name="connsiteX8" fmla="*/ 76737 w 87181"/>
                <a:gd name="connsiteY8" fmla="*/ 8881 h 156184"/>
                <a:gd name="connsiteX9" fmla="*/ 85819 w 87181"/>
                <a:gd name="connsiteY9" fmla="*/ 7379 h 156184"/>
                <a:gd name="connsiteX10" fmla="*/ 78668 w 87181"/>
                <a:gd name="connsiteY10" fmla="*/ 2159 h 156184"/>
                <a:gd name="connsiteX11" fmla="*/ 36261 w 87181"/>
                <a:gd name="connsiteY11" fmla="*/ 78891 h 156184"/>
                <a:gd name="connsiteX12" fmla="*/ 15666 w 87181"/>
                <a:gd name="connsiteY12" fmla="*/ 117579 h 156184"/>
                <a:gd name="connsiteX13" fmla="*/ 6083 w 87181"/>
                <a:gd name="connsiteY13" fmla="*/ 136315 h 156184"/>
                <a:gd name="connsiteX14" fmla="*/ 1506 w 87181"/>
                <a:gd name="connsiteY14" fmla="*/ 145826 h 156184"/>
                <a:gd name="connsiteX15" fmla="*/ 5 w 87181"/>
                <a:gd name="connsiteY15" fmla="*/ 155480 h 156184"/>
                <a:gd name="connsiteX16" fmla="*/ 1220 w 87181"/>
                <a:gd name="connsiteY16" fmla="*/ 156053 h 156184"/>
                <a:gd name="connsiteX17" fmla="*/ 1220 w 87181"/>
                <a:gd name="connsiteY17" fmla="*/ 156053 h 15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181" h="156184">
                  <a:moveTo>
                    <a:pt x="1220" y="156053"/>
                  </a:moveTo>
                  <a:cubicBezTo>
                    <a:pt x="3795" y="154050"/>
                    <a:pt x="5869" y="152978"/>
                    <a:pt x="7656" y="150117"/>
                  </a:cubicBezTo>
                  <a:cubicBezTo>
                    <a:pt x="9659" y="146899"/>
                    <a:pt x="11447" y="143538"/>
                    <a:pt x="13235" y="140177"/>
                  </a:cubicBezTo>
                  <a:cubicBezTo>
                    <a:pt x="16524" y="134027"/>
                    <a:pt x="19885" y="127877"/>
                    <a:pt x="23246" y="121655"/>
                  </a:cubicBezTo>
                  <a:cubicBezTo>
                    <a:pt x="30111" y="108783"/>
                    <a:pt x="37119" y="95911"/>
                    <a:pt x="44127" y="83110"/>
                  </a:cubicBezTo>
                  <a:cubicBezTo>
                    <a:pt x="58144" y="57437"/>
                    <a:pt x="72303" y="31907"/>
                    <a:pt x="86534" y="6378"/>
                  </a:cubicBezTo>
                  <a:cubicBezTo>
                    <a:pt x="89180" y="1586"/>
                    <a:pt x="83101" y="-1918"/>
                    <a:pt x="79383" y="1157"/>
                  </a:cubicBezTo>
                  <a:cubicBezTo>
                    <a:pt x="78239" y="2087"/>
                    <a:pt x="76952" y="2731"/>
                    <a:pt x="75950" y="3875"/>
                  </a:cubicBezTo>
                  <a:cubicBezTo>
                    <a:pt x="74449" y="5591"/>
                    <a:pt x="75021" y="7594"/>
                    <a:pt x="76737" y="8881"/>
                  </a:cubicBezTo>
                  <a:cubicBezTo>
                    <a:pt x="79883" y="11169"/>
                    <a:pt x="83173" y="9524"/>
                    <a:pt x="85819" y="7379"/>
                  </a:cubicBezTo>
                  <a:cubicBezTo>
                    <a:pt x="83459" y="5663"/>
                    <a:pt x="81028" y="3875"/>
                    <a:pt x="78668" y="2159"/>
                  </a:cubicBezTo>
                  <a:cubicBezTo>
                    <a:pt x="64437" y="27688"/>
                    <a:pt x="50206" y="53218"/>
                    <a:pt x="36261" y="78891"/>
                  </a:cubicBezTo>
                  <a:cubicBezTo>
                    <a:pt x="29253" y="91763"/>
                    <a:pt x="22459" y="104635"/>
                    <a:pt x="15666" y="117579"/>
                  </a:cubicBezTo>
                  <a:cubicBezTo>
                    <a:pt x="12376" y="123801"/>
                    <a:pt x="9229" y="130022"/>
                    <a:pt x="6083" y="136315"/>
                  </a:cubicBezTo>
                  <a:cubicBezTo>
                    <a:pt x="4510" y="139462"/>
                    <a:pt x="2937" y="142608"/>
                    <a:pt x="1506" y="145826"/>
                  </a:cubicBezTo>
                  <a:cubicBezTo>
                    <a:pt x="-67" y="149402"/>
                    <a:pt x="76" y="151619"/>
                    <a:pt x="5" y="155480"/>
                  </a:cubicBezTo>
                  <a:cubicBezTo>
                    <a:pt x="-67" y="155981"/>
                    <a:pt x="720" y="156410"/>
                    <a:pt x="1220" y="156053"/>
                  </a:cubicBezTo>
                  <a:lnTo>
                    <a:pt x="1220" y="15605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8" name="任意多边形: 形状 917"/>
            <p:cNvSpPr/>
            <p:nvPr/>
          </p:nvSpPr>
          <p:spPr>
            <a:xfrm rot="5400000">
              <a:off x="115802" y="5156624"/>
              <a:ext cx="173444" cy="240337"/>
            </a:xfrm>
            <a:custGeom>
              <a:avLst/>
              <a:gdLst>
                <a:gd name="connsiteX0" fmla="*/ 19160 w 91391"/>
                <a:gd name="connsiteY0" fmla="*/ 48342 h 126638"/>
                <a:gd name="connsiteX1" fmla="*/ 3070 w 91391"/>
                <a:gd name="connsiteY1" fmla="*/ 72728 h 126638"/>
                <a:gd name="connsiteX2" fmla="*/ 3857 w 91391"/>
                <a:gd name="connsiteY2" fmla="*/ 109771 h 126638"/>
                <a:gd name="connsiteX3" fmla="*/ 26670 w 91391"/>
                <a:gd name="connsiteY3" fmla="*/ 126576 h 126638"/>
                <a:gd name="connsiteX4" fmla="*/ 53916 w 91391"/>
                <a:gd name="connsiteY4" fmla="*/ 110772 h 126638"/>
                <a:gd name="connsiteX5" fmla="*/ 89028 w 91391"/>
                <a:gd name="connsiteY5" fmla="*/ 41048 h 126638"/>
                <a:gd name="connsiteX6" fmla="*/ 84809 w 91391"/>
                <a:gd name="connsiteY6" fmla="*/ 7008 h 126638"/>
                <a:gd name="connsiteX7" fmla="*/ 51412 w 91391"/>
                <a:gd name="connsiteY7" fmla="*/ 4362 h 126638"/>
                <a:gd name="connsiteX8" fmla="*/ 18302 w 91391"/>
                <a:gd name="connsiteY8" fmla="*/ 28676 h 126638"/>
                <a:gd name="connsiteX9" fmla="*/ 7862 w 91391"/>
                <a:gd name="connsiteY9" fmla="*/ 46984 h 126638"/>
                <a:gd name="connsiteX10" fmla="*/ 7075 w 91391"/>
                <a:gd name="connsiteY10" fmla="*/ 67078 h 126638"/>
                <a:gd name="connsiteX11" fmla="*/ 12009 w 91391"/>
                <a:gd name="connsiteY11" fmla="*/ 66935 h 126638"/>
                <a:gd name="connsiteX12" fmla="*/ 22593 w 91391"/>
                <a:gd name="connsiteY12" fmla="*/ 39189 h 126638"/>
                <a:gd name="connsiteX13" fmla="*/ 43975 w 91391"/>
                <a:gd name="connsiteY13" fmla="*/ 19165 h 126638"/>
                <a:gd name="connsiteX14" fmla="*/ 72509 w 91391"/>
                <a:gd name="connsiteY14" fmla="*/ 9368 h 126638"/>
                <a:gd name="connsiteX15" fmla="*/ 81448 w 91391"/>
                <a:gd name="connsiteY15" fmla="*/ 34684 h 126638"/>
                <a:gd name="connsiteX16" fmla="*/ 56633 w 91391"/>
                <a:gd name="connsiteY16" fmla="*/ 91964 h 126638"/>
                <a:gd name="connsiteX17" fmla="*/ 15442 w 91391"/>
                <a:gd name="connsiteY17" fmla="*/ 113061 h 126638"/>
                <a:gd name="connsiteX18" fmla="*/ 8219 w 91391"/>
                <a:gd name="connsiteY18" fmla="*/ 81738 h 126638"/>
                <a:gd name="connsiteX19" fmla="*/ 12296 w 91391"/>
                <a:gd name="connsiteY19" fmla="*/ 63718 h 126638"/>
                <a:gd name="connsiteX20" fmla="*/ 19518 w 91391"/>
                <a:gd name="connsiteY20" fmla="*/ 48843 h 126638"/>
                <a:gd name="connsiteX21" fmla="*/ 19160 w 91391"/>
                <a:gd name="connsiteY21" fmla="*/ 48342 h 126638"/>
                <a:gd name="connsiteX22" fmla="*/ 19160 w 91391"/>
                <a:gd name="connsiteY22" fmla="*/ 48342 h 1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391" h="126638">
                  <a:moveTo>
                    <a:pt x="19160" y="48342"/>
                  </a:moveTo>
                  <a:cubicBezTo>
                    <a:pt x="9077" y="51346"/>
                    <a:pt x="5645" y="63789"/>
                    <a:pt x="3070" y="72728"/>
                  </a:cubicBezTo>
                  <a:cubicBezTo>
                    <a:pt x="-434" y="84742"/>
                    <a:pt x="-1864" y="98186"/>
                    <a:pt x="3857" y="109771"/>
                  </a:cubicBezTo>
                  <a:cubicBezTo>
                    <a:pt x="8219" y="118567"/>
                    <a:pt x="16586" y="125861"/>
                    <a:pt x="26670" y="126576"/>
                  </a:cubicBezTo>
                  <a:cubicBezTo>
                    <a:pt x="38111" y="127435"/>
                    <a:pt x="47408" y="119210"/>
                    <a:pt x="53916" y="110772"/>
                  </a:cubicBezTo>
                  <a:cubicBezTo>
                    <a:pt x="69648" y="90320"/>
                    <a:pt x="81805" y="65863"/>
                    <a:pt x="89028" y="41048"/>
                  </a:cubicBezTo>
                  <a:cubicBezTo>
                    <a:pt x="92389" y="29606"/>
                    <a:pt x="93104" y="16591"/>
                    <a:pt x="84809" y="7008"/>
                  </a:cubicBezTo>
                  <a:cubicBezTo>
                    <a:pt x="75870" y="-3218"/>
                    <a:pt x="62426" y="-572"/>
                    <a:pt x="51412" y="4362"/>
                  </a:cubicBezTo>
                  <a:cubicBezTo>
                    <a:pt x="38898" y="10012"/>
                    <a:pt x="26955" y="17878"/>
                    <a:pt x="18302" y="28676"/>
                  </a:cubicBezTo>
                  <a:cubicBezTo>
                    <a:pt x="13869" y="34183"/>
                    <a:pt x="10293" y="40333"/>
                    <a:pt x="7862" y="46984"/>
                  </a:cubicBezTo>
                  <a:cubicBezTo>
                    <a:pt x="5359" y="53849"/>
                    <a:pt x="5001" y="60142"/>
                    <a:pt x="7075" y="67078"/>
                  </a:cubicBezTo>
                  <a:cubicBezTo>
                    <a:pt x="7790" y="69510"/>
                    <a:pt x="11366" y="69367"/>
                    <a:pt x="12009" y="66935"/>
                  </a:cubicBezTo>
                  <a:cubicBezTo>
                    <a:pt x="14441" y="57424"/>
                    <a:pt x="17158" y="47484"/>
                    <a:pt x="22593" y="39189"/>
                  </a:cubicBezTo>
                  <a:cubicBezTo>
                    <a:pt x="28028" y="30965"/>
                    <a:pt x="35680" y="24386"/>
                    <a:pt x="43975" y="19165"/>
                  </a:cubicBezTo>
                  <a:cubicBezTo>
                    <a:pt x="51556" y="14446"/>
                    <a:pt x="63212" y="6722"/>
                    <a:pt x="72509" y="9368"/>
                  </a:cubicBezTo>
                  <a:cubicBezTo>
                    <a:pt x="83164" y="12372"/>
                    <a:pt x="83378" y="26031"/>
                    <a:pt x="81448" y="34684"/>
                  </a:cubicBezTo>
                  <a:cubicBezTo>
                    <a:pt x="76871" y="54707"/>
                    <a:pt x="67217" y="74444"/>
                    <a:pt x="56633" y="91964"/>
                  </a:cubicBezTo>
                  <a:cubicBezTo>
                    <a:pt x="48552" y="105266"/>
                    <a:pt x="32534" y="130009"/>
                    <a:pt x="15442" y="113061"/>
                  </a:cubicBezTo>
                  <a:cubicBezTo>
                    <a:pt x="7075" y="104765"/>
                    <a:pt x="6288" y="92751"/>
                    <a:pt x="8219" y="81738"/>
                  </a:cubicBezTo>
                  <a:cubicBezTo>
                    <a:pt x="9292" y="75660"/>
                    <a:pt x="11008" y="69796"/>
                    <a:pt x="12296" y="63718"/>
                  </a:cubicBezTo>
                  <a:cubicBezTo>
                    <a:pt x="13440" y="58211"/>
                    <a:pt x="14584" y="52275"/>
                    <a:pt x="19518" y="48843"/>
                  </a:cubicBezTo>
                  <a:cubicBezTo>
                    <a:pt x="19876" y="48771"/>
                    <a:pt x="19589" y="48199"/>
                    <a:pt x="19160" y="48342"/>
                  </a:cubicBezTo>
                  <a:lnTo>
                    <a:pt x="19160" y="4834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9" name="任意多边形: 形状 918"/>
            <p:cNvSpPr/>
            <p:nvPr/>
          </p:nvSpPr>
          <p:spPr>
            <a:xfrm rot="5400000">
              <a:off x="10829231" y="3155387"/>
              <a:ext cx="1440149" cy="1285388"/>
            </a:xfrm>
            <a:custGeom>
              <a:avLst/>
              <a:gdLst>
                <a:gd name="connsiteX0" fmla="*/ 0 w 1440149"/>
                <a:gd name="connsiteY0" fmla="*/ 933344 h 1285388"/>
                <a:gd name="connsiteX1" fmla="*/ 127710 w 1440149"/>
                <a:gd name="connsiteY1" fmla="*/ 332254 h 1285388"/>
                <a:gd name="connsiteX2" fmla="*/ 368879 w 1440149"/>
                <a:gd name="connsiteY2" fmla="*/ 23159 h 1285388"/>
                <a:gd name="connsiteX3" fmla="*/ 387011 w 1440149"/>
                <a:gd name="connsiteY3" fmla="*/ 0 h 1285388"/>
                <a:gd name="connsiteX4" fmla="*/ 1440149 w 1440149"/>
                <a:gd name="connsiteY4" fmla="*/ 0 h 1285388"/>
                <a:gd name="connsiteX5" fmla="*/ 1401684 w 1440149"/>
                <a:gd name="connsiteY5" fmla="*/ 49919 h 1285388"/>
                <a:gd name="connsiteX6" fmla="*/ 431174 w 1440149"/>
                <a:gd name="connsiteY6" fmla="*/ 1283631 h 1285388"/>
                <a:gd name="connsiteX7" fmla="*/ 410408 w 1440149"/>
                <a:gd name="connsiteY7" fmla="*/ 1270060 h 1285388"/>
                <a:gd name="connsiteX8" fmla="*/ 465238 w 1440149"/>
                <a:gd name="connsiteY8" fmla="*/ 1166370 h 1285388"/>
                <a:gd name="connsiteX9" fmla="*/ 364401 w 1440149"/>
                <a:gd name="connsiteY9" fmla="*/ 1020338 h 1285388"/>
                <a:gd name="connsiteX10" fmla="*/ 144267 w 1440149"/>
                <a:gd name="connsiteY10" fmla="*/ 878108 h 1285388"/>
                <a:gd name="connsiteX11" fmla="*/ 88216 w 1440149"/>
                <a:gd name="connsiteY11" fmla="*/ 925608 h 1285388"/>
                <a:gd name="connsiteX12" fmla="*/ 38680 w 1440149"/>
                <a:gd name="connsiteY12" fmla="*/ 946915 h 128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0149" h="1285388">
                  <a:moveTo>
                    <a:pt x="0" y="933344"/>
                  </a:moveTo>
                  <a:lnTo>
                    <a:pt x="127710" y="332254"/>
                  </a:lnTo>
                  <a:cubicBezTo>
                    <a:pt x="127710" y="332254"/>
                    <a:pt x="234130" y="195508"/>
                    <a:pt x="368879" y="23159"/>
                  </a:cubicBezTo>
                  <a:lnTo>
                    <a:pt x="387011" y="0"/>
                  </a:lnTo>
                  <a:lnTo>
                    <a:pt x="1440149" y="0"/>
                  </a:lnTo>
                  <a:lnTo>
                    <a:pt x="1401684" y="49919"/>
                  </a:lnTo>
                  <a:cubicBezTo>
                    <a:pt x="1137000" y="391627"/>
                    <a:pt x="431174" y="1283631"/>
                    <a:pt x="431174" y="1283631"/>
                  </a:cubicBezTo>
                  <a:cubicBezTo>
                    <a:pt x="431174" y="1283631"/>
                    <a:pt x="426152" y="1292587"/>
                    <a:pt x="410408" y="1270060"/>
                  </a:cubicBezTo>
                  <a:cubicBezTo>
                    <a:pt x="394529" y="1247531"/>
                    <a:pt x="457637" y="1173971"/>
                    <a:pt x="465238" y="1166370"/>
                  </a:cubicBezTo>
                  <a:cubicBezTo>
                    <a:pt x="472839" y="1158906"/>
                    <a:pt x="415973" y="1088742"/>
                    <a:pt x="364401" y="1020338"/>
                  </a:cubicBezTo>
                  <a:cubicBezTo>
                    <a:pt x="312828" y="951802"/>
                    <a:pt x="151188" y="871186"/>
                    <a:pt x="144267" y="878108"/>
                  </a:cubicBezTo>
                  <a:cubicBezTo>
                    <a:pt x="137482" y="885029"/>
                    <a:pt x="88216" y="925608"/>
                    <a:pt x="88216" y="925608"/>
                  </a:cubicBezTo>
                  <a:lnTo>
                    <a:pt x="38680" y="946915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0" name="任意多边形: 形状 919"/>
            <p:cNvSpPr/>
            <p:nvPr/>
          </p:nvSpPr>
          <p:spPr>
            <a:xfrm rot="5400000">
              <a:off x="11002559" y="3245344"/>
              <a:ext cx="1212375" cy="1166506"/>
            </a:xfrm>
            <a:custGeom>
              <a:avLst/>
              <a:gdLst>
                <a:gd name="connsiteX0" fmla="*/ 0 w 1212375"/>
                <a:gd name="connsiteY0" fmla="*/ 878244 h 1166506"/>
                <a:gd name="connsiteX1" fmla="*/ 241576 w 1212375"/>
                <a:gd name="connsiteY1" fmla="*/ 550214 h 1166506"/>
                <a:gd name="connsiteX2" fmla="*/ 668752 w 1212375"/>
                <a:gd name="connsiteY2" fmla="*/ 0 h 1166506"/>
                <a:gd name="connsiteX3" fmla="*/ 1212375 w 1212375"/>
                <a:gd name="connsiteY3" fmla="*/ 0 h 1166506"/>
                <a:gd name="connsiteX4" fmla="*/ 320971 w 1212375"/>
                <a:gd name="connsiteY4" fmla="*/ 1166506 h 1166506"/>
                <a:gd name="connsiteX5" fmla="*/ 220132 w 1212375"/>
                <a:gd name="connsiteY5" fmla="*/ 1020474 h 1166506"/>
                <a:gd name="connsiteX6" fmla="*/ 0 w 1212375"/>
                <a:gd name="connsiteY6" fmla="*/ 878244 h 1166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2375" h="1166506">
                  <a:moveTo>
                    <a:pt x="0" y="878244"/>
                  </a:moveTo>
                  <a:lnTo>
                    <a:pt x="241576" y="550214"/>
                  </a:lnTo>
                  <a:lnTo>
                    <a:pt x="668752" y="0"/>
                  </a:lnTo>
                  <a:lnTo>
                    <a:pt x="1212375" y="0"/>
                  </a:lnTo>
                  <a:lnTo>
                    <a:pt x="320971" y="1166506"/>
                  </a:lnTo>
                  <a:lnTo>
                    <a:pt x="220132" y="1020474"/>
                  </a:lnTo>
                  <a:cubicBezTo>
                    <a:pt x="220132" y="1020474"/>
                    <a:pt x="145354" y="878244"/>
                    <a:pt x="0" y="878244"/>
                  </a:cubicBez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1" name="任意多边形: 形状 920"/>
            <p:cNvSpPr/>
            <p:nvPr/>
          </p:nvSpPr>
          <p:spPr>
            <a:xfrm rot="5400000">
              <a:off x="11242483" y="3186195"/>
              <a:ext cx="913300" cy="985732"/>
            </a:xfrm>
            <a:custGeom>
              <a:avLst/>
              <a:gdLst>
                <a:gd name="connsiteX0" fmla="*/ 0 w 913300"/>
                <a:gd name="connsiteY0" fmla="*/ 878244 h 985732"/>
                <a:gd name="connsiteX1" fmla="*/ 332914 w 913300"/>
                <a:gd name="connsiteY1" fmla="*/ 432685 h 985732"/>
                <a:gd name="connsiteX2" fmla="*/ 575475 w 913300"/>
                <a:gd name="connsiteY2" fmla="*/ 120790 h 985732"/>
                <a:gd name="connsiteX3" fmla="*/ 669617 w 913300"/>
                <a:gd name="connsiteY3" fmla="*/ 0 h 985732"/>
                <a:gd name="connsiteX4" fmla="*/ 913300 w 913300"/>
                <a:gd name="connsiteY4" fmla="*/ 0 h 985732"/>
                <a:gd name="connsiteX5" fmla="*/ 856118 w 913300"/>
                <a:gd name="connsiteY5" fmla="*/ 77375 h 985732"/>
                <a:gd name="connsiteX6" fmla="*/ 187154 w 913300"/>
                <a:gd name="connsiteY6" fmla="*/ 985732 h 985732"/>
                <a:gd name="connsiteX7" fmla="*/ 0 w 913300"/>
                <a:gd name="connsiteY7" fmla="*/ 878244 h 9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3300" h="985732">
                  <a:moveTo>
                    <a:pt x="0" y="878244"/>
                  </a:moveTo>
                  <a:lnTo>
                    <a:pt x="332914" y="432685"/>
                  </a:lnTo>
                  <a:cubicBezTo>
                    <a:pt x="332914" y="432685"/>
                    <a:pt x="444610" y="288825"/>
                    <a:pt x="575475" y="120790"/>
                  </a:cubicBezTo>
                  <a:lnTo>
                    <a:pt x="669617" y="0"/>
                  </a:lnTo>
                  <a:lnTo>
                    <a:pt x="913300" y="0"/>
                  </a:lnTo>
                  <a:lnTo>
                    <a:pt x="856118" y="77375"/>
                  </a:lnTo>
                  <a:cubicBezTo>
                    <a:pt x="566314" y="469795"/>
                    <a:pt x="187154" y="985732"/>
                    <a:pt x="187154" y="985732"/>
                  </a:cubicBezTo>
                  <a:cubicBezTo>
                    <a:pt x="187154" y="985732"/>
                    <a:pt x="24837" y="879736"/>
                    <a:pt x="0" y="878244"/>
                  </a:cubicBez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2" name="任意多边形: 形状 921"/>
            <p:cNvSpPr/>
            <p:nvPr/>
          </p:nvSpPr>
          <p:spPr>
            <a:xfrm rot="5400000">
              <a:off x="11360208" y="2989637"/>
              <a:ext cx="735523" cy="928060"/>
            </a:xfrm>
            <a:custGeom>
              <a:avLst/>
              <a:gdLst>
                <a:gd name="connsiteX0" fmla="*/ 2010 w 735523"/>
                <a:gd name="connsiteY0" fmla="*/ 912716 h 928060"/>
                <a:gd name="connsiteX1" fmla="*/ 32138 w 735523"/>
                <a:gd name="connsiteY1" fmla="*/ 873902 h 928060"/>
                <a:gd name="connsiteX2" fmla="*/ 276158 w 735523"/>
                <a:gd name="connsiteY2" fmla="*/ 561752 h 928060"/>
                <a:gd name="connsiteX3" fmla="*/ 518956 w 735523"/>
                <a:gd name="connsiteY3" fmla="*/ 250823 h 928060"/>
                <a:gd name="connsiteX4" fmla="*/ 715229 w 735523"/>
                <a:gd name="connsiteY4" fmla="*/ 0 h 928060"/>
                <a:gd name="connsiteX5" fmla="*/ 735523 w 735523"/>
                <a:gd name="connsiteY5" fmla="*/ 0 h 928060"/>
                <a:gd name="connsiteX6" fmla="*/ 501041 w 735523"/>
                <a:gd name="connsiteY6" fmla="*/ 301174 h 928060"/>
                <a:gd name="connsiteX7" fmla="*/ 258379 w 735523"/>
                <a:gd name="connsiteY7" fmla="*/ 612374 h 928060"/>
                <a:gd name="connsiteX8" fmla="*/ 14767 w 735523"/>
                <a:gd name="connsiteY8" fmla="*/ 924930 h 928060"/>
                <a:gd name="connsiteX9" fmla="*/ 2010 w 735523"/>
                <a:gd name="connsiteY9" fmla="*/ 912716 h 9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5523" h="928060">
                  <a:moveTo>
                    <a:pt x="2010" y="912716"/>
                  </a:moveTo>
                  <a:cubicBezTo>
                    <a:pt x="12053" y="899688"/>
                    <a:pt x="22094" y="886796"/>
                    <a:pt x="32138" y="873902"/>
                  </a:cubicBezTo>
                  <a:cubicBezTo>
                    <a:pt x="113570" y="769943"/>
                    <a:pt x="194863" y="665847"/>
                    <a:pt x="276158" y="561752"/>
                  </a:cubicBezTo>
                  <a:cubicBezTo>
                    <a:pt x="357045" y="458200"/>
                    <a:pt x="438069" y="354511"/>
                    <a:pt x="518956" y="250823"/>
                  </a:cubicBezTo>
                  <a:lnTo>
                    <a:pt x="715229" y="0"/>
                  </a:lnTo>
                  <a:lnTo>
                    <a:pt x="735523" y="0"/>
                  </a:lnTo>
                  <a:lnTo>
                    <a:pt x="501041" y="301174"/>
                  </a:lnTo>
                  <a:cubicBezTo>
                    <a:pt x="420154" y="404999"/>
                    <a:pt x="339267" y="508686"/>
                    <a:pt x="258379" y="612374"/>
                  </a:cubicBezTo>
                  <a:cubicBezTo>
                    <a:pt x="177221" y="716604"/>
                    <a:pt x="96605" y="821243"/>
                    <a:pt x="14767" y="924930"/>
                  </a:cubicBezTo>
                  <a:cubicBezTo>
                    <a:pt x="7709" y="933888"/>
                    <a:pt x="-4912" y="921674"/>
                    <a:pt x="2010" y="91271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3" name="任意多边形: 形状 922"/>
            <p:cNvSpPr/>
            <p:nvPr/>
          </p:nvSpPr>
          <p:spPr>
            <a:xfrm rot="5400000">
              <a:off x="11032744" y="3367696"/>
              <a:ext cx="1025652" cy="1292859"/>
            </a:xfrm>
            <a:custGeom>
              <a:avLst/>
              <a:gdLst>
                <a:gd name="connsiteX0" fmla="*/ 1909 w 1025652"/>
                <a:gd name="connsiteY0" fmla="*/ 1278201 h 1292859"/>
                <a:gd name="connsiteX1" fmla="*/ 34075 w 1025652"/>
                <a:gd name="connsiteY1" fmla="*/ 1237350 h 1292859"/>
                <a:gd name="connsiteX2" fmla="*/ 296552 w 1025652"/>
                <a:gd name="connsiteY2" fmla="*/ 907966 h 1292859"/>
                <a:gd name="connsiteX3" fmla="*/ 557129 w 1025652"/>
                <a:gd name="connsiteY3" fmla="*/ 577086 h 1292859"/>
                <a:gd name="connsiteX4" fmla="*/ 815807 w 1025652"/>
                <a:gd name="connsiteY4" fmla="*/ 244852 h 1292859"/>
                <a:gd name="connsiteX5" fmla="*/ 1004829 w 1025652"/>
                <a:gd name="connsiteY5" fmla="*/ 0 h 1292859"/>
                <a:gd name="connsiteX6" fmla="*/ 1025652 w 1025652"/>
                <a:gd name="connsiteY6" fmla="*/ 0 h 1292859"/>
                <a:gd name="connsiteX7" fmla="*/ 797756 w 1025652"/>
                <a:gd name="connsiteY7" fmla="*/ 296696 h 1292859"/>
                <a:gd name="connsiteX8" fmla="*/ 538942 w 1025652"/>
                <a:gd name="connsiteY8" fmla="*/ 628931 h 1292859"/>
                <a:gd name="connsiteX9" fmla="*/ 278230 w 1025652"/>
                <a:gd name="connsiteY9" fmla="*/ 959674 h 1292859"/>
                <a:gd name="connsiteX10" fmla="*/ 146584 w 1025652"/>
                <a:gd name="connsiteY10" fmla="*/ 1125113 h 1292859"/>
                <a:gd name="connsiteX11" fmla="*/ 14123 w 1025652"/>
                <a:gd name="connsiteY11" fmla="*/ 1289873 h 1292859"/>
                <a:gd name="connsiteX12" fmla="*/ 1909 w 1025652"/>
                <a:gd name="connsiteY12" fmla="*/ 1278201 h 1292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5652" h="1292859">
                  <a:moveTo>
                    <a:pt x="1909" y="1278201"/>
                  </a:moveTo>
                  <a:cubicBezTo>
                    <a:pt x="12495" y="1264495"/>
                    <a:pt x="23218" y="1250922"/>
                    <a:pt x="34075" y="1237350"/>
                  </a:cubicBezTo>
                  <a:cubicBezTo>
                    <a:pt x="121884" y="1127827"/>
                    <a:pt x="209421" y="1018032"/>
                    <a:pt x="296552" y="907966"/>
                  </a:cubicBezTo>
                  <a:cubicBezTo>
                    <a:pt x="383683" y="797898"/>
                    <a:pt x="470541" y="687560"/>
                    <a:pt x="557129" y="577086"/>
                  </a:cubicBezTo>
                  <a:cubicBezTo>
                    <a:pt x="643581" y="466614"/>
                    <a:pt x="729761" y="355868"/>
                    <a:pt x="815807" y="244852"/>
                  </a:cubicBezTo>
                  <a:lnTo>
                    <a:pt x="1004829" y="0"/>
                  </a:lnTo>
                  <a:lnTo>
                    <a:pt x="1025652" y="0"/>
                  </a:lnTo>
                  <a:lnTo>
                    <a:pt x="797756" y="296696"/>
                  </a:lnTo>
                  <a:cubicBezTo>
                    <a:pt x="711848" y="407711"/>
                    <a:pt x="625531" y="518457"/>
                    <a:pt x="538942" y="628931"/>
                  </a:cubicBezTo>
                  <a:cubicBezTo>
                    <a:pt x="452356" y="739405"/>
                    <a:pt x="365496" y="849743"/>
                    <a:pt x="278230" y="959674"/>
                  </a:cubicBezTo>
                  <a:cubicBezTo>
                    <a:pt x="234393" y="1014910"/>
                    <a:pt x="190557" y="1070012"/>
                    <a:pt x="146584" y="1125113"/>
                  </a:cubicBezTo>
                  <a:cubicBezTo>
                    <a:pt x="102611" y="1180215"/>
                    <a:pt x="59455" y="1235994"/>
                    <a:pt x="14123" y="1289873"/>
                  </a:cubicBezTo>
                  <a:cubicBezTo>
                    <a:pt x="7067" y="1298424"/>
                    <a:pt x="-4604" y="1286753"/>
                    <a:pt x="1909" y="1278201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4" name="任意多边形: 形状 923"/>
            <p:cNvSpPr/>
            <p:nvPr/>
          </p:nvSpPr>
          <p:spPr>
            <a:xfrm rot="5400000">
              <a:off x="10858865" y="3114151"/>
              <a:ext cx="1362161" cy="1304107"/>
            </a:xfrm>
            <a:custGeom>
              <a:avLst/>
              <a:gdLst>
                <a:gd name="connsiteX0" fmla="*/ 395233 w 1362161"/>
                <a:gd name="connsiteY0" fmla="*/ 1275778 h 1304107"/>
                <a:gd name="connsiteX1" fmla="*/ 395827 w 1362161"/>
                <a:gd name="connsiteY1" fmla="*/ 1255674 h 1304107"/>
                <a:gd name="connsiteX2" fmla="*/ 428128 w 1362161"/>
                <a:gd name="connsiteY2" fmla="*/ 1200709 h 1304107"/>
                <a:gd name="connsiteX3" fmla="*/ 458664 w 1362161"/>
                <a:gd name="connsiteY3" fmla="*/ 1158094 h 1304107"/>
                <a:gd name="connsiteX4" fmla="*/ 551629 w 1362161"/>
                <a:gd name="connsiteY4" fmla="*/ 1031469 h 1304107"/>
                <a:gd name="connsiteX5" fmla="*/ 676897 w 1362161"/>
                <a:gd name="connsiteY5" fmla="*/ 863451 h 1304107"/>
                <a:gd name="connsiteX6" fmla="*/ 826729 w 1362161"/>
                <a:gd name="connsiteY6" fmla="*/ 664625 h 1304107"/>
                <a:gd name="connsiteX7" fmla="*/ 991219 w 1362161"/>
                <a:gd name="connsiteY7" fmla="*/ 448429 h 1304107"/>
                <a:gd name="connsiteX8" fmla="*/ 1160729 w 1362161"/>
                <a:gd name="connsiteY8" fmla="*/ 227889 h 1304107"/>
                <a:gd name="connsiteX9" fmla="*/ 1325762 w 1362161"/>
                <a:gd name="connsiteY9" fmla="*/ 16033 h 1304107"/>
                <a:gd name="connsiteX10" fmla="*/ 1338489 w 1362161"/>
                <a:gd name="connsiteY10" fmla="*/ 0 h 1304107"/>
                <a:gd name="connsiteX11" fmla="*/ 1362161 w 1362161"/>
                <a:gd name="connsiteY11" fmla="*/ 0 h 1304107"/>
                <a:gd name="connsiteX12" fmla="*/ 1307846 w 1362161"/>
                <a:gd name="connsiteY12" fmla="*/ 68692 h 1304107"/>
                <a:gd name="connsiteX13" fmla="*/ 1143901 w 1362161"/>
                <a:gd name="connsiteY13" fmla="*/ 279732 h 1304107"/>
                <a:gd name="connsiteX14" fmla="*/ 977239 w 1362161"/>
                <a:gd name="connsiteY14" fmla="*/ 496879 h 1304107"/>
                <a:gd name="connsiteX15" fmla="*/ 817636 w 1362161"/>
                <a:gd name="connsiteY15" fmla="*/ 706970 h 1304107"/>
                <a:gd name="connsiteX16" fmla="*/ 672826 w 1362161"/>
                <a:gd name="connsiteY16" fmla="*/ 899416 h 1304107"/>
                <a:gd name="connsiteX17" fmla="*/ 552580 w 1362161"/>
                <a:gd name="connsiteY17" fmla="*/ 1060919 h 1304107"/>
                <a:gd name="connsiteX18" fmla="*/ 466806 w 1362161"/>
                <a:gd name="connsiteY18" fmla="*/ 1178044 h 1304107"/>
                <a:gd name="connsiteX19" fmla="*/ 439255 w 1362161"/>
                <a:gd name="connsiteY19" fmla="*/ 1216723 h 1304107"/>
                <a:gd name="connsiteX20" fmla="*/ 429757 w 1362161"/>
                <a:gd name="connsiteY20" fmla="*/ 1230566 h 1304107"/>
                <a:gd name="connsiteX21" fmla="*/ 414692 w 1362161"/>
                <a:gd name="connsiteY21" fmla="*/ 1257168 h 1304107"/>
                <a:gd name="connsiteX22" fmla="*/ 416320 w 1362161"/>
                <a:gd name="connsiteY22" fmla="*/ 1279154 h 1304107"/>
                <a:gd name="connsiteX23" fmla="*/ 432199 w 1362161"/>
                <a:gd name="connsiteY23" fmla="*/ 1284447 h 1304107"/>
                <a:gd name="connsiteX24" fmla="*/ 437492 w 1362161"/>
                <a:gd name="connsiteY24" fmla="*/ 1301954 h 1304107"/>
                <a:gd name="connsiteX25" fmla="*/ 404512 w 1362161"/>
                <a:gd name="connsiteY25" fmla="*/ 1293539 h 1304107"/>
                <a:gd name="connsiteX26" fmla="*/ 395233 w 1362161"/>
                <a:gd name="connsiteY26" fmla="*/ 1275778 h 1304107"/>
                <a:gd name="connsiteX27" fmla="*/ 1653 w 1362161"/>
                <a:gd name="connsiteY27" fmla="*/ 934025 h 1304107"/>
                <a:gd name="connsiteX28" fmla="*/ 9982 w 1362161"/>
                <a:gd name="connsiteY28" fmla="*/ 933482 h 1304107"/>
                <a:gd name="connsiteX29" fmla="*/ 53412 w 1362161"/>
                <a:gd name="connsiteY29" fmla="*/ 935382 h 1304107"/>
                <a:gd name="connsiteX30" fmla="*/ 131720 w 1362161"/>
                <a:gd name="connsiteY30" fmla="*/ 857752 h 1304107"/>
                <a:gd name="connsiteX31" fmla="*/ 212879 w 1362161"/>
                <a:gd name="connsiteY31" fmla="*/ 752978 h 1304107"/>
                <a:gd name="connsiteX32" fmla="*/ 375333 w 1362161"/>
                <a:gd name="connsiteY32" fmla="*/ 543702 h 1304107"/>
                <a:gd name="connsiteX33" fmla="*/ 700104 w 1362161"/>
                <a:gd name="connsiteY33" fmla="*/ 125015 h 1304107"/>
                <a:gd name="connsiteX34" fmla="*/ 797077 w 1362161"/>
                <a:gd name="connsiteY34" fmla="*/ 0 h 1304107"/>
                <a:gd name="connsiteX35" fmla="*/ 815629 w 1362161"/>
                <a:gd name="connsiteY35" fmla="*/ 0 h 1304107"/>
                <a:gd name="connsiteX36" fmla="*/ 642425 w 1362161"/>
                <a:gd name="connsiteY36" fmla="*/ 223002 h 1304107"/>
                <a:gd name="connsiteX37" fmla="*/ 317383 w 1362161"/>
                <a:gd name="connsiteY37" fmla="*/ 641419 h 1304107"/>
                <a:gd name="connsiteX38" fmla="*/ 154792 w 1362161"/>
                <a:gd name="connsiteY38" fmla="*/ 850559 h 1304107"/>
                <a:gd name="connsiteX39" fmla="*/ 79469 w 1362161"/>
                <a:gd name="connsiteY39" fmla="*/ 935788 h 1304107"/>
                <a:gd name="connsiteX40" fmla="*/ 1976 w 1362161"/>
                <a:gd name="connsiteY40" fmla="*/ 941489 h 1304107"/>
                <a:gd name="connsiteX41" fmla="*/ 1653 w 1362161"/>
                <a:gd name="connsiteY41" fmla="*/ 934025 h 130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2161" h="1304107">
                  <a:moveTo>
                    <a:pt x="395233" y="1275778"/>
                  </a:moveTo>
                  <a:cubicBezTo>
                    <a:pt x="393859" y="1269280"/>
                    <a:pt x="394130" y="1262392"/>
                    <a:pt x="395827" y="1255674"/>
                  </a:cubicBezTo>
                  <a:cubicBezTo>
                    <a:pt x="400984" y="1235724"/>
                    <a:pt x="416183" y="1217537"/>
                    <a:pt x="428128" y="1200709"/>
                  </a:cubicBezTo>
                  <a:cubicBezTo>
                    <a:pt x="438170" y="1186458"/>
                    <a:pt x="448350" y="1172208"/>
                    <a:pt x="458664" y="1158094"/>
                  </a:cubicBezTo>
                  <a:cubicBezTo>
                    <a:pt x="489472" y="1115615"/>
                    <a:pt x="520416" y="1073542"/>
                    <a:pt x="551629" y="1031469"/>
                  </a:cubicBezTo>
                  <a:cubicBezTo>
                    <a:pt x="593296" y="975282"/>
                    <a:pt x="634961" y="919366"/>
                    <a:pt x="676897" y="863451"/>
                  </a:cubicBezTo>
                  <a:cubicBezTo>
                    <a:pt x="726705" y="797086"/>
                    <a:pt x="776649" y="730856"/>
                    <a:pt x="826729" y="664625"/>
                  </a:cubicBezTo>
                  <a:cubicBezTo>
                    <a:pt x="881424" y="592424"/>
                    <a:pt x="936252" y="520358"/>
                    <a:pt x="991219" y="448429"/>
                  </a:cubicBezTo>
                  <a:cubicBezTo>
                    <a:pt x="1047540" y="374735"/>
                    <a:pt x="1103999" y="301175"/>
                    <a:pt x="1160729" y="227889"/>
                  </a:cubicBezTo>
                  <a:cubicBezTo>
                    <a:pt x="1215424" y="157043"/>
                    <a:pt x="1270389" y="86470"/>
                    <a:pt x="1325762" y="16033"/>
                  </a:cubicBezTo>
                  <a:lnTo>
                    <a:pt x="1338489" y="0"/>
                  </a:lnTo>
                  <a:lnTo>
                    <a:pt x="1362161" y="0"/>
                  </a:lnTo>
                  <a:lnTo>
                    <a:pt x="1307846" y="68692"/>
                  </a:lnTo>
                  <a:cubicBezTo>
                    <a:pt x="1253016" y="138858"/>
                    <a:pt x="1198323" y="209159"/>
                    <a:pt x="1143901" y="279732"/>
                  </a:cubicBezTo>
                  <a:cubicBezTo>
                    <a:pt x="1088120" y="351934"/>
                    <a:pt x="1032612" y="424406"/>
                    <a:pt x="977239" y="496879"/>
                  </a:cubicBezTo>
                  <a:cubicBezTo>
                    <a:pt x="923903" y="566774"/>
                    <a:pt x="870701" y="636803"/>
                    <a:pt x="817636" y="706970"/>
                  </a:cubicBezTo>
                  <a:cubicBezTo>
                    <a:pt x="769185" y="771029"/>
                    <a:pt x="720869" y="835223"/>
                    <a:pt x="672826" y="899416"/>
                  </a:cubicBezTo>
                  <a:cubicBezTo>
                    <a:pt x="632653" y="953161"/>
                    <a:pt x="592480" y="1006905"/>
                    <a:pt x="552580" y="1060919"/>
                  </a:cubicBezTo>
                  <a:cubicBezTo>
                    <a:pt x="523807" y="1099870"/>
                    <a:pt x="495171" y="1138821"/>
                    <a:pt x="466806" y="1178044"/>
                  </a:cubicBezTo>
                  <a:cubicBezTo>
                    <a:pt x="457579" y="1190937"/>
                    <a:pt x="448350" y="1203694"/>
                    <a:pt x="439255" y="1216723"/>
                  </a:cubicBezTo>
                  <a:cubicBezTo>
                    <a:pt x="436135" y="1221337"/>
                    <a:pt x="432877" y="1225952"/>
                    <a:pt x="429757" y="1230566"/>
                  </a:cubicBezTo>
                  <a:cubicBezTo>
                    <a:pt x="424192" y="1238981"/>
                    <a:pt x="417948" y="1247530"/>
                    <a:pt x="414692" y="1257168"/>
                  </a:cubicBezTo>
                  <a:cubicBezTo>
                    <a:pt x="412112" y="1264632"/>
                    <a:pt x="411435" y="1272639"/>
                    <a:pt x="416320" y="1279154"/>
                  </a:cubicBezTo>
                  <a:cubicBezTo>
                    <a:pt x="420391" y="1284582"/>
                    <a:pt x="425820" y="1287296"/>
                    <a:pt x="432199" y="1284447"/>
                  </a:cubicBezTo>
                  <a:cubicBezTo>
                    <a:pt x="443056" y="1279697"/>
                    <a:pt x="448078" y="1297204"/>
                    <a:pt x="437492" y="1301954"/>
                  </a:cubicBezTo>
                  <a:cubicBezTo>
                    <a:pt x="425820" y="1307111"/>
                    <a:pt x="412927" y="1302497"/>
                    <a:pt x="404512" y="1293539"/>
                  </a:cubicBezTo>
                  <a:cubicBezTo>
                    <a:pt x="399626" y="1288382"/>
                    <a:pt x="396606" y="1282275"/>
                    <a:pt x="395233" y="1275778"/>
                  </a:cubicBezTo>
                  <a:close/>
                  <a:moveTo>
                    <a:pt x="1653" y="934025"/>
                  </a:moveTo>
                  <a:cubicBezTo>
                    <a:pt x="3638" y="932057"/>
                    <a:pt x="7065" y="931243"/>
                    <a:pt x="9982" y="933482"/>
                  </a:cubicBezTo>
                  <a:cubicBezTo>
                    <a:pt x="23282" y="943524"/>
                    <a:pt x="38890" y="941761"/>
                    <a:pt x="53412" y="935382"/>
                  </a:cubicBezTo>
                  <a:cubicBezTo>
                    <a:pt x="87748" y="920181"/>
                    <a:pt x="109599" y="886251"/>
                    <a:pt x="131720" y="857752"/>
                  </a:cubicBezTo>
                  <a:cubicBezTo>
                    <a:pt x="158728" y="822737"/>
                    <a:pt x="185873" y="787857"/>
                    <a:pt x="212879" y="752978"/>
                  </a:cubicBezTo>
                  <a:cubicBezTo>
                    <a:pt x="267032" y="683218"/>
                    <a:pt x="321182" y="613460"/>
                    <a:pt x="375333" y="543702"/>
                  </a:cubicBezTo>
                  <a:cubicBezTo>
                    <a:pt x="483636" y="404185"/>
                    <a:pt x="591803" y="264532"/>
                    <a:pt x="700104" y="125015"/>
                  </a:cubicBezTo>
                  <a:lnTo>
                    <a:pt x="797077" y="0"/>
                  </a:lnTo>
                  <a:lnTo>
                    <a:pt x="815629" y="0"/>
                  </a:lnTo>
                  <a:lnTo>
                    <a:pt x="642425" y="223002"/>
                  </a:lnTo>
                  <a:cubicBezTo>
                    <a:pt x="534122" y="362384"/>
                    <a:pt x="425684" y="501900"/>
                    <a:pt x="317383" y="641419"/>
                  </a:cubicBezTo>
                  <a:cubicBezTo>
                    <a:pt x="263230" y="711177"/>
                    <a:pt x="208945" y="780801"/>
                    <a:pt x="154792" y="850559"/>
                  </a:cubicBezTo>
                  <a:cubicBezTo>
                    <a:pt x="131720" y="880281"/>
                    <a:pt x="110277" y="913396"/>
                    <a:pt x="79469" y="935788"/>
                  </a:cubicBezTo>
                  <a:cubicBezTo>
                    <a:pt x="56126" y="952618"/>
                    <a:pt x="26133" y="961711"/>
                    <a:pt x="1976" y="941489"/>
                  </a:cubicBezTo>
                  <a:cubicBezTo>
                    <a:pt x="-875" y="939114"/>
                    <a:pt x="-332" y="935993"/>
                    <a:pt x="1653" y="93402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5" name="任意多边形: 形状 924"/>
            <p:cNvSpPr/>
            <p:nvPr/>
          </p:nvSpPr>
          <p:spPr>
            <a:xfrm rot="5400000">
              <a:off x="10998729" y="3229561"/>
              <a:ext cx="340289" cy="303959"/>
            </a:xfrm>
            <a:custGeom>
              <a:avLst/>
              <a:gdLst>
                <a:gd name="connsiteX0" fmla="*/ 583 w 179305"/>
                <a:gd name="connsiteY0" fmla="*/ 6457 h 160162"/>
                <a:gd name="connsiteX1" fmla="*/ 11453 w 179305"/>
                <a:gd name="connsiteY1" fmla="*/ 7387 h 160162"/>
                <a:gd name="connsiteX2" fmla="*/ 23467 w 179305"/>
                <a:gd name="connsiteY2" fmla="*/ 8960 h 160162"/>
                <a:gd name="connsiteX3" fmla="*/ 45421 w 179305"/>
                <a:gd name="connsiteY3" fmla="*/ 18900 h 160162"/>
                <a:gd name="connsiteX4" fmla="*/ 82822 w 179305"/>
                <a:gd name="connsiteY4" fmla="*/ 47648 h 160162"/>
                <a:gd name="connsiteX5" fmla="*/ 143750 w 179305"/>
                <a:gd name="connsiteY5" fmla="*/ 115370 h 160162"/>
                <a:gd name="connsiteX6" fmla="*/ 157838 w 179305"/>
                <a:gd name="connsiteY6" fmla="*/ 136895 h 160162"/>
                <a:gd name="connsiteX7" fmla="*/ 171926 w 179305"/>
                <a:gd name="connsiteY7" fmla="*/ 158849 h 160162"/>
                <a:gd name="connsiteX8" fmla="*/ 179220 w 179305"/>
                <a:gd name="connsiteY8" fmla="*/ 154344 h 160162"/>
                <a:gd name="connsiteX9" fmla="*/ 168350 w 179305"/>
                <a:gd name="connsiteY9" fmla="*/ 132032 h 160162"/>
                <a:gd name="connsiteX10" fmla="*/ 155120 w 179305"/>
                <a:gd name="connsiteY10" fmla="*/ 111651 h 160162"/>
                <a:gd name="connsiteX11" fmla="*/ 124442 w 179305"/>
                <a:gd name="connsiteY11" fmla="*/ 73106 h 160162"/>
                <a:gd name="connsiteX12" fmla="*/ 89472 w 179305"/>
                <a:gd name="connsiteY12" fmla="*/ 39424 h 160162"/>
                <a:gd name="connsiteX13" fmla="*/ 49855 w 179305"/>
                <a:gd name="connsiteY13" fmla="*/ 10748 h 160162"/>
                <a:gd name="connsiteX14" fmla="*/ 23252 w 179305"/>
                <a:gd name="connsiteY14" fmla="*/ 736 h 160162"/>
                <a:gd name="connsiteX15" fmla="*/ 10595 w 179305"/>
                <a:gd name="connsiteY15" fmla="*/ 236 h 160162"/>
                <a:gd name="connsiteX16" fmla="*/ 225 w 179305"/>
                <a:gd name="connsiteY16" fmla="*/ 5385 h 160162"/>
                <a:gd name="connsiteX17" fmla="*/ 583 w 179305"/>
                <a:gd name="connsiteY17" fmla="*/ 6457 h 160162"/>
                <a:gd name="connsiteX18" fmla="*/ 583 w 179305"/>
                <a:gd name="connsiteY18" fmla="*/ 6457 h 16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9305" h="160162">
                  <a:moveTo>
                    <a:pt x="583" y="6457"/>
                  </a:moveTo>
                  <a:cubicBezTo>
                    <a:pt x="4302" y="6815"/>
                    <a:pt x="7734" y="7315"/>
                    <a:pt x="11453" y="7387"/>
                  </a:cubicBezTo>
                  <a:cubicBezTo>
                    <a:pt x="15529" y="7387"/>
                    <a:pt x="19534" y="7888"/>
                    <a:pt x="23467" y="8960"/>
                  </a:cubicBezTo>
                  <a:cubicBezTo>
                    <a:pt x="31262" y="10963"/>
                    <a:pt x="38556" y="14681"/>
                    <a:pt x="45421" y="18900"/>
                  </a:cubicBezTo>
                  <a:cubicBezTo>
                    <a:pt x="58794" y="27053"/>
                    <a:pt x="71094" y="37279"/>
                    <a:pt x="82822" y="47648"/>
                  </a:cubicBezTo>
                  <a:cubicBezTo>
                    <a:pt x="105634" y="67815"/>
                    <a:pt x="126230" y="90484"/>
                    <a:pt x="143750" y="115370"/>
                  </a:cubicBezTo>
                  <a:cubicBezTo>
                    <a:pt x="148684" y="122378"/>
                    <a:pt x="153404" y="129601"/>
                    <a:pt x="157838" y="136895"/>
                  </a:cubicBezTo>
                  <a:cubicBezTo>
                    <a:pt x="162343" y="144332"/>
                    <a:pt x="165919" y="152556"/>
                    <a:pt x="171926" y="158849"/>
                  </a:cubicBezTo>
                  <a:cubicBezTo>
                    <a:pt x="175215" y="162282"/>
                    <a:pt x="180007" y="158349"/>
                    <a:pt x="179220" y="154344"/>
                  </a:cubicBezTo>
                  <a:cubicBezTo>
                    <a:pt x="177575" y="146192"/>
                    <a:pt x="172641" y="139112"/>
                    <a:pt x="168350" y="132032"/>
                  </a:cubicBezTo>
                  <a:cubicBezTo>
                    <a:pt x="164131" y="125096"/>
                    <a:pt x="159769" y="118302"/>
                    <a:pt x="155120" y="111651"/>
                  </a:cubicBezTo>
                  <a:cubicBezTo>
                    <a:pt x="145752" y="98136"/>
                    <a:pt x="135455" y="85264"/>
                    <a:pt x="124442" y="73106"/>
                  </a:cubicBezTo>
                  <a:cubicBezTo>
                    <a:pt x="113572" y="61093"/>
                    <a:pt x="101915" y="49865"/>
                    <a:pt x="89472" y="39424"/>
                  </a:cubicBezTo>
                  <a:cubicBezTo>
                    <a:pt x="77029" y="28984"/>
                    <a:pt x="63943" y="18757"/>
                    <a:pt x="49855" y="10748"/>
                  </a:cubicBezTo>
                  <a:cubicBezTo>
                    <a:pt x="41631" y="6100"/>
                    <a:pt x="32620" y="2238"/>
                    <a:pt x="23252" y="736"/>
                  </a:cubicBezTo>
                  <a:cubicBezTo>
                    <a:pt x="19105" y="93"/>
                    <a:pt x="14814" y="-265"/>
                    <a:pt x="10595" y="236"/>
                  </a:cubicBezTo>
                  <a:cubicBezTo>
                    <a:pt x="6447" y="808"/>
                    <a:pt x="3300" y="2596"/>
                    <a:pt x="225" y="5385"/>
                  </a:cubicBezTo>
                  <a:cubicBezTo>
                    <a:pt x="-275" y="5885"/>
                    <a:pt x="154" y="6386"/>
                    <a:pt x="583" y="6457"/>
                  </a:cubicBezTo>
                  <a:lnTo>
                    <a:pt x="583" y="645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6" name="任意多边形: 形状 925"/>
            <p:cNvSpPr/>
            <p:nvPr/>
          </p:nvSpPr>
          <p:spPr>
            <a:xfrm rot="5400000">
              <a:off x="11493080" y="2857300"/>
              <a:ext cx="127547" cy="582943"/>
            </a:xfrm>
            <a:custGeom>
              <a:avLst/>
              <a:gdLst>
                <a:gd name="connsiteX0" fmla="*/ 892 w 67207"/>
                <a:gd name="connsiteY0" fmla="*/ 306776 h 307164"/>
                <a:gd name="connsiteX1" fmla="*/ 19271 w 67207"/>
                <a:gd name="connsiteY1" fmla="*/ 243345 h 307164"/>
                <a:gd name="connsiteX2" fmla="*/ 34288 w 67207"/>
                <a:gd name="connsiteY2" fmla="*/ 179127 h 307164"/>
                <a:gd name="connsiteX3" fmla="*/ 60605 w 67207"/>
                <a:gd name="connsiteY3" fmla="*/ 49833 h 307164"/>
                <a:gd name="connsiteX4" fmla="*/ 66969 w 67207"/>
                <a:gd name="connsiteY4" fmla="*/ 14363 h 307164"/>
                <a:gd name="connsiteX5" fmla="*/ 58245 w 67207"/>
                <a:gd name="connsiteY5" fmla="*/ 633 h 307164"/>
                <a:gd name="connsiteX6" fmla="*/ 58388 w 67207"/>
                <a:gd name="connsiteY6" fmla="*/ 5424 h 307164"/>
                <a:gd name="connsiteX7" fmla="*/ 59318 w 67207"/>
                <a:gd name="connsiteY7" fmla="*/ 14292 h 307164"/>
                <a:gd name="connsiteX8" fmla="*/ 56600 w 67207"/>
                <a:gd name="connsiteY8" fmla="*/ 29882 h 307164"/>
                <a:gd name="connsiteX9" fmla="*/ 51165 w 67207"/>
                <a:gd name="connsiteY9" fmla="*/ 60203 h 307164"/>
                <a:gd name="connsiteX10" fmla="*/ 39723 w 67207"/>
                <a:gd name="connsiteY10" fmla="*/ 119844 h 307164"/>
                <a:gd name="connsiteX11" fmla="*/ 13907 w 67207"/>
                <a:gd name="connsiteY11" fmla="*/ 239340 h 307164"/>
                <a:gd name="connsiteX12" fmla="*/ 34 w 67207"/>
                <a:gd name="connsiteY12" fmla="*/ 306561 h 307164"/>
                <a:gd name="connsiteX13" fmla="*/ 892 w 67207"/>
                <a:gd name="connsiteY13" fmla="*/ 306776 h 307164"/>
                <a:gd name="connsiteX14" fmla="*/ 892 w 67207"/>
                <a:gd name="connsiteY14" fmla="*/ 306776 h 307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207" h="307164">
                  <a:moveTo>
                    <a:pt x="892" y="306776"/>
                  </a:moveTo>
                  <a:cubicBezTo>
                    <a:pt x="8616" y="286181"/>
                    <a:pt x="14050" y="264727"/>
                    <a:pt x="19271" y="243345"/>
                  </a:cubicBezTo>
                  <a:cubicBezTo>
                    <a:pt x="24491" y="221963"/>
                    <a:pt x="29569" y="200581"/>
                    <a:pt x="34288" y="179127"/>
                  </a:cubicBezTo>
                  <a:cubicBezTo>
                    <a:pt x="43799" y="136220"/>
                    <a:pt x="52596" y="93098"/>
                    <a:pt x="60605" y="49833"/>
                  </a:cubicBezTo>
                  <a:cubicBezTo>
                    <a:pt x="62822" y="38034"/>
                    <a:pt x="65039" y="26163"/>
                    <a:pt x="66969" y="14363"/>
                  </a:cubicBezTo>
                  <a:cubicBezTo>
                    <a:pt x="67828" y="9072"/>
                    <a:pt x="66683" y="-2871"/>
                    <a:pt x="58245" y="633"/>
                  </a:cubicBezTo>
                  <a:cubicBezTo>
                    <a:pt x="55885" y="1634"/>
                    <a:pt x="56028" y="4566"/>
                    <a:pt x="58388" y="5424"/>
                  </a:cubicBezTo>
                  <a:cubicBezTo>
                    <a:pt x="60962" y="6354"/>
                    <a:pt x="59604" y="12647"/>
                    <a:pt x="59318" y="14292"/>
                  </a:cubicBezTo>
                  <a:cubicBezTo>
                    <a:pt x="58388" y="19512"/>
                    <a:pt x="57530" y="24661"/>
                    <a:pt x="56600" y="29882"/>
                  </a:cubicBezTo>
                  <a:cubicBezTo>
                    <a:pt x="54812" y="39965"/>
                    <a:pt x="53025" y="50119"/>
                    <a:pt x="51165" y="60203"/>
                  </a:cubicBezTo>
                  <a:cubicBezTo>
                    <a:pt x="47518" y="80083"/>
                    <a:pt x="43657" y="99963"/>
                    <a:pt x="39723" y="119844"/>
                  </a:cubicBezTo>
                  <a:cubicBezTo>
                    <a:pt x="31714" y="159819"/>
                    <a:pt x="23061" y="199651"/>
                    <a:pt x="13907" y="239340"/>
                  </a:cubicBezTo>
                  <a:cubicBezTo>
                    <a:pt x="8759" y="261652"/>
                    <a:pt x="3324" y="283964"/>
                    <a:pt x="34" y="306561"/>
                  </a:cubicBezTo>
                  <a:cubicBezTo>
                    <a:pt x="-180" y="307205"/>
                    <a:pt x="678" y="307420"/>
                    <a:pt x="892" y="306776"/>
                  </a:cubicBezTo>
                  <a:lnTo>
                    <a:pt x="892" y="30677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7" name="任意多边形: 形状 926"/>
            <p:cNvSpPr/>
            <p:nvPr/>
          </p:nvSpPr>
          <p:spPr>
            <a:xfrm rot="5400000">
              <a:off x="11876509" y="3159341"/>
              <a:ext cx="280989" cy="349994"/>
            </a:xfrm>
            <a:custGeom>
              <a:avLst/>
              <a:gdLst>
                <a:gd name="connsiteX0" fmla="*/ 475 w 280989"/>
                <a:gd name="connsiteY0" fmla="*/ 345013 h 349994"/>
                <a:gd name="connsiteX1" fmla="*/ 22869 w 280989"/>
                <a:gd name="connsiteY1" fmla="*/ 311627 h 349994"/>
                <a:gd name="connsiteX2" fmla="*/ 231466 w 280989"/>
                <a:gd name="connsiteY2" fmla="*/ 39921 h 349994"/>
                <a:gd name="connsiteX3" fmla="*/ 262362 w 280989"/>
                <a:gd name="connsiteY3" fmla="*/ 0 h 349994"/>
                <a:gd name="connsiteX4" fmla="*/ 280989 w 280989"/>
                <a:gd name="connsiteY4" fmla="*/ 0 h 349994"/>
                <a:gd name="connsiteX5" fmla="*/ 216265 w 280989"/>
                <a:gd name="connsiteY5" fmla="*/ 83620 h 349994"/>
                <a:gd name="connsiteX6" fmla="*/ 112306 w 280989"/>
                <a:gd name="connsiteY6" fmla="*/ 217438 h 349994"/>
                <a:gd name="connsiteX7" fmla="*/ 5904 w 280989"/>
                <a:gd name="connsiteY7" fmla="*/ 348947 h 349994"/>
                <a:gd name="connsiteX8" fmla="*/ 475 w 280989"/>
                <a:gd name="connsiteY8" fmla="*/ 345013 h 34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9" h="349994">
                  <a:moveTo>
                    <a:pt x="475" y="345013"/>
                  </a:moveTo>
                  <a:cubicBezTo>
                    <a:pt x="7939" y="333884"/>
                    <a:pt x="14860" y="322347"/>
                    <a:pt x="22869" y="311627"/>
                  </a:cubicBezTo>
                  <a:cubicBezTo>
                    <a:pt x="90728" y="219880"/>
                    <a:pt x="161572" y="130172"/>
                    <a:pt x="231466" y="39921"/>
                  </a:cubicBezTo>
                  <a:lnTo>
                    <a:pt x="262362" y="0"/>
                  </a:lnTo>
                  <a:lnTo>
                    <a:pt x="280989" y="0"/>
                  </a:lnTo>
                  <a:lnTo>
                    <a:pt x="216265" y="83620"/>
                  </a:lnTo>
                  <a:cubicBezTo>
                    <a:pt x="181793" y="128272"/>
                    <a:pt x="147049" y="172788"/>
                    <a:pt x="112306" y="217438"/>
                  </a:cubicBezTo>
                  <a:cubicBezTo>
                    <a:pt x="77697" y="261953"/>
                    <a:pt x="43496" y="306876"/>
                    <a:pt x="5904" y="348947"/>
                  </a:cubicBezTo>
                  <a:cubicBezTo>
                    <a:pt x="3460" y="351798"/>
                    <a:pt x="-1562" y="348270"/>
                    <a:pt x="475" y="34501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8" name="任意多边形: 形状 927"/>
            <p:cNvSpPr/>
            <p:nvPr/>
          </p:nvSpPr>
          <p:spPr>
            <a:xfrm rot="5400000">
              <a:off x="11292339" y="3284612"/>
              <a:ext cx="137664" cy="179713"/>
            </a:xfrm>
            <a:custGeom>
              <a:avLst/>
              <a:gdLst>
                <a:gd name="connsiteX0" fmla="*/ 71853 w 72538"/>
                <a:gd name="connsiteY0" fmla="*/ 104 h 94694"/>
                <a:gd name="connsiteX1" fmla="*/ 53117 w 72538"/>
                <a:gd name="connsiteY1" fmla="*/ 21200 h 94694"/>
                <a:gd name="connsiteX2" fmla="*/ 35382 w 72538"/>
                <a:gd name="connsiteY2" fmla="*/ 43297 h 94694"/>
                <a:gd name="connsiteX3" fmla="*/ 913 w 72538"/>
                <a:gd name="connsiteY3" fmla="*/ 88493 h 94694"/>
                <a:gd name="connsiteX4" fmla="*/ 5561 w 72538"/>
                <a:gd name="connsiteY4" fmla="*/ 94214 h 94694"/>
                <a:gd name="connsiteX5" fmla="*/ 13070 w 72538"/>
                <a:gd name="connsiteY5" fmla="*/ 81699 h 94694"/>
                <a:gd name="connsiteX6" fmla="*/ 9280 w 72538"/>
                <a:gd name="connsiteY6" fmla="*/ 80769 h 94694"/>
                <a:gd name="connsiteX7" fmla="*/ 1628 w 72538"/>
                <a:gd name="connsiteY7" fmla="*/ 87849 h 94694"/>
                <a:gd name="connsiteX8" fmla="*/ 6276 w 72538"/>
                <a:gd name="connsiteY8" fmla="*/ 93570 h 94694"/>
                <a:gd name="connsiteX9" fmla="*/ 40888 w 72538"/>
                <a:gd name="connsiteY9" fmla="*/ 47373 h 94694"/>
                <a:gd name="connsiteX10" fmla="*/ 56836 w 72538"/>
                <a:gd name="connsiteY10" fmla="*/ 25062 h 94694"/>
                <a:gd name="connsiteX11" fmla="*/ 72425 w 72538"/>
                <a:gd name="connsiteY11" fmla="*/ 533 h 94694"/>
                <a:gd name="connsiteX12" fmla="*/ 71853 w 72538"/>
                <a:gd name="connsiteY12" fmla="*/ 104 h 94694"/>
                <a:gd name="connsiteX13" fmla="*/ 71853 w 72538"/>
                <a:gd name="connsiteY13" fmla="*/ 104 h 9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538" h="94694">
                  <a:moveTo>
                    <a:pt x="71853" y="104"/>
                  </a:moveTo>
                  <a:cubicBezTo>
                    <a:pt x="65131" y="6612"/>
                    <a:pt x="59195" y="14192"/>
                    <a:pt x="53117" y="21200"/>
                  </a:cubicBezTo>
                  <a:cubicBezTo>
                    <a:pt x="46895" y="28351"/>
                    <a:pt x="41174" y="35860"/>
                    <a:pt x="35382" y="43297"/>
                  </a:cubicBezTo>
                  <a:cubicBezTo>
                    <a:pt x="23868" y="58315"/>
                    <a:pt x="12426" y="73404"/>
                    <a:pt x="913" y="88493"/>
                  </a:cubicBezTo>
                  <a:cubicBezTo>
                    <a:pt x="-1661" y="91854"/>
                    <a:pt x="1628" y="96145"/>
                    <a:pt x="5561" y="94214"/>
                  </a:cubicBezTo>
                  <a:cubicBezTo>
                    <a:pt x="10996" y="91568"/>
                    <a:pt x="12856" y="87563"/>
                    <a:pt x="13070" y="81699"/>
                  </a:cubicBezTo>
                  <a:cubicBezTo>
                    <a:pt x="13142" y="79697"/>
                    <a:pt x="10138" y="78982"/>
                    <a:pt x="9280" y="80769"/>
                  </a:cubicBezTo>
                  <a:cubicBezTo>
                    <a:pt x="7850" y="83701"/>
                    <a:pt x="4560" y="86419"/>
                    <a:pt x="1628" y="87849"/>
                  </a:cubicBezTo>
                  <a:cubicBezTo>
                    <a:pt x="3202" y="89780"/>
                    <a:pt x="4703" y="91711"/>
                    <a:pt x="6276" y="93570"/>
                  </a:cubicBezTo>
                  <a:cubicBezTo>
                    <a:pt x="17790" y="78195"/>
                    <a:pt x="29375" y="62820"/>
                    <a:pt x="40888" y="47373"/>
                  </a:cubicBezTo>
                  <a:cubicBezTo>
                    <a:pt x="46323" y="40008"/>
                    <a:pt x="51901" y="32713"/>
                    <a:pt x="56836" y="25062"/>
                  </a:cubicBezTo>
                  <a:cubicBezTo>
                    <a:pt x="62056" y="16981"/>
                    <a:pt x="67920" y="9043"/>
                    <a:pt x="72425" y="533"/>
                  </a:cubicBezTo>
                  <a:cubicBezTo>
                    <a:pt x="72783" y="175"/>
                    <a:pt x="72211" y="-182"/>
                    <a:pt x="71853" y="104"/>
                  </a:cubicBezTo>
                  <a:lnTo>
                    <a:pt x="71853" y="10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9" name="任意多边形: 形状 928"/>
            <p:cNvSpPr/>
            <p:nvPr/>
          </p:nvSpPr>
          <p:spPr>
            <a:xfrm rot="5400000">
              <a:off x="11230260" y="3378437"/>
              <a:ext cx="395019" cy="430370"/>
            </a:xfrm>
            <a:custGeom>
              <a:avLst/>
              <a:gdLst>
                <a:gd name="connsiteX0" fmla="*/ 206964 w 208143"/>
                <a:gd name="connsiteY0" fmla="*/ 187 h 226770"/>
                <a:gd name="connsiteX1" fmla="*/ 162913 w 208143"/>
                <a:gd name="connsiteY1" fmla="*/ 40091 h 226770"/>
                <a:gd name="connsiteX2" fmla="*/ 120721 w 208143"/>
                <a:gd name="connsiteY2" fmla="*/ 81854 h 226770"/>
                <a:gd name="connsiteX3" fmla="*/ 41342 w 208143"/>
                <a:gd name="connsiteY3" fmla="*/ 168669 h 226770"/>
                <a:gd name="connsiteX4" fmla="*/ 723 w 208143"/>
                <a:gd name="connsiteY4" fmla="*/ 220730 h 226770"/>
                <a:gd name="connsiteX5" fmla="*/ 6587 w 208143"/>
                <a:gd name="connsiteY5" fmla="*/ 226308 h 226770"/>
                <a:gd name="connsiteX6" fmla="*/ 17887 w 208143"/>
                <a:gd name="connsiteY6" fmla="*/ 217154 h 226770"/>
                <a:gd name="connsiteX7" fmla="*/ 16385 w 208143"/>
                <a:gd name="connsiteY7" fmla="*/ 214651 h 226770"/>
                <a:gd name="connsiteX8" fmla="*/ 8733 w 208143"/>
                <a:gd name="connsiteY8" fmla="*/ 216225 h 226770"/>
                <a:gd name="connsiteX9" fmla="*/ 2225 w 208143"/>
                <a:gd name="connsiteY9" fmla="*/ 219228 h 226770"/>
                <a:gd name="connsiteX10" fmla="*/ 8089 w 208143"/>
                <a:gd name="connsiteY10" fmla="*/ 224806 h 226770"/>
                <a:gd name="connsiteX11" fmla="*/ 162698 w 208143"/>
                <a:gd name="connsiteY11" fmla="*/ 49030 h 226770"/>
                <a:gd name="connsiteX12" fmla="*/ 207965 w 208143"/>
                <a:gd name="connsiteY12" fmla="*/ 1188 h 226770"/>
                <a:gd name="connsiteX13" fmla="*/ 206964 w 208143"/>
                <a:gd name="connsiteY13" fmla="*/ 187 h 226770"/>
                <a:gd name="connsiteX14" fmla="*/ 206964 w 208143"/>
                <a:gd name="connsiteY14" fmla="*/ 187 h 226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143" h="226770">
                  <a:moveTo>
                    <a:pt x="206964" y="187"/>
                  </a:moveTo>
                  <a:cubicBezTo>
                    <a:pt x="192447" y="13631"/>
                    <a:pt x="177215" y="26360"/>
                    <a:pt x="162913" y="40091"/>
                  </a:cubicBezTo>
                  <a:cubicBezTo>
                    <a:pt x="148610" y="53821"/>
                    <a:pt x="134523" y="67694"/>
                    <a:pt x="120721" y="81854"/>
                  </a:cubicBezTo>
                  <a:cubicBezTo>
                    <a:pt x="93260" y="109886"/>
                    <a:pt x="66586" y="138634"/>
                    <a:pt x="41342" y="168669"/>
                  </a:cubicBezTo>
                  <a:cubicBezTo>
                    <a:pt x="27183" y="185546"/>
                    <a:pt x="13667" y="202852"/>
                    <a:pt x="723" y="220730"/>
                  </a:cubicBezTo>
                  <a:cubicBezTo>
                    <a:pt x="-1922" y="224377"/>
                    <a:pt x="3298" y="228096"/>
                    <a:pt x="6587" y="226308"/>
                  </a:cubicBezTo>
                  <a:cubicBezTo>
                    <a:pt x="11236" y="223733"/>
                    <a:pt x="14239" y="220801"/>
                    <a:pt x="17887" y="217154"/>
                  </a:cubicBezTo>
                  <a:cubicBezTo>
                    <a:pt x="19031" y="216010"/>
                    <a:pt x="17743" y="214365"/>
                    <a:pt x="16385" y="214651"/>
                  </a:cubicBezTo>
                  <a:cubicBezTo>
                    <a:pt x="13810" y="215223"/>
                    <a:pt x="11236" y="215295"/>
                    <a:pt x="8733" y="216225"/>
                  </a:cubicBezTo>
                  <a:cubicBezTo>
                    <a:pt x="6516" y="217011"/>
                    <a:pt x="4299" y="218155"/>
                    <a:pt x="2225" y="219228"/>
                  </a:cubicBezTo>
                  <a:cubicBezTo>
                    <a:pt x="4156" y="221087"/>
                    <a:pt x="6087" y="222947"/>
                    <a:pt x="8089" y="224806"/>
                  </a:cubicBezTo>
                  <a:cubicBezTo>
                    <a:pt x="54215" y="161518"/>
                    <a:pt x="108063" y="104880"/>
                    <a:pt x="162698" y="49030"/>
                  </a:cubicBezTo>
                  <a:cubicBezTo>
                    <a:pt x="178073" y="33368"/>
                    <a:pt x="192662" y="16921"/>
                    <a:pt x="207965" y="1188"/>
                  </a:cubicBezTo>
                  <a:cubicBezTo>
                    <a:pt x="208538" y="473"/>
                    <a:pt x="207608" y="-385"/>
                    <a:pt x="206964" y="187"/>
                  </a:cubicBezTo>
                  <a:lnTo>
                    <a:pt x="206964" y="18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0" name="任意多边形: 形状 929"/>
            <p:cNvSpPr/>
            <p:nvPr/>
          </p:nvSpPr>
          <p:spPr>
            <a:xfrm rot="5400000">
              <a:off x="11137765" y="3444892"/>
              <a:ext cx="131157" cy="165644"/>
            </a:xfrm>
            <a:custGeom>
              <a:avLst/>
              <a:gdLst>
                <a:gd name="connsiteX0" fmla="*/ 67767 w 69109"/>
                <a:gd name="connsiteY0" fmla="*/ 264 h 87281"/>
                <a:gd name="connsiteX1" fmla="*/ 32512 w 69109"/>
                <a:gd name="connsiteY1" fmla="*/ 39882 h 87281"/>
                <a:gd name="connsiteX2" fmla="*/ 332 w 69109"/>
                <a:gd name="connsiteY2" fmla="*/ 81430 h 87281"/>
                <a:gd name="connsiteX3" fmla="*/ 7053 w 69109"/>
                <a:gd name="connsiteY3" fmla="*/ 85149 h 87281"/>
                <a:gd name="connsiteX4" fmla="*/ 10772 w 69109"/>
                <a:gd name="connsiteY4" fmla="*/ 76067 h 87281"/>
                <a:gd name="connsiteX5" fmla="*/ 7483 w 69109"/>
                <a:gd name="connsiteY5" fmla="*/ 74279 h 87281"/>
                <a:gd name="connsiteX6" fmla="*/ 904 w 69109"/>
                <a:gd name="connsiteY6" fmla="*/ 80644 h 87281"/>
                <a:gd name="connsiteX7" fmla="*/ 6481 w 69109"/>
                <a:gd name="connsiteY7" fmla="*/ 85936 h 87281"/>
                <a:gd name="connsiteX8" fmla="*/ 38090 w 69109"/>
                <a:gd name="connsiteY8" fmla="*/ 44101 h 87281"/>
                <a:gd name="connsiteX9" fmla="*/ 68911 w 69109"/>
                <a:gd name="connsiteY9" fmla="*/ 1409 h 87281"/>
                <a:gd name="connsiteX10" fmla="*/ 67767 w 69109"/>
                <a:gd name="connsiteY10" fmla="*/ 264 h 87281"/>
                <a:gd name="connsiteX11" fmla="*/ 67767 w 69109"/>
                <a:gd name="connsiteY11" fmla="*/ 264 h 8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109" h="87281">
                  <a:moveTo>
                    <a:pt x="67767" y="264"/>
                  </a:moveTo>
                  <a:cubicBezTo>
                    <a:pt x="56039" y="13566"/>
                    <a:pt x="43596" y="26009"/>
                    <a:pt x="32512" y="39882"/>
                  </a:cubicBezTo>
                  <a:cubicBezTo>
                    <a:pt x="21642" y="53469"/>
                    <a:pt x="10057" y="66985"/>
                    <a:pt x="332" y="81430"/>
                  </a:cubicBezTo>
                  <a:cubicBezTo>
                    <a:pt x="2548" y="82646"/>
                    <a:pt x="4837" y="83933"/>
                    <a:pt x="7053" y="85149"/>
                  </a:cubicBezTo>
                  <a:cubicBezTo>
                    <a:pt x="8698" y="82289"/>
                    <a:pt x="9700" y="79214"/>
                    <a:pt x="10772" y="76067"/>
                  </a:cubicBezTo>
                  <a:cubicBezTo>
                    <a:pt x="11487" y="74065"/>
                    <a:pt x="8770" y="73135"/>
                    <a:pt x="7483" y="74279"/>
                  </a:cubicBezTo>
                  <a:cubicBezTo>
                    <a:pt x="5194" y="76282"/>
                    <a:pt x="2834" y="78212"/>
                    <a:pt x="904" y="80644"/>
                  </a:cubicBezTo>
                  <a:cubicBezTo>
                    <a:pt x="-2171" y="84506"/>
                    <a:pt x="3335" y="89797"/>
                    <a:pt x="6481" y="85936"/>
                  </a:cubicBezTo>
                  <a:cubicBezTo>
                    <a:pt x="17566" y="72491"/>
                    <a:pt x="27434" y="57903"/>
                    <a:pt x="38090" y="44101"/>
                  </a:cubicBezTo>
                  <a:cubicBezTo>
                    <a:pt x="48817" y="30156"/>
                    <a:pt x="58256" y="15353"/>
                    <a:pt x="68911" y="1409"/>
                  </a:cubicBezTo>
                  <a:cubicBezTo>
                    <a:pt x="69555" y="622"/>
                    <a:pt x="68482" y="-522"/>
                    <a:pt x="67767" y="264"/>
                  </a:cubicBezTo>
                  <a:lnTo>
                    <a:pt x="67767" y="26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1" name="任意多边形: 形状 930"/>
            <p:cNvSpPr/>
            <p:nvPr/>
          </p:nvSpPr>
          <p:spPr>
            <a:xfrm rot="5400000">
              <a:off x="11866014" y="3765492"/>
              <a:ext cx="307570" cy="344400"/>
            </a:xfrm>
            <a:custGeom>
              <a:avLst/>
              <a:gdLst>
                <a:gd name="connsiteX0" fmla="*/ 509 w 307570"/>
                <a:gd name="connsiteY0" fmla="*/ 338769 h 344400"/>
                <a:gd name="connsiteX1" fmla="*/ 76782 w 307570"/>
                <a:gd name="connsiteY1" fmla="*/ 242545 h 344400"/>
                <a:gd name="connsiteX2" fmla="*/ 226206 w 307570"/>
                <a:gd name="connsiteY2" fmla="*/ 83756 h 344400"/>
                <a:gd name="connsiteX3" fmla="*/ 299087 w 307570"/>
                <a:gd name="connsiteY3" fmla="*/ 426 h 344400"/>
                <a:gd name="connsiteX4" fmla="*/ 299383 w 307570"/>
                <a:gd name="connsiteY4" fmla="*/ 0 h 344400"/>
                <a:gd name="connsiteX5" fmla="*/ 307570 w 307570"/>
                <a:gd name="connsiteY5" fmla="*/ 0 h 344400"/>
                <a:gd name="connsiteX6" fmla="*/ 298951 w 307570"/>
                <a:gd name="connsiteY6" fmla="*/ 13455 h 344400"/>
                <a:gd name="connsiteX7" fmla="*/ 154819 w 307570"/>
                <a:gd name="connsiteY7" fmla="*/ 179845 h 344400"/>
                <a:gd name="connsiteX8" fmla="*/ 79633 w 307570"/>
                <a:gd name="connsiteY8" fmla="*/ 260867 h 344400"/>
                <a:gd name="connsiteX9" fmla="*/ 6751 w 307570"/>
                <a:gd name="connsiteY9" fmla="*/ 343248 h 344400"/>
                <a:gd name="connsiteX10" fmla="*/ 509 w 307570"/>
                <a:gd name="connsiteY10" fmla="*/ 338769 h 34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7570" h="344400">
                  <a:moveTo>
                    <a:pt x="509" y="338769"/>
                  </a:moveTo>
                  <a:cubicBezTo>
                    <a:pt x="20730" y="303346"/>
                    <a:pt x="49503" y="272538"/>
                    <a:pt x="76782" y="242545"/>
                  </a:cubicBezTo>
                  <a:cubicBezTo>
                    <a:pt x="125640" y="188801"/>
                    <a:pt x="176671" y="136958"/>
                    <a:pt x="226206" y="83756"/>
                  </a:cubicBezTo>
                  <a:cubicBezTo>
                    <a:pt x="251381" y="56816"/>
                    <a:pt x="276048" y="29232"/>
                    <a:pt x="299087" y="426"/>
                  </a:cubicBezTo>
                  <a:lnTo>
                    <a:pt x="299383" y="0"/>
                  </a:lnTo>
                  <a:lnTo>
                    <a:pt x="307570" y="0"/>
                  </a:lnTo>
                  <a:lnTo>
                    <a:pt x="298951" y="13455"/>
                  </a:lnTo>
                  <a:cubicBezTo>
                    <a:pt x="255250" y="72627"/>
                    <a:pt x="205307" y="126506"/>
                    <a:pt x="154819" y="179845"/>
                  </a:cubicBezTo>
                  <a:cubicBezTo>
                    <a:pt x="129439" y="206579"/>
                    <a:pt x="104196" y="233453"/>
                    <a:pt x="79633" y="260867"/>
                  </a:cubicBezTo>
                  <a:cubicBezTo>
                    <a:pt x="55202" y="288146"/>
                    <a:pt x="32538" y="317325"/>
                    <a:pt x="6751" y="343248"/>
                  </a:cubicBezTo>
                  <a:cubicBezTo>
                    <a:pt x="3631" y="346369"/>
                    <a:pt x="-1663" y="342568"/>
                    <a:pt x="509" y="33876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2" name="任意多边形: 形状 931"/>
            <p:cNvSpPr/>
            <p:nvPr/>
          </p:nvSpPr>
          <p:spPr>
            <a:xfrm rot="5400000">
              <a:off x="11991481" y="4077425"/>
              <a:ext cx="123326" cy="154118"/>
            </a:xfrm>
            <a:custGeom>
              <a:avLst/>
              <a:gdLst>
                <a:gd name="connsiteX0" fmla="*/ 63258 w 64983"/>
                <a:gd name="connsiteY0" fmla="*/ 344 h 81208"/>
                <a:gd name="connsiteX1" fmla="*/ 31507 w 64983"/>
                <a:gd name="connsiteY1" fmla="*/ 39461 h 81208"/>
                <a:gd name="connsiteX2" fmla="*/ 15631 w 64983"/>
                <a:gd name="connsiteY2" fmla="*/ 58697 h 81208"/>
                <a:gd name="connsiteX3" fmla="*/ 256 w 64983"/>
                <a:gd name="connsiteY3" fmla="*/ 78149 h 81208"/>
                <a:gd name="connsiteX4" fmla="*/ 3045 w 64983"/>
                <a:gd name="connsiteY4" fmla="*/ 80866 h 81208"/>
                <a:gd name="connsiteX5" fmla="*/ 20351 w 64983"/>
                <a:gd name="connsiteY5" fmla="*/ 63203 h 81208"/>
                <a:gd name="connsiteX6" fmla="*/ 36584 w 64983"/>
                <a:gd name="connsiteY6" fmla="*/ 43322 h 81208"/>
                <a:gd name="connsiteX7" fmla="*/ 64831 w 64983"/>
                <a:gd name="connsiteY7" fmla="*/ 1559 h 81208"/>
                <a:gd name="connsiteX8" fmla="*/ 63258 w 64983"/>
                <a:gd name="connsiteY8" fmla="*/ 344 h 81208"/>
                <a:gd name="connsiteX9" fmla="*/ 63258 w 64983"/>
                <a:gd name="connsiteY9" fmla="*/ 344 h 8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983" h="81208">
                  <a:moveTo>
                    <a:pt x="63258" y="344"/>
                  </a:moveTo>
                  <a:cubicBezTo>
                    <a:pt x="53247" y="13788"/>
                    <a:pt x="42019" y="26374"/>
                    <a:pt x="31507" y="39461"/>
                  </a:cubicBezTo>
                  <a:cubicBezTo>
                    <a:pt x="26286" y="45968"/>
                    <a:pt x="20995" y="52333"/>
                    <a:pt x="15631" y="58697"/>
                  </a:cubicBezTo>
                  <a:cubicBezTo>
                    <a:pt x="10268" y="64990"/>
                    <a:pt x="4547" y="71069"/>
                    <a:pt x="256" y="78149"/>
                  </a:cubicBezTo>
                  <a:cubicBezTo>
                    <a:pt x="-745" y="79793"/>
                    <a:pt x="1400" y="82082"/>
                    <a:pt x="3045" y="80866"/>
                  </a:cubicBezTo>
                  <a:cubicBezTo>
                    <a:pt x="9696" y="75932"/>
                    <a:pt x="14988" y="69567"/>
                    <a:pt x="20351" y="63203"/>
                  </a:cubicBezTo>
                  <a:cubicBezTo>
                    <a:pt x="25857" y="56695"/>
                    <a:pt x="31292" y="50044"/>
                    <a:pt x="36584" y="43322"/>
                  </a:cubicBezTo>
                  <a:cubicBezTo>
                    <a:pt x="47096" y="30021"/>
                    <a:pt x="55678" y="15719"/>
                    <a:pt x="64831" y="1559"/>
                  </a:cubicBezTo>
                  <a:cubicBezTo>
                    <a:pt x="65475" y="558"/>
                    <a:pt x="63902" y="-586"/>
                    <a:pt x="63258" y="344"/>
                  </a:cubicBezTo>
                  <a:lnTo>
                    <a:pt x="63258" y="34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3" name="任意多边形: 形状 932"/>
            <p:cNvSpPr/>
            <p:nvPr/>
          </p:nvSpPr>
          <p:spPr>
            <a:xfrm rot="5400000">
              <a:off x="11766878" y="3911007"/>
              <a:ext cx="134013" cy="158704"/>
            </a:xfrm>
            <a:custGeom>
              <a:avLst/>
              <a:gdLst>
                <a:gd name="connsiteX0" fmla="*/ 69958 w 70614"/>
                <a:gd name="connsiteY0" fmla="*/ 152 h 83624"/>
                <a:gd name="connsiteX1" fmla="*/ 33773 w 70614"/>
                <a:gd name="connsiteY1" fmla="*/ 41343 h 83624"/>
                <a:gd name="connsiteX2" fmla="*/ 91 w 70614"/>
                <a:gd name="connsiteY2" fmla="*/ 82820 h 83624"/>
                <a:gd name="connsiteX3" fmla="*/ 949 w 70614"/>
                <a:gd name="connsiteY3" fmla="*/ 83463 h 83624"/>
                <a:gd name="connsiteX4" fmla="*/ 36490 w 70614"/>
                <a:gd name="connsiteY4" fmla="*/ 42773 h 83624"/>
                <a:gd name="connsiteX5" fmla="*/ 70530 w 70614"/>
                <a:gd name="connsiteY5" fmla="*/ 724 h 83624"/>
                <a:gd name="connsiteX6" fmla="*/ 69958 w 70614"/>
                <a:gd name="connsiteY6" fmla="*/ 152 h 83624"/>
                <a:gd name="connsiteX7" fmla="*/ 69958 w 70614"/>
                <a:gd name="connsiteY7" fmla="*/ 152 h 83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614" h="83624">
                  <a:moveTo>
                    <a:pt x="69958" y="152"/>
                  </a:moveTo>
                  <a:cubicBezTo>
                    <a:pt x="57801" y="13739"/>
                    <a:pt x="45644" y="27470"/>
                    <a:pt x="33773" y="41343"/>
                  </a:cubicBezTo>
                  <a:cubicBezTo>
                    <a:pt x="22259" y="54787"/>
                    <a:pt x="9745" y="68017"/>
                    <a:pt x="91" y="82820"/>
                  </a:cubicBezTo>
                  <a:cubicBezTo>
                    <a:pt x="-267" y="83392"/>
                    <a:pt x="520" y="83893"/>
                    <a:pt x="949" y="83463"/>
                  </a:cubicBezTo>
                  <a:cubicBezTo>
                    <a:pt x="14036" y="71306"/>
                    <a:pt x="25048" y="56575"/>
                    <a:pt x="36490" y="42773"/>
                  </a:cubicBezTo>
                  <a:cubicBezTo>
                    <a:pt x="48004" y="28900"/>
                    <a:pt x="59303" y="14812"/>
                    <a:pt x="70530" y="724"/>
                  </a:cubicBezTo>
                  <a:cubicBezTo>
                    <a:pt x="70816" y="295"/>
                    <a:pt x="70315" y="-277"/>
                    <a:pt x="69958" y="152"/>
                  </a:cubicBezTo>
                  <a:lnTo>
                    <a:pt x="69958" y="15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4" name="任意多边形: 形状 933"/>
            <p:cNvSpPr/>
            <p:nvPr/>
          </p:nvSpPr>
          <p:spPr>
            <a:xfrm rot="5400000">
              <a:off x="11644826" y="3865764"/>
              <a:ext cx="328308" cy="380652"/>
            </a:xfrm>
            <a:custGeom>
              <a:avLst/>
              <a:gdLst>
                <a:gd name="connsiteX0" fmla="*/ 172255 w 172992"/>
                <a:gd name="connsiteY0" fmla="*/ 94 h 200573"/>
                <a:gd name="connsiteX1" fmla="*/ 139145 w 172992"/>
                <a:gd name="connsiteY1" fmla="*/ 38353 h 200573"/>
                <a:gd name="connsiteX2" fmla="*/ 105963 w 172992"/>
                <a:gd name="connsiteY2" fmla="*/ 77828 h 200573"/>
                <a:gd name="connsiteX3" fmla="*/ 38313 w 172992"/>
                <a:gd name="connsiteY3" fmla="*/ 154632 h 200573"/>
                <a:gd name="connsiteX4" fmla="*/ 412 w 172992"/>
                <a:gd name="connsiteY4" fmla="*/ 197968 h 200573"/>
                <a:gd name="connsiteX5" fmla="*/ 2700 w 172992"/>
                <a:gd name="connsiteY5" fmla="*/ 200113 h 200573"/>
                <a:gd name="connsiteX6" fmla="*/ 74355 w 172992"/>
                <a:gd name="connsiteY6" fmla="*/ 125812 h 200573"/>
                <a:gd name="connsiteX7" fmla="*/ 139788 w 172992"/>
                <a:gd name="connsiteY7" fmla="*/ 47006 h 200573"/>
                <a:gd name="connsiteX8" fmla="*/ 172970 w 172992"/>
                <a:gd name="connsiteY8" fmla="*/ 523 h 200573"/>
                <a:gd name="connsiteX9" fmla="*/ 172255 w 172992"/>
                <a:gd name="connsiteY9" fmla="*/ 94 h 200573"/>
                <a:gd name="connsiteX10" fmla="*/ 172255 w 172992"/>
                <a:gd name="connsiteY10" fmla="*/ 94 h 20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992" h="200573">
                  <a:moveTo>
                    <a:pt x="172255" y="94"/>
                  </a:moveTo>
                  <a:cubicBezTo>
                    <a:pt x="161385" y="13038"/>
                    <a:pt x="150015" y="25410"/>
                    <a:pt x="139145" y="38353"/>
                  </a:cubicBezTo>
                  <a:cubicBezTo>
                    <a:pt x="128061" y="51511"/>
                    <a:pt x="117119" y="64741"/>
                    <a:pt x="105963" y="77828"/>
                  </a:cubicBezTo>
                  <a:cubicBezTo>
                    <a:pt x="83866" y="103858"/>
                    <a:pt x="61125" y="129316"/>
                    <a:pt x="38313" y="154632"/>
                  </a:cubicBezTo>
                  <a:cubicBezTo>
                    <a:pt x="25512" y="168863"/>
                    <a:pt x="12497" y="183094"/>
                    <a:pt x="412" y="197968"/>
                  </a:cubicBezTo>
                  <a:cubicBezTo>
                    <a:pt x="-876" y="199541"/>
                    <a:pt x="1127" y="201472"/>
                    <a:pt x="2700" y="200113"/>
                  </a:cubicBezTo>
                  <a:cubicBezTo>
                    <a:pt x="28587" y="177516"/>
                    <a:pt x="51686" y="151628"/>
                    <a:pt x="74355" y="125812"/>
                  </a:cubicBezTo>
                  <a:cubicBezTo>
                    <a:pt x="96881" y="100140"/>
                    <a:pt x="118835" y="73966"/>
                    <a:pt x="139788" y="47006"/>
                  </a:cubicBezTo>
                  <a:cubicBezTo>
                    <a:pt x="151445" y="31989"/>
                    <a:pt x="162029" y="16113"/>
                    <a:pt x="172970" y="523"/>
                  </a:cubicBezTo>
                  <a:cubicBezTo>
                    <a:pt x="173113" y="237"/>
                    <a:pt x="172541" y="-192"/>
                    <a:pt x="172255" y="94"/>
                  </a:cubicBezTo>
                  <a:lnTo>
                    <a:pt x="172255" y="9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5" name="任意多边形: 形状 934"/>
            <p:cNvSpPr/>
            <p:nvPr/>
          </p:nvSpPr>
          <p:spPr>
            <a:xfrm rot="5400000">
              <a:off x="4528654" y="5644440"/>
              <a:ext cx="1229502" cy="1197619"/>
            </a:xfrm>
            <a:custGeom>
              <a:avLst/>
              <a:gdLst>
                <a:gd name="connsiteX0" fmla="*/ 5 w 1229502"/>
                <a:gd name="connsiteY0" fmla="*/ 470430 h 1197619"/>
                <a:gd name="connsiteX1" fmla="*/ 12881 w 1229502"/>
                <a:gd name="connsiteY1" fmla="*/ 452210 h 1197619"/>
                <a:gd name="connsiteX2" fmla="*/ 122947 w 1229502"/>
                <a:gd name="connsiteY2" fmla="*/ 492653 h 1197619"/>
                <a:gd name="connsiteX3" fmla="*/ 254185 w 1229502"/>
                <a:gd name="connsiteY3" fmla="*/ 373086 h 1197619"/>
                <a:gd name="connsiteX4" fmla="*/ 365609 w 1229502"/>
                <a:gd name="connsiteY4" fmla="*/ 135717 h 1197619"/>
                <a:gd name="connsiteX5" fmla="*/ 311052 w 1229502"/>
                <a:gd name="connsiteY5" fmla="*/ 86452 h 1197619"/>
                <a:gd name="connsiteX6" fmla="*/ 283365 w 1229502"/>
                <a:gd name="connsiteY6" fmla="*/ 40173 h 1197619"/>
                <a:gd name="connsiteX7" fmla="*/ 291645 w 1229502"/>
                <a:gd name="connsiteY7" fmla="*/ 0 h 1197619"/>
                <a:gd name="connsiteX8" fmla="*/ 904544 w 1229502"/>
                <a:gd name="connsiteY8" fmla="*/ 45738 h 1197619"/>
                <a:gd name="connsiteX9" fmla="*/ 1152558 w 1229502"/>
                <a:gd name="connsiteY9" fmla="*/ 190255 h 1197619"/>
                <a:gd name="connsiteX10" fmla="*/ 1229502 w 1229502"/>
                <a:gd name="connsiteY10" fmla="*/ 235193 h 1197619"/>
                <a:gd name="connsiteX11" fmla="*/ 1229502 w 1229502"/>
                <a:gd name="connsiteY11" fmla="*/ 1197619 h 1197619"/>
                <a:gd name="connsiteX12" fmla="*/ 1145333 w 1229502"/>
                <a:gd name="connsiteY12" fmla="*/ 1148461 h 1197619"/>
                <a:gd name="connsiteX13" fmla="*/ 2295 w 1229502"/>
                <a:gd name="connsiteY13" fmla="*/ 474602 h 1197619"/>
                <a:gd name="connsiteX14" fmla="*/ 5 w 1229502"/>
                <a:gd name="connsiteY14" fmla="*/ 470430 h 119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29502" h="1197619">
                  <a:moveTo>
                    <a:pt x="5" y="470430"/>
                  </a:moveTo>
                  <a:cubicBezTo>
                    <a:pt x="124" y="467173"/>
                    <a:pt x="2770" y="461575"/>
                    <a:pt x="12881" y="452210"/>
                  </a:cubicBezTo>
                  <a:cubicBezTo>
                    <a:pt x="33102" y="433480"/>
                    <a:pt x="114397" y="486139"/>
                    <a:pt x="122947" y="492653"/>
                  </a:cubicBezTo>
                  <a:cubicBezTo>
                    <a:pt x="131497" y="499168"/>
                    <a:pt x="193250" y="433480"/>
                    <a:pt x="254185" y="373086"/>
                  </a:cubicBezTo>
                  <a:cubicBezTo>
                    <a:pt x="315123" y="312691"/>
                    <a:pt x="373346" y="141690"/>
                    <a:pt x="365609" y="135717"/>
                  </a:cubicBezTo>
                  <a:cubicBezTo>
                    <a:pt x="357875" y="129745"/>
                    <a:pt x="311052" y="86452"/>
                    <a:pt x="311052" y="86452"/>
                  </a:cubicBezTo>
                  <a:lnTo>
                    <a:pt x="283365" y="40173"/>
                  </a:lnTo>
                  <a:lnTo>
                    <a:pt x="291645" y="0"/>
                  </a:lnTo>
                  <a:lnTo>
                    <a:pt x="904544" y="45738"/>
                  </a:lnTo>
                  <a:cubicBezTo>
                    <a:pt x="904544" y="45738"/>
                    <a:pt x="1008571" y="106214"/>
                    <a:pt x="1152558" y="190255"/>
                  </a:cubicBezTo>
                  <a:lnTo>
                    <a:pt x="1229502" y="235193"/>
                  </a:lnTo>
                  <a:lnTo>
                    <a:pt x="1229502" y="1197619"/>
                  </a:lnTo>
                  <a:lnTo>
                    <a:pt x="1145333" y="1148461"/>
                  </a:lnTo>
                  <a:cubicBezTo>
                    <a:pt x="703043" y="889637"/>
                    <a:pt x="2295" y="474602"/>
                    <a:pt x="2295" y="474602"/>
                  </a:cubicBezTo>
                  <a:cubicBezTo>
                    <a:pt x="2295" y="474602"/>
                    <a:pt x="-115" y="473686"/>
                    <a:pt x="5" y="470430"/>
                  </a:cubicBezTo>
                  <a:close/>
                </a:path>
              </a:pathLst>
            </a:custGeom>
            <a:solidFill>
              <a:srgbClr val="A5CAC2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6" name="任意多边形: 形状 935"/>
            <p:cNvSpPr/>
            <p:nvPr/>
          </p:nvSpPr>
          <p:spPr>
            <a:xfrm rot="5400000">
              <a:off x="4559796" y="5811163"/>
              <a:ext cx="1106418" cy="987256"/>
            </a:xfrm>
            <a:custGeom>
              <a:avLst/>
              <a:gdLst>
                <a:gd name="connsiteX0" fmla="*/ 0 w 1106418"/>
                <a:gd name="connsiteY0" fmla="*/ 356935 h 987256"/>
                <a:gd name="connsiteX1" fmla="*/ 131239 w 1106418"/>
                <a:gd name="connsiteY1" fmla="*/ 237369 h 987256"/>
                <a:gd name="connsiteX2" fmla="*/ 242662 w 1106418"/>
                <a:gd name="connsiteY2" fmla="*/ 0 h 987256"/>
                <a:gd name="connsiteX3" fmla="*/ 600142 w 1106418"/>
                <a:gd name="connsiteY3" fmla="*/ 195569 h 987256"/>
                <a:gd name="connsiteX4" fmla="*/ 1106418 w 1106418"/>
                <a:gd name="connsiteY4" fmla="*/ 489071 h 987256"/>
                <a:gd name="connsiteX5" fmla="*/ 1106418 w 1106418"/>
                <a:gd name="connsiteY5" fmla="*/ 987256 h 98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6418" h="987256">
                  <a:moveTo>
                    <a:pt x="0" y="356935"/>
                  </a:moveTo>
                  <a:lnTo>
                    <a:pt x="131239" y="237369"/>
                  </a:lnTo>
                  <a:cubicBezTo>
                    <a:pt x="131239" y="237369"/>
                    <a:pt x="262206" y="143996"/>
                    <a:pt x="242662" y="0"/>
                  </a:cubicBezTo>
                  <a:lnTo>
                    <a:pt x="600142" y="195569"/>
                  </a:lnTo>
                  <a:lnTo>
                    <a:pt x="1106418" y="489071"/>
                  </a:lnTo>
                  <a:lnTo>
                    <a:pt x="1106418" y="987256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7" name="任意多边形: 形状 936"/>
            <p:cNvSpPr/>
            <p:nvPr/>
          </p:nvSpPr>
          <p:spPr>
            <a:xfrm rot="5400000">
              <a:off x="4776007" y="6027376"/>
              <a:ext cx="945052" cy="716197"/>
            </a:xfrm>
            <a:custGeom>
              <a:avLst/>
              <a:gdLst>
                <a:gd name="connsiteX0" fmla="*/ 0 w 945052"/>
                <a:gd name="connsiteY0" fmla="*/ 199911 h 716197"/>
                <a:gd name="connsiteX1" fmla="*/ 81295 w 945052"/>
                <a:gd name="connsiteY1" fmla="*/ 0 h 716197"/>
                <a:gd name="connsiteX2" fmla="*/ 567706 w 945052"/>
                <a:gd name="connsiteY2" fmla="*/ 270349 h 716197"/>
                <a:gd name="connsiteX3" fmla="*/ 909358 w 945052"/>
                <a:gd name="connsiteY3" fmla="*/ 468835 h 716197"/>
                <a:gd name="connsiteX4" fmla="*/ 945052 w 945052"/>
                <a:gd name="connsiteY4" fmla="*/ 489622 h 716197"/>
                <a:gd name="connsiteX5" fmla="*/ 945052 w 945052"/>
                <a:gd name="connsiteY5" fmla="*/ 716197 h 716197"/>
                <a:gd name="connsiteX6" fmla="*/ 858340 w 945052"/>
                <a:gd name="connsiteY6" fmla="*/ 668699 h 716197"/>
                <a:gd name="connsiteX7" fmla="*/ 0 w 945052"/>
                <a:gd name="connsiteY7" fmla="*/ 199911 h 71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5052" h="716197">
                  <a:moveTo>
                    <a:pt x="0" y="199911"/>
                  </a:moveTo>
                  <a:cubicBezTo>
                    <a:pt x="0" y="199911"/>
                    <a:pt x="83195" y="24700"/>
                    <a:pt x="81295" y="0"/>
                  </a:cubicBezTo>
                  <a:lnTo>
                    <a:pt x="567706" y="270349"/>
                  </a:lnTo>
                  <a:cubicBezTo>
                    <a:pt x="567706" y="270349"/>
                    <a:pt x="725274" y="361720"/>
                    <a:pt x="909358" y="468835"/>
                  </a:cubicBezTo>
                  <a:lnTo>
                    <a:pt x="945052" y="489622"/>
                  </a:lnTo>
                  <a:lnTo>
                    <a:pt x="945052" y="716197"/>
                  </a:lnTo>
                  <a:lnTo>
                    <a:pt x="858340" y="668699"/>
                  </a:lnTo>
                  <a:cubicBezTo>
                    <a:pt x="455398" y="448115"/>
                    <a:pt x="0" y="199911"/>
                    <a:pt x="0" y="199911"/>
                  </a:cubicBez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8" name="任意多边形: 形状 937"/>
            <p:cNvSpPr/>
            <p:nvPr/>
          </p:nvSpPr>
          <p:spPr>
            <a:xfrm rot="5400000">
              <a:off x="4994148" y="6115074"/>
              <a:ext cx="929985" cy="555868"/>
            </a:xfrm>
            <a:custGeom>
              <a:avLst/>
              <a:gdLst>
                <a:gd name="connsiteX0" fmla="*/ 1238 w 929985"/>
                <a:gd name="connsiteY0" fmla="*/ 4702 h 555868"/>
                <a:gd name="connsiteX1" fmla="*/ 12892 w 929985"/>
                <a:gd name="connsiteY1" fmla="*/ 1241 h 555868"/>
                <a:gd name="connsiteX2" fmla="*/ 55914 w 929985"/>
                <a:gd name="connsiteY2" fmla="*/ 26213 h 555868"/>
                <a:gd name="connsiteX3" fmla="*/ 396837 w 929985"/>
                <a:gd name="connsiteY3" fmla="*/ 225310 h 555868"/>
                <a:gd name="connsiteX4" fmla="*/ 737893 w 929985"/>
                <a:gd name="connsiteY4" fmla="*/ 424272 h 555868"/>
                <a:gd name="connsiteX5" fmla="*/ 929985 w 929985"/>
                <a:gd name="connsiteY5" fmla="*/ 536605 h 555868"/>
                <a:gd name="connsiteX6" fmla="*/ 929985 w 929985"/>
                <a:gd name="connsiteY6" fmla="*/ 555868 h 555868"/>
                <a:gd name="connsiteX7" fmla="*/ 686730 w 929985"/>
                <a:gd name="connsiteY7" fmla="*/ 414363 h 555868"/>
                <a:gd name="connsiteX8" fmla="*/ 345535 w 929985"/>
                <a:gd name="connsiteY8" fmla="*/ 215538 h 555868"/>
                <a:gd name="connsiteX9" fmla="*/ 4342 w 929985"/>
                <a:gd name="connsiteY9" fmla="*/ 16712 h 555868"/>
                <a:gd name="connsiteX10" fmla="*/ 1238 w 929985"/>
                <a:gd name="connsiteY10" fmla="*/ 4702 h 55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9985" h="555868">
                  <a:moveTo>
                    <a:pt x="1238" y="4702"/>
                  </a:moveTo>
                  <a:cubicBezTo>
                    <a:pt x="3359" y="834"/>
                    <a:pt x="7939" y="-1610"/>
                    <a:pt x="12892" y="1241"/>
                  </a:cubicBezTo>
                  <a:cubicBezTo>
                    <a:pt x="27280" y="9520"/>
                    <a:pt x="41528" y="17798"/>
                    <a:pt x="55914" y="26213"/>
                  </a:cubicBezTo>
                  <a:cubicBezTo>
                    <a:pt x="169510" y="92578"/>
                    <a:pt x="283106" y="158944"/>
                    <a:pt x="396837" y="225310"/>
                  </a:cubicBezTo>
                  <a:cubicBezTo>
                    <a:pt x="510568" y="291540"/>
                    <a:pt x="624164" y="357905"/>
                    <a:pt x="737893" y="424272"/>
                  </a:cubicBezTo>
                  <a:lnTo>
                    <a:pt x="929985" y="536605"/>
                  </a:lnTo>
                  <a:lnTo>
                    <a:pt x="929985" y="555868"/>
                  </a:lnTo>
                  <a:lnTo>
                    <a:pt x="686730" y="414363"/>
                  </a:lnTo>
                  <a:cubicBezTo>
                    <a:pt x="572997" y="348135"/>
                    <a:pt x="459266" y="281768"/>
                    <a:pt x="345535" y="215538"/>
                  </a:cubicBezTo>
                  <a:cubicBezTo>
                    <a:pt x="231804" y="149173"/>
                    <a:pt x="117667" y="83620"/>
                    <a:pt x="4342" y="16712"/>
                  </a:cubicBezTo>
                  <a:cubicBezTo>
                    <a:pt x="-544" y="13863"/>
                    <a:pt x="-883" y="8570"/>
                    <a:pt x="1238" y="470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9" name="任意多边形: 形状 938"/>
            <p:cNvSpPr/>
            <p:nvPr/>
          </p:nvSpPr>
          <p:spPr>
            <a:xfrm rot="5400000">
              <a:off x="4288776" y="5870372"/>
              <a:ext cx="1235120" cy="740136"/>
            </a:xfrm>
            <a:custGeom>
              <a:avLst/>
              <a:gdLst>
                <a:gd name="connsiteX0" fmla="*/ 1163 w 1235120"/>
                <a:gd name="connsiteY0" fmla="*/ 4418 h 740136"/>
                <a:gd name="connsiteX1" fmla="*/ 12258 w 1235120"/>
                <a:gd name="connsiteY1" fmla="*/ 1194 h 740136"/>
                <a:gd name="connsiteX2" fmla="*/ 56637 w 1235120"/>
                <a:gd name="connsiteY2" fmla="*/ 27388 h 740136"/>
                <a:gd name="connsiteX3" fmla="*/ 420224 w 1235120"/>
                <a:gd name="connsiteY3" fmla="*/ 244400 h 740136"/>
                <a:gd name="connsiteX4" fmla="*/ 783403 w 1235120"/>
                <a:gd name="connsiteY4" fmla="*/ 458425 h 740136"/>
                <a:gd name="connsiteX5" fmla="*/ 1147804 w 1235120"/>
                <a:gd name="connsiteY5" fmla="*/ 670416 h 740136"/>
                <a:gd name="connsiteX6" fmla="*/ 1235120 w 1235120"/>
                <a:gd name="connsiteY6" fmla="*/ 720723 h 740136"/>
                <a:gd name="connsiteX7" fmla="*/ 1235120 w 1235120"/>
                <a:gd name="connsiteY7" fmla="*/ 740136 h 740136"/>
                <a:gd name="connsiteX8" fmla="*/ 1093380 w 1235120"/>
                <a:gd name="connsiteY8" fmla="*/ 658879 h 740136"/>
                <a:gd name="connsiteX9" fmla="*/ 728981 w 1235120"/>
                <a:gd name="connsiteY9" fmla="*/ 446754 h 740136"/>
                <a:gd name="connsiteX10" fmla="*/ 365802 w 1235120"/>
                <a:gd name="connsiteY10" fmla="*/ 232591 h 740136"/>
                <a:gd name="connsiteX11" fmla="*/ 185433 w 1235120"/>
                <a:gd name="connsiteY11" fmla="*/ 125240 h 740136"/>
                <a:gd name="connsiteX12" fmla="*/ 4115 w 1235120"/>
                <a:gd name="connsiteY12" fmla="*/ 15988 h 740136"/>
                <a:gd name="connsiteX13" fmla="*/ 1163 w 1235120"/>
                <a:gd name="connsiteY13" fmla="*/ 4418 h 74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5120" h="740136">
                  <a:moveTo>
                    <a:pt x="1163" y="4418"/>
                  </a:moveTo>
                  <a:cubicBezTo>
                    <a:pt x="3165" y="753"/>
                    <a:pt x="7508" y="-1521"/>
                    <a:pt x="12258" y="1194"/>
                  </a:cubicBezTo>
                  <a:cubicBezTo>
                    <a:pt x="27187" y="9744"/>
                    <a:pt x="41843" y="18567"/>
                    <a:pt x="56637" y="27388"/>
                  </a:cubicBezTo>
                  <a:cubicBezTo>
                    <a:pt x="177561" y="99997"/>
                    <a:pt x="298758" y="172334"/>
                    <a:pt x="420224" y="244400"/>
                  </a:cubicBezTo>
                  <a:cubicBezTo>
                    <a:pt x="541011" y="316058"/>
                    <a:pt x="662071" y="387444"/>
                    <a:pt x="783403" y="458425"/>
                  </a:cubicBezTo>
                  <a:cubicBezTo>
                    <a:pt x="904598" y="529406"/>
                    <a:pt x="1026201" y="599978"/>
                    <a:pt x="1147804" y="670416"/>
                  </a:cubicBezTo>
                  <a:lnTo>
                    <a:pt x="1235120" y="720723"/>
                  </a:lnTo>
                  <a:lnTo>
                    <a:pt x="1235120" y="740136"/>
                  </a:lnTo>
                  <a:lnTo>
                    <a:pt x="1093380" y="658879"/>
                  </a:lnTo>
                  <a:cubicBezTo>
                    <a:pt x="971643" y="588578"/>
                    <a:pt x="850176" y="517869"/>
                    <a:pt x="728981" y="446754"/>
                  </a:cubicBezTo>
                  <a:cubicBezTo>
                    <a:pt x="607649" y="375773"/>
                    <a:pt x="486589" y="304387"/>
                    <a:pt x="365802" y="232591"/>
                  </a:cubicBezTo>
                  <a:cubicBezTo>
                    <a:pt x="305542" y="196900"/>
                    <a:pt x="245419" y="161069"/>
                    <a:pt x="185433" y="125240"/>
                  </a:cubicBezTo>
                  <a:cubicBezTo>
                    <a:pt x="124904" y="89139"/>
                    <a:pt x="63695" y="53716"/>
                    <a:pt x="4115" y="15988"/>
                  </a:cubicBezTo>
                  <a:cubicBezTo>
                    <a:pt x="-500" y="13138"/>
                    <a:pt x="-839" y="8082"/>
                    <a:pt x="1163" y="441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0" name="任意多边形: 形状 939"/>
            <p:cNvSpPr/>
            <p:nvPr/>
          </p:nvSpPr>
          <p:spPr>
            <a:xfrm rot="5400000">
              <a:off x="4549326" y="5672971"/>
              <a:ext cx="1246749" cy="1123310"/>
            </a:xfrm>
            <a:custGeom>
              <a:avLst/>
              <a:gdLst>
                <a:gd name="connsiteX0" fmla="*/ 294651 w 1246749"/>
                <a:gd name="connsiteY0" fmla="*/ 22801 h 1123310"/>
                <a:gd name="connsiteX1" fmla="*/ 301834 w 1246749"/>
                <a:gd name="connsiteY1" fmla="*/ 2727 h 1123310"/>
                <a:gd name="connsiteX2" fmla="*/ 311743 w 1246749"/>
                <a:gd name="connsiteY2" fmla="*/ 8292 h 1123310"/>
                <a:gd name="connsiteX3" fmla="*/ 314865 w 1246749"/>
                <a:gd name="connsiteY3" fmla="*/ 51179 h 1123310"/>
                <a:gd name="connsiteX4" fmla="*/ 402402 w 1246749"/>
                <a:gd name="connsiteY4" fmla="*/ 119037 h 1123310"/>
                <a:gd name="connsiteX5" fmla="*/ 516675 w 1246749"/>
                <a:gd name="connsiteY5" fmla="*/ 185131 h 1123310"/>
                <a:gd name="connsiteX6" fmla="*/ 746717 w 1246749"/>
                <a:gd name="connsiteY6" fmla="*/ 318405 h 1123310"/>
                <a:gd name="connsiteX7" fmla="*/ 1205168 w 1246749"/>
                <a:gd name="connsiteY7" fmla="*/ 584004 h 1123310"/>
                <a:gd name="connsiteX8" fmla="*/ 1246749 w 1246749"/>
                <a:gd name="connsiteY8" fmla="*/ 608099 h 1123310"/>
                <a:gd name="connsiteX9" fmla="*/ 1246749 w 1246749"/>
                <a:gd name="connsiteY9" fmla="*/ 625152 h 1123310"/>
                <a:gd name="connsiteX10" fmla="*/ 1097953 w 1246749"/>
                <a:gd name="connsiteY10" fmla="*/ 538812 h 1123310"/>
                <a:gd name="connsiteX11" fmla="*/ 639636 w 1246749"/>
                <a:gd name="connsiteY11" fmla="*/ 272942 h 1123310"/>
                <a:gd name="connsiteX12" fmla="*/ 409595 w 1246749"/>
                <a:gd name="connsiteY12" fmla="*/ 139395 h 1123310"/>
                <a:gd name="connsiteX13" fmla="*/ 318393 w 1246749"/>
                <a:gd name="connsiteY13" fmla="*/ 78187 h 1123310"/>
                <a:gd name="connsiteX14" fmla="*/ 294651 w 1246749"/>
                <a:gd name="connsiteY14" fmla="*/ 22801 h 1123310"/>
                <a:gd name="connsiteX15" fmla="*/ 165 w 1246749"/>
                <a:gd name="connsiteY15" fmla="*/ 465572 h 1123310"/>
                <a:gd name="connsiteX16" fmla="*/ 38680 w 1246749"/>
                <a:gd name="connsiteY16" fmla="*/ 434445 h 1123310"/>
                <a:gd name="connsiteX17" fmla="*/ 102602 w 1246749"/>
                <a:gd name="connsiteY17" fmla="*/ 459145 h 1123310"/>
                <a:gd name="connsiteX18" fmla="*/ 148475 w 1246749"/>
                <a:gd name="connsiteY18" fmla="*/ 483438 h 1123310"/>
                <a:gd name="connsiteX19" fmla="*/ 284869 w 1246749"/>
                <a:gd name="connsiteY19" fmla="*/ 557676 h 1123310"/>
                <a:gd name="connsiteX20" fmla="*/ 468767 w 1246749"/>
                <a:gd name="connsiteY20" fmla="*/ 659464 h 1123310"/>
                <a:gd name="connsiteX21" fmla="*/ 687001 w 1246749"/>
                <a:gd name="connsiteY21" fmla="*/ 781744 h 1123310"/>
                <a:gd name="connsiteX22" fmla="*/ 923419 w 1246749"/>
                <a:gd name="connsiteY22" fmla="*/ 915697 h 1123310"/>
                <a:gd name="connsiteX23" fmla="*/ 1164860 w 1246749"/>
                <a:gd name="connsiteY23" fmla="*/ 1054129 h 1123310"/>
                <a:gd name="connsiteX24" fmla="*/ 1246749 w 1246749"/>
                <a:gd name="connsiteY24" fmla="*/ 1101798 h 1123310"/>
                <a:gd name="connsiteX25" fmla="*/ 1246749 w 1246749"/>
                <a:gd name="connsiteY25" fmla="*/ 1123310 h 1123310"/>
                <a:gd name="connsiteX26" fmla="*/ 1112610 w 1246749"/>
                <a:gd name="connsiteY26" fmla="*/ 1045443 h 1123310"/>
                <a:gd name="connsiteX27" fmla="*/ 875104 w 1246749"/>
                <a:gd name="connsiteY27" fmla="*/ 909589 h 1123310"/>
                <a:gd name="connsiteX28" fmla="*/ 644657 w 1246749"/>
                <a:gd name="connsiteY28" fmla="*/ 779165 h 1123310"/>
                <a:gd name="connsiteX29" fmla="*/ 434703 w 1246749"/>
                <a:gd name="connsiteY29" fmla="*/ 661635 h 1123310"/>
                <a:gd name="connsiteX30" fmla="*/ 258678 w 1246749"/>
                <a:gd name="connsiteY30" fmla="*/ 564326 h 1123310"/>
                <a:gd name="connsiteX31" fmla="*/ 130016 w 1246749"/>
                <a:gd name="connsiteY31" fmla="*/ 494431 h 1123310"/>
                <a:gd name="connsiteX32" fmla="*/ 87672 w 1246749"/>
                <a:gd name="connsiteY32" fmla="*/ 472173 h 1123310"/>
                <a:gd name="connsiteX33" fmla="*/ 72881 w 1246749"/>
                <a:gd name="connsiteY33" fmla="*/ 464574 h 1123310"/>
                <a:gd name="connsiteX34" fmla="*/ 46958 w 1246749"/>
                <a:gd name="connsiteY34" fmla="*/ 453988 h 1123310"/>
                <a:gd name="connsiteX35" fmla="*/ 23615 w 1246749"/>
                <a:gd name="connsiteY35" fmla="*/ 458196 h 1123310"/>
                <a:gd name="connsiteX36" fmla="*/ 19950 w 1246749"/>
                <a:gd name="connsiteY36" fmla="*/ 473667 h 1123310"/>
                <a:gd name="connsiteX37" fmla="*/ 4342 w 1246749"/>
                <a:gd name="connsiteY37" fmla="*/ 483302 h 1123310"/>
                <a:gd name="connsiteX38" fmla="*/ 165 w 1246749"/>
                <a:gd name="connsiteY38" fmla="*/ 465572 h 112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46749" h="1123310">
                  <a:moveTo>
                    <a:pt x="294651" y="22801"/>
                  </a:moveTo>
                  <a:cubicBezTo>
                    <a:pt x="295397" y="16087"/>
                    <a:pt x="297661" y="9343"/>
                    <a:pt x="301834" y="2727"/>
                  </a:cubicBezTo>
                  <a:cubicBezTo>
                    <a:pt x="305635" y="-3380"/>
                    <a:pt x="315271" y="1779"/>
                    <a:pt x="311743" y="8292"/>
                  </a:cubicBezTo>
                  <a:cubicBezTo>
                    <a:pt x="303736" y="22951"/>
                    <a:pt x="306584" y="37336"/>
                    <a:pt x="314865" y="51179"/>
                  </a:cubicBezTo>
                  <a:cubicBezTo>
                    <a:pt x="334272" y="83615"/>
                    <a:pt x="370915" y="100851"/>
                    <a:pt x="402402" y="119037"/>
                  </a:cubicBezTo>
                  <a:cubicBezTo>
                    <a:pt x="440537" y="141024"/>
                    <a:pt x="478539" y="163145"/>
                    <a:pt x="516675" y="185131"/>
                  </a:cubicBezTo>
                  <a:cubicBezTo>
                    <a:pt x="593355" y="229512"/>
                    <a:pt x="670037" y="273890"/>
                    <a:pt x="746717" y="318405"/>
                  </a:cubicBezTo>
                  <a:cubicBezTo>
                    <a:pt x="899533" y="407029"/>
                    <a:pt x="1052352" y="495516"/>
                    <a:pt x="1205168" y="584004"/>
                  </a:cubicBezTo>
                  <a:lnTo>
                    <a:pt x="1246749" y="608099"/>
                  </a:lnTo>
                  <a:lnTo>
                    <a:pt x="1246749" y="625152"/>
                  </a:lnTo>
                  <a:lnTo>
                    <a:pt x="1097953" y="538812"/>
                  </a:lnTo>
                  <a:cubicBezTo>
                    <a:pt x="945134" y="450187"/>
                    <a:pt x="792452" y="361564"/>
                    <a:pt x="639636" y="272942"/>
                  </a:cubicBezTo>
                  <a:cubicBezTo>
                    <a:pt x="562954" y="228424"/>
                    <a:pt x="486274" y="183911"/>
                    <a:pt x="409595" y="139395"/>
                  </a:cubicBezTo>
                  <a:cubicBezTo>
                    <a:pt x="378244" y="121209"/>
                    <a:pt x="343636" y="104923"/>
                    <a:pt x="318393" y="78187"/>
                  </a:cubicBezTo>
                  <a:cubicBezTo>
                    <a:pt x="303837" y="62817"/>
                    <a:pt x="292412" y="42943"/>
                    <a:pt x="294651" y="22801"/>
                  </a:cubicBezTo>
                  <a:close/>
                  <a:moveTo>
                    <a:pt x="165" y="465572"/>
                  </a:moveTo>
                  <a:cubicBezTo>
                    <a:pt x="2086" y="448364"/>
                    <a:pt x="20459" y="434037"/>
                    <a:pt x="38680" y="434445"/>
                  </a:cubicBezTo>
                  <a:cubicBezTo>
                    <a:pt x="61072" y="434987"/>
                    <a:pt x="82924" y="448965"/>
                    <a:pt x="102602" y="459145"/>
                  </a:cubicBezTo>
                  <a:cubicBezTo>
                    <a:pt x="117939" y="467151"/>
                    <a:pt x="133138" y="475295"/>
                    <a:pt x="148475" y="483438"/>
                  </a:cubicBezTo>
                  <a:cubicBezTo>
                    <a:pt x="194076" y="507868"/>
                    <a:pt x="239540" y="532704"/>
                    <a:pt x="284869" y="557676"/>
                  </a:cubicBezTo>
                  <a:cubicBezTo>
                    <a:pt x="346351" y="591334"/>
                    <a:pt x="407558" y="625398"/>
                    <a:pt x="468767" y="659464"/>
                  </a:cubicBezTo>
                  <a:cubicBezTo>
                    <a:pt x="541647" y="700043"/>
                    <a:pt x="614393" y="740757"/>
                    <a:pt x="687001" y="781744"/>
                  </a:cubicBezTo>
                  <a:cubicBezTo>
                    <a:pt x="765852" y="826125"/>
                    <a:pt x="844703" y="870775"/>
                    <a:pt x="923419" y="915697"/>
                  </a:cubicBezTo>
                  <a:cubicBezTo>
                    <a:pt x="1004035" y="961569"/>
                    <a:pt x="1084516" y="1007715"/>
                    <a:pt x="1164860" y="1054129"/>
                  </a:cubicBezTo>
                  <a:lnTo>
                    <a:pt x="1246749" y="1101798"/>
                  </a:lnTo>
                  <a:lnTo>
                    <a:pt x="1246749" y="1123310"/>
                  </a:lnTo>
                  <a:lnTo>
                    <a:pt x="1112610" y="1045443"/>
                  </a:lnTo>
                  <a:cubicBezTo>
                    <a:pt x="1033485" y="999977"/>
                    <a:pt x="954363" y="954648"/>
                    <a:pt x="875104" y="909589"/>
                  </a:cubicBezTo>
                  <a:cubicBezTo>
                    <a:pt x="798425" y="865890"/>
                    <a:pt x="721608" y="822460"/>
                    <a:pt x="644657" y="779165"/>
                  </a:cubicBezTo>
                  <a:cubicBezTo>
                    <a:pt x="574762" y="739808"/>
                    <a:pt x="504732" y="700586"/>
                    <a:pt x="434703" y="661635"/>
                  </a:cubicBezTo>
                  <a:cubicBezTo>
                    <a:pt x="376071" y="629063"/>
                    <a:pt x="317442" y="596627"/>
                    <a:pt x="258678" y="564326"/>
                  </a:cubicBezTo>
                  <a:cubicBezTo>
                    <a:pt x="215925" y="540846"/>
                    <a:pt x="173040" y="517368"/>
                    <a:pt x="130016" y="494431"/>
                  </a:cubicBezTo>
                  <a:cubicBezTo>
                    <a:pt x="116037" y="486967"/>
                    <a:pt x="101923" y="479502"/>
                    <a:pt x="87672" y="472173"/>
                  </a:cubicBezTo>
                  <a:cubicBezTo>
                    <a:pt x="82787" y="469594"/>
                    <a:pt x="77902" y="467017"/>
                    <a:pt x="72881" y="464574"/>
                  </a:cubicBezTo>
                  <a:cubicBezTo>
                    <a:pt x="64602" y="460502"/>
                    <a:pt x="56051" y="456159"/>
                    <a:pt x="46958" y="453988"/>
                  </a:cubicBezTo>
                  <a:cubicBezTo>
                    <a:pt x="38815" y="452089"/>
                    <a:pt x="29993" y="452089"/>
                    <a:pt x="23615" y="458196"/>
                  </a:cubicBezTo>
                  <a:cubicBezTo>
                    <a:pt x="19407" y="462403"/>
                    <a:pt x="16694" y="468237"/>
                    <a:pt x="19950" y="473667"/>
                  </a:cubicBezTo>
                  <a:cubicBezTo>
                    <a:pt x="26057" y="483710"/>
                    <a:pt x="10450" y="493345"/>
                    <a:pt x="4342" y="483302"/>
                  </a:cubicBezTo>
                  <a:cubicBezTo>
                    <a:pt x="712" y="477365"/>
                    <a:pt x="-476" y="471308"/>
                    <a:pt x="165" y="46557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1" name="任意多边形: 形状 940"/>
            <p:cNvSpPr/>
            <p:nvPr/>
          </p:nvSpPr>
          <p:spPr>
            <a:xfrm rot="5400000">
              <a:off x="5298780" y="5686063"/>
              <a:ext cx="260626" cy="375838"/>
            </a:xfrm>
            <a:custGeom>
              <a:avLst/>
              <a:gdLst>
                <a:gd name="connsiteX0" fmla="*/ 128672 w 137329"/>
                <a:gd name="connsiteY0" fmla="*/ 535 h 198036"/>
                <a:gd name="connsiteX1" fmla="*/ 129172 w 137329"/>
                <a:gd name="connsiteY1" fmla="*/ 11048 h 198036"/>
                <a:gd name="connsiteX2" fmla="*/ 129387 w 137329"/>
                <a:gd name="connsiteY2" fmla="*/ 22918 h 198036"/>
                <a:gd name="connsiteX3" fmla="*/ 122665 w 137329"/>
                <a:gd name="connsiteY3" fmla="*/ 46160 h 198036"/>
                <a:gd name="connsiteX4" fmla="*/ 99423 w 137329"/>
                <a:gd name="connsiteY4" fmla="*/ 86922 h 198036"/>
                <a:gd name="connsiteX5" fmla="*/ 40569 w 137329"/>
                <a:gd name="connsiteY5" fmla="*/ 156574 h 198036"/>
                <a:gd name="connsiteX6" fmla="*/ 21189 w 137329"/>
                <a:gd name="connsiteY6" fmla="*/ 173523 h 198036"/>
                <a:gd name="connsiteX7" fmla="*/ 1023 w 137329"/>
                <a:gd name="connsiteY7" fmla="*/ 190471 h 198036"/>
                <a:gd name="connsiteX8" fmla="*/ 5528 w 137329"/>
                <a:gd name="connsiteY8" fmla="*/ 197765 h 198036"/>
                <a:gd name="connsiteX9" fmla="*/ 26052 w 137329"/>
                <a:gd name="connsiteY9" fmla="*/ 184249 h 198036"/>
                <a:gd name="connsiteX10" fmla="*/ 44502 w 137329"/>
                <a:gd name="connsiteY10" fmla="*/ 168445 h 198036"/>
                <a:gd name="connsiteX11" fmla="*/ 78685 w 137329"/>
                <a:gd name="connsiteY11" fmla="*/ 132904 h 198036"/>
                <a:gd name="connsiteX12" fmla="*/ 130674 w 137329"/>
                <a:gd name="connsiteY12" fmla="*/ 50593 h 198036"/>
                <a:gd name="connsiteX13" fmla="*/ 137253 w 137329"/>
                <a:gd name="connsiteY13" fmla="*/ 23276 h 198036"/>
                <a:gd name="connsiteX14" fmla="*/ 136324 w 137329"/>
                <a:gd name="connsiteY14" fmla="*/ 10690 h 198036"/>
                <a:gd name="connsiteX15" fmla="*/ 129602 w 137329"/>
                <a:gd name="connsiteY15" fmla="*/ 178 h 198036"/>
                <a:gd name="connsiteX16" fmla="*/ 128672 w 137329"/>
                <a:gd name="connsiteY16" fmla="*/ 535 h 198036"/>
                <a:gd name="connsiteX17" fmla="*/ 128672 w 137329"/>
                <a:gd name="connsiteY17" fmla="*/ 535 h 19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329" h="198036">
                  <a:moveTo>
                    <a:pt x="128672" y="535"/>
                  </a:moveTo>
                  <a:cubicBezTo>
                    <a:pt x="128815" y="4111"/>
                    <a:pt x="128743" y="7472"/>
                    <a:pt x="129172" y="11048"/>
                  </a:cubicBezTo>
                  <a:cubicBezTo>
                    <a:pt x="129673" y="14981"/>
                    <a:pt x="129816" y="18985"/>
                    <a:pt x="129387" y="22918"/>
                  </a:cubicBezTo>
                  <a:cubicBezTo>
                    <a:pt x="128529" y="30928"/>
                    <a:pt x="125883" y="38794"/>
                    <a:pt x="122665" y="46160"/>
                  </a:cubicBezTo>
                  <a:cubicBezTo>
                    <a:pt x="116443" y="60462"/>
                    <a:pt x="108005" y="73978"/>
                    <a:pt x="99423" y="86922"/>
                  </a:cubicBezTo>
                  <a:cubicBezTo>
                    <a:pt x="82618" y="112308"/>
                    <a:pt x="62809" y="135764"/>
                    <a:pt x="40569" y="156574"/>
                  </a:cubicBezTo>
                  <a:cubicBezTo>
                    <a:pt x="34276" y="162438"/>
                    <a:pt x="27840" y="168088"/>
                    <a:pt x="21189" y="173523"/>
                  </a:cubicBezTo>
                  <a:cubicBezTo>
                    <a:pt x="14396" y="179029"/>
                    <a:pt x="6529" y="183606"/>
                    <a:pt x="1023" y="190471"/>
                  </a:cubicBezTo>
                  <a:cubicBezTo>
                    <a:pt x="-1552" y="193689"/>
                    <a:pt x="1023" y="199338"/>
                    <a:pt x="5528" y="197765"/>
                  </a:cubicBezTo>
                  <a:cubicBezTo>
                    <a:pt x="13395" y="195048"/>
                    <a:pt x="19616" y="189398"/>
                    <a:pt x="26052" y="184249"/>
                  </a:cubicBezTo>
                  <a:cubicBezTo>
                    <a:pt x="32345" y="179172"/>
                    <a:pt x="38495" y="173952"/>
                    <a:pt x="44502" y="168445"/>
                  </a:cubicBezTo>
                  <a:cubicBezTo>
                    <a:pt x="56659" y="157361"/>
                    <a:pt x="68101" y="145490"/>
                    <a:pt x="78685" y="132904"/>
                  </a:cubicBezTo>
                  <a:cubicBezTo>
                    <a:pt x="99281" y="108304"/>
                    <a:pt x="118660" y="80485"/>
                    <a:pt x="130674" y="50593"/>
                  </a:cubicBezTo>
                  <a:cubicBezTo>
                    <a:pt x="134178" y="41869"/>
                    <a:pt x="136753" y="32787"/>
                    <a:pt x="137253" y="23276"/>
                  </a:cubicBezTo>
                  <a:cubicBezTo>
                    <a:pt x="137468" y="19057"/>
                    <a:pt x="137253" y="14766"/>
                    <a:pt x="136324" y="10690"/>
                  </a:cubicBezTo>
                  <a:cubicBezTo>
                    <a:pt x="135322" y="6256"/>
                    <a:pt x="133106" y="3181"/>
                    <a:pt x="129602" y="178"/>
                  </a:cubicBezTo>
                  <a:cubicBezTo>
                    <a:pt x="129244" y="-180"/>
                    <a:pt x="128600" y="34"/>
                    <a:pt x="128672" y="535"/>
                  </a:cubicBezTo>
                  <a:lnTo>
                    <a:pt x="128672" y="53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2" name="任意多边形: 形状 941"/>
            <p:cNvSpPr/>
            <p:nvPr/>
          </p:nvSpPr>
          <p:spPr>
            <a:xfrm rot="5400000">
              <a:off x="5414302" y="6198721"/>
              <a:ext cx="593112" cy="51583"/>
            </a:xfrm>
            <a:custGeom>
              <a:avLst/>
              <a:gdLst>
                <a:gd name="connsiteX0" fmla="*/ 388 w 312522"/>
                <a:gd name="connsiteY0" fmla="*/ 1001 h 27180"/>
                <a:gd name="connsiteX1" fmla="*/ 64820 w 312522"/>
                <a:gd name="connsiteY1" fmla="*/ 10584 h 27180"/>
                <a:gd name="connsiteX2" fmla="*/ 130039 w 312522"/>
                <a:gd name="connsiteY2" fmla="*/ 16806 h 27180"/>
                <a:gd name="connsiteX3" fmla="*/ 261621 w 312522"/>
                <a:gd name="connsiteY3" fmla="*/ 25601 h 27180"/>
                <a:gd name="connsiteX4" fmla="*/ 298736 w 312522"/>
                <a:gd name="connsiteY4" fmla="*/ 27175 h 27180"/>
                <a:gd name="connsiteX5" fmla="*/ 311394 w 312522"/>
                <a:gd name="connsiteY5" fmla="*/ 16448 h 27180"/>
                <a:gd name="connsiteX6" fmla="*/ 306888 w 312522"/>
                <a:gd name="connsiteY6" fmla="*/ 17163 h 27180"/>
                <a:gd name="connsiteX7" fmla="*/ 297663 w 312522"/>
                <a:gd name="connsiteY7" fmla="*/ 19595 h 27180"/>
                <a:gd name="connsiteX8" fmla="*/ 281716 w 312522"/>
                <a:gd name="connsiteY8" fmla="*/ 18951 h 27180"/>
                <a:gd name="connsiteX9" fmla="*/ 251681 w 312522"/>
                <a:gd name="connsiteY9" fmla="*/ 17664 h 27180"/>
                <a:gd name="connsiteX10" fmla="*/ 190753 w 312522"/>
                <a:gd name="connsiteY10" fmla="*/ 14302 h 27180"/>
                <a:gd name="connsiteX11" fmla="*/ 69111 w 312522"/>
                <a:gd name="connsiteY11" fmla="*/ 4792 h 27180"/>
                <a:gd name="connsiteX12" fmla="*/ 531 w 312522"/>
                <a:gd name="connsiteY12" fmla="*/ 0 h 27180"/>
                <a:gd name="connsiteX13" fmla="*/ 388 w 312522"/>
                <a:gd name="connsiteY13" fmla="*/ 1001 h 27180"/>
                <a:gd name="connsiteX14" fmla="*/ 388 w 312522"/>
                <a:gd name="connsiteY14" fmla="*/ 1001 h 2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2522" h="27180">
                  <a:moveTo>
                    <a:pt x="388" y="1001"/>
                  </a:moveTo>
                  <a:cubicBezTo>
                    <a:pt x="21555" y="5792"/>
                    <a:pt x="43224" y="8296"/>
                    <a:pt x="64820" y="10584"/>
                  </a:cubicBezTo>
                  <a:cubicBezTo>
                    <a:pt x="86560" y="12873"/>
                    <a:pt x="108299" y="15018"/>
                    <a:pt x="130039" y="16806"/>
                  </a:cubicBezTo>
                  <a:cubicBezTo>
                    <a:pt x="173805" y="20524"/>
                    <a:pt x="217713" y="23456"/>
                    <a:pt x="261621" y="25601"/>
                  </a:cubicBezTo>
                  <a:cubicBezTo>
                    <a:pt x="273993" y="26245"/>
                    <a:pt x="286364" y="26817"/>
                    <a:pt x="298736" y="27175"/>
                  </a:cubicBezTo>
                  <a:cubicBezTo>
                    <a:pt x="304528" y="27318"/>
                    <a:pt x="316185" y="24743"/>
                    <a:pt x="311394" y="16448"/>
                  </a:cubicBezTo>
                  <a:cubicBezTo>
                    <a:pt x="310321" y="14589"/>
                    <a:pt x="307317" y="15089"/>
                    <a:pt x="306888" y="17163"/>
                  </a:cubicBezTo>
                  <a:cubicBezTo>
                    <a:pt x="306173" y="20310"/>
                    <a:pt x="299880" y="19666"/>
                    <a:pt x="297663" y="19595"/>
                  </a:cubicBezTo>
                  <a:cubicBezTo>
                    <a:pt x="292371" y="19380"/>
                    <a:pt x="287079" y="19166"/>
                    <a:pt x="281716" y="18951"/>
                  </a:cubicBezTo>
                  <a:cubicBezTo>
                    <a:pt x="271705" y="18522"/>
                    <a:pt x="261693" y="18093"/>
                    <a:pt x="251681" y="17664"/>
                  </a:cubicBezTo>
                  <a:cubicBezTo>
                    <a:pt x="231372" y="16734"/>
                    <a:pt x="211062" y="15590"/>
                    <a:pt x="190753" y="14302"/>
                  </a:cubicBezTo>
                  <a:cubicBezTo>
                    <a:pt x="150134" y="11728"/>
                    <a:pt x="109587" y="8510"/>
                    <a:pt x="69111" y="4792"/>
                  </a:cubicBezTo>
                  <a:cubicBezTo>
                    <a:pt x="46299" y="2717"/>
                    <a:pt x="23486" y="215"/>
                    <a:pt x="531" y="0"/>
                  </a:cubicBezTo>
                  <a:cubicBezTo>
                    <a:pt x="-113" y="0"/>
                    <a:pt x="-184" y="859"/>
                    <a:pt x="388" y="1001"/>
                  </a:cubicBezTo>
                  <a:lnTo>
                    <a:pt x="388" y="100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3" name="任意多边形: 形状 942"/>
            <p:cNvSpPr/>
            <p:nvPr/>
          </p:nvSpPr>
          <p:spPr>
            <a:xfrm rot="5400000">
              <a:off x="5430141" y="6581818"/>
              <a:ext cx="343665" cy="208701"/>
            </a:xfrm>
            <a:custGeom>
              <a:avLst/>
              <a:gdLst>
                <a:gd name="connsiteX0" fmla="*/ 419 w 343665"/>
                <a:gd name="connsiteY0" fmla="*/ 1806 h 208701"/>
                <a:gd name="connsiteX1" fmla="*/ 4728 w 343665"/>
                <a:gd name="connsiteY1" fmla="*/ 348 h 208701"/>
                <a:gd name="connsiteX2" fmla="*/ 42730 w 343665"/>
                <a:gd name="connsiteY2" fmla="*/ 19075 h 208701"/>
                <a:gd name="connsiteX3" fmla="*/ 339813 w 343665"/>
                <a:gd name="connsiteY3" fmla="*/ 189266 h 208701"/>
                <a:gd name="connsiteX4" fmla="*/ 343665 w 343665"/>
                <a:gd name="connsiteY4" fmla="*/ 191490 h 208701"/>
                <a:gd name="connsiteX5" fmla="*/ 343665 w 343665"/>
                <a:gd name="connsiteY5" fmla="*/ 208701 h 208701"/>
                <a:gd name="connsiteX6" fmla="*/ 293127 w 343665"/>
                <a:gd name="connsiteY6" fmla="*/ 179495 h 208701"/>
                <a:gd name="connsiteX7" fmla="*/ 146552 w 343665"/>
                <a:gd name="connsiteY7" fmla="*/ 94398 h 208701"/>
                <a:gd name="connsiteX8" fmla="*/ 1606 w 343665"/>
                <a:gd name="connsiteY8" fmla="*/ 6318 h 208701"/>
                <a:gd name="connsiteX9" fmla="*/ 419 w 343665"/>
                <a:gd name="connsiteY9" fmla="*/ 1806 h 20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3665" h="208701">
                  <a:moveTo>
                    <a:pt x="419" y="1806"/>
                  </a:moveTo>
                  <a:cubicBezTo>
                    <a:pt x="1166" y="381"/>
                    <a:pt x="2828" y="-535"/>
                    <a:pt x="4728" y="348"/>
                  </a:cubicBezTo>
                  <a:cubicBezTo>
                    <a:pt x="17350" y="6455"/>
                    <a:pt x="30379" y="12291"/>
                    <a:pt x="42730" y="19075"/>
                  </a:cubicBezTo>
                  <a:cubicBezTo>
                    <a:pt x="142753" y="74042"/>
                    <a:pt x="241011" y="132129"/>
                    <a:pt x="339813" y="189266"/>
                  </a:cubicBezTo>
                  <a:lnTo>
                    <a:pt x="343665" y="191490"/>
                  </a:lnTo>
                  <a:lnTo>
                    <a:pt x="343665" y="208701"/>
                  </a:lnTo>
                  <a:lnTo>
                    <a:pt x="293127" y="179495"/>
                  </a:lnTo>
                  <a:cubicBezTo>
                    <a:pt x="244269" y="151264"/>
                    <a:pt x="195410" y="122765"/>
                    <a:pt x="146552" y="94398"/>
                  </a:cubicBezTo>
                  <a:cubicBezTo>
                    <a:pt x="97695" y="66035"/>
                    <a:pt x="48429" y="38076"/>
                    <a:pt x="1606" y="6318"/>
                  </a:cubicBezTo>
                  <a:cubicBezTo>
                    <a:pt x="-159" y="5165"/>
                    <a:pt x="-328" y="3231"/>
                    <a:pt x="419" y="180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4" name="任意多边形: 形状 943"/>
            <p:cNvSpPr/>
            <p:nvPr/>
          </p:nvSpPr>
          <p:spPr>
            <a:xfrm rot="5400000">
              <a:off x="5364953" y="6005175"/>
              <a:ext cx="195869" cy="113594"/>
            </a:xfrm>
            <a:custGeom>
              <a:avLst/>
              <a:gdLst>
                <a:gd name="connsiteX0" fmla="*/ 103089 w 103207"/>
                <a:gd name="connsiteY0" fmla="*/ 59165 h 59855"/>
                <a:gd name="connsiteX1" fmla="*/ 80849 w 103207"/>
                <a:gd name="connsiteY1" fmla="*/ 44147 h 59855"/>
                <a:gd name="connsiteX2" fmla="*/ 55748 w 103207"/>
                <a:gd name="connsiteY2" fmla="*/ 28987 h 59855"/>
                <a:gd name="connsiteX3" fmla="*/ 5547 w 103207"/>
                <a:gd name="connsiteY3" fmla="*/ 454 h 59855"/>
                <a:gd name="connsiteX4" fmla="*/ 613 w 103207"/>
                <a:gd name="connsiteY4" fmla="*/ 5674 h 59855"/>
                <a:gd name="connsiteX5" fmla="*/ 14057 w 103207"/>
                <a:gd name="connsiteY5" fmla="*/ 11895 h 59855"/>
                <a:gd name="connsiteX6" fmla="*/ 14486 w 103207"/>
                <a:gd name="connsiteY6" fmla="*/ 7891 h 59855"/>
                <a:gd name="connsiteX7" fmla="*/ 6977 w 103207"/>
                <a:gd name="connsiteY7" fmla="*/ 1741 h 59855"/>
                <a:gd name="connsiteX8" fmla="*/ 2043 w 103207"/>
                <a:gd name="connsiteY8" fmla="*/ 6961 h 59855"/>
                <a:gd name="connsiteX9" fmla="*/ 52459 w 103207"/>
                <a:gd name="connsiteY9" fmla="*/ 34994 h 59855"/>
                <a:gd name="connsiteX10" fmla="*/ 77631 w 103207"/>
                <a:gd name="connsiteY10" fmla="*/ 48224 h 59855"/>
                <a:gd name="connsiteX11" fmla="*/ 102803 w 103207"/>
                <a:gd name="connsiteY11" fmla="*/ 59809 h 59855"/>
                <a:gd name="connsiteX12" fmla="*/ 103089 w 103207"/>
                <a:gd name="connsiteY12" fmla="*/ 59165 h 59855"/>
                <a:gd name="connsiteX13" fmla="*/ 103089 w 103207"/>
                <a:gd name="connsiteY13" fmla="*/ 59165 h 5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207" h="59855">
                  <a:moveTo>
                    <a:pt x="103089" y="59165"/>
                  </a:moveTo>
                  <a:cubicBezTo>
                    <a:pt x="96153" y="53659"/>
                    <a:pt x="88286" y="48939"/>
                    <a:pt x="80849" y="44147"/>
                  </a:cubicBezTo>
                  <a:cubicBezTo>
                    <a:pt x="72625" y="38856"/>
                    <a:pt x="64258" y="33850"/>
                    <a:pt x="55748" y="28987"/>
                  </a:cubicBezTo>
                  <a:cubicBezTo>
                    <a:pt x="39086" y="19404"/>
                    <a:pt x="22281" y="9964"/>
                    <a:pt x="5547" y="454"/>
                  </a:cubicBezTo>
                  <a:cubicBezTo>
                    <a:pt x="2401" y="-1334"/>
                    <a:pt x="-1533" y="2527"/>
                    <a:pt x="613" y="5674"/>
                  </a:cubicBezTo>
                  <a:cubicBezTo>
                    <a:pt x="4045" y="10751"/>
                    <a:pt x="7978" y="12468"/>
                    <a:pt x="14057" y="11895"/>
                  </a:cubicBezTo>
                  <a:cubicBezTo>
                    <a:pt x="16345" y="11681"/>
                    <a:pt x="16703" y="8606"/>
                    <a:pt x="14486" y="7891"/>
                  </a:cubicBezTo>
                  <a:cubicBezTo>
                    <a:pt x="11769" y="7033"/>
                    <a:pt x="8551" y="4100"/>
                    <a:pt x="6977" y="1741"/>
                  </a:cubicBezTo>
                  <a:cubicBezTo>
                    <a:pt x="5332" y="3457"/>
                    <a:pt x="3688" y="5245"/>
                    <a:pt x="2043" y="6961"/>
                  </a:cubicBezTo>
                  <a:cubicBezTo>
                    <a:pt x="18848" y="16329"/>
                    <a:pt x="35653" y="25769"/>
                    <a:pt x="52459" y="34994"/>
                  </a:cubicBezTo>
                  <a:cubicBezTo>
                    <a:pt x="60754" y="39571"/>
                    <a:pt x="69049" y="44076"/>
                    <a:pt x="77631" y="48224"/>
                  </a:cubicBezTo>
                  <a:cubicBezTo>
                    <a:pt x="85855" y="52157"/>
                    <a:pt x="94222" y="56590"/>
                    <a:pt x="102803" y="59809"/>
                  </a:cubicBezTo>
                  <a:cubicBezTo>
                    <a:pt x="103089" y="60023"/>
                    <a:pt x="103376" y="59451"/>
                    <a:pt x="103089" y="59165"/>
                  </a:cubicBezTo>
                  <a:lnTo>
                    <a:pt x="103089" y="5916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5" name="任意多边形: 形状 944"/>
            <p:cNvSpPr/>
            <p:nvPr/>
          </p:nvSpPr>
          <p:spPr>
            <a:xfrm rot="5400000">
              <a:off x="5014783" y="5990279"/>
              <a:ext cx="478722" cy="334290"/>
            </a:xfrm>
            <a:custGeom>
              <a:avLst/>
              <a:gdLst>
                <a:gd name="connsiteX0" fmla="*/ 252031 w 252248"/>
                <a:gd name="connsiteY0" fmla="*/ 174944 h 176144"/>
                <a:gd name="connsiteX1" fmla="*/ 206550 w 252248"/>
                <a:gd name="connsiteY1" fmla="*/ 136685 h 176144"/>
                <a:gd name="connsiteX2" fmla="*/ 159995 w 252248"/>
                <a:gd name="connsiteY2" fmla="*/ 100857 h 176144"/>
                <a:gd name="connsiteX3" fmla="*/ 64098 w 252248"/>
                <a:gd name="connsiteY3" fmla="*/ 34280 h 176144"/>
                <a:gd name="connsiteX4" fmla="*/ 6316 w 252248"/>
                <a:gd name="connsiteY4" fmla="*/ 455 h 176144"/>
                <a:gd name="connsiteX5" fmla="*/ 738 w 252248"/>
                <a:gd name="connsiteY5" fmla="*/ 6319 h 176144"/>
                <a:gd name="connsiteX6" fmla="*/ 5243 w 252248"/>
                <a:gd name="connsiteY6" fmla="*/ 11896 h 176144"/>
                <a:gd name="connsiteX7" fmla="*/ 11465 w 252248"/>
                <a:gd name="connsiteY7" fmla="*/ 16688 h 176144"/>
                <a:gd name="connsiteX8" fmla="*/ 13968 w 252248"/>
                <a:gd name="connsiteY8" fmla="*/ 15186 h 176144"/>
                <a:gd name="connsiteX9" fmla="*/ 7818 w 252248"/>
                <a:gd name="connsiteY9" fmla="*/ 2028 h 176144"/>
                <a:gd name="connsiteX10" fmla="*/ 2240 w 252248"/>
                <a:gd name="connsiteY10" fmla="*/ 7892 h 176144"/>
                <a:gd name="connsiteX11" fmla="*/ 197038 w 252248"/>
                <a:gd name="connsiteY11" fmla="*/ 137257 h 176144"/>
                <a:gd name="connsiteX12" fmla="*/ 251102 w 252248"/>
                <a:gd name="connsiteY12" fmla="*/ 176088 h 176144"/>
                <a:gd name="connsiteX13" fmla="*/ 252031 w 252248"/>
                <a:gd name="connsiteY13" fmla="*/ 174944 h 176144"/>
                <a:gd name="connsiteX14" fmla="*/ 252031 w 252248"/>
                <a:gd name="connsiteY14" fmla="*/ 174944 h 17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248" h="176144">
                  <a:moveTo>
                    <a:pt x="252031" y="174944"/>
                  </a:moveTo>
                  <a:cubicBezTo>
                    <a:pt x="236728" y="162358"/>
                    <a:pt x="222068" y="148985"/>
                    <a:pt x="206550" y="136685"/>
                  </a:cubicBezTo>
                  <a:cubicBezTo>
                    <a:pt x="191174" y="124528"/>
                    <a:pt x="175728" y="112514"/>
                    <a:pt x="159995" y="100857"/>
                  </a:cubicBezTo>
                  <a:cubicBezTo>
                    <a:pt x="128745" y="77616"/>
                    <a:pt x="96993" y="55090"/>
                    <a:pt x="64098" y="34280"/>
                  </a:cubicBezTo>
                  <a:cubicBezTo>
                    <a:pt x="45219" y="22337"/>
                    <a:pt x="25982" y="11038"/>
                    <a:pt x="6316" y="455"/>
                  </a:cubicBezTo>
                  <a:cubicBezTo>
                    <a:pt x="2884" y="-1405"/>
                    <a:pt x="-1836" y="2814"/>
                    <a:pt x="738" y="6319"/>
                  </a:cubicBezTo>
                  <a:cubicBezTo>
                    <a:pt x="2168" y="8249"/>
                    <a:pt x="3599" y="10180"/>
                    <a:pt x="5243" y="11896"/>
                  </a:cubicBezTo>
                  <a:cubicBezTo>
                    <a:pt x="7103" y="13827"/>
                    <a:pt x="9391" y="15043"/>
                    <a:pt x="11465" y="16688"/>
                  </a:cubicBezTo>
                  <a:cubicBezTo>
                    <a:pt x="12538" y="17546"/>
                    <a:pt x="14469" y="16688"/>
                    <a:pt x="13968" y="15186"/>
                  </a:cubicBezTo>
                  <a:cubicBezTo>
                    <a:pt x="12252" y="10323"/>
                    <a:pt x="10821" y="6319"/>
                    <a:pt x="7818" y="2028"/>
                  </a:cubicBezTo>
                  <a:cubicBezTo>
                    <a:pt x="5959" y="3959"/>
                    <a:pt x="4099" y="5889"/>
                    <a:pt x="2240" y="7892"/>
                  </a:cubicBezTo>
                  <a:cubicBezTo>
                    <a:pt x="71106" y="45078"/>
                    <a:pt x="134465" y="90631"/>
                    <a:pt x="197038" y="137257"/>
                  </a:cubicBezTo>
                  <a:cubicBezTo>
                    <a:pt x="214845" y="150487"/>
                    <a:pt x="233224" y="162930"/>
                    <a:pt x="251102" y="176088"/>
                  </a:cubicBezTo>
                  <a:cubicBezTo>
                    <a:pt x="251745" y="176374"/>
                    <a:pt x="252675" y="175516"/>
                    <a:pt x="252031" y="174944"/>
                  </a:cubicBezTo>
                  <a:lnTo>
                    <a:pt x="252031" y="17494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6" name="任意多边形: 形状 945"/>
            <p:cNvSpPr/>
            <p:nvPr/>
          </p:nvSpPr>
          <p:spPr>
            <a:xfrm rot="5400000">
              <a:off x="5199799" y="5871505"/>
              <a:ext cx="180166" cy="109649"/>
            </a:xfrm>
            <a:custGeom>
              <a:avLst/>
              <a:gdLst>
                <a:gd name="connsiteX0" fmla="*/ 94551 w 94933"/>
                <a:gd name="connsiteY0" fmla="*/ 56214 h 57776"/>
                <a:gd name="connsiteX1" fmla="*/ 51000 w 94933"/>
                <a:gd name="connsiteY1" fmla="*/ 26822 h 57776"/>
                <a:gd name="connsiteX2" fmla="*/ 5662 w 94933"/>
                <a:gd name="connsiteY2" fmla="*/ 577 h 57776"/>
                <a:gd name="connsiteX3" fmla="*/ 1943 w 94933"/>
                <a:gd name="connsiteY3" fmla="*/ 7299 h 57776"/>
                <a:gd name="connsiteX4" fmla="*/ 11597 w 94933"/>
                <a:gd name="connsiteY4" fmla="*/ 9945 h 57776"/>
                <a:gd name="connsiteX5" fmla="*/ 13385 w 94933"/>
                <a:gd name="connsiteY5" fmla="*/ 6655 h 57776"/>
                <a:gd name="connsiteX6" fmla="*/ 5590 w 94933"/>
                <a:gd name="connsiteY6" fmla="*/ 577 h 57776"/>
                <a:gd name="connsiteX7" fmla="*/ 1871 w 94933"/>
                <a:gd name="connsiteY7" fmla="*/ 7299 h 57776"/>
                <a:gd name="connsiteX8" fmla="*/ 47496 w 94933"/>
                <a:gd name="connsiteY8" fmla="*/ 32972 h 57776"/>
                <a:gd name="connsiteX9" fmla="*/ 93693 w 94933"/>
                <a:gd name="connsiteY9" fmla="*/ 57644 h 57776"/>
                <a:gd name="connsiteX10" fmla="*/ 94551 w 94933"/>
                <a:gd name="connsiteY10" fmla="*/ 56214 h 57776"/>
                <a:gd name="connsiteX11" fmla="*/ 94551 w 94933"/>
                <a:gd name="connsiteY11" fmla="*/ 56214 h 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933" h="57776">
                  <a:moveTo>
                    <a:pt x="94551" y="56214"/>
                  </a:moveTo>
                  <a:cubicBezTo>
                    <a:pt x="79963" y="46488"/>
                    <a:pt x="66018" y="35904"/>
                    <a:pt x="51000" y="26822"/>
                  </a:cubicBezTo>
                  <a:cubicBezTo>
                    <a:pt x="36126" y="17883"/>
                    <a:pt x="21251" y="8301"/>
                    <a:pt x="5662" y="577"/>
                  </a:cubicBezTo>
                  <a:cubicBezTo>
                    <a:pt x="4446" y="2794"/>
                    <a:pt x="3159" y="5082"/>
                    <a:pt x="1943" y="7299"/>
                  </a:cubicBezTo>
                  <a:cubicBezTo>
                    <a:pt x="5089" y="8586"/>
                    <a:pt x="8307" y="9230"/>
                    <a:pt x="11597" y="9945"/>
                  </a:cubicBezTo>
                  <a:cubicBezTo>
                    <a:pt x="13385" y="10303"/>
                    <a:pt x="14958" y="8014"/>
                    <a:pt x="13385" y="6655"/>
                  </a:cubicBezTo>
                  <a:cubicBezTo>
                    <a:pt x="10882" y="4439"/>
                    <a:pt x="8451" y="2293"/>
                    <a:pt x="5590" y="577"/>
                  </a:cubicBezTo>
                  <a:cubicBezTo>
                    <a:pt x="1299" y="-1997"/>
                    <a:pt x="-2348" y="4725"/>
                    <a:pt x="1871" y="7299"/>
                  </a:cubicBezTo>
                  <a:cubicBezTo>
                    <a:pt x="16674" y="16453"/>
                    <a:pt x="32407" y="24319"/>
                    <a:pt x="47496" y="32972"/>
                  </a:cubicBezTo>
                  <a:cubicBezTo>
                    <a:pt x="62656" y="41625"/>
                    <a:pt x="78532" y="48919"/>
                    <a:pt x="93693" y="57644"/>
                  </a:cubicBezTo>
                  <a:cubicBezTo>
                    <a:pt x="94694" y="58216"/>
                    <a:pt x="95409" y="56785"/>
                    <a:pt x="94551" y="56214"/>
                  </a:cubicBezTo>
                  <a:lnTo>
                    <a:pt x="94551" y="5621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7" name="任意多边形: 形状 946"/>
            <p:cNvSpPr/>
            <p:nvPr/>
          </p:nvSpPr>
          <p:spPr>
            <a:xfrm rot="5400000">
              <a:off x="4902297" y="6638166"/>
              <a:ext cx="258988" cy="180683"/>
            </a:xfrm>
            <a:custGeom>
              <a:avLst/>
              <a:gdLst>
                <a:gd name="connsiteX0" fmla="*/ 870 w 258988"/>
                <a:gd name="connsiteY0" fmla="*/ 1725 h 180683"/>
                <a:gd name="connsiteX1" fmla="*/ 5959 w 258988"/>
                <a:gd name="connsiteY1" fmla="*/ 283 h 180683"/>
                <a:gd name="connsiteX2" fmla="*/ 111820 w 258988"/>
                <a:gd name="connsiteY2" fmla="*/ 63256 h 180683"/>
                <a:gd name="connsiteX3" fmla="*/ 258988 w 258988"/>
                <a:gd name="connsiteY3" fmla="*/ 168360 h 180683"/>
                <a:gd name="connsiteX4" fmla="*/ 258988 w 258988"/>
                <a:gd name="connsiteY4" fmla="*/ 180683 h 180683"/>
                <a:gd name="connsiteX5" fmla="*/ 182527 w 258988"/>
                <a:gd name="connsiteY5" fmla="*/ 130573 h 180683"/>
                <a:gd name="connsiteX6" fmla="*/ 93090 w 258988"/>
                <a:gd name="connsiteY6" fmla="*/ 67736 h 180683"/>
                <a:gd name="connsiteX7" fmla="*/ 1481 w 258988"/>
                <a:gd name="connsiteY7" fmla="*/ 6526 h 180683"/>
                <a:gd name="connsiteX8" fmla="*/ 870 w 258988"/>
                <a:gd name="connsiteY8" fmla="*/ 1725 h 180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988" h="180683">
                  <a:moveTo>
                    <a:pt x="870" y="1725"/>
                  </a:moveTo>
                  <a:cubicBezTo>
                    <a:pt x="2024" y="351"/>
                    <a:pt x="4128" y="-464"/>
                    <a:pt x="5959" y="283"/>
                  </a:cubicBezTo>
                  <a:cubicBezTo>
                    <a:pt x="43961" y="15619"/>
                    <a:pt x="78297" y="40184"/>
                    <a:pt x="111820" y="63256"/>
                  </a:cubicBezTo>
                  <a:lnTo>
                    <a:pt x="258988" y="168360"/>
                  </a:lnTo>
                  <a:lnTo>
                    <a:pt x="258988" y="180683"/>
                  </a:lnTo>
                  <a:lnTo>
                    <a:pt x="182527" y="130573"/>
                  </a:lnTo>
                  <a:cubicBezTo>
                    <a:pt x="152942" y="109400"/>
                    <a:pt x="123355" y="88092"/>
                    <a:pt x="93090" y="67736"/>
                  </a:cubicBezTo>
                  <a:cubicBezTo>
                    <a:pt x="62689" y="47241"/>
                    <a:pt x="30796" y="28648"/>
                    <a:pt x="1481" y="6526"/>
                  </a:cubicBezTo>
                  <a:cubicBezTo>
                    <a:pt x="-488" y="5034"/>
                    <a:pt x="-284" y="3100"/>
                    <a:pt x="870" y="172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8" name="任意多边形: 形状 947"/>
            <p:cNvSpPr/>
            <p:nvPr/>
          </p:nvSpPr>
          <p:spPr>
            <a:xfrm rot="5400000">
              <a:off x="4756173" y="6780785"/>
              <a:ext cx="89985" cy="64447"/>
            </a:xfrm>
            <a:custGeom>
              <a:avLst/>
              <a:gdLst>
                <a:gd name="connsiteX0" fmla="*/ 766 w 89985"/>
                <a:gd name="connsiteY0" fmla="*/ 1567 h 64447"/>
                <a:gd name="connsiteX1" fmla="*/ 5652 w 89985"/>
                <a:gd name="connsiteY1" fmla="*/ 346 h 64447"/>
                <a:gd name="connsiteX2" fmla="*/ 47588 w 89985"/>
                <a:gd name="connsiteY2" fmla="*/ 25182 h 64447"/>
                <a:gd name="connsiteX3" fmla="*/ 86539 w 89985"/>
                <a:gd name="connsiteY3" fmla="*/ 49340 h 64447"/>
                <a:gd name="connsiteX4" fmla="*/ 89985 w 89985"/>
                <a:gd name="connsiteY4" fmla="*/ 51438 h 64447"/>
                <a:gd name="connsiteX5" fmla="*/ 89985 w 89985"/>
                <a:gd name="connsiteY5" fmla="*/ 64447 h 64447"/>
                <a:gd name="connsiteX6" fmla="*/ 79212 w 89985"/>
                <a:gd name="connsiteY6" fmla="*/ 59112 h 64447"/>
                <a:gd name="connsiteX7" fmla="*/ 38902 w 89985"/>
                <a:gd name="connsiteY7" fmla="*/ 34412 h 64447"/>
                <a:gd name="connsiteX8" fmla="*/ 1173 w 89985"/>
                <a:gd name="connsiteY8" fmla="*/ 6453 h 64447"/>
                <a:gd name="connsiteX9" fmla="*/ 766 w 89985"/>
                <a:gd name="connsiteY9" fmla="*/ 1567 h 64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985" h="64447">
                  <a:moveTo>
                    <a:pt x="766" y="1567"/>
                  </a:moveTo>
                  <a:cubicBezTo>
                    <a:pt x="1784" y="244"/>
                    <a:pt x="3684" y="-469"/>
                    <a:pt x="5652" y="346"/>
                  </a:cubicBezTo>
                  <a:cubicBezTo>
                    <a:pt x="20717" y="6724"/>
                    <a:pt x="33882" y="16359"/>
                    <a:pt x="47588" y="25182"/>
                  </a:cubicBezTo>
                  <a:cubicBezTo>
                    <a:pt x="60482" y="33461"/>
                    <a:pt x="73376" y="41467"/>
                    <a:pt x="86539" y="49340"/>
                  </a:cubicBezTo>
                  <a:lnTo>
                    <a:pt x="89985" y="51438"/>
                  </a:lnTo>
                  <a:lnTo>
                    <a:pt x="89985" y="64447"/>
                  </a:lnTo>
                  <a:lnTo>
                    <a:pt x="79212" y="59112"/>
                  </a:lnTo>
                  <a:cubicBezTo>
                    <a:pt x="65640" y="51103"/>
                    <a:pt x="52204" y="42825"/>
                    <a:pt x="38902" y="34412"/>
                  </a:cubicBezTo>
                  <a:cubicBezTo>
                    <a:pt x="25739" y="25997"/>
                    <a:pt x="12167" y="17718"/>
                    <a:pt x="1173" y="6453"/>
                  </a:cubicBezTo>
                  <a:cubicBezTo>
                    <a:pt x="-388" y="4824"/>
                    <a:pt x="-253" y="2890"/>
                    <a:pt x="766" y="156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9" name="任意多边形: 形状 948"/>
            <p:cNvSpPr/>
            <p:nvPr/>
          </p:nvSpPr>
          <p:spPr>
            <a:xfrm rot="5400000">
              <a:off x="4828150" y="6556980"/>
              <a:ext cx="174801" cy="111810"/>
            </a:xfrm>
            <a:custGeom>
              <a:avLst/>
              <a:gdLst>
                <a:gd name="connsiteX0" fmla="*/ 91942 w 92106"/>
                <a:gd name="connsiteY0" fmla="*/ 58200 h 58915"/>
                <a:gd name="connsiteX1" fmla="*/ 46889 w 92106"/>
                <a:gd name="connsiteY1" fmla="*/ 28237 h 58915"/>
                <a:gd name="connsiteX2" fmla="*/ 835 w 92106"/>
                <a:gd name="connsiteY2" fmla="*/ 61 h 58915"/>
                <a:gd name="connsiteX3" fmla="*/ 192 w 92106"/>
                <a:gd name="connsiteY3" fmla="*/ 991 h 58915"/>
                <a:gd name="connsiteX4" fmla="*/ 44744 w 92106"/>
                <a:gd name="connsiteY4" fmla="*/ 30382 h 58915"/>
                <a:gd name="connsiteX5" fmla="*/ 91656 w 92106"/>
                <a:gd name="connsiteY5" fmla="*/ 58844 h 58915"/>
                <a:gd name="connsiteX6" fmla="*/ 91942 w 92106"/>
                <a:gd name="connsiteY6" fmla="*/ 58200 h 58915"/>
                <a:gd name="connsiteX7" fmla="*/ 91942 w 92106"/>
                <a:gd name="connsiteY7" fmla="*/ 58200 h 58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106" h="58915">
                  <a:moveTo>
                    <a:pt x="91942" y="58200"/>
                  </a:moveTo>
                  <a:cubicBezTo>
                    <a:pt x="76996" y="48046"/>
                    <a:pt x="62050" y="38034"/>
                    <a:pt x="46889" y="28237"/>
                  </a:cubicBezTo>
                  <a:cubicBezTo>
                    <a:pt x="31943" y="18511"/>
                    <a:pt x="16926" y="7785"/>
                    <a:pt x="835" y="61"/>
                  </a:cubicBezTo>
                  <a:cubicBezTo>
                    <a:pt x="263" y="-225"/>
                    <a:pt x="-309" y="562"/>
                    <a:pt x="192" y="991"/>
                  </a:cubicBezTo>
                  <a:cubicBezTo>
                    <a:pt x="13851" y="12218"/>
                    <a:pt x="29727" y="21086"/>
                    <a:pt x="44744" y="30382"/>
                  </a:cubicBezTo>
                  <a:cubicBezTo>
                    <a:pt x="60262" y="40036"/>
                    <a:pt x="75923" y="49476"/>
                    <a:pt x="91656" y="58844"/>
                  </a:cubicBezTo>
                  <a:cubicBezTo>
                    <a:pt x="92013" y="59130"/>
                    <a:pt x="92300" y="58486"/>
                    <a:pt x="91942" y="58200"/>
                  </a:cubicBezTo>
                  <a:lnTo>
                    <a:pt x="91942" y="5820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0" name="任意多边形: 形状 949"/>
            <p:cNvSpPr/>
            <p:nvPr/>
          </p:nvSpPr>
          <p:spPr>
            <a:xfrm rot="5400000">
              <a:off x="4636634" y="6459541"/>
              <a:ext cx="421015" cy="274735"/>
            </a:xfrm>
            <a:custGeom>
              <a:avLst/>
              <a:gdLst>
                <a:gd name="connsiteX0" fmla="*/ 221650 w 221841"/>
                <a:gd name="connsiteY0" fmla="*/ 143956 h 144763"/>
                <a:gd name="connsiteX1" fmla="*/ 179029 w 221841"/>
                <a:gd name="connsiteY1" fmla="*/ 116138 h 144763"/>
                <a:gd name="connsiteX2" fmla="*/ 135407 w 221841"/>
                <a:gd name="connsiteY2" fmla="*/ 88535 h 144763"/>
                <a:gd name="connsiteX3" fmla="*/ 50165 w 221841"/>
                <a:gd name="connsiteY3" fmla="*/ 31826 h 144763"/>
                <a:gd name="connsiteX4" fmla="*/ 2323 w 221841"/>
                <a:gd name="connsiteY4" fmla="*/ 217 h 144763"/>
                <a:gd name="connsiteX5" fmla="*/ 464 w 221841"/>
                <a:gd name="connsiteY5" fmla="*/ 2720 h 144763"/>
                <a:gd name="connsiteX6" fmla="*/ 82846 w 221841"/>
                <a:gd name="connsiteY6" fmla="*/ 63219 h 144763"/>
                <a:gd name="connsiteX7" fmla="*/ 169590 w 221841"/>
                <a:gd name="connsiteY7" fmla="*/ 117497 h 144763"/>
                <a:gd name="connsiteX8" fmla="*/ 221221 w 221841"/>
                <a:gd name="connsiteY8" fmla="*/ 144743 h 144763"/>
                <a:gd name="connsiteX9" fmla="*/ 221650 w 221841"/>
                <a:gd name="connsiteY9" fmla="*/ 143956 h 144763"/>
                <a:gd name="connsiteX10" fmla="*/ 221650 w 221841"/>
                <a:gd name="connsiteY10" fmla="*/ 143956 h 144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841" h="144763">
                  <a:moveTo>
                    <a:pt x="221650" y="143956"/>
                  </a:moveTo>
                  <a:cubicBezTo>
                    <a:pt x="207276" y="134874"/>
                    <a:pt x="193403" y="125220"/>
                    <a:pt x="179029" y="116138"/>
                  </a:cubicBezTo>
                  <a:cubicBezTo>
                    <a:pt x="164512" y="106913"/>
                    <a:pt x="149924" y="97831"/>
                    <a:pt x="135407" y="88535"/>
                  </a:cubicBezTo>
                  <a:cubicBezTo>
                    <a:pt x="106659" y="70084"/>
                    <a:pt x="78412" y="51062"/>
                    <a:pt x="50165" y="31826"/>
                  </a:cubicBezTo>
                  <a:cubicBezTo>
                    <a:pt x="34360" y="21099"/>
                    <a:pt x="18628" y="10157"/>
                    <a:pt x="2323" y="217"/>
                  </a:cubicBezTo>
                  <a:cubicBezTo>
                    <a:pt x="821" y="-713"/>
                    <a:pt x="-823" y="1576"/>
                    <a:pt x="464" y="2720"/>
                  </a:cubicBezTo>
                  <a:cubicBezTo>
                    <a:pt x="26065" y="25103"/>
                    <a:pt x="54527" y="44411"/>
                    <a:pt x="82846" y="63219"/>
                  </a:cubicBezTo>
                  <a:cubicBezTo>
                    <a:pt x="111307" y="82098"/>
                    <a:pt x="140055" y="100334"/>
                    <a:pt x="169590" y="117497"/>
                  </a:cubicBezTo>
                  <a:cubicBezTo>
                    <a:pt x="186395" y="127294"/>
                    <a:pt x="203915" y="135875"/>
                    <a:pt x="221221" y="144743"/>
                  </a:cubicBezTo>
                  <a:cubicBezTo>
                    <a:pt x="221722" y="144886"/>
                    <a:pt x="222079" y="144242"/>
                    <a:pt x="221650" y="143956"/>
                  </a:cubicBezTo>
                  <a:lnTo>
                    <a:pt x="221650" y="14395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1" name="任意多边形: 形状 950"/>
            <p:cNvSpPr/>
            <p:nvPr/>
          </p:nvSpPr>
          <p:spPr>
            <a:xfrm rot="5400000">
              <a:off x="559445" y="2138563"/>
              <a:ext cx="1414984" cy="1500624"/>
            </a:xfrm>
            <a:custGeom>
              <a:avLst/>
              <a:gdLst>
                <a:gd name="connsiteX0" fmla="*/ 76732 w 745582"/>
                <a:gd name="connsiteY0" fmla="*/ 605850 h 790708"/>
                <a:gd name="connsiteX1" fmla="*/ 0 w 745582"/>
                <a:gd name="connsiteY1" fmla="*/ 610498 h 790708"/>
                <a:gd name="connsiteX2" fmla="*/ 314224 w 745582"/>
                <a:gd name="connsiteY2" fmla="*/ 149746 h 790708"/>
                <a:gd name="connsiteX3" fmla="*/ 373293 w 745582"/>
                <a:gd name="connsiteY3" fmla="*/ 82168 h 790708"/>
                <a:gd name="connsiteX4" fmla="*/ 497795 w 745582"/>
                <a:gd name="connsiteY4" fmla="*/ 31609 h 790708"/>
                <a:gd name="connsiteX5" fmla="*/ 601988 w 745582"/>
                <a:gd name="connsiteY5" fmla="*/ 0 h 790708"/>
                <a:gd name="connsiteX6" fmla="*/ 701247 w 745582"/>
                <a:gd name="connsiteY6" fmla="*/ 51203 h 790708"/>
                <a:gd name="connsiteX7" fmla="*/ 739291 w 745582"/>
                <a:gd name="connsiteY7" fmla="*/ 178137 h 790708"/>
                <a:gd name="connsiteX8" fmla="*/ 607280 w 745582"/>
                <a:gd name="connsiteY8" fmla="*/ 528116 h 790708"/>
                <a:gd name="connsiteX9" fmla="*/ 539987 w 745582"/>
                <a:gd name="connsiteY9" fmla="*/ 667636 h 790708"/>
                <a:gd name="connsiteX10" fmla="*/ 296203 w 745582"/>
                <a:gd name="connsiteY10" fmla="*/ 790708 h 790708"/>
                <a:gd name="connsiteX11" fmla="*/ 251651 w 745582"/>
                <a:gd name="connsiteY11" fmla="*/ 779767 h 790708"/>
                <a:gd name="connsiteX12" fmla="*/ 369002 w 745582"/>
                <a:gd name="connsiteY12" fmla="*/ 616648 h 790708"/>
                <a:gd name="connsiteX13" fmla="*/ 541346 w 745582"/>
                <a:gd name="connsiteY13" fmla="*/ 323521 h 790708"/>
                <a:gd name="connsiteX14" fmla="*/ 562942 w 745582"/>
                <a:gd name="connsiteY14" fmla="*/ 250936 h 790708"/>
                <a:gd name="connsiteX15" fmla="*/ 447594 w 745582"/>
                <a:gd name="connsiteY15" fmla="*/ 155110 h 790708"/>
                <a:gd name="connsiteX16" fmla="*/ 403900 w 745582"/>
                <a:gd name="connsiteY16" fmla="*/ 133942 h 790708"/>
                <a:gd name="connsiteX17" fmla="*/ 207599 w 745582"/>
                <a:gd name="connsiteY17" fmla="*/ 377441 h 790708"/>
                <a:gd name="connsiteX18" fmla="*/ 76732 w 745582"/>
                <a:gd name="connsiteY18" fmla="*/ 605850 h 790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45582" h="790708">
                  <a:moveTo>
                    <a:pt x="76732" y="605850"/>
                  </a:moveTo>
                  <a:cubicBezTo>
                    <a:pt x="50631" y="631951"/>
                    <a:pt x="7437" y="639675"/>
                    <a:pt x="0" y="610498"/>
                  </a:cubicBezTo>
                  <a:cubicBezTo>
                    <a:pt x="3647" y="605134"/>
                    <a:pt x="309862" y="156182"/>
                    <a:pt x="314224" y="149746"/>
                  </a:cubicBezTo>
                  <a:cubicBezTo>
                    <a:pt x="318586" y="143310"/>
                    <a:pt x="373293" y="82168"/>
                    <a:pt x="373293" y="82168"/>
                  </a:cubicBezTo>
                  <a:cubicBezTo>
                    <a:pt x="373293" y="82168"/>
                    <a:pt x="487926" y="35542"/>
                    <a:pt x="497795" y="31609"/>
                  </a:cubicBezTo>
                  <a:cubicBezTo>
                    <a:pt x="507664" y="27675"/>
                    <a:pt x="601988" y="0"/>
                    <a:pt x="601988" y="0"/>
                  </a:cubicBezTo>
                  <a:cubicBezTo>
                    <a:pt x="601988" y="0"/>
                    <a:pt x="662559" y="4291"/>
                    <a:pt x="701247" y="51203"/>
                  </a:cubicBezTo>
                  <a:cubicBezTo>
                    <a:pt x="739863" y="98115"/>
                    <a:pt x="755381" y="119854"/>
                    <a:pt x="739291" y="178137"/>
                  </a:cubicBezTo>
                  <a:cubicBezTo>
                    <a:pt x="723201" y="236419"/>
                    <a:pt x="607280" y="528116"/>
                    <a:pt x="607280" y="528116"/>
                  </a:cubicBezTo>
                  <a:lnTo>
                    <a:pt x="539987" y="667636"/>
                  </a:lnTo>
                  <a:lnTo>
                    <a:pt x="296203" y="790708"/>
                  </a:lnTo>
                  <a:lnTo>
                    <a:pt x="251651" y="779767"/>
                  </a:lnTo>
                  <a:cubicBezTo>
                    <a:pt x="251651" y="779767"/>
                    <a:pt x="365569" y="620081"/>
                    <a:pt x="369002" y="616648"/>
                  </a:cubicBezTo>
                  <a:cubicBezTo>
                    <a:pt x="372435" y="613215"/>
                    <a:pt x="541346" y="323521"/>
                    <a:pt x="541346" y="323521"/>
                  </a:cubicBezTo>
                  <a:cubicBezTo>
                    <a:pt x="541346" y="323521"/>
                    <a:pt x="563872" y="258373"/>
                    <a:pt x="562942" y="250936"/>
                  </a:cubicBezTo>
                  <a:cubicBezTo>
                    <a:pt x="562013" y="243499"/>
                    <a:pt x="447594" y="155110"/>
                    <a:pt x="447594" y="155110"/>
                  </a:cubicBezTo>
                  <a:cubicBezTo>
                    <a:pt x="447594" y="155110"/>
                    <a:pt x="407618" y="133942"/>
                    <a:pt x="403900" y="133942"/>
                  </a:cubicBezTo>
                  <a:cubicBezTo>
                    <a:pt x="400181" y="133942"/>
                    <a:pt x="207599" y="377441"/>
                    <a:pt x="207599" y="377441"/>
                  </a:cubicBezTo>
                  <a:lnTo>
                    <a:pt x="76732" y="605850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2" name="任意多边形: 形状 951"/>
            <p:cNvSpPr/>
            <p:nvPr/>
          </p:nvSpPr>
          <p:spPr>
            <a:xfrm rot="5400000">
              <a:off x="737979" y="2225781"/>
              <a:ext cx="923861" cy="1129842"/>
            </a:xfrm>
            <a:custGeom>
              <a:avLst/>
              <a:gdLst>
                <a:gd name="connsiteX0" fmla="*/ 0 w 486800"/>
                <a:gd name="connsiteY0" fmla="*/ 464980 h 595336"/>
                <a:gd name="connsiteX1" fmla="*/ 138948 w 486800"/>
                <a:gd name="connsiteY1" fmla="*/ 508888 h 595336"/>
                <a:gd name="connsiteX2" fmla="*/ 205668 w 486800"/>
                <a:gd name="connsiteY2" fmla="*/ 595132 h 595336"/>
                <a:gd name="connsiteX3" fmla="*/ 396391 w 486800"/>
                <a:gd name="connsiteY3" fmla="*/ 329465 h 595336"/>
                <a:gd name="connsiteX4" fmla="*/ 486138 w 486800"/>
                <a:gd name="connsiteY4" fmla="*/ 122723 h 595336"/>
                <a:gd name="connsiteX5" fmla="*/ 422636 w 486800"/>
                <a:gd name="connsiteY5" fmla="*/ 57862 h 595336"/>
                <a:gd name="connsiteX6" fmla="*/ 326095 w 486800"/>
                <a:gd name="connsiteY6" fmla="*/ 1081 h 595336"/>
                <a:gd name="connsiteX7" fmla="*/ 188863 w 486800"/>
                <a:gd name="connsiteY7" fmla="*/ 160410 h 595336"/>
                <a:gd name="connsiteX8" fmla="*/ 48628 w 486800"/>
                <a:gd name="connsiteY8" fmla="*/ 379523 h 595336"/>
                <a:gd name="connsiteX9" fmla="*/ 0 w 486800"/>
                <a:gd name="connsiteY9" fmla="*/ 464980 h 59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6800" h="595336">
                  <a:moveTo>
                    <a:pt x="0" y="464980"/>
                  </a:moveTo>
                  <a:cubicBezTo>
                    <a:pt x="0" y="464980"/>
                    <a:pt x="98544" y="466410"/>
                    <a:pt x="138948" y="508888"/>
                  </a:cubicBezTo>
                  <a:cubicBezTo>
                    <a:pt x="179352" y="551295"/>
                    <a:pt x="205954" y="598850"/>
                    <a:pt x="205668" y="595132"/>
                  </a:cubicBezTo>
                  <a:cubicBezTo>
                    <a:pt x="205311" y="591342"/>
                    <a:pt x="371505" y="382670"/>
                    <a:pt x="396391" y="329465"/>
                  </a:cubicBezTo>
                  <a:cubicBezTo>
                    <a:pt x="421277" y="276260"/>
                    <a:pt x="494505" y="145035"/>
                    <a:pt x="486138" y="122723"/>
                  </a:cubicBezTo>
                  <a:cubicBezTo>
                    <a:pt x="477772" y="100412"/>
                    <a:pt x="446235" y="70591"/>
                    <a:pt x="422636" y="57862"/>
                  </a:cubicBezTo>
                  <a:cubicBezTo>
                    <a:pt x="399037" y="45133"/>
                    <a:pt x="349622" y="-8215"/>
                    <a:pt x="326095" y="1081"/>
                  </a:cubicBezTo>
                  <a:cubicBezTo>
                    <a:pt x="302567" y="10378"/>
                    <a:pt x="188863" y="160410"/>
                    <a:pt x="188863" y="160410"/>
                  </a:cubicBezTo>
                  <a:lnTo>
                    <a:pt x="48628" y="379523"/>
                  </a:lnTo>
                  <a:lnTo>
                    <a:pt x="0" y="464980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3" name="任意多边形: 形状 952"/>
            <p:cNvSpPr/>
            <p:nvPr/>
          </p:nvSpPr>
          <p:spPr>
            <a:xfrm rot="5400000">
              <a:off x="855231" y="2340042"/>
              <a:ext cx="918819" cy="896547"/>
            </a:xfrm>
            <a:custGeom>
              <a:avLst/>
              <a:gdLst>
                <a:gd name="connsiteX0" fmla="*/ 90677 w 484143"/>
                <a:gd name="connsiteY0" fmla="*/ 472408 h 472408"/>
                <a:gd name="connsiteX1" fmla="*/ 363281 w 484143"/>
                <a:gd name="connsiteY1" fmla="*/ 101189 h 472408"/>
                <a:gd name="connsiteX2" fmla="*/ 482349 w 484143"/>
                <a:gd name="connsiteY2" fmla="*/ 142094 h 472408"/>
                <a:gd name="connsiteX3" fmla="*/ 478701 w 484143"/>
                <a:gd name="connsiteY3" fmla="*/ 100760 h 472408"/>
                <a:gd name="connsiteX4" fmla="*/ 326095 w 484143"/>
                <a:gd name="connsiteY4" fmla="*/ 0 h 472408"/>
                <a:gd name="connsiteX5" fmla="*/ 213034 w 484143"/>
                <a:gd name="connsiteY5" fmla="*/ 128006 h 472408"/>
                <a:gd name="connsiteX6" fmla="*/ 0 w 484143"/>
                <a:gd name="connsiteY6" fmla="*/ 463898 h 472408"/>
                <a:gd name="connsiteX7" fmla="*/ 90677 w 484143"/>
                <a:gd name="connsiteY7" fmla="*/ 472408 h 47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4143" h="472408">
                  <a:moveTo>
                    <a:pt x="90677" y="472408"/>
                  </a:moveTo>
                  <a:cubicBezTo>
                    <a:pt x="133441" y="387738"/>
                    <a:pt x="293485" y="88174"/>
                    <a:pt x="363281" y="101189"/>
                  </a:cubicBezTo>
                  <a:cubicBezTo>
                    <a:pt x="433077" y="114204"/>
                    <a:pt x="480418" y="144096"/>
                    <a:pt x="482349" y="142094"/>
                  </a:cubicBezTo>
                  <a:cubicBezTo>
                    <a:pt x="484279" y="140163"/>
                    <a:pt x="486353" y="108412"/>
                    <a:pt x="478701" y="100760"/>
                  </a:cubicBezTo>
                  <a:cubicBezTo>
                    <a:pt x="471049" y="93108"/>
                    <a:pt x="326095" y="0"/>
                    <a:pt x="326095" y="0"/>
                  </a:cubicBezTo>
                  <a:cubicBezTo>
                    <a:pt x="326095" y="0"/>
                    <a:pt x="216109" y="124931"/>
                    <a:pt x="213034" y="128006"/>
                  </a:cubicBezTo>
                  <a:cubicBezTo>
                    <a:pt x="209959" y="131081"/>
                    <a:pt x="0" y="463898"/>
                    <a:pt x="0" y="463898"/>
                  </a:cubicBezTo>
                  <a:lnTo>
                    <a:pt x="90677" y="472408"/>
                  </a:ln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4" name="任意多边形: 形状 953"/>
            <p:cNvSpPr/>
            <p:nvPr/>
          </p:nvSpPr>
          <p:spPr>
            <a:xfrm rot="5400000">
              <a:off x="790863" y="2244643"/>
              <a:ext cx="1157670" cy="1026519"/>
            </a:xfrm>
            <a:custGeom>
              <a:avLst/>
              <a:gdLst>
                <a:gd name="connsiteX0" fmla="*/ 2006 w 609998"/>
                <a:gd name="connsiteY0" fmla="*/ 540524 h 540893"/>
                <a:gd name="connsiteX1" fmla="*/ 31612 w 609998"/>
                <a:gd name="connsiteY1" fmla="*/ 501693 h 540893"/>
                <a:gd name="connsiteX2" fmla="*/ 60575 w 609998"/>
                <a:gd name="connsiteY2" fmla="*/ 459786 h 540893"/>
                <a:gd name="connsiteX3" fmla="*/ 117713 w 609998"/>
                <a:gd name="connsiteY3" fmla="*/ 376618 h 540893"/>
                <a:gd name="connsiteX4" fmla="*/ 231274 w 609998"/>
                <a:gd name="connsiteY4" fmla="*/ 210925 h 540893"/>
                <a:gd name="connsiteX5" fmla="*/ 288197 w 609998"/>
                <a:gd name="connsiteY5" fmla="*/ 127685 h 540893"/>
                <a:gd name="connsiteX6" fmla="*/ 343548 w 609998"/>
                <a:gd name="connsiteY6" fmla="*/ 46948 h 540893"/>
                <a:gd name="connsiteX7" fmla="*/ 371580 w 609998"/>
                <a:gd name="connsiteY7" fmla="*/ 18844 h 540893"/>
                <a:gd name="connsiteX8" fmla="*/ 414559 w 609998"/>
                <a:gd name="connsiteY8" fmla="*/ 10977 h 540893"/>
                <a:gd name="connsiteX9" fmla="*/ 486715 w 609998"/>
                <a:gd name="connsiteY9" fmla="*/ 30786 h 540893"/>
                <a:gd name="connsiteX10" fmla="*/ 592839 w 609998"/>
                <a:gd name="connsiteY10" fmla="*/ 130617 h 540893"/>
                <a:gd name="connsiteX11" fmla="*/ 602135 w 609998"/>
                <a:gd name="connsiteY11" fmla="*/ 146350 h 540893"/>
                <a:gd name="connsiteX12" fmla="*/ 609858 w 609998"/>
                <a:gd name="connsiteY12" fmla="*/ 142845 h 540893"/>
                <a:gd name="connsiteX13" fmla="*/ 603065 w 609998"/>
                <a:gd name="connsiteY13" fmla="*/ 124967 h 540893"/>
                <a:gd name="connsiteX14" fmla="*/ 593411 w 609998"/>
                <a:gd name="connsiteY14" fmla="*/ 108520 h 540893"/>
                <a:gd name="connsiteX15" fmla="*/ 570098 w 609998"/>
                <a:gd name="connsiteY15" fmla="*/ 78199 h 540893"/>
                <a:gd name="connsiteX16" fmla="*/ 510886 w 609998"/>
                <a:gd name="connsiteY16" fmla="*/ 30357 h 540893"/>
                <a:gd name="connsiteX17" fmla="*/ 439731 w 609998"/>
                <a:gd name="connsiteY17" fmla="*/ 3540 h 540893"/>
                <a:gd name="connsiteX18" fmla="*/ 357564 w 609998"/>
                <a:gd name="connsiteY18" fmla="*/ 15911 h 540893"/>
                <a:gd name="connsiteX19" fmla="*/ 330747 w 609998"/>
                <a:gd name="connsiteY19" fmla="*/ 47163 h 540893"/>
                <a:gd name="connsiteX20" fmla="*/ 302428 w 609998"/>
                <a:gd name="connsiteY20" fmla="*/ 88782 h 540893"/>
                <a:gd name="connsiteX21" fmla="*/ 244218 w 609998"/>
                <a:gd name="connsiteY21" fmla="*/ 174382 h 540893"/>
                <a:gd name="connsiteX22" fmla="*/ 128368 w 609998"/>
                <a:gd name="connsiteY22" fmla="*/ 344938 h 540893"/>
                <a:gd name="connsiteX23" fmla="*/ 70372 w 609998"/>
                <a:gd name="connsiteY23" fmla="*/ 430681 h 540893"/>
                <a:gd name="connsiteX24" fmla="*/ 12590 w 609998"/>
                <a:gd name="connsiteY24" fmla="*/ 516567 h 540893"/>
                <a:gd name="connsiteX25" fmla="*/ 76 w 609998"/>
                <a:gd name="connsiteY25" fmla="*/ 539093 h 540893"/>
                <a:gd name="connsiteX26" fmla="*/ 2006 w 609998"/>
                <a:gd name="connsiteY26" fmla="*/ 540524 h 540893"/>
                <a:gd name="connsiteX27" fmla="*/ 2006 w 609998"/>
                <a:gd name="connsiteY27" fmla="*/ 540524 h 54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09998" h="540893">
                  <a:moveTo>
                    <a:pt x="2006" y="540524"/>
                  </a:moveTo>
                  <a:cubicBezTo>
                    <a:pt x="13091" y="528367"/>
                    <a:pt x="22244" y="515208"/>
                    <a:pt x="31612" y="501693"/>
                  </a:cubicBezTo>
                  <a:cubicBezTo>
                    <a:pt x="41266" y="487748"/>
                    <a:pt x="50921" y="473803"/>
                    <a:pt x="60575" y="459786"/>
                  </a:cubicBezTo>
                  <a:cubicBezTo>
                    <a:pt x="79740" y="432111"/>
                    <a:pt x="98691" y="404365"/>
                    <a:pt x="117713" y="376618"/>
                  </a:cubicBezTo>
                  <a:cubicBezTo>
                    <a:pt x="155614" y="321411"/>
                    <a:pt x="193516" y="266203"/>
                    <a:pt x="231274" y="210925"/>
                  </a:cubicBezTo>
                  <a:cubicBezTo>
                    <a:pt x="250225" y="183178"/>
                    <a:pt x="269247" y="155431"/>
                    <a:pt x="288197" y="127685"/>
                  </a:cubicBezTo>
                  <a:cubicBezTo>
                    <a:pt x="306576" y="100797"/>
                    <a:pt x="324454" y="73407"/>
                    <a:pt x="343548" y="46948"/>
                  </a:cubicBezTo>
                  <a:cubicBezTo>
                    <a:pt x="351271" y="36221"/>
                    <a:pt x="360067" y="25709"/>
                    <a:pt x="371580" y="18844"/>
                  </a:cubicBezTo>
                  <a:cubicBezTo>
                    <a:pt x="384524" y="11120"/>
                    <a:pt x="399828" y="9833"/>
                    <a:pt x="414559" y="10977"/>
                  </a:cubicBezTo>
                  <a:cubicBezTo>
                    <a:pt x="439445" y="12836"/>
                    <a:pt x="464188" y="20202"/>
                    <a:pt x="486715" y="30786"/>
                  </a:cubicBezTo>
                  <a:cubicBezTo>
                    <a:pt x="531553" y="51882"/>
                    <a:pt x="569526" y="86780"/>
                    <a:pt x="592839" y="130617"/>
                  </a:cubicBezTo>
                  <a:cubicBezTo>
                    <a:pt x="595771" y="136123"/>
                    <a:pt x="598774" y="141201"/>
                    <a:pt x="602135" y="146350"/>
                  </a:cubicBezTo>
                  <a:cubicBezTo>
                    <a:pt x="604853" y="150497"/>
                    <a:pt x="611002" y="147565"/>
                    <a:pt x="609858" y="142845"/>
                  </a:cubicBezTo>
                  <a:cubicBezTo>
                    <a:pt x="608285" y="136409"/>
                    <a:pt x="606211" y="130831"/>
                    <a:pt x="603065" y="124967"/>
                  </a:cubicBezTo>
                  <a:cubicBezTo>
                    <a:pt x="600061" y="119390"/>
                    <a:pt x="596843" y="113883"/>
                    <a:pt x="593411" y="108520"/>
                  </a:cubicBezTo>
                  <a:cubicBezTo>
                    <a:pt x="586474" y="97793"/>
                    <a:pt x="578679" y="87638"/>
                    <a:pt x="570098" y="78199"/>
                  </a:cubicBezTo>
                  <a:cubicBezTo>
                    <a:pt x="553078" y="59248"/>
                    <a:pt x="532911" y="43086"/>
                    <a:pt x="510886" y="30357"/>
                  </a:cubicBezTo>
                  <a:cubicBezTo>
                    <a:pt x="488860" y="17628"/>
                    <a:pt x="464689" y="8403"/>
                    <a:pt x="439731" y="3540"/>
                  </a:cubicBezTo>
                  <a:cubicBezTo>
                    <a:pt x="411627" y="-1967"/>
                    <a:pt x="381020" y="-3182"/>
                    <a:pt x="357564" y="15911"/>
                  </a:cubicBezTo>
                  <a:cubicBezTo>
                    <a:pt x="346837" y="24636"/>
                    <a:pt x="338613" y="35864"/>
                    <a:pt x="330747" y="47163"/>
                  </a:cubicBezTo>
                  <a:cubicBezTo>
                    <a:pt x="321236" y="60964"/>
                    <a:pt x="311868" y="74909"/>
                    <a:pt x="302428" y="88782"/>
                  </a:cubicBezTo>
                  <a:cubicBezTo>
                    <a:pt x="283049" y="117316"/>
                    <a:pt x="263597" y="145849"/>
                    <a:pt x="244218" y="174382"/>
                  </a:cubicBezTo>
                  <a:cubicBezTo>
                    <a:pt x="205530" y="231234"/>
                    <a:pt x="166913" y="288015"/>
                    <a:pt x="128368" y="344938"/>
                  </a:cubicBezTo>
                  <a:cubicBezTo>
                    <a:pt x="109060" y="373543"/>
                    <a:pt x="89680" y="402076"/>
                    <a:pt x="70372" y="430681"/>
                  </a:cubicBezTo>
                  <a:cubicBezTo>
                    <a:pt x="51064" y="459215"/>
                    <a:pt x="31255" y="487533"/>
                    <a:pt x="12590" y="516567"/>
                  </a:cubicBezTo>
                  <a:cubicBezTo>
                    <a:pt x="7942" y="523861"/>
                    <a:pt x="3937" y="531370"/>
                    <a:pt x="76" y="539093"/>
                  </a:cubicBezTo>
                  <a:cubicBezTo>
                    <a:pt x="-354" y="540309"/>
                    <a:pt x="1148" y="541525"/>
                    <a:pt x="2006" y="540524"/>
                  </a:cubicBezTo>
                  <a:lnTo>
                    <a:pt x="2006" y="5405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5" name="任意多边形: 形状 954"/>
            <p:cNvSpPr/>
            <p:nvPr/>
          </p:nvSpPr>
          <p:spPr>
            <a:xfrm rot="5400000">
              <a:off x="551017" y="2129197"/>
              <a:ext cx="1176858" cy="1268333"/>
            </a:xfrm>
            <a:custGeom>
              <a:avLst/>
              <a:gdLst>
                <a:gd name="connsiteX0" fmla="*/ 108 w 620109"/>
                <a:gd name="connsiteY0" fmla="*/ 481049 h 668309"/>
                <a:gd name="connsiteX1" fmla="*/ 38653 w 620109"/>
                <a:gd name="connsiteY1" fmla="*/ 505649 h 668309"/>
                <a:gd name="connsiteX2" fmla="*/ 84850 w 620109"/>
                <a:gd name="connsiteY2" fmla="*/ 472968 h 668309"/>
                <a:gd name="connsiteX3" fmla="*/ 101155 w 620109"/>
                <a:gd name="connsiteY3" fmla="*/ 444006 h 668309"/>
                <a:gd name="connsiteX4" fmla="*/ 120034 w 620109"/>
                <a:gd name="connsiteY4" fmla="*/ 409823 h 668309"/>
                <a:gd name="connsiteX5" fmla="*/ 158579 w 620109"/>
                <a:gd name="connsiteY5" fmla="*/ 343817 h 668309"/>
                <a:gd name="connsiteX6" fmla="*/ 333211 w 620109"/>
                <a:gd name="connsiteY6" fmla="*/ 92810 h 668309"/>
                <a:gd name="connsiteX7" fmla="*/ 382840 w 620109"/>
                <a:gd name="connsiteY7" fmla="*/ 32525 h 668309"/>
                <a:gd name="connsiteX8" fmla="*/ 407154 w 620109"/>
                <a:gd name="connsiteY8" fmla="*/ 11859 h 668309"/>
                <a:gd name="connsiteX9" fmla="*/ 440694 w 620109"/>
                <a:gd name="connsiteY9" fmla="*/ 26161 h 668309"/>
                <a:gd name="connsiteX10" fmla="*/ 509131 w 620109"/>
                <a:gd name="connsiteY10" fmla="*/ 74789 h 668309"/>
                <a:gd name="connsiteX11" fmla="*/ 542026 w 620109"/>
                <a:gd name="connsiteY11" fmla="*/ 98173 h 668309"/>
                <a:gd name="connsiteX12" fmla="*/ 561406 w 620109"/>
                <a:gd name="connsiteY12" fmla="*/ 125491 h 668309"/>
                <a:gd name="connsiteX13" fmla="*/ 552181 w 620109"/>
                <a:gd name="connsiteY13" fmla="*/ 160532 h 668309"/>
                <a:gd name="connsiteX14" fmla="*/ 536877 w 620109"/>
                <a:gd name="connsiteY14" fmla="*/ 195644 h 668309"/>
                <a:gd name="connsiteX15" fmla="*/ 505841 w 620109"/>
                <a:gd name="connsiteY15" fmla="*/ 264081 h 668309"/>
                <a:gd name="connsiteX16" fmla="*/ 434615 w 620109"/>
                <a:gd name="connsiteY16" fmla="*/ 395663 h 668309"/>
                <a:gd name="connsiteX17" fmla="*/ 390778 w 620109"/>
                <a:gd name="connsiteY17" fmla="*/ 457092 h 668309"/>
                <a:gd name="connsiteX18" fmla="*/ 345368 w 620109"/>
                <a:gd name="connsiteY18" fmla="*/ 510083 h 668309"/>
                <a:gd name="connsiteX19" fmla="*/ 263201 w 620109"/>
                <a:gd name="connsiteY19" fmla="*/ 619568 h 668309"/>
                <a:gd name="connsiteX20" fmla="*/ 249256 w 620109"/>
                <a:gd name="connsiteY20" fmla="*/ 649960 h 668309"/>
                <a:gd name="connsiteX21" fmla="*/ 253618 w 620109"/>
                <a:gd name="connsiteY21" fmla="*/ 657183 h 668309"/>
                <a:gd name="connsiteX22" fmla="*/ 298170 w 620109"/>
                <a:gd name="connsiteY22" fmla="*/ 668124 h 668309"/>
                <a:gd name="connsiteX23" fmla="*/ 303963 w 620109"/>
                <a:gd name="connsiteY23" fmla="*/ 666479 h 668309"/>
                <a:gd name="connsiteX24" fmla="*/ 475806 w 620109"/>
                <a:gd name="connsiteY24" fmla="*/ 430490 h 668309"/>
                <a:gd name="connsiteX25" fmla="*/ 551037 w 620109"/>
                <a:gd name="connsiteY25" fmla="*/ 305129 h 668309"/>
                <a:gd name="connsiteX26" fmla="*/ 583360 w 620109"/>
                <a:gd name="connsiteY26" fmla="*/ 240554 h 668309"/>
                <a:gd name="connsiteX27" fmla="*/ 609390 w 620109"/>
                <a:gd name="connsiteY27" fmla="*/ 178624 h 668309"/>
                <a:gd name="connsiteX28" fmla="*/ 619903 w 620109"/>
                <a:gd name="connsiteY28" fmla="*/ 114550 h 668309"/>
                <a:gd name="connsiteX29" fmla="*/ 613538 w 620109"/>
                <a:gd name="connsiteY29" fmla="*/ 85659 h 668309"/>
                <a:gd name="connsiteX30" fmla="*/ 594802 w 620109"/>
                <a:gd name="connsiteY30" fmla="*/ 61273 h 668309"/>
                <a:gd name="connsiteX31" fmla="*/ 587865 w 620109"/>
                <a:gd name="connsiteY31" fmla="*/ 68568 h 668309"/>
                <a:gd name="connsiteX32" fmla="*/ 607889 w 620109"/>
                <a:gd name="connsiteY32" fmla="*/ 113692 h 668309"/>
                <a:gd name="connsiteX33" fmla="*/ 599951 w 620109"/>
                <a:gd name="connsiteY33" fmla="*/ 168970 h 668309"/>
                <a:gd name="connsiteX34" fmla="*/ 575923 w 620109"/>
                <a:gd name="connsiteY34" fmla="*/ 228182 h 668309"/>
                <a:gd name="connsiteX35" fmla="*/ 544315 w 620109"/>
                <a:gd name="connsiteY35" fmla="*/ 292257 h 668309"/>
                <a:gd name="connsiteX36" fmla="*/ 391493 w 620109"/>
                <a:gd name="connsiteY36" fmla="*/ 530607 h 668309"/>
                <a:gd name="connsiteX37" fmla="*/ 295310 w 620109"/>
                <a:gd name="connsiteY37" fmla="*/ 658327 h 668309"/>
                <a:gd name="connsiteX38" fmla="*/ 301102 w 620109"/>
                <a:gd name="connsiteY38" fmla="*/ 656682 h 668309"/>
                <a:gd name="connsiteX39" fmla="*/ 256550 w 620109"/>
                <a:gd name="connsiteY39" fmla="*/ 645741 h 668309"/>
                <a:gd name="connsiteX40" fmla="*/ 260912 w 620109"/>
                <a:gd name="connsiteY40" fmla="*/ 652963 h 668309"/>
                <a:gd name="connsiteX41" fmla="*/ 336572 w 620109"/>
                <a:gd name="connsiteY41" fmla="*/ 538402 h 668309"/>
                <a:gd name="connsiteX42" fmla="*/ 427464 w 620109"/>
                <a:gd name="connsiteY42" fmla="*/ 427987 h 668309"/>
                <a:gd name="connsiteX43" fmla="*/ 502408 w 620109"/>
                <a:gd name="connsiteY43" fmla="*/ 298693 h 668309"/>
                <a:gd name="connsiteX44" fmla="*/ 565053 w 620109"/>
                <a:gd name="connsiteY44" fmla="*/ 160460 h 668309"/>
                <a:gd name="connsiteX45" fmla="*/ 573062 w 620109"/>
                <a:gd name="connsiteY45" fmla="*/ 123846 h 668309"/>
                <a:gd name="connsiteX46" fmla="*/ 556972 w 620109"/>
                <a:gd name="connsiteY46" fmla="*/ 95098 h 668309"/>
                <a:gd name="connsiteX47" fmla="*/ 525006 w 620109"/>
                <a:gd name="connsiteY47" fmla="*/ 71857 h 668309"/>
                <a:gd name="connsiteX48" fmla="*/ 490037 w 620109"/>
                <a:gd name="connsiteY48" fmla="*/ 47042 h 668309"/>
                <a:gd name="connsiteX49" fmla="*/ 456569 w 620109"/>
                <a:gd name="connsiteY49" fmla="*/ 23229 h 668309"/>
                <a:gd name="connsiteX50" fmla="*/ 423030 w 620109"/>
                <a:gd name="connsiteY50" fmla="*/ 2133 h 668309"/>
                <a:gd name="connsiteX51" fmla="*/ 390564 w 620109"/>
                <a:gd name="connsiteY51" fmla="*/ 7639 h 668309"/>
                <a:gd name="connsiteX52" fmla="*/ 367108 w 620109"/>
                <a:gd name="connsiteY52" fmla="*/ 33241 h 668309"/>
                <a:gd name="connsiteX53" fmla="*/ 184609 w 620109"/>
                <a:gd name="connsiteY53" fmla="*/ 281173 h 668309"/>
                <a:gd name="connsiteX54" fmla="*/ 106160 w 620109"/>
                <a:gd name="connsiteY54" fmla="*/ 413327 h 668309"/>
                <a:gd name="connsiteX55" fmla="*/ 87639 w 620109"/>
                <a:gd name="connsiteY55" fmla="*/ 447653 h 668309"/>
                <a:gd name="connsiteX56" fmla="*/ 71406 w 620109"/>
                <a:gd name="connsiteY56" fmla="*/ 474899 h 668309"/>
                <a:gd name="connsiteX57" fmla="*/ 47878 w 620109"/>
                <a:gd name="connsiteY57" fmla="*/ 494636 h 668309"/>
                <a:gd name="connsiteX58" fmla="*/ 22849 w 620109"/>
                <a:gd name="connsiteY58" fmla="*/ 494707 h 668309"/>
                <a:gd name="connsiteX59" fmla="*/ 7617 w 620109"/>
                <a:gd name="connsiteY59" fmla="*/ 478832 h 668309"/>
                <a:gd name="connsiteX60" fmla="*/ 108 w 620109"/>
                <a:gd name="connsiteY60" fmla="*/ 481049 h 668309"/>
                <a:gd name="connsiteX61" fmla="*/ 108 w 620109"/>
                <a:gd name="connsiteY61" fmla="*/ 481049 h 6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20109" h="668309">
                  <a:moveTo>
                    <a:pt x="108" y="481049"/>
                  </a:moveTo>
                  <a:cubicBezTo>
                    <a:pt x="3970" y="498211"/>
                    <a:pt x="22348" y="506507"/>
                    <a:pt x="38653" y="505649"/>
                  </a:cubicBezTo>
                  <a:cubicBezTo>
                    <a:pt x="59034" y="504576"/>
                    <a:pt x="74338" y="489201"/>
                    <a:pt x="84850" y="472968"/>
                  </a:cubicBezTo>
                  <a:cubicBezTo>
                    <a:pt x="90857" y="463671"/>
                    <a:pt x="95863" y="453731"/>
                    <a:pt x="101155" y="444006"/>
                  </a:cubicBezTo>
                  <a:cubicBezTo>
                    <a:pt x="107376" y="432563"/>
                    <a:pt x="113598" y="421193"/>
                    <a:pt x="120034" y="409823"/>
                  </a:cubicBezTo>
                  <a:cubicBezTo>
                    <a:pt x="132548" y="387583"/>
                    <a:pt x="145349" y="365628"/>
                    <a:pt x="158579" y="343817"/>
                  </a:cubicBezTo>
                  <a:cubicBezTo>
                    <a:pt x="211426" y="256573"/>
                    <a:pt x="269637" y="172618"/>
                    <a:pt x="333211" y="92810"/>
                  </a:cubicBezTo>
                  <a:cubicBezTo>
                    <a:pt x="349444" y="72429"/>
                    <a:pt x="365964" y="52334"/>
                    <a:pt x="382840" y="32525"/>
                  </a:cubicBezTo>
                  <a:cubicBezTo>
                    <a:pt x="389348" y="24874"/>
                    <a:pt x="396642" y="14147"/>
                    <a:pt x="407154" y="11859"/>
                  </a:cubicBezTo>
                  <a:cubicBezTo>
                    <a:pt x="419454" y="9141"/>
                    <a:pt x="431469" y="19582"/>
                    <a:pt x="440694" y="26161"/>
                  </a:cubicBezTo>
                  <a:cubicBezTo>
                    <a:pt x="463506" y="42394"/>
                    <a:pt x="486318" y="58627"/>
                    <a:pt x="509131" y="74789"/>
                  </a:cubicBezTo>
                  <a:cubicBezTo>
                    <a:pt x="520072" y="82584"/>
                    <a:pt x="531156" y="90307"/>
                    <a:pt x="542026" y="98173"/>
                  </a:cubicBezTo>
                  <a:cubicBezTo>
                    <a:pt x="551466" y="105039"/>
                    <a:pt x="560619" y="113048"/>
                    <a:pt x="561406" y="125491"/>
                  </a:cubicBezTo>
                  <a:cubicBezTo>
                    <a:pt x="562193" y="137648"/>
                    <a:pt x="556901" y="149590"/>
                    <a:pt x="552181" y="160532"/>
                  </a:cubicBezTo>
                  <a:cubicBezTo>
                    <a:pt x="547103" y="172260"/>
                    <a:pt x="541955" y="183917"/>
                    <a:pt x="536877" y="195644"/>
                  </a:cubicBezTo>
                  <a:cubicBezTo>
                    <a:pt x="526794" y="218600"/>
                    <a:pt x="516568" y="241412"/>
                    <a:pt x="505841" y="264081"/>
                  </a:cubicBezTo>
                  <a:cubicBezTo>
                    <a:pt x="484530" y="309205"/>
                    <a:pt x="461504" y="353614"/>
                    <a:pt x="434615" y="395663"/>
                  </a:cubicBezTo>
                  <a:cubicBezTo>
                    <a:pt x="421028" y="416831"/>
                    <a:pt x="406511" y="437426"/>
                    <a:pt x="390778" y="457092"/>
                  </a:cubicBezTo>
                  <a:cubicBezTo>
                    <a:pt x="376261" y="475256"/>
                    <a:pt x="360743" y="492634"/>
                    <a:pt x="345368" y="510083"/>
                  </a:cubicBezTo>
                  <a:cubicBezTo>
                    <a:pt x="315190" y="544265"/>
                    <a:pt x="284797" y="579091"/>
                    <a:pt x="263201" y="619568"/>
                  </a:cubicBezTo>
                  <a:cubicBezTo>
                    <a:pt x="257909" y="629436"/>
                    <a:pt x="253332" y="639591"/>
                    <a:pt x="249256" y="649960"/>
                  </a:cubicBezTo>
                  <a:cubicBezTo>
                    <a:pt x="248112" y="652963"/>
                    <a:pt x="250758" y="656539"/>
                    <a:pt x="253618" y="657183"/>
                  </a:cubicBezTo>
                  <a:cubicBezTo>
                    <a:pt x="268493" y="660830"/>
                    <a:pt x="283367" y="664477"/>
                    <a:pt x="298170" y="668124"/>
                  </a:cubicBezTo>
                  <a:cubicBezTo>
                    <a:pt x="300101" y="668625"/>
                    <a:pt x="302675" y="668124"/>
                    <a:pt x="303963" y="666479"/>
                  </a:cubicBezTo>
                  <a:cubicBezTo>
                    <a:pt x="363103" y="589175"/>
                    <a:pt x="422244" y="511799"/>
                    <a:pt x="475806" y="430490"/>
                  </a:cubicBezTo>
                  <a:cubicBezTo>
                    <a:pt x="502623" y="389799"/>
                    <a:pt x="528010" y="348108"/>
                    <a:pt x="551037" y="305129"/>
                  </a:cubicBezTo>
                  <a:cubicBezTo>
                    <a:pt x="562407" y="283890"/>
                    <a:pt x="573205" y="262365"/>
                    <a:pt x="583360" y="240554"/>
                  </a:cubicBezTo>
                  <a:cubicBezTo>
                    <a:pt x="592728" y="220316"/>
                    <a:pt x="602239" y="199792"/>
                    <a:pt x="609390" y="178624"/>
                  </a:cubicBezTo>
                  <a:cubicBezTo>
                    <a:pt x="616327" y="158172"/>
                    <a:pt x="621190" y="136218"/>
                    <a:pt x="619903" y="114550"/>
                  </a:cubicBezTo>
                  <a:cubicBezTo>
                    <a:pt x="619331" y="104681"/>
                    <a:pt x="617471" y="94741"/>
                    <a:pt x="613538" y="85659"/>
                  </a:cubicBezTo>
                  <a:cubicBezTo>
                    <a:pt x="609319" y="75790"/>
                    <a:pt x="602811" y="68210"/>
                    <a:pt x="594802" y="61273"/>
                  </a:cubicBezTo>
                  <a:cubicBezTo>
                    <a:pt x="589939" y="56983"/>
                    <a:pt x="582931" y="64348"/>
                    <a:pt x="587865" y="68568"/>
                  </a:cubicBezTo>
                  <a:cubicBezTo>
                    <a:pt x="600523" y="79652"/>
                    <a:pt x="606744" y="97315"/>
                    <a:pt x="607889" y="113692"/>
                  </a:cubicBezTo>
                  <a:cubicBezTo>
                    <a:pt x="609176" y="132428"/>
                    <a:pt x="605457" y="151164"/>
                    <a:pt x="599951" y="168970"/>
                  </a:cubicBezTo>
                  <a:cubicBezTo>
                    <a:pt x="593729" y="189351"/>
                    <a:pt x="584719" y="208874"/>
                    <a:pt x="575923" y="228182"/>
                  </a:cubicBezTo>
                  <a:cubicBezTo>
                    <a:pt x="566054" y="249850"/>
                    <a:pt x="555470" y="271232"/>
                    <a:pt x="544315" y="292257"/>
                  </a:cubicBezTo>
                  <a:cubicBezTo>
                    <a:pt x="500120" y="375783"/>
                    <a:pt x="447201" y="454375"/>
                    <a:pt x="391493" y="530607"/>
                  </a:cubicBezTo>
                  <a:cubicBezTo>
                    <a:pt x="360028" y="573657"/>
                    <a:pt x="327705" y="615992"/>
                    <a:pt x="295310" y="658327"/>
                  </a:cubicBezTo>
                  <a:cubicBezTo>
                    <a:pt x="297240" y="657755"/>
                    <a:pt x="299171" y="657183"/>
                    <a:pt x="301102" y="656682"/>
                  </a:cubicBezTo>
                  <a:cubicBezTo>
                    <a:pt x="286228" y="653035"/>
                    <a:pt x="271353" y="649388"/>
                    <a:pt x="256550" y="645741"/>
                  </a:cubicBezTo>
                  <a:cubicBezTo>
                    <a:pt x="257980" y="648172"/>
                    <a:pt x="259482" y="650603"/>
                    <a:pt x="260912" y="652963"/>
                  </a:cubicBezTo>
                  <a:cubicBezTo>
                    <a:pt x="277789" y="609914"/>
                    <a:pt x="306680" y="573085"/>
                    <a:pt x="336572" y="538402"/>
                  </a:cubicBezTo>
                  <a:cubicBezTo>
                    <a:pt x="367823" y="502216"/>
                    <a:pt x="400075" y="467247"/>
                    <a:pt x="427464" y="427987"/>
                  </a:cubicBezTo>
                  <a:cubicBezTo>
                    <a:pt x="455997" y="387082"/>
                    <a:pt x="480311" y="343388"/>
                    <a:pt x="502408" y="298693"/>
                  </a:cubicBezTo>
                  <a:cubicBezTo>
                    <a:pt x="524792" y="253426"/>
                    <a:pt x="545673" y="207158"/>
                    <a:pt x="565053" y="160460"/>
                  </a:cubicBezTo>
                  <a:cubicBezTo>
                    <a:pt x="569844" y="149019"/>
                    <a:pt x="574349" y="136432"/>
                    <a:pt x="573062" y="123846"/>
                  </a:cubicBezTo>
                  <a:cubicBezTo>
                    <a:pt x="571918" y="112190"/>
                    <a:pt x="565768" y="102679"/>
                    <a:pt x="556972" y="95098"/>
                  </a:cubicBezTo>
                  <a:cubicBezTo>
                    <a:pt x="547032" y="86588"/>
                    <a:pt x="535661" y="79437"/>
                    <a:pt x="525006" y="71857"/>
                  </a:cubicBezTo>
                  <a:cubicBezTo>
                    <a:pt x="513350" y="63562"/>
                    <a:pt x="501693" y="55338"/>
                    <a:pt x="490037" y="47042"/>
                  </a:cubicBezTo>
                  <a:cubicBezTo>
                    <a:pt x="478881" y="39105"/>
                    <a:pt x="467725" y="31167"/>
                    <a:pt x="456569" y="23229"/>
                  </a:cubicBezTo>
                  <a:cubicBezTo>
                    <a:pt x="445986" y="15720"/>
                    <a:pt x="435402" y="6638"/>
                    <a:pt x="423030" y="2133"/>
                  </a:cubicBezTo>
                  <a:cubicBezTo>
                    <a:pt x="411588" y="-2086"/>
                    <a:pt x="400075" y="59"/>
                    <a:pt x="390564" y="7639"/>
                  </a:cubicBezTo>
                  <a:cubicBezTo>
                    <a:pt x="381553" y="14791"/>
                    <a:pt x="374545" y="24444"/>
                    <a:pt x="367108" y="33241"/>
                  </a:cubicBezTo>
                  <a:cubicBezTo>
                    <a:pt x="300959" y="111832"/>
                    <a:pt x="240031" y="194714"/>
                    <a:pt x="184609" y="281173"/>
                  </a:cubicBezTo>
                  <a:cubicBezTo>
                    <a:pt x="157006" y="324295"/>
                    <a:pt x="130904" y="368489"/>
                    <a:pt x="106160" y="413327"/>
                  </a:cubicBezTo>
                  <a:cubicBezTo>
                    <a:pt x="99867" y="424697"/>
                    <a:pt x="93717" y="436211"/>
                    <a:pt x="87639" y="447653"/>
                  </a:cubicBezTo>
                  <a:cubicBezTo>
                    <a:pt x="82704" y="457021"/>
                    <a:pt x="77699" y="466389"/>
                    <a:pt x="71406" y="474899"/>
                  </a:cubicBezTo>
                  <a:cubicBezTo>
                    <a:pt x="65327" y="483051"/>
                    <a:pt x="57604" y="491132"/>
                    <a:pt x="47878" y="494636"/>
                  </a:cubicBezTo>
                  <a:cubicBezTo>
                    <a:pt x="39940" y="497496"/>
                    <a:pt x="30858" y="497568"/>
                    <a:pt x="22849" y="494707"/>
                  </a:cubicBezTo>
                  <a:cubicBezTo>
                    <a:pt x="15412" y="492061"/>
                    <a:pt x="9548" y="486555"/>
                    <a:pt x="7617" y="478832"/>
                  </a:cubicBezTo>
                  <a:cubicBezTo>
                    <a:pt x="6258" y="474041"/>
                    <a:pt x="-964" y="476258"/>
                    <a:pt x="108" y="481049"/>
                  </a:cubicBezTo>
                  <a:lnTo>
                    <a:pt x="108" y="48104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6" name="任意多边形: 形状 955"/>
            <p:cNvSpPr/>
            <p:nvPr/>
          </p:nvSpPr>
          <p:spPr>
            <a:xfrm rot="5400000">
              <a:off x="556281" y="2401617"/>
              <a:ext cx="409262" cy="259119"/>
            </a:xfrm>
            <a:custGeom>
              <a:avLst/>
              <a:gdLst>
                <a:gd name="connsiteX0" fmla="*/ 171 w 215648"/>
                <a:gd name="connsiteY0" fmla="*/ 6694 h 136535"/>
                <a:gd name="connsiteX1" fmla="*/ 23556 w 215648"/>
                <a:gd name="connsiteY1" fmla="*/ 8482 h 136535"/>
                <a:gd name="connsiteX2" fmla="*/ 48442 w 215648"/>
                <a:gd name="connsiteY2" fmla="*/ 11128 h 136535"/>
                <a:gd name="connsiteX3" fmla="*/ 95926 w 215648"/>
                <a:gd name="connsiteY3" fmla="*/ 26431 h 136535"/>
                <a:gd name="connsiteX4" fmla="*/ 171156 w 215648"/>
                <a:gd name="connsiteY4" fmla="*/ 88146 h 136535"/>
                <a:gd name="connsiteX5" fmla="*/ 201477 w 215648"/>
                <a:gd name="connsiteY5" fmla="*/ 133771 h 136535"/>
                <a:gd name="connsiteX6" fmla="*/ 211632 w 215648"/>
                <a:gd name="connsiteY6" fmla="*/ 133556 h 136535"/>
                <a:gd name="connsiteX7" fmla="*/ 215565 w 215648"/>
                <a:gd name="connsiteY7" fmla="*/ 121185 h 136535"/>
                <a:gd name="connsiteX8" fmla="*/ 209701 w 215648"/>
                <a:gd name="connsiteY8" fmla="*/ 117966 h 136535"/>
                <a:gd name="connsiteX9" fmla="*/ 201334 w 215648"/>
                <a:gd name="connsiteY9" fmla="*/ 127835 h 136535"/>
                <a:gd name="connsiteX10" fmla="*/ 211489 w 215648"/>
                <a:gd name="connsiteY10" fmla="*/ 127620 h 136535"/>
                <a:gd name="connsiteX11" fmla="*/ 55378 w 215648"/>
                <a:gd name="connsiteY11" fmla="*/ 2045 h 136535"/>
                <a:gd name="connsiteX12" fmla="*/ 27060 w 215648"/>
                <a:gd name="connsiteY12" fmla="*/ 43 h 136535"/>
                <a:gd name="connsiteX13" fmla="*/ 100 w 215648"/>
                <a:gd name="connsiteY13" fmla="*/ 6408 h 136535"/>
                <a:gd name="connsiteX14" fmla="*/ 171 w 215648"/>
                <a:gd name="connsiteY14" fmla="*/ 6694 h 136535"/>
                <a:gd name="connsiteX15" fmla="*/ 171 w 215648"/>
                <a:gd name="connsiteY15" fmla="*/ 6694 h 13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5648" h="136535">
                  <a:moveTo>
                    <a:pt x="171" y="6694"/>
                  </a:moveTo>
                  <a:cubicBezTo>
                    <a:pt x="7823" y="9268"/>
                    <a:pt x="15689" y="8196"/>
                    <a:pt x="23556" y="8482"/>
                  </a:cubicBezTo>
                  <a:cubicBezTo>
                    <a:pt x="31923" y="8839"/>
                    <a:pt x="40218" y="9554"/>
                    <a:pt x="48442" y="11128"/>
                  </a:cubicBezTo>
                  <a:cubicBezTo>
                    <a:pt x="64961" y="14202"/>
                    <a:pt x="80765" y="19208"/>
                    <a:pt x="95926" y="26431"/>
                  </a:cubicBezTo>
                  <a:cubicBezTo>
                    <a:pt x="125460" y="40590"/>
                    <a:pt x="150775" y="62688"/>
                    <a:pt x="171156" y="88146"/>
                  </a:cubicBezTo>
                  <a:cubicBezTo>
                    <a:pt x="182598" y="102377"/>
                    <a:pt x="192538" y="117752"/>
                    <a:pt x="201477" y="133771"/>
                  </a:cubicBezTo>
                  <a:cubicBezTo>
                    <a:pt x="203623" y="137632"/>
                    <a:pt x="209701" y="137346"/>
                    <a:pt x="211632" y="133556"/>
                  </a:cubicBezTo>
                  <a:cubicBezTo>
                    <a:pt x="213706" y="129480"/>
                    <a:pt x="214636" y="125618"/>
                    <a:pt x="215565" y="121185"/>
                  </a:cubicBezTo>
                  <a:cubicBezTo>
                    <a:pt x="216280" y="117752"/>
                    <a:pt x="212204" y="115535"/>
                    <a:pt x="209701" y="117966"/>
                  </a:cubicBezTo>
                  <a:cubicBezTo>
                    <a:pt x="206483" y="121113"/>
                    <a:pt x="203694" y="123902"/>
                    <a:pt x="201334" y="127835"/>
                  </a:cubicBezTo>
                  <a:cubicBezTo>
                    <a:pt x="204696" y="127764"/>
                    <a:pt x="208128" y="127692"/>
                    <a:pt x="211489" y="127620"/>
                  </a:cubicBezTo>
                  <a:cubicBezTo>
                    <a:pt x="178093" y="67765"/>
                    <a:pt x="125460" y="14131"/>
                    <a:pt x="55378" y="2045"/>
                  </a:cubicBezTo>
                  <a:cubicBezTo>
                    <a:pt x="46082" y="401"/>
                    <a:pt x="36499" y="-171"/>
                    <a:pt x="27060" y="43"/>
                  </a:cubicBezTo>
                  <a:cubicBezTo>
                    <a:pt x="17906" y="258"/>
                    <a:pt x="7537" y="472"/>
                    <a:pt x="100" y="6408"/>
                  </a:cubicBezTo>
                  <a:cubicBezTo>
                    <a:pt x="-43" y="6408"/>
                    <a:pt x="-43" y="6622"/>
                    <a:pt x="171" y="6694"/>
                  </a:cubicBezTo>
                  <a:lnTo>
                    <a:pt x="171" y="669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7" name="任意多边形: 形状 956"/>
            <p:cNvSpPr/>
            <p:nvPr/>
          </p:nvSpPr>
          <p:spPr>
            <a:xfrm rot="5400000">
              <a:off x="1708519" y="3013344"/>
              <a:ext cx="463589" cy="173503"/>
            </a:xfrm>
            <a:custGeom>
              <a:avLst/>
              <a:gdLst>
                <a:gd name="connsiteX0" fmla="*/ 544 w 244274"/>
                <a:gd name="connsiteY0" fmla="*/ 91416 h 91422"/>
                <a:gd name="connsiteX1" fmla="*/ 12487 w 244274"/>
                <a:gd name="connsiteY1" fmla="*/ 88126 h 91422"/>
                <a:gd name="connsiteX2" fmla="*/ 25430 w 244274"/>
                <a:gd name="connsiteY2" fmla="*/ 85123 h 91422"/>
                <a:gd name="connsiteX3" fmla="*/ 49530 w 244274"/>
                <a:gd name="connsiteY3" fmla="*/ 76184 h 91422"/>
                <a:gd name="connsiteX4" fmla="*/ 97586 w 244274"/>
                <a:gd name="connsiteY4" fmla="*/ 57734 h 91422"/>
                <a:gd name="connsiteX5" fmla="*/ 191338 w 244274"/>
                <a:gd name="connsiteY5" fmla="*/ 21906 h 91422"/>
                <a:gd name="connsiteX6" fmla="*/ 217083 w 244274"/>
                <a:gd name="connsiteY6" fmla="*/ 14898 h 91422"/>
                <a:gd name="connsiteX7" fmla="*/ 231099 w 244274"/>
                <a:gd name="connsiteY7" fmla="*/ 12323 h 91422"/>
                <a:gd name="connsiteX8" fmla="*/ 243113 w 244274"/>
                <a:gd name="connsiteY8" fmla="*/ 8319 h 91422"/>
                <a:gd name="connsiteX9" fmla="*/ 242112 w 244274"/>
                <a:gd name="connsiteY9" fmla="*/ 1668 h 91422"/>
                <a:gd name="connsiteX10" fmla="*/ 231599 w 244274"/>
                <a:gd name="connsiteY10" fmla="*/ 453 h 91422"/>
                <a:gd name="connsiteX11" fmla="*/ 218584 w 244274"/>
                <a:gd name="connsiteY11" fmla="*/ 2669 h 91422"/>
                <a:gd name="connsiteX12" fmla="*/ 195200 w 244274"/>
                <a:gd name="connsiteY12" fmla="*/ 8748 h 91422"/>
                <a:gd name="connsiteX13" fmla="*/ 148789 w 244274"/>
                <a:gd name="connsiteY13" fmla="*/ 25911 h 91422"/>
                <a:gd name="connsiteX14" fmla="*/ 52605 w 244274"/>
                <a:gd name="connsiteY14" fmla="*/ 65386 h 91422"/>
                <a:gd name="connsiteX15" fmla="*/ 25573 w 244274"/>
                <a:gd name="connsiteY15" fmla="*/ 76971 h 91422"/>
                <a:gd name="connsiteX16" fmla="*/ 14847 w 244274"/>
                <a:gd name="connsiteY16" fmla="*/ 82763 h 91422"/>
                <a:gd name="connsiteX17" fmla="*/ 115 w 244274"/>
                <a:gd name="connsiteY17" fmla="*/ 90915 h 91422"/>
                <a:gd name="connsiteX18" fmla="*/ 544 w 244274"/>
                <a:gd name="connsiteY18" fmla="*/ 91416 h 91422"/>
                <a:gd name="connsiteX19" fmla="*/ 544 w 244274"/>
                <a:gd name="connsiteY19" fmla="*/ 91416 h 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4274" h="91422">
                  <a:moveTo>
                    <a:pt x="544" y="91416"/>
                  </a:moveTo>
                  <a:cubicBezTo>
                    <a:pt x="4549" y="90343"/>
                    <a:pt x="8482" y="89128"/>
                    <a:pt x="12487" y="88126"/>
                  </a:cubicBezTo>
                  <a:cubicBezTo>
                    <a:pt x="16777" y="86982"/>
                    <a:pt x="21211" y="86553"/>
                    <a:pt x="25430" y="85123"/>
                  </a:cubicBezTo>
                  <a:cubicBezTo>
                    <a:pt x="33583" y="82406"/>
                    <a:pt x="41521" y="79187"/>
                    <a:pt x="49530" y="76184"/>
                  </a:cubicBezTo>
                  <a:cubicBezTo>
                    <a:pt x="65620" y="70248"/>
                    <a:pt x="81639" y="64027"/>
                    <a:pt x="97586" y="57734"/>
                  </a:cubicBezTo>
                  <a:cubicBezTo>
                    <a:pt x="128622" y="45505"/>
                    <a:pt x="159515" y="32061"/>
                    <a:pt x="191338" y="21906"/>
                  </a:cubicBezTo>
                  <a:cubicBezTo>
                    <a:pt x="199848" y="19189"/>
                    <a:pt x="208430" y="16757"/>
                    <a:pt x="217083" y="14898"/>
                  </a:cubicBezTo>
                  <a:cubicBezTo>
                    <a:pt x="221731" y="13897"/>
                    <a:pt x="226379" y="12967"/>
                    <a:pt x="231099" y="12323"/>
                  </a:cubicBezTo>
                  <a:cubicBezTo>
                    <a:pt x="235604" y="11680"/>
                    <a:pt x="239752" y="11752"/>
                    <a:pt x="243113" y="8319"/>
                  </a:cubicBezTo>
                  <a:cubicBezTo>
                    <a:pt x="245187" y="6174"/>
                    <a:pt x="244257" y="3170"/>
                    <a:pt x="242112" y="1668"/>
                  </a:cubicBezTo>
                  <a:cubicBezTo>
                    <a:pt x="238751" y="-620"/>
                    <a:pt x="235390" y="-48"/>
                    <a:pt x="231599" y="453"/>
                  </a:cubicBezTo>
                  <a:cubicBezTo>
                    <a:pt x="227237" y="1096"/>
                    <a:pt x="222875" y="1811"/>
                    <a:pt x="218584" y="2669"/>
                  </a:cubicBezTo>
                  <a:cubicBezTo>
                    <a:pt x="210718" y="4243"/>
                    <a:pt x="202923" y="6388"/>
                    <a:pt x="195200" y="8748"/>
                  </a:cubicBezTo>
                  <a:cubicBezTo>
                    <a:pt x="179467" y="13611"/>
                    <a:pt x="164092" y="19689"/>
                    <a:pt x="148789" y="25911"/>
                  </a:cubicBezTo>
                  <a:cubicBezTo>
                    <a:pt x="116680" y="38926"/>
                    <a:pt x="84571" y="52013"/>
                    <a:pt x="52605" y="65386"/>
                  </a:cubicBezTo>
                  <a:cubicBezTo>
                    <a:pt x="43594" y="69176"/>
                    <a:pt x="34584" y="73109"/>
                    <a:pt x="25573" y="76971"/>
                  </a:cubicBezTo>
                  <a:cubicBezTo>
                    <a:pt x="21783" y="78615"/>
                    <a:pt x="18279" y="80475"/>
                    <a:pt x="14847" y="82763"/>
                  </a:cubicBezTo>
                  <a:cubicBezTo>
                    <a:pt x="10198" y="85838"/>
                    <a:pt x="5050" y="88269"/>
                    <a:pt x="115" y="90915"/>
                  </a:cubicBezTo>
                  <a:cubicBezTo>
                    <a:pt x="-171" y="90987"/>
                    <a:pt x="115" y="91487"/>
                    <a:pt x="544" y="91416"/>
                  </a:cubicBezTo>
                  <a:lnTo>
                    <a:pt x="544" y="9141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8" name="任意多边形: 形状 957"/>
            <p:cNvSpPr/>
            <p:nvPr/>
          </p:nvSpPr>
          <p:spPr>
            <a:xfrm rot="5400000">
              <a:off x="389720" y="2848568"/>
              <a:ext cx="485760" cy="253597"/>
            </a:xfrm>
            <a:custGeom>
              <a:avLst/>
              <a:gdLst>
                <a:gd name="connsiteX0" fmla="*/ 381 w 255956"/>
                <a:gd name="connsiteY0" fmla="*/ 133214 h 133625"/>
                <a:gd name="connsiteX1" fmla="*/ 5029 w 255956"/>
                <a:gd name="connsiteY1" fmla="*/ 133572 h 133625"/>
                <a:gd name="connsiteX2" fmla="*/ 10607 w 255956"/>
                <a:gd name="connsiteY2" fmla="*/ 132356 h 133625"/>
                <a:gd name="connsiteX3" fmla="*/ 24695 w 255956"/>
                <a:gd name="connsiteY3" fmla="*/ 126921 h 133625"/>
                <a:gd name="connsiteX4" fmla="*/ 49510 w 255956"/>
                <a:gd name="connsiteY4" fmla="*/ 116481 h 133625"/>
                <a:gd name="connsiteX5" fmla="*/ 99568 w 255956"/>
                <a:gd name="connsiteY5" fmla="*/ 93168 h 133625"/>
                <a:gd name="connsiteX6" fmla="*/ 198970 w 255956"/>
                <a:gd name="connsiteY6" fmla="*/ 41250 h 133625"/>
                <a:gd name="connsiteX7" fmla="*/ 253605 w 255956"/>
                <a:gd name="connsiteY7" fmla="*/ 9427 h 133625"/>
                <a:gd name="connsiteX8" fmla="*/ 248242 w 255956"/>
                <a:gd name="connsiteY8" fmla="*/ 703 h 133625"/>
                <a:gd name="connsiteX9" fmla="*/ 200114 w 255956"/>
                <a:gd name="connsiteY9" fmla="*/ 28664 h 133625"/>
                <a:gd name="connsiteX10" fmla="*/ 152058 w 255956"/>
                <a:gd name="connsiteY10" fmla="*/ 54980 h 133625"/>
                <a:gd name="connsiteX11" fmla="*/ 53300 w 255956"/>
                <a:gd name="connsiteY11" fmla="*/ 104252 h 133625"/>
                <a:gd name="connsiteX12" fmla="*/ 25911 w 255956"/>
                <a:gd name="connsiteY12" fmla="*/ 117196 h 133625"/>
                <a:gd name="connsiteX13" fmla="*/ 11537 w 255956"/>
                <a:gd name="connsiteY13" fmla="*/ 124061 h 133625"/>
                <a:gd name="connsiteX14" fmla="*/ 4886 w 255956"/>
                <a:gd name="connsiteY14" fmla="*/ 127565 h 133625"/>
                <a:gd name="connsiteX15" fmla="*/ 238 w 255956"/>
                <a:gd name="connsiteY15" fmla="*/ 132714 h 133625"/>
                <a:gd name="connsiteX16" fmla="*/ 381 w 255956"/>
                <a:gd name="connsiteY16" fmla="*/ 133214 h 133625"/>
                <a:gd name="connsiteX17" fmla="*/ 381 w 255956"/>
                <a:gd name="connsiteY17" fmla="*/ 133214 h 13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956" h="133625">
                  <a:moveTo>
                    <a:pt x="381" y="133214"/>
                  </a:moveTo>
                  <a:cubicBezTo>
                    <a:pt x="3313" y="132356"/>
                    <a:pt x="2884" y="133214"/>
                    <a:pt x="5029" y="133572"/>
                  </a:cubicBezTo>
                  <a:cubicBezTo>
                    <a:pt x="6960" y="133858"/>
                    <a:pt x="8891" y="132929"/>
                    <a:pt x="10607" y="132356"/>
                  </a:cubicBezTo>
                  <a:cubicBezTo>
                    <a:pt x="15399" y="130712"/>
                    <a:pt x="20047" y="128852"/>
                    <a:pt x="24695" y="126921"/>
                  </a:cubicBezTo>
                  <a:cubicBezTo>
                    <a:pt x="32990" y="123489"/>
                    <a:pt x="41286" y="120057"/>
                    <a:pt x="49510" y="116481"/>
                  </a:cubicBezTo>
                  <a:cubicBezTo>
                    <a:pt x="66387" y="109115"/>
                    <a:pt x="82977" y="101177"/>
                    <a:pt x="99568" y="93168"/>
                  </a:cubicBezTo>
                  <a:cubicBezTo>
                    <a:pt x="133250" y="76935"/>
                    <a:pt x="166360" y="59557"/>
                    <a:pt x="198970" y="41250"/>
                  </a:cubicBezTo>
                  <a:cubicBezTo>
                    <a:pt x="217277" y="31024"/>
                    <a:pt x="236013" y="20941"/>
                    <a:pt x="253605" y="9427"/>
                  </a:cubicBezTo>
                  <a:cubicBezTo>
                    <a:pt x="259111" y="5781"/>
                    <a:pt x="253962" y="-2444"/>
                    <a:pt x="248242" y="703"/>
                  </a:cubicBezTo>
                  <a:cubicBezTo>
                    <a:pt x="232008" y="9642"/>
                    <a:pt x="216276" y="19511"/>
                    <a:pt x="200114" y="28664"/>
                  </a:cubicBezTo>
                  <a:cubicBezTo>
                    <a:pt x="184238" y="37675"/>
                    <a:pt x="168220" y="46399"/>
                    <a:pt x="152058" y="54980"/>
                  </a:cubicBezTo>
                  <a:cubicBezTo>
                    <a:pt x="119520" y="72215"/>
                    <a:pt x="86624" y="88663"/>
                    <a:pt x="53300" y="104252"/>
                  </a:cubicBezTo>
                  <a:cubicBezTo>
                    <a:pt x="44146" y="108543"/>
                    <a:pt x="35064" y="112905"/>
                    <a:pt x="25911" y="117196"/>
                  </a:cubicBezTo>
                  <a:cubicBezTo>
                    <a:pt x="21119" y="119484"/>
                    <a:pt x="16257" y="121701"/>
                    <a:pt x="11537" y="124061"/>
                  </a:cubicBezTo>
                  <a:cubicBezTo>
                    <a:pt x="9320" y="125134"/>
                    <a:pt x="6817" y="126135"/>
                    <a:pt x="4886" y="127565"/>
                  </a:cubicBezTo>
                  <a:cubicBezTo>
                    <a:pt x="3027" y="128924"/>
                    <a:pt x="2169" y="131570"/>
                    <a:pt x="238" y="132714"/>
                  </a:cubicBezTo>
                  <a:cubicBezTo>
                    <a:pt x="-191" y="132785"/>
                    <a:pt x="24" y="133286"/>
                    <a:pt x="381" y="133214"/>
                  </a:cubicBezTo>
                  <a:lnTo>
                    <a:pt x="381" y="13321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9" name="任意多边形: 形状 958"/>
            <p:cNvSpPr/>
            <p:nvPr/>
          </p:nvSpPr>
          <p:spPr>
            <a:xfrm rot="5400000">
              <a:off x="1523174" y="3362965"/>
              <a:ext cx="250760" cy="194018"/>
            </a:xfrm>
            <a:custGeom>
              <a:avLst/>
              <a:gdLst>
                <a:gd name="connsiteX0" fmla="*/ 3350 w 132130"/>
                <a:gd name="connsiteY0" fmla="*/ 102130 h 102232"/>
                <a:gd name="connsiteX1" fmla="*/ 19440 w 132130"/>
                <a:gd name="connsiteY1" fmla="*/ 91689 h 102232"/>
                <a:gd name="connsiteX2" fmla="*/ 35744 w 132130"/>
                <a:gd name="connsiteY2" fmla="*/ 79532 h 102232"/>
                <a:gd name="connsiteX3" fmla="*/ 68211 w 132130"/>
                <a:gd name="connsiteY3" fmla="*/ 55003 h 102232"/>
                <a:gd name="connsiteX4" fmla="*/ 100606 w 132130"/>
                <a:gd name="connsiteY4" fmla="*/ 30403 h 102232"/>
                <a:gd name="connsiteX5" fmla="*/ 116124 w 132130"/>
                <a:gd name="connsiteY5" fmla="*/ 18603 h 102232"/>
                <a:gd name="connsiteX6" fmla="*/ 124562 w 132130"/>
                <a:gd name="connsiteY6" fmla="*/ 12168 h 102232"/>
                <a:gd name="connsiteX7" fmla="*/ 128782 w 132130"/>
                <a:gd name="connsiteY7" fmla="*/ 8949 h 102232"/>
                <a:gd name="connsiteX8" fmla="*/ 131499 w 132130"/>
                <a:gd name="connsiteY8" fmla="*/ 5160 h 102232"/>
                <a:gd name="connsiteX9" fmla="*/ 128496 w 132130"/>
                <a:gd name="connsiteY9" fmla="*/ 225 h 102232"/>
                <a:gd name="connsiteX10" fmla="*/ 124276 w 132130"/>
                <a:gd name="connsiteY10" fmla="*/ 1512 h 102232"/>
                <a:gd name="connsiteX11" fmla="*/ 120057 w 132130"/>
                <a:gd name="connsiteY11" fmla="*/ 4730 h 102232"/>
                <a:gd name="connsiteX12" fmla="*/ 111619 w 132130"/>
                <a:gd name="connsiteY12" fmla="*/ 11166 h 102232"/>
                <a:gd name="connsiteX13" fmla="*/ 96172 w 132130"/>
                <a:gd name="connsiteY13" fmla="*/ 22966 h 102232"/>
                <a:gd name="connsiteX14" fmla="*/ 63133 w 132130"/>
                <a:gd name="connsiteY14" fmla="*/ 48209 h 102232"/>
                <a:gd name="connsiteX15" fmla="*/ 30810 w 132130"/>
                <a:gd name="connsiteY15" fmla="*/ 73024 h 102232"/>
                <a:gd name="connsiteX16" fmla="*/ 14720 w 132130"/>
                <a:gd name="connsiteY16" fmla="*/ 85539 h 102232"/>
                <a:gd name="connsiteX17" fmla="*/ 418 w 132130"/>
                <a:gd name="connsiteY17" fmla="*/ 98339 h 102232"/>
                <a:gd name="connsiteX18" fmla="*/ 3350 w 132130"/>
                <a:gd name="connsiteY18" fmla="*/ 102130 h 102232"/>
                <a:gd name="connsiteX19" fmla="*/ 3350 w 132130"/>
                <a:gd name="connsiteY19" fmla="*/ 102130 h 10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130" h="102232">
                  <a:moveTo>
                    <a:pt x="3350" y="102130"/>
                  </a:moveTo>
                  <a:cubicBezTo>
                    <a:pt x="9357" y="100056"/>
                    <a:pt x="14362" y="95408"/>
                    <a:pt x="19440" y="91689"/>
                  </a:cubicBezTo>
                  <a:cubicBezTo>
                    <a:pt x="24946" y="87684"/>
                    <a:pt x="30309" y="83608"/>
                    <a:pt x="35744" y="79532"/>
                  </a:cubicBezTo>
                  <a:cubicBezTo>
                    <a:pt x="46614" y="71379"/>
                    <a:pt x="57413" y="63227"/>
                    <a:pt x="68211" y="55003"/>
                  </a:cubicBezTo>
                  <a:cubicBezTo>
                    <a:pt x="79009" y="46779"/>
                    <a:pt x="89808" y="38627"/>
                    <a:pt x="100606" y="30403"/>
                  </a:cubicBezTo>
                  <a:cubicBezTo>
                    <a:pt x="105755" y="26470"/>
                    <a:pt x="110975" y="22537"/>
                    <a:pt x="116124" y="18603"/>
                  </a:cubicBezTo>
                  <a:cubicBezTo>
                    <a:pt x="118913" y="16458"/>
                    <a:pt x="121773" y="14313"/>
                    <a:pt x="124562" y="12168"/>
                  </a:cubicBezTo>
                  <a:cubicBezTo>
                    <a:pt x="125921" y="11095"/>
                    <a:pt x="127494" y="10165"/>
                    <a:pt x="128782" y="8949"/>
                  </a:cubicBezTo>
                  <a:cubicBezTo>
                    <a:pt x="130069" y="7734"/>
                    <a:pt x="130426" y="6661"/>
                    <a:pt x="131499" y="5160"/>
                  </a:cubicBezTo>
                  <a:cubicBezTo>
                    <a:pt x="133072" y="3014"/>
                    <a:pt x="131570" y="-991"/>
                    <a:pt x="128496" y="225"/>
                  </a:cubicBezTo>
                  <a:cubicBezTo>
                    <a:pt x="127065" y="797"/>
                    <a:pt x="125635" y="869"/>
                    <a:pt x="124276" y="1512"/>
                  </a:cubicBezTo>
                  <a:cubicBezTo>
                    <a:pt x="122846" y="2227"/>
                    <a:pt x="121273" y="3801"/>
                    <a:pt x="120057" y="4730"/>
                  </a:cubicBezTo>
                  <a:cubicBezTo>
                    <a:pt x="117268" y="6876"/>
                    <a:pt x="114408" y="9021"/>
                    <a:pt x="111619" y="11166"/>
                  </a:cubicBezTo>
                  <a:cubicBezTo>
                    <a:pt x="106470" y="15099"/>
                    <a:pt x="101321" y="19032"/>
                    <a:pt x="96172" y="22966"/>
                  </a:cubicBezTo>
                  <a:cubicBezTo>
                    <a:pt x="85159" y="31404"/>
                    <a:pt x="74146" y="39771"/>
                    <a:pt x="63133" y="48209"/>
                  </a:cubicBezTo>
                  <a:cubicBezTo>
                    <a:pt x="52335" y="56434"/>
                    <a:pt x="41608" y="64729"/>
                    <a:pt x="30810" y="73024"/>
                  </a:cubicBezTo>
                  <a:cubicBezTo>
                    <a:pt x="25447" y="77172"/>
                    <a:pt x="20012" y="81320"/>
                    <a:pt x="14720" y="85539"/>
                  </a:cubicBezTo>
                  <a:cubicBezTo>
                    <a:pt x="9714" y="89472"/>
                    <a:pt x="4065" y="93048"/>
                    <a:pt x="418" y="98339"/>
                  </a:cubicBezTo>
                  <a:cubicBezTo>
                    <a:pt x="-941" y="100270"/>
                    <a:pt x="1276" y="102773"/>
                    <a:pt x="3350" y="102130"/>
                  </a:cubicBezTo>
                  <a:lnTo>
                    <a:pt x="3350" y="10213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0" name="任意多边形: 形状 959"/>
            <p:cNvSpPr/>
            <p:nvPr/>
          </p:nvSpPr>
          <p:spPr>
            <a:xfrm rot="5400000">
              <a:off x="1188525" y="2764741"/>
              <a:ext cx="394757" cy="1274296"/>
            </a:xfrm>
            <a:custGeom>
              <a:avLst/>
              <a:gdLst>
                <a:gd name="connsiteX0" fmla="*/ 1526 w 208005"/>
                <a:gd name="connsiteY0" fmla="*/ 671123 h 671451"/>
                <a:gd name="connsiteX1" fmla="*/ 13039 w 208005"/>
                <a:gd name="connsiteY1" fmla="*/ 654174 h 671451"/>
                <a:gd name="connsiteX2" fmla="*/ 23337 w 208005"/>
                <a:gd name="connsiteY2" fmla="*/ 634580 h 671451"/>
                <a:gd name="connsiteX3" fmla="*/ 42287 w 208005"/>
                <a:gd name="connsiteY3" fmla="*/ 596536 h 671451"/>
                <a:gd name="connsiteX4" fmla="*/ 77614 w 208005"/>
                <a:gd name="connsiteY4" fmla="*/ 521019 h 671451"/>
                <a:gd name="connsiteX5" fmla="*/ 142547 w 208005"/>
                <a:gd name="connsiteY5" fmla="*/ 366124 h 671451"/>
                <a:gd name="connsiteX6" fmla="*/ 171867 w 208005"/>
                <a:gd name="connsiteY6" fmla="*/ 288033 h 671451"/>
                <a:gd name="connsiteX7" fmla="*/ 197611 w 208005"/>
                <a:gd name="connsiteY7" fmla="*/ 212016 h 671451"/>
                <a:gd name="connsiteX8" fmla="*/ 184668 w 208005"/>
                <a:gd name="connsiteY8" fmla="*/ 71423 h 671451"/>
                <a:gd name="connsiteX9" fmla="*/ 128459 w 208005"/>
                <a:gd name="connsiteY9" fmla="*/ 25155 h 671451"/>
                <a:gd name="connsiteX10" fmla="*/ 94491 w 208005"/>
                <a:gd name="connsiteY10" fmla="*/ 7563 h 671451"/>
                <a:gd name="connsiteX11" fmla="*/ 61167 w 208005"/>
                <a:gd name="connsiteY11" fmla="*/ 4488 h 671451"/>
                <a:gd name="connsiteX12" fmla="*/ 66816 w 208005"/>
                <a:gd name="connsiteY12" fmla="*/ 11425 h 671451"/>
                <a:gd name="connsiteX13" fmla="*/ 81261 w 208005"/>
                <a:gd name="connsiteY13" fmla="*/ 12140 h 671451"/>
                <a:gd name="connsiteX14" fmla="*/ 95921 w 208005"/>
                <a:gd name="connsiteY14" fmla="*/ 18933 h 671451"/>
                <a:gd name="connsiteX15" fmla="*/ 125027 w 208005"/>
                <a:gd name="connsiteY15" fmla="*/ 34165 h 671451"/>
                <a:gd name="connsiteX16" fmla="*/ 174155 w 208005"/>
                <a:gd name="connsiteY16" fmla="*/ 73139 h 671451"/>
                <a:gd name="connsiteX17" fmla="*/ 198827 w 208005"/>
                <a:gd name="connsiteY17" fmla="*/ 136427 h 671451"/>
                <a:gd name="connsiteX18" fmla="*/ 189102 w 208005"/>
                <a:gd name="connsiteY18" fmla="*/ 208225 h 671451"/>
                <a:gd name="connsiteX19" fmla="*/ 164716 w 208005"/>
                <a:gd name="connsiteY19" fmla="*/ 280953 h 671451"/>
                <a:gd name="connsiteX20" fmla="*/ 136183 w 208005"/>
                <a:gd name="connsiteY20" fmla="*/ 357542 h 671451"/>
                <a:gd name="connsiteX21" fmla="*/ 74682 w 208005"/>
                <a:gd name="connsiteY21" fmla="*/ 505787 h 671451"/>
                <a:gd name="connsiteX22" fmla="*/ 37139 w 208005"/>
                <a:gd name="connsiteY22" fmla="*/ 587883 h 671451"/>
                <a:gd name="connsiteX23" fmla="*/ 17401 w 208005"/>
                <a:gd name="connsiteY23" fmla="*/ 629431 h 671451"/>
                <a:gd name="connsiteX24" fmla="*/ 7819 w 208005"/>
                <a:gd name="connsiteY24" fmla="*/ 649383 h 671451"/>
                <a:gd name="connsiteX25" fmla="*/ 24 w 208005"/>
                <a:gd name="connsiteY25" fmla="*/ 670550 h 671451"/>
                <a:gd name="connsiteX26" fmla="*/ 1526 w 208005"/>
                <a:gd name="connsiteY26" fmla="*/ 671123 h 671451"/>
                <a:gd name="connsiteX27" fmla="*/ 1526 w 208005"/>
                <a:gd name="connsiteY27" fmla="*/ 671123 h 67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8005" h="671451">
                  <a:moveTo>
                    <a:pt x="1526" y="671123"/>
                  </a:moveTo>
                  <a:cubicBezTo>
                    <a:pt x="5459" y="665545"/>
                    <a:pt x="9607" y="660038"/>
                    <a:pt x="13039" y="654174"/>
                  </a:cubicBezTo>
                  <a:cubicBezTo>
                    <a:pt x="16758" y="647810"/>
                    <a:pt x="19976" y="641159"/>
                    <a:pt x="23337" y="634580"/>
                  </a:cubicBezTo>
                  <a:cubicBezTo>
                    <a:pt x="29773" y="621922"/>
                    <a:pt x="36066" y="609265"/>
                    <a:pt x="42287" y="596536"/>
                  </a:cubicBezTo>
                  <a:cubicBezTo>
                    <a:pt x="54444" y="571578"/>
                    <a:pt x="66173" y="546334"/>
                    <a:pt x="77614" y="521019"/>
                  </a:cubicBezTo>
                  <a:cubicBezTo>
                    <a:pt x="100713" y="470031"/>
                    <a:pt x="122238" y="418328"/>
                    <a:pt x="142547" y="366124"/>
                  </a:cubicBezTo>
                  <a:cubicBezTo>
                    <a:pt x="152631" y="340237"/>
                    <a:pt x="162428" y="314206"/>
                    <a:pt x="171867" y="288033"/>
                  </a:cubicBezTo>
                  <a:cubicBezTo>
                    <a:pt x="180949" y="262932"/>
                    <a:pt x="190246" y="237760"/>
                    <a:pt x="197611" y="212016"/>
                  </a:cubicBezTo>
                  <a:cubicBezTo>
                    <a:pt x="210913" y="165246"/>
                    <a:pt x="215990" y="112328"/>
                    <a:pt x="184668" y="71423"/>
                  </a:cubicBezTo>
                  <a:cubicBezTo>
                    <a:pt x="169722" y="51900"/>
                    <a:pt x="149627" y="37312"/>
                    <a:pt x="128459" y="25155"/>
                  </a:cubicBezTo>
                  <a:cubicBezTo>
                    <a:pt x="117375" y="18790"/>
                    <a:pt x="105933" y="13212"/>
                    <a:pt x="94491" y="7563"/>
                  </a:cubicBezTo>
                  <a:cubicBezTo>
                    <a:pt x="84122" y="2414"/>
                    <a:pt x="71393" y="-4809"/>
                    <a:pt x="61167" y="4488"/>
                  </a:cubicBezTo>
                  <a:cubicBezTo>
                    <a:pt x="57376" y="7920"/>
                    <a:pt x="62597" y="14285"/>
                    <a:pt x="66816" y="11425"/>
                  </a:cubicBezTo>
                  <a:cubicBezTo>
                    <a:pt x="71107" y="8564"/>
                    <a:pt x="76828" y="10423"/>
                    <a:pt x="81261" y="12140"/>
                  </a:cubicBezTo>
                  <a:cubicBezTo>
                    <a:pt x="86267" y="14142"/>
                    <a:pt x="91059" y="16645"/>
                    <a:pt x="95921" y="18933"/>
                  </a:cubicBezTo>
                  <a:cubicBezTo>
                    <a:pt x="105790" y="23724"/>
                    <a:pt x="115516" y="28730"/>
                    <a:pt x="125027" y="34165"/>
                  </a:cubicBezTo>
                  <a:cubicBezTo>
                    <a:pt x="143191" y="44606"/>
                    <a:pt x="160640" y="56978"/>
                    <a:pt x="174155" y="73139"/>
                  </a:cubicBezTo>
                  <a:cubicBezTo>
                    <a:pt x="189102" y="91017"/>
                    <a:pt x="197397" y="113186"/>
                    <a:pt x="198827" y="136427"/>
                  </a:cubicBezTo>
                  <a:cubicBezTo>
                    <a:pt x="200400" y="160742"/>
                    <a:pt x="195609" y="184984"/>
                    <a:pt x="189102" y="208225"/>
                  </a:cubicBezTo>
                  <a:cubicBezTo>
                    <a:pt x="182236" y="232825"/>
                    <a:pt x="173369" y="256925"/>
                    <a:pt x="164716" y="280953"/>
                  </a:cubicBezTo>
                  <a:cubicBezTo>
                    <a:pt x="155563" y="306626"/>
                    <a:pt x="146051" y="332084"/>
                    <a:pt x="136183" y="357542"/>
                  </a:cubicBezTo>
                  <a:cubicBezTo>
                    <a:pt x="116875" y="407458"/>
                    <a:pt x="96279" y="456873"/>
                    <a:pt x="74682" y="505787"/>
                  </a:cubicBezTo>
                  <a:cubicBezTo>
                    <a:pt x="62525" y="533319"/>
                    <a:pt x="50011" y="560637"/>
                    <a:pt x="37139" y="587883"/>
                  </a:cubicBezTo>
                  <a:cubicBezTo>
                    <a:pt x="30559" y="601756"/>
                    <a:pt x="24052" y="615629"/>
                    <a:pt x="17401" y="629431"/>
                  </a:cubicBezTo>
                  <a:cubicBezTo>
                    <a:pt x="14183" y="636082"/>
                    <a:pt x="10822" y="642661"/>
                    <a:pt x="7819" y="649383"/>
                  </a:cubicBezTo>
                  <a:cubicBezTo>
                    <a:pt x="4744" y="656248"/>
                    <a:pt x="2527" y="663471"/>
                    <a:pt x="24" y="670550"/>
                  </a:cubicBezTo>
                  <a:cubicBezTo>
                    <a:pt x="-191" y="671409"/>
                    <a:pt x="1097" y="671766"/>
                    <a:pt x="1526" y="671123"/>
                  </a:cubicBezTo>
                  <a:lnTo>
                    <a:pt x="1526" y="67112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1" name="任意多边形: 形状 960"/>
            <p:cNvSpPr/>
            <p:nvPr/>
          </p:nvSpPr>
          <p:spPr>
            <a:xfrm rot="5400000">
              <a:off x="923893" y="2383324"/>
              <a:ext cx="196854" cy="305145"/>
            </a:xfrm>
            <a:custGeom>
              <a:avLst/>
              <a:gdLst>
                <a:gd name="connsiteX0" fmla="*/ 101982 w 103726"/>
                <a:gd name="connsiteY0" fmla="*/ 522 h 160787"/>
                <a:gd name="connsiteX1" fmla="*/ 90254 w 103726"/>
                <a:gd name="connsiteY1" fmla="*/ 18400 h 160787"/>
                <a:gd name="connsiteX2" fmla="*/ 79384 w 103726"/>
                <a:gd name="connsiteY2" fmla="*/ 35849 h 160787"/>
                <a:gd name="connsiteX3" fmla="*/ 55642 w 103726"/>
                <a:gd name="connsiteY3" fmla="*/ 71319 h 160787"/>
                <a:gd name="connsiteX4" fmla="*/ 8229 w 103726"/>
                <a:gd name="connsiteY4" fmla="*/ 140614 h 160787"/>
                <a:gd name="connsiteX5" fmla="*/ 1865 w 103726"/>
                <a:gd name="connsiteY5" fmla="*/ 150626 h 160787"/>
                <a:gd name="connsiteX6" fmla="*/ 721 w 103726"/>
                <a:gd name="connsiteY6" fmla="*/ 158492 h 160787"/>
                <a:gd name="connsiteX7" fmla="*/ 8873 w 103726"/>
                <a:gd name="connsiteY7" fmla="*/ 155346 h 160787"/>
                <a:gd name="connsiteX8" fmla="*/ 2723 w 103726"/>
                <a:gd name="connsiteY8" fmla="*/ 156347 h 160787"/>
                <a:gd name="connsiteX9" fmla="*/ 2723 w 103726"/>
                <a:gd name="connsiteY9" fmla="*/ 156990 h 160787"/>
                <a:gd name="connsiteX10" fmla="*/ 4296 w 103726"/>
                <a:gd name="connsiteY10" fmla="*/ 154130 h 160787"/>
                <a:gd name="connsiteX11" fmla="*/ 4583 w 103726"/>
                <a:gd name="connsiteY11" fmla="*/ 153987 h 160787"/>
                <a:gd name="connsiteX12" fmla="*/ 7085 w 103726"/>
                <a:gd name="connsiteY12" fmla="*/ 154917 h 160787"/>
                <a:gd name="connsiteX13" fmla="*/ 6513 w 103726"/>
                <a:gd name="connsiteY13" fmla="*/ 154416 h 160787"/>
                <a:gd name="connsiteX14" fmla="*/ 7657 w 103726"/>
                <a:gd name="connsiteY14" fmla="*/ 156919 h 160787"/>
                <a:gd name="connsiteX15" fmla="*/ 10375 w 103726"/>
                <a:gd name="connsiteY15" fmla="*/ 151627 h 160787"/>
                <a:gd name="connsiteX16" fmla="*/ 13522 w 103726"/>
                <a:gd name="connsiteY16" fmla="*/ 146120 h 160787"/>
                <a:gd name="connsiteX17" fmla="*/ 19386 w 103726"/>
                <a:gd name="connsiteY17" fmla="*/ 136752 h 160787"/>
                <a:gd name="connsiteX18" fmla="*/ 31614 w 103726"/>
                <a:gd name="connsiteY18" fmla="*/ 118303 h 160787"/>
                <a:gd name="connsiteX19" fmla="*/ 57859 w 103726"/>
                <a:gd name="connsiteY19" fmla="*/ 80616 h 160787"/>
                <a:gd name="connsiteX20" fmla="*/ 83389 w 103726"/>
                <a:gd name="connsiteY20" fmla="*/ 42500 h 160787"/>
                <a:gd name="connsiteX21" fmla="*/ 94402 w 103726"/>
                <a:gd name="connsiteY21" fmla="*/ 23406 h 160787"/>
                <a:gd name="connsiteX22" fmla="*/ 103627 w 103726"/>
                <a:gd name="connsiteY22" fmla="*/ 1452 h 160787"/>
                <a:gd name="connsiteX23" fmla="*/ 101982 w 103726"/>
                <a:gd name="connsiteY23" fmla="*/ 522 h 160787"/>
                <a:gd name="connsiteX24" fmla="*/ 101982 w 103726"/>
                <a:gd name="connsiteY24" fmla="*/ 522 h 16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3726" h="160787">
                  <a:moveTo>
                    <a:pt x="101982" y="522"/>
                  </a:moveTo>
                  <a:cubicBezTo>
                    <a:pt x="98335" y="6672"/>
                    <a:pt x="94044" y="12393"/>
                    <a:pt x="90254" y="18400"/>
                  </a:cubicBezTo>
                  <a:cubicBezTo>
                    <a:pt x="86607" y="24193"/>
                    <a:pt x="83103" y="30057"/>
                    <a:pt x="79384" y="35849"/>
                  </a:cubicBezTo>
                  <a:cubicBezTo>
                    <a:pt x="71732" y="47863"/>
                    <a:pt x="63794" y="59663"/>
                    <a:pt x="55642" y="71319"/>
                  </a:cubicBezTo>
                  <a:cubicBezTo>
                    <a:pt x="39623" y="94274"/>
                    <a:pt x="23033" y="116872"/>
                    <a:pt x="8229" y="140614"/>
                  </a:cubicBezTo>
                  <a:cubicBezTo>
                    <a:pt x="6156" y="143975"/>
                    <a:pt x="3939" y="147265"/>
                    <a:pt x="1865" y="150626"/>
                  </a:cubicBezTo>
                  <a:cubicBezTo>
                    <a:pt x="435" y="153057"/>
                    <a:pt x="-852" y="155775"/>
                    <a:pt x="721" y="158492"/>
                  </a:cubicBezTo>
                  <a:cubicBezTo>
                    <a:pt x="3224" y="162926"/>
                    <a:pt x="10375" y="160423"/>
                    <a:pt x="8873" y="155346"/>
                  </a:cubicBezTo>
                  <a:cubicBezTo>
                    <a:pt x="7872" y="151842"/>
                    <a:pt x="2795" y="152843"/>
                    <a:pt x="2723" y="156347"/>
                  </a:cubicBezTo>
                  <a:cubicBezTo>
                    <a:pt x="2723" y="156561"/>
                    <a:pt x="2723" y="156776"/>
                    <a:pt x="2723" y="156990"/>
                  </a:cubicBezTo>
                  <a:cubicBezTo>
                    <a:pt x="3224" y="156061"/>
                    <a:pt x="3724" y="155059"/>
                    <a:pt x="4296" y="154130"/>
                  </a:cubicBezTo>
                  <a:cubicBezTo>
                    <a:pt x="4368" y="154059"/>
                    <a:pt x="4511" y="154059"/>
                    <a:pt x="4583" y="153987"/>
                  </a:cubicBezTo>
                  <a:cubicBezTo>
                    <a:pt x="5441" y="154273"/>
                    <a:pt x="6227" y="154630"/>
                    <a:pt x="7085" y="154917"/>
                  </a:cubicBezTo>
                  <a:cubicBezTo>
                    <a:pt x="6871" y="154774"/>
                    <a:pt x="6728" y="154630"/>
                    <a:pt x="6513" y="154416"/>
                  </a:cubicBezTo>
                  <a:cubicBezTo>
                    <a:pt x="6871" y="155274"/>
                    <a:pt x="7228" y="156061"/>
                    <a:pt x="7657" y="156919"/>
                  </a:cubicBezTo>
                  <a:cubicBezTo>
                    <a:pt x="7515" y="155489"/>
                    <a:pt x="9731" y="152843"/>
                    <a:pt x="10375" y="151627"/>
                  </a:cubicBezTo>
                  <a:cubicBezTo>
                    <a:pt x="11448" y="149768"/>
                    <a:pt x="12449" y="147980"/>
                    <a:pt x="13522" y="146120"/>
                  </a:cubicBezTo>
                  <a:cubicBezTo>
                    <a:pt x="15452" y="142974"/>
                    <a:pt x="17383" y="139827"/>
                    <a:pt x="19386" y="136752"/>
                  </a:cubicBezTo>
                  <a:cubicBezTo>
                    <a:pt x="23390" y="130531"/>
                    <a:pt x="27466" y="124381"/>
                    <a:pt x="31614" y="118303"/>
                  </a:cubicBezTo>
                  <a:cubicBezTo>
                    <a:pt x="40195" y="105645"/>
                    <a:pt x="49134" y="93130"/>
                    <a:pt x="57859" y="80616"/>
                  </a:cubicBezTo>
                  <a:cubicBezTo>
                    <a:pt x="66583" y="68101"/>
                    <a:pt x="75379" y="55515"/>
                    <a:pt x="83389" y="42500"/>
                  </a:cubicBezTo>
                  <a:cubicBezTo>
                    <a:pt x="87250" y="36207"/>
                    <a:pt x="91041" y="29913"/>
                    <a:pt x="94402" y="23406"/>
                  </a:cubicBezTo>
                  <a:cubicBezTo>
                    <a:pt x="98120" y="16326"/>
                    <a:pt x="100695" y="8889"/>
                    <a:pt x="103627" y="1452"/>
                  </a:cubicBezTo>
                  <a:cubicBezTo>
                    <a:pt x="104127" y="308"/>
                    <a:pt x="102625" y="-622"/>
                    <a:pt x="101982" y="522"/>
                  </a:cubicBezTo>
                  <a:lnTo>
                    <a:pt x="101982" y="52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2" name="任意多边形: 形状 961"/>
            <p:cNvSpPr/>
            <p:nvPr/>
          </p:nvSpPr>
          <p:spPr>
            <a:xfrm rot="5400000">
              <a:off x="828631" y="2556769"/>
              <a:ext cx="289807" cy="363435"/>
            </a:xfrm>
            <a:custGeom>
              <a:avLst/>
              <a:gdLst>
                <a:gd name="connsiteX0" fmla="*/ 151162 w 152705"/>
                <a:gd name="connsiteY0" fmla="*/ 256 h 191501"/>
                <a:gd name="connsiteX1" fmla="*/ 32094 w 152705"/>
                <a:gd name="connsiteY1" fmla="*/ 143852 h 191501"/>
                <a:gd name="connsiteX2" fmla="*/ 15861 w 152705"/>
                <a:gd name="connsiteY2" fmla="*/ 164519 h 191501"/>
                <a:gd name="connsiteX3" fmla="*/ 272 w 152705"/>
                <a:gd name="connsiteY3" fmla="*/ 185901 h 191501"/>
                <a:gd name="connsiteX4" fmla="*/ 5349 w 152705"/>
                <a:gd name="connsiteY4" fmla="*/ 190764 h 191501"/>
                <a:gd name="connsiteX5" fmla="*/ 19866 w 152705"/>
                <a:gd name="connsiteY5" fmla="*/ 173172 h 191501"/>
                <a:gd name="connsiteX6" fmla="*/ 34168 w 152705"/>
                <a:gd name="connsiteY6" fmla="*/ 154293 h 191501"/>
                <a:gd name="connsiteX7" fmla="*/ 63131 w 152705"/>
                <a:gd name="connsiteY7" fmla="*/ 116749 h 191501"/>
                <a:gd name="connsiteX8" fmla="*/ 121198 w 152705"/>
                <a:gd name="connsiteY8" fmla="*/ 42948 h 191501"/>
                <a:gd name="connsiteX9" fmla="*/ 152592 w 152705"/>
                <a:gd name="connsiteY9" fmla="*/ 1257 h 191501"/>
                <a:gd name="connsiteX10" fmla="*/ 151162 w 152705"/>
                <a:gd name="connsiteY10" fmla="*/ 256 h 191501"/>
                <a:gd name="connsiteX11" fmla="*/ 151162 w 152705"/>
                <a:gd name="connsiteY11" fmla="*/ 256 h 19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705" h="191501">
                  <a:moveTo>
                    <a:pt x="151162" y="256"/>
                  </a:moveTo>
                  <a:cubicBezTo>
                    <a:pt x="108827" y="45809"/>
                    <a:pt x="70496" y="95009"/>
                    <a:pt x="32094" y="143852"/>
                  </a:cubicBezTo>
                  <a:cubicBezTo>
                    <a:pt x="26660" y="150717"/>
                    <a:pt x="21296" y="157654"/>
                    <a:pt x="15861" y="164519"/>
                  </a:cubicBezTo>
                  <a:cubicBezTo>
                    <a:pt x="10641" y="171098"/>
                    <a:pt x="3490" y="178035"/>
                    <a:pt x="272" y="185901"/>
                  </a:cubicBezTo>
                  <a:cubicBezTo>
                    <a:pt x="-944" y="188833"/>
                    <a:pt x="2131" y="193267"/>
                    <a:pt x="5349" y="190764"/>
                  </a:cubicBezTo>
                  <a:cubicBezTo>
                    <a:pt x="11284" y="186187"/>
                    <a:pt x="15360" y="179179"/>
                    <a:pt x="19866" y="173172"/>
                  </a:cubicBezTo>
                  <a:cubicBezTo>
                    <a:pt x="24586" y="166879"/>
                    <a:pt x="29377" y="160586"/>
                    <a:pt x="34168" y="154293"/>
                  </a:cubicBezTo>
                  <a:cubicBezTo>
                    <a:pt x="43751" y="141778"/>
                    <a:pt x="53405" y="129264"/>
                    <a:pt x="63131" y="116749"/>
                  </a:cubicBezTo>
                  <a:cubicBezTo>
                    <a:pt x="82367" y="92006"/>
                    <a:pt x="101890" y="67620"/>
                    <a:pt x="121198" y="42948"/>
                  </a:cubicBezTo>
                  <a:cubicBezTo>
                    <a:pt x="131925" y="29218"/>
                    <a:pt x="142294" y="15273"/>
                    <a:pt x="152592" y="1257"/>
                  </a:cubicBezTo>
                  <a:cubicBezTo>
                    <a:pt x="153093" y="470"/>
                    <a:pt x="151806" y="-459"/>
                    <a:pt x="151162" y="256"/>
                  </a:cubicBezTo>
                  <a:lnTo>
                    <a:pt x="151162" y="25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3" name="任意多边形: 形状 962"/>
            <p:cNvSpPr/>
            <p:nvPr/>
          </p:nvSpPr>
          <p:spPr>
            <a:xfrm rot="5400000">
              <a:off x="740046" y="2636108"/>
              <a:ext cx="165261" cy="230834"/>
            </a:xfrm>
            <a:custGeom>
              <a:avLst/>
              <a:gdLst>
                <a:gd name="connsiteX0" fmla="*/ 86092 w 87079"/>
                <a:gd name="connsiteY0" fmla="*/ 251 h 121631"/>
                <a:gd name="connsiteX1" fmla="*/ 61635 w 87079"/>
                <a:gd name="connsiteY1" fmla="*/ 34076 h 121631"/>
                <a:gd name="connsiteX2" fmla="*/ 35963 w 87079"/>
                <a:gd name="connsiteY2" fmla="*/ 66899 h 121631"/>
                <a:gd name="connsiteX3" fmla="*/ 10361 w 87079"/>
                <a:gd name="connsiteY3" fmla="*/ 98937 h 121631"/>
                <a:gd name="connsiteX4" fmla="*/ 4140 w 87079"/>
                <a:gd name="connsiteY4" fmla="*/ 107090 h 121631"/>
                <a:gd name="connsiteX5" fmla="*/ 207 w 87079"/>
                <a:gd name="connsiteY5" fmla="*/ 113668 h 121631"/>
                <a:gd name="connsiteX6" fmla="*/ 7215 w 87079"/>
                <a:gd name="connsiteY6" fmla="*/ 121463 h 121631"/>
                <a:gd name="connsiteX7" fmla="*/ 7000 w 87079"/>
                <a:gd name="connsiteY7" fmla="*/ 114169 h 121631"/>
                <a:gd name="connsiteX8" fmla="*/ 8931 w 87079"/>
                <a:gd name="connsiteY8" fmla="*/ 116600 h 121631"/>
                <a:gd name="connsiteX9" fmla="*/ 9146 w 87079"/>
                <a:gd name="connsiteY9" fmla="*/ 115456 h 121631"/>
                <a:gd name="connsiteX10" fmla="*/ 11219 w 87079"/>
                <a:gd name="connsiteY10" fmla="*/ 112381 h 121631"/>
                <a:gd name="connsiteX11" fmla="*/ 16654 w 87079"/>
                <a:gd name="connsiteY11" fmla="*/ 105015 h 121631"/>
                <a:gd name="connsiteX12" fmla="*/ 27739 w 87079"/>
                <a:gd name="connsiteY12" fmla="*/ 90641 h 121631"/>
                <a:gd name="connsiteX13" fmla="*/ 50122 w 87079"/>
                <a:gd name="connsiteY13" fmla="*/ 61965 h 121631"/>
                <a:gd name="connsiteX14" fmla="*/ 70861 w 87079"/>
                <a:gd name="connsiteY14" fmla="*/ 33074 h 121631"/>
                <a:gd name="connsiteX15" fmla="*/ 87022 w 87079"/>
                <a:gd name="connsiteY15" fmla="*/ 822 h 121631"/>
                <a:gd name="connsiteX16" fmla="*/ 86092 w 87079"/>
                <a:gd name="connsiteY16" fmla="*/ 251 h 121631"/>
                <a:gd name="connsiteX17" fmla="*/ 86092 w 87079"/>
                <a:gd name="connsiteY17" fmla="*/ 251 h 12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079" h="121631">
                  <a:moveTo>
                    <a:pt x="86092" y="251"/>
                  </a:moveTo>
                  <a:cubicBezTo>
                    <a:pt x="78870" y="11978"/>
                    <a:pt x="69859" y="22920"/>
                    <a:pt x="61635" y="34076"/>
                  </a:cubicBezTo>
                  <a:cubicBezTo>
                    <a:pt x="53340" y="45231"/>
                    <a:pt x="44687" y="56101"/>
                    <a:pt x="35963" y="66899"/>
                  </a:cubicBezTo>
                  <a:cubicBezTo>
                    <a:pt x="27310" y="77483"/>
                    <a:pt x="18728" y="88139"/>
                    <a:pt x="10361" y="98937"/>
                  </a:cubicBezTo>
                  <a:cubicBezTo>
                    <a:pt x="8288" y="101655"/>
                    <a:pt x="6214" y="104372"/>
                    <a:pt x="4140" y="107090"/>
                  </a:cubicBezTo>
                  <a:cubicBezTo>
                    <a:pt x="2566" y="109163"/>
                    <a:pt x="779" y="111023"/>
                    <a:pt x="207" y="113668"/>
                  </a:cubicBezTo>
                  <a:cubicBezTo>
                    <a:pt x="-866" y="118317"/>
                    <a:pt x="2352" y="122536"/>
                    <a:pt x="7215" y="121463"/>
                  </a:cubicBezTo>
                  <a:cubicBezTo>
                    <a:pt x="11219" y="120605"/>
                    <a:pt x="10218" y="115242"/>
                    <a:pt x="7000" y="114169"/>
                  </a:cubicBezTo>
                  <a:cubicBezTo>
                    <a:pt x="8216" y="117530"/>
                    <a:pt x="8860" y="118388"/>
                    <a:pt x="8931" y="116600"/>
                  </a:cubicBezTo>
                  <a:cubicBezTo>
                    <a:pt x="8931" y="116243"/>
                    <a:pt x="9003" y="115814"/>
                    <a:pt x="9146" y="115456"/>
                  </a:cubicBezTo>
                  <a:cubicBezTo>
                    <a:pt x="9861" y="114455"/>
                    <a:pt x="10504" y="113382"/>
                    <a:pt x="11219" y="112381"/>
                  </a:cubicBezTo>
                  <a:cubicBezTo>
                    <a:pt x="12936" y="109878"/>
                    <a:pt x="14795" y="107447"/>
                    <a:pt x="16654" y="105015"/>
                  </a:cubicBezTo>
                  <a:cubicBezTo>
                    <a:pt x="20302" y="100153"/>
                    <a:pt x="24020" y="95361"/>
                    <a:pt x="27739" y="90641"/>
                  </a:cubicBezTo>
                  <a:cubicBezTo>
                    <a:pt x="35176" y="81131"/>
                    <a:pt x="42756" y="71619"/>
                    <a:pt x="50122" y="61965"/>
                  </a:cubicBezTo>
                  <a:cubicBezTo>
                    <a:pt x="57345" y="52526"/>
                    <a:pt x="64353" y="43015"/>
                    <a:pt x="70861" y="33074"/>
                  </a:cubicBezTo>
                  <a:cubicBezTo>
                    <a:pt x="77582" y="22920"/>
                    <a:pt x="82159" y="11907"/>
                    <a:pt x="87022" y="822"/>
                  </a:cubicBezTo>
                  <a:cubicBezTo>
                    <a:pt x="87308" y="179"/>
                    <a:pt x="86450" y="-322"/>
                    <a:pt x="86092" y="251"/>
                  </a:cubicBezTo>
                  <a:lnTo>
                    <a:pt x="86092" y="25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4" name="任意多边形: 形状 963"/>
            <p:cNvSpPr/>
            <p:nvPr/>
          </p:nvSpPr>
          <p:spPr>
            <a:xfrm rot="5400000">
              <a:off x="3638697" y="-513392"/>
              <a:ext cx="1153971" cy="2180754"/>
            </a:xfrm>
            <a:custGeom>
              <a:avLst/>
              <a:gdLst>
                <a:gd name="connsiteX0" fmla="*/ 0 w 1153971"/>
                <a:gd name="connsiteY0" fmla="*/ 2180754 h 2180754"/>
                <a:gd name="connsiteX1" fmla="*/ 0 w 1153971"/>
                <a:gd name="connsiteY1" fmla="*/ 0 h 2180754"/>
                <a:gd name="connsiteX2" fmla="*/ 1078190 w 1153971"/>
                <a:gd name="connsiteY2" fmla="*/ 818772 h 2180754"/>
                <a:gd name="connsiteX3" fmla="*/ 1153921 w 1153971"/>
                <a:gd name="connsiteY3" fmla="*/ 974845 h 2180754"/>
                <a:gd name="connsiteX4" fmla="*/ 585401 w 1153971"/>
                <a:gd name="connsiteY4" fmla="*/ 1558701 h 2180754"/>
                <a:gd name="connsiteX5" fmla="*/ 12596 w 1153971"/>
                <a:gd name="connsiteY5" fmla="*/ 2166577 h 2180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3971" h="2180754">
                  <a:moveTo>
                    <a:pt x="0" y="2180754"/>
                  </a:moveTo>
                  <a:lnTo>
                    <a:pt x="0" y="0"/>
                  </a:lnTo>
                  <a:lnTo>
                    <a:pt x="1078190" y="818772"/>
                  </a:lnTo>
                  <a:cubicBezTo>
                    <a:pt x="1078190" y="818772"/>
                    <a:pt x="1156227" y="948924"/>
                    <a:pt x="1153921" y="974845"/>
                  </a:cubicBezTo>
                  <a:cubicBezTo>
                    <a:pt x="1151748" y="1000904"/>
                    <a:pt x="768755" y="1400320"/>
                    <a:pt x="585401" y="1558701"/>
                  </a:cubicBezTo>
                  <a:cubicBezTo>
                    <a:pt x="470804" y="1657689"/>
                    <a:pt x="199762" y="1956437"/>
                    <a:pt x="12596" y="2166577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5" name="任意多边形: 形状 964"/>
            <p:cNvSpPr/>
            <p:nvPr/>
          </p:nvSpPr>
          <p:spPr>
            <a:xfrm rot="5400000">
              <a:off x="3859015" y="-532732"/>
              <a:ext cx="1133967" cy="2199433"/>
            </a:xfrm>
            <a:custGeom>
              <a:avLst/>
              <a:gdLst>
                <a:gd name="connsiteX0" fmla="*/ 0 w 1133967"/>
                <a:gd name="connsiteY0" fmla="*/ 2199433 h 2199433"/>
                <a:gd name="connsiteX1" fmla="*/ 0 w 1133967"/>
                <a:gd name="connsiteY1" fmla="*/ 0 h 2199433"/>
                <a:gd name="connsiteX2" fmla="*/ 15385 w 1133967"/>
                <a:gd name="connsiteY2" fmla="*/ 25161 h 2199433"/>
                <a:gd name="connsiteX3" fmla="*/ 610911 w 1133967"/>
                <a:gd name="connsiteY3" fmla="*/ 294967 h 2199433"/>
                <a:gd name="connsiteX4" fmla="*/ 1133967 w 1133967"/>
                <a:gd name="connsiteY4" fmla="*/ 976404 h 2199433"/>
                <a:gd name="connsiteX5" fmla="*/ 695463 w 1133967"/>
                <a:gd name="connsiteY5" fmla="*/ 1428883 h 2199433"/>
                <a:gd name="connsiteX6" fmla="*/ 191682 w 1133967"/>
                <a:gd name="connsiteY6" fmla="*/ 1970532 h 219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3967" h="2199433">
                  <a:moveTo>
                    <a:pt x="0" y="2199433"/>
                  </a:moveTo>
                  <a:lnTo>
                    <a:pt x="0" y="0"/>
                  </a:lnTo>
                  <a:lnTo>
                    <a:pt x="15385" y="25161"/>
                  </a:lnTo>
                  <a:cubicBezTo>
                    <a:pt x="15385" y="25161"/>
                    <a:pt x="385486" y="137942"/>
                    <a:pt x="610911" y="294967"/>
                  </a:cubicBezTo>
                  <a:cubicBezTo>
                    <a:pt x="836339" y="451992"/>
                    <a:pt x="1011142" y="664388"/>
                    <a:pt x="1133967" y="976404"/>
                  </a:cubicBezTo>
                  <a:lnTo>
                    <a:pt x="695463" y="1428883"/>
                  </a:lnTo>
                  <a:lnTo>
                    <a:pt x="191682" y="1970532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6" name="任意多边形: 形状 965"/>
            <p:cNvSpPr/>
            <p:nvPr/>
          </p:nvSpPr>
          <p:spPr>
            <a:xfrm rot="5400000">
              <a:off x="4675163" y="-174983"/>
              <a:ext cx="532332" cy="882299"/>
            </a:xfrm>
            <a:custGeom>
              <a:avLst/>
              <a:gdLst>
                <a:gd name="connsiteX0" fmla="*/ 0 w 532332"/>
                <a:gd name="connsiteY0" fmla="*/ 865835 h 882299"/>
                <a:gd name="connsiteX1" fmla="*/ 0 w 532332"/>
                <a:gd name="connsiteY1" fmla="*/ 115759 h 882299"/>
                <a:gd name="connsiteX2" fmla="*/ 13142 w 532332"/>
                <a:gd name="connsiteY2" fmla="*/ 96849 h 882299"/>
                <a:gd name="connsiteX3" fmla="*/ 80801 w 532332"/>
                <a:gd name="connsiteY3" fmla="*/ 0 h 882299"/>
                <a:gd name="connsiteX4" fmla="*/ 532332 w 532332"/>
                <a:gd name="connsiteY4" fmla="*/ 309029 h 882299"/>
                <a:gd name="connsiteX5" fmla="*/ 18778 w 532332"/>
                <a:gd name="connsiteY5" fmla="*/ 882299 h 88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2332" h="882299">
                  <a:moveTo>
                    <a:pt x="0" y="865835"/>
                  </a:moveTo>
                  <a:lnTo>
                    <a:pt x="0" y="115759"/>
                  </a:lnTo>
                  <a:lnTo>
                    <a:pt x="13142" y="96849"/>
                  </a:lnTo>
                  <a:cubicBezTo>
                    <a:pt x="51554" y="41623"/>
                    <a:pt x="78155" y="3495"/>
                    <a:pt x="80801" y="0"/>
                  </a:cubicBezTo>
                  <a:cubicBezTo>
                    <a:pt x="336900" y="79259"/>
                    <a:pt x="532332" y="309029"/>
                    <a:pt x="532332" y="309029"/>
                  </a:cubicBezTo>
                  <a:lnTo>
                    <a:pt x="18778" y="882299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7" name="任意多边形: 形状 966"/>
            <p:cNvSpPr/>
            <p:nvPr/>
          </p:nvSpPr>
          <p:spPr>
            <a:xfrm rot="5400000">
              <a:off x="5504413" y="-21605"/>
              <a:ext cx="23836" cy="67046"/>
            </a:xfrm>
            <a:custGeom>
              <a:avLst/>
              <a:gdLst>
                <a:gd name="connsiteX0" fmla="*/ 0 w 23836"/>
                <a:gd name="connsiteY0" fmla="*/ 52246 h 67046"/>
                <a:gd name="connsiteX1" fmla="*/ 0 w 23836"/>
                <a:gd name="connsiteY1" fmla="*/ 0 h 67046"/>
                <a:gd name="connsiteX2" fmla="*/ 13349 w 23836"/>
                <a:gd name="connsiteY2" fmla="*/ 25415 h 67046"/>
                <a:gd name="connsiteX3" fmla="*/ 21899 w 23836"/>
                <a:gd name="connsiteY3" fmla="*/ 43602 h 67046"/>
                <a:gd name="connsiteX4" fmla="*/ 23798 w 23836"/>
                <a:gd name="connsiteY4" fmla="*/ 59888 h 67046"/>
                <a:gd name="connsiteX5" fmla="*/ 11992 w 23836"/>
                <a:gd name="connsiteY5" fmla="*/ 65180 h 6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36" h="67046">
                  <a:moveTo>
                    <a:pt x="0" y="52246"/>
                  </a:moveTo>
                  <a:lnTo>
                    <a:pt x="0" y="0"/>
                  </a:lnTo>
                  <a:lnTo>
                    <a:pt x="13349" y="25415"/>
                  </a:lnTo>
                  <a:cubicBezTo>
                    <a:pt x="16334" y="31252"/>
                    <a:pt x="20270" y="37358"/>
                    <a:pt x="21899" y="43602"/>
                  </a:cubicBezTo>
                  <a:cubicBezTo>
                    <a:pt x="23255" y="48758"/>
                    <a:pt x="23255" y="54596"/>
                    <a:pt x="23798" y="59888"/>
                  </a:cubicBezTo>
                  <a:cubicBezTo>
                    <a:pt x="24478" y="65993"/>
                    <a:pt x="16063" y="69387"/>
                    <a:pt x="11992" y="6518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8" name="任意多边形: 形状 967"/>
            <p:cNvSpPr/>
            <p:nvPr/>
          </p:nvSpPr>
          <p:spPr>
            <a:xfrm rot="5400000">
              <a:off x="4449387" y="89997"/>
              <a:ext cx="1130130" cy="969272"/>
            </a:xfrm>
            <a:custGeom>
              <a:avLst/>
              <a:gdLst>
                <a:gd name="connsiteX0" fmla="*/ 595471 w 595487"/>
                <a:gd name="connsiteY0" fmla="*/ 510181 h 510728"/>
                <a:gd name="connsiteX1" fmla="*/ 536116 w 595487"/>
                <a:gd name="connsiteY1" fmla="*/ 368588 h 510728"/>
                <a:gd name="connsiteX2" fmla="*/ 438216 w 595487"/>
                <a:gd name="connsiteY2" fmla="*/ 240367 h 510728"/>
                <a:gd name="connsiteX3" fmla="*/ 312784 w 595487"/>
                <a:gd name="connsiteY3" fmla="*/ 131311 h 510728"/>
                <a:gd name="connsiteX4" fmla="*/ 170689 w 595487"/>
                <a:gd name="connsiteY4" fmla="*/ 49859 h 510728"/>
                <a:gd name="connsiteX5" fmla="*/ 21301 w 595487"/>
                <a:gd name="connsiteY5" fmla="*/ 1588 h 510728"/>
                <a:gd name="connsiteX6" fmla="*/ 12147 w 595487"/>
                <a:gd name="connsiteY6" fmla="*/ 15 h 510728"/>
                <a:gd name="connsiteX7" fmla="*/ 2565 w 595487"/>
                <a:gd name="connsiteY7" fmla="*/ 1302 h 510728"/>
                <a:gd name="connsiteX8" fmla="*/ 1850 w 595487"/>
                <a:gd name="connsiteY8" fmla="*/ 8095 h 510728"/>
                <a:gd name="connsiteX9" fmla="*/ 9573 w 595487"/>
                <a:gd name="connsiteY9" fmla="*/ 12100 h 510728"/>
                <a:gd name="connsiteX10" fmla="*/ 19442 w 595487"/>
                <a:gd name="connsiteY10" fmla="*/ 14174 h 510728"/>
                <a:gd name="connsiteX11" fmla="*/ 38035 w 595487"/>
                <a:gd name="connsiteY11" fmla="*/ 18179 h 510728"/>
                <a:gd name="connsiteX12" fmla="*/ 74720 w 595487"/>
                <a:gd name="connsiteY12" fmla="*/ 27761 h 510728"/>
                <a:gd name="connsiteX13" fmla="*/ 148092 w 595487"/>
                <a:gd name="connsiteY13" fmla="*/ 53720 h 510728"/>
                <a:gd name="connsiteX14" fmla="*/ 289900 w 595487"/>
                <a:gd name="connsiteY14" fmla="*/ 130238 h 510728"/>
                <a:gd name="connsiteX15" fmla="*/ 416333 w 595487"/>
                <a:gd name="connsiteY15" fmla="*/ 232643 h 510728"/>
                <a:gd name="connsiteX16" fmla="*/ 518881 w 595487"/>
                <a:gd name="connsiteY16" fmla="*/ 356002 h 510728"/>
                <a:gd name="connsiteX17" fmla="*/ 588677 w 595487"/>
                <a:gd name="connsiteY17" fmla="*/ 492589 h 510728"/>
                <a:gd name="connsiteX18" fmla="*/ 594541 w 595487"/>
                <a:gd name="connsiteY18" fmla="*/ 510467 h 510728"/>
                <a:gd name="connsiteX19" fmla="*/ 595471 w 595487"/>
                <a:gd name="connsiteY19" fmla="*/ 510181 h 510728"/>
                <a:gd name="connsiteX20" fmla="*/ 595471 w 595487"/>
                <a:gd name="connsiteY20" fmla="*/ 510181 h 51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5487" h="510728">
                  <a:moveTo>
                    <a:pt x="595471" y="510181"/>
                  </a:moveTo>
                  <a:cubicBezTo>
                    <a:pt x="582384" y="460337"/>
                    <a:pt x="562575" y="412782"/>
                    <a:pt x="536116" y="368588"/>
                  </a:cubicBezTo>
                  <a:cubicBezTo>
                    <a:pt x="508441" y="322391"/>
                    <a:pt x="475188" y="279484"/>
                    <a:pt x="438216" y="240367"/>
                  </a:cubicBezTo>
                  <a:cubicBezTo>
                    <a:pt x="400100" y="199962"/>
                    <a:pt x="358051" y="163491"/>
                    <a:pt x="312784" y="131311"/>
                  </a:cubicBezTo>
                  <a:cubicBezTo>
                    <a:pt x="268232" y="99631"/>
                    <a:pt x="220676" y="72170"/>
                    <a:pt x="170689" y="49859"/>
                  </a:cubicBezTo>
                  <a:cubicBezTo>
                    <a:pt x="122848" y="28477"/>
                    <a:pt x="72790" y="11671"/>
                    <a:pt x="21301" y="1588"/>
                  </a:cubicBezTo>
                  <a:cubicBezTo>
                    <a:pt x="18369" y="1016"/>
                    <a:pt x="15222" y="86"/>
                    <a:pt x="12147" y="15"/>
                  </a:cubicBezTo>
                  <a:cubicBezTo>
                    <a:pt x="9001" y="-128"/>
                    <a:pt x="5711" y="801"/>
                    <a:pt x="2565" y="1302"/>
                  </a:cubicBezTo>
                  <a:cubicBezTo>
                    <a:pt x="-725" y="1803"/>
                    <a:pt x="-725" y="6665"/>
                    <a:pt x="1850" y="8095"/>
                  </a:cubicBezTo>
                  <a:cubicBezTo>
                    <a:pt x="4352" y="9454"/>
                    <a:pt x="6855" y="11170"/>
                    <a:pt x="9573" y="12100"/>
                  </a:cubicBezTo>
                  <a:cubicBezTo>
                    <a:pt x="12719" y="13245"/>
                    <a:pt x="16224" y="13530"/>
                    <a:pt x="19442" y="14174"/>
                  </a:cubicBezTo>
                  <a:cubicBezTo>
                    <a:pt x="25663" y="15390"/>
                    <a:pt x="31885" y="16749"/>
                    <a:pt x="38035" y="18179"/>
                  </a:cubicBezTo>
                  <a:cubicBezTo>
                    <a:pt x="50335" y="21039"/>
                    <a:pt x="62563" y="24186"/>
                    <a:pt x="74720" y="27761"/>
                  </a:cubicBezTo>
                  <a:cubicBezTo>
                    <a:pt x="99607" y="35056"/>
                    <a:pt x="124135" y="43709"/>
                    <a:pt x="148092" y="53720"/>
                  </a:cubicBezTo>
                  <a:cubicBezTo>
                    <a:pt x="197721" y="74459"/>
                    <a:pt x="245205" y="100346"/>
                    <a:pt x="289900" y="130238"/>
                  </a:cubicBezTo>
                  <a:cubicBezTo>
                    <a:pt x="335024" y="160345"/>
                    <a:pt x="377502" y="194670"/>
                    <a:pt x="416333" y="232643"/>
                  </a:cubicBezTo>
                  <a:cubicBezTo>
                    <a:pt x="454592" y="270116"/>
                    <a:pt x="489418" y="311235"/>
                    <a:pt x="518881" y="356002"/>
                  </a:cubicBezTo>
                  <a:cubicBezTo>
                    <a:pt x="546843" y="398551"/>
                    <a:pt x="571800" y="444462"/>
                    <a:pt x="588677" y="492589"/>
                  </a:cubicBezTo>
                  <a:cubicBezTo>
                    <a:pt x="590751" y="498525"/>
                    <a:pt x="592682" y="504460"/>
                    <a:pt x="594541" y="510467"/>
                  </a:cubicBezTo>
                  <a:cubicBezTo>
                    <a:pt x="594827" y="510968"/>
                    <a:pt x="595614" y="510682"/>
                    <a:pt x="595471" y="510181"/>
                  </a:cubicBezTo>
                  <a:lnTo>
                    <a:pt x="595471" y="51018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9" name="任意多边形: 形状 968"/>
            <p:cNvSpPr/>
            <p:nvPr/>
          </p:nvSpPr>
          <p:spPr>
            <a:xfrm rot="5400000">
              <a:off x="3364517" y="-51115"/>
              <a:ext cx="1135291" cy="1237523"/>
            </a:xfrm>
            <a:custGeom>
              <a:avLst/>
              <a:gdLst>
                <a:gd name="connsiteX0" fmla="*/ 0 w 1135291"/>
                <a:gd name="connsiteY0" fmla="*/ 1237523 h 1237523"/>
                <a:gd name="connsiteX1" fmla="*/ 0 w 1135291"/>
                <a:gd name="connsiteY1" fmla="*/ 1201664 h 1237523"/>
                <a:gd name="connsiteX2" fmla="*/ 85821 w 1135291"/>
                <a:gd name="connsiteY2" fmla="*/ 1094678 h 1237523"/>
                <a:gd name="connsiteX3" fmla="*/ 326177 w 1135291"/>
                <a:gd name="connsiteY3" fmla="*/ 807908 h 1237523"/>
                <a:gd name="connsiteX4" fmla="*/ 589468 w 1135291"/>
                <a:gd name="connsiteY4" fmla="*/ 539324 h 1237523"/>
                <a:gd name="connsiteX5" fmla="*/ 861039 w 1135291"/>
                <a:gd name="connsiteY5" fmla="*/ 266669 h 1237523"/>
                <a:gd name="connsiteX6" fmla="*/ 996077 w 1135291"/>
                <a:gd name="connsiteY6" fmla="*/ 130679 h 1237523"/>
                <a:gd name="connsiteX7" fmla="*/ 1063121 w 1135291"/>
                <a:gd name="connsiteY7" fmla="*/ 63365 h 1237523"/>
                <a:gd name="connsiteX8" fmla="*/ 1132745 w 1135291"/>
                <a:gd name="connsiteY8" fmla="*/ 256 h 1237523"/>
                <a:gd name="connsiteX9" fmla="*/ 1134916 w 1135291"/>
                <a:gd name="connsiteY9" fmla="*/ 2699 h 1237523"/>
                <a:gd name="connsiteX10" fmla="*/ 1106823 w 1135291"/>
                <a:gd name="connsiteY10" fmla="*/ 37442 h 1237523"/>
                <a:gd name="connsiteX11" fmla="*/ 839732 w 1135291"/>
                <a:gd name="connsiteY11" fmla="*/ 312134 h 1237523"/>
                <a:gd name="connsiteX12" fmla="*/ 572232 w 1135291"/>
                <a:gd name="connsiteY12" fmla="*/ 586418 h 1237523"/>
                <a:gd name="connsiteX13" fmla="*/ 312469 w 1135291"/>
                <a:gd name="connsiteY13" fmla="*/ 856088 h 1237523"/>
                <a:gd name="connsiteX14" fmla="*/ 74557 w 1135291"/>
                <a:gd name="connsiteY14" fmla="*/ 1144623 h 1237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5291" h="1237523">
                  <a:moveTo>
                    <a:pt x="0" y="1237523"/>
                  </a:moveTo>
                  <a:lnTo>
                    <a:pt x="0" y="1201664"/>
                  </a:lnTo>
                  <a:lnTo>
                    <a:pt x="85821" y="1094678"/>
                  </a:lnTo>
                  <a:cubicBezTo>
                    <a:pt x="163860" y="997369"/>
                    <a:pt x="241082" y="899246"/>
                    <a:pt x="326177" y="807908"/>
                  </a:cubicBezTo>
                  <a:cubicBezTo>
                    <a:pt x="411680" y="716300"/>
                    <a:pt x="501117" y="628220"/>
                    <a:pt x="589468" y="539324"/>
                  </a:cubicBezTo>
                  <a:cubicBezTo>
                    <a:pt x="679856" y="448393"/>
                    <a:pt x="770651" y="357734"/>
                    <a:pt x="861039" y="266669"/>
                  </a:cubicBezTo>
                  <a:cubicBezTo>
                    <a:pt x="906097" y="221340"/>
                    <a:pt x="951019" y="175873"/>
                    <a:pt x="996077" y="130679"/>
                  </a:cubicBezTo>
                  <a:cubicBezTo>
                    <a:pt x="1018471" y="108152"/>
                    <a:pt x="1040729" y="85757"/>
                    <a:pt x="1063121" y="63365"/>
                  </a:cubicBezTo>
                  <a:cubicBezTo>
                    <a:pt x="1085244" y="41107"/>
                    <a:pt x="1107366" y="18713"/>
                    <a:pt x="1132745" y="256"/>
                  </a:cubicBezTo>
                  <a:cubicBezTo>
                    <a:pt x="1134102" y="-695"/>
                    <a:pt x="1136139" y="1205"/>
                    <a:pt x="1134916" y="2699"/>
                  </a:cubicBezTo>
                  <a:cubicBezTo>
                    <a:pt x="1126230" y="15050"/>
                    <a:pt x="1117137" y="26314"/>
                    <a:pt x="1106823" y="37442"/>
                  </a:cubicBezTo>
                  <a:cubicBezTo>
                    <a:pt x="1019828" y="130952"/>
                    <a:pt x="928761" y="220660"/>
                    <a:pt x="839732" y="312134"/>
                  </a:cubicBezTo>
                  <a:cubicBezTo>
                    <a:pt x="750701" y="403743"/>
                    <a:pt x="661534" y="495080"/>
                    <a:pt x="572232" y="586418"/>
                  </a:cubicBezTo>
                  <a:cubicBezTo>
                    <a:pt x="485103" y="675584"/>
                    <a:pt x="395935" y="763257"/>
                    <a:pt x="312469" y="856088"/>
                  </a:cubicBezTo>
                  <a:cubicBezTo>
                    <a:pt x="229139" y="948783"/>
                    <a:pt x="152594" y="1047449"/>
                    <a:pt x="74557" y="114462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0" name="任意多边形: 形状 969"/>
            <p:cNvSpPr/>
            <p:nvPr/>
          </p:nvSpPr>
          <p:spPr>
            <a:xfrm rot="5400000">
              <a:off x="3224195" y="-100335"/>
              <a:ext cx="1166245" cy="1366917"/>
            </a:xfrm>
            <a:custGeom>
              <a:avLst/>
              <a:gdLst>
                <a:gd name="connsiteX0" fmla="*/ 0 w 1166245"/>
                <a:gd name="connsiteY0" fmla="*/ 1366917 h 1366917"/>
                <a:gd name="connsiteX1" fmla="*/ 0 w 1166245"/>
                <a:gd name="connsiteY1" fmla="*/ 1331007 h 1366917"/>
                <a:gd name="connsiteX2" fmla="*/ 117987 w 1166245"/>
                <a:gd name="connsiteY2" fmla="*/ 1199292 h 1366917"/>
                <a:gd name="connsiteX3" fmla="*/ 402316 w 1166245"/>
                <a:gd name="connsiteY3" fmla="*/ 907228 h 1366917"/>
                <a:gd name="connsiteX4" fmla="*/ 693022 w 1166245"/>
                <a:gd name="connsiteY4" fmla="*/ 622629 h 1366917"/>
                <a:gd name="connsiteX5" fmla="*/ 980471 w 1166245"/>
                <a:gd name="connsiteY5" fmla="*/ 334772 h 1366917"/>
                <a:gd name="connsiteX6" fmla="*/ 1119310 w 1166245"/>
                <a:gd name="connsiteY6" fmla="*/ 186435 h 1366917"/>
                <a:gd name="connsiteX7" fmla="*/ 1147404 w 1166245"/>
                <a:gd name="connsiteY7" fmla="*/ 149790 h 1366917"/>
                <a:gd name="connsiteX8" fmla="*/ 1131524 w 1166245"/>
                <a:gd name="connsiteY8" fmla="*/ 104732 h 1366917"/>
                <a:gd name="connsiteX9" fmla="*/ 1075472 w 1166245"/>
                <a:gd name="connsiteY9" fmla="*/ 5117 h 1366917"/>
                <a:gd name="connsiteX10" fmla="*/ 1080222 w 1166245"/>
                <a:gd name="connsiteY10" fmla="*/ 1181 h 1366917"/>
                <a:gd name="connsiteX11" fmla="*/ 1112252 w 1166245"/>
                <a:gd name="connsiteY11" fmla="*/ 45559 h 1366917"/>
                <a:gd name="connsiteX12" fmla="*/ 1143467 w 1166245"/>
                <a:gd name="connsiteY12" fmla="*/ 93468 h 1366917"/>
                <a:gd name="connsiteX13" fmla="*/ 1165860 w 1166245"/>
                <a:gd name="connsiteY13" fmla="*/ 137441 h 1366917"/>
                <a:gd name="connsiteX14" fmla="*/ 1151611 w 1166245"/>
                <a:gd name="connsiteY14" fmla="*/ 177612 h 1366917"/>
                <a:gd name="connsiteX15" fmla="*/ 1118359 w 1166245"/>
                <a:gd name="connsiteY15" fmla="*/ 215071 h 1366917"/>
                <a:gd name="connsiteX16" fmla="*/ 977892 w 1166245"/>
                <a:gd name="connsiteY16" fmla="*/ 366123 h 1366917"/>
                <a:gd name="connsiteX17" fmla="*/ 687187 w 1166245"/>
                <a:gd name="connsiteY17" fmla="*/ 659137 h 1366917"/>
                <a:gd name="connsiteX18" fmla="*/ 391730 w 1166245"/>
                <a:gd name="connsiteY18" fmla="*/ 949708 h 1366917"/>
                <a:gd name="connsiteX19" fmla="*/ 106044 w 1166245"/>
                <a:gd name="connsiteY19" fmla="*/ 1246522 h 1366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6245" h="1366917">
                  <a:moveTo>
                    <a:pt x="0" y="1366917"/>
                  </a:moveTo>
                  <a:lnTo>
                    <a:pt x="0" y="1331007"/>
                  </a:lnTo>
                  <a:lnTo>
                    <a:pt x="117987" y="1199292"/>
                  </a:lnTo>
                  <a:cubicBezTo>
                    <a:pt x="210275" y="1099539"/>
                    <a:pt x="305821" y="1002772"/>
                    <a:pt x="402316" y="907228"/>
                  </a:cubicBezTo>
                  <a:cubicBezTo>
                    <a:pt x="498674" y="811819"/>
                    <a:pt x="596120" y="717495"/>
                    <a:pt x="693022" y="622629"/>
                  </a:cubicBezTo>
                  <a:cubicBezTo>
                    <a:pt x="789924" y="527762"/>
                    <a:pt x="886555" y="432489"/>
                    <a:pt x="980471" y="334772"/>
                  </a:cubicBezTo>
                  <a:cubicBezTo>
                    <a:pt x="1027429" y="285915"/>
                    <a:pt x="1073844" y="236649"/>
                    <a:pt x="1119310" y="186435"/>
                  </a:cubicBezTo>
                  <a:cubicBezTo>
                    <a:pt x="1129082" y="175712"/>
                    <a:pt x="1142788" y="164040"/>
                    <a:pt x="1147404" y="149790"/>
                  </a:cubicBezTo>
                  <a:cubicBezTo>
                    <a:pt x="1152560" y="133913"/>
                    <a:pt x="1139260" y="117626"/>
                    <a:pt x="1131524" y="104732"/>
                  </a:cubicBezTo>
                  <a:cubicBezTo>
                    <a:pt x="1112117" y="72024"/>
                    <a:pt x="1091216" y="39724"/>
                    <a:pt x="1075472" y="5117"/>
                  </a:cubicBezTo>
                  <a:cubicBezTo>
                    <a:pt x="1074115" y="2130"/>
                    <a:pt x="1077917" y="-2079"/>
                    <a:pt x="1080222" y="1181"/>
                  </a:cubicBezTo>
                  <a:cubicBezTo>
                    <a:pt x="1091894" y="15430"/>
                    <a:pt x="1102074" y="30223"/>
                    <a:pt x="1112252" y="45559"/>
                  </a:cubicBezTo>
                  <a:cubicBezTo>
                    <a:pt x="1122838" y="61439"/>
                    <a:pt x="1133153" y="77452"/>
                    <a:pt x="1143467" y="93468"/>
                  </a:cubicBezTo>
                  <a:cubicBezTo>
                    <a:pt x="1152289" y="107039"/>
                    <a:pt x="1163554" y="121019"/>
                    <a:pt x="1165860" y="137441"/>
                  </a:cubicBezTo>
                  <a:cubicBezTo>
                    <a:pt x="1168033" y="152640"/>
                    <a:pt x="1160704" y="166077"/>
                    <a:pt x="1151611" y="177612"/>
                  </a:cubicBezTo>
                  <a:cubicBezTo>
                    <a:pt x="1141296" y="190641"/>
                    <a:pt x="1129488" y="202720"/>
                    <a:pt x="1118359" y="215071"/>
                  </a:cubicBezTo>
                  <a:cubicBezTo>
                    <a:pt x="1072352" y="266099"/>
                    <a:pt x="1025394" y="316451"/>
                    <a:pt x="977892" y="366123"/>
                  </a:cubicBezTo>
                  <a:cubicBezTo>
                    <a:pt x="882754" y="465468"/>
                    <a:pt x="785310" y="562777"/>
                    <a:pt x="687187" y="659137"/>
                  </a:cubicBezTo>
                  <a:cubicBezTo>
                    <a:pt x="588519" y="755903"/>
                    <a:pt x="489447" y="852127"/>
                    <a:pt x="391730" y="949708"/>
                  </a:cubicBezTo>
                  <a:cubicBezTo>
                    <a:pt x="294555" y="1046745"/>
                    <a:pt x="198740" y="1145139"/>
                    <a:pt x="106044" y="124652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1" name="任意多边形: 形状 970"/>
            <p:cNvSpPr/>
            <p:nvPr/>
          </p:nvSpPr>
          <p:spPr>
            <a:xfrm rot="5400000">
              <a:off x="5455218" y="-9032"/>
              <a:ext cx="30799" cy="48864"/>
            </a:xfrm>
            <a:custGeom>
              <a:avLst/>
              <a:gdLst>
                <a:gd name="connsiteX0" fmla="*/ 0 w 30799"/>
                <a:gd name="connsiteY0" fmla="*/ 48864 h 48864"/>
                <a:gd name="connsiteX1" fmla="*/ 0 w 30799"/>
                <a:gd name="connsiteY1" fmla="*/ 28065 h 48864"/>
                <a:gd name="connsiteX2" fmla="*/ 22171 w 30799"/>
                <a:gd name="connsiteY2" fmla="*/ 1420 h 48864"/>
                <a:gd name="connsiteX3" fmla="*/ 30044 w 30799"/>
                <a:gd name="connsiteY3" fmla="*/ 7119 h 48864"/>
                <a:gd name="connsiteX4" fmla="*/ 2899 w 30799"/>
                <a:gd name="connsiteY4" fmla="*/ 45119 h 4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99" h="48864">
                  <a:moveTo>
                    <a:pt x="0" y="48864"/>
                  </a:moveTo>
                  <a:lnTo>
                    <a:pt x="0" y="28065"/>
                  </a:lnTo>
                  <a:lnTo>
                    <a:pt x="22171" y="1420"/>
                  </a:lnTo>
                  <a:cubicBezTo>
                    <a:pt x="25836" y="-2517"/>
                    <a:pt x="33166" y="2505"/>
                    <a:pt x="30044" y="7119"/>
                  </a:cubicBezTo>
                  <a:cubicBezTo>
                    <a:pt x="21494" y="20284"/>
                    <a:pt x="12400" y="32633"/>
                    <a:pt x="2899" y="4511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2" name="任意多边形: 形状 971"/>
            <p:cNvSpPr/>
            <p:nvPr/>
          </p:nvSpPr>
          <p:spPr>
            <a:xfrm rot="5400000">
              <a:off x="4663598" y="-178802"/>
              <a:ext cx="544768" cy="902373"/>
            </a:xfrm>
            <a:custGeom>
              <a:avLst/>
              <a:gdLst>
                <a:gd name="connsiteX0" fmla="*/ 74569 w 544768"/>
                <a:gd name="connsiteY0" fmla="*/ 8731 h 902373"/>
                <a:gd name="connsiteX1" fmla="*/ 79850 w 544768"/>
                <a:gd name="connsiteY1" fmla="*/ 1023 h 902373"/>
                <a:gd name="connsiteX2" fmla="*/ 84464 w 544768"/>
                <a:gd name="connsiteY2" fmla="*/ 4145 h 902373"/>
                <a:gd name="connsiteX3" fmla="*/ 80437 w 544768"/>
                <a:gd name="connsiteY3" fmla="*/ 11694 h 902373"/>
                <a:gd name="connsiteX4" fmla="*/ 80233 w 544768"/>
                <a:gd name="connsiteY4" fmla="*/ 11609 h 902373"/>
                <a:gd name="connsiteX5" fmla="*/ 79713 w 544768"/>
                <a:gd name="connsiteY5" fmla="*/ 10660 h 902373"/>
                <a:gd name="connsiteX6" fmla="*/ 63112 w 544768"/>
                <a:gd name="connsiteY6" fmla="*/ 25452 h 902373"/>
                <a:gd name="connsiteX7" fmla="*/ 74280 w 544768"/>
                <a:gd name="connsiteY7" fmla="*/ 9153 h 902373"/>
                <a:gd name="connsiteX8" fmla="*/ 80233 w 544768"/>
                <a:gd name="connsiteY8" fmla="*/ 11609 h 902373"/>
                <a:gd name="connsiteX9" fmla="*/ 80359 w 544768"/>
                <a:gd name="connsiteY9" fmla="*/ 11840 h 902373"/>
                <a:gd name="connsiteX10" fmla="*/ 72041 w 544768"/>
                <a:gd name="connsiteY10" fmla="*/ 27430 h 902373"/>
                <a:gd name="connsiteX11" fmla="*/ 60172 w 544768"/>
                <a:gd name="connsiteY11" fmla="*/ 3331 h 902373"/>
                <a:gd name="connsiteX12" fmla="*/ 74569 w 544768"/>
                <a:gd name="connsiteY12" fmla="*/ 8731 h 902373"/>
                <a:gd name="connsiteX13" fmla="*/ 74280 w 544768"/>
                <a:gd name="connsiteY13" fmla="*/ 9153 h 902373"/>
                <a:gd name="connsiteX14" fmla="*/ 48228 w 544768"/>
                <a:gd name="connsiteY14" fmla="*/ 9472 h 902373"/>
                <a:gd name="connsiteX15" fmla="*/ 60172 w 544768"/>
                <a:gd name="connsiteY15" fmla="*/ 3331 h 902373"/>
                <a:gd name="connsiteX16" fmla="*/ 55150 w 544768"/>
                <a:gd name="connsiteY16" fmla="*/ 23689 h 902373"/>
                <a:gd name="connsiteX17" fmla="*/ 63112 w 544768"/>
                <a:gd name="connsiteY17" fmla="*/ 25452 h 902373"/>
                <a:gd name="connsiteX18" fmla="*/ 62175 w 544768"/>
                <a:gd name="connsiteY18" fmla="*/ 26821 h 902373"/>
                <a:gd name="connsiteX19" fmla="*/ 52571 w 544768"/>
                <a:gd name="connsiteY19" fmla="*/ 22740 h 902373"/>
                <a:gd name="connsiteX20" fmla="*/ 48228 w 544768"/>
                <a:gd name="connsiteY20" fmla="*/ 9472 h 902373"/>
                <a:gd name="connsiteX21" fmla="*/ 0 w 544768"/>
                <a:gd name="connsiteY21" fmla="*/ 148960 h 902373"/>
                <a:gd name="connsiteX22" fmla="*/ 0 w 544768"/>
                <a:gd name="connsiteY22" fmla="*/ 117565 h 902373"/>
                <a:gd name="connsiteX23" fmla="*/ 62175 w 544768"/>
                <a:gd name="connsiteY23" fmla="*/ 26821 h 902373"/>
                <a:gd name="connsiteX24" fmla="*/ 70483 w 544768"/>
                <a:gd name="connsiteY24" fmla="*/ 30351 h 902373"/>
                <a:gd name="connsiteX25" fmla="*/ 46090 w 544768"/>
                <a:gd name="connsiteY25" fmla="*/ 76075 h 902373"/>
                <a:gd name="connsiteX26" fmla="*/ 2628 w 544768"/>
                <a:gd name="connsiteY26" fmla="*/ 145155 h 902373"/>
                <a:gd name="connsiteX27" fmla="*/ 0 w 544768"/>
                <a:gd name="connsiteY27" fmla="*/ 891321 h 902373"/>
                <a:gd name="connsiteX28" fmla="*/ 0 w 544768"/>
                <a:gd name="connsiteY28" fmla="*/ 862876 h 902373"/>
                <a:gd name="connsiteX29" fmla="*/ 16947 w 544768"/>
                <a:gd name="connsiteY29" fmla="*/ 876358 h 902373"/>
                <a:gd name="connsiteX30" fmla="*/ 10092 w 544768"/>
                <a:gd name="connsiteY30" fmla="*/ 883730 h 902373"/>
                <a:gd name="connsiteX31" fmla="*/ 25699 w 544768"/>
                <a:gd name="connsiteY31" fmla="*/ 883322 h 902373"/>
                <a:gd name="connsiteX32" fmla="*/ 16947 w 544768"/>
                <a:gd name="connsiteY32" fmla="*/ 876358 h 902373"/>
                <a:gd name="connsiteX33" fmla="*/ 125316 w 544768"/>
                <a:gd name="connsiteY33" fmla="*/ 759819 h 902373"/>
                <a:gd name="connsiteX34" fmla="*/ 419515 w 544768"/>
                <a:gd name="connsiteY34" fmla="*/ 417888 h 902373"/>
                <a:gd name="connsiteX35" fmla="*/ 519939 w 544768"/>
                <a:gd name="connsiteY35" fmla="*/ 317681 h 902373"/>
                <a:gd name="connsiteX36" fmla="*/ 524596 w 544768"/>
                <a:gd name="connsiteY36" fmla="*/ 324980 h 902373"/>
                <a:gd name="connsiteX37" fmla="*/ 525953 w 544768"/>
                <a:gd name="connsiteY37" fmla="*/ 311680 h 902373"/>
                <a:gd name="connsiteX38" fmla="*/ 519939 w 544768"/>
                <a:gd name="connsiteY38" fmla="*/ 317681 h 902373"/>
                <a:gd name="connsiteX39" fmla="*/ 493602 w 544768"/>
                <a:gd name="connsiteY39" fmla="*/ 276410 h 902373"/>
                <a:gd name="connsiteX40" fmla="*/ 454158 w 544768"/>
                <a:gd name="connsiteY40" fmla="*/ 234458 h 902373"/>
                <a:gd name="connsiteX41" fmla="*/ 362414 w 544768"/>
                <a:gd name="connsiteY41" fmla="*/ 173386 h 902373"/>
                <a:gd name="connsiteX42" fmla="*/ 261848 w 544768"/>
                <a:gd name="connsiteY42" fmla="*/ 118962 h 902373"/>
                <a:gd name="connsiteX43" fmla="*/ 158972 w 544768"/>
                <a:gd name="connsiteY43" fmla="*/ 69018 h 902373"/>
                <a:gd name="connsiteX44" fmla="*/ 105907 w 544768"/>
                <a:gd name="connsiteY44" fmla="*/ 45404 h 902373"/>
                <a:gd name="connsiteX45" fmla="*/ 70483 w 544768"/>
                <a:gd name="connsiteY45" fmla="*/ 30351 h 902373"/>
                <a:gd name="connsiteX46" fmla="*/ 72041 w 544768"/>
                <a:gd name="connsiteY46" fmla="*/ 27430 h 902373"/>
                <a:gd name="connsiteX47" fmla="*/ 75371 w 544768"/>
                <a:gd name="connsiteY47" fmla="*/ 28168 h 902373"/>
                <a:gd name="connsiteX48" fmla="*/ 85838 w 544768"/>
                <a:gd name="connsiteY48" fmla="*/ 21857 h 902373"/>
                <a:gd name="connsiteX49" fmla="*/ 80359 w 544768"/>
                <a:gd name="connsiteY49" fmla="*/ 11840 h 902373"/>
                <a:gd name="connsiteX50" fmla="*/ 80437 w 544768"/>
                <a:gd name="connsiteY50" fmla="*/ 11694 h 902373"/>
                <a:gd name="connsiteX51" fmla="*/ 122329 w 544768"/>
                <a:gd name="connsiteY51" fmla="*/ 28981 h 902373"/>
                <a:gd name="connsiteX52" fmla="*/ 182587 w 544768"/>
                <a:gd name="connsiteY52" fmla="*/ 55989 h 902373"/>
                <a:gd name="connsiteX53" fmla="*/ 390778 w 544768"/>
                <a:gd name="connsiteY53" fmla="*/ 164563 h 902373"/>
                <a:gd name="connsiteX54" fmla="*/ 480758 w 544768"/>
                <a:gd name="connsiteY54" fmla="*/ 229301 h 902373"/>
                <a:gd name="connsiteX55" fmla="*/ 543189 w 544768"/>
                <a:gd name="connsiteY55" fmla="*/ 313581 h 902373"/>
                <a:gd name="connsiteX56" fmla="*/ 541832 w 544768"/>
                <a:gd name="connsiteY56" fmla="*/ 326882 h 902373"/>
                <a:gd name="connsiteX57" fmla="*/ 422671 w 544768"/>
                <a:gd name="connsiteY57" fmla="*/ 446720 h 902373"/>
                <a:gd name="connsiteX58" fmla="*/ 26105 w 544768"/>
                <a:gd name="connsiteY58" fmla="*/ 899064 h 902373"/>
                <a:gd name="connsiteX59" fmla="*/ 10498 w 544768"/>
                <a:gd name="connsiteY59" fmla="*/ 899472 h 902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44768" h="902373">
                  <a:moveTo>
                    <a:pt x="74569" y="8731"/>
                  </a:moveTo>
                  <a:lnTo>
                    <a:pt x="79850" y="1023"/>
                  </a:lnTo>
                  <a:cubicBezTo>
                    <a:pt x="82021" y="-1691"/>
                    <a:pt x="85686" y="1568"/>
                    <a:pt x="84464" y="4145"/>
                  </a:cubicBezTo>
                  <a:lnTo>
                    <a:pt x="80437" y="11694"/>
                  </a:lnTo>
                  <a:lnTo>
                    <a:pt x="80233" y="11609"/>
                  </a:lnTo>
                  <a:lnTo>
                    <a:pt x="79713" y="10660"/>
                  </a:lnTo>
                  <a:close/>
                  <a:moveTo>
                    <a:pt x="63112" y="25452"/>
                  </a:moveTo>
                  <a:lnTo>
                    <a:pt x="74280" y="9153"/>
                  </a:lnTo>
                  <a:lnTo>
                    <a:pt x="80233" y="11609"/>
                  </a:lnTo>
                  <a:lnTo>
                    <a:pt x="80359" y="11840"/>
                  </a:lnTo>
                  <a:lnTo>
                    <a:pt x="72041" y="27430"/>
                  </a:lnTo>
                  <a:close/>
                  <a:moveTo>
                    <a:pt x="60172" y="3331"/>
                  </a:moveTo>
                  <a:lnTo>
                    <a:pt x="74569" y="8731"/>
                  </a:lnTo>
                  <a:lnTo>
                    <a:pt x="74280" y="9153"/>
                  </a:lnTo>
                  <a:close/>
                  <a:moveTo>
                    <a:pt x="48228" y="9472"/>
                  </a:moveTo>
                  <a:cubicBezTo>
                    <a:pt x="50060" y="4755"/>
                    <a:pt x="54607" y="1227"/>
                    <a:pt x="60172" y="3331"/>
                  </a:cubicBezTo>
                  <a:cubicBezTo>
                    <a:pt x="58543" y="10118"/>
                    <a:pt x="56778" y="16902"/>
                    <a:pt x="55150" y="23689"/>
                  </a:cubicBezTo>
                  <a:lnTo>
                    <a:pt x="63112" y="25452"/>
                  </a:lnTo>
                  <a:lnTo>
                    <a:pt x="62175" y="26821"/>
                  </a:lnTo>
                  <a:lnTo>
                    <a:pt x="52571" y="22740"/>
                  </a:lnTo>
                  <a:cubicBezTo>
                    <a:pt x="47278" y="20092"/>
                    <a:pt x="46396" y="14188"/>
                    <a:pt x="48228" y="9472"/>
                  </a:cubicBezTo>
                  <a:close/>
                  <a:moveTo>
                    <a:pt x="0" y="148960"/>
                  </a:moveTo>
                  <a:lnTo>
                    <a:pt x="0" y="117565"/>
                  </a:lnTo>
                  <a:lnTo>
                    <a:pt x="62175" y="26821"/>
                  </a:lnTo>
                  <a:lnTo>
                    <a:pt x="70483" y="30351"/>
                  </a:lnTo>
                  <a:lnTo>
                    <a:pt x="46090" y="76075"/>
                  </a:lnTo>
                  <a:cubicBezTo>
                    <a:pt x="32111" y="99452"/>
                    <a:pt x="17284" y="122355"/>
                    <a:pt x="2628" y="145155"/>
                  </a:cubicBezTo>
                  <a:close/>
                  <a:moveTo>
                    <a:pt x="0" y="891321"/>
                  </a:moveTo>
                  <a:lnTo>
                    <a:pt x="0" y="862876"/>
                  </a:lnTo>
                  <a:lnTo>
                    <a:pt x="16947" y="876358"/>
                  </a:lnTo>
                  <a:lnTo>
                    <a:pt x="10092" y="883730"/>
                  </a:lnTo>
                  <a:cubicBezTo>
                    <a:pt x="15248" y="883593"/>
                    <a:pt x="20541" y="883458"/>
                    <a:pt x="25699" y="883322"/>
                  </a:cubicBezTo>
                  <a:lnTo>
                    <a:pt x="16947" y="876358"/>
                  </a:lnTo>
                  <a:lnTo>
                    <a:pt x="125316" y="759819"/>
                  </a:lnTo>
                  <a:cubicBezTo>
                    <a:pt x="224356" y="646835"/>
                    <a:pt x="316983" y="527743"/>
                    <a:pt x="419515" y="417888"/>
                  </a:cubicBezTo>
                  <a:lnTo>
                    <a:pt x="519939" y="317681"/>
                  </a:lnTo>
                  <a:lnTo>
                    <a:pt x="524596" y="324980"/>
                  </a:lnTo>
                  <a:cubicBezTo>
                    <a:pt x="525002" y="320503"/>
                    <a:pt x="525545" y="316159"/>
                    <a:pt x="525953" y="311680"/>
                  </a:cubicBezTo>
                  <a:lnTo>
                    <a:pt x="519939" y="317681"/>
                  </a:lnTo>
                  <a:lnTo>
                    <a:pt x="493602" y="276410"/>
                  </a:lnTo>
                  <a:cubicBezTo>
                    <a:pt x="481845" y="261261"/>
                    <a:pt x="468680" y="247215"/>
                    <a:pt x="454158" y="234458"/>
                  </a:cubicBezTo>
                  <a:cubicBezTo>
                    <a:pt x="426473" y="210165"/>
                    <a:pt x="394307" y="191570"/>
                    <a:pt x="362414" y="173386"/>
                  </a:cubicBezTo>
                  <a:cubicBezTo>
                    <a:pt x="329298" y="154519"/>
                    <a:pt x="295777" y="136334"/>
                    <a:pt x="261848" y="118962"/>
                  </a:cubicBezTo>
                  <a:cubicBezTo>
                    <a:pt x="227918" y="101591"/>
                    <a:pt x="193718" y="84898"/>
                    <a:pt x="158972" y="69018"/>
                  </a:cubicBezTo>
                  <a:cubicBezTo>
                    <a:pt x="141330" y="60875"/>
                    <a:pt x="123686" y="53005"/>
                    <a:pt x="105907" y="45404"/>
                  </a:cubicBezTo>
                  <a:lnTo>
                    <a:pt x="70483" y="30351"/>
                  </a:lnTo>
                  <a:lnTo>
                    <a:pt x="72041" y="27430"/>
                  </a:lnTo>
                  <a:lnTo>
                    <a:pt x="75371" y="28168"/>
                  </a:lnTo>
                  <a:cubicBezTo>
                    <a:pt x="81140" y="29457"/>
                    <a:pt x="84872" y="26064"/>
                    <a:pt x="85838" y="21857"/>
                  </a:cubicBezTo>
                  <a:lnTo>
                    <a:pt x="80359" y="11840"/>
                  </a:lnTo>
                  <a:lnTo>
                    <a:pt x="80437" y="11694"/>
                  </a:lnTo>
                  <a:lnTo>
                    <a:pt x="122329" y="28981"/>
                  </a:lnTo>
                  <a:cubicBezTo>
                    <a:pt x="142551" y="37668"/>
                    <a:pt x="162637" y="46761"/>
                    <a:pt x="182587" y="55989"/>
                  </a:cubicBezTo>
                  <a:cubicBezTo>
                    <a:pt x="253568" y="88968"/>
                    <a:pt x="323191" y="125069"/>
                    <a:pt x="390778" y="164563"/>
                  </a:cubicBezTo>
                  <a:cubicBezTo>
                    <a:pt x="422808" y="183292"/>
                    <a:pt x="454158" y="203513"/>
                    <a:pt x="480758" y="229301"/>
                  </a:cubicBezTo>
                  <a:cubicBezTo>
                    <a:pt x="506003" y="253730"/>
                    <a:pt x="527175" y="282366"/>
                    <a:pt x="543189" y="313581"/>
                  </a:cubicBezTo>
                  <a:cubicBezTo>
                    <a:pt x="545360" y="317789"/>
                    <a:pt x="545632" y="323488"/>
                    <a:pt x="541832" y="326882"/>
                  </a:cubicBezTo>
                  <a:cubicBezTo>
                    <a:pt x="500302" y="365018"/>
                    <a:pt x="460808" y="405190"/>
                    <a:pt x="422671" y="446720"/>
                  </a:cubicBezTo>
                  <a:cubicBezTo>
                    <a:pt x="286954" y="594380"/>
                    <a:pt x="168067" y="756968"/>
                    <a:pt x="26105" y="899064"/>
                  </a:cubicBezTo>
                  <a:cubicBezTo>
                    <a:pt x="21492" y="903680"/>
                    <a:pt x="15248" y="903137"/>
                    <a:pt x="10498" y="89947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3" name="任意多边形: 形状 972"/>
            <p:cNvSpPr/>
            <p:nvPr/>
          </p:nvSpPr>
          <p:spPr>
            <a:xfrm rot="5400000">
              <a:off x="4576167" y="589160"/>
              <a:ext cx="358486" cy="411500"/>
            </a:xfrm>
            <a:custGeom>
              <a:avLst/>
              <a:gdLst>
                <a:gd name="connsiteX0" fmla="*/ 69 w 188893"/>
                <a:gd name="connsiteY0" fmla="*/ 1259 h 216827"/>
                <a:gd name="connsiteX1" fmla="*/ 34609 w 188893"/>
                <a:gd name="connsiteY1" fmla="*/ 22641 h 216827"/>
                <a:gd name="connsiteX2" fmla="*/ 32821 w 188893"/>
                <a:gd name="connsiteY2" fmla="*/ 16491 h 216827"/>
                <a:gd name="connsiteX3" fmla="*/ 33179 w 188893"/>
                <a:gd name="connsiteY3" fmla="*/ 37158 h 216827"/>
                <a:gd name="connsiteX4" fmla="*/ 57565 w 188893"/>
                <a:gd name="connsiteY4" fmla="*/ 49315 h 216827"/>
                <a:gd name="connsiteX5" fmla="*/ 72510 w 188893"/>
                <a:gd name="connsiteY5" fmla="*/ 70840 h 216827"/>
                <a:gd name="connsiteX6" fmla="*/ 82308 w 188893"/>
                <a:gd name="connsiteY6" fmla="*/ 95583 h 216827"/>
                <a:gd name="connsiteX7" fmla="*/ 107337 w 188893"/>
                <a:gd name="connsiteY7" fmla="*/ 110815 h 216827"/>
                <a:gd name="connsiteX8" fmla="*/ 129148 w 188893"/>
                <a:gd name="connsiteY8" fmla="*/ 127335 h 216827"/>
                <a:gd name="connsiteX9" fmla="*/ 132581 w 188893"/>
                <a:gd name="connsiteY9" fmla="*/ 137490 h 216827"/>
                <a:gd name="connsiteX10" fmla="*/ 141591 w 188893"/>
                <a:gd name="connsiteY10" fmla="*/ 145642 h 216827"/>
                <a:gd name="connsiteX11" fmla="*/ 148814 w 188893"/>
                <a:gd name="connsiteY11" fmla="*/ 151792 h 216827"/>
                <a:gd name="connsiteX12" fmla="*/ 147956 w 188893"/>
                <a:gd name="connsiteY12" fmla="*/ 164879 h 216827"/>
                <a:gd name="connsiteX13" fmla="*/ 148671 w 188893"/>
                <a:gd name="connsiteY13" fmla="*/ 180397 h 216827"/>
                <a:gd name="connsiteX14" fmla="*/ 160828 w 188893"/>
                <a:gd name="connsiteY14" fmla="*/ 194628 h 216827"/>
                <a:gd name="connsiteX15" fmla="*/ 174987 w 188893"/>
                <a:gd name="connsiteY15" fmla="*/ 209788 h 216827"/>
                <a:gd name="connsiteX16" fmla="*/ 187859 w 188893"/>
                <a:gd name="connsiteY16" fmla="*/ 215438 h 216827"/>
                <a:gd name="connsiteX17" fmla="*/ 188360 w 188893"/>
                <a:gd name="connsiteY17" fmla="*/ 210718 h 216827"/>
                <a:gd name="connsiteX18" fmla="*/ 181638 w 188893"/>
                <a:gd name="connsiteY18" fmla="*/ 207500 h 216827"/>
                <a:gd name="connsiteX19" fmla="*/ 181781 w 188893"/>
                <a:gd name="connsiteY19" fmla="*/ 212720 h 216827"/>
                <a:gd name="connsiteX20" fmla="*/ 182281 w 188893"/>
                <a:gd name="connsiteY20" fmla="*/ 210074 h 216827"/>
                <a:gd name="connsiteX21" fmla="*/ 186930 w 188893"/>
                <a:gd name="connsiteY21" fmla="*/ 209359 h 216827"/>
                <a:gd name="connsiteX22" fmla="*/ 186787 w 188893"/>
                <a:gd name="connsiteY22" fmla="*/ 209288 h 216827"/>
                <a:gd name="connsiteX23" fmla="*/ 188717 w 188893"/>
                <a:gd name="connsiteY23" fmla="*/ 211648 h 216827"/>
                <a:gd name="connsiteX24" fmla="*/ 179636 w 188893"/>
                <a:gd name="connsiteY24" fmla="*/ 199991 h 216827"/>
                <a:gd name="connsiteX25" fmla="*/ 167192 w 188893"/>
                <a:gd name="connsiteY25" fmla="*/ 186761 h 216827"/>
                <a:gd name="connsiteX26" fmla="*/ 157109 w 188893"/>
                <a:gd name="connsiteY26" fmla="*/ 175034 h 216827"/>
                <a:gd name="connsiteX27" fmla="*/ 159040 w 188893"/>
                <a:gd name="connsiteY27" fmla="*/ 161589 h 216827"/>
                <a:gd name="connsiteX28" fmla="*/ 152389 w 188893"/>
                <a:gd name="connsiteY28" fmla="*/ 141566 h 216827"/>
                <a:gd name="connsiteX29" fmla="*/ 144094 w 188893"/>
                <a:gd name="connsiteY29" fmla="*/ 135630 h 216827"/>
                <a:gd name="connsiteX30" fmla="*/ 139446 w 188893"/>
                <a:gd name="connsiteY30" fmla="*/ 128193 h 216827"/>
                <a:gd name="connsiteX31" fmla="*/ 99399 w 188893"/>
                <a:gd name="connsiteY31" fmla="*/ 97157 h 216827"/>
                <a:gd name="connsiteX32" fmla="*/ 83237 w 188893"/>
                <a:gd name="connsiteY32" fmla="*/ 77992 h 216827"/>
                <a:gd name="connsiteX33" fmla="*/ 76229 w 188893"/>
                <a:gd name="connsiteY33" fmla="*/ 55036 h 216827"/>
                <a:gd name="connsiteX34" fmla="*/ 53059 w 188893"/>
                <a:gd name="connsiteY34" fmla="*/ 39375 h 216827"/>
                <a:gd name="connsiteX35" fmla="*/ 40259 w 188893"/>
                <a:gd name="connsiteY35" fmla="*/ 33082 h 216827"/>
                <a:gd name="connsiteX36" fmla="*/ 38328 w 188893"/>
                <a:gd name="connsiteY36" fmla="*/ 21640 h 216827"/>
                <a:gd name="connsiteX37" fmla="*/ 36540 w 188893"/>
                <a:gd name="connsiteY37" fmla="*/ 15490 h 216827"/>
                <a:gd name="connsiteX38" fmla="*/ 17732 w 188893"/>
                <a:gd name="connsiteY38" fmla="*/ 9626 h 216827"/>
                <a:gd name="connsiteX39" fmla="*/ 1285 w 188893"/>
                <a:gd name="connsiteY39" fmla="*/ 115 h 216827"/>
                <a:gd name="connsiteX40" fmla="*/ 69 w 188893"/>
                <a:gd name="connsiteY40" fmla="*/ 1259 h 216827"/>
                <a:gd name="connsiteX41" fmla="*/ 69 w 188893"/>
                <a:gd name="connsiteY41" fmla="*/ 1259 h 216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8893" h="216827">
                  <a:moveTo>
                    <a:pt x="69" y="1259"/>
                  </a:moveTo>
                  <a:cubicBezTo>
                    <a:pt x="5933" y="13845"/>
                    <a:pt x="21665" y="20353"/>
                    <a:pt x="34609" y="22641"/>
                  </a:cubicBezTo>
                  <a:cubicBezTo>
                    <a:pt x="34037" y="20567"/>
                    <a:pt x="33393" y="18565"/>
                    <a:pt x="32821" y="16491"/>
                  </a:cubicBezTo>
                  <a:cubicBezTo>
                    <a:pt x="26743" y="22284"/>
                    <a:pt x="28459" y="31080"/>
                    <a:pt x="33179" y="37158"/>
                  </a:cubicBezTo>
                  <a:cubicBezTo>
                    <a:pt x="39329" y="45024"/>
                    <a:pt x="48840" y="45954"/>
                    <a:pt x="57565" y="49315"/>
                  </a:cubicBezTo>
                  <a:cubicBezTo>
                    <a:pt x="67362" y="53105"/>
                    <a:pt x="70294" y="61329"/>
                    <a:pt x="72510" y="70840"/>
                  </a:cubicBezTo>
                  <a:cubicBezTo>
                    <a:pt x="74584" y="79636"/>
                    <a:pt x="76301" y="88504"/>
                    <a:pt x="82308" y="95583"/>
                  </a:cubicBezTo>
                  <a:cubicBezTo>
                    <a:pt x="88815" y="103235"/>
                    <a:pt x="98398" y="106954"/>
                    <a:pt x="107337" y="110815"/>
                  </a:cubicBezTo>
                  <a:cubicBezTo>
                    <a:pt x="115418" y="114248"/>
                    <a:pt x="125429" y="118753"/>
                    <a:pt x="129148" y="127335"/>
                  </a:cubicBezTo>
                  <a:cubicBezTo>
                    <a:pt x="130578" y="130696"/>
                    <a:pt x="130578" y="134343"/>
                    <a:pt x="132581" y="137490"/>
                  </a:cubicBezTo>
                  <a:cubicBezTo>
                    <a:pt x="134869" y="140922"/>
                    <a:pt x="138302" y="143282"/>
                    <a:pt x="141591" y="145642"/>
                  </a:cubicBezTo>
                  <a:cubicBezTo>
                    <a:pt x="144094" y="147358"/>
                    <a:pt x="147169" y="149146"/>
                    <a:pt x="148814" y="151792"/>
                  </a:cubicBezTo>
                  <a:cubicBezTo>
                    <a:pt x="151317" y="155725"/>
                    <a:pt x="149028" y="160802"/>
                    <a:pt x="147956" y="164879"/>
                  </a:cubicBezTo>
                  <a:cubicBezTo>
                    <a:pt x="146597" y="170099"/>
                    <a:pt x="146025" y="175463"/>
                    <a:pt x="148671" y="180397"/>
                  </a:cubicBezTo>
                  <a:cubicBezTo>
                    <a:pt x="151531" y="185831"/>
                    <a:pt x="156752" y="190194"/>
                    <a:pt x="160828" y="194628"/>
                  </a:cubicBezTo>
                  <a:cubicBezTo>
                    <a:pt x="165548" y="199705"/>
                    <a:pt x="170267" y="204782"/>
                    <a:pt x="174987" y="209788"/>
                  </a:cubicBezTo>
                  <a:cubicBezTo>
                    <a:pt x="177991" y="213006"/>
                    <a:pt x="182925" y="219729"/>
                    <a:pt x="187859" y="215438"/>
                  </a:cubicBezTo>
                  <a:cubicBezTo>
                    <a:pt x="189218" y="214222"/>
                    <a:pt x="189075" y="212148"/>
                    <a:pt x="188360" y="210718"/>
                  </a:cubicBezTo>
                  <a:cubicBezTo>
                    <a:pt x="187144" y="208215"/>
                    <a:pt x="184212" y="207071"/>
                    <a:pt x="181638" y="207500"/>
                  </a:cubicBezTo>
                  <a:cubicBezTo>
                    <a:pt x="179063" y="207929"/>
                    <a:pt x="179206" y="212363"/>
                    <a:pt x="181781" y="212720"/>
                  </a:cubicBezTo>
                  <a:cubicBezTo>
                    <a:pt x="181924" y="211862"/>
                    <a:pt x="182138" y="210932"/>
                    <a:pt x="182281" y="210074"/>
                  </a:cubicBezTo>
                  <a:cubicBezTo>
                    <a:pt x="183855" y="209860"/>
                    <a:pt x="185428" y="209573"/>
                    <a:pt x="186930" y="209359"/>
                  </a:cubicBezTo>
                  <a:cubicBezTo>
                    <a:pt x="186858" y="209359"/>
                    <a:pt x="186787" y="209288"/>
                    <a:pt x="186787" y="209288"/>
                  </a:cubicBezTo>
                  <a:cubicBezTo>
                    <a:pt x="187430" y="210074"/>
                    <a:pt x="188074" y="210861"/>
                    <a:pt x="188717" y="211648"/>
                  </a:cubicBezTo>
                  <a:cubicBezTo>
                    <a:pt x="187573" y="206856"/>
                    <a:pt x="182925" y="203424"/>
                    <a:pt x="179636" y="199991"/>
                  </a:cubicBezTo>
                  <a:cubicBezTo>
                    <a:pt x="175488" y="195557"/>
                    <a:pt x="171340" y="191195"/>
                    <a:pt x="167192" y="186761"/>
                  </a:cubicBezTo>
                  <a:cubicBezTo>
                    <a:pt x="164117" y="183472"/>
                    <a:pt x="158682" y="179396"/>
                    <a:pt x="157109" y="175034"/>
                  </a:cubicBezTo>
                  <a:cubicBezTo>
                    <a:pt x="155536" y="170743"/>
                    <a:pt x="158182" y="165737"/>
                    <a:pt x="159040" y="161589"/>
                  </a:cubicBezTo>
                  <a:cubicBezTo>
                    <a:pt x="160756" y="153580"/>
                    <a:pt x="158754" y="146715"/>
                    <a:pt x="152389" y="141566"/>
                  </a:cubicBezTo>
                  <a:cubicBezTo>
                    <a:pt x="149743" y="139420"/>
                    <a:pt x="146740" y="137704"/>
                    <a:pt x="144094" y="135630"/>
                  </a:cubicBezTo>
                  <a:cubicBezTo>
                    <a:pt x="141162" y="133413"/>
                    <a:pt x="140232" y="131626"/>
                    <a:pt x="139446" y="128193"/>
                  </a:cubicBezTo>
                  <a:cubicBezTo>
                    <a:pt x="135155" y="109385"/>
                    <a:pt x="114131" y="104880"/>
                    <a:pt x="99399" y="97157"/>
                  </a:cubicBezTo>
                  <a:cubicBezTo>
                    <a:pt x="91104" y="92795"/>
                    <a:pt x="85955" y="86931"/>
                    <a:pt x="83237" y="77992"/>
                  </a:cubicBezTo>
                  <a:cubicBezTo>
                    <a:pt x="80949" y="70340"/>
                    <a:pt x="79948" y="62187"/>
                    <a:pt x="76229" y="55036"/>
                  </a:cubicBezTo>
                  <a:cubicBezTo>
                    <a:pt x="71438" y="45668"/>
                    <a:pt x="62642" y="42164"/>
                    <a:pt x="53059" y="39375"/>
                  </a:cubicBezTo>
                  <a:cubicBezTo>
                    <a:pt x="48411" y="38016"/>
                    <a:pt x="43620" y="36801"/>
                    <a:pt x="40259" y="33082"/>
                  </a:cubicBezTo>
                  <a:cubicBezTo>
                    <a:pt x="37470" y="30007"/>
                    <a:pt x="34967" y="25073"/>
                    <a:pt x="38328" y="21640"/>
                  </a:cubicBezTo>
                  <a:cubicBezTo>
                    <a:pt x="40116" y="19781"/>
                    <a:pt x="39329" y="15919"/>
                    <a:pt x="36540" y="15490"/>
                  </a:cubicBezTo>
                  <a:cubicBezTo>
                    <a:pt x="29961" y="14561"/>
                    <a:pt x="23668" y="12630"/>
                    <a:pt x="17732" y="9626"/>
                  </a:cubicBezTo>
                  <a:cubicBezTo>
                    <a:pt x="12083" y="6837"/>
                    <a:pt x="6934" y="3047"/>
                    <a:pt x="1285" y="115"/>
                  </a:cubicBezTo>
                  <a:cubicBezTo>
                    <a:pt x="426" y="-314"/>
                    <a:pt x="-217" y="544"/>
                    <a:pt x="69" y="1259"/>
                  </a:cubicBezTo>
                  <a:lnTo>
                    <a:pt x="69" y="125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4" name="任意多边形: 形状 973"/>
            <p:cNvSpPr/>
            <p:nvPr/>
          </p:nvSpPr>
          <p:spPr>
            <a:xfrm rot="5400000">
              <a:off x="4424894" y="440738"/>
              <a:ext cx="379506" cy="384871"/>
            </a:xfrm>
            <a:custGeom>
              <a:avLst/>
              <a:gdLst>
                <a:gd name="connsiteX0" fmla="*/ 1439 w 199969"/>
                <a:gd name="connsiteY0" fmla="*/ 3313 h 202796"/>
                <a:gd name="connsiteX1" fmla="*/ 16743 w 199969"/>
                <a:gd name="connsiteY1" fmla="*/ 18760 h 202796"/>
                <a:gd name="connsiteX2" fmla="*/ 28614 w 199969"/>
                <a:gd name="connsiteY2" fmla="*/ 33634 h 202796"/>
                <a:gd name="connsiteX3" fmla="*/ 43846 w 199969"/>
                <a:gd name="connsiteY3" fmla="*/ 38640 h 202796"/>
                <a:gd name="connsiteX4" fmla="*/ 55931 w 199969"/>
                <a:gd name="connsiteY4" fmla="*/ 44504 h 202796"/>
                <a:gd name="connsiteX5" fmla="*/ 53142 w 199969"/>
                <a:gd name="connsiteY5" fmla="*/ 60522 h 202796"/>
                <a:gd name="connsiteX6" fmla="*/ 58506 w 199969"/>
                <a:gd name="connsiteY6" fmla="*/ 77042 h 202796"/>
                <a:gd name="connsiteX7" fmla="*/ 80174 w 199969"/>
                <a:gd name="connsiteY7" fmla="*/ 84765 h 202796"/>
                <a:gd name="connsiteX8" fmla="*/ 105775 w 199969"/>
                <a:gd name="connsiteY8" fmla="*/ 92130 h 202796"/>
                <a:gd name="connsiteX9" fmla="*/ 101198 w 199969"/>
                <a:gd name="connsiteY9" fmla="*/ 86410 h 202796"/>
                <a:gd name="connsiteX10" fmla="*/ 100769 w 199969"/>
                <a:gd name="connsiteY10" fmla="*/ 88054 h 202796"/>
                <a:gd name="connsiteX11" fmla="*/ 97766 w 199969"/>
                <a:gd name="connsiteY11" fmla="*/ 91058 h 202796"/>
                <a:gd name="connsiteX12" fmla="*/ 92474 w 199969"/>
                <a:gd name="connsiteY12" fmla="*/ 98781 h 202796"/>
                <a:gd name="connsiteX13" fmla="*/ 98767 w 199969"/>
                <a:gd name="connsiteY13" fmla="*/ 116087 h 202796"/>
                <a:gd name="connsiteX14" fmla="*/ 119076 w 199969"/>
                <a:gd name="connsiteY14" fmla="*/ 127815 h 202796"/>
                <a:gd name="connsiteX15" fmla="*/ 141603 w 199969"/>
                <a:gd name="connsiteY15" fmla="*/ 139615 h 202796"/>
                <a:gd name="connsiteX16" fmla="*/ 153402 w 199969"/>
                <a:gd name="connsiteY16" fmla="*/ 156491 h 202796"/>
                <a:gd name="connsiteX17" fmla="*/ 168420 w 199969"/>
                <a:gd name="connsiteY17" fmla="*/ 170436 h 202796"/>
                <a:gd name="connsiteX18" fmla="*/ 184224 w 199969"/>
                <a:gd name="connsiteY18" fmla="*/ 183880 h 202796"/>
                <a:gd name="connsiteX19" fmla="*/ 187513 w 199969"/>
                <a:gd name="connsiteY19" fmla="*/ 193678 h 202796"/>
                <a:gd name="connsiteX20" fmla="*/ 188443 w 199969"/>
                <a:gd name="connsiteY20" fmla="*/ 199256 h 202796"/>
                <a:gd name="connsiteX21" fmla="*/ 190517 w 199969"/>
                <a:gd name="connsiteY21" fmla="*/ 201258 h 202796"/>
                <a:gd name="connsiteX22" fmla="*/ 192948 w 199969"/>
                <a:gd name="connsiteY22" fmla="*/ 195394 h 202796"/>
                <a:gd name="connsiteX23" fmla="*/ 187227 w 199969"/>
                <a:gd name="connsiteY23" fmla="*/ 197969 h 202796"/>
                <a:gd name="connsiteX24" fmla="*/ 198669 w 199969"/>
                <a:gd name="connsiteY24" fmla="*/ 194750 h 202796"/>
                <a:gd name="connsiteX25" fmla="*/ 198240 w 199969"/>
                <a:gd name="connsiteY25" fmla="*/ 199113 h 202796"/>
                <a:gd name="connsiteX26" fmla="*/ 195594 w 199969"/>
                <a:gd name="connsiteY26" fmla="*/ 178660 h 202796"/>
                <a:gd name="connsiteX27" fmla="*/ 180076 w 199969"/>
                <a:gd name="connsiteY27" fmla="*/ 163642 h 202796"/>
                <a:gd name="connsiteX28" fmla="*/ 164701 w 199969"/>
                <a:gd name="connsiteY28" fmla="*/ 151199 h 202796"/>
                <a:gd name="connsiteX29" fmla="*/ 154189 w 199969"/>
                <a:gd name="connsiteY29" fmla="*/ 134037 h 202796"/>
                <a:gd name="connsiteX30" fmla="*/ 135953 w 199969"/>
                <a:gd name="connsiteY30" fmla="*/ 122881 h 202796"/>
                <a:gd name="connsiteX31" fmla="*/ 112569 w 199969"/>
                <a:gd name="connsiteY31" fmla="*/ 110867 h 202796"/>
                <a:gd name="connsiteX32" fmla="*/ 105346 w 199969"/>
                <a:gd name="connsiteY32" fmla="*/ 105646 h 202796"/>
                <a:gd name="connsiteX33" fmla="*/ 105847 w 199969"/>
                <a:gd name="connsiteY33" fmla="*/ 100354 h 202796"/>
                <a:gd name="connsiteX34" fmla="*/ 113355 w 199969"/>
                <a:gd name="connsiteY34" fmla="*/ 86266 h 202796"/>
                <a:gd name="connsiteX35" fmla="*/ 108779 w 199969"/>
                <a:gd name="connsiteY35" fmla="*/ 80546 h 202796"/>
                <a:gd name="connsiteX36" fmla="*/ 82248 w 199969"/>
                <a:gd name="connsiteY36" fmla="*/ 73180 h 202796"/>
                <a:gd name="connsiteX37" fmla="*/ 69376 w 199969"/>
                <a:gd name="connsiteY37" fmla="*/ 69604 h 202796"/>
                <a:gd name="connsiteX38" fmla="*/ 64084 w 199969"/>
                <a:gd name="connsiteY38" fmla="*/ 65671 h 202796"/>
                <a:gd name="connsiteX39" fmla="*/ 65514 w 199969"/>
                <a:gd name="connsiteY39" fmla="*/ 57090 h 202796"/>
                <a:gd name="connsiteX40" fmla="*/ 66801 w 199969"/>
                <a:gd name="connsiteY40" fmla="*/ 47579 h 202796"/>
                <a:gd name="connsiteX41" fmla="*/ 59435 w 199969"/>
                <a:gd name="connsiteY41" fmla="*/ 34277 h 202796"/>
                <a:gd name="connsiteX42" fmla="*/ 29257 w 199969"/>
                <a:gd name="connsiteY42" fmla="*/ 22693 h 202796"/>
                <a:gd name="connsiteX43" fmla="*/ 17815 w 199969"/>
                <a:gd name="connsiteY43" fmla="*/ 5744 h 202796"/>
                <a:gd name="connsiteX44" fmla="*/ 1010 w 199969"/>
                <a:gd name="connsiteY44" fmla="*/ 452 h 202796"/>
                <a:gd name="connsiteX45" fmla="*/ 1439 w 199969"/>
                <a:gd name="connsiteY45" fmla="*/ 3313 h 202796"/>
                <a:gd name="connsiteX46" fmla="*/ 1439 w 199969"/>
                <a:gd name="connsiteY46" fmla="*/ 3313 h 20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9969" h="202796">
                  <a:moveTo>
                    <a:pt x="1439" y="3313"/>
                  </a:moveTo>
                  <a:cubicBezTo>
                    <a:pt x="10307" y="2169"/>
                    <a:pt x="13739" y="12252"/>
                    <a:pt x="16743" y="18760"/>
                  </a:cubicBezTo>
                  <a:cubicBezTo>
                    <a:pt x="19460" y="24695"/>
                    <a:pt x="22821" y="30273"/>
                    <a:pt x="28614" y="33634"/>
                  </a:cubicBezTo>
                  <a:cubicBezTo>
                    <a:pt x="33262" y="36351"/>
                    <a:pt x="38697" y="37424"/>
                    <a:pt x="43846" y="38640"/>
                  </a:cubicBezTo>
                  <a:cubicBezTo>
                    <a:pt x="47707" y="39569"/>
                    <a:pt x="54072" y="40427"/>
                    <a:pt x="55931" y="44504"/>
                  </a:cubicBezTo>
                  <a:cubicBezTo>
                    <a:pt x="58148" y="49152"/>
                    <a:pt x="54072" y="55874"/>
                    <a:pt x="53142" y="60522"/>
                  </a:cubicBezTo>
                  <a:cubicBezTo>
                    <a:pt x="51927" y="66815"/>
                    <a:pt x="53214" y="72965"/>
                    <a:pt x="58506" y="77042"/>
                  </a:cubicBezTo>
                  <a:cubicBezTo>
                    <a:pt x="64441" y="81547"/>
                    <a:pt x="73166" y="82762"/>
                    <a:pt x="80174" y="84765"/>
                  </a:cubicBezTo>
                  <a:cubicBezTo>
                    <a:pt x="88684" y="87268"/>
                    <a:pt x="97265" y="89699"/>
                    <a:pt x="105775" y="92130"/>
                  </a:cubicBezTo>
                  <a:cubicBezTo>
                    <a:pt x="104273" y="90200"/>
                    <a:pt x="102772" y="88341"/>
                    <a:pt x="101198" y="86410"/>
                  </a:cubicBezTo>
                  <a:cubicBezTo>
                    <a:pt x="101341" y="87625"/>
                    <a:pt x="101842" y="86910"/>
                    <a:pt x="100769" y="88054"/>
                  </a:cubicBezTo>
                  <a:cubicBezTo>
                    <a:pt x="99768" y="89127"/>
                    <a:pt x="98767" y="90057"/>
                    <a:pt x="97766" y="91058"/>
                  </a:cubicBezTo>
                  <a:cubicBezTo>
                    <a:pt x="95549" y="93275"/>
                    <a:pt x="93404" y="95778"/>
                    <a:pt x="92474" y="98781"/>
                  </a:cubicBezTo>
                  <a:cubicBezTo>
                    <a:pt x="90400" y="105432"/>
                    <a:pt x="93761" y="111796"/>
                    <a:pt x="98767" y="116087"/>
                  </a:cubicBezTo>
                  <a:cubicBezTo>
                    <a:pt x="104631" y="121164"/>
                    <a:pt x="112211" y="124240"/>
                    <a:pt x="119076" y="127815"/>
                  </a:cubicBezTo>
                  <a:cubicBezTo>
                    <a:pt x="126585" y="131677"/>
                    <a:pt x="134380" y="135181"/>
                    <a:pt x="141603" y="139615"/>
                  </a:cubicBezTo>
                  <a:cubicBezTo>
                    <a:pt x="148182" y="143619"/>
                    <a:pt x="149326" y="150484"/>
                    <a:pt x="153402" y="156491"/>
                  </a:cubicBezTo>
                  <a:cubicBezTo>
                    <a:pt x="157335" y="162284"/>
                    <a:pt x="162770" y="166503"/>
                    <a:pt x="168420" y="170436"/>
                  </a:cubicBezTo>
                  <a:cubicBezTo>
                    <a:pt x="174069" y="174369"/>
                    <a:pt x="180219" y="178088"/>
                    <a:pt x="184224" y="183880"/>
                  </a:cubicBezTo>
                  <a:cubicBezTo>
                    <a:pt x="186369" y="187027"/>
                    <a:pt x="187370" y="189959"/>
                    <a:pt x="187513" y="193678"/>
                  </a:cubicBezTo>
                  <a:cubicBezTo>
                    <a:pt x="187585" y="195609"/>
                    <a:pt x="187370" y="197539"/>
                    <a:pt x="188443" y="199256"/>
                  </a:cubicBezTo>
                  <a:cubicBezTo>
                    <a:pt x="188944" y="200114"/>
                    <a:pt x="189659" y="200757"/>
                    <a:pt x="190517" y="201258"/>
                  </a:cubicBezTo>
                  <a:cubicBezTo>
                    <a:pt x="187156" y="196681"/>
                    <a:pt x="187942" y="194750"/>
                    <a:pt x="192948" y="195394"/>
                  </a:cubicBezTo>
                  <a:cubicBezTo>
                    <a:pt x="190660" y="193105"/>
                    <a:pt x="187442" y="195179"/>
                    <a:pt x="187227" y="197969"/>
                  </a:cubicBezTo>
                  <a:cubicBezTo>
                    <a:pt x="186512" y="205620"/>
                    <a:pt x="201172" y="203904"/>
                    <a:pt x="198669" y="194750"/>
                  </a:cubicBezTo>
                  <a:cubicBezTo>
                    <a:pt x="198526" y="196181"/>
                    <a:pt x="198383" y="197682"/>
                    <a:pt x="198240" y="199113"/>
                  </a:cubicBezTo>
                  <a:cubicBezTo>
                    <a:pt x="201887" y="192891"/>
                    <a:pt x="199170" y="184381"/>
                    <a:pt x="195594" y="178660"/>
                  </a:cubicBezTo>
                  <a:cubicBezTo>
                    <a:pt x="191733" y="172367"/>
                    <a:pt x="186083" y="167790"/>
                    <a:pt x="180076" y="163642"/>
                  </a:cubicBezTo>
                  <a:cubicBezTo>
                    <a:pt x="174713" y="159924"/>
                    <a:pt x="168777" y="156420"/>
                    <a:pt x="164701" y="151199"/>
                  </a:cubicBezTo>
                  <a:cubicBezTo>
                    <a:pt x="160482" y="145836"/>
                    <a:pt x="159052" y="138971"/>
                    <a:pt x="154189" y="134037"/>
                  </a:cubicBezTo>
                  <a:cubicBezTo>
                    <a:pt x="149183" y="128959"/>
                    <a:pt x="142175" y="126099"/>
                    <a:pt x="135953" y="122881"/>
                  </a:cubicBezTo>
                  <a:cubicBezTo>
                    <a:pt x="128158" y="118876"/>
                    <a:pt x="120292" y="115014"/>
                    <a:pt x="112569" y="110867"/>
                  </a:cubicBezTo>
                  <a:cubicBezTo>
                    <a:pt x="109994" y="109437"/>
                    <a:pt x="107277" y="107935"/>
                    <a:pt x="105346" y="105646"/>
                  </a:cubicBezTo>
                  <a:cubicBezTo>
                    <a:pt x="103415" y="103358"/>
                    <a:pt x="103987" y="102357"/>
                    <a:pt x="105847" y="100354"/>
                  </a:cubicBezTo>
                  <a:cubicBezTo>
                    <a:pt x="109565" y="96207"/>
                    <a:pt x="114285" y="92488"/>
                    <a:pt x="113355" y="86266"/>
                  </a:cubicBezTo>
                  <a:cubicBezTo>
                    <a:pt x="112926" y="83549"/>
                    <a:pt x="111568" y="81333"/>
                    <a:pt x="108779" y="80546"/>
                  </a:cubicBezTo>
                  <a:cubicBezTo>
                    <a:pt x="99983" y="78043"/>
                    <a:pt x="91115" y="75611"/>
                    <a:pt x="82248" y="73180"/>
                  </a:cubicBezTo>
                  <a:cubicBezTo>
                    <a:pt x="77957" y="71964"/>
                    <a:pt x="73595" y="70963"/>
                    <a:pt x="69376" y="69604"/>
                  </a:cubicBezTo>
                  <a:cubicBezTo>
                    <a:pt x="67159" y="68889"/>
                    <a:pt x="64656" y="68246"/>
                    <a:pt x="64084" y="65671"/>
                  </a:cubicBezTo>
                  <a:cubicBezTo>
                    <a:pt x="63512" y="63025"/>
                    <a:pt x="64870" y="59664"/>
                    <a:pt x="65514" y="57090"/>
                  </a:cubicBezTo>
                  <a:cubicBezTo>
                    <a:pt x="66229" y="54015"/>
                    <a:pt x="66944" y="50797"/>
                    <a:pt x="66801" y="47579"/>
                  </a:cubicBezTo>
                  <a:cubicBezTo>
                    <a:pt x="66515" y="42215"/>
                    <a:pt x="63869" y="37281"/>
                    <a:pt x="59435" y="34277"/>
                  </a:cubicBezTo>
                  <a:cubicBezTo>
                    <a:pt x="50496" y="28199"/>
                    <a:pt x="36695" y="31131"/>
                    <a:pt x="29257" y="22693"/>
                  </a:cubicBezTo>
                  <a:cubicBezTo>
                    <a:pt x="24681" y="17472"/>
                    <a:pt x="22893" y="10607"/>
                    <a:pt x="17815" y="5744"/>
                  </a:cubicBezTo>
                  <a:cubicBezTo>
                    <a:pt x="13453" y="1596"/>
                    <a:pt x="7089" y="-1121"/>
                    <a:pt x="1010" y="452"/>
                  </a:cubicBezTo>
                  <a:cubicBezTo>
                    <a:pt x="-563" y="810"/>
                    <a:pt x="-206" y="3527"/>
                    <a:pt x="1439" y="3313"/>
                  </a:cubicBezTo>
                  <a:lnTo>
                    <a:pt x="1439" y="331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5" name="任意多边形: 形状 974"/>
            <p:cNvSpPr/>
            <p:nvPr/>
          </p:nvSpPr>
          <p:spPr>
            <a:xfrm rot="5400000">
              <a:off x="4436392" y="351072"/>
              <a:ext cx="190606" cy="184024"/>
            </a:xfrm>
            <a:custGeom>
              <a:avLst/>
              <a:gdLst>
                <a:gd name="connsiteX0" fmla="*/ 2061 w 100434"/>
                <a:gd name="connsiteY0" fmla="*/ 6592 h 96966"/>
                <a:gd name="connsiteX1" fmla="*/ 8283 w 100434"/>
                <a:gd name="connsiteY1" fmla="*/ 7021 h 96966"/>
                <a:gd name="connsiteX2" fmla="*/ 6495 w 100434"/>
                <a:gd name="connsiteY2" fmla="*/ 2944 h 96966"/>
                <a:gd name="connsiteX3" fmla="*/ 4421 w 100434"/>
                <a:gd name="connsiteY3" fmla="*/ 21323 h 96966"/>
                <a:gd name="connsiteX4" fmla="*/ 16221 w 100434"/>
                <a:gd name="connsiteY4" fmla="*/ 32622 h 96966"/>
                <a:gd name="connsiteX5" fmla="*/ 35314 w 100434"/>
                <a:gd name="connsiteY5" fmla="*/ 39344 h 96966"/>
                <a:gd name="connsiteX6" fmla="*/ 44968 w 100434"/>
                <a:gd name="connsiteY6" fmla="*/ 42562 h 96966"/>
                <a:gd name="connsiteX7" fmla="*/ 52549 w 100434"/>
                <a:gd name="connsiteY7" fmla="*/ 46567 h 96966"/>
                <a:gd name="connsiteX8" fmla="*/ 51047 w 100434"/>
                <a:gd name="connsiteY8" fmla="*/ 54433 h 96966"/>
                <a:gd name="connsiteX9" fmla="*/ 50618 w 100434"/>
                <a:gd name="connsiteY9" fmla="*/ 62156 h 96966"/>
                <a:gd name="connsiteX10" fmla="*/ 59914 w 100434"/>
                <a:gd name="connsiteY10" fmla="*/ 76173 h 96966"/>
                <a:gd name="connsiteX11" fmla="*/ 78007 w 100434"/>
                <a:gd name="connsiteY11" fmla="*/ 82752 h 96966"/>
                <a:gd name="connsiteX12" fmla="*/ 86588 w 100434"/>
                <a:gd name="connsiteY12" fmla="*/ 84826 h 96966"/>
                <a:gd name="connsiteX13" fmla="*/ 88805 w 100434"/>
                <a:gd name="connsiteY13" fmla="*/ 86256 h 96966"/>
                <a:gd name="connsiteX14" fmla="*/ 88519 w 100434"/>
                <a:gd name="connsiteY14" fmla="*/ 86113 h 96966"/>
                <a:gd name="connsiteX15" fmla="*/ 88734 w 100434"/>
                <a:gd name="connsiteY15" fmla="*/ 96053 h 96966"/>
                <a:gd name="connsiteX16" fmla="*/ 98030 w 100434"/>
                <a:gd name="connsiteY16" fmla="*/ 94551 h 96966"/>
                <a:gd name="connsiteX17" fmla="*/ 97673 w 100434"/>
                <a:gd name="connsiteY17" fmla="*/ 86184 h 96966"/>
                <a:gd name="connsiteX18" fmla="*/ 92810 w 100434"/>
                <a:gd name="connsiteY18" fmla="*/ 85684 h 96966"/>
                <a:gd name="connsiteX19" fmla="*/ 92309 w 100434"/>
                <a:gd name="connsiteY19" fmla="*/ 85827 h 96966"/>
                <a:gd name="connsiteX20" fmla="*/ 94240 w 100434"/>
                <a:gd name="connsiteY20" fmla="*/ 85898 h 96966"/>
                <a:gd name="connsiteX21" fmla="*/ 93096 w 100434"/>
                <a:gd name="connsiteY21" fmla="*/ 96482 h 96966"/>
                <a:gd name="connsiteX22" fmla="*/ 100033 w 100434"/>
                <a:gd name="connsiteY22" fmla="*/ 83181 h 96966"/>
                <a:gd name="connsiteX23" fmla="*/ 87018 w 100434"/>
                <a:gd name="connsiteY23" fmla="*/ 72740 h 96966"/>
                <a:gd name="connsiteX24" fmla="*/ 67566 w 100434"/>
                <a:gd name="connsiteY24" fmla="*/ 67448 h 96966"/>
                <a:gd name="connsiteX25" fmla="*/ 61917 w 100434"/>
                <a:gd name="connsiteY25" fmla="*/ 61441 h 96966"/>
                <a:gd name="connsiteX26" fmla="*/ 62274 w 100434"/>
                <a:gd name="connsiteY26" fmla="*/ 53074 h 96966"/>
                <a:gd name="connsiteX27" fmla="*/ 58699 w 100434"/>
                <a:gd name="connsiteY27" fmla="*/ 37628 h 96966"/>
                <a:gd name="connsiteX28" fmla="*/ 50475 w 100434"/>
                <a:gd name="connsiteY28" fmla="*/ 33838 h 96966"/>
                <a:gd name="connsiteX29" fmla="*/ 39176 w 100434"/>
                <a:gd name="connsiteY29" fmla="*/ 30191 h 96966"/>
                <a:gd name="connsiteX30" fmla="*/ 18294 w 100434"/>
                <a:gd name="connsiteY30" fmla="*/ 23039 h 96966"/>
                <a:gd name="connsiteX31" fmla="*/ 13503 w 100434"/>
                <a:gd name="connsiteY31" fmla="*/ 4589 h 96966"/>
                <a:gd name="connsiteX32" fmla="*/ 9856 w 100434"/>
                <a:gd name="connsiteY32" fmla="*/ 12 h 96966"/>
                <a:gd name="connsiteX33" fmla="*/ 631 w 100434"/>
                <a:gd name="connsiteY33" fmla="*/ 3588 h 96966"/>
                <a:gd name="connsiteX34" fmla="*/ 2061 w 100434"/>
                <a:gd name="connsiteY34" fmla="*/ 6592 h 96966"/>
                <a:gd name="connsiteX35" fmla="*/ 2061 w 100434"/>
                <a:gd name="connsiteY35" fmla="*/ 6592 h 9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34" h="96966">
                  <a:moveTo>
                    <a:pt x="2061" y="6592"/>
                  </a:moveTo>
                  <a:cubicBezTo>
                    <a:pt x="4135" y="5876"/>
                    <a:pt x="6280" y="6163"/>
                    <a:pt x="8283" y="7021"/>
                  </a:cubicBezTo>
                  <a:cubicBezTo>
                    <a:pt x="7711" y="5662"/>
                    <a:pt x="7067" y="4303"/>
                    <a:pt x="6495" y="2944"/>
                  </a:cubicBezTo>
                  <a:cubicBezTo>
                    <a:pt x="4278" y="8880"/>
                    <a:pt x="2204" y="15030"/>
                    <a:pt x="4421" y="21323"/>
                  </a:cubicBezTo>
                  <a:cubicBezTo>
                    <a:pt x="6352" y="26758"/>
                    <a:pt x="11072" y="30405"/>
                    <a:pt x="16221" y="32622"/>
                  </a:cubicBezTo>
                  <a:cubicBezTo>
                    <a:pt x="22371" y="35339"/>
                    <a:pt x="28950" y="37199"/>
                    <a:pt x="35314" y="39344"/>
                  </a:cubicBezTo>
                  <a:cubicBezTo>
                    <a:pt x="38532" y="40417"/>
                    <a:pt x="41750" y="41489"/>
                    <a:pt x="44968" y="42562"/>
                  </a:cubicBezTo>
                  <a:cubicBezTo>
                    <a:pt x="47400" y="43348"/>
                    <a:pt x="51834" y="43992"/>
                    <a:pt x="52549" y="46567"/>
                  </a:cubicBezTo>
                  <a:cubicBezTo>
                    <a:pt x="53121" y="48712"/>
                    <a:pt x="51404" y="52359"/>
                    <a:pt x="51047" y="54433"/>
                  </a:cubicBezTo>
                  <a:cubicBezTo>
                    <a:pt x="50546" y="57008"/>
                    <a:pt x="50260" y="59582"/>
                    <a:pt x="50618" y="62156"/>
                  </a:cubicBezTo>
                  <a:cubicBezTo>
                    <a:pt x="51476" y="68020"/>
                    <a:pt x="55195" y="72811"/>
                    <a:pt x="59914" y="76173"/>
                  </a:cubicBezTo>
                  <a:cubicBezTo>
                    <a:pt x="65278" y="79963"/>
                    <a:pt x="71642" y="81464"/>
                    <a:pt x="78007" y="82752"/>
                  </a:cubicBezTo>
                  <a:cubicBezTo>
                    <a:pt x="80867" y="83324"/>
                    <a:pt x="83871" y="83753"/>
                    <a:pt x="86588" y="84826"/>
                  </a:cubicBezTo>
                  <a:cubicBezTo>
                    <a:pt x="87518" y="85183"/>
                    <a:pt x="88019" y="85684"/>
                    <a:pt x="88805" y="86256"/>
                  </a:cubicBezTo>
                  <a:cubicBezTo>
                    <a:pt x="88734" y="86184"/>
                    <a:pt x="90092" y="85326"/>
                    <a:pt x="88519" y="86113"/>
                  </a:cubicBezTo>
                  <a:cubicBezTo>
                    <a:pt x="84729" y="87901"/>
                    <a:pt x="85015" y="94408"/>
                    <a:pt x="88734" y="96053"/>
                  </a:cubicBezTo>
                  <a:cubicBezTo>
                    <a:pt x="92023" y="97483"/>
                    <a:pt x="95527" y="97412"/>
                    <a:pt x="98030" y="94551"/>
                  </a:cubicBezTo>
                  <a:cubicBezTo>
                    <a:pt x="100247" y="92048"/>
                    <a:pt x="100247" y="88401"/>
                    <a:pt x="97673" y="86184"/>
                  </a:cubicBezTo>
                  <a:cubicBezTo>
                    <a:pt x="96386" y="85040"/>
                    <a:pt x="94312" y="84611"/>
                    <a:pt x="92810" y="85684"/>
                  </a:cubicBezTo>
                  <a:cubicBezTo>
                    <a:pt x="93096" y="85469"/>
                    <a:pt x="92953" y="85541"/>
                    <a:pt x="92309" y="85827"/>
                  </a:cubicBezTo>
                  <a:cubicBezTo>
                    <a:pt x="90879" y="86399"/>
                    <a:pt x="91523" y="86399"/>
                    <a:pt x="94240" y="85898"/>
                  </a:cubicBezTo>
                  <a:cubicBezTo>
                    <a:pt x="93883" y="89402"/>
                    <a:pt x="93525" y="92978"/>
                    <a:pt x="93096" y="96482"/>
                  </a:cubicBezTo>
                  <a:cubicBezTo>
                    <a:pt x="98745" y="94909"/>
                    <a:pt x="101534" y="88687"/>
                    <a:pt x="100033" y="83181"/>
                  </a:cubicBezTo>
                  <a:cubicBezTo>
                    <a:pt x="98388" y="77174"/>
                    <a:pt x="92595" y="74242"/>
                    <a:pt x="87018" y="72740"/>
                  </a:cubicBezTo>
                  <a:cubicBezTo>
                    <a:pt x="80653" y="71024"/>
                    <a:pt x="73359" y="70881"/>
                    <a:pt x="67566" y="67448"/>
                  </a:cubicBezTo>
                  <a:cubicBezTo>
                    <a:pt x="65206" y="66089"/>
                    <a:pt x="62918" y="64087"/>
                    <a:pt x="61917" y="61441"/>
                  </a:cubicBezTo>
                  <a:cubicBezTo>
                    <a:pt x="60844" y="58652"/>
                    <a:pt x="61774" y="55863"/>
                    <a:pt x="62274" y="53074"/>
                  </a:cubicBezTo>
                  <a:cubicBezTo>
                    <a:pt x="63275" y="47353"/>
                    <a:pt x="63419" y="41775"/>
                    <a:pt x="58699" y="37628"/>
                  </a:cubicBezTo>
                  <a:cubicBezTo>
                    <a:pt x="56410" y="35554"/>
                    <a:pt x="53335" y="34767"/>
                    <a:pt x="50475" y="33838"/>
                  </a:cubicBezTo>
                  <a:cubicBezTo>
                    <a:pt x="46685" y="32622"/>
                    <a:pt x="42895" y="31406"/>
                    <a:pt x="39176" y="30191"/>
                  </a:cubicBezTo>
                  <a:cubicBezTo>
                    <a:pt x="32311" y="27974"/>
                    <a:pt x="24659" y="26400"/>
                    <a:pt x="18294" y="23039"/>
                  </a:cubicBezTo>
                  <a:cubicBezTo>
                    <a:pt x="10929" y="19177"/>
                    <a:pt x="11930" y="11669"/>
                    <a:pt x="13503" y="4589"/>
                  </a:cubicBezTo>
                  <a:cubicBezTo>
                    <a:pt x="14004" y="2444"/>
                    <a:pt x="12288" y="-202"/>
                    <a:pt x="9856" y="12"/>
                  </a:cubicBezTo>
                  <a:cubicBezTo>
                    <a:pt x="6495" y="370"/>
                    <a:pt x="3491" y="1800"/>
                    <a:pt x="631" y="3588"/>
                  </a:cubicBezTo>
                  <a:cubicBezTo>
                    <a:pt x="-728" y="4661"/>
                    <a:pt x="273" y="7163"/>
                    <a:pt x="2061" y="6592"/>
                  </a:cubicBezTo>
                  <a:lnTo>
                    <a:pt x="2061" y="659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6" name="任意多边形: 形状 975"/>
            <p:cNvSpPr/>
            <p:nvPr/>
          </p:nvSpPr>
          <p:spPr>
            <a:xfrm rot="5400000">
              <a:off x="4277830" y="607895"/>
              <a:ext cx="91266" cy="105601"/>
            </a:xfrm>
            <a:custGeom>
              <a:avLst/>
              <a:gdLst>
                <a:gd name="connsiteX0" fmla="*/ 2462 w 48090"/>
                <a:gd name="connsiteY0" fmla="*/ 11079 h 55643"/>
                <a:gd name="connsiteX1" fmla="*/ 8397 w 48090"/>
                <a:gd name="connsiteY1" fmla="*/ 7933 h 55643"/>
                <a:gd name="connsiteX2" fmla="*/ 1961 w 48090"/>
                <a:gd name="connsiteY2" fmla="*/ 3213 h 55643"/>
                <a:gd name="connsiteX3" fmla="*/ 16335 w 48090"/>
                <a:gd name="connsiteY3" fmla="*/ 25882 h 55643"/>
                <a:gd name="connsiteX4" fmla="*/ 30065 w 48090"/>
                <a:gd name="connsiteY4" fmla="*/ 46835 h 55643"/>
                <a:gd name="connsiteX5" fmla="*/ 41293 w 48090"/>
                <a:gd name="connsiteY5" fmla="*/ 55488 h 55643"/>
                <a:gd name="connsiteX6" fmla="*/ 48086 w 48090"/>
                <a:gd name="connsiteY6" fmla="*/ 50411 h 55643"/>
                <a:gd name="connsiteX7" fmla="*/ 42294 w 48090"/>
                <a:gd name="connsiteY7" fmla="*/ 43832 h 55643"/>
                <a:gd name="connsiteX8" fmla="*/ 41865 w 48090"/>
                <a:gd name="connsiteY8" fmla="*/ 43474 h 55643"/>
                <a:gd name="connsiteX9" fmla="*/ 40792 w 48090"/>
                <a:gd name="connsiteY9" fmla="*/ 42544 h 55643"/>
                <a:gd name="connsiteX10" fmla="*/ 38790 w 48090"/>
                <a:gd name="connsiteY10" fmla="*/ 40471 h 55643"/>
                <a:gd name="connsiteX11" fmla="*/ 35429 w 48090"/>
                <a:gd name="connsiteY11" fmla="*/ 35822 h 55643"/>
                <a:gd name="connsiteX12" fmla="*/ 28420 w 48090"/>
                <a:gd name="connsiteY12" fmla="*/ 24953 h 55643"/>
                <a:gd name="connsiteX13" fmla="*/ 17622 w 48090"/>
                <a:gd name="connsiteY13" fmla="*/ 13869 h 55643"/>
                <a:gd name="connsiteX14" fmla="*/ 10399 w 48090"/>
                <a:gd name="connsiteY14" fmla="*/ 4071 h 55643"/>
                <a:gd name="connsiteX15" fmla="*/ 1889 w 48090"/>
                <a:gd name="connsiteY15" fmla="*/ 3142 h 55643"/>
                <a:gd name="connsiteX16" fmla="*/ 1460 w 48090"/>
                <a:gd name="connsiteY16" fmla="*/ 5573 h 55643"/>
                <a:gd name="connsiteX17" fmla="*/ 173 w 48090"/>
                <a:gd name="connsiteY17" fmla="*/ 8791 h 55643"/>
                <a:gd name="connsiteX18" fmla="*/ 2462 w 48090"/>
                <a:gd name="connsiteY18" fmla="*/ 11079 h 55643"/>
                <a:gd name="connsiteX19" fmla="*/ 2462 w 48090"/>
                <a:gd name="connsiteY19" fmla="*/ 11079 h 5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90" h="55643">
                  <a:moveTo>
                    <a:pt x="2462" y="11079"/>
                  </a:moveTo>
                  <a:cubicBezTo>
                    <a:pt x="4321" y="9649"/>
                    <a:pt x="6395" y="9077"/>
                    <a:pt x="8397" y="7933"/>
                  </a:cubicBezTo>
                  <a:cubicBezTo>
                    <a:pt x="6252" y="6359"/>
                    <a:pt x="4106" y="4786"/>
                    <a:pt x="1961" y="3213"/>
                  </a:cubicBezTo>
                  <a:cubicBezTo>
                    <a:pt x="-399" y="13654"/>
                    <a:pt x="10256" y="19518"/>
                    <a:pt x="16335" y="25882"/>
                  </a:cubicBezTo>
                  <a:cubicBezTo>
                    <a:pt x="21913" y="31747"/>
                    <a:pt x="24916" y="40328"/>
                    <a:pt x="30065" y="46835"/>
                  </a:cubicBezTo>
                  <a:cubicBezTo>
                    <a:pt x="32854" y="50411"/>
                    <a:pt x="36644" y="54416"/>
                    <a:pt x="41293" y="55488"/>
                  </a:cubicBezTo>
                  <a:cubicBezTo>
                    <a:pt x="44582" y="56275"/>
                    <a:pt x="48229" y="53987"/>
                    <a:pt x="48086" y="50411"/>
                  </a:cubicBezTo>
                  <a:cubicBezTo>
                    <a:pt x="47943" y="46835"/>
                    <a:pt x="44725" y="45620"/>
                    <a:pt x="42294" y="43832"/>
                  </a:cubicBezTo>
                  <a:cubicBezTo>
                    <a:pt x="42937" y="44332"/>
                    <a:pt x="42008" y="43617"/>
                    <a:pt x="41865" y="43474"/>
                  </a:cubicBezTo>
                  <a:cubicBezTo>
                    <a:pt x="41507" y="43188"/>
                    <a:pt x="41150" y="42831"/>
                    <a:pt x="40792" y="42544"/>
                  </a:cubicBezTo>
                  <a:cubicBezTo>
                    <a:pt x="40077" y="41901"/>
                    <a:pt x="39433" y="41186"/>
                    <a:pt x="38790" y="40471"/>
                  </a:cubicBezTo>
                  <a:cubicBezTo>
                    <a:pt x="38003" y="39541"/>
                    <a:pt x="36501" y="37396"/>
                    <a:pt x="35429" y="35822"/>
                  </a:cubicBezTo>
                  <a:cubicBezTo>
                    <a:pt x="33069" y="32247"/>
                    <a:pt x="30923" y="28457"/>
                    <a:pt x="28420" y="24953"/>
                  </a:cubicBezTo>
                  <a:cubicBezTo>
                    <a:pt x="25345" y="20591"/>
                    <a:pt x="21770" y="17158"/>
                    <a:pt x="17622" y="13869"/>
                  </a:cubicBezTo>
                  <a:cubicBezTo>
                    <a:pt x="14189" y="11151"/>
                    <a:pt x="10542" y="8434"/>
                    <a:pt x="10399" y="4071"/>
                  </a:cubicBezTo>
                  <a:cubicBezTo>
                    <a:pt x="10185" y="-1078"/>
                    <a:pt x="3534" y="-1292"/>
                    <a:pt x="1889" y="3142"/>
                  </a:cubicBezTo>
                  <a:cubicBezTo>
                    <a:pt x="1603" y="3928"/>
                    <a:pt x="1603" y="4930"/>
                    <a:pt x="1460" y="5573"/>
                  </a:cubicBezTo>
                  <a:cubicBezTo>
                    <a:pt x="1174" y="6646"/>
                    <a:pt x="674" y="7790"/>
                    <a:pt x="173" y="8791"/>
                  </a:cubicBezTo>
                  <a:cubicBezTo>
                    <a:pt x="-542" y="10221"/>
                    <a:pt x="1103" y="12152"/>
                    <a:pt x="2462" y="11079"/>
                  </a:cubicBezTo>
                  <a:lnTo>
                    <a:pt x="2462" y="1107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7" name="任意多边形: 形状 976"/>
            <p:cNvSpPr/>
            <p:nvPr/>
          </p:nvSpPr>
          <p:spPr>
            <a:xfrm rot="5400000">
              <a:off x="4159549" y="228198"/>
              <a:ext cx="373150" cy="343734"/>
            </a:xfrm>
            <a:custGeom>
              <a:avLst/>
              <a:gdLst>
                <a:gd name="connsiteX0" fmla="*/ 1739 w 196620"/>
                <a:gd name="connsiteY0" fmla="*/ 4306 h 181120"/>
                <a:gd name="connsiteX1" fmla="*/ 9748 w 196620"/>
                <a:gd name="connsiteY1" fmla="*/ 11887 h 181120"/>
                <a:gd name="connsiteX2" fmla="*/ 16900 w 196620"/>
                <a:gd name="connsiteY2" fmla="*/ 22399 h 181120"/>
                <a:gd name="connsiteX3" fmla="*/ 41357 w 196620"/>
                <a:gd name="connsiteY3" fmla="*/ 33483 h 181120"/>
                <a:gd name="connsiteX4" fmla="*/ 63597 w 196620"/>
                <a:gd name="connsiteY4" fmla="*/ 44997 h 181120"/>
                <a:gd name="connsiteX5" fmla="*/ 62310 w 196620"/>
                <a:gd name="connsiteY5" fmla="*/ 57011 h 181120"/>
                <a:gd name="connsiteX6" fmla="*/ 61666 w 196620"/>
                <a:gd name="connsiteY6" fmla="*/ 71742 h 181120"/>
                <a:gd name="connsiteX7" fmla="*/ 82047 w 196620"/>
                <a:gd name="connsiteY7" fmla="*/ 86116 h 181120"/>
                <a:gd name="connsiteX8" fmla="*/ 101927 w 196620"/>
                <a:gd name="connsiteY8" fmla="*/ 96628 h 181120"/>
                <a:gd name="connsiteX9" fmla="*/ 106504 w 196620"/>
                <a:gd name="connsiteY9" fmla="*/ 108142 h 181120"/>
                <a:gd name="connsiteX10" fmla="*/ 119305 w 196620"/>
                <a:gd name="connsiteY10" fmla="*/ 114864 h 181120"/>
                <a:gd name="connsiteX11" fmla="*/ 135824 w 196620"/>
                <a:gd name="connsiteY11" fmla="*/ 135030 h 181120"/>
                <a:gd name="connsiteX12" fmla="*/ 161282 w 196620"/>
                <a:gd name="connsiteY12" fmla="*/ 161061 h 181120"/>
                <a:gd name="connsiteX13" fmla="*/ 176872 w 196620"/>
                <a:gd name="connsiteY13" fmla="*/ 174219 h 181120"/>
                <a:gd name="connsiteX14" fmla="*/ 192748 w 196620"/>
                <a:gd name="connsiteY14" fmla="*/ 180798 h 181120"/>
                <a:gd name="connsiteX15" fmla="*/ 194964 w 196620"/>
                <a:gd name="connsiteY15" fmla="*/ 171573 h 181120"/>
                <a:gd name="connsiteX16" fmla="*/ 187098 w 196620"/>
                <a:gd name="connsiteY16" fmla="*/ 166639 h 181120"/>
                <a:gd name="connsiteX17" fmla="*/ 184452 w 196620"/>
                <a:gd name="connsiteY17" fmla="*/ 170214 h 181120"/>
                <a:gd name="connsiteX18" fmla="*/ 185882 w 196620"/>
                <a:gd name="connsiteY18" fmla="*/ 174147 h 181120"/>
                <a:gd name="connsiteX19" fmla="*/ 192533 w 196620"/>
                <a:gd name="connsiteY19" fmla="*/ 170143 h 181120"/>
                <a:gd name="connsiteX20" fmla="*/ 178231 w 196620"/>
                <a:gd name="connsiteY20" fmla="*/ 160060 h 181120"/>
                <a:gd name="connsiteX21" fmla="*/ 164643 w 196620"/>
                <a:gd name="connsiteY21" fmla="*/ 148617 h 181120"/>
                <a:gd name="connsiteX22" fmla="*/ 143118 w 196620"/>
                <a:gd name="connsiteY22" fmla="*/ 125090 h 181120"/>
                <a:gd name="connsiteX23" fmla="*/ 126098 w 196620"/>
                <a:gd name="connsiteY23" fmla="*/ 104852 h 181120"/>
                <a:gd name="connsiteX24" fmla="*/ 114871 w 196620"/>
                <a:gd name="connsiteY24" fmla="*/ 99560 h 181120"/>
                <a:gd name="connsiteX25" fmla="*/ 110080 w 196620"/>
                <a:gd name="connsiteY25" fmla="*/ 86903 h 181120"/>
                <a:gd name="connsiteX26" fmla="*/ 87196 w 196620"/>
                <a:gd name="connsiteY26" fmla="*/ 75389 h 181120"/>
                <a:gd name="connsiteX27" fmla="*/ 75969 w 196620"/>
                <a:gd name="connsiteY27" fmla="*/ 71599 h 181120"/>
                <a:gd name="connsiteX28" fmla="*/ 72464 w 196620"/>
                <a:gd name="connsiteY28" fmla="*/ 61015 h 181120"/>
                <a:gd name="connsiteX29" fmla="*/ 74896 w 196620"/>
                <a:gd name="connsiteY29" fmla="*/ 47357 h 181120"/>
                <a:gd name="connsiteX30" fmla="*/ 69103 w 196620"/>
                <a:gd name="connsiteY30" fmla="*/ 35557 h 181120"/>
                <a:gd name="connsiteX31" fmla="*/ 45719 w 196620"/>
                <a:gd name="connsiteY31" fmla="*/ 24401 h 181120"/>
                <a:gd name="connsiteX32" fmla="*/ 30201 w 196620"/>
                <a:gd name="connsiteY32" fmla="*/ 20397 h 181120"/>
                <a:gd name="connsiteX33" fmla="*/ 19474 w 196620"/>
                <a:gd name="connsiteY33" fmla="*/ 10671 h 181120"/>
                <a:gd name="connsiteX34" fmla="*/ 809 w 196620"/>
                <a:gd name="connsiteY34" fmla="*/ 1160 h 181120"/>
                <a:gd name="connsiteX35" fmla="*/ 1739 w 196620"/>
                <a:gd name="connsiteY35" fmla="*/ 4306 h 181120"/>
                <a:gd name="connsiteX36" fmla="*/ 1739 w 196620"/>
                <a:gd name="connsiteY36" fmla="*/ 4306 h 18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6620" h="181120">
                  <a:moveTo>
                    <a:pt x="1739" y="4306"/>
                  </a:moveTo>
                  <a:cubicBezTo>
                    <a:pt x="5887" y="4664"/>
                    <a:pt x="7818" y="8740"/>
                    <a:pt x="9748" y="11887"/>
                  </a:cubicBezTo>
                  <a:cubicBezTo>
                    <a:pt x="11965" y="15462"/>
                    <a:pt x="14111" y="19253"/>
                    <a:pt x="16900" y="22399"/>
                  </a:cubicBezTo>
                  <a:cubicBezTo>
                    <a:pt x="23121" y="29336"/>
                    <a:pt x="32632" y="31624"/>
                    <a:pt x="41357" y="33483"/>
                  </a:cubicBezTo>
                  <a:cubicBezTo>
                    <a:pt x="48937" y="35128"/>
                    <a:pt x="59664" y="37202"/>
                    <a:pt x="63597" y="44997"/>
                  </a:cubicBezTo>
                  <a:cubicBezTo>
                    <a:pt x="65599" y="49073"/>
                    <a:pt x="63740" y="53078"/>
                    <a:pt x="62310" y="57011"/>
                  </a:cubicBezTo>
                  <a:cubicBezTo>
                    <a:pt x="60593" y="61802"/>
                    <a:pt x="59735" y="66808"/>
                    <a:pt x="61666" y="71742"/>
                  </a:cubicBezTo>
                  <a:cubicBezTo>
                    <a:pt x="64956" y="80038"/>
                    <a:pt x="73895" y="84114"/>
                    <a:pt x="82047" y="86116"/>
                  </a:cubicBezTo>
                  <a:cubicBezTo>
                    <a:pt x="89270" y="87832"/>
                    <a:pt x="99281" y="88333"/>
                    <a:pt x="101927" y="96628"/>
                  </a:cubicBezTo>
                  <a:cubicBezTo>
                    <a:pt x="103215" y="100633"/>
                    <a:pt x="103858" y="104709"/>
                    <a:pt x="106504" y="108142"/>
                  </a:cubicBezTo>
                  <a:cubicBezTo>
                    <a:pt x="109722" y="112361"/>
                    <a:pt x="114442" y="113577"/>
                    <a:pt x="119305" y="114864"/>
                  </a:cubicBezTo>
                  <a:cubicBezTo>
                    <a:pt x="128101" y="117224"/>
                    <a:pt x="130961" y="128308"/>
                    <a:pt x="135824" y="135030"/>
                  </a:cubicBezTo>
                  <a:cubicBezTo>
                    <a:pt x="142975" y="144970"/>
                    <a:pt x="151986" y="153194"/>
                    <a:pt x="161282" y="161061"/>
                  </a:cubicBezTo>
                  <a:cubicBezTo>
                    <a:pt x="166503" y="165494"/>
                    <a:pt x="171723" y="169857"/>
                    <a:pt x="176872" y="174219"/>
                  </a:cubicBezTo>
                  <a:cubicBezTo>
                    <a:pt x="181663" y="178295"/>
                    <a:pt x="186097" y="182300"/>
                    <a:pt x="192748" y="180798"/>
                  </a:cubicBezTo>
                  <a:cubicBezTo>
                    <a:pt x="196681" y="179868"/>
                    <a:pt x="197968" y="174147"/>
                    <a:pt x="194964" y="171573"/>
                  </a:cubicBezTo>
                  <a:cubicBezTo>
                    <a:pt x="192462" y="169428"/>
                    <a:pt x="190316" y="167425"/>
                    <a:pt x="187098" y="166639"/>
                  </a:cubicBezTo>
                  <a:cubicBezTo>
                    <a:pt x="185167" y="166138"/>
                    <a:pt x="183237" y="168498"/>
                    <a:pt x="184452" y="170214"/>
                  </a:cubicBezTo>
                  <a:cubicBezTo>
                    <a:pt x="185525" y="171716"/>
                    <a:pt x="186383" y="172717"/>
                    <a:pt x="185882" y="174147"/>
                  </a:cubicBezTo>
                  <a:cubicBezTo>
                    <a:pt x="188099" y="172789"/>
                    <a:pt x="190316" y="171501"/>
                    <a:pt x="192533" y="170143"/>
                  </a:cubicBezTo>
                  <a:cubicBezTo>
                    <a:pt x="187170" y="169356"/>
                    <a:pt x="182235" y="163421"/>
                    <a:pt x="178231" y="160060"/>
                  </a:cubicBezTo>
                  <a:cubicBezTo>
                    <a:pt x="173725" y="156269"/>
                    <a:pt x="169149" y="152479"/>
                    <a:pt x="164643" y="148617"/>
                  </a:cubicBezTo>
                  <a:cubicBezTo>
                    <a:pt x="156634" y="141609"/>
                    <a:pt x="148839" y="134172"/>
                    <a:pt x="143118" y="125090"/>
                  </a:cubicBezTo>
                  <a:cubicBezTo>
                    <a:pt x="138327" y="117510"/>
                    <a:pt x="135037" y="108499"/>
                    <a:pt x="126098" y="104852"/>
                  </a:cubicBezTo>
                  <a:cubicBezTo>
                    <a:pt x="122380" y="103350"/>
                    <a:pt x="116802" y="103565"/>
                    <a:pt x="114871" y="99560"/>
                  </a:cubicBezTo>
                  <a:cubicBezTo>
                    <a:pt x="112869" y="95413"/>
                    <a:pt x="112797" y="90836"/>
                    <a:pt x="110080" y="86903"/>
                  </a:cubicBezTo>
                  <a:cubicBezTo>
                    <a:pt x="104859" y="79394"/>
                    <a:pt x="95634" y="77177"/>
                    <a:pt x="87196" y="75389"/>
                  </a:cubicBezTo>
                  <a:cubicBezTo>
                    <a:pt x="83334" y="74603"/>
                    <a:pt x="79330" y="73745"/>
                    <a:pt x="75969" y="71599"/>
                  </a:cubicBezTo>
                  <a:cubicBezTo>
                    <a:pt x="71749" y="68953"/>
                    <a:pt x="71177" y="65664"/>
                    <a:pt x="72464" y="61015"/>
                  </a:cubicBezTo>
                  <a:cubicBezTo>
                    <a:pt x="73752" y="56438"/>
                    <a:pt x="75468" y="52148"/>
                    <a:pt x="74896" y="47357"/>
                  </a:cubicBezTo>
                  <a:cubicBezTo>
                    <a:pt x="74395" y="42851"/>
                    <a:pt x="72178" y="38847"/>
                    <a:pt x="69103" y="35557"/>
                  </a:cubicBezTo>
                  <a:cubicBezTo>
                    <a:pt x="63025" y="29050"/>
                    <a:pt x="54300" y="26189"/>
                    <a:pt x="45719" y="24401"/>
                  </a:cubicBezTo>
                  <a:cubicBezTo>
                    <a:pt x="40499" y="23328"/>
                    <a:pt x="35064" y="22542"/>
                    <a:pt x="30201" y="20397"/>
                  </a:cubicBezTo>
                  <a:cubicBezTo>
                    <a:pt x="25338" y="18251"/>
                    <a:pt x="22478" y="14890"/>
                    <a:pt x="19474" y="10671"/>
                  </a:cubicBezTo>
                  <a:cubicBezTo>
                    <a:pt x="15112" y="4592"/>
                    <a:pt x="9033" y="-2916"/>
                    <a:pt x="809" y="1160"/>
                  </a:cubicBezTo>
                  <a:cubicBezTo>
                    <a:pt x="-835" y="2018"/>
                    <a:pt x="309" y="4163"/>
                    <a:pt x="1739" y="4306"/>
                  </a:cubicBezTo>
                  <a:lnTo>
                    <a:pt x="1739" y="430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8" name="任意多边形: 形状 977"/>
            <p:cNvSpPr/>
            <p:nvPr/>
          </p:nvSpPr>
          <p:spPr>
            <a:xfrm rot="5400000">
              <a:off x="3943090" y="-16778"/>
              <a:ext cx="347411" cy="380966"/>
            </a:xfrm>
            <a:custGeom>
              <a:avLst/>
              <a:gdLst>
                <a:gd name="connsiteX0" fmla="*/ 0 w 347411"/>
                <a:gd name="connsiteY0" fmla="*/ 19537 h 380966"/>
                <a:gd name="connsiteX1" fmla="*/ 0 w 347411"/>
                <a:gd name="connsiteY1" fmla="*/ 0 h 380966"/>
                <a:gd name="connsiteX2" fmla="*/ 4935 w 347411"/>
                <a:gd name="connsiteY2" fmla="*/ 1579 h 380966"/>
                <a:gd name="connsiteX3" fmla="*/ 39001 w 347411"/>
                <a:gd name="connsiteY3" fmla="*/ 13387 h 380966"/>
                <a:gd name="connsiteX4" fmla="*/ 47280 w 347411"/>
                <a:gd name="connsiteY4" fmla="*/ 34017 h 380966"/>
                <a:gd name="connsiteX5" fmla="*/ 52844 w 347411"/>
                <a:gd name="connsiteY5" fmla="*/ 45960 h 380966"/>
                <a:gd name="connsiteX6" fmla="*/ 80258 w 347411"/>
                <a:gd name="connsiteY6" fmla="*/ 55732 h 380966"/>
                <a:gd name="connsiteX7" fmla="*/ 109302 w 347411"/>
                <a:gd name="connsiteY7" fmla="*/ 65910 h 380966"/>
                <a:gd name="connsiteX8" fmla="*/ 124910 w 347411"/>
                <a:gd name="connsiteY8" fmla="*/ 94411 h 380966"/>
                <a:gd name="connsiteX9" fmla="*/ 133460 w 347411"/>
                <a:gd name="connsiteY9" fmla="*/ 116668 h 380966"/>
                <a:gd name="connsiteX10" fmla="*/ 152053 w 347411"/>
                <a:gd name="connsiteY10" fmla="*/ 129154 h 380966"/>
                <a:gd name="connsiteX11" fmla="*/ 221540 w 347411"/>
                <a:gd name="connsiteY11" fmla="*/ 200269 h 380966"/>
                <a:gd name="connsiteX12" fmla="*/ 244612 w 347411"/>
                <a:gd name="connsiteY12" fmla="*/ 243699 h 380966"/>
                <a:gd name="connsiteX13" fmla="*/ 271891 w 347411"/>
                <a:gd name="connsiteY13" fmla="*/ 267992 h 380966"/>
                <a:gd name="connsiteX14" fmla="*/ 284242 w 347411"/>
                <a:gd name="connsiteY14" fmla="*/ 279800 h 380966"/>
                <a:gd name="connsiteX15" fmla="*/ 306634 w 347411"/>
                <a:gd name="connsiteY15" fmla="*/ 326894 h 380966"/>
                <a:gd name="connsiteX16" fmla="*/ 345993 w 347411"/>
                <a:gd name="connsiteY16" fmla="*/ 365980 h 380966"/>
                <a:gd name="connsiteX17" fmla="*/ 329164 w 347411"/>
                <a:gd name="connsiteY17" fmla="*/ 376295 h 380966"/>
                <a:gd name="connsiteX18" fmla="*/ 283291 w 347411"/>
                <a:gd name="connsiteY18" fmla="*/ 332322 h 380966"/>
                <a:gd name="connsiteX19" fmla="*/ 266106 w 347411"/>
                <a:gd name="connsiteY19" fmla="*/ 305807 h 380966"/>
                <a:gd name="connsiteX20" fmla="*/ 265434 w 347411"/>
                <a:gd name="connsiteY20" fmla="*/ 285042 h 380966"/>
                <a:gd name="connsiteX21" fmla="*/ 277455 w 347411"/>
                <a:gd name="connsiteY21" fmla="*/ 286721 h 380966"/>
                <a:gd name="connsiteX22" fmla="*/ 265106 w 347411"/>
                <a:gd name="connsiteY22" fmla="*/ 274915 h 380966"/>
                <a:gd name="connsiteX23" fmla="*/ 265434 w 347411"/>
                <a:gd name="connsiteY23" fmla="*/ 285042 h 380966"/>
                <a:gd name="connsiteX24" fmla="*/ 253287 w 347411"/>
                <a:gd name="connsiteY24" fmla="*/ 283345 h 380966"/>
                <a:gd name="connsiteX25" fmla="*/ 212311 w 347411"/>
                <a:gd name="connsiteY25" fmla="*/ 223341 h 380966"/>
                <a:gd name="connsiteX26" fmla="*/ 135631 w 347411"/>
                <a:gd name="connsiteY26" fmla="*/ 141640 h 380966"/>
                <a:gd name="connsiteX27" fmla="*/ 106044 w 347411"/>
                <a:gd name="connsiteY27" fmla="*/ 109611 h 380966"/>
                <a:gd name="connsiteX28" fmla="*/ 95323 w 347411"/>
                <a:gd name="connsiteY28" fmla="*/ 80160 h 380966"/>
                <a:gd name="connsiteX29" fmla="*/ 38458 w 347411"/>
                <a:gd name="connsiteY29" fmla="*/ 58717 h 380966"/>
                <a:gd name="connsiteX30" fmla="*/ 29772 w 347411"/>
                <a:gd name="connsiteY30" fmla="*/ 44739 h 380966"/>
                <a:gd name="connsiteX31" fmla="*/ 24479 w 347411"/>
                <a:gd name="connsiteY31" fmla="*/ 25873 h 380966"/>
                <a:gd name="connsiteX32" fmla="*/ 7989 w 347411"/>
                <a:gd name="connsiteY32" fmla="*/ 20105 h 38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47411" h="380966">
                  <a:moveTo>
                    <a:pt x="0" y="19537"/>
                  </a:moveTo>
                  <a:lnTo>
                    <a:pt x="0" y="0"/>
                  </a:lnTo>
                  <a:lnTo>
                    <a:pt x="4935" y="1579"/>
                  </a:lnTo>
                  <a:cubicBezTo>
                    <a:pt x="16878" y="2801"/>
                    <a:pt x="30178" y="4158"/>
                    <a:pt x="39001" y="13387"/>
                  </a:cubicBezTo>
                  <a:cubicBezTo>
                    <a:pt x="44566" y="19223"/>
                    <a:pt x="46057" y="26281"/>
                    <a:pt x="47280" y="34017"/>
                  </a:cubicBezTo>
                  <a:cubicBezTo>
                    <a:pt x="47957" y="38902"/>
                    <a:pt x="48908" y="42703"/>
                    <a:pt x="52844" y="45960"/>
                  </a:cubicBezTo>
                  <a:cubicBezTo>
                    <a:pt x="60308" y="52067"/>
                    <a:pt x="71300" y="53560"/>
                    <a:pt x="80258" y="55732"/>
                  </a:cubicBezTo>
                  <a:cubicBezTo>
                    <a:pt x="90167" y="58039"/>
                    <a:pt x="100616" y="60345"/>
                    <a:pt x="109302" y="65910"/>
                  </a:cubicBezTo>
                  <a:cubicBezTo>
                    <a:pt x="119617" y="72425"/>
                    <a:pt x="124502" y="82331"/>
                    <a:pt x="124910" y="94411"/>
                  </a:cubicBezTo>
                  <a:cubicBezTo>
                    <a:pt x="125316" y="104318"/>
                    <a:pt x="125316" y="109882"/>
                    <a:pt x="133460" y="116668"/>
                  </a:cubicBezTo>
                  <a:cubicBezTo>
                    <a:pt x="139159" y="121419"/>
                    <a:pt x="145946" y="124947"/>
                    <a:pt x="152053" y="129154"/>
                  </a:cubicBezTo>
                  <a:cubicBezTo>
                    <a:pt x="179604" y="148019"/>
                    <a:pt x="203355" y="172176"/>
                    <a:pt x="221540" y="200269"/>
                  </a:cubicBezTo>
                  <a:cubicBezTo>
                    <a:pt x="230498" y="214249"/>
                    <a:pt x="236876" y="229177"/>
                    <a:pt x="244612" y="243699"/>
                  </a:cubicBezTo>
                  <a:cubicBezTo>
                    <a:pt x="249633" y="253063"/>
                    <a:pt x="258862" y="270436"/>
                    <a:pt x="271891" y="267992"/>
                  </a:cubicBezTo>
                  <a:cubicBezTo>
                    <a:pt x="278406" y="266771"/>
                    <a:pt x="286956" y="271930"/>
                    <a:pt x="284242" y="279800"/>
                  </a:cubicBezTo>
                  <a:cubicBezTo>
                    <a:pt x="277863" y="298801"/>
                    <a:pt x="292928" y="315494"/>
                    <a:pt x="306634" y="326894"/>
                  </a:cubicBezTo>
                  <a:cubicBezTo>
                    <a:pt x="321022" y="338837"/>
                    <a:pt x="336356" y="349558"/>
                    <a:pt x="345993" y="365980"/>
                  </a:cubicBezTo>
                  <a:cubicBezTo>
                    <a:pt x="352372" y="376837"/>
                    <a:pt x="335542" y="387288"/>
                    <a:pt x="329164" y="376295"/>
                  </a:cubicBezTo>
                  <a:cubicBezTo>
                    <a:pt x="318171" y="357430"/>
                    <a:pt x="297948" y="347658"/>
                    <a:pt x="283291" y="332322"/>
                  </a:cubicBezTo>
                  <a:cubicBezTo>
                    <a:pt x="276098" y="324722"/>
                    <a:pt x="269754" y="315629"/>
                    <a:pt x="266106" y="305807"/>
                  </a:cubicBezTo>
                  <a:lnTo>
                    <a:pt x="265434" y="285042"/>
                  </a:lnTo>
                  <a:lnTo>
                    <a:pt x="277455" y="286721"/>
                  </a:lnTo>
                  <a:cubicBezTo>
                    <a:pt x="273385" y="282785"/>
                    <a:pt x="269177" y="278851"/>
                    <a:pt x="265106" y="274915"/>
                  </a:cubicBezTo>
                  <a:lnTo>
                    <a:pt x="265434" y="285042"/>
                  </a:lnTo>
                  <a:lnTo>
                    <a:pt x="253287" y="283345"/>
                  </a:lnTo>
                  <a:cubicBezTo>
                    <a:pt x="233025" y="272505"/>
                    <a:pt x="223202" y="242580"/>
                    <a:pt x="212311" y="223341"/>
                  </a:cubicBezTo>
                  <a:cubicBezTo>
                    <a:pt x="193854" y="190363"/>
                    <a:pt x="167389" y="162133"/>
                    <a:pt x="135631" y="141640"/>
                  </a:cubicBezTo>
                  <a:cubicBezTo>
                    <a:pt x="123282" y="133768"/>
                    <a:pt x="109437" y="124947"/>
                    <a:pt x="106044" y="109611"/>
                  </a:cubicBezTo>
                  <a:cubicBezTo>
                    <a:pt x="103330" y="97125"/>
                    <a:pt x="108759" y="86539"/>
                    <a:pt x="95323" y="80160"/>
                  </a:cubicBezTo>
                  <a:cubicBezTo>
                    <a:pt x="77001" y="71474"/>
                    <a:pt x="53793" y="73510"/>
                    <a:pt x="38458" y="58717"/>
                  </a:cubicBezTo>
                  <a:cubicBezTo>
                    <a:pt x="34386" y="54917"/>
                    <a:pt x="31400" y="50031"/>
                    <a:pt x="29772" y="44739"/>
                  </a:cubicBezTo>
                  <a:cubicBezTo>
                    <a:pt x="28007" y="38767"/>
                    <a:pt x="29364" y="30487"/>
                    <a:pt x="24479" y="25873"/>
                  </a:cubicBezTo>
                  <a:cubicBezTo>
                    <a:pt x="20611" y="22208"/>
                    <a:pt x="14436" y="20783"/>
                    <a:pt x="7989" y="2010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9" name="任意多边形: 形状 978"/>
            <p:cNvSpPr/>
            <p:nvPr/>
          </p:nvSpPr>
          <p:spPr>
            <a:xfrm rot="5400000">
              <a:off x="3806612" y="123145"/>
              <a:ext cx="101107" cy="98104"/>
            </a:xfrm>
            <a:custGeom>
              <a:avLst/>
              <a:gdLst>
                <a:gd name="connsiteX0" fmla="*/ 8299 w 53275"/>
                <a:gd name="connsiteY0" fmla="*/ 181 h 51693"/>
                <a:gd name="connsiteX1" fmla="*/ 5367 w 53275"/>
                <a:gd name="connsiteY1" fmla="*/ 466 h 51693"/>
                <a:gd name="connsiteX2" fmla="*/ 4580 w 53275"/>
                <a:gd name="connsiteY2" fmla="*/ 895 h 51693"/>
                <a:gd name="connsiteX3" fmla="*/ 4723 w 53275"/>
                <a:gd name="connsiteY3" fmla="*/ 824 h 51693"/>
                <a:gd name="connsiteX4" fmla="*/ 2506 w 53275"/>
                <a:gd name="connsiteY4" fmla="*/ 2040 h 51693"/>
                <a:gd name="connsiteX5" fmla="*/ 4 w 53275"/>
                <a:gd name="connsiteY5" fmla="*/ 9620 h 51693"/>
                <a:gd name="connsiteX6" fmla="*/ 12590 w 53275"/>
                <a:gd name="connsiteY6" fmla="*/ 22492 h 51693"/>
                <a:gd name="connsiteX7" fmla="*/ 22887 w 53275"/>
                <a:gd name="connsiteY7" fmla="*/ 23350 h 51693"/>
                <a:gd name="connsiteX8" fmla="*/ 26248 w 53275"/>
                <a:gd name="connsiteY8" fmla="*/ 23851 h 51693"/>
                <a:gd name="connsiteX9" fmla="*/ 27607 w 53275"/>
                <a:gd name="connsiteY9" fmla="*/ 24423 h 51693"/>
                <a:gd name="connsiteX10" fmla="*/ 27750 w 53275"/>
                <a:gd name="connsiteY10" fmla="*/ 24566 h 51693"/>
                <a:gd name="connsiteX11" fmla="*/ 26678 w 53275"/>
                <a:gd name="connsiteY11" fmla="*/ 28857 h 51693"/>
                <a:gd name="connsiteX12" fmla="*/ 25819 w 53275"/>
                <a:gd name="connsiteY12" fmla="*/ 34793 h 51693"/>
                <a:gd name="connsiteX13" fmla="*/ 29395 w 53275"/>
                <a:gd name="connsiteY13" fmla="*/ 44876 h 51693"/>
                <a:gd name="connsiteX14" fmla="*/ 40265 w 53275"/>
                <a:gd name="connsiteY14" fmla="*/ 51526 h 51693"/>
                <a:gd name="connsiteX15" fmla="*/ 46915 w 53275"/>
                <a:gd name="connsiteY15" fmla="*/ 51240 h 51693"/>
                <a:gd name="connsiteX16" fmla="*/ 52422 w 53275"/>
                <a:gd name="connsiteY16" fmla="*/ 47450 h 51693"/>
                <a:gd name="connsiteX17" fmla="*/ 49704 w 53275"/>
                <a:gd name="connsiteY17" fmla="*/ 41300 h 51693"/>
                <a:gd name="connsiteX18" fmla="*/ 45986 w 53275"/>
                <a:gd name="connsiteY18" fmla="*/ 41372 h 51693"/>
                <a:gd name="connsiteX19" fmla="*/ 42482 w 53275"/>
                <a:gd name="connsiteY19" fmla="*/ 41300 h 51693"/>
                <a:gd name="connsiteX20" fmla="*/ 37404 w 53275"/>
                <a:gd name="connsiteY20" fmla="*/ 38439 h 51693"/>
                <a:gd name="connsiteX21" fmla="*/ 35760 w 53275"/>
                <a:gd name="connsiteY21" fmla="*/ 32718 h 51693"/>
                <a:gd name="connsiteX22" fmla="*/ 36546 w 53275"/>
                <a:gd name="connsiteY22" fmla="*/ 22778 h 51693"/>
                <a:gd name="connsiteX23" fmla="*/ 23102 w 53275"/>
                <a:gd name="connsiteY23" fmla="*/ 14840 h 51693"/>
                <a:gd name="connsiteX24" fmla="*/ 8800 w 53275"/>
                <a:gd name="connsiteY24" fmla="*/ 11694 h 51693"/>
                <a:gd name="connsiteX25" fmla="*/ 6797 w 53275"/>
                <a:gd name="connsiteY25" fmla="*/ 6760 h 51693"/>
                <a:gd name="connsiteX26" fmla="*/ 7584 w 53275"/>
                <a:gd name="connsiteY26" fmla="*/ 3899 h 51693"/>
                <a:gd name="connsiteX27" fmla="*/ 7512 w 53275"/>
                <a:gd name="connsiteY27" fmla="*/ 2826 h 51693"/>
                <a:gd name="connsiteX28" fmla="*/ 7727 w 53275"/>
                <a:gd name="connsiteY28" fmla="*/ 3255 h 51693"/>
                <a:gd name="connsiteX29" fmla="*/ 8943 w 53275"/>
                <a:gd name="connsiteY29" fmla="*/ 2040 h 51693"/>
                <a:gd name="connsiteX30" fmla="*/ 8299 w 53275"/>
                <a:gd name="connsiteY30" fmla="*/ 181 h 51693"/>
                <a:gd name="connsiteX31" fmla="*/ 8299 w 53275"/>
                <a:gd name="connsiteY31" fmla="*/ 181 h 5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275" h="51693">
                  <a:moveTo>
                    <a:pt x="8299" y="181"/>
                  </a:moveTo>
                  <a:cubicBezTo>
                    <a:pt x="7226" y="-177"/>
                    <a:pt x="6368" y="37"/>
                    <a:pt x="5367" y="466"/>
                  </a:cubicBezTo>
                  <a:cubicBezTo>
                    <a:pt x="5081" y="610"/>
                    <a:pt x="4866" y="753"/>
                    <a:pt x="4580" y="895"/>
                  </a:cubicBezTo>
                  <a:cubicBezTo>
                    <a:pt x="4652" y="895"/>
                    <a:pt x="5295" y="610"/>
                    <a:pt x="4723" y="824"/>
                  </a:cubicBezTo>
                  <a:cubicBezTo>
                    <a:pt x="3794" y="1110"/>
                    <a:pt x="3222" y="1182"/>
                    <a:pt x="2506" y="2040"/>
                  </a:cubicBezTo>
                  <a:cubicBezTo>
                    <a:pt x="933" y="3899"/>
                    <a:pt x="-68" y="7189"/>
                    <a:pt x="4" y="9620"/>
                  </a:cubicBezTo>
                  <a:cubicBezTo>
                    <a:pt x="361" y="16700"/>
                    <a:pt x="6082" y="21062"/>
                    <a:pt x="12590" y="22492"/>
                  </a:cubicBezTo>
                  <a:cubicBezTo>
                    <a:pt x="15951" y="23208"/>
                    <a:pt x="19383" y="23279"/>
                    <a:pt x="22887" y="23350"/>
                  </a:cubicBezTo>
                  <a:cubicBezTo>
                    <a:pt x="24032" y="23422"/>
                    <a:pt x="25104" y="23494"/>
                    <a:pt x="26248" y="23851"/>
                  </a:cubicBezTo>
                  <a:cubicBezTo>
                    <a:pt x="26749" y="23994"/>
                    <a:pt x="27107" y="24066"/>
                    <a:pt x="27607" y="24423"/>
                  </a:cubicBezTo>
                  <a:cubicBezTo>
                    <a:pt x="27464" y="24352"/>
                    <a:pt x="27822" y="24995"/>
                    <a:pt x="27750" y="24566"/>
                  </a:cubicBezTo>
                  <a:cubicBezTo>
                    <a:pt x="28036" y="25925"/>
                    <a:pt x="27035" y="27570"/>
                    <a:pt x="26678" y="28857"/>
                  </a:cubicBezTo>
                  <a:cubicBezTo>
                    <a:pt x="26105" y="30716"/>
                    <a:pt x="25748" y="32790"/>
                    <a:pt x="25819" y="34793"/>
                  </a:cubicBezTo>
                  <a:cubicBezTo>
                    <a:pt x="25962" y="38368"/>
                    <a:pt x="27178" y="42015"/>
                    <a:pt x="29395" y="44876"/>
                  </a:cubicBezTo>
                  <a:cubicBezTo>
                    <a:pt x="32041" y="48308"/>
                    <a:pt x="35903" y="50883"/>
                    <a:pt x="40265" y="51526"/>
                  </a:cubicBezTo>
                  <a:cubicBezTo>
                    <a:pt x="42482" y="51812"/>
                    <a:pt x="44699" y="51741"/>
                    <a:pt x="46915" y="51240"/>
                  </a:cubicBezTo>
                  <a:cubicBezTo>
                    <a:pt x="49418" y="50668"/>
                    <a:pt x="50849" y="49309"/>
                    <a:pt x="52422" y="47450"/>
                  </a:cubicBezTo>
                  <a:cubicBezTo>
                    <a:pt x="54210" y="45305"/>
                    <a:pt x="53137" y="40871"/>
                    <a:pt x="49704" y="41300"/>
                  </a:cubicBezTo>
                  <a:cubicBezTo>
                    <a:pt x="48489" y="41443"/>
                    <a:pt x="47273" y="41228"/>
                    <a:pt x="45986" y="41372"/>
                  </a:cubicBezTo>
                  <a:cubicBezTo>
                    <a:pt x="44699" y="41515"/>
                    <a:pt x="43626" y="41586"/>
                    <a:pt x="42482" y="41300"/>
                  </a:cubicBezTo>
                  <a:cubicBezTo>
                    <a:pt x="40265" y="40871"/>
                    <a:pt x="38620" y="40084"/>
                    <a:pt x="37404" y="38439"/>
                  </a:cubicBezTo>
                  <a:cubicBezTo>
                    <a:pt x="36189" y="36723"/>
                    <a:pt x="35545" y="34721"/>
                    <a:pt x="35760" y="32718"/>
                  </a:cubicBezTo>
                  <a:cubicBezTo>
                    <a:pt x="36046" y="29429"/>
                    <a:pt x="37476" y="26283"/>
                    <a:pt x="36546" y="22778"/>
                  </a:cubicBezTo>
                  <a:cubicBezTo>
                    <a:pt x="34830" y="16700"/>
                    <a:pt x="28680" y="14984"/>
                    <a:pt x="23102" y="14840"/>
                  </a:cubicBezTo>
                  <a:cubicBezTo>
                    <a:pt x="18454" y="14698"/>
                    <a:pt x="12375" y="15341"/>
                    <a:pt x="8800" y="11694"/>
                  </a:cubicBezTo>
                  <a:cubicBezTo>
                    <a:pt x="7727" y="10550"/>
                    <a:pt x="6797" y="8405"/>
                    <a:pt x="6797" y="6760"/>
                  </a:cubicBezTo>
                  <a:cubicBezTo>
                    <a:pt x="6797" y="5687"/>
                    <a:pt x="7441" y="4900"/>
                    <a:pt x="7584" y="3899"/>
                  </a:cubicBezTo>
                  <a:cubicBezTo>
                    <a:pt x="7655" y="3542"/>
                    <a:pt x="7512" y="3184"/>
                    <a:pt x="7512" y="2826"/>
                  </a:cubicBezTo>
                  <a:cubicBezTo>
                    <a:pt x="7441" y="3542"/>
                    <a:pt x="7226" y="3542"/>
                    <a:pt x="7727" y="3255"/>
                  </a:cubicBezTo>
                  <a:cubicBezTo>
                    <a:pt x="8227" y="3041"/>
                    <a:pt x="8656" y="2397"/>
                    <a:pt x="8943" y="2040"/>
                  </a:cubicBezTo>
                  <a:cubicBezTo>
                    <a:pt x="9372" y="1325"/>
                    <a:pt x="9157" y="466"/>
                    <a:pt x="8299" y="181"/>
                  </a:cubicBezTo>
                  <a:lnTo>
                    <a:pt x="8299" y="18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80" name="任意多边形: 形状 979"/>
            <p:cNvSpPr/>
            <p:nvPr/>
          </p:nvSpPr>
          <p:spPr>
            <a:xfrm rot="5400000">
              <a:off x="3746442" y="-5122"/>
              <a:ext cx="84094" cy="94339"/>
            </a:xfrm>
            <a:custGeom>
              <a:avLst/>
              <a:gdLst>
                <a:gd name="connsiteX0" fmla="*/ 0 w 84094"/>
                <a:gd name="connsiteY0" fmla="*/ 21522 h 94339"/>
                <a:gd name="connsiteX1" fmla="*/ 0 w 84094"/>
                <a:gd name="connsiteY1" fmla="*/ 0 h 94339"/>
                <a:gd name="connsiteX2" fmla="*/ 8463 w 84094"/>
                <a:gd name="connsiteY2" fmla="*/ 491 h 94339"/>
                <a:gd name="connsiteX3" fmla="*/ 26105 w 84094"/>
                <a:gd name="connsiteY3" fmla="*/ 5378 h 94339"/>
                <a:gd name="connsiteX4" fmla="*/ 43341 w 84094"/>
                <a:gd name="connsiteY4" fmla="*/ 33878 h 94339"/>
                <a:gd name="connsiteX5" fmla="*/ 57592 w 84094"/>
                <a:gd name="connsiteY5" fmla="*/ 57764 h 94339"/>
                <a:gd name="connsiteX6" fmla="*/ 82971 w 84094"/>
                <a:gd name="connsiteY6" fmla="*/ 77308 h 94339"/>
                <a:gd name="connsiteX7" fmla="*/ 64377 w 84094"/>
                <a:gd name="connsiteY7" fmla="*/ 88845 h 94339"/>
                <a:gd name="connsiteX8" fmla="*/ 36554 w 84094"/>
                <a:gd name="connsiteY8" fmla="*/ 70929 h 94339"/>
                <a:gd name="connsiteX9" fmla="*/ 21492 w 84094"/>
                <a:gd name="connsiteY9" fmla="*/ 38220 h 94339"/>
                <a:gd name="connsiteX10" fmla="*/ 16470 w 84094"/>
                <a:gd name="connsiteY10" fmla="*/ 25734 h 94339"/>
                <a:gd name="connsiteX11" fmla="*/ 1134 w 84094"/>
                <a:gd name="connsiteY11" fmla="*/ 21800 h 94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094" h="94339">
                  <a:moveTo>
                    <a:pt x="0" y="21522"/>
                  </a:moveTo>
                  <a:lnTo>
                    <a:pt x="0" y="0"/>
                  </a:lnTo>
                  <a:lnTo>
                    <a:pt x="8463" y="491"/>
                  </a:lnTo>
                  <a:cubicBezTo>
                    <a:pt x="14570" y="1034"/>
                    <a:pt x="20677" y="2120"/>
                    <a:pt x="26105" y="5378"/>
                  </a:cubicBezTo>
                  <a:cubicBezTo>
                    <a:pt x="36420" y="11620"/>
                    <a:pt x="40627" y="22749"/>
                    <a:pt x="43341" y="33878"/>
                  </a:cubicBezTo>
                  <a:cubicBezTo>
                    <a:pt x="45920" y="44327"/>
                    <a:pt x="47412" y="52608"/>
                    <a:pt x="57592" y="57764"/>
                  </a:cubicBezTo>
                  <a:cubicBezTo>
                    <a:pt x="67499" y="62786"/>
                    <a:pt x="78085" y="66450"/>
                    <a:pt x="82971" y="77308"/>
                  </a:cubicBezTo>
                  <a:cubicBezTo>
                    <a:pt x="88671" y="89794"/>
                    <a:pt x="71163" y="101600"/>
                    <a:pt x="64377" y="88845"/>
                  </a:cubicBezTo>
                  <a:cubicBezTo>
                    <a:pt x="59357" y="79750"/>
                    <a:pt x="44292" y="77716"/>
                    <a:pt x="36554" y="70929"/>
                  </a:cubicBezTo>
                  <a:cubicBezTo>
                    <a:pt x="26919" y="62514"/>
                    <a:pt x="24477" y="50029"/>
                    <a:pt x="21492" y="38220"/>
                  </a:cubicBezTo>
                  <a:cubicBezTo>
                    <a:pt x="20404" y="34149"/>
                    <a:pt x="19455" y="28856"/>
                    <a:pt x="16470" y="25734"/>
                  </a:cubicBezTo>
                  <a:cubicBezTo>
                    <a:pt x="12669" y="21800"/>
                    <a:pt x="6155" y="22206"/>
                    <a:pt x="1134" y="2180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3332132" y="1761534"/>
            <a:ext cx="5527737" cy="2706941"/>
            <a:chOff x="3332132" y="1761534"/>
            <a:chExt cx="5527737" cy="2706941"/>
          </a:xfrm>
        </p:grpSpPr>
        <p:sp>
          <p:nvSpPr>
            <p:cNvPr id="582" name="任意多边形: 形状 581"/>
            <p:cNvSpPr/>
            <p:nvPr/>
          </p:nvSpPr>
          <p:spPr>
            <a:xfrm>
              <a:off x="5201462" y="1761534"/>
              <a:ext cx="1763451" cy="1111187"/>
            </a:xfrm>
            <a:custGeom>
              <a:avLst/>
              <a:gdLst>
                <a:gd name="connsiteX0" fmla="*/ 399685 w 1763451"/>
                <a:gd name="connsiteY0" fmla="*/ 0 h 1111187"/>
                <a:gd name="connsiteX1" fmla="*/ 1369551 w 1763451"/>
                <a:gd name="connsiteY1" fmla="*/ 169 h 1111187"/>
                <a:gd name="connsiteX2" fmla="*/ 1490748 w 1763451"/>
                <a:gd name="connsiteY2" fmla="*/ 26779 h 1111187"/>
                <a:gd name="connsiteX3" fmla="*/ 1642168 w 1763451"/>
                <a:gd name="connsiteY3" fmla="*/ 139529 h 1111187"/>
                <a:gd name="connsiteX4" fmla="*/ 1726061 w 1763451"/>
                <a:gd name="connsiteY4" fmla="*/ 282054 h 1111187"/>
                <a:gd name="connsiteX5" fmla="*/ 1759112 w 1763451"/>
                <a:gd name="connsiteY5" fmla="*/ 415497 h 1111187"/>
                <a:gd name="connsiteX6" fmla="*/ 1761210 w 1763451"/>
                <a:gd name="connsiteY6" fmla="*/ 525214 h 1111187"/>
                <a:gd name="connsiteX7" fmla="*/ 1744993 w 1763451"/>
                <a:gd name="connsiteY7" fmla="*/ 624182 h 1111187"/>
                <a:gd name="connsiteX8" fmla="*/ 1653647 w 1763451"/>
                <a:gd name="connsiteY8" fmla="*/ 812586 h 1111187"/>
                <a:gd name="connsiteX9" fmla="*/ 1455374 w 1763451"/>
                <a:gd name="connsiteY9" fmla="*/ 952826 h 1111187"/>
                <a:gd name="connsiteX10" fmla="*/ 1280846 w 1763451"/>
                <a:gd name="connsiteY10" fmla="*/ 1018817 h 1111187"/>
                <a:gd name="connsiteX11" fmla="*/ 1111655 w 1763451"/>
                <a:gd name="connsiteY11" fmla="*/ 1083104 h 1111187"/>
                <a:gd name="connsiteX12" fmla="*/ 1048828 w 1763451"/>
                <a:gd name="connsiteY12" fmla="*/ 1106867 h 1111187"/>
                <a:gd name="connsiteX13" fmla="*/ 1030308 w 1763451"/>
                <a:gd name="connsiteY13" fmla="*/ 1107748 h 1111187"/>
                <a:gd name="connsiteX14" fmla="*/ 1030065 w 1763451"/>
                <a:gd name="connsiteY14" fmla="*/ 1088984 h 1111187"/>
                <a:gd name="connsiteX15" fmla="*/ 1071693 w 1763451"/>
                <a:gd name="connsiteY15" fmla="*/ 987057 h 1111187"/>
                <a:gd name="connsiteX16" fmla="*/ 1076918 w 1763451"/>
                <a:gd name="connsiteY16" fmla="*/ 968350 h 1111187"/>
                <a:gd name="connsiteX17" fmla="*/ 1053098 w 1763451"/>
                <a:gd name="connsiteY17" fmla="*/ 966608 h 1111187"/>
                <a:gd name="connsiteX18" fmla="*/ 394049 w 1763451"/>
                <a:gd name="connsiteY18" fmla="*/ 966328 h 1111187"/>
                <a:gd name="connsiteX19" fmla="*/ 267721 w 1763451"/>
                <a:gd name="connsiteY19" fmla="*/ 937564 h 1111187"/>
                <a:gd name="connsiteX20" fmla="*/ 122500 w 1763451"/>
                <a:gd name="connsiteY20" fmla="*/ 828391 h 1111187"/>
                <a:gd name="connsiteX21" fmla="*/ 37315 w 1763451"/>
                <a:gd name="connsiteY21" fmla="*/ 684480 h 1111187"/>
                <a:gd name="connsiteX22" fmla="*/ 4394 w 1763451"/>
                <a:gd name="connsiteY22" fmla="*/ 550999 h 1111187"/>
                <a:gd name="connsiteX23" fmla="*/ 2241 w 1763451"/>
                <a:gd name="connsiteY23" fmla="*/ 441283 h 1111187"/>
                <a:gd name="connsiteX24" fmla="*/ 18757 w 1763451"/>
                <a:gd name="connsiteY24" fmla="*/ 340461 h 1111187"/>
                <a:gd name="connsiteX25" fmla="*/ 116433 w 1763451"/>
                <a:gd name="connsiteY25" fmla="*/ 144997 h 1111187"/>
                <a:gd name="connsiteX26" fmla="*/ 308058 w 1763451"/>
                <a:gd name="connsiteY26" fmla="*/ 14345 h 1111187"/>
                <a:gd name="connsiteX27" fmla="*/ 399685 w 1763451"/>
                <a:gd name="connsiteY27" fmla="*/ 0 h 111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63451" h="1111187">
                  <a:moveTo>
                    <a:pt x="399685" y="0"/>
                  </a:moveTo>
                  <a:cubicBezTo>
                    <a:pt x="722974" y="319"/>
                    <a:pt x="1046263" y="244"/>
                    <a:pt x="1369551" y="169"/>
                  </a:cubicBezTo>
                  <a:cubicBezTo>
                    <a:pt x="1411967" y="169"/>
                    <a:pt x="1451966" y="11105"/>
                    <a:pt x="1490748" y="26779"/>
                  </a:cubicBezTo>
                  <a:cubicBezTo>
                    <a:pt x="1550952" y="51104"/>
                    <a:pt x="1600183" y="90991"/>
                    <a:pt x="1642168" y="139529"/>
                  </a:cubicBezTo>
                  <a:cubicBezTo>
                    <a:pt x="1678665" y="181738"/>
                    <a:pt x="1706174" y="229789"/>
                    <a:pt x="1726061" y="282054"/>
                  </a:cubicBezTo>
                  <a:cubicBezTo>
                    <a:pt x="1742465" y="325199"/>
                    <a:pt x="1754805" y="369693"/>
                    <a:pt x="1759112" y="415497"/>
                  </a:cubicBezTo>
                  <a:cubicBezTo>
                    <a:pt x="1762520" y="451751"/>
                    <a:pt x="1765760" y="488117"/>
                    <a:pt x="1761210" y="525214"/>
                  </a:cubicBezTo>
                  <a:cubicBezTo>
                    <a:pt x="1757128" y="558528"/>
                    <a:pt x="1753214" y="591729"/>
                    <a:pt x="1744993" y="624182"/>
                  </a:cubicBezTo>
                  <a:cubicBezTo>
                    <a:pt x="1727522" y="693169"/>
                    <a:pt x="1698047" y="756557"/>
                    <a:pt x="1653647" y="812586"/>
                  </a:cubicBezTo>
                  <a:cubicBezTo>
                    <a:pt x="1601251" y="878689"/>
                    <a:pt x="1536065" y="925879"/>
                    <a:pt x="1455374" y="952826"/>
                  </a:cubicBezTo>
                  <a:cubicBezTo>
                    <a:pt x="1396423" y="972507"/>
                    <a:pt x="1338990" y="996683"/>
                    <a:pt x="1280846" y="1018817"/>
                  </a:cubicBezTo>
                  <a:cubicBezTo>
                    <a:pt x="1224461" y="1040277"/>
                    <a:pt x="1168058" y="1061700"/>
                    <a:pt x="1111655" y="1083104"/>
                  </a:cubicBezTo>
                  <a:cubicBezTo>
                    <a:pt x="1090719" y="1091044"/>
                    <a:pt x="1069764" y="1098965"/>
                    <a:pt x="1048828" y="1106867"/>
                  </a:cubicBezTo>
                  <a:cubicBezTo>
                    <a:pt x="1042780" y="1109152"/>
                    <a:pt x="1037200" y="1114827"/>
                    <a:pt x="1030308" y="1107748"/>
                  </a:cubicBezTo>
                  <a:cubicBezTo>
                    <a:pt x="1023904" y="1101194"/>
                    <a:pt x="1027443" y="1095370"/>
                    <a:pt x="1030065" y="1088984"/>
                  </a:cubicBezTo>
                  <a:cubicBezTo>
                    <a:pt x="1044015" y="1055034"/>
                    <a:pt x="1057780" y="1021008"/>
                    <a:pt x="1071693" y="987057"/>
                  </a:cubicBezTo>
                  <a:cubicBezTo>
                    <a:pt x="1074015" y="981365"/>
                    <a:pt x="1076431" y="975728"/>
                    <a:pt x="1076918" y="968350"/>
                  </a:cubicBezTo>
                  <a:cubicBezTo>
                    <a:pt x="1068041" y="965410"/>
                    <a:pt x="1060513" y="966608"/>
                    <a:pt x="1053098" y="966608"/>
                  </a:cubicBezTo>
                  <a:cubicBezTo>
                    <a:pt x="833421" y="966534"/>
                    <a:pt x="613725" y="966777"/>
                    <a:pt x="394049" y="966328"/>
                  </a:cubicBezTo>
                  <a:cubicBezTo>
                    <a:pt x="350060" y="966234"/>
                    <a:pt x="308095" y="955017"/>
                    <a:pt x="267721" y="937564"/>
                  </a:cubicBezTo>
                  <a:cubicBezTo>
                    <a:pt x="210494" y="912827"/>
                    <a:pt x="162799" y="875094"/>
                    <a:pt x="122500" y="828391"/>
                  </a:cubicBezTo>
                  <a:cubicBezTo>
                    <a:pt x="85666" y="785713"/>
                    <a:pt x="57371" y="737418"/>
                    <a:pt x="37315" y="684480"/>
                  </a:cubicBezTo>
                  <a:cubicBezTo>
                    <a:pt x="20948" y="641279"/>
                    <a:pt x="9019" y="596710"/>
                    <a:pt x="4394" y="550999"/>
                  </a:cubicBezTo>
                  <a:cubicBezTo>
                    <a:pt x="724" y="514783"/>
                    <a:pt x="-2198" y="478398"/>
                    <a:pt x="2241" y="441283"/>
                  </a:cubicBezTo>
                  <a:cubicBezTo>
                    <a:pt x="6304" y="407314"/>
                    <a:pt x="10480" y="373513"/>
                    <a:pt x="18757" y="340461"/>
                  </a:cubicBezTo>
                  <a:cubicBezTo>
                    <a:pt x="36828" y="268216"/>
                    <a:pt x="68625" y="201925"/>
                    <a:pt x="116433" y="144997"/>
                  </a:cubicBezTo>
                  <a:cubicBezTo>
                    <a:pt x="167668" y="83987"/>
                    <a:pt x="229764" y="36779"/>
                    <a:pt x="308058" y="14345"/>
                  </a:cubicBezTo>
                  <a:cubicBezTo>
                    <a:pt x="338039" y="5749"/>
                    <a:pt x="368188" y="-37"/>
                    <a:pt x="399685" y="0"/>
                  </a:cubicBezTo>
                  <a:close/>
                </a:path>
              </a:pathLst>
            </a:custGeom>
            <a:solidFill>
              <a:srgbClr val="23685B"/>
            </a:solidFill>
            <a:ln w="342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grpSp>
          <p:nvGrpSpPr>
            <p:cNvPr id="583" name="组合 582"/>
            <p:cNvGrpSpPr/>
            <p:nvPr/>
          </p:nvGrpSpPr>
          <p:grpSpPr>
            <a:xfrm>
              <a:off x="4848751" y="3044681"/>
              <a:ext cx="2468880" cy="924512"/>
              <a:chOff x="1808193" y="2953241"/>
              <a:chExt cx="2468880" cy="924512"/>
            </a:xfrm>
          </p:grpSpPr>
          <p:sp>
            <p:nvSpPr>
              <p:cNvPr id="584" name="矩形 583"/>
              <p:cNvSpPr/>
              <p:nvPr/>
            </p:nvSpPr>
            <p:spPr>
              <a:xfrm>
                <a:off x="1808193" y="2953241"/>
                <a:ext cx="2468880" cy="64516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zh-CN" altLang="en-US" sz="3600" dirty="0">
                    <a:latin typeface="汉仪旗黑X1-75W" panose="00020600040101010101" pitchFamily="18" charset="-122"/>
                    <a:ea typeface="汉仪旗黑X1-75W" panose="00020600040101010101" pitchFamily="18" charset="-122"/>
                    <a:sym typeface="汉仪旗黑X1-75W" panose="00020600040101010101" pitchFamily="18" charset="-122"/>
                  </a:rPr>
                  <a:t>给我的</a:t>
                </a:r>
                <a:r>
                  <a:rPr lang="zh-CN" altLang="en-US" sz="3600" dirty="0">
                    <a:latin typeface="汉仪旗黑X1-75W" panose="00020600040101010101" pitchFamily="18" charset="-122"/>
                    <a:ea typeface="汉仪旗黑X1-75W" panose="00020600040101010101" pitchFamily="18" charset="-122"/>
                    <a:sym typeface="汉仪旗黑X1-75W" panose="00020600040101010101" pitchFamily="18" charset="-122"/>
                  </a:rPr>
                  <a:t>启发</a:t>
                </a:r>
                <a:endParaRPr lang="zh-CN" altLang="en-US" sz="3600" dirty="0"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endParaRPr>
              </a:p>
            </p:txBody>
          </p:sp>
          <p:sp>
            <p:nvSpPr>
              <p:cNvPr id="585" name="矩形 584"/>
              <p:cNvSpPr/>
              <p:nvPr/>
            </p:nvSpPr>
            <p:spPr>
              <a:xfrm>
                <a:off x="2308292" y="3616143"/>
                <a:ext cx="1468672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zh-CN" sz="1100" dirty="0">
                    <a:latin typeface="汉仪旗黑-50S" panose="00020600040101010101" pitchFamily="18" charset="-122"/>
                    <a:ea typeface="汉仪旗黑-50S" panose="00020600040101010101" pitchFamily="18" charset="-122"/>
                    <a:cs typeface="Arial" panose="020B0604020202020204" pitchFamily="34" charset="0"/>
                  </a:rPr>
                  <a:t>This Is A Revelation</a:t>
                </a:r>
                <a:endParaRPr lang="en-US" altLang="zh-CN" sz="1100" dirty="0">
                  <a:latin typeface="汉仪旗黑-50S" panose="00020600040101010101" pitchFamily="18" charset="-122"/>
                  <a:ea typeface="汉仪旗黑-50S" panose="00020600040101010101" pitchFamily="18" charset="-122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6" name="矩形 585"/>
            <p:cNvSpPr/>
            <p:nvPr/>
          </p:nvSpPr>
          <p:spPr>
            <a:xfrm>
              <a:off x="5420235" y="2029470"/>
              <a:ext cx="133882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2400" dirty="0">
                  <a:solidFill>
                    <a:schemeClr val="bg1"/>
                  </a:solidFill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rPr>
                <a:t>第五部分</a:t>
              </a:r>
              <a:endParaRPr lang="zh-CN" altLang="en-US" sz="2400" dirty="0">
                <a:solidFill>
                  <a:schemeClr val="bg1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endParaRPr>
            </a:p>
          </p:txBody>
        </p:sp>
        <p:sp>
          <p:nvSpPr>
            <p:cNvPr id="587" name="文本框 586"/>
            <p:cNvSpPr txBox="1"/>
            <p:nvPr/>
          </p:nvSpPr>
          <p:spPr>
            <a:xfrm>
              <a:off x="3332132" y="4054455"/>
              <a:ext cx="5527737" cy="4140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endParaRPr lang="zh-CN" altLang="en-US" sz="14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endParaRPr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任意多边形: 形状 217"/>
          <p:cNvSpPr/>
          <p:nvPr/>
        </p:nvSpPr>
        <p:spPr>
          <a:xfrm rot="10800000">
            <a:off x="-1" y="0"/>
            <a:ext cx="1259394" cy="629920"/>
          </a:xfrm>
          <a:custGeom>
            <a:avLst/>
            <a:gdLst>
              <a:gd name="connsiteX0" fmla="*/ 7657 w 1259394"/>
              <a:gd name="connsiteY0" fmla="*/ 629920 h 629920"/>
              <a:gd name="connsiteX1" fmla="*/ 7652 w 1259394"/>
              <a:gd name="connsiteY1" fmla="*/ 629920 h 629920"/>
              <a:gd name="connsiteX2" fmla="*/ 0 w 1259394"/>
              <a:gd name="connsiteY2" fmla="*/ 627456 h 629920"/>
              <a:gd name="connsiteX3" fmla="*/ 395043 w 1259394"/>
              <a:gd name="connsiteY3" fmla="*/ 151286 h 629920"/>
              <a:gd name="connsiteX4" fmla="*/ 631235 w 1259394"/>
              <a:gd name="connsiteY4" fmla="*/ 80452 h 629920"/>
              <a:gd name="connsiteX5" fmla="*/ 853142 w 1259394"/>
              <a:gd name="connsiteY5" fmla="*/ 49176 h 629920"/>
              <a:gd name="connsiteX6" fmla="*/ 1031322 w 1259394"/>
              <a:gd name="connsiteY6" fmla="*/ 24554 h 629920"/>
              <a:gd name="connsiteX7" fmla="*/ 1187556 w 1259394"/>
              <a:gd name="connsiteY7" fmla="*/ 2668 h 629920"/>
              <a:gd name="connsiteX8" fmla="*/ 1223570 w 1259394"/>
              <a:gd name="connsiteY8" fmla="*/ 8 h 629920"/>
              <a:gd name="connsiteX9" fmla="*/ 1259394 w 1259394"/>
              <a:gd name="connsiteY9" fmla="*/ 3969 h 629920"/>
              <a:gd name="connsiteX10" fmla="*/ 1259394 w 1259394"/>
              <a:gd name="connsiteY10" fmla="*/ 628018 h 629920"/>
              <a:gd name="connsiteX11" fmla="*/ 1243439 w 1259394"/>
              <a:gd name="connsiteY11" fmla="*/ 629378 h 629920"/>
              <a:gd name="connsiteX12" fmla="*/ 15616 w 1259394"/>
              <a:gd name="connsiteY12" fmla="*/ 629378 h 62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59394" h="629920">
                <a:moveTo>
                  <a:pt x="7657" y="629920"/>
                </a:moveTo>
                <a:lnTo>
                  <a:pt x="7652" y="629920"/>
                </a:lnTo>
                <a:lnTo>
                  <a:pt x="0" y="627456"/>
                </a:lnTo>
                <a:cubicBezTo>
                  <a:pt x="63588" y="412204"/>
                  <a:pt x="194357" y="252701"/>
                  <a:pt x="395043" y="151286"/>
                </a:cubicBezTo>
                <a:cubicBezTo>
                  <a:pt x="469500" y="113681"/>
                  <a:pt x="548837" y="91780"/>
                  <a:pt x="631235" y="80452"/>
                </a:cubicBezTo>
                <a:cubicBezTo>
                  <a:pt x="705175" y="70263"/>
                  <a:pt x="779114" y="59527"/>
                  <a:pt x="853142" y="49176"/>
                </a:cubicBezTo>
                <a:cubicBezTo>
                  <a:pt x="912516" y="40865"/>
                  <a:pt x="971934" y="32776"/>
                  <a:pt x="1031322" y="24554"/>
                </a:cubicBezTo>
                <a:cubicBezTo>
                  <a:pt x="1083405" y="17323"/>
                  <a:pt x="1135532" y="10328"/>
                  <a:pt x="1187556" y="2668"/>
                </a:cubicBezTo>
                <a:cubicBezTo>
                  <a:pt x="1199615" y="893"/>
                  <a:pt x="1211608" y="-101"/>
                  <a:pt x="1223570" y="8"/>
                </a:cubicBezTo>
                <a:lnTo>
                  <a:pt x="1259394" y="3969"/>
                </a:lnTo>
                <a:lnTo>
                  <a:pt x="1259394" y="628018"/>
                </a:lnTo>
                <a:lnTo>
                  <a:pt x="1243439" y="629378"/>
                </a:lnTo>
                <a:cubicBezTo>
                  <a:pt x="834159" y="629447"/>
                  <a:pt x="424885" y="629448"/>
                  <a:pt x="15616" y="629378"/>
                </a:cubicBezTo>
                <a:close/>
              </a:path>
            </a:pathLst>
          </a:custGeom>
          <a:solidFill>
            <a:srgbClr val="23685B"/>
          </a:solidFill>
          <a:ln w="34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sym typeface="+mn-lt"/>
            </a:endParaRPr>
          </a:p>
        </p:txBody>
      </p:sp>
      <p:sp>
        <p:nvSpPr>
          <p:cNvPr id="219" name="文本框 218"/>
          <p:cNvSpPr txBox="1"/>
          <p:nvPr/>
        </p:nvSpPr>
        <p:spPr>
          <a:xfrm>
            <a:off x="208677" y="106701"/>
            <a:ext cx="5084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汉仪旗黑X1-75W" panose="00020600040101010101" pitchFamily="18" charset="-122"/>
                <a:ea typeface="汉仪旗黑X1-75W" panose="00020600040101010101" pitchFamily="18" charset="-122"/>
                <a:cs typeface="+mn-ea"/>
                <a:sym typeface="汉仪旗黑X1-75W" panose="00020600040101010101" pitchFamily="18" charset="-122"/>
              </a:rPr>
              <a:t>05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汉仪旗黑X1-75W" panose="00020600040101010101" pitchFamily="18" charset="-122"/>
              <a:ea typeface="汉仪旗黑X1-75W" panose="00020600040101010101" pitchFamily="18" charset="-122"/>
              <a:cs typeface="+mn-ea"/>
              <a:sym typeface="汉仪旗黑X1-75W" panose="00020600040101010101" pitchFamily="18" charset="-122"/>
            </a:endParaRPr>
          </a:p>
        </p:txBody>
      </p:sp>
      <p:sp>
        <p:nvSpPr>
          <p:cNvPr id="220" name="图形"/>
          <p:cNvSpPr txBox="1"/>
          <p:nvPr/>
        </p:nvSpPr>
        <p:spPr>
          <a:xfrm>
            <a:off x="1259394" y="183706"/>
            <a:ext cx="1706880" cy="4603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2400" dirty="0">
                <a:solidFill>
                  <a:prstClr val="black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cs typeface="+mn-ea"/>
                <a:sym typeface="汉仪旗黑X1-75W" panose="00020600040101010101" pitchFamily="18" charset="-122"/>
              </a:rPr>
              <a:t>给我的</a:t>
            </a:r>
            <a:r>
              <a:rPr lang="zh-CN" altLang="en-US" sz="2400" dirty="0">
                <a:solidFill>
                  <a:prstClr val="black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cs typeface="+mn-ea"/>
                <a:sym typeface="汉仪旗黑X1-75W" panose="00020600040101010101" pitchFamily="18" charset="-122"/>
              </a:rPr>
              <a:t>启发</a:t>
            </a:r>
            <a:endParaRPr lang="zh-CN" altLang="en-US" sz="2400" dirty="0">
              <a:solidFill>
                <a:prstClr val="black"/>
              </a:solidFill>
              <a:latin typeface="汉仪旗黑X1-75W" panose="00020600040101010101" pitchFamily="18" charset="-122"/>
              <a:ea typeface="汉仪旗黑X1-75W" panose="00020600040101010101" pitchFamily="18" charset="-122"/>
              <a:cs typeface="+mn-ea"/>
              <a:sym typeface="汉仪旗黑X1-75W" panose="00020600040101010101" pitchFamily="18" charset="-122"/>
            </a:endParaRPr>
          </a:p>
        </p:txBody>
      </p:sp>
      <p:cxnSp>
        <p:nvCxnSpPr>
          <p:cNvPr id="221" name="直接连接符 220"/>
          <p:cNvCxnSpPr>
            <a:stCxn id="220" idx="3"/>
          </p:cNvCxnSpPr>
          <p:nvPr/>
        </p:nvCxnSpPr>
        <p:spPr>
          <a:xfrm>
            <a:off x="2966388" y="413904"/>
            <a:ext cx="4691088" cy="10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直接连接符 221"/>
          <p:cNvCxnSpPr/>
          <p:nvPr/>
        </p:nvCxnSpPr>
        <p:spPr>
          <a:xfrm>
            <a:off x="11257969" y="414539"/>
            <a:ext cx="934031" cy="0"/>
          </a:xfrm>
          <a:prstGeom prst="line">
            <a:avLst/>
          </a:prstGeom>
          <a:ln>
            <a:solidFill>
              <a:srgbClr val="0030A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任意多边形: 形状 222"/>
          <p:cNvSpPr/>
          <p:nvPr/>
        </p:nvSpPr>
        <p:spPr>
          <a:xfrm>
            <a:off x="8299838" y="270453"/>
            <a:ext cx="3892162" cy="297471"/>
          </a:xfrm>
          <a:custGeom>
            <a:avLst/>
            <a:gdLst>
              <a:gd name="connsiteX0" fmla="*/ 196408 w 3892162"/>
              <a:gd name="connsiteY0" fmla="*/ 0 h 297471"/>
              <a:gd name="connsiteX1" fmla="*/ 3892162 w 3892162"/>
              <a:gd name="connsiteY1" fmla="*/ 0 h 297471"/>
              <a:gd name="connsiteX2" fmla="*/ 3892162 w 3892162"/>
              <a:gd name="connsiteY2" fmla="*/ 297471 h 297471"/>
              <a:gd name="connsiteX3" fmla="*/ 0 w 3892162"/>
              <a:gd name="connsiteY3" fmla="*/ 297471 h 297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92162" h="297471">
                <a:moveTo>
                  <a:pt x="196408" y="0"/>
                </a:moveTo>
                <a:lnTo>
                  <a:pt x="3892162" y="0"/>
                </a:lnTo>
                <a:lnTo>
                  <a:pt x="3892162" y="297471"/>
                </a:lnTo>
                <a:lnTo>
                  <a:pt x="0" y="297471"/>
                </a:lnTo>
                <a:close/>
              </a:path>
            </a:pathLst>
          </a:custGeom>
          <a:solidFill>
            <a:srgbClr val="23685B"/>
          </a:solidFill>
          <a:ln w="34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sym typeface="+mn-lt"/>
            </a:endParaRPr>
          </a:p>
        </p:txBody>
      </p:sp>
      <p:sp>
        <p:nvSpPr>
          <p:cNvPr id="224" name="矩形 3"/>
          <p:cNvSpPr/>
          <p:nvPr/>
        </p:nvSpPr>
        <p:spPr>
          <a:xfrm>
            <a:off x="8601456" y="288742"/>
            <a:ext cx="3381868" cy="2755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dist">
              <a:defRPr/>
            </a:pPr>
            <a:r>
              <a:rPr lang="zh-CN" altLang="en-US" sz="1200" dirty="0">
                <a:solidFill>
                  <a:schemeClr val="bg1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雅酷黑 75W" panose="020B0804020202020204" pitchFamily="34" charset="-122"/>
              </a:rPr>
              <a:t>跨学科主题学习设计与实施</a:t>
            </a:r>
            <a:endParaRPr lang="zh-CN" altLang="en-US" sz="1200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cs typeface="+mn-ea"/>
              <a:sym typeface="+mn-lt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3873089" y="1717215"/>
            <a:ext cx="4445822" cy="634258"/>
            <a:chOff x="3928310" y="1717215"/>
            <a:chExt cx="4445822" cy="634258"/>
          </a:xfrm>
        </p:grpSpPr>
        <p:grpSp>
          <p:nvGrpSpPr>
            <p:cNvPr id="2" name="组合 1"/>
            <p:cNvGrpSpPr/>
            <p:nvPr/>
          </p:nvGrpSpPr>
          <p:grpSpPr>
            <a:xfrm>
              <a:off x="3928310" y="1717215"/>
              <a:ext cx="2032003" cy="634258"/>
              <a:chOff x="4115123" y="1677886"/>
              <a:chExt cx="2032003" cy="634258"/>
            </a:xfrm>
          </p:grpSpPr>
          <p:sp>
            <p:nvSpPr>
              <p:cNvPr id="158" name="椭圆 157"/>
              <p:cNvSpPr/>
              <p:nvPr/>
            </p:nvSpPr>
            <p:spPr>
              <a:xfrm>
                <a:off x="4115123" y="1682223"/>
                <a:ext cx="629921" cy="629921"/>
              </a:xfrm>
              <a:prstGeom prst="ellipse">
                <a:avLst/>
              </a:prstGeom>
              <a:solidFill>
                <a:srgbClr val="23685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59" name="椭圆 158"/>
              <p:cNvSpPr/>
              <p:nvPr/>
            </p:nvSpPr>
            <p:spPr>
              <a:xfrm>
                <a:off x="4816164" y="1677886"/>
                <a:ext cx="629921" cy="629921"/>
              </a:xfrm>
              <a:prstGeom prst="ellipse">
                <a:avLst/>
              </a:prstGeom>
              <a:solidFill>
                <a:srgbClr val="23685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60" name="椭圆 159"/>
              <p:cNvSpPr/>
              <p:nvPr/>
            </p:nvSpPr>
            <p:spPr>
              <a:xfrm>
                <a:off x="5517205" y="1677886"/>
                <a:ext cx="629921" cy="629921"/>
              </a:xfrm>
              <a:prstGeom prst="ellipse">
                <a:avLst/>
              </a:prstGeom>
              <a:solidFill>
                <a:srgbClr val="23685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  <p:grpSp>
          <p:nvGrpSpPr>
            <p:cNvPr id="162" name="组合 161"/>
            <p:cNvGrpSpPr/>
            <p:nvPr/>
          </p:nvGrpSpPr>
          <p:grpSpPr>
            <a:xfrm>
              <a:off x="6342129" y="1717215"/>
              <a:ext cx="2032003" cy="634258"/>
              <a:chOff x="4115123" y="1677886"/>
              <a:chExt cx="2032003" cy="634258"/>
            </a:xfrm>
          </p:grpSpPr>
          <p:sp>
            <p:nvSpPr>
              <p:cNvPr id="163" name="椭圆 162"/>
              <p:cNvSpPr/>
              <p:nvPr/>
            </p:nvSpPr>
            <p:spPr>
              <a:xfrm>
                <a:off x="4115123" y="1682223"/>
                <a:ext cx="629921" cy="629921"/>
              </a:xfrm>
              <a:prstGeom prst="ellipse">
                <a:avLst/>
              </a:prstGeom>
              <a:solidFill>
                <a:srgbClr val="23685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64" name="椭圆 163"/>
              <p:cNvSpPr/>
              <p:nvPr/>
            </p:nvSpPr>
            <p:spPr>
              <a:xfrm>
                <a:off x="4816164" y="1677886"/>
                <a:ext cx="629921" cy="629921"/>
              </a:xfrm>
              <a:prstGeom prst="ellipse">
                <a:avLst/>
              </a:prstGeom>
              <a:solidFill>
                <a:srgbClr val="23685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65" name="椭圆 164"/>
              <p:cNvSpPr/>
              <p:nvPr/>
            </p:nvSpPr>
            <p:spPr>
              <a:xfrm>
                <a:off x="5517205" y="1677886"/>
                <a:ext cx="629921" cy="629921"/>
              </a:xfrm>
              <a:prstGeom prst="ellipse">
                <a:avLst/>
              </a:prstGeom>
              <a:solidFill>
                <a:srgbClr val="23685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</p:grpSp>
      <p:sp>
        <p:nvSpPr>
          <p:cNvPr id="168" name="文本框 167"/>
          <p:cNvSpPr txBox="1"/>
          <p:nvPr/>
        </p:nvSpPr>
        <p:spPr>
          <a:xfrm>
            <a:off x="3945730" y="1801342"/>
            <a:ext cx="188611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sz="2400" dirty="0">
                <a:solidFill>
                  <a:schemeClr val="bg1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rPr>
              <a:t>读一书</a:t>
            </a:r>
            <a:endParaRPr lang="zh-CN" altLang="en-US" sz="2400" dirty="0">
              <a:solidFill>
                <a:schemeClr val="bg1"/>
              </a:solidFill>
              <a:latin typeface="汉仪旗黑X1-75W" panose="00020600040101010101" pitchFamily="18" charset="-122"/>
              <a:ea typeface="汉仪旗黑X1-75W" panose="00020600040101010101" pitchFamily="18" charset="-122"/>
              <a:sym typeface="汉仪旗黑X1-75W" panose="00020600040101010101" pitchFamily="18" charset="-122"/>
            </a:endParaRPr>
          </a:p>
        </p:txBody>
      </p:sp>
      <p:sp>
        <p:nvSpPr>
          <p:cNvPr id="169" name="文本框 168"/>
          <p:cNvSpPr txBox="1"/>
          <p:nvPr/>
        </p:nvSpPr>
        <p:spPr>
          <a:xfrm>
            <a:off x="6361986" y="1804364"/>
            <a:ext cx="188611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sz="2400" dirty="0">
                <a:solidFill>
                  <a:schemeClr val="bg1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rPr>
              <a:t>增一智</a:t>
            </a:r>
            <a:endParaRPr lang="zh-CN" altLang="en-US" sz="2400" dirty="0">
              <a:solidFill>
                <a:schemeClr val="bg1"/>
              </a:solidFill>
              <a:latin typeface="汉仪旗黑X1-75W" panose="00020600040101010101" pitchFamily="18" charset="-122"/>
              <a:ea typeface="汉仪旗黑X1-75W" panose="00020600040101010101" pitchFamily="18" charset="-122"/>
              <a:sym typeface="汉仪旗黑X1-75W" panose="00020600040101010101" pitchFamily="18" charset="-122"/>
            </a:endParaRPr>
          </a:p>
        </p:txBody>
      </p:sp>
      <p:sp>
        <p:nvSpPr>
          <p:cNvPr id="171" name="文本框 170"/>
          <p:cNvSpPr txBox="1"/>
          <p:nvPr/>
        </p:nvSpPr>
        <p:spPr>
          <a:xfrm>
            <a:off x="2631358" y="2999403"/>
            <a:ext cx="6929284" cy="9220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36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反思＋实践</a:t>
            </a:r>
            <a:endParaRPr lang="zh-CN" altLang="en-US" sz="3600" dirty="0">
              <a:latin typeface="汉仪旗黑-50S" panose="00020600040101010101" pitchFamily="18" charset="-122"/>
              <a:ea typeface="汉仪旗黑-50S" panose="00020600040101010101" pitchFamily="18" charset="-122"/>
              <a:sym typeface="汉仪旗黑-50S" panose="00020600040101010101" pitchFamily="18" charset="-122"/>
            </a:endParaRPr>
          </a:p>
        </p:txBody>
      </p:sp>
      <p:sp>
        <p:nvSpPr>
          <p:cNvPr id="7" name="任意多边形: 形状 6"/>
          <p:cNvSpPr/>
          <p:nvPr/>
        </p:nvSpPr>
        <p:spPr>
          <a:xfrm>
            <a:off x="1052052" y="2021304"/>
            <a:ext cx="10107561" cy="3198587"/>
          </a:xfrm>
          <a:custGeom>
            <a:avLst/>
            <a:gdLst>
              <a:gd name="connsiteX0" fmla="*/ 2694038 w 10107561"/>
              <a:gd name="connsiteY0" fmla="*/ 9832 h 3618271"/>
              <a:gd name="connsiteX1" fmla="*/ 0 w 10107561"/>
              <a:gd name="connsiteY1" fmla="*/ 9832 h 3618271"/>
              <a:gd name="connsiteX2" fmla="*/ 0 w 10107561"/>
              <a:gd name="connsiteY2" fmla="*/ 3618271 h 3618271"/>
              <a:gd name="connsiteX3" fmla="*/ 10107561 w 10107561"/>
              <a:gd name="connsiteY3" fmla="*/ 3618271 h 3618271"/>
              <a:gd name="connsiteX4" fmla="*/ 10107561 w 10107561"/>
              <a:gd name="connsiteY4" fmla="*/ 0 h 3618271"/>
              <a:gd name="connsiteX5" fmla="*/ 7374193 w 10107561"/>
              <a:gd name="connsiteY5" fmla="*/ 0 h 361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107561" h="3618271">
                <a:moveTo>
                  <a:pt x="2694038" y="9832"/>
                </a:moveTo>
                <a:lnTo>
                  <a:pt x="0" y="9832"/>
                </a:lnTo>
                <a:lnTo>
                  <a:pt x="0" y="3618271"/>
                </a:lnTo>
                <a:lnTo>
                  <a:pt x="10107561" y="3618271"/>
                </a:lnTo>
                <a:lnTo>
                  <a:pt x="10107561" y="0"/>
                </a:lnTo>
                <a:lnTo>
                  <a:pt x="7374193" y="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grpSp>
        <p:nvGrpSpPr>
          <p:cNvPr id="404" name="图形 4"/>
          <p:cNvGrpSpPr/>
          <p:nvPr/>
        </p:nvGrpSpPr>
        <p:grpSpPr>
          <a:xfrm rot="21188265">
            <a:off x="929217" y="3627874"/>
            <a:ext cx="1005678" cy="1192149"/>
            <a:chOff x="2148784" y="4148733"/>
            <a:chExt cx="529911" cy="628166"/>
          </a:xfrm>
        </p:grpSpPr>
        <p:grpSp>
          <p:nvGrpSpPr>
            <p:cNvPr id="405" name="图形 4"/>
            <p:cNvGrpSpPr/>
            <p:nvPr/>
          </p:nvGrpSpPr>
          <p:grpSpPr>
            <a:xfrm>
              <a:off x="2179856" y="4152551"/>
              <a:ext cx="495204" cy="405150"/>
              <a:chOff x="2179856" y="4152551"/>
              <a:chExt cx="495204" cy="405150"/>
            </a:xfrm>
          </p:grpSpPr>
          <p:sp>
            <p:nvSpPr>
              <p:cNvPr id="413" name="任意多边形: 形状 412"/>
              <p:cNvSpPr/>
              <p:nvPr/>
            </p:nvSpPr>
            <p:spPr>
              <a:xfrm>
                <a:off x="2438182" y="4237436"/>
                <a:ext cx="236878" cy="175689"/>
              </a:xfrm>
              <a:custGeom>
                <a:avLst/>
                <a:gdLst>
                  <a:gd name="connsiteX0" fmla="*/ 0 w 236878"/>
                  <a:gd name="connsiteY0" fmla="*/ 156254 h 175689"/>
                  <a:gd name="connsiteX1" fmla="*/ 67507 w 236878"/>
                  <a:gd name="connsiteY1" fmla="*/ 49057 h 175689"/>
                  <a:gd name="connsiteX2" fmla="*/ 236705 w 236878"/>
                  <a:gd name="connsiteY2" fmla="*/ 0 h 175689"/>
                  <a:gd name="connsiteX3" fmla="*/ 156969 w 236878"/>
                  <a:gd name="connsiteY3" fmla="*/ 150747 h 175689"/>
                  <a:gd name="connsiteX4" fmla="*/ 0 w 236878"/>
                  <a:gd name="connsiteY4" fmla="*/ 156254 h 17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878" h="175689">
                    <a:moveTo>
                      <a:pt x="0" y="156254"/>
                    </a:moveTo>
                    <a:cubicBezTo>
                      <a:pt x="32252" y="109700"/>
                      <a:pt x="29391" y="67651"/>
                      <a:pt x="67507" y="49057"/>
                    </a:cubicBezTo>
                    <a:cubicBezTo>
                      <a:pt x="105623" y="30464"/>
                      <a:pt x="236705" y="0"/>
                      <a:pt x="236705" y="0"/>
                    </a:cubicBezTo>
                    <a:cubicBezTo>
                      <a:pt x="236705" y="0"/>
                      <a:pt x="244428" y="98043"/>
                      <a:pt x="156969" y="150747"/>
                    </a:cubicBezTo>
                    <a:cubicBezTo>
                      <a:pt x="69510" y="203452"/>
                      <a:pt x="0" y="156254"/>
                      <a:pt x="0" y="156254"/>
                    </a:cubicBezTo>
                    <a:close/>
                  </a:path>
                </a:pathLst>
              </a:custGeom>
              <a:solidFill>
                <a:srgbClr val="7DA179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14" name="任意多边形: 形状 413"/>
              <p:cNvSpPr/>
              <p:nvPr/>
            </p:nvSpPr>
            <p:spPr>
              <a:xfrm>
                <a:off x="2364382" y="4425338"/>
                <a:ext cx="261018" cy="132363"/>
              </a:xfrm>
              <a:custGeom>
                <a:avLst/>
                <a:gdLst>
                  <a:gd name="connsiteX0" fmla="*/ 261019 w 261018"/>
                  <a:gd name="connsiteY0" fmla="*/ 79410 h 132363"/>
                  <a:gd name="connsiteX1" fmla="*/ 95397 w 261018"/>
                  <a:gd name="connsiteY1" fmla="*/ 103 h 132363"/>
                  <a:gd name="connsiteX2" fmla="*/ 0 w 261018"/>
                  <a:gd name="connsiteY2" fmla="*/ 34501 h 132363"/>
                  <a:gd name="connsiteX3" fmla="*/ 115063 w 261018"/>
                  <a:gd name="connsiteY3" fmla="*/ 132186 h 132363"/>
                  <a:gd name="connsiteX4" fmla="*/ 261019 w 261018"/>
                  <a:gd name="connsiteY4" fmla="*/ 79410 h 132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018" h="132363">
                    <a:moveTo>
                      <a:pt x="261019" y="79410"/>
                    </a:moveTo>
                    <a:cubicBezTo>
                      <a:pt x="220043" y="63391"/>
                      <a:pt x="135444" y="-2972"/>
                      <a:pt x="95397" y="103"/>
                    </a:cubicBezTo>
                    <a:cubicBezTo>
                      <a:pt x="55350" y="3178"/>
                      <a:pt x="19523" y="4322"/>
                      <a:pt x="0" y="34501"/>
                    </a:cubicBezTo>
                    <a:cubicBezTo>
                      <a:pt x="5864" y="106656"/>
                      <a:pt x="69581" y="134903"/>
                      <a:pt x="115063" y="132186"/>
                    </a:cubicBezTo>
                    <a:cubicBezTo>
                      <a:pt x="160401" y="129540"/>
                      <a:pt x="239851" y="114380"/>
                      <a:pt x="261019" y="79410"/>
                    </a:cubicBezTo>
                    <a:close/>
                  </a:path>
                </a:pathLst>
              </a:custGeom>
              <a:solidFill>
                <a:srgbClr val="7DA179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15" name="任意多边形: 形状 414"/>
              <p:cNvSpPr/>
              <p:nvPr/>
            </p:nvSpPr>
            <p:spPr>
              <a:xfrm>
                <a:off x="2179856" y="4152551"/>
                <a:ext cx="122226" cy="249577"/>
              </a:xfrm>
              <a:custGeom>
                <a:avLst/>
                <a:gdLst>
                  <a:gd name="connsiteX0" fmla="*/ 82907 w 122226"/>
                  <a:gd name="connsiteY0" fmla="*/ 249577 h 249577"/>
                  <a:gd name="connsiteX1" fmla="*/ 121953 w 122226"/>
                  <a:gd name="connsiteY1" fmla="*/ 154395 h 249577"/>
                  <a:gd name="connsiteX2" fmla="*/ 22265 w 122226"/>
                  <a:gd name="connsiteY2" fmla="*/ 0 h 249577"/>
                  <a:gd name="connsiteX3" fmla="*/ 4173 w 122226"/>
                  <a:gd name="connsiteY3" fmla="*/ 163334 h 249577"/>
                  <a:gd name="connsiteX4" fmla="*/ 82907 w 122226"/>
                  <a:gd name="connsiteY4" fmla="*/ 249577 h 249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226" h="249577">
                    <a:moveTo>
                      <a:pt x="82907" y="249577"/>
                    </a:moveTo>
                    <a:cubicBezTo>
                      <a:pt x="87627" y="217397"/>
                      <a:pt x="125815" y="201378"/>
                      <a:pt x="121953" y="154395"/>
                    </a:cubicBezTo>
                    <a:cubicBezTo>
                      <a:pt x="118091" y="107411"/>
                      <a:pt x="21192" y="22526"/>
                      <a:pt x="22265" y="0"/>
                    </a:cubicBezTo>
                    <a:cubicBezTo>
                      <a:pt x="21049" y="42192"/>
                      <a:pt x="-11274" y="119210"/>
                      <a:pt x="4173" y="163334"/>
                    </a:cubicBezTo>
                    <a:cubicBezTo>
                      <a:pt x="19619" y="207385"/>
                      <a:pt x="82907" y="249577"/>
                      <a:pt x="82907" y="249577"/>
                    </a:cubicBezTo>
                    <a:close/>
                  </a:path>
                </a:pathLst>
              </a:custGeom>
              <a:solidFill>
                <a:srgbClr val="7DA179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16" name="任意多边形: 形状 415"/>
              <p:cNvSpPr/>
              <p:nvPr/>
            </p:nvSpPr>
            <p:spPr>
              <a:xfrm>
                <a:off x="2493256" y="4243337"/>
                <a:ext cx="179188" cy="160543"/>
              </a:xfrm>
              <a:custGeom>
                <a:avLst/>
                <a:gdLst>
                  <a:gd name="connsiteX0" fmla="*/ 172263 w 179188"/>
                  <a:gd name="connsiteY0" fmla="*/ 1035 h 160543"/>
                  <a:gd name="connsiteX1" fmla="*/ 162966 w 179188"/>
                  <a:gd name="connsiteY1" fmla="*/ 11690 h 160543"/>
                  <a:gd name="connsiteX2" fmla="*/ 155958 w 179188"/>
                  <a:gd name="connsiteY2" fmla="*/ 26136 h 160543"/>
                  <a:gd name="connsiteX3" fmla="*/ 144516 w 179188"/>
                  <a:gd name="connsiteY3" fmla="*/ 53239 h 160543"/>
                  <a:gd name="connsiteX4" fmla="*/ 112408 w 179188"/>
                  <a:gd name="connsiteY4" fmla="*/ 101080 h 160543"/>
                  <a:gd name="connsiteX5" fmla="*/ 69786 w 179188"/>
                  <a:gd name="connsiteY5" fmla="*/ 127897 h 160543"/>
                  <a:gd name="connsiteX6" fmla="*/ 39465 w 179188"/>
                  <a:gd name="connsiteY6" fmla="*/ 131974 h 160543"/>
                  <a:gd name="connsiteX7" fmla="*/ 6713 w 179188"/>
                  <a:gd name="connsiteY7" fmla="*/ 136264 h 160543"/>
                  <a:gd name="connsiteX8" fmla="*/ 7142 w 179188"/>
                  <a:gd name="connsiteY8" fmla="*/ 155000 h 160543"/>
                  <a:gd name="connsiteX9" fmla="*/ 78153 w 179188"/>
                  <a:gd name="connsiteY9" fmla="*/ 155501 h 160543"/>
                  <a:gd name="connsiteX10" fmla="*/ 129642 w 179188"/>
                  <a:gd name="connsiteY10" fmla="*/ 122748 h 160543"/>
                  <a:gd name="connsiteX11" fmla="*/ 162895 w 179188"/>
                  <a:gd name="connsiteY11" fmla="*/ 70116 h 160543"/>
                  <a:gd name="connsiteX12" fmla="*/ 175124 w 179188"/>
                  <a:gd name="connsiteY12" fmla="*/ 36863 h 160543"/>
                  <a:gd name="connsiteX13" fmla="*/ 178985 w 179188"/>
                  <a:gd name="connsiteY13" fmla="*/ 19914 h 160543"/>
                  <a:gd name="connsiteX14" fmla="*/ 177769 w 179188"/>
                  <a:gd name="connsiteY14" fmla="*/ 3181 h 160543"/>
                  <a:gd name="connsiteX15" fmla="*/ 172263 w 179188"/>
                  <a:gd name="connsiteY15" fmla="*/ 1035 h 160543"/>
                  <a:gd name="connsiteX16" fmla="*/ 172263 w 179188"/>
                  <a:gd name="connsiteY16" fmla="*/ 1035 h 160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9188" h="160543">
                    <a:moveTo>
                      <a:pt x="172263" y="1035"/>
                    </a:moveTo>
                    <a:cubicBezTo>
                      <a:pt x="169117" y="4682"/>
                      <a:pt x="165684" y="7614"/>
                      <a:pt x="162966" y="11690"/>
                    </a:cubicBezTo>
                    <a:cubicBezTo>
                      <a:pt x="160034" y="16196"/>
                      <a:pt x="158104" y="21130"/>
                      <a:pt x="155958" y="26136"/>
                    </a:cubicBezTo>
                    <a:cubicBezTo>
                      <a:pt x="152168" y="35146"/>
                      <a:pt x="148736" y="44371"/>
                      <a:pt x="144516" y="53239"/>
                    </a:cubicBezTo>
                    <a:cubicBezTo>
                      <a:pt x="136221" y="70759"/>
                      <a:pt x="126138" y="87279"/>
                      <a:pt x="112408" y="101080"/>
                    </a:cubicBezTo>
                    <a:cubicBezTo>
                      <a:pt x="100537" y="113023"/>
                      <a:pt x="86091" y="123106"/>
                      <a:pt x="69786" y="127897"/>
                    </a:cubicBezTo>
                    <a:cubicBezTo>
                      <a:pt x="59775" y="130829"/>
                      <a:pt x="49763" y="131473"/>
                      <a:pt x="39465" y="131974"/>
                    </a:cubicBezTo>
                    <a:cubicBezTo>
                      <a:pt x="28309" y="132474"/>
                      <a:pt x="17654" y="134333"/>
                      <a:pt x="6713" y="136264"/>
                    </a:cubicBezTo>
                    <a:cubicBezTo>
                      <a:pt x="-3370" y="138052"/>
                      <a:pt x="-1153" y="152569"/>
                      <a:pt x="7142" y="155000"/>
                    </a:cubicBezTo>
                    <a:cubicBezTo>
                      <a:pt x="30741" y="161937"/>
                      <a:pt x="54340" y="162652"/>
                      <a:pt x="78153" y="155501"/>
                    </a:cubicBezTo>
                    <a:cubicBezTo>
                      <a:pt x="97962" y="149565"/>
                      <a:pt x="115626" y="137838"/>
                      <a:pt x="129642" y="122748"/>
                    </a:cubicBezTo>
                    <a:cubicBezTo>
                      <a:pt x="143801" y="107445"/>
                      <a:pt x="154671" y="89209"/>
                      <a:pt x="162895" y="70116"/>
                    </a:cubicBezTo>
                    <a:cubicBezTo>
                      <a:pt x="167543" y="59317"/>
                      <a:pt x="171762" y="48161"/>
                      <a:pt x="175124" y="36863"/>
                    </a:cubicBezTo>
                    <a:cubicBezTo>
                      <a:pt x="176768" y="31356"/>
                      <a:pt x="178270" y="25635"/>
                      <a:pt x="178985" y="19914"/>
                    </a:cubicBezTo>
                    <a:cubicBezTo>
                      <a:pt x="179700" y="13907"/>
                      <a:pt x="178342" y="9045"/>
                      <a:pt x="177769" y="3181"/>
                    </a:cubicBezTo>
                    <a:cubicBezTo>
                      <a:pt x="177483" y="606"/>
                      <a:pt x="174194" y="-1253"/>
                      <a:pt x="172263" y="1035"/>
                    </a:cubicBezTo>
                    <a:lnTo>
                      <a:pt x="172263" y="1035"/>
                    </a:lnTo>
                    <a:close/>
                  </a:path>
                </a:pathLst>
              </a:custGeom>
              <a:solidFill>
                <a:srgbClr val="D0E0C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17" name="任意多边形: 形状 416"/>
              <p:cNvSpPr/>
              <p:nvPr/>
            </p:nvSpPr>
            <p:spPr>
              <a:xfrm>
                <a:off x="2436660" y="4431293"/>
                <a:ext cx="174784" cy="125902"/>
              </a:xfrm>
              <a:custGeom>
                <a:avLst/>
                <a:gdLst>
                  <a:gd name="connsiteX0" fmla="*/ 18471 w 174784"/>
                  <a:gd name="connsiteY0" fmla="*/ 10095 h 125902"/>
                  <a:gd name="connsiteX1" fmla="*/ 27982 w 174784"/>
                  <a:gd name="connsiteY1" fmla="*/ 18104 h 125902"/>
                  <a:gd name="connsiteX2" fmla="*/ 44930 w 174784"/>
                  <a:gd name="connsiteY2" fmla="*/ 24469 h 125902"/>
                  <a:gd name="connsiteX3" fmla="*/ 79900 w 174784"/>
                  <a:gd name="connsiteY3" fmla="*/ 46852 h 125902"/>
                  <a:gd name="connsiteX4" fmla="*/ 154487 w 174784"/>
                  <a:gd name="connsiteY4" fmla="*/ 92334 h 125902"/>
                  <a:gd name="connsiteX5" fmla="*/ 157133 w 174784"/>
                  <a:gd name="connsiteY5" fmla="*/ 67090 h 125902"/>
                  <a:gd name="connsiteX6" fmla="*/ 79184 w 174784"/>
                  <a:gd name="connsiteY6" fmla="*/ 92334 h 125902"/>
                  <a:gd name="connsiteX7" fmla="*/ 41641 w 174784"/>
                  <a:gd name="connsiteY7" fmla="*/ 97554 h 125902"/>
                  <a:gd name="connsiteX8" fmla="*/ 4168 w 174784"/>
                  <a:gd name="connsiteY8" fmla="*/ 100128 h 125902"/>
                  <a:gd name="connsiteX9" fmla="*/ 235 w 174784"/>
                  <a:gd name="connsiteY9" fmla="*/ 107423 h 125902"/>
                  <a:gd name="connsiteX10" fmla="*/ 34275 w 174784"/>
                  <a:gd name="connsiteY10" fmla="*/ 125873 h 125902"/>
                  <a:gd name="connsiteX11" fmla="*/ 80257 w 174784"/>
                  <a:gd name="connsiteY11" fmla="*/ 120509 h 125902"/>
                  <a:gd name="connsiteX12" fmla="*/ 168289 w 174784"/>
                  <a:gd name="connsiteY12" fmla="*/ 92119 h 125902"/>
                  <a:gd name="connsiteX13" fmla="*/ 167716 w 174784"/>
                  <a:gd name="connsiteY13" fmla="*/ 68306 h 125902"/>
                  <a:gd name="connsiteX14" fmla="*/ 125882 w 174784"/>
                  <a:gd name="connsiteY14" fmla="*/ 46065 h 125902"/>
                  <a:gd name="connsiteX15" fmla="*/ 86550 w 174784"/>
                  <a:gd name="connsiteY15" fmla="*/ 18962 h 125902"/>
                  <a:gd name="connsiteX16" fmla="*/ 45645 w 174784"/>
                  <a:gd name="connsiteY16" fmla="*/ 1013 h 125902"/>
                  <a:gd name="connsiteX17" fmla="*/ 25336 w 174784"/>
                  <a:gd name="connsiteY17" fmla="*/ 2157 h 125902"/>
                  <a:gd name="connsiteX18" fmla="*/ 18471 w 174784"/>
                  <a:gd name="connsiteY18" fmla="*/ 10095 h 125902"/>
                  <a:gd name="connsiteX19" fmla="*/ 18471 w 174784"/>
                  <a:gd name="connsiteY19" fmla="*/ 10095 h 125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4784" h="125902">
                    <a:moveTo>
                      <a:pt x="18471" y="10095"/>
                    </a:moveTo>
                    <a:cubicBezTo>
                      <a:pt x="19400" y="13814"/>
                      <a:pt x="24907" y="16602"/>
                      <a:pt x="27982" y="18104"/>
                    </a:cubicBezTo>
                    <a:cubicBezTo>
                      <a:pt x="33417" y="20679"/>
                      <a:pt x="39424" y="22037"/>
                      <a:pt x="44930" y="24469"/>
                    </a:cubicBezTo>
                    <a:cubicBezTo>
                      <a:pt x="57659" y="30118"/>
                      <a:pt x="68815" y="38628"/>
                      <a:pt x="79900" y="46852"/>
                    </a:cubicBezTo>
                    <a:cubicBezTo>
                      <a:pt x="103570" y="64587"/>
                      <a:pt x="128099" y="79033"/>
                      <a:pt x="154487" y="92334"/>
                    </a:cubicBezTo>
                    <a:cubicBezTo>
                      <a:pt x="155345" y="83895"/>
                      <a:pt x="156275" y="75528"/>
                      <a:pt x="157133" y="67090"/>
                    </a:cubicBezTo>
                    <a:cubicBezTo>
                      <a:pt x="132103" y="78317"/>
                      <a:pt x="106001" y="86827"/>
                      <a:pt x="79184" y="92334"/>
                    </a:cubicBezTo>
                    <a:cubicBezTo>
                      <a:pt x="66813" y="94836"/>
                      <a:pt x="54227" y="96911"/>
                      <a:pt x="41641" y="97554"/>
                    </a:cubicBezTo>
                    <a:cubicBezTo>
                      <a:pt x="29770" y="98126"/>
                      <a:pt x="15324" y="95266"/>
                      <a:pt x="4168" y="100128"/>
                    </a:cubicBezTo>
                    <a:cubicBezTo>
                      <a:pt x="1236" y="101416"/>
                      <a:pt x="-694" y="104062"/>
                      <a:pt x="235" y="107423"/>
                    </a:cubicBezTo>
                    <a:cubicBezTo>
                      <a:pt x="4240" y="121296"/>
                      <a:pt x="21617" y="125587"/>
                      <a:pt x="34275" y="125873"/>
                    </a:cubicBezTo>
                    <a:cubicBezTo>
                      <a:pt x="49579" y="126230"/>
                      <a:pt x="65311" y="123299"/>
                      <a:pt x="80257" y="120509"/>
                    </a:cubicBezTo>
                    <a:cubicBezTo>
                      <a:pt x="110793" y="114789"/>
                      <a:pt x="140041" y="104920"/>
                      <a:pt x="168289" y="92119"/>
                    </a:cubicBezTo>
                    <a:cubicBezTo>
                      <a:pt x="177800" y="87828"/>
                      <a:pt x="176226" y="72596"/>
                      <a:pt x="167716" y="68306"/>
                    </a:cubicBezTo>
                    <a:cubicBezTo>
                      <a:pt x="153557" y="61297"/>
                      <a:pt x="139398" y="54218"/>
                      <a:pt x="125882" y="46065"/>
                    </a:cubicBezTo>
                    <a:cubicBezTo>
                      <a:pt x="112223" y="37842"/>
                      <a:pt x="99923" y="27687"/>
                      <a:pt x="86550" y="18962"/>
                    </a:cubicBezTo>
                    <a:cubicBezTo>
                      <a:pt x="74036" y="10738"/>
                      <a:pt x="60520" y="3730"/>
                      <a:pt x="45645" y="1013"/>
                    </a:cubicBezTo>
                    <a:cubicBezTo>
                      <a:pt x="39424" y="-131"/>
                      <a:pt x="31200" y="-918"/>
                      <a:pt x="25336" y="2157"/>
                    </a:cubicBezTo>
                    <a:cubicBezTo>
                      <a:pt x="23334" y="3158"/>
                      <a:pt x="17684" y="6877"/>
                      <a:pt x="18471" y="10095"/>
                    </a:cubicBezTo>
                    <a:lnTo>
                      <a:pt x="18471" y="10095"/>
                    </a:lnTo>
                    <a:close/>
                  </a:path>
                </a:pathLst>
              </a:custGeom>
              <a:solidFill>
                <a:srgbClr val="D0E0C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18" name="任意多边形: 形状 417"/>
              <p:cNvSpPr/>
              <p:nvPr/>
            </p:nvSpPr>
            <p:spPr>
              <a:xfrm>
                <a:off x="2197565" y="4173455"/>
                <a:ext cx="104057" cy="185636"/>
              </a:xfrm>
              <a:custGeom>
                <a:avLst/>
                <a:gdLst>
                  <a:gd name="connsiteX0" fmla="*/ 622 w 104057"/>
                  <a:gd name="connsiteY0" fmla="*/ 3624 h 185636"/>
                  <a:gd name="connsiteX1" fmla="*/ 4270 w 104057"/>
                  <a:gd name="connsiteY1" fmla="*/ 25722 h 185636"/>
                  <a:gd name="connsiteX2" fmla="*/ 19645 w 104057"/>
                  <a:gd name="connsiteY2" fmla="*/ 46174 h 185636"/>
                  <a:gd name="connsiteX3" fmla="*/ 53899 w 104057"/>
                  <a:gd name="connsiteY3" fmla="*/ 85649 h 185636"/>
                  <a:gd name="connsiteX4" fmla="*/ 74065 w 104057"/>
                  <a:gd name="connsiteY4" fmla="*/ 133490 h 185636"/>
                  <a:gd name="connsiteX5" fmla="*/ 77069 w 104057"/>
                  <a:gd name="connsiteY5" fmla="*/ 159592 h 185636"/>
                  <a:gd name="connsiteX6" fmla="*/ 85078 w 104057"/>
                  <a:gd name="connsiteY6" fmla="*/ 183906 h 185636"/>
                  <a:gd name="connsiteX7" fmla="*/ 93016 w 104057"/>
                  <a:gd name="connsiteY7" fmla="*/ 184764 h 185636"/>
                  <a:gd name="connsiteX8" fmla="*/ 100239 w 104057"/>
                  <a:gd name="connsiteY8" fmla="*/ 132990 h 185636"/>
                  <a:gd name="connsiteX9" fmla="*/ 79786 w 104057"/>
                  <a:gd name="connsiteY9" fmla="*/ 81286 h 185636"/>
                  <a:gd name="connsiteX10" fmla="*/ 44531 w 104057"/>
                  <a:gd name="connsiteY10" fmla="*/ 39810 h 185636"/>
                  <a:gd name="connsiteX11" fmla="*/ 25723 w 104057"/>
                  <a:gd name="connsiteY11" fmla="*/ 20215 h 185636"/>
                  <a:gd name="connsiteX12" fmla="*/ 8703 w 104057"/>
                  <a:gd name="connsiteY12" fmla="*/ 1265 h 185636"/>
                  <a:gd name="connsiteX13" fmla="*/ 622 w 104057"/>
                  <a:gd name="connsiteY13" fmla="*/ 3624 h 185636"/>
                  <a:gd name="connsiteX14" fmla="*/ 622 w 104057"/>
                  <a:gd name="connsiteY14" fmla="*/ 3624 h 18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057" h="185636">
                    <a:moveTo>
                      <a:pt x="622" y="3624"/>
                    </a:moveTo>
                    <a:cubicBezTo>
                      <a:pt x="-736" y="11920"/>
                      <a:pt x="-21" y="18142"/>
                      <a:pt x="4270" y="25722"/>
                    </a:cubicBezTo>
                    <a:cubicBezTo>
                      <a:pt x="8417" y="33087"/>
                      <a:pt x="14138" y="39810"/>
                      <a:pt x="19645" y="46174"/>
                    </a:cubicBezTo>
                    <a:cubicBezTo>
                      <a:pt x="31087" y="59333"/>
                      <a:pt x="44173" y="71060"/>
                      <a:pt x="53899" y="85649"/>
                    </a:cubicBezTo>
                    <a:cubicBezTo>
                      <a:pt x="63625" y="100237"/>
                      <a:pt x="70275" y="116399"/>
                      <a:pt x="74065" y="133490"/>
                    </a:cubicBezTo>
                    <a:cubicBezTo>
                      <a:pt x="75925" y="142072"/>
                      <a:pt x="76854" y="150868"/>
                      <a:pt x="77069" y="159592"/>
                    </a:cubicBezTo>
                    <a:cubicBezTo>
                      <a:pt x="77283" y="167959"/>
                      <a:pt x="77999" y="178114"/>
                      <a:pt x="85078" y="183906"/>
                    </a:cubicBezTo>
                    <a:cubicBezTo>
                      <a:pt x="87510" y="185837"/>
                      <a:pt x="90299" y="186195"/>
                      <a:pt x="93016" y="184764"/>
                    </a:cubicBezTo>
                    <a:cubicBezTo>
                      <a:pt x="109821" y="175825"/>
                      <a:pt x="103242" y="147650"/>
                      <a:pt x="100239" y="132990"/>
                    </a:cubicBezTo>
                    <a:cubicBezTo>
                      <a:pt x="96591" y="114826"/>
                      <a:pt x="89440" y="97091"/>
                      <a:pt x="79786" y="81286"/>
                    </a:cubicBezTo>
                    <a:cubicBezTo>
                      <a:pt x="70204" y="65626"/>
                      <a:pt x="57618" y="52467"/>
                      <a:pt x="44531" y="39810"/>
                    </a:cubicBezTo>
                    <a:cubicBezTo>
                      <a:pt x="38023" y="33516"/>
                      <a:pt x="31373" y="27295"/>
                      <a:pt x="25723" y="20215"/>
                    </a:cubicBezTo>
                    <a:cubicBezTo>
                      <a:pt x="20145" y="13207"/>
                      <a:pt x="15568" y="6986"/>
                      <a:pt x="8703" y="1265"/>
                    </a:cubicBezTo>
                    <a:cubicBezTo>
                      <a:pt x="6200" y="-952"/>
                      <a:pt x="1194" y="-309"/>
                      <a:pt x="622" y="3624"/>
                    </a:cubicBezTo>
                    <a:lnTo>
                      <a:pt x="622" y="3624"/>
                    </a:lnTo>
                    <a:close/>
                  </a:path>
                </a:pathLst>
              </a:custGeom>
              <a:solidFill>
                <a:srgbClr val="D0E0C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19" name="任意多边形: 形状 418"/>
              <p:cNvSpPr/>
              <p:nvPr/>
            </p:nvSpPr>
            <p:spPr>
              <a:xfrm>
                <a:off x="2431890" y="4290520"/>
                <a:ext cx="169103" cy="107917"/>
              </a:xfrm>
              <a:custGeom>
                <a:avLst/>
                <a:gdLst>
                  <a:gd name="connsiteX0" fmla="*/ 149316 w 169103"/>
                  <a:gd name="connsiteY0" fmla="*/ 3124 h 107917"/>
                  <a:gd name="connsiteX1" fmla="*/ 117064 w 169103"/>
                  <a:gd name="connsiteY1" fmla="*/ 25078 h 107917"/>
                  <a:gd name="connsiteX2" fmla="*/ 81093 w 169103"/>
                  <a:gd name="connsiteY2" fmla="*/ 46961 h 107917"/>
                  <a:gd name="connsiteX3" fmla="*/ 45909 w 169103"/>
                  <a:gd name="connsiteY3" fmla="*/ 65840 h 107917"/>
                  <a:gd name="connsiteX4" fmla="*/ 6506 w 169103"/>
                  <a:gd name="connsiteY4" fmla="*/ 79427 h 107917"/>
                  <a:gd name="connsiteX5" fmla="*/ 7078 w 169103"/>
                  <a:gd name="connsiteY5" fmla="*/ 103527 h 107917"/>
                  <a:gd name="connsiteX6" fmla="*/ 56350 w 169103"/>
                  <a:gd name="connsiteY6" fmla="*/ 100380 h 107917"/>
                  <a:gd name="connsiteX7" fmla="*/ 100974 w 169103"/>
                  <a:gd name="connsiteY7" fmla="*/ 76638 h 107917"/>
                  <a:gd name="connsiteX8" fmla="*/ 141521 w 169103"/>
                  <a:gd name="connsiteY8" fmla="*/ 49035 h 107917"/>
                  <a:gd name="connsiteX9" fmla="*/ 169053 w 169103"/>
                  <a:gd name="connsiteY9" fmla="*/ 10704 h 107917"/>
                  <a:gd name="connsiteX10" fmla="*/ 149316 w 169103"/>
                  <a:gd name="connsiteY10" fmla="*/ 3124 h 107917"/>
                  <a:gd name="connsiteX11" fmla="*/ 149316 w 169103"/>
                  <a:gd name="connsiteY11" fmla="*/ 3124 h 107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9103" h="107917">
                    <a:moveTo>
                      <a:pt x="149316" y="3124"/>
                    </a:moveTo>
                    <a:cubicBezTo>
                      <a:pt x="139876" y="11920"/>
                      <a:pt x="127934" y="18141"/>
                      <a:pt x="117064" y="25078"/>
                    </a:cubicBezTo>
                    <a:cubicBezTo>
                      <a:pt x="105264" y="32658"/>
                      <a:pt x="93179" y="39809"/>
                      <a:pt x="81093" y="46961"/>
                    </a:cubicBezTo>
                    <a:cubicBezTo>
                      <a:pt x="69723" y="53683"/>
                      <a:pt x="58210" y="60834"/>
                      <a:pt x="45909" y="65840"/>
                    </a:cubicBezTo>
                    <a:cubicBezTo>
                      <a:pt x="33037" y="71060"/>
                      <a:pt x="18520" y="72490"/>
                      <a:pt x="6506" y="79427"/>
                    </a:cubicBezTo>
                    <a:cubicBezTo>
                      <a:pt x="-2576" y="84719"/>
                      <a:pt x="-1932" y="98592"/>
                      <a:pt x="7078" y="103527"/>
                    </a:cubicBezTo>
                    <a:cubicBezTo>
                      <a:pt x="22525" y="111965"/>
                      <a:pt x="41046" y="106745"/>
                      <a:pt x="56350" y="100380"/>
                    </a:cubicBezTo>
                    <a:cubicBezTo>
                      <a:pt x="72011" y="93872"/>
                      <a:pt x="86528" y="85362"/>
                      <a:pt x="100974" y="76638"/>
                    </a:cubicBezTo>
                    <a:cubicBezTo>
                      <a:pt x="114918" y="68200"/>
                      <a:pt x="129006" y="59618"/>
                      <a:pt x="141521" y="49035"/>
                    </a:cubicBezTo>
                    <a:cubicBezTo>
                      <a:pt x="153106" y="39166"/>
                      <a:pt x="167551" y="26651"/>
                      <a:pt x="169053" y="10704"/>
                    </a:cubicBezTo>
                    <a:cubicBezTo>
                      <a:pt x="170054" y="-23"/>
                      <a:pt x="155823" y="-2955"/>
                      <a:pt x="149316" y="3124"/>
                    </a:cubicBezTo>
                    <a:lnTo>
                      <a:pt x="149316" y="3124"/>
                    </a:lnTo>
                    <a:close/>
                  </a:path>
                </a:pathLst>
              </a:custGeom>
              <a:solidFill>
                <a:srgbClr val="D0E0C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20" name="任意多边形: 形状 419"/>
              <p:cNvSpPr/>
              <p:nvPr/>
            </p:nvSpPr>
            <p:spPr>
              <a:xfrm>
                <a:off x="2366210" y="4453167"/>
                <a:ext cx="138223" cy="62718"/>
              </a:xfrm>
              <a:custGeom>
                <a:avLst/>
                <a:gdLst>
                  <a:gd name="connsiteX0" fmla="*/ 127394 w 138223"/>
                  <a:gd name="connsiteY0" fmla="*/ 29269 h 62718"/>
                  <a:gd name="connsiteX1" fmla="*/ 112233 w 138223"/>
                  <a:gd name="connsiteY1" fmla="*/ 27409 h 62718"/>
                  <a:gd name="connsiteX2" fmla="*/ 100720 w 138223"/>
                  <a:gd name="connsiteY2" fmla="*/ 26623 h 62718"/>
                  <a:gd name="connsiteX3" fmla="*/ 74618 w 138223"/>
                  <a:gd name="connsiteY3" fmla="*/ 17326 h 62718"/>
                  <a:gd name="connsiteX4" fmla="*/ 58671 w 138223"/>
                  <a:gd name="connsiteY4" fmla="*/ 15395 h 62718"/>
                  <a:gd name="connsiteX5" fmla="*/ 55596 w 138223"/>
                  <a:gd name="connsiteY5" fmla="*/ 15467 h 62718"/>
                  <a:gd name="connsiteX6" fmla="*/ 55381 w 138223"/>
                  <a:gd name="connsiteY6" fmla="*/ 15467 h 62718"/>
                  <a:gd name="connsiteX7" fmla="*/ 53164 w 138223"/>
                  <a:gd name="connsiteY7" fmla="*/ 14823 h 62718"/>
                  <a:gd name="connsiteX8" fmla="*/ 53236 w 138223"/>
                  <a:gd name="connsiteY8" fmla="*/ 14823 h 62718"/>
                  <a:gd name="connsiteX9" fmla="*/ 34714 w 138223"/>
                  <a:gd name="connsiteY9" fmla="*/ 4096 h 62718"/>
                  <a:gd name="connsiteX10" fmla="*/ 1104 w 138223"/>
                  <a:gd name="connsiteY10" fmla="*/ 11462 h 62718"/>
                  <a:gd name="connsiteX11" fmla="*/ 6395 w 138223"/>
                  <a:gd name="connsiteY11" fmla="*/ 30770 h 62718"/>
                  <a:gd name="connsiteX12" fmla="*/ 16622 w 138223"/>
                  <a:gd name="connsiteY12" fmla="*/ 35848 h 62718"/>
                  <a:gd name="connsiteX13" fmla="*/ 15764 w 138223"/>
                  <a:gd name="connsiteY13" fmla="*/ 35418 h 62718"/>
                  <a:gd name="connsiteX14" fmla="*/ 18553 w 138223"/>
                  <a:gd name="connsiteY14" fmla="*/ 36777 h 62718"/>
                  <a:gd name="connsiteX15" fmla="*/ 37074 w 138223"/>
                  <a:gd name="connsiteY15" fmla="*/ 47576 h 62718"/>
                  <a:gd name="connsiteX16" fmla="*/ 49589 w 138223"/>
                  <a:gd name="connsiteY16" fmla="*/ 51580 h 62718"/>
                  <a:gd name="connsiteX17" fmla="*/ 59529 w 138223"/>
                  <a:gd name="connsiteY17" fmla="*/ 52152 h 62718"/>
                  <a:gd name="connsiteX18" fmla="*/ 62604 w 138223"/>
                  <a:gd name="connsiteY18" fmla="*/ 52081 h 62718"/>
                  <a:gd name="connsiteX19" fmla="*/ 63820 w 138223"/>
                  <a:gd name="connsiteY19" fmla="*/ 52224 h 62718"/>
                  <a:gd name="connsiteX20" fmla="*/ 94069 w 138223"/>
                  <a:gd name="connsiteY20" fmla="*/ 61664 h 62718"/>
                  <a:gd name="connsiteX21" fmla="*/ 131541 w 138223"/>
                  <a:gd name="connsiteY21" fmla="*/ 56157 h 62718"/>
                  <a:gd name="connsiteX22" fmla="*/ 127394 w 138223"/>
                  <a:gd name="connsiteY22" fmla="*/ 29269 h 62718"/>
                  <a:gd name="connsiteX23" fmla="*/ 127394 w 138223"/>
                  <a:gd name="connsiteY23" fmla="*/ 29269 h 62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8223" h="62718">
                    <a:moveTo>
                      <a:pt x="127394" y="29269"/>
                    </a:moveTo>
                    <a:cubicBezTo>
                      <a:pt x="122388" y="28125"/>
                      <a:pt x="117382" y="27624"/>
                      <a:pt x="112233" y="27409"/>
                    </a:cubicBezTo>
                    <a:cubicBezTo>
                      <a:pt x="107371" y="27195"/>
                      <a:pt x="104081" y="27266"/>
                      <a:pt x="100720" y="26623"/>
                    </a:cubicBezTo>
                    <a:cubicBezTo>
                      <a:pt x="90637" y="24692"/>
                      <a:pt x="84916" y="20615"/>
                      <a:pt x="74618" y="17326"/>
                    </a:cubicBezTo>
                    <a:cubicBezTo>
                      <a:pt x="69469" y="15681"/>
                      <a:pt x="64034" y="15324"/>
                      <a:pt x="58671" y="15395"/>
                    </a:cubicBezTo>
                    <a:cubicBezTo>
                      <a:pt x="57670" y="15395"/>
                      <a:pt x="56668" y="15467"/>
                      <a:pt x="55596" y="15467"/>
                    </a:cubicBezTo>
                    <a:cubicBezTo>
                      <a:pt x="58242" y="15467"/>
                      <a:pt x="56311" y="15681"/>
                      <a:pt x="55381" y="15467"/>
                    </a:cubicBezTo>
                    <a:cubicBezTo>
                      <a:pt x="54666" y="15252"/>
                      <a:pt x="53880" y="14966"/>
                      <a:pt x="53164" y="14823"/>
                    </a:cubicBezTo>
                    <a:cubicBezTo>
                      <a:pt x="51019" y="14537"/>
                      <a:pt x="55167" y="16039"/>
                      <a:pt x="53236" y="14823"/>
                    </a:cubicBezTo>
                    <a:cubicBezTo>
                      <a:pt x="47372" y="11105"/>
                      <a:pt x="41007" y="7100"/>
                      <a:pt x="34714" y="4096"/>
                    </a:cubicBezTo>
                    <a:cubicBezTo>
                      <a:pt x="23129" y="-1410"/>
                      <a:pt x="6753" y="-3412"/>
                      <a:pt x="1104" y="11462"/>
                    </a:cubicBezTo>
                    <a:cubicBezTo>
                      <a:pt x="-1614" y="18613"/>
                      <a:pt x="889" y="25765"/>
                      <a:pt x="6395" y="30770"/>
                    </a:cubicBezTo>
                    <a:cubicBezTo>
                      <a:pt x="8898" y="32987"/>
                      <a:pt x="13189" y="35991"/>
                      <a:pt x="16622" y="35848"/>
                    </a:cubicBezTo>
                    <a:cubicBezTo>
                      <a:pt x="18195" y="35776"/>
                      <a:pt x="16479" y="35705"/>
                      <a:pt x="15764" y="35418"/>
                    </a:cubicBezTo>
                    <a:cubicBezTo>
                      <a:pt x="16693" y="35848"/>
                      <a:pt x="17623" y="36277"/>
                      <a:pt x="18553" y="36777"/>
                    </a:cubicBezTo>
                    <a:cubicBezTo>
                      <a:pt x="24917" y="40139"/>
                      <a:pt x="30495" y="44644"/>
                      <a:pt x="37074" y="47576"/>
                    </a:cubicBezTo>
                    <a:cubicBezTo>
                      <a:pt x="41150" y="49363"/>
                      <a:pt x="45227" y="50937"/>
                      <a:pt x="49589" y="51580"/>
                    </a:cubicBezTo>
                    <a:cubicBezTo>
                      <a:pt x="52950" y="52009"/>
                      <a:pt x="56168" y="52224"/>
                      <a:pt x="59529" y="52152"/>
                    </a:cubicBezTo>
                    <a:cubicBezTo>
                      <a:pt x="60530" y="52152"/>
                      <a:pt x="61531" y="52081"/>
                      <a:pt x="62604" y="52081"/>
                    </a:cubicBezTo>
                    <a:cubicBezTo>
                      <a:pt x="60816" y="52009"/>
                      <a:pt x="63105" y="52081"/>
                      <a:pt x="63820" y="52224"/>
                    </a:cubicBezTo>
                    <a:cubicBezTo>
                      <a:pt x="72616" y="54369"/>
                      <a:pt x="83271" y="60162"/>
                      <a:pt x="94069" y="61664"/>
                    </a:cubicBezTo>
                    <a:cubicBezTo>
                      <a:pt x="106870" y="63380"/>
                      <a:pt x="120457" y="63881"/>
                      <a:pt x="131541" y="56157"/>
                    </a:cubicBezTo>
                    <a:cubicBezTo>
                      <a:pt x="141625" y="49149"/>
                      <a:pt x="140338" y="32344"/>
                      <a:pt x="127394" y="29269"/>
                    </a:cubicBezTo>
                    <a:lnTo>
                      <a:pt x="127394" y="29269"/>
                    </a:lnTo>
                    <a:close/>
                  </a:path>
                </a:pathLst>
              </a:custGeom>
              <a:solidFill>
                <a:srgbClr val="D0E0C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21" name="任意多边形: 形状 420"/>
              <p:cNvSpPr/>
              <p:nvPr/>
            </p:nvSpPr>
            <p:spPr>
              <a:xfrm>
                <a:off x="2206522" y="4260132"/>
                <a:ext cx="63126" cy="132991"/>
              </a:xfrm>
              <a:custGeom>
                <a:avLst/>
                <a:gdLst>
                  <a:gd name="connsiteX0" fmla="*/ 21630 w 63126"/>
                  <a:gd name="connsiteY0" fmla="*/ 14633 h 132991"/>
                  <a:gd name="connsiteX1" fmla="*/ 20485 w 63126"/>
                  <a:gd name="connsiteY1" fmla="*/ 9770 h 132991"/>
                  <a:gd name="connsiteX2" fmla="*/ 248 w 63126"/>
                  <a:gd name="connsiteY2" fmla="*/ 7553 h 132991"/>
                  <a:gd name="connsiteX3" fmla="*/ 8757 w 63126"/>
                  <a:gd name="connsiteY3" fmla="*/ 36444 h 132991"/>
                  <a:gd name="connsiteX4" fmla="*/ 18984 w 63126"/>
                  <a:gd name="connsiteY4" fmla="*/ 63904 h 132991"/>
                  <a:gd name="connsiteX5" fmla="*/ 26278 w 63126"/>
                  <a:gd name="connsiteY5" fmla="*/ 92438 h 132991"/>
                  <a:gd name="connsiteX6" fmla="*/ 31141 w 63126"/>
                  <a:gd name="connsiteY6" fmla="*/ 121400 h 132991"/>
                  <a:gd name="connsiteX7" fmla="*/ 47159 w 63126"/>
                  <a:gd name="connsiteY7" fmla="*/ 132985 h 132991"/>
                  <a:gd name="connsiteX8" fmla="*/ 62606 w 63126"/>
                  <a:gd name="connsiteY8" fmla="*/ 120614 h 132991"/>
                  <a:gd name="connsiteX9" fmla="*/ 58887 w 63126"/>
                  <a:gd name="connsiteY9" fmla="*/ 84643 h 132991"/>
                  <a:gd name="connsiteX10" fmla="*/ 49734 w 63126"/>
                  <a:gd name="connsiteY10" fmla="*/ 54679 h 132991"/>
                  <a:gd name="connsiteX11" fmla="*/ 35431 w 63126"/>
                  <a:gd name="connsiteY11" fmla="*/ 24502 h 132991"/>
                  <a:gd name="connsiteX12" fmla="*/ 12762 w 63126"/>
                  <a:gd name="connsiteY12" fmla="*/ 116 h 132991"/>
                  <a:gd name="connsiteX13" fmla="*/ 17696 w 63126"/>
                  <a:gd name="connsiteY13" fmla="*/ 17207 h 132991"/>
                  <a:gd name="connsiteX14" fmla="*/ 19484 w 63126"/>
                  <a:gd name="connsiteY14" fmla="*/ 15205 h 132991"/>
                  <a:gd name="connsiteX15" fmla="*/ 16409 w 63126"/>
                  <a:gd name="connsiteY15" fmla="*/ 15705 h 132991"/>
                  <a:gd name="connsiteX16" fmla="*/ 18555 w 63126"/>
                  <a:gd name="connsiteY16" fmla="*/ 17279 h 132991"/>
                  <a:gd name="connsiteX17" fmla="*/ 21630 w 63126"/>
                  <a:gd name="connsiteY17" fmla="*/ 14633 h 132991"/>
                  <a:gd name="connsiteX18" fmla="*/ 21630 w 63126"/>
                  <a:gd name="connsiteY18" fmla="*/ 14633 h 132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3126" h="132991">
                    <a:moveTo>
                      <a:pt x="21630" y="14633"/>
                    </a:moveTo>
                    <a:cubicBezTo>
                      <a:pt x="20485" y="13274"/>
                      <a:pt x="20128" y="11629"/>
                      <a:pt x="20485" y="9770"/>
                    </a:cubicBezTo>
                    <a:cubicBezTo>
                      <a:pt x="21486" y="-1672"/>
                      <a:pt x="2035" y="-3889"/>
                      <a:pt x="248" y="7553"/>
                    </a:cubicBezTo>
                    <a:cubicBezTo>
                      <a:pt x="-1326" y="17779"/>
                      <a:pt x="4967" y="27290"/>
                      <a:pt x="8757" y="36444"/>
                    </a:cubicBezTo>
                    <a:cubicBezTo>
                      <a:pt x="12476" y="45455"/>
                      <a:pt x="16052" y="54536"/>
                      <a:pt x="18984" y="63904"/>
                    </a:cubicBezTo>
                    <a:cubicBezTo>
                      <a:pt x="21844" y="73272"/>
                      <a:pt x="24275" y="82855"/>
                      <a:pt x="26278" y="92438"/>
                    </a:cubicBezTo>
                    <a:cubicBezTo>
                      <a:pt x="28209" y="101663"/>
                      <a:pt x="27708" y="111246"/>
                      <a:pt x="31141" y="121400"/>
                    </a:cubicBezTo>
                    <a:cubicBezTo>
                      <a:pt x="33429" y="128194"/>
                      <a:pt x="39794" y="133199"/>
                      <a:pt x="47159" y="132985"/>
                    </a:cubicBezTo>
                    <a:cubicBezTo>
                      <a:pt x="53810" y="132842"/>
                      <a:pt x="61605" y="127622"/>
                      <a:pt x="62606" y="120614"/>
                    </a:cubicBezTo>
                    <a:cubicBezTo>
                      <a:pt x="64322" y="108671"/>
                      <a:pt x="61462" y="96371"/>
                      <a:pt x="58887" y="84643"/>
                    </a:cubicBezTo>
                    <a:cubicBezTo>
                      <a:pt x="56599" y="74345"/>
                      <a:pt x="53595" y="64405"/>
                      <a:pt x="49734" y="54679"/>
                    </a:cubicBezTo>
                    <a:cubicBezTo>
                      <a:pt x="45657" y="44382"/>
                      <a:pt x="41081" y="34084"/>
                      <a:pt x="35431" y="24502"/>
                    </a:cubicBezTo>
                    <a:cubicBezTo>
                      <a:pt x="30068" y="15491"/>
                      <a:pt x="23489" y="3119"/>
                      <a:pt x="12762" y="116"/>
                    </a:cubicBezTo>
                    <a:cubicBezTo>
                      <a:pt x="14407" y="5765"/>
                      <a:pt x="16052" y="11486"/>
                      <a:pt x="17696" y="17207"/>
                    </a:cubicBezTo>
                    <a:cubicBezTo>
                      <a:pt x="18268" y="16563"/>
                      <a:pt x="18912" y="15920"/>
                      <a:pt x="19484" y="15205"/>
                    </a:cubicBezTo>
                    <a:cubicBezTo>
                      <a:pt x="18483" y="15348"/>
                      <a:pt x="17410" y="15491"/>
                      <a:pt x="16409" y="15705"/>
                    </a:cubicBezTo>
                    <a:cubicBezTo>
                      <a:pt x="17124" y="16206"/>
                      <a:pt x="17839" y="16778"/>
                      <a:pt x="18555" y="17279"/>
                    </a:cubicBezTo>
                    <a:cubicBezTo>
                      <a:pt x="20199" y="18494"/>
                      <a:pt x="22845" y="16635"/>
                      <a:pt x="21630" y="14633"/>
                    </a:cubicBezTo>
                    <a:lnTo>
                      <a:pt x="21630" y="14633"/>
                    </a:lnTo>
                    <a:close/>
                  </a:path>
                </a:pathLst>
              </a:custGeom>
              <a:solidFill>
                <a:srgbClr val="D0E0C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  <p:grpSp>
          <p:nvGrpSpPr>
            <p:cNvPr id="406" name="图形 4"/>
            <p:cNvGrpSpPr/>
            <p:nvPr/>
          </p:nvGrpSpPr>
          <p:grpSpPr>
            <a:xfrm>
              <a:off x="2148784" y="4148733"/>
              <a:ext cx="529911" cy="628166"/>
              <a:chOff x="2148784" y="4148733"/>
              <a:chExt cx="529911" cy="628166"/>
            </a:xfrm>
            <a:solidFill>
              <a:srgbClr val="2E382E"/>
            </a:solidFill>
          </p:grpSpPr>
          <p:sp>
            <p:nvSpPr>
              <p:cNvPr id="407" name="任意多边形: 形状 406"/>
              <p:cNvSpPr/>
              <p:nvPr/>
            </p:nvSpPr>
            <p:spPr>
              <a:xfrm>
                <a:off x="2148784" y="4306888"/>
                <a:ext cx="457526" cy="470012"/>
              </a:xfrm>
              <a:custGeom>
                <a:avLst/>
                <a:gdLst>
                  <a:gd name="connsiteX0" fmla="*/ 457094 w 457526"/>
                  <a:gd name="connsiteY0" fmla="*/ 58 h 470012"/>
                  <a:gd name="connsiteX1" fmla="*/ 336096 w 457526"/>
                  <a:gd name="connsiteY1" fmla="*/ 62917 h 470012"/>
                  <a:gd name="connsiteX2" fmla="*/ 210306 w 457526"/>
                  <a:gd name="connsiteY2" fmla="*/ 113905 h 470012"/>
                  <a:gd name="connsiteX3" fmla="*/ 101322 w 457526"/>
                  <a:gd name="connsiteY3" fmla="*/ 192139 h 470012"/>
                  <a:gd name="connsiteX4" fmla="*/ 33743 w 457526"/>
                  <a:gd name="connsiteY4" fmla="*/ 311278 h 470012"/>
                  <a:gd name="connsiteX5" fmla="*/ 1062 w 457526"/>
                  <a:gd name="connsiteY5" fmla="*/ 449726 h 470012"/>
                  <a:gd name="connsiteX6" fmla="*/ 61 w 457526"/>
                  <a:gd name="connsiteY6" fmla="*/ 466960 h 470012"/>
                  <a:gd name="connsiteX7" fmla="*/ 6354 w 457526"/>
                  <a:gd name="connsiteY7" fmla="*/ 467675 h 470012"/>
                  <a:gd name="connsiteX8" fmla="*/ 13219 w 457526"/>
                  <a:gd name="connsiteY8" fmla="*/ 433206 h 470012"/>
                  <a:gd name="connsiteX9" fmla="*/ 19727 w 457526"/>
                  <a:gd name="connsiteY9" fmla="*/ 398308 h 470012"/>
                  <a:gd name="connsiteX10" fmla="*/ 36675 w 457526"/>
                  <a:gd name="connsiteY10" fmla="*/ 330873 h 470012"/>
                  <a:gd name="connsiteX11" fmla="*/ 98318 w 457526"/>
                  <a:gd name="connsiteY11" fmla="*/ 208301 h 470012"/>
                  <a:gd name="connsiteX12" fmla="*/ 202869 w 457526"/>
                  <a:gd name="connsiteY12" fmla="*/ 125991 h 470012"/>
                  <a:gd name="connsiteX13" fmla="*/ 327014 w 457526"/>
                  <a:gd name="connsiteY13" fmla="*/ 72714 h 470012"/>
                  <a:gd name="connsiteX14" fmla="*/ 457452 w 457526"/>
                  <a:gd name="connsiteY14" fmla="*/ 559 h 470012"/>
                  <a:gd name="connsiteX15" fmla="*/ 457094 w 457526"/>
                  <a:gd name="connsiteY15" fmla="*/ 58 h 470012"/>
                  <a:gd name="connsiteX16" fmla="*/ 457094 w 457526"/>
                  <a:gd name="connsiteY16" fmla="*/ 58 h 47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57526" h="470012">
                    <a:moveTo>
                      <a:pt x="457094" y="58"/>
                    </a:moveTo>
                    <a:cubicBezTo>
                      <a:pt x="420623" y="27805"/>
                      <a:pt x="378574" y="46398"/>
                      <a:pt x="336096" y="62917"/>
                    </a:cubicBezTo>
                    <a:cubicBezTo>
                      <a:pt x="293975" y="79293"/>
                      <a:pt x="251068" y="94239"/>
                      <a:pt x="210306" y="113905"/>
                    </a:cubicBezTo>
                    <a:cubicBezTo>
                      <a:pt x="169687" y="133428"/>
                      <a:pt x="131428" y="158243"/>
                      <a:pt x="101322" y="192139"/>
                    </a:cubicBezTo>
                    <a:cubicBezTo>
                      <a:pt x="70643" y="226608"/>
                      <a:pt x="49190" y="268013"/>
                      <a:pt x="33743" y="311278"/>
                    </a:cubicBezTo>
                    <a:cubicBezTo>
                      <a:pt x="17796" y="356045"/>
                      <a:pt x="8285" y="402814"/>
                      <a:pt x="1062" y="449726"/>
                    </a:cubicBezTo>
                    <a:cubicBezTo>
                      <a:pt x="204" y="455518"/>
                      <a:pt x="-154" y="461096"/>
                      <a:pt x="61" y="466960"/>
                    </a:cubicBezTo>
                    <a:cubicBezTo>
                      <a:pt x="204" y="470750"/>
                      <a:pt x="5281" y="471036"/>
                      <a:pt x="6354" y="467675"/>
                    </a:cubicBezTo>
                    <a:cubicBezTo>
                      <a:pt x="10072" y="456519"/>
                      <a:pt x="11217" y="444791"/>
                      <a:pt x="13219" y="433206"/>
                    </a:cubicBezTo>
                    <a:cubicBezTo>
                      <a:pt x="15221" y="421550"/>
                      <a:pt x="17367" y="409893"/>
                      <a:pt x="19727" y="398308"/>
                    </a:cubicBezTo>
                    <a:cubicBezTo>
                      <a:pt x="24375" y="375639"/>
                      <a:pt x="29810" y="353041"/>
                      <a:pt x="36675" y="330873"/>
                    </a:cubicBezTo>
                    <a:cubicBezTo>
                      <a:pt x="50262" y="287107"/>
                      <a:pt x="69570" y="244343"/>
                      <a:pt x="98318" y="208301"/>
                    </a:cubicBezTo>
                    <a:cubicBezTo>
                      <a:pt x="126494" y="172974"/>
                      <a:pt x="162894" y="146586"/>
                      <a:pt x="202869" y="125991"/>
                    </a:cubicBezTo>
                    <a:cubicBezTo>
                      <a:pt x="242916" y="105324"/>
                      <a:pt x="285394" y="89877"/>
                      <a:pt x="327014" y="72714"/>
                    </a:cubicBezTo>
                    <a:cubicBezTo>
                      <a:pt x="372924" y="53764"/>
                      <a:pt x="418477" y="31738"/>
                      <a:pt x="457452" y="559"/>
                    </a:cubicBezTo>
                    <a:cubicBezTo>
                      <a:pt x="457666" y="272"/>
                      <a:pt x="457380" y="-157"/>
                      <a:pt x="457094" y="58"/>
                    </a:cubicBezTo>
                    <a:lnTo>
                      <a:pt x="457094" y="58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08" name="任意多边形: 形状 407"/>
              <p:cNvSpPr/>
              <p:nvPr/>
            </p:nvSpPr>
            <p:spPr>
              <a:xfrm>
                <a:off x="2225519" y="4276188"/>
                <a:ext cx="36521" cy="261755"/>
              </a:xfrm>
              <a:custGeom>
                <a:avLst/>
                <a:gdLst>
                  <a:gd name="connsiteX0" fmla="*/ 14861 w 36521"/>
                  <a:gd name="connsiteY0" fmla="*/ 866 h 261755"/>
                  <a:gd name="connsiteX1" fmla="*/ 23586 w 36521"/>
                  <a:gd name="connsiteY1" fmla="*/ 52211 h 261755"/>
                  <a:gd name="connsiteX2" fmla="*/ 28520 w 36521"/>
                  <a:gd name="connsiteY2" fmla="*/ 103199 h 261755"/>
                  <a:gd name="connsiteX3" fmla="*/ 18723 w 36521"/>
                  <a:gd name="connsiteY3" fmla="*/ 204317 h 261755"/>
                  <a:gd name="connsiteX4" fmla="*/ 10713 w 36521"/>
                  <a:gd name="connsiteY4" fmla="*/ 230633 h 261755"/>
                  <a:gd name="connsiteX5" fmla="*/ 5493 w 36521"/>
                  <a:gd name="connsiteY5" fmla="*/ 243935 h 261755"/>
                  <a:gd name="connsiteX6" fmla="*/ 58 w 36521"/>
                  <a:gd name="connsiteY6" fmla="*/ 257665 h 261755"/>
                  <a:gd name="connsiteX7" fmla="*/ 5565 w 36521"/>
                  <a:gd name="connsiteY7" fmla="*/ 260669 h 261755"/>
                  <a:gd name="connsiteX8" fmla="*/ 16220 w 36521"/>
                  <a:gd name="connsiteY8" fmla="*/ 238214 h 261755"/>
                  <a:gd name="connsiteX9" fmla="*/ 24372 w 36521"/>
                  <a:gd name="connsiteY9" fmla="*/ 213542 h 261755"/>
                  <a:gd name="connsiteX10" fmla="*/ 34169 w 36521"/>
                  <a:gd name="connsiteY10" fmla="*/ 162483 h 261755"/>
                  <a:gd name="connsiteX11" fmla="*/ 31166 w 36521"/>
                  <a:gd name="connsiteY11" fmla="*/ 58004 h 261755"/>
                  <a:gd name="connsiteX12" fmla="*/ 16148 w 36521"/>
                  <a:gd name="connsiteY12" fmla="*/ 437 h 261755"/>
                  <a:gd name="connsiteX13" fmla="*/ 14861 w 36521"/>
                  <a:gd name="connsiteY13" fmla="*/ 866 h 261755"/>
                  <a:gd name="connsiteX14" fmla="*/ 14861 w 36521"/>
                  <a:gd name="connsiteY14" fmla="*/ 866 h 261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6521" h="261755">
                    <a:moveTo>
                      <a:pt x="14861" y="866"/>
                    </a:moveTo>
                    <a:cubicBezTo>
                      <a:pt x="18794" y="17743"/>
                      <a:pt x="21297" y="35048"/>
                      <a:pt x="23586" y="52211"/>
                    </a:cubicBezTo>
                    <a:cubicBezTo>
                      <a:pt x="25874" y="69160"/>
                      <a:pt x="27805" y="86108"/>
                      <a:pt x="28520" y="103199"/>
                    </a:cubicBezTo>
                    <a:cubicBezTo>
                      <a:pt x="29950" y="137168"/>
                      <a:pt x="27161" y="171350"/>
                      <a:pt x="18723" y="204317"/>
                    </a:cubicBezTo>
                    <a:cubicBezTo>
                      <a:pt x="16434" y="213185"/>
                      <a:pt x="13788" y="221981"/>
                      <a:pt x="10713" y="230633"/>
                    </a:cubicBezTo>
                    <a:cubicBezTo>
                      <a:pt x="9140" y="235139"/>
                      <a:pt x="7352" y="239572"/>
                      <a:pt x="5493" y="243935"/>
                    </a:cubicBezTo>
                    <a:cubicBezTo>
                      <a:pt x="3562" y="248440"/>
                      <a:pt x="988" y="252874"/>
                      <a:pt x="58" y="257665"/>
                    </a:cubicBezTo>
                    <a:cubicBezTo>
                      <a:pt x="-514" y="260669"/>
                      <a:pt x="3276" y="263314"/>
                      <a:pt x="5565" y="260669"/>
                    </a:cubicBezTo>
                    <a:cubicBezTo>
                      <a:pt x="10785" y="254662"/>
                      <a:pt x="13359" y="245651"/>
                      <a:pt x="16220" y="238214"/>
                    </a:cubicBezTo>
                    <a:cubicBezTo>
                      <a:pt x="19295" y="230133"/>
                      <a:pt x="22084" y="221909"/>
                      <a:pt x="24372" y="213542"/>
                    </a:cubicBezTo>
                    <a:cubicBezTo>
                      <a:pt x="29092" y="196808"/>
                      <a:pt x="32310" y="179717"/>
                      <a:pt x="34169" y="162483"/>
                    </a:cubicBezTo>
                    <a:cubicBezTo>
                      <a:pt x="37960" y="128014"/>
                      <a:pt x="37316" y="92186"/>
                      <a:pt x="31166" y="58004"/>
                    </a:cubicBezTo>
                    <a:cubicBezTo>
                      <a:pt x="27662" y="38338"/>
                      <a:pt x="22084" y="19459"/>
                      <a:pt x="16148" y="437"/>
                    </a:cubicBezTo>
                    <a:cubicBezTo>
                      <a:pt x="15934" y="-350"/>
                      <a:pt x="14718" y="7"/>
                      <a:pt x="14861" y="866"/>
                    </a:cubicBezTo>
                    <a:lnTo>
                      <a:pt x="14861" y="866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09" name="任意多边形: 形状 408"/>
              <p:cNvSpPr/>
              <p:nvPr/>
            </p:nvSpPr>
            <p:spPr>
              <a:xfrm>
                <a:off x="2176742" y="4148733"/>
                <a:ext cx="128785" cy="266399"/>
              </a:xfrm>
              <a:custGeom>
                <a:avLst/>
                <a:gdLst>
                  <a:gd name="connsiteX0" fmla="*/ 81659 w 128785"/>
                  <a:gd name="connsiteY0" fmla="*/ 266052 h 266399"/>
                  <a:gd name="connsiteX1" fmla="*/ 110693 w 128785"/>
                  <a:gd name="connsiteY1" fmla="*/ 215994 h 266399"/>
                  <a:gd name="connsiteX2" fmla="*/ 128785 w 128785"/>
                  <a:gd name="connsiteY2" fmla="*/ 162860 h 266399"/>
                  <a:gd name="connsiteX3" fmla="*/ 68429 w 128785"/>
                  <a:gd name="connsiteY3" fmla="*/ 59525 h 266399"/>
                  <a:gd name="connsiteX4" fmla="*/ 29098 w 128785"/>
                  <a:gd name="connsiteY4" fmla="*/ 2602 h 266399"/>
                  <a:gd name="connsiteX5" fmla="*/ 21732 w 128785"/>
                  <a:gd name="connsiteY5" fmla="*/ 2816 h 266399"/>
                  <a:gd name="connsiteX6" fmla="*/ 9789 w 128785"/>
                  <a:gd name="connsiteY6" fmla="*/ 64317 h 266399"/>
                  <a:gd name="connsiteX7" fmla="*/ 850 w 128785"/>
                  <a:gd name="connsiteY7" fmla="*/ 119023 h 266399"/>
                  <a:gd name="connsiteX8" fmla="*/ 4498 w 128785"/>
                  <a:gd name="connsiteY8" fmla="*/ 171370 h 266399"/>
                  <a:gd name="connsiteX9" fmla="*/ 31315 w 128785"/>
                  <a:gd name="connsiteY9" fmla="*/ 215279 h 266399"/>
                  <a:gd name="connsiteX10" fmla="*/ 78727 w 128785"/>
                  <a:gd name="connsiteY10" fmla="*/ 257471 h 266399"/>
                  <a:gd name="connsiteX11" fmla="*/ 84233 w 128785"/>
                  <a:gd name="connsiteY11" fmla="*/ 251678 h 266399"/>
                  <a:gd name="connsiteX12" fmla="*/ 43186 w 128785"/>
                  <a:gd name="connsiteY12" fmla="*/ 215922 h 266399"/>
                  <a:gd name="connsiteX13" fmla="*/ 13508 w 128785"/>
                  <a:gd name="connsiteY13" fmla="*/ 174088 h 266399"/>
                  <a:gd name="connsiteX14" fmla="*/ 16225 w 128785"/>
                  <a:gd name="connsiteY14" fmla="*/ 71396 h 266399"/>
                  <a:gd name="connsiteX15" fmla="*/ 29169 w 128785"/>
                  <a:gd name="connsiteY15" fmla="*/ 4676 h 266399"/>
                  <a:gd name="connsiteX16" fmla="*/ 21803 w 128785"/>
                  <a:gd name="connsiteY16" fmla="*/ 4890 h 266399"/>
                  <a:gd name="connsiteX17" fmla="*/ 94460 w 128785"/>
                  <a:gd name="connsiteY17" fmla="*/ 99143 h 266399"/>
                  <a:gd name="connsiteX18" fmla="*/ 121134 w 128785"/>
                  <a:gd name="connsiteY18" fmla="*/ 153707 h 266399"/>
                  <a:gd name="connsiteX19" fmla="*/ 107904 w 128785"/>
                  <a:gd name="connsiteY19" fmla="*/ 208985 h 266399"/>
                  <a:gd name="connsiteX20" fmla="*/ 80443 w 128785"/>
                  <a:gd name="connsiteY20" fmla="*/ 265552 h 266399"/>
                  <a:gd name="connsiteX21" fmla="*/ 81659 w 128785"/>
                  <a:gd name="connsiteY21" fmla="*/ 266052 h 266399"/>
                  <a:gd name="connsiteX22" fmla="*/ 81659 w 128785"/>
                  <a:gd name="connsiteY22" fmla="*/ 266052 h 266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8785" h="266399">
                    <a:moveTo>
                      <a:pt x="81659" y="266052"/>
                    </a:moveTo>
                    <a:cubicBezTo>
                      <a:pt x="89239" y="248174"/>
                      <a:pt x="100037" y="232084"/>
                      <a:pt x="110693" y="215994"/>
                    </a:cubicBezTo>
                    <a:cubicBezTo>
                      <a:pt x="121062" y="200404"/>
                      <a:pt x="128714" y="181811"/>
                      <a:pt x="128785" y="162860"/>
                    </a:cubicBezTo>
                    <a:cubicBezTo>
                      <a:pt x="128928" y="120382"/>
                      <a:pt x="95461" y="88130"/>
                      <a:pt x="68429" y="59525"/>
                    </a:cubicBezTo>
                    <a:cubicBezTo>
                      <a:pt x="52554" y="42720"/>
                      <a:pt x="37035" y="24771"/>
                      <a:pt x="29098" y="2602"/>
                    </a:cubicBezTo>
                    <a:cubicBezTo>
                      <a:pt x="27882" y="-688"/>
                      <a:pt x="22518" y="-1117"/>
                      <a:pt x="21732" y="2816"/>
                    </a:cubicBezTo>
                    <a:cubicBezTo>
                      <a:pt x="17727" y="23340"/>
                      <a:pt x="13794" y="43865"/>
                      <a:pt x="9789" y="64317"/>
                    </a:cubicBezTo>
                    <a:cubicBezTo>
                      <a:pt x="6285" y="82481"/>
                      <a:pt x="2567" y="100574"/>
                      <a:pt x="850" y="119023"/>
                    </a:cubicBezTo>
                    <a:cubicBezTo>
                      <a:pt x="-723" y="136472"/>
                      <a:pt x="-437" y="154422"/>
                      <a:pt x="4498" y="171370"/>
                    </a:cubicBezTo>
                    <a:cubicBezTo>
                      <a:pt x="9360" y="188318"/>
                      <a:pt x="19157" y="202692"/>
                      <a:pt x="31315" y="215279"/>
                    </a:cubicBezTo>
                    <a:cubicBezTo>
                      <a:pt x="45974" y="230439"/>
                      <a:pt x="62780" y="243669"/>
                      <a:pt x="78727" y="257471"/>
                    </a:cubicBezTo>
                    <a:cubicBezTo>
                      <a:pt x="82589" y="260832"/>
                      <a:pt x="88166" y="255039"/>
                      <a:pt x="84233" y="251678"/>
                    </a:cubicBezTo>
                    <a:cubicBezTo>
                      <a:pt x="70503" y="239879"/>
                      <a:pt x="56415" y="228365"/>
                      <a:pt x="43186" y="215922"/>
                    </a:cubicBezTo>
                    <a:cubicBezTo>
                      <a:pt x="30528" y="204051"/>
                      <a:pt x="19372" y="190607"/>
                      <a:pt x="13508" y="174088"/>
                    </a:cubicBezTo>
                    <a:cubicBezTo>
                      <a:pt x="1852" y="141049"/>
                      <a:pt x="9789" y="104721"/>
                      <a:pt x="16225" y="71396"/>
                    </a:cubicBezTo>
                    <a:cubicBezTo>
                      <a:pt x="20516" y="49156"/>
                      <a:pt x="24807" y="26916"/>
                      <a:pt x="29169" y="4676"/>
                    </a:cubicBezTo>
                    <a:cubicBezTo>
                      <a:pt x="26738" y="4747"/>
                      <a:pt x="24306" y="4819"/>
                      <a:pt x="21803" y="4890"/>
                    </a:cubicBezTo>
                    <a:cubicBezTo>
                      <a:pt x="35748" y="43578"/>
                      <a:pt x="69645" y="68107"/>
                      <a:pt x="94460" y="99143"/>
                    </a:cubicBezTo>
                    <a:cubicBezTo>
                      <a:pt x="107046" y="114947"/>
                      <a:pt x="118345" y="133326"/>
                      <a:pt x="121134" y="153707"/>
                    </a:cubicBezTo>
                    <a:cubicBezTo>
                      <a:pt x="123851" y="173802"/>
                      <a:pt x="116628" y="191393"/>
                      <a:pt x="107904" y="208985"/>
                    </a:cubicBezTo>
                    <a:cubicBezTo>
                      <a:pt x="98607" y="227793"/>
                      <a:pt x="85878" y="245027"/>
                      <a:pt x="80443" y="265552"/>
                    </a:cubicBezTo>
                    <a:cubicBezTo>
                      <a:pt x="80229" y="266267"/>
                      <a:pt x="81373" y="266767"/>
                      <a:pt x="81659" y="266052"/>
                    </a:cubicBezTo>
                    <a:lnTo>
                      <a:pt x="81659" y="266052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10" name="任意多边形: 形状 409"/>
              <p:cNvSpPr/>
              <p:nvPr/>
            </p:nvSpPr>
            <p:spPr>
              <a:xfrm>
                <a:off x="2430212" y="4233847"/>
                <a:ext cx="248483" cy="180299"/>
              </a:xfrm>
              <a:custGeom>
                <a:avLst/>
                <a:gdLst>
                  <a:gd name="connsiteX0" fmla="*/ 747 w 248483"/>
                  <a:gd name="connsiteY0" fmla="*/ 157125 h 180299"/>
                  <a:gd name="connsiteX1" fmla="*/ 30425 w 248483"/>
                  <a:gd name="connsiteY1" fmla="*/ 124444 h 180299"/>
                  <a:gd name="connsiteX2" fmla="*/ 62033 w 248483"/>
                  <a:gd name="connsiteY2" fmla="*/ 73670 h 180299"/>
                  <a:gd name="connsiteX3" fmla="*/ 83129 w 248483"/>
                  <a:gd name="connsiteY3" fmla="*/ 52860 h 180299"/>
                  <a:gd name="connsiteX4" fmla="*/ 111091 w 248483"/>
                  <a:gd name="connsiteY4" fmla="*/ 38772 h 180299"/>
                  <a:gd name="connsiteX5" fmla="*/ 173306 w 248483"/>
                  <a:gd name="connsiteY5" fmla="*/ 21466 h 180299"/>
                  <a:gd name="connsiteX6" fmla="*/ 245748 w 248483"/>
                  <a:gd name="connsiteY6" fmla="*/ 7235 h 180299"/>
                  <a:gd name="connsiteX7" fmla="*/ 240885 w 248483"/>
                  <a:gd name="connsiteY7" fmla="*/ 3731 h 180299"/>
                  <a:gd name="connsiteX8" fmla="*/ 196690 w 248483"/>
                  <a:gd name="connsiteY8" fmla="*/ 119724 h 180299"/>
                  <a:gd name="connsiteX9" fmla="*/ 81771 w 248483"/>
                  <a:gd name="connsiteY9" fmla="*/ 171641 h 180299"/>
                  <a:gd name="connsiteX10" fmla="*/ 10115 w 248483"/>
                  <a:gd name="connsiteY10" fmla="*/ 156052 h 180299"/>
                  <a:gd name="connsiteX11" fmla="*/ 5896 w 248483"/>
                  <a:gd name="connsiteY11" fmla="*/ 163704 h 180299"/>
                  <a:gd name="connsiteX12" fmla="*/ 141126 w 248483"/>
                  <a:gd name="connsiteY12" fmla="*/ 168495 h 180299"/>
                  <a:gd name="connsiteX13" fmla="*/ 234163 w 248483"/>
                  <a:gd name="connsiteY13" fmla="*/ 76387 h 180299"/>
                  <a:gd name="connsiteX14" fmla="*/ 248465 w 248483"/>
                  <a:gd name="connsiteY14" fmla="*/ 3588 h 180299"/>
                  <a:gd name="connsiteX15" fmla="*/ 243602 w 248483"/>
                  <a:gd name="connsiteY15" fmla="*/ 84 h 180299"/>
                  <a:gd name="connsiteX16" fmla="*/ 115095 w 248483"/>
                  <a:gd name="connsiteY16" fmla="*/ 29833 h 180299"/>
                  <a:gd name="connsiteX17" fmla="*/ 65752 w 248483"/>
                  <a:gd name="connsiteY17" fmla="*/ 59296 h 180299"/>
                  <a:gd name="connsiteX18" fmla="*/ 32356 w 248483"/>
                  <a:gd name="connsiteY18" fmla="*/ 109641 h 180299"/>
                  <a:gd name="connsiteX19" fmla="*/ 318 w 248483"/>
                  <a:gd name="connsiteY19" fmla="*/ 156195 h 180299"/>
                  <a:gd name="connsiteX20" fmla="*/ 747 w 248483"/>
                  <a:gd name="connsiteY20" fmla="*/ 157125 h 180299"/>
                  <a:gd name="connsiteX21" fmla="*/ 747 w 248483"/>
                  <a:gd name="connsiteY21" fmla="*/ 157125 h 180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48483" h="180299">
                    <a:moveTo>
                      <a:pt x="747" y="157125"/>
                    </a:moveTo>
                    <a:cubicBezTo>
                      <a:pt x="15837" y="153049"/>
                      <a:pt x="24132" y="137531"/>
                      <a:pt x="30425" y="124444"/>
                    </a:cubicBezTo>
                    <a:cubicBezTo>
                      <a:pt x="39221" y="106279"/>
                      <a:pt x="49161" y="89331"/>
                      <a:pt x="62033" y="73670"/>
                    </a:cubicBezTo>
                    <a:cubicBezTo>
                      <a:pt x="68326" y="66090"/>
                      <a:pt x="75191" y="58796"/>
                      <a:pt x="83129" y="52860"/>
                    </a:cubicBezTo>
                    <a:cubicBezTo>
                      <a:pt x="91639" y="46567"/>
                      <a:pt x="101150" y="42277"/>
                      <a:pt x="111091" y="38772"/>
                    </a:cubicBezTo>
                    <a:cubicBezTo>
                      <a:pt x="131328" y="31550"/>
                      <a:pt x="152353" y="26186"/>
                      <a:pt x="173306" y="21466"/>
                    </a:cubicBezTo>
                    <a:cubicBezTo>
                      <a:pt x="197334" y="16031"/>
                      <a:pt x="221577" y="11669"/>
                      <a:pt x="245748" y="7235"/>
                    </a:cubicBezTo>
                    <a:cubicBezTo>
                      <a:pt x="244103" y="6091"/>
                      <a:pt x="242458" y="4875"/>
                      <a:pt x="240885" y="3731"/>
                    </a:cubicBezTo>
                    <a:cubicBezTo>
                      <a:pt x="241385" y="45995"/>
                      <a:pt x="225009" y="88401"/>
                      <a:pt x="196690" y="119724"/>
                    </a:cubicBezTo>
                    <a:cubicBezTo>
                      <a:pt x="167299" y="152190"/>
                      <a:pt x="125464" y="170712"/>
                      <a:pt x="81771" y="171641"/>
                    </a:cubicBezTo>
                    <a:cubicBezTo>
                      <a:pt x="57027" y="172142"/>
                      <a:pt x="32356" y="166993"/>
                      <a:pt x="10115" y="156052"/>
                    </a:cubicBezTo>
                    <a:cubicBezTo>
                      <a:pt x="5110" y="153549"/>
                      <a:pt x="891" y="161201"/>
                      <a:pt x="5896" y="163704"/>
                    </a:cubicBezTo>
                    <a:cubicBezTo>
                      <a:pt x="47731" y="184228"/>
                      <a:pt x="97861" y="185586"/>
                      <a:pt x="141126" y="168495"/>
                    </a:cubicBezTo>
                    <a:cubicBezTo>
                      <a:pt x="183246" y="151833"/>
                      <a:pt x="216499" y="117936"/>
                      <a:pt x="234163" y="76387"/>
                    </a:cubicBezTo>
                    <a:cubicBezTo>
                      <a:pt x="244031" y="53289"/>
                      <a:pt x="248823" y="28689"/>
                      <a:pt x="248465" y="3588"/>
                    </a:cubicBezTo>
                    <a:cubicBezTo>
                      <a:pt x="248394" y="871"/>
                      <a:pt x="245962" y="-345"/>
                      <a:pt x="243602" y="84"/>
                    </a:cubicBezTo>
                    <a:cubicBezTo>
                      <a:pt x="200337" y="8022"/>
                      <a:pt x="156858" y="15960"/>
                      <a:pt x="115095" y="29833"/>
                    </a:cubicBezTo>
                    <a:cubicBezTo>
                      <a:pt x="96216" y="36126"/>
                      <a:pt x="79482" y="44708"/>
                      <a:pt x="65752" y="59296"/>
                    </a:cubicBezTo>
                    <a:cubicBezTo>
                      <a:pt x="51950" y="73885"/>
                      <a:pt x="41223" y="91691"/>
                      <a:pt x="32356" y="109641"/>
                    </a:cubicBezTo>
                    <a:cubicBezTo>
                      <a:pt x="23917" y="126732"/>
                      <a:pt x="17982" y="146255"/>
                      <a:pt x="318" y="156195"/>
                    </a:cubicBezTo>
                    <a:cubicBezTo>
                      <a:pt x="-325" y="156409"/>
                      <a:pt x="104" y="157339"/>
                      <a:pt x="747" y="157125"/>
                    </a:cubicBezTo>
                    <a:lnTo>
                      <a:pt x="747" y="157125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11" name="任意多边形: 形状 410"/>
              <p:cNvSpPr/>
              <p:nvPr/>
            </p:nvSpPr>
            <p:spPr>
              <a:xfrm>
                <a:off x="2283189" y="4455808"/>
                <a:ext cx="212764" cy="43764"/>
              </a:xfrm>
              <a:custGeom>
                <a:avLst/>
                <a:gdLst>
                  <a:gd name="connsiteX0" fmla="*/ 212417 w 212764"/>
                  <a:gd name="connsiteY0" fmla="*/ 42575 h 43764"/>
                  <a:gd name="connsiteX1" fmla="*/ 171441 w 212764"/>
                  <a:gd name="connsiteY1" fmla="*/ 25055 h 43764"/>
                  <a:gd name="connsiteX2" fmla="*/ 127747 w 212764"/>
                  <a:gd name="connsiteY2" fmla="*/ 11396 h 43764"/>
                  <a:gd name="connsiteX3" fmla="*/ 39072 w 212764"/>
                  <a:gd name="connsiteY3" fmla="*/ 168 h 43764"/>
                  <a:gd name="connsiteX4" fmla="*/ 15616 w 212764"/>
                  <a:gd name="connsiteY4" fmla="*/ 3386 h 43764"/>
                  <a:gd name="connsiteX5" fmla="*/ 98 w 212764"/>
                  <a:gd name="connsiteY5" fmla="*/ 13899 h 43764"/>
                  <a:gd name="connsiteX6" fmla="*/ 2673 w 212764"/>
                  <a:gd name="connsiteY6" fmla="*/ 17117 h 43764"/>
                  <a:gd name="connsiteX7" fmla="*/ 18691 w 212764"/>
                  <a:gd name="connsiteY7" fmla="*/ 11038 h 43764"/>
                  <a:gd name="connsiteX8" fmla="*/ 38429 w 212764"/>
                  <a:gd name="connsiteY8" fmla="*/ 8392 h 43764"/>
                  <a:gd name="connsiteX9" fmla="*/ 81479 w 212764"/>
                  <a:gd name="connsiteY9" fmla="*/ 10109 h 43764"/>
                  <a:gd name="connsiteX10" fmla="*/ 164933 w 212764"/>
                  <a:gd name="connsiteY10" fmla="*/ 30060 h 43764"/>
                  <a:gd name="connsiteX11" fmla="*/ 211917 w 212764"/>
                  <a:gd name="connsiteY11" fmla="*/ 43719 h 43764"/>
                  <a:gd name="connsiteX12" fmla="*/ 212417 w 212764"/>
                  <a:gd name="connsiteY12" fmla="*/ 42575 h 43764"/>
                  <a:gd name="connsiteX13" fmla="*/ 212417 w 212764"/>
                  <a:gd name="connsiteY13" fmla="*/ 42575 h 43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2764" h="43764">
                    <a:moveTo>
                      <a:pt x="212417" y="42575"/>
                    </a:moveTo>
                    <a:cubicBezTo>
                      <a:pt x="198758" y="36782"/>
                      <a:pt x="185386" y="30203"/>
                      <a:pt x="171441" y="25055"/>
                    </a:cubicBezTo>
                    <a:cubicBezTo>
                      <a:pt x="157138" y="19763"/>
                      <a:pt x="142478" y="15257"/>
                      <a:pt x="127747" y="11396"/>
                    </a:cubicBezTo>
                    <a:cubicBezTo>
                      <a:pt x="98856" y="3815"/>
                      <a:pt x="68964" y="-976"/>
                      <a:pt x="39072" y="168"/>
                    </a:cubicBezTo>
                    <a:cubicBezTo>
                      <a:pt x="31206" y="455"/>
                      <a:pt x="23196" y="955"/>
                      <a:pt x="15616" y="3386"/>
                    </a:cubicBezTo>
                    <a:cubicBezTo>
                      <a:pt x="9895" y="5246"/>
                      <a:pt x="2172" y="7677"/>
                      <a:pt x="98" y="13899"/>
                    </a:cubicBezTo>
                    <a:cubicBezTo>
                      <a:pt x="-403" y="15472"/>
                      <a:pt x="1099" y="17188"/>
                      <a:pt x="2673" y="17117"/>
                    </a:cubicBezTo>
                    <a:cubicBezTo>
                      <a:pt x="8322" y="16831"/>
                      <a:pt x="13328" y="12683"/>
                      <a:pt x="18691" y="11038"/>
                    </a:cubicBezTo>
                    <a:cubicBezTo>
                      <a:pt x="25056" y="9107"/>
                      <a:pt x="31778" y="8678"/>
                      <a:pt x="38429" y="8392"/>
                    </a:cubicBezTo>
                    <a:cubicBezTo>
                      <a:pt x="52802" y="7677"/>
                      <a:pt x="67176" y="8321"/>
                      <a:pt x="81479" y="10109"/>
                    </a:cubicBezTo>
                    <a:cubicBezTo>
                      <a:pt x="109941" y="13684"/>
                      <a:pt x="137616" y="21408"/>
                      <a:pt x="164933" y="30060"/>
                    </a:cubicBezTo>
                    <a:cubicBezTo>
                      <a:pt x="180451" y="34995"/>
                      <a:pt x="196327" y="38928"/>
                      <a:pt x="211917" y="43719"/>
                    </a:cubicBezTo>
                    <a:cubicBezTo>
                      <a:pt x="212632" y="44005"/>
                      <a:pt x="213132" y="42861"/>
                      <a:pt x="212417" y="42575"/>
                    </a:cubicBezTo>
                    <a:lnTo>
                      <a:pt x="212417" y="42575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12" name="任意多边形: 形状 411"/>
              <p:cNvSpPr/>
              <p:nvPr/>
            </p:nvSpPr>
            <p:spPr>
              <a:xfrm>
                <a:off x="2360241" y="4421512"/>
                <a:ext cx="272895" cy="140757"/>
              </a:xfrm>
              <a:custGeom>
                <a:avLst/>
                <a:gdLst>
                  <a:gd name="connsiteX0" fmla="*/ 5643 w 272895"/>
                  <a:gd name="connsiteY0" fmla="*/ 39828 h 140757"/>
                  <a:gd name="connsiteX1" fmla="*/ 50624 w 272895"/>
                  <a:gd name="connsiteY1" fmla="*/ 13226 h 140757"/>
                  <a:gd name="connsiteX2" fmla="*/ 100539 w 272895"/>
                  <a:gd name="connsiteY2" fmla="*/ 7505 h 140757"/>
                  <a:gd name="connsiteX3" fmla="*/ 203373 w 272895"/>
                  <a:gd name="connsiteY3" fmla="*/ 59923 h 140757"/>
                  <a:gd name="connsiteX4" fmla="*/ 267949 w 272895"/>
                  <a:gd name="connsiteY4" fmla="*/ 90244 h 140757"/>
                  <a:gd name="connsiteX5" fmla="*/ 266876 w 272895"/>
                  <a:gd name="connsiteY5" fmla="*/ 83164 h 140757"/>
                  <a:gd name="connsiteX6" fmla="*/ 151956 w 272895"/>
                  <a:gd name="connsiteY6" fmla="*/ 131149 h 140757"/>
                  <a:gd name="connsiteX7" fmla="*/ 90313 w 272895"/>
                  <a:gd name="connsiteY7" fmla="*/ 126429 h 140757"/>
                  <a:gd name="connsiteX8" fmla="*/ 40540 w 272895"/>
                  <a:gd name="connsiteY8" fmla="*/ 97467 h 140757"/>
                  <a:gd name="connsiteX9" fmla="*/ 19945 w 272895"/>
                  <a:gd name="connsiteY9" fmla="*/ 74368 h 140757"/>
                  <a:gd name="connsiteX10" fmla="*/ 10434 w 272895"/>
                  <a:gd name="connsiteY10" fmla="*/ 44834 h 140757"/>
                  <a:gd name="connsiteX11" fmla="*/ 2639 w 272895"/>
                  <a:gd name="connsiteY11" fmla="*/ 40543 h 140757"/>
                  <a:gd name="connsiteX12" fmla="*/ 5571 w 272895"/>
                  <a:gd name="connsiteY12" fmla="*/ 69005 h 140757"/>
                  <a:gd name="connsiteX13" fmla="*/ 23378 w 272895"/>
                  <a:gd name="connsiteY13" fmla="*/ 92747 h 140757"/>
                  <a:gd name="connsiteX14" fmla="*/ 72149 w 272895"/>
                  <a:gd name="connsiteY14" fmla="*/ 128646 h 140757"/>
                  <a:gd name="connsiteX15" fmla="*/ 203230 w 272895"/>
                  <a:gd name="connsiteY15" fmla="*/ 126572 h 140757"/>
                  <a:gd name="connsiteX16" fmla="*/ 271095 w 272895"/>
                  <a:gd name="connsiteY16" fmla="*/ 89815 h 140757"/>
                  <a:gd name="connsiteX17" fmla="*/ 270022 w 272895"/>
                  <a:gd name="connsiteY17" fmla="*/ 82735 h 140757"/>
                  <a:gd name="connsiteX18" fmla="*/ 209952 w 272895"/>
                  <a:gd name="connsiteY18" fmla="*/ 55203 h 140757"/>
                  <a:gd name="connsiteX19" fmla="*/ 156247 w 272895"/>
                  <a:gd name="connsiteY19" fmla="*/ 20305 h 140757"/>
                  <a:gd name="connsiteX20" fmla="*/ 103471 w 272895"/>
                  <a:gd name="connsiteY20" fmla="*/ 854 h 140757"/>
                  <a:gd name="connsiteX21" fmla="*/ 51267 w 272895"/>
                  <a:gd name="connsiteY21" fmla="*/ 5860 h 140757"/>
                  <a:gd name="connsiteX22" fmla="*/ 2639 w 272895"/>
                  <a:gd name="connsiteY22" fmla="*/ 36968 h 140757"/>
                  <a:gd name="connsiteX23" fmla="*/ 5643 w 272895"/>
                  <a:gd name="connsiteY23" fmla="*/ 39828 h 140757"/>
                  <a:gd name="connsiteX24" fmla="*/ 5643 w 272895"/>
                  <a:gd name="connsiteY24" fmla="*/ 39828 h 140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72895" h="140757">
                    <a:moveTo>
                      <a:pt x="5643" y="39828"/>
                    </a:moveTo>
                    <a:cubicBezTo>
                      <a:pt x="19158" y="28529"/>
                      <a:pt x="33818" y="18875"/>
                      <a:pt x="50624" y="13226"/>
                    </a:cubicBezTo>
                    <a:cubicBezTo>
                      <a:pt x="66643" y="7791"/>
                      <a:pt x="83734" y="5717"/>
                      <a:pt x="100539" y="7505"/>
                    </a:cubicBezTo>
                    <a:cubicBezTo>
                      <a:pt x="140586" y="11652"/>
                      <a:pt x="170192" y="40186"/>
                      <a:pt x="203373" y="59923"/>
                    </a:cubicBezTo>
                    <a:cubicBezTo>
                      <a:pt x="223826" y="72152"/>
                      <a:pt x="245565" y="82163"/>
                      <a:pt x="267949" y="90244"/>
                    </a:cubicBezTo>
                    <a:cubicBezTo>
                      <a:pt x="267591" y="87884"/>
                      <a:pt x="267234" y="85524"/>
                      <a:pt x="266876" y="83164"/>
                    </a:cubicBezTo>
                    <a:cubicBezTo>
                      <a:pt x="232121" y="105977"/>
                      <a:pt x="193791" y="126143"/>
                      <a:pt x="151956" y="131149"/>
                    </a:cubicBezTo>
                    <a:cubicBezTo>
                      <a:pt x="131289" y="133580"/>
                      <a:pt x="110193" y="132508"/>
                      <a:pt x="90313" y="126429"/>
                    </a:cubicBezTo>
                    <a:cubicBezTo>
                      <a:pt x="71720" y="120780"/>
                      <a:pt x="54843" y="110554"/>
                      <a:pt x="40540" y="97467"/>
                    </a:cubicBezTo>
                    <a:cubicBezTo>
                      <a:pt x="32960" y="90459"/>
                      <a:pt x="26024" y="82735"/>
                      <a:pt x="19945" y="74368"/>
                    </a:cubicBezTo>
                    <a:cubicBezTo>
                      <a:pt x="14296" y="66645"/>
                      <a:pt x="4999" y="54774"/>
                      <a:pt x="10434" y="44834"/>
                    </a:cubicBezTo>
                    <a:cubicBezTo>
                      <a:pt x="13223" y="39756"/>
                      <a:pt x="5357" y="35466"/>
                      <a:pt x="2639" y="40543"/>
                    </a:cubicBezTo>
                    <a:cubicBezTo>
                      <a:pt x="-2510" y="49911"/>
                      <a:pt x="637" y="60280"/>
                      <a:pt x="5571" y="69005"/>
                    </a:cubicBezTo>
                    <a:cubicBezTo>
                      <a:pt x="10434" y="77587"/>
                      <a:pt x="16799" y="85524"/>
                      <a:pt x="23378" y="92747"/>
                    </a:cubicBezTo>
                    <a:cubicBezTo>
                      <a:pt x="36965" y="107764"/>
                      <a:pt x="53556" y="120351"/>
                      <a:pt x="72149" y="128646"/>
                    </a:cubicBezTo>
                    <a:cubicBezTo>
                      <a:pt x="113769" y="147239"/>
                      <a:pt x="161610" y="142734"/>
                      <a:pt x="203230" y="126572"/>
                    </a:cubicBezTo>
                    <a:cubicBezTo>
                      <a:pt x="227330" y="117204"/>
                      <a:pt x="249713" y="104260"/>
                      <a:pt x="271095" y="89815"/>
                    </a:cubicBezTo>
                    <a:cubicBezTo>
                      <a:pt x="274027" y="87813"/>
                      <a:pt x="273169" y="83808"/>
                      <a:pt x="270022" y="82735"/>
                    </a:cubicBezTo>
                    <a:cubicBezTo>
                      <a:pt x="249141" y="75512"/>
                      <a:pt x="229046" y="66216"/>
                      <a:pt x="209952" y="55203"/>
                    </a:cubicBezTo>
                    <a:cubicBezTo>
                      <a:pt x="191431" y="44477"/>
                      <a:pt x="174554" y="31390"/>
                      <a:pt x="156247" y="20305"/>
                    </a:cubicBezTo>
                    <a:cubicBezTo>
                      <a:pt x="139942" y="10437"/>
                      <a:pt x="122493" y="3071"/>
                      <a:pt x="103471" y="854"/>
                    </a:cubicBezTo>
                    <a:cubicBezTo>
                      <a:pt x="85951" y="-1220"/>
                      <a:pt x="68073" y="496"/>
                      <a:pt x="51267" y="5860"/>
                    </a:cubicBezTo>
                    <a:cubicBezTo>
                      <a:pt x="32817" y="11724"/>
                      <a:pt x="14868" y="21736"/>
                      <a:pt x="2639" y="36968"/>
                    </a:cubicBezTo>
                    <a:cubicBezTo>
                      <a:pt x="708" y="39042"/>
                      <a:pt x="3497" y="41616"/>
                      <a:pt x="5643" y="39828"/>
                    </a:cubicBezTo>
                    <a:lnTo>
                      <a:pt x="5643" y="39828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</p:grpSp>
      <p:grpSp>
        <p:nvGrpSpPr>
          <p:cNvPr id="422" name="图形 4"/>
          <p:cNvGrpSpPr/>
          <p:nvPr/>
        </p:nvGrpSpPr>
        <p:grpSpPr>
          <a:xfrm rot="8570647">
            <a:off x="1754115" y="4548987"/>
            <a:ext cx="1302369" cy="1621984"/>
            <a:chOff x="3866126" y="3805298"/>
            <a:chExt cx="892233" cy="1111196"/>
          </a:xfrm>
        </p:grpSpPr>
        <p:grpSp>
          <p:nvGrpSpPr>
            <p:cNvPr id="423" name="图形 4"/>
            <p:cNvGrpSpPr/>
            <p:nvPr/>
          </p:nvGrpSpPr>
          <p:grpSpPr>
            <a:xfrm>
              <a:off x="3869566" y="3809222"/>
              <a:ext cx="876880" cy="734505"/>
              <a:chOff x="3869566" y="3809222"/>
              <a:chExt cx="876880" cy="734505"/>
            </a:xfrm>
          </p:grpSpPr>
          <p:sp>
            <p:nvSpPr>
              <p:cNvPr id="435" name="任意多边形: 形状 434"/>
              <p:cNvSpPr/>
              <p:nvPr/>
            </p:nvSpPr>
            <p:spPr>
              <a:xfrm>
                <a:off x="4069657" y="3809222"/>
                <a:ext cx="194126" cy="356988"/>
              </a:xfrm>
              <a:custGeom>
                <a:avLst/>
                <a:gdLst>
                  <a:gd name="connsiteX0" fmla="*/ 152750 w 194126"/>
                  <a:gd name="connsiteY0" fmla="*/ 350981 h 356988"/>
                  <a:gd name="connsiteX1" fmla="*/ 30822 w 194126"/>
                  <a:gd name="connsiteY1" fmla="*/ 190866 h 356988"/>
                  <a:gd name="connsiteX2" fmla="*/ 0 w 194126"/>
                  <a:gd name="connsiteY2" fmla="*/ 0 h 356988"/>
                  <a:gd name="connsiteX3" fmla="*/ 187075 w 194126"/>
                  <a:gd name="connsiteY3" fmla="*/ 171057 h 356988"/>
                  <a:gd name="connsiteX4" fmla="*/ 162976 w 194126"/>
                  <a:gd name="connsiteY4" fmla="*/ 356988 h 356988"/>
                  <a:gd name="connsiteX5" fmla="*/ 152750 w 194126"/>
                  <a:gd name="connsiteY5" fmla="*/ 350981 h 356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4126" h="356988">
                    <a:moveTo>
                      <a:pt x="152750" y="350981"/>
                    </a:moveTo>
                    <a:cubicBezTo>
                      <a:pt x="98543" y="292627"/>
                      <a:pt x="49129" y="266811"/>
                      <a:pt x="30822" y="190866"/>
                    </a:cubicBezTo>
                    <a:cubicBezTo>
                      <a:pt x="12586" y="114920"/>
                      <a:pt x="0" y="0"/>
                      <a:pt x="0" y="0"/>
                    </a:cubicBezTo>
                    <a:cubicBezTo>
                      <a:pt x="0" y="0"/>
                      <a:pt x="162189" y="97185"/>
                      <a:pt x="187075" y="171057"/>
                    </a:cubicBezTo>
                    <a:cubicBezTo>
                      <a:pt x="211962" y="244929"/>
                      <a:pt x="162976" y="356988"/>
                      <a:pt x="162976" y="356988"/>
                    </a:cubicBezTo>
                    <a:lnTo>
                      <a:pt x="152750" y="350981"/>
                    </a:lnTo>
                    <a:close/>
                  </a:path>
                </a:pathLst>
              </a:custGeom>
              <a:solidFill>
                <a:srgbClr val="7DA179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36" name="任意多边形: 形状 435"/>
              <p:cNvSpPr/>
              <p:nvPr/>
            </p:nvSpPr>
            <p:spPr>
              <a:xfrm>
                <a:off x="3971185" y="4056654"/>
                <a:ext cx="225254" cy="276313"/>
              </a:xfrm>
              <a:custGeom>
                <a:avLst/>
                <a:gdLst>
                  <a:gd name="connsiteX0" fmla="*/ 0 w 225254"/>
                  <a:gd name="connsiteY0" fmla="*/ 0 h 276313"/>
                  <a:gd name="connsiteX1" fmla="*/ 191295 w 225254"/>
                  <a:gd name="connsiteY1" fmla="*/ 120927 h 276313"/>
                  <a:gd name="connsiteX2" fmla="*/ 224405 w 225254"/>
                  <a:gd name="connsiteY2" fmla="*/ 276251 h 276313"/>
                  <a:gd name="connsiteX3" fmla="*/ 102906 w 225254"/>
                  <a:gd name="connsiteY3" fmla="*/ 216753 h 276313"/>
                  <a:gd name="connsiteX4" fmla="*/ 0 w 225254"/>
                  <a:gd name="connsiteY4" fmla="*/ 0 h 276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254" h="276313">
                    <a:moveTo>
                      <a:pt x="0" y="0"/>
                    </a:moveTo>
                    <a:cubicBezTo>
                      <a:pt x="104837" y="40905"/>
                      <a:pt x="160187" y="58282"/>
                      <a:pt x="191295" y="120927"/>
                    </a:cubicBezTo>
                    <a:cubicBezTo>
                      <a:pt x="222402" y="183571"/>
                      <a:pt x="227694" y="274391"/>
                      <a:pt x="224405" y="276251"/>
                    </a:cubicBezTo>
                    <a:cubicBezTo>
                      <a:pt x="221115" y="278110"/>
                      <a:pt x="120283" y="237992"/>
                      <a:pt x="102906" y="216753"/>
                    </a:cubicBezTo>
                    <a:cubicBezTo>
                      <a:pt x="85457" y="195585"/>
                      <a:pt x="2646" y="42049"/>
                      <a:pt x="0" y="0"/>
                    </a:cubicBezTo>
                    <a:close/>
                  </a:path>
                </a:pathLst>
              </a:custGeom>
              <a:solidFill>
                <a:srgbClr val="7DA179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37" name="任意多边形: 形状 436"/>
              <p:cNvSpPr/>
              <p:nvPr/>
            </p:nvSpPr>
            <p:spPr>
              <a:xfrm>
                <a:off x="3869566" y="4364193"/>
                <a:ext cx="300708" cy="164403"/>
              </a:xfrm>
              <a:custGeom>
                <a:avLst/>
                <a:gdLst>
                  <a:gd name="connsiteX0" fmla="*/ 0 w 300708"/>
                  <a:gd name="connsiteY0" fmla="*/ 4539 h 164403"/>
                  <a:gd name="connsiteX1" fmla="*/ 199662 w 300708"/>
                  <a:gd name="connsiteY1" fmla="*/ 35861 h 164403"/>
                  <a:gd name="connsiteX2" fmla="*/ 300708 w 300708"/>
                  <a:gd name="connsiteY2" fmla="*/ 140126 h 164403"/>
                  <a:gd name="connsiteX3" fmla="*/ 101046 w 300708"/>
                  <a:gd name="connsiteY3" fmla="*/ 138409 h 164403"/>
                  <a:gd name="connsiteX4" fmla="*/ 0 w 300708"/>
                  <a:gd name="connsiteY4" fmla="*/ 4539 h 164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708" h="164403">
                    <a:moveTo>
                      <a:pt x="0" y="4539"/>
                    </a:moveTo>
                    <a:cubicBezTo>
                      <a:pt x="57639" y="-7690"/>
                      <a:pt x="151606" y="5468"/>
                      <a:pt x="199662" y="35861"/>
                    </a:cubicBezTo>
                    <a:cubicBezTo>
                      <a:pt x="247718" y="66254"/>
                      <a:pt x="281686" y="134977"/>
                      <a:pt x="300708" y="140126"/>
                    </a:cubicBezTo>
                    <a:cubicBezTo>
                      <a:pt x="245287" y="185464"/>
                      <a:pt x="127292" y="156788"/>
                      <a:pt x="101046" y="138409"/>
                    </a:cubicBezTo>
                    <a:cubicBezTo>
                      <a:pt x="74802" y="120031"/>
                      <a:pt x="24171" y="76265"/>
                      <a:pt x="0" y="4539"/>
                    </a:cubicBezTo>
                    <a:close/>
                  </a:path>
                </a:pathLst>
              </a:custGeom>
              <a:solidFill>
                <a:srgbClr val="7DA179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38" name="任意多边形: 形状 437"/>
              <p:cNvSpPr/>
              <p:nvPr/>
            </p:nvSpPr>
            <p:spPr>
              <a:xfrm>
                <a:off x="4343828" y="4073816"/>
                <a:ext cx="109166" cy="291912"/>
              </a:xfrm>
              <a:custGeom>
                <a:avLst/>
                <a:gdLst>
                  <a:gd name="connsiteX0" fmla="*/ 63865 w 109166"/>
                  <a:gd name="connsiteY0" fmla="*/ 0 h 291912"/>
                  <a:gd name="connsiteX1" fmla="*/ 5 w 109166"/>
                  <a:gd name="connsiteY1" fmla="*/ 150175 h 291912"/>
                  <a:gd name="connsiteX2" fmla="*/ 35046 w 109166"/>
                  <a:gd name="connsiteY2" fmla="*/ 291912 h 291912"/>
                  <a:gd name="connsiteX3" fmla="*/ 108918 w 109166"/>
                  <a:gd name="connsiteY3" fmla="*/ 169054 h 291912"/>
                  <a:gd name="connsiteX4" fmla="*/ 63865 w 109166"/>
                  <a:gd name="connsiteY4" fmla="*/ 0 h 29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66" h="291912">
                    <a:moveTo>
                      <a:pt x="63865" y="0"/>
                    </a:moveTo>
                    <a:cubicBezTo>
                      <a:pt x="59361" y="55136"/>
                      <a:pt x="506" y="82596"/>
                      <a:pt x="5" y="150175"/>
                    </a:cubicBezTo>
                    <a:cubicBezTo>
                      <a:pt x="-495" y="217826"/>
                      <a:pt x="35046" y="291912"/>
                      <a:pt x="35046" y="291912"/>
                    </a:cubicBezTo>
                    <a:cubicBezTo>
                      <a:pt x="35046" y="291912"/>
                      <a:pt x="105485" y="234345"/>
                      <a:pt x="108918" y="169054"/>
                    </a:cubicBezTo>
                    <a:cubicBezTo>
                      <a:pt x="112351" y="103764"/>
                      <a:pt x="79241" y="12872"/>
                      <a:pt x="63865" y="0"/>
                    </a:cubicBezTo>
                    <a:close/>
                  </a:path>
                </a:pathLst>
              </a:custGeom>
              <a:solidFill>
                <a:srgbClr val="7DA179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39" name="任意多边形: 形状 438"/>
              <p:cNvSpPr/>
              <p:nvPr/>
            </p:nvSpPr>
            <p:spPr>
              <a:xfrm>
                <a:off x="4444523" y="4400813"/>
                <a:ext cx="301923" cy="142913"/>
              </a:xfrm>
              <a:custGeom>
                <a:avLst/>
                <a:gdLst>
                  <a:gd name="connsiteX0" fmla="*/ 0 w 301923"/>
                  <a:gd name="connsiteY0" fmla="*/ 65890 h 142913"/>
                  <a:gd name="connsiteX1" fmla="*/ 166838 w 301923"/>
                  <a:gd name="connsiteY1" fmla="*/ 142909 h 142913"/>
                  <a:gd name="connsiteX2" fmla="*/ 301924 w 301923"/>
                  <a:gd name="connsiteY2" fmla="*/ 84698 h 142913"/>
                  <a:gd name="connsiteX3" fmla="*/ 188863 w 301923"/>
                  <a:gd name="connsiteY3" fmla="*/ 20480 h 142913"/>
                  <a:gd name="connsiteX4" fmla="*/ 82454 w 301923"/>
                  <a:gd name="connsiteY4" fmla="*/ 7036 h 142913"/>
                  <a:gd name="connsiteX5" fmla="*/ 0 w 301923"/>
                  <a:gd name="connsiteY5" fmla="*/ 65890 h 142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1923" h="142913">
                    <a:moveTo>
                      <a:pt x="0" y="65890"/>
                    </a:moveTo>
                    <a:cubicBezTo>
                      <a:pt x="34540" y="113231"/>
                      <a:pt x="95326" y="142265"/>
                      <a:pt x="166838" y="142909"/>
                    </a:cubicBezTo>
                    <a:cubicBezTo>
                      <a:pt x="238350" y="143552"/>
                      <a:pt x="301924" y="84698"/>
                      <a:pt x="301924" y="84698"/>
                    </a:cubicBezTo>
                    <a:cubicBezTo>
                      <a:pt x="301924" y="84698"/>
                      <a:pt x="215752" y="31779"/>
                      <a:pt x="188863" y="20480"/>
                    </a:cubicBezTo>
                    <a:cubicBezTo>
                      <a:pt x="161975" y="9181"/>
                      <a:pt x="125003" y="-10628"/>
                      <a:pt x="82454" y="7036"/>
                    </a:cubicBezTo>
                    <a:cubicBezTo>
                      <a:pt x="39832" y="24699"/>
                      <a:pt x="0" y="65890"/>
                      <a:pt x="0" y="65890"/>
                    </a:cubicBezTo>
                    <a:close/>
                  </a:path>
                </a:pathLst>
              </a:custGeom>
              <a:solidFill>
                <a:srgbClr val="7DA179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40" name="任意多边形: 形状 439"/>
              <p:cNvSpPr/>
              <p:nvPr/>
            </p:nvSpPr>
            <p:spPr>
              <a:xfrm>
                <a:off x="4489056" y="4408123"/>
                <a:ext cx="249039" cy="84664"/>
              </a:xfrm>
              <a:custGeom>
                <a:avLst/>
                <a:gdLst>
                  <a:gd name="connsiteX0" fmla="*/ 247522 w 249039"/>
                  <a:gd name="connsiteY0" fmla="*/ 74599 h 84664"/>
                  <a:gd name="connsiteX1" fmla="*/ 221134 w 249039"/>
                  <a:gd name="connsiteY1" fmla="*/ 60225 h 84664"/>
                  <a:gd name="connsiteX2" fmla="*/ 193173 w 249039"/>
                  <a:gd name="connsiteY2" fmla="*/ 43491 h 84664"/>
                  <a:gd name="connsiteX3" fmla="*/ 135534 w 249039"/>
                  <a:gd name="connsiteY3" fmla="*/ 11311 h 84664"/>
                  <a:gd name="connsiteX4" fmla="*/ 68671 w 249039"/>
                  <a:gd name="connsiteY4" fmla="*/ 155 h 84664"/>
                  <a:gd name="connsiteX5" fmla="*/ 3309 w 249039"/>
                  <a:gd name="connsiteY5" fmla="*/ 20393 h 84664"/>
                  <a:gd name="connsiteX6" fmla="*/ 12820 w 249039"/>
                  <a:gd name="connsiteY6" fmla="*/ 41918 h 84664"/>
                  <a:gd name="connsiteX7" fmla="*/ 44213 w 249039"/>
                  <a:gd name="connsiteY7" fmla="*/ 32693 h 84664"/>
                  <a:gd name="connsiteX8" fmla="*/ 75250 w 249039"/>
                  <a:gd name="connsiteY8" fmla="*/ 27330 h 84664"/>
                  <a:gd name="connsiteX9" fmla="*/ 136178 w 249039"/>
                  <a:gd name="connsiteY9" fmla="*/ 37699 h 84664"/>
                  <a:gd name="connsiteX10" fmla="*/ 189812 w 249039"/>
                  <a:gd name="connsiteY10" fmla="*/ 67519 h 84664"/>
                  <a:gd name="connsiteX11" fmla="*/ 245663 w 249039"/>
                  <a:gd name="connsiteY11" fmla="*/ 82895 h 84664"/>
                  <a:gd name="connsiteX12" fmla="*/ 247522 w 249039"/>
                  <a:gd name="connsiteY12" fmla="*/ 74599 h 84664"/>
                  <a:gd name="connsiteX13" fmla="*/ 247522 w 249039"/>
                  <a:gd name="connsiteY13" fmla="*/ 74599 h 8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9039" h="84664">
                    <a:moveTo>
                      <a:pt x="247522" y="74599"/>
                    </a:moveTo>
                    <a:cubicBezTo>
                      <a:pt x="240371" y="67948"/>
                      <a:pt x="229787" y="64516"/>
                      <a:pt x="221134" y="60225"/>
                    </a:cubicBezTo>
                    <a:cubicBezTo>
                      <a:pt x="211408" y="55362"/>
                      <a:pt x="202255" y="49499"/>
                      <a:pt x="193173" y="43491"/>
                    </a:cubicBezTo>
                    <a:cubicBezTo>
                      <a:pt x="174794" y="31334"/>
                      <a:pt x="156130" y="19320"/>
                      <a:pt x="135534" y="11311"/>
                    </a:cubicBezTo>
                    <a:cubicBezTo>
                      <a:pt x="114295" y="3016"/>
                      <a:pt x="91411" y="-846"/>
                      <a:pt x="68671" y="155"/>
                    </a:cubicBezTo>
                    <a:cubicBezTo>
                      <a:pt x="47145" y="1085"/>
                      <a:pt x="19399" y="4946"/>
                      <a:pt x="3309" y="20393"/>
                    </a:cubicBezTo>
                    <a:cubicBezTo>
                      <a:pt x="-4129" y="27544"/>
                      <a:pt x="1807" y="43491"/>
                      <a:pt x="12820" y="41918"/>
                    </a:cubicBezTo>
                    <a:cubicBezTo>
                      <a:pt x="23761" y="40345"/>
                      <a:pt x="33558" y="35768"/>
                      <a:pt x="44213" y="32693"/>
                    </a:cubicBezTo>
                    <a:cubicBezTo>
                      <a:pt x="54368" y="29761"/>
                      <a:pt x="64666" y="27902"/>
                      <a:pt x="75250" y="27330"/>
                    </a:cubicBezTo>
                    <a:cubicBezTo>
                      <a:pt x="95917" y="26186"/>
                      <a:pt x="117156" y="29261"/>
                      <a:pt x="136178" y="37699"/>
                    </a:cubicBezTo>
                    <a:cubicBezTo>
                      <a:pt x="154914" y="45994"/>
                      <a:pt x="171791" y="57794"/>
                      <a:pt x="189812" y="67519"/>
                    </a:cubicBezTo>
                    <a:cubicBezTo>
                      <a:pt x="204829" y="75600"/>
                      <a:pt x="227999" y="89617"/>
                      <a:pt x="245663" y="82895"/>
                    </a:cubicBezTo>
                    <a:cubicBezTo>
                      <a:pt x="248881" y="81679"/>
                      <a:pt x="250382" y="77316"/>
                      <a:pt x="247522" y="74599"/>
                    </a:cubicBezTo>
                    <a:lnTo>
                      <a:pt x="247522" y="74599"/>
                    </a:lnTo>
                    <a:close/>
                  </a:path>
                </a:pathLst>
              </a:custGeom>
              <a:solidFill>
                <a:srgbClr val="D0E0C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41" name="任意多边形: 形状 440"/>
              <p:cNvSpPr/>
              <p:nvPr/>
            </p:nvSpPr>
            <p:spPr>
              <a:xfrm>
                <a:off x="4333860" y="4086841"/>
                <a:ext cx="82526" cy="197017"/>
              </a:xfrm>
              <a:custGeom>
                <a:avLst/>
                <a:gdLst>
                  <a:gd name="connsiteX0" fmla="*/ 67827 w 82526"/>
                  <a:gd name="connsiteY0" fmla="*/ 2493 h 197017"/>
                  <a:gd name="connsiteX1" fmla="*/ 56885 w 82526"/>
                  <a:gd name="connsiteY1" fmla="*/ 21873 h 197017"/>
                  <a:gd name="connsiteX2" fmla="*/ 44585 w 82526"/>
                  <a:gd name="connsiteY2" fmla="*/ 43398 h 197017"/>
                  <a:gd name="connsiteX3" fmla="*/ 20915 w 82526"/>
                  <a:gd name="connsiteY3" fmla="*/ 86234 h 197017"/>
                  <a:gd name="connsiteX4" fmla="*/ 10260 w 82526"/>
                  <a:gd name="connsiteY4" fmla="*/ 133789 h 197017"/>
                  <a:gd name="connsiteX5" fmla="*/ 33 w 82526"/>
                  <a:gd name="connsiteY5" fmla="*/ 184706 h 197017"/>
                  <a:gd name="connsiteX6" fmla="*/ 22559 w 82526"/>
                  <a:gd name="connsiteY6" fmla="*/ 193430 h 197017"/>
                  <a:gd name="connsiteX7" fmla="*/ 39865 w 82526"/>
                  <a:gd name="connsiteY7" fmla="*/ 145875 h 197017"/>
                  <a:gd name="connsiteX8" fmla="*/ 48876 w 82526"/>
                  <a:gd name="connsiteY8" fmla="*/ 94672 h 197017"/>
                  <a:gd name="connsiteX9" fmla="*/ 67469 w 82526"/>
                  <a:gd name="connsiteY9" fmla="*/ 50978 h 197017"/>
                  <a:gd name="connsiteX10" fmla="*/ 82129 w 82526"/>
                  <a:gd name="connsiteY10" fmla="*/ 5854 h 197017"/>
                  <a:gd name="connsiteX11" fmla="*/ 67827 w 82526"/>
                  <a:gd name="connsiteY11" fmla="*/ 2493 h 197017"/>
                  <a:gd name="connsiteX12" fmla="*/ 67827 w 82526"/>
                  <a:gd name="connsiteY12" fmla="*/ 2493 h 197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526" h="197017">
                    <a:moveTo>
                      <a:pt x="67827" y="2493"/>
                    </a:moveTo>
                    <a:cubicBezTo>
                      <a:pt x="62535" y="7785"/>
                      <a:pt x="60246" y="15294"/>
                      <a:pt x="56885" y="21873"/>
                    </a:cubicBezTo>
                    <a:cubicBezTo>
                      <a:pt x="53095" y="29239"/>
                      <a:pt x="48947" y="36390"/>
                      <a:pt x="44585" y="43398"/>
                    </a:cubicBezTo>
                    <a:cubicBezTo>
                      <a:pt x="35861" y="57486"/>
                      <a:pt x="26779" y="70572"/>
                      <a:pt x="20915" y="86234"/>
                    </a:cubicBezTo>
                    <a:cubicBezTo>
                      <a:pt x="15122" y="101609"/>
                      <a:pt x="12906" y="117699"/>
                      <a:pt x="10260" y="133789"/>
                    </a:cubicBezTo>
                    <a:cubicBezTo>
                      <a:pt x="7471" y="150881"/>
                      <a:pt x="1177" y="167543"/>
                      <a:pt x="33" y="184706"/>
                    </a:cubicBezTo>
                    <a:cubicBezTo>
                      <a:pt x="-825" y="196720"/>
                      <a:pt x="15051" y="200581"/>
                      <a:pt x="22559" y="193430"/>
                    </a:cubicBezTo>
                    <a:cubicBezTo>
                      <a:pt x="35217" y="181273"/>
                      <a:pt x="37577" y="162466"/>
                      <a:pt x="39865" y="145875"/>
                    </a:cubicBezTo>
                    <a:cubicBezTo>
                      <a:pt x="42225" y="128712"/>
                      <a:pt x="43799" y="111263"/>
                      <a:pt x="48876" y="94672"/>
                    </a:cubicBezTo>
                    <a:cubicBezTo>
                      <a:pt x="53524" y="79655"/>
                      <a:pt x="60318" y="64995"/>
                      <a:pt x="67469" y="50978"/>
                    </a:cubicBezTo>
                    <a:cubicBezTo>
                      <a:pt x="74191" y="37749"/>
                      <a:pt x="84703" y="21158"/>
                      <a:pt x="82129" y="5854"/>
                    </a:cubicBezTo>
                    <a:cubicBezTo>
                      <a:pt x="81056" y="-796"/>
                      <a:pt x="71903" y="-1583"/>
                      <a:pt x="67827" y="2493"/>
                    </a:cubicBezTo>
                    <a:lnTo>
                      <a:pt x="67827" y="2493"/>
                    </a:lnTo>
                    <a:close/>
                  </a:path>
                </a:pathLst>
              </a:custGeom>
              <a:solidFill>
                <a:srgbClr val="D0E0C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42" name="任意多边形: 形状 441"/>
              <p:cNvSpPr/>
              <p:nvPr/>
            </p:nvSpPr>
            <p:spPr>
              <a:xfrm>
                <a:off x="4080684" y="3822388"/>
                <a:ext cx="175891" cy="183902"/>
              </a:xfrm>
              <a:custGeom>
                <a:avLst/>
                <a:gdLst>
                  <a:gd name="connsiteX0" fmla="*/ 271 w 175891"/>
                  <a:gd name="connsiteY0" fmla="*/ 636 h 183902"/>
                  <a:gd name="connsiteX1" fmla="*/ 5778 w 175891"/>
                  <a:gd name="connsiteY1" fmla="*/ 26309 h 183902"/>
                  <a:gd name="connsiteX2" fmla="*/ 22941 w 175891"/>
                  <a:gd name="connsiteY2" fmla="*/ 52053 h 183902"/>
                  <a:gd name="connsiteX3" fmla="*/ 74644 w 175891"/>
                  <a:gd name="connsiteY3" fmla="*/ 94674 h 183902"/>
                  <a:gd name="connsiteX4" fmla="*/ 129637 w 175891"/>
                  <a:gd name="connsiteY4" fmla="*/ 136080 h 183902"/>
                  <a:gd name="connsiteX5" fmla="*/ 146227 w 175891"/>
                  <a:gd name="connsiteY5" fmla="*/ 158606 h 183902"/>
                  <a:gd name="connsiteX6" fmla="*/ 161960 w 175891"/>
                  <a:gd name="connsiteY6" fmla="*/ 182277 h 183902"/>
                  <a:gd name="connsiteX7" fmla="*/ 157455 w 175891"/>
                  <a:gd name="connsiteY7" fmla="*/ 178987 h 183902"/>
                  <a:gd name="connsiteX8" fmla="*/ 158385 w 175891"/>
                  <a:gd name="connsiteY8" fmla="*/ 180990 h 183902"/>
                  <a:gd name="connsiteX9" fmla="*/ 169111 w 175891"/>
                  <a:gd name="connsiteY9" fmla="*/ 180704 h 183902"/>
                  <a:gd name="connsiteX10" fmla="*/ 170327 w 175891"/>
                  <a:gd name="connsiteY10" fmla="*/ 178629 h 183902"/>
                  <a:gd name="connsiteX11" fmla="*/ 165965 w 175891"/>
                  <a:gd name="connsiteY11" fmla="*/ 182134 h 183902"/>
                  <a:gd name="connsiteX12" fmla="*/ 174975 w 175891"/>
                  <a:gd name="connsiteY12" fmla="*/ 155388 h 183902"/>
                  <a:gd name="connsiteX13" fmla="*/ 160172 w 175891"/>
                  <a:gd name="connsiteY13" fmla="*/ 127356 h 183902"/>
                  <a:gd name="connsiteX14" fmla="*/ 105180 w 175891"/>
                  <a:gd name="connsiteY14" fmla="*/ 82303 h 183902"/>
                  <a:gd name="connsiteX15" fmla="*/ 46468 w 175891"/>
                  <a:gd name="connsiteY15" fmla="*/ 43543 h 183902"/>
                  <a:gd name="connsiteX16" fmla="*/ 22225 w 175891"/>
                  <a:gd name="connsiteY16" fmla="*/ 20660 h 183902"/>
                  <a:gd name="connsiteX17" fmla="*/ 10069 w 175891"/>
                  <a:gd name="connsiteY17" fmla="*/ 10076 h 183902"/>
                  <a:gd name="connsiteX18" fmla="*/ 1559 w 175891"/>
                  <a:gd name="connsiteY18" fmla="*/ 64 h 183902"/>
                  <a:gd name="connsiteX19" fmla="*/ 271 w 175891"/>
                  <a:gd name="connsiteY19" fmla="*/ 636 h 183902"/>
                  <a:gd name="connsiteX20" fmla="*/ 271 w 175891"/>
                  <a:gd name="connsiteY20" fmla="*/ 636 h 183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75891" h="183902">
                    <a:moveTo>
                      <a:pt x="271" y="636"/>
                    </a:moveTo>
                    <a:cubicBezTo>
                      <a:pt x="-1159" y="8431"/>
                      <a:pt x="3418" y="18872"/>
                      <a:pt x="5778" y="26309"/>
                    </a:cubicBezTo>
                    <a:cubicBezTo>
                      <a:pt x="8853" y="36106"/>
                      <a:pt x="16076" y="44688"/>
                      <a:pt x="22941" y="52053"/>
                    </a:cubicBezTo>
                    <a:cubicBezTo>
                      <a:pt x="38173" y="68501"/>
                      <a:pt x="56337" y="81945"/>
                      <a:pt x="74644" y="94674"/>
                    </a:cubicBezTo>
                    <a:cubicBezTo>
                      <a:pt x="93380" y="107761"/>
                      <a:pt x="113261" y="119990"/>
                      <a:pt x="129637" y="136080"/>
                    </a:cubicBezTo>
                    <a:cubicBezTo>
                      <a:pt x="136359" y="142659"/>
                      <a:pt x="142294" y="150025"/>
                      <a:pt x="146227" y="158606"/>
                    </a:cubicBezTo>
                    <a:cubicBezTo>
                      <a:pt x="149946" y="166616"/>
                      <a:pt x="152306" y="179488"/>
                      <a:pt x="161960" y="182277"/>
                    </a:cubicBezTo>
                    <a:cubicBezTo>
                      <a:pt x="160458" y="181204"/>
                      <a:pt x="158956" y="180060"/>
                      <a:pt x="157455" y="178987"/>
                    </a:cubicBezTo>
                    <a:cubicBezTo>
                      <a:pt x="157741" y="179631"/>
                      <a:pt x="158098" y="180346"/>
                      <a:pt x="158385" y="180990"/>
                    </a:cubicBezTo>
                    <a:cubicBezTo>
                      <a:pt x="160387" y="185495"/>
                      <a:pt x="166966" y="184279"/>
                      <a:pt x="169111" y="180704"/>
                    </a:cubicBezTo>
                    <a:cubicBezTo>
                      <a:pt x="169540" y="179988"/>
                      <a:pt x="169969" y="179345"/>
                      <a:pt x="170327" y="178629"/>
                    </a:cubicBezTo>
                    <a:cubicBezTo>
                      <a:pt x="168897" y="179774"/>
                      <a:pt x="167395" y="180990"/>
                      <a:pt x="165965" y="182134"/>
                    </a:cubicBezTo>
                    <a:cubicBezTo>
                      <a:pt x="176763" y="179059"/>
                      <a:pt x="176834" y="164327"/>
                      <a:pt x="174975" y="155388"/>
                    </a:cubicBezTo>
                    <a:cubicBezTo>
                      <a:pt x="172830" y="145162"/>
                      <a:pt x="166537" y="135436"/>
                      <a:pt x="160172" y="127356"/>
                    </a:cubicBezTo>
                    <a:cubicBezTo>
                      <a:pt x="145155" y="108476"/>
                      <a:pt x="125417" y="95032"/>
                      <a:pt x="105180" y="82303"/>
                    </a:cubicBezTo>
                    <a:cubicBezTo>
                      <a:pt x="85371" y="69860"/>
                      <a:pt x="64561" y="58489"/>
                      <a:pt x="46468" y="43543"/>
                    </a:cubicBezTo>
                    <a:cubicBezTo>
                      <a:pt x="37887" y="36464"/>
                      <a:pt x="30378" y="28240"/>
                      <a:pt x="22225" y="20660"/>
                    </a:cubicBezTo>
                    <a:cubicBezTo>
                      <a:pt x="18221" y="16941"/>
                      <a:pt x="13644" y="14223"/>
                      <a:pt x="10069" y="10076"/>
                    </a:cubicBezTo>
                    <a:cubicBezTo>
                      <a:pt x="7137" y="6643"/>
                      <a:pt x="5277" y="2710"/>
                      <a:pt x="1559" y="64"/>
                    </a:cubicBezTo>
                    <a:cubicBezTo>
                      <a:pt x="1058" y="-151"/>
                      <a:pt x="343" y="207"/>
                      <a:pt x="271" y="636"/>
                    </a:cubicBezTo>
                    <a:lnTo>
                      <a:pt x="271" y="636"/>
                    </a:lnTo>
                    <a:close/>
                  </a:path>
                </a:pathLst>
              </a:custGeom>
              <a:solidFill>
                <a:srgbClr val="D0E0C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43" name="任意多边形: 形状 442"/>
              <p:cNvSpPr/>
              <p:nvPr/>
            </p:nvSpPr>
            <p:spPr>
              <a:xfrm>
                <a:off x="3976262" y="4065154"/>
                <a:ext cx="106897" cy="190788"/>
              </a:xfrm>
              <a:custGeom>
                <a:avLst/>
                <a:gdLst>
                  <a:gd name="connsiteX0" fmla="*/ 1 w 106897"/>
                  <a:gd name="connsiteY0" fmla="*/ 8162 h 190788"/>
                  <a:gd name="connsiteX1" fmla="*/ 7366 w 106897"/>
                  <a:gd name="connsiteY1" fmla="*/ 27328 h 190788"/>
                  <a:gd name="connsiteX2" fmla="*/ 18879 w 106897"/>
                  <a:gd name="connsiteY2" fmla="*/ 50426 h 190788"/>
                  <a:gd name="connsiteX3" fmla="*/ 36972 w 106897"/>
                  <a:gd name="connsiteY3" fmla="*/ 93190 h 190788"/>
                  <a:gd name="connsiteX4" fmla="*/ 70082 w 106897"/>
                  <a:gd name="connsiteY4" fmla="*/ 171352 h 190788"/>
                  <a:gd name="connsiteX5" fmla="*/ 85600 w 106897"/>
                  <a:gd name="connsiteY5" fmla="*/ 186084 h 190788"/>
                  <a:gd name="connsiteX6" fmla="*/ 102191 w 106897"/>
                  <a:gd name="connsiteY6" fmla="*/ 190446 h 190788"/>
                  <a:gd name="connsiteX7" fmla="*/ 100117 w 106897"/>
                  <a:gd name="connsiteY7" fmla="*/ 165417 h 190788"/>
                  <a:gd name="connsiteX8" fmla="*/ 82382 w 106897"/>
                  <a:gd name="connsiteY8" fmla="*/ 131163 h 190788"/>
                  <a:gd name="connsiteX9" fmla="*/ 66363 w 106897"/>
                  <a:gd name="connsiteY9" fmla="*/ 90973 h 190788"/>
                  <a:gd name="connsiteX10" fmla="*/ 42621 w 106897"/>
                  <a:gd name="connsiteY10" fmla="*/ 43275 h 190788"/>
                  <a:gd name="connsiteX11" fmla="*/ 29249 w 106897"/>
                  <a:gd name="connsiteY11" fmla="*/ 21392 h 190788"/>
                  <a:gd name="connsiteX12" fmla="*/ 12015 w 106897"/>
                  <a:gd name="connsiteY12" fmla="*/ 940 h 190788"/>
                  <a:gd name="connsiteX13" fmla="*/ 1 w 106897"/>
                  <a:gd name="connsiteY13" fmla="*/ 8162 h 190788"/>
                  <a:gd name="connsiteX14" fmla="*/ 1 w 106897"/>
                  <a:gd name="connsiteY14" fmla="*/ 8162 h 190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6897" h="190788">
                    <a:moveTo>
                      <a:pt x="1" y="8162"/>
                    </a:moveTo>
                    <a:cubicBezTo>
                      <a:pt x="143" y="15242"/>
                      <a:pt x="4077" y="21106"/>
                      <a:pt x="7366" y="27328"/>
                    </a:cubicBezTo>
                    <a:cubicBezTo>
                      <a:pt x="11371" y="34908"/>
                      <a:pt x="15233" y="42631"/>
                      <a:pt x="18879" y="50426"/>
                    </a:cubicBezTo>
                    <a:cubicBezTo>
                      <a:pt x="25459" y="64442"/>
                      <a:pt x="31251" y="78816"/>
                      <a:pt x="36972" y="93190"/>
                    </a:cubicBezTo>
                    <a:cubicBezTo>
                      <a:pt x="47198" y="118934"/>
                      <a:pt x="53635" y="148612"/>
                      <a:pt x="70082" y="171352"/>
                    </a:cubicBezTo>
                    <a:cubicBezTo>
                      <a:pt x="74301" y="177216"/>
                      <a:pt x="79379" y="182365"/>
                      <a:pt x="85600" y="186084"/>
                    </a:cubicBezTo>
                    <a:cubicBezTo>
                      <a:pt x="89676" y="188515"/>
                      <a:pt x="97400" y="191876"/>
                      <a:pt x="102191" y="190446"/>
                    </a:cubicBezTo>
                    <a:cubicBezTo>
                      <a:pt x="112632" y="187371"/>
                      <a:pt x="102835" y="170923"/>
                      <a:pt x="100117" y="165417"/>
                    </a:cubicBezTo>
                    <a:cubicBezTo>
                      <a:pt x="94325" y="153832"/>
                      <a:pt x="87316" y="143177"/>
                      <a:pt x="82382" y="131163"/>
                    </a:cubicBezTo>
                    <a:cubicBezTo>
                      <a:pt x="76876" y="117790"/>
                      <a:pt x="72013" y="104274"/>
                      <a:pt x="66363" y="90973"/>
                    </a:cubicBezTo>
                    <a:cubicBezTo>
                      <a:pt x="59427" y="74525"/>
                      <a:pt x="51560" y="58721"/>
                      <a:pt x="42621" y="43275"/>
                    </a:cubicBezTo>
                    <a:cubicBezTo>
                      <a:pt x="38331" y="35837"/>
                      <a:pt x="33897" y="28543"/>
                      <a:pt x="29249" y="21392"/>
                    </a:cubicBezTo>
                    <a:cubicBezTo>
                      <a:pt x="24601" y="14241"/>
                      <a:pt x="19952" y="4873"/>
                      <a:pt x="12015" y="940"/>
                    </a:cubicBezTo>
                    <a:cubicBezTo>
                      <a:pt x="6580" y="-1849"/>
                      <a:pt x="-71" y="1869"/>
                      <a:pt x="1" y="8162"/>
                    </a:cubicBezTo>
                    <a:lnTo>
                      <a:pt x="1" y="8162"/>
                    </a:lnTo>
                    <a:close/>
                  </a:path>
                </a:pathLst>
              </a:custGeom>
              <a:solidFill>
                <a:srgbClr val="D0E0C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44" name="任意多边形: 形状 443"/>
              <p:cNvSpPr/>
              <p:nvPr/>
            </p:nvSpPr>
            <p:spPr>
              <a:xfrm>
                <a:off x="3880370" y="4364539"/>
                <a:ext cx="184497" cy="159168"/>
              </a:xfrm>
              <a:custGeom>
                <a:avLst/>
                <a:gdLst>
                  <a:gd name="connsiteX0" fmla="*/ 352 w 184497"/>
                  <a:gd name="connsiteY0" fmla="*/ 6338 h 159168"/>
                  <a:gd name="connsiteX1" fmla="*/ 10435 w 184497"/>
                  <a:gd name="connsiteY1" fmla="*/ 37874 h 159168"/>
                  <a:gd name="connsiteX2" fmla="*/ 25524 w 184497"/>
                  <a:gd name="connsiteY2" fmla="*/ 67123 h 159168"/>
                  <a:gd name="connsiteX3" fmla="*/ 58348 w 184497"/>
                  <a:gd name="connsiteY3" fmla="*/ 119613 h 159168"/>
                  <a:gd name="connsiteX4" fmla="*/ 109765 w 184497"/>
                  <a:gd name="connsiteY4" fmla="*/ 148790 h 159168"/>
                  <a:gd name="connsiteX5" fmla="*/ 140801 w 184497"/>
                  <a:gd name="connsiteY5" fmla="*/ 156370 h 159168"/>
                  <a:gd name="connsiteX6" fmla="*/ 175270 w 184497"/>
                  <a:gd name="connsiteY6" fmla="*/ 159159 h 159168"/>
                  <a:gd name="connsiteX7" fmla="*/ 179704 w 184497"/>
                  <a:gd name="connsiteY7" fmla="*/ 141066 h 159168"/>
                  <a:gd name="connsiteX8" fmla="*/ 151171 w 184497"/>
                  <a:gd name="connsiteY8" fmla="*/ 127908 h 159168"/>
                  <a:gd name="connsiteX9" fmla="*/ 121422 w 184497"/>
                  <a:gd name="connsiteY9" fmla="*/ 119613 h 159168"/>
                  <a:gd name="connsiteX10" fmla="*/ 77513 w 184497"/>
                  <a:gd name="connsiteY10" fmla="*/ 95656 h 159168"/>
                  <a:gd name="connsiteX11" fmla="*/ 48122 w 184497"/>
                  <a:gd name="connsiteY11" fmla="*/ 49245 h 159168"/>
                  <a:gd name="connsiteX12" fmla="*/ 30458 w 184497"/>
                  <a:gd name="connsiteY12" fmla="*/ 21641 h 159168"/>
                  <a:gd name="connsiteX13" fmla="*/ 10435 w 184497"/>
                  <a:gd name="connsiteY13" fmla="*/ 331 h 159168"/>
                  <a:gd name="connsiteX14" fmla="*/ 352 w 184497"/>
                  <a:gd name="connsiteY14" fmla="*/ 6338 h 159168"/>
                  <a:gd name="connsiteX15" fmla="*/ 352 w 184497"/>
                  <a:gd name="connsiteY15" fmla="*/ 6338 h 159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4497" h="159168">
                    <a:moveTo>
                      <a:pt x="352" y="6338"/>
                    </a:moveTo>
                    <a:cubicBezTo>
                      <a:pt x="-1722" y="17136"/>
                      <a:pt x="5858" y="28292"/>
                      <a:pt x="10435" y="37874"/>
                    </a:cubicBezTo>
                    <a:cubicBezTo>
                      <a:pt x="15155" y="47743"/>
                      <a:pt x="20232" y="57540"/>
                      <a:pt x="25524" y="67123"/>
                    </a:cubicBezTo>
                    <a:cubicBezTo>
                      <a:pt x="35464" y="85215"/>
                      <a:pt x="44689" y="103951"/>
                      <a:pt x="58348" y="119613"/>
                    </a:cubicBezTo>
                    <a:cubicBezTo>
                      <a:pt x="71935" y="135202"/>
                      <a:pt x="90171" y="143355"/>
                      <a:pt x="109765" y="148790"/>
                    </a:cubicBezTo>
                    <a:cubicBezTo>
                      <a:pt x="119992" y="151579"/>
                      <a:pt x="130361" y="154511"/>
                      <a:pt x="140801" y="156370"/>
                    </a:cubicBezTo>
                    <a:cubicBezTo>
                      <a:pt x="152315" y="158444"/>
                      <a:pt x="163614" y="158587"/>
                      <a:pt x="175270" y="159159"/>
                    </a:cubicBezTo>
                    <a:cubicBezTo>
                      <a:pt x="184781" y="159588"/>
                      <a:pt x="188071" y="145214"/>
                      <a:pt x="179704" y="141066"/>
                    </a:cubicBezTo>
                    <a:cubicBezTo>
                      <a:pt x="170193" y="136418"/>
                      <a:pt x="161183" y="131555"/>
                      <a:pt x="151171" y="127908"/>
                    </a:cubicBezTo>
                    <a:cubicBezTo>
                      <a:pt x="141517" y="124404"/>
                      <a:pt x="131362" y="122259"/>
                      <a:pt x="121422" y="119613"/>
                    </a:cubicBezTo>
                    <a:cubicBezTo>
                      <a:pt x="104474" y="115107"/>
                      <a:pt x="89241" y="109243"/>
                      <a:pt x="77513" y="95656"/>
                    </a:cubicBezTo>
                    <a:cubicBezTo>
                      <a:pt x="65642" y="81855"/>
                      <a:pt x="57490" y="64763"/>
                      <a:pt x="48122" y="49245"/>
                    </a:cubicBezTo>
                    <a:cubicBezTo>
                      <a:pt x="42472" y="39877"/>
                      <a:pt x="36680" y="30580"/>
                      <a:pt x="30458" y="21641"/>
                    </a:cubicBezTo>
                    <a:cubicBezTo>
                      <a:pt x="24809" y="13489"/>
                      <a:pt x="20161" y="3835"/>
                      <a:pt x="10435" y="331"/>
                    </a:cubicBezTo>
                    <a:cubicBezTo>
                      <a:pt x="6287" y="-1100"/>
                      <a:pt x="1139" y="2333"/>
                      <a:pt x="352" y="6338"/>
                    </a:cubicBezTo>
                    <a:lnTo>
                      <a:pt x="352" y="6338"/>
                    </a:lnTo>
                    <a:close/>
                  </a:path>
                </a:pathLst>
              </a:custGeom>
              <a:solidFill>
                <a:srgbClr val="D0E0C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45" name="任意多边形: 形状 444"/>
              <p:cNvSpPr/>
              <p:nvPr/>
            </p:nvSpPr>
            <p:spPr>
              <a:xfrm>
                <a:off x="4145918" y="3950064"/>
                <a:ext cx="81441" cy="185483"/>
              </a:xfrm>
              <a:custGeom>
                <a:avLst/>
                <a:gdLst>
                  <a:gd name="connsiteX0" fmla="*/ 2116 w 81441"/>
                  <a:gd name="connsiteY0" fmla="*/ 2969 h 185483"/>
                  <a:gd name="connsiteX1" fmla="*/ 3260 w 81441"/>
                  <a:gd name="connsiteY1" fmla="*/ 24923 h 185483"/>
                  <a:gd name="connsiteX2" fmla="*/ 11126 w 81441"/>
                  <a:gd name="connsiteY2" fmla="*/ 47878 h 185483"/>
                  <a:gd name="connsiteX3" fmla="*/ 28003 w 81441"/>
                  <a:gd name="connsiteY3" fmla="*/ 95291 h 185483"/>
                  <a:gd name="connsiteX4" fmla="*/ 44809 w 81441"/>
                  <a:gd name="connsiteY4" fmla="*/ 140343 h 185483"/>
                  <a:gd name="connsiteX5" fmla="*/ 65047 w 81441"/>
                  <a:gd name="connsiteY5" fmla="*/ 183322 h 185483"/>
                  <a:gd name="connsiteX6" fmla="*/ 77990 w 81441"/>
                  <a:gd name="connsiteY6" fmla="*/ 181319 h 185483"/>
                  <a:gd name="connsiteX7" fmla="*/ 74200 w 81441"/>
                  <a:gd name="connsiteY7" fmla="*/ 134836 h 185483"/>
                  <a:gd name="connsiteX8" fmla="*/ 55249 w 81441"/>
                  <a:gd name="connsiteY8" fmla="*/ 86995 h 185483"/>
                  <a:gd name="connsiteX9" fmla="*/ 33724 w 81441"/>
                  <a:gd name="connsiteY9" fmla="*/ 39511 h 185483"/>
                  <a:gd name="connsiteX10" fmla="*/ 22711 w 81441"/>
                  <a:gd name="connsiteY10" fmla="*/ 16055 h 185483"/>
                  <a:gd name="connsiteX11" fmla="*/ 8409 w 81441"/>
                  <a:gd name="connsiteY11" fmla="*/ 108 h 185483"/>
                  <a:gd name="connsiteX12" fmla="*/ 2116 w 81441"/>
                  <a:gd name="connsiteY12" fmla="*/ 2969 h 185483"/>
                  <a:gd name="connsiteX13" fmla="*/ 2116 w 81441"/>
                  <a:gd name="connsiteY13" fmla="*/ 2969 h 185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441" h="185483">
                    <a:moveTo>
                      <a:pt x="2116" y="2969"/>
                    </a:moveTo>
                    <a:cubicBezTo>
                      <a:pt x="-2103" y="9977"/>
                      <a:pt x="900" y="17771"/>
                      <a:pt x="3260" y="24923"/>
                    </a:cubicBezTo>
                    <a:cubicBezTo>
                      <a:pt x="5763" y="32646"/>
                      <a:pt x="8480" y="40226"/>
                      <a:pt x="11126" y="47878"/>
                    </a:cubicBezTo>
                    <a:cubicBezTo>
                      <a:pt x="16633" y="63754"/>
                      <a:pt x="21996" y="79629"/>
                      <a:pt x="28003" y="95291"/>
                    </a:cubicBezTo>
                    <a:cubicBezTo>
                      <a:pt x="33724" y="110237"/>
                      <a:pt x="39517" y="125182"/>
                      <a:pt x="44809" y="140343"/>
                    </a:cubicBezTo>
                    <a:cubicBezTo>
                      <a:pt x="49814" y="154789"/>
                      <a:pt x="52675" y="173167"/>
                      <a:pt x="65047" y="183322"/>
                    </a:cubicBezTo>
                    <a:cubicBezTo>
                      <a:pt x="68980" y="186540"/>
                      <a:pt x="75487" y="186397"/>
                      <a:pt x="77990" y="181319"/>
                    </a:cubicBezTo>
                    <a:cubicBezTo>
                      <a:pt x="85427" y="166373"/>
                      <a:pt x="79277" y="149568"/>
                      <a:pt x="74200" y="134836"/>
                    </a:cubicBezTo>
                    <a:cubicBezTo>
                      <a:pt x="68622" y="118603"/>
                      <a:pt x="61971" y="102799"/>
                      <a:pt x="55249" y="86995"/>
                    </a:cubicBezTo>
                    <a:cubicBezTo>
                      <a:pt x="48456" y="70976"/>
                      <a:pt x="41018" y="55315"/>
                      <a:pt x="33724" y="39511"/>
                    </a:cubicBezTo>
                    <a:cubicBezTo>
                      <a:pt x="30077" y="31716"/>
                      <a:pt x="26502" y="23779"/>
                      <a:pt x="22711" y="16055"/>
                    </a:cubicBezTo>
                    <a:cubicBezTo>
                      <a:pt x="19350" y="9190"/>
                      <a:pt x="16275" y="2182"/>
                      <a:pt x="8409" y="108"/>
                    </a:cubicBezTo>
                    <a:cubicBezTo>
                      <a:pt x="5978" y="-393"/>
                      <a:pt x="3474" y="895"/>
                      <a:pt x="2116" y="2969"/>
                    </a:cubicBezTo>
                    <a:lnTo>
                      <a:pt x="2116" y="2969"/>
                    </a:lnTo>
                    <a:close/>
                  </a:path>
                </a:pathLst>
              </a:custGeom>
              <a:solidFill>
                <a:srgbClr val="D0E0C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46" name="任意多边形: 形状 445"/>
              <p:cNvSpPr/>
              <p:nvPr/>
            </p:nvSpPr>
            <p:spPr>
              <a:xfrm>
                <a:off x="4079619" y="4174570"/>
                <a:ext cx="106922" cy="138450"/>
              </a:xfrm>
              <a:custGeom>
                <a:avLst/>
                <a:gdLst>
                  <a:gd name="connsiteX0" fmla="*/ 1480 w 106922"/>
                  <a:gd name="connsiteY0" fmla="*/ 1437 h 138450"/>
                  <a:gd name="connsiteX1" fmla="*/ 550 w 106922"/>
                  <a:gd name="connsiteY1" fmla="*/ 10089 h 138450"/>
                  <a:gd name="connsiteX2" fmla="*/ 1122 w 106922"/>
                  <a:gd name="connsiteY2" fmla="*/ 4440 h 138450"/>
                  <a:gd name="connsiteX3" fmla="*/ 9489 w 106922"/>
                  <a:gd name="connsiteY3" fmla="*/ 36549 h 138450"/>
                  <a:gd name="connsiteX4" fmla="*/ 28511 w 106922"/>
                  <a:gd name="connsiteY4" fmla="*/ 66012 h 138450"/>
                  <a:gd name="connsiteX5" fmla="*/ 69058 w 106922"/>
                  <a:gd name="connsiteY5" fmla="*/ 123579 h 138450"/>
                  <a:gd name="connsiteX6" fmla="*/ 102526 w 106922"/>
                  <a:gd name="connsiteY6" fmla="*/ 133734 h 138450"/>
                  <a:gd name="connsiteX7" fmla="*/ 95161 w 106922"/>
                  <a:gd name="connsiteY7" fmla="*/ 94545 h 138450"/>
                  <a:gd name="connsiteX8" fmla="*/ 54184 w 106922"/>
                  <a:gd name="connsiteY8" fmla="*/ 38694 h 138450"/>
                  <a:gd name="connsiteX9" fmla="*/ 24793 w 106922"/>
                  <a:gd name="connsiteY9" fmla="*/ 8874 h 138450"/>
                  <a:gd name="connsiteX10" fmla="*/ 8846 w 106922"/>
                  <a:gd name="connsiteY10" fmla="*/ 507 h 138450"/>
                  <a:gd name="connsiteX11" fmla="*/ 1480 w 106922"/>
                  <a:gd name="connsiteY11" fmla="*/ 1437 h 138450"/>
                  <a:gd name="connsiteX12" fmla="*/ 1480 w 106922"/>
                  <a:gd name="connsiteY12" fmla="*/ 1437 h 13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6922" h="138450">
                    <a:moveTo>
                      <a:pt x="1480" y="1437"/>
                    </a:moveTo>
                    <a:cubicBezTo>
                      <a:pt x="-380" y="4512"/>
                      <a:pt x="-237" y="6657"/>
                      <a:pt x="550" y="10089"/>
                    </a:cubicBezTo>
                    <a:cubicBezTo>
                      <a:pt x="765" y="8230"/>
                      <a:pt x="979" y="6371"/>
                      <a:pt x="1122" y="4440"/>
                    </a:cubicBezTo>
                    <a:cubicBezTo>
                      <a:pt x="-2883" y="14380"/>
                      <a:pt x="4769" y="27753"/>
                      <a:pt x="9489" y="36549"/>
                    </a:cubicBezTo>
                    <a:cubicBezTo>
                      <a:pt x="15139" y="46918"/>
                      <a:pt x="21646" y="56430"/>
                      <a:pt x="28511" y="66012"/>
                    </a:cubicBezTo>
                    <a:cubicBezTo>
                      <a:pt x="42170" y="85034"/>
                      <a:pt x="54541" y="105272"/>
                      <a:pt x="69058" y="123579"/>
                    </a:cubicBezTo>
                    <a:cubicBezTo>
                      <a:pt x="76281" y="132733"/>
                      <a:pt x="91942" y="145462"/>
                      <a:pt x="102526" y="133734"/>
                    </a:cubicBezTo>
                    <a:cubicBezTo>
                      <a:pt x="113039" y="122077"/>
                      <a:pt x="102312" y="104914"/>
                      <a:pt x="95161" y="94545"/>
                    </a:cubicBezTo>
                    <a:cubicBezTo>
                      <a:pt x="82002" y="75595"/>
                      <a:pt x="68415" y="56859"/>
                      <a:pt x="54184" y="38694"/>
                    </a:cubicBezTo>
                    <a:cubicBezTo>
                      <a:pt x="45460" y="27538"/>
                      <a:pt x="36163" y="17384"/>
                      <a:pt x="24793" y="8874"/>
                    </a:cubicBezTo>
                    <a:cubicBezTo>
                      <a:pt x="19715" y="5084"/>
                      <a:pt x="14710" y="1437"/>
                      <a:pt x="8846" y="507"/>
                    </a:cubicBezTo>
                    <a:cubicBezTo>
                      <a:pt x="7487" y="364"/>
                      <a:pt x="2910" y="-995"/>
                      <a:pt x="1480" y="1437"/>
                    </a:cubicBezTo>
                    <a:lnTo>
                      <a:pt x="1480" y="1437"/>
                    </a:lnTo>
                    <a:close/>
                  </a:path>
                </a:pathLst>
              </a:custGeom>
              <a:solidFill>
                <a:srgbClr val="D0E0C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47" name="任意多边形: 形状 446"/>
              <p:cNvSpPr/>
              <p:nvPr/>
            </p:nvSpPr>
            <p:spPr>
              <a:xfrm>
                <a:off x="3976554" y="4413683"/>
                <a:ext cx="171997" cy="94997"/>
              </a:xfrm>
              <a:custGeom>
                <a:avLst/>
                <a:gdLst>
                  <a:gd name="connsiteX0" fmla="*/ 4928 w 171997"/>
                  <a:gd name="connsiteY0" fmla="*/ 17765 h 94997"/>
                  <a:gd name="connsiteX1" fmla="*/ 7574 w 171997"/>
                  <a:gd name="connsiteY1" fmla="*/ 18766 h 94997"/>
                  <a:gd name="connsiteX2" fmla="*/ 2926 w 171997"/>
                  <a:gd name="connsiteY2" fmla="*/ 15405 h 94997"/>
                  <a:gd name="connsiteX3" fmla="*/ 38610 w 171997"/>
                  <a:gd name="connsiteY3" fmla="*/ 40863 h 94997"/>
                  <a:gd name="connsiteX4" fmla="*/ 79587 w 171997"/>
                  <a:gd name="connsiteY4" fmla="*/ 61745 h 94997"/>
                  <a:gd name="connsiteX5" fmla="*/ 118632 w 171997"/>
                  <a:gd name="connsiteY5" fmla="*/ 85129 h 94997"/>
                  <a:gd name="connsiteX6" fmla="*/ 165401 w 171997"/>
                  <a:gd name="connsiteY6" fmla="*/ 90993 h 94997"/>
                  <a:gd name="connsiteX7" fmla="*/ 164829 w 171997"/>
                  <a:gd name="connsiteY7" fmla="*/ 66751 h 94997"/>
                  <a:gd name="connsiteX8" fmla="*/ 127714 w 171997"/>
                  <a:gd name="connsiteY8" fmla="*/ 45941 h 94997"/>
                  <a:gd name="connsiteX9" fmla="*/ 89169 w 171997"/>
                  <a:gd name="connsiteY9" fmla="*/ 23557 h 94997"/>
                  <a:gd name="connsiteX10" fmla="*/ 46620 w 171997"/>
                  <a:gd name="connsiteY10" fmla="*/ 4821 h 94997"/>
                  <a:gd name="connsiteX11" fmla="*/ 23092 w 171997"/>
                  <a:gd name="connsiteY11" fmla="*/ 30 h 94997"/>
                  <a:gd name="connsiteX12" fmla="*/ 11793 w 171997"/>
                  <a:gd name="connsiteY12" fmla="*/ 1317 h 94997"/>
                  <a:gd name="connsiteX13" fmla="*/ 4571 w 171997"/>
                  <a:gd name="connsiteY13" fmla="*/ 4821 h 94997"/>
                  <a:gd name="connsiteX14" fmla="*/ 4928 w 171997"/>
                  <a:gd name="connsiteY14" fmla="*/ 17765 h 94997"/>
                  <a:gd name="connsiteX15" fmla="*/ 4928 w 171997"/>
                  <a:gd name="connsiteY15" fmla="*/ 17765 h 94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1997" h="94997">
                    <a:moveTo>
                      <a:pt x="4928" y="17765"/>
                    </a:moveTo>
                    <a:cubicBezTo>
                      <a:pt x="5786" y="18122"/>
                      <a:pt x="6716" y="18480"/>
                      <a:pt x="7574" y="18766"/>
                    </a:cubicBezTo>
                    <a:cubicBezTo>
                      <a:pt x="6001" y="17622"/>
                      <a:pt x="4499" y="16478"/>
                      <a:pt x="2926" y="15405"/>
                    </a:cubicBezTo>
                    <a:cubicBezTo>
                      <a:pt x="9791" y="26990"/>
                      <a:pt x="26882" y="35071"/>
                      <a:pt x="38610" y="40863"/>
                    </a:cubicBezTo>
                    <a:cubicBezTo>
                      <a:pt x="52341" y="47657"/>
                      <a:pt x="66142" y="54379"/>
                      <a:pt x="79587" y="61745"/>
                    </a:cubicBezTo>
                    <a:cubicBezTo>
                      <a:pt x="92959" y="69039"/>
                      <a:pt x="105617" y="77406"/>
                      <a:pt x="118632" y="85129"/>
                    </a:cubicBezTo>
                    <a:cubicBezTo>
                      <a:pt x="133721" y="94068"/>
                      <a:pt x="148739" y="98931"/>
                      <a:pt x="165401" y="90993"/>
                    </a:cubicBezTo>
                    <a:cubicBezTo>
                      <a:pt x="175413" y="86202"/>
                      <a:pt x="173053" y="71614"/>
                      <a:pt x="164829" y="66751"/>
                    </a:cubicBezTo>
                    <a:cubicBezTo>
                      <a:pt x="152601" y="59600"/>
                      <a:pt x="139800" y="53593"/>
                      <a:pt x="127714" y="45941"/>
                    </a:cubicBezTo>
                    <a:cubicBezTo>
                      <a:pt x="115128" y="38003"/>
                      <a:pt x="102327" y="30423"/>
                      <a:pt x="89169" y="23557"/>
                    </a:cubicBezTo>
                    <a:cubicBezTo>
                      <a:pt x="75725" y="16478"/>
                      <a:pt x="61208" y="9183"/>
                      <a:pt x="46620" y="4821"/>
                    </a:cubicBezTo>
                    <a:cubicBezTo>
                      <a:pt x="39111" y="2533"/>
                      <a:pt x="31030" y="388"/>
                      <a:pt x="23092" y="30"/>
                    </a:cubicBezTo>
                    <a:cubicBezTo>
                      <a:pt x="19445" y="-113"/>
                      <a:pt x="15297" y="244"/>
                      <a:pt x="11793" y="1317"/>
                    </a:cubicBezTo>
                    <a:cubicBezTo>
                      <a:pt x="9219" y="2104"/>
                      <a:pt x="6859" y="4249"/>
                      <a:pt x="4571" y="4821"/>
                    </a:cubicBezTo>
                    <a:cubicBezTo>
                      <a:pt x="-2366" y="6824"/>
                      <a:pt x="-721" y="15620"/>
                      <a:pt x="4928" y="17765"/>
                    </a:cubicBezTo>
                    <a:lnTo>
                      <a:pt x="4928" y="17765"/>
                    </a:lnTo>
                    <a:close/>
                  </a:path>
                </a:pathLst>
              </a:custGeom>
              <a:solidFill>
                <a:srgbClr val="D0E0C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48" name="任意多边形: 形状 447"/>
              <p:cNvSpPr/>
              <p:nvPr/>
            </p:nvSpPr>
            <p:spPr>
              <a:xfrm>
                <a:off x="4454121" y="4442755"/>
                <a:ext cx="179652" cy="57818"/>
              </a:xfrm>
              <a:custGeom>
                <a:avLst/>
                <a:gdLst>
                  <a:gd name="connsiteX0" fmla="*/ 178836 w 179652"/>
                  <a:gd name="connsiteY0" fmla="*/ 29884 h 57818"/>
                  <a:gd name="connsiteX1" fmla="*/ 149587 w 179652"/>
                  <a:gd name="connsiteY1" fmla="*/ 27810 h 57818"/>
                  <a:gd name="connsiteX2" fmla="*/ 103748 w 179652"/>
                  <a:gd name="connsiteY2" fmla="*/ 17369 h 57818"/>
                  <a:gd name="connsiteX3" fmla="*/ 56693 w 179652"/>
                  <a:gd name="connsiteY3" fmla="*/ 2924 h 57818"/>
                  <a:gd name="connsiteX4" fmla="*/ 31092 w 179652"/>
                  <a:gd name="connsiteY4" fmla="*/ 779 h 57818"/>
                  <a:gd name="connsiteX5" fmla="*/ 14859 w 179652"/>
                  <a:gd name="connsiteY5" fmla="*/ 2352 h 57818"/>
                  <a:gd name="connsiteX6" fmla="*/ 4561 w 179652"/>
                  <a:gd name="connsiteY6" fmla="*/ 29097 h 57818"/>
                  <a:gd name="connsiteX7" fmla="*/ 31164 w 179652"/>
                  <a:gd name="connsiteY7" fmla="*/ 35319 h 57818"/>
                  <a:gd name="connsiteX8" fmla="*/ 49828 w 179652"/>
                  <a:gd name="connsiteY8" fmla="*/ 36678 h 57818"/>
                  <a:gd name="connsiteX9" fmla="*/ 103248 w 179652"/>
                  <a:gd name="connsiteY9" fmla="*/ 50837 h 57818"/>
                  <a:gd name="connsiteX10" fmla="*/ 128992 w 179652"/>
                  <a:gd name="connsiteY10" fmla="*/ 55557 h 57818"/>
                  <a:gd name="connsiteX11" fmla="*/ 156739 w 179652"/>
                  <a:gd name="connsiteY11" fmla="*/ 56486 h 57818"/>
                  <a:gd name="connsiteX12" fmla="*/ 173401 w 179652"/>
                  <a:gd name="connsiteY12" fmla="*/ 43829 h 57818"/>
                  <a:gd name="connsiteX13" fmla="*/ 178836 w 179652"/>
                  <a:gd name="connsiteY13" fmla="*/ 29884 h 57818"/>
                  <a:gd name="connsiteX14" fmla="*/ 178836 w 179652"/>
                  <a:gd name="connsiteY14" fmla="*/ 29884 h 57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9652" h="57818">
                    <a:moveTo>
                      <a:pt x="178836" y="29884"/>
                    </a:moveTo>
                    <a:cubicBezTo>
                      <a:pt x="172972" y="17513"/>
                      <a:pt x="158455" y="28811"/>
                      <a:pt x="149587" y="27810"/>
                    </a:cubicBezTo>
                    <a:cubicBezTo>
                      <a:pt x="134284" y="26023"/>
                      <a:pt x="118623" y="21302"/>
                      <a:pt x="103748" y="17369"/>
                    </a:cubicBezTo>
                    <a:cubicBezTo>
                      <a:pt x="87873" y="13222"/>
                      <a:pt x="72283" y="8145"/>
                      <a:pt x="56693" y="2924"/>
                    </a:cubicBezTo>
                    <a:cubicBezTo>
                      <a:pt x="48040" y="64"/>
                      <a:pt x="40103" y="-794"/>
                      <a:pt x="31092" y="779"/>
                    </a:cubicBezTo>
                    <a:cubicBezTo>
                      <a:pt x="25729" y="1708"/>
                      <a:pt x="20365" y="2924"/>
                      <a:pt x="14859" y="2352"/>
                    </a:cubicBezTo>
                    <a:cubicBezTo>
                      <a:pt x="1343" y="850"/>
                      <a:pt x="-4950" y="20945"/>
                      <a:pt x="4561" y="29097"/>
                    </a:cubicBezTo>
                    <a:cubicBezTo>
                      <a:pt x="12713" y="36106"/>
                      <a:pt x="20866" y="37107"/>
                      <a:pt x="31164" y="35319"/>
                    </a:cubicBezTo>
                    <a:cubicBezTo>
                      <a:pt x="38529" y="34103"/>
                      <a:pt x="42605" y="34389"/>
                      <a:pt x="49828" y="36678"/>
                    </a:cubicBezTo>
                    <a:cubicBezTo>
                      <a:pt x="67420" y="42184"/>
                      <a:pt x="85227" y="46975"/>
                      <a:pt x="103248" y="50837"/>
                    </a:cubicBezTo>
                    <a:cubicBezTo>
                      <a:pt x="111758" y="52696"/>
                      <a:pt x="120339" y="54269"/>
                      <a:pt x="128992" y="55557"/>
                    </a:cubicBezTo>
                    <a:cubicBezTo>
                      <a:pt x="137859" y="56915"/>
                      <a:pt x="147943" y="59347"/>
                      <a:pt x="156739" y="56486"/>
                    </a:cubicBezTo>
                    <a:cubicBezTo>
                      <a:pt x="163818" y="54198"/>
                      <a:pt x="168609" y="49192"/>
                      <a:pt x="173401" y="43829"/>
                    </a:cubicBezTo>
                    <a:cubicBezTo>
                      <a:pt x="176905" y="39896"/>
                      <a:pt x="181553" y="35462"/>
                      <a:pt x="178836" y="29884"/>
                    </a:cubicBezTo>
                    <a:lnTo>
                      <a:pt x="178836" y="29884"/>
                    </a:lnTo>
                    <a:close/>
                  </a:path>
                </a:pathLst>
              </a:custGeom>
              <a:solidFill>
                <a:srgbClr val="D0E0C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49" name="任意多边形: 形状 448"/>
              <p:cNvSpPr/>
              <p:nvPr/>
            </p:nvSpPr>
            <p:spPr>
              <a:xfrm>
                <a:off x="4368440" y="4163651"/>
                <a:ext cx="53458" cy="179690"/>
              </a:xfrm>
              <a:custGeom>
                <a:avLst/>
                <a:gdLst>
                  <a:gd name="connsiteX0" fmla="*/ 41399 w 53458"/>
                  <a:gd name="connsiteY0" fmla="*/ 3060 h 179690"/>
                  <a:gd name="connsiteX1" fmla="*/ 31102 w 53458"/>
                  <a:gd name="connsiteY1" fmla="*/ 25514 h 179690"/>
                  <a:gd name="connsiteX2" fmla="*/ 24451 w 53458"/>
                  <a:gd name="connsiteY2" fmla="*/ 48899 h 179690"/>
                  <a:gd name="connsiteX3" fmla="*/ 15369 w 53458"/>
                  <a:gd name="connsiteY3" fmla="*/ 92879 h 179690"/>
                  <a:gd name="connsiteX4" fmla="*/ 2854 w 53458"/>
                  <a:gd name="connsiteY4" fmla="*/ 131710 h 179690"/>
                  <a:gd name="connsiteX5" fmla="*/ 11579 w 53458"/>
                  <a:gd name="connsiteY5" fmla="*/ 176905 h 179690"/>
                  <a:gd name="connsiteX6" fmla="*/ 6859 w 53458"/>
                  <a:gd name="connsiteY6" fmla="*/ 172400 h 179690"/>
                  <a:gd name="connsiteX7" fmla="*/ 8432 w 53458"/>
                  <a:gd name="connsiteY7" fmla="*/ 174402 h 179690"/>
                  <a:gd name="connsiteX8" fmla="*/ 25810 w 53458"/>
                  <a:gd name="connsiteY8" fmla="*/ 176190 h 179690"/>
                  <a:gd name="connsiteX9" fmla="*/ 32889 w 53458"/>
                  <a:gd name="connsiteY9" fmla="*/ 166393 h 179690"/>
                  <a:gd name="connsiteX10" fmla="*/ 35535 w 53458"/>
                  <a:gd name="connsiteY10" fmla="*/ 158098 h 179690"/>
                  <a:gd name="connsiteX11" fmla="*/ 38610 w 53458"/>
                  <a:gd name="connsiteY11" fmla="*/ 137788 h 179690"/>
                  <a:gd name="connsiteX12" fmla="*/ 49480 w 53458"/>
                  <a:gd name="connsiteY12" fmla="*/ 96741 h 179690"/>
                  <a:gd name="connsiteX13" fmla="*/ 53199 w 53458"/>
                  <a:gd name="connsiteY13" fmla="*/ 50544 h 179690"/>
                  <a:gd name="connsiteX14" fmla="*/ 53342 w 53458"/>
                  <a:gd name="connsiteY14" fmla="*/ 28089 h 179690"/>
                  <a:gd name="connsiteX15" fmla="*/ 49766 w 53458"/>
                  <a:gd name="connsiteY15" fmla="*/ 4061 h 179690"/>
                  <a:gd name="connsiteX16" fmla="*/ 41399 w 53458"/>
                  <a:gd name="connsiteY16" fmla="*/ 3060 h 179690"/>
                  <a:gd name="connsiteX17" fmla="*/ 41399 w 53458"/>
                  <a:gd name="connsiteY17" fmla="*/ 3060 h 179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458" h="179690">
                    <a:moveTo>
                      <a:pt x="41399" y="3060"/>
                    </a:moveTo>
                    <a:cubicBezTo>
                      <a:pt x="38753" y="10926"/>
                      <a:pt x="33676" y="17505"/>
                      <a:pt x="31102" y="25514"/>
                    </a:cubicBezTo>
                    <a:cubicBezTo>
                      <a:pt x="28598" y="33238"/>
                      <a:pt x="26310" y="41032"/>
                      <a:pt x="24451" y="48899"/>
                    </a:cubicBezTo>
                    <a:cubicBezTo>
                      <a:pt x="20947" y="63487"/>
                      <a:pt x="18229" y="78147"/>
                      <a:pt x="15369" y="92879"/>
                    </a:cubicBezTo>
                    <a:cubicBezTo>
                      <a:pt x="12723" y="106394"/>
                      <a:pt x="6430" y="118480"/>
                      <a:pt x="2854" y="131710"/>
                    </a:cubicBezTo>
                    <a:cubicBezTo>
                      <a:pt x="-793" y="145369"/>
                      <a:pt x="-3510" y="168896"/>
                      <a:pt x="11579" y="176905"/>
                    </a:cubicBezTo>
                    <a:cubicBezTo>
                      <a:pt x="10005" y="175404"/>
                      <a:pt x="8432" y="173902"/>
                      <a:pt x="6859" y="172400"/>
                    </a:cubicBezTo>
                    <a:cubicBezTo>
                      <a:pt x="7360" y="173044"/>
                      <a:pt x="7932" y="173759"/>
                      <a:pt x="8432" y="174402"/>
                    </a:cubicBezTo>
                    <a:cubicBezTo>
                      <a:pt x="12437" y="179408"/>
                      <a:pt x="20947" y="182412"/>
                      <a:pt x="25810" y="176190"/>
                    </a:cubicBezTo>
                    <a:cubicBezTo>
                      <a:pt x="28742" y="172471"/>
                      <a:pt x="31173" y="171113"/>
                      <a:pt x="32889" y="166393"/>
                    </a:cubicBezTo>
                    <a:cubicBezTo>
                      <a:pt x="33819" y="163747"/>
                      <a:pt x="34963" y="160887"/>
                      <a:pt x="35535" y="158098"/>
                    </a:cubicBezTo>
                    <a:cubicBezTo>
                      <a:pt x="36894" y="151304"/>
                      <a:pt x="36822" y="144510"/>
                      <a:pt x="38610" y="137788"/>
                    </a:cubicBezTo>
                    <a:cubicBezTo>
                      <a:pt x="42257" y="123843"/>
                      <a:pt x="47549" y="111186"/>
                      <a:pt x="49480" y="96741"/>
                    </a:cubicBezTo>
                    <a:cubicBezTo>
                      <a:pt x="51482" y="81437"/>
                      <a:pt x="52412" y="65990"/>
                      <a:pt x="53199" y="50544"/>
                    </a:cubicBezTo>
                    <a:cubicBezTo>
                      <a:pt x="53556" y="43035"/>
                      <a:pt x="53485" y="35526"/>
                      <a:pt x="53342" y="28089"/>
                    </a:cubicBezTo>
                    <a:cubicBezTo>
                      <a:pt x="53127" y="19865"/>
                      <a:pt x="50124" y="12213"/>
                      <a:pt x="49766" y="4061"/>
                    </a:cubicBezTo>
                    <a:cubicBezTo>
                      <a:pt x="49480" y="-945"/>
                      <a:pt x="42901" y="-1374"/>
                      <a:pt x="41399" y="3060"/>
                    </a:cubicBezTo>
                    <a:lnTo>
                      <a:pt x="41399" y="3060"/>
                    </a:lnTo>
                    <a:close/>
                  </a:path>
                </a:pathLst>
              </a:custGeom>
              <a:solidFill>
                <a:srgbClr val="D0E0C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  <p:grpSp>
          <p:nvGrpSpPr>
            <p:cNvPr id="424" name="图形 4"/>
            <p:cNvGrpSpPr/>
            <p:nvPr/>
          </p:nvGrpSpPr>
          <p:grpSpPr>
            <a:xfrm>
              <a:off x="3866126" y="3805298"/>
              <a:ext cx="892233" cy="1111196"/>
              <a:chOff x="3866126" y="3805298"/>
              <a:chExt cx="892233" cy="1111196"/>
            </a:xfrm>
            <a:solidFill>
              <a:srgbClr val="2E382E"/>
            </a:solidFill>
          </p:grpSpPr>
          <p:sp>
            <p:nvSpPr>
              <p:cNvPr id="425" name="任意多边形: 形状 424"/>
              <p:cNvSpPr/>
              <p:nvPr/>
            </p:nvSpPr>
            <p:spPr>
              <a:xfrm>
                <a:off x="4144873" y="3949394"/>
                <a:ext cx="439719" cy="967099"/>
              </a:xfrm>
              <a:custGeom>
                <a:avLst/>
                <a:gdLst>
                  <a:gd name="connsiteX0" fmla="*/ 86 w 439719"/>
                  <a:gd name="connsiteY0" fmla="*/ 778 h 967099"/>
                  <a:gd name="connsiteX1" fmla="*/ 72098 w 439719"/>
                  <a:gd name="connsiteY1" fmla="*/ 185136 h 967099"/>
                  <a:gd name="connsiteX2" fmla="*/ 116078 w 439719"/>
                  <a:gd name="connsiteY2" fmla="*/ 381508 h 967099"/>
                  <a:gd name="connsiteX3" fmla="*/ 195171 w 439719"/>
                  <a:gd name="connsiteY3" fmla="*/ 590180 h 967099"/>
                  <a:gd name="connsiteX4" fmla="*/ 292999 w 439719"/>
                  <a:gd name="connsiteY4" fmla="*/ 777112 h 967099"/>
                  <a:gd name="connsiteX5" fmla="*/ 415428 w 439719"/>
                  <a:gd name="connsiteY5" fmla="*/ 947382 h 967099"/>
                  <a:gd name="connsiteX6" fmla="*/ 433591 w 439719"/>
                  <a:gd name="connsiteY6" fmla="*/ 966190 h 967099"/>
                  <a:gd name="connsiteX7" fmla="*/ 439026 w 439719"/>
                  <a:gd name="connsiteY7" fmla="*/ 961756 h 967099"/>
                  <a:gd name="connsiteX8" fmla="*/ 373522 w 439719"/>
                  <a:gd name="connsiteY8" fmla="*/ 880161 h 967099"/>
                  <a:gd name="connsiteX9" fmla="*/ 313809 w 439719"/>
                  <a:gd name="connsiteY9" fmla="*/ 793059 h 967099"/>
                  <a:gd name="connsiteX10" fmla="*/ 213191 w 439719"/>
                  <a:gd name="connsiteY10" fmla="*/ 607700 h 967099"/>
                  <a:gd name="connsiteX11" fmla="*/ 130094 w 439719"/>
                  <a:gd name="connsiteY11" fmla="*/ 399314 h 967099"/>
                  <a:gd name="connsiteX12" fmla="*/ 84613 w 439719"/>
                  <a:gd name="connsiteY12" fmla="*/ 204015 h 967099"/>
                  <a:gd name="connsiteX13" fmla="*/ 14746 w 439719"/>
                  <a:gd name="connsiteY13" fmla="*/ 20730 h 967099"/>
                  <a:gd name="connsiteX14" fmla="*/ 873 w 439719"/>
                  <a:gd name="connsiteY14" fmla="*/ 206 h 967099"/>
                  <a:gd name="connsiteX15" fmla="*/ 86 w 439719"/>
                  <a:gd name="connsiteY15" fmla="*/ 778 h 967099"/>
                  <a:gd name="connsiteX16" fmla="*/ 86 w 439719"/>
                  <a:gd name="connsiteY16" fmla="*/ 778 h 967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9719" h="967099">
                    <a:moveTo>
                      <a:pt x="86" y="778"/>
                    </a:moveTo>
                    <a:cubicBezTo>
                      <a:pt x="35770" y="56557"/>
                      <a:pt x="56580" y="121204"/>
                      <a:pt x="72098" y="185136"/>
                    </a:cubicBezTo>
                    <a:cubicBezTo>
                      <a:pt x="87974" y="250283"/>
                      <a:pt x="98772" y="316646"/>
                      <a:pt x="116078" y="381508"/>
                    </a:cubicBezTo>
                    <a:cubicBezTo>
                      <a:pt x="135315" y="453520"/>
                      <a:pt x="164206" y="522529"/>
                      <a:pt x="195171" y="590180"/>
                    </a:cubicBezTo>
                    <a:cubicBezTo>
                      <a:pt x="224419" y="654183"/>
                      <a:pt x="256599" y="716899"/>
                      <a:pt x="292999" y="777112"/>
                    </a:cubicBezTo>
                    <a:cubicBezTo>
                      <a:pt x="329184" y="837039"/>
                      <a:pt x="369731" y="894320"/>
                      <a:pt x="415428" y="947382"/>
                    </a:cubicBezTo>
                    <a:cubicBezTo>
                      <a:pt x="421148" y="954033"/>
                      <a:pt x="427298" y="960111"/>
                      <a:pt x="433591" y="966190"/>
                    </a:cubicBezTo>
                    <a:cubicBezTo>
                      <a:pt x="436380" y="968907"/>
                      <a:pt x="441601" y="964974"/>
                      <a:pt x="439026" y="961756"/>
                    </a:cubicBezTo>
                    <a:cubicBezTo>
                      <a:pt x="417501" y="934295"/>
                      <a:pt x="394403" y="908194"/>
                      <a:pt x="373522" y="880161"/>
                    </a:cubicBezTo>
                    <a:cubicBezTo>
                      <a:pt x="352425" y="851985"/>
                      <a:pt x="332545" y="822808"/>
                      <a:pt x="313809" y="793059"/>
                    </a:cubicBezTo>
                    <a:cubicBezTo>
                      <a:pt x="276337" y="733490"/>
                      <a:pt x="243227" y="671274"/>
                      <a:pt x="213191" y="607700"/>
                    </a:cubicBezTo>
                    <a:cubicBezTo>
                      <a:pt x="181297" y="540121"/>
                      <a:pt x="151191" y="471112"/>
                      <a:pt x="130094" y="399314"/>
                    </a:cubicBezTo>
                    <a:cubicBezTo>
                      <a:pt x="111216" y="335168"/>
                      <a:pt x="99917" y="269091"/>
                      <a:pt x="84613" y="204015"/>
                    </a:cubicBezTo>
                    <a:cubicBezTo>
                      <a:pt x="69524" y="140011"/>
                      <a:pt x="50144" y="76724"/>
                      <a:pt x="14746" y="20730"/>
                    </a:cubicBezTo>
                    <a:cubicBezTo>
                      <a:pt x="10312" y="13721"/>
                      <a:pt x="5735" y="6928"/>
                      <a:pt x="873" y="206"/>
                    </a:cubicBezTo>
                    <a:cubicBezTo>
                      <a:pt x="586" y="-295"/>
                      <a:pt x="-272" y="206"/>
                      <a:pt x="86" y="778"/>
                    </a:cubicBezTo>
                    <a:lnTo>
                      <a:pt x="86" y="778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26" name="任意多边形: 形状 425"/>
              <p:cNvSpPr/>
              <p:nvPr/>
            </p:nvSpPr>
            <p:spPr>
              <a:xfrm>
                <a:off x="4359906" y="4196701"/>
                <a:ext cx="57064" cy="480653"/>
              </a:xfrm>
              <a:custGeom>
                <a:avLst/>
                <a:gdLst>
                  <a:gd name="connsiteX0" fmla="*/ 33414 w 57064"/>
                  <a:gd name="connsiteY0" fmla="*/ 975 h 480653"/>
                  <a:gd name="connsiteX1" fmla="*/ 32914 w 57064"/>
                  <a:gd name="connsiteY1" fmla="*/ 49603 h 480653"/>
                  <a:gd name="connsiteX2" fmla="*/ 28551 w 57064"/>
                  <a:gd name="connsiteY2" fmla="*/ 98874 h 480653"/>
                  <a:gd name="connsiteX3" fmla="*/ 8957 w 57064"/>
                  <a:gd name="connsiteY3" fmla="*/ 193771 h 480653"/>
                  <a:gd name="connsiteX4" fmla="*/ 518 w 57064"/>
                  <a:gd name="connsiteY4" fmla="*/ 286951 h 480653"/>
                  <a:gd name="connsiteX5" fmla="*/ 16680 w 57064"/>
                  <a:gd name="connsiteY5" fmla="*/ 379416 h 480653"/>
                  <a:gd name="connsiteX6" fmla="*/ 32914 w 57064"/>
                  <a:gd name="connsiteY6" fmla="*/ 430762 h 480653"/>
                  <a:gd name="connsiteX7" fmla="*/ 54152 w 57064"/>
                  <a:gd name="connsiteY7" fmla="*/ 479891 h 480653"/>
                  <a:gd name="connsiteX8" fmla="*/ 57013 w 57064"/>
                  <a:gd name="connsiteY8" fmla="*/ 478603 h 480653"/>
                  <a:gd name="connsiteX9" fmla="*/ 28408 w 57064"/>
                  <a:gd name="connsiteY9" fmla="*/ 388355 h 480653"/>
                  <a:gd name="connsiteX10" fmla="*/ 9886 w 57064"/>
                  <a:gd name="connsiteY10" fmla="*/ 295890 h 480653"/>
                  <a:gd name="connsiteX11" fmla="*/ 15822 w 57064"/>
                  <a:gd name="connsiteY11" fmla="*/ 201566 h 480653"/>
                  <a:gd name="connsiteX12" fmla="*/ 34773 w 57064"/>
                  <a:gd name="connsiteY12" fmla="*/ 108386 h 480653"/>
                  <a:gd name="connsiteX13" fmla="*/ 38563 w 57064"/>
                  <a:gd name="connsiteY13" fmla="*/ 55538 h 480653"/>
                  <a:gd name="connsiteX14" fmla="*/ 35488 w 57064"/>
                  <a:gd name="connsiteY14" fmla="*/ 903 h 480653"/>
                  <a:gd name="connsiteX15" fmla="*/ 33414 w 57064"/>
                  <a:gd name="connsiteY15" fmla="*/ 975 h 480653"/>
                  <a:gd name="connsiteX16" fmla="*/ 33414 w 57064"/>
                  <a:gd name="connsiteY16" fmla="*/ 975 h 480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064" h="480653">
                    <a:moveTo>
                      <a:pt x="33414" y="975"/>
                    </a:moveTo>
                    <a:cubicBezTo>
                      <a:pt x="34344" y="17208"/>
                      <a:pt x="33700" y="33298"/>
                      <a:pt x="32914" y="49603"/>
                    </a:cubicBezTo>
                    <a:cubicBezTo>
                      <a:pt x="32127" y="66051"/>
                      <a:pt x="30625" y="82498"/>
                      <a:pt x="28551" y="98874"/>
                    </a:cubicBezTo>
                    <a:cubicBezTo>
                      <a:pt x="24475" y="131126"/>
                      <a:pt x="16180" y="162163"/>
                      <a:pt x="8957" y="193771"/>
                    </a:cubicBezTo>
                    <a:cubicBezTo>
                      <a:pt x="1877" y="224449"/>
                      <a:pt x="-1341" y="255486"/>
                      <a:pt x="518" y="286951"/>
                    </a:cubicBezTo>
                    <a:cubicBezTo>
                      <a:pt x="2378" y="318273"/>
                      <a:pt x="8385" y="349238"/>
                      <a:pt x="16680" y="379416"/>
                    </a:cubicBezTo>
                    <a:cubicBezTo>
                      <a:pt x="21471" y="396722"/>
                      <a:pt x="26978" y="413813"/>
                      <a:pt x="32914" y="430762"/>
                    </a:cubicBezTo>
                    <a:cubicBezTo>
                      <a:pt x="38849" y="447781"/>
                      <a:pt x="45357" y="464086"/>
                      <a:pt x="54152" y="479891"/>
                    </a:cubicBezTo>
                    <a:cubicBezTo>
                      <a:pt x="55082" y="481535"/>
                      <a:pt x="57442" y="480248"/>
                      <a:pt x="57013" y="478603"/>
                    </a:cubicBezTo>
                    <a:cubicBezTo>
                      <a:pt x="49719" y="447853"/>
                      <a:pt x="37276" y="418676"/>
                      <a:pt x="28408" y="388355"/>
                    </a:cubicBezTo>
                    <a:cubicBezTo>
                      <a:pt x="19541" y="358177"/>
                      <a:pt x="12676" y="327284"/>
                      <a:pt x="9886" y="295890"/>
                    </a:cubicBezTo>
                    <a:cubicBezTo>
                      <a:pt x="7097" y="264139"/>
                      <a:pt x="9315" y="232745"/>
                      <a:pt x="15822" y="201566"/>
                    </a:cubicBezTo>
                    <a:cubicBezTo>
                      <a:pt x="22329" y="170458"/>
                      <a:pt x="30625" y="139922"/>
                      <a:pt x="34773" y="108386"/>
                    </a:cubicBezTo>
                    <a:cubicBezTo>
                      <a:pt x="37061" y="90937"/>
                      <a:pt x="38920" y="73130"/>
                      <a:pt x="38563" y="55538"/>
                    </a:cubicBezTo>
                    <a:cubicBezTo>
                      <a:pt x="38134" y="37303"/>
                      <a:pt x="37133" y="19139"/>
                      <a:pt x="35488" y="903"/>
                    </a:cubicBezTo>
                    <a:cubicBezTo>
                      <a:pt x="35273" y="-313"/>
                      <a:pt x="33343" y="-313"/>
                      <a:pt x="33414" y="975"/>
                    </a:cubicBezTo>
                    <a:lnTo>
                      <a:pt x="33414" y="975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27" name="任意多边形: 形状 426"/>
              <p:cNvSpPr/>
              <p:nvPr/>
            </p:nvSpPr>
            <p:spPr>
              <a:xfrm>
                <a:off x="4048219" y="4155764"/>
                <a:ext cx="251772" cy="283613"/>
              </a:xfrm>
              <a:custGeom>
                <a:avLst/>
                <a:gdLst>
                  <a:gd name="connsiteX0" fmla="*/ 56 w 251772"/>
                  <a:gd name="connsiteY0" fmla="*/ 292 h 283613"/>
                  <a:gd name="connsiteX1" fmla="*/ 48684 w 251772"/>
                  <a:gd name="connsiteY1" fmla="*/ 53282 h 283613"/>
                  <a:gd name="connsiteX2" fmla="*/ 92450 w 251772"/>
                  <a:gd name="connsiteY2" fmla="*/ 111564 h 283613"/>
                  <a:gd name="connsiteX3" fmla="*/ 136000 w 251772"/>
                  <a:gd name="connsiteY3" fmla="*/ 170419 h 283613"/>
                  <a:gd name="connsiteX4" fmla="*/ 186273 w 251772"/>
                  <a:gd name="connsiteY4" fmla="*/ 223337 h 283613"/>
                  <a:gd name="connsiteX5" fmla="*/ 217596 w 251772"/>
                  <a:gd name="connsiteY5" fmla="*/ 251942 h 283613"/>
                  <a:gd name="connsiteX6" fmla="*/ 232255 w 251772"/>
                  <a:gd name="connsiteY6" fmla="*/ 267103 h 283613"/>
                  <a:gd name="connsiteX7" fmla="*/ 246987 w 251772"/>
                  <a:gd name="connsiteY7" fmla="*/ 282979 h 283613"/>
                  <a:gd name="connsiteX8" fmla="*/ 251635 w 251772"/>
                  <a:gd name="connsiteY8" fmla="*/ 280118 h 283613"/>
                  <a:gd name="connsiteX9" fmla="*/ 242267 w 251772"/>
                  <a:gd name="connsiteY9" fmla="*/ 265029 h 283613"/>
                  <a:gd name="connsiteX10" fmla="*/ 229324 w 251772"/>
                  <a:gd name="connsiteY10" fmla="*/ 250584 h 283613"/>
                  <a:gd name="connsiteX11" fmla="*/ 201649 w 251772"/>
                  <a:gd name="connsiteY11" fmla="*/ 224768 h 283613"/>
                  <a:gd name="connsiteX12" fmla="*/ 148515 w 251772"/>
                  <a:gd name="connsiteY12" fmla="*/ 171491 h 283613"/>
                  <a:gd name="connsiteX13" fmla="*/ 59196 w 251772"/>
                  <a:gd name="connsiteY13" fmla="*/ 55785 h 283613"/>
                  <a:gd name="connsiteX14" fmla="*/ 342 w 251772"/>
                  <a:gd name="connsiteY14" fmla="*/ 77 h 283613"/>
                  <a:gd name="connsiteX15" fmla="*/ 56 w 251772"/>
                  <a:gd name="connsiteY15" fmla="*/ 292 h 283613"/>
                  <a:gd name="connsiteX16" fmla="*/ 56 w 251772"/>
                  <a:gd name="connsiteY16" fmla="*/ 292 h 283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1772" h="283613">
                    <a:moveTo>
                      <a:pt x="56" y="292"/>
                    </a:moveTo>
                    <a:cubicBezTo>
                      <a:pt x="16361" y="17812"/>
                      <a:pt x="33381" y="34832"/>
                      <a:pt x="48684" y="53282"/>
                    </a:cubicBezTo>
                    <a:cubicBezTo>
                      <a:pt x="64274" y="71947"/>
                      <a:pt x="78361" y="91756"/>
                      <a:pt x="92450" y="111564"/>
                    </a:cubicBezTo>
                    <a:cubicBezTo>
                      <a:pt x="106609" y="131445"/>
                      <a:pt x="120697" y="151396"/>
                      <a:pt x="136000" y="170419"/>
                    </a:cubicBezTo>
                    <a:cubicBezTo>
                      <a:pt x="151304" y="189512"/>
                      <a:pt x="168038" y="206961"/>
                      <a:pt x="186273" y="223337"/>
                    </a:cubicBezTo>
                    <a:cubicBezTo>
                      <a:pt x="196785" y="232777"/>
                      <a:pt x="207441" y="242074"/>
                      <a:pt x="217596" y="251942"/>
                    </a:cubicBezTo>
                    <a:cubicBezTo>
                      <a:pt x="222673" y="256805"/>
                      <a:pt x="227536" y="261883"/>
                      <a:pt x="232255" y="267103"/>
                    </a:cubicBezTo>
                    <a:cubicBezTo>
                      <a:pt x="237118" y="272395"/>
                      <a:pt x="241194" y="278688"/>
                      <a:pt x="246987" y="282979"/>
                    </a:cubicBezTo>
                    <a:cubicBezTo>
                      <a:pt x="249132" y="284552"/>
                      <a:pt x="252493" y="283050"/>
                      <a:pt x="251635" y="280118"/>
                    </a:cubicBezTo>
                    <a:cubicBezTo>
                      <a:pt x="249919" y="274182"/>
                      <a:pt x="246129" y="269749"/>
                      <a:pt x="242267" y="265029"/>
                    </a:cubicBezTo>
                    <a:cubicBezTo>
                      <a:pt x="238191" y="260023"/>
                      <a:pt x="233829" y="255232"/>
                      <a:pt x="229324" y="250584"/>
                    </a:cubicBezTo>
                    <a:cubicBezTo>
                      <a:pt x="220456" y="241573"/>
                      <a:pt x="211088" y="233135"/>
                      <a:pt x="201649" y="224768"/>
                    </a:cubicBezTo>
                    <a:cubicBezTo>
                      <a:pt x="182841" y="207963"/>
                      <a:pt x="164963" y="190656"/>
                      <a:pt x="148515" y="171491"/>
                    </a:cubicBezTo>
                    <a:cubicBezTo>
                      <a:pt x="116763" y="134520"/>
                      <a:pt x="90018" y="93472"/>
                      <a:pt x="59196" y="55785"/>
                    </a:cubicBezTo>
                    <a:cubicBezTo>
                      <a:pt x="42034" y="34760"/>
                      <a:pt x="23798" y="14093"/>
                      <a:pt x="342" y="77"/>
                    </a:cubicBezTo>
                    <a:cubicBezTo>
                      <a:pt x="56" y="-138"/>
                      <a:pt x="-87" y="149"/>
                      <a:pt x="56" y="292"/>
                    </a:cubicBezTo>
                    <a:lnTo>
                      <a:pt x="56" y="292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28" name="任意多边形: 形状 427"/>
              <p:cNvSpPr/>
              <p:nvPr/>
            </p:nvSpPr>
            <p:spPr>
              <a:xfrm>
                <a:off x="4065715" y="3805298"/>
                <a:ext cx="202467" cy="370277"/>
              </a:xfrm>
              <a:custGeom>
                <a:avLst/>
                <a:gdLst>
                  <a:gd name="connsiteX0" fmla="*/ 168277 w 202467"/>
                  <a:gd name="connsiteY0" fmla="*/ 361627 h 370277"/>
                  <a:gd name="connsiteX1" fmla="*/ 196810 w 202467"/>
                  <a:gd name="connsiteY1" fmla="*/ 272309 h 370277"/>
                  <a:gd name="connsiteX2" fmla="*/ 196810 w 202467"/>
                  <a:gd name="connsiteY2" fmla="*/ 180345 h 370277"/>
                  <a:gd name="connsiteX3" fmla="*/ 96550 w 202467"/>
                  <a:gd name="connsiteY3" fmla="*/ 66068 h 370277"/>
                  <a:gd name="connsiteX4" fmla="*/ 5802 w 202467"/>
                  <a:gd name="connsiteY4" fmla="*/ 563 h 370277"/>
                  <a:gd name="connsiteX5" fmla="*/ 9 w 202467"/>
                  <a:gd name="connsiteY5" fmla="*/ 4067 h 370277"/>
                  <a:gd name="connsiteX6" fmla="*/ 22106 w 202467"/>
                  <a:gd name="connsiteY6" fmla="*/ 162252 h 370277"/>
                  <a:gd name="connsiteX7" fmla="*/ 51283 w 202467"/>
                  <a:gd name="connsiteY7" fmla="*/ 234765 h 370277"/>
                  <a:gd name="connsiteX8" fmla="*/ 99840 w 202467"/>
                  <a:gd name="connsiteY8" fmla="*/ 299769 h 370277"/>
                  <a:gd name="connsiteX9" fmla="*/ 161340 w 202467"/>
                  <a:gd name="connsiteY9" fmla="*/ 368564 h 370277"/>
                  <a:gd name="connsiteX10" fmla="*/ 167633 w 202467"/>
                  <a:gd name="connsiteY10" fmla="*/ 364631 h 370277"/>
                  <a:gd name="connsiteX11" fmla="*/ 115787 w 202467"/>
                  <a:gd name="connsiteY11" fmla="*/ 304918 h 370277"/>
                  <a:gd name="connsiteX12" fmla="*/ 64584 w 202467"/>
                  <a:gd name="connsiteY12" fmla="*/ 241416 h 370277"/>
                  <a:gd name="connsiteX13" fmla="*/ 16242 w 202467"/>
                  <a:gd name="connsiteY13" fmla="*/ 92885 h 370277"/>
                  <a:gd name="connsiteX14" fmla="*/ 7732 w 202467"/>
                  <a:gd name="connsiteY14" fmla="*/ 3924 h 370277"/>
                  <a:gd name="connsiteX15" fmla="*/ 1940 w 202467"/>
                  <a:gd name="connsiteY15" fmla="*/ 7428 h 370277"/>
                  <a:gd name="connsiteX16" fmla="*/ 80317 w 202467"/>
                  <a:gd name="connsiteY16" fmla="*/ 63995 h 370277"/>
                  <a:gd name="connsiteX17" fmla="*/ 142246 w 202467"/>
                  <a:gd name="connsiteY17" fmla="*/ 112694 h 370277"/>
                  <a:gd name="connsiteX18" fmla="*/ 185869 w 202467"/>
                  <a:gd name="connsiteY18" fmla="*/ 172264 h 370277"/>
                  <a:gd name="connsiteX19" fmla="*/ 191518 w 202467"/>
                  <a:gd name="connsiteY19" fmla="*/ 260652 h 370277"/>
                  <a:gd name="connsiteX20" fmla="*/ 165345 w 202467"/>
                  <a:gd name="connsiteY20" fmla="*/ 360555 h 370277"/>
                  <a:gd name="connsiteX21" fmla="*/ 168277 w 202467"/>
                  <a:gd name="connsiteY21" fmla="*/ 361627 h 370277"/>
                  <a:gd name="connsiteX22" fmla="*/ 168277 w 202467"/>
                  <a:gd name="connsiteY22" fmla="*/ 361627 h 370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2467" h="370277">
                    <a:moveTo>
                      <a:pt x="168277" y="361627"/>
                    </a:moveTo>
                    <a:cubicBezTo>
                      <a:pt x="182222" y="333595"/>
                      <a:pt x="190732" y="302987"/>
                      <a:pt x="196810" y="272309"/>
                    </a:cubicBezTo>
                    <a:cubicBezTo>
                      <a:pt x="202817" y="242131"/>
                      <a:pt x="205749" y="210237"/>
                      <a:pt x="196810" y="180345"/>
                    </a:cubicBezTo>
                    <a:cubicBezTo>
                      <a:pt x="181649" y="129857"/>
                      <a:pt x="137455" y="95746"/>
                      <a:pt x="96550" y="66068"/>
                    </a:cubicBezTo>
                    <a:cubicBezTo>
                      <a:pt x="66372" y="44186"/>
                      <a:pt x="36051" y="22374"/>
                      <a:pt x="5802" y="563"/>
                    </a:cubicBezTo>
                    <a:cubicBezTo>
                      <a:pt x="3370" y="-1153"/>
                      <a:pt x="-206" y="1350"/>
                      <a:pt x="9" y="4067"/>
                    </a:cubicBezTo>
                    <a:cubicBezTo>
                      <a:pt x="3871" y="57129"/>
                      <a:pt x="7947" y="110763"/>
                      <a:pt x="22106" y="162252"/>
                    </a:cubicBezTo>
                    <a:cubicBezTo>
                      <a:pt x="29043" y="187424"/>
                      <a:pt x="38554" y="211953"/>
                      <a:pt x="51283" y="234765"/>
                    </a:cubicBezTo>
                    <a:cubicBezTo>
                      <a:pt x="64584" y="258436"/>
                      <a:pt x="81461" y="279889"/>
                      <a:pt x="99840" y="299769"/>
                    </a:cubicBezTo>
                    <a:cubicBezTo>
                      <a:pt x="120793" y="322439"/>
                      <a:pt x="144106" y="342677"/>
                      <a:pt x="161340" y="368564"/>
                    </a:cubicBezTo>
                    <a:cubicBezTo>
                      <a:pt x="163986" y="372568"/>
                      <a:pt x="169993" y="368850"/>
                      <a:pt x="167633" y="364631"/>
                    </a:cubicBezTo>
                    <a:cubicBezTo>
                      <a:pt x="154547" y="341604"/>
                      <a:pt x="134094" y="323655"/>
                      <a:pt x="115787" y="304918"/>
                    </a:cubicBezTo>
                    <a:cubicBezTo>
                      <a:pt x="96765" y="285396"/>
                      <a:pt x="79030" y="264586"/>
                      <a:pt x="64584" y="241416"/>
                    </a:cubicBezTo>
                    <a:cubicBezTo>
                      <a:pt x="36623" y="196649"/>
                      <a:pt x="23393" y="144731"/>
                      <a:pt x="16242" y="92885"/>
                    </a:cubicBezTo>
                    <a:cubicBezTo>
                      <a:pt x="12166" y="63351"/>
                      <a:pt x="9949" y="33602"/>
                      <a:pt x="7732" y="3924"/>
                    </a:cubicBezTo>
                    <a:cubicBezTo>
                      <a:pt x="5802" y="5069"/>
                      <a:pt x="3871" y="6284"/>
                      <a:pt x="1940" y="7428"/>
                    </a:cubicBezTo>
                    <a:cubicBezTo>
                      <a:pt x="28042" y="26308"/>
                      <a:pt x="54143" y="45115"/>
                      <a:pt x="80317" y="63995"/>
                    </a:cubicBezTo>
                    <a:cubicBezTo>
                      <a:pt x="101628" y="79369"/>
                      <a:pt x="123081" y="94673"/>
                      <a:pt x="142246" y="112694"/>
                    </a:cubicBezTo>
                    <a:cubicBezTo>
                      <a:pt x="160267" y="129642"/>
                      <a:pt x="176572" y="149165"/>
                      <a:pt x="185869" y="172264"/>
                    </a:cubicBezTo>
                    <a:cubicBezTo>
                      <a:pt x="197239" y="200440"/>
                      <a:pt x="196452" y="231190"/>
                      <a:pt x="191518" y="260652"/>
                    </a:cubicBezTo>
                    <a:cubicBezTo>
                      <a:pt x="185797" y="294692"/>
                      <a:pt x="175285" y="327588"/>
                      <a:pt x="165345" y="360555"/>
                    </a:cubicBezTo>
                    <a:cubicBezTo>
                      <a:pt x="164987" y="362128"/>
                      <a:pt x="167490" y="363129"/>
                      <a:pt x="168277" y="361627"/>
                    </a:cubicBezTo>
                    <a:lnTo>
                      <a:pt x="168277" y="361627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29" name="任意多边形: 形状 428"/>
              <p:cNvSpPr/>
              <p:nvPr/>
            </p:nvSpPr>
            <p:spPr>
              <a:xfrm>
                <a:off x="3963758" y="4054750"/>
                <a:ext cx="236675" cy="282153"/>
              </a:xfrm>
              <a:custGeom>
                <a:avLst/>
                <a:gdLst>
                  <a:gd name="connsiteX0" fmla="*/ 236623 w 236675"/>
                  <a:gd name="connsiteY0" fmla="*/ 277796 h 282153"/>
                  <a:gd name="connsiteX1" fmla="*/ 227398 w 236675"/>
                  <a:gd name="connsiteY1" fmla="*/ 194914 h 282153"/>
                  <a:gd name="connsiteX2" fmla="*/ 203370 w 236675"/>
                  <a:gd name="connsiteY2" fmla="*/ 123616 h 282153"/>
                  <a:gd name="connsiteX3" fmla="*/ 162179 w 236675"/>
                  <a:gd name="connsiteY3" fmla="*/ 68982 h 282153"/>
                  <a:gd name="connsiteX4" fmla="*/ 97103 w 236675"/>
                  <a:gd name="connsiteY4" fmla="*/ 32797 h 282153"/>
                  <a:gd name="connsiteX5" fmla="*/ 4781 w 236675"/>
                  <a:gd name="connsiteY5" fmla="*/ 187 h 282153"/>
                  <a:gd name="connsiteX6" fmla="*/ 204 w 236675"/>
                  <a:gd name="connsiteY6" fmla="*/ 5050 h 282153"/>
                  <a:gd name="connsiteX7" fmla="*/ 66425 w 236675"/>
                  <a:gd name="connsiteY7" fmla="*/ 150004 h 282153"/>
                  <a:gd name="connsiteX8" fmla="*/ 106757 w 236675"/>
                  <a:gd name="connsiteY8" fmla="*/ 214294 h 282153"/>
                  <a:gd name="connsiteX9" fmla="*/ 160320 w 236675"/>
                  <a:gd name="connsiteY9" fmla="*/ 254698 h 282153"/>
                  <a:gd name="connsiteX10" fmla="*/ 230902 w 236675"/>
                  <a:gd name="connsiteY10" fmla="*/ 281944 h 282153"/>
                  <a:gd name="connsiteX11" fmla="*/ 233763 w 236675"/>
                  <a:gd name="connsiteY11" fmla="*/ 274650 h 282153"/>
                  <a:gd name="connsiteX12" fmla="*/ 118843 w 236675"/>
                  <a:gd name="connsiteY12" fmla="*/ 215366 h 282153"/>
                  <a:gd name="connsiteX13" fmla="*/ 77366 w 236675"/>
                  <a:gd name="connsiteY13" fmla="*/ 152937 h 282153"/>
                  <a:gd name="connsiteX14" fmla="*/ 41467 w 236675"/>
                  <a:gd name="connsiteY14" fmla="*/ 83284 h 282153"/>
                  <a:gd name="connsiteX15" fmla="*/ 7570 w 236675"/>
                  <a:gd name="connsiteY15" fmla="*/ 2761 h 282153"/>
                  <a:gd name="connsiteX16" fmla="*/ 2994 w 236675"/>
                  <a:gd name="connsiteY16" fmla="*/ 7624 h 282153"/>
                  <a:gd name="connsiteX17" fmla="*/ 83087 w 236675"/>
                  <a:gd name="connsiteY17" fmla="*/ 35728 h 282153"/>
                  <a:gd name="connsiteX18" fmla="*/ 150594 w 236675"/>
                  <a:gd name="connsiteY18" fmla="*/ 68910 h 282153"/>
                  <a:gd name="connsiteX19" fmla="*/ 218888 w 236675"/>
                  <a:gd name="connsiteY19" fmla="*/ 188693 h 282153"/>
                  <a:gd name="connsiteX20" fmla="*/ 227112 w 236675"/>
                  <a:gd name="connsiteY20" fmla="*/ 233459 h 282153"/>
                  <a:gd name="connsiteX21" fmla="*/ 234264 w 236675"/>
                  <a:gd name="connsiteY21" fmla="*/ 278154 h 282153"/>
                  <a:gd name="connsiteX22" fmla="*/ 236623 w 236675"/>
                  <a:gd name="connsiteY22" fmla="*/ 277796 h 282153"/>
                  <a:gd name="connsiteX23" fmla="*/ 236623 w 236675"/>
                  <a:gd name="connsiteY23" fmla="*/ 277796 h 28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36675" h="282153">
                    <a:moveTo>
                      <a:pt x="236623" y="277796"/>
                    </a:moveTo>
                    <a:cubicBezTo>
                      <a:pt x="237195" y="250193"/>
                      <a:pt x="232976" y="221874"/>
                      <a:pt x="227398" y="194914"/>
                    </a:cubicBezTo>
                    <a:cubicBezTo>
                      <a:pt x="222321" y="170242"/>
                      <a:pt x="214812" y="146071"/>
                      <a:pt x="203370" y="123616"/>
                    </a:cubicBezTo>
                    <a:cubicBezTo>
                      <a:pt x="193001" y="103236"/>
                      <a:pt x="179342" y="84214"/>
                      <a:pt x="162179" y="68982"/>
                    </a:cubicBezTo>
                    <a:cubicBezTo>
                      <a:pt x="143300" y="52104"/>
                      <a:pt x="120631" y="41521"/>
                      <a:pt x="97103" y="32797"/>
                    </a:cubicBezTo>
                    <a:cubicBezTo>
                      <a:pt x="66496" y="21498"/>
                      <a:pt x="35531" y="11128"/>
                      <a:pt x="4781" y="187"/>
                    </a:cubicBezTo>
                    <a:cubicBezTo>
                      <a:pt x="2064" y="-814"/>
                      <a:pt x="-797" y="2404"/>
                      <a:pt x="204" y="5050"/>
                    </a:cubicBezTo>
                    <a:cubicBezTo>
                      <a:pt x="18583" y="54965"/>
                      <a:pt x="40752" y="103450"/>
                      <a:pt x="66425" y="150004"/>
                    </a:cubicBezTo>
                    <a:cubicBezTo>
                      <a:pt x="78582" y="172030"/>
                      <a:pt x="90810" y="194699"/>
                      <a:pt x="106757" y="214294"/>
                    </a:cubicBezTo>
                    <a:cubicBezTo>
                      <a:pt x="121274" y="232100"/>
                      <a:pt x="139653" y="244901"/>
                      <a:pt x="160320" y="254698"/>
                    </a:cubicBezTo>
                    <a:cubicBezTo>
                      <a:pt x="183061" y="265425"/>
                      <a:pt x="207160" y="273721"/>
                      <a:pt x="230902" y="281944"/>
                    </a:cubicBezTo>
                    <a:cubicBezTo>
                      <a:pt x="235122" y="283446"/>
                      <a:pt x="237839" y="276438"/>
                      <a:pt x="233763" y="274650"/>
                    </a:cubicBezTo>
                    <a:cubicBezTo>
                      <a:pt x="194288" y="256915"/>
                      <a:pt x="149378" y="248548"/>
                      <a:pt x="118843" y="215366"/>
                    </a:cubicBezTo>
                    <a:cubicBezTo>
                      <a:pt x="101895" y="196988"/>
                      <a:pt x="89523" y="174605"/>
                      <a:pt x="77366" y="152937"/>
                    </a:cubicBezTo>
                    <a:cubicBezTo>
                      <a:pt x="64565" y="130196"/>
                      <a:pt x="52551" y="106883"/>
                      <a:pt x="41467" y="83284"/>
                    </a:cubicBezTo>
                    <a:cubicBezTo>
                      <a:pt x="29096" y="56896"/>
                      <a:pt x="17797" y="30008"/>
                      <a:pt x="7570" y="2761"/>
                    </a:cubicBezTo>
                    <a:cubicBezTo>
                      <a:pt x="6068" y="4406"/>
                      <a:pt x="4495" y="5980"/>
                      <a:pt x="2994" y="7624"/>
                    </a:cubicBezTo>
                    <a:cubicBezTo>
                      <a:pt x="29739" y="16921"/>
                      <a:pt x="56413" y="26289"/>
                      <a:pt x="83087" y="35728"/>
                    </a:cubicBezTo>
                    <a:cubicBezTo>
                      <a:pt x="106757" y="44095"/>
                      <a:pt x="130714" y="53177"/>
                      <a:pt x="150594" y="68910"/>
                    </a:cubicBezTo>
                    <a:cubicBezTo>
                      <a:pt x="187709" y="98373"/>
                      <a:pt x="208161" y="143497"/>
                      <a:pt x="218888" y="188693"/>
                    </a:cubicBezTo>
                    <a:cubicBezTo>
                      <a:pt x="222392" y="203496"/>
                      <a:pt x="224752" y="218441"/>
                      <a:pt x="227112" y="233459"/>
                    </a:cubicBezTo>
                    <a:cubicBezTo>
                      <a:pt x="229400" y="248333"/>
                      <a:pt x="230974" y="263494"/>
                      <a:pt x="234264" y="278154"/>
                    </a:cubicBezTo>
                    <a:cubicBezTo>
                      <a:pt x="234478" y="279656"/>
                      <a:pt x="236623" y="279155"/>
                      <a:pt x="236623" y="277796"/>
                    </a:cubicBezTo>
                    <a:lnTo>
                      <a:pt x="236623" y="277796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30" name="任意多边形: 形状 429"/>
              <p:cNvSpPr/>
              <p:nvPr/>
            </p:nvSpPr>
            <p:spPr>
              <a:xfrm>
                <a:off x="4339169" y="4058639"/>
                <a:ext cx="117839" cy="321473"/>
              </a:xfrm>
              <a:custGeom>
                <a:avLst/>
                <a:gdLst>
                  <a:gd name="connsiteX0" fmla="*/ 39777 w 117839"/>
                  <a:gd name="connsiteY0" fmla="*/ 320891 h 321473"/>
                  <a:gd name="connsiteX1" fmla="*/ 34628 w 117839"/>
                  <a:gd name="connsiteY1" fmla="*/ 289212 h 321473"/>
                  <a:gd name="connsiteX2" fmla="*/ 20826 w 117839"/>
                  <a:gd name="connsiteY2" fmla="*/ 256745 h 321473"/>
                  <a:gd name="connsiteX3" fmla="*/ 7168 w 117839"/>
                  <a:gd name="connsiteY3" fmla="*/ 192599 h 321473"/>
                  <a:gd name="connsiteX4" fmla="*/ 16750 w 117839"/>
                  <a:gd name="connsiteY4" fmla="*/ 127737 h 321473"/>
                  <a:gd name="connsiteX5" fmla="*/ 48644 w 117839"/>
                  <a:gd name="connsiteY5" fmla="*/ 69026 h 321473"/>
                  <a:gd name="connsiteX6" fmla="*/ 72959 w 117839"/>
                  <a:gd name="connsiteY6" fmla="*/ 3950 h 321473"/>
                  <a:gd name="connsiteX7" fmla="*/ 65378 w 117839"/>
                  <a:gd name="connsiteY7" fmla="*/ 6239 h 321473"/>
                  <a:gd name="connsiteX8" fmla="*/ 104352 w 117839"/>
                  <a:gd name="connsiteY8" fmla="*/ 126308 h 321473"/>
                  <a:gd name="connsiteX9" fmla="*/ 109358 w 117839"/>
                  <a:gd name="connsiteY9" fmla="*/ 188165 h 321473"/>
                  <a:gd name="connsiteX10" fmla="*/ 102779 w 117839"/>
                  <a:gd name="connsiteY10" fmla="*/ 219344 h 321473"/>
                  <a:gd name="connsiteX11" fmla="*/ 87332 w 117839"/>
                  <a:gd name="connsiteY11" fmla="*/ 245017 h 321473"/>
                  <a:gd name="connsiteX12" fmla="*/ 40778 w 117839"/>
                  <a:gd name="connsiteY12" fmla="*/ 302442 h 321473"/>
                  <a:gd name="connsiteX13" fmla="*/ 46499 w 117839"/>
                  <a:gd name="connsiteY13" fmla="*/ 307948 h 321473"/>
                  <a:gd name="connsiteX14" fmla="*/ 90407 w 117839"/>
                  <a:gd name="connsiteY14" fmla="*/ 254385 h 321473"/>
                  <a:gd name="connsiteX15" fmla="*/ 116581 w 117839"/>
                  <a:gd name="connsiteY15" fmla="*/ 198606 h 321473"/>
                  <a:gd name="connsiteX16" fmla="*/ 114006 w 117839"/>
                  <a:gd name="connsiteY16" fmla="*/ 134746 h 321473"/>
                  <a:gd name="connsiteX17" fmla="*/ 99990 w 117839"/>
                  <a:gd name="connsiteY17" fmla="*/ 71386 h 321473"/>
                  <a:gd name="connsiteX18" fmla="*/ 72458 w 117839"/>
                  <a:gd name="connsiteY18" fmla="*/ 1948 h 321473"/>
                  <a:gd name="connsiteX19" fmla="*/ 64878 w 117839"/>
                  <a:gd name="connsiteY19" fmla="*/ 4237 h 321473"/>
                  <a:gd name="connsiteX20" fmla="*/ 42852 w 117839"/>
                  <a:gd name="connsiteY20" fmla="*/ 63377 h 321473"/>
                  <a:gd name="connsiteX21" fmla="*/ 11386 w 117839"/>
                  <a:gd name="connsiteY21" fmla="*/ 120515 h 321473"/>
                  <a:gd name="connsiteX22" fmla="*/ 10457 w 117839"/>
                  <a:gd name="connsiteY22" fmla="*/ 247878 h 321473"/>
                  <a:gd name="connsiteX23" fmla="*/ 25904 w 117839"/>
                  <a:gd name="connsiteY23" fmla="*/ 281417 h 321473"/>
                  <a:gd name="connsiteX24" fmla="*/ 38203 w 117839"/>
                  <a:gd name="connsiteY24" fmla="*/ 320749 h 321473"/>
                  <a:gd name="connsiteX25" fmla="*/ 39777 w 117839"/>
                  <a:gd name="connsiteY25" fmla="*/ 320891 h 321473"/>
                  <a:gd name="connsiteX26" fmla="*/ 39777 w 117839"/>
                  <a:gd name="connsiteY26" fmla="*/ 320891 h 321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17839" h="321473">
                    <a:moveTo>
                      <a:pt x="39777" y="320891"/>
                    </a:moveTo>
                    <a:cubicBezTo>
                      <a:pt x="41422" y="309950"/>
                      <a:pt x="38418" y="299438"/>
                      <a:pt x="34628" y="289212"/>
                    </a:cubicBezTo>
                    <a:cubicBezTo>
                      <a:pt x="30552" y="278199"/>
                      <a:pt x="25331" y="267615"/>
                      <a:pt x="20826" y="256745"/>
                    </a:cubicBezTo>
                    <a:cubicBezTo>
                      <a:pt x="12388" y="236436"/>
                      <a:pt x="7882" y="214553"/>
                      <a:pt x="7168" y="192599"/>
                    </a:cubicBezTo>
                    <a:cubicBezTo>
                      <a:pt x="6524" y="170574"/>
                      <a:pt x="9742" y="148548"/>
                      <a:pt x="16750" y="127737"/>
                    </a:cubicBezTo>
                    <a:cubicBezTo>
                      <a:pt x="23973" y="106213"/>
                      <a:pt x="36130" y="87762"/>
                      <a:pt x="48644" y="69026"/>
                    </a:cubicBezTo>
                    <a:cubicBezTo>
                      <a:pt x="61660" y="49503"/>
                      <a:pt x="74103" y="28193"/>
                      <a:pt x="72959" y="3950"/>
                    </a:cubicBezTo>
                    <a:cubicBezTo>
                      <a:pt x="70455" y="4737"/>
                      <a:pt x="67881" y="5452"/>
                      <a:pt x="65378" y="6239"/>
                    </a:cubicBezTo>
                    <a:cubicBezTo>
                      <a:pt x="84114" y="44069"/>
                      <a:pt x="97272" y="84688"/>
                      <a:pt x="104352" y="126308"/>
                    </a:cubicBezTo>
                    <a:cubicBezTo>
                      <a:pt x="107785" y="146545"/>
                      <a:pt x="110502" y="167570"/>
                      <a:pt x="109358" y="188165"/>
                    </a:cubicBezTo>
                    <a:cubicBezTo>
                      <a:pt x="108786" y="198749"/>
                      <a:pt x="106855" y="209476"/>
                      <a:pt x="102779" y="219344"/>
                    </a:cubicBezTo>
                    <a:cubicBezTo>
                      <a:pt x="98989" y="228570"/>
                      <a:pt x="93411" y="237080"/>
                      <a:pt x="87332" y="245017"/>
                    </a:cubicBezTo>
                    <a:cubicBezTo>
                      <a:pt x="72386" y="264612"/>
                      <a:pt x="56010" y="283062"/>
                      <a:pt x="40778" y="302442"/>
                    </a:cubicBezTo>
                    <a:cubicBezTo>
                      <a:pt x="37703" y="306375"/>
                      <a:pt x="43138" y="311881"/>
                      <a:pt x="46499" y="307948"/>
                    </a:cubicBezTo>
                    <a:cubicBezTo>
                      <a:pt x="61445" y="290427"/>
                      <a:pt x="76105" y="272478"/>
                      <a:pt x="90407" y="254385"/>
                    </a:cubicBezTo>
                    <a:cubicBezTo>
                      <a:pt x="103566" y="237723"/>
                      <a:pt x="113720" y="219988"/>
                      <a:pt x="116581" y="198606"/>
                    </a:cubicBezTo>
                    <a:cubicBezTo>
                      <a:pt x="119370" y="177438"/>
                      <a:pt x="117081" y="155770"/>
                      <a:pt x="114006" y="134746"/>
                    </a:cubicBezTo>
                    <a:cubicBezTo>
                      <a:pt x="110860" y="113292"/>
                      <a:pt x="106211" y="92125"/>
                      <a:pt x="99990" y="71386"/>
                    </a:cubicBezTo>
                    <a:cubicBezTo>
                      <a:pt x="92839" y="47501"/>
                      <a:pt x="83542" y="24331"/>
                      <a:pt x="72458" y="1948"/>
                    </a:cubicBezTo>
                    <a:cubicBezTo>
                      <a:pt x="70599" y="-1771"/>
                      <a:pt x="64663" y="303"/>
                      <a:pt x="64878" y="4237"/>
                    </a:cubicBezTo>
                    <a:cubicBezTo>
                      <a:pt x="65879" y="26262"/>
                      <a:pt x="54437" y="45499"/>
                      <a:pt x="42852" y="63377"/>
                    </a:cubicBezTo>
                    <a:cubicBezTo>
                      <a:pt x="30838" y="81827"/>
                      <a:pt x="18967" y="99705"/>
                      <a:pt x="11386" y="120515"/>
                    </a:cubicBezTo>
                    <a:cubicBezTo>
                      <a:pt x="-3345" y="161134"/>
                      <a:pt x="-3917" y="207116"/>
                      <a:pt x="10457" y="247878"/>
                    </a:cubicBezTo>
                    <a:cubicBezTo>
                      <a:pt x="14605" y="259606"/>
                      <a:pt x="20325" y="270404"/>
                      <a:pt x="25904" y="281417"/>
                    </a:cubicBezTo>
                    <a:cubicBezTo>
                      <a:pt x="32339" y="294074"/>
                      <a:pt x="36988" y="306446"/>
                      <a:pt x="38203" y="320749"/>
                    </a:cubicBezTo>
                    <a:cubicBezTo>
                      <a:pt x="38275" y="321535"/>
                      <a:pt x="39634" y="321821"/>
                      <a:pt x="39777" y="320891"/>
                    </a:cubicBezTo>
                    <a:lnTo>
                      <a:pt x="39777" y="320891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31" name="任意多边形: 形状 430"/>
              <p:cNvSpPr/>
              <p:nvPr/>
            </p:nvSpPr>
            <p:spPr>
              <a:xfrm>
                <a:off x="3963463" y="4423051"/>
                <a:ext cx="396184" cy="152582"/>
              </a:xfrm>
              <a:custGeom>
                <a:avLst/>
                <a:gdLst>
                  <a:gd name="connsiteX0" fmla="*/ 284 w 396184"/>
                  <a:gd name="connsiteY0" fmla="*/ 1102 h 152582"/>
                  <a:gd name="connsiteX1" fmla="*/ 76873 w 396184"/>
                  <a:gd name="connsiteY1" fmla="*/ 38575 h 152582"/>
                  <a:gd name="connsiteX2" fmla="*/ 156538 w 396184"/>
                  <a:gd name="connsiteY2" fmla="*/ 69182 h 152582"/>
                  <a:gd name="connsiteX3" fmla="*/ 239421 w 396184"/>
                  <a:gd name="connsiteY3" fmla="*/ 89348 h 152582"/>
                  <a:gd name="connsiteX4" fmla="*/ 324305 w 396184"/>
                  <a:gd name="connsiteY4" fmla="*/ 105653 h 152582"/>
                  <a:gd name="connsiteX5" fmla="*/ 361205 w 396184"/>
                  <a:gd name="connsiteY5" fmla="*/ 123317 h 152582"/>
                  <a:gd name="connsiteX6" fmla="*/ 377010 w 396184"/>
                  <a:gd name="connsiteY6" fmla="*/ 136189 h 152582"/>
                  <a:gd name="connsiteX7" fmla="*/ 390525 w 396184"/>
                  <a:gd name="connsiteY7" fmla="*/ 151707 h 152582"/>
                  <a:gd name="connsiteX8" fmla="*/ 395960 w 396184"/>
                  <a:gd name="connsiteY8" fmla="*/ 148346 h 152582"/>
                  <a:gd name="connsiteX9" fmla="*/ 373219 w 396184"/>
                  <a:gd name="connsiteY9" fmla="*/ 122101 h 152582"/>
                  <a:gd name="connsiteX10" fmla="*/ 341683 w 396184"/>
                  <a:gd name="connsiteY10" fmla="*/ 103579 h 152582"/>
                  <a:gd name="connsiteX11" fmla="*/ 259944 w 396184"/>
                  <a:gd name="connsiteY11" fmla="*/ 84200 h 152582"/>
                  <a:gd name="connsiteX12" fmla="*/ 174130 w 396184"/>
                  <a:gd name="connsiteY12" fmla="*/ 66464 h 152582"/>
                  <a:gd name="connsiteX13" fmla="*/ 91534 w 396184"/>
                  <a:gd name="connsiteY13" fmla="*/ 37431 h 152582"/>
                  <a:gd name="connsiteX14" fmla="*/ 785 w 396184"/>
                  <a:gd name="connsiteY14" fmla="*/ 30 h 152582"/>
                  <a:gd name="connsiteX15" fmla="*/ 284 w 396184"/>
                  <a:gd name="connsiteY15" fmla="*/ 1102 h 152582"/>
                  <a:gd name="connsiteX16" fmla="*/ 284 w 396184"/>
                  <a:gd name="connsiteY16" fmla="*/ 1102 h 152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6184" h="152582">
                    <a:moveTo>
                      <a:pt x="284" y="1102"/>
                    </a:moveTo>
                    <a:cubicBezTo>
                      <a:pt x="25743" y="13760"/>
                      <a:pt x="50843" y="27204"/>
                      <a:pt x="76873" y="38575"/>
                    </a:cubicBezTo>
                    <a:cubicBezTo>
                      <a:pt x="102976" y="49945"/>
                      <a:pt x="129435" y="60386"/>
                      <a:pt x="156538" y="69182"/>
                    </a:cubicBezTo>
                    <a:cubicBezTo>
                      <a:pt x="183641" y="77978"/>
                      <a:pt x="211245" y="84915"/>
                      <a:pt x="239421" y="89348"/>
                    </a:cubicBezTo>
                    <a:cubicBezTo>
                      <a:pt x="267882" y="93854"/>
                      <a:pt x="296844" y="96571"/>
                      <a:pt x="324305" y="105653"/>
                    </a:cubicBezTo>
                    <a:cubicBezTo>
                      <a:pt x="337249" y="109944"/>
                      <a:pt x="349835" y="115665"/>
                      <a:pt x="361205" y="123317"/>
                    </a:cubicBezTo>
                    <a:cubicBezTo>
                      <a:pt x="366855" y="127107"/>
                      <a:pt x="372147" y="131397"/>
                      <a:pt x="377010" y="136189"/>
                    </a:cubicBezTo>
                    <a:cubicBezTo>
                      <a:pt x="381944" y="141051"/>
                      <a:pt x="385877" y="146701"/>
                      <a:pt x="390525" y="151707"/>
                    </a:cubicBezTo>
                    <a:cubicBezTo>
                      <a:pt x="392671" y="153995"/>
                      <a:pt x="397248" y="151421"/>
                      <a:pt x="395960" y="148346"/>
                    </a:cubicBezTo>
                    <a:cubicBezTo>
                      <a:pt x="391384" y="137834"/>
                      <a:pt x="382158" y="129109"/>
                      <a:pt x="373219" y="122101"/>
                    </a:cubicBezTo>
                    <a:cubicBezTo>
                      <a:pt x="363565" y="114521"/>
                      <a:pt x="352910" y="108442"/>
                      <a:pt x="341683" y="103579"/>
                    </a:cubicBezTo>
                    <a:cubicBezTo>
                      <a:pt x="315724" y="92423"/>
                      <a:pt x="287691" y="88204"/>
                      <a:pt x="259944" y="84200"/>
                    </a:cubicBezTo>
                    <a:cubicBezTo>
                      <a:pt x="230911" y="79980"/>
                      <a:pt x="202377" y="74545"/>
                      <a:pt x="174130" y="66464"/>
                    </a:cubicBezTo>
                    <a:cubicBezTo>
                      <a:pt x="146026" y="58455"/>
                      <a:pt x="118637" y="48372"/>
                      <a:pt x="91534" y="37431"/>
                    </a:cubicBezTo>
                    <a:cubicBezTo>
                      <a:pt x="61212" y="25202"/>
                      <a:pt x="30820" y="12974"/>
                      <a:pt x="785" y="30"/>
                    </a:cubicBezTo>
                    <a:cubicBezTo>
                      <a:pt x="213" y="-185"/>
                      <a:pt x="-359" y="816"/>
                      <a:pt x="284" y="1102"/>
                    </a:cubicBezTo>
                    <a:lnTo>
                      <a:pt x="284" y="1102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32" name="任意多边形: 形状 431"/>
              <p:cNvSpPr/>
              <p:nvPr/>
            </p:nvSpPr>
            <p:spPr>
              <a:xfrm>
                <a:off x="3866126" y="4363138"/>
                <a:ext cx="306670" cy="165655"/>
              </a:xfrm>
              <a:custGeom>
                <a:avLst/>
                <a:gdLst>
                  <a:gd name="connsiteX0" fmla="*/ 306079 w 306670"/>
                  <a:gd name="connsiteY0" fmla="*/ 135961 h 165655"/>
                  <a:gd name="connsiteX1" fmla="*/ 282981 w 306670"/>
                  <a:gd name="connsiteY1" fmla="*/ 118369 h 165655"/>
                  <a:gd name="connsiteX2" fmla="*/ 265389 w 306670"/>
                  <a:gd name="connsiteY2" fmla="*/ 93983 h 165655"/>
                  <a:gd name="connsiteX3" fmla="*/ 223483 w 306670"/>
                  <a:gd name="connsiteY3" fmla="*/ 46356 h 165655"/>
                  <a:gd name="connsiteX4" fmla="*/ 94476 w 306670"/>
                  <a:gd name="connsiteY4" fmla="*/ 1447 h 165655"/>
                  <a:gd name="connsiteX5" fmla="*/ 3369 w 306670"/>
                  <a:gd name="connsiteY5" fmla="*/ 1876 h 165655"/>
                  <a:gd name="connsiteX6" fmla="*/ 437 w 306670"/>
                  <a:gd name="connsiteY6" fmla="*/ 7382 h 165655"/>
                  <a:gd name="connsiteX7" fmla="*/ 82318 w 306670"/>
                  <a:gd name="connsiteY7" fmla="*/ 129095 h 165655"/>
                  <a:gd name="connsiteX8" fmla="*/ 226272 w 306670"/>
                  <a:gd name="connsiteY8" fmla="*/ 164780 h 165655"/>
                  <a:gd name="connsiteX9" fmla="*/ 268893 w 306670"/>
                  <a:gd name="connsiteY9" fmla="*/ 159345 h 165655"/>
                  <a:gd name="connsiteX10" fmla="*/ 305007 w 306670"/>
                  <a:gd name="connsiteY10" fmla="*/ 143398 h 165655"/>
                  <a:gd name="connsiteX11" fmla="*/ 298857 w 306670"/>
                  <a:gd name="connsiteY11" fmla="*/ 137534 h 165655"/>
                  <a:gd name="connsiteX12" fmla="*/ 267749 w 306670"/>
                  <a:gd name="connsiteY12" fmla="*/ 150978 h 165655"/>
                  <a:gd name="connsiteX13" fmla="*/ 231207 w 306670"/>
                  <a:gd name="connsiteY13" fmla="*/ 155984 h 165655"/>
                  <a:gd name="connsiteX14" fmla="*/ 157978 w 306670"/>
                  <a:gd name="connsiteY14" fmla="*/ 153695 h 165655"/>
                  <a:gd name="connsiteX15" fmla="*/ 91186 w 306670"/>
                  <a:gd name="connsiteY15" fmla="*/ 126593 h 165655"/>
                  <a:gd name="connsiteX16" fmla="*/ 43845 w 306670"/>
                  <a:gd name="connsiteY16" fmla="*/ 74675 h 165655"/>
                  <a:gd name="connsiteX17" fmla="*/ 6587 w 306670"/>
                  <a:gd name="connsiteY17" fmla="*/ 3663 h 165655"/>
                  <a:gd name="connsiteX18" fmla="*/ 3655 w 306670"/>
                  <a:gd name="connsiteY18" fmla="*/ 9170 h 165655"/>
                  <a:gd name="connsiteX19" fmla="*/ 159551 w 306670"/>
                  <a:gd name="connsiteY19" fmla="*/ 21112 h 165655"/>
                  <a:gd name="connsiteX20" fmla="*/ 218191 w 306670"/>
                  <a:gd name="connsiteY20" fmla="*/ 51147 h 165655"/>
                  <a:gd name="connsiteX21" fmla="*/ 259883 w 306670"/>
                  <a:gd name="connsiteY21" fmla="*/ 98274 h 165655"/>
                  <a:gd name="connsiteX22" fmla="*/ 305650 w 306670"/>
                  <a:gd name="connsiteY22" fmla="*/ 138177 h 165655"/>
                  <a:gd name="connsiteX23" fmla="*/ 306079 w 306670"/>
                  <a:gd name="connsiteY23" fmla="*/ 135961 h 165655"/>
                  <a:gd name="connsiteX24" fmla="*/ 306079 w 306670"/>
                  <a:gd name="connsiteY24" fmla="*/ 135961 h 165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06670" h="165655">
                    <a:moveTo>
                      <a:pt x="306079" y="135961"/>
                    </a:moveTo>
                    <a:cubicBezTo>
                      <a:pt x="297284" y="131455"/>
                      <a:pt x="289560" y="125734"/>
                      <a:pt x="282981" y="118369"/>
                    </a:cubicBezTo>
                    <a:cubicBezTo>
                      <a:pt x="276259" y="110860"/>
                      <a:pt x="270896" y="102421"/>
                      <a:pt x="265389" y="93983"/>
                    </a:cubicBezTo>
                    <a:cubicBezTo>
                      <a:pt x="253590" y="75890"/>
                      <a:pt x="240718" y="59586"/>
                      <a:pt x="223483" y="46356"/>
                    </a:cubicBezTo>
                    <a:cubicBezTo>
                      <a:pt x="186440" y="17894"/>
                      <a:pt x="140458" y="5236"/>
                      <a:pt x="94476" y="1447"/>
                    </a:cubicBezTo>
                    <a:cubicBezTo>
                      <a:pt x="64155" y="-1057"/>
                      <a:pt x="33690" y="88"/>
                      <a:pt x="3369" y="1876"/>
                    </a:cubicBezTo>
                    <a:cubicBezTo>
                      <a:pt x="437" y="2018"/>
                      <a:pt x="-707" y="4879"/>
                      <a:pt x="437" y="7382"/>
                    </a:cubicBezTo>
                    <a:cubicBezTo>
                      <a:pt x="20961" y="51648"/>
                      <a:pt x="42987" y="98274"/>
                      <a:pt x="82318" y="129095"/>
                    </a:cubicBezTo>
                    <a:cubicBezTo>
                      <a:pt x="123009" y="161061"/>
                      <a:pt x="175928" y="168498"/>
                      <a:pt x="226272" y="164780"/>
                    </a:cubicBezTo>
                    <a:cubicBezTo>
                      <a:pt x="240575" y="163707"/>
                      <a:pt x="254805" y="161848"/>
                      <a:pt x="268893" y="159345"/>
                    </a:cubicBezTo>
                    <a:cubicBezTo>
                      <a:pt x="282051" y="156985"/>
                      <a:pt x="295567" y="153552"/>
                      <a:pt x="305007" y="143398"/>
                    </a:cubicBezTo>
                    <a:cubicBezTo>
                      <a:pt x="308725" y="139393"/>
                      <a:pt x="302575" y="133529"/>
                      <a:pt x="298857" y="137534"/>
                    </a:cubicBezTo>
                    <a:cubicBezTo>
                      <a:pt x="290776" y="146187"/>
                      <a:pt x="278976" y="148904"/>
                      <a:pt x="267749" y="150978"/>
                    </a:cubicBezTo>
                    <a:cubicBezTo>
                      <a:pt x="255663" y="153195"/>
                      <a:pt x="243435" y="154840"/>
                      <a:pt x="231207" y="155984"/>
                    </a:cubicBezTo>
                    <a:cubicBezTo>
                      <a:pt x="206821" y="158201"/>
                      <a:pt x="182078" y="158058"/>
                      <a:pt x="157978" y="153695"/>
                    </a:cubicBezTo>
                    <a:cubicBezTo>
                      <a:pt x="134093" y="149405"/>
                      <a:pt x="110995" y="140752"/>
                      <a:pt x="91186" y="126593"/>
                    </a:cubicBezTo>
                    <a:cubicBezTo>
                      <a:pt x="71949" y="112862"/>
                      <a:pt x="56574" y="94412"/>
                      <a:pt x="43845" y="74675"/>
                    </a:cubicBezTo>
                    <a:cubicBezTo>
                      <a:pt x="29328" y="52220"/>
                      <a:pt x="17886" y="27906"/>
                      <a:pt x="6587" y="3663"/>
                    </a:cubicBezTo>
                    <a:cubicBezTo>
                      <a:pt x="5586" y="5523"/>
                      <a:pt x="4585" y="7311"/>
                      <a:pt x="3655" y="9170"/>
                    </a:cubicBezTo>
                    <a:cubicBezTo>
                      <a:pt x="55716" y="6095"/>
                      <a:pt x="109350" y="4736"/>
                      <a:pt x="159551" y="21112"/>
                    </a:cubicBezTo>
                    <a:cubicBezTo>
                      <a:pt x="180433" y="27906"/>
                      <a:pt x="200671" y="37846"/>
                      <a:pt x="218191" y="51147"/>
                    </a:cubicBezTo>
                    <a:cubicBezTo>
                      <a:pt x="235354" y="64234"/>
                      <a:pt x="248155" y="80324"/>
                      <a:pt x="259883" y="98274"/>
                    </a:cubicBezTo>
                    <a:cubicBezTo>
                      <a:pt x="270681" y="114864"/>
                      <a:pt x="284125" y="135961"/>
                      <a:pt x="305650" y="138177"/>
                    </a:cubicBezTo>
                    <a:cubicBezTo>
                      <a:pt x="306723" y="138392"/>
                      <a:pt x="307081" y="136461"/>
                      <a:pt x="306079" y="135961"/>
                    </a:cubicBezTo>
                    <a:lnTo>
                      <a:pt x="306079" y="135961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33" name="任意多边形: 形状 432"/>
              <p:cNvSpPr/>
              <p:nvPr/>
            </p:nvSpPr>
            <p:spPr>
              <a:xfrm>
                <a:off x="4364146" y="4458226"/>
                <a:ext cx="253078" cy="53662"/>
              </a:xfrm>
              <a:custGeom>
                <a:avLst/>
                <a:gdLst>
                  <a:gd name="connsiteX0" fmla="*/ 252363 w 253078"/>
                  <a:gd name="connsiteY0" fmla="*/ 19276 h 53662"/>
                  <a:gd name="connsiteX1" fmla="*/ 194796 w 253078"/>
                  <a:gd name="connsiteY1" fmla="*/ 13627 h 53662"/>
                  <a:gd name="connsiteX2" fmla="*/ 139660 w 253078"/>
                  <a:gd name="connsiteY2" fmla="*/ 1541 h 53662"/>
                  <a:gd name="connsiteX3" fmla="*/ 39972 w 253078"/>
                  <a:gd name="connsiteY3" fmla="*/ 16201 h 53662"/>
                  <a:gd name="connsiteX4" fmla="*/ 18232 w 253078"/>
                  <a:gd name="connsiteY4" fmla="*/ 30003 h 53662"/>
                  <a:gd name="connsiteX5" fmla="*/ 283 w 253078"/>
                  <a:gd name="connsiteY5" fmla="*/ 48811 h 53662"/>
                  <a:gd name="connsiteX6" fmla="*/ 4717 w 253078"/>
                  <a:gd name="connsiteY6" fmla="*/ 53030 h 53662"/>
                  <a:gd name="connsiteX7" fmla="*/ 20807 w 253078"/>
                  <a:gd name="connsiteY7" fmla="*/ 37512 h 53662"/>
                  <a:gd name="connsiteX8" fmla="*/ 40115 w 253078"/>
                  <a:gd name="connsiteY8" fmla="*/ 24354 h 53662"/>
                  <a:gd name="connsiteX9" fmla="*/ 84095 w 253078"/>
                  <a:gd name="connsiteY9" fmla="*/ 9050 h 53662"/>
                  <a:gd name="connsiteX10" fmla="*/ 195368 w 253078"/>
                  <a:gd name="connsiteY10" fmla="*/ 18203 h 53662"/>
                  <a:gd name="connsiteX11" fmla="*/ 252720 w 253078"/>
                  <a:gd name="connsiteY11" fmla="*/ 20349 h 53662"/>
                  <a:gd name="connsiteX12" fmla="*/ 252363 w 253078"/>
                  <a:gd name="connsiteY12" fmla="*/ 19276 h 53662"/>
                  <a:gd name="connsiteX13" fmla="*/ 252363 w 253078"/>
                  <a:gd name="connsiteY13" fmla="*/ 19276 h 53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3078" h="53662">
                    <a:moveTo>
                      <a:pt x="252363" y="19276"/>
                    </a:moveTo>
                    <a:cubicBezTo>
                      <a:pt x="233126" y="23638"/>
                      <a:pt x="213317" y="19062"/>
                      <a:pt x="194796" y="13627"/>
                    </a:cubicBezTo>
                    <a:cubicBezTo>
                      <a:pt x="176703" y="8263"/>
                      <a:pt x="158467" y="3758"/>
                      <a:pt x="139660" y="1541"/>
                    </a:cubicBezTo>
                    <a:cubicBezTo>
                      <a:pt x="105691" y="-2392"/>
                      <a:pt x="70865" y="755"/>
                      <a:pt x="39972" y="16201"/>
                    </a:cubicBezTo>
                    <a:cubicBezTo>
                      <a:pt x="32320" y="20063"/>
                      <a:pt x="24955" y="24639"/>
                      <a:pt x="18232" y="30003"/>
                    </a:cubicBezTo>
                    <a:cubicBezTo>
                      <a:pt x="11868" y="35080"/>
                      <a:pt x="3716" y="41302"/>
                      <a:pt x="283" y="48811"/>
                    </a:cubicBezTo>
                    <a:cubicBezTo>
                      <a:pt x="-933" y="51385"/>
                      <a:pt x="1999" y="55175"/>
                      <a:pt x="4717" y="53030"/>
                    </a:cubicBezTo>
                    <a:cubicBezTo>
                      <a:pt x="10581" y="48525"/>
                      <a:pt x="15086" y="42303"/>
                      <a:pt x="20807" y="37512"/>
                    </a:cubicBezTo>
                    <a:cubicBezTo>
                      <a:pt x="26742" y="32434"/>
                      <a:pt x="33250" y="28072"/>
                      <a:pt x="40115" y="24354"/>
                    </a:cubicBezTo>
                    <a:cubicBezTo>
                      <a:pt x="53774" y="16845"/>
                      <a:pt x="68791" y="11839"/>
                      <a:pt x="84095" y="9050"/>
                    </a:cubicBezTo>
                    <a:cubicBezTo>
                      <a:pt x="121782" y="2328"/>
                      <a:pt x="158610" y="10337"/>
                      <a:pt x="195368" y="18203"/>
                    </a:cubicBezTo>
                    <a:cubicBezTo>
                      <a:pt x="214390" y="22279"/>
                      <a:pt x="233555" y="25998"/>
                      <a:pt x="252720" y="20349"/>
                    </a:cubicBezTo>
                    <a:cubicBezTo>
                      <a:pt x="253364" y="20206"/>
                      <a:pt x="253078" y="19133"/>
                      <a:pt x="252363" y="19276"/>
                    </a:cubicBezTo>
                    <a:lnTo>
                      <a:pt x="252363" y="19276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34" name="任意多边形: 形状 433"/>
              <p:cNvSpPr/>
              <p:nvPr/>
            </p:nvSpPr>
            <p:spPr>
              <a:xfrm>
                <a:off x="4439178" y="4398694"/>
                <a:ext cx="319181" cy="149240"/>
              </a:xfrm>
              <a:custGeom>
                <a:avLst/>
                <a:gdLst>
                  <a:gd name="connsiteX0" fmla="*/ 1698 w 319181"/>
                  <a:gd name="connsiteY0" fmla="*/ 67007 h 149240"/>
                  <a:gd name="connsiteX1" fmla="*/ 28730 w 319181"/>
                  <a:gd name="connsiteY1" fmla="*/ 48772 h 149240"/>
                  <a:gd name="connsiteX2" fmla="*/ 55904 w 319181"/>
                  <a:gd name="connsiteY2" fmla="*/ 30322 h 149240"/>
                  <a:gd name="connsiteX3" fmla="*/ 116404 w 319181"/>
                  <a:gd name="connsiteY3" fmla="*/ 8511 h 149240"/>
                  <a:gd name="connsiteX4" fmla="*/ 244481 w 319181"/>
                  <a:gd name="connsiteY4" fmla="*/ 57210 h 149240"/>
                  <a:gd name="connsiteX5" fmla="*/ 313991 w 319181"/>
                  <a:gd name="connsiteY5" fmla="*/ 90893 h 149240"/>
                  <a:gd name="connsiteX6" fmla="*/ 312775 w 319181"/>
                  <a:gd name="connsiteY6" fmla="*/ 83169 h 149240"/>
                  <a:gd name="connsiteX7" fmla="*/ 250774 w 319181"/>
                  <a:gd name="connsiteY7" fmla="*/ 115421 h 149240"/>
                  <a:gd name="connsiteX8" fmla="*/ 189345 w 319181"/>
                  <a:gd name="connsiteY8" fmla="*/ 139807 h 149240"/>
                  <a:gd name="connsiteX9" fmla="*/ 122339 w 319181"/>
                  <a:gd name="connsiteY9" fmla="*/ 135302 h 149240"/>
                  <a:gd name="connsiteX10" fmla="*/ 64128 w 319181"/>
                  <a:gd name="connsiteY10" fmla="*/ 114277 h 149240"/>
                  <a:gd name="connsiteX11" fmla="*/ 37168 w 319181"/>
                  <a:gd name="connsiteY11" fmla="*/ 91179 h 149240"/>
                  <a:gd name="connsiteX12" fmla="*/ 7205 w 319181"/>
                  <a:gd name="connsiteY12" fmla="*/ 63146 h 149240"/>
                  <a:gd name="connsiteX13" fmla="*/ 1341 w 319181"/>
                  <a:gd name="connsiteY13" fmla="*/ 69296 h 149240"/>
                  <a:gd name="connsiteX14" fmla="*/ 28658 w 319181"/>
                  <a:gd name="connsiteY14" fmla="*/ 94897 h 149240"/>
                  <a:gd name="connsiteX15" fmla="*/ 53973 w 319181"/>
                  <a:gd name="connsiteY15" fmla="*/ 117352 h 149240"/>
                  <a:gd name="connsiteX16" fmla="*/ 112542 w 319181"/>
                  <a:gd name="connsiteY16" fmla="*/ 142024 h 149240"/>
                  <a:gd name="connsiteX17" fmla="*/ 181050 w 319181"/>
                  <a:gd name="connsiteY17" fmla="*/ 148960 h 149240"/>
                  <a:gd name="connsiteX18" fmla="*/ 244624 w 319181"/>
                  <a:gd name="connsiteY18" fmla="*/ 128007 h 149240"/>
                  <a:gd name="connsiteX19" fmla="*/ 317209 w 319181"/>
                  <a:gd name="connsiteY19" fmla="*/ 90178 h 149240"/>
                  <a:gd name="connsiteX20" fmla="*/ 315993 w 319181"/>
                  <a:gd name="connsiteY20" fmla="*/ 82454 h 149240"/>
                  <a:gd name="connsiteX21" fmla="*/ 189417 w 319181"/>
                  <a:gd name="connsiteY21" fmla="*/ 15805 h 149240"/>
                  <a:gd name="connsiteX22" fmla="*/ 121981 w 319181"/>
                  <a:gd name="connsiteY22" fmla="*/ 72 h 149240"/>
                  <a:gd name="connsiteX23" fmla="*/ 59480 w 319181"/>
                  <a:gd name="connsiteY23" fmla="*/ 19238 h 149240"/>
                  <a:gd name="connsiteX24" fmla="*/ 28515 w 319181"/>
                  <a:gd name="connsiteY24" fmla="*/ 39976 h 149240"/>
                  <a:gd name="connsiteX25" fmla="*/ 14284 w 319181"/>
                  <a:gd name="connsiteY25" fmla="*/ 52205 h 149240"/>
                  <a:gd name="connsiteX26" fmla="*/ 768 w 319181"/>
                  <a:gd name="connsiteY26" fmla="*/ 65792 h 149240"/>
                  <a:gd name="connsiteX27" fmla="*/ 1698 w 319181"/>
                  <a:gd name="connsiteY27" fmla="*/ 67007 h 149240"/>
                  <a:gd name="connsiteX28" fmla="*/ 1698 w 319181"/>
                  <a:gd name="connsiteY28" fmla="*/ 67007 h 14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19181" h="149240">
                    <a:moveTo>
                      <a:pt x="1698" y="67007"/>
                    </a:moveTo>
                    <a:cubicBezTo>
                      <a:pt x="10351" y="60429"/>
                      <a:pt x="19933" y="55280"/>
                      <a:pt x="28730" y="48772"/>
                    </a:cubicBezTo>
                    <a:cubicBezTo>
                      <a:pt x="37526" y="42265"/>
                      <a:pt x="46536" y="35972"/>
                      <a:pt x="55904" y="30322"/>
                    </a:cubicBezTo>
                    <a:cubicBezTo>
                      <a:pt x="74354" y="19166"/>
                      <a:pt x="94807" y="10442"/>
                      <a:pt x="116404" y="8511"/>
                    </a:cubicBezTo>
                    <a:cubicBezTo>
                      <a:pt x="164245" y="4220"/>
                      <a:pt x="205936" y="33111"/>
                      <a:pt x="244481" y="57210"/>
                    </a:cubicBezTo>
                    <a:cubicBezTo>
                      <a:pt x="266364" y="70869"/>
                      <a:pt x="289033" y="83741"/>
                      <a:pt x="313991" y="90893"/>
                    </a:cubicBezTo>
                    <a:cubicBezTo>
                      <a:pt x="313562" y="88318"/>
                      <a:pt x="313204" y="85744"/>
                      <a:pt x="312775" y="83169"/>
                    </a:cubicBezTo>
                    <a:cubicBezTo>
                      <a:pt x="292108" y="93896"/>
                      <a:pt x="271441" y="104694"/>
                      <a:pt x="250774" y="115421"/>
                    </a:cubicBezTo>
                    <a:cubicBezTo>
                      <a:pt x="231252" y="125576"/>
                      <a:pt x="211514" y="136875"/>
                      <a:pt x="189345" y="139807"/>
                    </a:cubicBezTo>
                    <a:cubicBezTo>
                      <a:pt x="167177" y="142739"/>
                      <a:pt x="144221" y="139163"/>
                      <a:pt x="122339" y="135302"/>
                    </a:cubicBezTo>
                    <a:cubicBezTo>
                      <a:pt x="101886" y="131655"/>
                      <a:pt x="81434" y="126148"/>
                      <a:pt x="64128" y="114277"/>
                    </a:cubicBezTo>
                    <a:cubicBezTo>
                      <a:pt x="54331" y="107627"/>
                      <a:pt x="45821" y="99259"/>
                      <a:pt x="37168" y="91179"/>
                    </a:cubicBezTo>
                    <a:cubicBezTo>
                      <a:pt x="27156" y="81811"/>
                      <a:pt x="17216" y="72514"/>
                      <a:pt x="7205" y="63146"/>
                    </a:cubicBezTo>
                    <a:cubicBezTo>
                      <a:pt x="3200" y="59427"/>
                      <a:pt x="-2664" y="65578"/>
                      <a:pt x="1341" y="69296"/>
                    </a:cubicBezTo>
                    <a:cubicBezTo>
                      <a:pt x="10423" y="77806"/>
                      <a:pt x="19576" y="86316"/>
                      <a:pt x="28658" y="94897"/>
                    </a:cubicBezTo>
                    <a:cubicBezTo>
                      <a:pt x="36882" y="102621"/>
                      <a:pt x="45034" y="110558"/>
                      <a:pt x="53973" y="117352"/>
                    </a:cubicBezTo>
                    <a:cubicBezTo>
                      <a:pt x="71208" y="130510"/>
                      <a:pt x="91445" y="137733"/>
                      <a:pt x="112542" y="142024"/>
                    </a:cubicBezTo>
                    <a:cubicBezTo>
                      <a:pt x="134711" y="146529"/>
                      <a:pt x="158309" y="150319"/>
                      <a:pt x="181050" y="148960"/>
                    </a:cubicBezTo>
                    <a:cubicBezTo>
                      <a:pt x="204077" y="147602"/>
                      <a:pt x="224458" y="138519"/>
                      <a:pt x="244624" y="128007"/>
                    </a:cubicBezTo>
                    <a:cubicBezTo>
                      <a:pt x="268867" y="115421"/>
                      <a:pt x="293038" y="102763"/>
                      <a:pt x="317209" y="90178"/>
                    </a:cubicBezTo>
                    <a:cubicBezTo>
                      <a:pt x="320570" y="88390"/>
                      <a:pt x="319283" y="83384"/>
                      <a:pt x="315993" y="82454"/>
                    </a:cubicBezTo>
                    <a:cubicBezTo>
                      <a:pt x="269511" y="69225"/>
                      <a:pt x="232825" y="35757"/>
                      <a:pt x="189417" y="15805"/>
                    </a:cubicBezTo>
                    <a:cubicBezTo>
                      <a:pt x="168321" y="6080"/>
                      <a:pt x="145437" y="-786"/>
                      <a:pt x="121981" y="72"/>
                    </a:cubicBezTo>
                    <a:cubicBezTo>
                      <a:pt x="99813" y="859"/>
                      <a:pt x="78717" y="8440"/>
                      <a:pt x="59480" y="19238"/>
                    </a:cubicBezTo>
                    <a:cubicBezTo>
                      <a:pt x="48610" y="25316"/>
                      <a:pt x="38384" y="32396"/>
                      <a:pt x="28515" y="39976"/>
                    </a:cubicBezTo>
                    <a:cubicBezTo>
                      <a:pt x="23509" y="43838"/>
                      <a:pt x="18861" y="47842"/>
                      <a:pt x="14284" y="52205"/>
                    </a:cubicBezTo>
                    <a:cubicBezTo>
                      <a:pt x="9636" y="56639"/>
                      <a:pt x="5488" y="61501"/>
                      <a:pt x="768" y="65792"/>
                    </a:cubicBezTo>
                    <a:cubicBezTo>
                      <a:pt x="411" y="66507"/>
                      <a:pt x="1126" y="67437"/>
                      <a:pt x="1698" y="67007"/>
                    </a:cubicBezTo>
                    <a:lnTo>
                      <a:pt x="1698" y="67007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</p:grpSp>
      <p:grpSp>
        <p:nvGrpSpPr>
          <p:cNvPr id="174" name="图形 4"/>
          <p:cNvGrpSpPr/>
          <p:nvPr/>
        </p:nvGrpSpPr>
        <p:grpSpPr>
          <a:xfrm rot="5400000">
            <a:off x="665890" y="4379419"/>
            <a:ext cx="1434372" cy="1331853"/>
            <a:chOff x="3568418" y="4532650"/>
            <a:chExt cx="1185179" cy="1100471"/>
          </a:xfrm>
        </p:grpSpPr>
        <p:grpSp>
          <p:nvGrpSpPr>
            <p:cNvPr id="175" name="图形 4"/>
            <p:cNvGrpSpPr/>
            <p:nvPr/>
          </p:nvGrpSpPr>
          <p:grpSpPr>
            <a:xfrm>
              <a:off x="3582088" y="4536499"/>
              <a:ext cx="1167075" cy="1094133"/>
              <a:chOff x="3582088" y="4536499"/>
              <a:chExt cx="1167075" cy="1094133"/>
            </a:xfrm>
          </p:grpSpPr>
          <p:sp>
            <p:nvSpPr>
              <p:cNvPr id="203" name="任意多边形: 形状 202"/>
              <p:cNvSpPr/>
              <p:nvPr/>
            </p:nvSpPr>
            <p:spPr>
              <a:xfrm>
                <a:off x="3587737" y="4536499"/>
                <a:ext cx="1161426" cy="1094133"/>
              </a:xfrm>
              <a:custGeom>
                <a:avLst/>
                <a:gdLst>
                  <a:gd name="connsiteX0" fmla="*/ 0 w 1161426"/>
                  <a:gd name="connsiteY0" fmla="*/ 688660 h 1094133"/>
                  <a:gd name="connsiteX1" fmla="*/ 610927 w 1161426"/>
                  <a:gd name="connsiteY1" fmla="*/ 725489 h 1094133"/>
                  <a:gd name="connsiteX2" fmla="*/ 768897 w 1161426"/>
                  <a:gd name="connsiteY2" fmla="*/ 726920 h 1094133"/>
                  <a:gd name="connsiteX3" fmla="*/ 834044 w 1161426"/>
                  <a:gd name="connsiteY3" fmla="*/ 780267 h 1094133"/>
                  <a:gd name="connsiteX4" fmla="*/ 833115 w 1161426"/>
                  <a:gd name="connsiteY4" fmla="*/ 879883 h 1094133"/>
                  <a:gd name="connsiteX5" fmla="*/ 56066 w 1161426"/>
                  <a:gd name="connsiteY5" fmla="*/ 1028271 h 1094133"/>
                  <a:gd name="connsiteX6" fmla="*/ 23456 w 1161426"/>
                  <a:gd name="connsiteY6" fmla="*/ 1080904 h 1094133"/>
                  <a:gd name="connsiteX7" fmla="*/ 58640 w 1161426"/>
                  <a:gd name="connsiteY7" fmla="*/ 1094134 h 1094133"/>
                  <a:gd name="connsiteX8" fmla="*/ 522395 w 1161426"/>
                  <a:gd name="connsiteY8" fmla="*/ 972492 h 1094133"/>
                  <a:gd name="connsiteX9" fmla="*/ 832686 w 1161426"/>
                  <a:gd name="connsiteY9" fmla="*/ 889538 h 1094133"/>
                  <a:gd name="connsiteX10" fmla="*/ 923649 w 1161426"/>
                  <a:gd name="connsiteY10" fmla="*/ 717552 h 1094133"/>
                  <a:gd name="connsiteX11" fmla="*/ 1161426 w 1161426"/>
                  <a:gd name="connsiteY11" fmla="*/ 215251 h 1094133"/>
                  <a:gd name="connsiteX12" fmla="*/ 1133036 w 1161426"/>
                  <a:gd name="connsiteY12" fmla="*/ 159400 h 1094133"/>
                  <a:gd name="connsiteX13" fmla="*/ 1074539 w 1161426"/>
                  <a:gd name="connsiteY13" fmla="*/ 115492 h 1094133"/>
                  <a:gd name="connsiteX14" fmla="*/ 381302 w 1161426"/>
                  <a:gd name="connsiteY14" fmla="*/ 0 h 1094133"/>
                  <a:gd name="connsiteX15" fmla="*/ 193797 w 1161426"/>
                  <a:gd name="connsiteY15" fmla="*/ 298992 h 1094133"/>
                  <a:gd name="connsiteX16" fmla="*/ 0 w 1161426"/>
                  <a:gd name="connsiteY16" fmla="*/ 688660 h 1094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61426" h="1094133">
                    <a:moveTo>
                      <a:pt x="0" y="688660"/>
                    </a:moveTo>
                    <a:cubicBezTo>
                      <a:pt x="10727" y="678792"/>
                      <a:pt x="610927" y="725489"/>
                      <a:pt x="610927" y="725489"/>
                    </a:cubicBezTo>
                    <a:lnTo>
                      <a:pt x="768897" y="726920"/>
                    </a:lnTo>
                    <a:cubicBezTo>
                      <a:pt x="768897" y="726920"/>
                      <a:pt x="828967" y="737503"/>
                      <a:pt x="834044" y="780267"/>
                    </a:cubicBezTo>
                    <a:cubicBezTo>
                      <a:pt x="839122" y="823032"/>
                      <a:pt x="833115" y="879883"/>
                      <a:pt x="833115" y="879883"/>
                    </a:cubicBezTo>
                    <a:lnTo>
                      <a:pt x="56066" y="1028271"/>
                    </a:lnTo>
                    <a:lnTo>
                      <a:pt x="23456" y="1080904"/>
                    </a:lnTo>
                    <a:lnTo>
                      <a:pt x="58640" y="1094134"/>
                    </a:lnTo>
                    <a:lnTo>
                      <a:pt x="522395" y="972492"/>
                    </a:lnTo>
                    <a:lnTo>
                      <a:pt x="832686" y="889538"/>
                    </a:lnTo>
                    <a:lnTo>
                      <a:pt x="923649" y="717552"/>
                    </a:lnTo>
                    <a:lnTo>
                      <a:pt x="1161426" y="215251"/>
                    </a:lnTo>
                    <a:cubicBezTo>
                      <a:pt x="1161426" y="215251"/>
                      <a:pt x="1152416" y="176635"/>
                      <a:pt x="1133036" y="159400"/>
                    </a:cubicBezTo>
                    <a:cubicBezTo>
                      <a:pt x="1113585" y="142166"/>
                      <a:pt x="1074539" y="115492"/>
                      <a:pt x="1074539" y="115492"/>
                    </a:cubicBezTo>
                    <a:lnTo>
                      <a:pt x="381302" y="0"/>
                    </a:lnTo>
                    <a:cubicBezTo>
                      <a:pt x="381302" y="0"/>
                      <a:pt x="258444" y="181354"/>
                      <a:pt x="193797" y="298992"/>
                    </a:cubicBezTo>
                    <a:cubicBezTo>
                      <a:pt x="129079" y="416557"/>
                      <a:pt x="1144" y="662988"/>
                      <a:pt x="0" y="688660"/>
                    </a:cubicBezTo>
                    <a:close/>
                  </a:path>
                </a:pathLst>
              </a:custGeom>
              <a:solidFill>
                <a:srgbClr val="42685C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225" name="任意多边形: 形状 224"/>
              <p:cNvSpPr/>
              <p:nvPr/>
            </p:nvSpPr>
            <p:spPr>
              <a:xfrm>
                <a:off x="3582088" y="5217739"/>
                <a:ext cx="850989" cy="347031"/>
              </a:xfrm>
              <a:custGeom>
                <a:avLst/>
                <a:gdLst>
                  <a:gd name="connsiteX0" fmla="*/ 135515 w 850989"/>
                  <a:gd name="connsiteY0" fmla="*/ 1056 h 347031"/>
                  <a:gd name="connsiteX1" fmla="*/ 52490 w 850989"/>
                  <a:gd name="connsiteY1" fmla="*/ 112043 h 347031"/>
                  <a:gd name="connsiteX2" fmla="*/ 80809 w 850989"/>
                  <a:gd name="connsiteY2" fmla="*/ 114832 h 347031"/>
                  <a:gd name="connsiteX3" fmla="*/ 38045 w 850989"/>
                  <a:gd name="connsiteY3" fmla="*/ 182124 h 347031"/>
                  <a:gd name="connsiteX4" fmla="*/ 87602 w 850989"/>
                  <a:gd name="connsiteY4" fmla="*/ 170611 h 347031"/>
                  <a:gd name="connsiteX5" fmla="*/ 15947 w 850989"/>
                  <a:gd name="connsiteY5" fmla="*/ 262647 h 347031"/>
                  <a:gd name="connsiteX6" fmla="*/ 0 w 850989"/>
                  <a:gd name="connsiteY6" fmla="*/ 276663 h 347031"/>
                  <a:gd name="connsiteX7" fmla="*/ 44123 w 850989"/>
                  <a:gd name="connsiteY7" fmla="*/ 313850 h 347031"/>
                  <a:gd name="connsiteX8" fmla="*/ 61644 w 850989"/>
                  <a:gd name="connsiteY8" fmla="*/ 347031 h 347031"/>
                  <a:gd name="connsiteX9" fmla="*/ 758599 w 850989"/>
                  <a:gd name="connsiteY9" fmla="*/ 213947 h 347031"/>
                  <a:gd name="connsiteX10" fmla="*/ 834187 w 850989"/>
                  <a:gd name="connsiteY10" fmla="*/ 198572 h 347031"/>
                  <a:gd name="connsiteX11" fmla="*/ 840838 w 850989"/>
                  <a:gd name="connsiteY11" fmla="*/ 111542 h 347031"/>
                  <a:gd name="connsiteX12" fmla="*/ 779982 w 850989"/>
                  <a:gd name="connsiteY12" fmla="*/ 40745 h 347031"/>
                  <a:gd name="connsiteX13" fmla="*/ 564587 w 850989"/>
                  <a:gd name="connsiteY13" fmla="*/ 38958 h 347031"/>
                  <a:gd name="connsiteX14" fmla="*/ 135515 w 850989"/>
                  <a:gd name="connsiteY14" fmla="*/ 1056 h 347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50989" h="347031">
                    <a:moveTo>
                      <a:pt x="135515" y="1056"/>
                    </a:moveTo>
                    <a:cubicBezTo>
                      <a:pt x="133298" y="3059"/>
                      <a:pt x="52490" y="112043"/>
                      <a:pt x="52490" y="112043"/>
                    </a:cubicBezTo>
                    <a:cubicBezTo>
                      <a:pt x="52490" y="112043"/>
                      <a:pt x="83598" y="112329"/>
                      <a:pt x="80809" y="114832"/>
                    </a:cubicBezTo>
                    <a:cubicBezTo>
                      <a:pt x="78091" y="117335"/>
                      <a:pt x="38045" y="182124"/>
                      <a:pt x="38045" y="182124"/>
                    </a:cubicBezTo>
                    <a:cubicBezTo>
                      <a:pt x="38045" y="182124"/>
                      <a:pt x="90749" y="169896"/>
                      <a:pt x="87602" y="170611"/>
                    </a:cubicBezTo>
                    <a:cubicBezTo>
                      <a:pt x="84384" y="171326"/>
                      <a:pt x="15947" y="262647"/>
                      <a:pt x="15947" y="262647"/>
                    </a:cubicBezTo>
                    <a:lnTo>
                      <a:pt x="0" y="276663"/>
                    </a:lnTo>
                    <a:cubicBezTo>
                      <a:pt x="0" y="276663"/>
                      <a:pt x="34469" y="295185"/>
                      <a:pt x="44123" y="313850"/>
                    </a:cubicBezTo>
                    <a:cubicBezTo>
                      <a:pt x="53777" y="332514"/>
                      <a:pt x="61644" y="347031"/>
                      <a:pt x="61644" y="347031"/>
                    </a:cubicBezTo>
                    <a:cubicBezTo>
                      <a:pt x="61644" y="347031"/>
                      <a:pt x="756025" y="216236"/>
                      <a:pt x="758599" y="213947"/>
                    </a:cubicBezTo>
                    <a:cubicBezTo>
                      <a:pt x="761174" y="211587"/>
                      <a:pt x="831613" y="200932"/>
                      <a:pt x="834187" y="198572"/>
                    </a:cubicBezTo>
                    <a:cubicBezTo>
                      <a:pt x="836762" y="196212"/>
                      <a:pt x="866010" y="153949"/>
                      <a:pt x="840838" y="111542"/>
                    </a:cubicBezTo>
                    <a:cubicBezTo>
                      <a:pt x="815738" y="69064"/>
                      <a:pt x="779982" y="40745"/>
                      <a:pt x="779982" y="40745"/>
                    </a:cubicBezTo>
                    <a:cubicBezTo>
                      <a:pt x="779982" y="40745"/>
                      <a:pt x="630665" y="41818"/>
                      <a:pt x="564587" y="38958"/>
                    </a:cubicBezTo>
                    <a:cubicBezTo>
                      <a:pt x="498582" y="35954"/>
                      <a:pt x="159186" y="-7239"/>
                      <a:pt x="135515" y="1056"/>
                    </a:cubicBezTo>
                    <a:close/>
                  </a:path>
                </a:pathLst>
              </a:custGeom>
              <a:solidFill>
                <a:srgbClr val="F5F4DB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227" name="任意多边形: 形状 226"/>
              <p:cNvSpPr/>
              <p:nvPr/>
            </p:nvSpPr>
            <p:spPr>
              <a:xfrm>
                <a:off x="3675626" y="4948265"/>
                <a:ext cx="734382" cy="272861"/>
              </a:xfrm>
              <a:custGeom>
                <a:avLst/>
                <a:gdLst>
                  <a:gd name="connsiteX0" fmla="*/ 0 w 734382"/>
                  <a:gd name="connsiteY0" fmla="*/ 196372 h 272861"/>
                  <a:gd name="connsiteX1" fmla="*/ 656123 w 734382"/>
                  <a:gd name="connsiteY1" fmla="*/ 270172 h 272861"/>
                  <a:gd name="connsiteX2" fmla="*/ 733570 w 734382"/>
                  <a:gd name="connsiteY2" fmla="*/ 120855 h 272861"/>
                  <a:gd name="connsiteX3" fmla="*/ 93895 w 734382"/>
                  <a:gd name="connsiteY3" fmla="*/ 0 h 272861"/>
                  <a:gd name="connsiteX4" fmla="*/ 0 w 734382"/>
                  <a:gd name="connsiteY4" fmla="*/ 196372 h 272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4382" h="272861">
                    <a:moveTo>
                      <a:pt x="0" y="196372"/>
                    </a:moveTo>
                    <a:cubicBezTo>
                      <a:pt x="19809" y="197230"/>
                      <a:pt x="647255" y="289624"/>
                      <a:pt x="656123" y="270172"/>
                    </a:cubicBezTo>
                    <a:cubicBezTo>
                      <a:pt x="664990" y="250721"/>
                      <a:pt x="743153" y="131368"/>
                      <a:pt x="733570" y="120855"/>
                    </a:cubicBezTo>
                    <a:cubicBezTo>
                      <a:pt x="723988" y="110343"/>
                      <a:pt x="93895" y="0"/>
                      <a:pt x="93895" y="0"/>
                    </a:cubicBezTo>
                    <a:lnTo>
                      <a:pt x="0" y="196372"/>
                    </a:lnTo>
                    <a:close/>
                  </a:path>
                </a:pathLst>
              </a:custGeom>
              <a:solidFill>
                <a:srgbClr val="7DA179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228" name="任意多边形: 形状 227"/>
              <p:cNvSpPr/>
              <p:nvPr/>
            </p:nvSpPr>
            <p:spPr>
              <a:xfrm>
                <a:off x="4426352" y="5115924"/>
                <a:ext cx="88035" cy="123428"/>
              </a:xfrm>
              <a:custGeom>
                <a:avLst/>
                <a:gdLst>
                  <a:gd name="connsiteX0" fmla="*/ 18886 w 88035"/>
                  <a:gd name="connsiteY0" fmla="*/ 29071 h 123428"/>
                  <a:gd name="connsiteX1" fmla="*/ 32402 w 88035"/>
                  <a:gd name="connsiteY1" fmla="*/ 121035 h 123428"/>
                  <a:gd name="connsiteX2" fmla="*/ 85464 w 88035"/>
                  <a:gd name="connsiteY2" fmla="*/ 11264 h 123428"/>
                  <a:gd name="connsiteX3" fmla="*/ 18886 w 88035"/>
                  <a:gd name="connsiteY3" fmla="*/ 29071 h 123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035" h="123428">
                    <a:moveTo>
                      <a:pt x="18886" y="29071"/>
                    </a:moveTo>
                    <a:cubicBezTo>
                      <a:pt x="-16655" y="91644"/>
                      <a:pt x="3797" y="134193"/>
                      <a:pt x="32402" y="121035"/>
                    </a:cubicBezTo>
                    <a:cubicBezTo>
                      <a:pt x="61007" y="107877"/>
                      <a:pt x="98193" y="25209"/>
                      <a:pt x="85464" y="11264"/>
                    </a:cubicBezTo>
                    <a:cubicBezTo>
                      <a:pt x="72735" y="-2681"/>
                      <a:pt x="41198" y="-10261"/>
                      <a:pt x="18886" y="29071"/>
                    </a:cubicBezTo>
                    <a:close/>
                  </a:path>
                </a:pathLst>
              </a:custGeom>
              <a:solidFill>
                <a:srgbClr val="7DA179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229" name="任意多边形: 形状 228"/>
              <p:cNvSpPr/>
              <p:nvPr/>
            </p:nvSpPr>
            <p:spPr>
              <a:xfrm>
                <a:off x="3671407" y="5218795"/>
                <a:ext cx="720912" cy="69008"/>
              </a:xfrm>
              <a:custGeom>
                <a:avLst/>
                <a:gdLst>
                  <a:gd name="connsiteX0" fmla="*/ 0 w 720912"/>
                  <a:gd name="connsiteY0" fmla="*/ 58425 h 69008"/>
                  <a:gd name="connsiteX1" fmla="*/ 720912 w 720912"/>
                  <a:gd name="connsiteY1" fmla="*/ 69009 h 69008"/>
                  <a:gd name="connsiteX2" fmla="*/ 701032 w 720912"/>
                  <a:gd name="connsiteY2" fmla="*/ 43479 h 69008"/>
                  <a:gd name="connsiteX3" fmla="*/ 46196 w 720912"/>
                  <a:gd name="connsiteY3" fmla="*/ 0 h 69008"/>
                  <a:gd name="connsiteX4" fmla="*/ 0 w 720912"/>
                  <a:gd name="connsiteY4" fmla="*/ 58425 h 69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912" h="69008">
                    <a:moveTo>
                      <a:pt x="0" y="58425"/>
                    </a:moveTo>
                    <a:lnTo>
                      <a:pt x="720912" y="69009"/>
                    </a:lnTo>
                    <a:cubicBezTo>
                      <a:pt x="720912" y="69009"/>
                      <a:pt x="711473" y="47269"/>
                      <a:pt x="701032" y="43479"/>
                    </a:cubicBezTo>
                    <a:cubicBezTo>
                      <a:pt x="690591" y="39617"/>
                      <a:pt x="46196" y="0"/>
                      <a:pt x="46196" y="0"/>
                    </a:cubicBezTo>
                    <a:lnTo>
                      <a:pt x="0" y="58425"/>
                    </a:lnTo>
                    <a:close/>
                  </a:path>
                </a:pathLst>
              </a:custGeom>
              <a:solidFill>
                <a:srgbClr val="DFDCBB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230" name="任意多边形: 形状 229"/>
              <p:cNvSpPr/>
              <p:nvPr/>
            </p:nvSpPr>
            <p:spPr>
              <a:xfrm>
                <a:off x="3636723" y="5311903"/>
                <a:ext cx="769040" cy="61357"/>
              </a:xfrm>
              <a:custGeom>
                <a:avLst/>
                <a:gdLst>
                  <a:gd name="connsiteX0" fmla="*/ 26245 w 769040"/>
                  <a:gd name="connsiteY0" fmla="*/ 20667 h 61357"/>
                  <a:gd name="connsiteX1" fmla="*/ 0 w 769040"/>
                  <a:gd name="connsiteY1" fmla="*/ 61357 h 61357"/>
                  <a:gd name="connsiteX2" fmla="*/ 769040 w 769040"/>
                  <a:gd name="connsiteY2" fmla="*/ 0 h 61357"/>
                  <a:gd name="connsiteX3" fmla="*/ 26245 w 769040"/>
                  <a:gd name="connsiteY3" fmla="*/ 20667 h 6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9040" h="61357">
                    <a:moveTo>
                      <a:pt x="26245" y="20667"/>
                    </a:moveTo>
                    <a:cubicBezTo>
                      <a:pt x="19595" y="30393"/>
                      <a:pt x="0" y="61357"/>
                      <a:pt x="0" y="61357"/>
                    </a:cubicBezTo>
                    <a:lnTo>
                      <a:pt x="769040" y="0"/>
                    </a:lnTo>
                    <a:lnTo>
                      <a:pt x="26245" y="20667"/>
                    </a:lnTo>
                    <a:close/>
                  </a:path>
                </a:pathLst>
              </a:custGeom>
              <a:solidFill>
                <a:srgbClr val="DFDCBB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231" name="任意多边形: 形状 230"/>
              <p:cNvSpPr/>
              <p:nvPr/>
            </p:nvSpPr>
            <p:spPr>
              <a:xfrm>
                <a:off x="3625859" y="5325561"/>
                <a:ext cx="804280" cy="115160"/>
              </a:xfrm>
              <a:custGeom>
                <a:avLst/>
                <a:gdLst>
                  <a:gd name="connsiteX0" fmla="*/ 1282 w 804280"/>
                  <a:gd name="connsiteY0" fmla="*/ 114206 h 115160"/>
                  <a:gd name="connsiteX1" fmla="*/ 800286 w 804280"/>
                  <a:gd name="connsiteY1" fmla="*/ 16163 h 115160"/>
                  <a:gd name="connsiteX2" fmla="*/ 801072 w 804280"/>
                  <a:gd name="connsiteY2" fmla="*/ 2 h 115160"/>
                  <a:gd name="connsiteX3" fmla="*/ 43903 w 804280"/>
                  <a:gd name="connsiteY3" fmla="*/ 62789 h 115160"/>
                  <a:gd name="connsiteX4" fmla="*/ 1282 w 804280"/>
                  <a:gd name="connsiteY4" fmla="*/ 114206 h 115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4280" h="115160">
                    <a:moveTo>
                      <a:pt x="1282" y="114206"/>
                    </a:moveTo>
                    <a:lnTo>
                      <a:pt x="800286" y="16163"/>
                    </a:lnTo>
                    <a:cubicBezTo>
                      <a:pt x="800286" y="16163"/>
                      <a:pt x="808724" y="359"/>
                      <a:pt x="801072" y="2"/>
                    </a:cubicBezTo>
                    <a:cubicBezTo>
                      <a:pt x="793421" y="-356"/>
                      <a:pt x="43903" y="62789"/>
                      <a:pt x="43903" y="62789"/>
                    </a:cubicBezTo>
                    <a:cubicBezTo>
                      <a:pt x="43903" y="62789"/>
                      <a:pt x="-8801" y="123431"/>
                      <a:pt x="1282" y="114206"/>
                    </a:cubicBezTo>
                    <a:close/>
                  </a:path>
                </a:pathLst>
              </a:custGeom>
              <a:solidFill>
                <a:srgbClr val="DFDCBB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  <p:grpSp>
          <p:nvGrpSpPr>
            <p:cNvPr id="176" name="图形 4"/>
            <p:cNvGrpSpPr/>
            <p:nvPr/>
          </p:nvGrpSpPr>
          <p:grpSpPr>
            <a:xfrm>
              <a:off x="3568418" y="4532650"/>
              <a:ext cx="1185179" cy="1100471"/>
              <a:chOff x="3568418" y="4532650"/>
              <a:chExt cx="1185179" cy="1100471"/>
            </a:xfrm>
            <a:solidFill>
              <a:srgbClr val="2E382E"/>
            </a:solidFill>
          </p:grpSpPr>
          <p:sp>
            <p:nvSpPr>
              <p:cNvPr id="177" name="任意多边形: 形状 176"/>
              <p:cNvSpPr/>
              <p:nvPr/>
            </p:nvSpPr>
            <p:spPr>
              <a:xfrm>
                <a:off x="3584403" y="5212854"/>
                <a:ext cx="775360" cy="58434"/>
              </a:xfrm>
              <a:custGeom>
                <a:avLst/>
                <a:gdLst>
                  <a:gd name="connsiteX0" fmla="*/ 403 w 775360"/>
                  <a:gd name="connsiteY0" fmla="*/ 13164 h 58434"/>
                  <a:gd name="connsiteX1" fmla="*/ 150363 w 775360"/>
                  <a:gd name="connsiteY1" fmla="*/ 7085 h 58434"/>
                  <a:gd name="connsiteX2" fmla="*/ 301754 w 775360"/>
                  <a:gd name="connsiteY2" fmla="*/ 18313 h 58434"/>
                  <a:gd name="connsiteX3" fmla="*/ 604536 w 775360"/>
                  <a:gd name="connsiteY3" fmla="*/ 54212 h 58434"/>
                  <a:gd name="connsiteX4" fmla="*/ 689421 w 775360"/>
                  <a:gd name="connsiteY4" fmla="*/ 58288 h 58434"/>
                  <a:gd name="connsiteX5" fmla="*/ 730969 w 775360"/>
                  <a:gd name="connsiteY5" fmla="*/ 58145 h 58434"/>
                  <a:gd name="connsiteX6" fmla="*/ 752566 w 775360"/>
                  <a:gd name="connsiteY6" fmla="*/ 57430 h 58434"/>
                  <a:gd name="connsiteX7" fmla="*/ 773233 w 775360"/>
                  <a:gd name="connsiteY7" fmla="*/ 53497 h 58434"/>
                  <a:gd name="connsiteX8" fmla="*/ 773090 w 775360"/>
                  <a:gd name="connsiteY8" fmla="*/ 47490 h 58434"/>
                  <a:gd name="connsiteX9" fmla="*/ 755641 w 775360"/>
                  <a:gd name="connsiteY9" fmla="*/ 45630 h 58434"/>
                  <a:gd name="connsiteX10" fmla="*/ 735760 w 775360"/>
                  <a:gd name="connsiteY10" fmla="*/ 46345 h 58434"/>
                  <a:gd name="connsiteX11" fmla="*/ 697573 w 775360"/>
                  <a:gd name="connsiteY11" fmla="*/ 46631 h 58434"/>
                  <a:gd name="connsiteX12" fmla="*/ 622700 w 775360"/>
                  <a:gd name="connsiteY12" fmla="*/ 43843 h 58434"/>
                  <a:gd name="connsiteX13" fmla="*/ 470022 w 775360"/>
                  <a:gd name="connsiteY13" fmla="*/ 28753 h 58434"/>
                  <a:gd name="connsiteX14" fmla="*/ 167669 w 775360"/>
                  <a:gd name="connsiteY14" fmla="*/ 220 h 58434"/>
                  <a:gd name="connsiteX15" fmla="*/ 403 w 775360"/>
                  <a:gd name="connsiteY15" fmla="*/ 12377 h 58434"/>
                  <a:gd name="connsiteX16" fmla="*/ 403 w 775360"/>
                  <a:gd name="connsiteY16" fmla="*/ 13164 h 58434"/>
                  <a:gd name="connsiteX17" fmla="*/ 403 w 775360"/>
                  <a:gd name="connsiteY17" fmla="*/ 13164 h 5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75360" h="58434">
                    <a:moveTo>
                      <a:pt x="403" y="13164"/>
                    </a:moveTo>
                    <a:cubicBezTo>
                      <a:pt x="50103" y="6871"/>
                      <a:pt x="100233" y="6012"/>
                      <a:pt x="150363" y="7085"/>
                    </a:cubicBezTo>
                    <a:cubicBezTo>
                      <a:pt x="200994" y="8158"/>
                      <a:pt x="251481" y="12377"/>
                      <a:pt x="301754" y="18313"/>
                    </a:cubicBezTo>
                    <a:cubicBezTo>
                      <a:pt x="402658" y="30255"/>
                      <a:pt x="503132" y="46345"/>
                      <a:pt x="604536" y="54212"/>
                    </a:cubicBezTo>
                    <a:cubicBezTo>
                      <a:pt x="632783" y="56429"/>
                      <a:pt x="661102" y="57859"/>
                      <a:pt x="689421" y="58288"/>
                    </a:cubicBezTo>
                    <a:cubicBezTo>
                      <a:pt x="703294" y="58502"/>
                      <a:pt x="717096" y="58502"/>
                      <a:pt x="730969" y="58145"/>
                    </a:cubicBezTo>
                    <a:cubicBezTo>
                      <a:pt x="738192" y="58002"/>
                      <a:pt x="745343" y="57716"/>
                      <a:pt x="752566" y="57430"/>
                    </a:cubicBezTo>
                    <a:cubicBezTo>
                      <a:pt x="759932" y="57072"/>
                      <a:pt x="766296" y="56286"/>
                      <a:pt x="773233" y="53497"/>
                    </a:cubicBezTo>
                    <a:cubicBezTo>
                      <a:pt x="775950" y="52424"/>
                      <a:pt x="776237" y="48348"/>
                      <a:pt x="773090" y="47490"/>
                    </a:cubicBezTo>
                    <a:cubicBezTo>
                      <a:pt x="767083" y="45988"/>
                      <a:pt x="761791" y="45416"/>
                      <a:pt x="755641" y="45630"/>
                    </a:cubicBezTo>
                    <a:cubicBezTo>
                      <a:pt x="748990" y="45845"/>
                      <a:pt x="742340" y="46202"/>
                      <a:pt x="735760" y="46345"/>
                    </a:cubicBezTo>
                    <a:cubicBezTo>
                      <a:pt x="723032" y="46703"/>
                      <a:pt x="710302" y="46774"/>
                      <a:pt x="697573" y="46631"/>
                    </a:cubicBezTo>
                    <a:cubicBezTo>
                      <a:pt x="672616" y="46417"/>
                      <a:pt x="647658" y="45416"/>
                      <a:pt x="622700" y="43843"/>
                    </a:cubicBezTo>
                    <a:cubicBezTo>
                      <a:pt x="571640" y="40624"/>
                      <a:pt x="520795" y="34975"/>
                      <a:pt x="470022" y="28753"/>
                    </a:cubicBezTo>
                    <a:cubicBezTo>
                      <a:pt x="369619" y="16382"/>
                      <a:pt x="269002" y="2437"/>
                      <a:pt x="167669" y="220"/>
                    </a:cubicBezTo>
                    <a:cubicBezTo>
                      <a:pt x="111604" y="-996"/>
                      <a:pt x="55682" y="2795"/>
                      <a:pt x="403" y="12377"/>
                    </a:cubicBezTo>
                    <a:cubicBezTo>
                      <a:pt x="-169" y="12377"/>
                      <a:pt x="-98" y="13164"/>
                      <a:pt x="403" y="13164"/>
                    </a:cubicBezTo>
                    <a:lnTo>
                      <a:pt x="403" y="13164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78" name="任意多边形: 形状 177"/>
              <p:cNvSpPr/>
              <p:nvPr/>
            </p:nvSpPr>
            <p:spPr>
              <a:xfrm>
                <a:off x="3626041" y="5252680"/>
                <a:ext cx="810067" cy="377965"/>
              </a:xfrm>
              <a:custGeom>
                <a:avLst/>
                <a:gdLst>
                  <a:gd name="connsiteX0" fmla="*/ 813 w 810067"/>
                  <a:gd name="connsiteY0" fmla="*/ 377953 h 377965"/>
                  <a:gd name="connsiteX1" fmla="*/ 106151 w 810067"/>
                  <a:gd name="connsiteY1" fmla="*/ 352995 h 377965"/>
                  <a:gd name="connsiteX2" fmla="*/ 210916 w 810067"/>
                  <a:gd name="connsiteY2" fmla="*/ 326107 h 377965"/>
                  <a:gd name="connsiteX3" fmla="*/ 420589 w 810067"/>
                  <a:gd name="connsiteY3" fmla="*/ 273188 h 377965"/>
                  <a:gd name="connsiteX4" fmla="*/ 631263 w 810067"/>
                  <a:gd name="connsiteY4" fmla="*/ 220054 h 377965"/>
                  <a:gd name="connsiteX5" fmla="*/ 736672 w 810067"/>
                  <a:gd name="connsiteY5" fmla="*/ 193666 h 377965"/>
                  <a:gd name="connsiteX6" fmla="*/ 762631 w 810067"/>
                  <a:gd name="connsiteY6" fmla="*/ 187159 h 377965"/>
                  <a:gd name="connsiteX7" fmla="*/ 786016 w 810067"/>
                  <a:gd name="connsiteY7" fmla="*/ 180580 h 377965"/>
                  <a:gd name="connsiteX8" fmla="*/ 807755 w 810067"/>
                  <a:gd name="connsiteY8" fmla="*/ 146612 h 377965"/>
                  <a:gd name="connsiteX9" fmla="*/ 755408 w 810067"/>
                  <a:gd name="connsiteY9" fmla="*/ 10667 h 377965"/>
                  <a:gd name="connsiteX10" fmla="*/ 739390 w 810067"/>
                  <a:gd name="connsiteY10" fmla="*/ 656 h 377965"/>
                  <a:gd name="connsiteX11" fmla="*/ 734169 w 810067"/>
                  <a:gd name="connsiteY11" fmla="*/ 10095 h 377965"/>
                  <a:gd name="connsiteX12" fmla="*/ 798172 w 810067"/>
                  <a:gd name="connsiteY12" fmla="*/ 133668 h 377965"/>
                  <a:gd name="connsiteX13" fmla="*/ 794883 w 810067"/>
                  <a:gd name="connsiteY13" fmla="*/ 151760 h 377965"/>
                  <a:gd name="connsiteX14" fmla="*/ 784442 w 810067"/>
                  <a:gd name="connsiteY14" fmla="*/ 168709 h 377965"/>
                  <a:gd name="connsiteX15" fmla="*/ 762846 w 810067"/>
                  <a:gd name="connsiteY15" fmla="*/ 175359 h 377965"/>
                  <a:gd name="connsiteX16" fmla="*/ 736958 w 810067"/>
                  <a:gd name="connsiteY16" fmla="*/ 181939 h 377965"/>
                  <a:gd name="connsiteX17" fmla="*/ 635125 w 810067"/>
                  <a:gd name="connsiteY17" fmla="*/ 207898 h 377965"/>
                  <a:gd name="connsiteX18" fmla="*/ 430529 w 810067"/>
                  <a:gd name="connsiteY18" fmla="*/ 259744 h 377965"/>
                  <a:gd name="connsiteX19" fmla="*/ 227149 w 810067"/>
                  <a:gd name="connsiteY19" fmla="*/ 312019 h 377965"/>
                  <a:gd name="connsiteX20" fmla="*/ 25628 w 810067"/>
                  <a:gd name="connsiteY20" fmla="*/ 367727 h 377965"/>
                  <a:gd name="connsiteX21" fmla="*/ 528 w 810067"/>
                  <a:gd name="connsiteY21" fmla="*/ 376594 h 377965"/>
                  <a:gd name="connsiteX22" fmla="*/ 813 w 810067"/>
                  <a:gd name="connsiteY22" fmla="*/ 377953 h 377965"/>
                  <a:gd name="connsiteX23" fmla="*/ 813 w 810067"/>
                  <a:gd name="connsiteY23" fmla="*/ 377953 h 377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10067" h="377965">
                    <a:moveTo>
                      <a:pt x="813" y="377953"/>
                    </a:moveTo>
                    <a:cubicBezTo>
                      <a:pt x="36284" y="370945"/>
                      <a:pt x="71181" y="362006"/>
                      <a:pt x="106151" y="352995"/>
                    </a:cubicBezTo>
                    <a:cubicBezTo>
                      <a:pt x="141049" y="344056"/>
                      <a:pt x="175947" y="334974"/>
                      <a:pt x="210916" y="326107"/>
                    </a:cubicBezTo>
                    <a:cubicBezTo>
                      <a:pt x="280783" y="308372"/>
                      <a:pt x="350722" y="290851"/>
                      <a:pt x="420589" y="273188"/>
                    </a:cubicBezTo>
                    <a:cubicBezTo>
                      <a:pt x="490814" y="255453"/>
                      <a:pt x="560967" y="237646"/>
                      <a:pt x="631263" y="220054"/>
                    </a:cubicBezTo>
                    <a:cubicBezTo>
                      <a:pt x="666376" y="211258"/>
                      <a:pt x="701560" y="202463"/>
                      <a:pt x="736672" y="193666"/>
                    </a:cubicBezTo>
                    <a:cubicBezTo>
                      <a:pt x="745325" y="191521"/>
                      <a:pt x="753978" y="189304"/>
                      <a:pt x="762631" y="187159"/>
                    </a:cubicBezTo>
                    <a:cubicBezTo>
                      <a:pt x="770426" y="185228"/>
                      <a:pt x="778578" y="183727"/>
                      <a:pt x="786016" y="180580"/>
                    </a:cubicBezTo>
                    <a:cubicBezTo>
                      <a:pt x="800389" y="174501"/>
                      <a:pt x="805038" y="160986"/>
                      <a:pt x="807755" y="146612"/>
                    </a:cubicBezTo>
                    <a:cubicBezTo>
                      <a:pt x="817409" y="96410"/>
                      <a:pt x="796242" y="41417"/>
                      <a:pt x="755408" y="10667"/>
                    </a:cubicBezTo>
                    <a:cubicBezTo>
                      <a:pt x="750331" y="6806"/>
                      <a:pt x="745039" y="3516"/>
                      <a:pt x="739390" y="656"/>
                    </a:cubicBezTo>
                    <a:cubicBezTo>
                      <a:pt x="733168" y="-2491"/>
                      <a:pt x="728234" y="6520"/>
                      <a:pt x="734169" y="10095"/>
                    </a:cubicBezTo>
                    <a:cubicBezTo>
                      <a:pt x="776790" y="35482"/>
                      <a:pt x="802821" y="83824"/>
                      <a:pt x="798172" y="133668"/>
                    </a:cubicBezTo>
                    <a:cubicBezTo>
                      <a:pt x="797600" y="139746"/>
                      <a:pt x="796456" y="145825"/>
                      <a:pt x="794883" y="151760"/>
                    </a:cubicBezTo>
                    <a:cubicBezTo>
                      <a:pt x="793095" y="158483"/>
                      <a:pt x="790878" y="165133"/>
                      <a:pt x="784442" y="168709"/>
                    </a:cubicBezTo>
                    <a:cubicBezTo>
                      <a:pt x="778006" y="172356"/>
                      <a:pt x="769925" y="173500"/>
                      <a:pt x="762846" y="175359"/>
                    </a:cubicBezTo>
                    <a:cubicBezTo>
                      <a:pt x="754193" y="177576"/>
                      <a:pt x="745611" y="179793"/>
                      <a:pt x="736958" y="181939"/>
                    </a:cubicBezTo>
                    <a:cubicBezTo>
                      <a:pt x="702990" y="190591"/>
                      <a:pt x="669093" y="199245"/>
                      <a:pt x="635125" y="207898"/>
                    </a:cubicBezTo>
                    <a:cubicBezTo>
                      <a:pt x="566974" y="225275"/>
                      <a:pt x="498751" y="242509"/>
                      <a:pt x="430529" y="259744"/>
                    </a:cubicBezTo>
                    <a:cubicBezTo>
                      <a:pt x="362664" y="276906"/>
                      <a:pt x="294800" y="294141"/>
                      <a:pt x="227149" y="312019"/>
                    </a:cubicBezTo>
                    <a:cubicBezTo>
                      <a:pt x="159856" y="329754"/>
                      <a:pt x="91991" y="346559"/>
                      <a:pt x="25628" y="367727"/>
                    </a:cubicBezTo>
                    <a:cubicBezTo>
                      <a:pt x="17190" y="370444"/>
                      <a:pt x="8894" y="373591"/>
                      <a:pt x="528" y="376594"/>
                    </a:cubicBezTo>
                    <a:cubicBezTo>
                      <a:pt x="-402" y="376952"/>
                      <a:pt x="27" y="378096"/>
                      <a:pt x="813" y="377953"/>
                    </a:cubicBezTo>
                    <a:lnTo>
                      <a:pt x="813" y="377953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79" name="任意多边形: 形状 178"/>
              <p:cNvSpPr/>
              <p:nvPr/>
            </p:nvSpPr>
            <p:spPr>
              <a:xfrm>
                <a:off x="4353319" y="4648439"/>
                <a:ext cx="312502" cy="608363"/>
              </a:xfrm>
              <a:custGeom>
                <a:avLst/>
                <a:gdLst>
                  <a:gd name="connsiteX0" fmla="*/ 526 w 312502"/>
                  <a:gd name="connsiteY0" fmla="*/ 608258 h 608363"/>
                  <a:gd name="connsiteX1" fmla="*/ 33493 w 312502"/>
                  <a:gd name="connsiteY1" fmla="*/ 551048 h 608363"/>
                  <a:gd name="connsiteX2" fmla="*/ 63671 w 312502"/>
                  <a:gd name="connsiteY2" fmla="*/ 492265 h 608363"/>
                  <a:gd name="connsiteX3" fmla="*/ 124170 w 312502"/>
                  <a:gd name="connsiteY3" fmla="*/ 373770 h 608363"/>
                  <a:gd name="connsiteX4" fmla="*/ 244453 w 312502"/>
                  <a:gd name="connsiteY4" fmla="*/ 138352 h 608363"/>
                  <a:gd name="connsiteX5" fmla="*/ 278207 w 312502"/>
                  <a:gd name="connsiteY5" fmla="*/ 72347 h 608363"/>
                  <a:gd name="connsiteX6" fmla="*/ 312104 w 312502"/>
                  <a:gd name="connsiteY6" fmla="*/ 5412 h 608363"/>
                  <a:gd name="connsiteX7" fmla="*/ 305668 w 312502"/>
                  <a:gd name="connsiteY7" fmla="*/ 1907 h 608363"/>
                  <a:gd name="connsiteX8" fmla="*/ 274989 w 312502"/>
                  <a:gd name="connsiteY8" fmla="*/ 61405 h 608363"/>
                  <a:gd name="connsiteX9" fmla="*/ 244954 w 312502"/>
                  <a:gd name="connsiteY9" fmla="*/ 120260 h 608363"/>
                  <a:gd name="connsiteX10" fmla="*/ 184455 w 312502"/>
                  <a:gd name="connsiteY10" fmla="*/ 238827 h 608363"/>
                  <a:gd name="connsiteX11" fmla="*/ 64315 w 312502"/>
                  <a:gd name="connsiteY11" fmla="*/ 474316 h 608363"/>
                  <a:gd name="connsiteX12" fmla="*/ 30346 w 312502"/>
                  <a:gd name="connsiteY12" fmla="*/ 541180 h 608363"/>
                  <a:gd name="connsiteX13" fmla="*/ 25 w 312502"/>
                  <a:gd name="connsiteY13" fmla="*/ 608115 h 608363"/>
                  <a:gd name="connsiteX14" fmla="*/ 526 w 312502"/>
                  <a:gd name="connsiteY14" fmla="*/ 608258 h 608363"/>
                  <a:gd name="connsiteX15" fmla="*/ 526 w 312502"/>
                  <a:gd name="connsiteY15" fmla="*/ 608258 h 608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12502" h="608363">
                    <a:moveTo>
                      <a:pt x="526" y="608258"/>
                    </a:moveTo>
                    <a:cubicBezTo>
                      <a:pt x="13112" y="590022"/>
                      <a:pt x="23410" y="570642"/>
                      <a:pt x="33493" y="551048"/>
                    </a:cubicBezTo>
                    <a:cubicBezTo>
                      <a:pt x="43576" y="531454"/>
                      <a:pt x="53659" y="511859"/>
                      <a:pt x="63671" y="492265"/>
                    </a:cubicBezTo>
                    <a:cubicBezTo>
                      <a:pt x="83838" y="452791"/>
                      <a:pt x="104004" y="413244"/>
                      <a:pt x="124170" y="373770"/>
                    </a:cubicBezTo>
                    <a:cubicBezTo>
                      <a:pt x="164289" y="295321"/>
                      <a:pt x="204335" y="216801"/>
                      <a:pt x="244453" y="138352"/>
                    </a:cubicBezTo>
                    <a:cubicBezTo>
                      <a:pt x="255681" y="116327"/>
                      <a:pt x="266908" y="94372"/>
                      <a:pt x="278207" y="72347"/>
                    </a:cubicBezTo>
                    <a:cubicBezTo>
                      <a:pt x="289577" y="50107"/>
                      <a:pt x="301449" y="28009"/>
                      <a:pt x="312104" y="5412"/>
                    </a:cubicBezTo>
                    <a:cubicBezTo>
                      <a:pt x="314106" y="1192"/>
                      <a:pt x="308028" y="-2312"/>
                      <a:pt x="305668" y="1907"/>
                    </a:cubicBezTo>
                    <a:cubicBezTo>
                      <a:pt x="294869" y="21430"/>
                      <a:pt x="285144" y="41597"/>
                      <a:pt x="274989" y="61405"/>
                    </a:cubicBezTo>
                    <a:cubicBezTo>
                      <a:pt x="264977" y="81000"/>
                      <a:pt x="254966" y="100665"/>
                      <a:pt x="244954" y="120260"/>
                    </a:cubicBezTo>
                    <a:cubicBezTo>
                      <a:pt x="224788" y="159806"/>
                      <a:pt x="204621" y="199281"/>
                      <a:pt x="184455" y="238827"/>
                    </a:cubicBezTo>
                    <a:cubicBezTo>
                      <a:pt x="144408" y="317347"/>
                      <a:pt x="104362" y="395796"/>
                      <a:pt x="64315" y="474316"/>
                    </a:cubicBezTo>
                    <a:cubicBezTo>
                      <a:pt x="52945" y="496627"/>
                      <a:pt x="41574" y="518868"/>
                      <a:pt x="30346" y="541180"/>
                    </a:cubicBezTo>
                    <a:cubicBezTo>
                      <a:pt x="19262" y="563134"/>
                      <a:pt x="8250" y="584945"/>
                      <a:pt x="25" y="608115"/>
                    </a:cubicBezTo>
                    <a:cubicBezTo>
                      <a:pt x="-118" y="608329"/>
                      <a:pt x="383" y="608472"/>
                      <a:pt x="526" y="608258"/>
                    </a:cubicBezTo>
                    <a:lnTo>
                      <a:pt x="526" y="608258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80" name="任意多边形: 形状 179"/>
              <p:cNvSpPr/>
              <p:nvPr/>
            </p:nvSpPr>
            <p:spPr>
              <a:xfrm>
                <a:off x="4414935" y="4752306"/>
                <a:ext cx="335490" cy="674186"/>
              </a:xfrm>
              <a:custGeom>
                <a:avLst/>
                <a:gdLst>
                  <a:gd name="connsiteX0" fmla="*/ 1126 w 335490"/>
                  <a:gd name="connsiteY0" fmla="*/ 673945 h 674186"/>
                  <a:gd name="connsiteX1" fmla="*/ 39743 w 335490"/>
                  <a:gd name="connsiteY1" fmla="*/ 612588 h 674186"/>
                  <a:gd name="connsiteX2" fmla="*/ 75499 w 335490"/>
                  <a:gd name="connsiteY2" fmla="*/ 548871 h 674186"/>
                  <a:gd name="connsiteX3" fmla="*/ 144651 w 335490"/>
                  <a:gd name="connsiteY3" fmla="*/ 419148 h 674186"/>
                  <a:gd name="connsiteX4" fmla="*/ 271156 w 335490"/>
                  <a:gd name="connsiteY4" fmla="*/ 155626 h 674186"/>
                  <a:gd name="connsiteX5" fmla="*/ 303980 w 335490"/>
                  <a:gd name="connsiteY5" fmla="*/ 80968 h 674186"/>
                  <a:gd name="connsiteX6" fmla="*/ 335302 w 335490"/>
                  <a:gd name="connsiteY6" fmla="*/ 4521 h 674186"/>
                  <a:gd name="connsiteX7" fmla="*/ 328508 w 335490"/>
                  <a:gd name="connsiteY7" fmla="*/ 1875 h 674186"/>
                  <a:gd name="connsiteX8" fmla="*/ 299403 w 335490"/>
                  <a:gd name="connsiteY8" fmla="*/ 68811 h 674186"/>
                  <a:gd name="connsiteX9" fmla="*/ 270155 w 335490"/>
                  <a:gd name="connsiteY9" fmla="*/ 135817 h 674186"/>
                  <a:gd name="connsiteX10" fmla="*/ 209083 w 335490"/>
                  <a:gd name="connsiteY10" fmla="*/ 268615 h 674186"/>
                  <a:gd name="connsiteX11" fmla="*/ 77287 w 335490"/>
                  <a:gd name="connsiteY11" fmla="*/ 528561 h 674186"/>
                  <a:gd name="connsiteX12" fmla="*/ 38241 w 335490"/>
                  <a:gd name="connsiteY12" fmla="*/ 600145 h 674186"/>
                  <a:gd name="connsiteX13" fmla="*/ 54 w 335490"/>
                  <a:gd name="connsiteY13" fmla="*/ 673230 h 674186"/>
                  <a:gd name="connsiteX14" fmla="*/ 1126 w 335490"/>
                  <a:gd name="connsiteY14" fmla="*/ 673945 h 674186"/>
                  <a:gd name="connsiteX15" fmla="*/ 1126 w 335490"/>
                  <a:gd name="connsiteY15" fmla="*/ 673945 h 674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5490" h="674186">
                    <a:moveTo>
                      <a:pt x="1126" y="673945"/>
                    </a:moveTo>
                    <a:cubicBezTo>
                      <a:pt x="15500" y="654351"/>
                      <a:pt x="27729" y="633613"/>
                      <a:pt x="39743" y="612588"/>
                    </a:cubicBezTo>
                    <a:cubicBezTo>
                      <a:pt x="51828" y="591420"/>
                      <a:pt x="63699" y="570181"/>
                      <a:pt x="75499" y="548871"/>
                    </a:cubicBezTo>
                    <a:cubicBezTo>
                      <a:pt x="99169" y="505963"/>
                      <a:pt x="122268" y="462770"/>
                      <a:pt x="144651" y="419148"/>
                    </a:cubicBezTo>
                    <a:cubicBezTo>
                      <a:pt x="189131" y="332475"/>
                      <a:pt x="231324" y="244587"/>
                      <a:pt x="271156" y="155626"/>
                    </a:cubicBezTo>
                    <a:cubicBezTo>
                      <a:pt x="282312" y="130812"/>
                      <a:pt x="293181" y="105925"/>
                      <a:pt x="303980" y="80968"/>
                    </a:cubicBezTo>
                    <a:cubicBezTo>
                      <a:pt x="314850" y="55724"/>
                      <a:pt x="326220" y="30480"/>
                      <a:pt x="335302" y="4521"/>
                    </a:cubicBezTo>
                    <a:cubicBezTo>
                      <a:pt x="336661" y="588"/>
                      <a:pt x="330296" y="-1915"/>
                      <a:pt x="328508" y="1875"/>
                    </a:cubicBezTo>
                    <a:cubicBezTo>
                      <a:pt x="317996" y="23830"/>
                      <a:pt x="308986" y="46499"/>
                      <a:pt x="299403" y="68811"/>
                    </a:cubicBezTo>
                    <a:cubicBezTo>
                      <a:pt x="289820" y="91194"/>
                      <a:pt x="280095" y="113506"/>
                      <a:pt x="270155" y="135817"/>
                    </a:cubicBezTo>
                    <a:cubicBezTo>
                      <a:pt x="250346" y="180369"/>
                      <a:pt x="230036" y="224635"/>
                      <a:pt x="209083" y="268615"/>
                    </a:cubicBezTo>
                    <a:cubicBezTo>
                      <a:pt x="167320" y="356360"/>
                      <a:pt x="123340" y="443033"/>
                      <a:pt x="77287" y="528561"/>
                    </a:cubicBezTo>
                    <a:cubicBezTo>
                      <a:pt x="64414" y="552518"/>
                      <a:pt x="51399" y="576403"/>
                      <a:pt x="38241" y="600145"/>
                    </a:cubicBezTo>
                    <a:cubicBezTo>
                      <a:pt x="24869" y="624244"/>
                      <a:pt x="11209" y="647986"/>
                      <a:pt x="54" y="673230"/>
                    </a:cubicBezTo>
                    <a:cubicBezTo>
                      <a:pt x="-232" y="673802"/>
                      <a:pt x="697" y="674589"/>
                      <a:pt x="1126" y="673945"/>
                    </a:cubicBezTo>
                    <a:lnTo>
                      <a:pt x="1126" y="673945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81" name="任意多边形: 形状 180"/>
              <p:cNvSpPr/>
              <p:nvPr/>
            </p:nvSpPr>
            <p:spPr>
              <a:xfrm>
                <a:off x="4655079" y="4650203"/>
                <a:ext cx="98519" cy="105877"/>
              </a:xfrm>
              <a:custGeom>
                <a:avLst/>
                <a:gdLst>
                  <a:gd name="connsiteX0" fmla="*/ 119 w 98519"/>
                  <a:gd name="connsiteY0" fmla="*/ 643 h 105877"/>
                  <a:gd name="connsiteX1" fmla="*/ 14063 w 98519"/>
                  <a:gd name="connsiteY1" fmla="*/ 11871 h 105877"/>
                  <a:gd name="connsiteX2" fmla="*/ 28938 w 98519"/>
                  <a:gd name="connsiteY2" fmla="*/ 21239 h 105877"/>
                  <a:gd name="connsiteX3" fmla="*/ 58472 w 98519"/>
                  <a:gd name="connsiteY3" fmla="*/ 44623 h 105877"/>
                  <a:gd name="connsiteX4" fmla="*/ 78710 w 98519"/>
                  <a:gd name="connsiteY4" fmla="*/ 71083 h 105877"/>
                  <a:gd name="connsiteX5" fmla="*/ 89723 w 98519"/>
                  <a:gd name="connsiteY5" fmla="*/ 102763 h 105877"/>
                  <a:gd name="connsiteX6" fmla="*/ 98519 w 98519"/>
                  <a:gd name="connsiteY6" fmla="*/ 101332 h 105877"/>
                  <a:gd name="connsiteX7" fmla="*/ 87792 w 98519"/>
                  <a:gd name="connsiteY7" fmla="*/ 67936 h 105877"/>
                  <a:gd name="connsiteX8" fmla="*/ 65981 w 98519"/>
                  <a:gd name="connsiteY8" fmla="*/ 39761 h 105877"/>
                  <a:gd name="connsiteX9" fmla="*/ 35374 w 98519"/>
                  <a:gd name="connsiteY9" fmla="*/ 16090 h 105877"/>
                  <a:gd name="connsiteX10" fmla="*/ 18783 w 98519"/>
                  <a:gd name="connsiteY10" fmla="*/ 6507 h 105877"/>
                  <a:gd name="connsiteX11" fmla="*/ 405 w 98519"/>
                  <a:gd name="connsiteY11" fmla="*/ 0 h 105877"/>
                  <a:gd name="connsiteX12" fmla="*/ 119 w 98519"/>
                  <a:gd name="connsiteY12" fmla="*/ 643 h 105877"/>
                  <a:gd name="connsiteX13" fmla="*/ 119 w 98519"/>
                  <a:gd name="connsiteY13" fmla="*/ 643 h 105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8519" h="105877">
                    <a:moveTo>
                      <a:pt x="119" y="643"/>
                    </a:moveTo>
                    <a:cubicBezTo>
                      <a:pt x="4552" y="4791"/>
                      <a:pt x="8914" y="8653"/>
                      <a:pt x="14063" y="11871"/>
                    </a:cubicBezTo>
                    <a:cubicBezTo>
                      <a:pt x="19069" y="14946"/>
                      <a:pt x="24003" y="18021"/>
                      <a:pt x="28938" y="21239"/>
                    </a:cubicBezTo>
                    <a:cubicBezTo>
                      <a:pt x="39450" y="28104"/>
                      <a:pt x="49533" y="35756"/>
                      <a:pt x="58472" y="44623"/>
                    </a:cubicBezTo>
                    <a:cubicBezTo>
                      <a:pt x="66410" y="52490"/>
                      <a:pt x="73347" y="61286"/>
                      <a:pt x="78710" y="71083"/>
                    </a:cubicBezTo>
                    <a:cubicBezTo>
                      <a:pt x="84288" y="81166"/>
                      <a:pt x="86791" y="91750"/>
                      <a:pt x="89723" y="102763"/>
                    </a:cubicBezTo>
                    <a:cubicBezTo>
                      <a:pt x="91082" y="107769"/>
                      <a:pt x="98519" y="106338"/>
                      <a:pt x="98519" y="101332"/>
                    </a:cubicBezTo>
                    <a:cubicBezTo>
                      <a:pt x="98448" y="89676"/>
                      <a:pt x="93370" y="78019"/>
                      <a:pt x="87792" y="67936"/>
                    </a:cubicBezTo>
                    <a:cubicBezTo>
                      <a:pt x="82000" y="57567"/>
                      <a:pt x="74491" y="48056"/>
                      <a:pt x="65981" y="39761"/>
                    </a:cubicBezTo>
                    <a:cubicBezTo>
                      <a:pt x="56756" y="30750"/>
                      <a:pt x="46244" y="22955"/>
                      <a:pt x="35374" y="16090"/>
                    </a:cubicBezTo>
                    <a:cubicBezTo>
                      <a:pt x="30011" y="12657"/>
                      <a:pt x="24432" y="9511"/>
                      <a:pt x="18783" y="6507"/>
                    </a:cubicBezTo>
                    <a:cubicBezTo>
                      <a:pt x="12848" y="3361"/>
                      <a:pt x="6912" y="1573"/>
                      <a:pt x="405" y="0"/>
                    </a:cubicBezTo>
                    <a:cubicBezTo>
                      <a:pt x="119" y="0"/>
                      <a:pt x="-168" y="429"/>
                      <a:pt x="119" y="643"/>
                    </a:cubicBezTo>
                    <a:lnTo>
                      <a:pt x="119" y="643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82" name="任意多边形: 形状 181"/>
              <p:cNvSpPr/>
              <p:nvPr/>
            </p:nvSpPr>
            <p:spPr>
              <a:xfrm>
                <a:off x="3583043" y="4532650"/>
                <a:ext cx="390283" cy="694524"/>
              </a:xfrm>
              <a:custGeom>
                <a:avLst/>
                <a:gdLst>
                  <a:gd name="connsiteX0" fmla="*/ 3193 w 390283"/>
                  <a:gd name="connsiteY0" fmla="*/ 693725 h 694524"/>
                  <a:gd name="connsiteX1" fmla="*/ 37161 w 390283"/>
                  <a:gd name="connsiteY1" fmla="*/ 623572 h 694524"/>
                  <a:gd name="connsiteX2" fmla="*/ 69985 w 390283"/>
                  <a:gd name="connsiteY2" fmla="*/ 554634 h 694524"/>
                  <a:gd name="connsiteX3" fmla="*/ 139995 w 390283"/>
                  <a:gd name="connsiteY3" fmla="*/ 417045 h 694524"/>
                  <a:gd name="connsiteX4" fmla="*/ 294748 w 390283"/>
                  <a:gd name="connsiteY4" fmla="*/ 150019 h 694524"/>
                  <a:gd name="connsiteX5" fmla="*/ 341445 w 390283"/>
                  <a:gd name="connsiteY5" fmla="*/ 77506 h 694524"/>
                  <a:gd name="connsiteX6" fmla="*/ 389573 w 390283"/>
                  <a:gd name="connsiteY6" fmla="*/ 5922 h 694524"/>
                  <a:gd name="connsiteX7" fmla="*/ 382207 w 390283"/>
                  <a:gd name="connsiteY7" fmla="*/ 1846 h 694524"/>
                  <a:gd name="connsiteX8" fmla="*/ 338656 w 390283"/>
                  <a:gd name="connsiteY8" fmla="*/ 66565 h 694524"/>
                  <a:gd name="connsiteX9" fmla="*/ 297250 w 390283"/>
                  <a:gd name="connsiteY9" fmla="*/ 130639 h 694524"/>
                  <a:gd name="connsiteX10" fmla="*/ 217014 w 390283"/>
                  <a:gd name="connsiteY10" fmla="*/ 262436 h 694524"/>
                  <a:gd name="connsiteX11" fmla="*/ 71201 w 390283"/>
                  <a:gd name="connsiteY11" fmla="*/ 534539 h 694524"/>
                  <a:gd name="connsiteX12" fmla="*/ 34086 w 390283"/>
                  <a:gd name="connsiteY12" fmla="*/ 612487 h 694524"/>
                  <a:gd name="connsiteX13" fmla="*/ 47 w 390283"/>
                  <a:gd name="connsiteY13" fmla="*/ 692509 h 694524"/>
                  <a:gd name="connsiteX14" fmla="*/ 3193 w 390283"/>
                  <a:gd name="connsiteY14" fmla="*/ 693725 h 694524"/>
                  <a:gd name="connsiteX15" fmla="*/ 3193 w 390283"/>
                  <a:gd name="connsiteY15" fmla="*/ 693725 h 694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0283" h="694524">
                    <a:moveTo>
                      <a:pt x="3193" y="693725"/>
                    </a:moveTo>
                    <a:cubicBezTo>
                      <a:pt x="16495" y="671484"/>
                      <a:pt x="26220" y="647027"/>
                      <a:pt x="37161" y="623572"/>
                    </a:cubicBezTo>
                    <a:cubicBezTo>
                      <a:pt x="47960" y="600473"/>
                      <a:pt x="58901" y="577518"/>
                      <a:pt x="69985" y="554634"/>
                    </a:cubicBezTo>
                    <a:cubicBezTo>
                      <a:pt x="92512" y="508366"/>
                      <a:pt x="115824" y="462455"/>
                      <a:pt x="139995" y="417045"/>
                    </a:cubicBezTo>
                    <a:cubicBezTo>
                      <a:pt x="188338" y="326225"/>
                      <a:pt x="239898" y="237121"/>
                      <a:pt x="294748" y="150019"/>
                    </a:cubicBezTo>
                    <a:cubicBezTo>
                      <a:pt x="310051" y="125705"/>
                      <a:pt x="325641" y="101534"/>
                      <a:pt x="341445" y="77506"/>
                    </a:cubicBezTo>
                    <a:cubicBezTo>
                      <a:pt x="357249" y="53478"/>
                      <a:pt x="373840" y="29951"/>
                      <a:pt x="389573" y="5922"/>
                    </a:cubicBezTo>
                    <a:cubicBezTo>
                      <a:pt x="392576" y="1346"/>
                      <a:pt x="385282" y="-2373"/>
                      <a:pt x="382207" y="1846"/>
                    </a:cubicBezTo>
                    <a:cubicBezTo>
                      <a:pt x="367046" y="22942"/>
                      <a:pt x="352958" y="44825"/>
                      <a:pt x="338656" y="66565"/>
                    </a:cubicBezTo>
                    <a:cubicBezTo>
                      <a:pt x="324640" y="87804"/>
                      <a:pt x="310909" y="109186"/>
                      <a:pt x="297250" y="130639"/>
                    </a:cubicBezTo>
                    <a:cubicBezTo>
                      <a:pt x="269718" y="174119"/>
                      <a:pt x="242973" y="218027"/>
                      <a:pt x="217014" y="262436"/>
                    </a:cubicBezTo>
                    <a:cubicBezTo>
                      <a:pt x="165096" y="351326"/>
                      <a:pt x="116468" y="442074"/>
                      <a:pt x="71201" y="534539"/>
                    </a:cubicBezTo>
                    <a:cubicBezTo>
                      <a:pt x="58544" y="560355"/>
                      <a:pt x="46172" y="586385"/>
                      <a:pt x="34086" y="612487"/>
                    </a:cubicBezTo>
                    <a:cubicBezTo>
                      <a:pt x="22001" y="638661"/>
                      <a:pt x="8342" y="664905"/>
                      <a:pt x="47" y="692509"/>
                    </a:cubicBezTo>
                    <a:cubicBezTo>
                      <a:pt x="-382" y="694368"/>
                      <a:pt x="2264" y="695298"/>
                      <a:pt x="3193" y="693725"/>
                    </a:cubicBezTo>
                    <a:lnTo>
                      <a:pt x="3193" y="693725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83" name="任意多边形: 形状 182"/>
              <p:cNvSpPr/>
              <p:nvPr/>
            </p:nvSpPr>
            <p:spPr>
              <a:xfrm>
                <a:off x="3968608" y="4536141"/>
                <a:ext cx="691236" cy="116973"/>
              </a:xfrm>
              <a:custGeom>
                <a:avLst/>
                <a:gdLst>
                  <a:gd name="connsiteX0" fmla="*/ 288 w 691236"/>
                  <a:gd name="connsiteY0" fmla="*/ 715 h 116973"/>
                  <a:gd name="connsiteX1" fmla="*/ 134588 w 691236"/>
                  <a:gd name="connsiteY1" fmla="*/ 24886 h 116973"/>
                  <a:gd name="connsiteX2" fmla="*/ 267743 w 691236"/>
                  <a:gd name="connsiteY2" fmla="*/ 46125 h 116973"/>
                  <a:gd name="connsiteX3" fmla="*/ 535413 w 691236"/>
                  <a:gd name="connsiteY3" fmla="*/ 90749 h 116973"/>
                  <a:gd name="connsiteX4" fmla="*/ 610500 w 691236"/>
                  <a:gd name="connsiteY4" fmla="*/ 103836 h 116973"/>
                  <a:gd name="connsiteX5" fmla="*/ 685588 w 691236"/>
                  <a:gd name="connsiteY5" fmla="*/ 116922 h 116973"/>
                  <a:gd name="connsiteX6" fmla="*/ 687805 w 691236"/>
                  <a:gd name="connsiteY6" fmla="*/ 107983 h 116973"/>
                  <a:gd name="connsiteX7" fmla="*/ 620655 w 691236"/>
                  <a:gd name="connsiteY7" fmla="*/ 95826 h 116973"/>
                  <a:gd name="connsiteX8" fmla="*/ 553434 w 691236"/>
                  <a:gd name="connsiteY8" fmla="*/ 84098 h 116973"/>
                  <a:gd name="connsiteX9" fmla="*/ 419706 w 691236"/>
                  <a:gd name="connsiteY9" fmla="*/ 61429 h 116973"/>
                  <a:gd name="connsiteX10" fmla="*/ 150678 w 691236"/>
                  <a:gd name="connsiteY10" fmla="*/ 18665 h 116973"/>
                  <a:gd name="connsiteX11" fmla="*/ 76020 w 691236"/>
                  <a:gd name="connsiteY11" fmla="*/ 7652 h 116973"/>
                  <a:gd name="connsiteX12" fmla="*/ 38118 w 691236"/>
                  <a:gd name="connsiteY12" fmla="*/ 2503 h 116973"/>
                  <a:gd name="connsiteX13" fmla="*/ 360 w 691236"/>
                  <a:gd name="connsiteY13" fmla="*/ 0 h 116973"/>
                  <a:gd name="connsiteX14" fmla="*/ 288 w 691236"/>
                  <a:gd name="connsiteY14" fmla="*/ 715 h 116973"/>
                  <a:gd name="connsiteX15" fmla="*/ 288 w 691236"/>
                  <a:gd name="connsiteY15" fmla="*/ 715 h 116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91236" h="116973">
                    <a:moveTo>
                      <a:pt x="288" y="715"/>
                    </a:moveTo>
                    <a:cubicBezTo>
                      <a:pt x="44125" y="12729"/>
                      <a:pt x="89750" y="17735"/>
                      <a:pt x="134588" y="24886"/>
                    </a:cubicBezTo>
                    <a:cubicBezTo>
                      <a:pt x="178997" y="31966"/>
                      <a:pt x="223406" y="38974"/>
                      <a:pt x="267743" y="46125"/>
                    </a:cubicBezTo>
                    <a:cubicBezTo>
                      <a:pt x="357062" y="60570"/>
                      <a:pt x="446237" y="75445"/>
                      <a:pt x="535413" y="90749"/>
                    </a:cubicBezTo>
                    <a:cubicBezTo>
                      <a:pt x="560442" y="95039"/>
                      <a:pt x="585471" y="99401"/>
                      <a:pt x="610500" y="103836"/>
                    </a:cubicBezTo>
                    <a:cubicBezTo>
                      <a:pt x="635529" y="108198"/>
                      <a:pt x="660487" y="113346"/>
                      <a:pt x="685588" y="116922"/>
                    </a:cubicBezTo>
                    <a:cubicBezTo>
                      <a:pt x="691309" y="117709"/>
                      <a:pt x="693740" y="109270"/>
                      <a:pt x="687805" y="107983"/>
                    </a:cubicBezTo>
                    <a:cubicBezTo>
                      <a:pt x="665636" y="103192"/>
                      <a:pt x="643038" y="99759"/>
                      <a:pt x="620655" y="95826"/>
                    </a:cubicBezTo>
                    <a:cubicBezTo>
                      <a:pt x="598272" y="91893"/>
                      <a:pt x="575817" y="87960"/>
                      <a:pt x="553434" y="84098"/>
                    </a:cubicBezTo>
                    <a:cubicBezTo>
                      <a:pt x="508882" y="76375"/>
                      <a:pt x="464330" y="68866"/>
                      <a:pt x="419706" y="61429"/>
                    </a:cubicBezTo>
                    <a:cubicBezTo>
                      <a:pt x="330102" y="46554"/>
                      <a:pt x="240497" y="32037"/>
                      <a:pt x="150678" y="18665"/>
                    </a:cubicBezTo>
                    <a:cubicBezTo>
                      <a:pt x="125792" y="14946"/>
                      <a:pt x="100906" y="11299"/>
                      <a:pt x="76020" y="7652"/>
                    </a:cubicBezTo>
                    <a:cubicBezTo>
                      <a:pt x="63433" y="5792"/>
                      <a:pt x="50776" y="3933"/>
                      <a:pt x="38118" y="2503"/>
                    </a:cubicBezTo>
                    <a:cubicBezTo>
                      <a:pt x="25532" y="1072"/>
                      <a:pt x="13089" y="286"/>
                      <a:pt x="360" y="0"/>
                    </a:cubicBezTo>
                    <a:cubicBezTo>
                      <a:pt x="-69" y="0"/>
                      <a:pt x="-141" y="572"/>
                      <a:pt x="288" y="715"/>
                    </a:cubicBezTo>
                    <a:lnTo>
                      <a:pt x="288" y="715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84" name="任意多边形: 形状 183"/>
              <p:cNvSpPr/>
              <p:nvPr/>
            </p:nvSpPr>
            <p:spPr>
              <a:xfrm>
                <a:off x="3642712" y="5411986"/>
                <a:ext cx="782307" cy="153801"/>
              </a:xfrm>
              <a:custGeom>
                <a:avLst/>
                <a:gdLst>
                  <a:gd name="connsiteX0" fmla="*/ 1377 w 782307"/>
                  <a:gd name="connsiteY0" fmla="*/ 153785 h 153801"/>
                  <a:gd name="connsiteX1" fmla="*/ 22115 w 782307"/>
                  <a:gd name="connsiteY1" fmla="*/ 151139 h 153801"/>
                  <a:gd name="connsiteX2" fmla="*/ 40494 w 782307"/>
                  <a:gd name="connsiteY2" fmla="*/ 147921 h 153801"/>
                  <a:gd name="connsiteX3" fmla="*/ 79039 w 782307"/>
                  <a:gd name="connsiteY3" fmla="*/ 140126 h 153801"/>
                  <a:gd name="connsiteX4" fmla="*/ 154269 w 782307"/>
                  <a:gd name="connsiteY4" fmla="*/ 124751 h 153801"/>
                  <a:gd name="connsiteX5" fmla="*/ 306161 w 782307"/>
                  <a:gd name="connsiteY5" fmla="*/ 93000 h 153801"/>
                  <a:gd name="connsiteX6" fmla="*/ 606940 w 782307"/>
                  <a:gd name="connsiteY6" fmla="*/ 33788 h 153801"/>
                  <a:gd name="connsiteX7" fmla="*/ 778283 w 782307"/>
                  <a:gd name="connsiteY7" fmla="*/ 8687 h 153801"/>
                  <a:gd name="connsiteX8" fmla="*/ 778068 w 782307"/>
                  <a:gd name="connsiteY8" fmla="*/ 34 h 153801"/>
                  <a:gd name="connsiteX9" fmla="*/ 474571 w 782307"/>
                  <a:gd name="connsiteY9" fmla="*/ 49735 h 153801"/>
                  <a:gd name="connsiteX10" fmla="*/ 171075 w 782307"/>
                  <a:gd name="connsiteY10" fmla="*/ 112809 h 153801"/>
                  <a:gd name="connsiteX11" fmla="*/ 85618 w 782307"/>
                  <a:gd name="connsiteY11" fmla="*/ 131187 h 153801"/>
                  <a:gd name="connsiteX12" fmla="*/ 43783 w 782307"/>
                  <a:gd name="connsiteY12" fmla="*/ 140341 h 153801"/>
                  <a:gd name="connsiteX13" fmla="*/ 22902 w 782307"/>
                  <a:gd name="connsiteY13" fmla="*/ 145132 h 153801"/>
                  <a:gd name="connsiteX14" fmla="*/ 733 w 782307"/>
                  <a:gd name="connsiteY14" fmla="*/ 151783 h 153801"/>
                  <a:gd name="connsiteX15" fmla="*/ 1377 w 782307"/>
                  <a:gd name="connsiteY15" fmla="*/ 153785 h 153801"/>
                  <a:gd name="connsiteX16" fmla="*/ 1377 w 782307"/>
                  <a:gd name="connsiteY16" fmla="*/ 153785 h 153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82307" h="153801">
                    <a:moveTo>
                      <a:pt x="1377" y="153785"/>
                    </a:moveTo>
                    <a:cubicBezTo>
                      <a:pt x="8242" y="152641"/>
                      <a:pt x="15178" y="151854"/>
                      <a:pt x="22115" y="151139"/>
                    </a:cubicBezTo>
                    <a:cubicBezTo>
                      <a:pt x="28265" y="150496"/>
                      <a:pt x="34415" y="149065"/>
                      <a:pt x="40494" y="147921"/>
                    </a:cubicBezTo>
                    <a:cubicBezTo>
                      <a:pt x="53366" y="145418"/>
                      <a:pt x="66167" y="142772"/>
                      <a:pt x="79039" y="140126"/>
                    </a:cubicBezTo>
                    <a:cubicBezTo>
                      <a:pt x="104139" y="135049"/>
                      <a:pt x="129169" y="129900"/>
                      <a:pt x="154269" y="124751"/>
                    </a:cubicBezTo>
                    <a:cubicBezTo>
                      <a:pt x="204971" y="114311"/>
                      <a:pt x="255530" y="103584"/>
                      <a:pt x="306161" y="93000"/>
                    </a:cubicBezTo>
                    <a:cubicBezTo>
                      <a:pt x="406206" y="72047"/>
                      <a:pt x="506251" y="51094"/>
                      <a:pt x="606940" y="33788"/>
                    </a:cubicBezTo>
                    <a:cubicBezTo>
                      <a:pt x="663864" y="24062"/>
                      <a:pt x="720930" y="15481"/>
                      <a:pt x="778283" y="8687"/>
                    </a:cubicBezTo>
                    <a:cubicBezTo>
                      <a:pt x="783789" y="8043"/>
                      <a:pt x="783575" y="-609"/>
                      <a:pt x="778068" y="34"/>
                    </a:cubicBezTo>
                    <a:cubicBezTo>
                      <a:pt x="676235" y="12120"/>
                      <a:pt x="575117" y="29926"/>
                      <a:pt x="474571" y="49735"/>
                    </a:cubicBezTo>
                    <a:cubicBezTo>
                      <a:pt x="373239" y="69758"/>
                      <a:pt x="272121" y="91212"/>
                      <a:pt x="171075" y="112809"/>
                    </a:cubicBezTo>
                    <a:cubicBezTo>
                      <a:pt x="142613" y="118887"/>
                      <a:pt x="114080" y="124966"/>
                      <a:pt x="85618" y="131187"/>
                    </a:cubicBezTo>
                    <a:cubicBezTo>
                      <a:pt x="71673" y="134262"/>
                      <a:pt x="57728" y="137266"/>
                      <a:pt x="43783" y="140341"/>
                    </a:cubicBezTo>
                    <a:cubicBezTo>
                      <a:pt x="36847" y="141843"/>
                      <a:pt x="29767" y="143201"/>
                      <a:pt x="22902" y="145132"/>
                    </a:cubicBezTo>
                    <a:cubicBezTo>
                      <a:pt x="15464" y="147134"/>
                      <a:pt x="8242" y="149852"/>
                      <a:pt x="733" y="151783"/>
                    </a:cubicBezTo>
                    <a:cubicBezTo>
                      <a:pt x="-626" y="152069"/>
                      <a:pt x="90" y="154000"/>
                      <a:pt x="1377" y="153785"/>
                    </a:cubicBezTo>
                    <a:lnTo>
                      <a:pt x="1377" y="153785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85" name="任意多边形: 形状 184"/>
              <p:cNvSpPr/>
              <p:nvPr/>
            </p:nvSpPr>
            <p:spPr>
              <a:xfrm>
                <a:off x="3572824" y="5489847"/>
                <a:ext cx="69679" cy="74040"/>
              </a:xfrm>
              <a:custGeom>
                <a:avLst/>
                <a:gdLst>
                  <a:gd name="connsiteX0" fmla="*/ 68620 w 69679"/>
                  <a:gd name="connsiteY0" fmla="*/ 73994 h 74040"/>
                  <a:gd name="connsiteX1" fmla="*/ 69406 w 69679"/>
                  <a:gd name="connsiteY1" fmla="*/ 68130 h 74040"/>
                  <a:gd name="connsiteX2" fmla="*/ 67189 w 69679"/>
                  <a:gd name="connsiteY2" fmla="*/ 61622 h 74040"/>
                  <a:gd name="connsiteX3" fmla="*/ 61468 w 69679"/>
                  <a:gd name="connsiteY3" fmla="*/ 49894 h 74040"/>
                  <a:gd name="connsiteX4" fmla="*/ 46093 w 69679"/>
                  <a:gd name="connsiteY4" fmla="*/ 28512 h 74040"/>
                  <a:gd name="connsiteX5" fmla="*/ 25998 w 69679"/>
                  <a:gd name="connsiteY5" fmla="*/ 10562 h 74040"/>
                  <a:gd name="connsiteX6" fmla="*/ 14771 w 69679"/>
                  <a:gd name="connsiteY6" fmla="*/ 3411 h 74040"/>
                  <a:gd name="connsiteX7" fmla="*/ 3472 w 69679"/>
                  <a:gd name="connsiteY7" fmla="*/ 479 h 74040"/>
                  <a:gd name="connsiteX8" fmla="*/ 1899 w 69679"/>
                  <a:gd name="connsiteY8" fmla="*/ 8775 h 74040"/>
                  <a:gd name="connsiteX9" fmla="*/ 7763 w 69679"/>
                  <a:gd name="connsiteY9" fmla="*/ 6415 h 74040"/>
                  <a:gd name="connsiteX10" fmla="*/ 4259 w 69679"/>
                  <a:gd name="connsiteY10" fmla="*/ 5557 h 74040"/>
                  <a:gd name="connsiteX11" fmla="*/ 6404 w 69679"/>
                  <a:gd name="connsiteY11" fmla="*/ 5271 h 74040"/>
                  <a:gd name="connsiteX12" fmla="*/ 5832 w 69679"/>
                  <a:gd name="connsiteY12" fmla="*/ 7201 h 74040"/>
                  <a:gd name="connsiteX13" fmla="*/ 8549 w 69679"/>
                  <a:gd name="connsiteY13" fmla="*/ 8274 h 74040"/>
                  <a:gd name="connsiteX14" fmla="*/ 13698 w 69679"/>
                  <a:gd name="connsiteY14" fmla="*/ 11063 h 74040"/>
                  <a:gd name="connsiteX15" fmla="*/ 23996 w 69679"/>
                  <a:gd name="connsiteY15" fmla="*/ 17857 h 74040"/>
                  <a:gd name="connsiteX16" fmla="*/ 41588 w 69679"/>
                  <a:gd name="connsiteY16" fmla="*/ 33947 h 74040"/>
                  <a:gd name="connsiteX17" fmla="*/ 55747 w 69679"/>
                  <a:gd name="connsiteY17" fmla="*/ 53327 h 74040"/>
                  <a:gd name="connsiteX18" fmla="*/ 61182 w 69679"/>
                  <a:gd name="connsiteY18" fmla="*/ 63625 h 74040"/>
                  <a:gd name="connsiteX19" fmla="*/ 63971 w 69679"/>
                  <a:gd name="connsiteY19" fmla="*/ 69274 h 74040"/>
                  <a:gd name="connsiteX20" fmla="*/ 68476 w 69679"/>
                  <a:gd name="connsiteY20" fmla="*/ 73922 h 74040"/>
                  <a:gd name="connsiteX21" fmla="*/ 68620 w 69679"/>
                  <a:gd name="connsiteY21" fmla="*/ 73994 h 74040"/>
                  <a:gd name="connsiteX22" fmla="*/ 68620 w 69679"/>
                  <a:gd name="connsiteY22" fmla="*/ 73994 h 74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9679" h="74040">
                    <a:moveTo>
                      <a:pt x="68620" y="73994"/>
                    </a:moveTo>
                    <a:cubicBezTo>
                      <a:pt x="69621" y="71777"/>
                      <a:pt x="69978" y="70561"/>
                      <a:pt x="69406" y="68130"/>
                    </a:cubicBezTo>
                    <a:cubicBezTo>
                      <a:pt x="68905" y="65913"/>
                      <a:pt x="68047" y="63696"/>
                      <a:pt x="67189" y="61622"/>
                    </a:cubicBezTo>
                    <a:cubicBezTo>
                      <a:pt x="65616" y="57546"/>
                      <a:pt x="63614" y="53684"/>
                      <a:pt x="61468" y="49894"/>
                    </a:cubicBezTo>
                    <a:cubicBezTo>
                      <a:pt x="57106" y="42243"/>
                      <a:pt x="51886" y="35091"/>
                      <a:pt x="46093" y="28512"/>
                    </a:cubicBezTo>
                    <a:cubicBezTo>
                      <a:pt x="40086" y="21790"/>
                      <a:pt x="33364" y="15855"/>
                      <a:pt x="25998" y="10562"/>
                    </a:cubicBezTo>
                    <a:cubicBezTo>
                      <a:pt x="22423" y="7988"/>
                      <a:pt x="18633" y="5628"/>
                      <a:pt x="14771" y="3411"/>
                    </a:cubicBezTo>
                    <a:cubicBezTo>
                      <a:pt x="11410" y="1552"/>
                      <a:pt x="7405" y="-1094"/>
                      <a:pt x="3472" y="479"/>
                    </a:cubicBezTo>
                    <a:cubicBezTo>
                      <a:pt x="111" y="1838"/>
                      <a:pt x="-1534" y="6487"/>
                      <a:pt x="1899" y="8775"/>
                    </a:cubicBezTo>
                    <a:cubicBezTo>
                      <a:pt x="4187" y="10348"/>
                      <a:pt x="7691" y="9561"/>
                      <a:pt x="7763" y="6415"/>
                    </a:cubicBezTo>
                    <a:cubicBezTo>
                      <a:pt x="7834" y="4412"/>
                      <a:pt x="5260" y="4198"/>
                      <a:pt x="4259" y="5557"/>
                    </a:cubicBezTo>
                    <a:cubicBezTo>
                      <a:pt x="6118" y="6200"/>
                      <a:pt x="6833" y="6129"/>
                      <a:pt x="6404" y="5271"/>
                    </a:cubicBezTo>
                    <a:cubicBezTo>
                      <a:pt x="6118" y="4341"/>
                      <a:pt x="5903" y="4985"/>
                      <a:pt x="5832" y="7201"/>
                    </a:cubicBezTo>
                    <a:cubicBezTo>
                      <a:pt x="5975" y="7345"/>
                      <a:pt x="8263" y="8203"/>
                      <a:pt x="8549" y="8274"/>
                    </a:cubicBezTo>
                    <a:cubicBezTo>
                      <a:pt x="10266" y="9132"/>
                      <a:pt x="11982" y="10133"/>
                      <a:pt x="13698" y="11063"/>
                    </a:cubicBezTo>
                    <a:cubicBezTo>
                      <a:pt x="17274" y="13137"/>
                      <a:pt x="20706" y="15426"/>
                      <a:pt x="23996" y="17857"/>
                    </a:cubicBezTo>
                    <a:cubicBezTo>
                      <a:pt x="30360" y="22577"/>
                      <a:pt x="36296" y="28083"/>
                      <a:pt x="41588" y="33947"/>
                    </a:cubicBezTo>
                    <a:cubicBezTo>
                      <a:pt x="46951" y="39883"/>
                      <a:pt x="51671" y="46390"/>
                      <a:pt x="55747" y="53327"/>
                    </a:cubicBezTo>
                    <a:cubicBezTo>
                      <a:pt x="57750" y="56688"/>
                      <a:pt x="59466" y="60192"/>
                      <a:pt x="61182" y="63625"/>
                    </a:cubicBezTo>
                    <a:cubicBezTo>
                      <a:pt x="62112" y="65484"/>
                      <a:pt x="63041" y="67414"/>
                      <a:pt x="63971" y="69274"/>
                    </a:cubicBezTo>
                    <a:cubicBezTo>
                      <a:pt x="65258" y="71777"/>
                      <a:pt x="65902" y="72564"/>
                      <a:pt x="68476" y="73922"/>
                    </a:cubicBezTo>
                    <a:cubicBezTo>
                      <a:pt x="68476" y="74065"/>
                      <a:pt x="68620" y="74065"/>
                      <a:pt x="68620" y="73994"/>
                    </a:cubicBezTo>
                    <a:lnTo>
                      <a:pt x="68620" y="73994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86" name="任意多边形: 形状 185"/>
              <p:cNvSpPr/>
              <p:nvPr/>
            </p:nvSpPr>
            <p:spPr>
              <a:xfrm>
                <a:off x="3578608" y="5356163"/>
                <a:ext cx="851364" cy="135675"/>
              </a:xfrm>
              <a:custGeom>
                <a:avLst/>
                <a:gdLst>
                  <a:gd name="connsiteX0" fmla="*/ 118 w 851364"/>
                  <a:gd name="connsiteY0" fmla="*/ 135664 h 135675"/>
                  <a:gd name="connsiteX1" fmla="*/ 83073 w 851364"/>
                  <a:gd name="connsiteY1" fmla="*/ 125438 h 135675"/>
                  <a:gd name="connsiteX2" fmla="*/ 165955 w 851364"/>
                  <a:gd name="connsiteY2" fmla="*/ 113281 h 135675"/>
                  <a:gd name="connsiteX3" fmla="*/ 331720 w 851364"/>
                  <a:gd name="connsiteY3" fmla="*/ 87823 h 135675"/>
                  <a:gd name="connsiteX4" fmla="*/ 663178 w 851364"/>
                  <a:gd name="connsiteY4" fmla="*/ 36191 h 135675"/>
                  <a:gd name="connsiteX5" fmla="*/ 756573 w 851364"/>
                  <a:gd name="connsiteY5" fmla="*/ 21674 h 135675"/>
                  <a:gd name="connsiteX6" fmla="*/ 802412 w 851364"/>
                  <a:gd name="connsiteY6" fmla="*/ 14523 h 135675"/>
                  <a:gd name="connsiteX7" fmla="*/ 849109 w 851364"/>
                  <a:gd name="connsiteY7" fmla="*/ 6442 h 135675"/>
                  <a:gd name="connsiteX8" fmla="*/ 848108 w 851364"/>
                  <a:gd name="connsiteY8" fmla="*/ 6 h 135675"/>
                  <a:gd name="connsiteX9" fmla="*/ 805773 w 851364"/>
                  <a:gd name="connsiteY9" fmla="*/ 5798 h 135675"/>
                  <a:gd name="connsiteX10" fmla="*/ 765225 w 851364"/>
                  <a:gd name="connsiteY10" fmla="*/ 12163 h 135675"/>
                  <a:gd name="connsiteX11" fmla="*/ 682343 w 851364"/>
                  <a:gd name="connsiteY11" fmla="*/ 25107 h 135675"/>
                  <a:gd name="connsiteX12" fmla="*/ 516649 w 851364"/>
                  <a:gd name="connsiteY12" fmla="*/ 50994 h 135675"/>
                  <a:gd name="connsiteX13" fmla="*/ 185120 w 851364"/>
                  <a:gd name="connsiteY13" fmla="*/ 103055 h 135675"/>
                  <a:gd name="connsiteX14" fmla="*/ 92655 w 851364"/>
                  <a:gd name="connsiteY14" fmla="*/ 118072 h 135675"/>
                  <a:gd name="connsiteX15" fmla="*/ 47 w 851364"/>
                  <a:gd name="connsiteY15" fmla="*/ 135450 h 135675"/>
                  <a:gd name="connsiteX16" fmla="*/ 118 w 851364"/>
                  <a:gd name="connsiteY16" fmla="*/ 135664 h 135675"/>
                  <a:gd name="connsiteX17" fmla="*/ 118 w 851364"/>
                  <a:gd name="connsiteY17" fmla="*/ 135664 h 135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51364" h="135675">
                    <a:moveTo>
                      <a:pt x="118" y="135664"/>
                    </a:moveTo>
                    <a:cubicBezTo>
                      <a:pt x="27722" y="132089"/>
                      <a:pt x="55469" y="129085"/>
                      <a:pt x="83073" y="125438"/>
                    </a:cubicBezTo>
                    <a:cubicBezTo>
                      <a:pt x="110748" y="121719"/>
                      <a:pt x="138351" y="117500"/>
                      <a:pt x="165955" y="113281"/>
                    </a:cubicBezTo>
                    <a:cubicBezTo>
                      <a:pt x="221233" y="104771"/>
                      <a:pt x="276512" y="96404"/>
                      <a:pt x="331720" y="87823"/>
                    </a:cubicBezTo>
                    <a:cubicBezTo>
                      <a:pt x="442206" y="70588"/>
                      <a:pt x="552692" y="53426"/>
                      <a:pt x="663178" y="36191"/>
                    </a:cubicBezTo>
                    <a:cubicBezTo>
                      <a:pt x="694285" y="31328"/>
                      <a:pt x="725465" y="26465"/>
                      <a:pt x="756573" y="21674"/>
                    </a:cubicBezTo>
                    <a:cubicBezTo>
                      <a:pt x="771876" y="19314"/>
                      <a:pt x="787108" y="16883"/>
                      <a:pt x="802412" y="14523"/>
                    </a:cubicBezTo>
                    <a:cubicBezTo>
                      <a:pt x="818001" y="12091"/>
                      <a:pt x="833805" y="10304"/>
                      <a:pt x="849109" y="6442"/>
                    </a:cubicBezTo>
                    <a:cubicBezTo>
                      <a:pt x="852685" y="5512"/>
                      <a:pt x="851755" y="-208"/>
                      <a:pt x="848108" y="6"/>
                    </a:cubicBezTo>
                    <a:cubicBezTo>
                      <a:pt x="833877" y="864"/>
                      <a:pt x="819860" y="3581"/>
                      <a:pt x="805773" y="5798"/>
                    </a:cubicBezTo>
                    <a:cubicBezTo>
                      <a:pt x="792257" y="7944"/>
                      <a:pt x="778741" y="10018"/>
                      <a:pt x="765225" y="12163"/>
                    </a:cubicBezTo>
                    <a:cubicBezTo>
                      <a:pt x="737622" y="16454"/>
                      <a:pt x="710018" y="20816"/>
                      <a:pt x="682343" y="25107"/>
                    </a:cubicBezTo>
                    <a:cubicBezTo>
                      <a:pt x="627136" y="33760"/>
                      <a:pt x="571857" y="42341"/>
                      <a:pt x="516649" y="50994"/>
                    </a:cubicBezTo>
                    <a:cubicBezTo>
                      <a:pt x="406164" y="68229"/>
                      <a:pt x="295606" y="85606"/>
                      <a:pt x="185120" y="103055"/>
                    </a:cubicBezTo>
                    <a:cubicBezTo>
                      <a:pt x="154298" y="107918"/>
                      <a:pt x="123333" y="112566"/>
                      <a:pt x="92655" y="118072"/>
                    </a:cubicBezTo>
                    <a:cubicBezTo>
                      <a:pt x="61762" y="123579"/>
                      <a:pt x="30940" y="129800"/>
                      <a:pt x="47" y="135450"/>
                    </a:cubicBezTo>
                    <a:cubicBezTo>
                      <a:pt x="-25" y="135450"/>
                      <a:pt x="-25" y="135735"/>
                      <a:pt x="118" y="135664"/>
                    </a:cubicBezTo>
                    <a:lnTo>
                      <a:pt x="118" y="135664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87" name="任意多边形: 形状 186"/>
              <p:cNvSpPr/>
              <p:nvPr/>
            </p:nvSpPr>
            <p:spPr>
              <a:xfrm>
                <a:off x="3632410" y="5238065"/>
                <a:ext cx="764386" cy="98430"/>
              </a:xfrm>
              <a:custGeom>
                <a:avLst/>
                <a:gdLst>
                  <a:gd name="connsiteX0" fmla="*/ 71034 w 764386"/>
                  <a:gd name="connsiteY0" fmla="*/ 181 h 98430"/>
                  <a:gd name="connsiteX1" fmla="*/ 32489 w 764386"/>
                  <a:gd name="connsiteY1" fmla="*/ 42874 h 98430"/>
                  <a:gd name="connsiteX2" fmla="*/ 523 w 764386"/>
                  <a:gd name="connsiteY2" fmla="*/ 91645 h 98430"/>
                  <a:gd name="connsiteX3" fmla="*/ 3956 w 764386"/>
                  <a:gd name="connsiteY3" fmla="*/ 97295 h 98430"/>
                  <a:gd name="connsiteX4" fmla="*/ 299587 w 764386"/>
                  <a:gd name="connsiteY4" fmla="*/ 76985 h 98430"/>
                  <a:gd name="connsiteX5" fmla="*/ 594645 w 764386"/>
                  <a:gd name="connsiteY5" fmla="*/ 66187 h 98430"/>
                  <a:gd name="connsiteX6" fmla="*/ 677742 w 764386"/>
                  <a:gd name="connsiteY6" fmla="*/ 68404 h 98430"/>
                  <a:gd name="connsiteX7" fmla="*/ 718361 w 764386"/>
                  <a:gd name="connsiteY7" fmla="*/ 70335 h 98430"/>
                  <a:gd name="connsiteX8" fmla="*/ 760696 w 764386"/>
                  <a:gd name="connsiteY8" fmla="*/ 71408 h 98430"/>
                  <a:gd name="connsiteX9" fmla="*/ 761554 w 764386"/>
                  <a:gd name="connsiteY9" fmla="*/ 63756 h 98430"/>
                  <a:gd name="connsiteX10" fmla="*/ 725155 w 764386"/>
                  <a:gd name="connsiteY10" fmla="*/ 60109 h 98430"/>
                  <a:gd name="connsiteX11" fmla="*/ 688040 w 764386"/>
                  <a:gd name="connsiteY11" fmla="*/ 58464 h 98430"/>
                  <a:gd name="connsiteX12" fmla="*/ 613810 w 764386"/>
                  <a:gd name="connsiteY12" fmla="*/ 56533 h 98430"/>
                  <a:gd name="connsiteX13" fmla="*/ 465280 w 764386"/>
                  <a:gd name="connsiteY13" fmla="*/ 58106 h 98430"/>
                  <a:gd name="connsiteX14" fmla="*/ 316964 w 764386"/>
                  <a:gd name="connsiteY14" fmla="*/ 67260 h 98430"/>
                  <a:gd name="connsiteX15" fmla="*/ 169220 w 764386"/>
                  <a:gd name="connsiteY15" fmla="*/ 82563 h 98430"/>
                  <a:gd name="connsiteX16" fmla="*/ 3741 w 764386"/>
                  <a:gd name="connsiteY16" fmla="*/ 89643 h 98430"/>
                  <a:gd name="connsiteX17" fmla="*/ 7174 w 764386"/>
                  <a:gd name="connsiteY17" fmla="*/ 95292 h 98430"/>
                  <a:gd name="connsiteX18" fmla="*/ 38210 w 764386"/>
                  <a:gd name="connsiteY18" fmla="*/ 47022 h 98430"/>
                  <a:gd name="connsiteX19" fmla="*/ 72464 w 764386"/>
                  <a:gd name="connsiteY19" fmla="*/ 1540 h 98430"/>
                  <a:gd name="connsiteX20" fmla="*/ 71034 w 764386"/>
                  <a:gd name="connsiteY20" fmla="*/ 181 h 98430"/>
                  <a:gd name="connsiteX21" fmla="*/ 71034 w 764386"/>
                  <a:gd name="connsiteY21" fmla="*/ 181 h 9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64386" h="98430">
                    <a:moveTo>
                      <a:pt x="71034" y="181"/>
                    </a:moveTo>
                    <a:cubicBezTo>
                      <a:pt x="55802" y="11910"/>
                      <a:pt x="43931" y="27499"/>
                      <a:pt x="32489" y="42874"/>
                    </a:cubicBezTo>
                    <a:cubicBezTo>
                      <a:pt x="20904" y="58535"/>
                      <a:pt x="10249" y="74768"/>
                      <a:pt x="523" y="91645"/>
                    </a:cubicBezTo>
                    <a:cubicBezTo>
                      <a:pt x="-1050" y="94363"/>
                      <a:pt x="1167" y="97152"/>
                      <a:pt x="3956" y="97295"/>
                    </a:cubicBezTo>
                    <a:cubicBezTo>
                      <a:pt x="102857" y="103016"/>
                      <a:pt x="201329" y="85710"/>
                      <a:pt x="299587" y="76985"/>
                    </a:cubicBezTo>
                    <a:cubicBezTo>
                      <a:pt x="397629" y="68333"/>
                      <a:pt x="496245" y="64971"/>
                      <a:pt x="594645" y="66187"/>
                    </a:cubicBezTo>
                    <a:cubicBezTo>
                      <a:pt x="622392" y="66545"/>
                      <a:pt x="650067" y="67260"/>
                      <a:pt x="677742" y="68404"/>
                    </a:cubicBezTo>
                    <a:cubicBezTo>
                      <a:pt x="691329" y="68976"/>
                      <a:pt x="704845" y="69620"/>
                      <a:pt x="718361" y="70335"/>
                    </a:cubicBezTo>
                    <a:cubicBezTo>
                      <a:pt x="732448" y="71121"/>
                      <a:pt x="746679" y="72766"/>
                      <a:pt x="760696" y="71408"/>
                    </a:cubicBezTo>
                    <a:cubicBezTo>
                      <a:pt x="764844" y="70979"/>
                      <a:pt x="765988" y="64757"/>
                      <a:pt x="761554" y="63756"/>
                    </a:cubicBezTo>
                    <a:cubicBezTo>
                      <a:pt x="749612" y="61038"/>
                      <a:pt x="737383" y="60752"/>
                      <a:pt x="725155" y="60109"/>
                    </a:cubicBezTo>
                    <a:cubicBezTo>
                      <a:pt x="712783" y="59465"/>
                      <a:pt x="700411" y="58893"/>
                      <a:pt x="688040" y="58464"/>
                    </a:cubicBezTo>
                    <a:cubicBezTo>
                      <a:pt x="663296" y="57534"/>
                      <a:pt x="638553" y="56890"/>
                      <a:pt x="613810" y="56533"/>
                    </a:cubicBezTo>
                    <a:cubicBezTo>
                      <a:pt x="564253" y="55818"/>
                      <a:pt x="514766" y="56318"/>
                      <a:pt x="465280" y="58106"/>
                    </a:cubicBezTo>
                    <a:cubicBezTo>
                      <a:pt x="415794" y="59894"/>
                      <a:pt x="366307" y="62969"/>
                      <a:pt x="316964" y="67260"/>
                    </a:cubicBezTo>
                    <a:cubicBezTo>
                      <a:pt x="267620" y="71550"/>
                      <a:pt x="218492" y="77414"/>
                      <a:pt x="169220" y="82563"/>
                    </a:cubicBezTo>
                    <a:cubicBezTo>
                      <a:pt x="114299" y="88356"/>
                      <a:pt x="58949" y="92646"/>
                      <a:pt x="3741" y="89643"/>
                    </a:cubicBezTo>
                    <a:cubicBezTo>
                      <a:pt x="4885" y="91502"/>
                      <a:pt x="6030" y="93433"/>
                      <a:pt x="7174" y="95292"/>
                    </a:cubicBezTo>
                    <a:cubicBezTo>
                      <a:pt x="16614" y="78630"/>
                      <a:pt x="26983" y="62540"/>
                      <a:pt x="38210" y="47022"/>
                    </a:cubicBezTo>
                    <a:cubicBezTo>
                      <a:pt x="49366" y="31647"/>
                      <a:pt x="62167" y="17416"/>
                      <a:pt x="72464" y="1540"/>
                    </a:cubicBezTo>
                    <a:cubicBezTo>
                      <a:pt x="73108" y="754"/>
                      <a:pt x="71892" y="-462"/>
                      <a:pt x="71034" y="181"/>
                    </a:cubicBezTo>
                    <a:lnTo>
                      <a:pt x="71034" y="181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88" name="任意多边形: 形状 187"/>
              <p:cNvSpPr/>
              <p:nvPr/>
            </p:nvSpPr>
            <p:spPr>
              <a:xfrm>
                <a:off x="3616372" y="5316623"/>
                <a:ext cx="804607" cy="86830"/>
              </a:xfrm>
              <a:custGeom>
                <a:avLst/>
                <a:gdLst>
                  <a:gd name="connsiteX0" fmla="*/ 42448 w 804607"/>
                  <a:gd name="connsiteY0" fmla="*/ 20166 h 86830"/>
                  <a:gd name="connsiteX1" fmla="*/ 21138 w 804607"/>
                  <a:gd name="connsiteY1" fmla="*/ 49844 h 86830"/>
                  <a:gd name="connsiteX2" fmla="*/ 542 w 804607"/>
                  <a:gd name="connsiteY2" fmla="*/ 81452 h 86830"/>
                  <a:gd name="connsiteX3" fmla="*/ 4833 w 804607"/>
                  <a:gd name="connsiteY3" fmla="*/ 86744 h 86830"/>
                  <a:gd name="connsiteX4" fmla="*/ 157225 w 804607"/>
                  <a:gd name="connsiteY4" fmla="*/ 54706 h 86830"/>
                  <a:gd name="connsiteX5" fmla="*/ 311548 w 804607"/>
                  <a:gd name="connsiteY5" fmla="*/ 34612 h 86830"/>
                  <a:gd name="connsiteX6" fmla="*/ 621624 w 804607"/>
                  <a:gd name="connsiteY6" fmla="*/ 17592 h 86830"/>
                  <a:gd name="connsiteX7" fmla="*/ 709870 w 804607"/>
                  <a:gd name="connsiteY7" fmla="*/ 14803 h 86830"/>
                  <a:gd name="connsiteX8" fmla="*/ 799117 w 804607"/>
                  <a:gd name="connsiteY8" fmla="*/ 11656 h 86830"/>
                  <a:gd name="connsiteX9" fmla="*/ 798831 w 804607"/>
                  <a:gd name="connsiteY9" fmla="*/ 0 h 86830"/>
                  <a:gd name="connsiteX10" fmla="*/ 718451 w 804607"/>
                  <a:gd name="connsiteY10" fmla="*/ 2574 h 86830"/>
                  <a:gd name="connsiteX11" fmla="*/ 638715 w 804607"/>
                  <a:gd name="connsiteY11" fmla="*/ 5506 h 86830"/>
                  <a:gd name="connsiteX12" fmla="*/ 483463 w 804607"/>
                  <a:gd name="connsiteY12" fmla="*/ 12371 h 86830"/>
                  <a:gd name="connsiteX13" fmla="*/ 174602 w 804607"/>
                  <a:gd name="connsiteY13" fmla="*/ 43837 h 86830"/>
                  <a:gd name="connsiteX14" fmla="*/ 2616 w 804607"/>
                  <a:gd name="connsiteY14" fmla="*/ 79736 h 86830"/>
                  <a:gd name="connsiteX15" fmla="*/ 6907 w 804607"/>
                  <a:gd name="connsiteY15" fmla="*/ 85027 h 86830"/>
                  <a:gd name="connsiteX16" fmla="*/ 26716 w 804607"/>
                  <a:gd name="connsiteY16" fmla="*/ 54063 h 86830"/>
                  <a:gd name="connsiteX17" fmla="*/ 45094 w 804607"/>
                  <a:gd name="connsiteY17" fmla="*/ 22312 h 86830"/>
                  <a:gd name="connsiteX18" fmla="*/ 42448 w 804607"/>
                  <a:gd name="connsiteY18" fmla="*/ 20166 h 86830"/>
                  <a:gd name="connsiteX19" fmla="*/ 42448 w 804607"/>
                  <a:gd name="connsiteY19" fmla="*/ 20166 h 86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4607" h="86830">
                    <a:moveTo>
                      <a:pt x="42448" y="20166"/>
                    </a:moveTo>
                    <a:cubicBezTo>
                      <a:pt x="34224" y="29320"/>
                      <a:pt x="27860" y="39546"/>
                      <a:pt x="21138" y="49844"/>
                    </a:cubicBezTo>
                    <a:cubicBezTo>
                      <a:pt x="14273" y="60356"/>
                      <a:pt x="7407" y="70868"/>
                      <a:pt x="542" y="81452"/>
                    </a:cubicBezTo>
                    <a:cubicBezTo>
                      <a:pt x="-1317" y="84312"/>
                      <a:pt x="1973" y="87387"/>
                      <a:pt x="4833" y="86744"/>
                    </a:cubicBezTo>
                    <a:cubicBezTo>
                      <a:pt x="55464" y="75088"/>
                      <a:pt x="106023" y="63503"/>
                      <a:pt x="157225" y="54706"/>
                    </a:cubicBezTo>
                    <a:cubicBezTo>
                      <a:pt x="208428" y="45911"/>
                      <a:pt x="259845" y="39546"/>
                      <a:pt x="311548" y="34612"/>
                    </a:cubicBezTo>
                    <a:cubicBezTo>
                      <a:pt x="414668" y="24743"/>
                      <a:pt x="518146" y="20881"/>
                      <a:pt x="621624" y="17592"/>
                    </a:cubicBezTo>
                    <a:cubicBezTo>
                      <a:pt x="651015" y="16662"/>
                      <a:pt x="680478" y="15732"/>
                      <a:pt x="709870" y="14803"/>
                    </a:cubicBezTo>
                    <a:cubicBezTo>
                      <a:pt x="739619" y="13873"/>
                      <a:pt x="769439" y="13659"/>
                      <a:pt x="799117" y="11656"/>
                    </a:cubicBezTo>
                    <a:cubicBezTo>
                      <a:pt x="806626" y="11156"/>
                      <a:pt x="806340" y="0"/>
                      <a:pt x="798831" y="0"/>
                    </a:cubicBezTo>
                    <a:cubicBezTo>
                      <a:pt x="772085" y="71"/>
                      <a:pt x="745268" y="1645"/>
                      <a:pt x="718451" y="2574"/>
                    </a:cubicBezTo>
                    <a:cubicBezTo>
                      <a:pt x="691849" y="3504"/>
                      <a:pt x="665247" y="4505"/>
                      <a:pt x="638715" y="5506"/>
                    </a:cubicBezTo>
                    <a:cubicBezTo>
                      <a:pt x="586941" y="7437"/>
                      <a:pt x="535166" y="9440"/>
                      <a:pt x="483463" y="12371"/>
                    </a:cubicBezTo>
                    <a:cubicBezTo>
                      <a:pt x="380057" y="18235"/>
                      <a:pt x="276864" y="27174"/>
                      <a:pt x="174602" y="43837"/>
                    </a:cubicBezTo>
                    <a:cubicBezTo>
                      <a:pt x="116749" y="53276"/>
                      <a:pt x="59611" y="66077"/>
                      <a:pt x="2616" y="79736"/>
                    </a:cubicBezTo>
                    <a:cubicBezTo>
                      <a:pt x="4046" y="81523"/>
                      <a:pt x="5477" y="83240"/>
                      <a:pt x="6907" y="85027"/>
                    </a:cubicBezTo>
                    <a:cubicBezTo>
                      <a:pt x="13486" y="74730"/>
                      <a:pt x="20137" y="64361"/>
                      <a:pt x="26716" y="54063"/>
                    </a:cubicBezTo>
                    <a:cubicBezTo>
                      <a:pt x="33366" y="43694"/>
                      <a:pt x="40088" y="33610"/>
                      <a:pt x="45094" y="22312"/>
                    </a:cubicBezTo>
                    <a:cubicBezTo>
                      <a:pt x="46024" y="20524"/>
                      <a:pt x="43879" y="18665"/>
                      <a:pt x="42448" y="20166"/>
                    </a:cubicBezTo>
                    <a:lnTo>
                      <a:pt x="42448" y="20166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89" name="任意多边形: 形状 188"/>
              <p:cNvSpPr/>
              <p:nvPr/>
            </p:nvSpPr>
            <p:spPr>
              <a:xfrm>
                <a:off x="3568418" y="5382690"/>
                <a:ext cx="104981" cy="121262"/>
              </a:xfrm>
              <a:custGeom>
                <a:avLst/>
                <a:gdLst>
                  <a:gd name="connsiteX0" fmla="*/ 583 w 104981"/>
                  <a:gd name="connsiteY0" fmla="*/ 121223 h 121262"/>
                  <a:gd name="connsiteX1" fmla="*/ 7449 w 104981"/>
                  <a:gd name="connsiteY1" fmla="*/ 119507 h 121262"/>
                  <a:gd name="connsiteX2" fmla="*/ 14457 w 104981"/>
                  <a:gd name="connsiteY2" fmla="*/ 116217 h 121262"/>
                  <a:gd name="connsiteX3" fmla="*/ 25827 w 104981"/>
                  <a:gd name="connsiteY3" fmla="*/ 107207 h 121262"/>
                  <a:gd name="connsiteX4" fmla="*/ 45993 w 104981"/>
                  <a:gd name="connsiteY4" fmla="*/ 83751 h 121262"/>
                  <a:gd name="connsiteX5" fmla="*/ 81106 w 104981"/>
                  <a:gd name="connsiteY5" fmla="*/ 31619 h 121262"/>
                  <a:gd name="connsiteX6" fmla="*/ 92333 w 104981"/>
                  <a:gd name="connsiteY6" fmla="*/ 18031 h 121262"/>
                  <a:gd name="connsiteX7" fmla="*/ 98698 w 104981"/>
                  <a:gd name="connsiteY7" fmla="*/ 11595 h 121262"/>
                  <a:gd name="connsiteX8" fmla="*/ 104347 w 104981"/>
                  <a:gd name="connsiteY8" fmla="*/ 4945 h 121262"/>
                  <a:gd name="connsiteX9" fmla="*/ 99485 w 104981"/>
                  <a:gd name="connsiteY9" fmla="*/ 296 h 121262"/>
                  <a:gd name="connsiteX10" fmla="*/ 77888 w 104981"/>
                  <a:gd name="connsiteY10" fmla="*/ 21035 h 121262"/>
                  <a:gd name="connsiteX11" fmla="*/ 60224 w 104981"/>
                  <a:gd name="connsiteY11" fmla="*/ 46136 h 121262"/>
                  <a:gd name="connsiteX12" fmla="*/ 24969 w 104981"/>
                  <a:gd name="connsiteY12" fmla="*/ 96623 h 121262"/>
                  <a:gd name="connsiteX13" fmla="*/ 13098 w 104981"/>
                  <a:gd name="connsiteY13" fmla="*/ 108065 h 121262"/>
                  <a:gd name="connsiteX14" fmla="*/ 6948 w 104981"/>
                  <a:gd name="connsiteY14" fmla="*/ 113428 h 121262"/>
                  <a:gd name="connsiteX15" fmla="*/ 83 w 104981"/>
                  <a:gd name="connsiteY15" fmla="*/ 120222 h 121262"/>
                  <a:gd name="connsiteX16" fmla="*/ 583 w 104981"/>
                  <a:gd name="connsiteY16" fmla="*/ 121223 h 121262"/>
                  <a:gd name="connsiteX17" fmla="*/ 583 w 104981"/>
                  <a:gd name="connsiteY17" fmla="*/ 121223 h 121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4981" h="121262">
                    <a:moveTo>
                      <a:pt x="583" y="121223"/>
                    </a:moveTo>
                    <a:cubicBezTo>
                      <a:pt x="2800" y="120365"/>
                      <a:pt x="5160" y="120150"/>
                      <a:pt x="7449" y="119507"/>
                    </a:cubicBezTo>
                    <a:cubicBezTo>
                      <a:pt x="9880" y="118792"/>
                      <a:pt x="12311" y="117505"/>
                      <a:pt x="14457" y="116217"/>
                    </a:cubicBezTo>
                    <a:cubicBezTo>
                      <a:pt x="18605" y="113714"/>
                      <a:pt x="22323" y="110496"/>
                      <a:pt x="25827" y="107207"/>
                    </a:cubicBezTo>
                    <a:cubicBezTo>
                      <a:pt x="33407" y="100127"/>
                      <a:pt x="39915" y="92118"/>
                      <a:pt x="45993" y="83751"/>
                    </a:cubicBezTo>
                    <a:cubicBezTo>
                      <a:pt x="58365" y="66802"/>
                      <a:pt x="68520" y="48424"/>
                      <a:pt x="81106" y="31619"/>
                    </a:cubicBezTo>
                    <a:cubicBezTo>
                      <a:pt x="84610" y="26899"/>
                      <a:pt x="88400" y="22322"/>
                      <a:pt x="92333" y="18031"/>
                    </a:cubicBezTo>
                    <a:cubicBezTo>
                      <a:pt x="94407" y="15814"/>
                      <a:pt x="96481" y="13669"/>
                      <a:pt x="98698" y="11595"/>
                    </a:cubicBezTo>
                    <a:cubicBezTo>
                      <a:pt x="100986" y="9450"/>
                      <a:pt x="102560" y="7447"/>
                      <a:pt x="104347" y="4945"/>
                    </a:cubicBezTo>
                    <a:cubicBezTo>
                      <a:pt x="106636" y="1798"/>
                      <a:pt x="102202" y="-919"/>
                      <a:pt x="99485" y="296"/>
                    </a:cubicBezTo>
                    <a:cubicBezTo>
                      <a:pt x="90688" y="4444"/>
                      <a:pt x="83824" y="13526"/>
                      <a:pt x="77888" y="21035"/>
                    </a:cubicBezTo>
                    <a:cubicBezTo>
                      <a:pt x="71523" y="29044"/>
                      <a:pt x="65802" y="37554"/>
                      <a:pt x="60224" y="46136"/>
                    </a:cubicBezTo>
                    <a:cubicBezTo>
                      <a:pt x="49068" y="63370"/>
                      <a:pt x="38914" y="81463"/>
                      <a:pt x="24969" y="96623"/>
                    </a:cubicBezTo>
                    <a:cubicBezTo>
                      <a:pt x="21251" y="100699"/>
                      <a:pt x="17246" y="104418"/>
                      <a:pt x="13098" y="108065"/>
                    </a:cubicBezTo>
                    <a:cubicBezTo>
                      <a:pt x="11096" y="109853"/>
                      <a:pt x="9022" y="111640"/>
                      <a:pt x="6948" y="113428"/>
                    </a:cubicBezTo>
                    <a:cubicBezTo>
                      <a:pt x="4588" y="115574"/>
                      <a:pt x="2800" y="118434"/>
                      <a:pt x="83" y="120222"/>
                    </a:cubicBezTo>
                    <a:cubicBezTo>
                      <a:pt x="-132" y="120723"/>
                      <a:pt x="83" y="121438"/>
                      <a:pt x="583" y="121223"/>
                    </a:cubicBezTo>
                    <a:lnTo>
                      <a:pt x="583" y="121223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90" name="任意多边形: 形状 189"/>
              <p:cNvSpPr/>
              <p:nvPr/>
            </p:nvSpPr>
            <p:spPr>
              <a:xfrm>
                <a:off x="3607009" y="5565296"/>
                <a:ext cx="41043" cy="67825"/>
              </a:xfrm>
              <a:custGeom>
                <a:avLst/>
                <a:gdLst>
                  <a:gd name="connsiteX0" fmla="*/ 24207 w 41043"/>
                  <a:gd name="connsiteY0" fmla="*/ 59687 h 67825"/>
                  <a:gd name="connsiteX1" fmla="*/ 7974 w 41043"/>
                  <a:gd name="connsiteY1" fmla="*/ 58257 h 67825"/>
                  <a:gd name="connsiteX2" fmla="*/ 14839 w 41043"/>
                  <a:gd name="connsiteY2" fmla="*/ 41451 h 67825"/>
                  <a:gd name="connsiteX3" fmla="*/ 40369 w 41043"/>
                  <a:gd name="connsiteY3" fmla="*/ 5337 h 67825"/>
                  <a:gd name="connsiteX4" fmla="*/ 33790 w 41043"/>
                  <a:gd name="connsiteY4" fmla="*/ 1690 h 67825"/>
                  <a:gd name="connsiteX5" fmla="*/ 17628 w 41043"/>
                  <a:gd name="connsiteY5" fmla="*/ 24431 h 67825"/>
                  <a:gd name="connsiteX6" fmla="*/ 9190 w 41043"/>
                  <a:gd name="connsiteY6" fmla="*/ 36302 h 67825"/>
                  <a:gd name="connsiteX7" fmla="*/ 2110 w 41043"/>
                  <a:gd name="connsiteY7" fmla="*/ 46886 h 67825"/>
                  <a:gd name="connsiteX8" fmla="*/ 5829 w 41043"/>
                  <a:gd name="connsiteY8" fmla="*/ 66194 h 67825"/>
                  <a:gd name="connsiteX9" fmla="*/ 15983 w 41043"/>
                  <a:gd name="connsiteY9" fmla="*/ 67339 h 67825"/>
                  <a:gd name="connsiteX10" fmla="*/ 24779 w 41043"/>
                  <a:gd name="connsiteY10" fmla="*/ 60688 h 67825"/>
                  <a:gd name="connsiteX11" fmla="*/ 24207 w 41043"/>
                  <a:gd name="connsiteY11" fmla="*/ 59687 h 67825"/>
                  <a:gd name="connsiteX12" fmla="*/ 24207 w 41043"/>
                  <a:gd name="connsiteY12" fmla="*/ 59687 h 67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043" h="67825">
                    <a:moveTo>
                      <a:pt x="24207" y="59687"/>
                    </a:moveTo>
                    <a:cubicBezTo>
                      <a:pt x="19845" y="59186"/>
                      <a:pt x="10763" y="63834"/>
                      <a:pt x="7974" y="58257"/>
                    </a:cubicBezTo>
                    <a:cubicBezTo>
                      <a:pt x="5185" y="52678"/>
                      <a:pt x="11979" y="45599"/>
                      <a:pt x="14839" y="41451"/>
                    </a:cubicBezTo>
                    <a:cubicBezTo>
                      <a:pt x="23349" y="29437"/>
                      <a:pt x="31859" y="17423"/>
                      <a:pt x="40369" y="5337"/>
                    </a:cubicBezTo>
                    <a:cubicBezTo>
                      <a:pt x="43158" y="1404"/>
                      <a:pt x="36579" y="-2243"/>
                      <a:pt x="33790" y="1690"/>
                    </a:cubicBezTo>
                    <a:cubicBezTo>
                      <a:pt x="28426" y="9271"/>
                      <a:pt x="23063" y="16851"/>
                      <a:pt x="17628" y="24431"/>
                    </a:cubicBezTo>
                    <a:cubicBezTo>
                      <a:pt x="14839" y="28365"/>
                      <a:pt x="12050" y="32369"/>
                      <a:pt x="9190" y="36302"/>
                    </a:cubicBezTo>
                    <a:cubicBezTo>
                      <a:pt x="6758" y="39735"/>
                      <a:pt x="4041" y="43096"/>
                      <a:pt x="2110" y="46886"/>
                    </a:cubicBezTo>
                    <a:cubicBezTo>
                      <a:pt x="-1179" y="53322"/>
                      <a:pt x="-1108" y="62190"/>
                      <a:pt x="5829" y="66194"/>
                    </a:cubicBezTo>
                    <a:cubicBezTo>
                      <a:pt x="8904" y="67982"/>
                      <a:pt x="12623" y="68197"/>
                      <a:pt x="15983" y="67339"/>
                    </a:cubicBezTo>
                    <a:cubicBezTo>
                      <a:pt x="19202" y="66552"/>
                      <a:pt x="23278" y="63763"/>
                      <a:pt x="24779" y="60688"/>
                    </a:cubicBezTo>
                    <a:cubicBezTo>
                      <a:pt x="25137" y="60259"/>
                      <a:pt x="24779" y="59758"/>
                      <a:pt x="24207" y="59687"/>
                    </a:cubicBezTo>
                    <a:lnTo>
                      <a:pt x="24207" y="59687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91" name="任意多边形: 形状 190"/>
              <p:cNvSpPr/>
              <p:nvPr/>
            </p:nvSpPr>
            <p:spPr>
              <a:xfrm>
                <a:off x="3692031" y="5212639"/>
                <a:ext cx="32015" cy="38025"/>
              </a:xfrm>
              <a:custGeom>
                <a:avLst/>
                <a:gdLst>
                  <a:gd name="connsiteX0" fmla="*/ 1187 w 32015"/>
                  <a:gd name="connsiteY0" fmla="*/ 37836 h 38025"/>
                  <a:gd name="connsiteX1" fmla="*/ 6265 w 32015"/>
                  <a:gd name="connsiteY1" fmla="*/ 37264 h 38025"/>
                  <a:gd name="connsiteX2" fmla="*/ 10269 w 32015"/>
                  <a:gd name="connsiteY2" fmla="*/ 33259 h 38025"/>
                  <a:gd name="connsiteX3" fmla="*/ 15990 w 32015"/>
                  <a:gd name="connsiteY3" fmla="*/ 23676 h 38025"/>
                  <a:gd name="connsiteX4" fmla="*/ 23213 w 32015"/>
                  <a:gd name="connsiteY4" fmla="*/ 14166 h 38025"/>
                  <a:gd name="connsiteX5" fmla="*/ 27289 w 32015"/>
                  <a:gd name="connsiteY5" fmla="*/ 9946 h 38025"/>
                  <a:gd name="connsiteX6" fmla="*/ 29506 w 32015"/>
                  <a:gd name="connsiteY6" fmla="*/ 8587 h 38025"/>
                  <a:gd name="connsiteX7" fmla="*/ 32009 w 32015"/>
                  <a:gd name="connsiteY7" fmla="*/ 3939 h 38025"/>
                  <a:gd name="connsiteX8" fmla="*/ 27861 w 32015"/>
                  <a:gd name="connsiteY8" fmla="*/ 6 h 38025"/>
                  <a:gd name="connsiteX9" fmla="*/ 21926 w 32015"/>
                  <a:gd name="connsiteY9" fmla="*/ 4440 h 38025"/>
                  <a:gd name="connsiteX10" fmla="*/ 18135 w 32015"/>
                  <a:gd name="connsiteY10" fmla="*/ 8587 h 38025"/>
                  <a:gd name="connsiteX11" fmla="*/ 10984 w 32015"/>
                  <a:gd name="connsiteY11" fmla="*/ 18384 h 38025"/>
                  <a:gd name="connsiteX12" fmla="*/ 5836 w 32015"/>
                  <a:gd name="connsiteY12" fmla="*/ 27896 h 38025"/>
                  <a:gd name="connsiteX13" fmla="*/ 3404 w 32015"/>
                  <a:gd name="connsiteY13" fmla="*/ 31686 h 38025"/>
                  <a:gd name="connsiteX14" fmla="*/ 401 w 32015"/>
                  <a:gd name="connsiteY14" fmla="*/ 35333 h 38025"/>
                  <a:gd name="connsiteX15" fmla="*/ 1187 w 32015"/>
                  <a:gd name="connsiteY15" fmla="*/ 37836 h 38025"/>
                  <a:gd name="connsiteX16" fmla="*/ 1187 w 32015"/>
                  <a:gd name="connsiteY16" fmla="*/ 37836 h 38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015" h="38025">
                    <a:moveTo>
                      <a:pt x="1187" y="37836"/>
                    </a:moveTo>
                    <a:cubicBezTo>
                      <a:pt x="2832" y="38122"/>
                      <a:pt x="4763" y="38193"/>
                      <a:pt x="6265" y="37264"/>
                    </a:cubicBezTo>
                    <a:cubicBezTo>
                      <a:pt x="7909" y="36262"/>
                      <a:pt x="9196" y="34761"/>
                      <a:pt x="10269" y="33259"/>
                    </a:cubicBezTo>
                    <a:cubicBezTo>
                      <a:pt x="12415" y="30256"/>
                      <a:pt x="13988" y="26823"/>
                      <a:pt x="15990" y="23676"/>
                    </a:cubicBezTo>
                    <a:cubicBezTo>
                      <a:pt x="18135" y="20315"/>
                      <a:pt x="20567" y="17169"/>
                      <a:pt x="23213" y="14166"/>
                    </a:cubicBezTo>
                    <a:cubicBezTo>
                      <a:pt x="24500" y="12735"/>
                      <a:pt x="25787" y="11090"/>
                      <a:pt x="27289" y="9946"/>
                    </a:cubicBezTo>
                    <a:cubicBezTo>
                      <a:pt x="28004" y="9445"/>
                      <a:pt x="28791" y="9088"/>
                      <a:pt x="29506" y="8587"/>
                    </a:cubicBezTo>
                    <a:cubicBezTo>
                      <a:pt x="31151" y="7372"/>
                      <a:pt x="31866" y="5941"/>
                      <a:pt x="32009" y="3939"/>
                    </a:cubicBezTo>
                    <a:cubicBezTo>
                      <a:pt x="32152" y="1651"/>
                      <a:pt x="29864" y="77"/>
                      <a:pt x="27861" y="6"/>
                    </a:cubicBezTo>
                    <a:cubicBezTo>
                      <a:pt x="24714" y="-137"/>
                      <a:pt x="23570" y="2366"/>
                      <a:pt x="21926" y="4440"/>
                    </a:cubicBezTo>
                    <a:cubicBezTo>
                      <a:pt x="20781" y="5941"/>
                      <a:pt x="19351" y="7229"/>
                      <a:pt x="18135" y="8587"/>
                    </a:cubicBezTo>
                    <a:cubicBezTo>
                      <a:pt x="15561" y="11662"/>
                      <a:pt x="13130" y="14952"/>
                      <a:pt x="10984" y="18384"/>
                    </a:cubicBezTo>
                    <a:cubicBezTo>
                      <a:pt x="9053" y="21459"/>
                      <a:pt x="7552" y="24678"/>
                      <a:pt x="5836" y="27896"/>
                    </a:cubicBezTo>
                    <a:cubicBezTo>
                      <a:pt x="5120" y="29183"/>
                      <a:pt x="4334" y="30542"/>
                      <a:pt x="3404" y="31686"/>
                    </a:cubicBezTo>
                    <a:cubicBezTo>
                      <a:pt x="2403" y="32902"/>
                      <a:pt x="1545" y="34260"/>
                      <a:pt x="401" y="35333"/>
                    </a:cubicBezTo>
                    <a:cubicBezTo>
                      <a:pt x="-386" y="36048"/>
                      <a:pt x="43" y="37621"/>
                      <a:pt x="1187" y="37836"/>
                    </a:cubicBezTo>
                    <a:lnTo>
                      <a:pt x="1187" y="37836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92" name="任意多边形: 形状 191"/>
              <p:cNvSpPr/>
              <p:nvPr/>
            </p:nvSpPr>
            <p:spPr>
              <a:xfrm>
                <a:off x="3672024" y="5142491"/>
                <a:ext cx="661880" cy="77449"/>
              </a:xfrm>
              <a:custGeom>
                <a:avLst/>
                <a:gdLst>
                  <a:gd name="connsiteX0" fmla="*/ 1313 w 661880"/>
                  <a:gd name="connsiteY0" fmla="*/ 3576 h 77449"/>
                  <a:gd name="connsiteX1" fmla="*/ 65817 w 661880"/>
                  <a:gd name="connsiteY1" fmla="*/ 14446 h 77449"/>
                  <a:gd name="connsiteX2" fmla="*/ 128962 w 661880"/>
                  <a:gd name="connsiteY2" fmla="*/ 23241 h 77449"/>
                  <a:gd name="connsiteX3" fmla="*/ 257183 w 661880"/>
                  <a:gd name="connsiteY3" fmla="*/ 40261 h 77449"/>
                  <a:gd name="connsiteX4" fmla="*/ 513482 w 661880"/>
                  <a:gd name="connsiteY4" fmla="*/ 67865 h 77449"/>
                  <a:gd name="connsiteX5" fmla="*/ 658365 w 661880"/>
                  <a:gd name="connsiteY5" fmla="*/ 77448 h 77449"/>
                  <a:gd name="connsiteX6" fmla="*/ 658151 w 661880"/>
                  <a:gd name="connsiteY6" fmla="*/ 69939 h 77449"/>
                  <a:gd name="connsiteX7" fmla="*/ 529143 w 661880"/>
                  <a:gd name="connsiteY7" fmla="*/ 61429 h 77449"/>
                  <a:gd name="connsiteX8" fmla="*/ 400422 w 661880"/>
                  <a:gd name="connsiteY8" fmla="*/ 49343 h 77449"/>
                  <a:gd name="connsiteX9" fmla="*/ 144695 w 661880"/>
                  <a:gd name="connsiteY9" fmla="*/ 17950 h 77449"/>
                  <a:gd name="connsiteX10" fmla="*/ 72682 w 661880"/>
                  <a:gd name="connsiteY10" fmla="*/ 8081 h 77449"/>
                  <a:gd name="connsiteX11" fmla="*/ 1599 w 661880"/>
                  <a:gd name="connsiteY11" fmla="*/ 0 h 77449"/>
                  <a:gd name="connsiteX12" fmla="*/ 1313 w 661880"/>
                  <a:gd name="connsiteY12" fmla="*/ 3576 h 77449"/>
                  <a:gd name="connsiteX13" fmla="*/ 1313 w 661880"/>
                  <a:gd name="connsiteY13" fmla="*/ 3576 h 77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1880" h="77449">
                    <a:moveTo>
                      <a:pt x="1313" y="3576"/>
                    </a:moveTo>
                    <a:cubicBezTo>
                      <a:pt x="22552" y="8796"/>
                      <a:pt x="44149" y="11299"/>
                      <a:pt x="65817" y="14446"/>
                    </a:cubicBezTo>
                    <a:cubicBezTo>
                      <a:pt x="86841" y="17449"/>
                      <a:pt x="107937" y="20381"/>
                      <a:pt x="128962" y="23241"/>
                    </a:cubicBezTo>
                    <a:cubicBezTo>
                      <a:pt x="171654" y="29105"/>
                      <a:pt x="214419" y="34826"/>
                      <a:pt x="257183" y="40261"/>
                    </a:cubicBezTo>
                    <a:cubicBezTo>
                      <a:pt x="342425" y="51060"/>
                      <a:pt x="427882" y="60642"/>
                      <a:pt x="513482" y="67865"/>
                    </a:cubicBezTo>
                    <a:cubicBezTo>
                      <a:pt x="561610" y="71941"/>
                      <a:pt x="610023" y="76160"/>
                      <a:pt x="658365" y="77448"/>
                    </a:cubicBezTo>
                    <a:cubicBezTo>
                      <a:pt x="663228" y="77591"/>
                      <a:pt x="662942" y="70296"/>
                      <a:pt x="658151" y="69939"/>
                    </a:cubicBezTo>
                    <a:cubicBezTo>
                      <a:pt x="615172" y="66935"/>
                      <a:pt x="572122" y="64861"/>
                      <a:pt x="529143" y="61429"/>
                    </a:cubicBezTo>
                    <a:cubicBezTo>
                      <a:pt x="486165" y="57996"/>
                      <a:pt x="443329" y="53920"/>
                      <a:pt x="400422" y="49343"/>
                    </a:cubicBezTo>
                    <a:cubicBezTo>
                      <a:pt x="315036" y="40333"/>
                      <a:pt x="229794" y="29463"/>
                      <a:pt x="144695" y="17950"/>
                    </a:cubicBezTo>
                    <a:cubicBezTo>
                      <a:pt x="120666" y="14731"/>
                      <a:pt x="96710" y="11371"/>
                      <a:pt x="72682" y="8081"/>
                    </a:cubicBezTo>
                    <a:cubicBezTo>
                      <a:pt x="49012" y="4863"/>
                      <a:pt x="25413" y="930"/>
                      <a:pt x="1599" y="0"/>
                    </a:cubicBezTo>
                    <a:cubicBezTo>
                      <a:pt x="-332" y="0"/>
                      <a:pt x="-618" y="3147"/>
                      <a:pt x="1313" y="3576"/>
                    </a:cubicBezTo>
                    <a:lnTo>
                      <a:pt x="1313" y="3576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93" name="任意多边形: 形状 192"/>
              <p:cNvSpPr/>
              <p:nvPr/>
            </p:nvSpPr>
            <p:spPr>
              <a:xfrm>
                <a:off x="3672765" y="4945620"/>
                <a:ext cx="99586" cy="201576"/>
              </a:xfrm>
              <a:custGeom>
                <a:avLst/>
                <a:gdLst>
                  <a:gd name="connsiteX0" fmla="*/ 501 w 99586"/>
                  <a:gd name="connsiteY0" fmla="*/ 201520 h 201576"/>
                  <a:gd name="connsiteX1" fmla="*/ 6651 w 99586"/>
                  <a:gd name="connsiteY1" fmla="*/ 193868 h 201576"/>
                  <a:gd name="connsiteX2" fmla="*/ 11656 w 99586"/>
                  <a:gd name="connsiteY2" fmla="*/ 182641 h 201576"/>
                  <a:gd name="connsiteX3" fmla="*/ 20667 w 99586"/>
                  <a:gd name="connsiteY3" fmla="*/ 161688 h 201576"/>
                  <a:gd name="connsiteX4" fmla="*/ 39474 w 99586"/>
                  <a:gd name="connsiteY4" fmla="*/ 118137 h 201576"/>
                  <a:gd name="connsiteX5" fmla="*/ 75016 w 99586"/>
                  <a:gd name="connsiteY5" fmla="*/ 38830 h 201576"/>
                  <a:gd name="connsiteX6" fmla="*/ 86744 w 99586"/>
                  <a:gd name="connsiteY6" fmla="*/ 20023 h 201576"/>
                  <a:gd name="connsiteX7" fmla="*/ 99473 w 99586"/>
                  <a:gd name="connsiteY7" fmla="*/ 3360 h 201576"/>
                  <a:gd name="connsiteX8" fmla="*/ 95969 w 99586"/>
                  <a:gd name="connsiteY8" fmla="*/ 71 h 201576"/>
                  <a:gd name="connsiteX9" fmla="*/ 82453 w 99586"/>
                  <a:gd name="connsiteY9" fmla="*/ 12013 h 201576"/>
                  <a:gd name="connsiteX10" fmla="*/ 71369 w 99586"/>
                  <a:gd name="connsiteY10" fmla="*/ 28532 h 201576"/>
                  <a:gd name="connsiteX11" fmla="*/ 54277 w 99586"/>
                  <a:gd name="connsiteY11" fmla="*/ 64360 h 201576"/>
                  <a:gd name="connsiteX12" fmla="*/ 16591 w 99586"/>
                  <a:gd name="connsiteY12" fmla="*/ 152463 h 201576"/>
                  <a:gd name="connsiteX13" fmla="*/ 6579 w 99586"/>
                  <a:gd name="connsiteY13" fmla="*/ 176848 h 201576"/>
                  <a:gd name="connsiteX14" fmla="*/ 1788 w 99586"/>
                  <a:gd name="connsiteY14" fmla="*/ 189077 h 201576"/>
                  <a:gd name="connsiteX15" fmla="*/ 0 w 99586"/>
                  <a:gd name="connsiteY15" fmla="*/ 201234 h 201576"/>
                  <a:gd name="connsiteX16" fmla="*/ 501 w 99586"/>
                  <a:gd name="connsiteY16" fmla="*/ 201520 h 201576"/>
                  <a:gd name="connsiteX17" fmla="*/ 501 w 99586"/>
                  <a:gd name="connsiteY17" fmla="*/ 201520 h 201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9586" h="201576">
                    <a:moveTo>
                      <a:pt x="501" y="201520"/>
                    </a:moveTo>
                    <a:cubicBezTo>
                      <a:pt x="2646" y="199088"/>
                      <a:pt x="5077" y="196800"/>
                      <a:pt x="6651" y="193868"/>
                    </a:cubicBezTo>
                    <a:cubicBezTo>
                      <a:pt x="8653" y="190364"/>
                      <a:pt x="10011" y="186359"/>
                      <a:pt x="11656" y="182641"/>
                    </a:cubicBezTo>
                    <a:cubicBezTo>
                      <a:pt x="14660" y="175633"/>
                      <a:pt x="17663" y="168624"/>
                      <a:pt x="20667" y="161688"/>
                    </a:cubicBezTo>
                    <a:cubicBezTo>
                      <a:pt x="26889" y="147171"/>
                      <a:pt x="33182" y="132654"/>
                      <a:pt x="39474" y="118137"/>
                    </a:cubicBezTo>
                    <a:cubicBezTo>
                      <a:pt x="50917" y="91678"/>
                      <a:pt x="61429" y="64288"/>
                      <a:pt x="75016" y="38830"/>
                    </a:cubicBezTo>
                    <a:cubicBezTo>
                      <a:pt x="78520" y="32322"/>
                      <a:pt x="82310" y="25887"/>
                      <a:pt x="86744" y="20023"/>
                    </a:cubicBezTo>
                    <a:cubicBezTo>
                      <a:pt x="90677" y="14731"/>
                      <a:pt x="97542" y="9725"/>
                      <a:pt x="99473" y="3360"/>
                    </a:cubicBezTo>
                    <a:cubicBezTo>
                      <a:pt x="100117" y="1215"/>
                      <a:pt x="97900" y="-358"/>
                      <a:pt x="95969" y="71"/>
                    </a:cubicBezTo>
                    <a:cubicBezTo>
                      <a:pt x="90177" y="1358"/>
                      <a:pt x="85886" y="7580"/>
                      <a:pt x="82453" y="12013"/>
                    </a:cubicBezTo>
                    <a:cubicBezTo>
                      <a:pt x="78377" y="17233"/>
                      <a:pt x="74730" y="22812"/>
                      <a:pt x="71369" y="28532"/>
                    </a:cubicBezTo>
                    <a:cubicBezTo>
                      <a:pt x="64790" y="40046"/>
                      <a:pt x="59498" y="52203"/>
                      <a:pt x="54277" y="64360"/>
                    </a:cubicBezTo>
                    <a:cubicBezTo>
                      <a:pt x="41620" y="93680"/>
                      <a:pt x="28891" y="123000"/>
                      <a:pt x="16591" y="152463"/>
                    </a:cubicBezTo>
                    <a:cubicBezTo>
                      <a:pt x="13230" y="160615"/>
                      <a:pt x="9797" y="168696"/>
                      <a:pt x="6579" y="176848"/>
                    </a:cubicBezTo>
                    <a:cubicBezTo>
                      <a:pt x="4934" y="180925"/>
                      <a:pt x="3289" y="185001"/>
                      <a:pt x="1788" y="189077"/>
                    </a:cubicBezTo>
                    <a:cubicBezTo>
                      <a:pt x="286" y="193153"/>
                      <a:pt x="286" y="196943"/>
                      <a:pt x="0" y="201234"/>
                    </a:cubicBezTo>
                    <a:cubicBezTo>
                      <a:pt x="72" y="201520"/>
                      <a:pt x="357" y="201663"/>
                      <a:pt x="501" y="201520"/>
                    </a:cubicBezTo>
                    <a:lnTo>
                      <a:pt x="501" y="201520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94" name="任意多边形: 形状 193"/>
              <p:cNvSpPr/>
              <p:nvPr/>
            </p:nvSpPr>
            <p:spPr>
              <a:xfrm>
                <a:off x="3770529" y="4947925"/>
                <a:ext cx="637390" cy="128132"/>
              </a:xfrm>
              <a:custGeom>
                <a:avLst/>
                <a:gdLst>
                  <a:gd name="connsiteX0" fmla="*/ 1709 w 637390"/>
                  <a:gd name="connsiteY0" fmla="*/ 4559 h 128132"/>
                  <a:gd name="connsiteX1" fmla="*/ 31959 w 637390"/>
                  <a:gd name="connsiteY1" fmla="*/ 13427 h 128132"/>
                  <a:gd name="connsiteX2" fmla="*/ 62566 w 637390"/>
                  <a:gd name="connsiteY2" fmla="*/ 20864 h 128132"/>
                  <a:gd name="connsiteX3" fmla="*/ 123995 w 637390"/>
                  <a:gd name="connsiteY3" fmla="*/ 34952 h 128132"/>
                  <a:gd name="connsiteX4" fmla="*/ 248425 w 637390"/>
                  <a:gd name="connsiteY4" fmla="*/ 60196 h 128132"/>
                  <a:gd name="connsiteX5" fmla="*/ 372785 w 637390"/>
                  <a:gd name="connsiteY5" fmla="*/ 81006 h 128132"/>
                  <a:gd name="connsiteX6" fmla="*/ 497359 w 637390"/>
                  <a:gd name="connsiteY6" fmla="*/ 103103 h 128132"/>
                  <a:gd name="connsiteX7" fmla="*/ 564080 w 637390"/>
                  <a:gd name="connsiteY7" fmla="*/ 120838 h 128132"/>
                  <a:gd name="connsiteX8" fmla="*/ 633232 w 637390"/>
                  <a:gd name="connsiteY8" fmla="*/ 128132 h 128132"/>
                  <a:gd name="connsiteX9" fmla="*/ 633017 w 637390"/>
                  <a:gd name="connsiteY9" fmla="*/ 119336 h 128132"/>
                  <a:gd name="connsiteX10" fmla="*/ 571302 w 637390"/>
                  <a:gd name="connsiteY10" fmla="*/ 112972 h 128132"/>
                  <a:gd name="connsiteX11" fmla="*/ 511160 w 637390"/>
                  <a:gd name="connsiteY11" fmla="*/ 97668 h 128132"/>
                  <a:gd name="connsiteX12" fmla="*/ 450233 w 637390"/>
                  <a:gd name="connsiteY12" fmla="*/ 83366 h 128132"/>
                  <a:gd name="connsiteX13" fmla="*/ 387874 w 637390"/>
                  <a:gd name="connsiteY13" fmla="*/ 74355 h 128132"/>
                  <a:gd name="connsiteX14" fmla="*/ 141372 w 637390"/>
                  <a:gd name="connsiteY14" fmla="*/ 30375 h 128132"/>
                  <a:gd name="connsiteX15" fmla="*/ 72935 w 637390"/>
                  <a:gd name="connsiteY15" fmla="*/ 15429 h 128132"/>
                  <a:gd name="connsiteX16" fmla="*/ 37966 w 637390"/>
                  <a:gd name="connsiteY16" fmla="*/ 7348 h 128132"/>
                  <a:gd name="connsiteX17" fmla="*/ 20874 w 637390"/>
                  <a:gd name="connsiteY17" fmla="*/ 3344 h 128132"/>
                  <a:gd name="connsiteX18" fmla="*/ 2710 w 637390"/>
                  <a:gd name="connsiteY18" fmla="*/ 54 h 128132"/>
                  <a:gd name="connsiteX19" fmla="*/ 1709 w 637390"/>
                  <a:gd name="connsiteY19" fmla="*/ 4559 h 128132"/>
                  <a:gd name="connsiteX20" fmla="*/ 1709 w 637390"/>
                  <a:gd name="connsiteY20" fmla="*/ 4559 h 12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37390" h="128132">
                    <a:moveTo>
                      <a:pt x="1709" y="4559"/>
                    </a:moveTo>
                    <a:cubicBezTo>
                      <a:pt x="11793" y="7706"/>
                      <a:pt x="21661" y="10924"/>
                      <a:pt x="31959" y="13427"/>
                    </a:cubicBezTo>
                    <a:cubicBezTo>
                      <a:pt x="42185" y="15930"/>
                      <a:pt x="52340" y="18433"/>
                      <a:pt x="62566" y="20864"/>
                    </a:cubicBezTo>
                    <a:cubicBezTo>
                      <a:pt x="83018" y="25727"/>
                      <a:pt x="103471" y="30446"/>
                      <a:pt x="123995" y="34952"/>
                    </a:cubicBezTo>
                    <a:cubicBezTo>
                      <a:pt x="165329" y="44034"/>
                      <a:pt x="206805" y="52544"/>
                      <a:pt x="248425" y="60196"/>
                    </a:cubicBezTo>
                    <a:cubicBezTo>
                      <a:pt x="289760" y="67776"/>
                      <a:pt x="331237" y="74712"/>
                      <a:pt x="372785" y="81006"/>
                    </a:cubicBezTo>
                    <a:cubicBezTo>
                      <a:pt x="414548" y="87299"/>
                      <a:pt x="456597" y="91590"/>
                      <a:pt x="497359" y="103103"/>
                    </a:cubicBezTo>
                    <a:cubicBezTo>
                      <a:pt x="519528" y="109396"/>
                      <a:pt x="541482" y="116404"/>
                      <a:pt x="564080" y="120838"/>
                    </a:cubicBezTo>
                    <a:cubicBezTo>
                      <a:pt x="586749" y="125271"/>
                      <a:pt x="610133" y="128132"/>
                      <a:pt x="633232" y="128132"/>
                    </a:cubicBezTo>
                    <a:cubicBezTo>
                      <a:pt x="638952" y="128132"/>
                      <a:pt x="638667" y="119551"/>
                      <a:pt x="633017" y="119336"/>
                    </a:cubicBezTo>
                    <a:cubicBezTo>
                      <a:pt x="612279" y="118407"/>
                      <a:pt x="591755" y="116762"/>
                      <a:pt x="571302" y="112972"/>
                    </a:cubicBezTo>
                    <a:cubicBezTo>
                      <a:pt x="550921" y="109253"/>
                      <a:pt x="531041" y="103460"/>
                      <a:pt x="511160" y="97668"/>
                    </a:cubicBezTo>
                    <a:cubicBezTo>
                      <a:pt x="491066" y="91804"/>
                      <a:pt x="470899" y="86727"/>
                      <a:pt x="450233" y="83366"/>
                    </a:cubicBezTo>
                    <a:cubicBezTo>
                      <a:pt x="429494" y="79933"/>
                      <a:pt x="408684" y="77358"/>
                      <a:pt x="387874" y="74355"/>
                    </a:cubicBezTo>
                    <a:cubicBezTo>
                      <a:pt x="305278" y="62269"/>
                      <a:pt x="223039" y="47538"/>
                      <a:pt x="141372" y="30375"/>
                    </a:cubicBezTo>
                    <a:cubicBezTo>
                      <a:pt x="118488" y="25584"/>
                      <a:pt x="95676" y="20578"/>
                      <a:pt x="72935" y="15429"/>
                    </a:cubicBezTo>
                    <a:cubicBezTo>
                      <a:pt x="61279" y="12783"/>
                      <a:pt x="49622" y="10066"/>
                      <a:pt x="37966" y="7348"/>
                    </a:cubicBezTo>
                    <a:cubicBezTo>
                      <a:pt x="32316" y="5989"/>
                      <a:pt x="26596" y="4702"/>
                      <a:pt x="20874" y="3344"/>
                    </a:cubicBezTo>
                    <a:cubicBezTo>
                      <a:pt x="14867" y="1985"/>
                      <a:pt x="8789" y="1270"/>
                      <a:pt x="2710" y="54"/>
                    </a:cubicBezTo>
                    <a:cubicBezTo>
                      <a:pt x="-150" y="-518"/>
                      <a:pt x="-1151" y="3629"/>
                      <a:pt x="1709" y="4559"/>
                    </a:cubicBezTo>
                    <a:lnTo>
                      <a:pt x="1709" y="4559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96" name="任意多边形: 形状 195"/>
              <p:cNvSpPr/>
              <p:nvPr/>
            </p:nvSpPr>
            <p:spPr>
              <a:xfrm>
                <a:off x="4330957" y="5063100"/>
                <a:ext cx="87181" cy="156184"/>
              </a:xfrm>
              <a:custGeom>
                <a:avLst/>
                <a:gdLst>
                  <a:gd name="connsiteX0" fmla="*/ 1220 w 87181"/>
                  <a:gd name="connsiteY0" fmla="*/ 156053 h 156184"/>
                  <a:gd name="connsiteX1" fmla="*/ 7656 w 87181"/>
                  <a:gd name="connsiteY1" fmla="*/ 150117 h 156184"/>
                  <a:gd name="connsiteX2" fmla="*/ 13235 w 87181"/>
                  <a:gd name="connsiteY2" fmla="*/ 140177 h 156184"/>
                  <a:gd name="connsiteX3" fmla="*/ 23246 w 87181"/>
                  <a:gd name="connsiteY3" fmla="*/ 121655 h 156184"/>
                  <a:gd name="connsiteX4" fmla="*/ 44127 w 87181"/>
                  <a:gd name="connsiteY4" fmla="*/ 83110 h 156184"/>
                  <a:gd name="connsiteX5" fmla="*/ 86534 w 87181"/>
                  <a:gd name="connsiteY5" fmla="*/ 6378 h 156184"/>
                  <a:gd name="connsiteX6" fmla="*/ 79383 w 87181"/>
                  <a:gd name="connsiteY6" fmla="*/ 1157 h 156184"/>
                  <a:gd name="connsiteX7" fmla="*/ 75950 w 87181"/>
                  <a:gd name="connsiteY7" fmla="*/ 3875 h 156184"/>
                  <a:gd name="connsiteX8" fmla="*/ 76737 w 87181"/>
                  <a:gd name="connsiteY8" fmla="*/ 8881 h 156184"/>
                  <a:gd name="connsiteX9" fmla="*/ 85819 w 87181"/>
                  <a:gd name="connsiteY9" fmla="*/ 7379 h 156184"/>
                  <a:gd name="connsiteX10" fmla="*/ 78668 w 87181"/>
                  <a:gd name="connsiteY10" fmla="*/ 2159 h 156184"/>
                  <a:gd name="connsiteX11" fmla="*/ 36261 w 87181"/>
                  <a:gd name="connsiteY11" fmla="*/ 78891 h 156184"/>
                  <a:gd name="connsiteX12" fmla="*/ 15666 w 87181"/>
                  <a:gd name="connsiteY12" fmla="*/ 117579 h 156184"/>
                  <a:gd name="connsiteX13" fmla="*/ 6083 w 87181"/>
                  <a:gd name="connsiteY13" fmla="*/ 136315 h 156184"/>
                  <a:gd name="connsiteX14" fmla="*/ 1506 w 87181"/>
                  <a:gd name="connsiteY14" fmla="*/ 145826 h 156184"/>
                  <a:gd name="connsiteX15" fmla="*/ 5 w 87181"/>
                  <a:gd name="connsiteY15" fmla="*/ 155480 h 156184"/>
                  <a:gd name="connsiteX16" fmla="*/ 1220 w 87181"/>
                  <a:gd name="connsiteY16" fmla="*/ 156053 h 156184"/>
                  <a:gd name="connsiteX17" fmla="*/ 1220 w 87181"/>
                  <a:gd name="connsiteY17" fmla="*/ 156053 h 156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7181" h="156184">
                    <a:moveTo>
                      <a:pt x="1220" y="156053"/>
                    </a:moveTo>
                    <a:cubicBezTo>
                      <a:pt x="3795" y="154050"/>
                      <a:pt x="5869" y="152978"/>
                      <a:pt x="7656" y="150117"/>
                    </a:cubicBezTo>
                    <a:cubicBezTo>
                      <a:pt x="9659" y="146899"/>
                      <a:pt x="11447" y="143538"/>
                      <a:pt x="13235" y="140177"/>
                    </a:cubicBezTo>
                    <a:cubicBezTo>
                      <a:pt x="16524" y="134027"/>
                      <a:pt x="19885" y="127877"/>
                      <a:pt x="23246" y="121655"/>
                    </a:cubicBezTo>
                    <a:cubicBezTo>
                      <a:pt x="30111" y="108783"/>
                      <a:pt x="37119" y="95911"/>
                      <a:pt x="44127" y="83110"/>
                    </a:cubicBezTo>
                    <a:cubicBezTo>
                      <a:pt x="58144" y="57437"/>
                      <a:pt x="72303" y="31907"/>
                      <a:pt x="86534" y="6378"/>
                    </a:cubicBezTo>
                    <a:cubicBezTo>
                      <a:pt x="89180" y="1586"/>
                      <a:pt x="83101" y="-1918"/>
                      <a:pt x="79383" y="1157"/>
                    </a:cubicBezTo>
                    <a:cubicBezTo>
                      <a:pt x="78239" y="2087"/>
                      <a:pt x="76952" y="2731"/>
                      <a:pt x="75950" y="3875"/>
                    </a:cubicBezTo>
                    <a:cubicBezTo>
                      <a:pt x="74449" y="5591"/>
                      <a:pt x="75021" y="7594"/>
                      <a:pt x="76737" y="8881"/>
                    </a:cubicBezTo>
                    <a:cubicBezTo>
                      <a:pt x="79883" y="11169"/>
                      <a:pt x="83173" y="9524"/>
                      <a:pt x="85819" y="7379"/>
                    </a:cubicBezTo>
                    <a:cubicBezTo>
                      <a:pt x="83459" y="5663"/>
                      <a:pt x="81028" y="3875"/>
                      <a:pt x="78668" y="2159"/>
                    </a:cubicBezTo>
                    <a:cubicBezTo>
                      <a:pt x="64437" y="27688"/>
                      <a:pt x="50206" y="53218"/>
                      <a:pt x="36261" y="78891"/>
                    </a:cubicBezTo>
                    <a:cubicBezTo>
                      <a:pt x="29253" y="91763"/>
                      <a:pt x="22459" y="104635"/>
                      <a:pt x="15666" y="117579"/>
                    </a:cubicBezTo>
                    <a:cubicBezTo>
                      <a:pt x="12376" y="123801"/>
                      <a:pt x="9229" y="130022"/>
                      <a:pt x="6083" y="136315"/>
                    </a:cubicBezTo>
                    <a:cubicBezTo>
                      <a:pt x="4510" y="139462"/>
                      <a:pt x="2937" y="142608"/>
                      <a:pt x="1506" y="145826"/>
                    </a:cubicBezTo>
                    <a:cubicBezTo>
                      <a:pt x="-67" y="149402"/>
                      <a:pt x="76" y="151619"/>
                      <a:pt x="5" y="155480"/>
                    </a:cubicBezTo>
                    <a:cubicBezTo>
                      <a:pt x="-67" y="155981"/>
                      <a:pt x="720" y="156410"/>
                      <a:pt x="1220" y="156053"/>
                    </a:cubicBezTo>
                    <a:lnTo>
                      <a:pt x="1220" y="156053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197" name="任意多边形: 形状 196"/>
              <p:cNvSpPr/>
              <p:nvPr/>
            </p:nvSpPr>
            <p:spPr>
              <a:xfrm>
                <a:off x="4427865" y="5114387"/>
                <a:ext cx="91391" cy="126638"/>
              </a:xfrm>
              <a:custGeom>
                <a:avLst/>
                <a:gdLst>
                  <a:gd name="connsiteX0" fmla="*/ 19160 w 91391"/>
                  <a:gd name="connsiteY0" fmla="*/ 48342 h 126638"/>
                  <a:gd name="connsiteX1" fmla="*/ 3070 w 91391"/>
                  <a:gd name="connsiteY1" fmla="*/ 72728 h 126638"/>
                  <a:gd name="connsiteX2" fmla="*/ 3857 w 91391"/>
                  <a:gd name="connsiteY2" fmla="*/ 109771 h 126638"/>
                  <a:gd name="connsiteX3" fmla="*/ 26670 w 91391"/>
                  <a:gd name="connsiteY3" fmla="*/ 126576 h 126638"/>
                  <a:gd name="connsiteX4" fmla="*/ 53916 w 91391"/>
                  <a:gd name="connsiteY4" fmla="*/ 110772 h 126638"/>
                  <a:gd name="connsiteX5" fmla="*/ 89028 w 91391"/>
                  <a:gd name="connsiteY5" fmla="*/ 41048 h 126638"/>
                  <a:gd name="connsiteX6" fmla="*/ 84809 w 91391"/>
                  <a:gd name="connsiteY6" fmla="*/ 7008 h 126638"/>
                  <a:gd name="connsiteX7" fmla="*/ 51412 w 91391"/>
                  <a:gd name="connsiteY7" fmla="*/ 4362 h 126638"/>
                  <a:gd name="connsiteX8" fmla="*/ 18302 w 91391"/>
                  <a:gd name="connsiteY8" fmla="*/ 28676 h 126638"/>
                  <a:gd name="connsiteX9" fmla="*/ 7862 w 91391"/>
                  <a:gd name="connsiteY9" fmla="*/ 46984 h 126638"/>
                  <a:gd name="connsiteX10" fmla="*/ 7075 w 91391"/>
                  <a:gd name="connsiteY10" fmla="*/ 67078 h 126638"/>
                  <a:gd name="connsiteX11" fmla="*/ 12009 w 91391"/>
                  <a:gd name="connsiteY11" fmla="*/ 66935 h 126638"/>
                  <a:gd name="connsiteX12" fmla="*/ 22593 w 91391"/>
                  <a:gd name="connsiteY12" fmla="*/ 39189 h 126638"/>
                  <a:gd name="connsiteX13" fmla="*/ 43975 w 91391"/>
                  <a:gd name="connsiteY13" fmla="*/ 19165 h 126638"/>
                  <a:gd name="connsiteX14" fmla="*/ 72509 w 91391"/>
                  <a:gd name="connsiteY14" fmla="*/ 9368 h 126638"/>
                  <a:gd name="connsiteX15" fmla="*/ 81448 w 91391"/>
                  <a:gd name="connsiteY15" fmla="*/ 34684 h 126638"/>
                  <a:gd name="connsiteX16" fmla="*/ 56633 w 91391"/>
                  <a:gd name="connsiteY16" fmla="*/ 91964 h 126638"/>
                  <a:gd name="connsiteX17" fmla="*/ 15442 w 91391"/>
                  <a:gd name="connsiteY17" fmla="*/ 113061 h 126638"/>
                  <a:gd name="connsiteX18" fmla="*/ 8219 w 91391"/>
                  <a:gd name="connsiteY18" fmla="*/ 81738 h 126638"/>
                  <a:gd name="connsiteX19" fmla="*/ 12296 w 91391"/>
                  <a:gd name="connsiteY19" fmla="*/ 63718 h 126638"/>
                  <a:gd name="connsiteX20" fmla="*/ 19518 w 91391"/>
                  <a:gd name="connsiteY20" fmla="*/ 48843 h 126638"/>
                  <a:gd name="connsiteX21" fmla="*/ 19160 w 91391"/>
                  <a:gd name="connsiteY21" fmla="*/ 48342 h 126638"/>
                  <a:gd name="connsiteX22" fmla="*/ 19160 w 91391"/>
                  <a:gd name="connsiteY22" fmla="*/ 48342 h 126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1391" h="126638">
                    <a:moveTo>
                      <a:pt x="19160" y="48342"/>
                    </a:moveTo>
                    <a:cubicBezTo>
                      <a:pt x="9077" y="51346"/>
                      <a:pt x="5645" y="63789"/>
                      <a:pt x="3070" y="72728"/>
                    </a:cubicBezTo>
                    <a:cubicBezTo>
                      <a:pt x="-434" y="84742"/>
                      <a:pt x="-1864" y="98186"/>
                      <a:pt x="3857" y="109771"/>
                    </a:cubicBezTo>
                    <a:cubicBezTo>
                      <a:pt x="8219" y="118567"/>
                      <a:pt x="16586" y="125861"/>
                      <a:pt x="26670" y="126576"/>
                    </a:cubicBezTo>
                    <a:cubicBezTo>
                      <a:pt x="38111" y="127435"/>
                      <a:pt x="47408" y="119210"/>
                      <a:pt x="53916" y="110772"/>
                    </a:cubicBezTo>
                    <a:cubicBezTo>
                      <a:pt x="69648" y="90320"/>
                      <a:pt x="81805" y="65863"/>
                      <a:pt x="89028" y="41048"/>
                    </a:cubicBezTo>
                    <a:cubicBezTo>
                      <a:pt x="92389" y="29606"/>
                      <a:pt x="93104" y="16591"/>
                      <a:pt x="84809" y="7008"/>
                    </a:cubicBezTo>
                    <a:cubicBezTo>
                      <a:pt x="75870" y="-3218"/>
                      <a:pt x="62426" y="-572"/>
                      <a:pt x="51412" y="4362"/>
                    </a:cubicBezTo>
                    <a:cubicBezTo>
                      <a:pt x="38898" y="10012"/>
                      <a:pt x="26955" y="17878"/>
                      <a:pt x="18302" y="28676"/>
                    </a:cubicBezTo>
                    <a:cubicBezTo>
                      <a:pt x="13869" y="34183"/>
                      <a:pt x="10293" y="40333"/>
                      <a:pt x="7862" y="46984"/>
                    </a:cubicBezTo>
                    <a:cubicBezTo>
                      <a:pt x="5359" y="53849"/>
                      <a:pt x="5001" y="60142"/>
                      <a:pt x="7075" y="67078"/>
                    </a:cubicBezTo>
                    <a:cubicBezTo>
                      <a:pt x="7790" y="69510"/>
                      <a:pt x="11366" y="69367"/>
                      <a:pt x="12009" y="66935"/>
                    </a:cubicBezTo>
                    <a:cubicBezTo>
                      <a:pt x="14441" y="57424"/>
                      <a:pt x="17158" y="47484"/>
                      <a:pt x="22593" y="39189"/>
                    </a:cubicBezTo>
                    <a:cubicBezTo>
                      <a:pt x="28028" y="30965"/>
                      <a:pt x="35680" y="24386"/>
                      <a:pt x="43975" y="19165"/>
                    </a:cubicBezTo>
                    <a:cubicBezTo>
                      <a:pt x="51556" y="14446"/>
                      <a:pt x="63212" y="6722"/>
                      <a:pt x="72509" y="9368"/>
                    </a:cubicBezTo>
                    <a:cubicBezTo>
                      <a:pt x="83164" y="12372"/>
                      <a:pt x="83378" y="26031"/>
                      <a:pt x="81448" y="34684"/>
                    </a:cubicBezTo>
                    <a:cubicBezTo>
                      <a:pt x="76871" y="54707"/>
                      <a:pt x="67217" y="74444"/>
                      <a:pt x="56633" y="91964"/>
                    </a:cubicBezTo>
                    <a:cubicBezTo>
                      <a:pt x="48552" y="105266"/>
                      <a:pt x="32534" y="130009"/>
                      <a:pt x="15442" y="113061"/>
                    </a:cubicBezTo>
                    <a:cubicBezTo>
                      <a:pt x="7075" y="104765"/>
                      <a:pt x="6288" y="92751"/>
                      <a:pt x="8219" y="81738"/>
                    </a:cubicBezTo>
                    <a:cubicBezTo>
                      <a:pt x="9292" y="75660"/>
                      <a:pt x="11008" y="69796"/>
                      <a:pt x="12296" y="63718"/>
                    </a:cubicBezTo>
                    <a:cubicBezTo>
                      <a:pt x="13440" y="58211"/>
                      <a:pt x="14584" y="52275"/>
                      <a:pt x="19518" y="48843"/>
                    </a:cubicBezTo>
                    <a:cubicBezTo>
                      <a:pt x="19876" y="48771"/>
                      <a:pt x="19589" y="48199"/>
                      <a:pt x="19160" y="48342"/>
                    </a:cubicBezTo>
                    <a:lnTo>
                      <a:pt x="19160" y="48342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</p:grpSp>
      <p:grpSp>
        <p:nvGrpSpPr>
          <p:cNvPr id="450" name="图形 4"/>
          <p:cNvGrpSpPr/>
          <p:nvPr/>
        </p:nvGrpSpPr>
        <p:grpSpPr>
          <a:xfrm flipH="1">
            <a:off x="10169682" y="2574422"/>
            <a:ext cx="1059953" cy="1053180"/>
            <a:chOff x="5643847" y="-58062"/>
            <a:chExt cx="1059953" cy="1053180"/>
          </a:xfrm>
        </p:grpSpPr>
        <p:grpSp>
          <p:nvGrpSpPr>
            <p:cNvPr id="451" name="图形 4"/>
            <p:cNvGrpSpPr/>
            <p:nvPr/>
          </p:nvGrpSpPr>
          <p:grpSpPr>
            <a:xfrm>
              <a:off x="5646294" y="6200"/>
              <a:ext cx="1057505" cy="984981"/>
              <a:chOff x="5646294" y="6200"/>
              <a:chExt cx="1057505" cy="984981"/>
            </a:xfrm>
          </p:grpSpPr>
          <p:sp>
            <p:nvSpPr>
              <p:cNvPr id="460" name="任意多边形: 形状 459"/>
              <p:cNvSpPr/>
              <p:nvPr/>
            </p:nvSpPr>
            <p:spPr>
              <a:xfrm>
                <a:off x="5646294" y="6200"/>
                <a:ext cx="1057505" cy="984981"/>
              </a:xfrm>
              <a:custGeom>
                <a:avLst/>
                <a:gdLst>
                  <a:gd name="connsiteX0" fmla="*/ 954312 w 1057505"/>
                  <a:gd name="connsiteY0" fmla="*/ 62163 h 984981"/>
                  <a:gd name="connsiteX1" fmla="*/ 1048169 w 1057505"/>
                  <a:gd name="connsiteY1" fmla="*/ 413535 h 984981"/>
                  <a:gd name="connsiteX2" fmla="*/ 936923 w 1057505"/>
                  <a:gd name="connsiteY2" fmla="*/ 508775 h 984981"/>
                  <a:gd name="connsiteX3" fmla="*/ 834421 w 1057505"/>
                  <a:gd name="connsiteY3" fmla="*/ 723017 h 984981"/>
                  <a:gd name="connsiteX4" fmla="*/ 763089 w 1057505"/>
                  <a:gd name="connsiteY4" fmla="*/ 660627 h 984981"/>
                  <a:gd name="connsiteX5" fmla="*/ 650955 w 1057505"/>
                  <a:gd name="connsiteY5" fmla="*/ 883365 h 984981"/>
                  <a:gd name="connsiteX6" fmla="*/ 511354 w 1057505"/>
                  <a:gd name="connsiteY6" fmla="*/ 819098 h 984981"/>
                  <a:gd name="connsiteX7" fmla="*/ 384449 w 1057505"/>
                  <a:gd name="connsiteY7" fmla="*/ 932961 h 984981"/>
                  <a:gd name="connsiteX8" fmla="*/ 326258 w 1057505"/>
                  <a:gd name="connsiteY8" fmla="*/ 837573 h 984981"/>
                  <a:gd name="connsiteX9" fmla="*/ 6846 w 1057505"/>
                  <a:gd name="connsiteY9" fmla="*/ 940025 h 984981"/>
                  <a:gd name="connsiteX10" fmla="*/ 245590 w 1057505"/>
                  <a:gd name="connsiteY10" fmla="*/ 719757 h 984981"/>
                  <a:gd name="connsiteX11" fmla="*/ 160970 w 1057505"/>
                  <a:gd name="connsiteY11" fmla="*/ 638694 h 984981"/>
                  <a:gd name="connsiteX12" fmla="*/ 326307 w 1057505"/>
                  <a:gd name="connsiteY12" fmla="*/ 580156 h 984981"/>
                  <a:gd name="connsiteX13" fmla="*/ 278786 w 1057505"/>
                  <a:gd name="connsiteY13" fmla="*/ 410324 h 984981"/>
                  <a:gd name="connsiteX14" fmla="*/ 497621 w 1057505"/>
                  <a:gd name="connsiteY14" fmla="*/ 372287 h 984981"/>
                  <a:gd name="connsiteX15" fmla="*/ 453015 w 1057505"/>
                  <a:gd name="connsiteY15" fmla="*/ 200577 h 984981"/>
                  <a:gd name="connsiteX16" fmla="*/ 683558 w 1057505"/>
                  <a:gd name="connsiteY16" fmla="*/ 173161 h 984981"/>
                  <a:gd name="connsiteX17" fmla="*/ 700353 w 1057505"/>
                  <a:gd name="connsiteY17" fmla="*/ 29164 h 984981"/>
                  <a:gd name="connsiteX18" fmla="*/ 954312 w 1057505"/>
                  <a:gd name="connsiteY18" fmla="*/ 62163 h 984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7505" h="984981">
                    <a:moveTo>
                      <a:pt x="954312" y="62163"/>
                    </a:moveTo>
                    <a:cubicBezTo>
                      <a:pt x="1032460" y="171482"/>
                      <a:pt x="1078302" y="342203"/>
                      <a:pt x="1048169" y="413535"/>
                    </a:cubicBezTo>
                    <a:cubicBezTo>
                      <a:pt x="1018036" y="484866"/>
                      <a:pt x="996992" y="600854"/>
                      <a:pt x="936923" y="508775"/>
                    </a:cubicBezTo>
                    <a:cubicBezTo>
                      <a:pt x="936775" y="691451"/>
                      <a:pt x="834421" y="723017"/>
                      <a:pt x="834421" y="723017"/>
                    </a:cubicBezTo>
                    <a:cubicBezTo>
                      <a:pt x="834421" y="723017"/>
                      <a:pt x="766893" y="736207"/>
                      <a:pt x="763089" y="660627"/>
                    </a:cubicBezTo>
                    <a:cubicBezTo>
                      <a:pt x="763089" y="660627"/>
                      <a:pt x="718384" y="839450"/>
                      <a:pt x="650955" y="883365"/>
                    </a:cubicBezTo>
                    <a:cubicBezTo>
                      <a:pt x="583575" y="927280"/>
                      <a:pt x="498609" y="923625"/>
                      <a:pt x="511354" y="819098"/>
                    </a:cubicBezTo>
                    <a:cubicBezTo>
                      <a:pt x="511354" y="819098"/>
                      <a:pt x="447433" y="920957"/>
                      <a:pt x="384449" y="932961"/>
                    </a:cubicBezTo>
                    <a:cubicBezTo>
                      <a:pt x="321466" y="944965"/>
                      <a:pt x="326258" y="837573"/>
                      <a:pt x="326258" y="837573"/>
                    </a:cubicBezTo>
                    <a:cubicBezTo>
                      <a:pt x="262188" y="931825"/>
                      <a:pt x="61728" y="1051567"/>
                      <a:pt x="6846" y="940025"/>
                    </a:cubicBezTo>
                    <a:cubicBezTo>
                      <a:pt x="-48085" y="828483"/>
                      <a:pt x="245590" y="719757"/>
                      <a:pt x="245590" y="719757"/>
                    </a:cubicBezTo>
                    <a:cubicBezTo>
                      <a:pt x="245590" y="719757"/>
                      <a:pt x="136517" y="720251"/>
                      <a:pt x="160970" y="638694"/>
                    </a:cubicBezTo>
                    <a:cubicBezTo>
                      <a:pt x="185422" y="557137"/>
                      <a:pt x="326307" y="580156"/>
                      <a:pt x="326307" y="580156"/>
                    </a:cubicBezTo>
                    <a:cubicBezTo>
                      <a:pt x="326307" y="580156"/>
                      <a:pt x="203206" y="498056"/>
                      <a:pt x="278786" y="410324"/>
                    </a:cubicBezTo>
                    <a:cubicBezTo>
                      <a:pt x="354365" y="322592"/>
                      <a:pt x="497621" y="372287"/>
                      <a:pt x="497621" y="372287"/>
                    </a:cubicBezTo>
                    <a:cubicBezTo>
                      <a:pt x="497621" y="372287"/>
                      <a:pt x="335396" y="296806"/>
                      <a:pt x="453015" y="200577"/>
                    </a:cubicBezTo>
                    <a:cubicBezTo>
                      <a:pt x="570632" y="104349"/>
                      <a:pt x="683558" y="173161"/>
                      <a:pt x="683558" y="173161"/>
                    </a:cubicBezTo>
                    <a:cubicBezTo>
                      <a:pt x="683558" y="173161"/>
                      <a:pt x="592368" y="89727"/>
                      <a:pt x="700353" y="29164"/>
                    </a:cubicBezTo>
                    <a:cubicBezTo>
                      <a:pt x="808339" y="-31448"/>
                      <a:pt x="923882" y="13752"/>
                      <a:pt x="954312" y="62163"/>
                    </a:cubicBezTo>
                    <a:close/>
                  </a:path>
                </a:pathLst>
              </a:custGeom>
              <a:solidFill>
                <a:srgbClr val="6AA378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61" name="任意多边形: 形状 460"/>
              <p:cNvSpPr/>
              <p:nvPr/>
            </p:nvSpPr>
            <p:spPr>
              <a:xfrm>
                <a:off x="5660599" y="242059"/>
                <a:ext cx="1039593" cy="737161"/>
              </a:xfrm>
              <a:custGeom>
                <a:avLst/>
                <a:gdLst>
                  <a:gd name="connsiteX0" fmla="*/ 186579 w 1039593"/>
                  <a:gd name="connsiteY0" fmla="*/ 524998 h 737161"/>
                  <a:gd name="connsiteX1" fmla="*/ 163065 w 1039593"/>
                  <a:gd name="connsiteY1" fmla="*/ 551080 h 737161"/>
                  <a:gd name="connsiteX2" fmla="*/ 135698 w 1039593"/>
                  <a:gd name="connsiteY2" fmla="*/ 572519 h 737161"/>
                  <a:gd name="connsiteX3" fmla="*/ 83385 w 1039593"/>
                  <a:gd name="connsiteY3" fmla="*/ 618411 h 737161"/>
                  <a:gd name="connsiteX4" fmla="*/ 43619 w 1039593"/>
                  <a:gd name="connsiteY4" fmla="*/ 670328 h 737161"/>
                  <a:gd name="connsiteX5" fmla="*/ 69356 w 1039593"/>
                  <a:gd name="connsiteY5" fmla="*/ 692706 h 737161"/>
                  <a:gd name="connsiteX6" fmla="*/ 124238 w 1039593"/>
                  <a:gd name="connsiteY6" fmla="*/ 670427 h 737161"/>
                  <a:gd name="connsiteX7" fmla="*/ 182430 w 1039593"/>
                  <a:gd name="connsiteY7" fmla="*/ 638565 h 737161"/>
                  <a:gd name="connsiteX8" fmla="*/ 295503 w 1039593"/>
                  <a:gd name="connsiteY8" fmla="*/ 557848 h 737161"/>
                  <a:gd name="connsiteX9" fmla="*/ 329143 w 1039593"/>
                  <a:gd name="connsiteY9" fmla="*/ 565900 h 737161"/>
                  <a:gd name="connsiteX10" fmla="*/ 332749 w 1039593"/>
                  <a:gd name="connsiteY10" fmla="*/ 620288 h 737161"/>
                  <a:gd name="connsiteX11" fmla="*/ 338579 w 1039593"/>
                  <a:gd name="connsiteY11" fmla="*/ 639405 h 737161"/>
                  <a:gd name="connsiteX12" fmla="*/ 358585 w 1039593"/>
                  <a:gd name="connsiteY12" fmla="*/ 627698 h 737161"/>
                  <a:gd name="connsiteX13" fmla="*/ 468695 w 1039593"/>
                  <a:gd name="connsiteY13" fmla="*/ 547524 h 737161"/>
                  <a:gd name="connsiteX14" fmla="*/ 503274 w 1039593"/>
                  <a:gd name="connsiteY14" fmla="*/ 566048 h 737161"/>
                  <a:gd name="connsiteX15" fmla="*/ 536322 w 1039593"/>
                  <a:gd name="connsiteY15" fmla="*/ 612038 h 737161"/>
                  <a:gd name="connsiteX16" fmla="*/ 613580 w 1039593"/>
                  <a:gd name="connsiteY16" fmla="*/ 586746 h 737161"/>
                  <a:gd name="connsiteX17" fmla="*/ 722455 w 1039593"/>
                  <a:gd name="connsiteY17" fmla="*/ 400217 h 737161"/>
                  <a:gd name="connsiteX18" fmla="*/ 763110 w 1039593"/>
                  <a:gd name="connsiteY18" fmla="*/ 393499 h 737161"/>
                  <a:gd name="connsiteX19" fmla="*/ 777140 w 1039593"/>
                  <a:gd name="connsiteY19" fmla="*/ 439686 h 737161"/>
                  <a:gd name="connsiteX20" fmla="*/ 754219 w 1039593"/>
                  <a:gd name="connsiteY20" fmla="*/ 427386 h 737161"/>
                  <a:gd name="connsiteX21" fmla="*/ 829601 w 1039593"/>
                  <a:gd name="connsiteY21" fmla="*/ 365638 h 737161"/>
                  <a:gd name="connsiteX22" fmla="*/ 893078 w 1039593"/>
                  <a:gd name="connsiteY22" fmla="*/ 244019 h 737161"/>
                  <a:gd name="connsiteX23" fmla="*/ 933881 w 1039593"/>
                  <a:gd name="connsiteY23" fmla="*/ 242635 h 737161"/>
                  <a:gd name="connsiteX24" fmla="*/ 963273 w 1039593"/>
                  <a:gd name="connsiteY24" fmla="*/ 207562 h 737161"/>
                  <a:gd name="connsiteX25" fmla="*/ 985354 w 1039593"/>
                  <a:gd name="connsiteY25" fmla="*/ 149223 h 737161"/>
                  <a:gd name="connsiteX26" fmla="*/ 986194 w 1039593"/>
                  <a:gd name="connsiteY26" fmla="*/ 25528 h 737161"/>
                  <a:gd name="connsiteX27" fmla="*/ 1031295 w 1039593"/>
                  <a:gd name="connsiteY27" fmla="*/ 18069 h 737161"/>
                  <a:gd name="connsiteX28" fmla="*/ 1015191 w 1039593"/>
                  <a:gd name="connsiteY28" fmla="*/ 199362 h 737161"/>
                  <a:gd name="connsiteX29" fmla="*/ 967373 w 1039593"/>
                  <a:gd name="connsiteY29" fmla="*/ 274053 h 737161"/>
                  <a:gd name="connsiteX30" fmla="*/ 893671 w 1039593"/>
                  <a:gd name="connsiteY30" fmla="*/ 260666 h 737161"/>
                  <a:gd name="connsiteX31" fmla="*/ 934474 w 1039593"/>
                  <a:gd name="connsiteY31" fmla="*/ 259283 h 737161"/>
                  <a:gd name="connsiteX32" fmla="*/ 859635 w 1039593"/>
                  <a:gd name="connsiteY32" fmla="*/ 398982 h 737161"/>
                  <a:gd name="connsiteX33" fmla="*/ 761233 w 1039593"/>
                  <a:gd name="connsiteY33" fmla="*/ 469474 h 737161"/>
                  <a:gd name="connsiteX34" fmla="*/ 738312 w 1039593"/>
                  <a:gd name="connsiteY34" fmla="*/ 457173 h 737161"/>
                  <a:gd name="connsiteX35" fmla="*/ 724283 w 1039593"/>
                  <a:gd name="connsiteY35" fmla="*/ 410986 h 737161"/>
                  <a:gd name="connsiteX36" fmla="*/ 764938 w 1039593"/>
                  <a:gd name="connsiteY36" fmla="*/ 404268 h 737161"/>
                  <a:gd name="connsiteX37" fmla="*/ 709315 w 1039593"/>
                  <a:gd name="connsiteY37" fmla="*/ 538879 h 737161"/>
                  <a:gd name="connsiteX38" fmla="*/ 616149 w 1039593"/>
                  <a:gd name="connsiteY38" fmla="*/ 637577 h 737161"/>
                  <a:gd name="connsiteX39" fmla="*/ 508263 w 1039593"/>
                  <a:gd name="connsiteY39" fmla="*/ 646173 h 737161"/>
                  <a:gd name="connsiteX40" fmla="*/ 460890 w 1039593"/>
                  <a:gd name="connsiteY40" fmla="*/ 562195 h 737161"/>
                  <a:gd name="connsiteX41" fmla="*/ 495469 w 1039593"/>
                  <a:gd name="connsiteY41" fmla="*/ 580719 h 737161"/>
                  <a:gd name="connsiteX42" fmla="*/ 424087 w 1039593"/>
                  <a:gd name="connsiteY42" fmla="*/ 633329 h 737161"/>
                  <a:gd name="connsiteX43" fmla="*/ 355226 w 1039593"/>
                  <a:gd name="connsiteY43" fmla="*/ 678825 h 737161"/>
                  <a:gd name="connsiteX44" fmla="*/ 297034 w 1039593"/>
                  <a:gd name="connsiteY44" fmla="*/ 653731 h 737161"/>
                  <a:gd name="connsiteX45" fmla="*/ 289872 w 1039593"/>
                  <a:gd name="connsiteY45" fmla="*/ 618806 h 737161"/>
                  <a:gd name="connsiteX46" fmla="*/ 289328 w 1039593"/>
                  <a:gd name="connsiteY46" fmla="*/ 583782 h 737161"/>
                  <a:gd name="connsiteX47" fmla="*/ 322969 w 1039593"/>
                  <a:gd name="connsiteY47" fmla="*/ 591834 h 737161"/>
                  <a:gd name="connsiteX48" fmla="*/ 179564 w 1039593"/>
                  <a:gd name="connsiteY48" fmla="*/ 690977 h 737161"/>
                  <a:gd name="connsiteX49" fmla="*/ 105911 w 1039593"/>
                  <a:gd name="connsiteY49" fmla="*/ 727384 h 737161"/>
                  <a:gd name="connsiteX50" fmla="*/ 35716 w 1039593"/>
                  <a:gd name="connsiteY50" fmla="*/ 732225 h 737161"/>
                  <a:gd name="connsiteX51" fmla="*/ 1 w 1039593"/>
                  <a:gd name="connsiteY51" fmla="*/ 675515 h 737161"/>
                  <a:gd name="connsiteX52" fmla="*/ 31912 w 1039593"/>
                  <a:gd name="connsiteY52" fmla="*/ 608580 h 737161"/>
                  <a:gd name="connsiteX53" fmla="*/ 98156 w 1039593"/>
                  <a:gd name="connsiteY53" fmla="*/ 551179 h 737161"/>
                  <a:gd name="connsiteX54" fmla="*/ 133772 w 1039593"/>
                  <a:gd name="connsiteY54" fmla="*/ 524850 h 737161"/>
                  <a:gd name="connsiteX55" fmla="*/ 175020 w 1039593"/>
                  <a:gd name="connsiteY55" fmla="*/ 506325 h 737161"/>
                  <a:gd name="connsiteX56" fmla="*/ 186579 w 1039593"/>
                  <a:gd name="connsiteY56" fmla="*/ 524998 h 737161"/>
                  <a:gd name="connsiteX57" fmla="*/ 186579 w 1039593"/>
                  <a:gd name="connsiteY57" fmla="*/ 524998 h 737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039593" h="737161">
                    <a:moveTo>
                      <a:pt x="186579" y="524998"/>
                    </a:moveTo>
                    <a:cubicBezTo>
                      <a:pt x="179465" y="535520"/>
                      <a:pt x="173242" y="543423"/>
                      <a:pt x="163065" y="551080"/>
                    </a:cubicBezTo>
                    <a:cubicBezTo>
                      <a:pt x="153828" y="558046"/>
                      <a:pt x="144689" y="565208"/>
                      <a:pt x="135698" y="572519"/>
                    </a:cubicBezTo>
                    <a:cubicBezTo>
                      <a:pt x="117717" y="587191"/>
                      <a:pt x="100280" y="602504"/>
                      <a:pt x="83385" y="618411"/>
                    </a:cubicBezTo>
                    <a:cubicBezTo>
                      <a:pt x="68665" y="632341"/>
                      <a:pt x="46781" y="648840"/>
                      <a:pt x="43619" y="670328"/>
                    </a:cubicBezTo>
                    <a:cubicBezTo>
                      <a:pt x="40952" y="688310"/>
                      <a:pt x="53055" y="695225"/>
                      <a:pt x="69356" y="692706"/>
                    </a:cubicBezTo>
                    <a:cubicBezTo>
                      <a:pt x="88622" y="689742"/>
                      <a:pt x="106998" y="679023"/>
                      <a:pt x="124238" y="670427"/>
                    </a:cubicBezTo>
                    <a:cubicBezTo>
                      <a:pt x="144047" y="660548"/>
                      <a:pt x="163460" y="649927"/>
                      <a:pt x="182430" y="638565"/>
                    </a:cubicBezTo>
                    <a:cubicBezTo>
                      <a:pt x="222146" y="614755"/>
                      <a:pt x="259837" y="587388"/>
                      <a:pt x="295503" y="557848"/>
                    </a:cubicBezTo>
                    <a:cubicBezTo>
                      <a:pt x="305284" y="549747"/>
                      <a:pt x="324994" y="552167"/>
                      <a:pt x="329143" y="565900"/>
                    </a:cubicBezTo>
                    <a:cubicBezTo>
                      <a:pt x="334775" y="584622"/>
                      <a:pt x="332552" y="601170"/>
                      <a:pt x="332749" y="620288"/>
                    </a:cubicBezTo>
                    <a:cubicBezTo>
                      <a:pt x="332799" y="624536"/>
                      <a:pt x="333145" y="637478"/>
                      <a:pt x="338579" y="639405"/>
                    </a:cubicBezTo>
                    <a:cubicBezTo>
                      <a:pt x="343123" y="640986"/>
                      <a:pt x="355720" y="629723"/>
                      <a:pt x="358585" y="627698"/>
                    </a:cubicBezTo>
                    <a:cubicBezTo>
                      <a:pt x="395733" y="601615"/>
                      <a:pt x="432436" y="574841"/>
                      <a:pt x="468695" y="547524"/>
                    </a:cubicBezTo>
                    <a:cubicBezTo>
                      <a:pt x="482081" y="537446"/>
                      <a:pt x="506929" y="546980"/>
                      <a:pt x="503274" y="566048"/>
                    </a:cubicBezTo>
                    <a:cubicBezTo>
                      <a:pt x="499025" y="588376"/>
                      <a:pt x="516018" y="605419"/>
                      <a:pt x="536322" y="612038"/>
                    </a:cubicBezTo>
                    <a:cubicBezTo>
                      <a:pt x="564528" y="621226"/>
                      <a:pt x="592784" y="604678"/>
                      <a:pt x="613580" y="586746"/>
                    </a:cubicBezTo>
                    <a:cubicBezTo>
                      <a:pt x="666931" y="540756"/>
                      <a:pt x="710353" y="469770"/>
                      <a:pt x="722455" y="400217"/>
                    </a:cubicBezTo>
                    <a:cubicBezTo>
                      <a:pt x="725666" y="381791"/>
                      <a:pt x="756244" y="370973"/>
                      <a:pt x="763110" y="393499"/>
                    </a:cubicBezTo>
                    <a:cubicBezTo>
                      <a:pt x="767803" y="408911"/>
                      <a:pt x="772496" y="424274"/>
                      <a:pt x="777140" y="439686"/>
                    </a:cubicBezTo>
                    <a:cubicBezTo>
                      <a:pt x="769483" y="435586"/>
                      <a:pt x="761875" y="431486"/>
                      <a:pt x="754219" y="427386"/>
                    </a:cubicBezTo>
                    <a:cubicBezTo>
                      <a:pt x="790477" y="424867"/>
                      <a:pt x="812361" y="394536"/>
                      <a:pt x="829601" y="365638"/>
                    </a:cubicBezTo>
                    <a:cubicBezTo>
                      <a:pt x="852917" y="326465"/>
                      <a:pt x="872183" y="284525"/>
                      <a:pt x="893078" y="244019"/>
                    </a:cubicBezTo>
                    <a:cubicBezTo>
                      <a:pt x="900883" y="228903"/>
                      <a:pt x="926669" y="222382"/>
                      <a:pt x="933881" y="242635"/>
                    </a:cubicBezTo>
                    <a:cubicBezTo>
                      <a:pt x="936154" y="248958"/>
                      <a:pt x="960952" y="211909"/>
                      <a:pt x="963273" y="207562"/>
                    </a:cubicBezTo>
                    <a:cubicBezTo>
                      <a:pt x="972955" y="189235"/>
                      <a:pt x="980316" y="169328"/>
                      <a:pt x="985354" y="149223"/>
                    </a:cubicBezTo>
                    <a:cubicBezTo>
                      <a:pt x="995284" y="109358"/>
                      <a:pt x="994395" y="65591"/>
                      <a:pt x="986194" y="25528"/>
                    </a:cubicBezTo>
                    <a:cubicBezTo>
                      <a:pt x="980217" y="-3666"/>
                      <a:pt x="1024083" y="-10039"/>
                      <a:pt x="1031295" y="18069"/>
                    </a:cubicBezTo>
                    <a:cubicBezTo>
                      <a:pt x="1046807" y="78385"/>
                      <a:pt x="1040088" y="142356"/>
                      <a:pt x="1015191" y="199362"/>
                    </a:cubicBezTo>
                    <a:cubicBezTo>
                      <a:pt x="1004027" y="225000"/>
                      <a:pt x="988912" y="255430"/>
                      <a:pt x="967373" y="274053"/>
                    </a:cubicBezTo>
                    <a:cubicBezTo>
                      <a:pt x="944848" y="293516"/>
                      <a:pt x="904736" y="292330"/>
                      <a:pt x="893671" y="260666"/>
                    </a:cubicBezTo>
                    <a:cubicBezTo>
                      <a:pt x="907256" y="260221"/>
                      <a:pt x="920890" y="259727"/>
                      <a:pt x="934474" y="259283"/>
                    </a:cubicBezTo>
                    <a:cubicBezTo>
                      <a:pt x="910120" y="305767"/>
                      <a:pt x="888138" y="354820"/>
                      <a:pt x="859635" y="398982"/>
                    </a:cubicBezTo>
                    <a:cubicBezTo>
                      <a:pt x="837109" y="433857"/>
                      <a:pt x="804852" y="466411"/>
                      <a:pt x="761233" y="469474"/>
                    </a:cubicBezTo>
                    <a:cubicBezTo>
                      <a:pt x="752737" y="470067"/>
                      <a:pt x="741177" y="466609"/>
                      <a:pt x="738312" y="457173"/>
                    </a:cubicBezTo>
                    <a:cubicBezTo>
                      <a:pt x="733619" y="441761"/>
                      <a:pt x="728927" y="426398"/>
                      <a:pt x="724283" y="410986"/>
                    </a:cubicBezTo>
                    <a:cubicBezTo>
                      <a:pt x="737818" y="408763"/>
                      <a:pt x="751403" y="406491"/>
                      <a:pt x="764938" y="404268"/>
                    </a:cubicBezTo>
                    <a:cubicBezTo>
                      <a:pt x="756441" y="452975"/>
                      <a:pt x="736633" y="497829"/>
                      <a:pt x="709315" y="538879"/>
                    </a:cubicBezTo>
                    <a:cubicBezTo>
                      <a:pt x="684616" y="575928"/>
                      <a:pt x="654582" y="614014"/>
                      <a:pt x="616149" y="637577"/>
                    </a:cubicBezTo>
                    <a:cubicBezTo>
                      <a:pt x="583102" y="657831"/>
                      <a:pt x="543632" y="664549"/>
                      <a:pt x="508263" y="646173"/>
                    </a:cubicBezTo>
                    <a:cubicBezTo>
                      <a:pt x="477587" y="630266"/>
                      <a:pt x="454073" y="598009"/>
                      <a:pt x="460890" y="562195"/>
                    </a:cubicBezTo>
                    <a:cubicBezTo>
                      <a:pt x="472399" y="568370"/>
                      <a:pt x="483959" y="574545"/>
                      <a:pt x="495469" y="580719"/>
                    </a:cubicBezTo>
                    <a:cubicBezTo>
                      <a:pt x="471856" y="598503"/>
                      <a:pt x="448095" y="616089"/>
                      <a:pt x="424087" y="633329"/>
                    </a:cubicBezTo>
                    <a:cubicBezTo>
                      <a:pt x="402945" y="648544"/>
                      <a:pt x="379975" y="669835"/>
                      <a:pt x="355226" y="678825"/>
                    </a:cubicBezTo>
                    <a:cubicBezTo>
                      <a:pt x="331366" y="687470"/>
                      <a:pt x="308001" y="676009"/>
                      <a:pt x="297034" y="653731"/>
                    </a:cubicBezTo>
                    <a:cubicBezTo>
                      <a:pt x="291650" y="642764"/>
                      <a:pt x="289921" y="630908"/>
                      <a:pt x="289872" y="618806"/>
                    </a:cubicBezTo>
                    <a:cubicBezTo>
                      <a:pt x="289822" y="607543"/>
                      <a:pt x="292786" y="594749"/>
                      <a:pt x="289328" y="583782"/>
                    </a:cubicBezTo>
                    <a:cubicBezTo>
                      <a:pt x="300541" y="586450"/>
                      <a:pt x="311755" y="589167"/>
                      <a:pt x="322969" y="591834"/>
                    </a:cubicBezTo>
                    <a:cubicBezTo>
                      <a:pt x="278510" y="629575"/>
                      <a:pt x="230544" y="662622"/>
                      <a:pt x="179564" y="690977"/>
                    </a:cubicBezTo>
                    <a:cubicBezTo>
                      <a:pt x="155754" y="704216"/>
                      <a:pt x="131302" y="717455"/>
                      <a:pt x="105911" y="727384"/>
                    </a:cubicBezTo>
                    <a:cubicBezTo>
                      <a:pt x="83929" y="735930"/>
                      <a:pt x="58390" y="741808"/>
                      <a:pt x="35716" y="732225"/>
                    </a:cubicBezTo>
                    <a:cubicBezTo>
                      <a:pt x="12696" y="722493"/>
                      <a:pt x="99" y="699918"/>
                      <a:pt x="1" y="675515"/>
                    </a:cubicBezTo>
                    <a:cubicBezTo>
                      <a:pt x="-98" y="649087"/>
                      <a:pt x="14227" y="627055"/>
                      <a:pt x="31912" y="608580"/>
                    </a:cubicBezTo>
                    <a:cubicBezTo>
                      <a:pt x="52067" y="587536"/>
                      <a:pt x="75185" y="569061"/>
                      <a:pt x="98156" y="551179"/>
                    </a:cubicBezTo>
                    <a:cubicBezTo>
                      <a:pt x="109814" y="542139"/>
                      <a:pt x="121669" y="533346"/>
                      <a:pt x="133772" y="524850"/>
                    </a:cubicBezTo>
                    <a:cubicBezTo>
                      <a:pt x="147801" y="514970"/>
                      <a:pt x="158323" y="509981"/>
                      <a:pt x="175020" y="506325"/>
                    </a:cubicBezTo>
                    <a:cubicBezTo>
                      <a:pt x="185443" y="504003"/>
                      <a:pt x="192112" y="516847"/>
                      <a:pt x="186579" y="524998"/>
                    </a:cubicBezTo>
                    <a:lnTo>
                      <a:pt x="186579" y="524998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62" name="任意多边形: 形状 461"/>
              <p:cNvSpPr/>
              <p:nvPr/>
            </p:nvSpPr>
            <p:spPr>
              <a:xfrm>
                <a:off x="5917797" y="12556"/>
                <a:ext cx="583012" cy="547900"/>
              </a:xfrm>
              <a:custGeom>
                <a:avLst/>
                <a:gdLst>
                  <a:gd name="connsiteX0" fmla="*/ 70414 w 583012"/>
                  <a:gd name="connsiteY0" fmla="*/ 546483 h 547900"/>
                  <a:gd name="connsiteX1" fmla="*/ 34205 w 583012"/>
                  <a:gd name="connsiteY1" fmla="*/ 543717 h 547900"/>
                  <a:gd name="connsiteX2" fmla="*/ 6294 w 583012"/>
                  <a:gd name="connsiteY2" fmla="*/ 511657 h 547900"/>
                  <a:gd name="connsiteX3" fmla="*/ 18348 w 583012"/>
                  <a:gd name="connsiteY3" fmla="*/ 422344 h 547900"/>
                  <a:gd name="connsiteX4" fmla="*/ 219450 w 583012"/>
                  <a:gd name="connsiteY4" fmla="*/ 318755 h 547900"/>
                  <a:gd name="connsiteX5" fmla="*/ 230564 w 583012"/>
                  <a:gd name="connsiteY5" fmla="*/ 355607 h 547900"/>
                  <a:gd name="connsiteX6" fmla="*/ 168174 w 583012"/>
                  <a:gd name="connsiteY6" fmla="*/ 293414 h 547900"/>
                  <a:gd name="connsiteX7" fmla="*/ 198505 w 583012"/>
                  <a:gd name="connsiteY7" fmla="*/ 202570 h 547900"/>
                  <a:gd name="connsiteX8" fmla="*/ 416303 w 583012"/>
                  <a:gd name="connsiteY8" fmla="*/ 147046 h 547900"/>
                  <a:gd name="connsiteX9" fmla="*/ 400989 w 583012"/>
                  <a:gd name="connsiteY9" fmla="*/ 175549 h 547900"/>
                  <a:gd name="connsiteX10" fmla="*/ 415612 w 583012"/>
                  <a:gd name="connsiteY10" fmla="*/ 36393 h 547900"/>
                  <a:gd name="connsiteX11" fmla="*/ 567414 w 583012"/>
                  <a:gd name="connsiteY11" fmla="*/ 4580 h 547900"/>
                  <a:gd name="connsiteX12" fmla="*/ 568649 w 583012"/>
                  <a:gd name="connsiteY12" fmla="*/ 39653 h 547900"/>
                  <a:gd name="connsiteX13" fmla="*/ 451524 w 583012"/>
                  <a:gd name="connsiteY13" fmla="*/ 59215 h 547900"/>
                  <a:gd name="connsiteX14" fmla="*/ 438286 w 583012"/>
                  <a:gd name="connsiteY14" fmla="*/ 158902 h 547900"/>
                  <a:gd name="connsiteX15" fmla="*/ 422972 w 583012"/>
                  <a:gd name="connsiteY15" fmla="*/ 187405 h 547900"/>
                  <a:gd name="connsiteX16" fmla="*/ 255214 w 583012"/>
                  <a:gd name="connsiteY16" fmla="*/ 215068 h 547900"/>
                  <a:gd name="connsiteX17" fmla="*/ 207792 w 583012"/>
                  <a:gd name="connsiteY17" fmla="*/ 265652 h 547900"/>
                  <a:gd name="connsiteX18" fmla="*/ 234467 w 583012"/>
                  <a:gd name="connsiteY18" fmla="*/ 314260 h 547900"/>
                  <a:gd name="connsiteX19" fmla="*/ 245582 w 583012"/>
                  <a:gd name="connsiteY19" fmla="*/ 351112 h 547900"/>
                  <a:gd name="connsiteX20" fmla="*/ 82467 w 583012"/>
                  <a:gd name="connsiteY20" fmla="*/ 419380 h 547900"/>
                  <a:gd name="connsiteX21" fmla="*/ 37910 w 583012"/>
                  <a:gd name="connsiteY21" fmla="*/ 480882 h 547900"/>
                  <a:gd name="connsiteX22" fmla="*/ 70217 w 583012"/>
                  <a:gd name="connsiteY22" fmla="*/ 538530 h 547900"/>
                  <a:gd name="connsiteX23" fmla="*/ 70414 w 583012"/>
                  <a:gd name="connsiteY23" fmla="*/ 546483 h 547900"/>
                  <a:gd name="connsiteX24" fmla="*/ 70414 w 583012"/>
                  <a:gd name="connsiteY24" fmla="*/ 546483 h 547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3012" h="547900">
                    <a:moveTo>
                      <a:pt x="70414" y="546483"/>
                    </a:moveTo>
                    <a:cubicBezTo>
                      <a:pt x="57324" y="547718"/>
                      <a:pt x="46406" y="549941"/>
                      <a:pt x="34205" y="543717"/>
                    </a:cubicBezTo>
                    <a:cubicBezTo>
                      <a:pt x="20867" y="536900"/>
                      <a:pt x="11580" y="525489"/>
                      <a:pt x="6294" y="511657"/>
                    </a:cubicBezTo>
                    <a:cubicBezTo>
                      <a:pt x="-5314" y="481227"/>
                      <a:pt x="-621" y="448674"/>
                      <a:pt x="18348" y="422344"/>
                    </a:cubicBezTo>
                    <a:cubicBezTo>
                      <a:pt x="66512" y="355508"/>
                      <a:pt x="157998" y="364400"/>
                      <a:pt x="219450" y="318755"/>
                    </a:cubicBezTo>
                    <a:cubicBezTo>
                      <a:pt x="223155" y="331056"/>
                      <a:pt x="226859" y="343307"/>
                      <a:pt x="230564" y="355607"/>
                    </a:cubicBezTo>
                    <a:cubicBezTo>
                      <a:pt x="197616" y="350272"/>
                      <a:pt x="175337" y="325572"/>
                      <a:pt x="168174" y="293414"/>
                    </a:cubicBezTo>
                    <a:cubicBezTo>
                      <a:pt x="160517" y="259082"/>
                      <a:pt x="173311" y="226182"/>
                      <a:pt x="198505" y="202570"/>
                    </a:cubicBezTo>
                    <a:cubicBezTo>
                      <a:pt x="257734" y="147145"/>
                      <a:pt x="344774" y="167645"/>
                      <a:pt x="416303" y="147046"/>
                    </a:cubicBezTo>
                    <a:cubicBezTo>
                      <a:pt x="411215" y="156530"/>
                      <a:pt x="406078" y="166064"/>
                      <a:pt x="400989" y="175549"/>
                    </a:cubicBezTo>
                    <a:cubicBezTo>
                      <a:pt x="380538" y="128670"/>
                      <a:pt x="375895" y="74677"/>
                      <a:pt x="415612" y="36393"/>
                    </a:cubicBezTo>
                    <a:cubicBezTo>
                      <a:pt x="454636" y="-1249"/>
                      <a:pt x="516928" y="-5250"/>
                      <a:pt x="567414" y="4580"/>
                    </a:cubicBezTo>
                    <a:cubicBezTo>
                      <a:pt x="585444" y="8088"/>
                      <a:pt x="590335" y="38369"/>
                      <a:pt x="568649" y="39653"/>
                    </a:cubicBezTo>
                    <a:cubicBezTo>
                      <a:pt x="529426" y="41975"/>
                      <a:pt x="485609" y="35059"/>
                      <a:pt x="451524" y="59215"/>
                    </a:cubicBezTo>
                    <a:cubicBezTo>
                      <a:pt x="416748" y="83865"/>
                      <a:pt x="423268" y="124619"/>
                      <a:pt x="438286" y="158902"/>
                    </a:cubicBezTo>
                    <a:cubicBezTo>
                      <a:pt x="444065" y="172091"/>
                      <a:pt x="435420" y="183798"/>
                      <a:pt x="422972" y="187405"/>
                    </a:cubicBezTo>
                    <a:cubicBezTo>
                      <a:pt x="368387" y="203261"/>
                      <a:pt x="307972" y="192394"/>
                      <a:pt x="255214" y="215068"/>
                    </a:cubicBezTo>
                    <a:cubicBezTo>
                      <a:pt x="233578" y="224355"/>
                      <a:pt x="211249" y="240755"/>
                      <a:pt x="207792" y="265652"/>
                    </a:cubicBezTo>
                    <a:cubicBezTo>
                      <a:pt x="205173" y="284325"/>
                      <a:pt x="213176" y="310802"/>
                      <a:pt x="234467" y="314260"/>
                    </a:cubicBezTo>
                    <a:cubicBezTo>
                      <a:pt x="251312" y="316977"/>
                      <a:pt x="261043" y="339602"/>
                      <a:pt x="245582" y="351112"/>
                    </a:cubicBezTo>
                    <a:cubicBezTo>
                      <a:pt x="196627" y="387617"/>
                      <a:pt x="134286" y="389494"/>
                      <a:pt x="82467" y="419380"/>
                    </a:cubicBezTo>
                    <a:cubicBezTo>
                      <a:pt x="60238" y="432224"/>
                      <a:pt x="37366" y="453169"/>
                      <a:pt x="37910" y="480882"/>
                    </a:cubicBezTo>
                    <a:cubicBezTo>
                      <a:pt x="38206" y="498072"/>
                      <a:pt x="50902" y="534183"/>
                      <a:pt x="70217" y="538530"/>
                    </a:cubicBezTo>
                    <a:cubicBezTo>
                      <a:pt x="74218" y="539320"/>
                      <a:pt x="75502" y="545989"/>
                      <a:pt x="70414" y="546483"/>
                    </a:cubicBezTo>
                    <a:lnTo>
                      <a:pt x="70414" y="546483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63" name="任意多边形: 形状 462"/>
              <p:cNvSpPr/>
              <p:nvPr/>
            </p:nvSpPr>
            <p:spPr>
              <a:xfrm>
                <a:off x="5828787" y="45290"/>
                <a:ext cx="776880" cy="803213"/>
              </a:xfrm>
              <a:custGeom>
                <a:avLst/>
                <a:gdLst>
                  <a:gd name="connsiteX0" fmla="*/ 15 w 776880"/>
                  <a:gd name="connsiteY0" fmla="*/ 799026 h 803213"/>
                  <a:gd name="connsiteX1" fmla="*/ 18094 w 776880"/>
                  <a:gd name="connsiteY1" fmla="*/ 762866 h 803213"/>
                  <a:gd name="connsiteX2" fmla="*/ 57712 w 776880"/>
                  <a:gd name="connsiteY2" fmla="*/ 725521 h 803213"/>
                  <a:gd name="connsiteX3" fmla="*/ 141196 w 776880"/>
                  <a:gd name="connsiteY3" fmla="*/ 650830 h 803213"/>
                  <a:gd name="connsiteX4" fmla="*/ 305989 w 776880"/>
                  <a:gd name="connsiteY4" fmla="*/ 504610 h 803213"/>
                  <a:gd name="connsiteX5" fmla="*/ 454235 w 776880"/>
                  <a:gd name="connsiteY5" fmla="*/ 351277 h 803213"/>
                  <a:gd name="connsiteX6" fmla="*/ 593341 w 776880"/>
                  <a:gd name="connsiteY6" fmla="*/ 172652 h 803213"/>
                  <a:gd name="connsiteX7" fmla="*/ 661561 w 776880"/>
                  <a:gd name="connsiteY7" fmla="*/ 82697 h 803213"/>
                  <a:gd name="connsiteX8" fmla="*/ 695646 w 776880"/>
                  <a:gd name="connsiteY8" fmla="*/ 37744 h 803213"/>
                  <a:gd name="connsiteX9" fmla="*/ 747811 w 776880"/>
                  <a:gd name="connsiteY9" fmla="*/ 102 h 803213"/>
                  <a:gd name="connsiteX10" fmla="*/ 776857 w 776880"/>
                  <a:gd name="connsiteY10" fmla="*/ 35126 h 803213"/>
                  <a:gd name="connsiteX11" fmla="*/ 745785 w 776880"/>
                  <a:gd name="connsiteY11" fmla="*/ 90008 h 803213"/>
                  <a:gd name="connsiteX12" fmla="*/ 677368 w 776880"/>
                  <a:gd name="connsiteY12" fmla="*/ 179814 h 803213"/>
                  <a:gd name="connsiteX13" fmla="*/ 389473 w 776880"/>
                  <a:gd name="connsiteY13" fmla="*/ 521999 h 803213"/>
                  <a:gd name="connsiteX14" fmla="*/ 203586 w 776880"/>
                  <a:gd name="connsiteY14" fmla="*/ 682198 h 803213"/>
                  <a:gd name="connsiteX15" fmla="*/ 104690 w 776880"/>
                  <a:gd name="connsiteY15" fmla="*/ 753036 h 803213"/>
                  <a:gd name="connsiteX16" fmla="*/ 51537 w 776880"/>
                  <a:gd name="connsiteY16" fmla="*/ 787417 h 803213"/>
                  <a:gd name="connsiteX17" fmla="*/ 24121 w 776880"/>
                  <a:gd name="connsiteY17" fmla="*/ 802138 h 803213"/>
                  <a:gd name="connsiteX18" fmla="*/ 2237 w 776880"/>
                  <a:gd name="connsiteY18" fmla="*/ 801545 h 803213"/>
                  <a:gd name="connsiteX19" fmla="*/ 15 w 776880"/>
                  <a:gd name="connsiteY19" fmla="*/ 799026 h 803213"/>
                  <a:gd name="connsiteX20" fmla="*/ 15 w 776880"/>
                  <a:gd name="connsiteY20" fmla="*/ 799026 h 803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76880" h="803213">
                    <a:moveTo>
                      <a:pt x="15" y="799026"/>
                    </a:moveTo>
                    <a:cubicBezTo>
                      <a:pt x="1349" y="782724"/>
                      <a:pt x="6337" y="774327"/>
                      <a:pt x="18094" y="762866"/>
                    </a:cubicBezTo>
                    <a:cubicBezTo>
                      <a:pt x="31136" y="750171"/>
                      <a:pt x="44375" y="737871"/>
                      <a:pt x="57712" y="725521"/>
                    </a:cubicBezTo>
                    <a:cubicBezTo>
                      <a:pt x="85128" y="700080"/>
                      <a:pt x="113088" y="675480"/>
                      <a:pt x="141196" y="650830"/>
                    </a:cubicBezTo>
                    <a:cubicBezTo>
                      <a:pt x="196374" y="602370"/>
                      <a:pt x="252095" y="554552"/>
                      <a:pt x="305989" y="504610"/>
                    </a:cubicBezTo>
                    <a:cubicBezTo>
                      <a:pt x="358155" y="456249"/>
                      <a:pt x="408146" y="405517"/>
                      <a:pt x="454235" y="351277"/>
                    </a:cubicBezTo>
                    <a:cubicBezTo>
                      <a:pt x="503090" y="293777"/>
                      <a:pt x="547747" y="232770"/>
                      <a:pt x="593341" y="172652"/>
                    </a:cubicBezTo>
                    <a:cubicBezTo>
                      <a:pt x="616065" y="142667"/>
                      <a:pt x="638788" y="112682"/>
                      <a:pt x="661561" y="82697"/>
                    </a:cubicBezTo>
                    <a:cubicBezTo>
                      <a:pt x="672922" y="67680"/>
                      <a:pt x="684284" y="52712"/>
                      <a:pt x="695646" y="37744"/>
                    </a:cubicBezTo>
                    <a:cubicBezTo>
                      <a:pt x="709033" y="20109"/>
                      <a:pt x="722420" y="-1676"/>
                      <a:pt x="747811" y="102"/>
                    </a:cubicBezTo>
                    <a:cubicBezTo>
                      <a:pt x="766582" y="1436"/>
                      <a:pt x="777450" y="17145"/>
                      <a:pt x="776857" y="35126"/>
                    </a:cubicBezTo>
                    <a:cubicBezTo>
                      <a:pt x="776166" y="56713"/>
                      <a:pt x="758283" y="73657"/>
                      <a:pt x="745785" y="90008"/>
                    </a:cubicBezTo>
                    <a:cubicBezTo>
                      <a:pt x="722963" y="119943"/>
                      <a:pt x="700191" y="149879"/>
                      <a:pt x="677368" y="179814"/>
                    </a:cubicBezTo>
                    <a:cubicBezTo>
                      <a:pt x="586623" y="298964"/>
                      <a:pt x="497360" y="417520"/>
                      <a:pt x="389473" y="521999"/>
                    </a:cubicBezTo>
                    <a:cubicBezTo>
                      <a:pt x="330837" y="578807"/>
                      <a:pt x="268990" y="633294"/>
                      <a:pt x="203586" y="682198"/>
                    </a:cubicBezTo>
                    <a:cubicBezTo>
                      <a:pt x="171082" y="706502"/>
                      <a:pt x="138577" y="730757"/>
                      <a:pt x="104690" y="753036"/>
                    </a:cubicBezTo>
                    <a:cubicBezTo>
                      <a:pt x="87105" y="764595"/>
                      <a:pt x="69617" y="776698"/>
                      <a:pt x="51537" y="787417"/>
                    </a:cubicBezTo>
                    <a:cubicBezTo>
                      <a:pt x="43041" y="792456"/>
                      <a:pt x="33655" y="799520"/>
                      <a:pt x="24121" y="802138"/>
                    </a:cubicBezTo>
                    <a:cubicBezTo>
                      <a:pt x="16613" y="804213"/>
                      <a:pt x="9845" y="802879"/>
                      <a:pt x="2237" y="801545"/>
                    </a:cubicBezTo>
                    <a:cubicBezTo>
                      <a:pt x="854" y="801397"/>
                      <a:pt x="-134" y="800409"/>
                      <a:pt x="15" y="799026"/>
                    </a:cubicBezTo>
                    <a:lnTo>
                      <a:pt x="15" y="799026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  <p:sp>
          <p:nvSpPr>
            <p:cNvPr id="452" name="任意多边形: 形状 451"/>
            <p:cNvSpPr/>
            <p:nvPr/>
          </p:nvSpPr>
          <p:spPr>
            <a:xfrm>
              <a:off x="5741572" y="-58062"/>
              <a:ext cx="929638" cy="952549"/>
            </a:xfrm>
            <a:custGeom>
              <a:avLst/>
              <a:gdLst>
                <a:gd name="connsiteX0" fmla="*/ 584 w 929638"/>
                <a:gd name="connsiteY0" fmla="*/ 950445 h 952549"/>
                <a:gd name="connsiteX1" fmla="*/ 417805 w 929638"/>
                <a:gd name="connsiteY1" fmla="*/ 640320 h 952549"/>
                <a:gd name="connsiteX2" fmla="*/ 759495 w 929638"/>
                <a:gd name="connsiteY2" fmla="*/ 244934 h 952549"/>
                <a:gd name="connsiteX3" fmla="*/ 841102 w 929638"/>
                <a:gd name="connsiteY3" fmla="*/ 125093 h 952549"/>
                <a:gd name="connsiteX4" fmla="*/ 880720 w 929638"/>
                <a:gd name="connsiteY4" fmla="*/ 62752 h 952549"/>
                <a:gd name="connsiteX5" fmla="*/ 921621 w 929638"/>
                <a:gd name="connsiteY5" fmla="*/ 1645 h 952549"/>
                <a:gd name="connsiteX6" fmla="*/ 929278 w 929638"/>
                <a:gd name="connsiteY6" fmla="*/ 5696 h 952549"/>
                <a:gd name="connsiteX7" fmla="*/ 862837 w 929638"/>
                <a:gd name="connsiteY7" fmla="*/ 118868 h 952549"/>
                <a:gd name="connsiteX8" fmla="*/ 788393 w 929638"/>
                <a:gd name="connsiteY8" fmla="*/ 229225 h 952549"/>
                <a:gd name="connsiteX9" fmla="*/ 627996 w 929638"/>
                <a:gd name="connsiteY9" fmla="*/ 437934 h 952549"/>
                <a:gd name="connsiteX10" fmla="*/ 250442 w 929638"/>
                <a:gd name="connsiteY10" fmla="*/ 799087 h 952549"/>
                <a:gd name="connsiteX11" fmla="*/ 1424 w 929638"/>
                <a:gd name="connsiteY11" fmla="*/ 952420 h 952549"/>
                <a:gd name="connsiteX12" fmla="*/ 584 w 929638"/>
                <a:gd name="connsiteY12" fmla="*/ 950445 h 952549"/>
                <a:gd name="connsiteX13" fmla="*/ 584 w 929638"/>
                <a:gd name="connsiteY13" fmla="*/ 950445 h 95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9638" h="952549">
                  <a:moveTo>
                    <a:pt x="584" y="950445"/>
                  </a:moveTo>
                  <a:cubicBezTo>
                    <a:pt x="151497" y="864837"/>
                    <a:pt x="291443" y="759124"/>
                    <a:pt x="417805" y="640320"/>
                  </a:cubicBezTo>
                  <a:cubicBezTo>
                    <a:pt x="544957" y="520775"/>
                    <a:pt x="658080" y="386806"/>
                    <a:pt x="759495" y="244934"/>
                  </a:cubicBezTo>
                  <a:cubicBezTo>
                    <a:pt x="787603" y="205612"/>
                    <a:pt x="814772" y="165649"/>
                    <a:pt x="841102" y="125093"/>
                  </a:cubicBezTo>
                  <a:cubicBezTo>
                    <a:pt x="854538" y="104444"/>
                    <a:pt x="867728" y="83647"/>
                    <a:pt x="880720" y="62752"/>
                  </a:cubicBezTo>
                  <a:cubicBezTo>
                    <a:pt x="893711" y="41856"/>
                    <a:pt x="906012" y="20713"/>
                    <a:pt x="921621" y="1645"/>
                  </a:cubicBezTo>
                  <a:cubicBezTo>
                    <a:pt x="924586" y="-2010"/>
                    <a:pt x="931254" y="904"/>
                    <a:pt x="929278" y="5696"/>
                  </a:cubicBezTo>
                  <a:cubicBezTo>
                    <a:pt x="912779" y="45907"/>
                    <a:pt x="886351" y="82511"/>
                    <a:pt x="862837" y="118868"/>
                  </a:cubicBezTo>
                  <a:cubicBezTo>
                    <a:pt x="838731" y="156115"/>
                    <a:pt x="813933" y="192966"/>
                    <a:pt x="788393" y="229225"/>
                  </a:cubicBezTo>
                  <a:cubicBezTo>
                    <a:pt x="737908" y="301001"/>
                    <a:pt x="684557" y="370801"/>
                    <a:pt x="627996" y="437934"/>
                  </a:cubicBezTo>
                  <a:cubicBezTo>
                    <a:pt x="515515" y="571310"/>
                    <a:pt x="390290" y="694461"/>
                    <a:pt x="250442" y="799087"/>
                  </a:cubicBezTo>
                  <a:cubicBezTo>
                    <a:pt x="172393" y="857476"/>
                    <a:pt x="88514" y="908653"/>
                    <a:pt x="1424" y="952420"/>
                  </a:cubicBezTo>
                  <a:cubicBezTo>
                    <a:pt x="189" y="953063"/>
                    <a:pt x="-601" y="951136"/>
                    <a:pt x="584" y="950445"/>
                  </a:cubicBezTo>
                  <a:lnTo>
                    <a:pt x="584" y="95044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3" name="任意多边形: 形状 452"/>
            <p:cNvSpPr/>
            <p:nvPr/>
          </p:nvSpPr>
          <p:spPr>
            <a:xfrm>
              <a:off x="5643847" y="52818"/>
              <a:ext cx="1059291" cy="942298"/>
            </a:xfrm>
            <a:custGeom>
              <a:avLst/>
              <a:gdLst>
                <a:gd name="connsiteX0" fmla="*/ 249717 w 1059291"/>
                <a:gd name="connsiteY0" fmla="*/ 677288 h 942298"/>
                <a:gd name="connsiteX1" fmla="*/ 121330 w 1059291"/>
                <a:gd name="connsiteY1" fmla="*/ 736764 h 942298"/>
                <a:gd name="connsiteX2" fmla="*/ 27225 w 1059291"/>
                <a:gd name="connsiteY2" fmla="*/ 831214 h 942298"/>
                <a:gd name="connsiteX3" fmla="*/ 14233 w 1059291"/>
                <a:gd name="connsiteY3" fmla="*/ 883182 h 942298"/>
                <a:gd name="connsiteX4" fmla="*/ 52814 w 1059291"/>
                <a:gd name="connsiteY4" fmla="*/ 925615 h 942298"/>
                <a:gd name="connsiteX5" fmla="*/ 124837 w 1059291"/>
                <a:gd name="connsiteY5" fmla="*/ 919786 h 942298"/>
                <a:gd name="connsiteX6" fmla="*/ 191772 w 1059291"/>
                <a:gd name="connsiteY6" fmla="*/ 891530 h 942298"/>
                <a:gd name="connsiteX7" fmla="*/ 322975 w 1059291"/>
                <a:gd name="connsiteY7" fmla="*/ 786904 h 942298"/>
                <a:gd name="connsiteX8" fmla="*/ 335324 w 1059291"/>
                <a:gd name="connsiteY8" fmla="*/ 793424 h 942298"/>
                <a:gd name="connsiteX9" fmla="*/ 337300 w 1059291"/>
                <a:gd name="connsiteY9" fmla="*/ 860409 h 942298"/>
                <a:gd name="connsiteX10" fmla="*/ 396381 w 1059291"/>
                <a:gd name="connsiteY10" fmla="*/ 877748 h 942298"/>
                <a:gd name="connsiteX11" fmla="*/ 508071 w 1059291"/>
                <a:gd name="connsiteY11" fmla="*/ 768379 h 942298"/>
                <a:gd name="connsiteX12" fmla="*/ 520569 w 1059291"/>
                <a:gd name="connsiteY12" fmla="*/ 774999 h 942298"/>
                <a:gd name="connsiteX13" fmla="*/ 536377 w 1059291"/>
                <a:gd name="connsiteY13" fmla="*/ 841934 h 942298"/>
                <a:gd name="connsiteX14" fmla="*/ 613636 w 1059291"/>
                <a:gd name="connsiteY14" fmla="*/ 851023 h 942298"/>
                <a:gd name="connsiteX15" fmla="*/ 684276 w 1059291"/>
                <a:gd name="connsiteY15" fmla="*/ 795796 h 942298"/>
                <a:gd name="connsiteX16" fmla="*/ 732440 w 1059291"/>
                <a:gd name="connsiteY16" fmla="*/ 716313 h 942298"/>
                <a:gd name="connsiteX17" fmla="*/ 758078 w 1059291"/>
                <a:gd name="connsiteY17" fmla="*/ 613416 h 942298"/>
                <a:gd name="connsiteX18" fmla="*/ 772946 w 1059291"/>
                <a:gd name="connsiteY18" fmla="*/ 612872 h 942298"/>
                <a:gd name="connsiteX19" fmla="*/ 817652 w 1059291"/>
                <a:gd name="connsiteY19" fmla="*/ 673386 h 942298"/>
                <a:gd name="connsiteX20" fmla="*/ 883353 w 1059291"/>
                <a:gd name="connsiteY20" fmla="*/ 628285 h 942298"/>
                <a:gd name="connsiteX21" fmla="*/ 933196 w 1059291"/>
                <a:gd name="connsiteY21" fmla="*/ 454698 h 942298"/>
                <a:gd name="connsiteX22" fmla="*/ 948756 w 1059291"/>
                <a:gd name="connsiteY22" fmla="*/ 458205 h 942298"/>
                <a:gd name="connsiteX23" fmla="*/ 965404 w 1059291"/>
                <a:gd name="connsiteY23" fmla="*/ 483004 h 942298"/>
                <a:gd name="connsiteX24" fmla="*/ 1003737 w 1059291"/>
                <a:gd name="connsiteY24" fmla="*/ 462849 h 942298"/>
                <a:gd name="connsiteX25" fmla="*/ 1039008 w 1059291"/>
                <a:gd name="connsiteY25" fmla="*/ 358618 h 942298"/>
                <a:gd name="connsiteX26" fmla="*/ 1003885 w 1059291"/>
                <a:gd name="connsiteY26" fmla="*/ 135781 h 942298"/>
                <a:gd name="connsiteX27" fmla="*/ 940507 w 1059291"/>
                <a:gd name="connsiteY27" fmla="*/ 14705 h 942298"/>
                <a:gd name="connsiteX28" fmla="*/ 954141 w 1059291"/>
                <a:gd name="connsiteY28" fmla="*/ 3689 h 942298"/>
                <a:gd name="connsiteX29" fmla="*/ 1055260 w 1059291"/>
                <a:gd name="connsiteY29" fmla="*/ 253102 h 942298"/>
                <a:gd name="connsiteX30" fmla="*/ 1052098 w 1059291"/>
                <a:gd name="connsiteY30" fmla="*/ 381341 h 942298"/>
                <a:gd name="connsiteX31" fmla="*/ 1033030 w 1059291"/>
                <a:gd name="connsiteY31" fmla="*/ 442101 h 942298"/>
                <a:gd name="connsiteX32" fmla="*/ 1001020 w 1059291"/>
                <a:gd name="connsiteY32" fmla="*/ 489129 h 942298"/>
                <a:gd name="connsiteX33" fmla="*/ 949744 w 1059291"/>
                <a:gd name="connsiteY33" fmla="*/ 493377 h 942298"/>
                <a:gd name="connsiteX34" fmla="*/ 933690 w 1059291"/>
                <a:gd name="connsiteY34" fmla="*/ 452673 h 942298"/>
                <a:gd name="connsiteX35" fmla="*/ 949250 w 1059291"/>
                <a:gd name="connsiteY35" fmla="*/ 456180 h 942298"/>
                <a:gd name="connsiteX36" fmla="*/ 909188 w 1059291"/>
                <a:gd name="connsiteY36" fmla="*/ 615244 h 942298"/>
                <a:gd name="connsiteX37" fmla="*/ 857764 w 1059291"/>
                <a:gd name="connsiteY37" fmla="*/ 673781 h 942298"/>
                <a:gd name="connsiteX38" fmla="*/ 795275 w 1059291"/>
                <a:gd name="connsiteY38" fmla="*/ 683809 h 942298"/>
                <a:gd name="connsiteX39" fmla="*/ 758176 w 1059291"/>
                <a:gd name="connsiteY39" fmla="*/ 615342 h 942298"/>
                <a:gd name="connsiteX40" fmla="*/ 773045 w 1059291"/>
                <a:gd name="connsiteY40" fmla="*/ 614799 h 942298"/>
                <a:gd name="connsiteX41" fmla="*/ 692723 w 1059291"/>
                <a:gd name="connsiteY41" fmla="*/ 808935 h 942298"/>
                <a:gd name="connsiteX42" fmla="*/ 613043 w 1059291"/>
                <a:gd name="connsiteY42" fmla="*/ 866337 h 942298"/>
                <a:gd name="connsiteX43" fmla="*/ 528078 w 1059291"/>
                <a:gd name="connsiteY43" fmla="*/ 853641 h 942298"/>
                <a:gd name="connsiteX44" fmla="*/ 507232 w 1059291"/>
                <a:gd name="connsiteY44" fmla="*/ 770108 h 942298"/>
                <a:gd name="connsiteX45" fmla="*/ 519730 w 1059291"/>
                <a:gd name="connsiteY45" fmla="*/ 776728 h 942298"/>
                <a:gd name="connsiteX46" fmla="*/ 421031 w 1059291"/>
                <a:gd name="connsiteY46" fmla="*/ 883478 h 942298"/>
                <a:gd name="connsiteX47" fmla="*/ 319418 w 1059291"/>
                <a:gd name="connsiteY47" fmla="*/ 858137 h 942298"/>
                <a:gd name="connsiteX48" fmla="*/ 322184 w 1059291"/>
                <a:gd name="connsiteY48" fmla="*/ 788583 h 942298"/>
                <a:gd name="connsiteX49" fmla="*/ 334534 w 1059291"/>
                <a:gd name="connsiteY49" fmla="*/ 795104 h 942298"/>
                <a:gd name="connsiteX50" fmla="*/ 210099 w 1059291"/>
                <a:gd name="connsiteY50" fmla="*/ 897458 h 942298"/>
                <a:gd name="connsiteX51" fmla="*/ 136050 w 1059291"/>
                <a:gd name="connsiteY51" fmla="*/ 930703 h 942298"/>
                <a:gd name="connsiteX52" fmla="*/ 61261 w 1059291"/>
                <a:gd name="connsiteY52" fmla="*/ 941373 h 942298"/>
                <a:gd name="connsiteX53" fmla="*/ 6280 w 1059291"/>
                <a:gd name="connsiteY53" fmla="*/ 905164 h 942298"/>
                <a:gd name="connsiteX54" fmla="*/ 4255 w 1059291"/>
                <a:gd name="connsiteY54" fmla="*/ 849689 h 942298"/>
                <a:gd name="connsiteX55" fmla="*/ 90505 w 1059291"/>
                <a:gd name="connsiteY55" fmla="*/ 742198 h 942298"/>
                <a:gd name="connsiteX56" fmla="*/ 248136 w 1059291"/>
                <a:gd name="connsiteY56" fmla="*/ 671756 h 942298"/>
                <a:gd name="connsiteX57" fmla="*/ 249717 w 1059291"/>
                <a:gd name="connsiteY57" fmla="*/ 677288 h 942298"/>
                <a:gd name="connsiteX58" fmla="*/ 249717 w 1059291"/>
                <a:gd name="connsiteY58" fmla="*/ 677288 h 94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59291" h="942298">
                  <a:moveTo>
                    <a:pt x="249717" y="677288"/>
                  </a:moveTo>
                  <a:cubicBezTo>
                    <a:pt x="204912" y="692997"/>
                    <a:pt x="160849" y="709990"/>
                    <a:pt x="121330" y="736764"/>
                  </a:cubicBezTo>
                  <a:cubicBezTo>
                    <a:pt x="85318" y="761118"/>
                    <a:pt x="48368" y="792585"/>
                    <a:pt x="27225" y="831214"/>
                  </a:cubicBezTo>
                  <a:cubicBezTo>
                    <a:pt x="18729" y="846726"/>
                    <a:pt x="12060" y="865201"/>
                    <a:pt x="14233" y="883182"/>
                  </a:cubicBezTo>
                  <a:cubicBezTo>
                    <a:pt x="16852" y="904522"/>
                    <a:pt x="32363" y="920132"/>
                    <a:pt x="52814" y="925615"/>
                  </a:cubicBezTo>
                  <a:cubicBezTo>
                    <a:pt x="76179" y="931889"/>
                    <a:pt x="102311" y="927048"/>
                    <a:pt x="124837" y="919786"/>
                  </a:cubicBezTo>
                  <a:cubicBezTo>
                    <a:pt x="147906" y="912327"/>
                    <a:pt x="170283" y="902744"/>
                    <a:pt x="191772" y="891530"/>
                  </a:cubicBezTo>
                  <a:cubicBezTo>
                    <a:pt x="241665" y="865447"/>
                    <a:pt x="286420" y="829732"/>
                    <a:pt x="322975" y="786904"/>
                  </a:cubicBezTo>
                  <a:cubicBezTo>
                    <a:pt x="328162" y="780828"/>
                    <a:pt x="337548" y="785619"/>
                    <a:pt x="335324" y="793424"/>
                  </a:cubicBezTo>
                  <a:cubicBezTo>
                    <a:pt x="329199" y="814814"/>
                    <a:pt x="321888" y="841143"/>
                    <a:pt x="337300" y="860409"/>
                  </a:cubicBezTo>
                  <a:cubicBezTo>
                    <a:pt x="350934" y="877501"/>
                    <a:pt x="375831" y="882688"/>
                    <a:pt x="396381" y="877748"/>
                  </a:cubicBezTo>
                  <a:cubicBezTo>
                    <a:pt x="449682" y="864855"/>
                    <a:pt x="474579" y="805725"/>
                    <a:pt x="508071" y="768379"/>
                  </a:cubicBezTo>
                  <a:cubicBezTo>
                    <a:pt x="512913" y="762995"/>
                    <a:pt x="524670" y="767243"/>
                    <a:pt x="520569" y="774999"/>
                  </a:cubicBezTo>
                  <a:cubicBezTo>
                    <a:pt x="508713" y="797574"/>
                    <a:pt x="516667" y="826274"/>
                    <a:pt x="536377" y="841934"/>
                  </a:cubicBezTo>
                  <a:cubicBezTo>
                    <a:pt x="557816" y="858976"/>
                    <a:pt x="588640" y="860063"/>
                    <a:pt x="613636" y="851023"/>
                  </a:cubicBezTo>
                  <a:cubicBezTo>
                    <a:pt x="642337" y="840649"/>
                    <a:pt x="665307" y="819013"/>
                    <a:pt x="684276" y="795796"/>
                  </a:cubicBezTo>
                  <a:cubicBezTo>
                    <a:pt x="703937" y="771689"/>
                    <a:pt x="720238" y="744915"/>
                    <a:pt x="732440" y="716313"/>
                  </a:cubicBezTo>
                  <a:cubicBezTo>
                    <a:pt x="746419" y="683562"/>
                    <a:pt x="755015" y="648884"/>
                    <a:pt x="758078" y="613416"/>
                  </a:cubicBezTo>
                  <a:cubicBezTo>
                    <a:pt x="758818" y="604919"/>
                    <a:pt x="771514" y="604475"/>
                    <a:pt x="772946" y="612872"/>
                  </a:cubicBezTo>
                  <a:cubicBezTo>
                    <a:pt x="777096" y="637572"/>
                    <a:pt x="785395" y="674818"/>
                    <a:pt x="817652" y="673386"/>
                  </a:cubicBezTo>
                  <a:cubicBezTo>
                    <a:pt x="844525" y="672151"/>
                    <a:pt x="868385" y="648588"/>
                    <a:pt x="883353" y="628285"/>
                  </a:cubicBezTo>
                  <a:cubicBezTo>
                    <a:pt x="919858" y="578787"/>
                    <a:pt x="926873" y="514026"/>
                    <a:pt x="933196" y="454698"/>
                  </a:cubicBezTo>
                  <a:cubicBezTo>
                    <a:pt x="938383" y="455884"/>
                    <a:pt x="943569" y="457020"/>
                    <a:pt x="948756" y="458205"/>
                  </a:cubicBezTo>
                  <a:cubicBezTo>
                    <a:pt x="943915" y="469765"/>
                    <a:pt x="954981" y="479990"/>
                    <a:pt x="965404" y="483004"/>
                  </a:cubicBezTo>
                  <a:cubicBezTo>
                    <a:pt x="981162" y="487548"/>
                    <a:pt x="995290" y="474705"/>
                    <a:pt x="1003737" y="462849"/>
                  </a:cubicBezTo>
                  <a:cubicBezTo>
                    <a:pt x="1024682" y="433457"/>
                    <a:pt x="1034364" y="393888"/>
                    <a:pt x="1039008" y="358618"/>
                  </a:cubicBezTo>
                  <a:cubicBezTo>
                    <a:pt x="1049035" y="282396"/>
                    <a:pt x="1033129" y="206174"/>
                    <a:pt x="1003885" y="135781"/>
                  </a:cubicBezTo>
                  <a:cubicBezTo>
                    <a:pt x="986398" y="93644"/>
                    <a:pt x="964465" y="53483"/>
                    <a:pt x="940507" y="14705"/>
                  </a:cubicBezTo>
                  <a:cubicBezTo>
                    <a:pt x="934678" y="5270"/>
                    <a:pt x="948213" y="-5944"/>
                    <a:pt x="954141" y="3689"/>
                  </a:cubicBezTo>
                  <a:cubicBezTo>
                    <a:pt x="1001613" y="80257"/>
                    <a:pt x="1042614" y="162999"/>
                    <a:pt x="1055260" y="253102"/>
                  </a:cubicBezTo>
                  <a:cubicBezTo>
                    <a:pt x="1061188" y="295585"/>
                    <a:pt x="1060941" y="339254"/>
                    <a:pt x="1052098" y="381341"/>
                  </a:cubicBezTo>
                  <a:cubicBezTo>
                    <a:pt x="1047702" y="402187"/>
                    <a:pt x="1041478" y="422540"/>
                    <a:pt x="1033030" y="442101"/>
                  </a:cubicBezTo>
                  <a:cubicBezTo>
                    <a:pt x="1025571" y="459391"/>
                    <a:pt x="1016284" y="477421"/>
                    <a:pt x="1001020" y="489129"/>
                  </a:cubicBezTo>
                  <a:cubicBezTo>
                    <a:pt x="985608" y="500935"/>
                    <a:pt x="966589" y="503702"/>
                    <a:pt x="949744" y="493377"/>
                  </a:cubicBezTo>
                  <a:cubicBezTo>
                    <a:pt x="935962" y="484930"/>
                    <a:pt x="927120" y="468431"/>
                    <a:pt x="933690" y="452673"/>
                  </a:cubicBezTo>
                  <a:cubicBezTo>
                    <a:pt x="937098" y="444473"/>
                    <a:pt x="950238" y="446844"/>
                    <a:pt x="949250" y="456180"/>
                  </a:cubicBezTo>
                  <a:cubicBezTo>
                    <a:pt x="943421" y="510321"/>
                    <a:pt x="935418" y="566734"/>
                    <a:pt x="909188" y="615244"/>
                  </a:cubicBezTo>
                  <a:cubicBezTo>
                    <a:pt x="896838" y="638115"/>
                    <a:pt x="879598" y="659307"/>
                    <a:pt x="857764" y="673781"/>
                  </a:cubicBezTo>
                  <a:cubicBezTo>
                    <a:pt x="839684" y="685785"/>
                    <a:pt x="816072" y="693787"/>
                    <a:pt x="795275" y="683809"/>
                  </a:cubicBezTo>
                  <a:cubicBezTo>
                    <a:pt x="769686" y="671558"/>
                    <a:pt x="762474" y="640832"/>
                    <a:pt x="758176" y="615342"/>
                  </a:cubicBezTo>
                  <a:cubicBezTo>
                    <a:pt x="763116" y="615145"/>
                    <a:pt x="768056" y="614997"/>
                    <a:pt x="773045" y="614799"/>
                  </a:cubicBezTo>
                  <a:cubicBezTo>
                    <a:pt x="766969" y="685686"/>
                    <a:pt x="739059" y="754795"/>
                    <a:pt x="692723" y="808935"/>
                  </a:cubicBezTo>
                  <a:cubicBezTo>
                    <a:pt x="671284" y="833981"/>
                    <a:pt x="645251" y="856803"/>
                    <a:pt x="613043" y="866337"/>
                  </a:cubicBezTo>
                  <a:cubicBezTo>
                    <a:pt x="584936" y="874636"/>
                    <a:pt x="551641" y="872413"/>
                    <a:pt x="528078" y="853641"/>
                  </a:cubicBezTo>
                  <a:cubicBezTo>
                    <a:pt x="503922" y="834376"/>
                    <a:pt x="492363" y="798414"/>
                    <a:pt x="507232" y="770108"/>
                  </a:cubicBezTo>
                  <a:cubicBezTo>
                    <a:pt x="511381" y="772331"/>
                    <a:pt x="515580" y="774505"/>
                    <a:pt x="519730" y="776728"/>
                  </a:cubicBezTo>
                  <a:cubicBezTo>
                    <a:pt x="487423" y="812739"/>
                    <a:pt x="465687" y="860310"/>
                    <a:pt x="421031" y="883478"/>
                  </a:cubicBezTo>
                  <a:cubicBezTo>
                    <a:pt x="387341" y="900965"/>
                    <a:pt x="337053" y="896371"/>
                    <a:pt x="319418" y="858137"/>
                  </a:cubicBezTo>
                  <a:cubicBezTo>
                    <a:pt x="309193" y="835907"/>
                    <a:pt x="315763" y="810862"/>
                    <a:pt x="322184" y="788583"/>
                  </a:cubicBezTo>
                  <a:cubicBezTo>
                    <a:pt x="326285" y="790757"/>
                    <a:pt x="330434" y="792930"/>
                    <a:pt x="334534" y="795104"/>
                  </a:cubicBezTo>
                  <a:cubicBezTo>
                    <a:pt x="299313" y="836253"/>
                    <a:pt x="257324" y="870931"/>
                    <a:pt x="210099" y="897458"/>
                  </a:cubicBezTo>
                  <a:cubicBezTo>
                    <a:pt x="186486" y="910746"/>
                    <a:pt x="161688" y="921910"/>
                    <a:pt x="136050" y="930703"/>
                  </a:cubicBezTo>
                  <a:cubicBezTo>
                    <a:pt x="112240" y="938854"/>
                    <a:pt x="86553" y="944633"/>
                    <a:pt x="61261" y="941373"/>
                  </a:cubicBezTo>
                  <a:cubicBezTo>
                    <a:pt x="38093" y="938360"/>
                    <a:pt x="16852" y="926603"/>
                    <a:pt x="6280" y="905164"/>
                  </a:cubicBezTo>
                  <a:cubicBezTo>
                    <a:pt x="-2266" y="887825"/>
                    <a:pt x="-1228" y="867769"/>
                    <a:pt x="4255" y="849689"/>
                  </a:cubicBezTo>
                  <a:cubicBezTo>
                    <a:pt x="17642" y="805527"/>
                    <a:pt x="55284" y="769812"/>
                    <a:pt x="90505" y="742198"/>
                  </a:cubicBezTo>
                  <a:cubicBezTo>
                    <a:pt x="135557" y="706878"/>
                    <a:pt x="190587" y="677832"/>
                    <a:pt x="248136" y="671756"/>
                  </a:cubicBezTo>
                  <a:cubicBezTo>
                    <a:pt x="251149" y="671410"/>
                    <a:pt x="253026" y="676152"/>
                    <a:pt x="249717" y="677288"/>
                  </a:cubicBezTo>
                  <a:lnTo>
                    <a:pt x="249717" y="67728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4" name="任意多边形: 形状 453"/>
            <p:cNvSpPr/>
            <p:nvPr/>
          </p:nvSpPr>
          <p:spPr>
            <a:xfrm>
              <a:off x="5795482" y="-6531"/>
              <a:ext cx="802207" cy="737084"/>
            </a:xfrm>
            <a:custGeom>
              <a:avLst/>
              <a:gdLst>
                <a:gd name="connsiteX0" fmla="*/ 96599 w 802207"/>
                <a:gd name="connsiteY0" fmla="*/ 737083 h 737084"/>
                <a:gd name="connsiteX1" fmla="*/ 27935 w 802207"/>
                <a:gd name="connsiteY1" fmla="*/ 721622 h 737084"/>
                <a:gd name="connsiteX2" fmla="*/ 222 w 802207"/>
                <a:gd name="connsiteY2" fmla="*/ 669506 h 737084"/>
                <a:gd name="connsiteX3" fmla="*/ 9460 w 802207"/>
                <a:gd name="connsiteY3" fmla="*/ 636854 h 737084"/>
                <a:gd name="connsiteX4" fmla="*/ 27392 w 802207"/>
                <a:gd name="connsiteY4" fmla="*/ 604893 h 737084"/>
                <a:gd name="connsiteX5" fmla="*/ 89930 w 802207"/>
                <a:gd name="connsiteY5" fmla="*/ 582910 h 737084"/>
                <a:gd name="connsiteX6" fmla="*/ 180281 w 802207"/>
                <a:gd name="connsiteY6" fmla="*/ 582565 h 737084"/>
                <a:gd name="connsiteX7" fmla="*/ 178848 w 802207"/>
                <a:gd name="connsiteY7" fmla="*/ 598076 h 737084"/>
                <a:gd name="connsiteX8" fmla="*/ 141700 w 802207"/>
                <a:gd name="connsiteY8" fmla="*/ 575451 h 737084"/>
                <a:gd name="connsiteX9" fmla="*/ 112061 w 802207"/>
                <a:gd name="connsiteY9" fmla="*/ 538748 h 737084"/>
                <a:gd name="connsiteX10" fmla="*/ 102626 w 802207"/>
                <a:gd name="connsiteY10" fmla="*/ 456845 h 737084"/>
                <a:gd name="connsiteX11" fmla="*/ 237781 w 802207"/>
                <a:gd name="connsiteY11" fmla="*/ 364371 h 737084"/>
                <a:gd name="connsiteX12" fmla="*/ 351447 w 802207"/>
                <a:gd name="connsiteY12" fmla="*/ 370990 h 737084"/>
                <a:gd name="connsiteX13" fmla="*/ 349965 w 802207"/>
                <a:gd name="connsiteY13" fmla="*/ 387045 h 737084"/>
                <a:gd name="connsiteX14" fmla="*/ 259466 w 802207"/>
                <a:gd name="connsiteY14" fmla="*/ 272243 h 737084"/>
                <a:gd name="connsiteX15" fmla="*/ 309655 w 802207"/>
                <a:gd name="connsiteY15" fmla="*/ 198145 h 737084"/>
                <a:gd name="connsiteX16" fmla="*/ 403711 w 802207"/>
                <a:gd name="connsiteY16" fmla="*/ 171815 h 737084"/>
                <a:gd name="connsiteX17" fmla="*/ 533283 w 802207"/>
                <a:gd name="connsiteY17" fmla="*/ 174335 h 737084"/>
                <a:gd name="connsiteX18" fmla="*/ 525923 w 802207"/>
                <a:gd name="connsiteY18" fmla="*/ 188067 h 737084"/>
                <a:gd name="connsiteX19" fmla="*/ 489219 w 802207"/>
                <a:gd name="connsiteY19" fmla="*/ 116588 h 737084"/>
                <a:gd name="connsiteX20" fmla="*/ 536148 w 802207"/>
                <a:gd name="connsiteY20" fmla="*/ 41996 h 737084"/>
                <a:gd name="connsiteX21" fmla="*/ 704251 w 802207"/>
                <a:gd name="connsiteY21" fmla="*/ 4453 h 737084"/>
                <a:gd name="connsiteX22" fmla="*/ 799245 w 802207"/>
                <a:gd name="connsiteY22" fmla="*/ 52122 h 737084"/>
                <a:gd name="connsiteX23" fmla="*/ 789514 w 802207"/>
                <a:gd name="connsiteY23" fmla="*/ 65707 h 737084"/>
                <a:gd name="connsiteX24" fmla="*/ 635093 w 802207"/>
                <a:gd name="connsiteY24" fmla="*/ 18828 h 737084"/>
                <a:gd name="connsiteX25" fmla="*/ 562132 w 802207"/>
                <a:gd name="connsiteY25" fmla="*/ 44811 h 737084"/>
                <a:gd name="connsiteX26" fmla="*/ 507645 w 802207"/>
                <a:gd name="connsiteY26" fmla="*/ 103695 h 737084"/>
                <a:gd name="connsiteX27" fmla="*/ 539112 w 802207"/>
                <a:gd name="connsiteY27" fmla="*/ 177397 h 737084"/>
                <a:gd name="connsiteX28" fmla="*/ 531752 w 802207"/>
                <a:gd name="connsiteY28" fmla="*/ 191130 h 737084"/>
                <a:gd name="connsiteX29" fmla="*/ 429496 w 802207"/>
                <a:gd name="connsiteY29" fmla="*/ 187475 h 737084"/>
                <a:gd name="connsiteX30" fmla="*/ 338850 w 802207"/>
                <a:gd name="connsiteY30" fmla="*/ 201257 h 737084"/>
                <a:gd name="connsiteX31" fmla="*/ 284857 w 802207"/>
                <a:gd name="connsiteY31" fmla="*/ 331570 h 737084"/>
                <a:gd name="connsiteX32" fmla="*/ 351496 w 802207"/>
                <a:gd name="connsiteY32" fmla="*/ 370892 h 737084"/>
                <a:gd name="connsiteX33" fmla="*/ 350014 w 802207"/>
                <a:gd name="connsiteY33" fmla="*/ 386946 h 737084"/>
                <a:gd name="connsiteX34" fmla="*/ 182850 w 802207"/>
                <a:gd name="connsiteY34" fmla="*/ 394010 h 737084"/>
                <a:gd name="connsiteX35" fmla="*/ 118186 w 802207"/>
                <a:gd name="connsiteY35" fmla="*/ 515135 h 737084"/>
                <a:gd name="connsiteX36" fmla="*/ 142688 w 802207"/>
                <a:gd name="connsiteY36" fmla="*/ 553419 h 737084"/>
                <a:gd name="connsiteX37" fmla="*/ 180330 w 802207"/>
                <a:gd name="connsiteY37" fmla="*/ 582416 h 737084"/>
                <a:gd name="connsiteX38" fmla="*/ 178897 w 802207"/>
                <a:gd name="connsiteY38" fmla="*/ 597928 h 737084"/>
                <a:gd name="connsiteX39" fmla="*/ 93981 w 802207"/>
                <a:gd name="connsiteY39" fmla="*/ 597483 h 737084"/>
                <a:gd name="connsiteX40" fmla="*/ 55746 w 802207"/>
                <a:gd name="connsiteY40" fmla="*/ 602472 h 737084"/>
                <a:gd name="connsiteX41" fmla="*/ 27738 w 802207"/>
                <a:gd name="connsiteY41" fmla="*/ 630827 h 737084"/>
                <a:gd name="connsiteX42" fmla="*/ 24922 w 802207"/>
                <a:gd name="connsiteY42" fmla="*/ 701171 h 737084"/>
                <a:gd name="connsiteX43" fmla="*/ 97637 w 802207"/>
                <a:gd name="connsiteY43" fmla="*/ 726166 h 737084"/>
                <a:gd name="connsiteX44" fmla="*/ 96599 w 802207"/>
                <a:gd name="connsiteY44" fmla="*/ 737083 h 737084"/>
                <a:gd name="connsiteX45" fmla="*/ 96599 w 802207"/>
                <a:gd name="connsiteY45" fmla="*/ 737083 h 737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02207" h="737084">
                  <a:moveTo>
                    <a:pt x="96599" y="737083"/>
                  </a:moveTo>
                  <a:cubicBezTo>
                    <a:pt x="73036" y="736787"/>
                    <a:pt x="48287" y="734762"/>
                    <a:pt x="27935" y="721622"/>
                  </a:cubicBezTo>
                  <a:cubicBezTo>
                    <a:pt x="10201" y="710161"/>
                    <a:pt x="-1802" y="691044"/>
                    <a:pt x="222" y="669506"/>
                  </a:cubicBezTo>
                  <a:cubicBezTo>
                    <a:pt x="1260" y="658243"/>
                    <a:pt x="5360" y="647277"/>
                    <a:pt x="9460" y="636854"/>
                  </a:cubicBezTo>
                  <a:cubicBezTo>
                    <a:pt x="13906" y="625541"/>
                    <a:pt x="19241" y="614081"/>
                    <a:pt x="27392" y="604893"/>
                  </a:cubicBezTo>
                  <a:cubicBezTo>
                    <a:pt x="43693" y="586418"/>
                    <a:pt x="66763" y="584195"/>
                    <a:pt x="89930" y="582910"/>
                  </a:cubicBezTo>
                  <a:cubicBezTo>
                    <a:pt x="120014" y="581280"/>
                    <a:pt x="150197" y="581181"/>
                    <a:pt x="180281" y="582565"/>
                  </a:cubicBezTo>
                  <a:cubicBezTo>
                    <a:pt x="179787" y="587752"/>
                    <a:pt x="179292" y="592938"/>
                    <a:pt x="178848" y="598076"/>
                  </a:cubicBezTo>
                  <a:cubicBezTo>
                    <a:pt x="163633" y="595161"/>
                    <a:pt x="152469" y="586121"/>
                    <a:pt x="141700" y="575451"/>
                  </a:cubicBezTo>
                  <a:cubicBezTo>
                    <a:pt x="130487" y="564336"/>
                    <a:pt x="120162" y="552333"/>
                    <a:pt x="112061" y="538748"/>
                  </a:cubicBezTo>
                  <a:cubicBezTo>
                    <a:pt x="97044" y="513654"/>
                    <a:pt x="93734" y="484706"/>
                    <a:pt x="102626" y="456845"/>
                  </a:cubicBezTo>
                  <a:cubicBezTo>
                    <a:pt x="121150" y="398802"/>
                    <a:pt x="180676" y="369657"/>
                    <a:pt x="237781" y="364371"/>
                  </a:cubicBezTo>
                  <a:cubicBezTo>
                    <a:pt x="275817" y="360864"/>
                    <a:pt x="313805" y="365902"/>
                    <a:pt x="351447" y="370990"/>
                  </a:cubicBezTo>
                  <a:cubicBezTo>
                    <a:pt x="362018" y="372423"/>
                    <a:pt x="360092" y="386798"/>
                    <a:pt x="349965" y="387045"/>
                  </a:cubicBezTo>
                  <a:cubicBezTo>
                    <a:pt x="290983" y="388675"/>
                    <a:pt x="248055" y="327569"/>
                    <a:pt x="259466" y="272243"/>
                  </a:cubicBezTo>
                  <a:cubicBezTo>
                    <a:pt x="265641" y="242356"/>
                    <a:pt x="284413" y="215187"/>
                    <a:pt x="309655" y="198145"/>
                  </a:cubicBezTo>
                  <a:cubicBezTo>
                    <a:pt x="337368" y="179423"/>
                    <a:pt x="370910" y="173742"/>
                    <a:pt x="403711" y="171815"/>
                  </a:cubicBezTo>
                  <a:cubicBezTo>
                    <a:pt x="446835" y="169296"/>
                    <a:pt x="490257" y="170383"/>
                    <a:pt x="533283" y="174335"/>
                  </a:cubicBezTo>
                  <a:cubicBezTo>
                    <a:pt x="530813" y="178929"/>
                    <a:pt x="528393" y="183523"/>
                    <a:pt x="525923" y="188067"/>
                  </a:cubicBezTo>
                  <a:cubicBezTo>
                    <a:pt x="508336" y="167814"/>
                    <a:pt x="489812" y="144646"/>
                    <a:pt x="489219" y="116588"/>
                  </a:cubicBezTo>
                  <a:cubicBezTo>
                    <a:pt x="488528" y="85022"/>
                    <a:pt x="512486" y="59730"/>
                    <a:pt x="536148" y="41996"/>
                  </a:cubicBezTo>
                  <a:cubicBezTo>
                    <a:pt x="583719" y="6330"/>
                    <a:pt x="645962" y="-8095"/>
                    <a:pt x="704251" y="4453"/>
                  </a:cubicBezTo>
                  <a:cubicBezTo>
                    <a:pt x="739324" y="12011"/>
                    <a:pt x="772471" y="28115"/>
                    <a:pt x="799245" y="52122"/>
                  </a:cubicBezTo>
                  <a:cubicBezTo>
                    <a:pt x="807100" y="59186"/>
                    <a:pt x="797763" y="72771"/>
                    <a:pt x="789514" y="65707"/>
                  </a:cubicBezTo>
                  <a:cubicBezTo>
                    <a:pt x="746932" y="29300"/>
                    <a:pt x="690964" y="10776"/>
                    <a:pt x="635093" y="18828"/>
                  </a:cubicBezTo>
                  <a:cubicBezTo>
                    <a:pt x="609357" y="22533"/>
                    <a:pt x="584410" y="31424"/>
                    <a:pt x="562132" y="44811"/>
                  </a:cubicBezTo>
                  <a:cubicBezTo>
                    <a:pt x="540199" y="58050"/>
                    <a:pt x="514561" y="77760"/>
                    <a:pt x="507645" y="103695"/>
                  </a:cubicBezTo>
                  <a:cubicBezTo>
                    <a:pt x="500087" y="132148"/>
                    <a:pt x="521872" y="157490"/>
                    <a:pt x="539112" y="177397"/>
                  </a:cubicBezTo>
                  <a:cubicBezTo>
                    <a:pt x="543953" y="182979"/>
                    <a:pt x="538816" y="191772"/>
                    <a:pt x="531752" y="191130"/>
                  </a:cubicBezTo>
                  <a:cubicBezTo>
                    <a:pt x="497766" y="188018"/>
                    <a:pt x="463631" y="186734"/>
                    <a:pt x="429496" y="187475"/>
                  </a:cubicBezTo>
                  <a:cubicBezTo>
                    <a:pt x="399116" y="188166"/>
                    <a:pt x="367254" y="189451"/>
                    <a:pt x="338850" y="201257"/>
                  </a:cubicBezTo>
                  <a:cubicBezTo>
                    <a:pt x="289847" y="221609"/>
                    <a:pt x="255959" y="281925"/>
                    <a:pt x="284857" y="331570"/>
                  </a:cubicBezTo>
                  <a:cubicBezTo>
                    <a:pt x="298689" y="355282"/>
                    <a:pt x="323734" y="371484"/>
                    <a:pt x="351496" y="370892"/>
                  </a:cubicBezTo>
                  <a:cubicBezTo>
                    <a:pt x="351002" y="376227"/>
                    <a:pt x="350508" y="381611"/>
                    <a:pt x="350014" y="386946"/>
                  </a:cubicBezTo>
                  <a:cubicBezTo>
                    <a:pt x="294836" y="379191"/>
                    <a:pt x="235656" y="371089"/>
                    <a:pt x="182850" y="394010"/>
                  </a:cubicBezTo>
                  <a:cubicBezTo>
                    <a:pt x="137650" y="413671"/>
                    <a:pt x="98921" y="464107"/>
                    <a:pt x="118186" y="515135"/>
                  </a:cubicBezTo>
                  <a:cubicBezTo>
                    <a:pt x="123620" y="529511"/>
                    <a:pt x="132611" y="542008"/>
                    <a:pt x="142688" y="553419"/>
                  </a:cubicBezTo>
                  <a:cubicBezTo>
                    <a:pt x="152666" y="564682"/>
                    <a:pt x="164868" y="579304"/>
                    <a:pt x="180330" y="582416"/>
                  </a:cubicBezTo>
                  <a:cubicBezTo>
                    <a:pt x="190012" y="584343"/>
                    <a:pt x="189073" y="598471"/>
                    <a:pt x="178897" y="597928"/>
                  </a:cubicBezTo>
                  <a:cubicBezTo>
                    <a:pt x="150642" y="596396"/>
                    <a:pt x="122287" y="596149"/>
                    <a:pt x="93981" y="597483"/>
                  </a:cubicBezTo>
                  <a:cubicBezTo>
                    <a:pt x="81335" y="598076"/>
                    <a:pt x="67800" y="598125"/>
                    <a:pt x="55746" y="602472"/>
                  </a:cubicBezTo>
                  <a:cubicBezTo>
                    <a:pt x="42310" y="607363"/>
                    <a:pt x="33863" y="618379"/>
                    <a:pt x="27738" y="630827"/>
                  </a:cubicBezTo>
                  <a:cubicBezTo>
                    <a:pt x="16870" y="653056"/>
                    <a:pt x="6002" y="680275"/>
                    <a:pt x="24922" y="701171"/>
                  </a:cubicBezTo>
                  <a:cubicBezTo>
                    <a:pt x="43150" y="721325"/>
                    <a:pt x="72394" y="723005"/>
                    <a:pt x="97637" y="726166"/>
                  </a:cubicBezTo>
                  <a:cubicBezTo>
                    <a:pt x="104552" y="727253"/>
                    <a:pt x="103416" y="737182"/>
                    <a:pt x="96599" y="737083"/>
                  </a:cubicBezTo>
                  <a:lnTo>
                    <a:pt x="96599" y="73708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5" name="任意多边形: 形状 454"/>
            <p:cNvSpPr/>
            <p:nvPr/>
          </p:nvSpPr>
          <p:spPr>
            <a:xfrm>
              <a:off x="5958721" y="643505"/>
              <a:ext cx="140674" cy="110554"/>
            </a:xfrm>
            <a:custGeom>
              <a:avLst/>
              <a:gdLst>
                <a:gd name="connsiteX0" fmla="*/ 444 w 140674"/>
                <a:gd name="connsiteY0" fmla="*/ 23520 h 110554"/>
                <a:gd name="connsiteX1" fmla="*/ 13831 w 140674"/>
                <a:gd name="connsiteY1" fmla="*/ 20704 h 110554"/>
                <a:gd name="connsiteX2" fmla="*/ 29737 w 140674"/>
                <a:gd name="connsiteY2" fmla="*/ 18135 h 110554"/>
                <a:gd name="connsiteX3" fmla="*/ 63723 w 140674"/>
                <a:gd name="connsiteY3" fmla="*/ 11664 h 110554"/>
                <a:gd name="connsiteX4" fmla="*/ 131251 w 140674"/>
                <a:gd name="connsiteY4" fmla="*/ 6 h 110554"/>
                <a:gd name="connsiteX5" fmla="*/ 139946 w 140674"/>
                <a:gd name="connsiteY5" fmla="*/ 10478 h 110554"/>
                <a:gd name="connsiteX6" fmla="*/ 118655 w 140674"/>
                <a:gd name="connsiteY6" fmla="*/ 59581 h 110554"/>
                <a:gd name="connsiteX7" fmla="*/ 99636 w 140674"/>
                <a:gd name="connsiteY7" fmla="*/ 108436 h 110554"/>
                <a:gd name="connsiteX8" fmla="*/ 90942 w 140674"/>
                <a:gd name="connsiteY8" fmla="*/ 105176 h 110554"/>
                <a:gd name="connsiteX9" fmla="*/ 103934 w 140674"/>
                <a:gd name="connsiteY9" fmla="*/ 54147 h 110554"/>
                <a:gd name="connsiteX10" fmla="*/ 125176 w 140674"/>
                <a:gd name="connsiteY10" fmla="*/ 5045 h 110554"/>
                <a:gd name="connsiteX11" fmla="*/ 133870 w 140674"/>
                <a:gd name="connsiteY11" fmla="*/ 15517 h 110554"/>
                <a:gd name="connsiteX12" fmla="*/ 64217 w 140674"/>
                <a:gd name="connsiteY12" fmla="*/ 26237 h 110554"/>
                <a:gd name="connsiteX13" fmla="*/ 30231 w 140674"/>
                <a:gd name="connsiteY13" fmla="*/ 30584 h 110554"/>
                <a:gd name="connsiteX14" fmla="*/ 13288 w 140674"/>
                <a:gd name="connsiteY14" fmla="*/ 29447 h 110554"/>
                <a:gd name="connsiteX15" fmla="*/ 345 w 140674"/>
                <a:gd name="connsiteY15" fmla="*/ 25199 h 110554"/>
                <a:gd name="connsiteX16" fmla="*/ 444 w 140674"/>
                <a:gd name="connsiteY16" fmla="*/ 23520 h 110554"/>
                <a:gd name="connsiteX17" fmla="*/ 444 w 140674"/>
                <a:gd name="connsiteY17" fmla="*/ 23520 h 110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674" h="110554">
                  <a:moveTo>
                    <a:pt x="444" y="23520"/>
                  </a:moveTo>
                  <a:cubicBezTo>
                    <a:pt x="4099" y="21099"/>
                    <a:pt x="9632" y="21445"/>
                    <a:pt x="13831" y="20704"/>
                  </a:cubicBezTo>
                  <a:cubicBezTo>
                    <a:pt x="19116" y="19765"/>
                    <a:pt x="24452" y="19024"/>
                    <a:pt x="29737" y="18135"/>
                  </a:cubicBezTo>
                  <a:cubicBezTo>
                    <a:pt x="41148" y="16159"/>
                    <a:pt x="52460" y="14282"/>
                    <a:pt x="63723" y="11664"/>
                  </a:cubicBezTo>
                  <a:cubicBezTo>
                    <a:pt x="85953" y="6576"/>
                    <a:pt x="108380" y="895"/>
                    <a:pt x="131251" y="6"/>
                  </a:cubicBezTo>
                  <a:cubicBezTo>
                    <a:pt x="136438" y="-192"/>
                    <a:pt x="142860" y="4551"/>
                    <a:pt x="139946" y="10478"/>
                  </a:cubicBezTo>
                  <a:cubicBezTo>
                    <a:pt x="132041" y="26484"/>
                    <a:pt x="124928" y="42835"/>
                    <a:pt x="118655" y="59581"/>
                  </a:cubicBezTo>
                  <a:cubicBezTo>
                    <a:pt x="112529" y="75882"/>
                    <a:pt x="108034" y="93172"/>
                    <a:pt x="99636" y="108436"/>
                  </a:cubicBezTo>
                  <a:cubicBezTo>
                    <a:pt x="97117" y="112981"/>
                    <a:pt x="90893" y="109424"/>
                    <a:pt x="90942" y="105176"/>
                  </a:cubicBezTo>
                  <a:cubicBezTo>
                    <a:pt x="91288" y="87787"/>
                    <a:pt x="97907" y="70300"/>
                    <a:pt x="103934" y="54147"/>
                  </a:cubicBezTo>
                  <a:cubicBezTo>
                    <a:pt x="110158" y="37401"/>
                    <a:pt x="117321" y="21050"/>
                    <a:pt x="125176" y="5045"/>
                  </a:cubicBezTo>
                  <a:cubicBezTo>
                    <a:pt x="128090" y="8552"/>
                    <a:pt x="130955" y="12059"/>
                    <a:pt x="133870" y="15517"/>
                  </a:cubicBezTo>
                  <a:cubicBezTo>
                    <a:pt x="110257" y="16456"/>
                    <a:pt x="87385" y="21988"/>
                    <a:pt x="64217" y="26237"/>
                  </a:cubicBezTo>
                  <a:cubicBezTo>
                    <a:pt x="53004" y="28262"/>
                    <a:pt x="41642" y="30337"/>
                    <a:pt x="30231" y="30584"/>
                  </a:cubicBezTo>
                  <a:cubicBezTo>
                    <a:pt x="24501" y="30682"/>
                    <a:pt x="18919" y="30436"/>
                    <a:pt x="13288" y="29447"/>
                  </a:cubicBezTo>
                  <a:cubicBezTo>
                    <a:pt x="9039" y="28707"/>
                    <a:pt x="3507" y="28361"/>
                    <a:pt x="345" y="25199"/>
                  </a:cubicBezTo>
                  <a:cubicBezTo>
                    <a:pt x="-198" y="24804"/>
                    <a:pt x="-50" y="23866"/>
                    <a:pt x="444" y="23520"/>
                  </a:cubicBezTo>
                  <a:lnTo>
                    <a:pt x="444" y="2352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6" name="任意多边形: 形状 455"/>
            <p:cNvSpPr/>
            <p:nvPr/>
          </p:nvSpPr>
          <p:spPr>
            <a:xfrm>
              <a:off x="6092522" y="486416"/>
              <a:ext cx="165621" cy="19670"/>
            </a:xfrm>
            <a:custGeom>
              <a:avLst/>
              <a:gdLst>
                <a:gd name="connsiteX0" fmla="*/ 612 w 165621"/>
                <a:gd name="connsiteY0" fmla="*/ 7 h 19670"/>
                <a:gd name="connsiteX1" fmla="*/ 41119 w 165621"/>
                <a:gd name="connsiteY1" fmla="*/ 2921 h 19670"/>
                <a:gd name="connsiteX2" fmla="*/ 83058 w 165621"/>
                <a:gd name="connsiteY2" fmla="*/ 5836 h 19670"/>
                <a:gd name="connsiteX3" fmla="*/ 124454 w 165621"/>
                <a:gd name="connsiteY3" fmla="*/ 4897 h 19670"/>
                <a:gd name="connsiteX4" fmla="*/ 144164 w 165621"/>
                <a:gd name="connsiteY4" fmla="*/ 2872 h 19670"/>
                <a:gd name="connsiteX5" fmla="*/ 163430 w 165621"/>
                <a:gd name="connsiteY5" fmla="*/ 3662 h 19670"/>
                <a:gd name="connsiteX6" fmla="*/ 164615 w 165621"/>
                <a:gd name="connsiteY6" fmla="*/ 10924 h 19670"/>
                <a:gd name="connsiteX7" fmla="*/ 147671 w 165621"/>
                <a:gd name="connsiteY7" fmla="*/ 17000 h 19670"/>
                <a:gd name="connsiteX8" fmla="*/ 125541 w 165621"/>
                <a:gd name="connsiteY8" fmla="*/ 18927 h 19670"/>
                <a:gd name="connsiteX9" fmla="*/ 82910 w 165621"/>
                <a:gd name="connsiteY9" fmla="*/ 19272 h 19670"/>
                <a:gd name="connsiteX10" fmla="*/ 41168 w 165621"/>
                <a:gd name="connsiteY10" fmla="*/ 14580 h 19670"/>
                <a:gd name="connsiteX11" fmla="*/ 315 w 165621"/>
                <a:gd name="connsiteY11" fmla="*/ 1094 h 19670"/>
                <a:gd name="connsiteX12" fmla="*/ 612 w 165621"/>
                <a:gd name="connsiteY12" fmla="*/ 7 h 19670"/>
                <a:gd name="connsiteX13" fmla="*/ 612 w 165621"/>
                <a:gd name="connsiteY13" fmla="*/ 7 h 19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621" h="19670">
                  <a:moveTo>
                    <a:pt x="612" y="7"/>
                  </a:moveTo>
                  <a:cubicBezTo>
                    <a:pt x="14048" y="1785"/>
                    <a:pt x="27633" y="1835"/>
                    <a:pt x="41119" y="2921"/>
                  </a:cubicBezTo>
                  <a:cubicBezTo>
                    <a:pt x="55098" y="4058"/>
                    <a:pt x="69029" y="5391"/>
                    <a:pt x="83058" y="5836"/>
                  </a:cubicBezTo>
                  <a:cubicBezTo>
                    <a:pt x="96890" y="6280"/>
                    <a:pt x="110672" y="5984"/>
                    <a:pt x="124454" y="4897"/>
                  </a:cubicBezTo>
                  <a:cubicBezTo>
                    <a:pt x="131024" y="4403"/>
                    <a:pt x="137644" y="3712"/>
                    <a:pt x="144164" y="2872"/>
                  </a:cubicBezTo>
                  <a:cubicBezTo>
                    <a:pt x="150833" y="2032"/>
                    <a:pt x="157304" y="-43"/>
                    <a:pt x="163430" y="3662"/>
                  </a:cubicBezTo>
                  <a:cubicBezTo>
                    <a:pt x="165702" y="5046"/>
                    <a:pt x="166393" y="8948"/>
                    <a:pt x="164615" y="10924"/>
                  </a:cubicBezTo>
                  <a:cubicBezTo>
                    <a:pt x="160120" y="16111"/>
                    <a:pt x="154192" y="16259"/>
                    <a:pt x="147671" y="17000"/>
                  </a:cubicBezTo>
                  <a:cubicBezTo>
                    <a:pt x="140311" y="17889"/>
                    <a:pt x="132950" y="18482"/>
                    <a:pt x="125541" y="18927"/>
                  </a:cubicBezTo>
                  <a:cubicBezTo>
                    <a:pt x="111363" y="19766"/>
                    <a:pt x="97136" y="19915"/>
                    <a:pt x="82910" y="19272"/>
                  </a:cubicBezTo>
                  <a:cubicBezTo>
                    <a:pt x="68930" y="18630"/>
                    <a:pt x="54851" y="17445"/>
                    <a:pt x="41168" y="14580"/>
                  </a:cubicBezTo>
                  <a:cubicBezTo>
                    <a:pt x="27040" y="11616"/>
                    <a:pt x="13752" y="6231"/>
                    <a:pt x="315" y="1094"/>
                  </a:cubicBezTo>
                  <a:cubicBezTo>
                    <a:pt x="-228" y="896"/>
                    <a:pt x="-30" y="-92"/>
                    <a:pt x="612" y="7"/>
                  </a:cubicBezTo>
                  <a:lnTo>
                    <a:pt x="612" y="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7" name="任意多边形: 形状 456"/>
            <p:cNvSpPr/>
            <p:nvPr/>
          </p:nvSpPr>
          <p:spPr>
            <a:xfrm>
              <a:off x="6241806" y="495887"/>
              <a:ext cx="24076" cy="163059"/>
            </a:xfrm>
            <a:custGeom>
              <a:avLst/>
              <a:gdLst>
                <a:gd name="connsiteX0" fmla="*/ 10095 w 24076"/>
                <a:gd name="connsiteY0" fmla="*/ 1256 h 163059"/>
                <a:gd name="connsiteX1" fmla="*/ 12170 w 24076"/>
                <a:gd name="connsiteY1" fmla="*/ 17854 h 163059"/>
                <a:gd name="connsiteX2" fmla="*/ 13504 w 24076"/>
                <a:gd name="connsiteY2" fmla="*/ 39243 h 163059"/>
                <a:gd name="connsiteX3" fmla="*/ 15430 w 24076"/>
                <a:gd name="connsiteY3" fmla="*/ 79503 h 163059"/>
                <a:gd name="connsiteX4" fmla="*/ 19283 w 24076"/>
                <a:gd name="connsiteY4" fmla="*/ 118627 h 163059"/>
                <a:gd name="connsiteX5" fmla="*/ 22049 w 24076"/>
                <a:gd name="connsiteY5" fmla="*/ 139177 h 163059"/>
                <a:gd name="connsiteX6" fmla="*/ 23976 w 24076"/>
                <a:gd name="connsiteY6" fmla="*/ 158887 h 163059"/>
                <a:gd name="connsiteX7" fmla="*/ 14887 w 24076"/>
                <a:gd name="connsiteY7" fmla="*/ 160369 h 163059"/>
                <a:gd name="connsiteX8" fmla="*/ 5797 w 24076"/>
                <a:gd name="connsiteY8" fmla="*/ 121936 h 163059"/>
                <a:gd name="connsiteX9" fmla="*/ 1154 w 24076"/>
                <a:gd name="connsiteY9" fmla="*/ 80738 h 163059"/>
                <a:gd name="connsiteX10" fmla="*/ 166 w 24076"/>
                <a:gd name="connsiteY10" fmla="*/ 40774 h 163059"/>
                <a:gd name="connsiteX11" fmla="*/ 1747 w 24076"/>
                <a:gd name="connsiteY11" fmla="*/ 21262 h 163059"/>
                <a:gd name="connsiteX12" fmla="*/ 6143 w 24076"/>
                <a:gd name="connsiteY12" fmla="*/ 1404 h 163059"/>
                <a:gd name="connsiteX13" fmla="*/ 10095 w 24076"/>
                <a:gd name="connsiteY13" fmla="*/ 1256 h 163059"/>
                <a:gd name="connsiteX14" fmla="*/ 10095 w 24076"/>
                <a:gd name="connsiteY14" fmla="*/ 1256 h 163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076" h="163059">
                  <a:moveTo>
                    <a:pt x="10095" y="1256"/>
                  </a:moveTo>
                  <a:cubicBezTo>
                    <a:pt x="12120" y="6936"/>
                    <a:pt x="11676" y="11975"/>
                    <a:pt x="12170" y="17854"/>
                  </a:cubicBezTo>
                  <a:cubicBezTo>
                    <a:pt x="12762" y="24967"/>
                    <a:pt x="13207" y="32080"/>
                    <a:pt x="13504" y="39243"/>
                  </a:cubicBezTo>
                  <a:cubicBezTo>
                    <a:pt x="14146" y="52679"/>
                    <a:pt x="14344" y="66116"/>
                    <a:pt x="15430" y="79503"/>
                  </a:cubicBezTo>
                  <a:cubicBezTo>
                    <a:pt x="16467" y="92544"/>
                    <a:pt x="17752" y="105635"/>
                    <a:pt x="19283" y="118627"/>
                  </a:cubicBezTo>
                  <a:cubicBezTo>
                    <a:pt x="20073" y="125493"/>
                    <a:pt x="21012" y="132359"/>
                    <a:pt x="22049" y="139177"/>
                  </a:cubicBezTo>
                  <a:cubicBezTo>
                    <a:pt x="23038" y="145598"/>
                    <a:pt x="24470" y="152366"/>
                    <a:pt x="23976" y="158887"/>
                  </a:cubicBezTo>
                  <a:cubicBezTo>
                    <a:pt x="23581" y="163876"/>
                    <a:pt x="17060" y="164419"/>
                    <a:pt x="14887" y="160369"/>
                  </a:cubicBezTo>
                  <a:cubicBezTo>
                    <a:pt x="8959" y="149254"/>
                    <a:pt x="7823" y="134237"/>
                    <a:pt x="5797" y="121936"/>
                  </a:cubicBezTo>
                  <a:cubicBezTo>
                    <a:pt x="3525" y="108253"/>
                    <a:pt x="1994" y="94570"/>
                    <a:pt x="1154" y="80738"/>
                  </a:cubicBezTo>
                  <a:cubicBezTo>
                    <a:pt x="363" y="67499"/>
                    <a:pt x="-328" y="54063"/>
                    <a:pt x="166" y="40774"/>
                  </a:cubicBezTo>
                  <a:cubicBezTo>
                    <a:pt x="413" y="34303"/>
                    <a:pt x="660" y="27634"/>
                    <a:pt x="1747" y="21262"/>
                  </a:cubicBezTo>
                  <a:cubicBezTo>
                    <a:pt x="2932" y="14445"/>
                    <a:pt x="2932" y="7677"/>
                    <a:pt x="6143" y="1404"/>
                  </a:cubicBezTo>
                  <a:cubicBezTo>
                    <a:pt x="6884" y="-128"/>
                    <a:pt x="9404" y="-720"/>
                    <a:pt x="10095" y="1256"/>
                  </a:cubicBezTo>
                  <a:lnTo>
                    <a:pt x="10095" y="125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8" name="任意多边形: 形状 457"/>
            <p:cNvSpPr/>
            <p:nvPr/>
          </p:nvSpPr>
          <p:spPr>
            <a:xfrm>
              <a:off x="6265040" y="294195"/>
              <a:ext cx="162657" cy="130406"/>
            </a:xfrm>
            <a:custGeom>
              <a:avLst/>
              <a:gdLst>
                <a:gd name="connsiteX0" fmla="*/ 841 w 162657"/>
                <a:gd name="connsiteY0" fmla="*/ 3229 h 130406"/>
                <a:gd name="connsiteX1" fmla="*/ 143949 w 162657"/>
                <a:gd name="connsiteY1" fmla="*/ 3476 h 130406"/>
                <a:gd name="connsiteX2" fmla="*/ 162424 w 162657"/>
                <a:gd name="connsiteY2" fmla="*/ 14888 h 130406"/>
                <a:gd name="connsiteX3" fmla="*/ 160152 w 162657"/>
                <a:gd name="connsiteY3" fmla="*/ 51689 h 130406"/>
                <a:gd name="connsiteX4" fmla="*/ 157336 w 162657"/>
                <a:gd name="connsiteY4" fmla="*/ 89677 h 130406"/>
                <a:gd name="connsiteX5" fmla="*/ 152298 w 162657"/>
                <a:gd name="connsiteY5" fmla="*/ 127121 h 130406"/>
                <a:gd name="connsiteX6" fmla="*/ 142368 w 162657"/>
                <a:gd name="connsiteY6" fmla="*/ 126183 h 130406"/>
                <a:gd name="connsiteX7" fmla="*/ 142813 w 162657"/>
                <a:gd name="connsiteY7" fmla="*/ 93333 h 130406"/>
                <a:gd name="connsiteX8" fmla="*/ 145382 w 162657"/>
                <a:gd name="connsiteY8" fmla="*/ 58655 h 130406"/>
                <a:gd name="connsiteX9" fmla="*/ 148197 w 162657"/>
                <a:gd name="connsiteY9" fmla="*/ 25656 h 130406"/>
                <a:gd name="connsiteX10" fmla="*/ 148938 w 162657"/>
                <a:gd name="connsiteY10" fmla="*/ 17407 h 130406"/>
                <a:gd name="connsiteX11" fmla="*/ 150519 w 162657"/>
                <a:gd name="connsiteY11" fmla="*/ 17407 h 130406"/>
                <a:gd name="connsiteX12" fmla="*/ 147407 w 162657"/>
                <a:gd name="connsiteY12" fmla="*/ 17012 h 130406"/>
                <a:gd name="connsiteX13" fmla="*/ 130315 w 162657"/>
                <a:gd name="connsiteY13" fmla="*/ 14986 h 130406"/>
                <a:gd name="connsiteX14" fmla="*/ 940 w 162657"/>
                <a:gd name="connsiteY14" fmla="*/ 5354 h 130406"/>
                <a:gd name="connsiteX15" fmla="*/ 841 w 162657"/>
                <a:gd name="connsiteY15" fmla="*/ 3229 h 130406"/>
                <a:gd name="connsiteX16" fmla="*/ 841 w 162657"/>
                <a:gd name="connsiteY16" fmla="*/ 3229 h 13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2657" h="130406">
                  <a:moveTo>
                    <a:pt x="841" y="3229"/>
                  </a:moveTo>
                  <a:cubicBezTo>
                    <a:pt x="48511" y="-969"/>
                    <a:pt x="96230" y="-1266"/>
                    <a:pt x="143949" y="3476"/>
                  </a:cubicBezTo>
                  <a:cubicBezTo>
                    <a:pt x="152396" y="4316"/>
                    <a:pt x="161535" y="4514"/>
                    <a:pt x="162424" y="14888"/>
                  </a:cubicBezTo>
                  <a:cubicBezTo>
                    <a:pt x="163412" y="26694"/>
                    <a:pt x="160992" y="39834"/>
                    <a:pt x="160152" y="51689"/>
                  </a:cubicBezTo>
                  <a:cubicBezTo>
                    <a:pt x="159262" y="64336"/>
                    <a:pt x="158522" y="77031"/>
                    <a:pt x="157336" y="89677"/>
                  </a:cubicBezTo>
                  <a:cubicBezTo>
                    <a:pt x="156200" y="101681"/>
                    <a:pt x="156743" y="115858"/>
                    <a:pt x="152298" y="127121"/>
                  </a:cubicBezTo>
                  <a:cubicBezTo>
                    <a:pt x="150371" y="132061"/>
                    <a:pt x="143455" y="131172"/>
                    <a:pt x="142368" y="126183"/>
                  </a:cubicBezTo>
                  <a:cubicBezTo>
                    <a:pt x="140046" y="115858"/>
                    <a:pt x="142220" y="103805"/>
                    <a:pt x="142813" y="93333"/>
                  </a:cubicBezTo>
                  <a:cubicBezTo>
                    <a:pt x="143504" y="81773"/>
                    <a:pt x="144443" y="70214"/>
                    <a:pt x="145382" y="58655"/>
                  </a:cubicBezTo>
                  <a:cubicBezTo>
                    <a:pt x="146270" y="47639"/>
                    <a:pt x="147259" y="36672"/>
                    <a:pt x="148197" y="25656"/>
                  </a:cubicBezTo>
                  <a:cubicBezTo>
                    <a:pt x="148395" y="23433"/>
                    <a:pt x="147802" y="19136"/>
                    <a:pt x="148938" y="17407"/>
                  </a:cubicBezTo>
                  <a:cubicBezTo>
                    <a:pt x="148740" y="15184"/>
                    <a:pt x="149284" y="15184"/>
                    <a:pt x="150519" y="17407"/>
                  </a:cubicBezTo>
                  <a:cubicBezTo>
                    <a:pt x="149481" y="17259"/>
                    <a:pt x="148444" y="17160"/>
                    <a:pt x="147407" y="17012"/>
                  </a:cubicBezTo>
                  <a:cubicBezTo>
                    <a:pt x="141973" y="17308"/>
                    <a:pt x="135699" y="15579"/>
                    <a:pt x="130315" y="14986"/>
                  </a:cubicBezTo>
                  <a:cubicBezTo>
                    <a:pt x="87338" y="10244"/>
                    <a:pt x="44164" y="6589"/>
                    <a:pt x="940" y="5354"/>
                  </a:cubicBezTo>
                  <a:cubicBezTo>
                    <a:pt x="-245" y="5255"/>
                    <a:pt x="-344" y="3328"/>
                    <a:pt x="841" y="3229"/>
                  </a:cubicBezTo>
                  <a:lnTo>
                    <a:pt x="841" y="322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9" name="任意多边形: 形状 458"/>
            <p:cNvSpPr/>
            <p:nvPr/>
          </p:nvSpPr>
          <p:spPr>
            <a:xfrm>
              <a:off x="6391136" y="101383"/>
              <a:ext cx="227373" cy="224737"/>
            </a:xfrm>
            <a:custGeom>
              <a:avLst/>
              <a:gdLst>
                <a:gd name="connsiteX0" fmla="*/ 1551 w 227373"/>
                <a:gd name="connsiteY0" fmla="*/ 27 h 224737"/>
                <a:gd name="connsiteX1" fmla="*/ 42502 w 227373"/>
                <a:gd name="connsiteY1" fmla="*/ 11932 h 224737"/>
                <a:gd name="connsiteX2" fmla="*/ 85776 w 227373"/>
                <a:gd name="connsiteY2" fmla="*/ 20676 h 224737"/>
                <a:gd name="connsiteX3" fmla="*/ 130679 w 227373"/>
                <a:gd name="connsiteY3" fmla="*/ 23491 h 224737"/>
                <a:gd name="connsiteX4" fmla="*/ 157651 w 227373"/>
                <a:gd name="connsiteY4" fmla="*/ 44832 h 224737"/>
                <a:gd name="connsiteX5" fmla="*/ 195342 w 227373"/>
                <a:gd name="connsiteY5" fmla="*/ 132366 h 224737"/>
                <a:gd name="connsiteX6" fmla="*/ 213570 w 227373"/>
                <a:gd name="connsiteY6" fmla="*/ 176825 h 224737"/>
                <a:gd name="connsiteX7" fmla="*/ 227352 w 227373"/>
                <a:gd name="connsiteY7" fmla="*/ 222123 h 224737"/>
                <a:gd name="connsiteX8" fmla="*/ 223400 w 227373"/>
                <a:gd name="connsiteY8" fmla="*/ 223902 h 224737"/>
                <a:gd name="connsiteX9" fmla="*/ 202159 w 227373"/>
                <a:gd name="connsiteY9" fmla="*/ 185568 h 224737"/>
                <a:gd name="connsiteX10" fmla="*/ 183635 w 227373"/>
                <a:gd name="connsiteY10" fmla="*/ 143036 h 224737"/>
                <a:gd name="connsiteX11" fmla="*/ 148907 w 227373"/>
                <a:gd name="connsiteY11" fmla="*/ 58762 h 224737"/>
                <a:gd name="connsiteX12" fmla="*/ 140065 w 227373"/>
                <a:gd name="connsiteY12" fmla="*/ 40978 h 224737"/>
                <a:gd name="connsiteX13" fmla="*/ 117786 w 227373"/>
                <a:gd name="connsiteY13" fmla="*/ 34557 h 224737"/>
                <a:gd name="connsiteX14" fmla="*/ 76094 w 227373"/>
                <a:gd name="connsiteY14" fmla="*/ 27789 h 224737"/>
                <a:gd name="connsiteX15" fmla="*/ 662 w 227373"/>
                <a:gd name="connsiteY15" fmla="*/ 2546 h 224737"/>
                <a:gd name="connsiteX16" fmla="*/ 1551 w 227373"/>
                <a:gd name="connsiteY16" fmla="*/ 27 h 224737"/>
                <a:gd name="connsiteX17" fmla="*/ 1551 w 227373"/>
                <a:gd name="connsiteY17" fmla="*/ 27 h 22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7373" h="224737">
                  <a:moveTo>
                    <a:pt x="1551" y="27"/>
                  </a:moveTo>
                  <a:cubicBezTo>
                    <a:pt x="15432" y="2991"/>
                    <a:pt x="28769" y="8277"/>
                    <a:pt x="42502" y="11932"/>
                  </a:cubicBezTo>
                  <a:cubicBezTo>
                    <a:pt x="56729" y="15736"/>
                    <a:pt x="71203" y="18700"/>
                    <a:pt x="85776" y="20676"/>
                  </a:cubicBezTo>
                  <a:cubicBezTo>
                    <a:pt x="100645" y="22652"/>
                    <a:pt x="115810" y="21614"/>
                    <a:pt x="130679" y="23491"/>
                  </a:cubicBezTo>
                  <a:cubicBezTo>
                    <a:pt x="143967" y="25220"/>
                    <a:pt x="152019" y="33025"/>
                    <a:pt x="157651" y="44832"/>
                  </a:cubicBezTo>
                  <a:cubicBezTo>
                    <a:pt x="171285" y="73483"/>
                    <a:pt x="182992" y="103171"/>
                    <a:pt x="195342" y="132366"/>
                  </a:cubicBezTo>
                  <a:cubicBezTo>
                    <a:pt x="201566" y="147087"/>
                    <a:pt x="207988" y="161857"/>
                    <a:pt x="213570" y="176825"/>
                  </a:cubicBezTo>
                  <a:cubicBezTo>
                    <a:pt x="218954" y="191298"/>
                    <a:pt x="225129" y="206760"/>
                    <a:pt x="227352" y="222123"/>
                  </a:cubicBezTo>
                  <a:cubicBezTo>
                    <a:pt x="227648" y="224297"/>
                    <a:pt x="224783" y="225729"/>
                    <a:pt x="223400" y="223902"/>
                  </a:cubicBezTo>
                  <a:cubicBezTo>
                    <a:pt x="214656" y="212490"/>
                    <a:pt x="208235" y="198511"/>
                    <a:pt x="202159" y="185568"/>
                  </a:cubicBezTo>
                  <a:cubicBezTo>
                    <a:pt x="195589" y="171588"/>
                    <a:pt x="189612" y="157312"/>
                    <a:pt x="183635" y="143036"/>
                  </a:cubicBezTo>
                  <a:cubicBezTo>
                    <a:pt x="171927" y="114978"/>
                    <a:pt x="160268" y="86969"/>
                    <a:pt x="148907" y="58762"/>
                  </a:cubicBezTo>
                  <a:cubicBezTo>
                    <a:pt x="146536" y="52834"/>
                    <a:pt x="144511" y="45721"/>
                    <a:pt x="140065" y="40978"/>
                  </a:cubicBezTo>
                  <a:cubicBezTo>
                    <a:pt x="134433" y="35001"/>
                    <a:pt x="125393" y="35298"/>
                    <a:pt x="117786" y="34557"/>
                  </a:cubicBezTo>
                  <a:cubicBezTo>
                    <a:pt x="103757" y="33223"/>
                    <a:pt x="89875" y="30605"/>
                    <a:pt x="76094" y="27789"/>
                  </a:cubicBezTo>
                  <a:cubicBezTo>
                    <a:pt x="50999" y="22750"/>
                    <a:pt x="22447" y="16526"/>
                    <a:pt x="662" y="2546"/>
                  </a:cubicBezTo>
                  <a:cubicBezTo>
                    <a:pt x="-623" y="1954"/>
                    <a:pt x="119" y="-269"/>
                    <a:pt x="1551" y="27"/>
                  </a:cubicBezTo>
                  <a:lnTo>
                    <a:pt x="1551" y="2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</p:grpSp>
      <p:grpSp>
        <p:nvGrpSpPr>
          <p:cNvPr id="464" name="图形 4"/>
          <p:cNvGrpSpPr/>
          <p:nvPr/>
        </p:nvGrpSpPr>
        <p:grpSpPr>
          <a:xfrm rot="20402275">
            <a:off x="10033138" y="1014241"/>
            <a:ext cx="810242" cy="1231742"/>
            <a:chOff x="4085427" y="5881733"/>
            <a:chExt cx="810242" cy="1231742"/>
          </a:xfrm>
        </p:grpSpPr>
        <p:grpSp>
          <p:nvGrpSpPr>
            <p:cNvPr id="465" name="图形 4"/>
            <p:cNvGrpSpPr/>
            <p:nvPr/>
          </p:nvGrpSpPr>
          <p:grpSpPr>
            <a:xfrm>
              <a:off x="4089449" y="5889248"/>
              <a:ext cx="499195" cy="626017"/>
              <a:chOff x="4089449" y="5889248"/>
              <a:chExt cx="499195" cy="626017"/>
            </a:xfrm>
          </p:grpSpPr>
          <p:sp>
            <p:nvSpPr>
              <p:cNvPr id="473" name="任意多边形: 形状 472"/>
              <p:cNvSpPr/>
              <p:nvPr/>
            </p:nvSpPr>
            <p:spPr>
              <a:xfrm>
                <a:off x="4370728" y="5889248"/>
                <a:ext cx="217916" cy="366638"/>
              </a:xfrm>
              <a:custGeom>
                <a:avLst/>
                <a:gdLst>
                  <a:gd name="connsiteX0" fmla="*/ 195347 w 217916"/>
                  <a:gd name="connsiteY0" fmla="*/ 345790 h 366638"/>
                  <a:gd name="connsiteX1" fmla="*/ 208141 w 217916"/>
                  <a:gd name="connsiteY1" fmla="*/ 157285 h 366638"/>
                  <a:gd name="connsiteX2" fmla="*/ 166300 w 217916"/>
                  <a:gd name="connsiteY2" fmla="*/ 55425 h 366638"/>
                  <a:gd name="connsiteX3" fmla="*/ 72146 w 217916"/>
                  <a:gd name="connsiteY3" fmla="*/ 0 h 366638"/>
                  <a:gd name="connsiteX4" fmla="*/ 25 w 217916"/>
                  <a:gd name="connsiteY4" fmla="*/ 67923 h 366638"/>
                  <a:gd name="connsiteX5" fmla="*/ 51992 w 217916"/>
                  <a:gd name="connsiteY5" fmla="*/ 201052 h 366638"/>
                  <a:gd name="connsiteX6" fmla="*/ 147578 w 217916"/>
                  <a:gd name="connsiteY6" fmla="*/ 316793 h 366638"/>
                  <a:gd name="connsiteX7" fmla="*/ 193667 w 217916"/>
                  <a:gd name="connsiteY7" fmla="*/ 366439 h 366638"/>
                  <a:gd name="connsiteX8" fmla="*/ 195347 w 217916"/>
                  <a:gd name="connsiteY8" fmla="*/ 345790 h 366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916" h="366638">
                    <a:moveTo>
                      <a:pt x="195347" y="345790"/>
                    </a:moveTo>
                    <a:cubicBezTo>
                      <a:pt x="208289" y="289575"/>
                      <a:pt x="231013" y="215921"/>
                      <a:pt x="208141" y="157285"/>
                    </a:cubicBezTo>
                    <a:cubicBezTo>
                      <a:pt x="185269" y="98649"/>
                      <a:pt x="211401" y="88670"/>
                      <a:pt x="166300" y="55425"/>
                    </a:cubicBezTo>
                    <a:cubicBezTo>
                      <a:pt x="121200" y="22180"/>
                      <a:pt x="103515" y="0"/>
                      <a:pt x="72146" y="0"/>
                    </a:cubicBezTo>
                    <a:cubicBezTo>
                      <a:pt x="40778" y="0"/>
                      <a:pt x="-1161" y="37888"/>
                      <a:pt x="25" y="67923"/>
                    </a:cubicBezTo>
                    <a:cubicBezTo>
                      <a:pt x="1210" y="97957"/>
                      <a:pt x="31541" y="171413"/>
                      <a:pt x="51992" y="201052"/>
                    </a:cubicBezTo>
                    <a:cubicBezTo>
                      <a:pt x="72443" y="230691"/>
                      <a:pt x="129301" y="295897"/>
                      <a:pt x="147578" y="316793"/>
                    </a:cubicBezTo>
                    <a:cubicBezTo>
                      <a:pt x="165856" y="337689"/>
                      <a:pt x="193667" y="369452"/>
                      <a:pt x="193667" y="366439"/>
                    </a:cubicBezTo>
                    <a:cubicBezTo>
                      <a:pt x="193667" y="363425"/>
                      <a:pt x="195347" y="345790"/>
                      <a:pt x="195347" y="345790"/>
                    </a:cubicBezTo>
                    <a:close/>
                  </a:path>
                </a:pathLst>
              </a:custGeom>
              <a:solidFill>
                <a:srgbClr val="6AA378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74" name="任意多边形: 形状 473"/>
              <p:cNvSpPr/>
              <p:nvPr/>
            </p:nvSpPr>
            <p:spPr>
              <a:xfrm>
                <a:off x="4089449" y="5986086"/>
                <a:ext cx="333369" cy="297674"/>
              </a:xfrm>
              <a:custGeom>
                <a:avLst/>
                <a:gdLst>
                  <a:gd name="connsiteX0" fmla="*/ 333369 w 333369"/>
                  <a:gd name="connsiteY0" fmla="*/ 286989 h 297674"/>
                  <a:gd name="connsiteX1" fmla="*/ 216492 w 333369"/>
                  <a:gd name="connsiteY1" fmla="*/ 98830 h 297674"/>
                  <a:gd name="connsiteX2" fmla="*/ 75410 w 333369"/>
                  <a:gd name="connsiteY2" fmla="*/ 1119 h 297674"/>
                  <a:gd name="connsiteX3" fmla="*/ 17070 w 333369"/>
                  <a:gd name="connsiteY3" fmla="*/ 13667 h 297674"/>
                  <a:gd name="connsiteX4" fmla="*/ 20330 w 333369"/>
                  <a:gd name="connsiteY4" fmla="*/ 129309 h 297674"/>
                  <a:gd name="connsiteX5" fmla="*/ 104901 w 333369"/>
                  <a:gd name="connsiteY5" fmla="*/ 214077 h 297674"/>
                  <a:gd name="connsiteX6" fmla="*/ 185816 w 333369"/>
                  <a:gd name="connsiteY6" fmla="*/ 248409 h 297674"/>
                  <a:gd name="connsiteX7" fmla="*/ 249392 w 333369"/>
                  <a:gd name="connsiteY7" fmla="*/ 269601 h 297674"/>
                  <a:gd name="connsiteX8" fmla="*/ 316524 w 333369"/>
                  <a:gd name="connsiteY8" fmla="*/ 297313 h 297674"/>
                  <a:gd name="connsiteX9" fmla="*/ 333369 w 333369"/>
                  <a:gd name="connsiteY9" fmla="*/ 286989 h 29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3369" h="297674">
                    <a:moveTo>
                      <a:pt x="333369" y="286989"/>
                    </a:moveTo>
                    <a:cubicBezTo>
                      <a:pt x="311338" y="235071"/>
                      <a:pt x="270633" y="148377"/>
                      <a:pt x="216492" y="98830"/>
                    </a:cubicBezTo>
                    <a:cubicBezTo>
                      <a:pt x="162351" y="49283"/>
                      <a:pt x="104061" y="1119"/>
                      <a:pt x="75410" y="1119"/>
                    </a:cubicBezTo>
                    <a:cubicBezTo>
                      <a:pt x="46808" y="1119"/>
                      <a:pt x="32828" y="-5549"/>
                      <a:pt x="17070" y="13667"/>
                    </a:cubicBezTo>
                    <a:cubicBezTo>
                      <a:pt x="1312" y="32834"/>
                      <a:pt x="-13162" y="81442"/>
                      <a:pt x="20330" y="129309"/>
                    </a:cubicBezTo>
                    <a:cubicBezTo>
                      <a:pt x="53823" y="177176"/>
                      <a:pt x="78818" y="201035"/>
                      <a:pt x="104901" y="214077"/>
                    </a:cubicBezTo>
                    <a:cubicBezTo>
                      <a:pt x="130983" y="227118"/>
                      <a:pt x="164821" y="241394"/>
                      <a:pt x="185816" y="248409"/>
                    </a:cubicBezTo>
                    <a:cubicBezTo>
                      <a:pt x="206810" y="255423"/>
                      <a:pt x="238326" y="265699"/>
                      <a:pt x="249392" y="269601"/>
                    </a:cubicBezTo>
                    <a:cubicBezTo>
                      <a:pt x="260457" y="273503"/>
                      <a:pt x="311387" y="294597"/>
                      <a:pt x="316524" y="297313"/>
                    </a:cubicBezTo>
                    <a:cubicBezTo>
                      <a:pt x="321711" y="299981"/>
                      <a:pt x="333369" y="286989"/>
                      <a:pt x="333369" y="286989"/>
                    </a:cubicBezTo>
                    <a:close/>
                  </a:path>
                </a:pathLst>
              </a:custGeom>
              <a:solidFill>
                <a:srgbClr val="6AA378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75" name="任意多边形: 形状 474"/>
              <p:cNvSpPr/>
              <p:nvPr/>
            </p:nvSpPr>
            <p:spPr>
              <a:xfrm>
                <a:off x="4109780" y="6305036"/>
                <a:ext cx="363968" cy="210230"/>
              </a:xfrm>
              <a:custGeom>
                <a:avLst/>
                <a:gdLst>
                  <a:gd name="connsiteX0" fmla="*/ 331662 w 363968"/>
                  <a:gd name="connsiteY0" fmla="*/ 148493 h 210230"/>
                  <a:gd name="connsiteX1" fmla="*/ 185492 w 363968"/>
                  <a:gd name="connsiteY1" fmla="*/ 29639 h 210230"/>
                  <a:gd name="connsiteX2" fmla="*/ 74839 w 363968"/>
                  <a:gd name="connsiteY2" fmla="*/ 0 h 210230"/>
                  <a:gd name="connsiteX3" fmla="*/ 0 w 363968"/>
                  <a:gd name="connsiteY3" fmla="*/ 60761 h 210230"/>
                  <a:gd name="connsiteX4" fmla="*/ 53449 w 363968"/>
                  <a:gd name="connsiteY4" fmla="*/ 161682 h 210230"/>
                  <a:gd name="connsiteX5" fmla="*/ 142663 w 363968"/>
                  <a:gd name="connsiteY5" fmla="*/ 203473 h 210230"/>
                  <a:gd name="connsiteX6" fmla="*/ 242844 w 363968"/>
                  <a:gd name="connsiteY6" fmla="*/ 203473 h 210230"/>
                  <a:gd name="connsiteX7" fmla="*/ 312990 w 363968"/>
                  <a:gd name="connsiteY7" fmla="*/ 183714 h 210230"/>
                  <a:gd name="connsiteX8" fmla="*/ 363969 w 363968"/>
                  <a:gd name="connsiteY8" fmla="*/ 175217 h 210230"/>
                  <a:gd name="connsiteX9" fmla="*/ 331662 w 363968"/>
                  <a:gd name="connsiteY9" fmla="*/ 148493 h 210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3968" h="210230">
                    <a:moveTo>
                      <a:pt x="331662" y="148493"/>
                    </a:moveTo>
                    <a:cubicBezTo>
                      <a:pt x="279349" y="93857"/>
                      <a:pt x="231630" y="49695"/>
                      <a:pt x="185492" y="29639"/>
                    </a:cubicBezTo>
                    <a:cubicBezTo>
                      <a:pt x="139403" y="9584"/>
                      <a:pt x="94450" y="0"/>
                      <a:pt x="74839" y="0"/>
                    </a:cubicBezTo>
                    <a:cubicBezTo>
                      <a:pt x="55228" y="0"/>
                      <a:pt x="0" y="27416"/>
                      <a:pt x="0" y="60761"/>
                    </a:cubicBezTo>
                    <a:cubicBezTo>
                      <a:pt x="0" y="94105"/>
                      <a:pt x="38333" y="146516"/>
                      <a:pt x="53449" y="161682"/>
                    </a:cubicBezTo>
                    <a:cubicBezTo>
                      <a:pt x="68565" y="176847"/>
                      <a:pt x="109813" y="195767"/>
                      <a:pt x="142663" y="203473"/>
                    </a:cubicBezTo>
                    <a:cubicBezTo>
                      <a:pt x="175513" y="211179"/>
                      <a:pt x="217650" y="213698"/>
                      <a:pt x="242844" y="203473"/>
                    </a:cubicBezTo>
                    <a:cubicBezTo>
                      <a:pt x="268037" y="193247"/>
                      <a:pt x="282412" y="193495"/>
                      <a:pt x="312990" y="183714"/>
                    </a:cubicBezTo>
                    <a:cubicBezTo>
                      <a:pt x="343567" y="173883"/>
                      <a:pt x="363969" y="179119"/>
                      <a:pt x="363969" y="175217"/>
                    </a:cubicBezTo>
                    <a:cubicBezTo>
                      <a:pt x="363969" y="171315"/>
                      <a:pt x="331662" y="148493"/>
                      <a:pt x="331662" y="148493"/>
                    </a:cubicBezTo>
                    <a:close/>
                  </a:path>
                </a:pathLst>
              </a:custGeom>
              <a:solidFill>
                <a:srgbClr val="6AA378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76" name="任意多边形: 形状 475"/>
              <p:cNvSpPr/>
              <p:nvPr/>
            </p:nvSpPr>
            <p:spPr>
              <a:xfrm>
                <a:off x="4112140" y="6301389"/>
                <a:ext cx="175449" cy="145865"/>
              </a:xfrm>
              <a:custGeom>
                <a:avLst/>
                <a:gdLst>
                  <a:gd name="connsiteX0" fmla="*/ 174684 w 175449"/>
                  <a:gd name="connsiteY0" fmla="*/ 41733 h 145865"/>
                  <a:gd name="connsiteX1" fmla="*/ 144205 w 175449"/>
                  <a:gd name="connsiteY1" fmla="*/ 14465 h 145865"/>
                  <a:gd name="connsiteX2" fmla="*/ 125434 w 175449"/>
                  <a:gd name="connsiteY2" fmla="*/ 6758 h 145865"/>
                  <a:gd name="connsiteX3" fmla="*/ 118716 w 175449"/>
                  <a:gd name="connsiteY3" fmla="*/ 4684 h 145865"/>
                  <a:gd name="connsiteX4" fmla="*/ 114072 w 175449"/>
                  <a:gd name="connsiteY4" fmla="*/ 4091 h 145865"/>
                  <a:gd name="connsiteX5" fmla="*/ 105328 w 175449"/>
                  <a:gd name="connsiteY5" fmla="*/ 979 h 145865"/>
                  <a:gd name="connsiteX6" fmla="*/ 96783 w 175449"/>
                  <a:gd name="connsiteY6" fmla="*/ 90 h 145865"/>
                  <a:gd name="connsiteX7" fmla="*/ 88039 w 175449"/>
                  <a:gd name="connsiteY7" fmla="*/ 139 h 145865"/>
                  <a:gd name="connsiteX8" fmla="*/ 65266 w 175449"/>
                  <a:gd name="connsiteY8" fmla="*/ 3251 h 145865"/>
                  <a:gd name="connsiteX9" fmla="*/ 32713 w 175449"/>
                  <a:gd name="connsiteY9" fmla="*/ 14168 h 145865"/>
                  <a:gd name="connsiteX10" fmla="*/ 6284 w 175449"/>
                  <a:gd name="connsiteY10" fmla="*/ 39115 h 145865"/>
                  <a:gd name="connsiteX11" fmla="*/ 2481 w 175449"/>
                  <a:gd name="connsiteY11" fmla="*/ 85895 h 145865"/>
                  <a:gd name="connsiteX12" fmla="*/ 55535 w 175449"/>
                  <a:gd name="connsiteY12" fmla="*/ 145766 h 145865"/>
                  <a:gd name="connsiteX13" fmla="*/ 76085 w 175449"/>
                  <a:gd name="connsiteY13" fmla="*/ 129316 h 145865"/>
                  <a:gd name="connsiteX14" fmla="*/ 76677 w 175449"/>
                  <a:gd name="connsiteY14" fmla="*/ 108915 h 145865"/>
                  <a:gd name="connsiteX15" fmla="*/ 71787 w 175449"/>
                  <a:gd name="connsiteY15" fmla="*/ 98245 h 145865"/>
                  <a:gd name="connsiteX16" fmla="*/ 71491 w 175449"/>
                  <a:gd name="connsiteY16" fmla="*/ 97751 h 145865"/>
                  <a:gd name="connsiteX17" fmla="*/ 68971 w 175449"/>
                  <a:gd name="connsiteY17" fmla="*/ 92218 h 145865"/>
                  <a:gd name="connsiteX18" fmla="*/ 65908 w 175449"/>
                  <a:gd name="connsiteY18" fmla="*/ 86389 h 145865"/>
                  <a:gd name="connsiteX19" fmla="*/ 65365 w 175449"/>
                  <a:gd name="connsiteY19" fmla="*/ 85500 h 145865"/>
                  <a:gd name="connsiteX20" fmla="*/ 61166 w 175449"/>
                  <a:gd name="connsiteY20" fmla="*/ 74138 h 145865"/>
                  <a:gd name="connsiteX21" fmla="*/ 59388 w 175449"/>
                  <a:gd name="connsiteY21" fmla="*/ 67568 h 145865"/>
                  <a:gd name="connsiteX22" fmla="*/ 59684 w 175449"/>
                  <a:gd name="connsiteY22" fmla="*/ 69840 h 145865"/>
                  <a:gd name="connsiteX23" fmla="*/ 59437 w 175449"/>
                  <a:gd name="connsiteY23" fmla="*/ 66482 h 145865"/>
                  <a:gd name="connsiteX24" fmla="*/ 59190 w 175449"/>
                  <a:gd name="connsiteY24" fmla="*/ 66679 h 145865"/>
                  <a:gd name="connsiteX25" fmla="*/ 59289 w 175449"/>
                  <a:gd name="connsiteY25" fmla="*/ 66530 h 145865"/>
                  <a:gd name="connsiteX26" fmla="*/ 59042 w 175449"/>
                  <a:gd name="connsiteY26" fmla="*/ 67370 h 145865"/>
                  <a:gd name="connsiteX27" fmla="*/ 58548 w 175449"/>
                  <a:gd name="connsiteY27" fmla="*/ 67914 h 145865"/>
                  <a:gd name="connsiteX28" fmla="*/ 63192 w 175449"/>
                  <a:gd name="connsiteY28" fmla="*/ 65295 h 145865"/>
                  <a:gd name="connsiteX29" fmla="*/ 62846 w 175449"/>
                  <a:gd name="connsiteY29" fmla="*/ 65642 h 145865"/>
                  <a:gd name="connsiteX30" fmla="*/ 85964 w 175449"/>
                  <a:gd name="connsiteY30" fmla="*/ 58577 h 145865"/>
                  <a:gd name="connsiteX31" fmla="*/ 99401 w 175449"/>
                  <a:gd name="connsiteY31" fmla="*/ 55169 h 145865"/>
                  <a:gd name="connsiteX32" fmla="*/ 99351 w 175449"/>
                  <a:gd name="connsiteY32" fmla="*/ 55367 h 145865"/>
                  <a:gd name="connsiteX33" fmla="*/ 106662 w 175449"/>
                  <a:gd name="connsiteY33" fmla="*/ 54181 h 145865"/>
                  <a:gd name="connsiteX34" fmla="*/ 108688 w 175449"/>
                  <a:gd name="connsiteY34" fmla="*/ 53687 h 145865"/>
                  <a:gd name="connsiteX35" fmla="*/ 111355 w 175449"/>
                  <a:gd name="connsiteY35" fmla="*/ 53637 h 145865"/>
                  <a:gd name="connsiteX36" fmla="*/ 118370 w 175449"/>
                  <a:gd name="connsiteY36" fmla="*/ 54774 h 145865"/>
                  <a:gd name="connsiteX37" fmla="*/ 132152 w 175449"/>
                  <a:gd name="connsiteY37" fmla="*/ 58182 h 145865"/>
                  <a:gd name="connsiteX38" fmla="*/ 164014 w 175449"/>
                  <a:gd name="connsiteY38" fmla="*/ 61788 h 145865"/>
                  <a:gd name="connsiteX39" fmla="*/ 174684 w 175449"/>
                  <a:gd name="connsiteY39" fmla="*/ 41733 h 145865"/>
                  <a:gd name="connsiteX40" fmla="*/ 174684 w 175449"/>
                  <a:gd name="connsiteY40" fmla="*/ 41733 h 14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5449" h="145865">
                    <a:moveTo>
                      <a:pt x="174684" y="41733"/>
                    </a:moveTo>
                    <a:cubicBezTo>
                      <a:pt x="170238" y="28444"/>
                      <a:pt x="156209" y="20293"/>
                      <a:pt x="144205" y="14465"/>
                    </a:cubicBezTo>
                    <a:cubicBezTo>
                      <a:pt x="138129" y="11501"/>
                      <a:pt x="131806" y="8982"/>
                      <a:pt x="125434" y="6758"/>
                    </a:cubicBezTo>
                    <a:cubicBezTo>
                      <a:pt x="123211" y="5968"/>
                      <a:pt x="120988" y="5277"/>
                      <a:pt x="118716" y="4684"/>
                    </a:cubicBezTo>
                    <a:cubicBezTo>
                      <a:pt x="117580" y="4387"/>
                      <a:pt x="107996" y="2658"/>
                      <a:pt x="114072" y="4091"/>
                    </a:cubicBezTo>
                    <a:cubicBezTo>
                      <a:pt x="111256" y="2658"/>
                      <a:pt x="108342" y="1621"/>
                      <a:pt x="105328" y="979"/>
                    </a:cubicBezTo>
                    <a:cubicBezTo>
                      <a:pt x="102513" y="534"/>
                      <a:pt x="99648" y="238"/>
                      <a:pt x="96783" y="90"/>
                    </a:cubicBezTo>
                    <a:cubicBezTo>
                      <a:pt x="93868" y="-59"/>
                      <a:pt x="90954" y="-9"/>
                      <a:pt x="88039" y="139"/>
                    </a:cubicBezTo>
                    <a:cubicBezTo>
                      <a:pt x="80432" y="583"/>
                      <a:pt x="72725" y="1868"/>
                      <a:pt x="65266" y="3251"/>
                    </a:cubicBezTo>
                    <a:cubicBezTo>
                      <a:pt x="53905" y="5376"/>
                      <a:pt x="43086" y="9129"/>
                      <a:pt x="32713" y="14168"/>
                    </a:cubicBezTo>
                    <a:cubicBezTo>
                      <a:pt x="21796" y="19454"/>
                      <a:pt x="11965" y="28345"/>
                      <a:pt x="6284" y="39115"/>
                    </a:cubicBezTo>
                    <a:cubicBezTo>
                      <a:pt x="-1471" y="53786"/>
                      <a:pt x="-1175" y="70137"/>
                      <a:pt x="2481" y="85895"/>
                    </a:cubicBezTo>
                    <a:cubicBezTo>
                      <a:pt x="8310" y="110743"/>
                      <a:pt x="25105" y="148038"/>
                      <a:pt x="55535" y="145766"/>
                    </a:cubicBezTo>
                    <a:cubicBezTo>
                      <a:pt x="65415" y="145025"/>
                      <a:pt x="73318" y="138900"/>
                      <a:pt x="76085" y="129316"/>
                    </a:cubicBezTo>
                    <a:cubicBezTo>
                      <a:pt x="77962" y="122648"/>
                      <a:pt x="78752" y="115682"/>
                      <a:pt x="76677" y="108915"/>
                    </a:cubicBezTo>
                    <a:cubicBezTo>
                      <a:pt x="75541" y="105259"/>
                      <a:pt x="73516" y="101653"/>
                      <a:pt x="71787" y="98245"/>
                    </a:cubicBezTo>
                    <a:cubicBezTo>
                      <a:pt x="70601" y="95775"/>
                      <a:pt x="70502" y="95577"/>
                      <a:pt x="71491" y="97751"/>
                    </a:cubicBezTo>
                    <a:cubicBezTo>
                      <a:pt x="73219" y="101604"/>
                      <a:pt x="72380" y="99727"/>
                      <a:pt x="68971" y="92218"/>
                    </a:cubicBezTo>
                    <a:cubicBezTo>
                      <a:pt x="67983" y="90242"/>
                      <a:pt x="66896" y="88315"/>
                      <a:pt x="65908" y="86389"/>
                    </a:cubicBezTo>
                    <a:cubicBezTo>
                      <a:pt x="64920" y="84512"/>
                      <a:pt x="61117" y="79868"/>
                      <a:pt x="65365" y="85500"/>
                    </a:cubicBezTo>
                    <a:cubicBezTo>
                      <a:pt x="63241" y="82684"/>
                      <a:pt x="62204" y="77448"/>
                      <a:pt x="61166" y="74138"/>
                    </a:cubicBezTo>
                    <a:cubicBezTo>
                      <a:pt x="60475" y="71965"/>
                      <a:pt x="60079" y="69741"/>
                      <a:pt x="59388" y="67568"/>
                    </a:cubicBezTo>
                    <a:cubicBezTo>
                      <a:pt x="58894" y="65345"/>
                      <a:pt x="58993" y="66086"/>
                      <a:pt x="59684" y="69840"/>
                    </a:cubicBezTo>
                    <a:cubicBezTo>
                      <a:pt x="59536" y="68704"/>
                      <a:pt x="59487" y="67568"/>
                      <a:pt x="59437" y="66482"/>
                    </a:cubicBezTo>
                    <a:cubicBezTo>
                      <a:pt x="59338" y="62480"/>
                      <a:pt x="59586" y="62974"/>
                      <a:pt x="59190" y="66679"/>
                    </a:cubicBezTo>
                    <a:cubicBezTo>
                      <a:pt x="59833" y="60307"/>
                      <a:pt x="56621" y="70730"/>
                      <a:pt x="59289" y="66530"/>
                    </a:cubicBezTo>
                    <a:cubicBezTo>
                      <a:pt x="54893" y="73446"/>
                      <a:pt x="57511" y="69149"/>
                      <a:pt x="59042" y="67370"/>
                    </a:cubicBezTo>
                    <a:cubicBezTo>
                      <a:pt x="62599" y="63221"/>
                      <a:pt x="53707" y="70631"/>
                      <a:pt x="58548" y="67914"/>
                    </a:cubicBezTo>
                    <a:cubicBezTo>
                      <a:pt x="59931" y="67124"/>
                      <a:pt x="61907" y="66234"/>
                      <a:pt x="63192" y="65295"/>
                    </a:cubicBezTo>
                    <a:cubicBezTo>
                      <a:pt x="57955" y="69099"/>
                      <a:pt x="59783" y="66778"/>
                      <a:pt x="62846" y="65642"/>
                    </a:cubicBezTo>
                    <a:cubicBezTo>
                      <a:pt x="70354" y="62875"/>
                      <a:pt x="78258" y="60949"/>
                      <a:pt x="85964" y="58577"/>
                    </a:cubicBezTo>
                    <a:cubicBezTo>
                      <a:pt x="90361" y="57244"/>
                      <a:pt x="94856" y="55910"/>
                      <a:pt x="99401" y="55169"/>
                    </a:cubicBezTo>
                    <a:cubicBezTo>
                      <a:pt x="96190" y="55712"/>
                      <a:pt x="96190" y="55762"/>
                      <a:pt x="99351" y="55367"/>
                    </a:cubicBezTo>
                    <a:cubicBezTo>
                      <a:pt x="101772" y="54971"/>
                      <a:pt x="104242" y="54576"/>
                      <a:pt x="106662" y="54181"/>
                    </a:cubicBezTo>
                    <a:cubicBezTo>
                      <a:pt x="112393" y="52798"/>
                      <a:pt x="103056" y="53391"/>
                      <a:pt x="108688" y="53687"/>
                    </a:cubicBezTo>
                    <a:cubicBezTo>
                      <a:pt x="110021" y="53786"/>
                      <a:pt x="115801" y="54181"/>
                      <a:pt x="111355" y="53637"/>
                    </a:cubicBezTo>
                    <a:cubicBezTo>
                      <a:pt x="113677" y="53885"/>
                      <a:pt x="116048" y="54329"/>
                      <a:pt x="118370" y="54774"/>
                    </a:cubicBezTo>
                    <a:cubicBezTo>
                      <a:pt x="123013" y="55663"/>
                      <a:pt x="127607" y="56849"/>
                      <a:pt x="132152" y="58182"/>
                    </a:cubicBezTo>
                    <a:cubicBezTo>
                      <a:pt x="142328" y="61196"/>
                      <a:pt x="153542" y="65295"/>
                      <a:pt x="164014" y="61788"/>
                    </a:cubicBezTo>
                    <a:cubicBezTo>
                      <a:pt x="172017" y="59170"/>
                      <a:pt x="177549" y="50229"/>
                      <a:pt x="174684" y="41733"/>
                    </a:cubicBezTo>
                    <a:lnTo>
                      <a:pt x="174684" y="41733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77" name="任意多边形: 形状 476"/>
              <p:cNvSpPr/>
              <p:nvPr/>
            </p:nvSpPr>
            <p:spPr>
              <a:xfrm>
                <a:off x="4093059" y="5982356"/>
                <a:ext cx="186244" cy="146893"/>
              </a:xfrm>
              <a:custGeom>
                <a:avLst/>
                <a:gdLst>
                  <a:gd name="connsiteX0" fmla="*/ 185763 w 186244"/>
                  <a:gd name="connsiteY0" fmla="*/ 86061 h 146893"/>
                  <a:gd name="connsiteX1" fmla="*/ 159582 w 186244"/>
                  <a:gd name="connsiteY1" fmla="*/ 52519 h 146893"/>
                  <a:gd name="connsiteX2" fmla="*/ 131721 w 186244"/>
                  <a:gd name="connsiteY2" fmla="*/ 26486 h 146893"/>
                  <a:gd name="connsiteX3" fmla="*/ 55549 w 186244"/>
                  <a:gd name="connsiteY3" fmla="*/ 552 h 146893"/>
                  <a:gd name="connsiteX4" fmla="*/ 1111 w 186244"/>
                  <a:gd name="connsiteY4" fmla="*/ 53408 h 146893"/>
                  <a:gd name="connsiteX5" fmla="*/ 3235 w 186244"/>
                  <a:gd name="connsiteY5" fmla="*/ 94212 h 146893"/>
                  <a:gd name="connsiteX6" fmla="*/ 8225 w 186244"/>
                  <a:gd name="connsiteY6" fmla="*/ 112143 h 146893"/>
                  <a:gd name="connsiteX7" fmla="*/ 13066 w 186244"/>
                  <a:gd name="connsiteY7" fmla="*/ 123653 h 146893"/>
                  <a:gd name="connsiteX8" fmla="*/ 15338 w 186244"/>
                  <a:gd name="connsiteY8" fmla="*/ 128198 h 146893"/>
                  <a:gd name="connsiteX9" fmla="*/ 15585 w 186244"/>
                  <a:gd name="connsiteY9" fmla="*/ 129285 h 146893"/>
                  <a:gd name="connsiteX10" fmla="*/ 43495 w 186244"/>
                  <a:gd name="connsiteY10" fmla="*/ 146575 h 146893"/>
                  <a:gd name="connsiteX11" fmla="*/ 64588 w 186244"/>
                  <a:gd name="connsiteY11" fmla="*/ 121430 h 146893"/>
                  <a:gd name="connsiteX12" fmla="*/ 63749 w 186244"/>
                  <a:gd name="connsiteY12" fmla="*/ 105919 h 146893"/>
                  <a:gd name="connsiteX13" fmla="*/ 58908 w 186244"/>
                  <a:gd name="connsiteY13" fmla="*/ 85715 h 146893"/>
                  <a:gd name="connsiteX14" fmla="*/ 56932 w 186244"/>
                  <a:gd name="connsiteY14" fmla="*/ 78009 h 146893"/>
                  <a:gd name="connsiteX15" fmla="*/ 56092 w 186244"/>
                  <a:gd name="connsiteY15" fmla="*/ 74255 h 146893"/>
                  <a:gd name="connsiteX16" fmla="*/ 55943 w 186244"/>
                  <a:gd name="connsiteY16" fmla="*/ 70698 h 146893"/>
                  <a:gd name="connsiteX17" fmla="*/ 55943 w 186244"/>
                  <a:gd name="connsiteY17" fmla="*/ 65660 h 146893"/>
                  <a:gd name="connsiteX18" fmla="*/ 55993 w 186244"/>
                  <a:gd name="connsiteY18" fmla="*/ 65116 h 146893"/>
                  <a:gd name="connsiteX19" fmla="*/ 57376 w 186244"/>
                  <a:gd name="connsiteY19" fmla="*/ 59287 h 146893"/>
                  <a:gd name="connsiteX20" fmla="*/ 57574 w 186244"/>
                  <a:gd name="connsiteY20" fmla="*/ 58843 h 146893"/>
                  <a:gd name="connsiteX21" fmla="*/ 59006 w 186244"/>
                  <a:gd name="connsiteY21" fmla="*/ 56373 h 146893"/>
                  <a:gd name="connsiteX22" fmla="*/ 57475 w 186244"/>
                  <a:gd name="connsiteY22" fmla="*/ 58348 h 146893"/>
                  <a:gd name="connsiteX23" fmla="*/ 58710 w 186244"/>
                  <a:gd name="connsiteY23" fmla="*/ 56916 h 146893"/>
                  <a:gd name="connsiteX24" fmla="*/ 57376 w 186244"/>
                  <a:gd name="connsiteY24" fmla="*/ 57706 h 146893"/>
                  <a:gd name="connsiteX25" fmla="*/ 59500 w 186244"/>
                  <a:gd name="connsiteY25" fmla="*/ 56076 h 146893"/>
                  <a:gd name="connsiteX26" fmla="*/ 61772 w 186244"/>
                  <a:gd name="connsiteY26" fmla="*/ 55434 h 146893"/>
                  <a:gd name="connsiteX27" fmla="*/ 66614 w 186244"/>
                  <a:gd name="connsiteY27" fmla="*/ 55335 h 146893"/>
                  <a:gd name="connsiteX28" fmla="*/ 72937 w 186244"/>
                  <a:gd name="connsiteY28" fmla="*/ 55533 h 146893"/>
                  <a:gd name="connsiteX29" fmla="*/ 75802 w 186244"/>
                  <a:gd name="connsiteY29" fmla="*/ 56076 h 146893"/>
                  <a:gd name="connsiteX30" fmla="*/ 90572 w 186244"/>
                  <a:gd name="connsiteY30" fmla="*/ 59979 h 146893"/>
                  <a:gd name="connsiteX31" fmla="*/ 93734 w 186244"/>
                  <a:gd name="connsiteY31" fmla="*/ 61312 h 146893"/>
                  <a:gd name="connsiteX32" fmla="*/ 100452 w 186244"/>
                  <a:gd name="connsiteY32" fmla="*/ 64918 h 146893"/>
                  <a:gd name="connsiteX33" fmla="*/ 112011 w 186244"/>
                  <a:gd name="connsiteY33" fmla="*/ 72575 h 146893"/>
                  <a:gd name="connsiteX34" fmla="*/ 138242 w 186244"/>
                  <a:gd name="connsiteY34" fmla="*/ 91347 h 146893"/>
                  <a:gd name="connsiteX35" fmla="*/ 171339 w 186244"/>
                  <a:gd name="connsiteY35" fmla="*/ 106067 h 146893"/>
                  <a:gd name="connsiteX36" fmla="*/ 185763 w 186244"/>
                  <a:gd name="connsiteY36" fmla="*/ 86061 h 146893"/>
                  <a:gd name="connsiteX37" fmla="*/ 185763 w 186244"/>
                  <a:gd name="connsiteY37" fmla="*/ 86061 h 146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86244" h="146893">
                    <a:moveTo>
                      <a:pt x="185763" y="86061"/>
                    </a:moveTo>
                    <a:cubicBezTo>
                      <a:pt x="182108" y="72180"/>
                      <a:pt x="169610" y="62004"/>
                      <a:pt x="159582" y="52519"/>
                    </a:cubicBezTo>
                    <a:cubicBezTo>
                      <a:pt x="150394" y="43776"/>
                      <a:pt x="141403" y="34637"/>
                      <a:pt x="131721" y="26486"/>
                    </a:cubicBezTo>
                    <a:cubicBezTo>
                      <a:pt x="110727" y="8802"/>
                      <a:pt x="83508" y="-2709"/>
                      <a:pt x="55549" y="552"/>
                    </a:cubicBezTo>
                    <a:cubicBezTo>
                      <a:pt x="26700" y="3911"/>
                      <a:pt x="5458" y="24609"/>
                      <a:pt x="1111" y="53408"/>
                    </a:cubicBezTo>
                    <a:cubicBezTo>
                      <a:pt x="-1013" y="67388"/>
                      <a:pt x="24" y="80380"/>
                      <a:pt x="3235" y="94212"/>
                    </a:cubicBezTo>
                    <a:cubicBezTo>
                      <a:pt x="4618" y="100239"/>
                      <a:pt x="6298" y="106265"/>
                      <a:pt x="8225" y="112143"/>
                    </a:cubicBezTo>
                    <a:cubicBezTo>
                      <a:pt x="9509" y="116095"/>
                      <a:pt x="11238" y="119899"/>
                      <a:pt x="13066" y="123653"/>
                    </a:cubicBezTo>
                    <a:cubicBezTo>
                      <a:pt x="13856" y="125185"/>
                      <a:pt x="14597" y="126667"/>
                      <a:pt x="15338" y="128198"/>
                    </a:cubicBezTo>
                    <a:cubicBezTo>
                      <a:pt x="16721" y="130865"/>
                      <a:pt x="16820" y="131211"/>
                      <a:pt x="15585" y="129285"/>
                    </a:cubicBezTo>
                    <a:cubicBezTo>
                      <a:pt x="19487" y="141190"/>
                      <a:pt x="31146" y="148550"/>
                      <a:pt x="43495" y="146575"/>
                    </a:cubicBezTo>
                    <a:cubicBezTo>
                      <a:pt x="55153" y="144697"/>
                      <a:pt x="65576" y="133928"/>
                      <a:pt x="64588" y="121430"/>
                    </a:cubicBezTo>
                    <a:cubicBezTo>
                      <a:pt x="64193" y="116244"/>
                      <a:pt x="64341" y="111057"/>
                      <a:pt x="63749" y="105919"/>
                    </a:cubicBezTo>
                    <a:cubicBezTo>
                      <a:pt x="62958" y="98905"/>
                      <a:pt x="60735" y="92483"/>
                      <a:pt x="58908" y="85715"/>
                    </a:cubicBezTo>
                    <a:cubicBezTo>
                      <a:pt x="58216" y="83146"/>
                      <a:pt x="57524" y="80577"/>
                      <a:pt x="56932" y="78009"/>
                    </a:cubicBezTo>
                    <a:cubicBezTo>
                      <a:pt x="56734" y="77169"/>
                      <a:pt x="55697" y="70007"/>
                      <a:pt x="56092" y="74255"/>
                    </a:cubicBezTo>
                    <a:cubicBezTo>
                      <a:pt x="56487" y="78206"/>
                      <a:pt x="55993" y="71488"/>
                      <a:pt x="55943" y="70698"/>
                    </a:cubicBezTo>
                    <a:cubicBezTo>
                      <a:pt x="55894" y="69018"/>
                      <a:pt x="55993" y="67339"/>
                      <a:pt x="55943" y="65660"/>
                    </a:cubicBezTo>
                    <a:cubicBezTo>
                      <a:pt x="55746" y="59485"/>
                      <a:pt x="54758" y="70698"/>
                      <a:pt x="55993" y="65116"/>
                    </a:cubicBezTo>
                    <a:cubicBezTo>
                      <a:pt x="56438" y="63140"/>
                      <a:pt x="56932" y="61263"/>
                      <a:pt x="57376" y="59287"/>
                    </a:cubicBezTo>
                    <a:cubicBezTo>
                      <a:pt x="58710" y="53557"/>
                      <a:pt x="54511" y="63733"/>
                      <a:pt x="57574" y="58843"/>
                    </a:cubicBezTo>
                    <a:cubicBezTo>
                      <a:pt x="58018" y="58003"/>
                      <a:pt x="58463" y="57163"/>
                      <a:pt x="59006" y="56373"/>
                    </a:cubicBezTo>
                    <a:cubicBezTo>
                      <a:pt x="60143" y="54594"/>
                      <a:pt x="59599" y="55236"/>
                      <a:pt x="57475" y="58348"/>
                    </a:cubicBezTo>
                    <a:cubicBezTo>
                      <a:pt x="57870" y="57854"/>
                      <a:pt x="58315" y="57410"/>
                      <a:pt x="58710" y="56916"/>
                    </a:cubicBezTo>
                    <a:cubicBezTo>
                      <a:pt x="60883" y="54841"/>
                      <a:pt x="60439" y="55088"/>
                      <a:pt x="57376" y="57706"/>
                    </a:cubicBezTo>
                    <a:cubicBezTo>
                      <a:pt x="57425" y="57212"/>
                      <a:pt x="62909" y="54397"/>
                      <a:pt x="59500" y="56076"/>
                    </a:cubicBezTo>
                    <a:cubicBezTo>
                      <a:pt x="55351" y="58101"/>
                      <a:pt x="66564" y="54594"/>
                      <a:pt x="61772" y="55434"/>
                    </a:cubicBezTo>
                    <a:cubicBezTo>
                      <a:pt x="58265" y="56076"/>
                      <a:pt x="65675" y="55335"/>
                      <a:pt x="66614" y="55335"/>
                    </a:cubicBezTo>
                    <a:cubicBezTo>
                      <a:pt x="68738" y="55335"/>
                      <a:pt x="70813" y="55384"/>
                      <a:pt x="72937" y="55533"/>
                    </a:cubicBezTo>
                    <a:cubicBezTo>
                      <a:pt x="67207" y="55187"/>
                      <a:pt x="74517" y="55829"/>
                      <a:pt x="75802" y="56076"/>
                    </a:cubicBezTo>
                    <a:cubicBezTo>
                      <a:pt x="80791" y="57064"/>
                      <a:pt x="85731" y="58447"/>
                      <a:pt x="90572" y="59979"/>
                    </a:cubicBezTo>
                    <a:cubicBezTo>
                      <a:pt x="95462" y="61510"/>
                      <a:pt x="88794" y="58645"/>
                      <a:pt x="93734" y="61312"/>
                    </a:cubicBezTo>
                    <a:cubicBezTo>
                      <a:pt x="95957" y="62547"/>
                      <a:pt x="98278" y="63634"/>
                      <a:pt x="100452" y="64918"/>
                    </a:cubicBezTo>
                    <a:cubicBezTo>
                      <a:pt x="104453" y="67240"/>
                      <a:pt x="108257" y="69908"/>
                      <a:pt x="112011" y="72575"/>
                    </a:cubicBezTo>
                    <a:cubicBezTo>
                      <a:pt x="120804" y="78799"/>
                      <a:pt x="129498" y="85073"/>
                      <a:pt x="138242" y="91347"/>
                    </a:cubicBezTo>
                    <a:cubicBezTo>
                      <a:pt x="148418" y="98658"/>
                      <a:pt x="158495" y="105178"/>
                      <a:pt x="171339" y="106067"/>
                    </a:cubicBezTo>
                    <a:cubicBezTo>
                      <a:pt x="181811" y="106710"/>
                      <a:pt x="188085" y="94953"/>
                      <a:pt x="185763" y="86061"/>
                    </a:cubicBezTo>
                    <a:lnTo>
                      <a:pt x="185763" y="86061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78" name="任意多边形: 形状 477"/>
              <p:cNvSpPr/>
              <p:nvPr/>
            </p:nvSpPr>
            <p:spPr>
              <a:xfrm>
                <a:off x="4374070" y="5894483"/>
                <a:ext cx="203177" cy="170038"/>
              </a:xfrm>
              <a:custGeom>
                <a:avLst/>
                <a:gdLst>
                  <a:gd name="connsiteX0" fmla="*/ 185830 w 203177"/>
                  <a:gd name="connsiteY0" fmla="*/ 169932 h 170038"/>
                  <a:gd name="connsiteX1" fmla="*/ 202674 w 203177"/>
                  <a:gd name="connsiteY1" fmla="*/ 139552 h 170038"/>
                  <a:gd name="connsiteX2" fmla="*/ 188596 w 203177"/>
                  <a:gd name="connsiteY2" fmla="*/ 103392 h 170038"/>
                  <a:gd name="connsiteX3" fmla="*/ 153523 w 203177"/>
                  <a:gd name="connsiteY3" fmla="*/ 46386 h 170038"/>
                  <a:gd name="connsiteX4" fmla="*/ 93355 w 203177"/>
                  <a:gd name="connsiteY4" fmla="*/ 3557 h 170038"/>
                  <a:gd name="connsiteX5" fmla="*/ 7896 w 203177"/>
                  <a:gd name="connsiteY5" fmla="*/ 35519 h 170038"/>
                  <a:gd name="connsiteX6" fmla="*/ 683 w 203177"/>
                  <a:gd name="connsiteY6" fmla="*/ 86893 h 170038"/>
                  <a:gd name="connsiteX7" fmla="*/ 8834 w 203177"/>
                  <a:gd name="connsiteY7" fmla="*/ 118607 h 170038"/>
                  <a:gd name="connsiteX8" fmla="*/ 18022 w 203177"/>
                  <a:gd name="connsiteY8" fmla="*/ 129771 h 170038"/>
                  <a:gd name="connsiteX9" fmla="*/ 20245 w 203177"/>
                  <a:gd name="connsiteY9" fmla="*/ 132043 h 170038"/>
                  <a:gd name="connsiteX10" fmla="*/ 25185 w 203177"/>
                  <a:gd name="connsiteY10" fmla="*/ 135995 h 170038"/>
                  <a:gd name="connsiteX11" fmla="*/ 49539 w 203177"/>
                  <a:gd name="connsiteY11" fmla="*/ 135403 h 170038"/>
                  <a:gd name="connsiteX12" fmla="*/ 52552 w 203177"/>
                  <a:gd name="connsiteY12" fmla="*/ 132784 h 170038"/>
                  <a:gd name="connsiteX13" fmla="*/ 57344 w 203177"/>
                  <a:gd name="connsiteY13" fmla="*/ 126313 h 170038"/>
                  <a:gd name="connsiteX14" fmla="*/ 62432 w 203177"/>
                  <a:gd name="connsiteY14" fmla="*/ 119348 h 170038"/>
                  <a:gd name="connsiteX15" fmla="*/ 69446 w 203177"/>
                  <a:gd name="connsiteY15" fmla="*/ 88079 h 170038"/>
                  <a:gd name="connsiteX16" fmla="*/ 68656 w 203177"/>
                  <a:gd name="connsiteY16" fmla="*/ 68714 h 170038"/>
                  <a:gd name="connsiteX17" fmla="*/ 68853 w 203177"/>
                  <a:gd name="connsiteY17" fmla="*/ 67578 h 170038"/>
                  <a:gd name="connsiteX18" fmla="*/ 67915 w 203177"/>
                  <a:gd name="connsiteY18" fmla="*/ 69900 h 170038"/>
                  <a:gd name="connsiteX19" fmla="*/ 70138 w 203177"/>
                  <a:gd name="connsiteY19" fmla="*/ 66245 h 170038"/>
                  <a:gd name="connsiteX20" fmla="*/ 68952 w 203177"/>
                  <a:gd name="connsiteY20" fmla="*/ 68319 h 170038"/>
                  <a:gd name="connsiteX21" fmla="*/ 68755 w 203177"/>
                  <a:gd name="connsiteY21" fmla="*/ 68171 h 170038"/>
                  <a:gd name="connsiteX22" fmla="*/ 68804 w 203177"/>
                  <a:gd name="connsiteY22" fmla="*/ 68270 h 170038"/>
                  <a:gd name="connsiteX23" fmla="*/ 72558 w 203177"/>
                  <a:gd name="connsiteY23" fmla="*/ 66047 h 170038"/>
                  <a:gd name="connsiteX24" fmla="*/ 70583 w 203177"/>
                  <a:gd name="connsiteY24" fmla="*/ 67133 h 170038"/>
                  <a:gd name="connsiteX25" fmla="*/ 75671 w 203177"/>
                  <a:gd name="connsiteY25" fmla="*/ 65850 h 170038"/>
                  <a:gd name="connsiteX26" fmla="*/ 72015 w 203177"/>
                  <a:gd name="connsiteY26" fmla="*/ 66541 h 170038"/>
                  <a:gd name="connsiteX27" fmla="*/ 77251 w 203177"/>
                  <a:gd name="connsiteY27" fmla="*/ 66195 h 170038"/>
                  <a:gd name="connsiteX28" fmla="*/ 87674 w 203177"/>
                  <a:gd name="connsiteY28" fmla="*/ 66343 h 170038"/>
                  <a:gd name="connsiteX29" fmla="*/ 89848 w 203177"/>
                  <a:gd name="connsiteY29" fmla="*/ 66590 h 170038"/>
                  <a:gd name="connsiteX30" fmla="*/ 93355 w 203177"/>
                  <a:gd name="connsiteY30" fmla="*/ 67479 h 170038"/>
                  <a:gd name="connsiteX31" fmla="*/ 100320 w 203177"/>
                  <a:gd name="connsiteY31" fmla="*/ 70838 h 170038"/>
                  <a:gd name="connsiteX32" fmla="*/ 106940 w 203177"/>
                  <a:gd name="connsiteY32" fmla="*/ 74691 h 170038"/>
                  <a:gd name="connsiteX33" fmla="*/ 106841 w 203177"/>
                  <a:gd name="connsiteY33" fmla="*/ 74346 h 170038"/>
                  <a:gd name="connsiteX34" fmla="*/ 110348 w 203177"/>
                  <a:gd name="connsiteY34" fmla="*/ 77112 h 170038"/>
                  <a:gd name="connsiteX35" fmla="*/ 121858 w 203177"/>
                  <a:gd name="connsiteY35" fmla="*/ 87733 h 170038"/>
                  <a:gd name="connsiteX36" fmla="*/ 132429 w 203177"/>
                  <a:gd name="connsiteY36" fmla="*/ 99490 h 170038"/>
                  <a:gd name="connsiteX37" fmla="*/ 134356 w 203177"/>
                  <a:gd name="connsiteY37" fmla="*/ 101811 h 170038"/>
                  <a:gd name="connsiteX38" fmla="*/ 139988 w 203177"/>
                  <a:gd name="connsiteY38" fmla="*/ 109172 h 170038"/>
                  <a:gd name="connsiteX39" fmla="*/ 158710 w 203177"/>
                  <a:gd name="connsiteY39" fmla="*/ 136144 h 170038"/>
                  <a:gd name="connsiteX40" fmla="*/ 182816 w 203177"/>
                  <a:gd name="connsiteY40" fmla="*/ 167067 h 170038"/>
                  <a:gd name="connsiteX41" fmla="*/ 179112 w 203177"/>
                  <a:gd name="connsiteY41" fmla="*/ 162473 h 170038"/>
                  <a:gd name="connsiteX42" fmla="*/ 183014 w 203177"/>
                  <a:gd name="connsiteY42" fmla="*/ 168994 h 170038"/>
                  <a:gd name="connsiteX43" fmla="*/ 185830 w 203177"/>
                  <a:gd name="connsiteY43" fmla="*/ 169932 h 170038"/>
                  <a:gd name="connsiteX44" fmla="*/ 185830 w 203177"/>
                  <a:gd name="connsiteY44" fmla="*/ 169932 h 17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203177" h="170038">
                    <a:moveTo>
                      <a:pt x="185830" y="169932"/>
                    </a:moveTo>
                    <a:cubicBezTo>
                      <a:pt x="198969" y="165684"/>
                      <a:pt x="205046" y="152593"/>
                      <a:pt x="202674" y="139552"/>
                    </a:cubicBezTo>
                    <a:cubicBezTo>
                      <a:pt x="200303" y="126708"/>
                      <a:pt x="194227" y="115050"/>
                      <a:pt x="188596" y="103392"/>
                    </a:cubicBezTo>
                    <a:cubicBezTo>
                      <a:pt x="178765" y="83040"/>
                      <a:pt x="167997" y="63824"/>
                      <a:pt x="153523" y="46386"/>
                    </a:cubicBezTo>
                    <a:cubicBezTo>
                      <a:pt x="137864" y="27516"/>
                      <a:pt x="116721" y="11462"/>
                      <a:pt x="93355" y="3557"/>
                    </a:cubicBezTo>
                    <a:cubicBezTo>
                      <a:pt x="62333" y="-6915"/>
                      <a:pt x="23851" y="6324"/>
                      <a:pt x="7896" y="35519"/>
                    </a:cubicBezTo>
                    <a:cubicBezTo>
                      <a:pt x="-848" y="51524"/>
                      <a:pt x="-650" y="69258"/>
                      <a:pt x="683" y="86893"/>
                    </a:cubicBezTo>
                    <a:cubicBezTo>
                      <a:pt x="1523" y="97761"/>
                      <a:pt x="2857" y="109271"/>
                      <a:pt x="8834" y="118607"/>
                    </a:cubicBezTo>
                    <a:cubicBezTo>
                      <a:pt x="11403" y="122609"/>
                      <a:pt x="14713" y="126363"/>
                      <a:pt x="18022" y="129771"/>
                    </a:cubicBezTo>
                    <a:cubicBezTo>
                      <a:pt x="18714" y="130512"/>
                      <a:pt x="19504" y="131303"/>
                      <a:pt x="20245" y="132043"/>
                    </a:cubicBezTo>
                    <a:cubicBezTo>
                      <a:pt x="21036" y="132784"/>
                      <a:pt x="27853" y="138317"/>
                      <a:pt x="25185" y="135995"/>
                    </a:cubicBezTo>
                    <a:cubicBezTo>
                      <a:pt x="32200" y="142022"/>
                      <a:pt x="42919" y="142466"/>
                      <a:pt x="49539" y="135403"/>
                    </a:cubicBezTo>
                    <a:cubicBezTo>
                      <a:pt x="46723" y="137428"/>
                      <a:pt x="47711" y="136539"/>
                      <a:pt x="52552" y="132784"/>
                    </a:cubicBezTo>
                    <a:cubicBezTo>
                      <a:pt x="54182" y="130611"/>
                      <a:pt x="55763" y="128487"/>
                      <a:pt x="57344" y="126313"/>
                    </a:cubicBezTo>
                    <a:cubicBezTo>
                      <a:pt x="52947" y="132043"/>
                      <a:pt x="61394" y="121126"/>
                      <a:pt x="62432" y="119348"/>
                    </a:cubicBezTo>
                    <a:cubicBezTo>
                      <a:pt x="68261" y="109814"/>
                      <a:pt x="69496" y="98996"/>
                      <a:pt x="69446" y="88079"/>
                    </a:cubicBezTo>
                    <a:cubicBezTo>
                      <a:pt x="69397" y="81657"/>
                      <a:pt x="69100" y="75087"/>
                      <a:pt x="68656" y="68714"/>
                    </a:cubicBezTo>
                    <a:cubicBezTo>
                      <a:pt x="68162" y="60959"/>
                      <a:pt x="67421" y="74593"/>
                      <a:pt x="68853" y="67578"/>
                    </a:cubicBezTo>
                    <a:cubicBezTo>
                      <a:pt x="69990" y="64022"/>
                      <a:pt x="69644" y="64812"/>
                      <a:pt x="67915" y="69900"/>
                    </a:cubicBezTo>
                    <a:cubicBezTo>
                      <a:pt x="68557" y="68616"/>
                      <a:pt x="69348" y="67430"/>
                      <a:pt x="70138" y="66245"/>
                    </a:cubicBezTo>
                    <a:cubicBezTo>
                      <a:pt x="66927" y="70394"/>
                      <a:pt x="66532" y="71085"/>
                      <a:pt x="68952" y="68319"/>
                    </a:cubicBezTo>
                    <a:cubicBezTo>
                      <a:pt x="71076" y="66343"/>
                      <a:pt x="70978" y="66294"/>
                      <a:pt x="68755" y="68171"/>
                    </a:cubicBezTo>
                    <a:cubicBezTo>
                      <a:pt x="66433" y="69949"/>
                      <a:pt x="66433" y="69999"/>
                      <a:pt x="68804" y="68270"/>
                    </a:cubicBezTo>
                    <a:cubicBezTo>
                      <a:pt x="70039" y="67479"/>
                      <a:pt x="71274" y="66738"/>
                      <a:pt x="72558" y="66047"/>
                    </a:cubicBezTo>
                    <a:cubicBezTo>
                      <a:pt x="67816" y="68072"/>
                      <a:pt x="67174" y="68418"/>
                      <a:pt x="70583" y="67133"/>
                    </a:cubicBezTo>
                    <a:cubicBezTo>
                      <a:pt x="72262" y="66590"/>
                      <a:pt x="73942" y="66146"/>
                      <a:pt x="75671" y="65850"/>
                    </a:cubicBezTo>
                    <a:cubicBezTo>
                      <a:pt x="74436" y="66096"/>
                      <a:pt x="73250" y="66294"/>
                      <a:pt x="72015" y="66541"/>
                    </a:cubicBezTo>
                    <a:cubicBezTo>
                      <a:pt x="73744" y="66442"/>
                      <a:pt x="75522" y="66343"/>
                      <a:pt x="77251" y="66195"/>
                    </a:cubicBezTo>
                    <a:cubicBezTo>
                      <a:pt x="80759" y="65997"/>
                      <a:pt x="84167" y="66195"/>
                      <a:pt x="87674" y="66343"/>
                    </a:cubicBezTo>
                    <a:cubicBezTo>
                      <a:pt x="95331" y="66639"/>
                      <a:pt x="82290" y="64466"/>
                      <a:pt x="89848" y="66590"/>
                    </a:cubicBezTo>
                    <a:cubicBezTo>
                      <a:pt x="91528" y="67035"/>
                      <a:pt x="100568" y="68566"/>
                      <a:pt x="93355" y="67479"/>
                    </a:cubicBezTo>
                    <a:cubicBezTo>
                      <a:pt x="95578" y="67825"/>
                      <a:pt x="98345" y="69752"/>
                      <a:pt x="100320" y="70838"/>
                    </a:cubicBezTo>
                    <a:cubicBezTo>
                      <a:pt x="102593" y="72024"/>
                      <a:pt x="104717" y="73457"/>
                      <a:pt x="106940" y="74691"/>
                    </a:cubicBezTo>
                    <a:cubicBezTo>
                      <a:pt x="109410" y="76371"/>
                      <a:pt x="109410" y="76273"/>
                      <a:pt x="106841" y="74346"/>
                    </a:cubicBezTo>
                    <a:cubicBezTo>
                      <a:pt x="108027" y="75235"/>
                      <a:pt x="109212" y="76174"/>
                      <a:pt x="110348" y="77112"/>
                    </a:cubicBezTo>
                    <a:cubicBezTo>
                      <a:pt x="114399" y="80422"/>
                      <a:pt x="118203" y="83978"/>
                      <a:pt x="121858" y="87733"/>
                    </a:cubicBezTo>
                    <a:cubicBezTo>
                      <a:pt x="125563" y="91487"/>
                      <a:pt x="128972" y="95538"/>
                      <a:pt x="132429" y="99490"/>
                    </a:cubicBezTo>
                    <a:cubicBezTo>
                      <a:pt x="135986" y="103541"/>
                      <a:pt x="131293" y="97860"/>
                      <a:pt x="134356" y="101811"/>
                    </a:cubicBezTo>
                    <a:cubicBezTo>
                      <a:pt x="136233" y="104232"/>
                      <a:pt x="138160" y="106702"/>
                      <a:pt x="139988" y="109172"/>
                    </a:cubicBezTo>
                    <a:cubicBezTo>
                      <a:pt x="146508" y="117965"/>
                      <a:pt x="152782" y="126956"/>
                      <a:pt x="158710" y="136144"/>
                    </a:cubicBezTo>
                    <a:cubicBezTo>
                      <a:pt x="166070" y="147554"/>
                      <a:pt x="169874" y="160892"/>
                      <a:pt x="182816" y="167067"/>
                    </a:cubicBezTo>
                    <a:cubicBezTo>
                      <a:pt x="181581" y="165536"/>
                      <a:pt x="180346" y="164005"/>
                      <a:pt x="179112" y="162473"/>
                    </a:cubicBezTo>
                    <a:cubicBezTo>
                      <a:pt x="180198" y="165042"/>
                      <a:pt x="181285" y="166820"/>
                      <a:pt x="183014" y="168994"/>
                    </a:cubicBezTo>
                    <a:cubicBezTo>
                      <a:pt x="183804" y="169734"/>
                      <a:pt x="184742" y="170278"/>
                      <a:pt x="185830" y="169932"/>
                    </a:cubicBezTo>
                    <a:lnTo>
                      <a:pt x="185830" y="169932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79" name="任意多边形: 形状 478"/>
              <p:cNvSpPr/>
              <p:nvPr/>
            </p:nvSpPr>
            <p:spPr>
              <a:xfrm>
                <a:off x="4271869" y="6155506"/>
                <a:ext cx="127275" cy="116677"/>
              </a:xfrm>
              <a:custGeom>
                <a:avLst/>
                <a:gdLst>
                  <a:gd name="connsiteX0" fmla="*/ 37 w 127275"/>
                  <a:gd name="connsiteY0" fmla="*/ 20303 h 116677"/>
                  <a:gd name="connsiteX1" fmla="*/ 7151 w 127275"/>
                  <a:gd name="connsiteY1" fmla="*/ 36505 h 116677"/>
                  <a:gd name="connsiteX2" fmla="*/ 11992 w 127275"/>
                  <a:gd name="connsiteY2" fmla="*/ 41593 h 116677"/>
                  <a:gd name="connsiteX3" fmla="*/ 22217 w 127275"/>
                  <a:gd name="connsiteY3" fmla="*/ 51227 h 116677"/>
                  <a:gd name="connsiteX4" fmla="*/ 43706 w 127275"/>
                  <a:gd name="connsiteY4" fmla="*/ 70640 h 116677"/>
                  <a:gd name="connsiteX5" fmla="*/ 63910 w 127275"/>
                  <a:gd name="connsiteY5" fmla="*/ 90399 h 116677"/>
                  <a:gd name="connsiteX6" fmla="*/ 89004 w 127275"/>
                  <a:gd name="connsiteY6" fmla="*/ 113469 h 116677"/>
                  <a:gd name="connsiteX7" fmla="*/ 120372 w 127275"/>
                  <a:gd name="connsiteY7" fmla="*/ 108628 h 116677"/>
                  <a:gd name="connsiteX8" fmla="*/ 123682 w 127275"/>
                  <a:gd name="connsiteY8" fmla="*/ 77012 h 116677"/>
                  <a:gd name="connsiteX9" fmla="*/ 111480 w 127275"/>
                  <a:gd name="connsiteY9" fmla="*/ 62045 h 116677"/>
                  <a:gd name="connsiteX10" fmla="*/ 100465 w 127275"/>
                  <a:gd name="connsiteY10" fmla="*/ 51967 h 116677"/>
                  <a:gd name="connsiteX11" fmla="*/ 78235 w 127275"/>
                  <a:gd name="connsiteY11" fmla="*/ 33245 h 116677"/>
                  <a:gd name="connsiteX12" fmla="*/ 51708 w 127275"/>
                  <a:gd name="connsiteY12" fmla="*/ 13634 h 116677"/>
                  <a:gd name="connsiteX13" fmla="*/ 14165 w 127275"/>
                  <a:gd name="connsiteY13" fmla="*/ 790 h 116677"/>
                  <a:gd name="connsiteX14" fmla="*/ 37 w 127275"/>
                  <a:gd name="connsiteY14" fmla="*/ 20303 h 116677"/>
                  <a:gd name="connsiteX15" fmla="*/ 37 w 127275"/>
                  <a:gd name="connsiteY15" fmla="*/ 20303 h 11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7275" h="116677">
                    <a:moveTo>
                      <a:pt x="37" y="20303"/>
                    </a:moveTo>
                    <a:cubicBezTo>
                      <a:pt x="482" y="27021"/>
                      <a:pt x="2705" y="31664"/>
                      <a:pt x="7151" y="36505"/>
                    </a:cubicBezTo>
                    <a:cubicBezTo>
                      <a:pt x="8731" y="38235"/>
                      <a:pt x="10362" y="39865"/>
                      <a:pt x="11992" y="41593"/>
                    </a:cubicBezTo>
                    <a:cubicBezTo>
                      <a:pt x="15252" y="45052"/>
                      <a:pt x="18661" y="48114"/>
                      <a:pt x="22217" y="51227"/>
                    </a:cubicBezTo>
                    <a:cubicBezTo>
                      <a:pt x="29479" y="57599"/>
                      <a:pt x="36642" y="64070"/>
                      <a:pt x="43706" y="70640"/>
                    </a:cubicBezTo>
                    <a:cubicBezTo>
                      <a:pt x="50621" y="77062"/>
                      <a:pt x="57340" y="83632"/>
                      <a:pt x="63910" y="90399"/>
                    </a:cubicBezTo>
                    <a:cubicBezTo>
                      <a:pt x="71814" y="98550"/>
                      <a:pt x="79223" y="107442"/>
                      <a:pt x="89004" y="113469"/>
                    </a:cubicBezTo>
                    <a:cubicBezTo>
                      <a:pt x="98390" y="119248"/>
                      <a:pt x="113111" y="116976"/>
                      <a:pt x="120372" y="108628"/>
                    </a:cubicBezTo>
                    <a:cubicBezTo>
                      <a:pt x="128276" y="99587"/>
                      <a:pt x="129412" y="87534"/>
                      <a:pt x="123682" y="77012"/>
                    </a:cubicBezTo>
                    <a:cubicBezTo>
                      <a:pt x="120965" y="72023"/>
                      <a:pt x="115680" y="66194"/>
                      <a:pt x="111480" y="62045"/>
                    </a:cubicBezTo>
                    <a:cubicBezTo>
                      <a:pt x="107973" y="58537"/>
                      <a:pt x="104170" y="55277"/>
                      <a:pt x="100465" y="51967"/>
                    </a:cubicBezTo>
                    <a:cubicBezTo>
                      <a:pt x="93203" y="45546"/>
                      <a:pt x="85793" y="39272"/>
                      <a:pt x="78235" y="33245"/>
                    </a:cubicBezTo>
                    <a:cubicBezTo>
                      <a:pt x="69640" y="26379"/>
                      <a:pt x="60797" y="19809"/>
                      <a:pt x="51708" y="13634"/>
                    </a:cubicBezTo>
                    <a:cubicBezTo>
                      <a:pt x="41186" y="6422"/>
                      <a:pt x="27206" y="-2766"/>
                      <a:pt x="14165" y="790"/>
                    </a:cubicBezTo>
                    <a:cubicBezTo>
                      <a:pt x="6015" y="3063"/>
                      <a:pt x="-556" y="11855"/>
                      <a:pt x="37" y="20303"/>
                    </a:cubicBezTo>
                    <a:lnTo>
                      <a:pt x="37" y="20303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80" name="任意多边形: 形状 479"/>
              <p:cNvSpPr/>
              <p:nvPr/>
            </p:nvSpPr>
            <p:spPr>
              <a:xfrm>
                <a:off x="4270870" y="6377494"/>
                <a:ext cx="139612" cy="107390"/>
              </a:xfrm>
              <a:custGeom>
                <a:avLst/>
                <a:gdLst>
                  <a:gd name="connsiteX0" fmla="*/ 2123 w 139612"/>
                  <a:gd name="connsiteY0" fmla="*/ 24907 h 107390"/>
                  <a:gd name="connsiteX1" fmla="*/ 3209 w 139612"/>
                  <a:gd name="connsiteY1" fmla="*/ 27525 h 107390"/>
                  <a:gd name="connsiteX2" fmla="*/ 7359 w 139612"/>
                  <a:gd name="connsiteY2" fmla="*/ 32168 h 107390"/>
                  <a:gd name="connsiteX3" fmla="*/ 13188 w 139612"/>
                  <a:gd name="connsiteY3" fmla="*/ 36960 h 107390"/>
                  <a:gd name="connsiteX4" fmla="*/ 26773 w 139612"/>
                  <a:gd name="connsiteY4" fmla="*/ 45160 h 107390"/>
                  <a:gd name="connsiteX5" fmla="*/ 50188 w 139612"/>
                  <a:gd name="connsiteY5" fmla="*/ 59683 h 107390"/>
                  <a:gd name="connsiteX6" fmla="*/ 56017 w 139612"/>
                  <a:gd name="connsiteY6" fmla="*/ 63784 h 107390"/>
                  <a:gd name="connsiteX7" fmla="*/ 57498 w 139612"/>
                  <a:gd name="connsiteY7" fmla="*/ 64920 h 107390"/>
                  <a:gd name="connsiteX8" fmla="*/ 68515 w 139612"/>
                  <a:gd name="connsiteY8" fmla="*/ 73811 h 107390"/>
                  <a:gd name="connsiteX9" fmla="*/ 88867 w 139612"/>
                  <a:gd name="connsiteY9" fmla="*/ 92287 h 107390"/>
                  <a:gd name="connsiteX10" fmla="*/ 104625 w 139612"/>
                  <a:gd name="connsiteY10" fmla="*/ 104933 h 107390"/>
                  <a:gd name="connsiteX11" fmla="*/ 131349 w 139612"/>
                  <a:gd name="connsiteY11" fmla="*/ 102413 h 107390"/>
                  <a:gd name="connsiteX12" fmla="*/ 138512 w 139612"/>
                  <a:gd name="connsiteY12" fmla="*/ 75688 h 107390"/>
                  <a:gd name="connsiteX13" fmla="*/ 124977 w 139612"/>
                  <a:gd name="connsiteY13" fmla="*/ 56868 h 107390"/>
                  <a:gd name="connsiteX14" fmla="*/ 77307 w 139612"/>
                  <a:gd name="connsiteY14" fmla="*/ 21399 h 107390"/>
                  <a:gd name="connsiteX15" fmla="*/ 50188 w 139612"/>
                  <a:gd name="connsiteY15" fmla="*/ 8062 h 107390"/>
                  <a:gd name="connsiteX16" fmla="*/ 31663 w 139612"/>
                  <a:gd name="connsiteY16" fmla="*/ 1393 h 107390"/>
                  <a:gd name="connsiteX17" fmla="*/ 21290 w 139612"/>
                  <a:gd name="connsiteY17" fmla="*/ 158 h 107390"/>
                  <a:gd name="connsiteX18" fmla="*/ 18029 w 139612"/>
                  <a:gd name="connsiteY18" fmla="*/ 10 h 107390"/>
                  <a:gd name="connsiteX19" fmla="*/ 13238 w 139612"/>
                  <a:gd name="connsiteY19" fmla="*/ 751 h 107390"/>
                  <a:gd name="connsiteX20" fmla="*/ 10669 w 139612"/>
                  <a:gd name="connsiteY20" fmla="*/ 2035 h 107390"/>
                  <a:gd name="connsiteX21" fmla="*/ 2123 w 139612"/>
                  <a:gd name="connsiteY21" fmla="*/ 24907 h 107390"/>
                  <a:gd name="connsiteX22" fmla="*/ 2123 w 139612"/>
                  <a:gd name="connsiteY22" fmla="*/ 24907 h 107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9612" h="107390">
                    <a:moveTo>
                      <a:pt x="2123" y="24907"/>
                    </a:moveTo>
                    <a:cubicBezTo>
                      <a:pt x="-347" y="20164"/>
                      <a:pt x="3012" y="27229"/>
                      <a:pt x="3209" y="27525"/>
                    </a:cubicBezTo>
                    <a:cubicBezTo>
                      <a:pt x="4296" y="29304"/>
                      <a:pt x="5877" y="30785"/>
                      <a:pt x="7359" y="32168"/>
                    </a:cubicBezTo>
                    <a:cubicBezTo>
                      <a:pt x="9236" y="33848"/>
                      <a:pt x="11163" y="35478"/>
                      <a:pt x="13188" y="36960"/>
                    </a:cubicBezTo>
                    <a:cubicBezTo>
                      <a:pt x="17387" y="40072"/>
                      <a:pt x="22179" y="42641"/>
                      <a:pt x="26773" y="45160"/>
                    </a:cubicBezTo>
                    <a:cubicBezTo>
                      <a:pt x="34825" y="49606"/>
                      <a:pt x="42580" y="54497"/>
                      <a:pt x="50188" y="59683"/>
                    </a:cubicBezTo>
                    <a:cubicBezTo>
                      <a:pt x="52164" y="61017"/>
                      <a:pt x="54090" y="62400"/>
                      <a:pt x="56017" y="63784"/>
                    </a:cubicBezTo>
                    <a:cubicBezTo>
                      <a:pt x="59524" y="66254"/>
                      <a:pt x="52756" y="61314"/>
                      <a:pt x="57498" y="64920"/>
                    </a:cubicBezTo>
                    <a:cubicBezTo>
                      <a:pt x="61253" y="67785"/>
                      <a:pt x="64908" y="70748"/>
                      <a:pt x="68515" y="73811"/>
                    </a:cubicBezTo>
                    <a:cubicBezTo>
                      <a:pt x="75480" y="79739"/>
                      <a:pt x="82346" y="85914"/>
                      <a:pt x="88867" y="92287"/>
                    </a:cubicBezTo>
                    <a:cubicBezTo>
                      <a:pt x="93807" y="97128"/>
                      <a:pt x="97956" y="102314"/>
                      <a:pt x="104625" y="104933"/>
                    </a:cubicBezTo>
                    <a:cubicBezTo>
                      <a:pt x="113517" y="108440"/>
                      <a:pt x="123643" y="108687"/>
                      <a:pt x="131349" y="102413"/>
                    </a:cubicBezTo>
                    <a:cubicBezTo>
                      <a:pt x="139204" y="96041"/>
                      <a:pt x="141130" y="85173"/>
                      <a:pt x="138512" y="75688"/>
                    </a:cubicBezTo>
                    <a:cubicBezTo>
                      <a:pt x="136339" y="67785"/>
                      <a:pt x="130658" y="62351"/>
                      <a:pt x="124977" y="56868"/>
                    </a:cubicBezTo>
                    <a:cubicBezTo>
                      <a:pt x="110701" y="43085"/>
                      <a:pt x="94449" y="31378"/>
                      <a:pt x="77307" y="21399"/>
                    </a:cubicBezTo>
                    <a:cubicBezTo>
                      <a:pt x="68613" y="16361"/>
                      <a:pt x="59475" y="11965"/>
                      <a:pt x="50188" y="8062"/>
                    </a:cubicBezTo>
                    <a:cubicBezTo>
                      <a:pt x="44112" y="5493"/>
                      <a:pt x="37986" y="3073"/>
                      <a:pt x="31663" y="1393"/>
                    </a:cubicBezTo>
                    <a:cubicBezTo>
                      <a:pt x="28255" y="504"/>
                      <a:pt x="24797" y="306"/>
                      <a:pt x="21290" y="158"/>
                    </a:cubicBezTo>
                    <a:cubicBezTo>
                      <a:pt x="20252" y="109"/>
                      <a:pt x="19067" y="-39"/>
                      <a:pt x="18029" y="10"/>
                    </a:cubicBezTo>
                    <a:cubicBezTo>
                      <a:pt x="16448" y="257"/>
                      <a:pt x="14818" y="504"/>
                      <a:pt x="13238" y="751"/>
                    </a:cubicBezTo>
                    <a:cubicBezTo>
                      <a:pt x="8396" y="2825"/>
                      <a:pt x="7507" y="3270"/>
                      <a:pt x="10669" y="2035"/>
                    </a:cubicBezTo>
                    <a:cubicBezTo>
                      <a:pt x="1085" y="5938"/>
                      <a:pt x="-2768" y="15571"/>
                      <a:pt x="2123" y="24907"/>
                    </a:cubicBezTo>
                    <a:lnTo>
                      <a:pt x="2123" y="24907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81" name="任意多边形: 形状 480"/>
              <p:cNvSpPr/>
              <p:nvPr/>
            </p:nvSpPr>
            <p:spPr>
              <a:xfrm>
                <a:off x="4477977" y="6071904"/>
                <a:ext cx="90914" cy="184106"/>
              </a:xfrm>
              <a:custGeom>
                <a:avLst/>
                <a:gdLst>
                  <a:gd name="connsiteX0" fmla="*/ 514 w 90914"/>
                  <a:gd name="connsiteY0" fmla="*/ 16865 h 184106"/>
                  <a:gd name="connsiteX1" fmla="*/ 415 w 90914"/>
                  <a:gd name="connsiteY1" fmla="*/ 16124 h 184106"/>
                  <a:gd name="connsiteX2" fmla="*/ 1403 w 90914"/>
                  <a:gd name="connsiteY2" fmla="*/ 21903 h 184106"/>
                  <a:gd name="connsiteX3" fmla="*/ 1848 w 90914"/>
                  <a:gd name="connsiteY3" fmla="*/ 22249 h 184106"/>
                  <a:gd name="connsiteX4" fmla="*/ 2045 w 90914"/>
                  <a:gd name="connsiteY4" fmla="*/ 26498 h 184106"/>
                  <a:gd name="connsiteX5" fmla="*/ 8170 w 90914"/>
                  <a:gd name="connsiteY5" fmla="*/ 50900 h 184106"/>
                  <a:gd name="connsiteX6" fmla="*/ 8862 w 90914"/>
                  <a:gd name="connsiteY6" fmla="*/ 52234 h 184106"/>
                  <a:gd name="connsiteX7" fmla="*/ 10789 w 90914"/>
                  <a:gd name="connsiteY7" fmla="*/ 61719 h 184106"/>
                  <a:gd name="connsiteX8" fmla="*/ 14098 w 90914"/>
                  <a:gd name="connsiteY8" fmla="*/ 72389 h 184106"/>
                  <a:gd name="connsiteX9" fmla="*/ 20372 w 90914"/>
                  <a:gd name="connsiteY9" fmla="*/ 93828 h 184106"/>
                  <a:gd name="connsiteX10" fmla="*/ 31734 w 90914"/>
                  <a:gd name="connsiteY10" fmla="*/ 137151 h 184106"/>
                  <a:gd name="connsiteX11" fmla="*/ 34253 w 90914"/>
                  <a:gd name="connsiteY11" fmla="*/ 148067 h 184106"/>
                  <a:gd name="connsiteX12" fmla="*/ 38699 w 90914"/>
                  <a:gd name="connsiteY12" fmla="*/ 157157 h 184106"/>
                  <a:gd name="connsiteX13" fmla="*/ 39045 w 90914"/>
                  <a:gd name="connsiteY13" fmla="*/ 158244 h 184106"/>
                  <a:gd name="connsiteX14" fmla="*/ 57421 w 90914"/>
                  <a:gd name="connsiteY14" fmla="*/ 181362 h 184106"/>
                  <a:gd name="connsiteX15" fmla="*/ 83800 w 90914"/>
                  <a:gd name="connsiteY15" fmla="*/ 173754 h 184106"/>
                  <a:gd name="connsiteX16" fmla="*/ 90419 w 90914"/>
                  <a:gd name="connsiteY16" fmla="*/ 144461 h 184106"/>
                  <a:gd name="connsiteX17" fmla="*/ 90913 w 90914"/>
                  <a:gd name="connsiteY17" fmla="*/ 138929 h 184106"/>
                  <a:gd name="connsiteX18" fmla="*/ 88789 w 90914"/>
                  <a:gd name="connsiteY18" fmla="*/ 127172 h 184106"/>
                  <a:gd name="connsiteX19" fmla="*/ 85874 w 90914"/>
                  <a:gd name="connsiteY19" fmla="*/ 114921 h 184106"/>
                  <a:gd name="connsiteX20" fmla="*/ 69919 w 90914"/>
                  <a:gd name="connsiteY20" fmla="*/ 67152 h 184106"/>
                  <a:gd name="connsiteX21" fmla="*/ 58360 w 90914"/>
                  <a:gd name="connsiteY21" fmla="*/ 41762 h 184106"/>
                  <a:gd name="connsiteX22" fmla="*/ 52382 w 90914"/>
                  <a:gd name="connsiteY22" fmla="*/ 32920 h 184106"/>
                  <a:gd name="connsiteX23" fmla="*/ 52036 w 90914"/>
                  <a:gd name="connsiteY23" fmla="*/ 31092 h 184106"/>
                  <a:gd name="connsiteX24" fmla="*/ 45417 w 90914"/>
                  <a:gd name="connsiteY24" fmla="*/ 20520 h 184106"/>
                  <a:gd name="connsiteX25" fmla="*/ 26645 w 90914"/>
                  <a:gd name="connsiteY25" fmla="*/ 2539 h 184106"/>
                  <a:gd name="connsiteX26" fmla="*/ 11579 w 90914"/>
                  <a:gd name="connsiteY26" fmla="*/ 662 h 184106"/>
                  <a:gd name="connsiteX27" fmla="*/ 9307 w 90914"/>
                  <a:gd name="connsiteY27" fmla="*/ 1650 h 184106"/>
                  <a:gd name="connsiteX28" fmla="*/ 3132 w 90914"/>
                  <a:gd name="connsiteY28" fmla="*/ 5651 h 184106"/>
                  <a:gd name="connsiteX29" fmla="*/ 514 w 90914"/>
                  <a:gd name="connsiteY29" fmla="*/ 16865 h 184106"/>
                  <a:gd name="connsiteX30" fmla="*/ 514 w 90914"/>
                  <a:gd name="connsiteY30" fmla="*/ 16865 h 184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0914" h="184106">
                    <a:moveTo>
                      <a:pt x="514" y="16865"/>
                    </a:moveTo>
                    <a:cubicBezTo>
                      <a:pt x="909" y="18149"/>
                      <a:pt x="860" y="17902"/>
                      <a:pt x="415" y="16124"/>
                    </a:cubicBezTo>
                    <a:cubicBezTo>
                      <a:pt x="662" y="18051"/>
                      <a:pt x="1008" y="20026"/>
                      <a:pt x="1403" y="21903"/>
                    </a:cubicBezTo>
                    <a:cubicBezTo>
                      <a:pt x="1996" y="24077"/>
                      <a:pt x="2144" y="24225"/>
                      <a:pt x="1848" y="22249"/>
                    </a:cubicBezTo>
                    <a:cubicBezTo>
                      <a:pt x="1897" y="23682"/>
                      <a:pt x="1996" y="25114"/>
                      <a:pt x="2045" y="26498"/>
                    </a:cubicBezTo>
                    <a:cubicBezTo>
                      <a:pt x="2786" y="34352"/>
                      <a:pt x="5404" y="43442"/>
                      <a:pt x="8170" y="50900"/>
                    </a:cubicBezTo>
                    <a:cubicBezTo>
                      <a:pt x="8862" y="54012"/>
                      <a:pt x="9109" y="54457"/>
                      <a:pt x="8862" y="52234"/>
                    </a:cubicBezTo>
                    <a:cubicBezTo>
                      <a:pt x="9010" y="55494"/>
                      <a:pt x="9652" y="58656"/>
                      <a:pt x="10789" y="61719"/>
                    </a:cubicBezTo>
                    <a:cubicBezTo>
                      <a:pt x="11777" y="65275"/>
                      <a:pt x="13012" y="68832"/>
                      <a:pt x="14098" y="72389"/>
                    </a:cubicBezTo>
                    <a:cubicBezTo>
                      <a:pt x="16222" y="79552"/>
                      <a:pt x="18347" y="86665"/>
                      <a:pt x="20372" y="93828"/>
                    </a:cubicBezTo>
                    <a:cubicBezTo>
                      <a:pt x="24423" y="108154"/>
                      <a:pt x="28226" y="122676"/>
                      <a:pt x="31734" y="137151"/>
                    </a:cubicBezTo>
                    <a:cubicBezTo>
                      <a:pt x="32623" y="140707"/>
                      <a:pt x="33117" y="144560"/>
                      <a:pt x="34253" y="148067"/>
                    </a:cubicBezTo>
                    <a:cubicBezTo>
                      <a:pt x="35389" y="151278"/>
                      <a:pt x="36871" y="154341"/>
                      <a:pt x="38699" y="157157"/>
                    </a:cubicBezTo>
                    <a:cubicBezTo>
                      <a:pt x="37662" y="154786"/>
                      <a:pt x="37760" y="155132"/>
                      <a:pt x="39045" y="158244"/>
                    </a:cubicBezTo>
                    <a:cubicBezTo>
                      <a:pt x="43095" y="168025"/>
                      <a:pt x="48924" y="175138"/>
                      <a:pt x="57421" y="181362"/>
                    </a:cubicBezTo>
                    <a:cubicBezTo>
                      <a:pt x="66412" y="187981"/>
                      <a:pt x="78514" y="181510"/>
                      <a:pt x="83800" y="173754"/>
                    </a:cubicBezTo>
                    <a:cubicBezTo>
                      <a:pt x="89480" y="165406"/>
                      <a:pt x="90864" y="154292"/>
                      <a:pt x="90419" y="144461"/>
                    </a:cubicBezTo>
                    <a:cubicBezTo>
                      <a:pt x="90667" y="150636"/>
                      <a:pt x="90864" y="139818"/>
                      <a:pt x="90913" y="138929"/>
                    </a:cubicBezTo>
                    <a:cubicBezTo>
                      <a:pt x="90963" y="135372"/>
                      <a:pt x="89629" y="130827"/>
                      <a:pt x="88789" y="127172"/>
                    </a:cubicBezTo>
                    <a:cubicBezTo>
                      <a:pt x="87850" y="123072"/>
                      <a:pt x="86863" y="119021"/>
                      <a:pt x="85874" y="114921"/>
                    </a:cubicBezTo>
                    <a:cubicBezTo>
                      <a:pt x="81725" y="98570"/>
                      <a:pt x="76291" y="82763"/>
                      <a:pt x="69919" y="67152"/>
                    </a:cubicBezTo>
                    <a:cubicBezTo>
                      <a:pt x="66412" y="58557"/>
                      <a:pt x="62410" y="50110"/>
                      <a:pt x="58360" y="41762"/>
                    </a:cubicBezTo>
                    <a:cubicBezTo>
                      <a:pt x="56729" y="38403"/>
                      <a:pt x="54210" y="36081"/>
                      <a:pt x="52382" y="32920"/>
                    </a:cubicBezTo>
                    <a:cubicBezTo>
                      <a:pt x="53617" y="35043"/>
                      <a:pt x="52333" y="31685"/>
                      <a:pt x="52036" y="31092"/>
                    </a:cubicBezTo>
                    <a:cubicBezTo>
                      <a:pt x="50209" y="27338"/>
                      <a:pt x="47739" y="23929"/>
                      <a:pt x="45417" y="20520"/>
                    </a:cubicBezTo>
                    <a:cubicBezTo>
                      <a:pt x="40280" y="12962"/>
                      <a:pt x="35290" y="6393"/>
                      <a:pt x="26645" y="2539"/>
                    </a:cubicBezTo>
                    <a:cubicBezTo>
                      <a:pt x="21953" y="464"/>
                      <a:pt x="16618" y="-869"/>
                      <a:pt x="11579" y="662"/>
                    </a:cubicBezTo>
                    <a:cubicBezTo>
                      <a:pt x="10690" y="909"/>
                      <a:pt x="5799" y="3182"/>
                      <a:pt x="9307" y="1650"/>
                    </a:cubicBezTo>
                    <a:cubicBezTo>
                      <a:pt x="6837" y="2737"/>
                      <a:pt x="5058" y="3774"/>
                      <a:pt x="3132" y="5651"/>
                    </a:cubicBezTo>
                    <a:cubicBezTo>
                      <a:pt x="316" y="8417"/>
                      <a:pt x="-721" y="13111"/>
                      <a:pt x="514" y="16865"/>
                    </a:cubicBezTo>
                    <a:lnTo>
                      <a:pt x="514" y="16865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  <p:grpSp>
          <p:nvGrpSpPr>
            <p:cNvPr id="466" name="图形 4"/>
            <p:cNvGrpSpPr/>
            <p:nvPr/>
          </p:nvGrpSpPr>
          <p:grpSpPr>
            <a:xfrm>
              <a:off x="4085427" y="5881733"/>
              <a:ext cx="810242" cy="1231742"/>
              <a:chOff x="4085427" y="5881733"/>
              <a:chExt cx="810242" cy="1231742"/>
            </a:xfrm>
            <a:solidFill>
              <a:srgbClr val="253529"/>
            </a:solidFill>
          </p:grpSpPr>
          <p:sp>
            <p:nvSpPr>
              <p:cNvPr id="467" name="任意多边形: 形状 466"/>
              <p:cNvSpPr/>
              <p:nvPr/>
            </p:nvSpPr>
            <p:spPr>
              <a:xfrm>
                <a:off x="4232096" y="6144779"/>
                <a:ext cx="663572" cy="968696"/>
              </a:xfrm>
              <a:custGeom>
                <a:avLst/>
                <a:gdLst>
                  <a:gd name="connsiteX0" fmla="*/ 663566 w 663572"/>
                  <a:gd name="connsiteY0" fmla="*/ 967973 h 968696"/>
                  <a:gd name="connsiteX1" fmla="*/ 501884 w 663572"/>
                  <a:gd name="connsiteY1" fmla="*/ 528128 h 968696"/>
                  <a:gd name="connsiteX2" fmla="*/ 220510 w 663572"/>
                  <a:gd name="connsiteY2" fmla="*/ 155959 h 968696"/>
                  <a:gd name="connsiteX3" fmla="*/ 123837 w 663572"/>
                  <a:gd name="connsiteY3" fmla="*/ 67239 h 968696"/>
                  <a:gd name="connsiteX4" fmla="*/ 69647 w 663572"/>
                  <a:gd name="connsiteY4" fmla="*/ 24953 h 968696"/>
                  <a:gd name="connsiteX5" fmla="*/ 40452 w 663572"/>
                  <a:gd name="connsiteY5" fmla="*/ 8553 h 968696"/>
                  <a:gd name="connsiteX6" fmla="*/ 6219 w 663572"/>
                  <a:gd name="connsiteY6" fmla="*/ 57 h 968696"/>
                  <a:gd name="connsiteX7" fmla="*/ 3749 w 663572"/>
                  <a:gd name="connsiteY7" fmla="*/ 9986 h 968696"/>
                  <a:gd name="connsiteX8" fmla="*/ 32548 w 663572"/>
                  <a:gd name="connsiteY8" fmla="*/ 22879 h 968696"/>
                  <a:gd name="connsiteX9" fmla="*/ 59273 w 663572"/>
                  <a:gd name="connsiteY9" fmla="*/ 37995 h 968696"/>
                  <a:gd name="connsiteX10" fmla="*/ 107585 w 663572"/>
                  <a:gd name="connsiteY10" fmla="*/ 74599 h 968696"/>
                  <a:gd name="connsiteX11" fmla="*/ 193686 w 663572"/>
                  <a:gd name="connsiteY11" fmla="*/ 151118 h 968696"/>
                  <a:gd name="connsiteX12" fmla="*/ 349687 w 663572"/>
                  <a:gd name="connsiteY12" fmla="*/ 323371 h 968696"/>
                  <a:gd name="connsiteX13" fmla="*/ 579489 w 663572"/>
                  <a:gd name="connsiteY13" fmla="*/ 722215 h 968696"/>
                  <a:gd name="connsiteX14" fmla="*/ 662430 w 663572"/>
                  <a:gd name="connsiteY14" fmla="*/ 968319 h 968696"/>
                  <a:gd name="connsiteX15" fmla="*/ 663566 w 663572"/>
                  <a:gd name="connsiteY15" fmla="*/ 967973 h 968696"/>
                  <a:gd name="connsiteX16" fmla="*/ 663566 w 663572"/>
                  <a:gd name="connsiteY16" fmla="*/ 967973 h 96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3572" h="968696">
                    <a:moveTo>
                      <a:pt x="663566" y="967973"/>
                    </a:moveTo>
                    <a:cubicBezTo>
                      <a:pt x="637780" y="813059"/>
                      <a:pt x="577958" y="664913"/>
                      <a:pt x="501884" y="528128"/>
                    </a:cubicBezTo>
                    <a:cubicBezTo>
                      <a:pt x="426107" y="391837"/>
                      <a:pt x="331064" y="265969"/>
                      <a:pt x="220510" y="155959"/>
                    </a:cubicBezTo>
                    <a:cubicBezTo>
                      <a:pt x="189487" y="125085"/>
                      <a:pt x="157230" y="95445"/>
                      <a:pt x="123837" y="67239"/>
                    </a:cubicBezTo>
                    <a:cubicBezTo>
                      <a:pt x="106350" y="52469"/>
                      <a:pt x="88714" y="37699"/>
                      <a:pt x="69647" y="24953"/>
                    </a:cubicBezTo>
                    <a:cubicBezTo>
                      <a:pt x="60360" y="18730"/>
                      <a:pt x="50628" y="13197"/>
                      <a:pt x="40452" y="8553"/>
                    </a:cubicBezTo>
                    <a:cubicBezTo>
                      <a:pt x="29485" y="3564"/>
                      <a:pt x="18173" y="1637"/>
                      <a:pt x="6219" y="57"/>
                    </a:cubicBezTo>
                    <a:cubicBezTo>
                      <a:pt x="-253" y="-783"/>
                      <a:pt x="-2624" y="7911"/>
                      <a:pt x="3749" y="9986"/>
                    </a:cubicBezTo>
                    <a:cubicBezTo>
                      <a:pt x="13826" y="13246"/>
                      <a:pt x="22965" y="18433"/>
                      <a:pt x="32548" y="22879"/>
                    </a:cubicBezTo>
                    <a:cubicBezTo>
                      <a:pt x="41835" y="27226"/>
                      <a:pt x="50677" y="32413"/>
                      <a:pt x="59273" y="37995"/>
                    </a:cubicBezTo>
                    <a:cubicBezTo>
                      <a:pt x="76266" y="48962"/>
                      <a:pt x="92024" y="61756"/>
                      <a:pt x="107585" y="74599"/>
                    </a:cubicBezTo>
                    <a:cubicBezTo>
                      <a:pt x="137224" y="99051"/>
                      <a:pt x="165924" y="124591"/>
                      <a:pt x="193686" y="151118"/>
                    </a:cubicBezTo>
                    <a:cubicBezTo>
                      <a:pt x="249704" y="204666"/>
                      <a:pt x="302067" y="262215"/>
                      <a:pt x="349687" y="323371"/>
                    </a:cubicBezTo>
                    <a:cubicBezTo>
                      <a:pt x="444285" y="444743"/>
                      <a:pt x="522088" y="579404"/>
                      <a:pt x="579489" y="722215"/>
                    </a:cubicBezTo>
                    <a:cubicBezTo>
                      <a:pt x="611796" y="802537"/>
                      <a:pt x="638718" y="885131"/>
                      <a:pt x="662430" y="968319"/>
                    </a:cubicBezTo>
                    <a:cubicBezTo>
                      <a:pt x="662677" y="969011"/>
                      <a:pt x="663665" y="968665"/>
                      <a:pt x="663566" y="967973"/>
                    </a:cubicBezTo>
                    <a:lnTo>
                      <a:pt x="663566" y="967973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68" name="任意多边形: 形状 467"/>
              <p:cNvSpPr/>
              <p:nvPr/>
            </p:nvSpPr>
            <p:spPr>
              <a:xfrm>
                <a:off x="4200553" y="6355448"/>
                <a:ext cx="551064" cy="363286"/>
              </a:xfrm>
              <a:custGeom>
                <a:avLst/>
                <a:gdLst>
                  <a:gd name="connsiteX0" fmla="*/ 763 w 551064"/>
                  <a:gd name="connsiteY0" fmla="*/ 2889 h 363286"/>
                  <a:gd name="connsiteX1" fmla="*/ 439175 w 551064"/>
                  <a:gd name="connsiteY1" fmla="*/ 250524 h 363286"/>
                  <a:gd name="connsiteX2" fmla="*/ 492032 w 551064"/>
                  <a:gd name="connsiteY2" fmla="*/ 303677 h 363286"/>
                  <a:gd name="connsiteX3" fmla="*/ 516138 w 551064"/>
                  <a:gd name="connsiteY3" fmla="*/ 332131 h 363286"/>
                  <a:gd name="connsiteX4" fmla="*/ 540590 w 551064"/>
                  <a:gd name="connsiteY4" fmla="*/ 361424 h 363286"/>
                  <a:gd name="connsiteX5" fmla="*/ 550371 w 551064"/>
                  <a:gd name="connsiteY5" fmla="*/ 353471 h 363286"/>
                  <a:gd name="connsiteX6" fmla="*/ 509173 w 551064"/>
                  <a:gd name="connsiteY6" fmla="*/ 298787 h 363286"/>
                  <a:gd name="connsiteX7" fmla="*/ 463084 w 551064"/>
                  <a:gd name="connsiteY7" fmla="*/ 250722 h 363286"/>
                  <a:gd name="connsiteX8" fmla="*/ 363793 w 551064"/>
                  <a:gd name="connsiteY8" fmla="*/ 171042 h 363286"/>
                  <a:gd name="connsiteX9" fmla="*/ 137251 w 551064"/>
                  <a:gd name="connsiteY9" fmla="*/ 50559 h 363286"/>
                  <a:gd name="connsiteX10" fmla="*/ 1849 w 551064"/>
                  <a:gd name="connsiteY10" fmla="*/ 74 h 363286"/>
                  <a:gd name="connsiteX11" fmla="*/ 763 w 551064"/>
                  <a:gd name="connsiteY11" fmla="*/ 2889 h 363286"/>
                  <a:gd name="connsiteX12" fmla="*/ 763 w 551064"/>
                  <a:gd name="connsiteY12" fmla="*/ 2889 h 36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1064" h="363286">
                    <a:moveTo>
                      <a:pt x="763" y="2889"/>
                    </a:moveTo>
                    <a:cubicBezTo>
                      <a:pt x="152614" y="75209"/>
                      <a:pt x="312567" y="135969"/>
                      <a:pt x="439175" y="250524"/>
                    </a:cubicBezTo>
                    <a:cubicBezTo>
                      <a:pt x="457699" y="267320"/>
                      <a:pt x="475384" y="285054"/>
                      <a:pt x="492032" y="303677"/>
                    </a:cubicBezTo>
                    <a:cubicBezTo>
                      <a:pt x="500330" y="312964"/>
                      <a:pt x="508382" y="322400"/>
                      <a:pt x="516138" y="332131"/>
                    </a:cubicBezTo>
                    <a:cubicBezTo>
                      <a:pt x="524091" y="342110"/>
                      <a:pt x="531303" y="352582"/>
                      <a:pt x="540590" y="361424"/>
                    </a:cubicBezTo>
                    <a:cubicBezTo>
                      <a:pt x="546172" y="366710"/>
                      <a:pt x="553336" y="359695"/>
                      <a:pt x="550371" y="353471"/>
                    </a:cubicBezTo>
                    <a:cubicBezTo>
                      <a:pt x="540788" y="333267"/>
                      <a:pt x="523795" y="315533"/>
                      <a:pt x="509173" y="298787"/>
                    </a:cubicBezTo>
                    <a:cubicBezTo>
                      <a:pt x="494601" y="282041"/>
                      <a:pt x="479188" y="266036"/>
                      <a:pt x="463084" y="250722"/>
                    </a:cubicBezTo>
                    <a:cubicBezTo>
                      <a:pt x="432309" y="221478"/>
                      <a:pt x="398866" y="194951"/>
                      <a:pt x="363793" y="171042"/>
                    </a:cubicBezTo>
                    <a:cubicBezTo>
                      <a:pt x="293103" y="122879"/>
                      <a:pt x="215844" y="84002"/>
                      <a:pt x="137251" y="50559"/>
                    </a:cubicBezTo>
                    <a:cubicBezTo>
                      <a:pt x="92842" y="31639"/>
                      <a:pt x="47543" y="15536"/>
                      <a:pt x="1849" y="74"/>
                    </a:cubicBezTo>
                    <a:cubicBezTo>
                      <a:pt x="219" y="-470"/>
                      <a:pt x="-769" y="2148"/>
                      <a:pt x="763" y="2889"/>
                    </a:cubicBezTo>
                    <a:lnTo>
                      <a:pt x="763" y="2889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69" name="任意多边形: 形状 468"/>
              <p:cNvSpPr/>
              <p:nvPr/>
            </p:nvSpPr>
            <p:spPr>
              <a:xfrm>
                <a:off x="4487517" y="6052217"/>
                <a:ext cx="102912" cy="410274"/>
              </a:xfrm>
              <a:custGeom>
                <a:avLst/>
                <a:gdLst>
                  <a:gd name="connsiteX0" fmla="*/ 113 w 102912"/>
                  <a:gd name="connsiteY0" fmla="*/ 1676 h 410274"/>
                  <a:gd name="connsiteX1" fmla="*/ 56971 w 102912"/>
                  <a:gd name="connsiteY1" fmla="*/ 156047 h 410274"/>
                  <a:gd name="connsiteX2" fmla="*/ 85177 w 102912"/>
                  <a:gd name="connsiteY2" fmla="*/ 318025 h 410274"/>
                  <a:gd name="connsiteX3" fmla="*/ 86708 w 102912"/>
                  <a:gd name="connsiteY3" fmla="*/ 364163 h 410274"/>
                  <a:gd name="connsiteX4" fmla="*/ 89821 w 102912"/>
                  <a:gd name="connsiteY4" fmla="*/ 408078 h 410274"/>
                  <a:gd name="connsiteX5" fmla="*/ 97823 w 102912"/>
                  <a:gd name="connsiteY5" fmla="*/ 407881 h 410274"/>
                  <a:gd name="connsiteX6" fmla="*/ 102812 w 102912"/>
                  <a:gd name="connsiteY6" fmla="*/ 369696 h 410274"/>
                  <a:gd name="connsiteX7" fmla="*/ 101726 w 102912"/>
                  <a:gd name="connsiteY7" fmla="*/ 328003 h 410274"/>
                  <a:gd name="connsiteX8" fmla="*/ 92587 w 102912"/>
                  <a:gd name="connsiteY8" fmla="*/ 244520 h 410274"/>
                  <a:gd name="connsiteX9" fmla="*/ 47387 w 102912"/>
                  <a:gd name="connsiteY9" fmla="*/ 82739 h 410274"/>
                  <a:gd name="connsiteX10" fmla="*/ 2534 w 102912"/>
                  <a:gd name="connsiteY10" fmla="*/ 540 h 410274"/>
                  <a:gd name="connsiteX11" fmla="*/ 113 w 102912"/>
                  <a:gd name="connsiteY11" fmla="*/ 1676 h 410274"/>
                  <a:gd name="connsiteX12" fmla="*/ 113 w 102912"/>
                  <a:gd name="connsiteY12" fmla="*/ 1676 h 410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912" h="410274">
                    <a:moveTo>
                      <a:pt x="113" y="1676"/>
                    </a:moveTo>
                    <a:cubicBezTo>
                      <a:pt x="20762" y="52408"/>
                      <a:pt x="41855" y="103289"/>
                      <a:pt x="56971" y="156047"/>
                    </a:cubicBezTo>
                    <a:cubicBezTo>
                      <a:pt x="72087" y="208903"/>
                      <a:pt x="81670" y="263143"/>
                      <a:pt x="85177" y="318025"/>
                    </a:cubicBezTo>
                    <a:cubicBezTo>
                      <a:pt x="86165" y="333388"/>
                      <a:pt x="86660" y="348751"/>
                      <a:pt x="86708" y="364163"/>
                    </a:cubicBezTo>
                    <a:cubicBezTo>
                      <a:pt x="86758" y="378093"/>
                      <a:pt x="83992" y="395086"/>
                      <a:pt x="89821" y="408078"/>
                    </a:cubicBezTo>
                    <a:cubicBezTo>
                      <a:pt x="91352" y="411437"/>
                      <a:pt x="96292" y="410598"/>
                      <a:pt x="97823" y="407881"/>
                    </a:cubicBezTo>
                    <a:cubicBezTo>
                      <a:pt x="104047" y="397161"/>
                      <a:pt x="102812" y="381700"/>
                      <a:pt x="102812" y="369696"/>
                    </a:cubicBezTo>
                    <a:cubicBezTo>
                      <a:pt x="102812" y="355815"/>
                      <a:pt x="102467" y="341884"/>
                      <a:pt x="101726" y="328003"/>
                    </a:cubicBezTo>
                    <a:cubicBezTo>
                      <a:pt x="100244" y="300044"/>
                      <a:pt x="97083" y="272183"/>
                      <a:pt x="92587" y="244520"/>
                    </a:cubicBezTo>
                    <a:cubicBezTo>
                      <a:pt x="83597" y="189193"/>
                      <a:pt x="68777" y="134608"/>
                      <a:pt x="47387" y="82739"/>
                    </a:cubicBezTo>
                    <a:cubicBezTo>
                      <a:pt x="35383" y="53594"/>
                      <a:pt x="20613" y="26375"/>
                      <a:pt x="2534" y="540"/>
                    </a:cubicBezTo>
                    <a:cubicBezTo>
                      <a:pt x="1743" y="-596"/>
                      <a:pt x="-529" y="194"/>
                      <a:pt x="113" y="1676"/>
                    </a:cubicBezTo>
                    <a:lnTo>
                      <a:pt x="113" y="1676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70" name="任意多边形: 形状 469"/>
              <p:cNvSpPr/>
              <p:nvPr/>
            </p:nvSpPr>
            <p:spPr>
              <a:xfrm>
                <a:off x="4085427" y="5975821"/>
                <a:ext cx="350906" cy="325904"/>
              </a:xfrm>
              <a:custGeom>
                <a:avLst/>
                <a:gdLst>
                  <a:gd name="connsiteX0" fmla="*/ 350236 w 350906"/>
                  <a:gd name="connsiteY0" fmla="*/ 322447 h 325904"/>
                  <a:gd name="connsiteX1" fmla="*/ 176106 w 350906"/>
                  <a:gd name="connsiteY1" fmla="*/ 246521 h 325904"/>
                  <a:gd name="connsiteX2" fmla="*/ 32208 w 350906"/>
                  <a:gd name="connsiteY2" fmla="*/ 142192 h 325904"/>
                  <a:gd name="connsiteX3" fmla="*/ 15807 w 350906"/>
                  <a:gd name="connsiteY3" fmla="*/ 61425 h 325904"/>
                  <a:gd name="connsiteX4" fmla="*/ 32059 w 350906"/>
                  <a:gd name="connsiteY4" fmla="*/ 21906 h 325904"/>
                  <a:gd name="connsiteX5" fmla="*/ 77457 w 350906"/>
                  <a:gd name="connsiteY5" fmla="*/ 18596 h 325904"/>
                  <a:gd name="connsiteX6" fmla="*/ 160792 w 350906"/>
                  <a:gd name="connsiteY6" fmla="*/ 64784 h 325904"/>
                  <a:gd name="connsiteX7" fmla="*/ 225554 w 350906"/>
                  <a:gd name="connsiteY7" fmla="*/ 125791 h 325904"/>
                  <a:gd name="connsiteX8" fmla="*/ 329933 w 350906"/>
                  <a:gd name="connsiteY8" fmla="*/ 299428 h 325904"/>
                  <a:gd name="connsiteX9" fmla="*/ 344802 w 350906"/>
                  <a:gd name="connsiteY9" fmla="*/ 294932 h 325904"/>
                  <a:gd name="connsiteX10" fmla="*/ 248574 w 350906"/>
                  <a:gd name="connsiteY10" fmla="*/ 128854 h 325904"/>
                  <a:gd name="connsiteX11" fmla="*/ 179662 w 350906"/>
                  <a:gd name="connsiteY11" fmla="*/ 60535 h 325904"/>
                  <a:gd name="connsiteX12" fmla="*/ 94648 w 350906"/>
                  <a:gd name="connsiteY12" fmla="*/ 8124 h 325904"/>
                  <a:gd name="connsiteX13" fmla="*/ 46385 w 350906"/>
                  <a:gd name="connsiteY13" fmla="*/ 418 h 325904"/>
                  <a:gd name="connsiteX14" fmla="*/ 11658 w 350906"/>
                  <a:gd name="connsiteY14" fmla="*/ 25364 h 325904"/>
                  <a:gd name="connsiteX15" fmla="*/ 4199 w 350906"/>
                  <a:gd name="connsiteY15" fmla="*/ 110675 h 325904"/>
                  <a:gd name="connsiteX16" fmla="*/ 128535 w 350906"/>
                  <a:gd name="connsiteY16" fmla="*/ 242224 h 325904"/>
                  <a:gd name="connsiteX17" fmla="*/ 234297 w 350906"/>
                  <a:gd name="connsiteY17" fmla="*/ 280310 h 325904"/>
                  <a:gd name="connsiteX18" fmla="*/ 347766 w 350906"/>
                  <a:gd name="connsiteY18" fmla="*/ 325658 h 325904"/>
                  <a:gd name="connsiteX19" fmla="*/ 350236 w 350906"/>
                  <a:gd name="connsiteY19" fmla="*/ 322447 h 325904"/>
                  <a:gd name="connsiteX20" fmla="*/ 350236 w 350906"/>
                  <a:gd name="connsiteY20" fmla="*/ 322447 h 325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50906" h="325904">
                    <a:moveTo>
                      <a:pt x="350236" y="322447"/>
                    </a:moveTo>
                    <a:cubicBezTo>
                      <a:pt x="300146" y="281990"/>
                      <a:pt x="235285" y="268356"/>
                      <a:pt x="176106" y="246521"/>
                    </a:cubicBezTo>
                    <a:cubicBezTo>
                      <a:pt x="120137" y="225923"/>
                      <a:pt x="61896" y="196629"/>
                      <a:pt x="32208" y="142192"/>
                    </a:cubicBezTo>
                    <a:cubicBezTo>
                      <a:pt x="18969" y="117937"/>
                      <a:pt x="11658" y="89088"/>
                      <a:pt x="15807" y="61425"/>
                    </a:cubicBezTo>
                    <a:cubicBezTo>
                      <a:pt x="17783" y="48285"/>
                      <a:pt x="22032" y="31341"/>
                      <a:pt x="32059" y="21906"/>
                    </a:cubicBezTo>
                    <a:cubicBezTo>
                      <a:pt x="43767" y="10940"/>
                      <a:pt x="63526" y="15040"/>
                      <a:pt x="77457" y="18596"/>
                    </a:cubicBezTo>
                    <a:cubicBezTo>
                      <a:pt x="108529" y="26451"/>
                      <a:pt x="135994" y="45074"/>
                      <a:pt x="160792" y="64784"/>
                    </a:cubicBezTo>
                    <a:cubicBezTo>
                      <a:pt x="184010" y="83259"/>
                      <a:pt x="205696" y="103710"/>
                      <a:pt x="225554" y="125791"/>
                    </a:cubicBezTo>
                    <a:cubicBezTo>
                      <a:pt x="270951" y="176326"/>
                      <a:pt x="306567" y="235654"/>
                      <a:pt x="329933" y="299428"/>
                    </a:cubicBezTo>
                    <a:cubicBezTo>
                      <a:pt x="333341" y="308763"/>
                      <a:pt x="348260" y="304368"/>
                      <a:pt x="344802" y="294932"/>
                    </a:cubicBezTo>
                    <a:cubicBezTo>
                      <a:pt x="322671" y="234320"/>
                      <a:pt x="290068" y="178203"/>
                      <a:pt x="248574" y="128854"/>
                    </a:cubicBezTo>
                    <a:cubicBezTo>
                      <a:pt x="227727" y="104056"/>
                      <a:pt x="204658" y="81135"/>
                      <a:pt x="179662" y="60535"/>
                    </a:cubicBezTo>
                    <a:cubicBezTo>
                      <a:pt x="153975" y="39344"/>
                      <a:pt x="126312" y="19387"/>
                      <a:pt x="94648" y="8124"/>
                    </a:cubicBezTo>
                    <a:cubicBezTo>
                      <a:pt x="79630" y="2789"/>
                      <a:pt x="62390" y="-1361"/>
                      <a:pt x="46385" y="418"/>
                    </a:cubicBezTo>
                    <a:cubicBezTo>
                      <a:pt x="30380" y="2196"/>
                      <a:pt x="18870" y="11088"/>
                      <a:pt x="11658" y="25364"/>
                    </a:cubicBezTo>
                    <a:cubicBezTo>
                      <a:pt x="-1581" y="51644"/>
                      <a:pt x="-2767" y="82419"/>
                      <a:pt x="4199" y="110675"/>
                    </a:cubicBezTo>
                    <a:cubicBezTo>
                      <a:pt x="19759" y="173609"/>
                      <a:pt x="71825" y="216289"/>
                      <a:pt x="128535" y="242224"/>
                    </a:cubicBezTo>
                    <a:cubicBezTo>
                      <a:pt x="162669" y="257834"/>
                      <a:pt x="198681" y="268701"/>
                      <a:pt x="234297" y="280310"/>
                    </a:cubicBezTo>
                    <a:cubicBezTo>
                      <a:pt x="273075" y="293006"/>
                      <a:pt x="311458" y="307035"/>
                      <a:pt x="347766" y="325658"/>
                    </a:cubicBezTo>
                    <a:cubicBezTo>
                      <a:pt x="349791" y="326745"/>
                      <a:pt x="352064" y="323979"/>
                      <a:pt x="350236" y="322447"/>
                    </a:cubicBezTo>
                    <a:lnTo>
                      <a:pt x="350236" y="322447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71" name="任意多边形: 形状 470"/>
              <p:cNvSpPr/>
              <p:nvPr/>
            </p:nvSpPr>
            <p:spPr>
              <a:xfrm>
                <a:off x="4363408" y="5881733"/>
                <a:ext cx="228071" cy="402971"/>
              </a:xfrm>
              <a:custGeom>
                <a:avLst/>
                <a:gdLst>
                  <a:gd name="connsiteX0" fmla="*/ 204149 w 228071"/>
                  <a:gd name="connsiteY0" fmla="*/ 401617 h 402971"/>
                  <a:gd name="connsiteX1" fmla="*/ 194318 w 228071"/>
                  <a:gd name="connsiteY1" fmla="*/ 365259 h 402971"/>
                  <a:gd name="connsiteX2" fmla="*/ 170706 w 228071"/>
                  <a:gd name="connsiteY2" fmla="*/ 332113 h 402971"/>
                  <a:gd name="connsiteX3" fmla="*/ 112317 w 228071"/>
                  <a:gd name="connsiteY3" fmla="*/ 268339 h 402971"/>
                  <a:gd name="connsiteX4" fmla="*/ 57682 w 228071"/>
                  <a:gd name="connsiteY4" fmla="*/ 192710 h 402971"/>
                  <a:gd name="connsiteX5" fmla="*/ 34810 w 228071"/>
                  <a:gd name="connsiteY5" fmla="*/ 151808 h 402971"/>
                  <a:gd name="connsiteX6" fmla="*/ 16335 w 228071"/>
                  <a:gd name="connsiteY6" fmla="*/ 107547 h 402971"/>
                  <a:gd name="connsiteX7" fmla="*/ 22905 w 228071"/>
                  <a:gd name="connsiteY7" fmla="*/ 59482 h 402971"/>
                  <a:gd name="connsiteX8" fmla="*/ 48444 w 228071"/>
                  <a:gd name="connsiteY8" fmla="*/ 23520 h 402971"/>
                  <a:gd name="connsiteX9" fmla="*/ 126050 w 228071"/>
                  <a:gd name="connsiteY9" fmla="*/ 30040 h 402971"/>
                  <a:gd name="connsiteX10" fmla="*/ 207804 w 228071"/>
                  <a:gd name="connsiteY10" fmla="*/ 167468 h 402971"/>
                  <a:gd name="connsiteX11" fmla="*/ 209681 w 228071"/>
                  <a:gd name="connsiteY11" fmla="*/ 280788 h 402971"/>
                  <a:gd name="connsiteX12" fmla="*/ 205038 w 228071"/>
                  <a:gd name="connsiteY12" fmla="*/ 339128 h 402971"/>
                  <a:gd name="connsiteX13" fmla="*/ 204001 w 228071"/>
                  <a:gd name="connsiteY13" fmla="*/ 396677 h 402971"/>
                  <a:gd name="connsiteX14" fmla="*/ 213485 w 228071"/>
                  <a:gd name="connsiteY14" fmla="*/ 397665 h 402971"/>
                  <a:gd name="connsiteX15" fmla="*/ 221290 w 228071"/>
                  <a:gd name="connsiteY15" fmla="*/ 345352 h 402971"/>
                  <a:gd name="connsiteX16" fmla="*/ 225588 w 228071"/>
                  <a:gd name="connsiteY16" fmla="*/ 288395 h 402971"/>
                  <a:gd name="connsiteX17" fmla="*/ 225291 w 228071"/>
                  <a:gd name="connsiteY17" fmla="*/ 178582 h 402971"/>
                  <a:gd name="connsiteX18" fmla="*/ 146501 w 228071"/>
                  <a:gd name="connsiteY18" fmla="*/ 25447 h 402971"/>
                  <a:gd name="connsiteX19" fmla="*/ 66080 w 228071"/>
                  <a:gd name="connsiteY19" fmla="*/ 945 h 402971"/>
                  <a:gd name="connsiteX20" fmla="*/ 6949 w 228071"/>
                  <a:gd name="connsiteY20" fmla="*/ 59285 h 402971"/>
                  <a:gd name="connsiteX21" fmla="*/ 1071 w 228071"/>
                  <a:gd name="connsiteY21" fmla="*/ 106016 h 402971"/>
                  <a:gd name="connsiteX22" fmla="*/ 18410 w 228071"/>
                  <a:gd name="connsiteY22" fmla="*/ 151561 h 402971"/>
                  <a:gd name="connsiteX23" fmla="*/ 70624 w 228071"/>
                  <a:gd name="connsiteY23" fmla="*/ 237959 h 402971"/>
                  <a:gd name="connsiteX24" fmla="*/ 141511 w 228071"/>
                  <a:gd name="connsiteY24" fmla="*/ 320307 h 402971"/>
                  <a:gd name="connsiteX25" fmla="*/ 201531 w 228071"/>
                  <a:gd name="connsiteY25" fmla="*/ 402407 h 402971"/>
                  <a:gd name="connsiteX26" fmla="*/ 204149 w 228071"/>
                  <a:gd name="connsiteY26" fmla="*/ 401617 h 402971"/>
                  <a:gd name="connsiteX27" fmla="*/ 204149 w 228071"/>
                  <a:gd name="connsiteY27" fmla="*/ 401617 h 402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28071" h="402971">
                    <a:moveTo>
                      <a:pt x="204149" y="401617"/>
                    </a:moveTo>
                    <a:cubicBezTo>
                      <a:pt x="203655" y="388428"/>
                      <a:pt x="200691" y="376819"/>
                      <a:pt x="194318" y="365259"/>
                    </a:cubicBezTo>
                    <a:cubicBezTo>
                      <a:pt x="187749" y="353305"/>
                      <a:pt x="179499" y="342487"/>
                      <a:pt x="170706" y="332113"/>
                    </a:cubicBezTo>
                    <a:cubicBezTo>
                      <a:pt x="152033" y="310131"/>
                      <a:pt x="130990" y="290322"/>
                      <a:pt x="112317" y="268339"/>
                    </a:cubicBezTo>
                    <a:cubicBezTo>
                      <a:pt x="92162" y="244628"/>
                      <a:pt x="73934" y="219237"/>
                      <a:pt x="57682" y="192710"/>
                    </a:cubicBezTo>
                    <a:cubicBezTo>
                      <a:pt x="49531" y="179372"/>
                      <a:pt x="41874" y="165738"/>
                      <a:pt x="34810" y="151808"/>
                    </a:cubicBezTo>
                    <a:cubicBezTo>
                      <a:pt x="27598" y="137680"/>
                      <a:pt x="19991" y="123107"/>
                      <a:pt x="16335" y="107547"/>
                    </a:cubicBezTo>
                    <a:cubicBezTo>
                      <a:pt x="12482" y="91048"/>
                      <a:pt x="16138" y="74697"/>
                      <a:pt x="22905" y="59482"/>
                    </a:cubicBezTo>
                    <a:cubicBezTo>
                      <a:pt x="28833" y="46243"/>
                      <a:pt x="36194" y="31967"/>
                      <a:pt x="48444" y="23520"/>
                    </a:cubicBezTo>
                    <a:cubicBezTo>
                      <a:pt x="71859" y="7317"/>
                      <a:pt x="103721" y="16654"/>
                      <a:pt x="126050" y="30040"/>
                    </a:cubicBezTo>
                    <a:cubicBezTo>
                      <a:pt x="173966" y="58741"/>
                      <a:pt x="199505" y="114068"/>
                      <a:pt x="207804" y="167468"/>
                    </a:cubicBezTo>
                    <a:cubicBezTo>
                      <a:pt x="213584" y="204912"/>
                      <a:pt x="212349" y="243146"/>
                      <a:pt x="209681" y="280788"/>
                    </a:cubicBezTo>
                    <a:cubicBezTo>
                      <a:pt x="208347" y="300251"/>
                      <a:pt x="206619" y="319665"/>
                      <a:pt x="205038" y="339128"/>
                    </a:cubicBezTo>
                    <a:cubicBezTo>
                      <a:pt x="203506" y="358146"/>
                      <a:pt x="199802" y="377856"/>
                      <a:pt x="204001" y="396677"/>
                    </a:cubicBezTo>
                    <a:cubicBezTo>
                      <a:pt x="204939" y="400728"/>
                      <a:pt x="211806" y="401814"/>
                      <a:pt x="213485" y="397665"/>
                    </a:cubicBezTo>
                    <a:cubicBezTo>
                      <a:pt x="220104" y="381067"/>
                      <a:pt x="219957" y="363037"/>
                      <a:pt x="221290" y="345352"/>
                    </a:cubicBezTo>
                    <a:cubicBezTo>
                      <a:pt x="222772" y="326383"/>
                      <a:pt x="224304" y="307364"/>
                      <a:pt x="225588" y="288395"/>
                    </a:cubicBezTo>
                    <a:cubicBezTo>
                      <a:pt x="228156" y="251890"/>
                      <a:pt x="229688" y="215039"/>
                      <a:pt x="225291" y="178582"/>
                    </a:cubicBezTo>
                    <a:cubicBezTo>
                      <a:pt x="218326" y="120589"/>
                      <a:pt x="194763" y="61261"/>
                      <a:pt x="146501" y="25447"/>
                    </a:cubicBezTo>
                    <a:cubicBezTo>
                      <a:pt x="123728" y="8552"/>
                      <a:pt x="94879" y="-3550"/>
                      <a:pt x="66080" y="945"/>
                    </a:cubicBezTo>
                    <a:cubicBezTo>
                      <a:pt x="34909" y="5786"/>
                      <a:pt x="17669" y="31868"/>
                      <a:pt x="6949" y="59285"/>
                    </a:cubicBezTo>
                    <a:cubicBezTo>
                      <a:pt x="1120" y="74302"/>
                      <a:pt x="-1695" y="90010"/>
                      <a:pt x="1071" y="106016"/>
                    </a:cubicBezTo>
                    <a:cubicBezTo>
                      <a:pt x="3887" y="122120"/>
                      <a:pt x="11198" y="137038"/>
                      <a:pt x="18410" y="151561"/>
                    </a:cubicBezTo>
                    <a:cubicBezTo>
                      <a:pt x="33378" y="181744"/>
                      <a:pt x="50865" y="210642"/>
                      <a:pt x="70624" y="237959"/>
                    </a:cubicBezTo>
                    <a:cubicBezTo>
                      <a:pt x="91965" y="267450"/>
                      <a:pt x="116121" y="294323"/>
                      <a:pt x="141511" y="320307"/>
                    </a:cubicBezTo>
                    <a:cubicBezTo>
                      <a:pt x="165519" y="344858"/>
                      <a:pt x="186711" y="371237"/>
                      <a:pt x="201531" y="402407"/>
                    </a:cubicBezTo>
                    <a:cubicBezTo>
                      <a:pt x="202321" y="403543"/>
                      <a:pt x="204198" y="402803"/>
                      <a:pt x="204149" y="401617"/>
                    </a:cubicBezTo>
                    <a:lnTo>
                      <a:pt x="204149" y="401617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72" name="任意多边形: 形状 471"/>
              <p:cNvSpPr/>
              <p:nvPr/>
            </p:nvSpPr>
            <p:spPr>
              <a:xfrm>
                <a:off x="4102631" y="6297667"/>
                <a:ext cx="380823" cy="221233"/>
              </a:xfrm>
              <a:custGeom>
                <a:avLst/>
                <a:gdLst>
                  <a:gd name="connsiteX0" fmla="*/ 352198 w 380823"/>
                  <a:gd name="connsiteY0" fmla="*/ 170236 h 221233"/>
                  <a:gd name="connsiteX1" fmla="*/ 293957 w 380823"/>
                  <a:gd name="connsiteY1" fmla="*/ 99695 h 221233"/>
                  <a:gd name="connsiteX2" fmla="*/ 220106 w 380823"/>
                  <a:gd name="connsiteY2" fmla="*/ 44467 h 221233"/>
                  <a:gd name="connsiteX3" fmla="*/ 42963 w 380823"/>
                  <a:gd name="connsiteY3" fmla="*/ 13148 h 221233"/>
                  <a:gd name="connsiteX4" fmla="*/ 233 w 380823"/>
                  <a:gd name="connsiteY4" fmla="*/ 74946 h 221233"/>
                  <a:gd name="connsiteX5" fmla="*/ 35207 w 380823"/>
                  <a:gd name="connsiteY5" fmla="*/ 149390 h 221233"/>
                  <a:gd name="connsiteX6" fmla="*/ 176833 w 380823"/>
                  <a:gd name="connsiteY6" fmla="*/ 219931 h 221233"/>
                  <a:gd name="connsiteX7" fmla="*/ 266146 w 380823"/>
                  <a:gd name="connsiteY7" fmla="*/ 211138 h 221233"/>
                  <a:gd name="connsiteX8" fmla="*/ 319447 w 380823"/>
                  <a:gd name="connsiteY8" fmla="*/ 195034 h 221233"/>
                  <a:gd name="connsiteX9" fmla="*/ 373884 w 380823"/>
                  <a:gd name="connsiteY9" fmla="*/ 197553 h 221233"/>
                  <a:gd name="connsiteX10" fmla="*/ 378972 w 380823"/>
                  <a:gd name="connsiteY10" fmla="*/ 188266 h 221233"/>
                  <a:gd name="connsiteX11" fmla="*/ 298354 w 380823"/>
                  <a:gd name="connsiteY11" fmla="*/ 185599 h 221233"/>
                  <a:gd name="connsiteX12" fmla="*/ 217735 w 380823"/>
                  <a:gd name="connsiteY12" fmla="*/ 206247 h 221233"/>
                  <a:gd name="connsiteX13" fmla="*/ 75813 w 380823"/>
                  <a:gd name="connsiteY13" fmla="*/ 166284 h 221233"/>
                  <a:gd name="connsiteX14" fmla="*/ 23747 w 380823"/>
                  <a:gd name="connsiteY14" fmla="*/ 110513 h 221233"/>
                  <a:gd name="connsiteX15" fmla="*/ 33330 w 380823"/>
                  <a:gd name="connsiteY15" fmla="*/ 38193 h 221233"/>
                  <a:gd name="connsiteX16" fmla="*/ 200347 w 380823"/>
                  <a:gd name="connsiteY16" fmla="*/ 48864 h 221233"/>
                  <a:gd name="connsiteX17" fmla="*/ 349382 w 380823"/>
                  <a:gd name="connsiteY17" fmla="*/ 172459 h 221233"/>
                  <a:gd name="connsiteX18" fmla="*/ 352198 w 380823"/>
                  <a:gd name="connsiteY18" fmla="*/ 170236 h 221233"/>
                  <a:gd name="connsiteX19" fmla="*/ 352198 w 380823"/>
                  <a:gd name="connsiteY19" fmla="*/ 170236 h 221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80823" h="221233">
                    <a:moveTo>
                      <a:pt x="352198" y="170236"/>
                    </a:moveTo>
                    <a:cubicBezTo>
                      <a:pt x="335205" y="144351"/>
                      <a:pt x="316631" y="120936"/>
                      <a:pt x="293957" y="99695"/>
                    </a:cubicBezTo>
                    <a:cubicBezTo>
                      <a:pt x="271580" y="78701"/>
                      <a:pt x="246386" y="60226"/>
                      <a:pt x="220106" y="44467"/>
                    </a:cubicBezTo>
                    <a:cubicBezTo>
                      <a:pt x="170411" y="14581"/>
                      <a:pt x="99178" y="-19158"/>
                      <a:pt x="42963" y="13148"/>
                    </a:cubicBezTo>
                    <a:cubicBezTo>
                      <a:pt x="20635" y="25943"/>
                      <a:pt x="2604" y="48765"/>
                      <a:pt x="233" y="74946"/>
                    </a:cubicBezTo>
                    <a:cubicBezTo>
                      <a:pt x="-2336" y="103646"/>
                      <a:pt x="16782" y="129334"/>
                      <a:pt x="35207" y="149390"/>
                    </a:cubicBezTo>
                    <a:cubicBezTo>
                      <a:pt x="71713" y="189106"/>
                      <a:pt x="123384" y="214003"/>
                      <a:pt x="176833" y="219931"/>
                    </a:cubicBezTo>
                    <a:cubicBezTo>
                      <a:pt x="207065" y="223290"/>
                      <a:pt x="237099" y="220079"/>
                      <a:pt x="266146" y="211138"/>
                    </a:cubicBezTo>
                    <a:cubicBezTo>
                      <a:pt x="283880" y="205655"/>
                      <a:pt x="301268" y="198986"/>
                      <a:pt x="319447" y="195034"/>
                    </a:cubicBezTo>
                    <a:cubicBezTo>
                      <a:pt x="338564" y="190835"/>
                      <a:pt x="355211" y="192910"/>
                      <a:pt x="373884" y="197553"/>
                    </a:cubicBezTo>
                    <a:cubicBezTo>
                      <a:pt x="378873" y="198788"/>
                      <a:pt x="383517" y="191725"/>
                      <a:pt x="378972" y="188266"/>
                    </a:cubicBezTo>
                    <a:cubicBezTo>
                      <a:pt x="356249" y="170879"/>
                      <a:pt x="323695" y="178091"/>
                      <a:pt x="298354" y="185599"/>
                    </a:cubicBezTo>
                    <a:cubicBezTo>
                      <a:pt x="271580" y="193552"/>
                      <a:pt x="245843" y="203926"/>
                      <a:pt x="217735" y="206247"/>
                    </a:cubicBezTo>
                    <a:cubicBezTo>
                      <a:pt x="167645" y="210299"/>
                      <a:pt x="116616" y="195578"/>
                      <a:pt x="75813" y="166284"/>
                    </a:cubicBezTo>
                    <a:cubicBezTo>
                      <a:pt x="55263" y="151514"/>
                      <a:pt x="36640" y="132446"/>
                      <a:pt x="23747" y="110513"/>
                    </a:cubicBezTo>
                    <a:cubicBezTo>
                      <a:pt x="9075" y="85518"/>
                      <a:pt x="13027" y="58743"/>
                      <a:pt x="33330" y="38193"/>
                    </a:cubicBezTo>
                    <a:cubicBezTo>
                      <a:pt x="79369" y="-8340"/>
                      <a:pt x="152282" y="22534"/>
                      <a:pt x="200347" y="48864"/>
                    </a:cubicBezTo>
                    <a:cubicBezTo>
                      <a:pt x="256809" y="79787"/>
                      <a:pt x="307937" y="123258"/>
                      <a:pt x="349382" y="172459"/>
                    </a:cubicBezTo>
                    <a:cubicBezTo>
                      <a:pt x="350815" y="174039"/>
                      <a:pt x="353334" y="171916"/>
                      <a:pt x="352198" y="170236"/>
                    </a:cubicBezTo>
                    <a:lnTo>
                      <a:pt x="352198" y="170236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</p:grpSp>
      <p:grpSp>
        <p:nvGrpSpPr>
          <p:cNvPr id="235" name="图形 4"/>
          <p:cNvGrpSpPr/>
          <p:nvPr/>
        </p:nvGrpSpPr>
        <p:grpSpPr>
          <a:xfrm rot="5400000">
            <a:off x="9895633" y="1203682"/>
            <a:ext cx="2009558" cy="1915908"/>
            <a:chOff x="-75465" y="2105377"/>
            <a:chExt cx="1876536" cy="1789086"/>
          </a:xfrm>
        </p:grpSpPr>
        <p:grpSp>
          <p:nvGrpSpPr>
            <p:cNvPr id="236" name="图形 4"/>
            <p:cNvGrpSpPr/>
            <p:nvPr/>
          </p:nvGrpSpPr>
          <p:grpSpPr>
            <a:xfrm>
              <a:off x="-74891" y="2105377"/>
              <a:ext cx="1869493" cy="1788514"/>
              <a:chOff x="-74891" y="2105377"/>
              <a:chExt cx="1869493" cy="1788514"/>
            </a:xfrm>
          </p:grpSpPr>
          <p:sp>
            <p:nvSpPr>
              <p:cNvPr id="399" name="任意多边形: 形状 398"/>
              <p:cNvSpPr/>
              <p:nvPr/>
            </p:nvSpPr>
            <p:spPr>
              <a:xfrm>
                <a:off x="-74891" y="2127403"/>
                <a:ext cx="1869493" cy="1766489"/>
              </a:xfrm>
              <a:custGeom>
                <a:avLst/>
                <a:gdLst>
                  <a:gd name="connsiteX0" fmla="*/ 617506 w 1869493"/>
                  <a:gd name="connsiteY0" fmla="*/ 19809 h 1766489"/>
                  <a:gd name="connsiteX1" fmla="*/ 530118 w 1869493"/>
                  <a:gd name="connsiteY1" fmla="*/ 0 h 1766489"/>
                  <a:gd name="connsiteX2" fmla="*/ 238135 w 1869493"/>
                  <a:gd name="connsiteY2" fmla="*/ 507306 h 1766489"/>
                  <a:gd name="connsiteX3" fmla="*/ 0 w 1869493"/>
                  <a:gd name="connsiteY3" fmla="*/ 881672 h 1766489"/>
                  <a:gd name="connsiteX4" fmla="*/ 555505 w 1869493"/>
                  <a:gd name="connsiteY4" fmla="*/ 1251746 h 1766489"/>
                  <a:gd name="connsiteX5" fmla="*/ 595337 w 1869493"/>
                  <a:gd name="connsiteY5" fmla="*/ 1307239 h 1766489"/>
                  <a:gd name="connsiteX6" fmla="*/ 676861 w 1869493"/>
                  <a:gd name="connsiteY6" fmla="*/ 1343925 h 1766489"/>
                  <a:gd name="connsiteX7" fmla="*/ 1107649 w 1869493"/>
                  <a:gd name="connsiteY7" fmla="*/ 1708064 h 1766489"/>
                  <a:gd name="connsiteX8" fmla="*/ 1165646 w 1869493"/>
                  <a:gd name="connsiteY8" fmla="*/ 1766489 h 1766489"/>
                  <a:gd name="connsiteX9" fmla="*/ 1569903 w 1869493"/>
                  <a:gd name="connsiteY9" fmla="*/ 1330123 h 1766489"/>
                  <a:gd name="connsiteX10" fmla="*/ 1869467 w 1869493"/>
                  <a:gd name="connsiteY10" fmla="*/ 1022478 h 1766489"/>
                  <a:gd name="connsiteX11" fmla="*/ 1829563 w 1869493"/>
                  <a:gd name="connsiteY11" fmla="*/ 940240 h 1766489"/>
                  <a:gd name="connsiteX12" fmla="*/ 617506 w 1869493"/>
                  <a:gd name="connsiteY12" fmla="*/ 19809 h 1766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69493" h="1766489">
                    <a:moveTo>
                      <a:pt x="617506" y="19809"/>
                    </a:moveTo>
                    <a:lnTo>
                      <a:pt x="530118" y="0"/>
                    </a:lnTo>
                    <a:lnTo>
                      <a:pt x="238135" y="507306"/>
                    </a:lnTo>
                    <a:lnTo>
                      <a:pt x="0" y="881672"/>
                    </a:lnTo>
                    <a:cubicBezTo>
                      <a:pt x="0" y="881672"/>
                      <a:pt x="521680" y="1208124"/>
                      <a:pt x="555505" y="1251746"/>
                    </a:cubicBezTo>
                    <a:cubicBezTo>
                      <a:pt x="589402" y="1295440"/>
                      <a:pt x="595337" y="1307239"/>
                      <a:pt x="595337" y="1307239"/>
                    </a:cubicBezTo>
                    <a:cubicBezTo>
                      <a:pt x="595337" y="1307239"/>
                      <a:pt x="645038" y="1319253"/>
                      <a:pt x="676861" y="1343925"/>
                    </a:cubicBezTo>
                    <a:cubicBezTo>
                      <a:pt x="708612" y="1368597"/>
                      <a:pt x="1055589" y="1655360"/>
                      <a:pt x="1107649" y="1708064"/>
                    </a:cubicBezTo>
                    <a:cubicBezTo>
                      <a:pt x="1159639" y="1760769"/>
                      <a:pt x="1165646" y="1766489"/>
                      <a:pt x="1165646" y="1766489"/>
                    </a:cubicBezTo>
                    <a:cubicBezTo>
                      <a:pt x="1165646" y="1766489"/>
                      <a:pt x="1473290" y="1413577"/>
                      <a:pt x="1569903" y="1330123"/>
                    </a:cubicBezTo>
                    <a:cubicBezTo>
                      <a:pt x="1666516" y="1246669"/>
                      <a:pt x="1868322" y="1036209"/>
                      <a:pt x="1869467" y="1022478"/>
                    </a:cubicBezTo>
                    <a:cubicBezTo>
                      <a:pt x="1870682" y="1008820"/>
                      <a:pt x="1829563" y="940240"/>
                      <a:pt x="1829563" y="940240"/>
                    </a:cubicBezTo>
                    <a:lnTo>
                      <a:pt x="617506" y="19809"/>
                    </a:lnTo>
                    <a:close/>
                  </a:path>
                </a:pathLst>
              </a:custGeom>
              <a:solidFill>
                <a:srgbClr val="DC9234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00" name="任意多边形: 形状 399"/>
              <p:cNvSpPr/>
              <p:nvPr/>
            </p:nvSpPr>
            <p:spPr>
              <a:xfrm>
                <a:off x="33591" y="2105377"/>
                <a:ext cx="1750470" cy="1676384"/>
              </a:xfrm>
              <a:custGeom>
                <a:avLst/>
                <a:gdLst>
                  <a:gd name="connsiteX0" fmla="*/ 1161069 w 1750470"/>
                  <a:gd name="connsiteY0" fmla="*/ 428357 h 1676384"/>
                  <a:gd name="connsiteX1" fmla="*/ 934304 w 1750470"/>
                  <a:gd name="connsiteY1" fmla="*/ 159829 h 1676384"/>
                  <a:gd name="connsiteX2" fmla="*/ 712474 w 1750470"/>
                  <a:gd name="connsiteY2" fmla="*/ 39117 h 1676384"/>
                  <a:gd name="connsiteX3" fmla="*/ 526114 w 1750470"/>
                  <a:gd name="connsiteY3" fmla="*/ 0 h 1676384"/>
                  <a:gd name="connsiteX4" fmla="*/ 263665 w 1750470"/>
                  <a:gd name="connsiteY4" fmla="*/ 467403 h 1676384"/>
                  <a:gd name="connsiteX5" fmla="*/ 135944 w 1750470"/>
                  <a:gd name="connsiteY5" fmla="*/ 670067 h 1676384"/>
                  <a:gd name="connsiteX6" fmla="*/ 0 w 1750470"/>
                  <a:gd name="connsiteY6" fmla="*/ 859002 h 1676384"/>
                  <a:gd name="connsiteX7" fmla="*/ 161903 w 1750470"/>
                  <a:gd name="connsiteY7" fmla="*/ 905628 h 1676384"/>
                  <a:gd name="connsiteX8" fmla="*/ 452027 w 1750470"/>
                  <a:gd name="connsiteY8" fmla="*/ 1102357 h 1676384"/>
                  <a:gd name="connsiteX9" fmla="*/ 563944 w 1750470"/>
                  <a:gd name="connsiteY9" fmla="*/ 1228719 h 1676384"/>
                  <a:gd name="connsiteX10" fmla="*/ 782413 w 1750470"/>
                  <a:gd name="connsiteY10" fmla="*/ 1360373 h 1676384"/>
                  <a:gd name="connsiteX11" fmla="*/ 957617 w 1750470"/>
                  <a:gd name="connsiteY11" fmla="*/ 1513122 h 1676384"/>
                  <a:gd name="connsiteX12" fmla="*/ 1040071 w 1750470"/>
                  <a:gd name="connsiteY12" fmla="*/ 1617888 h 1676384"/>
                  <a:gd name="connsiteX13" fmla="*/ 1067245 w 1750470"/>
                  <a:gd name="connsiteY13" fmla="*/ 1676384 h 1676384"/>
                  <a:gd name="connsiteX14" fmla="*/ 1253963 w 1750470"/>
                  <a:gd name="connsiteY14" fmla="*/ 1453410 h 1676384"/>
                  <a:gd name="connsiteX15" fmla="*/ 1519415 w 1750470"/>
                  <a:gd name="connsiteY15" fmla="*/ 1168005 h 1676384"/>
                  <a:gd name="connsiteX16" fmla="*/ 1750471 w 1750470"/>
                  <a:gd name="connsiteY16" fmla="*/ 929585 h 1676384"/>
                  <a:gd name="connsiteX17" fmla="*/ 1474863 w 1750470"/>
                  <a:gd name="connsiteY17" fmla="*/ 570523 h 1676384"/>
                  <a:gd name="connsiteX18" fmla="*/ 1161069 w 1750470"/>
                  <a:gd name="connsiteY18" fmla="*/ 428357 h 1676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50470" h="1676384">
                    <a:moveTo>
                      <a:pt x="1161069" y="428357"/>
                    </a:moveTo>
                    <a:cubicBezTo>
                      <a:pt x="1102644" y="322877"/>
                      <a:pt x="1021334" y="218255"/>
                      <a:pt x="934304" y="159829"/>
                    </a:cubicBezTo>
                    <a:cubicBezTo>
                      <a:pt x="847274" y="101404"/>
                      <a:pt x="754023" y="51989"/>
                      <a:pt x="712474" y="39117"/>
                    </a:cubicBezTo>
                    <a:cubicBezTo>
                      <a:pt x="670926" y="26245"/>
                      <a:pt x="526114" y="0"/>
                      <a:pt x="526114" y="0"/>
                    </a:cubicBezTo>
                    <a:lnTo>
                      <a:pt x="263665" y="467403"/>
                    </a:lnTo>
                    <a:lnTo>
                      <a:pt x="135944" y="670067"/>
                    </a:lnTo>
                    <a:lnTo>
                      <a:pt x="0" y="859002"/>
                    </a:lnTo>
                    <a:cubicBezTo>
                      <a:pt x="0" y="859002"/>
                      <a:pt x="85600" y="866296"/>
                      <a:pt x="161903" y="905628"/>
                    </a:cubicBezTo>
                    <a:cubicBezTo>
                      <a:pt x="238135" y="944959"/>
                      <a:pt x="452027" y="1102357"/>
                      <a:pt x="452027" y="1102357"/>
                    </a:cubicBezTo>
                    <a:lnTo>
                      <a:pt x="563944" y="1228719"/>
                    </a:lnTo>
                    <a:cubicBezTo>
                      <a:pt x="563944" y="1228719"/>
                      <a:pt x="700675" y="1303950"/>
                      <a:pt x="782413" y="1360373"/>
                    </a:cubicBezTo>
                    <a:cubicBezTo>
                      <a:pt x="864079" y="1416796"/>
                      <a:pt x="957617" y="1513122"/>
                      <a:pt x="957617" y="1513122"/>
                    </a:cubicBezTo>
                    <a:cubicBezTo>
                      <a:pt x="957617" y="1513122"/>
                      <a:pt x="1023980" y="1589712"/>
                      <a:pt x="1040071" y="1617888"/>
                    </a:cubicBezTo>
                    <a:cubicBezTo>
                      <a:pt x="1056161" y="1645992"/>
                      <a:pt x="1067245" y="1676384"/>
                      <a:pt x="1067245" y="1676384"/>
                    </a:cubicBezTo>
                    <a:lnTo>
                      <a:pt x="1253963" y="1453410"/>
                    </a:lnTo>
                    <a:lnTo>
                      <a:pt x="1519415" y="1168005"/>
                    </a:lnTo>
                    <a:lnTo>
                      <a:pt x="1750471" y="929585"/>
                    </a:lnTo>
                    <a:cubicBezTo>
                      <a:pt x="1685752" y="765178"/>
                      <a:pt x="1593645" y="653262"/>
                      <a:pt x="1474863" y="570523"/>
                    </a:cubicBezTo>
                    <a:cubicBezTo>
                      <a:pt x="1356082" y="487783"/>
                      <a:pt x="1161069" y="428357"/>
                      <a:pt x="1161069" y="428357"/>
                    </a:cubicBezTo>
                    <a:close/>
                  </a:path>
                </a:pathLst>
              </a:custGeom>
              <a:solidFill>
                <a:srgbClr val="F5F4DB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01" name="任意多边形: 形状 400"/>
              <p:cNvSpPr/>
              <p:nvPr/>
            </p:nvSpPr>
            <p:spPr>
              <a:xfrm>
                <a:off x="183695" y="2565843"/>
                <a:ext cx="650330" cy="646682"/>
              </a:xfrm>
              <a:custGeom>
                <a:avLst/>
                <a:gdLst>
                  <a:gd name="connsiteX0" fmla="*/ 230912 w 650330"/>
                  <a:gd name="connsiteY0" fmla="*/ 0 h 646682"/>
                  <a:gd name="connsiteX1" fmla="*/ 0 w 650330"/>
                  <a:gd name="connsiteY1" fmla="*/ 351267 h 646682"/>
                  <a:gd name="connsiteX2" fmla="*/ 391171 w 650330"/>
                  <a:gd name="connsiteY2" fmla="*/ 646683 h 646682"/>
                  <a:gd name="connsiteX3" fmla="*/ 650330 w 650330"/>
                  <a:gd name="connsiteY3" fmla="*/ 318586 h 646682"/>
                  <a:gd name="connsiteX4" fmla="*/ 230912 w 650330"/>
                  <a:gd name="connsiteY4" fmla="*/ 0 h 64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330" h="646682">
                    <a:moveTo>
                      <a:pt x="230912" y="0"/>
                    </a:moveTo>
                    <a:cubicBezTo>
                      <a:pt x="232128" y="8796"/>
                      <a:pt x="0" y="351267"/>
                      <a:pt x="0" y="351267"/>
                    </a:cubicBezTo>
                    <a:cubicBezTo>
                      <a:pt x="0" y="351267"/>
                      <a:pt x="389883" y="646826"/>
                      <a:pt x="391171" y="646683"/>
                    </a:cubicBezTo>
                    <a:cubicBezTo>
                      <a:pt x="392529" y="646469"/>
                      <a:pt x="650330" y="318586"/>
                      <a:pt x="650330" y="318586"/>
                    </a:cubicBezTo>
                    <a:cubicBezTo>
                      <a:pt x="650330" y="318586"/>
                      <a:pt x="353055" y="43551"/>
                      <a:pt x="230912" y="0"/>
                    </a:cubicBezTo>
                    <a:close/>
                  </a:path>
                </a:pathLst>
              </a:custGeom>
              <a:solidFill>
                <a:srgbClr val="7DA179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02" name="任意多边形: 形状 401"/>
              <p:cNvSpPr/>
              <p:nvPr/>
            </p:nvSpPr>
            <p:spPr>
              <a:xfrm>
                <a:off x="1016023" y="2595950"/>
                <a:ext cx="451026" cy="464899"/>
              </a:xfrm>
              <a:custGeom>
                <a:avLst/>
                <a:gdLst>
                  <a:gd name="connsiteX0" fmla="*/ 213106 w 451026"/>
                  <a:gd name="connsiteY0" fmla="*/ 0 h 464899"/>
                  <a:gd name="connsiteX1" fmla="*/ 0 w 451026"/>
                  <a:gd name="connsiteY1" fmla="*/ 306715 h 464899"/>
                  <a:gd name="connsiteX2" fmla="*/ 180425 w 451026"/>
                  <a:gd name="connsiteY2" fmla="*/ 464900 h 464899"/>
                  <a:gd name="connsiteX3" fmla="*/ 451026 w 451026"/>
                  <a:gd name="connsiteY3" fmla="*/ 162833 h 464899"/>
                  <a:gd name="connsiteX4" fmla="*/ 213106 w 451026"/>
                  <a:gd name="connsiteY4" fmla="*/ 0 h 46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026" h="464899">
                    <a:moveTo>
                      <a:pt x="213106" y="0"/>
                    </a:moveTo>
                    <a:cubicBezTo>
                      <a:pt x="207528" y="7366"/>
                      <a:pt x="0" y="306715"/>
                      <a:pt x="0" y="306715"/>
                    </a:cubicBezTo>
                    <a:lnTo>
                      <a:pt x="180425" y="464900"/>
                    </a:lnTo>
                    <a:lnTo>
                      <a:pt x="451026" y="162833"/>
                    </a:lnTo>
                    <a:cubicBezTo>
                      <a:pt x="451026" y="162833"/>
                      <a:pt x="348049" y="41763"/>
                      <a:pt x="213106" y="0"/>
                    </a:cubicBezTo>
                    <a:close/>
                  </a:path>
                </a:pathLst>
              </a:custGeom>
              <a:solidFill>
                <a:srgbClr val="DC9234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403" name="任意多边形: 形状 402"/>
              <p:cNvSpPr/>
              <p:nvPr/>
            </p:nvSpPr>
            <p:spPr>
              <a:xfrm>
                <a:off x="9063" y="2968884"/>
                <a:ext cx="1087697" cy="842554"/>
              </a:xfrm>
              <a:custGeom>
                <a:avLst/>
                <a:gdLst>
                  <a:gd name="connsiteX0" fmla="*/ 21239 w 1087697"/>
                  <a:gd name="connsiteY0" fmla="*/ 0 h 842554"/>
                  <a:gd name="connsiteX1" fmla="*/ 0 w 1087697"/>
                  <a:gd name="connsiteY1" fmla="*/ 34040 h 842554"/>
                  <a:gd name="connsiteX2" fmla="*/ 274535 w 1087697"/>
                  <a:gd name="connsiteY2" fmla="*/ 194155 h 842554"/>
                  <a:gd name="connsiteX3" fmla="*/ 557508 w 1087697"/>
                  <a:gd name="connsiteY3" fmla="*/ 399967 h 842554"/>
                  <a:gd name="connsiteX4" fmla="*/ 1064742 w 1087697"/>
                  <a:gd name="connsiteY4" fmla="*/ 842554 h 842554"/>
                  <a:gd name="connsiteX5" fmla="*/ 1087698 w 1087697"/>
                  <a:gd name="connsiteY5" fmla="*/ 802508 h 842554"/>
                  <a:gd name="connsiteX6" fmla="*/ 787347 w 1087697"/>
                  <a:gd name="connsiteY6" fmla="*/ 482348 h 842554"/>
                  <a:gd name="connsiteX7" fmla="*/ 627732 w 1087697"/>
                  <a:gd name="connsiteY7" fmla="*/ 373579 h 842554"/>
                  <a:gd name="connsiteX8" fmla="*/ 581679 w 1087697"/>
                  <a:gd name="connsiteY8" fmla="*/ 362852 h 842554"/>
                  <a:gd name="connsiteX9" fmla="*/ 448595 w 1087697"/>
                  <a:gd name="connsiteY9" fmla="*/ 224763 h 842554"/>
                  <a:gd name="connsiteX10" fmla="*/ 165765 w 1087697"/>
                  <a:gd name="connsiteY10" fmla="*/ 36543 h 842554"/>
                  <a:gd name="connsiteX11" fmla="*/ 21239 w 1087697"/>
                  <a:gd name="connsiteY11" fmla="*/ 0 h 842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87697" h="842554">
                    <a:moveTo>
                      <a:pt x="21239" y="0"/>
                    </a:moveTo>
                    <a:cubicBezTo>
                      <a:pt x="22097" y="6508"/>
                      <a:pt x="0" y="34040"/>
                      <a:pt x="0" y="34040"/>
                    </a:cubicBezTo>
                    <a:lnTo>
                      <a:pt x="274535" y="194155"/>
                    </a:lnTo>
                    <a:cubicBezTo>
                      <a:pt x="275250" y="194656"/>
                      <a:pt x="556792" y="399466"/>
                      <a:pt x="557508" y="399967"/>
                    </a:cubicBezTo>
                    <a:cubicBezTo>
                      <a:pt x="581107" y="418417"/>
                      <a:pt x="1005673" y="751305"/>
                      <a:pt x="1064742" y="842554"/>
                    </a:cubicBezTo>
                    <a:lnTo>
                      <a:pt x="1087698" y="802508"/>
                    </a:lnTo>
                    <a:cubicBezTo>
                      <a:pt x="1024767" y="656409"/>
                      <a:pt x="835689" y="519034"/>
                      <a:pt x="787347" y="482348"/>
                    </a:cubicBezTo>
                    <a:cubicBezTo>
                      <a:pt x="739005" y="445663"/>
                      <a:pt x="651117" y="378942"/>
                      <a:pt x="627732" y="373579"/>
                    </a:cubicBezTo>
                    <a:cubicBezTo>
                      <a:pt x="604276" y="368287"/>
                      <a:pt x="581679" y="362852"/>
                      <a:pt x="581679" y="362852"/>
                    </a:cubicBezTo>
                    <a:cubicBezTo>
                      <a:pt x="581679" y="362852"/>
                      <a:pt x="592477" y="341112"/>
                      <a:pt x="448595" y="224763"/>
                    </a:cubicBezTo>
                    <a:cubicBezTo>
                      <a:pt x="304713" y="108341"/>
                      <a:pt x="221759" y="56566"/>
                      <a:pt x="165765" y="36543"/>
                    </a:cubicBezTo>
                    <a:cubicBezTo>
                      <a:pt x="109771" y="16519"/>
                      <a:pt x="21239" y="0"/>
                      <a:pt x="21239" y="0"/>
                    </a:cubicBezTo>
                    <a:close/>
                  </a:path>
                </a:pathLst>
              </a:custGeom>
              <a:solidFill>
                <a:srgbClr val="DFDCBB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  <p:grpSp>
          <p:nvGrpSpPr>
            <p:cNvPr id="237" name="图形 4"/>
            <p:cNvGrpSpPr/>
            <p:nvPr/>
          </p:nvGrpSpPr>
          <p:grpSpPr>
            <a:xfrm>
              <a:off x="-75465" y="2109411"/>
              <a:ext cx="1876536" cy="1785052"/>
              <a:chOff x="-75465" y="2109411"/>
              <a:chExt cx="1876536" cy="1785052"/>
            </a:xfrm>
            <a:solidFill>
              <a:srgbClr val="2E382E"/>
            </a:solidFill>
          </p:grpSpPr>
          <p:sp>
            <p:nvSpPr>
              <p:cNvPr id="238" name="任意多边形: 形状 237"/>
              <p:cNvSpPr/>
              <p:nvPr/>
            </p:nvSpPr>
            <p:spPr>
              <a:xfrm>
                <a:off x="555573" y="2109836"/>
                <a:ext cx="643540" cy="433249"/>
              </a:xfrm>
              <a:custGeom>
                <a:avLst/>
                <a:gdLst>
                  <a:gd name="connsiteX0" fmla="*/ 413 w 643540"/>
                  <a:gd name="connsiteY0" fmla="*/ 834 h 433249"/>
                  <a:gd name="connsiteX1" fmla="*/ 150803 w 643540"/>
                  <a:gd name="connsiteY1" fmla="*/ 26220 h 433249"/>
                  <a:gd name="connsiteX2" fmla="*/ 296187 w 643540"/>
                  <a:gd name="connsiteY2" fmla="*/ 86433 h 433249"/>
                  <a:gd name="connsiteX3" fmla="*/ 429628 w 643540"/>
                  <a:gd name="connsiteY3" fmla="*/ 176682 h 433249"/>
                  <a:gd name="connsiteX4" fmla="*/ 542546 w 643540"/>
                  <a:gd name="connsiteY4" fmla="*/ 288955 h 433249"/>
                  <a:gd name="connsiteX5" fmla="*/ 626930 w 643540"/>
                  <a:gd name="connsiteY5" fmla="*/ 417391 h 433249"/>
                  <a:gd name="connsiteX6" fmla="*/ 630934 w 643540"/>
                  <a:gd name="connsiteY6" fmla="*/ 425400 h 433249"/>
                  <a:gd name="connsiteX7" fmla="*/ 637299 w 643540"/>
                  <a:gd name="connsiteY7" fmla="*/ 432265 h 433249"/>
                  <a:gd name="connsiteX8" fmla="*/ 643520 w 643540"/>
                  <a:gd name="connsiteY8" fmla="*/ 429477 h 433249"/>
                  <a:gd name="connsiteX9" fmla="*/ 642519 w 643540"/>
                  <a:gd name="connsiteY9" fmla="*/ 420895 h 433249"/>
                  <a:gd name="connsiteX10" fmla="*/ 638014 w 643540"/>
                  <a:gd name="connsiteY10" fmla="*/ 411312 h 433249"/>
                  <a:gd name="connsiteX11" fmla="*/ 629075 w 643540"/>
                  <a:gd name="connsiteY11" fmla="*/ 394293 h 433249"/>
                  <a:gd name="connsiteX12" fmla="*/ 609838 w 643540"/>
                  <a:gd name="connsiteY12" fmla="*/ 361254 h 433249"/>
                  <a:gd name="connsiteX13" fmla="*/ 564714 w 643540"/>
                  <a:gd name="connsiteY13" fmla="*/ 296893 h 433249"/>
                  <a:gd name="connsiteX14" fmla="*/ 452655 w 643540"/>
                  <a:gd name="connsiteY14" fmla="*/ 180400 h 433249"/>
                  <a:gd name="connsiteX15" fmla="*/ 318427 w 643540"/>
                  <a:gd name="connsiteY15" fmla="*/ 87220 h 433249"/>
                  <a:gd name="connsiteX16" fmla="*/ 171112 w 643540"/>
                  <a:gd name="connsiteY16" fmla="*/ 24218 h 433249"/>
                  <a:gd name="connsiteX17" fmla="*/ 19435 w 643540"/>
                  <a:gd name="connsiteY17" fmla="*/ 118 h 433249"/>
                  <a:gd name="connsiteX18" fmla="*/ 342 w 643540"/>
                  <a:gd name="connsiteY18" fmla="*/ 47 h 433249"/>
                  <a:gd name="connsiteX19" fmla="*/ 413 w 643540"/>
                  <a:gd name="connsiteY19" fmla="*/ 834 h 433249"/>
                  <a:gd name="connsiteX20" fmla="*/ 413 w 643540"/>
                  <a:gd name="connsiteY20" fmla="*/ 834 h 433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43540" h="433249">
                    <a:moveTo>
                      <a:pt x="413" y="834"/>
                    </a:moveTo>
                    <a:cubicBezTo>
                      <a:pt x="51330" y="2264"/>
                      <a:pt x="101960" y="12133"/>
                      <a:pt x="150803" y="26220"/>
                    </a:cubicBezTo>
                    <a:cubicBezTo>
                      <a:pt x="201362" y="40809"/>
                      <a:pt x="249990" y="61333"/>
                      <a:pt x="296187" y="86433"/>
                    </a:cubicBezTo>
                    <a:cubicBezTo>
                      <a:pt x="343456" y="112106"/>
                      <a:pt x="388080" y="142499"/>
                      <a:pt x="429628" y="176682"/>
                    </a:cubicBezTo>
                    <a:cubicBezTo>
                      <a:pt x="470676" y="210435"/>
                      <a:pt x="508720" y="247979"/>
                      <a:pt x="542546" y="288955"/>
                    </a:cubicBezTo>
                    <a:cubicBezTo>
                      <a:pt x="575226" y="328502"/>
                      <a:pt x="603903" y="371552"/>
                      <a:pt x="626930" y="417391"/>
                    </a:cubicBezTo>
                    <a:cubicBezTo>
                      <a:pt x="628217" y="420037"/>
                      <a:pt x="629361" y="422897"/>
                      <a:pt x="630934" y="425400"/>
                    </a:cubicBezTo>
                    <a:cubicBezTo>
                      <a:pt x="632579" y="427975"/>
                      <a:pt x="635154" y="430048"/>
                      <a:pt x="637299" y="432265"/>
                    </a:cubicBezTo>
                    <a:cubicBezTo>
                      <a:pt x="639444" y="434482"/>
                      <a:pt x="643878" y="432694"/>
                      <a:pt x="643520" y="429477"/>
                    </a:cubicBezTo>
                    <a:cubicBezTo>
                      <a:pt x="643234" y="426688"/>
                      <a:pt x="643234" y="423612"/>
                      <a:pt x="642519" y="420895"/>
                    </a:cubicBezTo>
                    <a:cubicBezTo>
                      <a:pt x="641661" y="417605"/>
                      <a:pt x="639587" y="414388"/>
                      <a:pt x="638014" y="411312"/>
                    </a:cubicBezTo>
                    <a:cubicBezTo>
                      <a:pt x="635154" y="405591"/>
                      <a:pt x="632150" y="399871"/>
                      <a:pt x="629075" y="394293"/>
                    </a:cubicBezTo>
                    <a:cubicBezTo>
                      <a:pt x="622997" y="383065"/>
                      <a:pt x="616561" y="372052"/>
                      <a:pt x="609838" y="361254"/>
                    </a:cubicBezTo>
                    <a:cubicBezTo>
                      <a:pt x="596037" y="339014"/>
                      <a:pt x="580876" y="317489"/>
                      <a:pt x="564714" y="296893"/>
                    </a:cubicBezTo>
                    <a:cubicBezTo>
                      <a:pt x="531390" y="254415"/>
                      <a:pt x="493774" y="215370"/>
                      <a:pt x="452655" y="180400"/>
                    </a:cubicBezTo>
                    <a:cubicBezTo>
                      <a:pt x="411106" y="145073"/>
                      <a:pt x="366125" y="113751"/>
                      <a:pt x="318427" y="87220"/>
                    </a:cubicBezTo>
                    <a:cubicBezTo>
                      <a:pt x="271658" y="61190"/>
                      <a:pt x="222315" y="39808"/>
                      <a:pt x="171112" y="24218"/>
                    </a:cubicBezTo>
                    <a:cubicBezTo>
                      <a:pt x="121697" y="9129"/>
                      <a:pt x="71067" y="1191"/>
                      <a:pt x="19435" y="118"/>
                    </a:cubicBezTo>
                    <a:cubicBezTo>
                      <a:pt x="13071" y="-25"/>
                      <a:pt x="6706" y="-25"/>
                      <a:pt x="342" y="47"/>
                    </a:cubicBezTo>
                    <a:cubicBezTo>
                      <a:pt x="-159" y="-25"/>
                      <a:pt x="-87" y="834"/>
                      <a:pt x="413" y="834"/>
                    </a:cubicBezTo>
                    <a:lnTo>
                      <a:pt x="413" y="834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240" name="任意多边形: 形状 239"/>
              <p:cNvSpPr/>
              <p:nvPr/>
            </p:nvSpPr>
            <p:spPr>
              <a:xfrm>
                <a:off x="25686" y="2963579"/>
                <a:ext cx="566642" cy="371163"/>
              </a:xfrm>
              <a:custGeom>
                <a:avLst/>
                <a:gdLst>
                  <a:gd name="connsiteX0" fmla="*/ 566271 w 566642"/>
                  <a:gd name="connsiteY0" fmla="*/ 370661 h 371163"/>
                  <a:gd name="connsiteX1" fmla="*/ 565628 w 566642"/>
                  <a:gd name="connsiteY1" fmla="*/ 358289 h 371163"/>
                  <a:gd name="connsiteX2" fmla="*/ 560121 w 566642"/>
                  <a:gd name="connsiteY2" fmla="*/ 345202 h 371163"/>
                  <a:gd name="connsiteX3" fmla="*/ 544317 w 566642"/>
                  <a:gd name="connsiteY3" fmla="*/ 321246 h 371163"/>
                  <a:gd name="connsiteX4" fmla="*/ 500623 w 566642"/>
                  <a:gd name="connsiteY4" fmla="*/ 279769 h 371163"/>
                  <a:gd name="connsiteX5" fmla="*/ 392998 w 566642"/>
                  <a:gd name="connsiteY5" fmla="*/ 193383 h 371163"/>
                  <a:gd name="connsiteX6" fmla="*/ 158939 w 566642"/>
                  <a:gd name="connsiteY6" fmla="*/ 43422 h 371163"/>
                  <a:gd name="connsiteX7" fmla="*/ 85496 w 566642"/>
                  <a:gd name="connsiteY7" fmla="*/ 14102 h 371163"/>
                  <a:gd name="connsiteX8" fmla="*/ 46022 w 566642"/>
                  <a:gd name="connsiteY8" fmla="*/ 4305 h 371163"/>
                  <a:gd name="connsiteX9" fmla="*/ 4616 w 566642"/>
                  <a:gd name="connsiteY9" fmla="*/ 443 h 371163"/>
                  <a:gd name="connsiteX10" fmla="*/ 3543 w 566642"/>
                  <a:gd name="connsiteY10" fmla="*/ 9954 h 371163"/>
                  <a:gd name="connsiteX11" fmla="*/ 38942 w 566642"/>
                  <a:gd name="connsiteY11" fmla="*/ 15246 h 371163"/>
                  <a:gd name="connsiteX12" fmla="*/ 73196 w 566642"/>
                  <a:gd name="connsiteY12" fmla="*/ 22969 h 371163"/>
                  <a:gd name="connsiteX13" fmla="*/ 138201 w 566642"/>
                  <a:gd name="connsiteY13" fmla="*/ 46997 h 371163"/>
                  <a:gd name="connsiteX14" fmla="*/ 257912 w 566642"/>
                  <a:gd name="connsiteY14" fmla="*/ 112073 h 371163"/>
                  <a:gd name="connsiteX15" fmla="*/ 477024 w 566642"/>
                  <a:gd name="connsiteY15" fmla="*/ 274119 h 371163"/>
                  <a:gd name="connsiteX16" fmla="*/ 528442 w 566642"/>
                  <a:gd name="connsiteY16" fmla="*/ 318600 h 371163"/>
                  <a:gd name="connsiteX17" fmla="*/ 549752 w 566642"/>
                  <a:gd name="connsiteY17" fmla="*/ 343772 h 371163"/>
                  <a:gd name="connsiteX18" fmla="*/ 557690 w 566642"/>
                  <a:gd name="connsiteY18" fmla="*/ 357645 h 371163"/>
                  <a:gd name="connsiteX19" fmla="*/ 561265 w 566642"/>
                  <a:gd name="connsiteY19" fmla="*/ 365083 h 371163"/>
                  <a:gd name="connsiteX20" fmla="*/ 565270 w 566642"/>
                  <a:gd name="connsiteY20" fmla="*/ 370804 h 371163"/>
                  <a:gd name="connsiteX21" fmla="*/ 566271 w 566642"/>
                  <a:gd name="connsiteY21" fmla="*/ 370661 h 371163"/>
                  <a:gd name="connsiteX22" fmla="*/ 566271 w 566642"/>
                  <a:gd name="connsiteY22" fmla="*/ 370661 h 371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66642" h="371163">
                    <a:moveTo>
                      <a:pt x="566271" y="370661"/>
                    </a:moveTo>
                    <a:cubicBezTo>
                      <a:pt x="566843" y="366084"/>
                      <a:pt x="566843" y="362795"/>
                      <a:pt x="565628" y="358289"/>
                    </a:cubicBezTo>
                    <a:cubicBezTo>
                      <a:pt x="564412" y="353712"/>
                      <a:pt x="562267" y="349350"/>
                      <a:pt x="560121" y="345202"/>
                    </a:cubicBezTo>
                    <a:cubicBezTo>
                      <a:pt x="555688" y="336692"/>
                      <a:pt x="550467" y="328612"/>
                      <a:pt x="544317" y="321246"/>
                    </a:cubicBezTo>
                    <a:cubicBezTo>
                      <a:pt x="531373" y="305799"/>
                      <a:pt x="516141" y="292570"/>
                      <a:pt x="500623" y="279769"/>
                    </a:cubicBezTo>
                    <a:cubicBezTo>
                      <a:pt x="465153" y="250521"/>
                      <a:pt x="429326" y="221558"/>
                      <a:pt x="392998" y="193383"/>
                    </a:cubicBezTo>
                    <a:cubicBezTo>
                      <a:pt x="319698" y="136602"/>
                      <a:pt x="242823" y="83469"/>
                      <a:pt x="158939" y="43422"/>
                    </a:cubicBezTo>
                    <a:cubicBezTo>
                      <a:pt x="135126" y="32052"/>
                      <a:pt x="110740" y="21897"/>
                      <a:pt x="85496" y="14102"/>
                    </a:cubicBezTo>
                    <a:cubicBezTo>
                      <a:pt x="72553" y="10097"/>
                      <a:pt x="59323" y="6736"/>
                      <a:pt x="46022" y="4305"/>
                    </a:cubicBezTo>
                    <a:cubicBezTo>
                      <a:pt x="32577" y="1802"/>
                      <a:pt x="18203" y="-1130"/>
                      <a:pt x="4616" y="443"/>
                    </a:cubicBezTo>
                    <a:cubicBezTo>
                      <a:pt x="-533" y="1015"/>
                      <a:pt x="-2035" y="8595"/>
                      <a:pt x="3543" y="9954"/>
                    </a:cubicBezTo>
                    <a:cubicBezTo>
                      <a:pt x="15128" y="12815"/>
                      <a:pt x="27142" y="13244"/>
                      <a:pt x="38942" y="15246"/>
                    </a:cubicBezTo>
                    <a:cubicBezTo>
                      <a:pt x="50455" y="17249"/>
                      <a:pt x="61897" y="19823"/>
                      <a:pt x="73196" y="22969"/>
                    </a:cubicBezTo>
                    <a:cubicBezTo>
                      <a:pt x="95508" y="29191"/>
                      <a:pt x="117104" y="37558"/>
                      <a:pt x="138201" y="46997"/>
                    </a:cubicBezTo>
                    <a:cubicBezTo>
                      <a:pt x="179677" y="65591"/>
                      <a:pt x="219510" y="87831"/>
                      <a:pt x="257912" y="112073"/>
                    </a:cubicBezTo>
                    <a:cubicBezTo>
                      <a:pt x="334859" y="160558"/>
                      <a:pt x="406227" y="217125"/>
                      <a:pt x="477024" y="274119"/>
                    </a:cubicBezTo>
                    <a:cubicBezTo>
                      <a:pt x="494688" y="288350"/>
                      <a:pt x="512566" y="302367"/>
                      <a:pt x="528442" y="318600"/>
                    </a:cubicBezTo>
                    <a:cubicBezTo>
                      <a:pt x="536022" y="326395"/>
                      <a:pt x="543674" y="334762"/>
                      <a:pt x="549752" y="343772"/>
                    </a:cubicBezTo>
                    <a:cubicBezTo>
                      <a:pt x="552756" y="348206"/>
                      <a:pt x="555401" y="352854"/>
                      <a:pt x="557690" y="357645"/>
                    </a:cubicBezTo>
                    <a:cubicBezTo>
                      <a:pt x="558834" y="360077"/>
                      <a:pt x="559907" y="362723"/>
                      <a:pt x="561265" y="365083"/>
                    </a:cubicBezTo>
                    <a:cubicBezTo>
                      <a:pt x="562410" y="367085"/>
                      <a:pt x="563983" y="368873"/>
                      <a:pt x="565270" y="370804"/>
                    </a:cubicBezTo>
                    <a:cubicBezTo>
                      <a:pt x="565342" y="371304"/>
                      <a:pt x="566200" y="371304"/>
                      <a:pt x="566271" y="370661"/>
                    </a:cubicBezTo>
                    <a:lnTo>
                      <a:pt x="566271" y="370661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242" name="任意多边形: 形状 241"/>
              <p:cNvSpPr/>
              <p:nvPr/>
            </p:nvSpPr>
            <p:spPr>
              <a:xfrm>
                <a:off x="17824" y="2109411"/>
                <a:ext cx="549237" cy="872560"/>
              </a:xfrm>
              <a:custGeom>
                <a:avLst/>
                <a:gdLst>
                  <a:gd name="connsiteX0" fmla="*/ 547674 w 549237"/>
                  <a:gd name="connsiteY0" fmla="*/ 257 h 872560"/>
                  <a:gd name="connsiteX1" fmla="*/ 520642 w 549237"/>
                  <a:gd name="connsiteY1" fmla="*/ 41734 h 872560"/>
                  <a:gd name="connsiteX2" fmla="*/ 495542 w 549237"/>
                  <a:gd name="connsiteY2" fmla="*/ 84998 h 872560"/>
                  <a:gd name="connsiteX3" fmla="*/ 444983 w 549237"/>
                  <a:gd name="connsiteY3" fmla="*/ 172386 h 872560"/>
                  <a:gd name="connsiteX4" fmla="*/ 343579 w 549237"/>
                  <a:gd name="connsiteY4" fmla="*/ 346947 h 872560"/>
                  <a:gd name="connsiteX5" fmla="*/ 243676 w 549237"/>
                  <a:gd name="connsiteY5" fmla="*/ 518147 h 872560"/>
                  <a:gd name="connsiteX6" fmla="*/ 132618 w 549237"/>
                  <a:gd name="connsiteY6" fmla="*/ 679907 h 872560"/>
                  <a:gd name="connsiteX7" fmla="*/ 15052 w 549237"/>
                  <a:gd name="connsiteY7" fmla="*/ 843669 h 872560"/>
                  <a:gd name="connsiteX8" fmla="*/ 750 w 549237"/>
                  <a:gd name="connsiteY8" fmla="*/ 864122 h 872560"/>
                  <a:gd name="connsiteX9" fmla="*/ 9689 w 549237"/>
                  <a:gd name="connsiteY9" fmla="*/ 870701 h 872560"/>
                  <a:gd name="connsiteX10" fmla="*/ 18342 w 549237"/>
                  <a:gd name="connsiteY10" fmla="*/ 856470 h 872560"/>
                  <a:gd name="connsiteX11" fmla="*/ 14266 w 549237"/>
                  <a:gd name="connsiteY11" fmla="*/ 852608 h 872560"/>
                  <a:gd name="connsiteX12" fmla="*/ 1608 w 549237"/>
                  <a:gd name="connsiteY12" fmla="*/ 863049 h 872560"/>
                  <a:gd name="connsiteX13" fmla="*/ 9689 w 549237"/>
                  <a:gd name="connsiteY13" fmla="*/ 870772 h 872560"/>
                  <a:gd name="connsiteX14" fmla="*/ 39438 w 549237"/>
                  <a:gd name="connsiteY14" fmla="*/ 829939 h 872560"/>
                  <a:gd name="connsiteX15" fmla="*/ 68615 w 549237"/>
                  <a:gd name="connsiteY15" fmla="*/ 789391 h 872560"/>
                  <a:gd name="connsiteX16" fmla="*/ 127398 w 549237"/>
                  <a:gd name="connsiteY16" fmla="*/ 707510 h 872560"/>
                  <a:gd name="connsiteX17" fmla="*/ 240744 w 549237"/>
                  <a:gd name="connsiteY17" fmla="*/ 545178 h 872560"/>
                  <a:gd name="connsiteX18" fmla="*/ 340217 w 549237"/>
                  <a:gd name="connsiteY18" fmla="*/ 374837 h 872560"/>
                  <a:gd name="connsiteX19" fmla="*/ 440191 w 549237"/>
                  <a:gd name="connsiteY19" fmla="*/ 198488 h 872560"/>
                  <a:gd name="connsiteX20" fmla="*/ 539521 w 549237"/>
                  <a:gd name="connsiteY20" fmla="*/ 22783 h 872560"/>
                  <a:gd name="connsiteX21" fmla="*/ 549176 w 549237"/>
                  <a:gd name="connsiteY21" fmla="*/ 1329 h 872560"/>
                  <a:gd name="connsiteX22" fmla="*/ 547674 w 549237"/>
                  <a:gd name="connsiteY22" fmla="*/ 257 h 872560"/>
                  <a:gd name="connsiteX23" fmla="*/ 547674 w 549237"/>
                  <a:gd name="connsiteY23" fmla="*/ 257 h 872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49237" h="872560">
                    <a:moveTo>
                      <a:pt x="547674" y="257"/>
                    </a:moveTo>
                    <a:cubicBezTo>
                      <a:pt x="537233" y="13057"/>
                      <a:pt x="528938" y="27431"/>
                      <a:pt x="520642" y="41734"/>
                    </a:cubicBezTo>
                    <a:cubicBezTo>
                      <a:pt x="512275" y="56179"/>
                      <a:pt x="503908" y="70553"/>
                      <a:pt x="495542" y="84998"/>
                    </a:cubicBezTo>
                    <a:cubicBezTo>
                      <a:pt x="478665" y="114104"/>
                      <a:pt x="461788" y="143209"/>
                      <a:pt x="444983" y="172386"/>
                    </a:cubicBezTo>
                    <a:cubicBezTo>
                      <a:pt x="411300" y="230668"/>
                      <a:pt x="377261" y="288736"/>
                      <a:pt x="343579" y="346947"/>
                    </a:cubicBezTo>
                    <a:cubicBezTo>
                      <a:pt x="310468" y="404085"/>
                      <a:pt x="278288" y="461867"/>
                      <a:pt x="243676" y="518147"/>
                    </a:cubicBezTo>
                    <a:cubicBezTo>
                      <a:pt x="209422" y="573926"/>
                      <a:pt x="170806" y="626773"/>
                      <a:pt x="132618" y="679907"/>
                    </a:cubicBezTo>
                    <a:cubicBezTo>
                      <a:pt x="93430" y="734470"/>
                      <a:pt x="54241" y="789106"/>
                      <a:pt x="15052" y="843669"/>
                    </a:cubicBezTo>
                    <a:cubicBezTo>
                      <a:pt x="10190" y="850391"/>
                      <a:pt x="5184" y="857042"/>
                      <a:pt x="750" y="864122"/>
                    </a:cubicBezTo>
                    <a:cubicBezTo>
                      <a:pt x="-2540" y="869413"/>
                      <a:pt x="5827" y="875778"/>
                      <a:pt x="9689" y="870701"/>
                    </a:cubicBezTo>
                    <a:cubicBezTo>
                      <a:pt x="13122" y="866124"/>
                      <a:pt x="15696" y="861476"/>
                      <a:pt x="18342" y="856470"/>
                    </a:cubicBezTo>
                    <a:cubicBezTo>
                      <a:pt x="19629" y="854039"/>
                      <a:pt x="16697" y="850820"/>
                      <a:pt x="14266" y="852608"/>
                    </a:cubicBezTo>
                    <a:cubicBezTo>
                      <a:pt x="9761" y="855898"/>
                      <a:pt x="5470" y="859044"/>
                      <a:pt x="1608" y="863049"/>
                    </a:cubicBezTo>
                    <a:cubicBezTo>
                      <a:pt x="4326" y="865623"/>
                      <a:pt x="6972" y="868198"/>
                      <a:pt x="9689" y="870772"/>
                    </a:cubicBezTo>
                    <a:cubicBezTo>
                      <a:pt x="20344" y="857757"/>
                      <a:pt x="29641" y="843598"/>
                      <a:pt x="39438" y="829939"/>
                    </a:cubicBezTo>
                    <a:cubicBezTo>
                      <a:pt x="49164" y="816423"/>
                      <a:pt x="58889" y="802907"/>
                      <a:pt x="68615" y="789391"/>
                    </a:cubicBezTo>
                    <a:cubicBezTo>
                      <a:pt x="88209" y="762074"/>
                      <a:pt x="107803" y="734828"/>
                      <a:pt x="127398" y="707510"/>
                    </a:cubicBezTo>
                    <a:cubicBezTo>
                      <a:pt x="165871" y="653948"/>
                      <a:pt x="205489" y="600958"/>
                      <a:pt x="240744" y="545178"/>
                    </a:cubicBezTo>
                    <a:cubicBezTo>
                      <a:pt x="275857" y="489613"/>
                      <a:pt x="307751" y="431975"/>
                      <a:pt x="340217" y="374837"/>
                    </a:cubicBezTo>
                    <a:cubicBezTo>
                      <a:pt x="373614" y="316054"/>
                      <a:pt x="406938" y="257271"/>
                      <a:pt x="440191" y="198488"/>
                    </a:cubicBezTo>
                    <a:cubicBezTo>
                      <a:pt x="473301" y="139920"/>
                      <a:pt x="507699" y="81995"/>
                      <a:pt x="539521" y="22783"/>
                    </a:cubicBezTo>
                    <a:cubicBezTo>
                      <a:pt x="543312" y="15775"/>
                      <a:pt x="546387" y="8767"/>
                      <a:pt x="549176" y="1329"/>
                    </a:cubicBezTo>
                    <a:cubicBezTo>
                      <a:pt x="549533" y="257"/>
                      <a:pt x="548246" y="-387"/>
                      <a:pt x="547674" y="257"/>
                    </a:cubicBezTo>
                    <a:lnTo>
                      <a:pt x="547674" y="257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243" name="任意多边形: 形状 242"/>
              <p:cNvSpPr/>
              <p:nvPr/>
            </p:nvSpPr>
            <p:spPr>
              <a:xfrm>
                <a:off x="-74141" y="2121420"/>
                <a:ext cx="618503" cy="884239"/>
              </a:xfrm>
              <a:custGeom>
                <a:avLst/>
                <a:gdLst>
                  <a:gd name="connsiteX0" fmla="*/ 617614 w 618503"/>
                  <a:gd name="connsiteY0" fmla="*/ 24290 h 884239"/>
                  <a:gd name="connsiteX1" fmla="*/ 561763 w 618503"/>
                  <a:gd name="connsiteY1" fmla="*/ 5268 h 884239"/>
                  <a:gd name="connsiteX2" fmla="*/ 534874 w 618503"/>
                  <a:gd name="connsiteY2" fmla="*/ 476 h 884239"/>
                  <a:gd name="connsiteX3" fmla="*/ 518141 w 618503"/>
                  <a:gd name="connsiteY3" fmla="*/ 13062 h 884239"/>
                  <a:gd name="connsiteX4" fmla="*/ 489750 w 618503"/>
                  <a:gd name="connsiteY4" fmla="*/ 57543 h 884239"/>
                  <a:gd name="connsiteX5" fmla="*/ 461074 w 618503"/>
                  <a:gd name="connsiteY5" fmla="*/ 104312 h 884239"/>
                  <a:gd name="connsiteX6" fmla="*/ 352376 w 618503"/>
                  <a:gd name="connsiteY6" fmla="*/ 293246 h 884239"/>
                  <a:gd name="connsiteX7" fmla="*/ 247325 w 618503"/>
                  <a:gd name="connsiteY7" fmla="*/ 483397 h 884239"/>
                  <a:gd name="connsiteX8" fmla="*/ 137840 w 618503"/>
                  <a:gd name="connsiteY8" fmla="*/ 671545 h 884239"/>
                  <a:gd name="connsiteX9" fmla="*/ 17914 w 618503"/>
                  <a:gd name="connsiteY9" fmla="*/ 851827 h 884239"/>
                  <a:gd name="connsiteX10" fmla="*/ 1609 w 618503"/>
                  <a:gd name="connsiteY10" fmla="*/ 873924 h 884239"/>
                  <a:gd name="connsiteX11" fmla="*/ 1824 w 618503"/>
                  <a:gd name="connsiteY11" fmla="*/ 882577 h 884239"/>
                  <a:gd name="connsiteX12" fmla="*/ 10477 w 618503"/>
                  <a:gd name="connsiteY12" fmla="*/ 882362 h 884239"/>
                  <a:gd name="connsiteX13" fmla="*/ 131189 w 618503"/>
                  <a:gd name="connsiteY13" fmla="*/ 705513 h 884239"/>
                  <a:gd name="connsiteX14" fmla="*/ 240030 w 618503"/>
                  <a:gd name="connsiteY14" fmla="*/ 520869 h 884239"/>
                  <a:gd name="connsiteX15" fmla="*/ 344152 w 618503"/>
                  <a:gd name="connsiteY15" fmla="*/ 332077 h 884239"/>
                  <a:gd name="connsiteX16" fmla="*/ 449203 w 618503"/>
                  <a:gd name="connsiteY16" fmla="*/ 144716 h 884239"/>
                  <a:gd name="connsiteX17" fmla="*/ 504339 w 618503"/>
                  <a:gd name="connsiteY17" fmla="*/ 52680 h 884239"/>
                  <a:gd name="connsiteX18" fmla="*/ 518427 w 618503"/>
                  <a:gd name="connsiteY18" fmla="*/ 30082 h 884239"/>
                  <a:gd name="connsiteX19" fmla="*/ 532443 w 618503"/>
                  <a:gd name="connsiteY19" fmla="*/ 11489 h 884239"/>
                  <a:gd name="connsiteX20" fmla="*/ 559618 w 618503"/>
                  <a:gd name="connsiteY20" fmla="*/ 13563 h 884239"/>
                  <a:gd name="connsiteX21" fmla="*/ 587793 w 618503"/>
                  <a:gd name="connsiteY21" fmla="*/ 21143 h 884239"/>
                  <a:gd name="connsiteX22" fmla="*/ 616327 w 618503"/>
                  <a:gd name="connsiteY22" fmla="*/ 27436 h 884239"/>
                  <a:gd name="connsiteX23" fmla="*/ 617614 w 618503"/>
                  <a:gd name="connsiteY23" fmla="*/ 24290 h 884239"/>
                  <a:gd name="connsiteX24" fmla="*/ 617614 w 618503"/>
                  <a:gd name="connsiteY24" fmla="*/ 24290 h 884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8503" h="884239">
                    <a:moveTo>
                      <a:pt x="617614" y="24290"/>
                    </a:moveTo>
                    <a:cubicBezTo>
                      <a:pt x="599664" y="16352"/>
                      <a:pt x="580499" y="11131"/>
                      <a:pt x="561763" y="5268"/>
                    </a:cubicBezTo>
                    <a:cubicBezTo>
                      <a:pt x="553253" y="2622"/>
                      <a:pt x="543956" y="-1383"/>
                      <a:pt x="534874" y="476"/>
                    </a:cubicBezTo>
                    <a:cubicBezTo>
                      <a:pt x="527652" y="1978"/>
                      <a:pt x="522360" y="7270"/>
                      <a:pt x="518141" y="13062"/>
                    </a:cubicBezTo>
                    <a:cubicBezTo>
                      <a:pt x="507914" y="27222"/>
                      <a:pt x="499047" y="42668"/>
                      <a:pt x="489750" y="57543"/>
                    </a:cubicBezTo>
                    <a:cubicBezTo>
                      <a:pt x="480096" y="73061"/>
                      <a:pt x="470514" y="88650"/>
                      <a:pt x="461074" y="104312"/>
                    </a:cubicBezTo>
                    <a:cubicBezTo>
                      <a:pt x="423530" y="166527"/>
                      <a:pt x="387631" y="229744"/>
                      <a:pt x="352376" y="293246"/>
                    </a:cubicBezTo>
                    <a:cubicBezTo>
                      <a:pt x="317263" y="356606"/>
                      <a:pt x="282652" y="420180"/>
                      <a:pt x="247325" y="483397"/>
                    </a:cubicBezTo>
                    <a:cubicBezTo>
                      <a:pt x="211926" y="546756"/>
                      <a:pt x="175813" y="609687"/>
                      <a:pt x="137840" y="671545"/>
                    </a:cubicBezTo>
                    <a:cubicBezTo>
                      <a:pt x="100081" y="733045"/>
                      <a:pt x="60464" y="793473"/>
                      <a:pt x="17914" y="851827"/>
                    </a:cubicBezTo>
                    <a:cubicBezTo>
                      <a:pt x="12551" y="859192"/>
                      <a:pt x="7044" y="866558"/>
                      <a:pt x="1609" y="873924"/>
                    </a:cubicBezTo>
                    <a:cubicBezTo>
                      <a:pt x="-393" y="876570"/>
                      <a:pt x="-750" y="880074"/>
                      <a:pt x="1824" y="882577"/>
                    </a:cubicBezTo>
                    <a:cubicBezTo>
                      <a:pt x="3969" y="884650"/>
                      <a:pt x="8475" y="885008"/>
                      <a:pt x="10477" y="882362"/>
                    </a:cubicBezTo>
                    <a:cubicBezTo>
                      <a:pt x="53313" y="825224"/>
                      <a:pt x="93288" y="766012"/>
                      <a:pt x="131189" y="705513"/>
                    </a:cubicBezTo>
                    <a:cubicBezTo>
                      <a:pt x="169162" y="644943"/>
                      <a:pt x="205061" y="583156"/>
                      <a:pt x="240030" y="520869"/>
                    </a:cubicBezTo>
                    <a:cubicBezTo>
                      <a:pt x="275214" y="458224"/>
                      <a:pt x="309540" y="395079"/>
                      <a:pt x="344152" y="332077"/>
                    </a:cubicBezTo>
                    <a:cubicBezTo>
                      <a:pt x="378621" y="269290"/>
                      <a:pt x="413161" y="206574"/>
                      <a:pt x="449203" y="144716"/>
                    </a:cubicBezTo>
                    <a:cubicBezTo>
                      <a:pt x="467224" y="113823"/>
                      <a:pt x="485531" y="83073"/>
                      <a:pt x="504339" y="52680"/>
                    </a:cubicBezTo>
                    <a:cubicBezTo>
                      <a:pt x="508987" y="45171"/>
                      <a:pt x="513707" y="37591"/>
                      <a:pt x="518427" y="30082"/>
                    </a:cubicBezTo>
                    <a:cubicBezTo>
                      <a:pt x="522360" y="23861"/>
                      <a:pt x="526150" y="15708"/>
                      <a:pt x="532443" y="11489"/>
                    </a:cubicBezTo>
                    <a:cubicBezTo>
                      <a:pt x="540238" y="6197"/>
                      <a:pt x="551465" y="11346"/>
                      <a:pt x="559618" y="13563"/>
                    </a:cubicBezTo>
                    <a:cubicBezTo>
                      <a:pt x="568986" y="16137"/>
                      <a:pt x="578354" y="18712"/>
                      <a:pt x="587793" y="21143"/>
                    </a:cubicBezTo>
                    <a:cubicBezTo>
                      <a:pt x="597304" y="23646"/>
                      <a:pt x="606601" y="25935"/>
                      <a:pt x="616327" y="27436"/>
                    </a:cubicBezTo>
                    <a:cubicBezTo>
                      <a:pt x="618114" y="27722"/>
                      <a:pt x="619473" y="25148"/>
                      <a:pt x="617614" y="24290"/>
                    </a:cubicBezTo>
                    <a:lnTo>
                      <a:pt x="617614" y="24290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244" name="任意多边形: 形状 243"/>
              <p:cNvSpPr/>
              <p:nvPr/>
            </p:nvSpPr>
            <p:spPr>
              <a:xfrm>
                <a:off x="4304" y="2971525"/>
                <a:ext cx="559049" cy="399204"/>
              </a:xfrm>
              <a:custGeom>
                <a:avLst/>
                <a:gdLst>
                  <a:gd name="connsiteX0" fmla="*/ 34579 w 559049"/>
                  <a:gd name="connsiteY0" fmla="*/ 5 h 399204"/>
                  <a:gd name="connsiteX1" fmla="*/ 24925 w 559049"/>
                  <a:gd name="connsiteY1" fmla="*/ 2866 h 399204"/>
                  <a:gd name="connsiteX2" fmla="*/ 15342 w 559049"/>
                  <a:gd name="connsiteY2" fmla="*/ 10875 h 399204"/>
                  <a:gd name="connsiteX3" fmla="*/ 468 w 559049"/>
                  <a:gd name="connsiteY3" fmla="*/ 30541 h 399204"/>
                  <a:gd name="connsiteX4" fmla="*/ 2041 w 559049"/>
                  <a:gd name="connsiteY4" fmla="*/ 35976 h 399204"/>
                  <a:gd name="connsiteX5" fmla="*/ 225587 w 559049"/>
                  <a:gd name="connsiteY5" fmla="*/ 163982 h 399204"/>
                  <a:gd name="connsiteX6" fmla="*/ 438050 w 559049"/>
                  <a:gd name="connsiteY6" fmla="*/ 310081 h 399204"/>
                  <a:gd name="connsiteX7" fmla="*/ 494973 w 559049"/>
                  <a:gd name="connsiteY7" fmla="*/ 353775 h 399204"/>
                  <a:gd name="connsiteX8" fmla="*/ 523721 w 559049"/>
                  <a:gd name="connsiteY8" fmla="*/ 376587 h 399204"/>
                  <a:gd name="connsiteX9" fmla="*/ 537666 w 559049"/>
                  <a:gd name="connsiteY9" fmla="*/ 387886 h 399204"/>
                  <a:gd name="connsiteX10" fmla="*/ 552683 w 559049"/>
                  <a:gd name="connsiteY10" fmla="*/ 398470 h 399204"/>
                  <a:gd name="connsiteX11" fmla="*/ 557761 w 559049"/>
                  <a:gd name="connsiteY11" fmla="*/ 391534 h 399204"/>
                  <a:gd name="connsiteX12" fmla="*/ 546033 w 559049"/>
                  <a:gd name="connsiteY12" fmla="*/ 380306 h 399204"/>
                  <a:gd name="connsiteX13" fmla="*/ 533375 w 559049"/>
                  <a:gd name="connsiteY13" fmla="*/ 370008 h 399204"/>
                  <a:gd name="connsiteX14" fmla="*/ 507917 w 559049"/>
                  <a:gd name="connsiteY14" fmla="*/ 349627 h 399204"/>
                  <a:gd name="connsiteX15" fmla="*/ 456929 w 559049"/>
                  <a:gd name="connsiteY15" fmla="*/ 310296 h 399204"/>
                  <a:gd name="connsiteX16" fmla="*/ 352593 w 559049"/>
                  <a:gd name="connsiteY16" fmla="*/ 235137 h 399204"/>
                  <a:gd name="connsiteX17" fmla="*/ 133909 w 559049"/>
                  <a:gd name="connsiteY17" fmla="*/ 97476 h 399204"/>
                  <a:gd name="connsiteX18" fmla="*/ 5903 w 559049"/>
                  <a:gd name="connsiteY18" fmla="*/ 29039 h 399204"/>
                  <a:gd name="connsiteX19" fmla="*/ 7476 w 559049"/>
                  <a:gd name="connsiteY19" fmla="*/ 34474 h 399204"/>
                  <a:gd name="connsiteX20" fmla="*/ 20777 w 559049"/>
                  <a:gd name="connsiteY20" fmla="*/ 16096 h 399204"/>
                  <a:gd name="connsiteX21" fmla="*/ 29144 w 559049"/>
                  <a:gd name="connsiteY21" fmla="*/ 8515 h 399204"/>
                  <a:gd name="connsiteX22" fmla="*/ 35151 w 559049"/>
                  <a:gd name="connsiteY22" fmla="*/ 1078 h 399204"/>
                  <a:gd name="connsiteX23" fmla="*/ 34579 w 559049"/>
                  <a:gd name="connsiteY23" fmla="*/ 5 h 399204"/>
                  <a:gd name="connsiteX24" fmla="*/ 34579 w 559049"/>
                  <a:gd name="connsiteY24" fmla="*/ 5 h 399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59049" h="399204">
                    <a:moveTo>
                      <a:pt x="34579" y="5"/>
                    </a:moveTo>
                    <a:cubicBezTo>
                      <a:pt x="31075" y="506"/>
                      <a:pt x="27857" y="792"/>
                      <a:pt x="24925" y="2866"/>
                    </a:cubicBezTo>
                    <a:cubicBezTo>
                      <a:pt x="21564" y="5297"/>
                      <a:pt x="18346" y="7943"/>
                      <a:pt x="15342" y="10875"/>
                    </a:cubicBezTo>
                    <a:cubicBezTo>
                      <a:pt x="9407" y="16667"/>
                      <a:pt x="4472" y="23390"/>
                      <a:pt x="468" y="30541"/>
                    </a:cubicBezTo>
                    <a:cubicBezTo>
                      <a:pt x="-533" y="32400"/>
                      <a:pt x="110" y="34975"/>
                      <a:pt x="2041" y="35976"/>
                    </a:cubicBezTo>
                    <a:cubicBezTo>
                      <a:pt x="77987" y="75951"/>
                      <a:pt x="152788" y="118429"/>
                      <a:pt x="225587" y="163982"/>
                    </a:cubicBezTo>
                    <a:cubicBezTo>
                      <a:pt x="298458" y="209536"/>
                      <a:pt x="369398" y="258378"/>
                      <a:pt x="438050" y="310081"/>
                    </a:cubicBezTo>
                    <a:cubicBezTo>
                      <a:pt x="457143" y="324455"/>
                      <a:pt x="476165" y="338972"/>
                      <a:pt x="494973" y="353775"/>
                    </a:cubicBezTo>
                    <a:cubicBezTo>
                      <a:pt x="504627" y="361355"/>
                      <a:pt x="514138" y="368936"/>
                      <a:pt x="523721" y="376587"/>
                    </a:cubicBezTo>
                    <a:cubicBezTo>
                      <a:pt x="528369" y="380306"/>
                      <a:pt x="533018" y="384096"/>
                      <a:pt x="537666" y="387886"/>
                    </a:cubicBezTo>
                    <a:cubicBezTo>
                      <a:pt x="542386" y="391748"/>
                      <a:pt x="547677" y="394895"/>
                      <a:pt x="552683" y="398470"/>
                    </a:cubicBezTo>
                    <a:cubicBezTo>
                      <a:pt x="556760" y="401402"/>
                      <a:pt x="561336" y="394823"/>
                      <a:pt x="557761" y="391534"/>
                    </a:cubicBezTo>
                    <a:cubicBezTo>
                      <a:pt x="553828" y="387815"/>
                      <a:pt x="550109" y="383739"/>
                      <a:pt x="546033" y="380306"/>
                    </a:cubicBezTo>
                    <a:cubicBezTo>
                      <a:pt x="541885" y="376802"/>
                      <a:pt x="537594" y="373441"/>
                      <a:pt x="533375" y="370008"/>
                    </a:cubicBezTo>
                    <a:cubicBezTo>
                      <a:pt x="524937" y="363215"/>
                      <a:pt x="516427" y="356421"/>
                      <a:pt x="507917" y="349627"/>
                    </a:cubicBezTo>
                    <a:cubicBezTo>
                      <a:pt x="491040" y="336326"/>
                      <a:pt x="474092" y="323168"/>
                      <a:pt x="456929" y="310296"/>
                    </a:cubicBezTo>
                    <a:cubicBezTo>
                      <a:pt x="422675" y="284552"/>
                      <a:pt x="387848" y="259451"/>
                      <a:pt x="352593" y="235137"/>
                    </a:cubicBezTo>
                    <a:cubicBezTo>
                      <a:pt x="281653" y="186294"/>
                      <a:pt x="208639" y="140312"/>
                      <a:pt x="133909" y="97476"/>
                    </a:cubicBezTo>
                    <a:cubicBezTo>
                      <a:pt x="91932" y="73376"/>
                      <a:pt x="49239" y="50636"/>
                      <a:pt x="5903" y="29039"/>
                    </a:cubicBezTo>
                    <a:cubicBezTo>
                      <a:pt x="6403" y="30827"/>
                      <a:pt x="6975" y="32615"/>
                      <a:pt x="7476" y="34474"/>
                    </a:cubicBezTo>
                    <a:cubicBezTo>
                      <a:pt x="11051" y="27681"/>
                      <a:pt x="15485" y="21602"/>
                      <a:pt x="20777" y="16096"/>
                    </a:cubicBezTo>
                    <a:cubicBezTo>
                      <a:pt x="23423" y="13378"/>
                      <a:pt x="26212" y="10803"/>
                      <a:pt x="29144" y="8515"/>
                    </a:cubicBezTo>
                    <a:cubicBezTo>
                      <a:pt x="31718" y="6513"/>
                      <a:pt x="33149" y="3795"/>
                      <a:pt x="35151" y="1078"/>
                    </a:cubicBezTo>
                    <a:cubicBezTo>
                      <a:pt x="35437" y="577"/>
                      <a:pt x="35079" y="-66"/>
                      <a:pt x="34579" y="5"/>
                    </a:cubicBezTo>
                    <a:lnTo>
                      <a:pt x="34579" y="5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245" name="任意多边形: 形状 244"/>
              <p:cNvSpPr/>
              <p:nvPr/>
            </p:nvSpPr>
            <p:spPr>
              <a:xfrm>
                <a:off x="-75465" y="3008359"/>
                <a:ext cx="601555" cy="431599"/>
              </a:xfrm>
              <a:custGeom>
                <a:avLst/>
                <a:gdLst>
                  <a:gd name="connsiteX0" fmla="*/ 145 w 601555"/>
                  <a:gd name="connsiteY0" fmla="*/ 1144 h 431599"/>
                  <a:gd name="connsiteX1" fmla="*/ 13660 w 601555"/>
                  <a:gd name="connsiteY1" fmla="*/ 12014 h 431599"/>
                  <a:gd name="connsiteX2" fmla="*/ 29822 w 601555"/>
                  <a:gd name="connsiteY2" fmla="*/ 21382 h 431599"/>
                  <a:gd name="connsiteX3" fmla="*/ 61574 w 601555"/>
                  <a:gd name="connsiteY3" fmla="*/ 39332 h 431599"/>
                  <a:gd name="connsiteX4" fmla="*/ 124433 w 601555"/>
                  <a:gd name="connsiteY4" fmla="*/ 76446 h 431599"/>
                  <a:gd name="connsiteX5" fmla="*/ 247934 w 601555"/>
                  <a:gd name="connsiteY5" fmla="*/ 155896 h 431599"/>
                  <a:gd name="connsiteX6" fmla="*/ 493649 w 601555"/>
                  <a:gd name="connsiteY6" fmla="*/ 331315 h 431599"/>
                  <a:gd name="connsiteX7" fmla="*/ 549786 w 601555"/>
                  <a:gd name="connsiteY7" fmla="*/ 374723 h 431599"/>
                  <a:gd name="connsiteX8" fmla="*/ 591263 w 601555"/>
                  <a:gd name="connsiteY8" fmla="*/ 429000 h 431599"/>
                  <a:gd name="connsiteX9" fmla="*/ 601203 w 601555"/>
                  <a:gd name="connsiteY9" fmla="*/ 424495 h 431599"/>
                  <a:gd name="connsiteX10" fmla="*/ 517892 w 601555"/>
                  <a:gd name="connsiteY10" fmla="*/ 334676 h 431599"/>
                  <a:gd name="connsiteX11" fmla="*/ 394176 w 601555"/>
                  <a:gd name="connsiteY11" fmla="*/ 245572 h 431599"/>
                  <a:gd name="connsiteX12" fmla="*/ 270103 w 601555"/>
                  <a:gd name="connsiteY12" fmla="*/ 157612 h 431599"/>
                  <a:gd name="connsiteX13" fmla="*/ 145743 w 601555"/>
                  <a:gd name="connsiteY13" fmla="*/ 78091 h 431599"/>
                  <a:gd name="connsiteX14" fmla="*/ 73945 w 601555"/>
                  <a:gd name="connsiteY14" fmla="*/ 36113 h 431599"/>
                  <a:gd name="connsiteX15" fmla="*/ 38332 w 601555"/>
                  <a:gd name="connsiteY15" fmla="*/ 16305 h 431599"/>
                  <a:gd name="connsiteX16" fmla="*/ 20240 w 601555"/>
                  <a:gd name="connsiteY16" fmla="*/ 6865 h 431599"/>
                  <a:gd name="connsiteX17" fmla="*/ 11730 w 601555"/>
                  <a:gd name="connsiteY17" fmla="*/ 3003 h 431599"/>
                  <a:gd name="connsiteX18" fmla="*/ 645 w 601555"/>
                  <a:gd name="connsiteY18" fmla="*/ 0 h 431599"/>
                  <a:gd name="connsiteX19" fmla="*/ 145 w 601555"/>
                  <a:gd name="connsiteY19" fmla="*/ 1144 h 431599"/>
                  <a:gd name="connsiteX20" fmla="*/ 145 w 601555"/>
                  <a:gd name="connsiteY20" fmla="*/ 1144 h 431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1555" h="431599">
                    <a:moveTo>
                      <a:pt x="145" y="1144"/>
                    </a:moveTo>
                    <a:cubicBezTo>
                      <a:pt x="4435" y="5435"/>
                      <a:pt x="8512" y="8867"/>
                      <a:pt x="13660" y="12014"/>
                    </a:cubicBezTo>
                    <a:cubicBezTo>
                      <a:pt x="18952" y="15304"/>
                      <a:pt x="24387" y="18307"/>
                      <a:pt x="29822" y="21382"/>
                    </a:cubicBezTo>
                    <a:cubicBezTo>
                      <a:pt x="40406" y="27461"/>
                      <a:pt x="51061" y="33325"/>
                      <a:pt x="61574" y="39332"/>
                    </a:cubicBezTo>
                    <a:cubicBezTo>
                      <a:pt x="82670" y="51417"/>
                      <a:pt x="103623" y="63789"/>
                      <a:pt x="124433" y="76446"/>
                    </a:cubicBezTo>
                    <a:cubicBezTo>
                      <a:pt x="166267" y="101905"/>
                      <a:pt x="207458" y="128364"/>
                      <a:pt x="247934" y="155896"/>
                    </a:cubicBezTo>
                    <a:cubicBezTo>
                      <a:pt x="331174" y="212462"/>
                      <a:pt x="412054" y="272389"/>
                      <a:pt x="493649" y="331315"/>
                    </a:cubicBezTo>
                    <a:cubicBezTo>
                      <a:pt x="512814" y="345189"/>
                      <a:pt x="532266" y="358847"/>
                      <a:pt x="549786" y="374723"/>
                    </a:cubicBezTo>
                    <a:cubicBezTo>
                      <a:pt x="567020" y="390384"/>
                      <a:pt x="581037" y="408047"/>
                      <a:pt x="591263" y="429000"/>
                    </a:cubicBezTo>
                    <a:cubicBezTo>
                      <a:pt x="593980" y="434579"/>
                      <a:pt x="603491" y="430288"/>
                      <a:pt x="601203" y="424495"/>
                    </a:cubicBezTo>
                    <a:cubicBezTo>
                      <a:pt x="585757" y="385664"/>
                      <a:pt x="550644" y="358490"/>
                      <a:pt x="517892" y="334676"/>
                    </a:cubicBezTo>
                    <a:cubicBezTo>
                      <a:pt x="476844" y="304784"/>
                      <a:pt x="435438" y="275250"/>
                      <a:pt x="394176" y="245572"/>
                    </a:cubicBezTo>
                    <a:cubicBezTo>
                      <a:pt x="353056" y="215966"/>
                      <a:pt x="312009" y="186146"/>
                      <a:pt x="270103" y="157612"/>
                    </a:cubicBezTo>
                    <a:cubicBezTo>
                      <a:pt x="229484" y="129937"/>
                      <a:pt x="187864" y="103478"/>
                      <a:pt x="145743" y="78091"/>
                    </a:cubicBezTo>
                    <a:cubicBezTo>
                      <a:pt x="122001" y="63789"/>
                      <a:pt x="98116" y="49773"/>
                      <a:pt x="73945" y="36113"/>
                    </a:cubicBezTo>
                    <a:cubicBezTo>
                      <a:pt x="62146" y="29463"/>
                      <a:pt x="50275" y="22812"/>
                      <a:pt x="38332" y="16305"/>
                    </a:cubicBezTo>
                    <a:cubicBezTo>
                      <a:pt x="32397" y="13015"/>
                      <a:pt x="26318" y="9940"/>
                      <a:pt x="20240" y="6865"/>
                    </a:cubicBezTo>
                    <a:cubicBezTo>
                      <a:pt x="17451" y="5435"/>
                      <a:pt x="14662" y="4148"/>
                      <a:pt x="11730" y="3003"/>
                    </a:cubicBezTo>
                    <a:cubicBezTo>
                      <a:pt x="7940" y="1502"/>
                      <a:pt x="4578" y="787"/>
                      <a:pt x="645" y="0"/>
                    </a:cubicBezTo>
                    <a:cubicBezTo>
                      <a:pt x="145" y="0"/>
                      <a:pt x="-213" y="715"/>
                      <a:pt x="145" y="1144"/>
                    </a:cubicBezTo>
                    <a:lnTo>
                      <a:pt x="145" y="1144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246" name="任意多边形: 形状 245"/>
              <p:cNvSpPr/>
              <p:nvPr/>
            </p:nvSpPr>
            <p:spPr>
              <a:xfrm>
                <a:off x="1191595" y="2534506"/>
                <a:ext cx="595487" cy="510728"/>
              </a:xfrm>
              <a:custGeom>
                <a:avLst/>
                <a:gdLst>
                  <a:gd name="connsiteX0" fmla="*/ 595471 w 595487"/>
                  <a:gd name="connsiteY0" fmla="*/ 510181 h 510728"/>
                  <a:gd name="connsiteX1" fmla="*/ 536116 w 595487"/>
                  <a:gd name="connsiteY1" fmla="*/ 368588 h 510728"/>
                  <a:gd name="connsiteX2" fmla="*/ 438216 w 595487"/>
                  <a:gd name="connsiteY2" fmla="*/ 240367 h 510728"/>
                  <a:gd name="connsiteX3" fmla="*/ 312784 w 595487"/>
                  <a:gd name="connsiteY3" fmla="*/ 131311 h 510728"/>
                  <a:gd name="connsiteX4" fmla="*/ 170689 w 595487"/>
                  <a:gd name="connsiteY4" fmla="*/ 49859 h 510728"/>
                  <a:gd name="connsiteX5" fmla="*/ 21301 w 595487"/>
                  <a:gd name="connsiteY5" fmla="*/ 1588 h 510728"/>
                  <a:gd name="connsiteX6" fmla="*/ 12147 w 595487"/>
                  <a:gd name="connsiteY6" fmla="*/ 15 h 510728"/>
                  <a:gd name="connsiteX7" fmla="*/ 2565 w 595487"/>
                  <a:gd name="connsiteY7" fmla="*/ 1302 h 510728"/>
                  <a:gd name="connsiteX8" fmla="*/ 1850 w 595487"/>
                  <a:gd name="connsiteY8" fmla="*/ 8095 h 510728"/>
                  <a:gd name="connsiteX9" fmla="*/ 9573 w 595487"/>
                  <a:gd name="connsiteY9" fmla="*/ 12100 h 510728"/>
                  <a:gd name="connsiteX10" fmla="*/ 19442 w 595487"/>
                  <a:gd name="connsiteY10" fmla="*/ 14174 h 510728"/>
                  <a:gd name="connsiteX11" fmla="*/ 38035 w 595487"/>
                  <a:gd name="connsiteY11" fmla="*/ 18179 h 510728"/>
                  <a:gd name="connsiteX12" fmla="*/ 74720 w 595487"/>
                  <a:gd name="connsiteY12" fmla="*/ 27761 h 510728"/>
                  <a:gd name="connsiteX13" fmla="*/ 148092 w 595487"/>
                  <a:gd name="connsiteY13" fmla="*/ 53720 h 510728"/>
                  <a:gd name="connsiteX14" fmla="*/ 289900 w 595487"/>
                  <a:gd name="connsiteY14" fmla="*/ 130238 h 510728"/>
                  <a:gd name="connsiteX15" fmla="*/ 416333 w 595487"/>
                  <a:gd name="connsiteY15" fmla="*/ 232643 h 510728"/>
                  <a:gd name="connsiteX16" fmla="*/ 518881 w 595487"/>
                  <a:gd name="connsiteY16" fmla="*/ 356002 h 510728"/>
                  <a:gd name="connsiteX17" fmla="*/ 588677 w 595487"/>
                  <a:gd name="connsiteY17" fmla="*/ 492589 h 510728"/>
                  <a:gd name="connsiteX18" fmla="*/ 594541 w 595487"/>
                  <a:gd name="connsiteY18" fmla="*/ 510467 h 510728"/>
                  <a:gd name="connsiteX19" fmla="*/ 595471 w 595487"/>
                  <a:gd name="connsiteY19" fmla="*/ 510181 h 510728"/>
                  <a:gd name="connsiteX20" fmla="*/ 595471 w 595487"/>
                  <a:gd name="connsiteY20" fmla="*/ 510181 h 51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95487" h="510728">
                    <a:moveTo>
                      <a:pt x="595471" y="510181"/>
                    </a:moveTo>
                    <a:cubicBezTo>
                      <a:pt x="582384" y="460337"/>
                      <a:pt x="562575" y="412782"/>
                      <a:pt x="536116" y="368588"/>
                    </a:cubicBezTo>
                    <a:cubicBezTo>
                      <a:pt x="508441" y="322391"/>
                      <a:pt x="475188" y="279484"/>
                      <a:pt x="438216" y="240367"/>
                    </a:cubicBezTo>
                    <a:cubicBezTo>
                      <a:pt x="400100" y="199962"/>
                      <a:pt x="358051" y="163491"/>
                      <a:pt x="312784" y="131311"/>
                    </a:cubicBezTo>
                    <a:cubicBezTo>
                      <a:pt x="268232" y="99631"/>
                      <a:pt x="220676" y="72170"/>
                      <a:pt x="170689" y="49859"/>
                    </a:cubicBezTo>
                    <a:cubicBezTo>
                      <a:pt x="122848" y="28477"/>
                      <a:pt x="72790" y="11671"/>
                      <a:pt x="21301" y="1588"/>
                    </a:cubicBezTo>
                    <a:cubicBezTo>
                      <a:pt x="18369" y="1016"/>
                      <a:pt x="15222" y="86"/>
                      <a:pt x="12147" y="15"/>
                    </a:cubicBezTo>
                    <a:cubicBezTo>
                      <a:pt x="9001" y="-128"/>
                      <a:pt x="5711" y="801"/>
                      <a:pt x="2565" y="1302"/>
                    </a:cubicBezTo>
                    <a:cubicBezTo>
                      <a:pt x="-725" y="1803"/>
                      <a:pt x="-725" y="6665"/>
                      <a:pt x="1850" y="8095"/>
                    </a:cubicBezTo>
                    <a:cubicBezTo>
                      <a:pt x="4352" y="9454"/>
                      <a:pt x="6855" y="11170"/>
                      <a:pt x="9573" y="12100"/>
                    </a:cubicBezTo>
                    <a:cubicBezTo>
                      <a:pt x="12719" y="13245"/>
                      <a:pt x="16224" y="13530"/>
                      <a:pt x="19442" y="14174"/>
                    </a:cubicBezTo>
                    <a:cubicBezTo>
                      <a:pt x="25663" y="15390"/>
                      <a:pt x="31885" y="16749"/>
                      <a:pt x="38035" y="18179"/>
                    </a:cubicBezTo>
                    <a:cubicBezTo>
                      <a:pt x="50335" y="21039"/>
                      <a:pt x="62563" y="24186"/>
                      <a:pt x="74720" y="27761"/>
                    </a:cubicBezTo>
                    <a:cubicBezTo>
                      <a:pt x="99607" y="35056"/>
                      <a:pt x="124135" y="43709"/>
                      <a:pt x="148092" y="53720"/>
                    </a:cubicBezTo>
                    <a:cubicBezTo>
                      <a:pt x="197721" y="74459"/>
                      <a:pt x="245205" y="100346"/>
                      <a:pt x="289900" y="130238"/>
                    </a:cubicBezTo>
                    <a:cubicBezTo>
                      <a:pt x="335024" y="160345"/>
                      <a:pt x="377502" y="194670"/>
                      <a:pt x="416333" y="232643"/>
                    </a:cubicBezTo>
                    <a:cubicBezTo>
                      <a:pt x="454592" y="270116"/>
                      <a:pt x="489418" y="311235"/>
                      <a:pt x="518881" y="356002"/>
                    </a:cubicBezTo>
                    <a:cubicBezTo>
                      <a:pt x="546843" y="398551"/>
                      <a:pt x="571800" y="444462"/>
                      <a:pt x="588677" y="492589"/>
                    </a:cubicBezTo>
                    <a:cubicBezTo>
                      <a:pt x="590751" y="498525"/>
                      <a:pt x="592682" y="504460"/>
                      <a:pt x="594541" y="510467"/>
                    </a:cubicBezTo>
                    <a:cubicBezTo>
                      <a:pt x="594827" y="510968"/>
                      <a:pt x="595614" y="510682"/>
                      <a:pt x="595471" y="510181"/>
                    </a:cubicBezTo>
                    <a:lnTo>
                      <a:pt x="595471" y="510181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247" name="任意多边形: 形状 246"/>
              <p:cNvSpPr/>
              <p:nvPr/>
            </p:nvSpPr>
            <p:spPr>
              <a:xfrm>
                <a:off x="590616" y="3330799"/>
                <a:ext cx="514872" cy="455878"/>
              </a:xfrm>
              <a:custGeom>
                <a:avLst/>
                <a:gdLst>
                  <a:gd name="connsiteX0" fmla="*/ 483 w 514872"/>
                  <a:gd name="connsiteY0" fmla="*/ 3941 h 455878"/>
                  <a:gd name="connsiteX1" fmla="*/ 12926 w 514872"/>
                  <a:gd name="connsiteY1" fmla="*/ 7517 h 455878"/>
                  <a:gd name="connsiteX2" fmla="*/ 26513 w 514872"/>
                  <a:gd name="connsiteY2" fmla="*/ 10735 h 455878"/>
                  <a:gd name="connsiteX3" fmla="*/ 54260 w 514872"/>
                  <a:gd name="connsiteY3" fmla="*/ 22820 h 455878"/>
                  <a:gd name="connsiteX4" fmla="*/ 104676 w 514872"/>
                  <a:gd name="connsiteY4" fmla="*/ 54214 h 455878"/>
                  <a:gd name="connsiteX5" fmla="*/ 215662 w 514872"/>
                  <a:gd name="connsiteY5" fmla="*/ 134808 h 455878"/>
                  <a:gd name="connsiteX6" fmla="*/ 422332 w 514872"/>
                  <a:gd name="connsiteY6" fmla="*/ 319809 h 455878"/>
                  <a:gd name="connsiteX7" fmla="*/ 470030 w 514872"/>
                  <a:gd name="connsiteY7" fmla="*/ 382311 h 455878"/>
                  <a:gd name="connsiteX8" fmla="*/ 489124 w 514872"/>
                  <a:gd name="connsiteY8" fmla="*/ 415993 h 455878"/>
                  <a:gd name="connsiteX9" fmla="*/ 506073 w 514872"/>
                  <a:gd name="connsiteY9" fmla="*/ 453465 h 455878"/>
                  <a:gd name="connsiteX10" fmla="*/ 514797 w 514872"/>
                  <a:gd name="connsiteY10" fmla="*/ 449532 h 455878"/>
                  <a:gd name="connsiteX11" fmla="*/ 501853 w 514872"/>
                  <a:gd name="connsiteY11" fmla="*/ 414849 h 455878"/>
                  <a:gd name="connsiteX12" fmla="*/ 484476 w 514872"/>
                  <a:gd name="connsiteY12" fmla="*/ 382740 h 455878"/>
                  <a:gd name="connsiteX13" fmla="*/ 443070 w 514872"/>
                  <a:gd name="connsiteY13" fmla="*/ 325745 h 455878"/>
                  <a:gd name="connsiteX14" fmla="*/ 344741 w 514872"/>
                  <a:gd name="connsiteY14" fmla="*/ 224555 h 455878"/>
                  <a:gd name="connsiteX15" fmla="*/ 119050 w 514872"/>
                  <a:gd name="connsiteY15" fmla="*/ 51425 h 455878"/>
                  <a:gd name="connsiteX16" fmla="*/ 61697 w 514872"/>
                  <a:gd name="connsiteY16" fmla="*/ 15168 h 455878"/>
                  <a:gd name="connsiteX17" fmla="*/ 29803 w 514872"/>
                  <a:gd name="connsiteY17" fmla="*/ 2940 h 455878"/>
                  <a:gd name="connsiteX18" fmla="*/ 14785 w 514872"/>
                  <a:gd name="connsiteY18" fmla="*/ 79 h 455878"/>
                  <a:gd name="connsiteX19" fmla="*/ 483 w 514872"/>
                  <a:gd name="connsiteY19" fmla="*/ 2511 h 455878"/>
                  <a:gd name="connsiteX20" fmla="*/ 483 w 514872"/>
                  <a:gd name="connsiteY20" fmla="*/ 3941 h 455878"/>
                  <a:gd name="connsiteX21" fmla="*/ 483 w 514872"/>
                  <a:gd name="connsiteY21" fmla="*/ 3941 h 455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14872" h="455878">
                    <a:moveTo>
                      <a:pt x="483" y="3941"/>
                    </a:moveTo>
                    <a:cubicBezTo>
                      <a:pt x="4702" y="5228"/>
                      <a:pt x="8635" y="6587"/>
                      <a:pt x="12926" y="7517"/>
                    </a:cubicBezTo>
                    <a:cubicBezTo>
                      <a:pt x="17503" y="8518"/>
                      <a:pt x="22008" y="9376"/>
                      <a:pt x="26513" y="10735"/>
                    </a:cubicBezTo>
                    <a:cubicBezTo>
                      <a:pt x="36096" y="13738"/>
                      <a:pt x="45321" y="18243"/>
                      <a:pt x="54260" y="22820"/>
                    </a:cubicBezTo>
                    <a:cubicBezTo>
                      <a:pt x="71923" y="31830"/>
                      <a:pt x="88442" y="42844"/>
                      <a:pt x="104676" y="54214"/>
                    </a:cubicBezTo>
                    <a:cubicBezTo>
                      <a:pt x="142076" y="80530"/>
                      <a:pt x="179191" y="107347"/>
                      <a:pt x="215662" y="134808"/>
                    </a:cubicBezTo>
                    <a:cubicBezTo>
                      <a:pt x="289606" y="190444"/>
                      <a:pt x="361261" y="250014"/>
                      <a:pt x="422332" y="319809"/>
                    </a:cubicBezTo>
                    <a:cubicBezTo>
                      <a:pt x="439566" y="339547"/>
                      <a:pt x="455871" y="360214"/>
                      <a:pt x="470030" y="382311"/>
                    </a:cubicBezTo>
                    <a:cubicBezTo>
                      <a:pt x="476967" y="393181"/>
                      <a:pt x="483403" y="404408"/>
                      <a:pt x="489124" y="415993"/>
                    </a:cubicBezTo>
                    <a:cubicBezTo>
                      <a:pt x="495203" y="428293"/>
                      <a:pt x="499422" y="441523"/>
                      <a:pt x="506073" y="453465"/>
                    </a:cubicBezTo>
                    <a:cubicBezTo>
                      <a:pt x="509005" y="458685"/>
                      <a:pt x="515655" y="454538"/>
                      <a:pt x="514797" y="449532"/>
                    </a:cubicBezTo>
                    <a:cubicBezTo>
                      <a:pt x="512795" y="437375"/>
                      <a:pt x="507145" y="425933"/>
                      <a:pt x="501853" y="414849"/>
                    </a:cubicBezTo>
                    <a:cubicBezTo>
                      <a:pt x="496633" y="403836"/>
                      <a:pt x="490840" y="393181"/>
                      <a:pt x="484476" y="382740"/>
                    </a:cubicBezTo>
                    <a:cubicBezTo>
                      <a:pt x="472247" y="362645"/>
                      <a:pt x="458088" y="343837"/>
                      <a:pt x="443070" y="325745"/>
                    </a:cubicBezTo>
                    <a:cubicBezTo>
                      <a:pt x="413035" y="289488"/>
                      <a:pt x="379639" y="256021"/>
                      <a:pt x="344741" y="224555"/>
                    </a:cubicBezTo>
                    <a:cubicBezTo>
                      <a:pt x="274159" y="161053"/>
                      <a:pt x="196497" y="106060"/>
                      <a:pt x="119050" y="51425"/>
                    </a:cubicBezTo>
                    <a:cubicBezTo>
                      <a:pt x="100528" y="38410"/>
                      <a:pt x="81863" y="25466"/>
                      <a:pt x="61697" y="15168"/>
                    </a:cubicBezTo>
                    <a:cubicBezTo>
                      <a:pt x="51471" y="9948"/>
                      <a:pt x="40959" y="5872"/>
                      <a:pt x="29803" y="2940"/>
                    </a:cubicBezTo>
                    <a:cubicBezTo>
                      <a:pt x="24940" y="1653"/>
                      <a:pt x="19791" y="437"/>
                      <a:pt x="14785" y="79"/>
                    </a:cubicBezTo>
                    <a:cubicBezTo>
                      <a:pt x="9565" y="-278"/>
                      <a:pt x="5274" y="580"/>
                      <a:pt x="483" y="2511"/>
                    </a:cubicBezTo>
                    <a:cubicBezTo>
                      <a:pt x="-161" y="2940"/>
                      <a:pt x="-161" y="3726"/>
                      <a:pt x="483" y="3941"/>
                    </a:cubicBezTo>
                    <a:lnTo>
                      <a:pt x="483" y="3941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248" name="任意多边形: 形状 247"/>
              <p:cNvSpPr/>
              <p:nvPr/>
            </p:nvSpPr>
            <p:spPr>
              <a:xfrm>
                <a:off x="1090113" y="3034112"/>
                <a:ext cx="694646" cy="761964"/>
              </a:xfrm>
              <a:custGeom>
                <a:avLst/>
                <a:gdLst>
                  <a:gd name="connsiteX0" fmla="*/ 693305 w 694646"/>
                  <a:gd name="connsiteY0" fmla="*/ 135 h 761964"/>
                  <a:gd name="connsiteX1" fmla="*/ 656619 w 694646"/>
                  <a:gd name="connsiteY1" fmla="*/ 33388 h 761964"/>
                  <a:gd name="connsiteX2" fmla="*/ 621292 w 694646"/>
                  <a:gd name="connsiteY2" fmla="*/ 68857 h 761964"/>
                  <a:gd name="connsiteX3" fmla="*/ 550138 w 694646"/>
                  <a:gd name="connsiteY3" fmla="*/ 140513 h 761964"/>
                  <a:gd name="connsiteX4" fmla="*/ 407042 w 694646"/>
                  <a:gd name="connsiteY4" fmla="*/ 284180 h 761964"/>
                  <a:gd name="connsiteX5" fmla="*/ 268309 w 694646"/>
                  <a:gd name="connsiteY5" fmla="*/ 425702 h 761964"/>
                  <a:gd name="connsiteX6" fmla="*/ 141661 w 694646"/>
                  <a:gd name="connsiteY6" fmla="*/ 576807 h 761964"/>
                  <a:gd name="connsiteX7" fmla="*/ 15514 w 694646"/>
                  <a:gd name="connsiteY7" fmla="*/ 734062 h 761964"/>
                  <a:gd name="connsiteX8" fmla="*/ 425 w 694646"/>
                  <a:gd name="connsiteY8" fmla="*/ 753514 h 761964"/>
                  <a:gd name="connsiteX9" fmla="*/ 10222 w 694646"/>
                  <a:gd name="connsiteY9" fmla="*/ 758948 h 761964"/>
                  <a:gd name="connsiteX10" fmla="*/ 16801 w 694646"/>
                  <a:gd name="connsiteY10" fmla="*/ 744002 h 761964"/>
                  <a:gd name="connsiteX11" fmla="*/ 11867 w 694646"/>
                  <a:gd name="connsiteY11" fmla="*/ 741285 h 761964"/>
                  <a:gd name="connsiteX12" fmla="*/ 1283 w 694646"/>
                  <a:gd name="connsiteY12" fmla="*/ 752369 h 761964"/>
                  <a:gd name="connsiteX13" fmla="*/ 9364 w 694646"/>
                  <a:gd name="connsiteY13" fmla="*/ 760093 h 761964"/>
                  <a:gd name="connsiteX14" fmla="*/ 41402 w 694646"/>
                  <a:gd name="connsiteY14" fmla="*/ 720689 h 761964"/>
                  <a:gd name="connsiteX15" fmla="*/ 72652 w 694646"/>
                  <a:gd name="connsiteY15" fmla="*/ 681715 h 761964"/>
                  <a:gd name="connsiteX16" fmla="*/ 135726 w 694646"/>
                  <a:gd name="connsiteY16" fmla="*/ 603124 h 761964"/>
                  <a:gd name="connsiteX17" fmla="*/ 261086 w 694646"/>
                  <a:gd name="connsiteY17" fmla="*/ 451089 h 761964"/>
                  <a:gd name="connsiteX18" fmla="*/ 397960 w 694646"/>
                  <a:gd name="connsiteY18" fmla="*/ 308995 h 761964"/>
                  <a:gd name="connsiteX19" fmla="*/ 538911 w 694646"/>
                  <a:gd name="connsiteY19" fmla="*/ 164469 h 761964"/>
                  <a:gd name="connsiteX20" fmla="*/ 679646 w 694646"/>
                  <a:gd name="connsiteY20" fmla="*/ 19729 h 761964"/>
                  <a:gd name="connsiteX21" fmla="*/ 694449 w 694646"/>
                  <a:gd name="connsiteY21" fmla="*/ 1422 h 761964"/>
                  <a:gd name="connsiteX22" fmla="*/ 693305 w 694646"/>
                  <a:gd name="connsiteY22" fmla="*/ 135 h 761964"/>
                  <a:gd name="connsiteX23" fmla="*/ 693305 w 694646"/>
                  <a:gd name="connsiteY23" fmla="*/ 135 h 76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94646" h="761964">
                    <a:moveTo>
                      <a:pt x="693305" y="135"/>
                    </a:moveTo>
                    <a:cubicBezTo>
                      <a:pt x="679932" y="9860"/>
                      <a:pt x="668276" y="21660"/>
                      <a:pt x="656619" y="33388"/>
                    </a:cubicBezTo>
                    <a:cubicBezTo>
                      <a:pt x="644820" y="45187"/>
                      <a:pt x="633092" y="56987"/>
                      <a:pt x="621292" y="68857"/>
                    </a:cubicBezTo>
                    <a:cubicBezTo>
                      <a:pt x="597550" y="92671"/>
                      <a:pt x="573880" y="116628"/>
                      <a:pt x="550138" y="140513"/>
                    </a:cubicBezTo>
                    <a:cubicBezTo>
                      <a:pt x="502511" y="188497"/>
                      <a:pt x="454669" y="236267"/>
                      <a:pt x="407042" y="284180"/>
                    </a:cubicBezTo>
                    <a:cubicBezTo>
                      <a:pt x="360488" y="331021"/>
                      <a:pt x="313362" y="377432"/>
                      <a:pt x="268309" y="425702"/>
                    </a:cubicBezTo>
                    <a:cubicBezTo>
                      <a:pt x="223471" y="473830"/>
                      <a:pt x="182781" y="525533"/>
                      <a:pt x="141661" y="576807"/>
                    </a:cubicBezTo>
                    <a:cubicBezTo>
                      <a:pt x="99612" y="629226"/>
                      <a:pt x="57563" y="681644"/>
                      <a:pt x="15514" y="734062"/>
                    </a:cubicBezTo>
                    <a:cubicBezTo>
                      <a:pt x="10365" y="740498"/>
                      <a:pt x="5145" y="746792"/>
                      <a:pt x="425" y="753514"/>
                    </a:cubicBezTo>
                    <a:cubicBezTo>
                      <a:pt x="3715" y="755301"/>
                      <a:pt x="6933" y="757089"/>
                      <a:pt x="10222" y="758948"/>
                    </a:cubicBezTo>
                    <a:cubicBezTo>
                      <a:pt x="13011" y="754157"/>
                      <a:pt x="14871" y="749151"/>
                      <a:pt x="16801" y="744002"/>
                    </a:cubicBezTo>
                    <a:cubicBezTo>
                      <a:pt x="17946" y="741070"/>
                      <a:pt x="13798" y="739497"/>
                      <a:pt x="11867" y="741285"/>
                    </a:cubicBezTo>
                    <a:cubicBezTo>
                      <a:pt x="8077" y="744861"/>
                      <a:pt x="4430" y="748221"/>
                      <a:pt x="1283" y="752369"/>
                    </a:cubicBezTo>
                    <a:cubicBezTo>
                      <a:pt x="-3007" y="757947"/>
                      <a:pt x="4430" y="765528"/>
                      <a:pt x="9364" y="760093"/>
                    </a:cubicBezTo>
                    <a:cubicBezTo>
                      <a:pt x="20735" y="747650"/>
                      <a:pt x="30889" y="733848"/>
                      <a:pt x="41402" y="720689"/>
                    </a:cubicBezTo>
                    <a:cubicBezTo>
                      <a:pt x="51842" y="707674"/>
                      <a:pt x="62212" y="694731"/>
                      <a:pt x="72652" y="681715"/>
                    </a:cubicBezTo>
                    <a:cubicBezTo>
                      <a:pt x="93677" y="655542"/>
                      <a:pt x="114701" y="629297"/>
                      <a:pt x="135726" y="603124"/>
                    </a:cubicBezTo>
                    <a:cubicBezTo>
                      <a:pt x="176845" y="551921"/>
                      <a:pt x="217178" y="499932"/>
                      <a:pt x="261086" y="451089"/>
                    </a:cubicBezTo>
                    <a:cubicBezTo>
                      <a:pt x="305066" y="402175"/>
                      <a:pt x="352050" y="355978"/>
                      <a:pt x="397960" y="308995"/>
                    </a:cubicBezTo>
                    <a:cubicBezTo>
                      <a:pt x="445015" y="260867"/>
                      <a:pt x="491999" y="212740"/>
                      <a:pt x="538911" y="164469"/>
                    </a:cubicBezTo>
                    <a:cubicBezTo>
                      <a:pt x="585822" y="116270"/>
                      <a:pt x="633807" y="69001"/>
                      <a:pt x="679646" y="19729"/>
                    </a:cubicBezTo>
                    <a:cubicBezTo>
                      <a:pt x="685081" y="13865"/>
                      <a:pt x="689872" y="7930"/>
                      <a:pt x="694449" y="1422"/>
                    </a:cubicBezTo>
                    <a:cubicBezTo>
                      <a:pt x="695093" y="635"/>
                      <a:pt x="694020" y="-366"/>
                      <a:pt x="693305" y="135"/>
                    </a:cubicBezTo>
                    <a:lnTo>
                      <a:pt x="693305" y="135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249" name="任意多边形: 形状 248"/>
              <p:cNvSpPr/>
              <p:nvPr/>
            </p:nvSpPr>
            <p:spPr>
              <a:xfrm>
                <a:off x="1091807" y="3065805"/>
                <a:ext cx="709263" cy="825324"/>
              </a:xfrm>
              <a:custGeom>
                <a:avLst/>
                <a:gdLst>
                  <a:gd name="connsiteX0" fmla="*/ 661433 w 709263"/>
                  <a:gd name="connsiteY0" fmla="*/ 2696 h 825324"/>
                  <a:gd name="connsiteX1" fmla="*/ 690968 w 709263"/>
                  <a:gd name="connsiteY1" fmla="*/ 55185 h 825324"/>
                  <a:gd name="connsiteX2" fmla="*/ 699335 w 709263"/>
                  <a:gd name="connsiteY2" fmla="*/ 78927 h 825324"/>
                  <a:gd name="connsiteX3" fmla="*/ 684532 w 709263"/>
                  <a:gd name="connsiteY3" fmla="*/ 98236 h 825324"/>
                  <a:gd name="connsiteX4" fmla="*/ 611375 w 709263"/>
                  <a:gd name="connsiteY4" fmla="*/ 176398 h 825324"/>
                  <a:gd name="connsiteX5" fmla="*/ 459913 w 709263"/>
                  <a:gd name="connsiteY5" fmla="*/ 328075 h 825324"/>
                  <a:gd name="connsiteX6" fmla="*/ 306734 w 709263"/>
                  <a:gd name="connsiteY6" fmla="*/ 478036 h 825324"/>
                  <a:gd name="connsiteX7" fmla="*/ 156916 w 709263"/>
                  <a:gd name="connsiteY7" fmla="*/ 631930 h 825324"/>
                  <a:gd name="connsiteX8" fmla="*/ 17539 w 709263"/>
                  <a:gd name="connsiteY8" fmla="*/ 793904 h 825324"/>
                  <a:gd name="connsiteX9" fmla="*/ 1378 w 709263"/>
                  <a:gd name="connsiteY9" fmla="*/ 814714 h 825324"/>
                  <a:gd name="connsiteX10" fmla="*/ 10245 w 709263"/>
                  <a:gd name="connsiteY10" fmla="*/ 823153 h 825324"/>
                  <a:gd name="connsiteX11" fmla="*/ 150623 w 709263"/>
                  <a:gd name="connsiteY11" fmla="*/ 656816 h 825324"/>
                  <a:gd name="connsiteX12" fmla="*/ 301156 w 709263"/>
                  <a:gd name="connsiteY12" fmla="*/ 500419 h 825324"/>
                  <a:gd name="connsiteX13" fmla="*/ 456838 w 709263"/>
                  <a:gd name="connsiteY13" fmla="*/ 347312 h 825324"/>
                  <a:gd name="connsiteX14" fmla="*/ 610016 w 709263"/>
                  <a:gd name="connsiteY14" fmla="*/ 192917 h 825324"/>
                  <a:gd name="connsiteX15" fmla="*/ 684031 w 709263"/>
                  <a:gd name="connsiteY15" fmla="*/ 113325 h 825324"/>
                  <a:gd name="connsiteX16" fmla="*/ 701552 w 709263"/>
                  <a:gd name="connsiteY16" fmla="*/ 93587 h 825324"/>
                  <a:gd name="connsiteX17" fmla="*/ 709060 w 709263"/>
                  <a:gd name="connsiteY17" fmla="*/ 72420 h 825324"/>
                  <a:gd name="connsiteX18" fmla="*/ 697261 w 709263"/>
                  <a:gd name="connsiteY18" fmla="*/ 49250 h 825324"/>
                  <a:gd name="connsiteX19" fmla="*/ 680813 w 709263"/>
                  <a:gd name="connsiteY19" fmla="*/ 24006 h 825324"/>
                  <a:gd name="connsiteX20" fmla="*/ 663936 w 709263"/>
                  <a:gd name="connsiteY20" fmla="*/ 622 h 825324"/>
                  <a:gd name="connsiteX21" fmla="*/ 661433 w 709263"/>
                  <a:gd name="connsiteY21" fmla="*/ 2696 h 825324"/>
                  <a:gd name="connsiteX22" fmla="*/ 661433 w 709263"/>
                  <a:gd name="connsiteY22" fmla="*/ 2696 h 825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09263" h="825324">
                    <a:moveTo>
                      <a:pt x="661433" y="2696"/>
                    </a:moveTo>
                    <a:cubicBezTo>
                      <a:pt x="669729" y="20931"/>
                      <a:pt x="680742" y="37951"/>
                      <a:pt x="690968" y="55185"/>
                    </a:cubicBezTo>
                    <a:cubicBezTo>
                      <a:pt x="695044" y="61979"/>
                      <a:pt x="702052" y="70561"/>
                      <a:pt x="699335" y="78927"/>
                    </a:cubicBezTo>
                    <a:cubicBezTo>
                      <a:pt x="696903" y="86436"/>
                      <a:pt x="689681" y="92586"/>
                      <a:pt x="684532" y="98236"/>
                    </a:cubicBezTo>
                    <a:cubicBezTo>
                      <a:pt x="660575" y="124695"/>
                      <a:pt x="636118" y="150654"/>
                      <a:pt x="611375" y="176398"/>
                    </a:cubicBezTo>
                    <a:cubicBezTo>
                      <a:pt x="561889" y="227887"/>
                      <a:pt x="510972" y="278088"/>
                      <a:pt x="459913" y="328075"/>
                    </a:cubicBezTo>
                    <a:cubicBezTo>
                      <a:pt x="408853" y="378062"/>
                      <a:pt x="357507" y="427763"/>
                      <a:pt x="306734" y="478036"/>
                    </a:cubicBezTo>
                    <a:cubicBezTo>
                      <a:pt x="255889" y="528380"/>
                      <a:pt x="205544" y="579368"/>
                      <a:pt x="156916" y="631930"/>
                    </a:cubicBezTo>
                    <a:cubicBezTo>
                      <a:pt x="108503" y="684205"/>
                      <a:pt x="61662" y="737910"/>
                      <a:pt x="17539" y="793904"/>
                    </a:cubicBezTo>
                    <a:cubicBezTo>
                      <a:pt x="12104" y="800769"/>
                      <a:pt x="6670" y="807706"/>
                      <a:pt x="1378" y="814714"/>
                    </a:cubicBezTo>
                    <a:cubicBezTo>
                      <a:pt x="-3414" y="820864"/>
                      <a:pt x="5454" y="829374"/>
                      <a:pt x="10245" y="823153"/>
                    </a:cubicBezTo>
                    <a:cubicBezTo>
                      <a:pt x="54511" y="765586"/>
                      <a:pt x="101709" y="710378"/>
                      <a:pt x="150623" y="656816"/>
                    </a:cubicBezTo>
                    <a:cubicBezTo>
                      <a:pt x="199466" y="603396"/>
                      <a:pt x="249953" y="551550"/>
                      <a:pt x="301156" y="500419"/>
                    </a:cubicBezTo>
                    <a:cubicBezTo>
                      <a:pt x="352645" y="449002"/>
                      <a:pt x="404848" y="398300"/>
                      <a:pt x="456838" y="347312"/>
                    </a:cubicBezTo>
                    <a:cubicBezTo>
                      <a:pt x="508541" y="296538"/>
                      <a:pt x="559886" y="245264"/>
                      <a:pt x="610016" y="192917"/>
                    </a:cubicBezTo>
                    <a:cubicBezTo>
                      <a:pt x="635046" y="166744"/>
                      <a:pt x="659789" y="140213"/>
                      <a:pt x="684031" y="113325"/>
                    </a:cubicBezTo>
                    <a:cubicBezTo>
                      <a:pt x="689895" y="106817"/>
                      <a:pt x="696117" y="100452"/>
                      <a:pt x="701552" y="93587"/>
                    </a:cubicBezTo>
                    <a:cubicBezTo>
                      <a:pt x="706343" y="87509"/>
                      <a:pt x="710205" y="80429"/>
                      <a:pt x="709060" y="72420"/>
                    </a:cubicBezTo>
                    <a:cubicBezTo>
                      <a:pt x="707845" y="63767"/>
                      <a:pt x="701909" y="56401"/>
                      <a:pt x="697261" y="49250"/>
                    </a:cubicBezTo>
                    <a:cubicBezTo>
                      <a:pt x="691826" y="40811"/>
                      <a:pt x="686391" y="32373"/>
                      <a:pt x="680813" y="24006"/>
                    </a:cubicBezTo>
                    <a:cubicBezTo>
                      <a:pt x="675450" y="15925"/>
                      <a:pt x="670086" y="8130"/>
                      <a:pt x="663936" y="622"/>
                    </a:cubicBezTo>
                    <a:cubicBezTo>
                      <a:pt x="662721" y="-1095"/>
                      <a:pt x="660718" y="1122"/>
                      <a:pt x="661433" y="2696"/>
                    </a:cubicBezTo>
                    <a:lnTo>
                      <a:pt x="661433" y="2696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250" name="任意多边形: 形状 249"/>
              <p:cNvSpPr/>
              <p:nvPr/>
            </p:nvSpPr>
            <p:spPr>
              <a:xfrm>
                <a:off x="556538" y="3363132"/>
                <a:ext cx="539901" cy="453085"/>
              </a:xfrm>
              <a:custGeom>
                <a:avLst/>
                <a:gdLst>
                  <a:gd name="connsiteX0" fmla="*/ 538220 w 539901"/>
                  <a:gd name="connsiteY0" fmla="*/ 410763 h 453085"/>
                  <a:gd name="connsiteX1" fmla="*/ 532428 w 539901"/>
                  <a:gd name="connsiteY1" fmla="*/ 419130 h 453085"/>
                  <a:gd name="connsiteX2" fmla="*/ 527565 w 539901"/>
                  <a:gd name="connsiteY2" fmla="*/ 428784 h 453085"/>
                  <a:gd name="connsiteX3" fmla="*/ 513406 w 539901"/>
                  <a:gd name="connsiteY3" fmla="*/ 446590 h 453085"/>
                  <a:gd name="connsiteX4" fmla="*/ 519055 w 539901"/>
                  <a:gd name="connsiteY4" fmla="*/ 446447 h 453085"/>
                  <a:gd name="connsiteX5" fmla="*/ 331479 w 539901"/>
                  <a:gd name="connsiteY5" fmla="*/ 259587 h 453085"/>
                  <a:gd name="connsiteX6" fmla="*/ 125954 w 539901"/>
                  <a:gd name="connsiteY6" fmla="*/ 86814 h 453085"/>
                  <a:gd name="connsiteX7" fmla="*/ 66742 w 539901"/>
                  <a:gd name="connsiteY7" fmla="*/ 42190 h 453085"/>
                  <a:gd name="connsiteX8" fmla="*/ 37636 w 539901"/>
                  <a:gd name="connsiteY8" fmla="*/ 21023 h 453085"/>
                  <a:gd name="connsiteX9" fmla="*/ 23048 w 539901"/>
                  <a:gd name="connsiteY9" fmla="*/ 10654 h 453085"/>
                  <a:gd name="connsiteX10" fmla="*/ 6529 w 539901"/>
                  <a:gd name="connsiteY10" fmla="*/ 570 h 453085"/>
                  <a:gd name="connsiteX11" fmla="*/ 1451 w 539901"/>
                  <a:gd name="connsiteY11" fmla="*/ 7507 h 453085"/>
                  <a:gd name="connsiteX12" fmla="*/ 13680 w 539901"/>
                  <a:gd name="connsiteY12" fmla="*/ 17662 h 453085"/>
                  <a:gd name="connsiteX13" fmla="*/ 26909 w 539901"/>
                  <a:gd name="connsiteY13" fmla="*/ 27030 h 453085"/>
                  <a:gd name="connsiteX14" fmla="*/ 53369 w 539901"/>
                  <a:gd name="connsiteY14" fmla="*/ 46123 h 453085"/>
                  <a:gd name="connsiteX15" fmla="*/ 106431 w 539901"/>
                  <a:gd name="connsiteY15" fmla="*/ 85741 h 453085"/>
                  <a:gd name="connsiteX16" fmla="*/ 211339 w 539901"/>
                  <a:gd name="connsiteY16" fmla="*/ 168767 h 453085"/>
                  <a:gd name="connsiteX17" fmla="*/ 410071 w 539901"/>
                  <a:gd name="connsiteY17" fmla="*/ 346903 h 453085"/>
                  <a:gd name="connsiteX18" fmla="*/ 513692 w 539901"/>
                  <a:gd name="connsiteY18" fmla="*/ 452025 h 453085"/>
                  <a:gd name="connsiteX19" fmla="*/ 519341 w 539901"/>
                  <a:gd name="connsiteY19" fmla="*/ 451882 h 453085"/>
                  <a:gd name="connsiteX20" fmla="*/ 533930 w 539901"/>
                  <a:gd name="connsiteY20" fmla="*/ 432860 h 453085"/>
                  <a:gd name="connsiteX21" fmla="*/ 538578 w 539901"/>
                  <a:gd name="connsiteY21" fmla="*/ 422848 h 453085"/>
                  <a:gd name="connsiteX22" fmla="*/ 539508 w 539901"/>
                  <a:gd name="connsiteY22" fmla="*/ 411049 h 453085"/>
                  <a:gd name="connsiteX23" fmla="*/ 538220 w 539901"/>
                  <a:gd name="connsiteY23" fmla="*/ 410763 h 453085"/>
                  <a:gd name="connsiteX24" fmla="*/ 538220 w 539901"/>
                  <a:gd name="connsiteY24" fmla="*/ 410763 h 453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39901" h="453085">
                    <a:moveTo>
                      <a:pt x="538220" y="410763"/>
                    </a:moveTo>
                    <a:cubicBezTo>
                      <a:pt x="536003" y="413624"/>
                      <a:pt x="533858" y="415769"/>
                      <a:pt x="532428" y="419130"/>
                    </a:cubicBezTo>
                    <a:cubicBezTo>
                      <a:pt x="530998" y="422419"/>
                      <a:pt x="529353" y="425637"/>
                      <a:pt x="527565" y="428784"/>
                    </a:cubicBezTo>
                    <a:cubicBezTo>
                      <a:pt x="523703" y="435363"/>
                      <a:pt x="518912" y="441299"/>
                      <a:pt x="513406" y="446590"/>
                    </a:cubicBezTo>
                    <a:cubicBezTo>
                      <a:pt x="515265" y="446519"/>
                      <a:pt x="517124" y="446519"/>
                      <a:pt x="519055" y="446447"/>
                    </a:cubicBezTo>
                    <a:cubicBezTo>
                      <a:pt x="459772" y="381014"/>
                      <a:pt x="396841" y="319013"/>
                      <a:pt x="331479" y="259587"/>
                    </a:cubicBezTo>
                    <a:cubicBezTo>
                      <a:pt x="265259" y="199373"/>
                      <a:pt x="196750" y="141592"/>
                      <a:pt x="125954" y="86814"/>
                    </a:cubicBezTo>
                    <a:cubicBezTo>
                      <a:pt x="106431" y="71653"/>
                      <a:pt x="86622" y="56850"/>
                      <a:pt x="66742" y="42190"/>
                    </a:cubicBezTo>
                    <a:cubicBezTo>
                      <a:pt x="57088" y="35111"/>
                      <a:pt x="47362" y="28031"/>
                      <a:pt x="37636" y="21023"/>
                    </a:cubicBezTo>
                    <a:cubicBezTo>
                      <a:pt x="32773" y="17518"/>
                      <a:pt x="27911" y="14086"/>
                      <a:pt x="23048" y="10654"/>
                    </a:cubicBezTo>
                    <a:cubicBezTo>
                      <a:pt x="17756" y="6935"/>
                      <a:pt x="12035" y="3931"/>
                      <a:pt x="6529" y="570"/>
                    </a:cubicBezTo>
                    <a:cubicBezTo>
                      <a:pt x="2381" y="-1933"/>
                      <a:pt x="-2482" y="4432"/>
                      <a:pt x="1451" y="7507"/>
                    </a:cubicBezTo>
                    <a:cubicBezTo>
                      <a:pt x="5599" y="10796"/>
                      <a:pt x="9461" y="14444"/>
                      <a:pt x="13680" y="17662"/>
                    </a:cubicBezTo>
                    <a:cubicBezTo>
                      <a:pt x="18042" y="20880"/>
                      <a:pt x="22547" y="23955"/>
                      <a:pt x="26909" y="27030"/>
                    </a:cubicBezTo>
                    <a:cubicBezTo>
                      <a:pt x="35777" y="33323"/>
                      <a:pt x="44573" y="39759"/>
                      <a:pt x="53369" y="46123"/>
                    </a:cubicBezTo>
                    <a:cubicBezTo>
                      <a:pt x="71175" y="59139"/>
                      <a:pt x="88839" y="72368"/>
                      <a:pt x="106431" y="85741"/>
                    </a:cubicBezTo>
                    <a:cubicBezTo>
                      <a:pt x="141972" y="112701"/>
                      <a:pt x="176942" y="140376"/>
                      <a:pt x="211339" y="168767"/>
                    </a:cubicBezTo>
                    <a:cubicBezTo>
                      <a:pt x="279990" y="225404"/>
                      <a:pt x="346354" y="284759"/>
                      <a:pt x="410071" y="346903"/>
                    </a:cubicBezTo>
                    <a:cubicBezTo>
                      <a:pt x="445255" y="381228"/>
                      <a:pt x="479938" y="416269"/>
                      <a:pt x="513692" y="452025"/>
                    </a:cubicBezTo>
                    <a:cubicBezTo>
                      <a:pt x="515193" y="453598"/>
                      <a:pt x="517839" y="453313"/>
                      <a:pt x="519341" y="451882"/>
                    </a:cubicBezTo>
                    <a:cubicBezTo>
                      <a:pt x="524991" y="446233"/>
                      <a:pt x="530068" y="439868"/>
                      <a:pt x="533930" y="432860"/>
                    </a:cubicBezTo>
                    <a:cubicBezTo>
                      <a:pt x="535717" y="429642"/>
                      <a:pt x="537219" y="426281"/>
                      <a:pt x="538578" y="422848"/>
                    </a:cubicBezTo>
                    <a:cubicBezTo>
                      <a:pt x="540223" y="418629"/>
                      <a:pt x="540080" y="415554"/>
                      <a:pt x="539508" y="411049"/>
                    </a:cubicBezTo>
                    <a:cubicBezTo>
                      <a:pt x="539293" y="410691"/>
                      <a:pt x="538649" y="410262"/>
                      <a:pt x="538220" y="410763"/>
                    </a:cubicBezTo>
                    <a:lnTo>
                      <a:pt x="538220" y="410763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251" name="任意多边形: 形状 250"/>
              <p:cNvSpPr/>
              <p:nvPr/>
            </p:nvSpPr>
            <p:spPr>
              <a:xfrm>
                <a:off x="515095" y="3429036"/>
                <a:ext cx="575740" cy="465427"/>
              </a:xfrm>
              <a:custGeom>
                <a:avLst/>
                <a:gdLst>
                  <a:gd name="connsiteX0" fmla="*/ 575658 w 575740"/>
                  <a:gd name="connsiteY0" fmla="*/ 464499 h 465427"/>
                  <a:gd name="connsiteX1" fmla="*/ 566004 w 575740"/>
                  <a:gd name="connsiteY1" fmla="*/ 449911 h 465427"/>
                  <a:gd name="connsiteX2" fmla="*/ 553418 w 575740"/>
                  <a:gd name="connsiteY2" fmla="*/ 436252 h 465427"/>
                  <a:gd name="connsiteX3" fmla="*/ 527960 w 575740"/>
                  <a:gd name="connsiteY3" fmla="*/ 410365 h 465427"/>
                  <a:gd name="connsiteX4" fmla="*/ 475470 w 575740"/>
                  <a:gd name="connsiteY4" fmla="*/ 358947 h 465427"/>
                  <a:gd name="connsiteX5" fmla="*/ 367987 w 575740"/>
                  <a:gd name="connsiteY5" fmla="*/ 261333 h 465427"/>
                  <a:gd name="connsiteX6" fmla="*/ 252638 w 575740"/>
                  <a:gd name="connsiteY6" fmla="*/ 166723 h 465427"/>
                  <a:gd name="connsiteX7" fmla="*/ 132284 w 575740"/>
                  <a:gd name="connsiteY7" fmla="*/ 70396 h 465427"/>
                  <a:gd name="connsiteX8" fmla="*/ 5207 w 575740"/>
                  <a:gd name="connsiteY8" fmla="*/ 29 h 465427"/>
                  <a:gd name="connsiteX9" fmla="*/ 3991 w 575740"/>
                  <a:gd name="connsiteY9" fmla="*/ 10899 h 465427"/>
                  <a:gd name="connsiteX10" fmla="*/ 63203 w 575740"/>
                  <a:gd name="connsiteY10" fmla="*/ 33711 h 465427"/>
                  <a:gd name="connsiteX11" fmla="*/ 115979 w 575740"/>
                  <a:gd name="connsiteY11" fmla="*/ 72113 h 465427"/>
                  <a:gd name="connsiteX12" fmla="*/ 233759 w 575740"/>
                  <a:gd name="connsiteY12" fmla="*/ 166079 h 465427"/>
                  <a:gd name="connsiteX13" fmla="*/ 457735 w 575740"/>
                  <a:gd name="connsiteY13" fmla="*/ 355515 h 465427"/>
                  <a:gd name="connsiteX14" fmla="*/ 516375 w 575740"/>
                  <a:gd name="connsiteY14" fmla="*/ 411437 h 465427"/>
                  <a:gd name="connsiteX15" fmla="*/ 545122 w 575740"/>
                  <a:gd name="connsiteY15" fmla="*/ 440042 h 465427"/>
                  <a:gd name="connsiteX16" fmla="*/ 558996 w 575740"/>
                  <a:gd name="connsiteY16" fmla="*/ 453629 h 465427"/>
                  <a:gd name="connsiteX17" fmla="*/ 566648 w 575740"/>
                  <a:gd name="connsiteY17" fmla="*/ 460280 h 465427"/>
                  <a:gd name="connsiteX18" fmla="*/ 574800 w 575740"/>
                  <a:gd name="connsiteY18" fmla="*/ 465357 h 465427"/>
                  <a:gd name="connsiteX19" fmla="*/ 575658 w 575740"/>
                  <a:gd name="connsiteY19" fmla="*/ 464499 h 465427"/>
                  <a:gd name="connsiteX20" fmla="*/ 575658 w 575740"/>
                  <a:gd name="connsiteY20" fmla="*/ 464499 h 465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75740" h="465427">
                    <a:moveTo>
                      <a:pt x="575658" y="464499"/>
                    </a:moveTo>
                    <a:cubicBezTo>
                      <a:pt x="572869" y="459064"/>
                      <a:pt x="570080" y="454487"/>
                      <a:pt x="566004" y="449911"/>
                    </a:cubicBezTo>
                    <a:cubicBezTo>
                      <a:pt x="561928" y="445262"/>
                      <a:pt x="557637" y="440757"/>
                      <a:pt x="553418" y="436252"/>
                    </a:cubicBezTo>
                    <a:cubicBezTo>
                      <a:pt x="545122" y="427456"/>
                      <a:pt x="536541" y="418946"/>
                      <a:pt x="527960" y="410365"/>
                    </a:cubicBezTo>
                    <a:cubicBezTo>
                      <a:pt x="510654" y="392987"/>
                      <a:pt x="493205" y="375896"/>
                      <a:pt x="475470" y="358947"/>
                    </a:cubicBezTo>
                    <a:cubicBezTo>
                      <a:pt x="440429" y="325551"/>
                      <a:pt x="404601" y="292942"/>
                      <a:pt x="367987" y="261333"/>
                    </a:cubicBezTo>
                    <a:cubicBezTo>
                      <a:pt x="330372" y="228867"/>
                      <a:pt x="291469" y="197831"/>
                      <a:pt x="252638" y="166723"/>
                    </a:cubicBezTo>
                    <a:cubicBezTo>
                      <a:pt x="212520" y="134614"/>
                      <a:pt x="172402" y="102506"/>
                      <a:pt x="132284" y="70396"/>
                    </a:cubicBezTo>
                    <a:cubicBezTo>
                      <a:pt x="95026" y="40576"/>
                      <a:pt x="54622" y="5321"/>
                      <a:pt x="5207" y="29"/>
                    </a:cubicBezTo>
                    <a:cubicBezTo>
                      <a:pt x="-943" y="-615"/>
                      <a:pt x="-2016" y="9754"/>
                      <a:pt x="3991" y="10899"/>
                    </a:cubicBezTo>
                    <a:cubicBezTo>
                      <a:pt x="25230" y="14832"/>
                      <a:pt x="44682" y="22626"/>
                      <a:pt x="63203" y="33711"/>
                    </a:cubicBezTo>
                    <a:cubicBezTo>
                      <a:pt x="81868" y="44938"/>
                      <a:pt x="98959" y="58526"/>
                      <a:pt x="115979" y="72113"/>
                    </a:cubicBezTo>
                    <a:cubicBezTo>
                      <a:pt x="155239" y="103435"/>
                      <a:pt x="194499" y="134757"/>
                      <a:pt x="233759" y="166079"/>
                    </a:cubicBezTo>
                    <a:cubicBezTo>
                      <a:pt x="310277" y="227079"/>
                      <a:pt x="385937" y="288937"/>
                      <a:pt x="457735" y="355515"/>
                    </a:cubicBezTo>
                    <a:cubicBezTo>
                      <a:pt x="477544" y="373893"/>
                      <a:pt x="497138" y="392558"/>
                      <a:pt x="516375" y="411437"/>
                    </a:cubicBezTo>
                    <a:cubicBezTo>
                      <a:pt x="526029" y="420877"/>
                      <a:pt x="535540" y="430459"/>
                      <a:pt x="545122" y="440042"/>
                    </a:cubicBezTo>
                    <a:cubicBezTo>
                      <a:pt x="549699" y="444619"/>
                      <a:pt x="554348" y="449124"/>
                      <a:pt x="558996" y="453629"/>
                    </a:cubicBezTo>
                    <a:cubicBezTo>
                      <a:pt x="561427" y="455989"/>
                      <a:pt x="564002" y="458135"/>
                      <a:pt x="566648" y="460280"/>
                    </a:cubicBezTo>
                    <a:cubicBezTo>
                      <a:pt x="569222" y="462354"/>
                      <a:pt x="571939" y="463712"/>
                      <a:pt x="574800" y="465357"/>
                    </a:cubicBezTo>
                    <a:cubicBezTo>
                      <a:pt x="575444" y="465643"/>
                      <a:pt x="575944" y="465000"/>
                      <a:pt x="575658" y="464499"/>
                    </a:cubicBezTo>
                    <a:lnTo>
                      <a:pt x="575658" y="464499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252" name="任意多边形: 形状 251"/>
              <p:cNvSpPr/>
              <p:nvPr/>
            </p:nvSpPr>
            <p:spPr>
              <a:xfrm>
                <a:off x="562511" y="2536634"/>
                <a:ext cx="640270" cy="834259"/>
              </a:xfrm>
              <a:custGeom>
                <a:avLst/>
                <a:gdLst>
                  <a:gd name="connsiteX0" fmla="*/ 635725 w 640270"/>
                  <a:gd name="connsiteY0" fmla="*/ 748 h 834259"/>
                  <a:gd name="connsiteX1" fmla="*/ 603116 w 640270"/>
                  <a:gd name="connsiteY1" fmla="*/ 39936 h 834259"/>
                  <a:gd name="connsiteX2" fmla="*/ 571293 w 640270"/>
                  <a:gd name="connsiteY2" fmla="*/ 79840 h 834259"/>
                  <a:gd name="connsiteX3" fmla="*/ 508648 w 640270"/>
                  <a:gd name="connsiteY3" fmla="*/ 159433 h 834259"/>
                  <a:gd name="connsiteX4" fmla="*/ 384503 w 640270"/>
                  <a:gd name="connsiteY4" fmla="*/ 319548 h 834259"/>
                  <a:gd name="connsiteX5" fmla="*/ 260716 w 640270"/>
                  <a:gd name="connsiteY5" fmla="*/ 481022 h 834259"/>
                  <a:gd name="connsiteX6" fmla="*/ 137787 w 640270"/>
                  <a:gd name="connsiteY6" fmla="*/ 643211 h 834259"/>
                  <a:gd name="connsiteX7" fmla="*/ 16288 w 640270"/>
                  <a:gd name="connsiteY7" fmla="*/ 805329 h 834259"/>
                  <a:gd name="connsiteX8" fmla="*/ 1056 w 640270"/>
                  <a:gd name="connsiteY8" fmla="*/ 825782 h 834259"/>
                  <a:gd name="connsiteX9" fmla="*/ 8064 w 640270"/>
                  <a:gd name="connsiteY9" fmla="*/ 832504 h 834259"/>
                  <a:gd name="connsiteX10" fmla="*/ 129992 w 640270"/>
                  <a:gd name="connsiteY10" fmla="*/ 669599 h 834259"/>
                  <a:gd name="connsiteX11" fmla="*/ 252778 w 640270"/>
                  <a:gd name="connsiteY11" fmla="*/ 507338 h 834259"/>
                  <a:gd name="connsiteX12" fmla="*/ 376423 w 640270"/>
                  <a:gd name="connsiteY12" fmla="*/ 345721 h 834259"/>
                  <a:gd name="connsiteX13" fmla="*/ 500925 w 640270"/>
                  <a:gd name="connsiteY13" fmla="*/ 184748 h 834259"/>
                  <a:gd name="connsiteX14" fmla="*/ 625570 w 640270"/>
                  <a:gd name="connsiteY14" fmla="*/ 23774 h 834259"/>
                  <a:gd name="connsiteX15" fmla="*/ 639873 w 640270"/>
                  <a:gd name="connsiteY15" fmla="*/ 3751 h 834259"/>
                  <a:gd name="connsiteX16" fmla="*/ 635725 w 640270"/>
                  <a:gd name="connsiteY16" fmla="*/ 748 h 834259"/>
                  <a:gd name="connsiteX17" fmla="*/ 635725 w 640270"/>
                  <a:gd name="connsiteY17" fmla="*/ 748 h 834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40270" h="834259">
                    <a:moveTo>
                      <a:pt x="635725" y="748"/>
                    </a:moveTo>
                    <a:cubicBezTo>
                      <a:pt x="624069" y="13119"/>
                      <a:pt x="613699" y="26635"/>
                      <a:pt x="603116" y="39936"/>
                    </a:cubicBezTo>
                    <a:cubicBezTo>
                      <a:pt x="592460" y="53237"/>
                      <a:pt x="581877" y="66539"/>
                      <a:pt x="571293" y="79840"/>
                    </a:cubicBezTo>
                    <a:cubicBezTo>
                      <a:pt x="550340" y="106299"/>
                      <a:pt x="529387" y="132759"/>
                      <a:pt x="508648" y="159433"/>
                    </a:cubicBezTo>
                    <a:cubicBezTo>
                      <a:pt x="467100" y="212709"/>
                      <a:pt x="425766" y="266057"/>
                      <a:pt x="384503" y="319548"/>
                    </a:cubicBezTo>
                    <a:cubicBezTo>
                      <a:pt x="343098" y="373253"/>
                      <a:pt x="301836" y="427102"/>
                      <a:pt x="260716" y="481022"/>
                    </a:cubicBezTo>
                    <a:cubicBezTo>
                      <a:pt x="219597" y="534942"/>
                      <a:pt x="178620" y="589005"/>
                      <a:pt x="137787" y="643211"/>
                    </a:cubicBezTo>
                    <a:cubicBezTo>
                      <a:pt x="97168" y="697132"/>
                      <a:pt x="56621" y="751195"/>
                      <a:pt x="16288" y="805329"/>
                    </a:cubicBezTo>
                    <a:cubicBezTo>
                      <a:pt x="11211" y="812123"/>
                      <a:pt x="6133" y="818988"/>
                      <a:pt x="1056" y="825782"/>
                    </a:cubicBezTo>
                    <a:cubicBezTo>
                      <a:pt x="-2663" y="830716"/>
                      <a:pt x="4346" y="837510"/>
                      <a:pt x="8064" y="832504"/>
                    </a:cubicBezTo>
                    <a:cubicBezTo>
                      <a:pt x="48540" y="778083"/>
                      <a:pt x="89230" y="723805"/>
                      <a:pt x="129992" y="669599"/>
                    </a:cubicBezTo>
                    <a:cubicBezTo>
                      <a:pt x="170754" y="615393"/>
                      <a:pt x="211730" y="561330"/>
                      <a:pt x="252778" y="507338"/>
                    </a:cubicBezTo>
                    <a:cubicBezTo>
                      <a:pt x="293826" y="453347"/>
                      <a:pt x="335089" y="399499"/>
                      <a:pt x="376423" y="345721"/>
                    </a:cubicBezTo>
                    <a:cubicBezTo>
                      <a:pt x="417757" y="291944"/>
                      <a:pt x="459233" y="238310"/>
                      <a:pt x="500925" y="184748"/>
                    </a:cubicBezTo>
                    <a:cubicBezTo>
                      <a:pt x="542545" y="131185"/>
                      <a:pt x="584379" y="77695"/>
                      <a:pt x="625570" y="23774"/>
                    </a:cubicBezTo>
                    <a:cubicBezTo>
                      <a:pt x="630576" y="17195"/>
                      <a:pt x="635368" y="10688"/>
                      <a:pt x="639873" y="3751"/>
                    </a:cubicBezTo>
                    <a:cubicBezTo>
                      <a:pt x="641518" y="1320"/>
                      <a:pt x="637656" y="-1326"/>
                      <a:pt x="635725" y="748"/>
                    </a:cubicBezTo>
                    <a:lnTo>
                      <a:pt x="635725" y="748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253" name="任意多边形: 形状 252"/>
              <p:cNvSpPr/>
              <p:nvPr/>
            </p:nvSpPr>
            <p:spPr>
              <a:xfrm>
                <a:off x="582803" y="2184970"/>
                <a:ext cx="288185" cy="144698"/>
              </a:xfrm>
              <a:custGeom>
                <a:avLst/>
                <a:gdLst>
                  <a:gd name="connsiteX0" fmla="*/ 6794 w 288185"/>
                  <a:gd name="connsiteY0" fmla="*/ 5578 h 144698"/>
                  <a:gd name="connsiteX1" fmla="*/ 0 w 288185"/>
                  <a:gd name="connsiteY1" fmla="*/ 10155 h 144698"/>
                  <a:gd name="connsiteX2" fmla="*/ 9869 w 288185"/>
                  <a:gd name="connsiteY2" fmla="*/ 15089 h 144698"/>
                  <a:gd name="connsiteX3" fmla="*/ 43551 w 288185"/>
                  <a:gd name="connsiteY3" fmla="*/ 7723 h 144698"/>
                  <a:gd name="connsiteX4" fmla="*/ 56137 w 288185"/>
                  <a:gd name="connsiteY4" fmla="*/ 18093 h 144698"/>
                  <a:gd name="connsiteX5" fmla="*/ 70296 w 288185"/>
                  <a:gd name="connsiteY5" fmla="*/ 26030 h 144698"/>
                  <a:gd name="connsiteX6" fmla="*/ 89247 w 288185"/>
                  <a:gd name="connsiteY6" fmla="*/ 25458 h 144698"/>
                  <a:gd name="connsiteX7" fmla="*/ 95898 w 288185"/>
                  <a:gd name="connsiteY7" fmla="*/ 29749 h 144698"/>
                  <a:gd name="connsiteX8" fmla="*/ 94896 w 288185"/>
                  <a:gd name="connsiteY8" fmla="*/ 34469 h 144698"/>
                  <a:gd name="connsiteX9" fmla="*/ 93323 w 288185"/>
                  <a:gd name="connsiteY9" fmla="*/ 41191 h 144698"/>
                  <a:gd name="connsiteX10" fmla="*/ 132512 w 288185"/>
                  <a:gd name="connsiteY10" fmla="*/ 49272 h 144698"/>
                  <a:gd name="connsiteX11" fmla="*/ 141022 w 288185"/>
                  <a:gd name="connsiteY11" fmla="*/ 51846 h 144698"/>
                  <a:gd name="connsiteX12" fmla="*/ 147672 w 288185"/>
                  <a:gd name="connsiteY12" fmla="*/ 61929 h 144698"/>
                  <a:gd name="connsiteX13" fmla="*/ 161903 w 288185"/>
                  <a:gd name="connsiteY13" fmla="*/ 74086 h 144698"/>
                  <a:gd name="connsiteX14" fmla="*/ 182284 w 288185"/>
                  <a:gd name="connsiteY14" fmla="*/ 75803 h 144698"/>
                  <a:gd name="connsiteX15" fmla="*/ 199375 w 288185"/>
                  <a:gd name="connsiteY15" fmla="*/ 83168 h 144698"/>
                  <a:gd name="connsiteX16" fmla="*/ 206241 w 288185"/>
                  <a:gd name="connsiteY16" fmla="*/ 92751 h 144698"/>
                  <a:gd name="connsiteX17" fmla="*/ 218040 w 288185"/>
                  <a:gd name="connsiteY17" fmla="*/ 99187 h 144698"/>
                  <a:gd name="connsiteX18" fmla="*/ 245644 w 288185"/>
                  <a:gd name="connsiteY18" fmla="*/ 112274 h 144698"/>
                  <a:gd name="connsiteX19" fmla="*/ 260375 w 288185"/>
                  <a:gd name="connsiteY19" fmla="*/ 121642 h 144698"/>
                  <a:gd name="connsiteX20" fmla="*/ 265238 w 288185"/>
                  <a:gd name="connsiteY20" fmla="*/ 126290 h 144698"/>
                  <a:gd name="connsiteX21" fmla="*/ 266954 w 288185"/>
                  <a:gd name="connsiteY21" fmla="*/ 134657 h 144698"/>
                  <a:gd name="connsiteX22" fmla="*/ 287407 w 288185"/>
                  <a:gd name="connsiteY22" fmla="*/ 141594 h 144698"/>
                  <a:gd name="connsiteX23" fmla="*/ 286048 w 288185"/>
                  <a:gd name="connsiteY23" fmla="*/ 136802 h 144698"/>
                  <a:gd name="connsiteX24" fmla="*/ 276823 w 288185"/>
                  <a:gd name="connsiteY24" fmla="*/ 132726 h 144698"/>
                  <a:gd name="connsiteX25" fmla="*/ 272389 w 288185"/>
                  <a:gd name="connsiteY25" fmla="*/ 120212 h 144698"/>
                  <a:gd name="connsiteX26" fmla="*/ 263450 w 288185"/>
                  <a:gd name="connsiteY26" fmla="*/ 112631 h 144698"/>
                  <a:gd name="connsiteX27" fmla="*/ 250650 w 288185"/>
                  <a:gd name="connsiteY27" fmla="*/ 104622 h 144698"/>
                  <a:gd name="connsiteX28" fmla="*/ 224548 w 288185"/>
                  <a:gd name="connsiteY28" fmla="*/ 92250 h 144698"/>
                  <a:gd name="connsiteX29" fmla="*/ 213320 w 288185"/>
                  <a:gd name="connsiteY29" fmla="*/ 87245 h 144698"/>
                  <a:gd name="connsiteX30" fmla="*/ 205025 w 288185"/>
                  <a:gd name="connsiteY30" fmla="*/ 76303 h 144698"/>
                  <a:gd name="connsiteX31" fmla="*/ 169626 w 288185"/>
                  <a:gd name="connsiteY31" fmla="*/ 66792 h 144698"/>
                  <a:gd name="connsiteX32" fmla="*/ 154394 w 288185"/>
                  <a:gd name="connsiteY32" fmla="*/ 56637 h 144698"/>
                  <a:gd name="connsiteX33" fmla="*/ 140950 w 288185"/>
                  <a:gd name="connsiteY33" fmla="*/ 42764 h 144698"/>
                  <a:gd name="connsiteX34" fmla="*/ 119926 w 288185"/>
                  <a:gd name="connsiteY34" fmla="*/ 40404 h 144698"/>
                  <a:gd name="connsiteX35" fmla="*/ 98615 w 288185"/>
                  <a:gd name="connsiteY35" fmla="*/ 35327 h 144698"/>
                  <a:gd name="connsiteX36" fmla="*/ 97042 w 288185"/>
                  <a:gd name="connsiteY36" fmla="*/ 42049 h 144698"/>
                  <a:gd name="connsiteX37" fmla="*/ 99044 w 288185"/>
                  <a:gd name="connsiteY37" fmla="*/ 21096 h 144698"/>
                  <a:gd name="connsiteX38" fmla="*/ 83097 w 288185"/>
                  <a:gd name="connsiteY38" fmla="*/ 17592 h 144698"/>
                  <a:gd name="connsiteX39" fmla="*/ 64003 w 288185"/>
                  <a:gd name="connsiteY39" fmla="*/ 15876 h 144698"/>
                  <a:gd name="connsiteX40" fmla="*/ 52776 w 288185"/>
                  <a:gd name="connsiteY40" fmla="*/ 3504 h 144698"/>
                  <a:gd name="connsiteX41" fmla="*/ 39117 w 288185"/>
                  <a:gd name="connsiteY41" fmla="*/ 0 h 144698"/>
                  <a:gd name="connsiteX42" fmla="*/ 23456 w 288185"/>
                  <a:gd name="connsiteY42" fmla="*/ 2646 h 144698"/>
                  <a:gd name="connsiteX43" fmla="*/ 14874 w 288185"/>
                  <a:gd name="connsiteY43" fmla="*/ 5578 h 144698"/>
                  <a:gd name="connsiteX44" fmla="*/ 11370 w 288185"/>
                  <a:gd name="connsiteY44" fmla="*/ 7008 h 144698"/>
                  <a:gd name="connsiteX45" fmla="*/ 5006 w 288185"/>
                  <a:gd name="connsiteY45" fmla="*/ 9797 h 144698"/>
                  <a:gd name="connsiteX46" fmla="*/ 6794 w 288185"/>
                  <a:gd name="connsiteY46" fmla="*/ 5578 h 144698"/>
                  <a:gd name="connsiteX47" fmla="*/ 6794 w 288185"/>
                  <a:gd name="connsiteY47" fmla="*/ 5578 h 144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88185" h="144698">
                    <a:moveTo>
                      <a:pt x="6794" y="5578"/>
                    </a:moveTo>
                    <a:cubicBezTo>
                      <a:pt x="3576" y="3432"/>
                      <a:pt x="0" y="6722"/>
                      <a:pt x="0" y="10155"/>
                    </a:cubicBezTo>
                    <a:cubicBezTo>
                      <a:pt x="0" y="15447"/>
                      <a:pt x="5935" y="16233"/>
                      <a:pt x="9869" y="15089"/>
                    </a:cubicBezTo>
                    <a:cubicBezTo>
                      <a:pt x="20810" y="11871"/>
                      <a:pt x="31680" y="5292"/>
                      <a:pt x="43551" y="7723"/>
                    </a:cubicBezTo>
                    <a:cubicBezTo>
                      <a:pt x="49915" y="9010"/>
                      <a:pt x="52561" y="13158"/>
                      <a:pt x="56137" y="18093"/>
                    </a:cubicBezTo>
                    <a:cubicBezTo>
                      <a:pt x="59641" y="22955"/>
                      <a:pt x="64289" y="25530"/>
                      <a:pt x="70296" y="26030"/>
                    </a:cubicBezTo>
                    <a:cubicBezTo>
                      <a:pt x="76589" y="26602"/>
                      <a:pt x="82954" y="24529"/>
                      <a:pt x="89247" y="25458"/>
                    </a:cubicBezTo>
                    <a:cubicBezTo>
                      <a:pt x="91964" y="25887"/>
                      <a:pt x="94896" y="26888"/>
                      <a:pt x="95898" y="29749"/>
                    </a:cubicBezTo>
                    <a:cubicBezTo>
                      <a:pt x="96398" y="31251"/>
                      <a:pt x="96684" y="33825"/>
                      <a:pt x="94896" y="34469"/>
                    </a:cubicBezTo>
                    <a:cubicBezTo>
                      <a:pt x="92250" y="35398"/>
                      <a:pt x="90892" y="39117"/>
                      <a:pt x="93323" y="41191"/>
                    </a:cubicBezTo>
                    <a:cubicBezTo>
                      <a:pt x="104479" y="50630"/>
                      <a:pt x="119210" y="47484"/>
                      <a:pt x="132512" y="49272"/>
                    </a:cubicBezTo>
                    <a:cubicBezTo>
                      <a:pt x="135444" y="49629"/>
                      <a:pt x="138447" y="50273"/>
                      <a:pt x="141022" y="51846"/>
                    </a:cubicBezTo>
                    <a:cubicBezTo>
                      <a:pt x="144883" y="54206"/>
                      <a:pt x="145956" y="57925"/>
                      <a:pt x="147672" y="61929"/>
                    </a:cubicBezTo>
                    <a:cubicBezTo>
                      <a:pt x="150390" y="68294"/>
                      <a:pt x="155253" y="72299"/>
                      <a:pt x="161903" y="74086"/>
                    </a:cubicBezTo>
                    <a:cubicBezTo>
                      <a:pt x="168482" y="75874"/>
                      <a:pt x="175490" y="75445"/>
                      <a:pt x="182284" y="75803"/>
                    </a:cubicBezTo>
                    <a:cubicBezTo>
                      <a:pt x="188863" y="76160"/>
                      <a:pt x="195657" y="77090"/>
                      <a:pt x="199375" y="83168"/>
                    </a:cubicBezTo>
                    <a:cubicBezTo>
                      <a:pt x="201449" y="86601"/>
                      <a:pt x="203094" y="90105"/>
                      <a:pt x="206241" y="92751"/>
                    </a:cubicBezTo>
                    <a:cubicBezTo>
                      <a:pt x="209673" y="95683"/>
                      <a:pt x="213892" y="97542"/>
                      <a:pt x="218040" y="99187"/>
                    </a:cubicBezTo>
                    <a:cubicBezTo>
                      <a:pt x="227551" y="102977"/>
                      <a:pt x="236776" y="107196"/>
                      <a:pt x="245644" y="112274"/>
                    </a:cubicBezTo>
                    <a:cubicBezTo>
                      <a:pt x="250650" y="115206"/>
                      <a:pt x="255655" y="118281"/>
                      <a:pt x="260375" y="121642"/>
                    </a:cubicBezTo>
                    <a:cubicBezTo>
                      <a:pt x="262163" y="122929"/>
                      <a:pt x="264237" y="124216"/>
                      <a:pt x="265238" y="126290"/>
                    </a:cubicBezTo>
                    <a:cubicBezTo>
                      <a:pt x="266382" y="128793"/>
                      <a:pt x="266025" y="132011"/>
                      <a:pt x="266954" y="134657"/>
                    </a:cubicBezTo>
                    <a:cubicBezTo>
                      <a:pt x="269815" y="142952"/>
                      <a:pt x="280470" y="148459"/>
                      <a:pt x="287407" y="141594"/>
                    </a:cubicBezTo>
                    <a:cubicBezTo>
                      <a:pt x="288908" y="140092"/>
                      <a:pt x="288122" y="137303"/>
                      <a:pt x="286048" y="136802"/>
                    </a:cubicBezTo>
                    <a:cubicBezTo>
                      <a:pt x="283259" y="136159"/>
                      <a:pt x="278754" y="135015"/>
                      <a:pt x="276823" y="132726"/>
                    </a:cubicBezTo>
                    <a:cubicBezTo>
                      <a:pt x="274106" y="129365"/>
                      <a:pt x="274964" y="123930"/>
                      <a:pt x="272389" y="120212"/>
                    </a:cubicBezTo>
                    <a:cubicBezTo>
                      <a:pt x="270172" y="116994"/>
                      <a:pt x="266668" y="114848"/>
                      <a:pt x="263450" y="112631"/>
                    </a:cubicBezTo>
                    <a:cubicBezTo>
                      <a:pt x="259302" y="109771"/>
                      <a:pt x="255012" y="107125"/>
                      <a:pt x="250650" y="104622"/>
                    </a:cubicBezTo>
                    <a:cubicBezTo>
                      <a:pt x="242283" y="99831"/>
                      <a:pt x="233558" y="95754"/>
                      <a:pt x="224548" y="92250"/>
                    </a:cubicBezTo>
                    <a:cubicBezTo>
                      <a:pt x="220758" y="90749"/>
                      <a:pt x="216681" y="89533"/>
                      <a:pt x="213320" y="87245"/>
                    </a:cubicBezTo>
                    <a:cubicBezTo>
                      <a:pt x="209244" y="84527"/>
                      <a:pt x="207885" y="80022"/>
                      <a:pt x="205025" y="76303"/>
                    </a:cubicBezTo>
                    <a:cubicBezTo>
                      <a:pt x="196729" y="65362"/>
                      <a:pt x="181640" y="67793"/>
                      <a:pt x="169626" y="66792"/>
                    </a:cubicBezTo>
                    <a:cubicBezTo>
                      <a:pt x="161975" y="66149"/>
                      <a:pt x="157398" y="63860"/>
                      <a:pt x="154394" y="56637"/>
                    </a:cubicBezTo>
                    <a:cubicBezTo>
                      <a:pt x="151677" y="50058"/>
                      <a:pt x="147815" y="45267"/>
                      <a:pt x="140950" y="42764"/>
                    </a:cubicBezTo>
                    <a:cubicBezTo>
                      <a:pt x="134300" y="40333"/>
                      <a:pt x="126934" y="40547"/>
                      <a:pt x="119926" y="40404"/>
                    </a:cubicBezTo>
                    <a:cubicBezTo>
                      <a:pt x="112703" y="40261"/>
                      <a:pt x="104479" y="40190"/>
                      <a:pt x="98615" y="35327"/>
                    </a:cubicBezTo>
                    <a:cubicBezTo>
                      <a:pt x="98114" y="37544"/>
                      <a:pt x="97542" y="39832"/>
                      <a:pt x="97042" y="42049"/>
                    </a:cubicBezTo>
                    <a:cubicBezTo>
                      <a:pt x="105909" y="38759"/>
                      <a:pt x="105909" y="26531"/>
                      <a:pt x="99044" y="21096"/>
                    </a:cubicBezTo>
                    <a:cubicBezTo>
                      <a:pt x="94539" y="17592"/>
                      <a:pt x="88532" y="17163"/>
                      <a:pt x="83097" y="17592"/>
                    </a:cubicBezTo>
                    <a:cubicBezTo>
                      <a:pt x="77090" y="18021"/>
                      <a:pt x="69081" y="20309"/>
                      <a:pt x="64003" y="15876"/>
                    </a:cubicBezTo>
                    <a:cubicBezTo>
                      <a:pt x="59713" y="12086"/>
                      <a:pt x="57925" y="6651"/>
                      <a:pt x="52776" y="3504"/>
                    </a:cubicBezTo>
                    <a:cubicBezTo>
                      <a:pt x="48700" y="1001"/>
                      <a:pt x="43837" y="71"/>
                      <a:pt x="39117" y="0"/>
                    </a:cubicBezTo>
                    <a:cubicBezTo>
                      <a:pt x="33825" y="0"/>
                      <a:pt x="28533" y="1144"/>
                      <a:pt x="23456" y="2646"/>
                    </a:cubicBezTo>
                    <a:cubicBezTo>
                      <a:pt x="20524" y="3504"/>
                      <a:pt x="17735" y="4505"/>
                      <a:pt x="14874" y="5578"/>
                    </a:cubicBezTo>
                    <a:cubicBezTo>
                      <a:pt x="13659" y="6007"/>
                      <a:pt x="12515" y="6508"/>
                      <a:pt x="11370" y="7008"/>
                    </a:cubicBezTo>
                    <a:cubicBezTo>
                      <a:pt x="10226" y="7437"/>
                      <a:pt x="5649" y="9940"/>
                      <a:pt x="5006" y="9797"/>
                    </a:cubicBezTo>
                    <a:cubicBezTo>
                      <a:pt x="7795" y="10369"/>
                      <a:pt x="8867" y="7008"/>
                      <a:pt x="6794" y="5578"/>
                    </a:cubicBezTo>
                    <a:lnTo>
                      <a:pt x="6794" y="5578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254" name="任意多边形: 形状 253"/>
              <p:cNvSpPr/>
              <p:nvPr/>
            </p:nvSpPr>
            <p:spPr>
              <a:xfrm>
                <a:off x="921172" y="2367251"/>
                <a:ext cx="197539" cy="178671"/>
              </a:xfrm>
              <a:custGeom>
                <a:avLst/>
                <a:gdLst>
                  <a:gd name="connsiteX0" fmla="*/ 1099 w 197539"/>
                  <a:gd name="connsiteY0" fmla="*/ 3793 h 178671"/>
                  <a:gd name="connsiteX1" fmla="*/ 22338 w 197539"/>
                  <a:gd name="connsiteY1" fmla="*/ 11445 h 178671"/>
                  <a:gd name="connsiteX2" fmla="*/ 28631 w 197539"/>
                  <a:gd name="connsiteY2" fmla="*/ 21170 h 178671"/>
                  <a:gd name="connsiteX3" fmla="*/ 33709 w 197539"/>
                  <a:gd name="connsiteY3" fmla="*/ 30395 h 178671"/>
                  <a:gd name="connsiteX4" fmla="*/ 49298 w 197539"/>
                  <a:gd name="connsiteY4" fmla="*/ 36331 h 178671"/>
                  <a:gd name="connsiteX5" fmla="*/ 60168 w 197539"/>
                  <a:gd name="connsiteY5" fmla="*/ 44126 h 178671"/>
                  <a:gd name="connsiteX6" fmla="*/ 59668 w 197539"/>
                  <a:gd name="connsiteY6" fmla="*/ 55353 h 178671"/>
                  <a:gd name="connsiteX7" fmla="*/ 65531 w 197539"/>
                  <a:gd name="connsiteY7" fmla="*/ 64149 h 178671"/>
                  <a:gd name="connsiteX8" fmla="*/ 86699 w 197539"/>
                  <a:gd name="connsiteY8" fmla="*/ 80597 h 178671"/>
                  <a:gd name="connsiteX9" fmla="*/ 128534 w 197539"/>
                  <a:gd name="connsiteY9" fmla="*/ 122503 h 178671"/>
                  <a:gd name="connsiteX10" fmla="*/ 152705 w 197539"/>
                  <a:gd name="connsiteY10" fmla="*/ 148319 h 178671"/>
                  <a:gd name="connsiteX11" fmla="*/ 178377 w 197539"/>
                  <a:gd name="connsiteY11" fmla="*/ 159189 h 178671"/>
                  <a:gd name="connsiteX12" fmla="*/ 172299 w 197539"/>
                  <a:gd name="connsiteY12" fmla="*/ 151680 h 178671"/>
                  <a:gd name="connsiteX13" fmla="*/ 164719 w 197539"/>
                  <a:gd name="connsiteY13" fmla="*/ 163265 h 178671"/>
                  <a:gd name="connsiteX14" fmla="*/ 168080 w 197539"/>
                  <a:gd name="connsiteY14" fmla="*/ 171060 h 178671"/>
                  <a:gd name="connsiteX15" fmla="*/ 191464 w 197539"/>
                  <a:gd name="connsiteY15" fmla="*/ 173634 h 178671"/>
                  <a:gd name="connsiteX16" fmla="*/ 186673 w 197539"/>
                  <a:gd name="connsiteY16" fmla="*/ 171060 h 178671"/>
                  <a:gd name="connsiteX17" fmla="*/ 186101 w 197539"/>
                  <a:gd name="connsiteY17" fmla="*/ 173205 h 178671"/>
                  <a:gd name="connsiteX18" fmla="*/ 189390 w 197539"/>
                  <a:gd name="connsiteY18" fmla="*/ 178640 h 178671"/>
                  <a:gd name="connsiteX19" fmla="*/ 195612 w 197539"/>
                  <a:gd name="connsiteY19" fmla="*/ 164695 h 178671"/>
                  <a:gd name="connsiteX20" fmla="*/ 183669 w 197539"/>
                  <a:gd name="connsiteY20" fmla="*/ 161835 h 178671"/>
                  <a:gd name="connsiteX21" fmla="*/ 169295 w 197539"/>
                  <a:gd name="connsiteY21" fmla="*/ 160547 h 178671"/>
                  <a:gd name="connsiteX22" fmla="*/ 174087 w 197539"/>
                  <a:gd name="connsiteY22" fmla="*/ 168485 h 178671"/>
                  <a:gd name="connsiteX23" fmla="*/ 181381 w 197539"/>
                  <a:gd name="connsiteY23" fmla="*/ 156757 h 178671"/>
                  <a:gd name="connsiteX24" fmla="*/ 175302 w 197539"/>
                  <a:gd name="connsiteY24" fmla="*/ 149248 h 178671"/>
                  <a:gd name="connsiteX25" fmla="*/ 153420 w 197539"/>
                  <a:gd name="connsiteY25" fmla="*/ 135089 h 178671"/>
                  <a:gd name="connsiteX26" fmla="*/ 131036 w 197539"/>
                  <a:gd name="connsiteY26" fmla="*/ 112062 h 178671"/>
                  <a:gd name="connsiteX27" fmla="*/ 88630 w 197539"/>
                  <a:gd name="connsiteY27" fmla="*/ 71443 h 178671"/>
                  <a:gd name="connsiteX28" fmla="*/ 78046 w 197539"/>
                  <a:gd name="connsiteY28" fmla="*/ 63577 h 178671"/>
                  <a:gd name="connsiteX29" fmla="*/ 68320 w 197539"/>
                  <a:gd name="connsiteY29" fmla="*/ 55282 h 178671"/>
                  <a:gd name="connsiteX30" fmla="*/ 66104 w 197539"/>
                  <a:gd name="connsiteY30" fmla="*/ 35616 h 178671"/>
                  <a:gd name="connsiteX31" fmla="*/ 36712 w 197539"/>
                  <a:gd name="connsiteY31" fmla="*/ 22529 h 178671"/>
                  <a:gd name="connsiteX32" fmla="*/ 31063 w 197539"/>
                  <a:gd name="connsiteY32" fmla="*/ 11230 h 178671"/>
                  <a:gd name="connsiteX33" fmla="*/ 22696 w 197539"/>
                  <a:gd name="connsiteY33" fmla="*/ 3650 h 178671"/>
                  <a:gd name="connsiteX34" fmla="*/ 599 w 197539"/>
                  <a:gd name="connsiteY34" fmla="*/ 1791 h 178671"/>
                  <a:gd name="connsiteX35" fmla="*/ 1099 w 197539"/>
                  <a:gd name="connsiteY35" fmla="*/ 3793 h 178671"/>
                  <a:gd name="connsiteX36" fmla="*/ 1099 w 197539"/>
                  <a:gd name="connsiteY36" fmla="*/ 3793 h 178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97539" h="178671">
                    <a:moveTo>
                      <a:pt x="1099" y="3793"/>
                    </a:moveTo>
                    <a:cubicBezTo>
                      <a:pt x="8393" y="3292"/>
                      <a:pt x="16903" y="6510"/>
                      <a:pt x="22338" y="11445"/>
                    </a:cubicBezTo>
                    <a:cubicBezTo>
                      <a:pt x="25342" y="14162"/>
                      <a:pt x="27201" y="17380"/>
                      <a:pt x="28631" y="21170"/>
                    </a:cubicBezTo>
                    <a:cubicBezTo>
                      <a:pt x="29919" y="24531"/>
                      <a:pt x="31134" y="27821"/>
                      <a:pt x="33709" y="30395"/>
                    </a:cubicBezTo>
                    <a:cubicBezTo>
                      <a:pt x="37856" y="34400"/>
                      <a:pt x="43935" y="35401"/>
                      <a:pt x="49298" y="36331"/>
                    </a:cubicBezTo>
                    <a:cubicBezTo>
                      <a:pt x="54376" y="37189"/>
                      <a:pt x="61169" y="37475"/>
                      <a:pt x="60168" y="44126"/>
                    </a:cubicBezTo>
                    <a:cubicBezTo>
                      <a:pt x="59596" y="48059"/>
                      <a:pt x="58452" y="51348"/>
                      <a:pt x="59668" y="55353"/>
                    </a:cubicBezTo>
                    <a:cubicBezTo>
                      <a:pt x="60669" y="58786"/>
                      <a:pt x="62957" y="61718"/>
                      <a:pt x="65531" y="64149"/>
                    </a:cubicBezTo>
                    <a:cubicBezTo>
                      <a:pt x="71896" y="70299"/>
                      <a:pt x="79905" y="74876"/>
                      <a:pt x="86699" y="80597"/>
                    </a:cubicBezTo>
                    <a:cubicBezTo>
                      <a:pt x="101788" y="93397"/>
                      <a:pt x="115089" y="108058"/>
                      <a:pt x="128534" y="122503"/>
                    </a:cubicBezTo>
                    <a:cubicBezTo>
                      <a:pt x="136614" y="131084"/>
                      <a:pt x="144481" y="139880"/>
                      <a:pt x="152705" y="148319"/>
                    </a:cubicBezTo>
                    <a:cubicBezTo>
                      <a:pt x="159641" y="155470"/>
                      <a:pt x="168008" y="161477"/>
                      <a:pt x="178377" y="159189"/>
                    </a:cubicBezTo>
                    <a:cubicBezTo>
                      <a:pt x="176375" y="156686"/>
                      <a:pt x="174373" y="154183"/>
                      <a:pt x="172299" y="151680"/>
                    </a:cubicBezTo>
                    <a:cubicBezTo>
                      <a:pt x="169796" y="155541"/>
                      <a:pt x="167293" y="159403"/>
                      <a:pt x="164719" y="163265"/>
                    </a:cubicBezTo>
                    <a:cubicBezTo>
                      <a:pt x="163002" y="165911"/>
                      <a:pt x="164790" y="170631"/>
                      <a:pt x="168080" y="171060"/>
                    </a:cubicBezTo>
                    <a:cubicBezTo>
                      <a:pt x="175875" y="171918"/>
                      <a:pt x="183669" y="172847"/>
                      <a:pt x="191464" y="173634"/>
                    </a:cubicBezTo>
                    <a:cubicBezTo>
                      <a:pt x="189891" y="172776"/>
                      <a:pt x="188246" y="171918"/>
                      <a:pt x="186673" y="171060"/>
                    </a:cubicBezTo>
                    <a:cubicBezTo>
                      <a:pt x="186172" y="170130"/>
                      <a:pt x="186172" y="172990"/>
                      <a:pt x="186101" y="173205"/>
                    </a:cubicBezTo>
                    <a:cubicBezTo>
                      <a:pt x="184742" y="175922"/>
                      <a:pt x="186601" y="178425"/>
                      <a:pt x="189390" y="178640"/>
                    </a:cubicBezTo>
                    <a:cubicBezTo>
                      <a:pt x="196684" y="179283"/>
                      <a:pt x="199903" y="169915"/>
                      <a:pt x="195612" y="164695"/>
                    </a:cubicBezTo>
                    <a:cubicBezTo>
                      <a:pt x="193037" y="161620"/>
                      <a:pt x="187316" y="162192"/>
                      <a:pt x="183669" y="161835"/>
                    </a:cubicBezTo>
                    <a:cubicBezTo>
                      <a:pt x="178878" y="161405"/>
                      <a:pt x="174087" y="160976"/>
                      <a:pt x="169295" y="160547"/>
                    </a:cubicBezTo>
                    <a:cubicBezTo>
                      <a:pt x="170869" y="163193"/>
                      <a:pt x="172513" y="165839"/>
                      <a:pt x="174087" y="168485"/>
                    </a:cubicBezTo>
                    <a:cubicBezTo>
                      <a:pt x="176518" y="164552"/>
                      <a:pt x="178949" y="160690"/>
                      <a:pt x="181381" y="156757"/>
                    </a:cubicBezTo>
                    <a:cubicBezTo>
                      <a:pt x="183884" y="152681"/>
                      <a:pt x="179450" y="148247"/>
                      <a:pt x="175302" y="149248"/>
                    </a:cubicBezTo>
                    <a:cubicBezTo>
                      <a:pt x="166649" y="151322"/>
                      <a:pt x="158640" y="140381"/>
                      <a:pt x="153420" y="135089"/>
                    </a:cubicBezTo>
                    <a:cubicBezTo>
                      <a:pt x="145982" y="127437"/>
                      <a:pt x="138474" y="119714"/>
                      <a:pt x="131036" y="112062"/>
                    </a:cubicBezTo>
                    <a:cubicBezTo>
                      <a:pt x="117449" y="98046"/>
                      <a:pt x="103933" y="83672"/>
                      <a:pt x="88630" y="71443"/>
                    </a:cubicBezTo>
                    <a:cubicBezTo>
                      <a:pt x="85197" y="68726"/>
                      <a:pt x="81693" y="66080"/>
                      <a:pt x="78046" y="63577"/>
                    </a:cubicBezTo>
                    <a:cubicBezTo>
                      <a:pt x="74614" y="61217"/>
                      <a:pt x="70680" y="58857"/>
                      <a:pt x="68320" y="55282"/>
                    </a:cubicBezTo>
                    <a:cubicBezTo>
                      <a:pt x="64316" y="49275"/>
                      <a:pt x="70394" y="41980"/>
                      <a:pt x="66104" y="35616"/>
                    </a:cubicBezTo>
                    <a:cubicBezTo>
                      <a:pt x="59453" y="25747"/>
                      <a:pt x="42505" y="32827"/>
                      <a:pt x="36712" y="22529"/>
                    </a:cubicBezTo>
                    <a:cubicBezTo>
                      <a:pt x="34638" y="18811"/>
                      <a:pt x="33709" y="14734"/>
                      <a:pt x="31063" y="11230"/>
                    </a:cubicBezTo>
                    <a:cubicBezTo>
                      <a:pt x="28774" y="8227"/>
                      <a:pt x="25914" y="5652"/>
                      <a:pt x="22696" y="3650"/>
                    </a:cubicBezTo>
                    <a:cubicBezTo>
                      <a:pt x="15688" y="-641"/>
                      <a:pt x="8107" y="-998"/>
                      <a:pt x="599" y="1791"/>
                    </a:cubicBezTo>
                    <a:cubicBezTo>
                      <a:pt x="-331" y="2077"/>
                      <a:pt x="-188" y="3865"/>
                      <a:pt x="1099" y="3793"/>
                    </a:cubicBezTo>
                    <a:lnTo>
                      <a:pt x="1099" y="3793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255" name="任意多边形: 形状 254"/>
              <p:cNvSpPr/>
              <p:nvPr/>
            </p:nvSpPr>
            <p:spPr>
              <a:xfrm>
                <a:off x="522443" y="2277070"/>
                <a:ext cx="505392" cy="350032"/>
              </a:xfrm>
              <a:custGeom>
                <a:avLst/>
                <a:gdLst>
                  <a:gd name="connsiteX0" fmla="*/ 1720 w 505392"/>
                  <a:gd name="connsiteY0" fmla="*/ 20603 h 350032"/>
                  <a:gd name="connsiteX1" fmla="*/ 31898 w 505392"/>
                  <a:gd name="connsiteY1" fmla="*/ 6729 h 350032"/>
                  <a:gd name="connsiteX2" fmla="*/ 44914 w 505392"/>
                  <a:gd name="connsiteY2" fmla="*/ 10877 h 350032"/>
                  <a:gd name="connsiteX3" fmla="*/ 50921 w 505392"/>
                  <a:gd name="connsiteY3" fmla="*/ 23892 h 350032"/>
                  <a:gd name="connsiteX4" fmla="*/ 69871 w 505392"/>
                  <a:gd name="connsiteY4" fmla="*/ 38552 h 350032"/>
                  <a:gd name="connsiteX5" fmla="*/ 101051 w 505392"/>
                  <a:gd name="connsiteY5" fmla="*/ 34762 h 350032"/>
                  <a:gd name="connsiteX6" fmla="*/ 116783 w 505392"/>
                  <a:gd name="connsiteY6" fmla="*/ 37337 h 350032"/>
                  <a:gd name="connsiteX7" fmla="*/ 115711 w 505392"/>
                  <a:gd name="connsiteY7" fmla="*/ 45489 h 350032"/>
                  <a:gd name="connsiteX8" fmla="*/ 114638 w 505392"/>
                  <a:gd name="connsiteY8" fmla="*/ 52998 h 350032"/>
                  <a:gd name="connsiteX9" fmla="*/ 128154 w 505392"/>
                  <a:gd name="connsiteY9" fmla="*/ 73164 h 350032"/>
                  <a:gd name="connsiteX10" fmla="*/ 156329 w 505392"/>
                  <a:gd name="connsiteY10" fmla="*/ 78671 h 350032"/>
                  <a:gd name="connsiteX11" fmla="*/ 173993 w 505392"/>
                  <a:gd name="connsiteY11" fmla="*/ 77240 h 350032"/>
                  <a:gd name="connsiteX12" fmla="*/ 182145 w 505392"/>
                  <a:gd name="connsiteY12" fmla="*/ 77455 h 350032"/>
                  <a:gd name="connsiteX13" fmla="*/ 186794 w 505392"/>
                  <a:gd name="connsiteY13" fmla="*/ 78313 h 350032"/>
                  <a:gd name="connsiteX14" fmla="*/ 189153 w 505392"/>
                  <a:gd name="connsiteY14" fmla="*/ 79100 h 350032"/>
                  <a:gd name="connsiteX15" fmla="*/ 187938 w 505392"/>
                  <a:gd name="connsiteY15" fmla="*/ 78671 h 350032"/>
                  <a:gd name="connsiteX16" fmla="*/ 185149 w 505392"/>
                  <a:gd name="connsiteY16" fmla="*/ 84963 h 350032"/>
                  <a:gd name="connsiteX17" fmla="*/ 185149 w 505392"/>
                  <a:gd name="connsiteY17" fmla="*/ 91114 h 350032"/>
                  <a:gd name="connsiteX18" fmla="*/ 193158 w 505392"/>
                  <a:gd name="connsiteY18" fmla="*/ 103271 h 350032"/>
                  <a:gd name="connsiteX19" fmla="*/ 224981 w 505392"/>
                  <a:gd name="connsiteY19" fmla="*/ 108348 h 350032"/>
                  <a:gd name="connsiteX20" fmla="*/ 237066 w 505392"/>
                  <a:gd name="connsiteY20" fmla="*/ 111709 h 350032"/>
                  <a:gd name="connsiteX21" fmla="*/ 243073 w 505392"/>
                  <a:gd name="connsiteY21" fmla="*/ 125582 h 350032"/>
                  <a:gd name="connsiteX22" fmla="*/ 262310 w 505392"/>
                  <a:gd name="connsiteY22" fmla="*/ 140171 h 350032"/>
                  <a:gd name="connsiteX23" fmla="*/ 282977 w 505392"/>
                  <a:gd name="connsiteY23" fmla="*/ 150111 h 350032"/>
                  <a:gd name="connsiteX24" fmla="*/ 291344 w 505392"/>
                  <a:gd name="connsiteY24" fmla="*/ 161624 h 350032"/>
                  <a:gd name="connsiteX25" fmla="*/ 303001 w 505392"/>
                  <a:gd name="connsiteY25" fmla="*/ 168346 h 350032"/>
                  <a:gd name="connsiteX26" fmla="*/ 321951 w 505392"/>
                  <a:gd name="connsiteY26" fmla="*/ 180790 h 350032"/>
                  <a:gd name="connsiteX27" fmla="*/ 327243 w 505392"/>
                  <a:gd name="connsiteY27" fmla="*/ 193733 h 350032"/>
                  <a:gd name="connsiteX28" fmla="*/ 337898 w 505392"/>
                  <a:gd name="connsiteY28" fmla="*/ 200956 h 350032"/>
                  <a:gd name="connsiteX29" fmla="*/ 364429 w 505392"/>
                  <a:gd name="connsiteY29" fmla="*/ 206748 h 350032"/>
                  <a:gd name="connsiteX30" fmla="*/ 381592 w 505392"/>
                  <a:gd name="connsiteY30" fmla="*/ 226271 h 350032"/>
                  <a:gd name="connsiteX31" fmla="*/ 392104 w 505392"/>
                  <a:gd name="connsiteY31" fmla="*/ 235282 h 350032"/>
                  <a:gd name="connsiteX32" fmla="*/ 407337 w 505392"/>
                  <a:gd name="connsiteY32" fmla="*/ 236926 h 350032"/>
                  <a:gd name="connsiteX33" fmla="*/ 414917 w 505392"/>
                  <a:gd name="connsiteY33" fmla="*/ 242218 h 350032"/>
                  <a:gd name="connsiteX34" fmla="*/ 412414 w 505392"/>
                  <a:gd name="connsiteY34" fmla="*/ 255091 h 350032"/>
                  <a:gd name="connsiteX35" fmla="*/ 419565 w 505392"/>
                  <a:gd name="connsiteY35" fmla="*/ 263887 h 350032"/>
                  <a:gd name="connsiteX36" fmla="*/ 440590 w 505392"/>
                  <a:gd name="connsiteY36" fmla="*/ 278261 h 350032"/>
                  <a:gd name="connsiteX37" fmla="*/ 454606 w 505392"/>
                  <a:gd name="connsiteY37" fmla="*/ 306937 h 350032"/>
                  <a:gd name="connsiteX38" fmla="*/ 475344 w 505392"/>
                  <a:gd name="connsiteY38" fmla="*/ 328462 h 350032"/>
                  <a:gd name="connsiteX39" fmla="*/ 497227 w 505392"/>
                  <a:gd name="connsiteY39" fmla="*/ 348700 h 350032"/>
                  <a:gd name="connsiteX40" fmla="*/ 504807 w 505392"/>
                  <a:gd name="connsiteY40" fmla="*/ 342550 h 350032"/>
                  <a:gd name="connsiteX41" fmla="*/ 482925 w 505392"/>
                  <a:gd name="connsiteY41" fmla="*/ 318450 h 350032"/>
                  <a:gd name="connsiteX42" fmla="*/ 461185 w 505392"/>
                  <a:gd name="connsiteY42" fmla="*/ 294136 h 350032"/>
                  <a:gd name="connsiteX43" fmla="*/ 445238 w 505392"/>
                  <a:gd name="connsiteY43" fmla="*/ 262671 h 350032"/>
                  <a:gd name="connsiteX44" fmla="*/ 416061 w 505392"/>
                  <a:gd name="connsiteY44" fmla="*/ 252087 h 350032"/>
                  <a:gd name="connsiteX45" fmla="*/ 423212 w 505392"/>
                  <a:gd name="connsiteY45" fmla="*/ 260883 h 350032"/>
                  <a:gd name="connsiteX46" fmla="*/ 425644 w 505392"/>
                  <a:gd name="connsiteY46" fmla="*/ 234495 h 350032"/>
                  <a:gd name="connsiteX47" fmla="*/ 417348 w 505392"/>
                  <a:gd name="connsiteY47" fmla="*/ 225985 h 350032"/>
                  <a:gd name="connsiteX48" fmla="*/ 400328 w 505392"/>
                  <a:gd name="connsiteY48" fmla="*/ 225199 h 350032"/>
                  <a:gd name="connsiteX49" fmla="*/ 383881 w 505392"/>
                  <a:gd name="connsiteY49" fmla="*/ 209395 h 350032"/>
                  <a:gd name="connsiteX50" fmla="*/ 363500 w 505392"/>
                  <a:gd name="connsiteY50" fmla="*/ 194377 h 350032"/>
                  <a:gd name="connsiteX51" fmla="*/ 338399 w 505392"/>
                  <a:gd name="connsiteY51" fmla="*/ 188942 h 350032"/>
                  <a:gd name="connsiteX52" fmla="*/ 332821 w 505392"/>
                  <a:gd name="connsiteY52" fmla="*/ 178716 h 350032"/>
                  <a:gd name="connsiteX53" fmla="*/ 325312 w 505392"/>
                  <a:gd name="connsiteY53" fmla="*/ 166988 h 350032"/>
                  <a:gd name="connsiteX54" fmla="*/ 301284 w 505392"/>
                  <a:gd name="connsiteY54" fmla="*/ 155331 h 350032"/>
                  <a:gd name="connsiteX55" fmla="*/ 292917 w 505392"/>
                  <a:gd name="connsiteY55" fmla="*/ 145320 h 350032"/>
                  <a:gd name="connsiteX56" fmla="*/ 282763 w 505392"/>
                  <a:gd name="connsiteY56" fmla="*/ 135451 h 350032"/>
                  <a:gd name="connsiteX57" fmla="*/ 258449 w 505392"/>
                  <a:gd name="connsiteY57" fmla="*/ 127084 h 350032"/>
                  <a:gd name="connsiteX58" fmla="*/ 252084 w 505392"/>
                  <a:gd name="connsiteY58" fmla="*/ 118288 h 350032"/>
                  <a:gd name="connsiteX59" fmla="*/ 245219 w 505392"/>
                  <a:gd name="connsiteY59" fmla="*/ 104415 h 350032"/>
                  <a:gd name="connsiteX60" fmla="*/ 214826 w 505392"/>
                  <a:gd name="connsiteY60" fmla="*/ 97764 h 350032"/>
                  <a:gd name="connsiteX61" fmla="*/ 199380 w 505392"/>
                  <a:gd name="connsiteY61" fmla="*/ 94689 h 350032"/>
                  <a:gd name="connsiteX62" fmla="*/ 195375 w 505392"/>
                  <a:gd name="connsiteY62" fmla="*/ 88968 h 350032"/>
                  <a:gd name="connsiteX63" fmla="*/ 197306 w 505392"/>
                  <a:gd name="connsiteY63" fmla="*/ 82747 h 350032"/>
                  <a:gd name="connsiteX64" fmla="*/ 176996 w 505392"/>
                  <a:gd name="connsiteY64" fmla="*/ 66728 h 350032"/>
                  <a:gd name="connsiteX65" fmla="*/ 142385 w 505392"/>
                  <a:gd name="connsiteY65" fmla="*/ 67801 h 350032"/>
                  <a:gd name="connsiteX66" fmla="*/ 124006 w 505392"/>
                  <a:gd name="connsiteY66" fmla="*/ 51281 h 350032"/>
                  <a:gd name="connsiteX67" fmla="*/ 125651 w 505392"/>
                  <a:gd name="connsiteY67" fmla="*/ 36836 h 350032"/>
                  <a:gd name="connsiteX68" fmla="*/ 116855 w 505392"/>
                  <a:gd name="connsiteY68" fmla="*/ 26610 h 350032"/>
                  <a:gd name="connsiteX69" fmla="*/ 76593 w 505392"/>
                  <a:gd name="connsiteY69" fmla="*/ 30328 h 350032"/>
                  <a:gd name="connsiteX70" fmla="*/ 62434 w 505392"/>
                  <a:gd name="connsiteY70" fmla="*/ 26753 h 350032"/>
                  <a:gd name="connsiteX71" fmla="*/ 55426 w 505392"/>
                  <a:gd name="connsiteY71" fmla="*/ 12021 h 350032"/>
                  <a:gd name="connsiteX72" fmla="*/ 30540 w 505392"/>
                  <a:gd name="connsiteY72" fmla="*/ 150 h 350032"/>
                  <a:gd name="connsiteX73" fmla="*/ 290 w 505392"/>
                  <a:gd name="connsiteY73" fmla="*/ 18457 h 350032"/>
                  <a:gd name="connsiteX74" fmla="*/ 1720 w 505392"/>
                  <a:gd name="connsiteY74" fmla="*/ 20603 h 350032"/>
                  <a:gd name="connsiteX75" fmla="*/ 1720 w 505392"/>
                  <a:gd name="connsiteY75" fmla="*/ 20603 h 35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05392" h="350032">
                    <a:moveTo>
                      <a:pt x="1720" y="20603"/>
                    </a:moveTo>
                    <a:cubicBezTo>
                      <a:pt x="10516" y="14095"/>
                      <a:pt x="20457" y="6729"/>
                      <a:pt x="31898" y="6729"/>
                    </a:cubicBezTo>
                    <a:cubicBezTo>
                      <a:pt x="36404" y="6729"/>
                      <a:pt x="41267" y="8017"/>
                      <a:pt x="44914" y="10877"/>
                    </a:cubicBezTo>
                    <a:cubicBezTo>
                      <a:pt x="49276" y="14310"/>
                      <a:pt x="49419" y="18958"/>
                      <a:pt x="50921" y="23892"/>
                    </a:cubicBezTo>
                    <a:cubicBezTo>
                      <a:pt x="53567" y="32402"/>
                      <a:pt x="61433" y="37265"/>
                      <a:pt x="69871" y="38552"/>
                    </a:cubicBezTo>
                    <a:cubicBezTo>
                      <a:pt x="80670" y="40268"/>
                      <a:pt x="90538" y="36407"/>
                      <a:pt x="101051" y="34762"/>
                    </a:cubicBezTo>
                    <a:cubicBezTo>
                      <a:pt x="104984" y="34119"/>
                      <a:pt x="114638" y="32617"/>
                      <a:pt x="116783" y="37337"/>
                    </a:cubicBezTo>
                    <a:cubicBezTo>
                      <a:pt x="117856" y="39625"/>
                      <a:pt x="116211" y="43200"/>
                      <a:pt x="115711" y="45489"/>
                    </a:cubicBezTo>
                    <a:cubicBezTo>
                      <a:pt x="115138" y="47920"/>
                      <a:pt x="114566" y="50495"/>
                      <a:pt x="114638" y="52998"/>
                    </a:cubicBezTo>
                    <a:cubicBezTo>
                      <a:pt x="114852" y="61794"/>
                      <a:pt x="121002" y="68873"/>
                      <a:pt x="128154" y="73164"/>
                    </a:cubicBezTo>
                    <a:cubicBezTo>
                      <a:pt x="136807" y="78313"/>
                      <a:pt x="146532" y="79314"/>
                      <a:pt x="156329" y="78671"/>
                    </a:cubicBezTo>
                    <a:cubicBezTo>
                      <a:pt x="162265" y="78313"/>
                      <a:pt x="168129" y="77455"/>
                      <a:pt x="173993" y="77240"/>
                    </a:cubicBezTo>
                    <a:cubicBezTo>
                      <a:pt x="176710" y="77169"/>
                      <a:pt x="179428" y="77169"/>
                      <a:pt x="182145" y="77455"/>
                    </a:cubicBezTo>
                    <a:cubicBezTo>
                      <a:pt x="183718" y="77669"/>
                      <a:pt x="185292" y="77955"/>
                      <a:pt x="186794" y="78313"/>
                    </a:cubicBezTo>
                    <a:cubicBezTo>
                      <a:pt x="187652" y="78456"/>
                      <a:pt x="188438" y="78742"/>
                      <a:pt x="189153" y="79100"/>
                    </a:cubicBezTo>
                    <a:cubicBezTo>
                      <a:pt x="188653" y="77884"/>
                      <a:pt x="188224" y="77741"/>
                      <a:pt x="187938" y="78671"/>
                    </a:cubicBezTo>
                    <a:cubicBezTo>
                      <a:pt x="186579" y="79529"/>
                      <a:pt x="185506" y="83533"/>
                      <a:pt x="185149" y="84963"/>
                    </a:cubicBezTo>
                    <a:cubicBezTo>
                      <a:pt x="184720" y="86966"/>
                      <a:pt x="184791" y="89111"/>
                      <a:pt x="185149" y="91114"/>
                    </a:cubicBezTo>
                    <a:cubicBezTo>
                      <a:pt x="186078" y="95976"/>
                      <a:pt x="189225" y="100267"/>
                      <a:pt x="193158" y="103271"/>
                    </a:cubicBezTo>
                    <a:cubicBezTo>
                      <a:pt x="202383" y="110350"/>
                      <a:pt x="214183" y="107990"/>
                      <a:pt x="224981" y="108348"/>
                    </a:cubicBezTo>
                    <a:cubicBezTo>
                      <a:pt x="229057" y="108491"/>
                      <a:pt x="233634" y="109206"/>
                      <a:pt x="237066" y="111709"/>
                    </a:cubicBezTo>
                    <a:cubicBezTo>
                      <a:pt x="241429" y="114927"/>
                      <a:pt x="241214" y="120934"/>
                      <a:pt x="243073" y="125582"/>
                    </a:cubicBezTo>
                    <a:cubicBezTo>
                      <a:pt x="246363" y="133949"/>
                      <a:pt x="254086" y="137811"/>
                      <a:pt x="262310" y="140171"/>
                    </a:cubicBezTo>
                    <a:cubicBezTo>
                      <a:pt x="269676" y="142316"/>
                      <a:pt x="278257" y="143389"/>
                      <a:pt x="282977" y="150111"/>
                    </a:cubicBezTo>
                    <a:cubicBezTo>
                      <a:pt x="285766" y="154044"/>
                      <a:pt x="287697" y="158406"/>
                      <a:pt x="291344" y="161624"/>
                    </a:cubicBezTo>
                    <a:cubicBezTo>
                      <a:pt x="294777" y="164628"/>
                      <a:pt x="298781" y="166702"/>
                      <a:pt x="303001" y="168346"/>
                    </a:cubicBezTo>
                    <a:cubicBezTo>
                      <a:pt x="309794" y="171136"/>
                      <a:pt x="319162" y="173066"/>
                      <a:pt x="321951" y="180790"/>
                    </a:cubicBezTo>
                    <a:cubicBezTo>
                      <a:pt x="323596" y="185366"/>
                      <a:pt x="324168" y="189800"/>
                      <a:pt x="327243" y="193733"/>
                    </a:cubicBezTo>
                    <a:cubicBezTo>
                      <a:pt x="330032" y="197237"/>
                      <a:pt x="333751" y="199454"/>
                      <a:pt x="337898" y="200956"/>
                    </a:cubicBezTo>
                    <a:cubicBezTo>
                      <a:pt x="346408" y="203960"/>
                      <a:pt x="356134" y="202958"/>
                      <a:pt x="364429" y="206748"/>
                    </a:cubicBezTo>
                    <a:cubicBezTo>
                      <a:pt x="372510" y="210467"/>
                      <a:pt x="376300" y="219692"/>
                      <a:pt x="381592" y="226271"/>
                    </a:cubicBezTo>
                    <a:cubicBezTo>
                      <a:pt x="384524" y="229918"/>
                      <a:pt x="387814" y="233279"/>
                      <a:pt x="392104" y="235282"/>
                    </a:cubicBezTo>
                    <a:cubicBezTo>
                      <a:pt x="397039" y="237570"/>
                      <a:pt x="401973" y="237356"/>
                      <a:pt x="407337" y="236926"/>
                    </a:cubicBezTo>
                    <a:cubicBezTo>
                      <a:pt x="412056" y="236569"/>
                      <a:pt x="414559" y="237356"/>
                      <a:pt x="414917" y="242218"/>
                    </a:cubicBezTo>
                    <a:cubicBezTo>
                      <a:pt x="415274" y="246509"/>
                      <a:pt x="413987" y="251157"/>
                      <a:pt x="412414" y="255091"/>
                    </a:cubicBezTo>
                    <a:cubicBezTo>
                      <a:pt x="410483" y="259810"/>
                      <a:pt x="413987" y="265531"/>
                      <a:pt x="419565" y="263887"/>
                    </a:cubicBezTo>
                    <a:cubicBezTo>
                      <a:pt x="429219" y="261098"/>
                      <a:pt x="436799" y="270680"/>
                      <a:pt x="440590" y="278261"/>
                    </a:cubicBezTo>
                    <a:cubicBezTo>
                      <a:pt x="445381" y="287843"/>
                      <a:pt x="448170" y="298141"/>
                      <a:pt x="454606" y="306937"/>
                    </a:cubicBezTo>
                    <a:cubicBezTo>
                      <a:pt x="460541" y="315017"/>
                      <a:pt x="467907" y="321811"/>
                      <a:pt x="475344" y="328462"/>
                    </a:cubicBezTo>
                    <a:cubicBezTo>
                      <a:pt x="482782" y="335113"/>
                      <a:pt x="489790" y="342192"/>
                      <a:pt x="497227" y="348700"/>
                    </a:cubicBezTo>
                    <a:cubicBezTo>
                      <a:pt x="501589" y="352490"/>
                      <a:pt x="507239" y="347484"/>
                      <a:pt x="504807" y="342550"/>
                    </a:cubicBezTo>
                    <a:cubicBezTo>
                      <a:pt x="499873" y="332610"/>
                      <a:pt x="491077" y="325744"/>
                      <a:pt x="482925" y="318450"/>
                    </a:cubicBezTo>
                    <a:cubicBezTo>
                      <a:pt x="474772" y="311156"/>
                      <a:pt x="466620" y="303719"/>
                      <a:pt x="461185" y="294136"/>
                    </a:cubicBezTo>
                    <a:cubicBezTo>
                      <a:pt x="455393" y="283838"/>
                      <a:pt x="452961" y="271896"/>
                      <a:pt x="445238" y="262671"/>
                    </a:cubicBezTo>
                    <a:cubicBezTo>
                      <a:pt x="438087" y="254232"/>
                      <a:pt x="427074" y="248869"/>
                      <a:pt x="416061" y="252087"/>
                    </a:cubicBezTo>
                    <a:cubicBezTo>
                      <a:pt x="418421" y="255019"/>
                      <a:pt x="420781" y="257951"/>
                      <a:pt x="423212" y="260883"/>
                    </a:cubicBezTo>
                    <a:cubicBezTo>
                      <a:pt x="426502" y="252802"/>
                      <a:pt x="429148" y="242934"/>
                      <a:pt x="425644" y="234495"/>
                    </a:cubicBezTo>
                    <a:cubicBezTo>
                      <a:pt x="423999" y="230634"/>
                      <a:pt x="421210" y="227630"/>
                      <a:pt x="417348" y="225985"/>
                    </a:cubicBezTo>
                    <a:cubicBezTo>
                      <a:pt x="411556" y="223482"/>
                      <a:pt x="406264" y="225842"/>
                      <a:pt x="400328" y="225199"/>
                    </a:cubicBezTo>
                    <a:cubicBezTo>
                      <a:pt x="392748" y="224340"/>
                      <a:pt x="388028" y="214829"/>
                      <a:pt x="383881" y="209395"/>
                    </a:cubicBezTo>
                    <a:cubicBezTo>
                      <a:pt x="378374" y="202315"/>
                      <a:pt x="372367" y="196737"/>
                      <a:pt x="363500" y="194377"/>
                    </a:cubicBezTo>
                    <a:cubicBezTo>
                      <a:pt x="355633" y="192303"/>
                      <a:pt x="345550" y="193376"/>
                      <a:pt x="338399" y="188942"/>
                    </a:cubicBezTo>
                    <a:cubicBezTo>
                      <a:pt x="334609" y="186582"/>
                      <a:pt x="334037" y="182792"/>
                      <a:pt x="332821" y="178716"/>
                    </a:cubicBezTo>
                    <a:cubicBezTo>
                      <a:pt x="331391" y="174068"/>
                      <a:pt x="329102" y="169991"/>
                      <a:pt x="325312" y="166988"/>
                    </a:cubicBezTo>
                    <a:cubicBezTo>
                      <a:pt x="318233" y="161267"/>
                      <a:pt x="308936" y="160051"/>
                      <a:pt x="301284" y="155331"/>
                    </a:cubicBezTo>
                    <a:cubicBezTo>
                      <a:pt x="297280" y="152900"/>
                      <a:pt x="295420" y="149181"/>
                      <a:pt x="292917" y="145320"/>
                    </a:cubicBezTo>
                    <a:cubicBezTo>
                      <a:pt x="290271" y="141244"/>
                      <a:pt x="287053" y="137811"/>
                      <a:pt x="282763" y="135451"/>
                    </a:cubicBezTo>
                    <a:cubicBezTo>
                      <a:pt x="275111" y="131303"/>
                      <a:pt x="266029" y="131089"/>
                      <a:pt x="258449" y="127084"/>
                    </a:cubicBezTo>
                    <a:cubicBezTo>
                      <a:pt x="254658" y="125082"/>
                      <a:pt x="253157" y="122364"/>
                      <a:pt x="252084" y="118288"/>
                    </a:cubicBezTo>
                    <a:cubicBezTo>
                      <a:pt x="250725" y="113068"/>
                      <a:pt x="249295" y="108134"/>
                      <a:pt x="245219" y="104415"/>
                    </a:cubicBezTo>
                    <a:cubicBezTo>
                      <a:pt x="236923" y="96834"/>
                      <a:pt x="225267" y="97550"/>
                      <a:pt x="214826" y="97764"/>
                    </a:cubicBezTo>
                    <a:cubicBezTo>
                      <a:pt x="209677" y="97907"/>
                      <a:pt x="203742" y="97979"/>
                      <a:pt x="199380" y="94689"/>
                    </a:cubicBezTo>
                    <a:cubicBezTo>
                      <a:pt x="197592" y="93330"/>
                      <a:pt x="195876" y="91257"/>
                      <a:pt x="195375" y="88968"/>
                    </a:cubicBezTo>
                    <a:cubicBezTo>
                      <a:pt x="194874" y="86465"/>
                      <a:pt x="196305" y="84892"/>
                      <a:pt x="197306" y="82747"/>
                    </a:cubicBezTo>
                    <a:cubicBezTo>
                      <a:pt x="203813" y="69231"/>
                      <a:pt x="186293" y="66800"/>
                      <a:pt x="176996" y="66728"/>
                    </a:cubicBezTo>
                    <a:cubicBezTo>
                      <a:pt x="165554" y="66656"/>
                      <a:pt x="153683" y="70304"/>
                      <a:pt x="142385" y="67801"/>
                    </a:cubicBezTo>
                    <a:cubicBezTo>
                      <a:pt x="134375" y="66013"/>
                      <a:pt x="123934" y="60864"/>
                      <a:pt x="124006" y="51281"/>
                    </a:cubicBezTo>
                    <a:cubicBezTo>
                      <a:pt x="124006" y="46419"/>
                      <a:pt x="126294" y="41770"/>
                      <a:pt x="125651" y="36836"/>
                    </a:cubicBezTo>
                    <a:cubicBezTo>
                      <a:pt x="125007" y="31830"/>
                      <a:pt x="121575" y="28255"/>
                      <a:pt x="116855" y="26610"/>
                    </a:cubicBezTo>
                    <a:cubicBezTo>
                      <a:pt x="103339" y="21961"/>
                      <a:pt x="90038" y="29971"/>
                      <a:pt x="76593" y="30328"/>
                    </a:cubicBezTo>
                    <a:cubicBezTo>
                      <a:pt x="71802" y="30471"/>
                      <a:pt x="66367" y="29685"/>
                      <a:pt x="62434" y="26753"/>
                    </a:cubicBezTo>
                    <a:cubicBezTo>
                      <a:pt x="57643" y="23177"/>
                      <a:pt x="58000" y="16956"/>
                      <a:pt x="55426" y="12021"/>
                    </a:cubicBezTo>
                    <a:cubicBezTo>
                      <a:pt x="50849" y="3154"/>
                      <a:pt x="40051" y="-851"/>
                      <a:pt x="30540" y="150"/>
                    </a:cubicBezTo>
                    <a:cubicBezTo>
                      <a:pt x="18454" y="1438"/>
                      <a:pt x="8800" y="10448"/>
                      <a:pt x="290" y="18457"/>
                    </a:cubicBezTo>
                    <a:cubicBezTo>
                      <a:pt x="-568" y="19745"/>
                      <a:pt x="648" y="21389"/>
                      <a:pt x="1720" y="20603"/>
                    </a:cubicBezTo>
                    <a:lnTo>
                      <a:pt x="1720" y="20603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9" name="任意多边形: 形状 378"/>
              <p:cNvSpPr/>
              <p:nvPr/>
            </p:nvSpPr>
            <p:spPr>
              <a:xfrm>
                <a:off x="494269" y="2390880"/>
                <a:ext cx="299878" cy="190388"/>
              </a:xfrm>
              <a:custGeom>
                <a:avLst/>
                <a:gdLst>
                  <a:gd name="connsiteX0" fmla="*/ 217 w 299878"/>
                  <a:gd name="connsiteY0" fmla="*/ 6266 h 190388"/>
                  <a:gd name="connsiteX1" fmla="*/ 17595 w 299878"/>
                  <a:gd name="connsiteY1" fmla="*/ 8054 h 190388"/>
                  <a:gd name="connsiteX2" fmla="*/ 35115 w 299878"/>
                  <a:gd name="connsiteY2" fmla="*/ 13990 h 190388"/>
                  <a:gd name="connsiteX3" fmla="*/ 49418 w 299878"/>
                  <a:gd name="connsiteY3" fmla="*/ 26361 h 190388"/>
                  <a:gd name="connsiteX4" fmla="*/ 58571 w 299878"/>
                  <a:gd name="connsiteY4" fmla="*/ 42666 h 190388"/>
                  <a:gd name="connsiteX5" fmla="*/ 78738 w 299878"/>
                  <a:gd name="connsiteY5" fmla="*/ 47886 h 190388"/>
                  <a:gd name="connsiteX6" fmla="*/ 91324 w 299878"/>
                  <a:gd name="connsiteY6" fmla="*/ 47672 h 190388"/>
                  <a:gd name="connsiteX7" fmla="*/ 96187 w 299878"/>
                  <a:gd name="connsiteY7" fmla="*/ 47743 h 190388"/>
                  <a:gd name="connsiteX8" fmla="*/ 94685 w 299878"/>
                  <a:gd name="connsiteY8" fmla="*/ 51390 h 190388"/>
                  <a:gd name="connsiteX9" fmla="*/ 95114 w 299878"/>
                  <a:gd name="connsiteY9" fmla="*/ 68339 h 190388"/>
                  <a:gd name="connsiteX10" fmla="*/ 109345 w 299878"/>
                  <a:gd name="connsiteY10" fmla="*/ 77850 h 190388"/>
                  <a:gd name="connsiteX11" fmla="*/ 127437 w 299878"/>
                  <a:gd name="connsiteY11" fmla="*/ 79495 h 190388"/>
                  <a:gd name="connsiteX12" fmla="*/ 142669 w 299878"/>
                  <a:gd name="connsiteY12" fmla="*/ 84143 h 190388"/>
                  <a:gd name="connsiteX13" fmla="*/ 146388 w 299878"/>
                  <a:gd name="connsiteY13" fmla="*/ 94154 h 190388"/>
                  <a:gd name="connsiteX14" fmla="*/ 150965 w 299878"/>
                  <a:gd name="connsiteY14" fmla="*/ 100519 h 190388"/>
                  <a:gd name="connsiteX15" fmla="*/ 163837 w 299878"/>
                  <a:gd name="connsiteY15" fmla="*/ 106312 h 190388"/>
                  <a:gd name="connsiteX16" fmla="*/ 178926 w 299878"/>
                  <a:gd name="connsiteY16" fmla="*/ 107956 h 190388"/>
                  <a:gd name="connsiteX17" fmla="*/ 190940 w 299878"/>
                  <a:gd name="connsiteY17" fmla="*/ 110960 h 190388"/>
                  <a:gd name="connsiteX18" fmla="*/ 195803 w 299878"/>
                  <a:gd name="connsiteY18" fmla="*/ 123260 h 190388"/>
                  <a:gd name="connsiteX19" fmla="*/ 213752 w 299878"/>
                  <a:gd name="connsiteY19" fmla="*/ 133558 h 190388"/>
                  <a:gd name="connsiteX20" fmla="*/ 238781 w 299878"/>
                  <a:gd name="connsiteY20" fmla="*/ 140137 h 190388"/>
                  <a:gd name="connsiteX21" fmla="*/ 244717 w 299878"/>
                  <a:gd name="connsiteY21" fmla="*/ 148289 h 190388"/>
                  <a:gd name="connsiteX22" fmla="*/ 244073 w 299878"/>
                  <a:gd name="connsiteY22" fmla="*/ 159373 h 190388"/>
                  <a:gd name="connsiteX23" fmla="*/ 260593 w 299878"/>
                  <a:gd name="connsiteY23" fmla="*/ 173962 h 190388"/>
                  <a:gd name="connsiteX24" fmla="*/ 290556 w 299878"/>
                  <a:gd name="connsiteY24" fmla="*/ 177824 h 190388"/>
                  <a:gd name="connsiteX25" fmla="*/ 284692 w 299878"/>
                  <a:gd name="connsiteY25" fmla="*/ 170458 h 190388"/>
                  <a:gd name="connsiteX26" fmla="*/ 282261 w 299878"/>
                  <a:gd name="connsiteY26" fmla="*/ 182400 h 190388"/>
                  <a:gd name="connsiteX27" fmla="*/ 286551 w 299878"/>
                  <a:gd name="connsiteY27" fmla="*/ 189552 h 190388"/>
                  <a:gd name="connsiteX28" fmla="*/ 297278 w 299878"/>
                  <a:gd name="connsiteY28" fmla="*/ 189766 h 190388"/>
                  <a:gd name="connsiteX29" fmla="*/ 298780 w 299878"/>
                  <a:gd name="connsiteY29" fmla="*/ 183473 h 190388"/>
                  <a:gd name="connsiteX30" fmla="*/ 289412 w 299878"/>
                  <a:gd name="connsiteY30" fmla="*/ 178038 h 190388"/>
                  <a:gd name="connsiteX31" fmla="*/ 293703 w 299878"/>
                  <a:gd name="connsiteY31" fmla="*/ 185189 h 190388"/>
                  <a:gd name="connsiteX32" fmla="*/ 296134 w 299878"/>
                  <a:gd name="connsiteY32" fmla="*/ 173247 h 190388"/>
                  <a:gd name="connsiteX33" fmla="*/ 290270 w 299878"/>
                  <a:gd name="connsiteY33" fmla="*/ 165881 h 190388"/>
                  <a:gd name="connsiteX34" fmla="*/ 263453 w 299878"/>
                  <a:gd name="connsiteY34" fmla="*/ 162448 h 190388"/>
                  <a:gd name="connsiteX35" fmla="*/ 255873 w 299878"/>
                  <a:gd name="connsiteY35" fmla="*/ 159302 h 190388"/>
                  <a:gd name="connsiteX36" fmla="*/ 256445 w 299878"/>
                  <a:gd name="connsiteY36" fmla="*/ 148217 h 190388"/>
                  <a:gd name="connsiteX37" fmla="*/ 224837 w 299878"/>
                  <a:gd name="connsiteY37" fmla="*/ 123617 h 190388"/>
                  <a:gd name="connsiteX38" fmla="*/ 205528 w 299878"/>
                  <a:gd name="connsiteY38" fmla="*/ 116681 h 190388"/>
                  <a:gd name="connsiteX39" fmla="*/ 203097 w 299878"/>
                  <a:gd name="connsiteY39" fmla="*/ 107885 h 190388"/>
                  <a:gd name="connsiteX40" fmla="*/ 198878 w 299878"/>
                  <a:gd name="connsiteY40" fmla="*/ 102593 h 190388"/>
                  <a:gd name="connsiteX41" fmla="*/ 171060 w 299878"/>
                  <a:gd name="connsiteY41" fmla="*/ 95871 h 190388"/>
                  <a:gd name="connsiteX42" fmla="*/ 158903 w 299878"/>
                  <a:gd name="connsiteY42" fmla="*/ 92367 h 190388"/>
                  <a:gd name="connsiteX43" fmla="*/ 155899 w 299878"/>
                  <a:gd name="connsiteY43" fmla="*/ 87361 h 190388"/>
                  <a:gd name="connsiteX44" fmla="*/ 151465 w 299878"/>
                  <a:gd name="connsiteY44" fmla="*/ 77063 h 190388"/>
                  <a:gd name="connsiteX45" fmla="*/ 117211 w 299878"/>
                  <a:gd name="connsiteY45" fmla="*/ 68196 h 190388"/>
                  <a:gd name="connsiteX46" fmla="*/ 103838 w 299878"/>
                  <a:gd name="connsiteY46" fmla="*/ 61688 h 190388"/>
                  <a:gd name="connsiteX47" fmla="*/ 104911 w 299878"/>
                  <a:gd name="connsiteY47" fmla="*/ 54608 h 190388"/>
                  <a:gd name="connsiteX48" fmla="*/ 106341 w 299878"/>
                  <a:gd name="connsiteY48" fmla="*/ 44883 h 190388"/>
                  <a:gd name="connsiteX49" fmla="*/ 88678 w 299878"/>
                  <a:gd name="connsiteY49" fmla="*/ 37231 h 190388"/>
                  <a:gd name="connsiteX50" fmla="*/ 76950 w 299878"/>
                  <a:gd name="connsiteY50" fmla="*/ 37588 h 190388"/>
                  <a:gd name="connsiteX51" fmla="*/ 66080 w 299878"/>
                  <a:gd name="connsiteY51" fmla="*/ 35872 h 190388"/>
                  <a:gd name="connsiteX52" fmla="*/ 61003 w 299878"/>
                  <a:gd name="connsiteY52" fmla="*/ 26290 h 190388"/>
                  <a:gd name="connsiteX53" fmla="*/ 54638 w 299878"/>
                  <a:gd name="connsiteY53" fmla="*/ 17565 h 190388"/>
                  <a:gd name="connsiteX54" fmla="*/ 37904 w 299878"/>
                  <a:gd name="connsiteY54" fmla="*/ 5193 h 190388"/>
                  <a:gd name="connsiteX55" fmla="*/ 74 w 299878"/>
                  <a:gd name="connsiteY55" fmla="*/ 5766 h 190388"/>
                  <a:gd name="connsiteX56" fmla="*/ 217 w 299878"/>
                  <a:gd name="connsiteY56" fmla="*/ 6266 h 190388"/>
                  <a:gd name="connsiteX57" fmla="*/ 217 w 299878"/>
                  <a:gd name="connsiteY57" fmla="*/ 6266 h 190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99878" h="190388">
                    <a:moveTo>
                      <a:pt x="217" y="6266"/>
                    </a:moveTo>
                    <a:cubicBezTo>
                      <a:pt x="6010" y="7267"/>
                      <a:pt x="11802" y="7196"/>
                      <a:pt x="17595" y="8054"/>
                    </a:cubicBezTo>
                    <a:cubicBezTo>
                      <a:pt x="23745" y="8984"/>
                      <a:pt x="29680" y="10914"/>
                      <a:pt x="35115" y="13990"/>
                    </a:cubicBezTo>
                    <a:cubicBezTo>
                      <a:pt x="40622" y="17136"/>
                      <a:pt x="45699" y="21212"/>
                      <a:pt x="49418" y="26361"/>
                    </a:cubicBezTo>
                    <a:cubicBezTo>
                      <a:pt x="53065" y="31367"/>
                      <a:pt x="54424" y="38089"/>
                      <a:pt x="58571" y="42666"/>
                    </a:cubicBezTo>
                    <a:cubicBezTo>
                      <a:pt x="63792" y="48315"/>
                      <a:pt x="71729" y="47958"/>
                      <a:pt x="78738" y="47886"/>
                    </a:cubicBezTo>
                    <a:cubicBezTo>
                      <a:pt x="82957" y="47815"/>
                      <a:pt x="87104" y="47743"/>
                      <a:pt x="91324" y="47672"/>
                    </a:cubicBezTo>
                    <a:cubicBezTo>
                      <a:pt x="92110" y="47672"/>
                      <a:pt x="95829" y="47171"/>
                      <a:pt x="96187" y="47743"/>
                    </a:cubicBezTo>
                    <a:cubicBezTo>
                      <a:pt x="95972" y="47385"/>
                      <a:pt x="94828" y="50961"/>
                      <a:pt x="94685" y="51390"/>
                    </a:cubicBezTo>
                    <a:cubicBezTo>
                      <a:pt x="92539" y="57183"/>
                      <a:pt x="91538" y="62832"/>
                      <a:pt x="95114" y="68339"/>
                    </a:cubicBezTo>
                    <a:cubicBezTo>
                      <a:pt x="98332" y="73273"/>
                      <a:pt x="103910" y="76133"/>
                      <a:pt x="109345" y="77850"/>
                    </a:cubicBezTo>
                    <a:cubicBezTo>
                      <a:pt x="115280" y="79709"/>
                      <a:pt x="121287" y="79351"/>
                      <a:pt x="127437" y="79495"/>
                    </a:cubicBezTo>
                    <a:cubicBezTo>
                      <a:pt x="132300" y="79637"/>
                      <a:pt x="139451" y="79780"/>
                      <a:pt x="142669" y="84143"/>
                    </a:cubicBezTo>
                    <a:cubicBezTo>
                      <a:pt x="144672" y="87003"/>
                      <a:pt x="144958" y="91008"/>
                      <a:pt x="146388" y="94154"/>
                    </a:cubicBezTo>
                    <a:cubicBezTo>
                      <a:pt x="147461" y="96586"/>
                      <a:pt x="148962" y="98731"/>
                      <a:pt x="150965" y="100519"/>
                    </a:cubicBezTo>
                    <a:cubicBezTo>
                      <a:pt x="154540" y="103665"/>
                      <a:pt x="159189" y="105382"/>
                      <a:pt x="163837" y="106312"/>
                    </a:cubicBezTo>
                    <a:cubicBezTo>
                      <a:pt x="168843" y="107313"/>
                      <a:pt x="173920" y="107527"/>
                      <a:pt x="178926" y="107956"/>
                    </a:cubicBezTo>
                    <a:cubicBezTo>
                      <a:pt x="182788" y="108314"/>
                      <a:pt x="187722" y="108600"/>
                      <a:pt x="190940" y="110960"/>
                    </a:cubicBezTo>
                    <a:cubicBezTo>
                      <a:pt x="194802" y="113749"/>
                      <a:pt x="193729" y="119327"/>
                      <a:pt x="195803" y="123260"/>
                    </a:cubicBezTo>
                    <a:cubicBezTo>
                      <a:pt x="199307" y="129839"/>
                      <a:pt x="206959" y="132199"/>
                      <a:pt x="213752" y="133558"/>
                    </a:cubicBezTo>
                    <a:cubicBezTo>
                      <a:pt x="222119" y="135202"/>
                      <a:pt x="231559" y="135131"/>
                      <a:pt x="238781" y="140137"/>
                    </a:cubicBezTo>
                    <a:cubicBezTo>
                      <a:pt x="241499" y="141996"/>
                      <a:pt x="244216" y="144856"/>
                      <a:pt x="244717" y="148289"/>
                    </a:cubicBezTo>
                    <a:cubicBezTo>
                      <a:pt x="245289" y="151936"/>
                      <a:pt x="243859" y="155655"/>
                      <a:pt x="244073" y="159373"/>
                    </a:cubicBezTo>
                    <a:cubicBezTo>
                      <a:pt x="244717" y="168813"/>
                      <a:pt x="252512" y="172031"/>
                      <a:pt x="260593" y="173962"/>
                    </a:cubicBezTo>
                    <a:cubicBezTo>
                      <a:pt x="270390" y="176322"/>
                      <a:pt x="280473" y="177537"/>
                      <a:pt x="290556" y="177824"/>
                    </a:cubicBezTo>
                    <a:cubicBezTo>
                      <a:pt x="288625" y="175392"/>
                      <a:pt x="286623" y="172961"/>
                      <a:pt x="284692" y="170458"/>
                    </a:cubicBezTo>
                    <a:cubicBezTo>
                      <a:pt x="283906" y="174462"/>
                      <a:pt x="283047" y="178396"/>
                      <a:pt x="282261" y="182400"/>
                    </a:cubicBezTo>
                    <a:cubicBezTo>
                      <a:pt x="281617" y="185547"/>
                      <a:pt x="283333" y="188765"/>
                      <a:pt x="286551" y="189552"/>
                    </a:cubicBezTo>
                    <a:cubicBezTo>
                      <a:pt x="290556" y="190552"/>
                      <a:pt x="293274" y="190696"/>
                      <a:pt x="297278" y="189766"/>
                    </a:cubicBezTo>
                    <a:cubicBezTo>
                      <a:pt x="300139" y="189123"/>
                      <a:pt x="300639" y="185332"/>
                      <a:pt x="298780" y="183473"/>
                    </a:cubicBezTo>
                    <a:cubicBezTo>
                      <a:pt x="295848" y="180541"/>
                      <a:pt x="293345" y="179397"/>
                      <a:pt x="289412" y="178038"/>
                    </a:cubicBezTo>
                    <a:cubicBezTo>
                      <a:pt x="290842" y="180398"/>
                      <a:pt x="292272" y="182829"/>
                      <a:pt x="293703" y="185189"/>
                    </a:cubicBezTo>
                    <a:cubicBezTo>
                      <a:pt x="294489" y="181184"/>
                      <a:pt x="295276" y="177251"/>
                      <a:pt x="296134" y="173247"/>
                    </a:cubicBezTo>
                    <a:cubicBezTo>
                      <a:pt x="296921" y="169314"/>
                      <a:pt x="294203" y="166024"/>
                      <a:pt x="290270" y="165881"/>
                    </a:cubicBezTo>
                    <a:cubicBezTo>
                      <a:pt x="281188" y="165595"/>
                      <a:pt x="272249" y="164522"/>
                      <a:pt x="263453" y="162448"/>
                    </a:cubicBezTo>
                    <a:cubicBezTo>
                      <a:pt x="261308" y="161948"/>
                      <a:pt x="256874" y="161662"/>
                      <a:pt x="255873" y="159302"/>
                    </a:cubicBezTo>
                    <a:cubicBezTo>
                      <a:pt x="254586" y="156441"/>
                      <a:pt x="256659" y="151292"/>
                      <a:pt x="256445" y="148217"/>
                    </a:cubicBezTo>
                    <a:cubicBezTo>
                      <a:pt x="255229" y="132056"/>
                      <a:pt x="238495" y="125763"/>
                      <a:pt x="224837" y="123617"/>
                    </a:cubicBezTo>
                    <a:cubicBezTo>
                      <a:pt x="219545" y="122831"/>
                      <a:pt x="207674" y="122902"/>
                      <a:pt x="205528" y="116681"/>
                    </a:cubicBezTo>
                    <a:cubicBezTo>
                      <a:pt x="204527" y="113749"/>
                      <a:pt x="204527" y="110745"/>
                      <a:pt x="203097" y="107885"/>
                    </a:cubicBezTo>
                    <a:cubicBezTo>
                      <a:pt x="202096" y="105882"/>
                      <a:pt x="200594" y="104095"/>
                      <a:pt x="198878" y="102593"/>
                    </a:cubicBezTo>
                    <a:cubicBezTo>
                      <a:pt x="191297" y="96228"/>
                      <a:pt x="180285" y="96872"/>
                      <a:pt x="171060" y="95871"/>
                    </a:cubicBezTo>
                    <a:cubicBezTo>
                      <a:pt x="167055" y="95442"/>
                      <a:pt x="162121" y="94941"/>
                      <a:pt x="158903" y="92367"/>
                    </a:cubicBezTo>
                    <a:cubicBezTo>
                      <a:pt x="157258" y="91079"/>
                      <a:pt x="156543" y="89292"/>
                      <a:pt x="155899" y="87361"/>
                    </a:cubicBezTo>
                    <a:cubicBezTo>
                      <a:pt x="154755" y="83714"/>
                      <a:pt x="153825" y="80138"/>
                      <a:pt x="151465" y="77063"/>
                    </a:cubicBezTo>
                    <a:cubicBezTo>
                      <a:pt x="143027" y="66336"/>
                      <a:pt x="129011" y="69340"/>
                      <a:pt x="117211" y="68196"/>
                    </a:cubicBezTo>
                    <a:cubicBezTo>
                      <a:pt x="112992" y="67766"/>
                      <a:pt x="105769" y="66050"/>
                      <a:pt x="103838" y="61688"/>
                    </a:cubicBezTo>
                    <a:cubicBezTo>
                      <a:pt x="102837" y="59328"/>
                      <a:pt x="104124" y="56825"/>
                      <a:pt x="104911" y="54608"/>
                    </a:cubicBezTo>
                    <a:cubicBezTo>
                      <a:pt x="105984" y="51533"/>
                      <a:pt x="107128" y="48244"/>
                      <a:pt x="106341" y="44883"/>
                    </a:cubicBezTo>
                    <a:cubicBezTo>
                      <a:pt x="104339" y="36516"/>
                      <a:pt x="95471" y="37088"/>
                      <a:pt x="88678" y="37231"/>
                    </a:cubicBezTo>
                    <a:cubicBezTo>
                      <a:pt x="84745" y="37374"/>
                      <a:pt x="80883" y="37445"/>
                      <a:pt x="76950" y="37588"/>
                    </a:cubicBezTo>
                    <a:cubicBezTo>
                      <a:pt x="73589" y="37660"/>
                      <a:pt x="68726" y="38446"/>
                      <a:pt x="66080" y="35872"/>
                    </a:cubicBezTo>
                    <a:cubicBezTo>
                      <a:pt x="63649" y="33512"/>
                      <a:pt x="62719" y="29293"/>
                      <a:pt x="61003" y="26290"/>
                    </a:cubicBezTo>
                    <a:cubicBezTo>
                      <a:pt x="59215" y="23143"/>
                      <a:pt x="57069" y="20283"/>
                      <a:pt x="54638" y="17565"/>
                    </a:cubicBezTo>
                    <a:cubicBezTo>
                      <a:pt x="50061" y="12416"/>
                      <a:pt x="44197" y="8054"/>
                      <a:pt x="37904" y="5193"/>
                    </a:cubicBezTo>
                    <a:cubicBezTo>
                      <a:pt x="26820" y="116"/>
                      <a:pt x="9943" y="-3603"/>
                      <a:pt x="74" y="5766"/>
                    </a:cubicBezTo>
                    <a:cubicBezTo>
                      <a:pt x="-69" y="5909"/>
                      <a:pt x="3" y="6195"/>
                      <a:pt x="217" y="6266"/>
                    </a:cubicBezTo>
                    <a:lnTo>
                      <a:pt x="217" y="6266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80" name="任意多边形: 形状 379"/>
              <p:cNvSpPr/>
              <p:nvPr/>
            </p:nvSpPr>
            <p:spPr>
              <a:xfrm>
                <a:off x="847410" y="2621476"/>
                <a:ext cx="134787" cy="111172"/>
              </a:xfrm>
              <a:custGeom>
                <a:avLst/>
                <a:gdLst>
                  <a:gd name="connsiteX0" fmla="*/ 59 w 134787"/>
                  <a:gd name="connsiteY0" fmla="*/ 2077 h 111172"/>
                  <a:gd name="connsiteX1" fmla="*/ 18295 w 134787"/>
                  <a:gd name="connsiteY1" fmla="*/ 14520 h 111172"/>
                  <a:gd name="connsiteX2" fmla="*/ 37317 w 134787"/>
                  <a:gd name="connsiteY2" fmla="*/ 28179 h 111172"/>
                  <a:gd name="connsiteX3" fmla="*/ 52978 w 134787"/>
                  <a:gd name="connsiteY3" fmla="*/ 48560 h 111172"/>
                  <a:gd name="connsiteX4" fmla="*/ 77650 w 134787"/>
                  <a:gd name="connsiteY4" fmla="*/ 54138 h 111172"/>
                  <a:gd name="connsiteX5" fmla="*/ 72858 w 134787"/>
                  <a:gd name="connsiteY5" fmla="*/ 51563 h 111172"/>
                  <a:gd name="connsiteX6" fmla="*/ 72286 w 134787"/>
                  <a:gd name="connsiteY6" fmla="*/ 49275 h 111172"/>
                  <a:gd name="connsiteX7" fmla="*/ 71071 w 134787"/>
                  <a:gd name="connsiteY7" fmla="*/ 50777 h 111172"/>
                  <a:gd name="connsiteX8" fmla="*/ 69354 w 134787"/>
                  <a:gd name="connsiteY8" fmla="*/ 53709 h 111172"/>
                  <a:gd name="connsiteX9" fmla="*/ 68782 w 134787"/>
                  <a:gd name="connsiteY9" fmla="*/ 60931 h 111172"/>
                  <a:gd name="connsiteX10" fmla="*/ 77507 w 134787"/>
                  <a:gd name="connsiteY10" fmla="*/ 72445 h 111172"/>
                  <a:gd name="connsiteX11" fmla="*/ 90307 w 134787"/>
                  <a:gd name="connsiteY11" fmla="*/ 80454 h 111172"/>
                  <a:gd name="connsiteX12" fmla="*/ 98174 w 134787"/>
                  <a:gd name="connsiteY12" fmla="*/ 93112 h 111172"/>
                  <a:gd name="connsiteX13" fmla="*/ 122273 w 134787"/>
                  <a:gd name="connsiteY13" fmla="*/ 110704 h 111172"/>
                  <a:gd name="connsiteX14" fmla="*/ 134645 w 134787"/>
                  <a:gd name="connsiteY14" fmla="*/ 105197 h 111172"/>
                  <a:gd name="connsiteX15" fmla="*/ 129353 w 134787"/>
                  <a:gd name="connsiteY15" fmla="*/ 97545 h 111172"/>
                  <a:gd name="connsiteX16" fmla="*/ 126564 w 134787"/>
                  <a:gd name="connsiteY16" fmla="*/ 102623 h 111172"/>
                  <a:gd name="connsiteX17" fmla="*/ 126635 w 134787"/>
                  <a:gd name="connsiteY17" fmla="*/ 102409 h 111172"/>
                  <a:gd name="connsiteX18" fmla="*/ 126922 w 134787"/>
                  <a:gd name="connsiteY18" fmla="*/ 99763 h 111172"/>
                  <a:gd name="connsiteX19" fmla="*/ 126564 w 134787"/>
                  <a:gd name="connsiteY19" fmla="*/ 99834 h 111172"/>
                  <a:gd name="connsiteX20" fmla="*/ 126635 w 134787"/>
                  <a:gd name="connsiteY20" fmla="*/ 99047 h 111172"/>
                  <a:gd name="connsiteX21" fmla="*/ 121630 w 134787"/>
                  <a:gd name="connsiteY21" fmla="*/ 97260 h 111172"/>
                  <a:gd name="connsiteX22" fmla="*/ 112619 w 134787"/>
                  <a:gd name="connsiteY22" fmla="*/ 91181 h 111172"/>
                  <a:gd name="connsiteX23" fmla="*/ 100891 w 134787"/>
                  <a:gd name="connsiteY23" fmla="*/ 74590 h 111172"/>
                  <a:gd name="connsiteX24" fmla="*/ 92739 w 134787"/>
                  <a:gd name="connsiteY24" fmla="*/ 66939 h 111172"/>
                  <a:gd name="connsiteX25" fmla="*/ 83228 w 134787"/>
                  <a:gd name="connsiteY25" fmla="*/ 62147 h 111172"/>
                  <a:gd name="connsiteX26" fmla="*/ 80224 w 134787"/>
                  <a:gd name="connsiteY26" fmla="*/ 58786 h 111172"/>
                  <a:gd name="connsiteX27" fmla="*/ 81797 w 134787"/>
                  <a:gd name="connsiteY27" fmla="*/ 55425 h 111172"/>
                  <a:gd name="connsiteX28" fmla="*/ 82298 w 134787"/>
                  <a:gd name="connsiteY28" fmla="*/ 45771 h 111172"/>
                  <a:gd name="connsiteX29" fmla="*/ 77507 w 134787"/>
                  <a:gd name="connsiteY29" fmla="*/ 43196 h 111172"/>
                  <a:gd name="connsiteX30" fmla="*/ 55767 w 134787"/>
                  <a:gd name="connsiteY30" fmla="*/ 37404 h 111172"/>
                  <a:gd name="connsiteX31" fmla="*/ 41679 w 134787"/>
                  <a:gd name="connsiteY31" fmla="*/ 16809 h 111172"/>
                  <a:gd name="connsiteX32" fmla="*/ 23015 w 134787"/>
                  <a:gd name="connsiteY32" fmla="*/ 6153 h 111172"/>
                  <a:gd name="connsiteX33" fmla="*/ 11787 w 134787"/>
                  <a:gd name="connsiteY33" fmla="*/ 2506 h 111172"/>
                  <a:gd name="connsiteX34" fmla="*/ 1632 w 134787"/>
                  <a:gd name="connsiteY34" fmla="*/ 3 h 111172"/>
                  <a:gd name="connsiteX35" fmla="*/ 59 w 134787"/>
                  <a:gd name="connsiteY35" fmla="*/ 2077 h 111172"/>
                  <a:gd name="connsiteX36" fmla="*/ 59 w 134787"/>
                  <a:gd name="connsiteY36" fmla="*/ 2077 h 111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34787" h="111172">
                    <a:moveTo>
                      <a:pt x="59" y="2077"/>
                    </a:moveTo>
                    <a:cubicBezTo>
                      <a:pt x="2205" y="9443"/>
                      <a:pt x="11859" y="12161"/>
                      <a:pt x="18295" y="14520"/>
                    </a:cubicBezTo>
                    <a:cubicBezTo>
                      <a:pt x="26090" y="17381"/>
                      <a:pt x="33241" y="20527"/>
                      <a:pt x="37317" y="28179"/>
                    </a:cubicBezTo>
                    <a:cubicBezTo>
                      <a:pt x="41679" y="36260"/>
                      <a:pt x="45112" y="43340"/>
                      <a:pt x="52978" y="48560"/>
                    </a:cubicBezTo>
                    <a:cubicBezTo>
                      <a:pt x="60129" y="53351"/>
                      <a:pt x="69140" y="55354"/>
                      <a:pt x="77650" y="54138"/>
                    </a:cubicBezTo>
                    <a:cubicBezTo>
                      <a:pt x="76076" y="53280"/>
                      <a:pt x="74432" y="52421"/>
                      <a:pt x="72858" y="51563"/>
                    </a:cubicBezTo>
                    <a:cubicBezTo>
                      <a:pt x="73359" y="48775"/>
                      <a:pt x="73144" y="48059"/>
                      <a:pt x="72286" y="49275"/>
                    </a:cubicBezTo>
                    <a:cubicBezTo>
                      <a:pt x="71857" y="49775"/>
                      <a:pt x="71428" y="50276"/>
                      <a:pt x="71071" y="50777"/>
                    </a:cubicBezTo>
                    <a:cubicBezTo>
                      <a:pt x="70356" y="51706"/>
                      <a:pt x="69783" y="52636"/>
                      <a:pt x="69354" y="53709"/>
                    </a:cubicBezTo>
                    <a:cubicBezTo>
                      <a:pt x="68425" y="55997"/>
                      <a:pt x="68282" y="58500"/>
                      <a:pt x="68782" y="60931"/>
                    </a:cubicBezTo>
                    <a:cubicBezTo>
                      <a:pt x="69855" y="65866"/>
                      <a:pt x="73288" y="69799"/>
                      <a:pt x="77507" y="72445"/>
                    </a:cubicBezTo>
                    <a:cubicBezTo>
                      <a:pt x="81869" y="75163"/>
                      <a:pt x="86946" y="76307"/>
                      <a:pt x="90307" y="80454"/>
                    </a:cubicBezTo>
                    <a:cubicBezTo>
                      <a:pt x="93454" y="84316"/>
                      <a:pt x="95313" y="89036"/>
                      <a:pt x="98174" y="93112"/>
                    </a:cubicBezTo>
                    <a:cubicBezTo>
                      <a:pt x="103966" y="101264"/>
                      <a:pt x="112548" y="107986"/>
                      <a:pt x="122273" y="110704"/>
                    </a:cubicBezTo>
                    <a:cubicBezTo>
                      <a:pt x="126993" y="111991"/>
                      <a:pt x="133358" y="110775"/>
                      <a:pt x="134645" y="105197"/>
                    </a:cubicBezTo>
                    <a:cubicBezTo>
                      <a:pt x="135431" y="101693"/>
                      <a:pt x="132857" y="97975"/>
                      <a:pt x="129353" y="97545"/>
                    </a:cubicBezTo>
                    <a:cubicBezTo>
                      <a:pt x="126778" y="97188"/>
                      <a:pt x="123918" y="100621"/>
                      <a:pt x="126564" y="102623"/>
                    </a:cubicBezTo>
                    <a:cubicBezTo>
                      <a:pt x="126564" y="102551"/>
                      <a:pt x="126564" y="102480"/>
                      <a:pt x="126635" y="102409"/>
                    </a:cubicBezTo>
                    <a:cubicBezTo>
                      <a:pt x="126707" y="101551"/>
                      <a:pt x="126850" y="100621"/>
                      <a:pt x="126922" y="99763"/>
                    </a:cubicBezTo>
                    <a:cubicBezTo>
                      <a:pt x="127851" y="98833"/>
                      <a:pt x="127708" y="98904"/>
                      <a:pt x="126564" y="99834"/>
                    </a:cubicBezTo>
                    <a:cubicBezTo>
                      <a:pt x="128495" y="99333"/>
                      <a:pt x="128495" y="99047"/>
                      <a:pt x="126635" y="99047"/>
                    </a:cubicBezTo>
                    <a:cubicBezTo>
                      <a:pt x="125205" y="98261"/>
                      <a:pt x="123131" y="97975"/>
                      <a:pt x="121630" y="97260"/>
                    </a:cubicBezTo>
                    <a:cubicBezTo>
                      <a:pt x="118340" y="95686"/>
                      <a:pt x="115265" y="93684"/>
                      <a:pt x="112619" y="91181"/>
                    </a:cubicBezTo>
                    <a:cubicBezTo>
                      <a:pt x="107542" y="86390"/>
                      <a:pt x="104967" y="80097"/>
                      <a:pt x="100891" y="74590"/>
                    </a:cubicBezTo>
                    <a:cubicBezTo>
                      <a:pt x="98603" y="71515"/>
                      <a:pt x="96028" y="68869"/>
                      <a:pt x="92739" y="66939"/>
                    </a:cubicBezTo>
                    <a:cubicBezTo>
                      <a:pt x="89735" y="65079"/>
                      <a:pt x="86160" y="64149"/>
                      <a:pt x="83228" y="62147"/>
                    </a:cubicBezTo>
                    <a:cubicBezTo>
                      <a:pt x="82083" y="61360"/>
                      <a:pt x="80439" y="60216"/>
                      <a:pt x="80224" y="58786"/>
                    </a:cubicBezTo>
                    <a:cubicBezTo>
                      <a:pt x="80010" y="57356"/>
                      <a:pt x="81082" y="56641"/>
                      <a:pt x="81797" y="55425"/>
                    </a:cubicBezTo>
                    <a:cubicBezTo>
                      <a:pt x="83728" y="52135"/>
                      <a:pt x="84086" y="49204"/>
                      <a:pt x="82298" y="45771"/>
                    </a:cubicBezTo>
                    <a:cubicBezTo>
                      <a:pt x="81511" y="44269"/>
                      <a:pt x="79223" y="42911"/>
                      <a:pt x="77507" y="43196"/>
                    </a:cubicBezTo>
                    <a:cubicBezTo>
                      <a:pt x="69783" y="44412"/>
                      <a:pt x="61846" y="42553"/>
                      <a:pt x="55767" y="37404"/>
                    </a:cubicBezTo>
                    <a:cubicBezTo>
                      <a:pt x="49259" y="31826"/>
                      <a:pt x="47400" y="23102"/>
                      <a:pt x="41679" y="16809"/>
                    </a:cubicBezTo>
                    <a:cubicBezTo>
                      <a:pt x="36745" y="11374"/>
                      <a:pt x="29737" y="8513"/>
                      <a:pt x="23015" y="6153"/>
                    </a:cubicBezTo>
                    <a:cubicBezTo>
                      <a:pt x="19296" y="4866"/>
                      <a:pt x="15506" y="3722"/>
                      <a:pt x="11787" y="2506"/>
                    </a:cubicBezTo>
                    <a:cubicBezTo>
                      <a:pt x="8355" y="1291"/>
                      <a:pt x="5351" y="-68"/>
                      <a:pt x="1632" y="3"/>
                    </a:cubicBezTo>
                    <a:cubicBezTo>
                      <a:pt x="560" y="-68"/>
                      <a:pt x="-227" y="1004"/>
                      <a:pt x="59" y="2077"/>
                    </a:cubicBezTo>
                    <a:lnTo>
                      <a:pt x="59" y="2077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81" name="任意多边形: 形状 380"/>
              <p:cNvSpPr/>
              <p:nvPr/>
            </p:nvSpPr>
            <p:spPr>
              <a:xfrm>
                <a:off x="425498" y="2477723"/>
                <a:ext cx="162940" cy="103194"/>
              </a:xfrm>
              <a:custGeom>
                <a:avLst/>
                <a:gdLst>
                  <a:gd name="connsiteX0" fmla="*/ 551 w 162940"/>
                  <a:gd name="connsiteY0" fmla="*/ 10887 h 103194"/>
                  <a:gd name="connsiteX1" fmla="*/ 11922 w 162940"/>
                  <a:gd name="connsiteY1" fmla="*/ 10100 h 103194"/>
                  <a:gd name="connsiteX2" fmla="*/ 25866 w 162940"/>
                  <a:gd name="connsiteY2" fmla="*/ 7740 h 103194"/>
                  <a:gd name="connsiteX3" fmla="*/ 30086 w 162940"/>
                  <a:gd name="connsiteY3" fmla="*/ 21685 h 103194"/>
                  <a:gd name="connsiteX4" fmla="*/ 34519 w 162940"/>
                  <a:gd name="connsiteY4" fmla="*/ 36417 h 103194"/>
                  <a:gd name="connsiteX5" fmla="*/ 56259 w 162940"/>
                  <a:gd name="connsiteY5" fmla="*/ 39849 h 103194"/>
                  <a:gd name="connsiteX6" fmla="*/ 69560 w 162940"/>
                  <a:gd name="connsiteY6" fmla="*/ 38347 h 103194"/>
                  <a:gd name="connsiteX7" fmla="*/ 75210 w 162940"/>
                  <a:gd name="connsiteY7" fmla="*/ 38705 h 103194"/>
                  <a:gd name="connsiteX8" fmla="*/ 76997 w 162940"/>
                  <a:gd name="connsiteY8" fmla="*/ 43496 h 103194"/>
                  <a:gd name="connsiteX9" fmla="*/ 77355 w 162940"/>
                  <a:gd name="connsiteY9" fmla="*/ 55796 h 103194"/>
                  <a:gd name="connsiteX10" fmla="*/ 82003 w 162940"/>
                  <a:gd name="connsiteY10" fmla="*/ 65021 h 103194"/>
                  <a:gd name="connsiteX11" fmla="*/ 125912 w 162940"/>
                  <a:gd name="connsiteY11" fmla="*/ 75748 h 103194"/>
                  <a:gd name="connsiteX12" fmla="*/ 128343 w 162940"/>
                  <a:gd name="connsiteY12" fmla="*/ 76320 h 103194"/>
                  <a:gd name="connsiteX13" fmla="*/ 128772 w 162940"/>
                  <a:gd name="connsiteY13" fmla="*/ 75820 h 103194"/>
                  <a:gd name="connsiteX14" fmla="*/ 127914 w 162940"/>
                  <a:gd name="connsiteY14" fmla="*/ 76463 h 103194"/>
                  <a:gd name="connsiteX15" fmla="*/ 127199 w 162940"/>
                  <a:gd name="connsiteY15" fmla="*/ 82399 h 103194"/>
                  <a:gd name="connsiteX16" fmla="*/ 132348 w 162940"/>
                  <a:gd name="connsiteY16" fmla="*/ 92696 h 103194"/>
                  <a:gd name="connsiteX17" fmla="*/ 157591 w 162940"/>
                  <a:gd name="connsiteY17" fmla="*/ 97988 h 103194"/>
                  <a:gd name="connsiteX18" fmla="*/ 152300 w 162940"/>
                  <a:gd name="connsiteY18" fmla="*/ 94127 h 103194"/>
                  <a:gd name="connsiteX19" fmla="*/ 155303 w 162940"/>
                  <a:gd name="connsiteY19" fmla="*/ 101492 h 103194"/>
                  <a:gd name="connsiteX20" fmla="*/ 162240 w 162940"/>
                  <a:gd name="connsiteY20" fmla="*/ 100420 h 103194"/>
                  <a:gd name="connsiteX21" fmla="*/ 162812 w 162940"/>
                  <a:gd name="connsiteY21" fmla="*/ 92482 h 103194"/>
                  <a:gd name="connsiteX22" fmla="*/ 157305 w 162940"/>
                  <a:gd name="connsiteY22" fmla="*/ 87190 h 103194"/>
                  <a:gd name="connsiteX23" fmla="*/ 137711 w 162940"/>
                  <a:gd name="connsiteY23" fmla="*/ 81541 h 103194"/>
                  <a:gd name="connsiteX24" fmla="*/ 138784 w 162940"/>
                  <a:gd name="connsiteY24" fmla="*/ 76106 h 103194"/>
                  <a:gd name="connsiteX25" fmla="*/ 137854 w 162940"/>
                  <a:gd name="connsiteY25" fmla="*/ 70671 h 103194"/>
                  <a:gd name="connsiteX26" fmla="*/ 128558 w 162940"/>
                  <a:gd name="connsiteY26" fmla="*/ 65450 h 103194"/>
                  <a:gd name="connsiteX27" fmla="*/ 102456 w 162940"/>
                  <a:gd name="connsiteY27" fmla="*/ 64020 h 103194"/>
                  <a:gd name="connsiteX28" fmla="*/ 87009 w 162940"/>
                  <a:gd name="connsiteY28" fmla="*/ 53651 h 103194"/>
                  <a:gd name="connsiteX29" fmla="*/ 82289 w 162940"/>
                  <a:gd name="connsiteY29" fmla="*/ 32126 h 103194"/>
                  <a:gd name="connsiteX30" fmla="*/ 59692 w 162940"/>
                  <a:gd name="connsiteY30" fmla="*/ 29981 h 103194"/>
                  <a:gd name="connsiteX31" fmla="*/ 39740 w 162940"/>
                  <a:gd name="connsiteY31" fmla="*/ 27478 h 103194"/>
                  <a:gd name="connsiteX32" fmla="*/ 38238 w 162940"/>
                  <a:gd name="connsiteY32" fmla="*/ 11316 h 103194"/>
                  <a:gd name="connsiteX33" fmla="*/ 26152 w 162940"/>
                  <a:gd name="connsiteY33" fmla="*/ 17 h 103194"/>
                  <a:gd name="connsiteX34" fmla="*/ 12851 w 162940"/>
                  <a:gd name="connsiteY34" fmla="*/ 3235 h 103194"/>
                  <a:gd name="connsiteX35" fmla="*/ 337 w 162940"/>
                  <a:gd name="connsiteY35" fmla="*/ 9528 h 103194"/>
                  <a:gd name="connsiteX36" fmla="*/ 551 w 162940"/>
                  <a:gd name="connsiteY36" fmla="*/ 10887 h 103194"/>
                  <a:gd name="connsiteX37" fmla="*/ 551 w 162940"/>
                  <a:gd name="connsiteY37" fmla="*/ 10887 h 103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62940" h="103194">
                    <a:moveTo>
                      <a:pt x="551" y="10887"/>
                    </a:moveTo>
                    <a:cubicBezTo>
                      <a:pt x="4127" y="11745"/>
                      <a:pt x="8346" y="10887"/>
                      <a:pt x="11922" y="10100"/>
                    </a:cubicBezTo>
                    <a:cubicBezTo>
                      <a:pt x="16141" y="9171"/>
                      <a:pt x="21504" y="6882"/>
                      <a:pt x="25866" y="7740"/>
                    </a:cubicBezTo>
                    <a:cubicBezTo>
                      <a:pt x="31516" y="8884"/>
                      <a:pt x="30014" y="17537"/>
                      <a:pt x="30086" y="21685"/>
                    </a:cubicBezTo>
                    <a:cubicBezTo>
                      <a:pt x="30157" y="26905"/>
                      <a:pt x="30729" y="32483"/>
                      <a:pt x="34519" y="36417"/>
                    </a:cubicBezTo>
                    <a:cubicBezTo>
                      <a:pt x="40240" y="42352"/>
                      <a:pt x="48893" y="40636"/>
                      <a:pt x="56259" y="39849"/>
                    </a:cubicBezTo>
                    <a:cubicBezTo>
                      <a:pt x="60693" y="39349"/>
                      <a:pt x="65126" y="38848"/>
                      <a:pt x="69560" y="38347"/>
                    </a:cubicBezTo>
                    <a:cubicBezTo>
                      <a:pt x="71348" y="38133"/>
                      <a:pt x="73708" y="37561"/>
                      <a:pt x="75210" y="38705"/>
                    </a:cubicBezTo>
                    <a:cubicBezTo>
                      <a:pt x="76568" y="39706"/>
                      <a:pt x="76854" y="41923"/>
                      <a:pt x="76997" y="43496"/>
                    </a:cubicBezTo>
                    <a:cubicBezTo>
                      <a:pt x="77426" y="47644"/>
                      <a:pt x="76568" y="51649"/>
                      <a:pt x="77355" y="55796"/>
                    </a:cubicBezTo>
                    <a:cubicBezTo>
                      <a:pt x="78070" y="59229"/>
                      <a:pt x="79643" y="62375"/>
                      <a:pt x="82003" y="65021"/>
                    </a:cubicBezTo>
                    <a:cubicBezTo>
                      <a:pt x="93588" y="78108"/>
                      <a:pt x="110894" y="72816"/>
                      <a:pt x="125912" y="75748"/>
                    </a:cubicBezTo>
                    <a:cubicBezTo>
                      <a:pt x="126555" y="75891"/>
                      <a:pt x="127699" y="76392"/>
                      <a:pt x="128343" y="76320"/>
                    </a:cubicBezTo>
                    <a:cubicBezTo>
                      <a:pt x="129344" y="76892"/>
                      <a:pt x="129487" y="76749"/>
                      <a:pt x="128772" y="75820"/>
                    </a:cubicBezTo>
                    <a:cubicBezTo>
                      <a:pt x="128343" y="74604"/>
                      <a:pt x="128057" y="74818"/>
                      <a:pt x="127914" y="76463"/>
                    </a:cubicBezTo>
                    <a:cubicBezTo>
                      <a:pt x="127056" y="78108"/>
                      <a:pt x="127056" y="80611"/>
                      <a:pt x="127199" y="82399"/>
                    </a:cubicBezTo>
                    <a:cubicBezTo>
                      <a:pt x="127556" y="86332"/>
                      <a:pt x="129559" y="89907"/>
                      <a:pt x="132348" y="92696"/>
                    </a:cubicBezTo>
                    <a:cubicBezTo>
                      <a:pt x="139070" y="99347"/>
                      <a:pt x="148867" y="98990"/>
                      <a:pt x="157591" y="97988"/>
                    </a:cubicBezTo>
                    <a:cubicBezTo>
                      <a:pt x="155804" y="96701"/>
                      <a:pt x="154087" y="95414"/>
                      <a:pt x="152300" y="94127"/>
                    </a:cubicBezTo>
                    <a:cubicBezTo>
                      <a:pt x="153015" y="96844"/>
                      <a:pt x="153587" y="99275"/>
                      <a:pt x="155303" y="101492"/>
                    </a:cubicBezTo>
                    <a:cubicBezTo>
                      <a:pt x="157448" y="104138"/>
                      <a:pt x="161096" y="103638"/>
                      <a:pt x="162240" y="100420"/>
                    </a:cubicBezTo>
                    <a:cubicBezTo>
                      <a:pt x="163169" y="97774"/>
                      <a:pt x="162955" y="95199"/>
                      <a:pt x="162812" y="92482"/>
                    </a:cubicBezTo>
                    <a:cubicBezTo>
                      <a:pt x="162597" y="89836"/>
                      <a:pt x="160309" y="86832"/>
                      <a:pt x="157305" y="87190"/>
                    </a:cubicBezTo>
                    <a:cubicBezTo>
                      <a:pt x="152013" y="87834"/>
                      <a:pt x="138498" y="89907"/>
                      <a:pt x="137711" y="81541"/>
                    </a:cubicBezTo>
                    <a:cubicBezTo>
                      <a:pt x="137568" y="79753"/>
                      <a:pt x="138569" y="77893"/>
                      <a:pt x="138784" y="76106"/>
                    </a:cubicBezTo>
                    <a:cubicBezTo>
                      <a:pt x="138927" y="74246"/>
                      <a:pt x="138784" y="72387"/>
                      <a:pt x="137854" y="70671"/>
                    </a:cubicBezTo>
                    <a:cubicBezTo>
                      <a:pt x="135995" y="67310"/>
                      <a:pt x="132062" y="66165"/>
                      <a:pt x="128558" y="65450"/>
                    </a:cubicBezTo>
                    <a:cubicBezTo>
                      <a:pt x="119905" y="63806"/>
                      <a:pt x="111109" y="65307"/>
                      <a:pt x="102456" y="64020"/>
                    </a:cubicBezTo>
                    <a:cubicBezTo>
                      <a:pt x="96449" y="63090"/>
                      <a:pt x="88654" y="60302"/>
                      <a:pt x="87009" y="53651"/>
                    </a:cubicBezTo>
                    <a:cubicBezTo>
                      <a:pt x="85150" y="46214"/>
                      <a:pt x="88296" y="38347"/>
                      <a:pt x="82289" y="32126"/>
                    </a:cubicBezTo>
                    <a:cubicBezTo>
                      <a:pt x="76497" y="26119"/>
                      <a:pt x="66843" y="29122"/>
                      <a:pt x="59692" y="29981"/>
                    </a:cubicBezTo>
                    <a:cubicBezTo>
                      <a:pt x="54257" y="30624"/>
                      <a:pt x="42171" y="34486"/>
                      <a:pt x="39740" y="27478"/>
                    </a:cubicBezTo>
                    <a:cubicBezTo>
                      <a:pt x="38023" y="22400"/>
                      <a:pt x="39311" y="16536"/>
                      <a:pt x="38238" y="11316"/>
                    </a:cubicBezTo>
                    <a:cubicBezTo>
                      <a:pt x="37022" y="5094"/>
                      <a:pt x="32731" y="374"/>
                      <a:pt x="26152" y="17"/>
                    </a:cubicBezTo>
                    <a:cubicBezTo>
                      <a:pt x="21576" y="-198"/>
                      <a:pt x="17070" y="1662"/>
                      <a:pt x="12851" y="3235"/>
                    </a:cubicBezTo>
                    <a:cubicBezTo>
                      <a:pt x="8632" y="4737"/>
                      <a:pt x="3555" y="6310"/>
                      <a:pt x="337" y="9528"/>
                    </a:cubicBezTo>
                    <a:cubicBezTo>
                      <a:pt x="-236" y="9957"/>
                      <a:pt x="-21" y="10744"/>
                      <a:pt x="551" y="10887"/>
                    </a:cubicBezTo>
                    <a:lnTo>
                      <a:pt x="551" y="10887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82" name="任意多边形: 形状 381"/>
              <p:cNvSpPr/>
              <p:nvPr/>
            </p:nvSpPr>
            <p:spPr>
              <a:xfrm>
                <a:off x="641596" y="2616793"/>
                <a:ext cx="112712" cy="84268"/>
              </a:xfrm>
              <a:custGeom>
                <a:avLst/>
                <a:gdLst>
                  <a:gd name="connsiteX0" fmla="*/ 1921 w 112712"/>
                  <a:gd name="connsiteY0" fmla="*/ 4758 h 84268"/>
                  <a:gd name="connsiteX1" fmla="*/ 11718 w 112712"/>
                  <a:gd name="connsiteY1" fmla="*/ 8905 h 84268"/>
                  <a:gd name="connsiteX2" fmla="*/ 20657 w 112712"/>
                  <a:gd name="connsiteY2" fmla="*/ 16056 h 84268"/>
                  <a:gd name="connsiteX3" fmla="*/ 36747 w 112712"/>
                  <a:gd name="connsiteY3" fmla="*/ 27713 h 84268"/>
                  <a:gd name="connsiteX4" fmla="*/ 52051 w 112712"/>
                  <a:gd name="connsiteY4" fmla="*/ 31646 h 84268"/>
                  <a:gd name="connsiteX5" fmla="*/ 57200 w 112712"/>
                  <a:gd name="connsiteY5" fmla="*/ 35365 h 84268"/>
                  <a:gd name="connsiteX6" fmla="*/ 59917 w 112712"/>
                  <a:gd name="connsiteY6" fmla="*/ 44661 h 84268"/>
                  <a:gd name="connsiteX7" fmla="*/ 75078 w 112712"/>
                  <a:gd name="connsiteY7" fmla="*/ 51455 h 84268"/>
                  <a:gd name="connsiteX8" fmla="*/ 83230 w 112712"/>
                  <a:gd name="connsiteY8" fmla="*/ 51955 h 84268"/>
                  <a:gd name="connsiteX9" fmla="*/ 84088 w 112712"/>
                  <a:gd name="connsiteY9" fmla="*/ 56175 h 84268"/>
                  <a:gd name="connsiteX10" fmla="*/ 90238 w 112712"/>
                  <a:gd name="connsiteY10" fmla="*/ 71121 h 84268"/>
                  <a:gd name="connsiteX11" fmla="*/ 99821 w 112712"/>
                  <a:gd name="connsiteY11" fmla="*/ 73552 h 84268"/>
                  <a:gd name="connsiteX12" fmla="*/ 102538 w 112712"/>
                  <a:gd name="connsiteY12" fmla="*/ 81061 h 84268"/>
                  <a:gd name="connsiteX13" fmla="*/ 109117 w 112712"/>
                  <a:gd name="connsiteY13" fmla="*/ 83564 h 84268"/>
                  <a:gd name="connsiteX14" fmla="*/ 110619 w 112712"/>
                  <a:gd name="connsiteY14" fmla="*/ 69261 h 84268"/>
                  <a:gd name="connsiteX15" fmla="*/ 95959 w 112712"/>
                  <a:gd name="connsiteY15" fmla="*/ 62038 h 84268"/>
                  <a:gd name="connsiteX16" fmla="*/ 93170 w 112712"/>
                  <a:gd name="connsiteY16" fmla="*/ 61252 h 84268"/>
                  <a:gd name="connsiteX17" fmla="*/ 95173 w 112712"/>
                  <a:gd name="connsiteY17" fmla="*/ 57819 h 84268"/>
                  <a:gd name="connsiteX18" fmla="*/ 95530 w 112712"/>
                  <a:gd name="connsiteY18" fmla="*/ 50454 h 84268"/>
                  <a:gd name="connsiteX19" fmla="*/ 83874 w 112712"/>
                  <a:gd name="connsiteY19" fmla="*/ 41658 h 84268"/>
                  <a:gd name="connsiteX20" fmla="*/ 69214 w 112712"/>
                  <a:gd name="connsiteY20" fmla="*/ 40514 h 84268"/>
                  <a:gd name="connsiteX21" fmla="*/ 66425 w 112712"/>
                  <a:gd name="connsiteY21" fmla="*/ 33148 h 84268"/>
                  <a:gd name="connsiteX22" fmla="*/ 62492 w 112712"/>
                  <a:gd name="connsiteY22" fmla="*/ 27284 h 84268"/>
                  <a:gd name="connsiteX23" fmla="*/ 35102 w 112712"/>
                  <a:gd name="connsiteY23" fmla="*/ 17129 h 84268"/>
                  <a:gd name="connsiteX24" fmla="*/ 18512 w 112712"/>
                  <a:gd name="connsiteY24" fmla="*/ 3899 h 84268"/>
                  <a:gd name="connsiteX25" fmla="*/ 8858 w 112712"/>
                  <a:gd name="connsiteY25" fmla="*/ 109 h 84268"/>
                  <a:gd name="connsiteX26" fmla="*/ 1134 w 112712"/>
                  <a:gd name="connsiteY26" fmla="*/ 1253 h 84268"/>
                  <a:gd name="connsiteX27" fmla="*/ 1921 w 112712"/>
                  <a:gd name="connsiteY27" fmla="*/ 4758 h 84268"/>
                  <a:gd name="connsiteX28" fmla="*/ 1921 w 112712"/>
                  <a:gd name="connsiteY28" fmla="*/ 4758 h 84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2712" h="84268">
                    <a:moveTo>
                      <a:pt x="1921" y="4758"/>
                    </a:moveTo>
                    <a:cubicBezTo>
                      <a:pt x="4996" y="4900"/>
                      <a:pt x="9144" y="7332"/>
                      <a:pt x="11718" y="8905"/>
                    </a:cubicBezTo>
                    <a:cubicBezTo>
                      <a:pt x="15008" y="10908"/>
                      <a:pt x="17868" y="13482"/>
                      <a:pt x="20657" y="16056"/>
                    </a:cubicBezTo>
                    <a:cubicBezTo>
                      <a:pt x="25591" y="20562"/>
                      <a:pt x="30454" y="25282"/>
                      <a:pt x="36747" y="27713"/>
                    </a:cubicBezTo>
                    <a:cubicBezTo>
                      <a:pt x="41682" y="29644"/>
                      <a:pt x="47045" y="30001"/>
                      <a:pt x="52051" y="31646"/>
                    </a:cubicBezTo>
                    <a:cubicBezTo>
                      <a:pt x="54196" y="32361"/>
                      <a:pt x="56198" y="33291"/>
                      <a:pt x="57200" y="35365"/>
                    </a:cubicBezTo>
                    <a:cubicBezTo>
                      <a:pt x="58630" y="38297"/>
                      <a:pt x="58201" y="41729"/>
                      <a:pt x="59917" y="44661"/>
                    </a:cubicBezTo>
                    <a:cubicBezTo>
                      <a:pt x="63135" y="50168"/>
                      <a:pt x="69214" y="51455"/>
                      <a:pt x="75078" y="51455"/>
                    </a:cubicBezTo>
                    <a:cubicBezTo>
                      <a:pt x="77795" y="51455"/>
                      <a:pt x="80656" y="50954"/>
                      <a:pt x="83230" y="51955"/>
                    </a:cubicBezTo>
                    <a:cubicBezTo>
                      <a:pt x="86806" y="53314"/>
                      <a:pt x="85447" y="53600"/>
                      <a:pt x="84088" y="56175"/>
                    </a:cubicBezTo>
                    <a:cubicBezTo>
                      <a:pt x="80942" y="62182"/>
                      <a:pt x="84517" y="68403"/>
                      <a:pt x="90238" y="71121"/>
                    </a:cubicBezTo>
                    <a:cubicBezTo>
                      <a:pt x="93242" y="72551"/>
                      <a:pt x="96889" y="72122"/>
                      <a:pt x="99821" y="73552"/>
                    </a:cubicBezTo>
                    <a:cubicBezTo>
                      <a:pt x="102824" y="75054"/>
                      <a:pt x="101823" y="78200"/>
                      <a:pt x="102538" y="81061"/>
                    </a:cubicBezTo>
                    <a:cubicBezTo>
                      <a:pt x="103182" y="83635"/>
                      <a:pt x="106900" y="85280"/>
                      <a:pt x="109117" y="83564"/>
                    </a:cubicBezTo>
                    <a:cubicBezTo>
                      <a:pt x="113623" y="79988"/>
                      <a:pt x="113623" y="73981"/>
                      <a:pt x="110619" y="69261"/>
                    </a:cubicBezTo>
                    <a:cubicBezTo>
                      <a:pt x="107187" y="63755"/>
                      <a:pt x="101609" y="63612"/>
                      <a:pt x="95959" y="62038"/>
                    </a:cubicBezTo>
                    <a:cubicBezTo>
                      <a:pt x="94958" y="61753"/>
                      <a:pt x="93170" y="60322"/>
                      <a:pt x="93170" y="61252"/>
                    </a:cubicBezTo>
                    <a:cubicBezTo>
                      <a:pt x="93170" y="60394"/>
                      <a:pt x="94815" y="58678"/>
                      <a:pt x="95173" y="57819"/>
                    </a:cubicBezTo>
                    <a:cubicBezTo>
                      <a:pt x="96245" y="55459"/>
                      <a:pt x="96388" y="52885"/>
                      <a:pt x="95530" y="50454"/>
                    </a:cubicBezTo>
                    <a:cubicBezTo>
                      <a:pt x="93885" y="45591"/>
                      <a:pt x="88665" y="42659"/>
                      <a:pt x="83874" y="41658"/>
                    </a:cubicBezTo>
                    <a:cubicBezTo>
                      <a:pt x="79797" y="40800"/>
                      <a:pt x="72718" y="43016"/>
                      <a:pt x="69214" y="40514"/>
                    </a:cubicBezTo>
                    <a:cubicBezTo>
                      <a:pt x="67283" y="39083"/>
                      <a:pt x="67211" y="35293"/>
                      <a:pt x="66425" y="33148"/>
                    </a:cubicBezTo>
                    <a:cubicBezTo>
                      <a:pt x="65567" y="30859"/>
                      <a:pt x="64279" y="28857"/>
                      <a:pt x="62492" y="27284"/>
                    </a:cubicBezTo>
                    <a:cubicBezTo>
                      <a:pt x="54911" y="20490"/>
                      <a:pt x="43469" y="22493"/>
                      <a:pt x="35102" y="17129"/>
                    </a:cubicBezTo>
                    <a:cubicBezTo>
                      <a:pt x="29095" y="13339"/>
                      <a:pt x="24590" y="7618"/>
                      <a:pt x="18512" y="3899"/>
                    </a:cubicBezTo>
                    <a:cubicBezTo>
                      <a:pt x="15651" y="2111"/>
                      <a:pt x="12219" y="610"/>
                      <a:pt x="8858" y="109"/>
                    </a:cubicBezTo>
                    <a:cubicBezTo>
                      <a:pt x="5926" y="-320"/>
                      <a:pt x="3923" y="610"/>
                      <a:pt x="1134" y="1253"/>
                    </a:cubicBezTo>
                    <a:cubicBezTo>
                      <a:pt x="-797" y="1611"/>
                      <a:pt x="-81" y="4686"/>
                      <a:pt x="1921" y="4758"/>
                    </a:cubicBezTo>
                    <a:lnTo>
                      <a:pt x="1921" y="4758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83" name="任意多边形: 形状 382"/>
              <p:cNvSpPr/>
              <p:nvPr/>
            </p:nvSpPr>
            <p:spPr>
              <a:xfrm>
                <a:off x="786748" y="2722713"/>
                <a:ext cx="129701" cy="106415"/>
              </a:xfrm>
              <a:custGeom>
                <a:avLst/>
                <a:gdLst>
                  <a:gd name="connsiteX0" fmla="*/ 222 w 129701"/>
                  <a:gd name="connsiteY0" fmla="*/ 2745 h 106415"/>
                  <a:gd name="connsiteX1" fmla="*/ 8160 w 129701"/>
                  <a:gd name="connsiteY1" fmla="*/ 5820 h 106415"/>
                  <a:gd name="connsiteX2" fmla="*/ 19459 w 129701"/>
                  <a:gd name="connsiteY2" fmla="*/ 7894 h 106415"/>
                  <a:gd name="connsiteX3" fmla="*/ 20460 w 129701"/>
                  <a:gd name="connsiteY3" fmla="*/ 10468 h 106415"/>
                  <a:gd name="connsiteX4" fmla="*/ 19745 w 129701"/>
                  <a:gd name="connsiteY4" fmla="*/ 14401 h 106415"/>
                  <a:gd name="connsiteX5" fmla="*/ 22320 w 129701"/>
                  <a:gd name="connsiteY5" fmla="*/ 22840 h 106415"/>
                  <a:gd name="connsiteX6" fmla="*/ 36622 w 129701"/>
                  <a:gd name="connsiteY6" fmla="*/ 32494 h 106415"/>
                  <a:gd name="connsiteX7" fmla="*/ 42415 w 129701"/>
                  <a:gd name="connsiteY7" fmla="*/ 36499 h 106415"/>
                  <a:gd name="connsiteX8" fmla="*/ 44417 w 129701"/>
                  <a:gd name="connsiteY8" fmla="*/ 46510 h 106415"/>
                  <a:gd name="connsiteX9" fmla="*/ 57003 w 129701"/>
                  <a:gd name="connsiteY9" fmla="*/ 58953 h 106415"/>
                  <a:gd name="connsiteX10" fmla="*/ 75239 w 129701"/>
                  <a:gd name="connsiteY10" fmla="*/ 61099 h 106415"/>
                  <a:gd name="connsiteX11" fmla="*/ 79529 w 129701"/>
                  <a:gd name="connsiteY11" fmla="*/ 62314 h 106415"/>
                  <a:gd name="connsiteX12" fmla="*/ 80101 w 129701"/>
                  <a:gd name="connsiteY12" fmla="*/ 61099 h 106415"/>
                  <a:gd name="connsiteX13" fmla="*/ 79529 w 129701"/>
                  <a:gd name="connsiteY13" fmla="*/ 59811 h 106415"/>
                  <a:gd name="connsiteX14" fmla="*/ 74881 w 129701"/>
                  <a:gd name="connsiteY14" fmla="*/ 67964 h 106415"/>
                  <a:gd name="connsiteX15" fmla="*/ 85894 w 129701"/>
                  <a:gd name="connsiteY15" fmla="*/ 82767 h 106415"/>
                  <a:gd name="connsiteX16" fmla="*/ 105631 w 129701"/>
                  <a:gd name="connsiteY16" fmla="*/ 90991 h 106415"/>
                  <a:gd name="connsiteX17" fmla="*/ 113354 w 129701"/>
                  <a:gd name="connsiteY17" fmla="*/ 97498 h 106415"/>
                  <a:gd name="connsiteX18" fmla="*/ 121578 w 129701"/>
                  <a:gd name="connsiteY18" fmla="*/ 105794 h 106415"/>
                  <a:gd name="connsiteX19" fmla="*/ 129659 w 129701"/>
                  <a:gd name="connsiteY19" fmla="*/ 100859 h 106415"/>
                  <a:gd name="connsiteX20" fmla="*/ 117931 w 129701"/>
                  <a:gd name="connsiteY20" fmla="*/ 84626 h 106415"/>
                  <a:gd name="connsiteX21" fmla="*/ 100339 w 129701"/>
                  <a:gd name="connsiteY21" fmla="*/ 74185 h 106415"/>
                  <a:gd name="connsiteX22" fmla="*/ 90900 w 129701"/>
                  <a:gd name="connsiteY22" fmla="*/ 71253 h 106415"/>
                  <a:gd name="connsiteX23" fmla="*/ 87396 w 129701"/>
                  <a:gd name="connsiteY23" fmla="*/ 69680 h 106415"/>
                  <a:gd name="connsiteX24" fmla="*/ 86967 w 129701"/>
                  <a:gd name="connsiteY24" fmla="*/ 70038 h 106415"/>
                  <a:gd name="connsiteX25" fmla="*/ 88397 w 129701"/>
                  <a:gd name="connsiteY25" fmla="*/ 68464 h 106415"/>
                  <a:gd name="connsiteX26" fmla="*/ 86967 w 129701"/>
                  <a:gd name="connsiteY26" fmla="*/ 52446 h 106415"/>
                  <a:gd name="connsiteX27" fmla="*/ 67301 w 129701"/>
                  <a:gd name="connsiteY27" fmla="*/ 48369 h 106415"/>
                  <a:gd name="connsiteX28" fmla="*/ 59506 w 129701"/>
                  <a:gd name="connsiteY28" fmla="*/ 47082 h 106415"/>
                  <a:gd name="connsiteX29" fmla="*/ 55287 w 129701"/>
                  <a:gd name="connsiteY29" fmla="*/ 40289 h 106415"/>
                  <a:gd name="connsiteX30" fmla="*/ 44917 w 129701"/>
                  <a:gd name="connsiteY30" fmla="*/ 24771 h 106415"/>
                  <a:gd name="connsiteX31" fmla="*/ 30114 w 129701"/>
                  <a:gd name="connsiteY31" fmla="*/ 16618 h 106415"/>
                  <a:gd name="connsiteX32" fmla="*/ 29757 w 129701"/>
                  <a:gd name="connsiteY32" fmla="*/ 6392 h 106415"/>
                  <a:gd name="connsiteX33" fmla="*/ 23035 w 129701"/>
                  <a:gd name="connsiteY33" fmla="*/ 456 h 106415"/>
                  <a:gd name="connsiteX34" fmla="*/ 10949 w 129701"/>
                  <a:gd name="connsiteY34" fmla="*/ 242 h 106415"/>
                  <a:gd name="connsiteX35" fmla="*/ 8 w 129701"/>
                  <a:gd name="connsiteY35" fmla="*/ 2101 h 106415"/>
                  <a:gd name="connsiteX36" fmla="*/ 222 w 129701"/>
                  <a:gd name="connsiteY36" fmla="*/ 2745 h 106415"/>
                  <a:gd name="connsiteX37" fmla="*/ 222 w 129701"/>
                  <a:gd name="connsiteY37" fmla="*/ 2745 h 106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9701" h="106415">
                    <a:moveTo>
                      <a:pt x="222" y="2745"/>
                    </a:moveTo>
                    <a:cubicBezTo>
                      <a:pt x="2368" y="4747"/>
                      <a:pt x="5371" y="5176"/>
                      <a:pt x="8160" y="5820"/>
                    </a:cubicBezTo>
                    <a:cubicBezTo>
                      <a:pt x="11593" y="6606"/>
                      <a:pt x="16313" y="6463"/>
                      <a:pt x="19459" y="7894"/>
                    </a:cubicBezTo>
                    <a:cubicBezTo>
                      <a:pt x="21319" y="8752"/>
                      <a:pt x="21175" y="7965"/>
                      <a:pt x="20460" y="10468"/>
                    </a:cubicBezTo>
                    <a:cubicBezTo>
                      <a:pt x="20103" y="11755"/>
                      <a:pt x="19817" y="13042"/>
                      <a:pt x="19745" y="14401"/>
                    </a:cubicBezTo>
                    <a:cubicBezTo>
                      <a:pt x="19674" y="17405"/>
                      <a:pt x="20603" y="20337"/>
                      <a:pt x="22320" y="22840"/>
                    </a:cubicBezTo>
                    <a:cubicBezTo>
                      <a:pt x="25824" y="27846"/>
                      <a:pt x="31330" y="29991"/>
                      <a:pt x="36622" y="32494"/>
                    </a:cubicBezTo>
                    <a:cubicBezTo>
                      <a:pt x="38696" y="33495"/>
                      <a:pt x="41199" y="34496"/>
                      <a:pt x="42415" y="36499"/>
                    </a:cubicBezTo>
                    <a:cubicBezTo>
                      <a:pt x="44131" y="39359"/>
                      <a:pt x="43559" y="43363"/>
                      <a:pt x="44417" y="46510"/>
                    </a:cubicBezTo>
                    <a:cubicBezTo>
                      <a:pt x="46062" y="52803"/>
                      <a:pt x="50996" y="56879"/>
                      <a:pt x="57003" y="58953"/>
                    </a:cubicBezTo>
                    <a:cubicBezTo>
                      <a:pt x="62938" y="60956"/>
                      <a:pt x="69160" y="60169"/>
                      <a:pt x="75239" y="61099"/>
                    </a:cubicBezTo>
                    <a:cubicBezTo>
                      <a:pt x="76454" y="61313"/>
                      <a:pt x="78528" y="62457"/>
                      <a:pt x="79529" y="62314"/>
                    </a:cubicBezTo>
                    <a:cubicBezTo>
                      <a:pt x="80602" y="62171"/>
                      <a:pt x="80459" y="64531"/>
                      <a:pt x="80101" y="61099"/>
                    </a:cubicBezTo>
                    <a:cubicBezTo>
                      <a:pt x="79672" y="57023"/>
                      <a:pt x="80316" y="59740"/>
                      <a:pt x="79529" y="59811"/>
                    </a:cubicBezTo>
                    <a:cubicBezTo>
                      <a:pt x="77312" y="59954"/>
                      <a:pt x="75096" y="66462"/>
                      <a:pt x="74881" y="67964"/>
                    </a:cubicBezTo>
                    <a:cubicBezTo>
                      <a:pt x="73808" y="75258"/>
                      <a:pt x="79672" y="80621"/>
                      <a:pt x="85894" y="82767"/>
                    </a:cubicBezTo>
                    <a:cubicBezTo>
                      <a:pt x="92902" y="85198"/>
                      <a:pt x="99410" y="86771"/>
                      <a:pt x="105631" y="90991"/>
                    </a:cubicBezTo>
                    <a:cubicBezTo>
                      <a:pt x="108420" y="92850"/>
                      <a:pt x="110995" y="95138"/>
                      <a:pt x="113354" y="97498"/>
                    </a:cubicBezTo>
                    <a:cubicBezTo>
                      <a:pt x="116072" y="100287"/>
                      <a:pt x="118074" y="103863"/>
                      <a:pt x="121578" y="105794"/>
                    </a:cubicBezTo>
                    <a:cubicBezTo>
                      <a:pt x="124939" y="107653"/>
                      <a:pt x="130231" y="105150"/>
                      <a:pt x="129659" y="100859"/>
                    </a:cubicBezTo>
                    <a:cubicBezTo>
                      <a:pt x="128801" y="94208"/>
                      <a:pt x="122937" y="88774"/>
                      <a:pt x="117931" y="84626"/>
                    </a:cubicBezTo>
                    <a:cubicBezTo>
                      <a:pt x="112639" y="80192"/>
                      <a:pt x="106775" y="76688"/>
                      <a:pt x="100339" y="74185"/>
                    </a:cubicBezTo>
                    <a:cubicBezTo>
                      <a:pt x="97264" y="72970"/>
                      <a:pt x="94118" y="72183"/>
                      <a:pt x="90900" y="71253"/>
                    </a:cubicBezTo>
                    <a:cubicBezTo>
                      <a:pt x="89541" y="70896"/>
                      <a:pt x="88540" y="70395"/>
                      <a:pt x="87396" y="69680"/>
                    </a:cubicBezTo>
                    <a:cubicBezTo>
                      <a:pt x="86752" y="69322"/>
                      <a:pt x="87181" y="69108"/>
                      <a:pt x="86967" y="70038"/>
                    </a:cubicBezTo>
                    <a:cubicBezTo>
                      <a:pt x="87110" y="69537"/>
                      <a:pt x="88111" y="68822"/>
                      <a:pt x="88397" y="68464"/>
                    </a:cubicBezTo>
                    <a:cubicBezTo>
                      <a:pt x="92902" y="63244"/>
                      <a:pt x="93188" y="56593"/>
                      <a:pt x="86967" y="52446"/>
                    </a:cubicBezTo>
                    <a:cubicBezTo>
                      <a:pt x="81174" y="48584"/>
                      <a:pt x="74023" y="48584"/>
                      <a:pt x="67301" y="48369"/>
                    </a:cubicBezTo>
                    <a:cubicBezTo>
                      <a:pt x="64726" y="48298"/>
                      <a:pt x="61937" y="48084"/>
                      <a:pt x="59506" y="47082"/>
                    </a:cubicBezTo>
                    <a:cubicBezTo>
                      <a:pt x="56288" y="45724"/>
                      <a:pt x="55787" y="43507"/>
                      <a:pt x="55287" y="40289"/>
                    </a:cubicBezTo>
                    <a:cubicBezTo>
                      <a:pt x="54143" y="33209"/>
                      <a:pt x="51282" y="28346"/>
                      <a:pt x="44917" y="24771"/>
                    </a:cubicBezTo>
                    <a:cubicBezTo>
                      <a:pt x="40341" y="22196"/>
                      <a:pt x="33261" y="21195"/>
                      <a:pt x="30114" y="16618"/>
                    </a:cubicBezTo>
                    <a:cubicBezTo>
                      <a:pt x="28112" y="13686"/>
                      <a:pt x="30687" y="9753"/>
                      <a:pt x="29757" y="6392"/>
                    </a:cubicBezTo>
                    <a:cubicBezTo>
                      <a:pt x="28899" y="3102"/>
                      <a:pt x="26324" y="1100"/>
                      <a:pt x="23035" y="456"/>
                    </a:cubicBezTo>
                    <a:cubicBezTo>
                      <a:pt x="19245" y="-259"/>
                      <a:pt x="14811" y="27"/>
                      <a:pt x="10949" y="242"/>
                    </a:cubicBezTo>
                    <a:cubicBezTo>
                      <a:pt x="7445" y="385"/>
                      <a:pt x="3011" y="99"/>
                      <a:pt x="8" y="2101"/>
                    </a:cubicBezTo>
                    <a:cubicBezTo>
                      <a:pt x="8" y="2101"/>
                      <a:pt x="-64" y="2459"/>
                      <a:pt x="222" y="2745"/>
                    </a:cubicBezTo>
                    <a:lnTo>
                      <a:pt x="222" y="2745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84" name="任意多边形: 形状 383"/>
              <p:cNvSpPr/>
              <p:nvPr/>
            </p:nvSpPr>
            <p:spPr>
              <a:xfrm>
                <a:off x="180648" y="2563817"/>
                <a:ext cx="657341" cy="653942"/>
              </a:xfrm>
              <a:custGeom>
                <a:avLst/>
                <a:gdLst>
                  <a:gd name="connsiteX0" fmla="*/ 232171 w 657341"/>
                  <a:gd name="connsiteY0" fmla="*/ 1025 h 653942"/>
                  <a:gd name="connsiteX1" fmla="*/ 180397 w 657341"/>
                  <a:gd name="connsiteY1" fmla="*/ 71107 h 653942"/>
                  <a:gd name="connsiteX2" fmla="*/ 134343 w 657341"/>
                  <a:gd name="connsiteY2" fmla="*/ 147195 h 653942"/>
                  <a:gd name="connsiteX3" fmla="*/ 37373 w 657341"/>
                  <a:gd name="connsiteY3" fmla="*/ 270983 h 653942"/>
                  <a:gd name="connsiteX4" fmla="*/ 1474 w 657341"/>
                  <a:gd name="connsiteY4" fmla="*/ 339992 h 653942"/>
                  <a:gd name="connsiteX5" fmla="*/ 3262 w 657341"/>
                  <a:gd name="connsiteY5" fmla="*/ 359300 h 653942"/>
                  <a:gd name="connsiteX6" fmla="*/ 19995 w 657341"/>
                  <a:gd name="connsiteY6" fmla="*/ 372744 h 653942"/>
                  <a:gd name="connsiteX7" fmla="*/ 60757 w 657341"/>
                  <a:gd name="connsiteY7" fmla="*/ 401492 h 653942"/>
                  <a:gd name="connsiteX8" fmla="*/ 223018 w 657341"/>
                  <a:gd name="connsiteY8" fmla="*/ 516054 h 653942"/>
                  <a:gd name="connsiteX9" fmla="*/ 301896 w 657341"/>
                  <a:gd name="connsiteY9" fmla="*/ 573407 h 653942"/>
                  <a:gd name="connsiteX10" fmla="*/ 374123 w 657341"/>
                  <a:gd name="connsiteY10" fmla="*/ 636194 h 653942"/>
                  <a:gd name="connsiteX11" fmla="*/ 391715 w 657341"/>
                  <a:gd name="connsiteY11" fmla="*/ 652428 h 653942"/>
                  <a:gd name="connsiteX12" fmla="*/ 398294 w 657341"/>
                  <a:gd name="connsiteY12" fmla="*/ 653143 h 653942"/>
                  <a:gd name="connsiteX13" fmla="*/ 516503 w 657341"/>
                  <a:gd name="connsiteY13" fmla="*/ 530643 h 653942"/>
                  <a:gd name="connsiteX14" fmla="*/ 614689 w 657341"/>
                  <a:gd name="connsiteY14" fmla="*/ 388692 h 653942"/>
                  <a:gd name="connsiteX15" fmla="*/ 640577 w 657341"/>
                  <a:gd name="connsiteY15" fmla="*/ 353365 h 653942"/>
                  <a:gd name="connsiteX16" fmla="*/ 653663 w 657341"/>
                  <a:gd name="connsiteY16" fmla="*/ 336559 h 653942"/>
                  <a:gd name="connsiteX17" fmla="*/ 655093 w 657341"/>
                  <a:gd name="connsiteY17" fmla="*/ 318467 h 653942"/>
                  <a:gd name="connsiteX18" fmla="*/ 640505 w 657341"/>
                  <a:gd name="connsiteY18" fmla="*/ 307025 h 653942"/>
                  <a:gd name="connsiteX19" fmla="*/ 622412 w 657341"/>
                  <a:gd name="connsiteY19" fmla="*/ 294296 h 653942"/>
                  <a:gd name="connsiteX20" fmla="*/ 589875 w 657341"/>
                  <a:gd name="connsiteY20" fmla="*/ 263903 h 653942"/>
                  <a:gd name="connsiteX21" fmla="*/ 525657 w 657341"/>
                  <a:gd name="connsiteY21" fmla="*/ 198041 h 653942"/>
                  <a:gd name="connsiteX22" fmla="*/ 444562 w 657341"/>
                  <a:gd name="connsiteY22" fmla="*/ 131749 h 653942"/>
                  <a:gd name="connsiteX23" fmla="*/ 362538 w 657341"/>
                  <a:gd name="connsiteY23" fmla="*/ 68604 h 653942"/>
                  <a:gd name="connsiteX24" fmla="*/ 277653 w 657341"/>
                  <a:gd name="connsiteY24" fmla="*/ 18403 h 653942"/>
                  <a:gd name="connsiteX25" fmla="*/ 255627 w 657341"/>
                  <a:gd name="connsiteY25" fmla="*/ 7819 h 653942"/>
                  <a:gd name="connsiteX26" fmla="*/ 250049 w 657341"/>
                  <a:gd name="connsiteY26" fmla="*/ 17974 h 653942"/>
                  <a:gd name="connsiteX27" fmla="*/ 334720 w 657341"/>
                  <a:gd name="connsiteY27" fmla="*/ 63527 h 653942"/>
                  <a:gd name="connsiteX28" fmla="*/ 415385 w 657341"/>
                  <a:gd name="connsiteY28" fmla="*/ 121737 h 653942"/>
                  <a:gd name="connsiteX29" fmla="*/ 495693 w 657341"/>
                  <a:gd name="connsiteY29" fmla="*/ 186241 h 653942"/>
                  <a:gd name="connsiteX30" fmla="*/ 533881 w 657341"/>
                  <a:gd name="connsiteY30" fmla="*/ 219136 h 653942"/>
                  <a:gd name="connsiteX31" fmla="*/ 563987 w 657341"/>
                  <a:gd name="connsiteY31" fmla="*/ 250530 h 653942"/>
                  <a:gd name="connsiteX32" fmla="*/ 626203 w 657341"/>
                  <a:gd name="connsiteY32" fmla="*/ 308884 h 653942"/>
                  <a:gd name="connsiteX33" fmla="*/ 643938 w 657341"/>
                  <a:gd name="connsiteY33" fmla="*/ 319969 h 653942"/>
                  <a:gd name="connsiteX34" fmla="*/ 648300 w 657341"/>
                  <a:gd name="connsiteY34" fmla="*/ 326404 h 653942"/>
                  <a:gd name="connsiteX35" fmla="*/ 642150 w 657341"/>
                  <a:gd name="connsiteY35" fmla="*/ 336273 h 653942"/>
                  <a:gd name="connsiteX36" fmla="*/ 616405 w 657341"/>
                  <a:gd name="connsiteY36" fmla="*/ 369598 h 653942"/>
                  <a:gd name="connsiteX37" fmla="*/ 519864 w 657341"/>
                  <a:gd name="connsiteY37" fmla="*/ 508403 h 653942"/>
                  <a:gd name="connsiteX38" fmla="*/ 409021 w 657341"/>
                  <a:gd name="connsiteY38" fmla="*/ 631546 h 653942"/>
                  <a:gd name="connsiteX39" fmla="*/ 392644 w 657341"/>
                  <a:gd name="connsiteY39" fmla="*/ 643989 h 653942"/>
                  <a:gd name="connsiteX40" fmla="*/ 399224 w 657341"/>
                  <a:gd name="connsiteY40" fmla="*/ 644704 h 653942"/>
                  <a:gd name="connsiteX41" fmla="*/ 329714 w 657341"/>
                  <a:gd name="connsiteY41" fmla="*/ 581345 h 653942"/>
                  <a:gd name="connsiteX42" fmla="*/ 254698 w 657341"/>
                  <a:gd name="connsiteY42" fmla="*/ 524350 h 653942"/>
                  <a:gd name="connsiteX43" fmla="*/ 94725 w 657341"/>
                  <a:gd name="connsiteY43" fmla="*/ 411504 h 653942"/>
                  <a:gd name="connsiteX44" fmla="*/ 55394 w 657341"/>
                  <a:gd name="connsiteY44" fmla="*/ 383757 h 653942"/>
                  <a:gd name="connsiteX45" fmla="*/ 15991 w 657341"/>
                  <a:gd name="connsiteY45" fmla="*/ 355939 h 653942"/>
                  <a:gd name="connsiteX46" fmla="*/ 11414 w 657341"/>
                  <a:gd name="connsiteY46" fmla="*/ 348502 h 653942"/>
                  <a:gd name="connsiteX47" fmla="*/ 14060 w 657341"/>
                  <a:gd name="connsiteY47" fmla="*/ 338776 h 653942"/>
                  <a:gd name="connsiteX48" fmla="*/ 21283 w 657341"/>
                  <a:gd name="connsiteY48" fmla="*/ 321470 h 653942"/>
                  <a:gd name="connsiteX49" fmla="*/ 39733 w 657341"/>
                  <a:gd name="connsiteY49" fmla="*/ 288146 h 653942"/>
                  <a:gd name="connsiteX50" fmla="*/ 134772 w 657341"/>
                  <a:gd name="connsiteY50" fmla="*/ 165860 h 653942"/>
                  <a:gd name="connsiteX51" fmla="*/ 156226 w 657341"/>
                  <a:gd name="connsiteY51" fmla="*/ 133680 h 653942"/>
                  <a:gd name="connsiteX52" fmla="*/ 178394 w 657341"/>
                  <a:gd name="connsiteY52" fmla="*/ 93633 h 653942"/>
                  <a:gd name="connsiteX53" fmla="*/ 226522 w 657341"/>
                  <a:gd name="connsiteY53" fmla="*/ 21764 h 653942"/>
                  <a:gd name="connsiteX54" fmla="*/ 235819 w 657341"/>
                  <a:gd name="connsiteY54" fmla="*/ 3027 h 653942"/>
                  <a:gd name="connsiteX55" fmla="*/ 232171 w 657341"/>
                  <a:gd name="connsiteY55" fmla="*/ 1025 h 653942"/>
                  <a:gd name="connsiteX56" fmla="*/ 232171 w 657341"/>
                  <a:gd name="connsiteY56" fmla="*/ 1025 h 653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657341" h="653942">
                    <a:moveTo>
                      <a:pt x="232171" y="1025"/>
                    </a:moveTo>
                    <a:cubicBezTo>
                      <a:pt x="217225" y="25983"/>
                      <a:pt x="196988" y="47293"/>
                      <a:pt x="180397" y="71107"/>
                    </a:cubicBezTo>
                    <a:cubicBezTo>
                      <a:pt x="163448" y="95492"/>
                      <a:pt x="151363" y="122810"/>
                      <a:pt x="134343" y="147195"/>
                    </a:cubicBezTo>
                    <a:cubicBezTo>
                      <a:pt x="104308" y="190246"/>
                      <a:pt x="67122" y="227718"/>
                      <a:pt x="37373" y="270983"/>
                    </a:cubicBezTo>
                    <a:cubicBezTo>
                      <a:pt x="22784" y="292222"/>
                      <a:pt x="9269" y="315320"/>
                      <a:pt x="1474" y="339992"/>
                    </a:cubicBezTo>
                    <a:cubicBezTo>
                      <a:pt x="-600" y="346499"/>
                      <a:pt x="-886" y="353579"/>
                      <a:pt x="3262" y="359300"/>
                    </a:cubicBezTo>
                    <a:cubicBezTo>
                      <a:pt x="7409" y="365021"/>
                      <a:pt x="14346" y="368740"/>
                      <a:pt x="19995" y="372744"/>
                    </a:cubicBezTo>
                    <a:cubicBezTo>
                      <a:pt x="33583" y="382327"/>
                      <a:pt x="47170" y="391910"/>
                      <a:pt x="60757" y="401492"/>
                    </a:cubicBezTo>
                    <a:cubicBezTo>
                      <a:pt x="114820" y="439680"/>
                      <a:pt x="168883" y="477867"/>
                      <a:pt x="223018" y="516054"/>
                    </a:cubicBezTo>
                    <a:cubicBezTo>
                      <a:pt x="249549" y="534790"/>
                      <a:pt x="276437" y="553169"/>
                      <a:pt x="301896" y="573407"/>
                    </a:cubicBezTo>
                    <a:cubicBezTo>
                      <a:pt x="326853" y="593287"/>
                      <a:pt x="350667" y="614598"/>
                      <a:pt x="374123" y="636194"/>
                    </a:cubicBezTo>
                    <a:cubicBezTo>
                      <a:pt x="379987" y="641629"/>
                      <a:pt x="385851" y="647064"/>
                      <a:pt x="391715" y="652428"/>
                    </a:cubicBezTo>
                    <a:cubicBezTo>
                      <a:pt x="393360" y="653930"/>
                      <a:pt x="396363" y="654573"/>
                      <a:pt x="398294" y="653143"/>
                    </a:cubicBezTo>
                    <a:cubicBezTo>
                      <a:pt x="444419" y="619246"/>
                      <a:pt x="482463" y="576339"/>
                      <a:pt x="516503" y="530643"/>
                    </a:cubicBezTo>
                    <a:cubicBezTo>
                      <a:pt x="550829" y="484446"/>
                      <a:pt x="581579" y="435675"/>
                      <a:pt x="614689" y="388692"/>
                    </a:cubicBezTo>
                    <a:cubicBezTo>
                      <a:pt x="623128" y="376749"/>
                      <a:pt x="631709" y="364949"/>
                      <a:pt x="640577" y="353365"/>
                    </a:cubicBezTo>
                    <a:cubicBezTo>
                      <a:pt x="644867" y="347715"/>
                      <a:pt x="649587" y="342352"/>
                      <a:pt x="653663" y="336559"/>
                    </a:cubicBezTo>
                    <a:cubicBezTo>
                      <a:pt x="657525" y="331053"/>
                      <a:pt x="658884" y="324402"/>
                      <a:pt x="655093" y="318467"/>
                    </a:cubicBezTo>
                    <a:cubicBezTo>
                      <a:pt x="651732" y="313175"/>
                      <a:pt x="645654" y="310243"/>
                      <a:pt x="640505" y="307025"/>
                    </a:cubicBezTo>
                    <a:cubicBezTo>
                      <a:pt x="634212" y="303163"/>
                      <a:pt x="628205" y="298872"/>
                      <a:pt x="622412" y="294296"/>
                    </a:cubicBezTo>
                    <a:cubicBezTo>
                      <a:pt x="610828" y="284999"/>
                      <a:pt x="600101" y="274630"/>
                      <a:pt x="589875" y="263903"/>
                    </a:cubicBezTo>
                    <a:cubicBezTo>
                      <a:pt x="568635" y="241663"/>
                      <a:pt x="548898" y="218278"/>
                      <a:pt x="525657" y="198041"/>
                    </a:cubicBezTo>
                    <a:cubicBezTo>
                      <a:pt x="499340" y="175157"/>
                      <a:pt x="471665" y="153703"/>
                      <a:pt x="444562" y="131749"/>
                    </a:cubicBezTo>
                    <a:cubicBezTo>
                      <a:pt x="417745" y="110009"/>
                      <a:pt x="391000" y="88127"/>
                      <a:pt x="362538" y="68604"/>
                    </a:cubicBezTo>
                    <a:cubicBezTo>
                      <a:pt x="335363" y="50011"/>
                      <a:pt x="307045" y="33205"/>
                      <a:pt x="277653" y="18403"/>
                    </a:cubicBezTo>
                    <a:cubicBezTo>
                      <a:pt x="270359" y="14755"/>
                      <a:pt x="262993" y="11251"/>
                      <a:pt x="255627" y="7819"/>
                    </a:cubicBezTo>
                    <a:cubicBezTo>
                      <a:pt x="248834" y="4672"/>
                      <a:pt x="243256" y="14898"/>
                      <a:pt x="250049" y="17974"/>
                    </a:cubicBezTo>
                    <a:cubicBezTo>
                      <a:pt x="279226" y="31417"/>
                      <a:pt x="307545" y="46507"/>
                      <a:pt x="334720" y="63527"/>
                    </a:cubicBezTo>
                    <a:cubicBezTo>
                      <a:pt x="362895" y="81118"/>
                      <a:pt x="389426" y="100999"/>
                      <a:pt x="415385" y="121737"/>
                    </a:cubicBezTo>
                    <a:cubicBezTo>
                      <a:pt x="442202" y="143191"/>
                      <a:pt x="468948" y="164644"/>
                      <a:pt x="495693" y="186241"/>
                    </a:cubicBezTo>
                    <a:cubicBezTo>
                      <a:pt x="508780" y="196825"/>
                      <a:pt x="521724" y="207480"/>
                      <a:pt x="533881" y="219136"/>
                    </a:cubicBezTo>
                    <a:cubicBezTo>
                      <a:pt x="544393" y="229148"/>
                      <a:pt x="554190" y="239875"/>
                      <a:pt x="563987" y="250530"/>
                    </a:cubicBezTo>
                    <a:cubicBezTo>
                      <a:pt x="583224" y="271483"/>
                      <a:pt x="602532" y="292794"/>
                      <a:pt x="626203" y="308884"/>
                    </a:cubicBezTo>
                    <a:cubicBezTo>
                      <a:pt x="631924" y="312746"/>
                      <a:pt x="638503" y="315749"/>
                      <a:pt x="643938" y="319969"/>
                    </a:cubicBezTo>
                    <a:cubicBezTo>
                      <a:pt x="645940" y="321542"/>
                      <a:pt x="648371" y="323616"/>
                      <a:pt x="648300" y="326404"/>
                    </a:cubicBezTo>
                    <a:cubicBezTo>
                      <a:pt x="648228" y="330052"/>
                      <a:pt x="644295" y="333627"/>
                      <a:pt x="642150" y="336273"/>
                    </a:cubicBezTo>
                    <a:cubicBezTo>
                      <a:pt x="633282" y="347143"/>
                      <a:pt x="624772" y="358299"/>
                      <a:pt x="616405" y="369598"/>
                    </a:cubicBezTo>
                    <a:cubicBezTo>
                      <a:pt x="582866" y="414936"/>
                      <a:pt x="552760" y="462635"/>
                      <a:pt x="519864" y="508403"/>
                    </a:cubicBezTo>
                    <a:cubicBezTo>
                      <a:pt x="487684" y="553169"/>
                      <a:pt x="452285" y="596934"/>
                      <a:pt x="409021" y="631546"/>
                    </a:cubicBezTo>
                    <a:cubicBezTo>
                      <a:pt x="403657" y="635837"/>
                      <a:pt x="398222" y="639985"/>
                      <a:pt x="392644" y="643989"/>
                    </a:cubicBezTo>
                    <a:cubicBezTo>
                      <a:pt x="394861" y="644204"/>
                      <a:pt x="397078" y="644418"/>
                      <a:pt x="399224" y="644704"/>
                    </a:cubicBezTo>
                    <a:cubicBezTo>
                      <a:pt x="376411" y="623179"/>
                      <a:pt x="353599" y="601726"/>
                      <a:pt x="329714" y="581345"/>
                    </a:cubicBezTo>
                    <a:cubicBezTo>
                      <a:pt x="305757" y="560893"/>
                      <a:pt x="280371" y="542442"/>
                      <a:pt x="254698" y="524350"/>
                    </a:cubicBezTo>
                    <a:cubicBezTo>
                      <a:pt x="201421" y="486735"/>
                      <a:pt x="148073" y="449119"/>
                      <a:pt x="94725" y="411504"/>
                    </a:cubicBezTo>
                    <a:cubicBezTo>
                      <a:pt x="81639" y="402279"/>
                      <a:pt x="68552" y="393054"/>
                      <a:pt x="55394" y="383757"/>
                    </a:cubicBezTo>
                    <a:cubicBezTo>
                      <a:pt x="42307" y="374532"/>
                      <a:pt x="28648" y="365736"/>
                      <a:pt x="15991" y="355939"/>
                    </a:cubicBezTo>
                    <a:cubicBezTo>
                      <a:pt x="13416" y="353937"/>
                      <a:pt x="11342" y="351934"/>
                      <a:pt x="11414" y="348502"/>
                    </a:cubicBezTo>
                    <a:cubicBezTo>
                      <a:pt x="11485" y="345212"/>
                      <a:pt x="12916" y="341851"/>
                      <a:pt x="14060" y="338776"/>
                    </a:cubicBezTo>
                    <a:cubicBezTo>
                      <a:pt x="16205" y="332912"/>
                      <a:pt x="18637" y="327191"/>
                      <a:pt x="21283" y="321470"/>
                    </a:cubicBezTo>
                    <a:cubicBezTo>
                      <a:pt x="26646" y="309957"/>
                      <a:pt x="32868" y="298872"/>
                      <a:pt x="39733" y="288146"/>
                    </a:cubicBezTo>
                    <a:cubicBezTo>
                      <a:pt x="67551" y="244524"/>
                      <a:pt x="104165" y="207480"/>
                      <a:pt x="134772" y="165860"/>
                    </a:cubicBezTo>
                    <a:cubicBezTo>
                      <a:pt x="142424" y="155491"/>
                      <a:pt x="149647" y="144764"/>
                      <a:pt x="156226" y="133680"/>
                    </a:cubicBezTo>
                    <a:cubicBezTo>
                      <a:pt x="164021" y="120593"/>
                      <a:pt x="170886" y="106934"/>
                      <a:pt x="178394" y="93633"/>
                    </a:cubicBezTo>
                    <a:cubicBezTo>
                      <a:pt x="192625" y="68389"/>
                      <a:pt x="211433" y="46435"/>
                      <a:pt x="226522" y="21764"/>
                    </a:cubicBezTo>
                    <a:cubicBezTo>
                      <a:pt x="230169" y="15828"/>
                      <a:pt x="233101" y="9464"/>
                      <a:pt x="235819" y="3027"/>
                    </a:cubicBezTo>
                    <a:cubicBezTo>
                      <a:pt x="236820" y="667"/>
                      <a:pt x="233530" y="-1263"/>
                      <a:pt x="232171" y="1025"/>
                    </a:cubicBezTo>
                    <a:lnTo>
                      <a:pt x="232171" y="1025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85" name="任意多边形: 形状 384"/>
              <p:cNvSpPr/>
              <p:nvPr/>
            </p:nvSpPr>
            <p:spPr>
              <a:xfrm>
                <a:off x="1006242" y="2593479"/>
                <a:ext cx="467360" cy="475477"/>
              </a:xfrm>
              <a:custGeom>
                <a:avLst/>
                <a:gdLst>
                  <a:gd name="connsiteX0" fmla="*/ 222386 w 467360"/>
                  <a:gd name="connsiteY0" fmla="*/ 539 h 475477"/>
                  <a:gd name="connsiteX1" fmla="*/ 179121 w 467360"/>
                  <a:gd name="connsiteY1" fmla="*/ 63685 h 475477"/>
                  <a:gd name="connsiteX2" fmla="*/ 135499 w 467360"/>
                  <a:gd name="connsiteY2" fmla="*/ 127902 h 475477"/>
                  <a:gd name="connsiteX3" fmla="*/ 43534 w 467360"/>
                  <a:gd name="connsiteY3" fmla="*/ 251189 h 475477"/>
                  <a:gd name="connsiteX4" fmla="*/ 198 w 467360"/>
                  <a:gd name="connsiteY4" fmla="*/ 318267 h 475477"/>
                  <a:gd name="connsiteX5" fmla="*/ 2987 w 467360"/>
                  <a:gd name="connsiteY5" fmla="*/ 324632 h 475477"/>
                  <a:gd name="connsiteX6" fmla="*/ 69136 w 467360"/>
                  <a:gd name="connsiteY6" fmla="*/ 376192 h 475477"/>
                  <a:gd name="connsiteX7" fmla="*/ 142006 w 467360"/>
                  <a:gd name="connsiteY7" fmla="*/ 439909 h 475477"/>
                  <a:gd name="connsiteX8" fmla="*/ 185843 w 467360"/>
                  <a:gd name="connsiteY8" fmla="*/ 473949 h 475477"/>
                  <a:gd name="connsiteX9" fmla="*/ 194067 w 467360"/>
                  <a:gd name="connsiteY9" fmla="*/ 473734 h 475477"/>
                  <a:gd name="connsiteX10" fmla="*/ 403025 w 467360"/>
                  <a:gd name="connsiteY10" fmla="*/ 235385 h 475477"/>
                  <a:gd name="connsiteX11" fmla="*/ 465813 w 467360"/>
                  <a:gd name="connsiteY11" fmla="*/ 172240 h 475477"/>
                  <a:gd name="connsiteX12" fmla="*/ 466528 w 467360"/>
                  <a:gd name="connsiteY12" fmla="*/ 165232 h 475477"/>
                  <a:gd name="connsiteX13" fmla="*/ 433632 w 467360"/>
                  <a:gd name="connsiteY13" fmla="*/ 120823 h 475477"/>
                  <a:gd name="connsiteX14" fmla="*/ 386220 w 467360"/>
                  <a:gd name="connsiteY14" fmla="*/ 86711 h 475477"/>
                  <a:gd name="connsiteX15" fmla="*/ 276520 w 467360"/>
                  <a:gd name="connsiteY15" fmla="*/ 29502 h 475477"/>
                  <a:gd name="connsiteX16" fmla="*/ 244769 w 467360"/>
                  <a:gd name="connsiteY16" fmla="*/ 15271 h 475477"/>
                  <a:gd name="connsiteX17" fmla="*/ 212017 w 467360"/>
                  <a:gd name="connsiteY17" fmla="*/ 1755 h 475477"/>
                  <a:gd name="connsiteX18" fmla="*/ 209371 w 467360"/>
                  <a:gd name="connsiteY18" fmla="*/ 12482 h 475477"/>
                  <a:gd name="connsiteX19" fmla="*/ 220026 w 467360"/>
                  <a:gd name="connsiteY19" fmla="*/ 14842 h 475477"/>
                  <a:gd name="connsiteX20" fmla="*/ 222314 w 467360"/>
                  <a:gd name="connsiteY20" fmla="*/ 5617 h 475477"/>
                  <a:gd name="connsiteX21" fmla="*/ 212017 w 467360"/>
                  <a:gd name="connsiteY21" fmla="*/ 1755 h 475477"/>
                  <a:gd name="connsiteX22" fmla="*/ 208012 w 467360"/>
                  <a:gd name="connsiteY22" fmla="*/ 11982 h 475477"/>
                  <a:gd name="connsiteX23" fmla="*/ 236116 w 467360"/>
                  <a:gd name="connsiteY23" fmla="*/ 23924 h 475477"/>
                  <a:gd name="connsiteX24" fmla="*/ 264077 w 467360"/>
                  <a:gd name="connsiteY24" fmla="*/ 36367 h 475477"/>
                  <a:gd name="connsiteX25" fmla="*/ 318284 w 467360"/>
                  <a:gd name="connsiteY25" fmla="*/ 62683 h 475477"/>
                  <a:gd name="connsiteX26" fmla="*/ 371274 w 467360"/>
                  <a:gd name="connsiteY26" fmla="*/ 91360 h 475477"/>
                  <a:gd name="connsiteX27" fmla="*/ 419616 w 467360"/>
                  <a:gd name="connsiteY27" fmla="*/ 123540 h 475477"/>
                  <a:gd name="connsiteX28" fmla="*/ 456731 w 467360"/>
                  <a:gd name="connsiteY28" fmla="*/ 171238 h 475477"/>
                  <a:gd name="connsiteX29" fmla="*/ 457446 w 467360"/>
                  <a:gd name="connsiteY29" fmla="*/ 164230 h 475477"/>
                  <a:gd name="connsiteX30" fmla="*/ 246343 w 467360"/>
                  <a:gd name="connsiteY30" fmla="*/ 400363 h 475477"/>
                  <a:gd name="connsiteX31" fmla="*/ 185629 w 467360"/>
                  <a:gd name="connsiteY31" fmla="*/ 465654 h 475477"/>
                  <a:gd name="connsiteX32" fmla="*/ 193853 w 467360"/>
                  <a:gd name="connsiteY32" fmla="*/ 465439 h 475477"/>
                  <a:gd name="connsiteX33" fmla="*/ 116191 w 467360"/>
                  <a:gd name="connsiteY33" fmla="*/ 403652 h 475477"/>
                  <a:gd name="connsiteX34" fmla="*/ 80149 w 467360"/>
                  <a:gd name="connsiteY34" fmla="*/ 370829 h 475477"/>
                  <a:gd name="connsiteX35" fmla="*/ 48969 w 467360"/>
                  <a:gd name="connsiteY35" fmla="*/ 340794 h 475477"/>
                  <a:gd name="connsiteX36" fmla="*/ 8494 w 467360"/>
                  <a:gd name="connsiteY36" fmla="*/ 314549 h 475477"/>
                  <a:gd name="connsiteX37" fmla="*/ 11282 w 467360"/>
                  <a:gd name="connsiteY37" fmla="*/ 320913 h 475477"/>
                  <a:gd name="connsiteX38" fmla="*/ 49184 w 467360"/>
                  <a:gd name="connsiteY38" fmla="*/ 262202 h 475477"/>
                  <a:gd name="connsiteX39" fmla="*/ 95667 w 467360"/>
                  <a:gd name="connsiteY39" fmla="*/ 201059 h 475477"/>
                  <a:gd name="connsiteX40" fmla="*/ 181696 w 467360"/>
                  <a:gd name="connsiteY40" fmla="*/ 76485 h 475477"/>
                  <a:gd name="connsiteX41" fmla="*/ 224817 w 467360"/>
                  <a:gd name="connsiteY41" fmla="*/ 2184 h 475477"/>
                  <a:gd name="connsiteX42" fmla="*/ 222386 w 467360"/>
                  <a:gd name="connsiteY42" fmla="*/ 539 h 475477"/>
                  <a:gd name="connsiteX43" fmla="*/ 222386 w 467360"/>
                  <a:gd name="connsiteY43" fmla="*/ 539 h 475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467360" h="475477">
                    <a:moveTo>
                      <a:pt x="222386" y="539"/>
                    </a:moveTo>
                    <a:cubicBezTo>
                      <a:pt x="206725" y="20634"/>
                      <a:pt x="193209" y="42374"/>
                      <a:pt x="179121" y="63685"/>
                    </a:cubicBezTo>
                    <a:cubicBezTo>
                      <a:pt x="164819" y="85281"/>
                      <a:pt x="150302" y="106663"/>
                      <a:pt x="135499" y="127902"/>
                    </a:cubicBezTo>
                    <a:cubicBezTo>
                      <a:pt x="106107" y="169951"/>
                      <a:pt x="75429" y="210999"/>
                      <a:pt x="43534" y="251189"/>
                    </a:cubicBezTo>
                    <a:cubicBezTo>
                      <a:pt x="27015" y="271999"/>
                      <a:pt x="8422" y="292523"/>
                      <a:pt x="198" y="318267"/>
                    </a:cubicBezTo>
                    <a:cubicBezTo>
                      <a:pt x="-517" y="320412"/>
                      <a:pt x="770" y="323774"/>
                      <a:pt x="2987" y="324632"/>
                    </a:cubicBezTo>
                    <a:cubicBezTo>
                      <a:pt x="29518" y="335359"/>
                      <a:pt x="49184" y="356455"/>
                      <a:pt x="69136" y="376192"/>
                    </a:cubicBezTo>
                    <a:cubicBezTo>
                      <a:pt x="92091" y="398933"/>
                      <a:pt x="116763" y="419814"/>
                      <a:pt x="142006" y="439909"/>
                    </a:cubicBezTo>
                    <a:cubicBezTo>
                      <a:pt x="156523" y="451422"/>
                      <a:pt x="171183" y="462721"/>
                      <a:pt x="185843" y="473949"/>
                    </a:cubicBezTo>
                    <a:cubicBezTo>
                      <a:pt x="188346" y="475880"/>
                      <a:pt x="191636" y="476166"/>
                      <a:pt x="194067" y="473734"/>
                    </a:cubicBezTo>
                    <a:cubicBezTo>
                      <a:pt x="268869" y="398861"/>
                      <a:pt x="331513" y="313190"/>
                      <a:pt x="403025" y="235385"/>
                    </a:cubicBezTo>
                    <a:cubicBezTo>
                      <a:pt x="423120" y="213502"/>
                      <a:pt x="443930" y="192335"/>
                      <a:pt x="465813" y="172240"/>
                    </a:cubicBezTo>
                    <a:cubicBezTo>
                      <a:pt x="467815" y="170452"/>
                      <a:pt x="467672" y="167449"/>
                      <a:pt x="466528" y="165232"/>
                    </a:cubicBezTo>
                    <a:cubicBezTo>
                      <a:pt x="458090" y="148784"/>
                      <a:pt x="446934" y="133695"/>
                      <a:pt x="433632" y="120823"/>
                    </a:cubicBezTo>
                    <a:cubicBezTo>
                      <a:pt x="419616" y="107235"/>
                      <a:pt x="403097" y="96580"/>
                      <a:pt x="386220" y="86711"/>
                    </a:cubicBezTo>
                    <a:cubicBezTo>
                      <a:pt x="350607" y="65901"/>
                      <a:pt x="313921" y="46879"/>
                      <a:pt x="276520" y="29502"/>
                    </a:cubicBezTo>
                    <a:cubicBezTo>
                      <a:pt x="266008" y="24639"/>
                      <a:pt x="255424" y="19848"/>
                      <a:pt x="244769" y="15271"/>
                    </a:cubicBezTo>
                    <a:cubicBezTo>
                      <a:pt x="234042" y="10623"/>
                      <a:pt x="223173" y="5402"/>
                      <a:pt x="212017" y="1755"/>
                    </a:cubicBezTo>
                    <a:cubicBezTo>
                      <a:pt x="211159" y="5331"/>
                      <a:pt x="210229" y="8906"/>
                      <a:pt x="209371" y="12482"/>
                    </a:cubicBezTo>
                    <a:cubicBezTo>
                      <a:pt x="212946" y="13269"/>
                      <a:pt x="216522" y="14055"/>
                      <a:pt x="220026" y="14842"/>
                    </a:cubicBezTo>
                    <a:cubicBezTo>
                      <a:pt x="226105" y="16201"/>
                      <a:pt x="227892" y="7691"/>
                      <a:pt x="222314" y="5617"/>
                    </a:cubicBezTo>
                    <a:cubicBezTo>
                      <a:pt x="218882" y="4330"/>
                      <a:pt x="215449" y="3043"/>
                      <a:pt x="212017" y="1755"/>
                    </a:cubicBezTo>
                    <a:cubicBezTo>
                      <a:pt x="206153" y="-462"/>
                      <a:pt x="202434" y="9192"/>
                      <a:pt x="208012" y="11982"/>
                    </a:cubicBezTo>
                    <a:cubicBezTo>
                      <a:pt x="217094" y="16415"/>
                      <a:pt x="226820" y="19919"/>
                      <a:pt x="236116" y="23924"/>
                    </a:cubicBezTo>
                    <a:cubicBezTo>
                      <a:pt x="245484" y="27929"/>
                      <a:pt x="254781" y="32076"/>
                      <a:pt x="264077" y="36367"/>
                    </a:cubicBezTo>
                    <a:cubicBezTo>
                      <a:pt x="282385" y="44734"/>
                      <a:pt x="300406" y="53530"/>
                      <a:pt x="318284" y="62683"/>
                    </a:cubicBezTo>
                    <a:cubicBezTo>
                      <a:pt x="336162" y="71837"/>
                      <a:pt x="353825" y="81419"/>
                      <a:pt x="371274" y="91360"/>
                    </a:cubicBezTo>
                    <a:cubicBezTo>
                      <a:pt x="388079" y="100942"/>
                      <a:pt x="405028" y="110740"/>
                      <a:pt x="419616" y="123540"/>
                    </a:cubicBezTo>
                    <a:cubicBezTo>
                      <a:pt x="434920" y="136984"/>
                      <a:pt x="447363" y="153146"/>
                      <a:pt x="456731" y="171238"/>
                    </a:cubicBezTo>
                    <a:cubicBezTo>
                      <a:pt x="456945" y="168879"/>
                      <a:pt x="457231" y="166590"/>
                      <a:pt x="457446" y="164230"/>
                    </a:cubicBezTo>
                    <a:cubicBezTo>
                      <a:pt x="379498" y="235886"/>
                      <a:pt x="315924" y="320985"/>
                      <a:pt x="246343" y="400363"/>
                    </a:cubicBezTo>
                    <a:cubicBezTo>
                      <a:pt x="226748" y="422746"/>
                      <a:pt x="206653" y="444629"/>
                      <a:pt x="185629" y="465654"/>
                    </a:cubicBezTo>
                    <a:cubicBezTo>
                      <a:pt x="188346" y="465582"/>
                      <a:pt x="191135" y="465511"/>
                      <a:pt x="193853" y="465439"/>
                    </a:cubicBezTo>
                    <a:cubicBezTo>
                      <a:pt x="167608" y="445344"/>
                      <a:pt x="141291" y="425178"/>
                      <a:pt x="116191" y="403652"/>
                    </a:cubicBezTo>
                    <a:cubicBezTo>
                      <a:pt x="103819" y="393069"/>
                      <a:pt x="91805" y="382199"/>
                      <a:pt x="80149" y="370829"/>
                    </a:cubicBezTo>
                    <a:cubicBezTo>
                      <a:pt x="69851" y="360745"/>
                      <a:pt x="59839" y="350305"/>
                      <a:pt x="48969" y="340794"/>
                    </a:cubicBezTo>
                    <a:cubicBezTo>
                      <a:pt x="36812" y="330138"/>
                      <a:pt x="23511" y="320627"/>
                      <a:pt x="8494" y="314549"/>
                    </a:cubicBezTo>
                    <a:cubicBezTo>
                      <a:pt x="9423" y="316694"/>
                      <a:pt x="10353" y="318768"/>
                      <a:pt x="11282" y="320913"/>
                    </a:cubicBezTo>
                    <a:cubicBezTo>
                      <a:pt x="18434" y="298459"/>
                      <a:pt x="34810" y="280366"/>
                      <a:pt x="49184" y="262202"/>
                    </a:cubicBezTo>
                    <a:cubicBezTo>
                      <a:pt x="65060" y="242107"/>
                      <a:pt x="80435" y="221654"/>
                      <a:pt x="95667" y="201059"/>
                    </a:cubicBezTo>
                    <a:cubicBezTo>
                      <a:pt x="125559" y="160440"/>
                      <a:pt x="154450" y="118963"/>
                      <a:pt x="181696" y="76485"/>
                    </a:cubicBezTo>
                    <a:cubicBezTo>
                      <a:pt x="197142" y="52457"/>
                      <a:pt x="212946" y="28214"/>
                      <a:pt x="224817" y="2184"/>
                    </a:cubicBezTo>
                    <a:cubicBezTo>
                      <a:pt x="225461" y="826"/>
                      <a:pt x="223530" y="-891"/>
                      <a:pt x="222386" y="539"/>
                    </a:cubicBezTo>
                    <a:lnTo>
                      <a:pt x="222386" y="539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86" name="任意多边形: 形状 385"/>
              <p:cNvSpPr/>
              <p:nvPr/>
            </p:nvSpPr>
            <p:spPr>
              <a:xfrm>
                <a:off x="1510960" y="2817951"/>
                <a:ext cx="188893" cy="216827"/>
              </a:xfrm>
              <a:custGeom>
                <a:avLst/>
                <a:gdLst>
                  <a:gd name="connsiteX0" fmla="*/ 69 w 188893"/>
                  <a:gd name="connsiteY0" fmla="*/ 1259 h 216827"/>
                  <a:gd name="connsiteX1" fmla="*/ 34609 w 188893"/>
                  <a:gd name="connsiteY1" fmla="*/ 22641 h 216827"/>
                  <a:gd name="connsiteX2" fmla="*/ 32821 w 188893"/>
                  <a:gd name="connsiteY2" fmla="*/ 16491 h 216827"/>
                  <a:gd name="connsiteX3" fmla="*/ 33179 w 188893"/>
                  <a:gd name="connsiteY3" fmla="*/ 37158 h 216827"/>
                  <a:gd name="connsiteX4" fmla="*/ 57565 w 188893"/>
                  <a:gd name="connsiteY4" fmla="*/ 49315 h 216827"/>
                  <a:gd name="connsiteX5" fmla="*/ 72510 w 188893"/>
                  <a:gd name="connsiteY5" fmla="*/ 70840 h 216827"/>
                  <a:gd name="connsiteX6" fmla="*/ 82308 w 188893"/>
                  <a:gd name="connsiteY6" fmla="*/ 95583 h 216827"/>
                  <a:gd name="connsiteX7" fmla="*/ 107337 w 188893"/>
                  <a:gd name="connsiteY7" fmla="*/ 110815 h 216827"/>
                  <a:gd name="connsiteX8" fmla="*/ 129148 w 188893"/>
                  <a:gd name="connsiteY8" fmla="*/ 127335 h 216827"/>
                  <a:gd name="connsiteX9" fmla="*/ 132581 w 188893"/>
                  <a:gd name="connsiteY9" fmla="*/ 137490 h 216827"/>
                  <a:gd name="connsiteX10" fmla="*/ 141591 w 188893"/>
                  <a:gd name="connsiteY10" fmla="*/ 145642 h 216827"/>
                  <a:gd name="connsiteX11" fmla="*/ 148814 w 188893"/>
                  <a:gd name="connsiteY11" fmla="*/ 151792 h 216827"/>
                  <a:gd name="connsiteX12" fmla="*/ 147956 w 188893"/>
                  <a:gd name="connsiteY12" fmla="*/ 164879 h 216827"/>
                  <a:gd name="connsiteX13" fmla="*/ 148671 w 188893"/>
                  <a:gd name="connsiteY13" fmla="*/ 180397 h 216827"/>
                  <a:gd name="connsiteX14" fmla="*/ 160828 w 188893"/>
                  <a:gd name="connsiteY14" fmla="*/ 194628 h 216827"/>
                  <a:gd name="connsiteX15" fmla="*/ 174987 w 188893"/>
                  <a:gd name="connsiteY15" fmla="*/ 209788 h 216827"/>
                  <a:gd name="connsiteX16" fmla="*/ 187859 w 188893"/>
                  <a:gd name="connsiteY16" fmla="*/ 215438 h 216827"/>
                  <a:gd name="connsiteX17" fmla="*/ 188360 w 188893"/>
                  <a:gd name="connsiteY17" fmla="*/ 210718 h 216827"/>
                  <a:gd name="connsiteX18" fmla="*/ 181638 w 188893"/>
                  <a:gd name="connsiteY18" fmla="*/ 207500 h 216827"/>
                  <a:gd name="connsiteX19" fmla="*/ 181781 w 188893"/>
                  <a:gd name="connsiteY19" fmla="*/ 212720 h 216827"/>
                  <a:gd name="connsiteX20" fmla="*/ 182281 w 188893"/>
                  <a:gd name="connsiteY20" fmla="*/ 210074 h 216827"/>
                  <a:gd name="connsiteX21" fmla="*/ 186930 w 188893"/>
                  <a:gd name="connsiteY21" fmla="*/ 209359 h 216827"/>
                  <a:gd name="connsiteX22" fmla="*/ 186787 w 188893"/>
                  <a:gd name="connsiteY22" fmla="*/ 209288 h 216827"/>
                  <a:gd name="connsiteX23" fmla="*/ 188717 w 188893"/>
                  <a:gd name="connsiteY23" fmla="*/ 211648 h 216827"/>
                  <a:gd name="connsiteX24" fmla="*/ 179636 w 188893"/>
                  <a:gd name="connsiteY24" fmla="*/ 199991 h 216827"/>
                  <a:gd name="connsiteX25" fmla="*/ 167192 w 188893"/>
                  <a:gd name="connsiteY25" fmla="*/ 186761 h 216827"/>
                  <a:gd name="connsiteX26" fmla="*/ 157109 w 188893"/>
                  <a:gd name="connsiteY26" fmla="*/ 175034 h 216827"/>
                  <a:gd name="connsiteX27" fmla="*/ 159040 w 188893"/>
                  <a:gd name="connsiteY27" fmla="*/ 161589 h 216827"/>
                  <a:gd name="connsiteX28" fmla="*/ 152389 w 188893"/>
                  <a:gd name="connsiteY28" fmla="*/ 141566 h 216827"/>
                  <a:gd name="connsiteX29" fmla="*/ 144094 w 188893"/>
                  <a:gd name="connsiteY29" fmla="*/ 135630 h 216827"/>
                  <a:gd name="connsiteX30" fmla="*/ 139446 w 188893"/>
                  <a:gd name="connsiteY30" fmla="*/ 128193 h 216827"/>
                  <a:gd name="connsiteX31" fmla="*/ 99399 w 188893"/>
                  <a:gd name="connsiteY31" fmla="*/ 97157 h 216827"/>
                  <a:gd name="connsiteX32" fmla="*/ 83237 w 188893"/>
                  <a:gd name="connsiteY32" fmla="*/ 77992 h 216827"/>
                  <a:gd name="connsiteX33" fmla="*/ 76229 w 188893"/>
                  <a:gd name="connsiteY33" fmla="*/ 55036 h 216827"/>
                  <a:gd name="connsiteX34" fmla="*/ 53059 w 188893"/>
                  <a:gd name="connsiteY34" fmla="*/ 39375 h 216827"/>
                  <a:gd name="connsiteX35" fmla="*/ 40259 w 188893"/>
                  <a:gd name="connsiteY35" fmla="*/ 33082 h 216827"/>
                  <a:gd name="connsiteX36" fmla="*/ 38328 w 188893"/>
                  <a:gd name="connsiteY36" fmla="*/ 21640 h 216827"/>
                  <a:gd name="connsiteX37" fmla="*/ 36540 w 188893"/>
                  <a:gd name="connsiteY37" fmla="*/ 15490 h 216827"/>
                  <a:gd name="connsiteX38" fmla="*/ 17732 w 188893"/>
                  <a:gd name="connsiteY38" fmla="*/ 9626 h 216827"/>
                  <a:gd name="connsiteX39" fmla="*/ 1285 w 188893"/>
                  <a:gd name="connsiteY39" fmla="*/ 115 h 216827"/>
                  <a:gd name="connsiteX40" fmla="*/ 69 w 188893"/>
                  <a:gd name="connsiteY40" fmla="*/ 1259 h 216827"/>
                  <a:gd name="connsiteX41" fmla="*/ 69 w 188893"/>
                  <a:gd name="connsiteY41" fmla="*/ 1259 h 21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88893" h="216827">
                    <a:moveTo>
                      <a:pt x="69" y="1259"/>
                    </a:moveTo>
                    <a:cubicBezTo>
                      <a:pt x="5933" y="13845"/>
                      <a:pt x="21665" y="20353"/>
                      <a:pt x="34609" y="22641"/>
                    </a:cubicBezTo>
                    <a:cubicBezTo>
                      <a:pt x="34037" y="20567"/>
                      <a:pt x="33393" y="18565"/>
                      <a:pt x="32821" y="16491"/>
                    </a:cubicBezTo>
                    <a:cubicBezTo>
                      <a:pt x="26743" y="22284"/>
                      <a:pt x="28459" y="31080"/>
                      <a:pt x="33179" y="37158"/>
                    </a:cubicBezTo>
                    <a:cubicBezTo>
                      <a:pt x="39329" y="45024"/>
                      <a:pt x="48840" y="45954"/>
                      <a:pt x="57565" y="49315"/>
                    </a:cubicBezTo>
                    <a:cubicBezTo>
                      <a:pt x="67362" y="53105"/>
                      <a:pt x="70294" y="61329"/>
                      <a:pt x="72510" y="70840"/>
                    </a:cubicBezTo>
                    <a:cubicBezTo>
                      <a:pt x="74584" y="79636"/>
                      <a:pt x="76301" y="88504"/>
                      <a:pt x="82308" y="95583"/>
                    </a:cubicBezTo>
                    <a:cubicBezTo>
                      <a:pt x="88815" y="103235"/>
                      <a:pt x="98398" y="106954"/>
                      <a:pt x="107337" y="110815"/>
                    </a:cubicBezTo>
                    <a:cubicBezTo>
                      <a:pt x="115418" y="114248"/>
                      <a:pt x="125429" y="118753"/>
                      <a:pt x="129148" y="127335"/>
                    </a:cubicBezTo>
                    <a:cubicBezTo>
                      <a:pt x="130578" y="130696"/>
                      <a:pt x="130578" y="134343"/>
                      <a:pt x="132581" y="137490"/>
                    </a:cubicBezTo>
                    <a:cubicBezTo>
                      <a:pt x="134869" y="140922"/>
                      <a:pt x="138302" y="143282"/>
                      <a:pt x="141591" y="145642"/>
                    </a:cubicBezTo>
                    <a:cubicBezTo>
                      <a:pt x="144094" y="147358"/>
                      <a:pt x="147169" y="149146"/>
                      <a:pt x="148814" y="151792"/>
                    </a:cubicBezTo>
                    <a:cubicBezTo>
                      <a:pt x="151317" y="155725"/>
                      <a:pt x="149028" y="160802"/>
                      <a:pt x="147956" y="164879"/>
                    </a:cubicBezTo>
                    <a:cubicBezTo>
                      <a:pt x="146597" y="170099"/>
                      <a:pt x="146025" y="175463"/>
                      <a:pt x="148671" y="180397"/>
                    </a:cubicBezTo>
                    <a:cubicBezTo>
                      <a:pt x="151531" y="185831"/>
                      <a:pt x="156752" y="190194"/>
                      <a:pt x="160828" y="194628"/>
                    </a:cubicBezTo>
                    <a:cubicBezTo>
                      <a:pt x="165548" y="199705"/>
                      <a:pt x="170267" y="204782"/>
                      <a:pt x="174987" y="209788"/>
                    </a:cubicBezTo>
                    <a:cubicBezTo>
                      <a:pt x="177991" y="213006"/>
                      <a:pt x="182925" y="219729"/>
                      <a:pt x="187859" y="215438"/>
                    </a:cubicBezTo>
                    <a:cubicBezTo>
                      <a:pt x="189218" y="214222"/>
                      <a:pt x="189075" y="212148"/>
                      <a:pt x="188360" y="210718"/>
                    </a:cubicBezTo>
                    <a:cubicBezTo>
                      <a:pt x="187144" y="208215"/>
                      <a:pt x="184212" y="207071"/>
                      <a:pt x="181638" y="207500"/>
                    </a:cubicBezTo>
                    <a:cubicBezTo>
                      <a:pt x="179063" y="207929"/>
                      <a:pt x="179206" y="212363"/>
                      <a:pt x="181781" y="212720"/>
                    </a:cubicBezTo>
                    <a:cubicBezTo>
                      <a:pt x="181924" y="211862"/>
                      <a:pt x="182138" y="210932"/>
                      <a:pt x="182281" y="210074"/>
                    </a:cubicBezTo>
                    <a:cubicBezTo>
                      <a:pt x="183855" y="209860"/>
                      <a:pt x="185428" y="209573"/>
                      <a:pt x="186930" y="209359"/>
                    </a:cubicBezTo>
                    <a:cubicBezTo>
                      <a:pt x="186858" y="209359"/>
                      <a:pt x="186787" y="209288"/>
                      <a:pt x="186787" y="209288"/>
                    </a:cubicBezTo>
                    <a:cubicBezTo>
                      <a:pt x="187430" y="210074"/>
                      <a:pt x="188074" y="210861"/>
                      <a:pt x="188717" y="211648"/>
                    </a:cubicBezTo>
                    <a:cubicBezTo>
                      <a:pt x="187573" y="206856"/>
                      <a:pt x="182925" y="203424"/>
                      <a:pt x="179636" y="199991"/>
                    </a:cubicBezTo>
                    <a:cubicBezTo>
                      <a:pt x="175488" y="195557"/>
                      <a:pt x="171340" y="191195"/>
                      <a:pt x="167192" y="186761"/>
                    </a:cubicBezTo>
                    <a:cubicBezTo>
                      <a:pt x="164117" y="183472"/>
                      <a:pt x="158682" y="179396"/>
                      <a:pt x="157109" y="175034"/>
                    </a:cubicBezTo>
                    <a:cubicBezTo>
                      <a:pt x="155536" y="170743"/>
                      <a:pt x="158182" y="165737"/>
                      <a:pt x="159040" y="161589"/>
                    </a:cubicBezTo>
                    <a:cubicBezTo>
                      <a:pt x="160756" y="153580"/>
                      <a:pt x="158754" y="146715"/>
                      <a:pt x="152389" y="141566"/>
                    </a:cubicBezTo>
                    <a:cubicBezTo>
                      <a:pt x="149743" y="139420"/>
                      <a:pt x="146740" y="137704"/>
                      <a:pt x="144094" y="135630"/>
                    </a:cubicBezTo>
                    <a:cubicBezTo>
                      <a:pt x="141162" y="133413"/>
                      <a:pt x="140232" y="131626"/>
                      <a:pt x="139446" y="128193"/>
                    </a:cubicBezTo>
                    <a:cubicBezTo>
                      <a:pt x="135155" y="109385"/>
                      <a:pt x="114131" y="104880"/>
                      <a:pt x="99399" y="97157"/>
                    </a:cubicBezTo>
                    <a:cubicBezTo>
                      <a:pt x="91104" y="92795"/>
                      <a:pt x="85955" y="86931"/>
                      <a:pt x="83237" y="77992"/>
                    </a:cubicBezTo>
                    <a:cubicBezTo>
                      <a:pt x="80949" y="70340"/>
                      <a:pt x="79948" y="62187"/>
                      <a:pt x="76229" y="55036"/>
                    </a:cubicBezTo>
                    <a:cubicBezTo>
                      <a:pt x="71438" y="45668"/>
                      <a:pt x="62642" y="42164"/>
                      <a:pt x="53059" y="39375"/>
                    </a:cubicBezTo>
                    <a:cubicBezTo>
                      <a:pt x="48411" y="38016"/>
                      <a:pt x="43620" y="36801"/>
                      <a:pt x="40259" y="33082"/>
                    </a:cubicBezTo>
                    <a:cubicBezTo>
                      <a:pt x="37470" y="30007"/>
                      <a:pt x="34967" y="25073"/>
                      <a:pt x="38328" y="21640"/>
                    </a:cubicBezTo>
                    <a:cubicBezTo>
                      <a:pt x="40116" y="19781"/>
                      <a:pt x="39329" y="15919"/>
                      <a:pt x="36540" y="15490"/>
                    </a:cubicBezTo>
                    <a:cubicBezTo>
                      <a:pt x="29961" y="14561"/>
                      <a:pt x="23668" y="12630"/>
                      <a:pt x="17732" y="9626"/>
                    </a:cubicBezTo>
                    <a:cubicBezTo>
                      <a:pt x="12083" y="6837"/>
                      <a:pt x="6934" y="3047"/>
                      <a:pt x="1285" y="115"/>
                    </a:cubicBezTo>
                    <a:cubicBezTo>
                      <a:pt x="426" y="-314"/>
                      <a:pt x="-217" y="544"/>
                      <a:pt x="69" y="1259"/>
                    </a:cubicBezTo>
                    <a:lnTo>
                      <a:pt x="69" y="1259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87" name="任意多边形: 形状 386"/>
              <p:cNvSpPr/>
              <p:nvPr/>
            </p:nvSpPr>
            <p:spPr>
              <a:xfrm>
                <a:off x="1420200" y="2899137"/>
                <a:ext cx="199969" cy="202796"/>
              </a:xfrm>
              <a:custGeom>
                <a:avLst/>
                <a:gdLst>
                  <a:gd name="connsiteX0" fmla="*/ 1439 w 199969"/>
                  <a:gd name="connsiteY0" fmla="*/ 3313 h 202796"/>
                  <a:gd name="connsiteX1" fmla="*/ 16743 w 199969"/>
                  <a:gd name="connsiteY1" fmla="*/ 18760 h 202796"/>
                  <a:gd name="connsiteX2" fmla="*/ 28614 w 199969"/>
                  <a:gd name="connsiteY2" fmla="*/ 33634 h 202796"/>
                  <a:gd name="connsiteX3" fmla="*/ 43846 w 199969"/>
                  <a:gd name="connsiteY3" fmla="*/ 38640 h 202796"/>
                  <a:gd name="connsiteX4" fmla="*/ 55931 w 199969"/>
                  <a:gd name="connsiteY4" fmla="*/ 44504 h 202796"/>
                  <a:gd name="connsiteX5" fmla="*/ 53142 w 199969"/>
                  <a:gd name="connsiteY5" fmla="*/ 60522 h 202796"/>
                  <a:gd name="connsiteX6" fmla="*/ 58506 w 199969"/>
                  <a:gd name="connsiteY6" fmla="*/ 77042 h 202796"/>
                  <a:gd name="connsiteX7" fmla="*/ 80174 w 199969"/>
                  <a:gd name="connsiteY7" fmla="*/ 84765 h 202796"/>
                  <a:gd name="connsiteX8" fmla="*/ 105775 w 199969"/>
                  <a:gd name="connsiteY8" fmla="*/ 92130 h 202796"/>
                  <a:gd name="connsiteX9" fmla="*/ 101198 w 199969"/>
                  <a:gd name="connsiteY9" fmla="*/ 86410 h 202796"/>
                  <a:gd name="connsiteX10" fmla="*/ 100769 w 199969"/>
                  <a:gd name="connsiteY10" fmla="*/ 88054 h 202796"/>
                  <a:gd name="connsiteX11" fmla="*/ 97766 w 199969"/>
                  <a:gd name="connsiteY11" fmla="*/ 91058 h 202796"/>
                  <a:gd name="connsiteX12" fmla="*/ 92474 w 199969"/>
                  <a:gd name="connsiteY12" fmla="*/ 98781 h 202796"/>
                  <a:gd name="connsiteX13" fmla="*/ 98767 w 199969"/>
                  <a:gd name="connsiteY13" fmla="*/ 116087 h 202796"/>
                  <a:gd name="connsiteX14" fmla="*/ 119076 w 199969"/>
                  <a:gd name="connsiteY14" fmla="*/ 127815 h 202796"/>
                  <a:gd name="connsiteX15" fmla="*/ 141603 w 199969"/>
                  <a:gd name="connsiteY15" fmla="*/ 139615 h 202796"/>
                  <a:gd name="connsiteX16" fmla="*/ 153402 w 199969"/>
                  <a:gd name="connsiteY16" fmla="*/ 156491 h 202796"/>
                  <a:gd name="connsiteX17" fmla="*/ 168420 w 199969"/>
                  <a:gd name="connsiteY17" fmla="*/ 170436 h 202796"/>
                  <a:gd name="connsiteX18" fmla="*/ 184224 w 199969"/>
                  <a:gd name="connsiteY18" fmla="*/ 183880 h 202796"/>
                  <a:gd name="connsiteX19" fmla="*/ 187513 w 199969"/>
                  <a:gd name="connsiteY19" fmla="*/ 193678 h 202796"/>
                  <a:gd name="connsiteX20" fmla="*/ 188443 w 199969"/>
                  <a:gd name="connsiteY20" fmla="*/ 199256 h 202796"/>
                  <a:gd name="connsiteX21" fmla="*/ 190517 w 199969"/>
                  <a:gd name="connsiteY21" fmla="*/ 201258 h 202796"/>
                  <a:gd name="connsiteX22" fmla="*/ 192948 w 199969"/>
                  <a:gd name="connsiteY22" fmla="*/ 195394 h 202796"/>
                  <a:gd name="connsiteX23" fmla="*/ 187227 w 199969"/>
                  <a:gd name="connsiteY23" fmla="*/ 197969 h 202796"/>
                  <a:gd name="connsiteX24" fmla="*/ 198669 w 199969"/>
                  <a:gd name="connsiteY24" fmla="*/ 194750 h 202796"/>
                  <a:gd name="connsiteX25" fmla="*/ 198240 w 199969"/>
                  <a:gd name="connsiteY25" fmla="*/ 199113 h 202796"/>
                  <a:gd name="connsiteX26" fmla="*/ 195594 w 199969"/>
                  <a:gd name="connsiteY26" fmla="*/ 178660 h 202796"/>
                  <a:gd name="connsiteX27" fmla="*/ 180076 w 199969"/>
                  <a:gd name="connsiteY27" fmla="*/ 163642 h 202796"/>
                  <a:gd name="connsiteX28" fmla="*/ 164701 w 199969"/>
                  <a:gd name="connsiteY28" fmla="*/ 151199 h 202796"/>
                  <a:gd name="connsiteX29" fmla="*/ 154189 w 199969"/>
                  <a:gd name="connsiteY29" fmla="*/ 134037 h 202796"/>
                  <a:gd name="connsiteX30" fmla="*/ 135953 w 199969"/>
                  <a:gd name="connsiteY30" fmla="*/ 122881 h 202796"/>
                  <a:gd name="connsiteX31" fmla="*/ 112569 w 199969"/>
                  <a:gd name="connsiteY31" fmla="*/ 110867 h 202796"/>
                  <a:gd name="connsiteX32" fmla="*/ 105346 w 199969"/>
                  <a:gd name="connsiteY32" fmla="*/ 105646 h 202796"/>
                  <a:gd name="connsiteX33" fmla="*/ 105847 w 199969"/>
                  <a:gd name="connsiteY33" fmla="*/ 100354 h 202796"/>
                  <a:gd name="connsiteX34" fmla="*/ 113355 w 199969"/>
                  <a:gd name="connsiteY34" fmla="*/ 86266 h 202796"/>
                  <a:gd name="connsiteX35" fmla="*/ 108779 w 199969"/>
                  <a:gd name="connsiteY35" fmla="*/ 80546 h 202796"/>
                  <a:gd name="connsiteX36" fmla="*/ 82248 w 199969"/>
                  <a:gd name="connsiteY36" fmla="*/ 73180 h 202796"/>
                  <a:gd name="connsiteX37" fmla="*/ 69376 w 199969"/>
                  <a:gd name="connsiteY37" fmla="*/ 69604 h 202796"/>
                  <a:gd name="connsiteX38" fmla="*/ 64084 w 199969"/>
                  <a:gd name="connsiteY38" fmla="*/ 65671 h 202796"/>
                  <a:gd name="connsiteX39" fmla="*/ 65514 w 199969"/>
                  <a:gd name="connsiteY39" fmla="*/ 57090 h 202796"/>
                  <a:gd name="connsiteX40" fmla="*/ 66801 w 199969"/>
                  <a:gd name="connsiteY40" fmla="*/ 47579 h 202796"/>
                  <a:gd name="connsiteX41" fmla="*/ 59435 w 199969"/>
                  <a:gd name="connsiteY41" fmla="*/ 34277 h 202796"/>
                  <a:gd name="connsiteX42" fmla="*/ 29257 w 199969"/>
                  <a:gd name="connsiteY42" fmla="*/ 22693 h 202796"/>
                  <a:gd name="connsiteX43" fmla="*/ 17815 w 199969"/>
                  <a:gd name="connsiteY43" fmla="*/ 5744 h 202796"/>
                  <a:gd name="connsiteX44" fmla="*/ 1010 w 199969"/>
                  <a:gd name="connsiteY44" fmla="*/ 452 h 202796"/>
                  <a:gd name="connsiteX45" fmla="*/ 1439 w 199969"/>
                  <a:gd name="connsiteY45" fmla="*/ 3313 h 202796"/>
                  <a:gd name="connsiteX46" fmla="*/ 1439 w 199969"/>
                  <a:gd name="connsiteY46" fmla="*/ 3313 h 202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99969" h="202796">
                    <a:moveTo>
                      <a:pt x="1439" y="3313"/>
                    </a:moveTo>
                    <a:cubicBezTo>
                      <a:pt x="10307" y="2169"/>
                      <a:pt x="13739" y="12252"/>
                      <a:pt x="16743" y="18760"/>
                    </a:cubicBezTo>
                    <a:cubicBezTo>
                      <a:pt x="19460" y="24695"/>
                      <a:pt x="22821" y="30273"/>
                      <a:pt x="28614" y="33634"/>
                    </a:cubicBezTo>
                    <a:cubicBezTo>
                      <a:pt x="33262" y="36351"/>
                      <a:pt x="38697" y="37424"/>
                      <a:pt x="43846" y="38640"/>
                    </a:cubicBezTo>
                    <a:cubicBezTo>
                      <a:pt x="47707" y="39569"/>
                      <a:pt x="54072" y="40427"/>
                      <a:pt x="55931" y="44504"/>
                    </a:cubicBezTo>
                    <a:cubicBezTo>
                      <a:pt x="58148" y="49152"/>
                      <a:pt x="54072" y="55874"/>
                      <a:pt x="53142" y="60522"/>
                    </a:cubicBezTo>
                    <a:cubicBezTo>
                      <a:pt x="51927" y="66815"/>
                      <a:pt x="53214" y="72965"/>
                      <a:pt x="58506" y="77042"/>
                    </a:cubicBezTo>
                    <a:cubicBezTo>
                      <a:pt x="64441" y="81547"/>
                      <a:pt x="73166" y="82762"/>
                      <a:pt x="80174" y="84765"/>
                    </a:cubicBezTo>
                    <a:cubicBezTo>
                      <a:pt x="88684" y="87268"/>
                      <a:pt x="97265" y="89699"/>
                      <a:pt x="105775" y="92130"/>
                    </a:cubicBezTo>
                    <a:cubicBezTo>
                      <a:pt x="104273" y="90200"/>
                      <a:pt x="102772" y="88341"/>
                      <a:pt x="101198" y="86410"/>
                    </a:cubicBezTo>
                    <a:cubicBezTo>
                      <a:pt x="101341" y="87625"/>
                      <a:pt x="101842" y="86910"/>
                      <a:pt x="100769" y="88054"/>
                    </a:cubicBezTo>
                    <a:cubicBezTo>
                      <a:pt x="99768" y="89127"/>
                      <a:pt x="98767" y="90057"/>
                      <a:pt x="97766" y="91058"/>
                    </a:cubicBezTo>
                    <a:cubicBezTo>
                      <a:pt x="95549" y="93275"/>
                      <a:pt x="93404" y="95778"/>
                      <a:pt x="92474" y="98781"/>
                    </a:cubicBezTo>
                    <a:cubicBezTo>
                      <a:pt x="90400" y="105432"/>
                      <a:pt x="93761" y="111796"/>
                      <a:pt x="98767" y="116087"/>
                    </a:cubicBezTo>
                    <a:cubicBezTo>
                      <a:pt x="104631" y="121164"/>
                      <a:pt x="112211" y="124240"/>
                      <a:pt x="119076" y="127815"/>
                    </a:cubicBezTo>
                    <a:cubicBezTo>
                      <a:pt x="126585" y="131677"/>
                      <a:pt x="134380" y="135181"/>
                      <a:pt x="141603" y="139615"/>
                    </a:cubicBezTo>
                    <a:cubicBezTo>
                      <a:pt x="148182" y="143619"/>
                      <a:pt x="149326" y="150484"/>
                      <a:pt x="153402" y="156491"/>
                    </a:cubicBezTo>
                    <a:cubicBezTo>
                      <a:pt x="157335" y="162284"/>
                      <a:pt x="162770" y="166503"/>
                      <a:pt x="168420" y="170436"/>
                    </a:cubicBezTo>
                    <a:cubicBezTo>
                      <a:pt x="174069" y="174369"/>
                      <a:pt x="180219" y="178088"/>
                      <a:pt x="184224" y="183880"/>
                    </a:cubicBezTo>
                    <a:cubicBezTo>
                      <a:pt x="186369" y="187027"/>
                      <a:pt x="187370" y="189959"/>
                      <a:pt x="187513" y="193678"/>
                    </a:cubicBezTo>
                    <a:cubicBezTo>
                      <a:pt x="187585" y="195609"/>
                      <a:pt x="187370" y="197539"/>
                      <a:pt x="188443" y="199256"/>
                    </a:cubicBezTo>
                    <a:cubicBezTo>
                      <a:pt x="188944" y="200114"/>
                      <a:pt x="189659" y="200757"/>
                      <a:pt x="190517" y="201258"/>
                    </a:cubicBezTo>
                    <a:cubicBezTo>
                      <a:pt x="187156" y="196681"/>
                      <a:pt x="187942" y="194750"/>
                      <a:pt x="192948" y="195394"/>
                    </a:cubicBezTo>
                    <a:cubicBezTo>
                      <a:pt x="190660" y="193105"/>
                      <a:pt x="187442" y="195179"/>
                      <a:pt x="187227" y="197969"/>
                    </a:cubicBezTo>
                    <a:cubicBezTo>
                      <a:pt x="186512" y="205620"/>
                      <a:pt x="201172" y="203904"/>
                      <a:pt x="198669" y="194750"/>
                    </a:cubicBezTo>
                    <a:cubicBezTo>
                      <a:pt x="198526" y="196181"/>
                      <a:pt x="198383" y="197682"/>
                      <a:pt x="198240" y="199113"/>
                    </a:cubicBezTo>
                    <a:cubicBezTo>
                      <a:pt x="201887" y="192891"/>
                      <a:pt x="199170" y="184381"/>
                      <a:pt x="195594" y="178660"/>
                    </a:cubicBezTo>
                    <a:cubicBezTo>
                      <a:pt x="191733" y="172367"/>
                      <a:pt x="186083" y="167790"/>
                      <a:pt x="180076" y="163642"/>
                    </a:cubicBezTo>
                    <a:cubicBezTo>
                      <a:pt x="174713" y="159924"/>
                      <a:pt x="168777" y="156420"/>
                      <a:pt x="164701" y="151199"/>
                    </a:cubicBezTo>
                    <a:cubicBezTo>
                      <a:pt x="160482" y="145836"/>
                      <a:pt x="159052" y="138971"/>
                      <a:pt x="154189" y="134037"/>
                    </a:cubicBezTo>
                    <a:cubicBezTo>
                      <a:pt x="149183" y="128959"/>
                      <a:pt x="142175" y="126099"/>
                      <a:pt x="135953" y="122881"/>
                    </a:cubicBezTo>
                    <a:cubicBezTo>
                      <a:pt x="128158" y="118876"/>
                      <a:pt x="120292" y="115014"/>
                      <a:pt x="112569" y="110867"/>
                    </a:cubicBezTo>
                    <a:cubicBezTo>
                      <a:pt x="109994" y="109437"/>
                      <a:pt x="107277" y="107935"/>
                      <a:pt x="105346" y="105646"/>
                    </a:cubicBezTo>
                    <a:cubicBezTo>
                      <a:pt x="103415" y="103358"/>
                      <a:pt x="103987" y="102357"/>
                      <a:pt x="105847" y="100354"/>
                    </a:cubicBezTo>
                    <a:cubicBezTo>
                      <a:pt x="109565" y="96207"/>
                      <a:pt x="114285" y="92488"/>
                      <a:pt x="113355" y="86266"/>
                    </a:cubicBezTo>
                    <a:cubicBezTo>
                      <a:pt x="112926" y="83549"/>
                      <a:pt x="111568" y="81333"/>
                      <a:pt x="108779" y="80546"/>
                    </a:cubicBezTo>
                    <a:cubicBezTo>
                      <a:pt x="99983" y="78043"/>
                      <a:pt x="91115" y="75611"/>
                      <a:pt x="82248" y="73180"/>
                    </a:cubicBezTo>
                    <a:cubicBezTo>
                      <a:pt x="77957" y="71964"/>
                      <a:pt x="73595" y="70963"/>
                      <a:pt x="69376" y="69604"/>
                    </a:cubicBezTo>
                    <a:cubicBezTo>
                      <a:pt x="67159" y="68889"/>
                      <a:pt x="64656" y="68246"/>
                      <a:pt x="64084" y="65671"/>
                    </a:cubicBezTo>
                    <a:cubicBezTo>
                      <a:pt x="63512" y="63025"/>
                      <a:pt x="64870" y="59664"/>
                      <a:pt x="65514" y="57090"/>
                    </a:cubicBezTo>
                    <a:cubicBezTo>
                      <a:pt x="66229" y="54015"/>
                      <a:pt x="66944" y="50797"/>
                      <a:pt x="66801" y="47579"/>
                    </a:cubicBezTo>
                    <a:cubicBezTo>
                      <a:pt x="66515" y="42215"/>
                      <a:pt x="63869" y="37281"/>
                      <a:pt x="59435" y="34277"/>
                    </a:cubicBezTo>
                    <a:cubicBezTo>
                      <a:pt x="50496" y="28199"/>
                      <a:pt x="36695" y="31131"/>
                      <a:pt x="29257" y="22693"/>
                    </a:cubicBezTo>
                    <a:cubicBezTo>
                      <a:pt x="24681" y="17472"/>
                      <a:pt x="22893" y="10607"/>
                      <a:pt x="17815" y="5744"/>
                    </a:cubicBezTo>
                    <a:cubicBezTo>
                      <a:pt x="13453" y="1596"/>
                      <a:pt x="7089" y="-1121"/>
                      <a:pt x="1010" y="452"/>
                    </a:cubicBezTo>
                    <a:cubicBezTo>
                      <a:pt x="-563" y="810"/>
                      <a:pt x="-206" y="3527"/>
                      <a:pt x="1439" y="3313"/>
                    </a:cubicBezTo>
                    <a:lnTo>
                      <a:pt x="1439" y="3313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88" name="任意多边形: 形状 387"/>
              <p:cNvSpPr/>
              <p:nvPr/>
            </p:nvSpPr>
            <p:spPr>
              <a:xfrm>
                <a:off x="1369806" y="2995761"/>
                <a:ext cx="100434" cy="96966"/>
              </a:xfrm>
              <a:custGeom>
                <a:avLst/>
                <a:gdLst>
                  <a:gd name="connsiteX0" fmla="*/ 2061 w 100434"/>
                  <a:gd name="connsiteY0" fmla="*/ 6592 h 96966"/>
                  <a:gd name="connsiteX1" fmla="*/ 8283 w 100434"/>
                  <a:gd name="connsiteY1" fmla="*/ 7021 h 96966"/>
                  <a:gd name="connsiteX2" fmla="*/ 6495 w 100434"/>
                  <a:gd name="connsiteY2" fmla="*/ 2944 h 96966"/>
                  <a:gd name="connsiteX3" fmla="*/ 4421 w 100434"/>
                  <a:gd name="connsiteY3" fmla="*/ 21323 h 96966"/>
                  <a:gd name="connsiteX4" fmla="*/ 16221 w 100434"/>
                  <a:gd name="connsiteY4" fmla="*/ 32622 h 96966"/>
                  <a:gd name="connsiteX5" fmla="*/ 35314 w 100434"/>
                  <a:gd name="connsiteY5" fmla="*/ 39344 h 96966"/>
                  <a:gd name="connsiteX6" fmla="*/ 44968 w 100434"/>
                  <a:gd name="connsiteY6" fmla="*/ 42562 h 96966"/>
                  <a:gd name="connsiteX7" fmla="*/ 52549 w 100434"/>
                  <a:gd name="connsiteY7" fmla="*/ 46567 h 96966"/>
                  <a:gd name="connsiteX8" fmla="*/ 51047 w 100434"/>
                  <a:gd name="connsiteY8" fmla="*/ 54433 h 96966"/>
                  <a:gd name="connsiteX9" fmla="*/ 50618 w 100434"/>
                  <a:gd name="connsiteY9" fmla="*/ 62156 h 96966"/>
                  <a:gd name="connsiteX10" fmla="*/ 59914 w 100434"/>
                  <a:gd name="connsiteY10" fmla="*/ 76173 h 96966"/>
                  <a:gd name="connsiteX11" fmla="*/ 78007 w 100434"/>
                  <a:gd name="connsiteY11" fmla="*/ 82752 h 96966"/>
                  <a:gd name="connsiteX12" fmla="*/ 86588 w 100434"/>
                  <a:gd name="connsiteY12" fmla="*/ 84826 h 96966"/>
                  <a:gd name="connsiteX13" fmla="*/ 88805 w 100434"/>
                  <a:gd name="connsiteY13" fmla="*/ 86256 h 96966"/>
                  <a:gd name="connsiteX14" fmla="*/ 88519 w 100434"/>
                  <a:gd name="connsiteY14" fmla="*/ 86113 h 96966"/>
                  <a:gd name="connsiteX15" fmla="*/ 88734 w 100434"/>
                  <a:gd name="connsiteY15" fmla="*/ 96053 h 96966"/>
                  <a:gd name="connsiteX16" fmla="*/ 98030 w 100434"/>
                  <a:gd name="connsiteY16" fmla="*/ 94551 h 96966"/>
                  <a:gd name="connsiteX17" fmla="*/ 97673 w 100434"/>
                  <a:gd name="connsiteY17" fmla="*/ 86184 h 96966"/>
                  <a:gd name="connsiteX18" fmla="*/ 92810 w 100434"/>
                  <a:gd name="connsiteY18" fmla="*/ 85684 h 96966"/>
                  <a:gd name="connsiteX19" fmla="*/ 92309 w 100434"/>
                  <a:gd name="connsiteY19" fmla="*/ 85827 h 96966"/>
                  <a:gd name="connsiteX20" fmla="*/ 94240 w 100434"/>
                  <a:gd name="connsiteY20" fmla="*/ 85898 h 96966"/>
                  <a:gd name="connsiteX21" fmla="*/ 93096 w 100434"/>
                  <a:gd name="connsiteY21" fmla="*/ 96482 h 96966"/>
                  <a:gd name="connsiteX22" fmla="*/ 100033 w 100434"/>
                  <a:gd name="connsiteY22" fmla="*/ 83181 h 96966"/>
                  <a:gd name="connsiteX23" fmla="*/ 87018 w 100434"/>
                  <a:gd name="connsiteY23" fmla="*/ 72740 h 96966"/>
                  <a:gd name="connsiteX24" fmla="*/ 67566 w 100434"/>
                  <a:gd name="connsiteY24" fmla="*/ 67448 h 96966"/>
                  <a:gd name="connsiteX25" fmla="*/ 61917 w 100434"/>
                  <a:gd name="connsiteY25" fmla="*/ 61441 h 96966"/>
                  <a:gd name="connsiteX26" fmla="*/ 62274 w 100434"/>
                  <a:gd name="connsiteY26" fmla="*/ 53074 h 96966"/>
                  <a:gd name="connsiteX27" fmla="*/ 58699 w 100434"/>
                  <a:gd name="connsiteY27" fmla="*/ 37628 h 96966"/>
                  <a:gd name="connsiteX28" fmla="*/ 50475 w 100434"/>
                  <a:gd name="connsiteY28" fmla="*/ 33838 h 96966"/>
                  <a:gd name="connsiteX29" fmla="*/ 39176 w 100434"/>
                  <a:gd name="connsiteY29" fmla="*/ 30191 h 96966"/>
                  <a:gd name="connsiteX30" fmla="*/ 18294 w 100434"/>
                  <a:gd name="connsiteY30" fmla="*/ 23039 h 96966"/>
                  <a:gd name="connsiteX31" fmla="*/ 13503 w 100434"/>
                  <a:gd name="connsiteY31" fmla="*/ 4589 h 96966"/>
                  <a:gd name="connsiteX32" fmla="*/ 9856 w 100434"/>
                  <a:gd name="connsiteY32" fmla="*/ 12 h 96966"/>
                  <a:gd name="connsiteX33" fmla="*/ 631 w 100434"/>
                  <a:gd name="connsiteY33" fmla="*/ 3588 h 96966"/>
                  <a:gd name="connsiteX34" fmla="*/ 2061 w 100434"/>
                  <a:gd name="connsiteY34" fmla="*/ 6592 h 96966"/>
                  <a:gd name="connsiteX35" fmla="*/ 2061 w 100434"/>
                  <a:gd name="connsiteY35" fmla="*/ 6592 h 96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00434" h="96966">
                    <a:moveTo>
                      <a:pt x="2061" y="6592"/>
                    </a:moveTo>
                    <a:cubicBezTo>
                      <a:pt x="4135" y="5876"/>
                      <a:pt x="6280" y="6163"/>
                      <a:pt x="8283" y="7021"/>
                    </a:cubicBezTo>
                    <a:cubicBezTo>
                      <a:pt x="7711" y="5662"/>
                      <a:pt x="7067" y="4303"/>
                      <a:pt x="6495" y="2944"/>
                    </a:cubicBezTo>
                    <a:cubicBezTo>
                      <a:pt x="4278" y="8880"/>
                      <a:pt x="2204" y="15030"/>
                      <a:pt x="4421" y="21323"/>
                    </a:cubicBezTo>
                    <a:cubicBezTo>
                      <a:pt x="6352" y="26758"/>
                      <a:pt x="11072" y="30405"/>
                      <a:pt x="16221" y="32622"/>
                    </a:cubicBezTo>
                    <a:cubicBezTo>
                      <a:pt x="22371" y="35339"/>
                      <a:pt x="28950" y="37199"/>
                      <a:pt x="35314" y="39344"/>
                    </a:cubicBezTo>
                    <a:cubicBezTo>
                      <a:pt x="38532" y="40417"/>
                      <a:pt x="41750" y="41489"/>
                      <a:pt x="44968" y="42562"/>
                    </a:cubicBezTo>
                    <a:cubicBezTo>
                      <a:pt x="47400" y="43348"/>
                      <a:pt x="51834" y="43992"/>
                      <a:pt x="52549" y="46567"/>
                    </a:cubicBezTo>
                    <a:cubicBezTo>
                      <a:pt x="53121" y="48712"/>
                      <a:pt x="51404" y="52359"/>
                      <a:pt x="51047" y="54433"/>
                    </a:cubicBezTo>
                    <a:cubicBezTo>
                      <a:pt x="50546" y="57008"/>
                      <a:pt x="50260" y="59582"/>
                      <a:pt x="50618" y="62156"/>
                    </a:cubicBezTo>
                    <a:cubicBezTo>
                      <a:pt x="51476" y="68020"/>
                      <a:pt x="55195" y="72811"/>
                      <a:pt x="59914" y="76173"/>
                    </a:cubicBezTo>
                    <a:cubicBezTo>
                      <a:pt x="65278" y="79963"/>
                      <a:pt x="71642" y="81464"/>
                      <a:pt x="78007" y="82752"/>
                    </a:cubicBezTo>
                    <a:cubicBezTo>
                      <a:pt x="80867" y="83324"/>
                      <a:pt x="83871" y="83753"/>
                      <a:pt x="86588" y="84826"/>
                    </a:cubicBezTo>
                    <a:cubicBezTo>
                      <a:pt x="87518" y="85183"/>
                      <a:pt x="88019" y="85684"/>
                      <a:pt x="88805" y="86256"/>
                    </a:cubicBezTo>
                    <a:cubicBezTo>
                      <a:pt x="88734" y="86184"/>
                      <a:pt x="90092" y="85326"/>
                      <a:pt x="88519" y="86113"/>
                    </a:cubicBezTo>
                    <a:cubicBezTo>
                      <a:pt x="84729" y="87901"/>
                      <a:pt x="85015" y="94408"/>
                      <a:pt x="88734" y="96053"/>
                    </a:cubicBezTo>
                    <a:cubicBezTo>
                      <a:pt x="92023" y="97483"/>
                      <a:pt x="95527" y="97412"/>
                      <a:pt x="98030" y="94551"/>
                    </a:cubicBezTo>
                    <a:cubicBezTo>
                      <a:pt x="100247" y="92048"/>
                      <a:pt x="100247" y="88401"/>
                      <a:pt x="97673" y="86184"/>
                    </a:cubicBezTo>
                    <a:cubicBezTo>
                      <a:pt x="96386" y="85040"/>
                      <a:pt x="94312" y="84611"/>
                      <a:pt x="92810" y="85684"/>
                    </a:cubicBezTo>
                    <a:cubicBezTo>
                      <a:pt x="93096" y="85469"/>
                      <a:pt x="92953" y="85541"/>
                      <a:pt x="92309" y="85827"/>
                    </a:cubicBezTo>
                    <a:cubicBezTo>
                      <a:pt x="90879" y="86399"/>
                      <a:pt x="91523" y="86399"/>
                      <a:pt x="94240" y="85898"/>
                    </a:cubicBezTo>
                    <a:cubicBezTo>
                      <a:pt x="93883" y="89402"/>
                      <a:pt x="93525" y="92978"/>
                      <a:pt x="93096" y="96482"/>
                    </a:cubicBezTo>
                    <a:cubicBezTo>
                      <a:pt x="98745" y="94909"/>
                      <a:pt x="101534" y="88687"/>
                      <a:pt x="100033" y="83181"/>
                    </a:cubicBezTo>
                    <a:cubicBezTo>
                      <a:pt x="98388" y="77174"/>
                      <a:pt x="92595" y="74242"/>
                      <a:pt x="87018" y="72740"/>
                    </a:cubicBezTo>
                    <a:cubicBezTo>
                      <a:pt x="80653" y="71024"/>
                      <a:pt x="73359" y="70881"/>
                      <a:pt x="67566" y="67448"/>
                    </a:cubicBezTo>
                    <a:cubicBezTo>
                      <a:pt x="65206" y="66089"/>
                      <a:pt x="62918" y="64087"/>
                      <a:pt x="61917" y="61441"/>
                    </a:cubicBezTo>
                    <a:cubicBezTo>
                      <a:pt x="60844" y="58652"/>
                      <a:pt x="61774" y="55863"/>
                      <a:pt x="62274" y="53074"/>
                    </a:cubicBezTo>
                    <a:cubicBezTo>
                      <a:pt x="63275" y="47353"/>
                      <a:pt x="63419" y="41775"/>
                      <a:pt x="58699" y="37628"/>
                    </a:cubicBezTo>
                    <a:cubicBezTo>
                      <a:pt x="56410" y="35554"/>
                      <a:pt x="53335" y="34767"/>
                      <a:pt x="50475" y="33838"/>
                    </a:cubicBezTo>
                    <a:cubicBezTo>
                      <a:pt x="46685" y="32622"/>
                      <a:pt x="42895" y="31406"/>
                      <a:pt x="39176" y="30191"/>
                    </a:cubicBezTo>
                    <a:cubicBezTo>
                      <a:pt x="32311" y="27974"/>
                      <a:pt x="24659" y="26400"/>
                      <a:pt x="18294" y="23039"/>
                    </a:cubicBezTo>
                    <a:cubicBezTo>
                      <a:pt x="10929" y="19177"/>
                      <a:pt x="11930" y="11669"/>
                      <a:pt x="13503" y="4589"/>
                    </a:cubicBezTo>
                    <a:cubicBezTo>
                      <a:pt x="14004" y="2444"/>
                      <a:pt x="12288" y="-202"/>
                      <a:pt x="9856" y="12"/>
                    </a:cubicBezTo>
                    <a:cubicBezTo>
                      <a:pt x="6495" y="370"/>
                      <a:pt x="3491" y="1800"/>
                      <a:pt x="631" y="3588"/>
                    </a:cubicBezTo>
                    <a:cubicBezTo>
                      <a:pt x="-728" y="4661"/>
                      <a:pt x="273" y="7163"/>
                      <a:pt x="2061" y="6592"/>
                    </a:cubicBezTo>
                    <a:lnTo>
                      <a:pt x="2061" y="6592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89" name="任意多边形: 形状 388"/>
              <p:cNvSpPr/>
              <p:nvPr/>
            </p:nvSpPr>
            <p:spPr>
              <a:xfrm>
                <a:off x="1510641" y="3126144"/>
                <a:ext cx="48090" cy="55643"/>
              </a:xfrm>
              <a:custGeom>
                <a:avLst/>
                <a:gdLst>
                  <a:gd name="connsiteX0" fmla="*/ 2462 w 48090"/>
                  <a:gd name="connsiteY0" fmla="*/ 11079 h 55643"/>
                  <a:gd name="connsiteX1" fmla="*/ 8397 w 48090"/>
                  <a:gd name="connsiteY1" fmla="*/ 7933 h 55643"/>
                  <a:gd name="connsiteX2" fmla="*/ 1961 w 48090"/>
                  <a:gd name="connsiteY2" fmla="*/ 3213 h 55643"/>
                  <a:gd name="connsiteX3" fmla="*/ 16335 w 48090"/>
                  <a:gd name="connsiteY3" fmla="*/ 25882 h 55643"/>
                  <a:gd name="connsiteX4" fmla="*/ 30065 w 48090"/>
                  <a:gd name="connsiteY4" fmla="*/ 46835 h 55643"/>
                  <a:gd name="connsiteX5" fmla="*/ 41293 w 48090"/>
                  <a:gd name="connsiteY5" fmla="*/ 55488 h 55643"/>
                  <a:gd name="connsiteX6" fmla="*/ 48086 w 48090"/>
                  <a:gd name="connsiteY6" fmla="*/ 50411 h 55643"/>
                  <a:gd name="connsiteX7" fmla="*/ 42294 w 48090"/>
                  <a:gd name="connsiteY7" fmla="*/ 43832 h 55643"/>
                  <a:gd name="connsiteX8" fmla="*/ 41865 w 48090"/>
                  <a:gd name="connsiteY8" fmla="*/ 43474 h 55643"/>
                  <a:gd name="connsiteX9" fmla="*/ 40792 w 48090"/>
                  <a:gd name="connsiteY9" fmla="*/ 42544 h 55643"/>
                  <a:gd name="connsiteX10" fmla="*/ 38790 w 48090"/>
                  <a:gd name="connsiteY10" fmla="*/ 40471 h 55643"/>
                  <a:gd name="connsiteX11" fmla="*/ 35429 w 48090"/>
                  <a:gd name="connsiteY11" fmla="*/ 35822 h 55643"/>
                  <a:gd name="connsiteX12" fmla="*/ 28420 w 48090"/>
                  <a:gd name="connsiteY12" fmla="*/ 24953 h 55643"/>
                  <a:gd name="connsiteX13" fmla="*/ 17622 w 48090"/>
                  <a:gd name="connsiteY13" fmla="*/ 13869 h 55643"/>
                  <a:gd name="connsiteX14" fmla="*/ 10399 w 48090"/>
                  <a:gd name="connsiteY14" fmla="*/ 4071 h 55643"/>
                  <a:gd name="connsiteX15" fmla="*/ 1889 w 48090"/>
                  <a:gd name="connsiteY15" fmla="*/ 3142 h 55643"/>
                  <a:gd name="connsiteX16" fmla="*/ 1460 w 48090"/>
                  <a:gd name="connsiteY16" fmla="*/ 5573 h 55643"/>
                  <a:gd name="connsiteX17" fmla="*/ 173 w 48090"/>
                  <a:gd name="connsiteY17" fmla="*/ 8791 h 55643"/>
                  <a:gd name="connsiteX18" fmla="*/ 2462 w 48090"/>
                  <a:gd name="connsiteY18" fmla="*/ 11079 h 55643"/>
                  <a:gd name="connsiteX19" fmla="*/ 2462 w 48090"/>
                  <a:gd name="connsiteY19" fmla="*/ 11079 h 55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8090" h="55643">
                    <a:moveTo>
                      <a:pt x="2462" y="11079"/>
                    </a:moveTo>
                    <a:cubicBezTo>
                      <a:pt x="4321" y="9649"/>
                      <a:pt x="6395" y="9077"/>
                      <a:pt x="8397" y="7933"/>
                    </a:cubicBezTo>
                    <a:cubicBezTo>
                      <a:pt x="6252" y="6359"/>
                      <a:pt x="4106" y="4786"/>
                      <a:pt x="1961" y="3213"/>
                    </a:cubicBezTo>
                    <a:cubicBezTo>
                      <a:pt x="-399" y="13654"/>
                      <a:pt x="10256" y="19518"/>
                      <a:pt x="16335" y="25882"/>
                    </a:cubicBezTo>
                    <a:cubicBezTo>
                      <a:pt x="21913" y="31747"/>
                      <a:pt x="24916" y="40328"/>
                      <a:pt x="30065" y="46835"/>
                    </a:cubicBezTo>
                    <a:cubicBezTo>
                      <a:pt x="32854" y="50411"/>
                      <a:pt x="36644" y="54416"/>
                      <a:pt x="41293" y="55488"/>
                    </a:cubicBezTo>
                    <a:cubicBezTo>
                      <a:pt x="44582" y="56275"/>
                      <a:pt x="48229" y="53987"/>
                      <a:pt x="48086" y="50411"/>
                    </a:cubicBezTo>
                    <a:cubicBezTo>
                      <a:pt x="47943" y="46835"/>
                      <a:pt x="44725" y="45620"/>
                      <a:pt x="42294" y="43832"/>
                    </a:cubicBezTo>
                    <a:cubicBezTo>
                      <a:pt x="42937" y="44332"/>
                      <a:pt x="42008" y="43617"/>
                      <a:pt x="41865" y="43474"/>
                    </a:cubicBezTo>
                    <a:cubicBezTo>
                      <a:pt x="41507" y="43188"/>
                      <a:pt x="41150" y="42831"/>
                      <a:pt x="40792" y="42544"/>
                    </a:cubicBezTo>
                    <a:cubicBezTo>
                      <a:pt x="40077" y="41901"/>
                      <a:pt x="39433" y="41186"/>
                      <a:pt x="38790" y="40471"/>
                    </a:cubicBezTo>
                    <a:cubicBezTo>
                      <a:pt x="38003" y="39541"/>
                      <a:pt x="36501" y="37396"/>
                      <a:pt x="35429" y="35822"/>
                    </a:cubicBezTo>
                    <a:cubicBezTo>
                      <a:pt x="33069" y="32247"/>
                      <a:pt x="30923" y="28457"/>
                      <a:pt x="28420" y="24953"/>
                    </a:cubicBezTo>
                    <a:cubicBezTo>
                      <a:pt x="25345" y="20591"/>
                      <a:pt x="21770" y="17158"/>
                      <a:pt x="17622" y="13869"/>
                    </a:cubicBezTo>
                    <a:cubicBezTo>
                      <a:pt x="14189" y="11151"/>
                      <a:pt x="10542" y="8434"/>
                      <a:pt x="10399" y="4071"/>
                    </a:cubicBezTo>
                    <a:cubicBezTo>
                      <a:pt x="10185" y="-1078"/>
                      <a:pt x="3534" y="-1292"/>
                      <a:pt x="1889" y="3142"/>
                    </a:cubicBezTo>
                    <a:cubicBezTo>
                      <a:pt x="1603" y="3928"/>
                      <a:pt x="1603" y="4930"/>
                      <a:pt x="1460" y="5573"/>
                    </a:cubicBezTo>
                    <a:cubicBezTo>
                      <a:pt x="1174" y="6646"/>
                      <a:pt x="674" y="7790"/>
                      <a:pt x="173" y="8791"/>
                    </a:cubicBezTo>
                    <a:cubicBezTo>
                      <a:pt x="-542" y="10221"/>
                      <a:pt x="1103" y="12152"/>
                      <a:pt x="2462" y="11079"/>
                    </a:cubicBezTo>
                    <a:lnTo>
                      <a:pt x="2462" y="11079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90" name="任意多边形: 形状 389"/>
              <p:cNvSpPr/>
              <p:nvPr/>
            </p:nvSpPr>
            <p:spPr>
              <a:xfrm>
                <a:off x="1299045" y="3051465"/>
                <a:ext cx="196620" cy="181120"/>
              </a:xfrm>
              <a:custGeom>
                <a:avLst/>
                <a:gdLst>
                  <a:gd name="connsiteX0" fmla="*/ 1739 w 196620"/>
                  <a:gd name="connsiteY0" fmla="*/ 4306 h 181120"/>
                  <a:gd name="connsiteX1" fmla="*/ 9748 w 196620"/>
                  <a:gd name="connsiteY1" fmla="*/ 11887 h 181120"/>
                  <a:gd name="connsiteX2" fmla="*/ 16900 w 196620"/>
                  <a:gd name="connsiteY2" fmla="*/ 22399 h 181120"/>
                  <a:gd name="connsiteX3" fmla="*/ 41357 w 196620"/>
                  <a:gd name="connsiteY3" fmla="*/ 33483 h 181120"/>
                  <a:gd name="connsiteX4" fmla="*/ 63597 w 196620"/>
                  <a:gd name="connsiteY4" fmla="*/ 44997 h 181120"/>
                  <a:gd name="connsiteX5" fmla="*/ 62310 w 196620"/>
                  <a:gd name="connsiteY5" fmla="*/ 57011 h 181120"/>
                  <a:gd name="connsiteX6" fmla="*/ 61666 w 196620"/>
                  <a:gd name="connsiteY6" fmla="*/ 71742 h 181120"/>
                  <a:gd name="connsiteX7" fmla="*/ 82047 w 196620"/>
                  <a:gd name="connsiteY7" fmla="*/ 86116 h 181120"/>
                  <a:gd name="connsiteX8" fmla="*/ 101927 w 196620"/>
                  <a:gd name="connsiteY8" fmla="*/ 96628 h 181120"/>
                  <a:gd name="connsiteX9" fmla="*/ 106504 w 196620"/>
                  <a:gd name="connsiteY9" fmla="*/ 108142 h 181120"/>
                  <a:gd name="connsiteX10" fmla="*/ 119305 w 196620"/>
                  <a:gd name="connsiteY10" fmla="*/ 114864 h 181120"/>
                  <a:gd name="connsiteX11" fmla="*/ 135824 w 196620"/>
                  <a:gd name="connsiteY11" fmla="*/ 135030 h 181120"/>
                  <a:gd name="connsiteX12" fmla="*/ 161282 w 196620"/>
                  <a:gd name="connsiteY12" fmla="*/ 161061 h 181120"/>
                  <a:gd name="connsiteX13" fmla="*/ 176872 w 196620"/>
                  <a:gd name="connsiteY13" fmla="*/ 174219 h 181120"/>
                  <a:gd name="connsiteX14" fmla="*/ 192748 w 196620"/>
                  <a:gd name="connsiteY14" fmla="*/ 180798 h 181120"/>
                  <a:gd name="connsiteX15" fmla="*/ 194964 w 196620"/>
                  <a:gd name="connsiteY15" fmla="*/ 171573 h 181120"/>
                  <a:gd name="connsiteX16" fmla="*/ 187098 w 196620"/>
                  <a:gd name="connsiteY16" fmla="*/ 166639 h 181120"/>
                  <a:gd name="connsiteX17" fmla="*/ 184452 w 196620"/>
                  <a:gd name="connsiteY17" fmla="*/ 170214 h 181120"/>
                  <a:gd name="connsiteX18" fmla="*/ 185882 w 196620"/>
                  <a:gd name="connsiteY18" fmla="*/ 174147 h 181120"/>
                  <a:gd name="connsiteX19" fmla="*/ 192533 w 196620"/>
                  <a:gd name="connsiteY19" fmla="*/ 170143 h 181120"/>
                  <a:gd name="connsiteX20" fmla="*/ 178231 w 196620"/>
                  <a:gd name="connsiteY20" fmla="*/ 160060 h 181120"/>
                  <a:gd name="connsiteX21" fmla="*/ 164643 w 196620"/>
                  <a:gd name="connsiteY21" fmla="*/ 148617 h 181120"/>
                  <a:gd name="connsiteX22" fmla="*/ 143118 w 196620"/>
                  <a:gd name="connsiteY22" fmla="*/ 125090 h 181120"/>
                  <a:gd name="connsiteX23" fmla="*/ 126098 w 196620"/>
                  <a:gd name="connsiteY23" fmla="*/ 104852 h 181120"/>
                  <a:gd name="connsiteX24" fmla="*/ 114871 w 196620"/>
                  <a:gd name="connsiteY24" fmla="*/ 99560 h 181120"/>
                  <a:gd name="connsiteX25" fmla="*/ 110080 w 196620"/>
                  <a:gd name="connsiteY25" fmla="*/ 86903 h 181120"/>
                  <a:gd name="connsiteX26" fmla="*/ 87196 w 196620"/>
                  <a:gd name="connsiteY26" fmla="*/ 75389 h 181120"/>
                  <a:gd name="connsiteX27" fmla="*/ 75969 w 196620"/>
                  <a:gd name="connsiteY27" fmla="*/ 71599 h 181120"/>
                  <a:gd name="connsiteX28" fmla="*/ 72464 w 196620"/>
                  <a:gd name="connsiteY28" fmla="*/ 61015 h 181120"/>
                  <a:gd name="connsiteX29" fmla="*/ 74896 w 196620"/>
                  <a:gd name="connsiteY29" fmla="*/ 47357 h 181120"/>
                  <a:gd name="connsiteX30" fmla="*/ 69103 w 196620"/>
                  <a:gd name="connsiteY30" fmla="*/ 35557 h 181120"/>
                  <a:gd name="connsiteX31" fmla="*/ 45719 w 196620"/>
                  <a:gd name="connsiteY31" fmla="*/ 24401 h 181120"/>
                  <a:gd name="connsiteX32" fmla="*/ 30201 w 196620"/>
                  <a:gd name="connsiteY32" fmla="*/ 20397 h 181120"/>
                  <a:gd name="connsiteX33" fmla="*/ 19474 w 196620"/>
                  <a:gd name="connsiteY33" fmla="*/ 10671 h 181120"/>
                  <a:gd name="connsiteX34" fmla="*/ 809 w 196620"/>
                  <a:gd name="connsiteY34" fmla="*/ 1160 h 181120"/>
                  <a:gd name="connsiteX35" fmla="*/ 1739 w 196620"/>
                  <a:gd name="connsiteY35" fmla="*/ 4306 h 181120"/>
                  <a:gd name="connsiteX36" fmla="*/ 1739 w 196620"/>
                  <a:gd name="connsiteY36" fmla="*/ 4306 h 181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96620" h="181120">
                    <a:moveTo>
                      <a:pt x="1739" y="4306"/>
                    </a:moveTo>
                    <a:cubicBezTo>
                      <a:pt x="5887" y="4664"/>
                      <a:pt x="7818" y="8740"/>
                      <a:pt x="9748" y="11887"/>
                    </a:cubicBezTo>
                    <a:cubicBezTo>
                      <a:pt x="11965" y="15462"/>
                      <a:pt x="14111" y="19253"/>
                      <a:pt x="16900" y="22399"/>
                    </a:cubicBezTo>
                    <a:cubicBezTo>
                      <a:pt x="23121" y="29336"/>
                      <a:pt x="32632" y="31624"/>
                      <a:pt x="41357" y="33483"/>
                    </a:cubicBezTo>
                    <a:cubicBezTo>
                      <a:pt x="48937" y="35128"/>
                      <a:pt x="59664" y="37202"/>
                      <a:pt x="63597" y="44997"/>
                    </a:cubicBezTo>
                    <a:cubicBezTo>
                      <a:pt x="65599" y="49073"/>
                      <a:pt x="63740" y="53078"/>
                      <a:pt x="62310" y="57011"/>
                    </a:cubicBezTo>
                    <a:cubicBezTo>
                      <a:pt x="60593" y="61802"/>
                      <a:pt x="59735" y="66808"/>
                      <a:pt x="61666" y="71742"/>
                    </a:cubicBezTo>
                    <a:cubicBezTo>
                      <a:pt x="64956" y="80038"/>
                      <a:pt x="73895" y="84114"/>
                      <a:pt x="82047" y="86116"/>
                    </a:cubicBezTo>
                    <a:cubicBezTo>
                      <a:pt x="89270" y="87832"/>
                      <a:pt x="99281" y="88333"/>
                      <a:pt x="101927" y="96628"/>
                    </a:cubicBezTo>
                    <a:cubicBezTo>
                      <a:pt x="103215" y="100633"/>
                      <a:pt x="103858" y="104709"/>
                      <a:pt x="106504" y="108142"/>
                    </a:cubicBezTo>
                    <a:cubicBezTo>
                      <a:pt x="109722" y="112361"/>
                      <a:pt x="114442" y="113577"/>
                      <a:pt x="119305" y="114864"/>
                    </a:cubicBezTo>
                    <a:cubicBezTo>
                      <a:pt x="128101" y="117224"/>
                      <a:pt x="130961" y="128308"/>
                      <a:pt x="135824" y="135030"/>
                    </a:cubicBezTo>
                    <a:cubicBezTo>
                      <a:pt x="142975" y="144970"/>
                      <a:pt x="151986" y="153194"/>
                      <a:pt x="161282" y="161061"/>
                    </a:cubicBezTo>
                    <a:cubicBezTo>
                      <a:pt x="166503" y="165494"/>
                      <a:pt x="171723" y="169857"/>
                      <a:pt x="176872" y="174219"/>
                    </a:cubicBezTo>
                    <a:cubicBezTo>
                      <a:pt x="181663" y="178295"/>
                      <a:pt x="186097" y="182300"/>
                      <a:pt x="192748" y="180798"/>
                    </a:cubicBezTo>
                    <a:cubicBezTo>
                      <a:pt x="196681" y="179868"/>
                      <a:pt x="197968" y="174147"/>
                      <a:pt x="194964" y="171573"/>
                    </a:cubicBezTo>
                    <a:cubicBezTo>
                      <a:pt x="192462" y="169428"/>
                      <a:pt x="190316" y="167425"/>
                      <a:pt x="187098" y="166639"/>
                    </a:cubicBezTo>
                    <a:cubicBezTo>
                      <a:pt x="185167" y="166138"/>
                      <a:pt x="183237" y="168498"/>
                      <a:pt x="184452" y="170214"/>
                    </a:cubicBezTo>
                    <a:cubicBezTo>
                      <a:pt x="185525" y="171716"/>
                      <a:pt x="186383" y="172717"/>
                      <a:pt x="185882" y="174147"/>
                    </a:cubicBezTo>
                    <a:cubicBezTo>
                      <a:pt x="188099" y="172789"/>
                      <a:pt x="190316" y="171501"/>
                      <a:pt x="192533" y="170143"/>
                    </a:cubicBezTo>
                    <a:cubicBezTo>
                      <a:pt x="187170" y="169356"/>
                      <a:pt x="182235" y="163421"/>
                      <a:pt x="178231" y="160060"/>
                    </a:cubicBezTo>
                    <a:cubicBezTo>
                      <a:pt x="173725" y="156269"/>
                      <a:pt x="169149" y="152479"/>
                      <a:pt x="164643" y="148617"/>
                    </a:cubicBezTo>
                    <a:cubicBezTo>
                      <a:pt x="156634" y="141609"/>
                      <a:pt x="148839" y="134172"/>
                      <a:pt x="143118" y="125090"/>
                    </a:cubicBezTo>
                    <a:cubicBezTo>
                      <a:pt x="138327" y="117510"/>
                      <a:pt x="135037" y="108499"/>
                      <a:pt x="126098" y="104852"/>
                    </a:cubicBezTo>
                    <a:cubicBezTo>
                      <a:pt x="122380" y="103350"/>
                      <a:pt x="116802" y="103565"/>
                      <a:pt x="114871" y="99560"/>
                    </a:cubicBezTo>
                    <a:cubicBezTo>
                      <a:pt x="112869" y="95413"/>
                      <a:pt x="112797" y="90836"/>
                      <a:pt x="110080" y="86903"/>
                    </a:cubicBezTo>
                    <a:cubicBezTo>
                      <a:pt x="104859" y="79394"/>
                      <a:pt x="95634" y="77177"/>
                      <a:pt x="87196" y="75389"/>
                    </a:cubicBezTo>
                    <a:cubicBezTo>
                      <a:pt x="83334" y="74603"/>
                      <a:pt x="79330" y="73745"/>
                      <a:pt x="75969" y="71599"/>
                    </a:cubicBezTo>
                    <a:cubicBezTo>
                      <a:pt x="71749" y="68953"/>
                      <a:pt x="71177" y="65664"/>
                      <a:pt x="72464" y="61015"/>
                    </a:cubicBezTo>
                    <a:cubicBezTo>
                      <a:pt x="73752" y="56438"/>
                      <a:pt x="75468" y="52148"/>
                      <a:pt x="74896" y="47357"/>
                    </a:cubicBezTo>
                    <a:cubicBezTo>
                      <a:pt x="74395" y="42851"/>
                      <a:pt x="72178" y="38847"/>
                      <a:pt x="69103" y="35557"/>
                    </a:cubicBezTo>
                    <a:cubicBezTo>
                      <a:pt x="63025" y="29050"/>
                      <a:pt x="54300" y="26189"/>
                      <a:pt x="45719" y="24401"/>
                    </a:cubicBezTo>
                    <a:cubicBezTo>
                      <a:pt x="40499" y="23328"/>
                      <a:pt x="35064" y="22542"/>
                      <a:pt x="30201" y="20397"/>
                    </a:cubicBezTo>
                    <a:cubicBezTo>
                      <a:pt x="25338" y="18251"/>
                      <a:pt x="22478" y="14890"/>
                      <a:pt x="19474" y="10671"/>
                    </a:cubicBezTo>
                    <a:cubicBezTo>
                      <a:pt x="15112" y="4592"/>
                      <a:pt x="9033" y="-2916"/>
                      <a:pt x="809" y="1160"/>
                    </a:cubicBezTo>
                    <a:cubicBezTo>
                      <a:pt x="-835" y="2018"/>
                      <a:pt x="309" y="4163"/>
                      <a:pt x="1739" y="4306"/>
                    </a:cubicBezTo>
                    <a:lnTo>
                      <a:pt x="1739" y="4306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91" name="任意多边形: 形状 390"/>
              <p:cNvSpPr/>
              <p:nvPr/>
            </p:nvSpPr>
            <p:spPr>
              <a:xfrm>
                <a:off x="947500" y="3011107"/>
                <a:ext cx="422111" cy="352125"/>
              </a:xfrm>
              <a:custGeom>
                <a:avLst/>
                <a:gdLst>
                  <a:gd name="connsiteX0" fmla="*/ 1445 w 422111"/>
                  <a:gd name="connsiteY0" fmla="*/ 11054 h 352125"/>
                  <a:gd name="connsiteX1" fmla="*/ 14675 w 422111"/>
                  <a:gd name="connsiteY1" fmla="*/ 5261 h 352125"/>
                  <a:gd name="connsiteX2" fmla="*/ 26188 w 422111"/>
                  <a:gd name="connsiteY2" fmla="*/ 16346 h 352125"/>
                  <a:gd name="connsiteX3" fmla="*/ 55365 w 422111"/>
                  <a:gd name="connsiteY3" fmla="*/ 24641 h 352125"/>
                  <a:gd name="connsiteX4" fmla="*/ 51575 w 422111"/>
                  <a:gd name="connsiteY4" fmla="*/ 21852 h 352125"/>
                  <a:gd name="connsiteX5" fmla="*/ 54007 w 422111"/>
                  <a:gd name="connsiteY5" fmla="*/ 36011 h 352125"/>
                  <a:gd name="connsiteX6" fmla="*/ 59156 w 422111"/>
                  <a:gd name="connsiteY6" fmla="*/ 38800 h 352125"/>
                  <a:gd name="connsiteX7" fmla="*/ 107927 w 422111"/>
                  <a:gd name="connsiteY7" fmla="*/ 62900 h 352125"/>
                  <a:gd name="connsiteX8" fmla="*/ 128308 w 422111"/>
                  <a:gd name="connsiteY8" fmla="*/ 79276 h 352125"/>
                  <a:gd name="connsiteX9" fmla="*/ 138891 w 422111"/>
                  <a:gd name="connsiteY9" fmla="*/ 84139 h 352125"/>
                  <a:gd name="connsiteX10" fmla="*/ 151334 w 422111"/>
                  <a:gd name="connsiteY10" fmla="*/ 87715 h 352125"/>
                  <a:gd name="connsiteX11" fmla="*/ 155411 w 422111"/>
                  <a:gd name="connsiteY11" fmla="*/ 97440 h 352125"/>
                  <a:gd name="connsiteX12" fmla="*/ 155768 w 422111"/>
                  <a:gd name="connsiteY12" fmla="*/ 110741 h 352125"/>
                  <a:gd name="connsiteX13" fmla="*/ 169570 w 422111"/>
                  <a:gd name="connsiteY13" fmla="*/ 121540 h 352125"/>
                  <a:gd name="connsiteX14" fmla="*/ 189522 w 422111"/>
                  <a:gd name="connsiteY14" fmla="*/ 124043 h 352125"/>
                  <a:gd name="connsiteX15" fmla="*/ 203967 w 422111"/>
                  <a:gd name="connsiteY15" fmla="*/ 136128 h 352125"/>
                  <a:gd name="connsiteX16" fmla="*/ 216124 w 422111"/>
                  <a:gd name="connsiteY16" fmla="*/ 152862 h 352125"/>
                  <a:gd name="connsiteX17" fmla="*/ 233716 w 422111"/>
                  <a:gd name="connsiteY17" fmla="*/ 161301 h 352125"/>
                  <a:gd name="connsiteX18" fmla="*/ 251952 w 422111"/>
                  <a:gd name="connsiteY18" fmla="*/ 165019 h 352125"/>
                  <a:gd name="connsiteX19" fmla="*/ 254741 w 422111"/>
                  <a:gd name="connsiteY19" fmla="*/ 174960 h 352125"/>
                  <a:gd name="connsiteX20" fmla="*/ 259318 w 422111"/>
                  <a:gd name="connsiteY20" fmla="*/ 182325 h 352125"/>
                  <a:gd name="connsiteX21" fmla="*/ 289281 w 422111"/>
                  <a:gd name="connsiteY21" fmla="*/ 193624 h 352125"/>
                  <a:gd name="connsiteX22" fmla="*/ 294930 w 422111"/>
                  <a:gd name="connsiteY22" fmla="*/ 209142 h 352125"/>
                  <a:gd name="connsiteX23" fmla="*/ 310520 w 422111"/>
                  <a:gd name="connsiteY23" fmla="*/ 226019 h 352125"/>
                  <a:gd name="connsiteX24" fmla="*/ 350924 w 422111"/>
                  <a:gd name="connsiteY24" fmla="*/ 269069 h 352125"/>
                  <a:gd name="connsiteX25" fmla="*/ 385250 w 422111"/>
                  <a:gd name="connsiteY25" fmla="*/ 302465 h 352125"/>
                  <a:gd name="connsiteX26" fmla="*/ 378743 w 422111"/>
                  <a:gd name="connsiteY26" fmla="*/ 296244 h 352125"/>
                  <a:gd name="connsiteX27" fmla="*/ 388325 w 422111"/>
                  <a:gd name="connsiteY27" fmla="*/ 326493 h 352125"/>
                  <a:gd name="connsiteX28" fmla="*/ 412496 w 422111"/>
                  <a:gd name="connsiteY28" fmla="*/ 349663 h 352125"/>
                  <a:gd name="connsiteX29" fmla="*/ 421364 w 422111"/>
                  <a:gd name="connsiteY29" fmla="*/ 344228 h 352125"/>
                  <a:gd name="connsiteX30" fmla="*/ 400625 w 422111"/>
                  <a:gd name="connsiteY30" fmla="*/ 323633 h 352125"/>
                  <a:gd name="connsiteX31" fmla="*/ 388826 w 422111"/>
                  <a:gd name="connsiteY31" fmla="*/ 298818 h 352125"/>
                  <a:gd name="connsiteX32" fmla="*/ 382318 w 422111"/>
                  <a:gd name="connsiteY32" fmla="*/ 292596 h 352125"/>
                  <a:gd name="connsiteX33" fmla="*/ 367944 w 422111"/>
                  <a:gd name="connsiteY33" fmla="*/ 279796 h 352125"/>
                  <a:gd name="connsiteX34" fmla="*/ 355787 w 422111"/>
                  <a:gd name="connsiteY34" fmla="*/ 256912 h 352125"/>
                  <a:gd name="connsiteX35" fmla="*/ 319173 w 422111"/>
                  <a:gd name="connsiteY35" fmla="*/ 219440 h 352125"/>
                  <a:gd name="connsiteX36" fmla="*/ 309376 w 422111"/>
                  <a:gd name="connsiteY36" fmla="*/ 212861 h 352125"/>
                  <a:gd name="connsiteX37" fmla="*/ 304871 w 422111"/>
                  <a:gd name="connsiteY37" fmla="*/ 201133 h 352125"/>
                  <a:gd name="connsiteX38" fmla="*/ 296647 w 422111"/>
                  <a:gd name="connsiteY38" fmla="*/ 186115 h 352125"/>
                  <a:gd name="connsiteX39" fmla="*/ 281343 w 422111"/>
                  <a:gd name="connsiteY39" fmla="*/ 180752 h 352125"/>
                  <a:gd name="connsiteX40" fmla="*/ 266898 w 422111"/>
                  <a:gd name="connsiteY40" fmla="*/ 175603 h 352125"/>
                  <a:gd name="connsiteX41" fmla="*/ 263966 w 422111"/>
                  <a:gd name="connsiteY41" fmla="*/ 169310 h 352125"/>
                  <a:gd name="connsiteX42" fmla="*/ 259604 w 422111"/>
                  <a:gd name="connsiteY42" fmla="*/ 158440 h 352125"/>
                  <a:gd name="connsiteX43" fmla="*/ 241654 w 422111"/>
                  <a:gd name="connsiteY43" fmla="*/ 152218 h 352125"/>
                  <a:gd name="connsiteX44" fmla="*/ 223776 w 422111"/>
                  <a:gd name="connsiteY44" fmla="*/ 146497 h 352125"/>
                  <a:gd name="connsiteX45" fmla="*/ 211762 w 422111"/>
                  <a:gd name="connsiteY45" fmla="*/ 130121 h 352125"/>
                  <a:gd name="connsiteX46" fmla="*/ 197603 w 422111"/>
                  <a:gd name="connsiteY46" fmla="*/ 116677 h 352125"/>
                  <a:gd name="connsiteX47" fmla="*/ 177579 w 422111"/>
                  <a:gd name="connsiteY47" fmla="*/ 113101 h 352125"/>
                  <a:gd name="connsiteX48" fmla="*/ 164207 w 422111"/>
                  <a:gd name="connsiteY48" fmla="*/ 104163 h 352125"/>
                  <a:gd name="connsiteX49" fmla="*/ 158986 w 422111"/>
                  <a:gd name="connsiteY49" fmla="*/ 81708 h 352125"/>
                  <a:gd name="connsiteX50" fmla="*/ 147687 w 422111"/>
                  <a:gd name="connsiteY50" fmla="*/ 77131 h 352125"/>
                  <a:gd name="connsiteX51" fmla="*/ 134100 w 422111"/>
                  <a:gd name="connsiteY51" fmla="*/ 72125 h 352125"/>
                  <a:gd name="connsiteX52" fmla="*/ 110644 w 422111"/>
                  <a:gd name="connsiteY52" fmla="*/ 53031 h 352125"/>
                  <a:gd name="connsiteX53" fmla="*/ 57010 w 422111"/>
                  <a:gd name="connsiteY53" fmla="*/ 30934 h 352125"/>
                  <a:gd name="connsiteX54" fmla="*/ 62159 w 422111"/>
                  <a:gd name="connsiteY54" fmla="*/ 33723 h 352125"/>
                  <a:gd name="connsiteX55" fmla="*/ 59227 w 422111"/>
                  <a:gd name="connsiteY55" fmla="*/ 19707 h 352125"/>
                  <a:gd name="connsiteX56" fmla="*/ 55437 w 422111"/>
                  <a:gd name="connsiteY56" fmla="*/ 16918 h 352125"/>
                  <a:gd name="connsiteX57" fmla="*/ 35413 w 422111"/>
                  <a:gd name="connsiteY57" fmla="*/ 14987 h 352125"/>
                  <a:gd name="connsiteX58" fmla="*/ 22756 w 422111"/>
                  <a:gd name="connsiteY58" fmla="*/ 1543 h 352125"/>
                  <a:gd name="connsiteX59" fmla="*/ 158 w 422111"/>
                  <a:gd name="connsiteY59" fmla="*/ 10482 h 352125"/>
                  <a:gd name="connsiteX60" fmla="*/ 1445 w 422111"/>
                  <a:gd name="connsiteY60" fmla="*/ 11054 h 352125"/>
                  <a:gd name="connsiteX61" fmla="*/ 1445 w 422111"/>
                  <a:gd name="connsiteY61" fmla="*/ 11054 h 352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422111" h="352125">
                    <a:moveTo>
                      <a:pt x="1445" y="11054"/>
                    </a:moveTo>
                    <a:cubicBezTo>
                      <a:pt x="4234" y="6191"/>
                      <a:pt x="9312" y="4475"/>
                      <a:pt x="14675" y="5261"/>
                    </a:cubicBezTo>
                    <a:cubicBezTo>
                      <a:pt x="21683" y="6263"/>
                      <a:pt x="22470" y="11125"/>
                      <a:pt x="26188" y="16346"/>
                    </a:cubicBezTo>
                    <a:cubicBezTo>
                      <a:pt x="32768" y="25714"/>
                      <a:pt x="45139" y="25642"/>
                      <a:pt x="55365" y="24641"/>
                    </a:cubicBezTo>
                    <a:cubicBezTo>
                      <a:pt x="54078" y="23712"/>
                      <a:pt x="52791" y="22782"/>
                      <a:pt x="51575" y="21852"/>
                    </a:cubicBezTo>
                    <a:cubicBezTo>
                      <a:pt x="52433" y="26572"/>
                      <a:pt x="53148" y="31292"/>
                      <a:pt x="54007" y="36011"/>
                    </a:cubicBezTo>
                    <a:cubicBezTo>
                      <a:pt x="54436" y="38300"/>
                      <a:pt x="57225" y="39229"/>
                      <a:pt x="59156" y="38800"/>
                    </a:cubicBezTo>
                    <a:cubicBezTo>
                      <a:pt x="78607" y="34295"/>
                      <a:pt x="95126" y="50743"/>
                      <a:pt x="107927" y="62900"/>
                    </a:cubicBezTo>
                    <a:cubicBezTo>
                      <a:pt x="114220" y="68907"/>
                      <a:pt x="120799" y="74771"/>
                      <a:pt x="128308" y="79276"/>
                    </a:cubicBezTo>
                    <a:cubicBezTo>
                      <a:pt x="131669" y="81279"/>
                      <a:pt x="135173" y="82923"/>
                      <a:pt x="138891" y="84139"/>
                    </a:cubicBezTo>
                    <a:cubicBezTo>
                      <a:pt x="142967" y="85498"/>
                      <a:pt x="147401" y="85927"/>
                      <a:pt x="151334" y="87715"/>
                    </a:cubicBezTo>
                    <a:cubicBezTo>
                      <a:pt x="155554" y="89717"/>
                      <a:pt x="155768" y="93221"/>
                      <a:pt x="155411" y="97440"/>
                    </a:cubicBezTo>
                    <a:cubicBezTo>
                      <a:pt x="154982" y="101946"/>
                      <a:pt x="154195" y="106379"/>
                      <a:pt x="155768" y="110741"/>
                    </a:cubicBezTo>
                    <a:cubicBezTo>
                      <a:pt x="157914" y="116891"/>
                      <a:pt x="163491" y="120253"/>
                      <a:pt x="169570" y="121540"/>
                    </a:cubicBezTo>
                    <a:cubicBezTo>
                      <a:pt x="176149" y="122970"/>
                      <a:pt x="183014" y="122398"/>
                      <a:pt x="189522" y="124043"/>
                    </a:cubicBezTo>
                    <a:cubicBezTo>
                      <a:pt x="196101" y="125688"/>
                      <a:pt x="200249" y="130765"/>
                      <a:pt x="203967" y="136128"/>
                    </a:cubicBezTo>
                    <a:cubicBezTo>
                      <a:pt x="207829" y="141849"/>
                      <a:pt x="211190" y="147928"/>
                      <a:pt x="216124" y="152862"/>
                    </a:cubicBezTo>
                    <a:cubicBezTo>
                      <a:pt x="220987" y="157725"/>
                      <a:pt x="226923" y="160299"/>
                      <a:pt x="233716" y="161301"/>
                    </a:cubicBezTo>
                    <a:cubicBezTo>
                      <a:pt x="238937" y="162015"/>
                      <a:pt x="247876" y="161157"/>
                      <a:pt x="251952" y="165019"/>
                    </a:cubicBezTo>
                    <a:cubicBezTo>
                      <a:pt x="254526" y="167450"/>
                      <a:pt x="253811" y="171813"/>
                      <a:pt x="254741" y="174960"/>
                    </a:cubicBezTo>
                    <a:cubicBezTo>
                      <a:pt x="255599" y="177748"/>
                      <a:pt x="257172" y="180323"/>
                      <a:pt x="259318" y="182325"/>
                    </a:cubicBezTo>
                    <a:cubicBezTo>
                      <a:pt x="267398" y="190120"/>
                      <a:pt x="279627" y="189047"/>
                      <a:pt x="289281" y="193624"/>
                    </a:cubicBezTo>
                    <a:cubicBezTo>
                      <a:pt x="296361" y="196985"/>
                      <a:pt x="293500" y="202563"/>
                      <a:pt x="294930" y="209142"/>
                    </a:cubicBezTo>
                    <a:cubicBezTo>
                      <a:pt x="296718" y="217223"/>
                      <a:pt x="304013" y="221871"/>
                      <a:pt x="310520" y="226019"/>
                    </a:cubicBezTo>
                    <a:cubicBezTo>
                      <a:pt x="327254" y="236817"/>
                      <a:pt x="341199" y="251692"/>
                      <a:pt x="350924" y="269069"/>
                    </a:cubicBezTo>
                    <a:cubicBezTo>
                      <a:pt x="358576" y="282585"/>
                      <a:pt x="365227" y="306112"/>
                      <a:pt x="385250" y="302465"/>
                    </a:cubicBezTo>
                    <a:cubicBezTo>
                      <a:pt x="383105" y="300391"/>
                      <a:pt x="380888" y="298318"/>
                      <a:pt x="378743" y="296244"/>
                    </a:cubicBezTo>
                    <a:cubicBezTo>
                      <a:pt x="374952" y="307328"/>
                      <a:pt x="380745" y="318484"/>
                      <a:pt x="388325" y="326493"/>
                    </a:cubicBezTo>
                    <a:cubicBezTo>
                      <a:pt x="396048" y="334574"/>
                      <a:pt x="406704" y="339723"/>
                      <a:pt x="412496" y="349663"/>
                    </a:cubicBezTo>
                    <a:cubicBezTo>
                      <a:pt x="415857" y="355456"/>
                      <a:pt x="424725" y="349949"/>
                      <a:pt x="421364" y="344228"/>
                    </a:cubicBezTo>
                    <a:cubicBezTo>
                      <a:pt x="416286" y="335575"/>
                      <a:pt x="408206" y="329926"/>
                      <a:pt x="400625" y="323633"/>
                    </a:cubicBezTo>
                    <a:cubicBezTo>
                      <a:pt x="393403" y="317626"/>
                      <a:pt x="385465" y="308830"/>
                      <a:pt x="388826" y="298818"/>
                    </a:cubicBezTo>
                    <a:cubicBezTo>
                      <a:pt x="390256" y="294671"/>
                      <a:pt x="385751" y="291953"/>
                      <a:pt x="382318" y="292596"/>
                    </a:cubicBezTo>
                    <a:cubicBezTo>
                      <a:pt x="375453" y="293884"/>
                      <a:pt x="370590" y="284730"/>
                      <a:pt x="367944" y="279796"/>
                    </a:cubicBezTo>
                    <a:cubicBezTo>
                      <a:pt x="363868" y="272144"/>
                      <a:pt x="360507" y="264278"/>
                      <a:pt x="355787" y="256912"/>
                    </a:cubicBezTo>
                    <a:cubicBezTo>
                      <a:pt x="346205" y="242109"/>
                      <a:pt x="333690" y="229380"/>
                      <a:pt x="319173" y="219440"/>
                    </a:cubicBezTo>
                    <a:cubicBezTo>
                      <a:pt x="315955" y="217223"/>
                      <a:pt x="312379" y="215364"/>
                      <a:pt x="309376" y="212861"/>
                    </a:cubicBezTo>
                    <a:cubicBezTo>
                      <a:pt x="305085" y="209285"/>
                      <a:pt x="305085" y="206353"/>
                      <a:pt x="304871" y="201133"/>
                    </a:cubicBezTo>
                    <a:cubicBezTo>
                      <a:pt x="304656" y="194768"/>
                      <a:pt x="302082" y="189548"/>
                      <a:pt x="296647" y="186115"/>
                    </a:cubicBezTo>
                    <a:cubicBezTo>
                      <a:pt x="292070" y="183183"/>
                      <a:pt x="286564" y="181968"/>
                      <a:pt x="281343" y="180752"/>
                    </a:cubicBezTo>
                    <a:cubicBezTo>
                      <a:pt x="276623" y="179608"/>
                      <a:pt x="270831" y="178821"/>
                      <a:pt x="266898" y="175603"/>
                    </a:cubicBezTo>
                    <a:cubicBezTo>
                      <a:pt x="264824" y="173887"/>
                      <a:pt x="264323" y="171884"/>
                      <a:pt x="263966" y="169310"/>
                    </a:cubicBezTo>
                    <a:cubicBezTo>
                      <a:pt x="263322" y="165234"/>
                      <a:pt x="262536" y="161515"/>
                      <a:pt x="259604" y="158440"/>
                    </a:cubicBezTo>
                    <a:cubicBezTo>
                      <a:pt x="254955" y="153577"/>
                      <a:pt x="247947" y="152862"/>
                      <a:pt x="241654" y="152218"/>
                    </a:cubicBezTo>
                    <a:cubicBezTo>
                      <a:pt x="235146" y="151575"/>
                      <a:pt x="228782" y="151146"/>
                      <a:pt x="223776" y="146497"/>
                    </a:cubicBezTo>
                    <a:cubicBezTo>
                      <a:pt x="218842" y="141849"/>
                      <a:pt x="215624" y="135628"/>
                      <a:pt x="211762" y="130121"/>
                    </a:cubicBezTo>
                    <a:cubicBezTo>
                      <a:pt x="208043" y="124758"/>
                      <a:pt x="203610" y="119538"/>
                      <a:pt x="197603" y="116677"/>
                    </a:cubicBezTo>
                    <a:cubicBezTo>
                      <a:pt x="191381" y="113674"/>
                      <a:pt x="184302" y="113602"/>
                      <a:pt x="177579" y="113101"/>
                    </a:cubicBezTo>
                    <a:cubicBezTo>
                      <a:pt x="171286" y="112601"/>
                      <a:pt x="164278" y="111886"/>
                      <a:pt x="164207" y="104163"/>
                    </a:cubicBezTo>
                    <a:cubicBezTo>
                      <a:pt x="164135" y="95796"/>
                      <a:pt x="166781" y="87572"/>
                      <a:pt x="158986" y="81708"/>
                    </a:cubicBezTo>
                    <a:cubicBezTo>
                      <a:pt x="155697" y="79205"/>
                      <a:pt x="151692" y="78132"/>
                      <a:pt x="147687" y="77131"/>
                    </a:cubicBezTo>
                    <a:cubicBezTo>
                      <a:pt x="142896" y="75987"/>
                      <a:pt x="138462" y="74556"/>
                      <a:pt x="134100" y="72125"/>
                    </a:cubicBezTo>
                    <a:cubicBezTo>
                      <a:pt x="125233" y="67191"/>
                      <a:pt x="118010" y="59897"/>
                      <a:pt x="110644" y="53031"/>
                    </a:cubicBezTo>
                    <a:cubicBezTo>
                      <a:pt x="96199" y="39444"/>
                      <a:pt x="78035" y="25642"/>
                      <a:pt x="57010" y="30934"/>
                    </a:cubicBezTo>
                    <a:cubicBezTo>
                      <a:pt x="58726" y="31864"/>
                      <a:pt x="60443" y="32794"/>
                      <a:pt x="62159" y="33723"/>
                    </a:cubicBezTo>
                    <a:cubicBezTo>
                      <a:pt x="61229" y="29003"/>
                      <a:pt x="60157" y="24355"/>
                      <a:pt x="59227" y="19707"/>
                    </a:cubicBezTo>
                    <a:cubicBezTo>
                      <a:pt x="58941" y="18205"/>
                      <a:pt x="56939" y="16775"/>
                      <a:pt x="55437" y="16918"/>
                    </a:cubicBezTo>
                    <a:cubicBezTo>
                      <a:pt x="49072" y="17633"/>
                      <a:pt x="41063" y="18706"/>
                      <a:pt x="35413" y="14987"/>
                    </a:cubicBezTo>
                    <a:cubicBezTo>
                      <a:pt x="30050" y="11483"/>
                      <a:pt x="28906" y="4475"/>
                      <a:pt x="22756" y="1543"/>
                    </a:cubicBezTo>
                    <a:cubicBezTo>
                      <a:pt x="14317" y="-2462"/>
                      <a:pt x="3376" y="1614"/>
                      <a:pt x="158" y="10482"/>
                    </a:cubicBezTo>
                    <a:cubicBezTo>
                      <a:pt x="-486" y="11340"/>
                      <a:pt x="1016" y="11840"/>
                      <a:pt x="1445" y="11054"/>
                    </a:cubicBezTo>
                    <a:lnTo>
                      <a:pt x="1445" y="11054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92" name="任意多边形: 形状 391"/>
              <p:cNvSpPr/>
              <p:nvPr/>
            </p:nvSpPr>
            <p:spPr>
              <a:xfrm>
                <a:off x="900953" y="3071619"/>
                <a:ext cx="83142" cy="71165"/>
              </a:xfrm>
              <a:custGeom>
                <a:avLst/>
                <a:gdLst>
                  <a:gd name="connsiteX0" fmla="*/ 866 w 83142"/>
                  <a:gd name="connsiteY0" fmla="*/ 5749 h 71165"/>
                  <a:gd name="connsiteX1" fmla="*/ 12307 w 83142"/>
                  <a:gd name="connsiteY1" fmla="*/ 4605 h 71165"/>
                  <a:gd name="connsiteX2" fmla="*/ 17099 w 83142"/>
                  <a:gd name="connsiteY2" fmla="*/ 6035 h 71165"/>
                  <a:gd name="connsiteX3" fmla="*/ 16384 w 83142"/>
                  <a:gd name="connsiteY3" fmla="*/ 11255 h 71165"/>
                  <a:gd name="connsiteX4" fmla="*/ 14524 w 83142"/>
                  <a:gd name="connsiteY4" fmla="*/ 26631 h 71165"/>
                  <a:gd name="connsiteX5" fmla="*/ 24250 w 83142"/>
                  <a:gd name="connsiteY5" fmla="*/ 33639 h 71165"/>
                  <a:gd name="connsiteX6" fmla="*/ 42700 w 83142"/>
                  <a:gd name="connsiteY6" fmla="*/ 31851 h 71165"/>
                  <a:gd name="connsiteX7" fmla="*/ 46419 w 83142"/>
                  <a:gd name="connsiteY7" fmla="*/ 31637 h 71165"/>
                  <a:gd name="connsiteX8" fmla="*/ 45704 w 83142"/>
                  <a:gd name="connsiteY8" fmla="*/ 34211 h 71165"/>
                  <a:gd name="connsiteX9" fmla="*/ 45632 w 83142"/>
                  <a:gd name="connsiteY9" fmla="*/ 41005 h 71165"/>
                  <a:gd name="connsiteX10" fmla="*/ 51282 w 83142"/>
                  <a:gd name="connsiteY10" fmla="*/ 53448 h 71165"/>
                  <a:gd name="connsiteX11" fmla="*/ 63152 w 83142"/>
                  <a:gd name="connsiteY11" fmla="*/ 60885 h 71165"/>
                  <a:gd name="connsiteX12" fmla="*/ 71949 w 83142"/>
                  <a:gd name="connsiteY12" fmla="*/ 62887 h 71165"/>
                  <a:gd name="connsiteX13" fmla="*/ 74237 w 83142"/>
                  <a:gd name="connsiteY13" fmla="*/ 64747 h 71165"/>
                  <a:gd name="connsiteX14" fmla="*/ 75167 w 83142"/>
                  <a:gd name="connsiteY14" fmla="*/ 66606 h 71165"/>
                  <a:gd name="connsiteX15" fmla="*/ 75524 w 83142"/>
                  <a:gd name="connsiteY15" fmla="*/ 67321 h 71165"/>
                  <a:gd name="connsiteX16" fmla="*/ 80673 w 83142"/>
                  <a:gd name="connsiteY16" fmla="*/ 70182 h 71165"/>
                  <a:gd name="connsiteX17" fmla="*/ 78385 w 83142"/>
                  <a:gd name="connsiteY17" fmla="*/ 55665 h 71165"/>
                  <a:gd name="connsiteX18" fmla="*/ 61293 w 83142"/>
                  <a:gd name="connsiteY18" fmla="*/ 50444 h 71165"/>
                  <a:gd name="connsiteX19" fmla="*/ 53284 w 83142"/>
                  <a:gd name="connsiteY19" fmla="*/ 37715 h 71165"/>
                  <a:gd name="connsiteX20" fmla="*/ 49208 w 83142"/>
                  <a:gd name="connsiteY20" fmla="*/ 24628 h 71165"/>
                  <a:gd name="connsiteX21" fmla="*/ 39482 w 83142"/>
                  <a:gd name="connsiteY21" fmla="*/ 24771 h 71165"/>
                  <a:gd name="connsiteX22" fmla="*/ 29041 w 83142"/>
                  <a:gd name="connsiteY22" fmla="*/ 26130 h 71165"/>
                  <a:gd name="connsiteX23" fmla="*/ 20674 w 83142"/>
                  <a:gd name="connsiteY23" fmla="*/ 23699 h 71165"/>
                  <a:gd name="connsiteX24" fmla="*/ 21819 w 83142"/>
                  <a:gd name="connsiteY24" fmla="*/ 14760 h 71165"/>
                  <a:gd name="connsiteX25" fmla="*/ 18887 w 83142"/>
                  <a:gd name="connsiteY25" fmla="*/ 743 h 71165"/>
                  <a:gd name="connsiteX26" fmla="*/ 437 w 83142"/>
                  <a:gd name="connsiteY26" fmla="*/ 4391 h 71165"/>
                  <a:gd name="connsiteX27" fmla="*/ 866 w 83142"/>
                  <a:gd name="connsiteY27" fmla="*/ 5749 h 71165"/>
                  <a:gd name="connsiteX28" fmla="*/ 866 w 83142"/>
                  <a:gd name="connsiteY28" fmla="*/ 5749 h 71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3142" h="71165">
                    <a:moveTo>
                      <a:pt x="866" y="5749"/>
                    </a:moveTo>
                    <a:cubicBezTo>
                      <a:pt x="4513" y="4820"/>
                      <a:pt x="8517" y="4533"/>
                      <a:pt x="12307" y="4605"/>
                    </a:cubicBezTo>
                    <a:cubicBezTo>
                      <a:pt x="13881" y="4605"/>
                      <a:pt x="16098" y="4391"/>
                      <a:pt x="17099" y="6035"/>
                    </a:cubicBezTo>
                    <a:cubicBezTo>
                      <a:pt x="17885" y="7394"/>
                      <a:pt x="16813" y="9897"/>
                      <a:pt x="16384" y="11255"/>
                    </a:cubicBezTo>
                    <a:cubicBezTo>
                      <a:pt x="14810" y="16333"/>
                      <a:pt x="12737" y="21267"/>
                      <a:pt x="14524" y="26631"/>
                    </a:cubicBezTo>
                    <a:cubicBezTo>
                      <a:pt x="15955" y="30993"/>
                      <a:pt x="19745" y="33496"/>
                      <a:pt x="24250" y="33639"/>
                    </a:cubicBezTo>
                    <a:cubicBezTo>
                      <a:pt x="30328" y="33854"/>
                      <a:pt x="36693" y="32423"/>
                      <a:pt x="42700" y="31851"/>
                    </a:cubicBezTo>
                    <a:cubicBezTo>
                      <a:pt x="43058" y="31779"/>
                      <a:pt x="46061" y="31279"/>
                      <a:pt x="46419" y="31637"/>
                    </a:cubicBezTo>
                    <a:cubicBezTo>
                      <a:pt x="46133" y="31350"/>
                      <a:pt x="45775" y="33925"/>
                      <a:pt x="45704" y="34211"/>
                    </a:cubicBezTo>
                    <a:cubicBezTo>
                      <a:pt x="45418" y="36499"/>
                      <a:pt x="45274" y="38716"/>
                      <a:pt x="45632" y="41005"/>
                    </a:cubicBezTo>
                    <a:cubicBezTo>
                      <a:pt x="46276" y="45653"/>
                      <a:pt x="48278" y="49872"/>
                      <a:pt x="51282" y="53448"/>
                    </a:cubicBezTo>
                    <a:cubicBezTo>
                      <a:pt x="54357" y="57095"/>
                      <a:pt x="58504" y="59598"/>
                      <a:pt x="63152" y="60885"/>
                    </a:cubicBezTo>
                    <a:cubicBezTo>
                      <a:pt x="65941" y="61600"/>
                      <a:pt x="69374" y="61600"/>
                      <a:pt x="71949" y="62887"/>
                    </a:cubicBezTo>
                    <a:cubicBezTo>
                      <a:pt x="72807" y="63316"/>
                      <a:pt x="73665" y="63960"/>
                      <a:pt x="74237" y="64747"/>
                    </a:cubicBezTo>
                    <a:cubicBezTo>
                      <a:pt x="74594" y="65319"/>
                      <a:pt x="74952" y="65891"/>
                      <a:pt x="75167" y="66606"/>
                    </a:cubicBezTo>
                    <a:cubicBezTo>
                      <a:pt x="76096" y="67464"/>
                      <a:pt x="76239" y="67679"/>
                      <a:pt x="75524" y="67321"/>
                    </a:cubicBezTo>
                    <a:cubicBezTo>
                      <a:pt x="74952" y="70110"/>
                      <a:pt x="78599" y="72613"/>
                      <a:pt x="80673" y="70182"/>
                    </a:cubicBezTo>
                    <a:cubicBezTo>
                      <a:pt x="84821" y="65319"/>
                      <a:pt x="83533" y="59383"/>
                      <a:pt x="78385" y="55665"/>
                    </a:cubicBezTo>
                    <a:cubicBezTo>
                      <a:pt x="73236" y="51946"/>
                      <a:pt x="66657" y="53305"/>
                      <a:pt x="61293" y="50444"/>
                    </a:cubicBezTo>
                    <a:cubicBezTo>
                      <a:pt x="56716" y="47941"/>
                      <a:pt x="53570" y="42936"/>
                      <a:pt x="53284" y="37715"/>
                    </a:cubicBezTo>
                    <a:cubicBezTo>
                      <a:pt x="52998" y="32781"/>
                      <a:pt x="55358" y="27060"/>
                      <a:pt x="49208" y="24628"/>
                    </a:cubicBezTo>
                    <a:cubicBezTo>
                      <a:pt x="46133" y="23413"/>
                      <a:pt x="42629" y="24414"/>
                      <a:pt x="39482" y="24771"/>
                    </a:cubicBezTo>
                    <a:cubicBezTo>
                      <a:pt x="35978" y="25200"/>
                      <a:pt x="32474" y="25701"/>
                      <a:pt x="29041" y="26130"/>
                    </a:cubicBezTo>
                    <a:cubicBezTo>
                      <a:pt x="25823" y="26559"/>
                      <a:pt x="21819" y="27632"/>
                      <a:pt x="20674" y="23699"/>
                    </a:cubicBezTo>
                    <a:cubicBezTo>
                      <a:pt x="19816" y="20695"/>
                      <a:pt x="21103" y="17620"/>
                      <a:pt x="21819" y="14760"/>
                    </a:cubicBezTo>
                    <a:cubicBezTo>
                      <a:pt x="23034" y="10183"/>
                      <a:pt x="24322" y="3103"/>
                      <a:pt x="18887" y="743"/>
                    </a:cubicBezTo>
                    <a:cubicBezTo>
                      <a:pt x="13380" y="-1688"/>
                      <a:pt x="5442" y="2460"/>
                      <a:pt x="437" y="4391"/>
                    </a:cubicBezTo>
                    <a:cubicBezTo>
                      <a:pt x="-350" y="4676"/>
                      <a:pt x="7" y="5964"/>
                      <a:pt x="866" y="5749"/>
                    </a:cubicBezTo>
                    <a:lnTo>
                      <a:pt x="866" y="5749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93" name="任意多边形: 形状 392"/>
              <p:cNvSpPr/>
              <p:nvPr/>
            </p:nvSpPr>
            <p:spPr>
              <a:xfrm>
                <a:off x="1072170" y="3200082"/>
                <a:ext cx="113229" cy="108401"/>
              </a:xfrm>
              <a:custGeom>
                <a:avLst/>
                <a:gdLst>
                  <a:gd name="connsiteX0" fmla="*/ 7642 w 113229"/>
                  <a:gd name="connsiteY0" fmla="*/ 6795 h 108401"/>
                  <a:gd name="connsiteX1" fmla="*/ 8285 w 113229"/>
                  <a:gd name="connsiteY1" fmla="*/ 4935 h 108401"/>
                  <a:gd name="connsiteX2" fmla="*/ 4424 w 113229"/>
                  <a:gd name="connsiteY2" fmla="*/ 144 h 108401"/>
                  <a:gd name="connsiteX3" fmla="*/ 2064 w 113229"/>
                  <a:gd name="connsiteY3" fmla="*/ 11658 h 108401"/>
                  <a:gd name="connsiteX4" fmla="*/ 19656 w 113229"/>
                  <a:gd name="connsiteY4" fmla="*/ 17093 h 108401"/>
                  <a:gd name="connsiteX5" fmla="*/ 23446 w 113229"/>
                  <a:gd name="connsiteY5" fmla="*/ 36758 h 108401"/>
                  <a:gd name="connsiteX6" fmla="*/ 34387 w 113229"/>
                  <a:gd name="connsiteY6" fmla="*/ 47342 h 108401"/>
                  <a:gd name="connsiteX7" fmla="*/ 49476 w 113229"/>
                  <a:gd name="connsiteY7" fmla="*/ 50059 h 108401"/>
                  <a:gd name="connsiteX8" fmla="*/ 58701 w 113229"/>
                  <a:gd name="connsiteY8" fmla="*/ 61644 h 108401"/>
                  <a:gd name="connsiteX9" fmla="*/ 68927 w 113229"/>
                  <a:gd name="connsiteY9" fmla="*/ 77377 h 108401"/>
                  <a:gd name="connsiteX10" fmla="*/ 85804 w 113229"/>
                  <a:gd name="connsiteY10" fmla="*/ 85601 h 108401"/>
                  <a:gd name="connsiteX11" fmla="*/ 94529 w 113229"/>
                  <a:gd name="connsiteY11" fmla="*/ 91679 h 108401"/>
                  <a:gd name="connsiteX12" fmla="*/ 97318 w 113229"/>
                  <a:gd name="connsiteY12" fmla="*/ 100904 h 108401"/>
                  <a:gd name="connsiteX13" fmla="*/ 112121 w 113229"/>
                  <a:gd name="connsiteY13" fmla="*/ 106626 h 108401"/>
                  <a:gd name="connsiteX14" fmla="*/ 111406 w 113229"/>
                  <a:gd name="connsiteY14" fmla="*/ 102263 h 108401"/>
                  <a:gd name="connsiteX15" fmla="*/ 107615 w 113229"/>
                  <a:gd name="connsiteY15" fmla="*/ 97973 h 108401"/>
                  <a:gd name="connsiteX16" fmla="*/ 105828 w 113229"/>
                  <a:gd name="connsiteY16" fmla="*/ 90106 h 108401"/>
                  <a:gd name="connsiteX17" fmla="*/ 94243 w 113229"/>
                  <a:gd name="connsiteY17" fmla="*/ 78450 h 108401"/>
                  <a:gd name="connsiteX18" fmla="*/ 68498 w 113229"/>
                  <a:gd name="connsiteY18" fmla="*/ 60786 h 108401"/>
                  <a:gd name="connsiteX19" fmla="*/ 62134 w 113229"/>
                  <a:gd name="connsiteY19" fmla="*/ 46055 h 108401"/>
                  <a:gd name="connsiteX20" fmla="*/ 49834 w 113229"/>
                  <a:gd name="connsiteY20" fmla="*/ 40691 h 108401"/>
                  <a:gd name="connsiteX21" fmla="*/ 36747 w 113229"/>
                  <a:gd name="connsiteY21" fmla="*/ 38475 h 108401"/>
                  <a:gd name="connsiteX22" fmla="*/ 32099 w 113229"/>
                  <a:gd name="connsiteY22" fmla="*/ 26032 h 108401"/>
                  <a:gd name="connsiteX23" fmla="*/ 24519 w 113229"/>
                  <a:gd name="connsiteY23" fmla="*/ 9798 h 108401"/>
                  <a:gd name="connsiteX24" fmla="*/ 16581 w 113229"/>
                  <a:gd name="connsiteY24" fmla="*/ 6866 h 108401"/>
                  <a:gd name="connsiteX25" fmla="*/ 11718 w 113229"/>
                  <a:gd name="connsiteY25" fmla="*/ 6509 h 108401"/>
                  <a:gd name="connsiteX26" fmla="*/ 7284 w 113229"/>
                  <a:gd name="connsiteY26" fmla="*/ 6223 h 108401"/>
                  <a:gd name="connsiteX27" fmla="*/ 3279 w 113229"/>
                  <a:gd name="connsiteY27" fmla="*/ 5794 h 108401"/>
                  <a:gd name="connsiteX28" fmla="*/ 4567 w 113229"/>
                  <a:gd name="connsiteY28" fmla="*/ 7367 h 108401"/>
                  <a:gd name="connsiteX29" fmla="*/ 7642 w 113229"/>
                  <a:gd name="connsiteY29" fmla="*/ 6795 h 108401"/>
                  <a:gd name="connsiteX30" fmla="*/ 7642 w 113229"/>
                  <a:gd name="connsiteY30" fmla="*/ 6795 h 108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13229" h="108401">
                    <a:moveTo>
                      <a:pt x="7642" y="6795"/>
                    </a:moveTo>
                    <a:cubicBezTo>
                      <a:pt x="7856" y="6151"/>
                      <a:pt x="8071" y="5508"/>
                      <a:pt x="8285" y="4935"/>
                    </a:cubicBezTo>
                    <a:cubicBezTo>
                      <a:pt x="9930" y="2433"/>
                      <a:pt x="7070" y="-714"/>
                      <a:pt x="4424" y="144"/>
                    </a:cubicBezTo>
                    <a:cubicBezTo>
                      <a:pt x="-582" y="1717"/>
                      <a:pt x="-1297" y="7939"/>
                      <a:pt x="2064" y="11658"/>
                    </a:cubicBezTo>
                    <a:cubicBezTo>
                      <a:pt x="6641" y="16592"/>
                      <a:pt x="14364" y="13445"/>
                      <a:pt x="19656" y="17093"/>
                    </a:cubicBezTo>
                    <a:cubicBezTo>
                      <a:pt x="25806" y="21312"/>
                      <a:pt x="21730" y="30537"/>
                      <a:pt x="23446" y="36758"/>
                    </a:cubicBezTo>
                    <a:cubicBezTo>
                      <a:pt x="24948" y="42193"/>
                      <a:pt x="29238" y="45626"/>
                      <a:pt x="34387" y="47342"/>
                    </a:cubicBezTo>
                    <a:cubicBezTo>
                      <a:pt x="39250" y="48915"/>
                      <a:pt x="44470" y="48915"/>
                      <a:pt x="49476" y="50059"/>
                    </a:cubicBezTo>
                    <a:cubicBezTo>
                      <a:pt x="56055" y="51561"/>
                      <a:pt x="57343" y="55351"/>
                      <a:pt x="58701" y="61644"/>
                    </a:cubicBezTo>
                    <a:cubicBezTo>
                      <a:pt x="60131" y="68295"/>
                      <a:pt x="63350" y="73444"/>
                      <a:pt x="68927" y="77377"/>
                    </a:cubicBezTo>
                    <a:cubicBezTo>
                      <a:pt x="74148" y="81024"/>
                      <a:pt x="80155" y="82884"/>
                      <a:pt x="85804" y="85601"/>
                    </a:cubicBezTo>
                    <a:cubicBezTo>
                      <a:pt x="88951" y="87174"/>
                      <a:pt x="92169" y="89034"/>
                      <a:pt x="94529" y="91679"/>
                    </a:cubicBezTo>
                    <a:cubicBezTo>
                      <a:pt x="97103" y="94611"/>
                      <a:pt x="96889" y="97258"/>
                      <a:pt x="97318" y="100904"/>
                    </a:cubicBezTo>
                    <a:cubicBezTo>
                      <a:pt x="98104" y="108843"/>
                      <a:pt x="106185" y="109987"/>
                      <a:pt x="112121" y="106626"/>
                    </a:cubicBezTo>
                    <a:cubicBezTo>
                      <a:pt x="113980" y="105553"/>
                      <a:pt x="113336" y="102835"/>
                      <a:pt x="111406" y="102263"/>
                    </a:cubicBezTo>
                    <a:cubicBezTo>
                      <a:pt x="108402" y="101405"/>
                      <a:pt x="107687" y="101333"/>
                      <a:pt x="107615" y="97973"/>
                    </a:cubicBezTo>
                    <a:cubicBezTo>
                      <a:pt x="107544" y="95184"/>
                      <a:pt x="106972" y="92609"/>
                      <a:pt x="105828" y="90106"/>
                    </a:cubicBezTo>
                    <a:cubicBezTo>
                      <a:pt x="103468" y="85029"/>
                      <a:pt x="98963" y="81239"/>
                      <a:pt x="94243" y="78450"/>
                    </a:cubicBezTo>
                    <a:cubicBezTo>
                      <a:pt x="85661" y="73372"/>
                      <a:pt x="71716" y="71656"/>
                      <a:pt x="68498" y="60786"/>
                    </a:cubicBezTo>
                    <a:cubicBezTo>
                      <a:pt x="66925" y="55494"/>
                      <a:pt x="66353" y="50059"/>
                      <a:pt x="62134" y="46055"/>
                    </a:cubicBezTo>
                    <a:cubicBezTo>
                      <a:pt x="58773" y="42837"/>
                      <a:pt x="54268" y="41407"/>
                      <a:pt x="49834" y="40691"/>
                    </a:cubicBezTo>
                    <a:cubicBezTo>
                      <a:pt x="45543" y="39976"/>
                      <a:pt x="40895" y="39976"/>
                      <a:pt x="36747" y="38475"/>
                    </a:cubicBezTo>
                    <a:cubicBezTo>
                      <a:pt x="31098" y="36472"/>
                      <a:pt x="31956" y="31109"/>
                      <a:pt x="32099" y="26032"/>
                    </a:cubicBezTo>
                    <a:cubicBezTo>
                      <a:pt x="32313" y="19381"/>
                      <a:pt x="30311" y="13445"/>
                      <a:pt x="24519" y="9798"/>
                    </a:cubicBezTo>
                    <a:cubicBezTo>
                      <a:pt x="22159" y="8297"/>
                      <a:pt x="19370" y="7295"/>
                      <a:pt x="16581" y="6866"/>
                    </a:cubicBezTo>
                    <a:cubicBezTo>
                      <a:pt x="14936" y="6580"/>
                      <a:pt x="13363" y="6580"/>
                      <a:pt x="11718" y="6509"/>
                    </a:cubicBezTo>
                    <a:cubicBezTo>
                      <a:pt x="10860" y="6509"/>
                      <a:pt x="7713" y="5865"/>
                      <a:pt x="7284" y="6223"/>
                    </a:cubicBezTo>
                    <a:cubicBezTo>
                      <a:pt x="5925" y="6080"/>
                      <a:pt x="4567" y="5937"/>
                      <a:pt x="3279" y="5794"/>
                    </a:cubicBezTo>
                    <a:cubicBezTo>
                      <a:pt x="3923" y="6151"/>
                      <a:pt x="4352" y="6652"/>
                      <a:pt x="4567" y="7367"/>
                    </a:cubicBezTo>
                    <a:cubicBezTo>
                      <a:pt x="4996" y="9083"/>
                      <a:pt x="7570" y="8726"/>
                      <a:pt x="7642" y="6795"/>
                    </a:cubicBezTo>
                    <a:lnTo>
                      <a:pt x="7642" y="6795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94" name="任意多边形: 形状 393"/>
              <p:cNvSpPr/>
              <p:nvPr/>
            </p:nvSpPr>
            <p:spPr>
              <a:xfrm>
                <a:off x="1250650" y="3373820"/>
                <a:ext cx="53275" cy="51693"/>
              </a:xfrm>
              <a:custGeom>
                <a:avLst/>
                <a:gdLst>
                  <a:gd name="connsiteX0" fmla="*/ 8299 w 53275"/>
                  <a:gd name="connsiteY0" fmla="*/ 181 h 51693"/>
                  <a:gd name="connsiteX1" fmla="*/ 5367 w 53275"/>
                  <a:gd name="connsiteY1" fmla="*/ 466 h 51693"/>
                  <a:gd name="connsiteX2" fmla="*/ 4580 w 53275"/>
                  <a:gd name="connsiteY2" fmla="*/ 895 h 51693"/>
                  <a:gd name="connsiteX3" fmla="*/ 4723 w 53275"/>
                  <a:gd name="connsiteY3" fmla="*/ 824 h 51693"/>
                  <a:gd name="connsiteX4" fmla="*/ 2506 w 53275"/>
                  <a:gd name="connsiteY4" fmla="*/ 2040 h 51693"/>
                  <a:gd name="connsiteX5" fmla="*/ 4 w 53275"/>
                  <a:gd name="connsiteY5" fmla="*/ 9620 h 51693"/>
                  <a:gd name="connsiteX6" fmla="*/ 12590 w 53275"/>
                  <a:gd name="connsiteY6" fmla="*/ 22492 h 51693"/>
                  <a:gd name="connsiteX7" fmla="*/ 22887 w 53275"/>
                  <a:gd name="connsiteY7" fmla="*/ 23350 h 51693"/>
                  <a:gd name="connsiteX8" fmla="*/ 26248 w 53275"/>
                  <a:gd name="connsiteY8" fmla="*/ 23851 h 51693"/>
                  <a:gd name="connsiteX9" fmla="*/ 27607 w 53275"/>
                  <a:gd name="connsiteY9" fmla="*/ 24423 h 51693"/>
                  <a:gd name="connsiteX10" fmla="*/ 27750 w 53275"/>
                  <a:gd name="connsiteY10" fmla="*/ 24566 h 51693"/>
                  <a:gd name="connsiteX11" fmla="*/ 26678 w 53275"/>
                  <a:gd name="connsiteY11" fmla="*/ 28857 h 51693"/>
                  <a:gd name="connsiteX12" fmla="*/ 25819 w 53275"/>
                  <a:gd name="connsiteY12" fmla="*/ 34793 h 51693"/>
                  <a:gd name="connsiteX13" fmla="*/ 29395 w 53275"/>
                  <a:gd name="connsiteY13" fmla="*/ 44876 h 51693"/>
                  <a:gd name="connsiteX14" fmla="*/ 40265 w 53275"/>
                  <a:gd name="connsiteY14" fmla="*/ 51526 h 51693"/>
                  <a:gd name="connsiteX15" fmla="*/ 46915 w 53275"/>
                  <a:gd name="connsiteY15" fmla="*/ 51240 h 51693"/>
                  <a:gd name="connsiteX16" fmla="*/ 52422 w 53275"/>
                  <a:gd name="connsiteY16" fmla="*/ 47450 h 51693"/>
                  <a:gd name="connsiteX17" fmla="*/ 49704 w 53275"/>
                  <a:gd name="connsiteY17" fmla="*/ 41300 h 51693"/>
                  <a:gd name="connsiteX18" fmla="*/ 45986 w 53275"/>
                  <a:gd name="connsiteY18" fmla="*/ 41372 h 51693"/>
                  <a:gd name="connsiteX19" fmla="*/ 42482 w 53275"/>
                  <a:gd name="connsiteY19" fmla="*/ 41300 h 51693"/>
                  <a:gd name="connsiteX20" fmla="*/ 37404 w 53275"/>
                  <a:gd name="connsiteY20" fmla="*/ 38439 h 51693"/>
                  <a:gd name="connsiteX21" fmla="*/ 35760 w 53275"/>
                  <a:gd name="connsiteY21" fmla="*/ 32718 h 51693"/>
                  <a:gd name="connsiteX22" fmla="*/ 36546 w 53275"/>
                  <a:gd name="connsiteY22" fmla="*/ 22778 h 51693"/>
                  <a:gd name="connsiteX23" fmla="*/ 23102 w 53275"/>
                  <a:gd name="connsiteY23" fmla="*/ 14840 h 51693"/>
                  <a:gd name="connsiteX24" fmla="*/ 8800 w 53275"/>
                  <a:gd name="connsiteY24" fmla="*/ 11694 h 51693"/>
                  <a:gd name="connsiteX25" fmla="*/ 6797 w 53275"/>
                  <a:gd name="connsiteY25" fmla="*/ 6760 h 51693"/>
                  <a:gd name="connsiteX26" fmla="*/ 7584 w 53275"/>
                  <a:gd name="connsiteY26" fmla="*/ 3899 h 51693"/>
                  <a:gd name="connsiteX27" fmla="*/ 7512 w 53275"/>
                  <a:gd name="connsiteY27" fmla="*/ 2826 h 51693"/>
                  <a:gd name="connsiteX28" fmla="*/ 7727 w 53275"/>
                  <a:gd name="connsiteY28" fmla="*/ 3255 h 51693"/>
                  <a:gd name="connsiteX29" fmla="*/ 8943 w 53275"/>
                  <a:gd name="connsiteY29" fmla="*/ 2040 h 51693"/>
                  <a:gd name="connsiteX30" fmla="*/ 8299 w 53275"/>
                  <a:gd name="connsiteY30" fmla="*/ 181 h 51693"/>
                  <a:gd name="connsiteX31" fmla="*/ 8299 w 53275"/>
                  <a:gd name="connsiteY31" fmla="*/ 181 h 51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3275" h="51693">
                    <a:moveTo>
                      <a:pt x="8299" y="181"/>
                    </a:moveTo>
                    <a:cubicBezTo>
                      <a:pt x="7226" y="-177"/>
                      <a:pt x="6368" y="37"/>
                      <a:pt x="5367" y="466"/>
                    </a:cubicBezTo>
                    <a:cubicBezTo>
                      <a:pt x="5081" y="610"/>
                      <a:pt x="4866" y="753"/>
                      <a:pt x="4580" y="895"/>
                    </a:cubicBezTo>
                    <a:cubicBezTo>
                      <a:pt x="4652" y="895"/>
                      <a:pt x="5295" y="610"/>
                      <a:pt x="4723" y="824"/>
                    </a:cubicBezTo>
                    <a:cubicBezTo>
                      <a:pt x="3794" y="1110"/>
                      <a:pt x="3222" y="1182"/>
                      <a:pt x="2506" y="2040"/>
                    </a:cubicBezTo>
                    <a:cubicBezTo>
                      <a:pt x="933" y="3899"/>
                      <a:pt x="-68" y="7189"/>
                      <a:pt x="4" y="9620"/>
                    </a:cubicBezTo>
                    <a:cubicBezTo>
                      <a:pt x="361" y="16700"/>
                      <a:pt x="6082" y="21062"/>
                      <a:pt x="12590" y="22492"/>
                    </a:cubicBezTo>
                    <a:cubicBezTo>
                      <a:pt x="15951" y="23208"/>
                      <a:pt x="19383" y="23279"/>
                      <a:pt x="22887" y="23350"/>
                    </a:cubicBezTo>
                    <a:cubicBezTo>
                      <a:pt x="24032" y="23422"/>
                      <a:pt x="25104" y="23494"/>
                      <a:pt x="26248" y="23851"/>
                    </a:cubicBezTo>
                    <a:cubicBezTo>
                      <a:pt x="26749" y="23994"/>
                      <a:pt x="27107" y="24066"/>
                      <a:pt x="27607" y="24423"/>
                    </a:cubicBezTo>
                    <a:cubicBezTo>
                      <a:pt x="27464" y="24352"/>
                      <a:pt x="27822" y="24995"/>
                      <a:pt x="27750" y="24566"/>
                    </a:cubicBezTo>
                    <a:cubicBezTo>
                      <a:pt x="28036" y="25925"/>
                      <a:pt x="27035" y="27570"/>
                      <a:pt x="26678" y="28857"/>
                    </a:cubicBezTo>
                    <a:cubicBezTo>
                      <a:pt x="26105" y="30716"/>
                      <a:pt x="25748" y="32790"/>
                      <a:pt x="25819" y="34793"/>
                    </a:cubicBezTo>
                    <a:cubicBezTo>
                      <a:pt x="25962" y="38368"/>
                      <a:pt x="27178" y="42015"/>
                      <a:pt x="29395" y="44876"/>
                    </a:cubicBezTo>
                    <a:cubicBezTo>
                      <a:pt x="32041" y="48308"/>
                      <a:pt x="35903" y="50883"/>
                      <a:pt x="40265" y="51526"/>
                    </a:cubicBezTo>
                    <a:cubicBezTo>
                      <a:pt x="42482" y="51812"/>
                      <a:pt x="44699" y="51741"/>
                      <a:pt x="46915" y="51240"/>
                    </a:cubicBezTo>
                    <a:cubicBezTo>
                      <a:pt x="49418" y="50668"/>
                      <a:pt x="50849" y="49309"/>
                      <a:pt x="52422" y="47450"/>
                    </a:cubicBezTo>
                    <a:cubicBezTo>
                      <a:pt x="54210" y="45305"/>
                      <a:pt x="53137" y="40871"/>
                      <a:pt x="49704" y="41300"/>
                    </a:cubicBezTo>
                    <a:cubicBezTo>
                      <a:pt x="48489" y="41443"/>
                      <a:pt x="47273" y="41228"/>
                      <a:pt x="45986" y="41372"/>
                    </a:cubicBezTo>
                    <a:cubicBezTo>
                      <a:pt x="44699" y="41515"/>
                      <a:pt x="43626" y="41586"/>
                      <a:pt x="42482" y="41300"/>
                    </a:cubicBezTo>
                    <a:cubicBezTo>
                      <a:pt x="40265" y="40871"/>
                      <a:pt x="38620" y="40084"/>
                      <a:pt x="37404" y="38439"/>
                    </a:cubicBezTo>
                    <a:cubicBezTo>
                      <a:pt x="36189" y="36723"/>
                      <a:pt x="35545" y="34721"/>
                      <a:pt x="35760" y="32718"/>
                    </a:cubicBezTo>
                    <a:cubicBezTo>
                      <a:pt x="36046" y="29429"/>
                      <a:pt x="37476" y="26283"/>
                      <a:pt x="36546" y="22778"/>
                    </a:cubicBezTo>
                    <a:cubicBezTo>
                      <a:pt x="34830" y="16700"/>
                      <a:pt x="28680" y="14984"/>
                      <a:pt x="23102" y="14840"/>
                    </a:cubicBezTo>
                    <a:cubicBezTo>
                      <a:pt x="18454" y="14698"/>
                      <a:pt x="12375" y="15341"/>
                      <a:pt x="8800" y="11694"/>
                    </a:cubicBezTo>
                    <a:cubicBezTo>
                      <a:pt x="7727" y="10550"/>
                      <a:pt x="6797" y="8405"/>
                      <a:pt x="6797" y="6760"/>
                    </a:cubicBezTo>
                    <a:cubicBezTo>
                      <a:pt x="6797" y="5687"/>
                      <a:pt x="7441" y="4900"/>
                      <a:pt x="7584" y="3899"/>
                    </a:cubicBezTo>
                    <a:cubicBezTo>
                      <a:pt x="7655" y="3542"/>
                      <a:pt x="7512" y="3184"/>
                      <a:pt x="7512" y="2826"/>
                    </a:cubicBezTo>
                    <a:cubicBezTo>
                      <a:pt x="7441" y="3542"/>
                      <a:pt x="7226" y="3542"/>
                      <a:pt x="7727" y="3255"/>
                    </a:cubicBezTo>
                    <a:cubicBezTo>
                      <a:pt x="8227" y="3041"/>
                      <a:pt x="8656" y="2397"/>
                      <a:pt x="8943" y="2040"/>
                    </a:cubicBezTo>
                    <a:cubicBezTo>
                      <a:pt x="9372" y="1325"/>
                      <a:pt x="9157" y="466"/>
                      <a:pt x="8299" y="181"/>
                    </a:cubicBezTo>
                    <a:lnTo>
                      <a:pt x="8299" y="181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95" name="任意多边形: 形状 394"/>
              <p:cNvSpPr/>
              <p:nvPr/>
            </p:nvSpPr>
            <p:spPr>
              <a:xfrm>
                <a:off x="847735" y="3125340"/>
                <a:ext cx="220372" cy="187928"/>
              </a:xfrm>
              <a:custGeom>
                <a:avLst/>
                <a:gdLst>
                  <a:gd name="connsiteX0" fmla="*/ 3167 w 220372"/>
                  <a:gd name="connsiteY0" fmla="*/ 299 h 187928"/>
                  <a:gd name="connsiteX1" fmla="*/ 14823 w 220372"/>
                  <a:gd name="connsiteY1" fmla="*/ 21895 h 187928"/>
                  <a:gd name="connsiteX2" fmla="*/ 33702 w 220372"/>
                  <a:gd name="connsiteY2" fmla="*/ 23754 h 187928"/>
                  <a:gd name="connsiteX3" fmla="*/ 43714 w 220372"/>
                  <a:gd name="connsiteY3" fmla="*/ 34839 h 187928"/>
                  <a:gd name="connsiteX4" fmla="*/ 48791 w 220372"/>
                  <a:gd name="connsiteY4" fmla="*/ 66018 h 187928"/>
                  <a:gd name="connsiteX5" fmla="*/ 77182 w 220372"/>
                  <a:gd name="connsiteY5" fmla="*/ 78318 h 187928"/>
                  <a:gd name="connsiteX6" fmla="*/ 94344 w 220372"/>
                  <a:gd name="connsiteY6" fmla="*/ 83324 h 187928"/>
                  <a:gd name="connsiteX7" fmla="*/ 92843 w 220372"/>
                  <a:gd name="connsiteY7" fmla="*/ 98914 h 187928"/>
                  <a:gd name="connsiteX8" fmla="*/ 96633 w 220372"/>
                  <a:gd name="connsiteY8" fmla="*/ 107495 h 187928"/>
                  <a:gd name="connsiteX9" fmla="*/ 122091 w 220372"/>
                  <a:gd name="connsiteY9" fmla="*/ 109068 h 187928"/>
                  <a:gd name="connsiteX10" fmla="*/ 133032 w 220372"/>
                  <a:gd name="connsiteY10" fmla="*/ 109855 h 187928"/>
                  <a:gd name="connsiteX11" fmla="*/ 137824 w 220372"/>
                  <a:gd name="connsiteY11" fmla="*/ 111428 h 187928"/>
                  <a:gd name="connsiteX12" fmla="*/ 135535 w 220372"/>
                  <a:gd name="connsiteY12" fmla="*/ 114861 h 187928"/>
                  <a:gd name="connsiteX13" fmla="*/ 134391 w 220372"/>
                  <a:gd name="connsiteY13" fmla="*/ 118365 h 187928"/>
                  <a:gd name="connsiteX14" fmla="*/ 135893 w 220372"/>
                  <a:gd name="connsiteY14" fmla="*/ 125302 h 187928"/>
                  <a:gd name="connsiteX15" fmla="*/ 148980 w 220372"/>
                  <a:gd name="connsiteY15" fmla="*/ 132953 h 187928"/>
                  <a:gd name="connsiteX16" fmla="*/ 162209 w 220372"/>
                  <a:gd name="connsiteY16" fmla="*/ 137530 h 187928"/>
                  <a:gd name="connsiteX17" fmla="*/ 172293 w 220372"/>
                  <a:gd name="connsiteY17" fmla="*/ 146541 h 187928"/>
                  <a:gd name="connsiteX18" fmla="*/ 189598 w 220372"/>
                  <a:gd name="connsiteY18" fmla="*/ 170426 h 187928"/>
                  <a:gd name="connsiteX19" fmla="*/ 217059 w 220372"/>
                  <a:gd name="connsiteY19" fmla="*/ 187875 h 187928"/>
                  <a:gd name="connsiteX20" fmla="*/ 219276 w 220372"/>
                  <a:gd name="connsiteY20" fmla="*/ 182154 h 187928"/>
                  <a:gd name="connsiteX21" fmla="*/ 198466 w 220372"/>
                  <a:gd name="connsiteY21" fmla="*/ 163131 h 187928"/>
                  <a:gd name="connsiteX22" fmla="*/ 179372 w 220372"/>
                  <a:gd name="connsiteY22" fmla="*/ 138603 h 187928"/>
                  <a:gd name="connsiteX23" fmla="*/ 155130 w 220372"/>
                  <a:gd name="connsiteY23" fmla="*/ 123728 h 187928"/>
                  <a:gd name="connsiteX24" fmla="*/ 148050 w 220372"/>
                  <a:gd name="connsiteY24" fmla="*/ 121726 h 187928"/>
                  <a:gd name="connsiteX25" fmla="*/ 144975 w 220372"/>
                  <a:gd name="connsiteY25" fmla="*/ 120010 h 187928"/>
                  <a:gd name="connsiteX26" fmla="*/ 144903 w 220372"/>
                  <a:gd name="connsiteY26" fmla="*/ 119294 h 187928"/>
                  <a:gd name="connsiteX27" fmla="*/ 147120 w 220372"/>
                  <a:gd name="connsiteY27" fmla="*/ 115862 h 187928"/>
                  <a:gd name="connsiteX28" fmla="*/ 148193 w 220372"/>
                  <a:gd name="connsiteY28" fmla="*/ 111786 h 187928"/>
                  <a:gd name="connsiteX29" fmla="*/ 145261 w 220372"/>
                  <a:gd name="connsiteY29" fmla="*/ 104634 h 187928"/>
                  <a:gd name="connsiteX30" fmla="*/ 126239 w 220372"/>
                  <a:gd name="connsiteY30" fmla="*/ 99057 h 187928"/>
                  <a:gd name="connsiteX31" fmla="*/ 96418 w 220372"/>
                  <a:gd name="connsiteY31" fmla="*/ 97412 h 187928"/>
                  <a:gd name="connsiteX32" fmla="*/ 100208 w 220372"/>
                  <a:gd name="connsiteY32" fmla="*/ 105993 h 187928"/>
                  <a:gd name="connsiteX33" fmla="*/ 100852 w 220372"/>
                  <a:gd name="connsiteY33" fmla="*/ 75744 h 187928"/>
                  <a:gd name="connsiteX34" fmla="*/ 68314 w 220372"/>
                  <a:gd name="connsiteY34" fmla="*/ 67663 h 187928"/>
                  <a:gd name="connsiteX35" fmla="*/ 56443 w 220372"/>
                  <a:gd name="connsiteY35" fmla="*/ 59797 h 187928"/>
                  <a:gd name="connsiteX36" fmla="*/ 53940 w 220372"/>
                  <a:gd name="connsiteY36" fmla="*/ 44350 h 187928"/>
                  <a:gd name="connsiteX37" fmla="*/ 40567 w 220372"/>
                  <a:gd name="connsiteY37" fmla="*/ 16961 h 187928"/>
                  <a:gd name="connsiteX38" fmla="*/ 19543 w 220372"/>
                  <a:gd name="connsiteY38" fmla="*/ 14386 h 187928"/>
                  <a:gd name="connsiteX39" fmla="*/ 5097 w 220372"/>
                  <a:gd name="connsiteY39" fmla="*/ 1443 h 187928"/>
                  <a:gd name="connsiteX40" fmla="*/ 3167 w 220372"/>
                  <a:gd name="connsiteY40" fmla="*/ 299 h 187928"/>
                  <a:gd name="connsiteX41" fmla="*/ 3167 w 220372"/>
                  <a:gd name="connsiteY41" fmla="*/ 299 h 187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20372" h="187928">
                    <a:moveTo>
                      <a:pt x="3167" y="299"/>
                    </a:moveTo>
                    <a:cubicBezTo>
                      <a:pt x="-5772" y="8809"/>
                      <a:pt x="6170" y="19893"/>
                      <a:pt x="14823" y="21895"/>
                    </a:cubicBezTo>
                    <a:cubicBezTo>
                      <a:pt x="21045" y="23325"/>
                      <a:pt x="27552" y="22253"/>
                      <a:pt x="33702" y="23754"/>
                    </a:cubicBezTo>
                    <a:cubicBezTo>
                      <a:pt x="39566" y="25113"/>
                      <a:pt x="42570" y="29118"/>
                      <a:pt x="43714" y="34839"/>
                    </a:cubicBezTo>
                    <a:cubicBezTo>
                      <a:pt x="45859" y="45208"/>
                      <a:pt x="43428" y="56364"/>
                      <a:pt x="48791" y="66018"/>
                    </a:cubicBezTo>
                    <a:cubicBezTo>
                      <a:pt x="54655" y="76459"/>
                      <a:pt x="66455" y="77675"/>
                      <a:pt x="77182" y="78318"/>
                    </a:cubicBezTo>
                    <a:cubicBezTo>
                      <a:pt x="82831" y="78676"/>
                      <a:pt x="90197" y="78747"/>
                      <a:pt x="94344" y="83324"/>
                    </a:cubicBezTo>
                    <a:cubicBezTo>
                      <a:pt x="98492" y="87972"/>
                      <a:pt x="97276" y="95052"/>
                      <a:pt x="92843" y="98914"/>
                    </a:cubicBezTo>
                    <a:cubicBezTo>
                      <a:pt x="89267" y="102132"/>
                      <a:pt x="92700" y="107209"/>
                      <a:pt x="96633" y="107495"/>
                    </a:cubicBezTo>
                    <a:cubicBezTo>
                      <a:pt x="105143" y="107996"/>
                      <a:pt x="113581" y="108496"/>
                      <a:pt x="122091" y="109068"/>
                    </a:cubicBezTo>
                    <a:cubicBezTo>
                      <a:pt x="125667" y="109283"/>
                      <a:pt x="129457" y="109211"/>
                      <a:pt x="133032" y="109855"/>
                    </a:cubicBezTo>
                    <a:cubicBezTo>
                      <a:pt x="134105" y="110069"/>
                      <a:pt x="137824" y="111428"/>
                      <a:pt x="137824" y="111428"/>
                    </a:cubicBezTo>
                    <a:cubicBezTo>
                      <a:pt x="137967" y="112072"/>
                      <a:pt x="135821" y="114360"/>
                      <a:pt x="135535" y="114861"/>
                    </a:cubicBezTo>
                    <a:cubicBezTo>
                      <a:pt x="134963" y="116005"/>
                      <a:pt x="134534" y="117149"/>
                      <a:pt x="134391" y="118365"/>
                    </a:cubicBezTo>
                    <a:cubicBezTo>
                      <a:pt x="134034" y="120796"/>
                      <a:pt x="134534" y="123228"/>
                      <a:pt x="135893" y="125302"/>
                    </a:cubicBezTo>
                    <a:cubicBezTo>
                      <a:pt x="138682" y="129664"/>
                      <a:pt x="144260" y="131595"/>
                      <a:pt x="148980" y="132953"/>
                    </a:cubicBezTo>
                    <a:cubicBezTo>
                      <a:pt x="153628" y="134241"/>
                      <a:pt x="157990" y="134955"/>
                      <a:pt x="162209" y="137530"/>
                    </a:cubicBezTo>
                    <a:cubicBezTo>
                      <a:pt x="166071" y="139890"/>
                      <a:pt x="169432" y="143108"/>
                      <a:pt x="172293" y="146541"/>
                    </a:cubicBezTo>
                    <a:cubicBezTo>
                      <a:pt x="178586" y="154049"/>
                      <a:pt x="183520" y="162702"/>
                      <a:pt x="189598" y="170426"/>
                    </a:cubicBezTo>
                    <a:cubicBezTo>
                      <a:pt x="196464" y="179221"/>
                      <a:pt x="204973" y="188733"/>
                      <a:pt x="217059" y="187875"/>
                    </a:cubicBezTo>
                    <a:cubicBezTo>
                      <a:pt x="219705" y="187660"/>
                      <a:pt x="221707" y="184013"/>
                      <a:pt x="219276" y="182154"/>
                    </a:cubicBezTo>
                    <a:cubicBezTo>
                      <a:pt x="211839" y="176290"/>
                      <a:pt x="204401" y="170569"/>
                      <a:pt x="198466" y="163131"/>
                    </a:cubicBezTo>
                    <a:cubicBezTo>
                      <a:pt x="192030" y="154979"/>
                      <a:pt x="186452" y="146254"/>
                      <a:pt x="179372" y="138603"/>
                    </a:cubicBezTo>
                    <a:cubicBezTo>
                      <a:pt x="172650" y="131237"/>
                      <a:pt x="164998" y="125874"/>
                      <a:pt x="155130" y="123728"/>
                    </a:cubicBezTo>
                    <a:cubicBezTo>
                      <a:pt x="152770" y="123228"/>
                      <a:pt x="150338" y="122656"/>
                      <a:pt x="148050" y="121726"/>
                    </a:cubicBezTo>
                    <a:cubicBezTo>
                      <a:pt x="147192" y="121368"/>
                      <a:pt x="145547" y="120796"/>
                      <a:pt x="144975" y="120010"/>
                    </a:cubicBezTo>
                    <a:cubicBezTo>
                      <a:pt x="144331" y="119223"/>
                      <a:pt x="144617" y="120510"/>
                      <a:pt x="144903" y="119294"/>
                    </a:cubicBezTo>
                    <a:cubicBezTo>
                      <a:pt x="145189" y="118222"/>
                      <a:pt x="146620" y="116863"/>
                      <a:pt x="147120" y="115862"/>
                    </a:cubicBezTo>
                    <a:cubicBezTo>
                      <a:pt x="147764" y="114575"/>
                      <a:pt x="148121" y="113144"/>
                      <a:pt x="148193" y="111786"/>
                    </a:cubicBezTo>
                    <a:cubicBezTo>
                      <a:pt x="148265" y="109068"/>
                      <a:pt x="147120" y="106494"/>
                      <a:pt x="145261" y="104634"/>
                    </a:cubicBezTo>
                    <a:cubicBezTo>
                      <a:pt x="140255" y="99557"/>
                      <a:pt x="132818" y="99486"/>
                      <a:pt x="126239" y="99057"/>
                    </a:cubicBezTo>
                    <a:cubicBezTo>
                      <a:pt x="116299" y="98485"/>
                      <a:pt x="106359" y="97912"/>
                      <a:pt x="96418" y="97412"/>
                    </a:cubicBezTo>
                    <a:cubicBezTo>
                      <a:pt x="97706" y="100272"/>
                      <a:pt x="98921" y="103133"/>
                      <a:pt x="100208" y="105993"/>
                    </a:cubicBezTo>
                    <a:cubicBezTo>
                      <a:pt x="108790" y="98341"/>
                      <a:pt x="109219" y="83753"/>
                      <a:pt x="100852" y="75744"/>
                    </a:cubicBezTo>
                    <a:cubicBezTo>
                      <a:pt x="91985" y="67305"/>
                      <a:pt x="79327" y="69594"/>
                      <a:pt x="68314" y="67663"/>
                    </a:cubicBezTo>
                    <a:cubicBezTo>
                      <a:pt x="63237" y="66805"/>
                      <a:pt x="58660" y="64731"/>
                      <a:pt x="56443" y="59797"/>
                    </a:cubicBezTo>
                    <a:cubicBezTo>
                      <a:pt x="54298" y="55077"/>
                      <a:pt x="54298" y="49499"/>
                      <a:pt x="53940" y="44350"/>
                    </a:cubicBezTo>
                    <a:cubicBezTo>
                      <a:pt x="53225" y="33695"/>
                      <a:pt x="51580" y="21824"/>
                      <a:pt x="40567" y="16961"/>
                    </a:cubicBezTo>
                    <a:cubicBezTo>
                      <a:pt x="33917" y="14029"/>
                      <a:pt x="26551" y="14815"/>
                      <a:pt x="19543" y="14386"/>
                    </a:cubicBezTo>
                    <a:cubicBezTo>
                      <a:pt x="13464" y="14029"/>
                      <a:pt x="3024" y="9166"/>
                      <a:pt x="5097" y="1443"/>
                    </a:cubicBezTo>
                    <a:cubicBezTo>
                      <a:pt x="5455" y="227"/>
                      <a:pt x="3953" y="-417"/>
                      <a:pt x="3167" y="299"/>
                    </a:cubicBezTo>
                    <a:lnTo>
                      <a:pt x="3167" y="299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96" name="任意多边形: 形状 395"/>
              <p:cNvSpPr/>
              <p:nvPr/>
            </p:nvSpPr>
            <p:spPr>
              <a:xfrm>
                <a:off x="1101970" y="3341980"/>
                <a:ext cx="128894" cy="118727"/>
              </a:xfrm>
              <a:custGeom>
                <a:avLst/>
                <a:gdLst>
                  <a:gd name="connsiteX0" fmla="*/ 4015 w 128894"/>
                  <a:gd name="connsiteY0" fmla="*/ 9136 h 118727"/>
                  <a:gd name="connsiteX1" fmla="*/ 4658 w 128894"/>
                  <a:gd name="connsiteY1" fmla="*/ 6061 h 118727"/>
                  <a:gd name="connsiteX2" fmla="*/ 2298 w 128894"/>
                  <a:gd name="connsiteY2" fmla="*/ 6419 h 118727"/>
                  <a:gd name="connsiteX3" fmla="*/ 14455 w 128894"/>
                  <a:gd name="connsiteY3" fmla="*/ 21794 h 118727"/>
                  <a:gd name="connsiteX4" fmla="*/ 28758 w 128894"/>
                  <a:gd name="connsiteY4" fmla="*/ 31663 h 118727"/>
                  <a:gd name="connsiteX5" fmla="*/ 33406 w 128894"/>
                  <a:gd name="connsiteY5" fmla="*/ 34738 h 118727"/>
                  <a:gd name="connsiteX6" fmla="*/ 32977 w 128894"/>
                  <a:gd name="connsiteY6" fmla="*/ 39457 h 118727"/>
                  <a:gd name="connsiteX7" fmla="*/ 33120 w 128894"/>
                  <a:gd name="connsiteY7" fmla="*/ 45536 h 118727"/>
                  <a:gd name="connsiteX8" fmla="*/ 44848 w 128894"/>
                  <a:gd name="connsiteY8" fmla="*/ 58551 h 118727"/>
                  <a:gd name="connsiteX9" fmla="*/ 67517 w 128894"/>
                  <a:gd name="connsiteY9" fmla="*/ 61340 h 118727"/>
                  <a:gd name="connsiteX10" fmla="*/ 70807 w 128894"/>
                  <a:gd name="connsiteY10" fmla="*/ 61984 h 118727"/>
                  <a:gd name="connsiteX11" fmla="*/ 70020 w 128894"/>
                  <a:gd name="connsiteY11" fmla="*/ 60768 h 118727"/>
                  <a:gd name="connsiteX12" fmla="*/ 69234 w 128894"/>
                  <a:gd name="connsiteY12" fmla="*/ 62484 h 118727"/>
                  <a:gd name="connsiteX13" fmla="*/ 69591 w 128894"/>
                  <a:gd name="connsiteY13" fmla="*/ 72210 h 118727"/>
                  <a:gd name="connsiteX14" fmla="*/ 85181 w 128894"/>
                  <a:gd name="connsiteY14" fmla="*/ 80506 h 118727"/>
                  <a:gd name="connsiteX15" fmla="*/ 93262 w 128894"/>
                  <a:gd name="connsiteY15" fmla="*/ 82579 h 118727"/>
                  <a:gd name="connsiteX16" fmla="*/ 95908 w 128894"/>
                  <a:gd name="connsiteY16" fmla="*/ 89158 h 118727"/>
                  <a:gd name="connsiteX17" fmla="*/ 103845 w 128894"/>
                  <a:gd name="connsiteY17" fmla="*/ 106393 h 118727"/>
                  <a:gd name="connsiteX18" fmla="*/ 118505 w 128894"/>
                  <a:gd name="connsiteY18" fmla="*/ 115833 h 118727"/>
                  <a:gd name="connsiteX19" fmla="*/ 128303 w 128894"/>
                  <a:gd name="connsiteY19" fmla="*/ 109754 h 118727"/>
                  <a:gd name="connsiteX20" fmla="*/ 114930 w 128894"/>
                  <a:gd name="connsiteY20" fmla="*/ 99456 h 118727"/>
                  <a:gd name="connsiteX21" fmla="*/ 107421 w 128894"/>
                  <a:gd name="connsiteY21" fmla="*/ 86870 h 118727"/>
                  <a:gd name="connsiteX22" fmla="*/ 98339 w 128894"/>
                  <a:gd name="connsiteY22" fmla="*/ 71853 h 118727"/>
                  <a:gd name="connsiteX23" fmla="*/ 89043 w 128894"/>
                  <a:gd name="connsiteY23" fmla="*/ 69278 h 118727"/>
                  <a:gd name="connsiteX24" fmla="*/ 79889 w 128894"/>
                  <a:gd name="connsiteY24" fmla="*/ 66990 h 118727"/>
                  <a:gd name="connsiteX25" fmla="*/ 80604 w 128894"/>
                  <a:gd name="connsiteY25" fmla="*/ 65345 h 118727"/>
                  <a:gd name="connsiteX26" fmla="*/ 81820 w 128894"/>
                  <a:gd name="connsiteY26" fmla="*/ 60339 h 118727"/>
                  <a:gd name="connsiteX27" fmla="*/ 76742 w 128894"/>
                  <a:gd name="connsiteY27" fmla="*/ 52330 h 118727"/>
                  <a:gd name="connsiteX28" fmla="*/ 54288 w 128894"/>
                  <a:gd name="connsiteY28" fmla="*/ 49684 h 118727"/>
                  <a:gd name="connsiteX29" fmla="*/ 45635 w 128894"/>
                  <a:gd name="connsiteY29" fmla="*/ 46108 h 118727"/>
                  <a:gd name="connsiteX30" fmla="*/ 44348 w 128894"/>
                  <a:gd name="connsiteY30" fmla="*/ 36669 h 118727"/>
                  <a:gd name="connsiteX31" fmla="*/ 35337 w 128894"/>
                  <a:gd name="connsiteY31" fmla="*/ 23153 h 118727"/>
                  <a:gd name="connsiteX32" fmla="*/ 26398 w 128894"/>
                  <a:gd name="connsiteY32" fmla="*/ 19005 h 118727"/>
                  <a:gd name="connsiteX33" fmla="*/ 19533 w 128894"/>
                  <a:gd name="connsiteY33" fmla="*/ 10638 h 118727"/>
                  <a:gd name="connsiteX34" fmla="*/ 2227 w 128894"/>
                  <a:gd name="connsiteY34" fmla="*/ 412 h 118727"/>
                  <a:gd name="connsiteX35" fmla="*/ 1011 w 128894"/>
                  <a:gd name="connsiteY35" fmla="*/ 5632 h 118727"/>
                  <a:gd name="connsiteX36" fmla="*/ 2227 w 128894"/>
                  <a:gd name="connsiteY36" fmla="*/ 9136 h 118727"/>
                  <a:gd name="connsiteX37" fmla="*/ 4015 w 128894"/>
                  <a:gd name="connsiteY37" fmla="*/ 9136 h 118727"/>
                  <a:gd name="connsiteX38" fmla="*/ 4015 w 128894"/>
                  <a:gd name="connsiteY38" fmla="*/ 9136 h 118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28894" h="118727">
                    <a:moveTo>
                      <a:pt x="4015" y="9136"/>
                    </a:moveTo>
                    <a:cubicBezTo>
                      <a:pt x="4229" y="8135"/>
                      <a:pt x="4444" y="7063"/>
                      <a:pt x="4658" y="6061"/>
                    </a:cubicBezTo>
                    <a:cubicBezTo>
                      <a:pt x="3872" y="6205"/>
                      <a:pt x="3085" y="6276"/>
                      <a:pt x="2298" y="6419"/>
                    </a:cubicBezTo>
                    <a:cubicBezTo>
                      <a:pt x="9450" y="8779"/>
                      <a:pt x="10451" y="16288"/>
                      <a:pt x="14455" y="21794"/>
                    </a:cubicBezTo>
                    <a:cubicBezTo>
                      <a:pt x="18174" y="26872"/>
                      <a:pt x="23251" y="29017"/>
                      <a:pt x="28758" y="31663"/>
                    </a:cubicBezTo>
                    <a:cubicBezTo>
                      <a:pt x="30188" y="32378"/>
                      <a:pt x="32691" y="33236"/>
                      <a:pt x="33406" y="34738"/>
                    </a:cubicBezTo>
                    <a:cubicBezTo>
                      <a:pt x="34050" y="36025"/>
                      <a:pt x="33192" y="38099"/>
                      <a:pt x="32977" y="39457"/>
                    </a:cubicBezTo>
                    <a:cubicBezTo>
                      <a:pt x="32691" y="41532"/>
                      <a:pt x="32620" y="43462"/>
                      <a:pt x="33120" y="45536"/>
                    </a:cubicBezTo>
                    <a:cubicBezTo>
                      <a:pt x="34479" y="51472"/>
                      <a:pt x="39413" y="56120"/>
                      <a:pt x="44848" y="58551"/>
                    </a:cubicBezTo>
                    <a:cubicBezTo>
                      <a:pt x="52142" y="61698"/>
                      <a:pt x="59866" y="60697"/>
                      <a:pt x="67517" y="61340"/>
                    </a:cubicBezTo>
                    <a:cubicBezTo>
                      <a:pt x="67732" y="61340"/>
                      <a:pt x="70807" y="61984"/>
                      <a:pt x="70807" y="61984"/>
                    </a:cubicBezTo>
                    <a:cubicBezTo>
                      <a:pt x="71093" y="61626"/>
                      <a:pt x="71021" y="59839"/>
                      <a:pt x="70020" y="60768"/>
                    </a:cubicBezTo>
                    <a:cubicBezTo>
                      <a:pt x="69663" y="61126"/>
                      <a:pt x="69448" y="62055"/>
                      <a:pt x="69234" y="62484"/>
                    </a:cubicBezTo>
                    <a:cubicBezTo>
                      <a:pt x="67875" y="65703"/>
                      <a:pt x="67946" y="69135"/>
                      <a:pt x="69591" y="72210"/>
                    </a:cubicBezTo>
                    <a:cubicBezTo>
                      <a:pt x="72738" y="78002"/>
                      <a:pt x="79031" y="79933"/>
                      <a:pt x="85181" y="80506"/>
                    </a:cubicBezTo>
                    <a:cubicBezTo>
                      <a:pt x="87827" y="80720"/>
                      <a:pt x="91259" y="80506"/>
                      <a:pt x="93262" y="82579"/>
                    </a:cubicBezTo>
                    <a:cubicBezTo>
                      <a:pt x="94835" y="84224"/>
                      <a:pt x="95335" y="87013"/>
                      <a:pt x="95908" y="89158"/>
                    </a:cubicBezTo>
                    <a:cubicBezTo>
                      <a:pt x="97481" y="95380"/>
                      <a:pt x="98768" y="101959"/>
                      <a:pt x="103845" y="106393"/>
                    </a:cubicBezTo>
                    <a:cubicBezTo>
                      <a:pt x="107922" y="109969"/>
                      <a:pt x="115860" y="111041"/>
                      <a:pt x="118505" y="115833"/>
                    </a:cubicBezTo>
                    <a:cubicBezTo>
                      <a:pt x="122081" y="122554"/>
                      <a:pt x="131306" y="116333"/>
                      <a:pt x="128303" y="109754"/>
                    </a:cubicBezTo>
                    <a:cubicBezTo>
                      <a:pt x="125728" y="104033"/>
                      <a:pt x="120150" y="102102"/>
                      <a:pt x="114930" y="99456"/>
                    </a:cubicBezTo>
                    <a:cubicBezTo>
                      <a:pt x="109566" y="96739"/>
                      <a:pt x="108780" y="92376"/>
                      <a:pt x="107421" y="86870"/>
                    </a:cubicBezTo>
                    <a:cubicBezTo>
                      <a:pt x="105991" y="81006"/>
                      <a:pt x="103774" y="75142"/>
                      <a:pt x="98339" y="71853"/>
                    </a:cubicBezTo>
                    <a:cubicBezTo>
                      <a:pt x="95479" y="70136"/>
                      <a:pt x="92261" y="69564"/>
                      <a:pt x="89043" y="69278"/>
                    </a:cubicBezTo>
                    <a:cubicBezTo>
                      <a:pt x="86897" y="69063"/>
                      <a:pt x="81105" y="69493"/>
                      <a:pt x="79889" y="66990"/>
                    </a:cubicBezTo>
                    <a:cubicBezTo>
                      <a:pt x="79746" y="66775"/>
                      <a:pt x="80104" y="66561"/>
                      <a:pt x="80604" y="65345"/>
                    </a:cubicBezTo>
                    <a:cubicBezTo>
                      <a:pt x="81319" y="63772"/>
                      <a:pt x="81820" y="62055"/>
                      <a:pt x="81820" y="60339"/>
                    </a:cubicBezTo>
                    <a:cubicBezTo>
                      <a:pt x="81748" y="56978"/>
                      <a:pt x="79603" y="53975"/>
                      <a:pt x="76742" y="52330"/>
                    </a:cubicBezTo>
                    <a:cubicBezTo>
                      <a:pt x="70092" y="48468"/>
                      <a:pt x="61582" y="50613"/>
                      <a:pt x="54288" y="49684"/>
                    </a:cubicBezTo>
                    <a:cubicBezTo>
                      <a:pt x="51141" y="49326"/>
                      <a:pt x="47995" y="48325"/>
                      <a:pt x="45635" y="46108"/>
                    </a:cubicBezTo>
                    <a:cubicBezTo>
                      <a:pt x="42631" y="43176"/>
                      <a:pt x="44204" y="40387"/>
                      <a:pt x="44348" y="36669"/>
                    </a:cubicBezTo>
                    <a:cubicBezTo>
                      <a:pt x="44562" y="30376"/>
                      <a:pt x="40700" y="25942"/>
                      <a:pt x="35337" y="23153"/>
                    </a:cubicBezTo>
                    <a:cubicBezTo>
                      <a:pt x="32405" y="21651"/>
                      <a:pt x="29187" y="20650"/>
                      <a:pt x="26398" y="19005"/>
                    </a:cubicBezTo>
                    <a:cubicBezTo>
                      <a:pt x="23108" y="17003"/>
                      <a:pt x="21607" y="13785"/>
                      <a:pt x="19533" y="10638"/>
                    </a:cubicBezTo>
                    <a:cubicBezTo>
                      <a:pt x="15743" y="4917"/>
                      <a:pt x="9807" y="-1733"/>
                      <a:pt x="2227" y="412"/>
                    </a:cubicBezTo>
                    <a:cubicBezTo>
                      <a:pt x="153" y="984"/>
                      <a:pt x="-920" y="4202"/>
                      <a:pt x="1011" y="5632"/>
                    </a:cubicBezTo>
                    <a:cubicBezTo>
                      <a:pt x="1440" y="6777"/>
                      <a:pt x="1798" y="7992"/>
                      <a:pt x="2227" y="9136"/>
                    </a:cubicBezTo>
                    <a:cubicBezTo>
                      <a:pt x="2227" y="10424"/>
                      <a:pt x="3943" y="10352"/>
                      <a:pt x="4015" y="9136"/>
                    </a:cubicBezTo>
                    <a:lnTo>
                      <a:pt x="4015" y="9136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97" name="任意多边形: 形状 396"/>
              <p:cNvSpPr/>
              <p:nvPr/>
            </p:nvSpPr>
            <p:spPr>
              <a:xfrm>
                <a:off x="790328" y="3214267"/>
                <a:ext cx="238046" cy="197919"/>
              </a:xfrm>
              <a:custGeom>
                <a:avLst/>
                <a:gdLst>
                  <a:gd name="connsiteX0" fmla="*/ 1862 w 238046"/>
                  <a:gd name="connsiteY0" fmla="*/ 13991 h 197919"/>
                  <a:gd name="connsiteX1" fmla="*/ 22672 w 238046"/>
                  <a:gd name="connsiteY1" fmla="*/ 7913 h 197919"/>
                  <a:gd name="connsiteX2" fmla="*/ 37118 w 238046"/>
                  <a:gd name="connsiteY2" fmla="*/ 17281 h 197919"/>
                  <a:gd name="connsiteX3" fmla="*/ 32541 w 238046"/>
                  <a:gd name="connsiteY3" fmla="*/ 34015 h 197919"/>
                  <a:gd name="connsiteX4" fmla="*/ 31897 w 238046"/>
                  <a:gd name="connsiteY4" fmla="*/ 50605 h 197919"/>
                  <a:gd name="connsiteX5" fmla="*/ 35902 w 238046"/>
                  <a:gd name="connsiteY5" fmla="*/ 53538 h 197919"/>
                  <a:gd name="connsiteX6" fmla="*/ 53637 w 238046"/>
                  <a:gd name="connsiteY6" fmla="*/ 52822 h 197919"/>
                  <a:gd name="connsiteX7" fmla="*/ 71730 w 238046"/>
                  <a:gd name="connsiteY7" fmla="*/ 52250 h 197919"/>
                  <a:gd name="connsiteX8" fmla="*/ 72588 w 238046"/>
                  <a:gd name="connsiteY8" fmla="*/ 55611 h 197919"/>
                  <a:gd name="connsiteX9" fmla="*/ 71872 w 238046"/>
                  <a:gd name="connsiteY9" fmla="*/ 60832 h 197919"/>
                  <a:gd name="connsiteX10" fmla="*/ 77522 w 238046"/>
                  <a:gd name="connsiteY10" fmla="*/ 70629 h 197919"/>
                  <a:gd name="connsiteX11" fmla="*/ 102337 w 238046"/>
                  <a:gd name="connsiteY11" fmla="*/ 77780 h 197919"/>
                  <a:gd name="connsiteX12" fmla="*/ 110704 w 238046"/>
                  <a:gd name="connsiteY12" fmla="*/ 98804 h 197919"/>
                  <a:gd name="connsiteX13" fmla="*/ 124720 w 238046"/>
                  <a:gd name="connsiteY13" fmla="*/ 116611 h 197919"/>
                  <a:gd name="connsiteX14" fmla="*/ 142598 w 238046"/>
                  <a:gd name="connsiteY14" fmla="*/ 129483 h 197919"/>
                  <a:gd name="connsiteX15" fmla="*/ 160118 w 238046"/>
                  <a:gd name="connsiteY15" fmla="*/ 145216 h 197919"/>
                  <a:gd name="connsiteX16" fmla="*/ 171489 w 238046"/>
                  <a:gd name="connsiteY16" fmla="*/ 148577 h 197919"/>
                  <a:gd name="connsiteX17" fmla="*/ 182001 w 238046"/>
                  <a:gd name="connsiteY17" fmla="*/ 157015 h 197919"/>
                  <a:gd name="connsiteX18" fmla="*/ 203312 w 238046"/>
                  <a:gd name="connsiteY18" fmla="*/ 181973 h 197919"/>
                  <a:gd name="connsiteX19" fmla="*/ 231702 w 238046"/>
                  <a:gd name="connsiteY19" fmla="*/ 197777 h 197919"/>
                  <a:gd name="connsiteX20" fmla="*/ 235492 w 238046"/>
                  <a:gd name="connsiteY20" fmla="*/ 188123 h 197919"/>
                  <a:gd name="connsiteX21" fmla="*/ 210534 w 238046"/>
                  <a:gd name="connsiteY21" fmla="*/ 172247 h 197919"/>
                  <a:gd name="connsiteX22" fmla="*/ 191298 w 238046"/>
                  <a:gd name="connsiteY22" fmla="*/ 150293 h 197919"/>
                  <a:gd name="connsiteX23" fmla="*/ 169558 w 238046"/>
                  <a:gd name="connsiteY23" fmla="*/ 136205 h 197919"/>
                  <a:gd name="connsiteX24" fmla="*/ 158831 w 238046"/>
                  <a:gd name="connsiteY24" fmla="*/ 132701 h 197919"/>
                  <a:gd name="connsiteX25" fmla="*/ 151251 w 238046"/>
                  <a:gd name="connsiteY25" fmla="*/ 122475 h 197919"/>
                  <a:gd name="connsiteX26" fmla="*/ 132801 w 238046"/>
                  <a:gd name="connsiteY26" fmla="*/ 108673 h 197919"/>
                  <a:gd name="connsiteX27" fmla="*/ 124005 w 238046"/>
                  <a:gd name="connsiteY27" fmla="*/ 103810 h 197919"/>
                  <a:gd name="connsiteX28" fmla="*/ 120000 w 238046"/>
                  <a:gd name="connsiteY28" fmla="*/ 92154 h 197919"/>
                  <a:gd name="connsiteX29" fmla="*/ 109273 w 238046"/>
                  <a:gd name="connsiteY29" fmla="*/ 69985 h 197919"/>
                  <a:gd name="connsiteX30" fmla="*/ 84888 w 238046"/>
                  <a:gd name="connsiteY30" fmla="*/ 64336 h 197919"/>
                  <a:gd name="connsiteX31" fmla="*/ 80525 w 238046"/>
                  <a:gd name="connsiteY31" fmla="*/ 59902 h 197919"/>
                  <a:gd name="connsiteX32" fmla="*/ 81813 w 238046"/>
                  <a:gd name="connsiteY32" fmla="*/ 52322 h 197919"/>
                  <a:gd name="connsiteX33" fmla="*/ 74661 w 238046"/>
                  <a:gd name="connsiteY33" fmla="*/ 44098 h 197919"/>
                  <a:gd name="connsiteX34" fmla="*/ 56855 w 238046"/>
                  <a:gd name="connsiteY34" fmla="*/ 44241 h 197919"/>
                  <a:gd name="connsiteX35" fmla="*/ 35616 w 238046"/>
                  <a:gd name="connsiteY35" fmla="*/ 45170 h 197919"/>
                  <a:gd name="connsiteX36" fmla="*/ 39621 w 238046"/>
                  <a:gd name="connsiteY36" fmla="*/ 48103 h 197919"/>
                  <a:gd name="connsiteX37" fmla="*/ 43196 w 238046"/>
                  <a:gd name="connsiteY37" fmla="*/ 28079 h 197919"/>
                  <a:gd name="connsiteX38" fmla="*/ 41766 w 238046"/>
                  <a:gd name="connsiteY38" fmla="*/ 8199 h 197919"/>
                  <a:gd name="connsiteX39" fmla="*/ 361 w 238046"/>
                  <a:gd name="connsiteY39" fmla="*/ 10773 h 197919"/>
                  <a:gd name="connsiteX40" fmla="*/ 1862 w 238046"/>
                  <a:gd name="connsiteY40" fmla="*/ 13991 h 197919"/>
                  <a:gd name="connsiteX41" fmla="*/ 1862 w 238046"/>
                  <a:gd name="connsiteY41" fmla="*/ 13991 h 197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38046" h="197919">
                    <a:moveTo>
                      <a:pt x="1862" y="13991"/>
                    </a:moveTo>
                    <a:cubicBezTo>
                      <a:pt x="9156" y="13133"/>
                      <a:pt x="15307" y="8414"/>
                      <a:pt x="22672" y="7913"/>
                    </a:cubicBezTo>
                    <a:cubicBezTo>
                      <a:pt x="28751" y="7555"/>
                      <a:pt x="36260" y="10559"/>
                      <a:pt x="37118" y="17281"/>
                    </a:cubicBezTo>
                    <a:cubicBezTo>
                      <a:pt x="37833" y="22930"/>
                      <a:pt x="34400" y="28866"/>
                      <a:pt x="32541" y="34015"/>
                    </a:cubicBezTo>
                    <a:cubicBezTo>
                      <a:pt x="30610" y="39450"/>
                      <a:pt x="29537" y="45170"/>
                      <a:pt x="31897" y="50605"/>
                    </a:cubicBezTo>
                    <a:cubicBezTo>
                      <a:pt x="32612" y="52250"/>
                      <a:pt x="33971" y="53609"/>
                      <a:pt x="35902" y="53538"/>
                    </a:cubicBezTo>
                    <a:cubicBezTo>
                      <a:pt x="41837" y="53323"/>
                      <a:pt x="47701" y="53109"/>
                      <a:pt x="53637" y="52822"/>
                    </a:cubicBezTo>
                    <a:cubicBezTo>
                      <a:pt x="59429" y="52608"/>
                      <a:pt x="66009" y="51392"/>
                      <a:pt x="71730" y="52250"/>
                    </a:cubicBezTo>
                    <a:cubicBezTo>
                      <a:pt x="74375" y="52608"/>
                      <a:pt x="73160" y="53323"/>
                      <a:pt x="72588" y="55611"/>
                    </a:cubicBezTo>
                    <a:cubicBezTo>
                      <a:pt x="72087" y="57328"/>
                      <a:pt x="71801" y="59044"/>
                      <a:pt x="71872" y="60832"/>
                    </a:cubicBezTo>
                    <a:cubicBezTo>
                      <a:pt x="72159" y="64836"/>
                      <a:pt x="74447" y="68197"/>
                      <a:pt x="77522" y="70629"/>
                    </a:cubicBezTo>
                    <a:cubicBezTo>
                      <a:pt x="84959" y="76707"/>
                      <a:pt x="93755" y="75134"/>
                      <a:pt x="102337" y="77780"/>
                    </a:cubicBezTo>
                    <a:cubicBezTo>
                      <a:pt x="111562" y="80640"/>
                      <a:pt x="109416" y="91224"/>
                      <a:pt x="110704" y="98804"/>
                    </a:cubicBezTo>
                    <a:cubicBezTo>
                      <a:pt x="112134" y="107243"/>
                      <a:pt x="117211" y="112821"/>
                      <a:pt x="124720" y="116611"/>
                    </a:cubicBezTo>
                    <a:cubicBezTo>
                      <a:pt x="131657" y="120115"/>
                      <a:pt x="139022" y="121903"/>
                      <a:pt x="142598" y="129483"/>
                    </a:cubicBezTo>
                    <a:cubicBezTo>
                      <a:pt x="146460" y="137779"/>
                      <a:pt x="151394" y="142284"/>
                      <a:pt x="160118" y="145216"/>
                    </a:cubicBezTo>
                    <a:cubicBezTo>
                      <a:pt x="163837" y="146432"/>
                      <a:pt x="167770" y="147218"/>
                      <a:pt x="171489" y="148577"/>
                    </a:cubicBezTo>
                    <a:cubicBezTo>
                      <a:pt x="176137" y="150222"/>
                      <a:pt x="179212" y="152939"/>
                      <a:pt x="182001" y="157015"/>
                    </a:cubicBezTo>
                    <a:cubicBezTo>
                      <a:pt x="188294" y="166169"/>
                      <a:pt x="194730" y="174822"/>
                      <a:pt x="203312" y="181973"/>
                    </a:cubicBezTo>
                    <a:cubicBezTo>
                      <a:pt x="211607" y="188838"/>
                      <a:pt x="221118" y="195417"/>
                      <a:pt x="231702" y="197777"/>
                    </a:cubicBezTo>
                    <a:cubicBezTo>
                      <a:pt x="237566" y="199064"/>
                      <a:pt x="240498" y="191269"/>
                      <a:pt x="235492" y="188123"/>
                    </a:cubicBezTo>
                    <a:cubicBezTo>
                      <a:pt x="227054" y="182903"/>
                      <a:pt x="218186" y="178755"/>
                      <a:pt x="210534" y="172247"/>
                    </a:cubicBezTo>
                    <a:cubicBezTo>
                      <a:pt x="202883" y="165740"/>
                      <a:pt x="197090" y="158446"/>
                      <a:pt x="191298" y="150293"/>
                    </a:cubicBezTo>
                    <a:cubicBezTo>
                      <a:pt x="185648" y="142427"/>
                      <a:pt x="178783" y="138708"/>
                      <a:pt x="169558" y="136205"/>
                    </a:cubicBezTo>
                    <a:cubicBezTo>
                      <a:pt x="165982" y="135204"/>
                      <a:pt x="162192" y="134489"/>
                      <a:pt x="158831" y="132701"/>
                    </a:cubicBezTo>
                    <a:cubicBezTo>
                      <a:pt x="154540" y="130413"/>
                      <a:pt x="153396" y="126551"/>
                      <a:pt x="151251" y="122475"/>
                    </a:cubicBezTo>
                    <a:cubicBezTo>
                      <a:pt x="147318" y="115038"/>
                      <a:pt x="140166" y="111820"/>
                      <a:pt x="132801" y="108673"/>
                    </a:cubicBezTo>
                    <a:cubicBezTo>
                      <a:pt x="129797" y="107386"/>
                      <a:pt x="126508" y="106027"/>
                      <a:pt x="124005" y="103810"/>
                    </a:cubicBezTo>
                    <a:cubicBezTo>
                      <a:pt x="120715" y="100735"/>
                      <a:pt x="120358" y="96373"/>
                      <a:pt x="120000" y="92154"/>
                    </a:cubicBezTo>
                    <a:cubicBezTo>
                      <a:pt x="119285" y="83358"/>
                      <a:pt x="117926" y="74419"/>
                      <a:pt x="109273" y="69985"/>
                    </a:cubicBezTo>
                    <a:cubicBezTo>
                      <a:pt x="101622" y="66052"/>
                      <a:pt x="92397" y="68341"/>
                      <a:pt x="84888" y="64336"/>
                    </a:cubicBezTo>
                    <a:cubicBezTo>
                      <a:pt x="83171" y="63406"/>
                      <a:pt x="81026" y="61976"/>
                      <a:pt x="80525" y="59902"/>
                    </a:cubicBezTo>
                    <a:cubicBezTo>
                      <a:pt x="79953" y="57471"/>
                      <a:pt x="81956" y="54825"/>
                      <a:pt x="81813" y="52322"/>
                    </a:cubicBezTo>
                    <a:cubicBezTo>
                      <a:pt x="81670" y="48103"/>
                      <a:pt x="78595" y="45099"/>
                      <a:pt x="74661" y="44098"/>
                    </a:cubicBezTo>
                    <a:cubicBezTo>
                      <a:pt x="69084" y="42739"/>
                      <a:pt x="62576" y="43955"/>
                      <a:pt x="56855" y="44241"/>
                    </a:cubicBezTo>
                    <a:cubicBezTo>
                      <a:pt x="49775" y="44527"/>
                      <a:pt x="42696" y="44884"/>
                      <a:pt x="35616" y="45170"/>
                    </a:cubicBezTo>
                    <a:cubicBezTo>
                      <a:pt x="36975" y="46172"/>
                      <a:pt x="38333" y="47101"/>
                      <a:pt x="39621" y="48103"/>
                    </a:cubicBezTo>
                    <a:cubicBezTo>
                      <a:pt x="36689" y="41380"/>
                      <a:pt x="41051" y="34372"/>
                      <a:pt x="43196" y="28079"/>
                    </a:cubicBezTo>
                    <a:cubicBezTo>
                      <a:pt x="45413" y="21428"/>
                      <a:pt x="46128" y="14134"/>
                      <a:pt x="41766" y="8199"/>
                    </a:cubicBezTo>
                    <a:cubicBezTo>
                      <a:pt x="32040" y="-4888"/>
                      <a:pt x="9371" y="-1026"/>
                      <a:pt x="361" y="10773"/>
                    </a:cubicBezTo>
                    <a:cubicBezTo>
                      <a:pt x="-426" y="11989"/>
                      <a:pt x="74" y="14206"/>
                      <a:pt x="1862" y="13991"/>
                    </a:cubicBezTo>
                    <a:lnTo>
                      <a:pt x="1862" y="13991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98" name="任意多边形: 形状 397"/>
              <p:cNvSpPr/>
              <p:nvPr/>
            </p:nvSpPr>
            <p:spPr>
              <a:xfrm>
                <a:off x="1069512" y="3450002"/>
                <a:ext cx="102673" cy="88698"/>
              </a:xfrm>
              <a:custGeom>
                <a:avLst/>
                <a:gdLst>
                  <a:gd name="connsiteX0" fmla="*/ 1504 w 102673"/>
                  <a:gd name="connsiteY0" fmla="*/ 3376 h 88698"/>
                  <a:gd name="connsiteX1" fmla="*/ 14519 w 102673"/>
                  <a:gd name="connsiteY1" fmla="*/ 16105 h 88698"/>
                  <a:gd name="connsiteX2" fmla="*/ 30180 w 102673"/>
                  <a:gd name="connsiteY2" fmla="*/ 24972 h 88698"/>
                  <a:gd name="connsiteX3" fmla="*/ 38905 w 102673"/>
                  <a:gd name="connsiteY3" fmla="*/ 26903 h 88698"/>
                  <a:gd name="connsiteX4" fmla="*/ 47701 w 102673"/>
                  <a:gd name="connsiteY4" fmla="*/ 28262 h 88698"/>
                  <a:gd name="connsiteX5" fmla="*/ 49131 w 102673"/>
                  <a:gd name="connsiteY5" fmla="*/ 27690 h 88698"/>
                  <a:gd name="connsiteX6" fmla="*/ 48130 w 102673"/>
                  <a:gd name="connsiteY6" fmla="*/ 29335 h 88698"/>
                  <a:gd name="connsiteX7" fmla="*/ 46127 w 102673"/>
                  <a:gd name="connsiteY7" fmla="*/ 32338 h 88698"/>
                  <a:gd name="connsiteX8" fmla="*/ 43767 w 102673"/>
                  <a:gd name="connsiteY8" fmla="*/ 40490 h 88698"/>
                  <a:gd name="connsiteX9" fmla="*/ 53922 w 102673"/>
                  <a:gd name="connsiteY9" fmla="*/ 54507 h 88698"/>
                  <a:gd name="connsiteX10" fmla="*/ 60930 w 102673"/>
                  <a:gd name="connsiteY10" fmla="*/ 59227 h 88698"/>
                  <a:gd name="connsiteX11" fmla="*/ 65221 w 102673"/>
                  <a:gd name="connsiteY11" fmla="*/ 66878 h 88698"/>
                  <a:gd name="connsiteX12" fmla="*/ 79952 w 102673"/>
                  <a:gd name="connsiteY12" fmla="*/ 76604 h 88698"/>
                  <a:gd name="connsiteX13" fmla="*/ 92682 w 102673"/>
                  <a:gd name="connsiteY13" fmla="*/ 84399 h 88698"/>
                  <a:gd name="connsiteX14" fmla="*/ 101192 w 102673"/>
                  <a:gd name="connsiteY14" fmla="*/ 86473 h 88698"/>
                  <a:gd name="connsiteX15" fmla="*/ 94970 w 102673"/>
                  <a:gd name="connsiteY15" fmla="*/ 69811 h 88698"/>
                  <a:gd name="connsiteX16" fmla="*/ 85173 w 102673"/>
                  <a:gd name="connsiteY16" fmla="*/ 66378 h 88698"/>
                  <a:gd name="connsiteX17" fmla="*/ 76591 w 102673"/>
                  <a:gd name="connsiteY17" fmla="*/ 63803 h 88698"/>
                  <a:gd name="connsiteX18" fmla="*/ 71443 w 102673"/>
                  <a:gd name="connsiteY18" fmla="*/ 55437 h 88698"/>
                  <a:gd name="connsiteX19" fmla="*/ 64077 w 102673"/>
                  <a:gd name="connsiteY19" fmla="*/ 48071 h 88698"/>
                  <a:gd name="connsiteX20" fmla="*/ 56211 w 102673"/>
                  <a:gd name="connsiteY20" fmla="*/ 43208 h 88698"/>
                  <a:gd name="connsiteX21" fmla="*/ 55996 w 102673"/>
                  <a:gd name="connsiteY21" fmla="*/ 35056 h 88698"/>
                  <a:gd name="connsiteX22" fmla="*/ 54280 w 102673"/>
                  <a:gd name="connsiteY22" fmla="*/ 20539 h 88698"/>
                  <a:gd name="connsiteX23" fmla="*/ 44411 w 102673"/>
                  <a:gd name="connsiteY23" fmla="*/ 18465 h 88698"/>
                  <a:gd name="connsiteX24" fmla="*/ 33541 w 102673"/>
                  <a:gd name="connsiteY24" fmla="*/ 16462 h 88698"/>
                  <a:gd name="connsiteX25" fmla="*/ 16664 w 102673"/>
                  <a:gd name="connsiteY25" fmla="*/ 6379 h 88698"/>
                  <a:gd name="connsiteX26" fmla="*/ 1289 w 102673"/>
                  <a:gd name="connsiteY26" fmla="*/ 158 h 88698"/>
                  <a:gd name="connsiteX27" fmla="*/ 1504 w 102673"/>
                  <a:gd name="connsiteY27" fmla="*/ 3376 h 88698"/>
                  <a:gd name="connsiteX28" fmla="*/ 1504 w 102673"/>
                  <a:gd name="connsiteY28" fmla="*/ 3376 h 88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2673" h="88698">
                    <a:moveTo>
                      <a:pt x="1504" y="3376"/>
                    </a:moveTo>
                    <a:cubicBezTo>
                      <a:pt x="7010" y="3805"/>
                      <a:pt x="11158" y="12458"/>
                      <a:pt x="14519" y="16105"/>
                    </a:cubicBezTo>
                    <a:cubicBezTo>
                      <a:pt x="18595" y="20539"/>
                      <a:pt x="24459" y="23256"/>
                      <a:pt x="30180" y="24972"/>
                    </a:cubicBezTo>
                    <a:cubicBezTo>
                      <a:pt x="33041" y="25831"/>
                      <a:pt x="35973" y="26403"/>
                      <a:pt x="38905" y="26903"/>
                    </a:cubicBezTo>
                    <a:cubicBezTo>
                      <a:pt x="41479" y="27332"/>
                      <a:pt x="45126" y="28620"/>
                      <a:pt x="47701" y="28262"/>
                    </a:cubicBezTo>
                    <a:cubicBezTo>
                      <a:pt x="48630" y="28834"/>
                      <a:pt x="49059" y="28620"/>
                      <a:pt x="49131" y="27690"/>
                    </a:cubicBezTo>
                    <a:cubicBezTo>
                      <a:pt x="48845" y="28262"/>
                      <a:pt x="48487" y="28834"/>
                      <a:pt x="48130" y="29335"/>
                    </a:cubicBezTo>
                    <a:cubicBezTo>
                      <a:pt x="47486" y="30336"/>
                      <a:pt x="46771" y="31266"/>
                      <a:pt x="46127" y="32338"/>
                    </a:cubicBezTo>
                    <a:cubicBezTo>
                      <a:pt x="44626" y="34841"/>
                      <a:pt x="43624" y="37559"/>
                      <a:pt x="43767" y="40490"/>
                    </a:cubicBezTo>
                    <a:cubicBezTo>
                      <a:pt x="44125" y="46712"/>
                      <a:pt x="48988" y="51360"/>
                      <a:pt x="53922" y="54507"/>
                    </a:cubicBezTo>
                    <a:cubicBezTo>
                      <a:pt x="56282" y="56009"/>
                      <a:pt x="59071" y="57153"/>
                      <a:pt x="60930" y="59227"/>
                    </a:cubicBezTo>
                    <a:cubicBezTo>
                      <a:pt x="62933" y="61444"/>
                      <a:pt x="63719" y="64376"/>
                      <a:pt x="65221" y="66878"/>
                    </a:cubicBezTo>
                    <a:cubicBezTo>
                      <a:pt x="68439" y="72528"/>
                      <a:pt x="73802" y="75246"/>
                      <a:pt x="79952" y="76604"/>
                    </a:cubicBezTo>
                    <a:cubicBezTo>
                      <a:pt x="85030" y="77748"/>
                      <a:pt x="92038" y="78106"/>
                      <a:pt x="92682" y="84399"/>
                    </a:cubicBezTo>
                    <a:cubicBezTo>
                      <a:pt x="93182" y="88976"/>
                      <a:pt x="98617" y="90263"/>
                      <a:pt x="101192" y="86473"/>
                    </a:cubicBezTo>
                    <a:cubicBezTo>
                      <a:pt x="105268" y="80466"/>
                      <a:pt x="100190" y="73100"/>
                      <a:pt x="94970" y="69811"/>
                    </a:cubicBezTo>
                    <a:cubicBezTo>
                      <a:pt x="91967" y="67880"/>
                      <a:pt x="88677" y="67093"/>
                      <a:pt x="85173" y="66378"/>
                    </a:cubicBezTo>
                    <a:cubicBezTo>
                      <a:pt x="82384" y="65806"/>
                      <a:pt x="78951" y="65591"/>
                      <a:pt x="76591" y="63803"/>
                    </a:cubicBezTo>
                    <a:cubicBezTo>
                      <a:pt x="73945" y="61873"/>
                      <a:pt x="73087" y="58154"/>
                      <a:pt x="71443" y="55437"/>
                    </a:cubicBezTo>
                    <a:cubicBezTo>
                      <a:pt x="69583" y="52362"/>
                      <a:pt x="67080" y="50002"/>
                      <a:pt x="64077" y="48071"/>
                    </a:cubicBezTo>
                    <a:cubicBezTo>
                      <a:pt x="61502" y="46354"/>
                      <a:pt x="58499" y="45210"/>
                      <a:pt x="56211" y="43208"/>
                    </a:cubicBezTo>
                    <a:cubicBezTo>
                      <a:pt x="52921" y="40276"/>
                      <a:pt x="54065" y="38345"/>
                      <a:pt x="55996" y="35056"/>
                    </a:cubicBezTo>
                    <a:cubicBezTo>
                      <a:pt x="58785" y="30193"/>
                      <a:pt x="60072" y="23828"/>
                      <a:pt x="54280" y="20539"/>
                    </a:cubicBezTo>
                    <a:cubicBezTo>
                      <a:pt x="51419" y="18894"/>
                      <a:pt x="47629" y="18894"/>
                      <a:pt x="44411" y="18465"/>
                    </a:cubicBezTo>
                    <a:cubicBezTo>
                      <a:pt x="40764" y="17964"/>
                      <a:pt x="37117" y="17392"/>
                      <a:pt x="33541" y="16462"/>
                    </a:cubicBezTo>
                    <a:cubicBezTo>
                      <a:pt x="26676" y="14675"/>
                      <a:pt x="21742" y="11314"/>
                      <a:pt x="16664" y="6379"/>
                    </a:cubicBezTo>
                    <a:cubicBezTo>
                      <a:pt x="12231" y="2017"/>
                      <a:pt x="7654" y="-700"/>
                      <a:pt x="1289" y="158"/>
                    </a:cubicBezTo>
                    <a:cubicBezTo>
                      <a:pt x="-499" y="587"/>
                      <a:pt x="-427" y="3233"/>
                      <a:pt x="1504" y="3376"/>
                    </a:cubicBezTo>
                    <a:lnTo>
                      <a:pt x="1504" y="3376"/>
                    </a:lnTo>
                    <a:close/>
                  </a:path>
                </a:pathLst>
              </a:custGeom>
              <a:solidFill>
                <a:srgbClr val="2E382E"/>
              </a:solidFill>
              <a:ln w="71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</p:grpSp>
    </p:spTree>
    <p:custDataLst>
      <p:tags r:id="rId1"/>
    </p:custData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0" name="组合 1709"/>
          <p:cNvGrpSpPr/>
          <p:nvPr/>
        </p:nvGrpSpPr>
        <p:grpSpPr>
          <a:xfrm>
            <a:off x="0" y="0"/>
            <a:ext cx="12192001" cy="6858198"/>
            <a:chOff x="0" y="0"/>
            <a:chExt cx="12192001" cy="6858198"/>
          </a:xfrm>
        </p:grpSpPr>
        <p:sp>
          <p:nvSpPr>
            <p:cNvPr id="704" name="任意多边形: 形状 703"/>
            <p:cNvSpPr/>
            <p:nvPr/>
          </p:nvSpPr>
          <p:spPr>
            <a:xfrm>
              <a:off x="0" y="0"/>
              <a:ext cx="12192000" cy="6858000"/>
            </a:xfrm>
            <a:custGeom>
              <a:avLst/>
              <a:gdLst>
                <a:gd name="connsiteX0" fmla="*/ 0 w 12192000"/>
                <a:gd name="connsiteY0" fmla="*/ 0 h 6858000"/>
                <a:gd name="connsiteX1" fmla="*/ 12192000 w 12192000"/>
                <a:gd name="connsiteY1" fmla="*/ 0 h 6858000"/>
                <a:gd name="connsiteX2" fmla="*/ 12192000 w 12192000"/>
                <a:gd name="connsiteY2" fmla="*/ 6858000 h 6858000"/>
                <a:gd name="connsiteX3" fmla="*/ 0 w 12192000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0" h="6858000">
                  <a:moveTo>
                    <a:pt x="0" y="0"/>
                  </a:moveTo>
                  <a:lnTo>
                    <a:pt x="12192000" y="0"/>
                  </a:lnTo>
                  <a:lnTo>
                    <a:pt x="12192000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D6EAD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6" name="任意多边形: 形状 705"/>
            <p:cNvSpPr/>
            <p:nvPr/>
          </p:nvSpPr>
          <p:spPr>
            <a:xfrm flipH="1">
              <a:off x="1663006" y="565865"/>
              <a:ext cx="8865988" cy="5726271"/>
            </a:xfrm>
            <a:custGeom>
              <a:avLst/>
              <a:gdLst>
                <a:gd name="connsiteX0" fmla="*/ 2856701 w 8865988"/>
                <a:gd name="connsiteY0" fmla="*/ 0 h 5726271"/>
                <a:gd name="connsiteX1" fmla="*/ 2639940 w 8865988"/>
                <a:gd name="connsiteY1" fmla="*/ 820116 h 5726271"/>
                <a:gd name="connsiteX2" fmla="*/ 2295187 w 8865988"/>
                <a:gd name="connsiteY2" fmla="*/ 1346804 h 5726271"/>
                <a:gd name="connsiteX3" fmla="*/ 1947767 w 8865988"/>
                <a:gd name="connsiteY3" fmla="*/ 1344630 h 5726271"/>
                <a:gd name="connsiteX4" fmla="*/ 1062198 w 8865988"/>
                <a:gd name="connsiteY4" fmla="*/ 1184085 h 5726271"/>
                <a:gd name="connsiteX5" fmla="*/ 465710 w 8865988"/>
                <a:gd name="connsiteY5" fmla="*/ 1323241 h 5726271"/>
                <a:gd name="connsiteX6" fmla="*/ 368987 w 8865988"/>
                <a:gd name="connsiteY6" fmla="*/ 1557834 h 5726271"/>
                <a:gd name="connsiteX7" fmla="*/ 15837 w 8865988"/>
                <a:gd name="connsiteY7" fmla="*/ 1821524 h 5726271"/>
                <a:gd name="connsiteX8" fmla="*/ 110781 w 8865988"/>
                <a:gd name="connsiteY8" fmla="*/ 2127993 h 5726271"/>
                <a:gd name="connsiteX9" fmla="*/ 322997 w 8865988"/>
                <a:gd name="connsiteY9" fmla="*/ 2390695 h 5726271"/>
                <a:gd name="connsiteX10" fmla="*/ 170701 w 8865988"/>
                <a:gd name="connsiteY10" fmla="*/ 2929041 h 5726271"/>
                <a:gd name="connsiteX11" fmla="*/ 149411 w 8865988"/>
                <a:gd name="connsiteY11" fmla="*/ 3591971 h 5726271"/>
                <a:gd name="connsiteX12" fmla="*/ 642853 w 8865988"/>
                <a:gd name="connsiteY12" fmla="*/ 3911579 h 5726271"/>
                <a:gd name="connsiteX13" fmla="*/ 902591 w 8865988"/>
                <a:gd name="connsiteY13" fmla="*/ 4387140 h 5726271"/>
                <a:gd name="connsiteX14" fmla="*/ 1350686 w 8865988"/>
                <a:gd name="connsiteY14" fmla="*/ 4431796 h 5726271"/>
                <a:gd name="connsiteX15" fmla="*/ 1613832 w 8865988"/>
                <a:gd name="connsiteY15" fmla="*/ 4377754 h 5726271"/>
                <a:gd name="connsiteX16" fmla="*/ 1755112 w 8865988"/>
                <a:gd name="connsiteY16" fmla="*/ 4600542 h 5726271"/>
                <a:gd name="connsiteX17" fmla="*/ 1624996 w 8865988"/>
                <a:gd name="connsiteY17" fmla="*/ 4848128 h 5726271"/>
                <a:gd name="connsiteX18" fmla="*/ 1308252 w 8865988"/>
                <a:gd name="connsiteY18" fmla="*/ 5031298 h 5726271"/>
                <a:gd name="connsiteX19" fmla="*/ 1054640 w 8865988"/>
                <a:gd name="connsiteY19" fmla="*/ 5100555 h 5726271"/>
                <a:gd name="connsiteX20" fmla="*/ 918251 w 8865988"/>
                <a:gd name="connsiteY20" fmla="*/ 5305460 h 5726271"/>
                <a:gd name="connsiteX21" fmla="*/ 1199921 w 8865988"/>
                <a:gd name="connsiteY21" fmla="*/ 5473069 h 5726271"/>
                <a:gd name="connsiteX22" fmla="*/ 1965797 w 8865988"/>
                <a:gd name="connsiteY22" fmla="*/ 4942232 h 5726271"/>
                <a:gd name="connsiteX23" fmla="*/ 2173222 w 8865988"/>
                <a:gd name="connsiteY23" fmla="*/ 4493594 h 5726271"/>
                <a:gd name="connsiteX24" fmla="*/ 2679656 w 8865988"/>
                <a:gd name="connsiteY24" fmla="*/ 4468055 h 5726271"/>
                <a:gd name="connsiteX25" fmla="*/ 3155168 w 8865988"/>
                <a:gd name="connsiteY25" fmla="*/ 4711244 h 5726271"/>
                <a:gd name="connsiteX26" fmla="*/ 3631963 w 8865988"/>
                <a:gd name="connsiteY26" fmla="*/ 4806485 h 5726271"/>
                <a:gd name="connsiteX27" fmla="*/ 3803870 w 8865988"/>
                <a:gd name="connsiteY27" fmla="*/ 4883695 h 5726271"/>
                <a:gd name="connsiteX28" fmla="*/ 3742369 w 8865988"/>
                <a:gd name="connsiteY28" fmla="*/ 5225582 h 5726271"/>
                <a:gd name="connsiteX29" fmla="*/ 3371978 w 8865988"/>
                <a:gd name="connsiteY29" fmla="*/ 5338507 h 5726271"/>
                <a:gd name="connsiteX30" fmla="*/ 3009491 w 8865988"/>
                <a:gd name="connsiteY30" fmla="*/ 5469217 h 5726271"/>
                <a:gd name="connsiteX31" fmla="*/ 2966564 w 8865988"/>
                <a:gd name="connsiteY31" fmla="*/ 5532842 h 5726271"/>
                <a:gd name="connsiteX32" fmla="*/ 3094061 w 8865988"/>
                <a:gd name="connsiteY32" fmla="*/ 5698080 h 5726271"/>
                <a:gd name="connsiteX33" fmla="*/ 3698503 w 8865988"/>
                <a:gd name="connsiteY33" fmla="*/ 5587970 h 5726271"/>
                <a:gd name="connsiteX34" fmla="*/ 4218769 w 8865988"/>
                <a:gd name="connsiteY34" fmla="*/ 5224150 h 5726271"/>
                <a:gd name="connsiteX35" fmla="*/ 4632483 w 8865988"/>
                <a:gd name="connsiteY35" fmla="*/ 5019195 h 5726271"/>
                <a:gd name="connsiteX36" fmla="*/ 5831831 w 8865988"/>
                <a:gd name="connsiteY36" fmla="*/ 4396871 h 5726271"/>
                <a:gd name="connsiteX37" fmla="*/ 6411227 w 8865988"/>
                <a:gd name="connsiteY37" fmla="*/ 4768942 h 5726271"/>
                <a:gd name="connsiteX38" fmla="*/ 6654565 w 8865988"/>
                <a:gd name="connsiteY38" fmla="*/ 5395761 h 5726271"/>
                <a:gd name="connsiteX39" fmla="*/ 6746496 w 8865988"/>
                <a:gd name="connsiteY39" fmla="*/ 5450494 h 5726271"/>
                <a:gd name="connsiteX40" fmla="*/ 6832449 w 8865988"/>
                <a:gd name="connsiteY40" fmla="*/ 5347696 h 5726271"/>
                <a:gd name="connsiteX41" fmla="*/ 6829683 w 8865988"/>
                <a:gd name="connsiteY41" fmla="*/ 4853117 h 5726271"/>
                <a:gd name="connsiteX42" fmla="*/ 6829980 w 8865988"/>
                <a:gd name="connsiteY42" fmla="*/ 4604988 h 5726271"/>
                <a:gd name="connsiteX43" fmla="*/ 6990624 w 8865988"/>
                <a:gd name="connsiteY43" fmla="*/ 4435995 h 5726271"/>
                <a:gd name="connsiteX44" fmla="*/ 7449438 w 8865988"/>
                <a:gd name="connsiteY44" fmla="*/ 4576238 h 5726271"/>
                <a:gd name="connsiteX45" fmla="*/ 7560782 w 8865988"/>
                <a:gd name="connsiteY45" fmla="*/ 4421225 h 5726271"/>
                <a:gd name="connsiteX46" fmla="*/ 7721032 w 8865988"/>
                <a:gd name="connsiteY46" fmla="*/ 4364762 h 5726271"/>
                <a:gd name="connsiteX47" fmla="*/ 7774036 w 8865988"/>
                <a:gd name="connsiteY47" fmla="*/ 4428585 h 5726271"/>
                <a:gd name="connsiteX48" fmla="*/ 7865275 w 8865988"/>
                <a:gd name="connsiteY48" fmla="*/ 4433723 h 5726271"/>
                <a:gd name="connsiteX49" fmla="*/ 8195159 w 8865988"/>
                <a:gd name="connsiteY49" fmla="*/ 4362292 h 5726271"/>
                <a:gd name="connsiteX50" fmla="*/ 8590249 w 8865988"/>
                <a:gd name="connsiteY50" fmla="*/ 4156201 h 5726271"/>
                <a:gd name="connsiteX51" fmla="*/ 8655504 w 8865988"/>
                <a:gd name="connsiteY51" fmla="*/ 3598343 h 5726271"/>
                <a:gd name="connsiteX52" fmla="*/ 8865399 w 8865988"/>
                <a:gd name="connsiteY52" fmla="*/ 3073976 h 5726271"/>
                <a:gd name="connsiteX53" fmla="*/ 8538084 w 8865988"/>
                <a:gd name="connsiteY53" fmla="*/ 2675231 h 5726271"/>
                <a:gd name="connsiteX54" fmla="*/ 7936459 w 8865988"/>
                <a:gd name="connsiteY54" fmla="*/ 1862574 h 5726271"/>
                <a:gd name="connsiteX55" fmla="*/ 7951328 w 8865988"/>
                <a:gd name="connsiteY55" fmla="*/ 1467139 h 5726271"/>
                <a:gd name="connsiteX56" fmla="*/ 7653306 w 8865988"/>
                <a:gd name="connsiteY56" fmla="*/ 1104355 h 5726271"/>
                <a:gd name="connsiteX57" fmla="*/ 7173942 w 8865988"/>
                <a:gd name="connsiteY57" fmla="*/ 1089931 h 5726271"/>
                <a:gd name="connsiteX58" fmla="*/ 6863966 w 8865988"/>
                <a:gd name="connsiteY58" fmla="*/ 1193125 h 5726271"/>
                <a:gd name="connsiteX59" fmla="*/ 6565697 w 8865988"/>
                <a:gd name="connsiteY59" fmla="*/ 1105985 h 5726271"/>
                <a:gd name="connsiteX60" fmla="*/ 6393987 w 8865988"/>
                <a:gd name="connsiteY60" fmla="*/ 902167 h 5726271"/>
                <a:gd name="connsiteX61" fmla="*/ 6276715 w 8865988"/>
                <a:gd name="connsiteY61" fmla="*/ 948058 h 5726271"/>
                <a:gd name="connsiteX62" fmla="*/ 5909733 w 8865988"/>
                <a:gd name="connsiteY62" fmla="*/ 1200930 h 5726271"/>
                <a:gd name="connsiteX63" fmla="*/ 5739406 w 8865988"/>
                <a:gd name="connsiteY63" fmla="*/ 1278387 h 5726271"/>
                <a:gd name="connsiteX64" fmla="*/ 5496662 w 8865988"/>
                <a:gd name="connsiteY64" fmla="*/ 1081138 h 5726271"/>
                <a:gd name="connsiteX65" fmla="*/ 5445781 w 8865988"/>
                <a:gd name="connsiteY65" fmla="*/ 748982 h 5726271"/>
                <a:gd name="connsiteX66" fmla="*/ 5274665 w 8865988"/>
                <a:gd name="connsiteY66" fmla="*/ 474918 h 5726271"/>
                <a:gd name="connsiteX67" fmla="*/ 4888367 w 8865988"/>
                <a:gd name="connsiteY67" fmla="*/ 540717 h 5726271"/>
                <a:gd name="connsiteX68" fmla="*/ 4217040 w 8865988"/>
                <a:gd name="connsiteY68" fmla="*/ 653741 h 5726271"/>
                <a:gd name="connsiteX69" fmla="*/ 4116119 w 8865988"/>
                <a:gd name="connsiteY69" fmla="*/ 634130 h 5726271"/>
                <a:gd name="connsiteX70" fmla="*/ 3960612 w 8865988"/>
                <a:gd name="connsiteY70" fmla="*/ 455603 h 5726271"/>
                <a:gd name="connsiteX71" fmla="*/ 3794929 w 8865988"/>
                <a:gd name="connsiteY71" fmla="*/ 477092 h 5726271"/>
                <a:gd name="connsiteX72" fmla="*/ 3574809 w 8865988"/>
                <a:gd name="connsiteY72" fmla="*/ 676514 h 5726271"/>
                <a:gd name="connsiteX73" fmla="*/ 3307414 w 8865988"/>
                <a:gd name="connsiteY73" fmla="*/ 780449 h 5726271"/>
                <a:gd name="connsiteX74" fmla="*/ 3099347 w 8865988"/>
                <a:gd name="connsiteY74" fmla="*/ 553808 h 5726271"/>
                <a:gd name="connsiteX75" fmla="*/ 3038686 w 8865988"/>
                <a:gd name="connsiteY75" fmla="*/ 236076 h 5726271"/>
                <a:gd name="connsiteX76" fmla="*/ 2856701 w 8865988"/>
                <a:gd name="connsiteY76" fmla="*/ 0 h 572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8865988" h="5726271">
                  <a:moveTo>
                    <a:pt x="2856701" y="0"/>
                  </a:moveTo>
                  <a:cubicBezTo>
                    <a:pt x="2784431" y="273372"/>
                    <a:pt x="2712161" y="546744"/>
                    <a:pt x="2639940" y="820116"/>
                  </a:cubicBezTo>
                  <a:cubicBezTo>
                    <a:pt x="2584021" y="1031739"/>
                    <a:pt x="2501476" y="1273595"/>
                    <a:pt x="2295187" y="1346804"/>
                  </a:cubicBezTo>
                  <a:cubicBezTo>
                    <a:pt x="2184732" y="1385977"/>
                    <a:pt x="2063112" y="1365526"/>
                    <a:pt x="1947767" y="1344630"/>
                  </a:cubicBezTo>
                  <a:cubicBezTo>
                    <a:pt x="1652561" y="1291131"/>
                    <a:pt x="1357404" y="1237633"/>
                    <a:pt x="1062198" y="1184085"/>
                  </a:cubicBezTo>
                  <a:cubicBezTo>
                    <a:pt x="846869" y="1145060"/>
                    <a:pt x="572065" y="1132019"/>
                    <a:pt x="465710" y="1323241"/>
                  </a:cubicBezTo>
                  <a:cubicBezTo>
                    <a:pt x="424413" y="1397437"/>
                    <a:pt x="419720" y="1489714"/>
                    <a:pt x="368987" y="1557834"/>
                  </a:cubicBezTo>
                  <a:cubicBezTo>
                    <a:pt x="279675" y="1677774"/>
                    <a:pt x="77338" y="1685184"/>
                    <a:pt x="15837" y="1821524"/>
                  </a:cubicBezTo>
                  <a:cubicBezTo>
                    <a:pt x="-30845" y="1925064"/>
                    <a:pt x="33126" y="2045152"/>
                    <a:pt x="110781" y="2127993"/>
                  </a:cubicBezTo>
                  <a:cubicBezTo>
                    <a:pt x="188485" y="2210835"/>
                    <a:pt x="285109" y="2283648"/>
                    <a:pt x="322997" y="2390695"/>
                  </a:cubicBezTo>
                  <a:cubicBezTo>
                    <a:pt x="387215" y="2572235"/>
                    <a:pt x="258828" y="2757825"/>
                    <a:pt x="170701" y="2929041"/>
                  </a:cubicBezTo>
                  <a:cubicBezTo>
                    <a:pt x="64346" y="3135774"/>
                    <a:pt x="16775" y="3401094"/>
                    <a:pt x="149411" y="3591971"/>
                  </a:cubicBezTo>
                  <a:cubicBezTo>
                    <a:pt x="262533" y="3754739"/>
                    <a:pt x="469563" y="3815400"/>
                    <a:pt x="642853" y="3911579"/>
                  </a:cubicBezTo>
                  <a:cubicBezTo>
                    <a:pt x="816143" y="4007758"/>
                    <a:pt x="979011" y="4204266"/>
                    <a:pt x="902591" y="4387140"/>
                  </a:cubicBezTo>
                  <a:cubicBezTo>
                    <a:pt x="1037351" y="4462522"/>
                    <a:pt x="1203725" y="4479120"/>
                    <a:pt x="1350686" y="4431796"/>
                  </a:cubicBezTo>
                  <a:cubicBezTo>
                    <a:pt x="1437380" y="4403886"/>
                    <a:pt x="1525853" y="4354290"/>
                    <a:pt x="1613832" y="4377754"/>
                  </a:cubicBezTo>
                  <a:cubicBezTo>
                    <a:pt x="1705911" y="4402306"/>
                    <a:pt x="1761534" y="4505449"/>
                    <a:pt x="1755112" y="4600542"/>
                  </a:cubicBezTo>
                  <a:cubicBezTo>
                    <a:pt x="1748690" y="4695634"/>
                    <a:pt x="1692722" y="4781044"/>
                    <a:pt x="1624996" y="4848128"/>
                  </a:cubicBezTo>
                  <a:cubicBezTo>
                    <a:pt x="1537363" y="4934872"/>
                    <a:pt x="1427155" y="4998596"/>
                    <a:pt x="1308252" y="5031298"/>
                  </a:cubicBezTo>
                  <a:cubicBezTo>
                    <a:pt x="1223583" y="5054564"/>
                    <a:pt x="1133875" y="5062666"/>
                    <a:pt x="1054640" y="5100555"/>
                  </a:cubicBezTo>
                  <a:cubicBezTo>
                    <a:pt x="975404" y="5138394"/>
                    <a:pt x="906296" y="5218469"/>
                    <a:pt x="918251" y="5305460"/>
                  </a:cubicBezTo>
                  <a:cubicBezTo>
                    <a:pt x="934503" y="5424066"/>
                    <a:pt x="1080228" y="5474354"/>
                    <a:pt x="1199921" y="5473069"/>
                  </a:cubicBezTo>
                  <a:cubicBezTo>
                    <a:pt x="1529657" y="5469513"/>
                    <a:pt x="1846747" y="5249738"/>
                    <a:pt x="1965797" y="4942232"/>
                  </a:cubicBezTo>
                  <a:cubicBezTo>
                    <a:pt x="2026113" y="4786527"/>
                    <a:pt x="2046169" y="4602024"/>
                    <a:pt x="2173222" y="4493594"/>
                  </a:cubicBezTo>
                  <a:cubicBezTo>
                    <a:pt x="2308772" y="4377902"/>
                    <a:pt x="2515900" y="4397662"/>
                    <a:pt x="2679656" y="4468055"/>
                  </a:cubicBezTo>
                  <a:cubicBezTo>
                    <a:pt x="2843413" y="4538398"/>
                    <a:pt x="2987361" y="4651175"/>
                    <a:pt x="3155168" y="4711244"/>
                  </a:cubicBezTo>
                  <a:cubicBezTo>
                    <a:pt x="3307958" y="4765978"/>
                    <a:pt x="3472850" y="4774326"/>
                    <a:pt x="3631963" y="4806485"/>
                  </a:cubicBezTo>
                  <a:cubicBezTo>
                    <a:pt x="3694551" y="4819130"/>
                    <a:pt x="3759856" y="4837458"/>
                    <a:pt x="3803870" y="4883695"/>
                  </a:cubicBezTo>
                  <a:cubicBezTo>
                    <a:pt x="3894072" y="4978293"/>
                    <a:pt x="3846007" y="5146001"/>
                    <a:pt x="3742369" y="5225582"/>
                  </a:cubicBezTo>
                  <a:cubicBezTo>
                    <a:pt x="3638731" y="5305213"/>
                    <a:pt x="3501600" y="5321614"/>
                    <a:pt x="3371978" y="5338507"/>
                  </a:cubicBezTo>
                  <a:cubicBezTo>
                    <a:pt x="3242406" y="5355402"/>
                    <a:pt x="3104583" y="5379607"/>
                    <a:pt x="3009491" y="5469217"/>
                  </a:cubicBezTo>
                  <a:cubicBezTo>
                    <a:pt x="2990621" y="5487000"/>
                    <a:pt x="2973479" y="5507846"/>
                    <a:pt x="2966564" y="5532842"/>
                  </a:cubicBezTo>
                  <a:cubicBezTo>
                    <a:pt x="2946063" y="5606841"/>
                    <a:pt x="3021643" y="5672541"/>
                    <a:pt x="3094061" y="5698080"/>
                  </a:cubicBezTo>
                  <a:cubicBezTo>
                    <a:pt x="3293780" y="5768424"/>
                    <a:pt x="3517556" y="5697932"/>
                    <a:pt x="3698503" y="5587970"/>
                  </a:cubicBezTo>
                  <a:cubicBezTo>
                    <a:pt x="3879450" y="5478009"/>
                    <a:pt x="4035402" y="5330011"/>
                    <a:pt x="4218769" y="5224150"/>
                  </a:cubicBezTo>
                  <a:cubicBezTo>
                    <a:pt x="4352096" y="5147187"/>
                    <a:pt x="4497773" y="5093787"/>
                    <a:pt x="4632483" y="5019195"/>
                  </a:cubicBezTo>
                  <a:cubicBezTo>
                    <a:pt x="5033846" y="4796951"/>
                    <a:pt x="5373412" y="4377803"/>
                    <a:pt x="5831831" y="4396871"/>
                  </a:cubicBezTo>
                  <a:cubicBezTo>
                    <a:pt x="6072254" y="4406850"/>
                    <a:pt x="6302106" y="4554502"/>
                    <a:pt x="6411227" y="4768942"/>
                  </a:cubicBezTo>
                  <a:cubicBezTo>
                    <a:pt x="6513433" y="4969796"/>
                    <a:pt x="6515359" y="5218519"/>
                    <a:pt x="6654565" y="5395761"/>
                  </a:cubicBezTo>
                  <a:cubicBezTo>
                    <a:pt x="6677585" y="5425054"/>
                    <a:pt x="6709397" y="5453903"/>
                    <a:pt x="6746496" y="5450494"/>
                  </a:cubicBezTo>
                  <a:cubicBezTo>
                    <a:pt x="6793918" y="5446147"/>
                    <a:pt x="6819655" y="5393587"/>
                    <a:pt x="6832449" y="5347696"/>
                  </a:cubicBezTo>
                  <a:cubicBezTo>
                    <a:pt x="6877353" y="5186854"/>
                    <a:pt x="6876365" y="5013465"/>
                    <a:pt x="6829683" y="4853117"/>
                  </a:cubicBezTo>
                  <a:cubicBezTo>
                    <a:pt x="6806515" y="4773536"/>
                    <a:pt x="6812246" y="4685952"/>
                    <a:pt x="6829980" y="4604988"/>
                  </a:cubicBezTo>
                  <a:cubicBezTo>
                    <a:pt x="6847713" y="4524023"/>
                    <a:pt x="6908425" y="4446418"/>
                    <a:pt x="6990624" y="4435995"/>
                  </a:cubicBezTo>
                  <a:cubicBezTo>
                    <a:pt x="7156554" y="4414951"/>
                    <a:pt x="7304601" y="4659820"/>
                    <a:pt x="7449438" y="4576238"/>
                  </a:cubicBezTo>
                  <a:cubicBezTo>
                    <a:pt x="7505258" y="4544030"/>
                    <a:pt x="7526203" y="4475613"/>
                    <a:pt x="7560782" y="4421225"/>
                  </a:cubicBezTo>
                  <a:cubicBezTo>
                    <a:pt x="7595361" y="4366837"/>
                    <a:pt x="7672275" y="4322576"/>
                    <a:pt x="7721032" y="4364762"/>
                  </a:cubicBezTo>
                  <a:cubicBezTo>
                    <a:pt x="7742075" y="4382941"/>
                    <a:pt x="7751066" y="4412876"/>
                    <a:pt x="7774036" y="4428585"/>
                  </a:cubicBezTo>
                  <a:cubicBezTo>
                    <a:pt x="7799921" y="4446270"/>
                    <a:pt x="7834599" y="4440342"/>
                    <a:pt x="7865275" y="4433723"/>
                  </a:cubicBezTo>
                  <a:cubicBezTo>
                    <a:pt x="7975237" y="4409913"/>
                    <a:pt x="8085198" y="4386103"/>
                    <a:pt x="8195159" y="4362292"/>
                  </a:cubicBezTo>
                  <a:cubicBezTo>
                    <a:pt x="8344590" y="4329937"/>
                    <a:pt x="8510224" y="4286515"/>
                    <a:pt x="8590249" y="4156201"/>
                  </a:cubicBezTo>
                  <a:cubicBezTo>
                    <a:pt x="8689343" y="3994767"/>
                    <a:pt x="8608675" y="3781908"/>
                    <a:pt x="8655504" y="3598343"/>
                  </a:cubicBezTo>
                  <a:cubicBezTo>
                    <a:pt x="8702631" y="3413641"/>
                    <a:pt x="8877404" y="3264161"/>
                    <a:pt x="8865399" y="3073976"/>
                  </a:cubicBezTo>
                  <a:cubicBezTo>
                    <a:pt x="8854136" y="2895747"/>
                    <a:pt x="8686082" y="2775214"/>
                    <a:pt x="8538084" y="2675231"/>
                  </a:cubicBezTo>
                  <a:cubicBezTo>
                    <a:pt x="8247522" y="2478971"/>
                    <a:pt x="7946042" y="2213107"/>
                    <a:pt x="7936459" y="1862574"/>
                  </a:cubicBezTo>
                  <a:cubicBezTo>
                    <a:pt x="7932853" y="1730384"/>
                    <a:pt x="7972717" y="1597650"/>
                    <a:pt x="7951328" y="1467139"/>
                  </a:cubicBezTo>
                  <a:cubicBezTo>
                    <a:pt x="7924900" y="1306050"/>
                    <a:pt x="7803132" y="1169068"/>
                    <a:pt x="7653306" y="1104355"/>
                  </a:cubicBezTo>
                  <a:cubicBezTo>
                    <a:pt x="7503480" y="1039643"/>
                    <a:pt x="7329992" y="1041965"/>
                    <a:pt x="7173942" y="1089931"/>
                  </a:cubicBezTo>
                  <a:cubicBezTo>
                    <a:pt x="7069711" y="1121941"/>
                    <a:pt x="6971210" y="1173464"/>
                    <a:pt x="6863966" y="1193125"/>
                  </a:cubicBezTo>
                  <a:cubicBezTo>
                    <a:pt x="6756722" y="1212785"/>
                    <a:pt x="6632088" y="1192482"/>
                    <a:pt x="6565697" y="1105985"/>
                  </a:cubicBezTo>
                  <a:cubicBezTo>
                    <a:pt x="6509333" y="1032530"/>
                    <a:pt x="6486165" y="910614"/>
                    <a:pt x="6393987" y="902167"/>
                  </a:cubicBezTo>
                  <a:cubicBezTo>
                    <a:pt x="6351257" y="898264"/>
                    <a:pt x="6312035" y="923705"/>
                    <a:pt x="6276715" y="948058"/>
                  </a:cubicBezTo>
                  <a:cubicBezTo>
                    <a:pt x="6154404" y="1032332"/>
                    <a:pt x="6032044" y="1116656"/>
                    <a:pt x="5909733" y="1200930"/>
                  </a:cubicBezTo>
                  <a:cubicBezTo>
                    <a:pt x="5857716" y="1236744"/>
                    <a:pt x="5802390" y="1273792"/>
                    <a:pt x="5739406" y="1278387"/>
                  </a:cubicBezTo>
                  <a:cubicBezTo>
                    <a:pt x="5627469" y="1286537"/>
                    <a:pt x="5533068" y="1187296"/>
                    <a:pt x="5496662" y="1081138"/>
                  </a:cubicBezTo>
                  <a:cubicBezTo>
                    <a:pt x="5460255" y="974980"/>
                    <a:pt x="5464207" y="859684"/>
                    <a:pt x="5445781" y="748982"/>
                  </a:cubicBezTo>
                  <a:cubicBezTo>
                    <a:pt x="5427405" y="638230"/>
                    <a:pt x="5376919" y="521205"/>
                    <a:pt x="5274665" y="474918"/>
                  </a:cubicBezTo>
                  <a:cubicBezTo>
                    <a:pt x="5151711" y="419295"/>
                    <a:pt x="5011814" y="486329"/>
                    <a:pt x="4888367" y="540717"/>
                  </a:cubicBezTo>
                  <a:cubicBezTo>
                    <a:pt x="4698232" y="624448"/>
                    <a:pt x="4424761" y="657742"/>
                    <a:pt x="4217040" y="653741"/>
                  </a:cubicBezTo>
                  <a:cubicBezTo>
                    <a:pt x="4182412" y="653099"/>
                    <a:pt x="4146351" y="651024"/>
                    <a:pt x="4116119" y="634130"/>
                  </a:cubicBezTo>
                  <a:cubicBezTo>
                    <a:pt x="4046318" y="595154"/>
                    <a:pt x="4031598" y="492405"/>
                    <a:pt x="3960612" y="455603"/>
                  </a:cubicBezTo>
                  <a:cubicBezTo>
                    <a:pt x="3908941" y="428780"/>
                    <a:pt x="3844821" y="447057"/>
                    <a:pt x="3794929" y="477092"/>
                  </a:cubicBezTo>
                  <a:cubicBezTo>
                    <a:pt x="3709914" y="528318"/>
                    <a:pt x="3648017" y="609480"/>
                    <a:pt x="3574809" y="676514"/>
                  </a:cubicBezTo>
                  <a:cubicBezTo>
                    <a:pt x="3501600" y="743548"/>
                    <a:pt x="3404878" y="799269"/>
                    <a:pt x="3307414" y="780449"/>
                  </a:cubicBezTo>
                  <a:cubicBezTo>
                    <a:pt x="3201454" y="759948"/>
                    <a:pt x="3129974" y="657248"/>
                    <a:pt x="3099347" y="553808"/>
                  </a:cubicBezTo>
                  <a:cubicBezTo>
                    <a:pt x="3068720" y="450318"/>
                    <a:pt x="3067287" y="340109"/>
                    <a:pt x="3038686" y="236076"/>
                  </a:cubicBezTo>
                  <a:cubicBezTo>
                    <a:pt x="3010084" y="131845"/>
                    <a:pt x="2961229" y="26675"/>
                    <a:pt x="2856701" y="0"/>
                  </a:cubicBezTo>
                  <a:close/>
                </a:path>
              </a:pathLst>
            </a:custGeom>
            <a:solidFill>
              <a:srgbClr val="F0FFF1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8" name="任意多边形: 形状 707"/>
            <p:cNvSpPr/>
            <p:nvPr/>
          </p:nvSpPr>
          <p:spPr>
            <a:xfrm flipH="1">
              <a:off x="9868251" y="4643979"/>
              <a:ext cx="1233178" cy="763626"/>
            </a:xfrm>
            <a:custGeom>
              <a:avLst/>
              <a:gdLst>
                <a:gd name="connsiteX0" fmla="*/ 678687 w 1233178"/>
                <a:gd name="connsiteY0" fmla="*/ 2383 h 763626"/>
                <a:gd name="connsiteX1" fmla="*/ 621718 w 1233178"/>
                <a:gd name="connsiteY1" fmla="*/ 2384 h 763626"/>
                <a:gd name="connsiteX2" fmla="*/ 428668 w 1233178"/>
                <a:gd name="connsiteY2" fmla="*/ 160212 h 763626"/>
                <a:gd name="connsiteX3" fmla="*/ 388902 w 1233178"/>
                <a:gd name="connsiteY3" fmla="*/ 74210 h 763626"/>
                <a:gd name="connsiteX4" fmla="*/ 208054 w 1233178"/>
                <a:gd name="connsiteY4" fmla="*/ 228135 h 763626"/>
                <a:gd name="connsiteX5" fmla="*/ 67663 w 1233178"/>
                <a:gd name="connsiteY5" fmla="*/ 269878 h 763626"/>
                <a:gd name="connsiteX6" fmla="*/ 10361 w 1233178"/>
                <a:gd name="connsiteY6" fmla="*/ 629055 h 763626"/>
                <a:gd name="connsiteX7" fmla="*/ 228851 w 1233178"/>
                <a:gd name="connsiteY7" fmla="*/ 762629 h 763626"/>
                <a:gd name="connsiteX8" fmla="*/ 302801 w 1233178"/>
                <a:gd name="connsiteY8" fmla="*/ 637947 h 763626"/>
                <a:gd name="connsiteX9" fmla="*/ 524551 w 1233178"/>
                <a:gd name="connsiteY9" fmla="*/ 706759 h 763626"/>
                <a:gd name="connsiteX10" fmla="*/ 553746 w 1233178"/>
                <a:gd name="connsiteY10" fmla="*/ 531740 h 763626"/>
                <a:gd name="connsiteX11" fmla="*/ 769123 w 1233178"/>
                <a:gd name="connsiteY11" fmla="*/ 586078 h 763626"/>
                <a:gd name="connsiteX12" fmla="*/ 794860 w 1233178"/>
                <a:gd name="connsiteY12" fmla="*/ 411602 h 763626"/>
                <a:gd name="connsiteX13" fmla="*/ 969682 w 1233178"/>
                <a:gd name="connsiteY13" fmla="*/ 425434 h 763626"/>
                <a:gd name="connsiteX14" fmla="*/ 925371 w 1233178"/>
                <a:gd name="connsiteY14" fmla="*/ 316905 h 763626"/>
                <a:gd name="connsiteX15" fmla="*/ 1233125 w 1233178"/>
                <a:gd name="connsiteY15" fmla="*/ 212871 h 763626"/>
                <a:gd name="connsiteX16" fmla="*/ 899635 w 1233178"/>
                <a:gd name="connsiteY16" fmla="*/ 176415 h 763626"/>
                <a:gd name="connsiteX17" fmla="*/ 885309 w 1233178"/>
                <a:gd name="connsiteY17" fmla="*/ 65565 h 763626"/>
                <a:gd name="connsiteX18" fmla="*/ 723035 w 1233178"/>
                <a:gd name="connsiteY18" fmla="*/ 117878 h 763626"/>
                <a:gd name="connsiteX19" fmla="*/ 678687 w 1233178"/>
                <a:gd name="connsiteY19" fmla="*/ 2383 h 76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3178" h="763626">
                  <a:moveTo>
                    <a:pt x="678687" y="2383"/>
                  </a:moveTo>
                  <a:cubicBezTo>
                    <a:pt x="661228" y="-799"/>
                    <a:pt x="641576" y="-790"/>
                    <a:pt x="621718" y="2384"/>
                  </a:cubicBezTo>
                  <a:cubicBezTo>
                    <a:pt x="542285" y="15079"/>
                    <a:pt x="428668" y="160212"/>
                    <a:pt x="428668" y="160212"/>
                  </a:cubicBezTo>
                  <a:cubicBezTo>
                    <a:pt x="455986" y="89622"/>
                    <a:pt x="388902" y="74210"/>
                    <a:pt x="388902" y="74210"/>
                  </a:cubicBezTo>
                  <a:cubicBezTo>
                    <a:pt x="388902" y="74210"/>
                    <a:pt x="282547" y="61366"/>
                    <a:pt x="208054" y="228135"/>
                  </a:cubicBezTo>
                  <a:cubicBezTo>
                    <a:pt x="190666" y="119607"/>
                    <a:pt x="124175" y="216971"/>
                    <a:pt x="67663" y="269878"/>
                  </a:cubicBezTo>
                  <a:cubicBezTo>
                    <a:pt x="11102" y="322783"/>
                    <a:pt x="-16512" y="497407"/>
                    <a:pt x="10361" y="629055"/>
                  </a:cubicBezTo>
                  <a:cubicBezTo>
                    <a:pt x="18462" y="685715"/>
                    <a:pt x="105601" y="773990"/>
                    <a:pt x="228851" y="762629"/>
                  </a:cubicBezTo>
                  <a:cubicBezTo>
                    <a:pt x="352150" y="751267"/>
                    <a:pt x="302801" y="637947"/>
                    <a:pt x="302801" y="637947"/>
                  </a:cubicBezTo>
                  <a:cubicBezTo>
                    <a:pt x="302801" y="637947"/>
                    <a:pt x="377936" y="746771"/>
                    <a:pt x="524551" y="706759"/>
                  </a:cubicBezTo>
                  <a:cubicBezTo>
                    <a:pt x="671215" y="666746"/>
                    <a:pt x="553746" y="531740"/>
                    <a:pt x="553746" y="531740"/>
                  </a:cubicBezTo>
                  <a:cubicBezTo>
                    <a:pt x="553746" y="531740"/>
                    <a:pt x="664349" y="635477"/>
                    <a:pt x="769123" y="586078"/>
                  </a:cubicBezTo>
                  <a:cubicBezTo>
                    <a:pt x="873898" y="536680"/>
                    <a:pt x="794860" y="411602"/>
                    <a:pt x="794860" y="411602"/>
                  </a:cubicBezTo>
                  <a:cubicBezTo>
                    <a:pt x="794860" y="411602"/>
                    <a:pt x="914158" y="489997"/>
                    <a:pt x="969682" y="425434"/>
                  </a:cubicBezTo>
                  <a:cubicBezTo>
                    <a:pt x="1025206" y="360869"/>
                    <a:pt x="925371" y="316905"/>
                    <a:pt x="925371" y="316905"/>
                  </a:cubicBezTo>
                  <a:cubicBezTo>
                    <a:pt x="925371" y="316905"/>
                    <a:pt x="1237867" y="337109"/>
                    <a:pt x="1233125" y="212871"/>
                  </a:cubicBezTo>
                  <a:cubicBezTo>
                    <a:pt x="1228333" y="88584"/>
                    <a:pt x="996505" y="116396"/>
                    <a:pt x="899635" y="176415"/>
                  </a:cubicBezTo>
                  <a:cubicBezTo>
                    <a:pt x="899635" y="176415"/>
                    <a:pt x="947749" y="80236"/>
                    <a:pt x="885309" y="65565"/>
                  </a:cubicBezTo>
                  <a:cubicBezTo>
                    <a:pt x="822869" y="50893"/>
                    <a:pt x="723035" y="117878"/>
                    <a:pt x="723035" y="117878"/>
                  </a:cubicBezTo>
                  <a:cubicBezTo>
                    <a:pt x="763714" y="50190"/>
                    <a:pt x="731065" y="11928"/>
                    <a:pt x="678687" y="2383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0" name="任意多边形: 形状 709"/>
            <p:cNvSpPr/>
            <p:nvPr/>
          </p:nvSpPr>
          <p:spPr>
            <a:xfrm flipH="1">
              <a:off x="9881062" y="4662737"/>
              <a:ext cx="1215823" cy="426345"/>
            </a:xfrm>
            <a:custGeom>
              <a:avLst/>
              <a:gdLst>
                <a:gd name="connsiteX0" fmla="*/ 417790 w 1215823"/>
                <a:gd name="connsiteY0" fmla="*/ 134012 h 426345"/>
                <a:gd name="connsiteX1" fmla="*/ 415842 w 1215823"/>
                <a:gd name="connsiteY1" fmla="*/ 136295 h 426345"/>
                <a:gd name="connsiteX2" fmla="*/ 420072 w 1215823"/>
                <a:gd name="connsiteY2" fmla="*/ 136959 h 426345"/>
                <a:gd name="connsiteX3" fmla="*/ 399811 w 1215823"/>
                <a:gd name="connsiteY3" fmla="*/ 90034 h 426345"/>
                <a:gd name="connsiteX4" fmla="*/ 312186 w 1215823"/>
                <a:gd name="connsiteY4" fmla="*/ 120064 h 426345"/>
                <a:gd name="connsiteX5" fmla="*/ 248542 w 1215823"/>
                <a:gd name="connsiteY5" fmla="*/ 167178 h 426345"/>
                <a:gd name="connsiteX6" fmla="*/ 209138 w 1215823"/>
                <a:gd name="connsiteY6" fmla="*/ 199200 h 426345"/>
                <a:gd name="connsiteX7" fmla="*/ 220353 w 1215823"/>
                <a:gd name="connsiteY7" fmla="*/ 210600 h 426345"/>
                <a:gd name="connsiteX8" fmla="*/ 224849 w 1215823"/>
                <a:gd name="connsiteY8" fmla="*/ 232496 h 426345"/>
                <a:gd name="connsiteX9" fmla="*/ 187010 w 1215823"/>
                <a:gd name="connsiteY9" fmla="*/ 217182 h 426345"/>
                <a:gd name="connsiteX10" fmla="*/ 209138 w 1215823"/>
                <a:gd name="connsiteY10" fmla="*/ 199200 h 426345"/>
                <a:gd name="connsiteX11" fmla="*/ 205627 w 1215823"/>
                <a:gd name="connsiteY11" fmla="*/ 195632 h 426345"/>
                <a:gd name="connsiteX12" fmla="*/ 162953 w 1215823"/>
                <a:gd name="connsiteY12" fmla="*/ 190260 h 426345"/>
                <a:gd name="connsiteX13" fmla="*/ 88904 w 1215823"/>
                <a:gd name="connsiteY13" fmla="*/ 239016 h 426345"/>
                <a:gd name="connsiteX14" fmla="*/ 382 w 1215823"/>
                <a:gd name="connsiteY14" fmla="*/ 398080 h 426345"/>
                <a:gd name="connsiteX15" fmla="*/ 44643 w 1215823"/>
                <a:gd name="connsiteY15" fmla="*/ 409590 h 426345"/>
                <a:gd name="connsiteX16" fmla="*/ 95770 w 1215823"/>
                <a:gd name="connsiteY16" fmla="*/ 296961 h 426345"/>
                <a:gd name="connsiteX17" fmla="*/ 139686 w 1215823"/>
                <a:gd name="connsiteY17" fmla="*/ 252650 h 426345"/>
                <a:gd name="connsiteX18" fmla="*/ 180785 w 1215823"/>
                <a:gd name="connsiteY18" fmla="*/ 232595 h 426345"/>
                <a:gd name="connsiteX19" fmla="*/ 218625 w 1215823"/>
                <a:gd name="connsiteY19" fmla="*/ 247908 h 426345"/>
                <a:gd name="connsiteX20" fmla="*/ 326116 w 1215823"/>
                <a:gd name="connsiteY20" fmla="*/ 162646 h 426345"/>
                <a:gd name="connsiteX21" fmla="*/ 394853 w 1215823"/>
                <a:gd name="connsiteY21" fmla="*/ 132998 h 426345"/>
                <a:gd name="connsiteX22" fmla="*/ 401958 w 1215823"/>
                <a:gd name="connsiteY22" fmla="*/ 134114 h 426345"/>
                <a:gd name="connsiteX23" fmla="*/ 404166 w 1215823"/>
                <a:gd name="connsiteY23" fmla="*/ 116409 h 426345"/>
                <a:gd name="connsiteX24" fmla="*/ 417790 w 1215823"/>
                <a:gd name="connsiteY24" fmla="*/ 134012 h 426345"/>
                <a:gd name="connsiteX25" fmla="*/ 442690 w 1215823"/>
                <a:gd name="connsiteY25" fmla="*/ 104837 h 426345"/>
                <a:gd name="connsiteX26" fmla="*/ 442209 w 1215823"/>
                <a:gd name="connsiteY26" fmla="*/ 103460 h 426345"/>
                <a:gd name="connsiteX27" fmla="*/ 430792 w 1215823"/>
                <a:gd name="connsiteY27" fmla="*/ 95760 h 426345"/>
                <a:gd name="connsiteX28" fmla="*/ 399811 w 1215823"/>
                <a:gd name="connsiteY28" fmla="*/ 90034 h 426345"/>
                <a:gd name="connsiteX29" fmla="*/ 631745 w 1215823"/>
                <a:gd name="connsiteY29" fmla="*/ 1260 h 426345"/>
                <a:gd name="connsiteX30" fmla="*/ 506471 w 1215823"/>
                <a:gd name="connsiteY30" fmla="*/ 53525 h 426345"/>
                <a:gd name="connsiteX31" fmla="*/ 448365 w 1215823"/>
                <a:gd name="connsiteY31" fmla="*/ 98187 h 426345"/>
                <a:gd name="connsiteX32" fmla="*/ 442690 w 1215823"/>
                <a:gd name="connsiteY32" fmla="*/ 104837 h 426345"/>
                <a:gd name="connsiteX33" fmla="*/ 446698 w 1215823"/>
                <a:gd name="connsiteY33" fmla="*/ 116310 h 426345"/>
                <a:gd name="connsiteX34" fmla="*/ 440721 w 1215823"/>
                <a:gd name="connsiteY34" fmla="*/ 164226 h 426345"/>
                <a:gd name="connsiteX35" fmla="*/ 400856 w 1215823"/>
                <a:gd name="connsiteY35" fmla="*/ 153853 h 426345"/>
                <a:gd name="connsiteX36" fmla="*/ 415842 w 1215823"/>
                <a:gd name="connsiteY36" fmla="*/ 136295 h 426345"/>
                <a:gd name="connsiteX37" fmla="*/ 401958 w 1215823"/>
                <a:gd name="connsiteY37" fmla="*/ 134114 h 426345"/>
                <a:gd name="connsiteX38" fmla="*/ 398189 w 1215823"/>
                <a:gd name="connsiteY38" fmla="*/ 164325 h 426345"/>
                <a:gd name="connsiteX39" fmla="*/ 438053 w 1215823"/>
                <a:gd name="connsiteY39" fmla="*/ 174700 h 426345"/>
                <a:gd name="connsiteX40" fmla="*/ 613468 w 1215823"/>
                <a:gd name="connsiteY40" fmla="*/ 48684 h 426345"/>
                <a:gd name="connsiteX41" fmla="*/ 694333 w 1215823"/>
                <a:gd name="connsiteY41" fmla="*/ 57032 h 426345"/>
                <a:gd name="connsiteX42" fmla="*/ 705794 w 1215823"/>
                <a:gd name="connsiteY42" fmla="*/ 112506 h 426345"/>
                <a:gd name="connsiteX43" fmla="*/ 729851 w 1215823"/>
                <a:gd name="connsiteY43" fmla="*/ 143479 h 426345"/>
                <a:gd name="connsiteX44" fmla="*/ 863079 w 1215823"/>
                <a:gd name="connsiteY44" fmla="*/ 115075 h 426345"/>
                <a:gd name="connsiteX45" fmla="*/ 886099 w 1215823"/>
                <a:gd name="connsiteY45" fmla="*/ 112506 h 426345"/>
                <a:gd name="connsiteX46" fmla="*/ 883629 w 1215823"/>
                <a:gd name="connsiteY46" fmla="*/ 132315 h 426345"/>
                <a:gd name="connsiteX47" fmla="*/ 864808 w 1215823"/>
                <a:gd name="connsiteY47" fmla="*/ 183443 h 426345"/>
                <a:gd name="connsiteX48" fmla="*/ 892274 w 1215823"/>
                <a:gd name="connsiteY48" fmla="*/ 204486 h 426345"/>
                <a:gd name="connsiteX49" fmla="*/ 1028416 w 1215823"/>
                <a:gd name="connsiteY49" fmla="*/ 176774 h 426345"/>
                <a:gd name="connsiteX50" fmla="*/ 1094561 w 1215823"/>
                <a:gd name="connsiteY50" fmla="*/ 171340 h 426345"/>
                <a:gd name="connsiteX51" fmla="*/ 1153741 w 1215823"/>
                <a:gd name="connsiteY51" fmla="*/ 173316 h 426345"/>
                <a:gd name="connsiteX52" fmla="*/ 1168115 w 1215823"/>
                <a:gd name="connsiteY52" fmla="*/ 204240 h 426345"/>
                <a:gd name="connsiteX53" fmla="*/ 1110616 w 1215823"/>
                <a:gd name="connsiteY53" fmla="*/ 235459 h 426345"/>
                <a:gd name="connsiteX54" fmla="*/ 1044174 w 1215823"/>
                <a:gd name="connsiteY54" fmla="*/ 256108 h 426345"/>
                <a:gd name="connsiteX55" fmla="*/ 1010485 w 1215823"/>
                <a:gd name="connsiteY55" fmla="*/ 264555 h 426345"/>
                <a:gd name="connsiteX56" fmla="*/ 978375 w 1215823"/>
                <a:gd name="connsiteY56" fmla="*/ 278832 h 426345"/>
                <a:gd name="connsiteX57" fmla="*/ 981290 w 1215823"/>
                <a:gd name="connsiteY57" fmla="*/ 300666 h 426345"/>
                <a:gd name="connsiteX58" fmla="*/ 1026490 w 1215823"/>
                <a:gd name="connsiteY58" fmla="*/ 300518 h 426345"/>
                <a:gd name="connsiteX59" fmla="*/ 1069713 w 1215823"/>
                <a:gd name="connsiteY59" fmla="*/ 290983 h 426345"/>
                <a:gd name="connsiteX60" fmla="*/ 1153592 w 1215823"/>
                <a:gd name="connsiteY60" fmla="*/ 265543 h 426345"/>
                <a:gd name="connsiteX61" fmla="*/ 1210006 w 1215823"/>
                <a:gd name="connsiteY61" fmla="*/ 217429 h 426345"/>
                <a:gd name="connsiteX62" fmla="*/ 1200471 w 1215823"/>
                <a:gd name="connsiteY62" fmla="*/ 151087 h 426345"/>
                <a:gd name="connsiteX63" fmla="*/ 1134376 w 1215823"/>
                <a:gd name="connsiteY63" fmla="*/ 126931 h 426345"/>
                <a:gd name="connsiteX64" fmla="*/ 1052276 w 1215823"/>
                <a:gd name="connsiteY64" fmla="*/ 130191 h 426345"/>
                <a:gd name="connsiteX65" fmla="*/ 965822 w 1215823"/>
                <a:gd name="connsiteY65" fmla="*/ 142047 h 426345"/>
                <a:gd name="connsiteX66" fmla="*/ 921539 w 1215823"/>
                <a:gd name="connsiteY66" fmla="*/ 152642 h 426345"/>
                <a:gd name="connsiteX67" fmla="*/ 908427 w 1215823"/>
                <a:gd name="connsiteY67" fmla="*/ 183393 h 426345"/>
                <a:gd name="connsiteX68" fmla="*/ 880961 w 1215823"/>
                <a:gd name="connsiteY68" fmla="*/ 162350 h 426345"/>
                <a:gd name="connsiteX69" fmla="*/ 921539 w 1215823"/>
                <a:gd name="connsiteY69" fmla="*/ 152642 h 426345"/>
                <a:gd name="connsiteX70" fmla="*/ 922160 w 1215823"/>
                <a:gd name="connsiteY70" fmla="*/ 151186 h 426345"/>
                <a:gd name="connsiteX71" fmla="*/ 929817 w 1215823"/>
                <a:gd name="connsiteY71" fmla="*/ 116359 h 426345"/>
                <a:gd name="connsiteX72" fmla="*/ 886889 w 1215823"/>
                <a:gd name="connsiteY72" fmla="*/ 69776 h 426345"/>
                <a:gd name="connsiteX73" fmla="*/ 805480 w 1215823"/>
                <a:gd name="connsiteY73" fmla="*/ 83312 h 426345"/>
                <a:gd name="connsiteX74" fmla="*/ 751708 w 1215823"/>
                <a:gd name="connsiteY74" fmla="*/ 95115 h 426345"/>
                <a:gd name="connsiteX75" fmla="*/ 742892 w 1215823"/>
                <a:gd name="connsiteY75" fmla="*/ 133303 h 426345"/>
                <a:gd name="connsiteX76" fmla="*/ 718835 w 1215823"/>
                <a:gd name="connsiteY76" fmla="*/ 102330 h 426345"/>
                <a:gd name="connsiteX77" fmla="*/ 751708 w 1215823"/>
                <a:gd name="connsiteY77" fmla="*/ 95115 h 426345"/>
                <a:gd name="connsiteX78" fmla="*/ 754223 w 1215823"/>
                <a:gd name="connsiteY78" fmla="*/ 84220 h 426345"/>
                <a:gd name="connsiteX79" fmla="*/ 733803 w 1215823"/>
                <a:gd name="connsiteY79" fmla="*/ 37322 h 426345"/>
                <a:gd name="connsiteX80" fmla="*/ 631745 w 1215823"/>
                <a:gd name="connsiteY80" fmla="*/ 1260 h 426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215823" h="426345">
                  <a:moveTo>
                    <a:pt x="417790" y="134012"/>
                  </a:moveTo>
                  <a:lnTo>
                    <a:pt x="415842" y="136295"/>
                  </a:lnTo>
                  <a:lnTo>
                    <a:pt x="420072" y="136959"/>
                  </a:lnTo>
                  <a:close/>
                  <a:moveTo>
                    <a:pt x="399811" y="90034"/>
                  </a:moveTo>
                  <a:cubicBezTo>
                    <a:pt x="368824" y="89444"/>
                    <a:pt x="338268" y="103060"/>
                    <a:pt x="312186" y="120064"/>
                  </a:cubicBezTo>
                  <a:cubicBezTo>
                    <a:pt x="290203" y="134415"/>
                    <a:pt x="269197" y="150556"/>
                    <a:pt x="248542" y="167178"/>
                  </a:cubicBezTo>
                  <a:lnTo>
                    <a:pt x="209138" y="199200"/>
                  </a:lnTo>
                  <a:lnTo>
                    <a:pt x="220353" y="210600"/>
                  </a:lnTo>
                  <a:cubicBezTo>
                    <a:pt x="223799" y="216797"/>
                    <a:pt x="225540" y="224148"/>
                    <a:pt x="224849" y="232496"/>
                  </a:cubicBezTo>
                  <a:cubicBezTo>
                    <a:pt x="212252" y="227407"/>
                    <a:pt x="199606" y="222270"/>
                    <a:pt x="187010" y="217182"/>
                  </a:cubicBezTo>
                  <a:lnTo>
                    <a:pt x="209138" y="199200"/>
                  </a:lnTo>
                  <a:lnTo>
                    <a:pt x="205627" y="195632"/>
                  </a:lnTo>
                  <a:cubicBezTo>
                    <a:pt x="193370" y="188173"/>
                    <a:pt x="177205" y="185962"/>
                    <a:pt x="162953" y="190260"/>
                  </a:cubicBezTo>
                  <a:cubicBezTo>
                    <a:pt x="135734" y="198509"/>
                    <a:pt x="109553" y="220146"/>
                    <a:pt x="88904" y="239016"/>
                  </a:cubicBezTo>
                  <a:cubicBezTo>
                    <a:pt x="42963" y="281005"/>
                    <a:pt x="10756" y="336677"/>
                    <a:pt x="382" y="398080"/>
                  </a:cubicBezTo>
                  <a:cubicBezTo>
                    <a:pt x="-4459" y="426681"/>
                    <a:pt x="38221" y="438685"/>
                    <a:pt x="44643" y="409590"/>
                  </a:cubicBezTo>
                  <a:cubicBezTo>
                    <a:pt x="53436" y="369626"/>
                    <a:pt x="70478" y="329366"/>
                    <a:pt x="95770" y="296961"/>
                  </a:cubicBezTo>
                  <a:cubicBezTo>
                    <a:pt x="108565" y="280659"/>
                    <a:pt x="123384" y="265445"/>
                    <a:pt x="139686" y="252650"/>
                  </a:cubicBezTo>
                  <a:cubicBezTo>
                    <a:pt x="143539" y="249637"/>
                    <a:pt x="181279" y="225876"/>
                    <a:pt x="180785" y="232595"/>
                  </a:cubicBezTo>
                  <a:cubicBezTo>
                    <a:pt x="179155" y="253984"/>
                    <a:pt x="205337" y="258529"/>
                    <a:pt x="218625" y="247908"/>
                  </a:cubicBezTo>
                  <a:cubicBezTo>
                    <a:pt x="254192" y="219405"/>
                    <a:pt x="288870" y="188926"/>
                    <a:pt x="326116" y="162646"/>
                  </a:cubicBezTo>
                  <a:cubicBezTo>
                    <a:pt x="346716" y="148123"/>
                    <a:pt x="370066" y="133933"/>
                    <a:pt x="394853" y="132998"/>
                  </a:cubicBezTo>
                  <a:lnTo>
                    <a:pt x="401958" y="134114"/>
                  </a:lnTo>
                  <a:lnTo>
                    <a:pt x="404166" y="116409"/>
                  </a:lnTo>
                  <a:lnTo>
                    <a:pt x="417790" y="134012"/>
                  </a:lnTo>
                  <a:lnTo>
                    <a:pt x="442690" y="104837"/>
                  </a:lnTo>
                  <a:lnTo>
                    <a:pt x="442209" y="103460"/>
                  </a:lnTo>
                  <a:cubicBezTo>
                    <a:pt x="439078" y="99910"/>
                    <a:pt x="434793" y="97218"/>
                    <a:pt x="430792" y="95760"/>
                  </a:cubicBezTo>
                  <a:cubicBezTo>
                    <a:pt x="420517" y="92006"/>
                    <a:pt x="410140" y="90231"/>
                    <a:pt x="399811" y="90034"/>
                  </a:cubicBezTo>
                  <a:close/>
                  <a:moveTo>
                    <a:pt x="631745" y="1260"/>
                  </a:moveTo>
                  <a:cubicBezTo>
                    <a:pt x="587040" y="7139"/>
                    <a:pt x="544112" y="29714"/>
                    <a:pt x="506471" y="53525"/>
                  </a:cubicBezTo>
                  <a:cubicBezTo>
                    <a:pt x="485624" y="66714"/>
                    <a:pt x="466112" y="81534"/>
                    <a:pt x="448365" y="98187"/>
                  </a:cubicBezTo>
                  <a:lnTo>
                    <a:pt x="442690" y="104837"/>
                  </a:lnTo>
                  <a:lnTo>
                    <a:pt x="446698" y="116310"/>
                  </a:lnTo>
                  <a:cubicBezTo>
                    <a:pt x="444722" y="132266"/>
                    <a:pt x="442746" y="148221"/>
                    <a:pt x="440721" y="164226"/>
                  </a:cubicBezTo>
                  <a:cubicBezTo>
                    <a:pt x="427433" y="160769"/>
                    <a:pt x="414145" y="157311"/>
                    <a:pt x="400856" y="153853"/>
                  </a:cubicBezTo>
                  <a:lnTo>
                    <a:pt x="415842" y="136295"/>
                  </a:lnTo>
                  <a:lnTo>
                    <a:pt x="401958" y="134114"/>
                  </a:lnTo>
                  <a:lnTo>
                    <a:pt x="398189" y="164325"/>
                  </a:lnTo>
                  <a:cubicBezTo>
                    <a:pt x="395274" y="187642"/>
                    <a:pt x="427630" y="190260"/>
                    <a:pt x="438053" y="174700"/>
                  </a:cubicBezTo>
                  <a:cubicBezTo>
                    <a:pt x="477424" y="116162"/>
                    <a:pt x="546039" y="68937"/>
                    <a:pt x="613468" y="48684"/>
                  </a:cubicBezTo>
                  <a:cubicBezTo>
                    <a:pt x="639797" y="40779"/>
                    <a:pt x="672302" y="37173"/>
                    <a:pt x="694333" y="57032"/>
                  </a:cubicBezTo>
                  <a:cubicBezTo>
                    <a:pt x="710190" y="71357"/>
                    <a:pt x="718786" y="93833"/>
                    <a:pt x="705794" y="112506"/>
                  </a:cubicBezTo>
                  <a:cubicBezTo>
                    <a:pt x="694729" y="128412"/>
                    <a:pt x="713500" y="147234"/>
                    <a:pt x="729851" y="143479"/>
                  </a:cubicBezTo>
                  <a:cubicBezTo>
                    <a:pt x="774112" y="133254"/>
                    <a:pt x="818522" y="123769"/>
                    <a:pt x="863079" y="115075"/>
                  </a:cubicBezTo>
                  <a:cubicBezTo>
                    <a:pt x="866487" y="114383"/>
                    <a:pt x="882591" y="109197"/>
                    <a:pt x="886099" y="112506"/>
                  </a:cubicBezTo>
                  <a:cubicBezTo>
                    <a:pt x="890298" y="116458"/>
                    <a:pt x="885308" y="128412"/>
                    <a:pt x="883629" y="132315"/>
                  </a:cubicBezTo>
                  <a:cubicBezTo>
                    <a:pt x="876071" y="149852"/>
                    <a:pt x="867278" y="164079"/>
                    <a:pt x="864808" y="183443"/>
                  </a:cubicBezTo>
                  <a:cubicBezTo>
                    <a:pt x="863030" y="197669"/>
                    <a:pt x="880072" y="207895"/>
                    <a:pt x="892274" y="204486"/>
                  </a:cubicBezTo>
                  <a:cubicBezTo>
                    <a:pt x="936881" y="191989"/>
                    <a:pt x="982476" y="182356"/>
                    <a:pt x="1028416" y="176774"/>
                  </a:cubicBezTo>
                  <a:cubicBezTo>
                    <a:pt x="1050399" y="174106"/>
                    <a:pt x="1072480" y="172328"/>
                    <a:pt x="1094561" y="171340"/>
                  </a:cubicBezTo>
                  <a:cubicBezTo>
                    <a:pt x="1113777" y="170500"/>
                    <a:pt x="1134920" y="168179"/>
                    <a:pt x="1153741" y="173316"/>
                  </a:cubicBezTo>
                  <a:cubicBezTo>
                    <a:pt x="1169647" y="177614"/>
                    <a:pt x="1177847" y="188877"/>
                    <a:pt x="1168115" y="204240"/>
                  </a:cubicBezTo>
                  <a:cubicBezTo>
                    <a:pt x="1156457" y="222566"/>
                    <a:pt x="1129733" y="228741"/>
                    <a:pt x="1110616" y="235459"/>
                  </a:cubicBezTo>
                  <a:cubicBezTo>
                    <a:pt x="1088732" y="243166"/>
                    <a:pt x="1066552" y="250032"/>
                    <a:pt x="1044174" y="256108"/>
                  </a:cubicBezTo>
                  <a:cubicBezTo>
                    <a:pt x="1033010" y="259122"/>
                    <a:pt x="1021797" y="261937"/>
                    <a:pt x="1010485" y="264555"/>
                  </a:cubicBezTo>
                  <a:cubicBezTo>
                    <a:pt x="998036" y="267420"/>
                    <a:pt x="989144" y="272113"/>
                    <a:pt x="978375" y="278832"/>
                  </a:cubicBezTo>
                  <a:cubicBezTo>
                    <a:pt x="970077" y="284018"/>
                    <a:pt x="970867" y="298443"/>
                    <a:pt x="981290" y="300666"/>
                  </a:cubicBezTo>
                  <a:cubicBezTo>
                    <a:pt x="998036" y="304124"/>
                    <a:pt x="1009694" y="303827"/>
                    <a:pt x="1026490" y="300518"/>
                  </a:cubicBezTo>
                  <a:cubicBezTo>
                    <a:pt x="1040963" y="297702"/>
                    <a:pt x="1055388" y="294491"/>
                    <a:pt x="1069713" y="290983"/>
                  </a:cubicBezTo>
                  <a:cubicBezTo>
                    <a:pt x="1097969" y="284018"/>
                    <a:pt x="1126621" y="276559"/>
                    <a:pt x="1153592" y="265543"/>
                  </a:cubicBezTo>
                  <a:cubicBezTo>
                    <a:pt x="1177254" y="255911"/>
                    <a:pt x="1199335" y="241585"/>
                    <a:pt x="1210006" y="217429"/>
                  </a:cubicBezTo>
                  <a:cubicBezTo>
                    <a:pt x="1219836" y="195101"/>
                    <a:pt x="1217563" y="169315"/>
                    <a:pt x="1200471" y="151087"/>
                  </a:cubicBezTo>
                  <a:cubicBezTo>
                    <a:pt x="1183676" y="133106"/>
                    <a:pt x="1157939" y="128067"/>
                    <a:pt x="1134376" y="126931"/>
                  </a:cubicBezTo>
                  <a:cubicBezTo>
                    <a:pt x="1107158" y="125646"/>
                    <a:pt x="1079396" y="127771"/>
                    <a:pt x="1052276" y="130191"/>
                  </a:cubicBezTo>
                  <a:cubicBezTo>
                    <a:pt x="1023229" y="132760"/>
                    <a:pt x="994393" y="136699"/>
                    <a:pt x="965822" y="142047"/>
                  </a:cubicBezTo>
                  <a:lnTo>
                    <a:pt x="921539" y="152642"/>
                  </a:lnTo>
                  <a:lnTo>
                    <a:pt x="908427" y="183393"/>
                  </a:lnTo>
                  <a:cubicBezTo>
                    <a:pt x="899288" y="176379"/>
                    <a:pt x="890100" y="169364"/>
                    <a:pt x="880961" y="162350"/>
                  </a:cubicBezTo>
                  <a:lnTo>
                    <a:pt x="921539" y="152642"/>
                  </a:lnTo>
                  <a:lnTo>
                    <a:pt x="922160" y="151186"/>
                  </a:lnTo>
                  <a:cubicBezTo>
                    <a:pt x="927050" y="140120"/>
                    <a:pt x="930261" y="128561"/>
                    <a:pt x="929817" y="116359"/>
                  </a:cubicBezTo>
                  <a:cubicBezTo>
                    <a:pt x="928878" y="91561"/>
                    <a:pt x="912231" y="71555"/>
                    <a:pt x="886889" y="69776"/>
                  </a:cubicBezTo>
                  <a:cubicBezTo>
                    <a:pt x="860658" y="67949"/>
                    <a:pt x="831019" y="78026"/>
                    <a:pt x="805480" y="83312"/>
                  </a:cubicBezTo>
                  <a:lnTo>
                    <a:pt x="751708" y="95115"/>
                  </a:lnTo>
                  <a:lnTo>
                    <a:pt x="742892" y="133303"/>
                  </a:lnTo>
                  <a:cubicBezTo>
                    <a:pt x="734890" y="122979"/>
                    <a:pt x="726838" y="112655"/>
                    <a:pt x="718835" y="102330"/>
                  </a:cubicBezTo>
                  <a:lnTo>
                    <a:pt x="751708" y="95115"/>
                  </a:lnTo>
                  <a:lnTo>
                    <a:pt x="754223" y="84220"/>
                  </a:lnTo>
                  <a:cubicBezTo>
                    <a:pt x="752043" y="67344"/>
                    <a:pt x="744572" y="50833"/>
                    <a:pt x="733803" y="37322"/>
                  </a:cubicBezTo>
                  <a:cubicBezTo>
                    <a:pt x="708955" y="6151"/>
                    <a:pt x="670177" y="-3827"/>
                    <a:pt x="631745" y="1260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2" name="任意多边形: 形状 711"/>
            <p:cNvSpPr/>
            <p:nvPr/>
          </p:nvSpPr>
          <p:spPr>
            <a:xfrm flipH="1">
              <a:off x="10287540" y="5073899"/>
              <a:ext cx="726821" cy="332527"/>
            </a:xfrm>
            <a:custGeom>
              <a:avLst/>
              <a:gdLst>
                <a:gd name="connsiteX0" fmla="*/ 682351 w 726821"/>
                <a:gd name="connsiteY0" fmla="*/ 255 h 332527"/>
                <a:gd name="connsiteX1" fmla="*/ 679337 w 726821"/>
                <a:gd name="connsiteY1" fmla="*/ 7714 h 332527"/>
                <a:gd name="connsiteX2" fmla="*/ 685364 w 726821"/>
                <a:gd name="connsiteY2" fmla="*/ 73514 h 332527"/>
                <a:gd name="connsiteX3" fmla="*/ 619615 w 726821"/>
                <a:gd name="connsiteY3" fmla="*/ 111501 h 332527"/>
                <a:gd name="connsiteX4" fmla="*/ 442817 w 726821"/>
                <a:gd name="connsiteY4" fmla="*/ 107450 h 332527"/>
                <a:gd name="connsiteX5" fmla="*/ 437976 w 726821"/>
                <a:gd name="connsiteY5" fmla="*/ 145635 h 332527"/>
                <a:gd name="connsiteX6" fmla="*/ 442570 w 726821"/>
                <a:gd name="connsiteY6" fmla="*/ 200863 h 332527"/>
                <a:gd name="connsiteX7" fmla="*/ 378648 w 726821"/>
                <a:gd name="connsiteY7" fmla="*/ 227785 h 332527"/>
                <a:gd name="connsiteX8" fmla="*/ 214151 w 726821"/>
                <a:gd name="connsiteY8" fmla="*/ 184759 h 332527"/>
                <a:gd name="connsiteX9" fmla="*/ 188562 w 726821"/>
                <a:gd name="connsiteY9" fmla="*/ 204568 h 332527"/>
                <a:gd name="connsiteX10" fmla="*/ 135903 w 726821"/>
                <a:gd name="connsiteY10" fmla="*/ 290225 h 332527"/>
                <a:gd name="connsiteX11" fmla="*/ 20953 w 726821"/>
                <a:gd name="connsiteY11" fmla="*/ 260388 h 332527"/>
                <a:gd name="connsiteX12" fmla="*/ 7813 w 726821"/>
                <a:gd name="connsiteY12" fmla="*/ 292942 h 332527"/>
                <a:gd name="connsiteX13" fmla="*/ 159417 w 726821"/>
                <a:gd name="connsiteY13" fmla="*/ 325693 h 332527"/>
                <a:gd name="connsiteX14" fmla="*/ 213719 w 726821"/>
                <a:gd name="connsiteY14" fmla="*/ 277221 h 332527"/>
                <a:gd name="connsiteX15" fmla="*/ 224028 w 726821"/>
                <a:gd name="connsiteY15" fmla="*/ 229472 h 332527"/>
                <a:gd name="connsiteX16" fmla="*/ 203826 w 726821"/>
                <a:gd name="connsiteY16" fmla="*/ 224327 h 332527"/>
                <a:gd name="connsiteX17" fmla="*/ 229415 w 726821"/>
                <a:gd name="connsiteY17" fmla="*/ 204518 h 332527"/>
                <a:gd name="connsiteX18" fmla="*/ 224028 w 726821"/>
                <a:gd name="connsiteY18" fmla="*/ 229472 h 332527"/>
                <a:gd name="connsiteX19" fmla="*/ 258777 w 726821"/>
                <a:gd name="connsiteY19" fmla="*/ 238320 h 332527"/>
                <a:gd name="connsiteX20" fmla="*/ 425379 w 726821"/>
                <a:gd name="connsiteY20" fmla="*/ 262265 h 332527"/>
                <a:gd name="connsiteX21" fmla="*/ 490042 w 726821"/>
                <a:gd name="connsiteY21" fmla="*/ 191625 h 332527"/>
                <a:gd name="connsiteX22" fmla="*/ 487125 w 726821"/>
                <a:gd name="connsiteY22" fmla="*/ 145725 h 332527"/>
                <a:gd name="connsiteX23" fmla="*/ 453487 w 726821"/>
                <a:gd name="connsiteY23" fmla="*/ 147612 h 332527"/>
                <a:gd name="connsiteX24" fmla="*/ 458328 w 726821"/>
                <a:gd name="connsiteY24" fmla="*/ 109426 h 332527"/>
                <a:gd name="connsiteX25" fmla="*/ 487097 w 726821"/>
                <a:gd name="connsiteY25" fmla="*/ 145284 h 332527"/>
                <a:gd name="connsiteX26" fmla="*/ 487125 w 726821"/>
                <a:gd name="connsiteY26" fmla="*/ 145725 h 332527"/>
                <a:gd name="connsiteX27" fmla="*/ 510276 w 726821"/>
                <a:gd name="connsiteY27" fmla="*/ 144426 h 332527"/>
                <a:gd name="connsiteX28" fmla="*/ 679337 w 726821"/>
                <a:gd name="connsiteY28" fmla="*/ 134866 h 332527"/>
                <a:gd name="connsiteX29" fmla="*/ 726711 w 726821"/>
                <a:gd name="connsiteY29" fmla="*/ 58200 h 332527"/>
                <a:gd name="connsiteX30" fmla="*/ 714262 w 726821"/>
                <a:gd name="connsiteY30" fmla="*/ 17545 h 332527"/>
                <a:gd name="connsiteX31" fmla="*/ 682351 w 726821"/>
                <a:gd name="connsiteY31" fmla="*/ 255 h 332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26821" h="332527">
                  <a:moveTo>
                    <a:pt x="682351" y="255"/>
                  </a:moveTo>
                  <a:cubicBezTo>
                    <a:pt x="677559" y="-1375"/>
                    <a:pt x="675978" y="5244"/>
                    <a:pt x="679337" y="7714"/>
                  </a:cubicBezTo>
                  <a:cubicBezTo>
                    <a:pt x="695194" y="19570"/>
                    <a:pt x="692082" y="57706"/>
                    <a:pt x="685364" y="73514"/>
                  </a:cubicBezTo>
                  <a:cubicBezTo>
                    <a:pt x="674546" y="98953"/>
                    <a:pt x="645154" y="108833"/>
                    <a:pt x="619615" y="111501"/>
                  </a:cubicBezTo>
                  <a:cubicBezTo>
                    <a:pt x="560089" y="117725"/>
                    <a:pt x="502392" y="94014"/>
                    <a:pt x="442817" y="107450"/>
                  </a:cubicBezTo>
                  <a:cubicBezTo>
                    <a:pt x="423996" y="111699"/>
                    <a:pt x="423700" y="136299"/>
                    <a:pt x="437976" y="145635"/>
                  </a:cubicBezTo>
                  <a:cubicBezTo>
                    <a:pt x="456056" y="157392"/>
                    <a:pt x="452548" y="184858"/>
                    <a:pt x="442570" y="200863"/>
                  </a:cubicBezTo>
                  <a:cubicBezTo>
                    <a:pt x="429282" y="222203"/>
                    <a:pt x="402162" y="228081"/>
                    <a:pt x="378648" y="227785"/>
                  </a:cubicBezTo>
                  <a:cubicBezTo>
                    <a:pt x="321197" y="227044"/>
                    <a:pt x="270465" y="192515"/>
                    <a:pt x="214151" y="184759"/>
                  </a:cubicBezTo>
                  <a:cubicBezTo>
                    <a:pt x="201307" y="182980"/>
                    <a:pt x="188661" y="190193"/>
                    <a:pt x="188562" y="204568"/>
                  </a:cubicBezTo>
                  <a:cubicBezTo>
                    <a:pt x="188365" y="242012"/>
                    <a:pt x="177695" y="281877"/>
                    <a:pt x="135903" y="290225"/>
                  </a:cubicBezTo>
                  <a:cubicBezTo>
                    <a:pt x="94952" y="298425"/>
                    <a:pt x="57705" y="274220"/>
                    <a:pt x="20953" y="260388"/>
                  </a:cubicBezTo>
                  <a:cubicBezTo>
                    <a:pt x="650" y="252731"/>
                    <a:pt x="-7204" y="282420"/>
                    <a:pt x="7813" y="292942"/>
                  </a:cubicBezTo>
                  <a:cubicBezTo>
                    <a:pt x="49950" y="322482"/>
                    <a:pt x="108438" y="344168"/>
                    <a:pt x="159417" y="325693"/>
                  </a:cubicBezTo>
                  <a:cubicBezTo>
                    <a:pt x="185351" y="316283"/>
                    <a:pt x="202752" y="298772"/>
                    <a:pt x="213719" y="277221"/>
                  </a:cubicBezTo>
                  <a:lnTo>
                    <a:pt x="224028" y="229472"/>
                  </a:lnTo>
                  <a:lnTo>
                    <a:pt x="203826" y="224327"/>
                  </a:lnTo>
                  <a:cubicBezTo>
                    <a:pt x="212372" y="217708"/>
                    <a:pt x="220918" y="211138"/>
                    <a:pt x="229415" y="204518"/>
                  </a:cubicBezTo>
                  <a:lnTo>
                    <a:pt x="224028" y="229472"/>
                  </a:lnTo>
                  <a:lnTo>
                    <a:pt x="258777" y="238320"/>
                  </a:lnTo>
                  <a:cubicBezTo>
                    <a:pt x="313492" y="256653"/>
                    <a:pt x="367879" y="282161"/>
                    <a:pt x="425379" y="262265"/>
                  </a:cubicBezTo>
                  <a:cubicBezTo>
                    <a:pt x="457982" y="250953"/>
                    <a:pt x="483077" y="226105"/>
                    <a:pt x="490042" y="191625"/>
                  </a:cubicBezTo>
                  <a:lnTo>
                    <a:pt x="487125" y="145725"/>
                  </a:lnTo>
                  <a:lnTo>
                    <a:pt x="453487" y="147612"/>
                  </a:lnTo>
                  <a:cubicBezTo>
                    <a:pt x="455117" y="134866"/>
                    <a:pt x="456698" y="122171"/>
                    <a:pt x="458328" y="109426"/>
                  </a:cubicBezTo>
                  <a:cubicBezTo>
                    <a:pt x="472283" y="118565"/>
                    <a:pt x="481842" y="131051"/>
                    <a:pt x="487097" y="145284"/>
                  </a:cubicBezTo>
                  <a:lnTo>
                    <a:pt x="487125" y="145725"/>
                  </a:lnTo>
                  <a:lnTo>
                    <a:pt x="510276" y="144426"/>
                  </a:lnTo>
                  <a:cubicBezTo>
                    <a:pt x="567616" y="148214"/>
                    <a:pt x="625950" y="165951"/>
                    <a:pt x="679337" y="134866"/>
                  </a:cubicBezTo>
                  <a:cubicBezTo>
                    <a:pt x="707396" y="118565"/>
                    <a:pt x="724932" y="90704"/>
                    <a:pt x="726711" y="58200"/>
                  </a:cubicBezTo>
                  <a:cubicBezTo>
                    <a:pt x="727550" y="43380"/>
                    <a:pt x="723648" y="29203"/>
                    <a:pt x="714262" y="17545"/>
                  </a:cubicBezTo>
                  <a:cubicBezTo>
                    <a:pt x="705667" y="6825"/>
                    <a:pt x="694799" y="4454"/>
                    <a:pt x="682351" y="255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4" name="任意多边形: 形状 713"/>
            <p:cNvSpPr/>
            <p:nvPr/>
          </p:nvSpPr>
          <p:spPr>
            <a:xfrm flipH="1">
              <a:off x="10069911" y="4865329"/>
              <a:ext cx="1024754" cy="443008"/>
            </a:xfrm>
            <a:custGeom>
              <a:avLst/>
              <a:gdLst>
                <a:gd name="connsiteX0" fmla="*/ 1003818 w 1024754"/>
                <a:gd name="connsiteY0" fmla="*/ 463 h 443008"/>
                <a:gd name="connsiteX1" fmla="*/ 972796 w 1024754"/>
                <a:gd name="connsiteY1" fmla="*/ 2735 h 443008"/>
                <a:gd name="connsiteX2" fmla="*/ 910208 w 1024754"/>
                <a:gd name="connsiteY2" fmla="*/ 12516 h 443008"/>
                <a:gd name="connsiteX3" fmla="*/ 791009 w 1024754"/>
                <a:gd name="connsiteY3" fmla="*/ 36968 h 443008"/>
                <a:gd name="connsiteX4" fmla="*/ 556020 w 1024754"/>
                <a:gd name="connsiteY4" fmla="*/ 107608 h 443008"/>
                <a:gd name="connsiteX5" fmla="*/ 153767 w 1024754"/>
                <a:gd name="connsiteY5" fmla="*/ 302980 h 443008"/>
                <a:gd name="connsiteX6" fmla="*/ 54723 w 1024754"/>
                <a:gd name="connsiteY6" fmla="*/ 357170 h 443008"/>
                <a:gd name="connsiteX7" fmla="*/ 3991 w 1024754"/>
                <a:gd name="connsiteY7" fmla="*/ 394663 h 443008"/>
                <a:gd name="connsiteX8" fmla="*/ 16291 w 1024754"/>
                <a:gd name="connsiteY8" fmla="*/ 438480 h 443008"/>
                <a:gd name="connsiteX9" fmla="*/ 79274 w 1024754"/>
                <a:gd name="connsiteY9" fmla="*/ 425340 h 443008"/>
                <a:gd name="connsiteX10" fmla="*/ 128722 w 1024754"/>
                <a:gd name="connsiteY10" fmla="*/ 398121 h 443008"/>
                <a:gd name="connsiteX11" fmla="*/ 227618 w 1024754"/>
                <a:gd name="connsiteY11" fmla="*/ 343733 h 443008"/>
                <a:gd name="connsiteX12" fmla="*/ 427337 w 1024754"/>
                <a:gd name="connsiteY12" fmla="*/ 237230 h 443008"/>
                <a:gd name="connsiteX13" fmla="*/ 625178 w 1024754"/>
                <a:gd name="connsiteY13" fmla="*/ 157500 h 443008"/>
                <a:gd name="connsiteX14" fmla="*/ 835221 w 1024754"/>
                <a:gd name="connsiteY14" fmla="*/ 91010 h 443008"/>
                <a:gd name="connsiteX15" fmla="*/ 941873 w 1024754"/>
                <a:gd name="connsiteY15" fmla="*/ 56776 h 443008"/>
                <a:gd name="connsiteX16" fmla="*/ 993247 w 1024754"/>
                <a:gd name="connsiteY16" fmla="*/ 38796 h 443008"/>
                <a:gd name="connsiteX17" fmla="*/ 1024467 w 1024754"/>
                <a:gd name="connsiteY17" fmla="*/ 13108 h 443008"/>
                <a:gd name="connsiteX18" fmla="*/ 1023578 w 1024754"/>
                <a:gd name="connsiteY18" fmla="*/ 9897 h 443008"/>
                <a:gd name="connsiteX19" fmla="*/ 1003818 w 1024754"/>
                <a:gd name="connsiteY19" fmla="*/ 463 h 443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4754" h="443008">
                  <a:moveTo>
                    <a:pt x="1003818" y="463"/>
                  </a:moveTo>
                  <a:cubicBezTo>
                    <a:pt x="994038" y="-1069"/>
                    <a:pt x="982577" y="1599"/>
                    <a:pt x="972796" y="2735"/>
                  </a:cubicBezTo>
                  <a:cubicBezTo>
                    <a:pt x="951851" y="5155"/>
                    <a:pt x="931005" y="9107"/>
                    <a:pt x="910208" y="12516"/>
                  </a:cubicBezTo>
                  <a:cubicBezTo>
                    <a:pt x="870146" y="19085"/>
                    <a:pt x="830577" y="28027"/>
                    <a:pt x="791009" y="36968"/>
                  </a:cubicBezTo>
                  <a:cubicBezTo>
                    <a:pt x="711379" y="54998"/>
                    <a:pt x="632687" y="79599"/>
                    <a:pt x="556020" y="107608"/>
                  </a:cubicBezTo>
                  <a:cubicBezTo>
                    <a:pt x="414938" y="159131"/>
                    <a:pt x="285168" y="231104"/>
                    <a:pt x="153767" y="302980"/>
                  </a:cubicBezTo>
                  <a:cubicBezTo>
                    <a:pt x="120769" y="321059"/>
                    <a:pt x="87721" y="339090"/>
                    <a:pt x="54723" y="357170"/>
                  </a:cubicBezTo>
                  <a:cubicBezTo>
                    <a:pt x="36643" y="367049"/>
                    <a:pt x="13426" y="375200"/>
                    <a:pt x="3991" y="394663"/>
                  </a:cubicBezTo>
                  <a:cubicBezTo>
                    <a:pt x="-3864" y="410817"/>
                    <a:pt x="-307" y="429638"/>
                    <a:pt x="16291" y="438480"/>
                  </a:cubicBezTo>
                  <a:cubicBezTo>
                    <a:pt x="38767" y="450484"/>
                    <a:pt x="59860" y="436010"/>
                    <a:pt x="79274" y="425340"/>
                  </a:cubicBezTo>
                  <a:cubicBezTo>
                    <a:pt x="95773" y="416250"/>
                    <a:pt x="112223" y="407211"/>
                    <a:pt x="128722" y="398121"/>
                  </a:cubicBezTo>
                  <a:cubicBezTo>
                    <a:pt x="161671" y="379992"/>
                    <a:pt x="194669" y="361862"/>
                    <a:pt x="227618" y="343733"/>
                  </a:cubicBezTo>
                  <a:cubicBezTo>
                    <a:pt x="293664" y="307425"/>
                    <a:pt x="359315" y="269882"/>
                    <a:pt x="427337" y="237230"/>
                  </a:cubicBezTo>
                  <a:cubicBezTo>
                    <a:pt x="491505" y="206405"/>
                    <a:pt x="557848" y="180421"/>
                    <a:pt x="625178" y="157500"/>
                  </a:cubicBezTo>
                  <a:cubicBezTo>
                    <a:pt x="694731" y="133789"/>
                    <a:pt x="765075" y="112795"/>
                    <a:pt x="835221" y="91010"/>
                  </a:cubicBezTo>
                  <a:cubicBezTo>
                    <a:pt x="870936" y="79945"/>
                    <a:pt x="906503" y="68830"/>
                    <a:pt x="941873" y="56776"/>
                  </a:cubicBezTo>
                  <a:cubicBezTo>
                    <a:pt x="959063" y="50948"/>
                    <a:pt x="976205" y="45069"/>
                    <a:pt x="993247" y="38796"/>
                  </a:cubicBezTo>
                  <a:cubicBezTo>
                    <a:pt x="1008610" y="33115"/>
                    <a:pt x="1016613" y="27434"/>
                    <a:pt x="1024467" y="13108"/>
                  </a:cubicBezTo>
                  <a:cubicBezTo>
                    <a:pt x="1025109" y="11923"/>
                    <a:pt x="1024615" y="10638"/>
                    <a:pt x="1023578" y="9897"/>
                  </a:cubicBezTo>
                  <a:cubicBezTo>
                    <a:pt x="1017156" y="5600"/>
                    <a:pt x="1011525" y="1648"/>
                    <a:pt x="1003818" y="463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6" name="任意多边形: 形状 715"/>
            <p:cNvSpPr/>
            <p:nvPr/>
          </p:nvSpPr>
          <p:spPr>
            <a:xfrm flipH="1">
              <a:off x="9970486" y="4867665"/>
              <a:ext cx="1235265" cy="494322"/>
            </a:xfrm>
            <a:custGeom>
              <a:avLst/>
              <a:gdLst>
                <a:gd name="connsiteX0" fmla="*/ 1234252 w 1235265"/>
                <a:gd name="connsiteY0" fmla="*/ 3 h 494322"/>
                <a:gd name="connsiteX1" fmla="*/ 944381 w 1235265"/>
                <a:gd name="connsiteY1" fmla="*/ 38682 h 494322"/>
                <a:gd name="connsiteX2" fmla="*/ 452519 w 1235265"/>
                <a:gd name="connsiteY2" fmla="*/ 214838 h 494322"/>
                <a:gd name="connsiteX3" fmla="*/ 221037 w 1235265"/>
                <a:gd name="connsiteY3" fmla="*/ 340162 h 494322"/>
                <a:gd name="connsiteX4" fmla="*/ 108112 w 1235265"/>
                <a:gd name="connsiteY4" fmla="*/ 410703 h 494322"/>
                <a:gd name="connsiteX5" fmla="*/ 1362 w 1235265"/>
                <a:gd name="connsiteY5" fmla="*/ 487024 h 494322"/>
                <a:gd name="connsiteX6" fmla="*/ 6697 w 1235265"/>
                <a:gd name="connsiteY6" fmla="*/ 493841 h 494322"/>
                <a:gd name="connsiteX7" fmla="*/ 68939 w 1235265"/>
                <a:gd name="connsiteY7" fmla="*/ 454668 h 494322"/>
                <a:gd name="connsiteX8" fmla="*/ 130489 w 1235265"/>
                <a:gd name="connsiteY8" fmla="*/ 413864 h 494322"/>
                <a:gd name="connsiteX9" fmla="*/ 253838 w 1235265"/>
                <a:gd name="connsiteY9" fmla="*/ 337643 h 494322"/>
                <a:gd name="connsiteX10" fmla="*/ 726879 w 1235265"/>
                <a:gd name="connsiteY10" fmla="*/ 115596 h 494322"/>
                <a:gd name="connsiteX11" fmla="*/ 1234203 w 1235265"/>
                <a:gd name="connsiteY11" fmla="*/ 2177 h 494322"/>
                <a:gd name="connsiteX12" fmla="*/ 1234252 w 1235265"/>
                <a:gd name="connsiteY12" fmla="*/ 3 h 4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5265" h="494322">
                  <a:moveTo>
                    <a:pt x="1234252" y="3"/>
                  </a:moveTo>
                  <a:cubicBezTo>
                    <a:pt x="1136887" y="4498"/>
                    <a:pt x="1039473" y="17145"/>
                    <a:pt x="944381" y="38682"/>
                  </a:cubicBezTo>
                  <a:cubicBezTo>
                    <a:pt x="774055" y="77262"/>
                    <a:pt x="609557" y="138813"/>
                    <a:pt x="452519" y="214838"/>
                  </a:cubicBezTo>
                  <a:cubicBezTo>
                    <a:pt x="373481" y="253072"/>
                    <a:pt x="296370" y="295160"/>
                    <a:pt x="221037" y="340162"/>
                  </a:cubicBezTo>
                  <a:cubicBezTo>
                    <a:pt x="182901" y="362935"/>
                    <a:pt x="145309" y="386449"/>
                    <a:pt x="108112" y="410703"/>
                  </a:cubicBezTo>
                  <a:cubicBezTo>
                    <a:pt x="71853" y="434316"/>
                    <a:pt x="32779" y="457039"/>
                    <a:pt x="1362" y="487024"/>
                  </a:cubicBezTo>
                  <a:cubicBezTo>
                    <a:pt x="-2442" y="490581"/>
                    <a:pt x="2498" y="495965"/>
                    <a:pt x="6697" y="493841"/>
                  </a:cubicBezTo>
                  <a:cubicBezTo>
                    <a:pt x="28728" y="482776"/>
                    <a:pt x="48587" y="468500"/>
                    <a:pt x="68939" y="454668"/>
                  </a:cubicBezTo>
                  <a:cubicBezTo>
                    <a:pt x="89291" y="440886"/>
                    <a:pt x="109841" y="427252"/>
                    <a:pt x="130489" y="413864"/>
                  </a:cubicBezTo>
                  <a:cubicBezTo>
                    <a:pt x="171046" y="387585"/>
                    <a:pt x="212145" y="362144"/>
                    <a:pt x="253838" y="337643"/>
                  </a:cubicBezTo>
                  <a:cubicBezTo>
                    <a:pt x="404207" y="249318"/>
                    <a:pt x="562085" y="173046"/>
                    <a:pt x="726879" y="115596"/>
                  </a:cubicBezTo>
                  <a:cubicBezTo>
                    <a:pt x="890635" y="58491"/>
                    <a:pt x="1061505" y="18972"/>
                    <a:pt x="1234203" y="2177"/>
                  </a:cubicBezTo>
                  <a:cubicBezTo>
                    <a:pt x="1235586" y="2028"/>
                    <a:pt x="1235635" y="-96"/>
                    <a:pt x="1234252" y="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8" name="任意多边形: 形状 717"/>
            <p:cNvSpPr/>
            <p:nvPr/>
          </p:nvSpPr>
          <p:spPr>
            <a:xfrm flipH="1">
              <a:off x="9860755" y="4635008"/>
              <a:ext cx="1242287" cy="656523"/>
            </a:xfrm>
            <a:custGeom>
              <a:avLst/>
              <a:gdLst>
                <a:gd name="connsiteX0" fmla="*/ 199646 w 1242287"/>
                <a:gd name="connsiteY0" fmla="*/ 236510 h 656523"/>
                <a:gd name="connsiteX1" fmla="*/ 198156 w 1242287"/>
                <a:gd name="connsiteY1" fmla="*/ 238836 h 656523"/>
                <a:gd name="connsiteX2" fmla="*/ 210950 w 1242287"/>
                <a:gd name="connsiteY2" fmla="*/ 248370 h 656523"/>
                <a:gd name="connsiteX3" fmla="*/ 211830 w 1242287"/>
                <a:gd name="connsiteY3" fmla="*/ 246303 h 656523"/>
                <a:gd name="connsiteX4" fmla="*/ 199490 w 1242287"/>
                <a:gd name="connsiteY4" fmla="*/ 237107 h 656523"/>
                <a:gd name="connsiteX5" fmla="*/ 164318 w 1242287"/>
                <a:gd name="connsiteY5" fmla="*/ 187659 h 656523"/>
                <a:gd name="connsiteX6" fmla="*/ 115907 w 1242287"/>
                <a:gd name="connsiteY6" fmla="*/ 217594 h 656523"/>
                <a:gd name="connsiteX7" fmla="*/ 73770 w 1242287"/>
                <a:gd name="connsiteY7" fmla="*/ 265314 h 656523"/>
                <a:gd name="connsiteX8" fmla="*/ 18691 w 1242287"/>
                <a:gd name="connsiteY8" fmla="*/ 381153 h 656523"/>
                <a:gd name="connsiteX9" fmla="*/ 9503 w 1242287"/>
                <a:gd name="connsiteY9" fmla="*/ 650128 h 656523"/>
                <a:gd name="connsiteX10" fmla="*/ 26446 w 1242287"/>
                <a:gd name="connsiteY10" fmla="*/ 645584 h 656523"/>
                <a:gd name="connsiteX11" fmla="*/ 17851 w 1242287"/>
                <a:gd name="connsiteY11" fmla="*/ 509195 h 656523"/>
                <a:gd name="connsiteX12" fmla="*/ 76487 w 1242287"/>
                <a:gd name="connsiteY12" fmla="*/ 291347 h 656523"/>
                <a:gd name="connsiteX13" fmla="*/ 151128 w 1242287"/>
                <a:gd name="connsiteY13" fmla="*/ 210481 h 656523"/>
                <a:gd name="connsiteX14" fmla="*/ 194352 w 1242287"/>
                <a:gd name="connsiteY14" fmla="*/ 207665 h 656523"/>
                <a:gd name="connsiteX15" fmla="*/ 203479 w 1242287"/>
                <a:gd name="connsiteY15" fmla="*/ 221793 h 656523"/>
                <a:gd name="connsiteX16" fmla="*/ 199646 w 1242287"/>
                <a:gd name="connsiteY16" fmla="*/ 236510 h 656523"/>
                <a:gd name="connsiteX17" fmla="*/ 215254 w 1242287"/>
                <a:gd name="connsiteY17" fmla="*/ 212137 h 656523"/>
                <a:gd name="connsiteX18" fmla="*/ 212877 w 1242287"/>
                <a:gd name="connsiteY18" fmla="*/ 204652 h 656523"/>
                <a:gd name="connsiteX19" fmla="*/ 164318 w 1242287"/>
                <a:gd name="connsiteY19" fmla="*/ 187659 h 656523"/>
                <a:gd name="connsiteX20" fmla="*/ 672234 w 1242287"/>
                <a:gd name="connsiteY20" fmla="*/ 1031 h 656523"/>
                <a:gd name="connsiteX21" fmla="*/ 576055 w 1242287"/>
                <a:gd name="connsiteY21" fmla="*/ 21037 h 656523"/>
                <a:gd name="connsiteX22" fmla="*/ 488614 w 1242287"/>
                <a:gd name="connsiteY22" fmla="*/ 81483 h 656523"/>
                <a:gd name="connsiteX23" fmla="*/ 442042 w 1242287"/>
                <a:gd name="connsiteY23" fmla="*/ 141850 h 656523"/>
                <a:gd name="connsiteX24" fmla="*/ 437443 w 1242287"/>
                <a:gd name="connsiteY24" fmla="*/ 171209 h 656523"/>
                <a:gd name="connsiteX25" fmla="*/ 423661 w 1242287"/>
                <a:gd name="connsiteY25" fmla="*/ 165676 h 656523"/>
                <a:gd name="connsiteX26" fmla="*/ 442042 w 1242287"/>
                <a:gd name="connsiteY26" fmla="*/ 141850 h 656523"/>
                <a:gd name="connsiteX27" fmla="*/ 443729 w 1242287"/>
                <a:gd name="connsiteY27" fmla="*/ 131086 h 656523"/>
                <a:gd name="connsiteX28" fmla="*/ 431416 w 1242287"/>
                <a:gd name="connsiteY28" fmla="*/ 93555 h 656523"/>
                <a:gd name="connsiteX29" fmla="*/ 370261 w 1242287"/>
                <a:gd name="connsiteY29" fmla="*/ 77302 h 656523"/>
                <a:gd name="connsiteX30" fmla="*/ 299472 w 1242287"/>
                <a:gd name="connsiteY30" fmla="*/ 109856 h 656523"/>
                <a:gd name="connsiteX31" fmla="*/ 242682 w 1242287"/>
                <a:gd name="connsiteY31" fmla="*/ 169308 h 656523"/>
                <a:gd name="connsiteX32" fmla="*/ 215254 w 1242287"/>
                <a:gd name="connsiteY32" fmla="*/ 212137 h 656523"/>
                <a:gd name="connsiteX33" fmla="*/ 220009 w 1242287"/>
                <a:gd name="connsiteY33" fmla="*/ 227104 h 656523"/>
                <a:gd name="connsiteX34" fmla="*/ 211830 w 1242287"/>
                <a:gd name="connsiteY34" fmla="*/ 246303 h 656523"/>
                <a:gd name="connsiteX35" fmla="*/ 212284 w 1242287"/>
                <a:gd name="connsiteY35" fmla="*/ 246641 h 656523"/>
                <a:gd name="connsiteX36" fmla="*/ 328469 w 1242287"/>
                <a:gd name="connsiteY36" fmla="*/ 108374 h 656523"/>
                <a:gd name="connsiteX37" fmla="*/ 406865 w 1242287"/>
                <a:gd name="connsiteY37" fmla="*/ 93900 h 656523"/>
                <a:gd name="connsiteX38" fmla="*/ 423068 w 1242287"/>
                <a:gd name="connsiteY38" fmla="*/ 167356 h 656523"/>
                <a:gd name="connsiteX39" fmla="*/ 436850 w 1242287"/>
                <a:gd name="connsiteY39" fmla="*/ 172888 h 656523"/>
                <a:gd name="connsiteX40" fmla="*/ 502155 w 1242287"/>
                <a:gd name="connsiteY40" fmla="*/ 89306 h 656523"/>
                <a:gd name="connsiteX41" fmla="*/ 578525 w 1242287"/>
                <a:gd name="connsiteY41" fmla="*/ 36302 h 656523"/>
                <a:gd name="connsiteX42" fmla="*/ 665566 w 1242287"/>
                <a:gd name="connsiteY42" fmla="*/ 14616 h 656523"/>
                <a:gd name="connsiteX43" fmla="*/ 732451 w 1242287"/>
                <a:gd name="connsiteY43" fmla="*/ 54381 h 656523"/>
                <a:gd name="connsiteX44" fmla="*/ 719608 w 1242287"/>
                <a:gd name="connsiteY44" fmla="*/ 121909 h 656523"/>
                <a:gd name="connsiteX45" fmla="*/ 728351 w 1242287"/>
                <a:gd name="connsiteY45" fmla="*/ 133073 h 656523"/>
                <a:gd name="connsiteX46" fmla="*/ 874867 w 1242287"/>
                <a:gd name="connsiteY46" fmla="*/ 78636 h 656523"/>
                <a:gd name="connsiteX47" fmla="*/ 921747 w 1242287"/>
                <a:gd name="connsiteY47" fmla="*/ 118501 h 656523"/>
                <a:gd name="connsiteX48" fmla="*/ 896257 w 1242287"/>
                <a:gd name="connsiteY48" fmla="*/ 180496 h 656523"/>
                <a:gd name="connsiteX49" fmla="*/ 904852 w 1242287"/>
                <a:gd name="connsiteY49" fmla="*/ 191462 h 656523"/>
                <a:gd name="connsiteX50" fmla="*/ 1067275 w 1242287"/>
                <a:gd name="connsiteY50" fmla="*/ 149326 h 656523"/>
                <a:gd name="connsiteX51" fmla="*/ 1139891 w 1242287"/>
                <a:gd name="connsiteY51" fmla="*/ 150758 h 656523"/>
                <a:gd name="connsiteX52" fmla="*/ 1208061 w 1242287"/>
                <a:gd name="connsiteY52" fmla="*/ 174766 h 656523"/>
                <a:gd name="connsiteX53" fmla="*/ 1226042 w 1242287"/>
                <a:gd name="connsiteY53" fmla="*/ 229203 h 656523"/>
                <a:gd name="connsiteX54" fmla="*/ 1193044 w 1242287"/>
                <a:gd name="connsiteY54" fmla="*/ 271390 h 656523"/>
                <a:gd name="connsiteX55" fmla="*/ 1068609 w 1242287"/>
                <a:gd name="connsiteY55" fmla="*/ 319355 h 656523"/>
                <a:gd name="connsiteX56" fmla="*/ 927131 w 1242287"/>
                <a:gd name="connsiteY56" fmla="*/ 321381 h 656523"/>
                <a:gd name="connsiteX57" fmla="*/ 926341 w 1242287"/>
                <a:gd name="connsiteY57" fmla="*/ 327259 h 656523"/>
                <a:gd name="connsiteX58" fmla="*/ 1098989 w 1242287"/>
                <a:gd name="connsiteY58" fmla="*/ 327062 h 656523"/>
                <a:gd name="connsiteX59" fmla="*/ 1221497 w 1242287"/>
                <a:gd name="connsiteY59" fmla="*/ 263980 h 656523"/>
                <a:gd name="connsiteX60" fmla="*/ 1242245 w 1242287"/>
                <a:gd name="connsiteY60" fmla="*/ 212506 h 656523"/>
                <a:gd name="connsiteX61" fmla="*/ 1206777 w 1242287"/>
                <a:gd name="connsiteY61" fmla="*/ 157032 h 656523"/>
                <a:gd name="connsiteX62" fmla="*/ 1134111 w 1242287"/>
                <a:gd name="connsiteY62" fmla="*/ 136334 h 656523"/>
                <a:gd name="connsiteX63" fmla="*/ 1052949 w 1242287"/>
                <a:gd name="connsiteY63" fmla="*/ 136581 h 656523"/>
                <a:gd name="connsiteX64" fmla="*/ 973424 w 1242287"/>
                <a:gd name="connsiteY64" fmla="*/ 151203 h 656523"/>
                <a:gd name="connsiteX65" fmla="*/ 920622 w 1242287"/>
                <a:gd name="connsiteY65" fmla="*/ 170891 h 656523"/>
                <a:gd name="connsiteX66" fmla="*/ 906235 w 1242287"/>
                <a:gd name="connsiteY66" fmla="*/ 190425 h 656523"/>
                <a:gd name="connsiteX67" fmla="*/ 897640 w 1242287"/>
                <a:gd name="connsiteY67" fmla="*/ 179459 h 656523"/>
                <a:gd name="connsiteX68" fmla="*/ 920622 w 1242287"/>
                <a:gd name="connsiteY68" fmla="*/ 170891 h 656523"/>
                <a:gd name="connsiteX69" fmla="*/ 927354 w 1242287"/>
                <a:gd name="connsiteY69" fmla="*/ 161750 h 656523"/>
                <a:gd name="connsiteX70" fmla="*/ 937060 w 1242287"/>
                <a:gd name="connsiteY70" fmla="*/ 128035 h 656523"/>
                <a:gd name="connsiteX71" fmla="*/ 854565 w 1242287"/>
                <a:gd name="connsiteY71" fmla="*/ 63520 h 656523"/>
                <a:gd name="connsiteX72" fmla="*/ 785474 w 1242287"/>
                <a:gd name="connsiteY72" fmla="*/ 85892 h 656523"/>
                <a:gd name="connsiteX73" fmla="*/ 742544 w 1242287"/>
                <a:gd name="connsiteY73" fmla="*/ 109130 h 656523"/>
                <a:gd name="connsiteX74" fmla="*/ 729685 w 1242287"/>
                <a:gd name="connsiteY74" fmla="*/ 131987 h 656523"/>
                <a:gd name="connsiteX75" fmla="*/ 720941 w 1242287"/>
                <a:gd name="connsiteY75" fmla="*/ 120823 h 656523"/>
                <a:gd name="connsiteX76" fmla="*/ 742544 w 1242287"/>
                <a:gd name="connsiteY76" fmla="*/ 109130 h 656523"/>
                <a:gd name="connsiteX77" fmla="*/ 751914 w 1242287"/>
                <a:gd name="connsiteY77" fmla="*/ 92474 h 656523"/>
                <a:gd name="connsiteX78" fmla="*/ 744653 w 1242287"/>
                <a:gd name="connsiteY78" fmla="*/ 47219 h 656523"/>
                <a:gd name="connsiteX79" fmla="*/ 672234 w 1242287"/>
                <a:gd name="connsiteY79" fmla="*/ 1031 h 656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242287" h="656523">
                  <a:moveTo>
                    <a:pt x="199646" y="236510"/>
                  </a:moveTo>
                  <a:lnTo>
                    <a:pt x="198156" y="238836"/>
                  </a:lnTo>
                  <a:cubicBezTo>
                    <a:pt x="193463" y="246986"/>
                    <a:pt x="204479" y="254446"/>
                    <a:pt x="210950" y="248370"/>
                  </a:cubicBezTo>
                  <a:lnTo>
                    <a:pt x="211830" y="246303"/>
                  </a:lnTo>
                  <a:lnTo>
                    <a:pt x="199490" y="237107"/>
                  </a:lnTo>
                  <a:close/>
                  <a:moveTo>
                    <a:pt x="164318" y="187659"/>
                  </a:moveTo>
                  <a:cubicBezTo>
                    <a:pt x="145596" y="192154"/>
                    <a:pt x="129788" y="204850"/>
                    <a:pt x="115907" y="217594"/>
                  </a:cubicBezTo>
                  <a:cubicBezTo>
                    <a:pt x="100248" y="232019"/>
                    <a:pt x="86268" y="248074"/>
                    <a:pt x="73770" y="265314"/>
                  </a:cubicBezTo>
                  <a:cubicBezTo>
                    <a:pt x="48577" y="300139"/>
                    <a:pt x="30546" y="339905"/>
                    <a:pt x="18691" y="381153"/>
                  </a:cubicBezTo>
                  <a:cubicBezTo>
                    <a:pt x="-6502" y="468588"/>
                    <a:pt x="-2699" y="560915"/>
                    <a:pt x="9503" y="650128"/>
                  </a:cubicBezTo>
                  <a:cubicBezTo>
                    <a:pt x="11034" y="661292"/>
                    <a:pt x="27928" y="656600"/>
                    <a:pt x="26446" y="645584"/>
                  </a:cubicBezTo>
                  <a:cubicBezTo>
                    <a:pt x="20370" y="600434"/>
                    <a:pt x="16665" y="554789"/>
                    <a:pt x="17851" y="509195"/>
                  </a:cubicBezTo>
                  <a:cubicBezTo>
                    <a:pt x="19827" y="432972"/>
                    <a:pt x="36277" y="356898"/>
                    <a:pt x="76487" y="291347"/>
                  </a:cubicBezTo>
                  <a:cubicBezTo>
                    <a:pt x="95110" y="261016"/>
                    <a:pt x="120057" y="228808"/>
                    <a:pt x="151128" y="210481"/>
                  </a:cubicBezTo>
                  <a:cubicBezTo>
                    <a:pt x="163676" y="203120"/>
                    <a:pt x="181805" y="197094"/>
                    <a:pt x="194352" y="207665"/>
                  </a:cubicBezTo>
                  <a:cubicBezTo>
                    <a:pt x="198526" y="211173"/>
                    <a:pt x="202095" y="216384"/>
                    <a:pt x="203479" y="221793"/>
                  </a:cubicBezTo>
                  <a:lnTo>
                    <a:pt x="199646" y="236510"/>
                  </a:lnTo>
                  <a:lnTo>
                    <a:pt x="215254" y="212137"/>
                  </a:lnTo>
                  <a:lnTo>
                    <a:pt x="212877" y="204652"/>
                  </a:lnTo>
                  <a:cubicBezTo>
                    <a:pt x="201713" y="188350"/>
                    <a:pt x="183188" y="183114"/>
                    <a:pt x="164318" y="187659"/>
                  </a:cubicBezTo>
                  <a:close/>
                  <a:moveTo>
                    <a:pt x="672234" y="1031"/>
                  </a:moveTo>
                  <a:cubicBezTo>
                    <a:pt x="638940" y="-3365"/>
                    <a:pt x="605843" y="6860"/>
                    <a:pt x="576055" y="21037"/>
                  </a:cubicBezTo>
                  <a:cubicBezTo>
                    <a:pt x="543872" y="36351"/>
                    <a:pt x="514369" y="56938"/>
                    <a:pt x="488614" y="81483"/>
                  </a:cubicBezTo>
                  <a:lnTo>
                    <a:pt x="442042" y="141850"/>
                  </a:lnTo>
                  <a:lnTo>
                    <a:pt x="437443" y="171209"/>
                  </a:lnTo>
                  <a:cubicBezTo>
                    <a:pt x="432849" y="169332"/>
                    <a:pt x="428255" y="167504"/>
                    <a:pt x="423661" y="165676"/>
                  </a:cubicBezTo>
                  <a:lnTo>
                    <a:pt x="442042" y="141850"/>
                  </a:lnTo>
                  <a:lnTo>
                    <a:pt x="443729" y="131086"/>
                  </a:lnTo>
                  <a:cubicBezTo>
                    <a:pt x="443716" y="117501"/>
                    <a:pt x="440604" y="104349"/>
                    <a:pt x="431416" y="93555"/>
                  </a:cubicBezTo>
                  <a:cubicBezTo>
                    <a:pt x="416448" y="76018"/>
                    <a:pt x="391650" y="73696"/>
                    <a:pt x="370261" y="77302"/>
                  </a:cubicBezTo>
                  <a:cubicBezTo>
                    <a:pt x="344475" y="81649"/>
                    <a:pt x="320072" y="93999"/>
                    <a:pt x="299472" y="109856"/>
                  </a:cubicBezTo>
                  <a:cubicBezTo>
                    <a:pt x="277638" y="126677"/>
                    <a:pt x="259138" y="147153"/>
                    <a:pt x="242682" y="169308"/>
                  </a:cubicBezTo>
                  <a:lnTo>
                    <a:pt x="215254" y="212137"/>
                  </a:lnTo>
                  <a:lnTo>
                    <a:pt x="220009" y="227104"/>
                  </a:lnTo>
                  <a:lnTo>
                    <a:pt x="211830" y="246303"/>
                  </a:lnTo>
                  <a:lnTo>
                    <a:pt x="212284" y="246641"/>
                  </a:lnTo>
                  <a:cubicBezTo>
                    <a:pt x="242219" y="195068"/>
                    <a:pt x="274971" y="138754"/>
                    <a:pt x="328469" y="108374"/>
                  </a:cubicBezTo>
                  <a:cubicBezTo>
                    <a:pt x="350402" y="95926"/>
                    <a:pt x="381820" y="84070"/>
                    <a:pt x="406865" y="93900"/>
                  </a:cubicBezTo>
                  <a:cubicBezTo>
                    <a:pt x="436899" y="105706"/>
                    <a:pt x="429292" y="143102"/>
                    <a:pt x="423068" y="167356"/>
                  </a:cubicBezTo>
                  <a:cubicBezTo>
                    <a:pt x="420944" y="175606"/>
                    <a:pt x="432700" y="180348"/>
                    <a:pt x="436850" y="172888"/>
                  </a:cubicBezTo>
                  <a:cubicBezTo>
                    <a:pt x="454090" y="141718"/>
                    <a:pt x="476023" y="113561"/>
                    <a:pt x="502155" y="89306"/>
                  </a:cubicBezTo>
                  <a:cubicBezTo>
                    <a:pt x="524977" y="68164"/>
                    <a:pt x="550763" y="50331"/>
                    <a:pt x="578525" y="36302"/>
                  </a:cubicBezTo>
                  <a:cubicBezTo>
                    <a:pt x="605349" y="22815"/>
                    <a:pt x="635136" y="12392"/>
                    <a:pt x="665566" y="14616"/>
                  </a:cubicBezTo>
                  <a:cubicBezTo>
                    <a:pt x="692093" y="16542"/>
                    <a:pt x="719805" y="30127"/>
                    <a:pt x="732451" y="54381"/>
                  </a:cubicBezTo>
                  <a:cubicBezTo>
                    <a:pt x="744011" y="76660"/>
                    <a:pt x="739614" y="106102"/>
                    <a:pt x="719608" y="121909"/>
                  </a:cubicBezTo>
                  <a:cubicBezTo>
                    <a:pt x="712741" y="127343"/>
                    <a:pt x="721732" y="136037"/>
                    <a:pt x="728351" y="133073"/>
                  </a:cubicBezTo>
                  <a:cubicBezTo>
                    <a:pt x="774094" y="112573"/>
                    <a:pt x="820924" y="68707"/>
                    <a:pt x="874867" y="78636"/>
                  </a:cubicBezTo>
                  <a:cubicBezTo>
                    <a:pt x="895615" y="82440"/>
                    <a:pt x="916263" y="97309"/>
                    <a:pt x="921747" y="118501"/>
                  </a:cubicBezTo>
                  <a:cubicBezTo>
                    <a:pt x="927921" y="142410"/>
                    <a:pt x="910583" y="163454"/>
                    <a:pt x="896257" y="180496"/>
                  </a:cubicBezTo>
                  <a:cubicBezTo>
                    <a:pt x="890971" y="186720"/>
                    <a:pt x="897640" y="194871"/>
                    <a:pt x="904852" y="191462"/>
                  </a:cubicBezTo>
                  <a:cubicBezTo>
                    <a:pt x="955634" y="167257"/>
                    <a:pt x="1011109" y="152833"/>
                    <a:pt x="1067275" y="149326"/>
                  </a:cubicBezTo>
                  <a:cubicBezTo>
                    <a:pt x="1091431" y="147844"/>
                    <a:pt x="1115785" y="148189"/>
                    <a:pt x="1139891" y="150758"/>
                  </a:cubicBezTo>
                  <a:cubicBezTo>
                    <a:pt x="1163454" y="153277"/>
                    <a:pt x="1189290" y="159551"/>
                    <a:pt x="1208061" y="174766"/>
                  </a:cubicBezTo>
                  <a:cubicBezTo>
                    <a:pt x="1224511" y="188104"/>
                    <a:pt x="1232365" y="208653"/>
                    <a:pt x="1226042" y="229203"/>
                  </a:cubicBezTo>
                  <a:cubicBezTo>
                    <a:pt x="1220757" y="246492"/>
                    <a:pt x="1207123" y="260670"/>
                    <a:pt x="1193044" y="271390"/>
                  </a:cubicBezTo>
                  <a:cubicBezTo>
                    <a:pt x="1157921" y="298065"/>
                    <a:pt x="1111437" y="311748"/>
                    <a:pt x="1068609" y="319355"/>
                  </a:cubicBezTo>
                  <a:cubicBezTo>
                    <a:pt x="1021631" y="327655"/>
                    <a:pt x="974455" y="325284"/>
                    <a:pt x="927131" y="321381"/>
                  </a:cubicBezTo>
                  <a:cubicBezTo>
                    <a:pt x="923673" y="321134"/>
                    <a:pt x="923426" y="326172"/>
                    <a:pt x="926341" y="327259"/>
                  </a:cubicBezTo>
                  <a:cubicBezTo>
                    <a:pt x="981371" y="345141"/>
                    <a:pt x="1043465" y="340992"/>
                    <a:pt x="1098989" y="327062"/>
                  </a:cubicBezTo>
                  <a:cubicBezTo>
                    <a:pt x="1142410" y="316144"/>
                    <a:pt x="1191315" y="298855"/>
                    <a:pt x="1221497" y="263980"/>
                  </a:cubicBezTo>
                  <a:cubicBezTo>
                    <a:pt x="1233847" y="249704"/>
                    <a:pt x="1242986" y="231821"/>
                    <a:pt x="1242245" y="212506"/>
                  </a:cubicBezTo>
                  <a:cubicBezTo>
                    <a:pt x="1241306" y="188597"/>
                    <a:pt x="1226684" y="169184"/>
                    <a:pt x="1206777" y="157032"/>
                  </a:cubicBezTo>
                  <a:cubicBezTo>
                    <a:pt x="1184992" y="143744"/>
                    <a:pt x="1159206" y="138557"/>
                    <a:pt x="1134111" y="136334"/>
                  </a:cubicBezTo>
                  <a:cubicBezTo>
                    <a:pt x="1107140" y="133962"/>
                    <a:pt x="1079921" y="134061"/>
                    <a:pt x="1052949" y="136581"/>
                  </a:cubicBezTo>
                  <a:cubicBezTo>
                    <a:pt x="1026003" y="139125"/>
                    <a:pt x="999402" y="144028"/>
                    <a:pt x="973424" y="151203"/>
                  </a:cubicBezTo>
                  <a:lnTo>
                    <a:pt x="920622" y="170891"/>
                  </a:lnTo>
                  <a:lnTo>
                    <a:pt x="906235" y="190425"/>
                  </a:lnTo>
                  <a:cubicBezTo>
                    <a:pt x="903370" y="186770"/>
                    <a:pt x="900505" y="183114"/>
                    <a:pt x="897640" y="179459"/>
                  </a:cubicBezTo>
                  <a:lnTo>
                    <a:pt x="920622" y="170891"/>
                  </a:lnTo>
                  <a:lnTo>
                    <a:pt x="927354" y="161750"/>
                  </a:lnTo>
                  <a:cubicBezTo>
                    <a:pt x="933232" y="151425"/>
                    <a:pt x="937209" y="140261"/>
                    <a:pt x="937060" y="128035"/>
                  </a:cubicBezTo>
                  <a:cubicBezTo>
                    <a:pt x="936517" y="85947"/>
                    <a:pt x="892453" y="61248"/>
                    <a:pt x="854565" y="63520"/>
                  </a:cubicBezTo>
                  <a:cubicBezTo>
                    <a:pt x="829446" y="65002"/>
                    <a:pt x="807080" y="74401"/>
                    <a:pt x="785474" y="85892"/>
                  </a:cubicBezTo>
                  <a:lnTo>
                    <a:pt x="742544" y="109130"/>
                  </a:lnTo>
                  <a:lnTo>
                    <a:pt x="729685" y="131987"/>
                  </a:lnTo>
                  <a:cubicBezTo>
                    <a:pt x="726770" y="128282"/>
                    <a:pt x="723856" y="124577"/>
                    <a:pt x="720941" y="120823"/>
                  </a:cubicBezTo>
                  <a:lnTo>
                    <a:pt x="742544" y="109130"/>
                  </a:lnTo>
                  <a:lnTo>
                    <a:pt x="751914" y="92474"/>
                  </a:lnTo>
                  <a:cubicBezTo>
                    <a:pt x="754298" y="77179"/>
                    <a:pt x="751766" y="60927"/>
                    <a:pt x="744653" y="47219"/>
                  </a:cubicBezTo>
                  <a:cubicBezTo>
                    <a:pt x="730772" y="20444"/>
                    <a:pt x="701281" y="4884"/>
                    <a:pt x="672234" y="103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0" name="任意多边形: 形状 719"/>
            <p:cNvSpPr/>
            <p:nvPr/>
          </p:nvSpPr>
          <p:spPr>
            <a:xfrm flipH="1">
              <a:off x="10107345" y="4956060"/>
              <a:ext cx="988336" cy="461813"/>
            </a:xfrm>
            <a:custGeom>
              <a:avLst/>
              <a:gdLst>
                <a:gd name="connsiteX0" fmla="*/ 539582 w 988336"/>
                <a:gd name="connsiteY0" fmla="*/ 231159 h 461813"/>
                <a:gd name="connsiteX1" fmla="*/ 539549 w 988336"/>
                <a:gd name="connsiteY1" fmla="*/ 231217 h 461813"/>
                <a:gd name="connsiteX2" fmla="*/ 584403 w 988336"/>
                <a:gd name="connsiteY2" fmla="*/ 294250 h 461813"/>
                <a:gd name="connsiteX3" fmla="*/ 482049 w 988336"/>
                <a:gd name="connsiteY3" fmla="*/ 391318 h 461813"/>
                <a:gd name="connsiteX4" fmla="*/ 393626 w 988336"/>
                <a:gd name="connsiteY4" fmla="*/ 367014 h 461813"/>
                <a:gd name="connsiteX5" fmla="*/ 301744 w 988336"/>
                <a:gd name="connsiteY5" fmla="*/ 322061 h 461813"/>
                <a:gd name="connsiteX6" fmla="*/ 289444 w 988336"/>
                <a:gd name="connsiteY6" fmla="*/ 331644 h 461813"/>
                <a:gd name="connsiteX7" fmla="*/ 288159 w 988336"/>
                <a:gd name="connsiteY7" fmla="*/ 411769 h 461813"/>
                <a:gd name="connsiteX8" fmla="*/ 214407 w 988336"/>
                <a:gd name="connsiteY8" fmla="*/ 443384 h 461813"/>
                <a:gd name="connsiteX9" fmla="*/ 137197 w 988336"/>
                <a:gd name="connsiteY9" fmla="*/ 437456 h 461813"/>
                <a:gd name="connsiteX10" fmla="*/ 15232 w 988336"/>
                <a:gd name="connsiteY10" fmla="*/ 331792 h 461813"/>
                <a:gd name="connsiteX11" fmla="*/ 808 w 988336"/>
                <a:gd name="connsiteY11" fmla="*/ 340239 h 461813"/>
                <a:gd name="connsiteX12" fmla="*/ 68187 w 988336"/>
                <a:gd name="connsiteY12" fmla="*/ 422488 h 461813"/>
                <a:gd name="connsiteX13" fmla="*/ 236983 w 988336"/>
                <a:gd name="connsiteY13" fmla="*/ 456623 h 461813"/>
                <a:gd name="connsiteX14" fmla="*/ 310191 w 988336"/>
                <a:gd name="connsiteY14" fmla="*/ 407570 h 461813"/>
                <a:gd name="connsiteX15" fmla="*/ 314970 w 988336"/>
                <a:gd name="connsiteY15" fmla="*/ 367323 h 461813"/>
                <a:gd name="connsiteX16" fmla="*/ 309713 w 988336"/>
                <a:gd name="connsiteY16" fmla="*/ 344512 h 461813"/>
                <a:gd name="connsiteX17" fmla="*/ 293445 w 988336"/>
                <a:gd name="connsiteY17" fmla="*/ 336881 h 461813"/>
                <a:gd name="connsiteX18" fmla="*/ 305745 w 988336"/>
                <a:gd name="connsiteY18" fmla="*/ 327297 h 461813"/>
                <a:gd name="connsiteX19" fmla="*/ 309713 w 988336"/>
                <a:gd name="connsiteY19" fmla="*/ 344512 h 461813"/>
                <a:gd name="connsiteX20" fmla="*/ 410767 w 988336"/>
                <a:gd name="connsiteY20" fmla="*/ 391911 h 461813"/>
                <a:gd name="connsiteX21" fmla="*/ 507391 w 988336"/>
                <a:gd name="connsiteY21" fmla="*/ 406138 h 461813"/>
                <a:gd name="connsiteX22" fmla="*/ 583415 w 988336"/>
                <a:gd name="connsiteY22" fmla="*/ 358863 h 461813"/>
                <a:gd name="connsiteX23" fmla="*/ 598284 w 988336"/>
                <a:gd name="connsiteY23" fmla="*/ 279220 h 461813"/>
                <a:gd name="connsiteX24" fmla="*/ 589434 w 988336"/>
                <a:gd name="connsiteY24" fmla="*/ 260586 h 461813"/>
                <a:gd name="connsiteX25" fmla="*/ 588713 w 988336"/>
                <a:gd name="connsiteY25" fmla="*/ 260264 h 461813"/>
                <a:gd name="connsiteX26" fmla="*/ 539598 w 988336"/>
                <a:gd name="connsiteY26" fmla="*/ 231217 h 461813"/>
                <a:gd name="connsiteX27" fmla="*/ 547442 w 988336"/>
                <a:gd name="connsiteY27" fmla="*/ 217158 h 461813"/>
                <a:gd name="connsiteX28" fmla="*/ 536622 w 988336"/>
                <a:gd name="connsiteY28" fmla="*/ 220640 h 461813"/>
                <a:gd name="connsiteX29" fmla="*/ 539582 w 988336"/>
                <a:gd name="connsiteY29" fmla="*/ 231159 h 461813"/>
                <a:gd name="connsiteX30" fmla="*/ 547453 w 988336"/>
                <a:gd name="connsiteY30" fmla="*/ 217139 h 461813"/>
                <a:gd name="connsiteX31" fmla="*/ 547442 w 988336"/>
                <a:gd name="connsiteY31" fmla="*/ 217158 h 461813"/>
                <a:gd name="connsiteX32" fmla="*/ 547471 w 988336"/>
                <a:gd name="connsiteY32" fmla="*/ 217149 h 461813"/>
                <a:gd name="connsiteX33" fmla="*/ 547502 w 988336"/>
                <a:gd name="connsiteY33" fmla="*/ 217139 h 461813"/>
                <a:gd name="connsiteX34" fmla="*/ 547471 w 988336"/>
                <a:gd name="connsiteY34" fmla="*/ 217149 h 461813"/>
                <a:gd name="connsiteX35" fmla="*/ 547645 w 988336"/>
                <a:gd name="connsiteY35" fmla="*/ 217248 h 461813"/>
                <a:gd name="connsiteX36" fmla="*/ 921351 w 988336"/>
                <a:gd name="connsiteY36" fmla="*/ 575 h 461813"/>
                <a:gd name="connsiteX37" fmla="*/ 916016 w 988336"/>
                <a:gd name="connsiteY37" fmla="*/ 9911 h 461813"/>
                <a:gd name="connsiteX38" fmla="*/ 972231 w 988336"/>
                <a:gd name="connsiteY38" fmla="*/ 62323 h 461813"/>
                <a:gd name="connsiteX39" fmla="*/ 941011 w 988336"/>
                <a:gd name="connsiteY39" fmla="*/ 125454 h 461813"/>
                <a:gd name="connsiteX40" fmla="*/ 903913 w 988336"/>
                <a:gd name="connsiteY40" fmla="*/ 139978 h 461813"/>
                <a:gd name="connsiteX41" fmla="*/ 866963 w 988336"/>
                <a:gd name="connsiteY41" fmla="*/ 129011 h 461813"/>
                <a:gd name="connsiteX42" fmla="*/ 789605 w 988336"/>
                <a:gd name="connsiteY42" fmla="*/ 94037 h 461813"/>
                <a:gd name="connsiteX43" fmla="*/ 781948 w 988336"/>
                <a:gd name="connsiteY43" fmla="*/ 107622 h 461813"/>
                <a:gd name="connsiteX44" fmla="*/ 804523 w 988336"/>
                <a:gd name="connsiteY44" fmla="*/ 149413 h 461813"/>
                <a:gd name="connsiteX45" fmla="*/ 811340 w 988336"/>
                <a:gd name="connsiteY45" fmla="*/ 194366 h 461813"/>
                <a:gd name="connsiteX46" fmla="*/ 703009 w 988336"/>
                <a:gd name="connsiteY46" fmla="*/ 278689 h 461813"/>
                <a:gd name="connsiteX47" fmla="*/ 621341 w 988336"/>
                <a:gd name="connsiteY47" fmla="*/ 258825 h 461813"/>
                <a:gd name="connsiteX48" fmla="*/ 547645 w 988336"/>
                <a:gd name="connsiteY48" fmla="*/ 217248 h 461813"/>
                <a:gd name="connsiteX49" fmla="*/ 580761 w 988336"/>
                <a:gd name="connsiteY49" fmla="*/ 242326 h 461813"/>
                <a:gd name="connsiteX50" fmla="*/ 589434 w 988336"/>
                <a:gd name="connsiteY50" fmla="*/ 260586 h 461813"/>
                <a:gd name="connsiteX51" fmla="*/ 640717 w 988336"/>
                <a:gd name="connsiteY51" fmla="*/ 283530 h 461813"/>
                <a:gd name="connsiteX52" fmla="*/ 801806 w 988336"/>
                <a:gd name="connsiteY52" fmla="*/ 254089 h 461813"/>
                <a:gd name="connsiteX53" fmla="*/ 826555 w 988336"/>
                <a:gd name="connsiteY53" fmla="*/ 175446 h 461813"/>
                <a:gd name="connsiteX54" fmla="*/ 814403 w 988336"/>
                <a:gd name="connsiteY54" fmla="*/ 129851 h 461813"/>
                <a:gd name="connsiteX55" fmla="*/ 806565 w 988336"/>
                <a:gd name="connsiteY55" fmla="*/ 118501 h 461813"/>
                <a:gd name="connsiteX56" fmla="*/ 782047 w 988336"/>
                <a:gd name="connsiteY56" fmla="*/ 107671 h 461813"/>
                <a:gd name="connsiteX57" fmla="*/ 789704 w 988336"/>
                <a:gd name="connsiteY57" fmla="*/ 94086 h 461813"/>
                <a:gd name="connsiteX58" fmla="*/ 806565 w 988336"/>
                <a:gd name="connsiteY58" fmla="*/ 118501 h 461813"/>
                <a:gd name="connsiteX59" fmla="*/ 864691 w 988336"/>
                <a:gd name="connsiteY59" fmla="*/ 144177 h 461813"/>
                <a:gd name="connsiteX60" fmla="*/ 930736 w 988336"/>
                <a:gd name="connsiteY60" fmla="*/ 149561 h 461813"/>
                <a:gd name="connsiteX61" fmla="*/ 960129 w 988336"/>
                <a:gd name="connsiteY61" fmla="*/ 127628 h 461813"/>
                <a:gd name="connsiteX62" fmla="*/ 981864 w 988336"/>
                <a:gd name="connsiteY62" fmla="*/ 101546 h 461813"/>
                <a:gd name="connsiteX63" fmla="*/ 977764 w 988336"/>
                <a:gd name="connsiteY63" fmla="*/ 42662 h 461813"/>
                <a:gd name="connsiteX64" fmla="*/ 921351 w 988336"/>
                <a:gd name="connsiteY64" fmla="*/ 575 h 461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988336" h="461813">
                  <a:moveTo>
                    <a:pt x="539582" y="231159"/>
                  </a:moveTo>
                  <a:lnTo>
                    <a:pt x="539549" y="231217"/>
                  </a:lnTo>
                  <a:cubicBezTo>
                    <a:pt x="565138" y="241986"/>
                    <a:pt x="581439" y="266932"/>
                    <a:pt x="584403" y="294250"/>
                  </a:cubicBezTo>
                  <a:cubicBezTo>
                    <a:pt x="590627" y="351354"/>
                    <a:pt x="535103" y="392652"/>
                    <a:pt x="482049" y="391318"/>
                  </a:cubicBezTo>
                  <a:cubicBezTo>
                    <a:pt x="451274" y="390528"/>
                    <a:pt x="421634" y="378771"/>
                    <a:pt x="393626" y="367014"/>
                  </a:cubicBezTo>
                  <a:cubicBezTo>
                    <a:pt x="362159" y="353824"/>
                    <a:pt x="331531" y="338758"/>
                    <a:pt x="301744" y="322061"/>
                  </a:cubicBezTo>
                  <a:cubicBezTo>
                    <a:pt x="295569" y="318603"/>
                    <a:pt x="287320" y="324580"/>
                    <a:pt x="289444" y="331644"/>
                  </a:cubicBezTo>
                  <a:cubicBezTo>
                    <a:pt x="297101" y="356838"/>
                    <a:pt x="306684" y="388848"/>
                    <a:pt x="288159" y="411769"/>
                  </a:cubicBezTo>
                  <a:cubicBezTo>
                    <a:pt x="271265" y="432665"/>
                    <a:pt x="239848" y="440222"/>
                    <a:pt x="214407" y="443384"/>
                  </a:cubicBezTo>
                  <a:cubicBezTo>
                    <a:pt x="188621" y="446595"/>
                    <a:pt x="162193" y="444520"/>
                    <a:pt x="137197" y="437456"/>
                  </a:cubicBezTo>
                  <a:cubicBezTo>
                    <a:pt x="82859" y="422044"/>
                    <a:pt x="39339" y="382377"/>
                    <a:pt x="15232" y="331792"/>
                  </a:cubicBezTo>
                  <a:cubicBezTo>
                    <a:pt x="10539" y="322012"/>
                    <a:pt x="-3490" y="330607"/>
                    <a:pt x="808" y="340239"/>
                  </a:cubicBezTo>
                  <a:cubicBezTo>
                    <a:pt x="15479" y="373139"/>
                    <a:pt x="39191" y="401297"/>
                    <a:pt x="68187" y="422488"/>
                  </a:cubicBezTo>
                  <a:cubicBezTo>
                    <a:pt x="116252" y="457660"/>
                    <a:pt x="178989" y="469813"/>
                    <a:pt x="236983" y="456623"/>
                  </a:cubicBezTo>
                  <a:cubicBezTo>
                    <a:pt x="265782" y="450053"/>
                    <a:pt x="297940" y="436666"/>
                    <a:pt x="310191" y="407570"/>
                  </a:cubicBezTo>
                  <a:cubicBezTo>
                    <a:pt x="315625" y="394603"/>
                    <a:pt x="316465" y="380944"/>
                    <a:pt x="314970" y="367323"/>
                  </a:cubicBezTo>
                  <a:lnTo>
                    <a:pt x="309713" y="344512"/>
                  </a:lnTo>
                  <a:lnTo>
                    <a:pt x="293445" y="336881"/>
                  </a:lnTo>
                  <a:cubicBezTo>
                    <a:pt x="297545" y="333719"/>
                    <a:pt x="301645" y="330508"/>
                    <a:pt x="305745" y="327297"/>
                  </a:cubicBezTo>
                  <a:lnTo>
                    <a:pt x="309713" y="344512"/>
                  </a:lnTo>
                  <a:lnTo>
                    <a:pt x="410767" y="391911"/>
                  </a:lnTo>
                  <a:cubicBezTo>
                    <a:pt x="441542" y="403519"/>
                    <a:pt x="474442" y="411966"/>
                    <a:pt x="507391" y="406138"/>
                  </a:cubicBezTo>
                  <a:cubicBezTo>
                    <a:pt x="537425" y="400802"/>
                    <a:pt x="565582" y="383661"/>
                    <a:pt x="583415" y="358863"/>
                  </a:cubicBezTo>
                  <a:cubicBezTo>
                    <a:pt x="599914" y="335893"/>
                    <a:pt x="604570" y="306093"/>
                    <a:pt x="598284" y="279220"/>
                  </a:cubicBezTo>
                  <a:lnTo>
                    <a:pt x="589434" y="260586"/>
                  </a:lnTo>
                  <a:lnTo>
                    <a:pt x="588713" y="260264"/>
                  </a:lnTo>
                  <a:cubicBezTo>
                    <a:pt x="571991" y="251211"/>
                    <a:pt x="555751" y="241196"/>
                    <a:pt x="539598" y="231217"/>
                  </a:cubicBezTo>
                  <a:close/>
                  <a:moveTo>
                    <a:pt x="547442" y="217158"/>
                  </a:moveTo>
                  <a:lnTo>
                    <a:pt x="536622" y="220640"/>
                  </a:lnTo>
                  <a:lnTo>
                    <a:pt x="539582" y="231159"/>
                  </a:lnTo>
                  <a:close/>
                  <a:moveTo>
                    <a:pt x="547453" y="217139"/>
                  </a:moveTo>
                  <a:lnTo>
                    <a:pt x="547442" y="217158"/>
                  </a:lnTo>
                  <a:lnTo>
                    <a:pt x="547471" y="217149"/>
                  </a:lnTo>
                  <a:close/>
                  <a:moveTo>
                    <a:pt x="547502" y="217139"/>
                  </a:moveTo>
                  <a:lnTo>
                    <a:pt x="547471" y="217149"/>
                  </a:lnTo>
                  <a:lnTo>
                    <a:pt x="547645" y="217248"/>
                  </a:lnTo>
                  <a:close/>
                  <a:moveTo>
                    <a:pt x="921351" y="575"/>
                  </a:moveTo>
                  <a:cubicBezTo>
                    <a:pt x="915127" y="-2290"/>
                    <a:pt x="910088" y="6305"/>
                    <a:pt x="916016" y="9911"/>
                  </a:cubicBezTo>
                  <a:cubicBezTo>
                    <a:pt x="937751" y="23002"/>
                    <a:pt x="963784" y="36487"/>
                    <a:pt x="972231" y="62323"/>
                  </a:cubicBezTo>
                  <a:cubicBezTo>
                    <a:pt x="980975" y="89097"/>
                    <a:pt x="959981" y="109598"/>
                    <a:pt x="941011" y="125454"/>
                  </a:cubicBezTo>
                  <a:cubicBezTo>
                    <a:pt x="930391" y="134346"/>
                    <a:pt x="918140" y="140966"/>
                    <a:pt x="903913" y="139978"/>
                  </a:cubicBezTo>
                  <a:cubicBezTo>
                    <a:pt x="891119" y="139088"/>
                    <a:pt x="878769" y="133605"/>
                    <a:pt x="866963" y="129011"/>
                  </a:cubicBezTo>
                  <a:cubicBezTo>
                    <a:pt x="840584" y="118687"/>
                    <a:pt x="814798" y="106930"/>
                    <a:pt x="789605" y="94037"/>
                  </a:cubicBezTo>
                  <a:cubicBezTo>
                    <a:pt x="780466" y="89394"/>
                    <a:pt x="773896" y="101891"/>
                    <a:pt x="781948" y="107622"/>
                  </a:cubicBezTo>
                  <a:cubicBezTo>
                    <a:pt x="794841" y="116760"/>
                    <a:pt x="799979" y="135038"/>
                    <a:pt x="804523" y="149413"/>
                  </a:cubicBezTo>
                  <a:cubicBezTo>
                    <a:pt x="809117" y="163986"/>
                    <a:pt x="812229" y="179052"/>
                    <a:pt x="811340" y="194366"/>
                  </a:cubicBezTo>
                  <a:cubicBezTo>
                    <a:pt x="808179" y="248803"/>
                    <a:pt x="752309" y="279133"/>
                    <a:pt x="703009" y="278689"/>
                  </a:cubicBezTo>
                  <a:cubicBezTo>
                    <a:pt x="674210" y="278442"/>
                    <a:pt x="647127" y="270452"/>
                    <a:pt x="621341" y="258825"/>
                  </a:cubicBezTo>
                  <a:lnTo>
                    <a:pt x="547645" y="217248"/>
                  </a:lnTo>
                  <a:lnTo>
                    <a:pt x="580761" y="242326"/>
                  </a:lnTo>
                  <a:lnTo>
                    <a:pt x="589434" y="260586"/>
                  </a:lnTo>
                  <a:lnTo>
                    <a:pt x="640717" y="283530"/>
                  </a:lnTo>
                  <a:cubicBezTo>
                    <a:pt x="695006" y="301956"/>
                    <a:pt x="761250" y="299535"/>
                    <a:pt x="801806" y="254089"/>
                  </a:cubicBezTo>
                  <a:cubicBezTo>
                    <a:pt x="821269" y="232254"/>
                    <a:pt x="830062" y="204492"/>
                    <a:pt x="826555" y="175446"/>
                  </a:cubicBezTo>
                  <a:cubicBezTo>
                    <a:pt x="824678" y="159737"/>
                    <a:pt x="820133" y="144572"/>
                    <a:pt x="814403" y="129851"/>
                  </a:cubicBezTo>
                  <a:lnTo>
                    <a:pt x="806565" y="118501"/>
                  </a:lnTo>
                  <a:lnTo>
                    <a:pt x="782047" y="107671"/>
                  </a:lnTo>
                  <a:cubicBezTo>
                    <a:pt x="784616" y="103126"/>
                    <a:pt x="787135" y="98631"/>
                    <a:pt x="789704" y="94086"/>
                  </a:cubicBezTo>
                  <a:lnTo>
                    <a:pt x="806565" y="118501"/>
                  </a:lnTo>
                  <a:lnTo>
                    <a:pt x="864691" y="144177"/>
                  </a:lnTo>
                  <a:cubicBezTo>
                    <a:pt x="886327" y="152426"/>
                    <a:pt x="908310" y="159787"/>
                    <a:pt x="930736" y="149561"/>
                  </a:cubicBezTo>
                  <a:cubicBezTo>
                    <a:pt x="941901" y="144473"/>
                    <a:pt x="951435" y="136174"/>
                    <a:pt x="960129" y="127628"/>
                  </a:cubicBezTo>
                  <a:cubicBezTo>
                    <a:pt x="968131" y="119725"/>
                    <a:pt x="976332" y="111425"/>
                    <a:pt x="981864" y="101546"/>
                  </a:cubicBezTo>
                  <a:cubicBezTo>
                    <a:pt x="992485" y="82724"/>
                    <a:pt x="989274" y="60347"/>
                    <a:pt x="977764" y="42662"/>
                  </a:cubicBezTo>
                  <a:cubicBezTo>
                    <a:pt x="964525" y="22360"/>
                    <a:pt x="942790" y="10454"/>
                    <a:pt x="921351" y="57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2" name="任意多边形: 形状 721"/>
            <p:cNvSpPr/>
            <p:nvPr/>
          </p:nvSpPr>
          <p:spPr>
            <a:xfrm flipH="1">
              <a:off x="10260565" y="4868560"/>
              <a:ext cx="136028" cy="118884"/>
            </a:xfrm>
            <a:custGeom>
              <a:avLst/>
              <a:gdLst>
                <a:gd name="connsiteX0" fmla="*/ 79105 w 136028"/>
                <a:gd name="connsiteY0" fmla="*/ 887 h 118884"/>
                <a:gd name="connsiteX1" fmla="*/ 41809 w 136028"/>
                <a:gd name="connsiteY1" fmla="*/ 37738 h 118884"/>
                <a:gd name="connsiteX2" fmla="*/ 2389 w 136028"/>
                <a:gd name="connsiteY2" fmla="*/ 73898 h 118884"/>
                <a:gd name="connsiteX3" fmla="*/ 6045 w 136028"/>
                <a:gd name="connsiteY3" fmla="*/ 86989 h 118884"/>
                <a:gd name="connsiteX4" fmla="*/ 72486 w 136028"/>
                <a:gd name="connsiteY4" fmla="*/ 103834 h 118884"/>
                <a:gd name="connsiteX5" fmla="*/ 106176 w 136028"/>
                <a:gd name="connsiteY5" fmla="*/ 111787 h 118884"/>
                <a:gd name="connsiteX6" fmla="*/ 121736 w 136028"/>
                <a:gd name="connsiteY6" fmla="*/ 115887 h 118884"/>
                <a:gd name="connsiteX7" fmla="*/ 135124 w 136028"/>
                <a:gd name="connsiteY7" fmla="*/ 118752 h 118884"/>
                <a:gd name="connsiteX8" fmla="*/ 135963 w 136028"/>
                <a:gd name="connsiteY8" fmla="*/ 117320 h 118884"/>
                <a:gd name="connsiteX9" fmla="*/ 125886 w 136028"/>
                <a:gd name="connsiteY9" fmla="*/ 108131 h 118884"/>
                <a:gd name="connsiteX10" fmla="*/ 110869 w 136028"/>
                <a:gd name="connsiteY10" fmla="*/ 100178 h 118884"/>
                <a:gd name="connsiteX11" fmla="*/ 78019 w 136028"/>
                <a:gd name="connsiteY11" fmla="*/ 90348 h 118884"/>
                <a:gd name="connsiteX12" fmla="*/ 23838 w 136028"/>
                <a:gd name="connsiteY12" fmla="*/ 75543 h 118884"/>
                <a:gd name="connsiteX13" fmla="*/ 13702 w 136028"/>
                <a:gd name="connsiteY13" fmla="*/ 84865 h 118884"/>
                <a:gd name="connsiteX14" fmla="*/ 10046 w 136028"/>
                <a:gd name="connsiteY14" fmla="*/ 71774 h 118884"/>
                <a:gd name="connsiteX15" fmla="*/ 23838 w 136028"/>
                <a:gd name="connsiteY15" fmla="*/ 75543 h 118884"/>
                <a:gd name="connsiteX16" fmla="*/ 53072 w 136028"/>
                <a:gd name="connsiteY16" fmla="*/ 48655 h 118884"/>
                <a:gd name="connsiteX17" fmla="*/ 85725 w 136028"/>
                <a:gd name="connsiteY17" fmla="*/ 7358 h 118884"/>
                <a:gd name="connsiteX18" fmla="*/ 79105 w 136028"/>
                <a:gd name="connsiteY18" fmla="*/ 887 h 11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6028" h="118884">
                  <a:moveTo>
                    <a:pt x="79105" y="887"/>
                  </a:moveTo>
                  <a:cubicBezTo>
                    <a:pt x="65175" y="11360"/>
                    <a:pt x="54011" y="25339"/>
                    <a:pt x="41809" y="37738"/>
                  </a:cubicBezTo>
                  <a:cubicBezTo>
                    <a:pt x="29312" y="50434"/>
                    <a:pt x="16122" y="62487"/>
                    <a:pt x="2389" y="73898"/>
                  </a:cubicBezTo>
                  <a:cubicBezTo>
                    <a:pt x="-2699" y="78097"/>
                    <a:pt x="1204" y="85062"/>
                    <a:pt x="6045" y="86989"/>
                  </a:cubicBezTo>
                  <a:cubicBezTo>
                    <a:pt x="27336" y="95485"/>
                    <a:pt x="50108" y="99388"/>
                    <a:pt x="72486" y="103834"/>
                  </a:cubicBezTo>
                  <a:cubicBezTo>
                    <a:pt x="83848" y="106056"/>
                    <a:pt x="94962" y="108922"/>
                    <a:pt x="106176" y="111787"/>
                  </a:cubicBezTo>
                  <a:cubicBezTo>
                    <a:pt x="111363" y="113121"/>
                    <a:pt x="116550" y="114603"/>
                    <a:pt x="121736" y="115887"/>
                  </a:cubicBezTo>
                  <a:cubicBezTo>
                    <a:pt x="125886" y="116925"/>
                    <a:pt x="130826" y="119493"/>
                    <a:pt x="135124" y="118752"/>
                  </a:cubicBezTo>
                  <a:cubicBezTo>
                    <a:pt x="135716" y="118653"/>
                    <a:pt x="136210" y="117863"/>
                    <a:pt x="135963" y="117320"/>
                  </a:cubicBezTo>
                  <a:cubicBezTo>
                    <a:pt x="134382" y="113121"/>
                    <a:pt x="129492" y="110552"/>
                    <a:pt x="125886" y="108131"/>
                  </a:cubicBezTo>
                  <a:cubicBezTo>
                    <a:pt x="121144" y="104920"/>
                    <a:pt x="116154" y="102401"/>
                    <a:pt x="110869" y="100178"/>
                  </a:cubicBezTo>
                  <a:cubicBezTo>
                    <a:pt x="100298" y="95782"/>
                    <a:pt x="89084" y="93065"/>
                    <a:pt x="78019" y="90348"/>
                  </a:cubicBezTo>
                  <a:lnTo>
                    <a:pt x="23838" y="75543"/>
                  </a:lnTo>
                  <a:lnTo>
                    <a:pt x="13702" y="84865"/>
                  </a:lnTo>
                  <a:cubicBezTo>
                    <a:pt x="12467" y="80518"/>
                    <a:pt x="11281" y="76121"/>
                    <a:pt x="10046" y="71774"/>
                  </a:cubicBezTo>
                  <a:lnTo>
                    <a:pt x="23838" y="75543"/>
                  </a:lnTo>
                  <a:lnTo>
                    <a:pt x="53072" y="48655"/>
                  </a:lnTo>
                  <a:cubicBezTo>
                    <a:pt x="65175" y="36355"/>
                    <a:pt x="78315" y="23117"/>
                    <a:pt x="85725" y="7358"/>
                  </a:cubicBezTo>
                  <a:cubicBezTo>
                    <a:pt x="87503" y="3554"/>
                    <a:pt x="83255" y="-2225"/>
                    <a:pt x="79105" y="88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4" name="任意多边形: 形状 723"/>
            <p:cNvSpPr/>
            <p:nvPr/>
          </p:nvSpPr>
          <p:spPr>
            <a:xfrm flipH="1">
              <a:off x="10456536" y="5019623"/>
              <a:ext cx="148815" cy="78228"/>
            </a:xfrm>
            <a:custGeom>
              <a:avLst/>
              <a:gdLst>
                <a:gd name="connsiteX0" fmla="*/ 11553 w 148815"/>
                <a:gd name="connsiteY0" fmla="*/ 230 h 78228"/>
                <a:gd name="connsiteX1" fmla="*/ 2587 w 148815"/>
                <a:gd name="connsiteY1" fmla="*/ 1378 h 78228"/>
                <a:gd name="connsiteX2" fmla="*/ 710 w 148815"/>
                <a:gd name="connsiteY2" fmla="*/ 8541 h 78228"/>
                <a:gd name="connsiteX3" fmla="*/ 18000 w 148815"/>
                <a:gd name="connsiteY3" fmla="*/ 17087 h 78228"/>
                <a:gd name="connsiteX4" fmla="*/ 36870 w 148815"/>
                <a:gd name="connsiteY4" fmla="*/ 23262 h 78228"/>
                <a:gd name="connsiteX5" fmla="*/ 75055 w 148815"/>
                <a:gd name="connsiteY5" fmla="*/ 39267 h 78228"/>
                <a:gd name="connsiteX6" fmla="*/ 112153 w 148815"/>
                <a:gd name="connsiteY6" fmla="*/ 58977 h 78228"/>
                <a:gd name="connsiteX7" fmla="*/ 147967 w 148815"/>
                <a:gd name="connsiteY7" fmla="*/ 78144 h 78228"/>
                <a:gd name="connsiteX8" fmla="*/ 148659 w 148815"/>
                <a:gd name="connsiteY8" fmla="*/ 77205 h 78228"/>
                <a:gd name="connsiteX9" fmla="*/ 116797 w 148815"/>
                <a:gd name="connsiteY9" fmla="*/ 48257 h 78228"/>
                <a:gd name="connsiteX10" fmla="*/ 80588 w 148815"/>
                <a:gd name="connsiteY10" fmla="*/ 26967 h 78228"/>
                <a:gd name="connsiteX11" fmla="*/ 41513 w 148815"/>
                <a:gd name="connsiteY11" fmla="*/ 9924 h 78228"/>
                <a:gd name="connsiteX12" fmla="*/ 20519 w 148815"/>
                <a:gd name="connsiteY12" fmla="*/ 2712 h 78228"/>
                <a:gd name="connsiteX13" fmla="*/ 11553 w 148815"/>
                <a:gd name="connsiteY13" fmla="*/ 230 h 7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815" h="78228">
                  <a:moveTo>
                    <a:pt x="11553" y="230"/>
                  </a:moveTo>
                  <a:cubicBezTo>
                    <a:pt x="8626" y="-227"/>
                    <a:pt x="5699" y="-79"/>
                    <a:pt x="2587" y="1378"/>
                  </a:cubicBezTo>
                  <a:cubicBezTo>
                    <a:pt x="167" y="2514"/>
                    <a:pt x="-772" y="6367"/>
                    <a:pt x="710" y="8541"/>
                  </a:cubicBezTo>
                  <a:cubicBezTo>
                    <a:pt x="4810" y="14419"/>
                    <a:pt x="11529" y="15161"/>
                    <a:pt x="18000" y="17087"/>
                  </a:cubicBezTo>
                  <a:cubicBezTo>
                    <a:pt x="24372" y="19014"/>
                    <a:pt x="30646" y="21039"/>
                    <a:pt x="36870" y="23262"/>
                  </a:cubicBezTo>
                  <a:cubicBezTo>
                    <a:pt x="49862" y="27905"/>
                    <a:pt x="62607" y="33241"/>
                    <a:pt x="75055" y="39267"/>
                  </a:cubicBezTo>
                  <a:cubicBezTo>
                    <a:pt x="87652" y="45343"/>
                    <a:pt x="99853" y="52259"/>
                    <a:pt x="112153" y="58977"/>
                  </a:cubicBezTo>
                  <a:cubicBezTo>
                    <a:pt x="124009" y="65497"/>
                    <a:pt x="136408" y="71080"/>
                    <a:pt x="147967" y="78144"/>
                  </a:cubicBezTo>
                  <a:cubicBezTo>
                    <a:pt x="148511" y="78489"/>
                    <a:pt x="149104" y="77699"/>
                    <a:pt x="148659" y="77205"/>
                  </a:cubicBezTo>
                  <a:cubicBezTo>
                    <a:pt x="138434" y="67029"/>
                    <a:pt x="128504" y="56754"/>
                    <a:pt x="116797" y="48257"/>
                  </a:cubicBezTo>
                  <a:cubicBezTo>
                    <a:pt x="105485" y="40058"/>
                    <a:pt x="93086" y="33241"/>
                    <a:pt x="80588" y="26967"/>
                  </a:cubicBezTo>
                  <a:cubicBezTo>
                    <a:pt x="67892" y="20594"/>
                    <a:pt x="54802" y="14913"/>
                    <a:pt x="41513" y="9924"/>
                  </a:cubicBezTo>
                  <a:cubicBezTo>
                    <a:pt x="34598" y="7356"/>
                    <a:pt x="27583" y="4935"/>
                    <a:pt x="20519" y="2712"/>
                  </a:cubicBezTo>
                  <a:cubicBezTo>
                    <a:pt x="17407" y="1749"/>
                    <a:pt x="14480" y="687"/>
                    <a:pt x="11553" y="23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6" name="任意多边形: 形状 725"/>
            <p:cNvSpPr/>
            <p:nvPr/>
          </p:nvSpPr>
          <p:spPr>
            <a:xfrm flipH="1">
              <a:off x="10537555" y="4871398"/>
              <a:ext cx="60478" cy="154009"/>
            </a:xfrm>
            <a:custGeom>
              <a:avLst/>
              <a:gdLst>
                <a:gd name="connsiteX0" fmla="*/ 56708 w 60478"/>
                <a:gd name="connsiteY0" fmla="*/ 204 h 154009"/>
                <a:gd name="connsiteX1" fmla="*/ 51484 w 60478"/>
                <a:gd name="connsiteY1" fmla="*/ 2396 h 154009"/>
                <a:gd name="connsiteX2" fmla="*/ 45210 w 60478"/>
                <a:gd name="connsiteY2" fmla="*/ 21168 h 154009"/>
                <a:gd name="connsiteX3" fmla="*/ 39381 w 60478"/>
                <a:gd name="connsiteY3" fmla="*/ 41075 h 154009"/>
                <a:gd name="connsiteX4" fmla="*/ 26982 w 60478"/>
                <a:gd name="connsiteY4" fmla="*/ 78371 h 154009"/>
                <a:gd name="connsiteX5" fmla="*/ 12360 w 60478"/>
                <a:gd name="connsiteY5" fmla="*/ 115964 h 154009"/>
                <a:gd name="connsiteX6" fmla="*/ 4901 w 60478"/>
                <a:gd name="connsiteY6" fmla="*/ 136019 h 154009"/>
                <a:gd name="connsiteX7" fmla="*/ 11 w 60478"/>
                <a:gd name="connsiteY7" fmla="*/ 151975 h 154009"/>
                <a:gd name="connsiteX8" fmla="*/ 3617 w 60478"/>
                <a:gd name="connsiteY8" fmla="*/ 153507 h 154009"/>
                <a:gd name="connsiteX9" fmla="*/ 15720 w 60478"/>
                <a:gd name="connsiteY9" fmla="*/ 137155 h 154009"/>
                <a:gd name="connsiteX10" fmla="*/ 25105 w 60478"/>
                <a:gd name="connsiteY10" fmla="*/ 119965 h 154009"/>
                <a:gd name="connsiteX11" fmla="*/ 40468 w 60478"/>
                <a:gd name="connsiteY11" fmla="*/ 83064 h 154009"/>
                <a:gd name="connsiteX12" fmla="*/ 53016 w 60478"/>
                <a:gd name="connsiteY12" fmla="*/ 43545 h 154009"/>
                <a:gd name="connsiteX13" fmla="*/ 60376 w 60478"/>
                <a:gd name="connsiteY13" fmla="*/ 4718 h 154009"/>
                <a:gd name="connsiteX14" fmla="*/ 56708 w 60478"/>
                <a:gd name="connsiteY14" fmla="*/ 204 h 15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478" h="154009">
                  <a:moveTo>
                    <a:pt x="56708" y="204"/>
                  </a:moveTo>
                  <a:cubicBezTo>
                    <a:pt x="54831" y="-358"/>
                    <a:pt x="52694" y="198"/>
                    <a:pt x="51484" y="2396"/>
                  </a:cubicBezTo>
                  <a:cubicBezTo>
                    <a:pt x="48372" y="8126"/>
                    <a:pt x="46939" y="14894"/>
                    <a:pt x="45210" y="21168"/>
                  </a:cubicBezTo>
                  <a:cubicBezTo>
                    <a:pt x="43383" y="27836"/>
                    <a:pt x="41456" y="34456"/>
                    <a:pt x="39381" y="41075"/>
                  </a:cubicBezTo>
                  <a:cubicBezTo>
                    <a:pt x="35479" y="53573"/>
                    <a:pt x="31329" y="66022"/>
                    <a:pt x="26982" y="78371"/>
                  </a:cubicBezTo>
                  <a:cubicBezTo>
                    <a:pt x="22537" y="91067"/>
                    <a:pt x="17251" y="103416"/>
                    <a:pt x="12360" y="115964"/>
                  </a:cubicBezTo>
                  <a:cubicBezTo>
                    <a:pt x="9742" y="122632"/>
                    <a:pt x="7272" y="129252"/>
                    <a:pt x="4901" y="136019"/>
                  </a:cubicBezTo>
                  <a:cubicBezTo>
                    <a:pt x="2925" y="141552"/>
                    <a:pt x="455" y="145998"/>
                    <a:pt x="11" y="151975"/>
                  </a:cubicBezTo>
                  <a:cubicBezTo>
                    <a:pt x="-187" y="154050"/>
                    <a:pt x="2382" y="154494"/>
                    <a:pt x="3617" y="153507"/>
                  </a:cubicBezTo>
                  <a:cubicBezTo>
                    <a:pt x="9100" y="149061"/>
                    <a:pt x="11866" y="142935"/>
                    <a:pt x="15720" y="137155"/>
                  </a:cubicBezTo>
                  <a:cubicBezTo>
                    <a:pt x="19326" y="131771"/>
                    <a:pt x="22240" y="125794"/>
                    <a:pt x="25105" y="119965"/>
                  </a:cubicBezTo>
                  <a:cubicBezTo>
                    <a:pt x="30984" y="108060"/>
                    <a:pt x="35775" y="95513"/>
                    <a:pt x="40468" y="83064"/>
                  </a:cubicBezTo>
                  <a:cubicBezTo>
                    <a:pt x="45359" y="70072"/>
                    <a:pt x="49508" y="56982"/>
                    <a:pt x="53016" y="43545"/>
                  </a:cubicBezTo>
                  <a:cubicBezTo>
                    <a:pt x="56177" y="31492"/>
                    <a:pt x="61265" y="17265"/>
                    <a:pt x="60376" y="4718"/>
                  </a:cubicBezTo>
                  <a:cubicBezTo>
                    <a:pt x="60203" y="2446"/>
                    <a:pt x="58585" y="766"/>
                    <a:pt x="56708" y="20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8" name="任意多边形: 形状 727"/>
            <p:cNvSpPr/>
            <p:nvPr/>
          </p:nvSpPr>
          <p:spPr>
            <a:xfrm flipH="1">
              <a:off x="10690760" y="5023705"/>
              <a:ext cx="144924" cy="176422"/>
            </a:xfrm>
            <a:custGeom>
              <a:avLst/>
              <a:gdLst>
                <a:gd name="connsiteX0" fmla="*/ 61889 w 144924"/>
                <a:gd name="connsiteY0" fmla="*/ 712 h 176422"/>
                <a:gd name="connsiteX1" fmla="*/ 55727 w 144924"/>
                <a:gd name="connsiteY1" fmla="*/ 1545 h 176422"/>
                <a:gd name="connsiteX2" fmla="*/ 35868 w 144924"/>
                <a:gd name="connsiteY2" fmla="*/ 33704 h 176422"/>
                <a:gd name="connsiteX3" fmla="*/ 17838 w 144924"/>
                <a:gd name="connsiteY3" fmla="*/ 67245 h 176422"/>
                <a:gd name="connsiteX4" fmla="*/ 795 w 144924"/>
                <a:gd name="connsiteY4" fmla="*/ 99947 h 176422"/>
                <a:gd name="connsiteX5" fmla="*/ 12997 w 144924"/>
                <a:gd name="connsiteY5" fmla="*/ 117879 h 176422"/>
                <a:gd name="connsiteX6" fmla="*/ 143607 w 144924"/>
                <a:gd name="connsiteY6" fmla="*/ 176367 h 176422"/>
                <a:gd name="connsiteX7" fmla="*/ 144496 w 144924"/>
                <a:gd name="connsiteY7" fmla="*/ 174391 h 176422"/>
                <a:gd name="connsiteX8" fmla="*/ 30237 w 144924"/>
                <a:gd name="connsiteY8" fmla="*/ 112939 h 176422"/>
                <a:gd name="connsiteX9" fmla="*/ 15417 w 144924"/>
                <a:gd name="connsiteY9" fmla="*/ 104097 h 176422"/>
                <a:gd name="connsiteX10" fmla="*/ 12750 w 144924"/>
                <a:gd name="connsiteY10" fmla="*/ 102467 h 176422"/>
                <a:gd name="connsiteX11" fmla="*/ 14182 w 144924"/>
                <a:gd name="connsiteY11" fmla="*/ 103109 h 176422"/>
                <a:gd name="connsiteX12" fmla="*/ 18184 w 144924"/>
                <a:gd name="connsiteY12" fmla="*/ 95897 h 176422"/>
                <a:gd name="connsiteX13" fmla="*/ 34189 w 144924"/>
                <a:gd name="connsiteY13" fmla="*/ 66900 h 176422"/>
                <a:gd name="connsiteX14" fmla="*/ 50639 w 144924"/>
                <a:gd name="connsiteY14" fmla="*/ 36272 h 176422"/>
                <a:gd name="connsiteX15" fmla="*/ 64421 w 144924"/>
                <a:gd name="connsiteY15" fmla="*/ 6435 h 176422"/>
                <a:gd name="connsiteX16" fmla="*/ 61889 w 144924"/>
                <a:gd name="connsiteY16" fmla="*/ 712 h 17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4924" h="176422">
                  <a:moveTo>
                    <a:pt x="61889" y="712"/>
                  </a:moveTo>
                  <a:cubicBezTo>
                    <a:pt x="60061" y="-357"/>
                    <a:pt x="57628" y="-332"/>
                    <a:pt x="55727" y="1545"/>
                  </a:cubicBezTo>
                  <a:cubicBezTo>
                    <a:pt x="47082" y="10042"/>
                    <a:pt x="41796" y="23182"/>
                    <a:pt x="35868" y="33704"/>
                  </a:cubicBezTo>
                  <a:cubicBezTo>
                    <a:pt x="29644" y="44769"/>
                    <a:pt x="23815" y="56032"/>
                    <a:pt x="17838" y="67245"/>
                  </a:cubicBezTo>
                  <a:cubicBezTo>
                    <a:pt x="12256" y="77718"/>
                    <a:pt x="4698" y="88734"/>
                    <a:pt x="795" y="99947"/>
                  </a:cubicBezTo>
                  <a:cubicBezTo>
                    <a:pt x="-2613" y="109778"/>
                    <a:pt x="5587" y="113680"/>
                    <a:pt x="12997" y="117879"/>
                  </a:cubicBezTo>
                  <a:cubicBezTo>
                    <a:pt x="54640" y="141639"/>
                    <a:pt x="98358" y="160806"/>
                    <a:pt x="143607" y="176367"/>
                  </a:cubicBezTo>
                  <a:cubicBezTo>
                    <a:pt x="144694" y="176762"/>
                    <a:pt x="145434" y="174935"/>
                    <a:pt x="144496" y="174391"/>
                  </a:cubicBezTo>
                  <a:cubicBezTo>
                    <a:pt x="105520" y="155669"/>
                    <a:pt x="67533" y="134774"/>
                    <a:pt x="30237" y="112939"/>
                  </a:cubicBezTo>
                  <a:cubicBezTo>
                    <a:pt x="25495" y="110172"/>
                    <a:pt x="20505" y="106073"/>
                    <a:pt x="15417" y="104097"/>
                  </a:cubicBezTo>
                  <a:cubicBezTo>
                    <a:pt x="14528" y="103553"/>
                    <a:pt x="13639" y="103010"/>
                    <a:pt x="12750" y="102467"/>
                  </a:cubicBezTo>
                  <a:cubicBezTo>
                    <a:pt x="12997" y="105035"/>
                    <a:pt x="13441" y="105233"/>
                    <a:pt x="14182" y="103109"/>
                  </a:cubicBezTo>
                  <a:cubicBezTo>
                    <a:pt x="15862" y="102022"/>
                    <a:pt x="17097" y="97823"/>
                    <a:pt x="18184" y="95897"/>
                  </a:cubicBezTo>
                  <a:cubicBezTo>
                    <a:pt x="23519" y="86214"/>
                    <a:pt x="28903" y="76582"/>
                    <a:pt x="34189" y="66900"/>
                  </a:cubicBezTo>
                  <a:cubicBezTo>
                    <a:pt x="39721" y="56723"/>
                    <a:pt x="45304" y="46547"/>
                    <a:pt x="50639" y="36272"/>
                  </a:cubicBezTo>
                  <a:cubicBezTo>
                    <a:pt x="55430" y="26936"/>
                    <a:pt x="62346" y="16810"/>
                    <a:pt x="64421" y="6435"/>
                  </a:cubicBezTo>
                  <a:cubicBezTo>
                    <a:pt x="64940" y="3941"/>
                    <a:pt x="63717" y="1780"/>
                    <a:pt x="61889" y="71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0" name="任意多边形: 形状 729"/>
            <p:cNvSpPr/>
            <p:nvPr/>
          </p:nvSpPr>
          <p:spPr>
            <a:xfrm flipH="1">
              <a:off x="10885551" y="5031029"/>
              <a:ext cx="126718" cy="296686"/>
            </a:xfrm>
            <a:custGeom>
              <a:avLst/>
              <a:gdLst>
                <a:gd name="connsiteX0" fmla="*/ 13131 w 126718"/>
                <a:gd name="connsiteY0" fmla="*/ 1631 h 296686"/>
                <a:gd name="connsiteX1" fmla="*/ 8784 w 126718"/>
                <a:gd name="connsiteY1" fmla="*/ 1631 h 296686"/>
                <a:gd name="connsiteX2" fmla="*/ 2905 w 126718"/>
                <a:gd name="connsiteY2" fmla="*/ 48609 h 296686"/>
                <a:gd name="connsiteX3" fmla="*/ 1423 w 126718"/>
                <a:gd name="connsiteY3" fmla="*/ 96674 h 296686"/>
                <a:gd name="connsiteX4" fmla="*/ 238 w 126718"/>
                <a:gd name="connsiteY4" fmla="*/ 191964 h 296686"/>
                <a:gd name="connsiteX5" fmla="*/ 16194 w 126718"/>
                <a:gd name="connsiteY5" fmla="*/ 222443 h 296686"/>
                <a:gd name="connsiteX6" fmla="*/ 56058 w 126718"/>
                <a:gd name="connsiteY6" fmla="*/ 243289 h 296686"/>
                <a:gd name="connsiteX7" fmla="*/ 92020 w 126718"/>
                <a:gd name="connsiteY7" fmla="*/ 268878 h 296686"/>
                <a:gd name="connsiteX8" fmla="*/ 124574 w 126718"/>
                <a:gd name="connsiteY8" fmla="*/ 296442 h 296686"/>
                <a:gd name="connsiteX9" fmla="*/ 126501 w 126718"/>
                <a:gd name="connsiteY9" fmla="*/ 294367 h 296686"/>
                <a:gd name="connsiteX10" fmla="*/ 67865 w 126718"/>
                <a:gd name="connsiteY10" fmla="*/ 240621 h 296686"/>
                <a:gd name="connsiteX11" fmla="*/ 32545 w 126718"/>
                <a:gd name="connsiteY11" fmla="*/ 217503 h 296686"/>
                <a:gd name="connsiteX12" fmla="*/ 14810 w 126718"/>
                <a:gd name="connsiteY12" fmla="*/ 202585 h 296686"/>
                <a:gd name="connsiteX13" fmla="*/ 13971 w 126718"/>
                <a:gd name="connsiteY13" fmla="*/ 182726 h 296686"/>
                <a:gd name="connsiteX14" fmla="*/ 16539 w 126718"/>
                <a:gd name="connsiteY14" fmla="*/ 91636 h 296686"/>
                <a:gd name="connsiteX15" fmla="*/ 16935 w 126718"/>
                <a:gd name="connsiteY15" fmla="*/ 45250 h 296686"/>
                <a:gd name="connsiteX16" fmla="*/ 13131 w 126718"/>
                <a:gd name="connsiteY16" fmla="*/ 1631 h 29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718" h="296686">
                  <a:moveTo>
                    <a:pt x="13131" y="1631"/>
                  </a:moveTo>
                  <a:cubicBezTo>
                    <a:pt x="12588" y="-641"/>
                    <a:pt x="9377" y="-444"/>
                    <a:pt x="8784" y="1631"/>
                  </a:cubicBezTo>
                  <a:cubicBezTo>
                    <a:pt x="4536" y="16549"/>
                    <a:pt x="3893" y="33197"/>
                    <a:pt x="2905" y="48609"/>
                  </a:cubicBezTo>
                  <a:cubicBezTo>
                    <a:pt x="1868" y="64614"/>
                    <a:pt x="1720" y="80669"/>
                    <a:pt x="1423" y="96674"/>
                  </a:cubicBezTo>
                  <a:cubicBezTo>
                    <a:pt x="831" y="128388"/>
                    <a:pt x="-553" y="160250"/>
                    <a:pt x="238" y="191964"/>
                  </a:cubicBezTo>
                  <a:cubicBezTo>
                    <a:pt x="584" y="205055"/>
                    <a:pt x="4733" y="215478"/>
                    <a:pt x="16194" y="222443"/>
                  </a:cubicBezTo>
                  <a:cubicBezTo>
                    <a:pt x="28988" y="230198"/>
                    <a:pt x="43264" y="235435"/>
                    <a:pt x="56058" y="243289"/>
                  </a:cubicBezTo>
                  <a:cubicBezTo>
                    <a:pt x="68606" y="250995"/>
                    <a:pt x="80609" y="259640"/>
                    <a:pt x="92020" y="268878"/>
                  </a:cubicBezTo>
                  <a:cubicBezTo>
                    <a:pt x="103086" y="277819"/>
                    <a:pt x="113114" y="288093"/>
                    <a:pt x="124574" y="296442"/>
                  </a:cubicBezTo>
                  <a:cubicBezTo>
                    <a:pt x="125760" y="297331"/>
                    <a:pt x="127291" y="295602"/>
                    <a:pt x="126501" y="294367"/>
                  </a:cubicBezTo>
                  <a:cubicBezTo>
                    <a:pt x="112274" y="272780"/>
                    <a:pt x="88760" y="255441"/>
                    <a:pt x="67865" y="240621"/>
                  </a:cubicBezTo>
                  <a:cubicBezTo>
                    <a:pt x="56404" y="232471"/>
                    <a:pt x="44795" y="224419"/>
                    <a:pt x="32545" y="217503"/>
                  </a:cubicBezTo>
                  <a:cubicBezTo>
                    <a:pt x="25876" y="213749"/>
                    <a:pt x="17478" y="210340"/>
                    <a:pt x="14810" y="202585"/>
                  </a:cubicBezTo>
                  <a:cubicBezTo>
                    <a:pt x="12686" y="196410"/>
                    <a:pt x="13724" y="189099"/>
                    <a:pt x="13971" y="182726"/>
                  </a:cubicBezTo>
                  <a:cubicBezTo>
                    <a:pt x="15057" y="152395"/>
                    <a:pt x="15798" y="122015"/>
                    <a:pt x="16539" y="91636"/>
                  </a:cubicBezTo>
                  <a:cubicBezTo>
                    <a:pt x="16935" y="76174"/>
                    <a:pt x="17280" y="60712"/>
                    <a:pt x="16935" y="45250"/>
                  </a:cubicBezTo>
                  <a:cubicBezTo>
                    <a:pt x="16638" y="30974"/>
                    <a:pt x="16441" y="15611"/>
                    <a:pt x="13131" y="163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2" name="任意多边形: 形状 731"/>
            <p:cNvSpPr/>
            <p:nvPr/>
          </p:nvSpPr>
          <p:spPr>
            <a:xfrm flipH="1">
              <a:off x="5391192" y="47522"/>
              <a:ext cx="1057505" cy="984980"/>
            </a:xfrm>
            <a:custGeom>
              <a:avLst/>
              <a:gdLst>
                <a:gd name="connsiteX0" fmla="*/ 820139 w 1057505"/>
                <a:gd name="connsiteY0" fmla="*/ 205 h 984980"/>
                <a:gd name="connsiteX1" fmla="*/ 700353 w 1057505"/>
                <a:gd name="connsiteY1" fmla="*/ 29164 h 984980"/>
                <a:gd name="connsiteX2" fmla="*/ 683558 w 1057505"/>
                <a:gd name="connsiteY2" fmla="*/ 173161 h 984980"/>
                <a:gd name="connsiteX3" fmla="*/ 453015 w 1057505"/>
                <a:gd name="connsiteY3" fmla="*/ 200577 h 984980"/>
                <a:gd name="connsiteX4" fmla="*/ 497621 w 1057505"/>
                <a:gd name="connsiteY4" fmla="*/ 372287 h 984980"/>
                <a:gd name="connsiteX5" fmla="*/ 278786 w 1057505"/>
                <a:gd name="connsiteY5" fmla="*/ 410324 h 984980"/>
                <a:gd name="connsiteX6" fmla="*/ 326307 w 1057505"/>
                <a:gd name="connsiteY6" fmla="*/ 580156 h 984980"/>
                <a:gd name="connsiteX7" fmla="*/ 160970 w 1057505"/>
                <a:gd name="connsiteY7" fmla="*/ 638694 h 984980"/>
                <a:gd name="connsiteX8" fmla="*/ 245590 w 1057505"/>
                <a:gd name="connsiteY8" fmla="*/ 719757 h 984980"/>
                <a:gd name="connsiteX9" fmla="*/ 6846 w 1057505"/>
                <a:gd name="connsiteY9" fmla="*/ 940025 h 984980"/>
                <a:gd name="connsiteX10" fmla="*/ 326258 w 1057505"/>
                <a:gd name="connsiteY10" fmla="*/ 837573 h 984980"/>
                <a:gd name="connsiteX11" fmla="*/ 384449 w 1057505"/>
                <a:gd name="connsiteY11" fmla="*/ 932961 h 984980"/>
                <a:gd name="connsiteX12" fmla="*/ 511354 w 1057505"/>
                <a:gd name="connsiteY12" fmla="*/ 819098 h 984980"/>
                <a:gd name="connsiteX13" fmla="*/ 650955 w 1057505"/>
                <a:gd name="connsiteY13" fmla="*/ 883365 h 984980"/>
                <a:gd name="connsiteX14" fmla="*/ 763089 w 1057505"/>
                <a:gd name="connsiteY14" fmla="*/ 660627 h 984980"/>
                <a:gd name="connsiteX15" fmla="*/ 834421 w 1057505"/>
                <a:gd name="connsiteY15" fmla="*/ 723017 h 984980"/>
                <a:gd name="connsiteX16" fmla="*/ 936923 w 1057505"/>
                <a:gd name="connsiteY16" fmla="*/ 508775 h 984980"/>
                <a:gd name="connsiteX17" fmla="*/ 1048169 w 1057505"/>
                <a:gd name="connsiteY17" fmla="*/ 413535 h 984980"/>
                <a:gd name="connsiteX18" fmla="*/ 954312 w 1057505"/>
                <a:gd name="connsiteY18" fmla="*/ 62163 h 984980"/>
                <a:gd name="connsiteX19" fmla="*/ 820139 w 1057505"/>
                <a:gd name="connsiteY19" fmla="*/ 205 h 98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57505" h="984980">
                  <a:moveTo>
                    <a:pt x="820139" y="205"/>
                  </a:moveTo>
                  <a:cubicBezTo>
                    <a:pt x="782405" y="-1415"/>
                    <a:pt x="740848" y="6435"/>
                    <a:pt x="700353" y="29164"/>
                  </a:cubicBezTo>
                  <a:cubicBezTo>
                    <a:pt x="592368" y="89727"/>
                    <a:pt x="683558" y="173161"/>
                    <a:pt x="683558" y="173161"/>
                  </a:cubicBezTo>
                  <a:cubicBezTo>
                    <a:pt x="683558" y="173161"/>
                    <a:pt x="570632" y="104349"/>
                    <a:pt x="453015" y="200577"/>
                  </a:cubicBezTo>
                  <a:cubicBezTo>
                    <a:pt x="335396" y="296806"/>
                    <a:pt x="497621" y="372287"/>
                    <a:pt x="497621" y="372287"/>
                  </a:cubicBezTo>
                  <a:cubicBezTo>
                    <a:pt x="497621" y="372287"/>
                    <a:pt x="354365" y="322592"/>
                    <a:pt x="278786" y="410324"/>
                  </a:cubicBezTo>
                  <a:cubicBezTo>
                    <a:pt x="203206" y="498056"/>
                    <a:pt x="326307" y="580156"/>
                    <a:pt x="326307" y="580156"/>
                  </a:cubicBezTo>
                  <a:cubicBezTo>
                    <a:pt x="326307" y="580156"/>
                    <a:pt x="185422" y="557137"/>
                    <a:pt x="160970" y="638694"/>
                  </a:cubicBezTo>
                  <a:cubicBezTo>
                    <a:pt x="136517" y="720251"/>
                    <a:pt x="245590" y="719757"/>
                    <a:pt x="245590" y="719757"/>
                  </a:cubicBezTo>
                  <a:cubicBezTo>
                    <a:pt x="245590" y="719757"/>
                    <a:pt x="-48085" y="828483"/>
                    <a:pt x="6846" y="940025"/>
                  </a:cubicBezTo>
                  <a:cubicBezTo>
                    <a:pt x="61728" y="1051567"/>
                    <a:pt x="262188" y="931825"/>
                    <a:pt x="326258" y="837573"/>
                  </a:cubicBezTo>
                  <a:cubicBezTo>
                    <a:pt x="326258" y="837573"/>
                    <a:pt x="321466" y="944965"/>
                    <a:pt x="384449" y="932961"/>
                  </a:cubicBezTo>
                  <a:cubicBezTo>
                    <a:pt x="447433" y="920957"/>
                    <a:pt x="511354" y="819098"/>
                    <a:pt x="511354" y="819098"/>
                  </a:cubicBezTo>
                  <a:cubicBezTo>
                    <a:pt x="498609" y="923625"/>
                    <a:pt x="583575" y="927280"/>
                    <a:pt x="650955" y="883365"/>
                  </a:cubicBezTo>
                  <a:cubicBezTo>
                    <a:pt x="718384" y="839450"/>
                    <a:pt x="763089" y="660627"/>
                    <a:pt x="763089" y="660627"/>
                  </a:cubicBezTo>
                  <a:cubicBezTo>
                    <a:pt x="766893" y="736207"/>
                    <a:pt x="834421" y="723017"/>
                    <a:pt x="834421" y="723017"/>
                  </a:cubicBezTo>
                  <a:cubicBezTo>
                    <a:pt x="834421" y="723017"/>
                    <a:pt x="936775" y="691451"/>
                    <a:pt x="936923" y="508775"/>
                  </a:cubicBezTo>
                  <a:cubicBezTo>
                    <a:pt x="996992" y="600854"/>
                    <a:pt x="1018036" y="484866"/>
                    <a:pt x="1048169" y="413535"/>
                  </a:cubicBezTo>
                  <a:cubicBezTo>
                    <a:pt x="1078302" y="342203"/>
                    <a:pt x="1032460" y="171482"/>
                    <a:pt x="954312" y="62163"/>
                  </a:cubicBezTo>
                  <a:cubicBezTo>
                    <a:pt x="935293" y="31906"/>
                    <a:pt x="883027" y="2904"/>
                    <a:pt x="820139" y="205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4" name="任意多边形: 形状 733"/>
            <p:cNvSpPr/>
            <p:nvPr/>
          </p:nvSpPr>
          <p:spPr>
            <a:xfrm flipH="1">
              <a:off x="5394799" y="283381"/>
              <a:ext cx="1039593" cy="737161"/>
            </a:xfrm>
            <a:custGeom>
              <a:avLst/>
              <a:gdLst>
                <a:gd name="connsiteX0" fmla="*/ 758438 w 1039593"/>
                <a:gd name="connsiteY0" fmla="*/ 426249 h 737161"/>
                <a:gd name="connsiteX1" fmla="*/ 754219 w 1039593"/>
                <a:gd name="connsiteY1" fmla="*/ 427386 h 737161"/>
                <a:gd name="connsiteX2" fmla="*/ 757570 w 1039593"/>
                <a:gd name="connsiteY2" fmla="*/ 429184 h 737161"/>
                <a:gd name="connsiteX3" fmla="*/ 741412 w 1039593"/>
                <a:gd name="connsiteY3" fmla="*/ 381501 h 737161"/>
                <a:gd name="connsiteX4" fmla="*/ 722455 w 1039593"/>
                <a:gd name="connsiteY4" fmla="*/ 400217 h 737161"/>
                <a:gd name="connsiteX5" fmla="*/ 613580 w 1039593"/>
                <a:gd name="connsiteY5" fmla="*/ 586746 h 737161"/>
                <a:gd name="connsiteX6" fmla="*/ 536322 w 1039593"/>
                <a:gd name="connsiteY6" fmla="*/ 612038 h 737161"/>
                <a:gd name="connsiteX7" fmla="*/ 503274 w 1039593"/>
                <a:gd name="connsiteY7" fmla="*/ 566048 h 737161"/>
                <a:gd name="connsiteX8" fmla="*/ 468695 w 1039593"/>
                <a:gd name="connsiteY8" fmla="*/ 547524 h 737161"/>
                <a:gd name="connsiteX9" fmla="*/ 358585 w 1039593"/>
                <a:gd name="connsiteY9" fmla="*/ 627698 h 737161"/>
                <a:gd name="connsiteX10" fmla="*/ 338579 w 1039593"/>
                <a:gd name="connsiteY10" fmla="*/ 639405 h 737161"/>
                <a:gd name="connsiteX11" fmla="*/ 332749 w 1039593"/>
                <a:gd name="connsiteY11" fmla="*/ 620288 h 737161"/>
                <a:gd name="connsiteX12" fmla="*/ 329143 w 1039593"/>
                <a:gd name="connsiteY12" fmla="*/ 565900 h 737161"/>
                <a:gd name="connsiteX13" fmla="*/ 295503 w 1039593"/>
                <a:gd name="connsiteY13" fmla="*/ 557848 h 737161"/>
                <a:gd name="connsiteX14" fmla="*/ 182430 w 1039593"/>
                <a:gd name="connsiteY14" fmla="*/ 638565 h 737161"/>
                <a:gd name="connsiteX15" fmla="*/ 124238 w 1039593"/>
                <a:gd name="connsiteY15" fmla="*/ 670427 h 737161"/>
                <a:gd name="connsiteX16" fmla="*/ 69356 w 1039593"/>
                <a:gd name="connsiteY16" fmla="*/ 692706 h 737161"/>
                <a:gd name="connsiteX17" fmla="*/ 43619 w 1039593"/>
                <a:gd name="connsiteY17" fmla="*/ 670328 h 737161"/>
                <a:gd name="connsiteX18" fmla="*/ 83385 w 1039593"/>
                <a:gd name="connsiteY18" fmla="*/ 618411 h 737161"/>
                <a:gd name="connsiteX19" fmla="*/ 135698 w 1039593"/>
                <a:gd name="connsiteY19" fmla="*/ 572519 h 737161"/>
                <a:gd name="connsiteX20" fmla="*/ 163065 w 1039593"/>
                <a:gd name="connsiteY20" fmla="*/ 551080 h 737161"/>
                <a:gd name="connsiteX21" fmla="*/ 186579 w 1039593"/>
                <a:gd name="connsiteY21" fmla="*/ 524998 h 737161"/>
                <a:gd name="connsiteX22" fmla="*/ 175020 w 1039593"/>
                <a:gd name="connsiteY22" fmla="*/ 506325 h 737161"/>
                <a:gd name="connsiteX23" fmla="*/ 133772 w 1039593"/>
                <a:gd name="connsiteY23" fmla="*/ 524850 h 737161"/>
                <a:gd name="connsiteX24" fmla="*/ 98156 w 1039593"/>
                <a:gd name="connsiteY24" fmla="*/ 551179 h 737161"/>
                <a:gd name="connsiteX25" fmla="*/ 31912 w 1039593"/>
                <a:gd name="connsiteY25" fmla="*/ 608580 h 737161"/>
                <a:gd name="connsiteX26" fmla="*/ 1 w 1039593"/>
                <a:gd name="connsiteY26" fmla="*/ 675515 h 737161"/>
                <a:gd name="connsiteX27" fmla="*/ 35716 w 1039593"/>
                <a:gd name="connsiteY27" fmla="*/ 732225 h 737161"/>
                <a:gd name="connsiteX28" fmla="*/ 105911 w 1039593"/>
                <a:gd name="connsiteY28" fmla="*/ 727384 h 737161"/>
                <a:gd name="connsiteX29" fmla="*/ 179564 w 1039593"/>
                <a:gd name="connsiteY29" fmla="*/ 690977 h 737161"/>
                <a:gd name="connsiteX30" fmla="*/ 289809 w 1039593"/>
                <a:gd name="connsiteY30" fmla="*/ 614759 h 737161"/>
                <a:gd name="connsiteX31" fmla="*/ 289328 w 1039593"/>
                <a:gd name="connsiteY31" fmla="*/ 583782 h 737161"/>
                <a:gd name="connsiteX32" fmla="*/ 322969 w 1039593"/>
                <a:gd name="connsiteY32" fmla="*/ 591834 h 737161"/>
                <a:gd name="connsiteX33" fmla="*/ 289809 w 1039593"/>
                <a:gd name="connsiteY33" fmla="*/ 614759 h 737161"/>
                <a:gd name="connsiteX34" fmla="*/ 289872 w 1039593"/>
                <a:gd name="connsiteY34" fmla="*/ 618806 h 737161"/>
                <a:gd name="connsiteX35" fmla="*/ 297034 w 1039593"/>
                <a:gd name="connsiteY35" fmla="*/ 653731 h 737161"/>
                <a:gd name="connsiteX36" fmla="*/ 355226 w 1039593"/>
                <a:gd name="connsiteY36" fmla="*/ 678825 h 737161"/>
                <a:gd name="connsiteX37" fmla="*/ 424087 w 1039593"/>
                <a:gd name="connsiteY37" fmla="*/ 633329 h 737161"/>
                <a:gd name="connsiteX38" fmla="*/ 468382 w 1039593"/>
                <a:gd name="connsiteY38" fmla="*/ 600683 h 737161"/>
                <a:gd name="connsiteX39" fmla="*/ 460890 w 1039593"/>
                <a:gd name="connsiteY39" fmla="*/ 562195 h 737161"/>
                <a:gd name="connsiteX40" fmla="*/ 495469 w 1039593"/>
                <a:gd name="connsiteY40" fmla="*/ 580719 h 737161"/>
                <a:gd name="connsiteX41" fmla="*/ 468382 w 1039593"/>
                <a:gd name="connsiteY41" fmla="*/ 600683 h 737161"/>
                <a:gd name="connsiteX42" fmla="*/ 470517 w 1039593"/>
                <a:gd name="connsiteY42" fmla="*/ 611649 h 737161"/>
                <a:gd name="connsiteX43" fmla="*/ 508263 w 1039593"/>
                <a:gd name="connsiteY43" fmla="*/ 646173 h 737161"/>
                <a:gd name="connsiteX44" fmla="*/ 616149 w 1039593"/>
                <a:gd name="connsiteY44" fmla="*/ 637577 h 737161"/>
                <a:gd name="connsiteX45" fmla="*/ 709315 w 1039593"/>
                <a:gd name="connsiteY45" fmla="*/ 538879 h 737161"/>
                <a:gd name="connsiteX46" fmla="*/ 744184 w 1039593"/>
                <a:gd name="connsiteY46" fmla="*/ 474445 h 737161"/>
                <a:gd name="connsiteX47" fmla="*/ 746671 w 1039593"/>
                <a:gd name="connsiteY47" fmla="*/ 466035 h 737161"/>
                <a:gd name="connsiteX48" fmla="*/ 738312 w 1039593"/>
                <a:gd name="connsiteY48" fmla="*/ 457173 h 737161"/>
                <a:gd name="connsiteX49" fmla="*/ 724283 w 1039593"/>
                <a:gd name="connsiteY49" fmla="*/ 410986 h 737161"/>
                <a:gd name="connsiteX50" fmla="*/ 764938 w 1039593"/>
                <a:gd name="connsiteY50" fmla="*/ 404268 h 737161"/>
                <a:gd name="connsiteX51" fmla="*/ 758438 w 1039593"/>
                <a:gd name="connsiteY51" fmla="*/ 426249 h 737161"/>
                <a:gd name="connsiteX52" fmla="*/ 771951 w 1039593"/>
                <a:gd name="connsiteY52" fmla="*/ 422605 h 737161"/>
                <a:gd name="connsiteX53" fmla="*/ 763110 w 1039593"/>
                <a:gd name="connsiteY53" fmla="*/ 393499 h 737161"/>
                <a:gd name="connsiteX54" fmla="*/ 741412 w 1039593"/>
                <a:gd name="connsiteY54" fmla="*/ 381501 h 737161"/>
                <a:gd name="connsiteX55" fmla="*/ 1003799 w 1039593"/>
                <a:gd name="connsiteY55" fmla="*/ 310 h 737161"/>
                <a:gd name="connsiteX56" fmla="*/ 986194 w 1039593"/>
                <a:gd name="connsiteY56" fmla="*/ 25528 h 737161"/>
                <a:gd name="connsiteX57" fmla="*/ 985354 w 1039593"/>
                <a:gd name="connsiteY57" fmla="*/ 149223 h 737161"/>
                <a:gd name="connsiteX58" fmla="*/ 963273 w 1039593"/>
                <a:gd name="connsiteY58" fmla="*/ 207562 h 737161"/>
                <a:gd name="connsiteX59" fmla="*/ 933881 w 1039593"/>
                <a:gd name="connsiteY59" fmla="*/ 242635 h 737161"/>
                <a:gd name="connsiteX60" fmla="*/ 893078 w 1039593"/>
                <a:gd name="connsiteY60" fmla="*/ 244019 h 737161"/>
                <a:gd name="connsiteX61" fmla="*/ 829601 w 1039593"/>
                <a:gd name="connsiteY61" fmla="*/ 365638 h 737161"/>
                <a:gd name="connsiteX62" fmla="*/ 778870 w 1039593"/>
                <a:gd name="connsiteY62" fmla="*/ 420739 h 737161"/>
                <a:gd name="connsiteX63" fmla="*/ 771951 w 1039593"/>
                <a:gd name="connsiteY63" fmla="*/ 422605 h 737161"/>
                <a:gd name="connsiteX64" fmla="*/ 777140 w 1039593"/>
                <a:gd name="connsiteY64" fmla="*/ 439686 h 737161"/>
                <a:gd name="connsiteX65" fmla="*/ 757570 w 1039593"/>
                <a:gd name="connsiteY65" fmla="*/ 429184 h 737161"/>
                <a:gd name="connsiteX66" fmla="*/ 746671 w 1039593"/>
                <a:gd name="connsiteY66" fmla="*/ 466035 h 737161"/>
                <a:gd name="connsiteX67" fmla="*/ 747661 w 1039593"/>
                <a:gd name="connsiteY67" fmla="*/ 467085 h 737161"/>
                <a:gd name="connsiteX68" fmla="*/ 761233 w 1039593"/>
                <a:gd name="connsiteY68" fmla="*/ 469474 h 737161"/>
                <a:gd name="connsiteX69" fmla="*/ 859635 w 1039593"/>
                <a:gd name="connsiteY69" fmla="*/ 398982 h 737161"/>
                <a:gd name="connsiteX70" fmla="*/ 920981 w 1039593"/>
                <a:gd name="connsiteY70" fmla="*/ 284471 h 737161"/>
                <a:gd name="connsiteX71" fmla="*/ 906688 w 1039593"/>
                <a:gd name="connsiteY71" fmla="*/ 278853 h 737161"/>
                <a:gd name="connsiteX72" fmla="*/ 893671 w 1039593"/>
                <a:gd name="connsiteY72" fmla="*/ 260666 h 737161"/>
                <a:gd name="connsiteX73" fmla="*/ 934474 w 1039593"/>
                <a:gd name="connsiteY73" fmla="*/ 259283 h 737161"/>
                <a:gd name="connsiteX74" fmla="*/ 920981 w 1039593"/>
                <a:gd name="connsiteY74" fmla="*/ 284471 h 737161"/>
                <a:gd name="connsiteX75" fmla="*/ 926225 w 1039593"/>
                <a:gd name="connsiteY75" fmla="*/ 286532 h 737161"/>
                <a:gd name="connsiteX76" fmla="*/ 967373 w 1039593"/>
                <a:gd name="connsiteY76" fmla="*/ 274053 h 737161"/>
                <a:gd name="connsiteX77" fmla="*/ 1015191 w 1039593"/>
                <a:gd name="connsiteY77" fmla="*/ 199362 h 737161"/>
                <a:gd name="connsiteX78" fmla="*/ 1031295 w 1039593"/>
                <a:gd name="connsiteY78" fmla="*/ 18069 h 737161"/>
                <a:gd name="connsiteX79" fmla="*/ 1003799 w 1039593"/>
                <a:gd name="connsiteY79" fmla="*/ 310 h 73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039593" h="737161">
                  <a:moveTo>
                    <a:pt x="758438" y="426249"/>
                  </a:moveTo>
                  <a:lnTo>
                    <a:pt x="754219" y="427386"/>
                  </a:lnTo>
                  <a:lnTo>
                    <a:pt x="757570" y="429184"/>
                  </a:lnTo>
                  <a:close/>
                  <a:moveTo>
                    <a:pt x="741412" y="381501"/>
                  </a:moveTo>
                  <a:cubicBezTo>
                    <a:pt x="732508" y="383693"/>
                    <a:pt x="724061" y="391004"/>
                    <a:pt x="722455" y="400217"/>
                  </a:cubicBezTo>
                  <a:cubicBezTo>
                    <a:pt x="710353" y="469770"/>
                    <a:pt x="666931" y="540756"/>
                    <a:pt x="613580" y="586746"/>
                  </a:cubicBezTo>
                  <a:cubicBezTo>
                    <a:pt x="592784" y="604678"/>
                    <a:pt x="564528" y="621226"/>
                    <a:pt x="536322" y="612038"/>
                  </a:cubicBezTo>
                  <a:cubicBezTo>
                    <a:pt x="516018" y="605419"/>
                    <a:pt x="499025" y="588376"/>
                    <a:pt x="503274" y="566048"/>
                  </a:cubicBezTo>
                  <a:cubicBezTo>
                    <a:pt x="506929" y="546980"/>
                    <a:pt x="482081" y="537446"/>
                    <a:pt x="468695" y="547524"/>
                  </a:cubicBezTo>
                  <a:cubicBezTo>
                    <a:pt x="432436" y="574841"/>
                    <a:pt x="395733" y="601615"/>
                    <a:pt x="358585" y="627698"/>
                  </a:cubicBezTo>
                  <a:cubicBezTo>
                    <a:pt x="355720" y="629723"/>
                    <a:pt x="343123" y="640986"/>
                    <a:pt x="338579" y="639405"/>
                  </a:cubicBezTo>
                  <a:cubicBezTo>
                    <a:pt x="333145" y="637478"/>
                    <a:pt x="332799" y="624536"/>
                    <a:pt x="332749" y="620288"/>
                  </a:cubicBezTo>
                  <a:cubicBezTo>
                    <a:pt x="332552" y="601170"/>
                    <a:pt x="334775" y="584622"/>
                    <a:pt x="329143" y="565900"/>
                  </a:cubicBezTo>
                  <a:cubicBezTo>
                    <a:pt x="324994" y="552167"/>
                    <a:pt x="305284" y="549747"/>
                    <a:pt x="295503" y="557848"/>
                  </a:cubicBezTo>
                  <a:cubicBezTo>
                    <a:pt x="259837" y="587388"/>
                    <a:pt x="222146" y="614755"/>
                    <a:pt x="182430" y="638565"/>
                  </a:cubicBezTo>
                  <a:cubicBezTo>
                    <a:pt x="163460" y="649927"/>
                    <a:pt x="144047" y="660548"/>
                    <a:pt x="124238" y="670427"/>
                  </a:cubicBezTo>
                  <a:cubicBezTo>
                    <a:pt x="106998" y="679023"/>
                    <a:pt x="88622" y="689742"/>
                    <a:pt x="69356" y="692706"/>
                  </a:cubicBezTo>
                  <a:cubicBezTo>
                    <a:pt x="53055" y="695225"/>
                    <a:pt x="40952" y="688310"/>
                    <a:pt x="43619" y="670328"/>
                  </a:cubicBezTo>
                  <a:cubicBezTo>
                    <a:pt x="46781" y="648840"/>
                    <a:pt x="68665" y="632341"/>
                    <a:pt x="83385" y="618411"/>
                  </a:cubicBezTo>
                  <a:cubicBezTo>
                    <a:pt x="100280" y="602504"/>
                    <a:pt x="117717" y="587191"/>
                    <a:pt x="135698" y="572519"/>
                  </a:cubicBezTo>
                  <a:cubicBezTo>
                    <a:pt x="144689" y="565208"/>
                    <a:pt x="153828" y="558046"/>
                    <a:pt x="163065" y="551080"/>
                  </a:cubicBezTo>
                  <a:cubicBezTo>
                    <a:pt x="173242" y="543423"/>
                    <a:pt x="179465" y="535520"/>
                    <a:pt x="186579" y="524998"/>
                  </a:cubicBezTo>
                  <a:cubicBezTo>
                    <a:pt x="192112" y="516847"/>
                    <a:pt x="185443" y="504003"/>
                    <a:pt x="175020" y="506325"/>
                  </a:cubicBezTo>
                  <a:cubicBezTo>
                    <a:pt x="158323" y="509981"/>
                    <a:pt x="147801" y="514970"/>
                    <a:pt x="133772" y="524850"/>
                  </a:cubicBezTo>
                  <a:cubicBezTo>
                    <a:pt x="121669" y="533346"/>
                    <a:pt x="109814" y="542139"/>
                    <a:pt x="98156" y="551179"/>
                  </a:cubicBezTo>
                  <a:cubicBezTo>
                    <a:pt x="75185" y="569061"/>
                    <a:pt x="52067" y="587536"/>
                    <a:pt x="31912" y="608580"/>
                  </a:cubicBezTo>
                  <a:cubicBezTo>
                    <a:pt x="14227" y="627055"/>
                    <a:pt x="-98" y="649087"/>
                    <a:pt x="1" y="675515"/>
                  </a:cubicBezTo>
                  <a:cubicBezTo>
                    <a:pt x="99" y="699918"/>
                    <a:pt x="12696" y="722493"/>
                    <a:pt x="35716" y="732225"/>
                  </a:cubicBezTo>
                  <a:cubicBezTo>
                    <a:pt x="58390" y="741808"/>
                    <a:pt x="83929" y="735930"/>
                    <a:pt x="105911" y="727384"/>
                  </a:cubicBezTo>
                  <a:cubicBezTo>
                    <a:pt x="131302" y="717455"/>
                    <a:pt x="155754" y="704216"/>
                    <a:pt x="179564" y="690977"/>
                  </a:cubicBezTo>
                  <a:lnTo>
                    <a:pt x="289809" y="614759"/>
                  </a:lnTo>
                  <a:lnTo>
                    <a:pt x="289328" y="583782"/>
                  </a:lnTo>
                  <a:cubicBezTo>
                    <a:pt x="300541" y="586450"/>
                    <a:pt x="311755" y="589167"/>
                    <a:pt x="322969" y="591834"/>
                  </a:cubicBezTo>
                  <a:lnTo>
                    <a:pt x="289809" y="614759"/>
                  </a:lnTo>
                  <a:lnTo>
                    <a:pt x="289872" y="618806"/>
                  </a:lnTo>
                  <a:cubicBezTo>
                    <a:pt x="289921" y="630908"/>
                    <a:pt x="291650" y="642764"/>
                    <a:pt x="297034" y="653731"/>
                  </a:cubicBezTo>
                  <a:cubicBezTo>
                    <a:pt x="308001" y="676009"/>
                    <a:pt x="331366" y="687470"/>
                    <a:pt x="355226" y="678825"/>
                  </a:cubicBezTo>
                  <a:cubicBezTo>
                    <a:pt x="379975" y="669835"/>
                    <a:pt x="402945" y="648544"/>
                    <a:pt x="424087" y="633329"/>
                  </a:cubicBezTo>
                  <a:lnTo>
                    <a:pt x="468382" y="600683"/>
                  </a:lnTo>
                  <a:lnTo>
                    <a:pt x="460890" y="562195"/>
                  </a:lnTo>
                  <a:cubicBezTo>
                    <a:pt x="472399" y="568370"/>
                    <a:pt x="483959" y="574545"/>
                    <a:pt x="495469" y="580719"/>
                  </a:cubicBezTo>
                  <a:lnTo>
                    <a:pt x="468382" y="600683"/>
                  </a:lnTo>
                  <a:lnTo>
                    <a:pt x="470517" y="611649"/>
                  </a:lnTo>
                  <a:cubicBezTo>
                    <a:pt x="479378" y="626179"/>
                    <a:pt x="492925" y="638220"/>
                    <a:pt x="508263" y="646173"/>
                  </a:cubicBezTo>
                  <a:cubicBezTo>
                    <a:pt x="543632" y="664549"/>
                    <a:pt x="583102" y="657831"/>
                    <a:pt x="616149" y="637577"/>
                  </a:cubicBezTo>
                  <a:cubicBezTo>
                    <a:pt x="654582" y="614014"/>
                    <a:pt x="684616" y="575928"/>
                    <a:pt x="709315" y="538879"/>
                  </a:cubicBezTo>
                  <a:cubicBezTo>
                    <a:pt x="722974" y="518354"/>
                    <a:pt x="734756" y="496878"/>
                    <a:pt x="744184" y="474445"/>
                  </a:cubicBezTo>
                  <a:lnTo>
                    <a:pt x="746671" y="466035"/>
                  </a:lnTo>
                  <a:lnTo>
                    <a:pt x="738312" y="457173"/>
                  </a:lnTo>
                  <a:cubicBezTo>
                    <a:pt x="733619" y="441761"/>
                    <a:pt x="728927" y="426398"/>
                    <a:pt x="724283" y="410986"/>
                  </a:cubicBezTo>
                  <a:cubicBezTo>
                    <a:pt x="737818" y="408763"/>
                    <a:pt x="751403" y="406491"/>
                    <a:pt x="764938" y="404268"/>
                  </a:cubicBezTo>
                  <a:lnTo>
                    <a:pt x="758438" y="426249"/>
                  </a:lnTo>
                  <a:lnTo>
                    <a:pt x="771951" y="422605"/>
                  </a:lnTo>
                  <a:lnTo>
                    <a:pt x="763110" y="393499"/>
                  </a:lnTo>
                  <a:cubicBezTo>
                    <a:pt x="759677" y="382236"/>
                    <a:pt x="750316" y="379309"/>
                    <a:pt x="741412" y="381501"/>
                  </a:cubicBezTo>
                  <a:close/>
                  <a:moveTo>
                    <a:pt x="1003799" y="310"/>
                  </a:moveTo>
                  <a:cubicBezTo>
                    <a:pt x="992678" y="2039"/>
                    <a:pt x="983206" y="10931"/>
                    <a:pt x="986194" y="25528"/>
                  </a:cubicBezTo>
                  <a:cubicBezTo>
                    <a:pt x="994395" y="65591"/>
                    <a:pt x="995284" y="109358"/>
                    <a:pt x="985354" y="149223"/>
                  </a:cubicBezTo>
                  <a:cubicBezTo>
                    <a:pt x="980316" y="169328"/>
                    <a:pt x="972955" y="189235"/>
                    <a:pt x="963273" y="207562"/>
                  </a:cubicBezTo>
                  <a:cubicBezTo>
                    <a:pt x="960952" y="211909"/>
                    <a:pt x="936154" y="248958"/>
                    <a:pt x="933881" y="242635"/>
                  </a:cubicBezTo>
                  <a:cubicBezTo>
                    <a:pt x="926669" y="222382"/>
                    <a:pt x="900883" y="228903"/>
                    <a:pt x="893078" y="244019"/>
                  </a:cubicBezTo>
                  <a:cubicBezTo>
                    <a:pt x="872183" y="284525"/>
                    <a:pt x="852917" y="326465"/>
                    <a:pt x="829601" y="365638"/>
                  </a:cubicBezTo>
                  <a:cubicBezTo>
                    <a:pt x="816671" y="387312"/>
                    <a:pt x="801129" y="409791"/>
                    <a:pt x="778870" y="420739"/>
                  </a:cubicBezTo>
                  <a:lnTo>
                    <a:pt x="771951" y="422605"/>
                  </a:lnTo>
                  <a:lnTo>
                    <a:pt x="777140" y="439686"/>
                  </a:lnTo>
                  <a:lnTo>
                    <a:pt x="757570" y="429184"/>
                  </a:lnTo>
                  <a:lnTo>
                    <a:pt x="746671" y="466035"/>
                  </a:lnTo>
                  <a:lnTo>
                    <a:pt x="747661" y="467085"/>
                  </a:lnTo>
                  <a:cubicBezTo>
                    <a:pt x="751971" y="469054"/>
                    <a:pt x="756985" y="469771"/>
                    <a:pt x="761233" y="469474"/>
                  </a:cubicBezTo>
                  <a:cubicBezTo>
                    <a:pt x="804852" y="466411"/>
                    <a:pt x="837109" y="433857"/>
                    <a:pt x="859635" y="398982"/>
                  </a:cubicBezTo>
                  <a:lnTo>
                    <a:pt x="920981" y="284471"/>
                  </a:lnTo>
                  <a:lnTo>
                    <a:pt x="906688" y="278853"/>
                  </a:lnTo>
                  <a:cubicBezTo>
                    <a:pt x="901019" y="274593"/>
                    <a:pt x="896437" y="268582"/>
                    <a:pt x="893671" y="260666"/>
                  </a:cubicBezTo>
                  <a:cubicBezTo>
                    <a:pt x="907256" y="260221"/>
                    <a:pt x="920890" y="259727"/>
                    <a:pt x="934474" y="259283"/>
                  </a:cubicBezTo>
                  <a:lnTo>
                    <a:pt x="920981" y="284471"/>
                  </a:lnTo>
                  <a:lnTo>
                    <a:pt x="926225" y="286532"/>
                  </a:lnTo>
                  <a:cubicBezTo>
                    <a:pt x="940451" y="288354"/>
                    <a:pt x="956111" y="283785"/>
                    <a:pt x="967373" y="274053"/>
                  </a:cubicBezTo>
                  <a:cubicBezTo>
                    <a:pt x="988912" y="255430"/>
                    <a:pt x="1004027" y="225000"/>
                    <a:pt x="1015191" y="199362"/>
                  </a:cubicBezTo>
                  <a:cubicBezTo>
                    <a:pt x="1040088" y="142356"/>
                    <a:pt x="1046807" y="78385"/>
                    <a:pt x="1031295" y="18069"/>
                  </a:cubicBezTo>
                  <a:cubicBezTo>
                    <a:pt x="1027689" y="4015"/>
                    <a:pt x="1014920" y="-1419"/>
                    <a:pt x="1003799" y="310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6" name="任意多边形: 形状 735"/>
            <p:cNvSpPr/>
            <p:nvPr/>
          </p:nvSpPr>
          <p:spPr>
            <a:xfrm flipH="1">
              <a:off x="5594182" y="53878"/>
              <a:ext cx="583012" cy="547900"/>
            </a:xfrm>
            <a:custGeom>
              <a:avLst/>
              <a:gdLst>
                <a:gd name="connsiteX0" fmla="*/ 527884 w 583012"/>
                <a:gd name="connsiteY0" fmla="*/ 110 h 547900"/>
                <a:gd name="connsiteX1" fmla="*/ 415612 w 583012"/>
                <a:gd name="connsiteY1" fmla="*/ 36393 h 547900"/>
                <a:gd name="connsiteX2" fmla="*/ 385738 w 583012"/>
                <a:gd name="connsiteY2" fmla="*/ 102748 h 547900"/>
                <a:gd name="connsiteX3" fmla="*/ 395755 w 583012"/>
                <a:gd name="connsiteY3" fmla="*/ 150566 h 547900"/>
                <a:gd name="connsiteX4" fmla="*/ 416303 w 583012"/>
                <a:gd name="connsiteY4" fmla="*/ 147046 h 547900"/>
                <a:gd name="connsiteX5" fmla="*/ 400989 w 583012"/>
                <a:gd name="connsiteY5" fmla="*/ 175549 h 547900"/>
                <a:gd name="connsiteX6" fmla="*/ 395755 w 583012"/>
                <a:gd name="connsiteY6" fmla="*/ 150566 h 547900"/>
                <a:gd name="connsiteX7" fmla="*/ 360425 w 583012"/>
                <a:gd name="connsiteY7" fmla="*/ 156618 h 547900"/>
                <a:gd name="connsiteX8" fmla="*/ 198505 w 583012"/>
                <a:gd name="connsiteY8" fmla="*/ 202570 h 547900"/>
                <a:gd name="connsiteX9" fmla="*/ 168174 w 583012"/>
                <a:gd name="connsiteY9" fmla="*/ 293414 h 547900"/>
                <a:gd name="connsiteX10" fmla="*/ 189496 w 583012"/>
                <a:gd name="connsiteY10" fmla="*/ 334180 h 547900"/>
                <a:gd name="connsiteX11" fmla="*/ 219450 w 583012"/>
                <a:gd name="connsiteY11" fmla="*/ 318755 h 547900"/>
                <a:gd name="connsiteX12" fmla="*/ 230564 w 583012"/>
                <a:gd name="connsiteY12" fmla="*/ 355607 h 547900"/>
                <a:gd name="connsiteX13" fmla="*/ 189700 w 583012"/>
                <a:gd name="connsiteY13" fmla="*/ 334569 h 547900"/>
                <a:gd name="connsiteX14" fmla="*/ 189496 w 583012"/>
                <a:gd name="connsiteY14" fmla="*/ 334180 h 547900"/>
                <a:gd name="connsiteX15" fmla="*/ 168876 w 583012"/>
                <a:gd name="connsiteY15" fmla="*/ 344799 h 547900"/>
                <a:gd name="connsiteX16" fmla="*/ 18348 w 583012"/>
                <a:gd name="connsiteY16" fmla="*/ 422344 h 547900"/>
                <a:gd name="connsiteX17" fmla="*/ 6294 w 583012"/>
                <a:gd name="connsiteY17" fmla="*/ 511657 h 547900"/>
                <a:gd name="connsiteX18" fmla="*/ 34205 w 583012"/>
                <a:gd name="connsiteY18" fmla="*/ 543717 h 547900"/>
                <a:gd name="connsiteX19" fmla="*/ 70414 w 583012"/>
                <a:gd name="connsiteY19" fmla="*/ 546483 h 547900"/>
                <a:gd name="connsiteX20" fmla="*/ 70217 w 583012"/>
                <a:gd name="connsiteY20" fmla="*/ 538530 h 547900"/>
                <a:gd name="connsiteX21" fmla="*/ 37910 w 583012"/>
                <a:gd name="connsiteY21" fmla="*/ 480882 h 547900"/>
                <a:gd name="connsiteX22" fmla="*/ 82467 w 583012"/>
                <a:gd name="connsiteY22" fmla="*/ 419380 h 547900"/>
                <a:gd name="connsiteX23" fmla="*/ 245582 w 583012"/>
                <a:gd name="connsiteY23" fmla="*/ 351112 h 547900"/>
                <a:gd name="connsiteX24" fmla="*/ 234467 w 583012"/>
                <a:gd name="connsiteY24" fmla="*/ 314260 h 547900"/>
                <a:gd name="connsiteX25" fmla="*/ 207792 w 583012"/>
                <a:gd name="connsiteY25" fmla="*/ 265652 h 547900"/>
                <a:gd name="connsiteX26" fmla="*/ 255214 w 583012"/>
                <a:gd name="connsiteY26" fmla="*/ 215068 h 547900"/>
                <a:gd name="connsiteX27" fmla="*/ 422972 w 583012"/>
                <a:gd name="connsiteY27" fmla="*/ 187405 h 547900"/>
                <a:gd name="connsiteX28" fmla="*/ 438286 w 583012"/>
                <a:gd name="connsiteY28" fmla="*/ 158902 h 547900"/>
                <a:gd name="connsiteX29" fmla="*/ 451524 w 583012"/>
                <a:gd name="connsiteY29" fmla="*/ 59215 h 547900"/>
                <a:gd name="connsiteX30" fmla="*/ 568649 w 583012"/>
                <a:gd name="connsiteY30" fmla="*/ 39653 h 547900"/>
                <a:gd name="connsiteX31" fmla="*/ 567414 w 583012"/>
                <a:gd name="connsiteY31" fmla="*/ 4580 h 547900"/>
                <a:gd name="connsiteX32" fmla="*/ 527884 w 583012"/>
                <a:gd name="connsiteY32" fmla="*/ 110 h 5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83012" h="547900">
                  <a:moveTo>
                    <a:pt x="527884" y="110"/>
                  </a:moveTo>
                  <a:cubicBezTo>
                    <a:pt x="487236" y="-1147"/>
                    <a:pt x="444880" y="8162"/>
                    <a:pt x="415612" y="36393"/>
                  </a:cubicBezTo>
                  <a:cubicBezTo>
                    <a:pt x="395754" y="55535"/>
                    <a:pt x="386985" y="78604"/>
                    <a:pt x="385738" y="102748"/>
                  </a:cubicBezTo>
                  <a:lnTo>
                    <a:pt x="395755" y="150566"/>
                  </a:lnTo>
                  <a:lnTo>
                    <a:pt x="416303" y="147046"/>
                  </a:lnTo>
                  <a:cubicBezTo>
                    <a:pt x="411215" y="156530"/>
                    <a:pt x="406078" y="166064"/>
                    <a:pt x="400989" y="175549"/>
                  </a:cubicBezTo>
                  <a:lnTo>
                    <a:pt x="395755" y="150566"/>
                  </a:lnTo>
                  <a:lnTo>
                    <a:pt x="360425" y="156618"/>
                  </a:lnTo>
                  <a:cubicBezTo>
                    <a:pt x="302992" y="162140"/>
                    <a:pt x="242927" y="161001"/>
                    <a:pt x="198505" y="202570"/>
                  </a:cubicBezTo>
                  <a:cubicBezTo>
                    <a:pt x="173311" y="226182"/>
                    <a:pt x="160517" y="259082"/>
                    <a:pt x="168174" y="293414"/>
                  </a:cubicBezTo>
                  <a:lnTo>
                    <a:pt x="189496" y="334180"/>
                  </a:lnTo>
                  <a:lnTo>
                    <a:pt x="219450" y="318755"/>
                  </a:lnTo>
                  <a:cubicBezTo>
                    <a:pt x="223155" y="331056"/>
                    <a:pt x="226859" y="343307"/>
                    <a:pt x="230564" y="355607"/>
                  </a:cubicBezTo>
                  <a:cubicBezTo>
                    <a:pt x="214090" y="352940"/>
                    <a:pt x="200283" y="345431"/>
                    <a:pt x="189700" y="334569"/>
                  </a:cubicBezTo>
                  <a:lnTo>
                    <a:pt x="189496" y="334180"/>
                  </a:lnTo>
                  <a:lnTo>
                    <a:pt x="168876" y="344799"/>
                  </a:lnTo>
                  <a:cubicBezTo>
                    <a:pt x="114963" y="364687"/>
                    <a:pt x="54471" y="372217"/>
                    <a:pt x="18348" y="422344"/>
                  </a:cubicBezTo>
                  <a:cubicBezTo>
                    <a:pt x="-621" y="448674"/>
                    <a:pt x="-5314" y="481227"/>
                    <a:pt x="6294" y="511657"/>
                  </a:cubicBezTo>
                  <a:cubicBezTo>
                    <a:pt x="11580" y="525489"/>
                    <a:pt x="20867" y="536900"/>
                    <a:pt x="34205" y="543717"/>
                  </a:cubicBezTo>
                  <a:cubicBezTo>
                    <a:pt x="46406" y="549941"/>
                    <a:pt x="57324" y="547718"/>
                    <a:pt x="70414" y="546483"/>
                  </a:cubicBezTo>
                  <a:cubicBezTo>
                    <a:pt x="75502" y="545989"/>
                    <a:pt x="74218" y="539320"/>
                    <a:pt x="70217" y="538530"/>
                  </a:cubicBezTo>
                  <a:cubicBezTo>
                    <a:pt x="50902" y="534183"/>
                    <a:pt x="38206" y="498072"/>
                    <a:pt x="37910" y="480882"/>
                  </a:cubicBezTo>
                  <a:cubicBezTo>
                    <a:pt x="37366" y="453169"/>
                    <a:pt x="60238" y="432224"/>
                    <a:pt x="82467" y="419380"/>
                  </a:cubicBezTo>
                  <a:cubicBezTo>
                    <a:pt x="134286" y="389494"/>
                    <a:pt x="196627" y="387617"/>
                    <a:pt x="245582" y="351112"/>
                  </a:cubicBezTo>
                  <a:cubicBezTo>
                    <a:pt x="261043" y="339602"/>
                    <a:pt x="251312" y="316977"/>
                    <a:pt x="234467" y="314260"/>
                  </a:cubicBezTo>
                  <a:cubicBezTo>
                    <a:pt x="213176" y="310802"/>
                    <a:pt x="205173" y="284325"/>
                    <a:pt x="207792" y="265652"/>
                  </a:cubicBezTo>
                  <a:cubicBezTo>
                    <a:pt x="211249" y="240755"/>
                    <a:pt x="233578" y="224355"/>
                    <a:pt x="255214" y="215068"/>
                  </a:cubicBezTo>
                  <a:cubicBezTo>
                    <a:pt x="307972" y="192394"/>
                    <a:pt x="368387" y="203261"/>
                    <a:pt x="422972" y="187405"/>
                  </a:cubicBezTo>
                  <a:cubicBezTo>
                    <a:pt x="435420" y="183798"/>
                    <a:pt x="444065" y="172091"/>
                    <a:pt x="438286" y="158902"/>
                  </a:cubicBezTo>
                  <a:cubicBezTo>
                    <a:pt x="423268" y="124619"/>
                    <a:pt x="416748" y="83865"/>
                    <a:pt x="451524" y="59215"/>
                  </a:cubicBezTo>
                  <a:cubicBezTo>
                    <a:pt x="485609" y="35059"/>
                    <a:pt x="529426" y="41975"/>
                    <a:pt x="568649" y="39653"/>
                  </a:cubicBezTo>
                  <a:cubicBezTo>
                    <a:pt x="590335" y="38369"/>
                    <a:pt x="585444" y="8088"/>
                    <a:pt x="567414" y="4580"/>
                  </a:cubicBezTo>
                  <a:cubicBezTo>
                    <a:pt x="554793" y="2123"/>
                    <a:pt x="541433" y="530"/>
                    <a:pt x="527884" y="110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8" name="任意多边形: 形状 737"/>
            <p:cNvSpPr/>
            <p:nvPr/>
          </p:nvSpPr>
          <p:spPr>
            <a:xfrm flipH="1">
              <a:off x="5489324" y="86612"/>
              <a:ext cx="776880" cy="803213"/>
            </a:xfrm>
            <a:custGeom>
              <a:avLst/>
              <a:gdLst>
                <a:gd name="connsiteX0" fmla="*/ 747811 w 776880"/>
                <a:gd name="connsiteY0" fmla="*/ 102 h 803213"/>
                <a:gd name="connsiteX1" fmla="*/ 695646 w 776880"/>
                <a:gd name="connsiteY1" fmla="*/ 37744 h 803213"/>
                <a:gd name="connsiteX2" fmla="*/ 661561 w 776880"/>
                <a:gd name="connsiteY2" fmla="*/ 82697 h 803213"/>
                <a:gd name="connsiteX3" fmla="*/ 593341 w 776880"/>
                <a:gd name="connsiteY3" fmla="*/ 172652 h 803213"/>
                <a:gd name="connsiteX4" fmla="*/ 454235 w 776880"/>
                <a:gd name="connsiteY4" fmla="*/ 351277 h 803213"/>
                <a:gd name="connsiteX5" fmla="*/ 305989 w 776880"/>
                <a:gd name="connsiteY5" fmla="*/ 504610 h 803213"/>
                <a:gd name="connsiteX6" fmla="*/ 141196 w 776880"/>
                <a:gd name="connsiteY6" fmla="*/ 650830 h 803213"/>
                <a:gd name="connsiteX7" fmla="*/ 57712 w 776880"/>
                <a:gd name="connsiteY7" fmla="*/ 725521 h 803213"/>
                <a:gd name="connsiteX8" fmla="*/ 18094 w 776880"/>
                <a:gd name="connsiteY8" fmla="*/ 762866 h 803213"/>
                <a:gd name="connsiteX9" fmla="*/ 15 w 776880"/>
                <a:gd name="connsiteY9" fmla="*/ 799026 h 803213"/>
                <a:gd name="connsiteX10" fmla="*/ 2237 w 776880"/>
                <a:gd name="connsiteY10" fmla="*/ 801545 h 803213"/>
                <a:gd name="connsiteX11" fmla="*/ 24121 w 776880"/>
                <a:gd name="connsiteY11" fmla="*/ 802138 h 803213"/>
                <a:gd name="connsiteX12" fmla="*/ 51537 w 776880"/>
                <a:gd name="connsiteY12" fmla="*/ 787417 h 803213"/>
                <a:gd name="connsiteX13" fmla="*/ 104690 w 776880"/>
                <a:gd name="connsiteY13" fmla="*/ 753036 h 803213"/>
                <a:gd name="connsiteX14" fmla="*/ 203586 w 776880"/>
                <a:gd name="connsiteY14" fmla="*/ 682198 h 803213"/>
                <a:gd name="connsiteX15" fmla="*/ 389473 w 776880"/>
                <a:gd name="connsiteY15" fmla="*/ 521999 h 803213"/>
                <a:gd name="connsiteX16" fmla="*/ 677368 w 776880"/>
                <a:gd name="connsiteY16" fmla="*/ 179814 h 803213"/>
                <a:gd name="connsiteX17" fmla="*/ 745785 w 776880"/>
                <a:gd name="connsiteY17" fmla="*/ 90008 h 803213"/>
                <a:gd name="connsiteX18" fmla="*/ 776857 w 776880"/>
                <a:gd name="connsiteY18" fmla="*/ 35126 h 803213"/>
                <a:gd name="connsiteX19" fmla="*/ 747811 w 776880"/>
                <a:gd name="connsiteY19" fmla="*/ 102 h 80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76880" h="803213">
                  <a:moveTo>
                    <a:pt x="747811" y="102"/>
                  </a:moveTo>
                  <a:cubicBezTo>
                    <a:pt x="722420" y="-1676"/>
                    <a:pt x="709033" y="20109"/>
                    <a:pt x="695646" y="37744"/>
                  </a:cubicBezTo>
                  <a:cubicBezTo>
                    <a:pt x="684284" y="52712"/>
                    <a:pt x="672922" y="67680"/>
                    <a:pt x="661561" y="82697"/>
                  </a:cubicBezTo>
                  <a:cubicBezTo>
                    <a:pt x="638788" y="112682"/>
                    <a:pt x="616065" y="142667"/>
                    <a:pt x="593341" y="172652"/>
                  </a:cubicBezTo>
                  <a:cubicBezTo>
                    <a:pt x="547747" y="232770"/>
                    <a:pt x="503090" y="293777"/>
                    <a:pt x="454235" y="351277"/>
                  </a:cubicBezTo>
                  <a:cubicBezTo>
                    <a:pt x="408146" y="405517"/>
                    <a:pt x="358155" y="456249"/>
                    <a:pt x="305989" y="504610"/>
                  </a:cubicBezTo>
                  <a:cubicBezTo>
                    <a:pt x="252095" y="554552"/>
                    <a:pt x="196374" y="602370"/>
                    <a:pt x="141196" y="650830"/>
                  </a:cubicBezTo>
                  <a:cubicBezTo>
                    <a:pt x="113088" y="675480"/>
                    <a:pt x="85128" y="700080"/>
                    <a:pt x="57712" y="725521"/>
                  </a:cubicBezTo>
                  <a:cubicBezTo>
                    <a:pt x="44375" y="737871"/>
                    <a:pt x="31136" y="750171"/>
                    <a:pt x="18094" y="762866"/>
                  </a:cubicBezTo>
                  <a:cubicBezTo>
                    <a:pt x="6337" y="774327"/>
                    <a:pt x="1349" y="782724"/>
                    <a:pt x="15" y="799026"/>
                  </a:cubicBezTo>
                  <a:cubicBezTo>
                    <a:pt x="-134" y="800409"/>
                    <a:pt x="854" y="801397"/>
                    <a:pt x="2237" y="801545"/>
                  </a:cubicBezTo>
                  <a:cubicBezTo>
                    <a:pt x="9845" y="802879"/>
                    <a:pt x="16613" y="804213"/>
                    <a:pt x="24121" y="802138"/>
                  </a:cubicBezTo>
                  <a:cubicBezTo>
                    <a:pt x="33655" y="799520"/>
                    <a:pt x="43041" y="792456"/>
                    <a:pt x="51537" y="787417"/>
                  </a:cubicBezTo>
                  <a:cubicBezTo>
                    <a:pt x="69617" y="776698"/>
                    <a:pt x="87105" y="764595"/>
                    <a:pt x="104690" y="753036"/>
                  </a:cubicBezTo>
                  <a:cubicBezTo>
                    <a:pt x="138577" y="730757"/>
                    <a:pt x="171082" y="706502"/>
                    <a:pt x="203586" y="682198"/>
                  </a:cubicBezTo>
                  <a:cubicBezTo>
                    <a:pt x="268990" y="633294"/>
                    <a:pt x="330837" y="578807"/>
                    <a:pt x="389473" y="521999"/>
                  </a:cubicBezTo>
                  <a:cubicBezTo>
                    <a:pt x="497360" y="417520"/>
                    <a:pt x="586623" y="298964"/>
                    <a:pt x="677368" y="179814"/>
                  </a:cubicBezTo>
                  <a:cubicBezTo>
                    <a:pt x="700191" y="149879"/>
                    <a:pt x="722963" y="119943"/>
                    <a:pt x="745785" y="90008"/>
                  </a:cubicBezTo>
                  <a:cubicBezTo>
                    <a:pt x="758283" y="73657"/>
                    <a:pt x="776166" y="56713"/>
                    <a:pt x="776857" y="35126"/>
                  </a:cubicBezTo>
                  <a:cubicBezTo>
                    <a:pt x="777450" y="17145"/>
                    <a:pt x="766582" y="1436"/>
                    <a:pt x="747811" y="102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0" name="任意多边形: 形状 739"/>
            <p:cNvSpPr/>
            <p:nvPr/>
          </p:nvSpPr>
          <p:spPr>
            <a:xfrm flipH="1">
              <a:off x="5429963" y="0"/>
              <a:ext cx="923457" cy="935809"/>
            </a:xfrm>
            <a:custGeom>
              <a:avLst/>
              <a:gdLst>
                <a:gd name="connsiteX0" fmla="*/ 923457 w 923457"/>
                <a:gd name="connsiteY0" fmla="*/ 0 h 935809"/>
                <a:gd name="connsiteX1" fmla="*/ 911517 w 923457"/>
                <a:gd name="connsiteY1" fmla="*/ 0 h 935809"/>
                <a:gd name="connsiteX2" fmla="*/ 880720 w 923457"/>
                <a:gd name="connsiteY2" fmla="*/ 46012 h 935809"/>
                <a:gd name="connsiteX3" fmla="*/ 841102 w 923457"/>
                <a:gd name="connsiteY3" fmla="*/ 108353 h 935809"/>
                <a:gd name="connsiteX4" fmla="*/ 759495 w 923457"/>
                <a:gd name="connsiteY4" fmla="*/ 228194 h 935809"/>
                <a:gd name="connsiteX5" fmla="*/ 417805 w 923457"/>
                <a:gd name="connsiteY5" fmla="*/ 623580 h 935809"/>
                <a:gd name="connsiteX6" fmla="*/ 584 w 923457"/>
                <a:gd name="connsiteY6" fmla="*/ 933705 h 935809"/>
                <a:gd name="connsiteX7" fmla="*/ 1424 w 923457"/>
                <a:gd name="connsiteY7" fmla="*/ 935680 h 935809"/>
                <a:gd name="connsiteX8" fmla="*/ 250442 w 923457"/>
                <a:gd name="connsiteY8" fmla="*/ 782347 h 935809"/>
                <a:gd name="connsiteX9" fmla="*/ 627996 w 923457"/>
                <a:gd name="connsiteY9" fmla="*/ 421194 h 935809"/>
                <a:gd name="connsiteX10" fmla="*/ 788393 w 923457"/>
                <a:gd name="connsiteY10" fmla="*/ 212485 h 935809"/>
                <a:gd name="connsiteX11" fmla="*/ 862837 w 923457"/>
                <a:gd name="connsiteY11" fmla="*/ 102128 h 935809"/>
                <a:gd name="connsiteX12" fmla="*/ 898688 w 923457"/>
                <a:gd name="connsiteY12" fmla="*/ 46987 h 935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3457" h="935809">
                  <a:moveTo>
                    <a:pt x="923457" y="0"/>
                  </a:moveTo>
                  <a:lnTo>
                    <a:pt x="911517" y="0"/>
                  </a:lnTo>
                  <a:lnTo>
                    <a:pt x="880720" y="46012"/>
                  </a:lnTo>
                  <a:cubicBezTo>
                    <a:pt x="867728" y="66907"/>
                    <a:pt x="854538" y="87704"/>
                    <a:pt x="841102" y="108353"/>
                  </a:cubicBezTo>
                  <a:cubicBezTo>
                    <a:pt x="814772" y="148909"/>
                    <a:pt x="787603" y="188872"/>
                    <a:pt x="759495" y="228194"/>
                  </a:cubicBezTo>
                  <a:cubicBezTo>
                    <a:pt x="658080" y="370066"/>
                    <a:pt x="544957" y="504035"/>
                    <a:pt x="417805" y="623580"/>
                  </a:cubicBezTo>
                  <a:cubicBezTo>
                    <a:pt x="291443" y="742384"/>
                    <a:pt x="151497" y="848097"/>
                    <a:pt x="584" y="933705"/>
                  </a:cubicBezTo>
                  <a:cubicBezTo>
                    <a:pt x="-601" y="934396"/>
                    <a:pt x="189" y="936323"/>
                    <a:pt x="1424" y="935680"/>
                  </a:cubicBezTo>
                  <a:cubicBezTo>
                    <a:pt x="88514" y="891913"/>
                    <a:pt x="172393" y="840736"/>
                    <a:pt x="250442" y="782347"/>
                  </a:cubicBezTo>
                  <a:cubicBezTo>
                    <a:pt x="390290" y="677721"/>
                    <a:pt x="515515" y="554570"/>
                    <a:pt x="627996" y="421194"/>
                  </a:cubicBezTo>
                  <a:cubicBezTo>
                    <a:pt x="684557" y="354061"/>
                    <a:pt x="737908" y="284261"/>
                    <a:pt x="788393" y="212485"/>
                  </a:cubicBezTo>
                  <a:cubicBezTo>
                    <a:pt x="813933" y="176226"/>
                    <a:pt x="838731" y="139375"/>
                    <a:pt x="862837" y="102128"/>
                  </a:cubicBezTo>
                  <a:cubicBezTo>
                    <a:pt x="874594" y="83950"/>
                    <a:pt x="887080" y="65709"/>
                    <a:pt x="898688" y="4698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2" name="任意多边形: 形状 741"/>
            <p:cNvSpPr/>
            <p:nvPr/>
          </p:nvSpPr>
          <p:spPr>
            <a:xfrm flipH="1">
              <a:off x="5391851" y="94140"/>
              <a:ext cx="1059292" cy="942298"/>
            </a:xfrm>
            <a:custGeom>
              <a:avLst/>
              <a:gdLst>
                <a:gd name="connsiteX0" fmla="*/ 933196 w 1059292"/>
                <a:gd name="connsiteY0" fmla="*/ 454698 h 942298"/>
                <a:gd name="connsiteX1" fmla="*/ 883353 w 1059292"/>
                <a:gd name="connsiteY1" fmla="*/ 628285 h 942298"/>
                <a:gd name="connsiteX2" fmla="*/ 817652 w 1059292"/>
                <a:gd name="connsiteY2" fmla="*/ 673386 h 942298"/>
                <a:gd name="connsiteX3" fmla="*/ 772946 w 1059292"/>
                <a:gd name="connsiteY3" fmla="*/ 612872 h 942298"/>
                <a:gd name="connsiteX4" fmla="*/ 758078 w 1059292"/>
                <a:gd name="connsiteY4" fmla="*/ 613416 h 942298"/>
                <a:gd name="connsiteX5" fmla="*/ 732440 w 1059292"/>
                <a:gd name="connsiteY5" fmla="*/ 716313 h 942298"/>
                <a:gd name="connsiteX6" fmla="*/ 684276 w 1059292"/>
                <a:gd name="connsiteY6" fmla="*/ 795796 h 942298"/>
                <a:gd name="connsiteX7" fmla="*/ 613636 w 1059292"/>
                <a:gd name="connsiteY7" fmla="*/ 851023 h 942298"/>
                <a:gd name="connsiteX8" fmla="*/ 536377 w 1059292"/>
                <a:gd name="connsiteY8" fmla="*/ 841934 h 942298"/>
                <a:gd name="connsiteX9" fmla="*/ 520569 w 1059292"/>
                <a:gd name="connsiteY9" fmla="*/ 774999 h 942298"/>
                <a:gd name="connsiteX10" fmla="*/ 508071 w 1059292"/>
                <a:gd name="connsiteY10" fmla="*/ 768379 h 942298"/>
                <a:gd name="connsiteX11" fmla="*/ 396381 w 1059292"/>
                <a:gd name="connsiteY11" fmla="*/ 877748 h 942298"/>
                <a:gd name="connsiteX12" fmla="*/ 337300 w 1059292"/>
                <a:gd name="connsiteY12" fmla="*/ 860409 h 942298"/>
                <a:gd name="connsiteX13" fmla="*/ 335324 w 1059292"/>
                <a:gd name="connsiteY13" fmla="*/ 793424 h 942298"/>
                <a:gd name="connsiteX14" fmla="*/ 322975 w 1059292"/>
                <a:gd name="connsiteY14" fmla="*/ 786904 h 942298"/>
                <a:gd name="connsiteX15" fmla="*/ 191772 w 1059292"/>
                <a:gd name="connsiteY15" fmla="*/ 891530 h 942298"/>
                <a:gd name="connsiteX16" fmla="*/ 124837 w 1059292"/>
                <a:gd name="connsiteY16" fmla="*/ 919786 h 942298"/>
                <a:gd name="connsiteX17" fmla="*/ 52814 w 1059292"/>
                <a:gd name="connsiteY17" fmla="*/ 925615 h 942298"/>
                <a:gd name="connsiteX18" fmla="*/ 14233 w 1059292"/>
                <a:gd name="connsiteY18" fmla="*/ 883182 h 942298"/>
                <a:gd name="connsiteX19" fmla="*/ 27225 w 1059292"/>
                <a:gd name="connsiteY19" fmla="*/ 831214 h 942298"/>
                <a:gd name="connsiteX20" fmla="*/ 121330 w 1059292"/>
                <a:gd name="connsiteY20" fmla="*/ 736764 h 942298"/>
                <a:gd name="connsiteX21" fmla="*/ 249717 w 1059292"/>
                <a:gd name="connsiteY21" fmla="*/ 677288 h 942298"/>
                <a:gd name="connsiteX22" fmla="*/ 248136 w 1059292"/>
                <a:gd name="connsiteY22" fmla="*/ 671756 h 942298"/>
                <a:gd name="connsiteX23" fmla="*/ 90505 w 1059292"/>
                <a:gd name="connsiteY23" fmla="*/ 742198 h 942298"/>
                <a:gd name="connsiteX24" fmla="*/ 4255 w 1059292"/>
                <a:gd name="connsiteY24" fmla="*/ 849689 h 942298"/>
                <a:gd name="connsiteX25" fmla="*/ 6280 w 1059292"/>
                <a:gd name="connsiteY25" fmla="*/ 905164 h 942298"/>
                <a:gd name="connsiteX26" fmla="*/ 61261 w 1059292"/>
                <a:gd name="connsiteY26" fmla="*/ 941373 h 942298"/>
                <a:gd name="connsiteX27" fmla="*/ 136050 w 1059292"/>
                <a:gd name="connsiteY27" fmla="*/ 930703 h 942298"/>
                <a:gd name="connsiteX28" fmla="*/ 210099 w 1059292"/>
                <a:gd name="connsiteY28" fmla="*/ 897458 h 942298"/>
                <a:gd name="connsiteX29" fmla="*/ 276818 w 1059292"/>
                <a:gd name="connsiteY29" fmla="*/ 851764 h 942298"/>
                <a:gd name="connsiteX30" fmla="*/ 316978 w 1059292"/>
                <a:gd name="connsiteY30" fmla="*/ 812339 h 942298"/>
                <a:gd name="connsiteX31" fmla="*/ 322184 w 1059292"/>
                <a:gd name="connsiteY31" fmla="*/ 788583 h 942298"/>
                <a:gd name="connsiteX32" fmla="*/ 334534 w 1059292"/>
                <a:gd name="connsiteY32" fmla="*/ 795104 h 942298"/>
                <a:gd name="connsiteX33" fmla="*/ 316978 w 1059292"/>
                <a:gd name="connsiteY33" fmla="*/ 812339 h 942298"/>
                <a:gd name="connsiteX34" fmla="*/ 314559 w 1059292"/>
                <a:gd name="connsiteY34" fmla="*/ 823379 h 942298"/>
                <a:gd name="connsiteX35" fmla="*/ 319418 w 1059292"/>
                <a:gd name="connsiteY35" fmla="*/ 858137 h 942298"/>
                <a:gd name="connsiteX36" fmla="*/ 421031 w 1059292"/>
                <a:gd name="connsiteY36" fmla="*/ 883478 h 942298"/>
                <a:gd name="connsiteX37" fmla="*/ 475011 w 1059292"/>
                <a:gd name="connsiteY37" fmla="*/ 834919 h 942298"/>
                <a:gd name="connsiteX38" fmla="*/ 504803 w 1059292"/>
                <a:gd name="connsiteY38" fmla="*/ 796152 h 942298"/>
                <a:gd name="connsiteX39" fmla="*/ 507232 w 1059292"/>
                <a:gd name="connsiteY39" fmla="*/ 770108 h 942298"/>
                <a:gd name="connsiteX40" fmla="*/ 519730 w 1059292"/>
                <a:gd name="connsiteY40" fmla="*/ 776728 h 942298"/>
                <a:gd name="connsiteX41" fmla="*/ 504803 w 1059292"/>
                <a:gd name="connsiteY41" fmla="*/ 796152 h 942298"/>
                <a:gd name="connsiteX42" fmla="*/ 503021 w 1059292"/>
                <a:gd name="connsiteY42" fmla="*/ 815265 h 942298"/>
                <a:gd name="connsiteX43" fmla="*/ 528078 w 1059292"/>
                <a:gd name="connsiteY43" fmla="*/ 853641 h 942298"/>
                <a:gd name="connsiteX44" fmla="*/ 613043 w 1059292"/>
                <a:gd name="connsiteY44" fmla="*/ 866337 h 942298"/>
                <a:gd name="connsiteX45" fmla="*/ 692723 w 1059292"/>
                <a:gd name="connsiteY45" fmla="*/ 808935 h 942298"/>
                <a:gd name="connsiteX46" fmla="*/ 747981 w 1059292"/>
                <a:gd name="connsiteY46" fmla="*/ 718147 h 942298"/>
                <a:gd name="connsiteX47" fmla="*/ 765934 w 1059292"/>
                <a:gd name="connsiteY47" fmla="*/ 644123 h 942298"/>
                <a:gd name="connsiteX48" fmla="*/ 758176 w 1059292"/>
                <a:gd name="connsiteY48" fmla="*/ 615342 h 942298"/>
                <a:gd name="connsiteX49" fmla="*/ 773045 w 1059292"/>
                <a:gd name="connsiteY49" fmla="*/ 614799 h 942298"/>
                <a:gd name="connsiteX50" fmla="*/ 765934 w 1059292"/>
                <a:gd name="connsiteY50" fmla="*/ 644123 h 942298"/>
                <a:gd name="connsiteX51" fmla="*/ 768741 w 1059292"/>
                <a:gd name="connsiteY51" fmla="*/ 654540 h 942298"/>
                <a:gd name="connsiteX52" fmla="*/ 795275 w 1059292"/>
                <a:gd name="connsiteY52" fmla="*/ 683809 h 942298"/>
                <a:gd name="connsiteX53" fmla="*/ 857764 w 1059292"/>
                <a:gd name="connsiteY53" fmla="*/ 673781 h 942298"/>
                <a:gd name="connsiteX54" fmla="*/ 909188 w 1059292"/>
                <a:gd name="connsiteY54" fmla="*/ 615244 h 942298"/>
                <a:gd name="connsiteX55" fmla="*/ 936869 w 1059292"/>
                <a:gd name="connsiteY55" fmla="*/ 537824 h 942298"/>
                <a:gd name="connsiteX56" fmla="*/ 944503 w 1059292"/>
                <a:gd name="connsiteY56" fmla="*/ 487483 h 942298"/>
                <a:gd name="connsiteX57" fmla="*/ 934085 w 1059292"/>
                <a:gd name="connsiteY57" fmla="*/ 475767 h 942298"/>
                <a:gd name="connsiteX58" fmla="*/ 933727 w 1059292"/>
                <a:gd name="connsiteY58" fmla="*/ 454818 h 942298"/>
                <a:gd name="connsiteX59" fmla="*/ 943119 w 1059292"/>
                <a:gd name="connsiteY59" fmla="*/ 447851 h 942298"/>
                <a:gd name="connsiteX60" fmla="*/ 933690 w 1059292"/>
                <a:gd name="connsiteY60" fmla="*/ 452673 h 942298"/>
                <a:gd name="connsiteX61" fmla="*/ 933727 w 1059292"/>
                <a:gd name="connsiteY61" fmla="*/ 454818 h 942298"/>
                <a:gd name="connsiteX62" fmla="*/ 948756 w 1059292"/>
                <a:gd name="connsiteY62" fmla="*/ 458205 h 942298"/>
                <a:gd name="connsiteX63" fmla="*/ 948854 w 1059292"/>
                <a:gd name="connsiteY63" fmla="*/ 458792 h 942298"/>
                <a:gd name="connsiteX64" fmla="*/ 949250 w 1059292"/>
                <a:gd name="connsiteY64" fmla="*/ 456180 h 942298"/>
                <a:gd name="connsiteX65" fmla="*/ 943119 w 1059292"/>
                <a:gd name="connsiteY65" fmla="*/ 447851 h 942298"/>
                <a:gd name="connsiteX66" fmla="*/ 948690 w 1059292"/>
                <a:gd name="connsiteY66" fmla="*/ 20 h 942298"/>
                <a:gd name="connsiteX67" fmla="*/ 940507 w 1059292"/>
                <a:gd name="connsiteY67" fmla="*/ 14705 h 942298"/>
                <a:gd name="connsiteX68" fmla="*/ 1003885 w 1059292"/>
                <a:gd name="connsiteY68" fmla="*/ 135781 h 942298"/>
                <a:gd name="connsiteX69" fmla="*/ 1039008 w 1059292"/>
                <a:gd name="connsiteY69" fmla="*/ 358618 h 942298"/>
                <a:gd name="connsiteX70" fmla="*/ 1003737 w 1059292"/>
                <a:gd name="connsiteY70" fmla="*/ 462849 h 942298"/>
                <a:gd name="connsiteX71" fmla="*/ 965404 w 1059292"/>
                <a:gd name="connsiteY71" fmla="*/ 483004 h 942298"/>
                <a:gd name="connsiteX72" fmla="*/ 951356 w 1059292"/>
                <a:gd name="connsiteY72" fmla="*/ 473809 h 942298"/>
                <a:gd name="connsiteX73" fmla="*/ 948854 w 1059292"/>
                <a:gd name="connsiteY73" fmla="*/ 458792 h 942298"/>
                <a:gd name="connsiteX74" fmla="*/ 944503 w 1059292"/>
                <a:gd name="connsiteY74" fmla="*/ 487483 h 942298"/>
                <a:gd name="connsiteX75" fmla="*/ 949744 w 1059292"/>
                <a:gd name="connsiteY75" fmla="*/ 493377 h 942298"/>
                <a:gd name="connsiteX76" fmla="*/ 1001020 w 1059292"/>
                <a:gd name="connsiteY76" fmla="*/ 489129 h 942298"/>
                <a:gd name="connsiteX77" fmla="*/ 1033030 w 1059292"/>
                <a:gd name="connsiteY77" fmla="*/ 442101 h 942298"/>
                <a:gd name="connsiteX78" fmla="*/ 1052098 w 1059292"/>
                <a:gd name="connsiteY78" fmla="*/ 381341 h 942298"/>
                <a:gd name="connsiteX79" fmla="*/ 1055260 w 1059292"/>
                <a:gd name="connsiteY79" fmla="*/ 253102 h 942298"/>
                <a:gd name="connsiteX80" fmla="*/ 954141 w 1059292"/>
                <a:gd name="connsiteY80" fmla="*/ 3689 h 942298"/>
                <a:gd name="connsiteX81" fmla="*/ 948690 w 1059292"/>
                <a:gd name="connsiteY81" fmla="*/ 20 h 94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059292" h="942298">
                  <a:moveTo>
                    <a:pt x="933196" y="454698"/>
                  </a:moveTo>
                  <a:cubicBezTo>
                    <a:pt x="926873" y="514026"/>
                    <a:pt x="919858" y="578787"/>
                    <a:pt x="883353" y="628285"/>
                  </a:cubicBezTo>
                  <a:cubicBezTo>
                    <a:pt x="868385" y="648588"/>
                    <a:pt x="844525" y="672151"/>
                    <a:pt x="817652" y="673386"/>
                  </a:cubicBezTo>
                  <a:cubicBezTo>
                    <a:pt x="785395" y="674818"/>
                    <a:pt x="777096" y="637572"/>
                    <a:pt x="772946" y="612872"/>
                  </a:cubicBezTo>
                  <a:cubicBezTo>
                    <a:pt x="771514" y="604475"/>
                    <a:pt x="758818" y="604919"/>
                    <a:pt x="758078" y="613416"/>
                  </a:cubicBezTo>
                  <a:cubicBezTo>
                    <a:pt x="755015" y="648884"/>
                    <a:pt x="746419" y="683562"/>
                    <a:pt x="732440" y="716313"/>
                  </a:cubicBezTo>
                  <a:cubicBezTo>
                    <a:pt x="720238" y="744915"/>
                    <a:pt x="703937" y="771689"/>
                    <a:pt x="684276" y="795796"/>
                  </a:cubicBezTo>
                  <a:cubicBezTo>
                    <a:pt x="665307" y="819013"/>
                    <a:pt x="642337" y="840649"/>
                    <a:pt x="613636" y="851023"/>
                  </a:cubicBezTo>
                  <a:cubicBezTo>
                    <a:pt x="588640" y="860063"/>
                    <a:pt x="557816" y="858976"/>
                    <a:pt x="536377" y="841934"/>
                  </a:cubicBezTo>
                  <a:cubicBezTo>
                    <a:pt x="516667" y="826274"/>
                    <a:pt x="508713" y="797574"/>
                    <a:pt x="520569" y="774999"/>
                  </a:cubicBezTo>
                  <a:cubicBezTo>
                    <a:pt x="524670" y="767243"/>
                    <a:pt x="512913" y="762995"/>
                    <a:pt x="508071" y="768379"/>
                  </a:cubicBezTo>
                  <a:cubicBezTo>
                    <a:pt x="474579" y="805725"/>
                    <a:pt x="449682" y="864855"/>
                    <a:pt x="396381" y="877748"/>
                  </a:cubicBezTo>
                  <a:cubicBezTo>
                    <a:pt x="375831" y="882688"/>
                    <a:pt x="350934" y="877501"/>
                    <a:pt x="337300" y="860409"/>
                  </a:cubicBezTo>
                  <a:cubicBezTo>
                    <a:pt x="321888" y="841143"/>
                    <a:pt x="329199" y="814814"/>
                    <a:pt x="335324" y="793424"/>
                  </a:cubicBezTo>
                  <a:cubicBezTo>
                    <a:pt x="337548" y="785619"/>
                    <a:pt x="328162" y="780828"/>
                    <a:pt x="322975" y="786904"/>
                  </a:cubicBezTo>
                  <a:cubicBezTo>
                    <a:pt x="286420" y="829732"/>
                    <a:pt x="241665" y="865447"/>
                    <a:pt x="191772" y="891530"/>
                  </a:cubicBezTo>
                  <a:cubicBezTo>
                    <a:pt x="170283" y="902744"/>
                    <a:pt x="147906" y="912327"/>
                    <a:pt x="124837" y="919786"/>
                  </a:cubicBezTo>
                  <a:cubicBezTo>
                    <a:pt x="102311" y="927048"/>
                    <a:pt x="76179" y="931889"/>
                    <a:pt x="52814" y="925615"/>
                  </a:cubicBezTo>
                  <a:cubicBezTo>
                    <a:pt x="32363" y="920132"/>
                    <a:pt x="16852" y="904522"/>
                    <a:pt x="14233" y="883182"/>
                  </a:cubicBezTo>
                  <a:cubicBezTo>
                    <a:pt x="12060" y="865201"/>
                    <a:pt x="18729" y="846726"/>
                    <a:pt x="27225" y="831214"/>
                  </a:cubicBezTo>
                  <a:cubicBezTo>
                    <a:pt x="48368" y="792585"/>
                    <a:pt x="85318" y="761118"/>
                    <a:pt x="121330" y="736764"/>
                  </a:cubicBezTo>
                  <a:cubicBezTo>
                    <a:pt x="160849" y="709990"/>
                    <a:pt x="204912" y="692997"/>
                    <a:pt x="249717" y="677288"/>
                  </a:cubicBezTo>
                  <a:cubicBezTo>
                    <a:pt x="253026" y="676152"/>
                    <a:pt x="251149" y="671410"/>
                    <a:pt x="248136" y="671756"/>
                  </a:cubicBezTo>
                  <a:cubicBezTo>
                    <a:pt x="190587" y="677832"/>
                    <a:pt x="135557" y="706878"/>
                    <a:pt x="90505" y="742198"/>
                  </a:cubicBezTo>
                  <a:cubicBezTo>
                    <a:pt x="55284" y="769812"/>
                    <a:pt x="17642" y="805527"/>
                    <a:pt x="4255" y="849689"/>
                  </a:cubicBezTo>
                  <a:cubicBezTo>
                    <a:pt x="-1228" y="867769"/>
                    <a:pt x="-2266" y="887825"/>
                    <a:pt x="6280" y="905164"/>
                  </a:cubicBezTo>
                  <a:cubicBezTo>
                    <a:pt x="16852" y="926603"/>
                    <a:pt x="38093" y="938360"/>
                    <a:pt x="61261" y="941373"/>
                  </a:cubicBezTo>
                  <a:cubicBezTo>
                    <a:pt x="86553" y="944633"/>
                    <a:pt x="112240" y="938854"/>
                    <a:pt x="136050" y="930703"/>
                  </a:cubicBezTo>
                  <a:cubicBezTo>
                    <a:pt x="161688" y="921910"/>
                    <a:pt x="186486" y="910746"/>
                    <a:pt x="210099" y="897458"/>
                  </a:cubicBezTo>
                  <a:cubicBezTo>
                    <a:pt x="233712" y="884195"/>
                    <a:pt x="256015" y="868893"/>
                    <a:pt x="276818" y="851764"/>
                  </a:cubicBezTo>
                  <a:lnTo>
                    <a:pt x="316978" y="812339"/>
                  </a:lnTo>
                  <a:lnTo>
                    <a:pt x="322184" y="788583"/>
                  </a:lnTo>
                  <a:cubicBezTo>
                    <a:pt x="326285" y="790757"/>
                    <a:pt x="330434" y="792930"/>
                    <a:pt x="334534" y="795104"/>
                  </a:cubicBezTo>
                  <a:lnTo>
                    <a:pt x="316978" y="812339"/>
                  </a:lnTo>
                  <a:lnTo>
                    <a:pt x="314559" y="823379"/>
                  </a:lnTo>
                  <a:cubicBezTo>
                    <a:pt x="313392" y="835203"/>
                    <a:pt x="314306" y="847022"/>
                    <a:pt x="319418" y="858137"/>
                  </a:cubicBezTo>
                  <a:cubicBezTo>
                    <a:pt x="337053" y="896371"/>
                    <a:pt x="387341" y="900965"/>
                    <a:pt x="421031" y="883478"/>
                  </a:cubicBezTo>
                  <a:cubicBezTo>
                    <a:pt x="443359" y="871894"/>
                    <a:pt x="459957" y="854209"/>
                    <a:pt x="475011" y="834919"/>
                  </a:cubicBezTo>
                  <a:lnTo>
                    <a:pt x="504803" y="796152"/>
                  </a:lnTo>
                  <a:lnTo>
                    <a:pt x="507232" y="770108"/>
                  </a:lnTo>
                  <a:cubicBezTo>
                    <a:pt x="511381" y="772331"/>
                    <a:pt x="515580" y="774505"/>
                    <a:pt x="519730" y="776728"/>
                  </a:cubicBezTo>
                  <a:lnTo>
                    <a:pt x="504803" y="796152"/>
                  </a:lnTo>
                  <a:lnTo>
                    <a:pt x="503021" y="815265"/>
                  </a:lnTo>
                  <a:cubicBezTo>
                    <a:pt x="507071" y="830202"/>
                    <a:pt x="516000" y="844009"/>
                    <a:pt x="528078" y="853641"/>
                  </a:cubicBezTo>
                  <a:cubicBezTo>
                    <a:pt x="551641" y="872413"/>
                    <a:pt x="584936" y="874636"/>
                    <a:pt x="613043" y="866337"/>
                  </a:cubicBezTo>
                  <a:cubicBezTo>
                    <a:pt x="645251" y="856803"/>
                    <a:pt x="671284" y="833981"/>
                    <a:pt x="692723" y="808935"/>
                  </a:cubicBezTo>
                  <a:cubicBezTo>
                    <a:pt x="715891" y="781865"/>
                    <a:pt x="734453" y="751053"/>
                    <a:pt x="747981" y="718147"/>
                  </a:cubicBezTo>
                  <a:lnTo>
                    <a:pt x="765934" y="644123"/>
                  </a:lnTo>
                  <a:lnTo>
                    <a:pt x="758176" y="615342"/>
                  </a:lnTo>
                  <a:cubicBezTo>
                    <a:pt x="763116" y="615145"/>
                    <a:pt x="768056" y="614997"/>
                    <a:pt x="773045" y="614799"/>
                  </a:cubicBezTo>
                  <a:lnTo>
                    <a:pt x="765934" y="644123"/>
                  </a:lnTo>
                  <a:lnTo>
                    <a:pt x="768741" y="654540"/>
                  </a:lnTo>
                  <a:cubicBezTo>
                    <a:pt x="774280" y="666939"/>
                    <a:pt x="782481" y="677684"/>
                    <a:pt x="795275" y="683809"/>
                  </a:cubicBezTo>
                  <a:cubicBezTo>
                    <a:pt x="816072" y="693787"/>
                    <a:pt x="839684" y="685785"/>
                    <a:pt x="857764" y="673781"/>
                  </a:cubicBezTo>
                  <a:cubicBezTo>
                    <a:pt x="879598" y="659307"/>
                    <a:pt x="896838" y="638115"/>
                    <a:pt x="909188" y="615244"/>
                  </a:cubicBezTo>
                  <a:cubicBezTo>
                    <a:pt x="922303" y="590989"/>
                    <a:pt x="930861" y="564758"/>
                    <a:pt x="936869" y="537824"/>
                  </a:cubicBezTo>
                  <a:lnTo>
                    <a:pt x="944503" y="487483"/>
                  </a:lnTo>
                  <a:lnTo>
                    <a:pt x="934085" y="475767"/>
                  </a:lnTo>
                  <a:lnTo>
                    <a:pt x="933727" y="454818"/>
                  </a:lnTo>
                  <a:close/>
                  <a:moveTo>
                    <a:pt x="943119" y="447851"/>
                  </a:moveTo>
                  <a:cubicBezTo>
                    <a:pt x="939531" y="447116"/>
                    <a:pt x="935394" y="448573"/>
                    <a:pt x="933690" y="452673"/>
                  </a:cubicBezTo>
                  <a:lnTo>
                    <a:pt x="933727" y="454818"/>
                  </a:lnTo>
                  <a:lnTo>
                    <a:pt x="948756" y="458205"/>
                  </a:lnTo>
                  <a:lnTo>
                    <a:pt x="948854" y="458792"/>
                  </a:lnTo>
                  <a:lnTo>
                    <a:pt x="949250" y="456180"/>
                  </a:lnTo>
                  <a:cubicBezTo>
                    <a:pt x="949744" y="451512"/>
                    <a:pt x="946706" y="448585"/>
                    <a:pt x="943119" y="447851"/>
                  </a:cubicBezTo>
                  <a:close/>
                  <a:moveTo>
                    <a:pt x="948690" y="20"/>
                  </a:moveTo>
                  <a:cubicBezTo>
                    <a:pt x="942656" y="-448"/>
                    <a:pt x="936135" y="7629"/>
                    <a:pt x="940507" y="14705"/>
                  </a:cubicBezTo>
                  <a:cubicBezTo>
                    <a:pt x="964465" y="53483"/>
                    <a:pt x="986398" y="93644"/>
                    <a:pt x="1003885" y="135781"/>
                  </a:cubicBezTo>
                  <a:cubicBezTo>
                    <a:pt x="1033129" y="206174"/>
                    <a:pt x="1049035" y="282396"/>
                    <a:pt x="1039008" y="358618"/>
                  </a:cubicBezTo>
                  <a:cubicBezTo>
                    <a:pt x="1034364" y="393888"/>
                    <a:pt x="1024682" y="433457"/>
                    <a:pt x="1003737" y="462849"/>
                  </a:cubicBezTo>
                  <a:cubicBezTo>
                    <a:pt x="995290" y="474705"/>
                    <a:pt x="981162" y="487548"/>
                    <a:pt x="965404" y="483004"/>
                  </a:cubicBezTo>
                  <a:cubicBezTo>
                    <a:pt x="960193" y="481497"/>
                    <a:pt x="954820" y="478187"/>
                    <a:pt x="951356" y="473809"/>
                  </a:cubicBezTo>
                  <a:lnTo>
                    <a:pt x="948854" y="458792"/>
                  </a:lnTo>
                  <a:lnTo>
                    <a:pt x="944503" y="487483"/>
                  </a:lnTo>
                  <a:lnTo>
                    <a:pt x="949744" y="493377"/>
                  </a:lnTo>
                  <a:cubicBezTo>
                    <a:pt x="966589" y="503702"/>
                    <a:pt x="985608" y="500935"/>
                    <a:pt x="1001020" y="489129"/>
                  </a:cubicBezTo>
                  <a:cubicBezTo>
                    <a:pt x="1016284" y="477421"/>
                    <a:pt x="1025571" y="459391"/>
                    <a:pt x="1033030" y="442101"/>
                  </a:cubicBezTo>
                  <a:cubicBezTo>
                    <a:pt x="1041478" y="422540"/>
                    <a:pt x="1047702" y="402187"/>
                    <a:pt x="1052098" y="381341"/>
                  </a:cubicBezTo>
                  <a:cubicBezTo>
                    <a:pt x="1060941" y="339254"/>
                    <a:pt x="1061188" y="295585"/>
                    <a:pt x="1055260" y="253102"/>
                  </a:cubicBezTo>
                  <a:cubicBezTo>
                    <a:pt x="1042614" y="162999"/>
                    <a:pt x="1001613" y="80257"/>
                    <a:pt x="954141" y="3689"/>
                  </a:cubicBezTo>
                  <a:cubicBezTo>
                    <a:pt x="952659" y="1281"/>
                    <a:pt x="950702" y="176"/>
                    <a:pt x="948690" y="2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4" name="任意多边形: 形状 743"/>
            <p:cNvSpPr/>
            <p:nvPr/>
          </p:nvSpPr>
          <p:spPr>
            <a:xfrm flipH="1">
              <a:off x="5497300" y="34792"/>
              <a:ext cx="802208" cy="737083"/>
            </a:xfrm>
            <a:custGeom>
              <a:avLst/>
              <a:gdLst>
                <a:gd name="connsiteX0" fmla="*/ 178487 w 802208"/>
                <a:gd name="connsiteY0" fmla="*/ 597926 h 737083"/>
                <a:gd name="connsiteX1" fmla="*/ 178848 w 802208"/>
                <a:gd name="connsiteY1" fmla="*/ 598076 h 737083"/>
                <a:gd name="connsiteX2" fmla="*/ 178862 w 802208"/>
                <a:gd name="connsiteY2" fmla="*/ 597928 h 737083"/>
                <a:gd name="connsiteX3" fmla="*/ 150294 w 802208"/>
                <a:gd name="connsiteY3" fmla="*/ 582680 h 737083"/>
                <a:gd name="connsiteX4" fmla="*/ 89930 w 802208"/>
                <a:gd name="connsiteY4" fmla="*/ 582910 h 737083"/>
                <a:gd name="connsiteX5" fmla="*/ 27392 w 802208"/>
                <a:gd name="connsiteY5" fmla="*/ 604893 h 737083"/>
                <a:gd name="connsiteX6" fmla="*/ 9460 w 802208"/>
                <a:gd name="connsiteY6" fmla="*/ 636854 h 737083"/>
                <a:gd name="connsiteX7" fmla="*/ 222 w 802208"/>
                <a:gd name="connsiteY7" fmla="*/ 669506 h 737083"/>
                <a:gd name="connsiteX8" fmla="*/ 27935 w 802208"/>
                <a:gd name="connsiteY8" fmla="*/ 721622 h 737083"/>
                <a:gd name="connsiteX9" fmla="*/ 96599 w 802208"/>
                <a:gd name="connsiteY9" fmla="*/ 737083 h 737083"/>
                <a:gd name="connsiteX10" fmla="*/ 97637 w 802208"/>
                <a:gd name="connsiteY10" fmla="*/ 726166 h 737083"/>
                <a:gd name="connsiteX11" fmla="*/ 24922 w 802208"/>
                <a:gd name="connsiteY11" fmla="*/ 701171 h 737083"/>
                <a:gd name="connsiteX12" fmla="*/ 27738 w 802208"/>
                <a:gd name="connsiteY12" fmla="*/ 630827 h 737083"/>
                <a:gd name="connsiteX13" fmla="*/ 55746 w 802208"/>
                <a:gd name="connsiteY13" fmla="*/ 602472 h 737083"/>
                <a:gd name="connsiteX14" fmla="*/ 93981 w 802208"/>
                <a:gd name="connsiteY14" fmla="*/ 597483 h 737083"/>
                <a:gd name="connsiteX15" fmla="*/ 178487 w 802208"/>
                <a:gd name="connsiteY15" fmla="*/ 597926 h 737083"/>
                <a:gd name="connsiteX16" fmla="*/ 158607 w 802208"/>
                <a:gd name="connsiteY16" fmla="*/ 589672 h 737083"/>
                <a:gd name="connsiteX17" fmla="*/ 351483 w 802208"/>
                <a:gd name="connsiteY17" fmla="*/ 371034 h 737083"/>
                <a:gd name="connsiteX18" fmla="*/ 350014 w 802208"/>
                <a:gd name="connsiteY18" fmla="*/ 386946 h 737083"/>
                <a:gd name="connsiteX19" fmla="*/ 349219 w 802208"/>
                <a:gd name="connsiteY19" fmla="*/ 386871 h 737083"/>
                <a:gd name="connsiteX20" fmla="*/ 349965 w 802208"/>
                <a:gd name="connsiteY20" fmla="*/ 387045 h 737083"/>
                <a:gd name="connsiteX21" fmla="*/ 358468 w 802208"/>
                <a:gd name="connsiteY21" fmla="*/ 379462 h 737083"/>
                <a:gd name="connsiteX22" fmla="*/ 237781 w 802208"/>
                <a:gd name="connsiteY22" fmla="*/ 364371 h 737083"/>
                <a:gd name="connsiteX23" fmla="*/ 102626 w 802208"/>
                <a:gd name="connsiteY23" fmla="*/ 456845 h 737083"/>
                <a:gd name="connsiteX24" fmla="*/ 112061 w 802208"/>
                <a:gd name="connsiteY24" fmla="*/ 538748 h 737083"/>
                <a:gd name="connsiteX25" fmla="*/ 141700 w 802208"/>
                <a:gd name="connsiteY25" fmla="*/ 575451 h 737083"/>
                <a:gd name="connsiteX26" fmla="*/ 150294 w 802208"/>
                <a:gd name="connsiteY26" fmla="*/ 582680 h 737083"/>
                <a:gd name="connsiteX27" fmla="*/ 180281 w 802208"/>
                <a:gd name="connsiteY27" fmla="*/ 582565 h 737083"/>
                <a:gd name="connsiteX28" fmla="*/ 178862 w 802208"/>
                <a:gd name="connsiteY28" fmla="*/ 597928 h 737083"/>
                <a:gd name="connsiteX29" fmla="*/ 178897 w 802208"/>
                <a:gd name="connsiteY29" fmla="*/ 597928 h 737083"/>
                <a:gd name="connsiteX30" fmla="*/ 180330 w 802208"/>
                <a:gd name="connsiteY30" fmla="*/ 582416 h 737083"/>
                <a:gd name="connsiteX31" fmla="*/ 142688 w 802208"/>
                <a:gd name="connsiteY31" fmla="*/ 553419 h 737083"/>
                <a:gd name="connsiteX32" fmla="*/ 118186 w 802208"/>
                <a:gd name="connsiteY32" fmla="*/ 515135 h 737083"/>
                <a:gd name="connsiteX33" fmla="*/ 182850 w 802208"/>
                <a:gd name="connsiteY33" fmla="*/ 394010 h 737083"/>
                <a:gd name="connsiteX34" fmla="*/ 265543 w 802208"/>
                <a:gd name="connsiteY34" fmla="*/ 378975 h 737083"/>
                <a:gd name="connsiteX35" fmla="*/ 349219 w 802208"/>
                <a:gd name="connsiteY35" fmla="*/ 386871 h 737083"/>
                <a:gd name="connsiteX36" fmla="*/ 309337 w 802208"/>
                <a:gd name="connsiteY36" fmla="*/ 377575 h 737083"/>
                <a:gd name="connsiteX37" fmla="*/ 294023 w 802208"/>
                <a:gd name="connsiteY37" fmla="*/ 364456 h 737083"/>
                <a:gd name="connsiteX38" fmla="*/ 660084 w 802208"/>
                <a:gd name="connsiteY38" fmla="*/ 10 h 737083"/>
                <a:gd name="connsiteX39" fmla="*/ 536148 w 802208"/>
                <a:gd name="connsiteY39" fmla="*/ 41996 h 737083"/>
                <a:gd name="connsiteX40" fmla="*/ 489219 w 802208"/>
                <a:gd name="connsiteY40" fmla="*/ 116588 h 737083"/>
                <a:gd name="connsiteX41" fmla="*/ 501198 w 802208"/>
                <a:gd name="connsiteY41" fmla="*/ 155254 h 737083"/>
                <a:gd name="connsiteX42" fmla="*/ 515313 w 802208"/>
                <a:gd name="connsiteY42" fmla="*/ 173986 h 737083"/>
                <a:gd name="connsiteX43" fmla="*/ 533283 w 802208"/>
                <a:gd name="connsiteY43" fmla="*/ 174335 h 737083"/>
                <a:gd name="connsiteX44" fmla="*/ 525923 w 802208"/>
                <a:gd name="connsiteY44" fmla="*/ 188067 h 737083"/>
                <a:gd name="connsiteX45" fmla="*/ 515313 w 802208"/>
                <a:gd name="connsiteY45" fmla="*/ 173986 h 737083"/>
                <a:gd name="connsiteX46" fmla="*/ 403711 w 802208"/>
                <a:gd name="connsiteY46" fmla="*/ 171815 h 737083"/>
                <a:gd name="connsiteX47" fmla="*/ 309655 w 802208"/>
                <a:gd name="connsiteY47" fmla="*/ 198145 h 737083"/>
                <a:gd name="connsiteX48" fmla="*/ 259466 w 802208"/>
                <a:gd name="connsiteY48" fmla="*/ 272243 h 737083"/>
                <a:gd name="connsiteX49" fmla="*/ 278318 w 802208"/>
                <a:gd name="connsiteY49" fmla="*/ 351003 h 737083"/>
                <a:gd name="connsiteX50" fmla="*/ 294023 w 802208"/>
                <a:gd name="connsiteY50" fmla="*/ 364456 h 737083"/>
                <a:gd name="connsiteX51" fmla="*/ 294762 w 802208"/>
                <a:gd name="connsiteY51" fmla="*/ 364458 h 737083"/>
                <a:gd name="connsiteX52" fmla="*/ 351447 w 802208"/>
                <a:gd name="connsiteY52" fmla="*/ 370990 h 737083"/>
                <a:gd name="connsiteX53" fmla="*/ 351483 w 802208"/>
                <a:gd name="connsiteY53" fmla="*/ 371034 h 737083"/>
                <a:gd name="connsiteX54" fmla="*/ 351496 w 802208"/>
                <a:gd name="connsiteY54" fmla="*/ 370892 h 737083"/>
                <a:gd name="connsiteX55" fmla="*/ 284857 w 802208"/>
                <a:gd name="connsiteY55" fmla="*/ 331570 h 737083"/>
                <a:gd name="connsiteX56" fmla="*/ 338850 w 802208"/>
                <a:gd name="connsiteY56" fmla="*/ 201257 h 737083"/>
                <a:gd name="connsiteX57" fmla="*/ 429496 w 802208"/>
                <a:gd name="connsiteY57" fmla="*/ 187475 h 737083"/>
                <a:gd name="connsiteX58" fmla="*/ 531752 w 802208"/>
                <a:gd name="connsiteY58" fmla="*/ 191130 h 737083"/>
                <a:gd name="connsiteX59" fmla="*/ 539112 w 802208"/>
                <a:gd name="connsiteY59" fmla="*/ 177397 h 737083"/>
                <a:gd name="connsiteX60" fmla="*/ 507645 w 802208"/>
                <a:gd name="connsiteY60" fmla="*/ 103695 h 737083"/>
                <a:gd name="connsiteX61" fmla="*/ 562132 w 802208"/>
                <a:gd name="connsiteY61" fmla="*/ 44811 h 737083"/>
                <a:gd name="connsiteX62" fmla="*/ 635093 w 802208"/>
                <a:gd name="connsiteY62" fmla="*/ 18828 h 737083"/>
                <a:gd name="connsiteX63" fmla="*/ 789514 w 802208"/>
                <a:gd name="connsiteY63" fmla="*/ 65707 h 737083"/>
                <a:gd name="connsiteX64" fmla="*/ 799245 w 802208"/>
                <a:gd name="connsiteY64" fmla="*/ 52122 h 737083"/>
                <a:gd name="connsiteX65" fmla="*/ 704251 w 802208"/>
                <a:gd name="connsiteY65" fmla="*/ 4453 h 737083"/>
                <a:gd name="connsiteX66" fmla="*/ 660084 w 802208"/>
                <a:gd name="connsiteY66" fmla="*/ 10 h 737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802208" h="737083">
                  <a:moveTo>
                    <a:pt x="178487" y="597926"/>
                  </a:moveTo>
                  <a:lnTo>
                    <a:pt x="178848" y="598076"/>
                  </a:lnTo>
                  <a:lnTo>
                    <a:pt x="178862" y="597928"/>
                  </a:lnTo>
                  <a:close/>
                  <a:moveTo>
                    <a:pt x="150294" y="582680"/>
                  </a:moveTo>
                  <a:lnTo>
                    <a:pt x="89930" y="582910"/>
                  </a:lnTo>
                  <a:cubicBezTo>
                    <a:pt x="66763" y="584195"/>
                    <a:pt x="43693" y="586418"/>
                    <a:pt x="27392" y="604893"/>
                  </a:cubicBezTo>
                  <a:cubicBezTo>
                    <a:pt x="19241" y="614081"/>
                    <a:pt x="13906" y="625541"/>
                    <a:pt x="9460" y="636854"/>
                  </a:cubicBezTo>
                  <a:cubicBezTo>
                    <a:pt x="5360" y="647277"/>
                    <a:pt x="1260" y="658243"/>
                    <a:pt x="222" y="669506"/>
                  </a:cubicBezTo>
                  <a:cubicBezTo>
                    <a:pt x="-1802" y="691044"/>
                    <a:pt x="10201" y="710161"/>
                    <a:pt x="27935" y="721622"/>
                  </a:cubicBezTo>
                  <a:cubicBezTo>
                    <a:pt x="48287" y="734762"/>
                    <a:pt x="73036" y="736787"/>
                    <a:pt x="96599" y="737083"/>
                  </a:cubicBezTo>
                  <a:cubicBezTo>
                    <a:pt x="103416" y="737182"/>
                    <a:pt x="104552" y="727253"/>
                    <a:pt x="97637" y="726166"/>
                  </a:cubicBezTo>
                  <a:cubicBezTo>
                    <a:pt x="72394" y="723005"/>
                    <a:pt x="43150" y="721325"/>
                    <a:pt x="24922" y="701171"/>
                  </a:cubicBezTo>
                  <a:cubicBezTo>
                    <a:pt x="6002" y="680275"/>
                    <a:pt x="16870" y="653056"/>
                    <a:pt x="27738" y="630827"/>
                  </a:cubicBezTo>
                  <a:cubicBezTo>
                    <a:pt x="33863" y="618379"/>
                    <a:pt x="42310" y="607363"/>
                    <a:pt x="55746" y="602472"/>
                  </a:cubicBezTo>
                  <a:cubicBezTo>
                    <a:pt x="67800" y="598125"/>
                    <a:pt x="81335" y="598076"/>
                    <a:pt x="93981" y="597483"/>
                  </a:cubicBezTo>
                  <a:lnTo>
                    <a:pt x="178487" y="597926"/>
                  </a:lnTo>
                  <a:lnTo>
                    <a:pt x="158607" y="589672"/>
                  </a:lnTo>
                  <a:close/>
                  <a:moveTo>
                    <a:pt x="351483" y="371034"/>
                  </a:moveTo>
                  <a:lnTo>
                    <a:pt x="350014" y="386946"/>
                  </a:lnTo>
                  <a:lnTo>
                    <a:pt x="349219" y="386871"/>
                  </a:lnTo>
                  <a:lnTo>
                    <a:pt x="349965" y="387045"/>
                  </a:lnTo>
                  <a:cubicBezTo>
                    <a:pt x="355029" y="386922"/>
                    <a:pt x="358042" y="383266"/>
                    <a:pt x="358468" y="379462"/>
                  </a:cubicBezTo>
                  <a:close/>
                  <a:moveTo>
                    <a:pt x="237781" y="364371"/>
                  </a:moveTo>
                  <a:cubicBezTo>
                    <a:pt x="180676" y="369657"/>
                    <a:pt x="121150" y="398802"/>
                    <a:pt x="102626" y="456845"/>
                  </a:cubicBezTo>
                  <a:cubicBezTo>
                    <a:pt x="93734" y="484706"/>
                    <a:pt x="97044" y="513654"/>
                    <a:pt x="112061" y="538748"/>
                  </a:cubicBezTo>
                  <a:cubicBezTo>
                    <a:pt x="120162" y="552333"/>
                    <a:pt x="130487" y="564336"/>
                    <a:pt x="141700" y="575451"/>
                  </a:cubicBezTo>
                  <a:lnTo>
                    <a:pt x="150294" y="582680"/>
                  </a:lnTo>
                  <a:lnTo>
                    <a:pt x="180281" y="582565"/>
                  </a:lnTo>
                  <a:lnTo>
                    <a:pt x="178862" y="597928"/>
                  </a:lnTo>
                  <a:lnTo>
                    <a:pt x="178897" y="597928"/>
                  </a:lnTo>
                  <a:cubicBezTo>
                    <a:pt x="189073" y="598471"/>
                    <a:pt x="190012" y="584343"/>
                    <a:pt x="180330" y="582416"/>
                  </a:cubicBezTo>
                  <a:cubicBezTo>
                    <a:pt x="164868" y="579304"/>
                    <a:pt x="152666" y="564682"/>
                    <a:pt x="142688" y="553419"/>
                  </a:cubicBezTo>
                  <a:cubicBezTo>
                    <a:pt x="132611" y="542008"/>
                    <a:pt x="123620" y="529511"/>
                    <a:pt x="118186" y="515135"/>
                  </a:cubicBezTo>
                  <a:cubicBezTo>
                    <a:pt x="98921" y="464107"/>
                    <a:pt x="137650" y="413671"/>
                    <a:pt x="182850" y="394010"/>
                  </a:cubicBezTo>
                  <a:cubicBezTo>
                    <a:pt x="209253" y="382550"/>
                    <a:pt x="237250" y="378845"/>
                    <a:pt x="265543" y="378975"/>
                  </a:cubicBezTo>
                  <a:lnTo>
                    <a:pt x="349219" y="386871"/>
                  </a:lnTo>
                  <a:lnTo>
                    <a:pt x="309337" y="377575"/>
                  </a:lnTo>
                  <a:lnTo>
                    <a:pt x="294023" y="364456"/>
                  </a:lnTo>
                  <a:close/>
                  <a:moveTo>
                    <a:pt x="660084" y="10"/>
                  </a:moveTo>
                  <a:cubicBezTo>
                    <a:pt x="615758" y="445"/>
                    <a:pt x="571826" y="15247"/>
                    <a:pt x="536148" y="41996"/>
                  </a:cubicBezTo>
                  <a:cubicBezTo>
                    <a:pt x="512486" y="59730"/>
                    <a:pt x="488528" y="85022"/>
                    <a:pt x="489219" y="116588"/>
                  </a:cubicBezTo>
                  <a:cubicBezTo>
                    <a:pt x="489516" y="130617"/>
                    <a:pt x="494295" y="143424"/>
                    <a:pt x="501198" y="155254"/>
                  </a:cubicBezTo>
                  <a:lnTo>
                    <a:pt x="515313" y="173986"/>
                  </a:lnTo>
                  <a:lnTo>
                    <a:pt x="533283" y="174335"/>
                  </a:lnTo>
                  <a:cubicBezTo>
                    <a:pt x="530813" y="178929"/>
                    <a:pt x="528393" y="183523"/>
                    <a:pt x="525923" y="188067"/>
                  </a:cubicBezTo>
                  <a:lnTo>
                    <a:pt x="515313" y="173986"/>
                  </a:lnTo>
                  <a:lnTo>
                    <a:pt x="403711" y="171815"/>
                  </a:lnTo>
                  <a:cubicBezTo>
                    <a:pt x="370910" y="173742"/>
                    <a:pt x="337368" y="179423"/>
                    <a:pt x="309655" y="198145"/>
                  </a:cubicBezTo>
                  <a:cubicBezTo>
                    <a:pt x="284413" y="215187"/>
                    <a:pt x="265641" y="242356"/>
                    <a:pt x="259466" y="272243"/>
                  </a:cubicBezTo>
                  <a:cubicBezTo>
                    <a:pt x="253761" y="299906"/>
                    <a:pt x="261640" y="329014"/>
                    <a:pt x="278318" y="351003"/>
                  </a:cubicBezTo>
                  <a:lnTo>
                    <a:pt x="294023" y="364456"/>
                  </a:lnTo>
                  <a:lnTo>
                    <a:pt x="294762" y="364458"/>
                  </a:lnTo>
                  <a:cubicBezTo>
                    <a:pt x="313719" y="365915"/>
                    <a:pt x="332626" y="368446"/>
                    <a:pt x="351447" y="370990"/>
                  </a:cubicBezTo>
                  <a:lnTo>
                    <a:pt x="351483" y="371034"/>
                  </a:lnTo>
                  <a:lnTo>
                    <a:pt x="351496" y="370892"/>
                  </a:lnTo>
                  <a:cubicBezTo>
                    <a:pt x="323734" y="371484"/>
                    <a:pt x="298689" y="355282"/>
                    <a:pt x="284857" y="331570"/>
                  </a:cubicBezTo>
                  <a:cubicBezTo>
                    <a:pt x="255959" y="281925"/>
                    <a:pt x="289847" y="221609"/>
                    <a:pt x="338850" y="201257"/>
                  </a:cubicBezTo>
                  <a:cubicBezTo>
                    <a:pt x="367254" y="189451"/>
                    <a:pt x="399116" y="188166"/>
                    <a:pt x="429496" y="187475"/>
                  </a:cubicBezTo>
                  <a:cubicBezTo>
                    <a:pt x="463631" y="186734"/>
                    <a:pt x="497766" y="188018"/>
                    <a:pt x="531752" y="191130"/>
                  </a:cubicBezTo>
                  <a:cubicBezTo>
                    <a:pt x="538816" y="191772"/>
                    <a:pt x="543953" y="182979"/>
                    <a:pt x="539112" y="177397"/>
                  </a:cubicBezTo>
                  <a:cubicBezTo>
                    <a:pt x="521872" y="157490"/>
                    <a:pt x="500087" y="132148"/>
                    <a:pt x="507645" y="103695"/>
                  </a:cubicBezTo>
                  <a:cubicBezTo>
                    <a:pt x="514561" y="77760"/>
                    <a:pt x="540199" y="58050"/>
                    <a:pt x="562132" y="44811"/>
                  </a:cubicBezTo>
                  <a:cubicBezTo>
                    <a:pt x="584410" y="31424"/>
                    <a:pt x="609357" y="22533"/>
                    <a:pt x="635093" y="18828"/>
                  </a:cubicBezTo>
                  <a:cubicBezTo>
                    <a:pt x="690964" y="10776"/>
                    <a:pt x="746932" y="29300"/>
                    <a:pt x="789514" y="65707"/>
                  </a:cubicBezTo>
                  <a:cubicBezTo>
                    <a:pt x="797763" y="72771"/>
                    <a:pt x="807100" y="59186"/>
                    <a:pt x="799245" y="52122"/>
                  </a:cubicBezTo>
                  <a:cubicBezTo>
                    <a:pt x="772471" y="28115"/>
                    <a:pt x="739324" y="12011"/>
                    <a:pt x="704251" y="4453"/>
                  </a:cubicBezTo>
                  <a:cubicBezTo>
                    <a:pt x="689679" y="1316"/>
                    <a:pt x="674859" y="-135"/>
                    <a:pt x="660084" y="1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6" name="任意多边形: 形状 745"/>
            <p:cNvSpPr/>
            <p:nvPr/>
          </p:nvSpPr>
          <p:spPr>
            <a:xfrm flipH="1">
              <a:off x="5995596" y="684827"/>
              <a:ext cx="140674" cy="110554"/>
            </a:xfrm>
            <a:custGeom>
              <a:avLst/>
              <a:gdLst>
                <a:gd name="connsiteX0" fmla="*/ 131251 w 140674"/>
                <a:gd name="connsiteY0" fmla="*/ 6 h 110554"/>
                <a:gd name="connsiteX1" fmla="*/ 63723 w 140674"/>
                <a:gd name="connsiteY1" fmla="*/ 11664 h 110554"/>
                <a:gd name="connsiteX2" fmla="*/ 29737 w 140674"/>
                <a:gd name="connsiteY2" fmla="*/ 18135 h 110554"/>
                <a:gd name="connsiteX3" fmla="*/ 13831 w 140674"/>
                <a:gd name="connsiteY3" fmla="*/ 20704 h 110554"/>
                <a:gd name="connsiteX4" fmla="*/ 444 w 140674"/>
                <a:gd name="connsiteY4" fmla="*/ 23520 h 110554"/>
                <a:gd name="connsiteX5" fmla="*/ 345 w 140674"/>
                <a:gd name="connsiteY5" fmla="*/ 25199 h 110554"/>
                <a:gd name="connsiteX6" fmla="*/ 13288 w 140674"/>
                <a:gd name="connsiteY6" fmla="*/ 29447 h 110554"/>
                <a:gd name="connsiteX7" fmla="*/ 30231 w 140674"/>
                <a:gd name="connsiteY7" fmla="*/ 30584 h 110554"/>
                <a:gd name="connsiteX8" fmla="*/ 64217 w 140674"/>
                <a:gd name="connsiteY8" fmla="*/ 26237 h 110554"/>
                <a:gd name="connsiteX9" fmla="*/ 119702 w 140674"/>
                <a:gd name="connsiteY9" fmla="*/ 17698 h 110554"/>
                <a:gd name="connsiteX10" fmla="*/ 125176 w 140674"/>
                <a:gd name="connsiteY10" fmla="*/ 5045 h 110554"/>
                <a:gd name="connsiteX11" fmla="*/ 133870 w 140674"/>
                <a:gd name="connsiteY11" fmla="*/ 15517 h 110554"/>
                <a:gd name="connsiteX12" fmla="*/ 119702 w 140674"/>
                <a:gd name="connsiteY12" fmla="*/ 17698 h 110554"/>
                <a:gd name="connsiteX13" fmla="*/ 103934 w 140674"/>
                <a:gd name="connsiteY13" fmla="*/ 54147 h 110554"/>
                <a:gd name="connsiteX14" fmla="*/ 90942 w 140674"/>
                <a:gd name="connsiteY14" fmla="*/ 105176 h 110554"/>
                <a:gd name="connsiteX15" fmla="*/ 99636 w 140674"/>
                <a:gd name="connsiteY15" fmla="*/ 108436 h 110554"/>
                <a:gd name="connsiteX16" fmla="*/ 118655 w 140674"/>
                <a:gd name="connsiteY16" fmla="*/ 59581 h 110554"/>
                <a:gd name="connsiteX17" fmla="*/ 139946 w 140674"/>
                <a:gd name="connsiteY17" fmla="*/ 10478 h 110554"/>
                <a:gd name="connsiteX18" fmla="*/ 131251 w 140674"/>
                <a:gd name="connsiteY18" fmla="*/ 6 h 110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674" h="110554">
                  <a:moveTo>
                    <a:pt x="131251" y="6"/>
                  </a:moveTo>
                  <a:cubicBezTo>
                    <a:pt x="108380" y="895"/>
                    <a:pt x="85953" y="6576"/>
                    <a:pt x="63723" y="11664"/>
                  </a:cubicBezTo>
                  <a:cubicBezTo>
                    <a:pt x="52460" y="14282"/>
                    <a:pt x="41148" y="16159"/>
                    <a:pt x="29737" y="18135"/>
                  </a:cubicBezTo>
                  <a:cubicBezTo>
                    <a:pt x="24452" y="19024"/>
                    <a:pt x="19116" y="19765"/>
                    <a:pt x="13831" y="20704"/>
                  </a:cubicBezTo>
                  <a:cubicBezTo>
                    <a:pt x="9632" y="21445"/>
                    <a:pt x="4099" y="21099"/>
                    <a:pt x="444" y="23520"/>
                  </a:cubicBezTo>
                  <a:cubicBezTo>
                    <a:pt x="-50" y="23866"/>
                    <a:pt x="-198" y="24804"/>
                    <a:pt x="345" y="25199"/>
                  </a:cubicBezTo>
                  <a:cubicBezTo>
                    <a:pt x="3507" y="28361"/>
                    <a:pt x="9039" y="28707"/>
                    <a:pt x="13288" y="29447"/>
                  </a:cubicBezTo>
                  <a:cubicBezTo>
                    <a:pt x="18919" y="30436"/>
                    <a:pt x="24501" y="30682"/>
                    <a:pt x="30231" y="30584"/>
                  </a:cubicBezTo>
                  <a:cubicBezTo>
                    <a:pt x="41642" y="30337"/>
                    <a:pt x="53004" y="28262"/>
                    <a:pt x="64217" y="26237"/>
                  </a:cubicBezTo>
                  <a:lnTo>
                    <a:pt x="119702" y="17698"/>
                  </a:lnTo>
                  <a:lnTo>
                    <a:pt x="125176" y="5045"/>
                  </a:lnTo>
                  <a:cubicBezTo>
                    <a:pt x="128090" y="8552"/>
                    <a:pt x="130955" y="12059"/>
                    <a:pt x="133870" y="15517"/>
                  </a:cubicBezTo>
                  <a:lnTo>
                    <a:pt x="119702" y="17698"/>
                  </a:lnTo>
                  <a:lnTo>
                    <a:pt x="103934" y="54147"/>
                  </a:lnTo>
                  <a:cubicBezTo>
                    <a:pt x="97907" y="70300"/>
                    <a:pt x="91288" y="87787"/>
                    <a:pt x="90942" y="105176"/>
                  </a:cubicBezTo>
                  <a:cubicBezTo>
                    <a:pt x="90893" y="109424"/>
                    <a:pt x="97117" y="112981"/>
                    <a:pt x="99636" y="108436"/>
                  </a:cubicBezTo>
                  <a:cubicBezTo>
                    <a:pt x="108034" y="93172"/>
                    <a:pt x="112529" y="75882"/>
                    <a:pt x="118655" y="59581"/>
                  </a:cubicBezTo>
                  <a:cubicBezTo>
                    <a:pt x="124928" y="42835"/>
                    <a:pt x="132041" y="26484"/>
                    <a:pt x="139946" y="10478"/>
                  </a:cubicBezTo>
                  <a:cubicBezTo>
                    <a:pt x="142860" y="4551"/>
                    <a:pt x="136438" y="-192"/>
                    <a:pt x="131251" y="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8" name="任意多边形: 形状 747"/>
            <p:cNvSpPr/>
            <p:nvPr/>
          </p:nvSpPr>
          <p:spPr>
            <a:xfrm flipH="1">
              <a:off x="5836848" y="527738"/>
              <a:ext cx="165621" cy="19670"/>
            </a:xfrm>
            <a:custGeom>
              <a:avLst/>
              <a:gdLst>
                <a:gd name="connsiteX0" fmla="*/ 612 w 165621"/>
                <a:gd name="connsiteY0" fmla="*/ 7 h 19670"/>
                <a:gd name="connsiteX1" fmla="*/ 315 w 165621"/>
                <a:gd name="connsiteY1" fmla="*/ 1094 h 19670"/>
                <a:gd name="connsiteX2" fmla="*/ 41168 w 165621"/>
                <a:gd name="connsiteY2" fmla="*/ 14580 h 19670"/>
                <a:gd name="connsiteX3" fmla="*/ 82910 w 165621"/>
                <a:gd name="connsiteY3" fmla="*/ 19272 h 19670"/>
                <a:gd name="connsiteX4" fmla="*/ 125541 w 165621"/>
                <a:gd name="connsiteY4" fmla="*/ 18927 h 19670"/>
                <a:gd name="connsiteX5" fmla="*/ 147671 w 165621"/>
                <a:gd name="connsiteY5" fmla="*/ 17000 h 19670"/>
                <a:gd name="connsiteX6" fmla="*/ 164615 w 165621"/>
                <a:gd name="connsiteY6" fmla="*/ 10924 h 19670"/>
                <a:gd name="connsiteX7" fmla="*/ 163430 w 165621"/>
                <a:gd name="connsiteY7" fmla="*/ 3662 h 19670"/>
                <a:gd name="connsiteX8" fmla="*/ 144164 w 165621"/>
                <a:gd name="connsiteY8" fmla="*/ 2872 h 19670"/>
                <a:gd name="connsiteX9" fmla="*/ 124454 w 165621"/>
                <a:gd name="connsiteY9" fmla="*/ 4897 h 19670"/>
                <a:gd name="connsiteX10" fmla="*/ 83058 w 165621"/>
                <a:gd name="connsiteY10" fmla="*/ 5836 h 19670"/>
                <a:gd name="connsiteX11" fmla="*/ 41119 w 165621"/>
                <a:gd name="connsiteY11" fmla="*/ 2921 h 19670"/>
                <a:gd name="connsiteX12" fmla="*/ 612 w 165621"/>
                <a:gd name="connsiteY12" fmla="*/ 7 h 19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621" h="19670">
                  <a:moveTo>
                    <a:pt x="612" y="7"/>
                  </a:moveTo>
                  <a:cubicBezTo>
                    <a:pt x="-30" y="-92"/>
                    <a:pt x="-228" y="896"/>
                    <a:pt x="315" y="1094"/>
                  </a:cubicBezTo>
                  <a:cubicBezTo>
                    <a:pt x="13752" y="6231"/>
                    <a:pt x="27040" y="11616"/>
                    <a:pt x="41168" y="14580"/>
                  </a:cubicBezTo>
                  <a:cubicBezTo>
                    <a:pt x="54851" y="17445"/>
                    <a:pt x="68930" y="18630"/>
                    <a:pt x="82910" y="19272"/>
                  </a:cubicBezTo>
                  <a:cubicBezTo>
                    <a:pt x="97136" y="19915"/>
                    <a:pt x="111363" y="19766"/>
                    <a:pt x="125541" y="18927"/>
                  </a:cubicBezTo>
                  <a:cubicBezTo>
                    <a:pt x="132950" y="18482"/>
                    <a:pt x="140311" y="17889"/>
                    <a:pt x="147671" y="17000"/>
                  </a:cubicBezTo>
                  <a:cubicBezTo>
                    <a:pt x="154192" y="16259"/>
                    <a:pt x="160120" y="16111"/>
                    <a:pt x="164615" y="10924"/>
                  </a:cubicBezTo>
                  <a:cubicBezTo>
                    <a:pt x="166393" y="8948"/>
                    <a:pt x="165702" y="5046"/>
                    <a:pt x="163430" y="3662"/>
                  </a:cubicBezTo>
                  <a:cubicBezTo>
                    <a:pt x="157304" y="-43"/>
                    <a:pt x="150833" y="2032"/>
                    <a:pt x="144164" y="2872"/>
                  </a:cubicBezTo>
                  <a:cubicBezTo>
                    <a:pt x="137644" y="3712"/>
                    <a:pt x="131024" y="4403"/>
                    <a:pt x="124454" y="4897"/>
                  </a:cubicBezTo>
                  <a:cubicBezTo>
                    <a:pt x="110672" y="5984"/>
                    <a:pt x="96890" y="6280"/>
                    <a:pt x="83058" y="5836"/>
                  </a:cubicBezTo>
                  <a:cubicBezTo>
                    <a:pt x="69029" y="5391"/>
                    <a:pt x="55098" y="4058"/>
                    <a:pt x="41119" y="2921"/>
                  </a:cubicBezTo>
                  <a:cubicBezTo>
                    <a:pt x="27633" y="1835"/>
                    <a:pt x="14048" y="1785"/>
                    <a:pt x="612" y="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0" name="任意多边形: 形状 749"/>
            <p:cNvSpPr/>
            <p:nvPr/>
          </p:nvSpPr>
          <p:spPr>
            <a:xfrm flipH="1">
              <a:off x="5829109" y="537208"/>
              <a:ext cx="24076" cy="163060"/>
            </a:xfrm>
            <a:custGeom>
              <a:avLst/>
              <a:gdLst>
                <a:gd name="connsiteX0" fmla="*/ 10095 w 24076"/>
                <a:gd name="connsiteY0" fmla="*/ 1256 h 163060"/>
                <a:gd name="connsiteX1" fmla="*/ 6143 w 24076"/>
                <a:gd name="connsiteY1" fmla="*/ 1404 h 163060"/>
                <a:gd name="connsiteX2" fmla="*/ 1747 w 24076"/>
                <a:gd name="connsiteY2" fmla="*/ 21262 h 163060"/>
                <a:gd name="connsiteX3" fmla="*/ 166 w 24076"/>
                <a:gd name="connsiteY3" fmla="*/ 40774 h 163060"/>
                <a:gd name="connsiteX4" fmla="*/ 1154 w 24076"/>
                <a:gd name="connsiteY4" fmla="*/ 80738 h 163060"/>
                <a:gd name="connsiteX5" fmla="*/ 5797 w 24076"/>
                <a:gd name="connsiteY5" fmla="*/ 121936 h 163060"/>
                <a:gd name="connsiteX6" fmla="*/ 14887 w 24076"/>
                <a:gd name="connsiteY6" fmla="*/ 160369 h 163060"/>
                <a:gd name="connsiteX7" fmla="*/ 23976 w 24076"/>
                <a:gd name="connsiteY7" fmla="*/ 158887 h 163060"/>
                <a:gd name="connsiteX8" fmla="*/ 22049 w 24076"/>
                <a:gd name="connsiteY8" fmla="*/ 139177 h 163060"/>
                <a:gd name="connsiteX9" fmla="*/ 19283 w 24076"/>
                <a:gd name="connsiteY9" fmla="*/ 118627 h 163060"/>
                <a:gd name="connsiteX10" fmla="*/ 15430 w 24076"/>
                <a:gd name="connsiteY10" fmla="*/ 79503 h 163060"/>
                <a:gd name="connsiteX11" fmla="*/ 13504 w 24076"/>
                <a:gd name="connsiteY11" fmla="*/ 39243 h 163060"/>
                <a:gd name="connsiteX12" fmla="*/ 12170 w 24076"/>
                <a:gd name="connsiteY12" fmla="*/ 17854 h 163060"/>
                <a:gd name="connsiteX13" fmla="*/ 10095 w 24076"/>
                <a:gd name="connsiteY13" fmla="*/ 1256 h 16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076" h="163060">
                  <a:moveTo>
                    <a:pt x="10095" y="1256"/>
                  </a:moveTo>
                  <a:cubicBezTo>
                    <a:pt x="9404" y="-720"/>
                    <a:pt x="6884" y="-128"/>
                    <a:pt x="6143" y="1404"/>
                  </a:cubicBezTo>
                  <a:cubicBezTo>
                    <a:pt x="2932" y="7677"/>
                    <a:pt x="2932" y="14445"/>
                    <a:pt x="1747" y="21262"/>
                  </a:cubicBezTo>
                  <a:cubicBezTo>
                    <a:pt x="660" y="27634"/>
                    <a:pt x="413" y="34303"/>
                    <a:pt x="166" y="40774"/>
                  </a:cubicBezTo>
                  <a:cubicBezTo>
                    <a:pt x="-328" y="54063"/>
                    <a:pt x="363" y="67499"/>
                    <a:pt x="1154" y="80738"/>
                  </a:cubicBezTo>
                  <a:cubicBezTo>
                    <a:pt x="1994" y="94570"/>
                    <a:pt x="3525" y="108253"/>
                    <a:pt x="5797" y="121936"/>
                  </a:cubicBezTo>
                  <a:cubicBezTo>
                    <a:pt x="7823" y="134237"/>
                    <a:pt x="8959" y="149254"/>
                    <a:pt x="14887" y="160369"/>
                  </a:cubicBezTo>
                  <a:cubicBezTo>
                    <a:pt x="17060" y="164419"/>
                    <a:pt x="23581" y="163876"/>
                    <a:pt x="23976" y="158887"/>
                  </a:cubicBezTo>
                  <a:cubicBezTo>
                    <a:pt x="24470" y="152366"/>
                    <a:pt x="23038" y="145598"/>
                    <a:pt x="22049" y="139177"/>
                  </a:cubicBezTo>
                  <a:cubicBezTo>
                    <a:pt x="21012" y="132359"/>
                    <a:pt x="20073" y="125493"/>
                    <a:pt x="19283" y="118627"/>
                  </a:cubicBezTo>
                  <a:cubicBezTo>
                    <a:pt x="17752" y="105635"/>
                    <a:pt x="16467" y="92544"/>
                    <a:pt x="15430" y="79503"/>
                  </a:cubicBezTo>
                  <a:cubicBezTo>
                    <a:pt x="14344" y="66116"/>
                    <a:pt x="14146" y="52679"/>
                    <a:pt x="13504" y="39243"/>
                  </a:cubicBezTo>
                  <a:cubicBezTo>
                    <a:pt x="13207" y="32080"/>
                    <a:pt x="12762" y="24967"/>
                    <a:pt x="12170" y="17854"/>
                  </a:cubicBezTo>
                  <a:cubicBezTo>
                    <a:pt x="11676" y="11975"/>
                    <a:pt x="12120" y="6936"/>
                    <a:pt x="10095" y="125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2" name="任意多边形: 形状 751"/>
            <p:cNvSpPr/>
            <p:nvPr/>
          </p:nvSpPr>
          <p:spPr>
            <a:xfrm flipH="1">
              <a:off x="5667294" y="335517"/>
              <a:ext cx="162657" cy="130406"/>
            </a:xfrm>
            <a:custGeom>
              <a:avLst/>
              <a:gdLst>
                <a:gd name="connsiteX0" fmla="*/ 72377 w 162657"/>
                <a:gd name="connsiteY0" fmla="*/ 0 h 130406"/>
                <a:gd name="connsiteX1" fmla="*/ 841 w 162657"/>
                <a:gd name="connsiteY1" fmla="*/ 3229 h 130406"/>
                <a:gd name="connsiteX2" fmla="*/ 940 w 162657"/>
                <a:gd name="connsiteY2" fmla="*/ 5354 h 130406"/>
                <a:gd name="connsiteX3" fmla="*/ 130315 w 162657"/>
                <a:gd name="connsiteY3" fmla="*/ 14986 h 130406"/>
                <a:gd name="connsiteX4" fmla="*/ 147407 w 162657"/>
                <a:gd name="connsiteY4" fmla="*/ 17012 h 130406"/>
                <a:gd name="connsiteX5" fmla="*/ 150519 w 162657"/>
                <a:gd name="connsiteY5" fmla="*/ 17407 h 130406"/>
                <a:gd name="connsiteX6" fmla="*/ 148938 w 162657"/>
                <a:gd name="connsiteY6" fmla="*/ 17407 h 130406"/>
                <a:gd name="connsiteX7" fmla="*/ 148197 w 162657"/>
                <a:gd name="connsiteY7" fmla="*/ 25656 h 130406"/>
                <a:gd name="connsiteX8" fmla="*/ 145382 w 162657"/>
                <a:gd name="connsiteY8" fmla="*/ 58655 h 130406"/>
                <a:gd name="connsiteX9" fmla="*/ 142813 w 162657"/>
                <a:gd name="connsiteY9" fmla="*/ 93333 h 130406"/>
                <a:gd name="connsiteX10" fmla="*/ 142368 w 162657"/>
                <a:gd name="connsiteY10" fmla="*/ 126183 h 130406"/>
                <a:gd name="connsiteX11" fmla="*/ 152298 w 162657"/>
                <a:gd name="connsiteY11" fmla="*/ 127121 h 130406"/>
                <a:gd name="connsiteX12" fmla="*/ 157336 w 162657"/>
                <a:gd name="connsiteY12" fmla="*/ 89677 h 130406"/>
                <a:gd name="connsiteX13" fmla="*/ 160152 w 162657"/>
                <a:gd name="connsiteY13" fmla="*/ 51689 h 130406"/>
                <a:gd name="connsiteX14" fmla="*/ 162424 w 162657"/>
                <a:gd name="connsiteY14" fmla="*/ 14888 h 130406"/>
                <a:gd name="connsiteX15" fmla="*/ 143949 w 162657"/>
                <a:gd name="connsiteY15" fmla="*/ 3476 h 130406"/>
                <a:gd name="connsiteX16" fmla="*/ 72377 w 162657"/>
                <a:gd name="connsiteY16" fmla="*/ 0 h 13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2657" h="130406">
                  <a:moveTo>
                    <a:pt x="72377" y="0"/>
                  </a:moveTo>
                  <a:cubicBezTo>
                    <a:pt x="48523" y="6"/>
                    <a:pt x="24676" y="1130"/>
                    <a:pt x="841" y="3229"/>
                  </a:cubicBezTo>
                  <a:cubicBezTo>
                    <a:pt x="-344" y="3328"/>
                    <a:pt x="-245" y="5255"/>
                    <a:pt x="940" y="5354"/>
                  </a:cubicBezTo>
                  <a:cubicBezTo>
                    <a:pt x="44164" y="6589"/>
                    <a:pt x="87338" y="10244"/>
                    <a:pt x="130315" y="14986"/>
                  </a:cubicBezTo>
                  <a:cubicBezTo>
                    <a:pt x="135699" y="15579"/>
                    <a:pt x="141973" y="17308"/>
                    <a:pt x="147407" y="17012"/>
                  </a:cubicBezTo>
                  <a:cubicBezTo>
                    <a:pt x="148444" y="17160"/>
                    <a:pt x="149481" y="17259"/>
                    <a:pt x="150519" y="17407"/>
                  </a:cubicBezTo>
                  <a:cubicBezTo>
                    <a:pt x="149284" y="15184"/>
                    <a:pt x="148740" y="15184"/>
                    <a:pt x="148938" y="17407"/>
                  </a:cubicBezTo>
                  <a:cubicBezTo>
                    <a:pt x="147802" y="19136"/>
                    <a:pt x="148395" y="23433"/>
                    <a:pt x="148197" y="25656"/>
                  </a:cubicBezTo>
                  <a:cubicBezTo>
                    <a:pt x="147259" y="36672"/>
                    <a:pt x="146270" y="47639"/>
                    <a:pt x="145382" y="58655"/>
                  </a:cubicBezTo>
                  <a:cubicBezTo>
                    <a:pt x="144443" y="70214"/>
                    <a:pt x="143504" y="81773"/>
                    <a:pt x="142813" y="93333"/>
                  </a:cubicBezTo>
                  <a:cubicBezTo>
                    <a:pt x="142220" y="103805"/>
                    <a:pt x="140046" y="115858"/>
                    <a:pt x="142368" y="126183"/>
                  </a:cubicBezTo>
                  <a:cubicBezTo>
                    <a:pt x="143455" y="131172"/>
                    <a:pt x="150371" y="132061"/>
                    <a:pt x="152298" y="127121"/>
                  </a:cubicBezTo>
                  <a:cubicBezTo>
                    <a:pt x="156743" y="115858"/>
                    <a:pt x="156200" y="101681"/>
                    <a:pt x="157336" y="89677"/>
                  </a:cubicBezTo>
                  <a:cubicBezTo>
                    <a:pt x="158522" y="77031"/>
                    <a:pt x="159262" y="64336"/>
                    <a:pt x="160152" y="51689"/>
                  </a:cubicBezTo>
                  <a:cubicBezTo>
                    <a:pt x="160992" y="39834"/>
                    <a:pt x="163412" y="26694"/>
                    <a:pt x="162424" y="14888"/>
                  </a:cubicBezTo>
                  <a:cubicBezTo>
                    <a:pt x="161535" y="4514"/>
                    <a:pt x="152396" y="4316"/>
                    <a:pt x="143949" y="3476"/>
                  </a:cubicBezTo>
                  <a:cubicBezTo>
                    <a:pt x="120090" y="1105"/>
                    <a:pt x="96230" y="-6"/>
                    <a:pt x="72377" y="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4" name="任意多边形: 形状 753"/>
            <p:cNvSpPr/>
            <p:nvPr/>
          </p:nvSpPr>
          <p:spPr>
            <a:xfrm flipH="1">
              <a:off x="5476482" y="142705"/>
              <a:ext cx="227373" cy="224737"/>
            </a:xfrm>
            <a:custGeom>
              <a:avLst/>
              <a:gdLst>
                <a:gd name="connsiteX0" fmla="*/ 1551 w 227373"/>
                <a:gd name="connsiteY0" fmla="*/ 27 h 224737"/>
                <a:gd name="connsiteX1" fmla="*/ 662 w 227373"/>
                <a:gd name="connsiteY1" fmla="*/ 2546 h 224737"/>
                <a:gd name="connsiteX2" fmla="*/ 76094 w 227373"/>
                <a:gd name="connsiteY2" fmla="*/ 27789 h 224737"/>
                <a:gd name="connsiteX3" fmla="*/ 117786 w 227373"/>
                <a:gd name="connsiteY3" fmla="*/ 34557 h 224737"/>
                <a:gd name="connsiteX4" fmla="*/ 140065 w 227373"/>
                <a:gd name="connsiteY4" fmla="*/ 40978 h 224737"/>
                <a:gd name="connsiteX5" fmla="*/ 148907 w 227373"/>
                <a:gd name="connsiteY5" fmla="*/ 58762 h 224737"/>
                <a:gd name="connsiteX6" fmla="*/ 183635 w 227373"/>
                <a:gd name="connsiteY6" fmla="*/ 143036 h 224737"/>
                <a:gd name="connsiteX7" fmla="*/ 202159 w 227373"/>
                <a:gd name="connsiteY7" fmla="*/ 185568 h 224737"/>
                <a:gd name="connsiteX8" fmla="*/ 223400 w 227373"/>
                <a:gd name="connsiteY8" fmla="*/ 223902 h 224737"/>
                <a:gd name="connsiteX9" fmla="*/ 227352 w 227373"/>
                <a:gd name="connsiteY9" fmla="*/ 222123 h 224737"/>
                <a:gd name="connsiteX10" fmla="*/ 213570 w 227373"/>
                <a:gd name="connsiteY10" fmla="*/ 176825 h 224737"/>
                <a:gd name="connsiteX11" fmla="*/ 195342 w 227373"/>
                <a:gd name="connsiteY11" fmla="*/ 132366 h 224737"/>
                <a:gd name="connsiteX12" fmla="*/ 157651 w 227373"/>
                <a:gd name="connsiteY12" fmla="*/ 44832 h 224737"/>
                <a:gd name="connsiteX13" fmla="*/ 130679 w 227373"/>
                <a:gd name="connsiteY13" fmla="*/ 23491 h 224737"/>
                <a:gd name="connsiteX14" fmla="*/ 85776 w 227373"/>
                <a:gd name="connsiteY14" fmla="*/ 20676 h 224737"/>
                <a:gd name="connsiteX15" fmla="*/ 42502 w 227373"/>
                <a:gd name="connsiteY15" fmla="*/ 11932 h 224737"/>
                <a:gd name="connsiteX16" fmla="*/ 1551 w 227373"/>
                <a:gd name="connsiteY16" fmla="*/ 27 h 22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373" h="224737">
                  <a:moveTo>
                    <a:pt x="1551" y="27"/>
                  </a:moveTo>
                  <a:cubicBezTo>
                    <a:pt x="119" y="-269"/>
                    <a:pt x="-623" y="1954"/>
                    <a:pt x="662" y="2546"/>
                  </a:cubicBezTo>
                  <a:cubicBezTo>
                    <a:pt x="22447" y="16526"/>
                    <a:pt x="50999" y="22750"/>
                    <a:pt x="76094" y="27789"/>
                  </a:cubicBezTo>
                  <a:cubicBezTo>
                    <a:pt x="89875" y="30605"/>
                    <a:pt x="103757" y="33223"/>
                    <a:pt x="117786" y="34557"/>
                  </a:cubicBezTo>
                  <a:cubicBezTo>
                    <a:pt x="125393" y="35298"/>
                    <a:pt x="134433" y="35001"/>
                    <a:pt x="140065" y="40978"/>
                  </a:cubicBezTo>
                  <a:cubicBezTo>
                    <a:pt x="144511" y="45721"/>
                    <a:pt x="146536" y="52834"/>
                    <a:pt x="148907" y="58762"/>
                  </a:cubicBezTo>
                  <a:cubicBezTo>
                    <a:pt x="160268" y="86969"/>
                    <a:pt x="171927" y="114978"/>
                    <a:pt x="183635" y="143036"/>
                  </a:cubicBezTo>
                  <a:cubicBezTo>
                    <a:pt x="189612" y="157312"/>
                    <a:pt x="195589" y="171588"/>
                    <a:pt x="202159" y="185568"/>
                  </a:cubicBezTo>
                  <a:cubicBezTo>
                    <a:pt x="208235" y="198511"/>
                    <a:pt x="214656" y="212490"/>
                    <a:pt x="223400" y="223902"/>
                  </a:cubicBezTo>
                  <a:cubicBezTo>
                    <a:pt x="224783" y="225729"/>
                    <a:pt x="227648" y="224297"/>
                    <a:pt x="227352" y="222123"/>
                  </a:cubicBezTo>
                  <a:cubicBezTo>
                    <a:pt x="225129" y="206760"/>
                    <a:pt x="218954" y="191298"/>
                    <a:pt x="213570" y="176825"/>
                  </a:cubicBezTo>
                  <a:cubicBezTo>
                    <a:pt x="207988" y="161857"/>
                    <a:pt x="201566" y="147087"/>
                    <a:pt x="195342" y="132366"/>
                  </a:cubicBezTo>
                  <a:cubicBezTo>
                    <a:pt x="182992" y="103171"/>
                    <a:pt x="171285" y="73483"/>
                    <a:pt x="157651" y="44832"/>
                  </a:cubicBezTo>
                  <a:cubicBezTo>
                    <a:pt x="152019" y="33025"/>
                    <a:pt x="143967" y="25220"/>
                    <a:pt x="130679" y="23491"/>
                  </a:cubicBezTo>
                  <a:cubicBezTo>
                    <a:pt x="115810" y="21614"/>
                    <a:pt x="100645" y="22652"/>
                    <a:pt x="85776" y="20676"/>
                  </a:cubicBezTo>
                  <a:cubicBezTo>
                    <a:pt x="71203" y="18700"/>
                    <a:pt x="56729" y="15736"/>
                    <a:pt x="42502" y="11932"/>
                  </a:cubicBezTo>
                  <a:cubicBezTo>
                    <a:pt x="28769" y="8277"/>
                    <a:pt x="15432" y="2991"/>
                    <a:pt x="1551" y="2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6" name="任意多边形: 形状 755"/>
            <p:cNvSpPr/>
            <p:nvPr/>
          </p:nvSpPr>
          <p:spPr>
            <a:xfrm flipH="1">
              <a:off x="2442119" y="5612811"/>
              <a:ext cx="1100691" cy="923117"/>
            </a:xfrm>
            <a:custGeom>
              <a:avLst/>
              <a:gdLst>
                <a:gd name="connsiteX0" fmla="*/ 109249 w 1100691"/>
                <a:gd name="connsiteY0" fmla="*/ 1330 h 923117"/>
                <a:gd name="connsiteX1" fmla="*/ 4693 w 1100691"/>
                <a:gd name="connsiteY1" fmla="*/ 51543 h 923117"/>
                <a:gd name="connsiteX2" fmla="*/ 260727 w 1100691"/>
                <a:gd name="connsiteY2" fmla="*/ 251459 h 923117"/>
                <a:gd name="connsiteX3" fmla="*/ 183022 w 1100691"/>
                <a:gd name="connsiteY3" fmla="*/ 339240 h 923117"/>
                <a:gd name="connsiteX4" fmla="*/ 352608 w 1100691"/>
                <a:gd name="connsiteY4" fmla="*/ 384045 h 923117"/>
                <a:gd name="connsiteX5" fmla="*/ 319215 w 1100691"/>
                <a:gd name="connsiteY5" fmla="*/ 557236 h 923117"/>
                <a:gd name="connsiteX6" fmla="*/ 540422 w 1100691"/>
                <a:gd name="connsiteY6" fmla="*/ 577144 h 923117"/>
                <a:gd name="connsiteX7" fmla="*/ 510091 w 1100691"/>
                <a:gd name="connsiteY7" fmla="*/ 751966 h 923117"/>
                <a:gd name="connsiteX8" fmla="*/ 742116 w 1100691"/>
                <a:gd name="connsiteY8" fmla="*/ 760363 h 923117"/>
                <a:gd name="connsiteX9" fmla="*/ 770668 w 1100691"/>
                <a:gd name="connsiteY9" fmla="*/ 902483 h 923117"/>
                <a:gd name="connsiteX10" fmla="*/ 1021070 w 1100691"/>
                <a:gd name="connsiteY10" fmla="*/ 848540 h 923117"/>
                <a:gd name="connsiteX11" fmla="*/ 1085782 w 1100691"/>
                <a:gd name="connsiteY11" fmla="*/ 490647 h 923117"/>
                <a:gd name="connsiteX12" fmla="*/ 967077 w 1100691"/>
                <a:gd name="connsiteY12" fmla="*/ 404842 h 923117"/>
                <a:gd name="connsiteX13" fmla="*/ 847335 w 1100691"/>
                <a:gd name="connsiteY13" fmla="*/ 199788 h 923117"/>
                <a:gd name="connsiteX14" fmla="*/ 781338 w 1100691"/>
                <a:gd name="connsiteY14" fmla="*/ 267810 h 923117"/>
                <a:gd name="connsiteX15" fmla="*/ 651321 w 1100691"/>
                <a:gd name="connsiteY15" fmla="*/ 55050 h 923117"/>
                <a:gd name="connsiteX16" fmla="*/ 517501 w 1100691"/>
                <a:gd name="connsiteY16" fmla="*/ 130581 h 923117"/>
                <a:gd name="connsiteX17" fmla="*/ 381654 w 1100691"/>
                <a:gd name="connsiteY17" fmla="*/ 27535 h 923117"/>
                <a:gd name="connsiteX18" fmla="*/ 331465 w 1100691"/>
                <a:gd name="connsiteY18" fmla="*/ 127419 h 923117"/>
                <a:gd name="connsiteX19" fmla="*/ 109249 w 1100691"/>
                <a:gd name="connsiteY19" fmla="*/ 1330 h 9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00691" h="923117">
                  <a:moveTo>
                    <a:pt x="109249" y="1330"/>
                  </a:moveTo>
                  <a:cubicBezTo>
                    <a:pt x="61952" y="-4487"/>
                    <a:pt x="21791" y="8159"/>
                    <a:pt x="4693" y="51543"/>
                  </a:cubicBezTo>
                  <a:cubicBezTo>
                    <a:pt x="-40901" y="167235"/>
                    <a:pt x="260727" y="251459"/>
                    <a:pt x="260727" y="251459"/>
                  </a:cubicBezTo>
                  <a:cubicBezTo>
                    <a:pt x="260727" y="251459"/>
                    <a:pt x="151951" y="259906"/>
                    <a:pt x="183022" y="339240"/>
                  </a:cubicBezTo>
                  <a:cubicBezTo>
                    <a:pt x="214094" y="418525"/>
                    <a:pt x="352608" y="384045"/>
                    <a:pt x="352608" y="384045"/>
                  </a:cubicBezTo>
                  <a:cubicBezTo>
                    <a:pt x="352608" y="384045"/>
                    <a:pt x="236670" y="475976"/>
                    <a:pt x="319215" y="557236"/>
                  </a:cubicBezTo>
                  <a:cubicBezTo>
                    <a:pt x="401759" y="638497"/>
                    <a:pt x="540422" y="577144"/>
                    <a:pt x="540422" y="577144"/>
                  </a:cubicBezTo>
                  <a:cubicBezTo>
                    <a:pt x="540422" y="577144"/>
                    <a:pt x="384914" y="665716"/>
                    <a:pt x="510091" y="751966"/>
                  </a:cubicBezTo>
                  <a:cubicBezTo>
                    <a:pt x="635217" y="838216"/>
                    <a:pt x="742116" y="760363"/>
                    <a:pt x="742116" y="760363"/>
                  </a:cubicBezTo>
                  <a:cubicBezTo>
                    <a:pt x="742116" y="760363"/>
                    <a:pt x="658089" y="851010"/>
                    <a:pt x="770668" y="902483"/>
                  </a:cubicBezTo>
                  <a:cubicBezTo>
                    <a:pt x="883247" y="953808"/>
                    <a:pt x="994691" y="899322"/>
                    <a:pt x="1021070" y="848540"/>
                  </a:cubicBezTo>
                  <a:cubicBezTo>
                    <a:pt x="1089981" y="733145"/>
                    <a:pt x="1121645" y="559262"/>
                    <a:pt x="1085782" y="490647"/>
                  </a:cubicBezTo>
                  <a:cubicBezTo>
                    <a:pt x="1049918" y="422032"/>
                    <a:pt x="1019390" y="308169"/>
                    <a:pt x="967077" y="404842"/>
                  </a:cubicBezTo>
                  <a:cubicBezTo>
                    <a:pt x="951912" y="222808"/>
                    <a:pt x="847335" y="199788"/>
                    <a:pt x="847335" y="199788"/>
                  </a:cubicBezTo>
                  <a:cubicBezTo>
                    <a:pt x="847335" y="199788"/>
                    <a:pt x="778967" y="192180"/>
                    <a:pt x="781338" y="267810"/>
                  </a:cubicBezTo>
                  <a:cubicBezTo>
                    <a:pt x="781338" y="267810"/>
                    <a:pt x="722109" y="93285"/>
                    <a:pt x="651321" y="55050"/>
                  </a:cubicBezTo>
                  <a:cubicBezTo>
                    <a:pt x="580533" y="16815"/>
                    <a:pt x="496160" y="27436"/>
                    <a:pt x="517501" y="130581"/>
                  </a:cubicBezTo>
                  <a:cubicBezTo>
                    <a:pt x="517501" y="130581"/>
                    <a:pt x="445428" y="34352"/>
                    <a:pt x="381654" y="27535"/>
                  </a:cubicBezTo>
                  <a:cubicBezTo>
                    <a:pt x="317881" y="20718"/>
                    <a:pt x="331465" y="127419"/>
                    <a:pt x="331465" y="127419"/>
                  </a:cubicBezTo>
                  <a:cubicBezTo>
                    <a:pt x="286729" y="72000"/>
                    <a:pt x="188078" y="11024"/>
                    <a:pt x="109249" y="133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8" name="任意多边形: 形状 757"/>
            <p:cNvSpPr/>
            <p:nvPr/>
          </p:nvSpPr>
          <p:spPr>
            <a:xfrm flipH="1">
              <a:off x="2442703" y="5625332"/>
              <a:ext cx="1085804" cy="657350"/>
            </a:xfrm>
            <a:custGeom>
              <a:avLst/>
              <a:gdLst>
                <a:gd name="connsiteX0" fmla="*/ 775418 w 1085804"/>
                <a:gd name="connsiteY0" fmla="*/ 250205 h 657350"/>
                <a:gd name="connsiteX1" fmla="*/ 772371 w 1085804"/>
                <a:gd name="connsiteY1" fmla="*/ 252177 h 657350"/>
                <a:gd name="connsiteX2" fmla="*/ 776474 w 1085804"/>
                <a:gd name="connsiteY2" fmla="*/ 252931 h 657350"/>
                <a:gd name="connsiteX3" fmla="*/ 775779 w 1085804"/>
                <a:gd name="connsiteY3" fmla="*/ 209694 h 657350"/>
                <a:gd name="connsiteX4" fmla="*/ 762435 w 1085804"/>
                <a:gd name="connsiteY4" fmla="*/ 213183 h 657350"/>
                <a:gd name="connsiteX5" fmla="*/ 761525 w 1085804"/>
                <a:gd name="connsiteY5" fmla="*/ 214324 h 657350"/>
                <a:gd name="connsiteX6" fmla="*/ 775418 w 1085804"/>
                <a:gd name="connsiteY6" fmla="*/ 250205 h 657350"/>
                <a:gd name="connsiteX7" fmla="*/ 794204 w 1085804"/>
                <a:gd name="connsiteY7" fmla="*/ 238049 h 657350"/>
                <a:gd name="connsiteX8" fmla="*/ 790423 w 1085804"/>
                <a:gd name="connsiteY8" fmla="*/ 255492 h 657350"/>
                <a:gd name="connsiteX9" fmla="*/ 797471 w 1085804"/>
                <a:gd name="connsiteY9" fmla="*/ 256786 h 657350"/>
                <a:gd name="connsiteX10" fmla="*/ 852544 w 1085804"/>
                <a:gd name="connsiteY10" fmla="*/ 307503 h 657350"/>
                <a:gd name="connsiteX11" fmla="*/ 925802 w 1085804"/>
                <a:gd name="connsiteY11" fmla="*/ 423492 h 657350"/>
                <a:gd name="connsiteX12" fmla="*/ 966556 w 1085804"/>
                <a:gd name="connsiteY12" fmla="*/ 421516 h 657350"/>
                <a:gd name="connsiteX13" fmla="*/ 998715 w 1085804"/>
                <a:gd name="connsiteY13" fmla="*/ 454020 h 657350"/>
                <a:gd name="connsiteX14" fmla="*/ 1025488 w 1085804"/>
                <a:gd name="connsiteY14" fmla="*/ 510384 h 657350"/>
                <a:gd name="connsiteX15" fmla="*/ 1036505 w 1085804"/>
                <a:gd name="connsiteY15" fmla="*/ 633583 h 657350"/>
                <a:gd name="connsiteX16" fmla="*/ 1082051 w 1085804"/>
                <a:gd name="connsiteY16" fmla="*/ 637338 h 657350"/>
                <a:gd name="connsiteX17" fmla="*/ 1051127 w 1085804"/>
                <a:gd name="connsiteY17" fmla="*/ 457972 h 657350"/>
                <a:gd name="connsiteX18" fmla="*/ 997331 w 1085804"/>
                <a:gd name="connsiteY18" fmla="*/ 387480 h 657350"/>
                <a:gd name="connsiteX19" fmla="*/ 955294 w 1085804"/>
                <a:gd name="connsiteY19" fmla="*/ 378440 h 657350"/>
                <a:gd name="connsiteX20" fmla="*/ 950791 w 1085804"/>
                <a:gd name="connsiteY20" fmla="*/ 380653 h 657350"/>
                <a:gd name="connsiteX21" fmla="*/ 965717 w 1085804"/>
                <a:gd name="connsiteY21" fmla="*/ 404918 h 657350"/>
                <a:gd name="connsiteX22" fmla="*/ 924963 w 1085804"/>
                <a:gd name="connsiteY22" fmla="*/ 406893 h 657350"/>
                <a:gd name="connsiteX23" fmla="*/ 936451 w 1085804"/>
                <a:gd name="connsiteY23" fmla="*/ 387702 h 657350"/>
                <a:gd name="connsiteX24" fmla="*/ 950791 w 1085804"/>
                <a:gd name="connsiteY24" fmla="*/ 380653 h 657350"/>
                <a:gd name="connsiteX25" fmla="*/ 924172 w 1085804"/>
                <a:gd name="connsiteY25" fmla="*/ 337378 h 657350"/>
                <a:gd name="connsiteX26" fmla="*/ 879664 w 1085804"/>
                <a:gd name="connsiteY26" fmla="*/ 271838 h 657350"/>
                <a:gd name="connsiteX27" fmla="*/ 775779 w 1085804"/>
                <a:gd name="connsiteY27" fmla="*/ 209694 h 657350"/>
                <a:gd name="connsiteX28" fmla="*/ 66001 w 1085804"/>
                <a:gd name="connsiteY28" fmla="*/ 40 h 657350"/>
                <a:gd name="connsiteX29" fmla="*/ 31144 w 1085804"/>
                <a:gd name="connsiteY29" fmla="*/ 7308 h 657350"/>
                <a:gd name="connsiteX30" fmla="*/ 221 w 1085804"/>
                <a:gd name="connsiteY30" fmla="*/ 66784 h 657350"/>
                <a:gd name="connsiteX31" fmla="*/ 37517 w 1085804"/>
                <a:gd name="connsiteY31" fmla="*/ 130854 h 657350"/>
                <a:gd name="connsiteX32" fmla="*/ 108255 w 1085804"/>
                <a:gd name="connsiteY32" fmla="*/ 182624 h 657350"/>
                <a:gd name="connsiteX33" fmla="*/ 145897 w 1085804"/>
                <a:gd name="connsiteY33" fmla="*/ 205940 h 657350"/>
                <a:gd name="connsiteX34" fmla="*/ 188528 w 1085804"/>
                <a:gd name="connsiteY34" fmla="*/ 221056 h 657350"/>
                <a:gd name="connsiteX35" fmla="*/ 198556 w 1085804"/>
                <a:gd name="connsiteY35" fmla="*/ 201593 h 657350"/>
                <a:gd name="connsiteX36" fmla="*/ 172968 w 1085804"/>
                <a:gd name="connsiteY36" fmla="*/ 177486 h 657350"/>
                <a:gd name="connsiteX37" fmla="*/ 143971 w 1085804"/>
                <a:gd name="connsiteY37" fmla="*/ 158369 h 657350"/>
                <a:gd name="connsiteX38" fmla="*/ 88101 w 1085804"/>
                <a:gd name="connsiteY38" fmla="*/ 116924 h 657350"/>
                <a:gd name="connsiteX39" fmla="*/ 44186 w 1085804"/>
                <a:gd name="connsiteY39" fmla="*/ 68464 h 657350"/>
                <a:gd name="connsiteX40" fmla="*/ 67996 w 1085804"/>
                <a:gd name="connsiteY40" fmla="*/ 44011 h 657350"/>
                <a:gd name="connsiteX41" fmla="*/ 124508 w 1085804"/>
                <a:gd name="connsiteY41" fmla="*/ 61696 h 657350"/>
                <a:gd name="connsiteX42" fmla="*/ 185120 w 1085804"/>
                <a:gd name="connsiteY42" fmla="*/ 88668 h 657350"/>
                <a:gd name="connsiteX43" fmla="*/ 304418 w 1085804"/>
                <a:gd name="connsiteY43" fmla="*/ 159802 h 657350"/>
                <a:gd name="connsiteX44" fmla="*/ 337317 w 1085804"/>
                <a:gd name="connsiteY44" fmla="*/ 149033 h 657350"/>
                <a:gd name="connsiteX45" fmla="*/ 336428 w 1085804"/>
                <a:gd name="connsiteY45" fmla="*/ 94546 h 657350"/>
                <a:gd name="connsiteX46" fmla="*/ 340627 w 1085804"/>
                <a:gd name="connsiteY46" fmla="*/ 75034 h 657350"/>
                <a:gd name="connsiteX47" fmla="*/ 361522 w 1085804"/>
                <a:gd name="connsiteY47" fmla="*/ 85062 h 657350"/>
                <a:gd name="connsiteX48" fmla="*/ 477856 w 1085804"/>
                <a:gd name="connsiteY48" fmla="*/ 155899 h 657350"/>
                <a:gd name="connsiteX49" fmla="*/ 510805 w 1085804"/>
                <a:gd name="connsiteY49" fmla="*/ 134608 h 657350"/>
                <a:gd name="connsiteX50" fmla="*/ 539999 w 1085804"/>
                <a:gd name="connsiteY50" fmla="*/ 86049 h 657350"/>
                <a:gd name="connsiteX51" fmla="*/ 619087 w 1085804"/>
                <a:gd name="connsiteY51" fmla="*/ 104920 h 657350"/>
                <a:gd name="connsiteX52" fmla="*/ 742929 w 1085804"/>
                <a:gd name="connsiteY52" fmla="*/ 281866 h 657350"/>
                <a:gd name="connsiteX53" fmla="*/ 783979 w 1085804"/>
                <a:gd name="connsiteY53" fmla="*/ 285225 h 657350"/>
                <a:gd name="connsiteX54" fmla="*/ 790423 w 1085804"/>
                <a:gd name="connsiteY54" fmla="*/ 255492 h 657350"/>
                <a:gd name="connsiteX55" fmla="*/ 776474 w 1085804"/>
                <a:gd name="connsiteY55" fmla="*/ 252931 h 657350"/>
                <a:gd name="connsiteX56" fmla="*/ 784770 w 1085804"/>
                <a:gd name="connsiteY56" fmla="*/ 274357 h 657350"/>
                <a:gd name="connsiteX57" fmla="*/ 743719 w 1085804"/>
                <a:gd name="connsiteY57" fmla="*/ 270998 h 657350"/>
                <a:gd name="connsiteX58" fmla="*/ 753945 w 1085804"/>
                <a:gd name="connsiteY58" fmla="*/ 223822 h 657350"/>
                <a:gd name="connsiteX59" fmla="*/ 761525 w 1085804"/>
                <a:gd name="connsiteY59" fmla="*/ 214324 h 657350"/>
                <a:gd name="connsiteX60" fmla="*/ 758341 w 1085804"/>
                <a:gd name="connsiteY60" fmla="*/ 206101 h 657350"/>
                <a:gd name="connsiteX61" fmla="*/ 718279 w 1085804"/>
                <a:gd name="connsiteY61" fmla="*/ 144735 h 657350"/>
                <a:gd name="connsiteX62" fmla="*/ 617358 w 1085804"/>
                <a:gd name="connsiteY62" fmla="*/ 53990 h 657350"/>
                <a:gd name="connsiteX63" fmla="*/ 509125 w 1085804"/>
                <a:gd name="connsiteY63" fmla="*/ 54286 h 657350"/>
                <a:gd name="connsiteX64" fmla="*/ 474355 w 1085804"/>
                <a:gd name="connsiteY64" fmla="*/ 91780 h 657350"/>
                <a:gd name="connsiteX65" fmla="*/ 473125 w 1085804"/>
                <a:gd name="connsiteY65" fmla="*/ 102904 h 657350"/>
                <a:gd name="connsiteX66" fmla="*/ 501765 w 1085804"/>
                <a:gd name="connsiteY66" fmla="*/ 120579 h 657350"/>
                <a:gd name="connsiteX67" fmla="*/ 468816 w 1085804"/>
                <a:gd name="connsiteY67" fmla="*/ 141870 h 657350"/>
                <a:gd name="connsiteX68" fmla="*/ 473125 w 1085804"/>
                <a:gd name="connsiteY68" fmla="*/ 102904 h 657350"/>
                <a:gd name="connsiteX69" fmla="*/ 426284 w 1085804"/>
                <a:gd name="connsiteY69" fmla="*/ 73996 h 657350"/>
                <a:gd name="connsiteX70" fmla="*/ 353915 w 1085804"/>
                <a:gd name="connsiteY70" fmla="*/ 34329 h 657350"/>
                <a:gd name="connsiteX71" fmla="*/ 297996 w 1085804"/>
                <a:gd name="connsiteY71" fmla="*/ 64117 h 657350"/>
                <a:gd name="connsiteX72" fmla="*/ 293747 w 1085804"/>
                <a:gd name="connsiteY72" fmla="*/ 99486 h 657350"/>
                <a:gd name="connsiteX73" fmla="*/ 293851 w 1085804"/>
                <a:gd name="connsiteY73" fmla="*/ 101047 h 657350"/>
                <a:gd name="connsiteX74" fmla="*/ 328969 w 1085804"/>
                <a:gd name="connsiteY74" fmla="*/ 123642 h 657350"/>
                <a:gd name="connsiteX75" fmla="*/ 296069 w 1085804"/>
                <a:gd name="connsiteY75" fmla="*/ 134411 h 657350"/>
                <a:gd name="connsiteX76" fmla="*/ 293851 w 1085804"/>
                <a:gd name="connsiteY76" fmla="*/ 101047 h 657350"/>
                <a:gd name="connsiteX77" fmla="*/ 255568 w 1085804"/>
                <a:gd name="connsiteY77" fmla="*/ 76417 h 657350"/>
                <a:gd name="connsiteX78" fmla="*/ 177908 w 1085804"/>
                <a:gd name="connsiteY78" fmla="*/ 36601 h 657350"/>
                <a:gd name="connsiteX79" fmla="*/ 101488 w 1085804"/>
                <a:gd name="connsiteY79" fmla="*/ 6369 h 657350"/>
                <a:gd name="connsiteX80" fmla="*/ 66001 w 1085804"/>
                <a:gd name="connsiteY80" fmla="*/ 40 h 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85804" h="657350">
                  <a:moveTo>
                    <a:pt x="775418" y="250205"/>
                  </a:moveTo>
                  <a:lnTo>
                    <a:pt x="772371" y="252177"/>
                  </a:lnTo>
                  <a:lnTo>
                    <a:pt x="776474" y="252931"/>
                  </a:lnTo>
                  <a:close/>
                  <a:moveTo>
                    <a:pt x="775779" y="209694"/>
                  </a:moveTo>
                  <a:cubicBezTo>
                    <a:pt x="771506" y="209744"/>
                    <a:pt x="766566" y="210868"/>
                    <a:pt x="762435" y="213183"/>
                  </a:cubicBezTo>
                  <a:lnTo>
                    <a:pt x="761525" y="214324"/>
                  </a:lnTo>
                  <a:lnTo>
                    <a:pt x="775418" y="250205"/>
                  </a:lnTo>
                  <a:lnTo>
                    <a:pt x="794204" y="238049"/>
                  </a:lnTo>
                  <a:lnTo>
                    <a:pt x="790423" y="255492"/>
                  </a:lnTo>
                  <a:lnTo>
                    <a:pt x="797471" y="256786"/>
                  </a:lnTo>
                  <a:cubicBezTo>
                    <a:pt x="820552" y="265870"/>
                    <a:pt x="837910" y="286979"/>
                    <a:pt x="852544" y="307503"/>
                  </a:cubicBezTo>
                  <a:cubicBezTo>
                    <a:pt x="878973" y="344602"/>
                    <a:pt x="901646" y="384862"/>
                    <a:pt x="925802" y="423492"/>
                  </a:cubicBezTo>
                  <a:cubicBezTo>
                    <a:pt x="934793" y="437916"/>
                    <a:pt x="961024" y="442263"/>
                    <a:pt x="966556" y="421516"/>
                  </a:cubicBezTo>
                  <a:cubicBezTo>
                    <a:pt x="968286" y="414995"/>
                    <a:pt x="996096" y="449920"/>
                    <a:pt x="998715" y="454020"/>
                  </a:cubicBezTo>
                  <a:cubicBezTo>
                    <a:pt x="1009879" y="471507"/>
                    <a:pt x="1018820" y="490723"/>
                    <a:pt x="1025488" y="510384"/>
                  </a:cubicBezTo>
                  <a:cubicBezTo>
                    <a:pt x="1038679" y="549310"/>
                    <a:pt x="1041396" y="592978"/>
                    <a:pt x="1036505" y="633583"/>
                  </a:cubicBezTo>
                  <a:cubicBezTo>
                    <a:pt x="1032948" y="663173"/>
                    <a:pt x="1077160" y="665940"/>
                    <a:pt x="1082051" y="637338"/>
                  </a:cubicBezTo>
                  <a:cubicBezTo>
                    <a:pt x="1092572" y="575936"/>
                    <a:pt x="1080569" y="512755"/>
                    <a:pt x="1051127" y="457972"/>
                  </a:cubicBezTo>
                  <a:cubicBezTo>
                    <a:pt x="1037888" y="433371"/>
                    <a:pt x="1020303" y="404226"/>
                    <a:pt x="997331" y="387480"/>
                  </a:cubicBezTo>
                  <a:cubicBezTo>
                    <a:pt x="985303" y="378712"/>
                    <a:pt x="969323" y="375451"/>
                    <a:pt x="955294" y="378440"/>
                  </a:cubicBezTo>
                  <a:lnTo>
                    <a:pt x="950791" y="380653"/>
                  </a:lnTo>
                  <a:lnTo>
                    <a:pt x="965717" y="404918"/>
                  </a:lnTo>
                  <a:cubicBezTo>
                    <a:pt x="952132" y="405609"/>
                    <a:pt x="938548" y="406252"/>
                    <a:pt x="924963" y="406893"/>
                  </a:cubicBezTo>
                  <a:cubicBezTo>
                    <a:pt x="927075" y="398780"/>
                    <a:pt x="931150" y="392414"/>
                    <a:pt x="936451" y="387702"/>
                  </a:cubicBezTo>
                  <a:lnTo>
                    <a:pt x="950791" y="380653"/>
                  </a:lnTo>
                  <a:lnTo>
                    <a:pt x="924172" y="337378"/>
                  </a:lnTo>
                  <a:cubicBezTo>
                    <a:pt x="910168" y="314852"/>
                    <a:pt x="895669" y="292660"/>
                    <a:pt x="879664" y="271838"/>
                  </a:cubicBezTo>
                  <a:cubicBezTo>
                    <a:pt x="854372" y="238938"/>
                    <a:pt x="819546" y="209102"/>
                    <a:pt x="775779" y="209694"/>
                  </a:cubicBezTo>
                  <a:close/>
                  <a:moveTo>
                    <a:pt x="66001" y="40"/>
                  </a:moveTo>
                  <a:cubicBezTo>
                    <a:pt x="53966" y="-312"/>
                    <a:pt x="42036" y="1603"/>
                    <a:pt x="31144" y="7308"/>
                  </a:cubicBezTo>
                  <a:cubicBezTo>
                    <a:pt x="9014" y="18867"/>
                    <a:pt x="-1706" y="42431"/>
                    <a:pt x="221" y="66784"/>
                  </a:cubicBezTo>
                  <a:cubicBezTo>
                    <a:pt x="2296" y="93114"/>
                    <a:pt x="18400" y="113910"/>
                    <a:pt x="37517" y="130854"/>
                  </a:cubicBezTo>
                  <a:cubicBezTo>
                    <a:pt x="59351" y="150169"/>
                    <a:pt x="83902" y="166717"/>
                    <a:pt x="108255" y="182624"/>
                  </a:cubicBezTo>
                  <a:cubicBezTo>
                    <a:pt x="120605" y="190676"/>
                    <a:pt x="133153" y="198481"/>
                    <a:pt x="145897" y="205940"/>
                  </a:cubicBezTo>
                  <a:cubicBezTo>
                    <a:pt x="160667" y="214634"/>
                    <a:pt x="171585" y="218734"/>
                    <a:pt x="188528" y="221056"/>
                  </a:cubicBezTo>
                  <a:cubicBezTo>
                    <a:pt x="199149" y="222587"/>
                    <a:pt x="204682" y="209250"/>
                    <a:pt x="198556" y="201593"/>
                  </a:cubicBezTo>
                  <a:cubicBezTo>
                    <a:pt x="190603" y="191664"/>
                    <a:pt x="183786" y="184353"/>
                    <a:pt x="172968" y="177486"/>
                  </a:cubicBezTo>
                  <a:cubicBezTo>
                    <a:pt x="163187" y="171311"/>
                    <a:pt x="153505" y="164889"/>
                    <a:pt x="143971" y="158369"/>
                  </a:cubicBezTo>
                  <a:cubicBezTo>
                    <a:pt x="124853" y="145229"/>
                    <a:pt x="106181" y="131398"/>
                    <a:pt x="88101" y="116924"/>
                  </a:cubicBezTo>
                  <a:cubicBezTo>
                    <a:pt x="72294" y="104278"/>
                    <a:pt x="49076" y="89606"/>
                    <a:pt x="44186" y="68464"/>
                  </a:cubicBezTo>
                  <a:cubicBezTo>
                    <a:pt x="40086" y="50779"/>
                    <a:pt x="51546" y="42875"/>
                    <a:pt x="67996" y="44011"/>
                  </a:cubicBezTo>
                  <a:cubicBezTo>
                    <a:pt x="87459" y="45394"/>
                    <a:pt x="106625" y="54533"/>
                    <a:pt x="124508" y="61696"/>
                  </a:cubicBezTo>
                  <a:cubicBezTo>
                    <a:pt x="145058" y="69945"/>
                    <a:pt x="165262" y="78887"/>
                    <a:pt x="185120" y="88668"/>
                  </a:cubicBezTo>
                  <a:cubicBezTo>
                    <a:pt x="226664" y="109119"/>
                    <a:pt x="266479" y="133324"/>
                    <a:pt x="304418" y="159802"/>
                  </a:cubicBezTo>
                  <a:cubicBezTo>
                    <a:pt x="314791" y="167063"/>
                    <a:pt x="334303" y="163012"/>
                    <a:pt x="337317" y="149033"/>
                  </a:cubicBezTo>
                  <a:cubicBezTo>
                    <a:pt x="341417" y="129915"/>
                    <a:pt x="337811" y="113614"/>
                    <a:pt x="336428" y="94546"/>
                  </a:cubicBezTo>
                  <a:cubicBezTo>
                    <a:pt x="336131" y="90298"/>
                    <a:pt x="335390" y="77355"/>
                    <a:pt x="340627" y="75034"/>
                  </a:cubicBezTo>
                  <a:cubicBezTo>
                    <a:pt x="345023" y="73058"/>
                    <a:pt x="358509" y="83283"/>
                    <a:pt x="361522" y="85062"/>
                  </a:cubicBezTo>
                  <a:cubicBezTo>
                    <a:pt x="400696" y="107983"/>
                    <a:pt x="439473" y="131644"/>
                    <a:pt x="477856" y="155899"/>
                  </a:cubicBezTo>
                  <a:cubicBezTo>
                    <a:pt x="492034" y="164840"/>
                    <a:pt x="515992" y="153281"/>
                    <a:pt x="510805" y="134608"/>
                  </a:cubicBezTo>
                  <a:cubicBezTo>
                    <a:pt x="504729" y="112675"/>
                    <a:pt x="520289" y="94299"/>
                    <a:pt x="539999" y="86049"/>
                  </a:cubicBezTo>
                  <a:cubicBezTo>
                    <a:pt x="567366" y="74589"/>
                    <a:pt x="596857" y="88717"/>
                    <a:pt x="619087" y="104920"/>
                  </a:cubicBezTo>
                  <a:cubicBezTo>
                    <a:pt x="676043" y="146365"/>
                    <a:pt x="725145" y="213597"/>
                    <a:pt x="742929" y="281866"/>
                  </a:cubicBezTo>
                  <a:cubicBezTo>
                    <a:pt x="747671" y="299995"/>
                    <a:pt x="779039" y="308195"/>
                    <a:pt x="783979" y="285225"/>
                  </a:cubicBezTo>
                  <a:lnTo>
                    <a:pt x="790423" y="255492"/>
                  </a:lnTo>
                  <a:lnTo>
                    <a:pt x="776474" y="252931"/>
                  </a:lnTo>
                  <a:lnTo>
                    <a:pt x="784770" y="274357"/>
                  </a:lnTo>
                  <a:cubicBezTo>
                    <a:pt x="771086" y="273270"/>
                    <a:pt x="757403" y="272134"/>
                    <a:pt x="743719" y="270998"/>
                  </a:cubicBezTo>
                  <a:cubicBezTo>
                    <a:pt x="747128" y="255289"/>
                    <a:pt x="750536" y="239531"/>
                    <a:pt x="753945" y="223822"/>
                  </a:cubicBezTo>
                  <a:lnTo>
                    <a:pt x="761525" y="214324"/>
                  </a:lnTo>
                  <a:lnTo>
                    <a:pt x="758341" y="206101"/>
                  </a:lnTo>
                  <a:cubicBezTo>
                    <a:pt x="747103" y="184514"/>
                    <a:pt x="733592" y="164075"/>
                    <a:pt x="718279" y="144735"/>
                  </a:cubicBezTo>
                  <a:cubicBezTo>
                    <a:pt x="690616" y="109810"/>
                    <a:pt x="657568" y="74342"/>
                    <a:pt x="617358" y="53990"/>
                  </a:cubicBezTo>
                  <a:cubicBezTo>
                    <a:pt x="582729" y="36502"/>
                    <a:pt x="542864" y="33094"/>
                    <a:pt x="509125" y="54286"/>
                  </a:cubicBezTo>
                  <a:cubicBezTo>
                    <a:pt x="494503" y="63475"/>
                    <a:pt x="481993" y="76578"/>
                    <a:pt x="474355" y="91780"/>
                  </a:cubicBezTo>
                  <a:lnTo>
                    <a:pt x="473125" y="102904"/>
                  </a:lnTo>
                  <a:lnTo>
                    <a:pt x="501765" y="120579"/>
                  </a:lnTo>
                  <a:cubicBezTo>
                    <a:pt x="490799" y="127693"/>
                    <a:pt x="479783" y="134756"/>
                    <a:pt x="468816" y="141870"/>
                  </a:cubicBezTo>
                  <a:lnTo>
                    <a:pt x="473125" y="102904"/>
                  </a:lnTo>
                  <a:lnTo>
                    <a:pt x="426284" y="73996"/>
                  </a:lnTo>
                  <a:cubicBezTo>
                    <a:pt x="403955" y="60560"/>
                    <a:pt x="379306" y="41245"/>
                    <a:pt x="353915" y="34329"/>
                  </a:cubicBezTo>
                  <a:cubicBezTo>
                    <a:pt x="329413" y="27661"/>
                    <a:pt x="307085" y="40998"/>
                    <a:pt x="297996" y="64117"/>
                  </a:cubicBezTo>
                  <a:cubicBezTo>
                    <a:pt x="293500" y="75478"/>
                    <a:pt x="292760" y="87433"/>
                    <a:pt x="293747" y="99486"/>
                  </a:cubicBezTo>
                  <a:lnTo>
                    <a:pt x="293851" y="101047"/>
                  </a:lnTo>
                  <a:lnTo>
                    <a:pt x="328969" y="123642"/>
                  </a:lnTo>
                  <a:cubicBezTo>
                    <a:pt x="318002" y="127198"/>
                    <a:pt x="307035" y="130805"/>
                    <a:pt x="296069" y="134411"/>
                  </a:cubicBezTo>
                  <a:lnTo>
                    <a:pt x="293851" y="101047"/>
                  </a:lnTo>
                  <a:lnTo>
                    <a:pt x="255568" y="76417"/>
                  </a:lnTo>
                  <a:cubicBezTo>
                    <a:pt x="230369" y="61918"/>
                    <a:pt x="204459" y="48655"/>
                    <a:pt x="177908" y="36601"/>
                  </a:cubicBezTo>
                  <a:cubicBezTo>
                    <a:pt x="153110" y="25338"/>
                    <a:pt x="127620" y="14174"/>
                    <a:pt x="101488" y="6369"/>
                  </a:cubicBezTo>
                  <a:cubicBezTo>
                    <a:pt x="90175" y="3010"/>
                    <a:pt x="78036" y="392"/>
                    <a:pt x="66001" y="40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0" name="任意多边形: 形状 759"/>
            <p:cNvSpPr/>
            <p:nvPr/>
          </p:nvSpPr>
          <p:spPr>
            <a:xfrm flipH="1">
              <a:off x="2618592" y="6022451"/>
              <a:ext cx="618611" cy="508501"/>
            </a:xfrm>
            <a:custGeom>
              <a:avLst/>
              <a:gdLst>
                <a:gd name="connsiteX0" fmla="*/ 64883 w 618611"/>
                <a:gd name="connsiteY0" fmla="*/ 191 h 508501"/>
                <a:gd name="connsiteX1" fmla="*/ 29020 w 618611"/>
                <a:gd name="connsiteY1" fmla="*/ 5921 h 508501"/>
                <a:gd name="connsiteX2" fmla="*/ 3826 w 618611"/>
                <a:gd name="connsiteY2" fmla="*/ 40154 h 508501"/>
                <a:gd name="connsiteX3" fmla="*/ 23190 w 618611"/>
                <a:gd name="connsiteY3" fmla="*/ 128183 h 508501"/>
                <a:gd name="connsiteX4" fmla="*/ 179574 w 618611"/>
                <a:gd name="connsiteY4" fmla="*/ 193114 h 508501"/>
                <a:gd name="connsiteX5" fmla="*/ 200985 w 618611"/>
                <a:gd name="connsiteY5" fmla="*/ 202006 h 508501"/>
                <a:gd name="connsiteX6" fmla="*/ 201149 w 618611"/>
                <a:gd name="connsiteY6" fmla="*/ 201620 h 508501"/>
                <a:gd name="connsiteX7" fmla="*/ 240149 w 618611"/>
                <a:gd name="connsiteY7" fmla="*/ 177285 h 508501"/>
                <a:gd name="connsiteX8" fmla="*/ 232097 w 618611"/>
                <a:gd name="connsiteY8" fmla="*/ 214927 h 508501"/>
                <a:gd name="connsiteX9" fmla="*/ 200985 w 618611"/>
                <a:gd name="connsiteY9" fmla="*/ 202006 h 508501"/>
                <a:gd name="connsiteX10" fmla="*/ 183044 w 618611"/>
                <a:gd name="connsiteY10" fmla="*/ 244369 h 508501"/>
                <a:gd name="connsiteX11" fmla="*/ 220735 w 618611"/>
                <a:gd name="connsiteY11" fmla="*/ 332397 h 508501"/>
                <a:gd name="connsiteX12" fmla="*/ 385872 w 618611"/>
                <a:gd name="connsiteY12" fmla="*/ 364886 h 508501"/>
                <a:gd name="connsiteX13" fmla="*/ 421532 w 618611"/>
                <a:gd name="connsiteY13" fmla="*/ 368016 h 508501"/>
                <a:gd name="connsiteX14" fmla="*/ 424702 w 618611"/>
                <a:gd name="connsiteY14" fmla="*/ 342671 h 508501"/>
                <a:gd name="connsiteX15" fmla="*/ 442338 w 618611"/>
                <a:gd name="connsiteY15" fmla="*/ 369841 h 508501"/>
                <a:gd name="connsiteX16" fmla="*/ 421532 w 618611"/>
                <a:gd name="connsiteY16" fmla="*/ 368016 h 508501"/>
                <a:gd name="connsiteX17" fmla="*/ 415471 w 618611"/>
                <a:gd name="connsiteY17" fmla="*/ 416485 h 508501"/>
                <a:gd name="connsiteX18" fmla="*/ 450735 w 618611"/>
                <a:gd name="connsiteY18" fmla="*/ 480148 h 508501"/>
                <a:gd name="connsiteX19" fmla="*/ 604662 w 618611"/>
                <a:gd name="connsiteY19" fmla="*/ 499414 h 508501"/>
                <a:gd name="connsiteX20" fmla="*/ 603031 w 618611"/>
                <a:gd name="connsiteY20" fmla="*/ 464340 h 508501"/>
                <a:gd name="connsiteX21" fmla="*/ 484672 w 618611"/>
                <a:gd name="connsiteY21" fmla="*/ 454460 h 508501"/>
                <a:gd name="connsiteX22" fmla="*/ 463283 w 618611"/>
                <a:gd name="connsiteY22" fmla="*/ 356206 h 508501"/>
                <a:gd name="connsiteX23" fmla="*/ 445647 w 618611"/>
                <a:gd name="connsiteY23" fmla="*/ 329037 h 508501"/>
                <a:gd name="connsiteX24" fmla="*/ 276210 w 618611"/>
                <a:gd name="connsiteY24" fmla="*/ 315255 h 508501"/>
                <a:gd name="connsiteX25" fmla="*/ 224786 w 618611"/>
                <a:gd name="connsiteY25" fmla="*/ 268722 h 508501"/>
                <a:gd name="connsiteX26" fmla="*/ 247361 w 618611"/>
                <a:gd name="connsiteY26" fmla="*/ 218088 h 508501"/>
                <a:gd name="connsiteX27" fmla="*/ 255413 w 618611"/>
                <a:gd name="connsiteY27" fmla="*/ 180446 h 508501"/>
                <a:gd name="connsiteX28" fmla="*/ 87211 w 618611"/>
                <a:gd name="connsiteY28" fmla="*/ 125812 h 508501"/>
                <a:gd name="connsiteX29" fmla="*/ 37714 w 618611"/>
                <a:gd name="connsiteY29" fmla="*/ 68213 h 508501"/>
                <a:gd name="connsiteX30" fmla="*/ 65179 w 618611"/>
                <a:gd name="connsiteY30" fmla="*/ 8144 h 508501"/>
                <a:gd name="connsiteX31" fmla="*/ 64883 w 618611"/>
                <a:gd name="connsiteY31" fmla="*/ 191 h 50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18611" h="508501">
                  <a:moveTo>
                    <a:pt x="64883" y="191"/>
                  </a:moveTo>
                  <a:cubicBezTo>
                    <a:pt x="51743" y="43"/>
                    <a:pt x="40678" y="-1291"/>
                    <a:pt x="29020" y="5921"/>
                  </a:cubicBezTo>
                  <a:cubicBezTo>
                    <a:pt x="16324" y="13825"/>
                    <a:pt x="7976" y="25927"/>
                    <a:pt x="3826" y="40154"/>
                  </a:cubicBezTo>
                  <a:cubicBezTo>
                    <a:pt x="-5263" y="71424"/>
                    <a:pt x="2097" y="103484"/>
                    <a:pt x="23190" y="128183"/>
                  </a:cubicBezTo>
                  <a:cubicBezTo>
                    <a:pt x="63314" y="175161"/>
                    <a:pt x="124223" y="177708"/>
                    <a:pt x="179574" y="193114"/>
                  </a:cubicBezTo>
                  <a:lnTo>
                    <a:pt x="200985" y="202006"/>
                  </a:lnTo>
                  <a:lnTo>
                    <a:pt x="201149" y="201620"/>
                  </a:lnTo>
                  <a:cubicBezTo>
                    <a:pt x="210806" y="189931"/>
                    <a:pt x="223946" y="181311"/>
                    <a:pt x="240149" y="177285"/>
                  </a:cubicBezTo>
                  <a:cubicBezTo>
                    <a:pt x="237481" y="189832"/>
                    <a:pt x="234765" y="202380"/>
                    <a:pt x="232097" y="214927"/>
                  </a:cubicBezTo>
                  <a:lnTo>
                    <a:pt x="200985" y="202006"/>
                  </a:lnTo>
                  <a:lnTo>
                    <a:pt x="183044" y="244369"/>
                  </a:lnTo>
                  <a:cubicBezTo>
                    <a:pt x="178253" y="279194"/>
                    <a:pt x="193665" y="310958"/>
                    <a:pt x="220735" y="332397"/>
                  </a:cubicBezTo>
                  <a:cubicBezTo>
                    <a:pt x="268417" y="370187"/>
                    <a:pt x="328187" y="364101"/>
                    <a:pt x="385872" y="364886"/>
                  </a:cubicBezTo>
                  <a:lnTo>
                    <a:pt x="421532" y="368016"/>
                  </a:lnTo>
                  <a:lnTo>
                    <a:pt x="424702" y="342671"/>
                  </a:lnTo>
                  <a:cubicBezTo>
                    <a:pt x="430581" y="351761"/>
                    <a:pt x="436459" y="360801"/>
                    <a:pt x="442338" y="369841"/>
                  </a:cubicBezTo>
                  <a:lnTo>
                    <a:pt x="421532" y="368016"/>
                  </a:lnTo>
                  <a:lnTo>
                    <a:pt x="415471" y="416485"/>
                  </a:lnTo>
                  <a:cubicBezTo>
                    <a:pt x="418700" y="440444"/>
                    <a:pt x="429345" y="462710"/>
                    <a:pt x="450735" y="480148"/>
                  </a:cubicBezTo>
                  <a:cubicBezTo>
                    <a:pt x="492724" y="514430"/>
                    <a:pt x="555115" y="513294"/>
                    <a:pt x="604662" y="499414"/>
                  </a:cubicBezTo>
                  <a:cubicBezTo>
                    <a:pt x="622346" y="494474"/>
                    <a:pt x="624717" y="463846"/>
                    <a:pt x="603031" y="464340"/>
                  </a:cubicBezTo>
                  <a:cubicBezTo>
                    <a:pt x="563759" y="465230"/>
                    <a:pt x="520635" y="475751"/>
                    <a:pt x="484672" y="454460"/>
                  </a:cubicBezTo>
                  <a:cubicBezTo>
                    <a:pt x="448018" y="432774"/>
                    <a:pt x="451130" y="391625"/>
                    <a:pt x="463283" y="356206"/>
                  </a:cubicBezTo>
                  <a:cubicBezTo>
                    <a:pt x="467976" y="342622"/>
                    <a:pt x="458392" y="331655"/>
                    <a:pt x="445647" y="329037"/>
                  </a:cubicBezTo>
                  <a:cubicBezTo>
                    <a:pt x="389925" y="317725"/>
                    <a:pt x="330647" y="333533"/>
                    <a:pt x="276210" y="315255"/>
                  </a:cubicBezTo>
                  <a:cubicBezTo>
                    <a:pt x="253882" y="307747"/>
                    <a:pt x="230269" y="293273"/>
                    <a:pt x="224786" y="268722"/>
                  </a:cubicBezTo>
                  <a:cubicBezTo>
                    <a:pt x="220686" y="250346"/>
                    <a:pt x="226416" y="223275"/>
                    <a:pt x="247361" y="218088"/>
                  </a:cubicBezTo>
                  <a:cubicBezTo>
                    <a:pt x="263910" y="214038"/>
                    <a:pt x="271764" y="190672"/>
                    <a:pt x="255413" y="180446"/>
                  </a:cubicBezTo>
                  <a:cubicBezTo>
                    <a:pt x="203594" y="148090"/>
                    <a:pt x="141352" y="151351"/>
                    <a:pt x="87211" y="125812"/>
                  </a:cubicBezTo>
                  <a:cubicBezTo>
                    <a:pt x="63994" y="114845"/>
                    <a:pt x="39492" y="95827"/>
                    <a:pt x="37714" y="68213"/>
                  </a:cubicBezTo>
                  <a:cubicBezTo>
                    <a:pt x="36627" y="51072"/>
                    <a:pt x="46309" y="14023"/>
                    <a:pt x="65179" y="8144"/>
                  </a:cubicBezTo>
                  <a:cubicBezTo>
                    <a:pt x="69230" y="7008"/>
                    <a:pt x="69971" y="240"/>
                    <a:pt x="64883" y="191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2" name="任意多边形: 形状 761"/>
            <p:cNvSpPr/>
            <p:nvPr/>
          </p:nvSpPr>
          <p:spPr>
            <a:xfrm flipH="1">
              <a:off x="2517460" y="5745752"/>
              <a:ext cx="837231" cy="740916"/>
            </a:xfrm>
            <a:custGeom>
              <a:avLst/>
              <a:gdLst>
                <a:gd name="connsiteX0" fmla="*/ 23753 w 837231"/>
                <a:gd name="connsiteY0" fmla="*/ 505 h 740916"/>
                <a:gd name="connsiteX1" fmla="*/ 1968 w 837231"/>
                <a:gd name="connsiteY1" fmla="*/ 2876 h 740916"/>
                <a:gd name="connsiteX2" fmla="*/ 41 w 837231"/>
                <a:gd name="connsiteY2" fmla="*/ 5642 h 740916"/>
                <a:gd name="connsiteX3" fmla="*/ 21036 w 837231"/>
                <a:gd name="connsiteY3" fmla="*/ 40172 h 740916"/>
                <a:gd name="connsiteX4" fmla="*/ 63568 w 837231"/>
                <a:gd name="connsiteY4" fmla="*/ 74158 h 740916"/>
                <a:gd name="connsiteX5" fmla="*/ 152881 w 837231"/>
                <a:gd name="connsiteY5" fmla="*/ 141735 h 740916"/>
                <a:gd name="connsiteX6" fmla="*/ 329135 w 837231"/>
                <a:gd name="connsiteY6" fmla="*/ 273926 h 740916"/>
                <a:gd name="connsiteX7" fmla="*/ 489483 w 837231"/>
                <a:gd name="connsiteY7" fmla="*/ 414564 h 740916"/>
                <a:gd name="connsiteX8" fmla="*/ 642767 w 837231"/>
                <a:gd name="connsiteY8" fmla="*/ 581136 h 740916"/>
                <a:gd name="connsiteX9" fmla="*/ 718099 w 837231"/>
                <a:gd name="connsiteY9" fmla="*/ 665163 h 740916"/>
                <a:gd name="connsiteX10" fmla="*/ 755791 w 837231"/>
                <a:gd name="connsiteY10" fmla="*/ 707201 h 740916"/>
                <a:gd name="connsiteX11" fmla="*/ 810870 w 837231"/>
                <a:gd name="connsiteY11" fmla="*/ 740446 h 740916"/>
                <a:gd name="connsiteX12" fmla="*/ 836952 w 837231"/>
                <a:gd name="connsiteY12" fmla="*/ 703151 h 740916"/>
                <a:gd name="connsiteX13" fmla="*/ 801484 w 837231"/>
                <a:gd name="connsiteY13" fmla="*/ 650986 h 740916"/>
                <a:gd name="connsiteX14" fmla="*/ 725905 w 837231"/>
                <a:gd name="connsiteY14" fmla="*/ 567107 h 740916"/>
                <a:gd name="connsiteX15" fmla="*/ 410890 w 837231"/>
                <a:gd name="connsiteY15" fmla="*/ 249721 h 740916"/>
                <a:gd name="connsiteX16" fmla="*/ 212455 w 837231"/>
                <a:gd name="connsiteY16" fmla="*/ 105329 h 740916"/>
                <a:gd name="connsiteX17" fmla="*/ 108076 w 837231"/>
                <a:gd name="connsiteY17" fmla="*/ 42839 h 740916"/>
                <a:gd name="connsiteX18" fmla="*/ 52256 w 837231"/>
                <a:gd name="connsiteY18" fmla="*/ 12904 h 740916"/>
                <a:gd name="connsiteX19" fmla="*/ 23753 w 837231"/>
                <a:gd name="connsiteY19" fmla="*/ 505 h 740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37231" h="740916">
                  <a:moveTo>
                    <a:pt x="23753" y="505"/>
                  </a:moveTo>
                  <a:cubicBezTo>
                    <a:pt x="16096" y="-928"/>
                    <a:pt x="9477" y="949"/>
                    <a:pt x="1968" y="2876"/>
                  </a:cubicBezTo>
                  <a:cubicBezTo>
                    <a:pt x="684" y="3222"/>
                    <a:pt x="-206" y="4308"/>
                    <a:pt x="41" y="5642"/>
                  </a:cubicBezTo>
                  <a:cubicBezTo>
                    <a:pt x="2709" y="21746"/>
                    <a:pt x="8390" y="29749"/>
                    <a:pt x="21036" y="40172"/>
                  </a:cubicBezTo>
                  <a:cubicBezTo>
                    <a:pt x="35065" y="51781"/>
                    <a:pt x="49242" y="62895"/>
                    <a:pt x="63568" y="74158"/>
                  </a:cubicBezTo>
                  <a:cubicBezTo>
                    <a:pt x="92960" y="97227"/>
                    <a:pt x="122846" y="119457"/>
                    <a:pt x="152881" y="141735"/>
                  </a:cubicBezTo>
                  <a:cubicBezTo>
                    <a:pt x="211863" y="185503"/>
                    <a:pt x="271339" y="228578"/>
                    <a:pt x="329135" y="273926"/>
                  </a:cubicBezTo>
                  <a:cubicBezTo>
                    <a:pt x="385103" y="317842"/>
                    <a:pt x="439096" y="364276"/>
                    <a:pt x="489483" y="414564"/>
                  </a:cubicBezTo>
                  <a:cubicBezTo>
                    <a:pt x="542883" y="467865"/>
                    <a:pt x="592430" y="524970"/>
                    <a:pt x="642767" y="581136"/>
                  </a:cubicBezTo>
                  <a:cubicBezTo>
                    <a:pt x="667861" y="609145"/>
                    <a:pt x="693005" y="637154"/>
                    <a:pt x="718099" y="665163"/>
                  </a:cubicBezTo>
                  <a:cubicBezTo>
                    <a:pt x="730647" y="679192"/>
                    <a:pt x="743194" y="693172"/>
                    <a:pt x="755791" y="707201"/>
                  </a:cubicBezTo>
                  <a:cubicBezTo>
                    <a:pt x="770561" y="723700"/>
                    <a:pt x="785726" y="744300"/>
                    <a:pt x="810870" y="740446"/>
                  </a:cubicBezTo>
                  <a:cubicBezTo>
                    <a:pt x="829443" y="737581"/>
                    <a:pt x="839028" y="721033"/>
                    <a:pt x="836952" y="703151"/>
                  </a:cubicBezTo>
                  <a:cubicBezTo>
                    <a:pt x="834482" y="681662"/>
                    <a:pt x="815267" y="666299"/>
                    <a:pt x="801484" y="650986"/>
                  </a:cubicBezTo>
                  <a:cubicBezTo>
                    <a:pt x="776291" y="623026"/>
                    <a:pt x="751098" y="595067"/>
                    <a:pt x="725905" y="567107"/>
                  </a:cubicBezTo>
                  <a:cubicBezTo>
                    <a:pt x="625675" y="455812"/>
                    <a:pt x="526977" y="345011"/>
                    <a:pt x="410890" y="249721"/>
                  </a:cubicBezTo>
                  <a:cubicBezTo>
                    <a:pt x="347758" y="197902"/>
                    <a:pt x="281663" y="148701"/>
                    <a:pt x="212455" y="105329"/>
                  </a:cubicBezTo>
                  <a:cubicBezTo>
                    <a:pt x="178074" y="83791"/>
                    <a:pt x="143692" y="62253"/>
                    <a:pt x="108076" y="42839"/>
                  </a:cubicBezTo>
                  <a:cubicBezTo>
                    <a:pt x="89601" y="32762"/>
                    <a:pt x="71175" y="22142"/>
                    <a:pt x="52256" y="12904"/>
                  </a:cubicBezTo>
                  <a:cubicBezTo>
                    <a:pt x="43413" y="8606"/>
                    <a:pt x="33435" y="2283"/>
                    <a:pt x="23753" y="505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4" name="任意多边形: 形状 763"/>
            <p:cNvSpPr/>
            <p:nvPr/>
          </p:nvSpPr>
          <p:spPr>
            <a:xfrm flipH="1">
              <a:off x="2441250" y="5708508"/>
              <a:ext cx="1004363" cy="873464"/>
            </a:xfrm>
            <a:custGeom>
              <a:avLst/>
              <a:gdLst>
                <a:gd name="connsiteX0" fmla="*/ 1354 w 1004363"/>
                <a:gd name="connsiteY0" fmla="*/ 107 h 873464"/>
                <a:gd name="connsiteX1" fmla="*/ 663 w 1004363"/>
                <a:gd name="connsiteY1" fmla="*/ 2132 h 873464"/>
                <a:gd name="connsiteX2" fmla="*/ 441941 w 1004363"/>
                <a:gd name="connsiteY2" fmla="*/ 276937 h 873464"/>
                <a:gd name="connsiteX3" fmla="*/ 814950 w 1004363"/>
                <a:gd name="connsiteY3" fmla="*/ 642932 h 873464"/>
                <a:gd name="connsiteX4" fmla="*/ 906139 w 1004363"/>
                <a:gd name="connsiteY4" fmla="*/ 755659 h 873464"/>
                <a:gd name="connsiteX5" fmla="*/ 950746 w 1004363"/>
                <a:gd name="connsiteY5" fmla="*/ 814542 h 873464"/>
                <a:gd name="connsiteX6" fmla="*/ 996539 w 1004363"/>
                <a:gd name="connsiteY6" fmla="*/ 872091 h 873464"/>
                <a:gd name="connsiteX7" fmla="*/ 1003850 w 1004363"/>
                <a:gd name="connsiteY7" fmla="*/ 867399 h 873464"/>
                <a:gd name="connsiteX8" fmla="*/ 928319 w 1004363"/>
                <a:gd name="connsiteY8" fmla="*/ 760056 h 873464"/>
                <a:gd name="connsiteX9" fmla="*/ 845083 w 1004363"/>
                <a:gd name="connsiteY9" fmla="*/ 656170 h 873464"/>
                <a:gd name="connsiteX10" fmla="*/ 668087 w 1004363"/>
                <a:gd name="connsiteY10" fmla="*/ 461342 h 873464"/>
                <a:gd name="connsiteX11" fmla="*/ 262130 w 1004363"/>
                <a:gd name="connsiteY11" fmla="*/ 132446 h 873464"/>
                <a:gd name="connsiteX12" fmla="*/ 1354 w 1004363"/>
                <a:gd name="connsiteY12" fmla="*/ 107 h 87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4363" h="873464">
                  <a:moveTo>
                    <a:pt x="1354" y="107"/>
                  </a:moveTo>
                  <a:cubicBezTo>
                    <a:pt x="70" y="-485"/>
                    <a:pt x="-572" y="1540"/>
                    <a:pt x="663" y="2132"/>
                  </a:cubicBezTo>
                  <a:cubicBezTo>
                    <a:pt x="158096" y="75094"/>
                    <a:pt x="306242" y="168902"/>
                    <a:pt x="441941" y="276937"/>
                  </a:cubicBezTo>
                  <a:cubicBezTo>
                    <a:pt x="578479" y="385663"/>
                    <a:pt x="702222" y="509851"/>
                    <a:pt x="814950" y="642932"/>
                  </a:cubicBezTo>
                  <a:cubicBezTo>
                    <a:pt x="846169" y="679832"/>
                    <a:pt x="876550" y="717425"/>
                    <a:pt x="906139" y="755659"/>
                  </a:cubicBezTo>
                  <a:cubicBezTo>
                    <a:pt x="921206" y="775122"/>
                    <a:pt x="936075" y="794783"/>
                    <a:pt x="950746" y="814542"/>
                  </a:cubicBezTo>
                  <a:cubicBezTo>
                    <a:pt x="965418" y="834302"/>
                    <a:pt x="979398" y="854357"/>
                    <a:pt x="996539" y="872091"/>
                  </a:cubicBezTo>
                  <a:cubicBezTo>
                    <a:pt x="999799" y="875500"/>
                    <a:pt x="1006221" y="872042"/>
                    <a:pt x="1003850" y="867399"/>
                  </a:cubicBezTo>
                  <a:cubicBezTo>
                    <a:pt x="984090" y="828670"/>
                    <a:pt x="954748" y="794338"/>
                    <a:pt x="928319" y="760056"/>
                  </a:cubicBezTo>
                  <a:cubicBezTo>
                    <a:pt x="901249" y="724884"/>
                    <a:pt x="873536" y="690255"/>
                    <a:pt x="845083" y="656170"/>
                  </a:cubicBezTo>
                  <a:cubicBezTo>
                    <a:pt x="788867" y="588790"/>
                    <a:pt x="729984" y="523584"/>
                    <a:pt x="668087" y="461342"/>
                  </a:cubicBezTo>
                  <a:cubicBezTo>
                    <a:pt x="545036" y="337648"/>
                    <a:pt x="410128" y="225167"/>
                    <a:pt x="262130" y="132446"/>
                  </a:cubicBezTo>
                  <a:cubicBezTo>
                    <a:pt x="179535" y="80676"/>
                    <a:pt x="91754" y="36564"/>
                    <a:pt x="1354" y="10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6" name="任意多边形: 形状 765"/>
            <p:cNvSpPr/>
            <p:nvPr/>
          </p:nvSpPr>
          <p:spPr>
            <a:xfrm flipH="1">
              <a:off x="2442412" y="5609463"/>
              <a:ext cx="1103812" cy="868120"/>
            </a:xfrm>
            <a:custGeom>
              <a:avLst/>
              <a:gdLst>
                <a:gd name="connsiteX0" fmla="*/ 980221 w 1103812"/>
                <a:gd name="connsiteY0" fmla="*/ 410821 h 868120"/>
                <a:gd name="connsiteX1" fmla="*/ 980173 w 1103812"/>
                <a:gd name="connsiteY1" fmla="*/ 411401 h 868120"/>
                <a:gd name="connsiteX2" fmla="*/ 965463 w 1103812"/>
                <a:gd name="connsiteY2" fmla="*/ 416034 h 868120"/>
                <a:gd name="connsiteX3" fmla="*/ 965600 w 1103812"/>
                <a:gd name="connsiteY3" fmla="*/ 418119 h 868120"/>
                <a:gd name="connsiteX4" fmla="*/ 980815 w 1103812"/>
                <a:gd name="connsiteY4" fmla="*/ 413328 h 868120"/>
                <a:gd name="connsiteX5" fmla="*/ 1003854 w 1103812"/>
                <a:gd name="connsiteY5" fmla="*/ 367937 h 868120"/>
                <a:gd name="connsiteX6" fmla="*/ 978247 w 1103812"/>
                <a:gd name="connsiteY6" fmla="*/ 376229 h 868120"/>
                <a:gd name="connsiteX7" fmla="*/ 973517 w 1103812"/>
                <a:gd name="connsiteY7" fmla="*/ 382521 h 868120"/>
                <a:gd name="connsiteX8" fmla="*/ 980221 w 1103812"/>
                <a:gd name="connsiteY8" fmla="*/ 410821 h 868120"/>
                <a:gd name="connsiteX9" fmla="*/ 981476 w 1103812"/>
                <a:gd name="connsiteY9" fmla="*/ 395637 h 868120"/>
                <a:gd name="connsiteX10" fmla="*/ 994746 w 1103812"/>
                <a:gd name="connsiteY10" fmla="*/ 385318 h 868120"/>
                <a:gd name="connsiteX11" fmla="*/ 1034610 w 1103812"/>
                <a:gd name="connsiteY11" fmla="*/ 402262 h 868120"/>
                <a:gd name="connsiteX12" fmla="*/ 1078279 w 1103812"/>
                <a:gd name="connsiteY12" fmla="*/ 503233 h 868120"/>
                <a:gd name="connsiteX13" fmla="*/ 1061583 w 1103812"/>
                <a:gd name="connsiteY13" fmla="*/ 728194 h 868120"/>
                <a:gd name="connsiteX14" fmla="*/ 1008331 w 1103812"/>
                <a:gd name="connsiteY14" fmla="*/ 854062 h 868120"/>
                <a:gd name="connsiteX15" fmla="*/ 1022854 w 1103812"/>
                <a:gd name="connsiteY15" fmla="*/ 863942 h 868120"/>
                <a:gd name="connsiteX16" fmla="*/ 1103126 w 1103812"/>
                <a:gd name="connsiteY16" fmla="*/ 607069 h 868120"/>
                <a:gd name="connsiteX17" fmla="*/ 1089443 w 1103812"/>
                <a:gd name="connsiteY17" fmla="*/ 479522 h 868120"/>
                <a:gd name="connsiteX18" fmla="*/ 1065484 w 1103812"/>
                <a:gd name="connsiteY18" fmla="*/ 420540 h 868120"/>
                <a:gd name="connsiteX19" fmla="*/ 1029720 w 1103812"/>
                <a:gd name="connsiteY19" fmla="*/ 376279 h 868120"/>
                <a:gd name="connsiteX20" fmla="*/ 1003854 w 1103812"/>
                <a:gd name="connsiteY20" fmla="*/ 367937 h 868120"/>
                <a:gd name="connsiteX21" fmla="*/ 93851 w 1103812"/>
                <a:gd name="connsiteY21" fmla="*/ 510 h 868120"/>
                <a:gd name="connsiteX22" fmla="*/ 55975 w 1103812"/>
                <a:gd name="connsiteY22" fmla="*/ 2578 h 868120"/>
                <a:gd name="connsiteX23" fmla="*/ 4156 w 1103812"/>
                <a:gd name="connsiteY23" fmla="*/ 43184 h 868120"/>
                <a:gd name="connsiteX24" fmla="*/ 6724 w 1103812"/>
                <a:gd name="connsiteY24" fmla="*/ 98609 h 868120"/>
                <a:gd name="connsiteX25" fmla="*/ 101520 w 1103812"/>
                <a:gd name="connsiteY25" fmla="*/ 198641 h 868120"/>
                <a:gd name="connsiteX26" fmla="*/ 264387 w 1103812"/>
                <a:gd name="connsiteY26" fmla="*/ 255894 h 868120"/>
                <a:gd name="connsiteX27" fmla="*/ 265523 w 1103812"/>
                <a:gd name="connsiteY27" fmla="*/ 250461 h 868120"/>
                <a:gd name="connsiteX28" fmla="*/ 132642 w 1103812"/>
                <a:gd name="connsiteY28" fmla="*/ 201753 h 868120"/>
                <a:gd name="connsiteX29" fmla="*/ 31078 w 1103812"/>
                <a:gd name="connsiteY29" fmla="*/ 115355 h 868120"/>
                <a:gd name="connsiteX30" fmla="*/ 13887 w 1103812"/>
                <a:gd name="connsiteY30" fmla="*/ 64622 h 868120"/>
                <a:gd name="connsiteX31" fmla="*/ 48861 w 1103812"/>
                <a:gd name="connsiteY31" fmla="*/ 19176 h 868120"/>
                <a:gd name="connsiteX32" fmla="*/ 121131 w 1103812"/>
                <a:gd name="connsiteY32" fmla="*/ 19077 h 868120"/>
                <a:gd name="connsiteX33" fmla="*/ 190141 w 1103812"/>
                <a:gd name="connsiteY33" fmla="*/ 41751 h 868120"/>
                <a:gd name="connsiteX34" fmla="*/ 329495 w 1103812"/>
                <a:gd name="connsiteY34" fmla="*/ 135213 h 868120"/>
                <a:gd name="connsiteX35" fmla="*/ 341252 w 1103812"/>
                <a:gd name="connsiteY35" fmla="*/ 127705 h 868120"/>
                <a:gd name="connsiteX36" fmla="*/ 337695 w 1103812"/>
                <a:gd name="connsiteY36" fmla="*/ 60770 h 868120"/>
                <a:gd name="connsiteX37" fmla="*/ 395145 w 1103812"/>
                <a:gd name="connsiteY37" fmla="*/ 38639 h 868120"/>
                <a:gd name="connsiteX38" fmla="*/ 515431 w 1103812"/>
                <a:gd name="connsiteY38" fmla="*/ 138424 h 868120"/>
                <a:gd name="connsiteX39" fmla="*/ 527385 w 1103812"/>
                <a:gd name="connsiteY39" fmla="*/ 130767 h 868120"/>
                <a:gd name="connsiteX40" fmla="*/ 537611 w 1103812"/>
                <a:gd name="connsiteY40" fmla="*/ 62795 h 868120"/>
                <a:gd name="connsiteX41" fmla="*/ 613882 w 1103812"/>
                <a:gd name="connsiteY41" fmla="*/ 47382 h 868120"/>
                <a:gd name="connsiteX42" fmla="*/ 688820 w 1103812"/>
                <a:gd name="connsiteY42" fmla="*/ 96633 h 868120"/>
                <a:gd name="connsiteX43" fmla="*/ 743356 w 1103812"/>
                <a:gd name="connsiteY43" fmla="*/ 171917 h 868120"/>
                <a:gd name="connsiteX44" fmla="*/ 777342 w 1103812"/>
                <a:gd name="connsiteY44" fmla="*/ 272393 h 868120"/>
                <a:gd name="connsiteX45" fmla="*/ 792211 w 1103812"/>
                <a:gd name="connsiteY45" fmla="*/ 271702 h 868120"/>
                <a:gd name="connsiteX46" fmla="*/ 831780 w 1103812"/>
                <a:gd name="connsiteY46" fmla="*/ 207731 h 868120"/>
                <a:gd name="connsiteX47" fmla="*/ 900987 w 1103812"/>
                <a:gd name="connsiteY47" fmla="*/ 247299 h 868120"/>
                <a:gd name="connsiteX48" fmla="*/ 964959 w 1103812"/>
                <a:gd name="connsiteY48" fmla="*/ 416193 h 868120"/>
                <a:gd name="connsiteX49" fmla="*/ 965463 w 1103812"/>
                <a:gd name="connsiteY49" fmla="*/ 416034 h 868120"/>
                <a:gd name="connsiteX50" fmla="*/ 964088 w 1103812"/>
                <a:gd name="connsiteY50" fmla="*/ 395063 h 868120"/>
                <a:gd name="connsiteX51" fmla="*/ 973517 w 1103812"/>
                <a:gd name="connsiteY51" fmla="*/ 382521 h 868120"/>
                <a:gd name="connsiteX52" fmla="*/ 961784 w 1103812"/>
                <a:gd name="connsiteY52" fmla="*/ 332993 h 868120"/>
                <a:gd name="connsiteX53" fmla="*/ 927860 w 1103812"/>
                <a:gd name="connsiteY53" fmla="*/ 258068 h 868120"/>
                <a:gd name="connsiteX54" fmla="*/ 871792 w 1103812"/>
                <a:gd name="connsiteY54" fmla="*/ 203976 h 868120"/>
                <a:gd name="connsiteX55" fmla="*/ 808711 w 1103812"/>
                <a:gd name="connsiteY55" fmla="*/ 199135 h 868120"/>
                <a:gd name="connsiteX56" fmla="*/ 784672 w 1103812"/>
                <a:gd name="connsiteY56" fmla="*/ 230479 h 868120"/>
                <a:gd name="connsiteX57" fmla="*/ 782721 w 1103812"/>
                <a:gd name="connsiteY57" fmla="*/ 241108 h 868120"/>
                <a:gd name="connsiteX58" fmla="*/ 792211 w 1103812"/>
                <a:gd name="connsiteY58" fmla="*/ 269726 h 868120"/>
                <a:gd name="connsiteX59" fmla="*/ 777342 w 1103812"/>
                <a:gd name="connsiteY59" fmla="*/ 270417 h 868120"/>
                <a:gd name="connsiteX60" fmla="*/ 782721 w 1103812"/>
                <a:gd name="connsiteY60" fmla="*/ 241108 h 868120"/>
                <a:gd name="connsiteX61" fmla="*/ 758738 w 1103812"/>
                <a:gd name="connsiteY61" fmla="*/ 168780 h 868120"/>
                <a:gd name="connsiteX62" fmla="*/ 696181 w 1103812"/>
                <a:gd name="connsiteY62" fmla="*/ 82801 h 868120"/>
                <a:gd name="connsiteX63" fmla="*/ 612055 w 1103812"/>
                <a:gd name="connsiteY63" fmla="*/ 32118 h 868120"/>
                <a:gd name="connsiteX64" fmla="*/ 528423 w 1103812"/>
                <a:gd name="connsiteY64" fmla="*/ 51779 h 868120"/>
                <a:gd name="connsiteX65" fmla="*/ 506582 w 1103812"/>
                <a:gd name="connsiteY65" fmla="*/ 92076 h 868120"/>
                <a:gd name="connsiteX66" fmla="*/ 509917 w 1103812"/>
                <a:gd name="connsiteY66" fmla="*/ 110908 h 868120"/>
                <a:gd name="connsiteX67" fmla="*/ 526447 w 1103812"/>
                <a:gd name="connsiteY67" fmla="*/ 129088 h 868120"/>
                <a:gd name="connsiteX68" fmla="*/ 514492 w 1103812"/>
                <a:gd name="connsiteY68" fmla="*/ 136745 h 868120"/>
                <a:gd name="connsiteX69" fmla="*/ 509917 w 1103812"/>
                <a:gd name="connsiteY69" fmla="*/ 110908 h 868120"/>
                <a:gd name="connsiteX70" fmla="*/ 477079 w 1103812"/>
                <a:gd name="connsiteY70" fmla="*/ 74793 h 868120"/>
                <a:gd name="connsiteX71" fmla="*/ 419301 w 1103812"/>
                <a:gd name="connsiteY71" fmla="*/ 30834 h 868120"/>
                <a:gd name="connsiteX72" fmla="*/ 320109 w 1103812"/>
                <a:gd name="connsiteY72" fmla="*/ 64425 h 868120"/>
                <a:gd name="connsiteX73" fmla="*/ 318090 w 1103812"/>
                <a:gd name="connsiteY73" fmla="*/ 99455 h 868120"/>
                <a:gd name="connsiteX74" fmla="*/ 321410 w 1103812"/>
                <a:gd name="connsiteY74" fmla="*/ 110249 h 868120"/>
                <a:gd name="connsiteX75" fmla="*/ 340313 w 1103812"/>
                <a:gd name="connsiteY75" fmla="*/ 125976 h 868120"/>
                <a:gd name="connsiteX76" fmla="*/ 328556 w 1103812"/>
                <a:gd name="connsiteY76" fmla="*/ 133484 h 868120"/>
                <a:gd name="connsiteX77" fmla="*/ 321410 w 1103812"/>
                <a:gd name="connsiteY77" fmla="*/ 110249 h 868120"/>
                <a:gd name="connsiteX78" fmla="*/ 278133 w 1103812"/>
                <a:gd name="connsiteY78" fmla="*/ 74243 h 868120"/>
                <a:gd name="connsiteX79" fmla="*/ 207876 w 1103812"/>
                <a:gd name="connsiteY79" fmla="*/ 34144 h 868120"/>
                <a:gd name="connsiteX80" fmla="*/ 131357 w 1103812"/>
                <a:gd name="connsiteY80" fmla="*/ 7074 h 868120"/>
                <a:gd name="connsiteX81" fmla="*/ 93851 w 1103812"/>
                <a:gd name="connsiteY81" fmla="*/ 510 h 868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103812" h="868120">
                  <a:moveTo>
                    <a:pt x="980221" y="410821"/>
                  </a:moveTo>
                  <a:lnTo>
                    <a:pt x="980173" y="411401"/>
                  </a:lnTo>
                  <a:lnTo>
                    <a:pt x="965463" y="416034"/>
                  </a:lnTo>
                  <a:lnTo>
                    <a:pt x="965600" y="418119"/>
                  </a:lnTo>
                  <a:cubicBezTo>
                    <a:pt x="969701" y="425973"/>
                    <a:pt x="982594" y="422565"/>
                    <a:pt x="980815" y="413328"/>
                  </a:cubicBezTo>
                  <a:close/>
                  <a:moveTo>
                    <a:pt x="1003854" y="367937"/>
                  </a:moveTo>
                  <a:cubicBezTo>
                    <a:pt x="995017" y="367782"/>
                    <a:pt x="986224" y="370400"/>
                    <a:pt x="978247" y="376229"/>
                  </a:cubicBezTo>
                  <a:lnTo>
                    <a:pt x="973517" y="382521"/>
                  </a:lnTo>
                  <a:lnTo>
                    <a:pt x="980221" y="410821"/>
                  </a:lnTo>
                  <a:lnTo>
                    <a:pt x="981476" y="395637"/>
                  </a:lnTo>
                  <a:cubicBezTo>
                    <a:pt x="984570" y="390987"/>
                    <a:pt x="989658" y="387245"/>
                    <a:pt x="994746" y="385318"/>
                  </a:cubicBezTo>
                  <a:cubicBezTo>
                    <a:pt x="1010059" y="379490"/>
                    <a:pt x="1025175" y="391148"/>
                    <a:pt x="1034610" y="402262"/>
                  </a:cubicBezTo>
                  <a:cubicBezTo>
                    <a:pt x="1057878" y="429827"/>
                    <a:pt x="1070770" y="468506"/>
                    <a:pt x="1078279" y="503233"/>
                  </a:cubicBezTo>
                  <a:cubicBezTo>
                    <a:pt x="1094531" y="578368"/>
                    <a:pt x="1084948" y="655628"/>
                    <a:pt x="1061583" y="728194"/>
                  </a:cubicBezTo>
                  <a:cubicBezTo>
                    <a:pt x="1047602" y="771616"/>
                    <a:pt x="1029029" y="813456"/>
                    <a:pt x="1008331" y="854062"/>
                  </a:cubicBezTo>
                  <a:cubicBezTo>
                    <a:pt x="1003292" y="863942"/>
                    <a:pt x="1017667" y="874019"/>
                    <a:pt x="1022854" y="863942"/>
                  </a:cubicBezTo>
                  <a:cubicBezTo>
                    <a:pt x="1063855" y="783768"/>
                    <a:pt x="1097989" y="697913"/>
                    <a:pt x="1103126" y="607069"/>
                  </a:cubicBezTo>
                  <a:cubicBezTo>
                    <a:pt x="1105547" y="564240"/>
                    <a:pt x="1101694" y="520720"/>
                    <a:pt x="1089443" y="479522"/>
                  </a:cubicBezTo>
                  <a:cubicBezTo>
                    <a:pt x="1083367" y="459120"/>
                    <a:pt x="1075512" y="439361"/>
                    <a:pt x="1065484" y="420540"/>
                  </a:cubicBezTo>
                  <a:cubicBezTo>
                    <a:pt x="1056593" y="403892"/>
                    <a:pt x="1045873" y="386702"/>
                    <a:pt x="1029720" y="376279"/>
                  </a:cubicBezTo>
                  <a:cubicBezTo>
                    <a:pt x="1021569" y="371018"/>
                    <a:pt x="1012690" y="368091"/>
                    <a:pt x="1003854" y="367937"/>
                  </a:cubicBezTo>
                  <a:close/>
                  <a:moveTo>
                    <a:pt x="93851" y="510"/>
                  </a:moveTo>
                  <a:cubicBezTo>
                    <a:pt x="81168" y="-509"/>
                    <a:pt x="68423" y="-90"/>
                    <a:pt x="55975" y="2578"/>
                  </a:cubicBezTo>
                  <a:cubicBezTo>
                    <a:pt x="33153" y="7469"/>
                    <a:pt x="12948" y="20905"/>
                    <a:pt x="4156" y="43184"/>
                  </a:cubicBezTo>
                  <a:cubicBezTo>
                    <a:pt x="-2908" y="61165"/>
                    <a:pt x="-241" y="81073"/>
                    <a:pt x="6724" y="98609"/>
                  </a:cubicBezTo>
                  <a:cubicBezTo>
                    <a:pt x="23717" y="141487"/>
                    <a:pt x="64125" y="173991"/>
                    <a:pt x="101520" y="198641"/>
                  </a:cubicBezTo>
                  <a:cubicBezTo>
                    <a:pt x="149338" y="230157"/>
                    <a:pt x="206591" y="254560"/>
                    <a:pt x="264387" y="255894"/>
                  </a:cubicBezTo>
                  <a:cubicBezTo>
                    <a:pt x="267450" y="256190"/>
                    <a:pt x="268883" y="251300"/>
                    <a:pt x="265523" y="250461"/>
                  </a:cubicBezTo>
                  <a:cubicBezTo>
                    <a:pt x="219583" y="238506"/>
                    <a:pt x="174284" y="225168"/>
                    <a:pt x="132642" y="201753"/>
                  </a:cubicBezTo>
                  <a:cubicBezTo>
                    <a:pt x="94753" y="180413"/>
                    <a:pt x="55382" y="152108"/>
                    <a:pt x="31078" y="115355"/>
                  </a:cubicBezTo>
                  <a:cubicBezTo>
                    <a:pt x="21346" y="100585"/>
                    <a:pt x="13146" y="82703"/>
                    <a:pt x="13887" y="64622"/>
                  </a:cubicBezTo>
                  <a:cubicBezTo>
                    <a:pt x="14727" y="43134"/>
                    <a:pt x="28953" y="26339"/>
                    <a:pt x="48861" y="19176"/>
                  </a:cubicBezTo>
                  <a:cubicBezTo>
                    <a:pt x="71634" y="11025"/>
                    <a:pt x="98063" y="13643"/>
                    <a:pt x="121131" y="19077"/>
                  </a:cubicBezTo>
                  <a:cubicBezTo>
                    <a:pt x="144695" y="24610"/>
                    <a:pt x="167813" y="32366"/>
                    <a:pt x="190141" y="41751"/>
                  </a:cubicBezTo>
                  <a:cubicBezTo>
                    <a:pt x="242010" y="63635"/>
                    <a:pt x="289531" y="95595"/>
                    <a:pt x="329495" y="135213"/>
                  </a:cubicBezTo>
                  <a:cubicBezTo>
                    <a:pt x="335126" y="140845"/>
                    <a:pt x="344166" y="135312"/>
                    <a:pt x="341252" y="127705"/>
                  </a:cubicBezTo>
                  <a:cubicBezTo>
                    <a:pt x="333348" y="106908"/>
                    <a:pt x="323962" y="81270"/>
                    <a:pt x="337695" y="60770"/>
                  </a:cubicBezTo>
                  <a:cubicBezTo>
                    <a:pt x="349897" y="42591"/>
                    <a:pt x="374250" y="35379"/>
                    <a:pt x="395145" y="38639"/>
                  </a:cubicBezTo>
                  <a:cubicBezTo>
                    <a:pt x="449336" y="47136"/>
                    <a:pt x="479025" y="103994"/>
                    <a:pt x="515431" y="138424"/>
                  </a:cubicBezTo>
                  <a:cubicBezTo>
                    <a:pt x="520717" y="143414"/>
                    <a:pt x="532079" y="138227"/>
                    <a:pt x="527385" y="130767"/>
                  </a:cubicBezTo>
                  <a:cubicBezTo>
                    <a:pt x="513702" y="109230"/>
                    <a:pt x="519284" y="79986"/>
                    <a:pt x="537611" y="62795"/>
                  </a:cubicBezTo>
                  <a:cubicBezTo>
                    <a:pt x="557568" y="44073"/>
                    <a:pt x="588245" y="40418"/>
                    <a:pt x="613882" y="47382"/>
                  </a:cubicBezTo>
                  <a:cubicBezTo>
                    <a:pt x="643324" y="55385"/>
                    <a:pt x="668023" y="75046"/>
                    <a:pt x="688820" y="96633"/>
                  </a:cubicBezTo>
                  <a:cubicBezTo>
                    <a:pt x="710408" y="119010"/>
                    <a:pt x="728833" y="144401"/>
                    <a:pt x="743356" y="171917"/>
                  </a:cubicBezTo>
                  <a:cubicBezTo>
                    <a:pt x="760004" y="203433"/>
                    <a:pt x="771415" y="237271"/>
                    <a:pt x="777342" y="272393"/>
                  </a:cubicBezTo>
                  <a:cubicBezTo>
                    <a:pt x="778775" y="280791"/>
                    <a:pt x="791471" y="280198"/>
                    <a:pt x="792211" y="271702"/>
                  </a:cubicBezTo>
                  <a:cubicBezTo>
                    <a:pt x="794336" y="246756"/>
                    <a:pt x="799572" y="208916"/>
                    <a:pt x="831780" y="207731"/>
                  </a:cubicBezTo>
                  <a:cubicBezTo>
                    <a:pt x="858653" y="206742"/>
                    <a:pt x="884389" y="228280"/>
                    <a:pt x="900987" y="247299"/>
                  </a:cubicBezTo>
                  <a:cubicBezTo>
                    <a:pt x="941395" y="293635"/>
                    <a:pt x="953745" y="357606"/>
                    <a:pt x="964959" y="416193"/>
                  </a:cubicBezTo>
                  <a:lnTo>
                    <a:pt x="965463" y="416034"/>
                  </a:lnTo>
                  <a:lnTo>
                    <a:pt x="964088" y="395063"/>
                  </a:lnTo>
                  <a:lnTo>
                    <a:pt x="973517" y="382521"/>
                  </a:lnTo>
                  <a:lnTo>
                    <a:pt x="961784" y="332993"/>
                  </a:lnTo>
                  <a:cubicBezTo>
                    <a:pt x="953584" y="306639"/>
                    <a:pt x="942901" y="281187"/>
                    <a:pt x="927860" y="258068"/>
                  </a:cubicBezTo>
                  <a:cubicBezTo>
                    <a:pt x="913683" y="236283"/>
                    <a:pt x="894713" y="216573"/>
                    <a:pt x="871792" y="203976"/>
                  </a:cubicBezTo>
                  <a:cubicBezTo>
                    <a:pt x="852824" y="193504"/>
                    <a:pt x="828618" y="187477"/>
                    <a:pt x="808711" y="199135"/>
                  </a:cubicBezTo>
                  <a:cubicBezTo>
                    <a:pt x="796460" y="206274"/>
                    <a:pt x="789174" y="217660"/>
                    <a:pt x="784672" y="230479"/>
                  </a:cubicBezTo>
                  <a:lnTo>
                    <a:pt x="782721" y="241108"/>
                  </a:lnTo>
                  <a:lnTo>
                    <a:pt x="792211" y="269726"/>
                  </a:lnTo>
                  <a:cubicBezTo>
                    <a:pt x="787222" y="269973"/>
                    <a:pt x="782282" y="270171"/>
                    <a:pt x="777342" y="270417"/>
                  </a:cubicBezTo>
                  <a:lnTo>
                    <a:pt x="782721" y="241108"/>
                  </a:lnTo>
                  <a:lnTo>
                    <a:pt x="758738" y="168780"/>
                  </a:lnTo>
                  <a:cubicBezTo>
                    <a:pt x="742541" y="137091"/>
                    <a:pt x="721497" y="107896"/>
                    <a:pt x="696181" y="82801"/>
                  </a:cubicBezTo>
                  <a:cubicBezTo>
                    <a:pt x="672766" y="59584"/>
                    <a:pt x="644905" y="38985"/>
                    <a:pt x="612055" y="32118"/>
                  </a:cubicBezTo>
                  <a:cubicBezTo>
                    <a:pt x="583404" y="26141"/>
                    <a:pt x="550405" y="31081"/>
                    <a:pt x="528423" y="51779"/>
                  </a:cubicBezTo>
                  <a:cubicBezTo>
                    <a:pt x="517160" y="62351"/>
                    <a:pt x="509392" y="76849"/>
                    <a:pt x="506582" y="92076"/>
                  </a:cubicBezTo>
                  <a:lnTo>
                    <a:pt x="509917" y="110908"/>
                  </a:lnTo>
                  <a:lnTo>
                    <a:pt x="526447" y="129088"/>
                  </a:lnTo>
                  <a:cubicBezTo>
                    <a:pt x="522446" y="131657"/>
                    <a:pt x="518494" y="134176"/>
                    <a:pt x="514492" y="136745"/>
                  </a:cubicBezTo>
                  <a:lnTo>
                    <a:pt x="509917" y="110908"/>
                  </a:lnTo>
                  <a:lnTo>
                    <a:pt x="477079" y="74793"/>
                  </a:lnTo>
                  <a:cubicBezTo>
                    <a:pt x="460487" y="56806"/>
                    <a:pt x="442494" y="40541"/>
                    <a:pt x="419301" y="30834"/>
                  </a:cubicBezTo>
                  <a:cubicBezTo>
                    <a:pt x="384327" y="16163"/>
                    <a:pt x="334534" y="24906"/>
                    <a:pt x="320109" y="64425"/>
                  </a:cubicBezTo>
                  <a:cubicBezTo>
                    <a:pt x="315910" y="75911"/>
                    <a:pt x="315960" y="87767"/>
                    <a:pt x="318090" y="99455"/>
                  </a:cubicBezTo>
                  <a:lnTo>
                    <a:pt x="321410" y="110249"/>
                  </a:lnTo>
                  <a:lnTo>
                    <a:pt x="340313" y="125976"/>
                  </a:lnTo>
                  <a:cubicBezTo>
                    <a:pt x="336411" y="128446"/>
                    <a:pt x="332459" y="130965"/>
                    <a:pt x="328556" y="133484"/>
                  </a:cubicBezTo>
                  <a:lnTo>
                    <a:pt x="321410" y="110249"/>
                  </a:lnTo>
                  <a:lnTo>
                    <a:pt x="278133" y="74243"/>
                  </a:lnTo>
                  <a:cubicBezTo>
                    <a:pt x="255990" y="58880"/>
                    <a:pt x="232501" y="45456"/>
                    <a:pt x="207876" y="34144"/>
                  </a:cubicBezTo>
                  <a:cubicBezTo>
                    <a:pt x="183275" y="22831"/>
                    <a:pt x="157637" y="13742"/>
                    <a:pt x="131357" y="7074"/>
                  </a:cubicBezTo>
                  <a:cubicBezTo>
                    <a:pt x="119155" y="3987"/>
                    <a:pt x="106534" y="1529"/>
                    <a:pt x="93851" y="51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8" name="任意多边形: 形状 767"/>
            <p:cNvSpPr/>
            <p:nvPr/>
          </p:nvSpPr>
          <p:spPr>
            <a:xfrm flipH="1">
              <a:off x="2523287" y="5859547"/>
              <a:ext cx="850226" cy="688935"/>
            </a:xfrm>
            <a:custGeom>
              <a:avLst/>
              <a:gdLst>
                <a:gd name="connsiteX0" fmla="*/ 375314 w 850226"/>
                <a:gd name="connsiteY0" fmla="*/ 343945 h 688935"/>
                <a:gd name="connsiteX1" fmla="*/ 319367 w 850226"/>
                <a:gd name="connsiteY1" fmla="*/ 355083 h 688935"/>
                <a:gd name="connsiteX2" fmla="*/ 318581 w 850226"/>
                <a:gd name="connsiteY2" fmla="*/ 355149 h 688935"/>
                <a:gd name="connsiteX3" fmla="*/ 304041 w 850226"/>
                <a:gd name="connsiteY3" fmla="*/ 369835 h 688935"/>
                <a:gd name="connsiteX4" fmla="*/ 291741 w 850226"/>
                <a:gd name="connsiteY4" fmla="*/ 449904 h 688935"/>
                <a:gd name="connsiteX5" fmla="*/ 347857 w 850226"/>
                <a:gd name="connsiteY5" fmla="*/ 519654 h 688935"/>
                <a:gd name="connsiteX6" fmla="*/ 443740 w 850226"/>
                <a:gd name="connsiteY6" fmla="*/ 538179 h 688935"/>
                <a:gd name="connsiteX7" fmla="*/ 554798 w 850226"/>
                <a:gd name="connsiteY7" fmla="*/ 526861 h 688935"/>
                <a:gd name="connsiteX8" fmla="*/ 564224 w 850226"/>
                <a:gd name="connsiteY8" fmla="*/ 511948 h 688935"/>
                <a:gd name="connsiteX9" fmla="*/ 572670 w 850226"/>
                <a:gd name="connsiteY9" fmla="*/ 525039 h 688935"/>
                <a:gd name="connsiteX10" fmla="*/ 554798 w 850226"/>
                <a:gd name="connsiteY10" fmla="*/ 526861 h 688935"/>
                <a:gd name="connsiteX11" fmla="*/ 542266 w 850226"/>
                <a:gd name="connsiteY11" fmla="*/ 546688 h 688935"/>
                <a:gd name="connsiteX12" fmla="*/ 533498 w 850226"/>
                <a:gd name="connsiteY12" fmla="*/ 586244 h 688935"/>
                <a:gd name="connsiteX13" fmla="*/ 586403 w 850226"/>
                <a:gd name="connsiteY13" fmla="*/ 656736 h 688935"/>
                <a:gd name="connsiteX14" fmla="*/ 757026 w 850226"/>
                <a:gd name="connsiteY14" fmla="*/ 680348 h 688935"/>
                <a:gd name="connsiteX15" fmla="*/ 847772 w 850226"/>
                <a:gd name="connsiteY15" fmla="*/ 625021 h 688935"/>
                <a:gd name="connsiteX16" fmla="*/ 836954 w 850226"/>
                <a:gd name="connsiteY16" fmla="*/ 612277 h 688935"/>
                <a:gd name="connsiteX17" fmla="*/ 686880 w 850226"/>
                <a:gd name="connsiteY17" fmla="*/ 671653 h 688935"/>
                <a:gd name="connsiteX18" fmla="*/ 612041 w 850226"/>
                <a:gd name="connsiteY18" fmla="*/ 651746 h 688935"/>
                <a:gd name="connsiteX19" fmla="*/ 552911 w 850226"/>
                <a:gd name="connsiteY19" fmla="*/ 597555 h 688935"/>
                <a:gd name="connsiteX20" fmla="*/ 578203 w 850226"/>
                <a:gd name="connsiteY20" fmla="*/ 521532 h 688935"/>
                <a:gd name="connsiteX21" fmla="*/ 569756 w 850226"/>
                <a:gd name="connsiteY21" fmla="*/ 508441 h 688935"/>
                <a:gd name="connsiteX22" fmla="*/ 468143 w 850226"/>
                <a:gd name="connsiteY22" fmla="*/ 520444 h 688935"/>
                <a:gd name="connsiteX23" fmla="*/ 376657 w 850226"/>
                <a:gd name="connsiteY23" fmla="*/ 514122 h 688935"/>
                <a:gd name="connsiteX24" fmla="*/ 312142 w 850226"/>
                <a:gd name="connsiteY24" fmla="*/ 388649 h 688935"/>
                <a:gd name="connsiteX25" fmla="*/ 375323 w 850226"/>
                <a:gd name="connsiteY25" fmla="*/ 343993 h 688935"/>
                <a:gd name="connsiteX26" fmla="*/ 372507 w 850226"/>
                <a:gd name="connsiteY26" fmla="*/ 328037 h 688935"/>
                <a:gd name="connsiteX27" fmla="*/ 372165 w 850226"/>
                <a:gd name="connsiteY27" fmla="*/ 328147 h 688935"/>
                <a:gd name="connsiteX28" fmla="*/ 372507 w 850226"/>
                <a:gd name="connsiteY28" fmla="*/ 328086 h 688935"/>
                <a:gd name="connsiteX29" fmla="*/ 375314 w 850226"/>
                <a:gd name="connsiteY29" fmla="*/ 343945 h 688935"/>
                <a:gd name="connsiteX30" fmla="*/ 375323 w 850226"/>
                <a:gd name="connsiteY30" fmla="*/ 343943 h 688935"/>
                <a:gd name="connsiteX31" fmla="*/ 372507 w 850226"/>
                <a:gd name="connsiteY31" fmla="*/ 328037 h 688935"/>
                <a:gd name="connsiteX32" fmla="*/ 184743 w 850226"/>
                <a:gd name="connsiteY32" fmla="*/ 131875 h 688935"/>
                <a:gd name="connsiteX33" fmla="*/ 184712 w 850226"/>
                <a:gd name="connsiteY33" fmla="*/ 131878 h 688935"/>
                <a:gd name="connsiteX34" fmla="*/ 187411 w 850226"/>
                <a:gd name="connsiteY34" fmla="*/ 147139 h 688935"/>
                <a:gd name="connsiteX35" fmla="*/ 157455 w 850226"/>
                <a:gd name="connsiteY35" fmla="*/ 149504 h 688935"/>
                <a:gd name="connsiteX36" fmla="*/ 149522 w 850226"/>
                <a:gd name="connsiteY36" fmla="*/ 157365 h 688935"/>
                <a:gd name="connsiteX37" fmla="*/ 122995 w 850226"/>
                <a:gd name="connsiteY37" fmla="*/ 196390 h 688935"/>
                <a:gd name="connsiteX38" fmla="*/ 120328 w 850226"/>
                <a:gd name="connsiteY38" fmla="*/ 278787 h 688935"/>
                <a:gd name="connsiteX39" fmla="*/ 262595 w 850226"/>
                <a:gd name="connsiteY39" fmla="*/ 359849 h 688935"/>
                <a:gd name="connsiteX40" fmla="*/ 318581 w 850226"/>
                <a:gd name="connsiteY40" fmla="*/ 355149 h 688935"/>
                <a:gd name="connsiteX41" fmla="*/ 332782 w 850226"/>
                <a:gd name="connsiteY41" fmla="*/ 340806 h 688935"/>
                <a:gd name="connsiteX42" fmla="*/ 372165 w 850226"/>
                <a:gd name="connsiteY42" fmla="*/ 328147 h 688935"/>
                <a:gd name="connsiteX43" fmla="*/ 288999 w 850226"/>
                <a:gd name="connsiteY43" fmla="*/ 342981 h 688935"/>
                <a:gd name="connsiteX44" fmla="*/ 205342 w 850226"/>
                <a:gd name="connsiteY44" fmla="*/ 334755 h 688935"/>
                <a:gd name="connsiteX45" fmla="*/ 130997 w 850226"/>
                <a:gd name="connsiteY45" fmla="*/ 219360 h 688935"/>
                <a:gd name="connsiteX46" fmla="*/ 152288 w 850226"/>
                <a:gd name="connsiteY46" fmla="*/ 179199 h 688935"/>
                <a:gd name="connsiteX47" fmla="*/ 187460 w 850226"/>
                <a:gd name="connsiteY47" fmla="*/ 147238 h 688935"/>
                <a:gd name="connsiteX48" fmla="*/ 184743 w 850226"/>
                <a:gd name="connsiteY48" fmla="*/ 131875 h 688935"/>
                <a:gd name="connsiteX49" fmla="*/ 184694 w 850226"/>
                <a:gd name="connsiteY49" fmla="*/ 131776 h 688935"/>
                <a:gd name="connsiteX50" fmla="*/ 184453 w 850226"/>
                <a:gd name="connsiteY50" fmla="*/ 131901 h 688935"/>
                <a:gd name="connsiteX51" fmla="*/ 184712 w 850226"/>
                <a:gd name="connsiteY51" fmla="*/ 131878 h 688935"/>
                <a:gd name="connsiteX52" fmla="*/ 91281 w 850226"/>
                <a:gd name="connsiteY52" fmla="*/ 30 h 688935"/>
                <a:gd name="connsiteX53" fmla="*/ 24099 w 850226"/>
                <a:gd name="connsiteY53" fmla="*/ 21074 h 688935"/>
                <a:gd name="connsiteX54" fmla="*/ 783 w 850226"/>
                <a:gd name="connsiteY54" fmla="*/ 75314 h 688935"/>
                <a:gd name="connsiteX55" fmla="*/ 12688 w 850226"/>
                <a:gd name="connsiteY55" fmla="*/ 107127 h 688935"/>
                <a:gd name="connsiteX56" fmla="*/ 33188 w 850226"/>
                <a:gd name="connsiteY56" fmla="*/ 137506 h 688935"/>
                <a:gd name="connsiteX57" fmla="*/ 97308 w 850226"/>
                <a:gd name="connsiteY57" fmla="*/ 154252 h 688935"/>
                <a:gd name="connsiteX58" fmla="*/ 157455 w 850226"/>
                <a:gd name="connsiteY58" fmla="*/ 149504 h 688935"/>
                <a:gd name="connsiteX59" fmla="*/ 165200 w 850226"/>
                <a:gd name="connsiteY59" fmla="*/ 141829 h 688935"/>
                <a:gd name="connsiteX60" fmla="*/ 184453 w 850226"/>
                <a:gd name="connsiteY60" fmla="*/ 131901 h 688935"/>
                <a:gd name="connsiteX61" fmla="*/ 100173 w 850226"/>
                <a:gd name="connsiteY61" fmla="*/ 139285 h 688935"/>
                <a:gd name="connsiteX62" fmla="*/ 61692 w 850226"/>
                <a:gd name="connsiteY62" fmla="*/ 137457 h 688935"/>
                <a:gd name="connsiteX63" fmla="*/ 31460 w 850226"/>
                <a:gd name="connsiteY63" fmla="*/ 111474 h 688935"/>
                <a:gd name="connsiteX64" fmla="*/ 22864 w 850226"/>
                <a:gd name="connsiteY64" fmla="*/ 41575 h 688935"/>
                <a:gd name="connsiteX65" fmla="*/ 93257 w 850226"/>
                <a:gd name="connsiteY65" fmla="*/ 10700 h 688935"/>
                <a:gd name="connsiteX66" fmla="*/ 91281 w 850226"/>
                <a:gd name="connsiteY66" fmla="*/ 30 h 688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850226" h="688935">
                  <a:moveTo>
                    <a:pt x="375314" y="343945"/>
                  </a:moveTo>
                  <a:lnTo>
                    <a:pt x="319367" y="355083"/>
                  </a:lnTo>
                  <a:lnTo>
                    <a:pt x="318581" y="355149"/>
                  </a:lnTo>
                  <a:lnTo>
                    <a:pt x="304041" y="369835"/>
                  </a:lnTo>
                  <a:cubicBezTo>
                    <a:pt x="289221" y="393120"/>
                    <a:pt x="283763" y="422784"/>
                    <a:pt x="291741" y="449904"/>
                  </a:cubicBezTo>
                  <a:cubicBezTo>
                    <a:pt x="300336" y="479197"/>
                    <a:pt x="321281" y="504686"/>
                    <a:pt x="347857" y="519654"/>
                  </a:cubicBezTo>
                  <a:cubicBezTo>
                    <a:pt x="377052" y="536054"/>
                    <a:pt x="410890" y="538969"/>
                    <a:pt x="443740" y="538179"/>
                  </a:cubicBezTo>
                  <a:lnTo>
                    <a:pt x="554798" y="526861"/>
                  </a:lnTo>
                  <a:lnTo>
                    <a:pt x="564224" y="511948"/>
                  </a:lnTo>
                  <a:cubicBezTo>
                    <a:pt x="567039" y="516295"/>
                    <a:pt x="569855" y="520692"/>
                    <a:pt x="572670" y="525039"/>
                  </a:cubicBezTo>
                  <a:lnTo>
                    <a:pt x="554798" y="526861"/>
                  </a:lnTo>
                  <a:lnTo>
                    <a:pt x="542266" y="546688"/>
                  </a:lnTo>
                  <a:cubicBezTo>
                    <a:pt x="536350" y="559050"/>
                    <a:pt x="532633" y="572215"/>
                    <a:pt x="533498" y="586244"/>
                  </a:cubicBezTo>
                  <a:cubicBezTo>
                    <a:pt x="535424" y="617760"/>
                    <a:pt x="561359" y="641027"/>
                    <a:pt x="586403" y="656736"/>
                  </a:cubicBezTo>
                  <a:cubicBezTo>
                    <a:pt x="636740" y="688350"/>
                    <a:pt x="699971" y="697637"/>
                    <a:pt x="757026" y="680348"/>
                  </a:cubicBezTo>
                  <a:cubicBezTo>
                    <a:pt x="791359" y="669925"/>
                    <a:pt x="823072" y="651203"/>
                    <a:pt x="847772" y="625021"/>
                  </a:cubicBezTo>
                  <a:cubicBezTo>
                    <a:pt x="855033" y="617364"/>
                    <a:pt x="844609" y="604570"/>
                    <a:pt x="836954" y="612277"/>
                  </a:cubicBezTo>
                  <a:cubicBezTo>
                    <a:pt x="797484" y="652042"/>
                    <a:pt x="743244" y="675112"/>
                    <a:pt x="686880" y="671653"/>
                  </a:cubicBezTo>
                  <a:cubicBezTo>
                    <a:pt x="660946" y="670073"/>
                    <a:pt x="635358" y="663256"/>
                    <a:pt x="612041" y="651746"/>
                  </a:cubicBezTo>
                  <a:cubicBezTo>
                    <a:pt x="589071" y="640335"/>
                    <a:pt x="561902" y="622799"/>
                    <a:pt x="552911" y="597555"/>
                  </a:cubicBezTo>
                  <a:cubicBezTo>
                    <a:pt x="543031" y="569794"/>
                    <a:pt x="562642" y="542773"/>
                    <a:pt x="578203" y="521532"/>
                  </a:cubicBezTo>
                  <a:cubicBezTo>
                    <a:pt x="582550" y="515603"/>
                    <a:pt x="576722" y="507206"/>
                    <a:pt x="569756" y="508441"/>
                  </a:cubicBezTo>
                  <a:cubicBezTo>
                    <a:pt x="536165" y="514368"/>
                    <a:pt x="502228" y="518419"/>
                    <a:pt x="468143" y="520444"/>
                  </a:cubicBezTo>
                  <a:cubicBezTo>
                    <a:pt x="437813" y="522272"/>
                    <a:pt x="405950" y="523556"/>
                    <a:pt x="376657" y="514122"/>
                  </a:cubicBezTo>
                  <a:cubicBezTo>
                    <a:pt x="326122" y="497869"/>
                    <a:pt x="287394" y="440518"/>
                    <a:pt x="312142" y="388649"/>
                  </a:cubicBezTo>
                  <a:cubicBezTo>
                    <a:pt x="323949" y="363851"/>
                    <a:pt x="347611" y="345672"/>
                    <a:pt x="375323" y="343993"/>
                  </a:cubicBezTo>
                  <a:close/>
                  <a:moveTo>
                    <a:pt x="372507" y="328037"/>
                  </a:moveTo>
                  <a:lnTo>
                    <a:pt x="372165" y="328147"/>
                  </a:lnTo>
                  <a:lnTo>
                    <a:pt x="372507" y="328086"/>
                  </a:lnTo>
                  <a:lnTo>
                    <a:pt x="375314" y="343945"/>
                  </a:lnTo>
                  <a:lnTo>
                    <a:pt x="375323" y="343943"/>
                  </a:lnTo>
                  <a:cubicBezTo>
                    <a:pt x="385746" y="341671"/>
                    <a:pt x="382634" y="327494"/>
                    <a:pt x="372507" y="328037"/>
                  </a:cubicBezTo>
                  <a:close/>
                  <a:moveTo>
                    <a:pt x="184743" y="131875"/>
                  </a:moveTo>
                  <a:lnTo>
                    <a:pt x="184712" y="131878"/>
                  </a:lnTo>
                  <a:lnTo>
                    <a:pt x="187411" y="147139"/>
                  </a:lnTo>
                  <a:lnTo>
                    <a:pt x="157455" y="149504"/>
                  </a:lnTo>
                  <a:lnTo>
                    <a:pt x="149522" y="157365"/>
                  </a:lnTo>
                  <a:cubicBezTo>
                    <a:pt x="139247" y="169369"/>
                    <a:pt x="129960" y="182163"/>
                    <a:pt x="122995" y="196390"/>
                  </a:cubicBezTo>
                  <a:cubicBezTo>
                    <a:pt x="110102" y="222621"/>
                    <a:pt x="109164" y="251765"/>
                    <a:pt x="120328" y="278787"/>
                  </a:cubicBezTo>
                  <a:cubicBezTo>
                    <a:pt x="143545" y="335101"/>
                    <a:pt x="205293" y="359257"/>
                    <a:pt x="262595" y="359849"/>
                  </a:cubicBezTo>
                  <a:lnTo>
                    <a:pt x="318581" y="355149"/>
                  </a:lnTo>
                  <a:lnTo>
                    <a:pt x="332782" y="340806"/>
                  </a:lnTo>
                  <a:lnTo>
                    <a:pt x="372165" y="328147"/>
                  </a:lnTo>
                  <a:lnTo>
                    <a:pt x="288999" y="342981"/>
                  </a:lnTo>
                  <a:cubicBezTo>
                    <a:pt x="260817" y="345426"/>
                    <a:pt x="232610" y="344018"/>
                    <a:pt x="205342" y="334755"/>
                  </a:cubicBezTo>
                  <a:cubicBezTo>
                    <a:pt x="158661" y="318898"/>
                    <a:pt x="115981" y="271772"/>
                    <a:pt x="130997" y="219360"/>
                  </a:cubicBezTo>
                  <a:cubicBezTo>
                    <a:pt x="135197" y="204590"/>
                    <a:pt x="143150" y="191400"/>
                    <a:pt x="152288" y="179199"/>
                  </a:cubicBezTo>
                  <a:cubicBezTo>
                    <a:pt x="161328" y="167145"/>
                    <a:pt x="172246" y="151585"/>
                    <a:pt x="187460" y="147238"/>
                  </a:cubicBezTo>
                  <a:cubicBezTo>
                    <a:pt x="196945" y="144521"/>
                    <a:pt x="194870" y="130492"/>
                    <a:pt x="184743" y="131875"/>
                  </a:cubicBezTo>
                  <a:close/>
                  <a:moveTo>
                    <a:pt x="184694" y="131776"/>
                  </a:moveTo>
                  <a:lnTo>
                    <a:pt x="184453" y="131901"/>
                  </a:lnTo>
                  <a:lnTo>
                    <a:pt x="184712" y="131878"/>
                  </a:lnTo>
                  <a:close/>
                  <a:moveTo>
                    <a:pt x="91281" y="30"/>
                  </a:moveTo>
                  <a:cubicBezTo>
                    <a:pt x="67817" y="2253"/>
                    <a:pt x="43315" y="6304"/>
                    <a:pt x="24099" y="21074"/>
                  </a:cubicBezTo>
                  <a:cubicBezTo>
                    <a:pt x="7403" y="33917"/>
                    <a:pt x="-3020" y="54023"/>
                    <a:pt x="783" y="75314"/>
                  </a:cubicBezTo>
                  <a:cubicBezTo>
                    <a:pt x="2759" y="86478"/>
                    <a:pt x="7748" y="97049"/>
                    <a:pt x="12688" y="107127"/>
                  </a:cubicBezTo>
                  <a:cubicBezTo>
                    <a:pt x="18072" y="118043"/>
                    <a:pt x="24346" y="129010"/>
                    <a:pt x="33188" y="137506"/>
                  </a:cubicBezTo>
                  <a:cubicBezTo>
                    <a:pt x="50972" y="154549"/>
                    <a:pt x="74140" y="154895"/>
                    <a:pt x="97308" y="154252"/>
                  </a:cubicBezTo>
                  <a:lnTo>
                    <a:pt x="157455" y="149504"/>
                  </a:lnTo>
                  <a:lnTo>
                    <a:pt x="165200" y="141829"/>
                  </a:lnTo>
                  <a:lnTo>
                    <a:pt x="184453" y="131901"/>
                  </a:lnTo>
                  <a:lnTo>
                    <a:pt x="100173" y="139285"/>
                  </a:lnTo>
                  <a:cubicBezTo>
                    <a:pt x="87527" y="139730"/>
                    <a:pt x="74041" y="140816"/>
                    <a:pt x="61692" y="137457"/>
                  </a:cubicBezTo>
                  <a:cubicBezTo>
                    <a:pt x="47909" y="133703"/>
                    <a:pt x="38573" y="123378"/>
                    <a:pt x="31460" y="111474"/>
                  </a:cubicBezTo>
                  <a:cubicBezTo>
                    <a:pt x="18813" y="90232"/>
                    <a:pt x="5772" y="63952"/>
                    <a:pt x="22864" y="41575"/>
                  </a:cubicBezTo>
                  <a:cubicBezTo>
                    <a:pt x="39363" y="19987"/>
                    <a:pt x="68410" y="15887"/>
                    <a:pt x="93257" y="10700"/>
                  </a:cubicBezTo>
                  <a:cubicBezTo>
                    <a:pt x="99975" y="9218"/>
                    <a:pt x="98098" y="-612"/>
                    <a:pt x="91281" y="3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0" name="任意多边形: 形状 769"/>
            <p:cNvSpPr/>
            <p:nvPr/>
          </p:nvSpPr>
          <p:spPr>
            <a:xfrm flipH="1">
              <a:off x="3069021" y="5822795"/>
              <a:ext cx="141658" cy="107480"/>
            </a:xfrm>
            <a:custGeom>
              <a:avLst/>
              <a:gdLst>
                <a:gd name="connsiteX0" fmla="*/ 87010 w 141658"/>
                <a:gd name="connsiteY0" fmla="*/ 628 h 107480"/>
                <a:gd name="connsiteX1" fmla="*/ 84053 w 141658"/>
                <a:gd name="connsiteY1" fmla="*/ 5809 h 107480"/>
                <a:gd name="connsiteX2" fmla="*/ 101194 w 141658"/>
                <a:gd name="connsiteY2" fmla="*/ 55603 h 107480"/>
                <a:gd name="connsiteX3" fmla="*/ 119895 w 141658"/>
                <a:gd name="connsiteY3" fmla="*/ 90660 h 107480"/>
                <a:gd name="connsiteX4" fmla="*/ 134193 w 141658"/>
                <a:gd name="connsiteY4" fmla="*/ 91664 h 107480"/>
                <a:gd name="connsiteX5" fmla="*/ 126387 w 141658"/>
                <a:gd name="connsiteY5" fmla="*/ 102828 h 107480"/>
                <a:gd name="connsiteX6" fmla="*/ 119895 w 141658"/>
                <a:gd name="connsiteY6" fmla="*/ 90660 h 107480"/>
                <a:gd name="connsiteX7" fmla="*/ 63898 w 141658"/>
                <a:gd name="connsiteY7" fmla="*/ 86724 h 107480"/>
                <a:gd name="connsiteX8" fmla="*/ 29665 w 141658"/>
                <a:gd name="connsiteY8" fmla="*/ 85143 h 107480"/>
                <a:gd name="connsiteX9" fmla="*/ 12869 w 141658"/>
                <a:gd name="connsiteY9" fmla="*/ 87663 h 107480"/>
                <a:gd name="connsiteX10" fmla="*/ 322 w 141658"/>
                <a:gd name="connsiteY10" fmla="*/ 92948 h 107480"/>
                <a:gd name="connsiteX11" fmla="*/ 520 w 141658"/>
                <a:gd name="connsiteY11" fmla="*/ 94578 h 107480"/>
                <a:gd name="connsiteX12" fmla="*/ 14104 w 141658"/>
                <a:gd name="connsiteY12" fmla="*/ 96307 h 107480"/>
                <a:gd name="connsiteX13" fmla="*/ 30159 w 141658"/>
                <a:gd name="connsiteY13" fmla="*/ 97592 h 107480"/>
                <a:gd name="connsiteX14" fmla="*/ 64589 w 141658"/>
                <a:gd name="connsiteY14" fmla="*/ 101247 h 107480"/>
                <a:gd name="connsiteX15" fmla="*/ 132859 w 141658"/>
                <a:gd name="connsiteY15" fmla="*/ 107323 h 107480"/>
                <a:gd name="connsiteX16" fmla="*/ 140663 w 141658"/>
                <a:gd name="connsiteY16" fmla="*/ 96159 h 107480"/>
                <a:gd name="connsiteX17" fmla="*/ 115421 w 141658"/>
                <a:gd name="connsiteY17" fmla="*/ 48983 h 107480"/>
                <a:gd name="connsiteX18" fmla="*/ 92450 w 141658"/>
                <a:gd name="connsiteY18" fmla="*/ 1857 h 107480"/>
                <a:gd name="connsiteX19" fmla="*/ 87010 w 141658"/>
                <a:gd name="connsiteY19" fmla="*/ 628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1658" h="107480">
                  <a:moveTo>
                    <a:pt x="87010" y="628"/>
                  </a:moveTo>
                  <a:cubicBezTo>
                    <a:pt x="85213" y="1635"/>
                    <a:pt x="83830" y="3710"/>
                    <a:pt x="84053" y="5809"/>
                  </a:cubicBezTo>
                  <a:cubicBezTo>
                    <a:pt x="85831" y="23098"/>
                    <a:pt x="93883" y="39993"/>
                    <a:pt x="101194" y="55603"/>
                  </a:cubicBezTo>
                  <a:lnTo>
                    <a:pt x="119895" y="90660"/>
                  </a:lnTo>
                  <a:lnTo>
                    <a:pt x="134193" y="91664"/>
                  </a:lnTo>
                  <a:cubicBezTo>
                    <a:pt x="131574" y="95368"/>
                    <a:pt x="129005" y="99123"/>
                    <a:pt x="126387" y="102828"/>
                  </a:cubicBezTo>
                  <a:lnTo>
                    <a:pt x="119895" y="90660"/>
                  </a:lnTo>
                  <a:lnTo>
                    <a:pt x="63898" y="86724"/>
                  </a:lnTo>
                  <a:cubicBezTo>
                    <a:pt x="52536" y="85588"/>
                    <a:pt x="41076" y="84452"/>
                    <a:pt x="29665" y="85143"/>
                  </a:cubicBezTo>
                  <a:cubicBezTo>
                    <a:pt x="23934" y="85489"/>
                    <a:pt x="18402" y="86230"/>
                    <a:pt x="12869" y="87663"/>
                  </a:cubicBezTo>
                  <a:cubicBezTo>
                    <a:pt x="8670" y="88749"/>
                    <a:pt x="3237" y="89540"/>
                    <a:pt x="322" y="92948"/>
                  </a:cubicBezTo>
                  <a:cubicBezTo>
                    <a:pt x="-222" y="93392"/>
                    <a:pt x="-24" y="94282"/>
                    <a:pt x="520" y="94578"/>
                  </a:cubicBezTo>
                  <a:cubicBezTo>
                    <a:pt x="4323" y="96702"/>
                    <a:pt x="9807" y="95862"/>
                    <a:pt x="14104" y="96307"/>
                  </a:cubicBezTo>
                  <a:cubicBezTo>
                    <a:pt x="19439" y="96801"/>
                    <a:pt x="24824" y="97097"/>
                    <a:pt x="30159" y="97592"/>
                  </a:cubicBezTo>
                  <a:cubicBezTo>
                    <a:pt x="41668" y="98629"/>
                    <a:pt x="53129" y="99567"/>
                    <a:pt x="64589" y="101247"/>
                  </a:cubicBezTo>
                  <a:cubicBezTo>
                    <a:pt x="87165" y="104458"/>
                    <a:pt x="109987" y="108311"/>
                    <a:pt x="132859" y="107323"/>
                  </a:cubicBezTo>
                  <a:cubicBezTo>
                    <a:pt x="138045" y="107076"/>
                    <a:pt x="144072" y="101840"/>
                    <a:pt x="140663" y="96159"/>
                  </a:cubicBezTo>
                  <a:cubicBezTo>
                    <a:pt x="131475" y="80846"/>
                    <a:pt x="123028" y="65137"/>
                    <a:pt x="115421" y="48983"/>
                  </a:cubicBezTo>
                  <a:cubicBezTo>
                    <a:pt x="108011" y="33225"/>
                    <a:pt x="102083" y="16380"/>
                    <a:pt x="92450" y="1857"/>
                  </a:cubicBezTo>
                  <a:cubicBezTo>
                    <a:pt x="91017" y="-317"/>
                    <a:pt x="88807" y="-379"/>
                    <a:pt x="87010" y="62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2" name="任意多边形: 形状 771"/>
            <p:cNvSpPr/>
            <p:nvPr/>
          </p:nvSpPr>
          <p:spPr>
            <a:xfrm flipH="1">
              <a:off x="2897951" y="6057148"/>
              <a:ext cx="164509" cy="29282"/>
            </a:xfrm>
            <a:custGeom>
              <a:avLst/>
              <a:gdLst>
                <a:gd name="connsiteX0" fmla="*/ 123697 w 164509"/>
                <a:gd name="connsiteY0" fmla="*/ 122 h 29282"/>
                <a:gd name="connsiteX1" fmla="*/ 81164 w 164509"/>
                <a:gd name="connsiteY1" fmla="*/ 3284 h 29282"/>
                <a:gd name="connsiteX2" fmla="*/ 39916 w 164509"/>
                <a:gd name="connsiteY2" fmla="*/ 11385 h 29282"/>
                <a:gd name="connsiteX3" fmla="*/ 299 w 164509"/>
                <a:gd name="connsiteY3" fmla="*/ 28180 h 29282"/>
                <a:gd name="connsiteX4" fmla="*/ 645 w 164509"/>
                <a:gd name="connsiteY4" fmla="*/ 29267 h 29282"/>
                <a:gd name="connsiteX5" fmla="*/ 40806 w 164509"/>
                <a:gd name="connsiteY5" fmla="*/ 23043 h 29282"/>
                <a:gd name="connsiteX6" fmla="*/ 82350 w 164509"/>
                <a:gd name="connsiteY6" fmla="*/ 16720 h 29282"/>
                <a:gd name="connsiteX7" fmla="*/ 123697 w 164509"/>
                <a:gd name="connsiteY7" fmla="*/ 14250 h 29282"/>
                <a:gd name="connsiteX8" fmla="*/ 143555 w 164509"/>
                <a:gd name="connsiteY8" fmla="*/ 14645 h 29282"/>
                <a:gd name="connsiteX9" fmla="*/ 162672 w 164509"/>
                <a:gd name="connsiteY9" fmla="*/ 12274 h 29282"/>
                <a:gd name="connsiteX10" fmla="*/ 163265 w 164509"/>
                <a:gd name="connsiteY10" fmla="*/ 4914 h 29282"/>
                <a:gd name="connsiteX11" fmla="*/ 145877 w 164509"/>
                <a:gd name="connsiteY11" fmla="*/ 221 h 29282"/>
                <a:gd name="connsiteX12" fmla="*/ 123697 w 164509"/>
                <a:gd name="connsiteY12" fmla="*/ 122 h 29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509" h="29282">
                  <a:moveTo>
                    <a:pt x="123697" y="122"/>
                  </a:moveTo>
                  <a:cubicBezTo>
                    <a:pt x="109470" y="468"/>
                    <a:pt x="95293" y="1456"/>
                    <a:pt x="81164" y="3284"/>
                  </a:cubicBezTo>
                  <a:cubicBezTo>
                    <a:pt x="67283" y="5062"/>
                    <a:pt x="53353" y="7383"/>
                    <a:pt x="39916" y="11385"/>
                  </a:cubicBezTo>
                  <a:cubicBezTo>
                    <a:pt x="26085" y="15534"/>
                    <a:pt x="13290" y="21956"/>
                    <a:pt x="299" y="28180"/>
                  </a:cubicBezTo>
                  <a:cubicBezTo>
                    <a:pt x="-245" y="28427"/>
                    <a:pt x="3" y="29415"/>
                    <a:pt x="645" y="29267"/>
                  </a:cubicBezTo>
                  <a:cubicBezTo>
                    <a:pt x="13883" y="26402"/>
                    <a:pt x="27418" y="25216"/>
                    <a:pt x="40806" y="23043"/>
                  </a:cubicBezTo>
                  <a:cubicBezTo>
                    <a:pt x="54637" y="20770"/>
                    <a:pt x="68419" y="18300"/>
                    <a:pt x="82350" y="16720"/>
                  </a:cubicBezTo>
                  <a:cubicBezTo>
                    <a:pt x="96083" y="15139"/>
                    <a:pt x="109865" y="14299"/>
                    <a:pt x="123697" y="14250"/>
                  </a:cubicBezTo>
                  <a:cubicBezTo>
                    <a:pt x="130316" y="14201"/>
                    <a:pt x="136935" y="14349"/>
                    <a:pt x="143555" y="14645"/>
                  </a:cubicBezTo>
                  <a:cubicBezTo>
                    <a:pt x="150273" y="14942"/>
                    <a:pt x="156893" y="16473"/>
                    <a:pt x="162672" y="12274"/>
                  </a:cubicBezTo>
                  <a:cubicBezTo>
                    <a:pt x="164796" y="10743"/>
                    <a:pt x="165191" y="6791"/>
                    <a:pt x="163265" y="4914"/>
                  </a:cubicBezTo>
                  <a:cubicBezTo>
                    <a:pt x="158374" y="73"/>
                    <a:pt x="152397" y="468"/>
                    <a:pt x="145877" y="221"/>
                  </a:cubicBezTo>
                  <a:cubicBezTo>
                    <a:pt x="138467" y="-26"/>
                    <a:pt x="131057" y="-76"/>
                    <a:pt x="123697" y="12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4" name="任意多边形: 形状 773"/>
            <p:cNvSpPr/>
            <p:nvPr/>
          </p:nvSpPr>
          <p:spPr>
            <a:xfrm flipH="1">
              <a:off x="2903061" y="5900628"/>
              <a:ext cx="16829" cy="163430"/>
            </a:xfrm>
            <a:custGeom>
              <a:avLst/>
              <a:gdLst>
                <a:gd name="connsiteX0" fmla="*/ 7208 w 16829"/>
                <a:gd name="connsiteY0" fmla="*/ 3063 h 163430"/>
                <a:gd name="connsiteX1" fmla="*/ 1330 w 16829"/>
                <a:gd name="connsiteY1" fmla="*/ 42136 h 163430"/>
                <a:gd name="connsiteX2" fmla="*/ 95 w 16829"/>
                <a:gd name="connsiteY2" fmla="*/ 83582 h 163430"/>
                <a:gd name="connsiteX3" fmla="*/ 2367 w 16829"/>
                <a:gd name="connsiteY3" fmla="*/ 123496 h 163430"/>
                <a:gd name="connsiteX4" fmla="*/ 5529 w 16829"/>
                <a:gd name="connsiteY4" fmla="*/ 142811 h 163430"/>
                <a:gd name="connsiteX5" fmla="*/ 11555 w 16829"/>
                <a:gd name="connsiteY5" fmla="*/ 162225 h 163430"/>
                <a:gd name="connsiteX6" fmla="*/ 15458 w 16829"/>
                <a:gd name="connsiteY6" fmla="*/ 162076 h 163430"/>
                <a:gd name="connsiteX7" fmla="*/ 16149 w 16829"/>
                <a:gd name="connsiteY7" fmla="*/ 145380 h 163430"/>
                <a:gd name="connsiteX8" fmla="*/ 15754 w 16829"/>
                <a:gd name="connsiteY8" fmla="*/ 123941 h 163430"/>
                <a:gd name="connsiteX9" fmla="*/ 14371 w 16829"/>
                <a:gd name="connsiteY9" fmla="*/ 83631 h 163430"/>
                <a:gd name="connsiteX10" fmla="*/ 14964 w 16829"/>
                <a:gd name="connsiteY10" fmla="*/ 44310 h 163430"/>
                <a:gd name="connsiteX11" fmla="*/ 16051 w 16829"/>
                <a:gd name="connsiteY11" fmla="*/ 23612 h 163430"/>
                <a:gd name="connsiteX12" fmla="*/ 16347 w 16829"/>
                <a:gd name="connsiteY12" fmla="*/ 3803 h 163430"/>
                <a:gd name="connsiteX13" fmla="*/ 7208 w 16829"/>
                <a:gd name="connsiteY13" fmla="*/ 3063 h 16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29" h="163430">
                  <a:moveTo>
                    <a:pt x="7208" y="3063"/>
                  </a:moveTo>
                  <a:cubicBezTo>
                    <a:pt x="2219" y="14622"/>
                    <a:pt x="2318" y="29689"/>
                    <a:pt x="1330" y="42136"/>
                  </a:cubicBezTo>
                  <a:cubicBezTo>
                    <a:pt x="194" y="55968"/>
                    <a:pt x="-202" y="69701"/>
                    <a:pt x="95" y="83582"/>
                  </a:cubicBezTo>
                  <a:cubicBezTo>
                    <a:pt x="391" y="96871"/>
                    <a:pt x="787" y="110307"/>
                    <a:pt x="2367" y="123496"/>
                  </a:cubicBezTo>
                  <a:cubicBezTo>
                    <a:pt x="3158" y="129967"/>
                    <a:pt x="3899" y="136537"/>
                    <a:pt x="5529" y="142811"/>
                  </a:cubicBezTo>
                  <a:cubicBezTo>
                    <a:pt x="7257" y="149529"/>
                    <a:pt x="7850" y="156248"/>
                    <a:pt x="11555" y="162225"/>
                  </a:cubicBezTo>
                  <a:cubicBezTo>
                    <a:pt x="12346" y="163658"/>
                    <a:pt x="14914" y="164052"/>
                    <a:pt x="15458" y="162076"/>
                  </a:cubicBezTo>
                  <a:cubicBezTo>
                    <a:pt x="16989" y="156248"/>
                    <a:pt x="16149" y="151258"/>
                    <a:pt x="16149" y="145380"/>
                  </a:cubicBezTo>
                  <a:cubicBezTo>
                    <a:pt x="16149" y="138217"/>
                    <a:pt x="16001" y="131153"/>
                    <a:pt x="15754" y="123941"/>
                  </a:cubicBezTo>
                  <a:cubicBezTo>
                    <a:pt x="15260" y="110505"/>
                    <a:pt x="14371" y="97117"/>
                    <a:pt x="14371" y="83631"/>
                  </a:cubicBezTo>
                  <a:cubicBezTo>
                    <a:pt x="14322" y="70541"/>
                    <a:pt x="14519" y="57401"/>
                    <a:pt x="14964" y="44310"/>
                  </a:cubicBezTo>
                  <a:cubicBezTo>
                    <a:pt x="15211" y="37394"/>
                    <a:pt x="15557" y="30478"/>
                    <a:pt x="16051" y="23612"/>
                  </a:cubicBezTo>
                  <a:cubicBezTo>
                    <a:pt x="16495" y="17141"/>
                    <a:pt x="17384" y="10225"/>
                    <a:pt x="16347" y="3803"/>
                  </a:cubicBezTo>
                  <a:cubicBezTo>
                    <a:pt x="15557" y="-1137"/>
                    <a:pt x="8986" y="-1137"/>
                    <a:pt x="7208" y="306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6" name="任意多边形: 形状 775"/>
            <p:cNvSpPr/>
            <p:nvPr/>
          </p:nvSpPr>
          <p:spPr>
            <a:xfrm flipH="1">
              <a:off x="2714098" y="6121682"/>
              <a:ext cx="160973" cy="138875"/>
            </a:xfrm>
            <a:custGeom>
              <a:avLst/>
              <a:gdLst>
                <a:gd name="connsiteX0" fmla="*/ 136131 w 160973"/>
                <a:gd name="connsiteY0" fmla="*/ 97 h 138875"/>
                <a:gd name="connsiteX1" fmla="*/ 131827 w 160973"/>
                <a:gd name="connsiteY1" fmla="*/ 4648 h 138875"/>
                <a:gd name="connsiteX2" fmla="*/ 134989 w 160973"/>
                <a:gd name="connsiteY2" fmla="*/ 37349 h 138875"/>
                <a:gd name="connsiteX3" fmla="*/ 140423 w 160973"/>
                <a:gd name="connsiteY3" fmla="*/ 71682 h 138875"/>
                <a:gd name="connsiteX4" fmla="*/ 145955 w 160973"/>
                <a:gd name="connsiteY4" fmla="*/ 104334 h 138875"/>
                <a:gd name="connsiteX5" fmla="*/ 147338 w 160973"/>
                <a:gd name="connsiteY5" fmla="*/ 112485 h 138875"/>
                <a:gd name="connsiteX6" fmla="*/ 148919 w 160973"/>
                <a:gd name="connsiteY6" fmla="*/ 112386 h 138875"/>
                <a:gd name="connsiteX7" fmla="*/ 145856 w 160973"/>
                <a:gd name="connsiteY7" fmla="*/ 113028 h 138875"/>
                <a:gd name="connsiteX8" fmla="*/ 128962 w 160973"/>
                <a:gd name="connsiteY8" fmla="*/ 116486 h 138875"/>
                <a:gd name="connsiteX9" fmla="*/ 822 w 160973"/>
                <a:gd name="connsiteY9" fmla="*/ 136739 h 138875"/>
                <a:gd name="connsiteX10" fmla="*/ 921 w 160973"/>
                <a:gd name="connsiteY10" fmla="*/ 138864 h 138875"/>
                <a:gd name="connsiteX11" fmla="*/ 143535 w 160973"/>
                <a:gd name="connsiteY11" fmla="*/ 126860 h 138875"/>
                <a:gd name="connsiteX12" fmla="*/ 160973 w 160973"/>
                <a:gd name="connsiteY12" fmla="*/ 113967 h 138875"/>
                <a:gd name="connsiteX13" fmla="*/ 155687 w 160973"/>
                <a:gd name="connsiteY13" fmla="*/ 77461 h 138875"/>
                <a:gd name="connsiteX14" fmla="*/ 149759 w 160973"/>
                <a:gd name="connsiteY14" fmla="*/ 39819 h 138875"/>
                <a:gd name="connsiteX15" fmla="*/ 141658 w 160973"/>
                <a:gd name="connsiteY15" fmla="*/ 2919 h 138875"/>
                <a:gd name="connsiteX16" fmla="*/ 136131 w 160973"/>
                <a:gd name="connsiteY16" fmla="*/ 97 h 13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0973" h="138875">
                  <a:moveTo>
                    <a:pt x="136131" y="97"/>
                  </a:moveTo>
                  <a:cubicBezTo>
                    <a:pt x="134050" y="498"/>
                    <a:pt x="132173" y="2129"/>
                    <a:pt x="131827" y="4648"/>
                  </a:cubicBezTo>
                  <a:cubicBezTo>
                    <a:pt x="130345" y="15120"/>
                    <a:pt x="133507" y="26976"/>
                    <a:pt x="134989" y="37349"/>
                  </a:cubicBezTo>
                  <a:cubicBezTo>
                    <a:pt x="136619" y="48810"/>
                    <a:pt x="138496" y="60271"/>
                    <a:pt x="140423" y="71682"/>
                  </a:cubicBezTo>
                  <a:cubicBezTo>
                    <a:pt x="142201" y="82549"/>
                    <a:pt x="144078" y="93466"/>
                    <a:pt x="145955" y="104334"/>
                  </a:cubicBezTo>
                  <a:cubicBezTo>
                    <a:pt x="146350" y="106508"/>
                    <a:pt x="146104" y="110855"/>
                    <a:pt x="147338" y="112485"/>
                  </a:cubicBezTo>
                  <a:cubicBezTo>
                    <a:pt x="147338" y="114708"/>
                    <a:pt x="147832" y="114708"/>
                    <a:pt x="148919" y="112386"/>
                  </a:cubicBezTo>
                  <a:cubicBezTo>
                    <a:pt x="147882" y="112583"/>
                    <a:pt x="146894" y="112831"/>
                    <a:pt x="145856" y="113028"/>
                  </a:cubicBezTo>
                  <a:cubicBezTo>
                    <a:pt x="140423" y="113226"/>
                    <a:pt x="134347" y="115449"/>
                    <a:pt x="128962" y="116486"/>
                  </a:cubicBezTo>
                  <a:cubicBezTo>
                    <a:pt x="86529" y="124785"/>
                    <a:pt x="43799" y="131948"/>
                    <a:pt x="822" y="136739"/>
                  </a:cubicBezTo>
                  <a:cubicBezTo>
                    <a:pt x="-314" y="136937"/>
                    <a:pt x="-265" y="138864"/>
                    <a:pt x="921" y="138864"/>
                  </a:cubicBezTo>
                  <a:cubicBezTo>
                    <a:pt x="48788" y="139111"/>
                    <a:pt x="96359" y="135505"/>
                    <a:pt x="143535" y="126860"/>
                  </a:cubicBezTo>
                  <a:cubicBezTo>
                    <a:pt x="151883" y="125329"/>
                    <a:pt x="160973" y="124340"/>
                    <a:pt x="160973" y="113967"/>
                  </a:cubicBezTo>
                  <a:cubicBezTo>
                    <a:pt x="161022" y="102111"/>
                    <a:pt x="157514" y="89218"/>
                    <a:pt x="155687" y="77461"/>
                  </a:cubicBezTo>
                  <a:cubicBezTo>
                    <a:pt x="153760" y="64914"/>
                    <a:pt x="151982" y="52317"/>
                    <a:pt x="149759" y="39819"/>
                  </a:cubicBezTo>
                  <a:cubicBezTo>
                    <a:pt x="147635" y="27964"/>
                    <a:pt x="146992" y="13786"/>
                    <a:pt x="141658" y="2919"/>
                  </a:cubicBezTo>
                  <a:cubicBezTo>
                    <a:pt x="140497" y="523"/>
                    <a:pt x="138212" y="-305"/>
                    <a:pt x="136131" y="9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8" name="任意多边形: 形状 777"/>
            <p:cNvSpPr/>
            <p:nvPr/>
          </p:nvSpPr>
          <p:spPr>
            <a:xfrm flipH="1">
              <a:off x="2524897" y="6203091"/>
              <a:ext cx="208427" cy="242451"/>
            </a:xfrm>
            <a:custGeom>
              <a:avLst/>
              <a:gdLst>
                <a:gd name="connsiteX0" fmla="*/ 204321 w 208427"/>
                <a:gd name="connsiteY0" fmla="*/ 992 h 242451"/>
                <a:gd name="connsiteX1" fmla="*/ 186291 w 208427"/>
                <a:gd name="connsiteY1" fmla="*/ 40907 h 242451"/>
                <a:gd name="connsiteX2" fmla="*/ 171324 w 208427"/>
                <a:gd name="connsiteY2" fmla="*/ 84822 h 242451"/>
                <a:gd name="connsiteX3" fmla="*/ 143661 w 208427"/>
                <a:gd name="connsiteY3" fmla="*/ 171665 h 242451"/>
                <a:gd name="connsiteX4" fmla="*/ 136301 w 208427"/>
                <a:gd name="connsiteY4" fmla="*/ 190140 h 242451"/>
                <a:gd name="connsiteX5" fmla="*/ 114663 w 208427"/>
                <a:gd name="connsiteY5" fmla="*/ 198340 h 242451"/>
                <a:gd name="connsiteX6" fmla="*/ 73663 w 208427"/>
                <a:gd name="connsiteY6" fmla="*/ 208466 h 242451"/>
                <a:gd name="connsiteX7" fmla="*/ 553 w 208427"/>
                <a:gd name="connsiteY7" fmla="*/ 239785 h 242451"/>
                <a:gd name="connsiteX8" fmla="*/ 1639 w 208427"/>
                <a:gd name="connsiteY8" fmla="*/ 242403 h 242451"/>
                <a:gd name="connsiteX9" fmla="*/ 41455 w 208427"/>
                <a:gd name="connsiteY9" fmla="*/ 227139 h 242451"/>
                <a:gd name="connsiteX10" fmla="*/ 83839 w 208427"/>
                <a:gd name="connsiteY10" fmla="*/ 214888 h 242451"/>
                <a:gd name="connsiteX11" fmla="*/ 128347 w 208427"/>
                <a:gd name="connsiteY11" fmla="*/ 208368 h 242451"/>
                <a:gd name="connsiteX12" fmla="*/ 153491 w 208427"/>
                <a:gd name="connsiteY12" fmla="*/ 184854 h 242451"/>
                <a:gd name="connsiteX13" fmla="*/ 183871 w 208427"/>
                <a:gd name="connsiteY13" fmla="*/ 94504 h 242451"/>
                <a:gd name="connsiteX14" fmla="*/ 198394 w 208427"/>
                <a:gd name="connsiteY14" fmla="*/ 48662 h 242451"/>
                <a:gd name="connsiteX15" fmla="*/ 208422 w 208427"/>
                <a:gd name="connsiteY15" fmla="*/ 2425 h 242451"/>
                <a:gd name="connsiteX16" fmla="*/ 204321 w 208427"/>
                <a:gd name="connsiteY16" fmla="*/ 992 h 24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427" h="242451">
                  <a:moveTo>
                    <a:pt x="204321" y="992"/>
                  </a:moveTo>
                  <a:cubicBezTo>
                    <a:pt x="196567" y="13046"/>
                    <a:pt x="191330" y="27519"/>
                    <a:pt x="186291" y="40907"/>
                  </a:cubicBezTo>
                  <a:cubicBezTo>
                    <a:pt x="180857" y="55380"/>
                    <a:pt x="176066" y="70101"/>
                    <a:pt x="171324" y="84822"/>
                  </a:cubicBezTo>
                  <a:cubicBezTo>
                    <a:pt x="161938" y="113720"/>
                    <a:pt x="152601" y="142618"/>
                    <a:pt x="143661" y="171665"/>
                  </a:cubicBezTo>
                  <a:cubicBezTo>
                    <a:pt x="141783" y="177741"/>
                    <a:pt x="140351" y="185002"/>
                    <a:pt x="136301" y="190140"/>
                  </a:cubicBezTo>
                  <a:cubicBezTo>
                    <a:pt x="131212" y="196561"/>
                    <a:pt x="122172" y="197006"/>
                    <a:pt x="114663" y="198340"/>
                  </a:cubicBezTo>
                  <a:cubicBezTo>
                    <a:pt x="100832" y="200859"/>
                    <a:pt x="87198" y="204613"/>
                    <a:pt x="73663" y="208466"/>
                  </a:cubicBezTo>
                  <a:cubicBezTo>
                    <a:pt x="49062" y="215580"/>
                    <a:pt x="21152" y="224126"/>
                    <a:pt x="553" y="239785"/>
                  </a:cubicBezTo>
                  <a:cubicBezTo>
                    <a:pt x="-633" y="240674"/>
                    <a:pt x="256" y="242799"/>
                    <a:pt x="1639" y="242403"/>
                  </a:cubicBezTo>
                  <a:cubicBezTo>
                    <a:pt x="15224" y="238303"/>
                    <a:pt x="28117" y="231931"/>
                    <a:pt x="41455" y="227139"/>
                  </a:cubicBezTo>
                  <a:cubicBezTo>
                    <a:pt x="55286" y="222199"/>
                    <a:pt x="69464" y="218050"/>
                    <a:pt x="83839" y="214888"/>
                  </a:cubicBezTo>
                  <a:cubicBezTo>
                    <a:pt x="98510" y="211677"/>
                    <a:pt x="113725" y="211529"/>
                    <a:pt x="128347" y="208368"/>
                  </a:cubicBezTo>
                  <a:cubicBezTo>
                    <a:pt x="141437" y="205552"/>
                    <a:pt x="148847" y="197105"/>
                    <a:pt x="153491" y="184854"/>
                  </a:cubicBezTo>
                  <a:cubicBezTo>
                    <a:pt x="164754" y="155215"/>
                    <a:pt x="173942" y="124637"/>
                    <a:pt x="183871" y="94504"/>
                  </a:cubicBezTo>
                  <a:cubicBezTo>
                    <a:pt x="188860" y="79289"/>
                    <a:pt x="194047" y="64074"/>
                    <a:pt x="198394" y="48662"/>
                  </a:cubicBezTo>
                  <a:cubicBezTo>
                    <a:pt x="202593" y="33793"/>
                    <a:pt x="207434" y="17887"/>
                    <a:pt x="208422" y="2425"/>
                  </a:cubicBezTo>
                  <a:cubicBezTo>
                    <a:pt x="208570" y="251"/>
                    <a:pt x="205556" y="-984"/>
                    <a:pt x="204321" y="99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0" name="任意多边形: 形状 779"/>
            <p:cNvSpPr/>
            <p:nvPr/>
          </p:nvSpPr>
          <p:spPr>
            <a:xfrm flipH="1">
              <a:off x="4026721" y="15447"/>
              <a:ext cx="723965" cy="1469643"/>
            </a:xfrm>
            <a:custGeom>
              <a:avLst/>
              <a:gdLst>
                <a:gd name="connsiteX0" fmla="*/ 383053 w 723965"/>
                <a:gd name="connsiteY0" fmla="*/ 0 h 1469643"/>
                <a:gd name="connsiteX1" fmla="*/ 275858 w 723965"/>
                <a:gd name="connsiteY1" fmla="*/ 75629 h 1469643"/>
                <a:gd name="connsiteX2" fmla="*/ 81820 w 723965"/>
                <a:gd name="connsiteY2" fmla="*/ 228469 h 1469643"/>
                <a:gd name="connsiteX3" fmla="*/ 117881 w 723965"/>
                <a:gd name="connsiteY3" fmla="*/ 332601 h 1469643"/>
                <a:gd name="connsiteX4" fmla="*/ 1744 w 723965"/>
                <a:gd name="connsiteY4" fmla="*/ 569615 h 1469643"/>
                <a:gd name="connsiteX5" fmla="*/ 113386 w 723965"/>
                <a:gd name="connsiteY5" fmla="*/ 600687 h 1469643"/>
                <a:gd name="connsiteX6" fmla="*/ 73867 w 723965"/>
                <a:gd name="connsiteY6" fmla="*/ 655915 h 1469643"/>
                <a:gd name="connsiteX7" fmla="*/ 35583 w 723965"/>
                <a:gd name="connsiteY7" fmla="*/ 907304 h 1469643"/>
                <a:gd name="connsiteX8" fmla="*/ 156263 w 723965"/>
                <a:gd name="connsiteY8" fmla="*/ 924248 h 1469643"/>
                <a:gd name="connsiteX9" fmla="*/ 103753 w 723965"/>
                <a:gd name="connsiteY9" fmla="*/ 1126535 h 1469643"/>
                <a:gd name="connsiteX10" fmla="*/ 232041 w 723965"/>
                <a:gd name="connsiteY10" fmla="*/ 1120607 h 1469643"/>
                <a:gd name="connsiteX11" fmla="*/ 193016 w 723965"/>
                <a:gd name="connsiteY11" fmla="*/ 1203893 h 1469643"/>
                <a:gd name="connsiteX12" fmla="*/ 231448 w 723965"/>
                <a:gd name="connsiteY12" fmla="*/ 1465953 h 1469643"/>
                <a:gd name="connsiteX13" fmla="*/ 396439 w 723965"/>
                <a:gd name="connsiteY13" fmla="*/ 1291576 h 1469643"/>
                <a:gd name="connsiteX14" fmla="*/ 401577 w 723965"/>
                <a:gd name="connsiteY14" fmla="*/ 1095315 h 1469643"/>
                <a:gd name="connsiteX15" fmla="*/ 489951 w 723965"/>
                <a:gd name="connsiteY15" fmla="*/ 1137749 h 1469643"/>
                <a:gd name="connsiteX16" fmla="*/ 571706 w 723965"/>
                <a:gd name="connsiteY16" fmla="*/ 897968 h 1469643"/>
                <a:gd name="connsiteX17" fmla="*/ 653510 w 723965"/>
                <a:gd name="connsiteY17" fmla="*/ 860771 h 1469643"/>
                <a:gd name="connsiteX18" fmla="*/ 598579 w 723965"/>
                <a:gd name="connsiteY18" fmla="*/ 623756 h 1469643"/>
                <a:gd name="connsiteX19" fmla="*/ 697623 w 723965"/>
                <a:gd name="connsiteY19" fmla="*/ 609431 h 1469643"/>
                <a:gd name="connsiteX20" fmla="*/ 566272 w 723965"/>
                <a:gd name="connsiteY20" fmla="*/ 336899 h 1469643"/>
                <a:gd name="connsiteX21" fmla="*/ 595763 w 723965"/>
                <a:gd name="connsiteY21" fmla="*/ 243733 h 1469643"/>
                <a:gd name="connsiteX22" fmla="*/ 383053 w 723965"/>
                <a:gd name="connsiteY22" fmla="*/ 0 h 146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3965" h="1469643">
                  <a:moveTo>
                    <a:pt x="383053" y="0"/>
                  </a:moveTo>
                  <a:cubicBezTo>
                    <a:pt x="383053" y="0"/>
                    <a:pt x="278377" y="72912"/>
                    <a:pt x="275858" y="75629"/>
                  </a:cubicBezTo>
                  <a:cubicBezTo>
                    <a:pt x="273388" y="78396"/>
                    <a:pt x="136899" y="185393"/>
                    <a:pt x="81820" y="228469"/>
                  </a:cubicBezTo>
                  <a:cubicBezTo>
                    <a:pt x="26790" y="271544"/>
                    <a:pt x="36126" y="345049"/>
                    <a:pt x="117881" y="332601"/>
                  </a:cubicBezTo>
                  <a:cubicBezTo>
                    <a:pt x="72335" y="382592"/>
                    <a:pt x="-13272" y="522736"/>
                    <a:pt x="1744" y="569615"/>
                  </a:cubicBezTo>
                  <a:cubicBezTo>
                    <a:pt x="16762" y="616495"/>
                    <a:pt x="113386" y="600687"/>
                    <a:pt x="113386" y="600687"/>
                  </a:cubicBezTo>
                  <a:cubicBezTo>
                    <a:pt x="113386" y="600687"/>
                    <a:pt x="102666" y="624300"/>
                    <a:pt x="73867" y="655915"/>
                  </a:cubicBezTo>
                  <a:cubicBezTo>
                    <a:pt x="45067" y="687480"/>
                    <a:pt x="2436" y="844074"/>
                    <a:pt x="35583" y="907304"/>
                  </a:cubicBezTo>
                  <a:cubicBezTo>
                    <a:pt x="68729" y="970584"/>
                    <a:pt x="156263" y="924248"/>
                    <a:pt x="156263" y="924248"/>
                  </a:cubicBezTo>
                  <a:cubicBezTo>
                    <a:pt x="156263" y="924248"/>
                    <a:pt x="51835" y="1043397"/>
                    <a:pt x="103753" y="1126535"/>
                  </a:cubicBezTo>
                  <a:cubicBezTo>
                    <a:pt x="155671" y="1209673"/>
                    <a:pt x="232041" y="1120607"/>
                    <a:pt x="232041" y="1120607"/>
                  </a:cubicBezTo>
                  <a:cubicBezTo>
                    <a:pt x="232041" y="1120607"/>
                    <a:pt x="232041" y="1120607"/>
                    <a:pt x="193016" y="1203893"/>
                  </a:cubicBezTo>
                  <a:cubicBezTo>
                    <a:pt x="153942" y="1287180"/>
                    <a:pt x="156511" y="1439130"/>
                    <a:pt x="231448" y="1465953"/>
                  </a:cubicBezTo>
                  <a:cubicBezTo>
                    <a:pt x="306386" y="1492777"/>
                    <a:pt x="383991" y="1367107"/>
                    <a:pt x="396439" y="1291576"/>
                  </a:cubicBezTo>
                  <a:cubicBezTo>
                    <a:pt x="408888" y="1216045"/>
                    <a:pt x="401577" y="1095315"/>
                    <a:pt x="401577" y="1095315"/>
                  </a:cubicBezTo>
                  <a:cubicBezTo>
                    <a:pt x="401577" y="1095315"/>
                    <a:pt x="449444" y="1139626"/>
                    <a:pt x="489951" y="1137749"/>
                  </a:cubicBezTo>
                  <a:cubicBezTo>
                    <a:pt x="530458" y="1135872"/>
                    <a:pt x="666847" y="1056883"/>
                    <a:pt x="571706" y="897968"/>
                  </a:cubicBezTo>
                  <a:cubicBezTo>
                    <a:pt x="571706" y="897968"/>
                    <a:pt x="609891" y="908589"/>
                    <a:pt x="653510" y="860771"/>
                  </a:cubicBezTo>
                  <a:cubicBezTo>
                    <a:pt x="697129" y="812953"/>
                    <a:pt x="715110" y="712970"/>
                    <a:pt x="598579" y="623756"/>
                  </a:cubicBezTo>
                  <a:cubicBezTo>
                    <a:pt x="598579" y="623756"/>
                    <a:pt x="652769" y="658632"/>
                    <a:pt x="697623" y="609431"/>
                  </a:cubicBezTo>
                  <a:cubicBezTo>
                    <a:pt x="742477" y="560230"/>
                    <a:pt x="748158" y="437820"/>
                    <a:pt x="566272" y="336899"/>
                  </a:cubicBezTo>
                  <a:cubicBezTo>
                    <a:pt x="566272" y="336899"/>
                    <a:pt x="598974" y="313138"/>
                    <a:pt x="595763" y="243733"/>
                  </a:cubicBezTo>
                  <a:cubicBezTo>
                    <a:pt x="592552" y="174328"/>
                    <a:pt x="516083" y="61057"/>
                    <a:pt x="383053" y="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2" name="任意多边形: 形状 781"/>
            <p:cNvSpPr/>
            <p:nvPr/>
          </p:nvSpPr>
          <p:spPr>
            <a:xfrm flipH="1">
              <a:off x="4464007" y="1211984"/>
              <a:ext cx="106775" cy="265339"/>
            </a:xfrm>
            <a:custGeom>
              <a:avLst/>
              <a:gdLst>
                <a:gd name="connsiteX0" fmla="*/ 51958 w 106775"/>
                <a:gd name="connsiteY0" fmla="*/ 311 h 265339"/>
                <a:gd name="connsiteX1" fmla="*/ 37514 w 106775"/>
                <a:gd name="connsiteY1" fmla="*/ 3256 h 265339"/>
                <a:gd name="connsiteX2" fmla="*/ 22497 w 106775"/>
                <a:gd name="connsiteY2" fmla="*/ 20793 h 265339"/>
                <a:gd name="connsiteX3" fmla="*/ 11630 w 106775"/>
                <a:gd name="connsiteY3" fmla="*/ 39268 h 265339"/>
                <a:gd name="connsiteX4" fmla="*/ 2837 w 106775"/>
                <a:gd name="connsiteY4" fmla="*/ 82640 h 265339"/>
                <a:gd name="connsiteX5" fmla="*/ 1207 w 106775"/>
                <a:gd name="connsiteY5" fmla="*/ 172298 h 265339"/>
                <a:gd name="connsiteX6" fmla="*/ 31636 w 106775"/>
                <a:gd name="connsiteY6" fmla="*/ 245705 h 265339"/>
                <a:gd name="connsiteX7" fmla="*/ 100349 w 106775"/>
                <a:gd name="connsiteY7" fmla="*/ 258598 h 265339"/>
                <a:gd name="connsiteX8" fmla="*/ 105833 w 106775"/>
                <a:gd name="connsiteY8" fmla="*/ 241605 h 265339"/>
                <a:gd name="connsiteX9" fmla="*/ 91803 w 106775"/>
                <a:gd name="connsiteY9" fmla="*/ 223525 h 265339"/>
                <a:gd name="connsiteX10" fmla="*/ 78100 w 106775"/>
                <a:gd name="connsiteY10" fmla="*/ 202945 h 265339"/>
                <a:gd name="connsiteX11" fmla="*/ 78355 w 106775"/>
                <a:gd name="connsiteY11" fmla="*/ 203506 h 265339"/>
                <a:gd name="connsiteX12" fmla="*/ 77725 w 106775"/>
                <a:gd name="connsiteY12" fmla="*/ 202382 h 265339"/>
                <a:gd name="connsiteX13" fmla="*/ 78100 w 106775"/>
                <a:gd name="connsiteY13" fmla="*/ 202945 h 265339"/>
                <a:gd name="connsiteX14" fmla="*/ 77281 w 106775"/>
                <a:gd name="connsiteY14" fmla="*/ 201147 h 265339"/>
                <a:gd name="connsiteX15" fmla="*/ 74761 w 106775"/>
                <a:gd name="connsiteY15" fmla="*/ 195170 h 265339"/>
                <a:gd name="connsiteX16" fmla="*/ 72587 w 106775"/>
                <a:gd name="connsiteY16" fmla="*/ 188995 h 265339"/>
                <a:gd name="connsiteX17" fmla="*/ 72134 w 106775"/>
                <a:gd name="connsiteY17" fmla="*/ 186830 h 265339"/>
                <a:gd name="connsiteX18" fmla="*/ 72143 w 106775"/>
                <a:gd name="connsiteY18" fmla="*/ 187068 h 265339"/>
                <a:gd name="connsiteX19" fmla="*/ 72088 w 106775"/>
                <a:gd name="connsiteY19" fmla="*/ 186606 h 265339"/>
                <a:gd name="connsiteX20" fmla="*/ 72134 w 106775"/>
                <a:gd name="connsiteY20" fmla="*/ 186830 h 265339"/>
                <a:gd name="connsiteX21" fmla="*/ 70858 w 106775"/>
                <a:gd name="connsiteY21" fmla="*/ 151748 h 265339"/>
                <a:gd name="connsiteX22" fmla="*/ 73872 w 106775"/>
                <a:gd name="connsiteY22" fmla="*/ 85604 h 265339"/>
                <a:gd name="connsiteX23" fmla="*/ 74811 w 106775"/>
                <a:gd name="connsiteY23" fmla="*/ 43170 h 265339"/>
                <a:gd name="connsiteX24" fmla="*/ 71303 w 106775"/>
                <a:gd name="connsiteY24" fmla="*/ 28301 h 265339"/>
                <a:gd name="connsiteX25" fmla="*/ 64289 w 106775"/>
                <a:gd name="connsiteY25" fmla="*/ 8295 h 265339"/>
                <a:gd name="connsiteX26" fmla="*/ 51958 w 106775"/>
                <a:gd name="connsiteY26" fmla="*/ 311 h 26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6775" h="265339">
                  <a:moveTo>
                    <a:pt x="51958" y="311"/>
                  </a:moveTo>
                  <a:cubicBezTo>
                    <a:pt x="46937" y="-560"/>
                    <a:pt x="41565" y="391"/>
                    <a:pt x="37514" y="3256"/>
                  </a:cubicBezTo>
                  <a:cubicBezTo>
                    <a:pt x="30697" y="8097"/>
                    <a:pt x="26696" y="13729"/>
                    <a:pt x="22497" y="20793"/>
                  </a:cubicBezTo>
                  <a:cubicBezTo>
                    <a:pt x="18842" y="26869"/>
                    <a:pt x="14248" y="32352"/>
                    <a:pt x="11630" y="39268"/>
                  </a:cubicBezTo>
                  <a:cubicBezTo>
                    <a:pt x="6394" y="53248"/>
                    <a:pt x="4121" y="67870"/>
                    <a:pt x="2837" y="82640"/>
                  </a:cubicBezTo>
                  <a:cubicBezTo>
                    <a:pt x="268" y="112378"/>
                    <a:pt x="-1164" y="142511"/>
                    <a:pt x="1207" y="172298"/>
                  </a:cubicBezTo>
                  <a:cubicBezTo>
                    <a:pt x="3380" y="199813"/>
                    <a:pt x="10049" y="226834"/>
                    <a:pt x="31636" y="245705"/>
                  </a:cubicBezTo>
                  <a:cubicBezTo>
                    <a:pt x="47740" y="259783"/>
                    <a:pt x="81035" y="274158"/>
                    <a:pt x="100349" y="258598"/>
                  </a:cubicBezTo>
                  <a:cubicBezTo>
                    <a:pt x="105141" y="254695"/>
                    <a:pt x="108500" y="247829"/>
                    <a:pt x="105833" y="241605"/>
                  </a:cubicBezTo>
                  <a:cubicBezTo>
                    <a:pt x="102523" y="233800"/>
                    <a:pt x="96991" y="229008"/>
                    <a:pt x="91803" y="223525"/>
                  </a:cubicBezTo>
                  <a:lnTo>
                    <a:pt x="78100" y="202945"/>
                  </a:lnTo>
                  <a:lnTo>
                    <a:pt x="78355" y="203506"/>
                  </a:lnTo>
                  <a:cubicBezTo>
                    <a:pt x="78590" y="203987"/>
                    <a:pt x="78540" y="203889"/>
                    <a:pt x="77725" y="202382"/>
                  </a:cubicBezTo>
                  <a:lnTo>
                    <a:pt x="78100" y="202945"/>
                  </a:lnTo>
                  <a:lnTo>
                    <a:pt x="77281" y="201147"/>
                  </a:lnTo>
                  <a:cubicBezTo>
                    <a:pt x="76441" y="199122"/>
                    <a:pt x="75552" y="197146"/>
                    <a:pt x="74761" y="195170"/>
                  </a:cubicBezTo>
                  <a:cubicBezTo>
                    <a:pt x="73971" y="193145"/>
                    <a:pt x="73180" y="191070"/>
                    <a:pt x="72587" y="188995"/>
                  </a:cubicBezTo>
                  <a:lnTo>
                    <a:pt x="72134" y="186830"/>
                  </a:lnTo>
                  <a:lnTo>
                    <a:pt x="72143" y="187068"/>
                  </a:lnTo>
                  <a:cubicBezTo>
                    <a:pt x="71896" y="185587"/>
                    <a:pt x="71946" y="185858"/>
                    <a:pt x="72088" y="186606"/>
                  </a:cubicBezTo>
                  <a:lnTo>
                    <a:pt x="72134" y="186830"/>
                  </a:lnTo>
                  <a:lnTo>
                    <a:pt x="70858" y="151748"/>
                  </a:lnTo>
                  <a:cubicBezTo>
                    <a:pt x="70710" y="128284"/>
                    <a:pt x="71352" y="108080"/>
                    <a:pt x="73872" y="85604"/>
                  </a:cubicBezTo>
                  <a:cubicBezTo>
                    <a:pt x="75403" y="72118"/>
                    <a:pt x="77182" y="56607"/>
                    <a:pt x="74811" y="43170"/>
                  </a:cubicBezTo>
                  <a:cubicBezTo>
                    <a:pt x="73773" y="37341"/>
                    <a:pt x="72143" y="33933"/>
                    <a:pt x="71303" y="28301"/>
                  </a:cubicBezTo>
                  <a:cubicBezTo>
                    <a:pt x="70167" y="20842"/>
                    <a:pt x="68142" y="14766"/>
                    <a:pt x="64289" y="8295"/>
                  </a:cubicBezTo>
                  <a:cubicBezTo>
                    <a:pt x="61646" y="3874"/>
                    <a:pt x="56978" y="1181"/>
                    <a:pt x="51958" y="311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4" name="任意多边形: 形状 783"/>
            <p:cNvSpPr/>
            <p:nvPr/>
          </p:nvSpPr>
          <p:spPr>
            <a:xfrm flipH="1">
              <a:off x="4529853" y="1011710"/>
              <a:ext cx="127780" cy="147874"/>
            </a:xfrm>
            <a:custGeom>
              <a:avLst/>
              <a:gdLst>
                <a:gd name="connsiteX0" fmla="*/ 78129 w 127780"/>
                <a:gd name="connsiteY0" fmla="*/ 93421 h 147874"/>
                <a:gd name="connsiteX1" fmla="*/ 79661 w 127780"/>
                <a:gd name="connsiteY1" fmla="*/ 95199 h 147874"/>
                <a:gd name="connsiteX2" fmla="*/ 79076 w 127780"/>
                <a:gd name="connsiteY2" fmla="*/ 94305 h 147874"/>
                <a:gd name="connsiteX3" fmla="*/ 41624 w 127780"/>
                <a:gd name="connsiteY3" fmla="*/ 58 h 147874"/>
                <a:gd name="connsiteX4" fmla="*/ 17567 w 127780"/>
                <a:gd name="connsiteY4" fmla="*/ 12456 h 147874"/>
                <a:gd name="connsiteX5" fmla="*/ 1265 w 127780"/>
                <a:gd name="connsiteY5" fmla="*/ 45801 h 147874"/>
                <a:gd name="connsiteX6" fmla="*/ 12528 w 127780"/>
                <a:gd name="connsiteY6" fmla="*/ 110661 h 147874"/>
                <a:gd name="connsiteX7" fmla="*/ 58617 w 127780"/>
                <a:gd name="connsiteY7" fmla="*/ 146228 h 147874"/>
                <a:gd name="connsiteX8" fmla="*/ 70275 w 127780"/>
                <a:gd name="connsiteY8" fmla="*/ 147809 h 147874"/>
                <a:gd name="connsiteX9" fmla="*/ 87317 w 127780"/>
                <a:gd name="connsiteY9" fmla="*/ 141288 h 147874"/>
                <a:gd name="connsiteX10" fmla="*/ 100655 w 127780"/>
                <a:gd name="connsiteY10" fmla="*/ 134323 h 147874"/>
                <a:gd name="connsiteX11" fmla="*/ 113400 w 127780"/>
                <a:gd name="connsiteY11" fmla="*/ 126518 h 147874"/>
                <a:gd name="connsiteX12" fmla="*/ 119031 w 127780"/>
                <a:gd name="connsiteY12" fmla="*/ 122418 h 147874"/>
                <a:gd name="connsiteX13" fmla="*/ 124416 w 127780"/>
                <a:gd name="connsiteY13" fmla="*/ 117033 h 147874"/>
                <a:gd name="connsiteX14" fmla="*/ 126392 w 127780"/>
                <a:gd name="connsiteY14" fmla="*/ 113032 h 147874"/>
                <a:gd name="connsiteX15" fmla="*/ 126590 w 127780"/>
                <a:gd name="connsiteY15" fmla="*/ 112439 h 147874"/>
                <a:gd name="connsiteX16" fmla="*/ 123230 w 127780"/>
                <a:gd name="connsiteY16" fmla="*/ 95693 h 147874"/>
                <a:gd name="connsiteX17" fmla="*/ 105842 w 127780"/>
                <a:gd name="connsiteY17" fmla="*/ 90161 h 147874"/>
                <a:gd name="connsiteX18" fmla="*/ 106089 w 127780"/>
                <a:gd name="connsiteY18" fmla="*/ 90309 h 147874"/>
                <a:gd name="connsiteX19" fmla="*/ 98729 w 127780"/>
                <a:gd name="connsiteY19" fmla="*/ 90012 h 147874"/>
                <a:gd name="connsiteX20" fmla="*/ 92653 w 127780"/>
                <a:gd name="connsiteY20" fmla="*/ 90358 h 147874"/>
                <a:gd name="connsiteX21" fmla="*/ 77573 w 127780"/>
                <a:gd name="connsiteY21" fmla="*/ 92008 h 147874"/>
                <a:gd name="connsiteX22" fmla="*/ 79076 w 127780"/>
                <a:gd name="connsiteY22" fmla="*/ 94305 h 147874"/>
                <a:gd name="connsiteX23" fmla="*/ 80352 w 127780"/>
                <a:gd name="connsiteY23" fmla="*/ 95496 h 147874"/>
                <a:gd name="connsiteX24" fmla="*/ 82674 w 127780"/>
                <a:gd name="connsiteY24" fmla="*/ 97373 h 147874"/>
                <a:gd name="connsiteX25" fmla="*/ 80500 w 127780"/>
                <a:gd name="connsiteY25" fmla="*/ 95990 h 147874"/>
                <a:gd name="connsiteX26" fmla="*/ 66471 w 127780"/>
                <a:gd name="connsiteY26" fmla="*/ 93223 h 147874"/>
                <a:gd name="connsiteX27" fmla="*/ 77573 w 127780"/>
                <a:gd name="connsiteY27" fmla="*/ 92008 h 147874"/>
                <a:gd name="connsiteX28" fmla="*/ 73196 w 127780"/>
                <a:gd name="connsiteY28" fmla="*/ 85321 h 147874"/>
                <a:gd name="connsiteX29" fmla="*/ 73474 w 127780"/>
                <a:gd name="connsiteY29" fmla="*/ 86104 h 147874"/>
                <a:gd name="connsiteX30" fmla="*/ 76450 w 127780"/>
                <a:gd name="connsiteY30" fmla="*/ 91939 h 147874"/>
                <a:gd name="connsiteX31" fmla="*/ 73543 w 127780"/>
                <a:gd name="connsiteY31" fmla="*/ 86296 h 147874"/>
                <a:gd name="connsiteX32" fmla="*/ 73634 w 127780"/>
                <a:gd name="connsiteY32" fmla="*/ 86554 h 147874"/>
                <a:gd name="connsiteX33" fmla="*/ 69781 w 127780"/>
                <a:gd name="connsiteY33" fmla="*/ 78996 h 147874"/>
                <a:gd name="connsiteX34" fmla="*/ 73543 w 127780"/>
                <a:gd name="connsiteY34" fmla="*/ 86296 h 147874"/>
                <a:gd name="connsiteX35" fmla="*/ 73474 w 127780"/>
                <a:gd name="connsiteY35" fmla="*/ 86104 h 147874"/>
                <a:gd name="connsiteX36" fmla="*/ 72646 w 127780"/>
                <a:gd name="connsiteY36" fmla="*/ 84480 h 147874"/>
                <a:gd name="connsiteX37" fmla="*/ 73196 w 127780"/>
                <a:gd name="connsiteY37" fmla="*/ 85321 h 147874"/>
                <a:gd name="connsiteX38" fmla="*/ 69559 w 127780"/>
                <a:gd name="connsiteY38" fmla="*/ 75073 h 147874"/>
                <a:gd name="connsiteX39" fmla="*/ 69781 w 127780"/>
                <a:gd name="connsiteY39" fmla="*/ 79392 h 147874"/>
                <a:gd name="connsiteX40" fmla="*/ 67953 w 127780"/>
                <a:gd name="connsiteY40" fmla="*/ 70549 h 147874"/>
                <a:gd name="connsiteX41" fmla="*/ 69559 w 127780"/>
                <a:gd name="connsiteY41" fmla="*/ 75073 h 147874"/>
                <a:gd name="connsiteX42" fmla="*/ 68827 w 127780"/>
                <a:gd name="connsiteY42" fmla="*/ 60837 h 147874"/>
                <a:gd name="connsiteX43" fmla="*/ 68052 w 127780"/>
                <a:gd name="connsiteY43" fmla="*/ 66548 h 147874"/>
                <a:gd name="connsiteX44" fmla="*/ 68645 w 127780"/>
                <a:gd name="connsiteY44" fmla="*/ 57310 h 147874"/>
                <a:gd name="connsiteX45" fmla="*/ 68827 w 127780"/>
                <a:gd name="connsiteY45" fmla="*/ 60837 h 147874"/>
                <a:gd name="connsiteX46" fmla="*/ 69633 w 127780"/>
                <a:gd name="connsiteY46" fmla="*/ 54890 h 147874"/>
                <a:gd name="connsiteX47" fmla="*/ 70769 w 127780"/>
                <a:gd name="connsiteY47" fmla="*/ 35279 h 147874"/>
                <a:gd name="connsiteX48" fmla="*/ 68892 w 127780"/>
                <a:gd name="connsiteY48" fmla="*/ 18780 h 147874"/>
                <a:gd name="connsiteX49" fmla="*/ 63355 w 127780"/>
                <a:gd name="connsiteY49" fmla="*/ 9855 h 147874"/>
                <a:gd name="connsiteX50" fmla="*/ 61395 w 127780"/>
                <a:gd name="connsiteY50" fmla="*/ 7955 h 147874"/>
                <a:gd name="connsiteX51" fmla="*/ 63161 w 127780"/>
                <a:gd name="connsiteY51" fmla="*/ 9542 h 147874"/>
                <a:gd name="connsiteX52" fmla="*/ 63355 w 127780"/>
                <a:gd name="connsiteY52" fmla="*/ 9855 h 147874"/>
                <a:gd name="connsiteX53" fmla="*/ 64001 w 127780"/>
                <a:gd name="connsiteY53" fmla="*/ 10481 h 147874"/>
                <a:gd name="connsiteX54" fmla="*/ 59407 w 127780"/>
                <a:gd name="connsiteY54" fmla="*/ 4849 h 147874"/>
                <a:gd name="connsiteX55" fmla="*/ 41624 w 127780"/>
                <a:gd name="connsiteY55" fmla="*/ 58 h 147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7780" h="147874">
                  <a:moveTo>
                    <a:pt x="78129" y="93421"/>
                  </a:moveTo>
                  <a:cubicBezTo>
                    <a:pt x="74523" y="90111"/>
                    <a:pt x="81785" y="97966"/>
                    <a:pt x="79661" y="95199"/>
                  </a:cubicBezTo>
                  <a:lnTo>
                    <a:pt x="79076" y="94305"/>
                  </a:lnTo>
                  <a:close/>
                  <a:moveTo>
                    <a:pt x="41624" y="58"/>
                  </a:moveTo>
                  <a:cubicBezTo>
                    <a:pt x="31942" y="552"/>
                    <a:pt x="23890" y="5195"/>
                    <a:pt x="17567" y="12456"/>
                  </a:cubicBezTo>
                  <a:cubicBezTo>
                    <a:pt x="9268" y="21991"/>
                    <a:pt x="3191" y="33253"/>
                    <a:pt x="1265" y="45801"/>
                  </a:cubicBezTo>
                  <a:cubicBezTo>
                    <a:pt x="-2292" y="68870"/>
                    <a:pt x="1710" y="90210"/>
                    <a:pt x="12528" y="110661"/>
                  </a:cubicBezTo>
                  <a:cubicBezTo>
                    <a:pt x="22062" y="128642"/>
                    <a:pt x="39500" y="140448"/>
                    <a:pt x="58617" y="146228"/>
                  </a:cubicBezTo>
                  <a:cubicBezTo>
                    <a:pt x="62322" y="147364"/>
                    <a:pt x="66372" y="148105"/>
                    <a:pt x="70275" y="147809"/>
                  </a:cubicBezTo>
                  <a:cubicBezTo>
                    <a:pt x="76598" y="147364"/>
                    <a:pt x="81884" y="144104"/>
                    <a:pt x="87317" y="141288"/>
                  </a:cubicBezTo>
                  <a:cubicBezTo>
                    <a:pt x="91763" y="139016"/>
                    <a:pt x="96259" y="136793"/>
                    <a:pt x="100655" y="134323"/>
                  </a:cubicBezTo>
                  <a:cubicBezTo>
                    <a:pt x="104953" y="131902"/>
                    <a:pt x="109398" y="129432"/>
                    <a:pt x="113400" y="126518"/>
                  </a:cubicBezTo>
                  <a:cubicBezTo>
                    <a:pt x="115277" y="125184"/>
                    <a:pt x="117154" y="123801"/>
                    <a:pt x="119031" y="122418"/>
                  </a:cubicBezTo>
                  <a:cubicBezTo>
                    <a:pt x="121205" y="120837"/>
                    <a:pt x="122934" y="119256"/>
                    <a:pt x="124416" y="117033"/>
                  </a:cubicBezTo>
                  <a:cubicBezTo>
                    <a:pt x="125403" y="115897"/>
                    <a:pt x="126046" y="114563"/>
                    <a:pt x="126392" y="113032"/>
                  </a:cubicBezTo>
                  <a:cubicBezTo>
                    <a:pt x="127281" y="110414"/>
                    <a:pt x="127380" y="110167"/>
                    <a:pt x="126590" y="112439"/>
                  </a:cubicBezTo>
                  <a:cubicBezTo>
                    <a:pt x="128516" y="106857"/>
                    <a:pt x="128565" y="99645"/>
                    <a:pt x="123230" y="95693"/>
                  </a:cubicBezTo>
                  <a:cubicBezTo>
                    <a:pt x="117846" y="91692"/>
                    <a:pt x="112807" y="89321"/>
                    <a:pt x="105842" y="90161"/>
                  </a:cubicBezTo>
                  <a:cubicBezTo>
                    <a:pt x="104409" y="90111"/>
                    <a:pt x="104508" y="90161"/>
                    <a:pt x="106089" y="90309"/>
                  </a:cubicBezTo>
                  <a:cubicBezTo>
                    <a:pt x="103619" y="90012"/>
                    <a:pt x="101149" y="89914"/>
                    <a:pt x="98729" y="90012"/>
                  </a:cubicBezTo>
                  <a:cubicBezTo>
                    <a:pt x="96703" y="90062"/>
                    <a:pt x="94678" y="90210"/>
                    <a:pt x="92653" y="90358"/>
                  </a:cubicBezTo>
                  <a:lnTo>
                    <a:pt x="77573" y="92008"/>
                  </a:lnTo>
                  <a:lnTo>
                    <a:pt x="79076" y="94305"/>
                  </a:lnTo>
                  <a:lnTo>
                    <a:pt x="80352" y="95496"/>
                  </a:lnTo>
                  <a:cubicBezTo>
                    <a:pt x="81093" y="96138"/>
                    <a:pt x="81933" y="96731"/>
                    <a:pt x="82674" y="97373"/>
                  </a:cubicBezTo>
                  <a:cubicBezTo>
                    <a:pt x="85440" y="99694"/>
                    <a:pt x="81241" y="96484"/>
                    <a:pt x="80500" y="95990"/>
                  </a:cubicBezTo>
                  <a:cubicBezTo>
                    <a:pt x="75808" y="95051"/>
                    <a:pt x="71164" y="94162"/>
                    <a:pt x="66471" y="93223"/>
                  </a:cubicBezTo>
                  <a:lnTo>
                    <a:pt x="77573" y="92008"/>
                  </a:lnTo>
                  <a:lnTo>
                    <a:pt x="73196" y="85321"/>
                  </a:lnTo>
                  <a:lnTo>
                    <a:pt x="73474" y="86104"/>
                  </a:lnTo>
                  <a:lnTo>
                    <a:pt x="76450" y="91939"/>
                  </a:lnTo>
                  <a:lnTo>
                    <a:pt x="73543" y="86296"/>
                  </a:lnTo>
                  <a:lnTo>
                    <a:pt x="73634" y="86554"/>
                  </a:lnTo>
                  <a:cubicBezTo>
                    <a:pt x="72349" y="84035"/>
                    <a:pt x="71065" y="81516"/>
                    <a:pt x="69781" y="78996"/>
                  </a:cubicBezTo>
                  <a:lnTo>
                    <a:pt x="73543" y="86296"/>
                  </a:lnTo>
                  <a:lnTo>
                    <a:pt x="73474" y="86104"/>
                  </a:lnTo>
                  <a:lnTo>
                    <a:pt x="72646" y="84480"/>
                  </a:lnTo>
                  <a:lnTo>
                    <a:pt x="73196" y="85321"/>
                  </a:lnTo>
                  <a:lnTo>
                    <a:pt x="69559" y="75073"/>
                  </a:lnTo>
                  <a:lnTo>
                    <a:pt x="69781" y="79392"/>
                  </a:lnTo>
                  <a:cubicBezTo>
                    <a:pt x="69188" y="76428"/>
                    <a:pt x="68546" y="73513"/>
                    <a:pt x="67953" y="70549"/>
                  </a:cubicBezTo>
                  <a:lnTo>
                    <a:pt x="69559" y="75073"/>
                  </a:lnTo>
                  <a:lnTo>
                    <a:pt x="68827" y="60837"/>
                  </a:lnTo>
                  <a:lnTo>
                    <a:pt x="68052" y="66548"/>
                  </a:lnTo>
                  <a:cubicBezTo>
                    <a:pt x="68250" y="63485"/>
                    <a:pt x="68447" y="60373"/>
                    <a:pt x="68645" y="57310"/>
                  </a:cubicBezTo>
                  <a:lnTo>
                    <a:pt x="68827" y="60837"/>
                  </a:lnTo>
                  <a:lnTo>
                    <a:pt x="69633" y="54890"/>
                  </a:lnTo>
                  <a:cubicBezTo>
                    <a:pt x="70868" y="48419"/>
                    <a:pt x="70522" y="41849"/>
                    <a:pt x="70769" y="35279"/>
                  </a:cubicBezTo>
                  <a:cubicBezTo>
                    <a:pt x="70967" y="29598"/>
                    <a:pt x="71065" y="24164"/>
                    <a:pt x="68892" y="18780"/>
                  </a:cubicBezTo>
                  <a:lnTo>
                    <a:pt x="63355" y="9855"/>
                  </a:lnTo>
                  <a:lnTo>
                    <a:pt x="61395" y="7955"/>
                  </a:lnTo>
                  <a:cubicBezTo>
                    <a:pt x="60049" y="6306"/>
                    <a:pt x="59432" y="5343"/>
                    <a:pt x="63161" y="9542"/>
                  </a:cubicBezTo>
                  <a:lnTo>
                    <a:pt x="63355" y="9855"/>
                  </a:lnTo>
                  <a:lnTo>
                    <a:pt x="64001" y="10481"/>
                  </a:lnTo>
                  <a:cubicBezTo>
                    <a:pt x="62865" y="8455"/>
                    <a:pt x="61136" y="6331"/>
                    <a:pt x="59407" y="4849"/>
                  </a:cubicBezTo>
                  <a:cubicBezTo>
                    <a:pt x="54418" y="502"/>
                    <a:pt x="47947" y="-239"/>
                    <a:pt x="41624" y="58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6" name="任意多边形: 形状 785"/>
            <p:cNvSpPr/>
            <p:nvPr/>
          </p:nvSpPr>
          <p:spPr>
            <a:xfrm flipH="1">
              <a:off x="4131631" y="950018"/>
              <a:ext cx="184021" cy="210941"/>
            </a:xfrm>
            <a:custGeom>
              <a:avLst/>
              <a:gdLst>
                <a:gd name="connsiteX0" fmla="*/ 139117 w 184021"/>
                <a:gd name="connsiteY0" fmla="*/ 280 h 210941"/>
                <a:gd name="connsiteX1" fmla="*/ 126001 w 184021"/>
                <a:gd name="connsiteY1" fmla="*/ 13191 h 210941"/>
                <a:gd name="connsiteX2" fmla="*/ 123576 w 184021"/>
                <a:gd name="connsiteY2" fmla="*/ 27060 h 210941"/>
                <a:gd name="connsiteX3" fmla="*/ 128668 w 184021"/>
                <a:gd name="connsiteY3" fmla="*/ 16847 h 210941"/>
                <a:gd name="connsiteX4" fmla="*/ 123531 w 184021"/>
                <a:gd name="connsiteY4" fmla="*/ 27319 h 210941"/>
                <a:gd name="connsiteX5" fmla="*/ 123576 w 184021"/>
                <a:gd name="connsiteY5" fmla="*/ 27060 h 210941"/>
                <a:gd name="connsiteX6" fmla="*/ 120073 w 184021"/>
                <a:gd name="connsiteY6" fmla="*/ 34087 h 210941"/>
                <a:gd name="connsiteX7" fmla="*/ 119036 w 184021"/>
                <a:gd name="connsiteY7" fmla="*/ 48066 h 210941"/>
                <a:gd name="connsiteX8" fmla="*/ 118684 w 184021"/>
                <a:gd name="connsiteY8" fmla="*/ 65899 h 210941"/>
                <a:gd name="connsiteX9" fmla="*/ 121753 w 184021"/>
                <a:gd name="connsiteY9" fmla="*/ 56612 h 210941"/>
                <a:gd name="connsiteX10" fmla="*/ 118542 w 184021"/>
                <a:gd name="connsiteY10" fmla="*/ 73062 h 210941"/>
                <a:gd name="connsiteX11" fmla="*/ 118684 w 184021"/>
                <a:gd name="connsiteY11" fmla="*/ 65899 h 210941"/>
                <a:gd name="connsiteX12" fmla="*/ 117949 w 184021"/>
                <a:gd name="connsiteY12" fmla="*/ 68122 h 210941"/>
                <a:gd name="connsiteX13" fmla="*/ 117455 w 184021"/>
                <a:gd name="connsiteY13" fmla="*/ 73852 h 210941"/>
                <a:gd name="connsiteX14" fmla="*/ 117406 w 184021"/>
                <a:gd name="connsiteY14" fmla="*/ 74495 h 210941"/>
                <a:gd name="connsiteX15" fmla="*/ 116269 w 184021"/>
                <a:gd name="connsiteY15" fmla="*/ 85955 h 210941"/>
                <a:gd name="connsiteX16" fmla="*/ 113997 w 184021"/>
                <a:gd name="connsiteY16" fmla="*/ 98453 h 210941"/>
                <a:gd name="connsiteX17" fmla="*/ 112453 w 184021"/>
                <a:gd name="connsiteY17" fmla="*/ 104255 h 210941"/>
                <a:gd name="connsiteX18" fmla="*/ 112762 w 184021"/>
                <a:gd name="connsiteY18" fmla="*/ 103442 h 210941"/>
                <a:gd name="connsiteX19" fmla="*/ 112367 w 184021"/>
                <a:gd name="connsiteY19" fmla="*/ 104578 h 210941"/>
                <a:gd name="connsiteX20" fmla="*/ 112453 w 184021"/>
                <a:gd name="connsiteY20" fmla="*/ 104255 h 210941"/>
                <a:gd name="connsiteX21" fmla="*/ 110570 w 184021"/>
                <a:gd name="connsiteY21" fmla="*/ 109210 h 210941"/>
                <a:gd name="connsiteX22" fmla="*/ 107674 w 184021"/>
                <a:gd name="connsiteY22" fmla="*/ 115199 h 210941"/>
                <a:gd name="connsiteX23" fmla="*/ 104876 w 184021"/>
                <a:gd name="connsiteY23" fmla="*/ 120227 h 210941"/>
                <a:gd name="connsiteX24" fmla="*/ 104908 w 184021"/>
                <a:gd name="connsiteY24" fmla="*/ 120188 h 210941"/>
                <a:gd name="connsiteX25" fmla="*/ 104760 w 184021"/>
                <a:gd name="connsiteY25" fmla="*/ 120435 h 210941"/>
                <a:gd name="connsiteX26" fmla="*/ 104876 w 184021"/>
                <a:gd name="connsiteY26" fmla="*/ 120227 h 210941"/>
                <a:gd name="connsiteX27" fmla="*/ 98042 w 184021"/>
                <a:gd name="connsiteY27" fmla="*/ 128487 h 210941"/>
                <a:gd name="connsiteX28" fmla="*/ 94155 w 184021"/>
                <a:gd name="connsiteY28" fmla="*/ 132466 h 210941"/>
                <a:gd name="connsiteX29" fmla="*/ 96467 w 184021"/>
                <a:gd name="connsiteY29" fmla="*/ 131149 h 210941"/>
                <a:gd name="connsiteX30" fmla="*/ 93843 w 184021"/>
                <a:gd name="connsiteY30" fmla="*/ 132785 h 210941"/>
                <a:gd name="connsiteX31" fmla="*/ 94155 w 184021"/>
                <a:gd name="connsiteY31" fmla="*/ 132466 h 210941"/>
                <a:gd name="connsiteX32" fmla="*/ 93942 w 184021"/>
                <a:gd name="connsiteY32" fmla="*/ 132587 h 210941"/>
                <a:gd name="connsiteX33" fmla="*/ 85149 w 184021"/>
                <a:gd name="connsiteY33" fmla="*/ 138861 h 210941"/>
                <a:gd name="connsiteX34" fmla="*/ 80423 w 184021"/>
                <a:gd name="connsiteY34" fmla="*/ 141606 h 210941"/>
                <a:gd name="connsiteX35" fmla="*/ 81295 w 184021"/>
                <a:gd name="connsiteY35" fmla="*/ 141547 h 210941"/>
                <a:gd name="connsiteX36" fmla="*/ 79961 w 184021"/>
                <a:gd name="connsiteY36" fmla="*/ 141874 h 210941"/>
                <a:gd name="connsiteX37" fmla="*/ 80423 w 184021"/>
                <a:gd name="connsiteY37" fmla="*/ 141606 h 210941"/>
                <a:gd name="connsiteX38" fmla="*/ 80110 w 184021"/>
                <a:gd name="connsiteY38" fmla="*/ 141627 h 210941"/>
                <a:gd name="connsiteX39" fmla="*/ 57880 w 184021"/>
                <a:gd name="connsiteY39" fmla="*/ 149531 h 210941"/>
                <a:gd name="connsiteX40" fmla="*/ 57288 w 184021"/>
                <a:gd name="connsiteY40" fmla="*/ 149828 h 210941"/>
                <a:gd name="connsiteX41" fmla="*/ 52199 w 184021"/>
                <a:gd name="connsiteY41" fmla="*/ 150618 h 210941"/>
                <a:gd name="connsiteX42" fmla="*/ 39554 w 184021"/>
                <a:gd name="connsiteY42" fmla="*/ 151458 h 210941"/>
                <a:gd name="connsiteX43" fmla="*/ 12730 w 184021"/>
                <a:gd name="connsiteY43" fmla="*/ 154471 h 210941"/>
                <a:gd name="connsiteX44" fmla="*/ 3147 w 184021"/>
                <a:gd name="connsiteY44" fmla="*/ 184308 h 210941"/>
                <a:gd name="connsiteX45" fmla="*/ 82086 w 184021"/>
                <a:gd name="connsiteY45" fmla="*/ 209550 h 210941"/>
                <a:gd name="connsiteX46" fmla="*/ 154553 w 184021"/>
                <a:gd name="connsiteY46" fmla="*/ 166475 h 210941"/>
                <a:gd name="connsiteX47" fmla="*/ 183896 w 184021"/>
                <a:gd name="connsiteY47" fmla="*/ 83880 h 210941"/>
                <a:gd name="connsiteX48" fmla="*/ 183946 w 184021"/>
                <a:gd name="connsiteY48" fmla="*/ 76174 h 210941"/>
                <a:gd name="connsiteX49" fmla="*/ 182118 w 184021"/>
                <a:gd name="connsiteY49" fmla="*/ 65949 h 210941"/>
                <a:gd name="connsiteX50" fmla="*/ 177820 w 184021"/>
                <a:gd name="connsiteY50" fmla="*/ 42435 h 210941"/>
                <a:gd name="connsiteX51" fmla="*/ 169472 w 184021"/>
                <a:gd name="connsiteY51" fmla="*/ 22923 h 210941"/>
                <a:gd name="connsiteX52" fmla="*/ 162210 w 184021"/>
                <a:gd name="connsiteY52" fmla="*/ 14772 h 210941"/>
                <a:gd name="connsiteX53" fmla="*/ 156529 w 184021"/>
                <a:gd name="connsiteY53" fmla="*/ 6967 h 210941"/>
                <a:gd name="connsiteX54" fmla="*/ 139117 w 184021"/>
                <a:gd name="connsiteY54" fmla="*/ 280 h 210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4021" h="210941">
                  <a:moveTo>
                    <a:pt x="139117" y="280"/>
                  </a:moveTo>
                  <a:cubicBezTo>
                    <a:pt x="132929" y="1385"/>
                    <a:pt x="127458" y="5757"/>
                    <a:pt x="126001" y="13191"/>
                  </a:cubicBezTo>
                  <a:lnTo>
                    <a:pt x="123576" y="27060"/>
                  </a:lnTo>
                  <a:lnTo>
                    <a:pt x="128668" y="16847"/>
                  </a:lnTo>
                  <a:cubicBezTo>
                    <a:pt x="126940" y="20354"/>
                    <a:pt x="125260" y="23812"/>
                    <a:pt x="123531" y="27319"/>
                  </a:cubicBezTo>
                  <a:lnTo>
                    <a:pt x="123576" y="27060"/>
                  </a:lnTo>
                  <a:lnTo>
                    <a:pt x="120073" y="34087"/>
                  </a:lnTo>
                  <a:cubicBezTo>
                    <a:pt x="119283" y="38532"/>
                    <a:pt x="119332" y="43571"/>
                    <a:pt x="119036" y="48066"/>
                  </a:cubicBezTo>
                  <a:lnTo>
                    <a:pt x="118684" y="65899"/>
                  </a:lnTo>
                  <a:lnTo>
                    <a:pt x="121753" y="56612"/>
                  </a:lnTo>
                  <a:cubicBezTo>
                    <a:pt x="120666" y="62096"/>
                    <a:pt x="119629" y="67579"/>
                    <a:pt x="118542" y="73062"/>
                  </a:cubicBezTo>
                  <a:lnTo>
                    <a:pt x="118684" y="65899"/>
                  </a:lnTo>
                  <a:lnTo>
                    <a:pt x="117949" y="68122"/>
                  </a:lnTo>
                  <a:cubicBezTo>
                    <a:pt x="117603" y="69999"/>
                    <a:pt x="117406" y="71926"/>
                    <a:pt x="117455" y="73852"/>
                  </a:cubicBezTo>
                  <a:cubicBezTo>
                    <a:pt x="117109" y="79583"/>
                    <a:pt x="117060" y="79830"/>
                    <a:pt x="117406" y="74495"/>
                  </a:cubicBezTo>
                  <a:cubicBezTo>
                    <a:pt x="117455" y="74495"/>
                    <a:pt x="116418" y="84967"/>
                    <a:pt x="116269" y="85955"/>
                  </a:cubicBezTo>
                  <a:cubicBezTo>
                    <a:pt x="115726" y="90154"/>
                    <a:pt x="114986" y="94353"/>
                    <a:pt x="113997" y="98453"/>
                  </a:cubicBezTo>
                  <a:lnTo>
                    <a:pt x="112453" y="104255"/>
                  </a:lnTo>
                  <a:lnTo>
                    <a:pt x="112762" y="103442"/>
                  </a:lnTo>
                  <a:cubicBezTo>
                    <a:pt x="112861" y="103492"/>
                    <a:pt x="110836" y="110111"/>
                    <a:pt x="112367" y="104578"/>
                  </a:cubicBezTo>
                  <a:lnTo>
                    <a:pt x="112453" y="104255"/>
                  </a:lnTo>
                  <a:lnTo>
                    <a:pt x="110570" y="109210"/>
                  </a:lnTo>
                  <a:cubicBezTo>
                    <a:pt x="109267" y="112013"/>
                    <a:pt x="107847" y="114854"/>
                    <a:pt x="107674" y="115199"/>
                  </a:cubicBezTo>
                  <a:lnTo>
                    <a:pt x="104876" y="120227"/>
                  </a:lnTo>
                  <a:lnTo>
                    <a:pt x="104908" y="120188"/>
                  </a:lnTo>
                  <a:cubicBezTo>
                    <a:pt x="109601" y="114112"/>
                    <a:pt x="102784" y="124338"/>
                    <a:pt x="104760" y="120435"/>
                  </a:cubicBezTo>
                  <a:lnTo>
                    <a:pt x="104876" y="120227"/>
                  </a:lnTo>
                  <a:lnTo>
                    <a:pt x="98042" y="128487"/>
                  </a:lnTo>
                  <a:lnTo>
                    <a:pt x="94155" y="132466"/>
                  </a:lnTo>
                  <a:lnTo>
                    <a:pt x="96467" y="131149"/>
                  </a:lnTo>
                  <a:cubicBezTo>
                    <a:pt x="96301" y="131489"/>
                    <a:pt x="95276" y="132341"/>
                    <a:pt x="93843" y="132785"/>
                  </a:cubicBezTo>
                  <a:lnTo>
                    <a:pt x="94155" y="132466"/>
                  </a:lnTo>
                  <a:lnTo>
                    <a:pt x="93942" y="132587"/>
                  </a:lnTo>
                  <a:cubicBezTo>
                    <a:pt x="91126" y="134860"/>
                    <a:pt x="88211" y="136935"/>
                    <a:pt x="85149" y="138861"/>
                  </a:cubicBezTo>
                  <a:lnTo>
                    <a:pt x="80423" y="141606"/>
                  </a:lnTo>
                  <a:lnTo>
                    <a:pt x="81295" y="141547"/>
                  </a:lnTo>
                  <a:cubicBezTo>
                    <a:pt x="79887" y="142245"/>
                    <a:pt x="78060" y="143011"/>
                    <a:pt x="79961" y="141874"/>
                  </a:cubicBezTo>
                  <a:lnTo>
                    <a:pt x="80423" y="141606"/>
                  </a:lnTo>
                  <a:lnTo>
                    <a:pt x="80110" y="141627"/>
                  </a:lnTo>
                  <a:cubicBezTo>
                    <a:pt x="72749" y="144542"/>
                    <a:pt x="65587" y="147407"/>
                    <a:pt x="57880" y="149531"/>
                  </a:cubicBezTo>
                  <a:cubicBezTo>
                    <a:pt x="56251" y="149976"/>
                    <a:pt x="50619" y="150717"/>
                    <a:pt x="57288" y="149828"/>
                  </a:cubicBezTo>
                  <a:cubicBezTo>
                    <a:pt x="55608" y="150075"/>
                    <a:pt x="53928" y="150371"/>
                    <a:pt x="52199" y="150618"/>
                  </a:cubicBezTo>
                  <a:cubicBezTo>
                    <a:pt x="48001" y="151161"/>
                    <a:pt x="43802" y="151211"/>
                    <a:pt x="39554" y="151458"/>
                  </a:cubicBezTo>
                  <a:cubicBezTo>
                    <a:pt x="30464" y="152001"/>
                    <a:pt x="21622" y="152199"/>
                    <a:pt x="12730" y="154471"/>
                  </a:cubicBezTo>
                  <a:cubicBezTo>
                    <a:pt x="35" y="157781"/>
                    <a:pt x="-3176" y="174478"/>
                    <a:pt x="3147" y="184308"/>
                  </a:cubicBezTo>
                  <a:cubicBezTo>
                    <a:pt x="18510" y="208167"/>
                    <a:pt x="56251" y="214046"/>
                    <a:pt x="82086" y="209550"/>
                  </a:cubicBezTo>
                  <a:cubicBezTo>
                    <a:pt x="110391" y="204611"/>
                    <a:pt x="136424" y="188902"/>
                    <a:pt x="154553" y="166475"/>
                  </a:cubicBezTo>
                  <a:cubicBezTo>
                    <a:pt x="173769" y="142714"/>
                    <a:pt x="182760" y="114112"/>
                    <a:pt x="183896" y="83880"/>
                  </a:cubicBezTo>
                  <a:cubicBezTo>
                    <a:pt x="183995" y="81312"/>
                    <a:pt x="184094" y="78743"/>
                    <a:pt x="183946" y="76174"/>
                  </a:cubicBezTo>
                  <a:cubicBezTo>
                    <a:pt x="183797" y="73210"/>
                    <a:pt x="180834" y="54883"/>
                    <a:pt x="182118" y="65949"/>
                  </a:cubicBezTo>
                  <a:cubicBezTo>
                    <a:pt x="181229" y="58144"/>
                    <a:pt x="179845" y="49944"/>
                    <a:pt x="177820" y="42435"/>
                  </a:cubicBezTo>
                  <a:cubicBezTo>
                    <a:pt x="176042" y="35766"/>
                    <a:pt x="173374" y="28603"/>
                    <a:pt x="169472" y="22923"/>
                  </a:cubicBezTo>
                  <a:cubicBezTo>
                    <a:pt x="167298" y="19810"/>
                    <a:pt x="164433" y="17439"/>
                    <a:pt x="162210" y="14772"/>
                  </a:cubicBezTo>
                  <a:cubicBezTo>
                    <a:pt x="160185" y="12351"/>
                    <a:pt x="158456" y="9486"/>
                    <a:pt x="156529" y="6967"/>
                  </a:cubicBezTo>
                  <a:cubicBezTo>
                    <a:pt x="152207" y="1336"/>
                    <a:pt x="145304" y="-826"/>
                    <a:pt x="139117" y="280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8" name="任意多边形: 形状 787"/>
            <p:cNvSpPr/>
            <p:nvPr/>
          </p:nvSpPr>
          <p:spPr>
            <a:xfrm flipH="1">
              <a:off x="4067581" y="702265"/>
              <a:ext cx="150167" cy="202122"/>
            </a:xfrm>
            <a:custGeom>
              <a:avLst/>
              <a:gdLst>
                <a:gd name="connsiteX0" fmla="*/ 96372 w 150167"/>
                <a:gd name="connsiteY0" fmla="*/ 90 h 202122"/>
                <a:gd name="connsiteX1" fmla="*/ 73198 w 150167"/>
                <a:gd name="connsiteY1" fmla="*/ 22250 h 202122"/>
                <a:gd name="connsiteX2" fmla="*/ 74087 w 150167"/>
                <a:gd name="connsiteY2" fmla="*/ 37168 h 202122"/>
                <a:gd name="connsiteX3" fmla="*/ 74285 w 150167"/>
                <a:gd name="connsiteY3" fmla="*/ 44825 h 202122"/>
                <a:gd name="connsiteX4" fmla="*/ 75619 w 150167"/>
                <a:gd name="connsiteY4" fmla="*/ 51296 h 202122"/>
                <a:gd name="connsiteX5" fmla="*/ 77002 w 150167"/>
                <a:gd name="connsiteY5" fmla="*/ 57965 h 202122"/>
                <a:gd name="connsiteX6" fmla="*/ 77546 w 150167"/>
                <a:gd name="connsiteY6" fmla="*/ 60138 h 202122"/>
                <a:gd name="connsiteX7" fmla="*/ 78879 w 150167"/>
                <a:gd name="connsiteY7" fmla="*/ 67944 h 202122"/>
                <a:gd name="connsiteX8" fmla="*/ 81003 w 150167"/>
                <a:gd name="connsiteY8" fmla="*/ 82368 h 202122"/>
                <a:gd name="connsiteX9" fmla="*/ 83918 w 150167"/>
                <a:gd name="connsiteY9" fmla="*/ 112748 h 202122"/>
                <a:gd name="connsiteX10" fmla="*/ 84127 w 150167"/>
                <a:gd name="connsiteY10" fmla="*/ 114106 h 202122"/>
                <a:gd name="connsiteX11" fmla="*/ 84529 w 150167"/>
                <a:gd name="connsiteY11" fmla="*/ 113773 h 202122"/>
                <a:gd name="connsiteX12" fmla="*/ 84300 w 150167"/>
                <a:gd name="connsiteY12" fmla="*/ 115224 h 202122"/>
                <a:gd name="connsiteX13" fmla="*/ 84127 w 150167"/>
                <a:gd name="connsiteY13" fmla="*/ 114106 h 202122"/>
                <a:gd name="connsiteX14" fmla="*/ 83918 w 150167"/>
                <a:gd name="connsiteY14" fmla="*/ 114279 h 202122"/>
                <a:gd name="connsiteX15" fmla="*/ 82584 w 150167"/>
                <a:gd name="connsiteY15" fmla="*/ 121640 h 202122"/>
                <a:gd name="connsiteX16" fmla="*/ 82557 w 150167"/>
                <a:gd name="connsiteY16" fmla="*/ 121989 h 202122"/>
                <a:gd name="connsiteX17" fmla="*/ 83183 w 150167"/>
                <a:gd name="connsiteY17" fmla="*/ 122017 h 202122"/>
                <a:gd name="connsiteX18" fmla="*/ 82423 w 150167"/>
                <a:gd name="connsiteY18" fmla="*/ 123757 h 202122"/>
                <a:gd name="connsiteX19" fmla="*/ 82557 w 150167"/>
                <a:gd name="connsiteY19" fmla="*/ 121989 h 202122"/>
                <a:gd name="connsiteX20" fmla="*/ 82485 w 150167"/>
                <a:gd name="connsiteY20" fmla="*/ 121986 h 202122"/>
                <a:gd name="connsiteX21" fmla="*/ 79472 w 150167"/>
                <a:gd name="connsiteY21" fmla="*/ 128012 h 202122"/>
                <a:gd name="connsiteX22" fmla="*/ 78949 w 150167"/>
                <a:gd name="connsiteY22" fmla="*/ 128898 h 202122"/>
                <a:gd name="connsiteX23" fmla="*/ 79274 w 150167"/>
                <a:gd name="connsiteY23" fmla="*/ 128506 h 202122"/>
                <a:gd name="connsiteX24" fmla="*/ 78335 w 150167"/>
                <a:gd name="connsiteY24" fmla="*/ 129939 h 202122"/>
                <a:gd name="connsiteX25" fmla="*/ 78949 w 150167"/>
                <a:gd name="connsiteY25" fmla="*/ 128898 h 202122"/>
                <a:gd name="connsiteX26" fmla="*/ 74977 w 150167"/>
                <a:gd name="connsiteY26" fmla="*/ 133693 h 202122"/>
                <a:gd name="connsiteX27" fmla="*/ 74977 w 150167"/>
                <a:gd name="connsiteY27" fmla="*/ 133809 h 202122"/>
                <a:gd name="connsiteX28" fmla="*/ 75421 w 150167"/>
                <a:gd name="connsiteY28" fmla="*/ 133495 h 202122"/>
                <a:gd name="connsiteX29" fmla="*/ 74977 w 150167"/>
                <a:gd name="connsiteY29" fmla="*/ 134502 h 202122"/>
                <a:gd name="connsiteX30" fmla="*/ 74977 w 150167"/>
                <a:gd name="connsiteY30" fmla="*/ 133809 h 202122"/>
                <a:gd name="connsiteX31" fmla="*/ 69708 w 150167"/>
                <a:gd name="connsiteY31" fmla="*/ 137534 h 202122"/>
                <a:gd name="connsiteX32" fmla="*/ 71766 w 150167"/>
                <a:gd name="connsiteY32" fmla="*/ 136657 h 202122"/>
                <a:gd name="connsiteX33" fmla="*/ 69691 w 150167"/>
                <a:gd name="connsiteY33" fmla="*/ 137546 h 202122"/>
                <a:gd name="connsiteX34" fmla="*/ 69708 w 150167"/>
                <a:gd name="connsiteY34" fmla="*/ 137534 h 202122"/>
                <a:gd name="connsiteX35" fmla="*/ 68406 w 150167"/>
                <a:gd name="connsiteY35" fmla="*/ 138089 h 202122"/>
                <a:gd name="connsiteX36" fmla="*/ 62677 w 150167"/>
                <a:gd name="connsiteY36" fmla="*/ 140016 h 202122"/>
                <a:gd name="connsiteX37" fmla="*/ 55982 w 150167"/>
                <a:gd name="connsiteY37" fmla="*/ 141666 h 202122"/>
                <a:gd name="connsiteX38" fmla="*/ 58558 w 150167"/>
                <a:gd name="connsiteY38" fmla="*/ 141696 h 202122"/>
                <a:gd name="connsiteX39" fmla="*/ 55662 w 150167"/>
                <a:gd name="connsiteY39" fmla="*/ 141745 h 202122"/>
                <a:gd name="connsiteX40" fmla="*/ 55982 w 150167"/>
                <a:gd name="connsiteY40" fmla="*/ 141666 h 202122"/>
                <a:gd name="connsiteX41" fmla="*/ 54229 w 150167"/>
                <a:gd name="connsiteY41" fmla="*/ 141646 h 202122"/>
                <a:gd name="connsiteX42" fmla="*/ 52352 w 150167"/>
                <a:gd name="connsiteY42" fmla="*/ 142041 h 202122"/>
                <a:gd name="connsiteX43" fmla="*/ 45831 w 150167"/>
                <a:gd name="connsiteY43" fmla="*/ 140955 h 202122"/>
                <a:gd name="connsiteX44" fmla="*/ 39854 w 150167"/>
                <a:gd name="connsiteY44" fmla="*/ 139423 h 202122"/>
                <a:gd name="connsiteX45" fmla="*/ 34173 w 150167"/>
                <a:gd name="connsiteY45" fmla="*/ 137546 h 202122"/>
                <a:gd name="connsiteX46" fmla="*/ 32247 w 150167"/>
                <a:gd name="connsiteY46" fmla="*/ 137398 h 202122"/>
                <a:gd name="connsiteX47" fmla="*/ 23602 w 150167"/>
                <a:gd name="connsiteY47" fmla="*/ 134483 h 202122"/>
                <a:gd name="connsiteX48" fmla="*/ 18069 w 150167"/>
                <a:gd name="connsiteY48" fmla="*/ 133940 h 202122"/>
                <a:gd name="connsiteX49" fmla="*/ 17229 w 150167"/>
                <a:gd name="connsiteY49" fmla="*/ 133792 h 202122"/>
                <a:gd name="connsiteX50" fmla="*/ 10582 w 150167"/>
                <a:gd name="connsiteY50" fmla="*/ 133792 h 202122"/>
                <a:gd name="connsiteX51" fmla="*/ 14018 w 150167"/>
                <a:gd name="connsiteY51" fmla="*/ 134780 h 202122"/>
                <a:gd name="connsiteX52" fmla="*/ 15402 w 150167"/>
                <a:gd name="connsiteY52" fmla="*/ 136360 h 202122"/>
                <a:gd name="connsiteX53" fmla="*/ 10067 w 150167"/>
                <a:gd name="connsiteY53" fmla="*/ 133792 h 202122"/>
                <a:gd name="connsiteX54" fmla="*/ 10582 w 150167"/>
                <a:gd name="connsiteY54" fmla="*/ 133792 h 202122"/>
                <a:gd name="connsiteX55" fmla="*/ 7788 w 150167"/>
                <a:gd name="connsiteY55" fmla="*/ 132989 h 202122"/>
                <a:gd name="connsiteX56" fmla="*/ 5295 w 150167"/>
                <a:gd name="connsiteY56" fmla="*/ 136780 h 202122"/>
                <a:gd name="connsiteX57" fmla="*/ 5918 w 150167"/>
                <a:gd name="connsiteY57" fmla="*/ 135867 h 202122"/>
                <a:gd name="connsiteX58" fmla="*/ 4485 w 150167"/>
                <a:gd name="connsiteY58" fmla="*/ 140214 h 202122"/>
                <a:gd name="connsiteX59" fmla="*/ 4336 w 150167"/>
                <a:gd name="connsiteY59" fmla="*/ 138238 h 202122"/>
                <a:gd name="connsiteX60" fmla="*/ 5295 w 150167"/>
                <a:gd name="connsiteY60" fmla="*/ 136780 h 202122"/>
                <a:gd name="connsiteX61" fmla="*/ 2311 w 150167"/>
                <a:gd name="connsiteY61" fmla="*/ 141152 h 202122"/>
                <a:gd name="connsiteX62" fmla="*/ 1916 w 150167"/>
                <a:gd name="connsiteY62" fmla="*/ 143178 h 202122"/>
                <a:gd name="connsiteX63" fmla="*/ 88 w 150167"/>
                <a:gd name="connsiteY63" fmla="*/ 155231 h 202122"/>
                <a:gd name="connsiteX64" fmla="*/ 7646 w 150167"/>
                <a:gd name="connsiteY64" fmla="*/ 174496 h 202122"/>
                <a:gd name="connsiteX65" fmla="*/ 45831 w 150167"/>
                <a:gd name="connsiteY65" fmla="*/ 199443 h 202122"/>
                <a:gd name="connsiteX66" fmla="*/ 129117 w 150167"/>
                <a:gd name="connsiteY66" fmla="*/ 171829 h 202122"/>
                <a:gd name="connsiteX67" fmla="*/ 148827 w 150167"/>
                <a:gd name="connsiteY67" fmla="*/ 86913 h 202122"/>
                <a:gd name="connsiteX68" fmla="*/ 108370 w 150167"/>
                <a:gd name="connsiteY68" fmla="*/ 4664 h 202122"/>
                <a:gd name="connsiteX69" fmla="*/ 96372 w 150167"/>
                <a:gd name="connsiteY69" fmla="*/ 90 h 20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50167" h="202122">
                  <a:moveTo>
                    <a:pt x="96372" y="90"/>
                  </a:moveTo>
                  <a:cubicBezTo>
                    <a:pt x="84369" y="-999"/>
                    <a:pt x="73421" y="7875"/>
                    <a:pt x="73198" y="22250"/>
                  </a:cubicBezTo>
                  <a:cubicBezTo>
                    <a:pt x="73100" y="27239"/>
                    <a:pt x="74087" y="32179"/>
                    <a:pt x="74087" y="37168"/>
                  </a:cubicBezTo>
                  <a:cubicBezTo>
                    <a:pt x="74087" y="39786"/>
                    <a:pt x="73988" y="42207"/>
                    <a:pt x="74285" y="44825"/>
                  </a:cubicBezTo>
                  <a:cubicBezTo>
                    <a:pt x="76014" y="53173"/>
                    <a:pt x="76458" y="55298"/>
                    <a:pt x="75619" y="51296"/>
                  </a:cubicBezTo>
                  <a:cubicBezTo>
                    <a:pt x="74729" y="47196"/>
                    <a:pt x="75223" y="49419"/>
                    <a:pt x="77002" y="57965"/>
                  </a:cubicBezTo>
                  <a:cubicBezTo>
                    <a:pt x="77348" y="59644"/>
                    <a:pt x="79669" y="67351"/>
                    <a:pt x="77546" y="60138"/>
                  </a:cubicBezTo>
                  <a:cubicBezTo>
                    <a:pt x="78286" y="62608"/>
                    <a:pt x="78533" y="65375"/>
                    <a:pt x="78879" y="67944"/>
                  </a:cubicBezTo>
                  <a:cubicBezTo>
                    <a:pt x="79570" y="72785"/>
                    <a:pt x="80163" y="77576"/>
                    <a:pt x="81003" y="82368"/>
                  </a:cubicBezTo>
                  <a:cubicBezTo>
                    <a:pt x="82781" y="92495"/>
                    <a:pt x="83176" y="102523"/>
                    <a:pt x="83918" y="112748"/>
                  </a:cubicBezTo>
                  <a:lnTo>
                    <a:pt x="84127" y="114106"/>
                  </a:lnTo>
                  <a:lnTo>
                    <a:pt x="84529" y="113773"/>
                  </a:lnTo>
                  <a:cubicBezTo>
                    <a:pt x="84495" y="114489"/>
                    <a:pt x="84410" y="115184"/>
                    <a:pt x="84300" y="115224"/>
                  </a:cubicBezTo>
                  <a:lnTo>
                    <a:pt x="84127" y="114106"/>
                  </a:lnTo>
                  <a:lnTo>
                    <a:pt x="83918" y="114279"/>
                  </a:lnTo>
                  <a:cubicBezTo>
                    <a:pt x="83523" y="116749"/>
                    <a:pt x="83078" y="119170"/>
                    <a:pt x="82584" y="121640"/>
                  </a:cubicBezTo>
                  <a:lnTo>
                    <a:pt x="82557" y="121989"/>
                  </a:lnTo>
                  <a:lnTo>
                    <a:pt x="83183" y="122017"/>
                  </a:lnTo>
                  <a:cubicBezTo>
                    <a:pt x="82915" y="122823"/>
                    <a:pt x="82592" y="123611"/>
                    <a:pt x="82423" y="123757"/>
                  </a:cubicBezTo>
                  <a:lnTo>
                    <a:pt x="82557" y="121989"/>
                  </a:lnTo>
                  <a:lnTo>
                    <a:pt x="82485" y="121986"/>
                  </a:lnTo>
                  <a:cubicBezTo>
                    <a:pt x="81497" y="124011"/>
                    <a:pt x="80608" y="126036"/>
                    <a:pt x="79472" y="128012"/>
                  </a:cubicBezTo>
                  <a:lnTo>
                    <a:pt x="78949" y="128898"/>
                  </a:lnTo>
                  <a:lnTo>
                    <a:pt x="79274" y="128506"/>
                  </a:lnTo>
                  <a:cubicBezTo>
                    <a:pt x="76755" y="132458"/>
                    <a:pt x="76409" y="132952"/>
                    <a:pt x="78335" y="129939"/>
                  </a:cubicBezTo>
                  <a:lnTo>
                    <a:pt x="78949" y="128898"/>
                  </a:lnTo>
                  <a:lnTo>
                    <a:pt x="74977" y="133693"/>
                  </a:lnTo>
                  <a:lnTo>
                    <a:pt x="74977" y="133809"/>
                  </a:lnTo>
                  <a:lnTo>
                    <a:pt x="75421" y="133495"/>
                  </a:lnTo>
                  <a:cubicBezTo>
                    <a:pt x="76927" y="132433"/>
                    <a:pt x="75915" y="133619"/>
                    <a:pt x="74977" y="134502"/>
                  </a:cubicBezTo>
                  <a:lnTo>
                    <a:pt x="74977" y="133809"/>
                  </a:lnTo>
                  <a:lnTo>
                    <a:pt x="69708" y="137534"/>
                  </a:lnTo>
                  <a:lnTo>
                    <a:pt x="71766" y="136657"/>
                  </a:lnTo>
                  <a:cubicBezTo>
                    <a:pt x="68357" y="138435"/>
                    <a:pt x="67666" y="138732"/>
                    <a:pt x="69691" y="137546"/>
                  </a:cubicBezTo>
                  <a:lnTo>
                    <a:pt x="69708" y="137534"/>
                  </a:lnTo>
                  <a:lnTo>
                    <a:pt x="68406" y="138089"/>
                  </a:lnTo>
                  <a:cubicBezTo>
                    <a:pt x="66529" y="138830"/>
                    <a:pt x="64603" y="139473"/>
                    <a:pt x="62677" y="140016"/>
                  </a:cubicBezTo>
                  <a:lnTo>
                    <a:pt x="55982" y="141666"/>
                  </a:lnTo>
                  <a:lnTo>
                    <a:pt x="58558" y="141696"/>
                  </a:lnTo>
                  <a:cubicBezTo>
                    <a:pt x="59601" y="141757"/>
                    <a:pt x="59441" y="141819"/>
                    <a:pt x="55662" y="141745"/>
                  </a:cubicBezTo>
                  <a:lnTo>
                    <a:pt x="55982" y="141666"/>
                  </a:lnTo>
                  <a:lnTo>
                    <a:pt x="54229" y="141646"/>
                  </a:lnTo>
                  <a:cubicBezTo>
                    <a:pt x="51512" y="141844"/>
                    <a:pt x="47314" y="141399"/>
                    <a:pt x="52352" y="142041"/>
                  </a:cubicBezTo>
                  <a:cubicBezTo>
                    <a:pt x="50129" y="141745"/>
                    <a:pt x="48005" y="141449"/>
                    <a:pt x="45831" y="140955"/>
                  </a:cubicBezTo>
                  <a:cubicBezTo>
                    <a:pt x="43806" y="140510"/>
                    <a:pt x="41830" y="139917"/>
                    <a:pt x="39854" y="139423"/>
                  </a:cubicBezTo>
                  <a:cubicBezTo>
                    <a:pt x="46622" y="141152"/>
                    <a:pt x="35557" y="137941"/>
                    <a:pt x="34173" y="137546"/>
                  </a:cubicBezTo>
                  <a:cubicBezTo>
                    <a:pt x="33185" y="137250"/>
                    <a:pt x="27603" y="136114"/>
                    <a:pt x="32247" y="137398"/>
                  </a:cubicBezTo>
                  <a:cubicBezTo>
                    <a:pt x="29332" y="136608"/>
                    <a:pt x="26615" y="135076"/>
                    <a:pt x="23602" y="134483"/>
                  </a:cubicBezTo>
                  <a:cubicBezTo>
                    <a:pt x="21774" y="134138"/>
                    <a:pt x="19897" y="134138"/>
                    <a:pt x="18069" y="133940"/>
                  </a:cubicBezTo>
                  <a:cubicBezTo>
                    <a:pt x="15352" y="133841"/>
                    <a:pt x="15056" y="133792"/>
                    <a:pt x="17229" y="133792"/>
                  </a:cubicBezTo>
                  <a:lnTo>
                    <a:pt x="10582" y="133792"/>
                  </a:lnTo>
                  <a:lnTo>
                    <a:pt x="14018" y="134780"/>
                  </a:lnTo>
                  <a:cubicBezTo>
                    <a:pt x="14513" y="135323"/>
                    <a:pt x="14957" y="135817"/>
                    <a:pt x="15402" y="136360"/>
                  </a:cubicBezTo>
                  <a:cubicBezTo>
                    <a:pt x="13623" y="135521"/>
                    <a:pt x="11845" y="134681"/>
                    <a:pt x="10067" y="133792"/>
                  </a:cubicBezTo>
                  <a:lnTo>
                    <a:pt x="10582" y="133792"/>
                  </a:lnTo>
                  <a:lnTo>
                    <a:pt x="7788" y="132989"/>
                  </a:lnTo>
                  <a:lnTo>
                    <a:pt x="5295" y="136780"/>
                  </a:lnTo>
                  <a:lnTo>
                    <a:pt x="5918" y="135867"/>
                  </a:lnTo>
                  <a:cubicBezTo>
                    <a:pt x="5473" y="137299"/>
                    <a:pt x="4979" y="138781"/>
                    <a:pt x="4485" y="140214"/>
                  </a:cubicBezTo>
                  <a:cubicBezTo>
                    <a:pt x="4435" y="139572"/>
                    <a:pt x="4386" y="138880"/>
                    <a:pt x="4336" y="138238"/>
                  </a:cubicBezTo>
                  <a:lnTo>
                    <a:pt x="5295" y="136780"/>
                  </a:lnTo>
                  <a:lnTo>
                    <a:pt x="2311" y="141152"/>
                  </a:lnTo>
                  <a:cubicBezTo>
                    <a:pt x="829" y="144907"/>
                    <a:pt x="681" y="145549"/>
                    <a:pt x="1916" y="143178"/>
                  </a:cubicBezTo>
                  <a:cubicBezTo>
                    <a:pt x="681" y="147376"/>
                    <a:pt x="-307" y="150686"/>
                    <a:pt x="88" y="155231"/>
                  </a:cubicBezTo>
                  <a:cubicBezTo>
                    <a:pt x="730" y="161900"/>
                    <a:pt x="4040" y="169013"/>
                    <a:pt x="7646" y="174496"/>
                  </a:cubicBezTo>
                  <a:cubicBezTo>
                    <a:pt x="16192" y="187686"/>
                    <a:pt x="31061" y="195293"/>
                    <a:pt x="45831" y="199443"/>
                  </a:cubicBezTo>
                  <a:cubicBezTo>
                    <a:pt x="76113" y="208038"/>
                    <a:pt x="109012" y="195194"/>
                    <a:pt x="129117" y="171829"/>
                  </a:cubicBezTo>
                  <a:cubicBezTo>
                    <a:pt x="149519" y="148068"/>
                    <a:pt x="152483" y="116848"/>
                    <a:pt x="148827" y="86913"/>
                  </a:cubicBezTo>
                  <a:cubicBezTo>
                    <a:pt x="145123" y="56779"/>
                    <a:pt x="134304" y="22991"/>
                    <a:pt x="108370" y="4664"/>
                  </a:cubicBezTo>
                  <a:cubicBezTo>
                    <a:pt x="104492" y="1922"/>
                    <a:pt x="100374" y="453"/>
                    <a:pt x="96372" y="90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0" name="任意多边形: 形状 789"/>
            <p:cNvSpPr/>
            <p:nvPr/>
          </p:nvSpPr>
          <p:spPr>
            <a:xfrm flipH="1">
              <a:off x="4588344" y="688074"/>
              <a:ext cx="144916" cy="265224"/>
            </a:xfrm>
            <a:custGeom>
              <a:avLst/>
              <a:gdLst>
                <a:gd name="connsiteX0" fmla="*/ 78949 w 144916"/>
                <a:gd name="connsiteY0" fmla="*/ 207028 h 265224"/>
                <a:gd name="connsiteX1" fmla="*/ 78918 w 144916"/>
                <a:gd name="connsiteY1" fmla="*/ 207034 h 265224"/>
                <a:gd name="connsiteX2" fmla="*/ 79125 w 144916"/>
                <a:gd name="connsiteY2" fmla="*/ 207739 h 265224"/>
                <a:gd name="connsiteX3" fmla="*/ 78509 w 144916"/>
                <a:gd name="connsiteY3" fmla="*/ 204854 h 265224"/>
                <a:gd name="connsiteX4" fmla="*/ 78775 w 144916"/>
                <a:gd name="connsiteY4" fmla="*/ 206329 h 265224"/>
                <a:gd name="connsiteX5" fmla="*/ 78949 w 144916"/>
                <a:gd name="connsiteY5" fmla="*/ 207028 h 265224"/>
                <a:gd name="connsiteX6" fmla="*/ 79329 w 144916"/>
                <a:gd name="connsiteY6" fmla="*/ 206955 h 265224"/>
                <a:gd name="connsiteX7" fmla="*/ 93692 w 144916"/>
                <a:gd name="connsiteY7" fmla="*/ 736 h 265224"/>
                <a:gd name="connsiteX8" fmla="*/ 81585 w 144916"/>
                <a:gd name="connsiteY8" fmla="*/ 1417 h 265224"/>
                <a:gd name="connsiteX9" fmla="*/ 1312 w 144916"/>
                <a:gd name="connsiteY9" fmla="*/ 170558 h 265224"/>
                <a:gd name="connsiteX10" fmla="*/ 52291 w 144916"/>
                <a:gd name="connsiteY10" fmla="*/ 262736 h 265224"/>
                <a:gd name="connsiteX11" fmla="*/ 112755 w 144916"/>
                <a:gd name="connsiteY11" fmla="*/ 251571 h 265224"/>
                <a:gd name="connsiteX12" fmla="*/ 144568 w 144916"/>
                <a:gd name="connsiteY12" fmla="*/ 208990 h 265224"/>
                <a:gd name="connsiteX13" fmla="*/ 131774 w 144916"/>
                <a:gd name="connsiteY13" fmla="*/ 194368 h 265224"/>
                <a:gd name="connsiteX14" fmla="*/ 94478 w 144916"/>
                <a:gd name="connsiteY14" fmla="*/ 204050 h 265224"/>
                <a:gd name="connsiteX15" fmla="*/ 79329 w 144916"/>
                <a:gd name="connsiteY15" fmla="*/ 206955 h 265224"/>
                <a:gd name="connsiteX16" fmla="*/ 79757 w 144916"/>
                <a:gd name="connsiteY16" fmla="*/ 208051 h 265224"/>
                <a:gd name="connsiteX17" fmla="*/ 79065 w 144916"/>
                <a:gd name="connsiteY17" fmla="*/ 208644 h 265224"/>
                <a:gd name="connsiteX18" fmla="*/ 77731 w 144916"/>
                <a:gd name="connsiteY18" fmla="*/ 207261 h 265224"/>
                <a:gd name="connsiteX19" fmla="*/ 78918 w 144916"/>
                <a:gd name="connsiteY19" fmla="*/ 207034 h 265224"/>
                <a:gd name="connsiteX20" fmla="*/ 78127 w 144916"/>
                <a:gd name="connsiteY20" fmla="*/ 204346 h 265224"/>
                <a:gd name="connsiteX21" fmla="*/ 75261 w 144916"/>
                <a:gd name="connsiteY21" fmla="*/ 195356 h 265224"/>
                <a:gd name="connsiteX22" fmla="*/ 71260 w 144916"/>
                <a:gd name="connsiteY22" fmla="*/ 180092 h 265224"/>
                <a:gd name="connsiteX23" fmla="*/ 70766 w 144916"/>
                <a:gd name="connsiteY23" fmla="*/ 176634 h 265224"/>
                <a:gd name="connsiteX24" fmla="*/ 69630 w 144916"/>
                <a:gd name="connsiteY24" fmla="*/ 167297 h 265224"/>
                <a:gd name="connsiteX25" fmla="*/ 68840 w 144916"/>
                <a:gd name="connsiteY25" fmla="*/ 150008 h 265224"/>
                <a:gd name="connsiteX26" fmla="*/ 69037 w 144916"/>
                <a:gd name="connsiteY26" fmla="*/ 142104 h 265224"/>
                <a:gd name="connsiteX27" fmla="*/ 69433 w 144916"/>
                <a:gd name="connsiteY27" fmla="*/ 138794 h 265224"/>
                <a:gd name="connsiteX28" fmla="*/ 72001 w 144916"/>
                <a:gd name="connsiteY28" fmla="*/ 121653 h 265224"/>
                <a:gd name="connsiteX29" fmla="*/ 76052 w 144916"/>
                <a:gd name="connsiteY29" fmla="*/ 104808 h 265224"/>
                <a:gd name="connsiteX30" fmla="*/ 77040 w 144916"/>
                <a:gd name="connsiteY30" fmla="*/ 101350 h 265224"/>
                <a:gd name="connsiteX31" fmla="*/ 79757 w 144916"/>
                <a:gd name="connsiteY31" fmla="*/ 93940 h 265224"/>
                <a:gd name="connsiteX32" fmla="*/ 106432 w 144916"/>
                <a:gd name="connsiteY32" fmla="*/ 29426 h 265224"/>
                <a:gd name="connsiteX33" fmla="*/ 93692 w 144916"/>
                <a:gd name="connsiteY33" fmla="*/ 736 h 26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4916" h="265224">
                  <a:moveTo>
                    <a:pt x="78949" y="207028"/>
                  </a:moveTo>
                  <a:lnTo>
                    <a:pt x="78918" y="207034"/>
                  </a:lnTo>
                  <a:lnTo>
                    <a:pt x="79125" y="207739"/>
                  </a:lnTo>
                  <a:close/>
                  <a:moveTo>
                    <a:pt x="78509" y="204854"/>
                  </a:moveTo>
                  <a:cubicBezTo>
                    <a:pt x="78425" y="204830"/>
                    <a:pt x="78593" y="205585"/>
                    <a:pt x="78775" y="206329"/>
                  </a:cubicBezTo>
                  <a:lnTo>
                    <a:pt x="78949" y="207028"/>
                  </a:lnTo>
                  <a:lnTo>
                    <a:pt x="79329" y="206955"/>
                  </a:lnTo>
                  <a:close/>
                  <a:moveTo>
                    <a:pt x="93692" y="736"/>
                  </a:moveTo>
                  <a:cubicBezTo>
                    <a:pt x="90045" y="-368"/>
                    <a:pt x="85920" y="-300"/>
                    <a:pt x="81585" y="1417"/>
                  </a:cubicBezTo>
                  <a:cubicBezTo>
                    <a:pt x="16774" y="27104"/>
                    <a:pt x="-5999" y="106537"/>
                    <a:pt x="1312" y="170558"/>
                  </a:cubicBezTo>
                  <a:cubicBezTo>
                    <a:pt x="5116" y="203902"/>
                    <a:pt x="16082" y="251077"/>
                    <a:pt x="52291" y="262736"/>
                  </a:cubicBezTo>
                  <a:cubicBezTo>
                    <a:pt x="72940" y="269404"/>
                    <a:pt x="94576" y="261649"/>
                    <a:pt x="112755" y="251571"/>
                  </a:cubicBezTo>
                  <a:cubicBezTo>
                    <a:pt x="126883" y="243717"/>
                    <a:pt x="147878" y="227712"/>
                    <a:pt x="144568" y="208990"/>
                  </a:cubicBezTo>
                  <a:cubicBezTo>
                    <a:pt x="143382" y="201679"/>
                    <a:pt x="139233" y="196146"/>
                    <a:pt x="131774" y="194368"/>
                  </a:cubicBezTo>
                  <a:cubicBezTo>
                    <a:pt x="118732" y="191256"/>
                    <a:pt x="106432" y="200098"/>
                    <a:pt x="94478" y="204050"/>
                  </a:cubicBezTo>
                  <a:lnTo>
                    <a:pt x="79329" y="206955"/>
                  </a:lnTo>
                  <a:lnTo>
                    <a:pt x="79757" y="208051"/>
                  </a:lnTo>
                  <a:cubicBezTo>
                    <a:pt x="80992" y="211558"/>
                    <a:pt x="82572" y="209632"/>
                    <a:pt x="79065" y="208644"/>
                  </a:cubicBezTo>
                  <a:cubicBezTo>
                    <a:pt x="74076" y="207211"/>
                    <a:pt x="72643" y="208002"/>
                    <a:pt x="77731" y="207261"/>
                  </a:cubicBezTo>
                  <a:lnTo>
                    <a:pt x="78918" y="207034"/>
                  </a:lnTo>
                  <a:lnTo>
                    <a:pt x="78127" y="204346"/>
                  </a:lnTo>
                  <a:cubicBezTo>
                    <a:pt x="77237" y="201333"/>
                    <a:pt x="76151" y="198418"/>
                    <a:pt x="75261" y="195356"/>
                  </a:cubicBezTo>
                  <a:cubicBezTo>
                    <a:pt x="73780" y="190317"/>
                    <a:pt x="72396" y="185229"/>
                    <a:pt x="71260" y="180092"/>
                  </a:cubicBezTo>
                  <a:cubicBezTo>
                    <a:pt x="72841" y="187156"/>
                    <a:pt x="71013" y="178165"/>
                    <a:pt x="70766" y="176634"/>
                  </a:cubicBezTo>
                  <a:cubicBezTo>
                    <a:pt x="70322" y="173522"/>
                    <a:pt x="69927" y="170410"/>
                    <a:pt x="69630" y="167297"/>
                  </a:cubicBezTo>
                  <a:cubicBezTo>
                    <a:pt x="69087" y="161567"/>
                    <a:pt x="68840" y="155787"/>
                    <a:pt x="68840" y="150008"/>
                  </a:cubicBezTo>
                  <a:cubicBezTo>
                    <a:pt x="68840" y="147390"/>
                    <a:pt x="68938" y="144772"/>
                    <a:pt x="69037" y="142104"/>
                  </a:cubicBezTo>
                  <a:cubicBezTo>
                    <a:pt x="68790" y="149810"/>
                    <a:pt x="69383" y="139634"/>
                    <a:pt x="69433" y="138794"/>
                  </a:cubicBezTo>
                  <a:cubicBezTo>
                    <a:pt x="70075" y="133064"/>
                    <a:pt x="70914" y="127334"/>
                    <a:pt x="72001" y="121653"/>
                  </a:cubicBezTo>
                  <a:cubicBezTo>
                    <a:pt x="73088" y="115972"/>
                    <a:pt x="74422" y="110341"/>
                    <a:pt x="76052" y="104808"/>
                  </a:cubicBezTo>
                  <a:cubicBezTo>
                    <a:pt x="76447" y="103376"/>
                    <a:pt x="79411" y="94731"/>
                    <a:pt x="77040" y="101350"/>
                  </a:cubicBezTo>
                  <a:cubicBezTo>
                    <a:pt x="77929" y="98880"/>
                    <a:pt x="78867" y="96410"/>
                    <a:pt x="79757" y="93940"/>
                  </a:cubicBezTo>
                  <a:cubicBezTo>
                    <a:pt x="87809" y="72106"/>
                    <a:pt x="97441" y="50865"/>
                    <a:pt x="106432" y="29426"/>
                  </a:cubicBezTo>
                  <a:cubicBezTo>
                    <a:pt x="111285" y="17904"/>
                    <a:pt x="104635" y="4047"/>
                    <a:pt x="93692" y="736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2" name="任意多边形: 形状 791"/>
            <p:cNvSpPr/>
            <p:nvPr/>
          </p:nvSpPr>
          <p:spPr>
            <a:xfrm flipH="1">
              <a:off x="4552741" y="354813"/>
              <a:ext cx="210348" cy="271054"/>
            </a:xfrm>
            <a:custGeom>
              <a:avLst/>
              <a:gdLst>
                <a:gd name="connsiteX0" fmla="*/ 197861 w 210348"/>
                <a:gd name="connsiteY0" fmla="*/ 2 h 271054"/>
                <a:gd name="connsiteX1" fmla="*/ 174199 w 210348"/>
                <a:gd name="connsiteY1" fmla="*/ 5189 h 271054"/>
                <a:gd name="connsiteX2" fmla="*/ 183832 w 210348"/>
                <a:gd name="connsiteY2" fmla="*/ 4497 h 271054"/>
                <a:gd name="connsiteX3" fmla="*/ 130630 w 210348"/>
                <a:gd name="connsiteY3" fmla="*/ 21688 h 271054"/>
                <a:gd name="connsiteX4" fmla="*/ 85578 w 210348"/>
                <a:gd name="connsiteY4" fmla="*/ 52019 h 271054"/>
                <a:gd name="connsiteX5" fmla="*/ 16025 w 210348"/>
                <a:gd name="connsiteY5" fmla="*/ 128982 h 271054"/>
                <a:gd name="connsiteX6" fmla="*/ 7084 w 210348"/>
                <a:gd name="connsiteY6" fmla="*/ 227087 h 271054"/>
                <a:gd name="connsiteX7" fmla="*/ 83652 w 210348"/>
                <a:gd name="connsiteY7" fmla="*/ 269224 h 271054"/>
                <a:gd name="connsiteX8" fmla="*/ 164666 w 210348"/>
                <a:gd name="connsiteY8" fmla="*/ 202734 h 271054"/>
                <a:gd name="connsiteX9" fmla="*/ 162047 w 210348"/>
                <a:gd name="connsiteY9" fmla="*/ 200363 h 271054"/>
                <a:gd name="connsiteX10" fmla="*/ 113439 w 210348"/>
                <a:gd name="connsiteY10" fmla="*/ 218986 h 271054"/>
                <a:gd name="connsiteX11" fmla="*/ 68486 w 210348"/>
                <a:gd name="connsiteY11" fmla="*/ 229360 h 271054"/>
                <a:gd name="connsiteX12" fmla="*/ 52778 w 210348"/>
                <a:gd name="connsiteY12" fmla="*/ 204561 h 271054"/>
                <a:gd name="connsiteX13" fmla="*/ 58705 w 210348"/>
                <a:gd name="connsiteY13" fmla="*/ 164894 h 271054"/>
                <a:gd name="connsiteX14" fmla="*/ 125542 w 210348"/>
                <a:gd name="connsiteY14" fmla="*/ 92723 h 271054"/>
                <a:gd name="connsiteX15" fmla="*/ 169605 w 210348"/>
                <a:gd name="connsiteY15" fmla="*/ 59725 h 271054"/>
                <a:gd name="connsiteX16" fmla="*/ 192279 w 210348"/>
                <a:gd name="connsiteY16" fmla="*/ 38138 h 271054"/>
                <a:gd name="connsiteX17" fmla="*/ 208926 w 210348"/>
                <a:gd name="connsiteY17" fmla="*/ 16452 h 271054"/>
                <a:gd name="connsiteX18" fmla="*/ 197861 w 210348"/>
                <a:gd name="connsiteY18" fmla="*/ 2 h 27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0348" h="271054">
                  <a:moveTo>
                    <a:pt x="197861" y="2"/>
                  </a:moveTo>
                  <a:cubicBezTo>
                    <a:pt x="189809" y="150"/>
                    <a:pt x="182004" y="3262"/>
                    <a:pt x="174199" y="5189"/>
                  </a:cubicBezTo>
                  <a:cubicBezTo>
                    <a:pt x="177410" y="4942"/>
                    <a:pt x="180621" y="4744"/>
                    <a:pt x="183832" y="4497"/>
                  </a:cubicBezTo>
                  <a:cubicBezTo>
                    <a:pt x="164666" y="2719"/>
                    <a:pt x="146931" y="12450"/>
                    <a:pt x="130630" y="21688"/>
                  </a:cubicBezTo>
                  <a:cubicBezTo>
                    <a:pt x="114822" y="30629"/>
                    <a:pt x="100002" y="41003"/>
                    <a:pt x="85578" y="52019"/>
                  </a:cubicBezTo>
                  <a:cubicBezTo>
                    <a:pt x="57767" y="73211"/>
                    <a:pt x="32079" y="97416"/>
                    <a:pt x="16025" y="128982"/>
                  </a:cubicBezTo>
                  <a:cubicBezTo>
                    <a:pt x="1353" y="157830"/>
                    <a:pt x="-6649" y="196361"/>
                    <a:pt x="7084" y="227087"/>
                  </a:cubicBezTo>
                  <a:cubicBezTo>
                    <a:pt x="20866" y="257961"/>
                    <a:pt x="49319" y="277276"/>
                    <a:pt x="83652" y="269224"/>
                  </a:cubicBezTo>
                  <a:cubicBezTo>
                    <a:pt x="117687" y="261222"/>
                    <a:pt x="147573" y="232521"/>
                    <a:pt x="164666" y="202734"/>
                  </a:cubicBezTo>
                  <a:cubicBezTo>
                    <a:pt x="165703" y="201153"/>
                    <a:pt x="163529" y="199177"/>
                    <a:pt x="162047" y="200363"/>
                  </a:cubicBezTo>
                  <a:cubicBezTo>
                    <a:pt x="147228" y="212218"/>
                    <a:pt x="131815" y="216170"/>
                    <a:pt x="113439" y="218986"/>
                  </a:cubicBezTo>
                  <a:cubicBezTo>
                    <a:pt x="100398" y="220962"/>
                    <a:pt x="81725" y="234102"/>
                    <a:pt x="68486" y="229360"/>
                  </a:cubicBezTo>
                  <a:cubicBezTo>
                    <a:pt x="58606" y="225803"/>
                    <a:pt x="54358" y="213058"/>
                    <a:pt x="52778" y="204561"/>
                  </a:cubicBezTo>
                  <a:cubicBezTo>
                    <a:pt x="50456" y="192064"/>
                    <a:pt x="53321" y="177195"/>
                    <a:pt x="58705" y="164894"/>
                  </a:cubicBezTo>
                  <a:cubicBezTo>
                    <a:pt x="72240" y="134168"/>
                    <a:pt x="98965" y="111989"/>
                    <a:pt x="125542" y="92723"/>
                  </a:cubicBezTo>
                  <a:cubicBezTo>
                    <a:pt x="140411" y="81954"/>
                    <a:pt x="155576" y="71580"/>
                    <a:pt x="169605" y="59725"/>
                  </a:cubicBezTo>
                  <a:cubicBezTo>
                    <a:pt x="177509" y="53007"/>
                    <a:pt x="186203" y="46634"/>
                    <a:pt x="192279" y="38138"/>
                  </a:cubicBezTo>
                  <a:cubicBezTo>
                    <a:pt x="197614" y="30728"/>
                    <a:pt x="204283" y="24306"/>
                    <a:pt x="208926" y="16452"/>
                  </a:cubicBezTo>
                  <a:cubicBezTo>
                    <a:pt x="213619" y="8498"/>
                    <a:pt x="205864" y="-146"/>
                    <a:pt x="197861" y="2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4" name="任意多边形: 形状 793"/>
            <p:cNvSpPr/>
            <p:nvPr/>
          </p:nvSpPr>
          <p:spPr>
            <a:xfrm flipH="1">
              <a:off x="4030647" y="395214"/>
              <a:ext cx="152633" cy="247483"/>
            </a:xfrm>
            <a:custGeom>
              <a:avLst/>
              <a:gdLst>
                <a:gd name="connsiteX0" fmla="*/ 2470 w 152633"/>
                <a:gd name="connsiteY0" fmla="*/ 212967 h 247483"/>
                <a:gd name="connsiteX1" fmla="*/ 7361 w 152633"/>
                <a:gd name="connsiteY1" fmla="*/ 220130 h 247483"/>
                <a:gd name="connsiteX2" fmla="*/ 6682 w 152633"/>
                <a:gd name="connsiteY2" fmla="*/ 217560 h 247483"/>
                <a:gd name="connsiteX3" fmla="*/ 23070 w 152633"/>
                <a:gd name="connsiteY3" fmla="*/ 603 h 247483"/>
                <a:gd name="connsiteX4" fmla="*/ 4990 w 152633"/>
                <a:gd name="connsiteY4" fmla="*/ 27970 h 247483"/>
                <a:gd name="connsiteX5" fmla="*/ 67133 w 152633"/>
                <a:gd name="connsiteY5" fmla="*/ 92781 h 247483"/>
                <a:gd name="connsiteX6" fmla="*/ 88424 w 152633"/>
                <a:gd name="connsiteY6" fmla="*/ 115652 h 247483"/>
                <a:gd name="connsiteX7" fmla="*/ 97217 w 152633"/>
                <a:gd name="connsiteY7" fmla="*/ 151911 h 247483"/>
                <a:gd name="connsiteX8" fmla="*/ 96624 w 152633"/>
                <a:gd name="connsiteY8" fmla="*/ 182340 h 247483"/>
                <a:gd name="connsiteX9" fmla="*/ 80372 w 152633"/>
                <a:gd name="connsiteY9" fmla="*/ 197605 h 247483"/>
                <a:gd name="connsiteX10" fmla="*/ 53400 w 152633"/>
                <a:gd name="connsiteY10" fmla="*/ 198296 h 247483"/>
                <a:gd name="connsiteX11" fmla="*/ 17290 w 152633"/>
                <a:gd name="connsiteY11" fmla="*/ 190392 h 247483"/>
                <a:gd name="connsiteX12" fmla="*/ 25984 w 152633"/>
                <a:gd name="connsiteY12" fmla="*/ 192121 h 247483"/>
                <a:gd name="connsiteX13" fmla="*/ 5187 w 152633"/>
                <a:gd name="connsiteY13" fmla="*/ 188861 h 247483"/>
                <a:gd name="connsiteX14" fmla="*/ 0 w 152633"/>
                <a:gd name="connsiteY14" fmla="*/ 192269 h 247483"/>
                <a:gd name="connsiteX15" fmla="*/ 6682 w 152633"/>
                <a:gd name="connsiteY15" fmla="*/ 217560 h 247483"/>
                <a:gd name="connsiteX16" fmla="*/ 19803 w 152633"/>
                <a:gd name="connsiteY16" fmla="*/ 231869 h 247483"/>
                <a:gd name="connsiteX17" fmla="*/ 44657 w 152633"/>
                <a:gd name="connsiteY17" fmla="*/ 241767 h 247483"/>
                <a:gd name="connsiteX18" fmla="*/ 90598 w 152633"/>
                <a:gd name="connsiteY18" fmla="*/ 246657 h 247483"/>
                <a:gd name="connsiteX19" fmla="*/ 152593 w 152633"/>
                <a:gd name="connsiteY19" fmla="*/ 167274 h 247483"/>
                <a:gd name="connsiteX20" fmla="*/ 144047 w 152633"/>
                <a:gd name="connsiteY20" fmla="*/ 110367 h 247483"/>
                <a:gd name="connsiteX21" fmla="*/ 115593 w 152633"/>
                <a:gd name="connsiteY21" fmla="*/ 63932 h 247483"/>
                <a:gd name="connsiteX22" fmla="*/ 76272 w 152633"/>
                <a:gd name="connsiteY22" fmla="*/ 29155 h 247483"/>
                <a:gd name="connsiteX23" fmla="*/ 23070 w 152633"/>
                <a:gd name="connsiteY23" fmla="*/ 603 h 24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633" h="247483">
                  <a:moveTo>
                    <a:pt x="2470" y="212967"/>
                  </a:moveTo>
                  <a:cubicBezTo>
                    <a:pt x="4101" y="215339"/>
                    <a:pt x="5731" y="217759"/>
                    <a:pt x="7361" y="220130"/>
                  </a:cubicBezTo>
                  <a:lnTo>
                    <a:pt x="6682" y="217560"/>
                  </a:lnTo>
                  <a:close/>
                  <a:moveTo>
                    <a:pt x="23070" y="603"/>
                  </a:moveTo>
                  <a:cubicBezTo>
                    <a:pt x="6718" y="-3645"/>
                    <a:pt x="-1827" y="15521"/>
                    <a:pt x="4990" y="27970"/>
                  </a:cubicBezTo>
                  <a:cubicBezTo>
                    <a:pt x="19859" y="55040"/>
                    <a:pt x="44558" y="72527"/>
                    <a:pt x="67133" y="92781"/>
                  </a:cubicBezTo>
                  <a:cubicBezTo>
                    <a:pt x="74691" y="99548"/>
                    <a:pt x="83978" y="107007"/>
                    <a:pt x="88424" y="115652"/>
                  </a:cubicBezTo>
                  <a:cubicBezTo>
                    <a:pt x="94352" y="127162"/>
                    <a:pt x="95488" y="139462"/>
                    <a:pt x="97217" y="151911"/>
                  </a:cubicBezTo>
                  <a:cubicBezTo>
                    <a:pt x="98699" y="162482"/>
                    <a:pt x="99341" y="175177"/>
                    <a:pt x="96624" y="182340"/>
                  </a:cubicBezTo>
                  <a:cubicBezTo>
                    <a:pt x="93265" y="191281"/>
                    <a:pt x="88820" y="194887"/>
                    <a:pt x="80372" y="197605"/>
                  </a:cubicBezTo>
                  <a:cubicBezTo>
                    <a:pt x="73209" y="199926"/>
                    <a:pt x="62391" y="199778"/>
                    <a:pt x="53400" y="198296"/>
                  </a:cubicBezTo>
                  <a:cubicBezTo>
                    <a:pt x="42039" y="196468"/>
                    <a:pt x="28602" y="188713"/>
                    <a:pt x="17290" y="190392"/>
                  </a:cubicBezTo>
                  <a:cubicBezTo>
                    <a:pt x="20205" y="190985"/>
                    <a:pt x="23119" y="191528"/>
                    <a:pt x="25984" y="192121"/>
                  </a:cubicBezTo>
                  <a:cubicBezTo>
                    <a:pt x="19216" y="189009"/>
                    <a:pt x="12498" y="187922"/>
                    <a:pt x="5187" y="188861"/>
                  </a:cubicBezTo>
                  <a:cubicBezTo>
                    <a:pt x="3112" y="189058"/>
                    <a:pt x="791" y="190145"/>
                    <a:pt x="0" y="192269"/>
                  </a:cubicBezTo>
                  <a:lnTo>
                    <a:pt x="6682" y="217560"/>
                  </a:lnTo>
                  <a:lnTo>
                    <a:pt x="19803" y="231869"/>
                  </a:lnTo>
                  <a:cubicBezTo>
                    <a:pt x="27936" y="236395"/>
                    <a:pt x="37321" y="239421"/>
                    <a:pt x="44657" y="241767"/>
                  </a:cubicBezTo>
                  <a:cubicBezTo>
                    <a:pt x="59279" y="246410"/>
                    <a:pt x="75284" y="248880"/>
                    <a:pt x="90598" y="246657"/>
                  </a:cubicBezTo>
                  <a:cubicBezTo>
                    <a:pt x="131006" y="240878"/>
                    <a:pt x="151605" y="205607"/>
                    <a:pt x="152593" y="167274"/>
                  </a:cubicBezTo>
                  <a:cubicBezTo>
                    <a:pt x="153087" y="148453"/>
                    <a:pt x="148987" y="128496"/>
                    <a:pt x="144047" y="110367"/>
                  </a:cubicBezTo>
                  <a:cubicBezTo>
                    <a:pt x="139058" y="92089"/>
                    <a:pt x="128783" y="77269"/>
                    <a:pt x="115593" y="63932"/>
                  </a:cubicBezTo>
                  <a:cubicBezTo>
                    <a:pt x="103293" y="51533"/>
                    <a:pt x="89609" y="40369"/>
                    <a:pt x="76272" y="29155"/>
                  </a:cubicBezTo>
                  <a:cubicBezTo>
                    <a:pt x="60069" y="15521"/>
                    <a:pt x="43719" y="5938"/>
                    <a:pt x="23070" y="603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6" name="任意多边形: 形状 795"/>
            <p:cNvSpPr/>
            <p:nvPr/>
          </p:nvSpPr>
          <p:spPr>
            <a:xfrm flipH="1">
              <a:off x="4300740" y="33186"/>
              <a:ext cx="156336" cy="1148802"/>
            </a:xfrm>
            <a:custGeom>
              <a:avLst/>
              <a:gdLst>
                <a:gd name="connsiteX0" fmla="*/ 110530 w 156336"/>
                <a:gd name="connsiteY0" fmla="*/ 2227 h 1148802"/>
                <a:gd name="connsiteX1" fmla="*/ 63953 w 156336"/>
                <a:gd name="connsiteY1" fmla="*/ 45046 h 1148802"/>
                <a:gd name="connsiteX2" fmla="*/ 87368 w 156336"/>
                <a:gd name="connsiteY2" fmla="*/ 250841 h 1148802"/>
                <a:gd name="connsiteX3" fmla="*/ 69979 w 156336"/>
                <a:gd name="connsiteY3" fmla="*/ 465725 h 1148802"/>
                <a:gd name="connsiteX4" fmla="*/ 19000 w 156336"/>
                <a:gd name="connsiteY4" fmla="*/ 911942 h 1148802"/>
                <a:gd name="connsiteX5" fmla="*/ 7095 w 156336"/>
                <a:gd name="connsiteY5" fmla="*/ 1036377 h 1148802"/>
                <a:gd name="connsiteX6" fmla="*/ 12084 w 156336"/>
                <a:gd name="connsiteY6" fmla="*/ 1148364 h 1148802"/>
                <a:gd name="connsiteX7" fmla="*/ 13566 w 156336"/>
                <a:gd name="connsiteY7" fmla="*/ 1148611 h 1148802"/>
                <a:gd name="connsiteX8" fmla="*/ 50665 w 156336"/>
                <a:gd name="connsiteY8" fmla="*/ 1058459 h 1148802"/>
                <a:gd name="connsiteX9" fmla="*/ 74179 w 156336"/>
                <a:gd name="connsiteY9" fmla="*/ 946373 h 1148802"/>
                <a:gd name="connsiteX10" fmla="*/ 108510 w 156336"/>
                <a:gd name="connsiteY10" fmla="*/ 719831 h 1148802"/>
                <a:gd name="connsiteX11" fmla="*/ 154698 w 156336"/>
                <a:gd name="connsiteY11" fmla="*/ 267933 h 1148802"/>
                <a:gd name="connsiteX12" fmla="*/ 128615 w 156336"/>
                <a:gd name="connsiteY12" fmla="*/ 22175 h 1148802"/>
                <a:gd name="connsiteX13" fmla="*/ 110530 w 156336"/>
                <a:gd name="connsiteY13" fmla="*/ 2227 h 1148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336" h="1148802">
                  <a:moveTo>
                    <a:pt x="110530" y="2227"/>
                  </a:moveTo>
                  <a:cubicBezTo>
                    <a:pt x="87016" y="-7036"/>
                    <a:pt x="53283" y="13629"/>
                    <a:pt x="63953" y="45046"/>
                  </a:cubicBezTo>
                  <a:cubicBezTo>
                    <a:pt x="86479" y="111339"/>
                    <a:pt x="89986" y="181337"/>
                    <a:pt x="87368" y="250841"/>
                  </a:cubicBezTo>
                  <a:cubicBezTo>
                    <a:pt x="84651" y="322617"/>
                    <a:pt x="76945" y="394294"/>
                    <a:pt x="69979" y="465725"/>
                  </a:cubicBezTo>
                  <a:cubicBezTo>
                    <a:pt x="55506" y="614760"/>
                    <a:pt x="33671" y="762956"/>
                    <a:pt x="19000" y="911942"/>
                  </a:cubicBezTo>
                  <a:cubicBezTo>
                    <a:pt x="14900" y="953388"/>
                    <a:pt x="11393" y="994982"/>
                    <a:pt x="7095" y="1036377"/>
                  </a:cubicBezTo>
                  <a:cubicBezTo>
                    <a:pt x="3538" y="1071154"/>
                    <a:pt x="-9355" y="1117441"/>
                    <a:pt x="12084" y="1148364"/>
                  </a:cubicBezTo>
                  <a:cubicBezTo>
                    <a:pt x="12331" y="1148809"/>
                    <a:pt x="13073" y="1148957"/>
                    <a:pt x="13566" y="1148611"/>
                  </a:cubicBezTo>
                  <a:cubicBezTo>
                    <a:pt x="40933" y="1128457"/>
                    <a:pt x="44094" y="1089284"/>
                    <a:pt x="50665" y="1058459"/>
                  </a:cubicBezTo>
                  <a:cubicBezTo>
                    <a:pt x="58618" y="1021064"/>
                    <a:pt x="66966" y="983867"/>
                    <a:pt x="74179" y="946373"/>
                  </a:cubicBezTo>
                  <a:cubicBezTo>
                    <a:pt x="88603" y="871386"/>
                    <a:pt x="98927" y="795559"/>
                    <a:pt x="108510" y="719831"/>
                  </a:cubicBezTo>
                  <a:cubicBezTo>
                    <a:pt x="127479" y="569906"/>
                    <a:pt x="146399" y="418846"/>
                    <a:pt x="154698" y="267933"/>
                  </a:cubicBezTo>
                  <a:cubicBezTo>
                    <a:pt x="159243" y="185091"/>
                    <a:pt x="155488" y="101361"/>
                    <a:pt x="128615" y="22175"/>
                  </a:cubicBezTo>
                  <a:cubicBezTo>
                    <a:pt x="125071" y="11727"/>
                    <a:pt x="118368" y="5314"/>
                    <a:pt x="110530" y="2227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8" name="任意多边形: 形状 797"/>
            <p:cNvSpPr/>
            <p:nvPr/>
          </p:nvSpPr>
          <p:spPr>
            <a:xfrm flipH="1">
              <a:off x="4351063" y="0"/>
              <a:ext cx="114603" cy="1296022"/>
            </a:xfrm>
            <a:custGeom>
              <a:avLst/>
              <a:gdLst>
                <a:gd name="connsiteX0" fmla="*/ 95770 w 114603"/>
                <a:gd name="connsiteY0" fmla="*/ 0 h 1296022"/>
                <a:gd name="connsiteX1" fmla="*/ 82946 w 114603"/>
                <a:gd name="connsiteY1" fmla="*/ 0 h 1296022"/>
                <a:gd name="connsiteX2" fmla="*/ 92302 w 114603"/>
                <a:gd name="connsiteY2" fmla="*/ 104761 h 1296022"/>
                <a:gd name="connsiteX3" fmla="*/ 101984 w 114603"/>
                <a:gd name="connsiteY3" fmla="*/ 393446 h 1296022"/>
                <a:gd name="connsiteX4" fmla="*/ 57278 w 114603"/>
                <a:gd name="connsiteY4" fmla="*/ 973732 h 1296022"/>
                <a:gd name="connsiteX5" fmla="*/ 25 w 114603"/>
                <a:gd name="connsiteY5" fmla="*/ 1295662 h 1296022"/>
                <a:gd name="connsiteX6" fmla="*/ 519 w 114603"/>
                <a:gd name="connsiteY6" fmla="*/ 1295811 h 1296022"/>
                <a:gd name="connsiteX7" fmla="*/ 63503 w 114603"/>
                <a:gd name="connsiteY7" fmla="*/ 1010583 h 1296022"/>
                <a:gd name="connsiteX8" fmla="*/ 99860 w 114603"/>
                <a:gd name="connsiteY8" fmla="*/ 720860 h 1296022"/>
                <a:gd name="connsiteX9" fmla="*/ 107220 w 114603"/>
                <a:gd name="connsiteY9" fmla="*/ 138698 h 129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603" h="1296022">
                  <a:moveTo>
                    <a:pt x="95770" y="0"/>
                  </a:moveTo>
                  <a:lnTo>
                    <a:pt x="82946" y="0"/>
                  </a:lnTo>
                  <a:lnTo>
                    <a:pt x="92302" y="104761"/>
                  </a:lnTo>
                  <a:cubicBezTo>
                    <a:pt x="99069" y="200841"/>
                    <a:pt x="102280" y="297168"/>
                    <a:pt x="101984" y="393446"/>
                  </a:cubicBezTo>
                  <a:cubicBezTo>
                    <a:pt x="101342" y="587583"/>
                    <a:pt x="86325" y="781769"/>
                    <a:pt x="57278" y="973732"/>
                  </a:cubicBezTo>
                  <a:cubicBezTo>
                    <a:pt x="40977" y="1081569"/>
                    <a:pt x="19439" y="1188418"/>
                    <a:pt x="25" y="1295662"/>
                  </a:cubicBezTo>
                  <a:cubicBezTo>
                    <a:pt x="-123" y="1296058"/>
                    <a:pt x="420" y="1296156"/>
                    <a:pt x="519" y="1295811"/>
                  </a:cubicBezTo>
                  <a:cubicBezTo>
                    <a:pt x="28430" y="1202595"/>
                    <a:pt x="47349" y="1106466"/>
                    <a:pt x="63503" y="1010583"/>
                  </a:cubicBezTo>
                  <a:cubicBezTo>
                    <a:pt x="79656" y="914651"/>
                    <a:pt x="91462" y="817780"/>
                    <a:pt x="99860" y="720860"/>
                  </a:cubicBezTo>
                  <a:cubicBezTo>
                    <a:pt x="116606" y="527316"/>
                    <a:pt x="119125" y="332587"/>
                    <a:pt x="107220" y="13869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0" name="任意多边形: 形状 799"/>
            <p:cNvSpPr/>
            <p:nvPr/>
          </p:nvSpPr>
          <p:spPr>
            <a:xfrm flipH="1">
              <a:off x="4014826" y="7585"/>
              <a:ext cx="743466" cy="1483187"/>
            </a:xfrm>
            <a:custGeom>
              <a:avLst/>
              <a:gdLst>
                <a:gd name="connsiteX0" fmla="*/ 411060 w 743466"/>
                <a:gd name="connsiteY0" fmla="*/ 1114984 h 1483187"/>
                <a:gd name="connsiteX1" fmla="*/ 406318 w 743466"/>
                <a:gd name="connsiteY1" fmla="*/ 1116169 h 1483187"/>
                <a:gd name="connsiteX2" fmla="*/ 410813 w 743466"/>
                <a:gd name="connsiteY2" fmla="*/ 1197331 h 1483187"/>
                <a:gd name="connsiteX3" fmla="*/ 402119 w 743466"/>
                <a:gd name="connsiteY3" fmla="*/ 1277900 h 1483187"/>
                <a:gd name="connsiteX4" fmla="*/ 337259 w 743466"/>
                <a:gd name="connsiteY4" fmla="*/ 1425256 h 1483187"/>
                <a:gd name="connsiteX5" fmla="*/ 275016 w 743466"/>
                <a:gd name="connsiteY5" fmla="*/ 1468085 h 1483187"/>
                <a:gd name="connsiteX6" fmla="*/ 212182 w 743466"/>
                <a:gd name="connsiteY6" fmla="*/ 1448227 h 1483187"/>
                <a:gd name="connsiteX7" fmla="*/ 190248 w 743466"/>
                <a:gd name="connsiteY7" fmla="*/ 1371362 h 1483187"/>
                <a:gd name="connsiteX8" fmla="*/ 190397 w 743466"/>
                <a:gd name="connsiteY8" fmla="*/ 1291781 h 1483187"/>
                <a:gd name="connsiteX9" fmla="*/ 210706 w 743466"/>
                <a:gd name="connsiteY9" fmla="*/ 1203926 h 1483187"/>
                <a:gd name="connsiteX10" fmla="*/ 250983 w 743466"/>
                <a:gd name="connsiteY10" fmla="*/ 1123482 h 1483187"/>
                <a:gd name="connsiteX11" fmla="*/ 223210 w 743466"/>
                <a:gd name="connsiteY11" fmla="*/ 1160406 h 1483187"/>
                <a:gd name="connsiteX12" fmla="*/ 213980 w 743466"/>
                <a:gd name="connsiteY12" fmla="*/ 1165485 h 1483187"/>
                <a:gd name="connsiteX13" fmla="*/ 199461 w 743466"/>
                <a:gd name="connsiteY13" fmla="*/ 1194034 h 1483187"/>
                <a:gd name="connsiteX14" fmla="*/ 178195 w 743466"/>
                <a:gd name="connsiteY14" fmla="*/ 1277851 h 1483187"/>
                <a:gd name="connsiteX15" fmla="*/ 175824 w 743466"/>
                <a:gd name="connsiteY15" fmla="*/ 1365237 h 1483187"/>
                <a:gd name="connsiteX16" fmla="*/ 195090 w 743466"/>
                <a:gd name="connsiteY16" fmla="*/ 1446893 h 1483187"/>
                <a:gd name="connsiteX17" fmla="*/ 254911 w 743466"/>
                <a:gd name="connsiteY17" fmla="*/ 1483053 h 1483187"/>
                <a:gd name="connsiteX18" fmla="*/ 325354 w 743466"/>
                <a:gd name="connsiteY18" fmla="*/ 1457612 h 1483187"/>
                <a:gd name="connsiteX19" fmla="*/ 375493 w 743466"/>
                <a:gd name="connsiteY19" fmla="*/ 1391270 h 1483187"/>
                <a:gd name="connsiteX20" fmla="*/ 408541 w 743466"/>
                <a:gd name="connsiteY20" fmla="*/ 1308972 h 1483187"/>
                <a:gd name="connsiteX21" fmla="*/ 423410 w 743466"/>
                <a:gd name="connsiteY21" fmla="*/ 1213040 h 1483187"/>
                <a:gd name="connsiteX22" fmla="*/ 421582 w 743466"/>
                <a:gd name="connsiteY22" fmla="*/ 1162555 h 1483187"/>
                <a:gd name="connsiteX23" fmla="*/ 411060 w 743466"/>
                <a:gd name="connsiteY23" fmla="*/ 1114984 h 1483187"/>
                <a:gd name="connsiteX24" fmla="*/ 247990 w 743466"/>
                <a:gd name="connsiteY24" fmla="*/ 1114052 h 1483187"/>
                <a:gd name="connsiteX25" fmla="*/ 238659 w 743466"/>
                <a:gd name="connsiteY25" fmla="*/ 1116960 h 1483187"/>
                <a:gd name="connsiteX26" fmla="*/ 238569 w 743466"/>
                <a:gd name="connsiteY26" fmla="*/ 1117137 h 1483187"/>
                <a:gd name="connsiteX27" fmla="*/ 251058 w 743466"/>
                <a:gd name="connsiteY27" fmla="*/ 1123332 h 1483187"/>
                <a:gd name="connsiteX28" fmla="*/ 250983 w 743466"/>
                <a:gd name="connsiteY28" fmla="*/ 1123482 h 1483187"/>
                <a:gd name="connsiteX29" fmla="*/ 251207 w 743466"/>
                <a:gd name="connsiteY29" fmla="*/ 1123184 h 1483187"/>
                <a:gd name="connsiteX30" fmla="*/ 247990 w 743466"/>
                <a:gd name="connsiteY30" fmla="*/ 1114052 h 1483187"/>
                <a:gd name="connsiteX31" fmla="*/ 572036 w 743466"/>
                <a:gd name="connsiteY31" fmla="*/ 909372 h 1483187"/>
                <a:gd name="connsiteX32" fmla="*/ 588895 w 743466"/>
                <a:gd name="connsiteY32" fmla="*/ 944657 h 1483187"/>
                <a:gd name="connsiteX33" fmla="*/ 596849 w 743466"/>
                <a:gd name="connsiteY33" fmla="*/ 1031994 h 1483187"/>
                <a:gd name="connsiteX34" fmla="*/ 561479 w 743466"/>
                <a:gd name="connsiteY34" fmla="*/ 1110982 h 1483187"/>
                <a:gd name="connsiteX35" fmla="*/ 497310 w 743466"/>
                <a:gd name="connsiteY35" fmla="*/ 1137707 h 1483187"/>
                <a:gd name="connsiteX36" fmla="*/ 430425 w 743466"/>
                <a:gd name="connsiteY36" fmla="*/ 1105894 h 1483187"/>
                <a:gd name="connsiteX37" fmla="*/ 417482 w 743466"/>
                <a:gd name="connsiteY37" fmla="*/ 1114737 h 1483187"/>
                <a:gd name="connsiteX38" fmla="*/ 563504 w 743466"/>
                <a:gd name="connsiteY38" fmla="*/ 1129951 h 1483187"/>
                <a:gd name="connsiteX39" fmla="*/ 605592 w 743466"/>
                <a:gd name="connsiteY39" fmla="*/ 946337 h 1483187"/>
                <a:gd name="connsiteX40" fmla="*/ 589340 w 743466"/>
                <a:gd name="connsiteY40" fmla="*/ 910956 h 1483187"/>
                <a:gd name="connsiteX41" fmla="*/ 201075 w 743466"/>
                <a:gd name="connsiteY41" fmla="*/ 897244 h 1483187"/>
                <a:gd name="connsiteX42" fmla="*/ 174791 w 743466"/>
                <a:gd name="connsiteY42" fmla="*/ 921319 h 1483187"/>
                <a:gd name="connsiteX43" fmla="*/ 152148 w 743466"/>
                <a:gd name="connsiteY43" fmla="*/ 936830 h 1483187"/>
                <a:gd name="connsiteX44" fmla="*/ 131872 w 743466"/>
                <a:gd name="connsiteY44" fmla="*/ 962719 h 1483187"/>
                <a:gd name="connsiteX45" fmla="*/ 94267 w 743466"/>
                <a:gd name="connsiteY45" fmla="*/ 1049629 h 1483187"/>
                <a:gd name="connsiteX46" fmla="*/ 106913 w 743466"/>
                <a:gd name="connsiteY46" fmla="*/ 1140177 h 1483187"/>
                <a:gd name="connsiteX47" fmla="*/ 179579 w 743466"/>
                <a:gd name="connsiteY47" fmla="*/ 1176584 h 1483187"/>
                <a:gd name="connsiteX48" fmla="*/ 202663 w 743466"/>
                <a:gd name="connsiteY48" fmla="*/ 1171714 h 1483187"/>
                <a:gd name="connsiteX49" fmla="*/ 213980 w 743466"/>
                <a:gd name="connsiteY49" fmla="*/ 1165485 h 1483187"/>
                <a:gd name="connsiteX50" fmla="*/ 238569 w 743466"/>
                <a:gd name="connsiteY50" fmla="*/ 1117137 h 1483187"/>
                <a:gd name="connsiteX51" fmla="*/ 238511 w 743466"/>
                <a:gd name="connsiteY51" fmla="*/ 1117108 h 1483187"/>
                <a:gd name="connsiteX52" fmla="*/ 183382 w 743466"/>
                <a:gd name="connsiteY52" fmla="*/ 1162258 h 1483187"/>
                <a:gd name="connsiteX53" fmla="*/ 116249 w 743466"/>
                <a:gd name="connsiteY53" fmla="*/ 1128914 h 1483187"/>
                <a:gd name="connsiteX54" fmla="*/ 109037 w 743466"/>
                <a:gd name="connsiteY54" fmla="*/ 1047258 h 1483187"/>
                <a:gd name="connsiteX55" fmla="*/ 142875 w 743466"/>
                <a:gd name="connsiteY55" fmla="*/ 971629 h 1483187"/>
                <a:gd name="connsiteX56" fmla="*/ 201300 w 743466"/>
                <a:gd name="connsiteY56" fmla="*/ 896748 h 1483187"/>
                <a:gd name="connsiteX57" fmla="*/ 201314 w 743466"/>
                <a:gd name="connsiteY57" fmla="*/ 896938 h 1483187"/>
                <a:gd name="connsiteX58" fmla="*/ 201075 w 743466"/>
                <a:gd name="connsiteY58" fmla="*/ 897244 h 1483187"/>
                <a:gd name="connsiteX59" fmla="*/ 201462 w 743466"/>
                <a:gd name="connsiteY59" fmla="*/ 896889 h 1483187"/>
                <a:gd name="connsiteX60" fmla="*/ 190743 w 743466"/>
                <a:gd name="connsiteY60" fmla="*/ 887552 h 1483187"/>
                <a:gd name="connsiteX61" fmla="*/ 190707 w 743466"/>
                <a:gd name="connsiteY61" fmla="*/ 887598 h 1483187"/>
                <a:gd name="connsiteX62" fmla="*/ 190793 w 743466"/>
                <a:gd name="connsiteY62" fmla="*/ 887596 h 1483187"/>
                <a:gd name="connsiteX63" fmla="*/ 200622 w 743466"/>
                <a:gd name="connsiteY63" fmla="*/ 887269 h 1483187"/>
                <a:gd name="connsiteX64" fmla="*/ 190793 w 743466"/>
                <a:gd name="connsiteY64" fmla="*/ 887596 h 1483187"/>
                <a:gd name="connsiteX65" fmla="*/ 201300 w 743466"/>
                <a:gd name="connsiteY65" fmla="*/ 896748 h 1483187"/>
                <a:gd name="connsiteX66" fmla="*/ 541522 w 743466"/>
                <a:gd name="connsiteY66" fmla="*/ 867694 h 1483187"/>
                <a:gd name="connsiteX67" fmla="*/ 532630 w 743466"/>
                <a:gd name="connsiteY67" fmla="*/ 877969 h 1483187"/>
                <a:gd name="connsiteX68" fmla="*/ 563159 w 743466"/>
                <a:gd name="connsiteY68" fmla="*/ 908559 h 1483187"/>
                <a:gd name="connsiteX69" fmla="*/ 572036 w 743466"/>
                <a:gd name="connsiteY69" fmla="*/ 909372 h 1483187"/>
                <a:gd name="connsiteX70" fmla="*/ 571032 w 743466"/>
                <a:gd name="connsiteY70" fmla="*/ 907269 h 1483187"/>
                <a:gd name="connsiteX71" fmla="*/ 538460 w 743466"/>
                <a:gd name="connsiteY71" fmla="*/ 882958 h 1483187"/>
                <a:gd name="connsiteX72" fmla="*/ 547351 w 743466"/>
                <a:gd name="connsiteY72" fmla="*/ 872683 h 1483187"/>
                <a:gd name="connsiteX73" fmla="*/ 562427 w 743466"/>
                <a:gd name="connsiteY73" fmla="*/ 891158 h 1483187"/>
                <a:gd name="connsiteX74" fmla="*/ 582977 w 743466"/>
                <a:gd name="connsiteY74" fmla="*/ 897715 h 1483187"/>
                <a:gd name="connsiteX75" fmla="*/ 565281 w 743466"/>
                <a:gd name="connsiteY75" fmla="*/ 879669 h 1483187"/>
                <a:gd name="connsiteX76" fmla="*/ 541522 w 743466"/>
                <a:gd name="connsiteY76" fmla="*/ 867694 h 1483187"/>
                <a:gd name="connsiteX77" fmla="*/ 573133 w 743466"/>
                <a:gd name="connsiteY77" fmla="*/ 615433 h 1483187"/>
                <a:gd name="connsiteX78" fmla="*/ 572890 w 743466"/>
                <a:gd name="connsiteY78" fmla="*/ 615712 h 1483187"/>
                <a:gd name="connsiteX79" fmla="*/ 679097 w 743466"/>
                <a:gd name="connsiteY79" fmla="*/ 740443 h 1483187"/>
                <a:gd name="connsiteX80" fmla="*/ 629254 w 743466"/>
                <a:gd name="connsiteY80" fmla="*/ 886219 h 1483187"/>
                <a:gd name="connsiteX81" fmla="*/ 583968 w 743466"/>
                <a:gd name="connsiteY81" fmla="*/ 898031 h 1483187"/>
                <a:gd name="connsiteX82" fmla="*/ 582977 w 743466"/>
                <a:gd name="connsiteY82" fmla="*/ 897715 h 1483187"/>
                <a:gd name="connsiteX83" fmla="*/ 583505 w 743466"/>
                <a:gd name="connsiteY83" fmla="*/ 898253 h 1483187"/>
                <a:gd name="connsiteX84" fmla="*/ 589340 w 743466"/>
                <a:gd name="connsiteY84" fmla="*/ 910956 h 1483187"/>
                <a:gd name="connsiteX85" fmla="*/ 606728 w 743466"/>
                <a:gd name="connsiteY85" fmla="*/ 912548 h 1483187"/>
                <a:gd name="connsiteX86" fmla="*/ 682111 w 743466"/>
                <a:gd name="connsiteY86" fmla="*/ 852430 h 1483187"/>
                <a:gd name="connsiteX87" fmla="*/ 661561 w 743466"/>
                <a:gd name="connsiteY87" fmla="*/ 674793 h 1483187"/>
                <a:gd name="connsiteX88" fmla="*/ 636289 w 743466"/>
                <a:gd name="connsiteY88" fmla="*/ 647760 h 1483187"/>
                <a:gd name="connsiteX89" fmla="*/ 612508 w 743466"/>
                <a:gd name="connsiteY89" fmla="*/ 642523 h 1483187"/>
                <a:gd name="connsiteX90" fmla="*/ 579757 w 743466"/>
                <a:gd name="connsiteY90" fmla="*/ 601831 h 1483187"/>
                <a:gd name="connsiteX91" fmla="*/ 569877 w 743466"/>
                <a:gd name="connsiteY91" fmla="*/ 613193 h 1483187"/>
                <a:gd name="connsiteX92" fmla="*/ 573133 w 743466"/>
                <a:gd name="connsiteY92" fmla="*/ 615433 h 1483187"/>
                <a:gd name="connsiteX93" fmla="*/ 582770 w 743466"/>
                <a:gd name="connsiteY93" fmla="*/ 604350 h 1483187"/>
                <a:gd name="connsiteX94" fmla="*/ 603332 w 743466"/>
                <a:gd name="connsiteY94" fmla="*/ 621264 h 1483187"/>
                <a:gd name="connsiteX95" fmla="*/ 608871 w 743466"/>
                <a:gd name="connsiteY95" fmla="*/ 623403 h 1483187"/>
                <a:gd name="connsiteX96" fmla="*/ 180241 w 743466"/>
                <a:gd name="connsiteY96" fmla="*/ 571118 h 1483187"/>
                <a:gd name="connsiteX97" fmla="*/ 131446 w 743466"/>
                <a:gd name="connsiteY97" fmla="*/ 607314 h 1483187"/>
                <a:gd name="connsiteX98" fmla="*/ 107494 w 743466"/>
                <a:gd name="connsiteY98" fmla="*/ 617734 h 1483187"/>
                <a:gd name="connsiteX99" fmla="*/ 85728 w 743466"/>
                <a:gd name="connsiteY99" fmla="*/ 643814 h 1483187"/>
                <a:gd name="connsiteX100" fmla="*/ 32222 w 743466"/>
                <a:gd name="connsiteY100" fmla="*/ 754423 h 1483187"/>
                <a:gd name="connsiteX101" fmla="*/ 20465 w 743466"/>
                <a:gd name="connsiteY101" fmla="*/ 871152 h 1483187"/>
                <a:gd name="connsiteX102" fmla="*/ 74113 w 743466"/>
                <a:gd name="connsiteY102" fmla="*/ 950140 h 1483187"/>
                <a:gd name="connsiteX103" fmla="*/ 144030 w 743466"/>
                <a:gd name="connsiteY103" fmla="*/ 942391 h 1483187"/>
                <a:gd name="connsiteX104" fmla="*/ 152148 w 743466"/>
                <a:gd name="connsiteY104" fmla="*/ 936830 h 1483187"/>
                <a:gd name="connsiteX105" fmla="*/ 190707 w 743466"/>
                <a:gd name="connsiteY105" fmla="*/ 887598 h 1483187"/>
                <a:gd name="connsiteX106" fmla="*/ 190594 w 743466"/>
                <a:gd name="connsiteY106" fmla="*/ 887602 h 1483187"/>
                <a:gd name="connsiteX107" fmla="*/ 83202 w 743466"/>
                <a:gd name="connsiteY107" fmla="*/ 938186 h 1483187"/>
                <a:gd name="connsiteX108" fmla="*/ 34050 w 743466"/>
                <a:gd name="connsiteY108" fmla="*/ 865718 h 1483187"/>
                <a:gd name="connsiteX109" fmla="*/ 45362 w 743466"/>
                <a:gd name="connsiteY109" fmla="*/ 761043 h 1483187"/>
                <a:gd name="connsiteX110" fmla="*/ 93181 w 743466"/>
                <a:gd name="connsiteY110" fmla="*/ 659380 h 1483187"/>
                <a:gd name="connsiteX111" fmla="*/ 133243 w 743466"/>
                <a:gd name="connsiteY111" fmla="*/ 610852 h 1483187"/>
                <a:gd name="connsiteX112" fmla="*/ 172169 w 743466"/>
                <a:gd name="connsiteY112" fmla="*/ 556582 h 1483187"/>
                <a:gd name="connsiteX113" fmla="*/ 172075 w 743466"/>
                <a:gd name="connsiteY113" fmla="*/ 556662 h 1483187"/>
                <a:gd name="connsiteX114" fmla="*/ 181307 w 743466"/>
                <a:gd name="connsiteY114" fmla="*/ 570216 h 1483187"/>
                <a:gd name="connsiteX115" fmla="*/ 180241 w 743466"/>
                <a:gd name="connsiteY115" fmla="*/ 571118 h 1483187"/>
                <a:gd name="connsiteX116" fmla="*/ 181456 w 743466"/>
                <a:gd name="connsiteY116" fmla="*/ 570216 h 1483187"/>
                <a:gd name="connsiteX117" fmla="*/ 172169 w 743466"/>
                <a:gd name="connsiteY117" fmla="*/ 556582 h 1483187"/>
                <a:gd name="connsiteX118" fmla="*/ 591144 w 743466"/>
                <a:gd name="connsiteY118" fmla="*/ 346729 h 1483187"/>
                <a:gd name="connsiteX119" fmla="*/ 580379 w 743466"/>
                <a:gd name="connsiteY119" fmla="*/ 351359 h 1483187"/>
                <a:gd name="connsiteX120" fmla="*/ 565974 w 743466"/>
                <a:gd name="connsiteY120" fmla="*/ 351943 h 1483187"/>
                <a:gd name="connsiteX121" fmla="*/ 623987 w 743466"/>
                <a:gd name="connsiteY121" fmla="*/ 387429 h 1483187"/>
                <a:gd name="connsiteX122" fmla="*/ 694510 w 743466"/>
                <a:gd name="connsiteY122" fmla="*/ 460403 h 1483187"/>
                <a:gd name="connsiteX123" fmla="*/ 727656 w 743466"/>
                <a:gd name="connsiteY123" fmla="*/ 551197 h 1483187"/>
                <a:gd name="connsiteX124" fmla="*/ 679690 w 743466"/>
                <a:gd name="connsiteY124" fmla="*/ 625147 h 1483187"/>
                <a:gd name="connsiteX125" fmla="*/ 627858 w 743466"/>
                <a:gd name="connsiteY125" fmla="*/ 630735 h 1483187"/>
                <a:gd name="connsiteX126" fmla="*/ 608871 w 743466"/>
                <a:gd name="connsiteY126" fmla="*/ 623403 h 1483187"/>
                <a:gd name="connsiteX127" fmla="*/ 623993 w 743466"/>
                <a:gd name="connsiteY127" fmla="*/ 634607 h 1483187"/>
                <a:gd name="connsiteX128" fmla="*/ 636289 w 743466"/>
                <a:gd name="connsiteY128" fmla="*/ 647760 h 1483187"/>
                <a:gd name="connsiteX129" fmla="*/ 637802 w 743466"/>
                <a:gd name="connsiteY129" fmla="*/ 648093 h 1483187"/>
                <a:gd name="connsiteX130" fmla="*/ 664031 w 743466"/>
                <a:gd name="connsiteY130" fmla="*/ 646586 h 1483187"/>
                <a:gd name="connsiteX131" fmla="*/ 737733 w 743466"/>
                <a:gd name="connsiteY131" fmla="*/ 581824 h 1483187"/>
                <a:gd name="connsiteX132" fmla="*/ 652916 w 743466"/>
                <a:gd name="connsiteY132" fmla="*/ 392183 h 1483187"/>
                <a:gd name="connsiteX133" fmla="*/ 601177 w 743466"/>
                <a:gd name="connsiteY133" fmla="*/ 352337 h 1483187"/>
                <a:gd name="connsiteX134" fmla="*/ 544140 w 743466"/>
                <a:gd name="connsiteY134" fmla="*/ 320456 h 1483187"/>
                <a:gd name="connsiteX135" fmla="*/ 533371 w 743466"/>
                <a:gd name="connsiteY135" fmla="*/ 330040 h 1483187"/>
                <a:gd name="connsiteX136" fmla="*/ 561411 w 743466"/>
                <a:gd name="connsiteY136" fmla="*/ 352127 h 1483187"/>
                <a:gd name="connsiteX137" fmla="*/ 565974 w 743466"/>
                <a:gd name="connsiteY137" fmla="*/ 351943 h 1483187"/>
                <a:gd name="connsiteX138" fmla="*/ 537274 w 743466"/>
                <a:gd name="connsiteY138" fmla="*/ 334387 h 1483187"/>
                <a:gd name="connsiteX139" fmla="*/ 548043 w 743466"/>
                <a:gd name="connsiteY139" fmla="*/ 324803 h 1483187"/>
                <a:gd name="connsiteX140" fmla="*/ 559503 w 743466"/>
                <a:gd name="connsiteY140" fmla="*/ 335807 h 1483187"/>
                <a:gd name="connsiteX141" fmla="*/ 572604 w 743466"/>
                <a:gd name="connsiteY141" fmla="*/ 336366 h 1483187"/>
                <a:gd name="connsiteX142" fmla="*/ 174990 w 743466"/>
                <a:gd name="connsiteY142" fmla="*/ 320151 h 1483187"/>
                <a:gd name="connsiteX143" fmla="*/ 151365 w 743466"/>
                <a:gd name="connsiteY143" fmla="*/ 336442 h 1483187"/>
                <a:gd name="connsiteX144" fmla="*/ 123283 w 743466"/>
                <a:gd name="connsiteY144" fmla="*/ 349250 h 1483187"/>
                <a:gd name="connsiteX145" fmla="*/ 115129 w 743466"/>
                <a:gd name="connsiteY145" fmla="*/ 350111 h 1483187"/>
                <a:gd name="connsiteX146" fmla="*/ 84493 w 743466"/>
                <a:gd name="connsiteY146" fmla="*/ 376160 h 1483187"/>
                <a:gd name="connsiteX147" fmla="*/ 23084 w 743466"/>
                <a:gd name="connsiteY147" fmla="*/ 463910 h 1483187"/>
                <a:gd name="connsiteX148" fmla="*/ 2040 w 743466"/>
                <a:gd name="connsiteY148" fmla="*/ 570512 h 1483187"/>
                <a:gd name="connsiteX149" fmla="*/ 72433 w 743466"/>
                <a:gd name="connsiteY149" fmla="*/ 623517 h 1483187"/>
                <a:gd name="connsiteX150" fmla="*/ 103188 w 743466"/>
                <a:gd name="connsiteY150" fmla="*/ 619607 h 1483187"/>
                <a:gd name="connsiteX151" fmla="*/ 107494 w 743466"/>
                <a:gd name="connsiteY151" fmla="*/ 617734 h 1483187"/>
                <a:gd name="connsiteX152" fmla="*/ 125246 w 743466"/>
                <a:gd name="connsiteY152" fmla="*/ 596463 h 1483187"/>
                <a:gd name="connsiteX153" fmla="*/ 172075 w 743466"/>
                <a:gd name="connsiteY153" fmla="*/ 556662 h 1483187"/>
                <a:gd name="connsiteX154" fmla="*/ 172020 w 743466"/>
                <a:gd name="connsiteY154" fmla="*/ 556582 h 1483187"/>
                <a:gd name="connsiteX155" fmla="*/ 83547 w 743466"/>
                <a:gd name="connsiteY155" fmla="*/ 606820 h 1483187"/>
                <a:gd name="connsiteX156" fmla="*/ 17600 w 743466"/>
                <a:gd name="connsiteY156" fmla="*/ 566116 h 1483187"/>
                <a:gd name="connsiteX157" fmla="*/ 22096 w 743466"/>
                <a:gd name="connsiteY157" fmla="*/ 514099 h 1483187"/>
                <a:gd name="connsiteX158" fmla="*/ 38644 w 743466"/>
                <a:gd name="connsiteY158" fmla="*/ 468800 h 1483187"/>
                <a:gd name="connsiteX159" fmla="*/ 92637 w 743466"/>
                <a:gd name="connsiteY159" fmla="*/ 391195 h 1483187"/>
                <a:gd name="connsiteX160" fmla="*/ 166389 w 743466"/>
                <a:gd name="connsiteY160" fmla="*/ 306526 h 1483187"/>
                <a:gd name="connsiteX161" fmla="*/ 166326 w 743466"/>
                <a:gd name="connsiteY161" fmla="*/ 306579 h 1483187"/>
                <a:gd name="connsiteX162" fmla="*/ 175380 w 743466"/>
                <a:gd name="connsiteY162" fmla="*/ 319814 h 1483187"/>
                <a:gd name="connsiteX163" fmla="*/ 174990 w 743466"/>
                <a:gd name="connsiteY163" fmla="*/ 320151 h 1483187"/>
                <a:gd name="connsiteX164" fmla="*/ 175478 w 743466"/>
                <a:gd name="connsiteY164" fmla="*/ 319814 h 1483187"/>
                <a:gd name="connsiteX165" fmla="*/ 166389 w 743466"/>
                <a:gd name="connsiteY165" fmla="*/ 306526 h 1483187"/>
                <a:gd name="connsiteX166" fmla="*/ 394166 w 743466"/>
                <a:gd name="connsiteY166" fmla="*/ 798 h 1483187"/>
                <a:gd name="connsiteX167" fmla="*/ 386361 w 743466"/>
                <a:gd name="connsiteY167" fmla="*/ 1341 h 1483187"/>
                <a:gd name="connsiteX168" fmla="*/ 160659 w 743466"/>
                <a:gd name="connsiteY168" fmla="*/ 171668 h 1483187"/>
                <a:gd name="connsiteX169" fmla="*/ 106419 w 743466"/>
                <a:gd name="connsiteY169" fmla="*/ 212767 h 1483187"/>
                <a:gd name="connsiteX170" fmla="*/ 64579 w 743466"/>
                <a:gd name="connsiteY170" fmla="*/ 253867 h 1483187"/>
                <a:gd name="connsiteX171" fmla="*/ 67790 w 743466"/>
                <a:gd name="connsiteY171" fmla="*/ 339672 h 1483187"/>
                <a:gd name="connsiteX172" fmla="*/ 94376 w 743466"/>
                <a:gd name="connsiteY172" fmla="*/ 352304 h 1483187"/>
                <a:gd name="connsiteX173" fmla="*/ 115129 w 743466"/>
                <a:gd name="connsiteY173" fmla="*/ 350111 h 1483187"/>
                <a:gd name="connsiteX174" fmla="*/ 166326 w 743466"/>
                <a:gd name="connsiteY174" fmla="*/ 306579 h 1483187"/>
                <a:gd name="connsiteX175" fmla="*/ 166290 w 743466"/>
                <a:gd name="connsiteY175" fmla="*/ 306526 h 1483187"/>
                <a:gd name="connsiteX176" fmla="*/ 77274 w 743466"/>
                <a:gd name="connsiteY176" fmla="*/ 328657 h 1483187"/>
                <a:gd name="connsiteX177" fmla="*/ 89031 w 743466"/>
                <a:gd name="connsiteY177" fmla="*/ 246704 h 1483187"/>
                <a:gd name="connsiteX178" fmla="*/ 130476 w 743466"/>
                <a:gd name="connsiteY178" fmla="*/ 213014 h 1483187"/>
                <a:gd name="connsiteX179" fmla="*/ 181060 w 743466"/>
                <a:gd name="connsiteY179" fmla="*/ 175126 h 1483187"/>
                <a:gd name="connsiteX180" fmla="*/ 280796 w 743466"/>
                <a:gd name="connsiteY180" fmla="*/ 100237 h 1483187"/>
                <a:gd name="connsiteX181" fmla="*/ 391053 w 743466"/>
                <a:gd name="connsiteY181" fmla="*/ 17199 h 1483187"/>
                <a:gd name="connsiteX182" fmla="*/ 387250 w 743466"/>
                <a:gd name="connsiteY182" fmla="*/ 14728 h 1483187"/>
                <a:gd name="connsiteX183" fmla="*/ 395055 w 743466"/>
                <a:gd name="connsiteY183" fmla="*/ 14185 h 1483187"/>
                <a:gd name="connsiteX184" fmla="*/ 391053 w 743466"/>
                <a:gd name="connsiteY184" fmla="*/ 17199 h 1483187"/>
                <a:gd name="connsiteX185" fmla="*/ 466764 w 743466"/>
                <a:gd name="connsiteY185" fmla="*/ 66387 h 1483187"/>
                <a:gd name="connsiteX186" fmla="*/ 532531 w 743466"/>
                <a:gd name="connsiteY186" fmla="*/ 134718 h 1483187"/>
                <a:gd name="connsiteX187" fmla="*/ 580695 w 743466"/>
                <a:gd name="connsiteY187" fmla="*/ 214892 h 1483187"/>
                <a:gd name="connsiteX188" fmla="*/ 602924 w 743466"/>
                <a:gd name="connsiteY188" fmla="*/ 306822 h 1483187"/>
                <a:gd name="connsiteX189" fmla="*/ 576002 w 743466"/>
                <a:gd name="connsiteY189" fmla="*/ 336511 h 1483187"/>
                <a:gd name="connsiteX190" fmla="*/ 572604 w 743466"/>
                <a:gd name="connsiteY190" fmla="*/ 336366 h 1483187"/>
                <a:gd name="connsiteX191" fmla="*/ 591144 w 743466"/>
                <a:gd name="connsiteY191" fmla="*/ 346729 h 1483187"/>
                <a:gd name="connsiteX192" fmla="*/ 597787 w 743466"/>
                <a:gd name="connsiteY192" fmla="*/ 343871 h 1483187"/>
                <a:gd name="connsiteX193" fmla="*/ 611174 w 743466"/>
                <a:gd name="connsiteY193" fmla="*/ 250162 h 1483187"/>
                <a:gd name="connsiteX194" fmla="*/ 494297 w 743466"/>
                <a:gd name="connsiteY194" fmla="*/ 69758 h 1483187"/>
                <a:gd name="connsiteX195" fmla="*/ 394166 w 743466"/>
                <a:gd name="connsiteY195" fmla="*/ 798 h 148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743466" h="1483187">
                  <a:moveTo>
                    <a:pt x="411060" y="1114984"/>
                  </a:moveTo>
                  <a:cubicBezTo>
                    <a:pt x="410171" y="1112711"/>
                    <a:pt x="405972" y="1113551"/>
                    <a:pt x="406318" y="1116169"/>
                  </a:cubicBezTo>
                  <a:cubicBezTo>
                    <a:pt x="409924" y="1142894"/>
                    <a:pt x="411209" y="1170359"/>
                    <a:pt x="410813" y="1197331"/>
                  </a:cubicBezTo>
                  <a:cubicBezTo>
                    <a:pt x="410418" y="1224402"/>
                    <a:pt x="407652" y="1251373"/>
                    <a:pt x="402119" y="1277900"/>
                  </a:cubicBezTo>
                  <a:cubicBezTo>
                    <a:pt x="391301" y="1329769"/>
                    <a:pt x="370405" y="1383366"/>
                    <a:pt x="337259" y="1425256"/>
                  </a:cubicBezTo>
                  <a:cubicBezTo>
                    <a:pt x="321451" y="1445213"/>
                    <a:pt x="300704" y="1463096"/>
                    <a:pt x="275016" y="1468085"/>
                  </a:cubicBezTo>
                  <a:cubicBezTo>
                    <a:pt x="252392" y="1472481"/>
                    <a:pt x="226754" y="1467295"/>
                    <a:pt x="212182" y="1448227"/>
                  </a:cubicBezTo>
                  <a:cubicBezTo>
                    <a:pt x="196127" y="1427232"/>
                    <a:pt x="192916" y="1396852"/>
                    <a:pt x="190248" y="1371362"/>
                  </a:cubicBezTo>
                  <a:cubicBezTo>
                    <a:pt x="187482" y="1344934"/>
                    <a:pt x="187482" y="1318210"/>
                    <a:pt x="190397" y="1291781"/>
                  </a:cubicBezTo>
                  <a:cubicBezTo>
                    <a:pt x="193682" y="1261722"/>
                    <a:pt x="200524" y="1232219"/>
                    <a:pt x="210706" y="1203926"/>
                  </a:cubicBezTo>
                  <a:lnTo>
                    <a:pt x="250983" y="1123482"/>
                  </a:lnTo>
                  <a:lnTo>
                    <a:pt x="223210" y="1160406"/>
                  </a:lnTo>
                  <a:lnTo>
                    <a:pt x="213980" y="1165485"/>
                  </a:lnTo>
                  <a:lnTo>
                    <a:pt x="199461" y="1194034"/>
                  </a:lnTo>
                  <a:cubicBezTo>
                    <a:pt x="189322" y="1221067"/>
                    <a:pt x="182171" y="1249225"/>
                    <a:pt x="178195" y="1277851"/>
                  </a:cubicBezTo>
                  <a:cubicBezTo>
                    <a:pt x="174194" y="1306749"/>
                    <a:pt x="173305" y="1336191"/>
                    <a:pt x="175824" y="1365237"/>
                  </a:cubicBezTo>
                  <a:cubicBezTo>
                    <a:pt x="178146" y="1392406"/>
                    <a:pt x="181801" y="1422589"/>
                    <a:pt x="195090" y="1446893"/>
                  </a:cubicBezTo>
                  <a:cubicBezTo>
                    <a:pt x="207291" y="1469221"/>
                    <a:pt x="229866" y="1481670"/>
                    <a:pt x="254911" y="1483053"/>
                  </a:cubicBezTo>
                  <a:cubicBezTo>
                    <a:pt x="280945" y="1484485"/>
                    <a:pt x="305693" y="1474358"/>
                    <a:pt x="325354" y="1457612"/>
                  </a:cubicBezTo>
                  <a:cubicBezTo>
                    <a:pt x="346694" y="1439483"/>
                    <a:pt x="362304" y="1415722"/>
                    <a:pt x="375493" y="1391270"/>
                  </a:cubicBezTo>
                  <a:cubicBezTo>
                    <a:pt x="389572" y="1365188"/>
                    <a:pt x="400539" y="1337524"/>
                    <a:pt x="408541" y="1308972"/>
                  </a:cubicBezTo>
                  <a:cubicBezTo>
                    <a:pt x="417285" y="1277752"/>
                    <a:pt x="422323" y="1245445"/>
                    <a:pt x="423410" y="1213040"/>
                  </a:cubicBezTo>
                  <a:cubicBezTo>
                    <a:pt x="424003" y="1196294"/>
                    <a:pt x="423410" y="1179251"/>
                    <a:pt x="421582" y="1162555"/>
                  </a:cubicBezTo>
                  <a:cubicBezTo>
                    <a:pt x="419854" y="1146599"/>
                    <a:pt x="415408" y="1130396"/>
                    <a:pt x="411060" y="1114984"/>
                  </a:cubicBezTo>
                  <a:close/>
                  <a:moveTo>
                    <a:pt x="247990" y="1114052"/>
                  </a:moveTo>
                  <a:cubicBezTo>
                    <a:pt x="245069" y="1112637"/>
                    <a:pt x="241129" y="1113230"/>
                    <a:pt x="238659" y="1116960"/>
                  </a:cubicBezTo>
                  <a:lnTo>
                    <a:pt x="238569" y="1117137"/>
                  </a:lnTo>
                  <a:lnTo>
                    <a:pt x="251058" y="1123332"/>
                  </a:lnTo>
                  <a:lnTo>
                    <a:pt x="250983" y="1123482"/>
                  </a:lnTo>
                  <a:lnTo>
                    <a:pt x="251207" y="1123184"/>
                  </a:lnTo>
                  <a:cubicBezTo>
                    <a:pt x="252813" y="1118887"/>
                    <a:pt x="250911" y="1115466"/>
                    <a:pt x="247990" y="1114052"/>
                  </a:cubicBezTo>
                  <a:close/>
                  <a:moveTo>
                    <a:pt x="572036" y="909372"/>
                  </a:moveTo>
                  <a:lnTo>
                    <a:pt x="588895" y="944657"/>
                  </a:lnTo>
                  <a:cubicBezTo>
                    <a:pt x="597491" y="972419"/>
                    <a:pt x="600455" y="1003096"/>
                    <a:pt x="596849" y="1031994"/>
                  </a:cubicBezTo>
                  <a:cubicBezTo>
                    <a:pt x="593243" y="1061139"/>
                    <a:pt x="582473" y="1089840"/>
                    <a:pt x="561479" y="1110982"/>
                  </a:cubicBezTo>
                  <a:cubicBezTo>
                    <a:pt x="544782" y="1127778"/>
                    <a:pt x="520775" y="1136768"/>
                    <a:pt x="497310" y="1137707"/>
                  </a:cubicBezTo>
                  <a:cubicBezTo>
                    <a:pt x="470981" y="1138794"/>
                    <a:pt x="444799" y="1128815"/>
                    <a:pt x="430425" y="1105894"/>
                  </a:cubicBezTo>
                  <a:cubicBezTo>
                    <a:pt x="425040" y="1097348"/>
                    <a:pt x="412147" y="1106191"/>
                    <a:pt x="417482" y="1114737"/>
                  </a:cubicBezTo>
                  <a:cubicBezTo>
                    <a:pt x="448208" y="1163691"/>
                    <a:pt x="521367" y="1163098"/>
                    <a:pt x="563504" y="1129951"/>
                  </a:cubicBezTo>
                  <a:cubicBezTo>
                    <a:pt x="617102" y="1087765"/>
                    <a:pt x="621992" y="1007443"/>
                    <a:pt x="605592" y="946337"/>
                  </a:cubicBezTo>
                  <a:lnTo>
                    <a:pt x="589340" y="910956"/>
                  </a:lnTo>
                  <a:close/>
                  <a:moveTo>
                    <a:pt x="201075" y="897244"/>
                  </a:moveTo>
                  <a:lnTo>
                    <a:pt x="174791" y="921319"/>
                  </a:lnTo>
                  <a:lnTo>
                    <a:pt x="152148" y="936830"/>
                  </a:lnTo>
                  <a:lnTo>
                    <a:pt x="131872" y="962719"/>
                  </a:lnTo>
                  <a:cubicBezTo>
                    <a:pt x="114397" y="989413"/>
                    <a:pt x="100467" y="1018064"/>
                    <a:pt x="94267" y="1049629"/>
                  </a:cubicBezTo>
                  <a:cubicBezTo>
                    <a:pt x="88340" y="1079861"/>
                    <a:pt x="89525" y="1113699"/>
                    <a:pt x="106913" y="1140177"/>
                  </a:cubicBezTo>
                  <a:cubicBezTo>
                    <a:pt x="122523" y="1163987"/>
                    <a:pt x="151224" y="1178066"/>
                    <a:pt x="179579" y="1176584"/>
                  </a:cubicBezTo>
                  <a:cubicBezTo>
                    <a:pt x="187544" y="1176164"/>
                    <a:pt x="195315" y="1174475"/>
                    <a:pt x="202663" y="1171714"/>
                  </a:cubicBezTo>
                  <a:lnTo>
                    <a:pt x="213980" y="1165485"/>
                  </a:lnTo>
                  <a:lnTo>
                    <a:pt x="238569" y="1117137"/>
                  </a:lnTo>
                  <a:lnTo>
                    <a:pt x="238511" y="1117108"/>
                  </a:lnTo>
                  <a:cubicBezTo>
                    <a:pt x="229767" y="1140622"/>
                    <a:pt x="208724" y="1159146"/>
                    <a:pt x="183382" y="1162258"/>
                  </a:cubicBezTo>
                  <a:cubicBezTo>
                    <a:pt x="156707" y="1165568"/>
                    <a:pt x="129735" y="1152082"/>
                    <a:pt x="116249" y="1128914"/>
                  </a:cubicBezTo>
                  <a:cubicBezTo>
                    <a:pt x="102072" y="1104511"/>
                    <a:pt x="102961" y="1073933"/>
                    <a:pt x="109037" y="1047258"/>
                  </a:cubicBezTo>
                  <a:cubicBezTo>
                    <a:pt x="115212" y="1020138"/>
                    <a:pt x="127809" y="994896"/>
                    <a:pt x="142875" y="971629"/>
                  </a:cubicBezTo>
                  <a:close/>
                  <a:moveTo>
                    <a:pt x="201300" y="896748"/>
                  </a:moveTo>
                  <a:lnTo>
                    <a:pt x="201314" y="896938"/>
                  </a:lnTo>
                  <a:lnTo>
                    <a:pt x="201075" y="897244"/>
                  </a:lnTo>
                  <a:lnTo>
                    <a:pt x="201462" y="896889"/>
                  </a:lnTo>
                  <a:close/>
                  <a:moveTo>
                    <a:pt x="190743" y="887552"/>
                  </a:moveTo>
                  <a:lnTo>
                    <a:pt x="190707" y="887598"/>
                  </a:lnTo>
                  <a:lnTo>
                    <a:pt x="190793" y="887596"/>
                  </a:lnTo>
                  <a:close/>
                  <a:moveTo>
                    <a:pt x="200622" y="887269"/>
                  </a:moveTo>
                  <a:lnTo>
                    <a:pt x="190793" y="887596"/>
                  </a:lnTo>
                  <a:lnTo>
                    <a:pt x="201300" y="896748"/>
                  </a:lnTo>
                  <a:close/>
                  <a:moveTo>
                    <a:pt x="541522" y="867694"/>
                  </a:moveTo>
                  <a:cubicBezTo>
                    <a:pt x="535891" y="866015"/>
                    <a:pt x="530457" y="872733"/>
                    <a:pt x="532630" y="877969"/>
                  </a:cubicBezTo>
                  <a:cubicBezTo>
                    <a:pt x="538682" y="892468"/>
                    <a:pt x="549833" y="902730"/>
                    <a:pt x="563159" y="908559"/>
                  </a:cubicBezTo>
                  <a:lnTo>
                    <a:pt x="572036" y="909372"/>
                  </a:lnTo>
                  <a:lnTo>
                    <a:pt x="571032" y="907269"/>
                  </a:lnTo>
                  <a:cubicBezTo>
                    <a:pt x="562863" y="896074"/>
                    <a:pt x="552242" y="887059"/>
                    <a:pt x="538460" y="882958"/>
                  </a:cubicBezTo>
                  <a:cubicBezTo>
                    <a:pt x="541423" y="879500"/>
                    <a:pt x="544387" y="876092"/>
                    <a:pt x="547351" y="872683"/>
                  </a:cubicBezTo>
                  <a:cubicBezTo>
                    <a:pt x="550821" y="881032"/>
                    <a:pt x="556085" y="887061"/>
                    <a:pt x="562427" y="891158"/>
                  </a:cubicBezTo>
                  <a:lnTo>
                    <a:pt x="582977" y="897715"/>
                  </a:lnTo>
                  <a:lnTo>
                    <a:pt x="565281" y="879669"/>
                  </a:lnTo>
                  <a:cubicBezTo>
                    <a:pt x="558315" y="874452"/>
                    <a:pt x="550426" y="870337"/>
                    <a:pt x="541522" y="867694"/>
                  </a:cubicBezTo>
                  <a:close/>
                  <a:moveTo>
                    <a:pt x="573133" y="615433"/>
                  </a:moveTo>
                  <a:lnTo>
                    <a:pt x="572890" y="615712"/>
                  </a:lnTo>
                  <a:cubicBezTo>
                    <a:pt x="619226" y="644610"/>
                    <a:pt x="662351" y="687291"/>
                    <a:pt x="679097" y="740443"/>
                  </a:cubicBezTo>
                  <a:cubicBezTo>
                    <a:pt x="695991" y="793893"/>
                    <a:pt x="677615" y="855493"/>
                    <a:pt x="629254" y="886219"/>
                  </a:cubicBezTo>
                  <a:cubicBezTo>
                    <a:pt x="616534" y="894296"/>
                    <a:pt x="599528" y="899260"/>
                    <a:pt x="583968" y="898031"/>
                  </a:cubicBezTo>
                  <a:lnTo>
                    <a:pt x="582977" y="897715"/>
                  </a:lnTo>
                  <a:lnTo>
                    <a:pt x="583505" y="898253"/>
                  </a:lnTo>
                  <a:lnTo>
                    <a:pt x="589340" y="910956"/>
                  </a:lnTo>
                  <a:lnTo>
                    <a:pt x="606728" y="912548"/>
                  </a:lnTo>
                  <a:cubicBezTo>
                    <a:pt x="639035" y="905435"/>
                    <a:pt x="665809" y="880340"/>
                    <a:pt x="682111" y="852430"/>
                  </a:cubicBezTo>
                  <a:cubicBezTo>
                    <a:pt x="715998" y="794535"/>
                    <a:pt x="700338" y="725871"/>
                    <a:pt x="661561" y="674793"/>
                  </a:cubicBezTo>
                  <a:lnTo>
                    <a:pt x="636289" y="647760"/>
                  </a:lnTo>
                  <a:lnTo>
                    <a:pt x="612508" y="642523"/>
                  </a:lnTo>
                  <a:close/>
                  <a:moveTo>
                    <a:pt x="579757" y="601831"/>
                  </a:moveTo>
                  <a:cubicBezTo>
                    <a:pt x="573335" y="597830"/>
                    <a:pt x="564838" y="607413"/>
                    <a:pt x="569877" y="613193"/>
                  </a:cubicBezTo>
                  <a:lnTo>
                    <a:pt x="573133" y="615433"/>
                  </a:lnTo>
                  <a:lnTo>
                    <a:pt x="582770" y="604350"/>
                  </a:lnTo>
                  <a:cubicBezTo>
                    <a:pt x="588710" y="611167"/>
                    <a:pt x="595690" y="616836"/>
                    <a:pt x="603332" y="621264"/>
                  </a:cubicBezTo>
                  <a:lnTo>
                    <a:pt x="608871" y="623403"/>
                  </a:lnTo>
                  <a:close/>
                  <a:moveTo>
                    <a:pt x="180241" y="571118"/>
                  </a:moveTo>
                  <a:lnTo>
                    <a:pt x="131446" y="607314"/>
                  </a:lnTo>
                  <a:lnTo>
                    <a:pt x="107494" y="617734"/>
                  </a:lnTo>
                  <a:lnTo>
                    <a:pt x="85728" y="643814"/>
                  </a:lnTo>
                  <a:cubicBezTo>
                    <a:pt x="62035" y="677510"/>
                    <a:pt x="43831" y="715102"/>
                    <a:pt x="32222" y="754423"/>
                  </a:cubicBezTo>
                  <a:cubicBezTo>
                    <a:pt x="21256" y="791521"/>
                    <a:pt x="14192" y="832572"/>
                    <a:pt x="20465" y="871152"/>
                  </a:cubicBezTo>
                  <a:cubicBezTo>
                    <a:pt x="25751" y="903607"/>
                    <a:pt x="41263" y="937939"/>
                    <a:pt x="74113" y="950140"/>
                  </a:cubicBezTo>
                  <a:cubicBezTo>
                    <a:pt x="98639" y="959255"/>
                    <a:pt x="122375" y="953969"/>
                    <a:pt x="144030" y="942391"/>
                  </a:cubicBezTo>
                  <a:lnTo>
                    <a:pt x="152148" y="936830"/>
                  </a:lnTo>
                  <a:lnTo>
                    <a:pt x="190707" y="887598"/>
                  </a:lnTo>
                  <a:lnTo>
                    <a:pt x="190594" y="887602"/>
                  </a:lnTo>
                  <a:cubicBezTo>
                    <a:pt x="163721" y="914178"/>
                    <a:pt x="124598" y="950190"/>
                    <a:pt x="83202" y="938186"/>
                  </a:cubicBezTo>
                  <a:cubicBezTo>
                    <a:pt x="51735" y="929047"/>
                    <a:pt x="38051" y="895456"/>
                    <a:pt x="34050" y="865718"/>
                  </a:cubicBezTo>
                  <a:cubicBezTo>
                    <a:pt x="29407" y="830793"/>
                    <a:pt x="35730" y="794584"/>
                    <a:pt x="45362" y="761043"/>
                  </a:cubicBezTo>
                  <a:cubicBezTo>
                    <a:pt x="55736" y="724982"/>
                    <a:pt x="72038" y="690403"/>
                    <a:pt x="93181" y="659380"/>
                  </a:cubicBezTo>
                  <a:cubicBezTo>
                    <a:pt x="105061" y="641918"/>
                    <a:pt x="118485" y="625727"/>
                    <a:pt x="133243" y="610852"/>
                  </a:cubicBezTo>
                  <a:close/>
                  <a:moveTo>
                    <a:pt x="172169" y="556582"/>
                  </a:moveTo>
                  <a:lnTo>
                    <a:pt x="172075" y="556662"/>
                  </a:lnTo>
                  <a:lnTo>
                    <a:pt x="181307" y="570216"/>
                  </a:lnTo>
                  <a:lnTo>
                    <a:pt x="180241" y="571118"/>
                  </a:lnTo>
                  <a:lnTo>
                    <a:pt x="181456" y="570216"/>
                  </a:lnTo>
                  <a:cubicBezTo>
                    <a:pt x="189359" y="563498"/>
                    <a:pt x="181011" y="550308"/>
                    <a:pt x="172169" y="556582"/>
                  </a:cubicBezTo>
                  <a:close/>
                  <a:moveTo>
                    <a:pt x="591144" y="346729"/>
                  </a:moveTo>
                  <a:lnTo>
                    <a:pt x="580379" y="351359"/>
                  </a:lnTo>
                  <a:lnTo>
                    <a:pt x="565974" y="351943"/>
                  </a:lnTo>
                  <a:lnTo>
                    <a:pt x="623987" y="387429"/>
                  </a:lnTo>
                  <a:cubicBezTo>
                    <a:pt x="650866" y="408547"/>
                    <a:pt x="675047" y="432987"/>
                    <a:pt x="694510" y="460403"/>
                  </a:cubicBezTo>
                  <a:cubicBezTo>
                    <a:pt x="713182" y="486683"/>
                    <a:pt x="728446" y="518248"/>
                    <a:pt x="727656" y="551197"/>
                  </a:cubicBezTo>
                  <a:cubicBezTo>
                    <a:pt x="726865" y="582714"/>
                    <a:pt x="708341" y="611711"/>
                    <a:pt x="679690" y="625147"/>
                  </a:cubicBezTo>
                  <a:cubicBezTo>
                    <a:pt x="663314" y="632829"/>
                    <a:pt x="645024" y="634446"/>
                    <a:pt x="627858" y="630735"/>
                  </a:cubicBezTo>
                  <a:lnTo>
                    <a:pt x="608871" y="623403"/>
                  </a:lnTo>
                  <a:lnTo>
                    <a:pt x="623993" y="634607"/>
                  </a:lnTo>
                  <a:lnTo>
                    <a:pt x="636289" y="647760"/>
                  </a:lnTo>
                  <a:lnTo>
                    <a:pt x="637802" y="648093"/>
                  </a:lnTo>
                  <a:cubicBezTo>
                    <a:pt x="646460" y="648812"/>
                    <a:pt x="655275" y="648352"/>
                    <a:pt x="664031" y="646586"/>
                  </a:cubicBezTo>
                  <a:cubicBezTo>
                    <a:pt x="697918" y="639769"/>
                    <a:pt x="726668" y="614576"/>
                    <a:pt x="737733" y="581824"/>
                  </a:cubicBezTo>
                  <a:cubicBezTo>
                    <a:pt x="762284" y="509307"/>
                    <a:pt x="703105" y="437235"/>
                    <a:pt x="652916" y="392183"/>
                  </a:cubicBezTo>
                  <a:cubicBezTo>
                    <a:pt x="636688" y="377635"/>
                    <a:pt x="619374" y="364322"/>
                    <a:pt x="601177" y="352337"/>
                  </a:cubicBezTo>
                  <a:close/>
                  <a:moveTo>
                    <a:pt x="544140" y="320456"/>
                  </a:moveTo>
                  <a:cubicBezTo>
                    <a:pt x="538064" y="317641"/>
                    <a:pt x="531050" y="323519"/>
                    <a:pt x="533371" y="330040"/>
                  </a:cubicBezTo>
                  <a:cubicBezTo>
                    <a:pt x="538089" y="343230"/>
                    <a:pt x="549056" y="350207"/>
                    <a:pt x="561411" y="352127"/>
                  </a:cubicBezTo>
                  <a:lnTo>
                    <a:pt x="565974" y="351943"/>
                  </a:lnTo>
                  <a:lnTo>
                    <a:pt x="537274" y="334387"/>
                  </a:lnTo>
                  <a:cubicBezTo>
                    <a:pt x="540880" y="331176"/>
                    <a:pt x="544437" y="328014"/>
                    <a:pt x="548043" y="324803"/>
                  </a:cubicBezTo>
                  <a:cubicBezTo>
                    <a:pt x="550093" y="330534"/>
                    <a:pt x="554378" y="334029"/>
                    <a:pt x="559503" y="335807"/>
                  </a:cubicBezTo>
                  <a:lnTo>
                    <a:pt x="572604" y="336366"/>
                  </a:lnTo>
                  <a:close/>
                  <a:moveTo>
                    <a:pt x="174990" y="320151"/>
                  </a:moveTo>
                  <a:lnTo>
                    <a:pt x="151365" y="336442"/>
                  </a:lnTo>
                  <a:cubicBezTo>
                    <a:pt x="142491" y="341678"/>
                    <a:pt x="132956" y="346276"/>
                    <a:pt x="123283" y="349250"/>
                  </a:cubicBezTo>
                  <a:lnTo>
                    <a:pt x="115129" y="350111"/>
                  </a:lnTo>
                  <a:lnTo>
                    <a:pt x="84493" y="376160"/>
                  </a:lnTo>
                  <a:cubicBezTo>
                    <a:pt x="59750" y="402236"/>
                    <a:pt x="38423" y="431332"/>
                    <a:pt x="23084" y="463910"/>
                  </a:cubicBezTo>
                  <a:cubicBezTo>
                    <a:pt x="8313" y="495229"/>
                    <a:pt x="-5271" y="535686"/>
                    <a:pt x="2040" y="570512"/>
                  </a:cubicBezTo>
                  <a:cubicBezTo>
                    <a:pt x="9055" y="603955"/>
                    <a:pt x="39978" y="622183"/>
                    <a:pt x="72433" y="623517"/>
                  </a:cubicBezTo>
                  <a:cubicBezTo>
                    <a:pt x="83128" y="623962"/>
                    <a:pt x="93366" y="622483"/>
                    <a:pt x="103188" y="619607"/>
                  </a:cubicBezTo>
                  <a:lnTo>
                    <a:pt x="107494" y="617734"/>
                  </a:lnTo>
                  <a:lnTo>
                    <a:pt x="125246" y="596463"/>
                  </a:lnTo>
                  <a:lnTo>
                    <a:pt x="172075" y="556662"/>
                  </a:lnTo>
                  <a:lnTo>
                    <a:pt x="172020" y="556582"/>
                  </a:lnTo>
                  <a:cubicBezTo>
                    <a:pt x="146728" y="578120"/>
                    <a:pt x="118077" y="603461"/>
                    <a:pt x="83547" y="606820"/>
                  </a:cubicBezTo>
                  <a:cubicBezTo>
                    <a:pt x="55193" y="609586"/>
                    <a:pt x="23380" y="596693"/>
                    <a:pt x="17600" y="566116"/>
                  </a:cubicBezTo>
                  <a:cubicBezTo>
                    <a:pt x="14340" y="549024"/>
                    <a:pt x="17947" y="530796"/>
                    <a:pt x="22096" y="514099"/>
                  </a:cubicBezTo>
                  <a:cubicBezTo>
                    <a:pt x="25998" y="498440"/>
                    <a:pt x="31629" y="483324"/>
                    <a:pt x="38644" y="468800"/>
                  </a:cubicBezTo>
                  <a:cubicBezTo>
                    <a:pt x="52427" y="440248"/>
                    <a:pt x="71198" y="414462"/>
                    <a:pt x="92637" y="391195"/>
                  </a:cubicBezTo>
                  <a:close/>
                  <a:moveTo>
                    <a:pt x="166389" y="306526"/>
                  </a:moveTo>
                  <a:lnTo>
                    <a:pt x="166326" y="306579"/>
                  </a:lnTo>
                  <a:lnTo>
                    <a:pt x="175380" y="319814"/>
                  </a:lnTo>
                  <a:lnTo>
                    <a:pt x="174990" y="320151"/>
                  </a:lnTo>
                  <a:lnTo>
                    <a:pt x="175478" y="319814"/>
                  </a:lnTo>
                  <a:cubicBezTo>
                    <a:pt x="183530" y="313491"/>
                    <a:pt x="174935" y="300499"/>
                    <a:pt x="166389" y="306526"/>
                  </a:cubicBezTo>
                  <a:close/>
                  <a:moveTo>
                    <a:pt x="394166" y="798"/>
                  </a:moveTo>
                  <a:cubicBezTo>
                    <a:pt x="391745" y="-388"/>
                    <a:pt x="388534" y="-289"/>
                    <a:pt x="386361" y="1341"/>
                  </a:cubicBezTo>
                  <a:cubicBezTo>
                    <a:pt x="311078" y="58051"/>
                    <a:pt x="235794" y="114761"/>
                    <a:pt x="160659" y="171668"/>
                  </a:cubicBezTo>
                  <a:cubicBezTo>
                    <a:pt x="142579" y="185351"/>
                    <a:pt x="124400" y="198936"/>
                    <a:pt x="106419" y="212767"/>
                  </a:cubicBezTo>
                  <a:cubicBezTo>
                    <a:pt x="90908" y="224722"/>
                    <a:pt x="75594" y="237467"/>
                    <a:pt x="64579" y="253867"/>
                  </a:cubicBezTo>
                  <a:cubicBezTo>
                    <a:pt x="47635" y="279110"/>
                    <a:pt x="43535" y="317344"/>
                    <a:pt x="67790" y="339672"/>
                  </a:cubicBezTo>
                  <a:cubicBezTo>
                    <a:pt x="75916" y="347156"/>
                    <a:pt x="84953" y="351037"/>
                    <a:pt x="94376" y="352304"/>
                  </a:cubicBezTo>
                  <a:lnTo>
                    <a:pt x="115129" y="350111"/>
                  </a:lnTo>
                  <a:lnTo>
                    <a:pt x="166326" y="306579"/>
                  </a:lnTo>
                  <a:lnTo>
                    <a:pt x="166290" y="306526"/>
                  </a:lnTo>
                  <a:cubicBezTo>
                    <a:pt x="144456" y="323717"/>
                    <a:pt x="103949" y="353010"/>
                    <a:pt x="77274" y="328657"/>
                  </a:cubicBezTo>
                  <a:cubicBezTo>
                    <a:pt x="51834" y="305439"/>
                    <a:pt x="69518" y="266711"/>
                    <a:pt x="89031" y="246704"/>
                  </a:cubicBezTo>
                  <a:cubicBezTo>
                    <a:pt x="101479" y="233959"/>
                    <a:pt x="116249" y="223635"/>
                    <a:pt x="130476" y="213014"/>
                  </a:cubicBezTo>
                  <a:cubicBezTo>
                    <a:pt x="147321" y="200368"/>
                    <a:pt x="164216" y="187772"/>
                    <a:pt x="181060" y="175126"/>
                  </a:cubicBezTo>
                  <a:cubicBezTo>
                    <a:pt x="214355" y="150179"/>
                    <a:pt x="247601" y="125233"/>
                    <a:pt x="280796" y="100237"/>
                  </a:cubicBezTo>
                  <a:lnTo>
                    <a:pt x="391053" y="17199"/>
                  </a:lnTo>
                  <a:lnTo>
                    <a:pt x="387250" y="14728"/>
                  </a:lnTo>
                  <a:cubicBezTo>
                    <a:pt x="389819" y="14531"/>
                    <a:pt x="392437" y="14383"/>
                    <a:pt x="395055" y="14185"/>
                  </a:cubicBezTo>
                  <a:lnTo>
                    <a:pt x="391053" y="17199"/>
                  </a:lnTo>
                  <a:lnTo>
                    <a:pt x="466764" y="66387"/>
                  </a:lnTo>
                  <a:cubicBezTo>
                    <a:pt x="491160" y="86554"/>
                    <a:pt x="513266" y="109500"/>
                    <a:pt x="532531" y="134718"/>
                  </a:cubicBezTo>
                  <a:cubicBezTo>
                    <a:pt x="551500" y="159516"/>
                    <a:pt x="567802" y="186438"/>
                    <a:pt x="580695" y="214892"/>
                  </a:cubicBezTo>
                  <a:cubicBezTo>
                    <a:pt x="592995" y="242061"/>
                    <a:pt x="608754" y="276343"/>
                    <a:pt x="602924" y="306822"/>
                  </a:cubicBezTo>
                  <a:cubicBezTo>
                    <a:pt x="600060" y="321741"/>
                    <a:pt x="591217" y="333300"/>
                    <a:pt x="576002" y="336511"/>
                  </a:cubicBezTo>
                  <a:lnTo>
                    <a:pt x="572604" y="336366"/>
                  </a:lnTo>
                  <a:lnTo>
                    <a:pt x="591144" y="346729"/>
                  </a:lnTo>
                  <a:lnTo>
                    <a:pt x="597787" y="343871"/>
                  </a:lnTo>
                  <a:cubicBezTo>
                    <a:pt x="627822" y="323223"/>
                    <a:pt x="620807" y="279653"/>
                    <a:pt x="611174" y="250162"/>
                  </a:cubicBezTo>
                  <a:cubicBezTo>
                    <a:pt x="588698" y="181350"/>
                    <a:pt x="547351" y="118762"/>
                    <a:pt x="494297" y="69758"/>
                  </a:cubicBezTo>
                  <a:cubicBezTo>
                    <a:pt x="464411" y="42145"/>
                    <a:pt x="430622" y="18878"/>
                    <a:pt x="394166" y="79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2" name="任意多边形: 形状 801"/>
            <p:cNvSpPr/>
            <p:nvPr/>
          </p:nvSpPr>
          <p:spPr>
            <a:xfrm flipH="1">
              <a:off x="4303233" y="878709"/>
              <a:ext cx="187514" cy="135696"/>
            </a:xfrm>
            <a:custGeom>
              <a:avLst/>
              <a:gdLst>
                <a:gd name="connsiteX0" fmla="*/ 99247 w 187514"/>
                <a:gd name="connsiteY0" fmla="*/ 152 h 135696"/>
                <a:gd name="connsiteX1" fmla="*/ 87052 w 187514"/>
                <a:gd name="connsiteY1" fmla="*/ 5462 h 135696"/>
                <a:gd name="connsiteX2" fmla="*/ 58203 w 187514"/>
                <a:gd name="connsiteY2" fmla="*/ 35644 h 135696"/>
                <a:gd name="connsiteX3" fmla="*/ 950 w 187514"/>
                <a:gd name="connsiteY3" fmla="*/ 102283 h 135696"/>
                <a:gd name="connsiteX4" fmla="*/ 6927 w 187514"/>
                <a:gd name="connsiteY4" fmla="*/ 107470 h 135696"/>
                <a:gd name="connsiteX5" fmla="*/ 61710 w 187514"/>
                <a:gd name="connsiteY5" fmla="*/ 51600 h 135696"/>
                <a:gd name="connsiteX6" fmla="*/ 86904 w 187514"/>
                <a:gd name="connsiteY6" fmla="*/ 23887 h 135696"/>
                <a:gd name="connsiteX7" fmla="*/ 101131 w 187514"/>
                <a:gd name="connsiteY7" fmla="*/ 13020 h 135696"/>
                <a:gd name="connsiteX8" fmla="*/ 110368 w 187514"/>
                <a:gd name="connsiteY8" fmla="*/ 26506 h 135696"/>
                <a:gd name="connsiteX9" fmla="*/ 186343 w 187514"/>
                <a:gd name="connsiteY9" fmla="*/ 135528 h 135696"/>
                <a:gd name="connsiteX10" fmla="*/ 187381 w 187514"/>
                <a:gd name="connsiteY10" fmla="*/ 134540 h 135696"/>
                <a:gd name="connsiteX11" fmla="*/ 144305 w 187514"/>
                <a:gd name="connsiteY11" fmla="*/ 69482 h 135696"/>
                <a:gd name="connsiteX12" fmla="*/ 126571 w 187514"/>
                <a:gd name="connsiteY12" fmla="*/ 32977 h 135696"/>
                <a:gd name="connsiteX13" fmla="*/ 111702 w 187514"/>
                <a:gd name="connsiteY13" fmla="*/ 3733 h 135696"/>
                <a:gd name="connsiteX14" fmla="*/ 99247 w 187514"/>
                <a:gd name="connsiteY14" fmla="*/ 15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7514" h="135696">
                  <a:moveTo>
                    <a:pt x="99247" y="152"/>
                  </a:moveTo>
                  <a:cubicBezTo>
                    <a:pt x="94931" y="707"/>
                    <a:pt x="90658" y="2745"/>
                    <a:pt x="87052" y="5462"/>
                  </a:cubicBezTo>
                  <a:cubicBezTo>
                    <a:pt x="76184" y="13711"/>
                    <a:pt x="67342" y="25616"/>
                    <a:pt x="58203" y="35644"/>
                  </a:cubicBezTo>
                  <a:cubicBezTo>
                    <a:pt x="38345" y="57330"/>
                    <a:pt x="18931" y="79016"/>
                    <a:pt x="950" y="102283"/>
                  </a:cubicBezTo>
                  <a:cubicBezTo>
                    <a:pt x="-2211" y="106383"/>
                    <a:pt x="3222" y="110928"/>
                    <a:pt x="6927" y="107470"/>
                  </a:cubicBezTo>
                  <a:cubicBezTo>
                    <a:pt x="26143" y="89637"/>
                    <a:pt x="44026" y="70915"/>
                    <a:pt x="61710" y="51600"/>
                  </a:cubicBezTo>
                  <a:cubicBezTo>
                    <a:pt x="70108" y="42412"/>
                    <a:pt x="78555" y="33174"/>
                    <a:pt x="86904" y="23887"/>
                  </a:cubicBezTo>
                  <a:cubicBezTo>
                    <a:pt x="90164" y="20281"/>
                    <a:pt x="95598" y="12575"/>
                    <a:pt x="101131" y="13020"/>
                  </a:cubicBezTo>
                  <a:cubicBezTo>
                    <a:pt x="106416" y="13415"/>
                    <a:pt x="108442" y="22208"/>
                    <a:pt x="110368" y="26506"/>
                  </a:cubicBezTo>
                  <a:cubicBezTo>
                    <a:pt x="128300" y="66716"/>
                    <a:pt x="154827" y="104802"/>
                    <a:pt x="186343" y="135528"/>
                  </a:cubicBezTo>
                  <a:cubicBezTo>
                    <a:pt x="186887" y="136072"/>
                    <a:pt x="187874" y="135182"/>
                    <a:pt x="187381" y="134540"/>
                  </a:cubicBezTo>
                  <a:cubicBezTo>
                    <a:pt x="171573" y="113694"/>
                    <a:pt x="156901" y="92403"/>
                    <a:pt x="144305" y="69482"/>
                  </a:cubicBezTo>
                  <a:cubicBezTo>
                    <a:pt x="137784" y="57577"/>
                    <a:pt x="132252" y="45277"/>
                    <a:pt x="126571" y="32977"/>
                  </a:cubicBezTo>
                  <a:cubicBezTo>
                    <a:pt x="122421" y="23937"/>
                    <a:pt x="119556" y="10402"/>
                    <a:pt x="111702" y="3733"/>
                  </a:cubicBezTo>
                  <a:cubicBezTo>
                    <a:pt x="107923" y="522"/>
                    <a:pt x="103564" y="-404"/>
                    <a:pt x="99247" y="15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4" name="任意多边形: 形状 803"/>
            <p:cNvSpPr/>
            <p:nvPr/>
          </p:nvSpPr>
          <p:spPr>
            <a:xfrm flipH="1">
              <a:off x="4231610" y="632627"/>
              <a:ext cx="243277" cy="102496"/>
            </a:xfrm>
            <a:custGeom>
              <a:avLst/>
              <a:gdLst>
                <a:gd name="connsiteX0" fmla="*/ 115157 w 243277"/>
                <a:gd name="connsiteY0" fmla="*/ 6 h 102496"/>
                <a:gd name="connsiteX1" fmla="*/ 87741 w 243277"/>
                <a:gd name="connsiteY1" fmla="*/ 15962 h 102496"/>
                <a:gd name="connsiteX2" fmla="*/ 57312 w 243277"/>
                <a:gd name="connsiteY2" fmla="*/ 40118 h 102496"/>
                <a:gd name="connsiteX3" fmla="*/ 898 w 243277"/>
                <a:gd name="connsiteY3" fmla="*/ 95642 h 102496"/>
                <a:gd name="connsiteX4" fmla="*/ 6184 w 243277"/>
                <a:gd name="connsiteY4" fmla="*/ 101619 h 102496"/>
                <a:gd name="connsiteX5" fmla="*/ 60078 w 243277"/>
                <a:gd name="connsiteY5" fmla="*/ 55135 h 102496"/>
                <a:gd name="connsiteX6" fmla="*/ 87692 w 243277"/>
                <a:gd name="connsiteY6" fmla="*/ 32412 h 102496"/>
                <a:gd name="connsiteX7" fmla="*/ 101227 w 243277"/>
                <a:gd name="connsiteY7" fmla="*/ 21939 h 102496"/>
                <a:gd name="connsiteX8" fmla="*/ 116590 w 243277"/>
                <a:gd name="connsiteY8" fmla="*/ 12850 h 102496"/>
                <a:gd name="connsiteX9" fmla="*/ 131311 w 243277"/>
                <a:gd name="connsiteY9" fmla="*/ 22087 h 102496"/>
                <a:gd name="connsiteX10" fmla="*/ 146229 w 243277"/>
                <a:gd name="connsiteY10" fmla="*/ 32362 h 102496"/>
                <a:gd name="connsiteX11" fmla="*/ 179030 w 243277"/>
                <a:gd name="connsiteY11" fmla="*/ 54493 h 102496"/>
                <a:gd name="connsiteX12" fmla="*/ 241914 w 243277"/>
                <a:gd name="connsiteY12" fmla="*/ 92233 h 102496"/>
                <a:gd name="connsiteX13" fmla="*/ 242951 w 243277"/>
                <a:gd name="connsiteY13" fmla="*/ 90702 h 102496"/>
                <a:gd name="connsiteX14" fmla="*/ 177153 w 243277"/>
                <a:gd name="connsiteY14" fmla="*/ 39130 h 102496"/>
                <a:gd name="connsiteX15" fmla="*/ 143562 w 243277"/>
                <a:gd name="connsiteY15" fmla="*/ 15419 h 102496"/>
                <a:gd name="connsiteX16" fmla="*/ 115157 w 243277"/>
                <a:gd name="connsiteY16" fmla="*/ 6 h 102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3277" h="102496">
                  <a:moveTo>
                    <a:pt x="115157" y="6"/>
                  </a:moveTo>
                  <a:cubicBezTo>
                    <a:pt x="104932" y="303"/>
                    <a:pt x="95299" y="10182"/>
                    <a:pt x="87741" y="15962"/>
                  </a:cubicBezTo>
                  <a:cubicBezTo>
                    <a:pt x="77417" y="23767"/>
                    <a:pt x="67290" y="31819"/>
                    <a:pt x="57312" y="40118"/>
                  </a:cubicBezTo>
                  <a:cubicBezTo>
                    <a:pt x="36811" y="57210"/>
                    <a:pt x="18188" y="75388"/>
                    <a:pt x="898" y="95642"/>
                  </a:cubicBezTo>
                  <a:cubicBezTo>
                    <a:pt x="-1967" y="99001"/>
                    <a:pt x="2627" y="104682"/>
                    <a:pt x="6184" y="101619"/>
                  </a:cubicBezTo>
                  <a:cubicBezTo>
                    <a:pt x="24116" y="86059"/>
                    <a:pt x="42048" y="70548"/>
                    <a:pt x="60078" y="55135"/>
                  </a:cubicBezTo>
                  <a:cubicBezTo>
                    <a:pt x="69118" y="47380"/>
                    <a:pt x="78306" y="39772"/>
                    <a:pt x="87692" y="32412"/>
                  </a:cubicBezTo>
                  <a:cubicBezTo>
                    <a:pt x="92187" y="28905"/>
                    <a:pt x="96682" y="25397"/>
                    <a:pt x="101227" y="21939"/>
                  </a:cubicBezTo>
                  <a:cubicBezTo>
                    <a:pt x="105179" y="18975"/>
                    <a:pt x="111206" y="12356"/>
                    <a:pt x="116590" y="12850"/>
                  </a:cubicBezTo>
                  <a:cubicBezTo>
                    <a:pt x="121332" y="13245"/>
                    <a:pt x="127458" y="19469"/>
                    <a:pt x="131311" y="22087"/>
                  </a:cubicBezTo>
                  <a:cubicBezTo>
                    <a:pt x="136300" y="25496"/>
                    <a:pt x="141289" y="28905"/>
                    <a:pt x="146229" y="32362"/>
                  </a:cubicBezTo>
                  <a:cubicBezTo>
                    <a:pt x="157097" y="39822"/>
                    <a:pt x="168063" y="47182"/>
                    <a:pt x="179030" y="54493"/>
                  </a:cubicBezTo>
                  <a:cubicBezTo>
                    <a:pt x="199333" y="68127"/>
                    <a:pt x="220772" y="79983"/>
                    <a:pt x="241914" y="92233"/>
                  </a:cubicBezTo>
                  <a:cubicBezTo>
                    <a:pt x="242853" y="92826"/>
                    <a:pt x="243791" y="91394"/>
                    <a:pt x="242951" y="90702"/>
                  </a:cubicBezTo>
                  <a:cubicBezTo>
                    <a:pt x="221364" y="73017"/>
                    <a:pt x="199925" y="55382"/>
                    <a:pt x="177153" y="39130"/>
                  </a:cubicBezTo>
                  <a:cubicBezTo>
                    <a:pt x="165989" y="31177"/>
                    <a:pt x="154775" y="23273"/>
                    <a:pt x="143562" y="15419"/>
                  </a:cubicBezTo>
                  <a:cubicBezTo>
                    <a:pt x="135707" y="9935"/>
                    <a:pt x="125481" y="-290"/>
                    <a:pt x="115157" y="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6" name="任意多边形: 形状 805"/>
            <p:cNvSpPr/>
            <p:nvPr/>
          </p:nvSpPr>
          <p:spPr>
            <a:xfrm flipH="1">
              <a:off x="4216571" y="409352"/>
              <a:ext cx="273948" cy="90539"/>
            </a:xfrm>
            <a:custGeom>
              <a:avLst/>
              <a:gdLst>
                <a:gd name="connsiteX0" fmla="*/ 142843 w 273948"/>
                <a:gd name="connsiteY0" fmla="*/ 691 h 90539"/>
                <a:gd name="connsiteX1" fmla="*/ 69090 w 273948"/>
                <a:gd name="connsiteY1" fmla="*/ 24551 h 90539"/>
                <a:gd name="connsiteX2" fmla="*/ 33524 w 273948"/>
                <a:gd name="connsiteY2" fmla="*/ 40605 h 90539"/>
                <a:gd name="connsiteX3" fmla="*/ 1068 w 273948"/>
                <a:gd name="connsiteY3" fmla="*/ 60760 h 90539"/>
                <a:gd name="connsiteX4" fmla="*/ 5169 w 273948"/>
                <a:gd name="connsiteY4" fmla="*/ 66786 h 90539"/>
                <a:gd name="connsiteX5" fmla="*/ 38562 w 273948"/>
                <a:gd name="connsiteY5" fmla="*/ 52313 h 90539"/>
                <a:gd name="connsiteX6" fmla="*/ 72104 w 273948"/>
                <a:gd name="connsiteY6" fmla="*/ 37641 h 90539"/>
                <a:gd name="connsiteX7" fmla="*/ 141311 w 273948"/>
                <a:gd name="connsiteY7" fmla="*/ 14226 h 90539"/>
                <a:gd name="connsiteX8" fmla="*/ 175100 w 273948"/>
                <a:gd name="connsiteY8" fmla="*/ 24995 h 90539"/>
                <a:gd name="connsiteX9" fmla="*/ 207654 w 273948"/>
                <a:gd name="connsiteY9" fmla="*/ 48114 h 90539"/>
                <a:gd name="connsiteX10" fmla="*/ 272217 w 273948"/>
                <a:gd name="connsiteY10" fmla="*/ 90350 h 90539"/>
                <a:gd name="connsiteX11" fmla="*/ 273551 w 273948"/>
                <a:gd name="connsiteY11" fmla="*/ 88423 h 90539"/>
                <a:gd name="connsiteX12" fmla="*/ 207258 w 273948"/>
                <a:gd name="connsiteY12" fmla="*/ 33442 h 90539"/>
                <a:gd name="connsiteX13" fmla="*/ 173963 w 273948"/>
                <a:gd name="connsiteY13" fmla="*/ 8348 h 90539"/>
                <a:gd name="connsiteX14" fmla="*/ 142843 w 273948"/>
                <a:gd name="connsiteY14" fmla="*/ 691 h 9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3948" h="90539">
                  <a:moveTo>
                    <a:pt x="142843" y="691"/>
                  </a:moveTo>
                  <a:cubicBezTo>
                    <a:pt x="117797" y="5334"/>
                    <a:pt x="92604" y="14967"/>
                    <a:pt x="69090" y="24551"/>
                  </a:cubicBezTo>
                  <a:cubicBezTo>
                    <a:pt x="57086" y="29490"/>
                    <a:pt x="45083" y="34727"/>
                    <a:pt x="33524" y="40605"/>
                  </a:cubicBezTo>
                  <a:cubicBezTo>
                    <a:pt x="22507" y="46237"/>
                    <a:pt x="10158" y="52313"/>
                    <a:pt x="1068" y="60760"/>
                  </a:cubicBezTo>
                  <a:cubicBezTo>
                    <a:pt x="-1895" y="63526"/>
                    <a:pt x="1908" y="67676"/>
                    <a:pt x="5169" y="66786"/>
                  </a:cubicBezTo>
                  <a:cubicBezTo>
                    <a:pt x="16629" y="63625"/>
                    <a:pt x="27645" y="57104"/>
                    <a:pt x="38562" y="52313"/>
                  </a:cubicBezTo>
                  <a:cubicBezTo>
                    <a:pt x="49775" y="47422"/>
                    <a:pt x="60791" y="42235"/>
                    <a:pt x="72104" y="37641"/>
                  </a:cubicBezTo>
                  <a:cubicBezTo>
                    <a:pt x="94630" y="28601"/>
                    <a:pt x="117698" y="20154"/>
                    <a:pt x="141311" y="14226"/>
                  </a:cubicBezTo>
                  <a:cubicBezTo>
                    <a:pt x="155686" y="10620"/>
                    <a:pt x="163985" y="16844"/>
                    <a:pt x="175100" y="24995"/>
                  </a:cubicBezTo>
                  <a:cubicBezTo>
                    <a:pt x="185869" y="32800"/>
                    <a:pt x="196687" y="40605"/>
                    <a:pt x="207654" y="48114"/>
                  </a:cubicBezTo>
                  <a:cubicBezTo>
                    <a:pt x="228895" y="62637"/>
                    <a:pt x="250828" y="76123"/>
                    <a:pt x="272217" y="90350"/>
                  </a:cubicBezTo>
                  <a:cubicBezTo>
                    <a:pt x="273403" y="91140"/>
                    <a:pt x="274588" y="89263"/>
                    <a:pt x="273551" y="88423"/>
                  </a:cubicBezTo>
                  <a:cubicBezTo>
                    <a:pt x="251371" y="70195"/>
                    <a:pt x="229933" y="51078"/>
                    <a:pt x="207258" y="33442"/>
                  </a:cubicBezTo>
                  <a:cubicBezTo>
                    <a:pt x="196341" y="24946"/>
                    <a:pt x="185325" y="16252"/>
                    <a:pt x="173963" y="8348"/>
                  </a:cubicBezTo>
                  <a:cubicBezTo>
                    <a:pt x="164232" y="1580"/>
                    <a:pt x="154698" y="-1482"/>
                    <a:pt x="142843" y="69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8" name="任意多边形: 形状 807"/>
            <p:cNvSpPr/>
            <p:nvPr/>
          </p:nvSpPr>
          <p:spPr>
            <a:xfrm flipH="1">
              <a:off x="4252661" y="130489"/>
              <a:ext cx="233823" cy="121760"/>
            </a:xfrm>
            <a:custGeom>
              <a:avLst/>
              <a:gdLst>
                <a:gd name="connsiteX0" fmla="*/ 115294 w 233823"/>
                <a:gd name="connsiteY0" fmla="*/ 1292 h 121760"/>
                <a:gd name="connsiteX1" fmla="*/ 89359 w 233823"/>
                <a:gd name="connsiteY1" fmla="*/ 10776 h 121760"/>
                <a:gd name="connsiteX2" fmla="*/ 62141 w 233823"/>
                <a:gd name="connsiteY2" fmla="*/ 37649 h 121760"/>
                <a:gd name="connsiteX3" fmla="*/ 32847 w 233823"/>
                <a:gd name="connsiteY3" fmla="*/ 62645 h 121760"/>
                <a:gd name="connsiteX4" fmla="*/ 1134 w 233823"/>
                <a:gd name="connsiteY4" fmla="*/ 85763 h 121760"/>
                <a:gd name="connsiteX5" fmla="*/ 3751 w 233823"/>
                <a:gd name="connsiteY5" fmla="*/ 90950 h 121760"/>
                <a:gd name="connsiteX6" fmla="*/ 61251 w 233823"/>
                <a:gd name="connsiteY6" fmla="*/ 55383 h 121760"/>
                <a:gd name="connsiteX7" fmla="*/ 85605 w 233823"/>
                <a:gd name="connsiteY7" fmla="*/ 34290 h 121760"/>
                <a:gd name="connsiteX8" fmla="*/ 97806 w 233823"/>
                <a:gd name="connsiteY8" fmla="*/ 21792 h 121760"/>
                <a:gd name="connsiteX9" fmla="*/ 114454 w 233823"/>
                <a:gd name="connsiteY9" fmla="*/ 16753 h 121760"/>
                <a:gd name="connsiteX10" fmla="*/ 171114 w 233823"/>
                <a:gd name="connsiteY10" fmla="*/ 70400 h 121760"/>
                <a:gd name="connsiteX11" fmla="*/ 232517 w 233823"/>
                <a:gd name="connsiteY11" fmla="*/ 121627 h 121760"/>
                <a:gd name="connsiteX12" fmla="*/ 233653 w 233823"/>
                <a:gd name="connsiteY12" fmla="*/ 120589 h 121760"/>
                <a:gd name="connsiteX13" fmla="*/ 176894 w 233823"/>
                <a:gd name="connsiteY13" fmla="*/ 58594 h 121760"/>
                <a:gd name="connsiteX14" fmla="*/ 145723 w 233823"/>
                <a:gd name="connsiteY14" fmla="*/ 28461 h 121760"/>
                <a:gd name="connsiteX15" fmla="*/ 128928 w 233823"/>
                <a:gd name="connsiteY15" fmla="*/ 12209 h 121760"/>
                <a:gd name="connsiteX16" fmla="*/ 115294 w 233823"/>
                <a:gd name="connsiteY16" fmla="*/ 1292 h 12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3823" h="121760">
                  <a:moveTo>
                    <a:pt x="115294" y="1292"/>
                  </a:moveTo>
                  <a:cubicBezTo>
                    <a:pt x="105068" y="-2858"/>
                    <a:pt x="96226" y="3712"/>
                    <a:pt x="89359" y="10776"/>
                  </a:cubicBezTo>
                  <a:cubicBezTo>
                    <a:pt x="80467" y="19964"/>
                    <a:pt x="71674" y="29103"/>
                    <a:pt x="62141" y="37649"/>
                  </a:cubicBezTo>
                  <a:cubicBezTo>
                    <a:pt x="52508" y="46244"/>
                    <a:pt x="43171" y="54840"/>
                    <a:pt x="32847" y="62645"/>
                  </a:cubicBezTo>
                  <a:cubicBezTo>
                    <a:pt x="22424" y="70499"/>
                    <a:pt x="11211" y="77464"/>
                    <a:pt x="1134" y="85763"/>
                  </a:cubicBezTo>
                  <a:cubicBezTo>
                    <a:pt x="-1287" y="87788"/>
                    <a:pt x="442" y="92136"/>
                    <a:pt x="3751" y="90950"/>
                  </a:cubicBezTo>
                  <a:cubicBezTo>
                    <a:pt x="24993" y="83343"/>
                    <a:pt x="43221" y="68474"/>
                    <a:pt x="61251" y="55383"/>
                  </a:cubicBezTo>
                  <a:cubicBezTo>
                    <a:pt x="69995" y="49060"/>
                    <a:pt x="77849" y="41848"/>
                    <a:pt x="85605" y="34290"/>
                  </a:cubicBezTo>
                  <a:cubicBezTo>
                    <a:pt x="89754" y="30239"/>
                    <a:pt x="93805" y="26040"/>
                    <a:pt x="97806" y="21792"/>
                  </a:cubicBezTo>
                  <a:cubicBezTo>
                    <a:pt x="102796" y="16457"/>
                    <a:pt x="107389" y="10776"/>
                    <a:pt x="114454" y="16753"/>
                  </a:cubicBezTo>
                  <a:cubicBezTo>
                    <a:pt x="134164" y="33598"/>
                    <a:pt x="151997" y="52864"/>
                    <a:pt x="171114" y="70400"/>
                  </a:cubicBezTo>
                  <a:cubicBezTo>
                    <a:pt x="190725" y="88431"/>
                    <a:pt x="211028" y="105868"/>
                    <a:pt x="232517" y="121627"/>
                  </a:cubicBezTo>
                  <a:cubicBezTo>
                    <a:pt x="233159" y="122071"/>
                    <a:pt x="234245" y="121330"/>
                    <a:pt x="233653" y="120589"/>
                  </a:cubicBezTo>
                  <a:cubicBezTo>
                    <a:pt x="216116" y="98755"/>
                    <a:pt x="196851" y="78255"/>
                    <a:pt x="176894" y="58594"/>
                  </a:cubicBezTo>
                  <a:cubicBezTo>
                    <a:pt x="166570" y="48467"/>
                    <a:pt x="156097" y="38489"/>
                    <a:pt x="145723" y="28461"/>
                  </a:cubicBezTo>
                  <a:cubicBezTo>
                    <a:pt x="140141" y="23027"/>
                    <a:pt x="134510" y="17642"/>
                    <a:pt x="128928" y="12209"/>
                  </a:cubicBezTo>
                  <a:cubicBezTo>
                    <a:pt x="124778" y="8207"/>
                    <a:pt x="120727" y="3514"/>
                    <a:pt x="115294" y="129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0" name="任意多边形: 形状 809"/>
            <p:cNvSpPr/>
            <p:nvPr/>
          </p:nvSpPr>
          <p:spPr>
            <a:xfrm flipH="1">
              <a:off x="723944" y="5215318"/>
              <a:ext cx="1791111" cy="1642682"/>
            </a:xfrm>
            <a:custGeom>
              <a:avLst/>
              <a:gdLst>
                <a:gd name="connsiteX0" fmla="*/ 1400894 w 1791111"/>
                <a:gd name="connsiteY0" fmla="*/ 0 h 1642682"/>
                <a:gd name="connsiteX1" fmla="*/ 0 w 1791111"/>
                <a:gd name="connsiteY1" fmla="*/ 320745 h 1642682"/>
                <a:gd name="connsiteX2" fmla="*/ 297097 w 1791111"/>
                <a:gd name="connsiteY2" fmla="*/ 1611637 h 1642682"/>
                <a:gd name="connsiteX3" fmla="*/ 304242 w 1791111"/>
                <a:gd name="connsiteY3" fmla="*/ 1642682 h 1642682"/>
                <a:gd name="connsiteX4" fmla="*/ 1791111 w 1791111"/>
                <a:gd name="connsiteY4" fmla="*/ 1642682 h 1642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1111" h="1642682">
                  <a:moveTo>
                    <a:pt x="1400894" y="0"/>
                  </a:moveTo>
                  <a:lnTo>
                    <a:pt x="0" y="320745"/>
                  </a:lnTo>
                  <a:cubicBezTo>
                    <a:pt x="2964" y="333682"/>
                    <a:pt x="171278" y="1064981"/>
                    <a:pt x="297097" y="1611637"/>
                  </a:cubicBezTo>
                  <a:lnTo>
                    <a:pt x="304242" y="1642682"/>
                  </a:lnTo>
                  <a:lnTo>
                    <a:pt x="1791111" y="1642682"/>
                  </a:lnTo>
                  <a:close/>
                </a:path>
              </a:pathLst>
            </a:custGeom>
            <a:solidFill>
              <a:srgbClr val="23685B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2" name="任意多边形: 形状 811"/>
            <p:cNvSpPr/>
            <p:nvPr/>
          </p:nvSpPr>
          <p:spPr>
            <a:xfrm flipH="1">
              <a:off x="906801" y="5964892"/>
              <a:ext cx="1284841" cy="893108"/>
            </a:xfrm>
            <a:custGeom>
              <a:avLst/>
              <a:gdLst>
                <a:gd name="connsiteX0" fmla="*/ 1026404 w 1284841"/>
                <a:gd name="connsiteY0" fmla="*/ 0 h 893108"/>
                <a:gd name="connsiteX1" fmla="*/ 0 w 1284841"/>
                <a:gd name="connsiteY1" fmla="*/ 231482 h 893108"/>
                <a:gd name="connsiteX2" fmla="*/ 158367 w 1284841"/>
                <a:gd name="connsiteY2" fmla="*/ 893108 h 893108"/>
                <a:gd name="connsiteX3" fmla="*/ 1284841 w 1284841"/>
                <a:gd name="connsiteY3" fmla="*/ 893108 h 893108"/>
                <a:gd name="connsiteX4" fmla="*/ 1279194 w 1284841"/>
                <a:gd name="connsiteY4" fmla="*/ 874135 h 893108"/>
                <a:gd name="connsiteX5" fmla="*/ 1026404 w 1284841"/>
                <a:gd name="connsiteY5" fmla="*/ 0 h 89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841" h="893108">
                  <a:moveTo>
                    <a:pt x="1026404" y="0"/>
                  </a:moveTo>
                  <a:lnTo>
                    <a:pt x="0" y="231482"/>
                  </a:lnTo>
                  <a:lnTo>
                    <a:pt x="158367" y="893108"/>
                  </a:lnTo>
                  <a:lnTo>
                    <a:pt x="1284841" y="893108"/>
                  </a:lnTo>
                  <a:lnTo>
                    <a:pt x="1279194" y="874135"/>
                  </a:lnTo>
                  <a:cubicBezTo>
                    <a:pt x="1192597" y="581326"/>
                    <a:pt x="1026404" y="0"/>
                    <a:pt x="1026404" y="0"/>
                  </a:cubicBezTo>
                  <a:close/>
                </a:path>
              </a:pathLst>
            </a:custGeom>
            <a:solidFill>
              <a:srgbClr val="96CCC4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4" name="任意多边形: 形状 813"/>
            <p:cNvSpPr/>
            <p:nvPr/>
          </p:nvSpPr>
          <p:spPr>
            <a:xfrm flipH="1">
              <a:off x="905123" y="6620214"/>
              <a:ext cx="892133" cy="237786"/>
            </a:xfrm>
            <a:custGeom>
              <a:avLst/>
              <a:gdLst>
                <a:gd name="connsiteX0" fmla="*/ 820770 w 892133"/>
                <a:gd name="connsiteY0" fmla="*/ 0 h 237786"/>
                <a:gd name="connsiteX1" fmla="*/ 719108 w 892133"/>
                <a:gd name="connsiteY1" fmla="*/ 137279 h 237786"/>
                <a:gd name="connsiteX2" fmla="*/ 579606 w 892133"/>
                <a:gd name="connsiteY2" fmla="*/ 70295 h 237786"/>
                <a:gd name="connsiteX3" fmla="*/ 385025 w 892133"/>
                <a:gd name="connsiteY3" fmla="*/ 52314 h 237786"/>
                <a:gd name="connsiteX4" fmla="*/ 225072 w 892133"/>
                <a:gd name="connsiteY4" fmla="*/ 230445 h 237786"/>
                <a:gd name="connsiteX5" fmla="*/ 77470 w 892133"/>
                <a:gd name="connsiteY5" fmla="*/ 190481 h 237786"/>
                <a:gd name="connsiteX6" fmla="*/ 15565 w 892133"/>
                <a:gd name="connsiteY6" fmla="*/ 223648 h 237786"/>
                <a:gd name="connsiteX7" fmla="*/ 0 w 892133"/>
                <a:gd name="connsiteY7" fmla="*/ 237786 h 237786"/>
                <a:gd name="connsiteX8" fmla="*/ 892133 w 892133"/>
                <a:gd name="connsiteY8" fmla="*/ 237786 h 23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2133" h="237786">
                  <a:moveTo>
                    <a:pt x="820770" y="0"/>
                  </a:moveTo>
                  <a:cubicBezTo>
                    <a:pt x="820770" y="0"/>
                    <a:pt x="724196" y="136044"/>
                    <a:pt x="719108" y="137279"/>
                  </a:cubicBezTo>
                  <a:cubicBezTo>
                    <a:pt x="714019" y="138514"/>
                    <a:pt x="627375" y="91141"/>
                    <a:pt x="579606" y="70295"/>
                  </a:cubicBezTo>
                  <a:cubicBezTo>
                    <a:pt x="531838" y="49448"/>
                    <a:pt x="427163" y="42236"/>
                    <a:pt x="385025" y="52314"/>
                  </a:cubicBezTo>
                  <a:cubicBezTo>
                    <a:pt x="342839" y="62390"/>
                    <a:pt x="268889" y="203819"/>
                    <a:pt x="225072" y="230445"/>
                  </a:cubicBezTo>
                  <a:cubicBezTo>
                    <a:pt x="181256" y="257071"/>
                    <a:pt x="126819" y="201991"/>
                    <a:pt x="77470" y="190481"/>
                  </a:cubicBezTo>
                  <a:cubicBezTo>
                    <a:pt x="65132" y="187604"/>
                    <a:pt x="42514" y="201309"/>
                    <a:pt x="15565" y="223648"/>
                  </a:cubicBezTo>
                  <a:lnTo>
                    <a:pt x="0" y="237786"/>
                  </a:lnTo>
                  <a:lnTo>
                    <a:pt x="892133" y="237786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6" name="任意多边形: 形状 815"/>
            <p:cNvSpPr/>
            <p:nvPr/>
          </p:nvSpPr>
          <p:spPr>
            <a:xfrm flipH="1">
              <a:off x="1751351" y="6370048"/>
              <a:ext cx="369402" cy="218847"/>
            </a:xfrm>
            <a:custGeom>
              <a:avLst/>
              <a:gdLst>
                <a:gd name="connsiteX0" fmla="*/ 140176 w 369402"/>
                <a:gd name="connsiteY0" fmla="*/ 525 h 218847"/>
                <a:gd name="connsiteX1" fmla="*/ 0 w 369402"/>
                <a:gd name="connsiteY1" fmla="*/ 36418 h 218847"/>
                <a:gd name="connsiteX2" fmla="*/ 34530 w 369402"/>
                <a:gd name="connsiteY2" fmla="*/ 218847 h 218847"/>
                <a:gd name="connsiteX3" fmla="*/ 369402 w 369402"/>
                <a:gd name="connsiteY3" fmla="*/ 121927 h 218847"/>
                <a:gd name="connsiteX4" fmla="*/ 288487 w 369402"/>
                <a:gd name="connsiteY4" fmla="*/ 49805 h 218847"/>
                <a:gd name="connsiteX5" fmla="*/ 213944 w 369402"/>
                <a:gd name="connsiteY5" fmla="*/ 67638 h 218847"/>
                <a:gd name="connsiteX6" fmla="*/ 168004 w 369402"/>
                <a:gd name="connsiteY6" fmla="*/ 9397 h 218847"/>
                <a:gd name="connsiteX7" fmla="*/ 140176 w 369402"/>
                <a:gd name="connsiteY7" fmla="*/ 525 h 21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9402" h="218847">
                  <a:moveTo>
                    <a:pt x="140176" y="525"/>
                  </a:moveTo>
                  <a:cubicBezTo>
                    <a:pt x="108025" y="-2836"/>
                    <a:pt x="62501" y="10039"/>
                    <a:pt x="0" y="36418"/>
                  </a:cubicBezTo>
                  <a:lnTo>
                    <a:pt x="34530" y="218847"/>
                  </a:lnTo>
                  <a:lnTo>
                    <a:pt x="369402" y="121927"/>
                  </a:lnTo>
                  <a:cubicBezTo>
                    <a:pt x="369402" y="121927"/>
                    <a:pt x="319510" y="68873"/>
                    <a:pt x="288487" y="49805"/>
                  </a:cubicBezTo>
                  <a:cubicBezTo>
                    <a:pt x="257415" y="30737"/>
                    <a:pt x="213944" y="67638"/>
                    <a:pt x="213944" y="67638"/>
                  </a:cubicBezTo>
                  <a:cubicBezTo>
                    <a:pt x="213944" y="67638"/>
                    <a:pt x="199520" y="28761"/>
                    <a:pt x="168004" y="9397"/>
                  </a:cubicBezTo>
                  <a:cubicBezTo>
                    <a:pt x="160125" y="4569"/>
                    <a:pt x="150894" y="1645"/>
                    <a:pt x="140176" y="525"/>
                  </a:cubicBezTo>
                  <a:close/>
                </a:path>
              </a:pathLst>
            </a:custGeom>
            <a:solidFill>
              <a:srgbClr val="96CCC4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8" name="任意多边形: 形状 817"/>
            <p:cNvSpPr/>
            <p:nvPr/>
          </p:nvSpPr>
          <p:spPr>
            <a:xfrm flipH="1">
              <a:off x="1179445" y="6393244"/>
              <a:ext cx="182543" cy="155211"/>
            </a:xfrm>
            <a:custGeom>
              <a:avLst/>
              <a:gdLst>
                <a:gd name="connsiteX0" fmla="*/ 102794 w 182543"/>
                <a:gd name="connsiteY0" fmla="*/ 1070 h 155211"/>
                <a:gd name="connsiteX1" fmla="*/ 10764 w 182543"/>
                <a:gd name="connsiteY1" fmla="*/ 98978 h 155211"/>
                <a:gd name="connsiteX2" fmla="*/ 136385 w 182543"/>
                <a:gd name="connsiteY2" fmla="*/ 141313 h 155211"/>
                <a:gd name="connsiteX3" fmla="*/ 176941 w 182543"/>
                <a:gd name="connsiteY3" fmla="*/ 72549 h 155211"/>
                <a:gd name="connsiteX4" fmla="*/ 102794 w 182543"/>
                <a:gd name="connsiteY4" fmla="*/ 1070 h 15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543" h="155211">
                  <a:moveTo>
                    <a:pt x="102794" y="1070"/>
                  </a:moveTo>
                  <a:cubicBezTo>
                    <a:pt x="36648" y="16878"/>
                    <a:pt x="-25642" y="47307"/>
                    <a:pt x="10764" y="98978"/>
                  </a:cubicBezTo>
                  <a:cubicBezTo>
                    <a:pt x="47171" y="150649"/>
                    <a:pt x="105905" y="171347"/>
                    <a:pt x="136385" y="141313"/>
                  </a:cubicBezTo>
                  <a:cubicBezTo>
                    <a:pt x="166814" y="111278"/>
                    <a:pt x="194823" y="111278"/>
                    <a:pt x="176941" y="72549"/>
                  </a:cubicBezTo>
                  <a:cubicBezTo>
                    <a:pt x="159058" y="33772"/>
                    <a:pt x="137126" y="-7179"/>
                    <a:pt x="102794" y="1070"/>
                  </a:cubicBezTo>
                  <a:close/>
                </a:path>
              </a:pathLst>
            </a:custGeom>
            <a:solidFill>
              <a:srgbClr val="FFC33E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0" name="任意多边形: 形状 819"/>
            <p:cNvSpPr/>
            <p:nvPr/>
          </p:nvSpPr>
          <p:spPr>
            <a:xfrm flipH="1">
              <a:off x="1216809" y="5408514"/>
              <a:ext cx="1112853" cy="406946"/>
            </a:xfrm>
            <a:custGeom>
              <a:avLst/>
              <a:gdLst>
                <a:gd name="connsiteX0" fmla="*/ 1042163 w 1112853"/>
                <a:gd name="connsiteY0" fmla="*/ 0 h 406946"/>
                <a:gd name="connsiteX1" fmla="*/ 0 w 1112853"/>
                <a:gd name="connsiteY1" fmla="*/ 254897 h 406946"/>
                <a:gd name="connsiteX2" fmla="*/ 30182 w 1112853"/>
                <a:gd name="connsiteY2" fmla="*/ 406946 h 406946"/>
                <a:gd name="connsiteX3" fmla="*/ 801394 w 1112853"/>
                <a:gd name="connsiteY3" fmla="*/ 254600 h 406946"/>
                <a:gd name="connsiteX4" fmla="*/ 1112853 w 1112853"/>
                <a:gd name="connsiteY4" fmla="*/ 183071 h 406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853" h="406946">
                  <a:moveTo>
                    <a:pt x="1042163" y="0"/>
                  </a:moveTo>
                  <a:lnTo>
                    <a:pt x="0" y="254897"/>
                  </a:lnTo>
                  <a:cubicBezTo>
                    <a:pt x="1631" y="261763"/>
                    <a:pt x="30182" y="406946"/>
                    <a:pt x="30182" y="406946"/>
                  </a:cubicBezTo>
                  <a:cubicBezTo>
                    <a:pt x="30182" y="406946"/>
                    <a:pt x="757528" y="262405"/>
                    <a:pt x="801394" y="254600"/>
                  </a:cubicBezTo>
                  <a:cubicBezTo>
                    <a:pt x="845260" y="246795"/>
                    <a:pt x="1112853" y="183071"/>
                    <a:pt x="1112853" y="183071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6" name="任意多边形: 形状 825"/>
            <p:cNvSpPr/>
            <p:nvPr/>
          </p:nvSpPr>
          <p:spPr>
            <a:xfrm flipH="1">
              <a:off x="2138291" y="6242042"/>
              <a:ext cx="184347" cy="615959"/>
            </a:xfrm>
            <a:custGeom>
              <a:avLst/>
              <a:gdLst>
                <a:gd name="connsiteX0" fmla="*/ 8703 w 184347"/>
                <a:gd name="connsiteY0" fmla="*/ 45 h 615959"/>
                <a:gd name="connsiteX1" fmla="*/ 3053 w 184347"/>
                <a:gd name="connsiteY1" fmla="*/ 6152 h 615959"/>
                <a:gd name="connsiteX2" fmla="*/ 24047 w 184347"/>
                <a:gd name="connsiteY2" fmla="*/ 227705 h 615959"/>
                <a:gd name="connsiteX3" fmla="*/ 75521 w 184347"/>
                <a:gd name="connsiteY3" fmla="*/ 447183 h 615959"/>
                <a:gd name="connsiteX4" fmla="*/ 124270 w 184347"/>
                <a:gd name="connsiteY4" fmla="*/ 615959 h 615959"/>
                <a:gd name="connsiteX5" fmla="*/ 184347 w 184347"/>
                <a:gd name="connsiteY5" fmla="*/ 615959 h 615959"/>
                <a:gd name="connsiteX6" fmla="*/ 137614 w 184347"/>
                <a:gd name="connsiteY6" fmla="*/ 463658 h 615959"/>
                <a:gd name="connsiteX7" fmla="*/ 74681 w 184347"/>
                <a:gd name="connsiteY7" fmla="*/ 248008 h 615959"/>
                <a:gd name="connsiteX8" fmla="*/ 47906 w 184347"/>
                <a:gd name="connsiteY8" fmla="*/ 126981 h 615959"/>
                <a:gd name="connsiteX9" fmla="*/ 15650 w 184347"/>
                <a:gd name="connsiteY9" fmla="*/ 4571 h 615959"/>
                <a:gd name="connsiteX10" fmla="*/ 8703 w 184347"/>
                <a:gd name="connsiteY10" fmla="*/ 45 h 615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347" h="615959">
                  <a:moveTo>
                    <a:pt x="8703" y="45"/>
                  </a:moveTo>
                  <a:cubicBezTo>
                    <a:pt x="6029" y="373"/>
                    <a:pt x="3571" y="2472"/>
                    <a:pt x="3053" y="6152"/>
                  </a:cubicBezTo>
                  <a:cubicBezTo>
                    <a:pt x="-7123" y="78867"/>
                    <a:pt x="10265" y="156126"/>
                    <a:pt x="24047" y="227705"/>
                  </a:cubicBezTo>
                  <a:cubicBezTo>
                    <a:pt x="38274" y="301556"/>
                    <a:pt x="55958" y="374567"/>
                    <a:pt x="75521" y="447183"/>
                  </a:cubicBezTo>
                  <a:lnTo>
                    <a:pt x="124270" y="615959"/>
                  </a:lnTo>
                  <a:lnTo>
                    <a:pt x="184347" y="615959"/>
                  </a:lnTo>
                  <a:lnTo>
                    <a:pt x="137614" y="463658"/>
                  </a:lnTo>
                  <a:cubicBezTo>
                    <a:pt x="114656" y="392401"/>
                    <a:pt x="92192" y="320995"/>
                    <a:pt x="74681" y="248008"/>
                  </a:cubicBezTo>
                  <a:cubicBezTo>
                    <a:pt x="65048" y="207847"/>
                    <a:pt x="56404" y="167389"/>
                    <a:pt x="47906" y="126981"/>
                  </a:cubicBezTo>
                  <a:cubicBezTo>
                    <a:pt x="39114" y="85091"/>
                    <a:pt x="32050" y="44189"/>
                    <a:pt x="15650" y="4571"/>
                  </a:cubicBezTo>
                  <a:cubicBezTo>
                    <a:pt x="14266" y="1163"/>
                    <a:pt x="11376" y="-283"/>
                    <a:pt x="8703" y="45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8" name="任意多边形: 形状 827"/>
            <p:cNvSpPr/>
            <p:nvPr/>
          </p:nvSpPr>
          <p:spPr>
            <a:xfrm flipH="1">
              <a:off x="1190409" y="5279978"/>
              <a:ext cx="1310956" cy="288558"/>
            </a:xfrm>
            <a:custGeom>
              <a:avLst/>
              <a:gdLst>
                <a:gd name="connsiteX0" fmla="*/ 1288556 w 1310956"/>
                <a:gd name="connsiteY0" fmla="*/ 2 h 288558"/>
                <a:gd name="connsiteX1" fmla="*/ 1162441 w 1310956"/>
                <a:gd name="connsiteY1" fmla="*/ 16056 h 288558"/>
                <a:gd name="connsiteX2" fmla="*/ 1034895 w 1310956"/>
                <a:gd name="connsiteY2" fmla="*/ 41299 h 288558"/>
                <a:gd name="connsiteX3" fmla="*/ 786618 w 1310956"/>
                <a:gd name="connsiteY3" fmla="*/ 91834 h 288558"/>
                <a:gd name="connsiteX4" fmla="*/ 286061 w 1310956"/>
                <a:gd name="connsiteY4" fmla="*/ 191717 h 288558"/>
                <a:gd name="connsiteX5" fmla="*/ 149029 w 1310956"/>
                <a:gd name="connsiteY5" fmla="*/ 220813 h 288558"/>
                <a:gd name="connsiteX6" fmla="*/ 8737 w 1310956"/>
                <a:gd name="connsiteY6" fmla="*/ 255837 h 288558"/>
                <a:gd name="connsiteX7" fmla="*/ 17431 w 1310956"/>
                <a:gd name="connsiteY7" fmla="*/ 288539 h 288558"/>
                <a:gd name="connsiteX8" fmla="*/ 140977 w 1310956"/>
                <a:gd name="connsiteY8" fmla="*/ 268384 h 288558"/>
                <a:gd name="connsiteX9" fmla="*/ 265561 w 1310956"/>
                <a:gd name="connsiteY9" fmla="*/ 244278 h 288558"/>
                <a:gd name="connsiteX10" fmla="*/ 514332 w 1310956"/>
                <a:gd name="connsiteY10" fmla="*/ 194830 h 288558"/>
                <a:gd name="connsiteX11" fmla="*/ 1013357 w 1310956"/>
                <a:gd name="connsiteY11" fmla="*/ 102702 h 288558"/>
                <a:gd name="connsiteX12" fmla="*/ 1151623 w 1310956"/>
                <a:gd name="connsiteY12" fmla="*/ 78990 h 288558"/>
                <a:gd name="connsiteX13" fmla="*/ 1294386 w 1310956"/>
                <a:gd name="connsiteY13" fmla="*/ 46189 h 288558"/>
                <a:gd name="connsiteX14" fmla="*/ 1288556 w 1310956"/>
                <a:gd name="connsiteY14" fmla="*/ 2 h 28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0956" h="288558">
                  <a:moveTo>
                    <a:pt x="1288556" y="2"/>
                  </a:moveTo>
                  <a:cubicBezTo>
                    <a:pt x="1246173" y="397"/>
                    <a:pt x="1204036" y="8399"/>
                    <a:pt x="1162441" y="16056"/>
                  </a:cubicBezTo>
                  <a:cubicBezTo>
                    <a:pt x="1119811" y="23910"/>
                    <a:pt x="1077377" y="32753"/>
                    <a:pt x="1034895" y="41299"/>
                  </a:cubicBezTo>
                  <a:cubicBezTo>
                    <a:pt x="952103" y="57996"/>
                    <a:pt x="869360" y="74890"/>
                    <a:pt x="786618" y="91834"/>
                  </a:cubicBezTo>
                  <a:cubicBezTo>
                    <a:pt x="619947" y="125919"/>
                    <a:pt x="452781" y="157830"/>
                    <a:pt x="286061" y="191717"/>
                  </a:cubicBezTo>
                  <a:cubicBezTo>
                    <a:pt x="240318" y="201004"/>
                    <a:pt x="194674" y="210983"/>
                    <a:pt x="149029" y="220813"/>
                  </a:cubicBezTo>
                  <a:cubicBezTo>
                    <a:pt x="102792" y="230792"/>
                    <a:pt x="52010" y="236325"/>
                    <a:pt x="8737" y="255837"/>
                  </a:cubicBezTo>
                  <a:cubicBezTo>
                    <a:pt x="-7712" y="263247"/>
                    <a:pt x="1278" y="288292"/>
                    <a:pt x="17431" y="288539"/>
                  </a:cubicBezTo>
                  <a:cubicBezTo>
                    <a:pt x="58531" y="289132"/>
                    <a:pt x="100767" y="276190"/>
                    <a:pt x="140977" y="268384"/>
                  </a:cubicBezTo>
                  <a:cubicBezTo>
                    <a:pt x="182472" y="260283"/>
                    <a:pt x="224017" y="252280"/>
                    <a:pt x="265561" y="244278"/>
                  </a:cubicBezTo>
                  <a:cubicBezTo>
                    <a:pt x="348550" y="228273"/>
                    <a:pt x="431342" y="211181"/>
                    <a:pt x="514332" y="194830"/>
                  </a:cubicBezTo>
                  <a:cubicBezTo>
                    <a:pt x="680361" y="162177"/>
                    <a:pt x="846636" y="131501"/>
                    <a:pt x="1013357" y="102702"/>
                  </a:cubicBezTo>
                  <a:cubicBezTo>
                    <a:pt x="1059446" y="94748"/>
                    <a:pt x="1105584" y="87042"/>
                    <a:pt x="1151623" y="78990"/>
                  </a:cubicBezTo>
                  <a:cubicBezTo>
                    <a:pt x="1199490" y="70593"/>
                    <a:pt x="1248544" y="62936"/>
                    <a:pt x="1294386" y="46189"/>
                  </a:cubicBezTo>
                  <a:cubicBezTo>
                    <a:pt x="1317949" y="37594"/>
                    <a:pt x="1316714" y="-295"/>
                    <a:pt x="1288556" y="2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0" name="任意多边形: 形状 829"/>
            <p:cNvSpPr/>
            <p:nvPr/>
          </p:nvSpPr>
          <p:spPr>
            <a:xfrm flipH="1">
              <a:off x="2363509" y="5617976"/>
              <a:ext cx="110414" cy="410445"/>
            </a:xfrm>
            <a:custGeom>
              <a:avLst/>
              <a:gdLst>
                <a:gd name="connsiteX0" fmla="*/ 3920 w 110414"/>
                <a:gd name="connsiteY0" fmla="*/ 187 h 410445"/>
                <a:gd name="connsiteX1" fmla="*/ 2586 w 110414"/>
                <a:gd name="connsiteY1" fmla="*/ 780 h 410445"/>
                <a:gd name="connsiteX2" fmla="*/ 66 w 110414"/>
                <a:gd name="connsiteY2" fmla="*/ 16390 h 410445"/>
                <a:gd name="connsiteX3" fmla="*/ 3771 w 110414"/>
                <a:gd name="connsiteY3" fmla="*/ 41435 h 410445"/>
                <a:gd name="connsiteX4" fmla="*/ 17257 w 110414"/>
                <a:gd name="connsiteY4" fmla="*/ 91130 h 410445"/>
                <a:gd name="connsiteX5" fmla="*/ 43834 w 110414"/>
                <a:gd name="connsiteY5" fmla="*/ 197831 h 410445"/>
                <a:gd name="connsiteX6" fmla="*/ 90219 w 110414"/>
                <a:gd name="connsiteY6" fmla="*/ 405602 h 410445"/>
                <a:gd name="connsiteX7" fmla="*/ 107706 w 110414"/>
                <a:gd name="connsiteY7" fmla="*/ 400958 h 410445"/>
                <a:gd name="connsiteX8" fmla="*/ 83303 w 110414"/>
                <a:gd name="connsiteY8" fmla="*/ 180640 h 410445"/>
                <a:gd name="connsiteX9" fmla="*/ 52923 w 110414"/>
                <a:gd name="connsiteY9" fmla="*/ 74976 h 410445"/>
                <a:gd name="connsiteX10" fmla="*/ 30546 w 110414"/>
                <a:gd name="connsiteY10" fmla="*/ 26862 h 410445"/>
                <a:gd name="connsiteX11" fmla="*/ 17504 w 110414"/>
                <a:gd name="connsiteY11" fmla="*/ 9178 h 410445"/>
                <a:gd name="connsiteX12" fmla="*/ 3920 w 110414"/>
                <a:gd name="connsiteY12" fmla="*/ 187 h 4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14" h="410445">
                  <a:moveTo>
                    <a:pt x="3920" y="187"/>
                  </a:moveTo>
                  <a:cubicBezTo>
                    <a:pt x="3425" y="-208"/>
                    <a:pt x="2586" y="39"/>
                    <a:pt x="2586" y="780"/>
                  </a:cubicBezTo>
                  <a:cubicBezTo>
                    <a:pt x="2487" y="6658"/>
                    <a:pt x="-477" y="9869"/>
                    <a:pt x="66" y="16390"/>
                  </a:cubicBezTo>
                  <a:cubicBezTo>
                    <a:pt x="758" y="24787"/>
                    <a:pt x="2043" y="33185"/>
                    <a:pt x="3771" y="41435"/>
                  </a:cubicBezTo>
                  <a:cubicBezTo>
                    <a:pt x="7377" y="58131"/>
                    <a:pt x="12416" y="74729"/>
                    <a:pt x="17257" y="91130"/>
                  </a:cubicBezTo>
                  <a:cubicBezTo>
                    <a:pt x="27631" y="126252"/>
                    <a:pt x="36374" y="161967"/>
                    <a:pt x="43834" y="197831"/>
                  </a:cubicBezTo>
                  <a:cubicBezTo>
                    <a:pt x="58258" y="267384"/>
                    <a:pt x="62210" y="339802"/>
                    <a:pt x="90219" y="405602"/>
                  </a:cubicBezTo>
                  <a:cubicBezTo>
                    <a:pt x="94319" y="415234"/>
                    <a:pt x="106718" y="408812"/>
                    <a:pt x="107706" y="400958"/>
                  </a:cubicBezTo>
                  <a:cubicBezTo>
                    <a:pt x="117289" y="327749"/>
                    <a:pt x="99605" y="251923"/>
                    <a:pt x="83303" y="180640"/>
                  </a:cubicBezTo>
                  <a:cubicBezTo>
                    <a:pt x="75152" y="144925"/>
                    <a:pt x="65619" y="109407"/>
                    <a:pt x="52923" y="74976"/>
                  </a:cubicBezTo>
                  <a:cubicBezTo>
                    <a:pt x="46847" y="58527"/>
                    <a:pt x="39881" y="41682"/>
                    <a:pt x="30546" y="26862"/>
                  </a:cubicBezTo>
                  <a:cubicBezTo>
                    <a:pt x="26593" y="20638"/>
                    <a:pt x="22345" y="14710"/>
                    <a:pt x="17504" y="9178"/>
                  </a:cubicBezTo>
                  <a:cubicBezTo>
                    <a:pt x="12169" y="3101"/>
                    <a:pt x="9304" y="4781"/>
                    <a:pt x="3920" y="187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2" name="任意多边形: 形状 831"/>
            <p:cNvSpPr/>
            <p:nvPr/>
          </p:nvSpPr>
          <p:spPr>
            <a:xfrm flipH="1">
              <a:off x="2200161" y="5534264"/>
              <a:ext cx="316692" cy="1323737"/>
            </a:xfrm>
            <a:custGeom>
              <a:avLst/>
              <a:gdLst>
                <a:gd name="connsiteX0" fmla="*/ 3528 w 316692"/>
                <a:gd name="connsiteY0" fmla="*/ 1306 h 1323737"/>
                <a:gd name="connsiteX1" fmla="*/ 20 w 316692"/>
                <a:gd name="connsiteY1" fmla="*/ 2244 h 1323737"/>
                <a:gd name="connsiteX2" fmla="*/ 37168 w 316692"/>
                <a:gd name="connsiteY2" fmla="*/ 187538 h 1323737"/>
                <a:gd name="connsiteX3" fmla="*/ 77921 w 316692"/>
                <a:gd name="connsiteY3" fmla="*/ 371894 h 1323737"/>
                <a:gd name="connsiteX4" fmla="*/ 161257 w 316692"/>
                <a:gd name="connsiteY4" fmla="*/ 740062 h 1323737"/>
                <a:gd name="connsiteX5" fmla="*/ 295426 w 316692"/>
                <a:gd name="connsiteY5" fmla="*/ 1323737 h 1323737"/>
                <a:gd name="connsiteX6" fmla="*/ 316692 w 316692"/>
                <a:gd name="connsiteY6" fmla="*/ 1323737 h 1323737"/>
                <a:gd name="connsiteX7" fmla="*/ 276158 w 316692"/>
                <a:gd name="connsiteY7" fmla="*/ 1147649 h 1323737"/>
                <a:gd name="connsiteX8" fmla="*/ 105585 w 316692"/>
                <a:gd name="connsiteY8" fmla="*/ 412302 h 1323737"/>
                <a:gd name="connsiteX9" fmla="*/ 56433 w 316692"/>
                <a:gd name="connsiteY9" fmla="*/ 206310 h 1323737"/>
                <a:gd name="connsiteX10" fmla="*/ 3528 w 316692"/>
                <a:gd name="connsiteY10" fmla="*/ 1306 h 132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692" h="1323737">
                  <a:moveTo>
                    <a:pt x="3528" y="1306"/>
                  </a:moveTo>
                  <a:cubicBezTo>
                    <a:pt x="2836" y="-966"/>
                    <a:pt x="-276" y="-28"/>
                    <a:pt x="20" y="2244"/>
                  </a:cubicBezTo>
                  <a:cubicBezTo>
                    <a:pt x="9011" y="64585"/>
                    <a:pt x="23632" y="126037"/>
                    <a:pt x="37168" y="187538"/>
                  </a:cubicBezTo>
                  <a:cubicBezTo>
                    <a:pt x="50703" y="248990"/>
                    <a:pt x="64287" y="310442"/>
                    <a:pt x="77921" y="371894"/>
                  </a:cubicBezTo>
                  <a:cubicBezTo>
                    <a:pt x="105190" y="494748"/>
                    <a:pt x="133199" y="617405"/>
                    <a:pt x="161257" y="740062"/>
                  </a:cubicBezTo>
                  <a:lnTo>
                    <a:pt x="295426" y="1323737"/>
                  </a:lnTo>
                  <a:lnTo>
                    <a:pt x="316692" y="1323737"/>
                  </a:lnTo>
                  <a:lnTo>
                    <a:pt x="276158" y="1147649"/>
                  </a:lnTo>
                  <a:cubicBezTo>
                    <a:pt x="219745" y="902435"/>
                    <a:pt x="163431" y="657221"/>
                    <a:pt x="105585" y="412302"/>
                  </a:cubicBezTo>
                  <a:cubicBezTo>
                    <a:pt x="89382" y="343589"/>
                    <a:pt x="72932" y="274925"/>
                    <a:pt x="56433" y="206310"/>
                  </a:cubicBezTo>
                  <a:cubicBezTo>
                    <a:pt x="39984" y="137745"/>
                    <a:pt x="25065" y="68488"/>
                    <a:pt x="3528" y="130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4" name="任意多边形: 形状 833"/>
            <p:cNvSpPr/>
            <p:nvPr/>
          </p:nvSpPr>
          <p:spPr>
            <a:xfrm flipH="1">
              <a:off x="704463" y="5212624"/>
              <a:ext cx="412421" cy="1645377"/>
            </a:xfrm>
            <a:custGeom>
              <a:avLst/>
              <a:gdLst>
                <a:gd name="connsiteX0" fmla="*/ 5095 w 412421"/>
                <a:gd name="connsiteY0" fmla="*/ 1311 h 1645377"/>
                <a:gd name="connsiteX1" fmla="*/ 7 w 412421"/>
                <a:gd name="connsiteY1" fmla="*/ 2645 h 1645377"/>
                <a:gd name="connsiteX2" fmla="*/ 19173 w 412421"/>
                <a:gd name="connsiteY2" fmla="*/ 93192 h 1645377"/>
                <a:gd name="connsiteX3" fmla="*/ 41847 w 412421"/>
                <a:gd name="connsiteY3" fmla="*/ 182060 h 1645377"/>
                <a:gd name="connsiteX4" fmla="*/ 87838 w 412421"/>
                <a:gd name="connsiteY4" fmla="*/ 363600 h 1645377"/>
                <a:gd name="connsiteX5" fmla="*/ 178286 w 412421"/>
                <a:gd name="connsiteY5" fmla="*/ 727124 h 1645377"/>
                <a:gd name="connsiteX6" fmla="*/ 349156 w 412421"/>
                <a:gd name="connsiteY6" fmla="*/ 1456891 h 1645377"/>
                <a:gd name="connsiteX7" fmla="*/ 390422 w 412421"/>
                <a:gd name="connsiteY7" fmla="*/ 1645377 h 1645377"/>
                <a:gd name="connsiteX8" fmla="*/ 412421 w 412421"/>
                <a:gd name="connsiteY8" fmla="*/ 1645377 h 1645377"/>
                <a:gd name="connsiteX9" fmla="*/ 297436 w 412421"/>
                <a:gd name="connsiteY9" fmla="*/ 1130514 h 1645377"/>
                <a:gd name="connsiteX10" fmla="*/ 117575 w 412421"/>
                <a:gd name="connsiteY10" fmla="*/ 403119 h 1645377"/>
                <a:gd name="connsiteX11" fmla="*/ 63731 w 412421"/>
                <a:gd name="connsiteY11" fmla="*/ 199943 h 1645377"/>
                <a:gd name="connsiteX12" fmla="*/ 36611 w 412421"/>
                <a:gd name="connsiteY12" fmla="*/ 100404 h 1645377"/>
                <a:gd name="connsiteX13" fmla="*/ 5095 w 412421"/>
                <a:gd name="connsiteY13" fmla="*/ 1311 h 1645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2421" h="1645377">
                  <a:moveTo>
                    <a:pt x="5095" y="1311"/>
                  </a:moveTo>
                  <a:cubicBezTo>
                    <a:pt x="3908" y="-1060"/>
                    <a:pt x="-191" y="27"/>
                    <a:pt x="7" y="2645"/>
                  </a:cubicBezTo>
                  <a:cubicBezTo>
                    <a:pt x="2378" y="33568"/>
                    <a:pt x="11516" y="63158"/>
                    <a:pt x="19173" y="93192"/>
                  </a:cubicBezTo>
                  <a:cubicBezTo>
                    <a:pt x="26731" y="122831"/>
                    <a:pt x="34289" y="152421"/>
                    <a:pt x="41847" y="182060"/>
                  </a:cubicBezTo>
                  <a:cubicBezTo>
                    <a:pt x="57259" y="242574"/>
                    <a:pt x="72573" y="303087"/>
                    <a:pt x="87838" y="363600"/>
                  </a:cubicBezTo>
                  <a:cubicBezTo>
                    <a:pt x="118366" y="484676"/>
                    <a:pt x="148696" y="605802"/>
                    <a:pt x="178286" y="727124"/>
                  </a:cubicBezTo>
                  <a:cubicBezTo>
                    <a:pt x="237465" y="969869"/>
                    <a:pt x="294372" y="1213157"/>
                    <a:pt x="349156" y="1456891"/>
                  </a:cubicBezTo>
                  <a:lnTo>
                    <a:pt x="390422" y="1645377"/>
                  </a:lnTo>
                  <a:lnTo>
                    <a:pt x="412421" y="1645377"/>
                  </a:lnTo>
                  <a:lnTo>
                    <a:pt x="297436" y="1130514"/>
                  </a:lnTo>
                  <a:cubicBezTo>
                    <a:pt x="240133" y="887423"/>
                    <a:pt x="180706" y="644777"/>
                    <a:pt x="117575" y="403119"/>
                  </a:cubicBezTo>
                  <a:cubicBezTo>
                    <a:pt x="99891" y="335344"/>
                    <a:pt x="82008" y="267570"/>
                    <a:pt x="63731" y="199943"/>
                  </a:cubicBezTo>
                  <a:cubicBezTo>
                    <a:pt x="54740" y="166747"/>
                    <a:pt x="45800" y="133551"/>
                    <a:pt x="36611" y="100404"/>
                  </a:cubicBezTo>
                  <a:cubicBezTo>
                    <a:pt x="27373" y="67011"/>
                    <a:pt x="20111" y="32580"/>
                    <a:pt x="5095" y="131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6" name="任意多边形: 形状 835"/>
            <p:cNvSpPr/>
            <p:nvPr/>
          </p:nvSpPr>
          <p:spPr>
            <a:xfrm flipH="1">
              <a:off x="1108732" y="5207713"/>
              <a:ext cx="1419603" cy="334962"/>
            </a:xfrm>
            <a:custGeom>
              <a:avLst/>
              <a:gdLst>
                <a:gd name="connsiteX0" fmla="*/ 1408692 w 1419603"/>
                <a:gd name="connsiteY0" fmla="*/ 244 h 334962"/>
                <a:gd name="connsiteX1" fmla="*/ 851377 w 1419603"/>
                <a:gd name="connsiteY1" fmla="*/ 124481 h 334962"/>
                <a:gd name="connsiteX2" fmla="*/ 297519 w 1419603"/>
                <a:gd name="connsiteY2" fmla="*/ 248719 h 334962"/>
                <a:gd name="connsiteX3" fmla="*/ 141272 w 1419603"/>
                <a:gd name="connsiteY3" fmla="*/ 284236 h 334962"/>
                <a:gd name="connsiteX4" fmla="*/ 66927 w 1419603"/>
                <a:gd name="connsiteY4" fmla="*/ 302365 h 334962"/>
                <a:gd name="connsiteX5" fmla="*/ 31113 w 1419603"/>
                <a:gd name="connsiteY5" fmla="*/ 315160 h 334962"/>
                <a:gd name="connsiteX6" fmla="*/ 288 w 1419603"/>
                <a:gd name="connsiteY6" fmla="*/ 333981 h 334962"/>
                <a:gd name="connsiteX7" fmla="*/ 584 w 1419603"/>
                <a:gd name="connsiteY7" fmla="*/ 334920 h 334962"/>
                <a:gd name="connsiteX8" fmla="*/ 16985 w 1419603"/>
                <a:gd name="connsiteY8" fmla="*/ 329634 h 334962"/>
                <a:gd name="connsiteX9" fmla="*/ 32496 w 1419603"/>
                <a:gd name="connsiteY9" fmla="*/ 326818 h 334962"/>
                <a:gd name="connsiteX10" fmla="*/ 67421 w 1419603"/>
                <a:gd name="connsiteY10" fmla="*/ 316741 h 334962"/>
                <a:gd name="connsiteX11" fmla="*/ 132133 w 1419603"/>
                <a:gd name="connsiteY11" fmla="*/ 301180 h 334962"/>
                <a:gd name="connsiteX12" fmla="*/ 269016 w 1419603"/>
                <a:gd name="connsiteY12" fmla="*/ 271294 h 334962"/>
                <a:gd name="connsiteX13" fmla="*/ 546192 w 1419603"/>
                <a:gd name="connsiteY13" fmla="*/ 210089 h 334962"/>
                <a:gd name="connsiteX14" fmla="*/ 1100346 w 1419603"/>
                <a:gd name="connsiteY14" fmla="*/ 86988 h 334962"/>
                <a:gd name="connsiteX15" fmla="*/ 1413236 w 1419603"/>
                <a:gd name="connsiteY15" fmla="*/ 17286 h 334962"/>
                <a:gd name="connsiteX16" fmla="*/ 1408692 w 1419603"/>
                <a:gd name="connsiteY16" fmla="*/ 244 h 33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9603" h="334962">
                  <a:moveTo>
                    <a:pt x="1408692" y="244"/>
                  </a:moveTo>
                  <a:cubicBezTo>
                    <a:pt x="1222903" y="41639"/>
                    <a:pt x="1037165" y="83085"/>
                    <a:pt x="851377" y="124481"/>
                  </a:cubicBezTo>
                  <a:cubicBezTo>
                    <a:pt x="666725" y="165630"/>
                    <a:pt x="482023" y="206779"/>
                    <a:pt x="297519" y="248719"/>
                  </a:cubicBezTo>
                  <a:cubicBezTo>
                    <a:pt x="245454" y="260574"/>
                    <a:pt x="193338" y="272381"/>
                    <a:pt x="141272" y="284236"/>
                  </a:cubicBezTo>
                  <a:cubicBezTo>
                    <a:pt x="116375" y="289867"/>
                    <a:pt x="91429" y="295401"/>
                    <a:pt x="66927" y="302365"/>
                  </a:cubicBezTo>
                  <a:cubicBezTo>
                    <a:pt x="54627" y="305873"/>
                    <a:pt x="42919" y="310319"/>
                    <a:pt x="31113" y="315160"/>
                  </a:cubicBezTo>
                  <a:cubicBezTo>
                    <a:pt x="20146" y="319704"/>
                    <a:pt x="10514" y="327855"/>
                    <a:pt x="288" y="333981"/>
                  </a:cubicBezTo>
                  <a:cubicBezTo>
                    <a:pt x="-255" y="334277"/>
                    <a:pt x="41" y="335166"/>
                    <a:pt x="584" y="334920"/>
                  </a:cubicBezTo>
                  <a:cubicBezTo>
                    <a:pt x="5969" y="332845"/>
                    <a:pt x="11304" y="330621"/>
                    <a:pt x="16985" y="329634"/>
                  </a:cubicBezTo>
                  <a:cubicBezTo>
                    <a:pt x="22419" y="328646"/>
                    <a:pt x="27260" y="328547"/>
                    <a:pt x="32496" y="326818"/>
                  </a:cubicBezTo>
                  <a:cubicBezTo>
                    <a:pt x="44006" y="323014"/>
                    <a:pt x="55763" y="320050"/>
                    <a:pt x="67421" y="316741"/>
                  </a:cubicBezTo>
                  <a:cubicBezTo>
                    <a:pt x="88761" y="310714"/>
                    <a:pt x="110447" y="305922"/>
                    <a:pt x="132133" y="301180"/>
                  </a:cubicBezTo>
                  <a:cubicBezTo>
                    <a:pt x="177728" y="291201"/>
                    <a:pt x="223372" y="281223"/>
                    <a:pt x="269016" y="271294"/>
                  </a:cubicBezTo>
                  <a:cubicBezTo>
                    <a:pt x="361441" y="251090"/>
                    <a:pt x="453817" y="230540"/>
                    <a:pt x="546192" y="210089"/>
                  </a:cubicBezTo>
                  <a:cubicBezTo>
                    <a:pt x="730943" y="169137"/>
                    <a:pt x="915644" y="128136"/>
                    <a:pt x="1100346" y="86988"/>
                  </a:cubicBezTo>
                  <a:cubicBezTo>
                    <a:pt x="1204626" y="63770"/>
                    <a:pt x="1308956" y="40503"/>
                    <a:pt x="1413236" y="17286"/>
                  </a:cubicBezTo>
                  <a:cubicBezTo>
                    <a:pt x="1424302" y="14816"/>
                    <a:pt x="1419757" y="-2226"/>
                    <a:pt x="1408692" y="24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8" name="任意多边形: 形状 847"/>
            <p:cNvSpPr/>
            <p:nvPr/>
          </p:nvSpPr>
          <p:spPr>
            <a:xfrm flipH="1">
              <a:off x="1212684" y="5416529"/>
              <a:ext cx="1120750" cy="401621"/>
            </a:xfrm>
            <a:custGeom>
              <a:avLst/>
              <a:gdLst>
                <a:gd name="connsiteX0" fmla="*/ 1056913 w 1120750"/>
                <a:gd name="connsiteY0" fmla="*/ 334 h 401621"/>
                <a:gd name="connsiteX1" fmla="*/ 1054184 w 1120750"/>
                <a:gd name="connsiteY1" fmla="*/ 6163 h 401621"/>
                <a:gd name="connsiteX2" fmla="*/ 1087627 w 1120750"/>
                <a:gd name="connsiteY2" fmla="*/ 89943 h 401621"/>
                <a:gd name="connsiteX3" fmla="*/ 1104803 w 1120750"/>
                <a:gd name="connsiteY3" fmla="*/ 174069 h 401621"/>
                <a:gd name="connsiteX4" fmla="*/ 1111437 w 1120750"/>
                <a:gd name="connsiteY4" fmla="*/ 172587 h 401621"/>
                <a:gd name="connsiteX5" fmla="*/ 1105953 w 1120750"/>
                <a:gd name="connsiteY5" fmla="*/ 179701 h 401621"/>
                <a:gd name="connsiteX6" fmla="*/ 1104803 w 1120750"/>
                <a:gd name="connsiteY6" fmla="*/ 174069 h 401621"/>
                <a:gd name="connsiteX7" fmla="*/ 691005 w 1120750"/>
                <a:gd name="connsiteY7" fmla="*/ 266494 h 401621"/>
                <a:gd name="connsiteX8" fmla="*/ 272302 w 1120750"/>
                <a:gd name="connsiteY8" fmla="*/ 353781 h 401621"/>
                <a:gd name="connsiteX9" fmla="*/ 38334 w 1120750"/>
                <a:gd name="connsiteY9" fmla="*/ 386819 h 401621"/>
                <a:gd name="connsiteX10" fmla="*/ 39635 w 1120750"/>
                <a:gd name="connsiteY10" fmla="*/ 392757 h 401621"/>
                <a:gd name="connsiteX11" fmla="*/ 33016 w 1120750"/>
                <a:gd name="connsiteY11" fmla="*/ 387570 h 401621"/>
                <a:gd name="connsiteX12" fmla="*/ 38334 w 1120750"/>
                <a:gd name="connsiteY12" fmla="*/ 386819 h 401621"/>
                <a:gd name="connsiteX13" fmla="*/ 7427 w 1120750"/>
                <a:gd name="connsiteY13" fmla="*/ 245796 h 401621"/>
                <a:gd name="connsiteX14" fmla="*/ 17 w 1120750"/>
                <a:gd name="connsiteY14" fmla="*/ 246883 h 401621"/>
                <a:gd name="connsiteX15" fmla="*/ 26199 w 1120750"/>
                <a:gd name="connsiteY15" fmla="*/ 396462 h 401621"/>
                <a:gd name="connsiteX16" fmla="*/ 32818 w 1120750"/>
                <a:gd name="connsiteY16" fmla="*/ 401599 h 401621"/>
                <a:gd name="connsiteX17" fmla="*/ 455423 w 1120750"/>
                <a:gd name="connsiteY17" fmla="*/ 332886 h 401621"/>
                <a:gd name="connsiteX18" fmla="*/ 876744 w 1120750"/>
                <a:gd name="connsiteY18" fmla="*/ 240807 h 401621"/>
                <a:gd name="connsiteX19" fmla="*/ 1115241 w 1120750"/>
                <a:gd name="connsiteY19" fmla="*/ 186962 h 401621"/>
                <a:gd name="connsiteX20" fmla="*/ 1120723 w 1120750"/>
                <a:gd name="connsiteY20" fmla="*/ 179849 h 401621"/>
                <a:gd name="connsiteX21" fmla="*/ 1102199 w 1120750"/>
                <a:gd name="connsiteY21" fmla="*/ 87671 h 401621"/>
                <a:gd name="connsiteX22" fmla="*/ 1063717 w 1120750"/>
                <a:gd name="connsiteY22" fmla="*/ 2211 h 401621"/>
                <a:gd name="connsiteX23" fmla="*/ 1056913 w 1120750"/>
                <a:gd name="connsiteY23" fmla="*/ 334 h 40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0750" h="401621">
                  <a:moveTo>
                    <a:pt x="1056913" y="334"/>
                  </a:moveTo>
                  <a:cubicBezTo>
                    <a:pt x="1054641" y="1100"/>
                    <a:pt x="1053048" y="3150"/>
                    <a:pt x="1054184" y="6163"/>
                  </a:cubicBezTo>
                  <a:cubicBezTo>
                    <a:pt x="1064756" y="34419"/>
                    <a:pt x="1078586" y="61045"/>
                    <a:pt x="1087627" y="89943"/>
                  </a:cubicBezTo>
                  <a:lnTo>
                    <a:pt x="1104803" y="174069"/>
                  </a:lnTo>
                  <a:lnTo>
                    <a:pt x="1111437" y="172587"/>
                  </a:lnTo>
                  <a:cubicBezTo>
                    <a:pt x="1109609" y="174958"/>
                    <a:pt x="1107782" y="177330"/>
                    <a:pt x="1105953" y="179701"/>
                  </a:cubicBezTo>
                  <a:lnTo>
                    <a:pt x="1104803" y="174069"/>
                  </a:lnTo>
                  <a:lnTo>
                    <a:pt x="691005" y="266494"/>
                  </a:lnTo>
                  <a:cubicBezTo>
                    <a:pt x="551800" y="297121"/>
                    <a:pt x="412694" y="328934"/>
                    <a:pt x="272302" y="353781"/>
                  </a:cubicBezTo>
                  <a:lnTo>
                    <a:pt x="38334" y="386819"/>
                  </a:lnTo>
                  <a:lnTo>
                    <a:pt x="39635" y="392757"/>
                  </a:lnTo>
                  <a:cubicBezTo>
                    <a:pt x="37462" y="391028"/>
                    <a:pt x="35238" y="389299"/>
                    <a:pt x="33016" y="387570"/>
                  </a:cubicBezTo>
                  <a:lnTo>
                    <a:pt x="38334" y="386819"/>
                  </a:lnTo>
                  <a:lnTo>
                    <a:pt x="7427" y="245796"/>
                  </a:lnTo>
                  <a:cubicBezTo>
                    <a:pt x="6143" y="242141"/>
                    <a:pt x="-378" y="242437"/>
                    <a:pt x="17" y="246883"/>
                  </a:cubicBezTo>
                  <a:cubicBezTo>
                    <a:pt x="3969" y="297121"/>
                    <a:pt x="16665" y="347014"/>
                    <a:pt x="26199" y="396462"/>
                  </a:cubicBezTo>
                  <a:cubicBezTo>
                    <a:pt x="26742" y="399178"/>
                    <a:pt x="30003" y="401896"/>
                    <a:pt x="32818" y="401599"/>
                  </a:cubicBezTo>
                  <a:cubicBezTo>
                    <a:pt x="175086" y="388311"/>
                    <a:pt x="315724" y="362228"/>
                    <a:pt x="455423" y="332886"/>
                  </a:cubicBezTo>
                  <a:cubicBezTo>
                    <a:pt x="596110" y="303345"/>
                    <a:pt x="736402" y="271928"/>
                    <a:pt x="876744" y="240807"/>
                  </a:cubicBezTo>
                  <a:cubicBezTo>
                    <a:pt x="956325" y="223171"/>
                    <a:pt x="1035857" y="205388"/>
                    <a:pt x="1115241" y="186962"/>
                  </a:cubicBezTo>
                  <a:cubicBezTo>
                    <a:pt x="1118105" y="186320"/>
                    <a:pt x="1121070" y="182961"/>
                    <a:pt x="1120723" y="179849"/>
                  </a:cubicBezTo>
                  <a:cubicBezTo>
                    <a:pt x="1117513" y="148579"/>
                    <a:pt x="1111536" y="117705"/>
                    <a:pt x="1102199" y="87671"/>
                  </a:cubicBezTo>
                  <a:cubicBezTo>
                    <a:pt x="1093110" y="58377"/>
                    <a:pt x="1082143" y="26911"/>
                    <a:pt x="1063717" y="2211"/>
                  </a:cubicBezTo>
                  <a:cubicBezTo>
                    <a:pt x="1062136" y="87"/>
                    <a:pt x="1059185" y="-432"/>
                    <a:pt x="1056913" y="33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0" name="任意多边形: 形状 849"/>
            <p:cNvSpPr/>
            <p:nvPr/>
          </p:nvSpPr>
          <p:spPr>
            <a:xfrm flipH="1">
              <a:off x="1286754" y="5404345"/>
              <a:ext cx="1043216" cy="267836"/>
            </a:xfrm>
            <a:custGeom>
              <a:avLst/>
              <a:gdLst>
                <a:gd name="connsiteX0" fmla="*/ 1038074 w 1043216"/>
                <a:gd name="connsiteY0" fmla="*/ 70 h 267836"/>
                <a:gd name="connsiteX1" fmla="*/ 987440 w 1043216"/>
                <a:gd name="connsiteY1" fmla="*/ 9654 h 267836"/>
                <a:gd name="connsiteX2" fmla="*/ 937400 w 1043216"/>
                <a:gd name="connsiteY2" fmla="*/ 22497 h 267836"/>
                <a:gd name="connsiteX3" fmla="*/ 835638 w 1043216"/>
                <a:gd name="connsiteY3" fmla="*/ 48332 h 267836"/>
                <a:gd name="connsiteX4" fmla="*/ 633598 w 1043216"/>
                <a:gd name="connsiteY4" fmla="*/ 99213 h 267836"/>
                <a:gd name="connsiteX5" fmla="*/ 227937 w 1043216"/>
                <a:gd name="connsiteY5" fmla="*/ 201567 h 267836"/>
                <a:gd name="connsiteX6" fmla="*/ 113332 w 1043216"/>
                <a:gd name="connsiteY6" fmla="*/ 230712 h 267836"/>
                <a:gd name="connsiteX7" fmla="*/ 57561 w 1043216"/>
                <a:gd name="connsiteY7" fmla="*/ 245087 h 267836"/>
                <a:gd name="connsiteX8" fmla="*/ 29108 w 1043216"/>
                <a:gd name="connsiteY8" fmla="*/ 253287 h 267836"/>
                <a:gd name="connsiteX9" fmla="*/ 1395 w 1043216"/>
                <a:gd name="connsiteY9" fmla="*/ 264254 h 267836"/>
                <a:gd name="connsiteX10" fmla="*/ 2284 w 1043216"/>
                <a:gd name="connsiteY10" fmla="*/ 267811 h 267836"/>
                <a:gd name="connsiteX11" fmla="*/ 27132 w 1043216"/>
                <a:gd name="connsiteY11" fmla="*/ 265242 h 267836"/>
                <a:gd name="connsiteX12" fmla="*/ 54548 w 1043216"/>
                <a:gd name="connsiteY12" fmla="*/ 259511 h 267836"/>
                <a:gd name="connsiteX13" fmla="*/ 104144 w 1043216"/>
                <a:gd name="connsiteY13" fmla="*/ 247459 h 267836"/>
                <a:gd name="connsiteX14" fmla="*/ 205806 w 1043216"/>
                <a:gd name="connsiteY14" fmla="*/ 222216 h 267836"/>
                <a:gd name="connsiteX15" fmla="*/ 407946 w 1043216"/>
                <a:gd name="connsiteY15" fmla="*/ 171681 h 267836"/>
                <a:gd name="connsiteX16" fmla="*/ 813706 w 1043216"/>
                <a:gd name="connsiteY16" fmla="*/ 69722 h 267836"/>
                <a:gd name="connsiteX17" fmla="*/ 928508 w 1043216"/>
                <a:gd name="connsiteY17" fmla="*/ 41022 h 267836"/>
                <a:gd name="connsiteX18" fmla="*/ 985168 w 1043216"/>
                <a:gd name="connsiteY18" fmla="*/ 27042 h 267836"/>
                <a:gd name="connsiteX19" fmla="*/ 1040692 w 1043216"/>
                <a:gd name="connsiteY19" fmla="*/ 9900 h 267836"/>
                <a:gd name="connsiteX20" fmla="*/ 1038074 w 1043216"/>
                <a:gd name="connsiteY20" fmla="*/ 70 h 26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3216" h="267836">
                  <a:moveTo>
                    <a:pt x="1038074" y="70"/>
                  </a:moveTo>
                  <a:cubicBezTo>
                    <a:pt x="1020735" y="-720"/>
                    <a:pt x="1004137" y="5356"/>
                    <a:pt x="987440" y="9654"/>
                  </a:cubicBezTo>
                  <a:cubicBezTo>
                    <a:pt x="970744" y="13951"/>
                    <a:pt x="954096" y="18199"/>
                    <a:pt x="937400" y="22497"/>
                  </a:cubicBezTo>
                  <a:cubicBezTo>
                    <a:pt x="903512" y="31191"/>
                    <a:pt x="869576" y="39787"/>
                    <a:pt x="835638" y="48332"/>
                  </a:cubicBezTo>
                  <a:cubicBezTo>
                    <a:pt x="768309" y="65276"/>
                    <a:pt x="700928" y="82220"/>
                    <a:pt x="633598" y="99213"/>
                  </a:cubicBezTo>
                  <a:cubicBezTo>
                    <a:pt x="498344" y="133249"/>
                    <a:pt x="363141" y="167334"/>
                    <a:pt x="227937" y="201567"/>
                  </a:cubicBezTo>
                  <a:cubicBezTo>
                    <a:pt x="189752" y="211249"/>
                    <a:pt x="151517" y="220931"/>
                    <a:pt x="113332" y="230712"/>
                  </a:cubicBezTo>
                  <a:cubicBezTo>
                    <a:pt x="94758" y="235454"/>
                    <a:pt x="76086" y="240049"/>
                    <a:pt x="57561" y="245087"/>
                  </a:cubicBezTo>
                  <a:cubicBezTo>
                    <a:pt x="48027" y="247705"/>
                    <a:pt x="38494" y="250323"/>
                    <a:pt x="29108" y="253287"/>
                  </a:cubicBezTo>
                  <a:cubicBezTo>
                    <a:pt x="19574" y="256300"/>
                    <a:pt x="10830" y="260994"/>
                    <a:pt x="1395" y="264254"/>
                  </a:cubicBezTo>
                  <a:cubicBezTo>
                    <a:pt x="-976" y="264945"/>
                    <a:pt x="-87" y="268156"/>
                    <a:pt x="2284" y="267811"/>
                  </a:cubicBezTo>
                  <a:cubicBezTo>
                    <a:pt x="10583" y="266427"/>
                    <a:pt x="18882" y="266576"/>
                    <a:pt x="27132" y="265242"/>
                  </a:cubicBezTo>
                  <a:cubicBezTo>
                    <a:pt x="36320" y="263760"/>
                    <a:pt x="45458" y="261636"/>
                    <a:pt x="54548" y="259511"/>
                  </a:cubicBezTo>
                  <a:cubicBezTo>
                    <a:pt x="71146" y="255708"/>
                    <a:pt x="87596" y="251558"/>
                    <a:pt x="104144" y="247459"/>
                  </a:cubicBezTo>
                  <a:cubicBezTo>
                    <a:pt x="138031" y="239110"/>
                    <a:pt x="171919" y="230663"/>
                    <a:pt x="205806" y="222216"/>
                  </a:cubicBezTo>
                  <a:cubicBezTo>
                    <a:pt x="273186" y="205371"/>
                    <a:pt x="340566" y="188575"/>
                    <a:pt x="407946" y="171681"/>
                  </a:cubicBezTo>
                  <a:cubicBezTo>
                    <a:pt x="543199" y="137793"/>
                    <a:pt x="678453" y="103709"/>
                    <a:pt x="813706" y="69722"/>
                  </a:cubicBezTo>
                  <a:cubicBezTo>
                    <a:pt x="851940" y="60089"/>
                    <a:pt x="890224" y="50457"/>
                    <a:pt x="928508" y="41022"/>
                  </a:cubicBezTo>
                  <a:cubicBezTo>
                    <a:pt x="947379" y="36378"/>
                    <a:pt x="966249" y="31685"/>
                    <a:pt x="985168" y="27042"/>
                  </a:cubicBezTo>
                  <a:cubicBezTo>
                    <a:pt x="1003841" y="22448"/>
                    <a:pt x="1024095" y="19829"/>
                    <a:pt x="1040692" y="9900"/>
                  </a:cubicBezTo>
                  <a:cubicBezTo>
                    <a:pt x="1045237" y="7184"/>
                    <a:pt x="1043211" y="317"/>
                    <a:pt x="1038074" y="7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2" name="任意多边形: 形状 851"/>
            <p:cNvSpPr/>
            <p:nvPr/>
          </p:nvSpPr>
          <p:spPr>
            <a:xfrm flipH="1">
              <a:off x="901864" y="5925116"/>
              <a:ext cx="1290481" cy="932885"/>
            </a:xfrm>
            <a:custGeom>
              <a:avLst/>
              <a:gdLst>
                <a:gd name="connsiteX0" fmla="*/ 1789 w 1290481"/>
                <a:gd name="connsiteY0" fmla="*/ 258612 h 932885"/>
                <a:gd name="connsiteX1" fmla="*/ 10 w 1290481"/>
                <a:gd name="connsiteY1" fmla="*/ 259205 h 932885"/>
                <a:gd name="connsiteX2" fmla="*/ 3271 w 1290481"/>
                <a:gd name="connsiteY2" fmla="*/ 287906 h 932885"/>
                <a:gd name="connsiteX3" fmla="*/ 8655 w 1290481"/>
                <a:gd name="connsiteY3" fmla="*/ 312012 h 932885"/>
                <a:gd name="connsiteX4" fmla="*/ 21202 w 1290481"/>
                <a:gd name="connsiteY4" fmla="*/ 363782 h 932885"/>
                <a:gd name="connsiteX5" fmla="*/ 47334 w 1290481"/>
                <a:gd name="connsiteY5" fmla="*/ 467075 h 932885"/>
                <a:gd name="connsiteX6" fmla="*/ 100487 w 1290481"/>
                <a:gd name="connsiteY6" fmla="*/ 673413 h 932885"/>
                <a:gd name="connsiteX7" fmla="*/ 153659 w 1290481"/>
                <a:gd name="connsiteY7" fmla="*/ 876780 h 932885"/>
                <a:gd name="connsiteX8" fmla="*/ 166762 w 1290481"/>
                <a:gd name="connsiteY8" fmla="*/ 932885 h 932885"/>
                <a:gd name="connsiteX9" fmla="*/ 183280 w 1290481"/>
                <a:gd name="connsiteY9" fmla="*/ 932885 h 932885"/>
                <a:gd name="connsiteX10" fmla="*/ 176414 w 1290481"/>
                <a:gd name="connsiteY10" fmla="*/ 902622 h 932885"/>
                <a:gd name="connsiteX11" fmla="*/ 68922 w 1290481"/>
                <a:gd name="connsiteY11" fmla="*/ 490539 h 932885"/>
                <a:gd name="connsiteX12" fmla="*/ 38196 w 1290481"/>
                <a:gd name="connsiteY12" fmla="*/ 374699 h 932885"/>
                <a:gd name="connsiteX13" fmla="*/ 22339 w 1290481"/>
                <a:gd name="connsiteY13" fmla="*/ 316903 h 932885"/>
                <a:gd name="connsiteX14" fmla="*/ 13842 w 1290481"/>
                <a:gd name="connsiteY14" fmla="*/ 288152 h 932885"/>
                <a:gd name="connsiteX15" fmla="*/ 1789 w 1290481"/>
                <a:gd name="connsiteY15" fmla="*/ 258612 h 932885"/>
                <a:gd name="connsiteX16" fmla="*/ 1025229 w 1290481"/>
                <a:gd name="connsiteY16" fmla="*/ 319 h 932885"/>
                <a:gd name="connsiteX17" fmla="*/ 1019203 w 1290481"/>
                <a:gd name="connsiteY17" fmla="*/ 10187 h 932885"/>
                <a:gd name="connsiteX18" fmla="*/ 1131190 w 1290481"/>
                <a:gd name="connsiteY18" fmla="*/ 430075 h 932885"/>
                <a:gd name="connsiteX19" fmla="*/ 1248560 w 1290481"/>
                <a:gd name="connsiteY19" fmla="*/ 846802 h 932885"/>
                <a:gd name="connsiteX20" fmla="*/ 1273546 w 1290481"/>
                <a:gd name="connsiteY20" fmla="*/ 932885 h 932885"/>
                <a:gd name="connsiteX21" fmla="*/ 1290481 w 1290481"/>
                <a:gd name="connsiteY21" fmla="*/ 932885 h 932885"/>
                <a:gd name="connsiteX22" fmla="*/ 1211808 w 1290481"/>
                <a:gd name="connsiteY22" fmla="*/ 660223 h 932885"/>
                <a:gd name="connsiteX23" fmla="*/ 1097599 w 1290481"/>
                <a:gd name="connsiteY23" fmla="*/ 242656 h 932885"/>
                <a:gd name="connsiteX24" fmla="*/ 1035257 w 1290481"/>
                <a:gd name="connsiteY24" fmla="*/ 5938 h 932885"/>
                <a:gd name="connsiteX25" fmla="*/ 1025229 w 1290481"/>
                <a:gd name="connsiteY25" fmla="*/ 319 h 93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90481" h="932885">
                  <a:moveTo>
                    <a:pt x="1789" y="258612"/>
                  </a:moveTo>
                  <a:cubicBezTo>
                    <a:pt x="1344" y="257575"/>
                    <a:pt x="-137" y="258019"/>
                    <a:pt x="10" y="259205"/>
                  </a:cubicBezTo>
                  <a:cubicBezTo>
                    <a:pt x="1245" y="268739"/>
                    <a:pt x="1937" y="278421"/>
                    <a:pt x="3271" y="287906"/>
                  </a:cubicBezTo>
                  <a:cubicBezTo>
                    <a:pt x="4407" y="295958"/>
                    <a:pt x="6877" y="304059"/>
                    <a:pt x="8655" y="312012"/>
                  </a:cubicBezTo>
                  <a:cubicBezTo>
                    <a:pt x="12558" y="329351"/>
                    <a:pt x="17004" y="346542"/>
                    <a:pt x="21202" y="363782"/>
                  </a:cubicBezTo>
                  <a:cubicBezTo>
                    <a:pt x="29601" y="398262"/>
                    <a:pt x="38492" y="432643"/>
                    <a:pt x="47334" y="467075"/>
                  </a:cubicBezTo>
                  <a:cubicBezTo>
                    <a:pt x="64921" y="535886"/>
                    <a:pt x="82705" y="604650"/>
                    <a:pt x="100487" y="673413"/>
                  </a:cubicBezTo>
                  <a:cubicBezTo>
                    <a:pt x="118024" y="741188"/>
                    <a:pt x="136289" y="808876"/>
                    <a:pt x="153659" y="876780"/>
                  </a:cubicBezTo>
                  <a:lnTo>
                    <a:pt x="166762" y="932885"/>
                  </a:lnTo>
                  <a:lnTo>
                    <a:pt x="183280" y="932885"/>
                  </a:lnTo>
                  <a:lnTo>
                    <a:pt x="176414" y="902622"/>
                  </a:lnTo>
                  <a:cubicBezTo>
                    <a:pt x="141538" y="765047"/>
                    <a:pt x="105131" y="627768"/>
                    <a:pt x="68922" y="490539"/>
                  </a:cubicBezTo>
                  <a:cubicBezTo>
                    <a:pt x="58746" y="451909"/>
                    <a:pt x="48866" y="413180"/>
                    <a:pt x="38196" y="374699"/>
                  </a:cubicBezTo>
                  <a:cubicBezTo>
                    <a:pt x="32861" y="355483"/>
                    <a:pt x="27971" y="336069"/>
                    <a:pt x="22339" y="316903"/>
                  </a:cubicBezTo>
                  <a:cubicBezTo>
                    <a:pt x="19524" y="307368"/>
                    <a:pt x="17004" y="297588"/>
                    <a:pt x="13842" y="288152"/>
                  </a:cubicBezTo>
                  <a:cubicBezTo>
                    <a:pt x="10483" y="278224"/>
                    <a:pt x="5741" y="268393"/>
                    <a:pt x="1789" y="258612"/>
                  </a:cubicBezTo>
                  <a:close/>
                  <a:moveTo>
                    <a:pt x="1025229" y="319"/>
                  </a:moveTo>
                  <a:cubicBezTo>
                    <a:pt x="1021215" y="1382"/>
                    <a:pt x="1017869" y="5025"/>
                    <a:pt x="1019203" y="10187"/>
                  </a:cubicBezTo>
                  <a:cubicBezTo>
                    <a:pt x="1055610" y="150429"/>
                    <a:pt x="1092906" y="290376"/>
                    <a:pt x="1131190" y="430075"/>
                  </a:cubicBezTo>
                  <a:cubicBezTo>
                    <a:pt x="1169326" y="569231"/>
                    <a:pt x="1208498" y="708139"/>
                    <a:pt x="1248560" y="846802"/>
                  </a:cubicBezTo>
                  <a:lnTo>
                    <a:pt x="1273546" y="932885"/>
                  </a:lnTo>
                  <a:lnTo>
                    <a:pt x="1290481" y="932885"/>
                  </a:lnTo>
                  <a:lnTo>
                    <a:pt x="1211808" y="660223"/>
                  </a:lnTo>
                  <a:cubicBezTo>
                    <a:pt x="1172882" y="521265"/>
                    <a:pt x="1134846" y="382059"/>
                    <a:pt x="1097599" y="242656"/>
                  </a:cubicBezTo>
                  <a:cubicBezTo>
                    <a:pt x="1076506" y="163816"/>
                    <a:pt x="1055758" y="84927"/>
                    <a:pt x="1035257" y="5938"/>
                  </a:cubicBezTo>
                  <a:cubicBezTo>
                    <a:pt x="1033923" y="776"/>
                    <a:pt x="1029242" y="-743"/>
                    <a:pt x="1025229" y="31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4" name="任意多边形: 形状 853"/>
            <p:cNvSpPr/>
            <p:nvPr/>
          </p:nvSpPr>
          <p:spPr>
            <a:xfrm flipH="1">
              <a:off x="1158727" y="5956939"/>
              <a:ext cx="1034566" cy="241301"/>
            </a:xfrm>
            <a:custGeom>
              <a:avLst/>
              <a:gdLst>
                <a:gd name="connsiteX0" fmla="*/ 1026029 w 1034566"/>
                <a:gd name="connsiteY0" fmla="*/ 148 h 241301"/>
                <a:gd name="connsiteX1" fmla="*/ 925603 w 1034566"/>
                <a:gd name="connsiteY1" fmla="*/ 24452 h 241301"/>
                <a:gd name="connsiteX2" fmla="*/ 825224 w 1034566"/>
                <a:gd name="connsiteY2" fmla="*/ 48756 h 241301"/>
                <a:gd name="connsiteX3" fmla="*/ 625704 w 1034566"/>
                <a:gd name="connsiteY3" fmla="*/ 95487 h 241301"/>
                <a:gd name="connsiteX4" fmla="*/ 225821 w 1034566"/>
                <a:gd name="connsiteY4" fmla="*/ 185442 h 241301"/>
                <a:gd name="connsiteX5" fmla="*/ 113736 w 1034566"/>
                <a:gd name="connsiteY5" fmla="*/ 210487 h 241301"/>
                <a:gd name="connsiteX6" fmla="*/ 1255 w 1034566"/>
                <a:gd name="connsiteY6" fmla="*/ 237755 h 241301"/>
                <a:gd name="connsiteX7" fmla="*/ 1651 w 1034566"/>
                <a:gd name="connsiteY7" fmla="*/ 241164 h 241301"/>
                <a:gd name="connsiteX8" fmla="*/ 50654 w 1034566"/>
                <a:gd name="connsiteY8" fmla="*/ 237360 h 241301"/>
                <a:gd name="connsiteX9" fmla="*/ 101090 w 1034566"/>
                <a:gd name="connsiteY9" fmla="*/ 227431 h 241301"/>
                <a:gd name="connsiteX10" fmla="*/ 201913 w 1034566"/>
                <a:gd name="connsiteY10" fmla="*/ 205646 h 241301"/>
                <a:gd name="connsiteX11" fmla="*/ 403706 w 1034566"/>
                <a:gd name="connsiteY11" fmla="*/ 161236 h 241301"/>
                <a:gd name="connsiteX12" fmla="*/ 803193 w 1034566"/>
                <a:gd name="connsiteY12" fmla="*/ 69553 h 241301"/>
                <a:gd name="connsiteX13" fmla="*/ 916562 w 1034566"/>
                <a:gd name="connsiteY13" fmla="*/ 42235 h 241301"/>
                <a:gd name="connsiteX14" fmla="*/ 1029587 w 1034566"/>
                <a:gd name="connsiteY14" fmla="*/ 13584 h 241301"/>
                <a:gd name="connsiteX15" fmla="*/ 1026029 w 1034566"/>
                <a:gd name="connsiteY15" fmla="*/ 148 h 2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4566" h="241301">
                  <a:moveTo>
                    <a:pt x="1026029" y="148"/>
                  </a:moveTo>
                  <a:cubicBezTo>
                    <a:pt x="992291" y="6520"/>
                    <a:pt x="958996" y="16252"/>
                    <a:pt x="925603" y="24452"/>
                  </a:cubicBezTo>
                  <a:cubicBezTo>
                    <a:pt x="892160" y="32652"/>
                    <a:pt x="858667" y="40754"/>
                    <a:pt x="825224" y="48756"/>
                  </a:cubicBezTo>
                  <a:cubicBezTo>
                    <a:pt x="758783" y="64662"/>
                    <a:pt x="692244" y="80174"/>
                    <a:pt x="625704" y="95487"/>
                  </a:cubicBezTo>
                  <a:cubicBezTo>
                    <a:pt x="492574" y="126114"/>
                    <a:pt x="359148" y="155654"/>
                    <a:pt x="225821" y="185442"/>
                  </a:cubicBezTo>
                  <a:cubicBezTo>
                    <a:pt x="188477" y="193791"/>
                    <a:pt x="151082" y="202089"/>
                    <a:pt x="113736" y="210487"/>
                  </a:cubicBezTo>
                  <a:cubicBezTo>
                    <a:pt x="76194" y="218934"/>
                    <a:pt x="37465" y="224764"/>
                    <a:pt x="1255" y="237755"/>
                  </a:cubicBezTo>
                  <a:cubicBezTo>
                    <a:pt x="-572" y="238397"/>
                    <a:pt x="-374" y="241065"/>
                    <a:pt x="1651" y="241164"/>
                  </a:cubicBezTo>
                  <a:cubicBezTo>
                    <a:pt x="18495" y="241756"/>
                    <a:pt x="34057" y="240422"/>
                    <a:pt x="50654" y="237360"/>
                  </a:cubicBezTo>
                  <a:cubicBezTo>
                    <a:pt x="67500" y="234248"/>
                    <a:pt x="84295" y="230889"/>
                    <a:pt x="101090" y="227431"/>
                  </a:cubicBezTo>
                  <a:cubicBezTo>
                    <a:pt x="134730" y="220466"/>
                    <a:pt x="168322" y="212957"/>
                    <a:pt x="201913" y="205646"/>
                  </a:cubicBezTo>
                  <a:cubicBezTo>
                    <a:pt x="269193" y="190974"/>
                    <a:pt x="336475" y="176254"/>
                    <a:pt x="403706" y="161236"/>
                  </a:cubicBezTo>
                  <a:cubicBezTo>
                    <a:pt x="537032" y="131449"/>
                    <a:pt x="670262" y="101168"/>
                    <a:pt x="803193" y="69553"/>
                  </a:cubicBezTo>
                  <a:cubicBezTo>
                    <a:pt x="841032" y="60562"/>
                    <a:pt x="878822" y="51473"/>
                    <a:pt x="916562" y="42235"/>
                  </a:cubicBezTo>
                  <a:cubicBezTo>
                    <a:pt x="954205" y="33047"/>
                    <a:pt x="992685" y="25242"/>
                    <a:pt x="1029587" y="13584"/>
                  </a:cubicBezTo>
                  <a:cubicBezTo>
                    <a:pt x="1038182" y="10867"/>
                    <a:pt x="1034773" y="-1482"/>
                    <a:pt x="1026029" y="14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6" name="任意多边形: 形状 855"/>
            <p:cNvSpPr/>
            <p:nvPr/>
          </p:nvSpPr>
          <p:spPr>
            <a:xfrm flipH="1">
              <a:off x="986605" y="6629188"/>
              <a:ext cx="819207" cy="228813"/>
            </a:xfrm>
            <a:custGeom>
              <a:avLst/>
              <a:gdLst>
                <a:gd name="connsiteX0" fmla="*/ 813314 w 819207"/>
                <a:gd name="connsiteY0" fmla="*/ 74 h 228813"/>
                <a:gd name="connsiteX1" fmla="*/ 805218 w 819207"/>
                <a:gd name="connsiteY1" fmla="*/ 4958 h 228813"/>
                <a:gd name="connsiteX2" fmla="*/ 777351 w 819207"/>
                <a:gd name="connsiteY2" fmla="*/ 71294 h 228813"/>
                <a:gd name="connsiteX3" fmla="*/ 730645 w 819207"/>
                <a:gd name="connsiteY3" fmla="*/ 120535 h 228813"/>
                <a:gd name="connsiteX4" fmla="*/ 735715 w 819207"/>
                <a:gd name="connsiteY4" fmla="*/ 123366 h 228813"/>
                <a:gd name="connsiteX5" fmla="*/ 727959 w 819207"/>
                <a:gd name="connsiteY5" fmla="*/ 123366 h 228813"/>
                <a:gd name="connsiteX6" fmla="*/ 730645 w 819207"/>
                <a:gd name="connsiteY6" fmla="*/ 120535 h 228813"/>
                <a:gd name="connsiteX7" fmla="*/ 639807 w 819207"/>
                <a:gd name="connsiteY7" fmla="*/ 69806 h 228813"/>
                <a:gd name="connsiteX8" fmla="*/ 535305 w 819207"/>
                <a:gd name="connsiteY8" fmla="*/ 36029 h 228813"/>
                <a:gd name="connsiteX9" fmla="*/ 420651 w 819207"/>
                <a:gd name="connsiteY9" fmla="*/ 27829 h 228813"/>
                <a:gd name="connsiteX10" fmla="*/ 339686 w 819207"/>
                <a:gd name="connsiteY10" fmla="*/ 86119 h 228813"/>
                <a:gd name="connsiteX11" fmla="*/ 281939 w 819207"/>
                <a:gd name="connsiteY11" fmla="*/ 175975 h 228813"/>
                <a:gd name="connsiteX12" fmla="*/ 189267 w 819207"/>
                <a:gd name="connsiteY12" fmla="*/ 212531 h 228813"/>
                <a:gd name="connsiteX13" fmla="*/ 103906 w 819207"/>
                <a:gd name="connsiteY13" fmla="*/ 177260 h 228813"/>
                <a:gd name="connsiteX14" fmla="*/ 4665 w 819207"/>
                <a:gd name="connsiteY14" fmla="*/ 223842 h 228813"/>
                <a:gd name="connsiteX15" fmla="*/ 0 w 819207"/>
                <a:gd name="connsiteY15" fmla="*/ 228813 h 228813"/>
                <a:gd name="connsiteX16" fmla="*/ 21736 w 819207"/>
                <a:gd name="connsiteY16" fmla="*/ 228813 h 228813"/>
                <a:gd name="connsiteX17" fmla="*/ 35996 w 819207"/>
                <a:gd name="connsiteY17" fmla="*/ 215513 h 228813"/>
                <a:gd name="connsiteX18" fmla="*/ 87556 w 819207"/>
                <a:gd name="connsiteY18" fmla="*/ 191882 h 228813"/>
                <a:gd name="connsiteX19" fmla="*/ 175485 w 819207"/>
                <a:gd name="connsiteY19" fmla="*/ 223200 h 228813"/>
                <a:gd name="connsiteX20" fmla="*/ 217309 w 819207"/>
                <a:gd name="connsiteY20" fmla="*/ 228813 h 228813"/>
                <a:gd name="connsiteX21" fmla="*/ 224619 w 819207"/>
                <a:gd name="connsiteY21" fmla="*/ 228813 h 228813"/>
                <a:gd name="connsiteX22" fmla="*/ 266971 w 819207"/>
                <a:gd name="connsiteY22" fmla="*/ 210653 h 228813"/>
                <a:gd name="connsiteX23" fmla="*/ 330201 w 819207"/>
                <a:gd name="connsiteY23" fmla="*/ 129689 h 228813"/>
                <a:gd name="connsiteX24" fmla="*/ 391900 w 819207"/>
                <a:gd name="connsiteY24" fmla="*/ 54455 h 228813"/>
                <a:gd name="connsiteX25" fmla="*/ 506950 w 819207"/>
                <a:gd name="connsiteY25" fmla="*/ 45761 h 228813"/>
                <a:gd name="connsiteX26" fmla="*/ 728009 w 819207"/>
                <a:gd name="connsiteY26" fmla="*/ 136703 h 228813"/>
                <a:gd name="connsiteX27" fmla="*/ 735764 w 819207"/>
                <a:gd name="connsiteY27" fmla="*/ 136703 h 228813"/>
                <a:gd name="connsiteX28" fmla="*/ 819149 w 819207"/>
                <a:gd name="connsiteY28" fmla="*/ 6934 h 228813"/>
                <a:gd name="connsiteX29" fmla="*/ 813314 w 819207"/>
                <a:gd name="connsiteY29" fmla="*/ 74 h 228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19207" h="228813">
                  <a:moveTo>
                    <a:pt x="813314" y="74"/>
                  </a:moveTo>
                  <a:cubicBezTo>
                    <a:pt x="809948" y="-365"/>
                    <a:pt x="806206" y="1154"/>
                    <a:pt x="805218" y="4958"/>
                  </a:cubicBezTo>
                  <a:cubicBezTo>
                    <a:pt x="799043" y="28793"/>
                    <a:pt x="789991" y="51232"/>
                    <a:pt x="777351" y="71294"/>
                  </a:cubicBezTo>
                  <a:lnTo>
                    <a:pt x="730645" y="120535"/>
                  </a:lnTo>
                  <a:lnTo>
                    <a:pt x="735715" y="123366"/>
                  </a:lnTo>
                  <a:cubicBezTo>
                    <a:pt x="733146" y="123366"/>
                    <a:pt x="730528" y="123366"/>
                    <a:pt x="727959" y="123366"/>
                  </a:cubicBezTo>
                  <a:lnTo>
                    <a:pt x="730645" y="120535"/>
                  </a:lnTo>
                  <a:lnTo>
                    <a:pt x="639807" y="69806"/>
                  </a:lnTo>
                  <a:cubicBezTo>
                    <a:pt x="606192" y="55146"/>
                    <a:pt x="571143" y="43785"/>
                    <a:pt x="535305" y="36029"/>
                  </a:cubicBezTo>
                  <a:cubicBezTo>
                    <a:pt x="498503" y="28076"/>
                    <a:pt x="458095" y="20666"/>
                    <a:pt x="420651" y="27829"/>
                  </a:cubicBezTo>
                  <a:cubicBezTo>
                    <a:pt x="385577" y="34547"/>
                    <a:pt x="359692" y="57665"/>
                    <a:pt x="339686" y="86119"/>
                  </a:cubicBezTo>
                  <a:cubicBezTo>
                    <a:pt x="319186" y="115264"/>
                    <a:pt x="305255" y="148806"/>
                    <a:pt x="281939" y="175975"/>
                  </a:cubicBezTo>
                  <a:cubicBezTo>
                    <a:pt x="258573" y="203194"/>
                    <a:pt x="226168" y="224238"/>
                    <a:pt x="189267" y="212531"/>
                  </a:cubicBezTo>
                  <a:cubicBezTo>
                    <a:pt x="159727" y="203145"/>
                    <a:pt x="135374" y="181113"/>
                    <a:pt x="103906" y="177260"/>
                  </a:cubicBezTo>
                  <a:cubicBezTo>
                    <a:pt x="64832" y="172517"/>
                    <a:pt x="31439" y="198798"/>
                    <a:pt x="4665" y="223842"/>
                  </a:cubicBezTo>
                  <a:lnTo>
                    <a:pt x="0" y="228813"/>
                  </a:lnTo>
                  <a:lnTo>
                    <a:pt x="21736" y="228813"/>
                  </a:lnTo>
                  <a:lnTo>
                    <a:pt x="35996" y="215513"/>
                  </a:lnTo>
                  <a:cubicBezTo>
                    <a:pt x="51507" y="203441"/>
                    <a:pt x="68562" y="194006"/>
                    <a:pt x="87556" y="191882"/>
                  </a:cubicBezTo>
                  <a:cubicBezTo>
                    <a:pt x="120010" y="188226"/>
                    <a:pt x="147130" y="211493"/>
                    <a:pt x="175485" y="223200"/>
                  </a:cubicBezTo>
                  <a:lnTo>
                    <a:pt x="217309" y="228813"/>
                  </a:lnTo>
                  <a:lnTo>
                    <a:pt x="224619" y="228813"/>
                  </a:lnTo>
                  <a:lnTo>
                    <a:pt x="266971" y="210653"/>
                  </a:lnTo>
                  <a:cubicBezTo>
                    <a:pt x="295030" y="189511"/>
                    <a:pt x="312912" y="159575"/>
                    <a:pt x="330201" y="129689"/>
                  </a:cubicBezTo>
                  <a:cubicBezTo>
                    <a:pt x="346305" y="101779"/>
                    <a:pt x="363644" y="71695"/>
                    <a:pt x="391900" y="54455"/>
                  </a:cubicBezTo>
                  <a:cubicBezTo>
                    <a:pt x="426133" y="33608"/>
                    <a:pt x="469357" y="39388"/>
                    <a:pt x="506950" y="45761"/>
                  </a:cubicBezTo>
                  <a:cubicBezTo>
                    <a:pt x="586383" y="59247"/>
                    <a:pt x="662061" y="90516"/>
                    <a:pt x="728009" y="136703"/>
                  </a:cubicBezTo>
                  <a:cubicBezTo>
                    <a:pt x="730083" y="138136"/>
                    <a:pt x="733689" y="138136"/>
                    <a:pt x="735764" y="136703"/>
                  </a:cubicBezTo>
                  <a:cubicBezTo>
                    <a:pt x="778642" y="106966"/>
                    <a:pt x="812332" y="59345"/>
                    <a:pt x="819149" y="6934"/>
                  </a:cubicBezTo>
                  <a:cubicBezTo>
                    <a:pt x="819667" y="2908"/>
                    <a:pt x="816679" y="512"/>
                    <a:pt x="813314" y="7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8" name="任意多边形: 形状 857"/>
            <p:cNvSpPr/>
            <p:nvPr/>
          </p:nvSpPr>
          <p:spPr>
            <a:xfrm flipH="1">
              <a:off x="1178536" y="6389330"/>
              <a:ext cx="182901" cy="164538"/>
            </a:xfrm>
            <a:custGeom>
              <a:avLst/>
              <a:gdLst>
                <a:gd name="connsiteX0" fmla="*/ 46031 w 182901"/>
                <a:gd name="connsiteY0" fmla="*/ 34815 h 164538"/>
                <a:gd name="connsiteX1" fmla="*/ 39292 w 182901"/>
                <a:gd name="connsiteY1" fmla="*/ 39269 h 164538"/>
                <a:gd name="connsiteX2" fmla="*/ 40445 w 182901"/>
                <a:gd name="connsiteY2" fmla="*/ 38674 h 164538"/>
                <a:gd name="connsiteX3" fmla="*/ 51392 w 182901"/>
                <a:gd name="connsiteY3" fmla="*/ 31271 h 164538"/>
                <a:gd name="connsiteX4" fmla="*/ 50671 w 182901"/>
                <a:gd name="connsiteY4" fmla="*/ 31609 h 164538"/>
                <a:gd name="connsiteX5" fmla="*/ 46031 w 182901"/>
                <a:gd name="connsiteY5" fmla="*/ 34815 h 164538"/>
                <a:gd name="connsiteX6" fmla="*/ 111820 w 182901"/>
                <a:gd name="connsiteY6" fmla="*/ 1088 h 164538"/>
                <a:gd name="connsiteX7" fmla="*/ 79667 w 182901"/>
                <a:gd name="connsiteY7" fmla="*/ 1674 h 164538"/>
                <a:gd name="connsiteX8" fmla="*/ 47904 w 182901"/>
                <a:gd name="connsiteY8" fmla="*/ 13184 h 164538"/>
                <a:gd name="connsiteX9" fmla="*/ 33381 w 182901"/>
                <a:gd name="connsiteY9" fmla="*/ 22767 h 164538"/>
                <a:gd name="connsiteX10" fmla="*/ 22267 w 182901"/>
                <a:gd name="connsiteY10" fmla="*/ 36895 h 164538"/>
                <a:gd name="connsiteX11" fmla="*/ 22418 w 182901"/>
                <a:gd name="connsiteY11" fmla="*/ 37994 h 164538"/>
                <a:gd name="connsiteX12" fmla="*/ 26961 w 182901"/>
                <a:gd name="connsiteY12" fmla="*/ 33326 h 164538"/>
                <a:gd name="connsiteX13" fmla="*/ 51708 w 182901"/>
                <a:gd name="connsiteY13" fmla="*/ 26571 h 164538"/>
                <a:gd name="connsiteX14" fmla="*/ 52152 w 182901"/>
                <a:gd name="connsiteY14" fmla="*/ 30769 h 164538"/>
                <a:gd name="connsiteX15" fmla="*/ 51392 w 182901"/>
                <a:gd name="connsiteY15" fmla="*/ 31271 h 164538"/>
                <a:gd name="connsiteX16" fmla="*/ 73443 w 182901"/>
                <a:gd name="connsiteY16" fmla="*/ 20939 h 164538"/>
                <a:gd name="connsiteX17" fmla="*/ 120421 w 182901"/>
                <a:gd name="connsiteY17" fmla="*/ 20346 h 164538"/>
                <a:gd name="connsiteX18" fmla="*/ 166708 w 182901"/>
                <a:gd name="connsiteY18" fmla="*/ 86096 h 164538"/>
                <a:gd name="connsiteX19" fmla="*/ 23057 w 182901"/>
                <a:gd name="connsiteY19" fmla="*/ 112919 h 164538"/>
                <a:gd name="connsiteX20" fmla="*/ 31365 w 182901"/>
                <a:gd name="connsiteY20" fmla="*/ 44509 h 164538"/>
                <a:gd name="connsiteX21" fmla="*/ 39292 w 182901"/>
                <a:gd name="connsiteY21" fmla="*/ 39269 h 164538"/>
                <a:gd name="connsiteX22" fmla="*/ 29627 w 182901"/>
                <a:gd name="connsiteY22" fmla="*/ 44256 h 164538"/>
                <a:gd name="connsiteX23" fmla="*/ 23149 w 182901"/>
                <a:gd name="connsiteY23" fmla="*/ 43317 h 164538"/>
                <a:gd name="connsiteX24" fmla="*/ 22418 w 182901"/>
                <a:gd name="connsiteY24" fmla="*/ 37994 h 164538"/>
                <a:gd name="connsiteX25" fmla="*/ 9639 w 182901"/>
                <a:gd name="connsiteY25" fmla="*/ 51122 h 164538"/>
                <a:gd name="connsiteX26" fmla="*/ 1766 w 182901"/>
                <a:gd name="connsiteY26" fmla="*/ 101015 h 164538"/>
                <a:gd name="connsiteX27" fmla="*/ 84607 w 182901"/>
                <a:gd name="connsiteY27" fmla="*/ 164294 h 164538"/>
                <a:gd name="connsiteX28" fmla="*/ 177922 w 182901"/>
                <a:gd name="connsiteY28" fmla="*/ 107337 h 164538"/>
                <a:gd name="connsiteX29" fmla="*/ 142157 w 182901"/>
                <a:gd name="connsiteY29" fmla="*/ 11652 h 164538"/>
                <a:gd name="connsiteX30" fmla="*/ 111820 w 182901"/>
                <a:gd name="connsiteY30" fmla="*/ 1088 h 16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2901" h="164538">
                  <a:moveTo>
                    <a:pt x="46031" y="34815"/>
                  </a:moveTo>
                  <a:lnTo>
                    <a:pt x="39292" y="39269"/>
                  </a:lnTo>
                  <a:lnTo>
                    <a:pt x="40445" y="38674"/>
                  </a:lnTo>
                  <a:close/>
                  <a:moveTo>
                    <a:pt x="51392" y="31271"/>
                  </a:moveTo>
                  <a:lnTo>
                    <a:pt x="50671" y="31609"/>
                  </a:lnTo>
                  <a:lnTo>
                    <a:pt x="46031" y="34815"/>
                  </a:lnTo>
                  <a:close/>
                  <a:moveTo>
                    <a:pt x="111820" y="1088"/>
                  </a:moveTo>
                  <a:cubicBezTo>
                    <a:pt x="101267" y="-549"/>
                    <a:pt x="90411" y="-327"/>
                    <a:pt x="79667" y="1674"/>
                  </a:cubicBezTo>
                  <a:cubicBezTo>
                    <a:pt x="68602" y="3749"/>
                    <a:pt x="57784" y="7800"/>
                    <a:pt x="47904" y="13184"/>
                  </a:cubicBezTo>
                  <a:cubicBezTo>
                    <a:pt x="42767" y="15950"/>
                    <a:pt x="37975" y="19161"/>
                    <a:pt x="33381" y="22767"/>
                  </a:cubicBezTo>
                  <a:cubicBezTo>
                    <a:pt x="28244" y="26768"/>
                    <a:pt x="25774" y="31511"/>
                    <a:pt x="22267" y="36895"/>
                  </a:cubicBezTo>
                  <a:lnTo>
                    <a:pt x="22418" y="37994"/>
                  </a:lnTo>
                  <a:lnTo>
                    <a:pt x="26961" y="33326"/>
                  </a:lnTo>
                  <a:cubicBezTo>
                    <a:pt x="34036" y="28973"/>
                    <a:pt x="42347" y="26460"/>
                    <a:pt x="51708" y="26571"/>
                  </a:cubicBezTo>
                  <a:cubicBezTo>
                    <a:pt x="54277" y="26571"/>
                    <a:pt x="54425" y="29980"/>
                    <a:pt x="52152" y="30769"/>
                  </a:cubicBezTo>
                  <a:lnTo>
                    <a:pt x="51392" y="31271"/>
                  </a:lnTo>
                  <a:lnTo>
                    <a:pt x="73443" y="20939"/>
                  </a:lnTo>
                  <a:cubicBezTo>
                    <a:pt x="88757" y="16197"/>
                    <a:pt x="105059" y="15505"/>
                    <a:pt x="120421" y="20346"/>
                  </a:cubicBezTo>
                  <a:cubicBezTo>
                    <a:pt x="148875" y="29288"/>
                    <a:pt x="169968" y="55568"/>
                    <a:pt x="166708" y="86096"/>
                  </a:cubicBezTo>
                  <a:cubicBezTo>
                    <a:pt x="159298" y="156242"/>
                    <a:pt x="57537" y="170024"/>
                    <a:pt x="23057" y="112919"/>
                  </a:cubicBezTo>
                  <a:cubicBezTo>
                    <a:pt x="9793" y="90949"/>
                    <a:pt x="14452" y="62422"/>
                    <a:pt x="31365" y="44509"/>
                  </a:cubicBezTo>
                  <a:lnTo>
                    <a:pt x="39292" y="39269"/>
                  </a:lnTo>
                  <a:lnTo>
                    <a:pt x="29627" y="44256"/>
                  </a:lnTo>
                  <a:cubicBezTo>
                    <a:pt x="27379" y="45639"/>
                    <a:pt x="24798" y="44935"/>
                    <a:pt x="23149" y="43317"/>
                  </a:cubicBezTo>
                  <a:lnTo>
                    <a:pt x="22418" y="37994"/>
                  </a:lnTo>
                  <a:lnTo>
                    <a:pt x="9639" y="51122"/>
                  </a:lnTo>
                  <a:cubicBezTo>
                    <a:pt x="815" y="65621"/>
                    <a:pt x="-2310" y="84343"/>
                    <a:pt x="1766" y="101015"/>
                  </a:cubicBezTo>
                  <a:cubicBezTo>
                    <a:pt x="10806" y="137965"/>
                    <a:pt x="48300" y="161725"/>
                    <a:pt x="84607" y="164294"/>
                  </a:cubicBezTo>
                  <a:cubicBezTo>
                    <a:pt x="124571" y="167110"/>
                    <a:pt x="163595" y="145424"/>
                    <a:pt x="177922" y="107337"/>
                  </a:cubicBezTo>
                  <a:cubicBezTo>
                    <a:pt x="191752" y="70634"/>
                    <a:pt x="175797" y="30868"/>
                    <a:pt x="142157" y="11652"/>
                  </a:cubicBezTo>
                  <a:cubicBezTo>
                    <a:pt x="132623" y="6219"/>
                    <a:pt x="122373" y="2724"/>
                    <a:pt x="111820" y="108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0" name="任意多边形: 形状 859"/>
            <p:cNvSpPr/>
            <p:nvPr/>
          </p:nvSpPr>
          <p:spPr>
            <a:xfrm flipH="1">
              <a:off x="1743681" y="6358948"/>
              <a:ext cx="383238" cy="228881"/>
            </a:xfrm>
            <a:custGeom>
              <a:avLst/>
              <a:gdLst>
                <a:gd name="connsiteX0" fmla="*/ 134871 w 383238"/>
                <a:gd name="connsiteY0" fmla="*/ 498 h 228881"/>
                <a:gd name="connsiteX1" fmla="*/ 56353 w 383238"/>
                <a:gd name="connsiteY1" fmla="*/ 15655 h 228881"/>
                <a:gd name="connsiteX2" fmla="*/ 24786 w 383238"/>
                <a:gd name="connsiteY2" fmla="*/ 30919 h 228881"/>
                <a:gd name="connsiteX3" fmla="*/ 1520 w 383238"/>
                <a:gd name="connsiteY3" fmla="*/ 45887 h 228881"/>
                <a:gd name="connsiteX4" fmla="*/ 7942 w 383238"/>
                <a:gd name="connsiteY4" fmla="*/ 60855 h 228881"/>
                <a:gd name="connsiteX5" fmla="*/ 16253 w 383238"/>
                <a:gd name="connsiteY5" fmla="*/ 58096 h 228881"/>
                <a:gd name="connsiteX6" fmla="*/ 17525 w 383238"/>
                <a:gd name="connsiteY6" fmla="*/ 52496 h 228881"/>
                <a:gd name="connsiteX7" fmla="*/ 14611 w 383238"/>
                <a:gd name="connsiteY7" fmla="*/ 54236 h 228881"/>
                <a:gd name="connsiteX8" fmla="*/ 13869 w 383238"/>
                <a:gd name="connsiteY8" fmla="*/ 48456 h 228881"/>
                <a:gd name="connsiteX9" fmla="*/ 7987 w 383238"/>
                <a:gd name="connsiteY9" fmla="*/ 47766 h 228881"/>
                <a:gd name="connsiteX10" fmla="*/ 5524 w 383238"/>
                <a:gd name="connsiteY10" fmla="*/ 51999 h 228881"/>
                <a:gd name="connsiteX11" fmla="*/ 4880 w 383238"/>
                <a:gd name="connsiteY11" fmla="*/ 54384 h 228881"/>
                <a:gd name="connsiteX12" fmla="*/ 4682 w 383238"/>
                <a:gd name="connsiteY12" fmla="*/ 53445 h 228881"/>
                <a:gd name="connsiteX13" fmla="*/ 5524 w 383238"/>
                <a:gd name="connsiteY13" fmla="*/ 51999 h 228881"/>
                <a:gd name="connsiteX14" fmla="*/ 6707 w 383238"/>
                <a:gd name="connsiteY14" fmla="*/ 47616 h 228881"/>
                <a:gd name="connsiteX15" fmla="*/ 7987 w 383238"/>
                <a:gd name="connsiteY15" fmla="*/ 47766 h 228881"/>
                <a:gd name="connsiteX16" fmla="*/ 9436 w 383238"/>
                <a:gd name="connsiteY16" fmla="*/ 45277 h 228881"/>
                <a:gd name="connsiteX17" fmla="*/ 18118 w 383238"/>
                <a:gd name="connsiteY17" fmla="*/ 49889 h 228881"/>
                <a:gd name="connsiteX18" fmla="*/ 17525 w 383238"/>
                <a:gd name="connsiteY18" fmla="*/ 52496 h 228881"/>
                <a:gd name="connsiteX19" fmla="*/ 24046 w 383238"/>
                <a:gd name="connsiteY19" fmla="*/ 48604 h 228881"/>
                <a:gd name="connsiteX20" fmla="*/ 35309 w 383238"/>
                <a:gd name="connsiteY20" fmla="*/ 42578 h 228881"/>
                <a:gd name="connsiteX21" fmla="*/ 58229 w 383238"/>
                <a:gd name="connsiteY21" fmla="*/ 31315 h 228881"/>
                <a:gd name="connsiteX22" fmla="*/ 107332 w 383238"/>
                <a:gd name="connsiteY22" fmla="*/ 16149 h 228881"/>
                <a:gd name="connsiteX23" fmla="*/ 182616 w 383238"/>
                <a:gd name="connsiteY23" fmla="*/ 35514 h 228881"/>
                <a:gd name="connsiteX24" fmla="*/ 202572 w 383238"/>
                <a:gd name="connsiteY24" fmla="*/ 67425 h 228881"/>
                <a:gd name="connsiteX25" fmla="*/ 226432 w 383238"/>
                <a:gd name="connsiteY25" fmla="*/ 85999 h 228881"/>
                <a:gd name="connsiteX26" fmla="*/ 258936 w 383238"/>
                <a:gd name="connsiteY26" fmla="*/ 69994 h 228881"/>
                <a:gd name="connsiteX27" fmla="*/ 298752 w 383238"/>
                <a:gd name="connsiteY27" fmla="*/ 69796 h 228881"/>
                <a:gd name="connsiteX28" fmla="*/ 339412 w 383238"/>
                <a:gd name="connsiteY28" fmla="*/ 97114 h 228881"/>
                <a:gd name="connsiteX29" fmla="*/ 363335 w 383238"/>
                <a:gd name="connsiteY29" fmla="*/ 128952 h 228881"/>
                <a:gd name="connsiteX30" fmla="*/ 373838 w 383238"/>
                <a:gd name="connsiteY30" fmla="*/ 125864 h 228881"/>
                <a:gd name="connsiteX31" fmla="*/ 369292 w 383238"/>
                <a:gd name="connsiteY31" fmla="*/ 136880 h 228881"/>
                <a:gd name="connsiteX32" fmla="*/ 363335 w 383238"/>
                <a:gd name="connsiteY32" fmla="*/ 128952 h 228881"/>
                <a:gd name="connsiteX33" fmla="*/ 214230 w 383238"/>
                <a:gd name="connsiteY33" fmla="*/ 172793 h 228881"/>
                <a:gd name="connsiteX34" fmla="*/ 134502 w 383238"/>
                <a:gd name="connsiteY34" fmla="*/ 196553 h 228881"/>
                <a:gd name="connsiteX35" fmla="*/ 55710 w 383238"/>
                <a:gd name="connsiteY35" fmla="*/ 223871 h 228881"/>
                <a:gd name="connsiteX36" fmla="*/ 56895 w 383238"/>
                <a:gd name="connsiteY36" fmla="*/ 228810 h 228881"/>
                <a:gd name="connsiteX37" fmla="*/ 137811 w 383238"/>
                <a:gd name="connsiteY37" fmla="*/ 209495 h 228881"/>
                <a:gd name="connsiteX38" fmla="*/ 217787 w 383238"/>
                <a:gd name="connsiteY38" fmla="*/ 186624 h 228881"/>
                <a:gd name="connsiteX39" fmla="*/ 377592 w 383238"/>
                <a:gd name="connsiteY39" fmla="*/ 140337 h 228881"/>
                <a:gd name="connsiteX40" fmla="*/ 382136 w 383238"/>
                <a:gd name="connsiteY40" fmla="*/ 129322 h 228881"/>
                <a:gd name="connsiteX41" fmla="*/ 309768 w 383238"/>
                <a:gd name="connsiteY41" fmla="*/ 57891 h 228881"/>
                <a:gd name="connsiteX42" fmla="*/ 261900 w 383238"/>
                <a:gd name="connsiteY42" fmla="*/ 53297 h 228881"/>
                <a:gd name="connsiteX43" fmla="*/ 242387 w 383238"/>
                <a:gd name="connsiteY43" fmla="*/ 61745 h 228881"/>
                <a:gd name="connsiteX44" fmla="*/ 221690 w 383238"/>
                <a:gd name="connsiteY44" fmla="*/ 70883 h 228881"/>
                <a:gd name="connsiteX45" fmla="*/ 211859 w 383238"/>
                <a:gd name="connsiteY45" fmla="*/ 48999 h 228881"/>
                <a:gd name="connsiteX46" fmla="*/ 199065 w 383238"/>
                <a:gd name="connsiteY46" fmla="*/ 30376 h 228881"/>
                <a:gd name="connsiteX47" fmla="*/ 161325 w 383238"/>
                <a:gd name="connsiteY47" fmla="*/ 6368 h 228881"/>
                <a:gd name="connsiteX48" fmla="*/ 134871 w 383238"/>
                <a:gd name="connsiteY48" fmla="*/ 498 h 22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83238" h="228881">
                  <a:moveTo>
                    <a:pt x="134871" y="498"/>
                  </a:moveTo>
                  <a:cubicBezTo>
                    <a:pt x="108212" y="-1980"/>
                    <a:pt x="81212" y="5059"/>
                    <a:pt x="56353" y="15655"/>
                  </a:cubicBezTo>
                  <a:cubicBezTo>
                    <a:pt x="45584" y="20250"/>
                    <a:pt x="35111" y="25486"/>
                    <a:pt x="24786" y="30919"/>
                  </a:cubicBezTo>
                  <a:cubicBezTo>
                    <a:pt x="17624" y="34723"/>
                    <a:pt x="5818" y="38527"/>
                    <a:pt x="1520" y="45887"/>
                  </a:cubicBezTo>
                  <a:cubicBezTo>
                    <a:pt x="-1938" y="51815"/>
                    <a:pt x="631" y="59867"/>
                    <a:pt x="7942" y="60855"/>
                  </a:cubicBezTo>
                  <a:cubicBezTo>
                    <a:pt x="10930" y="61251"/>
                    <a:pt x="14129" y="60127"/>
                    <a:pt x="16253" y="58096"/>
                  </a:cubicBezTo>
                  <a:lnTo>
                    <a:pt x="17525" y="52496"/>
                  </a:lnTo>
                  <a:lnTo>
                    <a:pt x="14611" y="54236"/>
                  </a:lnTo>
                  <a:cubicBezTo>
                    <a:pt x="14364" y="52309"/>
                    <a:pt x="14117" y="50383"/>
                    <a:pt x="13869" y="48456"/>
                  </a:cubicBezTo>
                  <a:lnTo>
                    <a:pt x="7987" y="47766"/>
                  </a:lnTo>
                  <a:lnTo>
                    <a:pt x="5524" y="51999"/>
                  </a:lnTo>
                  <a:lnTo>
                    <a:pt x="4880" y="54384"/>
                  </a:lnTo>
                  <a:cubicBezTo>
                    <a:pt x="4830" y="54088"/>
                    <a:pt x="4731" y="53741"/>
                    <a:pt x="4682" y="53445"/>
                  </a:cubicBezTo>
                  <a:lnTo>
                    <a:pt x="5524" y="51999"/>
                  </a:lnTo>
                  <a:lnTo>
                    <a:pt x="6707" y="47616"/>
                  </a:lnTo>
                  <a:lnTo>
                    <a:pt x="7987" y="47766"/>
                  </a:lnTo>
                  <a:lnTo>
                    <a:pt x="9436" y="45277"/>
                  </a:lnTo>
                  <a:cubicBezTo>
                    <a:pt x="12623" y="44505"/>
                    <a:pt x="16463" y="45863"/>
                    <a:pt x="18118" y="49889"/>
                  </a:cubicBezTo>
                  <a:lnTo>
                    <a:pt x="17525" y="52496"/>
                  </a:lnTo>
                  <a:lnTo>
                    <a:pt x="24046" y="48604"/>
                  </a:lnTo>
                  <a:cubicBezTo>
                    <a:pt x="27800" y="46579"/>
                    <a:pt x="31554" y="44553"/>
                    <a:pt x="35309" y="42578"/>
                  </a:cubicBezTo>
                  <a:cubicBezTo>
                    <a:pt x="42867" y="38626"/>
                    <a:pt x="50474" y="34822"/>
                    <a:pt x="58229" y="31315"/>
                  </a:cubicBezTo>
                  <a:cubicBezTo>
                    <a:pt x="73840" y="24300"/>
                    <a:pt x="90338" y="18619"/>
                    <a:pt x="107332" y="16149"/>
                  </a:cubicBezTo>
                  <a:cubicBezTo>
                    <a:pt x="133365" y="12297"/>
                    <a:pt x="162312" y="17927"/>
                    <a:pt x="182616" y="35514"/>
                  </a:cubicBezTo>
                  <a:cubicBezTo>
                    <a:pt x="192791" y="44307"/>
                    <a:pt x="198621" y="54730"/>
                    <a:pt x="202572" y="67425"/>
                  </a:cubicBezTo>
                  <a:cubicBezTo>
                    <a:pt x="206031" y="78688"/>
                    <a:pt x="213638" y="87679"/>
                    <a:pt x="226432" y="85999"/>
                  </a:cubicBezTo>
                  <a:cubicBezTo>
                    <a:pt x="238880" y="84369"/>
                    <a:pt x="247673" y="74539"/>
                    <a:pt x="258936" y="69994"/>
                  </a:cubicBezTo>
                  <a:cubicBezTo>
                    <a:pt x="271632" y="64906"/>
                    <a:pt x="285908" y="65795"/>
                    <a:pt x="298752" y="69796"/>
                  </a:cubicBezTo>
                  <a:cubicBezTo>
                    <a:pt x="314929" y="74835"/>
                    <a:pt x="328069" y="84937"/>
                    <a:pt x="339412" y="97114"/>
                  </a:cubicBezTo>
                  <a:lnTo>
                    <a:pt x="363335" y="128952"/>
                  </a:lnTo>
                  <a:lnTo>
                    <a:pt x="373838" y="125864"/>
                  </a:lnTo>
                  <a:cubicBezTo>
                    <a:pt x="372306" y="129519"/>
                    <a:pt x="370824" y="133224"/>
                    <a:pt x="369292" y="136880"/>
                  </a:cubicBezTo>
                  <a:lnTo>
                    <a:pt x="363335" y="128952"/>
                  </a:lnTo>
                  <a:lnTo>
                    <a:pt x="214230" y="172793"/>
                  </a:lnTo>
                  <a:cubicBezTo>
                    <a:pt x="187654" y="180696"/>
                    <a:pt x="161028" y="188452"/>
                    <a:pt x="134502" y="196553"/>
                  </a:cubicBezTo>
                  <a:cubicBezTo>
                    <a:pt x="107776" y="204704"/>
                    <a:pt x="81842" y="214139"/>
                    <a:pt x="55710" y="223871"/>
                  </a:cubicBezTo>
                  <a:cubicBezTo>
                    <a:pt x="52499" y="224957"/>
                    <a:pt x="53635" y="229502"/>
                    <a:pt x="56895" y="228810"/>
                  </a:cubicBezTo>
                  <a:cubicBezTo>
                    <a:pt x="84114" y="222981"/>
                    <a:pt x="110988" y="217004"/>
                    <a:pt x="137811" y="209495"/>
                  </a:cubicBezTo>
                  <a:cubicBezTo>
                    <a:pt x="164535" y="202036"/>
                    <a:pt x="191112" y="194281"/>
                    <a:pt x="217787" y="186624"/>
                  </a:cubicBezTo>
                  <a:cubicBezTo>
                    <a:pt x="271088" y="171360"/>
                    <a:pt x="324340" y="155849"/>
                    <a:pt x="377592" y="140337"/>
                  </a:cubicBezTo>
                  <a:cubicBezTo>
                    <a:pt x="381988" y="139053"/>
                    <a:pt x="384952" y="133471"/>
                    <a:pt x="382136" y="129322"/>
                  </a:cubicBezTo>
                  <a:cubicBezTo>
                    <a:pt x="363167" y="101165"/>
                    <a:pt x="342469" y="71080"/>
                    <a:pt x="309768" y="57891"/>
                  </a:cubicBezTo>
                  <a:cubicBezTo>
                    <a:pt x="294750" y="51815"/>
                    <a:pt x="277807" y="49493"/>
                    <a:pt x="261900" y="53297"/>
                  </a:cubicBezTo>
                  <a:cubicBezTo>
                    <a:pt x="254935" y="54976"/>
                    <a:pt x="248414" y="57941"/>
                    <a:pt x="242387" y="61745"/>
                  </a:cubicBezTo>
                  <a:cubicBezTo>
                    <a:pt x="237695" y="64708"/>
                    <a:pt x="227716" y="73304"/>
                    <a:pt x="221690" y="70883"/>
                  </a:cubicBezTo>
                  <a:cubicBezTo>
                    <a:pt x="216305" y="68709"/>
                    <a:pt x="214379" y="54335"/>
                    <a:pt x="211859" y="48999"/>
                  </a:cubicBezTo>
                  <a:cubicBezTo>
                    <a:pt x="208649" y="42182"/>
                    <a:pt x="204202" y="35909"/>
                    <a:pt x="199065" y="30376"/>
                  </a:cubicBezTo>
                  <a:cubicBezTo>
                    <a:pt x="188840" y="19311"/>
                    <a:pt x="175403" y="11457"/>
                    <a:pt x="161325" y="6368"/>
                  </a:cubicBezTo>
                  <a:cubicBezTo>
                    <a:pt x="152606" y="3207"/>
                    <a:pt x="143757" y="1324"/>
                    <a:pt x="134871" y="49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2" name="任意多边形: 形状 861"/>
            <p:cNvSpPr/>
            <p:nvPr/>
          </p:nvSpPr>
          <p:spPr>
            <a:xfrm flipH="1">
              <a:off x="1" y="3025419"/>
              <a:ext cx="683223" cy="406112"/>
            </a:xfrm>
            <a:custGeom>
              <a:avLst/>
              <a:gdLst>
                <a:gd name="connsiteX0" fmla="*/ 683223 w 683223"/>
                <a:gd name="connsiteY0" fmla="*/ 0 h 406112"/>
                <a:gd name="connsiteX1" fmla="*/ 531973 w 683223"/>
                <a:gd name="connsiteY1" fmla="*/ 50936 h 406112"/>
                <a:gd name="connsiteX2" fmla="*/ 302220 w 683223"/>
                <a:gd name="connsiteY2" fmla="*/ 130715 h 406112"/>
                <a:gd name="connsiteX3" fmla="*/ 81310 w 683223"/>
                <a:gd name="connsiteY3" fmla="*/ 204071 h 406112"/>
                <a:gd name="connsiteX4" fmla="*/ 0 w 683223"/>
                <a:gd name="connsiteY4" fmla="*/ 238799 h 406112"/>
                <a:gd name="connsiteX5" fmla="*/ 54240 w 683223"/>
                <a:gd name="connsiteY5" fmla="*/ 363135 h 406112"/>
                <a:gd name="connsiteX6" fmla="*/ 50238 w 683223"/>
                <a:gd name="connsiteY6" fmla="*/ 406112 h 406112"/>
                <a:gd name="connsiteX7" fmla="*/ 178130 w 683223"/>
                <a:gd name="connsiteY7" fmla="*/ 363333 h 406112"/>
                <a:gd name="connsiteX8" fmla="*/ 521326 w 683223"/>
                <a:gd name="connsiteY8" fmla="*/ 243618 h 406112"/>
                <a:gd name="connsiteX9" fmla="*/ 683223 w 683223"/>
                <a:gd name="connsiteY9" fmla="*/ 187146 h 40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3223" h="406112">
                  <a:moveTo>
                    <a:pt x="683223" y="0"/>
                  </a:moveTo>
                  <a:lnTo>
                    <a:pt x="531973" y="50936"/>
                  </a:lnTo>
                  <a:lnTo>
                    <a:pt x="302220" y="130715"/>
                  </a:lnTo>
                  <a:cubicBezTo>
                    <a:pt x="302220" y="130715"/>
                    <a:pt x="92425" y="200169"/>
                    <a:pt x="81310" y="204071"/>
                  </a:cubicBezTo>
                  <a:cubicBezTo>
                    <a:pt x="70146" y="207875"/>
                    <a:pt x="0" y="238799"/>
                    <a:pt x="0" y="238799"/>
                  </a:cubicBezTo>
                  <a:cubicBezTo>
                    <a:pt x="36357" y="283949"/>
                    <a:pt x="48756" y="347278"/>
                    <a:pt x="54240" y="363135"/>
                  </a:cubicBezTo>
                  <a:cubicBezTo>
                    <a:pt x="59722" y="378992"/>
                    <a:pt x="50238" y="406112"/>
                    <a:pt x="50238" y="406112"/>
                  </a:cubicBezTo>
                  <a:lnTo>
                    <a:pt x="178130" y="363333"/>
                  </a:lnTo>
                  <a:cubicBezTo>
                    <a:pt x="178130" y="363333"/>
                    <a:pt x="330054" y="310337"/>
                    <a:pt x="521326" y="243618"/>
                  </a:cubicBezTo>
                  <a:lnTo>
                    <a:pt x="683223" y="187146"/>
                  </a:lnTo>
                  <a:close/>
                </a:path>
              </a:pathLst>
            </a:custGeom>
            <a:solidFill>
              <a:srgbClr val="E2DEBC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4" name="任意多边形: 形状 863"/>
            <p:cNvSpPr/>
            <p:nvPr/>
          </p:nvSpPr>
          <p:spPr>
            <a:xfrm flipH="1">
              <a:off x="0" y="999705"/>
              <a:ext cx="1335702" cy="2272400"/>
            </a:xfrm>
            <a:custGeom>
              <a:avLst/>
              <a:gdLst>
                <a:gd name="connsiteX0" fmla="*/ 1335702 w 1335702"/>
                <a:gd name="connsiteY0" fmla="*/ 0 h 2272400"/>
                <a:gd name="connsiteX1" fmla="*/ 892753 w 1335702"/>
                <a:gd name="connsiteY1" fmla="*/ 148573 h 2272400"/>
                <a:gd name="connsiteX2" fmla="*/ 93434 w 1335702"/>
                <a:gd name="connsiteY2" fmla="*/ 410139 h 2272400"/>
                <a:gd name="connsiteX3" fmla="*/ 4368 w 1335702"/>
                <a:gd name="connsiteY3" fmla="*/ 447731 h 2272400"/>
                <a:gd name="connsiteX4" fmla="*/ 424059 w 1335702"/>
                <a:gd name="connsiteY4" fmla="*/ 1681758 h 2272400"/>
                <a:gd name="connsiteX5" fmla="*/ 623580 w 1335702"/>
                <a:gd name="connsiteY5" fmla="*/ 2272368 h 2272400"/>
                <a:gd name="connsiteX6" fmla="*/ 1114998 w 1335702"/>
                <a:gd name="connsiteY6" fmla="*/ 2103820 h 2272400"/>
                <a:gd name="connsiteX7" fmla="*/ 1236981 w 1335702"/>
                <a:gd name="connsiteY7" fmla="*/ 2060655 h 2272400"/>
                <a:gd name="connsiteX8" fmla="*/ 1335702 w 1335702"/>
                <a:gd name="connsiteY8" fmla="*/ 2025723 h 227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2" h="2272400">
                  <a:moveTo>
                    <a:pt x="1335702" y="0"/>
                  </a:moveTo>
                  <a:lnTo>
                    <a:pt x="892753" y="148573"/>
                  </a:lnTo>
                  <a:lnTo>
                    <a:pt x="93434" y="410139"/>
                  </a:lnTo>
                  <a:cubicBezTo>
                    <a:pt x="93385" y="410139"/>
                    <a:pt x="-23789" y="457512"/>
                    <a:pt x="4368" y="447731"/>
                  </a:cubicBezTo>
                  <a:lnTo>
                    <a:pt x="424059" y="1681758"/>
                  </a:lnTo>
                  <a:cubicBezTo>
                    <a:pt x="424059" y="1681758"/>
                    <a:pt x="609699" y="2277456"/>
                    <a:pt x="623580" y="2272368"/>
                  </a:cubicBezTo>
                  <a:cubicBezTo>
                    <a:pt x="637462" y="2267230"/>
                    <a:pt x="1114998" y="2103820"/>
                    <a:pt x="1114998" y="2103820"/>
                  </a:cubicBezTo>
                  <a:cubicBezTo>
                    <a:pt x="1114998" y="2103820"/>
                    <a:pt x="1163699" y="2086586"/>
                    <a:pt x="1236981" y="2060655"/>
                  </a:cubicBezTo>
                  <a:lnTo>
                    <a:pt x="1335702" y="2025723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6" name="任意多边形: 形状 865"/>
            <p:cNvSpPr/>
            <p:nvPr/>
          </p:nvSpPr>
          <p:spPr>
            <a:xfrm flipH="1">
              <a:off x="0" y="1752793"/>
              <a:ext cx="808449" cy="426582"/>
            </a:xfrm>
            <a:custGeom>
              <a:avLst/>
              <a:gdLst>
                <a:gd name="connsiteX0" fmla="*/ 808449 w 808449"/>
                <a:gd name="connsiteY0" fmla="*/ 0 h 426582"/>
                <a:gd name="connsiteX1" fmla="*/ 420678 w 808449"/>
                <a:gd name="connsiteY1" fmla="*/ 120508 h 426582"/>
                <a:gd name="connsiteX2" fmla="*/ 0 w 808449"/>
                <a:gd name="connsiteY2" fmla="*/ 283771 h 426582"/>
                <a:gd name="connsiteX3" fmla="*/ 59130 w 808449"/>
                <a:gd name="connsiteY3" fmla="*/ 426582 h 426582"/>
                <a:gd name="connsiteX4" fmla="*/ 544125 w 808449"/>
                <a:gd name="connsiteY4" fmla="*/ 264900 h 426582"/>
                <a:gd name="connsiteX5" fmla="*/ 805591 w 808449"/>
                <a:gd name="connsiteY5" fmla="*/ 148134 h 426582"/>
                <a:gd name="connsiteX6" fmla="*/ 808449 w 808449"/>
                <a:gd name="connsiteY6" fmla="*/ 146819 h 42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8449" h="426582">
                  <a:moveTo>
                    <a:pt x="808449" y="0"/>
                  </a:moveTo>
                  <a:lnTo>
                    <a:pt x="420678" y="120508"/>
                  </a:lnTo>
                  <a:lnTo>
                    <a:pt x="0" y="283771"/>
                  </a:lnTo>
                  <a:lnTo>
                    <a:pt x="59130" y="426582"/>
                  </a:lnTo>
                  <a:cubicBezTo>
                    <a:pt x="59130" y="426582"/>
                    <a:pt x="519327" y="277497"/>
                    <a:pt x="544125" y="264900"/>
                  </a:cubicBezTo>
                  <a:cubicBezTo>
                    <a:pt x="562723" y="255453"/>
                    <a:pt x="725674" y="184291"/>
                    <a:pt x="805591" y="148134"/>
                  </a:cubicBezTo>
                  <a:lnTo>
                    <a:pt x="808449" y="146819"/>
                  </a:lnTo>
                  <a:close/>
                </a:path>
              </a:pathLst>
            </a:custGeom>
            <a:solidFill>
              <a:srgbClr val="23685B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8" name="任意多边形: 形状 867"/>
            <p:cNvSpPr/>
            <p:nvPr/>
          </p:nvSpPr>
          <p:spPr>
            <a:xfrm flipH="1">
              <a:off x="0" y="2065399"/>
              <a:ext cx="696710" cy="820723"/>
            </a:xfrm>
            <a:custGeom>
              <a:avLst/>
              <a:gdLst>
                <a:gd name="connsiteX0" fmla="*/ 696710 w 696710"/>
                <a:gd name="connsiteY0" fmla="*/ 0 h 820723"/>
                <a:gd name="connsiteX1" fmla="*/ 390200 w 696710"/>
                <a:gd name="connsiteY1" fmla="*/ 98120 h 820723"/>
                <a:gd name="connsiteX2" fmla="*/ 0 w 696710"/>
                <a:gd name="connsiteY2" fmla="*/ 233571 h 820723"/>
                <a:gd name="connsiteX3" fmla="*/ 168895 w 696710"/>
                <a:gd name="connsiteY3" fmla="*/ 759667 h 820723"/>
                <a:gd name="connsiteX4" fmla="*/ 203918 w 696710"/>
                <a:gd name="connsiteY4" fmla="*/ 820723 h 820723"/>
                <a:gd name="connsiteX5" fmla="*/ 345445 w 696710"/>
                <a:gd name="connsiteY5" fmla="*/ 789750 h 820723"/>
                <a:gd name="connsiteX6" fmla="*/ 656299 w 696710"/>
                <a:gd name="connsiteY6" fmla="*/ 691249 h 820723"/>
                <a:gd name="connsiteX7" fmla="*/ 696710 w 696710"/>
                <a:gd name="connsiteY7" fmla="*/ 678499 h 820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6710" h="820723">
                  <a:moveTo>
                    <a:pt x="696710" y="0"/>
                  </a:moveTo>
                  <a:lnTo>
                    <a:pt x="390200" y="98120"/>
                  </a:lnTo>
                  <a:lnTo>
                    <a:pt x="0" y="233571"/>
                  </a:lnTo>
                  <a:lnTo>
                    <a:pt x="168895" y="759667"/>
                  </a:lnTo>
                  <a:lnTo>
                    <a:pt x="203918" y="820723"/>
                  </a:lnTo>
                  <a:cubicBezTo>
                    <a:pt x="203918" y="820723"/>
                    <a:pt x="310817" y="801754"/>
                    <a:pt x="345445" y="789750"/>
                  </a:cubicBezTo>
                  <a:cubicBezTo>
                    <a:pt x="367057" y="782248"/>
                    <a:pt x="530284" y="730962"/>
                    <a:pt x="656299" y="691249"/>
                  </a:cubicBezTo>
                  <a:lnTo>
                    <a:pt x="696710" y="678499"/>
                  </a:ln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2" name="任意多边形: 形状 871"/>
            <p:cNvSpPr/>
            <p:nvPr/>
          </p:nvSpPr>
          <p:spPr>
            <a:xfrm flipH="1">
              <a:off x="0" y="2978266"/>
              <a:ext cx="704410" cy="287301"/>
            </a:xfrm>
            <a:custGeom>
              <a:avLst/>
              <a:gdLst>
                <a:gd name="connsiteX0" fmla="*/ 704410 w 704410"/>
                <a:gd name="connsiteY0" fmla="*/ 0 h 287301"/>
                <a:gd name="connsiteX1" fmla="*/ 382736 w 704410"/>
                <a:gd name="connsiteY1" fmla="*/ 116516 h 287301"/>
                <a:gd name="connsiteX2" fmla="*/ 187117 w 704410"/>
                <a:gd name="connsiteY2" fmla="*/ 187453 h 287301"/>
                <a:gd name="connsiteX3" fmla="*/ 88122 w 704410"/>
                <a:gd name="connsiteY3" fmla="*/ 225342 h 287301"/>
                <a:gd name="connsiteX4" fmla="*/ 2020 w 704410"/>
                <a:gd name="connsiteY4" fmla="*/ 272468 h 287301"/>
                <a:gd name="connsiteX5" fmla="*/ 7356 w 704410"/>
                <a:gd name="connsiteY5" fmla="*/ 286596 h 287301"/>
                <a:gd name="connsiteX6" fmla="*/ 98100 w 704410"/>
                <a:gd name="connsiteY6" fmla="*/ 270640 h 287301"/>
                <a:gd name="connsiteX7" fmla="*/ 189537 w 704410"/>
                <a:gd name="connsiteY7" fmla="*/ 240853 h 287301"/>
                <a:gd name="connsiteX8" fmla="*/ 373893 w 704410"/>
                <a:gd name="connsiteY8" fmla="*/ 177227 h 287301"/>
                <a:gd name="connsiteX9" fmla="*/ 704410 w 704410"/>
                <a:gd name="connsiteY9" fmla="*/ 61858 h 2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4410" h="287301">
                  <a:moveTo>
                    <a:pt x="704410" y="0"/>
                  </a:moveTo>
                  <a:lnTo>
                    <a:pt x="382736" y="116516"/>
                  </a:lnTo>
                  <a:cubicBezTo>
                    <a:pt x="317431" y="139931"/>
                    <a:pt x="252076" y="163050"/>
                    <a:pt x="187117" y="187453"/>
                  </a:cubicBezTo>
                  <a:cubicBezTo>
                    <a:pt x="154020" y="199852"/>
                    <a:pt x="121071" y="212547"/>
                    <a:pt x="88122" y="225342"/>
                  </a:cubicBezTo>
                  <a:cubicBezTo>
                    <a:pt x="57149" y="237395"/>
                    <a:pt x="25682" y="248559"/>
                    <a:pt x="2020" y="272468"/>
                  </a:cubicBezTo>
                  <a:cubicBezTo>
                    <a:pt x="-2524" y="277013"/>
                    <a:pt x="1181" y="285904"/>
                    <a:pt x="7356" y="286596"/>
                  </a:cubicBezTo>
                  <a:cubicBezTo>
                    <a:pt x="38624" y="290054"/>
                    <a:pt x="68412" y="280174"/>
                    <a:pt x="98100" y="270640"/>
                  </a:cubicBezTo>
                  <a:cubicBezTo>
                    <a:pt x="128629" y="260810"/>
                    <a:pt x="159108" y="251029"/>
                    <a:pt x="189537" y="240853"/>
                  </a:cubicBezTo>
                  <a:cubicBezTo>
                    <a:pt x="251186" y="220253"/>
                    <a:pt x="312540" y="198716"/>
                    <a:pt x="373893" y="177227"/>
                  </a:cubicBezTo>
                  <a:lnTo>
                    <a:pt x="704410" y="61858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4" name="任意多边形: 形状 873"/>
            <p:cNvSpPr/>
            <p:nvPr/>
          </p:nvSpPr>
          <p:spPr>
            <a:xfrm flipH="1">
              <a:off x="1" y="1014803"/>
              <a:ext cx="1314129" cy="463045"/>
            </a:xfrm>
            <a:custGeom>
              <a:avLst/>
              <a:gdLst>
                <a:gd name="connsiteX0" fmla="*/ 1300553 w 1314129"/>
                <a:gd name="connsiteY0" fmla="*/ 0 h 463045"/>
                <a:gd name="connsiteX1" fmla="*/ 765518 w 1314129"/>
                <a:gd name="connsiteY1" fmla="*/ 165386 h 463045"/>
                <a:gd name="connsiteX2" fmla="*/ 241744 w 1314129"/>
                <a:gd name="connsiteY2" fmla="*/ 340208 h 463045"/>
                <a:gd name="connsiteX3" fmla="*/ 105848 w 1314129"/>
                <a:gd name="connsiteY3" fmla="*/ 397263 h 463045"/>
                <a:gd name="connsiteX4" fmla="*/ 38962 w 1314129"/>
                <a:gd name="connsiteY4" fmla="*/ 419246 h 463045"/>
                <a:gd name="connsiteX5" fmla="*/ 283 w 1314129"/>
                <a:gd name="connsiteY5" fmla="*/ 441673 h 463045"/>
                <a:gd name="connsiteX6" fmla="*/ 94882 w 1314129"/>
                <a:gd name="connsiteY6" fmla="*/ 452639 h 463045"/>
                <a:gd name="connsiteX7" fmla="*/ 217193 w 1314129"/>
                <a:gd name="connsiteY7" fmla="*/ 407341 h 463045"/>
                <a:gd name="connsiteX8" fmla="*/ 480783 w 1314129"/>
                <a:gd name="connsiteY8" fmla="*/ 314916 h 463045"/>
                <a:gd name="connsiteX9" fmla="*/ 1018783 w 1314129"/>
                <a:gd name="connsiteY9" fmla="*/ 148937 h 463045"/>
                <a:gd name="connsiteX10" fmla="*/ 1314129 w 1314129"/>
                <a:gd name="connsiteY10" fmla="*/ 57975 h 463045"/>
                <a:gd name="connsiteX11" fmla="*/ 1314129 w 1314129"/>
                <a:gd name="connsiteY11" fmla="*/ 1341 h 46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4129" h="463045">
                  <a:moveTo>
                    <a:pt x="1300553" y="0"/>
                  </a:moveTo>
                  <a:cubicBezTo>
                    <a:pt x="1122225" y="55129"/>
                    <a:pt x="943846" y="110258"/>
                    <a:pt x="765518" y="165386"/>
                  </a:cubicBezTo>
                  <a:cubicBezTo>
                    <a:pt x="589757" y="219725"/>
                    <a:pt x="413058" y="272828"/>
                    <a:pt x="241744" y="340208"/>
                  </a:cubicBezTo>
                  <a:cubicBezTo>
                    <a:pt x="196001" y="358189"/>
                    <a:pt x="151394" y="378838"/>
                    <a:pt x="105848" y="397263"/>
                  </a:cubicBezTo>
                  <a:cubicBezTo>
                    <a:pt x="83964" y="406106"/>
                    <a:pt x="62328" y="415096"/>
                    <a:pt x="38962" y="419246"/>
                  </a:cubicBezTo>
                  <a:cubicBezTo>
                    <a:pt x="28539" y="421123"/>
                    <a:pt x="-3323" y="423840"/>
                    <a:pt x="283" y="441673"/>
                  </a:cubicBezTo>
                  <a:cubicBezTo>
                    <a:pt x="7544" y="477981"/>
                    <a:pt x="71467" y="458271"/>
                    <a:pt x="94882" y="452639"/>
                  </a:cubicBezTo>
                  <a:cubicBezTo>
                    <a:pt x="136920" y="442562"/>
                    <a:pt x="176982" y="423049"/>
                    <a:pt x="217193" y="407341"/>
                  </a:cubicBezTo>
                  <a:cubicBezTo>
                    <a:pt x="303887" y="373453"/>
                    <a:pt x="392162" y="343419"/>
                    <a:pt x="480783" y="314916"/>
                  </a:cubicBezTo>
                  <a:cubicBezTo>
                    <a:pt x="659458" y="257515"/>
                    <a:pt x="839467" y="204214"/>
                    <a:pt x="1018783" y="148937"/>
                  </a:cubicBezTo>
                  <a:lnTo>
                    <a:pt x="1314129" y="57975"/>
                  </a:lnTo>
                  <a:lnTo>
                    <a:pt x="1314129" y="1341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6" name="任意多边形: 形状 875"/>
            <p:cNvSpPr/>
            <p:nvPr/>
          </p:nvSpPr>
          <p:spPr>
            <a:xfrm flipH="1">
              <a:off x="1" y="1022123"/>
              <a:ext cx="4189" cy="27898"/>
            </a:xfrm>
            <a:custGeom>
              <a:avLst/>
              <a:gdLst>
                <a:gd name="connsiteX0" fmla="*/ 4189 w 4189"/>
                <a:gd name="connsiteY0" fmla="*/ 0 h 27898"/>
                <a:gd name="connsiteX1" fmla="*/ 0 w 4189"/>
                <a:gd name="connsiteY1" fmla="*/ 6709 h 27898"/>
                <a:gd name="connsiteX2" fmla="*/ 4189 w 4189"/>
                <a:gd name="connsiteY2" fmla="*/ 27898 h 2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9" h="27898">
                  <a:moveTo>
                    <a:pt x="4189" y="0"/>
                  </a:moveTo>
                  <a:lnTo>
                    <a:pt x="0" y="6709"/>
                  </a:lnTo>
                  <a:lnTo>
                    <a:pt x="4189" y="27898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8" name="任意多边形: 形状 877"/>
            <p:cNvSpPr/>
            <p:nvPr/>
          </p:nvSpPr>
          <p:spPr>
            <a:xfrm flipH="1">
              <a:off x="706052" y="1445658"/>
              <a:ext cx="627075" cy="1837605"/>
            </a:xfrm>
            <a:custGeom>
              <a:avLst/>
              <a:gdLst>
                <a:gd name="connsiteX0" fmla="*/ 3424 w 627075"/>
                <a:gd name="connsiteY0" fmla="*/ 1135 h 1837605"/>
                <a:gd name="connsiteX1" fmla="*/ 65 w 627075"/>
                <a:gd name="connsiteY1" fmla="*/ 2420 h 1837605"/>
                <a:gd name="connsiteX2" fmla="*/ 55441 w 627075"/>
                <a:gd name="connsiteY2" fmla="*/ 183120 h 1837605"/>
                <a:gd name="connsiteX3" fmla="*/ 114274 w 627075"/>
                <a:gd name="connsiteY3" fmla="*/ 362486 h 1837605"/>
                <a:gd name="connsiteX4" fmla="*/ 233671 w 627075"/>
                <a:gd name="connsiteY4" fmla="*/ 720577 h 1837605"/>
                <a:gd name="connsiteX5" fmla="*/ 473698 w 627075"/>
                <a:gd name="connsiteY5" fmla="*/ 1432213 h 1837605"/>
                <a:gd name="connsiteX6" fmla="*/ 541424 w 627075"/>
                <a:gd name="connsiteY6" fmla="*/ 1632920 h 1837605"/>
                <a:gd name="connsiteX7" fmla="*/ 574669 w 627075"/>
                <a:gd name="connsiteY7" fmla="*/ 1731470 h 1837605"/>
                <a:gd name="connsiteX8" fmla="*/ 611373 w 627075"/>
                <a:gd name="connsiteY8" fmla="*/ 1832836 h 1837605"/>
                <a:gd name="connsiteX9" fmla="*/ 626884 w 627075"/>
                <a:gd name="connsiteY9" fmla="*/ 1829279 h 1837605"/>
                <a:gd name="connsiteX10" fmla="*/ 599023 w 627075"/>
                <a:gd name="connsiteY10" fmla="*/ 1738781 h 1837605"/>
                <a:gd name="connsiteX11" fmla="*/ 569483 w 627075"/>
                <a:gd name="connsiteY11" fmla="*/ 1651197 h 1837605"/>
                <a:gd name="connsiteX12" fmla="*/ 509118 w 627075"/>
                <a:gd name="connsiteY12" fmla="*/ 1472374 h 1837605"/>
                <a:gd name="connsiteX13" fmla="*/ 388387 w 627075"/>
                <a:gd name="connsiteY13" fmla="*/ 1114778 h 1837605"/>
                <a:gd name="connsiteX14" fmla="*/ 145742 w 627075"/>
                <a:gd name="connsiteY14" fmla="*/ 399980 h 1837605"/>
                <a:gd name="connsiteX15" fmla="*/ 76386 w 627075"/>
                <a:gd name="connsiteY15" fmla="*/ 199866 h 1837605"/>
                <a:gd name="connsiteX16" fmla="*/ 3424 w 627075"/>
                <a:gd name="connsiteY16" fmla="*/ 1135 h 1837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075" h="1837605">
                  <a:moveTo>
                    <a:pt x="3424" y="1135"/>
                  </a:moveTo>
                  <a:cubicBezTo>
                    <a:pt x="2535" y="-1038"/>
                    <a:pt x="-479" y="197"/>
                    <a:pt x="65" y="2420"/>
                  </a:cubicBezTo>
                  <a:cubicBezTo>
                    <a:pt x="15180" y="63575"/>
                    <a:pt x="35879" y="123298"/>
                    <a:pt x="55441" y="183120"/>
                  </a:cubicBezTo>
                  <a:cubicBezTo>
                    <a:pt x="75002" y="242942"/>
                    <a:pt x="94614" y="302714"/>
                    <a:pt x="114274" y="362486"/>
                  </a:cubicBezTo>
                  <a:cubicBezTo>
                    <a:pt x="153595" y="482031"/>
                    <a:pt x="193658" y="601279"/>
                    <a:pt x="233671" y="720577"/>
                  </a:cubicBezTo>
                  <a:cubicBezTo>
                    <a:pt x="313351" y="957888"/>
                    <a:pt x="393623" y="1195050"/>
                    <a:pt x="473698" y="1432213"/>
                  </a:cubicBezTo>
                  <a:cubicBezTo>
                    <a:pt x="496274" y="1499099"/>
                    <a:pt x="518849" y="1566034"/>
                    <a:pt x="541424" y="1632920"/>
                  </a:cubicBezTo>
                  <a:cubicBezTo>
                    <a:pt x="552489" y="1665770"/>
                    <a:pt x="563604" y="1698620"/>
                    <a:pt x="574669" y="1731470"/>
                  </a:cubicBezTo>
                  <a:cubicBezTo>
                    <a:pt x="586130" y="1765407"/>
                    <a:pt x="595861" y="1800529"/>
                    <a:pt x="611373" y="1832836"/>
                  </a:cubicBezTo>
                  <a:cubicBezTo>
                    <a:pt x="614979" y="1840344"/>
                    <a:pt x="628860" y="1838863"/>
                    <a:pt x="626884" y="1829279"/>
                  </a:cubicBezTo>
                  <a:cubicBezTo>
                    <a:pt x="620462" y="1798306"/>
                    <a:pt x="609150" y="1768717"/>
                    <a:pt x="599023" y="1738781"/>
                  </a:cubicBezTo>
                  <a:cubicBezTo>
                    <a:pt x="589193" y="1709587"/>
                    <a:pt x="579313" y="1680392"/>
                    <a:pt x="569483" y="1651197"/>
                  </a:cubicBezTo>
                  <a:cubicBezTo>
                    <a:pt x="549377" y="1591573"/>
                    <a:pt x="529222" y="1531998"/>
                    <a:pt x="509118" y="1472374"/>
                  </a:cubicBezTo>
                  <a:cubicBezTo>
                    <a:pt x="468857" y="1353175"/>
                    <a:pt x="428648" y="1233977"/>
                    <a:pt x="388387" y="1114778"/>
                  </a:cubicBezTo>
                  <a:cubicBezTo>
                    <a:pt x="307916" y="876380"/>
                    <a:pt x="227594" y="637933"/>
                    <a:pt x="145742" y="399980"/>
                  </a:cubicBezTo>
                  <a:cubicBezTo>
                    <a:pt x="122771" y="333242"/>
                    <a:pt x="99603" y="266554"/>
                    <a:pt x="76386" y="199866"/>
                  </a:cubicBezTo>
                  <a:cubicBezTo>
                    <a:pt x="53218" y="133277"/>
                    <a:pt x="31482" y="65798"/>
                    <a:pt x="3424" y="113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2" name="任意多边形: 形状 881"/>
            <p:cNvSpPr/>
            <p:nvPr/>
          </p:nvSpPr>
          <p:spPr>
            <a:xfrm flipH="1">
              <a:off x="1" y="990699"/>
              <a:ext cx="1343943" cy="464636"/>
            </a:xfrm>
            <a:custGeom>
              <a:avLst/>
              <a:gdLst>
                <a:gd name="connsiteX0" fmla="*/ 1343943 w 1343943"/>
                <a:gd name="connsiteY0" fmla="*/ 0 h 464636"/>
                <a:gd name="connsiteX1" fmla="*/ 826402 w 1343943"/>
                <a:gd name="connsiteY1" fmla="*/ 170769 h 464636"/>
                <a:gd name="connsiteX2" fmla="*/ 287612 w 1343943"/>
                <a:gd name="connsiteY2" fmla="*/ 349345 h 464636"/>
                <a:gd name="connsiteX3" fmla="*/ 135612 w 1343943"/>
                <a:gd name="connsiteY3" fmla="*/ 400176 h 464636"/>
                <a:gd name="connsiteX4" fmla="*/ 63441 w 1343943"/>
                <a:gd name="connsiteY4" fmla="*/ 425616 h 464636"/>
                <a:gd name="connsiteX5" fmla="*/ 29059 w 1343943"/>
                <a:gd name="connsiteY5" fmla="*/ 441918 h 464636"/>
                <a:gd name="connsiteX6" fmla="*/ 260 w 1343943"/>
                <a:gd name="connsiteY6" fmla="*/ 463703 h 464636"/>
                <a:gd name="connsiteX7" fmla="*/ 655 w 1343943"/>
                <a:gd name="connsiteY7" fmla="*/ 464592 h 464636"/>
                <a:gd name="connsiteX8" fmla="*/ 16462 w 1343943"/>
                <a:gd name="connsiteY8" fmla="*/ 457676 h 464636"/>
                <a:gd name="connsiteX9" fmla="*/ 31628 w 1343943"/>
                <a:gd name="connsiteY9" fmla="*/ 453329 h 464636"/>
                <a:gd name="connsiteX10" fmla="*/ 65368 w 1343943"/>
                <a:gd name="connsiteY10" fmla="*/ 439843 h 464636"/>
                <a:gd name="connsiteX11" fmla="*/ 128203 w 1343943"/>
                <a:gd name="connsiteY11" fmla="*/ 417910 h 464636"/>
                <a:gd name="connsiteX12" fmla="*/ 261431 w 1343943"/>
                <a:gd name="connsiteY12" fmla="*/ 374588 h 464636"/>
                <a:gd name="connsiteX13" fmla="*/ 531146 w 1343943"/>
                <a:gd name="connsiteY13" fmla="*/ 286213 h 464636"/>
                <a:gd name="connsiteX14" fmla="*/ 1070382 w 1343943"/>
                <a:gd name="connsiteY14" fmla="*/ 108774 h 464636"/>
                <a:gd name="connsiteX15" fmla="*/ 1343943 w 1343943"/>
                <a:gd name="connsiteY15" fmla="*/ 18578 h 464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43943" h="464636">
                  <a:moveTo>
                    <a:pt x="1343943" y="0"/>
                  </a:moveTo>
                  <a:lnTo>
                    <a:pt x="826402" y="170769"/>
                  </a:lnTo>
                  <a:cubicBezTo>
                    <a:pt x="646740" y="230047"/>
                    <a:pt x="467027" y="289326"/>
                    <a:pt x="287612" y="349345"/>
                  </a:cubicBezTo>
                  <a:cubicBezTo>
                    <a:pt x="236929" y="366289"/>
                    <a:pt x="186295" y="383232"/>
                    <a:pt x="135612" y="400176"/>
                  </a:cubicBezTo>
                  <a:cubicBezTo>
                    <a:pt x="111406" y="408277"/>
                    <a:pt x="87152" y="416181"/>
                    <a:pt x="63441" y="425616"/>
                  </a:cubicBezTo>
                  <a:cubicBezTo>
                    <a:pt x="51585" y="430309"/>
                    <a:pt x="40322" y="435891"/>
                    <a:pt x="29059" y="441918"/>
                  </a:cubicBezTo>
                  <a:cubicBezTo>
                    <a:pt x="18586" y="447500"/>
                    <a:pt x="9844" y="456589"/>
                    <a:pt x="260" y="463703"/>
                  </a:cubicBezTo>
                  <a:cubicBezTo>
                    <a:pt x="-283" y="463999"/>
                    <a:pt x="111" y="464839"/>
                    <a:pt x="655" y="464592"/>
                  </a:cubicBezTo>
                  <a:cubicBezTo>
                    <a:pt x="5793" y="462023"/>
                    <a:pt x="10881" y="459257"/>
                    <a:pt x="16462" y="457676"/>
                  </a:cubicBezTo>
                  <a:cubicBezTo>
                    <a:pt x="21748" y="456145"/>
                    <a:pt x="26589" y="455601"/>
                    <a:pt x="31628" y="453329"/>
                  </a:cubicBezTo>
                  <a:cubicBezTo>
                    <a:pt x="42693" y="448389"/>
                    <a:pt x="54105" y="444289"/>
                    <a:pt x="65368" y="439843"/>
                  </a:cubicBezTo>
                  <a:cubicBezTo>
                    <a:pt x="86016" y="431742"/>
                    <a:pt x="107109" y="424777"/>
                    <a:pt x="128203" y="417910"/>
                  </a:cubicBezTo>
                  <a:cubicBezTo>
                    <a:pt x="172612" y="403436"/>
                    <a:pt x="217021" y="389012"/>
                    <a:pt x="261431" y="374588"/>
                  </a:cubicBezTo>
                  <a:cubicBezTo>
                    <a:pt x="351385" y="345344"/>
                    <a:pt x="441290" y="315704"/>
                    <a:pt x="531146" y="286213"/>
                  </a:cubicBezTo>
                  <a:cubicBezTo>
                    <a:pt x="710908" y="227182"/>
                    <a:pt x="890669" y="168003"/>
                    <a:pt x="1070382" y="108774"/>
                  </a:cubicBezTo>
                  <a:lnTo>
                    <a:pt x="1343943" y="1857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4" name="任意多边形: 形状 883"/>
            <p:cNvSpPr/>
            <p:nvPr/>
          </p:nvSpPr>
          <p:spPr>
            <a:xfrm flipH="1">
              <a:off x="0" y="3205573"/>
              <a:ext cx="660081" cy="241145"/>
            </a:xfrm>
            <a:custGeom>
              <a:avLst/>
              <a:gdLst>
                <a:gd name="connsiteX0" fmla="*/ 660081 w 660081"/>
                <a:gd name="connsiteY0" fmla="*/ 0 h 241145"/>
                <a:gd name="connsiteX1" fmla="*/ 653075 w 660081"/>
                <a:gd name="connsiteY1" fmla="*/ 2479 h 241145"/>
                <a:gd name="connsiteX2" fmla="*/ 238374 w 660081"/>
                <a:gd name="connsiteY2" fmla="*/ 147019 h 241145"/>
                <a:gd name="connsiteX3" fmla="*/ 4076 w 660081"/>
                <a:gd name="connsiteY3" fmla="*/ 228131 h 241145"/>
                <a:gd name="connsiteX4" fmla="*/ 8473 w 660081"/>
                <a:gd name="connsiteY4" fmla="*/ 240778 h 241145"/>
                <a:gd name="connsiteX5" fmla="*/ 423075 w 660081"/>
                <a:gd name="connsiteY5" fmla="*/ 97027 h 241145"/>
                <a:gd name="connsiteX6" fmla="*/ 660081 w 660081"/>
                <a:gd name="connsiteY6" fmla="*/ 13930 h 24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081" h="241145">
                  <a:moveTo>
                    <a:pt x="660081" y="0"/>
                  </a:moveTo>
                  <a:lnTo>
                    <a:pt x="653075" y="2479"/>
                  </a:lnTo>
                  <a:cubicBezTo>
                    <a:pt x="514907" y="50939"/>
                    <a:pt x="376690" y="99053"/>
                    <a:pt x="238374" y="147019"/>
                  </a:cubicBezTo>
                  <a:cubicBezTo>
                    <a:pt x="160275" y="174089"/>
                    <a:pt x="82175" y="201110"/>
                    <a:pt x="4076" y="228131"/>
                  </a:cubicBezTo>
                  <a:cubicBezTo>
                    <a:pt x="-3679" y="230799"/>
                    <a:pt x="667" y="243445"/>
                    <a:pt x="8473" y="240778"/>
                  </a:cubicBezTo>
                  <a:cubicBezTo>
                    <a:pt x="146739" y="193009"/>
                    <a:pt x="284957" y="145142"/>
                    <a:pt x="423075" y="97027"/>
                  </a:cubicBezTo>
                  <a:lnTo>
                    <a:pt x="660081" y="1393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6" name="任意多边形: 形状 885"/>
            <p:cNvSpPr/>
            <p:nvPr/>
          </p:nvSpPr>
          <p:spPr>
            <a:xfrm flipH="1">
              <a:off x="0" y="3018086"/>
              <a:ext cx="718386" cy="260729"/>
            </a:xfrm>
            <a:custGeom>
              <a:avLst/>
              <a:gdLst>
                <a:gd name="connsiteX0" fmla="*/ 718386 w 718386"/>
                <a:gd name="connsiteY0" fmla="*/ 0 h 260729"/>
                <a:gd name="connsiteX1" fmla="*/ 418693 w 718386"/>
                <a:gd name="connsiteY1" fmla="*/ 100901 h 260729"/>
                <a:gd name="connsiteX2" fmla="*/ 49785 w 718386"/>
                <a:gd name="connsiteY2" fmla="*/ 230918 h 260729"/>
                <a:gd name="connsiteX3" fmla="*/ 3992 w 718386"/>
                <a:gd name="connsiteY3" fmla="*/ 247763 h 260729"/>
                <a:gd name="connsiteX4" fmla="*/ 8438 w 718386"/>
                <a:gd name="connsiteY4" fmla="*/ 260310 h 260729"/>
                <a:gd name="connsiteX5" fmla="*/ 362576 w 718386"/>
                <a:gd name="connsiteY5" fmla="*/ 134245 h 260729"/>
                <a:gd name="connsiteX6" fmla="*/ 718386 w 718386"/>
                <a:gd name="connsiteY6" fmla="*/ 13899 h 26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386" h="260729">
                  <a:moveTo>
                    <a:pt x="718386" y="0"/>
                  </a:moveTo>
                  <a:lnTo>
                    <a:pt x="418693" y="100901"/>
                  </a:lnTo>
                  <a:cubicBezTo>
                    <a:pt x="295296" y="143087"/>
                    <a:pt x="172195" y="186064"/>
                    <a:pt x="49785" y="230918"/>
                  </a:cubicBezTo>
                  <a:cubicBezTo>
                    <a:pt x="34520" y="236500"/>
                    <a:pt x="19256" y="242132"/>
                    <a:pt x="3992" y="247763"/>
                  </a:cubicBezTo>
                  <a:cubicBezTo>
                    <a:pt x="-3665" y="250529"/>
                    <a:pt x="731" y="263175"/>
                    <a:pt x="8438" y="260310"/>
                  </a:cubicBezTo>
                  <a:cubicBezTo>
                    <a:pt x="125957" y="216790"/>
                    <a:pt x="244118" y="175048"/>
                    <a:pt x="362576" y="134245"/>
                  </a:cubicBezTo>
                  <a:lnTo>
                    <a:pt x="718386" y="1389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8" name="任意多边形: 形状 887"/>
            <p:cNvSpPr/>
            <p:nvPr/>
          </p:nvSpPr>
          <p:spPr>
            <a:xfrm flipH="1">
              <a:off x="621226" y="3259492"/>
              <a:ext cx="67173" cy="178043"/>
            </a:xfrm>
            <a:custGeom>
              <a:avLst/>
              <a:gdLst>
                <a:gd name="connsiteX0" fmla="*/ 7003 w 67173"/>
                <a:gd name="connsiteY0" fmla="*/ 330 h 178043"/>
                <a:gd name="connsiteX1" fmla="*/ 88 w 67173"/>
                <a:gd name="connsiteY1" fmla="*/ 3985 h 178043"/>
                <a:gd name="connsiteX2" fmla="*/ 6805 w 67173"/>
                <a:gd name="connsiteY2" fmla="*/ 22806 h 178043"/>
                <a:gd name="connsiteX3" fmla="*/ 19847 w 67173"/>
                <a:gd name="connsiteY3" fmla="*/ 44344 h 178043"/>
                <a:gd name="connsiteX4" fmla="*/ 41187 w 67173"/>
                <a:gd name="connsiteY4" fmla="*/ 88012 h 178043"/>
                <a:gd name="connsiteX5" fmla="*/ 52549 w 67173"/>
                <a:gd name="connsiteY5" fmla="*/ 129754 h 178043"/>
                <a:gd name="connsiteX6" fmla="*/ 53882 w 67173"/>
                <a:gd name="connsiteY6" fmla="*/ 150798 h 178043"/>
                <a:gd name="connsiteX7" fmla="*/ 49486 w 67173"/>
                <a:gd name="connsiteY7" fmla="*/ 169323 h 178043"/>
                <a:gd name="connsiteX8" fmla="*/ 45238 w 67173"/>
                <a:gd name="connsiteY8" fmla="*/ 172434 h 178043"/>
                <a:gd name="connsiteX9" fmla="*/ 55018 w 67173"/>
                <a:gd name="connsiteY9" fmla="*/ 177572 h 178043"/>
                <a:gd name="connsiteX10" fmla="*/ 64503 w 67173"/>
                <a:gd name="connsiteY10" fmla="*/ 163444 h 178043"/>
                <a:gd name="connsiteX11" fmla="*/ 63317 w 67173"/>
                <a:gd name="connsiteY11" fmla="*/ 109204 h 178043"/>
                <a:gd name="connsiteX12" fmla="*/ 42323 w 67173"/>
                <a:gd name="connsiteY12" fmla="*/ 52050 h 178043"/>
                <a:gd name="connsiteX13" fmla="*/ 26515 w 67173"/>
                <a:gd name="connsiteY13" fmla="*/ 23942 h 178043"/>
                <a:gd name="connsiteX14" fmla="*/ 7003 w 67173"/>
                <a:gd name="connsiteY14" fmla="*/ 330 h 17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173" h="178043">
                  <a:moveTo>
                    <a:pt x="7003" y="330"/>
                  </a:moveTo>
                  <a:cubicBezTo>
                    <a:pt x="4237" y="-658"/>
                    <a:pt x="383" y="577"/>
                    <a:pt x="88" y="3985"/>
                  </a:cubicBezTo>
                  <a:cubicBezTo>
                    <a:pt x="-604" y="11445"/>
                    <a:pt x="2903" y="16631"/>
                    <a:pt x="6805" y="22806"/>
                  </a:cubicBezTo>
                  <a:cubicBezTo>
                    <a:pt x="11301" y="29920"/>
                    <a:pt x="15648" y="37082"/>
                    <a:pt x="19847" y="44344"/>
                  </a:cubicBezTo>
                  <a:cubicBezTo>
                    <a:pt x="27948" y="58373"/>
                    <a:pt x="35358" y="72896"/>
                    <a:pt x="41187" y="88012"/>
                  </a:cubicBezTo>
                  <a:cubicBezTo>
                    <a:pt x="46374" y="101449"/>
                    <a:pt x="50524" y="115478"/>
                    <a:pt x="52549" y="129754"/>
                  </a:cubicBezTo>
                  <a:cubicBezTo>
                    <a:pt x="53536" y="136769"/>
                    <a:pt x="53981" y="143734"/>
                    <a:pt x="53882" y="150798"/>
                  </a:cubicBezTo>
                  <a:cubicBezTo>
                    <a:pt x="53882" y="151984"/>
                    <a:pt x="52697" y="172237"/>
                    <a:pt x="49486" y="169323"/>
                  </a:cubicBezTo>
                  <a:cubicBezTo>
                    <a:pt x="47510" y="167594"/>
                    <a:pt x="44102" y="169965"/>
                    <a:pt x="45238" y="172434"/>
                  </a:cubicBezTo>
                  <a:cubicBezTo>
                    <a:pt x="47115" y="176584"/>
                    <a:pt x="50326" y="179153"/>
                    <a:pt x="55018" y="177572"/>
                  </a:cubicBezTo>
                  <a:cubicBezTo>
                    <a:pt x="60996" y="175547"/>
                    <a:pt x="63022" y="168927"/>
                    <a:pt x="64503" y="163444"/>
                  </a:cubicBezTo>
                  <a:cubicBezTo>
                    <a:pt x="69147" y="145907"/>
                    <a:pt x="67071" y="126741"/>
                    <a:pt x="63317" y="109204"/>
                  </a:cubicBezTo>
                  <a:cubicBezTo>
                    <a:pt x="59069" y="89297"/>
                    <a:pt x="51660" y="70081"/>
                    <a:pt x="42323" y="52050"/>
                  </a:cubicBezTo>
                  <a:cubicBezTo>
                    <a:pt x="37383" y="42467"/>
                    <a:pt x="32098" y="33131"/>
                    <a:pt x="26515" y="23942"/>
                  </a:cubicBezTo>
                  <a:cubicBezTo>
                    <a:pt x="21526" y="15693"/>
                    <a:pt x="16685" y="3738"/>
                    <a:pt x="7003" y="33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6" name="任意多边形: 形状 895"/>
            <p:cNvSpPr/>
            <p:nvPr/>
          </p:nvSpPr>
          <p:spPr>
            <a:xfrm flipH="1">
              <a:off x="1129560" y="1459733"/>
              <a:ext cx="61136" cy="128906"/>
            </a:xfrm>
            <a:custGeom>
              <a:avLst/>
              <a:gdLst>
                <a:gd name="connsiteX0" fmla="*/ 39346 w 61136"/>
                <a:gd name="connsiteY0" fmla="*/ 3 h 128906"/>
                <a:gd name="connsiteX1" fmla="*/ 30035 w 61136"/>
                <a:gd name="connsiteY1" fmla="*/ 6672 h 128906"/>
                <a:gd name="connsiteX2" fmla="*/ 41149 w 61136"/>
                <a:gd name="connsiteY2" fmla="*/ 15761 h 128906"/>
                <a:gd name="connsiteX3" fmla="*/ 39914 w 61136"/>
                <a:gd name="connsiteY3" fmla="*/ 16403 h 128906"/>
                <a:gd name="connsiteX4" fmla="*/ 35764 w 61136"/>
                <a:gd name="connsiteY4" fmla="*/ 15712 h 128906"/>
                <a:gd name="connsiteX5" fmla="*/ 41446 w 61136"/>
                <a:gd name="connsiteY5" fmla="*/ 25592 h 128906"/>
                <a:gd name="connsiteX6" fmla="*/ 43817 w 61136"/>
                <a:gd name="connsiteY6" fmla="*/ 40707 h 128906"/>
                <a:gd name="connsiteX7" fmla="*/ 39667 w 61136"/>
                <a:gd name="connsiteY7" fmla="*/ 70643 h 128906"/>
                <a:gd name="connsiteX8" fmla="*/ 24503 w 61136"/>
                <a:gd name="connsiteY8" fmla="*/ 97862 h 128906"/>
                <a:gd name="connsiteX9" fmla="*/ 13585 w 61136"/>
                <a:gd name="connsiteY9" fmla="*/ 108927 h 128906"/>
                <a:gd name="connsiteX10" fmla="*/ 7657 w 61136"/>
                <a:gd name="connsiteY10" fmla="*/ 113472 h 128906"/>
                <a:gd name="connsiteX11" fmla="*/ 4150 w 61136"/>
                <a:gd name="connsiteY11" fmla="*/ 116435 h 128906"/>
                <a:gd name="connsiteX12" fmla="*/ 2717 w 61136"/>
                <a:gd name="connsiteY12" fmla="*/ 118412 h 128906"/>
                <a:gd name="connsiteX13" fmla="*/ 2273 w 61136"/>
                <a:gd name="connsiteY13" fmla="*/ 118757 h 128906"/>
                <a:gd name="connsiteX14" fmla="*/ 297 w 61136"/>
                <a:gd name="connsiteY14" fmla="*/ 125278 h 128906"/>
                <a:gd name="connsiteX15" fmla="*/ 791 w 61136"/>
                <a:gd name="connsiteY15" fmla="*/ 126266 h 128906"/>
                <a:gd name="connsiteX16" fmla="*/ 1088 w 61136"/>
                <a:gd name="connsiteY16" fmla="*/ 126661 h 128906"/>
                <a:gd name="connsiteX17" fmla="*/ 7607 w 61136"/>
                <a:gd name="connsiteY17" fmla="*/ 128637 h 128906"/>
                <a:gd name="connsiteX18" fmla="*/ 8052 w 61136"/>
                <a:gd name="connsiteY18" fmla="*/ 128439 h 128906"/>
                <a:gd name="connsiteX19" fmla="*/ 11757 w 61136"/>
                <a:gd name="connsiteY19" fmla="*/ 128094 h 128906"/>
                <a:gd name="connsiteX20" fmla="*/ 17240 w 61136"/>
                <a:gd name="connsiteY20" fmla="*/ 125525 h 128906"/>
                <a:gd name="connsiteX21" fmla="*/ 25095 w 61136"/>
                <a:gd name="connsiteY21" fmla="*/ 120140 h 128906"/>
                <a:gd name="connsiteX22" fmla="*/ 39964 w 61136"/>
                <a:gd name="connsiteY22" fmla="*/ 105173 h 128906"/>
                <a:gd name="connsiteX23" fmla="*/ 58439 w 61136"/>
                <a:gd name="connsiteY23" fmla="*/ 66395 h 128906"/>
                <a:gd name="connsiteX24" fmla="*/ 59131 w 61136"/>
                <a:gd name="connsiteY24" fmla="*/ 25048 h 128906"/>
                <a:gd name="connsiteX25" fmla="*/ 50437 w 61136"/>
                <a:gd name="connsiteY25" fmla="*/ 4597 h 128906"/>
                <a:gd name="connsiteX26" fmla="*/ 39346 w 61136"/>
                <a:gd name="connsiteY26" fmla="*/ 3 h 128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136" h="128906">
                  <a:moveTo>
                    <a:pt x="39346" y="3"/>
                  </a:moveTo>
                  <a:cubicBezTo>
                    <a:pt x="35382" y="89"/>
                    <a:pt x="31714" y="2053"/>
                    <a:pt x="30035" y="6672"/>
                  </a:cubicBezTo>
                  <a:cubicBezTo>
                    <a:pt x="27466" y="13736"/>
                    <a:pt x="34678" y="19763"/>
                    <a:pt x="41149" y="15761"/>
                  </a:cubicBezTo>
                  <a:cubicBezTo>
                    <a:pt x="40754" y="15959"/>
                    <a:pt x="40310" y="16206"/>
                    <a:pt x="39914" y="16403"/>
                  </a:cubicBezTo>
                  <a:cubicBezTo>
                    <a:pt x="38531" y="16156"/>
                    <a:pt x="37148" y="15909"/>
                    <a:pt x="35764" y="15712"/>
                  </a:cubicBezTo>
                  <a:cubicBezTo>
                    <a:pt x="39618" y="16897"/>
                    <a:pt x="40409" y="21887"/>
                    <a:pt x="41446" y="25592"/>
                  </a:cubicBezTo>
                  <a:cubicBezTo>
                    <a:pt x="42829" y="30482"/>
                    <a:pt x="43520" y="35619"/>
                    <a:pt x="43817" y="40707"/>
                  </a:cubicBezTo>
                  <a:cubicBezTo>
                    <a:pt x="44361" y="50735"/>
                    <a:pt x="42928" y="61109"/>
                    <a:pt x="39667" y="70643"/>
                  </a:cubicBezTo>
                  <a:cubicBezTo>
                    <a:pt x="36259" y="80572"/>
                    <a:pt x="31220" y="89810"/>
                    <a:pt x="24503" y="97862"/>
                  </a:cubicBezTo>
                  <a:cubicBezTo>
                    <a:pt x="21192" y="101863"/>
                    <a:pt x="17636" y="105617"/>
                    <a:pt x="13585" y="108927"/>
                  </a:cubicBezTo>
                  <a:cubicBezTo>
                    <a:pt x="11658" y="110508"/>
                    <a:pt x="9634" y="111990"/>
                    <a:pt x="7657" y="113472"/>
                  </a:cubicBezTo>
                  <a:cubicBezTo>
                    <a:pt x="6422" y="114410"/>
                    <a:pt x="5187" y="115299"/>
                    <a:pt x="4150" y="116435"/>
                  </a:cubicBezTo>
                  <a:cubicBezTo>
                    <a:pt x="3508" y="116979"/>
                    <a:pt x="3063" y="117621"/>
                    <a:pt x="2717" y="118412"/>
                  </a:cubicBezTo>
                  <a:cubicBezTo>
                    <a:pt x="3655" y="117621"/>
                    <a:pt x="3508" y="117720"/>
                    <a:pt x="2273" y="118757"/>
                  </a:cubicBezTo>
                  <a:cubicBezTo>
                    <a:pt x="198" y="120387"/>
                    <a:pt x="-444" y="122808"/>
                    <a:pt x="297" y="125278"/>
                  </a:cubicBezTo>
                  <a:cubicBezTo>
                    <a:pt x="395" y="125673"/>
                    <a:pt x="544" y="126019"/>
                    <a:pt x="791" y="126266"/>
                  </a:cubicBezTo>
                  <a:cubicBezTo>
                    <a:pt x="890" y="126414"/>
                    <a:pt x="989" y="126513"/>
                    <a:pt x="1088" y="126661"/>
                  </a:cubicBezTo>
                  <a:cubicBezTo>
                    <a:pt x="2569" y="128835"/>
                    <a:pt x="5286" y="129279"/>
                    <a:pt x="7607" y="128637"/>
                  </a:cubicBezTo>
                  <a:cubicBezTo>
                    <a:pt x="9238" y="128242"/>
                    <a:pt x="9337" y="128143"/>
                    <a:pt x="8052" y="128439"/>
                  </a:cubicBezTo>
                  <a:cubicBezTo>
                    <a:pt x="9337" y="128637"/>
                    <a:pt x="10572" y="128538"/>
                    <a:pt x="11757" y="128094"/>
                  </a:cubicBezTo>
                  <a:cubicBezTo>
                    <a:pt x="13733" y="127550"/>
                    <a:pt x="15462" y="126513"/>
                    <a:pt x="17240" y="125525"/>
                  </a:cubicBezTo>
                  <a:cubicBezTo>
                    <a:pt x="20007" y="123993"/>
                    <a:pt x="22625" y="122116"/>
                    <a:pt x="25095" y="120140"/>
                  </a:cubicBezTo>
                  <a:cubicBezTo>
                    <a:pt x="30628" y="115744"/>
                    <a:pt x="35667" y="110755"/>
                    <a:pt x="39964" y="105173"/>
                  </a:cubicBezTo>
                  <a:cubicBezTo>
                    <a:pt x="48806" y="93712"/>
                    <a:pt x="55031" y="80424"/>
                    <a:pt x="58439" y="66395"/>
                  </a:cubicBezTo>
                  <a:cubicBezTo>
                    <a:pt x="61699" y="52958"/>
                    <a:pt x="62094" y="38583"/>
                    <a:pt x="59131" y="25048"/>
                  </a:cubicBezTo>
                  <a:cubicBezTo>
                    <a:pt x="57550" y="17885"/>
                    <a:pt x="55771" y="9982"/>
                    <a:pt x="50437" y="4597"/>
                  </a:cubicBezTo>
                  <a:cubicBezTo>
                    <a:pt x="47571" y="1707"/>
                    <a:pt x="43310" y="-84"/>
                    <a:pt x="39346" y="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8" name="任意多边形: 形状 897"/>
            <p:cNvSpPr/>
            <p:nvPr/>
          </p:nvSpPr>
          <p:spPr>
            <a:xfrm flipH="1">
              <a:off x="673554" y="1584362"/>
              <a:ext cx="511042" cy="1491876"/>
            </a:xfrm>
            <a:custGeom>
              <a:avLst/>
              <a:gdLst>
                <a:gd name="connsiteX0" fmla="*/ 6646 w 511042"/>
                <a:gd name="connsiteY0" fmla="*/ 2082 h 1491876"/>
                <a:gd name="connsiteX1" fmla="*/ 26 w 511042"/>
                <a:gd name="connsiteY1" fmla="*/ 3564 h 1491876"/>
                <a:gd name="connsiteX2" fmla="*/ 17661 w 511042"/>
                <a:gd name="connsiteY2" fmla="*/ 77168 h 1491876"/>
                <a:gd name="connsiteX3" fmla="*/ 39792 w 511042"/>
                <a:gd name="connsiteY3" fmla="*/ 149932 h 1491876"/>
                <a:gd name="connsiteX4" fmla="*/ 87363 w 511042"/>
                <a:gd name="connsiteY4" fmla="*/ 296201 h 1491876"/>
                <a:gd name="connsiteX5" fmla="*/ 188433 w 511042"/>
                <a:gd name="connsiteY5" fmla="*/ 583454 h 1491876"/>
                <a:gd name="connsiteX6" fmla="*/ 394573 w 511042"/>
                <a:gd name="connsiteY6" fmla="*/ 1156527 h 1491876"/>
                <a:gd name="connsiteX7" fmla="*/ 493420 w 511042"/>
                <a:gd name="connsiteY7" fmla="*/ 1485868 h 1491876"/>
                <a:gd name="connsiteX8" fmla="*/ 510709 w 511042"/>
                <a:gd name="connsiteY8" fmla="*/ 1479397 h 1491876"/>
                <a:gd name="connsiteX9" fmla="*/ 323538 w 511042"/>
                <a:gd name="connsiteY9" fmla="*/ 900593 h 1491876"/>
                <a:gd name="connsiteX10" fmla="*/ 113791 w 511042"/>
                <a:gd name="connsiteY10" fmla="*/ 328705 h 1491876"/>
                <a:gd name="connsiteX11" fmla="*/ 59452 w 511042"/>
                <a:gd name="connsiteY11" fmla="*/ 165542 h 1491876"/>
                <a:gd name="connsiteX12" fmla="*/ 33963 w 511042"/>
                <a:gd name="connsiteY12" fmla="*/ 83441 h 1491876"/>
                <a:gd name="connsiteX13" fmla="*/ 6646 w 511042"/>
                <a:gd name="connsiteY13" fmla="*/ 2082 h 149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1042" h="1491876">
                  <a:moveTo>
                    <a:pt x="6646" y="2082"/>
                  </a:moveTo>
                  <a:cubicBezTo>
                    <a:pt x="5015" y="-1228"/>
                    <a:pt x="-418" y="-487"/>
                    <a:pt x="26" y="3564"/>
                  </a:cubicBezTo>
                  <a:cubicBezTo>
                    <a:pt x="2792" y="28708"/>
                    <a:pt x="10449" y="52962"/>
                    <a:pt x="17661" y="77168"/>
                  </a:cubicBezTo>
                  <a:cubicBezTo>
                    <a:pt x="24873" y="101472"/>
                    <a:pt x="32234" y="125727"/>
                    <a:pt x="39792" y="149932"/>
                  </a:cubicBezTo>
                  <a:cubicBezTo>
                    <a:pt x="55056" y="198886"/>
                    <a:pt x="70963" y="247642"/>
                    <a:pt x="87363" y="296201"/>
                  </a:cubicBezTo>
                  <a:cubicBezTo>
                    <a:pt x="119817" y="392380"/>
                    <a:pt x="153953" y="487966"/>
                    <a:pt x="188433" y="583454"/>
                  </a:cubicBezTo>
                  <a:cubicBezTo>
                    <a:pt x="257343" y="774429"/>
                    <a:pt x="330404" y="963823"/>
                    <a:pt x="394573" y="1156527"/>
                  </a:cubicBezTo>
                  <a:cubicBezTo>
                    <a:pt x="430832" y="1265352"/>
                    <a:pt x="463434" y="1375116"/>
                    <a:pt x="493420" y="1485868"/>
                  </a:cubicBezTo>
                  <a:cubicBezTo>
                    <a:pt x="496531" y="1497378"/>
                    <a:pt x="513624" y="1490758"/>
                    <a:pt x="510709" y="1479397"/>
                  </a:cubicBezTo>
                  <a:cubicBezTo>
                    <a:pt x="460422" y="1283037"/>
                    <a:pt x="392893" y="1090926"/>
                    <a:pt x="323538" y="900593"/>
                  </a:cubicBezTo>
                  <a:cubicBezTo>
                    <a:pt x="254034" y="709865"/>
                    <a:pt x="180331" y="520570"/>
                    <a:pt x="113791" y="328705"/>
                  </a:cubicBezTo>
                  <a:cubicBezTo>
                    <a:pt x="95020" y="274565"/>
                    <a:pt x="76841" y="220127"/>
                    <a:pt x="59452" y="165542"/>
                  </a:cubicBezTo>
                  <a:cubicBezTo>
                    <a:pt x="50758" y="138224"/>
                    <a:pt x="42262" y="110858"/>
                    <a:pt x="33963" y="83441"/>
                  </a:cubicBezTo>
                  <a:cubicBezTo>
                    <a:pt x="25714" y="56124"/>
                    <a:pt x="18797" y="27967"/>
                    <a:pt x="6646" y="208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0" name="任意多边形: 形状 899"/>
            <p:cNvSpPr/>
            <p:nvPr/>
          </p:nvSpPr>
          <p:spPr>
            <a:xfrm flipH="1">
              <a:off x="0" y="2929943"/>
              <a:ext cx="681407" cy="225769"/>
            </a:xfrm>
            <a:custGeom>
              <a:avLst/>
              <a:gdLst>
                <a:gd name="connsiteX0" fmla="*/ 681407 w 681407"/>
                <a:gd name="connsiteY0" fmla="*/ 0 h 225769"/>
                <a:gd name="connsiteX1" fmla="*/ 622928 w 681407"/>
                <a:gd name="connsiteY1" fmla="*/ 20793 h 225769"/>
                <a:gd name="connsiteX2" fmla="*/ 520969 w 681407"/>
                <a:gd name="connsiteY2" fmla="*/ 48258 h 225769"/>
                <a:gd name="connsiteX3" fmla="*/ 317694 w 681407"/>
                <a:gd name="connsiteY3" fmla="*/ 112180 h 225769"/>
                <a:gd name="connsiteX4" fmla="*/ 105581 w 681407"/>
                <a:gd name="connsiteY4" fmla="*/ 204880 h 225769"/>
                <a:gd name="connsiteX5" fmla="*/ 110121 w 681407"/>
                <a:gd name="connsiteY5" fmla="*/ 213348 h 225769"/>
                <a:gd name="connsiteX6" fmla="*/ 98413 w 681407"/>
                <a:gd name="connsiteY6" fmla="*/ 208013 h 225769"/>
                <a:gd name="connsiteX7" fmla="*/ 105581 w 681407"/>
                <a:gd name="connsiteY7" fmla="*/ 204880 h 225769"/>
                <a:gd name="connsiteX8" fmla="*/ 88255 w 681407"/>
                <a:gd name="connsiteY8" fmla="*/ 172564 h 225769"/>
                <a:gd name="connsiteX9" fmla="*/ 52719 w 681407"/>
                <a:gd name="connsiteY9" fmla="*/ 142857 h 225769"/>
                <a:gd name="connsiteX10" fmla="*/ 13695 w 681407"/>
                <a:gd name="connsiteY10" fmla="*/ 131791 h 225769"/>
                <a:gd name="connsiteX11" fmla="*/ 2432 w 681407"/>
                <a:gd name="connsiteY11" fmla="*/ 151205 h 225769"/>
                <a:gd name="connsiteX12" fmla="*/ 9545 w 681407"/>
                <a:gd name="connsiteY12" fmla="*/ 148587 h 225769"/>
                <a:gd name="connsiteX13" fmla="*/ 29502 w 681407"/>
                <a:gd name="connsiteY13" fmla="*/ 148636 h 225769"/>
                <a:gd name="connsiteX14" fmla="*/ 57609 w 681407"/>
                <a:gd name="connsiteY14" fmla="*/ 165777 h 225769"/>
                <a:gd name="connsiteX15" fmla="*/ 93079 w 681407"/>
                <a:gd name="connsiteY15" fmla="*/ 219770 h 225769"/>
                <a:gd name="connsiteX16" fmla="*/ 104785 w 681407"/>
                <a:gd name="connsiteY16" fmla="*/ 225105 h 225769"/>
                <a:gd name="connsiteX17" fmla="*/ 500815 w 681407"/>
                <a:gd name="connsiteY17" fmla="*/ 73600 h 225769"/>
                <a:gd name="connsiteX18" fmla="*/ 604749 w 681407"/>
                <a:gd name="connsiteY18" fmla="*/ 47369 h 225769"/>
                <a:gd name="connsiteX19" fmla="*/ 681407 w 681407"/>
                <a:gd name="connsiteY19" fmla="*/ 22280 h 22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81407" h="225769">
                  <a:moveTo>
                    <a:pt x="681407" y="0"/>
                  </a:moveTo>
                  <a:lnTo>
                    <a:pt x="622928" y="20793"/>
                  </a:lnTo>
                  <a:cubicBezTo>
                    <a:pt x="589287" y="31216"/>
                    <a:pt x="555005" y="39317"/>
                    <a:pt x="520969" y="48258"/>
                  </a:cubicBezTo>
                  <a:cubicBezTo>
                    <a:pt x="452256" y="66387"/>
                    <a:pt x="384333" y="87530"/>
                    <a:pt x="317694" y="112180"/>
                  </a:cubicBezTo>
                  <a:lnTo>
                    <a:pt x="105581" y="204880"/>
                  </a:lnTo>
                  <a:lnTo>
                    <a:pt x="110121" y="213348"/>
                  </a:lnTo>
                  <a:cubicBezTo>
                    <a:pt x="106218" y="211570"/>
                    <a:pt x="102315" y="209792"/>
                    <a:pt x="98413" y="208013"/>
                  </a:cubicBezTo>
                  <a:lnTo>
                    <a:pt x="105581" y="204880"/>
                  </a:lnTo>
                  <a:lnTo>
                    <a:pt x="88255" y="172564"/>
                  </a:lnTo>
                  <a:cubicBezTo>
                    <a:pt x="78468" y="160616"/>
                    <a:pt x="66402" y="150514"/>
                    <a:pt x="52719" y="142857"/>
                  </a:cubicBezTo>
                  <a:cubicBezTo>
                    <a:pt x="41802" y="136780"/>
                    <a:pt x="26539" y="129272"/>
                    <a:pt x="13695" y="131791"/>
                  </a:cubicBezTo>
                  <a:cubicBezTo>
                    <a:pt x="5099" y="133471"/>
                    <a:pt x="-4632" y="142461"/>
                    <a:pt x="2432" y="151205"/>
                  </a:cubicBezTo>
                  <a:cubicBezTo>
                    <a:pt x="4654" y="153922"/>
                    <a:pt x="10435" y="152638"/>
                    <a:pt x="9545" y="148587"/>
                  </a:cubicBezTo>
                  <a:cubicBezTo>
                    <a:pt x="8064" y="141968"/>
                    <a:pt x="26884" y="147599"/>
                    <a:pt x="29502" y="148636"/>
                  </a:cubicBezTo>
                  <a:cubicBezTo>
                    <a:pt x="39678" y="152786"/>
                    <a:pt x="49212" y="158713"/>
                    <a:pt x="57609" y="165777"/>
                  </a:cubicBezTo>
                  <a:cubicBezTo>
                    <a:pt x="74505" y="179955"/>
                    <a:pt x="86755" y="198628"/>
                    <a:pt x="93079" y="219770"/>
                  </a:cubicBezTo>
                  <a:cubicBezTo>
                    <a:pt x="94363" y="224117"/>
                    <a:pt x="100587" y="227180"/>
                    <a:pt x="104785" y="225105"/>
                  </a:cubicBezTo>
                  <a:cubicBezTo>
                    <a:pt x="231197" y="161678"/>
                    <a:pt x="364079" y="109908"/>
                    <a:pt x="500815" y="73600"/>
                  </a:cubicBezTo>
                  <a:cubicBezTo>
                    <a:pt x="535344" y="64461"/>
                    <a:pt x="570219" y="56607"/>
                    <a:pt x="604749" y="47369"/>
                  </a:cubicBezTo>
                  <a:lnTo>
                    <a:pt x="681407" y="2228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4" name="任意多边形: 形状 903"/>
            <p:cNvSpPr/>
            <p:nvPr/>
          </p:nvSpPr>
          <p:spPr>
            <a:xfrm flipH="1">
              <a:off x="0" y="1225833"/>
              <a:ext cx="4932" cy="23734"/>
            </a:xfrm>
            <a:custGeom>
              <a:avLst/>
              <a:gdLst>
                <a:gd name="connsiteX0" fmla="*/ 4932 w 4932"/>
                <a:gd name="connsiteY0" fmla="*/ 0 h 23734"/>
                <a:gd name="connsiteX1" fmla="*/ 0 w 4932"/>
                <a:gd name="connsiteY1" fmla="*/ 10474 h 23734"/>
                <a:gd name="connsiteX2" fmla="*/ 4932 w 4932"/>
                <a:gd name="connsiteY2" fmla="*/ 23734 h 2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32" h="23734">
                  <a:moveTo>
                    <a:pt x="4932" y="0"/>
                  </a:moveTo>
                  <a:lnTo>
                    <a:pt x="0" y="10474"/>
                  </a:lnTo>
                  <a:lnTo>
                    <a:pt x="4932" y="2373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6" name="任意多边形: 形状 905"/>
            <p:cNvSpPr/>
            <p:nvPr/>
          </p:nvSpPr>
          <p:spPr>
            <a:xfrm flipH="1">
              <a:off x="1" y="1115232"/>
              <a:ext cx="122671" cy="115740"/>
            </a:xfrm>
            <a:custGeom>
              <a:avLst/>
              <a:gdLst>
                <a:gd name="connsiteX0" fmla="*/ 12668 w 122671"/>
                <a:gd name="connsiteY0" fmla="*/ 246 h 115740"/>
                <a:gd name="connsiteX1" fmla="*/ 24376 w 122671"/>
                <a:gd name="connsiteY1" fmla="*/ 82742 h 115740"/>
                <a:gd name="connsiteX2" fmla="*/ 122334 w 122671"/>
                <a:gd name="connsiteY2" fmla="*/ 115740 h 115740"/>
                <a:gd name="connsiteX3" fmla="*/ 122671 w 122671"/>
                <a:gd name="connsiteY3" fmla="*/ 115359 h 115740"/>
                <a:gd name="connsiteX4" fmla="*/ 122671 w 122671"/>
                <a:gd name="connsiteY4" fmla="*/ 99543 h 115740"/>
                <a:gd name="connsiteX5" fmla="*/ 120704 w 122671"/>
                <a:gd name="connsiteY5" fmla="*/ 97660 h 115740"/>
                <a:gd name="connsiteX6" fmla="*/ 37714 w 122671"/>
                <a:gd name="connsiteY6" fmla="*/ 72368 h 115740"/>
                <a:gd name="connsiteX7" fmla="*/ 17313 w 122671"/>
                <a:gd name="connsiteY7" fmla="*/ 39172 h 115740"/>
                <a:gd name="connsiteX8" fmla="*/ 14843 w 122671"/>
                <a:gd name="connsiteY8" fmla="*/ 20154 h 115740"/>
                <a:gd name="connsiteX9" fmla="*/ 14694 w 122671"/>
                <a:gd name="connsiteY9" fmla="*/ 1185 h 115740"/>
                <a:gd name="connsiteX10" fmla="*/ 12668 w 122671"/>
                <a:gd name="connsiteY10" fmla="*/ 246 h 11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671" h="115740">
                  <a:moveTo>
                    <a:pt x="12668" y="246"/>
                  </a:moveTo>
                  <a:cubicBezTo>
                    <a:pt x="-12920" y="21932"/>
                    <a:pt x="5062" y="62982"/>
                    <a:pt x="24376" y="82742"/>
                  </a:cubicBezTo>
                  <a:cubicBezTo>
                    <a:pt x="49618" y="108577"/>
                    <a:pt x="87706" y="115394"/>
                    <a:pt x="122334" y="115740"/>
                  </a:cubicBezTo>
                  <a:lnTo>
                    <a:pt x="122671" y="115359"/>
                  </a:lnTo>
                  <a:lnTo>
                    <a:pt x="122671" y="99543"/>
                  </a:lnTo>
                  <a:lnTo>
                    <a:pt x="120704" y="97660"/>
                  </a:lnTo>
                  <a:cubicBezTo>
                    <a:pt x="91854" y="97364"/>
                    <a:pt x="59943" y="92226"/>
                    <a:pt x="37714" y="72368"/>
                  </a:cubicBezTo>
                  <a:cubicBezTo>
                    <a:pt x="27883" y="63575"/>
                    <a:pt x="20869" y="51818"/>
                    <a:pt x="17313" y="39172"/>
                  </a:cubicBezTo>
                  <a:cubicBezTo>
                    <a:pt x="15583" y="33096"/>
                    <a:pt x="14942" y="26477"/>
                    <a:pt x="14843" y="20154"/>
                  </a:cubicBezTo>
                  <a:cubicBezTo>
                    <a:pt x="14744" y="13880"/>
                    <a:pt x="14447" y="7458"/>
                    <a:pt x="14694" y="1185"/>
                  </a:cubicBezTo>
                  <a:cubicBezTo>
                    <a:pt x="14645" y="197"/>
                    <a:pt x="13311" y="-347"/>
                    <a:pt x="12668" y="24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8" name="任意多边形: 形状 907"/>
            <p:cNvSpPr/>
            <p:nvPr/>
          </p:nvSpPr>
          <p:spPr>
            <a:xfrm flipH="1">
              <a:off x="116689" y="1118156"/>
              <a:ext cx="1033184" cy="348896"/>
            </a:xfrm>
            <a:custGeom>
              <a:avLst/>
              <a:gdLst>
                <a:gd name="connsiteX0" fmla="*/ 1023372 w 1033184"/>
                <a:gd name="connsiteY0" fmla="*/ 582 h 348896"/>
                <a:gd name="connsiteX1" fmla="*/ 927439 w 1033184"/>
                <a:gd name="connsiteY1" fmla="*/ 43411 h 348896"/>
                <a:gd name="connsiteX2" fmla="*/ 828840 w 1033184"/>
                <a:gd name="connsiteY2" fmla="*/ 79719 h 348896"/>
                <a:gd name="connsiteX3" fmla="*/ 626948 w 1033184"/>
                <a:gd name="connsiteY3" fmla="*/ 140775 h 348896"/>
                <a:gd name="connsiteX4" fmla="*/ 424759 w 1033184"/>
                <a:gd name="connsiteY4" fmla="*/ 201783 h 348896"/>
                <a:gd name="connsiteX5" fmla="*/ 325814 w 1033184"/>
                <a:gd name="connsiteY5" fmla="*/ 238041 h 348896"/>
                <a:gd name="connsiteX6" fmla="*/ 227906 w 1033184"/>
                <a:gd name="connsiteY6" fmla="*/ 279240 h 348896"/>
                <a:gd name="connsiteX7" fmla="*/ 117006 w 1033184"/>
                <a:gd name="connsiteY7" fmla="*/ 316882 h 348896"/>
                <a:gd name="connsiteX8" fmla="*/ 56937 w 1033184"/>
                <a:gd name="connsiteY8" fmla="*/ 330911 h 348896"/>
                <a:gd name="connsiteX9" fmla="*/ 28138 w 1033184"/>
                <a:gd name="connsiteY9" fmla="*/ 336196 h 348896"/>
                <a:gd name="connsiteX10" fmla="*/ 821 w 1033184"/>
                <a:gd name="connsiteY10" fmla="*/ 344841 h 348896"/>
                <a:gd name="connsiteX11" fmla="*/ 1116 w 1033184"/>
                <a:gd name="connsiteY11" fmla="*/ 347360 h 348896"/>
                <a:gd name="connsiteX12" fmla="*/ 24433 w 1033184"/>
                <a:gd name="connsiteY12" fmla="*/ 348793 h 348896"/>
                <a:gd name="connsiteX13" fmla="*/ 51702 w 1033184"/>
                <a:gd name="connsiteY13" fmla="*/ 344495 h 348896"/>
                <a:gd name="connsiteX14" fmla="*/ 102680 w 1033184"/>
                <a:gd name="connsiteY14" fmla="*/ 333825 h 348896"/>
                <a:gd name="connsiteX15" fmla="*/ 203749 w 1033184"/>
                <a:gd name="connsiteY15" fmla="*/ 303149 h 348896"/>
                <a:gd name="connsiteX16" fmla="*/ 303585 w 1033184"/>
                <a:gd name="connsiteY16" fmla="*/ 262148 h 348896"/>
                <a:gd name="connsiteX17" fmla="*/ 402184 w 1033184"/>
                <a:gd name="connsiteY17" fmla="*/ 224556 h 348896"/>
                <a:gd name="connsiteX18" fmla="*/ 809476 w 1033184"/>
                <a:gd name="connsiteY18" fmla="*/ 101800 h 348896"/>
                <a:gd name="connsiteX19" fmla="*/ 1030139 w 1033184"/>
                <a:gd name="connsiteY19" fmla="*/ 13179 h 348896"/>
                <a:gd name="connsiteX20" fmla="*/ 1023372 w 1033184"/>
                <a:gd name="connsiteY20" fmla="*/ 582 h 34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33184" h="348896">
                  <a:moveTo>
                    <a:pt x="1023372" y="582"/>
                  </a:moveTo>
                  <a:cubicBezTo>
                    <a:pt x="991510" y="15204"/>
                    <a:pt x="959944" y="30271"/>
                    <a:pt x="927439" y="43411"/>
                  </a:cubicBezTo>
                  <a:cubicBezTo>
                    <a:pt x="894985" y="56551"/>
                    <a:pt x="862035" y="68505"/>
                    <a:pt x="828840" y="79719"/>
                  </a:cubicBezTo>
                  <a:cubicBezTo>
                    <a:pt x="762201" y="102195"/>
                    <a:pt x="694575" y="121510"/>
                    <a:pt x="626948" y="140775"/>
                  </a:cubicBezTo>
                  <a:cubicBezTo>
                    <a:pt x="559272" y="160090"/>
                    <a:pt x="491496" y="179356"/>
                    <a:pt x="424759" y="201783"/>
                  </a:cubicBezTo>
                  <a:cubicBezTo>
                    <a:pt x="391464" y="212996"/>
                    <a:pt x="358417" y="224951"/>
                    <a:pt x="325814" y="238041"/>
                  </a:cubicBezTo>
                  <a:cubicBezTo>
                    <a:pt x="292964" y="251231"/>
                    <a:pt x="260657" y="265853"/>
                    <a:pt x="227906" y="279240"/>
                  </a:cubicBezTo>
                  <a:cubicBezTo>
                    <a:pt x="191696" y="294010"/>
                    <a:pt x="154746" y="306656"/>
                    <a:pt x="117006" y="316882"/>
                  </a:cubicBezTo>
                  <a:cubicBezTo>
                    <a:pt x="97148" y="322266"/>
                    <a:pt x="77141" y="326959"/>
                    <a:pt x="56937" y="330911"/>
                  </a:cubicBezTo>
                  <a:cubicBezTo>
                    <a:pt x="47354" y="332788"/>
                    <a:pt x="37721" y="334418"/>
                    <a:pt x="28138" y="336196"/>
                  </a:cubicBezTo>
                  <a:cubicBezTo>
                    <a:pt x="18604" y="337925"/>
                    <a:pt x="9860" y="341482"/>
                    <a:pt x="821" y="344841"/>
                  </a:cubicBezTo>
                  <a:cubicBezTo>
                    <a:pt x="-365" y="345187"/>
                    <a:pt x="-266" y="347212"/>
                    <a:pt x="1116" y="347360"/>
                  </a:cubicBezTo>
                  <a:cubicBezTo>
                    <a:pt x="8872" y="348151"/>
                    <a:pt x="16628" y="349238"/>
                    <a:pt x="24433" y="348793"/>
                  </a:cubicBezTo>
                  <a:cubicBezTo>
                    <a:pt x="33522" y="348250"/>
                    <a:pt x="42760" y="346126"/>
                    <a:pt x="51702" y="344495"/>
                  </a:cubicBezTo>
                  <a:cubicBezTo>
                    <a:pt x="68793" y="341433"/>
                    <a:pt x="85786" y="337827"/>
                    <a:pt x="102680" y="333825"/>
                  </a:cubicBezTo>
                  <a:cubicBezTo>
                    <a:pt x="136962" y="325675"/>
                    <a:pt x="170702" y="315400"/>
                    <a:pt x="203749" y="303149"/>
                  </a:cubicBezTo>
                  <a:cubicBezTo>
                    <a:pt x="237489" y="290651"/>
                    <a:pt x="270388" y="276029"/>
                    <a:pt x="303585" y="262148"/>
                  </a:cubicBezTo>
                  <a:cubicBezTo>
                    <a:pt x="336039" y="248563"/>
                    <a:pt x="368939" y="236065"/>
                    <a:pt x="402184" y="224556"/>
                  </a:cubicBezTo>
                  <a:cubicBezTo>
                    <a:pt x="536202" y="177973"/>
                    <a:pt x="674568" y="145518"/>
                    <a:pt x="809476" y="101800"/>
                  </a:cubicBezTo>
                  <a:cubicBezTo>
                    <a:pt x="884413" y="77496"/>
                    <a:pt x="960734" y="50870"/>
                    <a:pt x="1030139" y="13179"/>
                  </a:cubicBezTo>
                  <a:cubicBezTo>
                    <a:pt x="1037204" y="9326"/>
                    <a:pt x="1030732" y="-2777"/>
                    <a:pt x="1023372" y="58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0" name="任意多边形: 形状 909"/>
            <p:cNvSpPr/>
            <p:nvPr/>
          </p:nvSpPr>
          <p:spPr>
            <a:xfrm flipH="1">
              <a:off x="266083" y="1458367"/>
              <a:ext cx="664898" cy="341074"/>
            </a:xfrm>
            <a:custGeom>
              <a:avLst/>
              <a:gdLst>
                <a:gd name="connsiteX0" fmla="*/ 339170 w 664898"/>
                <a:gd name="connsiteY0" fmla="*/ 161931 h 341074"/>
                <a:gd name="connsiteX1" fmla="*/ 330154 w 664898"/>
                <a:gd name="connsiteY1" fmla="*/ 172190 h 341074"/>
                <a:gd name="connsiteX2" fmla="*/ 331142 w 664898"/>
                <a:gd name="connsiteY2" fmla="*/ 173079 h 341074"/>
                <a:gd name="connsiteX3" fmla="*/ 342256 w 664898"/>
                <a:gd name="connsiteY3" fmla="*/ 162777 h 341074"/>
                <a:gd name="connsiteX4" fmla="*/ 342059 w 664898"/>
                <a:gd name="connsiteY4" fmla="*/ 162755 h 341074"/>
                <a:gd name="connsiteX5" fmla="*/ 349958 w 664898"/>
                <a:gd name="connsiteY5" fmla="*/ 149656 h 341074"/>
                <a:gd name="connsiteX6" fmla="*/ 338491 w 664898"/>
                <a:gd name="connsiteY6" fmla="*/ 161738 h 341074"/>
                <a:gd name="connsiteX7" fmla="*/ 339170 w 664898"/>
                <a:gd name="connsiteY7" fmla="*/ 161931 h 341074"/>
                <a:gd name="connsiteX8" fmla="*/ 378891 w 664898"/>
                <a:gd name="connsiteY8" fmla="*/ 129034 h 341074"/>
                <a:gd name="connsiteX9" fmla="*/ 378644 w 664898"/>
                <a:gd name="connsiteY9" fmla="*/ 129046 h 341074"/>
                <a:gd name="connsiteX10" fmla="*/ 342256 w 664898"/>
                <a:gd name="connsiteY10" fmla="*/ 162777 h 341074"/>
                <a:gd name="connsiteX11" fmla="*/ 355810 w 664898"/>
                <a:gd name="connsiteY11" fmla="*/ 164281 h 341074"/>
                <a:gd name="connsiteX12" fmla="*/ 379701 w 664898"/>
                <a:gd name="connsiteY12" fmla="*/ 138154 h 341074"/>
                <a:gd name="connsiteX13" fmla="*/ 378891 w 664898"/>
                <a:gd name="connsiteY13" fmla="*/ 129034 h 341074"/>
                <a:gd name="connsiteX14" fmla="*/ 134430 w 664898"/>
                <a:gd name="connsiteY14" fmla="*/ 121788 h 341074"/>
                <a:gd name="connsiteX15" fmla="*/ 93140 w 664898"/>
                <a:gd name="connsiteY15" fmla="*/ 130053 h 341074"/>
                <a:gd name="connsiteX16" fmla="*/ 1011 w 664898"/>
                <a:gd name="connsiteY16" fmla="*/ 234581 h 341074"/>
                <a:gd name="connsiteX17" fmla="*/ 13410 w 664898"/>
                <a:gd name="connsiteY17" fmla="*/ 297663 h 341074"/>
                <a:gd name="connsiteX18" fmla="*/ 67748 w 664898"/>
                <a:gd name="connsiteY18" fmla="*/ 336095 h 341074"/>
                <a:gd name="connsiteX19" fmla="*/ 217723 w 664898"/>
                <a:gd name="connsiteY19" fmla="*/ 299342 h 341074"/>
                <a:gd name="connsiteX20" fmla="*/ 285590 w 664898"/>
                <a:gd name="connsiteY20" fmla="*/ 239582 h 341074"/>
                <a:gd name="connsiteX21" fmla="*/ 344488 w 664898"/>
                <a:gd name="connsiteY21" fmla="*/ 176590 h 341074"/>
                <a:gd name="connsiteX22" fmla="*/ 327669 w 664898"/>
                <a:gd name="connsiteY22" fmla="*/ 173138 h 341074"/>
                <a:gd name="connsiteX23" fmla="*/ 304744 w 664898"/>
                <a:gd name="connsiteY23" fmla="*/ 197291 h 341074"/>
                <a:gd name="connsiteX24" fmla="*/ 238668 w 664898"/>
                <a:gd name="connsiteY24" fmla="*/ 263331 h 341074"/>
                <a:gd name="connsiteX25" fmla="*/ 87064 w 664898"/>
                <a:gd name="connsiteY25" fmla="*/ 324931 h 341074"/>
                <a:gd name="connsiteX26" fmla="*/ 26796 w 664898"/>
                <a:gd name="connsiteY26" fmla="*/ 290845 h 341074"/>
                <a:gd name="connsiteX27" fmla="*/ 18005 w 664898"/>
                <a:gd name="connsiteY27" fmla="*/ 225639 h 341074"/>
                <a:gd name="connsiteX28" fmla="*/ 136067 w 664898"/>
                <a:gd name="connsiteY28" fmla="*/ 136821 h 341074"/>
                <a:gd name="connsiteX29" fmla="*/ 306443 w 664898"/>
                <a:gd name="connsiteY29" fmla="*/ 168782 h 341074"/>
                <a:gd name="connsiteX30" fmla="*/ 327669 w 664898"/>
                <a:gd name="connsiteY30" fmla="*/ 173138 h 341074"/>
                <a:gd name="connsiteX31" fmla="*/ 338491 w 664898"/>
                <a:gd name="connsiteY31" fmla="*/ 161738 h 341074"/>
                <a:gd name="connsiteX32" fmla="*/ 258920 w 664898"/>
                <a:gd name="connsiteY32" fmla="*/ 139044 h 341074"/>
                <a:gd name="connsiteX33" fmla="*/ 134430 w 664898"/>
                <a:gd name="connsiteY33" fmla="*/ 121788 h 341074"/>
                <a:gd name="connsiteX34" fmla="*/ 566242 w 664898"/>
                <a:gd name="connsiteY34" fmla="*/ 98 h 341074"/>
                <a:gd name="connsiteX35" fmla="*/ 492972 w 664898"/>
                <a:gd name="connsiteY35" fmla="*/ 18560 h 341074"/>
                <a:gd name="connsiteX36" fmla="*/ 425049 w 664898"/>
                <a:gd name="connsiteY36" fmla="*/ 69293 h 341074"/>
                <a:gd name="connsiteX37" fmla="*/ 361325 w 664898"/>
                <a:gd name="connsiteY37" fmla="*/ 136722 h 341074"/>
                <a:gd name="connsiteX38" fmla="*/ 349958 w 664898"/>
                <a:gd name="connsiteY38" fmla="*/ 149656 h 341074"/>
                <a:gd name="connsiteX39" fmla="*/ 369080 w 664898"/>
                <a:gd name="connsiteY39" fmla="*/ 129510 h 341074"/>
                <a:gd name="connsiteX40" fmla="*/ 378644 w 664898"/>
                <a:gd name="connsiteY40" fmla="*/ 129046 h 341074"/>
                <a:gd name="connsiteX41" fmla="*/ 398768 w 664898"/>
                <a:gd name="connsiteY41" fmla="*/ 110392 h 341074"/>
                <a:gd name="connsiteX42" fmla="*/ 466000 w 664898"/>
                <a:gd name="connsiteY42" fmla="*/ 48298 h 341074"/>
                <a:gd name="connsiteX43" fmla="*/ 623779 w 664898"/>
                <a:gd name="connsiteY43" fmla="*/ 25328 h 341074"/>
                <a:gd name="connsiteX44" fmla="*/ 650849 w 664898"/>
                <a:gd name="connsiteY44" fmla="*/ 84903 h 341074"/>
                <a:gd name="connsiteX45" fmla="*/ 607972 w 664898"/>
                <a:gd name="connsiteY45" fmla="*/ 142106 h 341074"/>
                <a:gd name="connsiteX46" fmla="*/ 521228 w 664898"/>
                <a:gd name="connsiteY46" fmla="*/ 165620 h 341074"/>
                <a:gd name="connsiteX47" fmla="*/ 432013 w 664898"/>
                <a:gd name="connsiteY47" fmla="*/ 172733 h 341074"/>
                <a:gd name="connsiteX48" fmla="*/ 355810 w 664898"/>
                <a:gd name="connsiteY48" fmla="*/ 164281 h 341074"/>
                <a:gd name="connsiteX49" fmla="*/ 347493 w 664898"/>
                <a:gd name="connsiteY49" fmla="*/ 173376 h 341074"/>
                <a:gd name="connsiteX50" fmla="*/ 344488 w 664898"/>
                <a:gd name="connsiteY50" fmla="*/ 176590 h 341074"/>
                <a:gd name="connsiteX51" fmla="*/ 391408 w 664898"/>
                <a:gd name="connsiteY51" fmla="*/ 186219 h 341074"/>
                <a:gd name="connsiteX52" fmla="*/ 479585 w 664898"/>
                <a:gd name="connsiteY52" fmla="*/ 185231 h 341074"/>
                <a:gd name="connsiteX53" fmla="*/ 638253 w 664898"/>
                <a:gd name="connsiteY53" fmla="*/ 136376 h 341074"/>
                <a:gd name="connsiteX54" fmla="*/ 637957 w 664898"/>
                <a:gd name="connsiteY54" fmla="*/ 19647 h 341074"/>
                <a:gd name="connsiteX55" fmla="*/ 566242 w 664898"/>
                <a:gd name="connsiteY55" fmla="*/ 98 h 34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664898" h="341074">
                  <a:moveTo>
                    <a:pt x="339170" y="161931"/>
                  </a:moveTo>
                  <a:lnTo>
                    <a:pt x="330154" y="172190"/>
                  </a:lnTo>
                  <a:cubicBezTo>
                    <a:pt x="329660" y="172635"/>
                    <a:pt x="330500" y="173623"/>
                    <a:pt x="331142" y="173079"/>
                  </a:cubicBezTo>
                  <a:lnTo>
                    <a:pt x="342256" y="162777"/>
                  </a:lnTo>
                  <a:lnTo>
                    <a:pt x="342059" y="162755"/>
                  </a:lnTo>
                  <a:close/>
                  <a:moveTo>
                    <a:pt x="349958" y="149656"/>
                  </a:moveTo>
                  <a:lnTo>
                    <a:pt x="338491" y="161738"/>
                  </a:lnTo>
                  <a:lnTo>
                    <a:pt x="339170" y="161931"/>
                  </a:lnTo>
                  <a:close/>
                  <a:moveTo>
                    <a:pt x="378891" y="129034"/>
                  </a:moveTo>
                  <a:lnTo>
                    <a:pt x="378644" y="129046"/>
                  </a:lnTo>
                  <a:lnTo>
                    <a:pt x="342256" y="162777"/>
                  </a:lnTo>
                  <a:lnTo>
                    <a:pt x="355810" y="164281"/>
                  </a:lnTo>
                  <a:lnTo>
                    <a:pt x="379701" y="138154"/>
                  </a:lnTo>
                  <a:cubicBezTo>
                    <a:pt x="382640" y="134771"/>
                    <a:pt x="381516" y="131103"/>
                    <a:pt x="378891" y="129034"/>
                  </a:cubicBezTo>
                  <a:close/>
                  <a:moveTo>
                    <a:pt x="134430" y="121788"/>
                  </a:moveTo>
                  <a:cubicBezTo>
                    <a:pt x="120509" y="122983"/>
                    <a:pt x="106700" y="125607"/>
                    <a:pt x="93140" y="130053"/>
                  </a:cubicBezTo>
                  <a:cubicBezTo>
                    <a:pt x="46112" y="145465"/>
                    <a:pt x="7927" y="184540"/>
                    <a:pt x="1011" y="234581"/>
                  </a:cubicBezTo>
                  <a:cubicBezTo>
                    <a:pt x="-2002" y="256365"/>
                    <a:pt x="1604" y="278891"/>
                    <a:pt x="13410" y="297663"/>
                  </a:cubicBezTo>
                  <a:cubicBezTo>
                    <a:pt x="25710" y="317126"/>
                    <a:pt x="45964" y="329772"/>
                    <a:pt x="67748" y="336095"/>
                  </a:cubicBezTo>
                  <a:cubicBezTo>
                    <a:pt x="120111" y="351260"/>
                    <a:pt x="175190" y="329722"/>
                    <a:pt x="217723" y="299342"/>
                  </a:cubicBezTo>
                  <a:cubicBezTo>
                    <a:pt x="242224" y="281830"/>
                    <a:pt x="264404" y="261243"/>
                    <a:pt x="285590" y="239582"/>
                  </a:cubicBezTo>
                  <a:lnTo>
                    <a:pt x="344488" y="176590"/>
                  </a:lnTo>
                  <a:lnTo>
                    <a:pt x="327669" y="173138"/>
                  </a:lnTo>
                  <a:lnTo>
                    <a:pt x="304744" y="197291"/>
                  </a:lnTo>
                  <a:cubicBezTo>
                    <a:pt x="283534" y="220144"/>
                    <a:pt x="262033" y="242707"/>
                    <a:pt x="238668" y="263331"/>
                  </a:cubicBezTo>
                  <a:cubicBezTo>
                    <a:pt x="197568" y="299540"/>
                    <a:pt x="144267" y="332884"/>
                    <a:pt x="87064" y="324931"/>
                  </a:cubicBezTo>
                  <a:cubicBezTo>
                    <a:pt x="63501" y="321621"/>
                    <a:pt x="40431" y="311000"/>
                    <a:pt x="26796" y="290845"/>
                  </a:cubicBezTo>
                  <a:cubicBezTo>
                    <a:pt x="13855" y="271728"/>
                    <a:pt x="12521" y="247473"/>
                    <a:pt x="18005" y="225639"/>
                  </a:cubicBezTo>
                  <a:cubicBezTo>
                    <a:pt x="31441" y="171548"/>
                    <a:pt x="83260" y="141266"/>
                    <a:pt x="136067" y="136821"/>
                  </a:cubicBezTo>
                  <a:cubicBezTo>
                    <a:pt x="194801" y="131930"/>
                    <a:pt x="251017" y="152727"/>
                    <a:pt x="306443" y="168782"/>
                  </a:cubicBezTo>
                  <a:lnTo>
                    <a:pt x="327669" y="173138"/>
                  </a:lnTo>
                  <a:lnTo>
                    <a:pt x="338491" y="161738"/>
                  </a:lnTo>
                  <a:lnTo>
                    <a:pt x="258920" y="139044"/>
                  </a:lnTo>
                  <a:cubicBezTo>
                    <a:pt x="218945" y="127484"/>
                    <a:pt x="176190" y="118204"/>
                    <a:pt x="134430" y="121788"/>
                  </a:cubicBezTo>
                  <a:close/>
                  <a:moveTo>
                    <a:pt x="566242" y="98"/>
                  </a:moveTo>
                  <a:cubicBezTo>
                    <a:pt x="540530" y="1011"/>
                    <a:pt x="514559" y="8261"/>
                    <a:pt x="492972" y="18560"/>
                  </a:cubicBezTo>
                  <a:cubicBezTo>
                    <a:pt x="467087" y="30910"/>
                    <a:pt x="445352" y="49286"/>
                    <a:pt x="425049" y="69293"/>
                  </a:cubicBezTo>
                  <a:cubicBezTo>
                    <a:pt x="403017" y="90979"/>
                    <a:pt x="382171" y="113900"/>
                    <a:pt x="361325" y="136722"/>
                  </a:cubicBezTo>
                  <a:lnTo>
                    <a:pt x="349958" y="149656"/>
                  </a:lnTo>
                  <a:lnTo>
                    <a:pt x="369080" y="129510"/>
                  </a:lnTo>
                  <a:lnTo>
                    <a:pt x="378644" y="129046"/>
                  </a:lnTo>
                  <a:lnTo>
                    <a:pt x="398768" y="110392"/>
                  </a:lnTo>
                  <a:cubicBezTo>
                    <a:pt x="420504" y="89052"/>
                    <a:pt x="441449" y="66378"/>
                    <a:pt x="466000" y="48298"/>
                  </a:cubicBezTo>
                  <a:cubicBezTo>
                    <a:pt x="507940" y="17375"/>
                    <a:pt x="575368" y="-3620"/>
                    <a:pt x="623779" y="25328"/>
                  </a:cubicBezTo>
                  <a:cubicBezTo>
                    <a:pt x="644872" y="37925"/>
                    <a:pt x="655542" y="60648"/>
                    <a:pt x="650849" y="84903"/>
                  </a:cubicBezTo>
                  <a:cubicBezTo>
                    <a:pt x="646107" y="109355"/>
                    <a:pt x="629164" y="129757"/>
                    <a:pt x="607972" y="142106"/>
                  </a:cubicBezTo>
                  <a:cubicBezTo>
                    <a:pt x="581691" y="157370"/>
                    <a:pt x="550916" y="161965"/>
                    <a:pt x="521228" y="165620"/>
                  </a:cubicBezTo>
                  <a:cubicBezTo>
                    <a:pt x="491638" y="169325"/>
                    <a:pt x="461850" y="172388"/>
                    <a:pt x="432013" y="172733"/>
                  </a:cubicBezTo>
                  <a:lnTo>
                    <a:pt x="355810" y="164281"/>
                  </a:lnTo>
                  <a:lnTo>
                    <a:pt x="347493" y="173376"/>
                  </a:lnTo>
                  <a:lnTo>
                    <a:pt x="344488" y="176590"/>
                  </a:lnTo>
                  <a:lnTo>
                    <a:pt x="391408" y="186219"/>
                  </a:lnTo>
                  <a:cubicBezTo>
                    <a:pt x="420750" y="188788"/>
                    <a:pt x="450292" y="187800"/>
                    <a:pt x="479585" y="185231"/>
                  </a:cubicBezTo>
                  <a:cubicBezTo>
                    <a:pt x="532787" y="180538"/>
                    <a:pt x="598585" y="177031"/>
                    <a:pt x="638253" y="136376"/>
                  </a:cubicBezTo>
                  <a:cubicBezTo>
                    <a:pt x="669621" y="104168"/>
                    <a:pt x="677821" y="48792"/>
                    <a:pt x="637957" y="19647"/>
                  </a:cubicBezTo>
                  <a:cubicBezTo>
                    <a:pt x="617407" y="4605"/>
                    <a:pt x="591954" y="-816"/>
                    <a:pt x="566242" y="9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2" name="任意多边形: 形状 911"/>
            <p:cNvSpPr/>
            <p:nvPr/>
          </p:nvSpPr>
          <p:spPr>
            <a:xfrm flipH="1">
              <a:off x="91111" y="1397606"/>
              <a:ext cx="664899" cy="341074"/>
            </a:xfrm>
            <a:custGeom>
              <a:avLst/>
              <a:gdLst>
                <a:gd name="connsiteX0" fmla="*/ 339160 w 664899"/>
                <a:gd name="connsiteY0" fmla="*/ 161942 h 341074"/>
                <a:gd name="connsiteX1" fmla="*/ 330154 w 664899"/>
                <a:gd name="connsiteY1" fmla="*/ 172190 h 341074"/>
                <a:gd name="connsiteX2" fmla="*/ 331092 w 664899"/>
                <a:gd name="connsiteY2" fmla="*/ 173079 h 341074"/>
                <a:gd name="connsiteX3" fmla="*/ 342206 w 664899"/>
                <a:gd name="connsiteY3" fmla="*/ 162777 h 341074"/>
                <a:gd name="connsiteX4" fmla="*/ 342010 w 664899"/>
                <a:gd name="connsiteY4" fmla="*/ 162755 h 341074"/>
                <a:gd name="connsiteX5" fmla="*/ 349952 w 664899"/>
                <a:gd name="connsiteY5" fmla="*/ 149662 h 341074"/>
                <a:gd name="connsiteX6" fmla="*/ 338480 w 664899"/>
                <a:gd name="connsiteY6" fmla="*/ 161748 h 341074"/>
                <a:gd name="connsiteX7" fmla="*/ 339160 w 664899"/>
                <a:gd name="connsiteY7" fmla="*/ 161942 h 341074"/>
                <a:gd name="connsiteX8" fmla="*/ 378910 w 664899"/>
                <a:gd name="connsiteY8" fmla="*/ 129034 h 341074"/>
                <a:gd name="connsiteX9" fmla="*/ 378591 w 664899"/>
                <a:gd name="connsiteY9" fmla="*/ 129050 h 341074"/>
                <a:gd name="connsiteX10" fmla="*/ 342206 w 664899"/>
                <a:gd name="connsiteY10" fmla="*/ 162777 h 341074"/>
                <a:gd name="connsiteX11" fmla="*/ 355805 w 664899"/>
                <a:gd name="connsiteY11" fmla="*/ 164285 h 341074"/>
                <a:gd name="connsiteX12" fmla="*/ 379700 w 664899"/>
                <a:gd name="connsiteY12" fmla="*/ 138154 h 341074"/>
                <a:gd name="connsiteX13" fmla="*/ 378910 w 664899"/>
                <a:gd name="connsiteY13" fmla="*/ 129034 h 341074"/>
                <a:gd name="connsiteX14" fmla="*/ 134429 w 664899"/>
                <a:gd name="connsiteY14" fmla="*/ 121788 h 341074"/>
                <a:gd name="connsiteX15" fmla="*/ 93139 w 664899"/>
                <a:gd name="connsiteY15" fmla="*/ 130053 h 341074"/>
                <a:gd name="connsiteX16" fmla="*/ 1011 w 664899"/>
                <a:gd name="connsiteY16" fmla="*/ 234580 h 341074"/>
                <a:gd name="connsiteX17" fmla="*/ 13410 w 664899"/>
                <a:gd name="connsiteY17" fmla="*/ 297663 h 341074"/>
                <a:gd name="connsiteX18" fmla="*/ 67749 w 664899"/>
                <a:gd name="connsiteY18" fmla="*/ 336095 h 341074"/>
                <a:gd name="connsiteX19" fmla="*/ 217722 w 664899"/>
                <a:gd name="connsiteY19" fmla="*/ 299342 h 341074"/>
                <a:gd name="connsiteX20" fmla="*/ 285589 w 664899"/>
                <a:gd name="connsiteY20" fmla="*/ 239582 h 341074"/>
                <a:gd name="connsiteX21" fmla="*/ 344487 w 664899"/>
                <a:gd name="connsiteY21" fmla="*/ 176590 h 341074"/>
                <a:gd name="connsiteX22" fmla="*/ 327669 w 664899"/>
                <a:gd name="connsiteY22" fmla="*/ 173138 h 341074"/>
                <a:gd name="connsiteX23" fmla="*/ 304744 w 664899"/>
                <a:gd name="connsiteY23" fmla="*/ 197291 h 341074"/>
                <a:gd name="connsiteX24" fmla="*/ 238667 w 664899"/>
                <a:gd name="connsiteY24" fmla="*/ 263330 h 341074"/>
                <a:gd name="connsiteX25" fmla="*/ 87063 w 664899"/>
                <a:gd name="connsiteY25" fmla="*/ 324931 h 341074"/>
                <a:gd name="connsiteX26" fmla="*/ 26797 w 664899"/>
                <a:gd name="connsiteY26" fmla="*/ 290846 h 341074"/>
                <a:gd name="connsiteX27" fmla="*/ 18004 w 664899"/>
                <a:gd name="connsiteY27" fmla="*/ 225639 h 341074"/>
                <a:gd name="connsiteX28" fmla="*/ 136066 w 664899"/>
                <a:gd name="connsiteY28" fmla="*/ 136821 h 341074"/>
                <a:gd name="connsiteX29" fmla="*/ 306442 w 664899"/>
                <a:gd name="connsiteY29" fmla="*/ 168782 h 341074"/>
                <a:gd name="connsiteX30" fmla="*/ 327669 w 664899"/>
                <a:gd name="connsiteY30" fmla="*/ 173138 h 341074"/>
                <a:gd name="connsiteX31" fmla="*/ 338480 w 664899"/>
                <a:gd name="connsiteY31" fmla="*/ 161748 h 341074"/>
                <a:gd name="connsiteX32" fmla="*/ 258921 w 664899"/>
                <a:gd name="connsiteY32" fmla="*/ 139044 h 341074"/>
                <a:gd name="connsiteX33" fmla="*/ 134429 w 664899"/>
                <a:gd name="connsiteY33" fmla="*/ 121788 h 341074"/>
                <a:gd name="connsiteX34" fmla="*/ 566242 w 664899"/>
                <a:gd name="connsiteY34" fmla="*/ 98 h 341074"/>
                <a:gd name="connsiteX35" fmla="*/ 492971 w 664899"/>
                <a:gd name="connsiteY35" fmla="*/ 18560 h 341074"/>
                <a:gd name="connsiteX36" fmla="*/ 425048 w 664899"/>
                <a:gd name="connsiteY36" fmla="*/ 69293 h 341074"/>
                <a:gd name="connsiteX37" fmla="*/ 361324 w 664899"/>
                <a:gd name="connsiteY37" fmla="*/ 136722 h 341074"/>
                <a:gd name="connsiteX38" fmla="*/ 349952 w 664899"/>
                <a:gd name="connsiteY38" fmla="*/ 149662 h 341074"/>
                <a:gd name="connsiteX39" fmla="*/ 369080 w 664899"/>
                <a:gd name="connsiteY39" fmla="*/ 129510 h 341074"/>
                <a:gd name="connsiteX40" fmla="*/ 378591 w 664899"/>
                <a:gd name="connsiteY40" fmla="*/ 129050 h 341074"/>
                <a:gd name="connsiteX41" fmla="*/ 398719 w 664899"/>
                <a:gd name="connsiteY41" fmla="*/ 110392 h 341074"/>
                <a:gd name="connsiteX42" fmla="*/ 465950 w 664899"/>
                <a:gd name="connsiteY42" fmla="*/ 48298 h 341074"/>
                <a:gd name="connsiteX43" fmla="*/ 623729 w 664899"/>
                <a:gd name="connsiteY43" fmla="*/ 25328 h 341074"/>
                <a:gd name="connsiteX44" fmla="*/ 650799 w 664899"/>
                <a:gd name="connsiteY44" fmla="*/ 84903 h 341074"/>
                <a:gd name="connsiteX45" fmla="*/ 607922 w 664899"/>
                <a:gd name="connsiteY45" fmla="*/ 142106 h 341074"/>
                <a:gd name="connsiteX46" fmla="*/ 521178 w 664899"/>
                <a:gd name="connsiteY46" fmla="*/ 165620 h 341074"/>
                <a:gd name="connsiteX47" fmla="*/ 431965 w 664899"/>
                <a:gd name="connsiteY47" fmla="*/ 172733 h 341074"/>
                <a:gd name="connsiteX48" fmla="*/ 355805 w 664899"/>
                <a:gd name="connsiteY48" fmla="*/ 164285 h 341074"/>
                <a:gd name="connsiteX49" fmla="*/ 347492 w 664899"/>
                <a:gd name="connsiteY49" fmla="*/ 173376 h 341074"/>
                <a:gd name="connsiteX50" fmla="*/ 344487 w 664899"/>
                <a:gd name="connsiteY50" fmla="*/ 176590 h 341074"/>
                <a:gd name="connsiteX51" fmla="*/ 391409 w 664899"/>
                <a:gd name="connsiteY51" fmla="*/ 186219 h 341074"/>
                <a:gd name="connsiteX52" fmla="*/ 479584 w 664899"/>
                <a:gd name="connsiteY52" fmla="*/ 185231 h 341074"/>
                <a:gd name="connsiteX53" fmla="*/ 638253 w 664899"/>
                <a:gd name="connsiteY53" fmla="*/ 136376 h 341074"/>
                <a:gd name="connsiteX54" fmla="*/ 637957 w 664899"/>
                <a:gd name="connsiteY54" fmla="*/ 19647 h 341074"/>
                <a:gd name="connsiteX55" fmla="*/ 566242 w 664899"/>
                <a:gd name="connsiteY55" fmla="*/ 98 h 34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664899" h="341074">
                  <a:moveTo>
                    <a:pt x="339160" y="161942"/>
                  </a:moveTo>
                  <a:lnTo>
                    <a:pt x="330154" y="172190"/>
                  </a:lnTo>
                  <a:cubicBezTo>
                    <a:pt x="329611" y="172635"/>
                    <a:pt x="330450" y="173623"/>
                    <a:pt x="331092" y="173079"/>
                  </a:cubicBezTo>
                  <a:lnTo>
                    <a:pt x="342206" y="162777"/>
                  </a:lnTo>
                  <a:lnTo>
                    <a:pt x="342010" y="162755"/>
                  </a:lnTo>
                  <a:close/>
                  <a:moveTo>
                    <a:pt x="349952" y="149662"/>
                  </a:moveTo>
                  <a:lnTo>
                    <a:pt x="338480" y="161748"/>
                  </a:lnTo>
                  <a:lnTo>
                    <a:pt x="339160" y="161942"/>
                  </a:lnTo>
                  <a:close/>
                  <a:moveTo>
                    <a:pt x="378910" y="129034"/>
                  </a:moveTo>
                  <a:lnTo>
                    <a:pt x="378591" y="129050"/>
                  </a:lnTo>
                  <a:lnTo>
                    <a:pt x="342206" y="162777"/>
                  </a:lnTo>
                  <a:lnTo>
                    <a:pt x="355805" y="164285"/>
                  </a:lnTo>
                  <a:lnTo>
                    <a:pt x="379700" y="138154"/>
                  </a:lnTo>
                  <a:cubicBezTo>
                    <a:pt x="382639" y="134771"/>
                    <a:pt x="381528" y="131103"/>
                    <a:pt x="378910" y="129034"/>
                  </a:cubicBezTo>
                  <a:close/>
                  <a:moveTo>
                    <a:pt x="134429" y="121788"/>
                  </a:moveTo>
                  <a:cubicBezTo>
                    <a:pt x="120509" y="122983"/>
                    <a:pt x="106699" y="125607"/>
                    <a:pt x="93139" y="130053"/>
                  </a:cubicBezTo>
                  <a:cubicBezTo>
                    <a:pt x="46112" y="145465"/>
                    <a:pt x="7926" y="184540"/>
                    <a:pt x="1011" y="234580"/>
                  </a:cubicBezTo>
                  <a:cubicBezTo>
                    <a:pt x="-2003" y="256365"/>
                    <a:pt x="1603" y="278891"/>
                    <a:pt x="13410" y="297663"/>
                  </a:cubicBezTo>
                  <a:cubicBezTo>
                    <a:pt x="25710" y="317126"/>
                    <a:pt x="45963" y="329772"/>
                    <a:pt x="67749" y="336095"/>
                  </a:cubicBezTo>
                  <a:cubicBezTo>
                    <a:pt x="120111" y="351260"/>
                    <a:pt x="175191" y="329722"/>
                    <a:pt x="217722" y="299342"/>
                  </a:cubicBezTo>
                  <a:cubicBezTo>
                    <a:pt x="242223" y="281830"/>
                    <a:pt x="264403" y="261243"/>
                    <a:pt x="285589" y="239582"/>
                  </a:cubicBezTo>
                  <a:lnTo>
                    <a:pt x="344487" y="176590"/>
                  </a:lnTo>
                  <a:lnTo>
                    <a:pt x="327669" y="173138"/>
                  </a:lnTo>
                  <a:lnTo>
                    <a:pt x="304744" y="197291"/>
                  </a:lnTo>
                  <a:cubicBezTo>
                    <a:pt x="283533" y="220144"/>
                    <a:pt x="262032" y="242707"/>
                    <a:pt x="238667" y="263330"/>
                  </a:cubicBezTo>
                  <a:cubicBezTo>
                    <a:pt x="197567" y="299540"/>
                    <a:pt x="144267" y="332884"/>
                    <a:pt x="87063" y="324931"/>
                  </a:cubicBezTo>
                  <a:cubicBezTo>
                    <a:pt x="63500" y="321621"/>
                    <a:pt x="40431" y="311000"/>
                    <a:pt x="26797" y="290846"/>
                  </a:cubicBezTo>
                  <a:cubicBezTo>
                    <a:pt x="13854" y="271728"/>
                    <a:pt x="12520" y="247474"/>
                    <a:pt x="18004" y="225639"/>
                  </a:cubicBezTo>
                  <a:cubicBezTo>
                    <a:pt x="31440" y="171548"/>
                    <a:pt x="83259" y="141267"/>
                    <a:pt x="136066" y="136821"/>
                  </a:cubicBezTo>
                  <a:cubicBezTo>
                    <a:pt x="194802" y="131930"/>
                    <a:pt x="251017" y="152727"/>
                    <a:pt x="306442" y="168782"/>
                  </a:cubicBezTo>
                  <a:lnTo>
                    <a:pt x="327669" y="173138"/>
                  </a:lnTo>
                  <a:lnTo>
                    <a:pt x="338480" y="161748"/>
                  </a:lnTo>
                  <a:lnTo>
                    <a:pt x="258921" y="139044"/>
                  </a:lnTo>
                  <a:cubicBezTo>
                    <a:pt x="218945" y="127484"/>
                    <a:pt x="176191" y="118204"/>
                    <a:pt x="134429" y="121788"/>
                  </a:cubicBezTo>
                  <a:close/>
                  <a:moveTo>
                    <a:pt x="566242" y="98"/>
                  </a:moveTo>
                  <a:cubicBezTo>
                    <a:pt x="540529" y="1011"/>
                    <a:pt x="514558" y="8261"/>
                    <a:pt x="492971" y="18560"/>
                  </a:cubicBezTo>
                  <a:cubicBezTo>
                    <a:pt x="467086" y="30910"/>
                    <a:pt x="445351" y="49286"/>
                    <a:pt x="425048" y="69293"/>
                  </a:cubicBezTo>
                  <a:cubicBezTo>
                    <a:pt x="403016" y="90979"/>
                    <a:pt x="382170" y="113900"/>
                    <a:pt x="361324" y="136722"/>
                  </a:cubicBezTo>
                  <a:lnTo>
                    <a:pt x="349952" y="149662"/>
                  </a:lnTo>
                  <a:lnTo>
                    <a:pt x="369080" y="129510"/>
                  </a:lnTo>
                  <a:lnTo>
                    <a:pt x="378591" y="129050"/>
                  </a:lnTo>
                  <a:lnTo>
                    <a:pt x="398719" y="110392"/>
                  </a:lnTo>
                  <a:cubicBezTo>
                    <a:pt x="420454" y="89052"/>
                    <a:pt x="441399" y="66378"/>
                    <a:pt x="465950" y="48298"/>
                  </a:cubicBezTo>
                  <a:cubicBezTo>
                    <a:pt x="507890" y="17375"/>
                    <a:pt x="575319" y="-3620"/>
                    <a:pt x="623729" y="25328"/>
                  </a:cubicBezTo>
                  <a:cubicBezTo>
                    <a:pt x="644822" y="37925"/>
                    <a:pt x="655493" y="60648"/>
                    <a:pt x="650799" y="84903"/>
                  </a:cubicBezTo>
                  <a:cubicBezTo>
                    <a:pt x="646057" y="109355"/>
                    <a:pt x="629114" y="129757"/>
                    <a:pt x="607922" y="142106"/>
                  </a:cubicBezTo>
                  <a:cubicBezTo>
                    <a:pt x="581641" y="157371"/>
                    <a:pt x="550866" y="161965"/>
                    <a:pt x="521178" y="165620"/>
                  </a:cubicBezTo>
                  <a:cubicBezTo>
                    <a:pt x="491588" y="169325"/>
                    <a:pt x="461802" y="172388"/>
                    <a:pt x="431965" y="172733"/>
                  </a:cubicBezTo>
                  <a:lnTo>
                    <a:pt x="355805" y="164285"/>
                  </a:lnTo>
                  <a:lnTo>
                    <a:pt x="347492" y="173376"/>
                  </a:lnTo>
                  <a:lnTo>
                    <a:pt x="344487" y="176590"/>
                  </a:lnTo>
                  <a:lnTo>
                    <a:pt x="391409" y="186219"/>
                  </a:lnTo>
                  <a:cubicBezTo>
                    <a:pt x="420751" y="188788"/>
                    <a:pt x="450291" y="187800"/>
                    <a:pt x="479584" y="185231"/>
                  </a:cubicBezTo>
                  <a:cubicBezTo>
                    <a:pt x="532787" y="180538"/>
                    <a:pt x="598586" y="177031"/>
                    <a:pt x="638253" y="136376"/>
                  </a:cubicBezTo>
                  <a:cubicBezTo>
                    <a:pt x="669621" y="104168"/>
                    <a:pt x="677822" y="48792"/>
                    <a:pt x="637957" y="19647"/>
                  </a:cubicBezTo>
                  <a:cubicBezTo>
                    <a:pt x="617407" y="4605"/>
                    <a:pt x="591954" y="-816"/>
                    <a:pt x="566242" y="9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4" name="任意多边形: 形状 913"/>
            <p:cNvSpPr/>
            <p:nvPr/>
          </p:nvSpPr>
          <p:spPr>
            <a:xfrm flipH="1">
              <a:off x="1" y="1744020"/>
              <a:ext cx="807361" cy="439829"/>
            </a:xfrm>
            <a:custGeom>
              <a:avLst/>
              <a:gdLst>
                <a:gd name="connsiteX0" fmla="*/ 807361 w 807361"/>
                <a:gd name="connsiteY0" fmla="*/ 151633 h 439829"/>
                <a:gd name="connsiteX1" fmla="*/ 768887 w 807361"/>
                <a:gd name="connsiteY1" fmla="*/ 168652 h 439829"/>
                <a:gd name="connsiteX2" fmla="*/ 566452 w 807361"/>
                <a:gd name="connsiteY2" fmla="*/ 252827 h 439829"/>
                <a:gd name="connsiteX3" fmla="*/ 153134 w 807361"/>
                <a:gd name="connsiteY3" fmla="*/ 398948 h 439829"/>
                <a:gd name="connsiteX4" fmla="*/ 95980 w 807361"/>
                <a:gd name="connsiteY4" fmla="*/ 416534 h 439829"/>
                <a:gd name="connsiteX5" fmla="*/ 66241 w 807361"/>
                <a:gd name="connsiteY5" fmla="*/ 425426 h 439829"/>
                <a:gd name="connsiteX6" fmla="*/ 54732 w 807361"/>
                <a:gd name="connsiteY6" fmla="*/ 423549 h 439829"/>
                <a:gd name="connsiteX7" fmla="*/ 49891 w 807361"/>
                <a:gd name="connsiteY7" fmla="*/ 412335 h 439829"/>
                <a:gd name="connsiteX8" fmla="*/ 27958 w 807361"/>
                <a:gd name="connsiteY8" fmla="*/ 355230 h 439829"/>
                <a:gd name="connsiteX9" fmla="*/ 7656 w 807361"/>
                <a:gd name="connsiteY9" fmla="*/ 310833 h 439829"/>
                <a:gd name="connsiteX10" fmla="*/ 2617 w 807361"/>
                <a:gd name="connsiteY10" fmla="*/ 306326 h 439829"/>
                <a:gd name="connsiteX11" fmla="*/ 4394 w 807361"/>
                <a:gd name="connsiteY11" fmla="*/ 303700 h 439829"/>
                <a:gd name="connsiteX12" fmla="*/ 1777 w 807361"/>
                <a:gd name="connsiteY12" fmla="*/ 297977 h 439829"/>
                <a:gd name="connsiteX13" fmla="*/ 48 w 807361"/>
                <a:gd name="connsiteY13" fmla="*/ 298669 h 439829"/>
                <a:gd name="connsiteX14" fmla="*/ 16251 w 807361"/>
                <a:gd name="connsiteY14" fmla="*/ 356169 h 439829"/>
                <a:gd name="connsiteX15" fmla="*/ 35466 w 807361"/>
                <a:gd name="connsiteY15" fmla="*/ 410754 h 439829"/>
                <a:gd name="connsiteX16" fmla="*/ 59029 w 807361"/>
                <a:gd name="connsiteY16" fmla="*/ 439801 h 439829"/>
                <a:gd name="connsiteX17" fmla="*/ 80073 w 807361"/>
                <a:gd name="connsiteY17" fmla="*/ 435256 h 439829"/>
                <a:gd name="connsiteX18" fmla="*/ 110306 w 807361"/>
                <a:gd name="connsiteY18" fmla="*/ 426167 h 439829"/>
                <a:gd name="connsiteX19" fmla="*/ 331414 w 807361"/>
                <a:gd name="connsiteY19" fmla="*/ 354193 h 439829"/>
                <a:gd name="connsiteX20" fmla="*/ 769085 w 807361"/>
                <a:gd name="connsiteY20" fmla="*/ 183076 h 439829"/>
                <a:gd name="connsiteX21" fmla="*/ 807361 w 807361"/>
                <a:gd name="connsiteY21" fmla="*/ 166125 h 439829"/>
                <a:gd name="connsiteX22" fmla="*/ 807361 w 807361"/>
                <a:gd name="connsiteY22" fmla="*/ 0 h 439829"/>
                <a:gd name="connsiteX23" fmla="*/ 477633 w 807361"/>
                <a:gd name="connsiteY23" fmla="*/ 107151 h 439829"/>
                <a:gd name="connsiteX24" fmla="*/ 145823 w 807361"/>
                <a:gd name="connsiteY24" fmla="*/ 228770 h 439829"/>
                <a:gd name="connsiteX25" fmla="*/ 54287 w 807361"/>
                <a:gd name="connsiteY25" fmla="*/ 264782 h 439829"/>
                <a:gd name="connsiteX26" fmla="*/ 21301 w 807361"/>
                <a:gd name="connsiteY26" fmla="*/ 278718 h 439829"/>
                <a:gd name="connsiteX27" fmla="*/ 4394 w 807361"/>
                <a:gd name="connsiteY27" fmla="*/ 303700 h 439829"/>
                <a:gd name="connsiteX28" fmla="*/ 7656 w 807361"/>
                <a:gd name="connsiteY28" fmla="*/ 310833 h 439829"/>
                <a:gd name="connsiteX29" fmla="*/ 9865 w 807361"/>
                <a:gd name="connsiteY29" fmla="*/ 312810 h 439829"/>
                <a:gd name="connsiteX30" fmla="*/ 17486 w 807361"/>
                <a:gd name="connsiteY30" fmla="*/ 304992 h 439829"/>
                <a:gd name="connsiteX31" fmla="*/ 36850 w 807361"/>
                <a:gd name="connsiteY31" fmla="*/ 287801 h 439829"/>
                <a:gd name="connsiteX32" fmla="*/ 76517 w 807361"/>
                <a:gd name="connsiteY32" fmla="*/ 271895 h 439829"/>
                <a:gd name="connsiteX33" fmla="*/ 155653 w 807361"/>
                <a:gd name="connsiteY33" fmla="*/ 240774 h 439829"/>
                <a:gd name="connsiteX34" fmla="*/ 314717 w 807361"/>
                <a:gd name="connsiteY34" fmla="*/ 180656 h 439829"/>
                <a:gd name="connsiteX35" fmla="*/ 634129 w 807361"/>
                <a:gd name="connsiteY35" fmla="*/ 68867 h 439829"/>
                <a:gd name="connsiteX36" fmla="*/ 807361 w 807361"/>
                <a:gd name="connsiteY36" fmla="*/ 13622 h 439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07361" h="439829">
                  <a:moveTo>
                    <a:pt x="807361" y="151633"/>
                  </a:moveTo>
                  <a:lnTo>
                    <a:pt x="768887" y="168652"/>
                  </a:lnTo>
                  <a:cubicBezTo>
                    <a:pt x="701904" y="197945"/>
                    <a:pt x="634424" y="226004"/>
                    <a:pt x="566452" y="252827"/>
                  </a:cubicBezTo>
                  <a:cubicBezTo>
                    <a:pt x="430507" y="306523"/>
                    <a:pt x="292586" y="355230"/>
                    <a:pt x="153134" y="398948"/>
                  </a:cubicBezTo>
                  <a:cubicBezTo>
                    <a:pt x="134115" y="404925"/>
                    <a:pt x="115048" y="410754"/>
                    <a:pt x="95980" y="416534"/>
                  </a:cubicBezTo>
                  <a:cubicBezTo>
                    <a:pt x="86100" y="419547"/>
                    <a:pt x="76220" y="422857"/>
                    <a:pt x="66241" y="425426"/>
                  </a:cubicBezTo>
                  <a:cubicBezTo>
                    <a:pt x="61796" y="426562"/>
                    <a:pt x="58042" y="427352"/>
                    <a:pt x="54732" y="423549"/>
                  </a:cubicBezTo>
                  <a:cubicBezTo>
                    <a:pt x="52312" y="420782"/>
                    <a:pt x="51176" y="415694"/>
                    <a:pt x="49891" y="412335"/>
                  </a:cubicBezTo>
                  <a:cubicBezTo>
                    <a:pt x="42678" y="393267"/>
                    <a:pt x="35763" y="374051"/>
                    <a:pt x="27958" y="355230"/>
                  </a:cubicBezTo>
                  <a:lnTo>
                    <a:pt x="7656" y="310833"/>
                  </a:lnTo>
                  <a:lnTo>
                    <a:pt x="2617" y="306326"/>
                  </a:lnTo>
                  <a:lnTo>
                    <a:pt x="4394" y="303700"/>
                  </a:lnTo>
                  <a:lnTo>
                    <a:pt x="1777" y="297977"/>
                  </a:lnTo>
                  <a:cubicBezTo>
                    <a:pt x="1332" y="296891"/>
                    <a:pt x="-298" y="297533"/>
                    <a:pt x="48" y="298669"/>
                  </a:cubicBezTo>
                  <a:cubicBezTo>
                    <a:pt x="6173" y="317687"/>
                    <a:pt x="10569" y="337052"/>
                    <a:pt x="16251" y="356169"/>
                  </a:cubicBezTo>
                  <a:cubicBezTo>
                    <a:pt x="21733" y="374595"/>
                    <a:pt x="28996" y="392625"/>
                    <a:pt x="35466" y="410754"/>
                  </a:cubicBezTo>
                  <a:cubicBezTo>
                    <a:pt x="39814" y="422808"/>
                    <a:pt x="43519" y="439060"/>
                    <a:pt x="59029" y="439801"/>
                  </a:cubicBezTo>
                  <a:cubicBezTo>
                    <a:pt x="66192" y="440147"/>
                    <a:pt x="73356" y="437281"/>
                    <a:pt x="80073" y="435256"/>
                  </a:cubicBezTo>
                  <a:cubicBezTo>
                    <a:pt x="90151" y="432243"/>
                    <a:pt x="100228" y="429229"/>
                    <a:pt x="110306" y="426167"/>
                  </a:cubicBezTo>
                  <a:cubicBezTo>
                    <a:pt x="184453" y="403592"/>
                    <a:pt x="258205" y="379584"/>
                    <a:pt x="331414" y="354193"/>
                  </a:cubicBezTo>
                  <a:cubicBezTo>
                    <a:pt x="479462" y="302868"/>
                    <a:pt x="625484" y="245763"/>
                    <a:pt x="769085" y="183076"/>
                  </a:cubicBezTo>
                  <a:lnTo>
                    <a:pt x="807361" y="166125"/>
                  </a:lnTo>
                  <a:close/>
                  <a:moveTo>
                    <a:pt x="807361" y="0"/>
                  </a:moveTo>
                  <a:lnTo>
                    <a:pt x="477633" y="107151"/>
                  </a:lnTo>
                  <a:cubicBezTo>
                    <a:pt x="366289" y="145632"/>
                    <a:pt x="255636" y="186188"/>
                    <a:pt x="145823" y="228770"/>
                  </a:cubicBezTo>
                  <a:cubicBezTo>
                    <a:pt x="115246" y="240626"/>
                    <a:pt x="84766" y="252629"/>
                    <a:pt x="54287" y="264782"/>
                  </a:cubicBezTo>
                  <a:cubicBezTo>
                    <a:pt x="44432" y="268709"/>
                    <a:pt x="31675" y="272574"/>
                    <a:pt x="21301" y="278718"/>
                  </a:cubicBezTo>
                  <a:lnTo>
                    <a:pt x="4394" y="303700"/>
                  </a:lnTo>
                  <a:lnTo>
                    <a:pt x="7656" y="310833"/>
                  </a:lnTo>
                  <a:lnTo>
                    <a:pt x="9865" y="312810"/>
                  </a:lnTo>
                  <a:cubicBezTo>
                    <a:pt x="13583" y="312464"/>
                    <a:pt x="17362" y="309735"/>
                    <a:pt x="17486" y="304992"/>
                  </a:cubicBezTo>
                  <a:cubicBezTo>
                    <a:pt x="17683" y="295903"/>
                    <a:pt x="29835" y="290765"/>
                    <a:pt x="36850" y="287801"/>
                  </a:cubicBezTo>
                  <a:cubicBezTo>
                    <a:pt x="49990" y="282269"/>
                    <a:pt x="63278" y="277181"/>
                    <a:pt x="76517" y="271895"/>
                  </a:cubicBezTo>
                  <a:cubicBezTo>
                    <a:pt x="102847" y="261423"/>
                    <a:pt x="129225" y="251049"/>
                    <a:pt x="155653" y="240774"/>
                  </a:cubicBezTo>
                  <a:cubicBezTo>
                    <a:pt x="208510" y="220273"/>
                    <a:pt x="261514" y="200218"/>
                    <a:pt x="314717" y="180656"/>
                  </a:cubicBezTo>
                  <a:cubicBezTo>
                    <a:pt x="420578" y="141680"/>
                    <a:pt x="527032" y="104384"/>
                    <a:pt x="634129" y="68867"/>
                  </a:cubicBezTo>
                  <a:lnTo>
                    <a:pt x="807361" y="1362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6" name="任意多边形: 形状 915"/>
            <p:cNvSpPr/>
            <p:nvPr/>
          </p:nvSpPr>
          <p:spPr>
            <a:xfrm flipH="1">
              <a:off x="0" y="2062077"/>
              <a:ext cx="696187" cy="837731"/>
            </a:xfrm>
            <a:custGeom>
              <a:avLst/>
              <a:gdLst>
                <a:gd name="connsiteX0" fmla="*/ 14890 w 696187"/>
                <a:gd name="connsiteY0" fmla="*/ 256306 h 837731"/>
                <a:gd name="connsiteX1" fmla="*/ 7431 w 696187"/>
                <a:gd name="connsiteY1" fmla="*/ 269297 h 837731"/>
                <a:gd name="connsiteX2" fmla="*/ 16323 w 696187"/>
                <a:gd name="connsiteY2" fmla="*/ 301308 h 837731"/>
                <a:gd name="connsiteX3" fmla="*/ 27635 w 696187"/>
                <a:gd name="connsiteY3" fmla="*/ 339740 h 837731"/>
                <a:gd name="connsiteX4" fmla="*/ 71402 w 696187"/>
                <a:gd name="connsiteY4" fmla="*/ 483391 h 837731"/>
                <a:gd name="connsiteX5" fmla="*/ 164962 w 696187"/>
                <a:gd name="connsiteY5" fmla="*/ 772324 h 837731"/>
                <a:gd name="connsiteX6" fmla="*/ 220438 w 696187"/>
                <a:gd name="connsiteY6" fmla="*/ 837628 h 837731"/>
                <a:gd name="connsiteX7" fmla="*/ 244297 w 696187"/>
                <a:gd name="connsiteY7" fmla="*/ 832985 h 837731"/>
                <a:gd name="connsiteX8" fmla="*/ 282531 w 696187"/>
                <a:gd name="connsiteY8" fmla="*/ 821031 h 837731"/>
                <a:gd name="connsiteX9" fmla="*/ 352481 w 696187"/>
                <a:gd name="connsiteY9" fmla="*/ 798702 h 837731"/>
                <a:gd name="connsiteX10" fmla="*/ 641906 w 696187"/>
                <a:gd name="connsiteY10" fmla="*/ 706426 h 837731"/>
                <a:gd name="connsiteX11" fmla="*/ 696187 w 696187"/>
                <a:gd name="connsiteY11" fmla="*/ 689070 h 837731"/>
                <a:gd name="connsiteX12" fmla="*/ 696187 w 696187"/>
                <a:gd name="connsiteY12" fmla="*/ 673798 h 837731"/>
                <a:gd name="connsiteX13" fmla="*/ 470048 w 696187"/>
                <a:gd name="connsiteY13" fmla="*/ 746389 h 837731"/>
                <a:gd name="connsiteX14" fmla="*/ 334993 w 696187"/>
                <a:gd name="connsiteY14" fmla="*/ 789761 h 837731"/>
                <a:gd name="connsiteX15" fmla="*/ 268256 w 696187"/>
                <a:gd name="connsiteY15" fmla="*/ 811250 h 837731"/>
                <a:gd name="connsiteX16" fmla="*/ 236541 w 696187"/>
                <a:gd name="connsiteY16" fmla="*/ 821673 h 837731"/>
                <a:gd name="connsiteX17" fmla="*/ 214016 w 696187"/>
                <a:gd name="connsiteY17" fmla="*/ 822908 h 837731"/>
                <a:gd name="connsiteX18" fmla="*/ 185117 w 696187"/>
                <a:gd name="connsiteY18" fmla="*/ 789465 h 837731"/>
                <a:gd name="connsiteX19" fmla="*/ 164617 w 696187"/>
                <a:gd name="connsiteY19" fmla="*/ 733200 h 837731"/>
                <a:gd name="connsiteX20" fmla="*/ 119122 w 696187"/>
                <a:gd name="connsiteY20" fmla="*/ 600663 h 837731"/>
                <a:gd name="connsiteX21" fmla="*/ 33859 w 696187"/>
                <a:gd name="connsiteY21" fmla="*/ 330206 h 837731"/>
                <a:gd name="connsiteX22" fmla="*/ 24275 w 696187"/>
                <a:gd name="connsiteY22" fmla="*/ 298245 h 837731"/>
                <a:gd name="connsiteX23" fmla="*/ 15434 w 696187"/>
                <a:gd name="connsiteY23" fmla="*/ 262975 h 837731"/>
                <a:gd name="connsiteX24" fmla="*/ 22201 w 696187"/>
                <a:gd name="connsiteY24" fmla="*/ 264160 h 837731"/>
                <a:gd name="connsiteX25" fmla="*/ 14890 w 696187"/>
                <a:gd name="connsiteY25" fmla="*/ 256306 h 837731"/>
                <a:gd name="connsiteX26" fmla="*/ 696187 w 696187"/>
                <a:gd name="connsiteY26" fmla="*/ 0 h 837731"/>
                <a:gd name="connsiteX27" fmla="*/ 643092 w 696187"/>
                <a:gd name="connsiteY27" fmla="*/ 15735 h 837731"/>
                <a:gd name="connsiteX28" fmla="*/ 70810 w 696187"/>
                <a:gd name="connsiteY28" fmla="*/ 205524 h 837731"/>
                <a:gd name="connsiteX29" fmla="*/ 5010 w 696187"/>
                <a:gd name="connsiteY29" fmla="*/ 229235 h 837731"/>
                <a:gd name="connsiteX30" fmla="*/ 10395 w 696187"/>
                <a:gd name="connsiteY30" fmla="*/ 243610 h 837731"/>
                <a:gd name="connsiteX31" fmla="*/ 74564 w 696187"/>
                <a:gd name="connsiteY31" fmla="*/ 220344 h 837731"/>
                <a:gd name="connsiteX32" fmla="*/ 141696 w 696187"/>
                <a:gd name="connsiteY32" fmla="*/ 195990 h 837731"/>
                <a:gd name="connsiteX33" fmla="*/ 273344 w 696187"/>
                <a:gd name="connsiteY33" fmla="*/ 149753 h 837731"/>
                <a:gd name="connsiteX34" fmla="*/ 541627 w 696187"/>
                <a:gd name="connsiteY34" fmla="*/ 61576 h 837731"/>
                <a:gd name="connsiteX35" fmla="*/ 676634 w 696187"/>
                <a:gd name="connsiteY35" fmla="*/ 20279 h 837731"/>
                <a:gd name="connsiteX36" fmla="*/ 696187 w 696187"/>
                <a:gd name="connsiteY36" fmla="*/ 14513 h 83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6187" h="837731">
                  <a:moveTo>
                    <a:pt x="14890" y="256306"/>
                  </a:moveTo>
                  <a:cubicBezTo>
                    <a:pt x="7876" y="256503"/>
                    <a:pt x="6641" y="263765"/>
                    <a:pt x="7431" y="269297"/>
                  </a:cubicBezTo>
                  <a:cubicBezTo>
                    <a:pt x="9012" y="280017"/>
                    <a:pt x="13259" y="290934"/>
                    <a:pt x="16323" y="301308"/>
                  </a:cubicBezTo>
                  <a:cubicBezTo>
                    <a:pt x="20077" y="314102"/>
                    <a:pt x="23831" y="326946"/>
                    <a:pt x="27635" y="339740"/>
                  </a:cubicBezTo>
                  <a:cubicBezTo>
                    <a:pt x="41861" y="387706"/>
                    <a:pt x="56483" y="435623"/>
                    <a:pt x="71402" y="483391"/>
                  </a:cubicBezTo>
                  <a:cubicBezTo>
                    <a:pt x="101585" y="580015"/>
                    <a:pt x="132113" y="676589"/>
                    <a:pt x="164962" y="772324"/>
                  </a:cubicBezTo>
                  <a:cubicBezTo>
                    <a:pt x="173607" y="797517"/>
                    <a:pt x="189317" y="835060"/>
                    <a:pt x="220438" y="837628"/>
                  </a:cubicBezTo>
                  <a:cubicBezTo>
                    <a:pt x="228836" y="838320"/>
                    <a:pt x="236443" y="835405"/>
                    <a:pt x="244297" y="832985"/>
                  </a:cubicBezTo>
                  <a:cubicBezTo>
                    <a:pt x="257042" y="828984"/>
                    <a:pt x="269837" y="825081"/>
                    <a:pt x="282531" y="821031"/>
                  </a:cubicBezTo>
                  <a:cubicBezTo>
                    <a:pt x="305847" y="813621"/>
                    <a:pt x="329163" y="806162"/>
                    <a:pt x="352481" y="798702"/>
                  </a:cubicBezTo>
                  <a:cubicBezTo>
                    <a:pt x="448955" y="767927"/>
                    <a:pt x="545431" y="737201"/>
                    <a:pt x="641906" y="706426"/>
                  </a:cubicBezTo>
                  <a:lnTo>
                    <a:pt x="696187" y="689070"/>
                  </a:lnTo>
                  <a:lnTo>
                    <a:pt x="696187" y="673798"/>
                  </a:lnTo>
                  <a:lnTo>
                    <a:pt x="470048" y="746389"/>
                  </a:lnTo>
                  <a:cubicBezTo>
                    <a:pt x="425047" y="760863"/>
                    <a:pt x="379995" y="775287"/>
                    <a:pt x="334993" y="789761"/>
                  </a:cubicBezTo>
                  <a:cubicBezTo>
                    <a:pt x="312764" y="796924"/>
                    <a:pt x="290485" y="803939"/>
                    <a:pt x="268256" y="811250"/>
                  </a:cubicBezTo>
                  <a:cubicBezTo>
                    <a:pt x="257684" y="814708"/>
                    <a:pt x="247113" y="818165"/>
                    <a:pt x="236541" y="821673"/>
                  </a:cubicBezTo>
                  <a:cubicBezTo>
                    <a:pt x="228638" y="824242"/>
                    <a:pt x="222018" y="826267"/>
                    <a:pt x="214016" y="822908"/>
                  </a:cubicBezTo>
                  <a:cubicBezTo>
                    <a:pt x="200382" y="817128"/>
                    <a:pt x="191243" y="802210"/>
                    <a:pt x="185117" y="789465"/>
                  </a:cubicBezTo>
                  <a:cubicBezTo>
                    <a:pt x="176522" y="771583"/>
                    <a:pt x="171088" y="751922"/>
                    <a:pt x="164617" y="733200"/>
                  </a:cubicBezTo>
                  <a:cubicBezTo>
                    <a:pt x="149452" y="689038"/>
                    <a:pt x="134039" y="644924"/>
                    <a:pt x="119122" y="600663"/>
                  </a:cubicBezTo>
                  <a:cubicBezTo>
                    <a:pt x="88938" y="511104"/>
                    <a:pt x="61128" y="420704"/>
                    <a:pt x="33859" y="330206"/>
                  </a:cubicBezTo>
                  <a:cubicBezTo>
                    <a:pt x="30648" y="319536"/>
                    <a:pt x="27487" y="308915"/>
                    <a:pt x="24275" y="298245"/>
                  </a:cubicBezTo>
                  <a:cubicBezTo>
                    <a:pt x="21065" y="287476"/>
                    <a:pt x="14643" y="273990"/>
                    <a:pt x="15434" y="262975"/>
                  </a:cubicBezTo>
                  <a:cubicBezTo>
                    <a:pt x="15187" y="267272"/>
                    <a:pt x="21609" y="268556"/>
                    <a:pt x="22201" y="264160"/>
                  </a:cubicBezTo>
                  <a:cubicBezTo>
                    <a:pt x="22794" y="259665"/>
                    <a:pt x="19583" y="256158"/>
                    <a:pt x="14890" y="256306"/>
                  </a:cubicBezTo>
                  <a:close/>
                  <a:moveTo>
                    <a:pt x="696187" y="0"/>
                  </a:moveTo>
                  <a:lnTo>
                    <a:pt x="643092" y="15735"/>
                  </a:lnTo>
                  <a:cubicBezTo>
                    <a:pt x="450536" y="73481"/>
                    <a:pt x="259660" y="136761"/>
                    <a:pt x="70810" y="205524"/>
                  </a:cubicBezTo>
                  <a:cubicBezTo>
                    <a:pt x="49172" y="213378"/>
                    <a:pt x="27339" y="223653"/>
                    <a:pt x="5010" y="229235"/>
                  </a:cubicBezTo>
                  <a:cubicBezTo>
                    <a:pt x="-4573" y="231606"/>
                    <a:pt x="910" y="245982"/>
                    <a:pt x="10395" y="243610"/>
                  </a:cubicBezTo>
                  <a:cubicBezTo>
                    <a:pt x="32180" y="238176"/>
                    <a:pt x="53520" y="228099"/>
                    <a:pt x="74564" y="220344"/>
                  </a:cubicBezTo>
                  <a:cubicBezTo>
                    <a:pt x="96942" y="212143"/>
                    <a:pt x="119318" y="204042"/>
                    <a:pt x="141696" y="195990"/>
                  </a:cubicBezTo>
                  <a:cubicBezTo>
                    <a:pt x="185464" y="180281"/>
                    <a:pt x="229378" y="164869"/>
                    <a:pt x="273344" y="149753"/>
                  </a:cubicBezTo>
                  <a:cubicBezTo>
                    <a:pt x="362360" y="119126"/>
                    <a:pt x="451771" y="89734"/>
                    <a:pt x="541627" y="61576"/>
                  </a:cubicBezTo>
                  <a:cubicBezTo>
                    <a:pt x="586531" y="47498"/>
                    <a:pt x="631533" y="33765"/>
                    <a:pt x="676634" y="20279"/>
                  </a:cubicBezTo>
                  <a:lnTo>
                    <a:pt x="696187" y="1451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8" name="任意多边形: 形状 917"/>
            <p:cNvSpPr/>
            <p:nvPr/>
          </p:nvSpPr>
          <p:spPr>
            <a:xfrm flipH="1">
              <a:off x="8577033" y="1128317"/>
              <a:ext cx="1439233" cy="428119"/>
            </a:xfrm>
            <a:custGeom>
              <a:avLst/>
              <a:gdLst>
                <a:gd name="connsiteX0" fmla="*/ 41100 w 1439233"/>
                <a:gd name="connsiteY0" fmla="*/ 0 h 428119"/>
                <a:gd name="connsiteX1" fmla="*/ 25144 w 1439233"/>
                <a:gd name="connsiteY1" fmla="*/ 134710 h 428119"/>
                <a:gd name="connsiteX2" fmla="*/ 0 w 1439233"/>
                <a:gd name="connsiteY2" fmla="*/ 169783 h 428119"/>
                <a:gd name="connsiteX3" fmla="*/ 131993 w 1439233"/>
                <a:gd name="connsiteY3" fmla="*/ 197446 h 428119"/>
                <a:gd name="connsiteX4" fmla="*/ 1281746 w 1439233"/>
                <a:gd name="connsiteY4" fmla="*/ 422901 h 428119"/>
                <a:gd name="connsiteX5" fmla="*/ 1389336 w 1439233"/>
                <a:gd name="connsiteY5" fmla="*/ 417813 h 428119"/>
                <a:gd name="connsiteX6" fmla="*/ 1438438 w 1439233"/>
                <a:gd name="connsiteY6" fmla="*/ 335614 h 428119"/>
                <a:gd name="connsiteX7" fmla="*/ 1386026 w 1439233"/>
                <a:gd name="connsiteY7" fmla="*/ 259343 h 428119"/>
                <a:gd name="connsiteX8" fmla="*/ 1276114 w 1439233"/>
                <a:gd name="connsiteY8" fmla="*/ 248920 h 428119"/>
                <a:gd name="connsiteX9" fmla="*/ 1011338 w 1439233"/>
                <a:gd name="connsiteY9" fmla="*/ 192704 h 428119"/>
                <a:gd name="connsiteX10" fmla="*/ 595154 w 1439233"/>
                <a:gd name="connsiteY10" fmla="*/ 106454 h 428119"/>
                <a:gd name="connsiteX11" fmla="*/ 356559 w 1439233"/>
                <a:gd name="connsiteY11" fmla="*/ 59328 h 428119"/>
                <a:gd name="connsiteX12" fmla="*/ 128832 w 1439233"/>
                <a:gd name="connsiteY12" fmla="*/ 11115 h 428119"/>
                <a:gd name="connsiteX13" fmla="*/ 41100 w 1439233"/>
                <a:gd name="connsiteY13" fmla="*/ 0 h 42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9233" h="428119">
                  <a:moveTo>
                    <a:pt x="41100" y="0"/>
                  </a:moveTo>
                  <a:cubicBezTo>
                    <a:pt x="49695" y="57352"/>
                    <a:pt x="28404" y="118260"/>
                    <a:pt x="25144" y="134710"/>
                  </a:cubicBezTo>
                  <a:cubicBezTo>
                    <a:pt x="21884" y="151160"/>
                    <a:pt x="0" y="169783"/>
                    <a:pt x="0" y="169783"/>
                  </a:cubicBezTo>
                  <a:lnTo>
                    <a:pt x="131993" y="197446"/>
                  </a:lnTo>
                  <a:cubicBezTo>
                    <a:pt x="131993" y="197446"/>
                    <a:pt x="1254824" y="417566"/>
                    <a:pt x="1281746" y="422901"/>
                  </a:cubicBezTo>
                  <a:cubicBezTo>
                    <a:pt x="1308668" y="428237"/>
                    <a:pt x="1374961" y="433176"/>
                    <a:pt x="1389336" y="417813"/>
                  </a:cubicBezTo>
                  <a:cubicBezTo>
                    <a:pt x="1403711" y="402450"/>
                    <a:pt x="1431621" y="370242"/>
                    <a:pt x="1438438" y="335614"/>
                  </a:cubicBezTo>
                  <a:cubicBezTo>
                    <a:pt x="1445255" y="300986"/>
                    <a:pt x="1406576" y="263393"/>
                    <a:pt x="1386026" y="259343"/>
                  </a:cubicBezTo>
                  <a:cubicBezTo>
                    <a:pt x="1365476" y="255292"/>
                    <a:pt x="1276114" y="248920"/>
                    <a:pt x="1276114" y="248920"/>
                  </a:cubicBezTo>
                  <a:lnTo>
                    <a:pt x="1011338" y="192704"/>
                  </a:lnTo>
                  <a:lnTo>
                    <a:pt x="595154" y="106454"/>
                  </a:lnTo>
                  <a:lnTo>
                    <a:pt x="356559" y="59328"/>
                  </a:lnTo>
                  <a:cubicBezTo>
                    <a:pt x="356559" y="59328"/>
                    <a:pt x="140391" y="13387"/>
                    <a:pt x="128832" y="11115"/>
                  </a:cubicBezTo>
                  <a:cubicBezTo>
                    <a:pt x="117272" y="8743"/>
                    <a:pt x="41100" y="0"/>
                    <a:pt x="41100" y="0"/>
                  </a:cubicBezTo>
                  <a:close/>
                </a:path>
              </a:pathLst>
            </a:custGeom>
            <a:solidFill>
              <a:srgbClr val="E2DEBC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0" name="任意多边形: 形状 919"/>
            <p:cNvSpPr/>
            <p:nvPr/>
          </p:nvSpPr>
          <p:spPr>
            <a:xfrm flipH="1">
              <a:off x="8295953" y="1"/>
              <a:ext cx="1709214" cy="1418239"/>
            </a:xfrm>
            <a:custGeom>
              <a:avLst/>
              <a:gdLst>
                <a:gd name="connsiteX0" fmla="*/ 1709214 w 1709214"/>
                <a:gd name="connsiteY0" fmla="*/ 0 h 1418239"/>
                <a:gd name="connsiteX1" fmla="*/ 231157 w 1709214"/>
                <a:gd name="connsiteY1" fmla="*/ 0 h 1418239"/>
                <a:gd name="connsiteX2" fmla="*/ 127020 w 1709214"/>
                <a:gd name="connsiteY2" fmla="*/ 509996 h 1418239"/>
                <a:gd name="connsiteX3" fmla="*/ 1053 w 1709214"/>
                <a:gd name="connsiteY3" fmla="*/ 1120513 h 1418239"/>
                <a:gd name="connsiteX4" fmla="*/ 510353 w 1709214"/>
                <a:gd name="connsiteY4" fmla="*/ 1223114 h 1418239"/>
                <a:gd name="connsiteX5" fmla="*/ 1337532 w 1709214"/>
                <a:gd name="connsiteY5" fmla="*/ 1381536 h 1418239"/>
                <a:gd name="connsiteX6" fmla="*/ 1416125 w 1709214"/>
                <a:gd name="connsiteY6" fmla="*/ 1418239 h 1418239"/>
                <a:gd name="connsiteX7" fmla="*/ 1658376 w 1709214"/>
                <a:gd name="connsiteY7" fmla="*/ 281824 h 141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9214" h="1418239">
                  <a:moveTo>
                    <a:pt x="1709214" y="0"/>
                  </a:moveTo>
                  <a:lnTo>
                    <a:pt x="231157" y="0"/>
                  </a:lnTo>
                  <a:lnTo>
                    <a:pt x="127020" y="509996"/>
                  </a:lnTo>
                  <a:cubicBezTo>
                    <a:pt x="127020" y="509996"/>
                    <a:pt x="-13470" y="1117945"/>
                    <a:pt x="1053" y="1120513"/>
                  </a:cubicBezTo>
                  <a:cubicBezTo>
                    <a:pt x="15626" y="1123082"/>
                    <a:pt x="510353" y="1223114"/>
                    <a:pt x="510353" y="1223114"/>
                  </a:cubicBezTo>
                  <a:cubicBezTo>
                    <a:pt x="510353" y="1223114"/>
                    <a:pt x="1322170" y="1378473"/>
                    <a:pt x="1337532" y="1381536"/>
                  </a:cubicBezTo>
                  <a:cubicBezTo>
                    <a:pt x="1352895" y="1384549"/>
                    <a:pt x="1416125" y="1418239"/>
                    <a:pt x="1416125" y="1418239"/>
                  </a:cubicBezTo>
                  <a:lnTo>
                    <a:pt x="1658376" y="281824"/>
                  </a:lnTo>
                  <a:close/>
                </a:path>
              </a:pathLst>
            </a:custGeom>
            <a:solidFill>
              <a:srgbClr val="23685B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2" name="任意多边形: 形状 921"/>
            <p:cNvSpPr/>
            <p:nvPr/>
          </p:nvSpPr>
          <p:spPr>
            <a:xfrm flipH="1">
              <a:off x="8615075" y="5388"/>
              <a:ext cx="869415" cy="293835"/>
            </a:xfrm>
            <a:custGeom>
              <a:avLst/>
              <a:gdLst>
                <a:gd name="connsiteX0" fmla="*/ 21044 w 869415"/>
                <a:gd name="connsiteY0" fmla="*/ 0 h 293835"/>
                <a:gd name="connsiteX1" fmla="*/ 0 w 869415"/>
                <a:gd name="connsiteY1" fmla="*/ 153136 h 293835"/>
                <a:gd name="connsiteX2" fmla="*/ 500259 w 869415"/>
                <a:gd name="connsiteY2" fmla="*/ 258404 h 293835"/>
                <a:gd name="connsiteX3" fmla="*/ 833305 w 869415"/>
                <a:gd name="connsiteY3" fmla="*/ 293675 h 293835"/>
                <a:gd name="connsiteX4" fmla="*/ 869415 w 869415"/>
                <a:gd name="connsiteY4" fmla="*/ 164843 h 293835"/>
                <a:gd name="connsiteX5" fmla="*/ 466669 w 869415"/>
                <a:gd name="connsiteY5" fmla="*/ 71430 h 293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9415" h="293835">
                  <a:moveTo>
                    <a:pt x="21044" y="0"/>
                  </a:moveTo>
                  <a:lnTo>
                    <a:pt x="0" y="153136"/>
                  </a:lnTo>
                  <a:cubicBezTo>
                    <a:pt x="0" y="153136"/>
                    <a:pt x="472498" y="256774"/>
                    <a:pt x="500259" y="258404"/>
                  </a:cubicBezTo>
                  <a:cubicBezTo>
                    <a:pt x="528022" y="260034"/>
                    <a:pt x="832712" y="296540"/>
                    <a:pt x="833305" y="293675"/>
                  </a:cubicBezTo>
                  <a:cubicBezTo>
                    <a:pt x="833898" y="290810"/>
                    <a:pt x="869415" y="164843"/>
                    <a:pt x="869415" y="164843"/>
                  </a:cubicBezTo>
                  <a:lnTo>
                    <a:pt x="466669" y="71430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4" name="任意多边形: 形状 923"/>
            <p:cNvSpPr/>
            <p:nvPr/>
          </p:nvSpPr>
          <p:spPr>
            <a:xfrm flipH="1">
              <a:off x="8697027" y="288294"/>
              <a:ext cx="922865" cy="782726"/>
            </a:xfrm>
            <a:custGeom>
              <a:avLst/>
              <a:gdLst>
                <a:gd name="connsiteX0" fmla="*/ 120434 w 922865"/>
                <a:gd name="connsiteY0" fmla="*/ 0 h 782726"/>
                <a:gd name="connsiteX1" fmla="*/ 593 w 922865"/>
                <a:gd name="connsiteY1" fmla="*/ 539383 h 782726"/>
                <a:gd name="connsiteX2" fmla="*/ 0 w 922865"/>
                <a:gd name="connsiteY2" fmla="*/ 609776 h 782726"/>
                <a:gd name="connsiteX3" fmla="*/ 137822 w 922865"/>
                <a:gd name="connsiteY3" fmla="*/ 654482 h 782726"/>
                <a:gd name="connsiteX4" fmla="*/ 607405 w 922865"/>
                <a:gd name="connsiteY4" fmla="*/ 760541 h 782726"/>
                <a:gd name="connsiteX5" fmla="*/ 790032 w 922865"/>
                <a:gd name="connsiteY5" fmla="*/ 780597 h 782726"/>
                <a:gd name="connsiteX6" fmla="*/ 803864 w 922865"/>
                <a:gd name="connsiteY6" fmla="*/ 771310 h 782726"/>
                <a:gd name="connsiteX7" fmla="*/ 922865 w 922865"/>
                <a:gd name="connsiteY7" fmla="*/ 168597 h 782726"/>
                <a:gd name="connsiteX8" fmla="*/ 525601 w 922865"/>
                <a:gd name="connsiteY8" fmla="*/ 80026 h 78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2865" h="782726">
                  <a:moveTo>
                    <a:pt x="120434" y="0"/>
                  </a:moveTo>
                  <a:lnTo>
                    <a:pt x="593" y="539383"/>
                  </a:lnTo>
                  <a:lnTo>
                    <a:pt x="0" y="609776"/>
                  </a:lnTo>
                  <a:cubicBezTo>
                    <a:pt x="0" y="609776"/>
                    <a:pt x="101860" y="647369"/>
                    <a:pt x="137822" y="654482"/>
                  </a:cubicBezTo>
                  <a:cubicBezTo>
                    <a:pt x="173735" y="661596"/>
                    <a:pt x="579149" y="754959"/>
                    <a:pt x="607405" y="760541"/>
                  </a:cubicBezTo>
                  <a:cubicBezTo>
                    <a:pt x="635612" y="766123"/>
                    <a:pt x="776250" y="789884"/>
                    <a:pt x="790032" y="780597"/>
                  </a:cubicBezTo>
                  <a:cubicBezTo>
                    <a:pt x="803864" y="771310"/>
                    <a:pt x="803864" y="771310"/>
                    <a:pt x="803864" y="771310"/>
                  </a:cubicBezTo>
                  <a:lnTo>
                    <a:pt x="922865" y="168597"/>
                  </a:lnTo>
                  <a:lnTo>
                    <a:pt x="525601" y="80026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6" name="任意多边形: 形状 925"/>
            <p:cNvSpPr/>
            <p:nvPr/>
          </p:nvSpPr>
          <p:spPr>
            <a:xfrm flipH="1">
              <a:off x="8804369" y="1414414"/>
              <a:ext cx="159064" cy="268395"/>
            </a:xfrm>
            <a:custGeom>
              <a:avLst/>
              <a:gdLst>
                <a:gd name="connsiteX0" fmla="*/ 41544 w 159064"/>
                <a:gd name="connsiteY0" fmla="*/ 217 h 268395"/>
                <a:gd name="connsiteX1" fmla="*/ 0 w 159064"/>
                <a:gd name="connsiteY1" fmla="*/ 243258 h 268395"/>
                <a:gd name="connsiteX2" fmla="*/ 59081 w 159064"/>
                <a:gd name="connsiteY2" fmla="*/ 190352 h 268395"/>
                <a:gd name="connsiteX3" fmla="*/ 97315 w 159064"/>
                <a:gd name="connsiteY3" fmla="*/ 266278 h 268395"/>
                <a:gd name="connsiteX4" fmla="*/ 125028 w 159064"/>
                <a:gd name="connsiteY4" fmla="*/ 199886 h 268395"/>
                <a:gd name="connsiteX5" fmla="*/ 159064 w 159064"/>
                <a:gd name="connsiteY5" fmla="*/ 21212 h 268395"/>
                <a:gd name="connsiteX6" fmla="*/ 41544 w 159064"/>
                <a:gd name="connsiteY6" fmla="*/ 217 h 268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4" h="268395">
                  <a:moveTo>
                    <a:pt x="41544" y="217"/>
                  </a:moveTo>
                  <a:lnTo>
                    <a:pt x="0" y="243258"/>
                  </a:lnTo>
                  <a:lnTo>
                    <a:pt x="59081" y="190352"/>
                  </a:lnTo>
                  <a:cubicBezTo>
                    <a:pt x="59081" y="190352"/>
                    <a:pt x="93956" y="283469"/>
                    <a:pt x="97315" y="266278"/>
                  </a:cubicBezTo>
                  <a:cubicBezTo>
                    <a:pt x="100724" y="249137"/>
                    <a:pt x="125028" y="199886"/>
                    <a:pt x="125028" y="199886"/>
                  </a:cubicBezTo>
                  <a:lnTo>
                    <a:pt x="159064" y="21212"/>
                  </a:lnTo>
                  <a:cubicBezTo>
                    <a:pt x="159064" y="21162"/>
                    <a:pt x="27614" y="-2500"/>
                    <a:pt x="41544" y="217"/>
                  </a:cubicBez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8" name="任意多边形: 形状 927"/>
            <p:cNvSpPr/>
            <p:nvPr/>
          </p:nvSpPr>
          <p:spPr>
            <a:xfrm flipH="1">
              <a:off x="8497753" y="845712"/>
              <a:ext cx="1492726" cy="548038"/>
            </a:xfrm>
            <a:custGeom>
              <a:avLst/>
              <a:gdLst>
                <a:gd name="connsiteX0" fmla="*/ 1480377 w 1492726"/>
                <a:gd name="connsiteY0" fmla="*/ 243 h 548038"/>
                <a:gd name="connsiteX1" fmla="*/ 1464174 w 1492726"/>
                <a:gd name="connsiteY1" fmla="*/ 8393 h 548038"/>
                <a:gd name="connsiteX2" fmla="*/ 1418629 w 1492726"/>
                <a:gd name="connsiteY2" fmla="*/ 186376 h 548038"/>
                <a:gd name="connsiteX3" fmla="*/ 1383951 w 1492726"/>
                <a:gd name="connsiteY3" fmla="*/ 372313 h 548038"/>
                <a:gd name="connsiteX4" fmla="*/ 1366266 w 1492726"/>
                <a:gd name="connsiteY4" fmla="*/ 463552 h 548038"/>
                <a:gd name="connsiteX5" fmla="*/ 1362215 w 1492726"/>
                <a:gd name="connsiteY5" fmla="*/ 480594 h 548038"/>
                <a:gd name="connsiteX6" fmla="*/ 1361573 w 1492726"/>
                <a:gd name="connsiteY6" fmla="*/ 485436 h 548038"/>
                <a:gd name="connsiteX7" fmla="*/ 1330847 w 1492726"/>
                <a:gd name="connsiteY7" fmla="*/ 484695 h 548038"/>
                <a:gd name="connsiteX8" fmla="*/ 1145207 w 1492726"/>
                <a:gd name="connsiteY8" fmla="*/ 453475 h 548038"/>
                <a:gd name="connsiteX9" fmla="*/ 412972 w 1492726"/>
                <a:gd name="connsiteY9" fmla="*/ 318913 h 548038"/>
                <a:gd name="connsiteX10" fmla="*/ 208313 w 1492726"/>
                <a:gd name="connsiteY10" fmla="*/ 281370 h 548038"/>
                <a:gd name="connsiteX11" fmla="*/ 103736 w 1492726"/>
                <a:gd name="connsiteY11" fmla="*/ 264080 h 548038"/>
                <a:gd name="connsiteX12" fmla="*/ 5631 w 1492726"/>
                <a:gd name="connsiteY12" fmla="*/ 261314 h 548038"/>
                <a:gd name="connsiteX13" fmla="*/ 3062 w 1492726"/>
                <a:gd name="connsiteY13" fmla="*/ 276183 h 548038"/>
                <a:gd name="connsiteX14" fmla="*/ 89411 w 1492726"/>
                <a:gd name="connsiteY14" fmla="*/ 308193 h 548038"/>
                <a:gd name="connsiteX15" fmla="*/ 183367 w 1492726"/>
                <a:gd name="connsiteY15" fmla="*/ 328644 h 548038"/>
                <a:gd name="connsiteX16" fmla="*/ 374638 w 1492726"/>
                <a:gd name="connsiteY16" fmla="*/ 366780 h 548038"/>
                <a:gd name="connsiteX17" fmla="*/ 753427 w 1492726"/>
                <a:gd name="connsiteY17" fmla="*/ 440927 h 548038"/>
                <a:gd name="connsiteX18" fmla="*/ 1134636 w 1492726"/>
                <a:gd name="connsiteY18" fmla="*/ 514877 h 548038"/>
                <a:gd name="connsiteX19" fmla="*/ 1324870 w 1492726"/>
                <a:gd name="connsiteY19" fmla="*/ 546887 h 548038"/>
                <a:gd name="connsiteX20" fmla="*/ 1396053 w 1492726"/>
                <a:gd name="connsiteY20" fmla="*/ 529549 h 548038"/>
                <a:gd name="connsiteX21" fmla="*/ 1426829 w 1492726"/>
                <a:gd name="connsiteY21" fmla="*/ 443644 h 548038"/>
                <a:gd name="connsiteX22" fmla="*/ 1465261 w 1492726"/>
                <a:gd name="connsiteY22" fmla="*/ 231428 h 548038"/>
                <a:gd name="connsiteX23" fmla="*/ 1492726 w 1492726"/>
                <a:gd name="connsiteY23" fmla="*/ 13284 h 548038"/>
                <a:gd name="connsiteX24" fmla="*/ 1480377 w 1492726"/>
                <a:gd name="connsiteY24" fmla="*/ 243 h 54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92726" h="548038">
                  <a:moveTo>
                    <a:pt x="1480377" y="243"/>
                  </a:moveTo>
                  <a:cubicBezTo>
                    <a:pt x="1473881" y="-832"/>
                    <a:pt x="1466743" y="1626"/>
                    <a:pt x="1464174" y="8393"/>
                  </a:cubicBezTo>
                  <a:cubicBezTo>
                    <a:pt x="1442389" y="65547"/>
                    <a:pt x="1429793" y="126456"/>
                    <a:pt x="1418629" y="186376"/>
                  </a:cubicBezTo>
                  <a:cubicBezTo>
                    <a:pt x="1407069" y="248372"/>
                    <a:pt x="1395510" y="310317"/>
                    <a:pt x="1383951" y="372313"/>
                  </a:cubicBezTo>
                  <a:cubicBezTo>
                    <a:pt x="1378270" y="402742"/>
                    <a:pt x="1372342" y="433172"/>
                    <a:pt x="1366266" y="463552"/>
                  </a:cubicBezTo>
                  <a:cubicBezTo>
                    <a:pt x="1365130" y="469282"/>
                    <a:pt x="1363895" y="474963"/>
                    <a:pt x="1362215" y="480594"/>
                  </a:cubicBezTo>
                  <a:cubicBezTo>
                    <a:pt x="1362067" y="481138"/>
                    <a:pt x="1357671" y="488152"/>
                    <a:pt x="1361573" y="485436"/>
                  </a:cubicBezTo>
                  <a:cubicBezTo>
                    <a:pt x="1355546" y="489684"/>
                    <a:pt x="1337714" y="485683"/>
                    <a:pt x="1330847" y="484695"/>
                  </a:cubicBezTo>
                  <a:cubicBezTo>
                    <a:pt x="1268802" y="475506"/>
                    <a:pt x="1206955" y="464392"/>
                    <a:pt x="1145207" y="453475"/>
                  </a:cubicBezTo>
                  <a:cubicBezTo>
                    <a:pt x="900882" y="410201"/>
                    <a:pt x="656902" y="364508"/>
                    <a:pt x="412972" y="318913"/>
                  </a:cubicBezTo>
                  <a:cubicBezTo>
                    <a:pt x="344802" y="306168"/>
                    <a:pt x="276681" y="293127"/>
                    <a:pt x="208313" y="281370"/>
                  </a:cubicBezTo>
                  <a:cubicBezTo>
                    <a:pt x="173487" y="275393"/>
                    <a:pt x="138612" y="269663"/>
                    <a:pt x="103736" y="264080"/>
                  </a:cubicBezTo>
                  <a:cubicBezTo>
                    <a:pt x="70936" y="258844"/>
                    <a:pt x="38085" y="252620"/>
                    <a:pt x="5631" y="261314"/>
                  </a:cubicBezTo>
                  <a:cubicBezTo>
                    <a:pt x="-643" y="262944"/>
                    <a:pt x="-1927" y="272478"/>
                    <a:pt x="3062" y="276183"/>
                  </a:cubicBezTo>
                  <a:cubicBezTo>
                    <a:pt x="28305" y="294955"/>
                    <a:pt x="59030" y="301475"/>
                    <a:pt x="89411" y="308193"/>
                  </a:cubicBezTo>
                  <a:cubicBezTo>
                    <a:pt x="120730" y="315109"/>
                    <a:pt x="151999" y="322074"/>
                    <a:pt x="183367" y="328644"/>
                  </a:cubicBezTo>
                  <a:cubicBezTo>
                    <a:pt x="246992" y="341982"/>
                    <a:pt x="310815" y="354381"/>
                    <a:pt x="374638" y="366780"/>
                  </a:cubicBezTo>
                  <a:cubicBezTo>
                    <a:pt x="500950" y="391331"/>
                    <a:pt x="627312" y="415487"/>
                    <a:pt x="753427" y="440927"/>
                  </a:cubicBezTo>
                  <a:cubicBezTo>
                    <a:pt x="880332" y="466516"/>
                    <a:pt x="1007237" y="491759"/>
                    <a:pt x="1134636" y="514877"/>
                  </a:cubicBezTo>
                  <a:cubicBezTo>
                    <a:pt x="1197767" y="526338"/>
                    <a:pt x="1261146" y="539033"/>
                    <a:pt x="1324870" y="546887"/>
                  </a:cubicBezTo>
                  <a:cubicBezTo>
                    <a:pt x="1351051" y="550098"/>
                    <a:pt x="1375405" y="547283"/>
                    <a:pt x="1396053" y="529549"/>
                  </a:cubicBezTo>
                  <a:cubicBezTo>
                    <a:pt x="1420308" y="508702"/>
                    <a:pt x="1421741" y="473036"/>
                    <a:pt x="1426829" y="443644"/>
                  </a:cubicBezTo>
                  <a:cubicBezTo>
                    <a:pt x="1439030" y="372807"/>
                    <a:pt x="1452368" y="302167"/>
                    <a:pt x="1465261" y="231428"/>
                  </a:cubicBezTo>
                  <a:cubicBezTo>
                    <a:pt x="1478401" y="159454"/>
                    <a:pt x="1492628" y="86739"/>
                    <a:pt x="1492726" y="13284"/>
                  </a:cubicBezTo>
                  <a:cubicBezTo>
                    <a:pt x="1492726" y="5924"/>
                    <a:pt x="1486873" y="1317"/>
                    <a:pt x="1480377" y="243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2" name="任意多边形: 形状 931"/>
            <p:cNvSpPr/>
            <p:nvPr/>
          </p:nvSpPr>
          <p:spPr>
            <a:xfrm flipH="1">
              <a:off x="8311882" y="0"/>
              <a:ext cx="113917" cy="422679"/>
            </a:xfrm>
            <a:custGeom>
              <a:avLst/>
              <a:gdLst>
                <a:gd name="connsiteX0" fmla="*/ 113917 w 113917"/>
                <a:gd name="connsiteY0" fmla="*/ 0 h 422679"/>
                <a:gd name="connsiteX1" fmla="*/ 55100 w 113917"/>
                <a:gd name="connsiteY1" fmla="*/ 0 h 422679"/>
                <a:gd name="connsiteX2" fmla="*/ 19136 w 113917"/>
                <a:gd name="connsiteY2" fmla="*/ 217210 h 422679"/>
                <a:gd name="connsiteX3" fmla="*/ 4316 w 113917"/>
                <a:gd name="connsiteY3" fmla="*/ 312055 h 422679"/>
                <a:gd name="connsiteX4" fmla="*/ 19 w 113917"/>
                <a:gd name="connsiteY4" fmla="*/ 361701 h 422679"/>
                <a:gd name="connsiteX5" fmla="*/ 5452 w 113917"/>
                <a:gd name="connsiteY5" fmla="*/ 412680 h 422679"/>
                <a:gd name="connsiteX6" fmla="*/ 26891 w 113917"/>
                <a:gd name="connsiteY6" fmla="*/ 416385 h 422679"/>
                <a:gd name="connsiteX7" fmla="*/ 45119 w 113917"/>
                <a:gd name="connsiteY7" fmla="*/ 379237 h 422679"/>
                <a:gd name="connsiteX8" fmla="*/ 56580 w 113917"/>
                <a:gd name="connsiteY8" fmla="*/ 337891 h 422679"/>
                <a:gd name="connsiteX9" fmla="*/ 72832 w 113917"/>
                <a:gd name="connsiteY9" fmla="*/ 250011 h 422679"/>
                <a:gd name="connsiteX10" fmla="*/ 101434 w 113917"/>
                <a:gd name="connsiteY10" fmla="*/ 76967 h 42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917" h="422679">
                  <a:moveTo>
                    <a:pt x="113917" y="0"/>
                  </a:moveTo>
                  <a:lnTo>
                    <a:pt x="55100" y="0"/>
                  </a:lnTo>
                  <a:lnTo>
                    <a:pt x="19136" y="217210"/>
                  </a:lnTo>
                  <a:cubicBezTo>
                    <a:pt x="13949" y="248726"/>
                    <a:pt x="7626" y="280292"/>
                    <a:pt x="4316" y="312055"/>
                  </a:cubicBezTo>
                  <a:cubicBezTo>
                    <a:pt x="2587" y="328554"/>
                    <a:pt x="364" y="345103"/>
                    <a:pt x="19" y="361701"/>
                  </a:cubicBezTo>
                  <a:cubicBezTo>
                    <a:pt x="-327" y="378743"/>
                    <a:pt x="4267" y="395638"/>
                    <a:pt x="5452" y="412680"/>
                  </a:cubicBezTo>
                  <a:cubicBezTo>
                    <a:pt x="6243" y="423597"/>
                    <a:pt x="22593" y="426660"/>
                    <a:pt x="26891" y="416385"/>
                  </a:cubicBezTo>
                  <a:cubicBezTo>
                    <a:pt x="32226" y="403591"/>
                    <a:pt x="39636" y="391883"/>
                    <a:pt x="45119" y="379237"/>
                  </a:cubicBezTo>
                  <a:cubicBezTo>
                    <a:pt x="50751" y="366196"/>
                    <a:pt x="53418" y="351673"/>
                    <a:pt x="56580" y="337891"/>
                  </a:cubicBezTo>
                  <a:cubicBezTo>
                    <a:pt x="63199" y="308795"/>
                    <a:pt x="67991" y="279452"/>
                    <a:pt x="72832" y="250011"/>
                  </a:cubicBezTo>
                  <a:cubicBezTo>
                    <a:pt x="82366" y="192313"/>
                    <a:pt x="91900" y="134616"/>
                    <a:pt x="101434" y="76967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4" name="任意多边形: 形状 933"/>
            <p:cNvSpPr/>
            <p:nvPr/>
          </p:nvSpPr>
          <p:spPr>
            <a:xfrm flipH="1">
              <a:off x="9765868" y="0"/>
              <a:ext cx="249734" cy="1130830"/>
            </a:xfrm>
            <a:custGeom>
              <a:avLst/>
              <a:gdLst>
                <a:gd name="connsiteX0" fmla="*/ 249734 w 249734"/>
                <a:gd name="connsiteY0" fmla="*/ 0 h 1130830"/>
                <a:gd name="connsiteX1" fmla="*/ 229402 w 249734"/>
                <a:gd name="connsiteY1" fmla="*/ 0 h 1130830"/>
                <a:gd name="connsiteX2" fmla="*/ 83412 w 249734"/>
                <a:gd name="connsiteY2" fmla="*/ 705960 h 1130830"/>
                <a:gd name="connsiteX3" fmla="*/ 40583 w 249734"/>
                <a:gd name="connsiteY3" fmla="*/ 913434 h 1130830"/>
                <a:gd name="connsiteX4" fmla="*/ 19540 w 249734"/>
                <a:gd name="connsiteY4" fmla="*/ 1015294 h 1130830"/>
                <a:gd name="connsiteX5" fmla="*/ 27 w 249734"/>
                <a:gd name="connsiteY5" fmla="*/ 1121303 h 1130830"/>
                <a:gd name="connsiteX6" fmla="*/ 15242 w 249734"/>
                <a:gd name="connsiteY6" fmla="*/ 1126095 h 1130830"/>
                <a:gd name="connsiteX7" fmla="*/ 36878 w 249734"/>
                <a:gd name="connsiteY7" fmla="*/ 1033917 h 1130830"/>
                <a:gd name="connsiteX8" fmla="*/ 55551 w 249734"/>
                <a:gd name="connsiteY8" fmla="*/ 943369 h 1130830"/>
                <a:gd name="connsiteX9" fmla="*/ 93736 w 249734"/>
                <a:gd name="connsiteY9" fmla="*/ 758569 h 1130830"/>
                <a:gd name="connsiteX10" fmla="*/ 170106 w 249734"/>
                <a:gd name="connsiteY10" fmla="*/ 388919 h 1130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9734" h="1130830">
                  <a:moveTo>
                    <a:pt x="249734" y="0"/>
                  </a:moveTo>
                  <a:lnTo>
                    <a:pt x="229402" y="0"/>
                  </a:lnTo>
                  <a:lnTo>
                    <a:pt x="83412" y="705960"/>
                  </a:lnTo>
                  <a:cubicBezTo>
                    <a:pt x="69136" y="775118"/>
                    <a:pt x="54859" y="844276"/>
                    <a:pt x="40583" y="913434"/>
                  </a:cubicBezTo>
                  <a:cubicBezTo>
                    <a:pt x="33569" y="947371"/>
                    <a:pt x="26554" y="981307"/>
                    <a:pt x="19540" y="1015294"/>
                  </a:cubicBezTo>
                  <a:cubicBezTo>
                    <a:pt x="12278" y="1050367"/>
                    <a:pt x="2991" y="1085588"/>
                    <a:pt x="27" y="1121303"/>
                  </a:cubicBezTo>
                  <a:cubicBezTo>
                    <a:pt x="-665" y="1129602"/>
                    <a:pt x="12130" y="1135332"/>
                    <a:pt x="15242" y="1126095"/>
                  </a:cubicBezTo>
                  <a:cubicBezTo>
                    <a:pt x="25319" y="1096110"/>
                    <a:pt x="30506" y="1064890"/>
                    <a:pt x="36878" y="1033917"/>
                  </a:cubicBezTo>
                  <a:cubicBezTo>
                    <a:pt x="43102" y="1003734"/>
                    <a:pt x="49327" y="973552"/>
                    <a:pt x="55551" y="943369"/>
                  </a:cubicBezTo>
                  <a:cubicBezTo>
                    <a:pt x="68296" y="881769"/>
                    <a:pt x="80991" y="820169"/>
                    <a:pt x="93736" y="758569"/>
                  </a:cubicBezTo>
                  <a:cubicBezTo>
                    <a:pt x="119176" y="635369"/>
                    <a:pt x="144617" y="512120"/>
                    <a:pt x="170106" y="38891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6" name="任意多边形: 形状 935"/>
            <p:cNvSpPr/>
            <p:nvPr/>
          </p:nvSpPr>
          <p:spPr>
            <a:xfrm flipH="1">
              <a:off x="8284760" y="1"/>
              <a:ext cx="306558" cy="1415389"/>
            </a:xfrm>
            <a:custGeom>
              <a:avLst/>
              <a:gdLst>
                <a:gd name="connsiteX0" fmla="*/ 306558 w 306558"/>
                <a:gd name="connsiteY0" fmla="*/ 0 h 1415389"/>
                <a:gd name="connsiteX1" fmla="*/ 287015 w 306558"/>
                <a:gd name="connsiteY1" fmla="*/ 0 h 1415389"/>
                <a:gd name="connsiteX2" fmla="*/ 238649 w 306558"/>
                <a:gd name="connsiteY2" fmla="*/ 256927 h 1415389"/>
                <a:gd name="connsiteX3" fmla="*/ 89811 w 306558"/>
                <a:gd name="connsiteY3" fmla="*/ 991533 h 1415389"/>
                <a:gd name="connsiteX4" fmla="*/ 301 w 306558"/>
                <a:gd name="connsiteY4" fmla="*/ 1402727 h 1415389"/>
                <a:gd name="connsiteX5" fmla="*/ 22431 w 306558"/>
                <a:gd name="connsiteY5" fmla="*/ 1406531 h 1415389"/>
                <a:gd name="connsiteX6" fmla="*/ 178828 w 306558"/>
                <a:gd name="connsiteY6" fmla="*/ 673307 h 1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6558" h="1415389">
                  <a:moveTo>
                    <a:pt x="306558" y="0"/>
                  </a:moveTo>
                  <a:lnTo>
                    <a:pt x="287015" y="0"/>
                  </a:lnTo>
                  <a:lnTo>
                    <a:pt x="238649" y="256927"/>
                  </a:lnTo>
                  <a:cubicBezTo>
                    <a:pt x="191276" y="502240"/>
                    <a:pt x="141630" y="747109"/>
                    <a:pt x="89811" y="991533"/>
                  </a:cubicBezTo>
                  <a:cubicBezTo>
                    <a:pt x="60715" y="1128763"/>
                    <a:pt x="30236" y="1265696"/>
                    <a:pt x="301" y="1402727"/>
                  </a:cubicBezTo>
                  <a:cubicBezTo>
                    <a:pt x="-2811" y="1416905"/>
                    <a:pt x="19171" y="1420560"/>
                    <a:pt x="22431" y="1406531"/>
                  </a:cubicBezTo>
                  <a:cubicBezTo>
                    <a:pt x="78400" y="1162996"/>
                    <a:pt x="129577" y="918226"/>
                    <a:pt x="178828" y="67330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0" name="任意多边形: 形状 939"/>
            <p:cNvSpPr/>
            <p:nvPr/>
          </p:nvSpPr>
          <p:spPr>
            <a:xfrm flipH="1">
              <a:off x="8930780" y="1288286"/>
              <a:ext cx="1113976" cy="228025"/>
            </a:xfrm>
            <a:custGeom>
              <a:avLst/>
              <a:gdLst>
                <a:gd name="connsiteX0" fmla="*/ 7495 w 1113976"/>
                <a:gd name="connsiteY0" fmla="*/ 132 h 228025"/>
                <a:gd name="connsiteX1" fmla="*/ 4927 w 1113976"/>
                <a:gd name="connsiteY1" fmla="*/ 13223 h 228025"/>
                <a:gd name="connsiteX2" fmla="*/ 435386 w 1113976"/>
                <a:gd name="connsiteY2" fmla="*/ 98485 h 228025"/>
                <a:gd name="connsiteX3" fmla="*/ 865500 w 1113976"/>
                <a:gd name="connsiteY3" fmla="*/ 182117 h 228025"/>
                <a:gd name="connsiteX4" fmla="*/ 1106466 w 1113976"/>
                <a:gd name="connsiteY4" fmla="*/ 227909 h 228025"/>
                <a:gd name="connsiteX5" fmla="*/ 1109035 w 1113976"/>
                <a:gd name="connsiteY5" fmla="*/ 214769 h 228025"/>
                <a:gd name="connsiteX6" fmla="*/ 681638 w 1113976"/>
                <a:gd name="connsiteY6" fmla="*/ 133014 h 228025"/>
                <a:gd name="connsiteX7" fmla="*/ 250685 w 1113976"/>
                <a:gd name="connsiteY7" fmla="*/ 48444 h 228025"/>
                <a:gd name="connsiteX8" fmla="*/ 7495 w 1113976"/>
                <a:gd name="connsiteY8" fmla="*/ 132 h 22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3976" h="228025">
                  <a:moveTo>
                    <a:pt x="7495" y="132"/>
                  </a:moveTo>
                  <a:cubicBezTo>
                    <a:pt x="-557" y="-1449"/>
                    <a:pt x="-3175" y="11642"/>
                    <a:pt x="4927" y="13223"/>
                  </a:cubicBezTo>
                  <a:cubicBezTo>
                    <a:pt x="148380" y="41775"/>
                    <a:pt x="291834" y="70229"/>
                    <a:pt x="435386" y="98485"/>
                  </a:cubicBezTo>
                  <a:cubicBezTo>
                    <a:pt x="578691" y="126642"/>
                    <a:pt x="722046" y="154602"/>
                    <a:pt x="865500" y="182117"/>
                  </a:cubicBezTo>
                  <a:cubicBezTo>
                    <a:pt x="945773" y="197529"/>
                    <a:pt x="1026144" y="212793"/>
                    <a:pt x="1106466" y="227909"/>
                  </a:cubicBezTo>
                  <a:cubicBezTo>
                    <a:pt x="1114567" y="229391"/>
                    <a:pt x="1117136" y="216300"/>
                    <a:pt x="1109035" y="214769"/>
                  </a:cubicBezTo>
                  <a:cubicBezTo>
                    <a:pt x="966471" y="187946"/>
                    <a:pt x="824054" y="160678"/>
                    <a:pt x="681638" y="133014"/>
                  </a:cubicBezTo>
                  <a:cubicBezTo>
                    <a:pt x="537938" y="105104"/>
                    <a:pt x="394286" y="76848"/>
                    <a:pt x="250685" y="48444"/>
                  </a:cubicBezTo>
                  <a:cubicBezTo>
                    <a:pt x="169622" y="32389"/>
                    <a:pt x="88559" y="16285"/>
                    <a:pt x="7495" y="13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2" name="任意多边形: 形状 941"/>
            <p:cNvSpPr/>
            <p:nvPr/>
          </p:nvSpPr>
          <p:spPr>
            <a:xfrm flipH="1">
              <a:off x="8571423" y="1113833"/>
              <a:ext cx="1438902" cy="455280"/>
            </a:xfrm>
            <a:custGeom>
              <a:avLst/>
              <a:gdLst>
                <a:gd name="connsiteX0" fmla="*/ 7495 w 1438902"/>
                <a:gd name="connsiteY0" fmla="*/ 109 h 455280"/>
                <a:gd name="connsiteX1" fmla="*/ 4927 w 1438902"/>
                <a:gd name="connsiteY1" fmla="*/ 13249 h 455280"/>
                <a:gd name="connsiteX2" fmla="*/ 374280 w 1438902"/>
                <a:gd name="connsiteY2" fmla="*/ 83247 h 455280"/>
                <a:gd name="connsiteX3" fmla="*/ 746054 w 1438902"/>
                <a:gd name="connsiteY3" fmla="*/ 159815 h 455280"/>
                <a:gd name="connsiteX4" fmla="*/ 1114518 w 1438902"/>
                <a:gd name="connsiteY4" fmla="*/ 236481 h 455280"/>
                <a:gd name="connsiteX5" fmla="*/ 1205263 w 1438902"/>
                <a:gd name="connsiteY5" fmla="*/ 254907 h 455280"/>
                <a:gd name="connsiteX6" fmla="*/ 1289044 w 1438902"/>
                <a:gd name="connsiteY6" fmla="*/ 271060 h 455280"/>
                <a:gd name="connsiteX7" fmla="*/ 1410416 w 1438902"/>
                <a:gd name="connsiteY7" fmla="*/ 301194 h 455280"/>
                <a:gd name="connsiteX8" fmla="*/ 1382555 w 1438902"/>
                <a:gd name="connsiteY8" fmla="*/ 422912 h 455280"/>
                <a:gd name="connsiteX9" fmla="*/ 1369020 w 1438902"/>
                <a:gd name="connsiteY9" fmla="*/ 433878 h 455280"/>
                <a:gd name="connsiteX10" fmla="*/ 1348668 w 1438902"/>
                <a:gd name="connsiteY10" fmla="*/ 440498 h 455280"/>
                <a:gd name="connsiteX11" fmla="*/ 1307914 w 1438902"/>
                <a:gd name="connsiteY11" fmla="*/ 440794 h 455280"/>
                <a:gd name="connsiteX12" fmla="*/ 1229271 w 1438902"/>
                <a:gd name="connsiteY12" fmla="*/ 423109 h 455280"/>
                <a:gd name="connsiteX13" fmla="*/ 1190543 w 1438902"/>
                <a:gd name="connsiteY13" fmla="*/ 412242 h 455280"/>
                <a:gd name="connsiteX14" fmla="*/ 1187974 w 1438902"/>
                <a:gd name="connsiteY14" fmla="*/ 425332 h 455280"/>
                <a:gd name="connsiteX15" fmla="*/ 1350841 w 1438902"/>
                <a:gd name="connsiteY15" fmla="*/ 453539 h 455280"/>
                <a:gd name="connsiteX16" fmla="*/ 1368526 w 1438902"/>
                <a:gd name="connsiteY16" fmla="*/ 449785 h 455280"/>
                <a:gd name="connsiteX17" fmla="*/ 1383839 w 1438902"/>
                <a:gd name="connsiteY17" fmla="*/ 438719 h 455280"/>
                <a:gd name="connsiteX18" fmla="*/ 1409823 w 1438902"/>
                <a:gd name="connsiteY18" fmla="*/ 412834 h 455280"/>
                <a:gd name="connsiteX19" fmla="*/ 1438474 w 1438902"/>
                <a:gd name="connsiteY19" fmla="*/ 350543 h 455280"/>
                <a:gd name="connsiteX20" fmla="*/ 1418171 w 1438902"/>
                <a:gd name="connsiteY20" fmla="*/ 290227 h 455280"/>
                <a:gd name="connsiteX21" fmla="*/ 1359189 w 1438902"/>
                <a:gd name="connsiteY21" fmla="*/ 263008 h 455280"/>
                <a:gd name="connsiteX22" fmla="*/ 1293588 w 1438902"/>
                <a:gd name="connsiteY22" fmla="*/ 258069 h 455280"/>
                <a:gd name="connsiteX23" fmla="*/ 1207882 w 1438902"/>
                <a:gd name="connsiteY23" fmla="*/ 241718 h 455280"/>
                <a:gd name="connsiteX24" fmla="*/ 825734 w 1438902"/>
                <a:gd name="connsiteY24" fmla="*/ 162779 h 455280"/>
                <a:gd name="connsiteX25" fmla="*/ 439634 w 1438902"/>
                <a:gd name="connsiteY25" fmla="*/ 82703 h 455280"/>
                <a:gd name="connsiteX26" fmla="*/ 55560 w 1438902"/>
                <a:gd name="connsiteY26" fmla="*/ 8655 h 455280"/>
                <a:gd name="connsiteX27" fmla="*/ 7495 w 1438902"/>
                <a:gd name="connsiteY27" fmla="*/ 109 h 455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38902" h="455280">
                  <a:moveTo>
                    <a:pt x="7495" y="109"/>
                  </a:moveTo>
                  <a:cubicBezTo>
                    <a:pt x="-557" y="-1324"/>
                    <a:pt x="-3175" y="11816"/>
                    <a:pt x="4927" y="13249"/>
                  </a:cubicBezTo>
                  <a:cubicBezTo>
                    <a:pt x="128324" y="35034"/>
                    <a:pt x="251376" y="58646"/>
                    <a:pt x="374280" y="83247"/>
                  </a:cubicBezTo>
                  <a:cubicBezTo>
                    <a:pt x="498369" y="108045"/>
                    <a:pt x="622212" y="133880"/>
                    <a:pt x="746054" y="159815"/>
                  </a:cubicBezTo>
                  <a:cubicBezTo>
                    <a:pt x="868859" y="185502"/>
                    <a:pt x="991614" y="211387"/>
                    <a:pt x="1114518" y="236481"/>
                  </a:cubicBezTo>
                  <a:cubicBezTo>
                    <a:pt x="1144750" y="242656"/>
                    <a:pt x="1175031" y="248782"/>
                    <a:pt x="1205263" y="254907"/>
                  </a:cubicBezTo>
                  <a:cubicBezTo>
                    <a:pt x="1232926" y="260489"/>
                    <a:pt x="1260985" y="267998"/>
                    <a:pt x="1289044" y="271060"/>
                  </a:cubicBezTo>
                  <a:cubicBezTo>
                    <a:pt x="1329056" y="275407"/>
                    <a:pt x="1380431" y="268146"/>
                    <a:pt x="1410416" y="301194"/>
                  </a:cubicBezTo>
                  <a:cubicBezTo>
                    <a:pt x="1445785" y="340218"/>
                    <a:pt x="1414961" y="393717"/>
                    <a:pt x="1382555" y="422912"/>
                  </a:cubicBezTo>
                  <a:cubicBezTo>
                    <a:pt x="1378257" y="426814"/>
                    <a:pt x="1373713" y="430420"/>
                    <a:pt x="1369020" y="433878"/>
                  </a:cubicBezTo>
                  <a:cubicBezTo>
                    <a:pt x="1362845" y="438373"/>
                    <a:pt x="1356127" y="439460"/>
                    <a:pt x="1348668" y="440498"/>
                  </a:cubicBezTo>
                  <a:cubicBezTo>
                    <a:pt x="1335182" y="442325"/>
                    <a:pt x="1321449" y="442276"/>
                    <a:pt x="1307914" y="440794"/>
                  </a:cubicBezTo>
                  <a:cubicBezTo>
                    <a:pt x="1281140" y="437929"/>
                    <a:pt x="1255057" y="430568"/>
                    <a:pt x="1229271" y="423109"/>
                  </a:cubicBezTo>
                  <a:cubicBezTo>
                    <a:pt x="1216378" y="419404"/>
                    <a:pt x="1203535" y="415601"/>
                    <a:pt x="1190543" y="412242"/>
                  </a:cubicBezTo>
                  <a:cubicBezTo>
                    <a:pt x="1182589" y="410167"/>
                    <a:pt x="1180021" y="423307"/>
                    <a:pt x="1187974" y="425332"/>
                  </a:cubicBezTo>
                  <a:cubicBezTo>
                    <a:pt x="1240732" y="439065"/>
                    <a:pt x="1295317" y="461739"/>
                    <a:pt x="1350841" y="453539"/>
                  </a:cubicBezTo>
                  <a:cubicBezTo>
                    <a:pt x="1356423" y="452699"/>
                    <a:pt x="1363289" y="452057"/>
                    <a:pt x="1368526" y="449785"/>
                  </a:cubicBezTo>
                  <a:cubicBezTo>
                    <a:pt x="1374009" y="447463"/>
                    <a:pt x="1379245" y="442473"/>
                    <a:pt x="1383839" y="438719"/>
                  </a:cubicBezTo>
                  <a:cubicBezTo>
                    <a:pt x="1393274" y="430964"/>
                    <a:pt x="1402068" y="422319"/>
                    <a:pt x="1409823" y="412834"/>
                  </a:cubicBezTo>
                  <a:cubicBezTo>
                    <a:pt x="1424248" y="395100"/>
                    <a:pt x="1436103" y="373612"/>
                    <a:pt x="1438474" y="350543"/>
                  </a:cubicBezTo>
                  <a:cubicBezTo>
                    <a:pt x="1440796" y="328264"/>
                    <a:pt x="1433633" y="306578"/>
                    <a:pt x="1418171" y="290227"/>
                  </a:cubicBezTo>
                  <a:cubicBezTo>
                    <a:pt x="1402808" y="273975"/>
                    <a:pt x="1380777" y="266417"/>
                    <a:pt x="1359189" y="263008"/>
                  </a:cubicBezTo>
                  <a:cubicBezTo>
                    <a:pt x="1337454" y="259600"/>
                    <a:pt x="1315422" y="260242"/>
                    <a:pt x="1293588" y="258069"/>
                  </a:cubicBezTo>
                  <a:cubicBezTo>
                    <a:pt x="1264888" y="255253"/>
                    <a:pt x="1236138" y="247398"/>
                    <a:pt x="1207882" y="241718"/>
                  </a:cubicBezTo>
                  <a:cubicBezTo>
                    <a:pt x="1080384" y="216080"/>
                    <a:pt x="953034" y="189454"/>
                    <a:pt x="825734" y="162779"/>
                  </a:cubicBezTo>
                  <a:cubicBezTo>
                    <a:pt x="697100" y="135807"/>
                    <a:pt x="568466" y="108835"/>
                    <a:pt x="439634" y="82703"/>
                  </a:cubicBezTo>
                  <a:cubicBezTo>
                    <a:pt x="311840" y="56819"/>
                    <a:pt x="183848" y="31774"/>
                    <a:pt x="55560" y="8655"/>
                  </a:cubicBezTo>
                  <a:cubicBezTo>
                    <a:pt x="39555" y="5790"/>
                    <a:pt x="23550" y="2925"/>
                    <a:pt x="7495" y="10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4" name="任意多边形: 形状 943"/>
            <p:cNvSpPr/>
            <p:nvPr/>
          </p:nvSpPr>
          <p:spPr>
            <a:xfrm flipH="1">
              <a:off x="9966239" y="1123380"/>
              <a:ext cx="59108" cy="179530"/>
            </a:xfrm>
            <a:custGeom>
              <a:avLst/>
              <a:gdLst>
                <a:gd name="connsiteX0" fmla="*/ 46179 w 59108"/>
                <a:gd name="connsiteY0" fmla="*/ 1726 h 179530"/>
                <a:gd name="connsiteX1" fmla="*/ 42474 w 59108"/>
                <a:gd name="connsiteY1" fmla="*/ 21337 h 179530"/>
                <a:gd name="connsiteX2" fmla="*/ 42869 w 59108"/>
                <a:gd name="connsiteY2" fmla="*/ 46531 h 179530"/>
                <a:gd name="connsiteX3" fmla="*/ 39263 w 59108"/>
                <a:gd name="connsiteY3" fmla="*/ 95040 h 179530"/>
                <a:gd name="connsiteX4" fmla="*/ 28000 w 59108"/>
                <a:gd name="connsiteY4" fmla="*/ 136831 h 179530"/>
                <a:gd name="connsiteX5" fmla="*/ 18516 w 59108"/>
                <a:gd name="connsiteY5" fmla="*/ 155702 h 179530"/>
                <a:gd name="connsiteX6" fmla="*/ 5326 w 59108"/>
                <a:gd name="connsiteY6" fmla="*/ 169484 h 179530"/>
                <a:gd name="connsiteX7" fmla="*/ 90 w 59108"/>
                <a:gd name="connsiteY7" fmla="*/ 169928 h 179530"/>
                <a:gd name="connsiteX8" fmla="*/ 5968 w 59108"/>
                <a:gd name="connsiteY8" fmla="*/ 179314 h 179530"/>
                <a:gd name="connsiteX9" fmla="*/ 21282 w 59108"/>
                <a:gd name="connsiteY9" fmla="*/ 171904 h 179530"/>
                <a:gd name="connsiteX10" fmla="*/ 47661 w 59108"/>
                <a:gd name="connsiteY10" fmla="*/ 124531 h 179530"/>
                <a:gd name="connsiteX11" fmla="*/ 58430 w 59108"/>
                <a:gd name="connsiteY11" fmla="*/ 64561 h 179530"/>
                <a:gd name="connsiteX12" fmla="*/ 58973 w 59108"/>
                <a:gd name="connsiteY12" fmla="*/ 32304 h 179530"/>
                <a:gd name="connsiteX13" fmla="*/ 54033 w 59108"/>
                <a:gd name="connsiteY13" fmla="*/ 2072 h 179530"/>
                <a:gd name="connsiteX14" fmla="*/ 46179 w 59108"/>
                <a:gd name="connsiteY14" fmla="*/ 1726 h 17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108" h="179530">
                  <a:moveTo>
                    <a:pt x="46179" y="1726"/>
                  </a:moveTo>
                  <a:cubicBezTo>
                    <a:pt x="41832" y="7852"/>
                    <a:pt x="42227" y="14076"/>
                    <a:pt x="42474" y="21337"/>
                  </a:cubicBezTo>
                  <a:cubicBezTo>
                    <a:pt x="42721" y="29735"/>
                    <a:pt x="42918" y="38133"/>
                    <a:pt x="42869" y="46531"/>
                  </a:cubicBezTo>
                  <a:cubicBezTo>
                    <a:pt x="42770" y="62733"/>
                    <a:pt x="41832" y="79035"/>
                    <a:pt x="39263" y="95040"/>
                  </a:cubicBezTo>
                  <a:cubicBezTo>
                    <a:pt x="36991" y="109267"/>
                    <a:pt x="33434" y="123444"/>
                    <a:pt x="28000" y="136831"/>
                  </a:cubicBezTo>
                  <a:cubicBezTo>
                    <a:pt x="25333" y="143352"/>
                    <a:pt x="22171" y="149626"/>
                    <a:pt x="18516" y="155702"/>
                  </a:cubicBezTo>
                  <a:cubicBezTo>
                    <a:pt x="17923" y="156690"/>
                    <a:pt x="6660" y="173633"/>
                    <a:pt x="5326" y="169484"/>
                  </a:cubicBezTo>
                  <a:cubicBezTo>
                    <a:pt x="4487" y="166915"/>
                    <a:pt x="386" y="167261"/>
                    <a:pt x="90" y="169928"/>
                  </a:cubicBezTo>
                  <a:cubicBezTo>
                    <a:pt x="-404" y="174473"/>
                    <a:pt x="1078" y="178277"/>
                    <a:pt x="5968" y="179314"/>
                  </a:cubicBezTo>
                  <a:cubicBezTo>
                    <a:pt x="12143" y="180599"/>
                    <a:pt x="17281" y="175906"/>
                    <a:pt x="21282" y="171904"/>
                  </a:cubicBezTo>
                  <a:cubicBezTo>
                    <a:pt x="34175" y="159110"/>
                    <a:pt x="42029" y="141524"/>
                    <a:pt x="47661" y="124531"/>
                  </a:cubicBezTo>
                  <a:cubicBezTo>
                    <a:pt x="54083" y="105216"/>
                    <a:pt x="57343" y="84864"/>
                    <a:pt x="58430" y="64561"/>
                  </a:cubicBezTo>
                  <a:cubicBezTo>
                    <a:pt x="58973" y="53792"/>
                    <a:pt x="59121" y="43073"/>
                    <a:pt x="58973" y="32304"/>
                  </a:cubicBezTo>
                  <a:cubicBezTo>
                    <a:pt x="58825" y="22622"/>
                    <a:pt x="60702" y="9926"/>
                    <a:pt x="54033" y="2072"/>
                  </a:cubicBezTo>
                  <a:cubicBezTo>
                    <a:pt x="52156" y="-151"/>
                    <a:pt x="48204" y="-1040"/>
                    <a:pt x="46179" y="172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6" name="任意多边形: 形状 945"/>
            <p:cNvSpPr/>
            <p:nvPr/>
          </p:nvSpPr>
          <p:spPr>
            <a:xfrm flipH="1">
              <a:off x="8734169" y="1391695"/>
              <a:ext cx="259466" cy="61023"/>
            </a:xfrm>
            <a:custGeom>
              <a:avLst/>
              <a:gdLst>
                <a:gd name="connsiteX0" fmla="*/ 562 w 259466"/>
                <a:gd name="connsiteY0" fmla="*/ 15 h 61023"/>
                <a:gd name="connsiteX1" fmla="*/ 414 w 259466"/>
                <a:gd name="connsiteY1" fmla="*/ 1052 h 61023"/>
                <a:gd name="connsiteX2" fmla="*/ 126973 w 259466"/>
                <a:gd name="connsiteY2" fmla="*/ 36471 h 61023"/>
                <a:gd name="connsiteX3" fmla="*/ 255410 w 259466"/>
                <a:gd name="connsiteY3" fmla="*/ 60924 h 61023"/>
                <a:gd name="connsiteX4" fmla="*/ 257534 w 259466"/>
                <a:gd name="connsiteY4" fmla="*/ 54205 h 61023"/>
                <a:gd name="connsiteX5" fmla="*/ 195736 w 259466"/>
                <a:gd name="connsiteY5" fmla="*/ 42547 h 61023"/>
                <a:gd name="connsiteX6" fmla="*/ 129542 w 259466"/>
                <a:gd name="connsiteY6" fmla="*/ 31186 h 61023"/>
                <a:gd name="connsiteX7" fmla="*/ 562 w 259466"/>
                <a:gd name="connsiteY7" fmla="*/ 15 h 6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466" h="61023">
                  <a:moveTo>
                    <a:pt x="562" y="15"/>
                  </a:moveTo>
                  <a:cubicBezTo>
                    <a:pt x="-80" y="-133"/>
                    <a:pt x="-228" y="855"/>
                    <a:pt x="414" y="1052"/>
                  </a:cubicBezTo>
                  <a:cubicBezTo>
                    <a:pt x="42304" y="14044"/>
                    <a:pt x="84194" y="26641"/>
                    <a:pt x="126973" y="36471"/>
                  </a:cubicBezTo>
                  <a:cubicBezTo>
                    <a:pt x="169555" y="46252"/>
                    <a:pt x="212927" y="51143"/>
                    <a:pt x="255410" y="60924"/>
                  </a:cubicBezTo>
                  <a:cubicBezTo>
                    <a:pt x="259361" y="61862"/>
                    <a:pt x="261090" y="55885"/>
                    <a:pt x="257534" y="54205"/>
                  </a:cubicBezTo>
                  <a:cubicBezTo>
                    <a:pt x="238861" y="45264"/>
                    <a:pt x="215940" y="45363"/>
                    <a:pt x="195736" y="42547"/>
                  </a:cubicBezTo>
                  <a:cubicBezTo>
                    <a:pt x="173606" y="39485"/>
                    <a:pt x="151425" y="35829"/>
                    <a:pt x="129542" y="31186"/>
                  </a:cubicBezTo>
                  <a:cubicBezTo>
                    <a:pt x="86318" y="22047"/>
                    <a:pt x="43440" y="10833"/>
                    <a:pt x="562" y="1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8" name="任意多边形: 形状 947"/>
            <p:cNvSpPr/>
            <p:nvPr/>
          </p:nvSpPr>
          <p:spPr>
            <a:xfrm flipH="1">
              <a:off x="8913293" y="1413317"/>
              <a:ext cx="46490" cy="252086"/>
            </a:xfrm>
            <a:custGeom>
              <a:avLst/>
              <a:gdLst>
                <a:gd name="connsiteX0" fmla="*/ 40265 w 46490"/>
                <a:gd name="connsiteY0" fmla="*/ 30 h 252086"/>
                <a:gd name="connsiteX1" fmla="*/ 28607 w 46490"/>
                <a:gd name="connsiteY1" fmla="*/ 15491 h 252086"/>
                <a:gd name="connsiteX2" fmla="*/ 22135 w 46490"/>
                <a:gd name="connsiteY2" fmla="*/ 49725 h 252086"/>
                <a:gd name="connsiteX3" fmla="*/ 11515 w 46490"/>
                <a:gd name="connsiteY3" fmla="*/ 116956 h 252086"/>
                <a:gd name="connsiteX4" fmla="*/ 54 w 46490"/>
                <a:gd name="connsiteY4" fmla="*/ 251469 h 252086"/>
                <a:gd name="connsiteX5" fmla="*/ 1487 w 46490"/>
                <a:gd name="connsiteY5" fmla="*/ 251518 h 252086"/>
                <a:gd name="connsiteX6" fmla="*/ 22778 w 46490"/>
                <a:gd name="connsiteY6" fmla="*/ 127330 h 252086"/>
                <a:gd name="connsiteX7" fmla="*/ 33250 w 46490"/>
                <a:gd name="connsiteY7" fmla="*/ 66817 h 252086"/>
                <a:gd name="connsiteX8" fmla="*/ 45995 w 46490"/>
                <a:gd name="connsiteY8" fmla="*/ 8131 h 252086"/>
                <a:gd name="connsiteX9" fmla="*/ 40265 w 46490"/>
                <a:gd name="connsiteY9" fmla="*/ 30 h 252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490" h="252086">
                  <a:moveTo>
                    <a:pt x="40265" y="30"/>
                  </a:moveTo>
                  <a:cubicBezTo>
                    <a:pt x="32015" y="919"/>
                    <a:pt x="30039" y="8378"/>
                    <a:pt x="28607" y="15491"/>
                  </a:cubicBezTo>
                  <a:cubicBezTo>
                    <a:pt x="26285" y="26853"/>
                    <a:pt x="24161" y="38314"/>
                    <a:pt x="22135" y="49725"/>
                  </a:cubicBezTo>
                  <a:cubicBezTo>
                    <a:pt x="18184" y="72053"/>
                    <a:pt x="14627" y="94480"/>
                    <a:pt x="11515" y="116956"/>
                  </a:cubicBezTo>
                  <a:cubicBezTo>
                    <a:pt x="5389" y="161514"/>
                    <a:pt x="-637" y="206368"/>
                    <a:pt x="54" y="251469"/>
                  </a:cubicBezTo>
                  <a:cubicBezTo>
                    <a:pt x="153" y="252308"/>
                    <a:pt x="1289" y="252259"/>
                    <a:pt x="1487" y="251518"/>
                  </a:cubicBezTo>
                  <a:cubicBezTo>
                    <a:pt x="10675" y="210517"/>
                    <a:pt x="15862" y="168775"/>
                    <a:pt x="22778" y="127330"/>
                  </a:cubicBezTo>
                  <a:cubicBezTo>
                    <a:pt x="26137" y="107126"/>
                    <a:pt x="29595" y="86971"/>
                    <a:pt x="33250" y="66817"/>
                  </a:cubicBezTo>
                  <a:cubicBezTo>
                    <a:pt x="36757" y="47650"/>
                    <a:pt x="38190" y="25915"/>
                    <a:pt x="45995" y="8131"/>
                  </a:cubicBezTo>
                  <a:cubicBezTo>
                    <a:pt x="47724" y="4229"/>
                    <a:pt x="44711" y="-415"/>
                    <a:pt x="40265" y="3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0" name="任意多边形: 形状 949"/>
            <p:cNvSpPr/>
            <p:nvPr/>
          </p:nvSpPr>
          <p:spPr>
            <a:xfrm flipH="1">
              <a:off x="8797132" y="1428505"/>
              <a:ext cx="163821" cy="259199"/>
            </a:xfrm>
            <a:custGeom>
              <a:avLst/>
              <a:gdLst>
                <a:gd name="connsiteX0" fmla="*/ 157534 w 163821"/>
                <a:gd name="connsiteY0" fmla="*/ 125 h 259199"/>
                <a:gd name="connsiteX1" fmla="*/ 149470 w 163821"/>
                <a:gd name="connsiteY1" fmla="*/ 5836 h 259199"/>
                <a:gd name="connsiteX2" fmla="*/ 127488 w 163821"/>
                <a:gd name="connsiteY2" fmla="*/ 132988 h 259199"/>
                <a:gd name="connsiteX3" fmla="*/ 113360 w 163821"/>
                <a:gd name="connsiteY3" fmla="*/ 193008 h 259199"/>
                <a:gd name="connsiteX4" fmla="*/ 94505 w 163821"/>
                <a:gd name="connsiteY4" fmla="*/ 235964 h 259199"/>
                <a:gd name="connsiteX5" fmla="*/ 100615 w 163821"/>
                <a:gd name="connsiteY5" fmla="*/ 248087 h 259199"/>
                <a:gd name="connsiteX6" fmla="*/ 89401 w 163821"/>
                <a:gd name="connsiteY6" fmla="*/ 247593 h 259199"/>
                <a:gd name="connsiteX7" fmla="*/ 94505 w 163821"/>
                <a:gd name="connsiteY7" fmla="*/ 235964 h 259199"/>
                <a:gd name="connsiteX8" fmla="*/ 63170 w 163821"/>
                <a:gd name="connsiteY8" fmla="*/ 173791 h 259199"/>
                <a:gd name="connsiteX9" fmla="*/ 52550 w 163821"/>
                <a:gd name="connsiteY9" fmla="*/ 170531 h 259199"/>
                <a:gd name="connsiteX10" fmla="*/ 18909 w 163821"/>
                <a:gd name="connsiteY10" fmla="*/ 200566 h 259199"/>
                <a:gd name="connsiteX11" fmla="*/ 138 w 163821"/>
                <a:gd name="connsiteY11" fmla="*/ 235441 h 259199"/>
                <a:gd name="connsiteX12" fmla="*/ 2114 w 163821"/>
                <a:gd name="connsiteY12" fmla="*/ 236626 h 259199"/>
                <a:gd name="connsiteX13" fmla="*/ 28394 w 163821"/>
                <a:gd name="connsiteY13" fmla="*/ 210346 h 259199"/>
                <a:gd name="connsiteX14" fmla="*/ 54429 w 163821"/>
                <a:gd name="connsiteY14" fmla="*/ 187421 h 259199"/>
                <a:gd name="connsiteX15" fmla="*/ 50031 w 163821"/>
                <a:gd name="connsiteY15" fmla="*/ 178682 h 259199"/>
                <a:gd name="connsiteX16" fmla="*/ 60651 w 163821"/>
                <a:gd name="connsiteY16" fmla="*/ 181942 h 259199"/>
                <a:gd name="connsiteX17" fmla="*/ 54429 w 163821"/>
                <a:gd name="connsiteY17" fmla="*/ 187421 h 259199"/>
                <a:gd name="connsiteX18" fmla="*/ 89056 w 163821"/>
                <a:gd name="connsiteY18" fmla="*/ 256238 h 259199"/>
                <a:gd name="connsiteX19" fmla="*/ 100269 w 163821"/>
                <a:gd name="connsiteY19" fmla="*/ 256732 h 259199"/>
                <a:gd name="connsiteX20" fmla="*/ 140183 w 163821"/>
                <a:gd name="connsiteY20" fmla="*/ 141880 h 259199"/>
                <a:gd name="connsiteX21" fmla="*/ 163746 w 163821"/>
                <a:gd name="connsiteY21" fmla="*/ 8306 h 259199"/>
                <a:gd name="connsiteX22" fmla="*/ 157534 w 163821"/>
                <a:gd name="connsiteY22" fmla="*/ 125 h 259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3821" h="259199">
                  <a:moveTo>
                    <a:pt x="157534" y="125"/>
                  </a:moveTo>
                  <a:cubicBezTo>
                    <a:pt x="153965" y="-499"/>
                    <a:pt x="150087" y="1193"/>
                    <a:pt x="149470" y="5836"/>
                  </a:cubicBezTo>
                  <a:cubicBezTo>
                    <a:pt x="143789" y="48467"/>
                    <a:pt x="136528" y="90901"/>
                    <a:pt x="127488" y="132988"/>
                  </a:cubicBezTo>
                  <a:cubicBezTo>
                    <a:pt x="123190" y="153094"/>
                    <a:pt x="118596" y="173149"/>
                    <a:pt x="113360" y="193008"/>
                  </a:cubicBezTo>
                  <a:lnTo>
                    <a:pt x="94505" y="235964"/>
                  </a:lnTo>
                  <a:lnTo>
                    <a:pt x="100615" y="248087"/>
                  </a:lnTo>
                  <a:cubicBezTo>
                    <a:pt x="96860" y="247889"/>
                    <a:pt x="93155" y="247741"/>
                    <a:pt x="89401" y="247593"/>
                  </a:cubicBezTo>
                  <a:lnTo>
                    <a:pt x="94505" y="235964"/>
                  </a:lnTo>
                  <a:lnTo>
                    <a:pt x="63170" y="173791"/>
                  </a:lnTo>
                  <a:cubicBezTo>
                    <a:pt x="61689" y="169543"/>
                    <a:pt x="56156" y="167962"/>
                    <a:pt x="52550" y="170531"/>
                  </a:cubicBezTo>
                  <a:cubicBezTo>
                    <a:pt x="40250" y="179275"/>
                    <a:pt x="28888" y="189253"/>
                    <a:pt x="18909" y="200566"/>
                  </a:cubicBezTo>
                  <a:cubicBezTo>
                    <a:pt x="10907" y="209655"/>
                    <a:pt x="-1443" y="222301"/>
                    <a:pt x="138" y="235441"/>
                  </a:cubicBezTo>
                  <a:cubicBezTo>
                    <a:pt x="286" y="236330"/>
                    <a:pt x="1225" y="236972"/>
                    <a:pt x="2114" y="236626"/>
                  </a:cubicBezTo>
                  <a:cubicBezTo>
                    <a:pt x="13475" y="232428"/>
                    <a:pt x="20490" y="218942"/>
                    <a:pt x="28394" y="210346"/>
                  </a:cubicBezTo>
                  <a:lnTo>
                    <a:pt x="54429" y="187421"/>
                  </a:lnTo>
                  <a:lnTo>
                    <a:pt x="50031" y="178682"/>
                  </a:lnTo>
                  <a:cubicBezTo>
                    <a:pt x="53587" y="179769"/>
                    <a:pt x="57095" y="180856"/>
                    <a:pt x="60651" y="181942"/>
                  </a:cubicBezTo>
                  <a:lnTo>
                    <a:pt x="54429" y="187421"/>
                  </a:lnTo>
                  <a:lnTo>
                    <a:pt x="89056" y="256238"/>
                  </a:lnTo>
                  <a:cubicBezTo>
                    <a:pt x="91526" y="259893"/>
                    <a:pt x="97503" y="260288"/>
                    <a:pt x="100269" y="256732"/>
                  </a:cubicBezTo>
                  <a:cubicBezTo>
                    <a:pt x="125116" y="224623"/>
                    <a:pt x="131686" y="180510"/>
                    <a:pt x="140183" y="141880"/>
                  </a:cubicBezTo>
                  <a:cubicBezTo>
                    <a:pt x="149914" y="97718"/>
                    <a:pt x="157719" y="53160"/>
                    <a:pt x="163746" y="8306"/>
                  </a:cubicBezTo>
                  <a:cubicBezTo>
                    <a:pt x="164363" y="3688"/>
                    <a:pt x="161103" y="748"/>
                    <a:pt x="157534" y="12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4" name="任意多边形: 形状 953"/>
            <p:cNvSpPr/>
            <p:nvPr/>
          </p:nvSpPr>
          <p:spPr>
            <a:xfrm flipH="1">
              <a:off x="9669623" y="0"/>
              <a:ext cx="214861" cy="967018"/>
            </a:xfrm>
            <a:custGeom>
              <a:avLst/>
              <a:gdLst>
                <a:gd name="connsiteX0" fmla="*/ 214861 w 214861"/>
                <a:gd name="connsiteY0" fmla="*/ 0 h 967018"/>
                <a:gd name="connsiteX1" fmla="*/ 197330 w 214861"/>
                <a:gd name="connsiteY1" fmla="*/ 0 h 967018"/>
                <a:gd name="connsiteX2" fmla="*/ 192717 w 214861"/>
                <a:gd name="connsiteY2" fmla="*/ 23864 h 967018"/>
                <a:gd name="connsiteX3" fmla="*/ 81323 w 214861"/>
                <a:gd name="connsiteY3" fmla="*/ 622575 h 967018"/>
                <a:gd name="connsiteX4" fmla="*/ 359 w 214861"/>
                <a:gd name="connsiteY4" fmla="*/ 956757 h 967018"/>
                <a:gd name="connsiteX5" fmla="*/ 18537 w 214861"/>
                <a:gd name="connsiteY5" fmla="*/ 959869 h 967018"/>
                <a:gd name="connsiteX6" fmla="*/ 149197 w 214861"/>
                <a:gd name="connsiteY6" fmla="*/ 365752 h 967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61" h="967018">
                  <a:moveTo>
                    <a:pt x="214861" y="0"/>
                  </a:moveTo>
                  <a:lnTo>
                    <a:pt x="197330" y="0"/>
                  </a:lnTo>
                  <a:lnTo>
                    <a:pt x="192717" y="23864"/>
                  </a:lnTo>
                  <a:cubicBezTo>
                    <a:pt x="155767" y="223484"/>
                    <a:pt x="123213" y="423894"/>
                    <a:pt x="81323" y="622575"/>
                  </a:cubicBezTo>
                  <a:cubicBezTo>
                    <a:pt x="57661" y="734809"/>
                    <a:pt x="30442" y="846055"/>
                    <a:pt x="359" y="956757"/>
                  </a:cubicBezTo>
                  <a:cubicBezTo>
                    <a:pt x="-2754" y="968267"/>
                    <a:pt x="15327" y="971181"/>
                    <a:pt x="18537" y="959869"/>
                  </a:cubicBezTo>
                  <a:cubicBezTo>
                    <a:pt x="74259" y="764992"/>
                    <a:pt x="112987" y="565026"/>
                    <a:pt x="149197" y="36575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6" name="任意多边形: 形状 955"/>
            <p:cNvSpPr/>
            <p:nvPr/>
          </p:nvSpPr>
          <p:spPr>
            <a:xfrm flipH="1">
              <a:off x="8739114" y="960404"/>
              <a:ext cx="1140170" cy="321455"/>
            </a:xfrm>
            <a:custGeom>
              <a:avLst/>
              <a:gdLst>
                <a:gd name="connsiteX0" fmla="*/ 19661 w 1140170"/>
                <a:gd name="connsiteY0" fmla="*/ 1044 h 321455"/>
                <a:gd name="connsiteX1" fmla="*/ 149 w 1140170"/>
                <a:gd name="connsiteY1" fmla="*/ 12159 h 321455"/>
                <a:gd name="connsiteX2" fmla="*/ 7657 w 1140170"/>
                <a:gd name="connsiteY2" fmla="*/ 13345 h 321455"/>
                <a:gd name="connsiteX3" fmla="*/ 24848 w 1140170"/>
                <a:gd name="connsiteY3" fmla="*/ 23471 h 321455"/>
                <a:gd name="connsiteX4" fmla="*/ 40458 w 1140170"/>
                <a:gd name="connsiteY4" fmla="*/ 52468 h 321455"/>
                <a:gd name="connsiteX5" fmla="*/ 43817 w 1140170"/>
                <a:gd name="connsiteY5" fmla="*/ 116983 h 321455"/>
                <a:gd name="connsiteX6" fmla="*/ 51227 w 1140170"/>
                <a:gd name="connsiteY6" fmla="*/ 127505 h 321455"/>
                <a:gd name="connsiteX7" fmla="*/ 469583 w 1140170"/>
                <a:gd name="connsiteY7" fmla="*/ 196712 h 321455"/>
                <a:gd name="connsiteX8" fmla="*/ 572530 w 1140170"/>
                <a:gd name="connsiteY8" fmla="*/ 226549 h 321455"/>
                <a:gd name="connsiteX9" fmla="*/ 676070 w 1140170"/>
                <a:gd name="connsiteY9" fmla="*/ 248927 h 321455"/>
                <a:gd name="connsiteX10" fmla="*/ 889521 w 1140170"/>
                <a:gd name="connsiteY10" fmla="*/ 283851 h 321455"/>
                <a:gd name="connsiteX11" fmla="*/ 1007880 w 1140170"/>
                <a:gd name="connsiteY11" fmla="*/ 303117 h 321455"/>
                <a:gd name="connsiteX12" fmla="*/ 1068690 w 1140170"/>
                <a:gd name="connsiteY12" fmla="*/ 312997 h 321455"/>
                <a:gd name="connsiteX13" fmla="*/ 1129747 w 1140170"/>
                <a:gd name="connsiteY13" fmla="*/ 321444 h 321455"/>
                <a:gd name="connsiteX14" fmla="*/ 1132859 w 1140170"/>
                <a:gd name="connsiteY14" fmla="*/ 303315 h 321455"/>
                <a:gd name="connsiteX15" fmla="*/ 1078866 w 1140170"/>
                <a:gd name="connsiteY15" fmla="*/ 293089 h 321455"/>
                <a:gd name="connsiteX16" fmla="*/ 1026256 w 1140170"/>
                <a:gd name="connsiteY16" fmla="*/ 284543 h 321455"/>
                <a:gd name="connsiteX17" fmla="*/ 919407 w 1140170"/>
                <a:gd name="connsiteY17" fmla="*/ 267204 h 321455"/>
                <a:gd name="connsiteX18" fmla="*/ 707388 w 1140170"/>
                <a:gd name="connsiteY18" fmla="*/ 232823 h 321455"/>
                <a:gd name="connsiteX19" fmla="*/ 601626 w 1140170"/>
                <a:gd name="connsiteY19" fmla="*/ 212767 h 321455"/>
                <a:gd name="connsiteX20" fmla="*/ 499717 w 1140170"/>
                <a:gd name="connsiteY20" fmla="*/ 185005 h 321455"/>
                <a:gd name="connsiteX21" fmla="*/ 291996 w 1140170"/>
                <a:gd name="connsiteY21" fmla="*/ 137533 h 321455"/>
                <a:gd name="connsiteX22" fmla="*/ 62056 w 1140170"/>
                <a:gd name="connsiteY22" fmla="*/ 110487 h 321455"/>
                <a:gd name="connsiteX23" fmla="*/ 61699 w 1140170"/>
                <a:gd name="connsiteY23" fmla="*/ 120095 h 321455"/>
                <a:gd name="connsiteX24" fmla="*/ 54290 w 1140170"/>
                <a:gd name="connsiteY24" fmla="*/ 109573 h 321455"/>
                <a:gd name="connsiteX25" fmla="*/ 62056 w 1140170"/>
                <a:gd name="connsiteY25" fmla="*/ 110487 h 321455"/>
                <a:gd name="connsiteX26" fmla="*/ 63416 w 1140170"/>
                <a:gd name="connsiteY26" fmla="*/ 73858 h 321455"/>
                <a:gd name="connsiteX27" fmla="*/ 47719 w 1140170"/>
                <a:gd name="connsiteY27" fmla="*/ 30288 h 321455"/>
                <a:gd name="connsiteX28" fmla="*/ 19661 w 1140170"/>
                <a:gd name="connsiteY28" fmla="*/ 1044 h 32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40170" h="321455">
                  <a:moveTo>
                    <a:pt x="19661" y="1044"/>
                  </a:moveTo>
                  <a:cubicBezTo>
                    <a:pt x="11411" y="-1821"/>
                    <a:pt x="-1531" y="995"/>
                    <a:pt x="149" y="12159"/>
                  </a:cubicBezTo>
                  <a:cubicBezTo>
                    <a:pt x="741" y="15469"/>
                    <a:pt x="6422" y="17346"/>
                    <a:pt x="7657" y="13345"/>
                  </a:cubicBezTo>
                  <a:cubicBezTo>
                    <a:pt x="9682" y="6873"/>
                    <a:pt x="23119" y="21199"/>
                    <a:pt x="24848" y="23471"/>
                  </a:cubicBezTo>
                  <a:cubicBezTo>
                    <a:pt x="31566" y="32215"/>
                    <a:pt x="36753" y="42095"/>
                    <a:pt x="40458" y="52468"/>
                  </a:cubicBezTo>
                  <a:cubicBezTo>
                    <a:pt x="47917" y="73216"/>
                    <a:pt x="49053" y="95544"/>
                    <a:pt x="43817" y="116983"/>
                  </a:cubicBezTo>
                  <a:cubicBezTo>
                    <a:pt x="42730" y="121429"/>
                    <a:pt x="46534" y="127209"/>
                    <a:pt x="51227" y="127505"/>
                  </a:cubicBezTo>
                  <a:cubicBezTo>
                    <a:pt x="192358" y="136545"/>
                    <a:pt x="333194" y="158972"/>
                    <a:pt x="469583" y="196712"/>
                  </a:cubicBezTo>
                  <a:cubicBezTo>
                    <a:pt x="504014" y="206246"/>
                    <a:pt x="538050" y="217114"/>
                    <a:pt x="572530" y="226549"/>
                  </a:cubicBezTo>
                  <a:cubicBezTo>
                    <a:pt x="606615" y="235885"/>
                    <a:pt x="641194" y="242900"/>
                    <a:pt x="676070" y="248927"/>
                  </a:cubicBezTo>
                  <a:cubicBezTo>
                    <a:pt x="747105" y="261227"/>
                    <a:pt x="818387" y="272243"/>
                    <a:pt x="889521" y="283851"/>
                  </a:cubicBezTo>
                  <a:cubicBezTo>
                    <a:pt x="928990" y="290273"/>
                    <a:pt x="968411" y="296695"/>
                    <a:pt x="1007880" y="303117"/>
                  </a:cubicBezTo>
                  <a:cubicBezTo>
                    <a:pt x="1028134" y="306427"/>
                    <a:pt x="1048437" y="309736"/>
                    <a:pt x="1068690" y="312997"/>
                  </a:cubicBezTo>
                  <a:cubicBezTo>
                    <a:pt x="1088943" y="316306"/>
                    <a:pt x="1109246" y="320555"/>
                    <a:pt x="1129747" y="321444"/>
                  </a:cubicBezTo>
                  <a:cubicBezTo>
                    <a:pt x="1141503" y="321938"/>
                    <a:pt x="1144369" y="306624"/>
                    <a:pt x="1132859" y="303315"/>
                  </a:cubicBezTo>
                  <a:cubicBezTo>
                    <a:pt x="1115223" y="298276"/>
                    <a:pt x="1096946" y="296003"/>
                    <a:pt x="1078866" y="293089"/>
                  </a:cubicBezTo>
                  <a:cubicBezTo>
                    <a:pt x="1061330" y="290224"/>
                    <a:pt x="1043793" y="287408"/>
                    <a:pt x="1026256" y="284543"/>
                  </a:cubicBezTo>
                  <a:cubicBezTo>
                    <a:pt x="990640" y="278763"/>
                    <a:pt x="955024" y="272984"/>
                    <a:pt x="919407" y="267204"/>
                  </a:cubicBezTo>
                  <a:cubicBezTo>
                    <a:pt x="848718" y="255744"/>
                    <a:pt x="778078" y="244382"/>
                    <a:pt x="707388" y="232823"/>
                  </a:cubicBezTo>
                  <a:cubicBezTo>
                    <a:pt x="671970" y="227043"/>
                    <a:pt x="636600" y="220868"/>
                    <a:pt x="601626" y="212767"/>
                  </a:cubicBezTo>
                  <a:cubicBezTo>
                    <a:pt x="567343" y="204814"/>
                    <a:pt x="533654" y="194440"/>
                    <a:pt x="499717" y="185005"/>
                  </a:cubicBezTo>
                  <a:cubicBezTo>
                    <a:pt x="431250" y="165937"/>
                    <a:pt x="361944" y="149932"/>
                    <a:pt x="291996" y="137533"/>
                  </a:cubicBezTo>
                  <a:lnTo>
                    <a:pt x="62056" y="110487"/>
                  </a:lnTo>
                  <a:lnTo>
                    <a:pt x="61699" y="120095"/>
                  </a:lnTo>
                  <a:cubicBezTo>
                    <a:pt x="59229" y="116588"/>
                    <a:pt x="56760" y="113080"/>
                    <a:pt x="54290" y="109573"/>
                  </a:cubicBezTo>
                  <a:lnTo>
                    <a:pt x="62056" y="110487"/>
                  </a:lnTo>
                  <a:lnTo>
                    <a:pt x="63416" y="73858"/>
                  </a:lnTo>
                  <a:cubicBezTo>
                    <a:pt x="60995" y="58606"/>
                    <a:pt x="55673" y="43799"/>
                    <a:pt x="47719" y="30288"/>
                  </a:cubicBezTo>
                  <a:cubicBezTo>
                    <a:pt x="41396" y="19519"/>
                    <a:pt x="32011" y="5342"/>
                    <a:pt x="19661" y="104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8" name="任意多边形: 形状 957"/>
            <p:cNvSpPr/>
            <p:nvPr/>
          </p:nvSpPr>
          <p:spPr>
            <a:xfrm flipH="1">
              <a:off x="8630974" y="1223238"/>
              <a:ext cx="123161" cy="63574"/>
            </a:xfrm>
            <a:custGeom>
              <a:avLst/>
              <a:gdLst>
                <a:gd name="connsiteX0" fmla="*/ 83932 w 123161"/>
                <a:gd name="connsiteY0" fmla="*/ 1356 h 63574"/>
                <a:gd name="connsiteX1" fmla="*/ 46290 w 123161"/>
                <a:gd name="connsiteY1" fmla="*/ 4074 h 63574"/>
                <a:gd name="connsiteX2" fmla="*/ 14774 w 123161"/>
                <a:gd name="connsiteY2" fmla="*/ 24870 h 63574"/>
                <a:gd name="connsiteX3" fmla="*/ 4696 w 123161"/>
                <a:gd name="connsiteY3" fmla="*/ 40332 h 63574"/>
                <a:gd name="connsiteX4" fmla="*/ 942 w 123161"/>
                <a:gd name="connsiteY4" fmla="*/ 59400 h 63574"/>
                <a:gd name="connsiteX5" fmla="*/ 10426 w 123161"/>
                <a:gd name="connsiteY5" fmla="*/ 62314 h 63574"/>
                <a:gd name="connsiteX6" fmla="*/ 10741 w 123161"/>
                <a:gd name="connsiteY6" fmla="*/ 61108 h 63574"/>
                <a:gd name="connsiteX7" fmla="*/ 9142 w 123161"/>
                <a:gd name="connsiteY7" fmla="*/ 58807 h 63574"/>
                <a:gd name="connsiteX8" fmla="*/ 10525 w 123161"/>
                <a:gd name="connsiteY8" fmla="*/ 57819 h 63574"/>
                <a:gd name="connsiteX9" fmla="*/ 11859 w 123161"/>
                <a:gd name="connsiteY9" fmla="*/ 56831 h 63574"/>
                <a:gd name="connsiteX10" fmla="*/ 10741 w 123161"/>
                <a:gd name="connsiteY10" fmla="*/ 61108 h 63574"/>
                <a:gd name="connsiteX11" fmla="*/ 11168 w 123161"/>
                <a:gd name="connsiteY11" fmla="*/ 61722 h 63574"/>
                <a:gd name="connsiteX12" fmla="*/ 18725 w 123161"/>
                <a:gd name="connsiteY12" fmla="*/ 46951 h 63574"/>
                <a:gd name="connsiteX13" fmla="*/ 29198 w 123161"/>
                <a:gd name="connsiteY13" fmla="*/ 34552 h 63574"/>
                <a:gd name="connsiteX14" fmla="*/ 58195 w 123161"/>
                <a:gd name="connsiteY14" fmla="*/ 19189 h 63574"/>
                <a:gd name="connsiteX15" fmla="*/ 91094 w 123161"/>
                <a:gd name="connsiteY15" fmla="*/ 21709 h 63574"/>
                <a:gd name="connsiteX16" fmla="*/ 122759 w 123161"/>
                <a:gd name="connsiteY16" fmla="*/ 11187 h 63574"/>
                <a:gd name="connsiteX17" fmla="*/ 114312 w 123161"/>
                <a:gd name="connsiteY17" fmla="*/ 1999 h 63574"/>
                <a:gd name="connsiteX18" fmla="*/ 83932 w 123161"/>
                <a:gd name="connsiteY18" fmla="*/ 1356 h 6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3161" h="63574">
                  <a:moveTo>
                    <a:pt x="83932" y="1356"/>
                  </a:moveTo>
                  <a:cubicBezTo>
                    <a:pt x="71384" y="-1163"/>
                    <a:pt x="58393" y="-125"/>
                    <a:pt x="46290" y="4074"/>
                  </a:cubicBezTo>
                  <a:cubicBezTo>
                    <a:pt x="34385" y="8174"/>
                    <a:pt x="23171" y="15386"/>
                    <a:pt x="14774" y="24870"/>
                  </a:cubicBezTo>
                  <a:cubicBezTo>
                    <a:pt x="10723" y="29464"/>
                    <a:pt x="7413" y="34799"/>
                    <a:pt x="4696" y="40332"/>
                  </a:cubicBezTo>
                  <a:cubicBezTo>
                    <a:pt x="1979" y="45815"/>
                    <a:pt x="-1775" y="53423"/>
                    <a:pt x="942" y="59400"/>
                  </a:cubicBezTo>
                  <a:cubicBezTo>
                    <a:pt x="2473" y="62710"/>
                    <a:pt x="7166" y="65180"/>
                    <a:pt x="10426" y="62314"/>
                  </a:cubicBezTo>
                  <a:lnTo>
                    <a:pt x="10741" y="61108"/>
                  </a:lnTo>
                  <a:lnTo>
                    <a:pt x="9142" y="58807"/>
                  </a:lnTo>
                  <a:cubicBezTo>
                    <a:pt x="9834" y="58807"/>
                    <a:pt x="10328" y="58511"/>
                    <a:pt x="10525" y="57819"/>
                  </a:cubicBezTo>
                  <a:cubicBezTo>
                    <a:pt x="10180" y="56930"/>
                    <a:pt x="11217" y="56288"/>
                    <a:pt x="11859" y="56831"/>
                  </a:cubicBezTo>
                  <a:lnTo>
                    <a:pt x="10741" y="61108"/>
                  </a:lnTo>
                  <a:lnTo>
                    <a:pt x="11168" y="61722"/>
                  </a:lnTo>
                  <a:cubicBezTo>
                    <a:pt x="14971" y="58066"/>
                    <a:pt x="16058" y="51496"/>
                    <a:pt x="18725" y="46951"/>
                  </a:cubicBezTo>
                  <a:cubicBezTo>
                    <a:pt x="21443" y="42357"/>
                    <a:pt x="25295" y="38208"/>
                    <a:pt x="29198" y="34552"/>
                  </a:cubicBezTo>
                  <a:cubicBezTo>
                    <a:pt x="37299" y="27044"/>
                    <a:pt x="47327" y="21412"/>
                    <a:pt x="58195" y="19189"/>
                  </a:cubicBezTo>
                  <a:cubicBezTo>
                    <a:pt x="69754" y="16818"/>
                    <a:pt x="79832" y="19436"/>
                    <a:pt x="91094" y="21709"/>
                  </a:cubicBezTo>
                  <a:cubicBezTo>
                    <a:pt x="102901" y="24080"/>
                    <a:pt x="117967" y="24722"/>
                    <a:pt x="122759" y="11187"/>
                  </a:cubicBezTo>
                  <a:cubicBezTo>
                    <a:pt x="124537" y="6099"/>
                    <a:pt x="120190" y="-570"/>
                    <a:pt x="114312" y="1999"/>
                  </a:cubicBezTo>
                  <a:cubicBezTo>
                    <a:pt x="104482" y="6247"/>
                    <a:pt x="94503" y="3481"/>
                    <a:pt x="83932" y="135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0" name="任意多边形: 形状 959"/>
            <p:cNvSpPr/>
            <p:nvPr/>
          </p:nvSpPr>
          <p:spPr>
            <a:xfrm flipH="1">
              <a:off x="8396681" y="0"/>
              <a:ext cx="247248" cy="1237265"/>
            </a:xfrm>
            <a:custGeom>
              <a:avLst/>
              <a:gdLst>
                <a:gd name="connsiteX0" fmla="*/ 247248 w 247248"/>
                <a:gd name="connsiteY0" fmla="*/ 0 h 1237265"/>
                <a:gd name="connsiteX1" fmla="*/ 229202 w 247248"/>
                <a:gd name="connsiteY1" fmla="*/ 0 h 1237265"/>
                <a:gd name="connsiteX2" fmla="*/ 174678 w 247248"/>
                <a:gd name="connsiteY2" fmla="*/ 311808 h 1237265"/>
                <a:gd name="connsiteX3" fmla="*/ 62149 w 247248"/>
                <a:gd name="connsiteY3" fmla="*/ 901727 h 1237265"/>
                <a:gd name="connsiteX4" fmla="*/ 29694 w 247248"/>
                <a:gd name="connsiteY4" fmla="*/ 1065335 h 1237265"/>
                <a:gd name="connsiteX5" fmla="*/ 13688 w 247248"/>
                <a:gd name="connsiteY5" fmla="*/ 1147188 h 1237265"/>
                <a:gd name="connsiteX6" fmla="*/ 5 w 247248"/>
                <a:gd name="connsiteY6" fmla="*/ 1232796 h 1237265"/>
                <a:gd name="connsiteX7" fmla="*/ 7217 w 247248"/>
                <a:gd name="connsiteY7" fmla="*/ 1235019 h 1237265"/>
                <a:gd name="connsiteX8" fmla="*/ 26038 w 247248"/>
                <a:gd name="connsiteY8" fmla="*/ 1162798 h 1237265"/>
                <a:gd name="connsiteX9" fmla="*/ 41450 w 247248"/>
                <a:gd name="connsiteY9" fmla="*/ 1091022 h 1237265"/>
                <a:gd name="connsiteX10" fmla="*/ 71880 w 247248"/>
                <a:gd name="connsiteY10" fmla="*/ 942283 h 1237265"/>
                <a:gd name="connsiteX11" fmla="*/ 129380 w 247248"/>
                <a:gd name="connsiteY11" fmla="*/ 647571 h 1237265"/>
                <a:gd name="connsiteX12" fmla="*/ 237810 w 247248"/>
                <a:gd name="connsiteY12" fmla="*/ 55232 h 123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248" h="1237265">
                  <a:moveTo>
                    <a:pt x="247248" y="0"/>
                  </a:moveTo>
                  <a:lnTo>
                    <a:pt x="229202" y="0"/>
                  </a:lnTo>
                  <a:lnTo>
                    <a:pt x="174678" y="311808"/>
                  </a:lnTo>
                  <a:cubicBezTo>
                    <a:pt x="138667" y="508711"/>
                    <a:pt x="101173" y="705367"/>
                    <a:pt x="62149" y="901727"/>
                  </a:cubicBezTo>
                  <a:cubicBezTo>
                    <a:pt x="51330" y="956263"/>
                    <a:pt x="40462" y="1010799"/>
                    <a:pt x="29694" y="1065335"/>
                  </a:cubicBezTo>
                  <a:cubicBezTo>
                    <a:pt x="24309" y="1092603"/>
                    <a:pt x="18925" y="1119871"/>
                    <a:pt x="13688" y="1147188"/>
                  </a:cubicBezTo>
                  <a:cubicBezTo>
                    <a:pt x="8205" y="1175593"/>
                    <a:pt x="1536" y="1203849"/>
                    <a:pt x="5" y="1232796"/>
                  </a:cubicBezTo>
                  <a:cubicBezTo>
                    <a:pt x="-193" y="1236649"/>
                    <a:pt x="5538" y="1239415"/>
                    <a:pt x="7217" y="1235019"/>
                  </a:cubicBezTo>
                  <a:cubicBezTo>
                    <a:pt x="15961" y="1211555"/>
                    <a:pt x="20703" y="1187251"/>
                    <a:pt x="26038" y="1162798"/>
                  </a:cubicBezTo>
                  <a:cubicBezTo>
                    <a:pt x="31225" y="1138889"/>
                    <a:pt x="36412" y="1114980"/>
                    <a:pt x="41450" y="1091022"/>
                  </a:cubicBezTo>
                  <a:cubicBezTo>
                    <a:pt x="51775" y="1041475"/>
                    <a:pt x="62000" y="991928"/>
                    <a:pt x="71880" y="942283"/>
                  </a:cubicBezTo>
                  <a:cubicBezTo>
                    <a:pt x="91442" y="844128"/>
                    <a:pt x="110559" y="745874"/>
                    <a:pt x="129380" y="647571"/>
                  </a:cubicBezTo>
                  <a:cubicBezTo>
                    <a:pt x="167071" y="450421"/>
                    <a:pt x="203231" y="252925"/>
                    <a:pt x="237810" y="5523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0" name="任意多边形: 形状 969"/>
            <p:cNvSpPr/>
            <p:nvPr/>
          </p:nvSpPr>
          <p:spPr>
            <a:xfrm flipH="1">
              <a:off x="8607395" y="4732"/>
              <a:ext cx="887151" cy="302949"/>
            </a:xfrm>
            <a:custGeom>
              <a:avLst/>
              <a:gdLst>
                <a:gd name="connsiteX0" fmla="*/ 57398 w 887151"/>
                <a:gd name="connsiteY0" fmla="*/ 1 h 302949"/>
                <a:gd name="connsiteX1" fmla="*/ 40429 w 887151"/>
                <a:gd name="connsiteY1" fmla="*/ 3080 h 302949"/>
                <a:gd name="connsiteX2" fmla="*/ 30249 w 887151"/>
                <a:gd name="connsiteY2" fmla="*/ 11917 h 302949"/>
                <a:gd name="connsiteX3" fmla="*/ 29368 w 887151"/>
                <a:gd name="connsiteY3" fmla="*/ 20720 h 302949"/>
                <a:gd name="connsiteX4" fmla="*/ 30328 w 887151"/>
                <a:gd name="connsiteY4" fmla="*/ 23700 h 302949"/>
                <a:gd name="connsiteX5" fmla="*/ 40831 w 887151"/>
                <a:gd name="connsiteY5" fmla="*/ 20810 h 302949"/>
                <a:gd name="connsiteX6" fmla="*/ 66222 w 887151"/>
                <a:gd name="connsiteY6" fmla="*/ 15772 h 302949"/>
                <a:gd name="connsiteX7" fmla="*/ 108507 w 887151"/>
                <a:gd name="connsiteY7" fmla="*/ 22095 h 302949"/>
                <a:gd name="connsiteX8" fmla="*/ 192534 w 887151"/>
                <a:gd name="connsiteY8" fmla="*/ 35185 h 302949"/>
                <a:gd name="connsiteX9" fmla="*/ 360193 w 887151"/>
                <a:gd name="connsiteY9" fmla="*/ 63590 h 302949"/>
                <a:gd name="connsiteX10" fmla="*/ 692349 w 887151"/>
                <a:gd name="connsiteY10" fmla="*/ 128302 h 302949"/>
                <a:gd name="connsiteX11" fmla="*/ 872522 w 887151"/>
                <a:gd name="connsiteY11" fmla="*/ 168694 h 302949"/>
                <a:gd name="connsiteX12" fmla="*/ 874087 w 887151"/>
                <a:gd name="connsiteY12" fmla="*/ 162683 h 302949"/>
                <a:gd name="connsiteX13" fmla="*/ 879422 w 887151"/>
                <a:gd name="connsiteY13" fmla="*/ 170241 h 302949"/>
                <a:gd name="connsiteX14" fmla="*/ 872522 w 887151"/>
                <a:gd name="connsiteY14" fmla="*/ 168694 h 302949"/>
                <a:gd name="connsiteX15" fmla="*/ 846967 w 887151"/>
                <a:gd name="connsiteY15" fmla="*/ 266865 h 302949"/>
                <a:gd name="connsiteX16" fmla="*/ 838223 w 887151"/>
                <a:gd name="connsiteY16" fmla="*/ 287612 h 302949"/>
                <a:gd name="connsiteX17" fmla="*/ 812832 w 887151"/>
                <a:gd name="connsiteY17" fmla="*/ 288650 h 302949"/>
                <a:gd name="connsiteX18" fmla="*/ 758346 w 887151"/>
                <a:gd name="connsiteY18" fmla="*/ 282524 h 302949"/>
                <a:gd name="connsiteX19" fmla="*/ 541091 w 887151"/>
                <a:gd name="connsiteY19" fmla="*/ 252984 h 302949"/>
                <a:gd name="connsiteX20" fmla="*/ 110532 w 887151"/>
                <a:gd name="connsiteY20" fmla="*/ 170439 h 302949"/>
                <a:gd name="connsiteX21" fmla="*/ 52341 w 887151"/>
                <a:gd name="connsiteY21" fmla="*/ 156755 h 302949"/>
                <a:gd name="connsiteX22" fmla="*/ 22158 w 887151"/>
                <a:gd name="connsiteY22" fmla="*/ 149395 h 302949"/>
                <a:gd name="connsiteX23" fmla="*/ 13118 w 887151"/>
                <a:gd name="connsiteY23" fmla="*/ 141985 h 302949"/>
                <a:gd name="connsiteX24" fmla="*/ 14600 w 887151"/>
                <a:gd name="connsiteY24" fmla="*/ 129883 h 302949"/>
                <a:gd name="connsiteX25" fmla="*/ 24480 w 887151"/>
                <a:gd name="connsiteY25" fmla="*/ 69517 h 302949"/>
                <a:gd name="connsiteX26" fmla="*/ 29368 w 887151"/>
                <a:gd name="connsiteY26" fmla="*/ 20720 h 302949"/>
                <a:gd name="connsiteX27" fmla="*/ 27345 w 887151"/>
                <a:gd name="connsiteY27" fmla="*/ 14438 h 302949"/>
                <a:gd name="connsiteX28" fmla="*/ 30249 w 887151"/>
                <a:gd name="connsiteY28" fmla="*/ 11917 h 302949"/>
                <a:gd name="connsiteX29" fmla="*/ 30754 w 887151"/>
                <a:gd name="connsiteY29" fmla="*/ 6880 h 302949"/>
                <a:gd name="connsiteX30" fmla="*/ 28975 w 887151"/>
                <a:gd name="connsiteY30" fmla="*/ 6534 h 302949"/>
                <a:gd name="connsiteX31" fmla="*/ 13909 w 887151"/>
                <a:gd name="connsiteY31" fmla="*/ 64331 h 302949"/>
                <a:gd name="connsiteX32" fmla="*/ 2942 w 887151"/>
                <a:gd name="connsiteY32" fmla="*/ 121139 h 302949"/>
                <a:gd name="connsiteX33" fmla="*/ 8623 w 887151"/>
                <a:gd name="connsiteY33" fmla="*/ 158139 h 302949"/>
                <a:gd name="connsiteX34" fmla="*/ 29074 w 887151"/>
                <a:gd name="connsiteY34" fmla="*/ 164857 h 302949"/>
                <a:gd name="connsiteX35" fmla="*/ 59751 w 887151"/>
                <a:gd name="connsiteY35" fmla="*/ 172267 h 302949"/>
                <a:gd name="connsiteX36" fmla="*/ 286935 w 887151"/>
                <a:gd name="connsiteY36" fmla="*/ 221764 h 302949"/>
                <a:gd name="connsiteX37" fmla="*/ 751133 w 887151"/>
                <a:gd name="connsiteY37" fmla="*/ 295022 h 302949"/>
                <a:gd name="connsiteX38" fmla="*/ 815500 w 887151"/>
                <a:gd name="connsiteY38" fmla="*/ 302284 h 302949"/>
                <a:gd name="connsiteX39" fmla="*/ 854920 w 887151"/>
                <a:gd name="connsiteY39" fmla="*/ 286427 h 302949"/>
                <a:gd name="connsiteX40" fmla="*/ 862478 w 887151"/>
                <a:gd name="connsiteY40" fmla="*/ 259653 h 302949"/>
                <a:gd name="connsiteX41" fmla="*/ 870678 w 887151"/>
                <a:gd name="connsiteY41" fmla="*/ 228087 h 302949"/>
                <a:gd name="connsiteX42" fmla="*/ 886980 w 887151"/>
                <a:gd name="connsiteY42" fmla="*/ 164906 h 302949"/>
                <a:gd name="connsiteX43" fmla="*/ 881645 w 887151"/>
                <a:gd name="connsiteY43" fmla="*/ 157348 h 302949"/>
                <a:gd name="connsiteX44" fmla="*/ 537979 w 887151"/>
                <a:gd name="connsiteY44" fmla="*/ 82262 h 302949"/>
                <a:gd name="connsiteX45" fmla="*/ 190113 w 887151"/>
                <a:gd name="connsiteY45" fmla="*/ 19724 h 302949"/>
                <a:gd name="connsiteX46" fmla="*/ 92897 w 887151"/>
                <a:gd name="connsiteY46" fmla="*/ 4608 h 302949"/>
                <a:gd name="connsiteX47" fmla="*/ 57398 w 887151"/>
                <a:gd name="connsiteY47" fmla="*/ 1 h 30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87151" h="302949">
                  <a:moveTo>
                    <a:pt x="57398" y="1"/>
                  </a:moveTo>
                  <a:cubicBezTo>
                    <a:pt x="51375" y="39"/>
                    <a:pt x="45578" y="869"/>
                    <a:pt x="40429" y="3080"/>
                  </a:cubicBezTo>
                  <a:lnTo>
                    <a:pt x="30249" y="11917"/>
                  </a:lnTo>
                  <a:lnTo>
                    <a:pt x="29368" y="20720"/>
                  </a:lnTo>
                  <a:lnTo>
                    <a:pt x="30328" y="23700"/>
                  </a:lnTo>
                  <a:cubicBezTo>
                    <a:pt x="33705" y="25281"/>
                    <a:pt x="38336" y="24836"/>
                    <a:pt x="40831" y="20810"/>
                  </a:cubicBezTo>
                  <a:cubicBezTo>
                    <a:pt x="45622" y="13055"/>
                    <a:pt x="58664" y="14784"/>
                    <a:pt x="66222" y="15772"/>
                  </a:cubicBezTo>
                  <a:cubicBezTo>
                    <a:pt x="80350" y="17600"/>
                    <a:pt x="94428" y="19921"/>
                    <a:pt x="108507" y="22095"/>
                  </a:cubicBezTo>
                  <a:cubicBezTo>
                    <a:pt x="136516" y="26343"/>
                    <a:pt x="164525" y="30690"/>
                    <a:pt x="192534" y="35185"/>
                  </a:cubicBezTo>
                  <a:cubicBezTo>
                    <a:pt x="248503" y="44176"/>
                    <a:pt x="304372" y="53660"/>
                    <a:pt x="360193" y="63590"/>
                  </a:cubicBezTo>
                  <a:cubicBezTo>
                    <a:pt x="471241" y="83398"/>
                    <a:pt x="581993" y="104986"/>
                    <a:pt x="692349" y="128302"/>
                  </a:cubicBezTo>
                  <a:lnTo>
                    <a:pt x="872522" y="168694"/>
                  </a:lnTo>
                  <a:lnTo>
                    <a:pt x="874087" y="162683"/>
                  </a:lnTo>
                  <a:cubicBezTo>
                    <a:pt x="875865" y="165203"/>
                    <a:pt x="877643" y="167722"/>
                    <a:pt x="879422" y="170241"/>
                  </a:cubicBezTo>
                  <a:lnTo>
                    <a:pt x="872522" y="168694"/>
                  </a:lnTo>
                  <a:lnTo>
                    <a:pt x="846967" y="266865"/>
                  </a:lnTo>
                  <a:cubicBezTo>
                    <a:pt x="845287" y="273435"/>
                    <a:pt x="844151" y="283315"/>
                    <a:pt x="838223" y="287612"/>
                  </a:cubicBezTo>
                  <a:cubicBezTo>
                    <a:pt x="831604" y="292453"/>
                    <a:pt x="820291" y="289440"/>
                    <a:pt x="812832" y="288650"/>
                  </a:cubicBezTo>
                  <a:cubicBezTo>
                    <a:pt x="794654" y="286674"/>
                    <a:pt x="776524" y="284648"/>
                    <a:pt x="758346" y="282524"/>
                  </a:cubicBezTo>
                  <a:cubicBezTo>
                    <a:pt x="685779" y="273978"/>
                    <a:pt x="613311" y="264148"/>
                    <a:pt x="541091" y="252984"/>
                  </a:cubicBezTo>
                  <a:cubicBezTo>
                    <a:pt x="396649" y="230705"/>
                    <a:pt x="252998" y="203141"/>
                    <a:pt x="110532" y="170439"/>
                  </a:cubicBezTo>
                  <a:cubicBezTo>
                    <a:pt x="91119" y="165993"/>
                    <a:pt x="71705" y="161399"/>
                    <a:pt x="52341" y="156755"/>
                  </a:cubicBezTo>
                  <a:cubicBezTo>
                    <a:pt x="42313" y="154335"/>
                    <a:pt x="32087" y="152211"/>
                    <a:pt x="22158" y="149395"/>
                  </a:cubicBezTo>
                  <a:cubicBezTo>
                    <a:pt x="17712" y="148160"/>
                    <a:pt x="14106" y="146925"/>
                    <a:pt x="13118" y="141985"/>
                  </a:cubicBezTo>
                  <a:cubicBezTo>
                    <a:pt x="12427" y="138379"/>
                    <a:pt x="14007" y="133390"/>
                    <a:pt x="14600" y="129883"/>
                  </a:cubicBezTo>
                  <a:cubicBezTo>
                    <a:pt x="18009" y="109777"/>
                    <a:pt x="21714" y="89721"/>
                    <a:pt x="24480" y="69517"/>
                  </a:cubicBezTo>
                  <a:lnTo>
                    <a:pt x="29368" y="20720"/>
                  </a:lnTo>
                  <a:lnTo>
                    <a:pt x="27345" y="14438"/>
                  </a:lnTo>
                  <a:lnTo>
                    <a:pt x="30249" y="11917"/>
                  </a:lnTo>
                  <a:lnTo>
                    <a:pt x="30754" y="6880"/>
                  </a:lnTo>
                  <a:cubicBezTo>
                    <a:pt x="31001" y="5694"/>
                    <a:pt x="29222" y="5349"/>
                    <a:pt x="28975" y="6534"/>
                  </a:cubicBezTo>
                  <a:cubicBezTo>
                    <a:pt x="24677" y="26047"/>
                    <a:pt x="18651" y="44966"/>
                    <a:pt x="13909" y="64331"/>
                  </a:cubicBezTo>
                  <a:cubicBezTo>
                    <a:pt x="9364" y="83003"/>
                    <a:pt x="6499" y="102219"/>
                    <a:pt x="2942" y="121139"/>
                  </a:cubicBezTo>
                  <a:cubicBezTo>
                    <a:pt x="571" y="133736"/>
                    <a:pt x="-4418" y="149642"/>
                    <a:pt x="8623" y="158139"/>
                  </a:cubicBezTo>
                  <a:cubicBezTo>
                    <a:pt x="14600" y="162041"/>
                    <a:pt x="22257" y="163177"/>
                    <a:pt x="29074" y="164857"/>
                  </a:cubicBezTo>
                  <a:cubicBezTo>
                    <a:pt x="39300" y="167327"/>
                    <a:pt x="49525" y="169797"/>
                    <a:pt x="59751" y="172267"/>
                  </a:cubicBezTo>
                  <a:cubicBezTo>
                    <a:pt x="135133" y="190248"/>
                    <a:pt x="210910" y="206747"/>
                    <a:pt x="286935" y="221764"/>
                  </a:cubicBezTo>
                  <a:cubicBezTo>
                    <a:pt x="440663" y="252194"/>
                    <a:pt x="595528" y="276646"/>
                    <a:pt x="751133" y="295022"/>
                  </a:cubicBezTo>
                  <a:cubicBezTo>
                    <a:pt x="772572" y="297541"/>
                    <a:pt x="794011" y="300011"/>
                    <a:pt x="815500" y="302284"/>
                  </a:cubicBezTo>
                  <a:cubicBezTo>
                    <a:pt x="831702" y="304013"/>
                    <a:pt x="847609" y="303519"/>
                    <a:pt x="854920" y="286427"/>
                  </a:cubicBezTo>
                  <a:cubicBezTo>
                    <a:pt x="858526" y="277980"/>
                    <a:pt x="860156" y="268495"/>
                    <a:pt x="862478" y="259653"/>
                  </a:cubicBezTo>
                  <a:cubicBezTo>
                    <a:pt x="865195" y="249131"/>
                    <a:pt x="867961" y="238609"/>
                    <a:pt x="870678" y="228087"/>
                  </a:cubicBezTo>
                  <a:cubicBezTo>
                    <a:pt x="876112" y="207043"/>
                    <a:pt x="881546" y="185999"/>
                    <a:pt x="886980" y="164906"/>
                  </a:cubicBezTo>
                  <a:cubicBezTo>
                    <a:pt x="887918" y="161349"/>
                    <a:pt x="884855" y="158089"/>
                    <a:pt x="881645" y="157348"/>
                  </a:cubicBezTo>
                  <a:cubicBezTo>
                    <a:pt x="767484" y="130624"/>
                    <a:pt x="652978" y="105183"/>
                    <a:pt x="537979" y="82262"/>
                  </a:cubicBezTo>
                  <a:cubicBezTo>
                    <a:pt x="422435" y="59243"/>
                    <a:pt x="306447" y="38396"/>
                    <a:pt x="190113" y="19724"/>
                  </a:cubicBezTo>
                  <a:cubicBezTo>
                    <a:pt x="157757" y="14537"/>
                    <a:pt x="125352" y="9498"/>
                    <a:pt x="92897" y="4608"/>
                  </a:cubicBezTo>
                  <a:cubicBezTo>
                    <a:pt x="82400" y="3027"/>
                    <a:pt x="69445" y="-73"/>
                    <a:pt x="57398" y="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2" name="任意多边形: 形状 971"/>
            <p:cNvSpPr/>
            <p:nvPr/>
          </p:nvSpPr>
          <p:spPr>
            <a:xfrm flipH="1">
              <a:off x="8689470" y="284056"/>
              <a:ext cx="941897" cy="794373"/>
            </a:xfrm>
            <a:custGeom>
              <a:avLst/>
              <a:gdLst>
                <a:gd name="connsiteX0" fmla="*/ 140504 w 941897"/>
                <a:gd name="connsiteY0" fmla="*/ 336 h 794373"/>
                <a:gd name="connsiteX1" fmla="*/ 137886 w 941897"/>
                <a:gd name="connsiteY1" fmla="*/ 15452 h 794373"/>
                <a:gd name="connsiteX2" fmla="*/ 205019 w 941897"/>
                <a:gd name="connsiteY2" fmla="*/ 27801 h 794373"/>
                <a:gd name="connsiteX3" fmla="*/ 275264 w 941897"/>
                <a:gd name="connsiteY3" fmla="*/ 40645 h 794373"/>
                <a:gd name="connsiteX4" fmla="*/ 412246 w 941897"/>
                <a:gd name="connsiteY4" fmla="*/ 67172 h 794373"/>
                <a:gd name="connsiteX5" fmla="*/ 688335 w 941897"/>
                <a:gd name="connsiteY5" fmla="*/ 126500 h 794373"/>
                <a:gd name="connsiteX6" fmla="*/ 825712 w 941897"/>
                <a:gd name="connsiteY6" fmla="*/ 159053 h 794373"/>
                <a:gd name="connsiteX7" fmla="*/ 895068 w 941897"/>
                <a:gd name="connsiteY7" fmla="*/ 176244 h 794373"/>
                <a:gd name="connsiteX8" fmla="*/ 922435 w 941897"/>
                <a:gd name="connsiteY8" fmla="*/ 185136 h 794373"/>
                <a:gd name="connsiteX9" fmla="*/ 926189 w 941897"/>
                <a:gd name="connsiteY9" fmla="*/ 212503 h 794373"/>
                <a:gd name="connsiteX10" fmla="*/ 874271 w 941897"/>
                <a:gd name="connsiteY10" fmla="*/ 490765 h 794373"/>
                <a:gd name="connsiteX11" fmla="*/ 846608 w 941897"/>
                <a:gd name="connsiteY11" fmla="*/ 627846 h 794373"/>
                <a:gd name="connsiteX12" fmla="*/ 831936 w 941897"/>
                <a:gd name="connsiteY12" fmla="*/ 697943 h 794373"/>
                <a:gd name="connsiteX13" fmla="*/ 824527 w 941897"/>
                <a:gd name="connsiteY13" fmla="*/ 732127 h 794373"/>
                <a:gd name="connsiteX14" fmla="*/ 816672 w 941897"/>
                <a:gd name="connsiteY14" fmla="*/ 767891 h 794373"/>
                <a:gd name="connsiteX15" fmla="*/ 806249 w 941897"/>
                <a:gd name="connsiteY15" fmla="*/ 777326 h 794373"/>
                <a:gd name="connsiteX16" fmla="*/ 790985 w 941897"/>
                <a:gd name="connsiteY16" fmla="*/ 779154 h 794373"/>
                <a:gd name="connsiteX17" fmla="*/ 757344 w 941897"/>
                <a:gd name="connsiteY17" fmla="*/ 780093 h 794373"/>
                <a:gd name="connsiteX18" fmla="*/ 691990 w 941897"/>
                <a:gd name="connsiteY18" fmla="*/ 772436 h 794373"/>
                <a:gd name="connsiteX19" fmla="*/ 555996 w 941897"/>
                <a:gd name="connsiteY19" fmla="*/ 742747 h 794373"/>
                <a:gd name="connsiteX20" fmla="*/ 280648 w 941897"/>
                <a:gd name="connsiteY20" fmla="*/ 681542 h 794373"/>
                <a:gd name="connsiteX21" fmla="*/ 142184 w 941897"/>
                <a:gd name="connsiteY21" fmla="*/ 650767 h 794373"/>
                <a:gd name="connsiteX22" fmla="*/ 73766 w 941897"/>
                <a:gd name="connsiteY22" fmla="*/ 635602 h 794373"/>
                <a:gd name="connsiteX23" fmla="*/ 41163 w 941897"/>
                <a:gd name="connsiteY23" fmla="*/ 628587 h 794373"/>
                <a:gd name="connsiteX24" fmla="*/ 21108 w 941897"/>
                <a:gd name="connsiteY24" fmla="*/ 618312 h 794373"/>
                <a:gd name="connsiteX25" fmla="*/ 13056 w 941897"/>
                <a:gd name="connsiteY25" fmla="*/ 574841 h 794373"/>
                <a:gd name="connsiteX26" fmla="*/ 23775 w 941897"/>
                <a:gd name="connsiteY26" fmla="*/ 515909 h 794373"/>
                <a:gd name="connsiteX27" fmla="*/ 51438 w 941897"/>
                <a:gd name="connsiteY27" fmla="*/ 378581 h 794373"/>
                <a:gd name="connsiteX28" fmla="*/ 114422 w 941897"/>
                <a:gd name="connsiteY28" fmla="*/ 102097 h 794373"/>
                <a:gd name="connsiteX29" fmla="*/ 122325 w 941897"/>
                <a:gd name="connsiteY29" fmla="*/ 69691 h 794373"/>
                <a:gd name="connsiteX30" fmla="*/ 132501 w 941897"/>
                <a:gd name="connsiteY30" fmla="*/ 34766 h 794373"/>
                <a:gd name="connsiteX31" fmla="*/ 137738 w 941897"/>
                <a:gd name="connsiteY31" fmla="*/ 39262 h 794373"/>
                <a:gd name="connsiteX32" fmla="*/ 135416 w 941897"/>
                <a:gd name="connsiteY32" fmla="*/ 28789 h 794373"/>
                <a:gd name="connsiteX33" fmla="*/ 122424 w 941897"/>
                <a:gd name="connsiteY33" fmla="*/ 36248 h 794373"/>
                <a:gd name="connsiteX34" fmla="*/ 113927 w 941897"/>
                <a:gd name="connsiteY34" fmla="*/ 68357 h 794373"/>
                <a:gd name="connsiteX35" fmla="*/ 104295 w 941897"/>
                <a:gd name="connsiteY35" fmla="*/ 107234 h 794373"/>
                <a:gd name="connsiteX36" fmla="*/ 69518 w 941897"/>
                <a:gd name="connsiteY36" fmla="*/ 253306 h 794373"/>
                <a:gd name="connsiteX37" fmla="*/ 4411 w 941897"/>
                <a:gd name="connsiteY37" fmla="*/ 549944 h 794373"/>
                <a:gd name="connsiteX38" fmla="*/ 19329 w 941897"/>
                <a:gd name="connsiteY38" fmla="*/ 634317 h 794373"/>
                <a:gd name="connsiteX39" fmla="*/ 42300 w 941897"/>
                <a:gd name="connsiteY39" fmla="*/ 642320 h 794373"/>
                <a:gd name="connsiteX40" fmla="*/ 81325 w 941897"/>
                <a:gd name="connsiteY40" fmla="*/ 651311 h 794373"/>
                <a:gd name="connsiteX41" fmla="*/ 153002 w 941897"/>
                <a:gd name="connsiteY41" fmla="*/ 667365 h 794373"/>
                <a:gd name="connsiteX42" fmla="*/ 449394 w 941897"/>
                <a:gd name="connsiteY42" fmla="*/ 733806 h 794373"/>
                <a:gd name="connsiteX43" fmla="*/ 596009 w 941897"/>
                <a:gd name="connsiteY43" fmla="*/ 766557 h 794373"/>
                <a:gd name="connsiteX44" fmla="*/ 738573 w 941897"/>
                <a:gd name="connsiteY44" fmla="*/ 793183 h 794373"/>
                <a:gd name="connsiteX45" fmla="*/ 804668 w 941897"/>
                <a:gd name="connsiteY45" fmla="*/ 791701 h 794373"/>
                <a:gd name="connsiteX46" fmla="*/ 826305 w 941897"/>
                <a:gd name="connsiteY46" fmla="*/ 781377 h 794373"/>
                <a:gd name="connsiteX47" fmla="*/ 835197 w 941897"/>
                <a:gd name="connsiteY47" fmla="*/ 747391 h 794373"/>
                <a:gd name="connsiteX48" fmla="*/ 865923 w 941897"/>
                <a:gd name="connsiteY48" fmla="*/ 600726 h 794373"/>
                <a:gd name="connsiteX49" fmla="*/ 923768 w 941897"/>
                <a:gd name="connsiteY49" fmla="*/ 303248 h 794373"/>
                <a:gd name="connsiteX50" fmla="*/ 937155 w 941897"/>
                <a:gd name="connsiteY50" fmla="*/ 229545 h 794373"/>
                <a:gd name="connsiteX51" fmla="*/ 933154 w 941897"/>
                <a:gd name="connsiteY51" fmla="*/ 175997 h 794373"/>
                <a:gd name="connsiteX52" fmla="*/ 910332 w 941897"/>
                <a:gd name="connsiteY52" fmla="*/ 165821 h 794373"/>
                <a:gd name="connsiteX53" fmla="*/ 871653 w 941897"/>
                <a:gd name="connsiteY53" fmla="*/ 156089 h 794373"/>
                <a:gd name="connsiteX54" fmla="*/ 799086 w 941897"/>
                <a:gd name="connsiteY54" fmla="*/ 138207 h 794373"/>
                <a:gd name="connsiteX55" fmla="*/ 209267 w 941897"/>
                <a:gd name="connsiteY55" fmla="*/ 13130 h 794373"/>
                <a:gd name="connsiteX56" fmla="*/ 140504 w 941897"/>
                <a:gd name="connsiteY56" fmla="*/ 336 h 794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941897" h="794373">
                  <a:moveTo>
                    <a:pt x="140504" y="336"/>
                  </a:moveTo>
                  <a:cubicBezTo>
                    <a:pt x="131020" y="-2431"/>
                    <a:pt x="128500" y="12735"/>
                    <a:pt x="137886" y="15452"/>
                  </a:cubicBezTo>
                  <a:cubicBezTo>
                    <a:pt x="159424" y="21725"/>
                    <a:pt x="182938" y="23800"/>
                    <a:pt x="205019" y="27801"/>
                  </a:cubicBezTo>
                  <a:cubicBezTo>
                    <a:pt x="228434" y="32000"/>
                    <a:pt x="251898" y="36298"/>
                    <a:pt x="275264" y="40645"/>
                  </a:cubicBezTo>
                  <a:cubicBezTo>
                    <a:pt x="321007" y="49191"/>
                    <a:pt x="366651" y="58033"/>
                    <a:pt x="412246" y="67172"/>
                  </a:cubicBezTo>
                  <a:cubicBezTo>
                    <a:pt x="504522" y="85696"/>
                    <a:pt x="596601" y="105456"/>
                    <a:pt x="688335" y="126500"/>
                  </a:cubicBezTo>
                  <a:cubicBezTo>
                    <a:pt x="734226" y="137022"/>
                    <a:pt x="780018" y="147889"/>
                    <a:pt x="825712" y="159053"/>
                  </a:cubicBezTo>
                  <a:cubicBezTo>
                    <a:pt x="848831" y="164685"/>
                    <a:pt x="871949" y="170415"/>
                    <a:pt x="895068" y="176244"/>
                  </a:cubicBezTo>
                  <a:cubicBezTo>
                    <a:pt x="903762" y="178418"/>
                    <a:pt x="915124" y="179504"/>
                    <a:pt x="922435" y="185136"/>
                  </a:cubicBezTo>
                  <a:cubicBezTo>
                    <a:pt x="930981" y="191656"/>
                    <a:pt x="927770" y="203463"/>
                    <a:pt x="926189" y="212503"/>
                  </a:cubicBezTo>
                  <a:cubicBezTo>
                    <a:pt x="909937" y="305421"/>
                    <a:pt x="892499" y="398192"/>
                    <a:pt x="874271" y="490765"/>
                  </a:cubicBezTo>
                  <a:cubicBezTo>
                    <a:pt x="865281" y="536508"/>
                    <a:pt x="856043" y="582202"/>
                    <a:pt x="846608" y="627846"/>
                  </a:cubicBezTo>
                  <a:cubicBezTo>
                    <a:pt x="841767" y="651212"/>
                    <a:pt x="836876" y="674577"/>
                    <a:pt x="831936" y="697943"/>
                  </a:cubicBezTo>
                  <a:cubicBezTo>
                    <a:pt x="829516" y="709354"/>
                    <a:pt x="827046" y="720716"/>
                    <a:pt x="824527" y="732127"/>
                  </a:cubicBezTo>
                  <a:cubicBezTo>
                    <a:pt x="821958" y="743933"/>
                    <a:pt x="820180" y="756381"/>
                    <a:pt x="816672" y="767891"/>
                  </a:cubicBezTo>
                  <a:cubicBezTo>
                    <a:pt x="814746" y="774214"/>
                    <a:pt x="812869" y="776141"/>
                    <a:pt x="806249" y="777326"/>
                  </a:cubicBezTo>
                  <a:cubicBezTo>
                    <a:pt x="801210" y="778216"/>
                    <a:pt x="796073" y="778709"/>
                    <a:pt x="790985" y="779154"/>
                  </a:cubicBezTo>
                  <a:cubicBezTo>
                    <a:pt x="779821" y="780142"/>
                    <a:pt x="768558" y="780438"/>
                    <a:pt x="757344" y="780093"/>
                  </a:cubicBezTo>
                  <a:cubicBezTo>
                    <a:pt x="735411" y="779451"/>
                    <a:pt x="713528" y="776388"/>
                    <a:pt x="691990" y="772436"/>
                  </a:cubicBezTo>
                  <a:cubicBezTo>
                    <a:pt x="646395" y="764137"/>
                    <a:pt x="601245" y="752924"/>
                    <a:pt x="555996" y="742747"/>
                  </a:cubicBezTo>
                  <a:cubicBezTo>
                    <a:pt x="464263" y="722198"/>
                    <a:pt x="372430" y="701944"/>
                    <a:pt x="280648" y="681542"/>
                  </a:cubicBezTo>
                  <a:cubicBezTo>
                    <a:pt x="234510" y="671267"/>
                    <a:pt x="188322" y="661042"/>
                    <a:pt x="142184" y="650767"/>
                  </a:cubicBezTo>
                  <a:cubicBezTo>
                    <a:pt x="119362" y="645679"/>
                    <a:pt x="96589" y="640542"/>
                    <a:pt x="73766" y="635602"/>
                  </a:cubicBezTo>
                  <a:cubicBezTo>
                    <a:pt x="62899" y="633280"/>
                    <a:pt x="52031" y="630909"/>
                    <a:pt x="41163" y="628587"/>
                  </a:cubicBezTo>
                  <a:cubicBezTo>
                    <a:pt x="33062" y="626858"/>
                    <a:pt x="26294" y="625228"/>
                    <a:pt x="21108" y="618312"/>
                  </a:cubicBezTo>
                  <a:cubicBezTo>
                    <a:pt x="12265" y="606457"/>
                    <a:pt x="11870" y="588970"/>
                    <a:pt x="13056" y="574841"/>
                  </a:cubicBezTo>
                  <a:cubicBezTo>
                    <a:pt x="14686" y="555033"/>
                    <a:pt x="19873" y="535372"/>
                    <a:pt x="23775" y="515909"/>
                  </a:cubicBezTo>
                  <a:cubicBezTo>
                    <a:pt x="32963" y="470116"/>
                    <a:pt x="41954" y="424274"/>
                    <a:pt x="51438" y="378581"/>
                  </a:cubicBezTo>
                  <a:cubicBezTo>
                    <a:pt x="70605" y="286057"/>
                    <a:pt x="92192" y="193929"/>
                    <a:pt x="114422" y="102097"/>
                  </a:cubicBezTo>
                  <a:cubicBezTo>
                    <a:pt x="117040" y="91278"/>
                    <a:pt x="119658" y="80460"/>
                    <a:pt x="122325" y="69691"/>
                  </a:cubicBezTo>
                  <a:cubicBezTo>
                    <a:pt x="124993" y="58774"/>
                    <a:pt x="126228" y="43905"/>
                    <a:pt x="132501" y="34766"/>
                  </a:cubicBezTo>
                  <a:cubicBezTo>
                    <a:pt x="130081" y="38422"/>
                    <a:pt x="134971" y="42769"/>
                    <a:pt x="137738" y="39262"/>
                  </a:cubicBezTo>
                  <a:cubicBezTo>
                    <a:pt x="140504" y="35705"/>
                    <a:pt x="139516" y="31012"/>
                    <a:pt x="135416" y="28789"/>
                  </a:cubicBezTo>
                  <a:cubicBezTo>
                    <a:pt x="129291" y="25430"/>
                    <a:pt x="124548" y="31062"/>
                    <a:pt x="122424" y="36248"/>
                  </a:cubicBezTo>
                  <a:cubicBezTo>
                    <a:pt x="118373" y="46326"/>
                    <a:pt x="116546" y="57885"/>
                    <a:pt x="113927" y="68357"/>
                  </a:cubicBezTo>
                  <a:cubicBezTo>
                    <a:pt x="110717" y="81300"/>
                    <a:pt x="107506" y="94242"/>
                    <a:pt x="104295" y="107234"/>
                  </a:cubicBezTo>
                  <a:cubicBezTo>
                    <a:pt x="92340" y="155842"/>
                    <a:pt x="80781" y="204549"/>
                    <a:pt x="69518" y="253306"/>
                  </a:cubicBezTo>
                  <a:cubicBezTo>
                    <a:pt x="46795" y="351955"/>
                    <a:pt x="24417" y="450703"/>
                    <a:pt x="4411" y="549944"/>
                  </a:cubicBezTo>
                  <a:cubicBezTo>
                    <a:pt x="-875" y="576076"/>
                    <a:pt x="-6259" y="616386"/>
                    <a:pt x="19329" y="634317"/>
                  </a:cubicBezTo>
                  <a:cubicBezTo>
                    <a:pt x="26196" y="639158"/>
                    <a:pt x="34248" y="640492"/>
                    <a:pt x="42300" y="642320"/>
                  </a:cubicBezTo>
                  <a:cubicBezTo>
                    <a:pt x="55291" y="645333"/>
                    <a:pt x="68333" y="648396"/>
                    <a:pt x="81325" y="651311"/>
                  </a:cubicBezTo>
                  <a:cubicBezTo>
                    <a:pt x="105184" y="656695"/>
                    <a:pt x="129093" y="662030"/>
                    <a:pt x="153002" y="667365"/>
                  </a:cubicBezTo>
                  <a:cubicBezTo>
                    <a:pt x="251799" y="689496"/>
                    <a:pt x="350596" y="711676"/>
                    <a:pt x="449394" y="733806"/>
                  </a:cubicBezTo>
                  <a:cubicBezTo>
                    <a:pt x="498249" y="744773"/>
                    <a:pt x="547104" y="755690"/>
                    <a:pt x="596009" y="766557"/>
                  </a:cubicBezTo>
                  <a:cubicBezTo>
                    <a:pt x="643085" y="777030"/>
                    <a:pt x="690360" y="789330"/>
                    <a:pt x="738573" y="793183"/>
                  </a:cubicBezTo>
                  <a:cubicBezTo>
                    <a:pt x="760555" y="794962"/>
                    <a:pt x="782834" y="794962"/>
                    <a:pt x="804668" y="791701"/>
                  </a:cubicBezTo>
                  <a:cubicBezTo>
                    <a:pt x="813017" y="790466"/>
                    <a:pt x="821365" y="788836"/>
                    <a:pt x="826305" y="781377"/>
                  </a:cubicBezTo>
                  <a:cubicBezTo>
                    <a:pt x="832332" y="772337"/>
                    <a:pt x="833023" y="757764"/>
                    <a:pt x="835197" y="747391"/>
                  </a:cubicBezTo>
                  <a:cubicBezTo>
                    <a:pt x="845521" y="698536"/>
                    <a:pt x="855845" y="649631"/>
                    <a:pt x="865923" y="600726"/>
                  </a:cubicBezTo>
                  <a:cubicBezTo>
                    <a:pt x="886225" y="501781"/>
                    <a:pt x="905491" y="402589"/>
                    <a:pt x="923768" y="303248"/>
                  </a:cubicBezTo>
                  <a:cubicBezTo>
                    <a:pt x="928264" y="278697"/>
                    <a:pt x="932759" y="254096"/>
                    <a:pt x="937155" y="229545"/>
                  </a:cubicBezTo>
                  <a:cubicBezTo>
                    <a:pt x="940119" y="212848"/>
                    <a:pt x="947974" y="189483"/>
                    <a:pt x="933154" y="175997"/>
                  </a:cubicBezTo>
                  <a:cubicBezTo>
                    <a:pt x="926831" y="170217"/>
                    <a:pt x="918433" y="167945"/>
                    <a:pt x="910332" y="165821"/>
                  </a:cubicBezTo>
                  <a:cubicBezTo>
                    <a:pt x="897488" y="162462"/>
                    <a:pt x="884546" y="159300"/>
                    <a:pt x="871653" y="156089"/>
                  </a:cubicBezTo>
                  <a:cubicBezTo>
                    <a:pt x="847497" y="150063"/>
                    <a:pt x="823292" y="144086"/>
                    <a:pt x="799086" y="138207"/>
                  </a:cubicBezTo>
                  <a:cubicBezTo>
                    <a:pt x="603715" y="90834"/>
                    <a:pt x="407010" y="49092"/>
                    <a:pt x="209267" y="13130"/>
                  </a:cubicBezTo>
                  <a:cubicBezTo>
                    <a:pt x="186642" y="9030"/>
                    <a:pt x="162585" y="6807"/>
                    <a:pt x="140504" y="33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4" name="任意多边形: 形状 973"/>
            <p:cNvSpPr/>
            <p:nvPr/>
          </p:nvSpPr>
          <p:spPr>
            <a:xfrm flipH="1">
              <a:off x="8641046" y="5805114"/>
              <a:ext cx="1176224" cy="1052886"/>
            </a:xfrm>
            <a:custGeom>
              <a:avLst/>
              <a:gdLst>
                <a:gd name="connsiteX0" fmla="*/ 9277 w 1176224"/>
                <a:gd name="connsiteY0" fmla="*/ 0 h 1052886"/>
                <a:gd name="connsiteX1" fmla="*/ 0 w 1176224"/>
                <a:gd name="connsiteY1" fmla="*/ 1052886 h 1052886"/>
                <a:gd name="connsiteX2" fmla="*/ 1176224 w 1176224"/>
                <a:gd name="connsiteY2" fmla="*/ 1052886 h 1052886"/>
                <a:gd name="connsiteX3" fmla="*/ 1175430 w 1176224"/>
                <a:gd name="connsiteY3" fmla="*/ 11510 h 1052886"/>
                <a:gd name="connsiteX4" fmla="*/ 1084389 w 1176224"/>
                <a:gd name="connsiteY4" fmla="*/ 10571 h 105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6224" h="1052886">
                  <a:moveTo>
                    <a:pt x="9277" y="0"/>
                  </a:moveTo>
                  <a:lnTo>
                    <a:pt x="0" y="1052886"/>
                  </a:lnTo>
                  <a:lnTo>
                    <a:pt x="1176224" y="1052886"/>
                  </a:lnTo>
                  <a:lnTo>
                    <a:pt x="1175430" y="11510"/>
                  </a:lnTo>
                  <a:lnTo>
                    <a:pt x="1084389" y="10571"/>
                  </a:ln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6" name="任意多边形: 形状 975"/>
            <p:cNvSpPr/>
            <p:nvPr/>
          </p:nvSpPr>
          <p:spPr>
            <a:xfrm flipH="1">
              <a:off x="8986518" y="5989531"/>
              <a:ext cx="630603" cy="868469"/>
            </a:xfrm>
            <a:custGeom>
              <a:avLst/>
              <a:gdLst>
                <a:gd name="connsiteX0" fmla="*/ 139618 w 630603"/>
                <a:gd name="connsiteY0" fmla="*/ 20 h 868469"/>
                <a:gd name="connsiteX1" fmla="*/ 60963 w 630603"/>
                <a:gd name="connsiteY1" fmla="*/ 27504 h 868469"/>
                <a:gd name="connsiteX2" fmla="*/ 5044 w 630603"/>
                <a:gd name="connsiteY2" fmla="*/ 124424 h 868469"/>
                <a:gd name="connsiteX3" fmla="*/ 143162 w 630603"/>
                <a:gd name="connsiteY3" fmla="*/ 449516 h 868469"/>
                <a:gd name="connsiteX4" fmla="*/ 253617 w 630603"/>
                <a:gd name="connsiteY4" fmla="*/ 641281 h 868469"/>
                <a:gd name="connsiteX5" fmla="*/ 441036 w 630603"/>
                <a:gd name="connsiteY5" fmla="*/ 813880 h 868469"/>
                <a:gd name="connsiteX6" fmla="*/ 525425 w 630603"/>
                <a:gd name="connsiteY6" fmla="*/ 868469 h 868469"/>
                <a:gd name="connsiteX7" fmla="*/ 629576 w 630603"/>
                <a:gd name="connsiteY7" fmla="*/ 868469 h 868469"/>
                <a:gd name="connsiteX8" fmla="*/ 629914 w 630603"/>
                <a:gd name="connsiteY8" fmla="*/ 864336 h 868469"/>
                <a:gd name="connsiteX9" fmla="*/ 582267 w 630603"/>
                <a:gd name="connsiteY9" fmla="*/ 648197 h 868469"/>
                <a:gd name="connsiteX10" fmla="*/ 402702 w 630603"/>
                <a:gd name="connsiteY10" fmla="*/ 203610 h 868469"/>
                <a:gd name="connsiteX11" fmla="*/ 245763 w 630603"/>
                <a:gd name="connsiteY11" fmla="*/ 17031 h 868469"/>
                <a:gd name="connsiteX12" fmla="*/ 139618 w 630603"/>
                <a:gd name="connsiteY12" fmla="*/ 20 h 86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0603" h="868469">
                  <a:moveTo>
                    <a:pt x="139618" y="20"/>
                  </a:moveTo>
                  <a:cubicBezTo>
                    <a:pt x="111942" y="458"/>
                    <a:pt x="88848" y="8313"/>
                    <a:pt x="60963" y="27504"/>
                  </a:cubicBezTo>
                  <a:cubicBezTo>
                    <a:pt x="5192" y="65837"/>
                    <a:pt x="-8985" y="46966"/>
                    <a:pt x="5044" y="124424"/>
                  </a:cubicBezTo>
                  <a:cubicBezTo>
                    <a:pt x="19073" y="201880"/>
                    <a:pt x="94603" y="374578"/>
                    <a:pt x="143162" y="449516"/>
                  </a:cubicBezTo>
                  <a:cubicBezTo>
                    <a:pt x="191721" y="524454"/>
                    <a:pt x="209208" y="588968"/>
                    <a:pt x="253617" y="641281"/>
                  </a:cubicBezTo>
                  <a:cubicBezTo>
                    <a:pt x="298027" y="693594"/>
                    <a:pt x="385215" y="779005"/>
                    <a:pt x="441036" y="813880"/>
                  </a:cubicBezTo>
                  <a:lnTo>
                    <a:pt x="525425" y="868469"/>
                  </a:lnTo>
                  <a:lnTo>
                    <a:pt x="629576" y="868469"/>
                  </a:lnTo>
                  <a:lnTo>
                    <a:pt x="629914" y="864336"/>
                  </a:lnTo>
                  <a:cubicBezTo>
                    <a:pt x="633274" y="809713"/>
                    <a:pt x="625429" y="786835"/>
                    <a:pt x="582267" y="648197"/>
                  </a:cubicBezTo>
                  <a:cubicBezTo>
                    <a:pt x="524717" y="463397"/>
                    <a:pt x="449779" y="282055"/>
                    <a:pt x="402702" y="203610"/>
                  </a:cubicBezTo>
                  <a:cubicBezTo>
                    <a:pt x="355626" y="125165"/>
                    <a:pt x="338188" y="37976"/>
                    <a:pt x="245763" y="17031"/>
                  </a:cubicBezTo>
                  <a:cubicBezTo>
                    <a:pt x="199550" y="6559"/>
                    <a:pt x="167293" y="-419"/>
                    <a:pt x="139618" y="20"/>
                  </a:cubicBezTo>
                  <a:close/>
                </a:path>
              </a:pathLst>
            </a:custGeom>
            <a:solidFill>
              <a:srgbClr val="FFC33E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8" name="任意多边形: 形状 977"/>
            <p:cNvSpPr/>
            <p:nvPr/>
          </p:nvSpPr>
          <p:spPr>
            <a:xfrm flipH="1">
              <a:off x="8641078" y="5815784"/>
              <a:ext cx="225087" cy="1042216"/>
            </a:xfrm>
            <a:custGeom>
              <a:avLst/>
              <a:gdLst>
                <a:gd name="connsiteX0" fmla="*/ 133185 w 225087"/>
                <a:gd name="connsiteY0" fmla="*/ 0 h 1042216"/>
                <a:gd name="connsiteX1" fmla="*/ 124096 w 225087"/>
                <a:gd name="connsiteY1" fmla="*/ 25243 h 1042216"/>
                <a:gd name="connsiteX2" fmla="*/ 25907 w 225087"/>
                <a:gd name="connsiteY2" fmla="*/ 970449 h 1042216"/>
                <a:gd name="connsiteX3" fmla="*/ 0 w 225087"/>
                <a:gd name="connsiteY3" fmla="*/ 1042216 h 1042216"/>
                <a:gd name="connsiteX4" fmla="*/ 225087 w 225087"/>
                <a:gd name="connsiteY4" fmla="*/ 1042216 h 1042216"/>
                <a:gd name="connsiteX5" fmla="*/ 224227 w 225087"/>
                <a:gd name="connsiteY5" fmla="*/ 938 h 1042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087" h="1042216">
                  <a:moveTo>
                    <a:pt x="133185" y="0"/>
                  </a:moveTo>
                  <a:cubicBezTo>
                    <a:pt x="127702" y="15462"/>
                    <a:pt x="124096" y="25243"/>
                    <a:pt x="124096" y="25243"/>
                  </a:cubicBezTo>
                  <a:cubicBezTo>
                    <a:pt x="148073" y="154739"/>
                    <a:pt x="137447" y="623255"/>
                    <a:pt x="25907" y="970449"/>
                  </a:cubicBezTo>
                  <a:lnTo>
                    <a:pt x="0" y="1042216"/>
                  </a:lnTo>
                  <a:lnTo>
                    <a:pt x="225087" y="1042216"/>
                  </a:lnTo>
                  <a:lnTo>
                    <a:pt x="224227" y="938"/>
                  </a:lnTo>
                  <a:close/>
                </a:path>
              </a:pathLst>
            </a:custGeom>
            <a:solidFill>
              <a:srgbClr val="EAD3A4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82" name="任意多边形: 形状 981"/>
            <p:cNvSpPr/>
            <p:nvPr/>
          </p:nvSpPr>
          <p:spPr>
            <a:xfrm flipH="1">
              <a:off x="9801927" y="5803321"/>
              <a:ext cx="25624" cy="1054679"/>
            </a:xfrm>
            <a:custGeom>
              <a:avLst/>
              <a:gdLst>
                <a:gd name="connsiteX0" fmla="*/ 17731 w 25624"/>
                <a:gd name="connsiteY0" fmla="*/ 1348 h 1054679"/>
                <a:gd name="connsiteX1" fmla="*/ 11062 w 25624"/>
                <a:gd name="connsiteY1" fmla="*/ 152211 h 1054679"/>
                <a:gd name="connsiteX2" fmla="*/ 8099 w 25624"/>
                <a:gd name="connsiteY2" fmla="*/ 305842 h 1054679"/>
                <a:gd name="connsiteX3" fmla="*/ 3998 w 25624"/>
                <a:gd name="connsiteY3" fmla="*/ 613051 h 1054679"/>
                <a:gd name="connsiteX4" fmla="*/ 0 w 25624"/>
                <a:gd name="connsiteY4" fmla="*/ 1054679 h 1054679"/>
                <a:gd name="connsiteX5" fmla="*/ 20682 w 25624"/>
                <a:gd name="connsiteY5" fmla="*/ 1054679 h 1054679"/>
                <a:gd name="connsiteX6" fmla="*/ 21535 w 25624"/>
                <a:gd name="connsiteY6" fmla="*/ 956421 h 1054679"/>
                <a:gd name="connsiteX7" fmla="*/ 25586 w 25624"/>
                <a:gd name="connsiteY7" fmla="*/ 345459 h 1054679"/>
                <a:gd name="connsiteX8" fmla="*/ 25388 w 25624"/>
                <a:gd name="connsiteY8" fmla="*/ 175231 h 1054679"/>
                <a:gd name="connsiteX9" fmla="*/ 21337 w 25624"/>
                <a:gd name="connsiteY9" fmla="*/ 1743 h 1054679"/>
                <a:gd name="connsiteX10" fmla="*/ 17731 w 25624"/>
                <a:gd name="connsiteY10" fmla="*/ 1348 h 105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4" h="1054679">
                  <a:moveTo>
                    <a:pt x="17731" y="1348"/>
                  </a:moveTo>
                  <a:cubicBezTo>
                    <a:pt x="12149" y="51389"/>
                    <a:pt x="12100" y="101924"/>
                    <a:pt x="11062" y="152211"/>
                  </a:cubicBezTo>
                  <a:cubicBezTo>
                    <a:pt x="10025" y="203438"/>
                    <a:pt x="8988" y="254615"/>
                    <a:pt x="8099" y="305842"/>
                  </a:cubicBezTo>
                  <a:cubicBezTo>
                    <a:pt x="6271" y="408245"/>
                    <a:pt x="5135" y="510648"/>
                    <a:pt x="3998" y="613051"/>
                  </a:cubicBezTo>
                  <a:lnTo>
                    <a:pt x="0" y="1054679"/>
                  </a:lnTo>
                  <a:lnTo>
                    <a:pt x="20682" y="1054679"/>
                  </a:lnTo>
                  <a:lnTo>
                    <a:pt x="21535" y="956421"/>
                  </a:lnTo>
                  <a:cubicBezTo>
                    <a:pt x="23313" y="752751"/>
                    <a:pt x="25240" y="549130"/>
                    <a:pt x="25586" y="345459"/>
                  </a:cubicBezTo>
                  <a:cubicBezTo>
                    <a:pt x="25685" y="288700"/>
                    <a:pt x="25586" y="231990"/>
                    <a:pt x="25388" y="175231"/>
                  </a:cubicBezTo>
                  <a:cubicBezTo>
                    <a:pt x="25191" y="117485"/>
                    <a:pt x="26771" y="59293"/>
                    <a:pt x="21337" y="1743"/>
                  </a:cubicBezTo>
                  <a:cubicBezTo>
                    <a:pt x="21140" y="-134"/>
                    <a:pt x="17978" y="-825"/>
                    <a:pt x="17731" y="134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84" name="任意多边形: 形状 983"/>
            <p:cNvSpPr/>
            <p:nvPr/>
          </p:nvSpPr>
          <p:spPr>
            <a:xfrm flipH="1">
              <a:off x="8620034" y="5813968"/>
              <a:ext cx="27905" cy="1044032"/>
            </a:xfrm>
            <a:custGeom>
              <a:avLst/>
              <a:gdLst>
                <a:gd name="connsiteX0" fmla="*/ 8717 w 27905"/>
                <a:gd name="connsiteY0" fmla="*/ 1915 h 1044032"/>
                <a:gd name="connsiteX1" fmla="*/ 3481 w 27905"/>
                <a:gd name="connsiteY1" fmla="*/ 2013 h 1044032"/>
                <a:gd name="connsiteX2" fmla="*/ 566 w 27905"/>
                <a:gd name="connsiteY2" fmla="*/ 76161 h 1044032"/>
                <a:gd name="connsiteX3" fmla="*/ 1554 w 27905"/>
                <a:gd name="connsiteY3" fmla="*/ 152827 h 1044032"/>
                <a:gd name="connsiteX4" fmla="*/ 3333 w 27905"/>
                <a:gd name="connsiteY4" fmla="*/ 302851 h 1044032"/>
                <a:gd name="connsiteX5" fmla="*/ 5852 w 27905"/>
                <a:gd name="connsiteY5" fmla="*/ 608036 h 1044032"/>
                <a:gd name="connsiteX6" fmla="*/ 3582 w 27905"/>
                <a:gd name="connsiteY6" fmla="*/ 1044032 h 1044032"/>
                <a:gd name="connsiteX7" fmla="*/ 26276 w 27905"/>
                <a:gd name="connsiteY7" fmla="*/ 1044032 h 1044032"/>
                <a:gd name="connsiteX8" fmla="*/ 27736 w 27905"/>
                <a:gd name="connsiteY8" fmla="*/ 947799 h 1044032"/>
                <a:gd name="connsiteX9" fmla="*/ 22894 w 27905"/>
                <a:gd name="connsiteY9" fmla="*/ 340789 h 1044032"/>
                <a:gd name="connsiteX10" fmla="*/ 18547 w 27905"/>
                <a:gd name="connsiteY10" fmla="*/ 170809 h 1044032"/>
                <a:gd name="connsiteX11" fmla="*/ 15781 w 27905"/>
                <a:gd name="connsiteY11" fmla="*/ 85843 h 1044032"/>
                <a:gd name="connsiteX12" fmla="*/ 8717 w 27905"/>
                <a:gd name="connsiteY12" fmla="*/ 1915 h 104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905" h="1044032">
                  <a:moveTo>
                    <a:pt x="8717" y="1915"/>
                  </a:moveTo>
                  <a:cubicBezTo>
                    <a:pt x="8025" y="-703"/>
                    <a:pt x="3975" y="-604"/>
                    <a:pt x="3481" y="2013"/>
                  </a:cubicBezTo>
                  <a:cubicBezTo>
                    <a:pt x="-1558" y="26466"/>
                    <a:pt x="270" y="51314"/>
                    <a:pt x="566" y="76161"/>
                  </a:cubicBezTo>
                  <a:cubicBezTo>
                    <a:pt x="863" y="101700"/>
                    <a:pt x="1258" y="127289"/>
                    <a:pt x="1554" y="152827"/>
                  </a:cubicBezTo>
                  <a:cubicBezTo>
                    <a:pt x="2147" y="202819"/>
                    <a:pt x="2789" y="252860"/>
                    <a:pt x="3333" y="302851"/>
                  </a:cubicBezTo>
                  <a:cubicBezTo>
                    <a:pt x="4469" y="404563"/>
                    <a:pt x="5457" y="506275"/>
                    <a:pt x="5852" y="608036"/>
                  </a:cubicBezTo>
                  <a:lnTo>
                    <a:pt x="3582" y="1044032"/>
                  </a:lnTo>
                  <a:lnTo>
                    <a:pt x="26276" y="1044032"/>
                  </a:lnTo>
                  <a:lnTo>
                    <a:pt x="27736" y="947799"/>
                  </a:lnTo>
                  <a:cubicBezTo>
                    <a:pt x="28378" y="745462"/>
                    <a:pt x="27291" y="543076"/>
                    <a:pt x="22894" y="340789"/>
                  </a:cubicBezTo>
                  <a:cubicBezTo>
                    <a:pt x="21659" y="284129"/>
                    <a:pt x="20326" y="227469"/>
                    <a:pt x="18547" y="170809"/>
                  </a:cubicBezTo>
                  <a:cubicBezTo>
                    <a:pt x="17658" y="142503"/>
                    <a:pt x="16819" y="114149"/>
                    <a:pt x="15781" y="85843"/>
                  </a:cubicBezTo>
                  <a:cubicBezTo>
                    <a:pt x="14744" y="57834"/>
                    <a:pt x="15880" y="29134"/>
                    <a:pt x="8717" y="191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86" name="任意多边形: 形状 985"/>
            <p:cNvSpPr/>
            <p:nvPr/>
          </p:nvSpPr>
          <p:spPr>
            <a:xfrm flipH="1">
              <a:off x="8636008" y="5792794"/>
              <a:ext cx="1183811" cy="32872"/>
            </a:xfrm>
            <a:custGeom>
              <a:avLst/>
              <a:gdLst>
                <a:gd name="connsiteX0" fmla="*/ 122973 w 1183811"/>
                <a:gd name="connsiteY0" fmla="*/ 268 h 32872"/>
                <a:gd name="connsiteX1" fmla="*/ 61225 w 1183811"/>
                <a:gd name="connsiteY1" fmla="*/ 514 h 32872"/>
                <a:gd name="connsiteX2" fmla="*/ 30697 w 1183811"/>
                <a:gd name="connsiteY2" fmla="*/ 3775 h 32872"/>
                <a:gd name="connsiteX3" fmla="*/ 17409 w 1183811"/>
                <a:gd name="connsiteY3" fmla="*/ 7529 h 32872"/>
                <a:gd name="connsiteX4" fmla="*/ 415 w 1183811"/>
                <a:gd name="connsiteY4" fmla="*/ 14198 h 32872"/>
                <a:gd name="connsiteX5" fmla="*/ 514 w 1183811"/>
                <a:gd name="connsiteY5" fmla="*/ 15235 h 32872"/>
                <a:gd name="connsiteX6" fmla="*/ 15630 w 1183811"/>
                <a:gd name="connsiteY6" fmla="*/ 14741 h 32872"/>
                <a:gd name="connsiteX7" fmla="*/ 27733 w 1183811"/>
                <a:gd name="connsiteY7" fmla="*/ 15778 h 32872"/>
                <a:gd name="connsiteX8" fmla="*/ 56730 w 1183811"/>
                <a:gd name="connsiteY8" fmla="*/ 14692 h 32872"/>
                <a:gd name="connsiteX9" fmla="*/ 111710 w 1183811"/>
                <a:gd name="connsiteY9" fmla="*/ 14692 h 32872"/>
                <a:gd name="connsiteX10" fmla="*/ 226908 w 1183811"/>
                <a:gd name="connsiteY10" fmla="*/ 17063 h 32872"/>
                <a:gd name="connsiteX11" fmla="*/ 457402 w 1183811"/>
                <a:gd name="connsiteY11" fmla="*/ 21213 h 32872"/>
                <a:gd name="connsiteX12" fmla="*/ 916661 w 1183811"/>
                <a:gd name="connsiteY12" fmla="*/ 28770 h 32872"/>
                <a:gd name="connsiteX13" fmla="*/ 1175510 w 1183811"/>
                <a:gd name="connsiteY13" fmla="*/ 32871 h 32872"/>
                <a:gd name="connsiteX14" fmla="*/ 1175065 w 1183811"/>
                <a:gd name="connsiteY14" fmla="*/ 15235 h 32872"/>
                <a:gd name="connsiteX15" fmla="*/ 714126 w 1183811"/>
                <a:gd name="connsiteY15" fmla="*/ 8072 h 32872"/>
                <a:gd name="connsiteX16" fmla="*/ 253238 w 1183811"/>
                <a:gd name="connsiteY16" fmla="*/ 1650 h 32872"/>
                <a:gd name="connsiteX17" fmla="*/ 122973 w 1183811"/>
                <a:gd name="connsiteY17" fmla="*/ 268 h 3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83811" h="32872">
                  <a:moveTo>
                    <a:pt x="122973" y="268"/>
                  </a:moveTo>
                  <a:cubicBezTo>
                    <a:pt x="102423" y="70"/>
                    <a:pt x="81824" y="-325"/>
                    <a:pt x="61225" y="514"/>
                  </a:cubicBezTo>
                  <a:cubicBezTo>
                    <a:pt x="50901" y="910"/>
                    <a:pt x="40873" y="2145"/>
                    <a:pt x="30697" y="3775"/>
                  </a:cubicBezTo>
                  <a:cubicBezTo>
                    <a:pt x="25708" y="4565"/>
                    <a:pt x="21805" y="5158"/>
                    <a:pt x="17409" y="7529"/>
                  </a:cubicBezTo>
                  <a:cubicBezTo>
                    <a:pt x="11925" y="10443"/>
                    <a:pt x="6294" y="12222"/>
                    <a:pt x="415" y="14198"/>
                  </a:cubicBezTo>
                  <a:cubicBezTo>
                    <a:pt x="-177" y="14395"/>
                    <a:pt x="-128" y="15334"/>
                    <a:pt x="514" y="15235"/>
                  </a:cubicBezTo>
                  <a:cubicBezTo>
                    <a:pt x="5553" y="14692"/>
                    <a:pt x="10542" y="14000"/>
                    <a:pt x="15630" y="14741"/>
                  </a:cubicBezTo>
                  <a:cubicBezTo>
                    <a:pt x="20323" y="15433"/>
                    <a:pt x="22991" y="16174"/>
                    <a:pt x="27733" y="15778"/>
                  </a:cubicBezTo>
                  <a:cubicBezTo>
                    <a:pt x="37366" y="15038"/>
                    <a:pt x="47048" y="15087"/>
                    <a:pt x="56730" y="14692"/>
                  </a:cubicBezTo>
                  <a:cubicBezTo>
                    <a:pt x="75057" y="13950"/>
                    <a:pt x="93384" y="14297"/>
                    <a:pt x="111710" y="14692"/>
                  </a:cubicBezTo>
                  <a:cubicBezTo>
                    <a:pt x="150093" y="15482"/>
                    <a:pt x="188525" y="16273"/>
                    <a:pt x="226908" y="17063"/>
                  </a:cubicBezTo>
                  <a:cubicBezTo>
                    <a:pt x="303723" y="18644"/>
                    <a:pt x="380538" y="19879"/>
                    <a:pt x="457402" y="21213"/>
                  </a:cubicBezTo>
                  <a:cubicBezTo>
                    <a:pt x="610488" y="23830"/>
                    <a:pt x="763575" y="26399"/>
                    <a:pt x="916661" y="28770"/>
                  </a:cubicBezTo>
                  <a:cubicBezTo>
                    <a:pt x="1002960" y="30153"/>
                    <a:pt x="1089210" y="31487"/>
                    <a:pt x="1175510" y="32871"/>
                  </a:cubicBezTo>
                  <a:cubicBezTo>
                    <a:pt x="1186871" y="33068"/>
                    <a:pt x="1186426" y="15383"/>
                    <a:pt x="1175065" y="15235"/>
                  </a:cubicBezTo>
                  <a:cubicBezTo>
                    <a:pt x="1021435" y="12864"/>
                    <a:pt x="867805" y="10443"/>
                    <a:pt x="714126" y="8072"/>
                  </a:cubicBezTo>
                  <a:cubicBezTo>
                    <a:pt x="560497" y="5701"/>
                    <a:pt x="406867" y="3231"/>
                    <a:pt x="253238" y="1650"/>
                  </a:cubicBezTo>
                  <a:cubicBezTo>
                    <a:pt x="209816" y="1206"/>
                    <a:pt x="166395" y="712"/>
                    <a:pt x="122973" y="26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96" name="任意多边形: 形状 995"/>
            <p:cNvSpPr/>
            <p:nvPr/>
          </p:nvSpPr>
          <p:spPr>
            <a:xfrm flipH="1">
              <a:off x="9719348" y="5867625"/>
              <a:ext cx="27055" cy="933993"/>
            </a:xfrm>
            <a:custGeom>
              <a:avLst/>
              <a:gdLst>
                <a:gd name="connsiteX0" fmla="*/ 25600 w 27055"/>
                <a:gd name="connsiteY0" fmla="*/ 2350 h 933993"/>
                <a:gd name="connsiteX1" fmla="*/ 20462 w 27055"/>
                <a:gd name="connsiteY1" fmla="*/ 2548 h 933993"/>
                <a:gd name="connsiteX2" fmla="*/ 16955 w 27055"/>
                <a:gd name="connsiteY2" fmla="*/ 92502 h 933993"/>
                <a:gd name="connsiteX3" fmla="*/ 14288 w 27055"/>
                <a:gd name="connsiteY3" fmla="*/ 182457 h 933993"/>
                <a:gd name="connsiteX4" fmla="*/ 10780 w 27055"/>
                <a:gd name="connsiteY4" fmla="*/ 363997 h 933993"/>
                <a:gd name="connsiteX5" fmla="*/ 4013 w 27055"/>
                <a:gd name="connsiteY5" fmla="*/ 725299 h 933993"/>
                <a:gd name="connsiteX6" fmla="*/ 1938 w 27055"/>
                <a:gd name="connsiteY6" fmla="*/ 825182 h 933993"/>
                <a:gd name="connsiteX7" fmla="*/ 851 w 27055"/>
                <a:gd name="connsiteY7" fmla="*/ 876804 h 933993"/>
                <a:gd name="connsiteX8" fmla="*/ 851 w 27055"/>
                <a:gd name="connsiteY8" fmla="*/ 928376 h 933993"/>
                <a:gd name="connsiteX9" fmla="*/ 12361 w 27055"/>
                <a:gd name="connsiteY9" fmla="*/ 929661 h 933993"/>
                <a:gd name="connsiteX10" fmla="*/ 15572 w 27055"/>
                <a:gd name="connsiteY10" fmla="*/ 841484 h 933993"/>
                <a:gd name="connsiteX11" fmla="*/ 17499 w 27055"/>
                <a:gd name="connsiteY11" fmla="*/ 749899 h 933993"/>
                <a:gd name="connsiteX12" fmla="*/ 20956 w 27055"/>
                <a:gd name="connsiteY12" fmla="*/ 568408 h 933993"/>
                <a:gd name="connsiteX13" fmla="*/ 26588 w 27055"/>
                <a:gd name="connsiteY13" fmla="*/ 207107 h 933993"/>
                <a:gd name="connsiteX14" fmla="*/ 26687 w 27055"/>
                <a:gd name="connsiteY14" fmla="*/ 105544 h 933993"/>
                <a:gd name="connsiteX15" fmla="*/ 25600 w 27055"/>
                <a:gd name="connsiteY15" fmla="*/ 2350 h 93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055" h="933993">
                  <a:moveTo>
                    <a:pt x="25600" y="2350"/>
                  </a:moveTo>
                  <a:cubicBezTo>
                    <a:pt x="25353" y="-960"/>
                    <a:pt x="20759" y="-663"/>
                    <a:pt x="20462" y="2548"/>
                  </a:cubicBezTo>
                  <a:cubicBezTo>
                    <a:pt x="17548" y="32384"/>
                    <a:pt x="17844" y="62616"/>
                    <a:pt x="16955" y="92502"/>
                  </a:cubicBezTo>
                  <a:cubicBezTo>
                    <a:pt x="16066" y="122487"/>
                    <a:pt x="15177" y="152472"/>
                    <a:pt x="14288" y="182457"/>
                  </a:cubicBezTo>
                  <a:cubicBezTo>
                    <a:pt x="12460" y="242921"/>
                    <a:pt x="11818" y="303484"/>
                    <a:pt x="10780" y="363997"/>
                  </a:cubicBezTo>
                  <a:cubicBezTo>
                    <a:pt x="8755" y="484431"/>
                    <a:pt x="6482" y="604865"/>
                    <a:pt x="4013" y="725299"/>
                  </a:cubicBezTo>
                  <a:cubicBezTo>
                    <a:pt x="3321" y="758593"/>
                    <a:pt x="2630" y="791888"/>
                    <a:pt x="1938" y="825182"/>
                  </a:cubicBezTo>
                  <a:cubicBezTo>
                    <a:pt x="1592" y="842374"/>
                    <a:pt x="1197" y="859614"/>
                    <a:pt x="851" y="876804"/>
                  </a:cubicBezTo>
                  <a:cubicBezTo>
                    <a:pt x="505" y="893945"/>
                    <a:pt x="-878" y="911334"/>
                    <a:pt x="851" y="928376"/>
                  </a:cubicBezTo>
                  <a:cubicBezTo>
                    <a:pt x="1493" y="934453"/>
                    <a:pt x="11324" y="936626"/>
                    <a:pt x="12361" y="929661"/>
                  </a:cubicBezTo>
                  <a:cubicBezTo>
                    <a:pt x="16609" y="900861"/>
                    <a:pt x="14930" y="870580"/>
                    <a:pt x="15572" y="841484"/>
                  </a:cubicBezTo>
                  <a:cubicBezTo>
                    <a:pt x="16214" y="810956"/>
                    <a:pt x="16856" y="780428"/>
                    <a:pt x="17499" y="749899"/>
                  </a:cubicBezTo>
                  <a:cubicBezTo>
                    <a:pt x="18734" y="689386"/>
                    <a:pt x="19870" y="628922"/>
                    <a:pt x="20956" y="568408"/>
                  </a:cubicBezTo>
                  <a:cubicBezTo>
                    <a:pt x="23179" y="447975"/>
                    <a:pt x="25205" y="327541"/>
                    <a:pt x="26588" y="207107"/>
                  </a:cubicBezTo>
                  <a:cubicBezTo>
                    <a:pt x="26983" y="173269"/>
                    <a:pt x="26687" y="139431"/>
                    <a:pt x="26687" y="105544"/>
                  </a:cubicBezTo>
                  <a:cubicBezTo>
                    <a:pt x="26637" y="71261"/>
                    <a:pt x="28070" y="36583"/>
                    <a:pt x="25600" y="235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98" name="任意多边形: 形状 997"/>
            <p:cNvSpPr/>
            <p:nvPr/>
          </p:nvSpPr>
          <p:spPr>
            <a:xfrm flipH="1">
              <a:off x="9526175" y="5853920"/>
              <a:ext cx="199250" cy="22291"/>
            </a:xfrm>
            <a:custGeom>
              <a:avLst/>
              <a:gdLst>
                <a:gd name="connsiteX0" fmla="*/ 171595 w 199250"/>
                <a:gd name="connsiteY0" fmla="*/ 1 h 22291"/>
                <a:gd name="connsiteX1" fmla="*/ 145753 w 199250"/>
                <a:gd name="connsiteY1" fmla="*/ 2371 h 22291"/>
                <a:gd name="connsiteX2" fmla="*/ 90624 w 199250"/>
                <a:gd name="connsiteY2" fmla="*/ 7163 h 22291"/>
                <a:gd name="connsiteX3" fmla="*/ 37867 w 199250"/>
                <a:gd name="connsiteY3" fmla="*/ 2470 h 22291"/>
                <a:gd name="connsiteX4" fmla="*/ 16329 w 199250"/>
                <a:gd name="connsiteY4" fmla="*/ 7114 h 22291"/>
                <a:gd name="connsiteX5" fmla="*/ 77 w 199250"/>
                <a:gd name="connsiteY5" fmla="*/ 21587 h 22291"/>
                <a:gd name="connsiteX6" fmla="*/ 620 w 199250"/>
                <a:gd name="connsiteY6" fmla="*/ 22229 h 22291"/>
                <a:gd name="connsiteX7" fmla="*/ 23689 w 199250"/>
                <a:gd name="connsiteY7" fmla="*/ 16302 h 22291"/>
                <a:gd name="connsiteX8" fmla="*/ 44832 w 199250"/>
                <a:gd name="connsiteY8" fmla="*/ 15067 h 22291"/>
                <a:gd name="connsiteX9" fmla="*/ 95663 w 199250"/>
                <a:gd name="connsiteY9" fmla="*/ 20698 h 22291"/>
                <a:gd name="connsiteX10" fmla="*/ 144568 w 199250"/>
                <a:gd name="connsiteY10" fmla="*/ 16252 h 22291"/>
                <a:gd name="connsiteX11" fmla="*/ 194213 w 199250"/>
                <a:gd name="connsiteY11" fmla="*/ 14820 h 22291"/>
                <a:gd name="connsiteX12" fmla="*/ 196584 w 199250"/>
                <a:gd name="connsiteY12" fmla="*/ 5039 h 22291"/>
                <a:gd name="connsiteX13" fmla="*/ 171595 w 199250"/>
                <a:gd name="connsiteY13" fmla="*/ 1 h 22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9250" h="22291">
                  <a:moveTo>
                    <a:pt x="171595" y="1"/>
                  </a:moveTo>
                  <a:cubicBezTo>
                    <a:pt x="162919" y="-12"/>
                    <a:pt x="154102" y="1211"/>
                    <a:pt x="145753" y="2371"/>
                  </a:cubicBezTo>
                  <a:cubicBezTo>
                    <a:pt x="127426" y="4891"/>
                    <a:pt x="109198" y="8398"/>
                    <a:pt x="90624" y="7163"/>
                  </a:cubicBezTo>
                  <a:cubicBezTo>
                    <a:pt x="72989" y="5977"/>
                    <a:pt x="55601" y="1433"/>
                    <a:pt x="37867" y="2470"/>
                  </a:cubicBezTo>
                  <a:cubicBezTo>
                    <a:pt x="30457" y="2914"/>
                    <a:pt x="23097" y="4051"/>
                    <a:pt x="16329" y="7114"/>
                  </a:cubicBezTo>
                  <a:cubicBezTo>
                    <a:pt x="9413" y="10275"/>
                    <a:pt x="4868" y="15807"/>
                    <a:pt x="77" y="21587"/>
                  </a:cubicBezTo>
                  <a:cubicBezTo>
                    <a:pt x="-170" y="21933"/>
                    <a:pt x="225" y="22477"/>
                    <a:pt x="620" y="22229"/>
                  </a:cubicBezTo>
                  <a:cubicBezTo>
                    <a:pt x="7387" y="18228"/>
                    <a:pt x="15983" y="17438"/>
                    <a:pt x="23689" y="16302"/>
                  </a:cubicBezTo>
                  <a:cubicBezTo>
                    <a:pt x="30753" y="15264"/>
                    <a:pt x="37718" y="14721"/>
                    <a:pt x="44832" y="15067"/>
                  </a:cubicBezTo>
                  <a:cubicBezTo>
                    <a:pt x="61874" y="15906"/>
                    <a:pt x="78571" y="20007"/>
                    <a:pt x="95663" y="20698"/>
                  </a:cubicBezTo>
                  <a:cubicBezTo>
                    <a:pt x="112113" y="21340"/>
                    <a:pt x="128365" y="18426"/>
                    <a:pt x="144568" y="16252"/>
                  </a:cubicBezTo>
                  <a:cubicBezTo>
                    <a:pt x="161363" y="14029"/>
                    <a:pt x="177467" y="14968"/>
                    <a:pt x="194213" y="14820"/>
                  </a:cubicBezTo>
                  <a:cubicBezTo>
                    <a:pt x="199252" y="14770"/>
                    <a:pt x="201326" y="7311"/>
                    <a:pt x="196584" y="5039"/>
                  </a:cubicBezTo>
                  <a:cubicBezTo>
                    <a:pt x="188804" y="1260"/>
                    <a:pt x="180270" y="13"/>
                    <a:pt x="171595" y="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00" name="任意多边形: 形状 999"/>
            <p:cNvSpPr/>
            <p:nvPr/>
          </p:nvSpPr>
          <p:spPr>
            <a:xfrm flipH="1">
              <a:off x="9455978" y="5852432"/>
              <a:ext cx="20632" cy="15347"/>
            </a:xfrm>
            <a:custGeom>
              <a:avLst/>
              <a:gdLst>
                <a:gd name="connsiteX0" fmla="*/ 9408 w 20632"/>
                <a:gd name="connsiteY0" fmla="*/ 14059 h 15347"/>
                <a:gd name="connsiteX1" fmla="*/ 9271 w 20632"/>
                <a:gd name="connsiteY1" fmla="*/ 14085 h 15347"/>
                <a:gd name="connsiteX2" fmla="*/ 9422 w 20632"/>
                <a:gd name="connsiteY2" fmla="*/ 14060 h 15347"/>
                <a:gd name="connsiteX3" fmla="*/ 11049 w 20632"/>
                <a:gd name="connsiteY3" fmla="*/ 13789 h 15347"/>
                <a:gd name="connsiteX4" fmla="*/ 9422 w 20632"/>
                <a:gd name="connsiteY4" fmla="*/ 14060 h 15347"/>
                <a:gd name="connsiteX5" fmla="*/ 9715 w 20632"/>
                <a:gd name="connsiteY5" fmla="*/ 14085 h 15347"/>
                <a:gd name="connsiteX6" fmla="*/ 11049 w 20632"/>
                <a:gd name="connsiteY6" fmla="*/ 13789 h 15347"/>
                <a:gd name="connsiteX7" fmla="*/ 12521 w 20632"/>
                <a:gd name="connsiteY7" fmla="*/ 13462 h 15347"/>
                <a:gd name="connsiteX8" fmla="*/ 11400 w 20632"/>
                <a:gd name="connsiteY8" fmla="*/ 13677 h 15347"/>
                <a:gd name="connsiteX9" fmla="*/ 13717 w 20632"/>
                <a:gd name="connsiteY9" fmla="*/ 13591 h 15347"/>
                <a:gd name="connsiteX10" fmla="*/ 12877 w 20632"/>
                <a:gd name="connsiteY10" fmla="*/ 13394 h 15347"/>
                <a:gd name="connsiteX11" fmla="*/ 12482 w 20632"/>
                <a:gd name="connsiteY11" fmla="*/ 13458 h 15347"/>
                <a:gd name="connsiteX12" fmla="*/ 12521 w 20632"/>
                <a:gd name="connsiteY12" fmla="*/ 13462 h 15347"/>
                <a:gd name="connsiteX13" fmla="*/ 17191 w 20632"/>
                <a:gd name="connsiteY13" fmla="*/ 12541 h 15347"/>
                <a:gd name="connsiteX14" fmla="*/ 16782 w 20632"/>
                <a:gd name="connsiteY14" fmla="*/ 12731 h 15347"/>
                <a:gd name="connsiteX15" fmla="*/ 16744 w 20632"/>
                <a:gd name="connsiteY15" fmla="*/ 12756 h 15347"/>
                <a:gd name="connsiteX16" fmla="*/ 17125 w 20632"/>
                <a:gd name="connsiteY16" fmla="*/ 12603 h 15347"/>
                <a:gd name="connsiteX17" fmla="*/ 18014 w 20632"/>
                <a:gd name="connsiteY17" fmla="*/ 12159 h 15347"/>
                <a:gd name="connsiteX18" fmla="*/ 17923 w 20632"/>
                <a:gd name="connsiteY18" fmla="*/ 12201 h 15347"/>
                <a:gd name="connsiteX19" fmla="*/ 17915 w 20632"/>
                <a:gd name="connsiteY19" fmla="*/ 12208 h 15347"/>
                <a:gd name="connsiteX20" fmla="*/ 18014 w 20632"/>
                <a:gd name="connsiteY20" fmla="*/ 12159 h 15347"/>
                <a:gd name="connsiteX21" fmla="*/ 19101 w 20632"/>
                <a:gd name="connsiteY21" fmla="*/ 11220 h 15347"/>
                <a:gd name="connsiteX22" fmla="*/ 17452 w 20632"/>
                <a:gd name="connsiteY22" fmla="*/ 12294 h 15347"/>
                <a:gd name="connsiteX23" fmla="*/ 17191 w 20632"/>
                <a:gd name="connsiteY23" fmla="*/ 12541 h 15347"/>
                <a:gd name="connsiteX24" fmla="*/ 17923 w 20632"/>
                <a:gd name="connsiteY24" fmla="*/ 12201 h 15347"/>
                <a:gd name="connsiteX25" fmla="*/ 20259 w 20632"/>
                <a:gd name="connsiteY25" fmla="*/ 4680 h 15347"/>
                <a:gd name="connsiteX26" fmla="*/ 20274 w 20632"/>
                <a:gd name="connsiteY26" fmla="*/ 4856 h 15347"/>
                <a:gd name="connsiteX27" fmla="*/ 20534 w 20632"/>
                <a:gd name="connsiteY27" fmla="*/ 5292 h 15347"/>
                <a:gd name="connsiteX28" fmla="*/ 19891 w 20632"/>
                <a:gd name="connsiteY28" fmla="*/ 3859 h 15347"/>
                <a:gd name="connsiteX29" fmla="*/ 20259 w 20632"/>
                <a:gd name="connsiteY29" fmla="*/ 4680 h 15347"/>
                <a:gd name="connsiteX30" fmla="*/ 20237 w 20632"/>
                <a:gd name="connsiteY30" fmla="*/ 4403 h 15347"/>
                <a:gd name="connsiteX31" fmla="*/ 19891 w 20632"/>
                <a:gd name="connsiteY31" fmla="*/ 3859 h 15347"/>
                <a:gd name="connsiteX32" fmla="*/ 12531 w 20632"/>
                <a:gd name="connsiteY32" fmla="*/ 6 h 15347"/>
                <a:gd name="connsiteX33" fmla="*/ 8628 w 20632"/>
                <a:gd name="connsiteY33" fmla="*/ 451 h 15347"/>
                <a:gd name="connsiteX34" fmla="*/ 5072 w 20632"/>
                <a:gd name="connsiteY34" fmla="*/ 1883 h 15347"/>
                <a:gd name="connsiteX35" fmla="*/ 824 w 20632"/>
                <a:gd name="connsiteY35" fmla="*/ 8651 h 15347"/>
                <a:gd name="connsiteX36" fmla="*/ 2454 w 20632"/>
                <a:gd name="connsiteY36" fmla="*/ 4403 h 15347"/>
                <a:gd name="connsiteX37" fmla="*/ 626 w 20632"/>
                <a:gd name="connsiteY37" fmla="*/ 7070 h 15347"/>
                <a:gd name="connsiteX38" fmla="*/ 82 w 20632"/>
                <a:gd name="connsiteY38" fmla="*/ 10479 h 15347"/>
                <a:gd name="connsiteX39" fmla="*/ 434 w 20632"/>
                <a:gd name="connsiteY39" fmla="*/ 11172 h 15347"/>
                <a:gd name="connsiteX40" fmla="*/ 478 w 20632"/>
                <a:gd name="connsiteY40" fmla="*/ 10924 h 15347"/>
                <a:gd name="connsiteX41" fmla="*/ 527 w 20632"/>
                <a:gd name="connsiteY41" fmla="*/ 10924 h 15347"/>
                <a:gd name="connsiteX42" fmla="*/ 527 w 20632"/>
                <a:gd name="connsiteY42" fmla="*/ 10973 h 15347"/>
                <a:gd name="connsiteX43" fmla="*/ 1663 w 20632"/>
                <a:gd name="connsiteY43" fmla="*/ 13542 h 15347"/>
                <a:gd name="connsiteX44" fmla="*/ 1614 w 20632"/>
                <a:gd name="connsiteY44" fmla="*/ 13493 h 15347"/>
                <a:gd name="connsiteX45" fmla="*/ 434 w 20632"/>
                <a:gd name="connsiteY45" fmla="*/ 11172 h 15347"/>
                <a:gd name="connsiteX46" fmla="*/ 329 w 20632"/>
                <a:gd name="connsiteY46" fmla="*/ 11763 h 15347"/>
                <a:gd name="connsiteX47" fmla="*/ 1762 w 20632"/>
                <a:gd name="connsiteY47" fmla="*/ 15073 h 15347"/>
                <a:gd name="connsiteX48" fmla="*/ 5418 w 20632"/>
                <a:gd name="connsiteY48" fmla="*/ 14431 h 15347"/>
                <a:gd name="connsiteX49" fmla="*/ 5567 w 20632"/>
                <a:gd name="connsiteY49" fmla="*/ 14267 h 15347"/>
                <a:gd name="connsiteX50" fmla="*/ 5326 w 20632"/>
                <a:gd name="connsiteY50" fmla="*/ 14245 h 15347"/>
                <a:gd name="connsiteX51" fmla="*/ 5269 w 20632"/>
                <a:gd name="connsiteY51" fmla="*/ 14283 h 15347"/>
                <a:gd name="connsiteX52" fmla="*/ 2454 w 20632"/>
                <a:gd name="connsiteY52" fmla="*/ 13986 h 15347"/>
                <a:gd name="connsiteX53" fmla="*/ 5326 w 20632"/>
                <a:gd name="connsiteY53" fmla="*/ 14245 h 15347"/>
                <a:gd name="connsiteX54" fmla="*/ 5418 w 20632"/>
                <a:gd name="connsiteY54" fmla="*/ 14184 h 15347"/>
                <a:gd name="connsiteX55" fmla="*/ 5911 w 20632"/>
                <a:gd name="connsiteY55" fmla="*/ 13888 h 15347"/>
                <a:gd name="connsiteX56" fmla="*/ 5567 w 20632"/>
                <a:gd name="connsiteY56" fmla="*/ 14267 h 15347"/>
                <a:gd name="connsiteX57" fmla="*/ 7393 w 20632"/>
                <a:gd name="connsiteY57" fmla="*/ 14431 h 15347"/>
                <a:gd name="connsiteX58" fmla="*/ 8530 w 20632"/>
                <a:gd name="connsiteY58" fmla="*/ 14085 h 15347"/>
                <a:gd name="connsiteX59" fmla="*/ 3936 w 20632"/>
                <a:gd name="connsiteY59" fmla="*/ 13591 h 15347"/>
                <a:gd name="connsiteX60" fmla="*/ 9408 w 20632"/>
                <a:gd name="connsiteY60" fmla="*/ 14059 h 15347"/>
                <a:gd name="connsiteX61" fmla="*/ 11400 w 20632"/>
                <a:gd name="connsiteY61" fmla="*/ 13677 h 15347"/>
                <a:gd name="connsiteX62" fmla="*/ 11049 w 20632"/>
                <a:gd name="connsiteY62" fmla="*/ 13690 h 15347"/>
                <a:gd name="connsiteX63" fmla="*/ 12482 w 20632"/>
                <a:gd name="connsiteY63" fmla="*/ 13458 h 15347"/>
                <a:gd name="connsiteX64" fmla="*/ 11889 w 20632"/>
                <a:gd name="connsiteY64" fmla="*/ 13394 h 15347"/>
                <a:gd name="connsiteX65" fmla="*/ 15841 w 20632"/>
                <a:gd name="connsiteY65" fmla="*/ 13344 h 15347"/>
                <a:gd name="connsiteX66" fmla="*/ 16744 w 20632"/>
                <a:gd name="connsiteY66" fmla="*/ 12756 h 15347"/>
                <a:gd name="connsiteX67" fmla="*/ 16631 w 20632"/>
                <a:gd name="connsiteY67" fmla="*/ 12801 h 15347"/>
                <a:gd name="connsiteX68" fmla="*/ 16782 w 20632"/>
                <a:gd name="connsiteY68" fmla="*/ 12731 h 15347"/>
                <a:gd name="connsiteX69" fmla="*/ 17452 w 20632"/>
                <a:gd name="connsiteY69" fmla="*/ 12294 h 15347"/>
                <a:gd name="connsiteX70" fmla="*/ 20632 w 20632"/>
                <a:gd name="connsiteY70" fmla="*/ 9293 h 15347"/>
                <a:gd name="connsiteX71" fmla="*/ 20274 w 20632"/>
                <a:gd name="connsiteY71" fmla="*/ 4856 h 15347"/>
                <a:gd name="connsiteX72" fmla="*/ 18558 w 20632"/>
                <a:gd name="connsiteY72" fmla="*/ 1982 h 15347"/>
                <a:gd name="connsiteX73" fmla="*/ 15347 w 20632"/>
                <a:gd name="connsiteY73" fmla="*/ 303 h 15347"/>
                <a:gd name="connsiteX74" fmla="*/ 12531 w 20632"/>
                <a:gd name="connsiteY74" fmla="*/ 6 h 1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0632" h="15347">
                  <a:moveTo>
                    <a:pt x="9408" y="14059"/>
                  </a:moveTo>
                  <a:lnTo>
                    <a:pt x="9271" y="14085"/>
                  </a:lnTo>
                  <a:lnTo>
                    <a:pt x="9422" y="14060"/>
                  </a:lnTo>
                  <a:close/>
                  <a:moveTo>
                    <a:pt x="11049" y="13789"/>
                  </a:moveTo>
                  <a:lnTo>
                    <a:pt x="9422" y="14060"/>
                  </a:lnTo>
                  <a:lnTo>
                    <a:pt x="9715" y="14085"/>
                  </a:lnTo>
                  <a:cubicBezTo>
                    <a:pt x="10160" y="13937"/>
                    <a:pt x="10604" y="13888"/>
                    <a:pt x="11049" y="13789"/>
                  </a:cubicBezTo>
                  <a:close/>
                  <a:moveTo>
                    <a:pt x="12521" y="13462"/>
                  </a:moveTo>
                  <a:lnTo>
                    <a:pt x="11400" y="13677"/>
                  </a:lnTo>
                  <a:lnTo>
                    <a:pt x="13717" y="13591"/>
                  </a:lnTo>
                  <a:close/>
                  <a:moveTo>
                    <a:pt x="12877" y="13394"/>
                  </a:moveTo>
                  <a:lnTo>
                    <a:pt x="12482" y="13458"/>
                  </a:lnTo>
                  <a:lnTo>
                    <a:pt x="12521" y="13462"/>
                  </a:lnTo>
                  <a:close/>
                  <a:moveTo>
                    <a:pt x="17191" y="12541"/>
                  </a:moveTo>
                  <a:lnTo>
                    <a:pt x="16782" y="12731"/>
                  </a:lnTo>
                  <a:lnTo>
                    <a:pt x="16744" y="12756"/>
                  </a:lnTo>
                  <a:lnTo>
                    <a:pt x="17125" y="12603"/>
                  </a:lnTo>
                  <a:close/>
                  <a:moveTo>
                    <a:pt x="18014" y="12159"/>
                  </a:moveTo>
                  <a:lnTo>
                    <a:pt x="17923" y="12201"/>
                  </a:lnTo>
                  <a:lnTo>
                    <a:pt x="17915" y="12208"/>
                  </a:lnTo>
                  <a:cubicBezTo>
                    <a:pt x="17965" y="12208"/>
                    <a:pt x="17965" y="12159"/>
                    <a:pt x="18014" y="12159"/>
                  </a:cubicBezTo>
                  <a:close/>
                  <a:moveTo>
                    <a:pt x="19101" y="11220"/>
                  </a:moveTo>
                  <a:lnTo>
                    <a:pt x="17452" y="12294"/>
                  </a:lnTo>
                  <a:lnTo>
                    <a:pt x="17191" y="12541"/>
                  </a:lnTo>
                  <a:lnTo>
                    <a:pt x="17923" y="12201"/>
                  </a:lnTo>
                  <a:close/>
                  <a:moveTo>
                    <a:pt x="20259" y="4680"/>
                  </a:moveTo>
                  <a:lnTo>
                    <a:pt x="20274" y="4856"/>
                  </a:lnTo>
                  <a:lnTo>
                    <a:pt x="20534" y="5292"/>
                  </a:lnTo>
                  <a:close/>
                  <a:moveTo>
                    <a:pt x="19891" y="3859"/>
                  </a:moveTo>
                  <a:lnTo>
                    <a:pt x="20259" y="4680"/>
                  </a:lnTo>
                  <a:lnTo>
                    <a:pt x="20237" y="4403"/>
                  </a:lnTo>
                  <a:cubicBezTo>
                    <a:pt x="20138" y="4206"/>
                    <a:pt x="19990" y="4057"/>
                    <a:pt x="19891" y="3859"/>
                  </a:cubicBezTo>
                  <a:close/>
                  <a:moveTo>
                    <a:pt x="12531" y="6"/>
                  </a:moveTo>
                  <a:cubicBezTo>
                    <a:pt x="11197" y="-43"/>
                    <a:pt x="9913" y="204"/>
                    <a:pt x="8628" y="451"/>
                  </a:cubicBezTo>
                  <a:cubicBezTo>
                    <a:pt x="7344" y="698"/>
                    <a:pt x="6158" y="1192"/>
                    <a:pt x="5072" y="1883"/>
                  </a:cubicBezTo>
                  <a:cubicBezTo>
                    <a:pt x="2701" y="3366"/>
                    <a:pt x="577" y="5588"/>
                    <a:pt x="824" y="8651"/>
                  </a:cubicBezTo>
                  <a:cubicBezTo>
                    <a:pt x="1367" y="7219"/>
                    <a:pt x="1910" y="5836"/>
                    <a:pt x="2454" y="4403"/>
                  </a:cubicBezTo>
                  <a:cubicBezTo>
                    <a:pt x="1762" y="5243"/>
                    <a:pt x="1120" y="6083"/>
                    <a:pt x="626" y="7070"/>
                  </a:cubicBezTo>
                  <a:cubicBezTo>
                    <a:pt x="33" y="8108"/>
                    <a:pt x="-115" y="9293"/>
                    <a:pt x="82" y="10479"/>
                  </a:cubicBezTo>
                  <a:lnTo>
                    <a:pt x="434" y="11172"/>
                  </a:lnTo>
                  <a:lnTo>
                    <a:pt x="478" y="10924"/>
                  </a:lnTo>
                  <a:cubicBezTo>
                    <a:pt x="527" y="10775"/>
                    <a:pt x="577" y="10282"/>
                    <a:pt x="527" y="10924"/>
                  </a:cubicBezTo>
                  <a:cubicBezTo>
                    <a:pt x="478" y="11566"/>
                    <a:pt x="527" y="11121"/>
                    <a:pt x="527" y="10973"/>
                  </a:cubicBezTo>
                  <a:cubicBezTo>
                    <a:pt x="922" y="11813"/>
                    <a:pt x="1268" y="12702"/>
                    <a:pt x="1663" y="13542"/>
                  </a:cubicBezTo>
                  <a:cubicBezTo>
                    <a:pt x="1614" y="13542"/>
                    <a:pt x="1614" y="13493"/>
                    <a:pt x="1614" y="13493"/>
                  </a:cubicBezTo>
                  <a:lnTo>
                    <a:pt x="434" y="11172"/>
                  </a:lnTo>
                  <a:lnTo>
                    <a:pt x="329" y="11763"/>
                  </a:lnTo>
                  <a:cubicBezTo>
                    <a:pt x="181" y="13048"/>
                    <a:pt x="527" y="14480"/>
                    <a:pt x="1762" y="15073"/>
                  </a:cubicBezTo>
                  <a:cubicBezTo>
                    <a:pt x="2997" y="15567"/>
                    <a:pt x="4479" y="15419"/>
                    <a:pt x="5418" y="14431"/>
                  </a:cubicBezTo>
                  <a:lnTo>
                    <a:pt x="5567" y="14267"/>
                  </a:lnTo>
                  <a:lnTo>
                    <a:pt x="5326" y="14245"/>
                  </a:lnTo>
                  <a:lnTo>
                    <a:pt x="5269" y="14283"/>
                  </a:lnTo>
                  <a:cubicBezTo>
                    <a:pt x="4331" y="14184"/>
                    <a:pt x="3392" y="14085"/>
                    <a:pt x="2454" y="13986"/>
                  </a:cubicBezTo>
                  <a:lnTo>
                    <a:pt x="5326" y="14245"/>
                  </a:lnTo>
                  <a:lnTo>
                    <a:pt x="5418" y="14184"/>
                  </a:lnTo>
                  <a:cubicBezTo>
                    <a:pt x="5615" y="14135"/>
                    <a:pt x="5763" y="14036"/>
                    <a:pt x="5911" y="13888"/>
                  </a:cubicBezTo>
                  <a:lnTo>
                    <a:pt x="5567" y="14267"/>
                  </a:lnTo>
                  <a:lnTo>
                    <a:pt x="7393" y="14431"/>
                  </a:lnTo>
                  <a:cubicBezTo>
                    <a:pt x="7789" y="14283"/>
                    <a:pt x="8134" y="14184"/>
                    <a:pt x="8530" y="14085"/>
                  </a:cubicBezTo>
                  <a:cubicBezTo>
                    <a:pt x="6998" y="13937"/>
                    <a:pt x="5467" y="13739"/>
                    <a:pt x="3936" y="13591"/>
                  </a:cubicBezTo>
                  <a:lnTo>
                    <a:pt x="9408" y="14059"/>
                  </a:lnTo>
                  <a:lnTo>
                    <a:pt x="11400" y="13677"/>
                  </a:lnTo>
                  <a:lnTo>
                    <a:pt x="11049" y="13690"/>
                  </a:lnTo>
                  <a:lnTo>
                    <a:pt x="12482" y="13458"/>
                  </a:lnTo>
                  <a:lnTo>
                    <a:pt x="11889" y="13394"/>
                  </a:lnTo>
                  <a:cubicBezTo>
                    <a:pt x="13321" y="13542"/>
                    <a:pt x="14408" y="13789"/>
                    <a:pt x="15841" y="13344"/>
                  </a:cubicBezTo>
                  <a:lnTo>
                    <a:pt x="16744" y="12756"/>
                  </a:lnTo>
                  <a:lnTo>
                    <a:pt x="16631" y="12801"/>
                  </a:lnTo>
                  <a:lnTo>
                    <a:pt x="16782" y="12731"/>
                  </a:lnTo>
                  <a:lnTo>
                    <a:pt x="17452" y="12294"/>
                  </a:lnTo>
                  <a:lnTo>
                    <a:pt x="20632" y="9293"/>
                  </a:lnTo>
                  <a:lnTo>
                    <a:pt x="20274" y="4856"/>
                  </a:lnTo>
                  <a:lnTo>
                    <a:pt x="18558" y="1982"/>
                  </a:lnTo>
                  <a:cubicBezTo>
                    <a:pt x="17767" y="1241"/>
                    <a:pt x="16483" y="501"/>
                    <a:pt x="15347" y="303"/>
                  </a:cubicBezTo>
                  <a:cubicBezTo>
                    <a:pt x="14408" y="155"/>
                    <a:pt x="13470" y="56"/>
                    <a:pt x="12531" y="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02" name="任意多边形: 形状 1001"/>
            <p:cNvSpPr/>
            <p:nvPr/>
          </p:nvSpPr>
          <p:spPr>
            <a:xfrm flipH="1">
              <a:off x="8721406" y="5855402"/>
              <a:ext cx="645004" cy="13585"/>
            </a:xfrm>
            <a:custGeom>
              <a:avLst/>
              <a:gdLst>
                <a:gd name="connsiteX0" fmla="*/ 638271 w 645004"/>
                <a:gd name="connsiteY0" fmla="*/ 0 h 13585"/>
                <a:gd name="connsiteX1" fmla="*/ 139148 w 645004"/>
                <a:gd name="connsiteY1" fmla="*/ 197 h 13585"/>
                <a:gd name="connsiteX2" fmla="*/ 70928 w 645004"/>
                <a:gd name="connsiteY2" fmla="*/ 247 h 13585"/>
                <a:gd name="connsiteX3" fmla="*/ 36003 w 645004"/>
                <a:gd name="connsiteY3" fmla="*/ 790 h 13585"/>
                <a:gd name="connsiteX4" fmla="*/ 2017 w 645004"/>
                <a:gd name="connsiteY4" fmla="*/ 3952 h 13585"/>
                <a:gd name="connsiteX5" fmla="*/ 2215 w 645004"/>
                <a:gd name="connsiteY5" fmla="*/ 9682 h 13585"/>
                <a:gd name="connsiteX6" fmla="*/ 29680 w 645004"/>
                <a:gd name="connsiteY6" fmla="*/ 12695 h 13585"/>
                <a:gd name="connsiteX7" fmla="*/ 62975 w 645004"/>
                <a:gd name="connsiteY7" fmla="*/ 13189 h 13585"/>
                <a:gd name="connsiteX8" fmla="*/ 124526 w 645004"/>
                <a:gd name="connsiteY8" fmla="*/ 13387 h 13585"/>
                <a:gd name="connsiteX9" fmla="*/ 249307 w 645004"/>
                <a:gd name="connsiteY9" fmla="*/ 13436 h 13585"/>
                <a:gd name="connsiteX10" fmla="*/ 498868 w 645004"/>
                <a:gd name="connsiteY10" fmla="*/ 13535 h 13585"/>
                <a:gd name="connsiteX11" fmla="*/ 638617 w 645004"/>
                <a:gd name="connsiteY11" fmla="*/ 13585 h 13585"/>
                <a:gd name="connsiteX12" fmla="*/ 638271 w 645004"/>
                <a:gd name="connsiteY12" fmla="*/ 0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5004" h="13585">
                  <a:moveTo>
                    <a:pt x="638271" y="0"/>
                  </a:moveTo>
                  <a:cubicBezTo>
                    <a:pt x="471897" y="49"/>
                    <a:pt x="305522" y="98"/>
                    <a:pt x="139148" y="197"/>
                  </a:cubicBezTo>
                  <a:cubicBezTo>
                    <a:pt x="116424" y="197"/>
                    <a:pt x="93651" y="0"/>
                    <a:pt x="70928" y="247"/>
                  </a:cubicBezTo>
                  <a:cubicBezTo>
                    <a:pt x="59270" y="346"/>
                    <a:pt x="47661" y="593"/>
                    <a:pt x="36003" y="790"/>
                  </a:cubicBezTo>
                  <a:cubicBezTo>
                    <a:pt x="24642" y="988"/>
                    <a:pt x="12835" y="98"/>
                    <a:pt x="2017" y="3952"/>
                  </a:cubicBezTo>
                  <a:cubicBezTo>
                    <a:pt x="-848" y="4989"/>
                    <a:pt x="-552" y="8694"/>
                    <a:pt x="2215" y="9682"/>
                  </a:cubicBezTo>
                  <a:cubicBezTo>
                    <a:pt x="11107" y="12844"/>
                    <a:pt x="20295" y="12547"/>
                    <a:pt x="29680" y="12695"/>
                  </a:cubicBezTo>
                  <a:cubicBezTo>
                    <a:pt x="40795" y="12844"/>
                    <a:pt x="51860" y="13041"/>
                    <a:pt x="62975" y="13189"/>
                  </a:cubicBezTo>
                  <a:cubicBezTo>
                    <a:pt x="83475" y="13486"/>
                    <a:pt x="104025" y="13337"/>
                    <a:pt x="124526" y="13387"/>
                  </a:cubicBezTo>
                  <a:cubicBezTo>
                    <a:pt x="166119" y="13387"/>
                    <a:pt x="207713" y="13436"/>
                    <a:pt x="249307" y="13436"/>
                  </a:cubicBezTo>
                  <a:cubicBezTo>
                    <a:pt x="332494" y="13486"/>
                    <a:pt x="415681" y="13486"/>
                    <a:pt x="498868" y="13535"/>
                  </a:cubicBezTo>
                  <a:cubicBezTo>
                    <a:pt x="545451" y="13535"/>
                    <a:pt x="592034" y="13535"/>
                    <a:pt x="638617" y="13585"/>
                  </a:cubicBezTo>
                  <a:cubicBezTo>
                    <a:pt x="647361" y="13585"/>
                    <a:pt x="647015" y="0"/>
                    <a:pt x="638271" y="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04" name="任意多边形: 形状 1003"/>
            <p:cNvSpPr/>
            <p:nvPr/>
          </p:nvSpPr>
          <p:spPr>
            <a:xfrm flipH="1">
              <a:off x="8707160" y="5904290"/>
              <a:ext cx="20054" cy="381529"/>
            </a:xfrm>
            <a:custGeom>
              <a:avLst/>
              <a:gdLst>
                <a:gd name="connsiteX0" fmla="*/ 7109 w 20054"/>
                <a:gd name="connsiteY0" fmla="*/ 4 h 381529"/>
                <a:gd name="connsiteX1" fmla="*/ 1545 w 20054"/>
                <a:gd name="connsiteY1" fmla="*/ 4314 h 381529"/>
                <a:gd name="connsiteX2" fmla="*/ 854 w 20054"/>
                <a:gd name="connsiteY2" fmla="*/ 52527 h 381529"/>
                <a:gd name="connsiteX3" fmla="*/ 1397 w 20054"/>
                <a:gd name="connsiteY3" fmla="*/ 99209 h 381529"/>
                <a:gd name="connsiteX4" fmla="*/ 2780 w 20054"/>
                <a:gd name="connsiteY4" fmla="*/ 194202 h 381529"/>
                <a:gd name="connsiteX5" fmla="*/ 4509 w 20054"/>
                <a:gd name="connsiteY5" fmla="*/ 289196 h 381529"/>
                <a:gd name="connsiteX6" fmla="*/ 5497 w 20054"/>
                <a:gd name="connsiteY6" fmla="*/ 335828 h 381529"/>
                <a:gd name="connsiteX7" fmla="*/ 11277 w 20054"/>
                <a:gd name="connsiteY7" fmla="*/ 380337 h 381529"/>
                <a:gd name="connsiteX8" fmla="*/ 15673 w 20054"/>
                <a:gd name="connsiteY8" fmla="*/ 380238 h 381529"/>
                <a:gd name="connsiteX9" fmla="*/ 19329 w 20054"/>
                <a:gd name="connsiteY9" fmla="*/ 335532 h 381529"/>
                <a:gd name="connsiteX10" fmla="*/ 18292 w 20054"/>
                <a:gd name="connsiteY10" fmla="*/ 288900 h 381529"/>
                <a:gd name="connsiteX11" fmla="*/ 16464 w 20054"/>
                <a:gd name="connsiteY11" fmla="*/ 193906 h 381529"/>
                <a:gd name="connsiteX12" fmla="*/ 15031 w 20054"/>
                <a:gd name="connsiteY12" fmla="*/ 98912 h 381529"/>
                <a:gd name="connsiteX13" fmla="*/ 14438 w 20054"/>
                <a:gd name="connsiteY13" fmla="*/ 52231 h 381529"/>
                <a:gd name="connsiteX14" fmla="*/ 12710 w 20054"/>
                <a:gd name="connsiteY14" fmla="*/ 4067 h 381529"/>
                <a:gd name="connsiteX15" fmla="*/ 7109 w 20054"/>
                <a:gd name="connsiteY15" fmla="*/ 4 h 3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054" h="381529">
                  <a:moveTo>
                    <a:pt x="7109" y="4"/>
                  </a:moveTo>
                  <a:cubicBezTo>
                    <a:pt x="4596" y="91"/>
                    <a:pt x="2089" y="1573"/>
                    <a:pt x="1545" y="4314"/>
                  </a:cubicBezTo>
                  <a:cubicBezTo>
                    <a:pt x="-1369" y="19578"/>
                    <a:pt x="706" y="37016"/>
                    <a:pt x="854" y="52527"/>
                  </a:cubicBezTo>
                  <a:cubicBezTo>
                    <a:pt x="1002" y="68088"/>
                    <a:pt x="1200" y="83648"/>
                    <a:pt x="1397" y="99209"/>
                  </a:cubicBezTo>
                  <a:cubicBezTo>
                    <a:pt x="1792" y="130874"/>
                    <a:pt x="2237" y="162538"/>
                    <a:pt x="2780" y="194202"/>
                  </a:cubicBezTo>
                  <a:cubicBezTo>
                    <a:pt x="3275" y="225867"/>
                    <a:pt x="3867" y="257531"/>
                    <a:pt x="4509" y="289196"/>
                  </a:cubicBezTo>
                  <a:cubicBezTo>
                    <a:pt x="4806" y="304757"/>
                    <a:pt x="5102" y="320317"/>
                    <a:pt x="5497" y="335828"/>
                  </a:cubicBezTo>
                  <a:cubicBezTo>
                    <a:pt x="5892" y="349858"/>
                    <a:pt x="4114" y="367690"/>
                    <a:pt x="11277" y="380337"/>
                  </a:cubicBezTo>
                  <a:cubicBezTo>
                    <a:pt x="12216" y="381967"/>
                    <a:pt x="14834" y="381917"/>
                    <a:pt x="15673" y="380238"/>
                  </a:cubicBezTo>
                  <a:cubicBezTo>
                    <a:pt x="22194" y="367295"/>
                    <a:pt x="19576" y="349511"/>
                    <a:pt x="19329" y="335532"/>
                  </a:cubicBezTo>
                  <a:cubicBezTo>
                    <a:pt x="19033" y="319971"/>
                    <a:pt x="18637" y="304410"/>
                    <a:pt x="18292" y="288900"/>
                  </a:cubicBezTo>
                  <a:cubicBezTo>
                    <a:pt x="17600" y="257235"/>
                    <a:pt x="17007" y="225570"/>
                    <a:pt x="16464" y="193906"/>
                  </a:cubicBezTo>
                  <a:cubicBezTo>
                    <a:pt x="15921" y="162242"/>
                    <a:pt x="15426" y="130577"/>
                    <a:pt x="15031" y="98912"/>
                  </a:cubicBezTo>
                  <a:cubicBezTo>
                    <a:pt x="14834" y="83352"/>
                    <a:pt x="14636" y="67792"/>
                    <a:pt x="14438" y="52231"/>
                  </a:cubicBezTo>
                  <a:cubicBezTo>
                    <a:pt x="14241" y="36670"/>
                    <a:pt x="15921" y="19282"/>
                    <a:pt x="12710" y="4067"/>
                  </a:cubicBezTo>
                  <a:cubicBezTo>
                    <a:pt x="12141" y="1227"/>
                    <a:pt x="9622" y="-83"/>
                    <a:pt x="7109" y="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06" name="任意多边形: 形状 1005"/>
            <p:cNvSpPr/>
            <p:nvPr/>
          </p:nvSpPr>
          <p:spPr>
            <a:xfrm flipH="1">
              <a:off x="8711774" y="6340052"/>
              <a:ext cx="11489" cy="11905"/>
            </a:xfrm>
            <a:custGeom>
              <a:avLst/>
              <a:gdLst>
                <a:gd name="connsiteX0" fmla="*/ 5597 w 11489"/>
                <a:gd name="connsiteY0" fmla="*/ 0 h 11905"/>
                <a:gd name="connsiteX1" fmla="*/ 5893 w 11489"/>
                <a:gd name="connsiteY1" fmla="*/ 11905 h 11905"/>
                <a:gd name="connsiteX2" fmla="*/ 5597 w 11489"/>
                <a:gd name="connsiteY2" fmla="*/ 0 h 1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89" h="11905">
                  <a:moveTo>
                    <a:pt x="5597" y="0"/>
                  </a:moveTo>
                  <a:cubicBezTo>
                    <a:pt x="-2060" y="49"/>
                    <a:pt x="-1764" y="11905"/>
                    <a:pt x="5893" y="11905"/>
                  </a:cubicBezTo>
                  <a:cubicBezTo>
                    <a:pt x="13550" y="11905"/>
                    <a:pt x="13253" y="0"/>
                    <a:pt x="5597" y="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08" name="任意多边形: 形状 1007"/>
            <p:cNvSpPr/>
            <p:nvPr/>
          </p:nvSpPr>
          <p:spPr>
            <a:xfrm flipH="1">
              <a:off x="8700120" y="6389932"/>
              <a:ext cx="20574" cy="468069"/>
            </a:xfrm>
            <a:custGeom>
              <a:avLst/>
              <a:gdLst>
                <a:gd name="connsiteX0" fmla="*/ 7918 w 20574"/>
                <a:gd name="connsiteY0" fmla="*/ 359 h 468069"/>
                <a:gd name="connsiteX1" fmla="*/ 7029 w 20574"/>
                <a:gd name="connsiteY1" fmla="*/ 458 h 468069"/>
                <a:gd name="connsiteX2" fmla="*/ 6931 w 20574"/>
                <a:gd name="connsiteY2" fmla="*/ 109580 h 468069"/>
                <a:gd name="connsiteX3" fmla="*/ 7079 w 20574"/>
                <a:gd name="connsiteY3" fmla="*/ 217071 h 468069"/>
                <a:gd name="connsiteX4" fmla="*/ 1892 w 20574"/>
                <a:gd name="connsiteY4" fmla="*/ 433585 h 468069"/>
                <a:gd name="connsiteX5" fmla="*/ 0 w 20574"/>
                <a:gd name="connsiteY5" fmla="*/ 468069 h 468069"/>
                <a:gd name="connsiteX6" fmla="*/ 14179 w 20574"/>
                <a:gd name="connsiteY6" fmla="*/ 468069 h 468069"/>
                <a:gd name="connsiteX7" fmla="*/ 15229 w 20574"/>
                <a:gd name="connsiteY7" fmla="*/ 449689 h 468069"/>
                <a:gd name="connsiteX8" fmla="*/ 19329 w 20574"/>
                <a:gd name="connsiteY8" fmla="*/ 340666 h 468069"/>
                <a:gd name="connsiteX9" fmla="*/ 17699 w 20574"/>
                <a:gd name="connsiteY9" fmla="*/ 122473 h 468069"/>
                <a:gd name="connsiteX10" fmla="*/ 7918 w 20574"/>
                <a:gd name="connsiteY10" fmla="*/ 359 h 46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574" h="468069">
                  <a:moveTo>
                    <a:pt x="7918" y="359"/>
                  </a:moveTo>
                  <a:cubicBezTo>
                    <a:pt x="7869" y="-135"/>
                    <a:pt x="7029" y="-135"/>
                    <a:pt x="7029" y="458"/>
                  </a:cubicBezTo>
                  <a:cubicBezTo>
                    <a:pt x="5893" y="36766"/>
                    <a:pt x="6782" y="73271"/>
                    <a:pt x="6931" y="109580"/>
                  </a:cubicBezTo>
                  <a:cubicBezTo>
                    <a:pt x="7079" y="145394"/>
                    <a:pt x="7128" y="181257"/>
                    <a:pt x="7079" y="217071"/>
                  </a:cubicBezTo>
                  <a:cubicBezTo>
                    <a:pt x="6980" y="289242"/>
                    <a:pt x="5350" y="361463"/>
                    <a:pt x="1892" y="433585"/>
                  </a:cubicBezTo>
                  <a:lnTo>
                    <a:pt x="0" y="468069"/>
                  </a:lnTo>
                  <a:lnTo>
                    <a:pt x="14179" y="468069"/>
                  </a:lnTo>
                  <a:lnTo>
                    <a:pt x="15229" y="449689"/>
                  </a:lnTo>
                  <a:cubicBezTo>
                    <a:pt x="17057" y="413381"/>
                    <a:pt x="18440" y="377023"/>
                    <a:pt x="19329" y="340666"/>
                  </a:cubicBezTo>
                  <a:cubicBezTo>
                    <a:pt x="21157" y="267951"/>
                    <a:pt x="21256" y="195138"/>
                    <a:pt x="17699" y="122473"/>
                  </a:cubicBezTo>
                  <a:cubicBezTo>
                    <a:pt x="15674" y="81768"/>
                    <a:pt x="13550" y="40718"/>
                    <a:pt x="7918" y="35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24" name="任意多边形: 形状 1023"/>
            <p:cNvSpPr/>
            <p:nvPr/>
          </p:nvSpPr>
          <p:spPr>
            <a:xfrm flipH="1">
              <a:off x="9014942" y="6112501"/>
              <a:ext cx="504727" cy="745499"/>
            </a:xfrm>
            <a:custGeom>
              <a:avLst/>
              <a:gdLst>
                <a:gd name="connsiteX0" fmla="*/ 2387 w 504727"/>
                <a:gd name="connsiteY0" fmla="*/ 416 h 745499"/>
                <a:gd name="connsiteX1" fmla="*/ 362 w 504727"/>
                <a:gd name="connsiteY1" fmla="*/ 2490 h 745499"/>
                <a:gd name="connsiteX2" fmla="*/ 156066 w 504727"/>
                <a:gd name="connsiteY2" fmla="*/ 176126 h 745499"/>
                <a:gd name="connsiteX3" fmla="*/ 293147 w 504727"/>
                <a:gd name="connsiteY3" fmla="*/ 347737 h 745499"/>
                <a:gd name="connsiteX4" fmla="*/ 394217 w 504727"/>
                <a:gd name="connsiteY4" fmla="*/ 540589 h 745499"/>
                <a:gd name="connsiteX5" fmla="*/ 489161 w 504727"/>
                <a:gd name="connsiteY5" fmla="*/ 742531 h 745499"/>
                <a:gd name="connsiteX6" fmla="*/ 490347 w 504727"/>
                <a:gd name="connsiteY6" fmla="*/ 745499 h 745499"/>
                <a:gd name="connsiteX7" fmla="*/ 504727 w 504727"/>
                <a:gd name="connsiteY7" fmla="*/ 745499 h 745499"/>
                <a:gd name="connsiteX8" fmla="*/ 440652 w 504727"/>
                <a:gd name="connsiteY8" fmla="*/ 600954 h 745499"/>
                <a:gd name="connsiteX9" fmla="*/ 333358 w 504727"/>
                <a:gd name="connsiteY9" fmla="*/ 389331 h 745499"/>
                <a:gd name="connsiteX10" fmla="*/ 271462 w 504727"/>
                <a:gd name="connsiteY10" fmla="*/ 291176 h 745499"/>
                <a:gd name="connsiteX11" fmla="*/ 196475 w 504727"/>
                <a:gd name="connsiteY11" fmla="*/ 202851 h 745499"/>
                <a:gd name="connsiteX12" fmla="*/ 101036 w 504727"/>
                <a:gd name="connsiteY12" fmla="*/ 102423 h 745499"/>
                <a:gd name="connsiteX13" fmla="*/ 2387 w 504727"/>
                <a:gd name="connsiteY13" fmla="*/ 416 h 74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27" h="745499">
                  <a:moveTo>
                    <a:pt x="2387" y="416"/>
                  </a:moveTo>
                  <a:cubicBezTo>
                    <a:pt x="1004" y="-869"/>
                    <a:pt x="-774" y="1107"/>
                    <a:pt x="362" y="2490"/>
                  </a:cubicBezTo>
                  <a:cubicBezTo>
                    <a:pt x="50353" y="61917"/>
                    <a:pt x="104000" y="118478"/>
                    <a:pt x="156066" y="176126"/>
                  </a:cubicBezTo>
                  <a:cubicBezTo>
                    <a:pt x="205416" y="230762"/>
                    <a:pt x="254567" y="284704"/>
                    <a:pt x="293147" y="347737"/>
                  </a:cubicBezTo>
                  <a:cubicBezTo>
                    <a:pt x="331036" y="409634"/>
                    <a:pt x="362059" y="475630"/>
                    <a:pt x="394217" y="540589"/>
                  </a:cubicBezTo>
                  <a:cubicBezTo>
                    <a:pt x="427215" y="607228"/>
                    <a:pt x="459621" y="674262"/>
                    <a:pt x="489161" y="742531"/>
                  </a:cubicBezTo>
                  <a:lnTo>
                    <a:pt x="490347" y="745499"/>
                  </a:lnTo>
                  <a:lnTo>
                    <a:pt x="504727" y="745499"/>
                  </a:lnTo>
                  <a:lnTo>
                    <a:pt x="440652" y="600954"/>
                  </a:lnTo>
                  <a:cubicBezTo>
                    <a:pt x="406073" y="529919"/>
                    <a:pt x="371592" y="458440"/>
                    <a:pt x="333358" y="389331"/>
                  </a:cubicBezTo>
                  <a:cubicBezTo>
                    <a:pt x="314636" y="355444"/>
                    <a:pt x="294432" y="322297"/>
                    <a:pt x="271462" y="291176"/>
                  </a:cubicBezTo>
                  <a:cubicBezTo>
                    <a:pt x="248491" y="260055"/>
                    <a:pt x="222853" y="231107"/>
                    <a:pt x="196475" y="202851"/>
                  </a:cubicBezTo>
                  <a:cubicBezTo>
                    <a:pt x="164958" y="169112"/>
                    <a:pt x="132800" y="135965"/>
                    <a:pt x="101036" y="102423"/>
                  </a:cubicBezTo>
                  <a:cubicBezTo>
                    <a:pt x="68532" y="68141"/>
                    <a:pt x="36226" y="33364"/>
                    <a:pt x="2387" y="41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26" name="任意多边形: 形状 1025"/>
            <p:cNvSpPr/>
            <p:nvPr/>
          </p:nvSpPr>
          <p:spPr>
            <a:xfrm flipH="1">
              <a:off x="8973820" y="5982756"/>
              <a:ext cx="647293" cy="875244"/>
            </a:xfrm>
            <a:custGeom>
              <a:avLst/>
              <a:gdLst>
                <a:gd name="connsiteX0" fmla="*/ 156292 w 647293"/>
                <a:gd name="connsiteY0" fmla="*/ 588 h 875244"/>
                <a:gd name="connsiteX1" fmla="*/ 45936 w 647293"/>
                <a:gd name="connsiteY1" fmla="*/ 41787 h 875244"/>
                <a:gd name="connsiteX2" fmla="*/ 8047 w 647293"/>
                <a:gd name="connsiteY2" fmla="*/ 73304 h 875244"/>
                <a:gd name="connsiteX3" fmla="*/ 1823 w 647293"/>
                <a:gd name="connsiteY3" fmla="*/ 128383 h 875244"/>
                <a:gd name="connsiteX4" fmla="*/ 31264 w 647293"/>
                <a:gd name="connsiteY4" fmla="*/ 241407 h 875244"/>
                <a:gd name="connsiteX5" fmla="*/ 138805 w 647293"/>
                <a:gd name="connsiteY5" fmla="*/ 454957 h 875244"/>
                <a:gd name="connsiteX6" fmla="*/ 195811 w 647293"/>
                <a:gd name="connsiteY6" fmla="*/ 571686 h 875244"/>
                <a:gd name="connsiteX7" fmla="*/ 258547 w 647293"/>
                <a:gd name="connsiteY7" fmla="*/ 666383 h 875244"/>
                <a:gd name="connsiteX8" fmla="*/ 422650 w 647293"/>
                <a:gd name="connsiteY8" fmla="*/ 819025 h 875244"/>
                <a:gd name="connsiteX9" fmla="*/ 506231 w 647293"/>
                <a:gd name="connsiteY9" fmla="*/ 875244 h 875244"/>
                <a:gd name="connsiteX10" fmla="*/ 530379 w 647293"/>
                <a:gd name="connsiteY10" fmla="*/ 875244 h 875244"/>
                <a:gd name="connsiteX11" fmla="*/ 502132 w 647293"/>
                <a:gd name="connsiteY11" fmla="*/ 857408 h 875244"/>
                <a:gd name="connsiteX12" fmla="*/ 326816 w 647293"/>
                <a:gd name="connsiteY12" fmla="*/ 721166 h 875244"/>
                <a:gd name="connsiteX13" fmla="*/ 195761 w 647293"/>
                <a:gd name="connsiteY13" fmla="*/ 541602 h 875244"/>
                <a:gd name="connsiteX14" fmla="*/ 140979 w 647293"/>
                <a:gd name="connsiteY14" fmla="*/ 429961 h 875244"/>
                <a:gd name="connsiteX15" fmla="*/ 86442 w 647293"/>
                <a:gd name="connsiteY15" fmla="*/ 328694 h 875244"/>
                <a:gd name="connsiteX16" fmla="*/ 38427 w 647293"/>
                <a:gd name="connsiteY16" fmla="*/ 221549 h 875244"/>
                <a:gd name="connsiteX17" fmla="*/ 13579 w 647293"/>
                <a:gd name="connsiteY17" fmla="*/ 107734 h 875244"/>
                <a:gd name="connsiteX18" fmla="*/ 38180 w 647293"/>
                <a:gd name="connsiteY18" fmla="*/ 62288 h 875244"/>
                <a:gd name="connsiteX19" fmla="*/ 86294 w 647293"/>
                <a:gd name="connsiteY19" fmla="*/ 36156 h 875244"/>
                <a:gd name="connsiteX20" fmla="*/ 201097 w 647293"/>
                <a:gd name="connsiteY20" fmla="*/ 16692 h 875244"/>
                <a:gd name="connsiteX21" fmla="*/ 369941 w 647293"/>
                <a:gd name="connsiteY21" fmla="*/ 157676 h 875244"/>
                <a:gd name="connsiteX22" fmla="*/ 424082 w 647293"/>
                <a:gd name="connsiteY22" fmla="*/ 267983 h 875244"/>
                <a:gd name="connsiteX23" fmla="*/ 475407 w 647293"/>
                <a:gd name="connsiteY23" fmla="*/ 388170 h 875244"/>
                <a:gd name="connsiteX24" fmla="*/ 569413 w 647293"/>
                <a:gd name="connsiteY24" fmla="*/ 633978 h 875244"/>
                <a:gd name="connsiteX25" fmla="*/ 613081 w 647293"/>
                <a:gd name="connsiteY25" fmla="*/ 754757 h 875244"/>
                <a:gd name="connsiteX26" fmla="*/ 630500 w 647293"/>
                <a:gd name="connsiteY26" fmla="*/ 814431 h 875244"/>
                <a:gd name="connsiteX27" fmla="*/ 633534 w 647293"/>
                <a:gd name="connsiteY27" fmla="*/ 875244 h 875244"/>
                <a:gd name="connsiteX28" fmla="*/ 647293 w 647293"/>
                <a:gd name="connsiteY28" fmla="*/ 875244 h 875244"/>
                <a:gd name="connsiteX29" fmla="*/ 644801 w 647293"/>
                <a:gd name="connsiteY29" fmla="*/ 817321 h 875244"/>
                <a:gd name="connsiteX30" fmla="*/ 607795 w 647293"/>
                <a:gd name="connsiteY30" fmla="*/ 699875 h 875244"/>
                <a:gd name="connsiteX31" fmla="*/ 513049 w 647293"/>
                <a:gd name="connsiteY31" fmla="*/ 445720 h 875244"/>
                <a:gd name="connsiteX32" fmla="*/ 408077 w 647293"/>
                <a:gd name="connsiteY32" fmla="*/ 201344 h 875244"/>
                <a:gd name="connsiteX33" fmla="*/ 262549 w 647293"/>
                <a:gd name="connsiteY33" fmla="*/ 25041 h 875244"/>
                <a:gd name="connsiteX34" fmla="*/ 156292 w 647293"/>
                <a:gd name="connsiteY34" fmla="*/ 588 h 87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7293" h="875244">
                  <a:moveTo>
                    <a:pt x="156292" y="588"/>
                  </a:moveTo>
                  <a:cubicBezTo>
                    <a:pt x="116724" y="4047"/>
                    <a:pt x="80218" y="22966"/>
                    <a:pt x="45936" y="41787"/>
                  </a:cubicBezTo>
                  <a:cubicBezTo>
                    <a:pt x="31511" y="49691"/>
                    <a:pt x="17037" y="59126"/>
                    <a:pt x="8047" y="73304"/>
                  </a:cubicBezTo>
                  <a:cubicBezTo>
                    <a:pt x="-2475" y="89901"/>
                    <a:pt x="-450" y="109809"/>
                    <a:pt x="1823" y="128383"/>
                  </a:cubicBezTo>
                  <a:cubicBezTo>
                    <a:pt x="6614" y="167210"/>
                    <a:pt x="17186" y="204950"/>
                    <a:pt x="31264" y="241407"/>
                  </a:cubicBezTo>
                  <a:cubicBezTo>
                    <a:pt x="60064" y="315950"/>
                    <a:pt x="102003" y="384317"/>
                    <a:pt x="138805" y="454957"/>
                  </a:cubicBezTo>
                  <a:cubicBezTo>
                    <a:pt x="158811" y="493389"/>
                    <a:pt x="175558" y="533402"/>
                    <a:pt x="195811" y="571686"/>
                  </a:cubicBezTo>
                  <a:cubicBezTo>
                    <a:pt x="213545" y="605227"/>
                    <a:pt x="234737" y="636843"/>
                    <a:pt x="258547" y="666383"/>
                  </a:cubicBezTo>
                  <a:cubicBezTo>
                    <a:pt x="305673" y="724822"/>
                    <a:pt x="362235" y="774714"/>
                    <a:pt x="422650" y="819025"/>
                  </a:cubicBezTo>
                  <a:lnTo>
                    <a:pt x="506231" y="875244"/>
                  </a:lnTo>
                  <a:lnTo>
                    <a:pt x="530379" y="875244"/>
                  </a:lnTo>
                  <a:lnTo>
                    <a:pt x="502132" y="857408"/>
                  </a:lnTo>
                  <a:cubicBezTo>
                    <a:pt x="439988" y="816999"/>
                    <a:pt x="379969" y="773034"/>
                    <a:pt x="326816" y="721166"/>
                  </a:cubicBezTo>
                  <a:cubicBezTo>
                    <a:pt x="273120" y="668803"/>
                    <a:pt x="228612" y="609130"/>
                    <a:pt x="195761" y="541602"/>
                  </a:cubicBezTo>
                  <a:cubicBezTo>
                    <a:pt x="177632" y="504257"/>
                    <a:pt x="160491" y="466615"/>
                    <a:pt x="140979" y="429961"/>
                  </a:cubicBezTo>
                  <a:cubicBezTo>
                    <a:pt x="122948" y="396123"/>
                    <a:pt x="104127" y="362730"/>
                    <a:pt x="86442" y="328694"/>
                  </a:cubicBezTo>
                  <a:cubicBezTo>
                    <a:pt x="68412" y="293917"/>
                    <a:pt x="51518" y="258499"/>
                    <a:pt x="38427" y="221549"/>
                  </a:cubicBezTo>
                  <a:cubicBezTo>
                    <a:pt x="25584" y="185339"/>
                    <a:pt x="14963" y="146314"/>
                    <a:pt x="13579" y="107734"/>
                  </a:cubicBezTo>
                  <a:cubicBezTo>
                    <a:pt x="12888" y="87481"/>
                    <a:pt x="21879" y="73451"/>
                    <a:pt x="38180" y="62288"/>
                  </a:cubicBezTo>
                  <a:cubicBezTo>
                    <a:pt x="53148" y="52062"/>
                    <a:pt x="70042" y="44059"/>
                    <a:pt x="86294" y="36156"/>
                  </a:cubicBezTo>
                  <a:cubicBezTo>
                    <a:pt x="122701" y="18520"/>
                    <a:pt x="160788" y="8542"/>
                    <a:pt x="201097" y="16692"/>
                  </a:cubicBezTo>
                  <a:cubicBezTo>
                    <a:pt x="277813" y="32105"/>
                    <a:pt x="332448" y="92667"/>
                    <a:pt x="369941" y="157676"/>
                  </a:cubicBezTo>
                  <a:cubicBezTo>
                    <a:pt x="390392" y="193145"/>
                    <a:pt x="407336" y="230638"/>
                    <a:pt x="424082" y="267983"/>
                  </a:cubicBezTo>
                  <a:cubicBezTo>
                    <a:pt x="441915" y="307749"/>
                    <a:pt x="458957" y="347861"/>
                    <a:pt x="475407" y="388170"/>
                  </a:cubicBezTo>
                  <a:cubicBezTo>
                    <a:pt x="508554" y="469381"/>
                    <a:pt x="539329" y="551531"/>
                    <a:pt x="569413" y="633978"/>
                  </a:cubicBezTo>
                  <a:cubicBezTo>
                    <a:pt x="584084" y="674188"/>
                    <a:pt x="598854" y="714349"/>
                    <a:pt x="613081" y="754757"/>
                  </a:cubicBezTo>
                  <a:cubicBezTo>
                    <a:pt x="619898" y="774122"/>
                    <a:pt x="626394" y="794103"/>
                    <a:pt x="630500" y="814431"/>
                  </a:cubicBezTo>
                  <a:lnTo>
                    <a:pt x="633534" y="875244"/>
                  </a:lnTo>
                  <a:lnTo>
                    <a:pt x="647293" y="875244"/>
                  </a:lnTo>
                  <a:lnTo>
                    <a:pt x="644801" y="817321"/>
                  </a:lnTo>
                  <a:cubicBezTo>
                    <a:pt x="637447" y="776752"/>
                    <a:pt x="620936" y="736233"/>
                    <a:pt x="607795" y="699875"/>
                  </a:cubicBezTo>
                  <a:cubicBezTo>
                    <a:pt x="577069" y="614811"/>
                    <a:pt x="546146" y="529845"/>
                    <a:pt x="513049" y="445720"/>
                  </a:cubicBezTo>
                  <a:cubicBezTo>
                    <a:pt x="480643" y="363273"/>
                    <a:pt x="446707" y="281123"/>
                    <a:pt x="408077" y="201344"/>
                  </a:cubicBezTo>
                  <a:cubicBezTo>
                    <a:pt x="374585" y="132186"/>
                    <a:pt x="332102" y="62782"/>
                    <a:pt x="262549" y="25041"/>
                  </a:cubicBezTo>
                  <a:cubicBezTo>
                    <a:pt x="230291" y="7554"/>
                    <a:pt x="193193" y="-2622"/>
                    <a:pt x="156292" y="58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28" name="任意多边形: 形状 1027"/>
            <p:cNvSpPr/>
            <p:nvPr/>
          </p:nvSpPr>
          <p:spPr>
            <a:xfrm flipH="1">
              <a:off x="9025575" y="6661643"/>
              <a:ext cx="43764" cy="115741"/>
            </a:xfrm>
            <a:custGeom>
              <a:avLst/>
              <a:gdLst>
                <a:gd name="connsiteX0" fmla="*/ 36312 w 43764"/>
                <a:gd name="connsiteY0" fmla="*/ 44 h 115741"/>
                <a:gd name="connsiteX1" fmla="*/ 32212 w 43764"/>
                <a:gd name="connsiteY1" fmla="*/ 3304 h 115741"/>
                <a:gd name="connsiteX2" fmla="*/ 16898 w 43764"/>
                <a:gd name="connsiteY2" fmla="*/ 54678 h 115741"/>
                <a:gd name="connsiteX3" fmla="*/ 7019 w 43764"/>
                <a:gd name="connsiteY3" fmla="*/ 83626 h 115741"/>
                <a:gd name="connsiteX4" fmla="*/ 4 w 43764"/>
                <a:gd name="connsiteY4" fmla="*/ 112969 h 115741"/>
                <a:gd name="connsiteX5" fmla="*/ 5586 w 43764"/>
                <a:gd name="connsiteY5" fmla="*/ 114352 h 115741"/>
                <a:gd name="connsiteX6" fmla="*/ 19417 w 43764"/>
                <a:gd name="connsiteY6" fmla="*/ 83379 h 115741"/>
                <a:gd name="connsiteX7" fmla="*/ 30730 w 43764"/>
                <a:gd name="connsiteY7" fmla="*/ 51418 h 115741"/>
                <a:gd name="connsiteX8" fmla="*/ 41993 w 43764"/>
                <a:gd name="connsiteY8" fmla="*/ 19457 h 115741"/>
                <a:gd name="connsiteX9" fmla="*/ 36312 w 43764"/>
                <a:gd name="connsiteY9" fmla="*/ 44 h 115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764" h="115741">
                  <a:moveTo>
                    <a:pt x="36312" y="44"/>
                  </a:moveTo>
                  <a:cubicBezTo>
                    <a:pt x="34040" y="-253"/>
                    <a:pt x="32409" y="982"/>
                    <a:pt x="32212" y="3304"/>
                  </a:cubicBezTo>
                  <a:cubicBezTo>
                    <a:pt x="30927" y="19556"/>
                    <a:pt x="22530" y="38229"/>
                    <a:pt x="16898" y="54678"/>
                  </a:cubicBezTo>
                  <a:cubicBezTo>
                    <a:pt x="13588" y="64311"/>
                    <a:pt x="10328" y="73993"/>
                    <a:pt x="7019" y="83626"/>
                  </a:cubicBezTo>
                  <a:cubicBezTo>
                    <a:pt x="3709" y="93358"/>
                    <a:pt x="399" y="102595"/>
                    <a:pt x="4" y="112969"/>
                  </a:cubicBezTo>
                  <a:cubicBezTo>
                    <a:pt x="-144" y="116279"/>
                    <a:pt x="4005" y="116476"/>
                    <a:pt x="5586" y="114352"/>
                  </a:cubicBezTo>
                  <a:cubicBezTo>
                    <a:pt x="12354" y="105065"/>
                    <a:pt x="15614" y="94099"/>
                    <a:pt x="19417" y="83379"/>
                  </a:cubicBezTo>
                  <a:cubicBezTo>
                    <a:pt x="23172" y="72709"/>
                    <a:pt x="26976" y="62088"/>
                    <a:pt x="30730" y="51418"/>
                  </a:cubicBezTo>
                  <a:cubicBezTo>
                    <a:pt x="34484" y="40797"/>
                    <a:pt x="38436" y="30177"/>
                    <a:pt x="41993" y="19457"/>
                  </a:cubicBezTo>
                  <a:cubicBezTo>
                    <a:pt x="44265" y="12640"/>
                    <a:pt x="45994" y="1229"/>
                    <a:pt x="36312" y="4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30" name="任意多边形: 形状 1029"/>
            <p:cNvSpPr/>
            <p:nvPr/>
          </p:nvSpPr>
          <p:spPr>
            <a:xfrm flipH="1">
              <a:off x="9057376" y="6555745"/>
              <a:ext cx="48248" cy="120999"/>
            </a:xfrm>
            <a:custGeom>
              <a:avLst/>
              <a:gdLst>
                <a:gd name="connsiteX0" fmla="*/ 43698 w 48248"/>
                <a:gd name="connsiteY0" fmla="*/ 80 h 120999"/>
                <a:gd name="connsiteX1" fmla="*/ 34856 w 48248"/>
                <a:gd name="connsiteY1" fmla="*/ 9762 h 120999"/>
                <a:gd name="connsiteX2" fmla="*/ 28089 w 48248"/>
                <a:gd name="connsiteY2" fmla="*/ 25372 h 120999"/>
                <a:gd name="connsiteX3" fmla="*/ 15640 w 48248"/>
                <a:gd name="connsiteY3" fmla="*/ 55901 h 120999"/>
                <a:gd name="connsiteX4" fmla="*/ 5217 w 48248"/>
                <a:gd name="connsiteY4" fmla="*/ 88109 h 120999"/>
                <a:gd name="connsiteX5" fmla="*/ 80 w 48248"/>
                <a:gd name="connsiteY5" fmla="*/ 119872 h 120999"/>
                <a:gd name="connsiteX6" fmla="*/ 2302 w 48248"/>
                <a:gd name="connsiteY6" fmla="*/ 120415 h 120999"/>
                <a:gd name="connsiteX7" fmla="*/ 13220 w 48248"/>
                <a:gd name="connsiteY7" fmla="*/ 90085 h 120999"/>
                <a:gd name="connsiteX8" fmla="*/ 23643 w 48248"/>
                <a:gd name="connsiteY8" fmla="*/ 60050 h 120999"/>
                <a:gd name="connsiteX9" fmla="*/ 36536 w 48248"/>
                <a:gd name="connsiteY9" fmla="*/ 30016 h 120999"/>
                <a:gd name="connsiteX10" fmla="*/ 44538 w 48248"/>
                <a:gd name="connsiteY10" fmla="*/ 15097 h 120999"/>
                <a:gd name="connsiteX11" fmla="*/ 47552 w 48248"/>
                <a:gd name="connsiteY11" fmla="*/ 2155 h 120999"/>
                <a:gd name="connsiteX12" fmla="*/ 43698 w 48248"/>
                <a:gd name="connsiteY12" fmla="*/ 8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248" h="120999">
                  <a:moveTo>
                    <a:pt x="43698" y="80"/>
                  </a:moveTo>
                  <a:cubicBezTo>
                    <a:pt x="38611" y="1118"/>
                    <a:pt x="36980" y="5514"/>
                    <a:pt x="34856" y="9762"/>
                  </a:cubicBezTo>
                  <a:cubicBezTo>
                    <a:pt x="32337" y="14899"/>
                    <a:pt x="30410" y="20136"/>
                    <a:pt x="28089" y="25372"/>
                  </a:cubicBezTo>
                  <a:cubicBezTo>
                    <a:pt x="23692" y="35449"/>
                    <a:pt x="19394" y="45576"/>
                    <a:pt x="15640" y="55901"/>
                  </a:cubicBezTo>
                  <a:cubicBezTo>
                    <a:pt x="11787" y="66521"/>
                    <a:pt x="8280" y="77240"/>
                    <a:pt x="5217" y="88109"/>
                  </a:cubicBezTo>
                  <a:cubicBezTo>
                    <a:pt x="2302" y="98433"/>
                    <a:pt x="-513" y="109054"/>
                    <a:pt x="80" y="119872"/>
                  </a:cubicBezTo>
                  <a:cubicBezTo>
                    <a:pt x="178" y="121008"/>
                    <a:pt x="1710" y="121453"/>
                    <a:pt x="2302" y="120415"/>
                  </a:cubicBezTo>
                  <a:cubicBezTo>
                    <a:pt x="7440" y="110931"/>
                    <a:pt x="10058" y="100359"/>
                    <a:pt x="13220" y="90085"/>
                  </a:cubicBezTo>
                  <a:cubicBezTo>
                    <a:pt x="16332" y="79958"/>
                    <a:pt x="19839" y="69930"/>
                    <a:pt x="23643" y="60050"/>
                  </a:cubicBezTo>
                  <a:cubicBezTo>
                    <a:pt x="27594" y="49924"/>
                    <a:pt x="31794" y="39797"/>
                    <a:pt x="36536" y="30016"/>
                  </a:cubicBezTo>
                  <a:cubicBezTo>
                    <a:pt x="39006" y="24928"/>
                    <a:pt x="41970" y="20136"/>
                    <a:pt x="44538" y="15097"/>
                  </a:cubicBezTo>
                  <a:cubicBezTo>
                    <a:pt x="46761" y="10849"/>
                    <a:pt x="49577" y="6996"/>
                    <a:pt x="47552" y="2155"/>
                  </a:cubicBezTo>
                  <a:cubicBezTo>
                    <a:pt x="46860" y="525"/>
                    <a:pt x="45477" y="-266"/>
                    <a:pt x="43698" y="8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32" name="任意多边形: 形状 1031"/>
            <p:cNvSpPr/>
            <p:nvPr/>
          </p:nvSpPr>
          <p:spPr>
            <a:xfrm flipH="1">
              <a:off x="9150420" y="6543470"/>
              <a:ext cx="270406" cy="39270"/>
            </a:xfrm>
            <a:custGeom>
              <a:avLst/>
              <a:gdLst>
                <a:gd name="connsiteX0" fmla="*/ 267 w 270406"/>
                <a:gd name="connsiteY0" fmla="*/ 5 h 39270"/>
                <a:gd name="connsiteX1" fmla="*/ 70 w 270406"/>
                <a:gd name="connsiteY1" fmla="*/ 450 h 39270"/>
                <a:gd name="connsiteX2" fmla="*/ 58903 w 270406"/>
                <a:gd name="connsiteY2" fmla="*/ 17492 h 39270"/>
                <a:gd name="connsiteX3" fmla="*/ 130778 w 270406"/>
                <a:gd name="connsiteY3" fmla="*/ 25544 h 39270"/>
                <a:gd name="connsiteX4" fmla="*/ 201171 w 270406"/>
                <a:gd name="connsiteY4" fmla="*/ 32954 h 39270"/>
                <a:gd name="connsiteX5" fmla="*/ 235553 w 270406"/>
                <a:gd name="connsiteY5" fmla="*/ 36560 h 39270"/>
                <a:gd name="connsiteX6" fmla="*/ 253583 w 270406"/>
                <a:gd name="connsiteY6" fmla="*/ 38437 h 39270"/>
                <a:gd name="connsiteX7" fmla="*/ 268600 w 270406"/>
                <a:gd name="connsiteY7" fmla="*/ 36955 h 39270"/>
                <a:gd name="connsiteX8" fmla="*/ 269243 w 270406"/>
                <a:gd name="connsiteY8" fmla="*/ 30780 h 39270"/>
                <a:gd name="connsiteX9" fmla="*/ 258227 w 270406"/>
                <a:gd name="connsiteY9" fmla="*/ 26631 h 39270"/>
                <a:gd name="connsiteX10" fmla="*/ 240196 w 270406"/>
                <a:gd name="connsiteY10" fmla="*/ 24754 h 39270"/>
                <a:gd name="connsiteX11" fmla="*/ 205815 w 270406"/>
                <a:gd name="connsiteY11" fmla="*/ 21197 h 39270"/>
                <a:gd name="connsiteX12" fmla="*/ 135422 w 270406"/>
                <a:gd name="connsiteY12" fmla="*/ 13886 h 39270"/>
                <a:gd name="connsiteX13" fmla="*/ 66659 w 270406"/>
                <a:gd name="connsiteY13" fmla="*/ 7217 h 39270"/>
                <a:gd name="connsiteX14" fmla="*/ 267 w 270406"/>
                <a:gd name="connsiteY14" fmla="*/ 5 h 39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0406" h="39270">
                  <a:moveTo>
                    <a:pt x="267" y="5"/>
                  </a:moveTo>
                  <a:cubicBezTo>
                    <a:pt x="20" y="-45"/>
                    <a:pt x="-79" y="301"/>
                    <a:pt x="70" y="450"/>
                  </a:cubicBezTo>
                  <a:cubicBezTo>
                    <a:pt x="16470" y="13293"/>
                    <a:pt x="38798" y="15022"/>
                    <a:pt x="58903" y="17492"/>
                  </a:cubicBezTo>
                  <a:cubicBezTo>
                    <a:pt x="82862" y="20406"/>
                    <a:pt x="106820" y="22876"/>
                    <a:pt x="130778" y="25544"/>
                  </a:cubicBezTo>
                  <a:cubicBezTo>
                    <a:pt x="154243" y="28162"/>
                    <a:pt x="177707" y="30484"/>
                    <a:pt x="201171" y="32954"/>
                  </a:cubicBezTo>
                  <a:cubicBezTo>
                    <a:pt x="212632" y="34139"/>
                    <a:pt x="224092" y="35374"/>
                    <a:pt x="235553" y="36560"/>
                  </a:cubicBezTo>
                  <a:cubicBezTo>
                    <a:pt x="241530" y="37202"/>
                    <a:pt x="247557" y="37795"/>
                    <a:pt x="253583" y="38437"/>
                  </a:cubicBezTo>
                  <a:cubicBezTo>
                    <a:pt x="259264" y="39030"/>
                    <a:pt x="263809" y="40561"/>
                    <a:pt x="268600" y="36955"/>
                  </a:cubicBezTo>
                  <a:cubicBezTo>
                    <a:pt x="270725" y="35374"/>
                    <a:pt x="271021" y="32806"/>
                    <a:pt x="269243" y="30780"/>
                  </a:cubicBezTo>
                  <a:cubicBezTo>
                    <a:pt x="265884" y="26977"/>
                    <a:pt x="263216" y="27125"/>
                    <a:pt x="258227" y="26631"/>
                  </a:cubicBezTo>
                  <a:cubicBezTo>
                    <a:pt x="252250" y="25989"/>
                    <a:pt x="246223" y="25396"/>
                    <a:pt x="240196" y="24754"/>
                  </a:cubicBezTo>
                  <a:cubicBezTo>
                    <a:pt x="228736" y="23568"/>
                    <a:pt x="217275" y="22383"/>
                    <a:pt x="205815" y="21197"/>
                  </a:cubicBezTo>
                  <a:cubicBezTo>
                    <a:pt x="182350" y="18777"/>
                    <a:pt x="158886" y="16208"/>
                    <a:pt x="135422" y="13886"/>
                  </a:cubicBezTo>
                  <a:cubicBezTo>
                    <a:pt x="112501" y="11614"/>
                    <a:pt x="89580" y="9440"/>
                    <a:pt x="66659" y="7217"/>
                  </a:cubicBezTo>
                  <a:cubicBezTo>
                    <a:pt x="44528" y="5093"/>
                    <a:pt x="22348" y="1438"/>
                    <a:pt x="267" y="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34" name="任意多边形: 形状 1033"/>
            <p:cNvSpPr/>
            <p:nvPr/>
          </p:nvSpPr>
          <p:spPr>
            <a:xfrm flipH="1">
              <a:off x="9194513" y="6450425"/>
              <a:ext cx="279732" cy="62775"/>
            </a:xfrm>
            <a:custGeom>
              <a:avLst/>
              <a:gdLst>
                <a:gd name="connsiteX0" fmla="*/ 337 w 279732"/>
                <a:gd name="connsiteY0" fmla="*/ 83 h 62775"/>
                <a:gd name="connsiteX1" fmla="*/ 90 w 279732"/>
                <a:gd name="connsiteY1" fmla="*/ 478 h 62775"/>
                <a:gd name="connsiteX2" fmla="*/ 27407 w 279732"/>
                <a:gd name="connsiteY2" fmla="*/ 11592 h 62775"/>
                <a:gd name="connsiteX3" fmla="*/ 61147 w 279732"/>
                <a:gd name="connsiteY3" fmla="*/ 20534 h 62775"/>
                <a:gd name="connsiteX4" fmla="*/ 132133 w 279732"/>
                <a:gd name="connsiteY4" fmla="*/ 30413 h 62775"/>
                <a:gd name="connsiteX5" fmla="*/ 269708 w 279732"/>
                <a:gd name="connsiteY5" fmla="*/ 62127 h 62775"/>
                <a:gd name="connsiteX6" fmla="*/ 276179 w 279732"/>
                <a:gd name="connsiteY6" fmla="*/ 50420 h 62775"/>
                <a:gd name="connsiteX7" fmla="*/ 139690 w 279732"/>
                <a:gd name="connsiteY7" fmla="*/ 18163 h 62775"/>
                <a:gd name="connsiteX8" fmla="*/ 69841 w 279732"/>
                <a:gd name="connsiteY8" fmla="*/ 9814 h 62775"/>
                <a:gd name="connsiteX9" fmla="*/ 35015 w 279732"/>
                <a:gd name="connsiteY9" fmla="*/ 5319 h 62775"/>
                <a:gd name="connsiteX10" fmla="*/ 337 w 279732"/>
                <a:gd name="connsiteY10" fmla="*/ 83 h 6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732" h="62775">
                  <a:moveTo>
                    <a:pt x="337" y="83"/>
                  </a:moveTo>
                  <a:cubicBezTo>
                    <a:pt x="41" y="33"/>
                    <a:pt x="-108" y="329"/>
                    <a:pt x="90" y="478"/>
                  </a:cubicBezTo>
                  <a:cubicBezTo>
                    <a:pt x="7401" y="6356"/>
                    <a:pt x="18614" y="8727"/>
                    <a:pt x="27407" y="11592"/>
                  </a:cubicBezTo>
                  <a:cubicBezTo>
                    <a:pt x="38473" y="15198"/>
                    <a:pt x="49736" y="18261"/>
                    <a:pt x="61147" y="20534"/>
                  </a:cubicBezTo>
                  <a:cubicBezTo>
                    <a:pt x="84512" y="25177"/>
                    <a:pt x="108470" y="27597"/>
                    <a:pt x="132133" y="30413"/>
                  </a:cubicBezTo>
                  <a:cubicBezTo>
                    <a:pt x="178913" y="35996"/>
                    <a:pt x="226385" y="42615"/>
                    <a:pt x="269708" y="62127"/>
                  </a:cubicBezTo>
                  <a:cubicBezTo>
                    <a:pt x="277513" y="65635"/>
                    <a:pt x="284033" y="53927"/>
                    <a:pt x="276179" y="50420"/>
                  </a:cubicBezTo>
                  <a:cubicBezTo>
                    <a:pt x="232955" y="31056"/>
                    <a:pt x="186372" y="23745"/>
                    <a:pt x="139690" y="18163"/>
                  </a:cubicBezTo>
                  <a:cubicBezTo>
                    <a:pt x="116424" y="15396"/>
                    <a:pt x="93108" y="13025"/>
                    <a:pt x="69841" y="9814"/>
                  </a:cubicBezTo>
                  <a:cubicBezTo>
                    <a:pt x="58232" y="8234"/>
                    <a:pt x="46574" y="6900"/>
                    <a:pt x="35015" y="5319"/>
                  </a:cubicBezTo>
                  <a:cubicBezTo>
                    <a:pt x="23949" y="3788"/>
                    <a:pt x="11452" y="-658"/>
                    <a:pt x="337" y="8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36" name="任意多边形: 形状 1035"/>
            <p:cNvSpPr/>
            <p:nvPr/>
          </p:nvSpPr>
          <p:spPr>
            <a:xfrm flipH="1">
              <a:off x="9411816" y="5994868"/>
              <a:ext cx="53375" cy="231225"/>
            </a:xfrm>
            <a:custGeom>
              <a:avLst/>
              <a:gdLst>
                <a:gd name="connsiteX0" fmla="*/ 2050 w 53375"/>
                <a:gd name="connsiteY0" fmla="*/ 86 h 231225"/>
                <a:gd name="connsiteX1" fmla="*/ 1605 w 53375"/>
                <a:gd name="connsiteY1" fmla="*/ 185 h 231225"/>
                <a:gd name="connsiteX2" fmla="*/ 1655 w 53375"/>
                <a:gd name="connsiteY2" fmla="*/ 26564 h 231225"/>
                <a:gd name="connsiteX3" fmla="*/ 5212 w 53375"/>
                <a:gd name="connsiteY3" fmla="*/ 56055 h 231225"/>
                <a:gd name="connsiteX4" fmla="*/ 13758 w 53375"/>
                <a:gd name="connsiteY4" fmla="*/ 113308 h 231225"/>
                <a:gd name="connsiteX5" fmla="*/ 40285 w 53375"/>
                <a:gd name="connsiteY5" fmla="*/ 226480 h 231225"/>
                <a:gd name="connsiteX6" fmla="*/ 52832 w 53375"/>
                <a:gd name="connsiteY6" fmla="*/ 227814 h 231225"/>
                <a:gd name="connsiteX7" fmla="*/ 51193 w 53375"/>
                <a:gd name="connsiteY7" fmla="*/ 222013 h 231225"/>
                <a:gd name="connsiteX8" fmla="*/ 41865 w 53375"/>
                <a:gd name="connsiteY8" fmla="*/ 219811 h 231225"/>
                <a:gd name="connsiteX9" fmla="*/ 43051 w 53375"/>
                <a:gd name="connsiteY9" fmla="*/ 216156 h 231225"/>
                <a:gd name="connsiteX10" fmla="*/ 48337 w 53375"/>
                <a:gd name="connsiteY10" fmla="*/ 211908 h 231225"/>
                <a:gd name="connsiteX11" fmla="*/ 51193 w 53375"/>
                <a:gd name="connsiteY11" fmla="*/ 222013 h 231225"/>
                <a:gd name="connsiteX12" fmla="*/ 53375 w 53375"/>
                <a:gd name="connsiteY12" fmla="*/ 222528 h 231225"/>
                <a:gd name="connsiteX13" fmla="*/ 26700 w 53375"/>
                <a:gd name="connsiteY13" fmla="*/ 111035 h 231225"/>
                <a:gd name="connsiteX14" fmla="*/ 16623 w 53375"/>
                <a:gd name="connsiteY14" fmla="*/ 55906 h 231225"/>
                <a:gd name="connsiteX15" fmla="*/ 10695 w 53375"/>
                <a:gd name="connsiteY15" fmla="*/ 26761 h 231225"/>
                <a:gd name="connsiteX16" fmla="*/ 2050 w 53375"/>
                <a:gd name="connsiteY16" fmla="*/ 86 h 23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3375" h="231225">
                  <a:moveTo>
                    <a:pt x="2050" y="86"/>
                  </a:moveTo>
                  <a:cubicBezTo>
                    <a:pt x="1902" y="-62"/>
                    <a:pt x="1655" y="-13"/>
                    <a:pt x="1605" y="185"/>
                  </a:cubicBezTo>
                  <a:cubicBezTo>
                    <a:pt x="-1457" y="8434"/>
                    <a:pt x="617" y="18018"/>
                    <a:pt x="1655" y="26564"/>
                  </a:cubicBezTo>
                  <a:cubicBezTo>
                    <a:pt x="2840" y="36394"/>
                    <a:pt x="3878" y="46274"/>
                    <a:pt x="5212" y="56055"/>
                  </a:cubicBezTo>
                  <a:cubicBezTo>
                    <a:pt x="7780" y="75172"/>
                    <a:pt x="10497" y="94289"/>
                    <a:pt x="13758" y="113308"/>
                  </a:cubicBezTo>
                  <a:cubicBezTo>
                    <a:pt x="20328" y="151542"/>
                    <a:pt x="28231" y="189530"/>
                    <a:pt x="40285" y="226480"/>
                  </a:cubicBezTo>
                  <a:cubicBezTo>
                    <a:pt x="42112" y="232111"/>
                    <a:pt x="49819" y="232951"/>
                    <a:pt x="52832" y="227814"/>
                  </a:cubicBezTo>
                  <a:lnTo>
                    <a:pt x="51193" y="222013"/>
                  </a:lnTo>
                  <a:lnTo>
                    <a:pt x="41865" y="219811"/>
                  </a:lnTo>
                  <a:cubicBezTo>
                    <a:pt x="43248" y="218033"/>
                    <a:pt x="43248" y="216650"/>
                    <a:pt x="43051" y="216156"/>
                  </a:cubicBezTo>
                  <a:cubicBezTo>
                    <a:pt x="42013" y="213340"/>
                    <a:pt x="45768" y="210030"/>
                    <a:pt x="48337" y="211908"/>
                  </a:cubicBezTo>
                  <a:lnTo>
                    <a:pt x="51193" y="222013"/>
                  </a:lnTo>
                  <a:lnTo>
                    <a:pt x="53375" y="222528"/>
                  </a:lnTo>
                  <a:cubicBezTo>
                    <a:pt x="41619" y="186121"/>
                    <a:pt x="33517" y="148677"/>
                    <a:pt x="26700" y="111035"/>
                  </a:cubicBezTo>
                  <a:cubicBezTo>
                    <a:pt x="23390" y="92659"/>
                    <a:pt x="20130" y="74234"/>
                    <a:pt x="16623" y="55906"/>
                  </a:cubicBezTo>
                  <a:cubicBezTo>
                    <a:pt x="14795" y="46175"/>
                    <a:pt x="12622" y="36493"/>
                    <a:pt x="10695" y="26761"/>
                  </a:cubicBezTo>
                  <a:cubicBezTo>
                    <a:pt x="8917" y="17969"/>
                    <a:pt x="7830" y="7249"/>
                    <a:pt x="2050" y="8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38" name="任意多边形: 形状 1037"/>
            <p:cNvSpPr/>
            <p:nvPr/>
          </p:nvSpPr>
          <p:spPr>
            <a:xfrm flipH="1">
              <a:off x="9403686" y="6205490"/>
              <a:ext cx="191809" cy="31853"/>
            </a:xfrm>
            <a:custGeom>
              <a:avLst/>
              <a:gdLst>
                <a:gd name="connsiteX0" fmla="*/ 1201 w 191809"/>
                <a:gd name="connsiteY0" fmla="*/ 593 h 31853"/>
                <a:gd name="connsiteX1" fmla="*/ 657 w 191809"/>
                <a:gd name="connsiteY1" fmla="*/ 3063 h 31853"/>
                <a:gd name="connsiteX2" fmla="*/ 45363 w 191809"/>
                <a:gd name="connsiteY2" fmla="*/ 12794 h 31853"/>
                <a:gd name="connsiteX3" fmla="*/ 92094 w 191809"/>
                <a:gd name="connsiteY3" fmla="*/ 19315 h 31853"/>
                <a:gd name="connsiteX4" fmla="*/ 186495 w 191809"/>
                <a:gd name="connsiteY4" fmla="*/ 31813 h 31853"/>
                <a:gd name="connsiteX5" fmla="*/ 188570 w 191809"/>
                <a:gd name="connsiteY5" fmla="*/ 23415 h 31853"/>
                <a:gd name="connsiteX6" fmla="*/ 94070 w 191809"/>
                <a:gd name="connsiteY6" fmla="*/ 11312 h 31853"/>
                <a:gd name="connsiteX7" fmla="*/ 47240 w 191809"/>
                <a:gd name="connsiteY7" fmla="*/ 5039 h 31853"/>
                <a:gd name="connsiteX8" fmla="*/ 1201 w 191809"/>
                <a:gd name="connsiteY8" fmla="*/ 593 h 31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1809" h="31853">
                  <a:moveTo>
                    <a:pt x="1201" y="593"/>
                  </a:moveTo>
                  <a:cubicBezTo>
                    <a:pt x="114" y="790"/>
                    <a:pt x="-578" y="2371"/>
                    <a:pt x="657" y="3063"/>
                  </a:cubicBezTo>
                  <a:cubicBezTo>
                    <a:pt x="13649" y="9930"/>
                    <a:pt x="30988" y="10670"/>
                    <a:pt x="45363" y="12794"/>
                  </a:cubicBezTo>
                  <a:cubicBezTo>
                    <a:pt x="60924" y="15067"/>
                    <a:pt x="76534" y="17240"/>
                    <a:pt x="92094" y="19315"/>
                  </a:cubicBezTo>
                  <a:cubicBezTo>
                    <a:pt x="123561" y="23564"/>
                    <a:pt x="155028" y="27713"/>
                    <a:pt x="186495" y="31813"/>
                  </a:cubicBezTo>
                  <a:cubicBezTo>
                    <a:pt x="191978" y="32504"/>
                    <a:pt x="194102" y="24107"/>
                    <a:pt x="188570" y="23415"/>
                  </a:cubicBezTo>
                  <a:cubicBezTo>
                    <a:pt x="157053" y="19315"/>
                    <a:pt x="125537" y="15363"/>
                    <a:pt x="94070" y="11312"/>
                  </a:cubicBezTo>
                  <a:cubicBezTo>
                    <a:pt x="78460" y="9287"/>
                    <a:pt x="62850" y="7262"/>
                    <a:pt x="47240" y="5039"/>
                  </a:cubicBezTo>
                  <a:cubicBezTo>
                    <a:pt x="32618" y="2964"/>
                    <a:pt x="15922" y="-1630"/>
                    <a:pt x="1201" y="59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40" name="任意多边形: 形状 1039"/>
            <p:cNvSpPr/>
            <p:nvPr/>
          </p:nvSpPr>
          <p:spPr>
            <a:xfrm flipH="1">
              <a:off x="9209429" y="6203737"/>
              <a:ext cx="56021" cy="197376"/>
            </a:xfrm>
            <a:custGeom>
              <a:avLst/>
              <a:gdLst>
                <a:gd name="connsiteX0" fmla="*/ 53254 w 56021"/>
                <a:gd name="connsiteY0" fmla="*/ 617 h 197376"/>
                <a:gd name="connsiteX1" fmla="*/ 36804 w 56021"/>
                <a:gd name="connsiteY1" fmla="*/ 47496 h 197376"/>
                <a:gd name="connsiteX2" fmla="*/ 24553 w 56021"/>
                <a:gd name="connsiteY2" fmla="*/ 95116 h 197376"/>
                <a:gd name="connsiteX3" fmla="*/ 12105 w 56021"/>
                <a:gd name="connsiteY3" fmla="*/ 142687 h 197376"/>
                <a:gd name="connsiteX4" fmla="*/ 5288 w 56021"/>
                <a:gd name="connsiteY4" fmla="*/ 168028 h 197376"/>
                <a:gd name="connsiteX5" fmla="*/ 2 w 56021"/>
                <a:gd name="connsiteY5" fmla="*/ 191938 h 197376"/>
                <a:gd name="connsiteX6" fmla="*/ 10771 w 56021"/>
                <a:gd name="connsiteY6" fmla="*/ 194555 h 197376"/>
                <a:gd name="connsiteX7" fmla="*/ 18230 w 56021"/>
                <a:gd name="connsiteY7" fmla="*/ 171239 h 197376"/>
                <a:gd name="connsiteX8" fmla="*/ 24949 w 56021"/>
                <a:gd name="connsiteY8" fmla="*/ 145898 h 197376"/>
                <a:gd name="connsiteX9" fmla="*/ 37249 w 56021"/>
                <a:gd name="connsiteY9" fmla="*/ 98277 h 197376"/>
                <a:gd name="connsiteX10" fmla="*/ 48907 w 56021"/>
                <a:gd name="connsiteY10" fmla="*/ 50509 h 197376"/>
                <a:gd name="connsiteX11" fmla="*/ 55724 w 56021"/>
                <a:gd name="connsiteY11" fmla="*/ 1210 h 197376"/>
                <a:gd name="connsiteX12" fmla="*/ 53254 w 56021"/>
                <a:gd name="connsiteY12" fmla="*/ 617 h 1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021" h="197376">
                  <a:moveTo>
                    <a:pt x="53254" y="617"/>
                  </a:moveTo>
                  <a:cubicBezTo>
                    <a:pt x="44461" y="14547"/>
                    <a:pt x="40904" y="31738"/>
                    <a:pt x="36804" y="47496"/>
                  </a:cubicBezTo>
                  <a:cubicBezTo>
                    <a:pt x="32655" y="63353"/>
                    <a:pt x="28604" y="79210"/>
                    <a:pt x="24553" y="95116"/>
                  </a:cubicBezTo>
                  <a:cubicBezTo>
                    <a:pt x="20453" y="110973"/>
                    <a:pt x="16304" y="126830"/>
                    <a:pt x="12105" y="142687"/>
                  </a:cubicBezTo>
                  <a:cubicBezTo>
                    <a:pt x="9833" y="151134"/>
                    <a:pt x="7610" y="159581"/>
                    <a:pt x="5288" y="168028"/>
                  </a:cubicBezTo>
                  <a:cubicBezTo>
                    <a:pt x="3164" y="175784"/>
                    <a:pt x="-96" y="183836"/>
                    <a:pt x="2" y="191938"/>
                  </a:cubicBezTo>
                  <a:cubicBezTo>
                    <a:pt x="101" y="197816"/>
                    <a:pt x="7906" y="199298"/>
                    <a:pt x="10771" y="194555"/>
                  </a:cubicBezTo>
                  <a:cubicBezTo>
                    <a:pt x="14921" y="187689"/>
                    <a:pt x="16156" y="178946"/>
                    <a:pt x="18230" y="171239"/>
                  </a:cubicBezTo>
                  <a:cubicBezTo>
                    <a:pt x="20503" y="162792"/>
                    <a:pt x="22726" y="154345"/>
                    <a:pt x="24949" y="145898"/>
                  </a:cubicBezTo>
                  <a:cubicBezTo>
                    <a:pt x="29098" y="130041"/>
                    <a:pt x="33198" y="114184"/>
                    <a:pt x="37249" y="98277"/>
                  </a:cubicBezTo>
                  <a:cubicBezTo>
                    <a:pt x="41300" y="82371"/>
                    <a:pt x="45202" y="66465"/>
                    <a:pt x="48907" y="50509"/>
                  </a:cubicBezTo>
                  <a:cubicBezTo>
                    <a:pt x="52562" y="34652"/>
                    <a:pt x="57255" y="17610"/>
                    <a:pt x="55724" y="1210"/>
                  </a:cubicBezTo>
                  <a:cubicBezTo>
                    <a:pt x="55477" y="-25"/>
                    <a:pt x="53946" y="-470"/>
                    <a:pt x="53254" y="61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50" name="任意多边形: 形状 1049"/>
            <p:cNvSpPr/>
            <p:nvPr/>
          </p:nvSpPr>
          <p:spPr>
            <a:xfrm flipH="1">
              <a:off x="2669753" y="0"/>
              <a:ext cx="1894832" cy="1337948"/>
            </a:xfrm>
            <a:custGeom>
              <a:avLst/>
              <a:gdLst>
                <a:gd name="connsiteX0" fmla="*/ 1411371 w 1894832"/>
                <a:gd name="connsiteY0" fmla="*/ 0 h 1337948"/>
                <a:gd name="connsiteX1" fmla="*/ 145831 w 1894832"/>
                <a:gd name="connsiteY1" fmla="*/ 0 h 1337948"/>
                <a:gd name="connsiteX2" fmla="*/ 0 w 1894832"/>
                <a:gd name="connsiteY2" fmla="*/ 116814 h 1337948"/>
                <a:gd name="connsiteX3" fmla="*/ 894856 w 1894832"/>
                <a:gd name="connsiteY3" fmla="*/ 1231642 h 1337948"/>
                <a:gd name="connsiteX4" fmla="*/ 980216 w 1894832"/>
                <a:gd name="connsiteY4" fmla="*/ 1337948 h 1337948"/>
                <a:gd name="connsiteX5" fmla="*/ 1366069 w 1894832"/>
                <a:gd name="connsiteY5" fmla="*/ 1018783 h 1337948"/>
                <a:gd name="connsiteX6" fmla="*/ 1894832 w 1894832"/>
                <a:gd name="connsiteY6" fmla="*/ 590646 h 1337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4832" h="1337948">
                  <a:moveTo>
                    <a:pt x="1411371" y="0"/>
                  </a:moveTo>
                  <a:lnTo>
                    <a:pt x="145831" y="0"/>
                  </a:lnTo>
                  <a:lnTo>
                    <a:pt x="0" y="116814"/>
                  </a:lnTo>
                  <a:lnTo>
                    <a:pt x="894856" y="1231642"/>
                  </a:lnTo>
                  <a:lnTo>
                    <a:pt x="980216" y="1337948"/>
                  </a:lnTo>
                  <a:lnTo>
                    <a:pt x="1366069" y="1018783"/>
                  </a:lnTo>
                  <a:lnTo>
                    <a:pt x="1894832" y="590646"/>
                  </a:ln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52" name="任意多边形: 形状 1051"/>
            <p:cNvSpPr/>
            <p:nvPr/>
          </p:nvSpPr>
          <p:spPr>
            <a:xfrm flipH="1">
              <a:off x="3225488" y="0"/>
              <a:ext cx="1030662" cy="492863"/>
            </a:xfrm>
            <a:custGeom>
              <a:avLst/>
              <a:gdLst>
                <a:gd name="connsiteX0" fmla="*/ 296635 w 1030662"/>
                <a:gd name="connsiteY0" fmla="*/ 0 h 492863"/>
                <a:gd name="connsiteX1" fmla="*/ 150448 w 1030662"/>
                <a:gd name="connsiteY1" fmla="*/ 0 h 492863"/>
                <a:gd name="connsiteX2" fmla="*/ 102600 w 1030662"/>
                <a:gd name="connsiteY2" fmla="*/ 24818 h 492863"/>
                <a:gd name="connsiteX3" fmla="*/ 20559 w 1030662"/>
                <a:gd name="connsiteY3" fmla="*/ 121654 h 492863"/>
                <a:gd name="connsiteX4" fmla="*/ 38590 w 1030662"/>
                <a:gd name="connsiteY4" fmla="*/ 232060 h 492863"/>
                <a:gd name="connsiteX5" fmla="*/ 351234 w 1030662"/>
                <a:gd name="connsiteY5" fmla="*/ 396360 h 492863"/>
                <a:gd name="connsiteX6" fmla="*/ 558115 w 1030662"/>
                <a:gd name="connsiteY6" fmla="*/ 474904 h 492863"/>
                <a:gd name="connsiteX7" fmla="*/ 812469 w 1030662"/>
                <a:gd name="connsiteY7" fmla="*/ 489970 h 492863"/>
                <a:gd name="connsiteX8" fmla="*/ 986746 w 1030662"/>
                <a:gd name="connsiteY8" fmla="*/ 474756 h 492863"/>
                <a:gd name="connsiteX9" fmla="*/ 1030662 w 1030662"/>
                <a:gd name="connsiteY9" fmla="*/ 468136 h 492863"/>
                <a:gd name="connsiteX10" fmla="*/ 817062 w 1030662"/>
                <a:gd name="connsiteY10" fmla="*/ 272320 h 492863"/>
                <a:gd name="connsiteX11" fmla="*/ 396631 w 1030662"/>
                <a:gd name="connsiteY11" fmla="*/ 41727 h 492863"/>
                <a:gd name="connsiteX12" fmla="*/ 334799 w 1030662"/>
                <a:gd name="connsiteY12" fmla="*/ 15659 h 49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0662" h="492863">
                  <a:moveTo>
                    <a:pt x="296635" y="0"/>
                  </a:moveTo>
                  <a:lnTo>
                    <a:pt x="150448" y="0"/>
                  </a:lnTo>
                  <a:lnTo>
                    <a:pt x="102600" y="24818"/>
                  </a:lnTo>
                  <a:cubicBezTo>
                    <a:pt x="56719" y="50706"/>
                    <a:pt x="34749" y="72898"/>
                    <a:pt x="20559" y="121654"/>
                  </a:cubicBezTo>
                  <a:cubicBezTo>
                    <a:pt x="1640" y="186663"/>
                    <a:pt x="-21281" y="180982"/>
                    <a:pt x="38590" y="232060"/>
                  </a:cubicBezTo>
                  <a:cubicBezTo>
                    <a:pt x="98461" y="283138"/>
                    <a:pt x="266268" y="369043"/>
                    <a:pt x="351234" y="396360"/>
                  </a:cubicBezTo>
                  <a:cubicBezTo>
                    <a:pt x="436249" y="423677"/>
                    <a:pt x="490587" y="462554"/>
                    <a:pt x="558115" y="474904"/>
                  </a:cubicBezTo>
                  <a:cubicBezTo>
                    <a:pt x="625593" y="487303"/>
                    <a:pt x="747163" y="498269"/>
                    <a:pt x="812469" y="489970"/>
                  </a:cubicBezTo>
                  <a:cubicBezTo>
                    <a:pt x="877724" y="481671"/>
                    <a:pt x="965159" y="472582"/>
                    <a:pt x="986746" y="474756"/>
                  </a:cubicBezTo>
                  <a:cubicBezTo>
                    <a:pt x="1008433" y="476830"/>
                    <a:pt x="1030662" y="468136"/>
                    <a:pt x="1030662" y="468136"/>
                  </a:cubicBezTo>
                  <a:cubicBezTo>
                    <a:pt x="961307" y="366128"/>
                    <a:pt x="978596" y="379021"/>
                    <a:pt x="817062" y="272320"/>
                  </a:cubicBezTo>
                  <a:cubicBezTo>
                    <a:pt x="655579" y="165619"/>
                    <a:pt x="482733" y="72651"/>
                    <a:pt x="396631" y="41727"/>
                  </a:cubicBezTo>
                  <a:cubicBezTo>
                    <a:pt x="375105" y="33984"/>
                    <a:pt x="354670" y="24648"/>
                    <a:pt x="334799" y="15659"/>
                  </a:cubicBezTo>
                  <a:close/>
                </a:path>
              </a:pathLst>
            </a:custGeom>
            <a:solidFill>
              <a:srgbClr val="FFC33E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54" name="任意多边形: 形状 1053"/>
            <p:cNvSpPr/>
            <p:nvPr/>
          </p:nvSpPr>
          <p:spPr>
            <a:xfrm flipH="1">
              <a:off x="2669755" y="1"/>
              <a:ext cx="999975" cy="1337997"/>
            </a:xfrm>
            <a:custGeom>
              <a:avLst/>
              <a:gdLst>
                <a:gd name="connsiteX0" fmla="*/ 516475 w 999975"/>
                <a:gd name="connsiteY0" fmla="*/ 0 h 1337997"/>
                <a:gd name="connsiteX1" fmla="*/ 345953 w 999975"/>
                <a:gd name="connsiteY1" fmla="*/ 0 h 1337997"/>
                <a:gd name="connsiteX2" fmla="*/ 435371 w 999975"/>
                <a:gd name="connsiteY2" fmla="*/ 170916 h 1337997"/>
                <a:gd name="connsiteX3" fmla="*/ 528960 w 999975"/>
                <a:gd name="connsiteY3" fmla="*/ 678674 h 1337997"/>
                <a:gd name="connsiteX4" fmla="*/ 0 w 999975"/>
                <a:gd name="connsiteY4" fmla="*/ 1231642 h 1337997"/>
                <a:gd name="connsiteX5" fmla="*/ 85360 w 999975"/>
                <a:gd name="connsiteY5" fmla="*/ 1337997 h 1337997"/>
                <a:gd name="connsiteX6" fmla="*/ 471213 w 999975"/>
                <a:gd name="connsiteY6" fmla="*/ 1018833 h 1337997"/>
                <a:gd name="connsiteX7" fmla="*/ 999975 w 999975"/>
                <a:gd name="connsiteY7" fmla="*/ 590646 h 1337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9975" h="1337997">
                  <a:moveTo>
                    <a:pt x="516475" y="0"/>
                  </a:moveTo>
                  <a:lnTo>
                    <a:pt x="345953" y="0"/>
                  </a:lnTo>
                  <a:lnTo>
                    <a:pt x="435371" y="170916"/>
                  </a:lnTo>
                  <a:cubicBezTo>
                    <a:pt x="521925" y="357624"/>
                    <a:pt x="571659" y="543890"/>
                    <a:pt x="528960" y="678674"/>
                  </a:cubicBezTo>
                  <a:cubicBezTo>
                    <a:pt x="456442" y="907637"/>
                    <a:pt x="186480" y="1112740"/>
                    <a:pt x="0" y="1231642"/>
                  </a:cubicBezTo>
                  <a:lnTo>
                    <a:pt x="85360" y="1337997"/>
                  </a:lnTo>
                  <a:lnTo>
                    <a:pt x="471213" y="1018833"/>
                  </a:lnTo>
                  <a:lnTo>
                    <a:pt x="999975" y="590646"/>
                  </a:lnTo>
                  <a:close/>
                </a:path>
              </a:pathLst>
            </a:custGeom>
            <a:solidFill>
              <a:srgbClr val="EAD3A4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56" name="任意多边形: 形状 1055"/>
            <p:cNvSpPr/>
            <p:nvPr/>
          </p:nvSpPr>
          <p:spPr>
            <a:xfrm flipH="1">
              <a:off x="2631783" y="605656"/>
              <a:ext cx="931789" cy="783863"/>
            </a:xfrm>
            <a:custGeom>
              <a:avLst/>
              <a:gdLst>
                <a:gd name="connsiteX0" fmla="*/ 908277 w 931789"/>
                <a:gd name="connsiteY0" fmla="*/ 10 h 783863"/>
                <a:gd name="connsiteX1" fmla="*/ 805938 w 931789"/>
                <a:gd name="connsiteY1" fmla="*/ 52714 h 783863"/>
                <a:gd name="connsiteX2" fmla="*/ 0 w 931789"/>
                <a:gd name="connsiteY2" fmla="*/ 715347 h 783863"/>
                <a:gd name="connsiteX3" fmla="*/ 62588 w 931789"/>
                <a:gd name="connsiteY3" fmla="*/ 783863 h 783863"/>
                <a:gd name="connsiteX4" fmla="*/ 911305 w 931789"/>
                <a:gd name="connsiteY4" fmla="*/ 87935 h 783863"/>
                <a:gd name="connsiteX5" fmla="*/ 921037 w 931789"/>
                <a:gd name="connsiteY5" fmla="*/ 3068 h 783863"/>
                <a:gd name="connsiteX6" fmla="*/ 908277 w 931789"/>
                <a:gd name="connsiteY6" fmla="*/ 10 h 78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789" h="783863">
                  <a:moveTo>
                    <a:pt x="908277" y="10"/>
                  </a:moveTo>
                  <a:cubicBezTo>
                    <a:pt x="873221" y="861"/>
                    <a:pt x="805938" y="52714"/>
                    <a:pt x="805938" y="52714"/>
                  </a:cubicBezTo>
                  <a:lnTo>
                    <a:pt x="0" y="715347"/>
                  </a:lnTo>
                  <a:cubicBezTo>
                    <a:pt x="0" y="715347"/>
                    <a:pt x="65206" y="758027"/>
                    <a:pt x="62588" y="783863"/>
                  </a:cubicBezTo>
                  <a:cubicBezTo>
                    <a:pt x="62588" y="783863"/>
                    <a:pt x="906859" y="132344"/>
                    <a:pt x="911305" y="87935"/>
                  </a:cubicBezTo>
                  <a:cubicBezTo>
                    <a:pt x="915751" y="43575"/>
                    <a:pt x="948255" y="21148"/>
                    <a:pt x="921037" y="3068"/>
                  </a:cubicBezTo>
                  <a:cubicBezTo>
                    <a:pt x="917635" y="808"/>
                    <a:pt x="913284" y="-111"/>
                    <a:pt x="908277" y="10"/>
                  </a:cubicBezTo>
                  <a:close/>
                </a:path>
              </a:pathLst>
            </a:custGeom>
            <a:solidFill>
              <a:srgbClr val="EAD3A4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58" name="任意多边形: 形状 1057"/>
            <p:cNvSpPr/>
            <p:nvPr/>
          </p:nvSpPr>
          <p:spPr>
            <a:xfrm flipH="1">
              <a:off x="3575964" y="115183"/>
              <a:ext cx="990628" cy="1230224"/>
            </a:xfrm>
            <a:custGeom>
              <a:avLst/>
              <a:gdLst>
                <a:gd name="connsiteX0" fmla="*/ 3291 w 990628"/>
                <a:gd name="connsiteY0" fmla="*/ 544 h 1230224"/>
                <a:gd name="connsiteX1" fmla="*/ 278 w 990628"/>
                <a:gd name="connsiteY1" fmla="*/ 2470 h 1230224"/>
                <a:gd name="connsiteX2" fmla="*/ 90578 w 990628"/>
                <a:gd name="connsiteY2" fmla="*/ 123497 h 1230224"/>
                <a:gd name="connsiteX3" fmla="*/ 185473 w 990628"/>
                <a:gd name="connsiteY3" fmla="*/ 244326 h 1230224"/>
                <a:gd name="connsiteX4" fmla="*/ 376695 w 990628"/>
                <a:gd name="connsiteY4" fmla="*/ 484798 h 1230224"/>
                <a:gd name="connsiteX5" fmla="*/ 759040 w 990628"/>
                <a:gd name="connsiteY5" fmla="*/ 961396 h 1230224"/>
                <a:gd name="connsiteX6" fmla="*/ 865642 w 990628"/>
                <a:gd name="connsiteY6" fmla="*/ 1094179 h 1230224"/>
                <a:gd name="connsiteX7" fmla="*/ 919981 w 990628"/>
                <a:gd name="connsiteY7" fmla="*/ 1161855 h 1230224"/>
                <a:gd name="connsiteX8" fmla="*/ 976097 w 990628"/>
                <a:gd name="connsiteY8" fmla="*/ 1228000 h 1230224"/>
                <a:gd name="connsiteX9" fmla="*/ 989485 w 990628"/>
                <a:gd name="connsiteY9" fmla="*/ 1219355 h 1230224"/>
                <a:gd name="connsiteX10" fmla="*/ 944087 w 990628"/>
                <a:gd name="connsiteY10" fmla="*/ 1158743 h 1230224"/>
                <a:gd name="connsiteX11" fmla="*/ 896022 w 990628"/>
                <a:gd name="connsiteY11" fmla="*/ 1098872 h 1230224"/>
                <a:gd name="connsiteX12" fmla="*/ 799893 w 990628"/>
                <a:gd name="connsiteY12" fmla="*/ 979130 h 1230224"/>
                <a:gd name="connsiteX13" fmla="*/ 607584 w 990628"/>
                <a:gd name="connsiteY13" fmla="*/ 739596 h 1230224"/>
                <a:gd name="connsiteX14" fmla="*/ 224103 w 990628"/>
                <a:gd name="connsiteY14" fmla="*/ 263986 h 1230224"/>
                <a:gd name="connsiteX15" fmla="*/ 116216 w 990628"/>
                <a:gd name="connsiteY15" fmla="*/ 132290 h 1230224"/>
                <a:gd name="connsiteX16" fmla="*/ 3291 w 990628"/>
                <a:gd name="connsiteY16" fmla="*/ 544 h 123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0628" h="1230224">
                  <a:moveTo>
                    <a:pt x="3291" y="544"/>
                  </a:moveTo>
                  <a:cubicBezTo>
                    <a:pt x="2007" y="-840"/>
                    <a:pt x="-908" y="642"/>
                    <a:pt x="278" y="2470"/>
                  </a:cubicBezTo>
                  <a:cubicBezTo>
                    <a:pt x="27595" y="44755"/>
                    <a:pt x="59556" y="83928"/>
                    <a:pt x="90578" y="123497"/>
                  </a:cubicBezTo>
                  <a:cubicBezTo>
                    <a:pt x="122144" y="163806"/>
                    <a:pt x="153808" y="204115"/>
                    <a:pt x="185473" y="244326"/>
                  </a:cubicBezTo>
                  <a:cubicBezTo>
                    <a:pt x="248851" y="324796"/>
                    <a:pt x="312773" y="404772"/>
                    <a:pt x="376695" y="484798"/>
                  </a:cubicBezTo>
                  <a:cubicBezTo>
                    <a:pt x="503847" y="643911"/>
                    <a:pt x="631542" y="802579"/>
                    <a:pt x="759040" y="961396"/>
                  </a:cubicBezTo>
                  <a:cubicBezTo>
                    <a:pt x="794558" y="1005657"/>
                    <a:pt x="830125" y="1049918"/>
                    <a:pt x="865642" y="1094179"/>
                  </a:cubicBezTo>
                  <a:cubicBezTo>
                    <a:pt x="883772" y="1116755"/>
                    <a:pt x="901852" y="1139330"/>
                    <a:pt x="919981" y="1161855"/>
                  </a:cubicBezTo>
                  <a:cubicBezTo>
                    <a:pt x="938011" y="1184282"/>
                    <a:pt x="954906" y="1208488"/>
                    <a:pt x="976097" y="1228000"/>
                  </a:cubicBezTo>
                  <a:cubicBezTo>
                    <a:pt x="982125" y="1233582"/>
                    <a:pt x="994425" y="1227901"/>
                    <a:pt x="989485" y="1219355"/>
                  </a:cubicBezTo>
                  <a:cubicBezTo>
                    <a:pt x="976740" y="1197472"/>
                    <a:pt x="959945" y="1178453"/>
                    <a:pt x="944087" y="1158743"/>
                  </a:cubicBezTo>
                  <a:cubicBezTo>
                    <a:pt x="928082" y="1138786"/>
                    <a:pt x="912028" y="1118829"/>
                    <a:pt x="896022" y="1098872"/>
                  </a:cubicBezTo>
                  <a:cubicBezTo>
                    <a:pt x="863963" y="1058958"/>
                    <a:pt x="831903" y="1019044"/>
                    <a:pt x="799893" y="979130"/>
                  </a:cubicBezTo>
                  <a:cubicBezTo>
                    <a:pt x="735774" y="899302"/>
                    <a:pt x="671703" y="819424"/>
                    <a:pt x="607584" y="739596"/>
                  </a:cubicBezTo>
                  <a:cubicBezTo>
                    <a:pt x="480086" y="580780"/>
                    <a:pt x="352687" y="421864"/>
                    <a:pt x="224103" y="263986"/>
                  </a:cubicBezTo>
                  <a:cubicBezTo>
                    <a:pt x="188289" y="219972"/>
                    <a:pt x="152277" y="176106"/>
                    <a:pt x="116216" y="132290"/>
                  </a:cubicBezTo>
                  <a:cubicBezTo>
                    <a:pt x="79562" y="87683"/>
                    <a:pt x="43896" y="41643"/>
                    <a:pt x="3291" y="54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60" name="任意多边形: 形状 1059"/>
            <p:cNvSpPr/>
            <p:nvPr/>
          </p:nvSpPr>
          <p:spPr>
            <a:xfrm flipH="1">
              <a:off x="2658784" y="0"/>
              <a:ext cx="496674" cy="601992"/>
            </a:xfrm>
            <a:custGeom>
              <a:avLst/>
              <a:gdLst>
                <a:gd name="connsiteX0" fmla="*/ 28084 w 496674"/>
                <a:gd name="connsiteY0" fmla="*/ 0 h 601992"/>
                <a:gd name="connsiteX1" fmla="*/ 0 w 496674"/>
                <a:gd name="connsiteY1" fmla="*/ 0 h 601992"/>
                <a:gd name="connsiteX2" fmla="*/ 265879 w 496674"/>
                <a:gd name="connsiteY2" fmla="*/ 328833 h 601992"/>
                <a:gd name="connsiteX3" fmla="*/ 477207 w 496674"/>
                <a:gd name="connsiteY3" fmla="*/ 597857 h 601992"/>
                <a:gd name="connsiteX4" fmla="*/ 494249 w 496674"/>
                <a:gd name="connsiteY4" fmla="*/ 583235 h 601992"/>
                <a:gd name="connsiteX5" fmla="*/ 116004 w 496674"/>
                <a:gd name="connsiteY5" fmla="*/ 105847 h 60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674" h="601992">
                  <a:moveTo>
                    <a:pt x="28084" y="0"/>
                  </a:moveTo>
                  <a:lnTo>
                    <a:pt x="0" y="0"/>
                  </a:lnTo>
                  <a:lnTo>
                    <a:pt x="265879" y="328833"/>
                  </a:lnTo>
                  <a:cubicBezTo>
                    <a:pt x="336816" y="418145"/>
                    <a:pt x="406715" y="508248"/>
                    <a:pt x="477207" y="597857"/>
                  </a:cubicBezTo>
                  <a:cubicBezTo>
                    <a:pt x="486148" y="609268"/>
                    <a:pt x="502943" y="594646"/>
                    <a:pt x="494249" y="583235"/>
                  </a:cubicBezTo>
                  <a:cubicBezTo>
                    <a:pt x="370901" y="421998"/>
                    <a:pt x="243947" y="263379"/>
                    <a:pt x="116004" y="10584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62" name="任意多边形: 形状 1061"/>
            <p:cNvSpPr/>
            <p:nvPr/>
          </p:nvSpPr>
          <p:spPr>
            <a:xfrm flipH="1">
              <a:off x="4414872" y="1"/>
              <a:ext cx="157496" cy="126397"/>
            </a:xfrm>
            <a:custGeom>
              <a:avLst/>
              <a:gdLst>
                <a:gd name="connsiteX0" fmla="*/ 157496 w 157496"/>
                <a:gd name="connsiteY0" fmla="*/ 0 h 126397"/>
                <a:gd name="connsiteX1" fmla="*/ 132711 w 157496"/>
                <a:gd name="connsiteY1" fmla="*/ 0 h 126397"/>
                <a:gd name="connsiteX2" fmla="*/ 86227 w 157496"/>
                <a:gd name="connsiteY2" fmla="*/ 37183 h 126397"/>
                <a:gd name="connsiteX3" fmla="*/ 38557 w 157496"/>
                <a:gd name="connsiteY3" fmla="*/ 76406 h 126397"/>
                <a:gd name="connsiteX4" fmla="*/ 16970 w 157496"/>
                <a:gd name="connsiteY4" fmla="*/ 98289 h 126397"/>
                <a:gd name="connsiteX5" fmla="*/ 9017 w 157496"/>
                <a:gd name="connsiteY5" fmla="*/ 109601 h 126397"/>
                <a:gd name="connsiteX6" fmla="*/ 75 w 157496"/>
                <a:gd name="connsiteY6" fmla="*/ 125508 h 126397"/>
                <a:gd name="connsiteX7" fmla="*/ 866 w 157496"/>
                <a:gd name="connsiteY7" fmla="*/ 126249 h 126397"/>
                <a:gd name="connsiteX8" fmla="*/ 12277 w 157496"/>
                <a:gd name="connsiteY8" fmla="*/ 116320 h 126397"/>
                <a:gd name="connsiteX9" fmla="*/ 22305 w 157496"/>
                <a:gd name="connsiteY9" fmla="*/ 109453 h 126397"/>
                <a:gd name="connsiteX10" fmla="*/ 44090 w 157496"/>
                <a:gd name="connsiteY10" fmla="*/ 90287 h 126397"/>
                <a:gd name="connsiteX11" fmla="*/ 86622 w 157496"/>
                <a:gd name="connsiteY11" fmla="*/ 55510 h 12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496" h="126397">
                  <a:moveTo>
                    <a:pt x="157496" y="0"/>
                  </a:moveTo>
                  <a:lnTo>
                    <a:pt x="132711" y="0"/>
                  </a:lnTo>
                  <a:lnTo>
                    <a:pt x="86227" y="37183"/>
                  </a:lnTo>
                  <a:cubicBezTo>
                    <a:pt x="70172" y="50027"/>
                    <a:pt x="53969" y="62772"/>
                    <a:pt x="38557" y="76406"/>
                  </a:cubicBezTo>
                  <a:cubicBezTo>
                    <a:pt x="30802" y="83272"/>
                    <a:pt x="23836" y="90534"/>
                    <a:pt x="16970" y="98289"/>
                  </a:cubicBezTo>
                  <a:cubicBezTo>
                    <a:pt x="13611" y="102093"/>
                    <a:pt x="10993" y="105007"/>
                    <a:pt x="9017" y="109601"/>
                  </a:cubicBezTo>
                  <a:cubicBezTo>
                    <a:pt x="6596" y="115381"/>
                    <a:pt x="3385" y="120272"/>
                    <a:pt x="75" y="125508"/>
                  </a:cubicBezTo>
                  <a:cubicBezTo>
                    <a:pt x="-221" y="126051"/>
                    <a:pt x="421" y="126693"/>
                    <a:pt x="866" y="126249"/>
                  </a:cubicBezTo>
                  <a:cubicBezTo>
                    <a:pt x="4422" y="122643"/>
                    <a:pt x="7831" y="118938"/>
                    <a:pt x="12277" y="116320"/>
                  </a:cubicBezTo>
                  <a:cubicBezTo>
                    <a:pt x="16328" y="113899"/>
                    <a:pt x="18896" y="112763"/>
                    <a:pt x="22305" y="109453"/>
                  </a:cubicBezTo>
                  <a:cubicBezTo>
                    <a:pt x="29320" y="102784"/>
                    <a:pt x="36828" y="96708"/>
                    <a:pt x="44090" y="90287"/>
                  </a:cubicBezTo>
                  <a:cubicBezTo>
                    <a:pt x="57823" y="78135"/>
                    <a:pt x="72198" y="66822"/>
                    <a:pt x="86622" y="5551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64" name="任意多边形: 形状 1063"/>
            <p:cNvSpPr/>
            <p:nvPr/>
          </p:nvSpPr>
          <p:spPr>
            <a:xfrm flipH="1">
              <a:off x="2621581" y="591207"/>
              <a:ext cx="968143" cy="828276"/>
            </a:xfrm>
            <a:custGeom>
              <a:avLst/>
              <a:gdLst>
                <a:gd name="connsiteX0" fmla="*/ 916406 w 968143"/>
                <a:gd name="connsiteY0" fmla="*/ 278 h 828276"/>
                <a:gd name="connsiteX1" fmla="*/ 898777 w 968143"/>
                <a:gd name="connsiteY1" fmla="*/ 6156 h 828276"/>
                <a:gd name="connsiteX2" fmla="*/ 856985 w 968143"/>
                <a:gd name="connsiteY2" fmla="*/ 37771 h 828276"/>
                <a:gd name="connsiteX3" fmla="*/ 770044 w 968143"/>
                <a:gd name="connsiteY3" fmla="*/ 107225 h 828276"/>
                <a:gd name="connsiteX4" fmla="*/ 426674 w 968143"/>
                <a:gd name="connsiteY4" fmla="*/ 387612 h 828276"/>
                <a:gd name="connsiteX5" fmla="*/ 84441 w 968143"/>
                <a:gd name="connsiteY5" fmla="*/ 669283 h 828276"/>
                <a:gd name="connsiteX6" fmla="*/ 1995 w 968143"/>
                <a:gd name="connsiteY6" fmla="*/ 738885 h 828276"/>
                <a:gd name="connsiteX7" fmla="*/ 9503 w 968143"/>
                <a:gd name="connsiteY7" fmla="*/ 747579 h 828276"/>
                <a:gd name="connsiteX8" fmla="*/ 349218 w 968143"/>
                <a:gd name="connsiteY8" fmla="*/ 473022 h 828276"/>
                <a:gd name="connsiteX9" fmla="*/ 686412 w 968143"/>
                <a:gd name="connsiteY9" fmla="*/ 198316 h 828276"/>
                <a:gd name="connsiteX10" fmla="*/ 856097 w 968143"/>
                <a:gd name="connsiteY10" fmla="*/ 62174 h 828276"/>
                <a:gd name="connsiteX11" fmla="*/ 898431 w 968143"/>
                <a:gd name="connsiteY11" fmla="*/ 28681 h 828276"/>
                <a:gd name="connsiteX12" fmla="*/ 932121 w 968143"/>
                <a:gd name="connsiteY12" fmla="*/ 21914 h 828276"/>
                <a:gd name="connsiteX13" fmla="*/ 942198 w 968143"/>
                <a:gd name="connsiteY13" fmla="*/ 81538 h 828276"/>
                <a:gd name="connsiteX14" fmla="*/ 888502 w 968143"/>
                <a:gd name="connsiteY14" fmla="*/ 130937 h 828276"/>
                <a:gd name="connsiteX15" fmla="*/ 859752 w 968143"/>
                <a:gd name="connsiteY15" fmla="*/ 154253 h 828276"/>
                <a:gd name="connsiteX16" fmla="*/ 752063 w 968143"/>
                <a:gd name="connsiteY16" fmla="*/ 241935 h 828276"/>
                <a:gd name="connsiteX17" fmla="*/ 598631 w 968143"/>
                <a:gd name="connsiteY17" fmla="*/ 366074 h 828276"/>
                <a:gd name="connsiteX18" fmla="*/ 426032 w 968143"/>
                <a:gd name="connsiteY18" fmla="*/ 506564 h 828276"/>
                <a:gd name="connsiteX19" fmla="*/ 262177 w 968143"/>
                <a:gd name="connsiteY19" fmla="*/ 640780 h 828276"/>
                <a:gd name="connsiteX20" fmla="*/ 132061 w 968143"/>
                <a:gd name="connsiteY20" fmla="*/ 747579 h 828276"/>
                <a:gd name="connsiteX21" fmla="*/ 63200 w 968143"/>
                <a:gd name="connsiteY21" fmla="*/ 804437 h 828276"/>
                <a:gd name="connsiteX22" fmla="*/ 58605 w 968143"/>
                <a:gd name="connsiteY22" fmla="*/ 808340 h 828276"/>
                <a:gd name="connsiteX23" fmla="*/ 73326 w 968143"/>
                <a:gd name="connsiteY23" fmla="*/ 825432 h 828276"/>
                <a:gd name="connsiteX24" fmla="*/ 125442 w 968143"/>
                <a:gd name="connsiteY24" fmla="*/ 782356 h 828276"/>
                <a:gd name="connsiteX25" fmla="*/ 245974 w 968143"/>
                <a:gd name="connsiteY25" fmla="*/ 683361 h 828276"/>
                <a:gd name="connsiteX26" fmla="*/ 408693 w 968143"/>
                <a:gd name="connsiteY26" fmla="*/ 549886 h 828276"/>
                <a:gd name="connsiteX27" fmla="*/ 583070 w 968143"/>
                <a:gd name="connsiteY27" fmla="*/ 406433 h 828276"/>
                <a:gd name="connsiteX28" fmla="*/ 743468 w 968143"/>
                <a:gd name="connsiteY28" fmla="*/ 273600 h 828276"/>
                <a:gd name="connsiteX29" fmla="*/ 861135 w 968143"/>
                <a:gd name="connsiteY29" fmla="*/ 177174 h 828276"/>
                <a:gd name="connsiteX30" fmla="*/ 925600 w 968143"/>
                <a:gd name="connsiteY30" fmla="*/ 125503 h 828276"/>
                <a:gd name="connsiteX31" fmla="*/ 968132 w 968143"/>
                <a:gd name="connsiteY31" fmla="*/ 57086 h 828276"/>
                <a:gd name="connsiteX32" fmla="*/ 934739 w 968143"/>
                <a:gd name="connsiteY32" fmla="*/ 2550 h 828276"/>
                <a:gd name="connsiteX33" fmla="*/ 916406 w 968143"/>
                <a:gd name="connsiteY33" fmla="*/ 278 h 82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8143" h="828276">
                  <a:moveTo>
                    <a:pt x="916406" y="278"/>
                  </a:moveTo>
                  <a:cubicBezTo>
                    <a:pt x="910262" y="994"/>
                    <a:pt x="904235" y="3069"/>
                    <a:pt x="898777" y="6156"/>
                  </a:cubicBezTo>
                  <a:cubicBezTo>
                    <a:pt x="883760" y="14702"/>
                    <a:pt x="870521" y="27051"/>
                    <a:pt x="856985" y="37771"/>
                  </a:cubicBezTo>
                  <a:cubicBezTo>
                    <a:pt x="827890" y="60790"/>
                    <a:pt x="798942" y="83958"/>
                    <a:pt x="770044" y="107225"/>
                  </a:cubicBezTo>
                  <a:cubicBezTo>
                    <a:pt x="654847" y="199798"/>
                    <a:pt x="540983" y="293952"/>
                    <a:pt x="426674" y="387612"/>
                  </a:cubicBezTo>
                  <a:cubicBezTo>
                    <a:pt x="312366" y="481222"/>
                    <a:pt x="198206" y="574981"/>
                    <a:pt x="84441" y="669283"/>
                  </a:cubicBezTo>
                  <a:cubicBezTo>
                    <a:pt x="56728" y="692253"/>
                    <a:pt x="29164" y="715322"/>
                    <a:pt x="1995" y="738885"/>
                  </a:cubicBezTo>
                  <a:cubicBezTo>
                    <a:pt x="-3587" y="743726"/>
                    <a:pt x="3723" y="752075"/>
                    <a:pt x="9503" y="747579"/>
                  </a:cubicBezTo>
                  <a:cubicBezTo>
                    <a:pt x="124651" y="658563"/>
                    <a:pt x="236539" y="565150"/>
                    <a:pt x="349218" y="473022"/>
                  </a:cubicBezTo>
                  <a:cubicBezTo>
                    <a:pt x="461451" y="381239"/>
                    <a:pt x="573784" y="289605"/>
                    <a:pt x="686412" y="198316"/>
                  </a:cubicBezTo>
                  <a:cubicBezTo>
                    <a:pt x="742776" y="152672"/>
                    <a:pt x="799288" y="107225"/>
                    <a:pt x="856097" y="62174"/>
                  </a:cubicBezTo>
                  <a:cubicBezTo>
                    <a:pt x="870175" y="51010"/>
                    <a:pt x="884155" y="39599"/>
                    <a:pt x="898431" y="28681"/>
                  </a:cubicBezTo>
                  <a:cubicBezTo>
                    <a:pt x="908360" y="21074"/>
                    <a:pt x="920315" y="14455"/>
                    <a:pt x="932121" y="21914"/>
                  </a:cubicBezTo>
                  <a:cubicBezTo>
                    <a:pt x="952028" y="34461"/>
                    <a:pt x="953412" y="63162"/>
                    <a:pt x="942198" y="81538"/>
                  </a:cubicBezTo>
                  <a:cubicBezTo>
                    <a:pt x="929355" y="102582"/>
                    <a:pt x="907372" y="115722"/>
                    <a:pt x="888502" y="130937"/>
                  </a:cubicBezTo>
                  <a:cubicBezTo>
                    <a:pt x="878919" y="138692"/>
                    <a:pt x="869335" y="146497"/>
                    <a:pt x="859752" y="154253"/>
                  </a:cubicBezTo>
                  <a:cubicBezTo>
                    <a:pt x="823839" y="183447"/>
                    <a:pt x="787976" y="212691"/>
                    <a:pt x="752063" y="241935"/>
                  </a:cubicBezTo>
                  <a:cubicBezTo>
                    <a:pt x="701084" y="283529"/>
                    <a:pt x="649808" y="324777"/>
                    <a:pt x="598631" y="366074"/>
                  </a:cubicBezTo>
                  <a:cubicBezTo>
                    <a:pt x="540884" y="412657"/>
                    <a:pt x="483433" y="459585"/>
                    <a:pt x="426032" y="506564"/>
                  </a:cubicBezTo>
                  <a:cubicBezTo>
                    <a:pt x="371398" y="551319"/>
                    <a:pt x="316762" y="596024"/>
                    <a:pt x="262177" y="640780"/>
                  </a:cubicBezTo>
                  <a:cubicBezTo>
                    <a:pt x="218805" y="676347"/>
                    <a:pt x="175384" y="711914"/>
                    <a:pt x="132061" y="747579"/>
                  </a:cubicBezTo>
                  <a:cubicBezTo>
                    <a:pt x="109090" y="766499"/>
                    <a:pt x="86022" y="785320"/>
                    <a:pt x="63200" y="804437"/>
                  </a:cubicBezTo>
                  <a:cubicBezTo>
                    <a:pt x="61668" y="805722"/>
                    <a:pt x="60087" y="807006"/>
                    <a:pt x="58605" y="808340"/>
                  </a:cubicBezTo>
                  <a:cubicBezTo>
                    <a:pt x="47738" y="817923"/>
                    <a:pt x="62409" y="835064"/>
                    <a:pt x="73326" y="825432"/>
                  </a:cubicBezTo>
                  <a:cubicBezTo>
                    <a:pt x="90220" y="810563"/>
                    <a:pt x="108053" y="796632"/>
                    <a:pt x="125442" y="782356"/>
                  </a:cubicBezTo>
                  <a:cubicBezTo>
                    <a:pt x="165603" y="749308"/>
                    <a:pt x="205813" y="716360"/>
                    <a:pt x="245974" y="683361"/>
                  </a:cubicBezTo>
                  <a:cubicBezTo>
                    <a:pt x="300214" y="638853"/>
                    <a:pt x="354404" y="594345"/>
                    <a:pt x="408693" y="549886"/>
                  </a:cubicBezTo>
                  <a:cubicBezTo>
                    <a:pt x="466885" y="502167"/>
                    <a:pt x="524978" y="454251"/>
                    <a:pt x="583070" y="406433"/>
                  </a:cubicBezTo>
                  <a:cubicBezTo>
                    <a:pt x="636668" y="362320"/>
                    <a:pt x="689870" y="317762"/>
                    <a:pt x="743468" y="273600"/>
                  </a:cubicBezTo>
                  <a:cubicBezTo>
                    <a:pt x="782592" y="241342"/>
                    <a:pt x="821863" y="209283"/>
                    <a:pt x="861135" y="177174"/>
                  </a:cubicBezTo>
                  <a:cubicBezTo>
                    <a:pt x="882475" y="159736"/>
                    <a:pt x="904063" y="142693"/>
                    <a:pt x="925600" y="125503"/>
                  </a:cubicBezTo>
                  <a:cubicBezTo>
                    <a:pt x="946644" y="108707"/>
                    <a:pt x="968725" y="85934"/>
                    <a:pt x="968132" y="57086"/>
                  </a:cubicBezTo>
                  <a:cubicBezTo>
                    <a:pt x="967688" y="35202"/>
                    <a:pt x="956030" y="10947"/>
                    <a:pt x="934739" y="2550"/>
                  </a:cubicBezTo>
                  <a:cubicBezTo>
                    <a:pt x="928811" y="204"/>
                    <a:pt x="922550" y="-439"/>
                    <a:pt x="916406" y="27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66" name="任意多边形: 形状 1065"/>
            <p:cNvSpPr/>
            <p:nvPr/>
          </p:nvSpPr>
          <p:spPr>
            <a:xfrm flipH="1">
              <a:off x="3502314" y="1314149"/>
              <a:ext cx="67519" cy="88344"/>
            </a:xfrm>
            <a:custGeom>
              <a:avLst/>
              <a:gdLst>
                <a:gd name="connsiteX0" fmla="*/ 5470 w 67519"/>
                <a:gd name="connsiteY0" fmla="*/ 86 h 88344"/>
                <a:gd name="connsiteX1" fmla="*/ 530 w 67519"/>
                <a:gd name="connsiteY1" fmla="*/ 9718 h 88344"/>
                <a:gd name="connsiteX2" fmla="*/ 11052 w 67519"/>
                <a:gd name="connsiteY2" fmla="*/ 18956 h 88344"/>
                <a:gd name="connsiteX3" fmla="*/ 22611 w 67519"/>
                <a:gd name="connsiteY3" fmla="*/ 26662 h 88344"/>
                <a:gd name="connsiteX4" fmla="*/ 41926 w 67519"/>
                <a:gd name="connsiteY4" fmla="*/ 44100 h 88344"/>
                <a:gd name="connsiteX5" fmla="*/ 52942 w 67519"/>
                <a:gd name="connsiteY5" fmla="*/ 63415 h 88344"/>
                <a:gd name="connsiteX6" fmla="*/ 54621 w 67519"/>
                <a:gd name="connsiteY6" fmla="*/ 81643 h 88344"/>
                <a:gd name="connsiteX7" fmla="*/ 52300 w 67519"/>
                <a:gd name="connsiteY7" fmla="*/ 86039 h 88344"/>
                <a:gd name="connsiteX8" fmla="*/ 60994 w 67519"/>
                <a:gd name="connsiteY8" fmla="*/ 87324 h 88344"/>
                <a:gd name="connsiteX9" fmla="*/ 67119 w 67519"/>
                <a:gd name="connsiteY9" fmla="*/ 75962 h 88344"/>
                <a:gd name="connsiteX10" fmla="*/ 60796 w 67519"/>
                <a:gd name="connsiteY10" fmla="*/ 45483 h 88344"/>
                <a:gd name="connsiteX11" fmla="*/ 38419 w 67519"/>
                <a:gd name="connsiteY11" fmla="*/ 18462 h 88344"/>
                <a:gd name="connsiteX12" fmla="*/ 23747 w 67519"/>
                <a:gd name="connsiteY12" fmla="*/ 7792 h 88344"/>
                <a:gd name="connsiteX13" fmla="*/ 5470 w 67519"/>
                <a:gd name="connsiteY13" fmla="*/ 86 h 8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519" h="88344">
                  <a:moveTo>
                    <a:pt x="5470" y="86"/>
                  </a:moveTo>
                  <a:cubicBezTo>
                    <a:pt x="827" y="580"/>
                    <a:pt x="-1001" y="5915"/>
                    <a:pt x="530" y="9718"/>
                  </a:cubicBezTo>
                  <a:cubicBezTo>
                    <a:pt x="2407" y="14411"/>
                    <a:pt x="7002" y="16387"/>
                    <a:pt x="11052" y="18956"/>
                  </a:cubicBezTo>
                  <a:cubicBezTo>
                    <a:pt x="14955" y="21426"/>
                    <a:pt x="18857" y="23945"/>
                    <a:pt x="22611" y="26662"/>
                  </a:cubicBezTo>
                  <a:cubicBezTo>
                    <a:pt x="29675" y="31750"/>
                    <a:pt x="36393" y="37382"/>
                    <a:pt x="41926" y="44100"/>
                  </a:cubicBezTo>
                  <a:cubicBezTo>
                    <a:pt x="46619" y="49830"/>
                    <a:pt x="50620" y="56351"/>
                    <a:pt x="52942" y="63415"/>
                  </a:cubicBezTo>
                  <a:cubicBezTo>
                    <a:pt x="53386" y="64847"/>
                    <a:pt x="56894" y="81890"/>
                    <a:pt x="54621" y="81643"/>
                  </a:cubicBezTo>
                  <a:cubicBezTo>
                    <a:pt x="52201" y="81297"/>
                    <a:pt x="50769" y="84310"/>
                    <a:pt x="52300" y="86039"/>
                  </a:cubicBezTo>
                  <a:cubicBezTo>
                    <a:pt x="54621" y="88707"/>
                    <a:pt x="57981" y="88954"/>
                    <a:pt x="60994" y="87324"/>
                  </a:cubicBezTo>
                  <a:cubicBezTo>
                    <a:pt x="65143" y="85051"/>
                    <a:pt x="66477" y="80309"/>
                    <a:pt x="67119" y="75962"/>
                  </a:cubicBezTo>
                  <a:cubicBezTo>
                    <a:pt x="68700" y="65687"/>
                    <a:pt x="65390" y="54622"/>
                    <a:pt x="60796" y="45483"/>
                  </a:cubicBezTo>
                  <a:cubicBezTo>
                    <a:pt x="55511" y="34961"/>
                    <a:pt x="47409" y="25971"/>
                    <a:pt x="38419" y="18462"/>
                  </a:cubicBezTo>
                  <a:cubicBezTo>
                    <a:pt x="33775" y="14560"/>
                    <a:pt x="28786" y="11102"/>
                    <a:pt x="23747" y="7792"/>
                  </a:cubicBezTo>
                  <a:cubicBezTo>
                    <a:pt x="18165" y="4136"/>
                    <a:pt x="12435" y="-705"/>
                    <a:pt x="5470" y="8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68" name="任意多边形: 形状 1067"/>
            <p:cNvSpPr/>
            <p:nvPr/>
          </p:nvSpPr>
          <p:spPr>
            <a:xfrm flipH="1">
              <a:off x="3575757" y="991695"/>
              <a:ext cx="172921" cy="217110"/>
            </a:xfrm>
            <a:custGeom>
              <a:avLst/>
              <a:gdLst>
                <a:gd name="connsiteX0" fmla="*/ 2219 w 172921"/>
                <a:gd name="connsiteY0" fmla="*/ 1530 h 217110"/>
                <a:gd name="connsiteX1" fmla="*/ 1392 w 172921"/>
                <a:gd name="connsiteY1" fmla="*/ 10539 h 217110"/>
                <a:gd name="connsiteX2" fmla="*/ 43430 w 172921"/>
                <a:gd name="connsiteY2" fmla="*/ 61320 h 217110"/>
                <a:gd name="connsiteX3" fmla="*/ 86160 w 172921"/>
                <a:gd name="connsiteY3" fmla="*/ 113634 h 217110"/>
                <a:gd name="connsiteX4" fmla="*/ 170582 w 172921"/>
                <a:gd name="connsiteY4" fmla="*/ 216728 h 217110"/>
                <a:gd name="connsiteX5" fmla="*/ 172756 w 172921"/>
                <a:gd name="connsiteY5" fmla="*/ 215296 h 217110"/>
                <a:gd name="connsiteX6" fmla="*/ 97472 w 172921"/>
                <a:gd name="connsiteY6" fmla="*/ 106076 h 217110"/>
                <a:gd name="connsiteX7" fmla="*/ 56422 w 172921"/>
                <a:gd name="connsiteY7" fmla="*/ 54503 h 217110"/>
                <a:gd name="connsiteX8" fmla="*/ 11271 w 172921"/>
                <a:gd name="connsiteY8" fmla="*/ 2042 h 217110"/>
                <a:gd name="connsiteX9" fmla="*/ 2219 w 172921"/>
                <a:gd name="connsiteY9" fmla="*/ 1530 h 21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2921" h="217110">
                  <a:moveTo>
                    <a:pt x="2219" y="1530"/>
                  </a:moveTo>
                  <a:cubicBezTo>
                    <a:pt x="-66" y="3475"/>
                    <a:pt x="-979" y="7007"/>
                    <a:pt x="1392" y="10539"/>
                  </a:cubicBezTo>
                  <a:cubicBezTo>
                    <a:pt x="13495" y="28668"/>
                    <a:pt x="29500" y="44574"/>
                    <a:pt x="43430" y="61320"/>
                  </a:cubicBezTo>
                  <a:cubicBezTo>
                    <a:pt x="57855" y="78610"/>
                    <a:pt x="72131" y="96048"/>
                    <a:pt x="86160" y="113634"/>
                  </a:cubicBezTo>
                  <a:cubicBezTo>
                    <a:pt x="113922" y="148410"/>
                    <a:pt x="139906" y="184471"/>
                    <a:pt x="170582" y="216728"/>
                  </a:cubicBezTo>
                  <a:cubicBezTo>
                    <a:pt x="171570" y="217716"/>
                    <a:pt x="173497" y="216630"/>
                    <a:pt x="172756" y="215296"/>
                  </a:cubicBezTo>
                  <a:cubicBezTo>
                    <a:pt x="152008" y="176024"/>
                    <a:pt x="124691" y="141050"/>
                    <a:pt x="97472" y="106076"/>
                  </a:cubicBezTo>
                  <a:cubicBezTo>
                    <a:pt x="83987" y="88737"/>
                    <a:pt x="70303" y="71546"/>
                    <a:pt x="56422" y="54503"/>
                  </a:cubicBezTo>
                  <a:cubicBezTo>
                    <a:pt x="42047" y="36868"/>
                    <a:pt x="28166" y="17306"/>
                    <a:pt x="11271" y="2042"/>
                  </a:cubicBezTo>
                  <a:cubicBezTo>
                    <a:pt x="8159" y="-773"/>
                    <a:pt x="4504" y="-415"/>
                    <a:pt x="2219" y="153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70" name="任意多边形: 形状 1069"/>
            <p:cNvSpPr/>
            <p:nvPr/>
          </p:nvSpPr>
          <p:spPr>
            <a:xfrm flipH="1">
              <a:off x="3777035" y="942609"/>
              <a:ext cx="18096" cy="15841"/>
            </a:xfrm>
            <a:custGeom>
              <a:avLst/>
              <a:gdLst>
                <a:gd name="connsiteX0" fmla="*/ 8672 w 18096"/>
                <a:gd name="connsiteY0" fmla="*/ 0 h 15841"/>
                <a:gd name="connsiteX1" fmla="*/ 6696 w 18096"/>
                <a:gd name="connsiteY1" fmla="*/ 99 h 15841"/>
                <a:gd name="connsiteX2" fmla="*/ 3929 w 18096"/>
                <a:gd name="connsiteY2" fmla="*/ 1284 h 15841"/>
                <a:gd name="connsiteX3" fmla="*/ 2590 w 18096"/>
                <a:gd name="connsiteY3" fmla="*/ 2451 h 15841"/>
                <a:gd name="connsiteX4" fmla="*/ 3633 w 18096"/>
                <a:gd name="connsiteY4" fmla="*/ 1778 h 15841"/>
                <a:gd name="connsiteX5" fmla="*/ 4226 w 18096"/>
                <a:gd name="connsiteY5" fmla="*/ 1482 h 15841"/>
                <a:gd name="connsiteX6" fmla="*/ 768 w 18096"/>
                <a:gd name="connsiteY6" fmla="*/ 5335 h 15841"/>
                <a:gd name="connsiteX7" fmla="*/ 817 w 18096"/>
                <a:gd name="connsiteY7" fmla="*/ 5187 h 15841"/>
                <a:gd name="connsiteX8" fmla="*/ 2398 w 18096"/>
                <a:gd name="connsiteY8" fmla="*/ 2618 h 15841"/>
                <a:gd name="connsiteX9" fmla="*/ 2590 w 18096"/>
                <a:gd name="connsiteY9" fmla="*/ 2451 h 15841"/>
                <a:gd name="connsiteX10" fmla="*/ 2101 w 18096"/>
                <a:gd name="connsiteY10" fmla="*/ 2766 h 15841"/>
                <a:gd name="connsiteX11" fmla="*/ 1015 w 18096"/>
                <a:gd name="connsiteY11" fmla="*/ 4001 h 15841"/>
                <a:gd name="connsiteX12" fmla="*/ 175 w 18096"/>
                <a:gd name="connsiteY12" fmla="*/ 6076 h 15841"/>
                <a:gd name="connsiteX13" fmla="*/ 126 w 18096"/>
                <a:gd name="connsiteY13" fmla="*/ 8299 h 15841"/>
                <a:gd name="connsiteX14" fmla="*/ 373 w 18096"/>
                <a:gd name="connsiteY14" fmla="*/ 9089 h 15841"/>
                <a:gd name="connsiteX15" fmla="*/ 1509 w 18096"/>
                <a:gd name="connsiteY15" fmla="*/ 11164 h 15841"/>
                <a:gd name="connsiteX16" fmla="*/ 1546 w 18096"/>
                <a:gd name="connsiteY16" fmla="*/ 11201 h 15841"/>
                <a:gd name="connsiteX17" fmla="*/ 620 w 18096"/>
                <a:gd name="connsiteY17" fmla="*/ 9040 h 15841"/>
                <a:gd name="connsiteX18" fmla="*/ 521 w 18096"/>
                <a:gd name="connsiteY18" fmla="*/ 7064 h 15841"/>
                <a:gd name="connsiteX19" fmla="*/ 521 w 18096"/>
                <a:gd name="connsiteY19" fmla="*/ 6965 h 15841"/>
                <a:gd name="connsiteX20" fmla="*/ 2101 w 18096"/>
                <a:gd name="connsiteY20" fmla="*/ 11806 h 15841"/>
                <a:gd name="connsiteX21" fmla="*/ 1608 w 18096"/>
                <a:gd name="connsiteY21" fmla="*/ 11263 h 15841"/>
                <a:gd name="connsiteX22" fmla="*/ 1546 w 18096"/>
                <a:gd name="connsiteY22" fmla="*/ 11201 h 15841"/>
                <a:gd name="connsiteX23" fmla="*/ 1805 w 18096"/>
                <a:gd name="connsiteY23" fmla="*/ 11806 h 15841"/>
                <a:gd name="connsiteX24" fmla="*/ 3139 w 18096"/>
                <a:gd name="connsiteY24" fmla="*/ 13338 h 15841"/>
                <a:gd name="connsiteX25" fmla="*/ 5708 w 18096"/>
                <a:gd name="connsiteY25" fmla="*/ 14918 h 15841"/>
                <a:gd name="connsiteX26" fmla="*/ 7782 w 18096"/>
                <a:gd name="connsiteY26" fmla="*/ 15412 h 15841"/>
                <a:gd name="connsiteX27" fmla="*/ 11735 w 18096"/>
                <a:gd name="connsiteY27" fmla="*/ 15709 h 15841"/>
                <a:gd name="connsiteX28" fmla="*/ 13661 w 18096"/>
                <a:gd name="connsiteY28" fmla="*/ 15116 h 15841"/>
                <a:gd name="connsiteX29" fmla="*/ 16773 w 18096"/>
                <a:gd name="connsiteY29" fmla="*/ 12448 h 15841"/>
                <a:gd name="connsiteX30" fmla="*/ 17860 w 18096"/>
                <a:gd name="connsiteY30" fmla="*/ 9682 h 15841"/>
                <a:gd name="connsiteX31" fmla="*/ 17959 w 18096"/>
                <a:gd name="connsiteY31" fmla="*/ 6718 h 15841"/>
                <a:gd name="connsiteX32" fmla="*/ 16773 w 18096"/>
                <a:gd name="connsiteY32" fmla="*/ 3903 h 15841"/>
                <a:gd name="connsiteX33" fmla="*/ 14649 w 18096"/>
                <a:gd name="connsiteY33" fmla="*/ 1630 h 15841"/>
                <a:gd name="connsiteX34" fmla="*/ 10796 w 18096"/>
                <a:gd name="connsiteY34" fmla="*/ 296 h 15841"/>
                <a:gd name="connsiteX35" fmla="*/ 8672 w 18096"/>
                <a:gd name="connsiteY35" fmla="*/ 0 h 1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096" h="15841">
                  <a:moveTo>
                    <a:pt x="8672" y="0"/>
                  </a:moveTo>
                  <a:cubicBezTo>
                    <a:pt x="8030" y="49"/>
                    <a:pt x="7387" y="49"/>
                    <a:pt x="6696" y="99"/>
                  </a:cubicBezTo>
                  <a:cubicBezTo>
                    <a:pt x="5659" y="247"/>
                    <a:pt x="4720" y="642"/>
                    <a:pt x="3929" y="1284"/>
                  </a:cubicBezTo>
                  <a:lnTo>
                    <a:pt x="2590" y="2451"/>
                  </a:lnTo>
                  <a:lnTo>
                    <a:pt x="3633" y="1778"/>
                  </a:lnTo>
                  <a:cubicBezTo>
                    <a:pt x="3831" y="1680"/>
                    <a:pt x="4028" y="1581"/>
                    <a:pt x="4226" y="1482"/>
                  </a:cubicBezTo>
                  <a:cubicBezTo>
                    <a:pt x="3090" y="2766"/>
                    <a:pt x="1904" y="4051"/>
                    <a:pt x="768" y="5335"/>
                  </a:cubicBezTo>
                  <a:cubicBezTo>
                    <a:pt x="817" y="5286"/>
                    <a:pt x="817" y="5236"/>
                    <a:pt x="817" y="5187"/>
                  </a:cubicBezTo>
                  <a:cubicBezTo>
                    <a:pt x="1114" y="4149"/>
                    <a:pt x="1657" y="3310"/>
                    <a:pt x="2398" y="2618"/>
                  </a:cubicBezTo>
                  <a:lnTo>
                    <a:pt x="2590" y="2451"/>
                  </a:lnTo>
                  <a:lnTo>
                    <a:pt x="2101" y="2766"/>
                  </a:lnTo>
                  <a:cubicBezTo>
                    <a:pt x="1706" y="3161"/>
                    <a:pt x="1311" y="3557"/>
                    <a:pt x="1015" y="4001"/>
                  </a:cubicBezTo>
                  <a:cubicBezTo>
                    <a:pt x="570" y="4643"/>
                    <a:pt x="274" y="5335"/>
                    <a:pt x="175" y="6076"/>
                  </a:cubicBezTo>
                  <a:cubicBezTo>
                    <a:pt x="-22" y="6817"/>
                    <a:pt x="-72" y="7558"/>
                    <a:pt x="126" y="8299"/>
                  </a:cubicBezTo>
                  <a:cubicBezTo>
                    <a:pt x="175" y="8546"/>
                    <a:pt x="274" y="8842"/>
                    <a:pt x="373" y="9089"/>
                  </a:cubicBezTo>
                  <a:cubicBezTo>
                    <a:pt x="570" y="9880"/>
                    <a:pt x="916" y="10571"/>
                    <a:pt x="1509" y="11164"/>
                  </a:cubicBezTo>
                  <a:lnTo>
                    <a:pt x="1546" y="11201"/>
                  </a:lnTo>
                  <a:lnTo>
                    <a:pt x="620" y="9040"/>
                  </a:lnTo>
                  <a:cubicBezTo>
                    <a:pt x="570" y="8348"/>
                    <a:pt x="570" y="7706"/>
                    <a:pt x="521" y="7064"/>
                  </a:cubicBezTo>
                  <a:cubicBezTo>
                    <a:pt x="521" y="7015"/>
                    <a:pt x="521" y="7015"/>
                    <a:pt x="521" y="6965"/>
                  </a:cubicBezTo>
                  <a:cubicBezTo>
                    <a:pt x="1015" y="8546"/>
                    <a:pt x="1558" y="10176"/>
                    <a:pt x="2101" y="11806"/>
                  </a:cubicBezTo>
                  <a:cubicBezTo>
                    <a:pt x="1954" y="11609"/>
                    <a:pt x="1756" y="11461"/>
                    <a:pt x="1608" y="11263"/>
                  </a:cubicBezTo>
                  <a:lnTo>
                    <a:pt x="1546" y="11201"/>
                  </a:lnTo>
                  <a:lnTo>
                    <a:pt x="1805" y="11806"/>
                  </a:lnTo>
                  <a:cubicBezTo>
                    <a:pt x="2101" y="12448"/>
                    <a:pt x="2546" y="12942"/>
                    <a:pt x="3139" y="13338"/>
                  </a:cubicBezTo>
                  <a:cubicBezTo>
                    <a:pt x="3831" y="14079"/>
                    <a:pt x="4670" y="14622"/>
                    <a:pt x="5708" y="14918"/>
                  </a:cubicBezTo>
                  <a:cubicBezTo>
                    <a:pt x="6399" y="15067"/>
                    <a:pt x="7091" y="15215"/>
                    <a:pt x="7782" y="15412"/>
                  </a:cubicBezTo>
                  <a:cubicBezTo>
                    <a:pt x="9067" y="15857"/>
                    <a:pt x="10401" y="15956"/>
                    <a:pt x="11735" y="15709"/>
                  </a:cubicBezTo>
                  <a:cubicBezTo>
                    <a:pt x="12377" y="15511"/>
                    <a:pt x="13019" y="15314"/>
                    <a:pt x="13661" y="15116"/>
                  </a:cubicBezTo>
                  <a:cubicBezTo>
                    <a:pt x="14946" y="14523"/>
                    <a:pt x="15983" y="13585"/>
                    <a:pt x="16773" y="12448"/>
                  </a:cubicBezTo>
                  <a:cubicBezTo>
                    <a:pt x="17366" y="11609"/>
                    <a:pt x="17761" y="10670"/>
                    <a:pt x="17860" y="9682"/>
                  </a:cubicBezTo>
                  <a:cubicBezTo>
                    <a:pt x="18156" y="8694"/>
                    <a:pt x="18156" y="7706"/>
                    <a:pt x="17959" y="6718"/>
                  </a:cubicBezTo>
                  <a:cubicBezTo>
                    <a:pt x="17810" y="5681"/>
                    <a:pt x="17415" y="4742"/>
                    <a:pt x="16773" y="3903"/>
                  </a:cubicBezTo>
                  <a:cubicBezTo>
                    <a:pt x="16279" y="2964"/>
                    <a:pt x="15588" y="2223"/>
                    <a:pt x="14649" y="1630"/>
                  </a:cubicBezTo>
                  <a:cubicBezTo>
                    <a:pt x="13414" y="840"/>
                    <a:pt x="12129" y="395"/>
                    <a:pt x="10796" y="296"/>
                  </a:cubicBezTo>
                  <a:cubicBezTo>
                    <a:pt x="10104" y="198"/>
                    <a:pt x="9413" y="99"/>
                    <a:pt x="8672" y="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72" name="任意多边形: 形状 1071"/>
            <p:cNvSpPr/>
            <p:nvPr/>
          </p:nvSpPr>
          <p:spPr>
            <a:xfrm flipH="1">
              <a:off x="3878593" y="110960"/>
              <a:ext cx="581817" cy="735186"/>
            </a:xfrm>
            <a:custGeom>
              <a:avLst/>
              <a:gdLst>
                <a:gd name="connsiteX0" fmla="*/ 920 w 581817"/>
                <a:gd name="connsiteY0" fmla="*/ 673 h 735186"/>
                <a:gd name="connsiteX1" fmla="*/ 500 w 581817"/>
                <a:gd name="connsiteY1" fmla="*/ 4272 h 735186"/>
                <a:gd name="connsiteX2" fmla="*/ 54740 w 581817"/>
                <a:gd name="connsiteY2" fmla="*/ 76147 h 735186"/>
                <a:gd name="connsiteX3" fmla="*/ 109622 w 581817"/>
                <a:gd name="connsiteY3" fmla="*/ 147479 h 735186"/>
                <a:gd name="connsiteX4" fmla="*/ 221756 w 581817"/>
                <a:gd name="connsiteY4" fmla="*/ 290241 h 735186"/>
                <a:gd name="connsiteX5" fmla="*/ 445186 w 581817"/>
                <a:gd name="connsiteY5" fmla="*/ 574283 h 735186"/>
                <a:gd name="connsiteX6" fmla="*/ 506786 w 581817"/>
                <a:gd name="connsiteY6" fmla="*/ 652926 h 735186"/>
                <a:gd name="connsiteX7" fmla="*/ 538599 w 581817"/>
                <a:gd name="connsiteY7" fmla="*/ 693581 h 735186"/>
                <a:gd name="connsiteX8" fmla="*/ 571251 w 581817"/>
                <a:gd name="connsiteY8" fmla="*/ 733495 h 735186"/>
                <a:gd name="connsiteX9" fmla="*/ 580983 w 581817"/>
                <a:gd name="connsiteY9" fmla="*/ 727172 h 735186"/>
                <a:gd name="connsiteX10" fmla="*/ 527682 w 581817"/>
                <a:gd name="connsiteY10" fmla="*/ 656877 h 735186"/>
                <a:gd name="connsiteX11" fmla="*/ 471219 w 581817"/>
                <a:gd name="connsiteY11" fmla="*/ 584755 h 735186"/>
                <a:gd name="connsiteX12" fmla="*/ 359085 w 581817"/>
                <a:gd name="connsiteY12" fmla="*/ 442043 h 735186"/>
                <a:gd name="connsiteX13" fmla="*/ 134815 w 581817"/>
                <a:gd name="connsiteY13" fmla="*/ 158692 h 735186"/>
                <a:gd name="connsiteX14" fmla="*/ 70597 w 581817"/>
                <a:gd name="connsiteY14" fmla="*/ 80000 h 735186"/>
                <a:gd name="connsiteX15" fmla="*/ 4452 w 581817"/>
                <a:gd name="connsiteY15" fmla="*/ 814 h 735186"/>
                <a:gd name="connsiteX16" fmla="*/ 920 w 581817"/>
                <a:gd name="connsiteY16" fmla="*/ 673 h 73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81817" h="735186">
                  <a:moveTo>
                    <a:pt x="920" y="673"/>
                  </a:moveTo>
                  <a:cubicBezTo>
                    <a:pt x="6" y="1494"/>
                    <a:pt x="-390" y="2939"/>
                    <a:pt x="500" y="4272"/>
                  </a:cubicBezTo>
                  <a:cubicBezTo>
                    <a:pt x="17098" y="29219"/>
                    <a:pt x="36462" y="52436"/>
                    <a:pt x="54740" y="76147"/>
                  </a:cubicBezTo>
                  <a:cubicBezTo>
                    <a:pt x="73017" y="99908"/>
                    <a:pt x="91344" y="123669"/>
                    <a:pt x="109622" y="147479"/>
                  </a:cubicBezTo>
                  <a:cubicBezTo>
                    <a:pt x="146473" y="195445"/>
                    <a:pt x="184263" y="242769"/>
                    <a:pt x="221756" y="290241"/>
                  </a:cubicBezTo>
                  <a:cubicBezTo>
                    <a:pt x="296397" y="384790"/>
                    <a:pt x="370841" y="479487"/>
                    <a:pt x="445186" y="574283"/>
                  </a:cubicBezTo>
                  <a:cubicBezTo>
                    <a:pt x="465736" y="600514"/>
                    <a:pt x="486286" y="626695"/>
                    <a:pt x="506786" y="652926"/>
                  </a:cubicBezTo>
                  <a:cubicBezTo>
                    <a:pt x="517407" y="666461"/>
                    <a:pt x="527978" y="680045"/>
                    <a:pt x="538599" y="693581"/>
                  </a:cubicBezTo>
                  <a:cubicBezTo>
                    <a:pt x="549170" y="707066"/>
                    <a:pt x="559100" y="721392"/>
                    <a:pt x="571251" y="733495"/>
                  </a:cubicBezTo>
                  <a:cubicBezTo>
                    <a:pt x="575598" y="737792"/>
                    <a:pt x="584589" y="733248"/>
                    <a:pt x="580983" y="727172"/>
                  </a:cubicBezTo>
                  <a:cubicBezTo>
                    <a:pt x="566015" y="702176"/>
                    <a:pt x="545614" y="679798"/>
                    <a:pt x="527682" y="656877"/>
                  </a:cubicBezTo>
                  <a:cubicBezTo>
                    <a:pt x="508861" y="632820"/>
                    <a:pt x="490040" y="608812"/>
                    <a:pt x="471219" y="584755"/>
                  </a:cubicBezTo>
                  <a:cubicBezTo>
                    <a:pt x="433874" y="537135"/>
                    <a:pt x="396479" y="489564"/>
                    <a:pt x="359085" y="442043"/>
                  </a:cubicBezTo>
                  <a:cubicBezTo>
                    <a:pt x="284591" y="347395"/>
                    <a:pt x="209950" y="252846"/>
                    <a:pt x="134815" y="158692"/>
                  </a:cubicBezTo>
                  <a:cubicBezTo>
                    <a:pt x="113721" y="132264"/>
                    <a:pt x="92035" y="106182"/>
                    <a:pt x="70597" y="80000"/>
                  </a:cubicBezTo>
                  <a:cubicBezTo>
                    <a:pt x="48861" y="53473"/>
                    <a:pt x="28015" y="25711"/>
                    <a:pt x="4452" y="814"/>
                  </a:cubicBezTo>
                  <a:cubicBezTo>
                    <a:pt x="3267" y="-346"/>
                    <a:pt x="1834" y="-149"/>
                    <a:pt x="920" y="67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74" name="任意多边形: 形状 1073"/>
            <p:cNvSpPr/>
            <p:nvPr/>
          </p:nvSpPr>
          <p:spPr>
            <a:xfrm flipH="1">
              <a:off x="4320550" y="0"/>
              <a:ext cx="135460" cy="119452"/>
            </a:xfrm>
            <a:custGeom>
              <a:avLst/>
              <a:gdLst>
                <a:gd name="connsiteX0" fmla="*/ 135460 w 135460"/>
                <a:gd name="connsiteY0" fmla="*/ 0 h 119452"/>
                <a:gd name="connsiteX1" fmla="*/ 112733 w 135460"/>
                <a:gd name="connsiteY1" fmla="*/ 0 h 119452"/>
                <a:gd name="connsiteX2" fmla="*/ 100578 w 135460"/>
                <a:gd name="connsiteY2" fmla="*/ 11940 h 119452"/>
                <a:gd name="connsiteX3" fmla="*/ 60960 w 135460"/>
                <a:gd name="connsiteY3" fmla="*/ 50520 h 119452"/>
                <a:gd name="connsiteX4" fmla="*/ 17144 w 135460"/>
                <a:gd name="connsiteY4" fmla="*/ 80307 h 119452"/>
                <a:gd name="connsiteX5" fmla="*/ 3411 w 135460"/>
                <a:gd name="connsiteY5" fmla="*/ 97547 h 119452"/>
                <a:gd name="connsiteX6" fmla="*/ 3 w 135460"/>
                <a:gd name="connsiteY6" fmla="*/ 119036 h 119452"/>
                <a:gd name="connsiteX7" fmla="*/ 793 w 135460"/>
                <a:gd name="connsiteY7" fmla="*/ 119184 h 119452"/>
                <a:gd name="connsiteX8" fmla="*/ 14872 w 135460"/>
                <a:gd name="connsiteY8" fmla="*/ 99968 h 119452"/>
                <a:gd name="connsiteX9" fmla="*/ 30482 w 135460"/>
                <a:gd name="connsiteY9" fmla="*/ 85593 h 119452"/>
                <a:gd name="connsiteX10" fmla="*/ 73359 w 135460"/>
                <a:gd name="connsiteY10" fmla="*/ 57781 h 119452"/>
                <a:gd name="connsiteX11" fmla="*/ 108432 w 135460"/>
                <a:gd name="connsiteY11" fmla="*/ 23400 h 11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460" h="119452">
                  <a:moveTo>
                    <a:pt x="135460" y="0"/>
                  </a:moveTo>
                  <a:lnTo>
                    <a:pt x="112733" y="0"/>
                  </a:lnTo>
                  <a:lnTo>
                    <a:pt x="100578" y="11940"/>
                  </a:lnTo>
                  <a:cubicBezTo>
                    <a:pt x="87982" y="25475"/>
                    <a:pt x="76077" y="39751"/>
                    <a:pt x="60960" y="50520"/>
                  </a:cubicBezTo>
                  <a:cubicBezTo>
                    <a:pt x="46586" y="60745"/>
                    <a:pt x="30185" y="68205"/>
                    <a:pt x="17144" y="80307"/>
                  </a:cubicBezTo>
                  <a:cubicBezTo>
                    <a:pt x="11710" y="85346"/>
                    <a:pt x="6721" y="90878"/>
                    <a:pt x="3411" y="97547"/>
                  </a:cubicBezTo>
                  <a:cubicBezTo>
                    <a:pt x="52" y="104364"/>
                    <a:pt x="52" y="111527"/>
                    <a:pt x="3" y="119036"/>
                  </a:cubicBezTo>
                  <a:cubicBezTo>
                    <a:pt x="-47" y="119480"/>
                    <a:pt x="645" y="119629"/>
                    <a:pt x="793" y="119184"/>
                  </a:cubicBezTo>
                  <a:cubicBezTo>
                    <a:pt x="3510" y="111824"/>
                    <a:pt x="9635" y="105748"/>
                    <a:pt x="14872" y="99968"/>
                  </a:cubicBezTo>
                  <a:cubicBezTo>
                    <a:pt x="19663" y="94682"/>
                    <a:pt x="24751" y="89841"/>
                    <a:pt x="30482" y="85593"/>
                  </a:cubicBezTo>
                  <a:cubicBezTo>
                    <a:pt x="44214" y="75417"/>
                    <a:pt x="59725" y="68056"/>
                    <a:pt x="73359" y="57781"/>
                  </a:cubicBezTo>
                  <a:cubicBezTo>
                    <a:pt x="86500" y="47902"/>
                    <a:pt x="97219" y="35355"/>
                    <a:pt x="108432" y="2340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84" name="任意多边形: 形状 1083"/>
            <p:cNvSpPr/>
            <p:nvPr/>
          </p:nvSpPr>
          <p:spPr>
            <a:xfrm flipH="1">
              <a:off x="2996983" y="0"/>
              <a:ext cx="249812" cy="312903"/>
            </a:xfrm>
            <a:custGeom>
              <a:avLst/>
              <a:gdLst>
                <a:gd name="connsiteX0" fmla="*/ 14276 w 249812"/>
                <a:gd name="connsiteY0" fmla="*/ 0 h 312903"/>
                <a:gd name="connsiteX1" fmla="*/ 0 w 249812"/>
                <a:gd name="connsiteY1" fmla="*/ 0 h 312903"/>
                <a:gd name="connsiteX2" fmla="*/ 37065 w 249812"/>
                <a:gd name="connsiteY2" fmla="*/ 45235 h 312903"/>
                <a:gd name="connsiteX3" fmla="*/ 170095 w 249812"/>
                <a:gd name="connsiteY3" fmla="*/ 216155 h 312903"/>
                <a:gd name="connsiteX4" fmla="*/ 205168 w 249812"/>
                <a:gd name="connsiteY4" fmla="*/ 264220 h 312903"/>
                <a:gd name="connsiteX5" fmla="*/ 223396 w 249812"/>
                <a:gd name="connsiteY5" fmla="*/ 289808 h 312903"/>
                <a:gd name="connsiteX6" fmla="*/ 242266 w 249812"/>
                <a:gd name="connsiteY6" fmla="*/ 312186 h 312903"/>
                <a:gd name="connsiteX7" fmla="*/ 249725 w 249812"/>
                <a:gd name="connsiteY7" fmla="*/ 307295 h 312903"/>
                <a:gd name="connsiteX8" fmla="*/ 238957 w 249812"/>
                <a:gd name="connsiteY8" fmla="*/ 287289 h 312903"/>
                <a:gd name="connsiteX9" fmla="*/ 222655 w 249812"/>
                <a:gd name="connsiteY9" fmla="*/ 264368 h 312903"/>
                <a:gd name="connsiteX10" fmla="*/ 190595 w 249812"/>
                <a:gd name="connsiteY10" fmla="*/ 220205 h 312903"/>
                <a:gd name="connsiteX11" fmla="*/ 124797 w 249812"/>
                <a:gd name="connsiteY11" fmla="*/ 133165 h 312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9812" h="312903">
                  <a:moveTo>
                    <a:pt x="14276" y="0"/>
                  </a:moveTo>
                  <a:lnTo>
                    <a:pt x="0" y="0"/>
                  </a:lnTo>
                  <a:lnTo>
                    <a:pt x="37065" y="45235"/>
                  </a:lnTo>
                  <a:cubicBezTo>
                    <a:pt x="82659" y="101204"/>
                    <a:pt x="127118" y="158161"/>
                    <a:pt x="170095" y="216155"/>
                  </a:cubicBezTo>
                  <a:cubicBezTo>
                    <a:pt x="181901" y="232110"/>
                    <a:pt x="193609" y="248116"/>
                    <a:pt x="205168" y="264220"/>
                  </a:cubicBezTo>
                  <a:cubicBezTo>
                    <a:pt x="211294" y="272716"/>
                    <a:pt x="217370" y="281262"/>
                    <a:pt x="223396" y="289808"/>
                  </a:cubicBezTo>
                  <a:cubicBezTo>
                    <a:pt x="229028" y="297712"/>
                    <a:pt x="233720" y="307147"/>
                    <a:pt x="242266" y="312186"/>
                  </a:cubicBezTo>
                  <a:cubicBezTo>
                    <a:pt x="245774" y="314260"/>
                    <a:pt x="250516" y="311593"/>
                    <a:pt x="249725" y="307295"/>
                  </a:cubicBezTo>
                  <a:cubicBezTo>
                    <a:pt x="248244" y="299342"/>
                    <a:pt x="243550" y="293809"/>
                    <a:pt x="238957" y="287289"/>
                  </a:cubicBezTo>
                  <a:cubicBezTo>
                    <a:pt x="233572" y="279632"/>
                    <a:pt x="228138" y="272025"/>
                    <a:pt x="222655" y="264368"/>
                  </a:cubicBezTo>
                  <a:cubicBezTo>
                    <a:pt x="212084" y="249598"/>
                    <a:pt x="201364" y="234877"/>
                    <a:pt x="190595" y="220205"/>
                  </a:cubicBezTo>
                  <a:cubicBezTo>
                    <a:pt x="169008" y="190912"/>
                    <a:pt x="147075" y="161915"/>
                    <a:pt x="124797" y="13316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86" name="任意多边形: 形状 1085"/>
            <p:cNvSpPr/>
            <p:nvPr/>
          </p:nvSpPr>
          <p:spPr>
            <a:xfrm flipH="1">
              <a:off x="2969519" y="323447"/>
              <a:ext cx="15976" cy="15857"/>
            </a:xfrm>
            <a:custGeom>
              <a:avLst/>
              <a:gdLst>
                <a:gd name="connsiteX0" fmla="*/ 8581 w 15976"/>
                <a:gd name="connsiteY0" fmla="*/ 0 h 15857"/>
                <a:gd name="connsiteX1" fmla="*/ 6555 w 15976"/>
                <a:gd name="connsiteY1" fmla="*/ 99 h 15857"/>
                <a:gd name="connsiteX2" fmla="*/ 2801 w 15976"/>
                <a:gd name="connsiteY2" fmla="*/ 1877 h 15857"/>
                <a:gd name="connsiteX3" fmla="*/ 924 w 15976"/>
                <a:gd name="connsiteY3" fmla="*/ 4396 h 15857"/>
                <a:gd name="connsiteX4" fmla="*/ 35 w 15976"/>
                <a:gd name="connsiteY4" fmla="*/ 7311 h 15857"/>
                <a:gd name="connsiteX5" fmla="*/ 479 w 15976"/>
                <a:gd name="connsiteY5" fmla="*/ 10324 h 15857"/>
                <a:gd name="connsiteX6" fmla="*/ 1961 w 15976"/>
                <a:gd name="connsiteY6" fmla="*/ 13091 h 15857"/>
                <a:gd name="connsiteX7" fmla="*/ 3542 w 15976"/>
                <a:gd name="connsiteY7" fmla="*/ 14523 h 15857"/>
                <a:gd name="connsiteX8" fmla="*/ 7395 w 15976"/>
                <a:gd name="connsiteY8" fmla="*/ 15857 h 15857"/>
                <a:gd name="connsiteX9" fmla="*/ 9420 w 15976"/>
                <a:gd name="connsiteY9" fmla="*/ 15758 h 15857"/>
                <a:gd name="connsiteX10" fmla="*/ 13175 w 15976"/>
                <a:gd name="connsiteY10" fmla="*/ 13980 h 15857"/>
                <a:gd name="connsiteX11" fmla="*/ 15052 w 15976"/>
                <a:gd name="connsiteY11" fmla="*/ 11461 h 15857"/>
                <a:gd name="connsiteX12" fmla="*/ 15941 w 15976"/>
                <a:gd name="connsiteY12" fmla="*/ 8546 h 15857"/>
                <a:gd name="connsiteX13" fmla="*/ 15496 w 15976"/>
                <a:gd name="connsiteY13" fmla="*/ 5533 h 15857"/>
                <a:gd name="connsiteX14" fmla="*/ 14015 w 15976"/>
                <a:gd name="connsiteY14" fmla="*/ 2766 h 15857"/>
                <a:gd name="connsiteX15" fmla="*/ 12434 w 15976"/>
                <a:gd name="connsiteY15" fmla="*/ 1334 h 15857"/>
                <a:gd name="connsiteX16" fmla="*/ 8581 w 15976"/>
                <a:gd name="connsiteY16" fmla="*/ 0 h 1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976" h="15857">
                  <a:moveTo>
                    <a:pt x="8581" y="0"/>
                  </a:moveTo>
                  <a:cubicBezTo>
                    <a:pt x="7889" y="49"/>
                    <a:pt x="7247" y="49"/>
                    <a:pt x="6555" y="99"/>
                  </a:cubicBezTo>
                  <a:cubicBezTo>
                    <a:pt x="5123" y="346"/>
                    <a:pt x="3888" y="939"/>
                    <a:pt x="2801" y="1877"/>
                  </a:cubicBezTo>
                  <a:cubicBezTo>
                    <a:pt x="1961" y="2569"/>
                    <a:pt x="1319" y="3409"/>
                    <a:pt x="924" y="4396"/>
                  </a:cubicBezTo>
                  <a:cubicBezTo>
                    <a:pt x="381" y="5286"/>
                    <a:pt x="84" y="6274"/>
                    <a:pt x="35" y="7311"/>
                  </a:cubicBezTo>
                  <a:cubicBezTo>
                    <a:pt x="-64" y="8348"/>
                    <a:pt x="35" y="9386"/>
                    <a:pt x="479" y="10324"/>
                  </a:cubicBezTo>
                  <a:cubicBezTo>
                    <a:pt x="726" y="11362"/>
                    <a:pt x="1221" y="12300"/>
                    <a:pt x="1961" y="13091"/>
                  </a:cubicBezTo>
                  <a:cubicBezTo>
                    <a:pt x="2505" y="13585"/>
                    <a:pt x="2999" y="14029"/>
                    <a:pt x="3542" y="14523"/>
                  </a:cubicBezTo>
                  <a:cubicBezTo>
                    <a:pt x="4728" y="15314"/>
                    <a:pt x="5963" y="15758"/>
                    <a:pt x="7395" y="15857"/>
                  </a:cubicBezTo>
                  <a:cubicBezTo>
                    <a:pt x="8086" y="15808"/>
                    <a:pt x="8729" y="15808"/>
                    <a:pt x="9420" y="15758"/>
                  </a:cubicBezTo>
                  <a:cubicBezTo>
                    <a:pt x="10804" y="15462"/>
                    <a:pt x="12088" y="14869"/>
                    <a:pt x="13175" y="13980"/>
                  </a:cubicBezTo>
                  <a:cubicBezTo>
                    <a:pt x="14015" y="13288"/>
                    <a:pt x="14657" y="12448"/>
                    <a:pt x="15052" y="11461"/>
                  </a:cubicBezTo>
                  <a:cubicBezTo>
                    <a:pt x="15595" y="10571"/>
                    <a:pt x="15892" y="9583"/>
                    <a:pt x="15941" y="8546"/>
                  </a:cubicBezTo>
                  <a:cubicBezTo>
                    <a:pt x="16040" y="7509"/>
                    <a:pt x="15941" y="6471"/>
                    <a:pt x="15496" y="5533"/>
                  </a:cubicBezTo>
                  <a:cubicBezTo>
                    <a:pt x="15250" y="4495"/>
                    <a:pt x="14756" y="3557"/>
                    <a:pt x="14015" y="2766"/>
                  </a:cubicBezTo>
                  <a:cubicBezTo>
                    <a:pt x="13471" y="2272"/>
                    <a:pt x="12977" y="1828"/>
                    <a:pt x="12434" y="1334"/>
                  </a:cubicBezTo>
                  <a:cubicBezTo>
                    <a:pt x="11248" y="543"/>
                    <a:pt x="10013" y="99"/>
                    <a:pt x="8581" y="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88" name="任意多边形: 形状 1087"/>
            <p:cNvSpPr/>
            <p:nvPr/>
          </p:nvSpPr>
          <p:spPr>
            <a:xfrm flipH="1">
              <a:off x="2934447" y="376896"/>
              <a:ext cx="16435" cy="16044"/>
            </a:xfrm>
            <a:custGeom>
              <a:avLst/>
              <a:gdLst>
                <a:gd name="connsiteX0" fmla="*/ 9830 w 16435"/>
                <a:gd name="connsiteY0" fmla="*/ 0 h 16044"/>
                <a:gd name="connsiteX1" fmla="*/ 7953 w 16435"/>
                <a:gd name="connsiteY1" fmla="*/ 99 h 16044"/>
                <a:gd name="connsiteX2" fmla="*/ 6224 w 16435"/>
                <a:gd name="connsiteY2" fmla="*/ 642 h 16044"/>
                <a:gd name="connsiteX3" fmla="*/ 6076 w 16435"/>
                <a:gd name="connsiteY3" fmla="*/ 741 h 16044"/>
                <a:gd name="connsiteX4" fmla="*/ 5829 w 16435"/>
                <a:gd name="connsiteY4" fmla="*/ 889 h 16044"/>
                <a:gd name="connsiteX5" fmla="*/ 5286 w 16435"/>
                <a:gd name="connsiteY5" fmla="*/ 1235 h 16044"/>
                <a:gd name="connsiteX6" fmla="*/ 4248 w 16435"/>
                <a:gd name="connsiteY6" fmla="*/ 1877 h 16044"/>
                <a:gd name="connsiteX7" fmla="*/ 1235 w 16435"/>
                <a:gd name="connsiteY7" fmla="*/ 4446 h 16044"/>
                <a:gd name="connsiteX8" fmla="*/ 395 w 16435"/>
                <a:gd name="connsiteY8" fmla="*/ 6175 h 16044"/>
                <a:gd name="connsiteX9" fmla="*/ 98 w 16435"/>
                <a:gd name="connsiteY9" fmla="*/ 9929 h 16044"/>
                <a:gd name="connsiteX10" fmla="*/ 1235 w 16435"/>
                <a:gd name="connsiteY10" fmla="*/ 12597 h 16044"/>
                <a:gd name="connsiteX11" fmla="*/ 3260 w 16435"/>
                <a:gd name="connsiteY11" fmla="*/ 14770 h 16044"/>
                <a:gd name="connsiteX12" fmla="*/ 5928 w 16435"/>
                <a:gd name="connsiteY12" fmla="*/ 15808 h 16044"/>
                <a:gd name="connsiteX13" fmla="*/ 8743 w 16435"/>
                <a:gd name="connsiteY13" fmla="*/ 15906 h 16044"/>
                <a:gd name="connsiteX14" fmla="*/ 12300 w 16435"/>
                <a:gd name="connsiteY14" fmla="*/ 14227 h 16044"/>
                <a:gd name="connsiteX15" fmla="*/ 13189 w 16435"/>
                <a:gd name="connsiteY15" fmla="*/ 13288 h 16044"/>
                <a:gd name="connsiteX16" fmla="*/ 13634 w 16435"/>
                <a:gd name="connsiteY16" fmla="*/ 12844 h 16044"/>
                <a:gd name="connsiteX17" fmla="*/ 13831 w 16435"/>
                <a:gd name="connsiteY17" fmla="*/ 12597 h 16044"/>
                <a:gd name="connsiteX18" fmla="*/ 14573 w 16435"/>
                <a:gd name="connsiteY18" fmla="*/ 11806 h 16044"/>
                <a:gd name="connsiteX19" fmla="*/ 16005 w 16435"/>
                <a:gd name="connsiteY19" fmla="*/ 9435 h 16044"/>
                <a:gd name="connsiteX20" fmla="*/ 16400 w 16435"/>
                <a:gd name="connsiteY20" fmla="*/ 7607 h 16044"/>
                <a:gd name="connsiteX21" fmla="*/ 16005 w 16435"/>
                <a:gd name="connsiteY21" fmla="*/ 4940 h 16044"/>
                <a:gd name="connsiteX22" fmla="*/ 14671 w 16435"/>
                <a:gd name="connsiteY22" fmla="*/ 2470 h 16044"/>
                <a:gd name="connsiteX23" fmla="*/ 13239 w 16435"/>
                <a:gd name="connsiteY23" fmla="*/ 1186 h 16044"/>
                <a:gd name="connsiteX24" fmla="*/ 9830 w 16435"/>
                <a:gd name="connsiteY24" fmla="*/ 0 h 16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435" h="16044">
                  <a:moveTo>
                    <a:pt x="9830" y="0"/>
                  </a:moveTo>
                  <a:cubicBezTo>
                    <a:pt x="9188" y="0"/>
                    <a:pt x="8596" y="0"/>
                    <a:pt x="7953" y="99"/>
                  </a:cubicBezTo>
                  <a:cubicBezTo>
                    <a:pt x="7361" y="296"/>
                    <a:pt x="6768" y="494"/>
                    <a:pt x="6224" y="642"/>
                  </a:cubicBezTo>
                  <a:cubicBezTo>
                    <a:pt x="6175" y="692"/>
                    <a:pt x="6126" y="692"/>
                    <a:pt x="6076" y="741"/>
                  </a:cubicBezTo>
                  <a:cubicBezTo>
                    <a:pt x="5977" y="790"/>
                    <a:pt x="5878" y="840"/>
                    <a:pt x="5829" y="889"/>
                  </a:cubicBezTo>
                  <a:cubicBezTo>
                    <a:pt x="5631" y="988"/>
                    <a:pt x="5483" y="1087"/>
                    <a:pt x="5286" y="1235"/>
                  </a:cubicBezTo>
                  <a:cubicBezTo>
                    <a:pt x="4940" y="1433"/>
                    <a:pt x="4594" y="1680"/>
                    <a:pt x="4248" y="1877"/>
                  </a:cubicBezTo>
                  <a:cubicBezTo>
                    <a:pt x="3013" y="2470"/>
                    <a:pt x="2025" y="3310"/>
                    <a:pt x="1235" y="4446"/>
                  </a:cubicBezTo>
                  <a:cubicBezTo>
                    <a:pt x="938" y="5039"/>
                    <a:pt x="642" y="5582"/>
                    <a:pt x="395" y="6175"/>
                  </a:cubicBezTo>
                  <a:cubicBezTo>
                    <a:pt x="0" y="7410"/>
                    <a:pt x="-99" y="8645"/>
                    <a:pt x="98" y="9929"/>
                  </a:cubicBezTo>
                  <a:cubicBezTo>
                    <a:pt x="247" y="10917"/>
                    <a:pt x="642" y="11806"/>
                    <a:pt x="1235" y="12597"/>
                  </a:cubicBezTo>
                  <a:cubicBezTo>
                    <a:pt x="1729" y="13486"/>
                    <a:pt x="2371" y="14227"/>
                    <a:pt x="3260" y="14770"/>
                  </a:cubicBezTo>
                  <a:cubicBezTo>
                    <a:pt x="4051" y="15363"/>
                    <a:pt x="4940" y="15709"/>
                    <a:pt x="5928" y="15808"/>
                  </a:cubicBezTo>
                  <a:cubicBezTo>
                    <a:pt x="6866" y="16104"/>
                    <a:pt x="7805" y="16104"/>
                    <a:pt x="8743" y="15906"/>
                  </a:cubicBezTo>
                  <a:cubicBezTo>
                    <a:pt x="10127" y="15659"/>
                    <a:pt x="11312" y="15116"/>
                    <a:pt x="12300" y="14227"/>
                  </a:cubicBezTo>
                  <a:cubicBezTo>
                    <a:pt x="12596" y="13930"/>
                    <a:pt x="12893" y="13585"/>
                    <a:pt x="13189" y="13288"/>
                  </a:cubicBezTo>
                  <a:cubicBezTo>
                    <a:pt x="13338" y="13140"/>
                    <a:pt x="13486" y="12992"/>
                    <a:pt x="13634" y="12844"/>
                  </a:cubicBezTo>
                  <a:cubicBezTo>
                    <a:pt x="13683" y="12745"/>
                    <a:pt x="13782" y="12695"/>
                    <a:pt x="13831" y="12597"/>
                  </a:cubicBezTo>
                  <a:cubicBezTo>
                    <a:pt x="14079" y="12350"/>
                    <a:pt x="14325" y="12053"/>
                    <a:pt x="14573" y="11806"/>
                  </a:cubicBezTo>
                  <a:cubicBezTo>
                    <a:pt x="15264" y="11164"/>
                    <a:pt x="15758" y="10374"/>
                    <a:pt x="16005" y="9435"/>
                  </a:cubicBezTo>
                  <a:cubicBezTo>
                    <a:pt x="16153" y="8842"/>
                    <a:pt x="16252" y="8250"/>
                    <a:pt x="16400" y="7607"/>
                  </a:cubicBezTo>
                  <a:cubicBezTo>
                    <a:pt x="16499" y="6669"/>
                    <a:pt x="16400" y="5780"/>
                    <a:pt x="16005" y="4940"/>
                  </a:cubicBezTo>
                  <a:cubicBezTo>
                    <a:pt x="15808" y="4001"/>
                    <a:pt x="15363" y="3211"/>
                    <a:pt x="14671" y="2470"/>
                  </a:cubicBezTo>
                  <a:cubicBezTo>
                    <a:pt x="14178" y="2075"/>
                    <a:pt x="13733" y="1630"/>
                    <a:pt x="13239" y="1186"/>
                  </a:cubicBezTo>
                  <a:cubicBezTo>
                    <a:pt x="12202" y="494"/>
                    <a:pt x="11065" y="99"/>
                    <a:pt x="9830" y="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90" name="任意多边形: 形状 1089"/>
            <p:cNvSpPr/>
            <p:nvPr/>
          </p:nvSpPr>
          <p:spPr>
            <a:xfrm flipH="1">
              <a:off x="2784520" y="413141"/>
              <a:ext cx="134242" cy="155336"/>
            </a:xfrm>
            <a:custGeom>
              <a:avLst/>
              <a:gdLst>
                <a:gd name="connsiteX0" fmla="*/ 533 w 134242"/>
                <a:gd name="connsiteY0" fmla="*/ 14 h 155336"/>
                <a:gd name="connsiteX1" fmla="*/ 39 w 134242"/>
                <a:gd name="connsiteY1" fmla="*/ 656 h 155336"/>
                <a:gd name="connsiteX2" fmla="*/ 27949 w 134242"/>
                <a:gd name="connsiteY2" fmla="*/ 36915 h 155336"/>
                <a:gd name="connsiteX3" fmla="*/ 60602 w 134242"/>
                <a:gd name="connsiteY3" fmla="*/ 75544 h 155336"/>
                <a:gd name="connsiteX4" fmla="*/ 91229 w 134242"/>
                <a:gd name="connsiteY4" fmla="*/ 113779 h 155336"/>
                <a:gd name="connsiteX5" fmla="*/ 122647 w 134242"/>
                <a:gd name="connsiteY5" fmla="*/ 153446 h 155336"/>
                <a:gd name="connsiteX6" fmla="*/ 133317 w 134242"/>
                <a:gd name="connsiteY6" fmla="*/ 146530 h 155336"/>
                <a:gd name="connsiteX7" fmla="*/ 102443 w 134242"/>
                <a:gd name="connsiteY7" fmla="*/ 106270 h 155336"/>
                <a:gd name="connsiteX8" fmla="*/ 70334 w 134242"/>
                <a:gd name="connsiteY8" fmla="*/ 67147 h 155336"/>
                <a:gd name="connsiteX9" fmla="*/ 36446 w 134242"/>
                <a:gd name="connsiteY9" fmla="*/ 29554 h 155336"/>
                <a:gd name="connsiteX10" fmla="*/ 533 w 134242"/>
                <a:gd name="connsiteY10" fmla="*/ 14 h 15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42" h="155336">
                  <a:moveTo>
                    <a:pt x="533" y="14"/>
                  </a:moveTo>
                  <a:cubicBezTo>
                    <a:pt x="187" y="-85"/>
                    <a:pt x="-109" y="360"/>
                    <a:pt x="39" y="656"/>
                  </a:cubicBezTo>
                  <a:cubicBezTo>
                    <a:pt x="6017" y="13846"/>
                    <a:pt x="18465" y="26047"/>
                    <a:pt x="27949" y="36915"/>
                  </a:cubicBezTo>
                  <a:cubicBezTo>
                    <a:pt x="39064" y="49610"/>
                    <a:pt x="49883" y="62503"/>
                    <a:pt x="60602" y="75544"/>
                  </a:cubicBezTo>
                  <a:cubicBezTo>
                    <a:pt x="70976" y="88141"/>
                    <a:pt x="81102" y="100985"/>
                    <a:pt x="91229" y="113779"/>
                  </a:cubicBezTo>
                  <a:cubicBezTo>
                    <a:pt x="101553" y="126870"/>
                    <a:pt x="111038" y="141541"/>
                    <a:pt x="122647" y="153446"/>
                  </a:cubicBezTo>
                  <a:cubicBezTo>
                    <a:pt x="127339" y="158287"/>
                    <a:pt x="137318" y="153051"/>
                    <a:pt x="133317" y="146530"/>
                  </a:cubicBezTo>
                  <a:cubicBezTo>
                    <a:pt x="124573" y="132254"/>
                    <a:pt x="112816" y="119361"/>
                    <a:pt x="102443" y="106270"/>
                  </a:cubicBezTo>
                  <a:cubicBezTo>
                    <a:pt x="91970" y="93032"/>
                    <a:pt x="81251" y="79990"/>
                    <a:pt x="70334" y="67147"/>
                  </a:cubicBezTo>
                  <a:cubicBezTo>
                    <a:pt x="59416" y="54303"/>
                    <a:pt x="48154" y="41706"/>
                    <a:pt x="36446" y="29554"/>
                  </a:cubicBezTo>
                  <a:cubicBezTo>
                    <a:pt x="26369" y="19131"/>
                    <a:pt x="14019" y="5794"/>
                    <a:pt x="533" y="1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92" name="任意多边形: 形状 1091"/>
            <p:cNvSpPr/>
            <p:nvPr/>
          </p:nvSpPr>
          <p:spPr>
            <a:xfrm flipH="1">
              <a:off x="3150923" y="861411"/>
              <a:ext cx="398413" cy="326852"/>
            </a:xfrm>
            <a:custGeom>
              <a:avLst/>
              <a:gdLst>
                <a:gd name="connsiteX0" fmla="*/ 387917 w 398413"/>
                <a:gd name="connsiteY0" fmla="*/ 1469 h 326852"/>
                <a:gd name="connsiteX1" fmla="*/ 83276 w 398413"/>
                <a:gd name="connsiteY1" fmla="*/ 250587 h 326852"/>
                <a:gd name="connsiteX2" fmla="*/ 41089 w 398413"/>
                <a:gd name="connsiteY2" fmla="*/ 285561 h 326852"/>
                <a:gd name="connsiteX3" fmla="*/ 21034 w 398413"/>
                <a:gd name="connsiteY3" fmla="*/ 302998 h 326852"/>
                <a:gd name="connsiteX4" fmla="*/ 385 w 398413"/>
                <a:gd name="connsiteY4" fmla="*/ 324783 h 326852"/>
                <a:gd name="connsiteX5" fmla="*/ 1966 w 398413"/>
                <a:gd name="connsiteY5" fmla="*/ 326611 h 326852"/>
                <a:gd name="connsiteX6" fmla="*/ 43510 w 398413"/>
                <a:gd name="connsiteY6" fmla="*/ 298553 h 326852"/>
                <a:gd name="connsiteX7" fmla="*/ 81053 w 398413"/>
                <a:gd name="connsiteY7" fmla="*/ 268370 h 326852"/>
                <a:gd name="connsiteX8" fmla="*/ 156978 w 398413"/>
                <a:gd name="connsiteY8" fmla="*/ 206424 h 326852"/>
                <a:gd name="connsiteX9" fmla="*/ 310016 w 398413"/>
                <a:gd name="connsiteY9" fmla="*/ 81446 h 326852"/>
                <a:gd name="connsiteX10" fmla="*/ 396167 w 398413"/>
                <a:gd name="connsiteY10" fmla="*/ 11053 h 326852"/>
                <a:gd name="connsiteX11" fmla="*/ 387917 w 398413"/>
                <a:gd name="connsiteY11" fmla="*/ 1469 h 32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413" h="326852">
                  <a:moveTo>
                    <a:pt x="387917" y="1469"/>
                  </a:moveTo>
                  <a:cubicBezTo>
                    <a:pt x="286354" y="84508"/>
                    <a:pt x="184839" y="167547"/>
                    <a:pt x="83276" y="250587"/>
                  </a:cubicBezTo>
                  <a:cubicBezTo>
                    <a:pt x="69148" y="262146"/>
                    <a:pt x="55168" y="273903"/>
                    <a:pt x="41089" y="285561"/>
                  </a:cubicBezTo>
                  <a:cubicBezTo>
                    <a:pt x="34272" y="291242"/>
                    <a:pt x="27554" y="296972"/>
                    <a:pt x="21034" y="302998"/>
                  </a:cubicBezTo>
                  <a:cubicBezTo>
                    <a:pt x="13674" y="309865"/>
                    <a:pt x="7499" y="317719"/>
                    <a:pt x="385" y="324783"/>
                  </a:cubicBezTo>
                  <a:cubicBezTo>
                    <a:pt x="-702" y="325919"/>
                    <a:pt x="731" y="327451"/>
                    <a:pt x="1966" y="326611"/>
                  </a:cubicBezTo>
                  <a:cubicBezTo>
                    <a:pt x="15995" y="317275"/>
                    <a:pt x="30222" y="309124"/>
                    <a:pt x="43510" y="298553"/>
                  </a:cubicBezTo>
                  <a:cubicBezTo>
                    <a:pt x="56057" y="288525"/>
                    <a:pt x="68506" y="278447"/>
                    <a:pt x="81053" y="268370"/>
                  </a:cubicBezTo>
                  <a:cubicBezTo>
                    <a:pt x="106493" y="247919"/>
                    <a:pt x="131686" y="227122"/>
                    <a:pt x="156978" y="206424"/>
                  </a:cubicBezTo>
                  <a:cubicBezTo>
                    <a:pt x="208008" y="164781"/>
                    <a:pt x="258987" y="123089"/>
                    <a:pt x="310016" y="81446"/>
                  </a:cubicBezTo>
                  <a:cubicBezTo>
                    <a:pt x="338716" y="57981"/>
                    <a:pt x="367466" y="34517"/>
                    <a:pt x="396167" y="11053"/>
                  </a:cubicBezTo>
                  <a:cubicBezTo>
                    <a:pt x="402440" y="5915"/>
                    <a:pt x="394240" y="-3668"/>
                    <a:pt x="387917" y="146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94" name="任意多边形: 形状 1093"/>
            <p:cNvSpPr/>
            <p:nvPr/>
          </p:nvSpPr>
          <p:spPr>
            <a:xfrm flipH="1">
              <a:off x="3115527" y="837014"/>
              <a:ext cx="15956" cy="13123"/>
            </a:xfrm>
            <a:custGeom>
              <a:avLst/>
              <a:gdLst>
                <a:gd name="connsiteX0" fmla="*/ 749 w 15956"/>
                <a:gd name="connsiteY0" fmla="*/ 7952 h 13123"/>
                <a:gd name="connsiteX1" fmla="*/ 1580 w 15956"/>
                <a:gd name="connsiteY1" fmla="*/ 9615 h 13123"/>
                <a:gd name="connsiteX2" fmla="*/ 2025 w 15956"/>
                <a:gd name="connsiteY2" fmla="*/ 9862 h 13123"/>
                <a:gd name="connsiteX3" fmla="*/ 816 w 15956"/>
                <a:gd name="connsiteY3" fmla="*/ 8031 h 13123"/>
                <a:gd name="connsiteX4" fmla="*/ 395 w 15956"/>
                <a:gd name="connsiteY4" fmla="*/ 7392 h 13123"/>
                <a:gd name="connsiteX5" fmla="*/ 395 w 15956"/>
                <a:gd name="connsiteY5" fmla="*/ 7540 h 13123"/>
                <a:gd name="connsiteX6" fmla="*/ 749 w 15956"/>
                <a:gd name="connsiteY6" fmla="*/ 7952 h 13123"/>
                <a:gd name="connsiteX7" fmla="*/ 700 w 15956"/>
                <a:gd name="connsiteY7" fmla="*/ 7855 h 13123"/>
                <a:gd name="connsiteX8" fmla="*/ 2470 w 15956"/>
                <a:gd name="connsiteY8" fmla="*/ 3242 h 13123"/>
                <a:gd name="connsiteX9" fmla="*/ 2297 w 15956"/>
                <a:gd name="connsiteY9" fmla="*/ 3357 h 13123"/>
                <a:gd name="connsiteX10" fmla="*/ 1362 w 15956"/>
                <a:gd name="connsiteY10" fmla="*/ 4713 h 13123"/>
                <a:gd name="connsiteX11" fmla="*/ 1334 w 15956"/>
                <a:gd name="connsiteY11" fmla="*/ 4823 h 13123"/>
                <a:gd name="connsiteX12" fmla="*/ 1551 w 15956"/>
                <a:gd name="connsiteY12" fmla="*/ 4580 h 13123"/>
                <a:gd name="connsiteX13" fmla="*/ 8151 w 15956"/>
                <a:gd name="connsiteY13" fmla="*/ 31 h 13123"/>
                <a:gd name="connsiteX14" fmla="*/ 6471 w 15956"/>
                <a:gd name="connsiteY14" fmla="*/ 130 h 13123"/>
                <a:gd name="connsiteX15" fmla="*/ 4100 w 15956"/>
                <a:gd name="connsiteY15" fmla="*/ 1118 h 13123"/>
                <a:gd name="connsiteX16" fmla="*/ 2766 w 15956"/>
                <a:gd name="connsiteY16" fmla="*/ 2254 h 13123"/>
                <a:gd name="connsiteX17" fmla="*/ 1925 w 15956"/>
                <a:gd name="connsiteY17" fmla="*/ 3625 h 13123"/>
                <a:gd name="connsiteX18" fmla="*/ 2025 w 15956"/>
                <a:gd name="connsiteY18" fmla="*/ 3539 h 13123"/>
                <a:gd name="connsiteX19" fmla="*/ 2297 w 15956"/>
                <a:gd name="connsiteY19" fmla="*/ 3357 h 13123"/>
                <a:gd name="connsiteX20" fmla="*/ 3161 w 15956"/>
                <a:gd name="connsiteY20" fmla="*/ 2106 h 13123"/>
                <a:gd name="connsiteX21" fmla="*/ 4149 w 15956"/>
                <a:gd name="connsiteY21" fmla="*/ 1661 h 13123"/>
                <a:gd name="connsiteX22" fmla="*/ 1551 w 15956"/>
                <a:gd name="connsiteY22" fmla="*/ 4580 h 13123"/>
                <a:gd name="connsiteX23" fmla="*/ 297 w 15956"/>
                <a:gd name="connsiteY23" fmla="*/ 6404 h 13123"/>
                <a:gd name="connsiteX24" fmla="*/ 297 w 15956"/>
                <a:gd name="connsiteY24" fmla="*/ 6255 h 13123"/>
                <a:gd name="connsiteX25" fmla="*/ 1362 w 15956"/>
                <a:gd name="connsiteY25" fmla="*/ 4713 h 13123"/>
                <a:gd name="connsiteX26" fmla="*/ 1433 w 15956"/>
                <a:gd name="connsiteY26" fmla="*/ 4428 h 13123"/>
                <a:gd name="connsiteX27" fmla="*/ 1925 w 15956"/>
                <a:gd name="connsiteY27" fmla="*/ 3625 h 13123"/>
                <a:gd name="connsiteX28" fmla="*/ 593 w 15956"/>
                <a:gd name="connsiteY28" fmla="*/ 4774 h 13123"/>
                <a:gd name="connsiteX29" fmla="*/ 0 w 15956"/>
                <a:gd name="connsiteY29" fmla="*/ 6453 h 13123"/>
                <a:gd name="connsiteX30" fmla="*/ 700 w 15956"/>
                <a:gd name="connsiteY30" fmla="*/ 7855 h 13123"/>
                <a:gd name="connsiteX31" fmla="*/ 816 w 15956"/>
                <a:gd name="connsiteY31" fmla="*/ 8031 h 13123"/>
                <a:gd name="connsiteX32" fmla="*/ 1593 w 15956"/>
                <a:gd name="connsiteY32" fmla="*/ 8935 h 13123"/>
                <a:gd name="connsiteX33" fmla="*/ 4742 w 15956"/>
                <a:gd name="connsiteY33" fmla="*/ 11739 h 13123"/>
                <a:gd name="connsiteX34" fmla="*/ 3705 w 15956"/>
                <a:gd name="connsiteY34" fmla="*/ 11393 h 13123"/>
                <a:gd name="connsiteX35" fmla="*/ 1593 w 15956"/>
                <a:gd name="connsiteY35" fmla="*/ 8935 h 13123"/>
                <a:gd name="connsiteX36" fmla="*/ 1580 w 15956"/>
                <a:gd name="connsiteY36" fmla="*/ 8923 h 13123"/>
                <a:gd name="connsiteX37" fmla="*/ 1729 w 15956"/>
                <a:gd name="connsiteY37" fmla="*/ 9368 h 13123"/>
                <a:gd name="connsiteX38" fmla="*/ 2668 w 15956"/>
                <a:gd name="connsiteY38" fmla="*/ 10850 h 13123"/>
                <a:gd name="connsiteX39" fmla="*/ 4742 w 15956"/>
                <a:gd name="connsiteY39" fmla="*/ 12381 h 13123"/>
                <a:gd name="connsiteX40" fmla="*/ 6323 w 15956"/>
                <a:gd name="connsiteY40" fmla="*/ 12924 h 13123"/>
                <a:gd name="connsiteX41" fmla="*/ 8842 w 15956"/>
                <a:gd name="connsiteY41" fmla="*/ 13023 h 13123"/>
                <a:gd name="connsiteX42" fmla="*/ 9830 w 15956"/>
                <a:gd name="connsiteY42" fmla="*/ 12974 h 13123"/>
                <a:gd name="connsiteX43" fmla="*/ 12251 w 15956"/>
                <a:gd name="connsiteY43" fmla="*/ 12331 h 13123"/>
                <a:gd name="connsiteX44" fmla="*/ 14869 w 15956"/>
                <a:gd name="connsiteY44" fmla="*/ 10108 h 13123"/>
                <a:gd name="connsiteX45" fmla="*/ 15956 w 15956"/>
                <a:gd name="connsiteY45" fmla="*/ 6997 h 13123"/>
                <a:gd name="connsiteX46" fmla="*/ 15857 w 15956"/>
                <a:gd name="connsiteY46" fmla="*/ 5366 h 13123"/>
                <a:gd name="connsiteX47" fmla="*/ 14375 w 15956"/>
                <a:gd name="connsiteY47" fmla="*/ 2304 h 13123"/>
                <a:gd name="connsiteX48" fmla="*/ 11559 w 15956"/>
                <a:gd name="connsiteY48" fmla="*/ 377 h 13123"/>
                <a:gd name="connsiteX49" fmla="*/ 8151 w 15956"/>
                <a:gd name="connsiteY49" fmla="*/ 31 h 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5956" h="13123">
                  <a:moveTo>
                    <a:pt x="749" y="7952"/>
                  </a:moveTo>
                  <a:lnTo>
                    <a:pt x="1580" y="9615"/>
                  </a:lnTo>
                  <a:cubicBezTo>
                    <a:pt x="1729" y="9713"/>
                    <a:pt x="1877" y="9763"/>
                    <a:pt x="2025" y="9862"/>
                  </a:cubicBezTo>
                  <a:lnTo>
                    <a:pt x="816" y="8031"/>
                  </a:lnTo>
                  <a:close/>
                  <a:moveTo>
                    <a:pt x="395" y="7392"/>
                  </a:moveTo>
                  <a:cubicBezTo>
                    <a:pt x="395" y="7441"/>
                    <a:pt x="395" y="7490"/>
                    <a:pt x="395" y="7540"/>
                  </a:cubicBezTo>
                  <a:lnTo>
                    <a:pt x="749" y="7952"/>
                  </a:lnTo>
                  <a:lnTo>
                    <a:pt x="700" y="7855"/>
                  </a:lnTo>
                  <a:close/>
                  <a:moveTo>
                    <a:pt x="2470" y="3242"/>
                  </a:moveTo>
                  <a:lnTo>
                    <a:pt x="2297" y="3357"/>
                  </a:lnTo>
                  <a:lnTo>
                    <a:pt x="1362" y="4713"/>
                  </a:lnTo>
                  <a:lnTo>
                    <a:pt x="1334" y="4823"/>
                  </a:lnTo>
                  <a:lnTo>
                    <a:pt x="1551" y="4580"/>
                  </a:lnTo>
                  <a:close/>
                  <a:moveTo>
                    <a:pt x="8151" y="31"/>
                  </a:moveTo>
                  <a:cubicBezTo>
                    <a:pt x="7607" y="81"/>
                    <a:pt x="7015" y="81"/>
                    <a:pt x="6471" y="130"/>
                  </a:cubicBezTo>
                  <a:cubicBezTo>
                    <a:pt x="5582" y="278"/>
                    <a:pt x="4791" y="575"/>
                    <a:pt x="4100" y="1118"/>
                  </a:cubicBezTo>
                  <a:cubicBezTo>
                    <a:pt x="3556" y="1365"/>
                    <a:pt x="3112" y="1760"/>
                    <a:pt x="2766" y="2254"/>
                  </a:cubicBezTo>
                  <a:lnTo>
                    <a:pt x="1925" y="3625"/>
                  </a:lnTo>
                  <a:lnTo>
                    <a:pt x="2025" y="3539"/>
                  </a:lnTo>
                  <a:lnTo>
                    <a:pt x="2297" y="3357"/>
                  </a:lnTo>
                  <a:lnTo>
                    <a:pt x="3161" y="2106"/>
                  </a:lnTo>
                  <a:cubicBezTo>
                    <a:pt x="3458" y="1958"/>
                    <a:pt x="3804" y="1810"/>
                    <a:pt x="4149" y="1661"/>
                  </a:cubicBezTo>
                  <a:lnTo>
                    <a:pt x="1551" y="4580"/>
                  </a:lnTo>
                  <a:lnTo>
                    <a:pt x="297" y="6404"/>
                  </a:lnTo>
                  <a:cubicBezTo>
                    <a:pt x="297" y="6354"/>
                    <a:pt x="297" y="6305"/>
                    <a:pt x="297" y="6255"/>
                  </a:cubicBezTo>
                  <a:lnTo>
                    <a:pt x="1362" y="4713"/>
                  </a:lnTo>
                  <a:lnTo>
                    <a:pt x="1433" y="4428"/>
                  </a:lnTo>
                  <a:lnTo>
                    <a:pt x="1925" y="3625"/>
                  </a:lnTo>
                  <a:lnTo>
                    <a:pt x="593" y="4774"/>
                  </a:lnTo>
                  <a:cubicBezTo>
                    <a:pt x="247" y="5268"/>
                    <a:pt x="49" y="5860"/>
                    <a:pt x="0" y="6453"/>
                  </a:cubicBezTo>
                  <a:lnTo>
                    <a:pt x="700" y="7855"/>
                  </a:lnTo>
                  <a:lnTo>
                    <a:pt x="816" y="8031"/>
                  </a:lnTo>
                  <a:lnTo>
                    <a:pt x="1593" y="8935"/>
                  </a:lnTo>
                  <a:lnTo>
                    <a:pt x="4742" y="11739"/>
                  </a:lnTo>
                  <a:cubicBezTo>
                    <a:pt x="4396" y="11640"/>
                    <a:pt x="4050" y="11492"/>
                    <a:pt x="3705" y="11393"/>
                  </a:cubicBezTo>
                  <a:lnTo>
                    <a:pt x="1593" y="8935"/>
                  </a:lnTo>
                  <a:lnTo>
                    <a:pt x="1580" y="8923"/>
                  </a:lnTo>
                  <a:cubicBezTo>
                    <a:pt x="1630" y="9071"/>
                    <a:pt x="1679" y="9219"/>
                    <a:pt x="1729" y="9368"/>
                  </a:cubicBezTo>
                  <a:cubicBezTo>
                    <a:pt x="2025" y="9862"/>
                    <a:pt x="2371" y="10356"/>
                    <a:pt x="2668" y="10850"/>
                  </a:cubicBezTo>
                  <a:cubicBezTo>
                    <a:pt x="3211" y="11541"/>
                    <a:pt x="3903" y="12085"/>
                    <a:pt x="4742" y="12381"/>
                  </a:cubicBezTo>
                  <a:cubicBezTo>
                    <a:pt x="5236" y="12677"/>
                    <a:pt x="5730" y="12875"/>
                    <a:pt x="6323" y="12924"/>
                  </a:cubicBezTo>
                  <a:cubicBezTo>
                    <a:pt x="7162" y="13171"/>
                    <a:pt x="7953" y="13171"/>
                    <a:pt x="8842" y="13023"/>
                  </a:cubicBezTo>
                  <a:cubicBezTo>
                    <a:pt x="9138" y="13023"/>
                    <a:pt x="9485" y="12974"/>
                    <a:pt x="9830" y="12974"/>
                  </a:cubicBezTo>
                  <a:cubicBezTo>
                    <a:pt x="10670" y="12924"/>
                    <a:pt x="11411" y="12776"/>
                    <a:pt x="12251" y="12331"/>
                  </a:cubicBezTo>
                  <a:cubicBezTo>
                    <a:pt x="13337" y="11837"/>
                    <a:pt x="14177" y="11097"/>
                    <a:pt x="14869" y="10108"/>
                  </a:cubicBezTo>
                  <a:cubicBezTo>
                    <a:pt x="15511" y="9170"/>
                    <a:pt x="15857" y="8133"/>
                    <a:pt x="15956" y="6997"/>
                  </a:cubicBezTo>
                  <a:cubicBezTo>
                    <a:pt x="15956" y="6453"/>
                    <a:pt x="15906" y="5910"/>
                    <a:pt x="15857" y="5366"/>
                  </a:cubicBezTo>
                  <a:cubicBezTo>
                    <a:pt x="15659" y="4230"/>
                    <a:pt x="15165" y="3193"/>
                    <a:pt x="14375" y="2304"/>
                  </a:cubicBezTo>
                  <a:cubicBezTo>
                    <a:pt x="13634" y="1414"/>
                    <a:pt x="12695" y="772"/>
                    <a:pt x="11559" y="377"/>
                  </a:cubicBezTo>
                  <a:cubicBezTo>
                    <a:pt x="10423" y="-68"/>
                    <a:pt x="9336" y="-18"/>
                    <a:pt x="8151" y="3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96" name="任意多边形: 形状 1095"/>
            <p:cNvSpPr/>
            <p:nvPr/>
          </p:nvSpPr>
          <p:spPr>
            <a:xfrm flipH="1">
              <a:off x="3083536" y="800476"/>
              <a:ext cx="15937" cy="16503"/>
            </a:xfrm>
            <a:custGeom>
              <a:avLst/>
              <a:gdLst>
                <a:gd name="connsiteX0" fmla="*/ 10059 w 15937"/>
                <a:gd name="connsiteY0" fmla="*/ 15867 h 16503"/>
                <a:gd name="connsiteX1" fmla="*/ 9902 w 15937"/>
                <a:gd name="connsiteY1" fmla="*/ 15971 h 16503"/>
                <a:gd name="connsiteX2" fmla="*/ 10164 w 15937"/>
                <a:gd name="connsiteY2" fmla="*/ 15889 h 16503"/>
                <a:gd name="connsiteX3" fmla="*/ 10364 w 15937"/>
                <a:gd name="connsiteY3" fmla="*/ 15663 h 16503"/>
                <a:gd name="connsiteX4" fmla="*/ 9386 w 15937"/>
                <a:gd name="connsiteY4" fmla="*/ 15722 h 16503"/>
                <a:gd name="connsiteX5" fmla="*/ 10059 w 15937"/>
                <a:gd name="connsiteY5" fmla="*/ 15867 h 16503"/>
                <a:gd name="connsiteX6" fmla="*/ 12228 w 15937"/>
                <a:gd name="connsiteY6" fmla="*/ 13502 h 16503"/>
                <a:gd name="connsiteX7" fmla="*/ 12186 w 15937"/>
                <a:gd name="connsiteY7" fmla="*/ 13589 h 16503"/>
                <a:gd name="connsiteX8" fmla="*/ 12197 w 15937"/>
                <a:gd name="connsiteY8" fmla="*/ 13638 h 16503"/>
                <a:gd name="connsiteX9" fmla="*/ 11905 w 15937"/>
                <a:gd name="connsiteY9" fmla="*/ 12857 h 16503"/>
                <a:gd name="connsiteX10" fmla="*/ 11976 w 15937"/>
                <a:gd name="connsiteY10" fmla="*/ 14029 h 16503"/>
                <a:gd name="connsiteX11" fmla="*/ 12186 w 15937"/>
                <a:gd name="connsiteY11" fmla="*/ 13589 h 16503"/>
                <a:gd name="connsiteX12" fmla="*/ 12103 w 15937"/>
                <a:gd name="connsiteY12" fmla="*/ 13203 h 16503"/>
                <a:gd name="connsiteX13" fmla="*/ 11905 w 15937"/>
                <a:gd name="connsiteY13" fmla="*/ 12857 h 16503"/>
                <a:gd name="connsiteX14" fmla="*/ 11778 w 15937"/>
                <a:gd name="connsiteY14" fmla="*/ 11827 h 16503"/>
                <a:gd name="connsiteX15" fmla="*/ 11768 w 15937"/>
                <a:gd name="connsiteY15" fmla="*/ 11848 h 16503"/>
                <a:gd name="connsiteX16" fmla="*/ 11768 w 15937"/>
                <a:gd name="connsiteY16" fmla="*/ 11848 h 16503"/>
                <a:gd name="connsiteX17" fmla="*/ 11778 w 15937"/>
                <a:gd name="connsiteY17" fmla="*/ 11827 h 16503"/>
                <a:gd name="connsiteX18" fmla="*/ 11895 w 15937"/>
                <a:gd name="connsiteY18" fmla="*/ 11592 h 16503"/>
                <a:gd name="connsiteX19" fmla="*/ 11778 w 15937"/>
                <a:gd name="connsiteY19" fmla="*/ 11827 h 16503"/>
                <a:gd name="connsiteX20" fmla="*/ 11764 w 15937"/>
                <a:gd name="connsiteY20" fmla="*/ 11894 h 16503"/>
                <a:gd name="connsiteX21" fmla="*/ 11691 w 15937"/>
                <a:gd name="connsiteY21" fmla="*/ 12897 h 16503"/>
                <a:gd name="connsiteX22" fmla="*/ 12053 w 15937"/>
                <a:gd name="connsiteY22" fmla="*/ 12308 h 16503"/>
                <a:gd name="connsiteX23" fmla="*/ 11955 w 15937"/>
                <a:gd name="connsiteY23" fmla="*/ 11770 h 16503"/>
                <a:gd name="connsiteX24" fmla="*/ 11853 w 15937"/>
                <a:gd name="connsiteY24" fmla="*/ 11466 h 16503"/>
                <a:gd name="connsiteX25" fmla="*/ 11778 w 15937"/>
                <a:gd name="connsiteY25" fmla="*/ 11827 h 16503"/>
                <a:gd name="connsiteX26" fmla="*/ 11895 w 15937"/>
                <a:gd name="connsiteY26" fmla="*/ 11592 h 16503"/>
                <a:gd name="connsiteX27" fmla="*/ 11258 w 15937"/>
                <a:gd name="connsiteY27" fmla="*/ 11280 h 16503"/>
                <a:gd name="connsiteX28" fmla="*/ 11197 w 15937"/>
                <a:gd name="connsiteY28" fmla="*/ 11321 h 16503"/>
                <a:gd name="connsiteX29" fmla="*/ 11315 w 15937"/>
                <a:gd name="connsiteY29" fmla="*/ 11284 h 16503"/>
                <a:gd name="connsiteX30" fmla="*/ 11491 w 15937"/>
                <a:gd name="connsiteY30" fmla="*/ 11257 h 16503"/>
                <a:gd name="connsiteX31" fmla="*/ 11458 w 15937"/>
                <a:gd name="connsiteY31" fmla="*/ 11272 h 16503"/>
                <a:gd name="connsiteX32" fmla="*/ 11439 w 15937"/>
                <a:gd name="connsiteY32" fmla="*/ 11294 h 16503"/>
                <a:gd name="connsiteX33" fmla="*/ 11447 w 15937"/>
                <a:gd name="connsiteY33" fmla="*/ 11295 h 16503"/>
                <a:gd name="connsiteX34" fmla="*/ 11295 w 15937"/>
                <a:gd name="connsiteY34" fmla="*/ 11255 h 16503"/>
                <a:gd name="connsiteX35" fmla="*/ 11230 w 15937"/>
                <a:gd name="connsiteY35" fmla="*/ 11278 h 16503"/>
                <a:gd name="connsiteX36" fmla="*/ 11258 w 15937"/>
                <a:gd name="connsiteY36" fmla="*/ 11280 h 16503"/>
                <a:gd name="connsiteX37" fmla="*/ 12065 w 15937"/>
                <a:gd name="connsiteY37" fmla="*/ 11254 h 16503"/>
                <a:gd name="connsiteX38" fmla="*/ 12064 w 15937"/>
                <a:gd name="connsiteY38" fmla="*/ 11254 h 16503"/>
                <a:gd name="connsiteX39" fmla="*/ 11895 w 15937"/>
                <a:gd name="connsiteY39" fmla="*/ 11592 h 16503"/>
                <a:gd name="connsiteX40" fmla="*/ 11895 w 15937"/>
                <a:gd name="connsiteY40" fmla="*/ 11592 h 16503"/>
                <a:gd name="connsiteX41" fmla="*/ 11336 w 15937"/>
                <a:gd name="connsiteY41" fmla="*/ 11228 h 16503"/>
                <a:gd name="connsiteX42" fmla="*/ 11207 w 15937"/>
                <a:gd name="connsiteY42" fmla="*/ 11233 h 16503"/>
                <a:gd name="connsiteX43" fmla="*/ 11098 w 15937"/>
                <a:gd name="connsiteY43" fmla="*/ 11268 h 16503"/>
                <a:gd name="connsiteX44" fmla="*/ 11158 w 15937"/>
                <a:gd name="connsiteY44" fmla="*/ 11272 h 16503"/>
                <a:gd name="connsiteX45" fmla="*/ 11326 w 15937"/>
                <a:gd name="connsiteY45" fmla="*/ 11235 h 16503"/>
                <a:gd name="connsiteX46" fmla="*/ 11497 w 15937"/>
                <a:gd name="connsiteY46" fmla="*/ 11228 h 16503"/>
                <a:gd name="connsiteX47" fmla="*/ 11315 w 15937"/>
                <a:gd name="connsiteY47" fmla="*/ 11284 h 16503"/>
                <a:gd name="connsiteX48" fmla="*/ 11416 w 15937"/>
                <a:gd name="connsiteY48" fmla="*/ 11292 h 16503"/>
                <a:gd name="connsiteX49" fmla="*/ 11458 w 15937"/>
                <a:gd name="connsiteY49" fmla="*/ 11272 h 16503"/>
                <a:gd name="connsiteX50" fmla="*/ 11658 w 15937"/>
                <a:gd name="connsiteY50" fmla="*/ 11178 h 16503"/>
                <a:gd name="connsiteX51" fmla="*/ 11539 w 15937"/>
                <a:gd name="connsiteY51" fmla="*/ 11215 h 16503"/>
                <a:gd name="connsiteX52" fmla="*/ 11491 w 15937"/>
                <a:gd name="connsiteY52" fmla="*/ 11257 h 16503"/>
                <a:gd name="connsiteX53" fmla="*/ 11622 w 15937"/>
                <a:gd name="connsiteY53" fmla="*/ 11143 h 16503"/>
                <a:gd name="connsiteX54" fmla="*/ 11550 w 15937"/>
                <a:gd name="connsiteY54" fmla="*/ 11168 h 16503"/>
                <a:gd name="connsiteX55" fmla="*/ 11497 w 15937"/>
                <a:gd name="connsiteY55" fmla="*/ 11228 h 16503"/>
                <a:gd name="connsiteX56" fmla="*/ 11539 w 15937"/>
                <a:gd name="connsiteY56" fmla="*/ 11215 h 16503"/>
                <a:gd name="connsiteX57" fmla="*/ 11606 w 15937"/>
                <a:gd name="connsiteY57" fmla="*/ 11104 h 16503"/>
                <a:gd name="connsiteX58" fmla="*/ 11443 w 15937"/>
                <a:gd name="connsiteY58" fmla="*/ 11157 h 16503"/>
                <a:gd name="connsiteX59" fmla="*/ 11336 w 15937"/>
                <a:gd name="connsiteY59" fmla="*/ 11228 h 16503"/>
                <a:gd name="connsiteX60" fmla="*/ 11362 w 15937"/>
                <a:gd name="connsiteY60" fmla="*/ 11227 h 16503"/>
                <a:gd name="connsiteX61" fmla="*/ 11326 w 15937"/>
                <a:gd name="connsiteY61" fmla="*/ 11235 h 16503"/>
                <a:gd name="connsiteX62" fmla="*/ 11295 w 15937"/>
                <a:gd name="connsiteY62" fmla="*/ 11255 h 16503"/>
                <a:gd name="connsiteX63" fmla="*/ 11550 w 15937"/>
                <a:gd name="connsiteY63" fmla="*/ 11168 h 16503"/>
                <a:gd name="connsiteX64" fmla="*/ 12499 w 15937"/>
                <a:gd name="connsiteY64" fmla="*/ 11103 h 16503"/>
                <a:gd name="connsiteX65" fmla="*/ 12386 w 15937"/>
                <a:gd name="connsiteY65" fmla="*/ 11142 h 16503"/>
                <a:gd name="connsiteX66" fmla="*/ 12201 w 15937"/>
                <a:gd name="connsiteY66" fmla="*/ 12067 h 16503"/>
                <a:gd name="connsiteX67" fmla="*/ 12053 w 15937"/>
                <a:gd name="connsiteY67" fmla="*/ 12308 h 16503"/>
                <a:gd name="connsiteX68" fmla="*/ 12251 w 15937"/>
                <a:gd name="connsiteY68" fmla="*/ 13401 h 16503"/>
                <a:gd name="connsiteX69" fmla="*/ 12228 w 15937"/>
                <a:gd name="connsiteY69" fmla="*/ 13502 h 16503"/>
                <a:gd name="connsiteX70" fmla="*/ 12300 w 15937"/>
                <a:gd name="connsiteY70" fmla="*/ 13351 h 16503"/>
                <a:gd name="connsiteX71" fmla="*/ 12547 w 15937"/>
                <a:gd name="connsiteY71" fmla="*/ 11425 h 16503"/>
                <a:gd name="connsiteX72" fmla="*/ 11951 w 15937"/>
                <a:gd name="connsiteY72" fmla="*/ 10993 h 16503"/>
                <a:gd name="connsiteX73" fmla="*/ 11703 w 15937"/>
                <a:gd name="connsiteY73" fmla="*/ 11073 h 16503"/>
                <a:gd name="connsiteX74" fmla="*/ 11622 w 15937"/>
                <a:gd name="connsiteY74" fmla="*/ 11143 h 16503"/>
                <a:gd name="connsiteX75" fmla="*/ 11943 w 15937"/>
                <a:gd name="connsiteY75" fmla="*/ 11033 h 16503"/>
                <a:gd name="connsiteX76" fmla="*/ 12237 w 15937"/>
                <a:gd name="connsiteY76" fmla="*/ 10908 h 16503"/>
                <a:gd name="connsiteX77" fmla="*/ 11955 w 15937"/>
                <a:gd name="connsiteY77" fmla="*/ 11029 h 16503"/>
                <a:gd name="connsiteX78" fmla="*/ 11943 w 15937"/>
                <a:gd name="connsiteY78" fmla="*/ 11033 h 16503"/>
                <a:gd name="connsiteX79" fmla="*/ 11884 w 15937"/>
                <a:gd name="connsiteY79" fmla="*/ 11316 h 16503"/>
                <a:gd name="connsiteX80" fmla="*/ 12064 w 15937"/>
                <a:gd name="connsiteY80" fmla="*/ 11254 h 16503"/>
                <a:gd name="connsiteX81" fmla="*/ 12242 w 15937"/>
                <a:gd name="connsiteY81" fmla="*/ 10900 h 16503"/>
                <a:gd name="connsiteX82" fmla="*/ 12241 w 15937"/>
                <a:gd name="connsiteY82" fmla="*/ 10900 h 16503"/>
                <a:gd name="connsiteX83" fmla="*/ 12237 w 15937"/>
                <a:gd name="connsiteY83" fmla="*/ 10908 h 16503"/>
                <a:gd name="connsiteX84" fmla="*/ 12238 w 15937"/>
                <a:gd name="connsiteY84" fmla="*/ 10908 h 16503"/>
                <a:gd name="connsiteX85" fmla="*/ 11993 w 15937"/>
                <a:gd name="connsiteY85" fmla="*/ 10790 h 16503"/>
                <a:gd name="connsiteX86" fmla="*/ 11726 w 15937"/>
                <a:gd name="connsiteY86" fmla="*/ 10968 h 16503"/>
                <a:gd name="connsiteX87" fmla="*/ 11606 w 15937"/>
                <a:gd name="connsiteY87" fmla="*/ 11104 h 16503"/>
                <a:gd name="connsiteX88" fmla="*/ 11703 w 15937"/>
                <a:gd name="connsiteY88" fmla="*/ 11073 h 16503"/>
                <a:gd name="connsiteX89" fmla="*/ 11985 w 15937"/>
                <a:gd name="connsiteY89" fmla="*/ 10829 h 16503"/>
                <a:gd name="connsiteX90" fmla="*/ 12426 w 15937"/>
                <a:gd name="connsiteY90" fmla="*/ 10620 h 16503"/>
                <a:gd name="connsiteX91" fmla="*/ 12300 w 15937"/>
                <a:gd name="connsiteY91" fmla="*/ 11029 h 16503"/>
                <a:gd name="connsiteX92" fmla="*/ 12378 w 15937"/>
                <a:gd name="connsiteY92" fmla="*/ 10627 h 16503"/>
                <a:gd name="connsiteX93" fmla="*/ 12242 w 15937"/>
                <a:gd name="connsiteY93" fmla="*/ 10900 h 16503"/>
                <a:gd name="connsiteX94" fmla="*/ 12300 w 15937"/>
                <a:gd name="connsiteY94" fmla="*/ 10881 h 16503"/>
                <a:gd name="connsiteX95" fmla="*/ 12238 w 15937"/>
                <a:gd name="connsiteY95" fmla="*/ 10908 h 16503"/>
                <a:gd name="connsiteX96" fmla="*/ 12065 w 15937"/>
                <a:gd name="connsiteY96" fmla="*/ 11254 h 16503"/>
                <a:gd name="connsiteX97" fmla="*/ 12386 w 15937"/>
                <a:gd name="connsiteY97" fmla="*/ 11142 h 16503"/>
                <a:gd name="connsiteX98" fmla="*/ 12454 w 15937"/>
                <a:gd name="connsiteY98" fmla="*/ 10805 h 16503"/>
                <a:gd name="connsiteX99" fmla="*/ 12416 w 15937"/>
                <a:gd name="connsiteY99" fmla="*/ 10550 h 16503"/>
                <a:gd name="connsiteX100" fmla="*/ 12378 w 15937"/>
                <a:gd name="connsiteY100" fmla="*/ 10626 h 16503"/>
                <a:gd name="connsiteX101" fmla="*/ 12378 w 15937"/>
                <a:gd name="connsiteY101" fmla="*/ 10627 h 16503"/>
                <a:gd name="connsiteX102" fmla="*/ 12416 w 15937"/>
                <a:gd name="connsiteY102" fmla="*/ 10551 h 16503"/>
                <a:gd name="connsiteX103" fmla="*/ 12487 w 15937"/>
                <a:gd name="connsiteY103" fmla="*/ 10409 h 16503"/>
                <a:gd name="connsiteX104" fmla="*/ 12416 w 15937"/>
                <a:gd name="connsiteY104" fmla="*/ 10551 h 16503"/>
                <a:gd name="connsiteX105" fmla="*/ 12426 w 15937"/>
                <a:gd name="connsiteY105" fmla="*/ 10620 h 16503"/>
                <a:gd name="connsiteX106" fmla="*/ 12488 w 15937"/>
                <a:gd name="connsiteY106" fmla="*/ 10421 h 16503"/>
                <a:gd name="connsiteX107" fmla="*/ 12492 w 15937"/>
                <a:gd name="connsiteY107" fmla="*/ 10398 h 16503"/>
                <a:gd name="connsiteX108" fmla="*/ 12487 w 15937"/>
                <a:gd name="connsiteY108" fmla="*/ 10408 h 16503"/>
                <a:gd name="connsiteX109" fmla="*/ 12487 w 15937"/>
                <a:gd name="connsiteY109" fmla="*/ 10409 h 16503"/>
                <a:gd name="connsiteX110" fmla="*/ 12492 w 15937"/>
                <a:gd name="connsiteY110" fmla="*/ 10399 h 16503"/>
                <a:gd name="connsiteX111" fmla="*/ 12498 w 15937"/>
                <a:gd name="connsiteY111" fmla="*/ 10387 h 16503"/>
                <a:gd name="connsiteX112" fmla="*/ 12492 w 15937"/>
                <a:gd name="connsiteY112" fmla="*/ 10399 h 16503"/>
                <a:gd name="connsiteX113" fmla="*/ 12493 w 15937"/>
                <a:gd name="connsiteY113" fmla="*/ 10405 h 16503"/>
                <a:gd name="connsiteX114" fmla="*/ 12372 w 15937"/>
                <a:gd name="connsiteY114" fmla="*/ 10274 h 16503"/>
                <a:gd name="connsiteX115" fmla="*/ 12054 w 15937"/>
                <a:gd name="connsiteY115" fmla="*/ 10733 h 16503"/>
                <a:gd name="connsiteX116" fmla="*/ 12213 w 15937"/>
                <a:gd name="connsiteY116" fmla="*/ 10415 h 16503"/>
                <a:gd name="connsiteX117" fmla="*/ 12027 w 15937"/>
                <a:gd name="connsiteY117" fmla="*/ 10626 h 16503"/>
                <a:gd name="connsiteX118" fmla="*/ 11993 w 15937"/>
                <a:gd name="connsiteY118" fmla="*/ 10790 h 16503"/>
                <a:gd name="connsiteX119" fmla="*/ 12152 w 15937"/>
                <a:gd name="connsiteY119" fmla="*/ 10684 h 16503"/>
                <a:gd name="connsiteX120" fmla="*/ 11985 w 15937"/>
                <a:gd name="connsiteY120" fmla="*/ 10829 h 16503"/>
                <a:gd name="connsiteX121" fmla="*/ 11951 w 15937"/>
                <a:gd name="connsiteY121" fmla="*/ 10993 h 16503"/>
                <a:gd name="connsiteX122" fmla="*/ 12241 w 15937"/>
                <a:gd name="connsiteY122" fmla="*/ 10900 h 16503"/>
                <a:gd name="connsiteX123" fmla="*/ 12378 w 15937"/>
                <a:gd name="connsiteY123" fmla="*/ 10626 h 16503"/>
                <a:gd name="connsiteX124" fmla="*/ 12406 w 15937"/>
                <a:gd name="connsiteY124" fmla="*/ 10483 h 16503"/>
                <a:gd name="connsiteX125" fmla="*/ 12399 w 15937"/>
                <a:gd name="connsiteY125" fmla="*/ 10437 h 16503"/>
                <a:gd name="connsiteX126" fmla="*/ 12471 w 15937"/>
                <a:gd name="connsiteY126" fmla="*/ 10149 h 16503"/>
                <a:gd name="connsiteX127" fmla="*/ 12406 w 15937"/>
                <a:gd name="connsiteY127" fmla="*/ 10483 h 16503"/>
                <a:gd name="connsiteX128" fmla="*/ 12416 w 15937"/>
                <a:gd name="connsiteY128" fmla="*/ 10550 h 16503"/>
                <a:gd name="connsiteX129" fmla="*/ 12487 w 15937"/>
                <a:gd name="connsiteY129" fmla="*/ 10408 h 16503"/>
                <a:gd name="connsiteX130" fmla="*/ 12350 w 15937"/>
                <a:gd name="connsiteY130" fmla="*/ 10141 h 16503"/>
                <a:gd name="connsiteX131" fmla="*/ 12213 w 15937"/>
                <a:gd name="connsiteY131" fmla="*/ 10415 h 16503"/>
                <a:gd name="connsiteX132" fmla="*/ 12366 w 15937"/>
                <a:gd name="connsiteY132" fmla="*/ 10241 h 16503"/>
                <a:gd name="connsiteX133" fmla="*/ 12474 w 15937"/>
                <a:gd name="connsiteY133" fmla="*/ 10126 h 16503"/>
                <a:gd name="connsiteX134" fmla="*/ 12470 w 15937"/>
                <a:gd name="connsiteY134" fmla="*/ 10132 h 16503"/>
                <a:gd name="connsiteX135" fmla="*/ 12471 w 15937"/>
                <a:gd name="connsiteY135" fmla="*/ 10149 h 16503"/>
                <a:gd name="connsiteX136" fmla="*/ 12474 w 15937"/>
                <a:gd name="connsiteY136" fmla="*/ 10130 h 16503"/>
                <a:gd name="connsiteX137" fmla="*/ 12469 w 15937"/>
                <a:gd name="connsiteY137" fmla="*/ 10124 h 16503"/>
                <a:gd name="connsiteX138" fmla="*/ 12366 w 15937"/>
                <a:gd name="connsiteY138" fmla="*/ 10241 h 16503"/>
                <a:gd name="connsiteX139" fmla="*/ 12372 w 15937"/>
                <a:gd name="connsiteY139" fmla="*/ 10274 h 16503"/>
                <a:gd name="connsiteX140" fmla="*/ 12470 w 15937"/>
                <a:gd name="connsiteY140" fmla="*/ 10132 h 16503"/>
                <a:gd name="connsiteX141" fmla="*/ 12477 w 15937"/>
                <a:gd name="connsiteY141" fmla="*/ 10115 h 16503"/>
                <a:gd name="connsiteX142" fmla="*/ 12474 w 15937"/>
                <a:gd name="connsiteY142" fmla="*/ 10119 h 16503"/>
                <a:gd name="connsiteX143" fmla="*/ 12474 w 15937"/>
                <a:gd name="connsiteY143" fmla="*/ 10126 h 16503"/>
                <a:gd name="connsiteX144" fmla="*/ 12476 w 15937"/>
                <a:gd name="connsiteY144" fmla="*/ 10124 h 16503"/>
                <a:gd name="connsiteX145" fmla="*/ 12460 w 15937"/>
                <a:gd name="connsiteY145" fmla="*/ 9920 h 16503"/>
                <a:gd name="connsiteX146" fmla="*/ 12457 w 15937"/>
                <a:gd name="connsiteY146" fmla="*/ 9926 h 16503"/>
                <a:gd name="connsiteX147" fmla="*/ 12469 w 15937"/>
                <a:gd name="connsiteY147" fmla="*/ 10124 h 16503"/>
                <a:gd name="connsiteX148" fmla="*/ 12474 w 15937"/>
                <a:gd name="connsiteY148" fmla="*/ 10119 h 16503"/>
                <a:gd name="connsiteX149" fmla="*/ 12578 w 15937"/>
                <a:gd name="connsiteY149" fmla="*/ 9683 h 16503"/>
                <a:gd name="connsiteX150" fmla="*/ 12550 w 15937"/>
                <a:gd name="connsiteY150" fmla="*/ 9740 h 16503"/>
                <a:gd name="connsiteX151" fmla="*/ 12477 w 15937"/>
                <a:gd name="connsiteY151" fmla="*/ 10115 h 16503"/>
                <a:gd name="connsiteX152" fmla="*/ 12498 w 15937"/>
                <a:gd name="connsiteY152" fmla="*/ 10091 h 16503"/>
                <a:gd name="connsiteX153" fmla="*/ 12476 w 15937"/>
                <a:gd name="connsiteY153" fmla="*/ 10124 h 16503"/>
                <a:gd name="connsiteX154" fmla="*/ 12474 w 15937"/>
                <a:gd name="connsiteY154" fmla="*/ 10130 h 16503"/>
                <a:gd name="connsiteX155" fmla="*/ 12492 w 15937"/>
                <a:gd name="connsiteY155" fmla="*/ 10398 h 16503"/>
                <a:gd name="connsiteX156" fmla="*/ 12511 w 15937"/>
                <a:gd name="connsiteY156" fmla="*/ 10361 h 16503"/>
                <a:gd name="connsiteX157" fmla="*/ 12728 w 15937"/>
                <a:gd name="connsiteY157" fmla="*/ 9383 h 16503"/>
                <a:gd name="connsiteX158" fmla="*/ 12674 w 15937"/>
                <a:gd name="connsiteY158" fmla="*/ 9492 h 16503"/>
                <a:gd name="connsiteX159" fmla="*/ 12597 w 15937"/>
                <a:gd name="connsiteY159" fmla="*/ 9844 h 16503"/>
                <a:gd name="connsiteX160" fmla="*/ 12695 w 15937"/>
                <a:gd name="connsiteY160" fmla="*/ 9550 h 16503"/>
                <a:gd name="connsiteX161" fmla="*/ 9781 w 15937"/>
                <a:gd name="connsiteY161" fmla="*/ 13 h 16503"/>
                <a:gd name="connsiteX162" fmla="*/ 9682 w 15937"/>
                <a:gd name="connsiteY162" fmla="*/ 13 h 16503"/>
                <a:gd name="connsiteX163" fmla="*/ 7805 w 15937"/>
                <a:gd name="connsiteY163" fmla="*/ 112 h 16503"/>
                <a:gd name="connsiteX164" fmla="*/ 6224 w 15937"/>
                <a:gd name="connsiteY164" fmla="*/ 507 h 16503"/>
                <a:gd name="connsiteX165" fmla="*/ 5039 w 15937"/>
                <a:gd name="connsiteY165" fmla="*/ 903 h 16503"/>
                <a:gd name="connsiteX166" fmla="*/ 3952 w 15937"/>
                <a:gd name="connsiteY166" fmla="*/ 1545 h 16503"/>
                <a:gd name="connsiteX167" fmla="*/ 2914 w 15937"/>
                <a:gd name="connsiteY167" fmla="*/ 2236 h 16503"/>
                <a:gd name="connsiteX168" fmla="*/ 1482 w 15937"/>
                <a:gd name="connsiteY168" fmla="*/ 3768 h 16503"/>
                <a:gd name="connsiteX169" fmla="*/ 1186 w 15937"/>
                <a:gd name="connsiteY169" fmla="*/ 4163 h 16503"/>
                <a:gd name="connsiteX170" fmla="*/ 741 w 15937"/>
                <a:gd name="connsiteY170" fmla="*/ 5052 h 16503"/>
                <a:gd name="connsiteX171" fmla="*/ 346 w 15937"/>
                <a:gd name="connsiteY171" fmla="*/ 5843 h 16503"/>
                <a:gd name="connsiteX172" fmla="*/ 0 w 15937"/>
                <a:gd name="connsiteY172" fmla="*/ 7522 h 16503"/>
                <a:gd name="connsiteX173" fmla="*/ 49 w 15937"/>
                <a:gd name="connsiteY173" fmla="*/ 8411 h 16503"/>
                <a:gd name="connsiteX174" fmla="*/ 99 w 15937"/>
                <a:gd name="connsiteY174" fmla="*/ 9350 h 16503"/>
                <a:gd name="connsiteX175" fmla="*/ 148 w 15937"/>
                <a:gd name="connsiteY175" fmla="*/ 9597 h 16503"/>
                <a:gd name="connsiteX176" fmla="*/ 889 w 15937"/>
                <a:gd name="connsiteY176" fmla="*/ 11721 h 16503"/>
                <a:gd name="connsiteX177" fmla="*/ 2124 w 15937"/>
                <a:gd name="connsiteY177" fmla="*/ 13647 h 16503"/>
                <a:gd name="connsiteX178" fmla="*/ 2223 w 15937"/>
                <a:gd name="connsiteY178" fmla="*/ 13746 h 16503"/>
                <a:gd name="connsiteX179" fmla="*/ 2272 w 15937"/>
                <a:gd name="connsiteY179" fmla="*/ 13845 h 16503"/>
                <a:gd name="connsiteX180" fmla="*/ 3458 w 15937"/>
                <a:gd name="connsiteY180" fmla="*/ 14882 h 16503"/>
                <a:gd name="connsiteX181" fmla="*/ 4149 w 15937"/>
                <a:gd name="connsiteY181" fmla="*/ 15228 h 16503"/>
                <a:gd name="connsiteX182" fmla="*/ 4276 w 15937"/>
                <a:gd name="connsiteY182" fmla="*/ 15272 h 16503"/>
                <a:gd name="connsiteX183" fmla="*/ 3853 w 15937"/>
                <a:gd name="connsiteY183" fmla="*/ 14981 h 16503"/>
                <a:gd name="connsiteX184" fmla="*/ 6046 w 15937"/>
                <a:gd name="connsiteY184" fmla="*/ 15753 h 16503"/>
                <a:gd name="connsiteX185" fmla="*/ 7064 w 15937"/>
                <a:gd name="connsiteY185" fmla="*/ 15821 h 16503"/>
                <a:gd name="connsiteX186" fmla="*/ 7854 w 15937"/>
                <a:gd name="connsiteY186" fmla="*/ 15772 h 16503"/>
                <a:gd name="connsiteX187" fmla="*/ 6378 w 15937"/>
                <a:gd name="connsiteY187" fmla="*/ 15870 h 16503"/>
                <a:gd name="connsiteX188" fmla="*/ 6521 w 15937"/>
                <a:gd name="connsiteY188" fmla="*/ 15920 h 16503"/>
                <a:gd name="connsiteX189" fmla="*/ 6373 w 15937"/>
                <a:gd name="connsiteY189" fmla="*/ 15870 h 16503"/>
                <a:gd name="connsiteX190" fmla="*/ 6378 w 15937"/>
                <a:gd name="connsiteY190" fmla="*/ 15870 h 16503"/>
                <a:gd name="connsiteX191" fmla="*/ 6046 w 15937"/>
                <a:gd name="connsiteY191" fmla="*/ 15753 h 16503"/>
                <a:gd name="connsiteX192" fmla="*/ 5582 w 15937"/>
                <a:gd name="connsiteY192" fmla="*/ 15722 h 16503"/>
                <a:gd name="connsiteX193" fmla="*/ 4276 w 15937"/>
                <a:gd name="connsiteY193" fmla="*/ 15272 h 16503"/>
                <a:gd name="connsiteX194" fmla="*/ 4644 w 15937"/>
                <a:gd name="connsiteY194" fmla="*/ 15525 h 16503"/>
                <a:gd name="connsiteX195" fmla="*/ 4841 w 15937"/>
                <a:gd name="connsiteY195" fmla="*/ 15623 h 16503"/>
                <a:gd name="connsiteX196" fmla="*/ 5533 w 15937"/>
                <a:gd name="connsiteY196" fmla="*/ 15969 h 16503"/>
                <a:gd name="connsiteX197" fmla="*/ 6718 w 15937"/>
                <a:gd name="connsiteY197" fmla="*/ 16364 h 16503"/>
                <a:gd name="connsiteX198" fmla="*/ 8645 w 15937"/>
                <a:gd name="connsiteY198" fmla="*/ 16414 h 16503"/>
                <a:gd name="connsiteX199" fmla="*/ 9830 w 15937"/>
                <a:gd name="connsiteY199" fmla="*/ 16019 h 16503"/>
                <a:gd name="connsiteX200" fmla="*/ 9902 w 15937"/>
                <a:gd name="connsiteY200" fmla="*/ 15971 h 16503"/>
                <a:gd name="connsiteX201" fmla="*/ 9435 w 15937"/>
                <a:gd name="connsiteY201" fmla="*/ 16117 h 16503"/>
                <a:gd name="connsiteX202" fmla="*/ 8269 w 15937"/>
                <a:gd name="connsiteY202" fmla="*/ 15983 h 16503"/>
                <a:gd name="connsiteX203" fmla="*/ 8941 w 15937"/>
                <a:gd name="connsiteY203" fmla="*/ 16117 h 16503"/>
                <a:gd name="connsiteX204" fmla="*/ 8151 w 15937"/>
                <a:gd name="connsiteY204" fmla="*/ 15969 h 16503"/>
                <a:gd name="connsiteX205" fmla="*/ 8269 w 15937"/>
                <a:gd name="connsiteY205" fmla="*/ 15983 h 16503"/>
                <a:gd name="connsiteX206" fmla="*/ 7706 w 15937"/>
                <a:gd name="connsiteY206" fmla="*/ 15870 h 16503"/>
                <a:gd name="connsiteX207" fmla="*/ 11016 w 15937"/>
                <a:gd name="connsiteY207" fmla="*/ 15228 h 16503"/>
                <a:gd name="connsiteX208" fmla="*/ 10364 w 15937"/>
                <a:gd name="connsiteY208" fmla="*/ 15663 h 16503"/>
                <a:gd name="connsiteX209" fmla="*/ 11016 w 15937"/>
                <a:gd name="connsiteY209" fmla="*/ 15623 h 16503"/>
                <a:gd name="connsiteX210" fmla="*/ 10164 w 15937"/>
                <a:gd name="connsiteY210" fmla="*/ 15889 h 16503"/>
                <a:gd name="connsiteX211" fmla="*/ 10769 w 15937"/>
                <a:gd name="connsiteY211" fmla="*/ 16019 h 16503"/>
                <a:gd name="connsiteX212" fmla="*/ 12498 w 15937"/>
                <a:gd name="connsiteY212" fmla="*/ 15031 h 16503"/>
                <a:gd name="connsiteX213" fmla="*/ 12197 w 15937"/>
                <a:gd name="connsiteY213" fmla="*/ 13638 h 16503"/>
                <a:gd name="connsiteX214" fmla="*/ 12004 w 15937"/>
                <a:gd name="connsiteY214" fmla="*/ 14487 h 16503"/>
                <a:gd name="connsiteX215" fmla="*/ 11976 w 15937"/>
                <a:gd name="connsiteY215" fmla="*/ 14029 h 16503"/>
                <a:gd name="connsiteX216" fmla="*/ 11757 w 15937"/>
                <a:gd name="connsiteY216" fmla="*/ 14487 h 16503"/>
                <a:gd name="connsiteX217" fmla="*/ 11559 w 15937"/>
                <a:gd name="connsiteY217" fmla="*/ 14685 h 16503"/>
                <a:gd name="connsiteX218" fmla="*/ 11691 w 15937"/>
                <a:gd name="connsiteY218" fmla="*/ 12897 h 16503"/>
                <a:gd name="connsiteX219" fmla="*/ 11488 w 15937"/>
                <a:gd name="connsiteY219" fmla="*/ 13226 h 16503"/>
                <a:gd name="connsiteX220" fmla="*/ 11422 w 15937"/>
                <a:gd name="connsiteY220" fmla="*/ 13547 h 16503"/>
                <a:gd name="connsiteX221" fmla="*/ 11510 w 15937"/>
                <a:gd name="connsiteY221" fmla="*/ 13450 h 16503"/>
                <a:gd name="connsiteX222" fmla="*/ 11411 w 15937"/>
                <a:gd name="connsiteY222" fmla="*/ 13598 h 16503"/>
                <a:gd name="connsiteX223" fmla="*/ 11422 w 15937"/>
                <a:gd name="connsiteY223" fmla="*/ 13547 h 16503"/>
                <a:gd name="connsiteX224" fmla="*/ 11020 w 15937"/>
                <a:gd name="connsiteY224" fmla="*/ 13986 h 16503"/>
                <a:gd name="connsiteX225" fmla="*/ 11016 w 15937"/>
                <a:gd name="connsiteY225" fmla="*/ 13993 h 16503"/>
                <a:gd name="connsiteX226" fmla="*/ 10472 w 15937"/>
                <a:gd name="connsiteY226" fmla="*/ 14586 h 16503"/>
                <a:gd name="connsiteX227" fmla="*/ 11020 w 15937"/>
                <a:gd name="connsiteY227" fmla="*/ 13986 h 16503"/>
                <a:gd name="connsiteX228" fmla="*/ 11488 w 15937"/>
                <a:gd name="connsiteY228" fmla="*/ 13226 h 16503"/>
                <a:gd name="connsiteX229" fmla="*/ 11764 w 15937"/>
                <a:gd name="connsiteY229" fmla="*/ 11894 h 16503"/>
                <a:gd name="connsiteX230" fmla="*/ 11768 w 15937"/>
                <a:gd name="connsiteY230" fmla="*/ 11848 h 16503"/>
                <a:gd name="connsiteX231" fmla="*/ 11757 w 15937"/>
                <a:gd name="connsiteY231" fmla="*/ 11869 h 16503"/>
                <a:gd name="connsiteX232" fmla="*/ 11768 w 15937"/>
                <a:gd name="connsiteY232" fmla="*/ 11848 h 16503"/>
                <a:gd name="connsiteX233" fmla="*/ 11806 w 15937"/>
                <a:gd name="connsiteY233" fmla="*/ 11326 h 16503"/>
                <a:gd name="connsiteX234" fmla="*/ 11853 w 15937"/>
                <a:gd name="connsiteY234" fmla="*/ 11466 h 16503"/>
                <a:gd name="connsiteX235" fmla="*/ 11884 w 15937"/>
                <a:gd name="connsiteY235" fmla="*/ 11316 h 16503"/>
                <a:gd name="connsiteX236" fmla="*/ 11856 w 15937"/>
                <a:gd name="connsiteY236" fmla="*/ 11326 h 16503"/>
                <a:gd name="connsiteX237" fmla="*/ 11447 w 15937"/>
                <a:gd name="connsiteY237" fmla="*/ 11295 h 16503"/>
                <a:gd name="connsiteX238" fmla="*/ 11411 w 15937"/>
                <a:gd name="connsiteY238" fmla="*/ 11326 h 16503"/>
                <a:gd name="connsiteX239" fmla="*/ 11439 w 15937"/>
                <a:gd name="connsiteY239" fmla="*/ 11294 h 16503"/>
                <a:gd name="connsiteX240" fmla="*/ 11416 w 15937"/>
                <a:gd name="connsiteY240" fmla="*/ 11292 h 16503"/>
                <a:gd name="connsiteX241" fmla="*/ 10819 w 15937"/>
                <a:gd name="connsiteY241" fmla="*/ 11573 h 16503"/>
                <a:gd name="connsiteX242" fmla="*/ 11197 w 15937"/>
                <a:gd name="connsiteY242" fmla="*/ 11321 h 16503"/>
                <a:gd name="connsiteX243" fmla="*/ 10226 w 15937"/>
                <a:gd name="connsiteY243" fmla="*/ 11622 h 16503"/>
                <a:gd name="connsiteX244" fmla="*/ 11230 w 15937"/>
                <a:gd name="connsiteY244" fmla="*/ 11278 h 16503"/>
                <a:gd name="connsiteX245" fmla="*/ 11158 w 15937"/>
                <a:gd name="connsiteY245" fmla="*/ 11272 h 16503"/>
                <a:gd name="connsiteX246" fmla="*/ 10917 w 15937"/>
                <a:gd name="connsiteY246" fmla="*/ 11326 h 16503"/>
                <a:gd name="connsiteX247" fmla="*/ 11098 w 15937"/>
                <a:gd name="connsiteY247" fmla="*/ 11268 h 16503"/>
                <a:gd name="connsiteX248" fmla="*/ 10826 w 15937"/>
                <a:gd name="connsiteY248" fmla="*/ 11247 h 16503"/>
                <a:gd name="connsiteX249" fmla="*/ 10141 w 15937"/>
                <a:gd name="connsiteY249" fmla="*/ 11272 h 16503"/>
                <a:gd name="connsiteX250" fmla="*/ 10423 w 15937"/>
                <a:gd name="connsiteY250" fmla="*/ 11326 h 16503"/>
                <a:gd name="connsiteX251" fmla="*/ 10028 w 15937"/>
                <a:gd name="connsiteY251" fmla="*/ 11276 h 16503"/>
                <a:gd name="connsiteX252" fmla="*/ 10141 w 15937"/>
                <a:gd name="connsiteY252" fmla="*/ 11272 h 16503"/>
                <a:gd name="connsiteX253" fmla="*/ 9465 w 15937"/>
                <a:gd name="connsiteY253" fmla="*/ 11142 h 16503"/>
                <a:gd name="connsiteX254" fmla="*/ 9287 w 15937"/>
                <a:gd name="connsiteY254" fmla="*/ 11128 h 16503"/>
                <a:gd name="connsiteX255" fmla="*/ 9139 w 15937"/>
                <a:gd name="connsiteY255" fmla="*/ 11079 h 16503"/>
                <a:gd name="connsiteX256" fmla="*/ 9465 w 15937"/>
                <a:gd name="connsiteY256" fmla="*/ 11142 h 16503"/>
                <a:gd name="connsiteX257" fmla="*/ 10826 w 15937"/>
                <a:gd name="connsiteY257" fmla="*/ 11247 h 16503"/>
                <a:gd name="connsiteX258" fmla="*/ 11207 w 15937"/>
                <a:gd name="connsiteY258" fmla="*/ 11233 h 16503"/>
                <a:gd name="connsiteX259" fmla="*/ 11443 w 15937"/>
                <a:gd name="connsiteY259" fmla="*/ 11157 h 16503"/>
                <a:gd name="connsiteX260" fmla="*/ 11726 w 15937"/>
                <a:gd name="connsiteY260" fmla="*/ 10968 h 16503"/>
                <a:gd name="connsiteX261" fmla="*/ 12027 w 15937"/>
                <a:gd name="connsiteY261" fmla="*/ 10626 h 16503"/>
                <a:gd name="connsiteX262" fmla="*/ 12251 w 15937"/>
                <a:gd name="connsiteY262" fmla="*/ 9547 h 16503"/>
                <a:gd name="connsiteX263" fmla="*/ 12350 w 15937"/>
                <a:gd name="connsiteY263" fmla="*/ 10141 h 16503"/>
                <a:gd name="connsiteX264" fmla="*/ 12457 w 15937"/>
                <a:gd name="connsiteY264" fmla="*/ 9926 h 16503"/>
                <a:gd name="connsiteX265" fmla="*/ 12399 w 15937"/>
                <a:gd name="connsiteY265" fmla="*/ 9004 h 16503"/>
                <a:gd name="connsiteX266" fmla="*/ 12460 w 15937"/>
                <a:gd name="connsiteY266" fmla="*/ 9920 h 16503"/>
                <a:gd name="connsiteX267" fmla="*/ 12550 w 15937"/>
                <a:gd name="connsiteY267" fmla="*/ 9740 h 16503"/>
                <a:gd name="connsiteX268" fmla="*/ 12597 w 15937"/>
                <a:gd name="connsiteY268" fmla="*/ 9498 h 16503"/>
                <a:gd name="connsiteX269" fmla="*/ 12578 w 15937"/>
                <a:gd name="connsiteY269" fmla="*/ 9683 h 16503"/>
                <a:gd name="connsiteX270" fmla="*/ 12674 w 15937"/>
                <a:gd name="connsiteY270" fmla="*/ 9492 h 16503"/>
                <a:gd name="connsiteX271" fmla="*/ 12942 w 15937"/>
                <a:gd name="connsiteY271" fmla="*/ 8263 h 16503"/>
                <a:gd name="connsiteX272" fmla="*/ 12893 w 15937"/>
                <a:gd name="connsiteY272" fmla="*/ 8559 h 16503"/>
                <a:gd name="connsiteX273" fmla="*/ 12728 w 15937"/>
                <a:gd name="connsiteY273" fmla="*/ 9383 h 16503"/>
                <a:gd name="connsiteX274" fmla="*/ 12794 w 15937"/>
                <a:gd name="connsiteY274" fmla="*/ 9251 h 16503"/>
                <a:gd name="connsiteX275" fmla="*/ 12695 w 15937"/>
                <a:gd name="connsiteY275" fmla="*/ 9550 h 16503"/>
                <a:gd name="connsiteX276" fmla="*/ 12547 w 15937"/>
                <a:gd name="connsiteY276" fmla="*/ 10288 h 16503"/>
                <a:gd name="connsiteX277" fmla="*/ 12511 w 15937"/>
                <a:gd name="connsiteY277" fmla="*/ 10361 h 16503"/>
                <a:gd name="connsiteX278" fmla="*/ 12498 w 15937"/>
                <a:gd name="connsiteY278" fmla="*/ 10486 h 16503"/>
                <a:gd name="connsiteX279" fmla="*/ 12493 w 15937"/>
                <a:gd name="connsiteY279" fmla="*/ 10405 h 16503"/>
                <a:gd name="connsiteX280" fmla="*/ 12488 w 15937"/>
                <a:gd name="connsiteY280" fmla="*/ 10421 h 16503"/>
                <a:gd name="connsiteX281" fmla="*/ 12498 w 15937"/>
                <a:gd name="connsiteY281" fmla="*/ 10585 h 16503"/>
                <a:gd name="connsiteX282" fmla="*/ 12454 w 15937"/>
                <a:gd name="connsiteY282" fmla="*/ 10805 h 16503"/>
                <a:gd name="connsiteX283" fmla="*/ 12499 w 15937"/>
                <a:gd name="connsiteY283" fmla="*/ 11103 h 16503"/>
                <a:gd name="connsiteX284" fmla="*/ 13140 w 15937"/>
                <a:gd name="connsiteY284" fmla="*/ 10881 h 16503"/>
                <a:gd name="connsiteX285" fmla="*/ 13684 w 15937"/>
                <a:gd name="connsiteY285" fmla="*/ 10535 h 16503"/>
                <a:gd name="connsiteX286" fmla="*/ 15067 w 15937"/>
                <a:gd name="connsiteY286" fmla="*/ 7818 h 16503"/>
                <a:gd name="connsiteX287" fmla="*/ 15709 w 15937"/>
                <a:gd name="connsiteY287" fmla="*/ 4805 h 16503"/>
                <a:gd name="connsiteX288" fmla="*/ 15511 w 15937"/>
                <a:gd name="connsiteY288" fmla="*/ 4114 h 16503"/>
                <a:gd name="connsiteX289" fmla="*/ 14622 w 15937"/>
                <a:gd name="connsiteY289" fmla="*/ 2681 h 16503"/>
                <a:gd name="connsiteX290" fmla="*/ 14375 w 15937"/>
                <a:gd name="connsiteY290" fmla="*/ 2385 h 16503"/>
                <a:gd name="connsiteX291" fmla="*/ 11461 w 15937"/>
                <a:gd name="connsiteY291" fmla="*/ 409 h 16503"/>
                <a:gd name="connsiteX292" fmla="*/ 11263 w 15937"/>
                <a:gd name="connsiteY292" fmla="*/ 310 h 16503"/>
                <a:gd name="connsiteX293" fmla="*/ 9781 w 15937"/>
                <a:gd name="connsiteY293" fmla="*/ 13 h 1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</a:cxnLst>
              <a:rect l="l" t="t" r="r" b="b"/>
              <a:pathLst>
                <a:path w="15937" h="16503">
                  <a:moveTo>
                    <a:pt x="10059" y="15867"/>
                  </a:moveTo>
                  <a:lnTo>
                    <a:pt x="9902" y="15971"/>
                  </a:lnTo>
                  <a:lnTo>
                    <a:pt x="10164" y="15889"/>
                  </a:lnTo>
                  <a:close/>
                  <a:moveTo>
                    <a:pt x="10364" y="15663"/>
                  </a:moveTo>
                  <a:lnTo>
                    <a:pt x="9386" y="15722"/>
                  </a:lnTo>
                  <a:lnTo>
                    <a:pt x="10059" y="15867"/>
                  </a:lnTo>
                  <a:close/>
                  <a:moveTo>
                    <a:pt x="12228" y="13502"/>
                  </a:moveTo>
                  <a:lnTo>
                    <a:pt x="12186" y="13589"/>
                  </a:lnTo>
                  <a:lnTo>
                    <a:pt x="12197" y="13638"/>
                  </a:lnTo>
                  <a:close/>
                  <a:moveTo>
                    <a:pt x="11905" y="12857"/>
                  </a:moveTo>
                  <a:lnTo>
                    <a:pt x="11976" y="14029"/>
                  </a:lnTo>
                  <a:lnTo>
                    <a:pt x="12186" y="13589"/>
                  </a:lnTo>
                  <a:lnTo>
                    <a:pt x="12103" y="13203"/>
                  </a:lnTo>
                  <a:cubicBezTo>
                    <a:pt x="12054" y="13104"/>
                    <a:pt x="11955" y="12956"/>
                    <a:pt x="11905" y="12857"/>
                  </a:cubicBezTo>
                  <a:close/>
                  <a:moveTo>
                    <a:pt x="11778" y="11827"/>
                  </a:moveTo>
                  <a:lnTo>
                    <a:pt x="11768" y="11848"/>
                  </a:lnTo>
                  <a:lnTo>
                    <a:pt x="11768" y="11848"/>
                  </a:lnTo>
                  <a:lnTo>
                    <a:pt x="11778" y="11827"/>
                  </a:lnTo>
                  <a:close/>
                  <a:moveTo>
                    <a:pt x="11895" y="11592"/>
                  </a:moveTo>
                  <a:lnTo>
                    <a:pt x="11778" y="11827"/>
                  </a:lnTo>
                  <a:lnTo>
                    <a:pt x="11764" y="11894"/>
                  </a:lnTo>
                  <a:lnTo>
                    <a:pt x="11691" y="12897"/>
                  </a:lnTo>
                  <a:lnTo>
                    <a:pt x="12053" y="12308"/>
                  </a:lnTo>
                  <a:lnTo>
                    <a:pt x="11955" y="11770"/>
                  </a:lnTo>
                  <a:close/>
                  <a:moveTo>
                    <a:pt x="11853" y="11466"/>
                  </a:moveTo>
                  <a:lnTo>
                    <a:pt x="11778" y="11827"/>
                  </a:lnTo>
                  <a:lnTo>
                    <a:pt x="11895" y="11592"/>
                  </a:lnTo>
                  <a:close/>
                  <a:moveTo>
                    <a:pt x="11258" y="11280"/>
                  </a:moveTo>
                  <a:lnTo>
                    <a:pt x="11197" y="11321"/>
                  </a:lnTo>
                  <a:lnTo>
                    <a:pt x="11315" y="11284"/>
                  </a:lnTo>
                  <a:close/>
                  <a:moveTo>
                    <a:pt x="11491" y="11257"/>
                  </a:moveTo>
                  <a:lnTo>
                    <a:pt x="11458" y="11272"/>
                  </a:lnTo>
                  <a:lnTo>
                    <a:pt x="11439" y="11294"/>
                  </a:lnTo>
                  <a:lnTo>
                    <a:pt x="11447" y="11295"/>
                  </a:lnTo>
                  <a:close/>
                  <a:moveTo>
                    <a:pt x="11295" y="11255"/>
                  </a:moveTo>
                  <a:lnTo>
                    <a:pt x="11230" y="11278"/>
                  </a:lnTo>
                  <a:lnTo>
                    <a:pt x="11258" y="11280"/>
                  </a:lnTo>
                  <a:close/>
                  <a:moveTo>
                    <a:pt x="12065" y="11254"/>
                  </a:moveTo>
                  <a:lnTo>
                    <a:pt x="12064" y="11254"/>
                  </a:lnTo>
                  <a:lnTo>
                    <a:pt x="11895" y="11592"/>
                  </a:lnTo>
                  <a:lnTo>
                    <a:pt x="11895" y="11592"/>
                  </a:lnTo>
                  <a:close/>
                  <a:moveTo>
                    <a:pt x="11336" y="11228"/>
                  </a:moveTo>
                  <a:lnTo>
                    <a:pt x="11207" y="11233"/>
                  </a:lnTo>
                  <a:lnTo>
                    <a:pt x="11098" y="11268"/>
                  </a:lnTo>
                  <a:lnTo>
                    <a:pt x="11158" y="11272"/>
                  </a:lnTo>
                  <a:lnTo>
                    <a:pt x="11326" y="11235"/>
                  </a:lnTo>
                  <a:close/>
                  <a:moveTo>
                    <a:pt x="11497" y="11228"/>
                  </a:moveTo>
                  <a:lnTo>
                    <a:pt x="11315" y="11284"/>
                  </a:lnTo>
                  <a:lnTo>
                    <a:pt x="11416" y="11292"/>
                  </a:lnTo>
                  <a:lnTo>
                    <a:pt x="11458" y="11272"/>
                  </a:lnTo>
                  <a:close/>
                  <a:moveTo>
                    <a:pt x="11658" y="11178"/>
                  </a:moveTo>
                  <a:lnTo>
                    <a:pt x="11539" y="11215"/>
                  </a:lnTo>
                  <a:lnTo>
                    <a:pt x="11491" y="11257"/>
                  </a:lnTo>
                  <a:close/>
                  <a:moveTo>
                    <a:pt x="11622" y="11143"/>
                  </a:moveTo>
                  <a:lnTo>
                    <a:pt x="11550" y="11168"/>
                  </a:lnTo>
                  <a:lnTo>
                    <a:pt x="11497" y="11228"/>
                  </a:lnTo>
                  <a:lnTo>
                    <a:pt x="11539" y="11215"/>
                  </a:lnTo>
                  <a:close/>
                  <a:moveTo>
                    <a:pt x="11606" y="11104"/>
                  </a:moveTo>
                  <a:lnTo>
                    <a:pt x="11443" y="11157"/>
                  </a:lnTo>
                  <a:lnTo>
                    <a:pt x="11336" y="11228"/>
                  </a:lnTo>
                  <a:lnTo>
                    <a:pt x="11362" y="11227"/>
                  </a:lnTo>
                  <a:lnTo>
                    <a:pt x="11326" y="11235"/>
                  </a:lnTo>
                  <a:lnTo>
                    <a:pt x="11295" y="11255"/>
                  </a:lnTo>
                  <a:lnTo>
                    <a:pt x="11550" y="11168"/>
                  </a:lnTo>
                  <a:close/>
                  <a:moveTo>
                    <a:pt x="12499" y="11103"/>
                  </a:moveTo>
                  <a:lnTo>
                    <a:pt x="12386" y="11142"/>
                  </a:lnTo>
                  <a:lnTo>
                    <a:pt x="12201" y="12067"/>
                  </a:lnTo>
                  <a:lnTo>
                    <a:pt x="12053" y="12308"/>
                  </a:lnTo>
                  <a:lnTo>
                    <a:pt x="12251" y="13401"/>
                  </a:lnTo>
                  <a:lnTo>
                    <a:pt x="12228" y="13502"/>
                  </a:lnTo>
                  <a:lnTo>
                    <a:pt x="12300" y="13351"/>
                  </a:lnTo>
                  <a:cubicBezTo>
                    <a:pt x="12498" y="12758"/>
                    <a:pt x="12547" y="12067"/>
                    <a:pt x="12547" y="11425"/>
                  </a:cubicBezTo>
                  <a:close/>
                  <a:moveTo>
                    <a:pt x="11951" y="10993"/>
                  </a:moveTo>
                  <a:lnTo>
                    <a:pt x="11703" y="11073"/>
                  </a:lnTo>
                  <a:lnTo>
                    <a:pt x="11622" y="11143"/>
                  </a:lnTo>
                  <a:lnTo>
                    <a:pt x="11943" y="11033"/>
                  </a:lnTo>
                  <a:close/>
                  <a:moveTo>
                    <a:pt x="12237" y="10908"/>
                  </a:moveTo>
                  <a:lnTo>
                    <a:pt x="11955" y="11029"/>
                  </a:lnTo>
                  <a:lnTo>
                    <a:pt x="11943" y="11033"/>
                  </a:lnTo>
                  <a:lnTo>
                    <a:pt x="11884" y="11316"/>
                  </a:lnTo>
                  <a:lnTo>
                    <a:pt x="12064" y="11254"/>
                  </a:lnTo>
                  <a:close/>
                  <a:moveTo>
                    <a:pt x="12242" y="10900"/>
                  </a:moveTo>
                  <a:lnTo>
                    <a:pt x="12241" y="10900"/>
                  </a:lnTo>
                  <a:lnTo>
                    <a:pt x="12237" y="10908"/>
                  </a:lnTo>
                  <a:lnTo>
                    <a:pt x="12238" y="10908"/>
                  </a:lnTo>
                  <a:close/>
                  <a:moveTo>
                    <a:pt x="11993" y="10790"/>
                  </a:moveTo>
                  <a:lnTo>
                    <a:pt x="11726" y="10968"/>
                  </a:lnTo>
                  <a:lnTo>
                    <a:pt x="11606" y="11104"/>
                  </a:lnTo>
                  <a:lnTo>
                    <a:pt x="11703" y="11073"/>
                  </a:lnTo>
                  <a:lnTo>
                    <a:pt x="11985" y="10829"/>
                  </a:lnTo>
                  <a:close/>
                  <a:moveTo>
                    <a:pt x="12426" y="10620"/>
                  </a:moveTo>
                  <a:lnTo>
                    <a:pt x="12300" y="11029"/>
                  </a:lnTo>
                  <a:lnTo>
                    <a:pt x="12378" y="10627"/>
                  </a:lnTo>
                  <a:lnTo>
                    <a:pt x="12242" y="10900"/>
                  </a:lnTo>
                  <a:lnTo>
                    <a:pt x="12300" y="10881"/>
                  </a:lnTo>
                  <a:lnTo>
                    <a:pt x="12238" y="10908"/>
                  </a:lnTo>
                  <a:lnTo>
                    <a:pt x="12065" y="11254"/>
                  </a:lnTo>
                  <a:lnTo>
                    <a:pt x="12386" y="11142"/>
                  </a:lnTo>
                  <a:lnTo>
                    <a:pt x="12454" y="10805"/>
                  </a:lnTo>
                  <a:close/>
                  <a:moveTo>
                    <a:pt x="12416" y="10550"/>
                  </a:moveTo>
                  <a:lnTo>
                    <a:pt x="12378" y="10626"/>
                  </a:lnTo>
                  <a:lnTo>
                    <a:pt x="12378" y="10627"/>
                  </a:lnTo>
                  <a:lnTo>
                    <a:pt x="12416" y="10551"/>
                  </a:lnTo>
                  <a:close/>
                  <a:moveTo>
                    <a:pt x="12487" y="10409"/>
                  </a:moveTo>
                  <a:lnTo>
                    <a:pt x="12416" y="10551"/>
                  </a:lnTo>
                  <a:lnTo>
                    <a:pt x="12426" y="10620"/>
                  </a:lnTo>
                  <a:lnTo>
                    <a:pt x="12488" y="10421"/>
                  </a:lnTo>
                  <a:close/>
                  <a:moveTo>
                    <a:pt x="12492" y="10398"/>
                  </a:moveTo>
                  <a:lnTo>
                    <a:pt x="12487" y="10408"/>
                  </a:lnTo>
                  <a:lnTo>
                    <a:pt x="12487" y="10409"/>
                  </a:lnTo>
                  <a:lnTo>
                    <a:pt x="12492" y="10399"/>
                  </a:lnTo>
                  <a:close/>
                  <a:moveTo>
                    <a:pt x="12498" y="10387"/>
                  </a:moveTo>
                  <a:lnTo>
                    <a:pt x="12492" y="10399"/>
                  </a:lnTo>
                  <a:lnTo>
                    <a:pt x="12493" y="10405"/>
                  </a:lnTo>
                  <a:close/>
                  <a:moveTo>
                    <a:pt x="12372" y="10274"/>
                  </a:moveTo>
                  <a:lnTo>
                    <a:pt x="12054" y="10733"/>
                  </a:lnTo>
                  <a:lnTo>
                    <a:pt x="12213" y="10415"/>
                  </a:lnTo>
                  <a:lnTo>
                    <a:pt x="12027" y="10626"/>
                  </a:lnTo>
                  <a:lnTo>
                    <a:pt x="11993" y="10790"/>
                  </a:lnTo>
                  <a:lnTo>
                    <a:pt x="12152" y="10684"/>
                  </a:lnTo>
                  <a:lnTo>
                    <a:pt x="11985" y="10829"/>
                  </a:lnTo>
                  <a:lnTo>
                    <a:pt x="11951" y="10993"/>
                  </a:lnTo>
                  <a:lnTo>
                    <a:pt x="12241" y="10900"/>
                  </a:lnTo>
                  <a:lnTo>
                    <a:pt x="12378" y="10626"/>
                  </a:lnTo>
                  <a:lnTo>
                    <a:pt x="12406" y="10483"/>
                  </a:lnTo>
                  <a:lnTo>
                    <a:pt x="12399" y="10437"/>
                  </a:lnTo>
                  <a:close/>
                  <a:moveTo>
                    <a:pt x="12471" y="10149"/>
                  </a:moveTo>
                  <a:lnTo>
                    <a:pt x="12406" y="10483"/>
                  </a:lnTo>
                  <a:lnTo>
                    <a:pt x="12416" y="10550"/>
                  </a:lnTo>
                  <a:lnTo>
                    <a:pt x="12487" y="10408"/>
                  </a:lnTo>
                  <a:close/>
                  <a:moveTo>
                    <a:pt x="12350" y="10141"/>
                  </a:moveTo>
                  <a:lnTo>
                    <a:pt x="12213" y="10415"/>
                  </a:lnTo>
                  <a:lnTo>
                    <a:pt x="12366" y="10241"/>
                  </a:lnTo>
                  <a:close/>
                  <a:moveTo>
                    <a:pt x="12474" y="10126"/>
                  </a:moveTo>
                  <a:lnTo>
                    <a:pt x="12470" y="10132"/>
                  </a:lnTo>
                  <a:lnTo>
                    <a:pt x="12471" y="10149"/>
                  </a:lnTo>
                  <a:lnTo>
                    <a:pt x="12474" y="10130"/>
                  </a:lnTo>
                  <a:close/>
                  <a:moveTo>
                    <a:pt x="12469" y="10124"/>
                  </a:moveTo>
                  <a:lnTo>
                    <a:pt x="12366" y="10241"/>
                  </a:lnTo>
                  <a:lnTo>
                    <a:pt x="12372" y="10274"/>
                  </a:lnTo>
                  <a:lnTo>
                    <a:pt x="12470" y="10132"/>
                  </a:lnTo>
                  <a:close/>
                  <a:moveTo>
                    <a:pt x="12477" y="10115"/>
                  </a:moveTo>
                  <a:lnTo>
                    <a:pt x="12474" y="10119"/>
                  </a:lnTo>
                  <a:lnTo>
                    <a:pt x="12474" y="10126"/>
                  </a:lnTo>
                  <a:lnTo>
                    <a:pt x="12476" y="10124"/>
                  </a:lnTo>
                  <a:close/>
                  <a:moveTo>
                    <a:pt x="12460" y="9920"/>
                  </a:moveTo>
                  <a:lnTo>
                    <a:pt x="12457" y="9926"/>
                  </a:lnTo>
                  <a:lnTo>
                    <a:pt x="12469" y="10124"/>
                  </a:lnTo>
                  <a:lnTo>
                    <a:pt x="12474" y="10119"/>
                  </a:lnTo>
                  <a:close/>
                  <a:moveTo>
                    <a:pt x="12578" y="9683"/>
                  </a:moveTo>
                  <a:lnTo>
                    <a:pt x="12550" y="9740"/>
                  </a:lnTo>
                  <a:lnTo>
                    <a:pt x="12477" y="10115"/>
                  </a:lnTo>
                  <a:lnTo>
                    <a:pt x="12498" y="10091"/>
                  </a:lnTo>
                  <a:lnTo>
                    <a:pt x="12476" y="10124"/>
                  </a:lnTo>
                  <a:lnTo>
                    <a:pt x="12474" y="10130"/>
                  </a:lnTo>
                  <a:lnTo>
                    <a:pt x="12492" y="10398"/>
                  </a:lnTo>
                  <a:lnTo>
                    <a:pt x="12511" y="10361"/>
                  </a:lnTo>
                  <a:close/>
                  <a:moveTo>
                    <a:pt x="12728" y="9383"/>
                  </a:moveTo>
                  <a:lnTo>
                    <a:pt x="12674" y="9492"/>
                  </a:lnTo>
                  <a:lnTo>
                    <a:pt x="12597" y="9844"/>
                  </a:lnTo>
                  <a:lnTo>
                    <a:pt x="12695" y="9550"/>
                  </a:lnTo>
                  <a:close/>
                  <a:moveTo>
                    <a:pt x="9781" y="13"/>
                  </a:moveTo>
                  <a:cubicBezTo>
                    <a:pt x="9731" y="13"/>
                    <a:pt x="9731" y="13"/>
                    <a:pt x="9682" y="13"/>
                  </a:cubicBezTo>
                  <a:cubicBezTo>
                    <a:pt x="9040" y="-36"/>
                    <a:pt x="8398" y="63"/>
                    <a:pt x="7805" y="112"/>
                  </a:cubicBezTo>
                  <a:cubicBezTo>
                    <a:pt x="7261" y="162"/>
                    <a:pt x="6768" y="359"/>
                    <a:pt x="6224" y="507"/>
                  </a:cubicBezTo>
                  <a:cubicBezTo>
                    <a:pt x="5829" y="606"/>
                    <a:pt x="5434" y="755"/>
                    <a:pt x="5039" y="903"/>
                  </a:cubicBezTo>
                  <a:cubicBezTo>
                    <a:pt x="4644" y="1100"/>
                    <a:pt x="4298" y="1347"/>
                    <a:pt x="3952" y="1545"/>
                  </a:cubicBezTo>
                  <a:cubicBezTo>
                    <a:pt x="3606" y="1742"/>
                    <a:pt x="3260" y="1989"/>
                    <a:pt x="2914" y="2236"/>
                  </a:cubicBezTo>
                  <a:cubicBezTo>
                    <a:pt x="2371" y="2681"/>
                    <a:pt x="1927" y="3274"/>
                    <a:pt x="1482" y="3768"/>
                  </a:cubicBezTo>
                  <a:cubicBezTo>
                    <a:pt x="1383" y="3867"/>
                    <a:pt x="1284" y="4015"/>
                    <a:pt x="1186" y="4163"/>
                  </a:cubicBezTo>
                  <a:cubicBezTo>
                    <a:pt x="1037" y="4459"/>
                    <a:pt x="889" y="4805"/>
                    <a:pt x="741" y="5052"/>
                  </a:cubicBezTo>
                  <a:cubicBezTo>
                    <a:pt x="889" y="4805"/>
                    <a:pt x="444" y="5645"/>
                    <a:pt x="346" y="5843"/>
                  </a:cubicBezTo>
                  <a:cubicBezTo>
                    <a:pt x="198" y="6238"/>
                    <a:pt x="0" y="7127"/>
                    <a:pt x="0" y="7522"/>
                  </a:cubicBezTo>
                  <a:cubicBezTo>
                    <a:pt x="0" y="7769"/>
                    <a:pt x="49" y="8708"/>
                    <a:pt x="49" y="8411"/>
                  </a:cubicBezTo>
                  <a:cubicBezTo>
                    <a:pt x="49" y="8658"/>
                    <a:pt x="49" y="9053"/>
                    <a:pt x="99" y="9350"/>
                  </a:cubicBezTo>
                  <a:cubicBezTo>
                    <a:pt x="99" y="9449"/>
                    <a:pt x="148" y="9498"/>
                    <a:pt x="148" y="9597"/>
                  </a:cubicBezTo>
                  <a:cubicBezTo>
                    <a:pt x="346" y="10288"/>
                    <a:pt x="543" y="11079"/>
                    <a:pt x="889" y="11721"/>
                  </a:cubicBezTo>
                  <a:cubicBezTo>
                    <a:pt x="1235" y="12413"/>
                    <a:pt x="1679" y="13055"/>
                    <a:pt x="2124" y="13647"/>
                  </a:cubicBezTo>
                  <a:cubicBezTo>
                    <a:pt x="2174" y="13697"/>
                    <a:pt x="2174" y="13746"/>
                    <a:pt x="2223" y="13746"/>
                  </a:cubicBezTo>
                  <a:cubicBezTo>
                    <a:pt x="2223" y="13796"/>
                    <a:pt x="2272" y="13796"/>
                    <a:pt x="2272" y="13845"/>
                  </a:cubicBezTo>
                  <a:cubicBezTo>
                    <a:pt x="2668" y="14191"/>
                    <a:pt x="3063" y="14537"/>
                    <a:pt x="3458" y="14882"/>
                  </a:cubicBezTo>
                  <a:cubicBezTo>
                    <a:pt x="3705" y="14981"/>
                    <a:pt x="3903" y="15130"/>
                    <a:pt x="4149" y="15228"/>
                  </a:cubicBezTo>
                  <a:lnTo>
                    <a:pt x="4276" y="15272"/>
                  </a:lnTo>
                  <a:lnTo>
                    <a:pt x="3853" y="14981"/>
                  </a:lnTo>
                  <a:lnTo>
                    <a:pt x="6046" y="15753"/>
                  </a:lnTo>
                  <a:lnTo>
                    <a:pt x="7064" y="15821"/>
                  </a:lnTo>
                  <a:cubicBezTo>
                    <a:pt x="7311" y="15821"/>
                    <a:pt x="7558" y="15821"/>
                    <a:pt x="7854" y="15772"/>
                  </a:cubicBezTo>
                  <a:lnTo>
                    <a:pt x="6378" y="15870"/>
                  </a:lnTo>
                  <a:lnTo>
                    <a:pt x="6521" y="15920"/>
                  </a:lnTo>
                  <a:cubicBezTo>
                    <a:pt x="6472" y="15870"/>
                    <a:pt x="6422" y="15870"/>
                    <a:pt x="6373" y="15870"/>
                  </a:cubicBezTo>
                  <a:lnTo>
                    <a:pt x="6378" y="15870"/>
                  </a:lnTo>
                  <a:lnTo>
                    <a:pt x="6046" y="15753"/>
                  </a:lnTo>
                  <a:lnTo>
                    <a:pt x="5582" y="15722"/>
                  </a:lnTo>
                  <a:lnTo>
                    <a:pt x="4276" y="15272"/>
                  </a:lnTo>
                  <a:lnTo>
                    <a:pt x="4644" y="15525"/>
                  </a:lnTo>
                  <a:cubicBezTo>
                    <a:pt x="4693" y="15574"/>
                    <a:pt x="4742" y="15574"/>
                    <a:pt x="4841" y="15623"/>
                  </a:cubicBezTo>
                  <a:cubicBezTo>
                    <a:pt x="5039" y="15722"/>
                    <a:pt x="5286" y="15870"/>
                    <a:pt x="5533" y="15969"/>
                  </a:cubicBezTo>
                  <a:cubicBezTo>
                    <a:pt x="5879" y="16216"/>
                    <a:pt x="6274" y="16364"/>
                    <a:pt x="6718" y="16364"/>
                  </a:cubicBezTo>
                  <a:cubicBezTo>
                    <a:pt x="7360" y="16513"/>
                    <a:pt x="8003" y="16562"/>
                    <a:pt x="8645" y="16414"/>
                  </a:cubicBezTo>
                  <a:cubicBezTo>
                    <a:pt x="9040" y="16266"/>
                    <a:pt x="9435" y="16167"/>
                    <a:pt x="9830" y="16019"/>
                  </a:cubicBezTo>
                  <a:lnTo>
                    <a:pt x="9902" y="15971"/>
                  </a:lnTo>
                  <a:lnTo>
                    <a:pt x="9435" y="16117"/>
                  </a:lnTo>
                  <a:lnTo>
                    <a:pt x="8269" y="15983"/>
                  </a:lnTo>
                  <a:lnTo>
                    <a:pt x="8941" y="16117"/>
                  </a:lnTo>
                  <a:cubicBezTo>
                    <a:pt x="8694" y="16068"/>
                    <a:pt x="8398" y="16019"/>
                    <a:pt x="8151" y="15969"/>
                  </a:cubicBezTo>
                  <a:lnTo>
                    <a:pt x="8269" y="15983"/>
                  </a:lnTo>
                  <a:lnTo>
                    <a:pt x="7706" y="15870"/>
                  </a:lnTo>
                  <a:cubicBezTo>
                    <a:pt x="8793" y="15673"/>
                    <a:pt x="9929" y="15426"/>
                    <a:pt x="11016" y="15228"/>
                  </a:cubicBezTo>
                  <a:lnTo>
                    <a:pt x="10364" y="15663"/>
                  </a:lnTo>
                  <a:lnTo>
                    <a:pt x="11016" y="15623"/>
                  </a:lnTo>
                  <a:lnTo>
                    <a:pt x="10164" y="15889"/>
                  </a:lnTo>
                  <a:lnTo>
                    <a:pt x="10769" y="16019"/>
                  </a:lnTo>
                  <a:cubicBezTo>
                    <a:pt x="11461" y="16167"/>
                    <a:pt x="12201" y="15623"/>
                    <a:pt x="12498" y="15031"/>
                  </a:cubicBezTo>
                  <a:lnTo>
                    <a:pt x="12197" y="13638"/>
                  </a:lnTo>
                  <a:lnTo>
                    <a:pt x="12004" y="14487"/>
                  </a:lnTo>
                  <a:lnTo>
                    <a:pt x="11976" y="14029"/>
                  </a:lnTo>
                  <a:lnTo>
                    <a:pt x="11757" y="14487"/>
                  </a:lnTo>
                  <a:cubicBezTo>
                    <a:pt x="11658" y="14537"/>
                    <a:pt x="11609" y="14636"/>
                    <a:pt x="11559" y="14685"/>
                  </a:cubicBezTo>
                  <a:lnTo>
                    <a:pt x="11691" y="12897"/>
                  </a:lnTo>
                  <a:lnTo>
                    <a:pt x="11488" y="13226"/>
                  </a:lnTo>
                  <a:lnTo>
                    <a:pt x="11422" y="13547"/>
                  </a:lnTo>
                  <a:lnTo>
                    <a:pt x="11510" y="13450"/>
                  </a:lnTo>
                  <a:cubicBezTo>
                    <a:pt x="11461" y="13499"/>
                    <a:pt x="11461" y="13549"/>
                    <a:pt x="11411" y="13598"/>
                  </a:cubicBezTo>
                  <a:lnTo>
                    <a:pt x="11422" y="13547"/>
                  </a:lnTo>
                  <a:lnTo>
                    <a:pt x="11020" y="13986"/>
                  </a:lnTo>
                  <a:lnTo>
                    <a:pt x="11016" y="13993"/>
                  </a:lnTo>
                  <a:cubicBezTo>
                    <a:pt x="10868" y="14240"/>
                    <a:pt x="10670" y="14438"/>
                    <a:pt x="10472" y="14586"/>
                  </a:cubicBezTo>
                  <a:lnTo>
                    <a:pt x="11020" y="13986"/>
                  </a:lnTo>
                  <a:lnTo>
                    <a:pt x="11488" y="13226"/>
                  </a:lnTo>
                  <a:lnTo>
                    <a:pt x="11764" y="11894"/>
                  </a:lnTo>
                  <a:lnTo>
                    <a:pt x="11768" y="11848"/>
                  </a:lnTo>
                  <a:lnTo>
                    <a:pt x="11757" y="11869"/>
                  </a:lnTo>
                  <a:lnTo>
                    <a:pt x="11768" y="11848"/>
                  </a:lnTo>
                  <a:lnTo>
                    <a:pt x="11806" y="11326"/>
                  </a:lnTo>
                  <a:lnTo>
                    <a:pt x="11853" y="11466"/>
                  </a:lnTo>
                  <a:lnTo>
                    <a:pt x="11884" y="11316"/>
                  </a:lnTo>
                  <a:lnTo>
                    <a:pt x="11856" y="11326"/>
                  </a:lnTo>
                  <a:lnTo>
                    <a:pt x="11447" y="11295"/>
                  </a:lnTo>
                  <a:lnTo>
                    <a:pt x="11411" y="11326"/>
                  </a:lnTo>
                  <a:lnTo>
                    <a:pt x="11439" y="11294"/>
                  </a:lnTo>
                  <a:lnTo>
                    <a:pt x="11416" y="11292"/>
                  </a:lnTo>
                  <a:lnTo>
                    <a:pt x="10819" y="11573"/>
                  </a:lnTo>
                  <a:lnTo>
                    <a:pt x="11197" y="11321"/>
                  </a:lnTo>
                  <a:lnTo>
                    <a:pt x="10226" y="11622"/>
                  </a:lnTo>
                  <a:lnTo>
                    <a:pt x="11230" y="11278"/>
                  </a:lnTo>
                  <a:lnTo>
                    <a:pt x="11158" y="11272"/>
                  </a:lnTo>
                  <a:lnTo>
                    <a:pt x="10917" y="11326"/>
                  </a:lnTo>
                  <a:lnTo>
                    <a:pt x="11098" y="11268"/>
                  </a:lnTo>
                  <a:lnTo>
                    <a:pt x="10826" y="11247"/>
                  </a:lnTo>
                  <a:lnTo>
                    <a:pt x="10141" y="11272"/>
                  </a:lnTo>
                  <a:lnTo>
                    <a:pt x="10423" y="11326"/>
                  </a:lnTo>
                  <a:cubicBezTo>
                    <a:pt x="10275" y="11276"/>
                    <a:pt x="10176" y="11276"/>
                    <a:pt x="10028" y="11276"/>
                  </a:cubicBezTo>
                  <a:lnTo>
                    <a:pt x="10141" y="11272"/>
                  </a:lnTo>
                  <a:lnTo>
                    <a:pt x="9465" y="11142"/>
                  </a:lnTo>
                  <a:lnTo>
                    <a:pt x="9287" y="11128"/>
                  </a:lnTo>
                  <a:cubicBezTo>
                    <a:pt x="9238" y="11128"/>
                    <a:pt x="9188" y="11079"/>
                    <a:pt x="9139" y="11079"/>
                  </a:cubicBezTo>
                  <a:lnTo>
                    <a:pt x="9465" y="11142"/>
                  </a:lnTo>
                  <a:lnTo>
                    <a:pt x="10826" y="11247"/>
                  </a:lnTo>
                  <a:lnTo>
                    <a:pt x="11207" y="11233"/>
                  </a:lnTo>
                  <a:lnTo>
                    <a:pt x="11443" y="11157"/>
                  </a:lnTo>
                  <a:lnTo>
                    <a:pt x="11726" y="10968"/>
                  </a:lnTo>
                  <a:lnTo>
                    <a:pt x="12027" y="10626"/>
                  </a:lnTo>
                  <a:lnTo>
                    <a:pt x="12251" y="9547"/>
                  </a:lnTo>
                  <a:lnTo>
                    <a:pt x="12350" y="10141"/>
                  </a:lnTo>
                  <a:lnTo>
                    <a:pt x="12457" y="9926"/>
                  </a:lnTo>
                  <a:lnTo>
                    <a:pt x="12399" y="9004"/>
                  </a:lnTo>
                  <a:lnTo>
                    <a:pt x="12460" y="9920"/>
                  </a:lnTo>
                  <a:lnTo>
                    <a:pt x="12550" y="9740"/>
                  </a:lnTo>
                  <a:lnTo>
                    <a:pt x="12597" y="9498"/>
                  </a:lnTo>
                  <a:lnTo>
                    <a:pt x="12578" y="9683"/>
                  </a:lnTo>
                  <a:lnTo>
                    <a:pt x="12674" y="9492"/>
                  </a:lnTo>
                  <a:lnTo>
                    <a:pt x="12942" y="8263"/>
                  </a:lnTo>
                  <a:cubicBezTo>
                    <a:pt x="12893" y="8362"/>
                    <a:pt x="12893" y="8461"/>
                    <a:pt x="12893" y="8559"/>
                  </a:cubicBezTo>
                  <a:lnTo>
                    <a:pt x="12728" y="9383"/>
                  </a:lnTo>
                  <a:lnTo>
                    <a:pt x="12794" y="9251"/>
                  </a:lnTo>
                  <a:lnTo>
                    <a:pt x="12695" y="9550"/>
                  </a:lnTo>
                  <a:lnTo>
                    <a:pt x="12547" y="10288"/>
                  </a:lnTo>
                  <a:lnTo>
                    <a:pt x="12511" y="10361"/>
                  </a:lnTo>
                  <a:lnTo>
                    <a:pt x="12498" y="10486"/>
                  </a:lnTo>
                  <a:lnTo>
                    <a:pt x="12493" y="10405"/>
                  </a:lnTo>
                  <a:lnTo>
                    <a:pt x="12488" y="10421"/>
                  </a:lnTo>
                  <a:lnTo>
                    <a:pt x="12498" y="10585"/>
                  </a:lnTo>
                  <a:lnTo>
                    <a:pt x="12454" y="10805"/>
                  </a:lnTo>
                  <a:lnTo>
                    <a:pt x="12499" y="11103"/>
                  </a:lnTo>
                  <a:lnTo>
                    <a:pt x="13140" y="10881"/>
                  </a:lnTo>
                  <a:cubicBezTo>
                    <a:pt x="13338" y="10782"/>
                    <a:pt x="13486" y="10634"/>
                    <a:pt x="13684" y="10535"/>
                  </a:cubicBezTo>
                  <a:cubicBezTo>
                    <a:pt x="14671" y="10041"/>
                    <a:pt x="15116" y="9152"/>
                    <a:pt x="15067" y="7818"/>
                  </a:cubicBezTo>
                  <a:cubicBezTo>
                    <a:pt x="15956" y="6830"/>
                    <a:pt x="16153" y="5843"/>
                    <a:pt x="15709" y="4805"/>
                  </a:cubicBezTo>
                  <a:cubicBezTo>
                    <a:pt x="15660" y="4558"/>
                    <a:pt x="15561" y="4361"/>
                    <a:pt x="15511" y="4114"/>
                  </a:cubicBezTo>
                  <a:cubicBezTo>
                    <a:pt x="15313" y="3620"/>
                    <a:pt x="14968" y="3126"/>
                    <a:pt x="14622" y="2681"/>
                  </a:cubicBezTo>
                  <a:cubicBezTo>
                    <a:pt x="14573" y="2582"/>
                    <a:pt x="14474" y="2483"/>
                    <a:pt x="14375" y="2385"/>
                  </a:cubicBezTo>
                  <a:cubicBezTo>
                    <a:pt x="13436" y="1397"/>
                    <a:pt x="12745" y="1001"/>
                    <a:pt x="11461" y="409"/>
                  </a:cubicBezTo>
                  <a:cubicBezTo>
                    <a:pt x="11411" y="359"/>
                    <a:pt x="11312" y="359"/>
                    <a:pt x="11263" y="310"/>
                  </a:cubicBezTo>
                  <a:cubicBezTo>
                    <a:pt x="11164" y="261"/>
                    <a:pt x="9929" y="13"/>
                    <a:pt x="9781" y="1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98" name="任意多边形: 形状 1097"/>
            <p:cNvSpPr/>
            <p:nvPr/>
          </p:nvSpPr>
          <p:spPr>
            <a:xfrm flipH="1">
              <a:off x="2778788" y="546909"/>
              <a:ext cx="277485" cy="242939"/>
            </a:xfrm>
            <a:custGeom>
              <a:avLst/>
              <a:gdLst>
                <a:gd name="connsiteX0" fmla="*/ 258231 w 277485"/>
                <a:gd name="connsiteY0" fmla="*/ 17 h 242939"/>
                <a:gd name="connsiteX1" fmla="*/ 256156 w 277485"/>
                <a:gd name="connsiteY1" fmla="*/ 10144 h 242939"/>
                <a:gd name="connsiteX2" fmla="*/ 255416 w 277485"/>
                <a:gd name="connsiteY2" fmla="*/ 40524 h 242939"/>
                <a:gd name="connsiteX3" fmla="*/ 220244 w 277485"/>
                <a:gd name="connsiteY3" fmla="*/ 63593 h 242939"/>
                <a:gd name="connsiteX4" fmla="*/ 146195 w 277485"/>
                <a:gd name="connsiteY4" fmla="*/ 120402 h 242939"/>
                <a:gd name="connsiteX5" fmla="*/ 70961 w 277485"/>
                <a:gd name="connsiteY5" fmla="*/ 181211 h 242939"/>
                <a:gd name="connsiteX6" fmla="*/ 34851 w 277485"/>
                <a:gd name="connsiteY6" fmla="*/ 210801 h 242939"/>
                <a:gd name="connsiteX7" fmla="*/ 123 w 277485"/>
                <a:gd name="connsiteY7" fmla="*/ 242219 h 242939"/>
                <a:gd name="connsiteX8" fmla="*/ 667 w 277485"/>
                <a:gd name="connsiteY8" fmla="*/ 242910 h 242939"/>
                <a:gd name="connsiteX9" fmla="*/ 34011 w 277485"/>
                <a:gd name="connsiteY9" fmla="*/ 220137 h 242939"/>
                <a:gd name="connsiteX10" fmla="*/ 68540 w 277485"/>
                <a:gd name="connsiteY10" fmla="*/ 193808 h 242939"/>
                <a:gd name="connsiteX11" fmla="*/ 136859 w 277485"/>
                <a:gd name="connsiteY11" fmla="*/ 140309 h 242939"/>
                <a:gd name="connsiteX12" fmla="*/ 203448 w 277485"/>
                <a:gd name="connsiteY12" fmla="*/ 90762 h 242939"/>
                <a:gd name="connsiteX13" fmla="*/ 239608 w 277485"/>
                <a:gd name="connsiteY13" fmla="*/ 67002 h 242939"/>
                <a:gd name="connsiteX14" fmla="*/ 268951 w 277485"/>
                <a:gd name="connsiteY14" fmla="*/ 46403 h 242939"/>
                <a:gd name="connsiteX15" fmla="*/ 258231 w 277485"/>
                <a:gd name="connsiteY15" fmla="*/ 17 h 242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7485" h="242939">
                  <a:moveTo>
                    <a:pt x="258231" y="17"/>
                  </a:moveTo>
                  <a:cubicBezTo>
                    <a:pt x="252106" y="-427"/>
                    <a:pt x="250821" y="7872"/>
                    <a:pt x="256156" y="10144"/>
                  </a:cubicBezTo>
                  <a:cubicBezTo>
                    <a:pt x="269939" y="16072"/>
                    <a:pt x="263270" y="33411"/>
                    <a:pt x="255416" y="40524"/>
                  </a:cubicBezTo>
                  <a:cubicBezTo>
                    <a:pt x="245140" y="49860"/>
                    <a:pt x="231754" y="55936"/>
                    <a:pt x="220244" y="63593"/>
                  </a:cubicBezTo>
                  <a:cubicBezTo>
                    <a:pt x="194260" y="80784"/>
                    <a:pt x="170005" y="100346"/>
                    <a:pt x="146195" y="120402"/>
                  </a:cubicBezTo>
                  <a:cubicBezTo>
                    <a:pt x="121495" y="141149"/>
                    <a:pt x="96006" y="160859"/>
                    <a:pt x="70961" y="181211"/>
                  </a:cubicBezTo>
                  <a:cubicBezTo>
                    <a:pt x="58908" y="191042"/>
                    <a:pt x="46805" y="200872"/>
                    <a:pt x="34851" y="210801"/>
                  </a:cubicBezTo>
                  <a:cubicBezTo>
                    <a:pt x="23193" y="220483"/>
                    <a:pt x="8818" y="229622"/>
                    <a:pt x="123" y="242219"/>
                  </a:cubicBezTo>
                  <a:cubicBezTo>
                    <a:pt x="-222" y="242614"/>
                    <a:pt x="222" y="243058"/>
                    <a:pt x="667" y="242910"/>
                  </a:cubicBezTo>
                  <a:cubicBezTo>
                    <a:pt x="13115" y="238020"/>
                    <a:pt x="23489" y="228140"/>
                    <a:pt x="34011" y="220137"/>
                  </a:cubicBezTo>
                  <a:cubicBezTo>
                    <a:pt x="45570" y="211394"/>
                    <a:pt x="57031" y="202650"/>
                    <a:pt x="68540" y="193808"/>
                  </a:cubicBezTo>
                  <a:cubicBezTo>
                    <a:pt x="91461" y="176173"/>
                    <a:pt x="113839" y="157846"/>
                    <a:pt x="136859" y="140309"/>
                  </a:cubicBezTo>
                  <a:cubicBezTo>
                    <a:pt x="158841" y="123563"/>
                    <a:pt x="180972" y="106817"/>
                    <a:pt x="203448" y="90762"/>
                  </a:cubicBezTo>
                  <a:cubicBezTo>
                    <a:pt x="215205" y="82365"/>
                    <a:pt x="227159" y="74362"/>
                    <a:pt x="239608" y="67002"/>
                  </a:cubicBezTo>
                  <a:cubicBezTo>
                    <a:pt x="249883" y="60926"/>
                    <a:pt x="260948" y="55492"/>
                    <a:pt x="268951" y="46403"/>
                  </a:cubicBezTo>
                  <a:cubicBezTo>
                    <a:pt x="281399" y="32324"/>
                    <a:pt x="282140" y="1746"/>
                    <a:pt x="258231" y="1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00" name="任意多边形: 形状 1099"/>
            <p:cNvSpPr/>
            <p:nvPr/>
          </p:nvSpPr>
          <p:spPr>
            <a:xfrm flipH="1">
              <a:off x="3070923" y="171101"/>
              <a:ext cx="1075291" cy="400509"/>
            </a:xfrm>
            <a:custGeom>
              <a:avLst/>
              <a:gdLst>
                <a:gd name="connsiteX0" fmla="*/ 1061907 w 1075291"/>
                <a:gd name="connsiteY0" fmla="*/ 388916 h 400509"/>
                <a:gd name="connsiteX1" fmla="*/ 1061166 w 1075291"/>
                <a:gd name="connsiteY1" fmla="*/ 389854 h 400509"/>
                <a:gd name="connsiteX2" fmla="*/ 1061801 w 1075291"/>
                <a:gd name="connsiteY2" fmla="*/ 389438 h 400509"/>
                <a:gd name="connsiteX3" fmla="*/ 1516 w 1075291"/>
                <a:gd name="connsiteY3" fmla="*/ 1 h 400509"/>
                <a:gd name="connsiteX4" fmla="*/ 1269 w 1075291"/>
                <a:gd name="connsiteY4" fmla="*/ 2965 h 400509"/>
                <a:gd name="connsiteX5" fmla="*/ 231713 w 1075291"/>
                <a:gd name="connsiteY5" fmla="*/ 38877 h 400509"/>
                <a:gd name="connsiteX6" fmla="*/ 446449 w 1075291"/>
                <a:gd name="connsiteY6" fmla="*/ 85016 h 400509"/>
                <a:gd name="connsiteX7" fmla="*/ 646761 w 1075291"/>
                <a:gd name="connsiteY7" fmla="*/ 170377 h 400509"/>
                <a:gd name="connsiteX8" fmla="*/ 848060 w 1075291"/>
                <a:gd name="connsiteY8" fmla="*/ 266654 h 400509"/>
                <a:gd name="connsiteX9" fmla="*/ 956144 w 1075291"/>
                <a:gd name="connsiteY9" fmla="*/ 326476 h 400509"/>
                <a:gd name="connsiteX10" fmla="*/ 1010976 w 1075291"/>
                <a:gd name="connsiteY10" fmla="*/ 360561 h 400509"/>
                <a:gd name="connsiteX11" fmla="*/ 1038343 w 1075291"/>
                <a:gd name="connsiteY11" fmla="*/ 378740 h 400509"/>
                <a:gd name="connsiteX12" fmla="*/ 1050545 w 1075291"/>
                <a:gd name="connsiteY12" fmla="*/ 387088 h 400509"/>
                <a:gd name="connsiteX13" fmla="*/ 1057312 w 1075291"/>
                <a:gd name="connsiteY13" fmla="*/ 391781 h 400509"/>
                <a:gd name="connsiteX14" fmla="*/ 1060030 w 1075291"/>
                <a:gd name="connsiteY14" fmla="*/ 393658 h 400509"/>
                <a:gd name="connsiteX15" fmla="*/ 1060819 w 1075291"/>
                <a:gd name="connsiteY15" fmla="*/ 394251 h 400509"/>
                <a:gd name="connsiteX16" fmla="*/ 1061053 w 1075291"/>
                <a:gd name="connsiteY16" fmla="*/ 393101 h 400509"/>
                <a:gd name="connsiteX17" fmla="*/ 1059140 w 1075291"/>
                <a:gd name="connsiteY17" fmla="*/ 387928 h 400509"/>
                <a:gd name="connsiteX18" fmla="*/ 1069959 w 1075291"/>
                <a:gd name="connsiteY18" fmla="*/ 395239 h 400509"/>
                <a:gd name="connsiteX19" fmla="*/ 1069415 w 1075291"/>
                <a:gd name="connsiteY19" fmla="*/ 396079 h 400509"/>
                <a:gd name="connsiteX20" fmla="*/ 1067636 w 1075291"/>
                <a:gd name="connsiteY20" fmla="*/ 387039 h 400509"/>
                <a:gd name="connsiteX21" fmla="*/ 1065759 w 1075291"/>
                <a:gd name="connsiteY21" fmla="*/ 386841 h 400509"/>
                <a:gd name="connsiteX22" fmla="*/ 1061801 w 1075291"/>
                <a:gd name="connsiteY22" fmla="*/ 389438 h 400509"/>
                <a:gd name="connsiteX23" fmla="*/ 1061053 w 1075291"/>
                <a:gd name="connsiteY23" fmla="*/ 393101 h 400509"/>
                <a:gd name="connsiteX24" fmla="*/ 1063580 w 1075291"/>
                <a:gd name="connsiteY24" fmla="*/ 399932 h 400509"/>
                <a:gd name="connsiteX25" fmla="*/ 1075096 w 1075291"/>
                <a:gd name="connsiteY25" fmla="*/ 393411 h 400509"/>
                <a:gd name="connsiteX26" fmla="*/ 1066105 w 1075291"/>
                <a:gd name="connsiteY26" fmla="*/ 378592 h 400509"/>
                <a:gd name="connsiteX27" fmla="*/ 1038986 w 1075291"/>
                <a:gd name="connsiteY27" fmla="*/ 360067 h 400509"/>
                <a:gd name="connsiteX28" fmla="*/ 934804 w 1075291"/>
                <a:gd name="connsiteY28" fmla="*/ 295898 h 400509"/>
                <a:gd name="connsiteX29" fmla="*/ 720957 w 1075291"/>
                <a:gd name="connsiteY29" fmla="*/ 187715 h 400509"/>
                <a:gd name="connsiteX30" fmla="*/ 503949 w 1075291"/>
                <a:gd name="connsiteY30" fmla="*/ 91734 h 400509"/>
                <a:gd name="connsiteX31" fmla="*/ 393889 w 1075291"/>
                <a:gd name="connsiteY31" fmla="*/ 54883 h 400509"/>
                <a:gd name="connsiteX32" fmla="*/ 279926 w 1075291"/>
                <a:gd name="connsiteY32" fmla="*/ 33937 h 400509"/>
                <a:gd name="connsiteX33" fmla="*/ 142450 w 1075291"/>
                <a:gd name="connsiteY33" fmla="*/ 16599 h 400509"/>
                <a:gd name="connsiteX34" fmla="*/ 1516 w 1075291"/>
                <a:gd name="connsiteY34" fmla="*/ 1 h 40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75291" h="400509">
                  <a:moveTo>
                    <a:pt x="1061907" y="388916"/>
                  </a:moveTo>
                  <a:cubicBezTo>
                    <a:pt x="1061659" y="389212"/>
                    <a:pt x="1061412" y="389558"/>
                    <a:pt x="1061166" y="389854"/>
                  </a:cubicBezTo>
                  <a:lnTo>
                    <a:pt x="1061801" y="389438"/>
                  </a:lnTo>
                  <a:close/>
                  <a:moveTo>
                    <a:pt x="1516" y="1"/>
                  </a:moveTo>
                  <a:cubicBezTo>
                    <a:pt x="-411" y="-49"/>
                    <a:pt x="-510" y="2619"/>
                    <a:pt x="1269" y="2965"/>
                  </a:cubicBezTo>
                  <a:cubicBezTo>
                    <a:pt x="77590" y="17389"/>
                    <a:pt x="154948" y="27219"/>
                    <a:pt x="231713" y="38877"/>
                  </a:cubicBezTo>
                  <a:cubicBezTo>
                    <a:pt x="304477" y="49943"/>
                    <a:pt x="376698" y="60613"/>
                    <a:pt x="446449" y="85016"/>
                  </a:cubicBezTo>
                  <a:cubicBezTo>
                    <a:pt x="514965" y="108974"/>
                    <a:pt x="580715" y="140441"/>
                    <a:pt x="646761" y="170377"/>
                  </a:cubicBezTo>
                  <a:cubicBezTo>
                    <a:pt x="714486" y="201102"/>
                    <a:pt x="781965" y="232471"/>
                    <a:pt x="848060" y="266654"/>
                  </a:cubicBezTo>
                  <a:cubicBezTo>
                    <a:pt x="884615" y="285574"/>
                    <a:pt x="920725" y="305383"/>
                    <a:pt x="956144" y="326476"/>
                  </a:cubicBezTo>
                  <a:cubicBezTo>
                    <a:pt x="974619" y="337492"/>
                    <a:pt x="992896" y="348854"/>
                    <a:pt x="1010976" y="360561"/>
                  </a:cubicBezTo>
                  <a:cubicBezTo>
                    <a:pt x="1020164" y="366538"/>
                    <a:pt x="1029303" y="372565"/>
                    <a:pt x="1038343" y="378740"/>
                  </a:cubicBezTo>
                  <a:cubicBezTo>
                    <a:pt x="1042443" y="381506"/>
                    <a:pt x="1046494" y="384272"/>
                    <a:pt x="1050545" y="387088"/>
                  </a:cubicBezTo>
                  <a:cubicBezTo>
                    <a:pt x="1052817" y="388669"/>
                    <a:pt x="1055040" y="390200"/>
                    <a:pt x="1057312" y="391781"/>
                  </a:cubicBezTo>
                  <a:cubicBezTo>
                    <a:pt x="1058202" y="392423"/>
                    <a:pt x="1059091" y="393016"/>
                    <a:pt x="1060030" y="393658"/>
                  </a:cubicBezTo>
                  <a:cubicBezTo>
                    <a:pt x="1061808" y="394992"/>
                    <a:pt x="1062054" y="395190"/>
                    <a:pt x="1060819" y="394251"/>
                  </a:cubicBezTo>
                  <a:lnTo>
                    <a:pt x="1061053" y="393101"/>
                  </a:lnTo>
                  <a:lnTo>
                    <a:pt x="1059140" y="387928"/>
                  </a:lnTo>
                  <a:cubicBezTo>
                    <a:pt x="1063487" y="380716"/>
                    <a:pt x="1074256" y="388076"/>
                    <a:pt x="1069959" y="395239"/>
                  </a:cubicBezTo>
                  <a:cubicBezTo>
                    <a:pt x="1069761" y="395486"/>
                    <a:pt x="1069613" y="395782"/>
                    <a:pt x="1069415" y="396079"/>
                  </a:cubicBezTo>
                  <a:cubicBezTo>
                    <a:pt x="1068822" y="393065"/>
                    <a:pt x="1068229" y="390052"/>
                    <a:pt x="1067636" y="387039"/>
                  </a:cubicBezTo>
                  <a:cubicBezTo>
                    <a:pt x="1066994" y="386989"/>
                    <a:pt x="1066402" y="386891"/>
                    <a:pt x="1065759" y="386841"/>
                  </a:cubicBezTo>
                  <a:lnTo>
                    <a:pt x="1061801" y="389438"/>
                  </a:lnTo>
                  <a:lnTo>
                    <a:pt x="1061053" y="393101"/>
                  </a:lnTo>
                  <a:lnTo>
                    <a:pt x="1063580" y="399932"/>
                  </a:lnTo>
                  <a:cubicBezTo>
                    <a:pt x="1068131" y="401513"/>
                    <a:pt x="1073861" y="400006"/>
                    <a:pt x="1075096" y="393411"/>
                  </a:cubicBezTo>
                  <a:cubicBezTo>
                    <a:pt x="1076380" y="386495"/>
                    <a:pt x="1071095" y="382198"/>
                    <a:pt x="1066105" y="378592"/>
                  </a:cubicBezTo>
                  <a:cubicBezTo>
                    <a:pt x="1057213" y="372170"/>
                    <a:pt x="1048075" y="366143"/>
                    <a:pt x="1038986" y="360067"/>
                  </a:cubicBezTo>
                  <a:cubicBezTo>
                    <a:pt x="1005049" y="337393"/>
                    <a:pt x="970272" y="316053"/>
                    <a:pt x="934804" y="295898"/>
                  </a:cubicBezTo>
                  <a:cubicBezTo>
                    <a:pt x="865349" y="256380"/>
                    <a:pt x="793524" y="221208"/>
                    <a:pt x="720957" y="187715"/>
                  </a:cubicBezTo>
                  <a:cubicBezTo>
                    <a:pt x="649231" y="154618"/>
                    <a:pt x="577306" y="121077"/>
                    <a:pt x="503949" y="91734"/>
                  </a:cubicBezTo>
                  <a:cubicBezTo>
                    <a:pt x="467987" y="77359"/>
                    <a:pt x="431432" y="64466"/>
                    <a:pt x="393889" y="54883"/>
                  </a:cubicBezTo>
                  <a:cubicBezTo>
                    <a:pt x="356445" y="45349"/>
                    <a:pt x="318210" y="39124"/>
                    <a:pt x="279926" y="33937"/>
                  </a:cubicBezTo>
                  <a:cubicBezTo>
                    <a:pt x="234183" y="27763"/>
                    <a:pt x="188292" y="22428"/>
                    <a:pt x="142450" y="16599"/>
                  </a:cubicBezTo>
                  <a:cubicBezTo>
                    <a:pt x="95571" y="10621"/>
                    <a:pt x="48593" y="4150"/>
                    <a:pt x="1516" y="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02" name="任意多边形: 形状 1101"/>
            <p:cNvSpPr/>
            <p:nvPr/>
          </p:nvSpPr>
          <p:spPr>
            <a:xfrm flipH="1">
              <a:off x="3176423" y="0"/>
              <a:ext cx="1078975" cy="511030"/>
            </a:xfrm>
            <a:custGeom>
              <a:avLst/>
              <a:gdLst>
                <a:gd name="connsiteX0" fmla="*/ 211291 w 1078975"/>
                <a:gd name="connsiteY0" fmla="*/ 0 h 511030"/>
                <a:gd name="connsiteX1" fmla="*/ 133929 w 1078975"/>
                <a:gd name="connsiteY1" fmla="*/ 0 h 511030"/>
                <a:gd name="connsiteX2" fmla="*/ 114516 w 1078975"/>
                <a:gd name="connsiteY2" fmla="*/ 6308 h 511030"/>
                <a:gd name="connsiteX3" fmla="*/ 69255 w 1078975"/>
                <a:gd name="connsiteY3" fmla="*/ 37577 h 511030"/>
                <a:gd name="connsiteX4" fmla="*/ 9828 w 1078975"/>
                <a:gd name="connsiteY4" fmla="*/ 139289 h 511030"/>
                <a:gd name="connsiteX5" fmla="*/ 442 w 1078975"/>
                <a:gd name="connsiteY5" fmla="*/ 187650 h 511030"/>
                <a:gd name="connsiteX6" fmla="*/ 30477 w 1078975"/>
                <a:gd name="connsiteY6" fmla="*/ 234184 h 511030"/>
                <a:gd name="connsiteX7" fmla="*/ 124779 w 1078975"/>
                <a:gd name="connsiteY7" fmla="*/ 303045 h 511030"/>
                <a:gd name="connsiteX8" fmla="*/ 343170 w 1078975"/>
                <a:gd name="connsiteY8" fmla="*/ 400311 h 511030"/>
                <a:gd name="connsiteX9" fmla="*/ 461134 w 1078975"/>
                <a:gd name="connsiteY9" fmla="*/ 454600 h 511030"/>
                <a:gd name="connsiteX10" fmla="*/ 569663 w 1078975"/>
                <a:gd name="connsiteY10" fmla="*/ 488241 h 511030"/>
                <a:gd name="connsiteX11" fmla="*/ 793340 w 1078975"/>
                <a:gd name="connsiteY11" fmla="*/ 502616 h 511030"/>
                <a:gd name="connsiteX12" fmla="*/ 905969 w 1078975"/>
                <a:gd name="connsiteY12" fmla="*/ 492094 h 511030"/>
                <a:gd name="connsiteX13" fmla="*/ 962629 w 1078975"/>
                <a:gd name="connsiteY13" fmla="*/ 483894 h 511030"/>
                <a:gd name="connsiteX14" fmla="*/ 1022895 w 1078975"/>
                <a:gd name="connsiteY14" fmla="*/ 479645 h 511030"/>
                <a:gd name="connsiteX15" fmla="*/ 1075554 w 1078975"/>
                <a:gd name="connsiteY15" fmla="*/ 510026 h 511030"/>
                <a:gd name="connsiteX16" fmla="*/ 1078765 w 1078975"/>
                <a:gd name="connsiteY16" fmla="*/ 508642 h 511030"/>
                <a:gd name="connsiteX17" fmla="*/ 990638 w 1078975"/>
                <a:gd name="connsiteY17" fmla="*/ 468630 h 511030"/>
                <a:gd name="connsiteX18" fmla="*/ 879244 w 1078975"/>
                <a:gd name="connsiteY18" fmla="*/ 482264 h 511030"/>
                <a:gd name="connsiteX19" fmla="*/ 657247 w 1078975"/>
                <a:gd name="connsiteY19" fmla="*/ 487697 h 511030"/>
                <a:gd name="connsiteX20" fmla="*/ 442165 w 1078975"/>
                <a:gd name="connsiteY20" fmla="*/ 431581 h 511030"/>
                <a:gd name="connsiteX21" fmla="*/ 329092 w 1078975"/>
                <a:gd name="connsiteY21" fmla="*/ 379811 h 511030"/>
                <a:gd name="connsiteX22" fmla="*/ 222786 w 1078975"/>
                <a:gd name="connsiteY22" fmla="*/ 335896 h 511030"/>
                <a:gd name="connsiteX23" fmla="*/ 117764 w 1078975"/>
                <a:gd name="connsiteY23" fmla="*/ 283335 h 511030"/>
                <a:gd name="connsiteX24" fmla="*/ 26525 w 1078975"/>
                <a:gd name="connsiteY24" fmla="*/ 210917 h 511030"/>
                <a:gd name="connsiteX25" fmla="*/ 16843 w 1078975"/>
                <a:gd name="connsiteY25" fmla="*/ 160135 h 511030"/>
                <a:gd name="connsiteX26" fmla="*/ 37590 w 1078975"/>
                <a:gd name="connsiteY26" fmla="*/ 109452 h 511030"/>
                <a:gd name="connsiteX27" fmla="*/ 114158 w 1078975"/>
                <a:gd name="connsiteY27" fmla="*/ 21720 h 511030"/>
                <a:gd name="connsiteX28" fmla="*/ 167833 w 1078975"/>
                <a:gd name="connsiteY28" fmla="*/ 2896 h 511030"/>
                <a:gd name="connsiteX29" fmla="*/ 302266 w 1078975"/>
                <a:gd name="connsiteY29" fmla="*/ 0 h 511030"/>
                <a:gd name="connsiteX30" fmla="*/ 229479 w 1078975"/>
                <a:gd name="connsiteY30" fmla="*/ 0 h 511030"/>
                <a:gd name="connsiteX31" fmla="*/ 279850 w 1078975"/>
                <a:gd name="connsiteY31" fmla="*/ 7299 h 511030"/>
                <a:gd name="connsiteX32" fmla="*/ 334081 w 1078975"/>
                <a:gd name="connsiteY32" fmla="*/ 24042 h 511030"/>
                <a:gd name="connsiteX33" fmla="*/ 445820 w 1078975"/>
                <a:gd name="connsiteY33" fmla="*/ 75219 h 511030"/>
                <a:gd name="connsiteX34" fmla="*/ 561661 w 1078975"/>
                <a:gd name="connsiteY34" fmla="*/ 135782 h 511030"/>
                <a:gd name="connsiteX35" fmla="*/ 789981 w 1078975"/>
                <a:gd name="connsiteY35" fmla="*/ 266639 h 511030"/>
                <a:gd name="connsiteX36" fmla="*/ 900189 w 1078975"/>
                <a:gd name="connsiteY36" fmla="*/ 332536 h 511030"/>
                <a:gd name="connsiteX37" fmla="*/ 992910 w 1078975"/>
                <a:gd name="connsiteY37" fmla="*/ 413599 h 511030"/>
                <a:gd name="connsiteX38" fmla="*/ 1011533 w 1078975"/>
                <a:gd name="connsiteY38" fmla="*/ 465863 h 511030"/>
                <a:gd name="connsiteX39" fmla="*/ 1024970 w 1078975"/>
                <a:gd name="connsiteY39" fmla="*/ 463393 h 511030"/>
                <a:gd name="connsiteX40" fmla="*/ 861362 w 1078975"/>
                <a:gd name="connsiteY40" fmla="*/ 293363 h 511030"/>
                <a:gd name="connsiteX41" fmla="*/ 627163 w 1078975"/>
                <a:gd name="connsiteY41" fmla="*/ 156480 h 511030"/>
                <a:gd name="connsiteX42" fmla="*/ 391235 w 1078975"/>
                <a:gd name="connsiteY42" fmla="*/ 33675 h 511030"/>
                <a:gd name="connsiteX43" fmla="*/ 337721 w 1078975"/>
                <a:gd name="connsiteY43" fmla="*/ 10981 h 511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78975" h="511030">
                  <a:moveTo>
                    <a:pt x="211291" y="0"/>
                  </a:moveTo>
                  <a:lnTo>
                    <a:pt x="133929" y="0"/>
                  </a:lnTo>
                  <a:lnTo>
                    <a:pt x="114516" y="6308"/>
                  </a:lnTo>
                  <a:cubicBezTo>
                    <a:pt x="97906" y="14298"/>
                    <a:pt x="82494" y="24660"/>
                    <a:pt x="69255" y="37577"/>
                  </a:cubicBezTo>
                  <a:cubicBezTo>
                    <a:pt x="40801" y="65290"/>
                    <a:pt x="24500" y="103030"/>
                    <a:pt x="9828" y="139289"/>
                  </a:cubicBezTo>
                  <a:cubicBezTo>
                    <a:pt x="3653" y="154553"/>
                    <a:pt x="-1582" y="171003"/>
                    <a:pt x="442" y="187650"/>
                  </a:cubicBezTo>
                  <a:cubicBezTo>
                    <a:pt x="2765" y="207163"/>
                    <a:pt x="16942" y="221291"/>
                    <a:pt x="30477" y="234184"/>
                  </a:cubicBezTo>
                  <a:cubicBezTo>
                    <a:pt x="58733" y="261205"/>
                    <a:pt x="90842" y="283780"/>
                    <a:pt x="124779" y="303045"/>
                  </a:cubicBezTo>
                  <a:cubicBezTo>
                    <a:pt x="194234" y="342515"/>
                    <a:pt x="269962" y="368943"/>
                    <a:pt x="343170" y="400311"/>
                  </a:cubicBezTo>
                  <a:cubicBezTo>
                    <a:pt x="382986" y="417403"/>
                    <a:pt x="421270" y="437755"/>
                    <a:pt x="461134" y="454600"/>
                  </a:cubicBezTo>
                  <a:cubicBezTo>
                    <a:pt x="496109" y="469370"/>
                    <a:pt x="532515" y="480436"/>
                    <a:pt x="569663" y="488241"/>
                  </a:cubicBezTo>
                  <a:cubicBezTo>
                    <a:pt x="643119" y="503653"/>
                    <a:pt x="718501" y="506518"/>
                    <a:pt x="793340" y="502616"/>
                  </a:cubicBezTo>
                  <a:cubicBezTo>
                    <a:pt x="831031" y="500640"/>
                    <a:pt x="868574" y="496984"/>
                    <a:pt x="905969" y="492094"/>
                  </a:cubicBezTo>
                  <a:cubicBezTo>
                    <a:pt x="924888" y="489624"/>
                    <a:pt x="943759" y="486808"/>
                    <a:pt x="962629" y="483894"/>
                  </a:cubicBezTo>
                  <a:cubicBezTo>
                    <a:pt x="982685" y="480782"/>
                    <a:pt x="1002543" y="477422"/>
                    <a:pt x="1022895" y="479645"/>
                  </a:cubicBezTo>
                  <a:cubicBezTo>
                    <a:pt x="1043840" y="481918"/>
                    <a:pt x="1064439" y="491551"/>
                    <a:pt x="1075554" y="510026"/>
                  </a:cubicBezTo>
                  <a:cubicBezTo>
                    <a:pt x="1076739" y="512051"/>
                    <a:pt x="1079802" y="510717"/>
                    <a:pt x="1078765" y="508642"/>
                  </a:cubicBezTo>
                  <a:cubicBezTo>
                    <a:pt x="1062414" y="475743"/>
                    <a:pt x="1024426" y="466851"/>
                    <a:pt x="990638" y="468630"/>
                  </a:cubicBezTo>
                  <a:cubicBezTo>
                    <a:pt x="953391" y="470605"/>
                    <a:pt x="916342" y="478262"/>
                    <a:pt x="879244" y="482264"/>
                  </a:cubicBezTo>
                  <a:cubicBezTo>
                    <a:pt x="805541" y="490266"/>
                    <a:pt x="731246" y="494218"/>
                    <a:pt x="657247" y="487697"/>
                  </a:cubicBezTo>
                  <a:cubicBezTo>
                    <a:pt x="582556" y="481127"/>
                    <a:pt x="510286" y="463097"/>
                    <a:pt x="442165" y="431581"/>
                  </a:cubicBezTo>
                  <a:cubicBezTo>
                    <a:pt x="404523" y="414143"/>
                    <a:pt x="367425" y="395816"/>
                    <a:pt x="329092" y="379811"/>
                  </a:cubicBezTo>
                  <a:cubicBezTo>
                    <a:pt x="293722" y="365041"/>
                    <a:pt x="258007" y="351061"/>
                    <a:pt x="222786" y="335896"/>
                  </a:cubicBezTo>
                  <a:cubicBezTo>
                    <a:pt x="186824" y="320384"/>
                    <a:pt x="151306" y="303638"/>
                    <a:pt x="117764" y="283335"/>
                  </a:cubicBezTo>
                  <a:cubicBezTo>
                    <a:pt x="84915" y="263428"/>
                    <a:pt x="51965" y="239963"/>
                    <a:pt x="26525" y="210917"/>
                  </a:cubicBezTo>
                  <a:cubicBezTo>
                    <a:pt x="13188" y="195702"/>
                    <a:pt x="11261" y="179154"/>
                    <a:pt x="16843" y="160135"/>
                  </a:cubicBezTo>
                  <a:cubicBezTo>
                    <a:pt x="21931" y="142747"/>
                    <a:pt x="29983" y="125853"/>
                    <a:pt x="37590" y="109452"/>
                  </a:cubicBezTo>
                  <a:cubicBezTo>
                    <a:pt x="54633" y="72749"/>
                    <a:pt x="77801" y="40936"/>
                    <a:pt x="114158" y="21720"/>
                  </a:cubicBezTo>
                  <a:cubicBezTo>
                    <a:pt x="131447" y="12569"/>
                    <a:pt x="149453" y="6475"/>
                    <a:pt x="167833" y="2896"/>
                  </a:cubicBezTo>
                  <a:close/>
                  <a:moveTo>
                    <a:pt x="302266" y="0"/>
                  </a:moveTo>
                  <a:lnTo>
                    <a:pt x="229479" y="0"/>
                  </a:lnTo>
                  <a:lnTo>
                    <a:pt x="279850" y="7299"/>
                  </a:lnTo>
                  <a:cubicBezTo>
                    <a:pt x="298353" y="11624"/>
                    <a:pt x="316544" y="17386"/>
                    <a:pt x="334081" y="24042"/>
                  </a:cubicBezTo>
                  <a:cubicBezTo>
                    <a:pt x="372365" y="38565"/>
                    <a:pt x="409216" y="56892"/>
                    <a:pt x="445820" y="75219"/>
                  </a:cubicBezTo>
                  <a:cubicBezTo>
                    <a:pt x="484796" y="94732"/>
                    <a:pt x="523377" y="114985"/>
                    <a:pt x="561661" y="135782"/>
                  </a:cubicBezTo>
                  <a:cubicBezTo>
                    <a:pt x="638722" y="177672"/>
                    <a:pt x="714549" y="221834"/>
                    <a:pt x="789981" y="266639"/>
                  </a:cubicBezTo>
                  <a:cubicBezTo>
                    <a:pt x="826783" y="288473"/>
                    <a:pt x="863634" y="310258"/>
                    <a:pt x="900189" y="332536"/>
                  </a:cubicBezTo>
                  <a:cubicBezTo>
                    <a:pt x="935262" y="353926"/>
                    <a:pt x="970928" y="377983"/>
                    <a:pt x="992910" y="413599"/>
                  </a:cubicBezTo>
                  <a:cubicBezTo>
                    <a:pt x="1002790" y="429605"/>
                    <a:pt x="1009360" y="447141"/>
                    <a:pt x="1011533" y="465863"/>
                  </a:cubicBezTo>
                  <a:cubicBezTo>
                    <a:pt x="1012521" y="474607"/>
                    <a:pt x="1025958" y="472137"/>
                    <a:pt x="1024970" y="463393"/>
                  </a:cubicBezTo>
                  <a:cubicBezTo>
                    <a:pt x="1015090" y="377045"/>
                    <a:pt x="927754" y="333030"/>
                    <a:pt x="861362" y="293363"/>
                  </a:cubicBezTo>
                  <a:cubicBezTo>
                    <a:pt x="783757" y="246929"/>
                    <a:pt x="706003" y="200741"/>
                    <a:pt x="627163" y="156480"/>
                  </a:cubicBezTo>
                  <a:cubicBezTo>
                    <a:pt x="549904" y="113108"/>
                    <a:pt x="471606" y="71020"/>
                    <a:pt x="391235" y="33675"/>
                  </a:cubicBezTo>
                  <a:cubicBezTo>
                    <a:pt x="373809" y="25574"/>
                    <a:pt x="355939" y="17821"/>
                    <a:pt x="337721" y="1098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04" name="任意多边形: 形状 1103"/>
            <p:cNvSpPr/>
            <p:nvPr/>
          </p:nvSpPr>
          <p:spPr>
            <a:xfrm flipH="1">
              <a:off x="3373929" y="288189"/>
              <a:ext cx="50398" cy="113008"/>
            </a:xfrm>
            <a:custGeom>
              <a:avLst/>
              <a:gdLst>
                <a:gd name="connsiteX0" fmla="*/ 1837 w 50398"/>
                <a:gd name="connsiteY0" fmla="*/ 1469 h 113008"/>
                <a:gd name="connsiteX1" fmla="*/ 751 w 50398"/>
                <a:gd name="connsiteY1" fmla="*/ 6607 h 113008"/>
                <a:gd name="connsiteX2" fmla="*/ 21399 w 50398"/>
                <a:gd name="connsiteY2" fmla="*/ 56104 h 113008"/>
                <a:gd name="connsiteX3" fmla="*/ 32069 w 50398"/>
                <a:gd name="connsiteY3" fmla="*/ 84756 h 113008"/>
                <a:gd name="connsiteX4" fmla="*/ 45209 w 50398"/>
                <a:gd name="connsiteY4" fmla="*/ 111925 h 113008"/>
                <a:gd name="connsiteX5" fmla="*/ 50396 w 50398"/>
                <a:gd name="connsiteY5" fmla="*/ 109405 h 113008"/>
                <a:gd name="connsiteX6" fmla="*/ 41504 w 50398"/>
                <a:gd name="connsiteY6" fmla="*/ 76654 h 113008"/>
                <a:gd name="connsiteX7" fmla="*/ 30044 w 50398"/>
                <a:gd name="connsiteY7" fmla="*/ 44743 h 113008"/>
                <a:gd name="connsiteX8" fmla="*/ 18534 w 50398"/>
                <a:gd name="connsiteY8" fmla="*/ 12881 h 113008"/>
                <a:gd name="connsiteX9" fmla="*/ 1837 w 50398"/>
                <a:gd name="connsiteY9" fmla="*/ 1469 h 113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398" h="113008">
                  <a:moveTo>
                    <a:pt x="1837" y="1469"/>
                  </a:moveTo>
                  <a:cubicBezTo>
                    <a:pt x="-89" y="2704"/>
                    <a:pt x="-583" y="4680"/>
                    <a:pt x="751" y="6607"/>
                  </a:cubicBezTo>
                  <a:cubicBezTo>
                    <a:pt x="10037" y="19994"/>
                    <a:pt x="15372" y="39753"/>
                    <a:pt x="21399" y="56104"/>
                  </a:cubicBezTo>
                  <a:cubicBezTo>
                    <a:pt x="24956" y="65638"/>
                    <a:pt x="28512" y="75222"/>
                    <a:pt x="32069" y="84756"/>
                  </a:cubicBezTo>
                  <a:cubicBezTo>
                    <a:pt x="35626" y="94388"/>
                    <a:pt x="38936" y="103626"/>
                    <a:pt x="45209" y="111925"/>
                  </a:cubicBezTo>
                  <a:cubicBezTo>
                    <a:pt x="47185" y="114494"/>
                    <a:pt x="50495" y="112024"/>
                    <a:pt x="50396" y="109405"/>
                  </a:cubicBezTo>
                  <a:cubicBezTo>
                    <a:pt x="49754" y="97896"/>
                    <a:pt x="45358" y="87374"/>
                    <a:pt x="41504" y="76654"/>
                  </a:cubicBezTo>
                  <a:cubicBezTo>
                    <a:pt x="37701" y="66034"/>
                    <a:pt x="33897" y="55363"/>
                    <a:pt x="30044" y="44743"/>
                  </a:cubicBezTo>
                  <a:cubicBezTo>
                    <a:pt x="26240" y="34122"/>
                    <a:pt x="22585" y="23402"/>
                    <a:pt x="18534" y="12881"/>
                  </a:cubicBezTo>
                  <a:cubicBezTo>
                    <a:pt x="15965" y="6162"/>
                    <a:pt x="10087" y="-3767"/>
                    <a:pt x="1837" y="146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06" name="任意多边形: 形状 1105"/>
            <p:cNvSpPr/>
            <p:nvPr/>
          </p:nvSpPr>
          <p:spPr>
            <a:xfrm flipH="1">
              <a:off x="3467721" y="224676"/>
              <a:ext cx="46095" cy="122042"/>
            </a:xfrm>
            <a:custGeom>
              <a:avLst/>
              <a:gdLst>
                <a:gd name="connsiteX0" fmla="*/ 6311 w 46095"/>
                <a:gd name="connsiteY0" fmla="*/ 468 h 122042"/>
                <a:gd name="connsiteX1" fmla="*/ 2014 w 46095"/>
                <a:gd name="connsiteY1" fmla="*/ 1308 h 122042"/>
                <a:gd name="connsiteX2" fmla="*/ 1273 w 46095"/>
                <a:gd name="connsiteY2" fmla="*/ 14398 h 122042"/>
                <a:gd name="connsiteX3" fmla="*/ 5916 w 46095"/>
                <a:gd name="connsiteY3" fmla="*/ 30749 h 122042"/>
                <a:gd name="connsiteX4" fmla="*/ 15598 w 46095"/>
                <a:gd name="connsiteY4" fmla="*/ 62266 h 122042"/>
                <a:gd name="connsiteX5" fmla="*/ 27899 w 46095"/>
                <a:gd name="connsiteY5" fmla="*/ 93831 h 122042"/>
                <a:gd name="connsiteX6" fmla="*/ 44052 w 46095"/>
                <a:gd name="connsiteY6" fmla="*/ 121692 h 122042"/>
                <a:gd name="connsiteX7" fmla="*/ 46078 w 46095"/>
                <a:gd name="connsiteY7" fmla="*/ 120704 h 122042"/>
                <a:gd name="connsiteX8" fmla="*/ 35358 w 46095"/>
                <a:gd name="connsiteY8" fmla="*/ 90324 h 122042"/>
                <a:gd name="connsiteX9" fmla="*/ 24441 w 46095"/>
                <a:gd name="connsiteY9" fmla="*/ 60438 h 122042"/>
                <a:gd name="connsiteX10" fmla="*/ 15401 w 46095"/>
                <a:gd name="connsiteY10" fmla="*/ 29020 h 122042"/>
                <a:gd name="connsiteX11" fmla="*/ 12190 w 46095"/>
                <a:gd name="connsiteY11" fmla="*/ 12423 h 122042"/>
                <a:gd name="connsiteX12" fmla="*/ 6311 w 46095"/>
                <a:gd name="connsiteY12" fmla="*/ 468 h 12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95" h="122042">
                  <a:moveTo>
                    <a:pt x="6311" y="468"/>
                  </a:moveTo>
                  <a:cubicBezTo>
                    <a:pt x="4731" y="-372"/>
                    <a:pt x="3199" y="-75"/>
                    <a:pt x="2014" y="1308"/>
                  </a:cubicBezTo>
                  <a:cubicBezTo>
                    <a:pt x="-1296" y="5309"/>
                    <a:pt x="235" y="9755"/>
                    <a:pt x="1273" y="14398"/>
                  </a:cubicBezTo>
                  <a:cubicBezTo>
                    <a:pt x="2557" y="19980"/>
                    <a:pt x="4385" y="25266"/>
                    <a:pt x="5916" y="30749"/>
                  </a:cubicBezTo>
                  <a:cubicBezTo>
                    <a:pt x="8880" y="41370"/>
                    <a:pt x="11943" y="51892"/>
                    <a:pt x="15598" y="62266"/>
                  </a:cubicBezTo>
                  <a:cubicBezTo>
                    <a:pt x="19303" y="72936"/>
                    <a:pt x="23403" y="83458"/>
                    <a:pt x="27899" y="93831"/>
                  </a:cubicBezTo>
                  <a:cubicBezTo>
                    <a:pt x="32147" y="103662"/>
                    <a:pt x="36741" y="113690"/>
                    <a:pt x="44052" y="121692"/>
                  </a:cubicBezTo>
                  <a:cubicBezTo>
                    <a:pt x="44793" y="122483"/>
                    <a:pt x="46275" y="121840"/>
                    <a:pt x="46078" y="120704"/>
                  </a:cubicBezTo>
                  <a:cubicBezTo>
                    <a:pt x="44052" y="110084"/>
                    <a:pt x="39359" y="100253"/>
                    <a:pt x="35358" y="90324"/>
                  </a:cubicBezTo>
                  <a:cubicBezTo>
                    <a:pt x="31356" y="80494"/>
                    <a:pt x="27701" y="70515"/>
                    <a:pt x="24441" y="60438"/>
                  </a:cubicBezTo>
                  <a:cubicBezTo>
                    <a:pt x="21082" y="50114"/>
                    <a:pt x="17920" y="39592"/>
                    <a:pt x="15401" y="29020"/>
                  </a:cubicBezTo>
                  <a:cubicBezTo>
                    <a:pt x="14067" y="23537"/>
                    <a:pt x="13326" y="17955"/>
                    <a:pt x="12190" y="12423"/>
                  </a:cubicBezTo>
                  <a:cubicBezTo>
                    <a:pt x="11202" y="7730"/>
                    <a:pt x="10955" y="2987"/>
                    <a:pt x="6311" y="46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08" name="任意多边形: 形状 1107"/>
            <p:cNvSpPr/>
            <p:nvPr/>
          </p:nvSpPr>
          <p:spPr>
            <a:xfrm flipH="1">
              <a:off x="3566138" y="296813"/>
              <a:ext cx="231348" cy="146969"/>
            </a:xfrm>
            <a:custGeom>
              <a:avLst/>
              <a:gdLst>
                <a:gd name="connsiteX0" fmla="*/ 227788 w 231348"/>
                <a:gd name="connsiteY0" fmla="*/ 206 h 146969"/>
                <a:gd name="connsiteX1" fmla="*/ 216624 w 231348"/>
                <a:gd name="connsiteY1" fmla="*/ 3960 h 146969"/>
                <a:gd name="connsiteX2" fmla="*/ 201508 w 231348"/>
                <a:gd name="connsiteY2" fmla="*/ 13889 h 146969"/>
                <a:gd name="connsiteX3" fmla="*/ 172610 w 231348"/>
                <a:gd name="connsiteY3" fmla="*/ 32858 h 146969"/>
                <a:gd name="connsiteX4" fmla="*/ 113480 w 231348"/>
                <a:gd name="connsiteY4" fmla="*/ 71784 h 146969"/>
                <a:gd name="connsiteX5" fmla="*/ 56029 w 231348"/>
                <a:gd name="connsiteY5" fmla="*/ 110118 h 146969"/>
                <a:gd name="connsiteX6" fmla="*/ 60 w 231348"/>
                <a:gd name="connsiteY6" fmla="*/ 146524 h 146969"/>
                <a:gd name="connsiteX7" fmla="*/ 258 w 231348"/>
                <a:gd name="connsiteY7" fmla="*/ 146969 h 146969"/>
                <a:gd name="connsiteX8" fmla="*/ 56572 w 231348"/>
                <a:gd name="connsiteY8" fmla="*/ 122961 h 146969"/>
                <a:gd name="connsiteX9" fmla="*/ 117333 w 231348"/>
                <a:gd name="connsiteY9" fmla="*/ 83689 h 146969"/>
                <a:gd name="connsiteX10" fmla="*/ 176512 w 231348"/>
                <a:gd name="connsiteY10" fmla="*/ 44911 h 146969"/>
                <a:gd name="connsiteX11" fmla="*/ 205410 w 231348"/>
                <a:gd name="connsiteY11" fmla="*/ 25942 h 146969"/>
                <a:gd name="connsiteX12" fmla="*/ 220526 w 231348"/>
                <a:gd name="connsiteY12" fmla="*/ 16013 h 146969"/>
                <a:gd name="connsiteX13" fmla="*/ 231196 w 231348"/>
                <a:gd name="connsiteY13" fmla="*/ 5392 h 146969"/>
                <a:gd name="connsiteX14" fmla="*/ 227788 w 231348"/>
                <a:gd name="connsiteY14" fmla="*/ 206 h 14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1348" h="146969">
                  <a:moveTo>
                    <a:pt x="227788" y="206"/>
                  </a:moveTo>
                  <a:cubicBezTo>
                    <a:pt x="222749" y="-634"/>
                    <a:pt x="220823" y="1194"/>
                    <a:pt x="216624" y="3960"/>
                  </a:cubicBezTo>
                  <a:cubicBezTo>
                    <a:pt x="211585" y="7270"/>
                    <a:pt x="206546" y="10579"/>
                    <a:pt x="201508" y="13889"/>
                  </a:cubicBezTo>
                  <a:cubicBezTo>
                    <a:pt x="191875" y="20212"/>
                    <a:pt x="182242" y="26535"/>
                    <a:pt x="172610" y="32858"/>
                  </a:cubicBezTo>
                  <a:cubicBezTo>
                    <a:pt x="152900" y="45800"/>
                    <a:pt x="133140" y="58694"/>
                    <a:pt x="113480" y="71784"/>
                  </a:cubicBezTo>
                  <a:cubicBezTo>
                    <a:pt x="94313" y="84529"/>
                    <a:pt x="75196" y="97323"/>
                    <a:pt x="56029" y="110118"/>
                  </a:cubicBezTo>
                  <a:cubicBezTo>
                    <a:pt x="37554" y="122467"/>
                    <a:pt x="18041" y="133681"/>
                    <a:pt x="60" y="146524"/>
                  </a:cubicBezTo>
                  <a:cubicBezTo>
                    <a:pt x="-88" y="146672"/>
                    <a:pt x="60" y="146969"/>
                    <a:pt x="258" y="146969"/>
                  </a:cubicBezTo>
                  <a:cubicBezTo>
                    <a:pt x="21054" y="146524"/>
                    <a:pt x="39481" y="133779"/>
                    <a:pt x="56572" y="122961"/>
                  </a:cubicBezTo>
                  <a:cubicBezTo>
                    <a:pt x="76974" y="110068"/>
                    <a:pt x="97079" y="96780"/>
                    <a:pt x="117333" y="83689"/>
                  </a:cubicBezTo>
                  <a:cubicBezTo>
                    <a:pt x="137141" y="70895"/>
                    <a:pt x="156802" y="57854"/>
                    <a:pt x="176512" y="44911"/>
                  </a:cubicBezTo>
                  <a:cubicBezTo>
                    <a:pt x="186145" y="38588"/>
                    <a:pt x="195778" y="32265"/>
                    <a:pt x="205410" y="25942"/>
                  </a:cubicBezTo>
                  <a:cubicBezTo>
                    <a:pt x="210449" y="22633"/>
                    <a:pt x="215488" y="19323"/>
                    <a:pt x="220526" y="16013"/>
                  </a:cubicBezTo>
                  <a:cubicBezTo>
                    <a:pt x="225269" y="12901"/>
                    <a:pt x="229764" y="11172"/>
                    <a:pt x="231196" y="5392"/>
                  </a:cubicBezTo>
                  <a:cubicBezTo>
                    <a:pt x="231838" y="2774"/>
                    <a:pt x="230406" y="650"/>
                    <a:pt x="227788" y="20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10" name="任意多边形: 形状 1109"/>
            <p:cNvSpPr/>
            <p:nvPr/>
          </p:nvSpPr>
          <p:spPr>
            <a:xfrm flipH="1">
              <a:off x="3644600" y="269252"/>
              <a:ext cx="253103" cy="136296"/>
            </a:xfrm>
            <a:custGeom>
              <a:avLst/>
              <a:gdLst>
                <a:gd name="connsiteX0" fmla="*/ 245559 w 253103"/>
                <a:gd name="connsiteY0" fmla="*/ 252 h 136296"/>
                <a:gd name="connsiteX1" fmla="*/ 119444 w 253103"/>
                <a:gd name="connsiteY1" fmla="*/ 61655 h 136296"/>
                <a:gd name="connsiteX2" fmla="*/ 60067 w 253103"/>
                <a:gd name="connsiteY2" fmla="*/ 99395 h 136296"/>
                <a:gd name="connsiteX3" fmla="*/ 30230 w 253103"/>
                <a:gd name="connsiteY3" fmla="*/ 117969 h 136296"/>
                <a:gd name="connsiteX4" fmla="*/ 48 w 253103"/>
                <a:gd name="connsiteY4" fmla="*/ 135851 h 136296"/>
                <a:gd name="connsiteX5" fmla="*/ 245 w 253103"/>
                <a:gd name="connsiteY5" fmla="*/ 136296 h 136296"/>
                <a:gd name="connsiteX6" fmla="*/ 28403 w 253103"/>
                <a:gd name="connsiteY6" fmla="*/ 127602 h 136296"/>
                <a:gd name="connsiteX7" fmla="*/ 60165 w 253103"/>
                <a:gd name="connsiteY7" fmla="*/ 113177 h 136296"/>
                <a:gd name="connsiteX8" fmla="*/ 121370 w 253103"/>
                <a:gd name="connsiteY8" fmla="*/ 75931 h 136296"/>
                <a:gd name="connsiteX9" fmla="*/ 247979 w 253103"/>
                <a:gd name="connsiteY9" fmla="*/ 13392 h 136296"/>
                <a:gd name="connsiteX10" fmla="*/ 245559 w 253103"/>
                <a:gd name="connsiteY10" fmla="*/ 252 h 136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103" h="136296">
                  <a:moveTo>
                    <a:pt x="245559" y="252"/>
                  </a:moveTo>
                  <a:cubicBezTo>
                    <a:pt x="199865" y="12602"/>
                    <a:pt x="159111" y="36412"/>
                    <a:pt x="119444" y="61655"/>
                  </a:cubicBezTo>
                  <a:cubicBezTo>
                    <a:pt x="99636" y="74251"/>
                    <a:pt x="80123" y="87144"/>
                    <a:pt x="60067" y="99395"/>
                  </a:cubicBezTo>
                  <a:cubicBezTo>
                    <a:pt x="50089" y="105521"/>
                    <a:pt x="40258" y="111844"/>
                    <a:pt x="30230" y="117969"/>
                  </a:cubicBezTo>
                  <a:cubicBezTo>
                    <a:pt x="20696" y="123798"/>
                    <a:pt x="8199" y="128293"/>
                    <a:pt x="48" y="135851"/>
                  </a:cubicBezTo>
                  <a:cubicBezTo>
                    <a:pt x="-51" y="136000"/>
                    <a:pt x="-2" y="136296"/>
                    <a:pt x="245" y="136296"/>
                  </a:cubicBezTo>
                  <a:cubicBezTo>
                    <a:pt x="9631" y="136247"/>
                    <a:pt x="19807" y="130961"/>
                    <a:pt x="28403" y="127602"/>
                  </a:cubicBezTo>
                  <a:cubicBezTo>
                    <a:pt x="39221" y="123403"/>
                    <a:pt x="49891" y="118661"/>
                    <a:pt x="60165" y="113177"/>
                  </a:cubicBezTo>
                  <a:cubicBezTo>
                    <a:pt x="81209" y="101964"/>
                    <a:pt x="101265" y="88676"/>
                    <a:pt x="121370" y="75931"/>
                  </a:cubicBezTo>
                  <a:cubicBezTo>
                    <a:pt x="161137" y="50639"/>
                    <a:pt x="202039" y="25742"/>
                    <a:pt x="247979" y="13392"/>
                  </a:cubicBezTo>
                  <a:cubicBezTo>
                    <a:pt x="256229" y="11169"/>
                    <a:pt x="253858" y="-1971"/>
                    <a:pt x="245559" y="25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12" name="任意多边形: 形状 1111"/>
            <p:cNvSpPr/>
            <p:nvPr/>
          </p:nvSpPr>
          <p:spPr>
            <a:xfrm flipH="1">
              <a:off x="3994039" y="45603"/>
              <a:ext cx="183716" cy="152190"/>
            </a:xfrm>
            <a:custGeom>
              <a:avLst/>
              <a:gdLst>
                <a:gd name="connsiteX0" fmla="*/ 257 w 183716"/>
                <a:gd name="connsiteY0" fmla="*/ 26 h 152190"/>
                <a:gd name="connsiteX1" fmla="*/ 10 w 183716"/>
                <a:gd name="connsiteY1" fmla="*/ 372 h 152190"/>
                <a:gd name="connsiteX2" fmla="*/ 16706 w 183716"/>
                <a:gd name="connsiteY2" fmla="*/ 20773 h 152190"/>
                <a:gd name="connsiteX3" fmla="*/ 38146 w 183716"/>
                <a:gd name="connsiteY3" fmla="*/ 41373 h 152190"/>
                <a:gd name="connsiteX4" fmla="*/ 80974 w 183716"/>
                <a:gd name="connsiteY4" fmla="*/ 80249 h 152190"/>
                <a:gd name="connsiteX5" fmla="*/ 173103 w 183716"/>
                <a:gd name="connsiteY5" fmla="*/ 151087 h 152190"/>
                <a:gd name="connsiteX6" fmla="*/ 183625 w 183716"/>
                <a:gd name="connsiteY6" fmla="*/ 144171 h 152190"/>
                <a:gd name="connsiteX7" fmla="*/ 179042 w 183716"/>
                <a:gd name="connsiteY7" fmla="*/ 136280 h 152190"/>
                <a:gd name="connsiteX8" fmla="*/ 175316 w 183716"/>
                <a:gd name="connsiteY8" fmla="*/ 135617 h 152190"/>
                <a:gd name="connsiteX9" fmla="*/ 180710 w 183716"/>
                <a:gd name="connsiteY9" fmla="*/ 139725 h 152190"/>
                <a:gd name="connsiteX10" fmla="*/ 170089 w 183716"/>
                <a:gd name="connsiteY10" fmla="*/ 144863 h 152190"/>
                <a:gd name="connsiteX11" fmla="*/ 168706 w 183716"/>
                <a:gd name="connsiteY11" fmla="*/ 141306 h 152190"/>
                <a:gd name="connsiteX12" fmla="*/ 170089 w 183716"/>
                <a:gd name="connsiteY12" fmla="*/ 134687 h 152190"/>
                <a:gd name="connsiteX13" fmla="*/ 175316 w 183716"/>
                <a:gd name="connsiteY13" fmla="*/ 135617 h 152190"/>
                <a:gd name="connsiteX14" fmla="*/ 89520 w 183716"/>
                <a:gd name="connsiteY14" fmla="*/ 70271 h 152190"/>
                <a:gd name="connsiteX15" fmla="*/ 46840 w 183716"/>
                <a:gd name="connsiteY15" fmla="*/ 33963 h 152190"/>
                <a:gd name="connsiteX16" fmla="*/ 23820 w 183716"/>
                <a:gd name="connsiteY16" fmla="*/ 15191 h 152190"/>
                <a:gd name="connsiteX17" fmla="*/ 257 w 183716"/>
                <a:gd name="connsiteY17" fmla="*/ 26 h 15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716" h="152190">
                  <a:moveTo>
                    <a:pt x="257" y="26"/>
                  </a:moveTo>
                  <a:cubicBezTo>
                    <a:pt x="109" y="-73"/>
                    <a:pt x="-40" y="125"/>
                    <a:pt x="10" y="372"/>
                  </a:cubicBezTo>
                  <a:cubicBezTo>
                    <a:pt x="2875" y="8720"/>
                    <a:pt x="10532" y="14796"/>
                    <a:pt x="16706" y="20773"/>
                  </a:cubicBezTo>
                  <a:cubicBezTo>
                    <a:pt x="23820" y="27640"/>
                    <a:pt x="30884" y="34605"/>
                    <a:pt x="38146" y="41373"/>
                  </a:cubicBezTo>
                  <a:cubicBezTo>
                    <a:pt x="52224" y="54562"/>
                    <a:pt x="66451" y="67603"/>
                    <a:pt x="80974" y="80249"/>
                  </a:cubicBezTo>
                  <a:cubicBezTo>
                    <a:pt x="110268" y="105690"/>
                    <a:pt x="140401" y="130142"/>
                    <a:pt x="173103" y="151087"/>
                  </a:cubicBezTo>
                  <a:cubicBezTo>
                    <a:pt x="178092" y="154298"/>
                    <a:pt x="184563" y="150050"/>
                    <a:pt x="183625" y="144171"/>
                  </a:cubicBezTo>
                  <a:cubicBezTo>
                    <a:pt x="182983" y="140170"/>
                    <a:pt x="181377" y="137700"/>
                    <a:pt x="179042" y="136280"/>
                  </a:cubicBezTo>
                  <a:lnTo>
                    <a:pt x="175316" y="135617"/>
                  </a:lnTo>
                  <a:lnTo>
                    <a:pt x="180710" y="139725"/>
                  </a:lnTo>
                  <a:cubicBezTo>
                    <a:pt x="177202" y="141405"/>
                    <a:pt x="173646" y="143134"/>
                    <a:pt x="170089" y="144863"/>
                  </a:cubicBezTo>
                  <a:cubicBezTo>
                    <a:pt x="170040" y="142640"/>
                    <a:pt x="169150" y="141553"/>
                    <a:pt x="168706" y="141306"/>
                  </a:cubicBezTo>
                  <a:cubicBezTo>
                    <a:pt x="166088" y="139824"/>
                    <a:pt x="166928" y="134835"/>
                    <a:pt x="170089" y="134687"/>
                  </a:cubicBezTo>
                  <a:lnTo>
                    <a:pt x="175316" y="135617"/>
                  </a:lnTo>
                  <a:lnTo>
                    <a:pt x="89520" y="70271"/>
                  </a:lnTo>
                  <a:cubicBezTo>
                    <a:pt x="75293" y="58119"/>
                    <a:pt x="61165" y="45967"/>
                    <a:pt x="46840" y="33963"/>
                  </a:cubicBezTo>
                  <a:cubicBezTo>
                    <a:pt x="39233" y="27590"/>
                    <a:pt x="31477" y="21465"/>
                    <a:pt x="23820" y="15191"/>
                  </a:cubicBezTo>
                  <a:cubicBezTo>
                    <a:pt x="16904" y="9511"/>
                    <a:pt x="9247" y="1903"/>
                    <a:pt x="257" y="2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14" name="任意多边形: 形状 1113"/>
            <p:cNvSpPr/>
            <p:nvPr/>
          </p:nvSpPr>
          <p:spPr>
            <a:xfrm flipH="1">
              <a:off x="3979997" y="190520"/>
              <a:ext cx="165736" cy="103807"/>
            </a:xfrm>
            <a:custGeom>
              <a:avLst/>
              <a:gdLst>
                <a:gd name="connsiteX0" fmla="*/ 159852 w 165736"/>
                <a:gd name="connsiteY0" fmla="*/ 638 h 103807"/>
                <a:gd name="connsiteX1" fmla="*/ 78986 w 165736"/>
                <a:gd name="connsiteY1" fmla="*/ 51074 h 103807"/>
                <a:gd name="connsiteX2" fmla="*/ 38776 w 165736"/>
                <a:gd name="connsiteY2" fmla="*/ 75822 h 103807"/>
                <a:gd name="connsiteX3" fmla="*/ 344 w 165736"/>
                <a:gd name="connsiteY3" fmla="*/ 101510 h 103807"/>
                <a:gd name="connsiteX4" fmla="*/ 1480 w 165736"/>
                <a:gd name="connsiteY4" fmla="*/ 103782 h 103807"/>
                <a:gd name="connsiteX5" fmla="*/ 42233 w 165736"/>
                <a:gd name="connsiteY5" fmla="*/ 83035 h 103807"/>
                <a:gd name="connsiteX6" fmla="*/ 82543 w 165736"/>
                <a:gd name="connsiteY6" fmla="*/ 58533 h 103807"/>
                <a:gd name="connsiteX7" fmla="*/ 163557 w 165736"/>
                <a:gd name="connsiteY7" fmla="*/ 8492 h 103807"/>
                <a:gd name="connsiteX8" fmla="*/ 159852 w 165736"/>
                <a:gd name="connsiteY8" fmla="*/ 638 h 10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736" h="103807">
                  <a:moveTo>
                    <a:pt x="159852" y="638"/>
                  </a:moveTo>
                  <a:cubicBezTo>
                    <a:pt x="132880" y="17384"/>
                    <a:pt x="105958" y="34278"/>
                    <a:pt x="78986" y="51074"/>
                  </a:cubicBezTo>
                  <a:cubicBezTo>
                    <a:pt x="65599" y="59373"/>
                    <a:pt x="52212" y="67672"/>
                    <a:pt x="38776" y="75822"/>
                  </a:cubicBezTo>
                  <a:cubicBezTo>
                    <a:pt x="26129" y="83479"/>
                    <a:pt x="10322" y="90444"/>
                    <a:pt x="344" y="101510"/>
                  </a:cubicBezTo>
                  <a:cubicBezTo>
                    <a:pt x="-398" y="102399"/>
                    <a:pt x="96" y="104029"/>
                    <a:pt x="1480" y="103782"/>
                  </a:cubicBezTo>
                  <a:cubicBezTo>
                    <a:pt x="15855" y="100868"/>
                    <a:pt x="29785" y="90494"/>
                    <a:pt x="42233" y="83035"/>
                  </a:cubicBezTo>
                  <a:cubicBezTo>
                    <a:pt x="55719" y="74983"/>
                    <a:pt x="69156" y="66783"/>
                    <a:pt x="82543" y="58533"/>
                  </a:cubicBezTo>
                  <a:cubicBezTo>
                    <a:pt x="109564" y="41886"/>
                    <a:pt x="136585" y="25238"/>
                    <a:pt x="163557" y="8492"/>
                  </a:cubicBezTo>
                  <a:cubicBezTo>
                    <a:pt x="168249" y="5578"/>
                    <a:pt x="164594" y="-2277"/>
                    <a:pt x="159852" y="63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16" name="任意多边形: 形状 1115"/>
            <p:cNvSpPr/>
            <p:nvPr/>
          </p:nvSpPr>
          <p:spPr>
            <a:xfrm flipH="1">
              <a:off x="3760859" y="47452"/>
              <a:ext cx="89779" cy="185259"/>
            </a:xfrm>
            <a:custGeom>
              <a:avLst/>
              <a:gdLst>
                <a:gd name="connsiteX0" fmla="*/ 2184 w 89779"/>
                <a:gd name="connsiteY0" fmla="*/ 401 h 185259"/>
                <a:gd name="connsiteX1" fmla="*/ 10 w 89779"/>
                <a:gd name="connsiteY1" fmla="*/ 1487 h 185259"/>
                <a:gd name="connsiteX2" fmla="*/ 16904 w 89779"/>
                <a:gd name="connsiteY2" fmla="*/ 48218 h 185259"/>
                <a:gd name="connsiteX3" fmla="*/ 37504 w 89779"/>
                <a:gd name="connsiteY3" fmla="*/ 92825 h 185259"/>
                <a:gd name="connsiteX4" fmla="*/ 57955 w 89779"/>
                <a:gd name="connsiteY4" fmla="*/ 137531 h 185259"/>
                <a:gd name="connsiteX5" fmla="*/ 68723 w 89779"/>
                <a:gd name="connsiteY5" fmla="*/ 161440 h 185259"/>
                <a:gd name="connsiteX6" fmla="*/ 79740 w 89779"/>
                <a:gd name="connsiteY6" fmla="*/ 183274 h 185259"/>
                <a:gd name="connsiteX7" fmla="*/ 89718 w 89779"/>
                <a:gd name="connsiteY7" fmla="*/ 178483 h 185259"/>
                <a:gd name="connsiteX8" fmla="*/ 80728 w 89779"/>
                <a:gd name="connsiteY8" fmla="*/ 155710 h 185259"/>
                <a:gd name="connsiteX9" fmla="*/ 69909 w 89779"/>
                <a:gd name="connsiteY9" fmla="*/ 131850 h 185259"/>
                <a:gd name="connsiteX10" fmla="*/ 49310 w 89779"/>
                <a:gd name="connsiteY10" fmla="*/ 87243 h 185259"/>
                <a:gd name="connsiteX11" fmla="*/ 28118 w 89779"/>
                <a:gd name="connsiteY11" fmla="*/ 42884 h 185259"/>
                <a:gd name="connsiteX12" fmla="*/ 2184 w 89779"/>
                <a:gd name="connsiteY12" fmla="*/ 401 h 185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779" h="185259">
                  <a:moveTo>
                    <a:pt x="2184" y="401"/>
                  </a:moveTo>
                  <a:cubicBezTo>
                    <a:pt x="1344" y="-489"/>
                    <a:pt x="-138" y="203"/>
                    <a:pt x="10" y="1487"/>
                  </a:cubicBezTo>
                  <a:cubicBezTo>
                    <a:pt x="2035" y="17838"/>
                    <a:pt x="10137" y="33399"/>
                    <a:pt x="16904" y="48218"/>
                  </a:cubicBezTo>
                  <a:cubicBezTo>
                    <a:pt x="23721" y="63137"/>
                    <a:pt x="30637" y="77956"/>
                    <a:pt x="37504" y="92825"/>
                  </a:cubicBezTo>
                  <a:cubicBezTo>
                    <a:pt x="44370" y="107694"/>
                    <a:pt x="51187" y="122613"/>
                    <a:pt x="57955" y="137531"/>
                  </a:cubicBezTo>
                  <a:cubicBezTo>
                    <a:pt x="61561" y="145484"/>
                    <a:pt x="65167" y="153487"/>
                    <a:pt x="68723" y="161440"/>
                  </a:cubicBezTo>
                  <a:cubicBezTo>
                    <a:pt x="71984" y="168751"/>
                    <a:pt x="74553" y="177100"/>
                    <a:pt x="79740" y="183274"/>
                  </a:cubicBezTo>
                  <a:cubicBezTo>
                    <a:pt x="83543" y="187770"/>
                    <a:pt x="90508" y="183966"/>
                    <a:pt x="89718" y="178483"/>
                  </a:cubicBezTo>
                  <a:cubicBezTo>
                    <a:pt x="88582" y="170529"/>
                    <a:pt x="83988" y="163021"/>
                    <a:pt x="80728" y="155710"/>
                  </a:cubicBezTo>
                  <a:cubicBezTo>
                    <a:pt x="77122" y="147757"/>
                    <a:pt x="73516" y="139804"/>
                    <a:pt x="69909" y="131850"/>
                  </a:cubicBezTo>
                  <a:cubicBezTo>
                    <a:pt x="63092" y="116932"/>
                    <a:pt x="56226" y="102063"/>
                    <a:pt x="49310" y="87243"/>
                  </a:cubicBezTo>
                  <a:cubicBezTo>
                    <a:pt x="42394" y="72374"/>
                    <a:pt x="35330" y="57604"/>
                    <a:pt x="28118" y="42884"/>
                  </a:cubicBezTo>
                  <a:cubicBezTo>
                    <a:pt x="20906" y="28261"/>
                    <a:pt x="13792" y="12108"/>
                    <a:pt x="2184" y="40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18" name="任意多边形: 形状 1117"/>
            <p:cNvSpPr/>
            <p:nvPr/>
          </p:nvSpPr>
          <p:spPr>
            <a:xfrm flipH="1">
              <a:off x="3174802" y="495589"/>
              <a:ext cx="108923" cy="108079"/>
            </a:xfrm>
            <a:custGeom>
              <a:avLst/>
              <a:gdLst>
                <a:gd name="connsiteX0" fmla="*/ 76019 w 108923"/>
                <a:gd name="connsiteY0" fmla="*/ 62 h 108079"/>
                <a:gd name="connsiteX1" fmla="*/ 42774 w 108923"/>
                <a:gd name="connsiteY1" fmla="*/ 13597 h 108079"/>
                <a:gd name="connsiteX2" fmla="*/ 20594 w 108923"/>
                <a:gd name="connsiteY2" fmla="*/ 54697 h 108079"/>
                <a:gd name="connsiteX3" fmla="*/ 9430 w 108923"/>
                <a:gd name="connsiteY3" fmla="*/ 78013 h 108079"/>
                <a:gd name="connsiteX4" fmla="*/ 44 w 108923"/>
                <a:gd name="connsiteY4" fmla="*/ 100983 h 108079"/>
                <a:gd name="connsiteX5" fmla="*/ 10814 w 108923"/>
                <a:gd name="connsiteY5" fmla="*/ 106417 h 108079"/>
                <a:gd name="connsiteX6" fmla="*/ 20298 w 108923"/>
                <a:gd name="connsiteY6" fmla="*/ 89869 h 108079"/>
                <a:gd name="connsiteX7" fmla="*/ 29536 w 108923"/>
                <a:gd name="connsiteY7" fmla="*/ 69961 h 108079"/>
                <a:gd name="connsiteX8" fmla="*/ 47615 w 108923"/>
                <a:gd name="connsiteY8" fmla="*/ 31232 h 108079"/>
                <a:gd name="connsiteX9" fmla="*/ 73846 w 108923"/>
                <a:gd name="connsiteY9" fmla="*/ 12016 h 108079"/>
                <a:gd name="connsiteX10" fmla="*/ 108425 w 108923"/>
                <a:gd name="connsiteY10" fmla="*/ 15375 h 108079"/>
                <a:gd name="connsiteX11" fmla="*/ 108771 w 108923"/>
                <a:gd name="connsiteY11" fmla="*/ 14684 h 108079"/>
                <a:gd name="connsiteX12" fmla="*/ 76019 w 108923"/>
                <a:gd name="connsiteY12" fmla="*/ 62 h 10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923" h="108079">
                  <a:moveTo>
                    <a:pt x="76019" y="62"/>
                  </a:moveTo>
                  <a:cubicBezTo>
                    <a:pt x="63126" y="-580"/>
                    <a:pt x="51320" y="3767"/>
                    <a:pt x="42774" y="13597"/>
                  </a:cubicBezTo>
                  <a:cubicBezTo>
                    <a:pt x="32747" y="25156"/>
                    <a:pt x="27165" y="41013"/>
                    <a:pt x="20594" y="54697"/>
                  </a:cubicBezTo>
                  <a:cubicBezTo>
                    <a:pt x="16889" y="62452"/>
                    <a:pt x="13135" y="70257"/>
                    <a:pt x="9430" y="78013"/>
                  </a:cubicBezTo>
                  <a:cubicBezTo>
                    <a:pt x="5923" y="85373"/>
                    <a:pt x="1132" y="92832"/>
                    <a:pt x="44" y="100983"/>
                  </a:cubicBezTo>
                  <a:cubicBezTo>
                    <a:pt x="-647" y="106269"/>
                    <a:pt x="6911" y="110567"/>
                    <a:pt x="10814" y="106417"/>
                  </a:cubicBezTo>
                  <a:cubicBezTo>
                    <a:pt x="15309" y="101625"/>
                    <a:pt x="17532" y="95796"/>
                    <a:pt x="20298" y="89869"/>
                  </a:cubicBezTo>
                  <a:cubicBezTo>
                    <a:pt x="23361" y="83249"/>
                    <a:pt x="26473" y="76580"/>
                    <a:pt x="29536" y="69961"/>
                  </a:cubicBezTo>
                  <a:cubicBezTo>
                    <a:pt x="35513" y="57068"/>
                    <a:pt x="41045" y="43829"/>
                    <a:pt x="47615" y="31232"/>
                  </a:cubicBezTo>
                  <a:cubicBezTo>
                    <a:pt x="53197" y="20414"/>
                    <a:pt x="61299" y="12856"/>
                    <a:pt x="73846" y="12016"/>
                  </a:cubicBezTo>
                  <a:cubicBezTo>
                    <a:pt x="84911" y="11275"/>
                    <a:pt x="97607" y="13103"/>
                    <a:pt x="108425" y="15375"/>
                  </a:cubicBezTo>
                  <a:cubicBezTo>
                    <a:pt x="108820" y="15524"/>
                    <a:pt x="109117" y="15030"/>
                    <a:pt x="108771" y="14684"/>
                  </a:cubicBezTo>
                  <a:cubicBezTo>
                    <a:pt x="98891" y="6879"/>
                    <a:pt x="88962" y="704"/>
                    <a:pt x="76019" y="6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20" name="任意多边形: 形状 1119"/>
            <p:cNvSpPr/>
            <p:nvPr/>
          </p:nvSpPr>
          <p:spPr>
            <a:xfrm flipH="1">
              <a:off x="3172481" y="357780"/>
              <a:ext cx="38282" cy="143623"/>
            </a:xfrm>
            <a:custGeom>
              <a:avLst/>
              <a:gdLst>
                <a:gd name="connsiteX0" fmla="*/ 25010 w 38282"/>
                <a:gd name="connsiteY0" fmla="*/ 142 h 143623"/>
                <a:gd name="connsiteX1" fmla="*/ 18915 w 38282"/>
                <a:gd name="connsiteY1" fmla="*/ 3556 h 143623"/>
                <a:gd name="connsiteX2" fmla="*/ 12098 w 38282"/>
                <a:gd name="connsiteY2" fmla="*/ 26625 h 143623"/>
                <a:gd name="connsiteX3" fmla="*/ 5775 w 38282"/>
                <a:gd name="connsiteY3" fmla="*/ 48953 h 143623"/>
                <a:gd name="connsiteX4" fmla="*/ 143 w 38282"/>
                <a:gd name="connsiteY4" fmla="*/ 91239 h 143623"/>
                <a:gd name="connsiteX5" fmla="*/ 36896 w 38282"/>
                <a:gd name="connsiteY5" fmla="*/ 143552 h 143623"/>
                <a:gd name="connsiteX6" fmla="*/ 36698 w 38282"/>
                <a:gd name="connsiteY6" fmla="*/ 140044 h 143623"/>
                <a:gd name="connsiteX7" fmla="*/ 13135 w 38282"/>
                <a:gd name="connsiteY7" fmla="*/ 118260 h 143623"/>
                <a:gd name="connsiteX8" fmla="*/ 11357 w 38282"/>
                <a:gd name="connsiteY8" fmla="*/ 81556 h 143623"/>
                <a:gd name="connsiteX9" fmla="*/ 20298 w 38282"/>
                <a:gd name="connsiteY9" fmla="*/ 45446 h 143623"/>
                <a:gd name="connsiteX10" fmla="*/ 29437 w 38282"/>
                <a:gd name="connsiteY10" fmla="*/ 5730 h 143623"/>
                <a:gd name="connsiteX11" fmla="*/ 25010 w 38282"/>
                <a:gd name="connsiteY11" fmla="*/ 142 h 14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282" h="143623">
                  <a:moveTo>
                    <a:pt x="25010" y="142"/>
                  </a:moveTo>
                  <a:cubicBezTo>
                    <a:pt x="22719" y="-396"/>
                    <a:pt x="20150" y="568"/>
                    <a:pt x="18915" y="3556"/>
                  </a:cubicBezTo>
                  <a:cubicBezTo>
                    <a:pt x="15753" y="11015"/>
                    <a:pt x="14271" y="18820"/>
                    <a:pt x="12098" y="26625"/>
                  </a:cubicBezTo>
                  <a:cubicBezTo>
                    <a:pt x="10023" y="34084"/>
                    <a:pt x="7800" y="41494"/>
                    <a:pt x="5775" y="48953"/>
                  </a:cubicBezTo>
                  <a:cubicBezTo>
                    <a:pt x="1921" y="63081"/>
                    <a:pt x="-647" y="76567"/>
                    <a:pt x="143" y="91239"/>
                  </a:cubicBezTo>
                  <a:cubicBezTo>
                    <a:pt x="1180" y="111838"/>
                    <a:pt x="10418" y="145380"/>
                    <a:pt x="36896" y="143552"/>
                  </a:cubicBezTo>
                  <a:cubicBezTo>
                    <a:pt x="38871" y="143403"/>
                    <a:pt x="38674" y="140094"/>
                    <a:pt x="36698" y="140044"/>
                  </a:cubicBezTo>
                  <a:cubicBezTo>
                    <a:pt x="24793" y="139797"/>
                    <a:pt x="16790" y="128535"/>
                    <a:pt x="13135" y="118260"/>
                  </a:cubicBezTo>
                  <a:cubicBezTo>
                    <a:pt x="9035" y="106700"/>
                    <a:pt x="8738" y="93462"/>
                    <a:pt x="11357" y="81556"/>
                  </a:cubicBezTo>
                  <a:cubicBezTo>
                    <a:pt x="14024" y="69404"/>
                    <a:pt x="16642" y="57401"/>
                    <a:pt x="20298" y="45446"/>
                  </a:cubicBezTo>
                  <a:cubicBezTo>
                    <a:pt x="24200" y="32751"/>
                    <a:pt x="29980" y="19166"/>
                    <a:pt x="29437" y="5730"/>
                  </a:cubicBezTo>
                  <a:cubicBezTo>
                    <a:pt x="29313" y="2717"/>
                    <a:pt x="27300" y="679"/>
                    <a:pt x="25010" y="14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22" name="任意多边形: 形状 1121"/>
            <p:cNvSpPr/>
            <p:nvPr/>
          </p:nvSpPr>
          <p:spPr>
            <a:xfrm flipH="1">
              <a:off x="3143513" y="500731"/>
              <a:ext cx="63551" cy="69250"/>
            </a:xfrm>
            <a:custGeom>
              <a:avLst/>
              <a:gdLst>
                <a:gd name="connsiteX0" fmla="*/ 39322 w 63551"/>
                <a:gd name="connsiteY0" fmla="*/ 57 h 69250"/>
                <a:gd name="connsiteX1" fmla="*/ 13240 w 63551"/>
                <a:gd name="connsiteY1" fmla="*/ 7912 h 69250"/>
                <a:gd name="connsiteX2" fmla="*/ 99 w 63551"/>
                <a:gd name="connsiteY2" fmla="*/ 34340 h 69250"/>
                <a:gd name="connsiteX3" fmla="*/ 890 w 63551"/>
                <a:gd name="connsiteY3" fmla="*/ 50394 h 69250"/>
                <a:gd name="connsiteX4" fmla="*/ 1927 w 63551"/>
                <a:gd name="connsiteY4" fmla="*/ 61262 h 69250"/>
                <a:gd name="connsiteX5" fmla="*/ 3508 w 63551"/>
                <a:gd name="connsiteY5" fmla="*/ 69018 h 69250"/>
                <a:gd name="connsiteX6" fmla="*/ 4545 w 63551"/>
                <a:gd name="connsiteY6" fmla="*/ 68869 h 69250"/>
                <a:gd name="connsiteX7" fmla="*/ 8102 w 63551"/>
                <a:gd name="connsiteY7" fmla="*/ 54297 h 69250"/>
                <a:gd name="connsiteX8" fmla="*/ 10621 w 63551"/>
                <a:gd name="connsiteY8" fmla="*/ 40169 h 69250"/>
                <a:gd name="connsiteX9" fmla="*/ 19908 w 63551"/>
                <a:gd name="connsiteY9" fmla="*/ 19323 h 69250"/>
                <a:gd name="connsiteX10" fmla="*/ 37346 w 63551"/>
                <a:gd name="connsiteY10" fmla="*/ 13395 h 69250"/>
                <a:gd name="connsiteX11" fmla="*/ 46386 w 63551"/>
                <a:gd name="connsiteY11" fmla="*/ 15321 h 69250"/>
                <a:gd name="connsiteX12" fmla="*/ 51030 w 63551"/>
                <a:gd name="connsiteY12" fmla="*/ 17742 h 69250"/>
                <a:gd name="connsiteX13" fmla="*/ 55574 w 63551"/>
                <a:gd name="connsiteY13" fmla="*/ 19767 h 69250"/>
                <a:gd name="connsiteX14" fmla="*/ 62886 w 63551"/>
                <a:gd name="connsiteY14" fmla="*/ 13494 h 69250"/>
                <a:gd name="connsiteX15" fmla="*/ 59082 w 63551"/>
                <a:gd name="connsiteY15" fmla="*/ 7467 h 69250"/>
                <a:gd name="connsiteX16" fmla="*/ 52116 w 63551"/>
                <a:gd name="connsiteY16" fmla="*/ 3021 h 69250"/>
                <a:gd name="connsiteX17" fmla="*/ 39322 w 63551"/>
                <a:gd name="connsiteY17" fmla="*/ 57 h 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51" h="69250">
                  <a:moveTo>
                    <a:pt x="39322" y="57"/>
                  </a:moveTo>
                  <a:cubicBezTo>
                    <a:pt x="30035" y="-437"/>
                    <a:pt x="20699" y="2280"/>
                    <a:pt x="13240" y="7912"/>
                  </a:cubicBezTo>
                  <a:cubicBezTo>
                    <a:pt x="4842" y="14235"/>
                    <a:pt x="841" y="24065"/>
                    <a:pt x="99" y="34340"/>
                  </a:cubicBezTo>
                  <a:cubicBezTo>
                    <a:pt x="-296" y="39724"/>
                    <a:pt x="593" y="45010"/>
                    <a:pt x="890" y="50394"/>
                  </a:cubicBezTo>
                  <a:cubicBezTo>
                    <a:pt x="1088" y="54050"/>
                    <a:pt x="1631" y="57606"/>
                    <a:pt x="1927" y="61262"/>
                  </a:cubicBezTo>
                  <a:cubicBezTo>
                    <a:pt x="2125" y="63930"/>
                    <a:pt x="2520" y="66548"/>
                    <a:pt x="3508" y="69018"/>
                  </a:cubicBezTo>
                  <a:cubicBezTo>
                    <a:pt x="3656" y="69413"/>
                    <a:pt x="4348" y="69265"/>
                    <a:pt x="4545" y="68869"/>
                  </a:cubicBezTo>
                  <a:cubicBezTo>
                    <a:pt x="6670" y="64424"/>
                    <a:pt x="7164" y="59088"/>
                    <a:pt x="8102" y="54297"/>
                  </a:cubicBezTo>
                  <a:cubicBezTo>
                    <a:pt x="8991" y="49604"/>
                    <a:pt x="9634" y="44862"/>
                    <a:pt x="10621" y="40169"/>
                  </a:cubicBezTo>
                  <a:cubicBezTo>
                    <a:pt x="12153" y="32858"/>
                    <a:pt x="14030" y="24411"/>
                    <a:pt x="19908" y="19323"/>
                  </a:cubicBezTo>
                  <a:cubicBezTo>
                    <a:pt x="24650" y="15223"/>
                    <a:pt x="31122" y="13148"/>
                    <a:pt x="37346" y="13395"/>
                  </a:cubicBezTo>
                  <a:cubicBezTo>
                    <a:pt x="40508" y="13494"/>
                    <a:pt x="43472" y="14086"/>
                    <a:pt x="46386" y="15321"/>
                  </a:cubicBezTo>
                  <a:cubicBezTo>
                    <a:pt x="48016" y="16013"/>
                    <a:pt x="49399" y="17001"/>
                    <a:pt x="51030" y="17742"/>
                  </a:cubicBezTo>
                  <a:cubicBezTo>
                    <a:pt x="52561" y="18433"/>
                    <a:pt x="54191" y="18779"/>
                    <a:pt x="55574" y="19767"/>
                  </a:cubicBezTo>
                  <a:cubicBezTo>
                    <a:pt x="59378" y="22435"/>
                    <a:pt x="65602" y="17791"/>
                    <a:pt x="62886" y="13494"/>
                  </a:cubicBezTo>
                  <a:cubicBezTo>
                    <a:pt x="61651" y="11518"/>
                    <a:pt x="60662" y="9245"/>
                    <a:pt x="59082" y="7467"/>
                  </a:cubicBezTo>
                  <a:cubicBezTo>
                    <a:pt x="57303" y="5392"/>
                    <a:pt x="54537" y="4108"/>
                    <a:pt x="52116" y="3021"/>
                  </a:cubicBezTo>
                  <a:cubicBezTo>
                    <a:pt x="48115" y="1243"/>
                    <a:pt x="43669" y="255"/>
                    <a:pt x="39322" y="5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24" name="任意多边形: 形状 1123"/>
            <p:cNvSpPr/>
            <p:nvPr/>
          </p:nvSpPr>
          <p:spPr>
            <a:xfrm flipH="1">
              <a:off x="3144313" y="429155"/>
              <a:ext cx="31679" cy="94227"/>
            </a:xfrm>
            <a:custGeom>
              <a:avLst/>
              <a:gdLst>
                <a:gd name="connsiteX0" fmla="*/ 14277 w 31679"/>
                <a:gd name="connsiteY0" fmla="*/ 993 h 94227"/>
                <a:gd name="connsiteX1" fmla="*/ 6027 w 31679"/>
                <a:gd name="connsiteY1" fmla="*/ 29298 h 94227"/>
                <a:gd name="connsiteX2" fmla="*/ 1 w 31679"/>
                <a:gd name="connsiteY2" fmla="*/ 55529 h 94227"/>
                <a:gd name="connsiteX3" fmla="*/ 6225 w 31679"/>
                <a:gd name="connsiteY3" fmla="*/ 80031 h 94227"/>
                <a:gd name="connsiteX4" fmla="*/ 27219 w 31679"/>
                <a:gd name="connsiteY4" fmla="*/ 94060 h 94227"/>
                <a:gd name="connsiteX5" fmla="*/ 30331 w 31679"/>
                <a:gd name="connsiteY5" fmla="*/ 85267 h 94227"/>
                <a:gd name="connsiteX6" fmla="*/ 21489 w 31679"/>
                <a:gd name="connsiteY6" fmla="*/ 79240 h 94227"/>
                <a:gd name="connsiteX7" fmla="*/ 15857 w 31679"/>
                <a:gd name="connsiteY7" fmla="*/ 72028 h 94227"/>
                <a:gd name="connsiteX8" fmla="*/ 10918 w 31679"/>
                <a:gd name="connsiteY8" fmla="*/ 50885 h 94227"/>
                <a:gd name="connsiteX9" fmla="*/ 16598 w 31679"/>
                <a:gd name="connsiteY9" fmla="*/ 1240 h 94227"/>
                <a:gd name="connsiteX10" fmla="*/ 14277 w 31679"/>
                <a:gd name="connsiteY10" fmla="*/ 993 h 94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9" h="94227">
                  <a:moveTo>
                    <a:pt x="14277" y="993"/>
                  </a:moveTo>
                  <a:cubicBezTo>
                    <a:pt x="12992" y="10724"/>
                    <a:pt x="9535" y="20160"/>
                    <a:pt x="6027" y="29298"/>
                  </a:cubicBezTo>
                  <a:cubicBezTo>
                    <a:pt x="2817" y="37647"/>
                    <a:pt x="-49" y="46538"/>
                    <a:pt x="1" y="55529"/>
                  </a:cubicBezTo>
                  <a:cubicBezTo>
                    <a:pt x="50" y="64075"/>
                    <a:pt x="1729" y="72670"/>
                    <a:pt x="6225" y="80031"/>
                  </a:cubicBezTo>
                  <a:cubicBezTo>
                    <a:pt x="10424" y="86897"/>
                    <a:pt x="18327" y="95542"/>
                    <a:pt x="27219" y="94060"/>
                  </a:cubicBezTo>
                  <a:cubicBezTo>
                    <a:pt x="30974" y="93418"/>
                    <a:pt x="33295" y="88181"/>
                    <a:pt x="30331" y="85267"/>
                  </a:cubicBezTo>
                  <a:cubicBezTo>
                    <a:pt x="27664" y="82649"/>
                    <a:pt x="24305" y="81562"/>
                    <a:pt x="21489" y="79240"/>
                  </a:cubicBezTo>
                  <a:cubicBezTo>
                    <a:pt x="19118" y="77264"/>
                    <a:pt x="17241" y="74696"/>
                    <a:pt x="15857" y="72028"/>
                  </a:cubicBezTo>
                  <a:cubicBezTo>
                    <a:pt x="12499" y="65606"/>
                    <a:pt x="10868" y="58147"/>
                    <a:pt x="10918" y="50885"/>
                  </a:cubicBezTo>
                  <a:cubicBezTo>
                    <a:pt x="10967" y="34090"/>
                    <a:pt x="16204" y="17937"/>
                    <a:pt x="16598" y="1240"/>
                  </a:cubicBezTo>
                  <a:cubicBezTo>
                    <a:pt x="16598" y="-291"/>
                    <a:pt x="14475" y="-440"/>
                    <a:pt x="14277" y="99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26" name="任意多边形: 形状 1125"/>
            <p:cNvSpPr/>
            <p:nvPr/>
          </p:nvSpPr>
          <p:spPr>
            <a:xfrm flipH="1">
              <a:off x="3603522" y="5273651"/>
              <a:ext cx="3115323" cy="1584349"/>
            </a:xfrm>
            <a:custGeom>
              <a:avLst/>
              <a:gdLst>
                <a:gd name="connsiteX0" fmla="*/ 2239980 w 3115323"/>
                <a:gd name="connsiteY0" fmla="*/ 0 h 1584349"/>
                <a:gd name="connsiteX1" fmla="*/ 2198238 w 3115323"/>
                <a:gd name="connsiteY1" fmla="*/ 27811 h 1584349"/>
                <a:gd name="connsiteX2" fmla="*/ 65947 w 3115323"/>
                <a:gd name="connsiteY2" fmla="*/ 1005607 h 1584349"/>
                <a:gd name="connsiteX3" fmla="*/ 0 w 3115323"/>
                <a:gd name="connsiteY3" fmla="*/ 1065379 h 1584349"/>
                <a:gd name="connsiteX4" fmla="*/ 156445 w 3115323"/>
                <a:gd name="connsiteY4" fmla="*/ 1533481 h 1584349"/>
                <a:gd name="connsiteX5" fmla="*/ 180261 w 3115323"/>
                <a:gd name="connsiteY5" fmla="*/ 1584349 h 1584349"/>
                <a:gd name="connsiteX6" fmla="*/ 3073452 w 3115323"/>
                <a:gd name="connsiteY6" fmla="*/ 1584349 h 1584349"/>
                <a:gd name="connsiteX7" fmla="*/ 3074729 w 3115323"/>
                <a:gd name="connsiteY7" fmla="*/ 1583621 h 1584349"/>
                <a:gd name="connsiteX8" fmla="*/ 3115323 w 3115323"/>
                <a:gd name="connsiteY8" fmla="*/ 1560008 h 1584349"/>
                <a:gd name="connsiteX9" fmla="*/ 2661202 w 3115323"/>
                <a:gd name="connsiteY9" fmla="*/ 746215 h 1584349"/>
                <a:gd name="connsiteX10" fmla="*/ 2328453 w 3115323"/>
                <a:gd name="connsiteY10" fmla="*/ 156050 h 158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15323" h="1584349">
                  <a:moveTo>
                    <a:pt x="2239980" y="0"/>
                  </a:moveTo>
                  <a:lnTo>
                    <a:pt x="2198238" y="27811"/>
                  </a:lnTo>
                  <a:lnTo>
                    <a:pt x="65947" y="1005607"/>
                  </a:lnTo>
                  <a:lnTo>
                    <a:pt x="0" y="1065379"/>
                  </a:lnTo>
                  <a:lnTo>
                    <a:pt x="156445" y="1533481"/>
                  </a:lnTo>
                  <a:lnTo>
                    <a:pt x="180261" y="1584349"/>
                  </a:lnTo>
                  <a:lnTo>
                    <a:pt x="3073452" y="1584349"/>
                  </a:lnTo>
                  <a:lnTo>
                    <a:pt x="3074729" y="1583621"/>
                  </a:lnTo>
                  <a:cubicBezTo>
                    <a:pt x="3095909" y="1571407"/>
                    <a:pt x="3115323" y="1560008"/>
                    <a:pt x="3115323" y="1560008"/>
                  </a:cubicBezTo>
                  <a:lnTo>
                    <a:pt x="2661202" y="746215"/>
                  </a:lnTo>
                  <a:lnTo>
                    <a:pt x="2328453" y="156050"/>
                  </a:ln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28" name="任意多边形: 形状 1127"/>
            <p:cNvSpPr/>
            <p:nvPr/>
          </p:nvSpPr>
          <p:spPr>
            <a:xfrm flipH="1">
              <a:off x="3745795" y="5288472"/>
              <a:ext cx="2939113" cy="1569529"/>
            </a:xfrm>
            <a:custGeom>
              <a:avLst/>
              <a:gdLst>
                <a:gd name="connsiteX0" fmla="*/ 2183863 w 2939113"/>
                <a:gd name="connsiteY0" fmla="*/ 0 h 1569529"/>
                <a:gd name="connsiteX1" fmla="*/ 9830 w 2939113"/>
                <a:gd name="connsiteY1" fmla="*/ 1016277 h 1569529"/>
                <a:gd name="connsiteX2" fmla="*/ 0 w 2939113"/>
                <a:gd name="connsiteY2" fmla="*/ 1020822 h 1569529"/>
                <a:gd name="connsiteX3" fmla="*/ 247316 w 2939113"/>
                <a:gd name="connsiteY3" fmla="*/ 1569529 h 1569529"/>
                <a:gd name="connsiteX4" fmla="*/ 2869676 w 2939113"/>
                <a:gd name="connsiteY4" fmla="*/ 1569529 h 1569529"/>
                <a:gd name="connsiteX5" fmla="*/ 2902819 w 2939113"/>
                <a:gd name="connsiteY5" fmla="*/ 1550949 h 1569529"/>
                <a:gd name="connsiteX6" fmla="*/ 2928942 w 2939113"/>
                <a:gd name="connsiteY6" fmla="*/ 1536840 h 1569529"/>
                <a:gd name="connsiteX7" fmla="*/ 2918420 w 2939113"/>
                <a:gd name="connsiteY7" fmla="*/ 1369922 h 1569529"/>
                <a:gd name="connsiteX8" fmla="*/ 2599206 w 2939113"/>
                <a:gd name="connsiteY8" fmla="*/ 747944 h 156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39113" h="1569529">
                  <a:moveTo>
                    <a:pt x="2183863" y="0"/>
                  </a:moveTo>
                  <a:lnTo>
                    <a:pt x="9830" y="1016277"/>
                  </a:lnTo>
                  <a:lnTo>
                    <a:pt x="0" y="1020822"/>
                  </a:lnTo>
                  <a:lnTo>
                    <a:pt x="247316" y="1569529"/>
                  </a:lnTo>
                  <a:lnTo>
                    <a:pt x="2869676" y="1569529"/>
                  </a:lnTo>
                  <a:lnTo>
                    <a:pt x="2902819" y="1550949"/>
                  </a:lnTo>
                  <a:cubicBezTo>
                    <a:pt x="2916646" y="1543255"/>
                    <a:pt x="2925675" y="1538341"/>
                    <a:pt x="2928942" y="1536840"/>
                  </a:cubicBezTo>
                  <a:cubicBezTo>
                    <a:pt x="2955074" y="1524836"/>
                    <a:pt x="2923163" y="1380246"/>
                    <a:pt x="2918420" y="1369922"/>
                  </a:cubicBezTo>
                  <a:cubicBezTo>
                    <a:pt x="2913678" y="1359647"/>
                    <a:pt x="2599206" y="747944"/>
                    <a:pt x="2599206" y="747944"/>
                  </a:cubicBezTo>
                  <a:close/>
                </a:path>
              </a:pathLst>
            </a:custGeom>
            <a:solidFill>
              <a:srgbClr val="EAD3A4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30" name="任意多边形: 形状 1129"/>
            <p:cNvSpPr/>
            <p:nvPr/>
          </p:nvSpPr>
          <p:spPr>
            <a:xfrm flipH="1">
              <a:off x="3767278" y="5230823"/>
              <a:ext cx="2907701" cy="1627177"/>
            </a:xfrm>
            <a:custGeom>
              <a:avLst/>
              <a:gdLst>
                <a:gd name="connsiteX0" fmla="*/ 2078940 w 2907701"/>
                <a:gd name="connsiteY0" fmla="*/ 0 h 1627177"/>
                <a:gd name="connsiteX1" fmla="*/ 1539804 w 2907701"/>
                <a:gd name="connsiteY1" fmla="*/ 174970 h 1627177"/>
                <a:gd name="connsiteX2" fmla="*/ 1036136 w 2907701"/>
                <a:gd name="connsiteY2" fmla="*/ 489886 h 1627177"/>
                <a:gd name="connsiteX3" fmla="*/ 513597 w 2907701"/>
                <a:gd name="connsiteY3" fmla="*/ 635464 h 1627177"/>
                <a:gd name="connsiteX4" fmla="*/ 201299 w 2907701"/>
                <a:gd name="connsiteY4" fmla="*/ 818732 h 1627177"/>
                <a:gd name="connsiteX5" fmla="*/ 0 w 2907701"/>
                <a:gd name="connsiteY5" fmla="*/ 974486 h 1627177"/>
                <a:gd name="connsiteX6" fmla="*/ 279660 w 2907701"/>
                <a:gd name="connsiteY6" fmla="*/ 1627177 h 1627177"/>
                <a:gd name="connsiteX7" fmla="*/ 2787194 w 2907701"/>
                <a:gd name="connsiteY7" fmla="*/ 1627177 h 1627177"/>
                <a:gd name="connsiteX8" fmla="*/ 2836924 w 2907701"/>
                <a:gd name="connsiteY8" fmla="*/ 1599701 h 1627177"/>
                <a:gd name="connsiteX9" fmla="*/ 2871392 w 2907701"/>
                <a:gd name="connsiteY9" fmla="*/ 1575075 h 1627177"/>
                <a:gd name="connsiteX10" fmla="*/ 2907701 w 2907701"/>
                <a:gd name="connsiteY10" fmla="*/ 1509572 h 1627177"/>
                <a:gd name="connsiteX11" fmla="*/ 2875542 w 2907701"/>
                <a:gd name="connsiteY11" fmla="*/ 1439624 h 1627177"/>
                <a:gd name="connsiteX12" fmla="*/ 2242400 w 2907701"/>
                <a:gd name="connsiteY12" fmla="*/ 206783 h 1627177"/>
                <a:gd name="connsiteX13" fmla="*/ 2115347 w 2907701"/>
                <a:gd name="connsiteY13" fmla="*/ 24156 h 1627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07701" h="1627177">
                  <a:moveTo>
                    <a:pt x="2078940" y="0"/>
                  </a:moveTo>
                  <a:cubicBezTo>
                    <a:pt x="2078940" y="0"/>
                    <a:pt x="1751872" y="77506"/>
                    <a:pt x="1539804" y="174970"/>
                  </a:cubicBezTo>
                  <a:cubicBezTo>
                    <a:pt x="1327785" y="272384"/>
                    <a:pt x="1129944" y="418554"/>
                    <a:pt x="1036136" y="489886"/>
                  </a:cubicBezTo>
                  <a:cubicBezTo>
                    <a:pt x="883247" y="507719"/>
                    <a:pt x="616248" y="588288"/>
                    <a:pt x="513597" y="635464"/>
                  </a:cubicBezTo>
                  <a:cubicBezTo>
                    <a:pt x="410996" y="682639"/>
                    <a:pt x="251686" y="782919"/>
                    <a:pt x="201299" y="818732"/>
                  </a:cubicBezTo>
                  <a:cubicBezTo>
                    <a:pt x="150863" y="854546"/>
                    <a:pt x="0" y="974486"/>
                    <a:pt x="0" y="974486"/>
                  </a:cubicBezTo>
                  <a:lnTo>
                    <a:pt x="279660" y="1627177"/>
                  </a:lnTo>
                  <a:lnTo>
                    <a:pt x="2787194" y="1627177"/>
                  </a:lnTo>
                  <a:lnTo>
                    <a:pt x="2836924" y="1599701"/>
                  </a:lnTo>
                  <a:cubicBezTo>
                    <a:pt x="2853720" y="1589654"/>
                    <a:pt x="2866551" y="1580867"/>
                    <a:pt x="2871392" y="1575075"/>
                  </a:cubicBezTo>
                  <a:cubicBezTo>
                    <a:pt x="2890707" y="1551907"/>
                    <a:pt x="2907701" y="1509572"/>
                    <a:pt x="2907701" y="1509572"/>
                  </a:cubicBezTo>
                  <a:cubicBezTo>
                    <a:pt x="2907701" y="1509572"/>
                    <a:pt x="2875542" y="1439624"/>
                    <a:pt x="2875542" y="1439624"/>
                  </a:cubicBezTo>
                  <a:lnTo>
                    <a:pt x="2242400" y="206783"/>
                  </a:lnTo>
                  <a:lnTo>
                    <a:pt x="2115347" y="24156"/>
                  </a:lnTo>
                  <a:close/>
                </a:path>
              </a:pathLst>
            </a:custGeom>
            <a:solidFill>
              <a:srgbClr val="F7F5DC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32" name="任意多边形: 形状 1131"/>
            <p:cNvSpPr/>
            <p:nvPr/>
          </p:nvSpPr>
          <p:spPr>
            <a:xfrm flipH="1">
              <a:off x="3763767" y="6703988"/>
              <a:ext cx="434138" cy="154012"/>
            </a:xfrm>
            <a:custGeom>
              <a:avLst/>
              <a:gdLst>
                <a:gd name="connsiteX0" fmla="*/ 405878 w 434138"/>
                <a:gd name="connsiteY0" fmla="*/ 0 h 154012"/>
                <a:gd name="connsiteX1" fmla="*/ 33758 w 434138"/>
                <a:gd name="connsiteY1" fmla="*/ 137180 h 154012"/>
                <a:gd name="connsiteX2" fmla="*/ 12495 w 434138"/>
                <a:gd name="connsiteY2" fmla="*/ 147617 h 154012"/>
                <a:gd name="connsiteX3" fmla="*/ 0 w 434138"/>
                <a:gd name="connsiteY3" fmla="*/ 154012 h 154012"/>
                <a:gd name="connsiteX4" fmla="*/ 292193 w 434138"/>
                <a:gd name="connsiteY4" fmla="*/ 154012 h 154012"/>
                <a:gd name="connsiteX5" fmla="*/ 299079 w 434138"/>
                <a:gd name="connsiteY5" fmla="*/ 150650 h 154012"/>
                <a:gd name="connsiteX6" fmla="*/ 401383 w 434138"/>
                <a:gd name="connsiteY6" fmla="*/ 98946 h 154012"/>
                <a:gd name="connsiteX7" fmla="*/ 433887 w 434138"/>
                <a:gd name="connsiteY7" fmla="*/ 14918 h 154012"/>
                <a:gd name="connsiteX8" fmla="*/ 405878 w 434138"/>
                <a:gd name="connsiteY8" fmla="*/ 0 h 15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138" h="154012">
                  <a:moveTo>
                    <a:pt x="405878" y="0"/>
                  </a:moveTo>
                  <a:cubicBezTo>
                    <a:pt x="405878" y="0"/>
                    <a:pt x="70214" y="120434"/>
                    <a:pt x="33758" y="137180"/>
                  </a:cubicBezTo>
                  <a:cubicBezTo>
                    <a:pt x="29207" y="139273"/>
                    <a:pt x="21863" y="142890"/>
                    <a:pt x="12495" y="147617"/>
                  </a:cubicBezTo>
                  <a:lnTo>
                    <a:pt x="0" y="154012"/>
                  </a:lnTo>
                  <a:lnTo>
                    <a:pt x="292193" y="154012"/>
                  </a:lnTo>
                  <a:lnTo>
                    <a:pt x="299079" y="150650"/>
                  </a:lnTo>
                  <a:cubicBezTo>
                    <a:pt x="323802" y="138542"/>
                    <a:pt x="376375" y="112616"/>
                    <a:pt x="401383" y="98946"/>
                  </a:cubicBezTo>
                  <a:cubicBezTo>
                    <a:pt x="434727" y="80718"/>
                    <a:pt x="430528" y="23958"/>
                    <a:pt x="433887" y="14918"/>
                  </a:cubicBezTo>
                  <a:cubicBezTo>
                    <a:pt x="437246" y="5829"/>
                    <a:pt x="405878" y="0"/>
                    <a:pt x="405878" y="0"/>
                  </a:cubicBezTo>
                  <a:close/>
                </a:path>
              </a:pathLst>
            </a:custGeom>
            <a:solidFill>
              <a:srgbClr val="E2DEBC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34" name="任意多边形: 形状 1133"/>
            <p:cNvSpPr/>
            <p:nvPr/>
          </p:nvSpPr>
          <p:spPr>
            <a:xfrm flipH="1">
              <a:off x="5237662" y="5965726"/>
              <a:ext cx="623771" cy="892274"/>
            </a:xfrm>
            <a:custGeom>
              <a:avLst/>
              <a:gdLst>
                <a:gd name="connsiteX0" fmla="*/ 227876 w 623771"/>
                <a:gd name="connsiteY0" fmla="*/ 50 h 892274"/>
                <a:gd name="connsiteX1" fmla="*/ 27021 w 623771"/>
                <a:gd name="connsiteY1" fmla="*/ 72567 h 892274"/>
                <a:gd name="connsiteX2" fmla="*/ 0 w 623771"/>
                <a:gd name="connsiteY2" fmla="*/ 87139 h 892274"/>
                <a:gd name="connsiteX3" fmla="*/ 211970 w 623771"/>
                <a:gd name="connsiteY3" fmla="*/ 474968 h 892274"/>
                <a:gd name="connsiteX4" fmla="*/ 387625 w 623771"/>
                <a:gd name="connsiteY4" fmla="*/ 892274 h 892274"/>
                <a:gd name="connsiteX5" fmla="*/ 428881 w 623771"/>
                <a:gd name="connsiteY5" fmla="*/ 892274 h 892274"/>
                <a:gd name="connsiteX6" fmla="*/ 431360 w 623771"/>
                <a:gd name="connsiteY6" fmla="*/ 890990 h 892274"/>
                <a:gd name="connsiteX7" fmla="*/ 623707 w 623771"/>
                <a:gd name="connsiteY7" fmla="*/ 777287 h 892274"/>
                <a:gd name="connsiteX8" fmla="*/ 403636 w 623771"/>
                <a:gd name="connsiteY8" fmla="*/ 298565 h 892274"/>
                <a:gd name="connsiteX9" fmla="*/ 227876 w 623771"/>
                <a:gd name="connsiteY9" fmla="*/ 50 h 89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3771" h="892274">
                  <a:moveTo>
                    <a:pt x="227876" y="50"/>
                  </a:moveTo>
                  <a:cubicBezTo>
                    <a:pt x="226344" y="4545"/>
                    <a:pt x="27021" y="72567"/>
                    <a:pt x="27021" y="72567"/>
                  </a:cubicBezTo>
                  <a:lnTo>
                    <a:pt x="0" y="87139"/>
                  </a:lnTo>
                  <a:lnTo>
                    <a:pt x="211970" y="474968"/>
                  </a:lnTo>
                  <a:lnTo>
                    <a:pt x="387625" y="892274"/>
                  </a:lnTo>
                  <a:lnTo>
                    <a:pt x="428881" y="892274"/>
                  </a:lnTo>
                  <a:lnTo>
                    <a:pt x="431360" y="890990"/>
                  </a:lnTo>
                  <a:cubicBezTo>
                    <a:pt x="496740" y="856924"/>
                    <a:pt x="627078" y="787513"/>
                    <a:pt x="623707" y="777287"/>
                  </a:cubicBezTo>
                  <a:cubicBezTo>
                    <a:pt x="619211" y="763653"/>
                    <a:pt x="410206" y="312841"/>
                    <a:pt x="403636" y="298565"/>
                  </a:cubicBezTo>
                  <a:cubicBezTo>
                    <a:pt x="397066" y="284289"/>
                    <a:pt x="229555" y="-4347"/>
                    <a:pt x="227876" y="5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38" name="任意多边形: 形状 1137"/>
            <p:cNvSpPr/>
            <p:nvPr/>
          </p:nvSpPr>
          <p:spPr>
            <a:xfrm flipH="1">
              <a:off x="4061483" y="6201452"/>
              <a:ext cx="595421" cy="532987"/>
            </a:xfrm>
            <a:custGeom>
              <a:avLst/>
              <a:gdLst>
                <a:gd name="connsiteX0" fmla="*/ 274854 w 595421"/>
                <a:gd name="connsiteY0" fmla="*/ 154 h 532987"/>
                <a:gd name="connsiteX1" fmla="*/ 145387 w 595421"/>
                <a:gd name="connsiteY1" fmla="*/ 30730 h 532987"/>
                <a:gd name="connsiteX2" fmla="*/ 5885 w 595421"/>
                <a:gd name="connsiteY2" fmla="*/ 314278 h 532987"/>
                <a:gd name="connsiteX3" fmla="*/ 209803 w 595421"/>
                <a:gd name="connsiteY3" fmla="*/ 524914 h 532987"/>
                <a:gd name="connsiteX4" fmla="*/ 467515 w 595421"/>
                <a:gd name="connsiteY4" fmla="*/ 476306 h 532987"/>
                <a:gd name="connsiteX5" fmla="*/ 588097 w 595421"/>
                <a:gd name="connsiteY5" fmla="*/ 245318 h 532987"/>
                <a:gd name="connsiteX6" fmla="*/ 423056 w 595421"/>
                <a:gd name="connsiteY6" fmla="*/ 47724 h 532987"/>
                <a:gd name="connsiteX7" fmla="*/ 274854 w 595421"/>
                <a:gd name="connsiteY7" fmla="*/ 154 h 53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421" h="532987">
                  <a:moveTo>
                    <a:pt x="274854" y="154"/>
                  </a:moveTo>
                  <a:cubicBezTo>
                    <a:pt x="239635" y="-1223"/>
                    <a:pt x="198200" y="6463"/>
                    <a:pt x="145387" y="30730"/>
                  </a:cubicBezTo>
                  <a:cubicBezTo>
                    <a:pt x="11714" y="92182"/>
                    <a:pt x="-13775" y="252777"/>
                    <a:pt x="5885" y="314278"/>
                  </a:cubicBezTo>
                  <a:cubicBezTo>
                    <a:pt x="25496" y="375780"/>
                    <a:pt x="112092" y="511478"/>
                    <a:pt x="209803" y="524914"/>
                  </a:cubicBezTo>
                  <a:cubicBezTo>
                    <a:pt x="307513" y="538350"/>
                    <a:pt x="379931" y="542451"/>
                    <a:pt x="467515" y="476306"/>
                  </a:cubicBezTo>
                  <a:cubicBezTo>
                    <a:pt x="555099" y="410112"/>
                    <a:pt x="617390" y="335470"/>
                    <a:pt x="588097" y="245318"/>
                  </a:cubicBezTo>
                  <a:cubicBezTo>
                    <a:pt x="558803" y="155165"/>
                    <a:pt x="499970" y="76177"/>
                    <a:pt x="423056" y="47724"/>
                  </a:cubicBezTo>
                  <a:cubicBezTo>
                    <a:pt x="374985" y="29909"/>
                    <a:pt x="333552" y="2447"/>
                    <a:pt x="274854" y="154"/>
                  </a:cubicBez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40" name="任意多边形: 形状 1139"/>
            <p:cNvSpPr/>
            <p:nvPr/>
          </p:nvSpPr>
          <p:spPr>
            <a:xfrm flipH="1">
              <a:off x="5011863" y="5703049"/>
              <a:ext cx="363337" cy="375182"/>
            </a:xfrm>
            <a:custGeom>
              <a:avLst/>
              <a:gdLst>
                <a:gd name="connsiteX0" fmla="*/ 173114 w 363337"/>
                <a:gd name="connsiteY0" fmla="*/ 1277 h 375182"/>
                <a:gd name="connsiteX1" fmla="*/ 112577 w 363337"/>
                <a:gd name="connsiteY1" fmla="*/ 5013 h 375182"/>
                <a:gd name="connsiteX2" fmla="*/ 100375 w 363337"/>
                <a:gd name="connsiteY2" fmla="*/ 333316 h 375182"/>
                <a:gd name="connsiteX3" fmla="*/ 333092 w 363337"/>
                <a:gd name="connsiteY3" fmla="*/ 285055 h 375182"/>
                <a:gd name="connsiteX4" fmla="*/ 321335 w 363337"/>
                <a:gd name="connsiteY4" fmla="*/ 93091 h 375182"/>
                <a:gd name="connsiteX5" fmla="*/ 173114 w 363337"/>
                <a:gd name="connsiteY5" fmla="*/ 1277 h 37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3337" h="375182">
                  <a:moveTo>
                    <a:pt x="173114" y="1277"/>
                  </a:moveTo>
                  <a:cubicBezTo>
                    <a:pt x="154223" y="-1168"/>
                    <a:pt x="134164" y="-199"/>
                    <a:pt x="112577" y="5013"/>
                  </a:cubicBezTo>
                  <a:cubicBezTo>
                    <a:pt x="-55230" y="45471"/>
                    <a:pt x="-15069" y="261640"/>
                    <a:pt x="100375" y="333316"/>
                  </a:cubicBezTo>
                  <a:cubicBezTo>
                    <a:pt x="215820" y="404994"/>
                    <a:pt x="297229" y="381876"/>
                    <a:pt x="333092" y="285055"/>
                  </a:cubicBezTo>
                  <a:cubicBezTo>
                    <a:pt x="368956" y="188233"/>
                    <a:pt x="381799" y="154988"/>
                    <a:pt x="321335" y="93091"/>
                  </a:cubicBezTo>
                  <a:cubicBezTo>
                    <a:pt x="275950" y="46669"/>
                    <a:pt x="229787" y="8610"/>
                    <a:pt x="173114" y="1277"/>
                  </a:cubicBezTo>
                  <a:close/>
                </a:path>
              </a:pathLst>
            </a:custGeom>
            <a:solidFill>
              <a:srgbClr val="E2DEBC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42" name="任意多边形: 形状 1141"/>
            <p:cNvSpPr/>
            <p:nvPr/>
          </p:nvSpPr>
          <p:spPr>
            <a:xfrm flipH="1">
              <a:off x="3781944" y="6693746"/>
              <a:ext cx="444781" cy="164254"/>
            </a:xfrm>
            <a:custGeom>
              <a:avLst/>
              <a:gdLst>
                <a:gd name="connsiteX0" fmla="*/ 430004 w 444781"/>
                <a:gd name="connsiteY0" fmla="*/ 758 h 164254"/>
                <a:gd name="connsiteX1" fmla="*/ 205685 w 444781"/>
                <a:gd name="connsiteY1" fmla="*/ 78672 h 164254"/>
                <a:gd name="connsiteX2" fmla="*/ 0 w 444781"/>
                <a:gd name="connsiteY2" fmla="*/ 164254 h 164254"/>
                <a:gd name="connsiteX3" fmla="*/ 46402 w 444781"/>
                <a:gd name="connsiteY3" fmla="*/ 164254 h 164254"/>
                <a:gd name="connsiteX4" fmla="*/ 173150 w 444781"/>
                <a:gd name="connsiteY4" fmla="*/ 110003 h 164254"/>
                <a:gd name="connsiteX5" fmla="*/ 380803 w 444781"/>
                <a:gd name="connsiteY5" fmla="*/ 38251 h 164254"/>
                <a:gd name="connsiteX6" fmla="*/ 436624 w 444781"/>
                <a:gd name="connsiteY6" fmla="*/ 20616 h 164254"/>
                <a:gd name="connsiteX7" fmla="*/ 430004 w 444781"/>
                <a:gd name="connsiteY7" fmla="*/ 758 h 164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781" h="164254">
                  <a:moveTo>
                    <a:pt x="430004" y="758"/>
                  </a:moveTo>
                  <a:cubicBezTo>
                    <a:pt x="355017" y="25927"/>
                    <a:pt x="279919" y="51194"/>
                    <a:pt x="205685" y="78672"/>
                  </a:cubicBezTo>
                  <a:lnTo>
                    <a:pt x="0" y="164254"/>
                  </a:lnTo>
                  <a:lnTo>
                    <a:pt x="46402" y="164254"/>
                  </a:lnTo>
                  <a:lnTo>
                    <a:pt x="173150" y="110003"/>
                  </a:lnTo>
                  <a:cubicBezTo>
                    <a:pt x="241660" y="84155"/>
                    <a:pt x="311126" y="60752"/>
                    <a:pt x="380803" y="38251"/>
                  </a:cubicBezTo>
                  <a:cubicBezTo>
                    <a:pt x="399377" y="32274"/>
                    <a:pt x="418001" y="26445"/>
                    <a:pt x="436624" y="20616"/>
                  </a:cubicBezTo>
                  <a:cubicBezTo>
                    <a:pt x="451147" y="16071"/>
                    <a:pt x="444626" y="-4133"/>
                    <a:pt x="430004" y="75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44" name="任意多边形: 形状 1143"/>
            <p:cNvSpPr/>
            <p:nvPr/>
          </p:nvSpPr>
          <p:spPr>
            <a:xfrm flipH="1">
              <a:off x="5068422" y="5715040"/>
              <a:ext cx="576203" cy="1142961"/>
            </a:xfrm>
            <a:custGeom>
              <a:avLst/>
              <a:gdLst>
                <a:gd name="connsiteX0" fmla="*/ 3312 w 576203"/>
                <a:gd name="connsiteY0" fmla="*/ 681 h 1142961"/>
                <a:gd name="connsiteX1" fmla="*/ 200 w 576203"/>
                <a:gd name="connsiteY1" fmla="*/ 6707 h 1142961"/>
                <a:gd name="connsiteX2" fmla="*/ 36508 w 576203"/>
                <a:gd name="connsiteY2" fmla="*/ 87375 h 1142961"/>
                <a:gd name="connsiteX3" fmla="*/ 74940 w 576203"/>
                <a:gd name="connsiteY3" fmla="*/ 165326 h 1142961"/>
                <a:gd name="connsiteX4" fmla="*/ 153434 w 576203"/>
                <a:gd name="connsiteY4" fmla="*/ 324439 h 1142961"/>
                <a:gd name="connsiteX5" fmla="*/ 310374 w 576203"/>
                <a:gd name="connsiteY5" fmla="*/ 642665 h 1142961"/>
                <a:gd name="connsiteX6" fmla="*/ 557492 w 576203"/>
                <a:gd name="connsiteY6" fmla="*/ 1142961 h 1142961"/>
                <a:gd name="connsiteX7" fmla="*/ 576203 w 576203"/>
                <a:gd name="connsiteY7" fmla="*/ 1142961 h 1142961"/>
                <a:gd name="connsiteX8" fmla="*/ 502090 w 576203"/>
                <a:gd name="connsiteY8" fmla="*/ 992209 h 1142961"/>
                <a:gd name="connsiteX9" fmla="*/ 188112 w 576203"/>
                <a:gd name="connsiteY9" fmla="*/ 355807 h 1142961"/>
                <a:gd name="connsiteX10" fmla="*/ 99985 w 576203"/>
                <a:gd name="connsiteY10" fmla="*/ 177231 h 1142961"/>
                <a:gd name="connsiteX11" fmla="*/ 56712 w 576203"/>
                <a:gd name="connsiteY11" fmla="*/ 89549 h 1142961"/>
                <a:gd name="connsiteX12" fmla="*/ 9981 w 576203"/>
                <a:gd name="connsiteY12" fmla="*/ 1916 h 1142961"/>
                <a:gd name="connsiteX13" fmla="*/ 3312 w 576203"/>
                <a:gd name="connsiteY13" fmla="*/ 681 h 1142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203" h="1142961">
                  <a:moveTo>
                    <a:pt x="3312" y="681"/>
                  </a:moveTo>
                  <a:cubicBezTo>
                    <a:pt x="1065" y="1779"/>
                    <a:pt x="-591" y="4089"/>
                    <a:pt x="200" y="6707"/>
                  </a:cubicBezTo>
                  <a:cubicBezTo>
                    <a:pt x="8845" y="35012"/>
                    <a:pt x="23417" y="60848"/>
                    <a:pt x="36508" y="87375"/>
                  </a:cubicBezTo>
                  <a:cubicBezTo>
                    <a:pt x="49302" y="113358"/>
                    <a:pt x="62146" y="139342"/>
                    <a:pt x="74940" y="165326"/>
                  </a:cubicBezTo>
                  <a:cubicBezTo>
                    <a:pt x="101121" y="218380"/>
                    <a:pt x="127253" y="271385"/>
                    <a:pt x="153434" y="324439"/>
                  </a:cubicBezTo>
                  <a:cubicBezTo>
                    <a:pt x="205748" y="430498"/>
                    <a:pt x="258061" y="536606"/>
                    <a:pt x="310374" y="642665"/>
                  </a:cubicBezTo>
                  <a:lnTo>
                    <a:pt x="557492" y="1142961"/>
                  </a:lnTo>
                  <a:lnTo>
                    <a:pt x="576203" y="1142961"/>
                  </a:lnTo>
                  <a:lnTo>
                    <a:pt x="502090" y="992209"/>
                  </a:lnTo>
                  <a:cubicBezTo>
                    <a:pt x="397414" y="780091"/>
                    <a:pt x="292739" y="567925"/>
                    <a:pt x="188112" y="355807"/>
                  </a:cubicBezTo>
                  <a:cubicBezTo>
                    <a:pt x="158720" y="296282"/>
                    <a:pt x="129377" y="236756"/>
                    <a:pt x="99985" y="177231"/>
                  </a:cubicBezTo>
                  <a:cubicBezTo>
                    <a:pt x="85561" y="147987"/>
                    <a:pt x="71137" y="118792"/>
                    <a:pt x="56712" y="89549"/>
                  </a:cubicBezTo>
                  <a:cubicBezTo>
                    <a:pt x="42090" y="59909"/>
                    <a:pt x="29197" y="28838"/>
                    <a:pt x="9981" y="1916"/>
                  </a:cubicBezTo>
                  <a:cubicBezTo>
                    <a:pt x="8401" y="-307"/>
                    <a:pt x="5560" y="-419"/>
                    <a:pt x="3312" y="68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46" name="任意多边形: 形状 1145"/>
            <p:cNvSpPr/>
            <p:nvPr/>
          </p:nvSpPr>
          <p:spPr>
            <a:xfrm flipH="1">
              <a:off x="6386652" y="6198450"/>
              <a:ext cx="294955" cy="659550"/>
            </a:xfrm>
            <a:custGeom>
              <a:avLst/>
              <a:gdLst>
                <a:gd name="connsiteX0" fmla="*/ 4029 w 294955"/>
                <a:gd name="connsiteY0" fmla="*/ 765 h 659550"/>
                <a:gd name="connsiteX1" fmla="*/ 503 w 294955"/>
                <a:gd name="connsiteY1" fmla="*/ 9774 h 659550"/>
                <a:gd name="connsiteX2" fmla="*/ 67043 w 294955"/>
                <a:gd name="connsiteY2" fmla="*/ 166861 h 659550"/>
                <a:gd name="connsiteX3" fmla="*/ 134274 w 294955"/>
                <a:gd name="connsiteY3" fmla="*/ 323603 h 659550"/>
                <a:gd name="connsiteX4" fmla="*/ 268787 w 294955"/>
                <a:gd name="connsiteY4" fmla="*/ 637037 h 659550"/>
                <a:gd name="connsiteX5" fmla="*/ 278453 w 294955"/>
                <a:gd name="connsiteY5" fmla="*/ 659550 h 659550"/>
                <a:gd name="connsiteX6" fmla="*/ 294955 w 294955"/>
                <a:gd name="connsiteY6" fmla="*/ 659550 h 659550"/>
                <a:gd name="connsiteX7" fmla="*/ 164407 w 294955"/>
                <a:gd name="connsiteY7" fmla="*/ 355268 h 659550"/>
                <a:gd name="connsiteX8" fmla="*/ 88926 w 294955"/>
                <a:gd name="connsiteY8" fmla="*/ 179359 h 659550"/>
                <a:gd name="connsiteX9" fmla="*/ 12704 w 294955"/>
                <a:gd name="connsiteY9" fmla="*/ 3796 h 659550"/>
                <a:gd name="connsiteX10" fmla="*/ 4029 w 294955"/>
                <a:gd name="connsiteY10" fmla="*/ 765 h 65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955" h="659550">
                  <a:moveTo>
                    <a:pt x="4029" y="765"/>
                  </a:moveTo>
                  <a:cubicBezTo>
                    <a:pt x="1083" y="2253"/>
                    <a:pt x="-1004" y="5748"/>
                    <a:pt x="503" y="9774"/>
                  </a:cubicBezTo>
                  <a:cubicBezTo>
                    <a:pt x="20559" y="62877"/>
                    <a:pt x="44665" y="114647"/>
                    <a:pt x="67043" y="166861"/>
                  </a:cubicBezTo>
                  <a:cubicBezTo>
                    <a:pt x="89469" y="219125"/>
                    <a:pt x="111847" y="271340"/>
                    <a:pt x="134274" y="323603"/>
                  </a:cubicBezTo>
                  <a:cubicBezTo>
                    <a:pt x="179128" y="428081"/>
                    <a:pt x="223933" y="532559"/>
                    <a:pt x="268787" y="637037"/>
                  </a:cubicBezTo>
                  <a:lnTo>
                    <a:pt x="278453" y="659550"/>
                  </a:lnTo>
                  <a:lnTo>
                    <a:pt x="294955" y="659550"/>
                  </a:lnTo>
                  <a:lnTo>
                    <a:pt x="164407" y="355268"/>
                  </a:lnTo>
                  <a:cubicBezTo>
                    <a:pt x="139264" y="296632"/>
                    <a:pt x="114070" y="237995"/>
                    <a:pt x="88926" y="179359"/>
                  </a:cubicBezTo>
                  <a:cubicBezTo>
                    <a:pt x="63832" y="120821"/>
                    <a:pt x="40417" y="61148"/>
                    <a:pt x="12704" y="3796"/>
                  </a:cubicBezTo>
                  <a:cubicBezTo>
                    <a:pt x="10778" y="-205"/>
                    <a:pt x="6974" y="-724"/>
                    <a:pt x="4029" y="76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48" name="任意多边形: 形状 1147"/>
            <p:cNvSpPr/>
            <p:nvPr/>
          </p:nvSpPr>
          <p:spPr>
            <a:xfrm flipH="1">
              <a:off x="5620060" y="5717376"/>
              <a:ext cx="1053950" cy="490587"/>
            </a:xfrm>
            <a:custGeom>
              <a:avLst/>
              <a:gdLst>
                <a:gd name="connsiteX0" fmla="*/ 1039002 w 1053950"/>
                <a:gd name="connsiteY0" fmla="*/ 327 h 490587"/>
                <a:gd name="connsiteX1" fmla="*/ 1027955 w 1053950"/>
                <a:gd name="connsiteY1" fmla="*/ 419 h 490587"/>
                <a:gd name="connsiteX2" fmla="*/ 904014 w 1053950"/>
                <a:gd name="connsiteY2" fmla="*/ 21908 h 490587"/>
                <a:gd name="connsiteX3" fmla="*/ 665221 w 1053950"/>
                <a:gd name="connsiteY3" fmla="*/ 87954 h 490587"/>
                <a:gd name="connsiteX4" fmla="*/ 219645 w 1053950"/>
                <a:gd name="connsiteY4" fmla="*/ 309951 h 490587"/>
                <a:gd name="connsiteX5" fmla="*/ 105535 w 1053950"/>
                <a:gd name="connsiteY5" fmla="*/ 392842 h 490587"/>
                <a:gd name="connsiteX6" fmla="*/ 612 w 1053950"/>
                <a:gd name="connsiteY6" fmla="*/ 487144 h 490587"/>
                <a:gd name="connsiteX7" fmla="*/ 3230 w 1053950"/>
                <a:gd name="connsiteY7" fmla="*/ 490107 h 490587"/>
                <a:gd name="connsiteX8" fmla="*/ 184029 w 1053950"/>
                <a:gd name="connsiteY8" fmla="*/ 352433 h 490587"/>
                <a:gd name="connsiteX9" fmla="*/ 378166 w 1053950"/>
                <a:gd name="connsiteY9" fmla="*/ 232988 h 490587"/>
                <a:gd name="connsiteX10" fmla="*/ 799980 w 1053950"/>
                <a:gd name="connsiteY10" fmla="*/ 65625 h 490587"/>
                <a:gd name="connsiteX11" fmla="*/ 922489 w 1053950"/>
                <a:gd name="connsiteY11" fmla="*/ 37172 h 490587"/>
                <a:gd name="connsiteX12" fmla="*/ 985916 w 1053950"/>
                <a:gd name="connsiteY12" fmla="*/ 25711 h 490587"/>
                <a:gd name="connsiteX13" fmla="*/ 1016247 w 1053950"/>
                <a:gd name="connsiteY13" fmla="*/ 21018 h 490587"/>
                <a:gd name="connsiteX14" fmla="*/ 1031462 w 1053950"/>
                <a:gd name="connsiteY14" fmla="*/ 18845 h 490587"/>
                <a:gd name="connsiteX15" fmla="*/ 1031941 w 1053950"/>
                <a:gd name="connsiteY15" fmla="*/ 18835 h 490587"/>
                <a:gd name="connsiteX16" fmla="*/ 1030276 w 1053950"/>
                <a:gd name="connsiteY16" fmla="*/ 16671 h 490587"/>
                <a:gd name="connsiteX17" fmla="*/ 1044553 w 1053950"/>
                <a:gd name="connsiteY17" fmla="*/ 17708 h 490587"/>
                <a:gd name="connsiteX18" fmla="*/ 1038724 w 1053950"/>
                <a:gd name="connsiteY18" fmla="*/ 19042 h 490587"/>
                <a:gd name="connsiteX19" fmla="*/ 1036205 w 1053950"/>
                <a:gd name="connsiteY19" fmla="*/ 18746 h 490587"/>
                <a:gd name="connsiteX20" fmla="*/ 1031941 w 1053950"/>
                <a:gd name="connsiteY20" fmla="*/ 18835 h 490587"/>
                <a:gd name="connsiteX21" fmla="*/ 1038551 w 1053950"/>
                <a:gd name="connsiteY21" fmla="*/ 27428 h 490587"/>
                <a:gd name="connsiteX22" fmla="*/ 1052457 w 1053950"/>
                <a:gd name="connsiteY22" fmla="*/ 21216 h 490587"/>
                <a:gd name="connsiteX23" fmla="*/ 1048900 w 1053950"/>
                <a:gd name="connsiteY23" fmla="*/ 4865 h 490587"/>
                <a:gd name="connsiteX24" fmla="*/ 1039002 w 1053950"/>
                <a:gd name="connsiteY24" fmla="*/ 327 h 490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3950" h="490587">
                  <a:moveTo>
                    <a:pt x="1039002" y="327"/>
                  </a:moveTo>
                  <a:cubicBezTo>
                    <a:pt x="1035439" y="-223"/>
                    <a:pt x="1031685" y="-1"/>
                    <a:pt x="1027955" y="419"/>
                  </a:cubicBezTo>
                  <a:cubicBezTo>
                    <a:pt x="986411" y="4964"/>
                    <a:pt x="944867" y="13411"/>
                    <a:pt x="904014" y="21908"/>
                  </a:cubicBezTo>
                  <a:cubicBezTo>
                    <a:pt x="823099" y="38752"/>
                    <a:pt x="743320" y="60932"/>
                    <a:pt x="665221" y="87954"/>
                  </a:cubicBezTo>
                  <a:cubicBezTo>
                    <a:pt x="507886" y="142390"/>
                    <a:pt x="357863" y="217229"/>
                    <a:pt x="219645" y="309951"/>
                  </a:cubicBezTo>
                  <a:cubicBezTo>
                    <a:pt x="180620" y="336132"/>
                    <a:pt x="142435" y="363696"/>
                    <a:pt x="105535" y="392842"/>
                  </a:cubicBezTo>
                  <a:cubicBezTo>
                    <a:pt x="68387" y="422184"/>
                    <a:pt x="32721" y="452268"/>
                    <a:pt x="612" y="487144"/>
                  </a:cubicBezTo>
                  <a:cubicBezTo>
                    <a:pt x="-1117" y="489021"/>
                    <a:pt x="1155" y="491688"/>
                    <a:pt x="3230" y="490107"/>
                  </a:cubicBezTo>
                  <a:cubicBezTo>
                    <a:pt x="63990" y="444760"/>
                    <a:pt x="121886" y="395904"/>
                    <a:pt x="184029" y="352433"/>
                  </a:cubicBezTo>
                  <a:cubicBezTo>
                    <a:pt x="246321" y="308864"/>
                    <a:pt x="311231" y="268999"/>
                    <a:pt x="378166" y="232988"/>
                  </a:cubicBezTo>
                  <a:cubicBezTo>
                    <a:pt x="511690" y="161212"/>
                    <a:pt x="653514" y="104798"/>
                    <a:pt x="799980" y="65625"/>
                  </a:cubicBezTo>
                  <a:cubicBezTo>
                    <a:pt x="840487" y="54807"/>
                    <a:pt x="881340" y="45273"/>
                    <a:pt x="922489" y="37172"/>
                  </a:cubicBezTo>
                  <a:cubicBezTo>
                    <a:pt x="943582" y="33022"/>
                    <a:pt x="964725" y="29169"/>
                    <a:pt x="985916" y="25711"/>
                  </a:cubicBezTo>
                  <a:cubicBezTo>
                    <a:pt x="995994" y="24081"/>
                    <a:pt x="1006121" y="22501"/>
                    <a:pt x="1016247" y="21018"/>
                  </a:cubicBezTo>
                  <a:cubicBezTo>
                    <a:pt x="1021286" y="20277"/>
                    <a:pt x="1026374" y="19339"/>
                    <a:pt x="1031462" y="18845"/>
                  </a:cubicBezTo>
                  <a:lnTo>
                    <a:pt x="1031941" y="18835"/>
                  </a:lnTo>
                  <a:lnTo>
                    <a:pt x="1030276" y="16671"/>
                  </a:lnTo>
                  <a:cubicBezTo>
                    <a:pt x="1031808" y="7632"/>
                    <a:pt x="1046084" y="8619"/>
                    <a:pt x="1044553" y="17708"/>
                  </a:cubicBezTo>
                  <a:cubicBezTo>
                    <a:pt x="1039119" y="10398"/>
                    <a:pt x="1037192" y="10842"/>
                    <a:pt x="1038724" y="19042"/>
                  </a:cubicBezTo>
                  <a:cubicBezTo>
                    <a:pt x="1037884" y="18894"/>
                    <a:pt x="1037045" y="18796"/>
                    <a:pt x="1036205" y="18746"/>
                  </a:cubicBezTo>
                  <a:lnTo>
                    <a:pt x="1031941" y="18835"/>
                  </a:lnTo>
                  <a:lnTo>
                    <a:pt x="1038551" y="27428"/>
                  </a:lnTo>
                  <a:cubicBezTo>
                    <a:pt x="1043713" y="28058"/>
                    <a:pt x="1049814" y="25860"/>
                    <a:pt x="1052457" y="21216"/>
                  </a:cubicBezTo>
                  <a:cubicBezTo>
                    <a:pt x="1055618" y="15684"/>
                    <a:pt x="1053445" y="8916"/>
                    <a:pt x="1048900" y="4865"/>
                  </a:cubicBezTo>
                  <a:cubicBezTo>
                    <a:pt x="1045936" y="2198"/>
                    <a:pt x="1042565" y="877"/>
                    <a:pt x="1039002" y="32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50" name="任意多边形: 形状 1149"/>
            <p:cNvSpPr/>
            <p:nvPr/>
          </p:nvSpPr>
          <p:spPr>
            <a:xfrm flipH="1">
              <a:off x="4586273" y="5220984"/>
              <a:ext cx="1040209" cy="507584"/>
            </a:xfrm>
            <a:custGeom>
              <a:avLst/>
              <a:gdLst>
                <a:gd name="connsiteX0" fmla="*/ 1028616 w 1040209"/>
                <a:gd name="connsiteY0" fmla="*/ 157 h 507584"/>
                <a:gd name="connsiteX1" fmla="*/ 593858 w 1040209"/>
                <a:gd name="connsiteY1" fmla="*/ 131063 h 507584"/>
                <a:gd name="connsiteX2" fmla="*/ 197731 w 1040209"/>
                <a:gd name="connsiteY2" fmla="*/ 345848 h 507584"/>
                <a:gd name="connsiteX3" fmla="*/ 94340 w 1040209"/>
                <a:gd name="connsiteY3" fmla="*/ 421033 h 507584"/>
                <a:gd name="connsiteX4" fmla="*/ 45633 w 1040209"/>
                <a:gd name="connsiteY4" fmla="*/ 460009 h 507584"/>
                <a:gd name="connsiteX5" fmla="*/ 383 w 1040209"/>
                <a:gd name="connsiteY5" fmla="*/ 503924 h 507584"/>
                <a:gd name="connsiteX6" fmla="*/ 3446 w 1040209"/>
                <a:gd name="connsiteY6" fmla="*/ 507332 h 507584"/>
                <a:gd name="connsiteX7" fmla="*/ 91622 w 1040209"/>
                <a:gd name="connsiteY7" fmla="*/ 441435 h 507584"/>
                <a:gd name="connsiteX8" fmla="*/ 182368 w 1040209"/>
                <a:gd name="connsiteY8" fmla="*/ 375191 h 507584"/>
                <a:gd name="connsiteX9" fmla="*/ 374084 w 1040209"/>
                <a:gd name="connsiteY9" fmla="*/ 256487 h 507584"/>
                <a:gd name="connsiteX10" fmla="*/ 787155 w 1040209"/>
                <a:gd name="connsiteY10" fmla="*/ 79985 h 507584"/>
                <a:gd name="connsiteX11" fmla="*/ 908861 w 1040209"/>
                <a:gd name="connsiteY11" fmla="*/ 46178 h 507584"/>
                <a:gd name="connsiteX12" fmla="*/ 1004970 w 1040209"/>
                <a:gd name="connsiteY12" fmla="*/ 25303 h 507584"/>
                <a:gd name="connsiteX13" fmla="*/ 1003367 w 1040209"/>
                <a:gd name="connsiteY13" fmla="*/ 20065 h 507584"/>
                <a:gd name="connsiteX14" fmla="*/ 1010288 w 1040209"/>
                <a:gd name="connsiteY14" fmla="*/ 15520 h 507584"/>
                <a:gd name="connsiteX15" fmla="*/ 1020712 w 1040209"/>
                <a:gd name="connsiteY15" fmla="*/ 9049 h 507584"/>
                <a:gd name="connsiteX16" fmla="*/ 1032271 w 1040209"/>
                <a:gd name="connsiteY16" fmla="*/ 19373 h 507584"/>
                <a:gd name="connsiteX17" fmla="*/ 1004970 w 1040209"/>
                <a:gd name="connsiteY17" fmla="*/ 25303 h 507584"/>
                <a:gd name="connsiteX18" fmla="*/ 1005892 w 1040209"/>
                <a:gd name="connsiteY18" fmla="*/ 28314 h 507584"/>
                <a:gd name="connsiteX19" fmla="*/ 1040175 w 1040209"/>
                <a:gd name="connsiteY19" fmla="*/ 10481 h 507584"/>
                <a:gd name="connsiteX20" fmla="*/ 1028616 w 1040209"/>
                <a:gd name="connsiteY20" fmla="*/ 157 h 507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0209" h="507584">
                  <a:moveTo>
                    <a:pt x="1028616" y="157"/>
                  </a:moveTo>
                  <a:cubicBezTo>
                    <a:pt x="879827" y="28364"/>
                    <a:pt x="733656" y="72921"/>
                    <a:pt x="593858" y="131063"/>
                  </a:cubicBezTo>
                  <a:cubicBezTo>
                    <a:pt x="454851" y="188909"/>
                    <a:pt x="322067" y="260932"/>
                    <a:pt x="197731" y="345848"/>
                  </a:cubicBezTo>
                  <a:cubicBezTo>
                    <a:pt x="162509" y="369856"/>
                    <a:pt x="128029" y="394901"/>
                    <a:pt x="94340" y="421033"/>
                  </a:cubicBezTo>
                  <a:cubicBezTo>
                    <a:pt x="77939" y="433778"/>
                    <a:pt x="61687" y="446770"/>
                    <a:pt x="45633" y="460009"/>
                  </a:cubicBezTo>
                  <a:cubicBezTo>
                    <a:pt x="29331" y="473445"/>
                    <a:pt x="13227" y="487079"/>
                    <a:pt x="383" y="503924"/>
                  </a:cubicBezTo>
                  <a:cubicBezTo>
                    <a:pt x="-950" y="505752"/>
                    <a:pt x="1470" y="508419"/>
                    <a:pt x="3446" y="507332"/>
                  </a:cubicBezTo>
                  <a:cubicBezTo>
                    <a:pt x="35407" y="489796"/>
                    <a:pt x="62774" y="463565"/>
                    <a:pt x="91622" y="441435"/>
                  </a:cubicBezTo>
                  <a:cubicBezTo>
                    <a:pt x="121311" y="418613"/>
                    <a:pt x="151592" y="396532"/>
                    <a:pt x="182368" y="375191"/>
                  </a:cubicBezTo>
                  <a:cubicBezTo>
                    <a:pt x="244165" y="332363"/>
                    <a:pt x="308285" y="292893"/>
                    <a:pt x="374084" y="256487"/>
                  </a:cubicBezTo>
                  <a:cubicBezTo>
                    <a:pt x="505336" y="183920"/>
                    <a:pt x="643949" y="124493"/>
                    <a:pt x="787155" y="79985"/>
                  </a:cubicBezTo>
                  <a:cubicBezTo>
                    <a:pt x="827415" y="67463"/>
                    <a:pt x="867996" y="56237"/>
                    <a:pt x="908861" y="46178"/>
                  </a:cubicBezTo>
                  <a:lnTo>
                    <a:pt x="1004970" y="25303"/>
                  </a:lnTo>
                  <a:lnTo>
                    <a:pt x="1003367" y="20065"/>
                  </a:lnTo>
                  <a:cubicBezTo>
                    <a:pt x="1004262" y="17138"/>
                    <a:pt x="1006732" y="14829"/>
                    <a:pt x="1010288" y="15520"/>
                  </a:cubicBezTo>
                  <a:cubicBezTo>
                    <a:pt x="1014635" y="16359"/>
                    <a:pt x="1020316" y="13988"/>
                    <a:pt x="1020712" y="9049"/>
                  </a:cubicBezTo>
                  <a:cubicBezTo>
                    <a:pt x="1024564" y="12507"/>
                    <a:pt x="1028418" y="15915"/>
                    <a:pt x="1032271" y="19373"/>
                  </a:cubicBezTo>
                  <a:lnTo>
                    <a:pt x="1004970" y="25303"/>
                  </a:lnTo>
                  <a:lnTo>
                    <a:pt x="1005892" y="28314"/>
                  </a:lnTo>
                  <a:cubicBezTo>
                    <a:pt x="1020465" y="37848"/>
                    <a:pt x="1038742" y="27227"/>
                    <a:pt x="1040175" y="10481"/>
                  </a:cubicBezTo>
                  <a:cubicBezTo>
                    <a:pt x="1040718" y="4208"/>
                    <a:pt x="1034790" y="-979"/>
                    <a:pt x="1028616" y="15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52" name="任意多边形: 形状 1151"/>
            <p:cNvSpPr/>
            <p:nvPr/>
          </p:nvSpPr>
          <p:spPr>
            <a:xfrm flipH="1">
              <a:off x="3788309" y="5228490"/>
              <a:ext cx="799231" cy="1473448"/>
            </a:xfrm>
            <a:custGeom>
              <a:avLst/>
              <a:gdLst>
                <a:gd name="connsiteX0" fmla="*/ 1530 w 799231"/>
                <a:gd name="connsiteY0" fmla="*/ 160 h 1473448"/>
                <a:gd name="connsiteX1" fmla="*/ 245 w 799231"/>
                <a:gd name="connsiteY1" fmla="*/ 1641 h 1473448"/>
                <a:gd name="connsiteX2" fmla="*/ 22326 w 799231"/>
                <a:gd name="connsiteY2" fmla="*/ 29552 h 1473448"/>
                <a:gd name="connsiteX3" fmla="*/ 46976 w 799231"/>
                <a:gd name="connsiteY3" fmla="*/ 59240 h 1473448"/>
                <a:gd name="connsiteX4" fmla="*/ 89706 w 799231"/>
                <a:gd name="connsiteY4" fmla="*/ 121235 h 1473448"/>
                <a:gd name="connsiteX5" fmla="*/ 163952 w 799231"/>
                <a:gd name="connsiteY5" fmla="*/ 256538 h 1473448"/>
                <a:gd name="connsiteX6" fmla="*/ 317039 w 799231"/>
                <a:gd name="connsiteY6" fmla="*/ 549175 h 1473448"/>
                <a:gd name="connsiteX7" fmla="*/ 616839 w 799231"/>
                <a:gd name="connsiteY7" fmla="*/ 1137760 h 1473448"/>
                <a:gd name="connsiteX8" fmla="*/ 699927 w 799231"/>
                <a:gd name="connsiteY8" fmla="*/ 1305073 h 1473448"/>
                <a:gd name="connsiteX9" fmla="*/ 741175 w 799231"/>
                <a:gd name="connsiteY9" fmla="*/ 1388902 h 1473448"/>
                <a:gd name="connsiteX10" fmla="*/ 784300 w 799231"/>
                <a:gd name="connsiteY10" fmla="*/ 1470558 h 1473448"/>
                <a:gd name="connsiteX11" fmla="*/ 798922 w 799231"/>
                <a:gd name="connsiteY11" fmla="*/ 1463396 h 1473448"/>
                <a:gd name="connsiteX12" fmla="*/ 765331 w 799231"/>
                <a:gd name="connsiteY12" fmla="*/ 1388211 h 1473448"/>
                <a:gd name="connsiteX13" fmla="*/ 728529 w 799231"/>
                <a:gd name="connsiteY13" fmla="*/ 1313372 h 1473448"/>
                <a:gd name="connsiteX14" fmla="*/ 654431 w 799231"/>
                <a:gd name="connsiteY14" fmla="*/ 1163941 h 1473448"/>
                <a:gd name="connsiteX15" fmla="*/ 504259 w 799231"/>
                <a:gd name="connsiteY15" fmla="*/ 866018 h 1473448"/>
                <a:gd name="connsiteX16" fmla="*/ 195123 w 799231"/>
                <a:gd name="connsiteY16" fmla="*/ 274668 h 1473448"/>
                <a:gd name="connsiteX17" fmla="*/ 109910 w 799231"/>
                <a:gd name="connsiteY17" fmla="*/ 121285 h 1473448"/>
                <a:gd name="connsiteX18" fmla="*/ 62141 w 799231"/>
                <a:gd name="connsiteY18" fmla="*/ 53708 h 1473448"/>
                <a:gd name="connsiteX19" fmla="*/ 33935 w 799231"/>
                <a:gd name="connsiteY19" fmla="*/ 23229 h 1473448"/>
                <a:gd name="connsiteX20" fmla="*/ 1530 w 799231"/>
                <a:gd name="connsiteY20" fmla="*/ 160 h 147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9231" h="1473448">
                  <a:moveTo>
                    <a:pt x="1530" y="160"/>
                  </a:moveTo>
                  <a:cubicBezTo>
                    <a:pt x="591" y="-434"/>
                    <a:pt x="-497" y="753"/>
                    <a:pt x="245" y="1641"/>
                  </a:cubicBezTo>
                  <a:cubicBezTo>
                    <a:pt x="7902" y="10731"/>
                    <a:pt x="14818" y="20364"/>
                    <a:pt x="22326" y="29552"/>
                  </a:cubicBezTo>
                  <a:cubicBezTo>
                    <a:pt x="30477" y="39530"/>
                    <a:pt x="39023" y="49113"/>
                    <a:pt x="46976" y="59240"/>
                  </a:cubicBezTo>
                  <a:cubicBezTo>
                    <a:pt x="62487" y="79000"/>
                    <a:pt x="76517" y="99895"/>
                    <a:pt x="89706" y="121235"/>
                  </a:cubicBezTo>
                  <a:cubicBezTo>
                    <a:pt x="116776" y="165003"/>
                    <a:pt x="140043" y="210993"/>
                    <a:pt x="163952" y="256538"/>
                  </a:cubicBezTo>
                  <a:cubicBezTo>
                    <a:pt x="215179" y="354001"/>
                    <a:pt x="266306" y="451465"/>
                    <a:pt x="317039" y="549175"/>
                  </a:cubicBezTo>
                  <a:cubicBezTo>
                    <a:pt x="418503" y="744597"/>
                    <a:pt x="518436" y="940808"/>
                    <a:pt x="616839" y="1137760"/>
                  </a:cubicBezTo>
                  <a:cubicBezTo>
                    <a:pt x="644650" y="1193482"/>
                    <a:pt x="672362" y="1249253"/>
                    <a:pt x="699927" y="1305073"/>
                  </a:cubicBezTo>
                  <a:cubicBezTo>
                    <a:pt x="713709" y="1332983"/>
                    <a:pt x="727442" y="1360943"/>
                    <a:pt x="741175" y="1388902"/>
                  </a:cubicBezTo>
                  <a:cubicBezTo>
                    <a:pt x="754710" y="1416517"/>
                    <a:pt x="766763" y="1445266"/>
                    <a:pt x="784300" y="1470558"/>
                  </a:cubicBezTo>
                  <a:cubicBezTo>
                    <a:pt x="788943" y="1477276"/>
                    <a:pt x="801342" y="1471201"/>
                    <a:pt x="798922" y="1463396"/>
                  </a:cubicBezTo>
                  <a:cubicBezTo>
                    <a:pt x="790771" y="1437066"/>
                    <a:pt x="777433" y="1412911"/>
                    <a:pt x="765331" y="1388211"/>
                  </a:cubicBezTo>
                  <a:cubicBezTo>
                    <a:pt x="753080" y="1363265"/>
                    <a:pt x="740829" y="1338318"/>
                    <a:pt x="728529" y="1313372"/>
                  </a:cubicBezTo>
                  <a:cubicBezTo>
                    <a:pt x="703928" y="1263529"/>
                    <a:pt x="679229" y="1213686"/>
                    <a:pt x="654431" y="1163941"/>
                  </a:cubicBezTo>
                  <a:cubicBezTo>
                    <a:pt x="604786" y="1064403"/>
                    <a:pt x="554745" y="965112"/>
                    <a:pt x="504259" y="866018"/>
                  </a:cubicBezTo>
                  <a:cubicBezTo>
                    <a:pt x="403288" y="667880"/>
                    <a:pt x="300539" y="470533"/>
                    <a:pt x="195123" y="274668"/>
                  </a:cubicBezTo>
                  <a:cubicBezTo>
                    <a:pt x="167410" y="223194"/>
                    <a:pt x="140685" y="171029"/>
                    <a:pt x="109910" y="121285"/>
                  </a:cubicBezTo>
                  <a:cubicBezTo>
                    <a:pt x="95387" y="97771"/>
                    <a:pt x="79777" y="74998"/>
                    <a:pt x="62141" y="53708"/>
                  </a:cubicBezTo>
                  <a:cubicBezTo>
                    <a:pt x="53299" y="42988"/>
                    <a:pt x="44111" y="32713"/>
                    <a:pt x="33935" y="23229"/>
                  </a:cubicBezTo>
                  <a:cubicBezTo>
                    <a:pt x="24253" y="14189"/>
                    <a:pt x="12842" y="7075"/>
                    <a:pt x="1530" y="16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54" name="任意多边形: 形状 1153"/>
            <p:cNvSpPr/>
            <p:nvPr/>
          </p:nvSpPr>
          <p:spPr>
            <a:xfrm flipH="1">
              <a:off x="6638004" y="6271091"/>
              <a:ext cx="80757" cy="73144"/>
            </a:xfrm>
            <a:custGeom>
              <a:avLst/>
              <a:gdLst>
                <a:gd name="connsiteX0" fmla="*/ 69525 w 80757"/>
                <a:gd name="connsiteY0" fmla="*/ 35 h 73144"/>
                <a:gd name="connsiteX1" fmla="*/ 61516 w 80757"/>
                <a:gd name="connsiteY1" fmla="*/ 7871 h 73144"/>
                <a:gd name="connsiteX2" fmla="*/ 63663 w 80757"/>
                <a:gd name="connsiteY2" fmla="*/ 8937 h 73144"/>
                <a:gd name="connsiteX3" fmla="*/ 70556 w 80757"/>
                <a:gd name="connsiteY3" fmla="*/ 4264 h 73144"/>
                <a:gd name="connsiteX4" fmla="*/ 66654 w 80757"/>
                <a:gd name="connsiteY4" fmla="*/ 10094 h 73144"/>
                <a:gd name="connsiteX5" fmla="*/ 66717 w 80757"/>
                <a:gd name="connsiteY5" fmla="*/ 10455 h 73144"/>
                <a:gd name="connsiteX6" fmla="*/ 68876 w 80757"/>
                <a:gd name="connsiteY6" fmla="*/ 11527 h 73144"/>
                <a:gd name="connsiteX7" fmla="*/ 66861 w 80757"/>
                <a:gd name="connsiteY7" fmla="*/ 11279 h 73144"/>
                <a:gd name="connsiteX8" fmla="*/ 66999 w 80757"/>
                <a:gd name="connsiteY8" fmla="*/ 12070 h 73144"/>
                <a:gd name="connsiteX9" fmla="*/ 65665 w 80757"/>
                <a:gd name="connsiteY9" fmla="*/ 11131 h 73144"/>
                <a:gd name="connsiteX10" fmla="*/ 66861 w 80757"/>
                <a:gd name="connsiteY10" fmla="*/ 11279 h 73144"/>
                <a:gd name="connsiteX11" fmla="*/ 66717 w 80757"/>
                <a:gd name="connsiteY11" fmla="*/ 10455 h 73144"/>
                <a:gd name="connsiteX12" fmla="*/ 63663 w 80757"/>
                <a:gd name="connsiteY12" fmla="*/ 8937 h 73144"/>
                <a:gd name="connsiteX13" fmla="*/ 32080 w 80757"/>
                <a:gd name="connsiteY13" fmla="*/ 30347 h 73144"/>
                <a:gd name="connsiteX14" fmla="*/ 904 w 80757"/>
                <a:gd name="connsiteY14" fmla="*/ 64581 h 73144"/>
                <a:gd name="connsiteX15" fmla="*/ 8956 w 80757"/>
                <a:gd name="connsiteY15" fmla="*/ 71644 h 73144"/>
                <a:gd name="connsiteX16" fmla="*/ 59490 w 80757"/>
                <a:gd name="connsiteY16" fmla="*/ 27284 h 73144"/>
                <a:gd name="connsiteX17" fmla="*/ 73273 w 80757"/>
                <a:gd name="connsiteY17" fmla="*/ 18837 h 73144"/>
                <a:gd name="connsiteX18" fmla="*/ 80287 w 80757"/>
                <a:gd name="connsiteY18" fmla="*/ 12909 h 73144"/>
                <a:gd name="connsiteX19" fmla="*/ 79941 w 80757"/>
                <a:gd name="connsiteY19" fmla="*/ 5944 h 73144"/>
                <a:gd name="connsiteX20" fmla="*/ 69525 w 80757"/>
                <a:gd name="connsiteY20" fmla="*/ 35 h 7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0757" h="73144">
                  <a:moveTo>
                    <a:pt x="69525" y="35"/>
                  </a:moveTo>
                  <a:cubicBezTo>
                    <a:pt x="65468" y="363"/>
                    <a:pt x="61813" y="2981"/>
                    <a:pt x="61516" y="7871"/>
                  </a:cubicBezTo>
                  <a:lnTo>
                    <a:pt x="63663" y="8937"/>
                  </a:lnTo>
                  <a:lnTo>
                    <a:pt x="70556" y="4264"/>
                  </a:lnTo>
                  <a:cubicBezTo>
                    <a:pt x="69271" y="6241"/>
                    <a:pt x="67937" y="8167"/>
                    <a:pt x="66654" y="10094"/>
                  </a:cubicBezTo>
                  <a:lnTo>
                    <a:pt x="66717" y="10455"/>
                  </a:lnTo>
                  <a:lnTo>
                    <a:pt x="68876" y="11527"/>
                  </a:lnTo>
                  <a:lnTo>
                    <a:pt x="66861" y="11279"/>
                  </a:lnTo>
                  <a:lnTo>
                    <a:pt x="66999" y="12070"/>
                  </a:lnTo>
                  <a:cubicBezTo>
                    <a:pt x="66505" y="11872"/>
                    <a:pt x="66060" y="11527"/>
                    <a:pt x="65665" y="11131"/>
                  </a:cubicBezTo>
                  <a:lnTo>
                    <a:pt x="66861" y="11279"/>
                  </a:lnTo>
                  <a:lnTo>
                    <a:pt x="66717" y="10455"/>
                  </a:lnTo>
                  <a:lnTo>
                    <a:pt x="63663" y="8937"/>
                  </a:lnTo>
                  <a:lnTo>
                    <a:pt x="32080" y="30347"/>
                  </a:lnTo>
                  <a:cubicBezTo>
                    <a:pt x="20157" y="40363"/>
                    <a:pt x="9450" y="51737"/>
                    <a:pt x="904" y="64581"/>
                  </a:cubicBezTo>
                  <a:cubicBezTo>
                    <a:pt x="-2505" y="69570"/>
                    <a:pt x="4510" y="76140"/>
                    <a:pt x="8956" y="71644"/>
                  </a:cubicBezTo>
                  <a:cubicBezTo>
                    <a:pt x="24714" y="55639"/>
                    <a:pt x="40768" y="39832"/>
                    <a:pt x="59490" y="27284"/>
                  </a:cubicBezTo>
                  <a:cubicBezTo>
                    <a:pt x="63986" y="24271"/>
                    <a:pt x="68580" y="21456"/>
                    <a:pt x="73273" y="18837"/>
                  </a:cubicBezTo>
                  <a:cubicBezTo>
                    <a:pt x="75989" y="17306"/>
                    <a:pt x="79200" y="16071"/>
                    <a:pt x="80287" y="12909"/>
                  </a:cubicBezTo>
                  <a:cubicBezTo>
                    <a:pt x="81028" y="10736"/>
                    <a:pt x="80880" y="8068"/>
                    <a:pt x="79941" y="5944"/>
                  </a:cubicBezTo>
                  <a:cubicBezTo>
                    <a:pt x="78040" y="1672"/>
                    <a:pt x="73582" y="-292"/>
                    <a:pt x="69525" y="3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56" name="任意多边形: 形状 1155"/>
            <p:cNvSpPr/>
            <p:nvPr/>
          </p:nvSpPr>
          <p:spPr>
            <a:xfrm flipH="1">
              <a:off x="6524508" y="6337632"/>
              <a:ext cx="195770" cy="520368"/>
            </a:xfrm>
            <a:custGeom>
              <a:avLst/>
              <a:gdLst>
                <a:gd name="connsiteX0" fmla="*/ 2718 w 195770"/>
                <a:gd name="connsiteY0" fmla="*/ 807 h 520368"/>
                <a:gd name="connsiteX1" fmla="*/ 1 w 195770"/>
                <a:gd name="connsiteY1" fmla="*/ 1300 h 520368"/>
                <a:gd name="connsiteX2" fmla="*/ 4743 w 195770"/>
                <a:gd name="connsiteY2" fmla="*/ 39288 h 520368"/>
                <a:gd name="connsiteX3" fmla="*/ 15808 w 195770"/>
                <a:gd name="connsiteY3" fmla="*/ 82611 h 520368"/>
                <a:gd name="connsiteX4" fmla="*/ 40014 w 195770"/>
                <a:gd name="connsiteY4" fmla="*/ 165106 h 520368"/>
                <a:gd name="connsiteX5" fmla="*/ 95439 w 195770"/>
                <a:gd name="connsiteY5" fmla="*/ 326689 h 520368"/>
                <a:gd name="connsiteX6" fmla="*/ 176232 w 195770"/>
                <a:gd name="connsiteY6" fmla="*/ 520368 h 520368"/>
                <a:gd name="connsiteX7" fmla="*/ 195770 w 195770"/>
                <a:gd name="connsiteY7" fmla="*/ 520368 h 520368"/>
                <a:gd name="connsiteX8" fmla="*/ 126906 w 195770"/>
                <a:gd name="connsiteY8" fmla="*/ 360922 h 520368"/>
                <a:gd name="connsiteX9" fmla="*/ 62243 w 195770"/>
                <a:gd name="connsiteY9" fmla="*/ 183087 h 520368"/>
                <a:gd name="connsiteX10" fmla="*/ 32752 w 195770"/>
                <a:gd name="connsiteY10" fmla="*/ 89922 h 520368"/>
                <a:gd name="connsiteX11" fmla="*/ 2718 w 195770"/>
                <a:gd name="connsiteY11" fmla="*/ 807 h 520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770" h="520368">
                  <a:moveTo>
                    <a:pt x="2718" y="807"/>
                  </a:moveTo>
                  <a:cubicBezTo>
                    <a:pt x="2174" y="-428"/>
                    <a:pt x="-49" y="-231"/>
                    <a:pt x="1" y="1300"/>
                  </a:cubicBezTo>
                  <a:cubicBezTo>
                    <a:pt x="346" y="14539"/>
                    <a:pt x="1878" y="26346"/>
                    <a:pt x="4743" y="39288"/>
                  </a:cubicBezTo>
                  <a:cubicBezTo>
                    <a:pt x="7954" y="53861"/>
                    <a:pt x="11857" y="68236"/>
                    <a:pt x="15808" y="82611"/>
                  </a:cubicBezTo>
                  <a:cubicBezTo>
                    <a:pt x="23416" y="110225"/>
                    <a:pt x="31517" y="137739"/>
                    <a:pt x="40014" y="165106"/>
                  </a:cubicBezTo>
                  <a:cubicBezTo>
                    <a:pt x="56908" y="219494"/>
                    <a:pt x="75531" y="273339"/>
                    <a:pt x="95439" y="326689"/>
                  </a:cubicBezTo>
                  <a:lnTo>
                    <a:pt x="176232" y="520368"/>
                  </a:lnTo>
                  <a:lnTo>
                    <a:pt x="195770" y="520368"/>
                  </a:lnTo>
                  <a:lnTo>
                    <a:pt x="126906" y="360922"/>
                  </a:lnTo>
                  <a:cubicBezTo>
                    <a:pt x="103886" y="302187"/>
                    <a:pt x="82299" y="242909"/>
                    <a:pt x="62243" y="183087"/>
                  </a:cubicBezTo>
                  <a:cubicBezTo>
                    <a:pt x="51869" y="152213"/>
                    <a:pt x="42089" y="121141"/>
                    <a:pt x="32752" y="89922"/>
                  </a:cubicBezTo>
                  <a:cubicBezTo>
                    <a:pt x="23761" y="59888"/>
                    <a:pt x="16846" y="28915"/>
                    <a:pt x="2718" y="80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58" name="任意多边形: 形状 1157"/>
            <p:cNvSpPr/>
            <p:nvPr/>
          </p:nvSpPr>
          <p:spPr>
            <a:xfrm flipH="1">
              <a:off x="3630531" y="6842600"/>
              <a:ext cx="33122" cy="15400"/>
            </a:xfrm>
            <a:custGeom>
              <a:avLst/>
              <a:gdLst>
                <a:gd name="connsiteX0" fmla="*/ 29035 w 33122"/>
                <a:gd name="connsiteY0" fmla="*/ 381 h 15400"/>
                <a:gd name="connsiteX1" fmla="*/ 22984 w 33122"/>
                <a:gd name="connsiteY1" fmla="*/ 1285 h 15400"/>
                <a:gd name="connsiteX2" fmla="*/ 0 w 33122"/>
                <a:gd name="connsiteY2" fmla="*/ 15400 h 15400"/>
                <a:gd name="connsiteX3" fmla="*/ 30276 w 33122"/>
                <a:gd name="connsiteY3" fmla="*/ 15400 h 15400"/>
                <a:gd name="connsiteX4" fmla="*/ 33122 w 33122"/>
                <a:gd name="connsiteY4" fmla="*/ 4354 h 15400"/>
                <a:gd name="connsiteX5" fmla="*/ 29035 w 33122"/>
                <a:gd name="connsiteY5" fmla="*/ 381 h 1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22" h="15400">
                  <a:moveTo>
                    <a:pt x="29035" y="381"/>
                  </a:moveTo>
                  <a:cubicBezTo>
                    <a:pt x="27272" y="-284"/>
                    <a:pt x="25182" y="-135"/>
                    <a:pt x="22984" y="1285"/>
                  </a:cubicBezTo>
                  <a:lnTo>
                    <a:pt x="0" y="15400"/>
                  </a:lnTo>
                  <a:lnTo>
                    <a:pt x="30276" y="15400"/>
                  </a:lnTo>
                  <a:lnTo>
                    <a:pt x="33122" y="4354"/>
                  </a:lnTo>
                  <a:cubicBezTo>
                    <a:pt x="32233" y="2523"/>
                    <a:pt x="30798" y="1046"/>
                    <a:pt x="29035" y="38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60" name="任意多边形: 形状 1159"/>
            <p:cNvSpPr/>
            <p:nvPr/>
          </p:nvSpPr>
          <p:spPr>
            <a:xfrm flipH="1">
              <a:off x="3594330" y="5267276"/>
              <a:ext cx="931030" cy="1590724"/>
            </a:xfrm>
            <a:custGeom>
              <a:avLst/>
              <a:gdLst>
                <a:gd name="connsiteX0" fmla="*/ 43777 w 931030"/>
                <a:gd name="connsiteY0" fmla="*/ 744 h 1590724"/>
                <a:gd name="connsiteX1" fmla="*/ 307 w 931030"/>
                <a:gd name="connsiteY1" fmla="*/ 31075 h 1590724"/>
                <a:gd name="connsiteX2" fmla="*/ 1245 w 931030"/>
                <a:gd name="connsiteY2" fmla="*/ 32457 h 1590724"/>
                <a:gd name="connsiteX3" fmla="*/ 43782 w 931030"/>
                <a:gd name="connsiteY3" fmla="*/ 14403 h 1590724"/>
                <a:gd name="connsiteX4" fmla="*/ 40863 w 931030"/>
                <a:gd name="connsiteY4" fmla="*/ 9141 h 1590724"/>
                <a:gd name="connsiteX5" fmla="*/ 49310 w 931030"/>
                <a:gd name="connsiteY5" fmla="*/ 12056 h 1590724"/>
                <a:gd name="connsiteX6" fmla="*/ 43782 w 931030"/>
                <a:gd name="connsiteY6" fmla="*/ 14403 h 1590724"/>
                <a:gd name="connsiteX7" fmla="*/ 125878 w 931030"/>
                <a:gd name="connsiteY7" fmla="*/ 162376 h 1590724"/>
                <a:gd name="connsiteX8" fmla="*/ 211832 w 931030"/>
                <a:gd name="connsiteY8" fmla="*/ 315117 h 1590724"/>
                <a:gd name="connsiteX9" fmla="*/ 381812 w 931030"/>
                <a:gd name="connsiteY9" fmla="*/ 617634 h 1590724"/>
                <a:gd name="connsiteX10" fmla="*/ 722514 w 931030"/>
                <a:gd name="connsiteY10" fmla="*/ 1226422 h 1590724"/>
                <a:gd name="connsiteX11" fmla="*/ 910480 w 931030"/>
                <a:gd name="connsiteY11" fmla="*/ 1564663 h 1590724"/>
                <a:gd name="connsiteX12" fmla="*/ 915811 w 931030"/>
                <a:gd name="connsiteY12" fmla="*/ 1559566 h 1590724"/>
                <a:gd name="connsiteX13" fmla="*/ 913687 w 931030"/>
                <a:gd name="connsiteY13" fmla="*/ 1570434 h 1590724"/>
                <a:gd name="connsiteX14" fmla="*/ 910480 w 931030"/>
                <a:gd name="connsiteY14" fmla="*/ 1564663 h 1590724"/>
                <a:gd name="connsiteX15" fmla="*/ 887704 w 931030"/>
                <a:gd name="connsiteY15" fmla="*/ 1586439 h 1590724"/>
                <a:gd name="connsiteX16" fmla="*/ 887377 w 931030"/>
                <a:gd name="connsiteY16" fmla="*/ 1590724 h 1590724"/>
                <a:gd name="connsiteX17" fmla="*/ 902899 w 931030"/>
                <a:gd name="connsiteY17" fmla="*/ 1590724 h 1590724"/>
                <a:gd name="connsiteX18" fmla="*/ 927963 w 931030"/>
                <a:gd name="connsiteY18" fmla="*/ 1573249 h 1590724"/>
                <a:gd name="connsiteX19" fmla="*/ 930087 w 931030"/>
                <a:gd name="connsiteY19" fmla="*/ 1562382 h 1590724"/>
                <a:gd name="connsiteX20" fmla="*/ 590324 w 931030"/>
                <a:gd name="connsiteY20" fmla="*/ 953050 h 1590724"/>
                <a:gd name="connsiteX21" fmla="*/ 247942 w 931030"/>
                <a:gd name="connsiteY21" fmla="*/ 345151 h 1590724"/>
                <a:gd name="connsiteX22" fmla="*/ 150775 w 931030"/>
                <a:gd name="connsiteY22" fmla="*/ 174034 h 1590724"/>
                <a:gd name="connsiteX23" fmla="*/ 52225 w 931030"/>
                <a:gd name="connsiteY23" fmla="*/ 3609 h 1590724"/>
                <a:gd name="connsiteX24" fmla="*/ 43777 w 931030"/>
                <a:gd name="connsiteY24" fmla="*/ 744 h 1590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1030" h="1590724">
                  <a:moveTo>
                    <a:pt x="43777" y="744"/>
                  </a:moveTo>
                  <a:cubicBezTo>
                    <a:pt x="28563" y="10031"/>
                    <a:pt x="14336" y="20157"/>
                    <a:pt x="307" y="31075"/>
                  </a:cubicBezTo>
                  <a:cubicBezTo>
                    <a:pt x="-484" y="31717"/>
                    <a:pt x="406" y="32754"/>
                    <a:pt x="1245" y="32457"/>
                  </a:cubicBezTo>
                  <a:lnTo>
                    <a:pt x="43782" y="14403"/>
                  </a:lnTo>
                  <a:lnTo>
                    <a:pt x="40863" y="9141"/>
                  </a:lnTo>
                  <a:cubicBezTo>
                    <a:pt x="43679" y="10130"/>
                    <a:pt x="46495" y="11068"/>
                    <a:pt x="49310" y="12056"/>
                  </a:cubicBezTo>
                  <a:lnTo>
                    <a:pt x="43782" y="14403"/>
                  </a:lnTo>
                  <a:lnTo>
                    <a:pt x="125878" y="162376"/>
                  </a:lnTo>
                  <a:cubicBezTo>
                    <a:pt x="154430" y="213355"/>
                    <a:pt x="183181" y="264186"/>
                    <a:pt x="211832" y="315117"/>
                  </a:cubicBezTo>
                  <a:cubicBezTo>
                    <a:pt x="268541" y="415939"/>
                    <a:pt x="325103" y="516811"/>
                    <a:pt x="381812" y="617634"/>
                  </a:cubicBezTo>
                  <a:cubicBezTo>
                    <a:pt x="495775" y="820365"/>
                    <a:pt x="609342" y="1023295"/>
                    <a:pt x="722514" y="1226422"/>
                  </a:cubicBezTo>
                  <a:lnTo>
                    <a:pt x="910480" y="1564663"/>
                  </a:lnTo>
                  <a:lnTo>
                    <a:pt x="915811" y="1559566"/>
                  </a:lnTo>
                  <a:cubicBezTo>
                    <a:pt x="915120" y="1563221"/>
                    <a:pt x="914378" y="1566828"/>
                    <a:pt x="913687" y="1570434"/>
                  </a:cubicBezTo>
                  <a:lnTo>
                    <a:pt x="910480" y="1564663"/>
                  </a:lnTo>
                  <a:lnTo>
                    <a:pt x="887704" y="1586439"/>
                  </a:lnTo>
                  <a:lnTo>
                    <a:pt x="887377" y="1590724"/>
                  </a:lnTo>
                  <a:lnTo>
                    <a:pt x="902899" y="1590724"/>
                  </a:lnTo>
                  <a:lnTo>
                    <a:pt x="927963" y="1573249"/>
                  </a:lnTo>
                  <a:cubicBezTo>
                    <a:pt x="930927" y="1570829"/>
                    <a:pt x="931965" y="1565790"/>
                    <a:pt x="930087" y="1562382"/>
                  </a:cubicBezTo>
                  <a:cubicBezTo>
                    <a:pt x="817212" y="1359057"/>
                    <a:pt x="703941" y="1155930"/>
                    <a:pt x="590324" y="953050"/>
                  </a:cubicBezTo>
                  <a:cubicBezTo>
                    <a:pt x="476657" y="750170"/>
                    <a:pt x="362695" y="547438"/>
                    <a:pt x="247942" y="345151"/>
                  </a:cubicBezTo>
                  <a:cubicBezTo>
                    <a:pt x="215586" y="288095"/>
                    <a:pt x="183230" y="231040"/>
                    <a:pt x="150775" y="174034"/>
                  </a:cubicBezTo>
                  <a:cubicBezTo>
                    <a:pt x="118370" y="117127"/>
                    <a:pt x="87248" y="58935"/>
                    <a:pt x="52225" y="3609"/>
                  </a:cubicBezTo>
                  <a:cubicBezTo>
                    <a:pt x="50545" y="941"/>
                    <a:pt x="46939" y="-1183"/>
                    <a:pt x="43777" y="74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64" name="任意多边形: 形状 1163"/>
            <p:cNvSpPr/>
            <p:nvPr/>
          </p:nvSpPr>
          <p:spPr>
            <a:xfrm flipH="1">
              <a:off x="3760431" y="6705769"/>
              <a:ext cx="156129" cy="152231"/>
            </a:xfrm>
            <a:custGeom>
              <a:avLst/>
              <a:gdLst>
                <a:gd name="connsiteX0" fmla="*/ 136969 w 156129"/>
                <a:gd name="connsiteY0" fmla="*/ 862 h 152231"/>
                <a:gd name="connsiteX1" fmla="*/ 134413 w 156129"/>
                <a:gd name="connsiteY1" fmla="*/ 9482 h 152231"/>
                <a:gd name="connsiteX2" fmla="*/ 103686 w 156129"/>
                <a:gd name="connsiteY2" fmla="*/ 97906 h 152231"/>
                <a:gd name="connsiteX3" fmla="*/ 51818 w 156129"/>
                <a:gd name="connsiteY3" fmla="*/ 126063 h 152231"/>
                <a:gd name="connsiteX4" fmla="*/ 0 w 156129"/>
                <a:gd name="connsiteY4" fmla="*/ 152231 h 152231"/>
                <a:gd name="connsiteX5" fmla="*/ 34872 w 156129"/>
                <a:gd name="connsiteY5" fmla="*/ 152231 h 152231"/>
                <a:gd name="connsiteX6" fmla="*/ 67576 w 156129"/>
                <a:gd name="connsiteY6" fmla="*/ 135548 h 152231"/>
                <a:gd name="connsiteX7" fmla="*/ 122310 w 156129"/>
                <a:gd name="connsiteY7" fmla="*/ 101759 h 152231"/>
                <a:gd name="connsiteX8" fmla="*/ 146861 w 156129"/>
                <a:gd name="connsiteY8" fmla="*/ 3357 h 152231"/>
                <a:gd name="connsiteX9" fmla="*/ 136969 w 156129"/>
                <a:gd name="connsiteY9" fmla="*/ 862 h 15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29" h="152231">
                  <a:moveTo>
                    <a:pt x="136969" y="862"/>
                  </a:moveTo>
                  <a:cubicBezTo>
                    <a:pt x="133845" y="2393"/>
                    <a:pt x="131943" y="5777"/>
                    <a:pt x="134413" y="9482"/>
                  </a:cubicBezTo>
                  <a:cubicBezTo>
                    <a:pt x="156099" y="42184"/>
                    <a:pt x="131301" y="78887"/>
                    <a:pt x="103686" y="97906"/>
                  </a:cubicBezTo>
                  <a:cubicBezTo>
                    <a:pt x="87534" y="109021"/>
                    <a:pt x="69305" y="117270"/>
                    <a:pt x="51818" y="126063"/>
                  </a:cubicBezTo>
                  <a:lnTo>
                    <a:pt x="0" y="152231"/>
                  </a:lnTo>
                  <a:lnTo>
                    <a:pt x="34872" y="152231"/>
                  </a:lnTo>
                  <a:lnTo>
                    <a:pt x="67576" y="135548"/>
                  </a:lnTo>
                  <a:cubicBezTo>
                    <a:pt x="86644" y="125816"/>
                    <a:pt x="105910" y="115788"/>
                    <a:pt x="122310" y="101759"/>
                  </a:cubicBezTo>
                  <a:cubicBezTo>
                    <a:pt x="149380" y="78591"/>
                    <a:pt x="168300" y="36454"/>
                    <a:pt x="146861" y="3357"/>
                  </a:cubicBezTo>
                  <a:cubicBezTo>
                    <a:pt x="144440" y="-348"/>
                    <a:pt x="140093" y="-670"/>
                    <a:pt x="136969" y="86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66" name="任意多边形: 形状 1165"/>
            <p:cNvSpPr/>
            <p:nvPr/>
          </p:nvSpPr>
          <p:spPr>
            <a:xfrm flipH="1">
              <a:off x="5740847" y="5882792"/>
              <a:ext cx="762415" cy="402787"/>
            </a:xfrm>
            <a:custGeom>
              <a:avLst/>
              <a:gdLst>
                <a:gd name="connsiteX0" fmla="*/ 727387 w 762415"/>
                <a:gd name="connsiteY0" fmla="*/ 1772 h 402787"/>
                <a:gd name="connsiteX1" fmla="*/ 683966 w 762415"/>
                <a:gd name="connsiteY1" fmla="*/ 33782 h 402787"/>
                <a:gd name="connsiteX2" fmla="*/ 657291 w 762415"/>
                <a:gd name="connsiteY2" fmla="*/ 43267 h 402787"/>
                <a:gd name="connsiteX3" fmla="*/ 630714 w 762415"/>
                <a:gd name="connsiteY3" fmla="*/ 46330 h 402787"/>
                <a:gd name="connsiteX4" fmla="*/ 606707 w 762415"/>
                <a:gd name="connsiteY4" fmla="*/ 42081 h 402787"/>
                <a:gd name="connsiteX5" fmla="*/ 584724 w 762415"/>
                <a:gd name="connsiteY5" fmla="*/ 54579 h 402787"/>
                <a:gd name="connsiteX6" fmla="*/ 553092 w 762415"/>
                <a:gd name="connsiteY6" fmla="*/ 90188 h 402787"/>
                <a:gd name="connsiteX7" fmla="*/ 559778 w 762415"/>
                <a:gd name="connsiteY7" fmla="*/ 91579 h 402787"/>
                <a:gd name="connsiteX8" fmla="*/ 550145 w 762415"/>
                <a:gd name="connsiteY8" fmla="*/ 93505 h 402787"/>
                <a:gd name="connsiteX9" fmla="*/ 553092 w 762415"/>
                <a:gd name="connsiteY9" fmla="*/ 90188 h 402787"/>
                <a:gd name="connsiteX10" fmla="*/ 531269 w 762415"/>
                <a:gd name="connsiteY10" fmla="*/ 85645 h 402787"/>
                <a:gd name="connsiteX11" fmla="*/ 502574 w 762415"/>
                <a:gd name="connsiteY11" fmla="*/ 94049 h 402787"/>
                <a:gd name="connsiteX12" fmla="*/ 447939 w 762415"/>
                <a:gd name="connsiteY12" fmla="*/ 94098 h 402787"/>
                <a:gd name="connsiteX13" fmla="*/ 435689 w 762415"/>
                <a:gd name="connsiteY13" fmla="*/ 98247 h 402787"/>
                <a:gd name="connsiteX14" fmla="*/ 410397 w 762415"/>
                <a:gd name="connsiteY14" fmla="*/ 132925 h 402787"/>
                <a:gd name="connsiteX15" fmla="*/ 391329 w 762415"/>
                <a:gd name="connsiteY15" fmla="*/ 139644 h 402787"/>
                <a:gd name="connsiteX16" fmla="*/ 372903 w 762415"/>
                <a:gd name="connsiteY16" fmla="*/ 155995 h 402787"/>
                <a:gd name="connsiteX17" fmla="*/ 300534 w 762415"/>
                <a:gd name="connsiteY17" fmla="*/ 198379 h 402787"/>
                <a:gd name="connsiteX18" fmla="*/ 291543 w 762415"/>
                <a:gd name="connsiteY18" fmla="*/ 202775 h 402787"/>
                <a:gd name="connsiteX19" fmla="*/ 241601 w 762415"/>
                <a:gd name="connsiteY19" fmla="*/ 249210 h 402787"/>
                <a:gd name="connsiteX20" fmla="*/ 175407 w 762415"/>
                <a:gd name="connsiteY20" fmla="*/ 259781 h 402787"/>
                <a:gd name="connsiteX21" fmla="*/ 164688 w 762415"/>
                <a:gd name="connsiteY21" fmla="*/ 263387 h 402787"/>
                <a:gd name="connsiteX22" fmla="*/ 157055 w 762415"/>
                <a:gd name="connsiteY22" fmla="*/ 289166 h 402787"/>
                <a:gd name="connsiteX23" fmla="*/ 164342 w 762415"/>
                <a:gd name="connsiteY23" fmla="*/ 290803 h 402787"/>
                <a:gd name="connsiteX24" fmla="*/ 155253 w 762415"/>
                <a:gd name="connsiteY24" fmla="*/ 295249 h 402787"/>
                <a:gd name="connsiteX25" fmla="*/ 157055 w 762415"/>
                <a:gd name="connsiteY25" fmla="*/ 289166 h 402787"/>
                <a:gd name="connsiteX26" fmla="*/ 119044 w 762415"/>
                <a:gd name="connsiteY26" fmla="*/ 280627 h 402787"/>
                <a:gd name="connsiteX27" fmla="*/ 110053 w 762415"/>
                <a:gd name="connsiteY27" fmla="*/ 285024 h 402787"/>
                <a:gd name="connsiteX28" fmla="*/ 95910 w 762415"/>
                <a:gd name="connsiteY28" fmla="*/ 320606 h 402787"/>
                <a:gd name="connsiteX29" fmla="*/ 103285 w 762415"/>
                <a:gd name="connsiteY29" fmla="*/ 319948 h 402787"/>
                <a:gd name="connsiteX30" fmla="*/ 94443 w 762415"/>
                <a:gd name="connsiteY30" fmla="*/ 324296 h 402787"/>
                <a:gd name="connsiteX31" fmla="*/ 95910 w 762415"/>
                <a:gd name="connsiteY31" fmla="*/ 320606 h 402787"/>
                <a:gd name="connsiteX32" fmla="*/ 75030 w 762415"/>
                <a:gd name="connsiteY32" fmla="*/ 322468 h 402787"/>
                <a:gd name="connsiteX33" fmla="*/ 51367 w 762415"/>
                <a:gd name="connsiteY33" fmla="*/ 339362 h 402787"/>
                <a:gd name="connsiteX34" fmla="*/ 734 w 762415"/>
                <a:gd name="connsiteY34" fmla="*/ 397109 h 402787"/>
                <a:gd name="connsiteX35" fmla="*/ 6266 w 762415"/>
                <a:gd name="connsiteY35" fmla="*/ 401950 h 402787"/>
                <a:gd name="connsiteX36" fmla="*/ 54430 w 762415"/>
                <a:gd name="connsiteY36" fmla="*/ 355762 h 402787"/>
                <a:gd name="connsiteX37" fmla="*/ 98741 w 762415"/>
                <a:gd name="connsiteY37" fmla="*/ 333188 h 402787"/>
                <a:gd name="connsiteX38" fmla="*/ 107583 w 762415"/>
                <a:gd name="connsiteY38" fmla="*/ 328840 h 402787"/>
                <a:gd name="connsiteX39" fmla="*/ 121012 w 762415"/>
                <a:gd name="connsiteY39" fmla="*/ 295523 h 402787"/>
                <a:gd name="connsiteX40" fmla="*/ 114400 w 762415"/>
                <a:gd name="connsiteY40" fmla="*/ 294014 h 402787"/>
                <a:gd name="connsiteX41" fmla="*/ 123391 w 762415"/>
                <a:gd name="connsiteY41" fmla="*/ 289618 h 402787"/>
                <a:gd name="connsiteX42" fmla="*/ 121012 w 762415"/>
                <a:gd name="connsiteY42" fmla="*/ 295523 h 402787"/>
                <a:gd name="connsiteX43" fmla="*/ 159649 w 762415"/>
                <a:gd name="connsiteY43" fmla="*/ 304338 h 402787"/>
                <a:gd name="connsiteX44" fmla="*/ 168738 w 762415"/>
                <a:gd name="connsiteY44" fmla="*/ 299892 h 402787"/>
                <a:gd name="connsiteX45" fmla="*/ 176275 w 762415"/>
                <a:gd name="connsiteY45" fmla="*/ 274445 h 402787"/>
                <a:gd name="connsiteX46" fmla="*/ 167454 w 762415"/>
                <a:gd name="connsiteY46" fmla="*/ 271636 h 402787"/>
                <a:gd name="connsiteX47" fmla="*/ 178174 w 762415"/>
                <a:gd name="connsiteY47" fmla="*/ 268030 h 402787"/>
                <a:gd name="connsiteX48" fmla="*/ 176275 w 762415"/>
                <a:gd name="connsiteY48" fmla="*/ 274445 h 402787"/>
                <a:gd name="connsiteX49" fmla="*/ 187036 w 762415"/>
                <a:gd name="connsiteY49" fmla="*/ 277871 h 402787"/>
                <a:gd name="connsiteX50" fmla="*/ 245652 w 762415"/>
                <a:gd name="connsiteY50" fmla="*/ 262992 h 402787"/>
                <a:gd name="connsiteX51" fmla="*/ 281738 w 762415"/>
                <a:gd name="connsiteY51" fmla="*/ 241386 h 402787"/>
                <a:gd name="connsiteX52" fmla="*/ 301549 w 762415"/>
                <a:gd name="connsiteY52" fmla="*/ 212330 h 402787"/>
                <a:gd name="connsiteX53" fmla="*/ 295940 w 762415"/>
                <a:gd name="connsiteY53" fmla="*/ 211765 h 402787"/>
                <a:gd name="connsiteX54" fmla="*/ 304931 w 762415"/>
                <a:gd name="connsiteY54" fmla="*/ 207369 h 402787"/>
                <a:gd name="connsiteX55" fmla="*/ 301549 w 762415"/>
                <a:gd name="connsiteY55" fmla="*/ 212330 h 402787"/>
                <a:gd name="connsiteX56" fmla="*/ 321718 w 762415"/>
                <a:gd name="connsiteY56" fmla="*/ 214361 h 402787"/>
                <a:gd name="connsiteX57" fmla="*/ 381251 w 762415"/>
                <a:gd name="connsiteY57" fmla="*/ 167603 h 402787"/>
                <a:gd name="connsiteX58" fmla="*/ 402690 w 762415"/>
                <a:gd name="connsiteY58" fmla="*/ 151302 h 402787"/>
                <a:gd name="connsiteX59" fmla="*/ 424129 w 762415"/>
                <a:gd name="connsiteY59" fmla="*/ 140533 h 402787"/>
                <a:gd name="connsiteX60" fmla="*/ 444613 w 762415"/>
                <a:gd name="connsiteY60" fmla="*/ 107410 h 402787"/>
                <a:gd name="connsiteX61" fmla="*/ 437417 w 762415"/>
                <a:gd name="connsiteY61" fmla="*/ 103385 h 402787"/>
                <a:gd name="connsiteX62" fmla="*/ 449668 w 762415"/>
                <a:gd name="connsiteY62" fmla="*/ 99235 h 402787"/>
                <a:gd name="connsiteX63" fmla="*/ 444613 w 762415"/>
                <a:gd name="connsiteY63" fmla="*/ 107410 h 402787"/>
                <a:gd name="connsiteX64" fmla="*/ 461752 w 762415"/>
                <a:gd name="connsiteY64" fmla="*/ 116994 h 402787"/>
                <a:gd name="connsiteX65" fmla="*/ 490422 w 762415"/>
                <a:gd name="connsiteY65" fmla="*/ 113709 h 402787"/>
                <a:gd name="connsiteX66" fmla="*/ 552071 w 762415"/>
                <a:gd name="connsiteY66" fmla="*/ 103138 h 402787"/>
                <a:gd name="connsiteX67" fmla="*/ 561754 w 762415"/>
                <a:gd name="connsiteY67" fmla="*/ 101211 h 402787"/>
                <a:gd name="connsiteX68" fmla="*/ 583100 w 762415"/>
                <a:gd name="connsiteY68" fmla="*/ 74005 h 402787"/>
                <a:gd name="connsiteX69" fmla="*/ 610190 w 762415"/>
                <a:gd name="connsiteY69" fmla="*/ 56008 h 402787"/>
                <a:gd name="connsiteX70" fmla="*/ 606608 w 762415"/>
                <a:gd name="connsiteY70" fmla="*/ 55221 h 402787"/>
                <a:gd name="connsiteX71" fmla="*/ 611894 w 762415"/>
                <a:gd name="connsiteY71" fmla="*/ 54875 h 402787"/>
                <a:gd name="connsiteX72" fmla="*/ 610190 w 762415"/>
                <a:gd name="connsiteY72" fmla="*/ 56008 h 402787"/>
                <a:gd name="connsiteX73" fmla="*/ 624607 w 762415"/>
                <a:gd name="connsiteY73" fmla="*/ 59174 h 402787"/>
                <a:gd name="connsiteX74" fmla="*/ 642866 w 762415"/>
                <a:gd name="connsiteY74" fmla="*/ 60013 h 402787"/>
                <a:gd name="connsiteX75" fmla="*/ 676803 w 762415"/>
                <a:gd name="connsiteY75" fmla="*/ 51813 h 402787"/>
                <a:gd name="connsiteX76" fmla="*/ 709073 w 762415"/>
                <a:gd name="connsiteY76" fmla="*/ 35567 h 402787"/>
                <a:gd name="connsiteX77" fmla="*/ 732275 w 762415"/>
                <a:gd name="connsiteY77" fmla="*/ 15961 h 402787"/>
                <a:gd name="connsiteX78" fmla="*/ 726794 w 762415"/>
                <a:gd name="connsiteY78" fmla="*/ 11652 h 402787"/>
                <a:gd name="connsiteX79" fmla="*/ 736674 w 762415"/>
                <a:gd name="connsiteY79" fmla="*/ 12244 h 402787"/>
                <a:gd name="connsiteX80" fmla="*/ 732275 w 762415"/>
                <a:gd name="connsiteY80" fmla="*/ 15961 h 402787"/>
                <a:gd name="connsiteX81" fmla="*/ 741664 w 762415"/>
                <a:gd name="connsiteY81" fmla="*/ 23341 h 402787"/>
                <a:gd name="connsiteX82" fmla="*/ 760237 w 762415"/>
                <a:gd name="connsiteY82" fmla="*/ 22470 h 402787"/>
                <a:gd name="connsiteX83" fmla="*/ 758805 w 762415"/>
                <a:gd name="connsiteY83" fmla="*/ 15060 h 402787"/>
                <a:gd name="connsiteX84" fmla="*/ 737267 w 762415"/>
                <a:gd name="connsiteY84" fmla="*/ 2365 h 402787"/>
                <a:gd name="connsiteX85" fmla="*/ 727387 w 762415"/>
                <a:gd name="connsiteY85" fmla="*/ 1772 h 402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762415" h="402787">
                  <a:moveTo>
                    <a:pt x="727387" y="1772"/>
                  </a:moveTo>
                  <a:cubicBezTo>
                    <a:pt x="714939" y="15060"/>
                    <a:pt x="700416" y="25928"/>
                    <a:pt x="683966" y="33782"/>
                  </a:cubicBezTo>
                  <a:cubicBezTo>
                    <a:pt x="675420" y="37833"/>
                    <a:pt x="666479" y="41044"/>
                    <a:pt x="657291" y="43267"/>
                  </a:cubicBezTo>
                  <a:cubicBezTo>
                    <a:pt x="649041" y="45292"/>
                    <a:pt x="639211" y="47861"/>
                    <a:pt x="630714" y="46330"/>
                  </a:cubicBezTo>
                  <a:cubicBezTo>
                    <a:pt x="623552" y="45095"/>
                    <a:pt x="613869" y="40402"/>
                    <a:pt x="606707" y="42081"/>
                  </a:cubicBezTo>
                  <a:cubicBezTo>
                    <a:pt x="599099" y="43860"/>
                    <a:pt x="590998" y="50084"/>
                    <a:pt x="584724" y="54579"/>
                  </a:cubicBezTo>
                  <a:lnTo>
                    <a:pt x="553092" y="90188"/>
                  </a:lnTo>
                  <a:lnTo>
                    <a:pt x="559778" y="91579"/>
                  </a:lnTo>
                  <a:cubicBezTo>
                    <a:pt x="556567" y="92221"/>
                    <a:pt x="553356" y="92863"/>
                    <a:pt x="550145" y="93505"/>
                  </a:cubicBezTo>
                  <a:lnTo>
                    <a:pt x="553092" y="90188"/>
                  </a:lnTo>
                  <a:lnTo>
                    <a:pt x="531269" y="85645"/>
                  </a:lnTo>
                  <a:cubicBezTo>
                    <a:pt x="521506" y="86763"/>
                    <a:pt x="511713" y="90270"/>
                    <a:pt x="502574" y="94049"/>
                  </a:cubicBezTo>
                  <a:cubicBezTo>
                    <a:pt x="486618" y="100619"/>
                    <a:pt x="460684" y="112079"/>
                    <a:pt x="447939" y="94098"/>
                  </a:cubicBezTo>
                  <a:cubicBezTo>
                    <a:pt x="443987" y="88566"/>
                    <a:pt x="436726" y="93060"/>
                    <a:pt x="435689" y="98247"/>
                  </a:cubicBezTo>
                  <a:cubicBezTo>
                    <a:pt x="432774" y="112722"/>
                    <a:pt x="423141" y="125615"/>
                    <a:pt x="410397" y="132925"/>
                  </a:cubicBezTo>
                  <a:cubicBezTo>
                    <a:pt x="404271" y="136433"/>
                    <a:pt x="397504" y="136877"/>
                    <a:pt x="391329" y="139644"/>
                  </a:cubicBezTo>
                  <a:cubicBezTo>
                    <a:pt x="384413" y="142756"/>
                    <a:pt x="377941" y="150511"/>
                    <a:pt x="372903" y="155995"/>
                  </a:cubicBezTo>
                  <a:cubicBezTo>
                    <a:pt x="355268" y="175161"/>
                    <a:pt x="331557" y="210877"/>
                    <a:pt x="300534" y="198379"/>
                  </a:cubicBezTo>
                  <a:cubicBezTo>
                    <a:pt x="297175" y="197045"/>
                    <a:pt x="292482" y="199219"/>
                    <a:pt x="291543" y="202775"/>
                  </a:cubicBezTo>
                  <a:cubicBezTo>
                    <a:pt x="285269" y="226634"/>
                    <a:pt x="262300" y="239182"/>
                    <a:pt x="241601" y="249210"/>
                  </a:cubicBezTo>
                  <a:cubicBezTo>
                    <a:pt x="222286" y="258546"/>
                    <a:pt x="196352" y="271390"/>
                    <a:pt x="175407" y="259781"/>
                  </a:cubicBezTo>
                  <a:cubicBezTo>
                    <a:pt x="171604" y="257657"/>
                    <a:pt x="166120" y="258694"/>
                    <a:pt x="164688" y="263387"/>
                  </a:cubicBezTo>
                  <a:lnTo>
                    <a:pt x="157055" y="289166"/>
                  </a:lnTo>
                  <a:lnTo>
                    <a:pt x="164342" y="290803"/>
                  </a:lnTo>
                  <a:cubicBezTo>
                    <a:pt x="161279" y="292285"/>
                    <a:pt x="158266" y="293767"/>
                    <a:pt x="155253" y="295249"/>
                  </a:cubicBezTo>
                  <a:lnTo>
                    <a:pt x="157055" y="289166"/>
                  </a:lnTo>
                  <a:lnTo>
                    <a:pt x="119044" y="280627"/>
                  </a:lnTo>
                  <a:cubicBezTo>
                    <a:pt x="115190" y="279738"/>
                    <a:pt x="111634" y="281121"/>
                    <a:pt x="110053" y="285024"/>
                  </a:cubicBezTo>
                  <a:lnTo>
                    <a:pt x="95910" y="320606"/>
                  </a:lnTo>
                  <a:lnTo>
                    <a:pt x="103285" y="319948"/>
                  </a:lnTo>
                  <a:cubicBezTo>
                    <a:pt x="100371" y="321381"/>
                    <a:pt x="97407" y="322863"/>
                    <a:pt x="94443" y="324296"/>
                  </a:cubicBezTo>
                  <a:lnTo>
                    <a:pt x="95910" y="320606"/>
                  </a:lnTo>
                  <a:lnTo>
                    <a:pt x="75030" y="322468"/>
                  </a:lnTo>
                  <a:cubicBezTo>
                    <a:pt x="66323" y="326333"/>
                    <a:pt x="58382" y="332595"/>
                    <a:pt x="51367" y="339362"/>
                  </a:cubicBezTo>
                  <a:cubicBezTo>
                    <a:pt x="33040" y="357047"/>
                    <a:pt x="16146" y="376806"/>
                    <a:pt x="734" y="397109"/>
                  </a:cubicBezTo>
                  <a:cubicBezTo>
                    <a:pt x="-1884" y="400518"/>
                    <a:pt x="3105" y="404568"/>
                    <a:pt x="6266" y="401950"/>
                  </a:cubicBezTo>
                  <a:cubicBezTo>
                    <a:pt x="23309" y="387526"/>
                    <a:pt x="38919" y="371817"/>
                    <a:pt x="54430" y="355762"/>
                  </a:cubicBezTo>
                  <a:cubicBezTo>
                    <a:pt x="65495" y="344302"/>
                    <a:pt x="81204" y="328198"/>
                    <a:pt x="98741" y="333188"/>
                  </a:cubicBezTo>
                  <a:cubicBezTo>
                    <a:pt x="102495" y="334274"/>
                    <a:pt x="106151" y="332496"/>
                    <a:pt x="107583" y="328840"/>
                  </a:cubicBezTo>
                  <a:lnTo>
                    <a:pt x="121012" y="295523"/>
                  </a:lnTo>
                  <a:lnTo>
                    <a:pt x="114400" y="294014"/>
                  </a:lnTo>
                  <a:cubicBezTo>
                    <a:pt x="117413" y="292532"/>
                    <a:pt x="120377" y="291100"/>
                    <a:pt x="123391" y="289618"/>
                  </a:cubicBezTo>
                  <a:lnTo>
                    <a:pt x="121012" y="295523"/>
                  </a:lnTo>
                  <a:lnTo>
                    <a:pt x="159649" y="304338"/>
                  </a:lnTo>
                  <a:cubicBezTo>
                    <a:pt x="163305" y="305178"/>
                    <a:pt x="167553" y="303894"/>
                    <a:pt x="168738" y="299892"/>
                  </a:cubicBezTo>
                  <a:lnTo>
                    <a:pt x="176275" y="274445"/>
                  </a:lnTo>
                  <a:lnTo>
                    <a:pt x="167454" y="271636"/>
                  </a:lnTo>
                  <a:cubicBezTo>
                    <a:pt x="171060" y="270451"/>
                    <a:pt x="174617" y="269216"/>
                    <a:pt x="178174" y="268030"/>
                  </a:cubicBezTo>
                  <a:lnTo>
                    <a:pt x="176275" y="274445"/>
                  </a:lnTo>
                  <a:lnTo>
                    <a:pt x="187036" y="277871"/>
                  </a:lnTo>
                  <a:cubicBezTo>
                    <a:pt x="206936" y="280136"/>
                    <a:pt x="227461" y="271662"/>
                    <a:pt x="245652" y="262992"/>
                  </a:cubicBezTo>
                  <a:cubicBezTo>
                    <a:pt x="257977" y="257114"/>
                    <a:pt x="270932" y="250284"/>
                    <a:pt x="281738" y="241386"/>
                  </a:cubicBezTo>
                  <a:lnTo>
                    <a:pt x="301549" y="212330"/>
                  </a:lnTo>
                  <a:lnTo>
                    <a:pt x="295940" y="211765"/>
                  </a:lnTo>
                  <a:cubicBezTo>
                    <a:pt x="298953" y="210284"/>
                    <a:pt x="301917" y="208851"/>
                    <a:pt x="304931" y="207369"/>
                  </a:cubicBezTo>
                  <a:lnTo>
                    <a:pt x="301549" y="212330"/>
                  </a:lnTo>
                  <a:lnTo>
                    <a:pt x="321718" y="214361"/>
                  </a:lnTo>
                  <a:cubicBezTo>
                    <a:pt x="345870" y="209515"/>
                    <a:pt x="365284" y="185239"/>
                    <a:pt x="381251" y="167603"/>
                  </a:cubicBezTo>
                  <a:cubicBezTo>
                    <a:pt x="387624" y="160539"/>
                    <a:pt x="393502" y="153920"/>
                    <a:pt x="402690" y="151302"/>
                  </a:cubicBezTo>
                  <a:cubicBezTo>
                    <a:pt x="410495" y="149079"/>
                    <a:pt x="417609" y="145374"/>
                    <a:pt x="424129" y="140533"/>
                  </a:cubicBezTo>
                  <a:lnTo>
                    <a:pt x="444613" y="107410"/>
                  </a:lnTo>
                  <a:lnTo>
                    <a:pt x="437417" y="103385"/>
                  </a:lnTo>
                  <a:cubicBezTo>
                    <a:pt x="441517" y="102002"/>
                    <a:pt x="445568" y="100619"/>
                    <a:pt x="449668" y="99235"/>
                  </a:cubicBezTo>
                  <a:lnTo>
                    <a:pt x="444613" y="107410"/>
                  </a:lnTo>
                  <a:lnTo>
                    <a:pt x="461752" y="116994"/>
                  </a:lnTo>
                  <a:cubicBezTo>
                    <a:pt x="471256" y="118143"/>
                    <a:pt x="481481" y="116476"/>
                    <a:pt x="490422" y="113709"/>
                  </a:cubicBezTo>
                  <a:cubicBezTo>
                    <a:pt x="508996" y="107929"/>
                    <a:pt x="532856" y="90838"/>
                    <a:pt x="552071" y="103138"/>
                  </a:cubicBezTo>
                  <a:cubicBezTo>
                    <a:pt x="555085" y="105065"/>
                    <a:pt x="559877" y="104521"/>
                    <a:pt x="561754" y="101211"/>
                  </a:cubicBezTo>
                  <a:cubicBezTo>
                    <a:pt x="567534" y="90912"/>
                    <a:pt x="574696" y="81785"/>
                    <a:pt x="583100" y="74005"/>
                  </a:cubicBezTo>
                  <a:lnTo>
                    <a:pt x="610190" y="56008"/>
                  </a:lnTo>
                  <a:lnTo>
                    <a:pt x="606608" y="55221"/>
                  </a:lnTo>
                  <a:cubicBezTo>
                    <a:pt x="608336" y="55073"/>
                    <a:pt x="610115" y="54974"/>
                    <a:pt x="611894" y="54875"/>
                  </a:cubicBezTo>
                  <a:lnTo>
                    <a:pt x="610190" y="56008"/>
                  </a:lnTo>
                  <a:lnTo>
                    <a:pt x="624607" y="59174"/>
                  </a:lnTo>
                  <a:cubicBezTo>
                    <a:pt x="630578" y="60223"/>
                    <a:pt x="636593" y="60754"/>
                    <a:pt x="642866" y="60013"/>
                  </a:cubicBezTo>
                  <a:cubicBezTo>
                    <a:pt x="654475" y="58630"/>
                    <a:pt x="665787" y="55765"/>
                    <a:pt x="676803" y="51813"/>
                  </a:cubicBezTo>
                  <a:cubicBezTo>
                    <a:pt x="688190" y="47713"/>
                    <a:pt x="699020" y="42230"/>
                    <a:pt x="709073" y="35567"/>
                  </a:cubicBezTo>
                  <a:lnTo>
                    <a:pt x="732275" y="15961"/>
                  </a:lnTo>
                  <a:lnTo>
                    <a:pt x="726794" y="11652"/>
                  </a:lnTo>
                  <a:cubicBezTo>
                    <a:pt x="730104" y="11849"/>
                    <a:pt x="733365" y="12047"/>
                    <a:pt x="736674" y="12244"/>
                  </a:cubicBezTo>
                  <a:lnTo>
                    <a:pt x="732275" y="15961"/>
                  </a:lnTo>
                  <a:lnTo>
                    <a:pt x="741664" y="23341"/>
                  </a:lnTo>
                  <a:cubicBezTo>
                    <a:pt x="747431" y="25311"/>
                    <a:pt x="753816" y="25187"/>
                    <a:pt x="760237" y="22470"/>
                  </a:cubicBezTo>
                  <a:cubicBezTo>
                    <a:pt x="764140" y="20840"/>
                    <a:pt x="762263" y="15653"/>
                    <a:pt x="758805" y="15060"/>
                  </a:cubicBezTo>
                  <a:cubicBezTo>
                    <a:pt x="750506" y="13578"/>
                    <a:pt x="742108" y="9330"/>
                    <a:pt x="737267" y="2365"/>
                  </a:cubicBezTo>
                  <a:cubicBezTo>
                    <a:pt x="735242" y="-550"/>
                    <a:pt x="729759" y="-797"/>
                    <a:pt x="727387" y="177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68" name="任意多边形: 形状 1167"/>
            <p:cNvSpPr/>
            <p:nvPr/>
          </p:nvSpPr>
          <p:spPr>
            <a:xfrm flipH="1">
              <a:off x="6263830" y="6270577"/>
              <a:ext cx="196162" cy="104384"/>
            </a:xfrm>
            <a:custGeom>
              <a:avLst/>
              <a:gdLst>
                <a:gd name="connsiteX0" fmla="*/ 191662 w 196162"/>
                <a:gd name="connsiteY0" fmla="*/ 2211 h 104384"/>
                <a:gd name="connsiteX1" fmla="*/ 157923 w 196162"/>
                <a:gd name="connsiteY1" fmla="*/ 4681 h 104384"/>
                <a:gd name="connsiteX2" fmla="*/ 144783 w 196162"/>
                <a:gd name="connsiteY2" fmla="*/ 14462 h 104384"/>
                <a:gd name="connsiteX3" fmla="*/ 131643 w 196162"/>
                <a:gd name="connsiteY3" fmla="*/ 27552 h 104384"/>
                <a:gd name="connsiteX4" fmla="*/ 123788 w 196162"/>
                <a:gd name="connsiteY4" fmla="*/ 24489 h 104384"/>
                <a:gd name="connsiteX5" fmla="*/ 116922 w 196162"/>
                <a:gd name="connsiteY5" fmla="*/ 23946 h 104384"/>
                <a:gd name="connsiteX6" fmla="*/ 103041 w 196162"/>
                <a:gd name="connsiteY6" fmla="*/ 29824 h 104384"/>
                <a:gd name="connsiteX7" fmla="*/ 89852 w 196162"/>
                <a:gd name="connsiteY7" fmla="*/ 40692 h 104384"/>
                <a:gd name="connsiteX8" fmla="*/ 76366 w 196162"/>
                <a:gd name="connsiteY8" fmla="*/ 41927 h 104384"/>
                <a:gd name="connsiteX9" fmla="*/ 63720 w 196162"/>
                <a:gd name="connsiteY9" fmla="*/ 41038 h 104384"/>
                <a:gd name="connsiteX10" fmla="*/ 35958 w 196162"/>
                <a:gd name="connsiteY10" fmla="*/ 57240 h 104384"/>
                <a:gd name="connsiteX11" fmla="*/ 28795 w 196162"/>
                <a:gd name="connsiteY11" fmla="*/ 59661 h 104384"/>
                <a:gd name="connsiteX12" fmla="*/ 45 w 196162"/>
                <a:gd name="connsiteY12" fmla="*/ 103725 h 104384"/>
                <a:gd name="connsiteX13" fmla="*/ 786 w 196162"/>
                <a:gd name="connsiteY13" fmla="*/ 104268 h 104384"/>
                <a:gd name="connsiteX14" fmla="*/ 37099 w 196162"/>
                <a:gd name="connsiteY14" fmla="*/ 68516 h 104384"/>
                <a:gd name="connsiteX15" fmla="*/ 32006 w 196162"/>
                <a:gd name="connsiteY15" fmla="*/ 68899 h 104384"/>
                <a:gd name="connsiteX16" fmla="*/ 39169 w 196162"/>
                <a:gd name="connsiteY16" fmla="*/ 66478 h 104384"/>
                <a:gd name="connsiteX17" fmla="*/ 37099 w 196162"/>
                <a:gd name="connsiteY17" fmla="*/ 68516 h 104384"/>
                <a:gd name="connsiteX18" fmla="*/ 59348 w 196162"/>
                <a:gd name="connsiteY18" fmla="*/ 66843 h 104384"/>
                <a:gd name="connsiteX19" fmla="*/ 70360 w 196162"/>
                <a:gd name="connsiteY19" fmla="*/ 52666 h 104384"/>
                <a:gd name="connsiteX20" fmla="*/ 63522 w 196162"/>
                <a:gd name="connsiteY20" fmla="*/ 44298 h 104384"/>
                <a:gd name="connsiteX21" fmla="*/ 76168 w 196162"/>
                <a:gd name="connsiteY21" fmla="*/ 45187 h 104384"/>
                <a:gd name="connsiteX22" fmla="*/ 70360 w 196162"/>
                <a:gd name="connsiteY22" fmla="*/ 52666 h 104384"/>
                <a:gd name="connsiteX23" fmla="*/ 72049 w 196162"/>
                <a:gd name="connsiteY23" fmla="*/ 54734 h 104384"/>
                <a:gd name="connsiteX24" fmla="*/ 85801 w 196162"/>
                <a:gd name="connsiteY24" fmla="*/ 56203 h 104384"/>
                <a:gd name="connsiteX25" fmla="*/ 99632 w 196162"/>
                <a:gd name="connsiteY25" fmla="*/ 50028 h 104384"/>
                <a:gd name="connsiteX26" fmla="*/ 117267 w 196162"/>
                <a:gd name="connsiteY26" fmla="*/ 37580 h 104384"/>
                <a:gd name="connsiteX27" fmla="*/ 135348 w 196162"/>
                <a:gd name="connsiteY27" fmla="*/ 41285 h 104384"/>
                <a:gd name="connsiteX28" fmla="*/ 149031 w 196162"/>
                <a:gd name="connsiteY28" fmla="*/ 31454 h 104384"/>
                <a:gd name="connsiteX29" fmla="*/ 165086 w 196162"/>
                <a:gd name="connsiteY29" fmla="*/ 16536 h 104384"/>
                <a:gd name="connsiteX30" fmla="*/ 187265 w 196162"/>
                <a:gd name="connsiteY30" fmla="*/ 15054 h 104384"/>
                <a:gd name="connsiteX31" fmla="*/ 191662 w 196162"/>
                <a:gd name="connsiteY31" fmla="*/ 2211 h 10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162" h="104384">
                  <a:moveTo>
                    <a:pt x="191662" y="2211"/>
                  </a:moveTo>
                  <a:cubicBezTo>
                    <a:pt x="180696" y="-1494"/>
                    <a:pt x="168297" y="-457"/>
                    <a:pt x="157923" y="4681"/>
                  </a:cubicBezTo>
                  <a:cubicBezTo>
                    <a:pt x="152983" y="7101"/>
                    <a:pt x="148488" y="10460"/>
                    <a:pt x="144783" y="14462"/>
                  </a:cubicBezTo>
                  <a:cubicBezTo>
                    <a:pt x="141325" y="18216"/>
                    <a:pt x="137324" y="27552"/>
                    <a:pt x="131643" y="27552"/>
                  </a:cubicBezTo>
                  <a:cubicBezTo>
                    <a:pt x="129321" y="27552"/>
                    <a:pt x="126159" y="25082"/>
                    <a:pt x="123788" y="24489"/>
                  </a:cubicBezTo>
                  <a:cubicBezTo>
                    <a:pt x="121516" y="23946"/>
                    <a:pt x="119293" y="23699"/>
                    <a:pt x="116922" y="23946"/>
                  </a:cubicBezTo>
                  <a:cubicBezTo>
                    <a:pt x="111784" y="24489"/>
                    <a:pt x="107240" y="26861"/>
                    <a:pt x="103041" y="29824"/>
                  </a:cubicBezTo>
                  <a:cubicBezTo>
                    <a:pt x="98397" y="33085"/>
                    <a:pt x="94643" y="37679"/>
                    <a:pt x="89852" y="40692"/>
                  </a:cubicBezTo>
                  <a:cubicBezTo>
                    <a:pt x="87628" y="42075"/>
                    <a:pt x="77749" y="46323"/>
                    <a:pt x="76366" y="41927"/>
                  </a:cubicBezTo>
                  <a:cubicBezTo>
                    <a:pt x="74637" y="36641"/>
                    <a:pt x="65251" y="33727"/>
                    <a:pt x="63720" y="41038"/>
                  </a:cubicBezTo>
                  <a:cubicBezTo>
                    <a:pt x="61101" y="53535"/>
                    <a:pt x="48258" y="61489"/>
                    <a:pt x="35958" y="57240"/>
                  </a:cubicBezTo>
                  <a:cubicBezTo>
                    <a:pt x="33192" y="56302"/>
                    <a:pt x="30474" y="57488"/>
                    <a:pt x="28795" y="59661"/>
                  </a:cubicBezTo>
                  <a:cubicBezTo>
                    <a:pt x="17976" y="73592"/>
                    <a:pt x="8196" y="88066"/>
                    <a:pt x="45" y="103725"/>
                  </a:cubicBezTo>
                  <a:cubicBezTo>
                    <a:pt x="-153" y="104120"/>
                    <a:pt x="341" y="104614"/>
                    <a:pt x="786" y="104268"/>
                  </a:cubicBezTo>
                  <a:lnTo>
                    <a:pt x="37099" y="68516"/>
                  </a:lnTo>
                  <a:lnTo>
                    <a:pt x="32006" y="68899"/>
                  </a:lnTo>
                  <a:cubicBezTo>
                    <a:pt x="34377" y="68108"/>
                    <a:pt x="36798" y="67268"/>
                    <a:pt x="39169" y="66478"/>
                  </a:cubicBezTo>
                  <a:lnTo>
                    <a:pt x="37099" y="68516"/>
                  </a:lnTo>
                  <a:lnTo>
                    <a:pt x="59348" y="66843"/>
                  </a:lnTo>
                  <a:lnTo>
                    <a:pt x="70360" y="52666"/>
                  </a:lnTo>
                  <a:lnTo>
                    <a:pt x="63522" y="44298"/>
                  </a:lnTo>
                  <a:cubicBezTo>
                    <a:pt x="67771" y="44595"/>
                    <a:pt x="71969" y="44891"/>
                    <a:pt x="76168" y="45187"/>
                  </a:cubicBezTo>
                  <a:lnTo>
                    <a:pt x="70360" y="52666"/>
                  </a:lnTo>
                  <a:lnTo>
                    <a:pt x="72049" y="54734"/>
                  </a:lnTo>
                  <a:cubicBezTo>
                    <a:pt x="75958" y="56685"/>
                    <a:pt x="80738" y="57142"/>
                    <a:pt x="85801" y="56203"/>
                  </a:cubicBezTo>
                  <a:cubicBezTo>
                    <a:pt x="90839" y="55265"/>
                    <a:pt x="95533" y="53091"/>
                    <a:pt x="99632" y="50028"/>
                  </a:cubicBezTo>
                  <a:cubicBezTo>
                    <a:pt x="104869" y="46077"/>
                    <a:pt x="110451" y="38618"/>
                    <a:pt x="117267" y="37580"/>
                  </a:cubicBezTo>
                  <a:cubicBezTo>
                    <a:pt x="123492" y="36641"/>
                    <a:pt x="128679" y="42421"/>
                    <a:pt x="135348" y="41285"/>
                  </a:cubicBezTo>
                  <a:cubicBezTo>
                    <a:pt x="141177" y="40297"/>
                    <a:pt x="145524" y="35900"/>
                    <a:pt x="149031" y="31454"/>
                  </a:cubicBezTo>
                  <a:cubicBezTo>
                    <a:pt x="153823" y="25378"/>
                    <a:pt x="157725" y="19796"/>
                    <a:pt x="165086" y="16536"/>
                  </a:cubicBezTo>
                  <a:cubicBezTo>
                    <a:pt x="172248" y="13374"/>
                    <a:pt x="179707" y="13177"/>
                    <a:pt x="187265" y="15054"/>
                  </a:cubicBezTo>
                  <a:cubicBezTo>
                    <a:pt x="195614" y="17129"/>
                    <a:pt x="200060" y="5076"/>
                    <a:pt x="191662" y="221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70" name="任意多边形: 形状 1169"/>
            <p:cNvSpPr/>
            <p:nvPr/>
          </p:nvSpPr>
          <p:spPr>
            <a:xfrm flipH="1">
              <a:off x="5971383" y="6110026"/>
              <a:ext cx="228456" cy="111253"/>
            </a:xfrm>
            <a:custGeom>
              <a:avLst/>
              <a:gdLst>
                <a:gd name="connsiteX0" fmla="*/ 215403 w 228456"/>
                <a:gd name="connsiteY0" fmla="*/ 1920 h 111253"/>
                <a:gd name="connsiteX1" fmla="*/ 192927 w 228456"/>
                <a:gd name="connsiteY1" fmla="*/ 12294 h 111253"/>
                <a:gd name="connsiteX2" fmla="*/ 178750 w 228456"/>
                <a:gd name="connsiteY2" fmla="*/ 11454 h 111253"/>
                <a:gd name="connsiteX3" fmla="*/ 167091 w 228456"/>
                <a:gd name="connsiteY3" fmla="*/ 14022 h 111253"/>
                <a:gd name="connsiteX4" fmla="*/ 138292 w 228456"/>
                <a:gd name="connsiteY4" fmla="*/ 30867 h 111253"/>
                <a:gd name="connsiteX5" fmla="*/ 110579 w 228456"/>
                <a:gd name="connsiteY5" fmla="*/ 43118 h 111253"/>
                <a:gd name="connsiteX6" fmla="*/ 90326 w 228456"/>
                <a:gd name="connsiteY6" fmla="*/ 41883 h 111253"/>
                <a:gd name="connsiteX7" fmla="*/ 79755 w 228456"/>
                <a:gd name="connsiteY7" fmla="*/ 54282 h 111253"/>
                <a:gd name="connsiteX8" fmla="*/ 73036 w 228456"/>
                <a:gd name="connsiteY8" fmla="*/ 72412 h 111253"/>
                <a:gd name="connsiteX9" fmla="*/ 67010 w 228456"/>
                <a:gd name="connsiteY9" fmla="*/ 78339 h 111253"/>
                <a:gd name="connsiteX10" fmla="*/ 58316 w 228456"/>
                <a:gd name="connsiteY10" fmla="*/ 71671 h 111253"/>
                <a:gd name="connsiteX11" fmla="*/ 45373 w 228456"/>
                <a:gd name="connsiteY11" fmla="*/ 69052 h 111253"/>
                <a:gd name="connsiteX12" fmla="*/ 26552 w 228456"/>
                <a:gd name="connsiteY12" fmla="*/ 91134 h 111253"/>
                <a:gd name="connsiteX13" fmla="*/ 14252 w 228456"/>
                <a:gd name="connsiteY13" fmla="*/ 98741 h 111253"/>
                <a:gd name="connsiteX14" fmla="*/ 1458 w 228456"/>
                <a:gd name="connsiteY14" fmla="*/ 105904 h 111253"/>
                <a:gd name="connsiteX15" fmla="*/ 2594 w 228456"/>
                <a:gd name="connsiteY15" fmla="*/ 111190 h 111253"/>
                <a:gd name="connsiteX16" fmla="*/ 18302 w 228456"/>
                <a:gd name="connsiteY16" fmla="*/ 109856 h 111253"/>
                <a:gd name="connsiteX17" fmla="*/ 33567 w 228456"/>
                <a:gd name="connsiteY17" fmla="*/ 102298 h 111253"/>
                <a:gd name="connsiteX18" fmla="*/ 50736 w 228456"/>
                <a:gd name="connsiteY18" fmla="*/ 83878 h 111253"/>
                <a:gd name="connsiteX19" fmla="*/ 44336 w 228456"/>
                <a:gd name="connsiteY19" fmla="*/ 74240 h 111253"/>
                <a:gd name="connsiteX20" fmla="*/ 57278 w 228456"/>
                <a:gd name="connsiteY20" fmla="*/ 76858 h 111253"/>
                <a:gd name="connsiteX21" fmla="*/ 50736 w 228456"/>
                <a:gd name="connsiteY21" fmla="*/ 83878 h 111253"/>
                <a:gd name="connsiteX22" fmla="*/ 54500 w 228456"/>
                <a:gd name="connsiteY22" fmla="*/ 89547 h 111253"/>
                <a:gd name="connsiteX23" fmla="*/ 72740 w 228456"/>
                <a:gd name="connsiteY23" fmla="*/ 91924 h 111253"/>
                <a:gd name="connsiteX24" fmla="*/ 92499 w 228456"/>
                <a:gd name="connsiteY24" fmla="*/ 63273 h 111253"/>
                <a:gd name="connsiteX25" fmla="*/ 103120 w 228456"/>
                <a:gd name="connsiteY25" fmla="*/ 56999 h 111253"/>
                <a:gd name="connsiteX26" fmla="*/ 124559 w 228456"/>
                <a:gd name="connsiteY26" fmla="*/ 56506 h 111253"/>
                <a:gd name="connsiteX27" fmla="*/ 149604 w 228456"/>
                <a:gd name="connsiteY27" fmla="*/ 42575 h 111253"/>
                <a:gd name="connsiteX28" fmla="*/ 177510 w 228456"/>
                <a:gd name="connsiteY28" fmla="*/ 26500 h 111253"/>
                <a:gd name="connsiteX29" fmla="*/ 172377 w 228456"/>
                <a:gd name="connsiteY29" fmla="*/ 26323 h 111253"/>
                <a:gd name="connsiteX30" fmla="*/ 178502 w 228456"/>
                <a:gd name="connsiteY30" fmla="*/ 25928 h 111253"/>
                <a:gd name="connsiteX31" fmla="*/ 177510 w 228456"/>
                <a:gd name="connsiteY31" fmla="*/ 26500 h 111253"/>
                <a:gd name="connsiteX32" fmla="*/ 200936 w 228456"/>
                <a:gd name="connsiteY32" fmla="*/ 27305 h 111253"/>
                <a:gd name="connsiteX33" fmla="*/ 225974 w 228456"/>
                <a:gd name="connsiteY33" fmla="*/ 13875 h 111253"/>
                <a:gd name="connsiteX34" fmla="*/ 215403 w 228456"/>
                <a:gd name="connsiteY34" fmla="*/ 1920 h 11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456" h="111253">
                  <a:moveTo>
                    <a:pt x="215403" y="1920"/>
                  </a:moveTo>
                  <a:cubicBezTo>
                    <a:pt x="208586" y="7205"/>
                    <a:pt x="201670" y="11207"/>
                    <a:pt x="192927" y="12294"/>
                  </a:cubicBezTo>
                  <a:cubicBezTo>
                    <a:pt x="188037" y="12936"/>
                    <a:pt x="183541" y="12244"/>
                    <a:pt x="178750" y="11454"/>
                  </a:cubicBezTo>
                  <a:cubicBezTo>
                    <a:pt x="173661" y="10565"/>
                    <a:pt x="171735" y="11355"/>
                    <a:pt x="167091" y="14022"/>
                  </a:cubicBezTo>
                  <a:cubicBezTo>
                    <a:pt x="157508" y="19654"/>
                    <a:pt x="147876" y="25236"/>
                    <a:pt x="138292" y="30867"/>
                  </a:cubicBezTo>
                  <a:cubicBezTo>
                    <a:pt x="130783" y="35264"/>
                    <a:pt x="119866" y="44699"/>
                    <a:pt x="110579" y="43118"/>
                  </a:cubicBezTo>
                  <a:cubicBezTo>
                    <a:pt x="103318" y="41883"/>
                    <a:pt x="97736" y="38277"/>
                    <a:pt x="90326" y="41883"/>
                  </a:cubicBezTo>
                  <a:cubicBezTo>
                    <a:pt x="85188" y="44403"/>
                    <a:pt x="82027" y="49194"/>
                    <a:pt x="79755" y="54282"/>
                  </a:cubicBezTo>
                  <a:cubicBezTo>
                    <a:pt x="77136" y="60161"/>
                    <a:pt x="75951" y="66681"/>
                    <a:pt x="73036" y="72412"/>
                  </a:cubicBezTo>
                  <a:cubicBezTo>
                    <a:pt x="71703" y="75030"/>
                    <a:pt x="70073" y="77747"/>
                    <a:pt x="67010" y="78339"/>
                  </a:cubicBezTo>
                  <a:cubicBezTo>
                    <a:pt x="62613" y="79179"/>
                    <a:pt x="58958" y="75672"/>
                    <a:pt x="58316" y="71671"/>
                  </a:cubicBezTo>
                  <a:cubicBezTo>
                    <a:pt x="57426" y="65793"/>
                    <a:pt x="48436" y="63569"/>
                    <a:pt x="45373" y="69052"/>
                  </a:cubicBezTo>
                  <a:cubicBezTo>
                    <a:pt x="40581" y="77697"/>
                    <a:pt x="34505" y="85206"/>
                    <a:pt x="26552" y="91134"/>
                  </a:cubicBezTo>
                  <a:cubicBezTo>
                    <a:pt x="22699" y="93999"/>
                    <a:pt x="18550" y="96518"/>
                    <a:pt x="14252" y="98741"/>
                  </a:cubicBezTo>
                  <a:cubicBezTo>
                    <a:pt x="10053" y="100915"/>
                    <a:pt x="5756" y="104077"/>
                    <a:pt x="1458" y="105904"/>
                  </a:cubicBezTo>
                  <a:cubicBezTo>
                    <a:pt x="-963" y="106892"/>
                    <a:pt x="-222" y="111239"/>
                    <a:pt x="2594" y="111190"/>
                  </a:cubicBezTo>
                  <a:cubicBezTo>
                    <a:pt x="8423" y="111140"/>
                    <a:pt x="12672" y="111782"/>
                    <a:pt x="18302" y="109856"/>
                  </a:cubicBezTo>
                  <a:cubicBezTo>
                    <a:pt x="23786" y="108028"/>
                    <a:pt x="28775" y="105558"/>
                    <a:pt x="33567" y="102298"/>
                  </a:cubicBezTo>
                  <a:lnTo>
                    <a:pt x="50736" y="83878"/>
                  </a:lnTo>
                  <a:lnTo>
                    <a:pt x="44336" y="74240"/>
                  </a:lnTo>
                  <a:cubicBezTo>
                    <a:pt x="48683" y="75128"/>
                    <a:pt x="52980" y="75968"/>
                    <a:pt x="57278" y="76858"/>
                  </a:cubicBezTo>
                  <a:lnTo>
                    <a:pt x="50736" y="83878"/>
                  </a:lnTo>
                  <a:lnTo>
                    <a:pt x="54500" y="89547"/>
                  </a:lnTo>
                  <a:cubicBezTo>
                    <a:pt x="59810" y="92875"/>
                    <a:pt x="66467" y="94048"/>
                    <a:pt x="72740" y="91924"/>
                  </a:cubicBezTo>
                  <a:cubicBezTo>
                    <a:pt x="85089" y="87725"/>
                    <a:pt x="88350" y="74091"/>
                    <a:pt x="92499" y="63273"/>
                  </a:cubicBezTo>
                  <a:cubicBezTo>
                    <a:pt x="95019" y="56752"/>
                    <a:pt x="96204" y="54826"/>
                    <a:pt x="103120" y="56999"/>
                  </a:cubicBezTo>
                  <a:cubicBezTo>
                    <a:pt x="110728" y="59371"/>
                    <a:pt x="117100" y="59519"/>
                    <a:pt x="124559" y="56506"/>
                  </a:cubicBezTo>
                  <a:cubicBezTo>
                    <a:pt x="133303" y="52948"/>
                    <a:pt x="141453" y="47318"/>
                    <a:pt x="149604" y="42575"/>
                  </a:cubicBezTo>
                  <a:lnTo>
                    <a:pt x="177510" y="26500"/>
                  </a:lnTo>
                  <a:lnTo>
                    <a:pt x="172377" y="26323"/>
                  </a:lnTo>
                  <a:cubicBezTo>
                    <a:pt x="174403" y="26175"/>
                    <a:pt x="176477" y="26076"/>
                    <a:pt x="178502" y="25928"/>
                  </a:cubicBezTo>
                  <a:lnTo>
                    <a:pt x="177510" y="26500"/>
                  </a:lnTo>
                  <a:lnTo>
                    <a:pt x="200936" y="27305"/>
                  </a:lnTo>
                  <a:cubicBezTo>
                    <a:pt x="210389" y="25323"/>
                    <a:pt x="219256" y="20939"/>
                    <a:pt x="225974" y="13875"/>
                  </a:cubicBezTo>
                  <a:cubicBezTo>
                    <a:pt x="233039" y="6465"/>
                    <a:pt x="223603" y="-4453"/>
                    <a:pt x="215403" y="192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72" name="任意多边形: 形状 1171"/>
            <p:cNvSpPr/>
            <p:nvPr/>
          </p:nvSpPr>
          <p:spPr>
            <a:xfrm flipH="1">
              <a:off x="5843962" y="6191431"/>
              <a:ext cx="549989" cy="322298"/>
            </a:xfrm>
            <a:custGeom>
              <a:avLst/>
              <a:gdLst>
                <a:gd name="connsiteX0" fmla="*/ 530794 w 549989"/>
                <a:gd name="connsiteY0" fmla="*/ 468 h 322298"/>
                <a:gd name="connsiteX1" fmla="*/ 514654 w 549989"/>
                <a:gd name="connsiteY1" fmla="*/ 7000 h 322298"/>
                <a:gd name="connsiteX2" fmla="*/ 497015 w 549989"/>
                <a:gd name="connsiteY2" fmla="*/ 26337 h 322298"/>
                <a:gd name="connsiteX3" fmla="*/ 504656 w 549989"/>
                <a:gd name="connsiteY3" fmla="*/ 33687 h 322298"/>
                <a:gd name="connsiteX4" fmla="*/ 491121 w 549989"/>
                <a:gd name="connsiteY4" fmla="*/ 32798 h 322298"/>
                <a:gd name="connsiteX5" fmla="*/ 497015 w 549989"/>
                <a:gd name="connsiteY5" fmla="*/ 26337 h 322298"/>
                <a:gd name="connsiteX6" fmla="*/ 495486 w 549989"/>
                <a:gd name="connsiteY6" fmla="*/ 24866 h 322298"/>
                <a:gd name="connsiteX7" fmla="*/ 460148 w 549989"/>
                <a:gd name="connsiteY7" fmla="*/ 31069 h 322298"/>
                <a:gd name="connsiteX8" fmla="*/ 402232 w 549989"/>
                <a:gd name="connsiteY8" fmla="*/ 78695 h 322298"/>
                <a:gd name="connsiteX9" fmla="*/ 407637 w 549989"/>
                <a:gd name="connsiteY9" fmla="*/ 92966 h 322298"/>
                <a:gd name="connsiteX10" fmla="*/ 395091 w 549989"/>
                <a:gd name="connsiteY10" fmla="*/ 84567 h 322298"/>
                <a:gd name="connsiteX11" fmla="*/ 402232 w 549989"/>
                <a:gd name="connsiteY11" fmla="*/ 78695 h 322298"/>
                <a:gd name="connsiteX12" fmla="*/ 399845 w 549989"/>
                <a:gd name="connsiteY12" fmla="*/ 72391 h 322298"/>
                <a:gd name="connsiteX13" fmla="*/ 377307 w 549989"/>
                <a:gd name="connsiteY13" fmla="*/ 69007 h 322298"/>
                <a:gd name="connsiteX14" fmla="*/ 355423 w 549989"/>
                <a:gd name="connsiteY14" fmla="*/ 90248 h 322298"/>
                <a:gd name="connsiteX15" fmla="*/ 330427 w 549989"/>
                <a:gd name="connsiteY15" fmla="*/ 107686 h 322298"/>
                <a:gd name="connsiteX16" fmla="*/ 306173 w 549989"/>
                <a:gd name="connsiteY16" fmla="*/ 102796 h 322298"/>
                <a:gd name="connsiteX17" fmla="*/ 284882 w 549989"/>
                <a:gd name="connsiteY17" fmla="*/ 110897 h 322298"/>
                <a:gd name="connsiteX18" fmla="*/ 269464 w 549989"/>
                <a:gd name="connsiteY18" fmla="*/ 128724 h 322298"/>
                <a:gd name="connsiteX19" fmla="*/ 267543 w 549989"/>
                <a:gd name="connsiteY19" fmla="*/ 139707 h 322298"/>
                <a:gd name="connsiteX20" fmla="*/ 277324 w 549989"/>
                <a:gd name="connsiteY20" fmla="*/ 143945 h 322298"/>
                <a:gd name="connsiteX21" fmla="*/ 265419 w 549989"/>
                <a:gd name="connsiteY21" fmla="*/ 151848 h 322298"/>
                <a:gd name="connsiteX22" fmla="*/ 267543 w 549989"/>
                <a:gd name="connsiteY22" fmla="*/ 139707 h 322298"/>
                <a:gd name="connsiteX23" fmla="*/ 264984 w 549989"/>
                <a:gd name="connsiteY23" fmla="*/ 138599 h 322298"/>
                <a:gd name="connsiteX24" fmla="*/ 230445 w 549989"/>
                <a:gd name="connsiteY24" fmla="*/ 156542 h 322298"/>
                <a:gd name="connsiteX25" fmla="*/ 209895 w 549989"/>
                <a:gd name="connsiteY25" fmla="*/ 183859 h 322298"/>
                <a:gd name="connsiteX26" fmla="*/ 174476 w 549989"/>
                <a:gd name="connsiteY26" fmla="*/ 186576 h 322298"/>
                <a:gd name="connsiteX27" fmla="*/ 140292 w 549989"/>
                <a:gd name="connsiteY27" fmla="*/ 203075 h 322298"/>
                <a:gd name="connsiteX28" fmla="*/ 104330 w 549989"/>
                <a:gd name="connsiteY28" fmla="*/ 229553 h 322298"/>
                <a:gd name="connsiteX29" fmla="*/ 85707 w 549989"/>
                <a:gd name="connsiteY29" fmla="*/ 243335 h 322298"/>
                <a:gd name="connsiteX30" fmla="*/ 69603 w 549989"/>
                <a:gd name="connsiteY30" fmla="*/ 250794 h 322298"/>
                <a:gd name="connsiteX31" fmla="*/ 60810 w 549989"/>
                <a:gd name="connsiteY31" fmla="*/ 241457 h 322298"/>
                <a:gd name="connsiteX32" fmla="*/ 49646 w 549989"/>
                <a:gd name="connsiteY32" fmla="*/ 236320 h 322298"/>
                <a:gd name="connsiteX33" fmla="*/ 42928 w 549989"/>
                <a:gd name="connsiteY33" fmla="*/ 239580 h 322298"/>
                <a:gd name="connsiteX34" fmla="*/ 18426 w 549989"/>
                <a:gd name="connsiteY34" fmla="*/ 280285 h 322298"/>
                <a:gd name="connsiteX35" fmla="*/ 6866 w 549989"/>
                <a:gd name="connsiteY35" fmla="*/ 300094 h 322298"/>
                <a:gd name="connsiteX36" fmla="*/ 1137 w 549989"/>
                <a:gd name="connsiteY36" fmla="*/ 310072 h 322298"/>
                <a:gd name="connsiteX37" fmla="*/ 0 w 549989"/>
                <a:gd name="connsiteY37" fmla="*/ 318964 h 322298"/>
                <a:gd name="connsiteX38" fmla="*/ 4594 w 549989"/>
                <a:gd name="connsiteY38" fmla="*/ 321928 h 322298"/>
                <a:gd name="connsiteX39" fmla="*/ 11955 w 549989"/>
                <a:gd name="connsiteY39" fmla="*/ 317136 h 322298"/>
                <a:gd name="connsiteX40" fmla="*/ 17290 w 549989"/>
                <a:gd name="connsiteY40" fmla="*/ 308887 h 322298"/>
                <a:gd name="connsiteX41" fmla="*/ 30479 w 549989"/>
                <a:gd name="connsiteY41" fmla="*/ 288189 h 322298"/>
                <a:gd name="connsiteX42" fmla="*/ 51643 w 549989"/>
                <a:gd name="connsiteY42" fmla="*/ 253909 h 322298"/>
                <a:gd name="connsiteX43" fmla="*/ 48708 w 549989"/>
                <a:gd name="connsiteY43" fmla="*/ 251041 h 322298"/>
                <a:gd name="connsiteX44" fmla="*/ 55426 w 549989"/>
                <a:gd name="connsiteY44" fmla="*/ 247781 h 322298"/>
                <a:gd name="connsiteX45" fmla="*/ 51643 w 549989"/>
                <a:gd name="connsiteY45" fmla="*/ 253909 h 322298"/>
                <a:gd name="connsiteX46" fmla="*/ 57253 w 549989"/>
                <a:gd name="connsiteY46" fmla="*/ 259389 h 322298"/>
                <a:gd name="connsiteX47" fmla="*/ 66639 w 549989"/>
                <a:gd name="connsiteY47" fmla="*/ 266157 h 322298"/>
                <a:gd name="connsiteX48" fmla="*/ 95982 w 549989"/>
                <a:gd name="connsiteY48" fmla="*/ 254746 h 322298"/>
                <a:gd name="connsiteX49" fmla="*/ 130660 w 549989"/>
                <a:gd name="connsiteY49" fmla="*/ 229306 h 322298"/>
                <a:gd name="connsiteX50" fmla="*/ 165535 w 549989"/>
                <a:gd name="connsiteY50" fmla="*/ 204952 h 322298"/>
                <a:gd name="connsiteX51" fmla="*/ 200163 w 549989"/>
                <a:gd name="connsiteY51" fmla="*/ 202976 h 322298"/>
                <a:gd name="connsiteX52" fmla="*/ 227036 w 549989"/>
                <a:gd name="connsiteY52" fmla="*/ 188651 h 322298"/>
                <a:gd name="connsiteX53" fmla="*/ 268729 w 549989"/>
                <a:gd name="connsiteY53" fmla="*/ 156838 h 322298"/>
                <a:gd name="connsiteX54" fmla="*/ 280634 w 549989"/>
                <a:gd name="connsiteY54" fmla="*/ 148934 h 322298"/>
                <a:gd name="connsiteX55" fmla="*/ 295848 w 549989"/>
                <a:gd name="connsiteY55" fmla="*/ 122160 h 322298"/>
                <a:gd name="connsiteX56" fmla="*/ 310767 w 549989"/>
                <a:gd name="connsiteY56" fmla="*/ 118109 h 322298"/>
                <a:gd name="connsiteX57" fmla="*/ 330032 w 549989"/>
                <a:gd name="connsiteY57" fmla="*/ 123592 h 322298"/>
                <a:gd name="connsiteX58" fmla="*/ 364118 w 549989"/>
                <a:gd name="connsiteY58" fmla="*/ 105512 h 322298"/>
                <a:gd name="connsiteX59" fmla="*/ 378394 w 549989"/>
                <a:gd name="connsiteY59" fmla="*/ 86099 h 322298"/>
                <a:gd name="connsiteX60" fmla="*/ 386890 w 549989"/>
                <a:gd name="connsiteY60" fmla="*/ 83234 h 322298"/>
                <a:gd name="connsiteX61" fmla="*/ 392867 w 549989"/>
                <a:gd name="connsiteY61" fmla="*/ 87877 h 322298"/>
                <a:gd name="connsiteX62" fmla="*/ 405415 w 549989"/>
                <a:gd name="connsiteY62" fmla="*/ 96275 h 322298"/>
                <a:gd name="connsiteX63" fmla="*/ 454467 w 549989"/>
                <a:gd name="connsiteY63" fmla="*/ 54781 h 322298"/>
                <a:gd name="connsiteX64" fmla="*/ 490627 w 549989"/>
                <a:gd name="connsiteY64" fmla="*/ 40554 h 322298"/>
                <a:gd name="connsiteX65" fmla="*/ 504162 w 549989"/>
                <a:gd name="connsiteY65" fmla="*/ 41443 h 322298"/>
                <a:gd name="connsiteX66" fmla="*/ 523329 w 549989"/>
                <a:gd name="connsiteY66" fmla="*/ 20399 h 322298"/>
                <a:gd name="connsiteX67" fmla="*/ 548028 w 549989"/>
                <a:gd name="connsiteY67" fmla="*/ 8938 h 322298"/>
                <a:gd name="connsiteX68" fmla="*/ 547634 w 549989"/>
                <a:gd name="connsiteY68" fmla="*/ 2319 h 322298"/>
                <a:gd name="connsiteX69" fmla="*/ 530794 w 549989"/>
                <a:gd name="connsiteY69" fmla="*/ 468 h 32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549989" h="322298">
                  <a:moveTo>
                    <a:pt x="530794" y="468"/>
                  </a:moveTo>
                  <a:cubicBezTo>
                    <a:pt x="525205" y="1421"/>
                    <a:pt x="519732" y="3770"/>
                    <a:pt x="514654" y="7000"/>
                  </a:cubicBezTo>
                  <a:lnTo>
                    <a:pt x="497015" y="26337"/>
                  </a:lnTo>
                  <a:lnTo>
                    <a:pt x="504656" y="33687"/>
                  </a:lnTo>
                  <a:cubicBezTo>
                    <a:pt x="500161" y="33391"/>
                    <a:pt x="495617" y="33094"/>
                    <a:pt x="491121" y="32798"/>
                  </a:cubicBezTo>
                  <a:lnTo>
                    <a:pt x="497015" y="26337"/>
                  </a:lnTo>
                  <a:lnTo>
                    <a:pt x="495486" y="24866"/>
                  </a:lnTo>
                  <a:cubicBezTo>
                    <a:pt x="484804" y="19640"/>
                    <a:pt x="470448" y="24327"/>
                    <a:pt x="460148" y="31069"/>
                  </a:cubicBezTo>
                  <a:lnTo>
                    <a:pt x="402232" y="78695"/>
                  </a:lnTo>
                  <a:lnTo>
                    <a:pt x="407637" y="92966"/>
                  </a:lnTo>
                  <a:cubicBezTo>
                    <a:pt x="403439" y="90149"/>
                    <a:pt x="399289" y="87383"/>
                    <a:pt x="395091" y="84567"/>
                  </a:cubicBezTo>
                  <a:lnTo>
                    <a:pt x="402232" y="78695"/>
                  </a:lnTo>
                  <a:lnTo>
                    <a:pt x="399845" y="72391"/>
                  </a:lnTo>
                  <a:cubicBezTo>
                    <a:pt x="393744" y="67859"/>
                    <a:pt x="385186" y="66192"/>
                    <a:pt x="377307" y="69007"/>
                  </a:cubicBezTo>
                  <a:cubicBezTo>
                    <a:pt x="367329" y="72613"/>
                    <a:pt x="360907" y="81653"/>
                    <a:pt x="355423" y="90248"/>
                  </a:cubicBezTo>
                  <a:cubicBezTo>
                    <a:pt x="349693" y="99190"/>
                    <a:pt x="342826" y="111490"/>
                    <a:pt x="330427" y="107686"/>
                  </a:cubicBezTo>
                  <a:cubicBezTo>
                    <a:pt x="322079" y="105117"/>
                    <a:pt x="315114" y="101956"/>
                    <a:pt x="306173" y="102796"/>
                  </a:cubicBezTo>
                  <a:cubicBezTo>
                    <a:pt x="298467" y="103487"/>
                    <a:pt x="291205" y="106501"/>
                    <a:pt x="284882" y="110897"/>
                  </a:cubicBezTo>
                  <a:cubicBezTo>
                    <a:pt x="278139" y="115566"/>
                    <a:pt x="272853" y="121703"/>
                    <a:pt x="269464" y="128724"/>
                  </a:cubicBezTo>
                  <a:lnTo>
                    <a:pt x="267543" y="139707"/>
                  </a:lnTo>
                  <a:lnTo>
                    <a:pt x="277324" y="143945"/>
                  </a:lnTo>
                  <a:cubicBezTo>
                    <a:pt x="273372" y="146563"/>
                    <a:pt x="269371" y="149231"/>
                    <a:pt x="265419" y="151848"/>
                  </a:cubicBezTo>
                  <a:lnTo>
                    <a:pt x="267543" y="139707"/>
                  </a:lnTo>
                  <a:lnTo>
                    <a:pt x="264984" y="138599"/>
                  </a:lnTo>
                  <a:cubicBezTo>
                    <a:pt x="252082" y="137202"/>
                    <a:pt x="238262" y="146539"/>
                    <a:pt x="230445" y="156542"/>
                  </a:cubicBezTo>
                  <a:cubicBezTo>
                    <a:pt x="223628" y="165335"/>
                    <a:pt x="219182" y="177239"/>
                    <a:pt x="209895" y="183859"/>
                  </a:cubicBezTo>
                  <a:cubicBezTo>
                    <a:pt x="199570" y="191269"/>
                    <a:pt x="186134" y="185538"/>
                    <a:pt x="174476" y="186576"/>
                  </a:cubicBezTo>
                  <a:cubicBezTo>
                    <a:pt x="161336" y="187712"/>
                    <a:pt x="150617" y="195517"/>
                    <a:pt x="140292" y="203075"/>
                  </a:cubicBezTo>
                  <a:cubicBezTo>
                    <a:pt x="128289" y="211868"/>
                    <a:pt x="116334" y="220710"/>
                    <a:pt x="104330" y="229553"/>
                  </a:cubicBezTo>
                  <a:cubicBezTo>
                    <a:pt x="98106" y="234147"/>
                    <a:pt x="91931" y="238691"/>
                    <a:pt x="85707" y="243335"/>
                  </a:cubicBezTo>
                  <a:cubicBezTo>
                    <a:pt x="81705" y="246298"/>
                    <a:pt x="74740" y="254054"/>
                    <a:pt x="69603" y="250794"/>
                  </a:cubicBezTo>
                  <a:cubicBezTo>
                    <a:pt x="66194" y="248621"/>
                    <a:pt x="63873" y="244125"/>
                    <a:pt x="60810" y="241457"/>
                  </a:cubicBezTo>
                  <a:cubicBezTo>
                    <a:pt x="57451" y="238543"/>
                    <a:pt x="54042" y="237061"/>
                    <a:pt x="49646" y="236320"/>
                  </a:cubicBezTo>
                  <a:cubicBezTo>
                    <a:pt x="47176" y="235925"/>
                    <a:pt x="44212" y="237506"/>
                    <a:pt x="42928" y="239580"/>
                  </a:cubicBezTo>
                  <a:cubicBezTo>
                    <a:pt x="34777" y="253115"/>
                    <a:pt x="26478" y="266651"/>
                    <a:pt x="18426" y="280285"/>
                  </a:cubicBezTo>
                  <a:cubicBezTo>
                    <a:pt x="14524" y="286855"/>
                    <a:pt x="10670" y="293474"/>
                    <a:pt x="6866" y="300094"/>
                  </a:cubicBezTo>
                  <a:cubicBezTo>
                    <a:pt x="5088" y="303206"/>
                    <a:pt x="2322" y="306664"/>
                    <a:pt x="1137" y="310072"/>
                  </a:cubicBezTo>
                  <a:cubicBezTo>
                    <a:pt x="99" y="313135"/>
                    <a:pt x="247" y="315704"/>
                    <a:pt x="0" y="318964"/>
                  </a:cubicBezTo>
                  <a:cubicBezTo>
                    <a:pt x="99" y="321088"/>
                    <a:pt x="2569" y="323163"/>
                    <a:pt x="4594" y="321928"/>
                  </a:cubicBezTo>
                  <a:cubicBezTo>
                    <a:pt x="7213" y="320347"/>
                    <a:pt x="9880" y="319409"/>
                    <a:pt x="11955" y="317136"/>
                  </a:cubicBezTo>
                  <a:cubicBezTo>
                    <a:pt x="14079" y="314864"/>
                    <a:pt x="15561" y="311554"/>
                    <a:pt x="17290" y="308887"/>
                  </a:cubicBezTo>
                  <a:cubicBezTo>
                    <a:pt x="21736" y="302020"/>
                    <a:pt x="26132" y="295104"/>
                    <a:pt x="30479" y="288189"/>
                  </a:cubicBezTo>
                  <a:lnTo>
                    <a:pt x="51643" y="253909"/>
                  </a:lnTo>
                  <a:lnTo>
                    <a:pt x="48708" y="251041"/>
                  </a:lnTo>
                  <a:cubicBezTo>
                    <a:pt x="50980" y="249954"/>
                    <a:pt x="53202" y="248867"/>
                    <a:pt x="55426" y="247781"/>
                  </a:cubicBezTo>
                  <a:lnTo>
                    <a:pt x="51643" y="253909"/>
                  </a:lnTo>
                  <a:lnTo>
                    <a:pt x="57253" y="259389"/>
                  </a:lnTo>
                  <a:cubicBezTo>
                    <a:pt x="59921" y="262205"/>
                    <a:pt x="62934" y="264823"/>
                    <a:pt x="66639" y="266157"/>
                  </a:cubicBezTo>
                  <a:cubicBezTo>
                    <a:pt x="77852" y="270158"/>
                    <a:pt x="87634" y="260822"/>
                    <a:pt x="95982" y="254746"/>
                  </a:cubicBezTo>
                  <a:cubicBezTo>
                    <a:pt x="107590" y="246298"/>
                    <a:pt x="119101" y="237802"/>
                    <a:pt x="130660" y="229306"/>
                  </a:cubicBezTo>
                  <a:cubicBezTo>
                    <a:pt x="141774" y="221155"/>
                    <a:pt x="152988" y="210781"/>
                    <a:pt x="165535" y="204952"/>
                  </a:cubicBezTo>
                  <a:cubicBezTo>
                    <a:pt x="176996" y="199617"/>
                    <a:pt x="188209" y="203717"/>
                    <a:pt x="200163" y="202976"/>
                  </a:cubicBezTo>
                  <a:cubicBezTo>
                    <a:pt x="211130" y="202285"/>
                    <a:pt x="220022" y="196900"/>
                    <a:pt x="227036" y="188651"/>
                  </a:cubicBezTo>
                  <a:cubicBezTo>
                    <a:pt x="234742" y="179610"/>
                    <a:pt x="251835" y="142660"/>
                    <a:pt x="268729" y="156838"/>
                  </a:cubicBezTo>
                  <a:cubicBezTo>
                    <a:pt x="274360" y="161580"/>
                    <a:pt x="281227" y="154813"/>
                    <a:pt x="280634" y="148934"/>
                  </a:cubicBezTo>
                  <a:cubicBezTo>
                    <a:pt x="279547" y="137918"/>
                    <a:pt x="286611" y="127545"/>
                    <a:pt x="295848" y="122160"/>
                  </a:cubicBezTo>
                  <a:cubicBezTo>
                    <a:pt x="300344" y="119542"/>
                    <a:pt x="305481" y="117911"/>
                    <a:pt x="310767" y="118109"/>
                  </a:cubicBezTo>
                  <a:cubicBezTo>
                    <a:pt x="317534" y="118307"/>
                    <a:pt x="323463" y="122259"/>
                    <a:pt x="330032" y="123592"/>
                  </a:cubicBezTo>
                  <a:cubicBezTo>
                    <a:pt x="344654" y="126556"/>
                    <a:pt x="356263" y="116825"/>
                    <a:pt x="364118" y="105512"/>
                  </a:cubicBezTo>
                  <a:cubicBezTo>
                    <a:pt x="368612" y="99091"/>
                    <a:pt x="372071" y="90989"/>
                    <a:pt x="378394" y="86099"/>
                  </a:cubicBezTo>
                  <a:cubicBezTo>
                    <a:pt x="380962" y="84123"/>
                    <a:pt x="383630" y="82690"/>
                    <a:pt x="386890" y="83234"/>
                  </a:cubicBezTo>
                  <a:cubicBezTo>
                    <a:pt x="388570" y="83530"/>
                    <a:pt x="393411" y="85358"/>
                    <a:pt x="392867" y="87877"/>
                  </a:cubicBezTo>
                  <a:cubicBezTo>
                    <a:pt x="391237" y="94990"/>
                    <a:pt x="399141" y="101857"/>
                    <a:pt x="405415" y="96275"/>
                  </a:cubicBezTo>
                  <a:cubicBezTo>
                    <a:pt x="421370" y="81999"/>
                    <a:pt x="437573" y="67970"/>
                    <a:pt x="454467" y="54781"/>
                  </a:cubicBezTo>
                  <a:cubicBezTo>
                    <a:pt x="459210" y="51076"/>
                    <a:pt x="484106" y="29340"/>
                    <a:pt x="490627" y="40554"/>
                  </a:cubicBezTo>
                  <a:cubicBezTo>
                    <a:pt x="493246" y="45098"/>
                    <a:pt x="501248" y="47173"/>
                    <a:pt x="504162" y="41443"/>
                  </a:cubicBezTo>
                  <a:cubicBezTo>
                    <a:pt x="508608" y="32748"/>
                    <a:pt x="514882" y="25437"/>
                    <a:pt x="523329" y="20399"/>
                  </a:cubicBezTo>
                  <a:cubicBezTo>
                    <a:pt x="531134" y="15756"/>
                    <a:pt x="540026" y="13286"/>
                    <a:pt x="548028" y="8938"/>
                  </a:cubicBezTo>
                  <a:cubicBezTo>
                    <a:pt x="550893" y="7407"/>
                    <a:pt x="550498" y="3505"/>
                    <a:pt x="547634" y="2319"/>
                  </a:cubicBezTo>
                  <a:cubicBezTo>
                    <a:pt x="542089" y="-40"/>
                    <a:pt x="536383" y="-485"/>
                    <a:pt x="530794" y="46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74" name="任意多边形: 形状 1173"/>
            <p:cNvSpPr/>
            <p:nvPr/>
          </p:nvSpPr>
          <p:spPr>
            <a:xfrm flipH="1">
              <a:off x="5227814" y="5959944"/>
              <a:ext cx="635885" cy="898056"/>
            </a:xfrm>
            <a:custGeom>
              <a:avLst/>
              <a:gdLst>
                <a:gd name="connsiteX0" fmla="*/ 4044 w 635885"/>
                <a:gd name="connsiteY0" fmla="*/ 91439 h 898056"/>
                <a:gd name="connsiteX1" fmla="*/ 240 w 635885"/>
                <a:gd name="connsiteY1" fmla="*/ 93958 h 898056"/>
                <a:gd name="connsiteX2" fmla="*/ 44699 w 635885"/>
                <a:gd name="connsiteY2" fmla="*/ 171119 h 898056"/>
                <a:gd name="connsiteX3" fmla="*/ 89800 w 635885"/>
                <a:gd name="connsiteY3" fmla="*/ 248230 h 898056"/>
                <a:gd name="connsiteX4" fmla="*/ 170913 w 635885"/>
                <a:gd name="connsiteY4" fmla="*/ 405762 h 898056"/>
                <a:gd name="connsiteX5" fmla="*/ 310662 w 635885"/>
                <a:gd name="connsiteY5" fmla="*/ 734560 h 898056"/>
                <a:gd name="connsiteX6" fmla="*/ 372410 w 635885"/>
                <a:gd name="connsiteY6" fmla="*/ 898056 h 898056"/>
                <a:gd name="connsiteX7" fmla="*/ 389838 w 635885"/>
                <a:gd name="connsiteY7" fmla="*/ 898056 h 898056"/>
                <a:gd name="connsiteX8" fmla="*/ 267240 w 635885"/>
                <a:gd name="connsiteY8" fmla="*/ 581720 h 898056"/>
                <a:gd name="connsiteX9" fmla="*/ 112968 w 635885"/>
                <a:gd name="connsiteY9" fmla="*/ 258604 h 898056"/>
                <a:gd name="connsiteX10" fmla="*/ 62680 w 635885"/>
                <a:gd name="connsiteY10" fmla="*/ 173144 h 898056"/>
                <a:gd name="connsiteX11" fmla="*/ 4044 w 635885"/>
                <a:gd name="connsiteY11" fmla="*/ 91439 h 898056"/>
                <a:gd name="connsiteX12" fmla="*/ 229105 w 635885"/>
                <a:gd name="connsiteY12" fmla="*/ 891 h 898056"/>
                <a:gd name="connsiteX13" fmla="*/ 131542 w 635885"/>
                <a:gd name="connsiteY13" fmla="*/ 43176 h 898056"/>
                <a:gd name="connsiteX14" fmla="*/ 28101 w 635885"/>
                <a:gd name="connsiteY14" fmla="*/ 72124 h 898056"/>
                <a:gd name="connsiteX15" fmla="*/ 30472 w 635885"/>
                <a:gd name="connsiteY15" fmla="*/ 84770 h 898056"/>
                <a:gd name="connsiteX16" fmla="*/ 135840 w 635885"/>
                <a:gd name="connsiteY16" fmla="*/ 59181 h 898056"/>
                <a:gd name="connsiteX17" fmla="*/ 229262 w 635885"/>
                <a:gd name="connsiteY17" fmla="*/ 18651 h 898056"/>
                <a:gd name="connsiteX18" fmla="*/ 225301 w 635885"/>
                <a:gd name="connsiteY18" fmla="*/ 11858 h 898056"/>
                <a:gd name="connsiteX19" fmla="*/ 236267 w 635885"/>
                <a:gd name="connsiteY19" fmla="*/ 15612 h 898056"/>
                <a:gd name="connsiteX20" fmla="*/ 229262 w 635885"/>
                <a:gd name="connsiteY20" fmla="*/ 18651 h 898056"/>
                <a:gd name="connsiteX21" fmla="*/ 396763 w 635885"/>
                <a:gd name="connsiteY21" fmla="*/ 305928 h 898056"/>
                <a:gd name="connsiteX22" fmla="*/ 546441 w 635885"/>
                <a:gd name="connsiteY22" fmla="*/ 613484 h 898056"/>
                <a:gd name="connsiteX23" fmla="*/ 617328 w 635885"/>
                <a:gd name="connsiteY23" fmla="*/ 783926 h 898056"/>
                <a:gd name="connsiteX24" fmla="*/ 624096 w 635885"/>
                <a:gd name="connsiteY24" fmla="*/ 780154 h 898056"/>
                <a:gd name="connsiteX25" fmla="*/ 620341 w 635885"/>
                <a:gd name="connsiteY25" fmla="*/ 791170 h 898056"/>
                <a:gd name="connsiteX26" fmla="*/ 617328 w 635885"/>
                <a:gd name="connsiteY26" fmla="*/ 783926 h 898056"/>
                <a:gd name="connsiteX27" fmla="*/ 412557 w 635885"/>
                <a:gd name="connsiteY27" fmla="*/ 898056 h 898056"/>
                <a:gd name="connsiteX28" fmla="*/ 446545 w 635885"/>
                <a:gd name="connsiteY28" fmla="*/ 898056 h 898056"/>
                <a:gd name="connsiteX29" fmla="*/ 631407 w 635885"/>
                <a:gd name="connsiteY29" fmla="*/ 794925 h 898056"/>
                <a:gd name="connsiteX30" fmla="*/ 635161 w 635885"/>
                <a:gd name="connsiteY30" fmla="*/ 783909 h 898056"/>
                <a:gd name="connsiteX31" fmla="*/ 499216 w 635885"/>
                <a:gd name="connsiteY31" fmla="*/ 471858 h 898056"/>
                <a:gd name="connsiteX32" fmla="*/ 339659 w 635885"/>
                <a:gd name="connsiteY32" fmla="*/ 169291 h 898056"/>
                <a:gd name="connsiteX33" fmla="*/ 240071 w 635885"/>
                <a:gd name="connsiteY33" fmla="*/ 4646 h 898056"/>
                <a:gd name="connsiteX34" fmla="*/ 229105 w 635885"/>
                <a:gd name="connsiteY34" fmla="*/ 891 h 89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35885" h="898056">
                  <a:moveTo>
                    <a:pt x="4044" y="91439"/>
                  </a:moveTo>
                  <a:cubicBezTo>
                    <a:pt x="2266" y="89562"/>
                    <a:pt x="-896" y="91587"/>
                    <a:pt x="240" y="93958"/>
                  </a:cubicBezTo>
                  <a:cubicBezTo>
                    <a:pt x="13183" y="120831"/>
                    <a:pt x="29090" y="145728"/>
                    <a:pt x="44699" y="171119"/>
                  </a:cubicBezTo>
                  <a:cubicBezTo>
                    <a:pt x="60260" y="196510"/>
                    <a:pt x="75277" y="222246"/>
                    <a:pt x="89800" y="248230"/>
                  </a:cubicBezTo>
                  <a:cubicBezTo>
                    <a:pt x="118600" y="299802"/>
                    <a:pt x="145522" y="352411"/>
                    <a:pt x="170913" y="405762"/>
                  </a:cubicBezTo>
                  <a:cubicBezTo>
                    <a:pt x="222139" y="513352"/>
                    <a:pt x="267685" y="623462"/>
                    <a:pt x="310662" y="734560"/>
                  </a:cubicBezTo>
                  <a:lnTo>
                    <a:pt x="372410" y="898056"/>
                  </a:lnTo>
                  <a:lnTo>
                    <a:pt x="389838" y="898056"/>
                  </a:lnTo>
                  <a:lnTo>
                    <a:pt x="267240" y="581720"/>
                  </a:lnTo>
                  <a:cubicBezTo>
                    <a:pt x="221349" y="471512"/>
                    <a:pt x="171357" y="362835"/>
                    <a:pt x="112968" y="258604"/>
                  </a:cubicBezTo>
                  <a:cubicBezTo>
                    <a:pt x="96815" y="229755"/>
                    <a:pt x="80069" y="201252"/>
                    <a:pt x="62680" y="173144"/>
                  </a:cubicBezTo>
                  <a:cubicBezTo>
                    <a:pt x="44946" y="144493"/>
                    <a:pt x="26965" y="116188"/>
                    <a:pt x="4044" y="91439"/>
                  </a:cubicBezTo>
                  <a:close/>
                  <a:moveTo>
                    <a:pt x="229105" y="891"/>
                  </a:moveTo>
                  <a:cubicBezTo>
                    <a:pt x="197687" y="17390"/>
                    <a:pt x="165084" y="31568"/>
                    <a:pt x="131542" y="43176"/>
                  </a:cubicBezTo>
                  <a:cubicBezTo>
                    <a:pt x="97606" y="54884"/>
                    <a:pt x="62631" y="62541"/>
                    <a:pt x="28101" y="72124"/>
                  </a:cubicBezTo>
                  <a:cubicBezTo>
                    <a:pt x="20099" y="74347"/>
                    <a:pt x="22273" y="85462"/>
                    <a:pt x="30472" y="84770"/>
                  </a:cubicBezTo>
                  <a:cubicBezTo>
                    <a:pt x="66632" y="81559"/>
                    <a:pt x="101606" y="70988"/>
                    <a:pt x="135840" y="59181"/>
                  </a:cubicBezTo>
                  <a:lnTo>
                    <a:pt x="229262" y="18651"/>
                  </a:lnTo>
                  <a:lnTo>
                    <a:pt x="225301" y="11858"/>
                  </a:lnTo>
                  <a:cubicBezTo>
                    <a:pt x="228956" y="13093"/>
                    <a:pt x="232612" y="14377"/>
                    <a:pt x="236267" y="15612"/>
                  </a:cubicBezTo>
                  <a:lnTo>
                    <a:pt x="229262" y="18651"/>
                  </a:lnTo>
                  <a:lnTo>
                    <a:pt x="396763" y="305928"/>
                  </a:lnTo>
                  <a:cubicBezTo>
                    <a:pt x="450509" y="406503"/>
                    <a:pt x="500401" y="509154"/>
                    <a:pt x="546441" y="613484"/>
                  </a:cubicBezTo>
                  <a:lnTo>
                    <a:pt x="617328" y="783926"/>
                  </a:lnTo>
                  <a:lnTo>
                    <a:pt x="624096" y="780154"/>
                  </a:lnTo>
                  <a:cubicBezTo>
                    <a:pt x="622861" y="783810"/>
                    <a:pt x="621576" y="787515"/>
                    <a:pt x="620341" y="791170"/>
                  </a:cubicBezTo>
                  <a:lnTo>
                    <a:pt x="617328" y="783926"/>
                  </a:lnTo>
                  <a:lnTo>
                    <a:pt x="412557" y="898056"/>
                  </a:lnTo>
                  <a:lnTo>
                    <a:pt x="446545" y="898056"/>
                  </a:lnTo>
                  <a:lnTo>
                    <a:pt x="631407" y="794925"/>
                  </a:lnTo>
                  <a:cubicBezTo>
                    <a:pt x="635605" y="792800"/>
                    <a:pt x="636840" y="788108"/>
                    <a:pt x="635161" y="783909"/>
                  </a:cubicBezTo>
                  <a:cubicBezTo>
                    <a:pt x="593715" y="678245"/>
                    <a:pt x="548368" y="574162"/>
                    <a:pt x="499216" y="471858"/>
                  </a:cubicBezTo>
                  <a:cubicBezTo>
                    <a:pt x="449817" y="369059"/>
                    <a:pt x="396615" y="268138"/>
                    <a:pt x="339659" y="169291"/>
                  </a:cubicBezTo>
                  <a:cubicBezTo>
                    <a:pt x="307648" y="113718"/>
                    <a:pt x="274403" y="58836"/>
                    <a:pt x="240071" y="4646"/>
                  </a:cubicBezTo>
                  <a:cubicBezTo>
                    <a:pt x="237749" y="990"/>
                    <a:pt x="233402" y="-1381"/>
                    <a:pt x="229105" y="89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76" name="任意多边形: 形状 1175"/>
            <p:cNvSpPr/>
            <p:nvPr/>
          </p:nvSpPr>
          <p:spPr>
            <a:xfrm flipH="1">
              <a:off x="6182026" y="6505617"/>
              <a:ext cx="143921" cy="101049"/>
            </a:xfrm>
            <a:custGeom>
              <a:avLst/>
              <a:gdLst>
                <a:gd name="connsiteX0" fmla="*/ 128258 w 143921"/>
                <a:gd name="connsiteY0" fmla="*/ 727 h 101049"/>
                <a:gd name="connsiteX1" fmla="*/ 110474 w 143921"/>
                <a:gd name="connsiteY1" fmla="*/ 20289 h 101049"/>
                <a:gd name="connsiteX2" fmla="*/ 65620 w 143921"/>
                <a:gd name="connsiteY2" fmla="*/ 33972 h 101049"/>
                <a:gd name="connsiteX3" fmla="*/ 60729 w 143921"/>
                <a:gd name="connsiteY3" fmla="*/ 48101 h 101049"/>
                <a:gd name="connsiteX4" fmla="*/ 44181 w 143921"/>
                <a:gd name="connsiteY4" fmla="*/ 44248 h 101049"/>
                <a:gd name="connsiteX5" fmla="*/ 14937 w 143921"/>
                <a:gd name="connsiteY5" fmla="*/ 48990 h 101049"/>
                <a:gd name="connsiteX6" fmla="*/ 18 w 143921"/>
                <a:gd name="connsiteY6" fmla="*/ 75764 h 101049"/>
                <a:gd name="connsiteX7" fmla="*/ 11034 w 143921"/>
                <a:gd name="connsiteY7" fmla="*/ 100908 h 101049"/>
                <a:gd name="connsiteX8" fmla="*/ 12467 w 143921"/>
                <a:gd name="connsiteY8" fmla="*/ 99623 h 101049"/>
                <a:gd name="connsiteX9" fmla="*/ 9849 w 143921"/>
                <a:gd name="connsiteY9" fmla="*/ 71219 h 101049"/>
                <a:gd name="connsiteX10" fmla="*/ 32523 w 143921"/>
                <a:gd name="connsiteY10" fmla="*/ 56153 h 101049"/>
                <a:gd name="connsiteX11" fmla="*/ 57716 w 143921"/>
                <a:gd name="connsiteY11" fmla="*/ 61784 h 101049"/>
                <a:gd name="connsiteX12" fmla="*/ 75648 w 143921"/>
                <a:gd name="connsiteY12" fmla="*/ 50521 h 101049"/>
                <a:gd name="connsiteX13" fmla="*/ 84045 w 143921"/>
                <a:gd name="connsiteY13" fmla="*/ 34862 h 101049"/>
                <a:gd name="connsiteX14" fmla="*/ 103904 w 143921"/>
                <a:gd name="connsiteY14" fmla="*/ 34961 h 101049"/>
                <a:gd name="connsiteX15" fmla="*/ 122626 w 143921"/>
                <a:gd name="connsiteY15" fmla="*/ 30614 h 101049"/>
                <a:gd name="connsiteX16" fmla="*/ 129493 w 143921"/>
                <a:gd name="connsiteY16" fmla="*/ 22907 h 101049"/>
                <a:gd name="connsiteX17" fmla="*/ 131962 w 143921"/>
                <a:gd name="connsiteY17" fmla="*/ 17424 h 101049"/>
                <a:gd name="connsiteX18" fmla="*/ 133444 w 143921"/>
                <a:gd name="connsiteY18" fmla="*/ 14460 h 101049"/>
                <a:gd name="connsiteX19" fmla="*/ 133889 w 143921"/>
                <a:gd name="connsiteY19" fmla="*/ 12682 h 101049"/>
                <a:gd name="connsiteX20" fmla="*/ 143472 w 143921"/>
                <a:gd name="connsiteY20" fmla="*/ 13373 h 101049"/>
                <a:gd name="connsiteX21" fmla="*/ 128258 w 143921"/>
                <a:gd name="connsiteY21" fmla="*/ 727 h 101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921" h="101049">
                  <a:moveTo>
                    <a:pt x="128258" y="727"/>
                  </a:moveTo>
                  <a:cubicBezTo>
                    <a:pt x="118476" y="4333"/>
                    <a:pt x="120452" y="18116"/>
                    <a:pt x="110474" y="20289"/>
                  </a:cubicBezTo>
                  <a:cubicBezTo>
                    <a:pt x="95210" y="23599"/>
                    <a:pt x="73079" y="14115"/>
                    <a:pt x="65620" y="33972"/>
                  </a:cubicBezTo>
                  <a:cubicBezTo>
                    <a:pt x="64187" y="37727"/>
                    <a:pt x="64780" y="46224"/>
                    <a:pt x="60729" y="48101"/>
                  </a:cubicBezTo>
                  <a:cubicBezTo>
                    <a:pt x="56580" y="50027"/>
                    <a:pt x="48281" y="45285"/>
                    <a:pt x="44181" y="44248"/>
                  </a:cubicBezTo>
                  <a:cubicBezTo>
                    <a:pt x="34351" y="41778"/>
                    <a:pt x="23384" y="43161"/>
                    <a:pt x="14937" y="48990"/>
                  </a:cubicBezTo>
                  <a:cubicBezTo>
                    <a:pt x="6243" y="54967"/>
                    <a:pt x="365" y="65143"/>
                    <a:pt x="18" y="75764"/>
                  </a:cubicBezTo>
                  <a:cubicBezTo>
                    <a:pt x="-278" y="84705"/>
                    <a:pt x="2982" y="96116"/>
                    <a:pt x="11034" y="100908"/>
                  </a:cubicBezTo>
                  <a:cubicBezTo>
                    <a:pt x="11924" y="101401"/>
                    <a:pt x="12813" y="100513"/>
                    <a:pt x="12467" y="99623"/>
                  </a:cubicBezTo>
                  <a:cubicBezTo>
                    <a:pt x="8861" y="89941"/>
                    <a:pt x="5600" y="81494"/>
                    <a:pt x="9849" y="71219"/>
                  </a:cubicBezTo>
                  <a:cubicBezTo>
                    <a:pt x="13455" y="62574"/>
                    <a:pt x="23384" y="56746"/>
                    <a:pt x="32523" y="56153"/>
                  </a:cubicBezTo>
                  <a:cubicBezTo>
                    <a:pt x="41316" y="55560"/>
                    <a:pt x="49071" y="61142"/>
                    <a:pt x="57716" y="61784"/>
                  </a:cubicBezTo>
                  <a:cubicBezTo>
                    <a:pt x="65768" y="62376"/>
                    <a:pt x="72782" y="58128"/>
                    <a:pt x="75648" y="50521"/>
                  </a:cubicBezTo>
                  <a:cubicBezTo>
                    <a:pt x="77920" y="44544"/>
                    <a:pt x="76487" y="36591"/>
                    <a:pt x="84045" y="34862"/>
                  </a:cubicBezTo>
                  <a:cubicBezTo>
                    <a:pt x="90418" y="33380"/>
                    <a:pt x="97433" y="34961"/>
                    <a:pt x="103904" y="34961"/>
                  </a:cubicBezTo>
                  <a:cubicBezTo>
                    <a:pt x="110424" y="34961"/>
                    <a:pt x="117044" y="34368"/>
                    <a:pt x="122626" y="30614"/>
                  </a:cubicBezTo>
                  <a:cubicBezTo>
                    <a:pt x="125590" y="28637"/>
                    <a:pt x="127763" y="26069"/>
                    <a:pt x="129493" y="22907"/>
                  </a:cubicBezTo>
                  <a:cubicBezTo>
                    <a:pt x="130431" y="21129"/>
                    <a:pt x="131123" y="19252"/>
                    <a:pt x="131962" y="17424"/>
                  </a:cubicBezTo>
                  <a:cubicBezTo>
                    <a:pt x="132357" y="16387"/>
                    <a:pt x="132851" y="15399"/>
                    <a:pt x="133444" y="14460"/>
                  </a:cubicBezTo>
                  <a:cubicBezTo>
                    <a:pt x="134877" y="14213"/>
                    <a:pt x="135025" y="13571"/>
                    <a:pt x="133889" y="12682"/>
                  </a:cubicBezTo>
                  <a:cubicBezTo>
                    <a:pt x="134482" y="17622"/>
                    <a:pt x="142039" y="17967"/>
                    <a:pt x="143472" y="13373"/>
                  </a:cubicBezTo>
                  <a:cubicBezTo>
                    <a:pt x="146140" y="4481"/>
                    <a:pt x="136408" y="-2286"/>
                    <a:pt x="128258" y="72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78" name="任意多边形: 形状 1177"/>
            <p:cNvSpPr/>
            <p:nvPr/>
          </p:nvSpPr>
          <p:spPr>
            <a:xfrm flipH="1">
              <a:off x="5786292" y="6298930"/>
              <a:ext cx="325066" cy="177224"/>
            </a:xfrm>
            <a:custGeom>
              <a:avLst/>
              <a:gdLst>
                <a:gd name="connsiteX0" fmla="*/ 314847 w 325066"/>
                <a:gd name="connsiteY0" fmla="*/ 397 h 177224"/>
                <a:gd name="connsiteX1" fmla="*/ 310636 w 325066"/>
                <a:gd name="connsiteY1" fmla="*/ 5621 h 177224"/>
                <a:gd name="connsiteX2" fmla="*/ 246516 w 325066"/>
                <a:gd name="connsiteY2" fmla="*/ 30617 h 177224"/>
                <a:gd name="connsiteX3" fmla="*/ 223496 w 325066"/>
                <a:gd name="connsiteY3" fmla="*/ 61837 h 177224"/>
                <a:gd name="connsiteX4" fmla="*/ 214209 w 325066"/>
                <a:gd name="connsiteY4" fmla="*/ 70729 h 177224"/>
                <a:gd name="connsiteX5" fmla="*/ 197809 w 325066"/>
                <a:gd name="connsiteY5" fmla="*/ 63714 h 177224"/>
                <a:gd name="connsiteX6" fmla="*/ 172715 w 325066"/>
                <a:gd name="connsiteY6" fmla="*/ 83868 h 177224"/>
                <a:gd name="connsiteX7" fmla="*/ 139618 w 325066"/>
                <a:gd name="connsiteY7" fmla="*/ 103233 h 177224"/>
                <a:gd name="connsiteX8" fmla="*/ 118031 w 325066"/>
                <a:gd name="connsiteY8" fmla="*/ 101355 h 177224"/>
                <a:gd name="connsiteX9" fmla="*/ 96295 w 325066"/>
                <a:gd name="connsiteY9" fmla="*/ 99232 h 177224"/>
                <a:gd name="connsiteX10" fmla="*/ 78067 w 325066"/>
                <a:gd name="connsiteY10" fmla="*/ 124671 h 177224"/>
                <a:gd name="connsiteX11" fmla="*/ 65915 w 325066"/>
                <a:gd name="connsiteY11" fmla="*/ 133366 h 177224"/>
                <a:gd name="connsiteX12" fmla="*/ 45019 w 325066"/>
                <a:gd name="connsiteY12" fmla="*/ 138503 h 177224"/>
                <a:gd name="connsiteX13" fmla="*/ 28816 w 325066"/>
                <a:gd name="connsiteY13" fmla="*/ 158016 h 177224"/>
                <a:gd name="connsiteX14" fmla="*/ 2586 w 325066"/>
                <a:gd name="connsiteY14" fmla="*/ 167451 h 177224"/>
                <a:gd name="connsiteX15" fmla="*/ 1351 w 325066"/>
                <a:gd name="connsiteY15" fmla="*/ 173231 h 177224"/>
                <a:gd name="connsiteX16" fmla="*/ 42648 w 325066"/>
                <a:gd name="connsiteY16" fmla="*/ 164043 h 177224"/>
                <a:gd name="connsiteX17" fmla="*/ 58456 w 325066"/>
                <a:gd name="connsiteY17" fmla="*/ 147395 h 177224"/>
                <a:gd name="connsiteX18" fmla="*/ 70657 w 325066"/>
                <a:gd name="connsiteY18" fmla="*/ 148778 h 177224"/>
                <a:gd name="connsiteX19" fmla="*/ 80487 w 325066"/>
                <a:gd name="connsiteY19" fmla="*/ 146753 h 177224"/>
                <a:gd name="connsiteX20" fmla="*/ 90466 w 325066"/>
                <a:gd name="connsiteY20" fmla="*/ 134551 h 177224"/>
                <a:gd name="connsiteX21" fmla="*/ 96048 w 325066"/>
                <a:gd name="connsiteY21" fmla="*/ 116867 h 177224"/>
                <a:gd name="connsiteX22" fmla="*/ 115412 w 325066"/>
                <a:gd name="connsiteY22" fmla="*/ 116175 h 177224"/>
                <a:gd name="connsiteX23" fmla="*/ 139420 w 325066"/>
                <a:gd name="connsiteY23" fmla="*/ 118497 h 177224"/>
                <a:gd name="connsiteX24" fmla="*/ 179284 w 325066"/>
                <a:gd name="connsiteY24" fmla="*/ 103035 h 177224"/>
                <a:gd name="connsiteX25" fmla="*/ 188868 w 325066"/>
                <a:gd name="connsiteY25" fmla="*/ 84659 h 177224"/>
                <a:gd name="connsiteX26" fmla="*/ 193610 w 325066"/>
                <a:gd name="connsiteY26" fmla="*/ 78978 h 177224"/>
                <a:gd name="connsiteX27" fmla="*/ 202798 w 325066"/>
                <a:gd name="connsiteY27" fmla="*/ 83029 h 177224"/>
                <a:gd name="connsiteX28" fmla="*/ 234809 w 325066"/>
                <a:gd name="connsiteY28" fmla="*/ 75372 h 177224"/>
                <a:gd name="connsiteX29" fmla="*/ 242070 w 325066"/>
                <a:gd name="connsiteY29" fmla="*/ 56699 h 177224"/>
                <a:gd name="connsiteX30" fmla="*/ 261533 w 325066"/>
                <a:gd name="connsiteY30" fmla="*/ 43114 h 177224"/>
                <a:gd name="connsiteX31" fmla="*/ 310142 w 325066"/>
                <a:gd name="connsiteY31" fmla="*/ 34618 h 177224"/>
                <a:gd name="connsiteX32" fmla="*/ 321207 w 325066"/>
                <a:gd name="connsiteY32" fmla="*/ 2064 h 177224"/>
                <a:gd name="connsiteX33" fmla="*/ 314847 w 325066"/>
                <a:gd name="connsiteY33" fmla="*/ 397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5066" h="177224">
                  <a:moveTo>
                    <a:pt x="314847" y="397"/>
                  </a:moveTo>
                  <a:cubicBezTo>
                    <a:pt x="312673" y="1200"/>
                    <a:pt x="310858" y="3151"/>
                    <a:pt x="310636" y="5621"/>
                  </a:cubicBezTo>
                  <a:cubicBezTo>
                    <a:pt x="307869" y="35310"/>
                    <a:pt x="265732" y="22960"/>
                    <a:pt x="246516" y="30617"/>
                  </a:cubicBezTo>
                  <a:cubicBezTo>
                    <a:pt x="232339" y="36248"/>
                    <a:pt x="228238" y="48696"/>
                    <a:pt x="223496" y="61837"/>
                  </a:cubicBezTo>
                  <a:cubicBezTo>
                    <a:pt x="221718" y="66727"/>
                    <a:pt x="220186" y="71964"/>
                    <a:pt x="214209" y="70729"/>
                  </a:cubicBezTo>
                  <a:cubicBezTo>
                    <a:pt x="208430" y="69543"/>
                    <a:pt x="203638" y="65097"/>
                    <a:pt x="197809" y="63714"/>
                  </a:cubicBezTo>
                  <a:cubicBezTo>
                    <a:pt x="182989" y="60207"/>
                    <a:pt x="176963" y="72161"/>
                    <a:pt x="172715" y="83868"/>
                  </a:cubicBezTo>
                  <a:cubicBezTo>
                    <a:pt x="167626" y="97947"/>
                    <a:pt x="153548" y="102640"/>
                    <a:pt x="139618" y="103233"/>
                  </a:cubicBezTo>
                  <a:cubicBezTo>
                    <a:pt x="132405" y="103529"/>
                    <a:pt x="125045" y="102838"/>
                    <a:pt x="118031" y="101355"/>
                  </a:cubicBezTo>
                  <a:cubicBezTo>
                    <a:pt x="110818" y="99824"/>
                    <a:pt x="103655" y="97403"/>
                    <a:pt x="96295" y="99232"/>
                  </a:cubicBezTo>
                  <a:cubicBezTo>
                    <a:pt x="83945" y="102294"/>
                    <a:pt x="81031" y="113952"/>
                    <a:pt x="78067" y="124671"/>
                  </a:cubicBezTo>
                  <a:cubicBezTo>
                    <a:pt x="75943" y="132477"/>
                    <a:pt x="74461" y="134650"/>
                    <a:pt x="65915" y="133366"/>
                  </a:cubicBezTo>
                  <a:cubicBezTo>
                    <a:pt x="58061" y="132180"/>
                    <a:pt x="51194" y="133168"/>
                    <a:pt x="45019" y="138503"/>
                  </a:cubicBezTo>
                  <a:cubicBezTo>
                    <a:pt x="38548" y="144085"/>
                    <a:pt x="35288" y="152483"/>
                    <a:pt x="28816" y="158016"/>
                  </a:cubicBezTo>
                  <a:cubicBezTo>
                    <a:pt x="21012" y="164685"/>
                    <a:pt x="12021" y="164981"/>
                    <a:pt x="2586" y="167451"/>
                  </a:cubicBezTo>
                  <a:cubicBezTo>
                    <a:pt x="-131" y="168142"/>
                    <a:pt x="-971" y="171600"/>
                    <a:pt x="1351" y="173231"/>
                  </a:cubicBezTo>
                  <a:cubicBezTo>
                    <a:pt x="14046" y="182270"/>
                    <a:pt x="33163" y="174565"/>
                    <a:pt x="42648" y="164043"/>
                  </a:cubicBezTo>
                  <a:cubicBezTo>
                    <a:pt x="47192" y="159004"/>
                    <a:pt x="51293" y="148926"/>
                    <a:pt x="58456" y="147395"/>
                  </a:cubicBezTo>
                  <a:cubicBezTo>
                    <a:pt x="62160" y="146605"/>
                    <a:pt x="66902" y="148630"/>
                    <a:pt x="70657" y="148778"/>
                  </a:cubicBezTo>
                  <a:cubicBezTo>
                    <a:pt x="74016" y="148877"/>
                    <a:pt x="77474" y="148284"/>
                    <a:pt x="80487" y="146753"/>
                  </a:cubicBezTo>
                  <a:cubicBezTo>
                    <a:pt x="85427" y="144234"/>
                    <a:pt x="88490" y="139590"/>
                    <a:pt x="90466" y="134551"/>
                  </a:cubicBezTo>
                  <a:cubicBezTo>
                    <a:pt x="92541" y="129216"/>
                    <a:pt x="92640" y="121559"/>
                    <a:pt x="96048" y="116867"/>
                  </a:cubicBezTo>
                  <a:cubicBezTo>
                    <a:pt x="100593" y="110692"/>
                    <a:pt x="109188" y="114841"/>
                    <a:pt x="115412" y="116175"/>
                  </a:cubicBezTo>
                  <a:cubicBezTo>
                    <a:pt x="123316" y="117854"/>
                    <a:pt x="131368" y="118744"/>
                    <a:pt x="139420" y="118497"/>
                  </a:cubicBezTo>
                  <a:cubicBezTo>
                    <a:pt x="153943" y="118052"/>
                    <a:pt x="169207" y="114150"/>
                    <a:pt x="179284" y="103035"/>
                  </a:cubicBezTo>
                  <a:cubicBezTo>
                    <a:pt x="184274" y="97552"/>
                    <a:pt x="186398" y="91426"/>
                    <a:pt x="188868" y="84659"/>
                  </a:cubicBezTo>
                  <a:cubicBezTo>
                    <a:pt x="189856" y="81942"/>
                    <a:pt x="190448" y="79225"/>
                    <a:pt x="193610" y="78978"/>
                  </a:cubicBezTo>
                  <a:cubicBezTo>
                    <a:pt x="196377" y="78781"/>
                    <a:pt x="200328" y="81794"/>
                    <a:pt x="202798" y="83029"/>
                  </a:cubicBezTo>
                  <a:cubicBezTo>
                    <a:pt x="214951" y="89006"/>
                    <a:pt x="227596" y="87919"/>
                    <a:pt x="234809" y="75372"/>
                  </a:cubicBezTo>
                  <a:cubicBezTo>
                    <a:pt x="238168" y="69543"/>
                    <a:pt x="239551" y="62874"/>
                    <a:pt x="242070" y="56699"/>
                  </a:cubicBezTo>
                  <a:cubicBezTo>
                    <a:pt x="245726" y="47758"/>
                    <a:pt x="252296" y="44399"/>
                    <a:pt x="261533" y="43114"/>
                  </a:cubicBezTo>
                  <a:cubicBezTo>
                    <a:pt x="278527" y="40743"/>
                    <a:pt x="294778" y="44103"/>
                    <a:pt x="310142" y="34618"/>
                  </a:cubicBezTo>
                  <a:cubicBezTo>
                    <a:pt x="321158" y="27801"/>
                    <a:pt x="330642" y="14068"/>
                    <a:pt x="321207" y="2064"/>
                  </a:cubicBezTo>
                  <a:cubicBezTo>
                    <a:pt x="319552" y="-60"/>
                    <a:pt x="317020" y="-406"/>
                    <a:pt x="314847" y="39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80" name="任意多边形: 形状 1179"/>
            <p:cNvSpPr/>
            <p:nvPr/>
          </p:nvSpPr>
          <p:spPr>
            <a:xfrm flipH="1">
              <a:off x="5695877" y="6444103"/>
              <a:ext cx="599009" cy="344080"/>
            </a:xfrm>
            <a:custGeom>
              <a:avLst/>
              <a:gdLst>
                <a:gd name="connsiteX0" fmla="*/ 590293 w 599009"/>
                <a:gd name="connsiteY0" fmla="*/ 1382 h 344080"/>
                <a:gd name="connsiteX1" fmla="*/ 581797 w 599009"/>
                <a:gd name="connsiteY1" fmla="*/ 11163 h 344080"/>
                <a:gd name="connsiteX2" fmla="*/ 572065 w 599009"/>
                <a:gd name="connsiteY2" fmla="*/ 30182 h 344080"/>
                <a:gd name="connsiteX3" fmla="*/ 537486 w 599009"/>
                <a:gd name="connsiteY3" fmla="*/ 32899 h 344080"/>
                <a:gd name="connsiteX4" fmla="*/ 505229 w 599009"/>
                <a:gd name="connsiteY4" fmla="*/ 42087 h 344080"/>
                <a:gd name="connsiteX5" fmla="*/ 481765 w 599009"/>
                <a:gd name="connsiteY5" fmla="*/ 68268 h 344080"/>
                <a:gd name="connsiteX6" fmla="*/ 447630 w 599009"/>
                <a:gd name="connsiteY6" fmla="*/ 78938 h 344080"/>
                <a:gd name="connsiteX7" fmla="*/ 428710 w 599009"/>
                <a:gd name="connsiteY7" fmla="*/ 101908 h 344080"/>
                <a:gd name="connsiteX8" fmla="*/ 417695 w 599009"/>
                <a:gd name="connsiteY8" fmla="*/ 105416 h 344080"/>
                <a:gd name="connsiteX9" fmla="*/ 402578 w 599009"/>
                <a:gd name="connsiteY9" fmla="*/ 98895 h 344080"/>
                <a:gd name="connsiteX10" fmla="*/ 382177 w 599009"/>
                <a:gd name="connsiteY10" fmla="*/ 105465 h 344080"/>
                <a:gd name="connsiteX11" fmla="*/ 367073 w 599009"/>
                <a:gd name="connsiteY11" fmla="*/ 129677 h 344080"/>
                <a:gd name="connsiteX12" fmla="*/ 350773 w 599009"/>
                <a:gd name="connsiteY12" fmla="*/ 147708 h 344080"/>
                <a:gd name="connsiteX13" fmla="*/ 358219 w 599009"/>
                <a:gd name="connsiteY13" fmla="*/ 151949 h 344080"/>
                <a:gd name="connsiteX14" fmla="*/ 348635 w 599009"/>
                <a:gd name="connsiteY14" fmla="*/ 150072 h 344080"/>
                <a:gd name="connsiteX15" fmla="*/ 350773 w 599009"/>
                <a:gd name="connsiteY15" fmla="*/ 147708 h 344080"/>
                <a:gd name="connsiteX16" fmla="*/ 331463 w 599009"/>
                <a:gd name="connsiteY16" fmla="*/ 136710 h 344080"/>
                <a:gd name="connsiteX17" fmla="*/ 301113 w 599009"/>
                <a:gd name="connsiteY17" fmla="*/ 141625 h 344080"/>
                <a:gd name="connsiteX18" fmla="*/ 276168 w 599009"/>
                <a:gd name="connsiteY18" fmla="*/ 167757 h 344080"/>
                <a:gd name="connsiteX19" fmla="*/ 262138 w 599009"/>
                <a:gd name="connsiteY19" fmla="*/ 176352 h 344080"/>
                <a:gd name="connsiteX20" fmla="*/ 251320 w 599009"/>
                <a:gd name="connsiteY20" fmla="*/ 171116 h 344080"/>
                <a:gd name="connsiteX21" fmla="*/ 242033 w 599009"/>
                <a:gd name="connsiteY21" fmla="*/ 162817 h 344080"/>
                <a:gd name="connsiteX22" fmla="*/ 191943 w 599009"/>
                <a:gd name="connsiteY22" fmla="*/ 209251 h 344080"/>
                <a:gd name="connsiteX23" fmla="*/ 155437 w 599009"/>
                <a:gd name="connsiteY23" fmla="*/ 207868 h 344080"/>
                <a:gd name="connsiteX24" fmla="*/ 123822 w 599009"/>
                <a:gd name="connsiteY24" fmla="*/ 218885 h 344080"/>
                <a:gd name="connsiteX25" fmla="*/ 110336 w 599009"/>
                <a:gd name="connsiteY25" fmla="*/ 248721 h 344080"/>
                <a:gd name="connsiteX26" fmla="*/ 91910 w 599009"/>
                <a:gd name="connsiteY26" fmla="*/ 271494 h 344080"/>
                <a:gd name="connsiteX27" fmla="*/ 57233 w 599009"/>
                <a:gd name="connsiteY27" fmla="*/ 265615 h 344080"/>
                <a:gd name="connsiteX28" fmla="*/ 26951 w 599009"/>
                <a:gd name="connsiteY28" fmla="*/ 274853 h 344080"/>
                <a:gd name="connsiteX29" fmla="*/ 13812 w 599009"/>
                <a:gd name="connsiteY29" fmla="*/ 306665 h 344080"/>
                <a:gd name="connsiteX30" fmla="*/ 622 w 599009"/>
                <a:gd name="connsiteY30" fmla="*/ 340899 h 344080"/>
                <a:gd name="connsiteX31" fmla="*/ 2499 w 599009"/>
                <a:gd name="connsiteY31" fmla="*/ 343863 h 344080"/>
                <a:gd name="connsiteX32" fmla="*/ 30706 w 599009"/>
                <a:gd name="connsiteY32" fmla="*/ 293328 h 344080"/>
                <a:gd name="connsiteX33" fmla="*/ 89836 w 599009"/>
                <a:gd name="connsiteY33" fmla="*/ 286264 h 344080"/>
                <a:gd name="connsiteX34" fmla="*/ 128713 w 599009"/>
                <a:gd name="connsiteY34" fmla="*/ 241015 h 344080"/>
                <a:gd name="connsiteX35" fmla="*/ 150003 w 599009"/>
                <a:gd name="connsiteY35" fmla="*/ 222787 h 344080"/>
                <a:gd name="connsiteX36" fmla="*/ 187497 w 599009"/>
                <a:gd name="connsiteY36" fmla="*/ 227183 h 344080"/>
                <a:gd name="connsiteX37" fmla="*/ 217729 w 599009"/>
                <a:gd name="connsiteY37" fmla="*/ 203966 h 344080"/>
                <a:gd name="connsiteX38" fmla="*/ 228831 w 599009"/>
                <a:gd name="connsiteY38" fmla="*/ 187844 h 344080"/>
                <a:gd name="connsiteX39" fmla="*/ 239653 w 599009"/>
                <a:gd name="connsiteY39" fmla="*/ 181401 h 344080"/>
                <a:gd name="connsiteX40" fmla="*/ 235611 w 599009"/>
                <a:gd name="connsiteY40" fmla="*/ 169980 h 344080"/>
                <a:gd name="connsiteX41" fmla="*/ 244898 w 599009"/>
                <a:gd name="connsiteY41" fmla="*/ 178278 h 344080"/>
                <a:gd name="connsiteX42" fmla="*/ 239653 w 599009"/>
                <a:gd name="connsiteY42" fmla="*/ 181401 h 344080"/>
                <a:gd name="connsiteX43" fmla="*/ 240582 w 599009"/>
                <a:gd name="connsiteY43" fmla="*/ 184028 h 344080"/>
                <a:gd name="connsiteX44" fmla="*/ 253740 w 599009"/>
                <a:gd name="connsiteY44" fmla="*/ 191369 h 344080"/>
                <a:gd name="connsiteX45" fmla="*/ 284615 w 599009"/>
                <a:gd name="connsiteY45" fmla="*/ 181836 h 344080"/>
                <a:gd name="connsiteX46" fmla="*/ 313167 w 599009"/>
                <a:gd name="connsiteY46" fmla="*/ 153530 h 344080"/>
                <a:gd name="connsiteX47" fmla="*/ 346165 w 599009"/>
                <a:gd name="connsiteY47" fmla="*/ 162619 h 344080"/>
                <a:gd name="connsiteX48" fmla="*/ 355749 w 599009"/>
                <a:gd name="connsiteY48" fmla="*/ 164497 h 344080"/>
                <a:gd name="connsiteX49" fmla="*/ 390377 w 599009"/>
                <a:gd name="connsiteY49" fmla="*/ 120730 h 344080"/>
                <a:gd name="connsiteX50" fmla="*/ 410729 w 599009"/>
                <a:gd name="connsiteY50" fmla="*/ 120087 h 344080"/>
                <a:gd name="connsiteX51" fmla="*/ 439924 w 599009"/>
                <a:gd name="connsiteY51" fmla="*/ 114110 h 344080"/>
                <a:gd name="connsiteX52" fmla="*/ 463833 w 599009"/>
                <a:gd name="connsiteY52" fmla="*/ 90596 h 344080"/>
                <a:gd name="connsiteX53" fmla="*/ 497720 w 599009"/>
                <a:gd name="connsiteY53" fmla="*/ 75480 h 344080"/>
                <a:gd name="connsiteX54" fmla="*/ 526964 w 599009"/>
                <a:gd name="connsiteY54" fmla="*/ 50040 h 344080"/>
                <a:gd name="connsiteX55" fmla="*/ 567027 w 599009"/>
                <a:gd name="connsiteY55" fmla="*/ 49299 h 344080"/>
                <a:gd name="connsiteX56" fmla="*/ 590293 w 599009"/>
                <a:gd name="connsiteY56" fmla="*/ 1382 h 34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99009" h="344080">
                  <a:moveTo>
                    <a:pt x="590293" y="1382"/>
                  </a:moveTo>
                  <a:cubicBezTo>
                    <a:pt x="583921" y="-3459"/>
                    <a:pt x="577894" y="5532"/>
                    <a:pt x="581797" y="11163"/>
                  </a:cubicBezTo>
                  <a:cubicBezTo>
                    <a:pt x="586638" y="18129"/>
                    <a:pt x="577499" y="27020"/>
                    <a:pt x="572065" y="30182"/>
                  </a:cubicBezTo>
                  <a:cubicBezTo>
                    <a:pt x="561988" y="36110"/>
                    <a:pt x="548601" y="32899"/>
                    <a:pt x="537486" y="32899"/>
                  </a:cubicBezTo>
                  <a:cubicBezTo>
                    <a:pt x="525828" y="32899"/>
                    <a:pt x="514664" y="34825"/>
                    <a:pt x="505229" y="42087"/>
                  </a:cubicBezTo>
                  <a:cubicBezTo>
                    <a:pt x="495794" y="49299"/>
                    <a:pt x="490903" y="60809"/>
                    <a:pt x="481765" y="68268"/>
                  </a:cubicBezTo>
                  <a:cubicBezTo>
                    <a:pt x="472131" y="76122"/>
                    <a:pt x="458251" y="72664"/>
                    <a:pt x="447630" y="78938"/>
                  </a:cubicBezTo>
                  <a:cubicBezTo>
                    <a:pt x="438640" y="84273"/>
                    <a:pt x="434737" y="93906"/>
                    <a:pt x="428710" y="101908"/>
                  </a:cubicBezTo>
                  <a:cubicBezTo>
                    <a:pt x="425450" y="106256"/>
                    <a:pt x="422980" y="107836"/>
                    <a:pt x="417695" y="105416"/>
                  </a:cubicBezTo>
                  <a:cubicBezTo>
                    <a:pt x="412508" y="103044"/>
                    <a:pt x="408358" y="99833"/>
                    <a:pt x="402578" y="98895"/>
                  </a:cubicBezTo>
                  <a:cubicBezTo>
                    <a:pt x="394971" y="97710"/>
                    <a:pt x="387759" y="100229"/>
                    <a:pt x="382177" y="105465"/>
                  </a:cubicBezTo>
                  <a:cubicBezTo>
                    <a:pt x="375533" y="111640"/>
                    <a:pt x="371581" y="120977"/>
                    <a:pt x="367073" y="129677"/>
                  </a:cubicBezTo>
                  <a:lnTo>
                    <a:pt x="350773" y="147708"/>
                  </a:lnTo>
                  <a:lnTo>
                    <a:pt x="358219" y="151949"/>
                  </a:lnTo>
                  <a:cubicBezTo>
                    <a:pt x="355008" y="151356"/>
                    <a:pt x="351846" y="150714"/>
                    <a:pt x="348635" y="150072"/>
                  </a:cubicBezTo>
                  <a:lnTo>
                    <a:pt x="350773" y="147708"/>
                  </a:lnTo>
                  <a:lnTo>
                    <a:pt x="331463" y="136710"/>
                  </a:lnTo>
                  <a:cubicBezTo>
                    <a:pt x="321231" y="134820"/>
                    <a:pt x="310400" y="136290"/>
                    <a:pt x="301113" y="141625"/>
                  </a:cubicBezTo>
                  <a:cubicBezTo>
                    <a:pt x="290246" y="147849"/>
                    <a:pt x="284220" y="158667"/>
                    <a:pt x="276168" y="167757"/>
                  </a:cubicBezTo>
                  <a:cubicBezTo>
                    <a:pt x="272265" y="172153"/>
                    <a:pt x="268214" y="175858"/>
                    <a:pt x="262138" y="176352"/>
                  </a:cubicBezTo>
                  <a:cubicBezTo>
                    <a:pt x="258631" y="176599"/>
                    <a:pt x="251320" y="175957"/>
                    <a:pt x="251320" y="171116"/>
                  </a:cubicBezTo>
                  <a:cubicBezTo>
                    <a:pt x="251320" y="165732"/>
                    <a:pt x="247318" y="162323"/>
                    <a:pt x="242033" y="162817"/>
                  </a:cubicBezTo>
                  <a:cubicBezTo>
                    <a:pt x="214963" y="165484"/>
                    <a:pt x="211801" y="196803"/>
                    <a:pt x="191943" y="209251"/>
                  </a:cubicBezTo>
                  <a:cubicBezTo>
                    <a:pt x="180976" y="216118"/>
                    <a:pt x="166997" y="209400"/>
                    <a:pt x="155437" y="207868"/>
                  </a:cubicBezTo>
                  <a:cubicBezTo>
                    <a:pt x="143434" y="206288"/>
                    <a:pt x="131776" y="209400"/>
                    <a:pt x="123822" y="218885"/>
                  </a:cubicBezTo>
                  <a:cubicBezTo>
                    <a:pt x="116659" y="227381"/>
                    <a:pt x="113794" y="238446"/>
                    <a:pt x="110336" y="248721"/>
                  </a:cubicBezTo>
                  <a:cubicBezTo>
                    <a:pt x="107126" y="258156"/>
                    <a:pt x="103075" y="269616"/>
                    <a:pt x="91910" y="271494"/>
                  </a:cubicBezTo>
                  <a:cubicBezTo>
                    <a:pt x="80450" y="273420"/>
                    <a:pt x="68446" y="267245"/>
                    <a:pt x="57233" y="265615"/>
                  </a:cubicBezTo>
                  <a:cubicBezTo>
                    <a:pt x="46167" y="264035"/>
                    <a:pt x="34855" y="266554"/>
                    <a:pt x="26951" y="274853"/>
                  </a:cubicBezTo>
                  <a:cubicBezTo>
                    <a:pt x="18801" y="283399"/>
                    <a:pt x="16133" y="295502"/>
                    <a:pt x="13812" y="306665"/>
                  </a:cubicBezTo>
                  <a:cubicBezTo>
                    <a:pt x="11391" y="318422"/>
                    <a:pt x="10304" y="332649"/>
                    <a:pt x="622" y="340899"/>
                  </a:cubicBezTo>
                  <a:cubicBezTo>
                    <a:pt x="-959" y="342233"/>
                    <a:pt x="770" y="344851"/>
                    <a:pt x="2499" y="343863"/>
                  </a:cubicBezTo>
                  <a:cubicBezTo>
                    <a:pt x="21765" y="333144"/>
                    <a:pt x="22506" y="311408"/>
                    <a:pt x="30706" y="293328"/>
                  </a:cubicBezTo>
                  <a:cubicBezTo>
                    <a:pt x="42512" y="267394"/>
                    <a:pt x="69286" y="287005"/>
                    <a:pt x="89836" y="286264"/>
                  </a:cubicBezTo>
                  <a:cubicBezTo>
                    <a:pt x="115474" y="285375"/>
                    <a:pt x="121254" y="260676"/>
                    <a:pt x="128713" y="241015"/>
                  </a:cubicBezTo>
                  <a:cubicBezTo>
                    <a:pt x="132565" y="230888"/>
                    <a:pt x="138000" y="222342"/>
                    <a:pt x="150003" y="222787"/>
                  </a:cubicBezTo>
                  <a:cubicBezTo>
                    <a:pt x="162699" y="223281"/>
                    <a:pt x="174554" y="229308"/>
                    <a:pt x="187497" y="227183"/>
                  </a:cubicBezTo>
                  <a:cubicBezTo>
                    <a:pt x="201032" y="224961"/>
                    <a:pt x="210221" y="214636"/>
                    <a:pt x="217729" y="203966"/>
                  </a:cubicBezTo>
                  <a:cubicBezTo>
                    <a:pt x="221236" y="198952"/>
                    <a:pt x="224620" y="192851"/>
                    <a:pt x="228831" y="187844"/>
                  </a:cubicBezTo>
                  <a:lnTo>
                    <a:pt x="239653" y="181401"/>
                  </a:lnTo>
                  <a:lnTo>
                    <a:pt x="235611" y="169980"/>
                  </a:lnTo>
                  <a:cubicBezTo>
                    <a:pt x="238723" y="172746"/>
                    <a:pt x="241786" y="175512"/>
                    <a:pt x="244898" y="178278"/>
                  </a:cubicBezTo>
                  <a:lnTo>
                    <a:pt x="239653" y="181401"/>
                  </a:lnTo>
                  <a:lnTo>
                    <a:pt x="240582" y="184028"/>
                  </a:lnTo>
                  <a:cubicBezTo>
                    <a:pt x="243762" y="187664"/>
                    <a:pt x="248307" y="190184"/>
                    <a:pt x="253740" y="191369"/>
                  </a:cubicBezTo>
                  <a:cubicBezTo>
                    <a:pt x="265349" y="193938"/>
                    <a:pt x="276266" y="190085"/>
                    <a:pt x="284615" y="181836"/>
                  </a:cubicBezTo>
                  <a:cubicBezTo>
                    <a:pt x="293901" y="172648"/>
                    <a:pt x="300175" y="158173"/>
                    <a:pt x="313167" y="153530"/>
                  </a:cubicBezTo>
                  <a:cubicBezTo>
                    <a:pt x="324924" y="149331"/>
                    <a:pt x="338212" y="153234"/>
                    <a:pt x="346165" y="162619"/>
                  </a:cubicBezTo>
                  <a:cubicBezTo>
                    <a:pt x="348585" y="165484"/>
                    <a:pt x="352488" y="165831"/>
                    <a:pt x="355749" y="164497"/>
                  </a:cubicBezTo>
                  <a:cubicBezTo>
                    <a:pt x="374619" y="156840"/>
                    <a:pt x="379213" y="135647"/>
                    <a:pt x="390377" y="120730"/>
                  </a:cubicBezTo>
                  <a:cubicBezTo>
                    <a:pt x="396947" y="111936"/>
                    <a:pt x="402183" y="115790"/>
                    <a:pt x="410729" y="120087"/>
                  </a:cubicBezTo>
                  <a:cubicBezTo>
                    <a:pt x="421498" y="125422"/>
                    <a:pt x="432168" y="123199"/>
                    <a:pt x="439924" y="114110"/>
                  </a:cubicBezTo>
                  <a:cubicBezTo>
                    <a:pt x="447679" y="104971"/>
                    <a:pt x="450643" y="92819"/>
                    <a:pt x="463833" y="90596"/>
                  </a:cubicBezTo>
                  <a:cubicBezTo>
                    <a:pt x="477467" y="88324"/>
                    <a:pt x="488088" y="86249"/>
                    <a:pt x="497720" y="75480"/>
                  </a:cubicBezTo>
                  <a:cubicBezTo>
                    <a:pt x="506563" y="65601"/>
                    <a:pt x="512787" y="52658"/>
                    <a:pt x="526964" y="50040"/>
                  </a:cubicBezTo>
                  <a:cubicBezTo>
                    <a:pt x="540153" y="47619"/>
                    <a:pt x="553738" y="51374"/>
                    <a:pt x="567027" y="49299"/>
                  </a:cubicBezTo>
                  <a:cubicBezTo>
                    <a:pt x="587230" y="46137"/>
                    <a:pt x="612671" y="18326"/>
                    <a:pt x="590293" y="138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82" name="任意多边形: 形状 1181"/>
            <p:cNvSpPr/>
            <p:nvPr/>
          </p:nvSpPr>
          <p:spPr>
            <a:xfrm flipH="1">
              <a:off x="5665026" y="6593184"/>
              <a:ext cx="553656" cy="264817"/>
            </a:xfrm>
            <a:custGeom>
              <a:avLst/>
              <a:gdLst>
                <a:gd name="connsiteX0" fmla="*/ 546878 w 553656"/>
                <a:gd name="connsiteY0" fmla="*/ 36 h 264817"/>
                <a:gd name="connsiteX1" fmla="*/ 540616 w 553656"/>
                <a:gd name="connsiteY1" fmla="*/ 5734 h 264817"/>
                <a:gd name="connsiteX2" fmla="*/ 457083 w 553656"/>
                <a:gd name="connsiteY2" fmla="*/ 38535 h 264817"/>
                <a:gd name="connsiteX3" fmla="*/ 407190 w 553656"/>
                <a:gd name="connsiteY3" fmla="*/ 51082 h 264817"/>
                <a:gd name="connsiteX4" fmla="*/ 367079 w 553656"/>
                <a:gd name="connsiteY4" fmla="*/ 56318 h 264817"/>
                <a:gd name="connsiteX5" fmla="*/ 355124 w 553656"/>
                <a:gd name="connsiteY5" fmla="*/ 62197 h 264817"/>
                <a:gd name="connsiteX6" fmla="*/ 293821 w 553656"/>
                <a:gd name="connsiteY6" fmla="*/ 114362 h 264817"/>
                <a:gd name="connsiteX7" fmla="*/ 252375 w 553656"/>
                <a:gd name="connsiteY7" fmla="*/ 129873 h 264817"/>
                <a:gd name="connsiteX8" fmla="*/ 224465 w 553656"/>
                <a:gd name="connsiteY8" fmla="*/ 130269 h 264817"/>
                <a:gd name="connsiteX9" fmla="*/ 210238 w 553656"/>
                <a:gd name="connsiteY9" fmla="*/ 131157 h 264817"/>
                <a:gd name="connsiteX10" fmla="*/ 158567 w 553656"/>
                <a:gd name="connsiteY10" fmla="*/ 157734 h 264817"/>
                <a:gd name="connsiteX11" fmla="*/ 106798 w 553656"/>
                <a:gd name="connsiteY11" fmla="*/ 191028 h 264817"/>
                <a:gd name="connsiteX12" fmla="*/ 99585 w 553656"/>
                <a:gd name="connsiteY12" fmla="*/ 218148 h 264817"/>
                <a:gd name="connsiteX13" fmla="*/ 77603 w 553656"/>
                <a:gd name="connsiteY13" fmla="*/ 216271 h 264817"/>
                <a:gd name="connsiteX14" fmla="*/ 53200 w 553656"/>
                <a:gd name="connsiteY14" fmla="*/ 202884 h 264817"/>
                <a:gd name="connsiteX15" fmla="*/ 25982 w 553656"/>
                <a:gd name="connsiteY15" fmla="*/ 208812 h 264817"/>
                <a:gd name="connsiteX16" fmla="*/ 3246 w 553656"/>
                <a:gd name="connsiteY16" fmla="*/ 238137 h 264817"/>
                <a:gd name="connsiteX17" fmla="*/ 0 w 553656"/>
                <a:gd name="connsiteY17" fmla="*/ 264817 h 264817"/>
                <a:gd name="connsiteX18" fmla="*/ 6658 w 553656"/>
                <a:gd name="connsiteY18" fmla="*/ 264817 h 264817"/>
                <a:gd name="connsiteX19" fmla="*/ 13712 w 553656"/>
                <a:gd name="connsiteY19" fmla="*/ 242163 h 264817"/>
                <a:gd name="connsiteX20" fmla="*/ 37689 w 553656"/>
                <a:gd name="connsiteY20" fmla="*/ 217161 h 264817"/>
                <a:gd name="connsiteX21" fmla="*/ 88125 w 553656"/>
                <a:gd name="connsiteY21" fmla="*/ 236920 h 264817"/>
                <a:gd name="connsiteX22" fmla="*/ 118456 w 553656"/>
                <a:gd name="connsiteY22" fmla="*/ 201748 h 264817"/>
                <a:gd name="connsiteX23" fmla="*/ 137326 w 553656"/>
                <a:gd name="connsiteY23" fmla="*/ 178086 h 264817"/>
                <a:gd name="connsiteX24" fmla="*/ 172152 w 553656"/>
                <a:gd name="connsiteY24" fmla="*/ 170825 h 264817"/>
                <a:gd name="connsiteX25" fmla="*/ 204218 w 553656"/>
                <a:gd name="connsiteY25" fmla="*/ 161099 h 264817"/>
                <a:gd name="connsiteX26" fmla="*/ 218867 w 553656"/>
                <a:gd name="connsiteY26" fmla="*/ 143307 h 264817"/>
                <a:gd name="connsiteX27" fmla="*/ 210535 w 553656"/>
                <a:gd name="connsiteY27" fmla="*/ 137036 h 264817"/>
                <a:gd name="connsiteX28" fmla="*/ 224762 w 553656"/>
                <a:gd name="connsiteY28" fmla="*/ 136147 h 264817"/>
                <a:gd name="connsiteX29" fmla="*/ 218867 w 553656"/>
                <a:gd name="connsiteY29" fmla="*/ 143307 h 264817"/>
                <a:gd name="connsiteX30" fmla="*/ 225855 w 553656"/>
                <a:gd name="connsiteY30" fmla="*/ 148565 h 264817"/>
                <a:gd name="connsiteX31" fmla="*/ 245509 w 553656"/>
                <a:gd name="connsiteY31" fmla="*/ 148200 h 264817"/>
                <a:gd name="connsiteX32" fmla="*/ 296636 w 553656"/>
                <a:gd name="connsiteY32" fmla="*/ 129527 h 264817"/>
                <a:gd name="connsiteX33" fmla="*/ 363505 w 553656"/>
                <a:gd name="connsiteY33" fmla="*/ 89202 h 264817"/>
                <a:gd name="connsiteX34" fmla="*/ 368361 w 553656"/>
                <a:gd name="connsiteY34" fmla="*/ 71181 h 264817"/>
                <a:gd name="connsiteX35" fmla="*/ 358533 w 553656"/>
                <a:gd name="connsiteY35" fmla="*/ 69162 h 264817"/>
                <a:gd name="connsiteX36" fmla="*/ 370488 w 553656"/>
                <a:gd name="connsiteY36" fmla="*/ 63284 h 264817"/>
                <a:gd name="connsiteX37" fmla="*/ 368361 w 553656"/>
                <a:gd name="connsiteY37" fmla="*/ 71181 h 264817"/>
                <a:gd name="connsiteX38" fmla="*/ 381472 w 553656"/>
                <a:gd name="connsiteY38" fmla="*/ 73874 h 264817"/>
                <a:gd name="connsiteX39" fmla="*/ 404671 w 553656"/>
                <a:gd name="connsiteY39" fmla="*/ 68322 h 264817"/>
                <a:gd name="connsiteX40" fmla="*/ 467605 w 553656"/>
                <a:gd name="connsiteY40" fmla="*/ 52712 h 264817"/>
                <a:gd name="connsiteX41" fmla="*/ 529798 w 553656"/>
                <a:gd name="connsiteY41" fmla="*/ 42981 h 264817"/>
                <a:gd name="connsiteX42" fmla="*/ 553213 w 553656"/>
                <a:gd name="connsiteY42" fmla="*/ 5043 h 264817"/>
                <a:gd name="connsiteX43" fmla="*/ 546878 w 553656"/>
                <a:gd name="connsiteY43" fmla="*/ 36 h 26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53656" h="264817">
                  <a:moveTo>
                    <a:pt x="546878" y="36"/>
                  </a:moveTo>
                  <a:cubicBezTo>
                    <a:pt x="544062" y="326"/>
                    <a:pt x="541259" y="2400"/>
                    <a:pt x="540616" y="5734"/>
                  </a:cubicBezTo>
                  <a:cubicBezTo>
                    <a:pt x="533503" y="42190"/>
                    <a:pt x="484302" y="34435"/>
                    <a:pt x="457083" y="38535"/>
                  </a:cubicBezTo>
                  <a:cubicBezTo>
                    <a:pt x="440090" y="41104"/>
                    <a:pt x="423393" y="45401"/>
                    <a:pt x="407190" y="51082"/>
                  </a:cubicBezTo>
                  <a:cubicBezTo>
                    <a:pt x="395236" y="55281"/>
                    <a:pt x="379428" y="63185"/>
                    <a:pt x="367079" y="56318"/>
                  </a:cubicBezTo>
                  <a:cubicBezTo>
                    <a:pt x="362436" y="53750"/>
                    <a:pt x="355075" y="55923"/>
                    <a:pt x="355124" y="62197"/>
                  </a:cubicBezTo>
                  <a:cubicBezTo>
                    <a:pt x="355322" y="94455"/>
                    <a:pt x="319014" y="106755"/>
                    <a:pt x="293821" y="114362"/>
                  </a:cubicBezTo>
                  <a:cubicBezTo>
                    <a:pt x="279545" y="118709"/>
                    <a:pt x="266207" y="124439"/>
                    <a:pt x="252375" y="129873"/>
                  </a:cubicBezTo>
                  <a:cubicBezTo>
                    <a:pt x="245212" y="132689"/>
                    <a:pt x="229998" y="138814"/>
                    <a:pt x="224465" y="130269"/>
                  </a:cubicBezTo>
                  <a:cubicBezTo>
                    <a:pt x="221254" y="125378"/>
                    <a:pt x="211967" y="123896"/>
                    <a:pt x="210238" y="131157"/>
                  </a:cubicBezTo>
                  <a:cubicBezTo>
                    <a:pt x="204953" y="153140"/>
                    <a:pt x="176845" y="154918"/>
                    <a:pt x="158567" y="157734"/>
                  </a:cubicBezTo>
                  <a:cubicBezTo>
                    <a:pt x="137129" y="161044"/>
                    <a:pt x="114208" y="168404"/>
                    <a:pt x="106798" y="191028"/>
                  </a:cubicBezTo>
                  <a:cubicBezTo>
                    <a:pt x="103982" y="199723"/>
                    <a:pt x="104031" y="210047"/>
                    <a:pt x="99585" y="218148"/>
                  </a:cubicBezTo>
                  <a:cubicBezTo>
                    <a:pt x="94053" y="228275"/>
                    <a:pt x="84074" y="221310"/>
                    <a:pt x="77603" y="216271"/>
                  </a:cubicBezTo>
                  <a:cubicBezTo>
                    <a:pt x="70144" y="210492"/>
                    <a:pt x="62833" y="204465"/>
                    <a:pt x="53200" y="202884"/>
                  </a:cubicBezTo>
                  <a:cubicBezTo>
                    <a:pt x="43815" y="201353"/>
                    <a:pt x="34033" y="203921"/>
                    <a:pt x="25982" y="208812"/>
                  </a:cubicBezTo>
                  <a:cubicBezTo>
                    <a:pt x="14250" y="215901"/>
                    <a:pt x="7235" y="226325"/>
                    <a:pt x="3246" y="238137"/>
                  </a:cubicBezTo>
                  <a:lnTo>
                    <a:pt x="0" y="264817"/>
                  </a:lnTo>
                  <a:lnTo>
                    <a:pt x="6658" y="264817"/>
                  </a:lnTo>
                  <a:lnTo>
                    <a:pt x="13712" y="242163"/>
                  </a:lnTo>
                  <a:cubicBezTo>
                    <a:pt x="18634" y="231042"/>
                    <a:pt x="25759" y="221508"/>
                    <a:pt x="37689" y="217161"/>
                  </a:cubicBezTo>
                  <a:cubicBezTo>
                    <a:pt x="59671" y="209109"/>
                    <a:pt x="68711" y="233907"/>
                    <a:pt x="88125" y="236920"/>
                  </a:cubicBezTo>
                  <a:cubicBezTo>
                    <a:pt x="109910" y="240328"/>
                    <a:pt x="114553" y="217654"/>
                    <a:pt x="118456" y="201748"/>
                  </a:cubicBezTo>
                  <a:cubicBezTo>
                    <a:pt x="121222" y="190436"/>
                    <a:pt x="126409" y="182829"/>
                    <a:pt x="137326" y="178086"/>
                  </a:cubicBezTo>
                  <a:cubicBezTo>
                    <a:pt x="148292" y="173344"/>
                    <a:pt x="160445" y="172455"/>
                    <a:pt x="172152" y="170825"/>
                  </a:cubicBezTo>
                  <a:cubicBezTo>
                    <a:pt x="182748" y="169368"/>
                    <a:pt x="194443" y="166503"/>
                    <a:pt x="204218" y="161099"/>
                  </a:cubicBezTo>
                  <a:lnTo>
                    <a:pt x="218867" y="143307"/>
                  </a:lnTo>
                  <a:lnTo>
                    <a:pt x="210535" y="137036"/>
                  </a:lnTo>
                  <a:cubicBezTo>
                    <a:pt x="215277" y="136739"/>
                    <a:pt x="220019" y="136443"/>
                    <a:pt x="224762" y="136147"/>
                  </a:cubicBezTo>
                  <a:lnTo>
                    <a:pt x="218867" y="143307"/>
                  </a:lnTo>
                  <a:lnTo>
                    <a:pt x="225855" y="148565"/>
                  </a:lnTo>
                  <a:cubicBezTo>
                    <a:pt x="231887" y="150226"/>
                    <a:pt x="238643" y="149904"/>
                    <a:pt x="245509" y="148200"/>
                  </a:cubicBezTo>
                  <a:cubicBezTo>
                    <a:pt x="263095" y="143903"/>
                    <a:pt x="279248" y="134763"/>
                    <a:pt x="296636" y="129527"/>
                  </a:cubicBezTo>
                  <a:cubicBezTo>
                    <a:pt x="320496" y="122303"/>
                    <a:pt x="350219" y="111216"/>
                    <a:pt x="363505" y="89202"/>
                  </a:cubicBezTo>
                  <a:lnTo>
                    <a:pt x="368361" y="71181"/>
                  </a:lnTo>
                  <a:lnTo>
                    <a:pt x="358533" y="69162"/>
                  </a:lnTo>
                  <a:cubicBezTo>
                    <a:pt x="362485" y="67186"/>
                    <a:pt x="366486" y="65260"/>
                    <a:pt x="370488" y="63284"/>
                  </a:cubicBezTo>
                  <a:lnTo>
                    <a:pt x="368361" y="71181"/>
                  </a:lnTo>
                  <a:lnTo>
                    <a:pt x="381472" y="73874"/>
                  </a:lnTo>
                  <a:cubicBezTo>
                    <a:pt x="389209" y="73287"/>
                    <a:pt x="396990" y="70990"/>
                    <a:pt x="404671" y="68322"/>
                  </a:cubicBezTo>
                  <a:cubicBezTo>
                    <a:pt x="425270" y="61110"/>
                    <a:pt x="445870" y="55331"/>
                    <a:pt x="467605" y="52712"/>
                  </a:cubicBezTo>
                  <a:cubicBezTo>
                    <a:pt x="488155" y="50242"/>
                    <a:pt x="510829" y="52663"/>
                    <a:pt x="529798" y="42981"/>
                  </a:cubicBezTo>
                  <a:cubicBezTo>
                    <a:pt x="543827" y="35818"/>
                    <a:pt x="556177" y="21592"/>
                    <a:pt x="553213" y="5043"/>
                  </a:cubicBezTo>
                  <a:cubicBezTo>
                    <a:pt x="552522" y="1240"/>
                    <a:pt x="549694" y="-255"/>
                    <a:pt x="546878" y="3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84" name="任意多边形: 形状 1183"/>
            <p:cNvSpPr/>
            <p:nvPr/>
          </p:nvSpPr>
          <p:spPr>
            <a:xfrm flipH="1">
              <a:off x="5613683" y="6675812"/>
              <a:ext cx="307572" cy="182188"/>
            </a:xfrm>
            <a:custGeom>
              <a:avLst/>
              <a:gdLst>
                <a:gd name="connsiteX0" fmla="*/ 303252 w 307572"/>
                <a:gd name="connsiteY0" fmla="*/ 124 h 182188"/>
                <a:gd name="connsiteX1" fmla="*/ 297133 w 307572"/>
                <a:gd name="connsiteY1" fmla="*/ 3526 h 182188"/>
                <a:gd name="connsiteX2" fmla="*/ 227233 w 307572"/>
                <a:gd name="connsiteY2" fmla="*/ 65571 h 182188"/>
                <a:gd name="connsiteX3" fmla="*/ 111838 w 307572"/>
                <a:gd name="connsiteY3" fmla="*/ 119662 h 182188"/>
                <a:gd name="connsiteX4" fmla="*/ 86497 w 307572"/>
                <a:gd name="connsiteY4" fmla="*/ 132555 h 182188"/>
                <a:gd name="connsiteX5" fmla="*/ 65206 w 307572"/>
                <a:gd name="connsiteY5" fmla="*/ 150438 h 182188"/>
                <a:gd name="connsiteX6" fmla="*/ 21439 w 307572"/>
                <a:gd name="connsiteY6" fmla="*/ 150734 h 182188"/>
                <a:gd name="connsiteX7" fmla="*/ 7459 w 307572"/>
                <a:gd name="connsiteY7" fmla="*/ 161997 h 182188"/>
                <a:gd name="connsiteX8" fmla="*/ 0 w 307572"/>
                <a:gd name="connsiteY8" fmla="*/ 182188 h 182188"/>
                <a:gd name="connsiteX9" fmla="*/ 16467 w 307572"/>
                <a:gd name="connsiteY9" fmla="*/ 182188 h 182188"/>
                <a:gd name="connsiteX10" fmla="*/ 19265 w 307572"/>
                <a:gd name="connsiteY10" fmla="*/ 177212 h 182188"/>
                <a:gd name="connsiteX11" fmla="*/ 32109 w 307572"/>
                <a:gd name="connsiteY11" fmla="*/ 165998 h 182188"/>
                <a:gd name="connsiteX12" fmla="*/ 56413 w 307572"/>
                <a:gd name="connsiteY12" fmla="*/ 168913 h 182188"/>
                <a:gd name="connsiteX13" fmla="*/ 105219 w 307572"/>
                <a:gd name="connsiteY13" fmla="*/ 139866 h 182188"/>
                <a:gd name="connsiteX14" fmla="*/ 133821 w 307572"/>
                <a:gd name="connsiteY14" fmla="*/ 128900 h 182188"/>
                <a:gd name="connsiteX15" fmla="*/ 166918 w 307572"/>
                <a:gd name="connsiteY15" fmla="*/ 114475 h 182188"/>
                <a:gd name="connsiteX16" fmla="*/ 229999 w 307572"/>
                <a:gd name="connsiteY16" fmla="*/ 82465 h 182188"/>
                <a:gd name="connsiteX17" fmla="*/ 307556 w 307572"/>
                <a:gd name="connsiteY17" fmla="*/ 5651 h 182188"/>
                <a:gd name="connsiteX18" fmla="*/ 303252 w 307572"/>
                <a:gd name="connsiteY18" fmla="*/ 124 h 18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7572" h="182188">
                  <a:moveTo>
                    <a:pt x="303252" y="124"/>
                  </a:moveTo>
                  <a:cubicBezTo>
                    <a:pt x="300838" y="-376"/>
                    <a:pt x="298121" y="612"/>
                    <a:pt x="297133" y="3526"/>
                  </a:cubicBezTo>
                  <a:cubicBezTo>
                    <a:pt x="286363" y="34894"/>
                    <a:pt x="254798" y="51394"/>
                    <a:pt x="227233" y="65571"/>
                  </a:cubicBezTo>
                  <a:cubicBezTo>
                    <a:pt x="189394" y="85083"/>
                    <a:pt x="151999" y="105287"/>
                    <a:pt x="111838" y="119662"/>
                  </a:cubicBezTo>
                  <a:cubicBezTo>
                    <a:pt x="102749" y="122923"/>
                    <a:pt x="94153" y="126578"/>
                    <a:pt x="86497" y="132555"/>
                  </a:cubicBezTo>
                  <a:cubicBezTo>
                    <a:pt x="79285" y="138187"/>
                    <a:pt x="73456" y="146239"/>
                    <a:pt x="65206" y="150438"/>
                  </a:cubicBezTo>
                  <a:cubicBezTo>
                    <a:pt x="51671" y="157304"/>
                    <a:pt x="35764" y="146584"/>
                    <a:pt x="21439" y="150734"/>
                  </a:cubicBezTo>
                  <a:cubicBezTo>
                    <a:pt x="15363" y="152513"/>
                    <a:pt x="10522" y="156464"/>
                    <a:pt x="7459" y="161997"/>
                  </a:cubicBezTo>
                  <a:lnTo>
                    <a:pt x="0" y="182188"/>
                  </a:lnTo>
                  <a:lnTo>
                    <a:pt x="16467" y="182188"/>
                  </a:lnTo>
                  <a:lnTo>
                    <a:pt x="19265" y="177212"/>
                  </a:lnTo>
                  <a:cubicBezTo>
                    <a:pt x="21192" y="169604"/>
                    <a:pt x="23662" y="165504"/>
                    <a:pt x="32109" y="165998"/>
                  </a:cubicBezTo>
                  <a:cubicBezTo>
                    <a:pt x="40260" y="166492"/>
                    <a:pt x="48164" y="169011"/>
                    <a:pt x="56413" y="168913"/>
                  </a:cubicBezTo>
                  <a:cubicBezTo>
                    <a:pt x="78148" y="168567"/>
                    <a:pt x="87584" y="148610"/>
                    <a:pt x="105219" y="139866"/>
                  </a:cubicBezTo>
                  <a:cubicBezTo>
                    <a:pt x="114358" y="135322"/>
                    <a:pt x="124336" y="132605"/>
                    <a:pt x="133821" y="128900"/>
                  </a:cubicBezTo>
                  <a:cubicBezTo>
                    <a:pt x="145034" y="124553"/>
                    <a:pt x="156050" y="119662"/>
                    <a:pt x="166918" y="114475"/>
                  </a:cubicBezTo>
                  <a:cubicBezTo>
                    <a:pt x="188208" y="104349"/>
                    <a:pt x="209005" y="93284"/>
                    <a:pt x="229999" y="82465"/>
                  </a:cubicBezTo>
                  <a:cubicBezTo>
                    <a:pt x="261961" y="66015"/>
                    <a:pt x="304592" y="46404"/>
                    <a:pt x="307556" y="5651"/>
                  </a:cubicBezTo>
                  <a:cubicBezTo>
                    <a:pt x="307778" y="2613"/>
                    <a:pt x="305666" y="625"/>
                    <a:pt x="303252" y="12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90" name="任意多边形: 形状 1189"/>
            <p:cNvSpPr/>
            <p:nvPr/>
          </p:nvSpPr>
          <p:spPr>
            <a:xfrm flipH="1">
              <a:off x="5535000" y="6809982"/>
              <a:ext cx="87703" cy="48019"/>
            </a:xfrm>
            <a:custGeom>
              <a:avLst/>
              <a:gdLst>
                <a:gd name="connsiteX0" fmla="*/ 76013 w 87703"/>
                <a:gd name="connsiteY0" fmla="*/ 350 h 48019"/>
                <a:gd name="connsiteX1" fmla="*/ 60971 w 87703"/>
                <a:gd name="connsiteY1" fmla="*/ 1844 h 48019"/>
                <a:gd name="connsiteX2" fmla="*/ 27429 w 87703"/>
                <a:gd name="connsiteY2" fmla="*/ 25654 h 48019"/>
                <a:gd name="connsiteX3" fmla="*/ 8411 w 87703"/>
                <a:gd name="connsiteY3" fmla="*/ 33113 h 48019"/>
                <a:gd name="connsiteX4" fmla="*/ 0 w 87703"/>
                <a:gd name="connsiteY4" fmla="*/ 48019 h 48019"/>
                <a:gd name="connsiteX5" fmla="*/ 17202 w 87703"/>
                <a:gd name="connsiteY5" fmla="*/ 48019 h 48019"/>
                <a:gd name="connsiteX6" fmla="*/ 22588 w 87703"/>
                <a:gd name="connsiteY6" fmla="*/ 41808 h 48019"/>
                <a:gd name="connsiteX7" fmla="*/ 34048 w 87703"/>
                <a:gd name="connsiteY7" fmla="*/ 39338 h 48019"/>
                <a:gd name="connsiteX8" fmla="*/ 50943 w 87703"/>
                <a:gd name="connsiteY8" fmla="*/ 27926 h 48019"/>
                <a:gd name="connsiteX9" fmla="*/ 65614 w 87703"/>
                <a:gd name="connsiteY9" fmla="*/ 15725 h 48019"/>
                <a:gd name="connsiteX10" fmla="*/ 79594 w 87703"/>
                <a:gd name="connsiteY10" fmla="*/ 17849 h 48019"/>
                <a:gd name="connsiteX11" fmla="*/ 87350 w 87703"/>
                <a:gd name="connsiteY11" fmla="*/ 9007 h 48019"/>
                <a:gd name="connsiteX12" fmla="*/ 76013 w 87703"/>
                <a:gd name="connsiteY12" fmla="*/ 350 h 4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03" h="48019">
                  <a:moveTo>
                    <a:pt x="76013" y="350"/>
                  </a:moveTo>
                  <a:cubicBezTo>
                    <a:pt x="70925" y="-515"/>
                    <a:pt x="65219" y="313"/>
                    <a:pt x="60971" y="1844"/>
                  </a:cubicBezTo>
                  <a:cubicBezTo>
                    <a:pt x="47633" y="6735"/>
                    <a:pt x="41113" y="22295"/>
                    <a:pt x="27429" y="25654"/>
                  </a:cubicBezTo>
                  <a:cubicBezTo>
                    <a:pt x="20464" y="27383"/>
                    <a:pt x="13746" y="27729"/>
                    <a:pt x="8411" y="33113"/>
                  </a:cubicBezTo>
                  <a:lnTo>
                    <a:pt x="0" y="48019"/>
                  </a:lnTo>
                  <a:lnTo>
                    <a:pt x="17202" y="48019"/>
                  </a:lnTo>
                  <a:lnTo>
                    <a:pt x="22588" y="41808"/>
                  </a:lnTo>
                  <a:cubicBezTo>
                    <a:pt x="26244" y="40523"/>
                    <a:pt x="30294" y="40523"/>
                    <a:pt x="34048" y="39338"/>
                  </a:cubicBezTo>
                  <a:cubicBezTo>
                    <a:pt x="40767" y="37213"/>
                    <a:pt x="46003" y="32817"/>
                    <a:pt x="50943" y="27926"/>
                  </a:cubicBezTo>
                  <a:cubicBezTo>
                    <a:pt x="55438" y="23481"/>
                    <a:pt x="59588" y="18096"/>
                    <a:pt x="65614" y="15725"/>
                  </a:cubicBezTo>
                  <a:cubicBezTo>
                    <a:pt x="71444" y="13403"/>
                    <a:pt x="74407" y="15379"/>
                    <a:pt x="79594" y="17849"/>
                  </a:cubicBezTo>
                  <a:cubicBezTo>
                    <a:pt x="85275" y="20566"/>
                    <a:pt x="88881" y="13502"/>
                    <a:pt x="87350" y="9007"/>
                  </a:cubicBezTo>
                  <a:cubicBezTo>
                    <a:pt x="85572" y="3771"/>
                    <a:pt x="81101" y="1215"/>
                    <a:pt x="76013" y="35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94" name="任意多边形: 形状 1193"/>
            <p:cNvSpPr/>
            <p:nvPr/>
          </p:nvSpPr>
          <p:spPr>
            <a:xfrm flipH="1">
              <a:off x="4054003" y="6205830"/>
              <a:ext cx="613421" cy="533991"/>
            </a:xfrm>
            <a:custGeom>
              <a:avLst/>
              <a:gdLst>
                <a:gd name="connsiteX0" fmla="*/ 287158 w 613421"/>
                <a:gd name="connsiteY0" fmla="*/ 121 h 533991"/>
                <a:gd name="connsiteX1" fmla="*/ 235932 w 613421"/>
                <a:gd name="connsiteY1" fmla="*/ 813 h 533991"/>
                <a:gd name="connsiteX2" fmla="*/ 186484 w 613421"/>
                <a:gd name="connsiteY2" fmla="*/ 5506 h 533991"/>
                <a:gd name="connsiteX3" fmla="*/ 140395 w 613421"/>
                <a:gd name="connsiteY3" fmla="*/ 29267 h 533991"/>
                <a:gd name="connsiteX4" fmla="*/ 95689 w 613421"/>
                <a:gd name="connsiteY4" fmla="*/ 60734 h 533991"/>
                <a:gd name="connsiteX5" fmla="*/ 50638 w 613421"/>
                <a:gd name="connsiteY5" fmla="*/ 94374 h 533991"/>
                <a:gd name="connsiteX6" fmla="*/ 58245 w 613421"/>
                <a:gd name="connsiteY6" fmla="*/ 105736 h 533991"/>
                <a:gd name="connsiteX7" fmla="*/ 143014 w 613421"/>
                <a:gd name="connsiteY7" fmla="*/ 47149 h 533991"/>
                <a:gd name="connsiteX8" fmla="*/ 187867 w 613421"/>
                <a:gd name="connsiteY8" fmla="*/ 21412 h 533991"/>
                <a:gd name="connsiteX9" fmla="*/ 237760 w 613421"/>
                <a:gd name="connsiteY9" fmla="*/ 16127 h 533991"/>
                <a:gd name="connsiteX10" fmla="*/ 411989 w 613421"/>
                <a:gd name="connsiteY10" fmla="*/ 41072 h 533991"/>
                <a:gd name="connsiteX11" fmla="*/ 534646 w 613421"/>
                <a:gd name="connsiteY11" fmla="*/ 141105 h 533991"/>
                <a:gd name="connsiteX12" fmla="*/ 576041 w 613421"/>
                <a:gd name="connsiteY12" fmla="*/ 210609 h 533991"/>
                <a:gd name="connsiteX13" fmla="*/ 598123 w 613421"/>
                <a:gd name="connsiteY13" fmla="*/ 294932 h 533991"/>
                <a:gd name="connsiteX14" fmla="*/ 511428 w 613421"/>
                <a:gd name="connsiteY14" fmla="*/ 438336 h 533991"/>
                <a:gd name="connsiteX15" fmla="*/ 356070 w 613421"/>
                <a:gd name="connsiteY15" fmla="*/ 515003 h 533991"/>
                <a:gd name="connsiteX16" fmla="*/ 194536 w 613421"/>
                <a:gd name="connsiteY16" fmla="*/ 497516 h 533991"/>
                <a:gd name="connsiteX17" fmla="*/ 67335 w 613421"/>
                <a:gd name="connsiteY17" fmla="*/ 396199 h 533991"/>
                <a:gd name="connsiteX18" fmla="*/ 13589 w 613421"/>
                <a:gd name="connsiteY18" fmla="*/ 231801 h 533991"/>
                <a:gd name="connsiteX19" fmla="*/ 86600 w 613421"/>
                <a:gd name="connsiteY19" fmla="*/ 93830 h 533991"/>
                <a:gd name="connsiteX20" fmla="*/ 120241 w 613421"/>
                <a:gd name="connsiteY20" fmla="*/ 70613 h 533991"/>
                <a:gd name="connsiteX21" fmla="*/ 119055 w 613421"/>
                <a:gd name="connsiteY21" fmla="*/ 67847 h 533991"/>
                <a:gd name="connsiteX22" fmla="*/ 9390 w 613421"/>
                <a:gd name="connsiteY22" fmla="*/ 185910 h 533991"/>
                <a:gd name="connsiteX23" fmla="*/ 30089 w 613421"/>
                <a:gd name="connsiteY23" fmla="*/ 361620 h 533991"/>
                <a:gd name="connsiteX24" fmla="*/ 312846 w 613421"/>
                <a:gd name="connsiteY24" fmla="*/ 533922 h 533991"/>
                <a:gd name="connsiteX25" fmla="*/ 476948 w 613421"/>
                <a:gd name="connsiteY25" fmla="*/ 484277 h 533991"/>
                <a:gd name="connsiteX26" fmla="*/ 555640 w 613421"/>
                <a:gd name="connsiteY26" fmla="*/ 417342 h 533991"/>
                <a:gd name="connsiteX27" fmla="*/ 604594 w 613421"/>
                <a:gd name="connsiteY27" fmla="*/ 345615 h 533991"/>
                <a:gd name="connsiteX28" fmla="*/ 574263 w 613421"/>
                <a:gd name="connsiteY28" fmla="*/ 173066 h 533991"/>
                <a:gd name="connsiteX29" fmla="*/ 458671 w 613421"/>
                <a:gd name="connsiteY29" fmla="*/ 49076 h 533991"/>
                <a:gd name="connsiteX30" fmla="*/ 287158 w 613421"/>
                <a:gd name="connsiteY30" fmla="*/ 121 h 53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3421" h="533991">
                  <a:moveTo>
                    <a:pt x="287158" y="121"/>
                  </a:moveTo>
                  <a:cubicBezTo>
                    <a:pt x="270067" y="-225"/>
                    <a:pt x="253024" y="220"/>
                    <a:pt x="235932" y="813"/>
                  </a:cubicBezTo>
                  <a:cubicBezTo>
                    <a:pt x="219433" y="1356"/>
                    <a:pt x="202588" y="1455"/>
                    <a:pt x="186484" y="5506"/>
                  </a:cubicBezTo>
                  <a:cubicBezTo>
                    <a:pt x="169244" y="9853"/>
                    <a:pt x="154771" y="19189"/>
                    <a:pt x="140395" y="29267"/>
                  </a:cubicBezTo>
                  <a:cubicBezTo>
                    <a:pt x="125477" y="39739"/>
                    <a:pt x="110608" y="50261"/>
                    <a:pt x="95689" y="60734"/>
                  </a:cubicBezTo>
                  <a:cubicBezTo>
                    <a:pt x="80327" y="71552"/>
                    <a:pt x="65211" y="82518"/>
                    <a:pt x="50638" y="94374"/>
                  </a:cubicBezTo>
                  <a:cubicBezTo>
                    <a:pt x="44760" y="99165"/>
                    <a:pt x="51527" y="109836"/>
                    <a:pt x="58245" y="105736"/>
                  </a:cubicBezTo>
                  <a:cubicBezTo>
                    <a:pt x="87539" y="87754"/>
                    <a:pt x="115103" y="67106"/>
                    <a:pt x="143014" y="47149"/>
                  </a:cubicBezTo>
                  <a:cubicBezTo>
                    <a:pt x="156993" y="37121"/>
                    <a:pt x="171072" y="26155"/>
                    <a:pt x="187867" y="21412"/>
                  </a:cubicBezTo>
                  <a:cubicBezTo>
                    <a:pt x="204021" y="16868"/>
                    <a:pt x="221113" y="16670"/>
                    <a:pt x="237760" y="16127"/>
                  </a:cubicBezTo>
                  <a:cubicBezTo>
                    <a:pt x="297434" y="14150"/>
                    <a:pt x="356712" y="16127"/>
                    <a:pt x="411989" y="41072"/>
                  </a:cubicBezTo>
                  <a:cubicBezTo>
                    <a:pt x="460646" y="63006"/>
                    <a:pt x="502438" y="98820"/>
                    <a:pt x="534646" y="141105"/>
                  </a:cubicBezTo>
                  <a:cubicBezTo>
                    <a:pt x="551046" y="162594"/>
                    <a:pt x="564878" y="186008"/>
                    <a:pt x="576041" y="210609"/>
                  </a:cubicBezTo>
                  <a:cubicBezTo>
                    <a:pt x="587996" y="236987"/>
                    <a:pt x="597777" y="265688"/>
                    <a:pt x="598123" y="294932"/>
                  </a:cubicBezTo>
                  <a:cubicBezTo>
                    <a:pt x="598815" y="355298"/>
                    <a:pt x="553714" y="400991"/>
                    <a:pt x="511428" y="438336"/>
                  </a:cubicBezTo>
                  <a:cubicBezTo>
                    <a:pt x="466821" y="477756"/>
                    <a:pt x="415052" y="505074"/>
                    <a:pt x="356070" y="515003"/>
                  </a:cubicBezTo>
                  <a:cubicBezTo>
                    <a:pt x="301929" y="524092"/>
                    <a:pt x="245367" y="518461"/>
                    <a:pt x="194536" y="497516"/>
                  </a:cubicBezTo>
                  <a:cubicBezTo>
                    <a:pt x="143705" y="476571"/>
                    <a:pt x="99592" y="440560"/>
                    <a:pt x="67335" y="396199"/>
                  </a:cubicBezTo>
                  <a:cubicBezTo>
                    <a:pt x="33596" y="349765"/>
                    <a:pt x="10181" y="289844"/>
                    <a:pt x="13589" y="231801"/>
                  </a:cubicBezTo>
                  <a:cubicBezTo>
                    <a:pt x="16800" y="177660"/>
                    <a:pt x="46390" y="128903"/>
                    <a:pt x="86600" y="93830"/>
                  </a:cubicBezTo>
                  <a:cubicBezTo>
                    <a:pt x="96924" y="84791"/>
                    <a:pt x="108187" y="77183"/>
                    <a:pt x="120241" y="70613"/>
                  </a:cubicBezTo>
                  <a:cubicBezTo>
                    <a:pt x="122069" y="69625"/>
                    <a:pt x="120784" y="66958"/>
                    <a:pt x="119055" y="67847"/>
                  </a:cubicBezTo>
                  <a:cubicBezTo>
                    <a:pt x="69064" y="92052"/>
                    <a:pt x="27717" y="132608"/>
                    <a:pt x="9390" y="185910"/>
                  </a:cubicBezTo>
                  <a:cubicBezTo>
                    <a:pt x="-10468" y="243656"/>
                    <a:pt x="3413" y="308369"/>
                    <a:pt x="30089" y="361620"/>
                  </a:cubicBezTo>
                  <a:cubicBezTo>
                    <a:pt x="83192" y="467679"/>
                    <a:pt x="193943" y="536491"/>
                    <a:pt x="312846" y="533922"/>
                  </a:cubicBezTo>
                  <a:cubicBezTo>
                    <a:pt x="370692" y="532688"/>
                    <a:pt x="428439" y="516040"/>
                    <a:pt x="476948" y="484277"/>
                  </a:cubicBezTo>
                  <a:cubicBezTo>
                    <a:pt x="505747" y="465407"/>
                    <a:pt x="531879" y="442190"/>
                    <a:pt x="555640" y="417342"/>
                  </a:cubicBezTo>
                  <a:cubicBezTo>
                    <a:pt x="575745" y="396347"/>
                    <a:pt x="594072" y="372982"/>
                    <a:pt x="604594" y="345615"/>
                  </a:cubicBezTo>
                  <a:cubicBezTo>
                    <a:pt x="626873" y="287868"/>
                    <a:pt x="603359" y="223996"/>
                    <a:pt x="574263" y="173066"/>
                  </a:cubicBezTo>
                  <a:cubicBezTo>
                    <a:pt x="545958" y="123618"/>
                    <a:pt x="506587" y="80097"/>
                    <a:pt x="458671" y="49076"/>
                  </a:cubicBezTo>
                  <a:cubicBezTo>
                    <a:pt x="406802" y="15534"/>
                    <a:pt x="348561" y="1257"/>
                    <a:pt x="287158" y="12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96" name="任意多边形: 形状 1195"/>
            <p:cNvSpPr/>
            <p:nvPr/>
          </p:nvSpPr>
          <p:spPr>
            <a:xfrm flipH="1">
              <a:off x="5005813" y="5694766"/>
              <a:ext cx="368036" cy="394693"/>
            </a:xfrm>
            <a:custGeom>
              <a:avLst/>
              <a:gdLst>
                <a:gd name="connsiteX0" fmla="*/ 150201 w 368036"/>
                <a:gd name="connsiteY0" fmla="*/ 29 h 394693"/>
                <a:gd name="connsiteX1" fmla="*/ 60346 w 368036"/>
                <a:gd name="connsiteY1" fmla="*/ 36860 h 394693"/>
                <a:gd name="connsiteX2" fmla="*/ 61710 w 368036"/>
                <a:gd name="connsiteY2" fmla="*/ 47104 h 394693"/>
                <a:gd name="connsiteX3" fmla="*/ 63164 w 368036"/>
                <a:gd name="connsiteY3" fmla="*/ 47142 h 394693"/>
                <a:gd name="connsiteX4" fmla="*/ 63359 w 368036"/>
                <a:gd name="connsiteY4" fmla="*/ 46937 h 394693"/>
                <a:gd name="connsiteX5" fmla="*/ 63541 w 368036"/>
                <a:gd name="connsiteY5" fmla="*/ 47151 h 394693"/>
                <a:gd name="connsiteX6" fmla="*/ 72448 w 368036"/>
                <a:gd name="connsiteY6" fmla="*/ 47382 h 394693"/>
                <a:gd name="connsiteX7" fmla="*/ 174258 w 368036"/>
                <a:gd name="connsiteY7" fmla="*/ 20805 h 394693"/>
                <a:gd name="connsiteX8" fmla="*/ 267919 w 368036"/>
                <a:gd name="connsiteY8" fmla="*/ 64869 h 394693"/>
                <a:gd name="connsiteX9" fmla="*/ 346412 w 368036"/>
                <a:gd name="connsiteY9" fmla="*/ 241864 h 394693"/>
                <a:gd name="connsiteX10" fmla="*/ 297459 w 368036"/>
                <a:gd name="connsiteY10" fmla="*/ 326879 h 394693"/>
                <a:gd name="connsiteX11" fmla="*/ 198513 w 368036"/>
                <a:gd name="connsiteY11" fmla="*/ 380476 h 394693"/>
                <a:gd name="connsiteX12" fmla="*/ 103717 w 368036"/>
                <a:gd name="connsiteY12" fmla="*/ 338389 h 394693"/>
                <a:gd name="connsiteX13" fmla="*/ 29965 w 368036"/>
                <a:gd name="connsiteY13" fmla="*/ 246458 h 394693"/>
                <a:gd name="connsiteX14" fmla="*/ 16875 w 368036"/>
                <a:gd name="connsiteY14" fmla="*/ 142622 h 394693"/>
                <a:gd name="connsiteX15" fmla="*/ 65335 w 368036"/>
                <a:gd name="connsiteY15" fmla="*/ 49259 h 394693"/>
                <a:gd name="connsiteX16" fmla="*/ 63541 w 368036"/>
                <a:gd name="connsiteY16" fmla="*/ 47151 h 394693"/>
                <a:gd name="connsiteX17" fmla="*/ 63164 w 368036"/>
                <a:gd name="connsiteY17" fmla="*/ 47142 h 394693"/>
                <a:gd name="connsiteX18" fmla="*/ 28514 w 368036"/>
                <a:gd name="connsiteY18" fmla="*/ 83356 h 394693"/>
                <a:gd name="connsiteX19" fmla="*/ 6748 w 368036"/>
                <a:gd name="connsiteY19" fmla="*/ 128741 h 394693"/>
                <a:gd name="connsiteX20" fmla="*/ 8131 w 368036"/>
                <a:gd name="connsiteY20" fmla="*/ 229663 h 394693"/>
                <a:gd name="connsiteX21" fmla="*/ 78474 w 368036"/>
                <a:gd name="connsiteY21" fmla="*/ 333795 h 394693"/>
                <a:gd name="connsiteX22" fmla="*/ 176976 w 368036"/>
                <a:gd name="connsiteY22" fmla="*/ 392381 h 394693"/>
                <a:gd name="connsiteX23" fmla="*/ 285257 w 368036"/>
                <a:gd name="connsiteY23" fmla="*/ 360618 h 394693"/>
                <a:gd name="connsiteX24" fmla="*/ 353526 w 368036"/>
                <a:gd name="connsiteY24" fmla="*/ 268638 h 394693"/>
                <a:gd name="connsiteX25" fmla="*/ 361380 w 368036"/>
                <a:gd name="connsiteY25" fmla="*/ 158479 h 394693"/>
                <a:gd name="connsiteX26" fmla="*/ 296767 w 368036"/>
                <a:gd name="connsiteY26" fmla="*/ 65214 h 394693"/>
                <a:gd name="connsiteX27" fmla="*/ 183249 w 368036"/>
                <a:gd name="connsiteY27" fmla="*/ 4059 h 394693"/>
                <a:gd name="connsiteX28" fmla="*/ 150201 w 368036"/>
                <a:gd name="connsiteY28" fmla="*/ 29 h 39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68036" h="394693">
                  <a:moveTo>
                    <a:pt x="150201" y="29"/>
                  </a:moveTo>
                  <a:cubicBezTo>
                    <a:pt x="116317" y="-615"/>
                    <a:pt x="81537" y="9592"/>
                    <a:pt x="60346" y="36860"/>
                  </a:cubicBezTo>
                  <a:cubicBezTo>
                    <a:pt x="57481" y="40540"/>
                    <a:pt x="58814" y="44652"/>
                    <a:pt x="61710" y="47104"/>
                  </a:cubicBezTo>
                  <a:lnTo>
                    <a:pt x="63164" y="47142"/>
                  </a:lnTo>
                  <a:lnTo>
                    <a:pt x="63359" y="46937"/>
                  </a:lnTo>
                  <a:lnTo>
                    <a:pt x="63541" y="47151"/>
                  </a:lnTo>
                  <a:lnTo>
                    <a:pt x="72448" y="47382"/>
                  </a:lnTo>
                  <a:cubicBezTo>
                    <a:pt x="101247" y="22386"/>
                    <a:pt x="136864" y="13494"/>
                    <a:pt x="174258" y="20805"/>
                  </a:cubicBezTo>
                  <a:cubicBezTo>
                    <a:pt x="208096" y="27424"/>
                    <a:pt x="240205" y="44813"/>
                    <a:pt x="267919" y="64869"/>
                  </a:cubicBezTo>
                  <a:cubicBezTo>
                    <a:pt x="324035" y="105425"/>
                    <a:pt x="367012" y="170581"/>
                    <a:pt x="346412" y="241864"/>
                  </a:cubicBezTo>
                  <a:cubicBezTo>
                    <a:pt x="337224" y="273578"/>
                    <a:pt x="318898" y="302032"/>
                    <a:pt x="297459" y="326879"/>
                  </a:cubicBezTo>
                  <a:cubicBezTo>
                    <a:pt x="271920" y="356468"/>
                    <a:pt x="239465" y="381810"/>
                    <a:pt x="198513" y="380476"/>
                  </a:cubicBezTo>
                  <a:cubicBezTo>
                    <a:pt x="162699" y="379340"/>
                    <a:pt x="130146" y="361606"/>
                    <a:pt x="103717" y="338389"/>
                  </a:cubicBezTo>
                  <a:cubicBezTo>
                    <a:pt x="74819" y="312949"/>
                    <a:pt x="47304" y="280988"/>
                    <a:pt x="29965" y="246458"/>
                  </a:cubicBezTo>
                  <a:cubicBezTo>
                    <a:pt x="13861" y="214398"/>
                    <a:pt x="9712" y="177695"/>
                    <a:pt x="16875" y="142622"/>
                  </a:cubicBezTo>
                  <a:cubicBezTo>
                    <a:pt x="23790" y="108883"/>
                    <a:pt x="39944" y="72970"/>
                    <a:pt x="65335" y="49259"/>
                  </a:cubicBezTo>
                  <a:lnTo>
                    <a:pt x="63541" y="47151"/>
                  </a:lnTo>
                  <a:lnTo>
                    <a:pt x="63164" y="47142"/>
                  </a:lnTo>
                  <a:lnTo>
                    <a:pt x="28514" y="83356"/>
                  </a:lnTo>
                  <a:cubicBezTo>
                    <a:pt x="18950" y="96867"/>
                    <a:pt x="11565" y="111872"/>
                    <a:pt x="6748" y="128741"/>
                  </a:cubicBezTo>
                  <a:cubicBezTo>
                    <a:pt x="-2539" y="161443"/>
                    <a:pt x="-2391" y="197257"/>
                    <a:pt x="8131" y="229663"/>
                  </a:cubicBezTo>
                  <a:cubicBezTo>
                    <a:pt x="21073" y="269527"/>
                    <a:pt x="49428" y="304254"/>
                    <a:pt x="78474" y="333795"/>
                  </a:cubicBezTo>
                  <a:cubicBezTo>
                    <a:pt x="105644" y="361458"/>
                    <a:pt x="138296" y="384774"/>
                    <a:pt x="176976" y="392381"/>
                  </a:cubicBezTo>
                  <a:cubicBezTo>
                    <a:pt x="217285" y="400334"/>
                    <a:pt x="254729" y="387293"/>
                    <a:pt x="285257" y="360618"/>
                  </a:cubicBezTo>
                  <a:cubicBezTo>
                    <a:pt x="313809" y="335721"/>
                    <a:pt x="338213" y="303316"/>
                    <a:pt x="353526" y="268638"/>
                  </a:cubicBezTo>
                  <a:cubicBezTo>
                    <a:pt x="368889" y="233861"/>
                    <a:pt x="372939" y="195034"/>
                    <a:pt x="361380" y="158479"/>
                  </a:cubicBezTo>
                  <a:cubicBezTo>
                    <a:pt x="349772" y="121727"/>
                    <a:pt x="325566" y="90309"/>
                    <a:pt x="296767" y="65214"/>
                  </a:cubicBezTo>
                  <a:cubicBezTo>
                    <a:pt x="264658" y="37205"/>
                    <a:pt x="225090" y="13544"/>
                    <a:pt x="183249" y="4059"/>
                  </a:cubicBezTo>
                  <a:cubicBezTo>
                    <a:pt x="172690" y="1663"/>
                    <a:pt x="161495" y="243"/>
                    <a:pt x="150201" y="2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98" name="任意多边形: 形状 1197"/>
            <p:cNvSpPr/>
            <p:nvPr/>
          </p:nvSpPr>
          <p:spPr>
            <a:xfrm flipH="1">
              <a:off x="4580490" y="5395583"/>
              <a:ext cx="467001" cy="233747"/>
            </a:xfrm>
            <a:custGeom>
              <a:avLst/>
              <a:gdLst>
                <a:gd name="connsiteX0" fmla="*/ 452440 w 467001"/>
                <a:gd name="connsiteY0" fmla="*/ 485 h 233747"/>
                <a:gd name="connsiteX1" fmla="*/ 444684 w 467001"/>
                <a:gd name="connsiteY1" fmla="*/ 3640 h 233747"/>
                <a:gd name="connsiteX2" fmla="*/ 374242 w 467001"/>
                <a:gd name="connsiteY2" fmla="*/ 20732 h 233747"/>
                <a:gd name="connsiteX3" fmla="*/ 363028 w 467001"/>
                <a:gd name="connsiteY3" fmla="*/ 20040 h 233747"/>
                <a:gd name="connsiteX4" fmla="*/ 346233 w 467001"/>
                <a:gd name="connsiteY4" fmla="*/ 43257 h 233747"/>
                <a:gd name="connsiteX5" fmla="*/ 329240 w 467001"/>
                <a:gd name="connsiteY5" fmla="*/ 64548 h 233747"/>
                <a:gd name="connsiteX6" fmla="*/ 310369 w 467001"/>
                <a:gd name="connsiteY6" fmla="*/ 65931 h 233747"/>
                <a:gd name="connsiteX7" fmla="*/ 296982 w 467001"/>
                <a:gd name="connsiteY7" fmla="*/ 73193 h 233747"/>
                <a:gd name="connsiteX8" fmla="*/ 274654 w 467001"/>
                <a:gd name="connsiteY8" fmla="*/ 98386 h 233747"/>
                <a:gd name="connsiteX9" fmla="*/ 263046 w 467001"/>
                <a:gd name="connsiteY9" fmla="*/ 106438 h 233747"/>
                <a:gd name="connsiteX10" fmla="*/ 243632 w 467001"/>
                <a:gd name="connsiteY10" fmla="*/ 105104 h 233747"/>
                <a:gd name="connsiteX11" fmla="*/ 208559 w 467001"/>
                <a:gd name="connsiteY11" fmla="*/ 114490 h 233747"/>
                <a:gd name="connsiteX12" fmla="*/ 189293 w 467001"/>
                <a:gd name="connsiteY12" fmla="*/ 124073 h 233747"/>
                <a:gd name="connsiteX13" fmla="*/ 167706 w 467001"/>
                <a:gd name="connsiteY13" fmla="*/ 125259 h 233747"/>
                <a:gd name="connsiteX14" fmla="*/ 133424 w 467001"/>
                <a:gd name="connsiteY14" fmla="*/ 140375 h 233747"/>
                <a:gd name="connsiteX15" fmla="*/ 102105 w 467001"/>
                <a:gd name="connsiteY15" fmla="*/ 169866 h 233747"/>
                <a:gd name="connsiteX16" fmla="*/ 72861 w 467001"/>
                <a:gd name="connsiteY16" fmla="*/ 166309 h 233747"/>
                <a:gd name="connsiteX17" fmla="*/ 59671 w 467001"/>
                <a:gd name="connsiteY17" fmla="*/ 167149 h 233747"/>
                <a:gd name="connsiteX18" fmla="*/ 46976 w 467001"/>
                <a:gd name="connsiteY18" fmla="*/ 197430 h 233747"/>
                <a:gd name="connsiteX19" fmla="*/ 39122 w 467001"/>
                <a:gd name="connsiteY19" fmla="*/ 212250 h 233747"/>
                <a:gd name="connsiteX20" fmla="*/ 33540 w 467001"/>
                <a:gd name="connsiteY20" fmla="*/ 209879 h 233747"/>
                <a:gd name="connsiteX21" fmla="*/ 5432 w 467001"/>
                <a:gd name="connsiteY21" fmla="*/ 196541 h 233747"/>
                <a:gd name="connsiteX22" fmla="*/ 2171 w 467001"/>
                <a:gd name="connsiteY22" fmla="*/ 199357 h 233747"/>
                <a:gd name="connsiteX23" fmla="*/ 3110 w 467001"/>
                <a:gd name="connsiteY23" fmla="*/ 233244 h 233747"/>
                <a:gd name="connsiteX24" fmla="*/ 4493 w 467001"/>
                <a:gd name="connsiteY24" fmla="*/ 233047 h 233747"/>
                <a:gd name="connsiteX25" fmla="*/ 9268 w 467001"/>
                <a:gd name="connsiteY25" fmla="*/ 206742 h 233747"/>
                <a:gd name="connsiteX26" fmla="*/ 6074 w 467001"/>
                <a:gd name="connsiteY26" fmla="*/ 204988 h 233747"/>
                <a:gd name="connsiteX27" fmla="*/ 9927 w 467001"/>
                <a:gd name="connsiteY27" fmla="*/ 203111 h 233747"/>
                <a:gd name="connsiteX28" fmla="*/ 9268 w 467001"/>
                <a:gd name="connsiteY28" fmla="*/ 206742 h 233747"/>
                <a:gd name="connsiteX29" fmla="*/ 15114 w 467001"/>
                <a:gd name="connsiteY29" fmla="*/ 209953 h 233747"/>
                <a:gd name="connsiteX30" fmla="*/ 22820 w 467001"/>
                <a:gd name="connsiteY30" fmla="*/ 217437 h 233747"/>
                <a:gd name="connsiteX31" fmla="*/ 39072 w 467001"/>
                <a:gd name="connsiteY31" fmla="*/ 225291 h 233747"/>
                <a:gd name="connsiteX32" fmla="*/ 55917 w 467001"/>
                <a:gd name="connsiteY32" fmla="*/ 210768 h 233747"/>
                <a:gd name="connsiteX33" fmla="*/ 68549 w 467001"/>
                <a:gd name="connsiteY33" fmla="*/ 182382 h 233747"/>
                <a:gd name="connsiteX34" fmla="*/ 60116 w 467001"/>
                <a:gd name="connsiteY34" fmla="*/ 172534 h 233747"/>
                <a:gd name="connsiteX35" fmla="*/ 73305 w 467001"/>
                <a:gd name="connsiteY35" fmla="*/ 171694 h 233747"/>
                <a:gd name="connsiteX36" fmla="*/ 68549 w 467001"/>
                <a:gd name="connsiteY36" fmla="*/ 182382 h 233747"/>
                <a:gd name="connsiteX37" fmla="*/ 70388 w 467001"/>
                <a:gd name="connsiteY37" fmla="*/ 184529 h 233747"/>
                <a:gd name="connsiteX38" fmla="*/ 115096 w 467001"/>
                <a:gd name="connsiteY38" fmla="*/ 179943 h 233747"/>
                <a:gd name="connsiteX39" fmla="*/ 146959 w 467001"/>
                <a:gd name="connsiteY39" fmla="*/ 149415 h 233747"/>
                <a:gd name="connsiteX40" fmla="*/ 188404 w 467001"/>
                <a:gd name="connsiteY40" fmla="*/ 140078 h 233747"/>
                <a:gd name="connsiteX41" fmla="*/ 208114 w 467001"/>
                <a:gd name="connsiteY41" fmla="*/ 133608 h 233747"/>
                <a:gd name="connsiteX42" fmla="*/ 229800 w 467001"/>
                <a:gd name="connsiteY42" fmla="*/ 120665 h 233747"/>
                <a:gd name="connsiteX43" fmla="*/ 269023 w 467001"/>
                <a:gd name="connsiteY43" fmla="*/ 120961 h 233747"/>
                <a:gd name="connsiteX44" fmla="*/ 295105 w 467001"/>
                <a:gd name="connsiteY44" fmla="*/ 98633 h 233747"/>
                <a:gd name="connsiteX45" fmla="*/ 306763 w 467001"/>
                <a:gd name="connsiteY45" fmla="*/ 85691 h 233747"/>
                <a:gd name="connsiteX46" fmla="*/ 325040 w 467001"/>
                <a:gd name="connsiteY46" fmla="*/ 80554 h 233747"/>
                <a:gd name="connsiteX47" fmla="*/ 354482 w 467001"/>
                <a:gd name="connsiteY47" fmla="*/ 62622 h 233747"/>
                <a:gd name="connsiteX48" fmla="*/ 362294 w 467001"/>
                <a:gd name="connsiteY48" fmla="*/ 45981 h 233747"/>
                <a:gd name="connsiteX49" fmla="*/ 370091 w 467001"/>
                <a:gd name="connsiteY49" fmla="*/ 36224 h 233747"/>
                <a:gd name="connsiteX50" fmla="*/ 362337 w 467001"/>
                <a:gd name="connsiteY50" fmla="*/ 31204 h 233747"/>
                <a:gd name="connsiteX51" fmla="*/ 373550 w 467001"/>
                <a:gd name="connsiteY51" fmla="*/ 31896 h 233747"/>
                <a:gd name="connsiteX52" fmla="*/ 370091 w 467001"/>
                <a:gd name="connsiteY52" fmla="*/ 36224 h 233747"/>
                <a:gd name="connsiteX53" fmla="*/ 380997 w 467001"/>
                <a:gd name="connsiteY53" fmla="*/ 43283 h 233747"/>
                <a:gd name="connsiteX54" fmla="*/ 403584 w 467001"/>
                <a:gd name="connsiteY54" fmla="*/ 43505 h 233747"/>
                <a:gd name="connsiteX55" fmla="*/ 428827 w 467001"/>
                <a:gd name="connsiteY55" fmla="*/ 32093 h 233747"/>
                <a:gd name="connsiteX56" fmla="*/ 442116 w 467001"/>
                <a:gd name="connsiteY56" fmla="*/ 23399 h 233747"/>
                <a:gd name="connsiteX57" fmla="*/ 450266 w 467001"/>
                <a:gd name="connsiteY57" fmla="*/ 18607 h 233747"/>
                <a:gd name="connsiteX58" fmla="*/ 453082 w 467001"/>
                <a:gd name="connsiteY58" fmla="*/ 17175 h 233747"/>
                <a:gd name="connsiteX59" fmla="*/ 454651 w 467001"/>
                <a:gd name="connsiteY59" fmla="*/ 14285 h 233747"/>
                <a:gd name="connsiteX60" fmla="*/ 452539 w 467001"/>
                <a:gd name="connsiteY60" fmla="*/ 12778 h 233747"/>
                <a:gd name="connsiteX61" fmla="*/ 458071 w 467001"/>
                <a:gd name="connsiteY61" fmla="*/ 7987 h 233747"/>
                <a:gd name="connsiteX62" fmla="*/ 454651 w 467001"/>
                <a:gd name="connsiteY62" fmla="*/ 14285 h 233747"/>
                <a:gd name="connsiteX63" fmla="*/ 459448 w 467001"/>
                <a:gd name="connsiteY63" fmla="*/ 17706 h 233747"/>
                <a:gd name="connsiteX64" fmla="*/ 466617 w 467001"/>
                <a:gd name="connsiteY64" fmla="*/ 12185 h 233747"/>
                <a:gd name="connsiteX65" fmla="*/ 460640 w 467001"/>
                <a:gd name="connsiteY65" fmla="*/ 923 h 233747"/>
                <a:gd name="connsiteX66" fmla="*/ 452440 w 467001"/>
                <a:gd name="connsiteY66" fmla="*/ 485 h 233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67001" h="233747">
                  <a:moveTo>
                    <a:pt x="452440" y="485"/>
                  </a:moveTo>
                  <a:cubicBezTo>
                    <a:pt x="449735" y="1158"/>
                    <a:pt x="447105" y="2430"/>
                    <a:pt x="444684" y="3640"/>
                  </a:cubicBezTo>
                  <a:cubicBezTo>
                    <a:pt x="427296" y="12433"/>
                    <a:pt x="392865" y="45184"/>
                    <a:pt x="374242" y="20732"/>
                  </a:cubicBezTo>
                  <a:cubicBezTo>
                    <a:pt x="371426" y="17027"/>
                    <a:pt x="366388" y="17767"/>
                    <a:pt x="363028" y="20040"/>
                  </a:cubicBezTo>
                  <a:cubicBezTo>
                    <a:pt x="354779" y="25622"/>
                    <a:pt x="350284" y="34464"/>
                    <a:pt x="346233" y="43257"/>
                  </a:cubicBezTo>
                  <a:cubicBezTo>
                    <a:pt x="342577" y="51210"/>
                    <a:pt x="339070" y="62868"/>
                    <a:pt x="329240" y="64548"/>
                  </a:cubicBezTo>
                  <a:cubicBezTo>
                    <a:pt x="322966" y="65635"/>
                    <a:pt x="316643" y="64153"/>
                    <a:pt x="310369" y="65931"/>
                  </a:cubicBezTo>
                  <a:cubicBezTo>
                    <a:pt x="305429" y="67364"/>
                    <a:pt x="300983" y="69933"/>
                    <a:pt x="296982" y="73193"/>
                  </a:cubicBezTo>
                  <a:cubicBezTo>
                    <a:pt x="288189" y="80306"/>
                    <a:pt x="282508" y="90334"/>
                    <a:pt x="274654" y="98386"/>
                  </a:cubicBezTo>
                  <a:cubicBezTo>
                    <a:pt x="271394" y="101745"/>
                    <a:pt x="267639" y="105104"/>
                    <a:pt x="263046" y="106438"/>
                  </a:cubicBezTo>
                  <a:cubicBezTo>
                    <a:pt x="256722" y="108217"/>
                    <a:pt x="249905" y="106092"/>
                    <a:pt x="243632" y="105104"/>
                  </a:cubicBezTo>
                  <a:cubicBezTo>
                    <a:pt x="230047" y="102980"/>
                    <a:pt x="219723" y="106883"/>
                    <a:pt x="208559" y="114490"/>
                  </a:cubicBezTo>
                  <a:cubicBezTo>
                    <a:pt x="202483" y="118640"/>
                    <a:pt x="196703" y="122789"/>
                    <a:pt x="189293" y="124073"/>
                  </a:cubicBezTo>
                  <a:cubicBezTo>
                    <a:pt x="182180" y="125308"/>
                    <a:pt x="174869" y="124765"/>
                    <a:pt x="167706" y="125259"/>
                  </a:cubicBezTo>
                  <a:cubicBezTo>
                    <a:pt x="154418" y="126099"/>
                    <a:pt x="143204" y="131384"/>
                    <a:pt x="133424" y="140375"/>
                  </a:cubicBezTo>
                  <a:cubicBezTo>
                    <a:pt x="123100" y="149909"/>
                    <a:pt x="114949" y="163493"/>
                    <a:pt x="102105" y="169866"/>
                  </a:cubicBezTo>
                  <a:cubicBezTo>
                    <a:pt x="93213" y="174263"/>
                    <a:pt x="78146" y="177226"/>
                    <a:pt x="72861" y="166309"/>
                  </a:cubicBezTo>
                  <a:cubicBezTo>
                    <a:pt x="69996" y="160480"/>
                    <a:pt x="61993" y="161567"/>
                    <a:pt x="59671" y="167149"/>
                  </a:cubicBezTo>
                  <a:cubicBezTo>
                    <a:pt x="55522" y="177276"/>
                    <a:pt x="51224" y="187353"/>
                    <a:pt x="46976" y="197430"/>
                  </a:cubicBezTo>
                  <a:cubicBezTo>
                    <a:pt x="45642" y="200641"/>
                    <a:pt x="43073" y="211361"/>
                    <a:pt x="39122" y="212250"/>
                  </a:cubicBezTo>
                  <a:cubicBezTo>
                    <a:pt x="37096" y="212695"/>
                    <a:pt x="35071" y="210966"/>
                    <a:pt x="33540" y="209879"/>
                  </a:cubicBezTo>
                  <a:cubicBezTo>
                    <a:pt x="24203" y="203210"/>
                    <a:pt x="17930" y="195356"/>
                    <a:pt x="5432" y="196541"/>
                  </a:cubicBezTo>
                  <a:cubicBezTo>
                    <a:pt x="3999" y="196690"/>
                    <a:pt x="2567" y="198023"/>
                    <a:pt x="2171" y="199357"/>
                  </a:cubicBezTo>
                  <a:cubicBezTo>
                    <a:pt x="-1286" y="211064"/>
                    <a:pt x="-348" y="221685"/>
                    <a:pt x="3110" y="233244"/>
                  </a:cubicBezTo>
                  <a:cubicBezTo>
                    <a:pt x="3505" y="234035"/>
                    <a:pt x="4641" y="233837"/>
                    <a:pt x="4493" y="233047"/>
                  </a:cubicBezTo>
                  <a:lnTo>
                    <a:pt x="9268" y="206742"/>
                  </a:lnTo>
                  <a:lnTo>
                    <a:pt x="6074" y="204988"/>
                  </a:lnTo>
                  <a:cubicBezTo>
                    <a:pt x="7358" y="204396"/>
                    <a:pt x="8643" y="203753"/>
                    <a:pt x="9927" y="203111"/>
                  </a:cubicBezTo>
                  <a:lnTo>
                    <a:pt x="9268" y="206742"/>
                  </a:lnTo>
                  <a:lnTo>
                    <a:pt x="15114" y="209953"/>
                  </a:lnTo>
                  <a:cubicBezTo>
                    <a:pt x="17942" y="212497"/>
                    <a:pt x="20548" y="215461"/>
                    <a:pt x="22820" y="217437"/>
                  </a:cubicBezTo>
                  <a:cubicBezTo>
                    <a:pt x="27463" y="221438"/>
                    <a:pt x="32650" y="225439"/>
                    <a:pt x="39072" y="225291"/>
                  </a:cubicBezTo>
                  <a:cubicBezTo>
                    <a:pt x="47865" y="225143"/>
                    <a:pt x="52558" y="218030"/>
                    <a:pt x="55917" y="210768"/>
                  </a:cubicBezTo>
                  <a:lnTo>
                    <a:pt x="68549" y="182382"/>
                  </a:lnTo>
                  <a:lnTo>
                    <a:pt x="60116" y="172534"/>
                  </a:lnTo>
                  <a:cubicBezTo>
                    <a:pt x="64512" y="172237"/>
                    <a:pt x="68909" y="171990"/>
                    <a:pt x="73305" y="171694"/>
                  </a:cubicBezTo>
                  <a:lnTo>
                    <a:pt x="68549" y="182382"/>
                  </a:lnTo>
                  <a:lnTo>
                    <a:pt x="70388" y="184529"/>
                  </a:lnTo>
                  <a:cubicBezTo>
                    <a:pt x="83290" y="192309"/>
                    <a:pt x="102611" y="188279"/>
                    <a:pt x="115096" y="179943"/>
                  </a:cubicBezTo>
                  <a:cubicBezTo>
                    <a:pt x="127397" y="171743"/>
                    <a:pt x="135498" y="158652"/>
                    <a:pt x="146959" y="149415"/>
                  </a:cubicBezTo>
                  <a:cubicBezTo>
                    <a:pt x="159605" y="139190"/>
                    <a:pt x="173338" y="141610"/>
                    <a:pt x="188404" y="140078"/>
                  </a:cubicBezTo>
                  <a:cubicBezTo>
                    <a:pt x="195419" y="139338"/>
                    <a:pt x="202038" y="137214"/>
                    <a:pt x="208114" y="133608"/>
                  </a:cubicBezTo>
                  <a:cubicBezTo>
                    <a:pt x="215178" y="129409"/>
                    <a:pt x="221748" y="122937"/>
                    <a:pt x="229800" y="120665"/>
                  </a:cubicBezTo>
                  <a:cubicBezTo>
                    <a:pt x="242693" y="117059"/>
                    <a:pt x="255685" y="125556"/>
                    <a:pt x="269023" y="120961"/>
                  </a:cubicBezTo>
                  <a:cubicBezTo>
                    <a:pt x="280286" y="117059"/>
                    <a:pt x="287893" y="107624"/>
                    <a:pt x="295105" y="98633"/>
                  </a:cubicBezTo>
                  <a:cubicBezTo>
                    <a:pt x="298711" y="94089"/>
                    <a:pt x="302268" y="89395"/>
                    <a:pt x="306763" y="85691"/>
                  </a:cubicBezTo>
                  <a:cubicBezTo>
                    <a:pt x="312543" y="80850"/>
                    <a:pt x="317779" y="80603"/>
                    <a:pt x="325040" y="80554"/>
                  </a:cubicBezTo>
                  <a:cubicBezTo>
                    <a:pt x="338477" y="80504"/>
                    <a:pt x="348060" y="74329"/>
                    <a:pt x="354482" y="62622"/>
                  </a:cubicBezTo>
                  <a:cubicBezTo>
                    <a:pt x="357372" y="57386"/>
                    <a:pt x="359546" y="51470"/>
                    <a:pt x="362294" y="45981"/>
                  </a:cubicBezTo>
                  <a:lnTo>
                    <a:pt x="370091" y="36224"/>
                  </a:lnTo>
                  <a:lnTo>
                    <a:pt x="362337" y="31204"/>
                  </a:lnTo>
                  <a:cubicBezTo>
                    <a:pt x="366091" y="31451"/>
                    <a:pt x="369796" y="31649"/>
                    <a:pt x="373550" y="31896"/>
                  </a:cubicBezTo>
                  <a:lnTo>
                    <a:pt x="370091" y="36224"/>
                  </a:lnTo>
                  <a:lnTo>
                    <a:pt x="380997" y="43283"/>
                  </a:lnTo>
                  <a:cubicBezTo>
                    <a:pt x="388246" y="45185"/>
                    <a:pt x="396150" y="45111"/>
                    <a:pt x="403584" y="43505"/>
                  </a:cubicBezTo>
                  <a:cubicBezTo>
                    <a:pt x="412772" y="41528"/>
                    <a:pt x="420973" y="37082"/>
                    <a:pt x="428827" y="32093"/>
                  </a:cubicBezTo>
                  <a:cubicBezTo>
                    <a:pt x="433273" y="29278"/>
                    <a:pt x="437620" y="26215"/>
                    <a:pt x="442116" y="23399"/>
                  </a:cubicBezTo>
                  <a:cubicBezTo>
                    <a:pt x="444783" y="21720"/>
                    <a:pt x="447500" y="20040"/>
                    <a:pt x="450266" y="18607"/>
                  </a:cubicBezTo>
                  <a:cubicBezTo>
                    <a:pt x="451205" y="18114"/>
                    <a:pt x="452144" y="17669"/>
                    <a:pt x="453082" y="17175"/>
                  </a:cubicBezTo>
                  <a:lnTo>
                    <a:pt x="454651" y="14285"/>
                  </a:lnTo>
                  <a:lnTo>
                    <a:pt x="452539" y="12778"/>
                  </a:lnTo>
                  <a:cubicBezTo>
                    <a:pt x="451847" y="9715"/>
                    <a:pt x="455157" y="6851"/>
                    <a:pt x="458071" y="7987"/>
                  </a:cubicBezTo>
                  <a:lnTo>
                    <a:pt x="454651" y="14285"/>
                  </a:lnTo>
                  <a:lnTo>
                    <a:pt x="459448" y="17706"/>
                  </a:lnTo>
                  <a:cubicBezTo>
                    <a:pt x="462480" y="17459"/>
                    <a:pt x="465555" y="15471"/>
                    <a:pt x="466617" y="12185"/>
                  </a:cubicBezTo>
                  <a:cubicBezTo>
                    <a:pt x="468149" y="7443"/>
                    <a:pt x="464888" y="2751"/>
                    <a:pt x="460640" y="923"/>
                  </a:cubicBezTo>
                  <a:cubicBezTo>
                    <a:pt x="457923" y="-263"/>
                    <a:pt x="455144" y="-189"/>
                    <a:pt x="452440" y="48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00" name="任意多边形: 形状 1199"/>
            <p:cNvSpPr/>
            <p:nvPr/>
          </p:nvSpPr>
          <p:spPr>
            <a:xfrm flipH="1">
              <a:off x="4631250" y="5550559"/>
              <a:ext cx="349799" cy="184717"/>
            </a:xfrm>
            <a:custGeom>
              <a:avLst/>
              <a:gdLst>
                <a:gd name="connsiteX0" fmla="*/ 340897 w 349799"/>
                <a:gd name="connsiteY0" fmla="*/ 367 h 184717"/>
                <a:gd name="connsiteX1" fmla="*/ 251783 w 349799"/>
                <a:gd name="connsiteY1" fmla="*/ 45220 h 184717"/>
                <a:gd name="connsiteX2" fmla="*/ 215030 w 349799"/>
                <a:gd name="connsiteY2" fmla="*/ 69821 h 184717"/>
                <a:gd name="connsiteX3" fmla="*/ 178722 w 349799"/>
                <a:gd name="connsiteY3" fmla="*/ 77675 h 184717"/>
                <a:gd name="connsiteX4" fmla="*/ 145230 w 349799"/>
                <a:gd name="connsiteY4" fmla="*/ 77527 h 184717"/>
                <a:gd name="connsiteX5" fmla="*/ 121074 w 349799"/>
                <a:gd name="connsiteY5" fmla="*/ 107660 h 184717"/>
                <a:gd name="connsiteX6" fmla="*/ 93756 w 349799"/>
                <a:gd name="connsiteY6" fmla="*/ 128358 h 184717"/>
                <a:gd name="connsiteX7" fmla="*/ 80962 w 349799"/>
                <a:gd name="connsiteY7" fmla="*/ 116453 h 184717"/>
                <a:gd name="connsiteX8" fmla="*/ 65747 w 349799"/>
                <a:gd name="connsiteY8" fmla="*/ 113687 h 184717"/>
                <a:gd name="connsiteX9" fmla="*/ 37985 w 349799"/>
                <a:gd name="connsiteY9" fmla="*/ 143474 h 184717"/>
                <a:gd name="connsiteX10" fmla="*/ 739 w 349799"/>
                <a:gd name="connsiteY10" fmla="*/ 180128 h 184717"/>
                <a:gd name="connsiteX11" fmla="*/ 3159 w 349799"/>
                <a:gd name="connsiteY11" fmla="*/ 184623 h 184717"/>
                <a:gd name="connsiteX12" fmla="*/ 37393 w 349799"/>
                <a:gd name="connsiteY12" fmla="*/ 163530 h 184717"/>
                <a:gd name="connsiteX13" fmla="*/ 50335 w 349799"/>
                <a:gd name="connsiteY13" fmla="*/ 148068 h 184717"/>
                <a:gd name="connsiteX14" fmla="*/ 63870 w 349799"/>
                <a:gd name="connsiteY14" fmla="*/ 129198 h 184717"/>
                <a:gd name="connsiteX15" fmla="*/ 78789 w 349799"/>
                <a:gd name="connsiteY15" fmla="*/ 135571 h 184717"/>
                <a:gd name="connsiteX16" fmla="*/ 91830 w 349799"/>
                <a:gd name="connsiteY16" fmla="*/ 142783 h 184717"/>
                <a:gd name="connsiteX17" fmla="*/ 120580 w 349799"/>
                <a:gd name="connsiteY17" fmla="*/ 133891 h 184717"/>
                <a:gd name="connsiteX18" fmla="*/ 143451 w 349799"/>
                <a:gd name="connsiteY18" fmla="*/ 99410 h 184717"/>
                <a:gd name="connsiteX19" fmla="*/ 158765 w 349799"/>
                <a:gd name="connsiteY19" fmla="*/ 88246 h 184717"/>
                <a:gd name="connsiteX20" fmla="*/ 177289 w 349799"/>
                <a:gd name="connsiteY20" fmla="*/ 93137 h 184717"/>
                <a:gd name="connsiteX21" fmla="*/ 244175 w 349799"/>
                <a:gd name="connsiteY21" fmla="*/ 68932 h 184717"/>
                <a:gd name="connsiteX22" fmla="*/ 292537 w 349799"/>
                <a:gd name="connsiteY22" fmla="*/ 39589 h 184717"/>
                <a:gd name="connsiteX23" fmla="*/ 345738 w 349799"/>
                <a:gd name="connsiteY23" fmla="*/ 14890 h 184717"/>
                <a:gd name="connsiteX24" fmla="*/ 340897 w 349799"/>
                <a:gd name="connsiteY24" fmla="*/ 367 h 18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9799" h="184717">
                  <a:moveTo>
                    <a:pt x="340897" y="367"/>
                  </a:moveTo>
                  <a:cubicBezTo>
                    <a:pt x="309579" y="10542"/>
                    <a:pt x="279396" y="27536"/>
                    <a:pt x="251783" y="45220"/>
                  </a:cubicBezTo>
                  <a:cubicBezTo>
                    <a:pt x="239384" y="53173"/>
                    <a:pt x="227725" y="62362"/>
                    <a:pt x="215030" y="69821"/>
                  </a:cubicBezTo>
                  <a:cubicBezTo>
                    <a:pt x="204113" y="76243"/>
                    <a:pt x="191467" y="81874"/>
                    <a:pt x="178722" y="77675"/>
                  </a:cubicBezTo>
                  <a:cubicBezTo>
                    <a:pt x="166570" y="73625"/>
                    <a:pt x="157234" y="70265"/>
                    <a:pt x="145230" y="77527"/>
                  </a:cubicBezTo>
                  <a:cubicBezTo>
                    <a:pt x="133522" y="84591"/>
                    <a:pt x="127446" y="96101"/>
                    <a:pt x="121074" y="107660"/>
                  </a:cubicBezTo>
                  <a:cubicBezTo>
                    <a:pt x="115887" y="117046"/>
                    <a:pt x="106896" y="131618"/>
                    <a:pt x="93756" y="128358"/>
                  </a:cubicBezTo>
                  <a:cubicBezTo>
                    <a:pt x="87680" y="126876"/>
                    <a:pt x="85852" y="119862"/>
                    <a:pt x="80962" y="116453"/>
                  </a:cubicBezTo>
                  <a:cubicBezTo>
                    <a:pt x="76565" y="113391"/>
                    <a:pt x="70934" y="112600"/>
                    <a:pt x="65747" y="113687"/>
                  </a:cubicBezTo>
                  <a:cubicBezTo>
                    <a:pt x="50878" y="116799"/>
                    <a:pt x="45642" y="132360"/>
                    <a:pt x="37985" y="143474"/>
                  </a:cubicBezTo>
                  <a:cubicBezTo>
                    <a:pt x="28056" y="157948"/>
                    <a:pt x="14373" y="169260"/>
                    <a:pt x="739" y="180128"/>
                  </a:cubicBezTo>
                  <a:cubicBezTo>
                    <a:pt x="-1040" y="181560"/>
                    <a:pt x="640" y="185364"/>
                    <a:pt x="3159" y="184623"/>
                  </a:cubicBezTo>
                  <a:cubicBezTo>
                    <a:pt x="16349" y="180573"/>
                    <a:pt x="27759" y="173311"/>
                    <a:pt x="37393" y="163530"/>
                  </a:cubicBezTo>
                  <a:cubicBezTo>
                    <a:pt x="42085" y="158738"/>
                    <a:pt x="46482" y="153552"/>
                    <a:pt x="50335" y="148068"/>
                  </a:cubicBezTo>
                  <a:cubicBezTo>
                    <a:pt x="54534" y="142091"/>
                    <a:pt x="57794" y="133545"/>
                    <a:pt x="63870" y="129198"/>
                  </a:cubicBezTo>
                  <a:cubicBezTo>
                    <a:pt x="71576" y="123715"/>
                    <a:pt x="74194" y="130433"/>
                    <a:pt x="78789" y="135571"/>
                  </a:cubicBezTo>
                  <a:cubicBezTo>
                    <a:pt x="82197" y="139374"/>
                    <a:pt x="86841" y="141795"/>
                    <a:pt x="91830" y="142783"/>
                  </a:cubicBezTo>
                  <a:cubicBezTo>
                    <a:pt x="102055" y="144759"/>
                    <a:pt x="112972" y="140757"/>
                    <a:pt x="120580" y="133891"/>
                  </a:cubicBezTo>
                  <a:cubicBezTo>
                    <a:pt x="131102" y="124357"/>
                    <a:pt x="135054" y="110476"/>
                    <a:pt x="143451" y="99410"/>
                  </a:cubicBezTo>
                  <a:cubicBezTo>
                    <a:pt x="147156" y="94471"/>
                    <a:pt x="152491" y="89382"/>
                    <a:pt x="158765" y="88246"/>
                  </a:cubicBezTo>
                  <a:cubicBezTo>
                    <a:pt x="165236" y="87011"/>
                    <a:pt x="171213" y="91556"/>
                    <a:pt x="177289" y="93137"/>
                  </a:cubicBezTo>
                  <a:cubicBezTo>
                    <a:pt x="202285" y="99509"/>
                    <a:pt x="224860" y="82269"/>
                    <a:pt x="244175" y="68932"/>
                  </a:cubicBezTo>
                  <a:cubicBezTo>
                    <a:pt x="259686" y="58212"/>
                    <a:pt x="275889" y="48431"/>
                    <a:pt x="292537" y="39589"/>
                  </a:cubicBezTo>
                  <a:cubicBezTo>
                    <a:pt x="309875" y="30351"/>
                    <a:pt x="328004" y="23189"/>
                    <a:pt x="345738" y="14890"/>
                  </a:cubicBezTo>
                  <a:cubicBezTo>
                    <a:pt x="353395" y="11284"/>
                    <a:pt x="349345" y="-2400"/>
                    <a:pt x="340897" y="36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02" name="任意多边形: 形状 1201"/>
            <p:cNvSpPr/>
            <p:nvPr/>
          </p:nvSpPr>
          <p:spPr>
            <a:xfrm flipH="1">
              <a:off x="4490831" y="5571563"/>
              <a:ext cx="442936" cy="250437"/>
            </a:xfrm>
            <a:custGeom>
              <a:avLst/>
              <a:gdLst>
                <a:gd name="connsiteX0" fmla="*/ 433759 w 442936"/>
                <a:gd name="connsiteY0" fmla="*/ 1295 h 250437"/>
                <a:gd name="connsiteX1" fmla="*/ 408072 w 442936"/>
                <a:gd name="connsiteY1" fmla="*/ 36813 h 250437"/>
                <a:gd name="connsiteX2" fmla="*/ 376654 w 442936"/>
                <a:gd name="connsiteY2" fmla="*/ 27773 h 250437"/>
                <a:gd name="connsiteX3" fmla="*/ 361193 w 442936"/>
                <a:gd name="connsiteY3" fmla="*/ 24611 h 250437"/>
                <a:gd name="connsiteX4" fmla="*/ 328692 w 442936"/>
                <a:gd name="connsiteY4" fmla="*/ 66403 h 250437"/>
                <a:gd name="connsiteX5" fmla="*/ 332295 w 442936"/>
                <a:gd name="connsiteY5" fmla="*/ 78110 h 250437"/>
                <a:gd name="connsiteX6" fmla="*/ 318858 w 442936"/>
                <a:gd name="connsiteY6" fmla="*/ 79049 h 250437"/>
                <a:gd name="connsiteX7" fmla="*/ 328692 w 442936"/>
                <a:gd name="connsiteY7" fmla="*/ 66403 h 250437"/>
                <a:gd name="connsiteX8" fmla="*/ 325576 w 442936"/>
                <a:gd name="connsiteY8" fmla="*/ 56276 h 250437"/>
                <a:gd name="connsiteX9" fmla="*/ 310016 w 442936"/>
                <a:gd name="connsiteY9" fmla="*/ 50941 h 250437"/>
                <a:gd name="connsiteX10" fmla="*/ 285316 w 442936"/>
                <a:gd name="connsiteY10" fmla="*/ 94017 h 250437"/>
                <a:gd name="connsiteX11" fmla="*/ 268521 w 442936"/>
                <a:gd name="connsiteY11" fmla="*/ 100340 h 250437"/>
                <a:gd name="connsiteX12" fmla="*/ 250391 w 442936"/>
                <a:gd name="connsiteY12" fmla="*/ 99599 h 250437"/>
                <a:gd name="connsiteX13" fmla="*/ 195312 w 442936"/>
                <a:gd name="connsiteY13" fmla="*/ 137982 h 250437"/>
                <a:gd name="connsiteX14" fmla="*/ 180640 w 442936"/>
                <a:gd name="connsiteY14" fmla="*/ 145292 h 250437"/>
                <a:gd name="connsiteX15" fmla="*/ 161573 w 442936"/>
                <a:gd name="connsiteY15" fmla="*/ 145737 h 250437"/>
                <a:gd name="connsiteX16" fmla="*/ 134552 w 442936"/>
                <a:gd name="connsiteY16" fmla="*/ 163422 h 250437"/>
                <a:gd name="connsiteX17" fmla="*/ 123882 w 442936"/>
                <a:gd name="connsiteY17" fmla="*/ 176167 h 250437"/>
                <a:gd name="connsiteX18" fmla="*/ 101059 w 442936"/>
                <a:gd name="connsiteY18" fmla="*/ 179031 h 250437"/>
                <a:gd name="connsiteX19" fmla="*/ 64405 w 442936"/>
                <a:gd name="connsiteY19" fmla="*/ 186491 h 250437"/>
                <a:gd name="connsiteX20" fmla="*/ 27277 w 442936"/>
                <a:gd name="connsiteY20" fmla="*/ 209128 h 250437"/>
                <a:gd name="connsiteX21" fmla="*/ 8228 w 442936"/>
                <a:gd name="connsiteY21" fmla="*/ 237358 h 250437"/>
                <a:gd name="connsiteX22" fmla="*/ 8388 w 442936"/>
                <a:gd name="connsiteY22" fmla="*/ 242311 h 250437"/>
                <a:gd name="connsiteX23" fmla="*/ 3152 w 442936"/>
                <a:gd name="connsiteY23" fmla="*/ 244880 h 250437"/>
                <a:gd name="connsiteX24" fmla="*/ 8228 w 442936"/>
                <a:gd name="connsiteY24" fmla="*/ 237358 h 250437"/>
                <a:gd name="connsiteX25" fmla="*/ 8091 w 442936"/>
                <a:gd name="connsiteY25" fmla="*/ 233123 h 250437"/>
                <a:gd name="connsiteX26" fmla="*/ 6609 w 442936"/>
                <a:gd name="connsiteY26" fmla="*/ 230258 h 250437"/>
                <a:gd name="connsiteX27" fmla="*/ 4732 w 442936"/>
                <a:gd name="connsiteY27" fmla="*/ 249721 h 250437"/>
                <a:gd name="connsiteX28" fmla="*/ 10462 w 442936"/>
                <a:gd name="connsiteY28" fmla="*/ 248585 h 250437"/>
                <a:gd name="connsiteX29" fmla="*/ 72062 w 442936"/>
                <a:gd name="connsiteY29" fmla="*/ 198741 h 250437"/>
                <a:gd name="connsiteX30" fmla="*/ 111779 w 442936"/>
                <a:gd name="connsiteY30" fmla="*/ 194098 h 250437"/>
                <a:gd name="connsiteX31" fmla="*/ 143048 w 442936"/>
                <a:gd name="connsiteY31" fmla="*/ 178587 h 250437"/>
                <a:gd name="connsiteX32" fmla="*/ 152632 w 442936"/>
                <a:gd name="connsiteY32" fmla="*/ 166237 h 250437"/>
                <a:gd name="connsiteX33" fmla="*/ 171601 w 442936"/>
                <a:gd name="connsiteY33" fmla="*/ 162138 h 250437"/>
                <a:gd name="connsiteX34" fmla="*/ 202672 w 442936"/>
                <a:gd name="connsiteY34" fmla="*/ 152702 h 250437"/>
                <a:gd name="connsiteX35" fmla="*/ 229694 w 442936"/>
                <a:gd name="connsiteY35" fmla="*/ 129781 h 250437"/>
                <a:gd name="connsiteX36" fmla="*/ 257505 w 442936"/>
                <a:gd name="connsiteY36" fmla="*/ 115949 h 250437"/>
                <a:gd name="connsiteX37" fmla="*/ 278153 w 442936"/>
                <a:gd name="connsiteY37" fmla="*/ 118074 h 250437"/>
                <a:gd name="connsiteX38" fmla="*/ 296481 w 442936"/>
                <a:gd name="connsiteY38" fmla="*/ 107849 h 250437"/>
                <a:gd name="connsiteX39" fmla="*/ 310114 w 442936"/>
                <a:gd name="connsiteY39" fmla="*/ 84878 h 250437"/>
                <a:gd name="connsiteX40" fmla="*/ 315223 w 442936"/>
                <a:gd name="connsiteY40" fmla="*/ 75973 h 250437"/>
                <a:gd name="connsiteX41" fmla="*/ 308583 w 442936"/>
                <a:gd name="connsiteY41" fmla="*/ 55091 h 250437"/>
                <a:gd name="connsiteX42" fmla="*/ 324144 w 442936"/>
                <a:gd name="connsiteY42" fmla="*/ 60425 h 250437"/>
                <a:gd name="connsiteX43" fmla="*/ 315223 w 442936"/>
                <a:gd name="connsiteY43" fmla="*/ 75973 h 250437"/>
                <a:gd name="connsiteX44" fmla="*/ 319500 w 442936"/>
                <a:gd name="connsiteY44" fmla="*/ 89422 h 250437"/>
                <a:gd name="connsiteX45" fmla="*/ 332937 w 442936"/>
                <a:gd name="connsiteY45" fmla="*/ 88484 h 250437"/>
                <a:gd name="connsiteX46" fmla="*/ 368688 w 442936"/>
                <a:gd name="connsiteY46" fmla="*/ 42608 h 250437"/>
                <a:gd name="connsiteX47" fmla="*/ 359859 w 442936"/>
                <a:gd name="connsiteY47" fmla="*/ 30935 h 250437"/>
                <a:gd name="connsiteX48" fmla="*/ 375321 w 442936"/>
                <a:gd name="connsiteY48" fmla="*/ 34096 h 250437"/>
                <a:gd name="connsiteX49" fmla="*/ 368688 w 442936"/>
                <a:gd name="connsiteY49" fmla="*/ 42608 h 250437"/>
                <a:gd name="connsiteX50" fmla="*/ 377303 w 442936"/>
                <a:gd name="connsiteY50" fmla="*/ 53998 h 250437"/>
                <a:gd name="connsiteX51" fmla="*/ 406936 w 442936"/>
                <a:gd name="connsiteY51" fmla="*/ 56276 h 250437"/>
                <a:gd name="connsiteX52" fmla="*/ 432277 w 442936"/>
                <a:gd name="connsiteY52" fmla="*/ 35973 h 250437"/>
                <a:gd name="connsiteX53" fmla="*/ 442453 w 442936"/>
                <a:gd name="connsiteY53" fmla="*/ 4259 h 250437"/>
                <a:gd name="connsiteX54" fmla="*/ 433759 w 442936"/>
                <a:gd name="connsiteY54" fmla="*/ 1295 h 25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2936" h="250437">
                  <a:moveTo>
                    <a:pt x="433759" y="1295"/>
                  </a:moveTo>
                  <a:cubicBezTo>
                    <a:pt x="422447" y="11076"/>
                    <a:pt x="421064" y="27773"/>
                    <a:pt x="408072" y="36813"/>
                  </a:cubicBezTo>
                  <a:cubicBezTo>
                    <a:pt x="397994" y="43828"/>
                    <a:pt x="378630" y="42346"/>
                    <a:pt x="376654" y="27773"/>
                  </a:cubicBezTo>
                  <a:cubicBezTo>
                    <a:pt x="375567" y="19869"/>
                    <a:pt x="365441" y="19178"/>
                    <a:pt x="361193" y="24611"/>
                  </a:cubicBezTo>
                  <a:lnTo>
                    <a:pt x="328692" y="66403"/>
                  </a:lnTo>
                  <a:lnTo>
                    <a:pt x="332295" y="78110"/>
                  </a:lnTo>
                  <a:cubicBezTo>
                    <a:pt x="327799" y="78407"/>
                    <a:pt x="323353" y="78753"/>
                    <a:pt x="318858" y="79049"/>
                  </a:cubicBezTo>
                  <a:lnTo>
                    <a:pt x="328692" y="66403"/>
                  </a:lnTo>
                  <a:lnTo>
                    <a:pt x="325576" y="56276"/>
                  </a:lnTo>
                  <a:cubicBezTo>
                    <a:pt x="325576" y="48471"/>
                    <a:pt x="314609" y="42988"/>
                    <a:pt x="310016" y="50941"/>
                  </a:cubicBezTo>
                  <a:cubicBezTo>
                    <a:pt x="301815" y="65266"/>
                    <a:pt x="294059" y="80037"/>
                    <a:pt x="285316" y="94017"/>
                  </a:cubicBezTo>
                  <a:cubicBezTo>
                    <a:pt x="280722" y="101377"/>
                    <a:pt x="276721" y="101723"/>
                    <a:pt x="268521" y="100340"/>
                  </a:cubicBezTo>
                  <a:cubicBezTo>
                    <a:pt x="262445" y="99302"/>
                    <a:pt x="256566" y="98562"/>
                    <a:pt x="250391" y="99599"/>
                  </a:cubicBezTo>
                  <a:cubicBezTo>
                    <a:pt x="227174" y="103501"/>
                    <a:pt x="213145" y="124940"/>
                    <a:pt x="195312" y="137982"/>
                  </a:cubicBezTo>
                  <a:cubicBezTo>
                    <a:pt x="190916" y="141193"/>
                    <a:pt x="185976" y="144057"/>
                    <a:pt x="180640" y="145292"/>
                  </a:cubicBezTo>
                  <a:cubicBezTo>
                    <a:pt x="174367" y="146774"/>
                    <a:pt x="167945" y="145391"/>
                    <a:pt x="161573" y="145737"/>
                  </a:cubicBezTo>
                  <a:cubicBezTo>
                    <a:pt x="149272" y="146379"/>
                    <a:pt x="141369" y="153937"/>
                    <a:pt x="134552" y="163422"/>
                  </a:cubicBezTo>
                  <a:cubicBezTo>
                    <a:pt x="131440" y="167768"/>
                    <a:pt x="128525" y="173203"/>
                    <a:pt x="123882" y="176167"/>
                  </a:cubicBezTo>
                  <a:cubicBezTo>
                    <a:pt x="117312" y="180415"/>
                    <a:pt x="108469" y="178785"/>
                    <a:pt x="101059" y="179031"/>
                  </a:cubicBezTo>
                  <a:cubicBezTo>
                    <a:pt x="88462" y="179476"/>
                    <a:pt x="76212" y="182045"/>
                    <a:pt x="64405" y="186491"/>
                  </a:cubicBezTo>
                  <a:cubicBezTo>
                    <a:pt x="51093" y="191530"/>
                    <a:pt x="38101" y="199236"/>
                    <a:pt x="27277" y="209128"/>
                  </a:cubicBezTo>
                  <a:lnTo>
                    <a:pt x="8228" y="237358"/>
                  </a:lnTo>
                  <a:lnTo>
                    <a:pt x="8388" y="242311"/>
                  </a:lnTo>
                  <a:cubicBezTo>
                    <a:pt x="6659" y="243151"/>
                    <a:pt x="4880" y="244040"/>
                    <a:pt x="3152" y="244880"/>
                  </a:cubicBezTo>
                  <a:lnTo>
                    <a:pt x="8228" y="237358"/>
                  </a:lnTo>
                  <a:lnTo>
                    <a:pt x="8091" y="233123"/>
                  </a:lnTo>
                  <a:cubicBezTo>
                    <a:pt x="9771" y="232036"/>
                    <a:pt x="8585" y="229418"/>
                    <a:pt x="6609" y="230258"/>
                  </a:cubicBezTo>
                  <a:cubicBezTo>
                    <a:pt x="-1887" y="233716"/>
                    <a:pt x="-1838" y="244485"/>
                    <a:pt x="4732" y="249721"/>
                  </a:cubicBezTo>
                  <a:cubicBezTo>
                    <a:pt x="6510" y="251153"/>
                    <a:pt x="9277" y="250264"/>
                    <a:pt x="10462" y="248585"/>
                  </a:cubicBezTo>
                  <a:cubicBezTo>
                    <a:pt x="26171" y="226306"/>
                    <a:pt x="45585" y="207386"/>
                    <a:pt x="72062" y="198741"/>
                  </a:cubicBezTo>
                  <a:cubicBezTo>
                    <a:pt x="85302" y="194444"/>
                    <a:pt x="98046" y="194197"/>
                    <a:pt x="111779" y="194098"/>
                  </a:cubicBezTo>
                  <a:cubicBezTo>
                    <a:pt x="125314" y="194049"/>
                    <a:pt x="134749" y="189109"/>
                    <a:pt x="143048" y="178587"/>
                  </a:cubicBezTo>
                  <a:cubicBezTo>
                    <a:pt x="146259" y="174537"/>
                    <a:pt x="148927" y="169893"/>
                    <a:pt x="152632" y="166237"/>
                  </a:cubicBezTo>
                  <a:cubicBezTo>
                    <a:pt x="158213" y="160754"/>
                    <a:pt x="164388" y="161890"/>
                    <a:pt x="171601" y="162138"/>
                  </a:cubicBezTo>
                  <a:cubicBezTo>
                    <a:pt x="183061" y="162533"/>
                    <a:pt x="193188" y="159025"/>
                    <a:pt x="202672" y="152702"/>
                  </a:cubicBezTo>
                  <a:cubicBezTo>
                    <a:pt x="212552" y="146083"/>
                    <a:pt x="220752" y="137537"/>
                    <a:pt x="229694" y="129781"/>
                  </a:cubicBezTo>
                  <a:cubicBezTo>
                    <a:pt x="237548" y="122964"/>
                    <a:pt x="246587" y="115802"/>
                    <a:pt x="257505" y="115949"/>
                  </a:cubicBezTo>
                  <a:cubicBezTo>
                    <a:pt x="264470" y="116048"/>
                    <a:pt x="271139" y="118617"/>
                    <a:pt x="278153" y="118074"/>
                  </a:cubicBezTo>
                  <a:cubicBezTo>
                    <a:pt x="285711" y="117481"/>
                    <a:pt x="291837" y="113826"/>
                    <a:pt x="296481" y="107849"/>
                  </a:cubicBezTo>
                  <a:cubicBezTo>
                    <a:pt x="301865" y="100883"/>
                    <a:pt x="305768" y="92485"/>
                    <a:pt x="310114" y="84878"/>
                  </a:cubicBezTo>
                  <a:lnTo>
                    <a:pt x="315223" y="75973"/>
                  </a:lnTo>
                  <a:lnTo>
                    <a:pt x="308583" y="55091"/>
                  </a:lnTo>
                  <a:cubicBezTo>
                    <a:pt x="313770" y="56869"/>
                    <a:pt x="318957" y="58647"/>
                    <a:pt x="324144" y="60425"/>
                  </a:cubicBezTo>
                  <a:lnTo>
                    <a:pt x="315223" y="75973"/>
                  </a:lnTo>
                  <a:lnTo>
                    <a:pt x="319500" y="89422"/>
                  </a:lnTo>
                  <a:cubicBezTo>
                    <a:pt x="322859" y="94264"/>
                    <a:pt x="329972" y="92337"/>
                    <a:pt x="332937" y="88484"/>
                  </a:cubicBezTo>
                  <a:lnTo>
                    <a:pt x="368688" y="42608"/>
                  </a:lnTo>
                  <a:lnTo>
                    <a:pt x="359859" y="30935"/>
                  </a:lnTo>
                  <a:cubicBezTo>
                    <a:pt x="364996" y="32021"/>
                    <a:pt x="370133" y="33059"/>
                    <a:pt x="375321" y="34096"/>
                  </a:cubicBezTo>
                  <a:lnTo>
                    <a:pt x="368688" y="42608"/>
                  </a:lnTo>
                  <a:lnTo>
                    <a:pt x="377303" y="53998"/>
                  </a:lnTo>
                  <a:cubicBezTo>
                    <a:pt x="386312" y="58400"/>
                    <a:pt x="397353" y="59339"/>
                    <a:pt x="406936" y="56276"/>
                  </a:cubicBezTo>
                  <a:cubicBezTo>
                    <a:pt x="417507" y="52917"/>
                    <a:pt x="426053" y="44964"/>
                    <a:pt x="432277" y="35973"/>
                  </a:cubicBezTo>
                  <a:cubicBezTo>
                    <a:pt x="438600" y="26835"/>
                    <a:pt x="444725" y="15522"/>
                    <a:pt x="442453" y="4259"/>
                  </a:cubicBezTo>
                  <a:cubicBezTo>
                    <a:pt x="441663" y="308"/>
                    <a:pt x="436822" y="-1372"/>
                    <a:pt x="433759" y="129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04" name="任意多边形: 形状 1203"/>
            <p:cNvSpPr/>
            <p:nvPr/>
          </p:nvSpPr>
          <p:spPr>
            <a:xfrm flipH="1">
              <a:off x="4515284" y="5485563"/>
              <a:ext cx="61216" cy="47416"/>
            </a:xfrm>
            <a:custGeom>
              <a:avLst/>
              <a:gdLst>
                <a:gd name="connsiteX0" fmla="*/ 51774 w 61216"/>
                <a:gd name="connsiteY0" fmla="*/ 126 h 47416"/>
                <a:gd name="connsiteX1" fmla="*/ 45766 w 61216"/>
                <a:gd name="connsiteY1" fmla="*/ 8702 h 47416"/>
                <a:gd name="connsiteX2" fmla="*/ 45717 w 61216"/>
                <a:gd name="connsiteY2" fmla="*/ 9839 h 47416"/>
                <a:gd name="connsiteX3" fmla="*/ 45371 w 61216"/>
                <a:gd name="connsiteY3" fmla="*/ 10679 h 47416"/>
                <a:gd name="connsiteX4" fmla="*/ 44680 w 61216"/>
                <a:gd name="connsiteY4" fmla="*/ 11716 h 47416"/>
                <a:gd name="connsiteX5" fmla="*/ 43691 w 61216"/>
                <a:gd name="connsiteY5" fmla="*/ 12605 h 47416"/>
                <a:gd name="connsiteX6" fmla="*/ 42111 w 61216"/>
                <a:gd name="connsiteY6" fmla="*/ 13791 h 47416"/>
                <a:gd name="connsiteX7" fmla="*/ 41419 w 61216"/>
                <a:gd name="connsiteY7" fmla="*/ 14186 h 47416"/>
                <a:gd name="connsiteX8" fmla="*/ 39246 w 61216"/>
                <a:gd name="connsiteY8" fmla="*/ 15223 h 47416"/>
                <a:gd name="connsiteX9" fmla="*/ 36331 w 61216"/>
                <a:gd name="connsiteY9" fmla="*/ 15965 h 47416"/>
                <a:gd name="connsiteX10" fmla="*/ 31144 w 61216"/>
                <a:gd name="connsiteY10" fmla="*/ 16607 h 47416"/>
                <a:gd name="connsiteX11" fmla="*/ 20276 w 61216"/>
                <a:gd name="connsiteY11" fmla="*/ 17693 h 47416"/>
                <a:gd name="connsiteX12" fmla="*/ 4172 w 61216"/>
                <a:gd name="connsiteY12" fmla="*/ 29549 h 47416"/>
                <a:gd name="connsiteX13" fmla="*/ 72 w 61216"/>
                <a:gd name="connsiteY13" fmla="*/ 46394 h 47416"/>
                <a:gd name="connsiteX14" fmla="*/ 2740 w 61216"/>
                <a:gd name="connsiteY14" fmla="*/ 46246 h 47416"/>
                <a:gd name="connsiteX15" fmla="*/ 13608 w 61216"/>
                <a:gd name="connsiteY15" fmla="*/ 32117 h 47416"/>
                <a:gd name="connsiteX16" fmla="*/ 23142 w 61216"/>
                <a:gd name="connsiteY16" fmla="*/ 30735 h 47416"/>
                <a:gd name="connsiteX17" fmla="*/ 34108 w 61216"/>
                <a:gd name="connsiteY17" fmla="*/ 30685 h 47416"/>
                <a:gd name="connsiteX18" fmla="*/ 53571 w 61216"/>
                <a:gd name="connsiteY18" fmla="*/ 24362 h 47416"/>
                <a:gd name="connsiteX19" fmla="*/ 60635 w 61216"/>
                <a:gd name="connsiteY19" fmla="*/ 5887 h 47416"/>
                <a:gd name="connsiteX20" fmla="*/ 51774 w 61216"/>
                <a:gd name="connsiteY20" fmla="*/ 126 h 4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216" h="47416">
                  <a:moveTo>
                    <a:pt x="51774" y="126"/>
                  </a:moveTo>
                  <a:cubicBezTo>
                    <a:pt x="48310" y="762"/>
                    <a:pt x="45322" y="3787"/>
                    <a:pt x="45766" y="8702"/>
                  </a:cubicBezTo>
                  <a:cubicBezTo>
                    <a:pt x="45618" y="7320"/>
                    <a:pt x="45371" y="11370"/>
                    <a:pt x="45717" y="9839"/>
                  </a:cubicBezTo>
                  <a:cubicBezTo>
                    <a:pt x="45322" y="11469"/>
                    <a:pt x="46260" y="9246"/>
                    <a:pt x="45371" y="10679"/>
                  </a:cubicBezTo>
                  <a:cubicBezTo>
                    <a:pt x="45272" y="10827"/>
                    <a:pt x="44136" y="12309"/>
                    <a:pt x="44680" y="11716"/>
                  </a:cubicBezTo>
                  <a:cubicBezTo>
                    <a:pt x="45173" y="11123"/>
                    <a:pt x="43840" y="12506"/>
                    <a:pt x="43691" y="12605"/>
                  </a:cubicBezTo>
                  <a:cubicBezTo>
                    <a:pt x="43197" y="13050"/>
                    <a:pt x="42654" y="13445"/>
                    <a:pt x="42111" y="13791"/>
                  </a:cubicBezTo>
                  <a:cubicBezTo>
                    <a:pt x="41518" y="14235"/>
                    <a:pt x="42555" y="13593"/>
                    <a:pt x="41419" y="14186"/>
                  </a:cubicBezTo>
                  <a:cubicBezTo>
                    <a:pt x="40678" y="14581"/>
                    <a:pt x="39986" y="14927"/>
                    <a:pt x="39246" y="15223"/>
                  </a:cubicBezTo>
                  <a:cubicBezTo>
                    <a:pt x="38455" y="15569"/>
                    <a:pt x="38011" y="15668"/>
                    <a:pt x="36331" y="15965"/>
                  </a:cubicBezTo>
                  <a:cubicBezTo>
                    <a:pt x="34602" y="16261"/>
                    <a:pt x="32873" y="16458"/>
                    <a:pt x="31144" y="16607"/>
                  </a:cubicBezTo>
                  <a:cubicBezTo>
                    <a:pt x="27489" y="16903"/>
                    <a:pt x="23882" y="17002"/>
                    <a:pt x="20276" y="17693"/>
                  </a:cubicBezTo>
                  <a:cubicBezTo>
                    <a:pt x="12965" y="19077"/>
                    <a:pt x="7779" y="23078"/>
                    <a:pt x="4172" y="29549"/>
                  </a:cubicBezTo>
                  <a:cubicBezTo>
                    <a:pt x="1258" y="34785"/>
                    <a:pt x="-372" y="40367"/>
                    <a:pt x="72" y="46394"/>
                  </a:cubicBezTo>
                  <a:cubicBezTo>
                    <a:pt x="270" y="47876"/>
                    <a:pt x="2641" y="47678"/>
                    <a:pt x="2740" y="46246"/>
                  </a:cubicBezTo>
                  <a:cubicBezTo>
                    <a:pt x="3185" y="40120"/>
                    <a:pt x="7038" y="33205"/>
                    <a:pt x="13608" y="32117"/>
                  </a:cubicBezTo>
                  <a:cubicBezTo>
                    <a:pt x="16769" y="31574"/>
                    <a:pt x="19931" y="30834"/>
                    <a:pt x="23142" y="30735"/>
                  </a:cubicBezTo>
                  <a:cubicBezTo>
                    <a:pt x="26797" y="30586"/>
                    <a:pt x="30453" y="30834"/>
                    <a:pt x="34108" y="30685"/>
                  </a:cubicBezTo>
                  <a:cubicBezTo>
                    <a:pt x="41221" y="30438"/>
                    <a:pt x="47939" y="28956"/>
                    <a:pt x="53571" y="24362"/>
                  </a:cubicBezTo>
                  <a:cubicBezTo>
                    <a:pt x="58758" y="20163"/>
                    <a:pt x="62759" y="12655"/>
                    <a:pt x="60635" y="5887"/>
                  </a:cubicBezTo>
                  <a:cubicBezTo>
                    <a:pt x="59178" y="1244"/>
                    <a:pt x="55239" y="-510"/>
                    <a:pt x="51774" y="12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06" name="任意多边形: 形状 1205"/>
            <p:cNvSpPr/>
            <p:nvPr/>
          </p:nvSpPr>
          <p:spPr>
            <a:xfrm flipH="1">
              <a:off x="4422656" y="5698809"/>
              <a:ext cx="505605" cy="277711"/>
            </a:xfrm>
            <a:custGeom>
              <a:avLst/>
              <a:gdLst>
                <a:gd name="connsiteX0" fmla="*/ 496472 w 505605"/>
                <a:gd name="connsiteY0" fmla="*/ 115 h 277711"/>
                <a:gd name="connsiteX1" fmla="*/ 404788 w 505605"/>
                <a:gd name="connsiteY1" fmla="*/ 42993 h 277711"/>
                <a:gd name="connsiteX2" fmla="*/ 372185 w 505605"/>
                <a:gd name="connsiteY2" fmla="*/ 75646 h 277711"/>
                <a:gd name="connsiteX3" fmla="*/ 342250 w 505605"/>
                <a:gd name="connsiteY3" fmla="*/ 86464 h 277711"/>
                <a:gd name="connsiteX4" fmla="*/ 331481 w 505605"/>
                <a:gd name="connsiteY4" fmla="*/ 88638 h 277711"/>
                <a:gd name="connsiteX5" fmla="*/ 318687 w 505605"/>
                <a:gd name="connsiteY5" fmla="*/ 108693 h 277711"/>
                <a:gd name="connsiteX6" fmla="*/ 305646 w 505605"/>
                <a:gd name="connsiteY6" fmla="*/ 128403 h 277711"/>
                <a:gd name="connsiteX7" fmla="*/ 293740 w 505605"/>
                <a:gd name="connsiteY7" fmla="*/ 122130 h 277711"/>
                <a:gd name="connsiteX8" fmla="*/ 282576 w 505605"/>
                <a:gd name="connsiteY8" fmla="*/ 113633 h 277711"/>
                <a:gd name="connsiteX9" fmla="*/ 234116 w 505605"/>
                <a:gd name="connsiteY9" fmla="*/ 142334 h 277711"/>
                <a:gd name="connsiteX10" fmla="*/ 217370 w 505605"/>
                <a:gd name="connsiteY10" fmla="*/ 154980 h 277711"/>
                <a:gd name="connsiteX11" fmla="*/ 201167 w 505605"/>
                <a:gd name="connsiteY11" fmla="*/ 150880 h 277711"/>
                <a:gd name="connsiteX12" fmla="*/ 168811 w 505605"/>
                <a:gd name="connsiteY12" fmla="*/ 153300 h 277711"/>
                <a:gd name="connsiteX13" fmla="*/ 142729 w 505605"/>
                <a:gd name="connsiteY13" fmla="*/ 181112 h 277711"/>
                <a:gd name="connsiteX14" fmla="*/ 126032 w 505605"/>
                <a:gd name="connsiteY14" fmla="*/ 193066 h 277711"/>
                <a:gd name="connsiteX15" fmla="*/ 111509 w 505605"/>
                <a:gd name="connsiteY15" fmla="*/ 184965 h 277711"/>
                <a:gd name="connsiteX16" fmla="*/ 101283 w 505605"/>
                <a:gd name="connsiteY16" fmla="*/ 178049 h 277711"/>
                <a:gd name="connsiteX17" fmla="*/ 76090 w 505605"/>
                <a:gd name="connsiteY17" fmla="*/ 216778 h 277711"/>
                <a:gd name="connsiteX18" fmla="*/ 62802 w 505605"/>
                <a:gd name="connsiteY18" fmla="*/ 231054 h 277711"/>
                <a:gd name="connsiteX19" fmla="*/ 48575 w 505605"/>
                <a:gd name="connsiteY19" fmla="*/ 229078 h 277711"/>
                <a:gd name="connsiteX20" fmla="*/ 37312 w 505605"/>
                <a:gd name="connsiteY20" fmla="*/ 228337 h 277711"/>
                <a:gd name="connsiteX21" fmla="*/ 263 w 505605"/>
                <a:gd name="connsiteY21" fmla="*/ 274376 h 277711"/>
                <a:gd name="connsiteX22" fmla="*/ 2980 w 505605"/>
                <a:gd name="connsiteY22" fmla="*/ 277489 h 277711"/>
                <a:gd name="connsiteX23" fmla="*/ 27766 w 505605"/>
                <a:gd name="connsiteY23" fmla="*/ 259199 h 277711"/>
                <a:gd name="connsiteX24" fmla="*/ 44503 w 505605"/>
                <a:gd name="connsiteY24" fmla="*/ 239890 h 277711"/>
                <a:gd name="connsiteX25" fmla="*/ 36917 w 505605"/>
                <a:gd name="connsiteY25" fmla="*/ 234907 h 277711"/>
                <a:gd name="connsiteX26" fmla="*/ 48180 w 505605"/>
                <a:gd name="connsiteY26" fmla="*/ 235648 h 277711"/>
                <a:gd name="connsiteX27" fmla="*/ 44503 w 505605"/>
                <a:gd name="connsiteY27" fmla="*/ 239890 h 277711"/>
                <a:gd name="connsiteX28" fmla="*/ 54262 w 505605"/>
                <a:gd name="connsiteY28" fmla="*/ 246299 h 277711"/>
                <a:gd name="connsiteX29" fmla="*/ 75201 w 505605"/>
                <a:gd name="connsiteY29" fmla="*/ 239649 h 277711"/>
                <a:gd name="connsiteX30" fmla="*/ 90317 w 505605"/>
                <a:gd name="connsiteY30" fmla="*/ 219247 h 277711"/>
                <a:gd name="connsiteX31" fmla="*/ 96875 w 505605"/>
                <a:gd name="connsiteY31" fmla="*/ 203657 h 277711"/>
                <a:gd name="connsiteX32" fmla="*/ 104528 w 505605"/>
                <a:gd name="connsiteY32" fmla="*/ 194541 h 277711"/>
                <a:gd name="connsiteX33" fmla="*/ 97282 w 505605"/>
                <a:gd name="connsiteY33" fmla="*/ 184076 h 277711"/>
                <a:gd name="connsiteX34" fmla="*/ 107508 w 505605"/>
                <a:gd name="connsiteY34" fmla="*/ 190992 h 277711"/>
                <a:gd name="connsiteX35" fmla="*/ 104528 w 505605"/>
                <a:gd name="connsiteY35" fmla="*/ 194541 h 277711"/>
                <a:gd name="connsiteX36" fmla="*/ 111861 w 505605"/>
                <a:gd name="connsiteY36" fmla="*/ 205132 h 277711"/>
                <a:gd name="connsiteX37" fmla="*/ 138481 w 505605"/>
                <a:gd name="connsiteY37" fmla="*/ 203885 h 277711"/>
                <a:gd name="connsiteX38" fmla="*/ 163032 w 505605"/>
                <a:gd name="connsiteY38" fmla="*/ 179334 h 277711"/>
                <a:gd name="connsiteX39" fmla="*/ 195141 w 505605"/>
                <a:gd name="connsiteY39" fmla="*/ 164909 h 277711"/>
                <a:gd name="connsiteX40" fmla="*/ 223594 w 505605"/>
                <a:gd name="connsiteY40" fmla="*/ 169157 h 277711"/>
                <a:gd name="connsiteX41" fmla="*/ 249282 w 505605"/>
                <a:gd name="connsiteY41" fmla="*/ 147521 h 277711"/>
                <a:gd name="connsiteX42" fmla="*/ 270474 w 505605"/>
                <a:gd name="connsiteY42" fmla="*/ 128107 h 277711"/>
                <a:gd name="connsiteX43" fmla="*/ 290480 w 505605"/>
                <a:gd name="connsiteY43" fmla="*/ 141741 h 277711"/>
                <a:gd name="connsiteX44" fmla="*/ 318933 w 505605"/>
                <a:gd name="connsiteY44" fmla="*/ 136455 h 277711"/>
                <a:gd name="connsiteX45" fmla="*/ 341401 w 505605"/>
                <a:gd name="connsiteY45" fmla="*/ 101860 h 277711"/>
                <a:gd name="connsiteX46" fmla="*/ 333605 w 505605"/>
                <a:gd name="connsiteY46" fmla="*/ 99456 h 277711"/>
                <a:gd name="connsiteX47" fmla="*/ 344374 w 505605"/>
                <a:gd name="connsiteY47" fmla="*/ 97283 h 277711"/>
                <a:gd name="connsiteX48" fmla="*/ 341401 w 505605"/>
                <a:gd name="connsiteY48" fmla="*/ 101860 h 277711"/>
                <a:gd name="connsiteX49" fmla="*/ 352434 w 505605"/>
                <a:gd name="connsiteY49" fmla="*/ 105262 h 277711"/>
                <a:gd name="connsiteX50" fmla="*/ 400046 w 505605"/>
                <a:gd name="connsiteY50" fmla="*/ 68236 h 277711"/>
                <a:gd name="connsiteX51" fmla="*/ 445721 w 505605"/>
                <a:gd name="connsiteY51" fmla="*/ 34305 h 277711"/>
                <a:gd name="connsiteX52" fmla="*/ 488174 w 505605"/>
                <a:gd name="connsiteY52" fmla="*/ 19072 h 277711"/>
                <a:gd name="connsiteX53" fmla="*/ 490396 w 505605"/>
                <a:gd name="connsiteY53" fmla="*/ 9007 h 277711"/>
                <a:gd name="connsiteX54" fmla="*/ 499288 w 505605"/>
                <a:gd name="connsiteY54" fmla="*/ 15083 h 277711"/>
                <a:gd name="connsiteX55" fmla="*/ 488174 w 505605"/>
                <a:gd name="connsiteY55" fmla="*/ 19072 h 277711"/>
                <a:gd name="connsiteX56" fmla="*/ 486938 w 505605"/>
                <a:gd name="connsiteY56" fmla="*/ 24666 h 277711"/>
                <a:gd name="connsiteX57" fmla="*/ 492224 w 505605"/>
                <a:gd name="connsiteY57" fmla="*/ 28173 h 277711"/>
                <a:gd name="connsiteX58" fmla="*/ 505068 w 505605"/>
                <a:gd name="connsiteY58" fmla="*/ 10044 h 277711"/>
                <a:gd name="connsiteX59" fmla="*/ 496472 w 505605"/>
                <a:gd name="connsiteY59" fmla="*/ 115 h 27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05605" h="277711">
                  <a:moveTo>
                    <a:pt x="496472" y="115"/>
                  </a:moveTo>
                  <a:cubicBezTo>
                    <a:pt x="462931" y="6290"/>
                    <a:pt x="431118" y="21455"/>
                    <a:pt x="404788" y="42993"/>
                  </a:cubicBezTo>
                  <a:cubicBezTo>
                    <a:pt x="392735" y="52873"/>
                    <a:pt x="383251" y="64827"/>
                    <a:pt x="372185" y="75646"/>
                  </a:cubicBezTo>
                  <a:cubicBezTo>
                    <a:pt x="364924" y="82759"/>
                    <a:pt x="352426" y="94615"/>
                    <a:pt x="342250" y="86464"/>
                  </a:cubicBezTo>
                  <a:cubicBezTo>
                    <a:pt x="339039" y="83895"/>
                    <a:pt x="333605" y="85328"/>
                    <a:pt x="331481" y="88638"/>
                  </a:cubicBezTo>
                  <a:cubicBezTo>
                    <a:pt x="327233" y="95307"/>
                    <a:pt x="322935" y="102025"/>
                    <a:pt x="318687" y="108693"/>
                  </a:cubicBezTo>
                  <a:cubicBezTo>
                    <a:pt x="314784" y="114769"/>
                    <a:pt x="311079" y="123562"/>
                    <a:pt x="305646" y="128403"/>
                  </a:cubicBezTo>
                  <a:cubicBezTo>
                    <a:pt x="300212" y="133244"/>
                    <a:pt x="297100" y="126082"/>
                    <a:pt x="293740" y="122130"/>
                  </a:cubicBezTo>
                  <a:cubicBezTo>
                    <a:pt x="290678" y="118573"/>
                    <a:pt x="287072" y="115313"/>
                    <a:pt x="282576" y="113633"/>
                  </a:cubicBezTo>
                  <a:cubicBezTo>
                    <a:pt x="260890" y="105581"/>
                    <a:pt x="245379" y="128008"/>
                    <a:pt x="234116" y="142334"/>
                  </a:cubicBezTo>
                  <a:cubicBezTo>
                    <a:pt x="229917" y="147669"/>
                    <a:pt x="224582" y="154042"/>
                    <a:pt x="217370" y="154980"/>
                  </a:cubicBezTo>
                  <a:cubicBezTo>
                    <a:pt x="211788" y="155721"/>
                    <a:pt x="206305" y="152708"/>
                    <a:pt x="201167" y="150880"/>
                  </a:cubicBezTo>
                  <a:cubicBezTo>
                    <a:pt x="189954" y="146829"/>
                    <a:pt x="179185" y="146928"/>
                    <a:pt x="168811" y="153300"/>
                  </a:cubicBezTo>
                  <a:cubicBezTo>
                    <a:pt x="157598" y="160216"/>
                    <a:pt x="150978" y="171331"/>
                    <a:pt x="142729" y="181112"/>
                  </a:cubicBezTo>
                  <a:cubicBezTo>
                    <a:pt x="138481" y="186151"/>
                    <a:pt x="132899" y="191979"/>
                    <a:pt x="126032" y="193066"/>
                  </a:cubicBezTo>
                  <a:cubicBezTo>
                    <a:pt x="120746" y="193906"/>
                    <a:pt x="111657" y="191584"/>
                    <a:pt x="111509" y="184965"/>
                  </a:cubicBezTo>
                  <a:cubicBezTo>
                    <a:pt x="111410" y="180173"/>
                    <a:pt x="106322" y="174937"/>
                    <a:pt x="101283" y="178049"/>
                  </a:cubicBezTo>
                  <a:cubicBezTo>
                    <a:pt x="86809" y="187039"/>
                    <a:pt x="82808" y="202106"/>
                    <a:pt x="76090" y="216778"/>
                  </a:cubicBezTo>
                  <a:cubicBezTo>
                    <a:pt x="73175" y="223101"/>
                    <a:pt x="69273" y="228041"/>
                    <a:pt x="62802" y="231054"/>
                  </a:cubicBezTo>
                  <a:cubicBezTo>
                    <a:pt x="57911" y="233326"/>
                    <a:pt x="51342" y="234808"/>
                    <a:pt x="48575" y="229078"/>
                  </a:cubicBezTo>
                  <a:cubicBezTo>
                    <a:pt x="46303" y="224385"/>
                    <a:pt x="40276" y="224582"/>
                    <a:pt x="37312" y="228337"/>
                  </a:cubicBezTo>
                  <a:cubicBezTo>
                    <a:pt x="25111" y="243897"/>
                    <a:pt x="10242" y="257284"/>
                    <a:pt x="263" y="274376"/>
                  </a:cubicBezTo>
                  <a:cubicBezTo>
                    <a:pt x="-675" y="276204"/>
                    <a:pt x="1054" y="278427"/>
                    <a:pt x="2980" y="277489"/>
                  </a:cubicBezTo>
                  <a:cubicBezTo>
                    <a:pt x="12415" y="273018"/>
                    <a:pt x="20455" y="266547"/>
                    <a:pt x="27766" y="259199"/>
                  </a:cubicBezTo>
                  <a:lnTo>
                    <a:pt x="44503" y="239890"/>
                  </a:lnTo>
                  <a:lnTo>
                    <a:pt x="36917" y="234907"/>
                  </a:lnTo>
                  <a:cubicBezTo>
                    <a:pt x="40671" y="235154"/>
                    <a:pt x="44426" y="235401"/>
                    <a:pt x="48180" y="235648"/>
                  </a:cubicBezTo>
                  <a:lnTo>
                    <a:pt x="44503" y="239890"/>
                  </a:lnTo>
                  <a:lnTo>
                    <a:pt x="54262" y="246299"/>
                  </a:lnTo>
                  <a:cubicBezTo>
                    <a:pt x="61443" y="246565"/>
                    <a:pt x="69224" y="243823"/>
                    <a:pt x="75201" y="239649"/>
                  </a:cubicBezTo>
                  <a:cubicBezTo>
                    <a:pt x="82710" y="234462"/>
                    <a:pt x="86760" y="227448"/>
                    <a:pt x="90317" y="219247"/>
                  </a:cubicBezTo>
                  <a:cubicBezTo>
                    <a:pt x="92466" y="214308"/>
                    <a:pt x="94331" y="208738"/>
                    <a:pt x="96875" y="203657"/>
                  </a:cubicBezTo>
                  <a:lnTo>
                    <a:pt x="104528" y="194541"/>
                  </a:lnTo>
                  <a:lnTo>
                    <a:pt x="97282" y="184076"/>
                  </a:lnTo>
                  <a:cubicBezTo>
                    <a:pt x="100691" y="186397"/>
                    <a:pt x="104099" y="188670"/>
                    <a:pt x="107508" y="190992"/>
                  </a:cubicBezTo>
                  <a:lnTo>
                    <a:pt x="104528" y="194541"/>
                  </a:lnTo>
                  <a:lnTo>
                    <a:pt x="111861" y="205132"/>
                  </a:lnTo>
                  <a:cubicBezTo>
                    <a:pt x="120043" y="208640"/>
                    <a:pt x="130231" y="208430"/>
                    <a:pt x="138481" y="203885"/>
                  </a:cubicBezTo>
                  <a:cubicBezTo>
                    <a:pt x="148904" y="198154"/>
                    <a:pt x="155770" y="188423"/>
                    <a:pt x="163032" y="179334"/>
                  </a:cubicBezTo>
                  <a:cubicBezTo>
                    <a:pt x="171330" y="168911"/>
                    <a:pt x="181210" y="159969"/>
                    <a:pt x="195141" y="164909"/>
                  </a:cubicBezTo>
                  <a:cubicBezTo>
                    <a:pt x="204576" y="168219"/>
                    <a:pt x="213468" y="172072"/>
                    <a:pt x="223594" y="169157"/>
                  </a:cubicBezTo>
                  <a:cubicBezTo>
                    <a:pt x="234857" y="165897"/>
                    <a:pt x="242563" y="156561"/>
                    <a:pt x="249282" y="147521"/>
                  </a:cubicBezTo>
                  <a:cubicBezTo>
                    <a:pt x="254913" y="139962"/>
                    <a:pt x="260841" y="130873"/>
                    <a:pt x="270474" y="128107"/>
                  </a:cubicBezTo>
                  <a:cubicBezTo>
                    <a:pt x="280452" y="125242"/>
                    <a:pt x="284009" y="136505"/>
                    <a:pt x="290480" y="141741"/>
                  </a:cubicBezTo>
                  <a:cubicBezTo>
                    <a:pt x="300261" y="149645"/>
                    <a:pt x="311672" y="145594"/>
                    <a:pt x="318933" y="136455"/>
                  </a:cubicBezTo>
                  <a:lnTo>
                    <a:pt x="341401" y="101860"/>
                  </a:lnTo>
                  <a:lnTo>
                    <a:pt x="333605" y="99456"/>
                  </a:lnTo>
                  <a:cubicBezTo>
                    <a:pt x="337211" y="98715"/>
                    <a:pt x="340768" y="98023"/>
                    <a:pt x="344374" y="97283"/>
                  </a:cubicBezTo>
                  <a:lnTo>
                    <a:pt x="341401" y="101860"/>
                  </a:lnTo>
                  <a:lnTo>
                    <a:pt x="352434" y="105262"/>
                  </a:lnTo>
                  <a:cubicBezTo>
                    <a:pt x="371055" y="102951"/>
                    <a:pt x="388524" y="79870"/>
                    <a:pt x="400046" y="68236"/>
                  </a:cubicBezTo>
                  <a:cubicBezTo>
                    <a:pt x="413631" y="54503"/>
                    <a:pt x="429018" y="43179"/>
                    <a:pt x="445721" y="34305"/>
                  </a:cubicBezTo>
                  <a:lnTo>
                    <a:pt x="488174" y="19072"/>
                  </a:lnTo>
                  <a:lnTo>
                    <a:pt x="490396" y="9007"/>
                  </a:lnTo>
                  <a:cubicBezTo>
                    <a:pt x="493360" y="11032"/>
                    <a:pt x="496324" y="13058"/>
                    <a:pt x="499288" y="15083"/>
                  </a:cubicBezTo>
                  <a:lnTo>
                    <a:pt x="488174" y="19072"/>
                  </a:lnTo>
                  <a:lnTo>
                    <a:pt x="486938" y="24666"/>
                  </a:lnTo>
                  <a:cubicBezTo>
                    <a:pt x="485604" y="27976"/>
                    <a:pt x="489804" y="30002"/>
                    <a:pt x="492224" y="28173"/>
                  </a:cubicBezTo>
                  <a:cubicBezTo>
                    <a:pt x="498547" y="23481"/>
                    <a:pt x="502005" y="17207"/>
                    <a:pt x="505068" y="10044"/>
                  </a:cubicBezTo>
                  <a:cubicBezTo>
                    <a:pt x="507389" y="4660"/>
                    <a:pt x="501758" y="-872"/>
                    <a:pt x="496472" y="11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10" name="任意多边形: 形状 1209"/>
            <p:cNvSpPr/>
            <p:nvPr/>
          </p:nvSpPr>
          <p:spPr>
            <a:xfrm flipH="1">
              <a:off x="4754901" y="6099217"/>
              <a:ext cx="30368" cy="78877"/>
            </a:xfrm>
            <a:custGeom>
              <a:avLst/>
              <a:gdLst>
                <a:gd name="connsiteX0" fmla="*/ 28290 w 30368"/>
                <a:gd name="connsiteY0" fmla="*/ 725 h 78877"/>
                <a:gd name="connsiteX1" fmla="*/ 23202 w 30368"/>
                <a:gd name="connsiteY1" fmla="*/ 18410 h 78877"/>
                <a:gd name="connsiteX2" fmla="*/ 19892 w 30368"/>
                <a:gd name="connsiteY2" fmla="*/ 26808 h 78877"/>
                <a:gd name="connsiteX3" fmla="*/ 16681 w 30368"/>
                <a:gd name="connsiteY3" fmla="*/ 35799 h 78877"/>
                <a:gd name="connsiteX4" fmla="*/ 973 w 30368"/>
                <a:gd name="connsiteY4" fmla="*/ 68846 h 78877"/>
                <a:gd name="connsiteX5" fmla="*/ 2801 w 30368"/>
                <a:gd name="connsiteY5" fmla="*/ 77837 h 78877"/>
                <a:gd name="connsiteX6" fmla="*/ 11791 w 30368"/>
                <a:gd name="connsiteY6" fmla="*/ 76009 h 78877"/>
                <a:gd name="connsiteX7" fmla="*/ 26561 w 30368"/>
                <a:gd name="connsiteY7" fmla="*/ 39651 h 78877"/>
                <a:gd name="connsiteX8" fmla="*/ 29772 w 30368"/>
                <a:gd name="connsiteY8" fmla="*/ 20682 h 78877"/>
                <a:gd name="connsiteX9" fmla="*/ 30365 w 30368"/>
                <a:gd name="connsiteY9" fmla="*/ 1170 h 78877"/>
                <a:gd name="connsiteX10" fmla="*/ 28290 w 30368"/>
                <a:gd name="connsiteY10" fmla="*/ 725 h 78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368" h="78877">
                  <a:moveTo>
                    <a:pt x="28290" y="725"/>
                  </a:moveTo>
                  <a:cubicBezTo>
                    <a:pt x="27005" y="6604"/>
                    <a:pt x="25672" y="12927"/>
                    <a:pt x="23202" y="18410"/>
                  </a:cubicBezTo>
                  <a:cubicBezTo>
                    <a:pt x="21967" y="21127"/>
                    <a:pt x="21028" y="24042"/>
                    <a:pt x="19892" y="26808"/>
                  </a:cubicBezTo>
                  <a:cubicBezTo>
                    <a:pt x="18707" y="29723"/>
                    <a:pt x="17817" y="32834"/>
                    <a:pt x="16681" y="35799"/>
                  </a:cubicBezTo>
                  <a:cubicBezTo>
                    <a:pt x="12285" y="47209"/>
                    <a:pt x="6653" y="58028"/>
                    <a:pt x="973" y="68846"/>
                  </a:cubicBezTo>
                  <a:cubicBezTo>
                    <a:pt x="-658" y="71958"/>
                    <a:pt x="-361" y="75762"/>
                    <a:pt x="2801" y="77837"/>
                  </a:cubicBezTo>
                  <a:cubicBezTo>
                    <a:pt x="5665" y="79714"/>
                    <a:pt x="9963" y="79022"/>
                    <a:pt x="11791" y="76009"/>
                  </a:cubicBezTo>
                  <a:cubicBezTo>
                    <a:pt x="18657" y="64796"/>
                    <a:pt x="23300" y="52347"/>
                    <a:pt x="26561" y="39651"/>
                  </a:cubicBezTo>
                  <a:cubicBezTo>
                    <a:pt x="28142" y="33428"/>
                    <a:pt x="29426" y="27104"/>
                    <a:pt x="29772" y="20682"/>
                  </a:cubicBezTo>
                  <a:cubicBezTo>
                    <a:pt x="30117" y="14211"/>
                    <a:pt x="30365" y="7691"/>
                    <a:pt x="30365" y="1170"/>
                  </a:cubicBezTo>
                  <a:cubicBezTo>
                    <a:pt x="30464" y="34"/>
                    <a:pt x="28586" y="-559"/>
                    <a:pt x="28290" y="72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12" name="任意多边形: 形状 1211"/>
            <p:cNvSpPr/>
            <p:nvPr/>
          </p:nvSpPr>
          <p:spPr>
            <a:xfrm flipH="1">
              <a:off x="4727340" y="6120076"/>
              <a:ext cx="68210" cy="41578"/>
            </a:xfrm>
            <a:custGeom>
              <a:avLst/>
              <a:gdLst>
                <a:gd name="connsiteX0" fmla="*/ 12043 w 68210"/>
                <a:gd name="connsiteY0" fmla="*/ 70 h 41578"/>
                <a:gd name="connsiteX1" fmla="*/ 3349 w 68210"/>
                <a:gd name="connsiteY1" fmla="*/ 1206 h 41578"/>
                <a:gd name="connsiteX2" fmla="*/ 978 w 68210"/>
                <a:gd name="connsiteY2" fmla="*/ 8172 h 41578"/>
                <a:gd name="connsiteX3" fmla="*/ 4189 w 68210"/>
                <a:gd name="connsiteY3" fmla="*/ 11531 h 41578"/>
                <a:gd name="connsiteX4" fmla="*/ 6906 w 68210"/>
                <a:gd name="connsiteY4" fmla="*/ 16075 h 41578"/>
                <a:gd name="connsiteX5" fmla="*/ 9277 w 68210"/>
                <a:gd name="connsiteY5" fmla="*/ 15334 h 41578"/>
                <a:gd name="connsiteX6" fmla="*/ 8602 w 68210"/>
                <a:gd name="connsiteY6" fmla="*/ 11554 h 41578"/>
                <a:gd name="connsiteX7" fmla="*/ 2805 w 68210"/>
                <a:gd name="connsiteY7" fmla="*/ 9407 h 41578"/>
                <a:gd name="connsiteX8" fmla="*/ 8338 w 68210"/>
                <a:gd name="connsiteY8" fmla="*/ 4615 h 41578"/>
                <a:gd name="connsiteX9" fmla="*/ 8289 w 68210"/>
                <a:gd name="connsiteY9" fmla="*/ 9802 h 41578"/>
                <a:gd name="connsiteX10" fmla="*/ 8602 w 68210"/>
                <a:gd name="connsiteY10" fmla="*/ 11554 h 41578"/>
                <a:gd name="connsiteX11" fmla="*/ 10808 w 68210"/>
                <a:gd name="connsiteY11" fmla="*/ 12371 h 41578"/>
                <a:gd name="connsiteX12" fmla="*/ 14809 w 68210"/>
                <a:gd name="connsiteY12" fmla="*/ 13902 h 41578"/>
                <a:gd name="connsiteX13" fmla="*/ 15551 w 68210"/>
                <a:gd name="connsiteY13" fmla="*/ 14248 h 41578"/>
                <a:gd name="connsiteX14" fmla="*/ 17724 w 68210"/>
                <a:gd name="connsiteY14" fmla="*/ 15433 h 41578"/>
                <a:gd name="connsiteX15" fmla="*/ 32000 w 68210"/>
                <a:gd name="connsiteY15" fmla="*/ 25560 h 41578"/>
                <a:gd name="connsiteX16" fmla="*/ 46425 w 68210"/>
                <a:gd name="connsiteY16" fmla="*/ 36279 h 41578"/>
                <a:gd name="connsiteX17" fmla="*/ 55464 w 68210"/>
                <a:gd name="connsiteY17" fmla="*/ 41021 h 41578"/>
                <a:gd name="connsiteX18" fmla="*/ 67073 w 68210"/>
                <a:gd name="connsiteY18" fmla="*/ 37366 h 41578"/>
                <a:gd name="connsiteX19" fmla="*/ 66517 w 68210"/>
                <a:gd name="connsiteY19" fmla="*/ 29734 h 41578"/>
                <a:gd name="connsiteX20" fmla="*/ 59352 w 68210"/>
                <a:gd name="connsiteY20" fmla="*/ 28127 h 41578"/>
                <a:gd name="connsiteX21" fmla="*/ 59318 w 68210"/>
                <a:gd name="connsiteY21" fmla="*/ 28128 h 41578"/>
                <a:gd name="connsiteX22" fmla="*/ 58922 w 68210"/>
                <a:gd name="connsiteY22" fmla="*/ 28030 h 41578"/>
                <a:gd name="connsiteX23" fmla="*/ 59352 w 68210"/>
                <a:gd name="connsiteY23" fmla="*/ 28127 h 41578"/>
                <a:gd name="connsiteX24" fmla="*/ 60454 w 68210"/>
                <a:gd name="connsiteY24" fmla="*/ 28079 h 41578"/>
                <a:gd name="connsiteX25" fmla="*/ 58725 w 68210"/>
                <a:gd name="connsiteY25" fmla="*/ 27240 h 41578"/>
                <a:gd name="connsiteX26" fmla="*/ 56996 w 68210"/>
                <a:gd name="connsiteY26" fmla="*/ 26301 h 41578"/>
                <a:gd name="connsiteX27" fmla="*/ 49734 w 68210"/>
                <a:gd name="connsiteY27" fmla="*/ 21756 h 41578"/>
                <a:gd name="connsiteX28" fmla="*/ 35853 w 68210"/>
                <a:gd name="connsiteY28" fmla="*/ 11432 h 41578"/>
                <a:gd name="connsiteX29" fmla="*/ 20638 w 68210"/>
                <a:gd name="connsiteY29" fmla="*/ 2540 h 41578"/>
                <a:gd name="connsiteX30" fmla="*/ 12043 w 68210"/>
                <a:gd name="connsiteY30" fmla="*/ 70 h 4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8210" h="41578">
                  <a:moveTo>
                    <a:pt x="12043" y="70"/>
                  </a:moveTo>
                  <a:cubicBezTo>
                    <a:pt x="9277" y="-226"/>
                    <a:pt x="6264" y="465"/>
                    <a:pt x="3349" y="1206"/>
                  </a:cubicBezTo>
                  <a:cubicBezTo>
                    <a:pt x="39" y="2095"/>
                    <a:pt x="-949" y="5504"/>
                    <a:pt x="978" y="8172"/>
                  </a:cubicBezTo>
                  <a:cubicBezTo>
                    <a:pt x="1917" y="9505"/>
                    <a:pt x="3151" y="10296"/>
                    <a:pt x="4189" y="11531"/>
                  </a:cubicBezTo>
                  <a:cubicBezTo>
                    <a:pt x="5325" y="12914"/>
                    <a:pt x="6066" y="14494"/>
                    <a:pt x="6906" y="16075"/>
                  </a:cubicBezTo>
                  <a:cubicBezTo>
                    <a:pt x="7548" y="17310"/>
                    <a:pt x="9622" y="16767"/>
                    <a:pt x="9277" y="15334"/>
                  </a:cubicBezTo>
                  <a:lnTo>
                    <a:pt x="8602" y="11554"/>
                  </a:lnTo>
                  <a:lnTo>
                    <a:pt x="2805" y="9407"/>
                  </a:lnTo>
                  <a:cubicBezTo>
                    <a:pt x="4633" y="7826"/>
                    <a:pt x="6510" y="6196"/>
                    <a:pt x="8338" y="4615"/>
                  </a:cubicBezTo>
                  <a:cubicBezTo>
                    <a:pt x="8536" y="6442"/>
                    <a:pt x="8338" y="7974"/>
                    <a:pt x="8289" y="9802"/>
                  </a:cubicBezTo>
                  <a:lnTo>
                    <a:pt x="8602" y="11554"/>
                  </a:lnTo>
                  <a:lnTo>
                    <a:pt x="10808" y="12371"/>
                  </a:lnTo>
                  <a:cubicBezTo>
                    <a:pt x="12191" y="12815"/>
                    <a:pt x="13476" y="13358"/>
                    <a:pt x="14809" y="13902"/>
                  </a:cubicBezTo>
                  <a:cubicBezTo>
                    <a:pt x="16588" y="14643"/>
                    <a:pt x="13871" y="13358"/>
                    <a:pt x="15551" y="14248"/>
                  </a:cubicBezTo>
                  <a:cubicBezTo>
                    <a:pt x="16291" y="14643"/>
                    <a:pt x="17032" y="15038"/>
                    <a:pt x="17724" y="15433"/>
                  </a:cubicBezTo>
                  <a:cubicBezTo>
                    <a:pt x="22763" y="18397"/>
                    <a:pt x="27406" y="21954"/>
                    <a:pt x="32000" y="25560"/>
                  </a:cubicBezTo>
                  <a:cubicBezTo>
                    <a:pt x="36693" y="29265"/>
                    <a:pt x="41337" y="33068"/>
                    <a:pt x="46425" y="36279"/>
                  </a:cubicBezTo>
                  <a:cubicBezTo>
                    <a:pt x="49240" y="38058"/>
                    <a:pt x="52303" y="40034"/>
                    <a:pt x="55464" y="41021"/>
                  </a:cubicBezTo>
                  <a:cubicBezTo>
                    <a:pt x="59861" y="42405"/>
                    <a:pt x="64356" y="41219"/>
                    <a:pt x="67073" y="37366"/>
                  </a:cubicBezTo>
                  <a:cubicBezTo>
                    <a:pt x="68950" y="34649"/>
                    <a:pt x="68320" y="31698"/>
                    <a:pt x="66517" y="29734"/>
                  </a:cubicBezTo>
                  <a:lnTo>
                    <a:pt x="59352" y="28127"/>
                  </a:lnTo>
                  <a:lnTo>
                    <a:pt x="59318" y="28128"/>
                  </a:lnTo>
                  <a:cubicBezTo>
                    <a:pt x="58428" y="28178"/>
                    <a:pt x="57638" y="28573"/>
                    <a:pt x="58922" y="28030"/>
                  </a:cubicBezTo>
                  <a:lnTo>
                    <a:pt x="59352" y="28127"/>
                  </a:lnTo>
                  <a:lnTo>
                    <a:pt x="60454" y="28079"/>
                  </a:lnTo>
                  <a:cubicBezTo>
                    <a:pt x="60207" y="27931"/>
                    <a:pt x="57490" y="26597"/>
                    <a:pt x="58725" y="27240"/>
                  </a:cubicBezTo>
                  <a:cubicBezTo>
                    <a:pt x="58132" y="26943"/>
                    <a:pt x="57589" y="26647"/>
                    <a:pt x="56996" y="26301"/>
                  </a:cubicBezTo>
                  <a:cubicBezTo>
                    <a:pt x="54477" y="24918"/>
                    <a:pt x="52105" y="23386"/>
                    <a:pt x="49734" y="21756"/>
                  </a:cubicBezTo>
                  <a:cubicBezTo>
                    <a:pt x="44992" y="18447"/>
                    <a:pt x="40497" y="14841"/>
                    <a:pt x="35853" y="11432"/>
                  </a:cubicBezTo>
                  <a:cubicBezTo>
                    <a:pt x="31062" y="7925"/>
                    <a:pt x="26122" y="4812"/>
                    <a:pt x="20638" y="2540"/>
                  </a:cubicBezTo>
                  <a:cubicBezTo>
                    <a:pt x="17971" y="1454"/>
                    <a:pt x="14908" y="366"/>
                    <a:pt x="12043" y="7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14" name="任意多边形: 形状 1213"/>
            <p:cNvSpPr/>
            <p:nvPr/>
          </p:nvSpPr>
          <p:spPr>
            <a:xfrm flipH="1">
              <a:off x="4724830" y="6119702"/>
              <a:ext cx="81947" cy="39286"/>
            </a:xfrm>
            <a:custGeom>
              <a:avLst/>
              <a:gdLst>
                <a:gd name="connsiteX0" fmla="*/ 80820 w 81947"/>
                <a:gd name="connsiteY0" fmla="*/ 97 h 39286"/>
                <a:gd name="connsiteX1" fmla="*/ 37398 w 81947"/>
                <a:gd name="connsiteY1" fmla="*/ 18128 h 39286"/>
                <a:gd name="connsiteX2" fmla="*/ 15267 w 81947"/>
                <a:gd name="connsiteY2" fmla="*/ 24155 h 39286"/>
                <a:gd name="connsiteX3" fmla="*/ 695 w 81947"/>
                <a:gd name="connsiteY3" fmla="*/ 35023 h 39286"/>
                <a:gd name="connsiteX4" fmla="*/ 22282 w 81947"/>
                <a:gd name="connsiteY4" fmla="*/ 36751 h 39286"/>
                <a:gd name="connsiteX5" fmla="*/ 44363 w 81947"/>
                <a:gd name="connsiteY5" fmla="*/ 29539 h 39286"/>
                <a:gd name="connsiteX6" fmla="*/ 81709 w 81947"/>
                <a:gd name="connsiteY6" fmla="*/ 1431 h 39286"/>
                <a:gd name="connsiteX7" fmla="*/ 80820 w 81947"/>
                <a:gd name="connsiteY7" fmla="*/ 97 h 39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947" h="39286">
                  <a:moveTo>
                    <a:pt x="80820" y="97"/>
                  </a:moveTo>
                  <a:cubicBezTo>
                    <a:pt x="66988" y="7310"/>
                    <a:pt x="52218" y="13139"/>
                    <a:pt x="37398" y="18128"/>
                  </a:cubicBezTo>
                  <a:cubicBezTo>
                    <a:pt x="30136" y="20598"/>
                    <a:pt x="22826" y="22722"/>
                    <a:pt x="15267" y="24155"/>
                  </a:cubicBezTo>
                  <a:cubicBezTo>
                    <a:pt x="10377" y="25093"/>
                    <a:pt x="-3208" y="26773"/>
                    <a:pt x="695" y="35023"/>
                  </a:cubicBezTo>
                  <a:cubicBezTo>
                    <a:pt x="4252" y="42482"/>
                    <a:pt x="16404" y="38184"/>
                    <a:pt x="22282" y="36751"/>
                  </a:cubicBezTo>
                  <a:cubicBezTo>
                    <a:pt x="29791" y="34924"/>
                    <a:pt x="37250" y="32602"/>
                    <a:pt x="44363" y="29539"/>
                  </a:cubicBezTo>
                  <a:cubicBezTo>
                    <a:pt x="58986" y="23167"/>
                    <a:pt x="71236" y="13435"/>
                    <a:pt x="81709" y="1431"/>
                  </a:cubicBezTo>
                  <a:cubicBezTo>
                    <a:pt x="82302" y="839"/>
                    <a:pt x="81709" y="-347"/>
                    <a:pt x="80820" y="9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16" name="任意多边形: 形状 1215"/>
            <p:cNvSpPr/>
            <p:nvPr/>
          </p:nvSpPr>
          <p:spPr>
            <a:xfrm flipH="1">
              <a:off x="4890881" y="6175923"/>
              <a:ext cx="26750" cy="74463"/>
            </a:xfrm>
            <a:custGeom>
              <a:avLst/>
              <a:gdLst>
                <a:gd name="connsiteX0" fmla="*/ 22485 w 26750"/>
                <a:gd name="connsiteY0" fmla="*/ 784 h 74463"/>
                <a:gd name="connsiteX1" fmla="*/ 19126 w 26750"/>
                <a:gd name="connsiteY1" fmla="*/ 8095 h 74463"/>
                <a:gd name="connsiteX2" fmla="*/ 17101 w 26750"/>
                <a:gd name="connsiteY2" fmla="*/ 15950 h 74463"/>
                <a:gd name="connsiteX3" fmla="*/ 14877 w 26750"/>
                <a:gd name="connsiteY3" fmla="*/ 24298 h 74463"/>
                <a:gd name="connsiteX4" fmla="*/ 12407 w 26750"/>
                <a:gd name="connsiteY4" fmla="*/ 32597 h 74463"/>
                <a:gd name="connsiteX5" fmla="*/ 6285 w 26750"/>
                <a:gd name="connsiteY5" fmla="*/ 52853 h 74463"/>
                <a:gd name="connsiteX6" fmla="*/ 8950 w 26750"/>
                <a:gd name="connsiteY6" fmla="*/ 55221 h 74463"/>
                <a:gd name="connsiteX7" fmla="*/ 9444 w 26750"/>
                <a:gd name="connsiteY7" fmla="*/ 59025 h 74463"/>
                <a:gd name="connsiteX8" fmla="*/ 10926 w 26750"/>
                <a:gd name="connsiteY8" fmla="*/ 60902 h 74463"/>
                <a:gd name="connsiteX9" fmla="*/ 11124 w 26750"/>
                <a:gd name="connsiteY9" fmla="*/ 61051 h 74463"/>
                <a:gd name="connsiteX10" fmla="*/ 11271 w 26750"/>
                <a:gd name="connsiteY10" fmla="*/ 61149 h 74463"/>
                <a:gd name="connsiteX11" fmla="*/ 2479 w 26750"/>
                <a:gd name="connsiteY11" fmla="*/ 65447 h 74463"/>
                <a:gd name="connsiteX12" fmla="*/ 6285 w 26750"/>
                <a:gd name="connsiteY12" fmla="*/ 52853 h 74463"/>
                <a:gd name="connsiteX13" fmla="*/ 6282 w 26750"/>
                <a:gd name="connsiteY13" fmla="*/ 52850 h 74463"/>
                <a:gd name="connsiteX14" fmla="*/ 3812 w 26750"/>
                <a:gd name="connsiteY14" fmla="*/ 72264 h 74463"/>
                <a:gd name="connsiteX15" fmla="*/ 15569 w 26750"/>
                <a:gd name="connsiteY15" fmla="*/ 69893 h 74463"/>
                <a:gd name="connsiteX16" fmla="*/ 24510 w 26750"/>
                <a:gd name="connsiteY16" fmla="*/ 35511 h 74463"/>
                <a:gd name="connsiteX17" fmla="*/ 25548 w 26750"/>
                <a:gd name="connsiteY17" fmla="*/ 27410 h 74463"/>
                <a:gd name="connsiteX18" fmla="*/ 26536 w 26750"/>
                <a:gd name="connsiteY18" fmla="*/ 18815 h 74463"/>
                <a:gd name="connsiteX19" fmla="*/ 25548 w 26750"/>
                <a:gd name="connsiteY19" fmla="*/ 1327 h 74463"/>
                <a:gd name="connsiteX20" fmla="*/ 22485 w 26750"/>
                <a:gd name="connsiteY20" fmla="*/ 784 h 7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750" h="74463">
                  <a:moveTo>
                    <a:pt x="22485" y="784"/>
                  </a:moveTo>
                  <a:cubicBezTo>
                    <a:pt x="21151" y="3106"/>
                    <a:pt x="20015" y="5576"/>
                    <a:pt x="19126" y="8095"/>
                  </a:cubicBezTo>
                  <a:cubicBezTo>
                    <a:pt x="18237" y="10664"/>
                    <a:pt x="17941" y="13381"/>
                    <a:pt x="17101" y="15950"/>
                  </a:cubicBezTo>
                  <a:cubicBezTo>
                    <a:pt x="16162" y="18666"/>
                    <a:pt x="15569" y="21482"/>
                    <a:pt x="14877" y="24298"/>
                  </a:cubicBezTo>
                  <a:cubicBezTo>
                    <a:pt x="14137" y="27114"/>
                    <a:pt x="13148" y="29830"/>
                    <a:pt x="12407" y="32597"/>
                  </a:cubicBezTo>
                  <a:lnTo>
                    <a:pt x="6285" y="52853"/>
                  </a:lnTo>
                  <a:lnTo>
                    <a:pt x="8950" y="55221"/>
                  </a:lnTo>
                  <a:cubicBezTo>
                    <a:pt x="8654" y="56456"/>
                    <a:pt x="8950" y="58235"/>
                    <a:pt x="9444" y="59025"/>
                  </a:cubicBezTo>
                  <a:cubicBezTo>
                    <a:pt x="9691" y="59420"/>
                    <a:pt x="10481" y="60310"/>
                    <a:pt x="10926" y="60902"/>
                  </a:cubicBezTo>
                  <a:cubicBezTo>
                    <a:pt x="10580" y="60458"/>
                    <a:pt x="10777" y="60754"/>
                    <a:pt x="11124" y="61051"/>
                  </a:cubicBezTo>
                  <a:cubicBezTo>
                    <a:pt x="10629" y="60705"/>
                    <a:pt x="10777" y="60952"/>
                    <a:pt x="11271" y="61149"/>
                  </a:cubicBezTo>
                  <a:cubicBezTo>
                    <a:pt x="8357" y="62582"/>
                    <a:pt x="5393" y="64015"/>
                    <a:pt x="2479" y="65447"/>
                  </a:cubicBezTo>
                  <a:lnTo>
                    <a:pt x="6285" y="52853"/>
                  </a:lnTo>
                  <a:lnTo>
                    <a:pt x="6282" y="52850"/>
                  </a:lnTo>
                  <a:cubicBezTo>
                    <a:pt x="-1325" y="56111"/>
                    <a:pt x="-1868" y="66879"/>
                    <a:pt x="3812" y="72264"/>
                  </a:cubicBezTo>
                  <a:cubicBezTo>
                    <a:pt x="7467" y="75722"/>
                    <a:pt x="13840" y="75228"/>
                    <a:pt x="15569" y="69893"/>
                  </a:cubicBezTo>
                  <a:cubicBezTo>
                    <a:pt x="19274" y="58630"/>
                    <a:pt x="22287" y="47169"/>
                    <a:pt x="24510" y="35511"/>
                  </a:cubicBezTo>
                  <a:cubicBezTo>
                    <a:pt x="25004" y="32844"/>
                    <a:pt x="25202" y="30127"/>
                    <a:pt x="25548" y="27410"/>
                  </a:cubicBezTo>
                  <a:cubicBezTo>
                    <a:pt x="25943" y="24595"/>
                    <a:pt x="26486" y="21680"/>
                    <a:pt x="26536" y="18815"/>
                  </a:cubicBezTo>
                  <a:cubicBezTo>
                    <a:pt x="26634" y="12838"/>
                    <a:pt x="27326" y="7206"/>
                    <a:pt x="25548" y="1327"/>
                  </a:cubicBezTo>
                  <a:cubicBezTo>
                    <a:pt x="25202" y="92"/>
                    <a:pt x="23275" y="-649"/>
                    <a:pt x="22485" y="78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18" name="任意多边形: 形状 1217"/>
            <p:cNvSpPr/>
            <p:nvPr/>
          </p:nvSpPr>
          <p:spPr>
            <a:xfrm flipH="1">
              <a:off x="4857874" y="6199675"/>
              <a:ext cx="76675" cy="35124"/>
            </a:xfrm>
            <a:custGeom>
              <a:avLst/>
              <a:gdLst>
                <a:gd name="connsiteX0" fmla="*/ 1266 w 76675"/>
                <a:gd name="connsiteY0" fmla="*/ 941 h 35124"/>
                <a:gd name="connsiteX1" fmla="*/ 1068 w 76675"/>
                <a:gd name="connsiteY1" fmla="*/ 4102 h 35124"/>
                <a:gd name="connsiteX2" fmla="*/ 18753 w 76675"/>
                <a:gd name="connsiteY2" fmla="*/ 11710 h 35124"/>
                <a:gd name="connsiteX3" fmla="*/ 36339 w 76675"/>
                <a:gd name="connsiteY3" fmla="*/ 19219 h 35124"/>
                <a:gd name="connsiteX4" fmla="*/ 52443 w 76675"/>
                <a:gd name="connsiteY4" fmla="*/ 28802 h 35124"/>
                <a:gd name="connsiteX5" fmla="*/ 71659 w 76675"/>
                <a:gd name="connsiteY5" fmla="*/ 35026 h 35124"/>
                <a:gd name="connsiteX6" fmla="*/ 72548 w 76675"/>
                <a:gd name="connsiteY6" fmla="*/ 22825 h 35124"/>
                <a:gd name="connsiteX7" fmla="*/ 64200 w 76675"/>
                <a:gd name="connsiteY7" fmla="*/ 20503 h 35124"/>
                <a:gd name="connsiteX8" fmla="*/ 57136 w 76675"/>
                <a:gd name="connsiteY8" fmla="*/ 16600 h 35124"/>
                <a:gd name="connsiteX9" fmla="*/ 39451 w 76675"/>
                <a:gd name="connsiteY9" fmla="*/ 7017 h 35124"/>
                <a:gd name="connsiteX10" fmla="*/ 1266 w 76675"/>
                <a:gd name="connsiteY10" fmla="*/ 941 h 3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75" h="35124">
                  <a:moveTo>
                    <a:pt x="1266" y="941"/>
                  </a:moveTo>
                  <a:cubicBezTo>
                    <a:pt x="-463" y="1238"/>
                    <a:pt x="-315" y="3411"/>
                    <a:pt x="1068" y="4102"/>
                  </a:cubicBezTo>
                  <a:cubicBezTo>
                    <a:pt x="6898" y="6968"/>
                    <a:pt x="12726" y="9487"/>
                    <a:pt x="18753" y="11710"/>
                  </a:cubicBezTo>
                  <a:cubicBezTo>
                    <a:pt x="24681" y="13883"/>
                    <a:pt x="30707" y="16353"/>
                    <a:pt x="36339" y="19219"/>
                  </a:cubicBezTo>
                  <a:cubicBezTo>
                    <a:pt x="41921" y="22034"/>
                    <a:pt x="47108" y="25542"/>
                    <a:pt x="52443" y="28802"/>
                  </a:cubicBezTo>
                  <a:cubicBezTo>
                    <a:pt x="58025" y="32211"/>
                    <a:pt x="64891" y="35767"/>
                    <a:pt x="71659" y="35026"/>
                  </a:cubicBezTo>
                  <a:cubicBezTo>
                    <a:pt x="77933" y="34334"/>
                    <a:pt x="78427" y="24554"/>
                    <a:pt x="72548" y="22825"/>
                  </a:cubicBezTo>
                  <a:cubicBezTo>
                    <a:pt x="69584" y="21935"/>
                    <a:pt x="67114" y="21788"/>
                    <a:pt x="64200" y="20503"/>
                  </a:cubicBezTo>
                  <a:cubicBezTo>
                    <a:pt x="61878" y="19465"/>
                    <a:pt x="59458" y="17984"/>
                    <a:pt x="57136" y="16600"/>
                  </a:cubicBezTo>
                  <a:cubicBezTo>
                    <a:pt x="51406" y="13093"/>
                    <a:pt x="45576" y="9783"/>
                    <a:pt x="39451" y="7017"/>
                  </a:cubicBezTo>
                  <a:cubicBezTo>
                    <a:pt x="27496" y="1583"/>
                    <a:pt x="14357" y="-1726"/>
                    <a:pt x="1266" y="94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20" name="任意多边形: 形状 1219"/>
            <p:cNvSpPr/>
            <p:nvPr/>
          </p:nvSpPr>
          <p:spPr>
            <a:xfrm flipH="1">
              <a:off x="4857393" y="6196199"/>
              <a:ext cx="79788" cy="45579"/>
            </a:xfrm>
            <a:custGeom>
              <a:avLst/>
              <a:gdLst>
                <a:gd name="connsiteX0" fmla="*/ 77106 w 79788"/>
                <a:gd name="connsiteY0" fmla="*/ 218 h 45579"/>
                <a:gd name="connsiteX1" fmla="*/ 65942 w 79788"/>
                <a:gd name="connsiteY1" fmla="*/ 4269 h 45579"/>
                <a:gd name="connsiteX2" fmla="*/ 56014 w 79788"/>
                <a:gd name="connsiteY2" fmla="*/ 8319 h 45579"/>
                <a:gd name="connsiteX3" fmla="*/ 37044 w 79788"/>
                <a:gd name="connsiteY3" fmla="*/ 17211 h 45579"/>
                <a:gd name="connsiteX4" fmla="*/ 18569 w 79788"/>
                <a:gd name="connsiteY4" fmla="*/ 27141 h 45579"/>
                <a:gd name="connsiteX5" fmla="*/ 9233 w 79788"/>
                <a:gd name="connsiteY5" fmla="*/ 32179 h 45579"/>
                <a:gd name="connsiteX6" fmla="*/ 3256 w 79788"/>
                <a:gd name="connsiteY6" fmla="*/ 33118 h 45579"/>
                <a:gd name="connsiteX7" fmla="*/ 489 w 79788"/>
                <a:gd name="connsiteY7" fmla="*/ 41170 h 45579"/>
                <a:gd name="connsiteX8" fmla="*/ 687 w 79788"/>
                <a:gd name="connsiteY8" fmla="*/ 41713 h 45579"/>
                <a:gd name="connsiteX9" fmla="*/ 6170 w 79788"/>
                <a:gd name="connsiteY9" fmla="*/ 45418 h 45579"/>
                <a:gd name="connsiteX10" fmla="*/ 22916 w 79788"/>
                <a:gd name="connsiteY10" fmla="*/ 39786 h 45579"/>
                <a:gd name="connsiteX11" fmla="*/ 41885 w 79788"/>
                <a:gd name="connsiteY11" fmla="*/ 29116 h 45579"/>
                <a:gd name="connsiteX12" fmla="*/ 60212 w 79788"/>
                <a:gd name="connsiteY12" fmla="*/ 17606 h 45579"/>
                <a:gd name="connsiteX13" fmla="*/ 69252 w 79788"/>
                <a:gd name="connsiteY13" fmla="*/ 11184 h 45579"/>
                <a:gd name="connsiteX14" fmla="*/ 78786 w 79788"/>
                <a:gd name="connsiteY14" fmla="*/ 3726 h 45579"/>
                <a:gd name="connsiteX15" fmla="*/ 77106 w 79788"/>
                <a:gd name="connsiteY15" fmla="*/ 218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88" h="45579">
                  <a:moveTo>
                    <a:pt x="77106" y="218"/>
                  </a:moveTo>
                  <a:cubicBezTo>
                    <a:pt x="73451" y="1947"/>
                    <a:pt x="69746" y="2935"/>
                    <a:pt x="65942" y="4269"/>
                  </a:cubicBezTo>
                  <a:cubicBezTo>
                    <a:pt x="62583" y="5455"/>
                    <a:pt x="59323" y="7035"/>
                    <a:pt x="56014" y="8319"/>
                  </a:cubicBezTo>
                  <a:cubicBezTo>
                    <a:pt x="49443" y="10888"/>
                    <a:pt x="43318" y="13951"/>
                    <a:pt x="37044" y="17211"/>
                  </a:cubicBezTo>
                  <a:cubicBezTo>
                    <a:pt x="30869" y="20471"/>
                    <a:pt x="24744" y="23781"/>
                    <a:pt x="18569" y="27141"/>
                  </a:cubicBezTo>
                  <a:cubicBezTo>
                    <a:pt x="15901" y="28573"/>
                    <a:pt x="12246" y="31488"/>
                    <a:pt x="9233" y="32179"/>
                  </a:cubicBezTo>
                  <a:cubicBezTo>
                    <a:pt x="7158" y="32624"/>
                    <a:pt x="5281" y="31784"/>
                    <a:pt x="3256" y="33118"/>
                  </a:cubicBezTo>
                  <a:cubicBezTo>
                    <a:pt x="292" y="35044"/>
                    <a:pt x="-697" y="37761"/>
                    <a:pt x="489" y="41170"/>
                  </a:cubicBezTo>
                  <a:cubicBezTo>
                    <a:pt x="538" y="41367"/>
                    <a:pt x="588" y="41515"/>
                    <a:pt x="687" y="41713"/>
                  </a:cubicBezTo>
                  <a:cubicBezTo>
                    <a:pt x="1477" y="43985"/>
                    <a:pt x="3997" y="45072"/>
                    <a:pt x="6170" y="45418"/>
                  </a:cubicBezTo>
                  <a:cubicBezTo>
                    <a:pt x="12444" y="46406"/>
                    <a:pt x="17730" y="42652"/>
                    <a:pt x="22916" y="39786"/>
                  </a:cubicBezTo>
                  <a:cubicBezTo>
                    <a:pt x="29239" y="36279"/>
                    <a:pt x="35612" y="32723"/>
                    <a:pt x="41885" y="29116"/>
                  </a:cubicBezTo>
                  <a:cubicBezTo>
                    <a:pt x="48159" y="25510"/>
                    <a:pt x="54432" y="21954"/>
                    <a:pt x="60212" y="17606"/>
                  </a:cubicBezTo>
                  <a:cubicBezTo>
                    <a:pt x="63176" y="15384"/>
                    <a:pt x="66338" y="13457"/>
                    <a:pt x="69252" y="11184"/>
                  </a:cubicBezTo>
                  <a:cubicBezTo>
                    <a:pt x="72513" y="8666"/>
                    <a:pt x="75279" y="5948"/>
                    <a:pt x="78786" y="3726"/>
                  </a:cubicBezTo>
                  <a:cubicBezTo>
                    <a:pt x="80861" y="2392"/>
                    <a:pt x="79428" y="-869"/>
                    <a:pt x="77106" y="21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22" name="任意多边形: 形状 1221"/>
            <p:cNvSpPr/>
            <p:nvPr/>
          </p:nvSpPr>
          <p:spPr>
            <a:xfrm flipH="1">
              <a:off x="4875194" y="6184211"/>
              <a:ext cx="43561" cy="76091"/>
            </a:xfrm>
            <a:custGeom>
              <a:avLst/>
              <a:gdLst>
                <a:gd name="connsiteX0" fmla="*/ 3305 w 43561"/>
                <a:gd name="connsiteY0" fmla="*/ 499 h 76091"/>
                <a:gd name="connsiteX1" fmla="*/ 637 w 43561"/>
                <a:gd name="connsiteY1" fmla="*/ 1042 h 76091"/>
                <a:gd name="connsiteX2" fmla="*/ 686 w 43561"/>
                <a:gd name="connsiteY2" fmla="*/ 10576 h 76091"/>
                <a:gd name="connsiteX3" fmla="*/ 2811 w 43561"/>
                <a:gd name="connsiteY3" fmla="*/ 21790 h 76091"/>
                <a:gd name="connsiteX4" fmla="*/ 10221 w 43561"/>
                <a:gd name="connsiteY4" fmla="*/ 41895 h 76091"/>
                <a:gd name="connsiteX5" fmla="*/ 21484 w 43561"/>
                <a:gd name="connsiteY5" fmla="*/ 60518 h 76091"/>
                <a:gd name="connsiteX6" fmla="*/ 37884 w 43561"/>
                <a:gd name="connsiteY6" fmla="*/ 75733 h 76091"/>
                <a:gd name="connsiteX7" fmla="*/ 43219 w 43561"/>
                <a:gd name="connsiteY7" fmla="*/ 69657 h 76091"/>
                <a:gd name="connsiteX8" fmla="*/ 31857 w 43561"/>
                <a:gd name="connsiteY8" fmla="*/ 53257 h 76091"/>
                <a:gd name="connsiteX9" fmla="*/ 20545 w 43561"/>
                <a:gd name="connsiteY9" fmla="*/ 36066 h 76091"/>
                <a:gd name="connsiteX10" fmla="*/ 11406 w 43561"/>
                <a:gd name="connsiteY10" fmla="*/ 18184 h 76091"/>
                <a:gd name="connsiteX11" fmla="*/ 7355 w 43561"/>
                <a:gd name="connsiteY11" fmla="*/ 9094 h 76091"/>
                <a:gd name="connsiteX12" fmla="*/ 3305 w 43561"/>
                <a:gd name="connsiteY12" fmla="*/ 499 h 7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561" h="76091">
                  <a:moveTo>
                    <a:pt x="3305" y="499"/>
                  </a:moveTo>
                  <a:cubicBezTo>
                    <a:pt x="2465" y="-341"/>
                    <a:pt x="1082" y="-94"/>
                    <a:pt x="637" y="1042"/>
                  </a:cubicBezTo>
                  <a:cubicBezTo>
                    <a:pt x="-549" y="3957"/>
                    <a:pt x="193" y="7563"/>
                    <a:pt x="686" y="10576"/>
                  </a:cubicBezTo>
                  <a:cubicBezTo>
                    <a:pt x="1329" y="14281"/>
                    <a:pt x="1724" y="18184"/>
                    <a:pt x="2811" y="21790"/>
                  </a:cubicBezTo>
                  <a:cubicBezTo>
                    <a:pt x="4836" y="28656"/>
                    <a:pt x="7059" y="35473"/>
                    <a:pt x="10221" y="41895"/>
                  </a:cubicBezTo>
                  <a:cubicBezTo>
                    <a:pt x="13432" y="48465"/>
                    <a:pt x="17186" y="54590"/>
                    <a:pt x="21484" y="60518"/>
                  </a:cubicBezTo>
                  <a:cubicBezTo>
                    <a:pt x="25929" y="66643"/>
                    <a:pt x="30819" y="72522"/>
                    <a:pt x="37884" y="75733"/>
                  </a:cubicBezTo>
                  <a:cubicBezTo>
                    <a:pt x="41589" y="77413"/>
                    <a:pt x="44602" y="72818"/>
                    <a:pt x="43219" y="69657"/>
                  </a:cubicBezTo>
                  <a:cubicBezTo>
                    <a:pt x="40551" y="63531"/>
                    <a:pt x="35858" y="58542"/>
                    <a:pt x="31857" y="53257"/>
                  </a:cubicBezTo>
                  <a:cubicBezTo>
                    <a:pt x="27708" y="47823"/>
                    <a:pt x="23904" y="42043"/>
                    <a:pt x="20545" y="36066"/>
                  </a:cubicBezTo>
                  <a:cubicBezTo>
                    <a:pt x="17235" y="30237"/>
                    <a:pt x="13975" y="24407"/>
                    <a:pt x="11406" y="18184"/>
                  </a:cubicBezTo>
                  <a:cubicBezTo>
                    <a:pt x="10122" y="15072"/>
                    <a:pt x="8492" y="12255"/>
                    <a:pt x="7355" y="9094"/>
                  </a:cubicBezTo>
                  <a:cubicBezTo>
                    <a:pt x="6318" y="6180"/>
                    <a:pt x="5527" y="2722"/>
                    <a:pt x="3305" y="49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24" name="任意多边形: 形状 1223"/>
            <p:cNvSpPr/>
            <p:nvPr/>
          </p:nvSpPr>
          <p:spPr>
            <a:xfrm flipH="1">
              <a:off x="4573474" y="6009519"/>
              <a:ext cx="44737" cy="84570"/>
            </a:xfrm>
            <a:custGeom>
              <a:avLst/>
              <a:gdLst>
                <a:gd name="connsiteX0" fmla="*/ 41931 w 44737"/>
                <a:gd name="connsiteY0" fmla="*/ 666 h 84570"/>
                <a:gd name="connsiteX1" fmla="*/ 17725 w 44737"/>
                <a:gd name="connsiteY1" fmla="*/ 41074 h 84570"/>
                <a:gd name="connsiteX2" fmla="*/ 6660 w 44737"/>
                <a:gd name="connsiteY2" fmla="*/ 61574 h 84570"/>
                <a:gd name="connsiteX3" fmla="*/ 1374 w 44737"/>
                <a:gd name="connsiteY3" fmla="*/ 83063 h 84570"/>
                <a:gd name="connsiteX4" fmla="*/ 4388 w 44737"/>
                <a:gd name="connsiteY4" fmla="*/ 84545 h 84570"/>
                <a:gd name="connsiteX5" fmla="*/ 17874 w 44737"/>
                <a:gd name="connsiteY5" fmla="*/ 67848 h 84570"/>
                <a:gd name="connsiteX6" fmla="*/ 27556 w 44737"/>
                <a:gd name="connsiteY6" fmla="*/ 45915 h 84570"/>
                <a:gd name="connsiteX7" fmla="*/ 44647 w 44737"/>
                <a:gd name="connsiteY7" fmla="*/ 2000 h 84570"/>
                <a:gd name="connsiteX8" fmla="*/ 41931 w 44737"/>
                <a:gd name="connsiteY8" fmla="*/ 666 h 8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737" h="84570">
                  <a:moveTo>
                    <a:pt x="41931" y="666"/>
                  </a:moveTo>
                  <a:cubicBezTo>
                    <a:pt x="34125" y="14300"/>
                    <a:pt x="25382" y="27341"/>
                    <a:pt x="17725" y="41074"/>
                  </a:cubicBezTo>
                  <a:cubicBezTo>
                    <a:pt x="13971" y="47841"/>
                    <a:pt x="10167" y="54609"/>
                    <a:pt x="6660" y="61574"/>
                  </a:cubicBezTo>
                  <a:cubicBezTo>
                    <a:pt x="3498" y="67848"/>
                    <a:pt x="-2775" y="76197"/>
                    <a:pt x="1374" y="83063"/>
                  </a:cubicBezTo>
                  <a:cubicBezTo>
                    <a:pt x="2066" y="84199"/>
                    <a:pt x="3054" y="84693"/>
                    <a:pt x="4388" y="84545"/>
                  </a:cubicBezTo>
                  <a:cubicBezTo>
                    <a:pt x="12292" y="83655"/>
                    <a:pt x="14860" y="74122"/>
                    <a:pt x="17874" y="67848"/>
                  </a:cubicBezTo>
                  <a:cubicBezTo>
                    <a:pt x="21331" y="60636"/>
                    <a:pt x="24394" y="53276"/>
                    <a:pt x="27556" y="45915"/>
                  </a:cubicBezTo>
                  <a:cubicBezTo>
                    <a:pt x="33730" y="31441"/>
                    <a:pt x="38670" y="16523"/>
                    <a:pt x="44647" y="2000"/>
                  </a:cubicBezTo>
                  <a:cubicBezTo>
                    <a:pt x="45240" y="419"/>
                    <a:pt x="42770" y="-816"/>
                    <a:pt x="41931" y="66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26" name="任意多边形: 形状 1225"/>
            <p:cNvSpPr/>
            <p:nvPr/>
          </p:nvSpPr>
          <p:spPr>
            <a:xfrm flipH="1">
              <a:off x="4567209" y="6035451"/>
              <a:ext cx="72063" cy="54415"/>
            </a:xfrm>
            <a:custGeom>
              <a:avLst/>
              <a:gdLst>
                <a:gd name="connsiteX0" fmla="*/ 17299 w 72063"/>
                <a:gd name="connsiteY0" fmla="*/ 372 h 54415"/>
                <a:gd name="connsiteX1" fmla="*/ 355 w 72063"/>
                <a:gd name="connsiteY1" fmla="*/ 4867 h 54415"/>
                <a:gd name="connsiteX2" fmla="*/ 1689 w 72063"/>
                <a:gd name="connsiteY2" fmla="*/ 6843 h 54415"/>
                <a:gd name="connsiteX3" fmla="*/ 17892 w 72063"/>
                <a:gd name="connsiteY3" fmla="*/ 9165 h 54415"/>
                <a:gd name="connsiteX4" fmla="*/ 25153 w 72063"/>
                <a:gd name="connsiteY4" fmla="*/ 17168 h 54415"/>
                <a:gd name="connsiteX5" fmla="*/ 31872 w 72063"/>
                <a:gd name="connsiteY5" fmla="*/ 26060 h 54415"/>
                <a:gd name="connsiteX6" fmla="*/ 47185 w 72063"/>
                <a:gd name="connsiteY6" fmla="*/ 42213 h 54415"/>
                <a:gd name="connsiteX7" fmla="*/ 66944 w 72063"/>
                <a:gd name="connsiteY7" fmla="*/ 54414 h 54415"/>
                <a:gd name="connsiteX8" fmla="*/ 71588 w 72063"/>
                <a:gd name="connsiteY8" fmla="*/ 47498 h 54415"/>
                <a:gd name="connsiteX9" fmla="*/ 62450 w 72063"/>
                <a:gd name="connsiteY9" fmla="*/ 38409 h 54415"/>
                <a:gd name="connsiteX10" fmla="*/ 53014 w 72063"/>
                <a:gd name="connsiteY10" fmla="*/ 30653 h 54415"/>
                <a:gd name="connsiteX11" fmla="*/ 35923 w 72063"/>
                <a:gd name="connsiteY11" fmla="*/ 13068 h 54415"/>
                <a:gd name="connsiteX12" fmla="*/ 17299 w 72063"/>
                <a:gd name="connsiteY12" fmla="*/ 372 h 54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063" h="54415">
                  <a:moveTo>
                    <a:pt x="17299" y="372"/>
                  </a:moveTo>
                  <a:cubicBezTo>
                    <a:pt x="11075" y="-715"/>
                    <a:pt x="4999" y="520"/>
                    <a:pt x="355" y="4867"/>
                  </a:cubicBezTo>
                  <a:cubicBezTo>
                    <a:pt x="-583" y="5707"/>
                    <a:pt x="504" y="7584"/>
                    <a:pt x="1689" y="6843"/>
                  </a:cubicBezTo>
                  <a:cubicBezTo>
                    <a:pt x="6974" y="3484"/>
                    <a:pt x="13149" y="5707"/>
                    <a:pt x="17892" y="9165"/>
                  </a:cubicBezTo>
                  <a:cubicBezTo>
                    <a:pt x="20707" y="11240"/>
                    <a:pt x="22980" y="14451"/>
                    <a:pt x="25153" y="17168"/>
                  </a:cubicBezTo>
                  <a:cubicBezTo>
                    <a:pt x="27475" y="20082"/>
                    <a:pt x="29599" y="23145"/>
                    <a:pt x="31872" y="26060"/>
                  </a:cubicBezTo>
                  <a:cubicBezTo>
                    <a:pt x="36466" y="31938"/>
                    <a:pt x="41603" y="37273"/>
                    <a:pt x="47185" y="42213"/>
                  </a:cubicBezTo>
                  <a:cubicBezTo>
                    <a:pt x="52668" y="47054"/>
                    <a:pt x="59288" y="54167"/>
                    <a:pt x="66944" y="54414"/>
                  </a:cubicBezTo>
                  <a:cubicBezTo>
                    <a:pt x="70600" y="54513"/>
                    <a:pt x="73169" y="50907"/>
                    <a:pt x="71588" y="47498"/>
                  </a:cubicBezTo>
                  <a:cubicBezTo>
                    <a:pt x="69563" y="43151"/>
                    <a:pt x="66154" y="41175"/>
                    <a:pt x="62450" y="38409"/>
                  </a:cubicBezTo>
                  <a:cubicBezTo>
                    <a:pt x="59189" y="35989"/>
                    <a:pt x="56028" y="33370"/>
                    <a:pt x="53014" y="30653"/>
                  </a:cubicBezTo>
                  <a:cubicBezTo>
                    <a:pt x="46938" y="25121"/>
                    <a:pt x="41406" y="19144"/>
                    <a:pt x="35923" y="13068"/>
                  </a:cubicBezTo>
                  <a:cubicBezTo>
                    <a:pt x="30983" y="7584"/>
                    <a:pt x="24906" y="1706"/>
                    <a:pt x="17299" y="37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28" name="任意多边形: 形状 1227"/>
            <p:cNvSpPr/>
            <p:nvPr/>
          </p:nvSpPr>
          <p:spPr>
            <a:xfrm flipH="1">
              <a:off x="4578271" y="6016208"/>
              <a:ext cx="36627" cy="72793"/>
            </a:xfrm>
            <a:custGeom>
              <a:avLst/>
              <a:gdLst>
                <a:gd name="connsiteX0" fmla="*/ 3497 w 36627"/>
                <a:gd name="connsiteY0" fmla="*/ 991 h 72793"/>
                <a:gd name="connsiteX1" fmla="*/ 38 w 36627"/>
                <a:gd name="connsiteY1" fmla="*/ 2078 h 72793"/>
                <a:gd name="connsiteX2" fmla="*/ 10709 w 36627"/>
                <a:gd name="connsiteY2" fmla="*/ 38138 h 72793"/>
                <a:gd name="connsiteX3" fmla="*/ 18019 w 36627"/>
                <a:gd name="connsiteY3" fmla="*/ 55379 h 72793"/>
                <a:gd name="connsiteX4" fmla="*/ 28048 w 36627"/>
                <a:gd name="connsiteY4" fmla="*/ 71977 h 72793"/>
                <a:gd name="connsiteX5" fmla="*/ 36544 w 36627"/>
                <a:gd name="connsiteY5" fmla="*/ 67827 h 72793"/>
                <a:gd name="connsiteX6" fmla="*/ 29826 w 36627"/>
                <a:gd name="connsiteY6" fmla="*/ 50439 h 72793"/>
                <a:gd name="connsiteX7" fmla="*/ 21478 w 36627"/>
                <a:gd name="connsiteY7" fmla="*/ 33742 h 72793"/>
                <a:gd name="connsiteX8" fmla="*/ 3497 w 36627"/>
                <a:gd name="connsiteY8" fmla="*/ 991 h 7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27" h="72793">
                  <a:moveTo>
                    <a:pt x="3497" y="991"/>
                  </a:moveTo>
                  <a:cubicBezTo>
                    <a:pt x="2409" y="-738"/>
                    <a:pt x="-357" y="-96"/>
                    <a:pt x="38" y="2078"/>
                  </a:cubicBezTo>
                  <a:cubicBezTo>
                    <a:pt x="2163" y="14625"/>
                    <a:pt x="6065" y="26332"/>
                    <a:pt x="10709" y="38138"/>
                  </a:cubicBezTo>
                  <a:cubicBezTo>
                    <a:pt x="12981" y="43918"/>
                    <a:pt x="15401" y="49698"/>
                    <a:pt x="18019" y="55379"/>
                  </a:cubicBezTo>
                  <a:cubicBezTo>
                    <a:pt x="20390" y="60516"/>
                    <a:pt x="22811" y="69161"/>
                    <a:pt x="28048" y="71977"/>
                  </a:cubicBezTo>
                  <a:cubicBezTo>
                    <a:pt x="31752" y="74002"/>
                    <a:pt x="35951" y="72125"/>
                    <a:pt x="36544" y="67827"/>
                  </a:cubicBezTo>
                  <a:cubicBezTo>
                    <a:pt x="37334" y="62097"/>
                    <a:pt x="32296" y="55428"/>
                    <a:pt x="29826" y="50439"/>
                  </a:cubicBezTo>
                  <a:cubicBezTo>
                    <a:pt x="27059" y="44857"/>
                    <a:pt x="24244" y="39275"/>
                    <a:pt x="21478" y="33742"/>
                  </a:cubicBezTo>
                  <a:cubicBezTo>
                    <a:pt x="15846" y="22529"/>
                    <a:pt x="10264" y="11562"/>
                    <a:pt x="3497" y="99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30" name="任意多边形: 形状 1229"/>
            <p:cNvSpPr/>
            <p:nvPr/>
          </p:nvSpPr>
          <p:spPr>
            <a:xfrm flipH="1">
              <a:off x="4541551" y="6051696"/>
              <a:ext cx="96975" cy="32006"/>
            </a:xfrm>
            <a:custGeom>
              <a:avLst/>
              <a:gdLst>
                <a:gd name="connsiteX0" fmla="*/ 70002 w 96975"/>
                <a:gd name="connsiteY0" fmla="*/ 82 h 32006"/>
                <a:gd name="connsiteX1" fmla="*/ 43179 w 96975"/>
                <a:gd name="connsiteY1" fmla="*/ 2898 h 32006"/>
                <a:gd name="connsiteX2" fmla="*/ 202 w 96975"/>
                <a:gd name="connsiteY2" fmla="*/ 30018 h 32006"/>
                <a:gd name="connsiteX3" fmla="*/ 1783 w 96975"/>
                <a:gd name="connsiteY3" fmla="*/ 31895 h 32006"/>
                <a:gd name="connsiteX4" fmla="*/ 24704 w 96975"/>
                <a:gd name="connsiteY4" fmla="*/ 21768 h 32006"/>
                <a:gd name="connsiteX5" fmla="*/ 47180 w 96975"/>
                <a:gd name="connsiteY5" fmla="*/ 15347 h 32006"/>
                <a:gd name="connsiteX6" fmla="*/ 70694 w 96975"/>
                <a:gd name="connsiteY6" fmla="*/ 13222 h 32006"/>
                <a:gd name="connsiteX7" fmla="*/ 82550 w 96975"/>
                <a:gd name="connsiteY7" fmla="*/ 12728 h 32006"/>
                <a:gd name="connsiteX8" fmla="*/ 94899 w 96975"/>
                <a:gd name="connsiteY8" fmla="*/ 10061 h 32006"/>
                <a:gd name="connsiteX9" fmla="*/ 95344 w 96975"/>
                <a:gd name="connsiteY9" fmla="*/ 3540 h 32006"/>
                <a:gd name="connsiteX10" fmla="*/ 83537 w 96975"/>
                <a:gd name="connsiteY10" fmla="*/ 527 h 32006"/>
                <a:gd name="connsiteX11" fmla="*/ 70002 w 96975"/>
                <a:gd name="connsiteY11" fmla="*/ 82 h 3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6975" h="32006">
                  <a:moveTo>
                    <a:pt x="70002" y="82"/>
                  </a:moveTo>
                  <a:cubicBezTo>
                    <a:pt x="61012" y="379"/>
                    <a:pt x="51972" y="1120"/>
                    <a:pt x="43179" y="2898"/>
                  </a:cubicBezTo>
                  <a:cubicBezTo>
                    <a:pt x="26482" y="6257"/>
                    <a:pt x="8155" y="14013"/>
                    <a:pt x="202" y="30018"/>
                  </a:cubicBezTo>
                  <a:cubicBezTo>
                    <a:pt x="-440" y="31154"/>
                    <a:pt x="548" y="32389"/>
                    <a:pt x="1783" y="31895"/>
                  </a:cubicBezTo>
                  <a:cubicBezTo>
                    <a:pt x="9538" y="28733"/>
                    <a:pt x="16948" y="24979"/>
                    <a:pt x="24704" y="21768"/>
                  </a:cubicBezTo>
                  <a:cubicBezTo>
                    <a:pt x="31965" y="18755"/>
                    <a:pt x="39425" y="16730"/>
                    <a:pt x="47180" y="15347"/>
                  </a:cubicBezTo>
                  <a:cubicBezTo>
                    <a:pt x="54985" y="13963"/>
                    <a:pt x="62790" y="13519"/>
                    <a:pt x="70694" y="13222"/>
                  </a:cubicBezTo>
                  <a:cubicBezTo>
                    <a:pt x="74596" y="13074"/>
                    <a:pt x="78647" y="13123"/>
                    <a:pt x="82550" y="12728"/>
                  </a:cubicBezTo>
                  <a:cubicBezTo>
                    <a:pt x="86551" y="12333"/>
                    <a:pt x="91392" y="12185"/>
                    <a:pt x="94899" y="10061"/>
                  </a:cubicBezTo>
                  <a:cubicBezTo>
                    <a:pt x="97270" y="8628"/>
                    <a:pt x="97863" y="5220"/>
                    <a:pt x="95344" y="3540"/>
                  </a:cubicBezTo>
                  <a:cubicBezTo>
                    <a:pt x="91886" y="1268"/>
                    <a:pt x="87588" y="1021"/>
                    <a:pt x="83537" y="527"/>
                  </a:cubicBezTo>
                  <a:cubicBezTo>
                    <a:pt x="79091" y="-66"/>
                    <a:pt x="74498" y="-66"/>
                    <a:pt x="70002" y="8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32" name="任意多边形: 形状 1231"/>
            <p:cNvSpPr/>
            <p:nvPr/>
          </p:nvSpPr>
          <p:spPr>
            <a:xfrm flipH="1">
              <a:off x="4707126" y="6405338"/>
              <a:ext cx="385753" cy="225012"/>
            </a:xfrm>
            <a:custGeom>
              <a:avLst/>
              <a:gdLst>
                <a:gd name="connsiteX0" fmla="*/ 376752 w 385753"/>
                <a:gd name="connsiteY0" fmla="*/ 85 h 225012"/>
                <a:gd name="connsiteX1" fmla="*/ 344692 w 385753"/>
                <a:gd name="connsiteY1" fmla="*/ 13372 h 225012"/>
                <a:gd name="connsiteX2" fmla="*/ 311744 w 385753"/>
                <a:gd name="connsiteY2" fmla="*/ 27353 h 225012"/>
                <a:gd name="connsiteX3" fmla="*/ 254936 w 385753"/>
                <a:gd name="connsiteY3" fmla="*/ 43111 h 225012"/>
                <a:gd name="connsiteX4" fmla="*/ 220702 w 385753"/>
                <a:gd name="connsiteY4" fmla="*/ 65439 h 225012"/>
                <a:gd name="connsiteX5" fmla="*/ 182665 w 385753"/>
                <a:gd name="connsiteY5" fmla="*/ 75763 h 225012"/>
                <a:gd name="connsiteX6" fmla="*/ 149914 w 385753"/>
                <a:gd name="connsiteY6" fmla="*/ 109255 h 225012"/>
                <a:gd name="connsiteX7" fmla="*/ 132328 w 385753"/>
                <a:gd name="connsiteY7" fmla="*/ 107428 h 225012"/>
                <a:gd name="connsiteX8" fmla="*/ 112816 w 385753"/>
                <a:gd name="connsiteY8" fmla="*/ 115183 h 225012"/>
                <a:gd name="connsiteX9" fmla="*/ 101009 w 385753"/>
                <a:gd name="connsiteY9" fmla="*/ 132769 h 225012"/>
                <a:gd name="connsiteX10" fmla="*/ 89697 w 385753"/>
                <a:gd name="connsiteY10" fmla="*/ 153220 h 225012"/>
                <a:gd name="connsiteX11" fmla="*/ 41089 w 385753"/>
                <a:gd name="connsiteY11" fmla="*/ 150108 h 225012"/>
                <a:gd name="connsiteX12" fmla="*/ 5077 w 385753"/>
                <a:gd name="connsiteY12" fmla="*/ 173325 h 225012"/>
                <a:gd name="connsiteX13" fmla="*/ 38 w 385753"/>
                <a:gd name="connsiteY13" fmla="*/ 222575 h 225012"/>
                <a:gd name="connsiteX14" fmla="*/ 4238 w 385753"/>
                <a:gd name="connsiteY14" fmla="*/ 224008 h 225012"/>
                <a:gd name="connsiteX15" fmla="*/ 4369 w 385753"/>
                <a:gd name="connsiteY15" fmla="*/ 223433 h 225012"/>
                <a:gd name="connsiteX16" fmla="*/ 434 w 385753"/>
                <a:gd name="connsiteY16" fmla="*/ 221489 h 225012"/>
                <a:gd name="connsiteX17" fmla="*/ 4336 w 385753"/>
                <a:gd name="connsiteY17" fmla="*/ 216154 h 225012"/>
                <a:gd name="connsiteX18" fmla="*/ 5917 w 385753"/>
                <a:gd name="connsiteY18" fmla="*/ 216648 h 225012"/>
                <a:gd name="connsiteX19" fmla="*/ 4369 w 385753"/>
                <a:gd name="connsiteY19" fmla="*/ 223433 h 225012"/>
                <a:gd name="connsiteX20" fmla="*/ 4534 w 385753"/>
                <a:gd name="connsiteY20" fmla="*/ 223514 h 225012"/>
                <a:gd name="connsiteX21" fmla="*/ 14907 w 385753"/>
                <a:gd name="connsiteY21" fmla="*/ 180538 h 225012"/>
                <a:gd name="connsiteX22" fmla="*/ 48894 w 385753"/>
                <a:gd name="connsiteY22" fmla="*/ 165076 h 225012"/>
                <a:gd name="connsiteX23" fmla="*/ 93155 w 385753"/>
                <a:gd name="connsiteY23" fmla="*/ 167249 h 225012"/>
                <a:gd name="connsiteX24" fmla="*/ 116273 w 385753"/>
                <a:gd name="connsiteY24" fmla="*/ 132769 h 225012"/>
                <a:gd name="connsiteX25" fmla="*/ 131291 w 385753"/>
                <a:gd name="connsiteY25" fmla="*/ 121308 h 225012"/>
                <a:gd name="connsiteX26" fmla="*/ 150605 w 385753"/>
                <a:gd name="connsiteY26" fmla="*/ 123136 h 225012"/>
                <a:gd name="connsiteX27" fmla="*/ 184789 w 385753"/>
                <a:gd name="connsiteY27" fmla="*/ 97696 h 225012"/>
                <a:gd name="connsiteX28" fmla="*/ 199411 w 385753"/>
                <a:gd name="connsiteY28" fmla="*/ 80011 h 225012"/>
                <a:gd name="connsiteX29" fmla="*/ 217195 w 385753"/>
                <a:gd name="connsiteY29" fmla="*/ 79418 h 225012"/>
                <a:gd name="connsiteX30" fmla="*/ 255083 w 385753"/>
                <a:gd name="connsiteY30" fmla="*/ 63265 h 225012"/>
                <a:gd name="connsiteX31" fmla="*/ 274596 w 385753"/>
                <a:gd name="connsiteY31" fmla="*/ 49038 h 225012"/>
                <a:gd name="connsiteX32" fmla="*/ 310163 w 385753"/>
                <a:gd name="connsiteY32" fmla="*/ 42716 h 225012"/>
                <a:gd name="connsiteX33" fmla="*/ 343754 w 385753"/>
                <a:gd name="connsiteY33" fmla="*/ 31700 h 225012"/>
                <a:gd name="connsiteX34" fmla="*/ 379618 w 385753"/>
                <a:gd name="connsiteY34" fmla="*/ 15398 h 225012"/>
                <a:gd name="connsiteX35" fmla="*/ 376752 w 385753"/>
                <a:gd name="connsiteY35" fmla="*/ 85 h 225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85753" h="225012">
                  <a:moveTo>
                    <a:pt x="376752" y="85"/>
                  </a:moveTo>
                  <a:cubicBezTo>
                    <a:pt x="364896" y="1665"/>
                    <a:pt x="354770" y="7247"/>
                    <a:pt x="344692" y="13372"/>
                  </a:cubicBezTo>
                  <a:cubicBezTo>
                    <a:pt x="334121" y="19795"/>
                    <a:pt x="323995" y="24883"/>
                    <a:pt x="311744" y="27353"/>
                  </a:cubicBezTo>
                  <a:cubicBezTo>
                    <a:pt x="292873" y="31107"/>
                    <a:pt x="270792" y="30613"/>
                    <a:pt x="254936" y="43111"/>
                  </a:cubicBezTo>
                  <a:cubicBezTo>
                    <a:pt x="244759" y="51163"/>
                    <a:pt x="235472" y="69094"/>
                    <a:pt x="220702" y="65439"/>
                  </a:cubicBezTo>
                  <a:cubicBezTo>
                    <a:pt x="206426" y="61932"/>
                    <a:pt x="192693" y="64204"/>
                    <a:pt x="182665" y="75763"/>
                  </a:cubicBezTo>
                  <a:cubicBezTo>
                    <a:pt x="172637" y="87322"/>
                    <a:pt x="167697" y="107921"/>
                    <a:pt x="149914" y="109255"/>
                  </a:cubicBezTo>
                  <a:cubicBezTo>
                    <a:pt x="143986" y="109700"/>
                    <a:pt x="138255" y="107576"/>
                    <a:pt x="132328" y="107428"/>
                  </a:cubicBezTo>
                  <a:cubicBezTo>
                    <a:pt x="124918" y="107279"/>
                    <a:pt x="118299" y="110293"/>
                    <a:pt x="112816" y="115183"/>
                  </a:cubicBezTo>
                  <a:cubicBezTo>
                    <a:pt x="107431" y="120024"/>
                    <a:pt x="103924" y="126248"/>
                    <a:pt x="101009" y="132769"/>
                  </a:cubicBezTo>
                  <a:cubicBezTo>
                    <a:pt x="97897" y="139784"/>
                    <a:pt x="95872" y="148181"/>
                    <a:pt x="89697" y="153220"/>
                  </a:cubicBezTo>
                  <a:cubicBezTo>
                    <a:pt x="76310" y="164285"/>
                    <a:pt x="55809" y="151491"/>
                    <a:pt x="41089" y="150108"/>
                  </a:cubicBezTo>
                  <a:cubicBezTo>
                    <a:pt x="24491" y="148576"/>
                    <a:pt x="10363" y="157617"/>
                    <a:pt x="5077" y="173325"/>
                  </a:cubicBezTo>
                  <a:cubicBezTo>
                    <a:pt x="-307" y="189380"/>
                    <a:pt x="3101" y="206225"/>
                    <a:pt x="38" y="222575"/>
                  </a:cubicBezTo>
                  <a:cubicBezTo>
                    <a:pt x="-406" y="224799"/>
                    <a:pt x="3150" y="225984"/>
                    <a:pt x="4238" y="224008"/>
                  </a:cubicBezTo>
                  <a:lnTo>
                    <a:pt x="4369" y="223433"/>
                  </a:lnTo>
                  <a:lnTo>
                    <a:pt x="434" y="221489"/>
                  </a:lnTo>
                  <a:cubicBezTo>
                    <a:pt x="1619" y="219908"/>
                    <a:pt x="3398" y="217784"/>
                    <a:pt x="4336" y="216154"/>
                  </a:cubicBezTo>
                  <a:cubicBezTo>
                    <a:pt x="4781" y="215314"/>
                    <a:pt x="5966" y="215857"/>
                    <a:pt x="5917" y="216648"/>
                  </a:cubicBezTo>
                  <a:lnTo>
                    <a:pt x="4369" y="223433"/>
                  </a:lnTo>
                  <a:lnTo>
                    <a:pt x="4534" y="223514"/>
                  </a:lnTo>
                  <a:cubicBezTo>
                    <a:pt x="9671" y="209584"/>
                    <a:pt x="10560" y="194616"/>
                    <a:pt x="14907" y="180538"/>
                  </a:cubicBezTo>
                  <a:cubicBezTo>
                    <a:pt x="20045" y="163939"/>
                    <a:pt x="33333" y="160877"/>
                    <a:pt x="48894" y="165076"/>
                  </a:cubicBezTo>
                  <a:cubicBezTo>
                    <a:pt x="63318" y="168978"/>
                    <a:pt x="78879" y="174906"/>
                    <a:pt x="93155" y="167249"/>
                  </a:cubicBezTo>
                  <a:cubicBezTo>
                    <a:pt x="106986" y="159790"/>
                    <a:pt x="109012" y="145218"/>
                    <a:pt x="116273" y="132769"/>
                  </a:cubicBezTo>
                  <a:cubicBezTo>
                    <a:pt x="119534" y="127236"/>
                    <a:pt x="124474" y="121605"/>
                    <a:pt x="131291" y="121308"/>
                  </a:cubicBezTo>
                  <a:cubicBezTo>
                    <a:pt x="137762" y="121012"/>
                    <a:pt x="144035" y="123532"/>
                    <a:pt x="150605" y="123136"/>
                  </a:cubicBezTo>
                  <a:cubicBezTo>
                    <a:pt x="167351" y="122099"/>
                    <a:pt x="176589" y="110984"/>
                    <a:pt x="184789" y="97696"/>
                  </a:cubicBezTo>
                  <a:cubicBezTo>
                    <a:pt x="188642" y="91472"/>
                    <a:pt x="192643" y="83519"/>
                    <a:pt x="199411" y="80011"/>
                  </a:cubicBezTo>
                  <a:cubicBezTo>
                    <a:pt x="205240" y="76998"/>
                    <a:pt x="211217" y="77838"/>
                    <a:pt x="217195" y="79418"/>
                  </a:cubicBezTo>
                  <a:cubicBezTo>
                    <a:pt x="232854" y="83519"/>
                    <a:pt x="244414" y="74034"/>
                    <a:pt x="255083" y="63265"/>
                  </a:cubicBezTo>
                  <a:cubicBezTo>
                    <a:pt x="261209" y="57090"/>
                    <a:pt x="266148" y="51854"/>
                    <a:pt x="274596" y="49038"/>
                  </a:cubicBezTo>
                  <a:cubicBezTo>
                    <a:pt x="286007" y="45235"/>
                    <a:pt x="298356" y="44543"/>
                    <a:pt x="310163" y="42716"/>
                  </a:cubicBezTo>
                  <a:cubicBezTo>
                    <a:pt x="322019" y="40838"/>
                    <a:pt x="333232" y="37479"/>
                    <a:pt x="343754" y="31700"/>
                  </a:cubicBezTo>
                  <a:cubicBezTo>
                    <a:pt x="355560" y="25179"/>
                    <a:pt x="366033" y="17818"/>
                    <a:pt x="379618" y="15398"/>
                  </a:cubicBezTo>
                  <a:cubicBezTo>
                    <a:pt x="389547" y="13620"/>
                    <a:pt x="386582" y="-1249"/>
                    <a:pt x="376752" y="8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34" name="任意多边形: 形状 1233"/>
            <p:cNvSpPr/>
            <p:nvPr/>
          </p:nvSpPr>
          <p:spPr>
            <a:xfrm flipH="1">
              <a:off x="4717360" y="6501862"/>
              <a:ext cx="318689" cy="171739"/>
            </a:xfrm>
            <a:custGeom>
              <a:avLst/>
              <a:gdLst>
                <a:gd name="connsiteX0" fmla="*/ 311969 w 318689"/>
                <a:gd name="connsiteY0" fmla="*/ 333 h 171739"/>
                <a:gd name="connsiteX1" fmla="*/ 271610 w 318689"/>
                <a:gd name="connsiteY1" fmla="*/ 27750 h 171739"/>
                <a:gd name="connsiteX2" fmla="*/ 252542 w 318689"/>
                <a:gd name="connsiteY2" fmla="*/ 39654 h 171739"/>
                <a:gd name="connsiteX3" fmla="*/ 233920 w 318689"/>
                <a:gd name="connsiteY3" fmla="*/ 37184 h 171739"/>
                <a:gd name="connsiteX4" fmla="*/ 211443 w 318689"/>
                <a:gd name="connsiteY4" fmla="*/ 61834 h 171739"/>
                <a:gd name="connsiteX5" fmla="*/ 173702 w 318689"/>
                <a:gd name="connsiteY5" fmla="*/ 69541 h 171739"/>
                <a:gd name="connsiteX6" fmla="*/ 140309 w 318689"/>
                <a:gd name="connsiteY6" fmla="*/ 91918 h 171739"/>
                <a:gd name="connsiteX7" fmla="*/ 125737 w 318689"/>
                <a:gd name="connsiteY7" fmla="*/ 103971 h 171739"/>
                <a:gd name="connsiteX8" fmla="*/ 107508 w 318689"/>
                <a:gd name="connsiteY8" fmla="*/ 100612 h 171739"/>
                <a:gd name="connsiteX9" fmla="*/ 46550 w 318689"/>
                <a:gd name="connsiteY9" fmla="*/ 143095 h 171739"/>
                <a:gd name="connsiteX10" fmla="*/ 23234 w 318689"/>
                <a:gd name="connsiteY10" fmla="*/ 151493 h 171739"/>
                <a:gd name="connsiteX11" fmla="*/ 5402 w 318689"/>
                <a:gd name="connsiteY11" fmla="*/ 154062 h 171739"/>
                <a:gd name="connsiteX12" fmla="*/ 4611 w 318689"/>
                <a:gd name="connsiteY12" fmla="*/ 171697 h 171739"/>
                <a:gd name="connsiteX13" fmla="*/ 5352 w 318689"/>
                <a:gd name="connsiteY13" fmla="*/ 170116 h 171739"/>
                <a:gd name="connsiteX14" fmla="*/ 5500 w 318689"/>
                <a:gd name="connsiteY14" fmla="*/ 166461 h 171739"/>
                <a:gd name="connsiteX15" fmla="*/ 10736 w 318689"/>
                <a:gd name="connsiteY15" fmla="*/ 161471 h 171739"/>
                <a:gd name="connsiteX16" fmla="*/ 13948 w 318689"/>
                <a:gd name="connsiteY16" fmla="*/ 162262 h 171739"/>
                <a:gd name="connsiteX17" fmla="*/ 21110 w 318689"/>
                <a:gd name="connsiteY17" fmla="*/ 163941 h 171739"/>
                <a:gd name="connsiteX18" fmla="*/ 39289 w 318689"/>
                <a:gd name="connsiteY18" fmla="*/ 162706 h 171739"/>
                <a:gd name="connsiteX19" fmla="*/ 67792 w 318689"/>
                <a:gd name="connsiteY19" fmla="*/ 139983 h 171739"/>
                <a:gd name="connsiteX20" fmla="*/ 80537 w 318689"/>
                <a:gd name="connsiteY20" fmla="*/ 123978 h 171739"/>
                <a:gd name="connsiteX21" fmla="*/ 98122 w 318689"/>
                <a:gd name="connsiteY21" fmla="*/ 111924 h 171739"/>
                <a:gd name="connsiteX22" fmla="*/ 111609 w 318689"/>
                <a:gd name="connsiteY22" fmla="*/ 118890 h 171739"/>
                <a:gd name="connsiteX23" fmla="*/ 128108 w 318689"/>
                <a:gd name="connsiteY23" fmla="*/ 118396 h 171739"/>
                <a:gd name="connsiteX24" fmla="*/ 155870 w 318689"/>
                <a:gd name="connsiteY24" fmla="*/ 96561 h 171739"/>
                <a:gd name="connsiteX25" fmla="*/ 189658 w 318689"/>
                <a:gd name="connsiteY25" fmla="*/ 82186 h 171739"/>
                <a:gd name="connsiteX26" fmla="*/ 221471 w 318689"/>
                <a:gd name="connsiteY26" fmla="*/ 73097 h 171739"/>
                <a:gd name="connsiteX27" fmla="*/ 230560 w 318689"/>
                <a:gd name="connsiteY27" fmla="*/ 62032 h 171739"/>
                <a:gd name="connsiteX28" fmla="*/ 233920 w 318689"/>
                <a:gd name="connsiteY28" fmla="*/ 54375 h 171739"/>
                <a:gd name="connsiteX29" fmla="*/ 243009 w 318689"/>
                <a:gd name="connsiteY29" fmla="*/ 54029 h 171739"/>
                <a:gd name="connsiteX30" fmla="*/ 279119 w 318689"/>
                <a:gd name="connsiteY30" fmla="*/ 40988 h 171739"/>
                <a:gd name="connsiteX31" fmla="*/ 317798 w 318689"/>
                <a:gd name="connsiteY31" fmla="*/ 7002 h 171739"/>
                <a:gd name="connsiteX32" fmla="*/ 311969 w 318689"/>
                <a:gd name="connsiteY32" fmla="*/ 333 h 17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8689" h="171739">
                  <a:moveTo>
                    <a:pt x="311969" y="333"/>
                  </a:moveTo>
                  <a:cubicBezTo>
                    <a:pt x="296705" y="6557"/>
                    <a:pt x="284602" y="17672"/>
                    <a:pt x="271610" y="27750"/>
                  </a:cubicBezTo>
                  <a:cubicBezTo>
                    <a:pt x="266029" y="32097"/>
                    <a:pt x="259755" y="38222"/>
                    <a:pt x="252542" y="39654"/>
                  </a:cubicBezTo>
                  <a:cubicBezTo>
                    <a:pt x="246170" y="40889"/>
                    <a:pt x="240391" y="36394"/>
                    <a:pt x="233920" y="37184"/>
                  </a:cubicBezTo>
                  <a:cubicBezTo>
                    <a:pt x="219347" y="38914"/>
                    <a:pt x="221668" y="55363"/>
                    <a:pt x="211443" y="61834"/>
                  </a:cubicBezTo>
                  <a:cubicBezTo>
                    <a:pt x="200921" y="68503"/>
                    <a:pt x="185509" y="66873"/>
                    <a:pt x="173702" y="69541"/>
                  </a:cubicBezTo>
                  <a:cubicBezTo>
                    <a:pt x="159130" y="72801"/>
                    <a:pt x="150090" y="81149"/>
                    <a:pt x="140309" y="91918"/>
                  </a:cubicBezTo>
                  <a:cubicBezTo>
                    <a:pt x="136110" y="96561"/>
                    <a:pt x="131664" y="101402"/>
                    <a:pt x="125737" y="103971"/>
                  </a:cubicBezTo>
                  <a:cubicBezTo>
                    <a:pt x="118228" y="107232"/>
                    <a:pt x="114079" y="104021"/>
                    <a:pt x="107508" y="100612"/>
                  </a:cubicBezTo>
                  <a:cubicBezTo>
                    <a:pt x="81031" y="86632"/>
                    <a:pt x="62012" y="129609"/>
                    <a:pt x="46550" y="143095"/>
                  </a:cubicBezTo>
                  <a:cubicBezTo>
                    <a:pt x="39684" y="149072"/>
                    <a:pt x="32373" y="152382"/>
                    <a:pt x="23234" y="151493"/>
                  </a:cubicBezTo>
                  <a:cubicBezTo>
                    <a:pt x="16961" y="150900"/>
                    <a:pt x="10934" y="150406"/>
                    <a:pt x="5402" y="154062"/>
                  </a:cubicBezTo>
                  <a:cubicBezTo>
                    <a:pt x="-279" y="157766"/>
                    <a:pt x="-2848" y="168585"/>
                    <a:pt x="4611" y="171697"/>
                  </a:cubicBezTo>
                  <a:cubicBezTo>
                    <a:pt x="5549" y="171993"/>
                    <a:pt x="6093" y="170659"/>
                    <a:pt x="5352" y="170116"/>
                  </a:cubicBezTo>
                  <a:cubicBezTo>
                    <a:pt x="5402" y="168881"/>
                    <a:pt x="5451" y="167696"/>
                    <a:pt x="5500" y="166461"/>
                  </a:cubicBezTo>
                  <a:cubicBezTo>
                    <a:pt x="4463" y="162558"/>
                    <a:pt x="6241" y="160928"/>
                    <a:pt x="10736" y="161471"/>
                  </a:cubicBezTo>
                  <a:cubicBezTo>
                    <a:pt x="11724" y="161471"/>
                    <a:pt x="12959" y="162064"/>
                    <a:pt x="13948" y="162262"/>
                  </a:cubicBezTo>
                  <a:cubicBezTo>
                    <a:pt x="16368" y="162706"/>
                    <a:pt x="18690" y="163497"/>
                    <a:pt x="21110" y="163941"/>
                  </a:cubicBezTo>
                  <a:cubicBezTo>
                    <a:pt x="27235" y="165077"/>
                    <a:pt x="33361" y="164682"/>
                    <a:pt x="39289" y="162706"/>
                  </a:cubicBezTo>
                  <a:cubicBezTo>
                    <a:pt x="51145" y="158705"/>
                    <a:pt x="60135" y="149517"/>
                    <a:pt x="67792" y="139983"/>
                  </a:cubicBezTo>
                  <a:cubicBezTo>
                    <a:pt x="72040" y="134648"/>
                    <a:pt x="75992" y="129017"/>
                    <a:pt x="80537" y="123978"/>
                  </a:cubicBezTo>
                  <a:cubicBezTo>
                    <a:pt x="84291" y="119829"/>
                    <a:pt x="91750" y="111332"/>
                    <a:pt x="98122" y="111924"/>
                  </a:cubicBezTo>
                  <a:cubicBezTo>
                    <a:pt x="102618" y="112320"/>
                    <a:pt x="107212" y="117506"/>
                    <a:pt x="111609" y="118890"/>
                  </a:cubicBezTo>
                  <a:cubicBezTo>
                    <a:pt x="116993" y="120619"/>
                    <a:pt x="122773" y="120125"/>
                    <a:pt x="128108" y="118396"/>
                  </a:cubicBezTo>
                  <a:cubicBezTo>
                    <a:pt x="140013" y="114592"/>
                    <a:pt x="147472" y="105256"/>
                    <a:pt x="155870" y="96561"/>
                  </a:cubicBezTo>
                  <a:cubicBezTo>
                    <a:pt x="165601" y="86435"/>
                    <a:pt x="176123" y="83866"/>
                    <a:pt x="189658" y="82186"/>
                  </a:cubicBezTo>
                  <a:cubicBezTo>
                    <a:pt x="200526" y="80853"/>
                    <a:pt x="212332" y="79815"/>
                    <a:pt x="221471" y="73097"/>
                  </a:cubicBezTo>
                  <a:cubicBezTo>
                    <a:pt x="225423" y="70183"/>
                    <a:pt x="228386" y="66428"/>
                    <a:pt x="230560" y="62032"/>
                  </a:cubicBezTo>
                  <a:cubicBezTo>
                    <a:pt x="231696" y="59710"/>
                    <a:pt x="232289" y="56400"/>
                    <a:pt x="233920" y="54375"/>
                  </a:cubicBezTo>
                  <a:cubicBezTo>
                    <a:pt x="236537" y="51214"/>
                    <a:pt x="239501" y="53189"/>
                    <a:pt x="243009" y="54029"/>
                  </a:cubicBezTo>
                  <a:cubicBezTo>
                    <a:pt x="257087" y="57536"/>
                    <a:pt x="268499" y="49188"/>
                    <a:pt x="279119" y="40988"/>
                  </a:cubicBezTo>
                  <a:cubicBezTo>
                    <a:pt x="292802" y="30417"/>
                    <a:pt x="307424" y="20932"/>
                    <a:pt x="317798" y="7002"/>
                  </a:cubicBezTo>
                  <a:cubicBezTo>
                    <a:pt x="320713" y="3100"/>
                    <a:pt x="315872" y="-1247"/>
                    <a:pt x="311969" y="33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36" name="任意多边形: 形状 1235"/>
            <p:cNvSpPr/>
            <p:nvPr/>
          </p:nvSpPr>
          <p:spPr>
            <a:xfrm flipH="1">
              <a:off x="4679791" y="6598036"/>
              <a:ext cx="320517" cy="202569"/>
            </a:xfrm>
            <a:custGeom>
              <a:avLst/>
              <a:gdLst>
                <a:gd name="connsiteX0" fmla="*/ 314121 w 320517"/>
                <a:gd name="connsiteY0" fmla="*/ 73 h 202569"/>
                <a:gd name="connsiteX1" fmla="*/ 284576 w 320517"/>
                <a:gd name="connsiteY1" fmla="*/ 10514 h 202569"/>
                <a:gd name="connsiteX2" fmla="*/ 243032 w 320517"/>
                <a:gd name="connsiteY2" fmla="*/ 39757 h 202569"/>
                <a:gd name="connsiteX3" fmla="*/ 223371 w 320517"/>
                <a:gd name="connsiteY3" fmla="*/ 44796 h 202569"/>
                <a:gd name="connsiteX4" fmla="*/ 205390 w 320517"/>
                <a:gd name="connsiteY4" fmla="*/ 41141 h 202569"/>
                <a:gd name="connsiteX5" fmla="*/ 192694 w 320517"/>
                <a:gd name="connsiteY5" fmla="*/ 52107 h 202569"/>
                <a:gd name="connsiteX6" fmla="*/ 185482 w 320517"/>
                <a:gd name="connsiteY6" fmla="*/ 68952 h 202569"/>
                <a:gd name="connsiteX7" fmla="*/ 154707 w 320517"/>
                <a:gd name="connsiteY7" fmla="*/ 76905 h 202569"/>
                <a:gd name="connsiteX8" fmla="*/ 124624 w 320517"/>
                <a:gd name="connsiteY8" fmla="*/ 88761 h 202569"/>
                <a:gd name="connsiteX9" fmla="*/ 100863 w 320517"/>
                <a:gd name="connsiteY9" fmla="*/ 127144 h 202569"/>
                <a:gd name="connsiteX10" fmla="*/ 52255 w 320517"/>
                <a:gd name="connsiteY10" fmla="*/ 137863 h 202569"/>
                <a:gd name="connsiteX11" fmla="*/ 14613 w 320517"/>
                <a:gd name="connsiteY11" fmla="*/ 163501 h 202569"/>
                <a:gd name="connsiteX12" fmla="*/ 2263 w 320517"/>
                <a:gd name="connsiteY12" fmla="*/ 201933 h 202569"/>
                <a:gd name="connsiteX13" fmla="*/ 4289 w 320517"/>
                <a:gd name="connsiteY13" fmla="*/ 202279 h 202569"/>
                <a:gd name="connsiteX14" fmla="*/ 13575 w 320517"/>
                <a:gd name="connsiteY14" fmla="*/ 187805 h 202569"/>
                <a:gd name="connsiteX15" fmla="*/ 27407 w 320517"/>
                <a:gd name="connsiteY15" fmla="*/ 168194 h 202569"/>
                <a:gd name="connsiteX16" fmla="*/ 64406 w 320517"/>
                <a:gd name="connsiteY16" fmla="*/ 148731 h 202569"/>
                <a:gd name="connsiteX17" fmla="*/ 109359 w 320517"/>
                <a:gd name="connsiteY17" fmla="*/ 139049 h 202569"/>
                <a:gd name="connsiteX18" fmla="*/ 130946 w 320517"/>
                <a:gd name="connsiteY18" fmla="*/ 108421 h 202569"/>
                <a:gd name="connsiteX19" fmla="*/ 190077 w 320517"/>
                <a:gd name="connsiteY19" fmla="*/ 84908 h 202569"/>
                <a:gd name="connsiteX20" fmla="*/ 200994 w 320517"/>
                <a:gd name="connsiteY20" fmla="*/ 74386 h 202569"/>
                <a:gd name="connsiteX21" fmla="*/ 209194 w 320517"/>
                <a:gd name="connsiteY21" fmla="*/ 56553 h 202569"/>
                <a:gd name="connsiteX22" fmla="*/ 225249 w 320517"/>
                <a:gd name="connsiteY22" fmla="*/ 62086 h 202569"/>
                <a:gd name="connsiteX23" fmla="*/ 245601 w 320517"/>
                <a:gd name="connsiteY23" fmla="*/ 57541 h 202569"/>
                <a:gd name="connsiteX24" fmla="*/ 263137 w 320517"/>
                <a:gd name="connsiteY24" fmla="*/ 43957 h 202569"/>
                <a:gd name="connsiteX25" fmla="*/ 287737 w 320517"/>
                <a:gd name="connsiteY25" fmla="*/ 27309 h 202569"/>
                <a:gd name="connsiteX26" fmla="*/ 309720 w 320517"/>
                <a:gd name="connsiteY26" fmla="*/ 16985 h 202569"/>
                <a:gd name="connsiteX27" fmla="*/ 320341 w 320517"/>
                <a:gd name="connsiteY27" fmla="*/ 5080 h 202569"/>
                <a:gd name="connsiteX28" fmla="*/ 314121 w 320517"/>
                <a:gd name="connsiteY28" fmla="*/ 73 h 2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20517" h="202569">
                  <a:moveTo>
                    <a:pt x="314121" y="73"/>
                  </a:moveTo>
                  <a:cubicBezTo>
                    <a:pt x="304898" y="-907"/>
                    <a:pt x="288763" y="8291"/>
                    <a:pt x="284576" y="10514"/>
                  </a:cubicBezTo>
                  <a:cubicBezTo>
                    <a:pt x="269262" y="18566"/>
                    <a:pt x="256468" y="29088"/>
                    <a:pt x="243032" y="39757"/>
                  </a:cubicBezTo>
                  <a:cubicBezTo>
                    <a:pt x="236808" y="44697"/>
                    <a:pt x="231226" y="47809"/>
                    <a:pt x="223371" y="44796"/>
                  </a:cubicBezTo>
                  <a:cubicBezTo>
                    <a:pt x="217394" y="42524"/>
                    <a:pt x="211960" y="39659"/>
                    <a:pt x="205390" y="41141"/>
                  </a:cubicBezTo>
                  <a:cubicBezTo>
                    <a:pt x="199413" y="42474"/>
                    <a:pt x="195214" y="46723"/>
                    <a:pt x="192694" y="52107"/>
                  </a:cubicBezTo>
                  <a:cubicBezTo>
                    <a:pt x="190126" y="57492"/>
                    <a:pt x="189830" y="64556"/>
                    <a:pt x="185482" y="68952"/>
                  </a:cubicBezTo>
                  <a:cubicBezTo>
                    <a:pt x="178320" y="76263"/>
                    <a:pt x="164093" y="75670"/>
                    <a:pt x="154707" y="76905"/>
                  </a:cubicBezTo>
                  <a:cubicBezTo>
                    <a:pt x="143987" y="78288"/>
                    <a:pt x="132428" y="80659"/>
                    <a:pt x="124624" y="88761"/>
                  </a:cubicBezTo>
                  <a:cubicBezTo>
                    <a:pt x="113163" y="100617"/>
                    <a:pt x="117658" y="119536"/>
                    <a:pt x="100863" y="127144"/>
                  </a:cubicBezTo>
                  <a:cubicBezTo>
                    <a:pt x="85698" y="134010"/>
                    <a:pt x="68012" y="132874"/>
                    <a:pt x="52255" y="137863"/>
                  </a:cubicBezTo>
                  <a:cubicBezTo>
                    <a:pt x="37484" y="142556"/>
                    <a:pt x="24493" y="151596"/>
                    <a:pt x="14613" y="163501"/>
                  </a:cubicBezTo>
                  <a:cubicBezTo>
                    <a:pt x="7400" y="172195"/>
                    <a:pt x="-5147" y="190522"/>
                    <a:pt x="2263" y="201933"/>
                  </a:cubicBezTo>
                  <a:cubicBezTo>
                    <a:pt x="2757" y="202625"/>
                    <a:pt x="3548" y="202773"/>
                    <a:pt x="4289" y="202279"/>
                  </a:cubicBezTo>
                  <a:cubicBezTo>
                    <a:pt x="9376" y="198722"/>
                    <a:pt x="11007" y="193190"/>
                    <a:pt x="13575" y="187805"/>
                  </a:cubicBezTo>
                  <a:cubicBezTo>
                    <a:pt x="17033" y="180642"/>
                    <a:pt x="21825" y="173875"/>
                    <a:pt x="27407" y="168194"/>
                  </a:cubicBezTo>
                  <a:cubicBezTo>
                    <a:pt x="37534" y="157870"/>
                    <a:pt x="50180" y="151349"/>
                    <a:pt x="64406" y="148731"/>
                  </a:cubicBezTo>
                  <a:cubicBezTo>
                    <a:pt x="79325" y="146014"/>
                    <a:pt x="95528" y="145964"/>
                    <a:pt x="109359" y="139049"/>
                  </a:cubicBezTo>
                  <a:cubicBezTo>
                    <a:pt x="122549" y="132429"/>
                    <a:pt x="126797" y="121710"/>
                    <a:pt x="130946" y="108421"/>
                  </a:cubicBezTo>
                  <a:cubicBezTo>
                    <a:pt x="138258" y="84957"/>
                    <a:pt x="172392" y="94936"/>
                    <a:pt x="190077" y="84908"/>
                  </a:cubicBezTo>
                  <a:cubicBezTo>
                    <a:pt x="194572" y="82339"/>
                    <a:pt x="198326" y="78832"/>
                    <a:pt x="200994" y="74386"/>
                  </a:cubicBezTo>
                  <a:cubicBezTo>
                    <a:pt x="203167" y="70681"/>
                    <a:pt x="204946" y="57788"/>
                    <a:pt x="209194" y="56553"/>
                  </a:cubicBezTo>
                  <a:cubicBezTo>
                    <a:pt x="212849" y="55466"/>
                    <a:pt x="221346" y="61443"/>
                    <a:pt x="225249" y="62086"/>
                  </a:cubicBezTo>
                  <a:cubicBezTo>
                    <a:pt x="232411" y="63222"/>
                    <a:pt x="239426" y="61197"/>
                    <a:pt x="245601" y="57541"/>
                  </a:cubicBezTo>
                  <a:cubicBezTo>
                    <a:pt x="251973" y="53737"/>
                    <a:pt x="257407" y="48600"/>
                    <a:pt x="263137" y="43957"/>
                  </a:cubicBezTo>
                  <a:cubicBezTo>
                    <a:pt x="270843" y="37683"/>
                    <a:pt x="279044" y="32101"/>
                    <a:pt x="287737" y="27309"/>
                  </a:cubicBezTo>
                  <a:cubicBezTo>
                    <a:pt x="294900" y="23357"/>
                    <a:pt x="302409" y="20492"/>
                    <a:pt x="309720" y="16985"/>
                  </a:cubicBezTo>
                  <a:cubicBezTo>
                    <a:pt x="313623" y="15107"/>
                    <a:pt x="321822" y="10662"/>
                    <a:pt x="320341" y="5080"/>
                  </a:cubicBezTo>
                  <a:cubicBezTo>
                    <a:pt x="319501" y="1857"/>
                    <a:pt x="317195" y="399"/>
                    <a:pt x="314121" y="7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38" name="任意多边形: 形状 1237"/>
            <p:cNvSpPr/>
            <p:nvPr/>
          </p:nvSpPr>
          <p:spPr>
            <a:xfrm flipH="1">
              <a:off x="4804665" y="6818284"/>
              <a:ext cx="100160" cy="39716"/>
            </a:xfrm>
            <a:custGeom>
              <a:avLst/>
              <a:gdLst>
                <a:gd name="connsiteX0" fmla="*/ 71524 w 100160"/>
                <a:gd name="connsiteY0" fmla="*/ 1790 h 39716"/>
                <a:gd name="connsiteX1" fmla="*/ 49838 w 100160"/>
                <a:gd name="connsiteY1" fmla="*/ 13152 h 39716"/>
                <a:gd name="connsiteX2" fmla="*/ 32302 w 100160"/>
                <a:gd name="connsiteY2" fmla="*/ 33751 h 39716"/>
                <a:gd name="connsiteX3" fmla="*/ 22126 w 100160"/>
                <a:gd name="connsiteY3" fmla="*/ 33850 h 39716"/>
                <a:gd name="connsiteX4" fmla="*/ 12048 w 100160"/>
                <a:gd name="connsiteY4" fmla="*/ 31973 h 39716"/>
                <a:gd name="connsiteX5" fmla="*/ 0 w 100160"/>
                <a:gd name="connsiteY5" fmla="*/ 39716 h 39716"/>
                <a:gd name="connsiteX6" fmla="*/ 46059 w 100160"/>
                <a:gd name="connsiteY6" fmla="*/ 39716 h 39716"/>
                <a:gd name="connsiteX7" fmla="*/ 47467 w 100160"/>
                <a:gd name="connsiteY7" fmla="*/ 37950 h 39716"/>
                <a:gd name="connsiteX8" fmla="*/ 96471 w 100160"/>
                <a:gd name="connsiteY8" fmla="*/ 11374 h 39716"/>
                <a:gd name="connsiteX9" fmla="*/ 97113 w 100160"/>
                <a:gd name="connsiteY9" fmla="*/ 2432 h 39716"/>
                <a:gd name="connsiteX10" fmla="*/ 71524 w 100160"/>
                <a:gd name="connsiteY10" fmla="*/ 1790 h 3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160" h="39716">
                  <a:moveTo>
                    <a:pt x="71524" y="1790"/>
                  </a:moveTo>
                  <a:cubicBezTo>
                    <a:pt x="63670" y="4260"/>
                    <a:pt x="56359" y="8064"/>
                    <a:pt x="49838" y="13152"/>
                  </a:cubicBezTo>
                  <a:cubicBezTo>
                    <a:pt x="42280" y="19030"/>
                    <a:pt x="38230" y="26539"/>
                    <a:pt x="32302" y="33751"/>
                  </a:cubicBezTo>
                  <a:cubicBezTo>
                    <a:pt x="28301" y="38642"/>
                    <a:pt x="26818" y="36073"/>
                    <a:pt x="22126" y="33850"/>
                  </a:cubicBezTo>
                  <a:cubicBezTo>
                    <a:pt x="18865" y="32319"/>
                    <a:pt x="15654" y="31627"/>
                    <a:pt x="12048" y="31973"/>
                  </a:cubicBezTo>
                  <a:lnTo>
                    <a:pt x="0" y="39716"/>
                  </a:lnTo>
                  <a:lnTo>
                    <a:pt x="46059" y="39716"/>
                  </a:lnTo>
                  <a:lnTo>
                    <a:pt x="47467" y="37950"/>
                  </a:lnTo>
                  <a:cubicBezTo>
                    <a:pt x="58631" y="21648"/>
                    <a:pt x="77551" y="14436"/>
                    <a:pt x="96471" y="11374"/>
                  </a:cubicBezTo>
                  <a:cubicBezTo>
                    <a:pt x="100966" y="10633"/>
                    <a:pt x="101558" y="3717"/>
                    <a:pt x="97113" y="2432"/>
                  </a:cubicBezTo>
                  <a:cubicBezTo>
                    <a:pt x="88122" y="-235"/>
                    <a:pt x="80613" y="-1075"/>
                    <a:pt x="71524" y="179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40" name="任意多边形: 形状 1239"/>
            <p:cNvSpPr/>
            <p:nvPr/>
          </p:nvSpPr>
          <p:spPr>
            <a:xfrm flipH="1">
              <a:off x="4585278" y="6671674"/>
              <a:ext cx="163156" cy="112995"/>
            </a:xfrm>
            <a:custGeom>
              <a:avLst/>
              <a:gdLst>
                <a:gd name="connsiteX0" fmla="*/ 153482 w 163156"/>
                <a:gd name="connsiteY0" fmla="*/ 57 h 112995"/>
                <a:gd name="connsiteX1" fmla="*/ 146319 w 163156"/>
                <a:gd name="connsiteY1" fmla="*/ 3564 h 112995"/>
                <a:gd name="connsiteX2" fmla="*/ 128782 w 163156"/>
                <a:gd name="connsiteY2" fmla="*/ 23719 h 112995"/>
                <a:gd name="connsiteX3" fmla="*/ 103786 w 163156"/>
                <a:gd name="connsiteY3" fmla="*/ 30141 h 112995"/>
                <a:gd name="connsiteX4" fmla="*/ 68467 w 163156"/>
                <a:gd name="connsiteY4" fmla="*/ 61163 h 112995"/>
                <a:gd name="connsiteX5" fmla="*/ 48559 w 163156"/>
                <a:gd name="connsiteY5" fmla="*/ 65757 h 112995"/>
                <a:gd name="connsiteX6" fmla="*/ 31072 w 163156"/>
                <a:gd name="connsiteY6" fmla="*/ 70005 h 112995"/>
                <a:gd name="connsiteX7" fmla="*/ 14178 w 163156"/>
                <a:gd name="connsiteY7" fmla="*/ 88480 h 112995"/>
                <a:gd name="connsiteX8" fmla="*/ 99 w 163156"/>
                <a:gd name="connsiteY8" fmla="*/ 111105 h 112995"/>
                <a:gd name="connsiteX9" fmla="*/ 1878 w 163156"/>
                <a:gd name="connsiteY9" fmla="*/ 112883 h 112995"/>
                <a:gd name="connsiteX10" fmla="*/ 23415 w 163156"/>
                <a:gd name="connsiteY10" fmla="*/ 96730 h 112995"/>
                <a:gd name="connsiteX11" fmla="*/ 32604 w 163156"/>
                <a:gd name="connsiteY11" fmla="*/ 87146 h 112995"/>
                <a:gd name="connsiteX12" fmla="*/ 43175 w 163156"/>
                <a:gd name="connsiteY12" fmla="*/ 78848 h 112995"/>
                <a:gd name="connsiteX13" fmla="*/ 52857 w 163156"/>
                <a:gd name="connsiteY13" fmla="*/ 81713 h 112995"/>
                <a:gd name="connsiteX14" fmla="*/ 62539 w 163156"/>
                <a:gd name="connsiteY14" fmla="*/ 81169 h 112995"/>
                <a:gd name="connsiteX15" fmla="*/ 80421 w 163156"/>
                <a:gd name="connsiteY15" fmla="*/ 71191 h 112995"/>
                <a:gd name="connsiteX16" fmla="*/ 96179 w 163156"/>
                <a:gd name="connsiteY16" fmla="*/ 53753 h 112995"/>
                <a:gd name="connsiteX17" fmla="*/ 107739 w 163156"/>
                <a:gd name="connsiteY17" fmla="*/ 45652 h 112995"/>
                <a:gd name="connsiteX18" fmla="*/ 121570 w 163156"/>
                <a:gd name="connsiteY18" fmla="*/ 44021 h 112995"/>
                <a:gd name="connsiteX19" fmla="*/ 143812 w 163156"/>
                <a:gd name="connsiteY19" fmla="*/ 32450 h 112995"/>
                <a:gd name="connsiteX20" fmla="*/ 156261 w 163156"/>
                <a:gd name="connsiteY20" fmla="*/ 16464 h 112995"/>
                <a:gd name="connsiteX21" fmla="*/ 153693 w 163156"/>
                <a:gd name="connsiteY21" fmla="*/ 15180 h 112995"/>
                <a:gd name="connsiteX22" fmla="*/ 152296 w 163156"/>
                <a:gd name="connsiteY22" fmla="*/ 15864 h 112995"/>
                <a:gd name="connsiteX23" fmla="*/ 152000 w 163156"/>
                <a:gd name="connsiteY23" fmla="*/ 15766 h 112995"/>
                <a:gd name="connsiteX24" fmla="*/ 150715 w 163156"/>
                <a:gd name="connsiteY24" fmla="*/ 13691 h 112995"/>
                <a:gd name="connsiteX25" fmla="*/ 153693 w 163156"/>
                <a:gd name="connsiteY25" fmla="*/ 15180 h 112995"/>
                <a:gd name="connsiteX26" fmla="*/ 159459 w 163156"/>
                <a:gd name="connsiteY26" fmla="*/ 12357 h 112995"/>
                <a:gd name="connsiteX27" fmla="*/ 156261 w 163156"/>
                <a:gd name="connsiteY27" fmla="*/ 16464 h 112995"/>
                <a:gd name="connsiteX28" fmla="*/ 157829 w 163156"/>
                <a:gd name="connsiteY28" fmla="*/ 17248 h 112995"/>
                <a:gd name="connsiteX29" fmla="*/ 163065 w 163156"/>
                <a:gd name="connsiteY29" fmla="*/ 9442 h 112995"/>
                <a:gd name="connsiteX30" fmla="*/ 159657 w 163156"/>
                <a:gd name="connsiteY30" fmla="*/ 2428 h 112995"/>
                <a:gd name="connsiteX31" fmla="*/ 153482 w 163156"/>
                <a:gd name="connsiteY31" fmla="*/ 57 h 112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3156" h="112995">
                  <a:moveTo>
                    <a:pt x="153482" y="57"/>
                  </a:moveTo>
                  <a:cubicBezTo>
                    <a:pt x="150567" y="-338"/>
                    <a:pt x="147999" y="1390"/>
                    <a:pt x="146319" y="3564"/>
                  </a:cubicBezTo>
                  <a:cubicBezTo>
                    <a:pt x="140885" y="10578"/>
                    <a:pt x="136093" y="18433"/>
                    <a:pt x="128782" y="23719"/>
                  </a:cubicBezTo>
                  <a:cubicBezTo>
                    <a:pt x="120928" y="29350"/>
                    <a:pt x="112481" y="27572"/>
                    <a:pt x="103786" y="30141"/>
                  </a:cubicBezTo>
                  <a:cubicBezTo>
                    <a:pt x="87584" y="34932"/>
                    <a:pt x="80470" y="50888"/>
                    <a:pt x="68467" y="61163"/>
                  </a:cubicBezTo>
                  <a:cubicBezTo>
                    <a:pt x="61749" y="66942"/>
                    <a:pt x="57006" y="67436"/>
                    <a:pt x="48559" y="65757"/>
                  </a:cubicBezTo>
                  <a:cubicBezTo>
                    <a:pt x="41940" y="64472"/>
                    <a:pt x="36407" y="65757"/>
                    <a:pt x="31072" y="70005"/>
                  </a:cubicBezTo>
                  <a:cubicBezTo>
                    <a:pt x="24700" y="75093"/>
                    <a:pt x="19364" y="82206"/>
                    <a:pt x="14178" y="88480"/>
                  </a:cubicBezTo>
                  <a:cubicBezTo>
                    <a:pt x="8694" y="95100"/>
                    <a:pt x="2618" y="102806"/>
                    <a:pt x="99" y="111105"/>
                  </a:cubicBezTo>
                  <a:cubicBezTo>
                    <a:pt x="-347" y="112390"/>
                    <a:pt x="790" y="113328"/>
                    <a:pt x="1878" y="112883"/>
                  </a:cubicBezTo>
                  <a:cubicBezTo>
                    <a:pt x="9880" y="109623"/>
                    <a:pt x="17290" y="102707"/>
                    <a:pt x="23415" y="96730"/>
                  </a:cubicBezTo>
                  <a:cubicBezTo>
                    <a:pt x="26577" y="93618"/>
                    <a:pt x="29590" y="90357"/>
                    <a:pt x="32604" y="87146"/>
                  </a:cubicBezTo>
                  <a:cubicBezTo>
                    <a:pt x="35024" y="84578"/>
                    <a:pt x="39272" y="78749"/>
                    <a:pt x="43175" y="78848"/>
                  </a:cubicBezTo>
                  <a:cubicBezTo>
                    <a:pt x="46238" y="78947"/>
                    <a:pt x="49646" y="81268"/>
                    <a:pt x="52857" y="81713"/>
                  </a:cubicBezTo>
                  <a:cubicBezTo>
                    <a:pt x="56068" y="82108"/>
                    <a:pt x="59427" y="81910"/>
                    <a:pt x="62539" y="81169"/>
                  </a:cubicBezTo>
                  <a:cubicBezTo>
                    <a:pt x="69207" y="79589"/>
                    <a:pt x="75333" y="75736"/>
                    <a:pt x="80421" y="71191"/>
                  </a:cubicBezTo>
                  <a:cubicBezTo>
                    <a:pt x="86300" y="65955"/>
                    <a:pt x="90696" y="59384"/>
                    <a:pt x="96179" y="53753"/>
                  </a:cubicBezTo>
                  <a:cubicBezTo>
                    <a:pt x="99538" y="50345"/>
                    <a:pt x="103095" y="47134"/>
                    <a:pt x="107739" y="45652"/>
                  </a:cubicBezTo>
                  <a:cubicBezTo>
                    <a:pt x="112234" y="44219"/>
                    <a:pt x="116927" y="44763"/>
                    <a:pt x="121570" y="44021"/>
                  </a:cubicBezTo>
                  <a:cubicBezTo>
                    <a:pt x="130092" y="42614"/>
                    <a:pt x="137502" y="38242"/>
                    <a:pt x="143812" y="32450"/>
                  </a:cubicBezTo>
                  <a:lnTo>
                    <a:pt x="156261" y="16464"/>
                  </a:lnTo>
                  <a:lnTo>
                    <a:pt x="153693" y="15180"/>
                  </a:lnTo>
                  <a:lnTo>
                    <a:pt x="152296" y="15864"/>
                  </a:lnTo>
                  <a:cubicBezTo>
                    <a:pt x="150814" y="15173"/>
                    <a:pt x="150715" y="15123"/>
                    <a:pt x="152000" y="15766"/>
                  </a:cubicBezTo>
                  <a:cubicBezTo>
                    <a:pt x="153778" y="16803"/>
                    <a:pt x="153383" y="16111"/>
                    <a:pt x="150715" y="13691"/>
                  </a:cubicBezTo>
                  <a:lnTo>
                    <a:pt x="153693" y="15180"/>
                  </a:lnTo>
                  <a:lnTo>
                    <a:pt x="159459" y="12357"/>
                  </a:lnTo>
                  <a:lnTo>
                    <a:pt x="156261" y="16464"/>
                  </a:lnTo>
                  <a:lnTo>
                    <a:pt x="157829" y="17248"/>
                  </a:lnTo>
                  <a:cubicBezTo>
                    <a:pt x="161237" y="15469"/>
                    <a:pt x="162374" y="13147"/>
                    <a:pt x="163065" y="9442"/>
                  </a:cubicBezTo>
                  <a:cubicBezTo>
                    <a:pt x="163609" y="6577"/>
                    <a:pt x="161633" y="4108"/>
                    <a:pt x="159657" y="2428"/>
                  </a:cubicBezTo>
                  <a:cubicBezTo>
                    <a:pt x="157730" y="847"/>
                    <a:pt x="155902" y="403"/>
                    <a:pt x="153482" y="5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44" name="任意多边形: 形状 1243"/>
            <p:cNvSpPr/>
            <p:nvPr/>
          </p:nvSpPr>
          <p:spPr>
            <a:xfrm flipH="1">
              <a:off x="4634419" y="6824157"/>
              <a:ext cx="96689" cy="34041"/>
            </a:xfrm>
            <a:custGeom>
              <a:avLst/>
              <a:gdLst>
                <a:gd name="connsiteX0" fmla="*/ 91895 w 96689"/>
                <a:gd name="connsiteY0" fmla="*/ 464 h 34041"/>
                <a:gd name="connsiteX1" fmla="*/ 88684 w 96689"/>
                <a:gd name="connsiteY1" fmla="*/ 2884 h 34041"/>
                <a:gd name="connsiteX2" fmla="*/ 88338 w 96689"/>
                <a:gd name="connsiteY2" fmla="*/ 3822 h 34041"/>
                <a:gd name="connsiteX3" fmla="*/ 80583 w 96689"/>
                <a:gd name="connsiteY3" fmla="*/ 4465 h 34041"/>
                <a:gd name="connsiteX4" fmla="*/ 65418 w 96689"/>
                <a:gd name="connsiteY4" fmla="*/ 7380 h 34041"/>
                <a:gd name="connsiteX5" fmla="*/ 36075 w 96689"/>
                <a:gd name="connsiteY5" fmla="*/ 18148 h 34041"/>
                <a:gd name="connsiteX6" fmla="*/ 31432 w 96689"/>
                <a:gd name="connsiteY6" fmla="*/ 24916 h 34041"/>
                <a:gd name="connsiteX7" fmla="*/ 28270 w 96689"/>
                <a:gd name="connsiteY7" fmla="*/ 33758 h 34041"/>
                <a:gd name="connsiteX8" fmla="*/ 28023 w 96689"/>
                <a:gd name="connsiteY8" fmla="*/ 33610 h 34041"/>
                <a:gd name="connsiteX9" fmla="*/ 25306 w 96689"/>
                <a:gd name="connsiteY9" fmla="*/ 31437 h 34041"/>
                <a:gd name="connsiteX10" fmla="*/ 16908 w 96689"/>
                <a:gd name="connsiteY10" fmla="*/ 26447 h 34041"/>
                <a:gd name="connsiteX11" fmla="*/ 261 w 96689"/>
                <a:gd name="connsiteY11" fmla="*/ 32869 h 34041"/>
                <a:gd name="connsiteX12" fmla="*/ 0 w 96689"/>
                <a:gd name="connsiteY12" fmla="*/ 33844 h 34041"/>
                <a:gd name="connsiteX13" fmla="*/ 43318 w 96689"/>
                <a:gd name="connsiteY13" fmla="*/ 33844 h 34041"/>
                <a:gd name="connsiteX14" fmla="*/ 46992 w 96689"/>
                <a:gd name="connsiteY14" fmla="*/ 27139 h 34041"/>
                <a:gd name="connsiteX15" fmla="*/ 75791 w 96689"/>
                <a:gd name="connsiteY15" fmla="*/ 22693 h 34041"/>
                <a:gd name="connsiteX16" fmla="*/ 90858 w 96689"/>
                <a:gd name="connsiteY16" fmla="*/ 16271 h 34041"/>
                <a:gd name="connsiteX17" fmla="*/ 96687 w 96689"/>
                <a:gd name="connsiteY17" fmla="*/ 3724 h 34041"/>
                <a:gd name="connsiteX18" fmla="*/ 91895 w 96689"/>
                <a:gd name="connsiteY18" fmla="*/ 464 h 3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689" h="34041">
                  <a:moveTo>
                    <a:pt x="91895" y="464"/>
                  </a:moveTo>
                  <a:cubicBezTo>
                    <a:pt x="90808" y="1155"/>
                    <a:pt x="89573" y="1896"/>
                    <a:pt x="88684" y="2884"/>
                  </a:cubicBezTo>
                  <a:cubicBezTo>
                    <a:pt x="88289" y="3279"/>
                    <a:pt x="85918" y="4465"/>
                    <a:pt x="88338" y="3822"/>
                  </a:cubicBezTo>
                  <a:cubicBezTo>
                    <a:pt x="86066" y="4465"/>
                    <a:pt x="83053" y="3921"/>
                    <a:pt x="80583" y="4465"/>
                  </a:cubicBezTo>
                  <a:cubicBezTo>
                    <a:pt x="75495" y="5601"/>
                    <a:pt x="70505" y="6490"/>
                    <a:pt x="65418" y="7380"/>
                  </a:cubicBezTo>
                  <a:cubicBezTo>
                    <a:pt x="55587" y="9059"/>
                    <a:pt x="43435" y="10738"/>
                    <a:pt x="36075" y="18148"/>
                  </a:cubicBezTo>
                  <a:cubicBezTo>
                    <a:pt x="34099" y="20174"/>
                    <a:pt x="32568" y="22347"/>
                    <a:pt x="31432" y="24916"/>
                  </a:cubicBezTo>
                  <a:cubicBezTo>
                    <a:pt x="30493" y="27040"/>
                    <a:pt x="29900" y="32424"/>
                    <a:pt x="28270" y="33758"/>
                  </a:cubicBezTo>
                  <a:cubicBezTo>
                    <a:pt x="27628" y="34302"/>
                    <a:pt x="29850" y="33956"/>
                    <a:pt x="28023" y="33610"/>
                  </a:cubicBezTo>
                  <a:cubicBezTo>
                    <a:pt x="27183" y="33413"/>
                    <a:pt x="25997" y="31980"/>
                    <a:pt x="25306" y="31437"/>
                  </a:cubicBezTo>
                  <a:cubicBezTo>
                    <a:pt x="22737" y="29263"/>
                    <a:pt x="20169" y="27336"/>
                    <a:pt x="16908" y="26447"/>
                  </a:cubicBezTo>
                  <a:cubicBezTo>
                    <a:pt x="10585" y="24669"/>
                    <a:pt x="3966" y="27781"/>
                    <a:pt x="261" y="32869"/>
                  </a:cubicBezTo>
                  <a:lnTo>
                    <a:pt x="0" y="33844"/>
                  </a:lnTo>
                  <a:lnTo>
                    <a:pt x="43318" y="33844"/>
                  </a:lnTo>
                  <a:lnTo>
                    <a:pt x="46992" y="27139"/>
                  </a:lnTo>
                  <a:cubicBezTo>
                    <a:pt x="54846" y="21952"/>
                    <a:pt x="66949" y="24126"/>
                    <a:pt x="75791" y="22693"/>
                  </a:cubicBezTo>
                  <a:cubicBezTo>
                    <a:pt x="81275" y="21804"/>
                    <a:pt x="86956" y="20519"/>
                    <a:pt x="90858" y="16271"/>
                  </a:cubicBezTo>
                  <a:cubicBezTo>
                    <a:pt x="93476" y="13505"/>
                    <a:pt x="96786" y="7626"/>
                    <a:pt x="96687" y="3724"/>
                  </a:cubicBezTo>
                  <a:cubicBezTo>
                    <a:pt x="96637" y="1501"/>
                    <a:pt x="94217" y="-1068"/>
                    <a:pt x="91895" y="46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46" name="任意多边形: 形状 1245"/>
            <p:cNvSpPr/>
            <p:nvPr/>
          </p:nvSpPr>
          <p:spPr>
            <a:xfrm flipH="1">
              <a:off x="4514854" y="6752556"/>
              <a:ext cx="78137" cy="55301"/>
            </a:xfrm>
            <a:custGeom>
              <a:avLst/>
              <a:gdLst>
                <a:gd name="connsiteX0" fmla="*/ 77161 w 78137"/>
                <a:gd name="connsiteY0" fmla="*/ 12238 h 55301"/>
                <a:gd name="connsiteX1" fmla="*/ 76976 w 78137"/>
                <a:gd name="connsiteY1" fmla="*/ 13872 h 55301"/>
                <a:gd name="connsiteX2" fmla="*/ 69689 w 78137"/>
                <a:gd name="connsiteY2" fmla="*/ 18252 h 55301"/>
                <a:gd name="connsiteX3" fmla="*/ 71098 w 78137"/>
                <a:gd name="connsiteY3" fmla="*/ 19454 h 55301"/>
                <a:gd name="connsiteX4" fmla="*/ 77403 w 78137"/>
                <a:gd name="connsiteY4" fmla="*/ 17237 h 55301"/>
                <a:gd name="connsiteX5" fmla="*/ 68183 w 78137"/>
                <a:gd name="connsiteY5" fmla="*/ 781 h 55301"/>
                <a:gd name="connsiteX6" fmla="*/ 56426 w 78137"/>
                <a:gd name="connsiteY6" fmla="*/ 7697 h 55301"/>
                <a:gd name="connsiteX7" fmla="*/ 44472 w 78137"/>
                <a:gd name="connsiteY7" fmla="*/ 14366 h 55301"/>
                <a:gd name="connsiteX8" fmla="*/ 19773 w 78137"/>
                <a:gd name="connsiteY8" fmla="*/ 26024 h 55301"/>
                <a:gd name="connsiteX9" fmla="*/ 8807 w 78137"/>
                <a:gd name="connsiteY9" fmla="*/ 30717 h 55301"/>
                <a:gd name="connsiteX10" fmla="*/ 1100 w 78137"/>
                <a:gd name="connsiteY10" fmla="*/ 39658 h 55301"/>
                <a:gd name="connsiteX11" fmla="*/ 5546 w 78137"/>
                <a:gd name="connsiteY11" fmla="*/ 55120 h 55301"/>
                <a:gd name="connsiteX12" fmla="*/ 7670 w 78137"/>
                <a:gd name="connsiteY12" fmla="*/ 52748 h 55301"/>
                <a:gd name="connsiteX13" fmla="*/ 17353 w 78137"/>
                <a:gd name="connsiteY13" fmla="*/ 41485 h 55301"/>
                <a:gd name="connsiteX14" fmla="*/ 37458 w 78137"/>
                <a:gd name="connsiteY14" fmla="*/ 34521 h 55301"/>
                <a:gd name="connsiteX15" fmla="*/ 56921 w 78137"/>
                <a:gd name="connsiteY15" fmla="*/ 25925 h 55301"/>
                <a:gd name="connsiteX16" fmla="*/ 69689 w 78137"/>
                <a:gd name="connsiteY16" fmla="*/ 18252 h 55301"/>
                <a:gd name="connsiteX17" fmla="*/ 64602 w 78137"/>
                <a:gd name="connsiteY17" fmla="*/ 13909 h 55301"/>
                <a:gd name="connsiteX18" fmla="*/ 64182 w 78137"/>
                <a:gd name="connsiteY18" fmla="*/ 5326 h 55301"/>
                <a:gd name="connsiteX19" fmla="*/ 76976 w 78137"/>
                <a:gd name="connsiteY19" fmla="*/ 13872 h 55301"/>
                <a:gd name="connsiteX20" fmla="*/ 77075 w 78137"/>
                <a:gd name="connsiteY20" fmla="*/ 10464 h 55301"/>
                <a:gd name="connsiteX21" fmla="*/ 77161 w 78137"/>
                <a:gd name="connsiteY21" fmla="*/ 12238 h 55301"/>
                <a:gd name="connsiteX22" fmla="*/ 78137 w 78137"/>
                <a:gd name="connsiteY22" fmla="*/ 3603 h 55301"/>
                <a:gd name="connsiteX23" fmla="*/ 68183 w 78137"/>
                <a:gd name="connsiteY23" fmla="*/ 781 h 5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8137" h="55301">
                  <a:moveTo>
                    <a:pt x="77161" y="12238"/>
                  </a:moveTo>
                  <a:lnTo>
                    <a:pt x="76976" y="13872"/>
                  </a:lnTo>
                  <a:lnTo>
                    <a:pt x="69689" y="18252"/>
                  </a:lnTo>
                  <a:lnTo>
                    <a:pt x="71098" y="19454"/>
                  </a:lnTo>
                  <a:cubicBezTo>
                    <a:pt x="73963" y="20195"/>
                    <a:pt x="76236" y="19096"/>
                    <a:pt x="77403" y="17237"/>
                  </a:cubicBezTo>
                  <a:close/>
                  <a:moveTo>
                    <a:pt x="68183" y="781"/>
                  </a:moveTo>
                  <a:cubicBezTo>
                    <a:pt x="64034" y="2658"/>
                    <a:pt x="60329" y="5425"/>
                    <a:pt x="56426" y="7697"/>
                  </a:cubicBezTo>
                  <a:cubicBezTo>
                    <a:pt x="52475" y="10019"/>
                    <a:pt x="48473" y="12192"/>
                    <a:pt x="44472" y="14366"/>
                  </a:cubicBezTo>
                  <a:cubicBezTo>
                    <a:pt x="36470" y="18713"/>
                    <a:pt x="28220" y="22615"/>
                    <a:pt x="19773" y="26024"/>
                  </a:cubicBezTo>
                  <a:cubicBezTo>
                    <a:pt x="16118" y="27506"/>
                    <a:pt x="12264" y="28741"/>
                    <a:pt x="8807" y="30717"/>
                  </a:cubicBezTo>
                  <a:cubicBezTo>
                    <a:pt x="4855" y="32940"/>
                    <a:pt x="2879" y="35607"/>
                    <a:pt x="1100" y="39658"/>
                  </a:cubicBezTo>
                  <a:cubicBezTo>
                    <a:pt x="-1172" y="44944"/>
                    <a:pt x="-36" y="52304"/>
                    <a:pt x="5546" y="55120"/>
                  </a:cubicBezTo>
                  <a:cubicBezTo>
                    <a:pt x="7127" y="55861"/>
                    <a:pt x="8955" y="54181"/>
                    <a:pt x="7670" y="52748"/>
                  </a:cubicBezTo>
                  <a:cubicBezTo>
                    <a:pt x="2088" y="46376"/>
                    <a:pt x="13302" y="42819"/>
                    <a:pt x="17353" y="41485"/>
                  </a:cubicBezTo>
                  <a:cubicBezTo>
                    <a:pt x="24120" y="39263"/>
                    <a:pt x="30838" y="37090"/>
                    <a:pt x="37458" y="34521"/>
                  </a:cubicBezTo>
                  <a:cubicBezTo>
                    <a:pt x="44077" y="31952"/>
                    <a:pt x="50598" y="29136"/>
                    <a:pt x="56921" y="25925"/>
                  </a:cubicBezTo>
                  <a:lnTo>
                    <a:pt x="69689" y="18252"/>
                  </a:lnTo>
                  <a:lnTo>
                    <a:pt x="64602" y="13909"/>
                  </a:lnTo>
                  <a:cubicBezTo>
                    <a:pt x="63367" y="11279"/>
                    <a:pt x="63145" y="8142"/>
                    <a:pt x="64182" y="5326"/>
                  </a:cubicBezTo>
                  <a:cubicBezTo>
                    <a:pt x="68431" y="8191"/>
                    <a:pt x="72728" y="11007"/>
                    <a:pt x="76976" y="13872"/>
                  </a:cubicBezTo>
                  <a:cubicBezTo>
                    <a:pt x="77619" y="12884"/>
                    <a:pt x="77619" y="11748"/>
                    <a:pt x="77075" y="10464"/>
                  </a:cubicBezTo>
                  <a:lnTo>
                    <a:pt x="77161" y="12238"/>
                  </a:lnTo>
                  <a:lnTo>
                    <a:pt x="78137" y="3603"/>
                  </a:lnTo>
                  <a:cubicBezTo>
                    <a:pt x="76162" y="633"/>
                    <a:pt x="72333" y="-1096"/>
                    <a:pt x="68183" y="78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48" name="任意多边形: 形状 1247"/>
            <p:cNvSpPr/>
            <p:nvPr/>
          </p:nvSpPr>
          <p:spPr>
            <a:xfrm flipH="1">
              <a:off x="4411234" y="6805766"/>
              <a:ext cx="111673" cy="52235"/>
            </a:xfrm>
            <a:custGeom>
              <a:avLst/>
              <a:gdLst>
                <a:gd name="connsiteX0" fmla="*/ 103023 w 111673"/>
                <a:gd name="connsiteY0" fmla="*/ 675 h 52235"/>
                <a:gd name="connsiteX1" fmla="*/ 62319 w 111673"/>
                <a:gd name="connsiteY1" fmla="*/ 23251 h 52235"/>
                <a:gd name="connsiteX2" fmla="*/ 38805 w 111673"/>
                <a:gd name="connsiteY2" fmla="*/ 28437 h 52235"/>
                <a:gd name="connsiteX3" fmla="*/ 16082 w 111673"/>
                <a:gd name="connsiteY3" fmla="*/ 33575 h 52235"/>
                <a:gd name="connsiteX4" fmla="*/ 2874 w 111673"/>
                <a:gd name="connsiteY4" fmla="*/ 46895 h 52235"/>
                <a:gd name="connsiteX5" fmla="*/ 0 w 111673"/>
                <a:gd name="connsiteY5" fmla="*/ 52235 h 52235"/>
                <a:gd name="connsiteX6" fmla="*/ 26149 w 111673"/>
                <a:gd name="connsiteY6" fmla="*/ 52235 h 52235"/>
                <a:gd name="connsiteX7" fmla="*/ 34853 w 111673"/>
                <a:gd name="connsiteY7" fmla="*/ 46123 h 52235"/>
                <a:gd name="connsiteX8" fmla="*/ 63603 w 111673"/>
                <a:gd name="connsiteY8" fmla="*/ 41084 h 52235"/>
                <a:gd name="connsiteX9" fmla="*/ 110878 w 111673"/>
                <a:gd name="connsiteY9" fmla="*/ 9617 h 52235"/>
                <a:gd name="connsiteX10" fmla="*/ 103023 w 111673"/>
                <a:gd name="connsiteY10" fmla="*/ 675 h 52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673" h="52235">
                  <a:moveTo>
                    <a:pt x="103023" y="675"/>
                  </a:moveTo>
                  <a:cubicBezTo>
                    <a:pt x="88895" y="7443"/>
                    <a:pt x="77287" y="17866"/>
                    <a:pt x="62319" y="23251"/>
                  </a:cubicBezTo>
                  <a:cubicBezTo>
                    <a:pt x="54761" y="25968"/>
                    <a:pt x="46759" y="27598"/>
                    <a:pt x="38805" y="28437"/>
                  </a:cubicBezTo>
                  <a:cubicBezTo>
                    <a:pt x="31000" y="29277"/>
                    <a:pt x="23146" y="29623"/>
                    <a:pt x="16082" y="33575"/>
                  </a:cubicBezTo>
                  <a:cubicBezTo>
                    <a:pt x="10228" y="36860"/>
                    <a:pt x="6202" y="41590"/>
                    <a:pt x="2874" y="46895"/>
                  </a:cubicBezTo>
                  <a:lnTo>
                    <a:pt x="0" y="52235"/>
                  </a:lnTo>
                  <a:lnTo>
                    <a:pt x="26149" y="52235"/>
                  </a:lnTo>
                  <a:lnTo>
                    <a:pt x="34853" y="46123"/>
                  </a:lnTo>
                  <a:cubicBezTo>
                    <a:pt x="44684" y="44987"/>
                    <a:pt x="54119" y="43998"/>
                    <a:pt x="63603" y="41084"/>
                  </a:cubicBezTo>
                  <a:cubicBezTo>
                    <a:pt x="80991" y="35700"/>
                    <a:pt x="101986" y="26462"/>
                    <a:pt x="110878" y="9617"/>
                  </a:cubicBezTo>
                  <a:cubicBezTo>
                    <a:pt x="113594" y="4430"/>
                    <a:pt x="108951" y="-2140"/>
                    <a:pt x="103023" y="67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50" name="任意多边形: 形状 1249"/>
            <p:cNvSpPr/>
            <p:nvPr/>
          </p:nvSpPr>
          <p:spPr>
            <a:xfrm flipH="1">
              <a:off x="11508406" y="5889532"/>
              <a:ext cx="683595" cy="450478"/>
            </a:xfrm>
            <a:custGeom>
              <a:avLst/>
              <a:gdLst>
                <a:gd name="connsiteX0" fmla="*/ 0 w 683595"/>
                <a:gd name="connsiteY0" fmla="*/ 0 h 450478"/>
                <a:gd name="connsiteX1" fmla="*/ 0 w 683595"/>
                <a:gd name="connsiteY1" fmla="*/ 195097 h 450478"/>
                <a:gd name="connsiteX2" fmla="*/ 158691 w 683595"/>
                <a:gd name="connsiteY2" fmla="*/ 267672 h 450478"/>
                <a:gd name="connsiteX3" fmla="*/ 506815 w 683595"/>
                <a:gd name="connsiteY3" fmla="*/ 426898 h 450478"/>
                <a:gd name="connsiteX4" fmla="*/ 612627 w 683595"/>
                <a:gd name="connsiteY4" fmla="*/ 447004 h 450478"/>
                <a:gd name="connsiteX5" fmla="*/ 679562 w 683595"/>
                <a:gd name="connsiteY5" fmla="*/ 378538 h 450478"/>
                <a:gd name="connsiteX6" fmla="*/ 646366 w 683595"/>
                <a:gd name="connsiteY6" fmla="*/ 292140 h 450478"/>
                <a:gd name="connsiteX7" fmla="*/ 541937 w 683595"/>
                <a:gd name="connsiteY7" fmla="*/ 256374 h 450478"/>
                <a:gd name="connsiteX8" fmla="*/ 297562 w 683595"/>
                <a:gd name="connsiteY8" fmla="*/ 139992 h 45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3595" h="450478">
                  <a:moveTo>
                    <a:pt x="0" y="0"/>
                  </a:moveTo>
                  <a:lnTo>
                    <a:pt x="0" y="195097"/>
                  </a:lnTo>
                  <a:lnTo>
                    <a:pt x="158691" y="267672"/>
                  </a:lnTo>
                  <a:cubicBezTo>
                    <a:pt x="345258" y="352998"/>
                    <a:pt x="497442" y="422601"/>
                    <a:pt x="506815" y="426898"/>
                  </a:cubicBezTo>
                  <a:cubicBezTo>
                    <a:pt x="531761" y="438359"/>
                    <a:pt x="595041" y="458613"/>
                    <a:pt x="612627" y="447004"/>
                  </a:cubicBezTo>
                  <a:cubicBezTo>
                    <a:pt x="630163" y="435395"/>
                    <a:pt x="664841" y="410597"/>
                    <a:pt x="679562" y="378538"/>
                  </a:cubicBezTo>
                  <a:cubicBezTo>
                    <a:pt x="694282" y="346429"/>
                    <a:pt x="665384" y="300883"/>
                    <a:pt x="646366" y="292140"/>
                  </a:cubicBezTo>
                  <a:cubicBezTo>
                    <a:pt x="627347" y="283396"/>
                    <a:pt x="541937" y="256374"/>
                    <a:pt x="541937" y="256374"/>
                  </a:cubicBezTo>
                  <a:lnTo>
                    <a:pt x="297562" y="139992"/>
                  </a:lnTo>
                  <a:close/>
                </a:path>
              </a:pathLst>
            </a:custGeom>
            <a:solidFill>
              <a:srgbClr val="E2DEBC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52" name="任意多边形: 形状 1251"/>
            <p:cNvSpPr/>
            <p:nvPr/>
          </p:nvSpPr>
          <p:spPr>
            <a:xfrm flipH="1">
              <a:off x="10702943" y="3854180"/>
              <a:ext cx="1489057" cy="2367010"/>
            </a:xfrm>
            <a:custGeom>
              <a:avLst/>
              <a:gdLst>
                <a:gd name="connsiteX0" fmla="*/ 188836 w 1489057"/>
                <a:gd name="connsiteY0" fmla="*/ 2101 h 2367010"/>
                <a:gd name="connsiteX1" fmla="*/ 0 w 1489057"/>
                <a:gd name="connsiteY1" fmla="*/ 406624 h 2367010"/>
                <a:gd name="connsiteX2" fmla="*/ 0 w 1489057"/>
                <a:gd name="connsiteY2" fmla="*/ 2036535 h 2367010"/>
                <a:gd name="connsiteX3" fmla="*/ 83095 w 1489057"/>
                <a:gd name="connsiteY3" fmla="*/ 2074093 h 2367010"/>
                <a:gd name="connsiteX4" fmla="*/ 611441 w 1489057"/>
                <a:gd name="connsiteY4" fmla="*/ 2312968 h 2367010"/>
                <a:gd name="connsiteX5" fmla="*/ 679315 w 1489057"/>
                <a:gd name="connsiteY5" fmla="*/ 2367010 h 2367010"/>
                <a:gd name="connsiteX6" fmla="*/ 1179871 w 1489057"/>
                <a:gd name="connsiteY6" fmla="*/ 1318426 h 2367010"/>
                <a:gd name="connsiteX7" fmla="*/ 1489057 w 1489057"/>
                <a:gd name="connsiteY7" fmla="*/ 614446 h 2367010"/>
                <a:gd name="connsiteX8" fmla="*/ 1037109 w 1489057"/>
                <a:gd name="connsiteY8" fmla="*/ 401143 h 2367010"/>
                <a:gd name="connsiteX9" fmla="*/ 279186 w 1489057"/>
                <a:gd name="connsiteY9" fmla="*/ 36631 h 2367010"/>
                <a:gd name="connsiteX10" fmla="*/ 188836 w 1489057"/>
                <a:gd name="connsiteY10" fmla="*/ 2101 h 2367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057" h="2367010">
                  <a:moveTo>
                    <a:pt x="188836" y="2101"/>
                  </a:moveTo>
                  <a:lnTo>
                    <a:pt x="0" y="406624"/>
                  </a:lnTo>
                  <a:lnTo>
                    <a:pt x="0" y="2036535"/>
                  </a:lnTo>
                  <a:lnTo>
                    <a:pt x="83095" y="2074093"/>
                  </a:lnTo>
                  <a:cubicBezTo>
                    <a:pt x="305004" y="2174394"/>
                    <a:pt x="602550" y="2308893"/>
                    <a:pt x="611441" y="2312968"/>
                  </a:cubicBezTo>
                  <a:cubicBezTo>
                    <a:pt x="625668" y="2319489"/>
                    <a:pt x="679315" y="2367010"/>
                    <a:pt x="679315" y="2367010"/>
                  </a:cubicBezTo>
                  <a:lnTo>
                    <a:pt x="1179871" y="1318426"/>
                  </a:lnTo>
                  <a:lnTo>
                    <a:pt x="1489057" y="614446"/>
                  </a:lnTo>
                  <a:lnTo>
                    <a:pt x="1037109" y="401143"/>
                  </a:lnTo>
                  <a:lnTo>
                    <a:pt x="279186" y="36631"/>
                  </a:lnTo>
                  <a:cubicBezTo>
                    <a:pt x="279087" y="36581"/>
                    <a:pt x="161716" y="-10347"/>
                    <a:pt x="188836" y="2101"/>
                  </a:cubicBez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54" name="任意多边形: 形状 1253"/>
            <p:cNvSpPr/>
            <p:nvPr/>
          </p:nvSpPr>
          <p:spPr>
            <a:xfrm flipH="1">
              <a:off x="11726136" y="6139579"/>
              <a:ext cx="206536" cy="273877"/>
            </a:xfrm>
            <a:custGeom>
              <a:avLst/>
              <a:gdLst>
                <a:gd name="connsiteX0" fmla="*/ 97068 w 206536"/>
                <a:gd name="connsiteY0" fmla="*/ 450 h 273877"/>
                <a:gd name="connsiteX1" fmla="*/ 0 w 206536"/>
                <a:gd name="connsiteY1" fmla="*/ 227091 h 273877"/>
                <a:gd name="connsiteX2" fmla="*/ 69800 w 206536"/>
                <a:gd name="connsiteY2" fmla="*/ 189400 h 273877"/>
                <a:gd name="connsiteX3" fmla="*/ 89313 w 206536"/>
                <a:gd name="connsiteY3" fmla="*/ 272142 h 273877"/>
                <a:gd name="connsiteX4" fmla="*/ 131746 w 206536"/>
                <a:gd name="connsiteY4" fmla="*/ 214000 h 273877"/>
                <a:gd name="connsiteX5" fmla="*/ 206536 w 206536"/>
                <a:gd name="connsiteY5" fmla="*/ 48169 h 273877"/>
                <a:gd name="connsiteX6" fmla="*/ 97068 w 206536"/>
                <a:gd name="connsiteY6" fmla="*/ 450 h 273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536" h="273877">
                  <a:moveTo>
                    <a:pt x="97068" y="450"/>
                  </a:moveTo>
                  <a:lnTo>
                    <a:pt x="0" y="227091"/>
                  </a:lnTo>
                  <a:lnTo>
                    <a:pt x="69800" y="189400"/>
                  </a:lnTo>
                  <a:cubicBezTo>
                    <a:pt x="69800" y="189400"/>
                    <a:pt x="82002" y="288049"/>
                    <a:pt x="89313" y="272142"/>
                  </a:cubicBezTo>
                  <a:cubicBezTo>
                    <a:pt x="96624" y="256236"/>
                    <a:pt x="131746" y="214000"/>
                    <a:pt x="131746" y="214000"/>
                  </a:cubicBezTo>
                  <a:lnTo>
                    <a:pt x="206536" y="48169"/>
                  </a:lnTo>
                  <a:cubicBezTo>
                    <a:pt x="206536" y="48219"/>
                    <a:pt x="84225" y="-5428"/>
                    <a:pt x="97068" y="450"/>
                  </a:cubicBez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56" name="任意多边形: 形状 1255"/>
            <p:cNvSpPr/>
            <p:nvPr/>
          </p:nvSpPr>
          <p:spPr>
            <a:xfrm flipH="1">
              <a:off x="10882359" y="3994104"/>
              <a:ext cx="1309641" cy="2041891"/>
            </a:xfrm>
            <a:custGeom>
              <a:avLst/>
              <a:gdLst>
                <a:gd name="connsiteX0" fmla="*/ 309517 w 1309641"/>
                <a:gd name="connsiteY0" fmla="*/ 0 h 2041891"/>
                <a:gd name="connsiteX1" fmla="*/ 207262 w 1309641"/>
                <a:gd name="connsiteY1" fmla="*/ 61106 h 2041891"/>
                <a:gd name="connsiteX2" fmla="*/ 0 w 1309641"/>
                <a:gd name="connsiteY2" fmla="*/ 499167 h 2041891"/>
                <a:gd name="connsiteX3" fmla="*/ 0 w 1309641"/>
                <a:gd name="connsiteY3" fmla="*/ 1790450 h 2041891"/>
                <a:gd name="connsiteX4" fmla="*/ 229293 w 1309641"/>
                <a:gd name="connsiteY4" fmla="*/ 1898339 h 2041891"/>
                <a:gd name="connsiteX5" fmla="*/ 556707 w 1309641"/>
                <a:gd name="connsiteY5" fmla="*/ 2041891 h 2041891"/>
                <a:gd name="connsiteX6" fmla="*/ 614355 w 1309641"/>
                <a:gd name="connsiteY6" fmla="*/ 2016550 h 2041891"/>
                <a:gd name="connsiteX7" fmla="*/ 674029 w 1309641"/>
                <a:gd name="connsiteY7" fmla="*/ 2032357 h 2041891"/>
                <a:gd name="connsiteX8" fmla="*/ 857545 w 1309641"/>
                <a:gd name="connsiteY8" fmla="*/ 1638009 h 2041891"/>
                <a:gd name="connsiteX9" fmla="*/ 1120395 w 1309641"/>
                <a:gd name="connsiteY9" fmla="*/ 1048683 h 2041891"/>
                <a:gd name="connsiteX10" fmla="*/ 1309641 w 1309641"/>
                <a:gd name="connsiteY10" fmla="*/ 610073 h 2041891"/>
                <a:gd name="connsiteX11" fmla="*/ 1265577 w 1309641"/>
                <a:gd name="connsiteY11" fmla="*/ 552671 h 2041891"/>
                <a:gd name="connsiteX12" fmla="*/ 1292154 w 1309641"/>
                <a:gd name="connsiteY12" fmla="*/ 463408 h 2041891"/>
                <a:gd name="connsiteX13" fmla="*/ 1137042 w 1309641"/>
                <a:gd name="connsiteY13" fmla="*/ 407044 h 2041891"/>
                <a:gd name="connsiteX14" fmla="*/ 848258 w 1309641"/>
                <a:gd name="connsiteY14" fmla="*/ 261170 h 2041891"/>
                <a:gd name="connsiteX15" fmla="*/ 671065 w 1309641"/>
                <a:gd name="connsiteY15" fmla="*/ 177044 h 2041891"/>
                <a:gd name="connsiteX16" fmla="*/ 498960 w 1309641"/>
                <a:gd name="connsiteY16" fmla="*/ 103737 h 204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09641" h="2041891">
                  <a:moveTo>
                    <a:pt x="309517" y="0"/>
                  </a:moveTo>
                  <a:cubicBezTo>
                    <a:pt x="298501" y="33690"/>
                    <a:pt x="240803" y="63230"/>
                    <a:pt x="207262" y="61106"/>
                  </a:cubicBezTo>
                  <a:lnTo>
                    <a:pt x="0" y="499167"/>
                  </a:lnTo>
                  <a:lnTo>
                    <a:pt x="0" y="1790450"/>
                  </a:lnTo>
                  <a:lnTo>
                    <a:pt x="229293" y="1898339"/>
                  </a:lnTo>
                  <a:lnTo>
                    <a:pt x="556707" y="2041891"/>
                  </a:lnTo>
                  <a:cubicBezTo>
                    <a:pt x="556707" y="2041891"/>
                    <a:pt x="588668" y="2018180"/>
                    <a:pt x="614355" y="2016550"/>
                  </a:cubicBezTo>
                  <a:cubicBezTo>
                    <a:pt x="640043" y="2014920"/>
                    <a:pt x="674029" y="2032357"/>
                    <a:pt x="674029" y="2032357"/>
                  </a:cubicBezTo>
                  <a:lnTo>
                    <a:pt x="857545" y="1638009"/>
                  </a:lnTo>
                  <a:lnTo>
                    <a:pt x="1120395" y="1048683"/>
                  </a:lnTo>
                  <a:lnTo>
                    <a:pt x="1309641" y="610073"/>
                  </a:lnTo>
                  <a:cubicBezTo>
                    <a:pt x="1309641" y="610073"/>
                    <a:pt x="1265577" y="596537"/>
                    <a:pt x="1265577" y="552671"/>
                  </a:cubicBezTo>
                  <a:cubicBezTo>
                    <a:pt x="1265577" y="508805"/>
                    <a:pt x="1292154" y="463408"/>
                    <a:pt x="1292154" y="463408"/>
                  </a:cubicBezTo>
                  <a:cubicBezTo>
                    <a:pt x="1292154" y="463408"/>
                    <a:pt x="1208769" y="442759"/>
                    <a:pt x="1137042" y="407044"/>
                  </a:cubicBezTo>
                  <a:cubicBezTo>
                    <a:pt x="1065315" y="371329"/>
                    <a:pt x="902152" y="285870"/>
                    <a:pt x="848258" y="261170"/>
                  </a:cubicBezTo>
                  <a:cubicBezTo>
                    <a:pt x="794364" y="236422"/>
                    <a:pt x="679018" y="182725"/>
                    <a:pt x="671065" y="177044"/>
                  </a:cubicBezTo>
                  <a:cubicBezTo>
                    <a:pt x="663112" y="171364"/>
                    <a:pt x="498960" y="103737"/>
                    <a:pt x="498960" y="103737"/>
                  </a:cubicBezTo>
                  <a:close/>
                </a:path>
              </a:pathLst>
            </a:custGeom>
            <a:solidFill>
              <a:srgbClr val="96CCC4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58" name="任意多边形: 形状 1257"/>
            <p:cNvSpPr/>
            <p:nvPr/>
          </p:nvSpPr>
          <p:spPr>
            <a:xfrm flipH="1">
              <a:off x="11458826" y="5011372"/>
              <a:ext cx="733174" cy="645538"/>
            </a:xfrm>
            <a:custGeom>
              <a:avLst/>
              <a:gdLst>
                <a:gd name="connsiteX0" fmla="*/ 323199 w 733174"/>
                <a:gd name="connsiteY0" fmla="*/ 1381 h 645538"/>
                <a:gd name="connsiteX1" fmla="*/ 98485 w 733174"/>
                <a:gd name="connsiteY1" fmla="*/ 233949 h 645538"/>
                <a:gd name="connsiteX2" fmla="*/ 47506 w 733174"/>
                <a:gd name="connsiteY2" fmla="*/ 137424 h 645538"/>
                <a:gd name="connsiteX3" fmla="*/ 2802 w 733174"/>
                <a:gd name="connsiteY3" fmla="*/ 127098 h 645538"/>
                <a:gd name="connsiteX4" fmla="*/ 0 w 733174"/>
                <a:gd name="connsiteY4" fmla="*/ 128113 h 645538"/>
                <a:gd name="connsiteX5" fmla="*/ 0 w 733174"/>
                <a:gd name="connsiteY5" fmla="*/ 347823 h 645538"/>
                <a:gd name="connsiteX6" fmla="*/ 15495 w 733174"/>
                <a:gd name="connsiteY6" fmla="*/ 354136 h 645538"/>
                <a:gd name="connsiteX7" fmla="*/ 218573 w 733174"/>
                <a:gd name="connsiteY7" fmla="*/ 439892 h 645538"/>
                <a:gd name="connsiteX8" fmla="*/ 678869 w 733174"/>
                <a:gd name="connsiteY8" fmla="*/ 645538 h 645538"/>
                <a:gd name="connsiteX9" fmla="*/ 704902 w 733174"/>
                <a:gd name="connsiteY9" fmla="*/ 613528 h 645538"/>
                <a:gd name="connsiteX10" fmla="*/ 733109 w 733174"/>
                <a:gd name="connsiteY10" fmla="*/ 496009 h 645538"/>
                <a:gd name="connsiteX11" fmla="*/ 681537 w 733174"/>
                <a:gd name="connsiteY11" fmla="*/ 451550 h 645538"/>
                <a:gd name="connsiteX12" fmla="*/ 686872 w 733174"/>
                <a:gd name="connsiteY12" fmla="*/ 435100 h 645538"/>
                <a:gd name="connsiteX13" fmla="*/ 664297 w 733174"/>
                <a:gd name="connsiteY13" fmla="*/ 373302 h 645538"/>
                <a:gd name="connsiteX14" fmla="*/ 627939 w 733174"/>
                <a:gd name="connsiteY14" fmla="*/ 281767 h 645538"/>
                <a:gd name="connsiteX15" fmla="*/ 545641 w 733174"/>
                <a:gd name="connsiteY15" fmla="*/ 308788 h 645538"/>
                <a:gd name="connsiteX16" fmla="*/ 554730 w 733174"/>
                <a:gd name="connsiteY16" fmla="*/ 253461 h 645538"/>
                <a:gd name="connsiteX17" fmla="*/ 529340 w 733174"/>
                <a:gd name="connsiteY17" fmla="*/ 76812 h 645538"/>
                <a:gd name="connsiteX18" fmla="*/ 323199 w 733174"/>
                <a:gd name="connsiteY18" fmla="*/ 1381 h 645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3174" h="645538">
                  <a:moveTo>
                    <a:pt x="323199" y="1381"/>
                  </a:moveTo>
                  <a:cubicBezTo>
                    <a:pt x="202173" y="10075"/>
                    <a:pt x="98485" y="233949"/>
                    <a:pt x="98485" y="233949"/>
                  </a:cubicBezTo>
                  <a:cubicBezTo>
                    <a:pt x="98485" y="233949"/>
                    <a:pt x="100658" y="170719"/>
                    <a:pt x="47506" y="137424"/>
                  </a:cubicBezTo>
                  <a:cubicBezTo>
                    <a:pt x="34205" y="129101"/>
                    <a:pt x="19154" y="125655"/>
                    <a:pt x="2802" y="127098"/>
                  </a:cubicBezTo>
                  <a:lnTo>
                    <a:pt x="0" y="128113"/>
                  </a:lnTo>
                  <a:lnTo>
                    <a:pt x="0" y="347823"/>
                  </a:lnTo>
                  <a:lnTo>
                    <a:pt x="15495" y="354136"/>
                  </a:lnTo>
                  <a:cubicBezTo>
                    <a:pt x="26511" y="359174"/>
                    <a:pt x="211657" y="436731"/>
                    <a:pt x="218573" y="439892"/>
                  </a:cubicBezTo>
                  <a:cubicBezTo>
                    <a:pt x="225538" y="443103"/>
                    <a:pt x="678869" y="645538"/>
                    <a:pt x="678869" y="645538"/>
                  </a:cubicBezTo>
                  <a:cubicBezTo>
                    <a:pt x="678869" y="645538"/>
                    <a:pt x="699271" y="625779"/>
                    <a:pt x="704902" y="613528"/>
                  </a:cubicBezTo>
                  <a:cubicBezTo>
                    <a:pt x="710484" y="601228"/>
                    <a:pt x="734591" y="522091"/>
                    <a:pt x="733109" y="496009"/>
                  </a:cubicBezTo>
                  <a:cubicBezTo>
                    <a:pt x="731627" y="469976"/>
                    <a:pt x="685538" y="453378"/>
                    <a:pt x="681537" y="451550"/>
                  </a:cubicBezTo>
                  <a:cubicBezTo>
                    <a:pt x="677535" y="449723"/>
                    <a:pt x="685538" y="444930"/>
                    <a:pt x="686872" y="435100"/>
                  </a:cubicBezTo>
                  <a:cubicBezTo>
                    <a:pt x="688205" y="425270"/>
                    <a:pt x="677832" y="401114"/>
                    <a:pt x="664297" y="373302"/>
                  </a:cubicBezTo>
                  <a:cubicBezTo>
                    <a:pt x="650761" y="345491"/>
                    <a:pt x="664050" y="303700"/>
                    <a:pt x="627939" y="281767"/>
                  </a:cubicBezTo>
                  <a:cubicBezTo>
                    <a:pt x="591829" y="259834"/>
                    <a:pt x="545641" y="308788"/>
                    <a:pt x="545641" y="308788"/>
                  </a:cubicBezTo>
                  <a:lnTo>
                    <a:pt x="554730" y="253461"/>
                  </a:lnTo>
                  <a:cubicBezTo>
                    <a:pt x="554730" y="253461"/>
                    <a:pt x="559868" y="127298"/>
                    <a:pt x="529340" y="76812"/>
                  </a:cubicBezTo>
                  <a:cubicBezTo>
                    <a:pt x="498811" y="26327"/>
                    <a:pt x="444226" y="-7363"/>
                    <a:pt x="323199" y="1381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60" name="任意多边形: 形状 1259"/>
            <p:cNvSpPr/>
            <p:nvPr/>
          </p:nvSpPr>
          <p:spPr>
            <a:xfrm flipH="1">
              <a:off x="11212516" y="4661741"/>
              <a:ext cx="136694" cy="128574"/>
            </a:xfrm>
            <a:custGeom>
              <a:avLst/>
              <a:gdLst>
                <a:gd name="connsiteX0" fmla="*/ 64879 w 136694"/>
                <a:gd name="connsiteY0" fmla="*/ 29 h 128574"/>
                <a:gd name="connsiteX1" fmla="*/ 5763 w 136694"/>
                <a:gd name="connsiteY1" fmla="*/ 36687 h 128574"/>
                <a:gd name="connsiteX2" fmla="*/ 36686 w 136694"/>
                <a:gd name="connsiteY2" fmla="*/ 120121 h 128574"/>
                <a:gd name="connsiteX3" fmla="*/ 132618 w 136694"/>
                <a:gd name="connsiteY3" fmla="*/ 100361 h 128574"/>
                <a:gd name="connsiteX4" fmla="*/ 89197 w 136694"/>
                <a:gd name="connsiteY4" fmla="*/ 5763 h 128574"/>
                <a:gd name="connsiteX5" fmla="*/ 64879 w 136694"/>
                <a:gd name="connsiteY5" fmla="*/ 29 h 1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694" h="128574">
                  <a:moveTo>
                    <a:pt x="64879" y="29"/>
                  </a:moveTo>
                  <a:cubicBezTo>
                    <a:pt x="40367" y="-715"/>
                    <a:pt x="16619" y="13013"/>
                    <a:pt x="5763" y="36687"/>
                  </a:cubicBezTo>
                  <a:cubicBezTo>
                    <a:pt x="-8760" y="68252"/>
                    <a:pt x="5121" y="105647"/>
                    <a:pt x="36686" y="120121"/>
                  </a:cubicBezTo>
                  <a:cubicBezTo>
                    <a:pt x="68252" y="134644"/>
                    <a:pt x="118145" y="131927"/>
                    <a:pt x="132618" y="100361"/>
                  </a:cubicBezTo>
                  <a:cubicBezTo>
                    <a:pt x="147092" y="68796"/>
                    <a:pt x="120763" y="20286"/>
                    <a:pt x="89197" y="5763"/>
                  </a:cubicBezTo>
                  <a:cubicBezTo>
                    <a:pt x="81306" y="2132"/>
                    <a:pt x="73050" y="277"/>
                    <a:pt x="64879" y="29"/>
                  </a:cubicBez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62" name="任意多边形: 形状 1261"/>
            <p:cNvSpPr/>
            <p:nvPr/>
          </p:nvSpPr>
          <p:spPr>
            <a:xfrm flipH="1">
              <a:off x="11658213" y="4718110"/>
              <a:ext cx="377208" cy="211208"/>
            </a:xfrm>
            <a:custGeom>
              <a:avLst/>
              <a:gdLst>
                <a:gd name="connsiteX0" fmla="*/ 77809 w 377208"/>
                <a:gd name="connsiteY0" fmla="*/ 709 h 211208"/>
                <a:gd name="connsiteX1" fmla="*/ 0 w 377208"/>
                <a:gd name="connsiteY1" fmla="*/ 38510 h 211208"/>
                <a:gd name="connsiteX2" fmla="*/ 182725 w 377208"/>
                <a:gd name="connsiteY2" fmla="*/ 136369 h 211208"/>
                <a:gd name="connsiteX3" fmla="*/ 371329 w 377208"/>
                <a:gd name="connsiteY3" fmla="*/ 211208 h 211208"/>
                <a:gd name="connsiteX4" fmla="*/ 377208 w 377208"/>
                <a:gd name="connsiteY4" fmla="*/ 208590 h 211208"/>
                <a:gd name="connsiteX5" fmla="*/ 322029 w 377208"/>
                <a:gd name="connsiteY5" fmla="*/ 126440 h 211208"/>
                <a:gd name="connsiteX6" fmla="*/ 255292 w 377208"/>
                <a:gd name="connsiteY6" fmla="*/ 116659 h 211208"/>
                <a:gd name="connsiteX7" fmla="*/ 273076 w 377208"/>
                <a:gd name="connsiteY7" fmla="*/ 27692 h 211208"/>
                <a:gd name="connsiteX8" fmla="*/ 159804 w 377208"/>
                <a:gd name="connsiteY8" fmla="*/ 20184 h 211208"/>
                <a:gd name="connsiteX9" fmla="*/ 77809 w 377208"/>
                <a:gd name="connsiteY9" fmla="*/ 709 h 21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208" h="211208">
                  <a:moveTo>
                    <a:pt x="77809" y="709"/>
                  </a:moveTo>
                  <a:cubicBezTo>
                    <a:pt x="49102" y="3709"/>
                    <a:pt x="21093" y="16256"/>
                    <a:pt x="0" y="38510"/>
                  </a:cubicBezTo>
                  <a:cubicBezTo>
                    <a:pt x="0" y="38510"/>
                    <a:pt x="172450" y="131677"/>
                    <a:pt x="182725" y="136369"/>
                  </a:cubicBezTo>
                  <a:cubicBezTo>
                    <a:pt x="193000" y="141062"/>
                    <a:pt x="371329" y="211208"/>
                    <a:pt x="371329" y="211208"/>
                  </a:cubicBezTo>
                  <a:lnTo>
                    <a:pt x="377208" y="208590"/>
                  </a:lnTo>
                  <a:cubicBezTo>
                    <a:pt x="377208" y="208590"/>
                    <a:pt x="355275" y="141704"/>
                    <a:pt x="322029" y="126440"/>
                  </a:cubicBezTo>
                  <a:cubicBezTo>
                    <a:pt x="288735" y="111176"/>
                    <a:pt x="254452" y="118437"/>
                    <a:pt x="255292" y="116659"/>
                  </a:cubicBezTo>
                  <a:cubicBezTo>
                    <a:pt x="256132" y="114881"/>
                    <a:pt x="301430" y="61580"/>
                    <a:pt x="273076" y="27692"/>
                  </a:cubicBezTo>
                  <a:cubicBezTo>
                    <a:pt x="244721" y="-6195"/>
                    <a:pt x="184899" y="2746"/>
                    <a:pt x="159804" y="20184"/>
                  </a:cubicBezTo>
                  <a:cubicBezTo>
                    <a:pt x="135920" y="4253"/>
                    <a:pt x="106516" y="-2293"/>
                    <a:pt x="77809" y="709"/>
                  </a:cubicBezTo>
                  <a:close/>
                </a:path>
              </a:pathLst>
            </a:custGeom>
            <a:solidFill>
              <a:srgbClr val="CCDDD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64" name="任意多边形: 形状 1263"/>
            <p:cNvSpPr/>
            <p:nvPr/>
          </p:nvSpPr>
          <p:spPr>
            <a:xfrm flipH="1">
              <a:off x="11341148" y="5090944"/>
              <a:ext cx="155044" cy="115105"/>
            </a:xfrm>
            <a:custGeom>
              <a:avLst/>
              <a:gdLst>
                <a:gd name="connsiteX0" fmla="*/ 44414 w 155044"/>
                <a:gd name="connsiteY0" fmla="*/ 6 h 115105"/>
                <a:gd name="connsiteX1" fmla="*/ 3611 w 155044"/>
                <a:gd name="connsiteY1" fmla="*/ 57654 h 115105"/>
                <a:gd name="connsiteX2" fmla="*/ 144150 w 155044"/>
                <a:gd name="connsiteY2" fmla="*/ 115105 h 115105"/>
                <a:gd name="connsiteX3" fmla="*/ 148694 w 155044"/>
                <a:gd name="connsiteY3" fmla="*/ 109621 h 115105"/>
                <a:gd name="connsiteX4" fmla="*/ 137530 w 155044"/>
                <a:gd name="connsiteY4" fmla="*/ 37104 h 115105"/>
                <a:gd name="connsiteX5" fmla="*/ 106656 w 155044"/>
                <a:gd name="connsiteY5" fmla="*/ 43230 h 115105"/>
                <a:gd name="connsiteX6" fmla="*/ 44414 w 155044"/>
                <a:gd name="connsiteY6" fmla="*/ 6 h 115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044" h="115105">
                  <a:moveTo>
                    <a:pt x="44414" y="6"/>
                  </a:moveTo>
                  <a:cubicBezTo>
                    <a:pt x="6081" y="648"/>
                    <a:pt x="-7158" y="28559"/>
                    <a:pt x="3611" y="57654"/>
                  </a:cubicBezTo>
                  <a:cubicBezTo>
                    <a:pt x="8353" y="59828"/>
                    <a:pt x="144150" y="115105"/>
                    <a:pt x="144150" y="115105"/>
                  </a:cubicBezTo>
                  <a:lnTo>
                    <a:pt x="148694" y="109621"/>
                  </a:lnTo>
                  <a:cubicBezTo>
                    <a:pt x="158624" y="66397"/>
                    <a:pt x="158327" y="46638"/>
                    <a:pt x="137530" y="37104"/>
                  </a:cubicBezTo>
                  <a:cubicBezTo>
                    <a:pt x="116733" y="27570"/>
                    <a:pt x="106656" y="43230"/>
                    <a:pt x="106656" y="43230"/>
                  </a:cubicBezTo>
                  <a:cubicBezTo>
                    <a:pt x="106656" y="43230"/>
                    <a:pt x="82747" y="-587"/>
                    <a:pt x="44414" y="6"/>
                  </a:cubicBezTo>
                  <a:close/>
                </a:path>
              </a:pathLst>
            </a:custGeom>
            <a:solidFill>
              <a:srgbClr val="CCDDD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66" name="任意多边形: 形状 1265"/>
            <p:cNvSpPr/>
            <p:nvPr/>
          </p:nvSpPr>
          <p:spPr>
            <a:xfrm flipH="1">
              <a:off x="11625166" y="5517319"/>
              <a:ext cx="566834" cy="361059"/>
            </a:xfrm>
            <a:custGeom>
              <a:avLst/>
              <a:gdLst>
                <a:gd name="connsiteX0" fmla="*/ 0 w 566834"/>
                <a:gd name="connsiteY0" fmla="*/ 0 h 361059"/>
                <a:gd name="connsiteX1" fmla="*/ 0 w 566834"/>
                <a:gd name="connsiteY1" fmla="*/ 124583 h 361059"/>
                <a:gd name="connsiteX2" fmla="*/ 57288 w 566834"/>
                <a:gd name="connsiteY2" fmla="*/ 154263 h 361059"/>
                <a:gd name="connsiteX3" fmla="*/ 333624 w 566834"/>
                <a:gd name="connsiteY3" fmla="*/ 291146 h 361059"/>
                <a:gd name="connsiteX4" fmla="*/ 530329 w 566834"/>
                <a:gd name="connsiteY4" fmla="*/ 360798 h 361059"/>
                <a:gd name="connsiteX5" fmla="*/ 566834 w 566834"/>
                <a:gd name="connsiteY5" fmla="*/ 262445 h 361059"/>
                <a:gd name="connsiteX6" fmla="*/ 484783 w 566834"/>
                <a:gd name="connsiteY6" fmla="*/ 234387 h 361059"/>
                <a:gd name="connsiteX7" fmla="*/ 80950 w 566834"/>
                <a:gd name="connsiteY7" fmla="*/ 33829 h 36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6834" h="361059">
                  <a:moveTo>
                    <a:pt x="0" y="0"/>
                  </a:moveTo>
                  <a:lnTo>
                    <a:pt x="0" y="124583"/>
                  </a:lnTo>
                  <a:lnTo>
                    <a:pt x="57288" y="154263"/>
                  </a:lnTo>
                  <a:cubicBezTo>
                    <a:pt x="57288" y="154263"/>
                    <a:pt x="295241" y="277858"/>
                    <a:pt x="333624" y="291146"/>
                  </a:cubicBezTo>
                  <a:cubicBezTo>
                    <a:pt x="372006" y="304484"/>
                    <a:pt x="528155" y="365540"/>
                    <a:pt x="530329" y="360798"/>
                  </a:cubicBezTo>
                  <a:cubicBezTo>
                    <a:pt x="532502" y="356056"/>
                    <a:pt x="566834" y="262445"/>
                    <a:pt x="566834" y="262445"/>
                  </a:cubicBezTo>
                  <a:lnTo>
                    <a:pt x="484783" y="234387"/>
                  </a:lnTo>
                  <a:lnTo>
                    <a:pt x="80950" y="33829"/>
                  </a:lnTo>
                  <a:close/>
                </a:path>
              </a:pathLst>
            </a:custGeom>
            <a:solidFill>
              <a:srgbClr val="23685B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68" name="任意多边形: 形状 1267"/>
            <p:cNvSpPr/>
            <p:nvPr/>
          </p:nvSpPr>
          <p:spPr>
            <a:xfrm flipH="1">
              <a:off x="12000024" y="3851489"/>
              <a:ext cx="191976" cy="428203"/>
            </a:xfrm>
            <a:custGeom>
              <a:avLst/>
              <a:gdLst>
                <a:gd name="connsiteX0" fmla="*/ 188540 w 191976"/>
                <a:gd name="connsiteY0" fmla="*/ 1038 h 428203"/>
                <a:gd name="connsiteX1" fmla="*/ 103426 w 191976"/>
                <a:gd name="connsiteY1" fmla="*/ 169734 h 428203"/>
                <a:gd name="connsiteX2" fmla="*/ 21721 w 191976"/>
                <a:gd name="connsiteY2" fmla="*/ 339913 h 428203"/>
                <a:gd name="connsiteX3" fmla="*/ 0 w 191976"/>
                <a:gd name="connsiteY3" fmla="*/ 385724 h 428203"/>
                <a:gd name="connsiteX4" fmla="*/ 0 w 191976"/>
                <a:gd name="connsiteY4" fmla="*/ 428203 h 428203"/>
                <a:gd name="connsiteX5" fmla="*/ 18411 w 191976"/>
                <a:gd name="connsiteY5" fmla="*/ 388817 h 428203"/>
                <a:gd name="connsiteX6" fmla="*/ 106884 w 191976"/>
                <a:gd name="connsiteY6" fmla="*/ 196409 h 428203"/>
                <a:gd name="connsiteX7" fmla="*/ 191800 w 191976"/>
                <a:gd name="connsiteY7" fmla="*/ 2470 h 428203"/>
                <a:gd name="connsiteX8" fmla="*/ 188540 w 191976"/>
                <a:gd name="connsiteY8" fmla="*/ 1038 h 428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1976" h="428203">
                  <a:moveTo>
                    <a:pt x="188540" y="1038"/>
                  </a:moveTo>
                  <a:cubicBezTo>
                    <a:pt x="157122" y="55623"/>
                    <a:pt x="130694" y="113025"/>
                    <a:pt x="103426" y="169734"/>
                  </a:cubicBezTo>
                  <a:cubicBezTo>
                    <a:pt x="76109" y="226444"/>
                    <a:pt x="48890" y="283153"/>
                    <a:pt x="21721" y="339913"/>
                  </a:cubicBezTo>
                  <a:lnTo>
                    <a:pt x="0" y="385724"/>
                  </a:lnTo>
                  <a:lnTo>
                    <a:pt x="0" y="428203"/>
                  </a:lnTo>
                  <a:lnTo>
                    <a:pt x="18411" y="388817"/>
                  </a:lnTo>
                  <a:cubicBezTo>
                    <a:pt x="48050" y="324747"/>
                    <a:pt x="77492" y="260578"/>
                    <a:pt x="106884" y="196409"/>
                  </a:cubicBezTo>
                  <a:cubicBezTo>
                    <a:pt x="136227" y="132340"/>
                    <a:pt x="167298" y="68615"/>
                    <a:pt x="191800" y="2470"/>
                  </a:cubicBezTo>
                  <a:cubicBezTo>
                    <a:pt x="192739" y="198"/>
                    <a:pt x="189676" y="-987"/>
                    <a:pt x="188540" y="103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70" name="任意多边形: 形状 1269"/>
            <p:cNvSpPr/>
            <p:nvPr/>
          </p:nvSpPr>
          <p:spPr>
            <a:xfrm flipH="1">
              <a:off x="10698883" y="4462862"/>
              <a:ext cx="811885" cy="1754891"/>
            </a:xfrm>
            <a:custGeom>
              <a:avLst/>
              <a:gdLst>
                <a:gd name="connsiteX0" fmla="*/ 807033 w 811885"/>
                <a:gd name="connsiteY0" fmla="*/ 1022 h 1754891"/>
                <a:gd name="connsiteX1" fmla="*/ 766230 w 811885"/>
                <a:gd name="connsiteY1" fmla="*/ 84111 h 1754891"/>
                <a:gd name="connsiteX2" fmla="*/ 729230 w 811885"/>
                <a:gd name="connsiteY2" fmla="*/ 168039 h 1754891"/>
                <a:gd name="connsiteX3" fmla="*/ 653354 w 811885"/>
                <a:gd name="connsiteY3" fmla="*/ 339255 h 1754891"/>
                <a:gd name="connsiteX4" fmla="*/ 500120 w 811885"/>
                <a:gd name="connsiteY4" fmla="*/ 681093 h 1754891"/>
                <a:gd name="connsiteX5" fmla="*/ 184117 w 811885"/>
                <a:gd name="connsiteY5" fmla="*/ 1360719 h 1754891"/>
                <a:gd name="connsiteX6" fmla="*/ 1194 w 811885"/>
                <a:gd name="connsiteY6" fmla="*/ 1739705 h 1754891"/>
                <a:gd name="connsiteX7" fmla="*/ 21793 w 811885"/>
                <a:gd name="connsiteY7" fmla="*/ 1748547 h 1754891"/>
                <a:gd name="connsiteX8" fmla="*/ 344860 w 811885"/>
                <a:gd name="connsiteY8" fmla="*/ 1071984 h 1754891"/>
                <a:gd name="connsiteX9" fmla="*/ 652317 w 811885"/>
                <a:gd name="connsiteY9" fmla="*/ 388703 h 1754891"/>
                <a:gd name="connsiteX10" fmla="*/ 735356 w 811885"/>
                <a:gd name="connsiteY10" fmla="*/ 195603 h 1754891"/>
                <a:gd name="connsiteX11" fmla="*/ 775467 w 811885"/>
                <a:gd name="connsiteY11" fmla="*/ 100560 h 1754891"/>
                <a:gd name="connsiteX12" fmla="*/ 811825 w 811885"/>
                <a:gd name="connsiteY12" fmla="*/ 3097 h 1754891"/>
                <a:gd name="connsiteX13" fmla="*/ 807033 w 811885"/>
                <a:gd name="connsiteY13" fmla="*/ 1022 h 175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1885" h="1754891">
                  <a:moveTo>
                    <a:pt x="807033" y="1022"/>
                  </a:moveTo>
                  <a:cubicBezTo>
                    <a:pt x="789793" y="26808"/>
                    <a:pt x="778728" y="55756"/>
                    <a:pt x="766230" y="84111"/>
                  </a:cubicBezTo>
                  <a:cubicBezTo>
                    <a:pt x="753880" y="112070"/>
                    <a:pt x="741580" y="140079"/>
                    <a:pt x="729230" y="168039"/>
                  </a:cubicBezTo>
                  <a:cubicBezTo>
                    <a:pt x="703988" y="225144"/>
                    <a:pt x="678745" y="282199"/>
                    <a:pt x="653354" y="339255"/>
                  </a:cubicBezTo>
                  <a:cubicBezTo>
                    <a:pt x="602622" y="453365"/>
                    <a:pt x="551741" y="567377"/>
                    <a:pt x="500120" y="681093"/>
                  </a:cubicBezTo>
                  <a:cubicBezTo>
                    <a:pt x="396877" y="908623"/>
                    <a:pt x="291460" y="1135165"/>
                    <a:pt x="184117" y="1360719"/>
                  </a:cubicBezTo>
                  <a:cubicBezTo>
                    <a:pt x="123850" y="1487377"/>
                    <a:pt x="62250" y="1613393"/>
                    <a:pt x="1194" y="1739705"/>
                  </a:cubicBezTo>
                  <a:cubicBezTo>
                    <a:pt x="-5129" y="1752746"/>
                    <a:pt x="15421" y="1761441"/>
                    <a:pt x="21793" y="1748547"/>
                  </a:cubicBezTo>
                  <a:cubicBezTo>
                    <a:pt x="132989" y="1524772"/>
                    <a:pt x="239838" y="1298724"/>
                    <a:pt x="344860" y="1071984"/>
                  </a:cubicBezTo>
                  <a:cubicBezTo>
                    <a:pt x="449832" y="845393"/>
                    <a:pt x="552828" y="617764"/>
                    <a:pt x="652317" y="388703"/>
                  </a:cubicBezTo>
                  <a:cubicBezTo>
                    <a:pt x="680227" y="324435"/>
                    <a:pt x="707989" y="260118"/>
                    <a:pt x="735356" y="195603"/>
                  </a:cubicBezTo>
                  <a:cubicBezTo>
                    <a:pt x="748792" y="163939"/>
                    <a:pt x="762229" y="132274"/>
                    <a:pt x="775467" y="100560"/>
                  </a:cubicBezTo>
                  <a:cubicBezTo>
                    <a:pt x="788805" y="68599"/>
                    <a:pt x="804316" y="37034"/>
                    <a:pt x="811825" y="3097"/>
                  </a:cubicBezTo>
                  <a:cubicBezTo>
                    <a:pt x="812418" y="528"/>
                    <a:pt x="808466" y="-1201"/>
                    <a:pt x="807033" y="102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72" name="任意多边形: 形状 1271"/>
            <p:cNvSpPr/>
            <p:nvPr/>
          </p:nvSpPr>
          <p:spPr>
            <a:xfrm flipH="1">
              <a:off x="10696446" y="3849563"/>
              <a:ext cx="1319697" cy="623924"/>
            </a:xfrm>
            <a:custGeom>
              <a:avLst/>
              <a:gdLst>
                <a:gd name="connsiteX0" fmla="*/ 480 w 1319697"/>
                <a:gd name="connsiteY0" fmla="*/ 0 h 623924"/>
                <a:gd name="connsiteX1" fmla="*/ 332 w 1319697"/>
                <a:gd name="connsiteY1" fmla="*/ 1037 h 623924"/>
                <a:gd name="connsiteX2" fmla="*/ 16485 w 1319697"/>
                <a:gd name="connsiteY2" fmla="*/ 6965 h 623924"/>
                <a:gd name="connsiteX3" fmla="*/ 30416 w 1319697"/>
                <a:gd name="connsiteY3" fmla="*/ 14325 h 623924"/>
                <a:gd name="connsiteX4" fmla="*/ 64106 w 1319697"/>
                <a:gd name="connsiteY4" fmla="*/ 27959 h 623924"/>
                <a:gd name="connsiteX5" fmla="*/ 124619 w 1319697"/>
                <a:gd name="connsiteY5" fmla="*/ 55623 h 623924"/>
                <a:gd name="connsiteX6" fmla="*/ 250733 w 1319697"/>
                <a:gd name="connsiteY6" fmla="*/ 116581 h 623924"/>
                <a:gd name="connsiteX7" fmla="*/ 506569 w 1319697"/>
                <a:gd name="connsiteY7" fmla="*/ 239534 h 623924"/>
                <a:gd name="connsiteX8" fmla="*/ 1018536 w 1319697"/>
                <a:gd name="connsiteY8" fmla="*/ 484749 h 623924"/>
                <a:gd name="connsiteX9" fmla="*/ 1307716 w 1319697"/>
                <a:gd name="connsiteY9" fmla="*/ 623015 h 623924"/>
                <a:gd name="connsiteX10" fmla="*/ 1314681 w 1319697"/>
                <a:gd name="connsiteY10" fmla="*/ 606813 h 623924"/>
                <a:gd name="connsiteX11" fmla="*/ 799503 w 1319697"/>
                <a:gd name="connsiteY11" fmla="*/ 360560 h 623924"/>
                <a:gd name="connsiteX12" fmla="*/ 287042 w 1319697"/>
                <a:gd name="connsiteY12" fmla="*/ 116433 h 623924"/>
                <a:gd name="connsiteX13" fmla="*/ 142155 w 1319697"/>
                <a:gd name="connsiteY13" fmla="*/ 47917 h 623924"/>
                <a:gd name="connsiteX14" fmla="*/ 72454 w 1319697"/>
                <a:gd name="connsiteY14" fmla="*/ 16301 h 623924"/>
                <a:gd name="connsiteX15" fmla="*/ 36344 w 1319697"/>
                <a:gd name="connsiteY15" fmla="*/ 4248 h 623924"/>
                <a:gd name="connsiteX16" fmla="*/ 480 w 1319697"/>
                <a:gd name="connsiteY16" fmla="*/ 0 h 62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9697" h="623924">
                  <a:moveTo>
                    <a:pt x="480" y="0"/>
                  </a:moveTo>
                  <a:cubicBezTo>
                    <a:pt x="36" y="0"/>
                    <a:pt x="-261" y="889"/>
                    <a:pt x="332" y="1037"/>
                  </a:cubicBezTo>
                  <a:cubicBezTo>
                    <a:pt x="5815" y="2717"/>
                    <a:pt x="11397" y="4298"/>
                    <a:pt x="16485" y="6965"/>
                  </a:cubicBezTo>
                  <a:cubicBezTo>
                    <a:pt x="21376" y="9534"/>
                    <a:pt x="25229" y="12448"/>
                    <a:pt x="30416" y="14325"/>
                  </a:cubicBezTo>
                  <a:cubicBezTo>
                    <a:pt x="41827" y="18426"/>
                    <a:pt x="52892" y="23365"/>
                    <a:pt x="64106" y="27959"/>
                  </a:cubicBezTo>
                  <a:cubicBezTo>
                    <a:pt x="84606" y="36407"/>
                    <a:pt x="104662" y="45990"/>
                    <a:pt x="124619" y="55623"/>
                  </a:cubicBezTo>
                  <a:cubicBezTo>
                    <a:pt x="166657" y="75926"/>
                    <a:pt x="208695" y="96228"/>
                    <a:pt x="250733" y="116581"/>
                  </a:cubicBezTo>
                  <a:cubicBezTo>
                    <a:pt x="335946" y="157730"/>
                    <a:pt x="421258" y="198582"/>
                    <a:pt x="506569" y="239534"/>
                  </a:cubicBezTo>
                  <a:cubicBezTo>
                    <a:pt x="677192" y="321338"/>
                    <a:pt x="847864" y="403093"/>
                    <a:pt x="1018536" y="484749"/>
                  </a:cubicBezTo>
                  <a:cubicBezTo>
                    <a:pt x="1114913" y="530838"/>
                    <a:pt x="1211339" y="576926"/>
                    <a:pt x="1307716" y="623015"/>
                  </a:cubicBezTo>
                  <a:cubicBezTo>
                    <a:pt x="1317941" y="627905"/>
                    <a:pt x="1324906" y="611703"/>
                    <a:pt x="1314681" y="606813"/>
                  </a:cubicBezTo>
                  <a:cubicBezTo>
                    <a:pt x="1142971" y="524712"/>
                    <a:pt x="971262" y="442661"/>
                    <a:pt x="799503" y="360560"/>
                  </a:cubicBezTo>
                  <a:cubicBezTo>
                    <a:pt x="628781" y="278954"/>
                    <a:pt x="458109" y="197348"/>
                    <a:pt x="287042" y="116433"/>
                  </a:cubicBezTo>
                  <a:cubicBezTo>
                    <a:pt x="238730" y="93610"/>
                    <a:pt x="190467" y="70739"/>
                    <a:pt x="142155" y="47917"/>
                  </a:cubicBezTo>
                  <a:cubicBezTo>
                    <a:pt x="119086" y="37000"/>
                    <a:pt x="96066" y="25934"/>
                    <a:pt x="72454" y="16301"/>
                  </a:cubicBezTo>
                  <a:cubicBezTo>
                    <a:pt x="60598" y="11461"/>
                    <a:pt x="48644" y="7706"/>
                    <a:pt x="36344" y="4248"/>
                  </a:cubicBezTo>
                  <a:cubicBezTo>
                    <a:pt x="24933" y="1037"/>
                    <a:pt x="12336" y="1531"/>
                    <a:pt x="480" y="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74" name="任意多边形: 形状 1273"/>
            <p:cNvSpPr/>
            <p:nvPr/>
          </p:nvSpPr>
          <p:spPr>
            <a:xfrm flipH="1">
              <a:off x="11864650" y="6073452"/>
              <a:ext cx="327351" cy="159005"/>
            </a:xfrm>
            <a:custGeom>
              <a:avLst/>
              <a:gdLst>
                <a:gd name="connsiteX0" fmla="*/ 0 w 327351"/>
                <a:gd name="connsiteY0" fmla="*/ 0 h 159005"/>
                <a:gd name="connsiteX1" fmla="*/ 0 w 327351"/>
                <a:gd name="connsiteY1" fmla="*/ 14634 h 159005"/>
                <a:gd name="connsiteX2" fmla="*/ 94534 w 327351"/>
                <a:gd name="connsiteY2" fmla="*/ 57685 h 159005"/>
                <a:gd name="connsiteX3" fmla="*/ 318211 w 327351"/>
                <a:gd name="connsiteY3" fmla="*/ 158408 h 159005"/>
                <a:gd name="connsiteX4" fmla="*/ 323793 w 327351"/>
                <a:gd name="connsiteY4" fmla="*/ 146306 h 15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351" h="159005">
                  <a:moveTo>
                    <a:pt x="0" y="0"/>
                  </a:moveTo>
                  <a:lnTo>
                    <a:pt x="0" y="14634"/>
                  </a:lnTo>
                  <a:lnTo>
                    <a:pt x="94534" y="57685"/>
                  </a:lnTo>
                  <a:cubicBezTo>
                    <a:pt x="169027" y="91375"/>
                    <a:pt x="243570" y="124965"/>
                    <a:pt x="318211" y="158408"/>
                  </a:cubicBezTo>
                  <a:cubicBezTo>
                    <a:pt x="325720" y="161817"/>
                    <a:pt x="331302" y="149665"/>
                    <a:pt x="323793" y="14630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76" name="任意多边形: 形状 1275"/>
            <p:cNvSpPr/>
            <p:nvPr/>
          </p:nvSpPr>
          <p:spPr>
            <a:xfrm flipH="1">
              <a:off x="11500922" y="5878278"/>
              <a:ext cx="691078" cy="469328"/>
            </a:xfrm>
            <a:custGeom>
              <a:avLst/>
              <a:gdLst>
                <a:gd name="connsiteX0" fmla="*/ 0 w 691078"/>
                <a:gd name="connsiteY0" fmla="*/ 0 h 469328"/>
                <a:gd name="connsiteX1" fmla="*/ 0 w 691078"/>
                <a:gd name="connsiteY1" fmla="*/ 14709 h 469328"/>
                <a:gd name="connsiteX2" fmla="*/ 57732 w 691078"/>
                <a:gd name="connsiteY2" fmla="*/ 41778 h 469328"/>
                <a:gd name="connsiteX3" fmla="*/ 398187 w 691078"/>
                <a:gd name="connsiteY3" fmla="*/ 202274 h 469328"/>
                <a:gd name="connsiteX4" fmla="*/ 482165 w 691078"/>
                <a:gd name="connsiteY4" fmla="*/ 241348 h 469328"/>
                <a:gd name="connsiteX5" fmla="*/ 559918 w 691078"/>
                <a:gd name="connsiteY5" fmla="*/ 276569 h 469328"/>
                <a:gd name="connsiteX6" fmla="*/ 670917 w 691078"/>
                <a:gd name="connsiteY6" fmla="*/ 334168 h 469328"/>
                <a:gd name="connsiteX7" fmla="*/ 615442 w 691078"/>
                <a:gd name="connsiteY7" fmla="*/ 446007 h 469328"/>
                <a:gd name="connsiteX8" fmla="*/ 599734 w 691078"/>
                <a:gd name="connsiteY8" fmla="*/ 453515 h 469328"/>
                <a:gd name="connsiteX9" fmla="*/ 578393 w 691078"/>
                <a:gd name="connsiteY9" fmla="*/ 455195 h 469328"/>
                <a:gd name="connsiteX10" fmla="*/ 538677 w 691078"/>
                <a:gd name="connsiteY10" fmla="*/ 446007 h 469328"/>
                <a:gd name="connsiteX11" fmla="*/ 466357 w 691078"/>
                <a:gd name="connsiteY11" fmla="*/ 410489 h 469328"/>
                <a:gd name="connsiteX12" fmla="*/ 431235 w 691078"/>
                <a:gd name="connsiteY12" fmla="*/ 390878 h 469328"/>
                <a:gd name="connsiteX13" fmla="*/ 425653 w 691078"/>
                <a:gd name="connsiteY13" fmla="*/ 403030 h 469328"/>
                <a:gd name="connsiteX14" fmla="*/ 577455 w 691078"/>
                <a:gd name="connsiteY14" fmla="*/ 468434 h 469328"/>
                <a:gd name="connsiteX15" fmla="*/ 595535 w 691078"/>
                <a:gd name="connsiteY15" fmla="*/ 468927 h 469328"/>
                <a:gd name="connsiteX16" fmla="*/ 612972 w 691078"/>
                <a:gd name="connsiteY16" fmla="*/ 461715 h 469328"/>
                <a:gd name="connsiteX17" fmla="*/ 644242 w 691078"/>
                <a:gd name="connsiteY17" fmla="*/ 442598 h 469328"/>
                <a:gd name="connsiteX18" fmla="*/ 686626 w 691078"/>
                <a:gd name="connsiteY18" fmla="*/ 388704 h 469328"/>
                <a:gd name="connsiteX19" fmla="*/ 680945 w 691078"/>
                <a:gd name="connsiteY19" fmla="*/ 325326 h 469328"/>
                <a:gd name="connsiteX20" fmla="*/ 629916 w 691078"/>
                <a:gd name="connsiteY20" fmla="*/ 285115 h 469328"/>
                <a:gd name="connsiteX21" fmla="*/ 567279 w 691078"/>
                <a:gd name="connsiteY21" fmla="*/ 265010 h 469328"/>
                <a:gd name="connsiteX22" fmla="*/ 487747 w 691078"/>
                <a:gd name="connsiteY22" fmla="*/ 229147 h 469328"/>
                <a:gd name="connsiteX23" fmla="*/ 134547 w 691078"/>
                <a:gd name="connsiteY23" fmla="*/ 63315 h 46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1078" h="469328">
                  <a:moveTo>
                    <a:pt x="0" y="0"/>
                  </a:moveTo>
                  <a:lnTo>
                    <a:pt x="0" y="14709"/>
                  </a:lnTo>
                  <a:lnTo>
                    <a:pt x="57732" y="41778"/>
                  </a:lnTo>
                  <a:cubicBezTo>
                    <a:pt x="171151" y="95425"/>
                    <a:pt x="284521" y="149170"/>
                    <a:pt x="398187" y="202274"/>
                  </a:cubicBezTo>
                  <a:cubicBezTo>
                    <a:pt x="426147" y="215315"/>
                    <a:pt x="454156" y="228356"/>
                    <a:pt x="482165" y="241348"/>
                  </a:cubicBezTo>
                  <a:cubicBezTo>
                    <a:pt x="507753" y="253204"/>
                    <a:pt x="533292" y="267085"/>
                    <a:pt x="559918" y="276569"/>
                  </a:cubicBezTo>
                  <a:cubicBezTo>
                    <a:pt x="597807" y="290105"/>
                    <a:pt x="649478" y="295045"/>
                    <a:pt x="670917" y="334168"/>
                  </a:cubicBezTo>
                  <a:cubicBezTo>
                    <a:pt x="696209" y="380356"/>
                    <a:pt x="653776" y="425210"/>
                    <a:pt x="615442" y="446007"/>
                  </a:cubicBezTo>
                  <a:cubicBezTo>
                    <a:pt x="610354" y="448773"/>
                    <a:pt x="605069" y="451243"/>
                    <a:pt x="599734" y="453515"/>
                  </a:cubicBezTo>
                  <a:cubicBezTo>
                    <a:pt x="592719" y="456479"/>
                    <a:pt x="585852" y="455936"/>
                    <a:pt x="578393" y="455195"/>
                  </a:cubicBezTo>
                  <a:cubicBezTo>
                    <a:pt x="564809" y="453861"/>
                    <a:pt x="551521" y="450551"/>
                    <a:pt x="538677" y="446007"/>
                  </a:cubicBezTo>
                  <a:cubicBezTo>
                    <a:pt x="513286" y="436967"/>
                    <a:pt x="489673" y="423778"/>
                    <a:pt x="466357" y="410489"/>
                  </a:cubicBezTo>
                  <a:cubicBezTo>
                    <a:pt x="454699" y="403870"/>
                    <a:pt x="443091" y="397201"/>
                    <a:pt x="431235" y="390878"/>
                  </a:cubicBezTo>
                  <a:cubicBezTo>
                    <a:pt x="423973" y="387025"/>
                    <a:pt x="418391" y="399177"/>
                    <a:pt x="425653" y="403030"/>
                  </a:cubicBezTo>
                  <a:cubicBezTo>
                    <a:pt x="473767" y="428668"/>
                    <a:pt x="521536" y="463444"/>
                    <a:pt x="577455" y="468434"/>
                  </a:cubicBezTo>
                  <a:cubicBezTo>
                    <a:pt x="583086" y="468927"/>
                    <a:pt x="589903" y="469866"/>
                    <a:pt x="595535" y="468927"/>
                  </a:cubicBezTo>
                  <a:cubicBezTo>
                    <a:pt x="601413" y="467940"/>
                    <a:pt x="607687" y="464334"/>
                    <a:pt x="612972" y="461715"/>
                  </a:cubicBezTo>
                  <a:cubicBezTo>
                    <a:pt x="623988" y="456381"/>
                    <a:pt x="634560" y="450008"/>
                    <a:pt x="644242" y="442598"/>
                  </a:cubicBezTo>
                  <a:cubicBezTo>
                    <a:pt x="662420" y="428717"/>
                    <a:pt x="678969" y="410538"/>
                    <a:pt x="686626" y="388704"/>
                  </a:cubicBezTo>
                  <a:cubicBezTo>
                    <a:pt x="694085" y="367562"/>
                    <a:pt x="692158" y="344789"/>
                    <a:pt x="680945" y="325326"/>
                  </a:cubicBezTo>
                  <a:cubicBezTo>
                    <a:pt x="669781" y="305912"/>
                    <a:pt x="650120" y="293464"/>
                    <a:pt x="629916" y="285115"/>
                  </a:cubicBezTo>
                  <a:cubicBezTo>
                    <a:pt x="609564" y="276718"/>
                    <a:pt x="588026" y="272222"/>
                    <a:pt x="567279" y="265010"/>
                  </a:cubicBezTo>
                  <a:cubicBezTo>
                    <a:pt x="540011" y="255575"/>
                    <a:pt x="513879" y="241249"/>
                    <a:pt x="487747" y="229147"/>
                  </a:cubicBezTo>
                  <a:cubicBezTo>
                    <a:pt x="369734" y="174512"/>
                    <a:pt x="252116" y="118938"/>
                    <a:pt x="134547" y="6331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80" name="任意多边形: 形状 1279"/>
            <p:cNvSpPr/>
            <p:nvPr/>
          </p:nvSpPr>
          <p:spPr>
            <a:xfrm flipH="1">
              <a:off x="11659519" y="6098113"/>
              <a:ext cx="239192" cy="119052"/>
            </a:xfrm>
            <a:custGeom>
              <a:avLst/>
              <a:gdLst>
                <a:gd name="connsiteX0" fmla="*/ 667 w 239192"/>
                <a:gd name="connsiteY0" fmla="*/ 75 h 119052"/>
                <a:gd name="connsiteX1" fmla="*/ 271 w 239192"/>
                <a:gd name="connsiteY1" fmla="*/ 1014 h 119052"/>
                <a:gd name="connsiteX2" fmla="*/ 115123 w 239192"/>
                <a:gd name="connsiteY2" fmla="*/ 64936 h 119052"/>
                <a:gd name="connsiteX3" fmla="*/ 234322 w 239192"/>
                <a:gd name="connsiteY3" fmla="*/ 118681 h 119052"/>
                <a:gd name="connsiteX4" fmla="*/ 237928 w 239192"/>
                <a:gd name="connsiteY4" fmla="*/ 112654 h 119052"/>
                <a:gd name="connsiteX5" fmla="*/ 180527 w 239192"/>
                <a:gd name="connsiteY5" fmla="*/ 86918 h 119052"/>
                <a:gd name="connsiteX6" fmla="*/ 118828 w 239192"/>
                <a:gd name="connsiteY6" fmla="*/ 60440 h 119052"/>
                <a:gd name="connsiteX7" fmla="*/ 667 w 239192"/>
                <a:gd name="connsiteY7" fmla="*/ 75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9192" h="119052">
                  <a:moveTo>
                    <a:pt x="667" y="75"/>
                  </a:moveTo>
                  <a:cubicBezTo>
                    <a:pt x="74" y="-271"/>
                    <a:pt x="-272" y="668"/>
                    <a:pt x="271" y="1014"/>
                  </a:cubicBezTo>
                  <a:cubicBezTo>
                    <a:pt x="38012" y="23391"/>
                    <a:pt x="75752" y="45423"/>
                    <a:pt x="115123" y="64936"/>
                  </a:cubicBezTo>
                  <a:cubicBezTo>
                    <a:pt x="154296" y="84349"/>
                    <a:pt x="195297" y="99218"/>
                    <a:pt x="234322" y="118681"/>
                  </a:cubicBezTo>
                  <a:cubicBezTo>
                    <a:pt x="237977" y="120509"/>
                    <a:pt x="240991" y="115124"/>
                    <a:pt x="237928" y="112654"/>
                  </a:cubicBezTo>
                  <a:cubicBezTo>
                    <a:pt x="221824" y="99614"/>
                    <a:pt x="199545" y="94328"/>
                    <a:pt x="180527" y="86918"/>
                  </a:cubicBezTo>
                  <a:cubicBezTo>
                    <a:pt x="159730" y="78767"/>
                    <a:pt x="138983" y="70023"/>
                    <a:pt x="118828" y="60440"/>
                  </a:cubicBezTo>
                  <a:cubicBezTo>
                    <a:pt x="78914" y="41471"/>
                    <a:pt x="39840" y="20576"/>
                    <a:pt x="667" y="7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82" name="任意多边形: 形状 1281"/>
            <p:cNvSpPr/>
            <p:nvPr/>
          </p:nvSpPr>
          <p:spPr>
            <a:xfrm flipH="1">
              <a:off x="11826771" y="6136258"/>
              <a:ext cx="102506" cy="235966"/>
            </a:xfrm>
            <a:custGeom>
              <a:avLst/>
              <a:gdLst>
                <a:gd name="connsiteX0" fmla="*/ 97674 w 102506"/>
                <a:gd name="connsiteY0" fmla="*/ 115 h 235966"/>
                <a:gd name="connsiteX1" fmla="*/ 82756 w 102506"/>
                <a:gd name="connsiteY1" fmla="*/ 12415 h 235966"/>
                <a:gd name="connsiteX2" fmla="*/ 68480 w 102506"/>
                <a:gd name="connsiteY2" fmla="*/ 44227 h 235966"/>
                <a:gd name="connsiteX3" fmla="*/ 42496 w 102506"/>
                <a:gd name="connsiteY3" fmla="*/ 107112 h 235966"/>
                <a:gd name="connsiteX4" fmla="*/ 13 w 102506"/>
                <a:gd name="connsiteY4" fmla="*/ 235252 h 235966"/>
                <a:gd name="connsiteX5" fmla="*/ 1298 w 102506"/>
                <a:gd name="connsiteY5" fmla="*/ 235598 h 235966"/>
                <a:gd name="connsiteX6" fmla="*/ 50943 w 102506"/>
                <a:gd name="connsiteY6" fmla="*/ 119808 h 235966"/>
                <a:gd name="connsiteX7" fmla="*/ 75247 w 102506"/>
                <a:gd name="connsiteY7" fmla="*/ 63394 h 235966"/>
                <a:gd name="connsiteX8" fmla="*/ 101330 w 102506"/>
                <a:gd name="connsiteY8" fmla="*/ 9303 h 235966"/>
                <a:gd name="connsiteX9" fmla="*/ 97674 w 102506"/>
                <a:gd name="connsiteY9" fmla="*/ 115 h 23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506" h="235966">
                  <a:moveTo>
                    <a:pt x="97674" y="115"/>
                  </a:moveTo>
                  <a:cubicBezTo>
                    <a:pt x="89474" y="-972"/>
                    <a:pt x="85769" y="5845"/>
                    <a:pt x="82756" y="12415"/>
                  </a:cubicBezTo>
                  <a:cubicBezTo>
                    <a:pt x="77866" y="22937"/>
                    <a:pt x="73123" y="33558"/>
                    <a:pt x="68480" y="44227"/>
                  </a:cubicBezTo>
                  <a:cubicBezTo>
                    <a:pt x="59440" y="65025"/>
                    <a:pt x="50746" y="86019"/>
                    <a:pt x="42496" y="107112"/>
                  </a:cubicBezTo>
                  <a:cubicBezTo>
                    <a:pt x="26145" y="149052"/>
                    <a:pt x="9844" y="191238"/>
                    <a:pt x="13" y="235252"/>
                  </a:cubicBezTo>
                  <a:cubicBezTo>
                    <a:pt x="-135" y="235993"/>
                    <a:pt x="1001" y="236240"/>
                    <a:pt x="1298" y="235598"/>
                  </a:cubicBezTo>
                  <a:cubicBezTo>
                    <a:pt x="19822" y="197858"/>
                    <a:pt x="34543" y="158486"/>
                    <a:pt x="50943" y="119808"/>
                  </a:cubicBezTo>
                  <a:cubicBezTo>
                    <a:pt x="58946" y="100938"/>
                    <a:pt x="66998" y="82116"/>
                    <a:pt x="75247" y="63394"/>
                  </a:cubicBezTo>
                  <a:cubicBezTo>
                    <a:pt x="83102" y="45561"/>
                    <a:pt x="89573" y="24765"/>
                    <a:pt x="101330" y="9303"/>
                  </a:cubicBezTo>
                  <a:cubicBezTo>
                    <a:pt x="103899" y="5895"/>
                    <a:pt x="102071" y="658"/>
                    <a:pt x="97674" y="11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84" name="任意多边形: 形状 1283"/>
            <p:cNvSpPr/>
            <p:nvPr/>
          </p:nvSpPr>
          <p:spPr>
            <a:xfrm flipH="1">
              <a:off x="11717547" y="6177577"/>
              <a:ext cx="212658" cy="238240"/>
            </a:xfrm>
            <a:custGeom>
              <a:avLst/>
              <a:gdLst>
                <a:gd name="connsiteX0" fmla="*/ 207970 w 212658"/>
                <a:gd name="connsiteY0" fmla="*/ 668 h 238240"/>
                <a:gd name="connsiteX1" fmla="*/ 198782 w 212658"/>
                <a:gd name="connsiteY1" fmla="*/ 4341 h 238240"/>
                <a:gd name="connsiteX2" fmla="*/ 147753 w 212658"/>
                <a:gd name="connsiteY2" fmla="*/ 122848 h 238240"/>
                <a:gd name="connsiteX3" fmla="*/ 120041 w 212658"/>
                <a:gd name="connsiteY3" fmla="*/ 177928 h 238240"/>
                <a:gd name="connsiteX4" fmla="*/ 91690 w 212658"/>
                <a:gd name="connsiteY4" fmla="*/ 215340 h 238240"/>
                <a:gd name="connsiteX5" fmla="*/ 94798 w 212658"/>
                <a:gd name="connsiteY5" fmla="*/ 228512 h 238240"/>
                <a:gd name="connsiteX6" fmla="*/ 84029 w 212658"/>
                <a:gd name="connsiteY6" fmla="*/ 225449 h 238240"/>
                <a:gd name="connsiteX7" fmla="*/ 91690 w 212658"/>
                <a:gd name="connsiteY7" fmla="*/ 215340 h 238240"/>
                <a:gd name="connsiteX8" fmla="*/ 75681 w 212658"/>
                <a:gd name="connsiteY8" fmla="*/ 147498 h 238240"/>
                <a:gd name="connsiteX9" fmla="*/ 66098 w 212658"/>
                <a:gd name="connsiteY9" fmla="*/ 141867 h 238240"/>
                <a:gd name="connsiteX10" fmla="*/ 26381 w 212658"/>
                <a:gd name="connsiteY10" fmla="*/ 163257 h 238240"/>
                <a:gd name="connsiteX11" fmla="*/ 2 w 212658"/>
                <a:gd name="connsiteY11" fmla="*/ 192797 h 238240"/>
                <a:gd name="connsiteX12" fmla="*/ 1682 w 212658"/>
                <a:gd name="connsiteY12" fmla="*/ 194427 h 238240"/>
                <a:gd name="connsiteX13" fmla="*/ 33346 w 212658"/>
                <a:gd name="connsiteY13" fmla="*/ 175014 h 238240"/>
                <a:gd name="connsiteX14" fmla="*/ 63992 w 212658"/>
                <a:gd name="connsiteY14" fmla="*/ 158794 h 238240"/>
                <a:gd name="connsiteX15" fmla="*/ 61750 w 212658"/>
                <a:gd name="connsiteY15" fmla="*/ 149277 h 238240"/>
                <a:gd name="connsiteX16" fmla="*/ 71334 w 212658"/>
                <a:gd name="connsiteY16" fmla="*/ 154908 h 238240"/>
                <a:gd name="connsiteX17" fmla="*/ 63992 w 212658"/>
                <a:gd name="connsiteY17" fmla="*/ 158794 h 238240"/>
                <a:gd name="connsiteX18" fmla="*/ 81658 w 212658"/>
                <a:gd name="connsiteY18" fmla="*/ 233798 h 238240"/>
                <a:gd name="connsiteX19" fmla="*/ 92427 w 212658"/>
                <a:gd name="connsiteY19" fmla="*/ 236861 h 238240"/>
                <a:gd name="connsiteX20" fmla="*/ 158028 w 212658"/>
                <a:gd name="connsiteY20" fmla="*/ 134457 h 238240"/>
                <a:gd name="connsiteX21" fmla="*/ 212120 w 212658"/>
                <a:gd name="connsiteY21" fmla="*/ 10072 h 238240"/>
                <a:gd name="connsiteX22" fmla="*/ 207970 w 212658"/>
                <a:gd name="connsiteY22" fmla="*/ 668 h 238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658" h="238240">
                  <a:moveTo>
                    <a:pt x="207970" y="668"/>
                  </a:moveTo>
                  <a:cubicBezTo>
                    <a:pt x="204636" y="-772"/>
                    <a:pt x="200461" y="-31"/>
                    <a:pt x="198782" y="4341"/>
                  </a:cubicBezTo>
                  <a:cubicBezTo>
                    <a:pt x="183320" y="44502"/>
                    <a:pt x="166327" y="84021"/>
                    <a:pt x="147753" y="122848"/>
                  </a:cubicBezTo>
                  <a:cubicBezTo>
                    <a:pt x="138862" y="141373"/>
                    <a:pt x="129772" y="159848"/>
                    <a:pt x="120041" y="177928"/>
                  </a:cubicBezTo>
                  <a:lnTo>
                    <a:pt x="91690" y="215340"/>
                  </a:lnTo>
                  <a:lnTo>
                    <a:pt x="94798" y="228512"/>
                  </a:lnTo>
                  <a:cubicBezTo>
                    <a:pt x="91192" y="227475"/>
                    <a:pt x="87635" y="226487"/>
                    <a:pt x="84029" y="225449"/>
                  </a:cubicBezTo>
                  <a:lnTo>
                    <a:pt x="91690" y="215340"/>
                  </a:lnTo>
                  <a:lnTo>
                    <a:pt x="75681" y="147498"/>
                  </a:lnTo>
                  <a:cubicBezTo>
                    <a:pt x="75236" y="143003"/>
                    <a:pt x="70247" y="140187"/>
                    <a:pt x="66098" y="141867"/>
                  </a:cubicBezTo>
                  <a:cubicBezTo>
                    <a:pt x="52118" y="147548"/>
                    <a:pt x="38731" y="154563"/>
                    <a:pt x="26381" y="163257"/>
                  </a:cubicBezTo>
                  <a:cubicBezTo>
                    <a:pt x="16501" y="170222"/>
                    <a:pt x="1534" y="179657"/>
                    <a:pt x="2" y="192797"/>
                  </a:cubicBezTo>
                  <a:cubicBezTo>
                    <a:pt x="-47" y="193686"/>
                    <a:pt x="743" y="194526"/>
                    <a:pt x="1682" y="194427"/>
                  </a:cubicBezTo>
                  <a:cubicBezTo>
                    <a:pt x="13686" y="192995"/>
                    <a:pt x="23664" y="181534"/>
                    <a:pt x="33346" y="175014"/>
                  </a:cubicBezTo>
                  <a:lnTo>
                    <a:pt x="63992" y="158794"/>
                  </a:lnTo>
                  <a:lnTo>
                    <a:pt x="61750" y="149277"/>
                  </a:lnTo>
                  <a:cubicBezTo>
                    <a:pt x="64961" y="151154"/>
                    <a:pt x="68123" y="153031"/>
                    <a:pt x="71334" y="154908"/>
                  </a:cubicBezTo>
                  <a:lnTo>
                    <a:pt x="63992" y="158794"/>
                  </a:lnTo>
                  <a:lnTo>
                    <a:pt x="81658" y="233798"/>
                  </a:lnTo>
                  <a:cubicBezTo>
                    <a:pt x="83239" y="237947"/>
                    <a:pt x="88920" y="239676"/>
                    <a:pt x="92427" y="236861"/>
                  </a:cubicBezTo>
                  <a:cubicBezTo>
                    <a:pt x="124042" y="211420"/>
                    <a:pt x="140739" y="170074"/>
                    <a:pt x="158028" y="134457"/>
                  </a:cubicBezTo>
                  <a:cubicBezTo>
                    <a:pt x="177788" y="93753"/>
                    <a:pt x="195769" y="52258"/>
                    <a:pt x="212120" y="10072"/>
                  </a:cubicBezTo>
                  <a:cubicBezTo>
                    <a:pt x="213800" y="5725"/>
                    <a:pt x="211305" y="2106"/>
                    <a:pt x="207970" y="66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86" name="任意多边形: 形状 1285"/>
            <p:cNvSpPr/>
            <p:nvPr/>
          </p:nvSpPr>
          <p:spPr>
            <a:xfrm flipH="1">
              <a:off x="11875665" y="3983962"/>
              <a:ext cx="120164" cy="79949"/>
            </a:xfrm>
            <a:custGeom>
              <a:avLst/>
              <a:gdLst>
                <a:gd name="connsiteX0" fmla="*/ 104008 w 120164"/>
                <a:gd name="connsiteY0" fmla="*/ 1151 h 79949"/>
                <a:gd name="connsiteX1" fmla="*/ 105737 w 120164"/>
                <a:gd name="connsiteY1" fmla="*/ 15378 h 79949"/>
                <a:gd name="connsiteX2" fmla="*/ 104403 w 120164"/>
                <a:gd name="connsiteY2" fmla="*/ 14982 h 79949"/>
                <a:gd name="connsiteX3" fmla="*/ 101884 w 120164"/>
                <a:gd name="connsiteY3" fmla="*/ 11623 h 79949"/>
                <a:gd name="connsiteX4" fmla="*/ 99118 w 120164"/>
                <a:gd name="connsiteY4" fmla="*/ 22689 h 79949"/>
                <a:gd name="connsiteX5" fmla="*/ 90374 w 120164"/>
                <a:gd name="connsiteY5" fmla="*/ 35236 h 79949"/>
                <a:gd name="connsiteX6" fmla="*/ 66663 w 120164"/>
                <a:gd name="connsiteY6" fmla="*/ 53958 h 79949"/>
                <a:gd name="connsiteX7" fmla="*/ 36875 w 120164"/>
                <a:gd name="connsiteY7" fmla="*/ 63146 h 79949"/>
                <a:gd name="connsiteX8" fmla="*/ 21364 w 120164"/>
                <a:gd name="connsiteY8" fmla="*/ 63591 h 79949"/>
                <a:gd name="connsiteX9" fmla="*/ 13954 w 120164"/>
                <a:gd name="connsiteY9" fmla="*/ 62800 h 79949"/>
                <a:gd name="connsiteX10" fmla="*/ 9360 w 120164"/>
                <a:gd name="connsiteY10" fmla="*/ 62553 h 79949"/>
                <a:gd name="connsiteX11" fmla="*/ 6940 w 120164"/>
                <a:gd name="connsiteY11" fmla="*/ 62998 h 79949"/>
                <a:gd name="connsiteX12" fmla="*/ 6396 w 120164"/>
                <a:gd name="connsiteY12" fmla="*/ 62949 h 79949"/>
                <a:gd name="connsiteX13" fmla="*/ 469 w 120164"/>
                <a:gd name="connsiteY13" fmla="*/ 66308 h 79949"/>
                <a:gd name="connsiteX14" fmla="*/ 172 w 120164"/>
                <a:gd name="connsiteY14" fmla="*/ 67147 h 79949"/>
                <a:gd name="connsiteX15" fmla="*/ 73 w 120164"/>
                <a:gd name="connsiteY15" fmla="*/ 67641 h 79949"/>
                <a:gd name="connsiteX16" fmla="*/ 3433 w 120164"/>
                <a:gd name="connsiteY16" fmla="*/ 73569 h 79949"/>
                <a:gd name="connsiteX17" fmla="*/ 3877 w 120164"/>
                <a:gd name="connsiteY17" fmla="*/ 73717 h 79949"/>
                <a:gd name="connsiteX18" fmla="*/ 6792 w 120164"/>
                <a:gd name="connsiteY18" fmla="*/ 76039 h 79949"/>
                <a:gd name="connsiteX19" fmla="*/ 12522 w 120164"/>
                <a:gd name="connsiteY19" fmla="*/ 77966 h 79949"/>
                <a:gd name="connsiteX20" fmla="*/ 21908 w 120164"/>
                <a:gd name="connsiteY20" fmla="*/ 79546 h 79949"/>
                <a:gd name="connsiteX21" fmla="*/ 43001 w 120164"/>
                <a:gd name="connsiteY21" fmla="*/ 79052 h 79949"/>
                <a:gd name="connsiteX22" fmla="*/ 83211 w 120164"/>
                <a:gd name="connsiteY22" fmla="*/ 63887 h 79949"/>
                <a:gd name="connsiteX23" fmla="*/ 112307 w 120164"/>
                <a:gd name="connsiteY23" fmla="*/ 34495 h 79949"/>
                <a:gd name="connsiteX24" fmla="*/ 120161 w 120164"/>
                <a:gd name="connsiteY24" fmla="*/ 13747 h 79949"/>
                <a:gd name="connsiteX25" fmla="*/ 104008 w 120164"/>
                <a:gd name="connsiteY25" fmla="*/ 1151 h 7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0164" h="79949">
                  <a:moveTo>
                    <a:pt x="104008" y="1151"/>
                  </a:moveTo>
                  <a:cubicBezTo>
                    <a:pt x="97290" y="4461"/>
                    <a:pt x="98327" y="13797"/>
                    <a:pt x="105737" y="15378"/>
                  </a:cubicBezTo>
                  <a:cubicBezTo>
                    <a:pt x="105292" y="15229"/>
                    <a:pt x="104848" y="15130"/>
                    <a:pt x="104403" y="14982"/>
                  </a:cubicBezTo>
                  <a:cubicBezTo>
                    <a:pt x="103564" y="13846"/>
                    <a:pt x="102724" y="12710"/>
                    <a:pt x="101884" y="11623"/>
                  </a:cubicBezTo>
                  <a:cubicBezTo>
                    <a:pt x="103811" y="15180"/>
                    <a:pt x="100945" y="19280"/>
                    <a:pt x="99118" y="22689"/>
                  </a:cubicBezTo>
                  <a:cubicBezTo>
                    <a:pt x="96747" y="27184"/>
                    <a:pt x="93684" y="31383"/>
                    <a:pt x="90374" y="35236"/>
                  </a:cubicBezTo>
                  <a:cubicBezTo>
                    <a:pt x="83853" y="42892"/>
                    <a:pt x="75604" y="49364"/>
                    <a:pt x="66663" y="53958"/>
                  </a:cubicBezTo>
                  <a:cubicBezTo>
                    <a:pt x="57326" y="58750"/>
                    <a:pt x="47348" y="61961"/>
                    <a:pt x="36875" y="63146"/>
                  </a:cubicBezTo>
                  <a:cubicBezTo>
                    <a:pt x="31689" y="63739"/>
                    <a:pt x="26551" y="63986"/>
                    <a:pt x="21364" y="63591"/>
                  </a:cubicBezTo>
                  <a:cubicBezTo>
                    <a:pt x="18894" y="63393"/>
                    <a:pt x="16424" y="63097"/>
                    <a:pt x="13954" y="62800"/>
                  </a:cubicBezTo>
                  <a:cubicBezTo>
                    <a:pt x="12423" y="62603"/>
                    <a:pt x="10892" y="62405"/>
                    <a:pt x="9360" y="62553"/>
                  </a:cubicBezTo>
                  <a:cubicBezTo>
                    <a:pt x="8521" y="62504"/>
                    <a:pt x="7730" y="62652"/>
                    <a:pt x="6940" y="62998"/>
                  </a:cubicBezTo>
                  <a:cubicBezTo>
                    <a:pt x="8175" y="63097"/>
                    <a:pt x="8027" y="63047"/>
                    <a:pt x="6396" y="62949"/>
                  </a:cubicBezTo>
                  <a:cubicBezTo>
                    <a:pt x="3778" y="62701"/>
                    <a:pt x="1654" y="63986"/>
                    <a:pt x="469" y="66308"/>
                  </a:cubicBezTo>
                  <a:cubicBezTo>
                    <a:pt x="320" y="66505"/>
                    <a:pt x="222" y="66802"/>
                    <a:pt x="172" y="67147"/>
                  </a:cubicBezTo>
                  <a:cubicBezTo>
                    <a:pt x="123" y="67295"/>
                    <a:pt x="123" y="67444"/>
                    <a:pt x="73" y="67641"/>
                  </a:cubicBezTo>
                  <a:cubicBezTo>
                    <a:pt x="-371" y="70210"/>
                    <a:pt x="1259" y="72433"/>
                    <a:pt x="3433" y="73569"/>
                  </a:cubicBezTo>
                  <a:cubicBezTo>
                    <a:pt x="4865" y="74409"/>
                    <a:pt x="5013" y="74458"/>
                    <a:pt x="3877" y="73717"/>
                  </a:cubicBezTo>
                  <a:cubicBezTo>
                    <a:pt x="4618" y="74755"/>
                    <a:pt x="5606" y="75496"/>
                    <a:pt x="6792" y="76039"/>
                  </a:cubicBezTo>
                  <a:cubicBezTo>
                    <a:pt x="8570" y="77027"/>
                    <a:pt x="10595" y="77472"/>
                    <a:pt x="12522" y="77966"/>
                  </a:cubicBezTo>
                  <a:cubicBezTo>
                    <a:pt x="15585" y="78756"/>
                    <a:pt x="18746" y="79250"/>
                    <a:pt x="21908" y="79546"/>
                  </a:cubicBezTo>
                  <a:cubicBezTo>
                    <a:pt x="28922" y="80189"/>
                    <a:pt x="36036" y="80090"/>
                    <a:pt x="43001" y="79052"/>
                  </a:cubicBezTo>
                  <a:cubicBezTo>
                    <a:pt x="57326" y="76928"/>
                    <a:pt x="71010" y="71643"/>
                    <a:pt x="83211" y="63887"/>
                  </a:cubicBezTo>
                  <a:cubicBezTo>
                    <a:pt x="94869" y="56428"/>
                    <a:pt x="105095" y="46350"/>
                    <a:pt x="112307" y="34495"/>
                  </a:cubicBezTo>
                  <a:cubicBezTo>
                    <a:pt x="116160" y="28221"/>
                    <a:pt x="120310" y="21305"/>
                    <a:pt x="120161" y="13747"/>
                  </a:cubicBezTo>
                  <a:cubicBezTo>
                    <a:pt x="120013" y="5597"/>
                    <a:pt x="112801" y="-3196"/>
                    <a:pt x="104008" y="115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88" name="任意多边形: 形状 1287"/>
            <p:cNvSpPr/>
            <p:nvPr/>
          </p:nvSpPr>
          <p:spPr>
            <a:xfrm flipH="1">
              <a:off x="11987125" y="4054876"/>
              <a:ext cx="204875" cy="442335"/>
            </a:xfrm>
            <a:custGeom>
              <a:avLst/>
              <a:gdLst>
                <a:gd name="connsiteX0" fmla="*/ 203155 w 204875"/>
                <a:gd name="connsiteY0" fmla="*/ 557 h 442335"/>
                <a:gd name="connsiteX1" fmla="*/ 198913 w 204875"/>
                <a:gd name="connsiteY1" fmla="*/ 1323 h 442335"/>
                <a:gd name="connsiteX2" fmla="*/ 160679 w 204875"/>
                <a:gd name="connsiteY2" fmla="*/ 66628 h 442335"/>
                <a:gd name="connsiteX3" fmla="*/ 126297 w 204875"/>
                <a:gd name="connsiteY3" fmla="*/ 134501 h 442335"/>
                <a:gd name="connsiteX4" fmla="*/ 59362 w 204875"/>
                <a:gd name="connsiteY4" fmla="*/ 273015 h 442335"/>
                <a:gd name="connsiteX5" fmla="*/ 0 w 204875"/>
                <a:gd name="connsiteY5" fmla="*/ 403733 h 442335"/>
                <a:gd name="connsiteX6" fmla="*/ 0 w 204875"/>
                <a:gd name="connsiteY6" fmla="*/ 442335 h 442335"/>
                <a:gd name="connsiteX7" fmla="*/ 55904 w 204875"/>
                <a:gd name="connsiteY7" fmla="*/ 314757 h 442335"/>
                <a:gd name="connsiteX8" fmla="*/ 129656 w 204875"/>
                <a:gd name="connsiteY8" fmla="*/ 159349 h 442335"/>
                <a:gd name="connsiteX9" fmla="*/ 168088 w 204875"/>
                <a:gd name="connsiteY9" fmla="*/ 82435 h 442335"/>
                <a:gd name="connsiteX10" fmla="*/ 204693 w 204875"/>
                <a:gd name="connsiteY10" fmla="*/ 4830 h 442335"/>
                <a:gd name="connsiteX11" fmla="*/ 203155 w 204875"/>
                <a:gd name="connsiteY11" fmla="*/ 557 h 44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875" h="442335">
                  <a:moveTo>
                    <a:pt x="203155" y="557"/>
                  </a:moveTo>
                  <a:cubicBezTo>
                    <a:pt x="201877" y="-283"/>
                    <a:pt x="200148" y="-283"/>
                    <a:pt x="198913" y="1323"/>
                  </a:cubicBezTo>
                  <a:cubicBezTo>
                    <a:pt x="183501" y="21378"/>
                    <a:pt x="172238" y="44201"/>
                    <a:pt x="160679" y="66628"/>
                  </a:cubicBezTo>
                  <a:cubicBezTo>
                    <a:pt x="149070" y="89153"/>
                    <a:pt x="137609" y="111778"/>
                    <a:pt x="126297" y="134501"/>
                  </a:cubicBezTo>
                  <a:cubicBezTo>
                    <a:pt x="103426" y="180393"/>
                    <a:pt x="81196" y="226580"/>
                    <a:pt x="59362" y="273015"/>
                  </a:cubicBezTo>
                  <a:lnTo>
                    <a:pt x="0" y="403733"/>
                  </a:lnTo>
                  <a:lnTo>
                    <a:pt x="0" y="442335"/>
                  </a:lnTo>
                  <a:lnTo>
                    <a:pt x="55904" y="314757"/>
                  </a:lnTo>
                  <a:cubicBezTo>
                    <a:pt x="79862" y="262641"/>
                    <a:pt x="104414" y="210822"/>
                    <a:pt x="129656" y="159349"/>
                  </a:cubicBezTo>
                  <a:cubicBezTo>
                    <a:pt x="142302" y="133612"/>
                    <a:pt x="155097" y="107974"/>
                    <a:pt x="168088" y="82435"/>
                  </a:cubicBezTo>
                  <a:cubicBezTo>
                    <a:pt x="181080" y="56995"/>
                    <a:pt x="195505" y="31900"/>
                    <a:pt x="204693" y="4830"/>
                  </a:cubicBezTo>
                  <a:cubicBezTo>
                    <a:pt x="205261" y="3077"/>
                    <a:pt x="204434" y="1397"/>
                    <a:pt x="203155" y="55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90" name="任意多边形: 形状 1289"/>
            <p:cNvSpPr/>
            <p:nvPr/>
          </p:nvSpPr>
          <p:spPr>
            <a:xfrm flipH="1">
              <a:off x="11622998" y="5781849"/>
              <a:ext cx="569003" cy="266726"/>
            </a:xfrm>
            <a:custGeom>
              <a:avLst/>
              <a:gdLst>
                <a:gd name="connsiteX0" fmla="*/ 0 w 569003"/>
                <a:gd name="connsiteY0" fmla="*/ 0 h 266726"/>
                <a:gd name="connsiteX1" fmla="*/ 0 w 569003"/>
                <a:gd name="connsiteY1" fmla="*/ 23103 h 266726"/>
                <a:gd name="connsiteX2" fmla="*/ 36738 w 569003"/>
                <a:gd name="connsiteY2" fmla="*/ 44004 h 266726"/>
                <a:gd name="connsiteX3" fmla="*/ 132176 w 569003"/>
                <a:gd name="connsiteY3" fmla="*/ 89895 h 266726"/>
                <a:gd name="connsiteX4" fmla="*/ 331598 w 569003"/>
                <a:gd name="connsiteY4" fmla="*/ 173626 h 266726"/>
                <a:gd name="connsiteX5" fmla="*/ 442202 w 569003"/>
                <a:gd name="connsiteY5" fmla="*/ 219962 h 266726"/>
                <a:gd name="connsiteX6" fmla="*/ 499059 w 569003"/>
                <a:gd name="connsiteY6" fmla="*/ 243772 h 266726"/>
                <a:gd name="connsiteX7" fmla="*/ 556461 w 569003"/>
                <a:gd name="connsiteY7" fmla="*/ 266249 h 266726"/>
                <a:gd name="connsiteX8" fmla="*/ 563722 w 569003"/>
                <a:gd name="connsiteY8" fmla="*/ 249354 h 266726"/>
                <a:gd name="connsiteX9" fmla="*/ 513583 w 569003"/>
                <a:gd name="connsiteY9" fmla="*/ 226779 h 266726"/>
                <a:gd name="connsiteX10" fmla="*/ 464431 w 569003"/>
                <a:gd name="connsiteY10" fmla="*/ 206229 h 266726"/>
                <a:gd name="connsiteX11" fmla="*/ 364547 w 569003"/>
                <a:gd name="connsiteY11" fmla="*/ 164438 h 266726"/>
                <a:gd name="connsiteX12" fmla="*/ 166409 w 569003"/>
                <a:gd name="connsiteY12" fmla="*/ 81547 h 266726"/>
                <a:gd name="connsiteX13" fmla="*/ 68254 w 569003"/>
                <a:gd name="connsiteY13" fmla="*/ 37385 h 266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9003" h="266726">
                  <a:moveTo>
                    <a:pt x="0" y="0"/>
                  </a:moveTo>
                  <a:lnTo>
                    <a:pt x="0" y="23103"/>
                  </a:lnTo>
                  <a:lnTo>
                    <a:pt x="36738" y="44004"/>
                  </a:lnTo>
                  <a:cubicBezTo>
                    <a:pt x="67711" y="61047"/>
                    <a:pt x="99721" y="75916"/>
                    <a:pt x="132176" y="89895"/>
                  </a:cubicBezTo>
                  <a:cubicBezTo>
                    <a:pt x="198370" y="118398"/>
                    <a:pt x="265108" y="145765"/>
                    <a:pt x="331598" y="173626"/>
                  </a:cubicBezTo>
                  <a:cubicBezTo>
                    <a:pt x="368450" y="189088"/>
                    <a:pt x="405350" y="204500"/>
                    <a:pt x="442202" y="219962"/>
                  </a:cubicBezTo>
                  <a:cubicBezTo>
                    <a:pt x="461171" y="227915"/>
                    <a:pt x="480090" y="235819"/>
                    <a:pt x="499059" y="243772"/>
                  </a:cubicBezTo>
                  <a:cubicBezTo>
                    <a:pt x="517979" y="251725"/>
                    <a:pt x="536701" y="260568"/>
                    <a:pt x="556461" y="266249"/>
                  </a:cubicBezTo>
                  <a:cubicBezTo>
                    <a:pt x="567773" y="269509"/>
                    <a:pt x="574145" y="255233"/>
                    <a:pt x="563722" y="249354"/>
                  </a:cubicBezTo>
                  <a:cubicBezTo>
                    <a:pt x="547717" y="240314"/>
                    <a:pt x="530526" y="233892"/>
                    <a:pt x="513583" y="226779"/>
                  </a:cubicBezTo>
                  <a:cubicBezTo>
                    <a:pt x="497182" y="219913"/>
                    <a:pt x="480782" y="213046"/>
                    <a:pt x="464431" y="206229"/>
                  </a:cubicBezTo>
                  <a:cubicBezTo>
                    <a:pt x="431136" y="192299"/>
                    <a:pt x="397842" y="178368"/>
                    <a:pt x="364547" y="164438"/>
                  </a:cubicBezTo>
                  <a:cubicBezTo>
                    <a:pt x="298501" y="136824"/>
                    <a:pt x="232406" y="109309"/>
                    <a:pt x="166409" y="81547"/>
                  </a:cubicBezTo>
                  <a:cubicBezTo>
                    <a:pt x="133312" y="67666"/>
                    <a:pt x="100363" y="53440"/>
                    <a:pt x="68254" y="3738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92" name="任意多边形: 形状 1291"/>
            <p:cNvSpPr/>
            <p:nvPr/>
          </p:nvSpPr>
          <p:spPr>
            <a:xfrm flipH="1">
              <a:off x="11508397" y="6004519"/>
              <a:ext cx="131090" cy="49168"/>
            </a:xfrm>
            <a:custGeom>
              <a:avLst/>
              <a:gdLst>
                <a:gd name="connsiteX0" fmla="*/ 57149 w 131090"/>
                <a:gd name="connsiteY0" fmla="*/ 355 h 49168"/>
                <a:gd name="connsiteX1" fmla="*/ 21680 w 131090"/>
                <a:gd name="connsiteY1" fmla="*/ 13248 h 49168"/>
                <a:gd name="connsiteX2" fmla="*/ 8244 w 131090"/>
                <a:gd name="connsiteY2" fmla="*/ 25894 h 49168"/>
                <a:gd name="connsiteX3" fmla="*/ 192 w 131090"/>
                <a:gd name="connsiteY3" fmla="*/ 43529 h 49168"/>
                <a:gd name="connsiteX4" fmla="*/ 8738 w 131090"/>
                <a:gd name="connsiteY4" fmla="*/ 48568 h 49168"/>
                <a:gd name="connsiteX5" fmla="*/ 9319 w 131090"/>
                <a:gd name="connsiteY5" fmla="*/ 47482 h 49168"/>
                <a:gd name="connsiteX6" fmla="*/ 8244 w 131090"/>
                <a:gd name="connsiteY6" fmla="*/ 44814 h 49168"/>
                <a:gd name="connsiteX7" fmla="*/ 9825 w 131090"/>
                <a:gd name="connsiteY7" fmla="*/ 44171 h 49168"/>
                <a:gd name="connsiteX8" fmla="*/ 11406 w 131090"/>
                <a:gd name="connsiteY8" fmla="*/ 43579 h 49168"/>
                <a:gd name="connsiteX9" fmla="*/ 9319 w 131090"/>
                <a:gd name="connsiteY9" fmla="*/ 47482 h 49168"/>
                <a:gd name="connsiteX10" fmla="*/ 9578 w 131090"/>
                <a:gd name="connsiteY10" fmla="*/ 48124 h 49168"/>
                <a:gd name="connsiteX11" fmla="*/ 20396 w 131090"/>
                <a:gd name="connsiteY11" fmla="*/ 35527 h 49168"/>
                <a:gd name="connsiteX12" fmla="*/ 33487 w 131090"/>
                <a:gd name="connsiteY12" fmla="*/ 25943 h 49168"/>
                <a:gd name="connsiteX13" fmla="*/ 65250 w 131090"/>
                <a:gd name="connsiteY13" fmla="*/ 17793 h 49168"/>
                <a:gd name="connsiteX14" fmla="*/ 96668 w 131090"/>
                <a:gd name="connsiteY14" fmla="*/ 27919 h 49168"/>
                <a:gd name="connsiteX15" fmla="*/ 129913 w 131090"/>
                <a:gd name="connsiteY15" fmla="*/ 25054 h 49168"/>
                <a:gd name="connsiteX16" fmla="*/ 123837 w 131090"/>
                <a:gd name="connsiteY16" fmla="*/ 14186 h 49168"/>
                <a:gd name="connsiteX17" fmla="*/ 94395 w 131090"/>
                <a:gd name="connsiteY17" fmla="*/ 6480 h 49168"/>
                <a:gd name="connsiteX18" fmla="*/ 57149 w 131090"/>
                <a:gd name="connsiteY18" fmla="*/ 355 h 4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090" h="49168">
                  <a:moveTo>
                    <a:pt x="57149" y="355"/>
                  </a:moveTo>
                  <a:cubicBezTo>
                    <a:pt x="44602" y="1590"/>
                    <a:pt x="32005" y="5986"/>
                    <a:pt x="21680" y="13248"/>
                  </a:cubicBezTo>
                  <a:cubicBezTo>
                    <a:pt x="16642" y="16755"/>
                    <a:pt x="12196" y="21201"/>
                    <a:pt x="8244" y="25894"/>
                  </a:cubicBezTo>
                  <a:cubicBezTo>
                    <a:pt x="4342" y="30587"/>
                    <a:pt x="-1092" y="37107"/>
                    <a:pt x="192" y="43529"/>
                  </a:cubicBezTo>
                  <a:cubicBezTo>
                    <a:pt x="884" y="47135"/>
                    <a:pt x="4885" y="50593"/>
                    <a:pt x="8738" y="48568"/>
                  </a:cubicBezTo>
                  <a:lnTo>
                    <a:pt x="9319" y="47482"/>
                  </a:lnTo>
                  <a:lnTo>
                    <a:pt x="8244" y="44814"/>
                  </a:lnTo>
                  <a:cubicBezTo>
                    <a:pt x="8936" y="45011"/>
                    <a:pt x="9479" y="44764"/>
                    <a:pt x="9825" y="44171"/>
                  </a:cubicBezTo>
                  <a:cubicBezTo>
                    <a:pt x="9677" y="43232"/>
                    <a:pt x="10862" y="42838"/>
                    <a:pt x="11406" y="43579"/>
                  </a:cubicBezTo>
                  <a:lnTo>
                    <a:pt x="9319" y="47482"/>
                  </a:lnTo>
                  <a:lnTo>
                    <a:pt x="9578" y="48124"/>
                  </a:lnTo>
                  <a:cubicBezTo>
                    <a:pt x="14123" y="45456"/>
                    <a:pt x="16741" y="39281"/>
                    <a:pt x="20396" y="35527"/>
                  </a:cubicBezTo>
                  <a:cubicBezTo>
                    <a:pt x="24101" y="31723"/>
                    <a:pt x="28843" y="28561"/>
                    <a:pt x="33487" y="25943"/>
                  </a:cubicBezTo>
                  <a:cubicBezTo>
                    <a:pt x="43119" y="20559"/>
                    <a:pt x="54185" y="17397"/>
                    <a:pt x="65250" y="17793"/>
                  </a:cubicBezTo>
                  <a:cubicBezTo>
                    <a:pt x="77056" y="18188"/>
                    <a:pt x="86195" y="23078"/>
                    <a:pt x="96668" y="27919"/>
                  </a:cubicBezTo>
                  <a:cubicBezTo>
                    <a:pt x="107585" y="32958"/>
                    <a:pt x="122108" y="37107"/>
                    <a:pt x="129913" y="25054"/>
                  </a:cubicBezTo>
                  <a:cubicBezTo>
                    <a:pt x="132827" y="20559"/>
                    <a:pt x="130160" y="13050"/>
                    <a:pt x="123837" y="14186"/>
                  </a:cubicBezTo>
                  <a:cubicBezTo>
                    <a:pt x="113315" y="16063"/>
                    <a:pt x="104226" y="11025"/>
                    <a:pt x="94395" y="6480"/>
                  </a:cubicBezTo>
                  <a:cubicBezTo>
                    <a:pt x="82787" y="1096"/>
                    <a:pt x="69894" y="-880"/>
                    <a:pt x="57149" y="35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94" name="任意多边形: 形状 1293"/>
            <p:cNvSpPr/>
            <p:nvPr/>
          </p:nvSpPr>
          <p:spPr>
            <a:xfrm flipH="1">
              <a:off x="10882234" y="4614033"/>
              <a:ext cx="639363" cy="1416390"/>
            </a:xfrm>
            <a:custGeom>
              <a:avLst/>
              <a:gdLst>
                <a:gd name="connsiteX0" fmla="*/ 634112 w 639363"/>
                <a:gd name="connsiteY0" fmla="*/ 771 h 1416390"/>
                <a:gd name="connsiteX1" fmla="*/ 623281 w 639363"/>
                <a:gd name="connsiteY1" fmla="*/ 4914 h 1416390"/>
                <a:gd name="connsiteX2" fmla="*/ 384735 w 639363"/>
                <a:gd name="connsiteY2" fmla="*/ 556054 h 1416390"/>
                <a:gd name="connsiteX3" fmla="*/ 137742 w 639363"/>
                <a:gd name="connsiteY3" fmla="*/ 1103440 h 1416390"/>
                <a:gd name="connsiteX4" fmla="*/ 68041 w 639363"/>
                <a:gd name="connsiteY4" fmla="*/ 1254995 h 1416390"/>
                <a:gd name="connsiteX5" fmla="*/ 33412 w 639363"/>
                <a:gd name="connsiteY5" fmla="*/ 1330871 h 1416390"/>
                <a:gd name="connsiteX6" fmla="*/ 167 w 639363"/>
                <a:gd name="connsiteY6" fmla="*/ 1410946 h 1416390"/>
                <a:gd name="connsiteX7" fmla="*/ 6589 w 639363"/>
                <a:gd name="connsiteY7" fmla="*/ 1414800 h 1416390"/>
                <a:gd name="connsiteX8" fmla="*/ 41761 w 639363"/>
                <a:gd name="connsiteY8" fmla="*/ 1348951 h 1416390"/>
                <a:gd name="connsiteX9" fmla="*/ 73475 w 639363"/>
                <a:gd name="connsiteY9" fmla="*/ 1282708 h 1416390"/>
                <a:gd name="connsiteX10" fmla="*/ 137791 w 639363"/>
                <a:gd name="connsiteY10" fmla="*/ 1145182 h 1416390"/>
                <a:gd name="connsiteX11" fmla="*/ 262424 w 639363"/>
                <a:gd name="connsiteY11" fmla="*/ 872008 h 1416390"/>
                <a:gd name="connsiteX12" fmla="*/ 506009 w 639363"/>
                <a:gd name="connsiteY12" fmla="*/ 321263 h 1416390"/>
                <a:gd name="connsiteX13" fmla="*/ 638644 w 639363"/>
                <a:gd name="connsiteY13" fmla="*/ 11484 h 1416390"/>
                <a:gd name="connsiteX14" fmla="*/ 634112 w 639363"/>
                <a:gd name="connsiteY14" fmla="*/ 771 h 14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9363" h="1416390">
                  <a:moveTo>
                    <a:pt x="634112" y="771"/>
                  </a:moveTo>
                  <a:cubicBezTo>
                    <a:pt x="630271" y="-878"/>
                    <a:pt x="625380" y="-51"/>
                    <a:pt x="623281" y="4914"/>
                  </a:cubicBezTo>
                  <a:cubicBezTo>
                    <a:pt x="545182" y="189220"/>
                    <a:pt x="465650" y="372933"/>
                    <a:pt x="384735" y="556054"/>
                  </a:cubicBezTo>
                  <a:cubicBezTo>
                    <a:pt x="303820" y="739125"/>
                    <a:pt x="221473" y="921604"/>
                    <a:pt x="137742" y="1103440"/>
                  </a:cubicBezTo>
                  <a:cubicBezTo>
                    <a:pt x="114475" y="1153926"/>
                    <a:pt x="91209" y="1204461"/>
                    <a:pt x="68041" y="1254995"/>
                  </a:cubicBezTo>
                  <a:cubicBezTo>
                    <a:pt x="56432" y="1280238"/>
                    <a:pt x="44873" y="1305530"/>
                    <a:pt x="33412" y="1330871"/>
                  </a:cubicBezTo>
                  <a:cubicBezTo>
                    <a:pt x="21458" y="1357250"/>
                    <a:pt x="8367" y="1383135"/>
                    <a:pt x="167" y="1410946"/>
                  </a:cubicBezTo>
                  <a:cubicBezTo>
                    <a:pt x="-969" y="1414651"/>
                    <a:pt x="3971" y="1418702"/>
                    <a:pt x="6589" y="1414800"/>
                  </a:cubicBezTo>
                  <a:cubicBezTo>
                    <a:pt x="20569" y="1394003"/>
                    <a:pt x="30843" y="1371477"/>
                    <a:pt x="41761" y="1348951"/>
                  </a:cubicBezTo>
                  <a:cubicBezTo>
                    <a:pt x="52381" y="1326919"/>
                    <a:pt x="63002" y="1304838"/>
                    <a:pt x="73475" y="1282708"/>
                  </a:cubicBezTo>
                  <a:cubicBezTo>
                    <a:pt x="95062" y="1236965"/>
                    <a:pt x="116599" y="1191123"/>
                    <a:pt x="137791" y="1145182"/>
                  </a:cubicBezTo>
                  <a:cubicBezTo>
                    <a:pt x="179682" y="1054289"/>
                    <a:pt x="221226" y="963197"/>
                    <a:pt x="262424" y="872008"/>
                  </a:cubicBezTo>
                  <a:cubicBezTo>
                    <a:pt x="345019" y="689084"/>
                    <a:pt x="426279" y="505470"/>
                    <a:pt x="506009" y="321263"/>
                  </a:cubicBezTo>
                  <a:cubicBezTo>
                    <a:pt x="550616" y="218168"/>
                    <a:pt x="594877" y="114924"/>
                    <a:pt x="638644" y="11484"/>
                  </a:cubicBezTo>
                  <a:cubicBezTo>
                    <a:pt x="640743" y="6544"/>
                    <a:pt x="637952" y="2420"/>
                    <a:pt x="634112" y="77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96" name="任意多边形: 形状 1295"/>
            <p:cNvSpPr/>
            <p:nvPr/>
          </p:nvSpPr>
          <p:spPr>
            <a:xfrm flipH="1">
              <a:off x="10877159" y="4459019"/>
              <a:ext cx="62111" cy="161792"/>
            </a:xfrm>
            <a:custGeom>
              <a:avLst/>
              <a:gdLst>
                <a:gd name="connsiteX0" fmla="*/ 48661 w 62111"/>
                <a:gd name="connsiteY0" fmla="*/ 74 h 161792"/>
                <a:gd name="connsiteX1" fmla="*/ 3 w 62111"/>
                <a:gd name="connsiteY1" fmla="*/ 67701 h 161792"/>
                <a:gd name="connsiteX2" fmla="*/ 47870 w 62111"/>
                <a:gd name="connsiteY2" fmla="*/ 159335 h 161792"/>
                <a:gd name="connsiteX3" fmla="*/ 59232 w 62111"/>
                <a:gd name="connsiteY3" fmla="*/ 145158 h 161792"/>
                <a:gd name="connsiteX4" fmla="*/ 16848 w 62111"/>
                <a:gd name="connsiteY4" fmla="*/ 69479 h 161792"/>
                <a:gd name="connsiteX5" fmla="*/ 25097 w 62111"/>
                <a:gd name="connsiteY5" fmla="*/ 31393 h 161792"/>
                <a:gd name="connsiteX6" fmla="*/ 36459 w 62111"/>
                <a:gd name="connsiteY6" fmla="*/ 15980 h 161792"/>
                <a:gd name="connsiteX7" fmla="*/ 49500 w 62111"/>
                <a:gd name="connsiteY7" fmla="*/ 2149 h 161792"/>
                <a:gd name="connsiteX8" fmla="*/ 48661 w 62111"/>
                <a:gd name="connsiteY8" fmla="*/ 74 h 16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111" h="161792">
                  <a:moveTo>
                    <a:pt x="48661" y="74"/>
                  </a:moveTo>
                  <a:cubicBezTo>
                    <a:pt x="15168" y="-2001"/>
                    <a:pt x="-244" y="40087"/>
                    <a:pt x="3" y="67701"/>
                  </a:cubicBezTo>
                  <a:cubicBezTo>
                    <a:pt x="349" y="103811"/>
                    <a:pt x="23122" y="135081"/>
                    <a:pt x="47870" y="159335"/>
                  </a:cubicBezTo>
                  <a:cubicBezTo>
                    <a:pt x="56219" y="167535"/>
                    <a:pt x="67481" y="153259"/>
                    <a:pt x="59232" y="145158"/>
                  </a:cubicBezTo>
                  <a:cubicBezTo>
                    <a:pt x="38633" y="124954"/>
                    <a:pt x="19170" y="99168"/>
                    <a:pt x="16848" y="69479"/>
                  </a:cubicBezTo>
                  <a:cubicBezTo>
                    <a:pt x="15811" y="56339"/>
                    <a:pt x="18873" y="43002"/>
                    <a:pt x="25097" y="31393"/>
                  </a:cubicBezTo>
                  <a:cubicBezTo>
                    <a:pt x="28061" y="25811"/>
                    <a:pt x="32161" y="20574"/>
                    <a:pt x="36459" y="15980"/>
                  </a:cubicBezTo>
                  <a:cubicBezTo>
                    <a:pt x="40757" y="11386"/>
                    <a:pt x="44956" y="6496"/>
                    <a:pt x="49500" y="2149"/>
                  </a:cubicBezTo>
                  <a:cubicBezTo>
                    <a:pt x="50143" y="1457"/>
                    <a:pt x="49550" y="123"/>
                    <a:pt x="48661" y="7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98" name="任意多边形: 形状 1297"/>
            <p:cNvSpPr/>
            <p:nvPr/>
          </p:nvSpPr>
          <p:spPr>
            <a:xfrm flipH="1">
              <a:off x="10900416" y="3990466"/>
              <a:ext cx="982406" cy="473549"/>
            </a:xfrm>
            <a:custGeom>
              <a:avLst/>
              <a:gdLst>
                <a:gd name="connsiteX0" fmla="*/ 1969 w 982406"/>
                <a:gd name="connsiteY0" fmla="*/ 81 h 473549"/>
                <a:gd name="connsiteX1" fmla="*/ 289 w 982406"/>
                <a:gd name="connsiteY1" fmla="*/ 2205 h 473549"/>
                <a:gd name="connsiteX2" fmla="*/ 16146 w 982406"/>
                <a:gd name="connsiteY2" fmla="*/ 19346 h 473549"/>
                <a:gd name="connsiteX3" fmla="*/ 38820 w 982406"/>
                <a:gd name="connsiteY3" fmla="*/ 35154 h 473549"/>
                <a:gd name="connsiteX4" fmla="*/ 83032 w 982406"/>
                <a:gd name="connsiteY4" fmla="*/ 62718 h 473549"/>
                <a:gd name="connsiteX5" fmla="*/ 177235 w 982406"/>
                <a:gd name="connsiteY5" fmla="*/ 110586 h 473549"/>
                <a:gd name="connsiteX6" fmla="*/ 277662 w 982406"/>
                <a:gd name="connsiteY6" fmla="*/ 150104 h 473549"/>
                <a:gd name="connsiteX7" fmla="*/ 374829 w 982406"/>
                <a:gd name="connsiteY7" fmla="*/ 191204 h 473549"/>
                <a:gd name="connsiteX8" fmla="*/ 753766 w 982406"/>
                <a:gd name="connsiteY8" fmla="*/ 384550 h 473549"/>
                <a:gd name="connsiteX9" fmla="*/ 974380 w 982406"/>
                <a:gd name="connsiteY9" fmla="*/ 473320 h 473549"/>
                <a:gd name="connsiteX10" fmla="*/ 978184 w 982406"/>
                <a:gd name="connsiteY10" fmla="*/ 459537 h 473549"/>
                <a:gd name="connsiteX11" fmla="*/ 879288 w 982406"/>
                <a:gd name="connsiteY11" fmla="*/ 424019 h 473549"/>
                <a:gd name="connsiteX12" fmla="*/ 783010 w 982406"/>
                <a:gd name="connsiteY12" fmla="*/ 381982 h 473549"/>
                <a:gd name="connsiteX13" fmla="*/ 595048 w 982406"/>
                <a:gd name="connsiteY13" fmla="*/ 286296 h 473549"/>
                <a:gd name="connsiteX14" fmla="*/ 406938 w 982406"/>
                <a:gd name="connsiteY14" fmla="*/ 190364 h 473549"/>
                <a:gd name="connsiteX15" fmla="*/ 310463 w 982406"/>
                <a:gd name="connsiteY15" fmla="*/ 148030 h 473549"/>
                <a:gd name="connsiteX16" fmla="*/ 211270 w 982406"/>
                <a:gd name="connsiteY16" fmla="*/ 109943 h 473549"/>
                <a:gd name="connsiteX17" fmla="*/ 105162 w 982406"/>
                <a:gd name="connsiteY17" fmla="*/ 60347 h 473549"/>
                <a:gd name="connsiteX18" fmla="*/ 52108 w 982406"/>
                <a:gd name="connsiteY18" fmla="*/ 28880 h 473549"/>
                <a:gd name="connsiteX19" fmla="*/ 27656 w 982406"/>
                <a:gd name="connsiteY19" fmla="*/ 12727 h 473549"/>
                <a:gd name="connsiteX20" fmla="*/ 1969 w 982406"/>
                <a:gd name="connsiteY20" fmla="*/ 81 h 47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406" h="473549">
                  <a:moveTo>
                    <a:pt x="1969" y="81"/>
                  </a:moveTo>
                  <a:cubicBezTo>
                    <a:pt x="734" y="-364"/>
                    <a:pt x="-600" y="1118"/>
                    <a:pt x="289" y="2205"/>
                  </a:cubicBezTo>
                  <a:cubicBezTo>
                    <a:pt x="5328" y="8133"/>
                    <a:pt x="10169" y="14258"/>
                    <a:pt x="16146" y="19346"/>
                  </a:cubicBezTo>
                  <a:cubicBezTo>
                    <a:pt x="23062" y="25274"/>
                    <a:pt x="31213" y="30115"/>
                    <a:pt x="38820" y="35154"/>
                  </a:cubicBezTo>
                  <a:cubicBezTo>
                    <a:pt x="53294" y="44787"/>
                    <a:pt x="68064" y="53925"/>
                    <a:pt x="83032" y="62718"/>
                  </a:cubicBezTo>
                  <a:cubicBezTo>
                    <a:pt x="113412" y="80551"/>
                    <a:pt x="144879" y="96507"/>
                    <a:pt x="177235" y="110586"/>
                  </a:cubicBezTo>
                  <a:cubicBezTo>
                    <a:pt x="210233" y="124911"/>
                    <a:pt x="244071" y="137162"/>
                    <a:pt x="277662" y="150104"/>
                  </a:cubicBezTo>
                  <a:cubicBezTo>
                    <a:pt x="310463" y="162800"/>
                    <a:pt x="342868" y="176533"/>
                    <a:pt x="374829" y="191204"/>
                  </a:cubicBezTo>
                  <a:cubicBezTo>
                    <a:pt x="503809" y="250384"/>
                    <a:pt x="626120" y="322703"/>
                    <a:pt x="753766" y="384550"/>
                  </a:cubicBezTo>
                  <a:cubicBezTo>
                    <a:pt x="824653" y="418882"/>
                    <a:pt x="898158" y="452523"/>
                    <a:pt x="974380" y="473320"/>
                  </a:cubicBezTo>
                  <a:cubicBezTo>
                    <a:pt x="982185" y="475444"/>
                    <a:pt x="985841" y="462205"/>
                    <a:pt x="978184" y="459537"/>
                  </a:cubicBezTo>
                  <a:cubicBezTo>
                    <a:pt x="945037" y="448028"/>
                    <a:pt x="911891" y="437061"/>
                    <a:pt x="879288" y="424019"/>
                  </a:cubicBezTo>
                  <a:cubicBezTo>
                    <a:pt x="846784" y="411028"/>
                    <a:pt x="814724" y="396850"/>
                    <a:pt x="783010" y="381982"/>
                  </a:cubicBezTo>
                  <a:cubicBezTo>
                    <a:pt x="719385" y="352095"/>
                    <a:pt x="657192" y="319196"/>
                    <a:pt x="595048" y="286296"/>
                  </a:cubicBezTo>
                  <a:cubicBezTo>
                    <a:pt x="532855" y="253348"/>
                    <a:pt x="470613" y="220399"/>
                    <a:pt x="406938" y="190364"/>
                  </a:cubicBezTo>
                  <a:cubicBezTo>
                    <a:pt x="375175" y="175397"/>
                    <a:pt x="343017" y="161170"/>
                    <a:pt x="310463" y="148030"/>
                  </a:cubicBezTo>
                  <a:cubicBezTo>
                    <a:pt x="277613" y="134791"/>
                    <a:pt x="244219" y="122985"/>
                    <a:pt x="211270" y="109943"/>
                  </a:cubicBezTo>
                  <a:cubicBezTo>
                    <a:pt x="174913" y="95568"/>
                    <a:pt x="139494" y="79069"/>
                    <a:pt x="105162" y="60347"/>
                  </a:cubicBezTo>
                  <a:cubicBezTo>
                    <a:pt x="87132" y="50468"/>
                    <a:pt x="69398" y="39995"/>
                    <a:pt x="52108" y="28880"/>
                  </a:cubicBezTo>
                  <a:cubicBezTo>
                    <a:pt x="43908" y="23595"/>
                    <a:pt x="35807" y="18112"/>
                    <a:pt x="27656" y="12727"/>
                  </a:cubicBezTo>
                  <a:cubicBezTo>
                    <a:pt x="19554" y="7392"/>
                    <a:pt x="10811" y="3885"/>
                    <a:pt x="1969" y="8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00" name="任意多边形: 形状 1299"/>
            <p:cNvSpPr/>
            <p:nvPr/>
          </p:nvSpPr>
          <p:spPr>
            <a:xfrm flipH="1">
              <a:off x="11506252" y="5351869"/>
              <a:ext cx="685748" cy="314047"/>
            </a:xfrm>
            <a:custGeom>
              <a:avLst/>
              <a:gdLst>
                <a:gd name="connsiteX0" fmla="*/ 0 w 685748"/>
                <a:gd name="connsiteY0" fmla="*/ 0 h 314047"/>
                <a:gd name="connsiteX1" fmla="*/ 0 w 685748"/>
                <a:gd name="connsiteY1" fmla="*/ 15972 h 314047"/>
                <a:gd name="connsiteX2" fmla="*/ 142252 w 685748"/>
                <a:gd name="connsiteY2" fmla="*/ 72374 h 314047"/>
                <a:gd name="connsiteX3" fmla="*/ 487647 w 685748"/>
                <a:gd name="connsiteY3" fmla="*/ 229165 h 314047"/>
                <a:gd name="connsiteX4" fmla="*/ 583184 w 685748"/>
                <a:gd name="connsiteY4" fmla="*/ 272586 h 314047"/>
                <a:gd name="connsiteX5" fmla="*/ 631694 w 685748"/>
                <a:gd name="connsiteY5" fmla="*/ 294618 h 314047"/>
                <a:gd name="connsiteX6" fmla="*/ 680845 w 685748"/>
                <a:gd name="connsiteY6" fmla="*/ 313983 h 314047"/>
                <a:gd name="connsiteX7" fmla="*/ 684204 w 685748"/>
                <a:gd name="connsiteY7" fmla="*/ 306227 h 314047"/>
                <a:gd name="connsiteX8" fmla="*/ 644735 w 685748"/>
                <a:gd name="connsiteY8" fmla="*/ 285430 h 314047"/>
                <a:gd name="connsiteX9" fmla="*/ 602252 w 685748"/>
                <a:gd name="connsiteY9" fmla="*/ 266164 h 314047"/>
                <a:gd name="connsiteX10" fmla="*/ 515805 w 685748"/>
                <a:gd name="connsiteY10" fmla="*/ 226893 h 314047"/>
                <a:gd name="connsiteX11" fmla="*/ 344441 w 685748"/>
                <a:gd name="connsiteY11" fmla="*/ 149041 h 314047"/>
                <a:gd name="connsiteX12" fmla="*/ 174757 w 685748"/>
                <a:gd name="connsiteY12" fmla="*/ 72028 h 314047"/>
                <a:gd name="connsiteX13" fmla="*/ 2306 w 685748"/>
                <a:gd name="connsiteY13" fmla="*/ 746 h 31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5748" h="314047">
                  <a:moveTo>
                    <a:pt x="0" y="0"/>
                  </a:moveTo>
                  <a:lnTo>
                    <a:pt x="0" y="15972"/>
                  </a:lnTo>
                  <a:lnTo>
                    <a:pt x="142252" y="72374"/>
                  </a:lnTo>
                  <a:cubicBezTo>
                    <a:pt x="257647" y="123996"/>
                    <a:pt x="372549" y="176901"/>
                    <a:pt x="487647" y="229165"/>
                  </a:cubicBezTo>
                  <a:cubicBezTo>
                    <a:pt x="519509" y="243639"/>
                    <a:pt x="551372" y="258112"/>
                    <a:pt x="583184" y="272586"/>
                  </a:cubicBezTo>
                  <a:cubicBezTo>
                    <a:pt x="599338" y="279947"/>
                    <a:pt x="615540" y="287258"/>
                    <a:pt x="631694" y="294618"/>
                  </a:cubicBezTo>
                  <a:cubicBezTo>
                    <a:pt x="647649" y="301880"/>
                    <a:pt x="663457" y="311019"/>
                    <a:pt x="680845" y="313983"/>
                  </a:cubicBezTo>
                  <a:cubicBezTo>
                    <a:pt x="685192" y="314724"/>
                    <a:pt x="687465" y="308894"/>
                    <a:pt x="684204" y="306227"/>
                  </a:cubicBezTo>
                  <a:cubicBezTo>
                    <a:pt x="672497" y="296693"/>
                    <a:pt x="658418" y="291605"/>
                    <a:pt x="644735" y="285430"/>
                  </a:cubicBezTo>
                  <a:cubicBezTo>
                    <a:pt x="630558" y="279009"/>
                    <a:pt x="616429" y="272586"/>
                    <a:pt x="602252" y="266164"/>
                  </a:cubicBezTo>
                  <a:cubicBezTo>
                    <a:pt x="573453" y="253074"/>
                    <a:pt x="544604" y="239984"/>
                    <a:pt x="515805" y="226893"/>
                  </a:cubicBezTo>
                  <a:cubicBezTo>
                    <a:pt x="458700" y="200958"/>
                    <a:pt x="401546" y="174975"/>
                    <a:pt x="344441" y="149041"/>
                  </a:cubicBezTo>
                  <a:cubicBezTo>
                    <a:pt x="287879" y="123353"/>
                    <a:pt x="231367" y="97616"/>
                    <a:pt x="174757" y="72028"/>
                  </a:cubicBezTo>
                  <a:cubicBezTo>
                    <a:pt x="118096" y="46439"/>
                    <a:pt x="61041" y="21296"/>
                    <a:pt x="2306" y="74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02" name="任意多边形: 形状 1301"/>
            <p:cNvSpPr/>
            <p:nvPr/>
          </p:nvSpPr>
          <p:spPr>
            <a:xfrm flipH="1">
              <a:off x="11452771" y="5000007"/>
              <a:ext cx="739229" cy="659139"/>
            </a:xfrm>
            <a:custGeom>
              <a:avLst/>
              <a:gdLst>
                <a:gd name="connsiteX0" fmla="*/ 351702 w 739229"/>
                <a:gd name="connsiteY0" fmla="*/ 1532 h 659139"/>
                <a:gd name="connsiteX1" fmla="*/ 205334 w 739229"/>
                <a:gd name="connsiteY1" fmla="*/ 72863 h 659139"/>
                <a:gd name="connsiteX2" fmla="*/ 140949 w 739229"/>
                <a:gd name="connsiteY2" fmla="*/ 151784 h 659139"/>
                <a:gd name="connsiteX3" fmla="*/ 106629 w 739229"/>
                <a:gd name="connsiteY3" fmla="*/ 216630 h 659139"/>
                <a:gd name="connsiteX4" fmla="*/ 107377 w 739229"/>
                <a:gd name="connsiteY4" fmla="*/ 245956 h 659139"/>
                <a:gd name="connsiteX5" fmla="*/ 93199 w 739229"/>
                <a:gd name="connsiteY5" fmla="*/ 242004 h 659139"/>
                <a:gd name="connsiteX6" fmla="*/ 106629 w 739229"/>
                <a:gd name="connsiteY6" fmla="*/ 216630 h 659139"/>
                <a:gd name="connsiteX7" fmla="*/ 106438 w 739229"/>
                <a:gd name="connsiteY7" fmla="*/ 209155 h 659139"/>
                <a:gd name="connsiteX8" fmla="*/ 34366 w 739229"/>
                <a:gd name="connsiteY8" fmla="*/ 132241 h 659139"/>
                <a:gd name="connsiteX9" fmla="*/ 0 w 739229"/>
                <a:gd name="connsiteY9" fmla="*/ 128525 h 659139"/>
                <a:gd name="connsiteX10" fmla="*/ 0 w 739229"/>
                <a:gd name="connsiteY10" fmla="*/ 142958 h 659139"/>
                <a:gd name="connsiteX11" fmla="*/ 12390 w 739229"/>
                <a:gd name="connsiteY11" fmla="*/ 142362 h 659139"/>
                <a:gd name="connsiteX12" fmla="*/ 72946 w 739229"/>
                <a:gd name="connsiteY12" fmla="*/ 174180 h 659139"/>
                <a:gd name="connsiteX13" fmla="*/ 92755 w 739229"/>
                <a:gd name="connsiteY13" fmla="*/ 244030 h 659139"/>
                <a:gd name="connsiteX14" fmla="*/ 106932 w 739229"/>
                <a:gd name="connsiteY14" fmla="*/ 247982 h 659139"/>
                <a:gd name="connsiteX15" fmla="*/ 333623 w 739229"/>
                <a:gd name="connsiteY15" fmla="*/ 19908 h 659139"/>
                <a:gd name="connsiteX16" fmla="*/ 473915 w 739229"/>
                <a:gd name="connsiteY16" fmla="*/ 39717 h 659139"/>
                <a:gd name="connsiteX17" fmla="*/ 547123 w 739229"/>
                <a:gd name="connsiteY17" fmla="*/ 156545 h 659139"/>
                <a:gd name="connsiteX18" fmla="*/ 533341 w 739229"/>
                <a:gd name="connsiteY18" fmla="*/ 323710 h 659139"/>
                <a:gd name="connsiteX19" fmla="*/ 546975 w 739229"/>
                <a:gd name="connsiteY19" fmla="*/ 329588 h 659139"/>
                <a:gd name="connsiteX20" fmla="*/ 605463 w 739229"/>
                <a:gd name="connsiteY20" fmla="*/ 297183 h 659139"/>
                <a:gd name="connsiteX21" fmla="*/ 650218 w 739229"/>
                <a:gd name="connsiteY21" fmla="*/ 330675 h 659139"/>
                <a:gd name="connsiteX22" fmla="*/ 650613 w 739229"/>
                <a:gd name="connsiteY22" fmla="*/ 363970 h 659139"/>
                <a:gd name="connsiteX23" fmla="*/ 660444 w 739229"/>
                <a:gd name="connsiteY23" fmla="*/ 394696 h 659139"/>
                <a:gd name="connsiteX24" fmla="*/ 672843 w 739229"/>
                <a:gd name="connsiteY24" fmla="*/ 458271 h 659139"/>
                <a:gd name="connsiteX25" fmla="*/ 680055 w 739229"/>
                <a:gd name="connsiteY25" fmla="*/ 471214 h 659139"/>
                <a:gd name="connsiteX26" fmla="*/ 717055 w 739229"/>
                <a:gd name="connsiteY26" fmla="*/ 491566 h 659139"/>
                <a:gd name="connsiteX27" fmla="*/ 722241 w 739229"/>
                <a:gd name="connsiteY27" fmla="*/ 541064 h 659139"/>
                <a:gd name="connsiteX28" fmla="*/ 681389 w 739229"/>
                <a:gd name="connsiteY28" fmla="*/ 644652 h 659139"/>
                <a:gd name="connsiteX29" fmla="*/ 695171 w 739229"/>
                <a:gd name="connsiteY29" fmla="*/ 655668 h 659139"/>
                <a:gd name="connsiteX30" fmla="*/ 739136 w 739229"/>
                <a:gd name="connsiteY30" fmla="*/ 529356 h 659139"/>
                <a:gd name="connsiteX31" fmla="*/ 725106 w 739229"/>
                <a:gd name="connsiteY31" fmla="*/ 474375 h 659139"/>
                <a:gd name="connsiteX32" fmla="*/ 704168 w 739229"/>
                <a:gd name="connsiteY32" fmla="*/ 458117 h 659139"/>
                <a:gd name="connsiteX33" fmla="*/ 689326 w 739229"/>
                <a:gd name="connsiteY33" fmla="*/ 456519 h 659139"/>
                <a:gd name="connsiteX34" fmla="*/ 685291 w 739229"/>
                <a:gd name="connsiteY34" fmla="*/ 468250 h 659139"/>
                <a:gd name="connsiteX35" fmla="*/ 678079 w 739229"/>
                <a:gd name="connsiteY35" fmla="*/ 455308 h 659139"/>
                <a:gd name="connsiteX36" fmla="*/ 689326 w 739229"/>
                <a:gd name="connsiteY36" fmla="*/ 456519 h 659139"/>
                <a:gd name="connsiteX37" fmla="*/ 695060 w 739229"/>
                <a:gd name="connsiteY37" fmla="*/ 439846 h 659139"/>
                <a:gd name="connsiteX38" fmla="*/ 687119 w 739229"/>
                <a:gd name="connsiteY38" fmla="*/ 410108 h 659139"/>
                <a:gd name="connsiteX39" fmla="*/ 671805 w 739229"/>
                <a:gd name="connsiteY39" fmla="*/ 381901 h 659139"/>
                <a:gd name="connsiteX40" fmla="*/ 666273 w 739229"/>
                <a:gd name="connsiteY40" fmla="*/ 349891 h 659139"/>
                <a:gd name="connsiteX41" fmla="*/ 648390 w 739229"/>
                <a:gd name="connsiteY41" fmla="*/ 295849 h 659139"/>
                <a:gd name="connsiteX42" fmla="*/ 595139 w 739229"/>
                <a:gd name="connsiteY42" fmla="*/ 282462 h 659139"/>
                <a:gd name="connsiteX43" fmla="*/ 562140 w 739229"/>
                <a:gd name="connsiteY43" fmla="*/ 296343 h 659139"/>
                <a:gd name="connsiteX44" fmla="*/ 552032 w 739229"/>
                <a:gd name="connsiteY44" fmla="*/ 305076 h 659139"/>
                <a:gd name="connsiteX45" fmla="*/ 548556 w 739229"/>
                <a:gd name="connsiteY45" fmla="*/ 325735 h 659139"/>
                <a:gd name="connsiteX46" fmla="*/ 534922 w 739229"/>
                <a:gd name="connsiteY46" fmla="*/ 319856 h 659139"/>
                <a:gd name="connsiteX47" fmla="*/ 552032 w 739229"/>
                <a:gd name="connsiteY47" fmla="*/ 305076 h 659139"/>
                <a:gd name="connsiteX48" fmla="*/ 561305 w 739229"/>
                <a:gd name="connsiteY48" fmla="*/ 249951 h 659139"/>
                <a:gd name="connsiteX49" fmla="*/ 497577 w 739229"/>
                <a:gd name="connsiteY49" fmla="*/ 37445 h 659139"/>
                <a:gd name="connsiteX50" fmla="*/ 351702 w 739229"/>
                <a:gd name="connsiteY50" fmla="*/ 1532 h 65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39229" h="659139">
                  <a:moveTo>
                    <a:pt x="351702" y="1532"/>
                  </a:moveTo>
                  <a:cubicBezTo>
                    <a:pt x="295981" y="7904"/>
                    <a:pt x="245841" y="34629"/>
                    <a:pt x="205334" y="72863"/>
                  </a:cubicBezTo>
                  <a:cubicBezTo>
                    <a:pt x="180462" y="96328"/>
                    <a:pt x="159319" y="123114"/>
                    <a:pt x="140949" y="151784"/>
                  </a:cubicBezTo>
                  <a:lnTo>
                    <a:pt x="106629" y="216630"/>
                  </a:lnTo>
                  <a:lnTo>
                    <a:pt x="107377" y="245956"/>
                  </a:lnTo>
                  <a:cubicBezTo>
                    <a:pt x="102635" y="244623"/>
                    <a:pt x="97942" y="243338"/>
                    <a:pt x="93199" y="242004"/>
                  </a:cubicBezTo>
                  <a:lnTo>
                    <a:pt x="106629" y="216630"/>
                  </a:lnTo>
                  <a:lnTo>
                    <a:pt x="106438" y="209155"/>
                  </a:lnTo>
                  <a:cubicBezTo>
                    <a:pt x="98349" y="173430"/>
                    <a:pt x="70192" y="142652"/>
                    <a:pt x="34366" y="132241"/>
                  </a:cubicBezTo>
                  <a:lnTo>
                    <a:pt x="0" y="128525"/>
                  </a:lnTo>
                  <a:lnTo>
                    <a:pt x="0" y="142958"/>
                  </a:lnTo>
                  <a:lnTo>
                    <a:pt x="12390" y="142362"/>
                  </a:lnTo>
                  <a:cubicBezTo>
                    <a:pt x="35428" y="144961"/>
                    <a:pt x="57238" y="155187"/>
                    <a:pt x="72946" y="174180"/>
                  </a:cubicBezTo>
                  <a:cubicBezTo>
                    <a:pt x="89149" y="193742"/>
                    <a:pt x="97300" y="218787"/>
                    <a:pt x="92755" y="244030"/>
                  </a:cubicBezTo>
                  <a:cubicBezTo>
                    <a:pt x="91224" y="252427"/>
                    <a:pt x="103573" y="255490"/>
                    <a:pt x="106932" y="247982"/>
                  </a:cubicBezTo>
                  <a:cubicBezTo>
                    <a:pt x="150699" y="149925"/>
                    <a:pt x="220747" y="42928"/>
                    <a:pt x="333623" y="19908"/>
                  </a:cubicBezTo>
                  <a:cubicBezTo>
                    <a:pt x="380551" y="10325"/>
                    <a:pt x="432173" y="14919"/>
                    <a:pt x="473915" y="39717"/>
                  </a:cubicBezTo>
                  <a:cubicBezTo>
                    <a:pt x="516101" y="64811"/>
                    <a:pt x="540109" y="108875"/>
                    <a:pt x="547123" y="156545"/>
                  </a:cubicBezTo>
                  <a:cubicBezTo>
                    <a:pt x="555323" y="212316"/>
                    <a:pt x="544752" y="269223"/>
                    <a:pt x="533341" y="323710"/>
                  </a:cubicBezTo>
                  <a:cubicBezTo>
                    <a:pt x="531662" y="331811"/>
                    <a:pt x="542233" y="334627"/>
                    <a:pt x="546975" y="329588"/>
                  </a:cubicBezTo>
                  <a:cubicBezTo>
                    <a:pt x="562239" y="313484"/>
                    <a:pt x="582295" y="297973"/>
                    <a:pt x="605463" y="297183"/>
                  </a:cubicBezTo>
                  <a:cubicBezTo>
                    <a:pt x="626161" y="296442"/>
                    <a:pt x="647600" y="308890"/>
                    <a:pt x="650218" y="330675"/>
                  </a:cubicBezTo>
                  <a:cubicBezTo>
                    <a:pt x="651552" y="341740"/>
                    <a:pt x="649774" y="352904"/>
                    <a:pt x="650613" y="363970"/>
                  </a:cubicBezTo>
                  <a:cubicBezTo>
                    <a:pt x="651453" y="374936"/>
                    <a:pt x="655306" y="385112"/>
                    <a:pt x="660444" y="394696"/>
                  </a:cubicBezTo>
                  <a:cubicBezTo>
                    <a:pt x="669928" y="412429"/>
                    <a:pt x="689984" y="439105"/>
                    <a:pt x="672843" y="458271"/>
                  </a:cubicBezTo>
                  <a:cubicBezTo>
                    <a:pt x="668397" y="463261"/>
                    <a:pt x="673238" y="472696"/>
                    <a:pt x="680055" y="471214"/>
                  </a:cubicBezTo>
                  <a:cubicBezTo>
                    <a:pt x="695714" y="467855"/>
                    <a:pt x="710287" y="477685"/>
                    <a:pt x="717055" y="491566"/>
                  </a:cubicBezTo>
                  <a:cubicBezTo>
                    <a:pt x="724464" y="506781"/>
                    <a:pt x="724020" y="524614"/>
                    <a:pt x="722241" y="541064"/>
                  </a:cubicBezTo>
                  <a:cubicBezTo>
                    <a:pt x="718141" y="578606"/>
                    <a:pt x="703766" y="614272"/>
                    <a:pt x="681389" y="644652"/>
                  </a:cubicBezTo>
                  <a:cubicBezTo>
                    <a:pt x="674621" y="653791"/>
                    <a:pt x="688601" y="664906"/>
                    <a:pt x="695171" y="655668"/>
                  </a:cubicBezTo>
                  <a:cubicBezTo>
                    <a:pt x="721155" y="619015"/>
                    <a:pt x="737654" y="574457"/>
                    <a:pt x="739136" y="529356"/>
                  </a:cubicBezTo>
                  <a:cubicBezTo>
                    <a:pt x="739778" y="510387"/>
                    <a:pt x="737308" y="489788"/>
                    <a:pt x="725106" y="474375"/>
                  </a:cubicBezTo>
                  <a:cubicBezTo>
                    <a:pt x="719549" y="467361"/>
                    <a:pt x="712288" y="461618"/>
                    <a:pt x="704168" y="458117"/>
                  </a:cubicBezTo>
                  <a:lnTo>
                    <a:pt x="689326" y="456519"/>
                  </a:lnTo>
                  <a:lnTo>
                    <a:pt x="685291" y="468250"/>
                  </a:lnTo>
                  <a:cubicBezTo>
                    <a:pt x="682871" y="463952"/>
                    <a:pt x="680499" y="459605"/>
                    <a:pt x="678079" y="455308"/>
                  </a:cubicBezTo>
                  <a:lnTo>
                    <a:pt x="689326" y="456519"/>
                  </a:lnTo>
                  <a:lnTo>
                    <a:pt x="695060" y="439846"/>
                  </a:lnTo>
                  <a:cubicBezTo>
                    <a:pt x="694837" y="429608"/>
                    <a:pt x="691664" y="419148"/>
                    <a:pt x="687119" y="410108"/>
                  </a:cubicBezTo>
                  <a:cubicBezTo>
                    <a:pt x="682327" y="400574"/>
                    <a:pt x="676251" y="391682"/>
                    <a:pt x="671805" y="381901"/>
                  </a:cubicBezTo>
                  <a:cubicBezTo>
                    <a:pt x="667014" y="371429"/>
                    <a:pt x="665976" y="361253"/>
                    <a:pt x="666273" y="349891"/>
                  </a:cubicBezTo>
                  <a:cubicBezTo>
                    <a:pt x="666816" y="329292"/>
                    <a:pt x="665137" y="310076"/>
                    <a:pt x="648390" y="295849"/>
                  </a:cubicBezTo>
                  <a:cubicBezTo>
                    <a:pt x="634015" y="283648"/>
                    <a:pt x="613515" y="278954"/>
                    <a:pt x="595139" y="282462"/>
                  </a:cubicBezTo>
                  <a:cubicBezTo>
                    <a:pt x="583086" y="284784"/>
                    <a:pt x="572131" y="289761"/>
                    <a:pt x="562140" y="296343"/>
                  </a:cubicBezTo>
                  <a:lnTo>
                    <a:pt x="552032" y="305076"/>
                  </a:lnTo>
                  <a:lnTo>
                    <a:pt x="548556" y="325735"/>
                  </a:lnTo>
                  <a:cubicBezTo>
                    <a:pt x="544011" y="323759"/>
                    <a:pt x="539467" y="321833"/>
                    <a:pt x="534922" y="319856"/>
                  </a:cubicBezTo>
                  <a:lnTo>
                    <a:pt x="552032" y="305076"/>
                  </a:lnTo>
                  <a:lnTo>
                    <a:pt x="561305" y="249951"/>
                  </a:lnTo>
                  <a:cubicBezTo>
                    <a:pt x="570544" y="171377"/>
                    <a:pt x="564265" y="88461"/>
                    <a:pt x="497577" y="37445"/>
                  </a:cubicBezTo>
                  <a:cubicBezTo>
                    <a:pt x="456526" y="6027"/>
                    <a:pt x="402385" y="-4248"/>
                    <a:pt x="351702" y="153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04" name="任意多边形: 形状 1303"/>
            <p:cNvSpPr/>
            <p:nvPr/>
          </p:nvSpPr>
          <p:spPr>
            <a:xfrm flipH="1">
              <a:off x="11830420" y="5160266"/>
              <a:ext cx="129473" cy="297857"/>
            </a:xfrm>
            <a:custGeom>
              <a:avLst/>
              <a:gdLst>
                <a:gd name="connsiteX0" fmla="*/ 1354 w 129473"/>
                <a:gd name="connsiteY0" fmla="*/ 288809 h 297857"/>
                <a:gd name="connsiteX1" fmla="*/ 0 w 129473"/>
                <a:gd name="connsiteY1" fmla="*/ 292380 h 297857"/>
                <a:gd name="connsiteX2" fmla="*/ 1620 w 129473"/>
                <a:gd name="connsiteY2" fmla="*/ 291966 h 297857"/>
                <a:gd name="connsiteX3" fmla="*/ 2674 w 129473"/>
                <a:gd name="connsiteY3" fmla="*/ 285325 h 297857"/>
                <a:gd name="connsiteX4" fmla="*/ 2421 w 129473"/>
                <a:gd name="connsiteY4" fmla="*/ 285464 h 297857"/>
                <a:gd name="connsiteX5" fmla="*/ 1284 w 129473"/>
                <a:gd name="connsiteY5" fmla="*/ 287984 h 297857"/>
                <a:gd name="connsiteX6" fmla="*/ 1354 w 129473"/>
                <a:gd name="connsiteY6" fmla="*/ 288809 h 297857"/>
                <a:gd name="connsiteX7" fmla="*/ 119347 w 129473"/>
                <a:gd name="connsiteY7" fmla="*/ 187 h 297857"/>
                <a:gd name="connsiteX8" fmla="*/ 119298 w 129473"/>
                <a:gd name="connsiteY8" fmla="*/ 2361 h 297857"/>
                <a:gd name="connsiteX9" fmla="*/ 110109 w 129473"/>
                <a:gd name="connsiteY9" fmla="*/ 37583 h 297857"/>
                <a:gd name="connsiteX10" fmla="*/ 94104 w 129473"/>
                <a:gd name="connsiteY10" fmla="*/ 73890 h 297857"/>
                <a:gd name="connsiteX11" fmla="*/ 61551 w 129473"/>
                <a:gd name="connsiteY11" fmla="*/ 148137 h 297857"/>
                <a:gd name="connsiteX12" fmla="*/ 29540 w 129473"/>
                <a:gd name="connsiteY12" fmla="*/ 220802 h 297857"/>
                <a:gd name="connsiteX13" fmla="*/ 13387 w 129473"/>
                <a:gd name="connsiteY13" fmla="*/ 257060 h 297857"/>
                <a:gd name="connsiteX14" fmla="*/ 2674 w 129473"/>
                <a:gd name="connsiteY14" fmla="*/ 285325 h 297857"/>
                <a:gd name="connsiteX15" fmla="*/ 7095 w 129473"/>
                <a:gd name="connsiteY15" fmla="*/ 282890 h 297857"/>
                <a:gd name="connsiteX16" fmla="*/ 10917 w 129473"/>
                <a:gd name="connsiteY16" fmla="*/ 286650 h 297857"/>
                <a:gd name="connsiteX17" fmla="*/ 11411 w 129473"/>
                <a:gd name="connsiteY17" fmla="*/ 289466 h 297857"/>
                <a:gd name="connsiteX18" fmla="*/ 1620 w 129473"/>
                <a:gd name="connsiteY18" fmla="*/ 291966 h 297857"/>
                <a:gd name="connsiteX19" fmla="*/ 1951 w 129473"/>
                <a:gd name="connsiteY19" fmla="*/ 295882 h 297857"/>
                <a:gd name="connsiteX20" fmla="*/ 9435 w 129473"/>
                <a:gd name="connsiteY20" fmla="*/ 296481 h 297857"/>
                <a:gd name="connsiteX21" fmla="*/ 19414 w 129473"/>
                <a:gd name="connsiteY21" fmla="*/ 279487 h 297857"/>
                <a:gd name="connsiteX22" fmla="*/ 28849 w 129473"/>
                <a:gd name="connsiteY22" fmla="*/ 258345 h 297857"/>
                <a:gd name="connsiteX23" fmla="*/ 47521 w 129473"/>
                <a:gd name="connsiteY23" fmla="*/ 215961 h 297857"/>
                <a:gd name="connsiteX24" fmla="*/ 83632 w 129473"/>
                <a:gd name="connsiteY24" fmla="*/ 132428 h 297857"/>
                <a:gd name="connsiteX25" fmla="*/ 118458 w 129473"/>
                <a:gd name="connsiteY25" fmla="*/ 48351 h 297857"/>
                <a:gd name="connsiteX26" fmla="*/ 119347 w 129473"/>
                <a:gd name="connsiteY26" fmla="*/ 187 h 297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473" h="297857">
                  <a:moveTo>
                    <a:pt x="1354" y="288809"/>
                  </a:moveTo>
                  <a:lnTo>
                    <a:pt x="0" y="292380"/>
                  </a:lnTo>
                  <a:lnTo>
                    <a:pt x="1620" y="291966"/>
                  </a:lnTo>
                  <a:close/>
                  <a:moveTo>
                    <a:pt x="2674" y="285325"/>
                  </a:moveTo>
                  <a:lnTo>
                    <a:pt x="2421" y="285464"/>
                  </a:lnTo>
                  <a:cubicBezTo>
                    <a:pt x="2025" y="286304"/>
                    <a:pt x="1630" y="287144"/>
                    <a:pt x="1284" y="287984"/>
                  </a:cubicBezTo>
                  <a:lnTo>
                    <a:pt x="1354" y="288809"/>
                  </a:lnTo>
                  <a:close/>
                  <a:moveTo>
                    <a:pt x="119347" y="187"/>
                  </a:moveTo>
                  <a:cubicBezTo>
                    <a:pt x="118112" y="385"/>
                    <a:pt x="118013" y="2164"/>
                    <a:pt x="119298" y="2361"/>
                  </a:cubicBezTo>
                  <a:cubicBezTo>
                    <a:pt x="129968" y="3794"/>
                    <a:pt x="111838" y="33828"/>
                    <a:pt x="110109" y="37583"/>
                  </a:cubicBezTo>
                  <a:cubicBezTo>
                    <a:pt x="104577" y="49586"/>
                    <a:pt x="99390" y="61788"/>
                    <a:pt x="94104" y="73890"/>
                  </a:cubicBezTo>
                  <a:cubicBezTo>
                    <a:pt x="83286" y="98639"/>
                    <a:pt x="72320" y="123338"/>
                    <a:pt x="61551" y="148137"/>
                  </a:cubicBezTo>
                  <a:cubicBezTo>
                    <a:pt x="50979" y="172392"/>
                    <a:pt x="40309" y="196646"/>
                    <a:pt x="29540" y="220802"/>
                  </a:cubicBezTo>
                  <a:cubicBezTo>
                    <a:pt x="24156" y="232905"/>
                    <a:pt x="18771" y="244958"/>
                    <a:pt x="13387" y="257060"/>
                  </a:cubicBezTo>
                  <a:lnTo>
                    <a:pt x="2674" y="285325"/>
                  </a:lnTo>
                  <a:lnTo>
                    <a:pt x="7095" y="282890"/>
                  </a:lnTo>
                  <a:cubicBezTo>
                    <a:pt x="9027" y="283167"/>
                    <a:pt x="10818" y="284501"/>
                    <a:pt x="10917" y="286650"/>
                  </a:cubicBezTo>
                  <a:cubicBezTo>
                    <a:pt x="11065" y="287589"/>
                    <a:pt x="11263" y="288527"/>
                    <a:pt x="11411" y="289466"/>
                  </a:cubicBezTo>
                  <a:lnTo>
                    <a:pt x="1620" y="291966"/>
                  </a:lnTo>
                  <a:lnTo>
                    <a:pt x="1951" y="295882"/>
                  </a:lnTo>
                  <a:cubicBezTo>
                    <a:pt x="3804" y="297938"/>
                    <a:pt x="6792" y="298778"/>
                    <a:pt x="9435" y="296481"/>
                  </a:cubicBezTo>
                  <a:cubicBezTo>
                    <a:pt x="14622" y="291886"/>
                    <a:pt x="16598" y="285712"/>
                    <a:pt x="19414" y="279487"/>
                  </a:cubicBezTo>
                  <a:cubicBezTo>
                    <a:pt x="22575" y="272424"/>
                    <a:pt x="25737" y="265409"/>
                    <a:pt x="28849" y="258345"/>
                  </a:cubicBezTo>
                  <a:cubicBezTo>
                    <a:pt x="35122" y="244217"/>
                    <a:pt x="41347" y="230089"/>
                    <a:pt x="47521" y="215961"/>
                  </a:cubicBezTo>
                  <a:cubicBezTo>
                    <a:pt x="59674" y="188199"/>
                    <a:pt x="71875" y="160387"/>
                    <a:pt x="83632" y="132428"/>
                  </a:cubicBezTo>
                  <a:cubicBezTo>
                    <a:pt x="95389" y="104468"/>
                    <a:pt x="107442" y="76608"/>
                    <a:pt x="118458" y="48351"/>
                  </a:cubicBezTo>
                  <a:cubicBezTo>
                    <a:pt x="120878" y="42176"/>
                    <a:pt x="141428" y="-3270"/>
                    <a:pt x="119347" y="18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06" name="任意多边形: 形状 1305"/>
            <p:cNvSpPr/>
            <p:nvPr/>
          </p:nvSpPr>
          <p:spPr>
            <a:xfrm flipH="1">
              <a:off x="11907873" y="5215248"/>
              <a:ext cx="24498" cy="130230"/>
            </a:xfrm>
            <a:custGeom>
              <a:avLst/>
              <a:gdLst>
                <a:gd name="connsiteX0" fmla="*/ 4588 w 24498"/>
                <a:gd name="connsiteY0" fmla="*/ 1323 h 130230"/>
                <a:gd name="connsiteX1" fmla="*/ 389 w 24498"/>
                <a:gd name="connsiteY1" fmla="*/ 1866 h 130230"/>
                <a:gd name="connsiteX2" fmla="*/ 4094 w 24498"/>
                <a:gd name="connsiteY2" fmla="*/ 66924 h 130230"/>
                <a:gd name="connsiteX3" fmla="*/ 7898 w 24498"/>
                <a:gd name="connsiteY3" fmla="*/ 98934 h 130230"/>
                <a:gd name="connsiteX4" fmla="*/ 9923 w 24498"/>
                <a:gd name="connsiteY4" fmla="*/ 116026 h 130230"/>
                <a:gd name="connsiteX5" fmla="*/ 11948 w 24498"/>
                <a:gd name="connsiteY5" fmla="*/ 123880 h 130230"/>
                <a:gd name="connsiteX6" fmla="*/ 16789 w 24498"/>
                <a:gd name="connsiteY6" fmla="*/ 129314 h 130230"/>
                <a:gd name="connsiteX7" fmla="*/ 20840 w 24498"/>
                <a:gd name="connsiteY7" fmla="*/ 128820 h 130230"/>
                <a:gd name="connsiteX8" fmla="*/ 24150 w 24498"/>
                <a:gd name="connsiteY8" fmla="*/ 122349 h 130230"/>
                <a:gd name="connsiteX9" fmla="*/ 24150 w 24498"/>
                <a:gd name="connsiteY9" fmla="*/ 114198 h 130230"/>
                <a:gd name="connsiteX10" fmla="*/ 21828 w 24498"/>
                <a:gd name="connsiteY10" fmla="*/ 97155 h 130230"/>
                <a:gd name="connsiteX11" fmla="*/ 17432 w 24498"/>
                <a:gd name="connsiteY11" fmla="*/ 65244 h 130230"/>
                <a:gd name="connsiteX12" fmla="*/ 4588 w 24498"/>
                <a:gd name="connsiteY12" fmla="*/ 1323 h 13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498" h="130230">
                  <a:moveTo>
                    <a:pt x="4588" y="1323"/>
                  </a:moveTo>
                  <a:cubicBezTo>
                    <a:pt x="3946" y="-703"/>
                    <a:pt x="537" y="-308"/>
                    <a:pt x="389" y="1866"/>
                  </a:cubicBezTo>
                  <a:cubicBezTo>
                    <a:pt x="-1044" y="23552"/>
                    <a:pt x="1772" y="45435"/>
                    <a:pt x="4094" y="66924"/>
                  </a:cubicBezTo>
                  <a:cubicBezTo>
                    <a:pt x="5230" y="77594"/>
                    <a:pt x="6613" y="88264"/>
                    <a:pt x="7898" y="98934"/>
                  </a:cubicBezTo>
                  <a:cubicBezTo>
                    <a:pt x="8589" y="104615"/>
                    <a:pt x="9083" y="110345"/>
                    <a:pt x="9923" y="116026"/>
                  </a:cubicBezTo>
                  <a:cubicBezTo>
                    <a:pt x="10318" y="118644"/>
                    <a:pt x="10664" y="121559"/>
                    <a:pt x="11948" y="123880"/>
                  </a:cubicBezTo>
                  <a:cubicBezTo>
                    <a:pt x="13183" y="126103"/>
                    <a:pt x="15110" y="127437"/>
                    <a:pt x="16789" y="129314"/>
                  </a:cubicBezTo>
                  <a:cubicBezTo>
                    <a:pt x="18024" y="130697"/>
                    <a:pt x="20000" y="130500"/>
                    <a:pt x="20840" y="128820"/>
                  </a:cubicBezTo>
                  <a:cubicBezTo>
                    <a:pt x="21976" y="126597"/>
                    <a:pt x="23557" y="124819"/>
                    <a:pt x="24150" y="122349"/>
                  </a:cubicBezTo>
                  <a:cubicBezTo>
                    <a:pt x="24792" y="119780"/>
                    <a:pt x="24397" y="116816"/>
                    <a:pt x="24150" y="114198"/>
                  </a:cubicBezTo>
                  <a:cubicBezTo>
                    <a:pt x="23557" y="108517"/>
                    <a:pt x="22618" y="102836"/>
                    <a:pt x="21828" y="97155"/>
                  </a:cubicBezTo>
                  <a:cubicBezTo>
                    <a:pt x="20395" y="86535"/>
                    <a:pt x="19012" y="75865"/>
                    <a:pt x="17432" y="65244"/>
                  </a:cubicBezTo>
                  <a:cubicBezTo>
                    <a:pt x="14221" y="43855"/>
                    <a:pt x="11454" y="21921"/>
                    <a:pt x="4588" y="132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08" name="任意多边形: 形状 1307"/>
            <p:cNvSpPr/>
            <p:nvPr/>
          </p:nvSpPr>
          <p:spPr>
            <a:xfrm flipH="1">
              <a:off x="11750515" y="5230181"/>
              <a:ext cx="134439" cy="64935"/>
            </a:xfrm>
            <a:custGeom>
              <a:avLst/>
              <a:gdLst>
                <a:gd name="connsiteX0" fmla="*/ 3060 w 134439"/>
                <a:gd name="connsiteY0" fmla="*/ 64072 h 64935"/>
                <a:gd name="connsiteX1" fmla="*/ 3902 w 134439"/>
                <a:gd name="connsiteY1" fmla="*/ 64935 h 64935"/>
                <a:gd name="connsiteX2" fmla="*/ 5582 w 134439"/>
                <a:gd name="connsiteY2" fmla="*/ 64441 h 64935"/>
                <a:gd name="connsiteX3" fmla="*/ 1877 w 134439"/>
                <a:gd name="connsiteY3" fmla="*/ 63898 h 64935"/>
                <a:gd name="connsiteX4" fmla="*/ 3060 w 134439"/>
                <a:gd name="connsiteY4" fmla="*/ 64072 h 64935"/>
                <a:gd name="connsiteX5" fmla="*/ 3033 w 134439"/>
                <a:gd name="connsiteY5" fmla="*/ 64045 h 64935"/>
                <a:gd name="connsiteX6" fmla="*/ 124731 w 134439"/>
                <a:gd name="connsiteY6" fmla="*/ 25 h 64935"/>
                <a:gd name="connsiteX7" fmla="*/ 114901 w 134439"/>
                <a:gd name="connsiteY7" fmla="*/ 964 h 64935"/>
                <a:gd name="connsiteX8" fmla="*/ 95784 w 134439"/>
                <a:gd name="connsiteY8" fmla="*/ 5262 h 64935"/>
                <a:gd name="connsiteX9" fmla="*/ 59574 w 134439"/>
                <a:gd name="connsiteY9" fmla="*/ 19488 h 64935"/>
                <a:gd name="connsiteX10" fmla="*/ 25440 w 134439"/>
                <a:gd name="connsiteY10" fmla="*/ 37963 h 64935"/>
                <a:gd name="connsiteX11" fmla="*/ 8842 w 134439"/>
                <a:gd name="connsiteY11" fmla="*/ 48979 h 64935"/>
                <a:gd name="connsiteX12" fmla="*/ 1778 w 134439"/>
                <a:gd name="connsiteY12" fmla="*/ 54561 h 64935"/>
                <a:gd name="connsiteX13" fmla="*/ 247 w 134439"/>
                <a:gd name="connsiteY13" fmla="*/ 59156 h 64935"/>
                <a:gd name="connsiteX14" fmla="*/ 247 w 134439"/>
                <a:gd name="connsiteY14" fmla="*/ 60588 h 64935"/>
                <a:gd name="connsiteX15" fmla="*/ 0 w 134439"/>
                <a:gd name="connsiteY15" fmla="*/ 60934 h 64935"/>
                <a:gd name="connsiteX16" fmla="*/ 3033 w 134439"/>
                <a:gd name="connsiteY16" fmla="*/ 64045 h 64935"/>
                <a:gd name="connsiteX17" fmla="*/ 9435 w 134439"/>
                <a:gd name="connsiteY17" fmla="*/ 64855 h 64935"/>
                <a:gd name="connsiteX18" fmla="*/ 16252 w 134439"/>
                <a:gd name="connsiteY18" fmla="*/ 60588 h 64935"/>
                <a:gd name="connsiteX19" fmla="*/ 31961 w 134439"/>
                <a:gd name="connsiteY19" fmla="*/ 49869 h 64935"/>
                <a:gd name="connsiteX20" fmla="*/ 65305 w 134439"/>
                <a:gd name="connsiteY20" fmla="*/ 31443 h 64935"/>
                <a:gd name="connsiteX21" fmla="*/ 99686 w 134439"/>
                <a:gd name="connsiteY21" fmla="*/ 17562 h 64935"/>
                <a:gd name="connsiteX22" fmla="*/ 117420 w 134439"/>
                <a:gd name="connsiteY22" fmla="*/ 10893 h 64935"/>
                <a:gd name="connsiteX23" fmla="*/ 125670 w 134439"/>
                <a:gd name="connsiteY23" fmla="*/ 7435 h 64935"/>
                <a:gd name="connsiteX24" fmla="*/ 133574 w 134439"/>
                <a:gd name="connsiteY24" fmla="*/ 3137 h 64935"/>
                <a:gd name="connsiteX25" fmla="*/ 132981 w 134439"/>
                <a:gd name="connsiteY25" fmla="*/ 717 h 64935"/>
                <a:gd name="connsiteX26" fmla="*/ 124731 w 134439"/>
                <a:gd name="connsiteY26" fmla="*/ 25 h 64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4439" h="64935">
                  <a:moveTo>
                    <a:pt x="3060" y="64072"/>
                  </a:moveTo>
                  <a:lnTo>
                    <a:pt x="3902" y="64935"/>
                  </a:lnTo>
                  <a:cubicBezTo>
                    <a:pt x="4446" y="64787"/>
                    <a:pt x="5038" y="64639"/>
                    <a:pt x="5582" y="64441"/>
                  </a:cubicBezTo>
                  <a:close/>
                  <a:moveTo>
                    <a:pt x="1877" y="63898"/>
                  </a:moveTo>
                  <a:lnTo>
                    <a:pt x="3060" y="64072"/>
                  </a:lnTo>
                  <a:lnTo>
                    <a:pt x="3033" y="64045"/>
                  </a:lnTo>
                  <a:close/>
                  <a:moveTo>
                    <a:pt x="124731" y="25"/>
                  </a:moveTo>
                  <a:cubicBezTo>
                    <a:pt x="121471" y="272"/>
                    <a:pt x="118112" y="421"/>
                    <a:pt x="114901" y="964"/>
                  </a:cubicBezTo>
                  <a:cubicBezTo>
                    <a:pt x="108479" y="2051"/>
                    <a:pt x="102057" y="3434"/>
                    <a:pt x="95784" y="5262"/>
                  </a:cubicBezTo>
                  <a:cubicBezTo>
                    <a:pt x="83385" y="8917"/>
                    <a:pt x="71282" y="14005"/>
                    <a:pt x="59574" y="19488"/>
                  </a:cubicBezTo>
                  <a:cubicBezTo>
                    <a:pt x="47867" y="24972"/>
                    <a:pt x="36456" y="31146"/>
                    <a:pt x="25440" y="37963"/>
                  </a:cubicBezTo>
                  <a:cubicBezTo>
                    <a:pt x="19808" y="41471"/>
                    <a:pt x="14276" y="45126"/>
                    <a:pt x="8842" y="48979"/>
                  </a:cubicBezTo>
                  <a:cubicBezTo>
                    <a:pt x="6570" y="50560"/>
                    <a:pt x="3408" y="52289"/>
                    <a:pt x="1778" y="54561"/>
                  </a:cubicBezTo>
                  <a:cubicBezTo>
                    <a:pt x="741" y="55994"/>
                    <a:pt x="345" y="57426"/>
                    <a:pt x="247" y="59156"/>
                  </a:cubicBezTo>
                  <a:cubicBezTo>
                    <a:pt x="247" y="59649"/>
                    <a:pt x="247" y="60094"/>
                    <a:pt x="247" y="60588"/>
                  </a:cubicBezTo>
                  <a:cubicBezTo>
                    <a:pt x="839" y="62268"/>
                    <a:pt x="741" y="62366"/>
                    <a:pt x="0" y="60934"/>
                  </a:cubicBezTo>
                  <a:lnTo>
                    <a:pt x="3033" y="64045"/>
                  </a:lnTo>
                  <a:lnTo>
                    <a:pt x="9435" y="64855"/>
                  </a:lnTo>
                  <a:cubicBezTo>
                    <a:pt x="11757" y="63985"/>
                    <a:pt x="13955" y="62243"/>
                    <a:pt x="16252" y="60588"/>
                  </a:cubicBezTo>
                  <a:cubicBezTo>
                    <a:pt x="21389" y="56883"/>
                    <a:pt x="26625" y="53277"/>
                    <a:pt x="31961" y="49869"/>
                  </a:cubicBezTo>
                  <a:cubicBezTo>
                    <a:pt x="42680" y="43052"/>
                    <a:pt x="53795" y="36877"/>
                    <a:pt x="65305" y="31443"/>
                  </a:cubicBezTo>
                  <a:cubicBezTo>
                    <a:pt x="76518" y="26157"/>
                    <a:pt x="88028" y="21761"/>
                    <a:pt x="99686" y="17562"/>
                  </a:cubicBezTo>
                  <a:cubicBezTo>
                    <a:pt x="105614" y="15389"/>
                    <a:pt x="111492" y="13066"/>
                    <a:pt x="117420" y="10893"/>
                  </a:cubicBezTo>
                  <a:cubicBezTo>
                    <a:pt x="120236" y="9856"/>
                    <a:pt x="122854" y="8473"/>
                    <a:pt x="125670" y="7435"/>
                  </a:cubicBezTo>
                  <a:cubicBezTo>
                    <a:pt x="128584" y="6348"/>
                    <a:pt x="130708" y="4224"/>
                    <a:pt x="133574" y="3137"/>
                  </a:cubicBezTo>
                  <a:cubicBezTo>
                    <a:pt x="135105" y="2643"/>
                    <a:pt x="134413" y="618"/>
                    <a:pt x="132981" y="717"/>
                  </a:cubicBezTo>
                  <a:cubicBezTo>
                    <a:pt x="130165" y="865"/>
                    <a:pt x="127596" y="-172"/>
                    <a:pt x="124731" y="2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10" name="任意多边形: 形状 1309"/>
            <p:cNvSpPr/>
            <p:nvPr/>
          </p:nvSpPr>
          <p:spPr>
            <a:xfrm flipH="1">
              <a:off x="12189232" y="5248877"/>
              <a:ext cx="2768" cy="15252"/>
            </a:xfrm>
            <a:custGeom>
              <a:avLst/>
              <a:gdLst>
                <a:gd name="connsiteX0" fmla="*/ 972 w 2768"/>
                <a:gd name="connsiteY0" fmla="*/ 346 h 15252"/>
                <a:gd name="connsiteX1" fmla="*/ 0 w 2768"/>
                <a:gd name="connsiteY1" fmla="*/ 1458 h 15252"/>
                <a:gd name="connsiteX2" fmla="*/ 0 w 2768"/>
                <a:gd name="connsiteY2" fmla="*/ 15252 h 15252"/>
                <a:gd name="connsiteX3" fmla="*/ 725 w 2768"/>
                <a:gd name="connsiteY3" fmla="*/ 13140 h 15252"/>
                <a:gd name="connsiteX4" fmla="*/ 2750 w 2768"/>
                <a:gd name="connsiteY4" fmla="*/ 1087 h 15252"/>
                <a:gd name="connsiteX5" fmla="*/ 972 w 2768"/>
                <a:gd name="connsiteY5" fmla="*/ 346 h 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8" h="15252">
                  <a:moveTo>
                    <a:pt x="972" y="346"/>
                  </a:moveTo>
                  <a:lnTo>
                    <a:pt x="0" y="1458"/>
                  </a:lnTo>
                  <a:lnTo>
                    <a:pt x="0" y="15252"/>
                  </a:lnTo>
                  <a:lnTo>
                    <a:pt x="725" y="13140"/>
                  </a:lnTo>
                  <a:cubicBezTo>
                    <a:pt x="1515" y="9188"/>
                    <a:pt x="1762" y="5039"/>
                    <a:pt x="2750" y="1087"/>
                  </a:cubicBezTo>
                  <a:cubicBezTo>
                    <a:pt x="2948" y="148"/>
                    <a:pt x="1515" y="-395"/>
                    <a:pt x="972" y="34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14" name="任意多边形: 形状 1313"/>
            <p:cNvSpPr/>
            <p:nvPr/>
          </p:nvSpPr>
          <p:spPr>
            <a:xfrm flipH="1">
              <a:off x="12168535" y="5283530"/>
              <a:ext cx="23465" cy="19541"/>
            </a:xfrm>
            <a:custGeom>
              <a:avLst/>
              <a:gdLst>
                <a:gd name="connsiteX0" fmla="*/ 22757 w 23465"/>
                <a:gd name="connsiteY0" fmla="*/ 25 h 19541"/>
                <a:gd name="connsiteX1" fmla="*/ 20040 w 23465"/>
                <a:gd name="connsiteY1" fmla="*/ 223 h 19541"/>
                <a:gd name="connsiteX2" fmla="*/ 16780 w 23465"/>
                <a:gd name="connsiteY2" fmla="*/ 1557 h 19541"/>
                <a:gd name="connsiteX3" fmla="*/ 9172 w 23465"/>
                <a:gd name="connsiteY3" fmla="*/ 4718 h 19541"/>
                <a:gd name="connsiteX4" fmla="*/ 0 w 23465"/>
                <a:gd name="connsiteY4" fmla="*/ 9081 h 19541"/>
                <a:gd name="connsiteX5" fmla="*/ 0 w 23465"/>
                <a:gd name="connsiteY5" fmla="*/ 19541 h 19541"/>
                <a:gd name="connsiteX6" fmla="*/ 12482 w 23465"/>
                <a:gd name="connsiteY6" fmla="*/ 10646 h 19541"/>
                <a:gd name="connsiteX7" fmla="*/ 18953 w 23465"/>
                <a:gd name="connsiteY7" fmla="*/ 5459 h 19541"/>
                <a:gd name="connsiteX8" fmla="*/ 21719 w 23465"/>
                <a:gd name="connsiteY8" fmla="*/ 3236 h 19541"/>
                <a:gd name="connsiteX9" fmla="*/ 23300 w 23465"/>
                <a:gd name="connsiteY9" fmla="*/ 816 h 19541"/>
                <a:gd name="connsiteX10" fmla="*/ 22757 w 23465"/>
                <a:gd name="connsiteY10" fmla="*/ 25 h 1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65" h="19541">
                  <a:moveTo>
                    <a:pt x="22757" y="25"/>
                  </a:moveTo>
                  <a:cubicBezTo>
                    <a:pt x="21719" y="322"/>
                    <a:pt x="21028" y="74"/>
                    <a:pt x="20040" y="223"/>
                  </a:cubicBezTo>
                  <a:cubicBezTo>
                    <a:pt x="18904" y="420"/>
                    <a:pt x="17866" y="1211"/>
                    <a:pt x="16780" y="1557"/>
                  </a:cubicBezTo>
                  <a:cubicBezTo>
                    <a:pt x="14161" y="2445"/>
                    <a:pt x="11790" y="3730"/>
                    <a:pt x="9172" y="4718"/>
                  </a:cubicBezTo>
                  <a:lnTo>
                    <a:pt x="0" y="9081"/>
                  </a:lnTo>
                  <a:lnTo>
                    <a:pt x="0" y="19541"/>
                  </a:lnTo>
                  <a:lnTo>
                    <a:pt x="12482" y="10646"/>
                  </a:lnTo>
                  <a:cubicBezTo>
                    <a:pt x="14557" y="8818"/>
                    <a:pt x="16878" y="7336"/>
                    <a:pt x="18953" y="5459"/>
                  </a:cubicBezTo>
                  <a:cubicBezTo>
                    <a:pt x="19793" y="4669"/>
                    <a:pt x="20978" y="4125"/>
                    <a:pt x="21719" y="3236"/>
                  </a:cubicBezTo>
                  <a:cubicBezTo>
                    <a:pt x="22362" y="2495"/>
                    <a:pt x="22559" y="1557"/>
                    <a:pt x="23300" y="816"/>
                  </a:cubicBezTo>
                  <a:cubicBezTo>
                    <a:pt x="23745" y="420"/>
                    <a:pt x="23201" y="-123"/>
                    <a:pt x="22757" y="2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16" name="任意多边形: 形状 1315"/>
            <p:cNvSpPr/>
            <p:nvPr/>
          </p:nvSpPr>
          <p:spPr>
            <a:xfrm flipH="1">
              <a:off x="11629861" y="5314642"/>
              <a:ext cx="170870" cy="211482"/>
            </a:xfrm>
            <a:custGeom>
              <a:avLst/>
              <a:gdLst>
                <a:gd name="connsiteX0" fmla="*/ 97621 w 170870"/>
                <a:gd name="connsiteY0" fmla="*/ 118103 h 211482"/>
                <a:gd name="connsiteX1" fmla="*/ 97612 w 170870"/>
                <a:gd name="connsiteY1" fmla="*/ 118146 h 211482"/>
                <a:gd name="connsiteX2" fmla="*/ 97670 w 170870"/>
                <a:gd name="connsiteY2" fmla="*/ 118139 h 211482"/>
                <a:gd name="connsiteX3" fmla="*/ 111943 w 170870"/>
                <a:gd name="connsiteY3" fmla="*/ 116374 h 211482"/>
                <a:gd name="connsiteX4" fmla="*/ 97670 w 170870"/>
                <a:gd name="connsiteY4" fmla="*/ 118139 h 211482"/>
                <a:gd name="connsiteX5" fmla="*/ 105837 w 170870"/>
                <a:gd name="connsiteY5" fmla="*/ 124136 h 211482"/>
                <a:gd name="connsiteX6" fmla="*/ 111970 w 170870"/>
                <a:gd name="connsiteY6" fmla="*/ 116340 h 211482"/>
                <a:gd name="connsiteX7" fmla="*/ 111943 w 170870"/>
                <a:gd name="connsiteY7" fmla="*/ 116374 h 211482"/>
                <a:gd name="connsiteX8" fmla="*/ 111987 w 170870"/>
                <a:gd name="connsiteY8" fmla="*/ 116368 h 211482"/>
                <a:gd name="connsiteX9" fmla="*/ 81163 w 170870"/>
                <a:gd name="connsiteY9" fmla="*/ 90977 h 211482"/>
                <a:gd name="connsiteX10" fmla="*/ 34926 w 170870"/>
                <a:gd name="connsiteY10" fmla="*/ 115824 h 211482"/>
                <a:gd name="connsiteX11" fmla="*/ 1878 w 170870"/>
                <a:gd name="connsiteY11" fmla="*/ 165569 h 211482"/>
                <a:gd name="connsiteX12" fmla="*/ 890 w 170870"/>
                <a:gd name="connsiteY12" fmla="*/ 190317 h 211482"/>
                <a:gd name="connsiteX13" fmla="*/ 4546 w 170870"/>
                <a:gd name="connsiteY13" fmla="*/ 200691 h 211482"/>
                <a:gd name="connsiteX14" fmla="*/ 14228 w 170870"/>
                <a:gd name="connsiteY14" fmla="*/ 211213 h 211482"/>
                <a:gd name="connsiteX15" fmla="*/ 15858 w 170870"/>
                <a:gd name="connsiteY15" fmla="*/ 210324 h 211482"/>
                <a:gd name="connsiteX16" fmla="*/ 12449 w 170870"/>
                <a:gd name="connsiteY16" fmla="*/ 190071 h 211482"/>
                <a:gd name="connsiteX17" fmla="*/ 13783 w 170870"/>
                <a:gd name="connsiteY17" fmla="*/ 172139 h 211482"/>
                <a:gd name="connsiteX18" fmla="*/ 37000 w 170870"/>
                <a:gd name="connsiteY18" fmla="*/ 133114 h 211482"/>
                <a:gd name="connsiteX19" fmla="*/ 70246 w 170870"/>
                <a:gd name="connsiteY19" fmla="*/ 107229 h 211482"/>
                <a:gd name="connsiteX20" fmla="*/ 97612 w 170870"/>
                <a:gd name="connsiteY20" fmla="*/ 118096 h 211482"/>
                <a:gd name="connsiteX21" fmla="*/ 97621 w 170870"/>
                <a:gd name="connsiteY21" fmla="*/ 118103 h 211482"/>
                <a:gd name="connsiteX22" fmla="*/ 101574 w 170870"/>
                <a:gd name="connsiteY22" fmla="*/ 98741 h 211482"/>
                <a:gd name="connsiteX23" fmla="*/ 101280 w 170870"/>
                <a:gd name="connsiteY23" fmla="*/ 98245 h 211482"/>
                <a:gd name="connsiteX24" fmla="*/ 81163 w 170870"/>
                <a:gd name="connsiteY24" fmla="*/ 90977 h 211482"/>
                <a:gd name="connsiteX25" fmla="*/ 126099 w 170870"/>
                <a:gd name="connsiteY25" fmla="*/ 37076 h 211482"/>
                <a:gd name="connsiteX26" fmla="*/ 120379 w 170870"/>
                <a:gd name="connsiteY26" fmla="*/ 39751 h 211482"/>
                <a:gd name="connsiteX27" fmla="*/ 111247 w 170870"/>
                <a:gd name="connsiteY27" fmla="*/ 51360 h 211482"/>
                <a:gd name="connsiteX28" fmla="*/ 101574 w 170870"/>
                <a:gd name="connsiteY28" fmla="*/ 98741 h 211482"/>
                <a:gd name="connsiteX29" fmla="*/ 111970 w 170870"/>
                <a:gd name="connsiteY29" fmla="*/ 116340 h 211482"/>
                <a:gd name="connsiteX30" fmla="*/ 111987 w 170870"/>
                <a:gd name="connsiteY30" fmla="*/ 116318 h 211482"/>
                <a:gd name="connsiteX31" fmla="*/ 115396 w 170870"/>
                <a:gd name="connsiteY31" fmla="*/ 76305 h 211482"/>
                <a:gd name="connsiteX32" fmla="*/ 124189 w 170870"/>
                <a:gd name="connsiteY32" fmla="*/ 58127 h 211482"/>
                <a:gd name="connsiteX33" fmla="*/ 130611 w 170870"/>
                <a:gd name="connsiteY33" fmla="*/ 50940 h 211482"/>
                <a:gd name="connsiteX34" fmla="*/ 135495 w 170870"/>
                <a:gd name="connsiteY34" fmla="*/ 49893 h 211482"/>
                <a:gd name="connsiteX35" fmla="*/ 126029 w 170870"/>
                <a:gd name="connsiteY35" fmla="*/ 42684 h 211482"/>
                <a:gd name="connsiteX36" fmla="*/ 141322 w 170870"/>
                <a:gd name="connsiteY36" fmla="*/ 35923 h 211482"/>
                <a:gd name="connsiteX37" fmla="*/ 145529 w 170870"/>
                <a:gd name="connsiteY37" fmla="*/ 41331 h 211482"/>
                <a:gd name="connsiteX38" fmla="*/ 137181 w 170870"/>
                <a:gd name="connsiteY38" fmla="*/ 49531 h 211482"/>
                <a:gd name="connsiteX39" fmla="*/ 135495 w 170870"/>
                <a:gd name="connsiteY39" fmla="*/ 49893 h 211482"/>
                <a:gd name="connsiteX40" fmla="*/ 143454 w 170870"/>
                <a:gd name="connsiteY40" fmla="*/ 55953 h 211482"/>
                <a:gd name="connsiteX41" fmla="*/ 151803 w 170870"/>
                <a:gd name="connsiteY41" fmla="*/ 47753 h 211482"/>
                <a:gd name="connsiteX42" fmla="*/ 145455 w 170870"/>
                <a:gd name="connsiteY42" fmla="*/ 37133 h 211482"/>
                <a:gd name="connsiteX43" fmla="*/ 157385 w 170870"/>
                <a:gd name="connsiteY43" fmla="*/ 213 h 211482"/>
                <a:gd name="connsiteX44" fmla="*/ 145430 w 170870"/>
                <a:gd name="connsiteY44" fmla="*/ 3837 h 211482"/>
                <a:gd name="connsiteX45" fmla="*/ 126313 w 170870"/>
                <a:gd name="connsiteY45" fmla="*/ 20040 h 211482"/>
                <a:gd name="connsiteX46" fmla="*/ 126099 w 170870"/>
                <a:gd name="connsiteY46" fmla="*/ 37076 h 211482"/>
                <a:gd name="connsiteX47" fmla="*/ 133476 w 170870"/>
                <a:gd name="connsiteY47" fmla="*/ 33625 h 211482"/>
                <a:gd name="connsiteX48" fmla="*/ 141322 w 170870"/>
                <a:gd name="connsiteY48" fmla="*/ 35923 h 211482"/>
                <a:gd name="connsiteX49" fmla="*/ 138613 w 170870"/>
                <a:gd name="connsiteY49" fmla="*/ 32439 h 211482"/>
                <a:gd name="connsiteX50" fmla="*/ 145332 w 170870"/>
                <a:gd name="connsiteY50" fmla="*/ 20584 h 211482"/>
                <a:gd name="connsiteX51" fmla="*/ 169833 w 170870"/>
                <a:gd name="connsiteY51" fmla="*/ 9667 h 211482"/>
                <a:gd name="connsiteX52" fmla="*/ 169043 w 170870"/>
                <a:gd name="connsiteY52" fmla="*/ 2701 h 211482"/>
                <a:gd name="connsiteX53" fmla="*/ 157385 w 170870"/>
                <a:gd name="connsiteY53" fmla="*/ 213 h 21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0870" h="211482">
                  <a:moveTo>
                    <a:pt x="97621" y="118103"/>
                  </a:moveTo>
                  <a:lnTo>
                    <a:pt x="97612" y="118146"/>
                  </a:lnTo>
                  <a:lnTo>
                    <a:pt x="97670" y="118139"/>
                  </a:lnTo>
                  <a:close/>
                  <a:moveTo>
                    <a:pt x="111943" y="116374"/>
                  </a:moveTo>
                  <a:lnTo>
                    <a:pt x="97670" y="118139"/>
                  </a:lnTo>
                  <a:lnTo>
                    <a:pt x="105837" y="124136"/>
                  </a:lnTo>
                  <a:close/>
                  <a:moveTo>
                    <a:pt x="111970" y="116340"/>
                  </a:moveTo>
                  <a:lnTo>
                    <a:pt x="111943" y="116374"/>
                  </a:lnTo>
                  <a:lnTo>
                    <a:pt x="111987" y="116368"/>
                  </a:lnTo>
                  <a:close/>
                  <a:moveTo>
                    <a:pt x="81163" y="90977"/>
                  </a:moveTo>
                  <a:cubicBezTo>
                    <a:pt x="62589" y="90236"/>
                    <a:pt x="47424" y="103821"/>
                    <a:pt x="34926" y="115824"/>
                  </a:cubicBezTo>
                  <a:cubicBezTo>
                    <a:pt x="20501" y="129706"/>
                    <a:pt x="7015" y="145760"/>
                    <a:pt x="1878" y="165569"/>
                  </a:cubicBezTo>
                  <a:cubicBezTo>
                    <a:pt x="-197" y="173621"/>
                    <a:pt x="-592" y="182117"/>
                    <a:pt x="890" y="190317"/>
                  </a:cubicBezTo>
                  <a:cubicBezTo>
                    <a:pt x="1582" y="194121"/>
                    <a:pt x="2619" y="197332"/>
                    <a:pt x="4546" y="200691"/>
                  </a:cubicBezTo>
                  <a:cubicBezTo>
                    <a:pt x="7509" y="205878"/>
                    <a:pt x="10276" y="206916"/>
                    <a:pt x="14228" y="211213"/>
                  </a:cubicBezTo>
                  <a:cubicBezTo>
                    <a:pt x="14919" y="211856"/>
                    <a:pt x="16352" y="211263"/>
                    <a:pt x="15858" y="210324"/>
                  </a:cubicBezTo>
                  <a:cubicBezTo>
                    <a:pt x="12993" y="205137"/>
                    <a:pt x="12943" y="195850"/>
                    <a:pt x="12449" y="190071"/>
                  </a:cubicBezTo>
                  <a:cubicBezTo>
                    <a:pt x="11906" y="183995"/>
                    <a:pt x="12499" y="178066"/>
                    <a:pt x="13783" y="172139"/>
                  </a:cubicBezTo>
                  <a:cubicBezTo>
                    <a:pt x="17093" y="156924"/>
                    <a:pt x="26429" y="144179"/>
                    <a:pt x="37000" y="133114"/>
                  </a:cubicBezTo>
                  <a:cubicBezTo>
                    <a:pt x="46287" y="123382"/>
                    <a:pt x="57353" y="112021"/>
                    <a:pt x="70246" y="107229"/>
                  </a:cubicBezTo>
                  <a:cubicBezTo>
                    <a:pt x="80076" y="103574"/>
                    <a:pt x="95735" y="105500"/>
                    <a:pt x="97612" y="118096"/>
                  </a:cubicBezTo>
                  <a:lnTo>
                    <a:pt x="97621" y="118103"/>
                  </a:lnTo>
                  <a:lnTo>
                    <a:pt x="101574" y="98741"/>
                  </a:lnTo>
                  <a:lnTo>
                    <a:pt x="101280" y="98245"/>
                  </a:lnTo>
                  <a:cubicBezTo>
                    <a:pt x="95710" y="93854"/>
                    <a:pt x="88572" y="91273"/>
                    <a:pt x="81163" y="90977"/>
                  </a:cubicBezTo>
                  <a:close/>
                  <a:moveTo>
                    <a:pt x="126099" y="37076"/>
                  </a:moveTo>
                  <a:lnTo>
                    <a:pt x="120379" y="39751"/>
                  </a:lnTo>
                  <a:cubicBezTo>
                    <a:pt x="116730" y="43073"/>
                    <a:pt x="113742" y="47309"/>
                    <a:pt x="111247" y="51360"/>
                  </a:cubicBezTo>
                  <a:lnTo>
                    <a:pt x="101574" y="98741"/>
                  </a:lnTo>
                  <a:lnTo>
                    <a:pt x="111970" y="116340"/>
                  </a:lnTo>
                  <a:lnTo>
                    <a:pt x="111987" y="116318"/>
                  </a:lnTo>
                  <a:cubicBezTo>
                    <a:pt x="110012" y="102832"/>
                    <a:pt x="110901" y="89198"/>
                    <a:pt x="115396" y="76305"/>
                  </a:cubicBezTo>
                  <a:cubicBezTo>
                    <a:pt x="117570" y="69933"/>
                    <a:pt x="120484" y="63758"/>
                    <a:pt x="124189" y="58127"/>
                  </a:cubicBezTo>
                  <a:cubicBezTo>
                    <a:pt x="124683" y="57386"/>
                    <a:pt x="127634" y="53682"/>
                    <a:pt x="130611" y="50940"/>
                  </a:cubicBezTo>
                  <a:lnTo>
                    <a:pt x="135495" y="49893"/>
                  </a:lnTo>
                  <a:lnTo>
                    <a:pt x="126029" y="42684"/>
                  </a:lnTo>
                  <a:close/>
                  <a:moveTo>
                    <a:pt x="141322" y="35923"/>
                  </a:moveTo>
                  <a:lnTo>
                    <a:pt x="145529" y="41331"/>
                  </a:lnTo>
                  <a:cubicBezTo>
                    <a:pt x="142713" y="44048"/>
                    <a:pt x="139947" y="46765"/>
                    <a:pt x="137181" y="49531"/>
                  </a:cubicBezTo>
                  <a:lnTo>
                    <a:pt x="135495" y="49893"/>
                  </a:lnTo>
                  <a:lnTo>
                    <a:pt x="143454" y="55953"/>
                  </a:lnTo>
                  <a:cubicBezTo>
                    <a:pt x="147900" y="56348"/>
                    <a:pt x="152741" y="52643"/>
                    <a:pt x="151803" y="47753"/>
                  </a:cubicBezTo>
                  <a:cubicBezTo>
                    <a:pt x="150963" y="43382"/>
                    <a:pt x="148678" y="39664"/>
                    <a:pt x="145455" y="37133"/>
                  </a:cubicBezTo>
                  <a:close/>
                  <a:moveTo>
                    <a:pt x="157385" y="213"/>
                  </a:moveTo>
                  <a:cubicBezTo>
                    <a:pt x="153247" y="775"/>
                    <a:pt x="149061" y="2356"/>
                    <a:pt x="145430" y="3837"/>
                  </a:cubicBezTo>
                  <a:cubicBezTo>
                    <a:pt x="137724" y="6950"/>
                    <a:pt x="130018" y="12334"/>
                    <a:pt x="126313" y="20040"/>
                  </a:cubicBezTo>
                  <a:lnTo>
                    <a:pt x="126099" y="37076"/>
                  </a:lnTo>
                  <a:lnTo>
                    <a:pt x="133476" y="33625"/>
                  </a:lnTo>
                  <a:lnTo>
                    <a:pt x="141322" y="35923"/>
                  </a:lnTo>
                  <a:lnTo>
                    <a:pt x="138613" y="32439"/>
                  </a:lnTo>
                  <a:cubicBezTo>
                    <a:pt x="138366" y="27253"/>
                    <a:pt x="141231" y="23449"/>
                    <a:pt x="145332" y="20584"/>
                  </a:cubicBezTo>
                  <a:cubicBezTo>
                    <a:pt x="152791" y="15348"/>
                    <a:pt x="164152" y="17027"/>
                    <a:pt x="169833" y="9667"/>
                  </a:cubicBezTo>
                  <a:cubicBezTo>
                    <a:pt x="171414" y="7592"/>
                    <a:pt x="171216" y="4332"/>
                    <a:pt x="169043" y="2701"/>
                  </a:cubicBezTo>
                  <a:cubicBezTo>
                    <a:pt x="165609" y="108"/>
                    <a:pt x="161522" y="-349"/>
                    <a:pt x="157385" y="21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18" name="任意多边形: 形状 1317"/>
            <p:cNvSpPr/>
            <p:nvPr/>
          </p:nvSpPr>
          <p:spPr>
            <a:xfrm flipH="1">
              <a:off x="11568998" y="5470800"/>
              <a:ext cx="161665" cy="101023"/>
            </a:xfrm>
            <a:custGeom>
              <a:avLst/>
              <a:gdLst>
                <a:gd name="connsiteX0" fmla="*/ 88107 w 161665"/>
                <a:gd name="connsiteY0" fmla="*/ 124 h 101023"/>
                <a:gd name="connsiteX1" fmla="*/ 16726 w 161665"/>
                <a:gd name="connsiteY1" fmla="*/ 35938 h 101023"/>
                <a:gd name="connsiteX2" fmla="*/ 276 w 161665"/>
                <a:gd name="connsiteY2" fmla="*/ 63799 h 101023"/>
                <a:gd name="connsiteX3" fmla="*/ 3190 w 161665"/>
                <a:gd name="connsiteY3" fmla="*/ 79260 h 101023"/>
                <a:gd name="connsiteX4" fmla="*/ 10748 w 161665"/>
                <a:gd name="connsiteY4" fmla="*/ 90869 h 101023"/>
                <a:gd name="connsiteX5" fmla="*/ 11687 w 161665"/>
                <a:gd name="connsiteY5" fmla="*/ 92598 h 101023"/>
                <a:gd name="connsiteX6" fmla="*/ 15441 w 161665"/>
                <a:gd name="connsiteY6" fmla="*/ 75358 h 101023"/>
                <a:gd name="connsiteX7" fmla="*/ 24037 w 161665"/>
                <a:gd name="connsiteY7" fmla="*/ 48831 h 101023"/>
                <a:gd name="connsiteX8" fmla="*/ 54435 w 161665"/>
                <a:gd name="connsiteY8" fmla="*/ 27046 h 101023"/>
                <a:gd name="connsiteX9" fmla="*/ 80297 w 161665"/>
                <a:gd name="connsiteY9" fmla="*/ 18313 h 101023"/>
                <a:gd name="connsiteX10" fmla="*/ 81586 w 161665"/>
                <a:gd name="connsiteY10" fmla="*/ 8522 h 101023"/>
                <a:gd name="connsiteX11" fmla="*/ 89984 w 161665"/>
                <a:gd name="connsiteY11" fmla="*/ 15042 h 101023"/>
                <a:gd name="connsiteX12" fmla="*/ 80297 w 161665"/>
                <a:gd name="connsiteY12" fmla="*/ 18313 h 101023"/>
                <a:gd name="connsiteX13" fmla="*/ 76794 w 161665"/>
                <a:gd name="connsiteY13" fmla="*/ 44929 h 101023"/>
                <a:gd name="connsiteX14" fmla="*/ 89885 w 161665"/>
                <a:gd name="connsiteY14" fmla="*/ 52783 h 101023"/>
                <a:gd name="connsiteX15" fmla="*/ 133455 w 161665"/>
                <a:gd name="connsiteY15" fmla="*/ 50856 h 101023"/>
                <a:gd name="connsiteX16" fmla="*/ 144470 w 161665"/>
                <a:gd name="connsiteY16" fmla="*/ 70714 h 101023"/>
                <a:gd name="connsiteX17" fmla="*/ 142247 w 161665"/>
                <a:gd name="connsiteY17" fmla="*/ 94673 h 101023"/>
                <a:gd name="connsiteX18" fmla="*/ 153757 w 161665"/>
                <a:gd name="connsiteY18" fmla="*/ 99613 h 101023"/>
                <a:gd name="connsiteX19" fmla="*/ 160327 w 161665"/>
                <a:gd name="connsiteY19" fmla="*/ 66862 h 101023"/>
                <a:gd name="connsiteX20" fmla="*/ 141902 w 161665"/>
                <a:gd name="connsiteY20" fmla="*/ 37271 h 101023"/>
                <a:gd name="connsiteX21" fmla="*/ 108829 w 161665"/>
                <a:gd name="connsiteY21" fmla="*/ 28522 h 101023"/>
                <a:gd name="connsiteX22" fmla="*/ 92799 w 161665"/>
                <a:gd name="connsiteY22" fmla="*/ 36087 h 101023"/>
                <a:gd name="connsiteX23" fmla="*/ 90922 w 161665"/>
                <a:gd name="connsiteY23" fmla="*/ 51004 h 101023"/>
                <a:gd name="connsiteX24" fmla="*/ 77832 w 161665"/>
                <a:gd name="connsiteY24" fmla="*/ 43150 h 101023"/>
                <a:gd name="connsiteX25" fmla="*/ 92799 w 161665"/>
                <a:gd name="connsiteY25" fmla="*/ 36087 h 101023"/>
                <a:gd name="connsiteX26" fmla="*/ 96504 w 161665"/>
                <a:gd name="connsiteY26" fmla="*/ 6645 h 101023"/>
                <a:gd name="connsiteX27" fmla="*/ 88107 w 161665"/>
                <a:gd name="connsiteY27" fmla="*/ 124 h 10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1665" h="101023">
                  <a:moveTo>
                    <a:pt x="88107" y="124"/>
                  </a:moveTo>
                  <a:cubicBezTo>
                    <a:pt x="62024" y="5657"/>
                    <a:pt x="36287" y="17463"/>
                    <a:pt x="16726" y="35938"/>
                  </a:cubicBezTo>
                  <a:cubicBezTo>
                    <a:pt x="8921" y="43348"/>
                    <a:pt x="1857" y="52931"/>
                    <a:pt x="276" y="63799"/>
                  </a:cubicBezTo>
                  <a:cubicBezTo>
                    <a:pt x="-515" y="69233"/>
                    <a:pt x="375" y="74518"/>
                    <a:pt x="3190" y="79260"/>
                  </a:cubicBezTo>
                  <a:cubicBezTo>
                    <a:pt x="4475" y="81385"/>
                    <a:pt x="11934" y="88992"/>
                    <a:pt x="10748" y="90869"/>
                  </a:cubicBezTo>
                  <a:cubicBezTo>
                    <a:pt x="10254" y="91709"/>
                    <a:pt x="10699" y="92697"/>
                    <a:pt x="11687" y="92598"/>
                  </a:cubicBezTo>
                  <a:cubicBezTo>
                    <a:pt x="21122" y="91808"/>
                    <a:pt x="17467" y="81039"/>
                    <a:pt x="15441" y="75358"/>
                  </a:cubicBezTo>
                  <a:cubicBezTo>
                    <a:pt x="11786" y="65281"/>
                    <a:pt x="17220" y="56093"/>
                    <a:pt x="24037" y="48831"/>
                  </a:cubicBezTo>
                  <a:cubicBezTo>
                    <a:pt x="32385" y="39915"/>
                    <a:pt x="42981" y="32666"/>
                    <a:pt x="54435" y="27046"/>
                  </a:cubicBezTo>
                  <a:lnTo>
                    <a:pt x="80297" y="18313"/>
                  </a:lnTo>
                  <a:lnTo>
                    <a:pt x="81586" y="8522"/>
                  </a:lnTo>
                  <a:cubicBezTo>
                    <a:pt x="84402" y="10695"/>
                    <a:pt x="87168" y="12869"/>
                    <a:pt x="89984" y="15042"/>
                  </a:cubicBezTo>
                  <a:lnTo>
                    <a:pt x="80297" y="18313"/>
                  </a:lnTo>
                  <a:lnTo>
                    <a:pt x="76794" y="44929"/>
                  </a:lnTo>
                  <a:cubicBezTo>
                    <a:pt x="73583" y="53524"/>
                    <a:pt x="83809" y="58661"/>
                    <a:pt x="89885" y="52783"/>
                  </a:cubicBezTo>
                  <a:cubicBezTo>
                    <a:pt x="101296" y="41717"/>
                    <a:pt x="121253" y="40730"/>
                    <a:pt x="133455" y="50856"/>
                  </a:cubicBezTo>
                  <a:cubicBezTo>
                    <a:pt x="139382" y="55796"/>
                    <a:pt x="143235" y="63157"/>
                    <a:pt x="144470" y="70714"/>
                  </a:cubicBezTo>
                  <a:cubicBezTo>
                    <a:pt x="145853" y="79113"/>
                    <a:pt x="142050" y="86423"/>
                    <a:pt x="142247" y="94673"/>
                  </a:cubicBezTo>
                  <a:cubicBezTo>
                    <a:pt x="142346" y="100058"/>
                    <a:pt x="149805" y="102922"/>
                    <a:pt x="153757" y="99613"/>
                  </a:cubicBezTo>
                  <a:cubicBezTo>
                    <a:pt x="162797" y="92055"/>
                    <a:pt x="162649" y="77531"/>
                    <a:pt x="160327" y="66862"/>
                  </a:cubicBezTo>
                  <a:cubicBezTo>
                    <a:pt x="157808" y="55302"/>
                    <a:pt x="151584" y="44336"/>
                    <a:pt x="141902" y="37271"/>
                  </a:cubicBezTo>
                  <a:cubicBezTo>
                    <a:pt x="132047" y="30059"/>
                    <a:pt x="120265" y="27343"/>
                    <a:pt x="108829" y="28522"/>
                  </a:cubicBezTo>
                  <a:lnTo>
                    <a:pt x="92799" y="36087"/>
                  </a:lnTo>
                  <a:lnTo>
                    <a:pt x="90922" y="51004"/>
                  </a:lnTo>
                  <a:cubicBezTo>
                    <a:pt x="86575" y="48386"/>
                    <a:pt x="82179" y="45769"/>
                    <a:pt x="77832" y="43150"/>
                  </a:cubicBezTo>
                  <a:lnTo>
                    <a:pt x="92799" y="36087"/>
                  </a:lnTo>
                  <a:lnTo>
                    <a:pt x="96504" y="6645"/>
                  </a:lnTo>
                  <a:cubicBezTo>
                    <a:pt x="96109" y="2841"/>
                    <a:pt x="92058" y="-716"/>
                    <a:pt x="88107" y="12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20" name="任意多边形: 形状 1319"/>
            <p:cNvSpPr/>
            <p:nvPr/>
          </p:nvSpPr>
          <p:spPr>
            <a:xfrm flipH="1">
              <a:off x="11534609" y="5565588"/>
              <a:ext cx="84340" cy="74680"/>
            </a:xfrm>
            <a:custGeom>
              <a:avLst/>
              <a:gdLst>
                <a:gd name="connsiteX0" fmla="*/ 28262 w 84340"/>
                <a:gd name="connsiteY0" fmla="*/ 1120 h 74680"/>
                <a:gd name="connsiteX1" fmla="*/ 13245 w 84340"/>
                <a:gd name="connsiteY1" fmla="*/ 6011 h 74680"/>
                <a:gd name="connsiteX2" fmla="*/ 253 w 84340"/>
                <a:gd name="connsiteY2" fmla="*/ 14952 h 74680"/>
                <a:gd name="connsiteX3" fmla="*/ 1438 w 84340"/>
                <a:gd name="connsiteY3" fmla="*/ 16582 h 74680"/>
                <a:gd name="connsiteX4" fmla="*/ 28706 w 84340"/>
                <a:gd name="connsiteY4" fmla="*/ 11741 h 74680"/>
                <a:gd name="connsiteX5" fmla="*/ 53702 w 84340"/>
                <a:gd name="connsiteY5" fmla="*/ 21719 h 74680"/>
                <a:gd name="connsiteX6" fmla="*/ 66694 w 84340"/>
                <a:gd name="connsiteY6" fmla="*/ 43011 h 74680"/>
                <a:gd name="connsiteX7" fmla="*/ 67534 w 84340"/>
                <a:gd name="connsiteY7" fmla="*/ 55805 h 74680"/>
                <a:gd name="connsiteX8" fmla="*/ 66348 w 84340"/>
                <a:gd name="connsiteY8" fmla="*/ 63214 h 74680"/>
                <a:gd name="connsiteX9" fmla="*/ 68077 w 84340"/>
                <a:gd name="connsiteY9" fmla="*/ 71266 h 74680"/>
                <a:gd name="connsiteX10" fmla="*/ 76672 w 84340"/>
                <a:gd name="connsiteY10" fmla="*/ 73687 h 74680"/>
                <a:gd name="connsiteX11" fmla="*/ 79538 w 84340"/>
                <a:gd name="connsiteY11" fmla="*/ 72402 h 74680"/>
                <a:gd name="connsiteX12" fmla="*/ 82897 w 84340"/>
                <a:gd name="connsiteY12" fmla="*/ 66721 h 74680"/>
                <a:gd name="connsiteX13" fmla="*/ 84280 w 84340"/>
                <a:gd name="connsiteY13" fmla="*/ 58077 h 74680"/>
                <a:gd name="connsiteX14" fmla="*/ 82057 w 84340"/>
                <a:gd name="connsiteY14" fmla="*/ 39058 h 74680"/>
                <a:gd name="connsiteX15" fmla="*/ 62347 w 84340"/>
                <a:gd name="connsiteY15" fmla="*/ 9913 h 74680"/>
                <a:gd name="connsiteX16" fmla="*/ 28262 w 84340"/>
                <a:gd name="connsiteY16" fmla="*/ 1120 h 7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4340" h="74680">
                  <a:moveTo>
                    <a:pt x="28262" y="1120"/>
                  </a:moveTo>
                  <a:cubicBezTo>
                    <a:pt x="24458" y="2355"/>
                    <a:pt x="18036" y="3986"/>
                    <a:pt x="13245" y="6011"/>
                  </a:cubicBezTo>
                  <a:cubicBezTo>
                    <a:pt x="8305" y="8085"/>
                    <a:pt x="4056" y="11247"/>
                    <a:pt x="253" y="14952"/>
                  </a:cubicBezTo>
                  <a:cubicBezTo>
                    <a:pt x="-488" y="15693"/>
                    <a:pt x="549" y="17076"/>
                    <a:pt x="1438" y="16582"/>
                  </a:cubicBezTo>
                  <a:cubicBezTo>
                    <a:pt x="9441" y="12235"/>
                    <a:pt x="19716" y="9024"/>
                    <a:pt x="28706" y="11741"/>
                  </a:cubicBezTo>
                  <a:cubicBezTo>
                    <a:pt x="37549" y="14409"/>
                    <a:pt x="46292" y="15693"/>
                    <a:pt x="53702" y="21719"/>
                  </a:cubicBezTo>
                  <a:cubicBezTo>
                    <a:pt x="60272" y="27054"/>
                    <a:pt x="64866" y="34761"/>
                    <a:pt x="66694" y="43011"/>
                  </a:cubicBezTo>
                  <a:cubicBezTo>
                    <a:pt x="67632" y="47209"/>
                    <a:pt x="67978" y="51507"/>
                    <a:pt x="67534" y="55805"/>
                  </a:cubicBezTo>
                  <a:cubicBezTo>
                    <a:pt x="67287" y="58324"/>
                    <a:pt x="66793" y="60744"/>
                    <a:pt x="66348" y="63214"/>
                  </a:cubicBezTo>
                  <a:cubicBezTo>
                    <a:pt x="65706" y="66672"/>
                    <a:pt x="66941" y="68450"/>
                    <a:pt x="68077" y="71266"/>
                  </a:cubicBezTo>
                  <a:cubicBezTo>
                    <a:pt x="69608" y="74971"/>
                    <a:pt x="73511" y="75465"/>
                    <a:pt x="76672" y="73687"/>
                  </a:cubicBezTo>
                  <a:cubicBezTo>
                    <a:pt x="72375" y="76107"/>
                    <a:pt x="79192" y="72650"/>
                    <a:pt x="79538" y="72402"/>
                  </a:cubicBezTo>
                  <a:cubicBezTo>
                    <a:pt x="81513" y="70920"/>
                    <a:pt x="82304" y="68994"/>
                    <a:pt x="82897" y="66721"/>
                  </a:cubicBezTo>
                  <a:cubicBezTo>
                    <a:pt x="83638" y="63906"/>
                    <a:pt x="84132" y="61041"/>
                    <a:pt x="84280" y="58077"/>
                  </a:cubicBezTo>
                  <a:cubicBezTo>
                    <a:pt x="84576" y="51606"/>
                    <a:pt x="83786" y="45283"/>
                    <a:pt x="82057" y="39058"/>
                  </a:cubicBezTo>
                  <a:cubicBezTo>
                    <a:pt x="78846" y="27696"/>
                    <a:pt x="71881" y="16928"/>
                    <a:pt x="62347" y="9913"/>
                  </a:cubicBezTo>
                  <a:cubicBezTo>
                    <a:pt x="53257" y="3195"/>
                    <a:pt x="39574" y="-2486"/>
                    <a:pt x="28262" y="112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22" name="任意多边形: 形状 1321"/>
            <p:cNvSpPr/>
            <p:nvPr/>
          </p:nvSpPr>
          <p:spPr>
            <a:xfrm flipH="1">
              <a:off x="11543923" y="5414227"/>
              <a:ext cx="55994" cy="71916"/>
            </a:xfrm>
            <a:custGeom>
              <a:avLst/>
              <a:gdLst>
                <a:gd name="connsiteX0" fmla="*/ 44008 w 55994"/>
                <a:gd name="connsiteY0" fmla="*/ 827 h 71916"/>
                <a:gd name="connsiteX1" fmla="*/ 28942 w 55994"/>
                <a:gd name="connsiteY1" fmla="*/ 2506 h 71916"/>
                <a:gd name="connsiteX2" fmla="*/ 17086 w 55994"/>
                <a:gd name="connsiteY2" fmla="*/ 9620 h 71916"/>
                <a:gd name="connsiteX3" fmla="*/ 7305 w 55994"/>
                <a:gd name="connsiteY3" fmla="*/ 18610 h 71916"/>
                <a:gd name="connsiteX4" fmla="*/ 3057 w 55994"/>
                <a:gd name="connsiteY4" fmla="*/ 23946 h 71916"/>
                <a:gd name="connsiteX5" fmla="*/ 784 w 55994"/>
                <a:gd name="connsiteY5" fmla="*/ 30614 h 71916"/>
                <a:gd name="connsiteX6" fmla="*/ 933 w 55994"/>
                <a:gd name="connsiteY6" fmla="*/ 43507 h 71916"/>
                <a:gd name="connsiteX7" fmla="*/ 3156 w 55994"/>
                <a:gd name="connsiteY7" fmla="*/ 43359 h 71916"/>
                <a:gd name="connsiteX8" fmla="*/ 6317 w 55994"/>
                <a:gd name="connsiteY8" fmla="*/ 34468 h 71916"/>
                <a:gd name="connsiteX9" fmla="*/ 9281 w 55994"/>
                <a:gd name="connsiteY9" fmla="*/ 31652 h 71916"/>
                <a:gd name="connsiteX10" fmla="*/ 13184 w 55994"/>
                <a:gd name="connsiteY10" fmla="*/ 27798 h 71916"/>
                <a:gd name="connsiteX11" fmla="*/ 30572 w 55994"/>
                <a:gd name="connsiteY11" fmla="*/ 17623 h 71916"/>
                <a:gd name="connsiteX12" fmla="*/ 38632 w 55994"/>
                <a:gd name="connsiteY12" fmla="*/ 14764 h 71916"/>
                <a:gd name="connsiteX13" fmla="*/ 38574 w 55994"/>
                <a:gd name="connsiteY13" fmla="*/ 14560 h 71916"/>
                <a:gd name="connsiteX14" fmla="*/ 38228 w 55994"/>
                <a:gd name="connsiteY14" fmla="*/ 14066 h 71916"/>
                <a:gd name="connsiteX15" fmla="*/ 38673 w 55994"/>
                <a:gd name="connsiteY15" fmla="*/ 14510 h 71916"/>
                <a:gd name="connsiteX16" fmla="*/ 39020 w 55994"/>
                <a:gd name="connsiteY16" fmla="*/ 14626 h 71916"/>
                <a:gd name="connsiteX17" fmla="*/ 39068 w 55994"/>
                <a:gd name="connsiteY17" fmla="*/ 14609 h 71916"/>
                <a:gd name="connsiteX18" fmla="*/ 39414 w 55994"/>
                <a:gd name="connsiteY18" fmla="*/ 14758 h 71916"/>
                <a:gd name="connsiteX19" fmla="*/ 39020 w 55994"/>
                <a:gd name="connsiteY19" fmla="*/ 14626 h 71916"/>
                <a:gd name="connsiteX20" fmla="*/ 38632 w 55994"/>
                <a:gd name="connsiteY20" fmla="*/ 14764 h 71916"/>
                <a:gd name="connsiteX21" fmla="*/ 38772 w 55994"/>
                <a:gd name="connsiteY21" fmla="*/ 15252 h 71916"/>
                <a:gd name="connsiteX22" fmla="*/ 39315 w 55994"/>
                <a:gd name="connsiteY22" fmla="*/ 18166 h 71916"/>
                <a:gd name="connsiteX23" fmla="*/ 40056 w 55994"/>
                <a:gd name="connsiteY23" fmla="*/ 38913 h 71916"/>
                <a:gd name="connsiteX24" fmla="*/ 39068 w 55994"/>
                <a:gd name="connsiteY24" fmla="*/ 45434 h 71916"/>
                <a:gd name="connsiteX25" fmla="*/ 38377 w 55994"/>
                <a:gd name="connsiteY25" fmla="*/ 48447 h 71916"/>
                <a:gd name="connsiteX26" fmla="*/ 38031 w 55994"/>
                <a:gd name="connsiteY26" fmla="*/ 49732 h 71916"/>
                <a:gd name="connsiteX27" fmla="*/ 37932 w 55994"/>
                <a:gd name="connsiteY27" fmla="*/ 50127 h 71916"/>
                <a:gd name="connsiteX28" fmla="*/ 36055 w 55994"/>
                <a:gd name="connsiteY28" fmla="*/ 55956 h 71916"/>
                <a:gd name="connsiteX29" fmla="*/ 34771 w 55994"/>
                <a:gd name="connsiteY29" fmla="*/ 60254 h 71916"/>
                <a:gd name="connsiteX30" fmla="*/ 34820 w 55994"/>
                <a:gd name="connsiteY30" fmla="*/ 62872 h 71916"/>
                <a:gd name="connsiteX31" fmla="*/ 34869 w 55994"/>
                <a:gd name="connsiteY31" fmla="*/ 63711 h 71916"/>
                <a:gd name="connsiteX32" fmla="*/ 39217 w 55994"/>
                <a:gd name="connsiteY32" fmla="*/ 71368 h 71916"/>
                <a:gd name="connsiteX33" fmla="*/ 47763 w 55994"/>
                <a:gd name="connsiteY33" fmla="*/ 69244 h 71916"/>
                <a:gd name="connsiteX34" fmla="*/ 47861 w 55994"/>
                <a:gd name="connsiteY34" fmla="*/ 68799 h 71916"/>
                <a:gd name="connsiteX35" fmla="*/ 50035 w 55994"/>
                <a:gd name="connsiteY35" fmla="*/ 66774 h 71916"/>
                <a:gd name="connsiteX36" fmla="*/ 51961 w 55994"/>
                <a:gd name="connsiteY36" fmla="*/ 62724 h 71916"/>
                <a:gd name="connsiteX37" fmla="*/ 54036 w 55994"/>
                <a:gd name="connsiteY37" fmla="*/ 54523 h 71916"/>
                <a:gd name="connsiteX38" fmla="*/ 55716 w 55994"/>
                <a:gd name="connsiteY38" fmla="*/ 41037 h 71916"/>
                <a:gd name="connsiteX39" fmla="*/ 53740 w 55994"/>
                <a:gd name="connsiteY39" fmla="*/ 13374 h 71916"/>
                <a:gd name="connsiteX40" fmla="*/ 44008 w 55994"/>
                <a:gd name="connsiteY40" fmla="*/ 827 h 7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5994" h="71916">
                  <a:moveTo>
                    <a:pt x="44008" y="827"/>
                  </a:moveTo>
                  <a:cubicBezTo>
                    <a:pt x="39019" y="-902"/>
                    <a:pt x="33585" y="284"/>
                    <a:pt x="28942" y="2506"/>
                  </a:cubicBezTo>
                  <a:cubicBezTo>
                    <a:pt x="24743" y="4482"/>
                    <a:pt x="20840" y="6903"/>
                    <a:pt x="17086" y="9620"/>
                  </a:cubicBezTo>
                  <a:cubicBezTo>
                    <a:pt x="13381" y="12288"/>
                    <a:pt x="10417" y="15301"/>
                    <a:pt x="7305" y="18610"/>
                  </a:cubicBezTo>
                  <a:cubicBezTo>
                    <a:pt x="5724" y="20241"/>
                    <a:pt x="4292" y="22019"/>
                    <a:pt x="3057" y="23946"/>
                  </a:cubicBezTo>
                  <a:cubicBezTo>
                    <a:pt x="1723" y="25971"/>
                    <a:pt x="1476" y="28293"/>
                    <a:pt x="784" y="30614"/>
                  </a:cubicBezTo>
                  <a:cubicBezTo>
                    <a:pt x="-401" y="34665"/>
                    <a:pt x="-154" y="39457"/>
                    <a:pt x="933" y="43507"/>
                  </a:cubicBezTo>
                  <a:cubicBezTo>
                    <a:pt x="1278" y="44742"/>
                    <a:pt x="3106" y="44446"/>
                    <a:pt x="3156" y="43359"/>
                  </a:cubicBezTo>
                  <a:cubicBezTo>
                    <a:pt x="3353" y="39951"/>
                    <a:pt x="4292" y="37234"/>
                    <a:pt x="6317" y="34468"/>
                  </a:cubicBezTo>
                  <a:cubicBezTo>
                    <a:pt x="7256" y="33183"/>
                    <a:pt x="8046" y="32590"/>
                    <a:pt x="9281" y="31652"/>
                  </a:cubicBezTo>
                  <a:cubicBezTo>
                    <a:pt x="10763" y="30565"/>
                    <a:pt x="11850" y="29033"/>
                    <a:pt x="13184" y="27798"/>
                  </a:cubicBezTo>
                  <a:cubicBezTo>
                    <a:pt x="18222" y="23402"/>
                    <a:pt x="24644" y="20586"/>
                    <a:pt x="30572" y="17623"/>
                  </a:cubicBezTo>
                  <a:lnTo>
                    <a:pt x="38632" y="14764"/>
                  </a:lnTo>
                  <a:lnTo>
                    <a:pt x="38574" y="14560"/>
                  </a:lnTo>
                  <a:cubicBezTo>
                    <a:pt x="38821" y="15054"/>
                    <a:pt x="38278" y="14066"/>
                    <a:pt x="38228" y="14066"/>
                  </a:cubicBezTo>
                  <a:cubicBezTo>
                    <a:pt x="38228" y="14066"/>
                    <a:pt x="38673" y="14609"/>
                    <a:pt x="38673" y="14510"/>
                  </a:cubicBezTo>
                  <a:lnTo>
                    <a:pt x="39020" y="14626"/>
                  </a:lnTo>
                  <a:lnTo>
                    <a:pt x="39068" y="14609"/>
                  </a:lnTo>
                  <a:cubicBezTo>
                    <a:pt x="38426" y="14609"/>
                    <a:pt x="38723" y="14510"/>
                    <a:pt x="39414" y="14758"/>
                  </a:cubicBezTo>
                  <a:lnTo>
                    <a:pt x="39020" y="14626"/>
                  </a:lnTo>
                  <a:lnTo>
                    <a:pt x="38632" y="14764"/>
                  </a:lnTo>
                  <a:lnTo>
                    <a:pt x="38772" y="15252"/>
                  </a:lnTo>
                  <a:cubicBezTo>
                    <a:pt x="39019" y="16190"/>
                    <a:pt x="39118" y="17178"/>
                    <a:pt x="39315" y="18166"/>
                  </a:cubicBezTo>
                  <a:cubicBezTo>
                    <a:pt x="40501" y="25526"/>
                    <a:pt x="40748" y="31948"/>
                    <a:pt x="40056" y="38913"/>
                  </a:cubicBezTo>
                  <a:cubicBezTo>
                    <a:pt x="39859" y="41087"/>
                    <a:pt x="39562" y="43260"/>
                    <a:pt x="39068" y="45434"/>
                  </a:cubicBezTo>
                  <a:cubicBezTo>
                    <a:pt x="38871" y="46422"/>
                    <a:pt x="38624" y="47460"/>
                    <a:pt x="38377" y="48447"/>
                  </a:cubicBezTo>
                  <a:cubicBezTo>
                    <a:pt x="38278" y="48892"/>
                    <a:pt x="38179" y="49287"/>
                    <a:pt x="38031" y="49732"/>
                  </a:cubicBezTo>
                  <a:cubicBezTo>
                    <a:pt x="37636" y="51164"/>
                    <a:pt x="38377" y="48743"/>
                    <a:pt x="37932" y="50127"/>
                  </a:cubicBezTo>
                  <a:cubicBezTo>
                    <a:pt x="37290" y="52053"/>
                    <a:pt x="36648" y="54029"/>
                    <a:pt x="36055" y="55956"/>
                  </a:cubicBezTo>
                  <a:cubicBezTo>
                    <a:pt x="35610" y="57339"/>
                    <a:pt x="34968" y="58821"/>
                    <a:pt x="34771" y="60254"/>
                  </a:cubicBezTo>
                  <a:cubicBezTo>
                    <a:pt x="34672" y="61093"/>
                    <a:pt x="34721" y="62032"/>
                    <a:pt x="34820" y="62872"/>
                  </a:cubicBezTo>
                  <a:cubicBezTo>
                    <a:pt x="34869" y="63267"/>
                    <a:pt x="34771" y="64353"/>
                    <a:pt x="34869" y="63711"/>
                  </a:cubicBezTo>
                  <a:cubicBezTo>
                    <a:pt x="34277" y="66823"/>
                    <a:pt x="36401" y="70183"/>
                    <a:pt x="39217" y="71368"/>
                  </a:cubicBezTo>
                  <a:cubicBezTo>
                    <a:pt x="41884" y="72504"/>
                    <a:pt x="46132" y="71912"/>
                    <a:pt x="47763" y="69244"/>
                  </a:cubicBezTo>
                  <a:cubicBezTo>
                    <a:pt x="48503" y="68009"/>
                    <a:pt x="48158" y="68454"/>
                    <a:pt x="47861" y="68799"/>
                  </a:cubicBezTo>
                  <a:cubicBezTo>
                    <a:pt x="48454" y="68009"/>
                    <a:pt x="49442" y="67564"/>
                    <a:pt x="50035" y="66774"/>
                  </a:cubicBezTo>
                  <a:cubicBezTo>
                    <a:pt x="50924" y="65539"/>
                    <a:pt x="51467" y="64156"/>
                    <a:pt x="51961" y="62724"/>
                  </a:cubicBezTo>
                  <a:cubicBezTo>
                    <a:pt x="52851" y="60056"/>
                    <a:pt x="53542" y="57339"/>
                    <a:pt x="54036" y="54523"/>
                  </a:cubicBezTo>
                  <a:cubicBezTo>
                    <a:pt x="54826" y="50077"/>
                    <a:pt x="55370" y="45533"/>
                    <a:pt x="55716" y="41037"/>
                  </a:cubicBezTo>
                  <a:cubicBezTo>
                    <a:pt x="56358" y="31849"/>
                    <a:pt x="55963" y="22365"/>
                    <a:pt x="53740" y="13374"/>
                  </a:cubicBezTo>
                  <a:cubicBezTo>
                    <a:pt x="52406" y="7891"/>
                    <a:pt x="49689" y="2803"/>
                    <a:pt x="44008" y="82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24" name="任意多边形: 形状 1323"/>
            <p:cNvSpPr/>
            <p:nvPr/>
          </p:nvSpPr>
          <p:spPr>
            <a:xfrm flipH="1">
              <a:off x="11581759" y="5346738"/>
              <a:ext cx="45676" cy="47503"/>
            </a:xfrm>
            <a:custGeom>
              <a:avLst/>
              <a:gdLst>
                <a:gd name="connsiteX0" fmla="*/ 20201 w 45676"/>
                <a:gd name="connsiteY0" fmla="*/ 97 h 47503"/>
                <a:gd name="connsiteX1" fmla="*/ 11012 w 45676"/>
                <a:gd name="connsiteY1" fmla="*/ 5135 h 47503"/>
                <a:gd name="connsiteX2" fmla="*/ 6665 w 45676"/>
                <a:gd name="connsiteY2" fmla="*/ 14867 h 47503"/>
                <a:gd name="connsiteX3" fmla="*/ 5678 w 45676"/>
                <a:gd name="connsiteY3" fmla="*/ 18226 h 47503"/>
                <a:gd name="connsiteX4" fmla="*/ 5430 w 45676"/>
                <a:gd name="connsiteY4" fmla="*/ 20992 h 47503"/>
                <a:gd name="connsiteX5" fmla="*/ 4443 w 45676"/>
                <a:gd name="connsiteY5" fmla="*/ 24105 h 47503"/>
                <a:gd name="connsiteX6" fmla="*/ 3949 w 45676"/>
                <a:gd name="connsiteY6" fmla="*/ 27019 h 47503"/>
                <a:gd name="connsiteX7" fmla="*/ 2318 w 45676"/>
                <a:gd name="connsiteY7" fmla="*/ 33095 h 47503"/>
                <a:gd name="connsiteX8" fmla="*/ 95 w 45676"/>
                <a:gd name="connsiteY8" fmla="*/ 39467 h 47503"/>
                <a:gd name="connsiteX9" fmla="*/ 2121 w 45676"/>
                <a:gd name="connsiteY9" fmla="*/ 40307 h 47503"/>
                <a:gd name="connsiteX10" fmla="*/ 4294 w 45676"/>
                <a:gd name="connsiteY10" fmla="*/ 36158 h 47503"/>
                <a:gd name="connsiteX11" fmla="*/ 7505 w 45676"/>
                <a:gd name="connsiteY11" fmla="*/ 31613 h 47503"/>
                <a:gd name="connsiteX12" fmla="*/ 10074 w 45676"/>
                <a:gd name="connsiteY12" fmla="*/ 28007 h 47503"/>
                <a:gd name="connsiteX13" fmla="*/ 12643 w 45676"/>
                <a:gd name="connsiteY13" fmla="*/ 23956 h 47503"/>
                <a:gd name="connsiteX14" fmla="*/ 14569 w 45676"/>
                <a:gd name="connsiteY14" fmla="*/ 22079 h 47503"/>
                <a:gd name="connsiteX15" fmla="*/ 16249 w 45676"/>
                <a:gd name="connsiteY15" fmla="*/ 19362 h 47503"/>
                <a:gd name="connsiteX16" fmla="*/ 17336 w 45676"/>
                <a:gd name="connsiteY16" fmla="*/ 17485 h 47503"/>
                <a:gd name="connsiteX17" fmla="*/ 17533 w 45676"/>
                <a:gd name="connsiteY17" fmla="*/ 17189 h 47503"/>
                <a:gd name="connsiteX18" fmla="*/ 18175 w 45676"/>
                <a:gd name="connsiteY18" fmla="*/ 16200 h 47503"/>
                <a:gd name="connsiteX19" fmla="*/ 20645 w 45676"/>
                <a:gd name="connsiteY19" fmla="*/ 13237 h 47503"/>
                <a:gd name="connsiteX20" fmla="*/ 20942 w 45676"/>
                <a:gd name="connsiteY20" fmla="*/ 13089 h 47503"/>
                <a:gd name="connsiteX21" fmla="*/ 20991 w 45676"/>
                <a:gd name="connsiteY21" fmla="*/ 13089 h 47503"/>
                <a:gd name="connsiteX22" fmla="*/ 21386 w 45676"/>
                <a:gd name="connsiteY22" fmla="*/ 12940 h 47503"/>
                <a:gd name="connsiteX23" fmla="*/ 21386 w 45676"/>
                <a:gd name="connsiteY23" fmla="*/ 12990 h 47503"/>
                <a:gd name="connsiteX24" fmla="*/ 21651 w 45676"/>
                <a:gd name="connsiteY24" fmla="*/ 12968 h 47503"/>
                <a:gd name="connsiteX25" fmla="*/ 21485 w 45676"/>
                <a:gd name="connsiteY25" fmla="*/ 12940 h 47503"/>
                <a:gd name="connsiteX26" fmla="*/ 21979 w 45676"/>
                <a:gd name="connsiteY26" fmla="*/ 12940 h 47503"/>
                <a:gd name="connsiteX27" fmla="*/ 21651 w 45676"/>
                <a:gd name="connsiteY27" fmla="*/ 12968 h 47503"/>
                <a:gd name="connsiteX28" fmla="*/ 22015 w 45676"/>
                <a:gd name="connsiteY28" fmla="*/ 13029 h 47503"/>
                <a:gd name="connsiteX29" fmla="*/ 21930 w 45676"/>
                <a:gd name="connsiteY29" fmla="*/ 12990 h 47503"/>
                <a:gd name="connsiteX30" fmla="*/ 22078 w 45676"/>
                <a:gd name="connsiteY30" fmla="*/ 13039 h 47503"/>
                <a:gd name="connsiteX31" fmla="*/ 22015 w 45676"/>
                <a:gd name="connsiteY31" fmla="*/ 13029 h 47503"/>
                <a:gd name="connsiteX32" fmla="*/ 23318 w 45676"/>
                <a:gd name="connsiteY32" fmla="*/ 13618 h 47503"/>
                <a:gd name="connsiteX33" fmla="*/ 23066 w 45676"/>
                <a:gd name="connsiteY33" fmla="*/ 13434 h 47503"/>
                <a:gd name="connsiteX34" fmla="*/ 23461 w 45676"/>
                <a:gd name="connsiteY34" fmla="*/ 13682 h 47503"/>
                <a:gd name="connsiteX35" fmla="*/ 23318 w 45676"/>
                <a:gd name="connsiteY35" fmla="*/ 13618 h 47503"/>
                <a:gd name="connsiteX36" fmla="*/ 23609 w 45676"/>
                <a:gd name="connsiteY36" fmla="*/ 13829 h 47503"/>
                <a:gd name="connsiteX37" fmla="*/ 24795 w 45676"/>
                <a:gd name="connsiteY37" fmla="*/ 14818 h 47503"/>
                <a:gd name="connsiteX38" fmla="*/ 25178 w 45676"/>
                <a:gd name="connsiteY38" fmla="*/ 15163 h 47503"/>
                <a:gd name="connsiteX39" fmla="*/ 24893 w 45676"/>
                <a:gd name="connsiteY39" fmla="*/ 14818 h 47503"/>
                <a:gd name="connsiteX40" fmla="*/ 25289 w 45676"/>
                <a:gd name="connsiteY40" fmla="*/ 15262 h 47503"/>
                <a:gd name="connsiteX41" fmla="*/ 25178 w 45676"/>
                <a:gd name="connsiteY41" fmla="*/ 15163 h 47503"/>
                <a:gd name="connsiteX42" fmla="*/ 26079 w 45676"/>
                <a:gd name="connsiteY42" fmla="*/ 16250 h 47503"/>
                <a:gd name="connsiteX43" fmla="*/ 26869 w 45676"/>
                <a:gd name="connsiteY43" fmla="*/ 17386 h 47503"/>
                <a:gd name="connsiteX44" fmla="*/ 27018 w 45676"/>
                <a:gd name="connsiteY44" fmla="*/ 17683 h 47503"/>
                <a:gd name="connsiteX45" fmla="*/ 27660 w 45676"/>
                <a:gd name="connsiteY45" fmla="*/ 19165 h 47503"/>
                <a:gd name="connsiteX46" fmla="*/ 27857 w 45676"/>
                <a:gd name="connsiteY46" fmla="*/ 19807 h 47503"/>
                <a:gd name="connsiteX47" fmla="*/ 27857 w 45676"/>
                <a:gd name="connsiteY47" fmla="*/ 19708 h 47503"/>
                <a:gd name="connsiteX48" fmla="*/ 28450 w 45676"/>
                <a:gd name="connsiteY48" fmla="*/ 23215 h 47503"/>
                <a:gd name="connsiteX49" fmla="*/ 28895 w 45676"/>
                <a:gd name="connsiteY49" fmla="*/ 27068 h 47503"/>
                <a:gd name="connsiteX50" fmla="*/ 35465 w 45676"/>
                <a:gd name="connsiteY50" fmla="*/ 46087 h 47503"/>
                <a:gd name="connsiteX51" fmla="*/ 45592 w 45676"/>
                <a:gd name="connsiteY51" fmla="*/ 40406 h 47503"/>
                <a:gd name="connsiteX52" fmla="*/ 44801 w 45676"/>
                <a:gd name="connsiteY52" fmla="*/ 37294 h 47503"/>
                <a:gd name="connsiteX53" fmla="*/ 44752 w 45676"/>
                <a:gd name="connsiteY53" fmla="*/ 37096 h 47503"/>
                <a:gd name="connsiteX54" fmla="*/ 44653 w 45676"/>
                <a:gd name="connsiteY54" fmla="*/ 36651 h 47503"/>
                <a:gd name="connsiteX55" fmla="*/ 43912 w 45676"/>
                <a:gd name="connsiteY55" fmla="*/ 33589 h 47503"/>
                <a:gd name="connsiteX56" fmla="*/ 43714 w 45676"/>
                <a:gd name="connsiteY56" fmla="*/ 32453 h 47503"/>
                <a:gd name="connsiteX57" fmla="*/ 42628 w 45676"/>
                <a:gd name="connsiteY57" fmla="*/ 24006 h 47503"/>
                <a:gd name="connsiteX58" fmla="*/ 36305 w 45676"/>
                <a:gd name="connsiteY58" fmla="*/ 7556 h 47503"/>
                <a:gd name="connsiteX59" fmla="*/ 20201 w 45676"/>
                <a:gd name="connsiteY59" fmla="*/ 97 h 47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5676" h="47503">
                  <a:moveTo>
                    <a:pt x="20201" y="97"/>
                  </a:moveTo>
                  <a:cubicBezTo>
                    <a:pt x="16595" y="541"/>
                    <a:pt x="13433" y="2468"/>
                    <a:pt x="11012" y="5135"/>
                  </a:cubicBezTo>
                  <a:cubicBezTo>
                    <a:pt x="8641" y="7753"/>
                    <a:pt x="7752" y="11557"/>
                    <a:pt x="6665" y="14867"/>
                  </a:cubicBezTo>
                  <a:cubicBezTo>
                    <a:pt x="6320" y="15954"/>
                    <a:pt x="5826" y="17090"/>
                    <a:pt x="5678" y="18226"/>
                  </a:cubicBezTo>
                  <a:cubicBezTo>
                    <a:pt x="5579" y="19165"/>
                    <a:pt x="5678" y="20054"/>
                    <a:pt x="5430" y="20992"/>
                  </a:cubicBezTo>
                  <a:cubicBezTo>
                    <a:pt x="5183" y="22030"/>
                    <a:pt x="4788" y="23067"/>
                    <a:pt x="4443" y="24105"/>
                  </a:cubicBezTo>
                  <a:cubicBezTo>
                    <a:pt x="4146" y="25092"/>
                    <a:pt x="4294" y="26080"/>
                    <a:pt x="3949" y="27019"/>
                  </a:cubicBezTo>
                  <a:cubicBezTo>
                    <a:pt x="3306" y="29044"/>
                    <a:pt x="2763" y="31020"/>
                    <a:pt x="2318" y="33095"/>
                  </a:cubicBezTo>
                  <a:cubicBezTo>
                    <a:pt x="1824" y="35318"/>
                    <a:pt x="935" y="37343"/>
                    <a:pt x="95" y="39467"/>
                  </a:cubicBezTo>
                  <a:cubicBezTo>
                    <a:pt x="-448" y="40801"/>
                    <a:pt x="1479" y="41591"/>
                    <a:pt x="2121" y="40307"/>
                  </a:cubicBezTo>
                  <a:cubicBezTo>
                    <a:pt x="2862" y="38924"/>
                    <a:pt x="3504" y="37491"/>
                    <a:pt x="4294" y="36158"/>
                  </a:cubicBezTo>
                  <a:cubicBezTo>
                    <a:pt x="5183" y="34528"/>
                    <a:pt x="6517" y="33194"/>
                    <a:pt x="7505" y="31613"/>
                  </a:cubicBezTo>
                  <a:cubicBezTo>
                    <a:pt x="8296" y="30329"/>
                    <a:pt x="9037" y="29094"/>
                    <a:pt x="10074" y="28007"/>
                  </a:cubicBezTo>
                  <a:cubicBezTo>
                    <a:pt x="11210" y="26871"/>
                    <a:pt x="11704" y="25241"/>
                    <a:pt x="12643" y="23956"/>
                  </a:cubicBezTo>
                  <a:cubicBezTo>
                    <a:pt x="13137" y="23265"/>
                    <a:pt x="13976" y="22771"/>
                    <a:pt x="14569" y="22079"/>
                  </a:cubicBezTo>
                  <a:cubicBezTo>
                    <a:pt x="15261" y="21289"/>
                    <a:pt x="15705" y="20251"/>
                    <a:pt x="16249" y="19362"/>
                  </a:cubicBezTo>
                  <a:cubicBezTo>
                    <a:pt x="16595" y="18720"/>
                    <a:pt x="16990" y="18127"/>
                    <a:pt x="17336" y="17485"/>
                  </a:cubicBezTo>
                  <a:cubicBezTo>
                    <a:pt x="17928" y="16448"/>
                    <a:pt x="16940" y="18029"/>
                    <a:pt x="17533" y="17189"/>
                  </a:cubicBezTo>
                  <a:cubicBezTo>
                    <a:pt x="17731" y="16843"/>
                    <a:pt x="17978" y="16546"/>
                    <a:pt x="18175" y="16200"/>
                  </a:cubicBezTo>
                  <a:cubicBezTo>
                    <a:pt x="18916" y="15163"/>
                    <a:pt x="19756" y="14175"/>
                    <a:pt x="20645" y="13237"/>
                  </a:cubicBezTo>
                  <a:cubicBezTo>
                    <a:pt x="19657" y="14225"/>
                    <a:pt x="21979" y="12545"/>
                    <a:pt x="20942" y="13089"/>
                  </a:cubicBezTo>
                  <a:cubicBezTo>
                    <a:pt x="20151" y="13484"/>
                    <a:pt x="20843" y="13138"/>
                    <a:pt x="20991" y="13089"/>
                  </a:cubicBezTo>
                  <a:cubicBezTo>
                    <a:pt x="21139" y="13039"/>
                    <a:pt x="21238" y="12990"/>
                    <a:pt x="21386" y="12940"/>
                  </a:cubicBezTo>
                  <a:cubicBezTo>
                    <a:pt x="21139" y="13286"/>
                    <a:pt x="20793" y="12990"/>
                    <a:pt x="21386" y="12990"/>
                  </a:cubicBezTo>
                  <a:lnTo>
                    <a:pt x="21651" y="12968"/>
                  </a:lnTo>
                  <a:lnTo>
                    <a:pt x="21485" y="12940"/>
                  </a:lnTo>
                  <a:cubicBezTo>
                    <a:pt x="20744" y="12693"/>
                    <a:pt x="22769" y="12792"/>
                    <a:pt x="21979" y="12940"/>
                  </a:cubicBezTo>
                  <a:lnTo>
                    <a:pt x="21651" y="12968"/>
                  </a:lnTo>
                  <a:lnTo>
                    <a:pt x="22015" y="13029"/>
                  </a:lnTo>
                  <a:lnTo>
                    <a:pt x="21930" y="12990"/>
                  </a:lnTo>
                  <a:cubicBezTo>
                    <a:pt x="20892" y="12545"/>
                    <a:pt x="23214" y="13138"/>
                    <a:pt x="22078" y="13039"/>
                  </a:cubicBezTo>
                  <a:lnTo>
                    <a:pt x="22015" y="13029"/>
                  </a:lnTo>
                  <a:lnTo>
                    <a:pt x="23318" y="13618"/>
                  </a:lnTo>
                  <a:lnTo>
                    <a:pt x="23066" y="13434"/>
                  </a:lnTo>
                  <a:cubicBezTo>
                    <a:pt x="22028" y="12693"/>
                    <a:pt x="23362" y="13730"/>
                    <a:pt x="23461" y="13682"/>
                  </a:cubicBezTo>
                  <a:lnTo>
                    <a:pt x="23318" y="13618"/>
                  </a:lnTo>
                  <a:lnTo>
                    <a:pt x="23609" y="13829"/>
                  </a:lnTo>
                  <a:cubicBezTo>
                    <a:pt x="24004" y="14126"/>
                    <a:pt x="24449" y="14472"/>
                    <a:pt x="24795" y="14818"/>
                  </a:cubicBezTo>
                  <a:lnTo>
                    <a:pt x="25178" y="15163"/>
                  </a:lnTo>
                  <a:lnTo>
                    <a:pt x="24893" y="14818"/>
                  </a:lnTo>
                  <a:cubicBezTo>
                    <a:pt x="24795" y="14818"/>
                    <a:pt x="25931" y="15756"/>
                    <a:pt x="25289" y="15262"/>
                  </a:cubicBezTo>
                  <a:lnTo>
                    <a:pt x="25178" y="15163"/>
                  </a:lnTo>
                  <a:lnTo>
                    <a:pt x="26079" y="16250"/>
                  </a:lnTo>
                  <a:cubicBezTo>
                    <a:pt x="26376" y="16645"/>
                    <a:pt x="26622" y="17040"/>
                    <a:pt x="26869" y="17386"/>
                  </a:cubicBezTo>
                  <a:cubicBezTo>
                    <a:pt x="27512" y="18325"/>
                    <a:pt x="26425" y="16299"/>
                    <a:pt x="27018" y="17683"/>
                  </a:cubicBezTo>
                  <a:cubicBezTo>
                    <a:pt x="27215" y="18176"/>
                    <a:pt x="27462" y="18670"/>
                    <a:pt x="27660" y="19165"/>
                  </a:cubicBezTo>
                  <a:cubicBezTo>
                    <a:pt x="27759" y="19362"/>
                    <a:pt x="27808" y="19609"/>
                    <a:pt x="27857" y="19807"/>
                  </a:cubicBezTo>
                  <a:cubicBezTo>
                    <a:pt x="28253" y="20943"/>
                    <a:pt x="27956" y="19757"/>
                    <a:pt x="27857" y="19708"/>
                  </a:cubicBezTo>
                  <a:cubicBezTo>
                    <a:pt x="28154" y="19807"/>
                    <a:pt x="28401" y="22870"/>
                    <a:pt x="28450" y="23215"/>
                  </a:cubicBezTo>
                  <a:cubicBezTo>
                    <a:pt x="28598" y="24500"/>
                    <a:pt x="28796" y="25784"/>
                    <a:pt x="28895" y="27068"/>
                  </a:cubicBezTo>
                  <a:cubicBezTo>
                    <a:pt x="29586" y="33836"/>
                    <a:pt x="30179" y="41147"/>
                    <a:pt x="35465" y="46087"/>
                  </a:cubicBezTo>
                  <a:cubicBezTo>
                    <a:pt x="39417" y="49792"/>
                    <a:pt x="46530" y="45642"/>
                    <a:pt x="45592" y="40406"/>
                  </a:cubicBezTo>
                  <a:cubicBezTo>
                    <a:pt x="45394" y="39369"/>
                    <a:pt x="45097" y="38282"/>
                    <a:pt x="44801" y="37294"/>
                  </a:cubicBezTo>
                  <a:cubicBezTo>
                    <a:pt x="44752" y="37146"/>
                    <a:pt x="44554" y="36306"/>
                    <a:pt x="44752" y="37096"/>
                  </a:cubicBezTo>
                  <a:cubicBezTo>
                    <a:pt x="44949" y="37936"/>
                    <a:pt x="44702" y="36849"/>
                    <a:pt x="44653" y="36651"/>
                  </a:cubicBezTo>
                  <a:cubicBezTo>
                    <a:pt x="44455" y="35614"/>
                    <a:pt x="44208" y="34627"/>
                    <a:pt x="43912" y="33589"/>
                  </a:cubicBezTo>
                  <a:cubicBezTo>
                    <a:pt x="44406" y="35219"/>
                    <a:pt x="43813" y="32947"/>
                    <a:pt x="43714" y="32453"/>
                  </a:cubicBezTo>
                  <a:cubicBezTo>
                    <a:pt x="43220" y="29637"/>
                    <a:pt x="42973" y="26821"/>
                    <a:pt x="42628" y="24006"/>
                  </a:cubicBezTo>
                  <a:cubicBezTo>
                    <a:pt x="41887" y="18078"/>
                    <a:pt x="40355" y="12150"/>
                    <a:pt x="36305" y="7556"/>
                  </a:cubicBezTo>
                  <a:cubicBezTo>
                    <a:pt x="32254" y="2962"/>
                    <a:pt x="26573" y="-644"/>
                    <a:pt x="20201" y="9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26" name="任意多边形: 形状 1325"/>
            <p:cNvSpPr/>
            <p:nvPr/>
          </p:nvSpPr>
          <p:spPr>
            <a:xfrm flipH="1">
              <a:off x="11653300" y="4711990"/>
              <a:ext cx="385427" cy="227176"/>
            </a:xfrm>
            <a:custGeom>
              <a:avLst/>
              <a:gdLst>
                <a:gd name="connsiteX0" fmla="*/ 158317 w 385427"/>
                <a:gd name="connsiteY0" fmla="*/ 35294 h 227176"/>
                <a:gd name="connsiteX1" fmla="*/ 158438 w 385427"/>
                <a:gd name="connsiteY1" fmla="*/ 35775 h 227176"/>
                <a:gd name="connsiteX2" fmla="*/ 158959 w 385427"/>
                <a:gd name="connsiteY2" fmla="*/ 36084 h 227176"/>
                <a:gd name="connsiteX3" fmla="*/ 158317 w 385427"/>
                <a:gd name="connsiteY3" fmla="*/ 35294 h 227176"/>
                <a:gd name="connsiteX4" fmla="*/ 222955 w 385427"/>
                <a:gd name="connsiteY4" fmla="*/ 67 h 227176"/>
                <a:gd name="connsiteX5" fmla="*/ 164443 w 385427"/>
                <a:gd name="connsiteY5" fmla="*/ 16572 h 227176"/>
                <a:gd name="connsiteX6" fmla="*/ 146758 w 385427"/>
                <a:gd name="connsiteY6" fmla="*/ 39888 h 227176"/>
                <a:gd name="connsiteX7" fmla="*/ 155280 w 385427"/>
                <a:gd name="connsiteY7" fmla="*/ 44878 h 227176"/>
                <a:gd name="connsiteX8" fmla="*/ 159376 w 385427"/>
                <a:gd name="connsiteY8" fmla="*/ 39483 h 227176"/>
                <a:gd name="connsiteX9" fmla="*/ 158438 w 385427"/>
                <a:gd name="connsiteY9" fmla="*/ 35775 h 227176"/>
                <a:gd name="connsiteX10" fmla="*/ 155057 w 385427"/>
                <a:gd name="connsiteY10" fmla="*/ 33763 h 227176"/>
                <a:gd name="connsiteX11" fmla="*/ 152785 w 385427"/>
                <a:gd name="connsiteY11" fmla="*/ 34603 h 227176"/>
                <a:gd name="connsiteX12" fmla="*/ 152686 w 385427"/>
                <a:gd name="connsiteY12" fmla="*/ 40431 h 227176"/>
                <a:gd name="connsiteX13" fmla="*/ 152241 w 385427"/>
                <a:gd name="connsiteY13" fmla="*/ 39690 h 227176"/>
                <a:gd name="connsiteX14" fmla="*/ 157626 w 385427"/>
                <a:gd name="connsiteY14" fmla="*/ 32873 h 227176"/>
                <a:gd name="connsiteX15" fmla="*/ 158416 w 385427"/>
                <a:gd name="connsiteY15" fmla="*/ 33170 h 227176"/>
                <a:gd name="connsiteX16" fmla="*/ 161281 w 385427"/>
                <a:gd name="connsiteY16" fmla="*/ 36974 h 227176"/>
                <a:gd name="connsiteX17" fmla="*/ 159376 w 385427"/>
                <a:gd name="connsiteY17" fmla="*/ 39483 h 227176"/>
                <a:gd name="connsiteX18" fmla="*/ 159453 w 385427"/>
                <a:gd name="connsiteY18" fmla="*/ 39789 h 227176"/>
                <a:gd name="connsiteX19" fmla="*/ 160935 w 385427"/>
                <a:gd name="connsiteY19" fmla="*/ 37566 h 227176"/>
                <a:gd name="connsiteX20" fmla="*/ 166369 w 385427"/>
                <a:gd name="connsiteY20" fmla="*/ 32775 h 227176"/>
                <a:gd name="connsiteX21" fmla="*/ 178176 w 385427"/>
                <a:gd name="connsiteY21" fmla="*/ 24821 h 227176"/>
                <a:gd name="connsiteX22" fmla="*/ 204554 w 385427"/>
                <a:gd name="connsiteY22" fmla="*/ 15436 h 227176"/>
                <a:gd name="connsiteX23" fmla="*/ 257361 w 385427"/>
                <a:gd name="connsiteY23" fmla="*/ 25958 h 227176"/>
                <a:gd name="connsiteX24" fmla="*/ 255781 w 385427"/>
                <a:gd name="connsiteY24" fmla="*/ 116011 h 227176"/>
                <a:gd name="connsiteX25" fmla="*/ 258942 w 385427"/>
                <a:gd name="connsiteY25" fmla="*/ 128509 h 227176"/>
                <a:gd name="connsiteX26" fmla="*/ 343019 w 385427"/>
                <a:gd name="connsiteY26" fmla="*/ 154444 h 227176"/>
                <a:gd name="connsiteX27" fmla="*/ 365353 w 385427"/>
                <a:gd name="connsiteY27" fmla="*/ 183527 h 227176"/>
                <a:gd name="connsiteX28" fmla="*/ 369507 w 385427"/>
                <a:gd name="connsiteY28" fmla="*/ 210095 h 227176"/>
                <a:gd name="connsiteX29" fmla="*/ 380660 w 385427"/>
                <a:gd name="connsiteY29" fmla="*/ 214018 h 227176"/>
                <a:gd name="connsiteX30" fmla="*/ 370978 w 385427"/>
                <a:gd name="connsiteY30" fmla="*/ 219501 h 227176"/>
                <a:gd name="connsiteX31" fmla="*/ 369507 w 385427"/>
                <a:gd name="connsiteY31" fmla="*/ 210095 h 227176"/>
                <a:gd name="connsiteX32" fmla="*/ 282826 w 385427"/>
                <a:gd name="connsiteY32" fmla="*/ 179600 h 227176"/>
                <a:gd name="connsiteX33" fmla="*/ 188697 w 385427"/>
                <a:gd name="connsiteY33" fmla="*/ 135919 h 227176"/>
                <a:gd name="connsiteX34" fmla="*/ 97211 w 385427"/>
                <a:gd name="connsiteY34" fmla="*/ 88150 h 227176"/>
                <a:gd name="connsiteX35" fmla="*/ 4144 w 385427"/>
                <a:gd name="connsiteY35" fmla="*/ 42655 h 227176"/>
                <a:gd name="connsiteX36" fmla="*/ 1131 w 385427"/>
                <a:gd name="connsiteY36" fmla="*/ 47594 h 227176"/>
                <a:gd name="connsiteX37" fmla="*/ 88863 w 385427"/>
                <a:gd name="connsiteY37" fmla="*/ 99166 h 227176"/>
                <a:gd name="connsiteX38" fmla="*/ 181584 w 385427"/>
                <a:gd name="connsiteY38" fmla="*/ 148219 h 227176"/>
                <a:gd name="connsiteX39" fmla="*/ 375128 w 385427"/>
                <a:gd name="connsiteY39" fmla="*/ 226812 h 227176"/>
                <a:gd name="connsiteX40" fmla="*/ 384810 w 385427"/>
                <a:gd name="connsiteY40" fmla="*/ 221329 h 227176"/>
                <a:gd name="connsiteX41" fmla="*/ 355368 w 385427"/>
                <a:gd name="connsiteY41" fmla="*/ 146688 h 227176"/>
                <a:gd name="connsiteX42" fmla="*/ 311169 w 385427"/>
                <a:gd name="connsiteY42" fmla="*/ 122118 h 227176"/>
                <a:gd name="connsiteX43" fmla="*/ 273156 w 385427"/>
                <a:gd name="connsiteY43" fmla="*/ 116463 h 227176"/>
                <a:gd name="connsiteX44" fmla="*/ 263981 w 385427"/>
                <a:gd name="connsiteY44" fmla="*/ 127126 h 227176"/>
                <a:gd name="connsiteX45" fmla="*/ 260819 w 385427"/>
                <a:gd name="connsiteY45" fmla="*/ 114628 h 227176"/>
                <a:gd name="connsiteX46" fmla="*/ 273156 w 385427"/>
                <a:gd name="connsiteY46" fmla="*/ 116463 h 227176"/>
                <a:gd name="connsiteX47" fmla="*/ 282397 w 385427"/>
                <a:gd name="connsiteY47" fmla="*/ 105723 h 227176"/>
                <a:gd name="connsiteX48" fmla="*/ 276874 w 385427"/>
                <a:gd name="connsiteY48" fmla="*/ 25316 h 227176"/>
                <a:gd name="connsiteX49" fmla="*/ 222955 w 385427"/>
                <a:gd name="connsiteY49" fmla="*/ 67 h 227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85427" h="227176">
                  <a:moveTo>
                    <a:pt x="158317" y="35294"/>
                  </a:moveTo>
                  <a:lnTo>
                    <a:pt x="158438" y="35775"/>
                  </a:lnTo>
                  <a:lnTo>
                    <a:pt x="158959" y="36084"/>
                  </a:lnTo>
                  <a:cubicBezTo>
                    <a:pt x="158762" y="35838"/>
                    <a:pt x="158515" y="35590"/>
                    <a:pt x="158317" y="35294"/>
                  </a:cubicBezTo>
                  <a:close/>
                  <a:moveTo>
                    <a:pt x="222955" y="67"/>
                  </a:moveTo>
                  <a:cubicBezTo>
                    <a:pt x="202517" y="-718"/>
                    <a:pt x="181313" y="5458"/>
                    <a:pt x="164443" y="16572"/>
                  </a:cubicBezTo>
                  <a:cubicBezTo>
                    <a:pt x="157774" y="20968"/>
                    <a:pt x="143004" y="30008"/>
                    <a:pt x="146758" y="39888"/>
                  </a:cubicBezTo>
                  <a:cubicBezTo>
                    <a:pt x="148413" y="44186"/>
                    <a:pt x="152056" y="45606"/>
                    <a:pt x="155280" y="44878"/>
                  </a:cubicBezTo>
                  <a:lnTo>
                    <a:pt x="159376" y="39483"/>
                  </a:lnTo>
                  <a:lnTo>
                    <a:pt x="158438" y="35775"/>
                  </a:lnTo>
                  <a:lnTo>
                    <a:pt x="155057" y="33763"/>
                  </a:lnTo>
                  <a:cubicBezTo>
                    <a:pt x="154267" y="34059"/>
                    <a:pt x="153526" y="34306"/>
                    <a:pt x="152785" y="34603"/>
                  </a:cubicBezTo>
                  <a:cubicBezTo>
                    <a:pt x="152785" y="36529"/>
                    <a:pt x="152735" y="38505"/>
                    <a:pt x="152686" y="40431"/>
                  </a:cubicBezTo>
                  <a:cubicBezTo>
                    <a:pt x="152538" y="40185"/>
                    <a:pt x="152389" y="39937"/>
                    <a:pt x="152241" y="39690"/>
                  </a:cubicBezTo>
                  <a:cubicBezTo>
                    <a:pt x="149870" y="35887"/>
                    <a:pt x="153328" y="31243"/>
                    <a:pt x="157626" y="32873"/>
                  </a:cubicBezTo>
                  <a:cubicBezTo>
                    <a:pt x="157873" y="32972"/>
                    <a:pt x="158169" y="33071"/>
                    <a:pt x="158416" y="33170"/>
                  </a:cubicBezTo>
                  <a:cubicBezTo>
                    <a:pt x="159849" y="33713"/>
                    <a:pt x="161281" y="35393"/>
                    <a:pt x="161281" y="36974"/>
                  </a:cubicBezTo>
                  <a:lnTo>
                    <a:pt x="159376" y="39483"/>
                  </a:lnTo>
                  <a:lnTo>
                    <a:pt x="159453" y="39789"/>
                  </a:lnTo>
                  <a:cubicBezTo>
                    <a:pt x="159404" y="41222"/>
                    <a:pt x="160096" y="38505"/>
                    <a:pt x="160935" y="37566"/>
                  </a:cubicBezTo>
                  <a:cubicBezTo>
                    <a:pt x="162467" y="35788"/>
                    <a:pt x="164542" y="34256"/>
                    <a:pt x="166369" y="32775"/>
                  </a:cubicBezTo>
                  <a:cubicBezTo>
                    <a:pt x="170074" y="29810"/>
                    <a:pt x="174026" y="27094"/>
                    <a:pt x="178176" y="24821"/>
                  </a:cubicBezTo>
                  <a:cubicBezTo>
                    <a:pt x="186326" y="20326"/>
                    <a:pt x="195366" y="17115"/>
                    <a:pt x="204554" y="15436"/>
                  </a:cubicBezTo>
                  <a:cubicBezTo>
                    <a:pt x="222634" y="12175"/>
                    <a:pt x="242443" y="14546"/>
                    <a:pt x="257361" y="25958"/>
                  </a:cubicBezTo>
                  <a:cubicBezTo>
                    <a:pt x="285914" y="47792"/>
                    <a:pt x="283938" y="94819"/>
                    <a:pt x="255781" y="116011"/>
                  </a:cubicBezTo>
                  <a:cubicBezTo>
                    <a:pt x="251384" y="119321"/>
                    <a:pt x="252570" y="128361"/>
                    <a:pt x="258942" y="128509"/>
                  </a:cubicBezTo>
                  <a:cubicBezTo>
                    <a:pt x="288532" y="129053"/>
                    <a:pt x="319653" y="135030"/>
                    <a:pt x="343019" y="154444"/>
                  </a:cubicBezTo>
                  <a:cubicBezTo>
                    <a:pt x="352528" y="162348"/>
                    <a:pt x="360333" y="172363"/>
                    <a:pt x="365353" y="183527"/>
                  </a:cubicBezTo>
                  <a:lnTo>
                    <a:pt x="369507" y="210095"/>
                  </a:lnTo>
                  <a:lnTo>
                    <a:pt x="380660" y="214018"/>
                  </a:lnTo>
                  <a:cubicBezTo>
                    <a:pt x="377449" y="215846"/>
                    <a:pt x="374189" y="217673"/>
                    <a:pt x="370978" y="219501"/>
                  </a:cubicBezTo>
                  <a:lnTo>
                    <a:pt x="369507" y="210095"/>
                  </a:lnTo>
                  <a:lnTo>
                    <a:pt x="282826" y="179600"/>
                  </a:lnTo>
                  <a:cubicBezTo>
                    <a:pt x="250890" y="166324"/>
                    <a:pt x="219572" y="151504"/>
                    <a:pt x="188697" y="135919"/>
                  </a:cubicBezTo>
                  <a:cubicBezTo>
                    <a:pt x="157971" y="120408"/>
                    <a:pt x="127542" y="104353"/>
                    <a:pt x="97211" y="88150"/>
                  </a:cubicBezTo>
                  <a:cubicBezTo>
                    <a:pt x="66633" y="71849"/>
                    <a:pt x="36599" y="54905"/>
                    <a:pt x="4144" y="42655"/>
                  </a:cubicBezTo>
                  <a:cubicBezTo>
                    <a:pt x="1180" y="41518"/>
                    <a:pt x="-1635" y="45569"/>
                    <a:pt x="1131" y="47594"/>
                  </a:cubicBezTo>
                  <a:cubicBezTo>
                    <a:pt x="28794" y="67502"/>
                    <a:pt x="58927" y="83013"/>
                    <a:pt x="88863" y="99166"/>
                  </a:cubicBezTo>
                  <a:cubicBezTo>
                    <a:pt x="119638" y="115764"/>
                    <a:pt x="150364" y="132510"/>
                    <a:pt x="181584" y="148219"/>
                  </a:cubicBezTo>
                  <a:cubicBezTo>
                    <a:pt x="243826" y="179637"/>
                    <a:pt x="307847" y="207942"/>
                    <a:pt x="375128" y="226812"/>
                  </a:cubicBezTo>
                  <a:cubicBezTo>
                    <a:pt x="379376" y="227998"/>
                    <a:pt x="384168" y="226318"/>
                    <a:pt x="384810" y="221329"/>
                  </a:cubicBezTo>
                  <a:cubicBezTo>
                    <a:pt x="388416" y="193073"/>
                    <a:pt x="375918" y="165756"/>
                    <a:pt x="355368" y="146688"/>
                  </a:cubicBezTo>
                  <a:cubicBezTo>
                    <a:pt x="342722" y="134981"/>
                    <a:pt x="327458" y="127126"/>
                    <a:pt x="311169" y="122118"/>
                  </a:cubicBezTo>
                  <a:lnTo>
                    <a:pt x="273156" y="116463"/>
                  </a:lnTo>
                  <a:lnTo>
                    <a:pt x="263981" y="127126"/>
                  </a:lnTo>
                  <a:cubicBezTo>
                    <a:pt x="262944" y="122927"/>
                    <a:pt x="261857" y="118777"/>
                    <a:pt x="260819" y="114628"/>
                  </a:cubicBezTo>
                  <a:lnTo>
                    <a:pt x="273156" y="116463"/>
                  </a:lnTo>
                  <a:lnTo>
                    <a:pt x="282397" y="105723"/>
                  </a:lnTo>
                  <a:cubicBezTo>
                    <a:pt x="296130" y="80880"/>
                    <a:pt x="295436" y="47804"/>
                    <a:pt x="276874" y="25316"/>
                  </a:cubicBezTo>
                  <a:cubicBezTo>
                    <a:pt x="263067" y="8595"/>
                    <a:pt x="243394" y="851"/>
                    <a:pt x="222955" y="6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28" name="任意多边形: 形状 1327"/>
            <p:cNvSpPr/>
            <p:nvPr/>
          </p:nvSpPr>
          <p:spPr>
            <a:xfrm flipH="1">
              <a:off x="11856297" y="4713230"/>
              <a:ext cx="181368" cy="81836"/>
            </a:xfrm>
            <a:custGeom>
              <a:avLst/>
              <a:gdLst>
                <a:gd name="connsiteX0" fmla="*/ 175539 w 181368"/>
                <a:gd name="connsiteY0" fmla="*/ 77371 h 81836"/>
                <a:gd name="connsiteX1" fmla="*/ 175513 w 181368"/>
                <a:gd name="connsiteY1" fmla="*/ 77391 h 81836"/>
                <a:gd name="connsiteX2" fmla="*/ 175533 w 181368"/>
                <a:gd name="connsiteY2" fmla="*/ 77426 h 81836"/>
                <a:gd name="connsiteX3" fmla="*/ 176587 w 181368"/>
                <a:gd name="connsiteY3" fmla="*/ 67778 h 81836"/>
                <a:gd name="connsiteX4" fmla="*/ 175539 w 181368"/>
                <a:gd name="connsiteY4" fmla="*/ 77371 h 81836"/>
                <a:gd name="connsiteX5" fmla="*/ 180571 w 181368"/>
                <a:gd name="connsiteY5" fmla="*/ 73574 h 81836"/>
                <a:gd name="connsiteX6" fmla="*/ 180244 w 181368"/>
                <a:gd name="connsiteY6" fmla="*/ 68158 h 81836"/>
                <a:gd name="connsiteX7" fmla="*/ 112055 w 181368"/>
                <a:gd name="connsiteY7" fmla="*/ 414 h 81836"/>
                <a:gd name="connsiteX8" fmla="*/ 50702 w 181368"/>
                <a:gd name="connsiteY8" fmla="*/ 11380 h 81836"/>
                <a:gd name="connsiteX9" fmla="*/ 20273 w 181368"/>
                <a:gd name="connsiteY9" fmla="*/ 26398 h 81836"/>
                <a:gd name="connsiteX10" fmla="*/ 19 w 181368"/>
                <a:gd name="connsiteY10" fmla="*/ 44823 h 81836"/>
                <a:gd name="connsiteX11" fmla="*/ 118 w 181368"/>
                <a:gd name="connsiteY11" fmla="*/ 44972 h 81836"/>
                <a:gd name="connsiteX12" fmla="*/ 20026 w 181368"/>
                <a:gd name="connsiteY12" fmla="*/ 38352 h 81836"/>
                <a:gd name="connsiteX13" fmla="*/ 45763 w 181368"/>
                <a:gd name="connsiteY13" fmla="*/ 25953 h 81836"/>
                <a:gd name="connsiteX14" fmla="*/ 98471 w 181368"/>
                <a:gd name="connsiteY14" fmla="*/ 12467 h 81836"/>
                <a:gd name="connsiteX15" fmla="*/ 150389 w 181368"/>
                <a:gd name="connsiteY15" fmla="*/ 29855 h 81836"/>
                <a:gd name="connsiteX16" fmla="*/ 162096 w 181368"/>
                <a:gd name="connsiteY16" fmla="*/ 71647 h 81836"/>
                <a:gd name="connsiteX17" fmla="*/ 169704 w 181368"/>
                <a:gd name="connsiteY17" fmla="*/ 81773 h 81836"/>
                <a:gd name="connsiteX18" fmla="*/ 175513 w 181368"/>
                <a:gd name="connsiteY18" fmla="*/ 77391 h 81836"/>
                <a:gd name="connsiteX19" fmla="*/ 169802 w 181368"/>
                <a:gd name="connsiteY19" fmla="*/ 67300 h 81836"/>
                <a:gd name="connsiteX20" fmla="*/ 174841 w 181368"/>
                <a:gd name="connsiteY20" fmla="*/ 67596 h 81836"/>
                <a:gd name="connsiteX21" fmla="*/ 176587 w 181368"/>
                <a:gd name="connsiteY21" fmla="*/ 67778 h 81836"/>
                <a:gd name="connsiteX22" fmla="*/ 178324 w 181368"/>
                <a:gd name="connsiteY22" fmla="*/ 51888 h 81836"/>
                <a:gd name="connsiteX23" fmla="*/ 167036 w 181368"/>
                <a:gd name="connsiteY23" fmla="*/ 28423 h 81836"/>
                <a:gd name="connsiteX24" fmla="*/ 112055 w 181368"/>
                <a:gd name="connsiteY24" fmla="*/ 414 h 8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1368" h="81836">
                  <a:moveTo>
                    <a:pt x="175539" y="77371"/>
                  </a:moveTo>
                  <a:lnTo>
                    <a:pt x="175513" y="77391"/>
                  </a:lnTo>
                  <a:lnTo>
                    <a:pt x="175533" y="77426"/>
                  </a:lnTo>
                  <a:close/>
                  <a:moveTo>
                    <a:pt x="176587" y="67778"/>
                  </a:moveTo>
                  <a:lnTo>
                    <a:pt x="175539" y="77371"/>
                  </a:lnTo>
                  <a:lnTo>
                    <a:pt x="180571" y="73574"/>
                  </a:lnTo>
                  <a:cubicBezTo>
                    <a:pt x="181856" y="71524"/>
                    <a:pt x="181473" y="69436"/>
                    <a:pt x="180244" y="68158"/>
                  </a:cubicBezTo>
                  <a:close/>
                  <a:moveTo>
                    <a:pt x="112055" y="414"/>
                  </a:moveTo>
                  <a:cubicBezTo>
                    <a:pt x="91110" y="-1513"/>
                    <a:pt x="69968" y="3477"/>
                    <a:pt x="50702" y="11380"/>
                  </a:cubicBezTo>
                  <a:cubicBezTo>
                    <a:pt x="40230" y="15678"/>
                    <a:pt x="30103" y="20766"/>
                    <a:pt x="20273" y="26398"/>
                  </a:cubicBezTo>
                  <a:cubicBezTo>
                    <a:pt x="13703" y="30152"/>
                    <a:pt x="-326" y="35635"/>
                    <a:pt x="19" y="44823"/>
                  </a:cubicBezTo>
                  <a:cubicBezTo>
                    <a:pt x="-30" y="44873"/>
                    <a:pt x="19" y="44922"/>
                    <a:pt x="118" y="44972"/>
                  </a:cubicBezTo>
                  <a:cubicBezTo>
                    <a:pt x="6886" y="48084"/>
                    <a:pt x="14345" y="41366"/>
                    <a:pt x="20026" y="38352"/>
                  </a:cubicBezTo>
                  <a:cubicBezTo>
                    <a:pt x="28424" y="33808"/>
                    <a:pt x="36970" y="29658"/>
                    <a:pt x="45763" y="25953"/>
                  </a:cubicBezTo>
                  <a:cubicBezTo>
                    <a:pt x="62509" y="18988"/>
                    <a:pt x="80193" y="13109"/>
                    <a:pt x="98471" y="12467"/>
                  </a:cubicBezTo>
                  <a:cubicBezTo>
                    <a:pt x="116847" y="11776"/>
                    <a:pt x="136607" y="17210"/>
                    <a:pt x="150389" y="29855"/>
                  </a:cubicBezTo>
                  <a:cubicBezTo>
                    <a:pt x="161849" y="40427"/>
                    <a:pt x="169605" y="56729"/>
                    <a:pt x="162096" y="71647"/>
                  </a:cubicBezTo>
                  <a:cubicBezTo>
                    <a:pt x="159577" y="76636"/>
                    <a:pt x="164418" y="82515"/>
                    <a:pt x="169704" y="81773"/>
                  </a:cubicBezTo>
                  <a:lnTo>
                    <a:pt x="175513" y="77391"/>
                  </a:lnTo>
                  <a:lnTo>
                    <a:pt x="169802" y="67300"/>
                  </a:lnTo>
                  <a:cubicBezTo>
                    <a:pt x="171037" y="67399"/>
                    <a:pt x="173656" y="68238"/>
                    <a:pt x="174841" y="67596"/>
                  </a:cubicBezTo>
                  <a:lnTo>
                    <a:pt x="176587" y="67778"/>
                  </a:lnTo>
                  <a:lnTo>
                    <a:pt x="178324" y="51888"/>
                  </a:lnTo>
                  <a:cubicBezTo>
                    <a:pt x="176607" y="43453"/>
                    <a:pt x="172544" y="35364"/>
                    <a:pt x="167036" y="28423"/>
                  </a:cubicBezTo>
                  <a:cubicBezTo>
                    <a:pt x="153847" y="11825"/>
                    <a:pt x="132951" y="2341"/>
                    <a:pt x="112055" y="41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30" name="任意多边形: 形状 1329"/>
            <p:cNvSpPr/>
            <p:nvPr/>
          </p:nvSpPr>
          <p:spPr>
            <a:xfrm flipH="1">
              <a:off x="11201821" y="4656143"/>
              <a:ext cx="153341" cy="145872"/>
            </a:xfrm>
            <a:custGeom>
              <a:avLst/>
              <a:gdLst>
                <a:gd name="connsiteX0" fmla="*/ 75290 w 153341"/>
                <a:gd name="connsiteY0" fmla="*/ 1 h 145872"/>
                <a:gd name="connsiteX1" fmla="*/ 71751 w 153341"/>
                <a:gd name="connsiteY1" fmla="*/ 3798 h 145872"/>
                <a:gd name="connsiteX2" fmla="*/ 78301 w 153341"/>
                <a:gd name="connsiteY2" fmla="*/ 4137 h 145872"/>
                <a:gd name="connsiteX3" fmla="*/ 99792 w 153341"/>
                <a:gd name="connsiteY3" fmla="*/ 14228 h 145872"/>
                <a:gd name="connsiteX4" fmla="*/ 99248 w 153341"/>
                <a:gd name="connsiteY4" fmla="*/ 15018 h 145872"/>
                <a:gd name="connsiteX5" fmla="*/ 75900 w 153341"/>
                <a:gd name="connsiteY5" fmla="*/ 9023 h 145872"/>
                <a:gd name="connsiteX6" fmla="*/ 72223 w 153341"/>
                <a:gd name="connsiteY6" fmla="*/ 9465 h 145872"/>
                <a:gd name="connsiteX7" fmla="*/ 75191 w 153341"/>
                <a:gd name="connsiteY7" fmla="*/ 13339 h 145872"/>
                <a:gd name="connsiteX8" fmla="*/ 132889 w 153341"/>
                <a:gd name="connsiteY8" fmla="*/ 58785 h 145872"/>
                <a:gd name="connsiteX9" fmla="*/ 137038 w 153341"/>
                <a:gd name="connsiteY9" fmla="*/ 98650 h 145872"/>
                <a:gd name="connsiteX10" fmla="*/ 103793 w 153341"/>
                <a:gd name="connsiteY10" fmla="*/ 128141 h 145872"/>
                <a:gd name="connsiteX11" fmla="*/ 29399 w 153341"/>
                <a:gd name="connsiteY11" fmla="*/ 111691 h 145872"/>
                <a:gd name="connsiteX12" fmla="*/ 18334 w 153341"/>
                <a:gd name="connsiteY12" fmla="*/ 42582 h 145872"/>
                <a:gd name="connsiteX13" fmla="*/ 52659 w 153341"/>
                <a:gd name="connsiteY13" fmla="*/ 11813 h 145872"/>
                <a:gd name="connsiteX14" fmla="*/ 72223 w 153341"/>
                <a:gd name="connsiteY14" fmla="*/ 9465 h 145872"/>
                <a:gd name="connsiteX15" fmla="*/ 69627 w 153341"/>
                <a:gd name="connsiteY15" fmla="*/ 6077 h 145872"/>
                <a:gd name="connsiteX16" fmla="*/ 71751 w 153341"/>
                <a:gd name="connsiteY16" fmla="*/ 3798 h 145872"/>
                <a:gd name="connsiteX17" fmla="*/ 54944 w 153341"/>
                <a:gd name="connsiteY17" fmla="*/ 2928 h 145872"/>
                <a:gd name="connsiteX18" fmla="*/ 14579 w 153341"/>
                <a:gd name="connsiteY18" fmla="*/ 25491 h 145872"/>
                <a:gd name="connsiteX19" fmla="*/ 11912 w 153341"/>
                <a:gd name="connsiteY19" fmla="*/ 111247 h 145872"/>
                <a:gd name="connsiteX20" fmla="*/ 98952 w 153341"/>
                <a:gd name="connsiteY20" fmla="*/ 144047 h 145872"/>
                <a:gd name="connsiteX21" fmla="*/ 143608 w 153341"/>
                <a:gd name="connsiteY21" fmla="*/ 118805 h 145872"/>
                <a:gd name="connsiteX22" fmla="*/ 151018 w 153341"/>
                <a:gd name="connsiteY22" fmla="*/ 66245 h 145872"/>
                <a:gd name="connsiteX23" fmla="*/ 75290 w 153341"/>
                <a:gd name="connsiteY23" fmla="*/ 1 h 14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3341" h="145872">
                  <a:moveTo>
                    <a:pt x="75290" y="1"/>
                  </a:moveTo>
                  <a:lnTo>
                    <a:pt x="71751" y="3798"/>
                  </a:lnTo>
                  <a:lnTo>
                    <a:pt x="78301" y="4137"/>
                  </a:lnTo>
                  <a:cubicBezTo>
                    <a:pt x="85942" y="5997"/>
                    <a:pt x="93271" y="9338"/>
                    <a:pt x="99792" y="14228"/>
                  </a:cubicBezTo>
                  <a:cubicBezTo>
                    <a:pt x="100236" y="14574"/>
                    <a:pt x="99792" y="15364"/>
                    <a:pt x="99248" y="15018"/>
                  </a:cubicBezTo>
                  <a:cubicBezTo>
                    <a:pt x="91776" y="11523"/>
                    <a:pt x="83830" y="9541"/>
                    <a:pt x="75900" y="9023"/>
                  </a:cubicBezTo>
                  <a:lnTo>
                    <a:pt x="72223" y="9465"/>
                  </a:lnTo>
                  <a:lnTo>
                    <a:pt x="75191" y="13339"/>
                  </a:lnTo>
                  <a:cubicBezTo>
                    <a:pt x="100681" y="19415"/>
                    <a:pt x="122318" y="34086"/>
                    <a:pt x="132889" y="58785"/>
                  </a:cubicBezTo>
                  <a:cubicBezTo>
                    <a:pt x="138224" y="71234"/>
                    <a:pt x="140200" y="85362"/>
                    <a:pt x="137038" y="98650"/>
                  </a:cubicBezTo>
                  <a:cubicBezTo>
                    <a:pt x="133235" y="114507"/>
                    <a:pt x="118366" y="123399"/>
                    <a:pt x="103793" y="128141"/>
                  </a:cubicBezTo>
                  <a:cubicBezTo>
                    <a:pt x="78699" y="136291"/>
                    <a:pt x="48071" y="131006"/>
                    <a:pt x="29399" y="111691"/>
                  </a:cubicBezTo>
                  <a:cubicBezTo>
                    <a:pt x="12109" y="93809"/>
                    <a:pt x="8602" y="65059"/>
                    <a:pt x="18334" y="42582"/>
                  </a:cubicBezTo>
                  <a:cubicBezTo>
                    <a:pt x="25101" y="26923"/>
                    <a:pt x="37859" y="16537"/>
                    <a:pt x="52659" y="11813"/>
                  </a:cubicBezTo>
                  <a:lnTo>
                    <a:pt x="72223" y="9465"/>
                  </a:lnTo>
                  <a:lnTo>
                    <a:pt x="69627" y="6077"/>
                  </a:lnTo>
                  <a:lnTo>
                    <a:pt x="71751" y="3798"/>
                  </a:lnTo>
                  <a:lnTo>
                    <a:pt x="54944" y="2928"/>
                  </a:lnTo>
                  <a:cubicBezTo>
                    <a:pt x="39414" y="4991"/>
                    <a:pt x="24631" y="12697"/>
                    <a:pt x="14579" y="25491"/>
                  </a:cubicBezTo>
                  <a:cubicBezTo>
                    <a:pt x="-4390" y="49597"/>
                    <a:pt x="-4390" y="85806"/>
                    <a:pt x="11912" y="111247"/>
                  </a:cubicBezTo>
                  <a:cubicBezTo>
                    <a:pt x="29942" y="139404"/>
                    <a:pt x="67189" y="150617"/>
                    <a:pt x="98952" y="144047"/>
                  </a:cubicBezTo>
                  <a:cubicBezTo>
                    <a:pt x="115352" y="140688"/>
                    <a:pt x="133531" y="132735"/>
                    <a:pt x="143608" y="118805"/>
                  </a:cubicBezTo>
                  <a:cubicBezTo>
                    <a:pt x="154278" y="104084"/>
                    <a:pt x="155217" y="83435"/>
                    <a:pt x="151018" y="66245"/>
                  </a:cubicBezTo>
                  <a:cubicBezTo>
                    <a:pt x="142769" y="32407"/>
                    <a:pt x="111796" y="-197"/>
                    <a:pt x="75290" y="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32" name="任意多边形: 形状 1331"/>
            <p:cNvSpPr/>
            <p:nvPr/>
          </p:nvSpPr>
          <p:spPr>
            <a:xfrm flipH="1">
              <a:off x="11339296" y="4826719"/>
              <a:ext cx="29512" cy="84255"/>
            </a:xfrm>
            <a:custGeom>
              <a:avLst/>
              <a:gdLst>
                <a:gd name="connsiteX0" fmla="*/ 23386 w 29512"/>
                <a:gd name="connsiteY0" fmla="*/ 1085 h 84255"/>
                <a:gd name="connsiteX1" fmla="*/ 20521 w 29512"/>
                <a:gd name="connsiteY1" fmla="*/ 4147 h 84255"/>
                <a:gd name="connsiteX2" fmla="*/ 18644 w 29512"/>
                <a:gd name="connsiteY2" fmla="*/ 8494 h 84255"/>
                <a:gd name="connsiteX3" fmla="*/ 14593 w 29512"/>
                <a:gd name="connsiteY3" fmla="*/ 18819 h 84255"/>
                <a:gd name="connsiteX4" fmla="*/ 8320 w 29512"/>
                <a:gd name="connsiteY4" fmla="*/ 40209 h 84255"/>
                <a:gd name="connsiteX5" fmla="*/ 2293 w 29512"/>
                <a:gd name="connsiteY5" fmla="*/ 61895 h 84255"/>
                <a:gd name="connsiteX6" fmla="*/ 70 w 29512"/>
                <a:gd name="connsiteY6" fmla="*/ 72762 h 84255"/>
                <a:gd name="connsiteX7" fmla="*/ 712 w 29512"/>
                <a:gd name="connsiteY7" fmla="*/ 82346 h 84255"/>
                <a:gd name="connsiteX8" fmla="*/ 5306 w 29512"/>
                <a:gd name="connsiteY8" fmla="*/ 83679 h 84255"/>
                <a:gd name="connsiteX9" fmla="*/ 10888 w 29512"/>
                <a:gd name="connsiteY9" fmla="*/ 75825 h 84255"/>
                <a:gd name="connsiteX10" fmla="*/ 14742 w 29512"/>
                <a:gd name="connsiteY10" fmla="*/ 65352 h 84255"/>
                <a:gd name="connsiteX11" fmla="*/ 20966 w 29512"/>
                <a:gd name="connsiteY11" fmla="*/ 43716 h 84255"/>
                <a:gd name="connsiteX12" fmla="*/ 26844 w 29512"/>
                <a:gd name="connsiteY12" fmla="*/ 22178 h 84255"/>
                <a:gd name="connsiteX13" fmla="*/ 28820 w 29512"/>
                <a:gd name="connsiteY13" fmla="*/ 11261 h 84255"/>
                <a:gd name="connsiteX14" fmla="*/ 29512 w 29512"/>
                <a:gd name="connsiteY14" fmla="*/ 6568 h 84255"/>
                <a:gd name="connsiteX15" fmla="*/ 28672 w 29512"/>
                <a:gd name="connsiteY15" fmla="*/ 2517 h 84255"/>
                <a:gd name="connsiteX16" fmla="*/ 23386 w 29512"/>
                <a:gd name="connsiteY16" fmla="*/ 1085 h 8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512" h="84255">
                  <a:moveTo>
                    <a:pt x="23386" y="1085"/>
                  </a:moveTo>
                  <a:cubicBezTo>
                    <a:pt x="22645" y="2270"/>
                    <a:pt x="21311" y="2813"/>
                    <a:pt x="20521" y="4147"/>
                  </a:cubicBezTo>
                  <a:cubicBezTo>
                    <a:pt x="19731" y="5432"/>
                    <a:pt x="19237" y="7111"/>
                    <a:pt x="18644" y="8494"/>
                  </a:cubicBezTo>
                  <a:cubicBezTo>
                    <a:pt x="17063" y="11903"/>
                    <a:pt x="15680" y="15213"/>
                    <a:pt x="14593" y="18819"/>
                  </a:cubicBezTo>
                  <a:cubicBezTo>
                    <a:pt x="12420" y="25932"/>
                    <a:pt x="10394" y="33095"/>
                    <a:pt x="8320" y="40209"/>
                  </a:cubicBezTo>
                  <a:cubicBezTo>
                    <a:pt x="6195" y="47421"/>
                    <a:pt x="4220" y="54633"/>
                    <a:pt x="2293" y="61895"/>
                  </a:cubicBezTo>
                  <a:cubicBezTo>
                    <a:pt x="1354" y="65352"/>
                    <a:pt x="21" y="69156"/>
                    <a:pt x="70" y="72762"/>
                  </a:cubicBezTo>
                  <a:cubicBezTo>
                    <a:pt x="119" y="75973"/>
                    <a:pt x="-375" y="79282"/>
                    <a:pt x="712" y="82346"/>
                  </a:cubicBezTo>
                  <a:cubicBezTo>
                    <a:pt x="1354" y="84124"/>
                    <a:pt x="3824" y="84864"/>
                    <a:pt x="5306" y="83679"/>
                  </a:cubicBezTo>
                  <a:cubicBezTo>
                    <a:pt x="7826" y="81654"/>
                    <a:pt x="9159" y="78542"/>
                    <a:pt x="10888" y="75825"/>
                  </a:cubicBezTo>
                  <a:cubicBezTo>
                    <a:pt x="12815" y="72762"/>
                    <a:pt x="13704" y="68810"/>
                    <a:pt x="14742" y="65352"/>
                  </a:cubicBezTo>
                  <a:cubicBezTo>
                    <a:pt x="16866" y="58140"/>
                    <a:pt x="18990" y="50977"/>
                    <a:pt x="20966" y="43716"/>
                  </a:cubicBezTo>
                  <a:cubicBezTo>
                    <a:pt x="22942" y="36553"/>
                    <a:pt x="24967" y="29390"/>
                    <a:pt x="26844" y="22178"/>
                  </a:cubicBezTo>
                  <a:cubicBezTo>
                    <a:pt x="27783" y="18572"/>
                    <a:pt x="28375" y="14966"/>
                    <a:pt x="28820" y="11261"/>
                  </a:cubicBezTo>
                  <a:cubicBezTo>
                    <a:pt x="29018" y="9729"/>
                    <a:pt x="29512" y="8099"/>
                    <a:pt x="29512" y="6568"/>
                  </a:cubicBezTo>
                  <a:cubicBezTo>
                    <a:pt x="29512" y="5037"/>
                    <a:pt x="28672" y="3901"/>
                    <a:pt x="28672" y="2517"/>
                  </a:cubicBezTo>
                  <a:cubicBezTo>
                    <a:pt x="28524" y="146"/>
                    <a:pt x="24671" y="-990"/>
                    <a:pt x="23386" y="108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34" name="任意多边形: 形状 1333"/>
            <p:cNvSpPr/>
            <p:nvPr/>
          </p:nvSpPr>
          <p:spPr>
            <a:xfrm flipH="1">
              <a:off x="11270170" y="4851556"/>
              <a:ext cx="14981" cy="67497"/>
            </a:xfrm>
            <a:custGeom>
              <a:avLst/>
              <a:gdLst>
                <a:gd name="connsiteX0" fmla="*/ 10122 w 14981"/>
                <a:gd name="connsiteY0" fmla="*/ 2033 h 67497"/>
                <a:gd name="connsiteX1" fmla="*/ 3799 w 14981"/>
                <a:gd name="connsiteY1" fmla="*/ 33451 h 67497"/>
                <a:gd name="connsiteX2" fmla="*/ 1230 w 14981"/>
                <a:gd name="connsiteY2" fmla="*/ 48666 h 67497"/>
                <a:gd name="connsiteX3" fmla="*/ 143 w 14981"/>
                <a:gd name="connsiteY3" fmla="*/ 56866 h 67497"/>
                <a:gd name="connsiteX4" fmla="*/ 736 w 14981"/>
                <a:gd name="connsiteY4" fmla="*/ 64918 h 67497"/>
                <a:gd name="connsiteX5" fmla="*/ 6516 w 14981"/>
                <a:gd name="connsiteY5" fmla="*/ 65758 h 67497"/>
                <a:gd name="connsiteX6" fmla="*/ 9282 w 14981"/>
                <a:gd name="connsiteY6" fmla="*/ 58150 h 67497"/>
                <a:gd name="connsiteX7" fmla="*/ 10517 w 14981"/>
                <a:gd name="connsiteY7" fmla="*/ 49950 h 67497"/>
                <a:gd name="connsiteX8" fmla="*/ 12295 w 14981"/>
                <a:gd name="connsiteY8" fmla="*/ 34637 h 67497"/>
                <a:gd name="connsiteX9" fmla="*/ 14963 w 14981"/>
                <a:gd name="connsiteY9" fmla="*/ 2725 h 67497"/>
                <a:gd name="connsiteX10" fmla="*/ 10122 w 14981"/>
                <a:gd name="connsiteY10" fmla="*/ 2033 h 6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81" h="67497">
                  <a:moveTo>
                    <a:pt x="10122" y="2033"/>
                  </a:moveTo>
                  <a:cubicBezTo>
                    <a:pt x="8195" y="12555"/>
                    <a:pt x="5824" y="22929"/>
                    <a:pt x="3799" y="33451"/>
                  </a:cubicBezTo>
                  <a:cubicBezTo>
                    <a:pt x="2860" y="38489"/>
                    <a:pt x="2020" y="43578"/>
                    <a:pt x="1230" y="48666"/>
                  </a:cubicBezTo>
                  <a:cubicBezTo>
                    <a:pt x="835" y="51382"/>
                    <a:pt x="439" y="54149"/>
                    <a:pt x="143" y="56866"/>
                  </a:cubicBezTo>
                  <a:cubicBezTo>
                    <a:pt x="-153" y="59781"/>
                    <a:pt x="-5" y="62053"/>
                    <a:pt x="736" y="64918"/>
                  </a:cubicBezTo>
                  <a:cubicBezTo>
                    <a:pt x="1477" y="67931"/>
                    <a:pt x="4984" y="68425"/>
                    <a:pt x="6516" y="65758"/>
                  </a:cubicBezTo>
                  <a:cubicBezTo>
                    <a:pt x="7997" y="63189"/>
                    <a:pt x="8788" y="61065"/>
                    <a:pt x="9282" y="58150"/>
                  </a:cubicBezTo>
                  <a:cubicBezTo>
                    <a:pt x="9776" y="55433"/>
                    <a:pt x="10171" y="52716"/>
                    <a:pt x="10517" y="49950"/>
                  </a:cubicBezTo>
                  <a:cubicBezTo>
                    <a:pt x="11159" y="44862"/>
                    <a:pt x="11801" y="39774"/>
                    <a:pt x="12295" y="34637"/>
                  </a:cubicBezTo>
                  <a:cubicBezTo>
                    <a:pt x="13283" y="24016"/>
                    <a:pt x="13876" y="13346"/>
                    <a:pt x="14963" y="2725"/>
                  </a:cubicBezTo>
                  <a:cubicBezTo>
                    <a:pt x="15309" y="-437"/>
                    <a:pt x="10665" y="-1079"/>
                    <a:pt x="10122" y="203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36" name="任意多边形: 形状 1335"/>
            <p:cNvSpPr/>
            <p:nvPr/>
          </p:nvSpPr>
          <p:spPr>
            <a:xfrm flipH="1">
              <a:off x="11189765" y="4841135"/>
              <a:ext cx="17680" cy="73126"/>
            </a:xfrm>
            <a:custGeom>
              <a:avLst/>
              <a:gdLst>
                <a:gd name="connsiteX0" fmla="*/ 2167 w 17680"/>
                <a:gd name="connsiteY0" fmla="*/ 2081 h 73126"/>
                <a:gd name="connsiteX1" fmla="*/ 141 w 17680"/>
                <a:gd name="connsiteY1" fmla="*/ 19963 h 73126"/>
                <a:gd name="connsiteX2" fmla="*/ 882 w 17680"/>
                <a:gd name="connsiteY2" fmla="*/ 38488 h 73126"/>
                <a:gd name="connsiteX3" fmla="*/ 3698 w 17680"/>
                <a:gd name="connsiteY3" fmla="*/ 55975 h 73126"/>
                <a:gd name="connsiteX4" fmla="*/ 6563 w 17680"/>
                <a:gd name="connsiteY4" fmla="*/ 65163 h 73126"/>
                <a:gd name="connsiteX5" fmla="*/ 11997 w 17680"/>
                <a:gd name="connsiteY5" fmla="*/ 72870 h 73126"/>
                <a:gd name="connsiteX6" fmla="*/ 16344 w 17680"/>
                <a:gd name="connsiteY6" fmla="*/ 71782 h 73126"/>
                <a:gd name="connsiteX7" fmla="*/ 17332 w 17680"/>
                <a:gd name="connsiteY7" fmla="*/ 63434 h 73126"/>
                <a:gd name="connsiteX8" fmla="*/ 15949 w 17680"/>
                <a:gd name="connsiteY8" fmla="*/ 54493 h 73126"/>
                <a:gd name="connsiteX9" fmla="*/ 12491 w 17680"/>
                <a:gd name="connsiteY9" fmla="*/ 37104 h 73126"/>
                <a:gd name="connsiteX10" fmla="*/ 9823 w 17680"/>
                <a:gd name="connsiteY10" fmla="*/ 20112 h 73126"/>
                <a:gd name="connsiteX11" fmla="*/ 7107 w 17680"/>
                <a:gd name="connsiteY11" fmla="*/ 2180 h 73126"/>
                <a:gd name="connsiteX12" fmla="*/ 2167 w 17680"/>
                <a:gd name="connsiteY12" fmla="*/ 2081 h 73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680" h="73126">
                  <a:moveTo>
                    <a:pt x="2167" y="2081"/>
                  </a:moveTo>
                  <a:cubicBezTo>
                    <a:pt x="1574" y="8058"/>
                    <a:pt x="536" y="13986"/>
                    <a:pt x="141" y="19963"/>
                  </a:cubicBezTo>
                  <a:cubicBezTo>
                    <a:pt x="-254" y="26089"/>
                    <a:pt x="240" y="32362"/>
                    <a:pt x="882" y="38488"/>
                  </a:cubicBezTo>
                  <a:cubicBezTo>
                    <a:pt x="1524" y="44367"/>
                    <a:pt x="2463" y="50195"/>
                    <a:pt x="3698" y="55975"/>
                  </a:cubicBezTo>
                  <a:cubicBezTo>
                    <a:pt x="4390" y="59236"/>
                    <a:pt x="5328" y="62100"/>
                    <a:pt x="6563" y="65163"/>
                  </a:cubicBezTo>
                  <a:cubicBezTo>
                    <a:pt x="7699" y="67979"/>
                    <a:pt x="8934" y="71733"/>
                    <a:pt x="11997" y="72870"/>
                  </a:cubicBezTo>
                  <a:cubicBezTo>
                    <a:pt x="13528" y="73413"/>
                    <a:pt x="15356" y="73116"/>
                    <a:pt x="16344" y="71782"/>
                  </a:cubicBezTo>
                  <a:cubicBezTo>
                    <a:pt x="18221" y="69362"/>
                    <a:pt x="17678" y="66299"/>
                    <a:pt x="17332" y="63434"/>
                  </a:cubicBezTo>
                  <a:cubicBezTo>
                    <a:pt x="16937" y="60372"/>
                    <a:pt x="16640" y="57506"/>
                    <a:pt x="15949" y="54493"/>
                  </a:cubicBezTo>
                  <a:cubicBezTo>
                    <a:pt x="14665" y="48714"/>
                    <a:pt x="13479" y="42934"/>
                    <a:pt x="12491" y="37104"/>
                  </a:cubicBezTo>
                  <a:cubicBezTo>
                    <a:pt x="11552" y="31474"/>
                    <a:pt x="10861" y="25743"/>
                    <a:pt x="9823" y="20112"/>
                  </a:cubicBezTo>
                  <a:cubicBezTo>
                    <a:pt x="8687" y="14085"/>
                    <a:pt x="7452" y="8305"/>
                    <a:pt x="7107" y="2180"/>
                  </a:cubicBezTo>
                  <a:cubicBezTo>
                    <a:pt x="7008" y="-685"/>
                    <a:pt x="2463" y="-734"/>
                    <a:pt x="2167" y="208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38" name="任意多边形: 形状 1337"/>
            <p:cNvSpPr/>
            <p:nvPr/>
          </p:nvSpPr>
          <p:spPr>
            <a:xfrm flipH="1">
              <a:off x="11400366" y="4778072"/>
              <a:ext cx="85472" cy="27403"/>
            </a:xfrm>
            <a:custGeom>
              <a:avLst/>
              <a:gdLst>
                <a:gd name="connsiteX0" fmla="*/ 83508 w 85472"/>
                <a:gd name="connsiteY0" fmla="*/ 86 h 27403"/>
                <a:gd name="connsiteX1" fmla="*/ 42161 w 85472"/>
                <a:gd name="connsiteY1" fmla="*/ 10559 h 27403"/>
                <a:gd name="connsiteX2" fmla="*/ 21315 w 85472"/>
                <a:gd name="connsiteY2" fmla="*/ 13671 h 27403"/>
                <a:gd name="connsiteX3" fmla="*/ 10546 w 85472"/>
                <a:gd name="connsiteY3" fmla="*/ 14560 h 27403"/>
                <a:gd name="connsiteX4" fmla="*/ 814 w 85472"/>
                <a:gd name="connsiteY4" fmla="*/ 19006 h 27403"/>
                <a:gd name="connsiteX5" fmla="*/ 715 w 85472"/>
                <a:gd name="connsiteY5" fmla="*/ 23599 h 27403"/>
                <a:gd name="connsiteX6" fmla="*/ 22846 w 85472"/>
                <a:gd name="connsiteY6" fmla="*/ 26020 h 27403"/>
                <a:gd name="connsiteX7" fmla="*/ 44878 w 85472"/>
                <a:gd name="connsiteY7" fmla="*/ 21228 h 27403"/>
                <a:gd name="connsiteX8" fmla="*/ 84891 w 85472"/>
                <a:gd name="connsiteY8" fmla="*/ 2605 h 27403"/>
                <a:gd name="connsiteX9" fmla="*/ 83508 w 85472"/>
                <a:gd name="connsiteY9" fmla="*/ 86 h 2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472" h="27403">
                  <a:moveTo>
                    <a:pt x="83508" y="86"/>
                  </a:moveTo>
                  <a:cubicBezTo>
                    <a:pt x="70170" y="5075"/>
                    <a:pt x="56091" y="7792"/>
                    <a:pt x="42161" y="10559"/>
                  </a:cubicBezTo>
                  <a:cubicBezTo>
                    <a:pt x="35295" y="11892"/>
                    <a:pt x="28329" y="12979"/>
                    <a:pt x="21315" y="13671"/>
                  </a:cubicBezTo>
                  <a:cubicBezTo>
                    <a:pt x="17709" y="14016"/>
                    <a:pt x="14103" y="14115"/>
                    <a:pt x="10546" y="14560"/>
                  </a:cubicBezTo>
                  <a:cubicBezTo>
                    <a:pt x="7384" y="14955"/>
                    <a:pt x="2840" y="16387"/>
                    <a:pt x="814" y="19006"/>
                  </a:cubicBezTo>
                  <a:cubicBezTo>
                    <a:pt x="-124" y="20241"/>
                    <a:pt x="-371" y="22316"/>
                    <a:pt x="715" y="23599"/>
                  </a:cubicBezTo>
                  <a:cubicBezTo>
                    <a:pt x="5853" y="29429"/>
                    <a:pt x="16128" y="27107"/>
                    <a:pt x="22846" y="26020"/>
                  </a:cubicBezTo>
                  <a:cubicBezTo>
                    <a:pt x="30256" y="24834"/>
                    <a:pt x="37616" y="23204"/>
                    <a:pt x="44878" y="21228"/>
                  </a:cubicBezTo>
                  <a:cubicBezTo>
                    <a:pt x="59253" y="17227"/>
                    <a:pt x="72146" y="10213"/>
                    <a:pt x="84891" y="2605"/>
                  </a:cubicBezTo>
                  <a:cubicBezTo>
                    <a:pt x="86274" y="1716"/>
                    <a:pt x="84940" y="-458"/>
                    <a:pt x="83508" y="8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40" name="任意多边形: 形状 1339"/>
            <p:cNvSpPr/>
            <p:nvPr/>
          </p:nvSpPr>
          <p:spPr>
            <a:xfrm flipH="1">
              <a:off x="11416903" y="4691149"/>
              <a:ext cx="86163" cy="20291"/>
            </a:xfrm>
            <a:custGeom>
              <a:avLst/>
              <a:gdLst>
                <a:gd name="connsiteX0" fmla="*/ 10288 w 86163"/>
                <a:gd name="connsiteY0" fmla="*/ 68 h 20291"/>
                <a:gd name="connsiteX1" fmla="*/ 4656 w 86163"/>
                <a:gd name="connsiteY1" fmla="*/ 167 h 20291"/>
                <a:gd name="connsiteX2" fmla="*/ 1989 w 86163"/>
                <a:gd name="connsiteY2" fmla="*/ 9602 h 20291"/>
                <a:gd name="connsiteX3" fmla="*/ 6830 w 86163"/>
                <a:gd name="connsiteY3" fmla="*/ 12615 h 20291"/>
                <a:gd name="connsiteX4" fmla="*/ 12659 w 86163"/>
                <a:gd name="connsiteY4" fmla="*/ 14147 h 20291"/>
                <a:gd name="connsiteX5" fmla="*/ 22341 w 86163"/>
                <a:gd name="connsiteY5" fmla="*/ 16370 h 20291"/>
                <a:gd name="connsiteX6" fmla="*/ 43335 w 86163"/>
                <a:gd name="connsiteY6" fmla="*/ 19581 h 20291"/>
                <a:gd name="connsiteX7" fmla="*/ 64379 w 86163"/>
                <a:gd name="connsiteY7" fmla="*/ 20074 h 20291"/>
                <a:gd name="connsiteX8" fmla="*/ 74061 w 86163"/>
                <a:gd name="connsiteY8" fmla="*/ 18741 h 20291"/>
                <a:gd name="connsiteX9" fmla="*/ 85225 w 86163"/>
                <a:gd name="connsiteY9" fmla="*/ 17753 h 20291"/>
                <a:gd name="connsiteX10" fmla="*/ 85176 w 86163"/>
                <a:gd name="connsiteY10" fmla="*/ 15431 h 20291"/>
                <a:gd name="connsiteX11" fmla="*/ 74703 w 86163"/>
                <a:gd name="connsiteY11" fmla="*/ 14048 h 20291"/>
                <a:gd name="connsiteX12" fmla="*/ 64379 w 86163"/>
                <a:gd name="connsiteY12" fmla="*/ 11479 h 20291"/>
                <a:gd name="connsiteX13" fmla="*/ 44916 w 86163"/>
                <a:gd name="connsiteY13" fmla="*/ 7675 h 20291"/>
                <a:gd name="connsiteX14" fmla="*/ 25453 w 86163"/>
                <a:gd name="connsiteY14" fmla="*/ 3723 h 20291"/>
                <a:gd name="connsiteX15" fmla="*/ 15771 w 86163"/>
                <a:gd name="connsiteY15" fmla="*/ 1500 h 20291"/>
                <a:gd name="connsiteX16" fmla="*/ 10288 w 86163"/>
                <a:gd name="connsiteY16" fmla="*/ 68 h 2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6163" h="20291">
                  <a:moveTo>
                    <a:pt x="10288" y="68"/>
                  </a:moveTo>
                  <a:cubicBezTo>
                    <a:pt x="8460" y="-129"/>
                    <a:pt x="6484" y="167"/>
                    <a:pt x="4656" y="167"/>
                  </a:cubicBezTo>
                  <a:cubicBezTo>
                    <a:pt x="260" y="216"/>
                    <a:pt x="-1815" y="7280"/>
                    <a:pt x="1989" y="9602"/>
                  </a:cubicBezTo>
                  <a:cubicBezTo>
                    <a:pt x="3569" y="10540"/>
                    <a:pt x="5150" y="11874"/>
                    <a:pt x="6830" y="12615"/>
                  </a:cubicBezTo>
                  <a:cubicBezTo>
                    <a:pt x="8608" y="13356"/>
                    <a:pt x="10782" y="13652"/>
                    <a:pt x="12659" y="14147"/>
                  </a:cubicBezTo>
                  <a:cubicBezTo>
                    <a:pt x="15870" y="14937"/>
                    <a:pt x="19080" y="15678"/>
                    <a:pt x="22341" y="16370"/>
                  </a:cubicBezTo>
                  <a:cubicBezTo>
                    <a:pt x="29158" y="17802"/>
                    <a:pt x="36370" y="19136"/>
                    <a:pt x="43335" y="19581"/>
                  </a:cubicBezTo>
                  <a:cubicBezTo>
                    <a:pt x="50152" y="20025"/>
                    <a:pt x="57562" y="20618"/>
                    <a:pt x="64379" y="20074"/>
                  </a:cubicBezTo>
                  <a:cubicBezTo>
                    <a:pt x="67639" y="19827"/>
                    <a:pt x="70801" y="19037"/>
                    <a:pt x="74061" y="18741"/>
                  </a:cubicBezTo>
                  <a:cubicBezTo>
                    <a:pt x="77816" y="18395"/>
                    <a:pt x="81520" y="18296"/>
                    <a:pt x="85225" y="17753"/>
                  </a:cubicBezTo>
                  <a:cubicBezTo>
                    <a:pt x="86460" y="17654"/>
                    <a:pt x="86510" y="15678"/>
                    <a:pt x="85176" y="15431"/>
                  </a:cubicBezTo>
                  <a:cubicBezTo>
                    <a:pt x="81718" y="14887"/>
                    <a:pt x="78211" y="14492"/>
                    <a:pt x="74703" y="14048"/>
                  </a:cubicBezTo>
                  <a:cubicBezTo>
                    <a:pt x="71196" y="13603"/>
                    <a:pt x="67837" y="12270"/>
                    <a:pt x="64379" y="11479"/>
                  </a:cubicBezTo>
                  <a:cubicBezTo>
                    <a:pt x="57957" y="9997"/>
                    <a:pt x="51338" y="9108"/>
                    <a:pt x="44916" y="7675"/>
                  </a:cubicBezTo>
                  <a:cubicBezTo>
                    <a:pt x="38445" y="6243"/>
                    <a:pt x="31924" y="5156"/>
                    <a:pt x="25453" y="3723"/>
                  </a:cubicBezTo>
                  <a:cubicBezTo>
                    <a:pt x="22242" y="3032"/>
                    <a:pt x="18982" y="2291"/>
                    <a:pt x="15771" y="1500"/>
                  </a:cubicBezTo>
                  <a:cubicBezTo>
                    <a:pt x="13992" y="1056"/>
                    <a:pt x="12066" y="315"/>
                    <a:pt x="10288" y="6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42" name="任意多边形: 形状 1341"/>
            <p:cNvSpPr/>
            <p:nvPr/>
          </p:nvSpPr>
          <p:spPr>
            <a:xfrm flipH="1">
              <a:off x="11396418" y="4593380"/>
              <a:ext cx="63593" cy="46714"/>
            </a:xfrm>
            <a:custGeom>
              <a:avLst/>
              <a:gdLst>
                <a:gd name="connsiteX0" fmla="*/ 8530 w 63593"/>
                <a:gd name="connsiteY0" fmla="*/ 27 h 46714"/>
                <a:gd name="connsiteX1" fmla="*/ 428 w 63593"/>
                <a:gd name="connsiteY1" fmla="*/ 14353 h 46714"/>
                <a:gd name="connsiteX2" fmla="*/ 13717 w 63593"/>
                <a:gd name="connsiteY2" fmla="*/ 31049 h 46714"/>
                <a:gd name="connsiteX3" fmla="*/ 24683 w 63593"/>
                <a:gd name="connsiteY3" fmla="*/ 37768 h 46714"/>
                <a:gd name="connsiteX4" fmla="*/ 36144 w 63593"/>
                <a:gd name="connsiteY4" fmla="*/ 42312 h 46714"/>
                <a:gd name="connsiteX5" fmla="*/ 48592 w 63593"/>
                <a:gd name="connsiteY5" fmla="*/ 45968 h 46714"/>
                <a:gd name="connsiteX6" fmla="*/ 61485 w 63593"/>
                <a:gd name="connsiteY6" fmla="*/ 46709 h 46714"/>
                <a:gd name="connsiteX7" fmla="*/ 62473 w 63593"/>
                <a:gd name="connsiteY7" fmla="*/ 43202 h 46714"/>
                <a:gd name="connsiteX8" fmla="*/ 53482 w 63593"/>
                <a:gd name="connsiteY8" fmla="*/ 39052 h 46714"/>
                <a:gd name="connsiteX9" fmla="*/ 44739 w 63593"/>
                <a:gd name="connsiteY9" fmla="*/ 34902 h 46714"/>
                <a:gd name="connsiteX10" fmla="*/ 27647 w 63593"/>
                <a:gd name="connsiteY10" fmla="*/ 24529 h 46714"/>
                <a:gd name="connsiteX11" fmla="*/ 15001 w 63593"/>
                <a:gd name="connsiteY11" fmla="*/ 13908 h 46714"/>
                <a:gd name="connsiteX12" fmla="*/ 11345 w 63593"/>
                <a:gd name="connsiteY12" fmla="*/ 3782 h 46714"/>
                <a:gd name="connsiteX13" fmla="*/ 8530 w 63593"/>
                <a:gd name="connsiteY13" fmla="*/ 27 h 4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593" h="46714">
                  <a:moveTo>
                    <a:pt x="8530" y="27"/>
                  </a:moveTo>
                  <a:cubicBezTo>
                    <a:pt x="1663" y="916"/>
                    <a:pt x="-1152" y="8326"/>
                    <a:pt x="428" y="14353"/>
                  </a:cubicBezTo>
                  <a:cubicBezTo>
                    <a:pt x="2355" y="21615"/>
                    <a:pt x="7739" y="26850"/>
                    <a:pt x="13717" y="31049"/>
                  </a:cubicBezTo>
                  <a:cubicBezTo>
                    <a:pt x="17224" y="33519"/>
                    <a:pt x="20879" y="35841"/>
                    <a:pt x="24683" y="37768"/>
                  </a:cubicBezTo>
                  <a:cubicBezTo>
                    <a:pt x="28437" y="39694"/>
                    <a:pt x="32142" y="41028"/>
                    <a:pt x="36144" y="42312"/>
                  </a:cubicBezTo>
                  <a:cubicBezTo>
                    <a:pt x="40244" y="43646"/>
                    <a:pt x="44344" y="45178"/>
                    <a:pt x="48592" y="45968"/>
                  </a:cubicBezTo>
                  <a:cubicBezTo>
                    <a:pt x="52791" y="46758"/>
                    <a:pt x="57237" y="46363"/>
                    <a:pt x="61485" y="46709"/>
                  </a:cubicBezTo>
                  <a:cubicBezTo>
                    <a:pt x="63461" y="46857"/>
                    <a:pt x="64548" y="43844"/>
                    <a:pt x="62473" y="43202"/>
                  </a:cubicBezTo>
                  <a:cubicBezTo>
                    <a:pt x="59361" y="42213"/>
                    <a:pt x="56298" y="40732"/>
                    <a:pt x="53482" y="39052"/>
                  </a:cubicBezTo>
                  <a:cubicBezTo>
                    <a:pt x="50716" y="37372"/>
                    <a:pt x="47653" y="36286"/>
                    <a:pt x="44739" y="34902"/>
                  </a:cubicBezTo>
                  <a:cubicBezTo>
                    <a:pt x="38762" y="32038"/>
                    <a:pt x="33180" y="28184"/>
                    <a:pt x="27647" y="24529"/>
                  </a:cubicBezTo>
                  <a:cubicBezTo>
                    <a:pt x="23004" y="21516"/>
                    <a:pt x="18360" y="18354"/>
                    <a:pt x="15001" y="13908"/>
                  </a:cubicBezTo>
                  <a:cubicBezTo>
                    <a:pt x="13074" y="11339"/>
                    <a:pt x="10357" y="7091"/>
                    <a:pt x="11345" y="3782"/>
                  </a:cubicBezTo>
                  <a:cubicBezTo>
                    <a:pt x="11938" y="1905"/>
                    <a:pt x="10753" y="-269"/>
                    <a:pt x="8530" y="2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44" name="任意多边形: 形状 1343"/>
            <p:cNvSpPr/>
            <p:nvPr/>
          </p:nvSpPr>
          <p:spPr>
            <a:xfrm flipH="1">
              <a:off x="11318315" y="4525359"/>
              <a:ext cx="18091" cy="70008"/>
            </a:xfrm>
            <a:custGeom>
              <a:avLst/>
              <a:gdLst>
                <a:gd name="connsiteX0" fmla="*/ 13359 w 18091"/>
                <a:gd name="connsiteY0" fmla="*/ 76 h 70008"/>
                <a:gd name="connsiteX1" fmla="*/ 7777 w 18091"/>
                <a:gd name="connsiteY1" fmla="*/ 2941 h 70008"/>
                <a:gd name="connsiteX2" fmla="*/ 3578 w 18091"/>
                <a:gd name="connsiteY2" fmla="*/ 9807 h 70008"/>
                <a:gd name="connsiteX3" fmla="*/ 812 w 18091"/>
                <a:gd name="connsiteY3" fmla="*/ 40287 h 70008"/>
                <a:gd name="connsiteX4" fmla="*/ 15681 w 18091"/>
                <a:gd name="connsiteY4" fmla="*/ 69580 h 70008"/>
                <a:gd name="connsiteX5" fmla="*/ 17953 w 18091"/>
                <a:gd name="connsiteY5" fmla="*/ 68295 h 70008"/>
                <a:gd name="connsiteX6" fmla="*/ 15187 w 18091"/>
                <a:gd name="connsiteY6" fmla="*/ 62021 h 70008"/>
                <a:gd name="connsiteX7" fmla="*/ 12964 w 18091"/>
                <a:gd name="connsiteY7" fmla="*/ 54612 h 70008"/>
                <a:gd name="connsiteX8" fmla="*/ 11235 w 18091"/>
                <a:gd name="connsiteY8" fmla="*/ 39891 h 70008"/>
                <a:gd name="connsiteX9" fmla="*/ 11630 w 18091"/>
                <a:gd name="connsiteY9" fmla="*/ 26060 h 70008"/>
                <a:gd name="connsiteX10" fmla="*/ 14841 w 18091"/>
                <a:gd name="connsiteY10" fmla="*/ 11635 h 70008"/>
                <a:gd name="connsiteX11" fmla="*/ 13359 w 18091"/>
                <a:gd name="connsiteY11" fmla="*/ 76 h 7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91" h="70008">
                  <a:moveTo>
                    <a:pt x="13359" y="76"/>
                  </a:moveTo>
                  <a:cubicBezTo>
                    <a:pt x="11186" y="-418"/>
                    <a:pt x="9210" y="1607"/>
                    <a:pt x="7777" y="2941"/>
                  </a:cubicBezTo>
                  <a:cubicBezTo>
                    <a:pt x="5950" y="4670"/>
                    <a:pt x="4616" y="7486"/>
                    <a:pt x="3578" y="9807"/>
                  </a:cubicBezTo>
                  <a:cubicBezTo>
                    <a:pt x="-423" y="18946"/>
                    <a:pt x="-620" y="30555"/>
                    <a:pt x="812" y="40287"/>
                  </a:cubicBezTo>
                  <a:cubicBezTo>
                    <a:pt x="2442" y="51302"/>
                    <a:pt x="8271" y="61380"/>
                    <a:pt x="15681" y="69580"/>
                  </a:cubicBezTo>
                  <a:cubicBezTo>
                    <a:pt x="16570" y="70568"/>
                    <a:pt x="18645" y="69728"/>
                    <a:pt x="17953" y="68295"/>
                  </a:cubicBezTo>
                  <a:cubicBezTo>
                    <a:pt x="16916" y="66270"/>
                    <a:pt x="15978" y="64146"/>
                    <a:pt x="15187" y="62021"/>
                  </a:cubicBezTo>
                  <a:cubicBezTo>
                    <a:pt x="14347" y="59749"/>
                    <a:pt x="13112" y="57033"/>
                    <a:pt x="12964" y="54612"/>
                  </a:cubicBezTo>
                  <a:cubicBezTo>
                    <a:pt x="12668" y="49721"/>
                    <a:pt x="11532" y="44880"/>
                    <a:pt x="11235" y="39891"/>
                  </a:cubicBezTo>
                  <a:cubicBezTo>
                    <a:pt x="10939" y="35248"/>
                    <a:pt x="10988" y="30703"/>
                    <a:pt x="11630" y="26060"/>
                  </a:cubicBezTo>
                  <a:cubicBezTo>
                    <a:pt x="12322" y="21120"/>
                    <a:pt x="13804" y="16476"/>
                    <a:pt x="14841" y="11635"/>
                  </a:cubicBezTo>
                  <a:cubicBezTo>
                    <a:pt x="15484" y="8671"/>
                    <a:pt x="17904" y="1113"/>
                    <a:pt x="13359" y="7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46" name="任意多边形: 形状 1345"/>
            <p:cNvSpPr/>
            <p:nvPr/>
          </p:nvSpPr>
          <p:spPr>
            <a:xfrm flipH="1">
              <a:off x="11215615" y="4533197"/>
              <a:ext cx="21083" cy="63978"/>
            </a:xfrm>
            <a:custGeom>
              <a:avLst/>
              <a:gdLst>
                <a:gd name="connsiteX0" fmla="*/ 17983 w 21083"/>
                <a:gd name="connsiteY0" fmla="*/ 587 h 63978"/>
                <a:gd name="connsiteX1" fmla="*/ 6917 w 21083"/>
                <a:gd name="connsiteY1" fmla="*/ 8145 h 63978"/>
                <a:gd name="connsiteX2" fmla="*/ 150 w 21083"/>
                <a:gd name="connsiteY2" fmla="*/ 35018 h 63978"/>
                <a:gd name="connsiteX3" fmla="*/ 298 w 21083"/>
                <a:gd name="connsiteY3" fmla="*/ 49392 h 63978"/>
                <a:gd name="connsiteX4" fmla="*/ 1977 w 21083"/>
                <a:gd name="connsiteY4" fmla="*/ 54925 h 63978"/>
                <a:gd name="connsiteX5" fmla="*/ 4299 w 21083"/>
                <a:gd name="connsiteY5" fmla="*/ 63076 h 63978"/>
                <a:gd name="connsiteX6" fmla="*/ 6325 w 21083"/>
                <a:gd name="connsiteY6" fmla="*/ 62829 h 63978"/>
                <a:gd name="connsiteX7" fmla="*/ 6769 w 21083"/>
                <a:gd name="connsiteY7" fmla="*/ 55617 h 63978"/>
                <a:gd name="connsiteX8" fmla="*/ 8350 w 21083"/>
                <a:gd name="connsiteY8" fmla="*/ 50430 h 63978"/>
                <a:gd name="connsiteX9" fmla="*/ 10474 w 21083"/>
                <a:gd name="connsiteY9" fmla="*/ 37537 h 63978"/>
                <a:gd name="connsiteX10" fmla="*/ 19020 w 21083"/>
                <a:gd name="connsiteY10" fmla="*/ 13381 h 63978"/>
                <a:gd name="connsiteX11" fmla="*/ 17983 w 21083"/>
                <a:gd name="connsiteY11" fmla="*/ 587 h 6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083" h="63978">
                  <a:moveTo>
                    <a:pt x="17983" y="587"/>
                  </a:moveTo>
                  <a:cubicBezTo>
                    <a:pt x="12648" y="-1933"/>
                    <a:pt x="8794" y="4242"/>
                    <a:pt x="6917" y="8145"/>
                  </a:cubicBezTo>
                  <a:cubicBezTo>
                    <a:pt x="3064" y="16147"/>
                    <a:pt x="298" y="26076"/>
                    <a:pt x="150" y="35018"/>
                  </a:cubicBezTo>
                  <a:cubicBezTo>
                    <a:pt x="51" y="39809"/>
                    <a:pt x="-196" y="44601"/>
                    <a:pt x="298" y="49392"/>
                  </a:cubicBezTo>
                  <a:cubicBezTo>
                    <a:pt x="496" y="51220"/>
                    <a:pt x="1286" y="53196"/>
                    <a:pt x="1977" y="54925"/>
                  </a:cubicBezTo>
                  <a:cubicBezTo>
                    <a:pt x="3064" y="57593"/>
                    <a:pt x="3657" y="60310"/>
                    <a:pt x="4299" y="63076"/>
                  </a:cubicBezTo>
                  <a:cubicBezTo>
                    <a:pt x="4546" y="64410"/>
                    <a:pt x="6374" y="64212"/>
                    <a:pt x="6325" y="62829"/>
                  </a:cubicBezTo>
                  <a:cubicBezTo>
                    <a:pt x="6226" y="60408"/>
                    <a:pt x="6127" y="57988"/>
                    <a:pt x="6769" y="55617"/>
                  </a:cubicBezTo>
                  <a:cubicBezTo>
                    <a:pt x="7313" y="53641"/>
                    <a:pt x="7955" y="52307"/>
                    <a:pt x="8350" y="50430"/>
                  </a:cubicBezTo>
                  <a:cubicBezTo>
                    <a:pt x="9338" y="46181"/>
                    <a:pt x="9239" y="41736"/>
                    <a:pt x="10474" y="37537"/>
                  </a:cubicBezTo>
                  <a:cubicBezTo>
                    <a:pt x="12845" y="29238"/>
                    <a:pt x="15513" y="21285"/>
                    <a:pt x="19020" y="13381"/>
                  </a:cubicBezTo>
                  <a:cubicBezTo>
                    <a:pt x="20700" y="9627"/>
                    <a:pt x="23120" y="3007"/>
                    <a:pt x="17983" y="58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48" name="任意多边形: 形状 1347"/>
            <p:cNvSpPr/>
            <p:nvPr/>
          </p:nvSpPr>
          <p:spPr>
            <a:xfrm flipH="1">
              <a:off x="11334354" y="5083628"/>
              <a:ext cx="169111" cy="131155"/>
            </a:xfrm>
            <a:custGeom>
              <a:avLst/>
              <a:gdLst>
                <a:gd name="connsiteX0" fmla="*/ 45857 w 169111"/>
                <a:gd name="connsiteY0" fmla="*/ 110 h 131155"/>
                <a:gd name="connsiteX1" fmla="*/ 1547 w 169111"/>
                <a:gd name="connsiteY1" fmla="*/ 55881 h 131155"/>
                <a:gd name="connsiteX2" fmla="*/ 13551 w 169111"/>
                <a:gd name="connsiteY2" fmla="*/ 54399 h 131155"/>
                <a:gd name="connsiteX3" fmla="*/ 23677 w 169111"/>
                <a:gd name="connsiteY3" fmla="*/ 26291 h 131155"/>
                <a:gd name="connsiteX4" fmla="*/ 52773 w 169111"/>
                <a:gd name="connsiteY4" fmla="*/ 14781 h 131155"/>
                <a:gd name="connsiteX5" fmla="*/ 107507 w 169111"/>
                <a:gd name="connsiteY5" fmla="*/ 56770 h 131155"/>
                <a:gd name="connsiteX6" fmla="*/ 119758 w 169111"/>
                <a:gd name="connsiteY6" fmla="*/ 55337 h 131155"/>
                <a:gd name="connsiteX7" fmla="*/ 139023 w 169111"/>
                <a:gd name="connsiteY7" fmla="*/ 49509 h 131155"/>
                <a:gd name="connsiteX8" fmla="*/ 153447 w 169111"/>
                <a:gd name="connsiteY8" fmla="*/ 66403 h 131155"/>
                <a:gd name="connsiteX9" fmla="*/ 153941 w 169111"/>
                <a:gd name="connsiteY9" fmla="*/ 94289 h 131155"/>
                <a:gd name="connsiteX10" fmla="*/ 148141 w 169111"/>
                <a:gd name="connsiteY10" fmla="*/ 114965 h 131155"/>
                <a:gd name="connsiteX11" fmla="*/ 155324 w 169111"/>
                <a:gd name="connsiteY11" fmla="*/ 117975 h 131155"/>
                <a:gd name="connsiteX12" fmla="*/ 146285 w 169111"/>
                <a:gd name="connsiteY12" fmla="*/ 121581 h 131155"/>
                <a:gd name="connsiteX13" fmla="*/ 148141 w 169111"/>
                <a:gd name="connsiteY13" fmla="*/ 114965 h 131155"/>
                <a:gd name="connsiteX14" fmla="*/ 82116 w 169111"/>
                <a:gd name="connsiteY14" fmla="*/ 87298 h 131155"/>
                <a:gd name="connsiteX15" fmla="*/ 7277 w 169111"/>
                <a:gd name="connsiteY15" fmla="*/ 67786 h 131155"/>
                <a:gd name="connsiteX16" fmla="*/ 6190 w 169111"/>
                <a:gd name="connsiteY16" fmla="*/ 71639 h 131155"/>
                <a:gd name="connsiteX17" fmla="*/ 78213 w 169111"/>
                <a:gd name="connsiteY17" fmla="*/ 100340 h 131155"/>
                <a:gd name="connsiteX18" fmla="*/ 149891 w 169111"/>
                <a:gd name="connsiteY18" fmla="*/ 130621 h 131155"/>
                <a:gd name="connsiteX19" fmla="*/ 158931 w 169111"/>
                <a:gd name="connsiteY19" fmla="*/ 127015 h 131155"/>
                <a:gd name="connsiteX20" fmla="*/ 160264 w 169111"/>
                <a:gd name="connsiteY20" fmla="*/ 49360 h 131155"/>
                <a:gd name="connsiteX21" fmla="*/ 118230 w 169111"/>
                <a:gd name="connsiteY21" fmla="*/ 38343 h 131155"/>
                <a:gd name="connsiteX22" fmla="*/ 113838 w 169111"/>
                <a:gd name="connsiteY22" fmla="*/ 42696 h 131155"/>
                <a:gd name="connsiteX23" fmla="*/ 118967 w 169111"/>
                <a:gd name="connsiteY23" fmla="*/ 48323 h 131155"/>
                <a:gd name="connsiteX24" fmla="*/ 106716 w 169111"/>
                <a:gd name="connsiteY24" fmla="*/ 49755 h 131155"/>
                <a:gd name="connsiteX25" fmla="*/ 113838 w 169111"/>
                <a:gd name="connsiteY25" fmla="*/ 42696 h 131155"/>
                <a:gd name="connsiteX26" fmla="*/ 88118 w 169111"/>
                <a:gd name="connsiteY26" fmla="*/ 14473 h 131155"/>
                <a:gd name="connsiteX27" fmla="*/ 45857 w 169111"/>
                <a:gd name="connsiteY27" fmla="*/ 110 h 13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9111" h="131155">
                  <a:moveTo>
                    <a:pt x="45857" y="110"/>
                  </a:moveTo>
                  <a:cubicBezTo>
                    <a:pt x="20516" y="1740"/>
                    <a:pt x="-6851" y="29304"/>
                    <a:pt x="1547" y="55881"/>
                  </a:cubicBezTo>
                  <a:cubicBezTo>
                    <a:pt x="3522" y="62105"/>
                    <a:pt x="12661" y="60228"/>
                    <a:pt x="13551" y="54399"/>
                  </a:cubicBezTo>
                  <a:cubicBezTo>
                    <a:pt x="15230" y="43877"/>
                    <a:pt x="16267" y="34640"/>
                    <a:pt x="23677" y="26291"/>
                  </a:cubicBezTo>
                  <a:cubicBezTo>
                    <a:pt x="31038" y="17943"/>
                    <a:pt x="41658" y="13744"/>
                    <a:pt x="52773" y="14781"/>
                  </a:cubicBezTo>
                  <a:cubicBezTo>
                    <a:pt x="76435" y="17004"/>
                    <a:pt x="94811" y="38690"/>
                    <a:pt x="107507" y="56770"/>
                  </a:cubicBezTo>
                  <a:cubicBezTo>
                    <a:pt x="110866" y="61562"/>
                    <a:pt x="117288" y="59833"/>
                    <a:pt x="119758" y="55337"/>
                  </a:cubicBezTo>
                  <a:cubicBezTo>
                    <a:pt x="123413" y="48867"/>
                    <a:pt x="132453" y="47236"/>
                    <a:pt x="139023" y="49509"/>
                  </a:cubicBezTo>
                  <a:cubicBezTo>
                    <a:pt x="146433" y="52028"/>
                    <a:pt x="151126" y="59290"/>
                    <a:pt x="153447" y="66403"/>
                  </a:cubicBezTo>
                  <a:cubicBezTo>
                    <a:pt x="156386" y="75394"/>
                    <a:pt x="155843" y="84891"/>
                    <a:pt x="153941" y="94289"/>
                  </a:cubicBezTo>
                  <a:lnTo>
                    <a:pt x="148141" y="114965"/>
                  </a:lnTo>
                  <a:lnTo>
                    <a:pt x="155324" y="117975"/>
                  </a:lnTo>
                  <a:cubicBezTo>
                    <a:pt x="152311" y="119161"/>
                    <a:pt x="149298" y="120396"/>
                    <a:pt x="146285" y="121581"/>
                  </a:cubicBezTo>
                  <a:lnTo>
                    <a:pt x="148141" y="114965"/>
                  </a:lnTo>
                  <a:lnTo>
                    <a:pt x="82116" y="87298"/>
                  </a:lnTo>
                  <a:cubicBezTo>
                    <a:pt x="57663" y="78209"/>
                    <a:pt x="33310" y="70256"/>
                    <a:pt x="7277" y="67786"/>
                  </a:cubicBezTo>
                  <a:cubicBezTo>
                    <a:pt x="4955" y="67490"/>
                    <a:pt x="4115" y="70601"/>
                    <a:pt x="6190" y="71639"/>
                  </a:cubicBezTo>
                  <a:cubicBezTo>
                    <a:pt x="29457" y="83198"/>
                    <a:pt x="53909" y="91201"/>
                    <a:pt x="78213" y="100340"/>
                  </a:cubicBezTo>
                  <a:cubicBezTo>
                    <a:pt x="102517" y="109479"/>
                    <a:pt x="126377" y="119605"/>
                    <a:pt x="149891" y="130621"/>
                  </a:cubicBezTo>
                  <a:cubicBezTo>
                    <a:pt x="152953" y="132054"/>
                    <a:pt x="157893" y="130522"/>
                    <a:pt x="158931" y="127015"/>
                  </a:cubicBezTo>
                  <a:cubicBezTo>
                    <a:pt x="166143" y="102217"/>
                    <a:pt x="177010" y="72825"/>
                    <a:pt x="160264" y="49360"/>
                  </a:cubicBezTo>
                  <a:cubicBezTo>
                    <a:pt x="150372" y="35504"/>
                    <a:pt x="131866" y="30984"/>
                    <a:pt x="118230" y="38343"/>
                  </a:cubicBezTo>
                  <a:lnTo>
                    <a:pt x="113838" y="42696"/>
                  </a:lnTo>
                  <a:lnTo>
                    <a:pt x="118967" y="48323"/>
                  </a:lnTo>
                  <a:cubicBezTo>
                    <a:pt x="114867" y="48817"/>
                    <a:pt x="110816" y="49262"/>
                    <a:pt x="106716" y="49755"/>
                  </a:cubicBezTo>
                  <a:lnTo>
                    <a:pt x="113838" y="42696"/>
                  </a:lnTo>
                  <a:lnTo>
                    <a:pt x="88118" y="14473"/>
                  </a:lnTo>
                  <a:cubicBezTo>
                    <a:pt x="75867" y="5161"/>
                    <a:pt x="61714" y="-903"/>
                    <a:pt x="45857" y="11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50" name="任意多边形: 形状 1349"/>
            <p:cNvSpPr/>
            <p:nvPr/>
          </p:nvSpPr>
          <p:spPr>
            <a:xfrm flipH="1">
              <a:off x="11618820" y="5512526"/>
              <a:ext cx="573180" cy="369778"/>
            </a:xfrm>
            <a:custGeom>
              <a:avLst/>
              <a:gdLst>
                <a:gd name="connsiteX0" fmla="*/ 0 w 573180"/>
                <a:gd name="connsiteY0" fmla="*/ 0 h 369778"/>
                <a:gd name="connsiteX1" fmla="*/ 0 w 573180"/>
                <a:gd name="connsiteY1" fmla="*/ 16683 h 369778"/>
                <a:gd name="connsiteX2" fmla="*/ 117072 w 573180"/>
                <a:gd name="connsiteY2" fmla="*/ 65964 h 369778"/>
                <a:gd name="connsiteX3" fmla="*/ 413303 w 573180"/>
                <a:gd name="connsiteY3" fmla="*/ 208108 h 369778"/>
                <a:gd name="connsiteX4" fmla="*/ 492934 w 573180"/>
                <a:gd name="connsiteY4" fmla="*/ 249159 h 369778"/>
                <a:gd name="connsiteX5" fmla="*/ 529217 w 573180"/>
                <a:gd name="connsiteY5" fmla="*/ 263176 h 369778"/>
                <a:gd name="connsiteX6" fmla="*/ 559046 w 573180"/>
                <a:gd name="connsiteY6" fmla="*/ 266630 h 369778"/>
                <a:gd name="connsiteX7" fmla="*/ 560807 w 573180"/>
                <a:gd name="connsiteY7" fmla="*/ 260619 h 369778"/>
                <a:gd name="connsiteX8" fmla="*/ 567723 w 573180"/>
                <a:gd name="connsiteY8" fmla="*/ 267634 h 369778"/>
                <a:gd name="connsiteX9" fmla="*/ 559046 w 573180"/>
                <a:gd name="connsiteY9" fmla="*/ 266630 h 369778"/>
                <a:gd name="connsiteX10" fmla="*/ 535960 w 573180"/>
                <a:gd name="connsiteY10" fmla="*/ 345437 h 369778"/>
                <a:gd name="connsiteX11" fmla="*/ 519856 w 573180"/>
                <a:gd name="connsiteY11" fmla="*/ 357144 h 369778"/>
                <a:gd name="connsiteX12" fmla="*/ 498812 w 573180"/>
                <a:gd name="connsiteY12" fmla="*/ 350821 h 369778"/>
                <a:gd name="connsiteX13" fmla="*/ 455045 w 573180"/>
                <a:gd name="connsiteY13" fmla="*/ 335705 h 369778"/>
                <a:gd name="connsiteX14" fmla="*/ 282940 w 573180"/>
                <a:gd name="connsiteY14" fmla="*/ 267140 h 369778"/>
                <a:gd name="connsiteX15" fmla="*/ 116417 w 573180"/>
                <a:gd name="connsiteY15" fmla="*/ 186027 h 369778"/>
                <a:gd name="connsiteX16" fmla="*/ 0 w 573180"/>
                <a:gd name="connsiteY16" fmla="*/ 121375 h 369778"/>
                <a:gd name="connsiteX17" fmla="*/ 0 w 573180"/>
                <a:gd name="connsiteY17" fmla="*/ 136357 h 369778"/>
                <a:gd name="connsiteX18" fmla="*/ 107081 w 573180"/>
                <a:gd name="connsiteY18" fmla="*/ 195561 h 369778"/>
                <a:gd name="connsiteX19" fmla="*/ 462553 w 573180"/>
                <a:gd name="connsiteY19" fmla="*/ 351858 h 369778"/>
                <a:gd name="connsiteX20" fmla="*/ 511409 w 573180"/>
                <a:gd name="connsiteY20" fmla="*/ 368259 h 369778"/>
                <a:gd name="connsiteX21" fmla="*/ 543617 w 573180"/>
                <a:gd name="connsiteY21" fmla="*/ 357539 h 369778"/>
                <a:gd name="connsiteX22" fmla="*/ 561499 w 573180"/>
                <a:gd name="connsiteY22" fmla="*/ 312932 h 369778"/>
                <a:gd name="connsiteX23" fmla="*/ 573107 w 573180"/>
                <a:gd name="connsiteY23" fmla="*/ 262447 h 369778"/>
                <a:gd name="connsiteX24" fmla="*/ 566192 w 573180"/>
                <a:gd name="connsiteY24" fmla="*/ 255432 h 369778"/>
                <a:gd name="connsiteX25" fmla="*/ 495453 w 573180"/>
                <a:gd name="connsiteY25" fmla="*/ 235920 h 369778"/>
                <a:gd name="connsiteX26" fmla="*/ 427332 w 573180"/>
                <a:gd name="connsiteY26" fmla="*/ 200599 h 369778"/>
                <a:gd name="connsiteX27" fmla="*/ 281804 w 573180"/>
                <a:gd name="connsiteY27" fmla="*/ 127984 h 369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3180" h="369778">
                  <a:moveTo>
                    <a:pt x="0" y="0"/>
                  </a:moveTo>
                  <a:lnTo>
                    <a:pt x="0" y="16683"/>
                  </a:lnTo>
                  <a:lnTo>
                    <a:pt x="117072" y="65964"/>
                  </a:lnTo>
                  <a:cubicBezTo>
                    <a:pt x="216956" y="110892"/>
                    <a:pt x="315740" y="158265"/>
                    <a:pt x="413303" y="208108"/>
                  </a:cubicBezTo>
                  <a:cubicBezTo>
                    <a:pt x="439879" y="221693"/>
                    <a:pt x="466110" y="236167"/>
                    <a:pt x="492934" y="249159"/>
                  </a:cubicBezTo>
                  <a:cubicBezTo>
                    <a:pt x="504740" y="254864"/>
                    <a:pt x="516793" y="259816"/>
                    <a:pt x="529217" y="263176"/>
                  </a:cubicBezTo>
                  <a:lnTo>
                    <a:pt x="559046" y="266630"/>
                  </a:lnTo>
                  <a:lnTo>
                    <a:pt x="560807" y="260619"/>
                  </a:lnTo>
                  <a:cubicBezTo>
                    <a:pt x="563129" y="262990"/>
                    <a:pt x="565401" y="265312"/>
                    <a:pt x="567723" y="267634"/>
                  </a:cubicBezTo>
                  <a:lnTo>
                    <a:pt x="559046" y="266630"/>
                  </a:lnTo>
                  <a:lnTo>
                    <a:pt x="535960" y="345437"/>
                  </a:lnTo>
                  <a:cubicBezTo>
                    <a:pt x="532601" y="352402"/>
                    <a:pt x="528402" y="358231"/>
                    <a:pt x="519856" y="357144"/>
                  </a:cubicBezTo>
                  <a:cubicBezTo>
                    <a:pt x="512693" y="356205"/>
                    <a:pt x="505629" y="353093"/>
                    <a:pt x="498812" y="350821"/>
                  </a:cubicBezTo>
                  <a:cubicBezTo>
                    <a:pt x="484190" y="345930"/>
                    <a:pt x="469568" y="340892"/>
                    <a:pt x="455045" y="335705"/>
                  </a:cubicBezTo>
                  <a:cubicBezTo>
                    <a:pt x="396853" y="315007"/>
                    <a:pt x="339452" y="292135"/>
                    <a:pt x="282940" y="267140"/>
                  </a:cubicBezTo>
                  <a:cubicBezTo>
                    <a:pt x="226477" y="242193"/>
                    <a:pt x="170904" y="215123"/>
                    <a:pt x="116417" y="186027"/>
                  </a:cubicBezTo>
                  <a:lnTo>
                    <a:pt x="0" y="121375"/>
                  </a:lnTo>
                  <a:lnTo>
                    <a:pt x="0" y="136357"/>
                  </a:lnTo>
                  <a:lnTo>
                    <a:pt x="107081" y="195561"/>
                  </a:lnTo>
                  <a:cubicBezTo>
                    <a:pt x="221340" y="256766"/>
                    <a:pt x="340242" y="309129"/>
                    <a:pt x="462553" y="351858"/>
                  </a:cubicBezTo>
                  <a:cubicBezTo>
                    <a:pt x="478707" y="357489"/>
                    <a:pt x="494909" y="363664"/>
                    <a:pt x="511409" y="368259"/>
                  </a:cubicBezTo>
                  <a:cubicBezTo>
                    <a:pt x="524351" y="371865"/>
                    <a:pt x="536108" y="369345"/>
                    <a:pt x="543617" y="357539"/>
                  </a:cubicBezTo>
                  <a:cubicBezTo>
                    <a:pt x="552064" y="344300"/>
                    <a:pt x="556905" y="327801"/>
                    <a:pt x="561499" y="312932"/>
                  </a:cubicBezTo>
                  <a:cubicBezTo>
                    <a:pt x="566538" y="296383"/>
                    <a:pt x="570440" y="279539"/>
                    <a:pt x="573107" y="262447"/>
                  </a:cubicBezTo>
                  <a:cubicBezTo>
                    <a:pt x="573750" y="258248"/>
                    <a:pt x="570094" y="255284"/>
                    <a:pt x="566192" y="255432"/>
                  </a:cubicBezTo>
                  <a:cubicBezTo>
                    <a:pt x="541196" y="256519"/>
                    <a:pt x="517485" y="246788"/>
                    <a:pt x="495453" y="235920"/>
                  </a:cubicBezTo>
                  <a:cubicBezTo>
                    <a:pt x="472532" y="224607"/>
                    <a:pt x="450056" y="212307"/>
                    <a:pt x="427332" y="200599"/>
                  </a:cubicBezTo>
                  <a:cubicBezTo>
                    <a:pt x="379119" y="175802"/>
                    <a:pt x="330610" y="151596"/>
                    <a:pt x="281804" y="12798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52" name="任意多边形: 形状 1351"/>
            <p:cNvSpPr/>
            <p:nvPr/>
          </p:nvSpPr>
          <p:spPr>
            <a:xfrm flipH="1">
              <a:off x="11043052" y="591725"/>
              <a:ext cx="1148948" cy="1578878"/>
            </a:xfrm>
            <a:custGeom>
              <a:avLst/>
              <a:gdLst>
                <a:gd name="connsiteX0" fmla="*/ 474607 w 1148948"/>
                <a:gd name="connsiteY0" fmla="*/ 0 h 1578878"/>
                <a:gd name="connsiteX1" fmla="*/ 0 w 1148948"/>
                <a:gd name="connsiteY1" fmla="*/ 290284 h 1578878"/>
                <a:gd name="connsiteX2" fmla="*/ 0 w 1148948"/>
                <a:gd name="connsiteY2" fmla="*/ 1043740 h 1578878"/>
                <a:gd name="connsiteX3" fmla="*/ 120501 w 1148948"/>
                <a:gd name="connsiteY3" fmla="*/ 1237534 h 1578878"/>
                <a:gd name="connsiteX4" fmla="*/ 333525 w 1148948"/>
                <a:gd name="connsiteY4" fmla="*/ 1578878 h 1578878"/>
                <a:gd name="connsiteX5" fmla="*/ 1148948 w 1148948"/>
                <a:gd name="connsiteY5" fmla="*/ 1071653 h 157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8948" h="1578878">
                  <a:moveTo>
                    <a:pt x="474607" y="0"/>
                  </a:moveTo>
                  <a:lnTo>
                    <a:pt x="0" y="290284"/>
                  </a:lnTo>
                  <a:lnTo>
                    <a:pt x="0" y="1043740"/>
                  </a:lnTo>
                  <a:lnTo>
                    <a:pt x="120501" y="1237534"/>
                  </a:lnTo>
                  <a:cubicBezTo>
                    <a:pt x="238689" y="1427323"/>
                    <a:pt x="333525" y="1578878"/>
                    <a:pt x="333525" y="1578878"/>
                  </a:cubicBezTo>
                  <a:lnTo>
                    <a:pt x="1148948" y="1071653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54" name="任意多边形: 形状 1353"/>
            <p:cNvSpPr/>
            <p:nvPr/>
          </p:nvSpPr>
          <p:spPr>
            <a:xfrm flipH="1">
              <a:off x="11010183" y="1670200"/>
              <a:ext cx="830115" cy="560620"/>
            </a:xfrm>
            <a:custGeom>
              <a:avLst/>
              <a:gdLst>
                <a:gd name="connsiteX0" fmla="*/ 785932 w 830115"/>
                <a:gd name="connsiteY0" fmla="*/ 242 h 560620"/>
                <a:gd name="connsiteX1" fmla="*/ 0 w 830115"/>
                <a:gd name="connsiteY1" fmla="*/ 492054 h 560620"/>
                <a:gd name="connsiteX2" fmla="*/ 42927 w 830115"/>
                <a:gd name="connsiteY2" fmla="*/ 560620 h 560620"/>
                <a:gd name="connsiteX3" fmla="*/ 797145 w 830115"/>
                <a:gd name="connsiteY3" fmla="*/ 88665 h 560620"/>
                <a:gd name="connsiteX4" fmla="*/ 785932 w 830115"/>
                <a:gd name="connsiteY4" fmla="*/ 242 h 56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0115" h="560620">
                  <a:moveTo>
                    <a:pt x="785932" y="242"/>
                  </a:moveTo>
                  <a:cubicBezTo>
                    <a:pt x="751007" y="4540"/>
                    <a:pt x="0" y="492054"/>
                    <a:pt x="0" y="492054"/>
                  </a:cubicBezTo>
                  <a:cubicBezTo>
                    <a:pt x="0" y="492054"/>
                    <a:pt x="43026" y="522780"/>
                    <a:pt x="42927" y="560620"/>
                  </a:cubicBezTo>
                  <a:cubicBezTo>
                    <a:pt x="42927" y="560620"/>
                    <a:pt x="735101" y="127493"/>
                    <a:pt x="797145" y="88665"/>
                  </a:cubicBezTo>
                  <a:cubicBezTo>
                    <a:pt x="859239" y="49838"/>
                    <a:pt x="820857" y="-4056"/>
                    <a:pt x="785932" y="242"/>
                  </a:cubicBezTo>
                  <a:close/>
                </a:path>
              </a:pathLst>
            </a:custGeom>
            <a:solidFill>
              <a:srgbClr val="F7F5DC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56" name="任意多边形: 形状 1355"/>
            <p:cNvSpPr/>
            <p:nvPr/>
          </p:nvSpPr>
          <p:spPr>
            <a:xfrm flipH="1">
              <a:off x="11556417" y="1062407"/>
              <a:ext cx="538917" cy="514904"/>
            </a:xfrm>
            <a:custGeom>
              <a:avLst/>
              <a:gdLst>
                <a:gd name="connsiteX0" fmla="*/ 311449 w 538917"/>
                <a:gd name="connsiteY0" fmla="*/ 680 h 514904"/>
                <a:gd name="connsiteX1" fmla="*/ 148779 w 538917"/>
                <a:gd name="connsiteY1" fmla="*/ 21723 h 514904"/>
                <a:gd name="connsiteX2" fmla="*/ 26369 w 538917"/>
                <a:gd name="connsiteY2" fmla="*/ 348742 h 514904"/>
                <a:gd name="connsiteX3" fmla="*/ 340396 w 538917"/>
                <a:gd name="connsiteY3" fmla="*/ 493134 h 514904"/>
                <a:gd name="connsiteX4" fmla="*/ 527913 w 538917"/>
                <a:gd name="connsiteY4" fmla="*/ 206128 h 514904"/>
                <a:gd name="connsiteX5" fmla="*/ 311449 w 538917"/>
                <a:gd name="connsiteY5" fmla="*/ 680 h 51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8917" h="514904">
                  <a:moveTo>
                    <a:pt x="311449" y="680"/>
                  </a:moveTo>
                  <a:cubicBezTo>
                    <a:pt x="241204" y="9226"/>
                    <a:pt x="148779" y="21723"/>
                    <a:pt x="148779" y="21723"/>
                  </a:cubicBezTo>
                  <a:cubicBezTo>
                    <a:pt x="43708" y="63366"/>
                    <a:pt x="-46444" y="207709"/>
                    <a:pt x="26369" y="348742"/>
                  </a:cubicBezTo>
                  <a:cubicBezTo>
                    <a:pt x="99232" y="489825"/>
                    <a:pt x="176195" y="551178"/>
                    <a:pt x="340396" y="493134"/>
                  </a:cubicBezTo>
                  <a:cubicBezTo>
                    <a:pt x="504597" y="435091"/>
                    <a:pt x="566247" y="348742"/>
                    <a:pt x="527913" y="206128"/>
                  </a:cubicBezTo>
                  <a:cubicBezTo>
                    <a:pt x="489580" y="63515"/>
                    <a:pt x="381694" y="-7817"/>
                    <a:pt x="311449" y="680"/>
                  </a:cubicBezTo>
                  <a:close/>
                </a:path>
              </a:pathLst>
            </a:custGeom>
            <a:solidFill>
              <a:srgbClr val="23685B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58" name="任意多边形: 形状 1357"/>
            <p:cNvSpPr/>
            <p:nvPr/>
          </p:nvSpPr>
          <p:spPr>
            <a:xfrm flipH="1">
              <a:off x="11598734" y="1101292"/>
              <a:ext cx="455012" cy="434687"/>
            </a:xfrm>
            <a:custGeom>
              <a:avLst/>
              <a:gdLst>
                <a:gd name="connsiteX0" fmla="*/ 262947 w 455012"/>
                <a:gd name="connsiteY0" fmla="*/ 572 h 434687"/>
                <a:gd name="connsiteX1" fmla="*/ 125619 w 455012"/>
                <a:gd name="connsiteY1" fmla="*/ 18306 h 434687"/>
                <a:gd name="connsiteX2" fmla="*/ 22277 w 455012"/>
                <a:gd name="connsiteY2" fmla="*/ 294395 h 434687"/>
                <a:gd name="connsiteX3" fmla="*/ 287399 w 455012"/>
                <a:gd name="connsiteY3" fmla="*/ 416311 h 434687"/>
                <a:gd name="connsiteX4" fmla="*/ 445722 w 455012"/>
                <a:gd name="connsiteY4" fmla="*/ 174011 h 434687"/>
                <a:gd name="connsiteX5" fmla="*/ 262947 w 455012"/>
                <a:gd name="connsiteY5" fmla="*/ 572 h 43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5012" h="434687">
                  <a:moveTo>
                    <a:pt x="262947" y="572"/>
                  </a:moveTo>
                  <a:cubicBezTo>
                    <a:pt x="203668" y="7686"/>
                    <a:pt x="125619" y="18306"/>
                    <a:pt x="125619" y="18306"/>
                  </a:cubicBezTo>
                  <a:cubicBezTo>
                    <a:pt x="36899" y="53429"/>
                    <a:pt x="-39225" y="175295"/>
                    <a:pt x="22277" y="294395"/>
                  </a:cubicBezTo>
                  <a:cubicBezTo>
                    <a:pt x="83778" y="413495"/>
                    <a:pt x="148737" y="465314"/>
                    <a:pt x="287399" y="416311"/>
                  </a:cubicBezTo>
                  <a:cubicBezTo>
                    <a:pt x="426061" y="367307"/>
                    <a:pt x="478078" y="294395"/>
                    <a:pt x="445722" y="174011"/>
                  </a:cubicBezTo>
                  <a:cubicBezTo>
                    <a:pt x="413365" y="53626"/>
                    <a:pt x="322274" y="-6591"/>
                    <a:pt x="262947" y="572"/>
                  </a:cubicBezTo>
                  <a:close/>
                </a:path>
              </a:pathLst>
            </a:custGeom>
            <a:solidFill>
              <a:srgbClr val="FFC33E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60" name="任意多边形: 形状 1359"/>
            <p:cNvSpPr/>
            <p:nvPr/>
          </p:nvSpPr>
          <p:spPr>
            <a:xfrm flipH="1">
              <a:off x="11054847" y="615848"/>
              <a:ext cx="673185" cy="1082961"/>
            </a:xfrm>
            <a:custGeom>
              <a:avLst/>
              <a:gdLst>
                <a:gd name="connsiteX0" fmla="*/ 10853 w 673185"/>
                <a:gd name="connsiteY0" fmla="*/ 44 h 1082961"/>
                <a:gd name="connsiteX1" fmla="*/ 3179 w 673185"/>
                <a:gd name="connsiteY1" fmla="*/ 5467 h 1082961"/>
                <a:gd name="connsiteX2" fmla="*/ 10341 w 673185"/>
                <a:gd name="connsiteY2" fmla="*/ 47851 h 1082961"/>
                <a:gd name="connsiteX3" fmla="*/ 41907 w 673185"/>
                <a:gd name="connsiteY3" fmla="*/ 102337 h 1082961"/>
                <a:gd name="connsiteX4" fmla="*/ 105088 w 673185"/>
                <a:gd name="connsiteY4" fmla="*/ 207359 h 1082961"/>
                <a:gd name="connsiteX5" fmla="*/ 234661 w 673185"/>
                <a:gd name="connsiteY5" fmla="*/ 415228 h 1082961"/>
                <a:gd name="connsiteX6" fmla="*/ 472959 w 673185"/>
                <a:gd name="connsiteY6" fmla="*/ 835462 h 1082961"/>
                <a:gd name="connsiteX7" fmla="*/ 615129 w 673185"/>
                <a:gd name="connsiteY7" fmla="*/ 1073218 h 1082961"/>
                <a:gd name="connsiteX8" fmla="*/ 667244 w 673185"/>
                <a:gd name="connsiteY8" fmla="*/ 1027672 h 1082961"/>
                <a:gd name="connsiteX9" fmla="*/ 599321 w 673185"/>
                <a:gd name="connsiteY9" fmla="*/ 924231 h 1082961"/>
                <a:gd name="connsiteX10" fmla="*/ 542760 w 673185"/>
                <a:gd name="connsiteY10" fmla="*/ 816987 h 1082961"/>
                <a:gd name="connsiteX11" fmla="*/ 424252 w 673185"/>
                <a:gd name="connsiteY11" fmla="*/ 598942 h 1082961"/>
                <a:gd name="connsiteX12" fmla="*/ 163922 w 673185"/>
                <a:gd name="connsiteY12" fmla="*/ 176435 h 1082961"/>
                <a:gd name="connsiteX13" fmla="*/ 82760 w 673185"/>
                <a:gd name="connsiteY13" fmla="*/ 67412 h 1082961"/>
                <a:gd name="connsiteX14" fmla="*/ 38647 w 673185"/>
                <a:gd name="connsiteY14" fmla="*/ 14507 h 1082961"/>
                <a:gd name="connsiteX15" fmla="*/ 10853 w 673185"/>
                <a:gd name="connsiteY15" fmla="*/ 44 h 1082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3185" h="1082961">
                  <a:moveTo>
                    <a:pt x="10853" y="44"/>
                  </a:moveTo>
                  <a:cubicBezTo>
                    <a:pt x="7659" y="317"/>
                    <a:pt x="4932" y="1898"/>
                    <a:pt x="3179" y="5467"/>
                  </a:cubicBezTo>
                  <a:cubicBezTo>
                    <a:pt x="-4527" y="21126"/>
                    <a:pt x="3327" y="33476"/>
                    <a:pt x="10341" y="47851"/>
                  </a:cubicBezTo>
                  <a:cubicBezTo>
                    <a:pt x="19579" y="66820"/>
                    <a:pt x="30990" y="84356"/>
                    <a:pt x="41907" y="102337"/>
                  </a:cubicBezTo>
                  <a:cubicBezTo>
                    <a:pt x="63099" y="137262"/>
                    <a:pt x="83896" y="172434"/>
                    <a:pt x="105088" y="207359"/>
                  </a:cubicBezTo>
                  <a:cubicBezTo>
                    <a:pt x="147521" y="277110"/>
                    <a:pt x="192030" y="345576"/>
                    <a:pt x="234661" y="415228"/>
                  </a:cubicBezTo>
                  <a:cubicBezTo>
                    <a:pt x="318688" y="552655"/>
                    <a:pt x="398170" y="692848"/>
                    <a:pt x="472959" y="835462"/>
                  </a:cubicBezTo>
                  <a:cubicBezTo>
                    <a:pt x="515492" y="916624"/>
                    <a:pt x="553430" y="1004306"/>
                    <a:pt x="615129" y="1073218"/>
                  </a:cubicBezTo>
                  <a:cubicBezTo>
                    <a:pt x="641409" y="1102560"/>
                    <a:pt x="690116" y="1059238"/>
                    <a:pt x="667244" y="1027672"/>
                  </a:cubicBezTo>
                  <a:cubicBezTo>
                    <a:pt x="642891" y="994081"/>
                    <a:pt x="619673" y="960490"/>
                    <a:pt x="599321" y="924231"/>
                  </a:cubicBezTo>
                  <a:cubicBezTo>
                    <a:pt x="579562" y="888961"/>
                    <a:pt x="561432" y="852801"/>
                    <a:pt x="542760" y="816987"/>
                  </a:cubicBezTo>
                  <a:cubicBezTo>
                    <a:pt x="504476" y="743630"/>
                    <a:pt x="464957" y="670915"/>
                    <a:pt x="424252" y="598942"/>
                  </a:cubicBezTo>
                  <a:cubicBezTo>
                    <a:pt x="343091" y="455439"/>
                    <a:pt x="259558" y="310898"/>
                    <a:pt x="163922" y="176435"/>
                  </a:cubicBezTo>
                  <a:cubicBezTo>
                    <a:pt x="137642" y="139485"/>
                    <a:pt x="110324" y="103424"/>
                    <a:pt x="82760" y="67412"/>
                  </a:cubicBezTo>
                  <a:cubicBezTo>
                    <a:pt x="68731" y="49135"/>
                    <a:pt x="55047" y="30808"/>
                    <a:pt x="38647" y="14507"/>
                  </a:cubicBezTo>
                  <a:cubicBezTo>
                    <a:pt x="34238" y="10172"/>
                    <a:pt x="20437" y="-776"/>
                    <a:pt x="10853" y="44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62" name="任意多边形: 形状 1361"/>
            <p:cNvSpPr/>
            <p:nvPr/>
          </p:nvSpPr>
          <p:spPr>
            <a:xfrm flipH="1">
              <a:off x="11718834" y="650176"/>
              <a:ext cx="473166" cy="303759"/>
            </a:xfrm>
            <a:custGeom>
              <a:avLst/>
              <a:gdLst>
                <a:gd name="connsiteX0" fmla="*/ 450056 w 473166"/>
                <a:gd name="connsiteY0" fmla="*/ 235 h 303759"/>
                <a:gd name="connsiteX1" fmla="*/ 409500 w 473166"/>
                <a:gd name="connsiteY1" fmla="*/ 10855 h 303759"/>
                <a:gd name="connsiteX2" fmla="*/ 370870 w 473166"/>
                <a:gd name="connsiteY2" fmla="*/ 28935 h 303759"/>
                <a:gd name="connsiteX3" fmla="*/ 290301 w 473166"/>
                <a:gd name="connsiteY3" fmla="*/ 68504 h 303759"/>
                <a:gd name="connsiteX4" fmla="*/ 140277 w 473166"/>
                <a:gd name="connsiteY4" fmla="*/ 149764 h 303759"/>
                <a:gd name="connsiteX5" fmla="*/ 0 w 473166"/>
                <a:gd name="connsiteY5" fmla="*/ 237132 h 303759"/>
                <a:gd name="connsiteX6" fmla="*/ 0 w 473166"/>
                <a:gd name="connsiteY6" fmla="*/ 303759 h 303759"/>
                <a:gd name="connsiteX7" fmla="*/ 139345 w 473166"/>
                <a:gd name="connsiteY7" fmla="*/ 216607 h 303759"/>
                <a:gd name="connsiteX8" fmla="*/ 289856 w 473166"/>
                <a:gd name="connsiteY8" fmla="*/ 132870 h 303759"/>
                <a:gd name="connsiteX9" fmla="*/ 376847 w 473166"/>
                <a:gd name="connsiteY9" fmla="*/ 89300 h 303759"/>
                <a:gd name="connsiteX10" fmla="*/ 464085 w 473166"/>
                <a:gd name="connsiteY10" fmla="*/ 42718 h 303759"/>
                <a:gd name="connsiteX11" fmla="*/ 450056 w 473166"/>
                <a:gd name="connsiteY11" fmla="*/ 235 h 30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3166" h="303759">
                  <a:moveTo>
                    <a:pt x="450056" y="235"/>
                  </a:moveTo>
                  <a:cubicBezTo>
                    <a:pt x="435236" y="2161"/>
                    <a:pt x="423233" y="4532"/>
                    <a:pt x="409500" y="10855"/>
                  </a:cubicBezTo>
                  <a:cubicBezTo>
                    <a:pt x="396557" y="16783"/>
                    <a:pt x="383714" y="22810"/>
                    <a:pt x="370870" y="28935"/>
                  </a:cubicBezTo>
                  <a:cubicBezTo>
                    <a:pt x="343849" y="41779"/>
                    <a:pt x="316976" y="54919"/>
                    <a:pt x="290301" y="68504"/>
                  </a:cubicBezTo>
                  <a:cubicBezTo>
                    <a:pt x="239569" y="94240"/>
                    <a:pt x="189577" y="121360"/>
                    <a:pt x="140277" y="149764"/>
                  </a:cubicBezTo>
                  <a:lnTo>
                    <a:pt x="0" y="237132"/>
                  </a:lnTo>
                  <a:lnTo>
                    <a:pt x="0" y="303759"/>
                  </a:lnTo>
                  <a:lnTo>
                    <a:pt x="139345" y="216607"/>
                  </a:lnTo>
                  <a:cubicBezTo>
                    <a:pt x="188737" y="187369"/>
                    <a:pt x="238877" y="159397"/>
                    <a:pt x="289856" y="132870"/>
                  </a:cubicBezTo>
                  <a:cubicBezTo>
                    <a:pt x="318606" y="117902"/>
                    <a:pt x="347603" y="103330"/>
                    <a:pt x="376847" y="89300"/>
                  </a:cubicBezTo>
                  <a:cubicBezTo>
                    <a:pt x="406487" y="75074"/>
                    <a:pt x="439139" y="64157"/>
                    <a:pt x="464085" y="42718"/>
                  </a:cubicBezTo>
                  <a:cubicBezTo>
                    <a:pt x="479498" y="29479"/>
                    <a:pt x="475595" y="-3075"/>
                    <a:pt x="450056" y="235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64" name="任意多边形: 形状 1363"/>
            <p:cNvSpPr/>
            <p:nvPr/>
          </p:nvSpPr>
          <p:spPr>
            <a:xfrm flipH="1">
              <a:off x="11850716" y="1611730"/>
              <a:ext cx="341284" cy="570341"/>
            </a:xfrm>
            <a:custGeom>
              <a:avLst/>
              <a:gdLst>
                <a:gd name="connsiteX0" fmla="*/ 0 w 341284"/>
                <a:gd name="connsiteY0" fmla="*/ 0 h 570341"/>
                <a:gd name="connsiteX1" fmla="*/ 0 w 341284"/>
                <a:gd name="connsiteY1" fmla="*/ 38695 h 570341"/>
                <a:gd name="connsiteX2" fmla="*/ 179549 w 341284"/>
                <a:gd name="connsiteY2" fmla="*/ 331542 h 570341"/>
                <a:gd name="connsiteX3" fmla="*/ 252017 w 341284"/>
                <a:gd name="connsiteY3" fmla="*/ 449703 h 570341"/>
                <a:gd name="connsiteX4" fmla="*/ 288720 w 341284"/>
                <a:gd name="connsiteY4" fmla="*/ 509476 h 570341"/>
                <a:gd name="connsiteX5" fmla="*/ 327893 w 341284"/>
                <a:gd name="connsiteY5" fmla="*/ 568161 h 570341"/>
                <a:gd name="connsiteX6" fmla="*/ 340835 w 341284"/>
                <a:gd name="connsiteY6" fmla="*/ 559615 h 570341"/>
                <a:gd name="connsiteX7" fmla="*/ 310406 w 341284"/>
                <a:gd name="connsiteY7" fmla="*/ 505129 h 570341"/>
                <a:gd name="connsiteX8" fmla="*/ 278099 w 341284"/>
                <a:gd name="connsiteY8" fmla="*/ 452470 h 570341"/>
                <a:gd name="connsiteX9" fmla="*/ 212597 w 341284"/>
                <a:gd name="connsiteY9" fmla="*/ 345719 h 570341"/>
                <a:gd name="connsiteX10" fmla="*/ 82481 w 341284"/>
                <a:gd name="connsiteY10" fmla="*/ 133651 h 570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284" h="570341">
                  <a:moveTo>
                    <a:pt x="0" y="0"/>
                  </a:moveTo>
                  <a:lnTo>
                    <a:pt x="0" y="38695"/>
                  </a:lnTo>
                  <a:lnTo>
                    <a:pt x="179549" y="331542"/>
                  </a:lnTo>
                  <a:cubicBezTo>
                    <a:pt x="203705" y="370913"/>
                    <a:pt x="227861" y="410283"/>
                    <a:pt x="252017" y="449703"/>
                  </a:cubicBezTo>
                  <a:cubicBezTo>
                    <a:pt x="264268" y="469611"/>
                    <a:pt x="276469" y="489568"/>
                    <a:pt x="288720" y="509476"/>
                  </a:cubicBezTo>
                  <a:cubicBezTo>
                    <a:pt x="301020" y="529532"/>
                    <a:pt x="312135" y="550674"/>
                    <a:pt x="327893" y="568161"/>
                  </a:cubicBezTo>
                  <a:cubicBezTo>
                    <a:pt x="333277" y="574138"/>
                    <a:pt x="343552" y="566679"/>
                    <a:pt x="340835" y="559615"/>
                  </a:cubicBezTo>
                  <a:cubicBezTo>
                    <a:pt x="333376" y="540103"/>
                    <a:pt x="321323" y="522912"/>
                    <a:pt x="310406" y="505129"/>
                  </a:cubicBezTo>
                  <a:cubicBezTo>
                    <a:pt x="299637" y="487592"/>
                    <a:pt x="288868" y="470006"/>
                    <a:pt x="278099" y="452470"/>
                  </a:cubicBezTo>
                  <a:cubicBezTo>
                    <a:pt x="256265" y="416903"/>
                    <a:pt x="234431" y="381286"/>
                    <a:pt x="212597" y="345719"/>
                  </a:cubicBezTo>
                  <a:cubicBezTo>
                    <a:pt x="169225" y="275030"/>
                    <a:pt x="125853" y="204340"/>
                    <a:pt x="82481" y="13365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66" name="任意多边形: 形状 1365"/>
            <p:cNvSpPr/>
            <p:nvPr/>
          </p:nvSpPr>
          <p:spPr>
            <a:xfrm flipH="1">
              <a:off x="11032079" y="587623"/>
              <a:ext cx="686281" cy="1087075"/>
            </a:xfrm>
            <a:custGeom>
              <a:avLst/>
              <a:gdLst>
                <a:gd name="connsiteX0" fmla="*/ 4522 w 686281"/>
                <a:gd name="connsiteY0" fmla="*/ 644 h 1087075"/>
                <a:gd name="connsiteX1" fmla="*/ 126 w 686281"/>
                <a:gd name="connsiteY1" fmla="*/ 3509 h 1087075"/>
                <a:gd name="connsiteX2" fmla="*/ 29617 w 686281"/>
                <a:gd name="connsiteY2" fmla="*/ 56760 h 1087075"/>
                <a:gd name="connsiteX3" fmla="*/ 62862 w 686281"/>
                <a:gd name="connsiteY3" fmla="*/ 108678 h 1087075"/>
                <a:gd name="connsiteX4" fmla="*/ 129303 w 686281"/>
                <a:gd name="connsiteY4" fmla="*/ 212514 h 1087075"/>
                <a:gd name="connsiteX5" fmla="*/ 262531 w 686281"/>
                <a:gd name="connsiteY5" fmla="*/ 421964 h 1087075"/>
                <a:gd name="connsiteX6" fmla="*/ 521923 w 686281"/>
                <a:gd name="connsiteY6" fmla="*/ 841655 h 1087075"/>
                <a:gd name="connsiteX7" fmla="*/ 665920 w 686281"/>
                <a:gd name="connsiteY7" fmla="*/ 1081930 h 1087075"/>
                <a:gd name="connsiteX8" fmla="*/ 684642 w 686281"/>
                <a:gd name="connsiteY8" fmla="*/ 1069580 h 1087075"/>
                <a:gd name="connsiteX9" fmla="*/ 427523 w 686281"/>
                <a:gd name="connsiteY9" fmla="*/ 644456 h 1087075"/>
                <a:gd name="connsiteX10" fmla="*/ 162351 w 686281"/>
                <a:gd name="connsiteY10" fmla="*/ 228618 h 1087075"/>
                <a:gd name="connsiteX11" fmla="*/ 84943 w 686281"/>
                <a:gd name="connsiteY11" fmla="*/ 112037 h 1087075"/>
                <a:gd name="connsiteX12" fmla="*/ 45770 w 686281"/>
                <a:gd name="connsiteY12" fmla="*/ 54093 h 1087075"/>
                <a:gd name="connsiteX13" fmla="*/ 4522 w 686281"/>
                <a:gd name="connsiteY13" fmla="*/ 644 h 1087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6281" h="1087075">
                  <a:moveTo>
                    <a:pt x="4522" y="644"/>
                  </a:moveTo>
                  <a:cubicBezTo>
                    <a:pt x="2448" y="-1085"/>
                    <a:pt x="-665" y="940"/>
                    <a:pt x="126" y="3509"/>
                  </a:cubicBezTo>
                  <a:cubicBezTo>
                    <a:pt x="6251" y="23120"/>
                    <a:pt x="18601" y="39520"/>
                    <a:pt x="29617" y="56760"/>
                  </a:cubicBezTo>
                  <a:cubicBezTo>
                    <a:pt x="40682" y="74099"/>
                    <a:pt x="51797" y="91339"/>
                    <a:pt x="62862" y="108678"/>
                  </a:cubicBezTo>
                  <a:cubicBezTo>
                    <a:pt x="84993" y="143307"/>
                    <a:pt x="107173" y="177886"/>
                    <a:pt x="129303" y="212514"/>
                  </a:cubicBezTo>
                  <a:cubicBezTo>
                    <a:pt x="173861" y="282265"/>
                    <a:pt x="218468" y="351967"/>
                    <a:pt x="262531" y="421964"/>
                  </a:cubicBezTo>
                  <a:cubicBezTo>
                    <a:pt x="350164" y="561120"/>
                    <a:pt x="436612" y="701067"/>
                    <a:pt x="521923" y="841655"/>
                  </a:cubicBezTo>
                  <a:cubicBezTo>
                    <a:pt x="570383" y="921483"/>
                    <a:pt x="617757" y="1001953"/>
                    <a:pt x="665920" y="1081930"/>
                  </a:cubicBezTo>
                  <a:cubicBezTo>
                    <a:pt x="673379" y="1094329"/>
                    <a:pt x="691855" y="1081979"/>
                    <a:pt x="684642" y="1069580"/>
                  </a:cubicBezTo>
                  <a:cubicBezTo>
                    <a:pt x="601603" y="926374"/>
                    <a:pt x="514958" y="785044"/>
                    <a:pt x="427523" y="644456"/>
                  </a:cubicBezTo>
                  <a:cubicBezTo>
                    <a:pt x="340729" y="504855"/>
                    <a:pt x="252701" y="365946"/>
                    <a:pt x="162351" y="228618"/>
                  </a:cubicBezTo>
                  <a:cubicBezTo>
                    <a:pt x="136713" y="189643"/>
                    <a:pt x="110976" y="150766"/>
                    <a:pt x="84943" y="112037"/>
                  </a:cubicBezTo>
                  <a:cubicBezTo>
                    <a:pt x="71902" y="92673"/>
                    <a:pt x="58910" y="73358"/>
                    <a:pt x="45770" y="54093"/>
                  </a:cubicBezTo>
                  <a:cubicBezTo>
                    <a:pt x="33124" y="35519"/>
                    <a:pt x="21762" y="15216"/>
                    <a:pt x="4522" y="64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68" name="任意多边形: 形状 1367"/>
            <p:cNvSpPr/>
            <p:nvPr/>
          </p:nvSpPr>
          <p:spPr>
            <a:xfrm flipH="1">
              <a:off x="11708522" y="582955"/>
              <a:ext cx="483478" cy="305288"/>
            </a:xfrm>
            <a:custGeom>
              <a:avLst/>
              <a:gdLst>
                <a:gd name="connsiteX0" fmla="*/ 476711 w 483478"/>
                <a:gd name="connsiteY0" fmla="*/ 354 h 305288"/>
                <a:gd name="connsiteX1" fmla="*/ 469716 w 483478"/>
                <a:gd name="connsiteY1" fmla="*/ 1360 h 305288"/>
                <a:gd name="connsiteX2" fmla="*/ 146550 w 483478"/>
                <a:gd name="connsiteY2" fmla="*/ 196633 h 305288"/>
                <a:gd name="connsiteX3" fmla="*/ 0 w 483478"/>
                <a:gd name="connsiteY3" fmla="*/ 285577 h 305288"/>
                <a:gd name="connsiteX4" fmla="*/ 0 w 483478"/>
                <a:gd name="connsiteY4" fmla="*/ 305288 h 305288"/>
                <a:gd name="connsiteX5" fmla="*/ 297809 w 483478"/>
                <a:gd name="connsiteY5" fmla="*/ 125795 h 305288"/>
                <a:gd name="connsiteX6" fmla="*/ 479448 w 483478"/>
                <a:gd name="connsiteY6" fmla="*/ 16081 h 305288"/>
                <a:gd name="connsiteX7" fmla="*/ 476711 w 483478"/>
                <a:gd name="connsiteY7" fmla="*/ 354 h 30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478" h="305288">
                  <a:moveTo>
                    <a:pt x="476711" y="354"/>
                  </a:moveTo>
                  <a:cubicBezTo>
                    <a:pt x="474582" y="-292"/>
                    <a:pt x="472149" y="-109"/>
                    <a:pt x="469716" y="1360"/>
                  </a:cubicBezTo>
                  <a:cubicBezTo>
                    <a:pt x="361978" y="66468"/>
                    <a:pt x="254289" y="131575"/>
                    <a:pt x="146550" y="196633"/>
                  </a:cubicBezTo>
                  <a:lnTo>
                    <a:pt x="0" y="285577"/>
                  </a:lnTo>
                  <a:lnTo>
                    <a:pt x="0" y="305288"/>
                  </a:lnTo>
                  <a:lnTo>
                    <a:pt x="297809" y="125795"/>
                  </a:lnTo>
                  <a:cubicBezTo>
                    <a:pt x="358372" y="89240"/>
                    <a:pt x="418885" y="52685"/>
                    <a:pt x="479448" y="16081"/>
                  </a:cubicBezTo>
                  <a:cubicBezTo>
                    <a:pt x="486746" y="11673"/>
                    <a:pt x="483097" y="2290"/>
                    <a:pt x="476711" y="35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70" name="任意多边形: 形状 1369"/>
            <p:cNvSpPr/>
            <p:nvPr/>
          </p:nvSpPr>
          <p:spPr>
            <a:xfrm flipH="1">
              <a:off x="11007978" y="1662026"/>
              <a:ext cx="855877" cy="586061"/>
            </a:xfrm>
            <a:custGeom>
              <a:avLst/>
              <a:gdLst>
                <a:gd name="connsiteX0" fmla="*/ 816036 w 855877"/>
                <a:gd name="connsiteY0" fmla="*/ 58 h 586061"/>
                <a:gd name="connsiteX1" fmla="*/ 768340 w 855877"/>
                <a:gd name="connsiteY1" fmla="*/ 22544 h 586061"/>
                <a:gd name="connsiteX2" fmla="*/ 690241 w 855877"/>
                <a:gd name="connsiteY2" fmla="*/ 70165 h 586061"/>
                <a:gd name="connsiteX3" fmla="*/ 382932 w 855877"/>
                <a:gd name="connsiteY3" fmla="*/ 262424 h 586061"/>
                <a:gd name="connsiteX4" fmla="*/ 76364 w 855877"/>
                <a:gd name="connsiteY4" fmla="*/ 455968 h 586061"/>
                <a:gd name="connsiteX5" fmla="*/ 2563 w 855877"/>
                <a:gd name="connsiteY5" fmla="*/ 504131 h 586061"/>
                <a:gd name="connsiteX6" fmla="*/ 8886 w 855877"/>
                <a:gd name="connsiteY6" fmla="*/ 513715 h 586061"/>
                <a:gd name="connsiteX7" fmla="*/ 310563 w 855877"/>
                <a:gd name="connsiteY7" fmla="*/ 327828 h 586061"/>
                <a:gd name="connsiteX8" fmla="*/ 612636 w 855877"/>
                <a:gd name="connsiteY8" fmla="*/ 139668 h 586061"/>
                <a:gd name="connsiteX9" fmla="*/ 764339 w 855877"/>
                <a:gd name="connsiteY9" fmla="*/ 46651 h 586061"/>
                <a:gd name="connsiteX10" fmla="*/ 800844 w 855877"/>
                <a:gd name="connsiteY10" fmla="*/ 24619 h 586061"/>
                <a:gd name="connsiteX11" fmla="*/ 827964 w 855877"/>
                <a:gd name="connsiteY11" fmla="*/ 22742 h 586061"/>
                <a:gd name="connsiteX12" fmla="*/ 827470 w 855877"/>
                <a:gd name="connsiteY12" fmla="*/ 70955 h 586061"/>
                <a:gd name="connsiteX13" fmla="*/ 780690 w 855877"/>
                <a:gd name="connsiteY13" fmla="*/ 103311 h 586061"/>
                <a:gd name="connsiteX14" fmla="*/ 754805 w 855877"/>
                <a:gd name="connsiteY14" fmla="*/ 119366 h 586061"/>
                <a:gd name="connsiteX15" fmla="*/ 658478 w 855877"/>
                <a:gd name="connsiteY15" fmla="*/ 179385 h 586061"/>
                <a:gd name="connsiteX16" fmla="*/ 521644 w 855877"/>
                <a:gd name="connsiteY16" fmla="*/ 263807 h 586061"/>
                <a:gd name="connsiteX17" fmla="*/ 367767 w 855877"/>
                <a:gd name="connsiteY17" fmla="*/ 359492 h 586061"/>
                <a:gd name="connsiteX18" fmla="*/ 221893 w 855877"/>
                <a:gd name="connsiteY18" fmla="*/ 450978 h 586061"/>
                <a:gd name="connsiteX19" fmla="*/ 106448 w 855877"/>
                <a:gd name="connsiteY19" fmla="*/ 523545 h 586061"/>
                <a:gd name="connsiteX20" fmla="*/ 44749 w 855877"/>
                <a:gd name="connsiteY20" fmla="*/ 562570 h 586061"/>
                <a:gd name="connsiteX21" fmla="*/ 40649 w 855877"/>
                <a:gd name="connsiteY21" fmla="*/ 565237 h 586061"/>
                <a:gd name="connsiteX22" fmla="*/ 53098 w 855877"/>
                <a:gd name="connsiteY22" fmla="*/ 584058 h 586061"/>
                <a:gd name="connsiteX23" fmla="*/ 99532 w 855877"/>
                <a:gd name="connsiteY23" fmla="*/ 554617 h 586061"/>
                <a:gd name="connsiteX24" fmla="*/ 207864 w 855877"/>
                <a:gd name="connsiteY24" fmla="*/ 486447 h 586061"/>
                <a:gd name="connsiteX25" fmla="*/ 352947 w 855877"/>
                <a:gd name="connsiteY25" fmla="*/ 395257 h 586061"/>
                <a:gd name="connsiteX26" fmla="*/ 509491 w 855877"/>
                <a:gd name="connsiteY26" fmla="*/ 296509 h 586061"/>
                <a:gd name="connsiteX27" fmla="*/ 652204 w 855877"/>
                <a:gd name="connsiteY27" fmla="*/ 205665 h 586061"/>
                <a:gd name="connsiteX28" fmla="*/ 756929 w 855877"/>
                <a:gd name="connsiteY28" fmla="*/ 139915 h 586061"/>
                <a:gd name="connsiteX29" fmla="*/ 816553 w 855877"/>
                <a:gd name="connsiteY29" fmla="*/ 103361 h 586061"/>
                <a:gd name="connsiteX30" fmla="*/ 855726 w 855877"/>
                <a:gd name="connsiteY30" fmla="*/ 51195 h 586061"/>
                <a:gd name="connsiteX31" fmla="*/ 833052 w 855877"/>
                <a:gd name="connsiteY31" fmla="*/ 3773 h 586061"/>
                <a:gd name="connsiteX32" fmla="*/ 816036 w 855877"/>
                <a:gd name="connsiteY32" fmla="*/ 58 h 586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55877" h="586061">
                  <a:moveTo>
                    <a:pt x="816036" y="58"/>
                  </a:moveTo>
                  <a:cubicBezTo>
                    <a:pt x="798998" y="1038"/>
                    <a:pt x="782196" y="14209"/>
                    <a:pt x="768340" y="22544"/>
                  </a:cubicBezTo>
                  <a:cubicBezTo>
                    <a:pt x="742258" y="38302"/>
                    <a:pt x="716225" y="54209"/>
                    <a:pt x="690241" y="70165"/>
                  </a:cubicBezTo>
                  <a:cubicBezTo>
                    <a:pt x="587294" y="133444"/>
                    <a:pt x="485286" y="198206"/>
                    <a:pt x="382932" y="262424"/>
                  </a:cubicBezTo>
                  <a:cubicBezTo>
                    <a:pt x="280578" y="326642"/>
                    <a:pt x="178274" y="391009"/>
                    <a:pt x="76364" y="455968"/>
                  </a:cubicBezTo>
                  <a:cubicBezTo>
                    <a:pt x="51566" y="471775"/>
                    <a:pt x="26916" y="487681"/>
                    <a:pt x="2563" y="504131"/>
                  </a:cubicBezTo>
                  <a:cubicBezTo>
                    <a:pt x="-3612" y="508281"/>
                    <a:pt x="2514" y="517420"/>
                    <a:pt x="8886" y="513715"/>
                  </a:cubicBezTo>
                  <a:cubicBezTo>
                    <a:pt x="110993" y="454486"/>
                    <a:pt x="210531" y="390465"/>
                    <a:pt x="310563" y="327828"/>
                  </a:cubicBezTo>
                  <a:cubicBezTo>
                    <a:pt x="411089" y="264844"/>
                    <a:pt x="511764" y="202108"/>
                    <a:pt x="612636" y="139668"/>
                  </a:cubicBezTo>
                  <a:cubicBezTo>
                    <a:pt x="663072" y="108449"/>
                    <a:pt x="713606" y="77426"/>
                    <a:pt x="764339" y="46651"/>
                  </a:cubicBezTo>
                  <a:cubicBezTo>
                    <a:pt x="776491" y="39291"/>
                    <a:pt x="788544" y="31782"/>
                    <a:pt x="800844" y="24619"/>
                  </a:cubicBezTo>
                  <a:cubicBezTo>
                    <a:pt x="809440" y="19580"/>
                    <a:pt x="819567" y="15135"/>
                    <a:pt x="827964" y="22742"/>
                  </a:cubicBezTo>
                  <a:cubicBezTo>
                    <a:pt x="842191" y="35586"/>
                    <a:pt x="838931" y="57815"/>
                    <a:pt x="827470" y="70955"/>
                  </a:cubicBezTo>
                  <a:cubicBezTo>
                    <a:pt x="814874" y="85379"/>
                    <a:pt x="796744" y="93382"/>
                    <a:pt x="780690" y="103311"/>
                  </a:cubicBezTo>
                  <a:cubicBezTo>
                    <a:pt x="772045" y="108646"/>
                    <a:pt x="763400" y="114030"/>
                    <a:pt x="754805" y="119366"/>
                  </a:cubicBezTo>
                  <a:cubicBezTo>
                    <a:pt x="722696" y="139323"/>
                    <a:pt x="690587" y="159329"/>
                    <a:pt x="658478" y="179385"/>
                  </a:cubicBezTo>
                  <a:cubicBezTo>
                    <a:pt x="613031" y="207740"/>
                    <a:pt x="567337" y="235749"/>
                    <a:pt x="521644" y="263807"/>
                  </a:cubicBezTo>
                  <a:cubicBezTo>
                    <a:pt x="470170" y="295422"/>
                    <a:pt x="418944" y="327433"/>
                    <a:pt x="367767" y="359492"/>
                  </a:cubicBezTo>
                  <a:cubicBezTo>
                    <a:pt x="319159" y="389971"/>
                    <a:pt x="270501" y="420450"/>
                    <a:pt x="221893" y="450978"/>
                  </a:cubicBezTo>
                  <a:cubicBezTo>
                    <a:pt x="183411" y="475134"/>
                    <a:pt x="144880" y="499290"/>
                    <a:pt x="106448" y="523545"/>
                  </a:cubicBezTo>
                  <a:cubicBezTo>
                    <a:pt x="85849" y="536537"/>
                    <a:pt x="65200" y="549430"/>
                    <a:pt x="44749" y="562570"/>
                  </a:cubicBezTo>
                  <a:cubicBezTo>
                    <a:pt x="43366" y="563459"/>
                    <a:pt x="41983" y="564299"/>
                    <a:pt x="40649" y="565237"/>
                  </a:cubicBezTo>
                  <a:cubicBezTo>
                    <a:pt x="28645" y="573388"/>
                    <a:pt x="41044" y="592209"/>
                    <a:pt x="53098" y="584058"/>
                  </a:cubicBezTo>
                  <a:cubicBezTo>
                    <a:pt x="68263" y="573784"/>
                    <a:pt x="84071" y="564398"/>
                    <a:pt x="99532" y="554617"/>
                  </a:cubicBezTo>
                  <a:cubicBezTo>
                    <a:pt x="135643" y="531893"/>
                    <a:pt x="171753" y="509170"/>
                    <a:pt x="207864" y="486447"/>
                  </a:cubicBezTo>
                  <a:cubicBezTo>
                    <a:pt x="256225" y="456017"/>
                    <a:pt x="304586" y="425637"/>
                    <a:pt x="352947" y="395257"/>
                  </a:cubicBezTo>
                  <a:cubicBezTo>
                    <a:pt x="405211" y="362456"/>
                    <a:pt x="457326" y="329458"/>
                    <a:pt x="509491" y="296509"/>
                  </a:cubicBezTo>
                  <a:cubicBezTo>
                    <a:pt x="557161" y="266376"/>
                    <a:pt x="604534" y="235749"/>
                    <a:pt x="652204" y="205665"/>
                  </a:cubicBezTo>
                  <a:cubicBezTo>
                    <a:pt x="687030" y="183633"/>
                    <a:pt x="722004" y="161799"/>
                    <a:pt x="756929" y="139915"/>
                  </a:cubicBezTo>
                  <a:cubicBezTo>
                    <a:pt x="776689" y="127516"/>
                    <a:pt x="796893" y="115809"/>
                    <a:pt x="816553" y="103361"/>
                  </a:cubicBezTo>
                  <a:cubicBezTo>
                    <a:pt x="835325" y="91505"/>
                    <a:pt x="853948" y="74709"/>
                    <a:pt x="855726" y="51195"/>
                  </a:cubicBezTo>
                  <a:cubicBezTo>
                    <a:pt x="857060" y="33313"/>
                    <a:pt x="849601" y="12615"/>
                    <a:pt x="833052" y="3773"/>
                  </a:cubicBezTo>
                  <a:cubicBezTo>
                    <a:pt x="827421" y="760"/>
                    <a:pt x="821715" y="-268"/>
                    <a:pt x="816036" y="5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72" name="任意多边形: 形状 1371"/>
            <p:cNvSpPr/>
            <p:nvPr/>
          </p:nvSpPr>
          <p:spPr>
            <a:xfrm flipH="1">
              <a:off x="11795872" y="2155276"/>
              <a:ext cx="50917" cy="78848"/>
            </a:xfrm>
            <a:custGeom>
              <a:avLst/>
              <a:gdLst>
                <a:gd name="connsiteX0" fmla="*/ 6441 w 50917"/>
                <a:gd name="connsiteY0" fmla="*/ 112 h 78848"/>
                <a:gd name="connsiteX1" fmla="*/ 20 w 50917"/>
                <a:gd name="connsiteY1" fmla="*/ 7324 h 78848"/>
                <a:gd name="connsiteX2" fmla="*/ 7034 w 50917"/>
                <a:gd name="connsiteY2" fmla="*/ 17451 h 78848"/>
                <a:gd name="connsiteX3" fmla="*/ 16173 w 50917"/>
                <a:gd name="connsiteY3" fmla="*/ 25256 h 78848"/>
                <a:gd name="connsiteX4" fmla="*/ 30301 w 50917"/>
                <a:gd name="connsiteY4" fmla="*/ 41459 h 78848"/>
                <a:gd name="connsiteX5" fmla="*/ 37167 w 50917"/>
                <a:gd name="connsiteY5" fmla="*/ 57810 h 78848"/>
                <a:gd name="connsiteX6" fmla="*/ 37908 w 50917"/>
                <a:gd name="connsiteY6" fmla="*/ 66751 h 78848"/>
                <a:gd name="connsiteX7" fmla="*/ 37711 w 50917"/>
                <a:gd name="connsiteY7" fmla="*/ 70406 h 78848"/>
                <a:gd name="connsiteX8" fmla="*/ 37316 w 50917"/>
                <a:gd name="connsiteY8" fmla="*/ 71543 h 78848"/>
                <a:gd name="connsiteX9" fmla="*/ 38007 w 50917"/>
                <a:gd name="connsiteY9" fmla="*/ 71789 h 78848"/>
                <a:gd name="connsiteX10" fmla="*/ 35142 w 50917"/>
                <a:gd name="connsiteY10" fmla="*/ 75939 h 78848"/>
                <a:gd name="connsiteX11" fmla="*/ 42700 w 50917"/>
                <a:gd name="connsiteY11" fmla="*/ 78409 h 78848"/>
                <a:gd name="connsiteX12" fmla="*/ 49616 w 50917"/>
                <a:gd name="connsiteY12" fmla="*/ 69270 h 78848"/>
                <a:gd name="connsiteX13" fmla="*/ 47887 w 50917"/>
                <a:gd name="connsiteY13" fmla="*/ 43336 h 78848"/>
                <a:gd name="connsiteX14" fmla="*/ 32277 w 50917"/>
                <a:gd name="connsiteY14" fmla="*/ 18488 h 78848"/>
                <a:gd name="connsiteX15" fmla="*/ 21508 w 50917"/>
                <a:gd name="connsiteY15" fmla="*/ 8361 h 78848"/>
                <a:gd name="connsiteX16" fmla="*/ 6441 w 50917"/>
                <a:gd name="connsiteY16" fmla="*/ 112 h 7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0917" h="78848">
                  <a:moveTo>
                    <a:pt x="6441" y="112"/>
                  </a:moveTo>
                  <a:cubicBezTo>
                    <a:pt x="2835" y="705"/>
                    <a:pt x="-277" y="3274"/>
                    <a:pt x="20" y="7324"/>
                  </a:cubicBezTo>
                  <a:cubicBezTo>
                    <a:pt x="365" y="12165"/>
                    <a:pt x="3527" y="14635"/>
                    <a:pt x="7034" y="17451"/>
                  </a:cubicBezTo>
                  <a:cubicBezTo>
                    <a:pt x="10146" y="19970"/>
                    <a:pt x="13209" y="22539"/>
                    <a:pt x="16173" y="25256"/>
                  </a:cubicBezTo>
                  <a:cubicBezTo>
                    <a:pt x="21459" y="30146"/>
                    <a:pt x="26448" y="35383"/>
                    <a:pt x="30301" y="41459"/>
                  </a:cubicBezTo>
                  <a:cubicBezTo>
                    <a:pt x="33462" y="46448"/>
                    <a:pt x="36031" y="51981"/>
                    <a:pt x="37167" y="57810"/>
                  </a:cubicBezTo>
                  <a:cubicBezTo>
                    <a:pt x="37760" y="60724"/>
                    <a:pt x="37859" y="63787"/>
                    <a:pt x="37908" y="66751"/>
                  </a:cubicBezTo>
                  <a:cubicBezTo>
                    <a:pt x="37908" y="67986"/>
                    <a:pt x="38007" y="69221"/>
                    <a:pt x="37711" y="70406"/>
                  </a:cubicBezTo>
                  <a:cubicBezTo>
                    <a:pt x="37612" y="70801"/>
                    <a:pt x="37365" y="71147"/>
                    <a:pt x="37316" y="71543"/>
                  </a:cubicBezTo>
                  <a:cubicBezTo>
                    <a:pt x="37019" y="73321"/>
                    <a:pt x="36130" y="71543"/>
                    <a:pt x="38007" y="71789"/>
                  </a:cubicBezTo>
                  <a:cubicBezTo>
                    <a:pt x="35537" y="71444"/>
                    <a:pt x="34006" y="73864"/>
                    <a:pt x="35142" y="75939"/>
                  </a:cubicBezTo>
                  <a:cubicBezTo>
                    <a:pt x="36624" y="78656"/>
                    <a:pt x="39884" y="79446"/>
                    <a:pt x="42700" y="78409"/>
                  </a:cubicBezTo>
                  <a:cubicBezTo>
                    <a:pt x="46652" y="76927"/>
                    <a:pt x="48480" y="73024"/>
                    <a:pt x="49616" y="69270"/>
                  </a:cubicBezTo>
                  <a:cubicBezTo>
                    <a:pt x="52185" y="60971"/>
                    <a:pt x="50604" y="51388"/>
                    <a:pt x="47887" y="43336"/>
                  </a:cubicBezTo>
                  <a:cubicBezTo>
                    <a:pt x="44725" y="33999"/>
                    <a:pt x="38896" y="25651"/>
                    <a:pt x="32277" y="18488"/>
                  </a:cubicBezTo>
                  <a:cubicBezTo>
                    <a:pt x="28918" y="14882"/>
                    <a:pt x="25262" y="11523"/>
                    <a:pt x="21508" y="8361"/>
                  </a:cubicBezTo>
                  <a:cubicBezTo>
                    <a:pt x="17457" y="4904"/>
                    <a:pt x="12270" y="-876"/>
                    <a:pt x="6441" y="11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74" name="任意多边形: 形状 1373"/>
            <p:cNvSpPr/>
            <p:nvPr/>
          </p:nvSpPr>
          <p:spPr>
            <a:xfrm flipH="1">
              <a:off x="11546647" y="1053196"/>
              <a:ext cx="552109" cy="529657"/>
            </a:xfrm>
            <a:custGeom>
              <a:avLst/>
              <a:gdLst>
                <a:gd name="connsiteX0" fmla="*/ 311906 w 552109"/>
                <a:gd name="connsiteY0" fmla="*/ 259 h 529657"/>
                <a:gd name="connsiteX1" fmla="*/ 226150 w 552109"/>
                <a:gd name="connsiteY1" fmla="*/ 9200 h 529657"/>
                <a:gd name="connsiteX2" fmla="*/ 71335 w 552109"/>
                <a:gd name="connsiteY2" fmla="*/ 76975 h 529657"/>
                <a:gd name="connsiteX3" fmla="*/ 48364 w 552109"/>
                <a:gd name="connsiteY3" fmla="*/ 109529 h 529657"/>
                <a:gd name="connsiteX4" fmla="*/ 51065 w 552109"/>
                <a:gd name="connsiteY4" fmla="*/ 118042 h 529657"/>
                <a:gd name="connsiteX5" fmla="*/ 79683 w 552109"/>
                <a:gd name="connsiteY5" fmla="*/ 83545 h 529657"/>
                <a:gd name="connsiteX6" fmla="*/ 80276 w 552109"/>
                <a:gd name="connsiteY6" fmla="*/ 84088 h 529657"/>
                <a:gd name="connsiteX7" fmla="*/ 58442 w 552109"/>
                <a:gd name="connsiteY7" fmla="*/ 114271 h 529657"/>
                <a:gd name="connsiteX8" fmla="*/ 56614 w 552109"/>
                <a:gd name="connsiteY8" fmla="*/ 118129 h 529657"/>
                <a:gd name="connsiteX9" fmla="*/ 60418 w 552109"/>
                <a:gd name="connsiteY9" fmla="*/ 117580 h 529657"/>
                <a:gd name="connsiteX10" fmla="*/ 115250 w 552109"/>
                <a:gd name="connsiteY10" fmla="*/ 64032 h 529657"/>
                <a:gd name="connsiteX11" fmla="*/ 189595 w 552109"/>
                <a:gd name="connsiteY11" fmla="*/ 33899 h 529657"/>
                <a:gd name="connsiteX12" fmla="*/ 269324 w 552109"/>
                <a:gd name="connsiteY12" fmla="*/ 18240 h 529657"/>
                <a:gd name="connsiteX13" fmla="*/ 348708 w 552109"/>
                <a:gd name="connsiteY13" fmla="*/ 22439 h 529657"/>
                <a:gd name="connsiteX14" fmla="*/ 468747 w 552109"/>
                <a:gd name="connsiteY14" fmla="*/ 122965 h 529657"/>
                <a:gd name="connsiteX15" fmla="*/ 535780 w 552109"/>
                <a:gd name="connsiteY15" fmla="*/ 274964 h 529657"/>
                <a:gd name="connsiteX16" fmla="*/ 495323 w 552109"/>
                <a:gd name="connsiteY16" fmla="*/ 411107 h 529657"/>
                <a:gd name="connsiteX17" fmla="*/ 347621 w 552109"/>
                <a:gd name="connsiteY17" fmla="*/ 492862 h 529657"/>
                <a:gd name="connsiteX18" fmla="*/ 268979 w 552109"/>
                <a:gd name="connsiteY18" fmla="*/ 514054 h 529657"/>
                <a:gd name="connsiteX19" fmla="*/ 189842 w 552109"/>
                <a:gd name="connsiteY19" fmla="*/ 500765 h 529657"/>
                <a:gd name="connsiteX20" fmla="*/ 58738 w 552109"/>
                <a:gd name="connsiteY20" fmla="*/ 402462 h 529657"/>
                <a:gd name="connsiteX21" fmla="*/ 13736 w 552109"/>
                <a:gd name="connsiteY21" fmla="*/ 251599 h 529657"/>
                <a:gd name="connsiteX22" fmla="*/ 27234 w 552109"/>
                <a:gd name="connsiteY22" fmla="*/ 180119 h 529657"/>
                <a:gd name="connsiteX23" fmla="*/ 56614 w 552109"/>
                <a:gd name="connsiteY23" fmla="*/ 118129 h 529657"/>
                <a:gd name="connsiteX24" fmla="*/ 51334 w 552109"/>
                <a:gd name="connsiteY24" fmla="*/ 118890 h 529657"/>
                <a:gd name="connsiteX25" fmla="*/ 51065 w 552109"/>
                <a:gd name="connsiteY25" fmla="*/ 118042 h 529657"/>
                <a:gd name="connsiteX26" fmla="*/ 30630 w 552109"/>
                <a:gd name="connsiteY26" fmla="*/ 142675 h 529657"/>
                <a:gd name="connsiteX27" fmla="*/ 4498 w 552109"/>
                <a:gd name="connsiteY27" fmla="*/ 215390 h 529657"/>
                <a:gd name="connsiteX28" fmla="*/ 26333 w 552109"/>
                <a:gd name="connsiteY28" fmla="*/ 375540 h 529657"/>
                <a:gd name="connsiteX29" fmla="*/ 146470 w 552109"/>
                <a:gd name="connsiteY29" fmla="*/ 496616 h 529657"/>
                <a:gd name="connsiteX30" fmla="*/ 228521 w 552109"/>
                <a:gd name="connsiteY30" fmla="*/ 527638 h 529657"/>
                <a:gd name="connsiteX31" fmla="*/ 313092 w 552109"/>
                <a:gd name="connsiteY31" fmla="*/ 520130 h 529657"/>
                <a:gd name="connsiteX32" fmla="*/ 397217 w 552109"/>
                <a:gd name="connsiteY32" fmla="*/ 490639 h 529657"/>
                <a:gd name="connsiteX33" fmla="*/ 477490 w 552109"/>
                <a:gd name="connsiteY33" fmla="*/ 448008 h 529657"/>
                <a:gd name="connsiteX34" fmla="*/ 551489 w 552109"/>
                <a:gd name="connsiteY34" fmla="*/ 312359 h 529657"/>
                <a:gd name="connsiteX35" fmla="*/ 507129 w 552109"/>
                <a:gd name="connsiteY35" fmla="*/ 151073 h 529657"/>
                <a:gd name="connsiteX36" fmla="*/ 451259 w 552109"/>
                <a:gd name="connsiteY36" fmla="*/ 78111 h 529657"/>
                <a:gd name="connsiteX37" fmla="*/ 388573 w 552109"/>
                <a:gd name="connsiteY37" fmla="*/ 24019 h 529657"/>
                <a:gd name="connsiteX38" fmla="*/ 311906 w 552109"/>
                <a:gd name="connsiteY38" fmla="*/ 259 h 529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52109" h="529657">
                  <a:moveTo>
                    <a:pt x="311906" y="259"/>
                  </a:moveTo>
                  <a:cubicBezTo>
                    <a:pt x="283156" y="-1223"/>
                    <a:pt x="254307" y="3914"/>
                    <a:pt x="226150" y="9200"/>
                  </a:cubicBezTo>
                  <a:cubicBezTo>
                    <a:pt x="170972" y="19574"/>
                    <a:pt x="112187" y="36172"/>
                    <a:pt x="71335" y="76975"/>
                  </a:cubicBezTo>
                  <a:cubicBezTo>
                    <a:pt x="61653" y="86657"/>
                    <a:pt x="54193" y="97179"/>
                    <a:pt x="48364" y="109529"/>
                  </a:cubicBezTo>
                  <a:lnTo>
                    <a:pt x="51065" y="118042"/>
                  </a:lnTo>
                  <a:lnTo>
                    <a:pt x="79683" y="83545"/>
                  </a:lnTo>
                  <a:cubicBezTo>
                    <a:pt x="80029" y="83199"/>
                    <a:pt x="80523" y="83644"/>
                    <a:pt x="80276" y="84088"/>
                  </a:cubicBezTo>
                  <a:cubicBezTo>
                    <a:pt x="72224" y="93573"/>
                    <a:pt x="64913" y="103601"/>
                    <a:pt x="58442" y="114271"/>
                  </a:cubicBezTo>
                  <a:lnTo>
                    <a:pt x="56614" y="118129"/>
                  </a:lnTo>
                  <a:lnTo>
                    <a:pt x="60418" y="117580"/>
                  </a:lnTo>
                  <a:cubicBezTo>
                    <a:pt x="75089" y="95993"/>
                    <a:pt x="92922" y="77666"/>
                    <a:pt x="115250" y="64032"/>
                  </a:cubicBezTo>
                  <a:cubicBezTo>
                    <a:pt x="138171" y="50003"/>
                    <a:pt x="163710" y="40864"/>
                    <a:pt x="189595" y="33899"/>
                  </a:cubicBezTo>
                  <a:cubicBezTo>
                    <a:pt x="215677" y="26885"/>
                    <a:pt x="242501" y="21698"/>
                    <a:pt x="269324" y="18240"/>
                  </a:cubicBezTo>
                  <a:cubicBezTo>
                    <a:pt x="295802" y="14831"/>
                    <a:pt x="322971" y="14140"/>
                    <a:pt x="348708" y="22439"/>
                  </a:cubicBezTo>
                  <a:cubicBezTo>
                    <a:pt x="398798" y="38642"/>
                    <a:pt x="437576" y="82508"/>
                    <a:pt x="468747" y="122965"/>
                  </a:cubicBezTo>
                  <a:cubicBezTo>
                    <a:pt x="502782" y="167177"/>
                    <a:pt x="530445" y="218601"/>
                    <a:pt x="535780" y="274964"/>
                  </a:cubicBezTo>
                  <a:cubicBezTo>
                    <a:pt x="540375" y="323721"/>
                    <a:pt x="528568" y="374009"/>
                    <a:pt x="495323" y="411107"/>
                  </a:cubicBezTo>
                  <a:cubicBezTo>
                    <a:pt x="456990" y="453837"/>
                    <a:pt x="400329" y="474238"/>
                    <a:pt x="347621" y="492862"/>
                  </a:cubicBezTo>
                  <a:cubicBezTo>
                    <a:pt x="322082" y="501902"/>
                    <a:pt x="296098" y="511287"/>
                    <a:pt x="268979" y="514054"/>
                  </a:cubicBezTo>
                  <a:cubicBezTo>
                    <a:pt x="241513" y="516869"/>
                    <a:pt x="215183" y="511090"/>
                    <a:pt x="189842" y="500765"/>
                  </a:cubicBezTo>
                  <a:cubicBezTo>
                    <a:pt x="138418" y="479870"/>
                    <a:pt x="90897" y="448452"/>
                    <a:pt x="58738" y="402462"/>
                  </a:cubicBezTo>
                  <a:cubicBezTo>
                    <a:pt x="28062" y="358596"/>
                    <a:pt x="11760" y="305196"/>
                    <a:pt x="13736" y="251599"/>
                  </a:cubicBezTo>
                  <a:cubicBezTo>
                    <a:pt x="14650" y="226999"/>
                    <a:pt x="19466" y="203090"/>
                    <a:pt x="27234" y="180119"/>
                  </a:cubicBezTo>
                  <a:lnTo>
                    <a:pt x="56614" y="118129"/>
                  </a:lnTo>
                  <a:lnTo>
                    <a:pt x="51334" y="118890"/>
                  </a:lnTo>
                  <a:lnTo>
                    <a:pt x="51065" y="118042"/>
                  </a:lnTo>
                  <a:lnTo>
                    <a:pt x="30630" y="142675"/>
                  </a:lnTo>
                  <a:cubicBezTo>
                    <a:pt x="17540" y="164657"/>
                    <a:pt x="9389" y="190394"/>
                    <a:pt x="4498" y="215390"/>
                  </a:cubicBezTo>
                  <a:cubicBezTo>
                    <a:pt x="-6024" y="269580"/>
                    <a:pt x="2177" y="325993"/>
                    <a:pt x="26333" y="375540"/>
                  </a:cubicBezTo>
                  <a:cubicBezTo>
                    <a:pt x="52168" y="428545"/>
                    <a:pt x="94848" y="468953"/>
                    <a:pt x="146470" y="496616"/>
                  </a:cubicBezTo>
                  <a:cubicBezTo>
                    <a:pt x="172058" y="510349"/>
                    <a:pt x="199722" y="522748"/>
                    <a:pt x="228521" y="527638"/>
                  </a:cubicBezTo>
                  <a:cubicBezTo>
                    <a:pt x="257024" y="532479"/>
                    <a:pt x="285576" y="528083"/>
                    <a:pt x="313092" y="520130"/>
                  </a:cubicBezTo>
                  <a:cubicBezTo>
                    <a:pt x="341545" y="511930"/>
                    <a:pt x="369752" y="501605"/>
                    <a:pt x="397217" y="490639"/>
                  </a:cubicBezTo>
                  <a:cubicBezTo>
                    <a:pt x="425325" y="479376"/>
                    <a:pt x="453186" y="466236"/>
                    <a:pt x="477490" y="448008"/>
                  </a:cubicBezTo>
                  <a:cubicBezTo>
                    <a:pt x="521455" y="415010"/>
                    <a:pt x="547340" y="367093"/>
                    <a:pt x="551489" y="312359"/>
                  </a:cubicBezTo>
                  <a:cubicBezTo>
                    <a:pt x="555836" y="255007"/>
                    <a:pt x="536966" y="199434"/>
                    <a:pt x="507129" y="151073"/>
                  </a:cubicBezTo>
                  <a:cubicBezTo>
                    <a:pt x="491025" y="124941"/>
                    <a:pt x="471809" y="100785"/>
                    <a:pt x="451259" y="78111"/>
                  </a:cubicBezTo>
                  <a:cubicBezTo>
                    <a:pt x="432636" y="57611"/>
                    <a:pt x="412234" y="38543"/>
                    <a:pt x="388573" y="24019"/>
                  </a:cubicBezTo>
                  <a:cubicBezTo>
                    <a:pt x="365207" y="9645"/>
                    <a:pt x="339322" y="1691"/>
                    <a:pt x="311906" y="25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76" name="任意多边形: 形状 1375"/>
            <p:cNvSpPr/>
            <p:nvPr/>
          </p:nvSpPr>
          <p:spPr>
            <a:xfrm flipH="1">
              <a:off x="11589330" y="1092656"/>
              <a:ext cx="469479" cy="450696"/>
            </a:xfrm>
            <a:custGeom>
              <a:avLst/>
              <a:gdLst>
                <a:gd name="connsiteX0" fmla="*/ 263810 w 469479"/>
                <a:gd name="connsiteY0" fmla="*/ 169 h 450696"/>
                <a:gd name="connsiteX1" fmla="*/ 191638 w 469479"/>
                <a:gd name="connsiteY1" fmla="*/ 7924 h 450696"/>
                <a:gd name="connsiteX2" fmla="*/ 60633 w 469479"/>
                <a:gd name="connsiteY2" fmla="*/ 65227 h 450696"/>
                <a:gd name="connsiteX3" fmla="*/ 40874 w 469479"/>
                <a:gd name="connsiteY3" fmla="*/ 93433 h 450696"/>
                <a:gd name="connsiteX4" fmla="*/ 43339 w 469479"/>
                <a:gd name="connsiteY4" fmla="*/ 101251 h 450696"/>
                <a:gd name="connsiteX5" fmla="*/ 68487 w 469479"/>
                <a:gd name="connsiteY5" fmla="*/ 71896 h 450696"/>
                <a:gd name="connsiteX6" fmla="*/ 68932 w 469479"/>
                <a:gd name="connsiteY6" fmla="*/ 72390 h 450696"/>
                <a:gd name="connsiteX7" fmla="*/ 51151 w 469479"/>
                <a:gd name="connsiteY7" fmla="*/ 101741 h 450696"/>
                <a:gd name="connsiteX8" fmla="*/ 52927 w 469479"/>
                <a:gd name="connsiteY8" fmla="*/ 101485 h 450696"/>
                <a:gd name="connsiteX9" fmla="*/ 99312 w 469479"/>
                <a:gd name="connsiteY9" fmla="*/ 56434 h 450696"/>
                <a:gd name="connsiteX10" fmla="*/ 162048 w 469479"/>
                <a:gd name="connsiteY10" fmla="*/ 31043 h 450696"/>
                <a:gd name="connsiteX11" fmla="*/ 228885 w 469479"/>
                <a:gd name="connsiteY11" fmla="*/ 17854 h 450696"/>
                <a:gd name="connsiteX12" fmla="*/ 294931 w 469479"/>
                <a:gd name="connsiteY12" fmla="*/ 21064 h 450696"/>
                <a:gd name="connsiteX13" fmla="*/ 395803 w 469479"/>
                <a:gd name="connsiteY13" fmla="*/ 104696 h 450696"/>
                <a:gd name="connsiteX14" fmla="*/ 453253 w 469479"/>
                <a:gd name="connsiteY14" fmla="*/ 233874 h 450696"/>
                <a:gd name="connsiteX15" fmla="*/ 418378 w 469479"/>
                <a:gd name="connsiteY15" fmla="*/ 349368 h 450696"/>
                <a:gd name="connsiteX16" fmla="*/ 296462 w 469479"/>
                <a:gd name="connsiteY16" fmla="*/ 416599 h 450696"/>
                <a:gd name="connsiteX17" fmla="*/ 229774 w 469479"/>
                <a:gd name="connsiteY17" fmla="*/ 434975 h 450696"/>
                <a:gd name="connsiteX18" fmla="*/ 161554 w 469479"/>
                <a:gd name="connsiteY18" fmla="*/ 423762 h 450696"/>
                <a:gd name="connsiteX19" fmla="*/ 51346 w 469479"/>
                <a:gd name="connsiteY19" fmla="*/ 340822 h 450696"/>
                <a:gd name="connsiteX20" fmla="*/ 14544 w 469479"/>
                <a:gd name="connsiteY20" fmla="*/ 200184 h 450696"/>
                <a:gd name="connsiteX21" fmla="*/ 32569 w 469479"/>
                <a:gd name="connsiteY21" fmla="*/ 132415 h 450696"/>
                <a:gd name="connsiteX22" fmla="*/ 51151 w 469479"/>
                <a:gd name="connsiteY22" fmla="*/ 101741 h 450696"/>
                <a:gd name="connsiteX23" fmla="*/ 43825 w 469479"/>
                <a:gd name="connsiteY23" fmla="*/ 102794 h 450696"/>
                <a:gd name="connsiteX24" fmla="*/ 43339 w 469479"/>
                <a:gd name="connsiteY24" fmla="*/ 101251 h 450696"/>
                <a:gd name="connsiteX25" fmla="*/ 27141 w 469479"/>
                <a:gd name="connsiteY25" fmla="*/ 120158 h 450696"/>
                <a:gd name="connsiteX26" fmla="*/ 4319 w 469479"/>
                <a:gd name="connsiteY26" fmla="*/ 181215 h 450696"/>
                <a:gd name="connsiteX27" fmla="*/ 21559 w 469479"/>
                <a:gd name="connsiteY27" fmla="*/ 318049 h 450696"/>
                <a:gd name="connsiteX28" fmla="*/ 123567 w 469479"/>
                <a:gd name="connsiteY28" fmla="*/ 422132 h 450696"/>
                <a:gd name="connsiteX29" fmla="*/ 192083 w 469479"/>
                <a:gd name="connsiteY29" fmla="*/ 448609 h 450696"/>
                <a:gd name="connsiteX30" fmla="*/ 264452 w 469479"/>
                <a:gd name="connsiteY30" fmla="*/ 443176 h 450696"/>
                <a:gd name="connsiteX31" fmla="*/ 336228 w 469479"/>
                <a:gd name="connsiteY31" fmla="*/ 418229 h 450696"/>
                <a:gd name="connsiteX32" fmla="*/ 404793 w 469479"/>
                <a:gd name="connsiteY32" fmla="*/ 382267 h 450696"/>
                <a:gd name="connsiteX33" fmla="*/ 468912 w 469479"/>
                <a:gd name="connsiteY33" fmla="*/ 266625 h 450696"/>
                <a:gd name="connsiteX34" fmla="*/ 431765 w 469479"/>
                <a:gd name="connsiteY34" fmla="*/ 129396 h 450696"/>
                <a:gd name="connsiteX35" fmla="*/ 382959 w 469479"/>
                <a:gd name="connsiteY35" fmla="*/ 65671 h 450696"/>
                <a:gd name="connsiteX36" fmla="*/ 330152 w 469479"/>
                <a:gd name="connsiteY36" fmla="*/ 20323 h 450696"/>
                <a:gd name="connsiteX37" fmla="*/ 263810 w 469479"/>
                <a:gd name="connsiteY37" fmla="*/ 169 h 45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9479" h="450696">
                  <a:moveTo>
                    <a:pt x="263810" y="169"/>
                  </a:moveTo>
                  <a:cubicBezTo>
                    <a:pt x="239604" y="-918"/>
                    <a:pt x="215350" y="3429"/>
                    <a:pt x="191638" y="7924"/>
                  </a:cubicBezTo>
                  <a:cubicBezTo>
                    <a:pt x="144907" y="16717"/>
                    <a:pt x="95311" y="30845"/>
                    <a:pt x="60633" y="65227"/>
                  </a:cubicBezTo>
                  <a:cubicBezTo>
                    <a:pt x="52235" y="73575"/>
                    <a:pt x="45813" y="82664"/>
                    <a:pt x="40874" y="93433"/>
                  </a:cubicBezTo>
                  <a:lnTo>
                    <a:pt x="43339" y="101251"/>
                  </a:lnTo>
                  <a:lnTo>
                    <a:pt x="68487" y="71896"/>
                  </a:lnTo>
                  <a:cubicBezTo>
                    <a:pt x="68833" y="71599"/>
                    <a:pt x="69228" y="72143"/>
                    <a:pt x="68932" y="72390"/>
                  </a:cubicBezTo>
                  <a:lnTo>
                    <a:pt x="51151" y="101741"/>
                  </a:lnTo>
                  <a:lnTo>
                    <a:pt x="52927" y="101485"/>
                  </a:lnTo>
                  <a:cubicBezTo>
                    <a:pt x="65573" y="83504"/>
                    <a:pt x="80442" y="67944"/>
                    <a:pt x="99312" y="56434"/>
                  </a:cubicBezTo>
                  <a:cubicBezTo>
                    <a:pt x="118676" y="44627"/>
                    <a:pt x="140214" y="36921"/>
                    <a:pt x="162048" y="31043"/>
                  </a:cubicBezTo>
                  <a:cubicBezTo>
                    <a:pt x="183932" y="25164"/>
                    <a:pt x="206408" y="20768"/>
                    <a:pt x="228885" y="17854"/>
                  </a:cubicBezTo>
                  <a:cubicBezTo>
                    <a:pt x="250916" y="14988"/>
                    <a:pt x="273492" y="14346"/>
                    <a:pt x="294931" y="21064"/>
                  </a:cubicBezTo>
                  <a:cubicBezTo>
                    <a:pt x="336969" y="34254"/>
                    <a:pt x="369621" y="71006"/>
                    <a:pt x="395803" y="104696"/>
                  </a:cubicBezTo>
                  <a:cubicBezTo>
                    <a:pt x="424898" y="142190"/>
                    <a:pt x="448758" y="185908"/>
                    <a:pt x="453253" y="233874"/>
                  </a:cubicBezTo>
                  <a:cubicBezTo>
                    <a:pt x="457205" y="275418"/>
                    <a:pt x="446930" y="318098"/>
                    <a:pt x="418378" y="349368"/>
                  </a:cubicBezTo>
                  <a:cubicBezTo>
                    <a:pt x="386516" y="384292"/>
                    <a:pt x="339883" y="401236"/>
                    <a:pt x="296462" y="416599"/>
                  </a:cubicBezTo>
                  <a:cubicBezTo>
                    <a:pt x="274776" y="424256"/>
                    <a:pt x="252744" y="432407"/>
                    <a:pt x="229774" y="434975"/>
                  </a:cubicBezTo>
                  <a:cubicBezTo>
                    <a:pt x="206063" y="437643"/>
                    <a:pt x="183438" y="432703"/>
                    <a:pt x="161554" y="423762"/>
                  </a:cubicBezTo>
                  <a:cubicBezTo>
                    <a:pt x="118281" y="406077"/>
                    <a:pt x="78318" y="379599"/>
                    <a:pt x="51346" y="340822"/>
                  </a:cubicBezTo>
                  <a:cubicBezTo>
                    <a:pt x="22991" y="300018"/>
                    <a:pt x="9357" y="249681"/>
                    <a:pt x="14544" y="200184"/>
                  </a:cubicBezTo>
                  <a:cubicBezTo>
                    <a:pt x="16940" y="177337"/>
                    <a:pt x="23226" y="154231"/>
                    <a:pt x="32569" y="132415"/>
                  </a:cubicBezTo>
                  <a:lnTo>
                    <a:pt x="51151" y="101741"/>
                  </a:lnTo>
                  <a:lnTo>
                    <a:pt x="43825" y="102794"/>
                  </a:lnTo>
                  <a:lnTo>
                    <a:pt x="43339" y="101251"/>
                  </a:lnTo>
                  <a:lnTo>
                    <a:pt x="27141" y="120158"/>
                  </a:lnTo>
                  <a:cubicBezTo>
                    <a:pt x="15779" y="138485"/>
                    <a:pt x="8666" y="160121"/>
                    <a:pt x="4319" y="181215"/>
                  </a:cubicBezTo>
                  <a:cubicBezTo>
                    <a:pt x="-5215" y="227304"/>
                    <a:pt x="1256" y="275665"/>
                    <a:pt x="21559" y="318049"/>
                  </a:cubicBezTo>
                  <a:cubicBezTo>
                    <a:pt x="43344" y="363496"/>
                    <a:pt x="79454" y="398272"/>
                    <a:pt x="123567" y="422132"/>
                  </a:cubicBezTo>
                  <a:cubicBezTo>
                    <a:pt x="144956" y="433691"/>
                    <a:pt x="168075" y="444114"/>
                    <a:pt x="192083" y="448609"/>
                  </a:cubicBezTo>
                  <a:cubicBezTo>
                    <a:pt x="216387" y="453154"/>
                    <a:pt x="240839" y="449795"/>
                    <a:pt x="264452" y="443176"/>
                  </a:cubicBezTo>
                  <a:cubicBezTo>
                    <a:pt x="288756" y="436359"/>
                    <a:pt x="312763" y="427516"/>
                    <a:pt x="336228" y="418229"/>
                  </a:cubicBezTo>
                  <a:cubicBezTo>
                    <a:pt x="360186" y="408745"/>
                    <a:pt x="383996" y="397630"/>
                    <a:pt x="404793" y="382267"/>
                  </a:cubicBezTo>
                  <a:cubicBezTo>
                    <a:pt x="442583" y="354357"/>
                    <a:pt x="465257" y="313405"/>
                    <a:pt x="468912" y="266625"/>
                  </a:cubicBezTo>
                  <a:cubicBezTo>
                    <a:pt x="472716" y="217868"/>
                    <a:pt x="457057" y="170643"/>
                    <a:pt x="431765" y="129396"/>
                  </a:cubicBezTo>
                  <a:cubicBezTo>
                    <a:pt x="417785" y="106573"/>
                    <a:pt x="400989" y="85480"/>
                    <a:pt x="382959" y="65671"/>
                  </a:cubicBezTo>
                  <a:cubicBezTo>
                    <a:pt x="367250" y="48481"/>
                    <a:pt x="350059" y="32525"/>
                    <a:pt x="330152" y="20323"/>
                  </a:cubicBezTo>
                  <a:cubicBezTo>
                    <a:pt x="309898" y="7924"/>
                    <a:pt x="287471" y="1256"/>
                    <a:pt x="263810" y="16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78" name="任意多边形: 形状 1377"/>
            <p:cNvSpPr/>
            <p:nvPr/>
          </p:nvSpPr>
          <p:spPr>
            <a:xfrm flipH="1">
              <a:off x="11347688" y="1443779"/>
              <a:ext cx="488584" cy="505575"/>
            </a:xfrm>
            <a:custGeom>
              <a:avLst/>
              <a:gdLst>
                <a:gd name="connsiteX0" fmla="*/ 130042 w 488584"/>
                <a:gd name="connsiteY0" fmla="*/ 345239 h 505575"/>
                <a:gd name="connsiteX1" fmla="*/ 126868 w 488584"/>
                <a:gd name="connsiteY1" fmla="*/ 349321 h 505575"/>
                <a:gd name="connsiteX2" fmla="*/ 121505 w 488584"/>
                <a:gd name="connsiteY2" fmla="*/ 371482 h 505575"/>
                <a:gd name="connsiteX3" fmla="*/ 137649 w 488584"/>
                <a:gd name="connsiteY3" fmla="*/ 402572 h 505575"/>
                <a:gd name="connsiteX4" fmla="*/ 146619 w 488584"/>
                <a:gd name="connsiteY4" fmla="*/ 477174 h 505575"/>
                <a:gd name="connsiteX5" fmla="*/ 160718 w 488584"/>
                <a:gd name="connsiteY5" fmla="*/ 485364 h 505575"/>
                <a:gd name="connsiteX6" fmla="*/ 148566 w 488584"/>
                <a:gd name="connsiteY6" fmla="*/ 493367 h 505575"/>
                <a:gd name="connsiteX7" fmla="*/ 146619 w 488584"/>
                <a:gd name="connsiteY7" fmla="*/ 477174 h 505575"/>
                <a:gd name="connsiteX8" fmla="*/ 133673 w 488584"/>
                <a:gd name="connsiteY8" fmla="*/ 469653 h 505575"/>
                <a:gd name="connsiteX9" fmla="*/ 120162 w 488584"/>
                <a:gd name="connsiteY9" fmla="*/ 377033 h 505575"/>
                <a:gd name="connsiteX10" fmla="*/ 121505 w 488584"/>
                <a:gd name="connsiteY10" fmla="*/ 371482 h 505575"/>
                <a:gd name="connsiteX11" fmla="*/ 108466 w 488584"/>
                <a:gd name="connsiteY11" fmla="*/ 346370 h 505575"/>
                <a:gd name="connsiteX12" fmla="*/ 100797 w 488584"/>
                <a:gd name="connsiteY12" fmla="*/ 365029 h 505575"/>
                <a:gd name="connsiteX13" fmla="*/ 156618 w 488584"/>
                <a:gd name="connsiteY13" fmla="*/ 505371 h 505575"/>
                <a:gd name="connsiteX14" fmla="*/ 168918 w 488584"/>
                <a:gd name="connsiteY14" fmla="*/ 494750 h 505575"/>
                <a:gd name="connsiteX15" fmla="*/ 152209 w 488584"/>
                <a:gd name="connsiteY15" fmla="*/ 388833 h 505575"/>
                <a:gd name="connsiteX16" fmla="*/ 51547 w 488584"/>
                <a:gd name="connsiteY16" fmla="*/ 279718 h 505575"/>
                <a:gd name="connsiteX17" fmla="*/ 17956 w 488584"/>
                <a:gd name="connsiteY17" fmla="*/ 310839 h 505575"/>
                <a:gd name="connsiteX18" fmla="*/ 1407 w 488584"/>
                <a:gd name="connsiteY18" fmla="*/ 408401 h 505575"/>
                <a:gd name="connsiteX19" fmla="*/ 7039 w 488584"/>
                <a:gd name="connsiteY19" fmla="*/ 434336 h 505575"/>
                <a:gd name="connsiteX20" fmla="*/ 18450 w 488584"/>
                <a:gd name="connsiteY20" fmla="*/ 451378 h 505575"/>
                <a:gd name="connsiteX21" fmla="*/ 26008 w 488584"/>
                <a:gd name="connsiteY21" fmla="*/ 439226 h 505575"/>
                <a:gd name="connsiteX22" fmla="*/ 25366 w 488584"/>
                <a:gd name="connsiteY22" fmla="*/ 440510 h 505575"/>
                <a:gd name="connsiteX23" fmla="*/ 23291 w 488584"/>
                <a:gd name="connsiteY23" fmla="*/ 445747 h 505575"/>
                <a:gd name="connsiteX24" fmla="*/ 19142 w 488584"/>
                <a:gd name="connsiteY24" fmla="*/ 442190 h 505575"/>
                <a:gd name="connsiteX25" fmla="*/ 16326 w 488584"/>
                <a:gd name="connsiteY25" fmla="*/ 434089 h 505575"/>
                <a:gd name="connsiteX26" fmla="*/ 11979 w 488584"/>
                <a:gd name="connsiteY26" fmla="*/ 412995 h 505575"/>
                <a:gd name="connsiteX27" fmla="*/ 11287 w 488584"/>
                <a:gd name="connsiteY27" fmla="*/ 373921 h 505575"/>
                <a:gd name="connsiteX28" fmla="*/ 38209 w 488584"/>
                <a:gd name="connsiteY28" fmla="*/ 302935 h 505575"/>
                <a:gd name="connsiteX29" fmla="*/ 73925 w 488584"/>
                <a:gd name="connsiteY29" fmla="*/ 301700 h 505575"/>
                <a:gd name="connsiteX30" fmla="*/ 100995 w 488584"/>
                <a:gd name="connsiteY30" fmla="*/ 331982 h 505575"/>
                <a:gd name="connsiteX31" fmla="*/ 108466 w 488584"/>
                <a:gd name="connsiteY31" fmla="*/ 346370 h 505575"/>
                <a:gd name="connsiteX32" fmla="*/ 115463 w 488584"/>
                <a:gd name="connsiteY32" fmla="*/ 329345 h 505575"/>
                <a:gd name="connsiteX33" fmla="*/ 117208 w 488584"/>
                <a:gd name="connsiteY33" fmla="*/ 327949 h 505575"/>
                <a:gd name="connsiteX34" fmla="*/ 93486 w 488584"/>
                <a:gd name="connsiteY34" fmla="*/ 299181 h 505575"/>
                <a:gd name="connsiteX35" fmla="*/ 51547 w 488584"/>
                <a:gd name="connsiteY35" fmla="*/ 279718 h 505575"/>
                <a:gd name="connsiteX36" fmla="*/ 483019 w 488584"/>
                <a:gd name="connsiteY36" fmla="*/ 134 h 505575"/>
                <a:gd name="connsiteX37" fmla="*/ 473955 w 488584"/>
                <a:gd name="connsiteY37" fmla="*/ 5506 h 505575"/>
                <a:gd name="connsiteX38" fmla="*/ 440067 w 488584"/>
                <a:gd name="connsiteY38" fmla="*/ 88200 h 505575"/>
                <a:gd name="connsiteX39" fmla="*/ 397239 w 488584"/>
                <a:gd name="connsiteY39" fmla="*/ 165953 h 505575"/>
                <a:gd name="connsiteX40" fmla="*/ 371304 w 488584"/>
                <a:gd name="connsiteY40" fmla="*/ 201965 h 505575"/>
                <a:gd name="connsiteX41" fmla="*/ 347790 w 488584"/>
                <a:gd name="connsiteY41" fmla="*/ 223058 h 505575"/>
                <a:gd name="connsiteX42" fmla="*/ 329365 w 488584"/>
                <a:gd name="connsiteY42" fmla="*/ 203496 h 505575"/>
                <a:gd name="connsiteX43" fmla="*/ 297700 w 488584"/>
                <a:gd name="connsiteY43" fmla="*/ 209868 h 505575"/>
                <a:gd name="connsiteX44" fmla="*/ 288166 w 488584"/>
                <a:gd name="connsiteY44" fmla="*/ 233234 h 505575"/>
                <a:gd name="connsiteX45" fmla="*/ 279028 w 488584"/>
                <a:gd name="connsiteY45" fmla="*/ 259168 h 505575"/>
                <a:gd name="connsiteX46" fmla="*/ 262555 w 488584"/>
                <a:gd name="connsiteY46" fmla="*/ 305937 h 505575"/>
                <a:gd name="connsiteX47" fmla="*/ 268456 w 488584"/>
                <a:gd name="connsiteY47" fmla="*/ 308320 h 505575"/>
                <a:gd name="connsiteX48" fmla="*/ 259663 w 488584"/>
                <a:gd name="connsiteY48" fmla="*/ 314149 h 505575"/>
                <a:gd name="connsiteX49" fmla="*/ 262555 w 488584"/>
                <a:gd name="connsiteY49" fmla="*/ 305937 h 505575"/>
                <a:gd name="connsiteX50" fmla="*/ 261454 w 488584"/>
                <a:gd name="connsiteY50" fmla="*/ 305492 h 505575"/>
                <a:gd name="connsiteX51" fmla="*/ 256008 w 488584"/>
                <a:gd name="connsiteY51" fmla="*/ 299774 h 505575"/>
                <a:gd name="connsiteX52" fmla="*/ 243510 w 488584"/>
                <a:gd name="connsiteY52" fmla="*/ 287671 h 505575"/>
                <a:gd name="connsiteX53" fmla="*/ 211747 w 488584"/>
                <a:gd name="connsiteY53" fmla="*/ 286980 h 505575"/>
                <a:gd name="connsiteX54" fmla="*/ 197816 w 488584"/>
                <a:gd name="connsiteY54" fmla="*/ 327783 h 505575"/>
                <a:gd name="connsiteX55" fmla="*/ 194033 w 488584"/>
                <a:gd name="connsiteY55" fmla="*/ 351487 h 505575"/>
                <a:gd name="connsiteX56" fmla="*/ 208832 w 488584"/>
                <a:gd name="connsiteY56" fmla="*/ 373032 h 505575"/>
                <a:gd name="connsiteX57" fmla="*/ 190011 w 488584"/>
                <a:gd name="connsiteY57" fmla="*/ 376687 h 505575"/>
                <a:gd name="connsiteX58" fmla="*/ 194033 w 488584"/>
                <a:gd name="connsiteY58" fmla="*/ 351487 h 505575"/>
                <a:gd name="connsiteX59" fmla="*/ 184448 w 488584"/>
                <a:gd name="connsiteY59" fmla="*/ 337533 h 505575"/>
                <a:gd name="connsiteX60" fmla="*/ 149356 w 488584"/>
                <a:gd name="connsiteY60" fmla="*/ 315186 h 505575"/>
                <a:gd name="connsiteX61" fmla="*/ 129786 w 488584"/>
                <a:gd name="connsiteY61" fmla="*/ 317882 h 505575"/>
                <a:gd name="connsiteX62" fmla="*/ 117208 w 488584"/>
                <a:gd name="connsiteY62" fmla="*/ 327949 h 505575"/>
                <a:gd name="connsiteX63" fmla="*/ 127752 w 488584"/>
                <a:gd name="connsiteY63" fmla="*/ 340735 h 505575"/>
                <a:gd name="connsiteX64" fmla="*/ 130042 w 488584"/>
                <a:gd name="connsiteY64" fmla="*/ 345239 h 505575"/>
                <a:gd name="connsiteX65" fmla="*/ 135180 w 488584"/>
                <a:gd name="connsiteY65" fmla="*/ 338632 h 505575"/>
                <a:gd name="connsiteX66" fmla="*/ 148467 w 488584"/>
                <a:gd name="connsiteY66" fmla="*/ 336279 h 505575"/>
                <a:gd name="connsiteX67" fmla="*/ 191493 w 488584"/>
                <a:gd name="connsiteY67" fmla="*/ 384641 h 505575"/>
                <a:gd name="connsiteX68" fmla="*/ 210314 w 488584"/>
                <a:gd name="connsiteY68" fmla="*/ 380985 h 505575"/>
                <a:gd name="connsiteX69" fmla="*/ 216390 w 488584"/>
                <a:gd name="connsiteY69" fmla="*/ 341219 h 505575"/>
                <a:gd name="connsiteX70" fmla="*/ 220737 w 488584"/>
                <a:gd name="connsiteY70" fmla="*/ 319978 h 505575"/>
                <a:gd name="connsiteX71" fmla="*/ 225381 w 488584"/>
                <a:gd name="connsiteY71" fmla="*/ 302886 h 505575"/>
                <a:gd name="connsiteX72" fmla="*/ 242967 w 488584"/>
                <a:gd name="connsiteY72" fmla="*/ 316421 h 505575"/>
                <a:gd name="connsiteX73" fmla="*/ 269543 w 488584"/>
                <a:gd name="connsiteY73" fmla="*/ 329265 h 505575"/>
                <a:gd name="connsiteX74" fmla="*/ 278336 w 488584"/>
                <a:gd name="connsiteY74" fmla="*/ 323436 h 505575"/>
                <a:gd name="connsiteX75" fmla="*/ 312273 w 488584"/>
                <a:gd name="connsiteY75" fmla="*/ 227553 h 505575"/>
                <a:gd name="connsiteX76" fmla="*/ 316422 w 488584"/>
                <a:gd name="connsiteY76" fmla="*/ 219699 h 505575"/>
                <a:gd name="connsiteX77" fmla="*/ 318053 w 488584"/>
                <a:gd name="connsiteY77" fmla="*/ 221823 h 505575"/>
                <a:gd name="connsiteX78" fmla="*/ 328080 w 488584"/>
                <a:gd name="connsiteY78" fmla="*/ 235654 h 505575"/>
                <a:gd name="connsiteX79" fmla="*/ 359004 w 488584"/>
                <a:gd name="connsiteY79" fmla="*/ 242126 h 505575"/>
                <a:gd name="connsiteX80" fmla="*/ 386173 w 488584"/>
                <a:gd name="connsiteY80" fmla="*/ 218859 h 505575"/>
                <a:gd name="connsiteX81" fmla="*/ 412453 w 488584"/>
                <a:gd name="connsiteY81" fmla="*/ 183045 h 505575"/>
                <a:gd name="connsiteX82" fmla="*/ 457208 w 488584"/>
                <a:gd name="connsiteY82" fmla="*/ 104699 h 505575"/>
                <a:gd name="connsiteX83" fmla="*/ 488379 w 488584"/>
                <a:gd name="connsiteY83" fmla="*/ 8470 h 505575"/>
                <a:gd name="connsiteX84" fmla="*/ 483019 w 488584"/>
                <a:gd name="connsiteY84" fmla="*/ 134 h 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88584" h="505575">
                  <a:moveTo>
                    <a:pt x="130042" y="345239"/>
                  </a:moveTo>
                  <a:lnTo>
                    <a:pt x="126868" y="349321"/>
                  </a:lnTo>
                  <a:lnTo>
                    <a:pt x="121505" y="371482"/>
                  </a:lnTo>
                  <a:lnTo>
                    <a:pt x="137649" y="402572"/>
                  </a:lnTo>
                  <a:lnTo>
                    <a:pt x="146619" y="477174"/>
                  </a:lnTo>
                  <a:lnTo>
                    <a:pt x="160718" y="485364"/>
                  </a:lnTo>
                  <a:cubicBezTo>
                    <a:pt x="156667" y="488032"/>
                    <a:pt x="152617" y="490700"/>
                    <a:pt x="148566" y="493367"/>
                  </a:cubicBezTo>
                  <a:lnTo>
                    <a:pt x="146619" y="477174"/>
                  </a:lnTo>
                  <a:lnTo>
                    <a:pt x="133673" y="469653"/>
                  </a:lnTo>
                  <a:cubicBezTo>
                    <a:pt x="114595" y="446379"/>
                    <a:pt x="117087" y="404190"/>
                    <a:pt x="120162" y="377033"/>
                  </a:cubicBezTo>
                  <a:lnTo>
                    <a:pt x="121505" y="371482"/>
                  </a:lnTo>
                  <a:lnTo>
                    <a:pt x="108466" y="346370"/>
                  </a:lnTo>
                  <a:lnTo>
                    <a:pt x="100797" y="365029"/>
                  </a:lnTo>
                  <a:cubicBezTo>
                    <a:pt x="92597" y="414329"/>
                    <a:pt x="93585" y="493416"/>
                    <a:pt x="156618" y="505371"/>
                  </a:cubicBezTo>
                  <a:cubicBezTo>
                    <a:pt x="163682" y="506705"/>
                    <a:pt x="168572" y="501320"/>
                    <a:pt x="168918" y="494750"/>
                  </a:cubicBezTo>
                  <a:cubicBezTo>
                    <a:pt x="170968" y="458936"/>
                    <a:pt x="165090" y="422529"/>
                    <a:pt x="152209" y="388833"/>
                  </a:cubicBezTo>
                  <a:close/>
                  <a:moveTo>
                    <a:pt x="51547" y="279718"/>
                  </a:moveTo>
                  <a:cubicBezTo>
                    <a:pt x="35542" y="282682"/>
                    <a:pt x="24872" y="297205"/>
                    <a:pt x="17956" y="310839"/>
                  </a:cubicBezTo>
                  <a:cubicBezTo>
                    <a:pt x="2840" y="340626"/>
                    <a:pt x="-2940" y="375304"/>
                    <a:pt x="1407" y="408401"/>
                  </a:cubicBezTo>
                  <a:cubicBezTo>
                    <a:pt x="2544" y="417194"/>
                    <a:pt x="4421" y="425889"/>
                    <a:pt x="7039" y="434336"/>
                  </a:cubicBezTo>
                  <a:cubicBezTo>
                    <a:pt x="9015" y="440708"/>
                    <a:pt x="11584" y="448661"/>
                    <a:pt x="18450" y="451378"/>
                  </a:cubicBezTo>
                  <a:cubicBezTo>
                    <a:pt x="26996" y="454787"/>
                    <a:pt x="34554" y="441597"/>
                    <a:pt x="26008" y="439226"/>
                  </a:cubicBezTo>
                  <a:cubicBezTo>
                    <a:pt x="25316" y="439177"/>
                    <a:pt x="24822" y="440115"/>
                    <a:pt x="25366" y="440510"/>
                  </a:cubicBezTo>
                  <a:cubicBezTo>
                    <a:pt x="27045" y="441844"/>
                    <a:pt x="25366" y="445599"/>
                    <a:pt x="23291" y="445747"/>
                  </a:cubicBezTo>
                  <a:cubicBezTo>
                    <a:pt x="21661" y="445845"/>
                    <a:pt x="19883" y="443277"/>
                    <a:pt x="19142" y="442190"/>
                  </a:cubicBezTo>
                  <a:cubicBezTo>
                    <a:pt x="17660" y="439918"/>
                    <a:pt x="17067" y="436657"/>
                    <a:pt x="16326" y="434089"/>
                  </a:cubicBezTo>
                  <a:cubicBezTo>
                    <a:pt x="14350" y="427173"/>
                    <a:pt x="12967" y="420109"/>
                    <a:pt x="11979" y="412995"/>
                  </a:cubicBezTo>
                  <a:cubicBezTo>
                    <a:pt x="10200" y="400053"/>
                    <a:pt x="9904" y="386913"/>
                    <a:pt x="11287" y="373921"/>
                  </a:cubicBezTo>
                  <a:cubicBezTo>
                    <a:pt x="13905" y="349765"/>
                    <a:pt x="21513" y="321361"/>
                    <a:pt x="38209" y="302935"/>
                  </a:cubicBezTo>
                  <a:cubicBezTo>
                    <a:pt x="49225" y="290833"/>
                    <a:pt x="61921" y="291129"/>
                    <a:pt x="73925" y="301700"/>
                  </a:cubicBezTo>
                  <a:cubicBezTo>
                    <a:pt x="84051" y="310592"/>
                    <a:pt x="92943" y="321213"/>
                    <a:pt x="100995" y="331982"/>
                  </a:cubicBezTo>
                  <a:lnTo>
                    <a:pt x="108466" y="346370"/>
                  </a:lnTo>
                  <a:lnTo>
                    <a:pt x="115463" y="329345"/>
                  </a:lnTo>
                  <a:lnTo>
                    <a:pt x="117208" y="327949"/>
                  </a:lnTo>
                  <a:lnTo>
                    <a:pt x="93486" y="299181"/>
                  </a:lnTo>
                  <a:cubicBezTo>
                    <a:pt x="82174" y="288313"/>
                    <a:pt x="68343" y="276606"/>
                    <a:pt x="51547" y="279718"/>
                  </a:cubicBezTo>
                  <a:close/>
                  <a:moveTo>
                    <a:pt x="483019" y="134"/>
                  </a:moveTo>
                  <a:cubicBezTo>
                    <a:pt x="479524" y="-508"/>
                    <a:pt x="475412" y="1135"/>
                    <a:pt x="473955" y="5506"/>
                  </a:cubicBezTo>
                  <a:cubicBezTo>
                    <a:pt x="464569" y="33565"/>
                    <a:pt x="452516" y="61425"/>
                    <a:pt x="440067" y="88200"/>
                  </a:cubicBezTo>
                  <a:cubicBezTo>
                    <a:pt x="427569" y="115072"/>
                    <a:pt x="413491" y="141155"/>
                    <a:pt x="397239" y="165953"/>
                  </a:cubicBezTo>
                  <a:cubicBezTo>
                    <a:pt x="389137" y="178303"/>
                    <a:pt x="380443" y="190306"/>
                    <a:pt x="371304" y="201965"/>
                  </a:cubicBezTo>
                  <a:cubicBezTo>
                    <a:pt x="366315" y="208386"/>
                    <a:pt x="357374" y="222959"/>
                    <a:pt x="347790" y="223058"/>
                  </a:cubicBezTo>
                  <a:cubicBezTo>
                    <a:pt x="340430" y="223107"/>
                    <a:pt x="334749" y="207843"/>
                    <a:pt x="329365" y="203496"/>
                  </a:cubicBezTo>
                  <a:cubicBezTo>
                    <a:pt x="318744" y="194900"/>
                    <a:pt x="304814" y="199050"/>
                    <a:pt x="297700" y="209868"/>
                  </a:cubicBezTo>
                  <a:cubicBezTo>
                    <a:pt x="293057" y="216883"/>
                    <a:pt x="290933" y="225379"/>
                    <a:pt x="288166" y="233234"/>
                  </a:cubicBezTo>
                  <a:cubicBezTo>
                    <a:pt x="285104" y="241879"/>
                    <a:pt x="282041" y="250523"/>
                    <a:pt x="279028" y="259168"/>
                  </a:cubicBezTo>
                  <a:lnTo>
                    <a:pt x="262555" y="305937"/>
                  </a:lnTo>
                  <a:lnTo>
                    <a:pt x="268456" y="308320"/>
                  </a:lnTo>
                  <a:cubicBezTo>
                    <a:pt x="265542" y="310296"/>
                    <a:pt x="262578" y="312222"/>
                    <a:pt x="259663" y="314149"/>
                  </a:cubicBezTo>
                  <a:lnTo>
                    <a:pt x="262555" y="305937"/>
                  </a:lnTo>
                  <a:lnTo>
                    <a:pt x="261454" y="305492"/>
                  </a:lnTo>
                  <a:cubicBezTo>
                    <a:pt x="259404" y="303775"/>
                    <a:pt x="257613" y="301577"/>
                    <a:pt x="256008" y="299774"/>
                  </a:cubicBezTo>
                  <a:cubicBezTo>
                    <a:pt x="252056" y="295328"/>
                    <a:pt x="248499" y="291030"/>
                    <a:pt x="243510" y="287671"/>
                  </a:cubicBezTo>
                  <a:cubicBezTo>
                    <a:pt x="233927" y="281200"/>
                    <a:pt x="221083" y="278532"/>
                    <a:pt x="211747" y="286980"/>
                  </a:cubicBezTo>
                  <a:cubicBezTo>
                    <a:pt x="201521" y="296267"/>
                    <a:pt x="200385" y="315038"/>
                    <a:pt x="197816" y="327783"/>
                  </a:cubicBezTo>
                  <a:lnTo>
                    <a:pt x="194033" y="351487"/>
                  </a:lnTo>
                  <a:lnTo>
                    <a:pt x="208832" y="373032"/>
                  </a:lnTo>
                  <a:cubicBezTo>
                    <a:pt x="202559" y="374267"/>
                    <a:pt x="196285" y="375452"/>
                    <a:pt x="190011" y="376687"/>
                  </a:cubicBezTo>
                  <a:lnTo>
                    <a:pt x="194033" y="351487"/>
                  </a:lnTo>
                  <a:lnTo>
                    <a:pt x="184448" y="337533"/>
                  </a:lnTo>
                  <a:cubicBezTo>
                    <a:pt x="175649" y="326252"/>
                    <a:pt x="165065" y="317162"/>
                    <a:pt x="149356" y="315186"/>
                  </a:cubicBezTo>
                  <a:cubicBezTo>
                    <a:pt x="141909" y="314248"/>
                    <a:pt x="135410" y="315335"/>
                    <a:pt x="129786" y="317882"/>
                  </a:cubicBezTo>
                  <a:lnTo>
                    <a:pt x="117208" y="327949"/>
                  </a:lnTo>
                  <a:lnTo>
                    <a:pt x="127752" y="340735"/>
                  </a:lnTo>
                  <a:lnTo>
                    <a:pt x="130042" y="345239"/>
                  </a:lnTo>
                  <a:lnTo>
                    <a:pt x="135180" y="338632"/>
                  </a:lnTo>
                  <a:cubicBezTo>
                    <a:pt x="138711" y="336199"/>
                    <a:pt x="143070" y="335155"/>
                    <a:pt x="148467" y="336279"/>
                  </a:cubicBezTo>
                  <a:cubicBezTo>
                    <a:pt x="170252" y="340824"/>
                    <a:pt x="179193" y="369228"/>
                    <a:pt x="191493" y="384641"/>
                  </a:cubicBezTo>
                  <a:cubicBezTo>
                    <a:pt x="196532" y="390964"/>
                    <a:pt x="209129" y="390766"/>
                    <a:pt x="210314" y="380985"/>
                  </a:cubicBezTo>
                  <a:cubicBezTo>
                    <a:pt x="211944" y="367647"/>
                    <a:pt x="213920" y="354409"/>
                    <a:pt x="216390" y="341219"/>
                  </a:cubicBezTo>
                  <a:cubicBezTo>
                    <a:pt x="217724" y="334106"/>
                    <a:pt x="219157" y="327042"/>
                    <a:pt x="220737" y="319978"/>
                  </a:cubicBezTo>
                  <a:cubicBezTo>
                    <a:pt x="221528" y="316471"/>
                    <a:pt x="222367" y="304516"/>
                    <a:pt x="225381" y="302886"/>
                  </a:cubicBezTo>
                  <a:cubicBezTo>
                    <a:pt x="230815" y="300021"/>
                    <a:pt x="240003" y="313161"/>
                    <a:pt x="242967" y="316421"/>
                  </a:cubicBezTo>
                  <a:cubicBezTo>
                    <a:pt x="250080" y="324177"/>
                    <a:pt x="258675" y="329808"/>
                    <a:pt x="269543" y="329265"/>
                  </a:cubicBezTo>
                  <a:cubicBezTo>
                    <a:pt x="272952" y="329117"/>
                    <a:pt x="277151" y="326844"/>
                    <a:pt x="278336" y="323436"/>
                  </a:cubicBezTo>
                  <a:cubicBezTo>
                    <a:pt x="289599" y="291524"/>
                    <a:pt x="300022" y="259119"/>
                    <a:pt x="312273" y="227553"/>
                  </a:cubicBezTo>
                  <a:cubicBezTo>
                    <a:pt x="312915" y="225873"/>
                    <a:pt x="314397" y="220538"/>
                    <a:pt x="316422" y="219699"/>
                  </a:cubicBezTo>
                  <a:cubicBezTo>
                    <a:pt x="315533" y="220044"/>
                    <a:pt x="316768" y="220291"/>
                    <a:pt x="318053" y="221823"/>
                  </a:cubicBezTo>
                  <a:cubicBezTo>
                    <a:pt x="321757" y="226170"/>
                    <a:pt x="324178" y="231406"/>
                    <a:pt x="328080" y="235654"/>
                  </a:cubicBezTo>
                  <a:cubicBezTo>
                    <a:pt x="336182" y="244349"/>
                    <a:pt x="348087" y="246670"/>
                    <a:pt x="359004" y="242126"/>
                  </a:cubicBezTo>
                  <a:cubicBezTo>
                    <a:pt x="370366" y="237383"/>
                    <a:pt x="378665" y="228245"/>
                    <a:pt x="386173" y="218859"/>
                  </a:cubicBezTo>
                  <a:cubicBezTo>
                    <a:pt x="395411" y="207250"/>
                    <a:pt x="404154" y="195345"/>
                    <a:pt x="412453" y="183045"/>
                  </a:cubicBezTo>
                  <a:cubicBezTo>
                    <a:pt x="429298" y="158099"/>
                    <a:pt x="444612" y="132016"/>
                    <a:pt x="457208" y="104699"/>
                  </a:cubicBezTo>
                  <a:cubicBezTo>
                    <a:pt x="471534" y="73479"/>
                    <a:pt x="481167" y="41962"/>
                    <a:pt x="488379" y="8470"/>
                  </a:cubicBezTo>
                  <a:cubicBezTo>
                    <a:pt x="489392" y="3703"/>
                    <a:pt x="486514" y="776"/>
                    <a:pt x="483019" y="13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80" name="任意多边形: 形状 1379"/>
            <p:cNvSpPr/>
            <p:nvPr/>
          </p:nvSpPr>
          <p:spPr>
            <a:xfrm flipH="1">
              <a:off x="10672215" y="0"/>
              <a:ext cx="675560" cy="1199852"/>
            </a:xfrm>
            <a:custGeom>
              <a:avLst/>
              <a:gdLst>
                <a:gd name="connsiteX0" fmla="*/ 483563 w 675560"/>
                <a:gd name="connsiteY0" fmla="*/ 0 h 1199852"/>
                <a:gd name="connsiteX1" fmla="*/ 181393 w 675560"/>
                <a:gd name="connsiteY1" fmla="*/ 0 h 1199852"/>
                <a:gd name="connsiteX2" fmla="*/ 111215 w 675560"/>
                <a:gd name="connsiteY2" fmla="*/ 55078 h 1199852"/>
                <a:gd name="connsiteX3" fmla="*/ 20186 w 675560"/>
                <a:gd name="connsiteY3" fmla="*/ 188535 h 1199852"/>
                <a:gd name="connsiteX4" fmla="*/ 63953 w 675560"/>
                <a:gd name="connsiteY4" fmla="*/ 328333 h 1199852"/>
                <a:gd name="connsiteX5" fmla="*/ 37179 w 675560"/>
                <a:gd name="connsiteY5" fmla="*/ 564310 h 1199852"/>
                <a:gd name="connsiteX6" fmla="*/ 130740 w 675560"/>
                <a:gd name="connsiteY6" fmla="*/ 549293 h 1199852"/>
                <a:gd name="connsiteX7" fmla="*/ 107572 w 675560"/>
                <a:gd name="connsiteY7" fmla="*/ 797570 h 1199852"/>
                <a:gd name="connsiteX8" fmla="*/ 259966 w 675560"/>
                <a:gd name="connsiteY8" fmla="*/ 817181 h 1199852"/>
                <a:gd name="connsiteX9" fmla="*/ 307142 w 675560"/>
                <a:gd name="connsiteY9" fmla="*/ 981037 h 1199852"/>
                <a:gd name="connsiteX10" fmla="*/ 407125 w 675560"/>
                <a:gd name="connsiteY10" fmla="*/ 931045 h 1199852"/>
                <a:gd name="connsiteX11" fmla="*/ 623491 w 675560"/>
                <a:gd name="connsiteY11" fmla="*/ 1187375 h 1199852"/>
                <a:gd name="connsiteX12" fmla="*/ 538031 w 675560"/>
                <a:gd name="connsiteY12" fmla="*/ 873990 h 1199852"/>
                <a:gd name="connsiteX13" fmla="*/ 652784 w 675560"/>
                <a:gd name="connsiteY13" fmla="*/ 850180 h 1199852"/>
                <a:gd name="connsiteX14" fmla="*/ 543712 w 675560"/>
                <a:gd name="connsiteY14" fmla="*/ 712802 h 1199852"/>
                <a:gd name="connsiteX15" fmla="*/ 674124 w 675560"/>
                <a:gd name="connsiteY15" fmla="*/ 594048 h 1199852"/>
                <a:gd name="connsiteX16" fmla="*/ 508787 w 675560"/>
                <a:gd name="connsiteY16" fmla="*/ 445704 h 1199852"/>
                <a:gd name="connsiteX17" fmla="*/ 637718 w 675560"/>
                <a:gd name="connsiteY17" fmla="*/ 323838 h 1199852"/>
                <a:gd name="connsiteX18" fmla="*/ 456869 w 675560"/>
                <a:gd name="connsiteY18" fmla="*/ 178260 h 1199852"/>
                <a:gd name="connsiteX19" fmla="*/ 519062 w 675560"/>
                <a:gd name="connsiteY19" fmla="*/ 47304 h 1199852"/>
                <a:gd name="connsiteX20" fmla="*/ 494091 w 675560"/>
                <a:gd name="connsiteY20" fmla="*/ 10508 h 1199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5560" h="1199852">
                  <a:moveTo>
                    <a:pt x="483563" y="0"/>
                  </a:moveTo>
                  <a:lnTo>
                    <a:pt x="181393" y="0"/>
                  </a:lnTo>
                  <a:lnTo>
                    <a:pt x="111215" y="55078"/>
                  </a:lnTo>
                  <a:cubicBezTo>
                    <a:pt x="61780" y="101124"/>
                    <a:pt x="26336" y="150325"/>
                    <a:pt x="20186" y="188535"/>
                  </a:cubicBezTo>
                  <a:cubicBezTo>
                    <a:pt x="7836" y="264954"/>
                    <a:pt x="-35882" y="374471"/>
                    <a:pt x="63953" y="328333"/>
                  </a:cubicBezTo>
                  <a:cubicBezTo>
                    <a:pt x="-32819" y="483247"/>
                    <a:pt x="37179" y="564310"/>
                    <a:pt x="37179" y="564310"/>
                  </a:cubicBezTo>
                  <a:cubicBezTo>
                    <a:pt x="37179" y="564310"/>
                    <a:pt x="87417" y="611337"/>
                    <a:pt x="130740" y="549293"/>
                  </a:cubicBezTo>
                  <a:cubicBezTo>
                    <a:pt x="130740" y="549293"/>
                    <a:pt x="73734" y="724559"/>
                    <a:pt x="107572" y="797570"/>
                  </a:cubicBezTo>
                  <a:cubicBezTo>
                    <a:pt x="141360" y="870581"/>
                    <a:pt x="215359" y="912521"/>
                    <a:pt x="259966" y="817181"/>
                  </a:cubicBezTo>
                  <a:cubicBezTo>
                    <a:pt x="259966" y="817181"/>
                    <a:pt x="260115" y="937418"/>
                    <a:pt x="307142" y="981037"/>
                  </a:cubicBezTo>
                  <a:cubicBezTo>
                    <a:pt x="354169" y="1024656"/>
                    <a:pt x="407125" y="931045"/>
                    <a:pt x="407125" y="931045"/>
                  </a:cubicBezTo>
                  <a:cubicBezTo>
                    <a:pt x="411423" y="1044958"/>
                    <a:pt x="517728" y="1252828"/>
                    <a:pt x="623491" y="1187375"/>
                  </a:cubicBezTo>
                  <a:cubicBezTo>
                    <a:pt x="729253" y="1121971"/>
                    <a:pt x="538031" y="873990"/>
                    <a:pt x="538031" y="873990"/>
                  </a:cubicBezTo>
                  <a:cubicBezTo>
                    <a:pt x="538031" y="873990"/>
                    <a:pt x="630209" y="932280"/>
                    <a:pt x="652784" y="850180"/>
                  </a:cubicBezTo>
                  <a:cubicBezTo>
                    <a:pt x="675359" y="768079"/>
                    <a:pt x="543712" y="712802"/>
                    <a:pt x="543712" y="712802"/>
                  </a:cubicBezTo>
                  <a:cubicBezTo>
                    <a:pt x="543712" y="712802"/>
                    <a:pt x="691611" y="708554"/>
                    <a:pt x="674124" y="594048"/>
                  </a:cubicBezTo>
                  <a:cubicBezTo>
                    <a:pt x="656637" y="479542"/>
                    <a:pt x="508787" y="445704"/>
                    <a:pt x="508787" y="445704"/>
                  </a:cubicBezTo>
                  <a:cubicBezTo>
                    <a:pt x="508787" y="445704"/>
                    <a:pt x="686326" y="467785"/>
                    <a:pt x="637718" y="323838"/>
                  </a:cubicBezTo>
                  <a:cubicBezTo>
                    <a:pt x="589109" y="179841"/>
                    <a:pt x="456869" y="178260"/>
                    <a:pt x="456869" y="178260"/>
                  </a:cubicBezTo>
                  <a:cubicBezTo>
                    <a:pt x="456869" y="178260"/>
                    <a:pt x="578439" y="155932"/>
                    <a:pt x="519062" y="47304"/>
                  </a:cubicBezTo>
                  <a:cubicBezTo>
                    <a:pt x="511628" y="33726"/>
                    <a:pt x="503217" y="21485"/>
                    <a:pt x="494091" y="10508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82" name="任意多边形: 形状 1381"/>
            <p:cNvSpPr/>
            <p:nvPr/>
          </p:nvSpPr>
          <p:spPr>
            <a:xfrm flipH="1">
              <a:off x="10703904" y="47874"/>
              <a:ext cx="623755" cy="1141181"/>
            </a:xfrm>
            <a:custGeom>
              <a:avLst/>
              <a:gdLst>
                <a:gd name="connsiteX0" fmla="*/ 101820 w 623755"/>
                <a:gd name="connsiteY0" fmla="*/ 496532 h 1141181"/>
                <a:gd name="connsiteX1" fmla="*/ 100734 w 623755"/>
                <a:gd name="connsiteY1" fmla="*/ 500425 h 1141181"/>
                <a:gd name="connsiteX2" fmla="*/ 104498 w 623755"/>
                <a:gd name="connsiteY2" fmla="*/ 500676 h 1141181"/>
                <a:gd name="connsiteX3" fmla="*/ 128270 w 623755"/>
                <a:gd name="connsiteY3" fmla="*/ 462582 h 1141181"/>
                <a:gd name="connsiteX4" fmla="*/ 114971 w 623755"/>
                <a:gd name="connsiteY4" fmla="*/ 467283 h 1141181"/>
                <a:gd name="connsiteX5" fmla="*/ 94452 w 623755"/>
                <a:gd name="connsiteY5" fmla="*/ 485129 h 1141181"/>
                <a:gd name="connsiteX6" fmla="*/ 101820 w 623755"/>
                <a:gd name="connsiteY6" fmla="*/ 496532 h 1141181"/>
                <a:gd name="connsiteX7" fmla="*/ 107709 w 623755"/>
                <a:gd name="connsiteY7" fmla="*/ 475434 h 1141181"/>
                <a:gd name="connsiteX8" fmla="*/ 138583 w 623755"/>
                <a:gd name="connsiteY8" fmla="*/ 502702 h 1141181"/>
                <a:gd name="connsiteX9" fmla="*/ 102176 w 623755"/>
                <a:gd name="connsiteY9" fmla="*/ 534366 h 1141181"/>
                <a:gd name="connsiteX10" fmla="*/ 90398 w 623755"/>
                <a:gd name="connsiteY10" fmla="*/ 537458 h 1141181"/>
                <a:gd name="connsiteX11" fmla="*/ 88036 w 623755"/>
                <a:gd name="connsiteY11" fmla="*/ 545920 h 1141181"/>
                <a:gd name="connsiteX12" fmla="*/ 83405 w 623755"/>
                <a:gd name="connsiteY12" fmla="*/ 619035 h 1141181"/>
                <a:gd name="connsiteX13" fmla="*/ 109981 w 623755"/>
                <a:gd name="connsiteY13" fmla="*/ 752115 h 1141181"/>
                <a:gd name="connsiteX14" fmla="*/ 196873 w 623755"/>
                <a:gd name="connsiteY14" fmla="*/ 816679 h 1141181"/>
                <a:gd name="connsiteX15" fmla="*/ 247179 w 623755"/>
                <a:gd name="connsiteY15" fmla="*/ 807442 h 1141181"/>
                <a:gd name="connsiteX16" fmla="*/ 254785 w 623755"/>
                <a:gd name="connsiteY16" fmla="*/ 799309 h 1141181"/>
                <a:gd name="connsiteX17" fmla="*/ 242419 w 623755"/>
                <a:gd name="connsiteY17" fmla="*/ 767972 h 1141181"/>
                <a:gd name="connsiteX18" fmla="*/ 281592 w 623755"/>
                <a:gd name="connsiteY18" fmla="*/ 770640 h 1141181"/>
                <a:gd name="connsiteX19" fmla="*/ 254785 w 623755"/>
                <a:gd name="connsiteY19" fmla="*/ 799309 h 1141181"/>
                <a:gd name="connsiteX20" fmla="*/ 274973 w 623755"/>
                <a:gd name="connsiteY20" fmla="*/ 850468 h 1141181"/>
                <a:gd name="connsiteX21" fmla="*/ 309206 w 623755"/>
                <a:gd name="connsiteY21" fmla="*/ 925554 h 1141181"/>
                <a:gd name="connsiteX22" fmla="*/ 371843 w 623755"/>
                <a:gd name="connsiteY22" fmla="*/ 935187 h 1141181"/>
                <a:gd name="connsiteX23" fmla="*/ 396444 w 623755"/>
                <a:gd name="connsiteY23" fmla="*/ 909400 h 1141181"/>
                <a:gd name="connsiteX24" fmla="*/ 398609 w 623755"/>
                <a:gd name="connsiteY24" fmla="*/ 906054 h 1141181"/>
                <a:gd name="connsiteX25" fmla="*/ 382662 w 623755"/>
                <a:gd name="connsiteY25" fmla="*/ 868992 h 1141181"/>
                <a:gd name="connsiteX26" fmla="*/ 415462 w 623755"/>
                <a:gd name="connsiteY26" fmla="*/ 880008 h 1141181"/>
                <a:gd name="connsiteX27" fmla="*/ 398609 w 623755"/>
                <a:gd name="connsiteY27" fmla="*/ 906054 h 1141181"/>
                <a:gd name="connsiteX28" fmla="*/ 451573 w 623755"/>
                <a:gd name="connsiteY28" fmla="*/ 1029143 h 1141181"/>
                <a:gd name="connsiteX29" fmla="*/ 494698 w 623755"/>
                <a:gd name="connsiteY29" fmla="*/ 1099091 h 1141181"/>
                <a:gd name="connsiteX30" fmla="*/ 551605 w 623755"/>
                <a:gd name="connsiteY30" fmla="*/ 1140438 h 1141181"/>
                <a:gd name="connsiteX31" fmla="*/ 611970 w 623755"/>
                <a:gd name="connsiteY31" fmla="*/ 1111342 h 1141181"/>
                <a:gd name="connsiteX32" fmla="*/ 620417 w 623755"/>
                <a:gd name="connsiteY32" fmla="*/ 1037689 h 1141181"/>
                <a:gd name="connsiteX33" fmla="*/ 594730 w 623755"/>
                <a:gd name="connsiteY33" fmla="*/ 953909 h 1141181"/>
                <a:gd name="connsiteX34" fmla="*/ 578527 w 623755"/>
                <a:gd name="connsiteY34" fmla="*/ 912710 h 1141181"/>
                <a:gd name="connsiteX35" fmla="*/ 553433 w 623755"/>
                <a:gd name="connsiteY35" fmla="*/ 875118 h 1141181"/>
                <a:gd name="connsiteX36" fmla="*/ 533871 w 623755"/>
                <a:gd name="connsiteY36" fmla="*/ 884652 h 1141181"/>
                <a:gd name="connsiteX37" fmla="*/ 539947 w 623755"/>
                <a:gd name="connsiteY37" fmla="*/ 919231 h 1141181"/>
                <a:gd name="connsiteX38" fmla="*/ 551753 w 623755"/>
                <a:gd name="connsiteY38" fmla="*/ 951933 h 1141181"/>
                <a:gd name="connsiteX39" fmla="*/ 571710 w 623755"/>
                <a:gd name="connsiteY39" fmla="*/ 1018571 h 1141181"/>
                <a:gd name="connsiteX40" fmla="*/ 577885 w 623755"/>
                <a:gd name="connsiteY40" fmla="*/ 1083679 h 1141181"/>
                <a:gd name="connsiteX41" fmla="*/ 544195 w 623755"/>
                <a:gd name="connsiteY41" fmla="*/ 1089014 h 1141181"/>
                <a:gd name="connsiteX42" fmla="*/ 509517 w 623755"/>
                <a:gd name="connsiteY42" fmla="*/ 1040998 h 1141181"/>
                <a:gd name="connsiteX43" fmla="*/ 477112 w 623755"/>
                <a:gd name="connsiteY43" fmla="*/ 983103 h 1141181"/>
                <a:gd name="connsiteX44" fmla="*/ 424107 w 623755"/>
                <a:gd name="connsiteY44" fmla="*/ 854716 h 1141181"/>
                <a:gd name="connsiteX45" fmla="*/ 391306 w 623755"/>
                <a:gd name="connsiteY45" fmla="*/ 843700 h 1141181"/>
                <a:gd name="connsiteX46" fmla="*/ 359395 w 623755"/>
                <a:gd name="connsiteY46" fmla="*/ 887863 h 1141181"/>
                <a:gd name="connsiteX47" fmla="*/ 344328 w 623755"/>
                <a:gd name="connsiteY47" fmla="*/ 900953 h 1141181"/>
                <a:gd name="connsiteX48" fmla="*/ 333609 w 623755"/>
                <a:gd name="connsiteY48" fmla="*/ 880453 h 1141181"/>
                <a:gd name="connsiteX49" fmla="*/ 282827 w 623755"/>
                <a:gd name="connsiteY49" fmla="*/ 754091 h 1141181"/>
                <a:gd name="connsiteX50" fmla="*/ 243654 w 623755"/>
                <a:gd name="connsiteY50" fmla="*/ 751424 h 1141181"/>
                <a:gd name="connsiteX51" fmla="*/ 191242 w 623755"/>
                <a:gd name="connsiteY51" fmla="*/ 772863 h 1141181"/>
                <a:gd name="connsiteX52" fmla="*/ 139176 w 623755"/>
                <a:gd name="connsiteY52" fmla="*/ 710423 h 1141181"/>
                <a:gd name="connsiteX53" fmla="*/ 145845 w 623755"/>
                <a:gd name="connsiteY53" fmla="*/ 494551 h 1141181"/>
                <a:gd name="connsiteX54" fmla="*/ 128270 w 623755"/>
                <a:gd name="connsiteY54" fmla="*/ 462582 h 1141181"/>
                <a:gd name="connsiteX55" fmla="*/ 103937 w 623755"/>
                <a:gd name="connsiteY55" fmla="*/ 17 h 1141181"/>
                <a:gd name="connsiteX56" fmla="*/ 86813 w 623755"/>
                <a:gd name="connsiteY56" fmla="*/ 6740 h 1141181"/>
                <a:gd name="connsiteX57" fmla="*/ 4268 w 623755"/>
                <a:gd name="connsiteY57" fmla="*/ 168965 h 1141181"/>
                <a:gd name="connsiteX58" fmla="*/ 5157 w 623755"/>
                <a:gd name="connsiteY58" fmla="*/ 257635 h 1141181"/>
                <a:gd name="connsiteX59" fmla="*/ 33420 w 623755"/>
                <a:gd name="connsiteY59" fmla="*/ 290041 h 1141181"/>
                <a:gd name="connsiteX60" fmla="*/ 38989 w 623755"/>
                <a:gd name="connsiteY60" fmla="*/ 291081 h 1141181"/>
                <a:gd name="connsiteX61" fmla="*/ 40922 w 623755"/>
                <a:gd name="connsiteY61" fmla="*/ 262575 h 1141181"/>
                <a:gd name="connsiteX62" fmla="*/ 74760 w 623755"/>
                <a:gd name="connsiteY62" fmla="*/ 285397 h 1141181"/>
                <a:gd name="connsiteX63" fmla="*/ 54069 w 623755"/>
                <a:gd name="connsiteY63" fmla="*/ 293897 h 1141181"/>
                <a:gd name="connsiteX64" fmla="*/ 38989 w 623755"/>
                <a:gd name="connsiteY64" fmla="*/ 291081 h 1141181"/>
                <a:gd name="connsiteX65" fmla="*/ 30203 w 623755"/>
                <a:gd name="connsiteY65" fmla="*/ 420651 h 1141181"/>
                <a:gd name="connsiteX66" fmla="*/ 76242 w 623755"/>
                <a:gd name="connsiteY66" fmla="*/ 532637 h 1141181"/>
                <a:gd name="connsiteX67" fmla="*/ 89024 w 623755"/>
                <a:gd name="connsiteY67" fmla="*/ 537818 h 1141181"/>
                <a:gd name="connsiteX68" fmla="*/ 90398 w 623755"/>
                <a:gd name="connsiteY68" fmla="*/ 537458 h 1141181"/>
                <a:gd name="connsiteX69" fmla="*/ 100734 w 623755"/>
                <a:gd name="connsiteY69" fmla="*/ 500425 h 1141181"/>
                <a:gd name="connsiteX70" fmla="*/ 78564 w 623755"/>
                <a:gd name="connsiteY70" fmla="*/ 498948 h 1141181"/>
                <a:gd name="connsiteX71" fmla="*/ 94452 w 623755"/>
                <a:gd name="connsiteY71" fmla="*/ 485129 h 1141181"/>
                <a:gd name="connsiteX72" fmla="*/ 77638 w 623755"/>
                <a:gd name="connsiteY72" fmla="*/ 459108 h 1141181"/>
                <a:gd name="connsiteX73" fmla="*/ 73377 w 623755"/>
                <a:gd name="connsiteY73" fmla="*/ 408350 h 1141181"/>
                <a:gd name="connsiteX74" fmla="*/ 84096 w 623755"/>
                <a:gd name="connsiteY74" fmla="*/ 271615 h 1141181"/>
                <a:gd name="connsiteX75" fmla="*/ 50258 w 623755"/>
                <a:gd name="connsiteY75" fmla="*/ 248793 h 1141181"/>
                <a:gd name="connsiteX76" fmla="*/ 43935 w 623755"/>
                <a:gd name="connsiteY76" fmla="*/ 203494 h 1141181"/>
                <a:gd name="connsiteX77" fmla="*/ 56186 w 623755"/>
                <a:gd name="connsiteY77" fmla="*/ 142339 h 1141181"/>
                <a:gd name="connsiteX78" fmla="*/ 121096 w 623755"/>
                <a:gd name="connsiteY78" fmla="*/ 37021 h 1141181"/>
                <a:gd name="connsiteX79" fmla="*/ 103937 w 623755"/>
                <a:gd name="connsiteY79" fmla="*/ 17 h 114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623755" h="1141181">
                  <a:moveTo>
                    <a:pt x="101820" y="496532"/>
                  </a:moveTo>
                  <a:lnTo>
                    <a:pt x="100734" y="500425"/>
                  </a:lnTo>
                  <a:lnTo>
                    <a:pt x="104498" y="500676"/>
                  </a:lnTo>
                  <a:close/>
                  <a:moveTo>
                    <a:pt x="128270" y="462582"/>
                  </a:moveTo>
                  <a:cubicBezTo>
                    <a:pt x="123992" y="462105"/>
                    <a:pt x="119404" y="463418"/>
                    <a:pt x="114971" y="467283"/>
                  </a:cubicBezTo>
                  <a:lnTo>
                    <a:pt x="94452" y="485129"/>
                  </a:lnTo>
                  <a:lnTo>
                    <a:pt x="101820" y="496532"/>
                  </a:lnTo>
                  <a:lnTo>
                    <a:pt x="107709" y="475434"/>
                  </a:lnTo>
                  <a:cubicBezTo>
                    <a:pt x="117984" y="484523"/>
                    <a:pt x="128308" y="493612"/>
                    <a:pt x="138583" y="502702"/>
                  </a:cubicBezTo>
                  <a:cubicBezTo>
                    <a:pt x="126431" y="513224"/>
                    <a:pt x="114328" y="523795"/>
                    <a:pt x="102176" y="534366"/>
                  </a:cubicBezTo>
                  <a:lnTo>
                    <a:pt x="90398" y="537458"/>
                  </a:lnTo>
                  <a:lnTo>
                    <a:pt x="88036" y="545920"/>
                  </a:lnTo>
                  <a:cubicBezTo>
                    <a:pt x="84121" y="569933"/>
                    <a:pt x="82713" y="594386"/>
                    <a:pt x="83405" y="619035"/>
                  </a:cubicBezTo>
                  <a:cubicBezTo>
                    <a:pt x="84640" y="663544"/>
                    <a:pt x="89925" y="711757"/>
                    <a:pt x="109981" y="752115"/>
                  </a:cubicBezTo>
                  <a:cubicBezTo>
                    <a:pt x="127221" y="786843"/>
                    <a:pt x="157157" y="813468"/>
                    <a:pt x="196873" y="816679"/>
                  </a:cubicBezTo>
                  <a:cubicBezTo>
                    <a:pt x="214088" y="818063"/>
                    <a:pt x="231958" y="815049"/>
                    <a:pt x="247179" y="807442"/>
                  </a:cubicBezTo>
                  <a:lnTo>
                    <a:pt x="254785" y="799309"/>
                  </a:lnTo>
                  <a:lnTo>
                    <a:pt x="242419" y="767972"/>
                  </a:lnTo>
                  <a:cubicBezTo>
                    <a:pt x="255510" y="768862"/>
                    <a:pt x="268551" y="769751"/>
                    <a:pt x="281592" y="770640"/>
                  </a:cubicBezTo>
                  <a:lnTo>
                    <a:pt x="254785" y="799309"/>
                  </a:lnTo>
                  <a:lnTo>
                    <a:pt x="274973" y="850468"/>
                  </a:lnTo>
                  <a:cubicBezTo>
                    <a:pt x="284803" y="874624"/>
                    <a:pt x="293003" y="904806"/>
                    <a:pt x="309206" y="925554"/>
                  </a:cubicBezTo>
                  <a:cubicBezTo>
                    <a:pt x="324865" y="945560"/>
                    <a:pt x="350701" y="948228"/>
                    <a:pt x="371843" y="935187"/>
                  </a:cubicBezTo>
                  <a:cubicBezTo>
                    <a:pt x="382266" y="928765"/>
                    <a:pt x="389973" y="919626"/>
                    <a:pt x="396444" y="909400"/>
                  </a:cubicBezTo>
                  <a:lnTo>
                    <a:pt x="398609" y="906054"/>
                  </a:lnTo>
                  <a:lnTo>
                    <a:pt x="382662" y="868992"/>
                  </a:lnTo>
                  <a:cubicBezTo>
                    <a:pt x="393579" y="872648"/>
                    <a:pt x="404545" y="876353"/>
                    <a:pt x="415462" y="880008"/>
                  </a:cubicBezTo>
                  <a:lnTo>
                    <a:pt x="398609" y="906054"/>
                  </a:lnTo>
                  <a:lnTo>
                    <a:pt x="451573" y="1029143"/>
                  </a:lnTo>
                  <a:cubicBezTo>
                    <a:pt x="464713" y="1053002"/>
                    <a:pt x="478446" y="1077208"/>
                    <a:pt x="494698" y="1099091"/>
                  </a:cubicBezTo>
                  <a:cubicBezTo>
                    <a:pt x="508776" y="1118011"/>
                    <a:pt x="527350" y="1136535"/>
                    <a:pt x="551605" y="1140438"/>
                  </a:cubicBezTo>
                  <a:cubicBezTo>
                    <a:pt x="576255" y="1144439"/>
                    <a:pt x="598929" y="1131941"/>
                    <a:pt x="611970" y="1111342"/>
                  </a:cubicBezTo>
                  <a:cubicBezTo>
                    <a:pt x="626098" y="1089014"/>
                    <a:pt x="625604" y="1062684"/>
                    <a:pt x="620417" y="1037689"/>
                  </a:cubicBezTo>
                  <a:cubicBezTo>
                    <a:pt x="614489" y="1009136"/>
                    <a:pt x="604708" y="981226"/>
                    <a:pt x="594730" y="953909"/>
                  </a:cubicBezTo>
                  <a:cubicBezTo>
                    <a:pt x="589642" y="940028"/>
                    <a:pt x="584257" y="926295"/>
                    <a:pt x="578527" y="912710"/>
                  </a:cubicBezTo>
                  <a:cubicBezTo>
                    <a:pt x="571858" y="896903"/>
                    <a:pt x="565634" y="887072"/>
                    <a:pt x="553433" y="875118"/>
                  </a:cubicBezTo>
                  <a:cubicBezTo>
                    <a:pt x="545973" y="867511"/>
                    <a:pt x="533574" y="874871"/>
                    <a:pt x="533871" y="884652"/>
                  </a:cubicBezTo>
                  <a:cubicBezTo>
                    <a:pt x="534315" y="897347"/>
                    <a:pt x="535402" y="907326"/>
                    <a:pt x="539947" y="919231"/>
                  </a:cubicBezTo>
                  <a:cubicBezTo>
                    <a:pt x="544096" y="930049"/>
                    <a:pt x="547999" y="940966"/>
                    <a:pt x="551753" y="951933"/>
                  </a:cubicBezTo>
                  <a:cubicBezTo>
                    <a:pt x="559212" y="973915"/>
                    <a:pt x="565881" y="996145"/>
                    <a:pt x="571710" y="1018571"/>
                  </a:cubicBezTo>
                  <a:cubicBezTo>
                    <a:pt x="576798" y="1038183"/>
                    <a:pt x="586628" y="1063771"/>
                    <a:pt x="577885" y="1083679"/>
                  </a:cubicBezTo>
                  <a:cubicBezTo>
                    <a:pt x="570574" y="1100326"/>
                    <a:pt x="556644" y="1099783"/>
                    <a:pt x="544195" y="1089014"/>
                  </a:cubicBezTo>
                  <a:cubicBezTo>
                    <a:pt x="529425" y="1076269"/>
                    <a:pt x="519545" y="1057448"/>
                    <a:pt x="509517" y="1040998"/>
                  </a:cubicBezTo>
                  <a:cubicBezTo>
                    <a:pt x="498007" y="1022128"/>
                    <a:pt x="487140" y="1002813"/>
                    <a:pt x="477112" y="983103"/>
                  </a:cubicBezTo>
                  <a:cubicBezTo>
                    <a:pt x="456068" y="941855"/>
                    <a:pt x="438630" y="898632"/>
                    <a:pt x="424107" y="854716"/>
                  </a:cubicBezTo>
                  <a:cubicBezTo>
                    <a:pt x="420106" y="842663"/>
                    <a:pt x="402075" y="834265"/>
                    <a:pt x="391306" y="843700"/>
                  </a:cubicBezTo>
                  <a:cubicBezTo>
                    <a:pt x="376586" y="856544"/>
                    <a:pt x="369719" y="871808"/>
                    <a:pt x="359395" y="887863"/>
                  </a:cubicBezTo>
                  <a:cubicBezTo>
                    <a:pt x="357073" y="891469"/>
                    <a:pt x="349960" y="902238"/>
                    <a:pt x="344328" y="900953"/>
                  </a:cubicBezTo>
                  <a:cubicBezTo>
                    <a:pt x="339635" y="899916"/>
                    <a:pt x="334943" y="883664"/>
                    <a:pt x="333609" y="880453"/>
                  </a:cubicBezTo>
                  <a:cubicBezTo>
                    <a:pt x="315974" y="838612"/>
                    <a:pt x="299030" y="796475"/>
                    <a:pt x="282827" y="754091"/>
                  </a:cubicBezTo>
                  <a:cubicBezTo>
                    <a:pt x="276850" y="738432"/>
                    <a:pt x="250718" y="733344"/>
                    <a:pt x="243654" y="751424"/>
                  </a:cubicBezTo>
                  <a:cubicBezTo>
                    <a:pt x="235404" y="772616"/>
                    <a:pt x="211940" y="778050"/>
                    <a:pt x="191242" y="772863"/>
                  </a:cubicBezTo>
                  <a:cubicBezTo>
                    <a:pt x="162443" y="765700"/>
                    <a:pt x="147277" y="736703"/>
                    <a:pt x="139176" y="710423"/>
                  </a:cubicBezTo>
                  <a:cubicBezTo>
                    <a:pt x="118330" y="643142"/>
                    <a:pt x="119219" y="559905"/>
                    <a:pt x="145845" y="494551"/>
                  </a:cubicBezTo>
                  <a:cubicBezTo>
                    <a:pt x="151143" y="481547"/>
                    <a:pt x="141103" y="464013"/>
                    <a:pt x="128270" y="462582"/>
                  </a:cubicBezTo>
                  <a:close/>
                  <a:moveTo>
                    <a:pt x="103937" y="17"/>
                  </a:moveTo>
                  <a:cubicBezTo>
                    <a:pt x="98132" y="-200"/>
                    <a:pt x="92074" y="1751"/>
                    <a:pt x="86813" y="6740"/>
                  </a:cubicBezTo>
                  <a:cubicBezTo>
                    <a:pt x="41663" y="49618"/>
                    <a:pt x="13407" y="107414"/>
                    <a:pt x="4268" y="168965"/>
                  </a:cubicBezTo>
                  <a:cubicBezTo>
                    <a:pt x="168" y="196628"/>
                    <a:pt x="-3191" y="230466"/>
                    <a:pt x="5157" y="257635"/>
                  </a:cubicBezTo>
                  <a:cubicBezTo>
                    <a:pt x="9529" y="271862"/>
                    <a:pt x="20384" y="284039"/>
                    <a:pt x="33420" y="290041"/>
                  </a:cubicBezTo>
                  <a:lnTo>
                    <a:pt x="38989" y="291081"/>
                  </a:lnTo>
                  <a:lnTo>
                    <a:pt x="40922" y="262575"/>
                  </a:lnTo>
                  <a:cubicBezTo>
                    <a:pt x="52185" y="270183"/>
                    <a:pt x="63497" y="277790"/>
                    <a:pt x="74760" y="285397"/>
                  </a:cubicBezTo>
                  <a:cubicBezTo>
                    <a:pt x="68215" y="290633"/>
                    <a:pt x="61138" y="293295"/>
                    <a:pt x="54069" y="293897"/>
                  </a:cubicBezTo>
                  <a:lnTo>
                    <a:pt x="38989" y="291081"/>
                  </a:lnTo>
                  <a:lnTo>
                    <a:pt x="30203" y="420651"/>
                  </a:lnTo>
                  <a:cubicBezTo>
                    <a:pt x="30795" y="462146"/>
                    <a:pt x="40823" y="506901"/>
                    <a:pt x="76242" y="532637"/>
                  </a:cubicBezTo>
                  <a:cubicBezTo>
                    <a:pt x="79700" y="535157"/>
                    <a:pt x="84331" y="537207"/>
                    <a:pt x="89024" y="537818"/>
                  </a:cubicBezTo>
                  <a:lnTo>
                    <a:pt x="90398" y="537458"/>
                  </a:lnTo>
                  <a:lnTo>
                    <a:pt x="100734" y="500425"/>
                  </a:lnTo>
                  <a:lnTo>
                    <a:pt x="78564" y="498948"/>
                  </a:lnTo>
                  <a:lnTo>
                    <a:pt x="94452" y="485129"/>
                  </a:lnTo>
                  <a:lnTo>
                    <a:pt x="77638" y="459108"/>
                  </a:lnTo>
                  <a:cubicBezTo>
                    <a:pt x="73439" y="442905"/>
                    <a:pt x="73006" y="425171"/>
                    <a:pt x="73377" y="408350"/>
                  </a:cubicBezTo>
                  <a:cubicBezTo>
                    <a:pt x="74414" y="362805"/>
                    <a:pt x="80342" y="317012"/>
                    <a:pt x="84096" y="271615"/>
                  </a:cubicBezTo>
                  <a:cubicBezTo>
                    <a:pt x="85529" y="254671"/>
                    <a:pt x="67103" y="235455"/>
                    <a:pt x="50258" y="248793"/>
                  </a:cubicBezTo>
                  <a:cubicBezTo>
                    <a:pt x="44973" y="252942"/>
                    <a:pt x="43590" y="208385"/>
                    <a:pt x="43935" y="203494"/>
                  </a:cubicBezTo>
                  <a:cubicBezTo>
                    <a:pt x="45417" y="182796"/>
                    <a:pt x="49764" y="162049"/>
                    <a:pt x="56186" y="142339"/>
                  </a:cubicBezTo>
                  <a:cubicBezTo>
                    <a:pt x="68931" y="103265"/>
                    <a:pt x="92889" y="66660"/>
                    <a:pt x="121096" y="37021"/>
                  </a:cubicBezTo>
                  <a:cubicBezTo>
                    <a:pt x="136508" y="20831"/>
                    <a:pt x="121355" y="667"/>
                    <a:pt x="103937" y="17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84" name="任意多边形: 形状 1383"/>
            <p:cNvSpPr/>
            <p:nvPr/>
          </p:nvSpPr>
          <p:spPr>
            <a:xfrm flipH="1">
              <a:off x="10692657" y="0"/>
              <a:ext cx="244680" cy="698438"/>
            </a:xfrm>
            <a:custGeom>
              <a:avLst/>
              <a:gdLst>
                <a:gd name="connsiteX0" fmla="*/ 70326 w 244680"/>
                <a:gd name="connsiteY0" fmla="*/ 0 h 698438"/>
                <a:gd name="connsiteX1" fmla="*/ 0 w 244680"/>
                <a:gd name="connsiteY1" fmla="*/ 0 h 698438"/>
                <a:gd name="connsiteX2" fmla="*/ 31549 w 244680"/>
                <a:gd name="connsiteY2" fmla="*/ 20925 h 698438"/>
                <a:gd name="connsiteX3" fmla="*/ 70043 w 244680"/>
                <a:gd name="connsiteY3" fmla="*/ 66223 h 698438"/>
                <a:gd name="connsiteX4" fmla="*/ 28400 w 244680"/>
                <a:gd name="connsiteY4" fmla="*/ 157710 h 698438"/>
                <a:gd name="connsiteX5" fmla="*/ 26276 w 244680"/>
                <a:gd name="connsiteY5" fmla="*/ 190016 h 698438"/>
                <a:gd name="connsiteX6" fmla="*/ 153774 w 244680"/>
                <a:gd name="connsiteY6" fmla="*/ 302497 h 698438"/>
                <a:gd name="connsiteX7" fmla="*/ 167111 w 244680"/>
                <a:gd name="connsiteY7" fmla="*/ 370568 h 698438"/>
                <a:gd name="connsiteX8" fmla="*/ 118701 w 244680"/>
                <a:gd name="connsiteY8" fmla="*/ 397589 h 698438"/>
                <a:gd name="connsiteX9" fmla="*/ 89704 w 244680"/>
                <a:gd name="connsiteY9" fmla="*/ 422881 h 698438"/>
                <a:gd name="connsiteX10" fmla="*/ 191761 w 244680"/>
                <a:gd name="connsiteY10" fmla="*/ 567323 h 698438"/>
                <a:gd name="connsiteX11" fmla="*/ 196899 w 244680"/>
                <a:gd name="connsiteY11" fmla="*/ 643100 h 698438"/>
                <a:gd name="connsiteX12" fmla="*/ 138954 w 244680"/>
                <a:gd name="connsiteY12" fmla="*/ 674814 h 698438"/>
                <a:gd name="connsiteX13" fmla="*/ 134409 w 244680"/>
                <a:gd name="connsiteY13" fmla="*/ 681384 h 698438"/>
                <a:gd name="connsiteX14" fmla="*/ 166568 w 244680"/>
                <a:gd name="connsiteY14" fmla="*/ 698229 h 698438"/>
                <a:gd name="connsiteX15" fmla="*/ 207272 w 244680"/>
                <a:gd name="connsiteY15" fmla="*/ 685880 h 698438"/>
                <a:gd name="connsiteX16" fmla="*/ 244470 w 244680"/>
                <a:gd name="connsiteY16" fmla="*/ 603779 h 698438"/>
                <a:gd name="connsiteX17" fmla="*/ 158039 w 244680"/>
                <a:gd name="connsiteY17" fmla="*/ 458198 h 698438"/>
                <a:gd name="connsiteX18" fmla="*/ 146191 w 244680"/>
                <a:gd name="connsiteY18" fmla="*/ 438229 h 698438"/>
                <a:gd name="connsiteX19" fmla="*/ 145826 w 244680"/>
                <a:gd name="connsiteY19" fmla="*/ 438442 h 698438"/>
                <a:gd name="connsiteX20" fmla="*/ 100028 w 244680"/>
                <a:gd name="connsiteY20" fmla="*/ 434589 h 698438"/>
                <a:gd name="connsiteX21" fmla="*/ 129025 w 244680"/>
                <a:gd name="connsiteY21" fmla="*/ 409297 h 698438"/>
                <a:gd name="connsiteX22" fmla="*/ 146191 w 244680"/>
                <a:gd name="connsiteY22" fmla="*/ 438229 h 698438"/>
                <a:gd name="connsiteX23" fmla="*/ 185883 w 244680"/>
                <a:gd name="connsiteY23" fmla="*/ 415027 h 698438"/>
                <a:gd name="connsiteX24" fmla="*/ 208359 w 244680"/>
                <a:gd name="connsiteY24" fmla="*/ 321960 h 698438"/>
                <a:gd name="connsiteX25" fmla="*/ 95525 w 244680"/>
                <a:gd name="connsiteY25" fmla="*/ 197107 h 698438"/>
                <a:gd name="connsiteX26" fmla="*/ 68817 w 244680"/>
                <a:gd name="connsiteY26" fmla="*/ 173249 h 698438"/>
                <a:gd name="connsiteX27" fmla="*/ 51123 w 244680"/>
                <a:gd name="connsiteY27" fmla="*/ 191646 h 698438"/>
                <a:gd name="connsiteX28" fmla="*/ 53248 w 244680"/>
                <a:gd name="connsiteY28" fmla="*/ 159340 h 698438"/>
                <a:gd name="connsiteX29" fmla="*/ 68817 w 244680"/>
                <a:gd name="connsiteY29" fmla="*/ 173249 h 698438"/>
                <a:gd name="connsiteX30" fmla="*/ 102689 w 244680"/>
                <a:gd name="connsiteY30" fmla="*/ 138030 h 698438"/>
                <a:gd name="connsiteX31" fmla="*/ 112575 w 244680"/>
                <a:gd name="connsiteY31" fmla="*/ 65927 h 698438"/>
                <a:gd name="connsiteX32" fmla="*/ 96317 w 244680"/>
                <a:gd name="connsiteY32" fmla="*/ 29527 h 698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4680" h="698438">
                  <a:moveTo>
                    <a:pt x="70326" y="0"/>
                  </a:moveTo>
                  <a:lnTo>
                    <a:pt x="0" y="0"/>
                  </a:lnTo>
                  <a:lnTo>
                    <a:pt x="31549" y="20925"/>
                  </a:lnTo>
                  <a:cubicBezTo>
                    <a:pt x="47764" y="32941"/>
                    <a:pt x="61991" y="46933"/>
                    <a:pt x="70043" y="66223"/>
                  </a:cubicBezTo>
                  <a:cubicBezTo>
                    <a:pt x="86443" y="105545"/>
                    <a:pt x="59324" y="136666"/>
                    <a:pt x="28400" y="157710"/>
                  </a:cubicBezTo>
                  <a:cubicBezTo>
                    <a:pt x="16495" y="165811"/>
                    <a:pt x="17631" y="180334"/>
                    <a:pt x="26276" y="190016"/>
                  </a:cubicBezTo>
                  <a:cubicBezTo>
                    <a:pt x="64165" y="232400"/>
                    <a:pt x="121121" y="255272"/>
                    <a:pt x="153774" y="302497"/>
                  </a:cubicBezTo>
                  <a:cubicBezTo>
                    <a:pt x="167161" y="321861"/>
                    <a:pt x="177386" y="347598"/>
                    <a:pt x="167111" y="370568"/>
                  </a:cubicBezTo>
                  <a:cubicBezTo>
                    <a:pt x="159405" y="387759"/>
                    <a:pt x="138608" y="405987"/>
                    <a:pt x="118701" y="397589"/>
                  </a:cubicBezTo>
                  <a:cubicBezTo>
                    <a:pt x="102992" y="390920"/>
                    <a:pt x="82739" y="404950"/>
                    <a:pt x="89704" y="422881"/>
                  </a:cubicBezTo>
                  <a:cubicBezTo>
                    <a:pt x="111834" y="479838"/>
                    <a:pt x="163654" y="514466"/>
                    <a:pt x="191761" y="567323"/>
                  </a:cubicBezTo>
                  <a:cubicBezTo>
                    <a:pt x="203815" y="589997"/>
                    <a:pt x="212015" y="619883"/>
                    <a:pt x="196899" y="643100"/>
                  </a:cubicBezTo>
                  <a:cubicBezTo>
                    <a:pt x="187513" y="657475"/>
                    <a:pt x="157627" y="681384"/>
                    <a:pt x="138954" y="674814"/>
                  </a:cubicBezTo>
                  <a:cubicBezTo>
                    <a:pt x="135002" y="673332"/>
                    <a:pt x="130408" y="678321"/>
                    <a:pt x="134409" y="681384"/>
                  </a:cubicBezTo>
                  <a:cubicBezTo>
                    <a:pt x="144833" y="689337"/>
                    <a:pt x="152885" y="697093"/>
                    <a:pt x="166568" y="698229"/>
                  </a:cubicBezTo>
                  <a:cubicBezTo>
                    <a:pt x="181486" y="699513"/>
                    <a:pt x="195417" y="694821"/>
                    <a:pt x="207272" y="685880"/>
                  </a:cubicBezTo>
                  <a:cubicBezTo>
                    <a:pt x="233256" y="666268"/>
                    <a:pt x="246544" y="636184"/>
                    <a:pt x="244470" y="603779"/>
                  </a:cubicBezTo>
                  <a:cubicBezTo>
                    <a:pt x="240431" y="542130"/>
                    <a:pt x="193157" y="503655"/>
                    <a:pt x="158039" y="458198"/>
                  </a:cubicBezTo>
                  <a:lnTo>
                    <a:pt x="146191" y="438229"/>
                  </a:lnTo>
                  <a:lnTo>
                    <a:pt x="145826" y="438442"/>
                  </a:lnTo>
                  <a:cubicBezTo>
                    <a:pt x="131099" y="442023"/>
                    <a:pt x="115415" y="441060"/>
                    <a:pt x="100028" y="434589"/>
                  </a:cubicBezTo>
                  <a:cubicBezTo>
                    <a:pt x="109710" y="426191"/>
                    <a:pt x="119343" y="417744"/>
                    <a:pt x="129025" y="409297"/>
                  </a:cubicBezTo>
                  <a:lnTo>
                    <a:pt x="146191" y="438229"/>
                  </a:lnTo>
                  <a:lnTo>
                    <a:pt x="185883" y="415027"/>
                  </a:lnTo>
                  <a:cubicBezTo>
                    <a:pt x="210582" y="389982"/>
                    <a:pt x="217202" y="355304"/>
                    <a:pt x="208359" y="321960"/>
                  </a:cubicBezTo>
                  <a:cubicBezTo>
                    <a:pt x="192761" y="263163"/>
                    <a:pt x="141264" y="232264"/>
                    <a:pt x="95525" y="197107"/>
                  </a:cubicBezTo>
                  <a:lnTo>
                    <a:pt x="68817" y="173249"/>
                  </a:lnTo>
                  <a:lnTo>
                    <a:pt x="51123" y="191646"/>
                  </a:lnTo>
                  <a:cubicBezTo>
                    <a:pt x="51815" y="180878"/>
                    <a:pt x="52556" y="170109"/>
                    <a:pt x="53248" y="159340"/>
                  </a:cubicBezTo>
                  <a:lnTo>
                    <a:pt x="68817" y="173249"/>
                  </a:lnTo>
                  <a:lnTo>
                    <a:pt x="102689" y="138030"/>
                  </a:lnTo>
                  <a:cubicBezTo>
                    <a:pt x="114440" y="116906"/>
                    <a:pt x="119244" y="92701"/>
                    <a:pt x="112575" y="65927"/>
                  </a:cubicBezTo>
                  <a:cubicBezTo>
                    <a:pt x="109290" y="52775"/>
                    <a:pt x="103662" y="40632"/>
                    <a:pt x="96317" y="29527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86" name="任意多边形: 形状 1385"/>
            <p:cNvSpPr/>
            <p:nvPr/>
          </p:nvSpPr>
          <p:spPr>
            <a:xfrm flipH="1">
              <a:off x="10812833" y="0"/>
              <a:ext cx="263404" cy="1009092"/>
            </a:xfrm>
            <a:custGeom>
              <a:avLst/>
              <a:gdLst>
                <a:gd name="connsiteX0" fmla="*/ 72049 w 263404"/>
                <a:gd name="connsiteY0" fmla="*/ 0 h 1009092"/>
                <a:gd name="connsiteX1" fmla="*/ 0 w 263404"/>
                <a:gd name="connsiteY1" fmla="*/ 0 h 1009092"/>
                <a:gd name="connsiteX2" fmla="*/ 1173 w 263404"/>
                <a:gd name="connsiteY2" fmla="*/ 11193 h 1009092"/>
                <a:gd name="connsiteX3" fmla="*/ 11497 w 263404"/>
                <a:gd name="connsiteY3" fmla="*/ 123625 h 1009092"/>
                <a:gd name="connsiteX4" fmla="*/ 73937 w 263404"/>
                <a:gd name="connsiteY4" fmla="*/ 566434 h 1009092"/>
                <a:gd name="connsiteX5" fmla="*/ 146504 w 263404"/>
                <a:gd name="connsiteY5" fmla="*/ 800880 h 1009092"/>
                <a:gd name="connsiteX6" fmla="*/ 192741 w 263404"/>
                <a:gd name="connsiteY6" fmla="*/ 913410 h 1009092"/>
                <a:gd name="connsiteX7" fmla="*/ 219564 w 263404"/>
                <a:gd name="connsiteY7" fmla="*/ 970761 h 1009092"/>
                <a:gd name="connsiteX8" fmla="*/ 234977 w 263404"/>
                <a:gd name="connsiteY8" fmla="*/ 997782 h 1009092"/>
                <a:gd name="connsiteX9" fmla="*/ 253847 w 263404"/>
                <a:gd name="connsiteY9" fmla="*/ 1008897 h 1009092"/>
                <a:gd name="connsiteX10" fmla="*/ 257058 w 263404"/>
                <a:gd name="connsiteY10" fmla="*/ 1007810 h 1009092"/>
                <a:gd name="connsiteX11" fmla="*/ 260911 w 263404"/>
                <a:gd name="connsiteY11" fmla="*/ 967600 h 1009092"/>
                <a:gd name="connsiteX12" fmla="*/ 247178 w 263404"/>
                <a:gd name="connsiteY12" fmla="*/ 914941 h 1009092"/>
                <a:gd name="connsiteX13" fmla="*/ 216057 w 263404"/>
                <a:gd name="connsiteY13" fmla="*/ 807351 h 1009092"/>
                <a:gd name="connsiteX14" fmla="*/ 153963 w 263404"/>
                <a:gd name="connsiteY14" fmla="*/ 595974 h 1009092"/>
                <a:gd name="connsiteX15" fmla="*/ 109702 w 263404"/>
                <a:gd name="connsiteY15" fmla="*/ 387364 h 1009092"/>
                <a:gd name="connsiteX16" fmla="*/ 86583 w 263404"/>
                <a:gd name="connsiteY16" fmla="*/ 162155 h 1009092"/>
                <a:gd name="connsiteX17" fmla="*/ 76506 w 263404"/>
                <a:gd name="connsiteY17" fmla="*/ 49724 h 1009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3404" h="1009092">
                  <a:moveTo>
                    <a:pt x="72049" y="0"/>
                  </a:moveTo>
                  <a:lnTo>
                    <a:pt x="0" y="0"/>
                  </a:lnTo>
                  <a:lnTo>
                    <a:pt x="1173" y="11193"/>
                  </a:lnTo>
                  <a:cubicBezTo>
                    <a:pt x="4631" y="48687"/>
                    <a:pt x="8040" y="86131"/>
                    <a:pt x="11497" y="123625"/>
                  </a:cubicBezTo>
                  <a:cubicBezTo>
                    <a:pt x="25230" y="272759"/>
                    <a:pt x="37926" y="420609"/>
                    <a:pt x="73937" y="566434"/>
                  </a:cubicBezTo>
                  <a:cubicBezTo>
                    <a:pt x="93499" y="645719"/>
                    <a:pt x="117013" y="724707"/>
                    <a:pt x="146504" y="800880"/>
                  </a:cubicBezTo>
                  <a:cubicBezTo>
                    <a:pt x="161126" y="838719"/>
                    <a:pt x="175847" y="876558"/>
                    <a:pt x="192741" y="913410"/>
                  </a:cubicBezTo>
                  <a:cubicBezTo>
                    <a:pt x="201534" y="932527"/>
                    <a:pt x="209882" y="952089"/>
                    <a:pt x="219564" y="970761"/>
                  </a:cubicBezTo>
                  <a:cubicBezTo>
                    <a:pt x="224109" y="979505"/>
                    <a:pt x="228259" y="990521"/>
                    <a:pt x="234977" y="997782"/>
                  </a:cubicBezTo>
                  <a:cubicBezTo>
                    <a:pt x="240262" y="1003513"/>
                    <a:pt x="246684" y="1005983"/>
                    <a:pt x="253847" y="1008897"/>
                  </a:cubicBezTo>
                  <a:cubicBezTo>
                    <a:pt x="255082" y="1009342"/>
                    <a:pt x="256416" y="1009045"/>
                    <a:pt x="257058" y="1007810"/>
                  </a:cubicBezTo>
                  <a:cubicBezTo>
                    <a:pt x="264567" y="993287"/>
                    <a:pt x="264814" y="983506"/>
                    <a:pt x="260911" y="967600"/>
                  </a:cubicBezTo>
                  <a:cubicBezTo>
                    <a:pt x="256613" y="949915"/>
                    <a:pt x="251921" y="932477"/>
                    <a:pt x="247178" y="914941"/>
                  </a:cubicBezTo>
                  <a:cubicBezTo>
                    <a:pt x="237447" y="878831"/>
                    <a:pt x="226777" y="843165"/>
                    <a:pt x="216057" y="807351"/>
                  </a:cubicBezTo>
                  <a:cubicBezTo>
                    <a:pt x="194964" y="737007"/>
                    <a:pt x="173130" y="666861"/>
                    <a:pt x="153963" y="595974"/>
                  </a:cubicBezTo>
                  <a:cubicBezTo>
                    <a:pt x="135389" y="527310"/>
                    <a:pt x="119927" y="457757"/>
                    <a:pt x="109702" y="387364"/>
                  </a:cubicBezTo>
                  <a:cubicBezTo>
                    <a:pt x="98834" y="312673"/>
                    <a:pt x="93302" y="237291"/>
                    <a:pt x="86583" y="162155"/>
                  </a:cubicBezTo>
                  <a:cubicBezTo>
                    <a:pt x="83224" y="124662"/>
                    <a:pt x="79865" y="87218"/>
                    <a:pt x="76506" y="49724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88" name="任意多边形: 形状 1387"/>
            <p:cNvSpPr/>
            <p:nvPr/>
          </p:nvSpPr>
          <p:spPr>
            <a:xfrm flipH="1">
              <a:off x="10771107" y="0"/>
              <a:ext cx="287436" cy="1096234"/>
            </a:xfrm>
            <a:custGeom>
              <a:avLst/>
              <a:gdLst>
                <a:gd name="connsiteX0" fmla="*/ 14840 w 287436"/>
                <a:gd name="connsiteY0" fmla="*/ 0 h 1096234"/>
                <a:gd name="connsiteX1" fmla="*/ 0 w 287436"/>
                <a:gd name="connsiteY1" fmla="*/ 0 h 1096234"/>
                <a:gd name="connsiteX2" fmla="*/ 2201 w 287436"/>
                <a:gd name="connsiteY2" fmla="*/ 65137 h 1096234"/>
                <a:gd name="connsiteX3" fmla="*/ 27394 w 287436"/>
                <a:gd name="connsiteY3" fmla="*/ 327147 h 1096234"/>
                <a:gd name="connsiteX4" fmla="*/ 155781 w 287436"/>
                <a:gd name="connsiteY4" fmla="*/ 833582 h 1096234"/>
                <a:gd name="connsiteX5" fmla="*/ 285502 w 287436"/>
                <a:gd name="connsiteY5" fmla="*/ 1095691 h 1096234"/>
                <a:gd name="connsiteX6" fmla="*/ 287280 w 287436"/>
                <a:gd name="connsiteY6" fmla="*/ 1094505 h 1096234"/>
                <a:gd name="connsiteX7" fmla="*/ 98232 w 287436"/>
                <a:gd name="connsiteY7" fmla="*/ 610250 h 1096234"/>
                <a:gd name="connsiteX8" fmla="*/ 18453 w 287436"/>
                <a:gd name="connsiteY8" fmla="*/ 93788 h 109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436" h="1096234">
                  <a:moveTo>
                    <a:pt x="14840" y="0"/>
                  </a:moveTo>
                  <a:lnTo>
                    <a:pt x="0" y="0"/>
                  </a:lnTo>
                  <a:lnTo>
                    <a:pt x="2201" y="65137"/>
                  </a:lnTo>
                  <a:cubicBezTo>
                    <a:pt x="6893" y="152770"/>
                    <a:pt x="15044" y="240255"/>
                    <a:pt x="27394" y="327147"/>
                  </a:cubicBezTo>
                  <a:cubicBezTo>
                    <a:pt x="51945" y="499894"/>
                    <a:pt x="92699" y="670714"/>
                    <a:pt x="155781" y="833582"/>
                  </a:cubicBezTo>
                  <a:cubicBezTo>
                    <a:pt x="190953" y="924475"/>
                    <a:pt x="234868" y="1012355"/>
                    <a:pt x="285502" y="1095691"/>
                  </a:cubicBezTo>
                  <a:cubicBezTo>
                    <a:pt x="286193" y="1096975"/>
                    <a:pt x="287972" y="1095740"/>
                    <a:pt x="287280" y="1094505"/>
                  </a:cubicBezTo>
                  <a:cubicBezTo>
                    <a:pt x="204784" y="941863"/>
                    <a:pt x="142246" y="778008"/>
                    <a:pt x="98232" y="610250"/>
                  </a:cubicBezTo>
                  <a:cubicBezTo>
                    <a:pt x="53921" y="441455"/>
                    <a:pt x="29123" y="267869"/>
                    <a:pt x="18453" y="9378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90" name="任意多边形: 形状 1389"/>
            <p:cNvSpPr/>
            <p:nvPr/>
          </p:nvSpPr>
          <p:spPr>
            <a:xfrm flipH="1">
              <a:off x="10692262" y="0"/>
              <a:ext cx="662882" cy="1208122"/>
            </a:xfrm>
            <a:custGeom>
              <a:avLst/>
              <a:gdLst>
                <a:gd name="connsiteX0" fmla="*/ 79913 w 662882"/>
                <a:gd name="connsiteY0" fmla="*/ 325128 h 1208122"/>
                <a:gd name="connsiteX1" fmla="*/ 68512 w 662882"/>
                <a:gd name="connsiteY1" fmla="*/ 342702 h 1208122"/>
                <a:gd name="connsiteX2" fmla="*/ 53415 w 662882"/>
                <a:gd name="connsiteY2" fmla="*/ 347122 h 1208122"/>
                <a:gd name="connsiteX3" fmla="*/ 33198 w 662882"/>
                <a:gd name="connsiteY3" fmla="*/ 393756 h 1208122"/>
                <a:gd name="connsiteX4" fmla="*/ 15551 w 662882"/>
                <a:gd name="connsiteY4" fmla="*/ 474059 h 1208122"/>
                <a:gd name="connsiteX5" fmla="*/ 28048 w 662882"/>
                <a:gd name="connsiteY5" fmla="*/ 550973 h 1208122"/>
                <a:gd name="connsiteX6" fmla="*/ 75669 w 662882"/>
                <a:gd name="connsiteY6" fmla="*/ 592616 h 1208122"/>
                <a:gd name="connsiteX7" fmla="*/ 113687 w 662882"/>
                <a:gd name="connsiteY7" fmla="*/ 581896 h 1208122"/>
                <a:gd name="connsiteX8" fmla="*/ 121628 w 662882"/>
                <a:gd name="connsiteY8" fmla="*/ 574528 h 1208122"/>
                <a:gd name="connsiteX9" fmla="*/ 131143 w 662882"/>
                <a:gd name="connsiteY9" fmla="*/ 545934 h 1208122"/>
                <a:gd name="connsiteX10" fmla="*/ 143444 w 662882"/>
                <a:gd name="connsiteY10" fmla="*/ 554282 h 1208122"/>
                <a:gd name="connsiteX11" fmla="*/ 121628 w 662882"/>
                <a:gd name="connsiteY11" fmla="*/ 574528 h 1208122"/>
                <a:gd name="connsiteX12" fmla="*/ 97564 w 662882"/>
                <a:gd name="connsiteY12" fmla="*/ 646837 h 1208122"/>
                <a:gd name="connsiteX13" fmla="*/ 96218 w 662882"/>
                <a:gd name="connsiteY13" fmla="*/ 753112 h 1208122"/>
                <a:gd name="connsiteX14" fmla="*/ 133317 w 662882"/>
                <a:gd name="connsiteY14" fmla="*/ 844055 h 1208122"/>
                <a:gd name="connsiteX15" fmla="*/ 212108 w 662882"/>
                <a:gd name="connsiteY15" fmla="*/ 878387 h 1208122"/>
                <a:gd name="connsiteX16" fmla="*/ 253701 w 662882"/>
                <a:gd name="connsiteY16" fmla="*/ 859158 h 1208122"/>
                <a:gd name="connsiteX17" fmla="*/ 262329 w 662882"/>
                <a:gd name="connsiteY17" fmla="*/ 842034 h 1208122"/>
                <a:gd name="connsiteX18" fmla="*/ 259975 w 662882"/>
                <a:gd name="connsiteY18" fmla="*/ 817626 h 1208122"/>
                <a:gd name="connsiteX19" fmla="*/ 274103 w 662882"/>
                <a:gd name="connsiteY19" fmla="*/ 818664 h 1208122"/>
                <a:gd name="connsiteX20" fmla="*/ 262329 w 662882"/>
                <a:gd name="connsiteY20" fmla="*/ 842034 h 1208122"/>
                <a:gd name="connsiteX21" fmla="*/ 267020 w 662882"/>
                <a:gd name="connsiteY21" fmla="*/ 890687 h 1208122"/>
                <a:gd name="connsiteX22" fmla="*/ 286996 w 662882"/>
                <a:gd name="connsiteY22" fmla="*/ 960487 h 1208122"/>
                <a:gd name="connsiteX23" fmla="*/ 386584 w 662882"/>
                <a:gd name="connsiteY23" fmla="*/ 992942 h 1208122"/>
                <a:gd name="connsiteX24" fmla="*/ 409171 w 662882"/>
                <a:gd name="connsiteY24" fmla="*/ 966069 h 1208122"/>
                <a:gd name="connsiteX25" fmla="*/ 412967 w 662882"/>
                <a:gd name="connsiteY25" fmla="*/ 955453 h 1208122"/>
                <a:gd name="connsiteX26" fmla="*/ 407232 w 662882"/>
                <a:gd name="connsiteY26" fmla="*/ 931539 h 1208122"/>
                <a:gd name="connsiteX27" fmla="*/ 421163 w 662882"/>
                <a:gd name="connsiteY27" fmla="*/ 932527 h 1208122"/>
                <a:gd name="connsiteX28" fmla="*/ 412967 w 662882"/>
                <a:gd name="connsiteY28" fmla="*/ 955453 h 1208122"/>
                <a:gd name="connsiteX29" fmla="*/ 426090 w 662882"/>
                <a:gd name="connsiteY29" fmla="*/ 1010176 h 1208122"/>
                <a:gd name="connsiteX30" fmla="*/ 458360 w 662882"/>
                <a:gd name="connsiteY30" fmla="*/ 1084329 h 1208122"/>
                <a:gd name="connsiteX31" fmla="*/ 503461 w 662882"/>
                <a:gd name="connsiteY31" fmla="*/ 1151808 h 1208122"/>
                <a:gd name="connsiteX32" fmla="*/ 561208 w 662882"/>
                <a:gd name="connsiteY32" fmla="*/ 1200515 h 1208122"/>
                <a:gd name="connsiteX33" fmla="*/ 627007 w 662882"/>
                <a:gd name="connsiteY33" fmla="*/ 1198984 h 1208122"/>
                <a:gd name="connsiteX34" fmla="*/ 658128 w 662882"/>
                <a:gd name="connsiteY34" fmla="*/ 1153043 h 1208122"/>
                <a:gd name="connsiteX35" fmla="*/ 642073 w 662882"/>
                <a:gd name="connsiteY35" fmla="*/ 1016159 h 1208122"/>
                <a:gd name="connsiteX36" fmla="*/ 545845 w 662882"/>
                <a:gd name="connsiteY36" fmla="*/ 872805 h 1208122"/>
                <a:gd name="connsiteX37" fmla="*/ 541646 w 662882"/>
                <a:gd name="connsiteY37" fmla="*/ 876658 h 1208122"/>
                <a:gd name="connsiteX38" fmla="*/ 618905 w 662882"/>
                <a:gd name="connsiteY38" fmla="*/ 995214 h 1208122"/>
                <a:gd name="connsiteX39" fmla="*/ 648544 w 662882"/>
                <a:gd name="connsiteY39" fmla="*/ 1125231 h 1208122"/>
                <a:gd name="connsiteX40" fmla="*/ 631996 w 662882"/>
                <a:gd name="connsiteY40" fmla="*/ 1176161 h 1208122"/>
                <a:gd name="connsiteX41" fmla="*/ 576768 w 662882"/>
                <a:gd name="connsiteY41" fmla="*/ 1191623 h 1208122"/>
                <a:gd name="connsiteX42" fmla="*/ 518824 w 662882"/>
                <a:gd name="connsiteY42" fmla="*/ 1148449 h 1208122"/>
                <a:gd name="connsiteX43" fmla="*/ 477131 w 662882"/>
                <a:gd name="connsiteY43" fmla="*/ 1088973 h 1208122"/>
                <a:gd name="connsiteX44" fmla="*/ 421410 w 662882"/>
                <a:gd name="connsiteY44" fmla="*/ 930700 h 1208122"/>
                <a:gd name="connsiteX45" fmla="*/ 407479 w 662882"/>
                <a:gd name="connsiteY45" fmla="*/ 929712 h 1208122"/>
                <a:gd name="connsiteX46" fmla="*/ 370282 w 662882"/>
                <a:gd name="connsiteY46" fmla="*/ 985433 h 1208122"/>
                <a:gd name="connsiteX47" fmla="*/ 311004 w 662882"/>
                <a:gd name="connsiteY47" fmla="*/ 968786 h 1208122"/>
                <a:gd name="connsiteX48" fmla="*/ 274399 w 662882"/>
                <a:gd name="connsiteY48" fmla="*/ 816836 h 1208122"/>
                <a:gd name="connsiteX49" fmla="*/ 260271 w 662882"/>
                <a:gd name="connsiteY49" fmla="*/ 815799 h 1208122"/>
                <a:gd name="connsiteX50" fmla="*/ 211367 w 662882"/>
                <a:gd name="connsiteY50" fmla="*/ 864160 h 1208122"/>
                <a:gd name="connsiteX51" fmla="*/ 141023 w 662882"/>
                <a:gd name="connsiteY51" fmla="*/ 830865 h 1208122"/>
                <a:gd name="connsiteX52" fmla="*/ 110445 w 662882"/>
                <a:gd name="connsiteY52" fmla="*/ 746542 h 1208122"/>
                <a:gd name="connsiteX53" fmla="*/ 111779 w 662882"/>
                <a:gd name="connsiteY53" fmla="*/ 653623 h 1208122"/>
                <a:gd name="connsiteX54" fmla="*/ 144679 w 662882"/>
                <a:gd name="connsiteY54" fmla="*/ 552800 h 1208122"/>
                <a:gd name="connsiteX55" fmla="*/ 132378 w 662882"/>
                <a:gd name="connsiteY55" fmla="*/ 544452 h 1208122"/>
                <a:gd name="connsiteX56" fmla="*/ 62380 w 662882"/>
                <a:gd name="connsiteY56" fmla="*/ 572016 h 1208122"/>
                <a:gd name="connsiteX57" fmla="*/ 30617 w 662882"/>
                <a:gd name="connsiteY57" fmla="*/ 498906 h 1208122"/>
                <a:gd name="connsiteX58" fmla="*/ 80460 w 662882"/>
                <a:gd name="connsiteY58" fmla="*/ 325320 h 1208122"/>
                <a:gd name="connsiteX59" fmla="*/ 75662 w 662882"/>
                <a:gd name="connsiteY59" fmla="*/ 314205 h 1208122"/>
                <a:gd name="connsiteX60" fmla="*/ 66036 w 662882"/>
                <a:gd name="connsiteY60" fmla="*/ 318009 h 1208122"/>
                <a:gd name="connsiteX61" fmla="*/ 64931 w 662882"/>
                <a:gd name="connsiteY61" fmla="*/ 320557 h 1208122"/>
                <a:gd name="connsiteX62" fmla="*/ 65394 w 662882"/>
                <a:gd name="connsiteY62" fmla="*/ 320034 h 1208122"/>
                <a:gd name="connsiteX63" fmla="*/ 79913 w 662882"/>
                <a:gd name="connsiteY63" fmla="*/ 325128 h 1208122"/>
                <a:gd name="connsiteX64" fmla="*/ 81103 w 662882"/>
                <a:gd name="connsiteY64" fmla="*/ 323294 h 1208122"/>
                <a:gd name="connsiteX65" fmla="*/ 75662 w 662882"/>
                <a:gd name="connsiteY65" fmla="*/ 314205 h 1208122"/>
                <a:gd name="connsiteX66" fmla="*/ 219673 w 662882"/>
                <a:gd name="connsiteY66" fmla="*/ 0 h 1208122"/>
                <a:gd name="connsiteX67" fmla="*/ 184048 w 662882"/>
                <a:gd name="connsiteY67" fmla="*/ 0 h 1208122"/>
                <a:gd name="connsiteX68" fmla="*/ 131347 w 662882"/>
                <a:gd name="connsiteY68" fmla="*/ 41215 h 1208122"/>
                <a:gd name="connsiteX69" fmla="*/ 83968 w 662882"/>
                <a:gd name="connsiteY69" fmla="*/ 89688 h 1208122"/>
                <a:gd name="connsiteX70" fmla="*/ 18613 w 662882"/>
                <a:gd name="connsiteY70" fmla="*/ 200045 h 1208122"/>
                <a:gd name="connsiteX71" fmla="*/ 2509 w 662882"/>
                <a:gd name="connsiteY71" fmla="*/ 261645 h 1208122"/>
                <a:gd name="connsiteX72" fmla="*/ 4683 w 662882"/>
                <a:gd name="connsiteY72" fmla="*/ 318503 h 1208122"/>
                <a:gd name="connsiteX73" fmla="*/ 45881 w 662882"/>
                <a:gd name="connsiteY73" fmla="*/ 349327 h 1208122"/>
                <a:gd name="connsiteX74" fmla="*/ 53415 w 662882"/>
                <a:gd name="connsiteY74" fmla="*/ 347122 h 1208122"/>
                <a:gd name="connsiteX75" fmla="*/ 64931 w 662882"/>
                <a:gd name="connsiteY75" fmla="*/ 320557 h 1208122"/>
                <a:gd name="connsiteX76" fmla="*/ 54903 w 662882"/>
                <a:gd name="connsiteY76" fmla="*/ 331896 h 1208122"/>
                <a:gd name="connsiteX77" fmla="*/ 38076 w 662882"/>
                <a:gd name="connsiteY77" fmla="*/ 332236 h 1208122"/>
                <a:gd name="connsiteX78" fmla="*/ 16292 w 662882"/>
                <a:gd name="connsiteY78" fmla="*/ 294791 h 1208122"/>
                <a:gd name="connsiteX79" fmla="*/ 41732 w 662882"/>
                <a:gd name="connsiteY79" fmla="*/ 187745 h 1208122"/>
                <a:gd name="connsiteX80" fmla="*/ 189730 w 662882"/>
                <a:gd name="connsiteY80" fmla="*/ 17517 h 120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62882" h="1208122">
                  <a:moveTo>
                    <a:pt x="79913" y="325128"/>
                  </a:moveTo>
                  <a:lnTo>
                    <a:pt x="68512" y="342702"/>
                  </a:lnTo>
                  <a:lnTo>
                    <a:pt x="53415" y="347122"/>
                  </a:lnTo>
                  <a:lnTo>
                    <a:pt x="33198" y="393756"/>
                  </a:lnTo>
                  <a:cubicBezTo>
                    <a:pt x="23998" y="419770"/>
                    <a:pt x="17329" y="446544"/>
                    <a:pt x="15551" y="474059"/>
                  </a:cubicBezTo>
                  <a:cubicBezTo>
                    <a:pt x="13871" y="499993"/>
                    <a:pt x="17280" y="527113"/>
                    <a:pt x="28048" y="550973"/>
                  </a:cubicBezTo>
                  <a:cubicBezTo>
                    <a:pt x="36990" y="570732"/>
                    <a:pt x="52748" y="590047"/>
                    <a:pt x="75669" y="592616"/>
                  </a:cubicBezTo>
                  <a:cubicBezTo>
                    <a:pt x="89748" y="594222"/>
                    <a:pt x="102406" y="589467"/>
                    <a:pt x="113687" y="581896"/>
                  </a:cubicBezTo>
                  <a:lnTo>
                    <a:pt x="121628" y="574528"/>
                  </a:lnTo>
                  <a:lnTo>
                    <a:pt x="131143" y="545934"/>
                  </a:lnTo>
                  <a:cubicBezTo>
                    <a:pt x="135243" y="548700"/>
                    <a:pt x="139344" y="551516"/>
                    <a:pt x="143444" y="554282"/>
                  </a:cubicBezTo>
                  <a:lnTo>
                    <a:pt x="121628" y="574528"/>
                  </a:lnTo>
                  <a:lnTo>
                    <a:pt x="97564" y="646837"/>
                  </a:lnTo>
                  <a:cubicBezTo>
                    <a:pt x="91575" y="681904"/>
                    <a:pt x="90958" y="717866"/>
                    <a:pt x="96218" y="753112"/>
                  </a:cubicBezTo>
                  <a:cubicBezTo>
                    <a:pt x="101109" y="785715"/>
                    <a:pt x="111038" y="818911"/>
                    <a:pt x="133317" y="844055"/>
                  </a:cubicBezTo>
                  <a:cubicBezTo>
                    <a:pt x="152731" y="865988"/>
                    <a:pt x="182123" y="881795"/>
                    <a:pt x="212108" y="878387"/>
                  </a:cubicBezTo>
                  <a:cubicBezTo>
                    <a:pt x="227446" y="876633"/>
                    <a:pt x="242339" y="869668"/>
                    <a:pt x="253701" y="859158"/>
                  </a:cubicBezTo>
                  <a:lnTo>
                    <a:pt x="262329" y="842034"/>
                  </a:lnTo>
                  <a:lnTo>
                    <a:pt x="259975" y="817626"/>
                  </a:lnTo>
                  <a:cubicBezTo>
                    <a:pt x="264668" y="817972"/>
                    <a:pt x="269410" y="818318"/>
                    <a:pt x="274103" y="818664"/>
                  </a:cubicBezTo>
                  <a:lnTo>
                    <a:pt x="262329" y="842034"/>
                  </a:lnTo>
                  <a:lnTo>
                    <a:pt x="267020" y="890687"/>
                  </a:lnTo>
                  <a:cubicBezTo>
                    <a:pt x="269546" y="915028"/>
                    <a:pt x="274227" y="938826"/>
                    <a:pt x="286996" y="960487"/>
                  </a:cubicBezTo>
                  <a:cubicBezTo>
                    <a:pt x="306261" y="993189"/>
                    <a:pt x="351362" y="1015962"/>
                    <a:pt x="386584" y="992942"/>
                  </a:cubicBezTo>
                  <a:cubicBezTo>
                    <a:pt x="396834" y="986249"/>
                    <a:pt x="403886" y="976715"/>
                    <a:pt x="409171" y="966069"/>
                  </a:cubicBezTo>
                  <a:lnTo>
                    <a:pt x="412967" y="955453"/>
                  </a:lnTo>
                  <a:lnTo>
                    <a:pt x="407232" y="931539"/>
                  </a:lnTo>
                  <a:cubicBezTo>
                    <a:pt x="411876" y="931836"/>
                    <a:pt x="416519" y="932182"/>
                    <a:pt x="421163" y="932527"/>
                  </a:cubicBezTo>
                  <a:lnTo>
                    <a:pt x="412967" y="955453"/>
                  </a:lnTo>
                  <a:lnTo>
                    <a:pt x="426090" y="1010176"/>
                  </a:lnTo>
                  <a:cubicBezTo>
                    <a:pt x="434636" y="1035734"/>
                    <a:pt x="445417" y="1060544"/>
                    <a:pt x="458360" y="1084329"/>
                  </a:cubicBezTo>
                  <a:cubicBezTo>
                    <a:pt x="471302" y="1108140"/>
                    <a:pt x="486418" y="1130764"/>
                    <a:pt x="503461" y="1151808"/>
                  </a:cubicBezTo>
                  <a:cubicBezTo>
                    <a:pt x="519318" y="1171370"/>
                    <a:pt x="538040" y="1189894"/>
                    <a:pt x="561208" y="1200515"/>
                  </a:cubicBezTo>
                  <a:cubicBezTo>
                    <a:pt x="582400" y="1210246"/>
                    <a:pt x="606654" y="1211580"/>
                    <a:pt x="627007" y="1198984"/>
                  </a:cubicBezTo>
                  <a:cubicBezTo>
                    <a:pt x="643456" y="1188808"/>
                    <a:pt x="653188" y="1171271"/>
                    <a:pt x="658128" y="1153043"/>
                  </a:cubicBezTo>
                  <a:cubicBezTo>
                    <a:pt x="670181" y="1108535"/>
                    <a:pt x="657288" y="1058296"/>
                    <a:pt x="642073" y="1016159"/>
                  </a:cubicBezTo>
                  <a:cubicBezTo>
                    <a:pt x="622610" y="962315"/>
                    <a:pt x="591390" y="908470"/>
                    <a:pt x="545845" y="872805"/>
                  </a:cubicBezTo>
                  <a:cubicBezTo>
                    <a:pt x="543572" y="870878"/>
                    <a:pt x="539472" y="873891"/>
                    <a:pt x="541646" y="876658"/>
                  </a:cubicBezTo>
                  <a:cubicBezTo>
                    <a:pt x="571285" y="913707"/>
                    <a:pt x="599590" y="951546"/>
                    <a:pt x="618905" y="995214"/>
                  </a:cubicBezTo>
                  <a:cubicBezTo>
                    <a:pt x="636491" y="1034980"/>
                    <a:pt x="651113" y="1081217"/>
                    <a:pt x="648544" y="1125231"/>
                  </a:cubicBezTo>
                  <a:cubicBezTo>
                    <a:pt x="647507" y="1142916"/>
                    <a:pt x="643358" y="1162083"/>
                    <a:pt x="631996" y="1176161"/>
                  </a:cubicBezTo>
                  <a:cubicBezTo>
                    <a:pt x="618461" y="1192858"/>
                    <a:pt x="597022" y="1197847"/>
                    <a:pt x="576768" y="1191623"/>
                  </a:cubicBezTo>
                  <a:cubicBezTo>
                    <a:pt x="553650" y="1184510"/>
                    <a:pt x="534038" y="1166578"/>
                    <a:pt x="518824" y="1148449"/>
                  </a:cubicBezTo>
                  <a:cubicBezTo>
                    <a:pt x="503263" y="1129924"/>
                    <a:pt x="489333" y="1109868"/>
                    <a:pt x="477131" y="1088973"/>
                  </a:cubicBezTo>
                  <a:cubicBezTo>
                    <a:pt x="448678" y="1040414"/>
                    <a:pt x="429709" y="986372"/>
                    <a:pt x="421410" y="930700"/>
                  </a:cubicBezTo>
                  <a:cubicBezTo>
                    <a:pt x="420224" y="922796"/>
                    <a:pt x="409751" y="921857"/>
                    <a:pt x="407479" y="929712"/>
                  </a:cubicBezTo>
                  <a:cubicBezTo>
                    <a:pt x="401354" y="951101"/>
                    <a:pt x="393549" y="977283"/>
                    <a:pt x="370282" y="985433"/>
                  </a:cubicBezTo>
                  <a:cubicBezTo>
                    <a:pt x="349633" y="992695"/>
                    <a:pt x="325774" y="983902"/>
                    <a:pt x="311004" y="968786"/>
                  </a:cubicBezTo>
                  <a:cubicBezTo>
                    <a:pt x="272670" y="929564"/>
                    <a:pt x="282945" y="866234"/>
                    <a:pt x="274399" y="816836"/>
                  </a:cubicBezTo>
                  <a:cubicBezTo>
                    <a:pt x="273164" y="809673"/>
                    <a:pt x="260963" y="807055"/>
                    <a:pt x="260271" y="815799"/>
                  </a:cubicBezTo>
                  <a:cubicBezTo>
                    <a:pt x="258345" y="841239"/>
                    <a:pt x="236362" y="861295"/>
                    <a:pt x="211367" y="864160"/>
                  </a:cubicBezTo>
                  <a:cubicBezTo>
                    <a:pt x="184197" y="867223"/>
                    <a:pt x="157423" y="851810"/>
                    <a:pt x="141023" y="830865"/>
                  </a:cubicBezTo>
                  <a:cubicBezTo>
                    <a:pt x="122202" y="806857"/>
                    <a:pt x="114200" y="776329"/>
                    <a:pt x="110445" y="746542"/>
                  </a:cubicBezTo>
                  <a:cubicBezTo>
                    <a:pt x="106592" y="715668"/>
                    <a:pt x="106938" y="684299"/>
                    <a:pt x="111779" y="653623"/>
                  </a:cubicBezTo>
                  <a:cubicBezTo>
                    <a:pt x="117312" y="618451"/>
                    <a:pt x="128426" y="584514"/>
                    <a:pt x="144679" y="552800"/>
                  </a:cubicBezTo>
                  <a:cubicBezTo>
                    <a:pt x="148581" y="545193"/>
                    <a:pt x="138059" y="538080"/>
                    <a:pt x="132378" y="544452"/>
                  </a:cubicBezTo>
                  <a:cubicBezTo>
                    <a:pt x="115731" y="563174"/>
                    <a:pt x="88908" y="590343"/>
                    <a:pt x="62380" y="572016"/>
                  </a:cubicBezTo>
                  <a:cubicBezTo>
                    <a:pt x="40250" y="556703"/>
                    <a:pt x="32544" y="524050"/>
                    <a:pt x="30617" y="498906"/>
                  </a:cubicBezTo>
                  <a:cubicBezTo>
                    <a:pt x="25974" y="437553"/>
                    <a:pt x="54378" y="378967"/>
                    <a:pt x="80460" y="325320"/>
                  </a:cubicBezTo>
                  <a:close/>
                  <a:moveTo>
                    <a:pt x="75662" y="314205"/>
                  </a:moveTo>
                  <a:cubicBezTo>
                    <a:pt x="72235" y="312921"/>
                    <a:pt x="68110" y="313786"/>
                    <a:pt x="66036" y="318009"/>
                  </a:cubicBezTo>
                  <a:lnTo>
                    <a:pt x="64931" y="320557"/>
                  </a:lnTo>
                  <a:lnTo>
                    <a:pt x="65394" y="320034"/>
                  </a:lnTo>
                  <a:lnTo>
                    <a:pt x="79913" y="325128"/>
                  </a:lnTo>
                  <a:lnTo>
                    <a:pt x="81103" y="323294"/>
                  </a:lnTo>
                  <a:cubicBezTo>
                    <a:pt x="81819" y="318923"/>
                    <a:pt x="79089" y="315490"/>
                    <a:pt x="75662" y="314205"/>
                  </a:cubicBezTo>
                  <a:close/>
                  <a:moveTo>
                    <a:pt x="219673" y="0"/>
                  </a:moveTo>
                  <a:lnTo>
                    <a:pt x="184048" y="0"/>
                  </a:lnTo>
                  <a:lnTo>
                    <a:pt x="131347" y="41215"/>
                  </a:lnTo>
                  <a:cubicBezTo>
                    <a:pt x="114478" y="56171"/>
                    <a:pt x="98590" y="72263"/>
                    <a:pt x="83968" y="89688"/>
                  </a:cubicBezTo>
                  <a:cubicBezTo>
                    <a:pt x="56403" y="122538"/>
                    <a:pt x="33433" y="159736"/>
                    <a:pt x="18613" y="200045"/>
                  </a:cubicBezTo>
                  <a:cubicBezTo>
                    <a:pt x="11253" y="220002"/>
                    <a:pt x="5720" y="240601"/>
                    <a:pt x="2509" y="261645"/>
                  </a:cubicBezTo>
                  <a:cubicBezTo>
                    <a:pt x="-356" y="280268"/>
                    <a:pt x="-2035" y="300472"/>
                    <a:pt x="4683" y="318503"/>
                  </a:cubicBezTo>
                  <a:cubicBezTo>
                    <a:pt x="11450" y="336681"/>
                    <a:pt x="26122" y="349130"/>
                    <a:pt x="45881" y="349327"/>
                  </a:cubicBezTo>
                  <a:lnTo>
                    <a:pt x="53415" y="347122"/>
                  </a:lnTo>
                  <a:lnTo>
                    <a:pt x="64931" y="320557"/>
                  </a:lnTo>
                  <a:lnTo>
                    <a:pt x="54903" y="331896"/>
                  </a:lnTo>
                  <a:cubicBezTo>
                    <a:pt x="49636" y="333767"/>
                    <a:pt x="43313" y="333718"/>
                    <a:pt x="38076" y="332236"/>
                  </a:cubicBezTo>
                  <a:cubicBezTo>
                    <a:pt x="22318" y="327740"/>
                    <a:pt x="17181" y="309364"/>
                    <a:pt x="16292" y="294791"/>
                  </a:cubicBezTo>
                  <a:cubicBezTo>
                    <a:pt x="14118" y="258780"/>
                    <a:pt x="26962" y="220101"/>
                    <a:pt x="41732" y="187745"/>
                  </a:cubicBezTo>
                  <a:cubicBezTo>
                    <a:pt x="73693" y="117796"/>
                    <a:pt x="127636" y="61679"/>
                    <a:pt x="189730" y="1751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92" name="任意多边形: 形状 1391"/>
            <p:cNvSpPr/>
            <p:nvPr/>
          </p:nvSpPr>
          <p:spPr>
            <a:xfrm flipH="1">
              <a:off x="10665359" y="0"/>
              <a:ext cx="230772" cy="901117"/>
            </a:xfrm>
            <a:custGeom>
              <a:avLst/>
              <a:gdLst>
                <a:gd name="connsiteX0" fmla="*/ 94587 w 230772"/>
                <a:gd name="connsiteY0" fmla="*/ 702577 h 901117"/>
                <a:gd name="connsiteX1" fmla="*/ 87572 w 230772"/>
                <a:gd name="connsiteY1" fmla="*/ 716507 h 901117"/>
                <a:gd name="connsiteX2" fmla="*/ 159793 w 230772"/>
                <a:gd name="connsiteY2" fmla="*/ 761213 h 901117"/>
                <a:gd name="connsiteX3" fmla="*/ 189531 w 230772"/>
                <a:gd name="connsiteY3" fmla="*/ 785715 h 901117"/>
                <a:gd name="connsiteX4" fmla="*/ 198225 w 230772"/>
                <a:gd name="connsiteY4" fmla="*/ 824641 h 901117"/>
                <a:gd name="connsiteX5" fmla="*/ 163300 w 230772"/>
                <a:gd name="connsiteY5" fmla="*/ 885796 h 901117"/>
                <a:gd name="connsiteX6" fmla="*/ 88412 w 230772"/>
                <a:gd name="connsiteY6" fmla="*/ 868408 h 901117"/>
                <a:gd name="connsiteX7" fmla="*/ 83719 w 230772"/>
                <a:gd name="connsiteY7" fmla="*/ 877794 h 901117"/>
                <a:gd name="connsiteX8" fmla="*/ 150111 w 230772"/>
                <a:gd name="connsiteY8" fmla="*/ 901110 h 901117"/>
                <a:gd name="connsiteX9" fmla="*/ 201238 w 230772"/>
                <a:gd name="connsiteY9" fmla="*/ 871619 h 901117"/>
                <a:gd name="connsiteX10" fmla="*/ 210723 w 230772"/>
                <a:gd name="connsiteY10" fmla="*/ 839016 h 901117"/>
                <a:gd name="connsiteX11" fmla="*/ 212501 w 230772"/>
                <a:gd name="connsiteY11" fmla="*/ 802412 h 901117"/>
                <a:gd name="connsiteX12" fmla="*/ 171155 w 230772"/>
                <a:gd name="connsiteY12" fmla="*/ 750592 h 901117"/>
                <a:gd name="connsiteX13" fmla="*/ 120132 w 230772"/>
                <a:gd name="connsiteY13" fmla="*/ 718402 h 901117"/>
                <a:gd name="connsiteX14" fmla="*/ 109326 w 230772"/>
                <a:gd name="connsiteY14" fmla="*/ 719916 h 901117"/>
                <a:gd name="connsiteX15" fmla="*/ 87721 w 230772"/>
                <a:gd name="connsiteY15" fmla="*/ 716310 h 901117"/>
                <a:gd name="connsiteX16" fmla="*/ 94634 w 230772"/>
                <a:gd name="connsiteY16" fmla="*/ 702580 h 901117"/>
                <a:gd name="connsiteX17" fmla="*/ 94735 w 230772"/>
                <a:gd name="connsiteY17" fmla="*/ 702379 h 901117"/>
                <a:gd name="connsiteX18" fmla="*/ 94634 w 230772"/>
                <a:gd name="connsiteY18" fmla="*/ 702580 h 901117"/>
                <a:gd name="connsiteX19" fmla="*/ 95096 w 230772"/>
                <a:gd name="connsiteY19" fmla="*/ 702607 h 901117"/>
                <a:gd name="connsiteX20" fmla="*/ 54664 w 230772"/>
                <a:gd name="connsiteY20" fmla="*/ 446711 h 901117"/>
                <a:gd name="connsiteX21" fmla="*/ 54574 w 230772"/>
                <a:gd name="connsiteY21" fmla="*/ 446890 h 901117"/>
                <a:gd name="connsiteX22" fmla="*/ 192495 w 230772"/>
                <a:gd name="connsiteY22" fmla="*/ 541587 h 901117"/>
                <a:gd name="connsiteX23" fmla="*/ 183010 w 230772"/>
                <a:gd name="connsiteY23" fmla="*/ 678569 h 901117"/>
                <a:gd name="connsiteX24" fmla="*/ 141911 w 230772"/>
                <a:gd name="connsiteY24" fmla="*/ 697983 h 901117"/>
                <a:gd name="connsiteX25" fmla="*/ 118378 w 230772"/>
                <a:gd name="connsiteY25" fmla="*/ 703966 h 901117"/>
                <a:gd name="connsiteX26" fmla="*/ 95096 w 230772"/>
                <a:gd name="connsiteY26" fmla="*/ 702607 h 901117"/>
                <a:gd name="connsiteX27" fmla="*/ 120132 w 230772"/>
                <a:gd name="connsiteY27" fmla="*/ 718402 h 901117"/>
                <a:gd name="connsiteX28" fmla="*/ 131191 w 230772"/>
                <a:gd name="connsiteY28" fmla="*/ 716853 h 901117"/>
                <a:gd name="connsiteX29" fmla="*/ 175798 w 230772"/>
                <a:gd name="connsiteY29" fmla="*/ 701490 h 901117"/>
                <a:gd name="connsiteX30" fmla="*/ 227222 w 230772"/>
                <a:gd name="connsiteY30" fmla="*/ 637074 h 901117"/>
                <a:gd name="connsiteX31" fmla="*/ 161769 w 230772"/>
                <a:gd name="connsiteY31" fmla="*/ 487001 h 901117"/>
                <a:gd name="connsiteX32" fmla="*/ 114143 w 230772"/>
                <a:gd name="connsiteY32" fmla="*/ 457290 h 901117"/>
                <a:gd name="connsiteX33" fmla="*/ 94148 w 230772"/>
                <a:gd name="connsiteY33" fmla="*/ 460288 h 901117"/>
                <a:gd name="connsiteX34" fmla="*/ 54673 w 230772"/>
                <a:gd name="connsiteY34" fmla="*/ 446742 h 901117"/>
                <a:gd name="connsiteX35" fmla="*/ 61934 w 230772"/>
                <a:gd name="connsiteY35" fmla="*/ 432317 h 901117"/>
                <a:gd name="connsiteX36" fmla="*/ 51487 w 230772"/>
                <a:gd name="connsiteY36" fmla="*/ 435769 h 901117"/>
                <a:gd name="connsiteX37" fmla="*/ 54664 w 230772"/>
                <a:gd name="connsiteY37" fmla="*/ 446711 h 901117"/>
                <a:gd name="connsiteX38" fmla="*/ 61836 w 230772"/>
                <a:gd name="connsiteY38" fmla="*/ 432465 h 901117"/>
                <a:gd name="connsiteX39" fmla="*/ 62946 w 230772"/>
                <a:gd name="connsiteY39" fmla="*/ 432799 h 901117"/>
                <a:gd name="connsiteX40" fmla="*/ 43668 w 230772"/>
                <a:gd name="connsiteY40" fmla="*/ 0 h 901117"/>
                <a:gd name="connsiteX41" fmla="*/ 21529 w 230772"/>
                <a:gd name="connsiteY41" fmla="*/ 0 h 901117"/>
                <a:gd name="connsiteX42" fmla="*/ 56451 w 230772"/>
                <a:gd name="connsiteY42" fmla="*/ 44192 h 901117"/>
                <a:gd name="connsiteX43" fmla="*/ 71370 w 230772"/>
                <a:gd name="connsiteY43" fmla="*/ 123032 h 901117"/>
                <a:gd name="connsiteX44" fmla="*/ 5571 w 230772"/>
                <a:gd name="connsiteY44" fmla="*/ 168825 h 901117"/>
                <a:gd name="connsiteX45" fmla="*/ 4533 w 230772"/>
                <a:gd name="connsiteY45" fmla="*/ 184386 h 901117"/>
                <a:gd name="connsiteX46" fmla="*/ 93105 w 230772"/>
                <a:gd name="connsiteY46" fmla="*/ 235562 h 901117"/>
                <a:gd name="connsiteX47" fmla="*/ 162609 w 230772"/>
                <a:gd name="connsiteY47" fmla="*/ 295384 h 901117"/>
                <a:gd name="connsiteX48" fmla="*/ 139194 w 230772"/>
                <a:gd name="connsiteY48" fmla="*/ 434491 h 901117"/>
                <a:gd name="connsiteX49" fmla="*/ 100107 w 230772"/>
                <a:gd name="connsiteY49" fmla="*/ 443982 h 901117"/>
                <a:gd name="connsiteX50" fmla="*/ 62946 w 230772"/>
                <a:gd name="connsiteY50" fmla="*/ 432799 h 901117"/>
                <a:gd name="connsiteX51" fmla="*/ 113426 w 230772"/>
                <a:gd name="connsiteY51" fmla="*/ 456843 h 901117"/>
                <a:gd name="connsiteX52" fmla="*/ 114143 w 230772"/>
                <a:gd name="connsiteY52" fmla="*/ 457290 h 901117"/>
                <a:gd name="connsiteX53" fmla="*/ 134544 w 230772"/>
                <a:gd name="connsiteY53" fmla="*/ 454231 h 901117"/>
                <a:gd name="connsiteX54" fmla="*/ 192297 w 230772"/>
                <a:gd name="connsiteY54" fmla="*/ 397442 h 901117"/>
                <a:gd name="connsiteX55" fmla="*/ 189086 w 230772"/>
                <a:gd name="connsiteY55" fmla="*/ 308030 h 901117"/>
                <a:gd name="connsiteX56" fmla="*/ 123337 w 230772"/>
                <a:gd name="connsiteY56" fmla="*/ 235809 h 901117"/>
                <a:gd name="connsiteX57" fmla="*/ 27621 w 230772"/>
                <a:gd name="connsiteY57" fmla="*/ 178423 h 901117"/>
                <a:gd name="connsiteX58" fmla="*/ 11153 w 230772"/>
                <a:gd name="connsiteY58" fmla="*/ 184731 h 901117"/>
                <a:gd name="connsiteX59" fmla="*/ 12190 w 230772"/>
                <a:gd name="connsiteY59" fmla="*/ 169171 h 901117"/>
                <a:gd name="connsiteX60" fmla="*/ 27621 w 230772"/>
                <a:gd name="connsiteY60" fmla="*/ 178423 h 901117"/>
                <a:gd name="connsiteX61" fmla="*/ 49517 w 230772"/>
                <a:gd name="connsiteY61" fmla="*/ 170035 h 901117"/>
                <a:gd name="connsiteX62" fmla="*/ 80212 w 230772"/>
                <a:gd name="connsiteY62" fmla="*/ 143632 h 901117"/>
                <a:gd name="connsiteX63" fmla="*/ 80014 w 230772"/>
                <a:gd name="connsiteY63" fmla="*/ 55505 h 90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0772" h="901117">
                  <a:moveTo>
                    <a:pt x="94587" y="702577"/>
                  </a:moveTo>
                  <a:cubicBezTo>
                    <a:pt x="85349" y="699070"/>
                    <a:pt x="78631" y="711567"/>
                    <a:pt x="87572" y="716507"/>
                  </a:cubicBezTo>
                  <a:cubicBezTo>
                    <a:pt x="112321" y="730240"/>
                    <a:pt x="136477" y="745060"/>
                    <a:pt x="159793" y="761213"/>
                  </a:cubicBezTo>
                  <a:cubicBezTo>
                    <a:pt x="170216" y="768425"/>
                    <a:pt x="181677" y="775637"/>
                    <a:pt x="189531" y="785715"/>
                  </a:cubicBezTo>
                  <a:cubicBezTo>
                    <a:pt x="198324" y="796978"/>
                    <a:pt x="199658" y="810859"/>
                    <a:pt x="198225" y="824641"/>
                  </a:cubicBezTo>
                  <a:cubicBezTo>
                    <a:pt x="195657" y="849241"/>
                    <a:pt x="190371" y="878090"/>
                    <a:pt x="163300" y="885796"/>
                  </a:cubicBezTo>
                  <a:cubicBezTo>
                    <a:pt x="137168" y="893206"/>
                    <a:pt x="111432" y="879128"/>
                    <a:pt x="88412" y="868408"/>
                  </a:cubicBezTo>
                  <a:cubicBezTo>
                    <a:pt x="82188" y="865247"/>
                    <a:pt x="77841" y="874237"/>
                    <a:pt x="83719" y="877794"/>
                  </a:cubicBezTo>
                  <a:cubicBezTo>
                    <a:pt x="103874" y="890094"/>
                    <a:pt x="125906" y="901456"/>
                    <a:pt x="150111" y="901110"/>
                  </a:cubicBezTo>
                  <a:cubicBezTo>
                    <a:pt x="171204" y="900814"/>
                    <a:pt x="191556" y="890934"/>
                    <a:pt x="201238" y="871619"/>
                  </a:cubicBezTo>
                  <a:cubicBezTo>
                    <a:pt x="206326" y="861492"/>
                    <a:pt x="208698" y="850081"/>
                    <a:pt x="210723" y="839016"/>
                  </a:cubicBezTo>
                  <a:cubicBezTo>
                    <a:pt x="212946" y="827061"/>
                    <a:pt x="214527" y="814514"/>
                    <a:pt x="212501" y="802412"/>
                  </a:cubicBezTo>
                  <a:cubicBezTo>
                    <a:pt x="208451" y="778107"/>
                    <a:pt x="190124" y="763979"/>
                    <a:pt x="171155" y="750592"/>
                  </a:cubicBezTo>
                  <a:lnTo>
                    <a:pt x="120132" y="718402"/>
                  </a:lnTo>
                  <a:lnTo>
                    <a:pt x="109326" y="719916"/>
                  </a:lnTo>
                  <a:cubicBezTo>
                    <a:pt x="102108" y="720064"/>
                    <a:pt x="94933" y="719101"/>
                    <a:pt x="87721" y="716310"/>
                  </a:cubicBezTo>
                  <a:lnTo>
                    <a:pt x="94634" y="702580"/>
                  </a:lnTo>
                  <a:close/>
                  <a:moveTo>
                    <a:pt x="94735" y="702379"/>
                  </a:moveTo>
                  <a:lnTo>
                    <a:pt x="94634" y="702580"/>
                  </a:lnTo>
                  <a:lnTo>
                    <a:pt x="95096" y="702607"/>
                  </a:lnTo>
                  <a:close/>
                  <a:moveTo>
                    <a:pt x="54664" y="446711"/>
                  </a:moveTo>
                  <a:lnTo>
                    <a:pt x="54574" y="446890"/>
                  </a:lnTo>
                  <a:cubicBezTo>
                    <a:pt x="105455" y="469564"/>
                    <a:pt x="159892" y="494115"/>
                    <a:pt x="192495" y="541587"/>
                  </a:cubicBezTo>
                  <a:cubicBezTo>
                    <a:pt x="220405" y="582242"/>
                    <a:pt x="226432" y="645522"/>
                    <a:pt x="183010" y="678569"/>
                  </a:cubicBezTo>
                  <a:cubicBezTo>
                    <a:pt x="170809" y="687856"/>
                    <a:pt x="156582" y="693685"/>
                    <a:pt x="141911" y="697983"/>
                  </a:cubicBezTo>
                  <a:cubicBezTo>
                    <a:pt x="134674" y="700107"/>
                    <a:pt x="126548" y="702651"/>
                    <a:pt x="118378" y="703966"/>
                  </a:cubicBezTo>
                  <a:lnTo>
                    <a:pt x="95096" y="702607"/>
                  </a:lnTo>
                  <a:lnTo>
                    <a:pt x="120132" y="718402"/>
                  </a:lnTo>
                  <a:lnTo>
                    <a:pt x="131191" y="716853"/>
                  </a:lnTo>
                  <a:cubicBezTo>
                    <a:pt x="146604" y="713395"/>
                    <a:pt x="161720" y="708702"/>
                    <a:pt x="175798" y="701490"/>
                  </a:cubicBezTo>
                  <a:cubicBezTo>
                    <a:pt x="201831" y="688202"/>
                    <a:pt x="220010" y="665429"/>
                    <a:pt x="227222" y="637074"/>
                  </a:cubicBezTo>
                  <a:cubicBezTo>
                    <a:pt x="242289" y="578043"/>
                    <a:pt x="207315" y="521729"/>
                    <a:pt x="161769" y="487001"/>
                  </a:cubicBezTo>
                  <a:lnTo>
                    <a:pt x="114143" y="457290"/>
                  </a:lnTo>
                  <a:lnTo>
                    <a:pt x="94148" y="460288"/>
                  </a:lnTo>
                  <a:cubicBezTo>
                    <a:pt x="80477" y="459236"/>
                    <a:pt x="66961" y="454917"/>
                    <a:pt x="54673" y="446742"/>
                  </a:cubicBezTo>
                  <a:close/>
                  <a:moveTo>
                    <a:pt x="61934" y="432317"/>
                  </a:moveTo>
                  <a:cubicBezTo>
                    <a:pt x="57068" y="430119"/>
                    <a:pt x="53141" y="432317"/>
                    <a:pt x="51487" y="435769"/>
                  </a:cubicBezTo>
                  <a:lnTo>
                    <a:pt x="54664" y="446711"/>
                  </a:lnTo>
                  <a:lnTo>
                    <a:pt x="61836" y="432465"/>
                  </a:lnTo>
                  <a:lnTo>
                    <a:pt x="62946" y="432799"/>
                  </a:lnTo>
                  <a:close/>
                  <a:moveTo>
                    <a:pt x="43668" y="0"/>
                  </a:moveTo>
                  <a:lnTo>
                    <a:pt x="21529" y="0"/>
                  </a:lnTo>
                  <a:lnTo>
                    <a:pt x="56451" y="44192"/>
                  </a:lnTo>
                  <a:cubicBezTo>
                    <a:pt x="68010" y="67064"/>
                    <a:pt x="79273" y="97345"/>
                    <a:pt x="71370" y="123032"/>
                  </a:cubicBezTo>
                  <a:cubicBezTo>
                    <a:pt x="62675" y="151190"/>
                    <a:pt x="30764" y="161069"/>
                    <a:pt x="5571" y="168825"/>
                  </a:cubicBezTo>
                  <a:cubicBezTo>
                    <a:pt x="-1493" y="170999"/>
                    <a:pt x="-1839" y="181175"/>
                    <a:pt x="4533" y="184386"/>
                  </a:cubicBezTo>
                  <a:cubicBezTo>
                    <a:pt x="35012" y="199748"/>
                    <a:pt x="64602" y="216791"/>
                    <a:pt x="93105" y="235562"/>
                  </a:cubicBezTo>
                  <a:cubicBezTo>
                    <a:pt x="118496" y="252259"/>
                    <a:pt x="144776" y="270290"/>
                    <a:pt x="162609" y="295384"/>
                  </a:cubicBezTo>
                  <a:cubicBezTo>
                    <a:pt x="193335" y="338657"/>
                    <a:pt x="190074" y="407766"/>
                    <a:pt x="139194" y="434491"/>
                  </a:cubicBezTo>
                  <a:cubicBezTo>
                    <a:pt x="127042" y="440888"/>
                    <a:pt x="113507" y="444185"/>
                    <a:pt x="100107" y="443982"/>
                  </a:cubicBezTo>
                  <a:lnTo>
                    <a:pt x="62946" y="432799"/>
                  </a:lnTo>
                  <a:lnTo>
                    <a:pt x="113426" y="456843"/>
                  </a:lnTo>
                  <a:lnTo>
                    <a:pt x="114143" y="457290"/>
                  </a:lnTo>
                  <a:lnTo>
                    <a:pt x="134544" y="454231"/>
                  </a:lnTo>
                  <a:cubicBezTo>
                    <a:pt x="160349" y="444444"/>
                    <a:pt x="182467" y="423944"/>
                    <a:pt x="192297" y="397442"/>
                  </a:cubicBezTo>
                  <a:cubicBezTo>
                    <a:pt x="202918" y="368840"/>
                    <a:pt x="201436" y="335891"/>
                    <a:pt x="189086" y="308030"/>
                  </a:cubicBezTo>
                  <a:cubicBezTo>
                    <a:pt x="175502" y="277453"/>
                    <a:pt x="150160" y="254828"/>
                    <a:pt x="123337" y="235809"/>
                  </a:cubicBezTo>
                  <a:lnTo>
                    <a:pt x="27621" y="178423"/>
                  </a:lnTo>
                  <a:lnTo>
                    <a:pt x="11153" y="184731"/>
                  </a:lnTo>
                  <a:cubicBezTo>
                    <a:pt x="11499" y="179544"/>
                    <a:pt x="11844" y="174358"/>
                    <a:pt x="12190" y="169171"/>
                  </a:cubicBezTo>
                  <a:lnTo>
                    <a:pt x="27621" y="178423"/>
                  </a:lnTo>
                  <a:lnTo>
                    <a:pt x="49517" y="170035"/>
                  </a:lnTo>
                  <a:cubicBezTo>
                    <a:pt x="61651" y="163675"/>
                    <a:pt x="72506" y="155364"/>
                    <a:pt x="80212" y="143632"/>
                  </a:cubicBezTo>
                  <a:cubicBezTo>
                    <a:pt x="97501" y="117253"/>
                    <a:pt x="90684" y="83069"/>
                    <a:pt x="80014" y="5550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94" name="任意多边形: 形状 1393"/>
            <p:cNvSpPr/>
            <p:nvPr/>
          </p:nvSpPr>
          <p:spPr>
            <a:xfrm flipH="1">
              <a:off x="10835506" y="697352"/>
              <a:ext cx="129211" cy="114680"/>
            </a:xfrm>
            <a:custGeom>
              <a:avLst/>
              <a:gdLst>
                <a:gd name="connsiteX0" fmla="*/ 22868 w 129211"/>
                <a:gd name="connsiteY0" fmla="*/ 241 h 114680"/>
                <a:gd name="connsiteX1" fmla="*/ 17792 w 129211"/>
                <a:gd name="connsiteY1" fmla="*/ 5965 h 114680"/>
                <a:gd name="connsiteX2" fmla="*/ 9790 w 129211"/>
                <a:gd name="connsiteY2" fmla="*/ 58871 h 114680"/>
                <a:gd name="connsiteX3" fmla="*/ 9 w 129211"/>
                <a:gd name="connsiteY3" fmla="*/ 110394 h 114680"/>
                <a:gd name="connsiteX4" fmla="*/ 9098 w 129211"/>
                <a:gd name="connsiteY4" fmla="*/ 112271 h 114680"/>
                <a:gd name="connsiteX5" fmla="*/ 25153 w 129211"/>
                <a:gd name="connsiteY5" fmla="*/ 62131 h 114680"/>
                <a:gd name="connsiteX6" fmla="*/ 31130 w 129211"/>
                <a:gd name="connsiteY6" fmla="*/ 22859 h 114680"/>
                <a:gd name="connsiteX7" fmla="*/ 20312 w 129211"/>
                <a:gd name="connsiteY7" fmla="*/ 13523 h 114680"/>
                <a:gd name="connsiteX8" fmla="*/ 33205 w 129211"/>
                <a:gd name="connsiteY8" fmla="*/ 9225 h 114680"/>
                <a:gd name="connsiteX9" fmla="*/ 31130 w 129211"/>
                <a:gd name="connsiteY9" fmla="*/ 22859 h 114680"/>
                <a:gd name="connsiteX10" fmla="*/ 73662 w 129211"/>
                <a:gd name="connsiteY10" fmla="*/ 59562 h 114680"/>
                <a:gd name="connsiteX11" fmla="*/ 100140 w 129211"/>
                <a:gd name="connsiteY11" fmla="*/ 81298 h 114680"/>
                <a:gd name="connsiteX12" fmla="*/ 115108 w 129211"/>
                <a:gd name="connsiteY12" fmla="*/ 89350 h 114680"/>
                <a:gd name="connsiteX13" fmla="*/ 128347 w 129211"/>
                <a:gd name="connsiteY13" fmla="*/ 92610 h 114680"/>
                <a:gd name="connsiteX14" fmla="*/ 129137 w 129211"/>
                <a:gd name="connsiteY14" fmla="*/ 91029 h 114680"/>
                <a:gd name="connsiteX15" fmla="*/ 119257 w 129211"/>
                <a:gd name="connsiteY15" fmla="*/ 81545 h 114680"/>
                <a:gd name="connsiteX16" fmla="*/ 107154 w 129211"/>
                <a:gd name="connsiteY16" fmla="*/ 70924 h 114680"/>
                <a:gd name="connsiteX17" fmla="*/ 81764 w 129211"/>
                <a:gd name="connsiteY17" fmla="*/ 47410 h 114680"/>
                <a:gd name="connsiteX18" fmla="*/ 30686 w 129211"/>
                <a:gd name="connsiteY18" fmla="*/ 1667 h 114680"/>
                <a:gd name="connsiteX19" fmla="*/ 22868 w 129211"/>
                <a:gd name="connsiteY19" fmla="*/ 241 h 11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9211" h="114680">
                  <a:moveTo>
                    <a:pt x="22868" y="241"/>
                  </a:moveTo>
                  <a:cubicBezTo>
                    <a:pt x="20262" y="852"/>
                    <a:pt x="18113" y="2655"/>
                    <a:pt x="17792" y="5965"/>
                  </a:cubicBezTo>
                  <a:cubicBezTo>
                    <a:pt x="15965" y="23748"/>
                    <a:pt x="13347" y="41384"/>
                    <a:pt x="9790" y="58871"/>
                  </a:cubicBezTo>
                  <a:cubicBezTo>
                    <a:pt x="6332" y="75913"/>
                    <a:pt x="947" y="92956"/>
                    <a:pt x="9" y="110394"/>
                  </a:cubicBezTo>
                  <a:cubicBezTo>
                    <a:pt x="-288" y="115580"/>
                    <a:pt x="6925" y="115877"/>
                    <a:pt x="9098" y="112271"/>
                  </a:cubicBezTo>
                  <a:cubicBezTo>
                    <a:pt x="18039" y="97352"/>
                    <a:pt x="21695" y="79025"/>
                    <a:pt x="25153" y="62131"/>
                  </a:cubicBezTo>
                  <a:lnTo>
                    <a:pt x="31130" y="22859"/>
                  </a:lnTo>
                  <a:lnTo>
                    <a:pt x="20312" y="13523"/>
                  </a:lnTo>
                  <a:cubicBezTo>
                    <a:pt x="24609" y="12090"/>
                    <a:pt x="28907" y="10658"/>
                    <a:pt x="33205" y="9225"/>
                  </a:cubicBezTo>
                  <a:lnTo>
                    <a:pt x="31130" y="22859"/>
                  </a:lnTo>
                  <a:lnTo>
                    <a:pt x="73662" y="59562"/>
                  </a:lnTo>
                  <a:cubicBezTo>
                    <a:pt x="82060" y="67269"/>
                    <a:pt x="90606" y="75024"/>
                    <a:pt x="100140" y="81298"/>
                  </a:cubicBezTo>
                  <a:cubicBezTo>
                    <a:pt x="104932" y="84459"/>
                    <a:pt x="109822" y="87176"/>
                    <a:pt x="115108" y="89350"/>
                  </a:cubicBezTo>
                  <a:cubicBezTo>
                    <a:pt x="119109" y="90980"/>
                    <a:pt x="123950" y="93598"/>
                    <a:pt x="128347" y="92610"/>
                  </a:cubicBezTo>
                  <a:cubicBezTo>
                    <a:pt x="128989" y="92413"/>
                    <a:pt x="129384" y="91573"/>
                    <a:pt x="129137" y="91029"/>
                  </a:cubicBezTo>
                  <a:cubicBezTo>
                    <a:pt x="127358" y="87028"/>
                    <a:pt x="122468" y="84410"/>
                    <a:pt x="119257" y="81545"/>
                  </a:cubicBezTo>
                  <a:cubicBezTo>
                    <a:pt x="115256" y="77939"/>
                    <a:pt x="111156" y="74481"/>
                    <a:pt x="107154" y="70924"/>
                  </a:cubicBezTo>
                  <a:cubicBezTo>
                    <a:pt x="98559" y="63218"/>
                    <a:pt x="89964" y="55561"/>
                    <a:pt x="81764" y="47410"/>
                  </a:cubicBezTo>
                  <a:cubicBezTo>
                    <a:pt x="65610" y="31306"/>
                    <a:pt x="49655" y="14610"/>
                    <a:pt x="30686" y="1667"/>
                  </a:cubicBezTo>
                  <a:cubicBezTo>
                    <a:pt x="28537" y="210"/>
                    <a:pt x="25474" y="-370"/>
                    <a:pt x="22868" y="24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96" name="任意多边形: 形状 1395"/>
            <p:cNvSpPr/>
            <p:nvPr/>
          </p:nvSpPr>
          <p:spPr>
            <a:xfrm flipH="1">
              <a:off x="10853009" y="480775"/>
              <a:ext cx="145231" cy="84439"/>
            </a:xfrm>
            <a:custGeom>
              <a:avLst/>
              <a:gdLst>
                <a:gd name="connsiteX0" fmla="*/ 4930 w 145231"/>
                <a:gd name="connsiteY0" fmla="*/ 1 h 84439"/>
                <a:gd name="connsiteX1" fmla="*/ 40 w 145231"/>
                <a:gd name="connsiteY1" fmla="*/ 5533 h 84439"/>
                <a:gd name="connsiteX2" fmla="*/ 11154 w 145231"/>
                <a:gd name="connsiteY2" fmla="*/ 19661 h 84439"/>
                <a:gd name="connsiteX3" fmla="*/ 28889 w 145231"/>
                <a:gd name="connsiteY3" fmla="*/ 33048 h 84439"/>
                <a:gd name="connsiteX4" fmla="*/ 64851 w 145231"/>
                <a:gd name="connsiteY4" fmla="*/ 55969 h 84439"/>
                <a:gd name="connsiteX5" fmla="*/ 102739 w 145231"/>
                <a:gd name="connsiteY5" fmla="*/ 74148 h 84439"/>
                <a:gd name="connsiteX6" fmla="*/ 144531 w 145231"/>
                <a:gd name="connsiteY6" fmla="*/ 84423 h 84439"/>
                <a:gd name="connsiteX7" fmla="*/ 144926 w 145231"/>
                <a:gd name="connsiteY7" fmla="*/ 83385 h 84439"/>
                <a:gd name="connsiteX8" fmla="*/ 109013 w 145231"/>
                <a:gd name="connsiteY8" fmla="*/ 64367 h 84439"/>
                <a:gd name="connsiteX9" fmla="*/ 71915 w 145231"/>
                <a:gd name="connsiteY9" fmla="*/ 44558 h 84439"/>
                <a:gd name="connsiteX10" fmla="*/ 37336 w 145231"/>
                <a:gd name="connsiteY10" fmla="*/ 21785 h 84439"/>
                <a:gd name="connsiteX11" fmla="*/ 21676 w 145231"/>
                <a:gd name="connsiteY11" fmla="*/ 9584 h 84439"/>
                <a:gd name="connsiteX12" fmla="*/ 4930 w 145231"/>
                <a:gd name="connsiteY12" fmla="*/ 1 h 84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31" h="84439">
                  <a:moveTo>
                    <a:pt x="4930" y="1"/>
                  </a:moveTo>
                  <a:cubicBezTo>
                    <a:pt x="2263" y="-49"/>
                    <a:pt x="-355" y="2915"/>
                    <a:pt x="40" y="5533"/>
                  </a:cubicBezTo>
                  <a:cubicBezTo>
                    <a:pt x="1077" y="12350"/>
                    <a:pt x="6066" y="15561"/>
                    <a:pt x="11154" y="19661"/>
                  </a:cubicBezTo>
                  <a:cubicBezTo>
                    <a:pt x="16934" y="24305"/>
                    <a:pt x="22813" y="28751"/>
                    <a:pt x="28889" y="33048"/>
                  </a:cubicBezTo>
                  <a:cubicBezTo>
                    <a:pt x="40448" y="41298"/>
                    <a:pt x="52452" y="48955"/>
                    <a:pt x="64851" y="55969"/>
                  </a:cubicBezTo>
                  <a:cubicBezTo>
                    <a:pt x="77003" y="62836"/>
                    <a:pt x="89599" y="69307"/>
                    <a:pt x="102739" y="74148"/>
                  </a:cubicBezTo>
                  <a:cubicBezTo>
                    <a:pt x="116324" y="79137"/>
                    <a:pt x="130403" y="81657"/>
                    <a:pt x="144531" y="84423"/>
                  </a:cubicBezTo>
                  <a:cubicBezTo>
                    <a:pt x="145173" y="84571"/>
                    <a:pt x="145519" y="83682"/>
                    <a:pt x="144926" y="83385"/>
                  </a:cubicBezTo>
                  <a:cubicBezTo>
                    <a:pt x="132576" y="77754"/>
                    <a:pt x="121066" y="70591"/>
                    <a:pt x="109013" y="64367"/>
                  </a:cubicBezTo>
                  <a:cubicBezTo>
                    <a:pt x="96565" y="57945"/>
                    <a:pt x="84067" y="51622"/>
                    <a:pt x="71915" y="44558"/>
                  </a:cubicBezTo>
                  <a:cubicBezTo>
                    <a:pt x="59960" y="37593"/>
                    <a:pt x="48401" y="30035"/>
                    <a:pt x="37336" y="21785"/>
                  </a:cubicBezTo>
                  <a:cubicBezTo>
                    <a:pt x="32001" y="17834"/>
                    <a:pt x="26814" y="13783"/>
                    <a:pt x="21676" y="9584"/>
                  </a:cubicBezTo>
                  <a:cubicBezTo>
                    <a:pt x="16490" y="5336"/>
                    <a:pt x="12093" y="99"/>
                    <a:pt x="4930" y="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98" name="任意多边形: 形状 1397"/>
            <p:cNvSpPr/>
            <p:nvPr/>
          </p:nvSpPr>
          <p:spPr>
            <a:xfrm flipH="1">
              <a:off x="10990244" y="488549"/>
              <a:ext cx="99270" cy="133383"/>
            </a:xfrm>
            <a:custGeom>
              <a:avLst/>
              <a:gdLst>
                <a:gd name="connsiteX0" fmla="*/ 95957 w 99270"/>
                <a:gd name="connsiteY0" fmla="*/ 427 h 133383"/>
                <a:gd name="connsiteX1" fmla="*/ 85435 w 99270"/>
                <a:gd name="connsiteY1" fmla="*/ 13369 h 133383"/>
                <a:gd name="connsiteX2" fmla="*/ 72938 w 99270"/>
                <a:gd name="connsiteY2" fmla="*/ 30757 h 133383"/>
                <a:gd name="connsiteX3" fmla="*/ 49918 w 99270"/>
                <a:gd name="connsiteY3" fmla="*/ 63854 h 133383"/>
                <a:gd name="connsiteX4" fmla="*/ 25910 w 99270"/>
                <a:gd name="connsiteY4" fmla="*/ 94976 h 133383"/>
                <a:gd name="connsiteX5" fmla="*/ 12671 w 99270"/>
                <a:gd name="connsiteY5" fmla="*/ 110931 h 133383"/>
                <a:gd name="connsiteX6" fmla="*/ 569 w 99270"/>
                <a:gd name="connsiteY6" fmla="*/ 126640 h 133383"/>
                <a:gd name="connsiteX7" fmla="*/ 7435 w 99270"/>
                <a:gd name="connsiteY7" fmla="*/ 132716 h 133383"/>
                <a:gd name="connsiteX8" fmla="*/ 35543 w 99270"/>
                <a:gd name="connsiteY8" fmla="*/ 104954 h 133383"/>
                <a:gd name="connsiteX9" fmla="*/ 61329 w 99270"/>
                <a:gd name="connsiteY9" fmla="*/ 72499 h 133383"/>
                <a:gd name="connsiteX10" fmla="*/ 83410 w 99270"/>
                <a:gd name="connsiteY10" fmla="*/ 39155 h 133383"/>
                <a:gd name="connsiteX11" fmla="*/ 92450 w 99270"/>
                <a:gd name="connsiteY11" fmla="*/ 21767 h 133383"/>
                <a:gd name="connsiteX12" fmla="*/ 99267 w 99270"/>
                <a:gd name="connsiteY12" fmla="*/ 2600 h 133383"/>
                <a:gd name="connsiteX13" fmla="*/ 95957 w 99270"/>
                <a:gd name="connsiteY13" fmla="*/ 427 h 133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270" h="133383">
                  <a:moveTo>
                    <a:pt x="95957" y="427"/>
                  </a:moveTo>
                  <a:cubicBezTo>
                    <a:pt x="91215" y="4131"/>
                    <a:pt x="88943" y="8676"/>
                    <a:pt x="85435" y="13369"/>
                  </a:cubicBezTo>
                  <a:cubicBezTo>
                    <a:pt x="81187" y="19099"/>
                    <a:pt x="77038" y="24879"/>
                    <a:pt x="72938" y="30757"/>
                  </a:cubicBezTo>
                  <a:cubicBezTo>
                    <a:pt x="65281" y="41823"/>
                    <a:pt x="57970" y="53086"/>
                    <a:pt x="49918" y="63854"/>
                  </a:cubicBezTo>
                  <a:cubicBezTo>
                    <a:pt x="42113" y="74376"/>
                    <a:pt x="34110" y="84750"/>
                    <a:pt x="25910" y="94976"/>
                  </a:cubicBezTo>
                  <a:cubicBezTo>
                    <a:pt x="21563" y="100360"/>
                    <a:pt x="17167" y="105695"/>
                    <a:pt x="12671" y="110931"/>
                  </a:cubicBezTo>
                  <a:cubicBezTo>
                    <a:pt x="8423" y="115871"/>
                    <a:pt x="3582" y="120811"/>
                    <a:pt x="569" y="126640"/>
                  </a:cubicBezTo>
                  <a:cubicBezTo>
                    <a:pt x="-1753" y="131086"/>
                    <a:pt x="3533" y="134988"/>
                    <a:pt x="7435" y="132716"/>
                  </a:cubicBezTo>
                  <a:cubicBezTo>
                    <a:pt x="18352" y="126442"/>
                    <a:pt x="27293" y="114290"/>
                    <a:pt x="35543" y="104954"/>
                  </a:cubicBezTo>
                  <a:cubicBezTo>
                    <a:pt x="44731" y="94580"/>
                    <a:pt x="53277" y="83811"/>
                    <a:pt x="61329" y="72499"/>
                  </a:cubicBezTo>
                  <a:cubicBezTo>
                    <a:pt x="69035" y="61681"/>
                    <a:pt x="76741" y="50665"/>
                    <a:pt x="83410" y="39155"/>
                  </a:cubicBezTo>
                  <a:cubicBezTo>
                    <a:pt x="86670" y="33524"/>
                    <a:pt x="89980" y="27793"/>
                    <a:pt x="92450" y="21767"/>
                  </a:cubicBezTo>
                  <a:cubicBezTo>
                    <a:pt x="95068" y="15345"/>
                    <a:pt x="98625" y="9615"/>
                    <a:pt x="99267" y="2600"/>
                  </a:cubicBezTo>
                  <a:cubicBezTo>
                    <a:pt x="99366" y="1019"/>
                    <a:pt x="97588" y="-858"/>
                    <a:pt x="95957" y="42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00" name="任意多边形: 形状 1399"/>
            <p:cNvSpPr/>
            <p:nvPr/>
          </p:nvSpPr>
          <p:spPr>
            <a:xfrm flipH="1">
              <a:off x="10899094" y="231844"/>
              <a:ext cx="194549" cy="111287"/>
            </a:xfrm>
            <a:custGeom>
              <a:avLst/>
              <a:gdLst>
                <a:gd name="connsiteX0" fmla="*/ 61407 w 194549"/>
                <a:gd name="connsiteY0" fmla="*/ 166 h 111287"/>
                <a:gd name="connsiteX1" fmla="*/ 51083 w 194549"/>
                <a:gd name="connsiteY1" fmla="*/ 4655 h 111287"/>
                <a:gd name="connsiteX2" fmla="*/ 33448 w 194549"/>
                <a:gd name="connsiteY2" fmla="*/ 37061 h 111287"/>
                <a:gd name="connsiteX3" fmla="*/ 15713 w 194549"/>
                <a:gd name="connsiteY3" fmla="*/ 70751 h 111287"/>
                <a:gd name="connsiteX4" fmla="*/ 103 w 194549"/>
                <a:gd name="connsiteY4" fmla="*/ 105182 h 111287"/>
                <a:gd name="connsiteX5" fmla="*/ 9045 w 194549"/>
                <a:gd name="connsiteY5" fmla="*/ 109677 h 111287"/>
                <a:gd name="connsiteX6" fmla="*/ 26087 w 194549"/>
                <a:gd name="connsiteY6" fmla="*/ 81569 h 111287"/>
                <a:gd name="connsiteX7" fmla="*/ 42290 w 194549"/>
                <a:gd name="connsiteY7" fmla="*/ 50794 h 111287"/>
                <a:gd name="connsiteX8" fmla="*/ 57406 w 194549"/>
                <a:gd name="connsiteY8" fmla="*/ 21352 h 111287"/>
                <a:gd name="connsiteX9" fmla="*/ 61160 w 194549"/>
                <a:gd name="connsiteY9" fmla="*/ 13992 h 111287"/>
                <a:gd name="connsiteX10" fmla="*/ 59826 w 194549"/>
                <a:gd name="connsiteY10" fmla="*/ 13152 h 111287"/>
                <a:gd name="connsiteX11" fmla="*/ 62691 w 194549"/>
                <a:gd name="connsiteY11" fmla="*/ 14436 h 111287"/>
                <a:gd name="connsiteX12" fmla="*/ 78301 w 194549"/>
                <a:gd name="connsiteY12" fmla="*/ 21797 h 111287"/>
                <a:gd name="connsiteX13" fmla="*/ 193054 w 194549"/>
                <a:gd name="connsiteY13" fmla="*/ 82261 h 111287"/>
                <a:gd name="connsiteX14" fmla="*/ 194191 w 194549"/>
                <a:gd name="connsiteY14" fmla="*/ 80482 h 111287"/>
                <a:gd name="connsiteX15" fmla="*/ 72769 w 194549"/>
                <a:gd name="connsiteY15" fmla="*/ 4754 h 111287"/>
                <a:gd name="connsiteX16" fmla="*/ 61407 w 194549"/>
                <a:gd name="connsiteY16" fmla="*/ 166 h 111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4549" h="111287">
                  <a:moveTo>
                    <a:pt x="61407" y="166"/>
                  </a:moveTo>
                  <a:cubicBezTo>
                    <a:pt x="57715" y="-433"/>
                    <a:pt x="54195" y="481"/>
                    <a:pt x="51083" y="4655"/>
                  </a:cubicBezTo>
                  <a:cubicBezTo>
                    <a:pt x="43969" y="14140"/>
                    <a:pt x="39030" y="26588"/>
                    <a:pt x="33448" y="37061"/>
                  </a:cubicBezTo>
                  <a:cubicBezTo>
                    <a:pt x="27470" y="48274"/>
                    <a:pt x="21394" y="59438"/>
                    <a:pt x="15713" y="70751"/>
                  </a:cubicBezTo>
                  <a:cubicBezTo>
                    <a:pt x="10280" y="81520"/>
                    <a:pt x="2326" y="93276"/>
                    <a:pt x="103" y="105182"/>
                  </a:cubicBezTo>
                  <a:cubicBezTo>
                    <a:pt x="-885" y="110418"/>
                    <a:pt x="5438" y="113283"/>
                    <a:pt x="9045" y="109677"/>
                  </a:cubicBezTo>
                  <a:cubicBezTo>
                    <a:pt x="16504" y="102168"/>
                    <a:pt x="21048" y="90806"/>
                    <a:pt x="26087" y="81569"/>
                  </a:cubicBezTo>
                  <a:cubicBezTo>
                    <a:pt x="31669" y="71393"/>
                    <a:pt x="36955" y="61118"/>
                    <a:pt x="42290" y="50794"/>
                  </a:cubicBezTo>
                  <a:cubicBezTo>
                    <a:pt x="47378" y="41013"/>
                    <a:pt x="52367" y="31182"/>
                    <a:pt x="57406" y="21352"/>
                  </a:cubicBezTo>
                  <a:cubicBezTo>
                    <a:pt x="58394" y="19376"/>
                    <a:pt x="61210" y="16017"/>
                    <a:pt x="61160" y="13992"/>
                  </a:cubicBezTo>
                  <a:cubicBezTo>
                    <a:pt x="62494" y="12213"/>
                    <a:pt x="62049" y="11917"/>
                    <a:pt x="59826" y="13152"/>
                  </a:cubicBezTo>
                  <a:cubicBezTo>
                    <a:pt x="60765" y="13596"/>
                    <a:pt x="61704" y="14041"/>
                    <a:pt x="62691" y="14436"/>
                  </a:cubicBezTo>
                  <a:cubicBezTo>
                    <a:pt x="67137" y="17548"/>
                    <a:pt x="73362" y="19426"/>
                    <a:pt x="78301" y="21797"/>
                  </a:cubicBezTo>
                  <a:cubicBezTo>
                    <a:pt x="117277" y="40568"/>
                    <a:pt x="155759" y="60377"/>
                    <a:pt x="193054" y="82261"/>
                  </a:cubicBezTo>
                  <a:cubicBezTo>
                    <a:pt x="194042" y="82804"/>
                    <a:pt x="195129" y="81223"/>
                    <a:pt x="194191" y="80482"/>
                  </a:cubicBezTo>
                  <a:cubicBezTo>
                    <a:pt x="156005" y="51633"/>
                    <a:pt x="115696" y="26045"/>
                    <a:pt x="72769" y="4754"/>
                  </a:cubicBezTo>
                  <a:cubicBezTo>
                    <a:pt x="68965" y="2877"/>
                    <a:pt x="65100" y="765"/>
                    <a:pt x="61407" y="16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02" name="任意多边形: 形状 1401"/>
            <p:cNvSpPr/>
            <p:nvPr/>
          </p:nvSpPr>
          <p:spPr>
            <a:xfrm flipH="1">
              <a:off x="10902106" y="27197"/>
              <a:ext cx="310551" cy="123984"/>
            </a:xfrm>
            <a:custGeom>
              <a:avLst/>
              <a:gdLst>
                <a:gd name="connsiteX0" fmla="*/ 170356 w 310551"/>
                <a:gd name="connsiteY0" fmla="*/ 273 h 123984"/>
                <a:gd name="connsiteX1" fmla="*/ 153647 w 310551"/>
                <a:gd name="connsiteY1" fmla="*/ 6917 h 123984"/>
                <a:gd name="connsiteX2" fmla="*/ 75251 w 310551"/>
                <a:gd name="connsiteY2" fmla="*/ 61107 h 123984"/>
                <a:gd name="connsiteX3" fmla="*/ 36226 w 310551"/>
                <a:gd name="connsiteY3" fmla="*/ 89166 h 123984"/>
                <a:gd name="connsiteX4" fmla="*/ 511 w 310551"/>
                <a:gd name="connsiteY4" fmla="*/ 120237 h 123984"/>
                <a:gd name="connsiteX5" fmla="*/ 2932 w 310551"/>
                <a:gd name="connsiteY5" fmla="*/ 123843 h 123984"/>
                <a:gd name="connsiteX6" fmla="*/ 41265 w 310551"/>
                <a:gd name="connsiteY6" fmla="*/ 102651 h 123984"/>
                <a:gd name="connsiteX7" fmla="*/ 79549 w 310551"/>
                <a:gd name="connsiteY7" fmla="*/ 76421 h 123984"/>
                <a:gd name="connsiteX8" fmla="*/ 153696 w 310551"/>
                <a:gd name="connsiteY8" fmla="*/ 23416 h 123984"/>
                <a:gd name="connsiteX9" fmla="*/ 170640 w 310551"/>
                <a:gd name="connsiteY9" fmla="*/ 13042 h 123984"/>
                <a:gd name="connsiteX10" fmla="*/ 192919 w 310551"/>
                <a:gd name="connsiteY10" fmla="*/ 19415 h 123984"/>
                <a:gd name="connsiteX11" fmla="*/ 231845 w 310551"/>
                <a:gd name="connsiteY11" fmla="*/ 35815 h 123984"/>
                <a:gd name="connsiteX12" fmla="*/ 309203 w 310551"/>
                <a:gd name="connsiteY12" fmla="*/ 54488 h 123984"/>
                <a:gd name="connsiteX13" fmla="*/ 309747 w 310551"/>
                <a:gd name="connsiteY13" fmla="*/ 51721 h 123984"/>
                <a:gd name="connsiteX14" fmla="*/ 268746 w 310551"/>
                <a:gd name="connsiteY14" fmla="*/ 40113 h 123984"/>
                <a:gd name="connsiteX15" fmla="*/ 227448 w 310551"/>
                <a:gd name="connsiteY15" fmla="*/ 24552 h 123984"/>
                <a:gd name="connsiteX16" fmla="*/ 187880 w 310551"/>
                <a:gd name="connsiteY16" fmla="*/ 3113 h 123984"/>
                <a:gd name="connsiteX17" fmla="*/ 170356 w 310551"/>
                <a:gd name="connsiteY17" fmla="*/ 273 h 12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0551" h="123984">
                  <a:moveTo>
                    <a:pt x="170356" y="273"/>
                  </a:moveTo>
                  <a:cubicBezTo>
                    <a:pt x="164700" y="1039"/>
                    <a:pt x="159180" y="3385"/>
                    <a:pt x="153647" y="6917"/>
                  </a:cubicBezTo>
                  <a:cubicBezTo>
                    <a:pt x="126873" y="23959"/>
                    <a:pt x="101186" y="42929"/>
                    <a:pt x="75251" y="61107"/>
                  </a:cubicBezTo>
                  <a:cubicBezTo>
                    <a:pt x="62161" y="70295"/>
                    <a:pt x="48922" y="79385"/>
                    <a:pt x="36226" y="89166"/>
                  </a:cubicBezTo>
                  <a:cubicBezTo>
                    <a:pt x="23976" y="98601"/>
                    <a:pt x="10539" y="108382"/>
                    <a:pt x="511" y="120237"/>
                  </a:cubicBezTo>
                  <a:cubicBezTo>
                    <a:pt x="-872" y="121917"/>
                    <a:pt x="758" y="124634"/>
                    <a:pt x="2932" y="123843"/>
                  </a:cubicBezTo>
                  <a:cubicBezTo>
                    <a:pt x="16368" y="118805"/>
                    <a:pt x="29212" y="110358"/>
                    <a:pt x="41265" y="102651"/>
                  </a:cubicBezTo>
                  <a:cubicBezTo>
                    <a:pt x="54257" y="94303"/>
                    <a:pt x="66903" y="85362"/>
                    <a:pt x="79549" y="76421"/>
                  </a:cubicBezTo>
                  <a:cubicBezTo>
                    <a:pt x="104347" y="58884"/>
                    <a:pt x="129145" y="41298"/>
                    <a:pt x="153696" y="23416"/>
                  </a:cubicBezTo>
                  <a:cubicBezTo>
                    <a:pt x="158834" y="19662"/>
                    <a:pt x="164367" y="14722"/>
                    <a:pt x="170640" y="13042"/>
                  </a:cubicBezTo>
                  <a:cubicBezTo>
                    <a:pt x="178593" y="10918"/>
                    <a:pt x="186102" y="16006"/>
                    <a:pt x="192919" y="19415"/>
                  </a:cubicBezTo>
                  <a:cubicBezTo>
                    <a:pt x="205515" y="25688"/>
                    <a:pt x="218656" y="30875"/>
                    <a:pt x="231845" y="35815"/>
                  </a:cubicBezTo>
                  <a:cubicBezTo>
                    <a:pt x="255803" y="44855"/>
                    <a:pt x="283269" y="54685"/>
                    <a:pt x="309203" y="54488"/>
                  </a:cubicBezTo>
                  <a:cubicBezTo>
                    <a:pt x="310586" y="54488"/>
                    <a:pt x="311130" y="52215"/>
                    <a:pt x="309747" y="51721"/>
                  </a:cubicBezTo>
                  <a:cubicBezTo>
                    <a:pt x="296409" y="46880"/>
                    <a:pt x="282281" y="44262"/>
                    <a:pt x="268746" y="40113"/>
                  </a:cubicBezTo>
                  <a:cubicBezTo>
                    <a:pt x="254716" y="35766"/>
                    <a:pt x="240835" y="30628"/>
                    <a:pt x="227448" y="24552"/>
                  </a:cubicBezTo>
                  <a:cubicBezTo>
                    <a:pt x="213765" y="18328"/>
                    <a:pt x="201514" y="9387"/>
                    <a:pt x="187880" y="3113"/>
                  </a:cubicBezTo>
                  <a:cubicBezTo>
                    <a:pt x="181804" y="322"/>
                    <a:pt x="176012" y="-493"/>
                    <a:pt x="170356" y="27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04" name="任意多边形: 形状 1403"/>
            <p:cNvSpPr/>
            <p:nvPr/>
          </p:nvSpPr>
          <p:spPr>
            <a:xfrm flipH="1">
              <a:off x="10177227" y="5902802"/>
              <a:ext cx="982166" cy="955199"/>
            </a:xfrm>
            <a:custGeom>
              <a:avLst/>
              <a:gdLst>
                <a:gd name="connsiteX0" fmla="*/ 916014 w 982166"/>
                <a:gd name="connsiteY0" fmla="*/ 446 h 955199"/>
                <a:gd name="connsiteX1" fmla="*/ 717569 w 982166"/>
                <a:gd name="connsiteY1" fmla="*/ 246317 h 955199"/>
                <a:gd name="connsiteX2" fmla="*/ 636160 w 982166"/>
                <a:gd name="connsiteY2" fmla="*/ 161994 h 955199"/>
                <a:gd name="connsiteX3" fmla="*/ 578265 w 982166"/>
                <a:gd name="connsiteY3" fmla="*/ 327529 h 955199"/>
                <a:gd name="connsiteX4" fmla="*/ 408235 w 982166"/>
                <a:gd name="connsiteY4" fmla="*/ 280649 h 955199"/>
                <a:gd name="connsiteX5" fmla="*/ 371087 w 982166"/>
                <a:gd name="connsiteY5" fmla="*/ 499633 h 955199"/>
                <a:gd name="connsiteX6" fmla="*/ 199180 w 982166"/>
                <a:gd name="connsiteY6" fmla="*/ 455718 h 955199"/>
                <a:gd name="connsiteX7" fmla="*/ 172653 w 982166"/>
                <a:gd name="connsiteY7" fmla="*/ 686360 h 955199"/>
                <a:gd name="connsiteX8" fmla="*/ 28755 w 982166"/>
                <a:gd name="connsiteY8" fmla="*/ 703699 h 955199"/>
                <a:gd name="connsiteX9" fmla="*/ 44869 w 982166"/>
                <a:gd name="connsiteY9" fmla="*/ 942393 h 955199"/>
                <a:gd name="connsiteX10" fmla="*/ 59961 w 982166"/>
                <a:gd name="connsiteY10" fmla="*/ 955199 h 955199"/>
                <a:gd name="connsiteX11" fmla="*/ 529819 w 982166"/>
                <a:gd name="connsiteY11" fmla="*/ 955199 h 955199"/>
                <a:gd name="connsiteX12" fmla="*/ 509305 w 982166"/>
                <a:gd name="connsiteY12" fmla="*/ 938441 h 955199"/>
                <a:gd name="connsiteX13" fmla="*/ 723102 w 982166"/>
                <a:gd name="connsiteY13" fmla="*/ 835099 h 955199"/>
                <a:gd name="connsiteX14" fmla="*/ 660464 w 982166"/>
                <a:gd name="connsiteY14" fmla="*/ 764015 h 955199"/>
                <a:gd name="connsiteX15" fmla="*/ 882758 w 982166"/>
                <a:gd name="connsiteY15" fmla="*/ 651040 h 955199"/>
                <a:gd name="connsiteX16" fmla="*/ 817947 w 982166"/>
                <a:gd name="connsiteY16" fmla="*/ 511736 h 955199"/>
                <a:gd name="connsiteX17" fmla="*/ 931317 w 982166"/>
                <a:gd name="connsiteY17" fmla="*/ 384386 h 955199"/>
                <a:gd name="connsiteX18" fmla="*/ 835681 w 982166"/>
                <a:gd name="connsiteY18" fmla="*/ 326540 h 955199"/>
                <a:gd name="connsiteX19" fmla="*/ 936899 w 982166"/>
                <a:gd name="connsiteY19" fmla="*/ 6734 h 955199"/>
                <a:gd name="connsiteX20" fmla="*/ 916014 w 982166"/>
                <a:gd name="connsiteY20" fmla="*/ 446 h 95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166" h="955199">
                  <a:moveTo>
                    <a:pt x="916014" y="446"/>
                  </a:moveTo>
                  <a:cubicBezTo>
                    <a:pt x="812087" y="-12142"/>
                    <a:pt x="717569" y="246317"/>
                    <a:pt x="717569" y="246317"/>
                  </a:cubicBezTo>
                  <a:cubicBezTo>
                    <a:pt x="717569" y="246317"/>
                    <a:pt x="717619" y="137245"/>
                    <a:pt x="636160" y="161994"/>
                  </a:cubicBezTo>
                  <a:cubicBezTo>
                    <a:pt x="554653" y="186743"/>
                    <a:pt x="578265" y="327529"/>
                    <a:pt x="578265" y="327529"/>
                  </a:cubicBezTo>
                  <a:cubicBezTo>
                    <a:pt x="578265" y="327529"/>
                    <a:pt x="495720" y="204773"/>
                    <a:pt x="408235" y="280649"/>
                  </a:cubicBezTo>
                  <a:cubicBezTo>
                    <a:pt x="320750" y="356575"/>
                    <a:pt x="371087" y="499633"/>
                    <a:pt x="371087" y="499633"/>
                  </a:cubicBezTo>
                  <a:cubicBezTo>
                    <a:pt x="371087" y="499633"/>
                    <a:pt x="294964" y="337704"/>
                    <a:pt x="199180" y="455718"/>
                  </a:cubicBezTo>
                  <a:cubicBezTo>
                    <a:pt x="103396" y="573731"/>
                    <a:pt x="172653" y="686360"/>
                    <a:pt x="172653" y="686360"/>
                  </a:cubicBezTo>
                  <a:cubicBezTo>
                    <a:pt x="172653" y="686360"/>
                    <a:pt x="88873" y="595467"/>
                    <a:pt x="28755" y="703699"/>
                  </a:cubicBezTo>
                  <a:cubicBezTo>
                    <a:pt x="-23935" y="798359"/>
                    <a:pt x="4425" y="898541"/>
                    <a:pt x="44869" y="942393"/>
                  </a:cubicBezTo>
                  <a:lnTo>
                    <a:pt x="59961" y="955199"/>
                  </a:lnTo>
                  <a:lnTo>
                    <a:pt x="529819" y="955199"/>
                  </a:lnTo>
                  <a:lnTo>
                    <a:pt x="509305" y="938441"/>
                  </a:lnTo>
                  <a:cubicBezTo>
                    <a:pt x="691981" y="937552"/>
                    <a:pt x="723102" y="835099"/>
                    <a:pt x="723102" y="835099"/>
                  </a:cubicBezTo>
                  <a:cubicBezTo>
                    <a:pt x="723102" y="835099"/>
                    <a:pt x="736044" y="767522"/>
                    <a:pt x="660464" y="764015"/>
                  </a:cubicBezTo>
                  <a:cubicBezTo>
                    <a:pt x="660464" y="764015"/>
                    <a:pt x="839090" y="718617"/>
                    <a:pt x="882758" y="651040"/>
                  </a:cubicBezTo>
                  <a:cubicBezTo>
                    <a:pt x="926427" y="583463"/>
                    <a:pt x="922425" y="498497"/>
                    <a:pt x="817947" y="511736"/>
                  </a:cubicBezTo>
                  <a:cubicBezTo>
                    <a:pt x="817947" y="511736"/>
                    <a:pt x="919560" y="447419"/>
                    <a:pt x="931317" y="384386"/>
                  </a:cubicBezTo>
                  <a:cubicBezTo>
                    <a:pt x="943074" y="321354"/>
                    <a:pt x="835681" y="326540"/>
                    <a:pt x="835681" y="326540"/>
                  </a:cubicBezTo>
                  <a:cubicBezTo>
                    <a:pt x="929687" y="262125"/>
                    <a:pt x="1048688" y="61221"/>
                    <a:pt x="936899" y="6734"/>
                  </a:cubicBezTo>
                  <a:cubicBezTo>
                    <a:pt x="929912" y="3329"/>
                    <a:pt x="922942" y="1285"/>
                    <a:pt x="916014" y="446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06" name="任意多边形: 形状 1405"/>
            <p:cNvSpPr/>
            <p:nvPr/>
          </p:nvSpPr>
          <p:spPr>
            <a:xfrm flipH="1">
              <a:off x="10189180" y="5916994"/>
              <a:ext cx="503920" cy="941006"/>
            </a:xfrm>
            <a:custGeom>
              <a:avLst/>
              <a:gdLst>
                <a:gd name="connsiteX0" fmla="*/ 196840 w 503920"/>
                <a:gd name="connsiteY0" fmla="*/ 755255 h 941006"/>
                <a:gd name="connsiteX1" fmla="*/ 194830 w 503920"/>
                <a:gd name="connsiteY1" fmla="*/ 759594 h 941006"/>
                <a:gd name="connsiteX2" fmla="*/ 198582 w 503920"/>
                <a:gd name="connsiteY2" fmla="*/ 758469 h 941006"/>
                <a:gd name="connsiteX3" fmla="*/ 235361 w 503920"/>
                <a:gd name="connsiteY3" fmla="*/ 747437 h 941006"/>
                <a:gd name="connsiteX4" fmla="*/ 198582 w 503920"/>
                <a:gd name="connsiteY4" fmla="*/ 758469 h 941006"/>
                <a:gd name="connsiteX5" fmla="*/ 209239 w 503920"/>
                <a:gd name="connsiteY5" fmla="*/ 778127 h 941006"/>
                <a:gd name="connsiteX6" fmla="*/ 189054 w 503920"/>
                <a:gd name="connsiteY6" fmla="*/ 772067 h 941006"/>
                <a:gd name="connsiteX7" fmla="*/ 176043 w 503920"/>
                <a:gd name="connsiteY7" fmla="*/ 800159 h 941006"/>
                <a:gd name="connsiteX8" fmla="*/ 135388 w 503920"/>
                <a:gd name="connsiteY8" fmla="*/ 830836 h 941006"/>
                <a:gd name="connsiteX9" fmla="*/ 14015 w 503920"/>
                <a:gd name="connsiteY9" fmla="*/ 894757 h 941006"/>
                <a:gd name="connsiteX10" fmla="*/ 12780 w 503920"/>
                <a:gd name="connsiteY10" fmla="*/ 935560 h 941006"/>
                <a:gd name="connsiteX11" fmla="*/ 10595 w 503920"/>
                <a:gd name="connsiteY11" fmla="*/ 940787 h 941006"/>
                <a:gd name="connsiteX12" fmla="*/ 10335 w 503920"/>
                <a:gd name="connsiteY12" fmla="*/ 941006 h 941006"/>
                <a:gd name="connsiteX13" fmla="*/ 52699 w 503920"/>
                <a:gd name="connsiteY13" fmla="*/ 941006 h 941006"/>
                <a:gd name="connsiteX14" fmla="*/ 56659 w 503920"/>
                <a:gd name="connsiteY14" fmla="*/ 927756 h 941006"/>
                <a:gd name="connsiteX15" fmla="*/ 54815 w 503920"/>
                <a:gd name="connsiteY15" fmla="*/ 923115 h 941006"/>
                <a:gd name="connsiteX16" fmla="*/ 29428 w 503920"/>
                <a:gd name="connsiteY16" fmla="*/ 936104 h 941006"/>
                <a:gd name="connsiteX17" fmla="*/ 30663 w 503920"/>
                <a:gd name="connsiteY17" fmla="*/ 895300 h 941006"/>
                <a:gd name="connsiteX18" fmla="*/ 48903 w 503920"/>
                <a:gd name="connsiteY18" fmla="*/ 908240 h 941006"/>
                <a:gd name="connsiteX19" fmla="*/ 54815 w 503920"/>
                <a:gd name="connsiteY19" fmla="*/ 923115 h 941006"/>
                <a:gd name="connsiteX20" fmla="*/ 100018 w 503920"/>
                <a:gd name="connsiteY20" fmla="*/ 899987 h 941006"/>
                <a:gd name="connsiteX21" fmla="*/ 168831 w 503920"/>
                <a:gd name="connsiteY21" fmla="*/ 860721 h 941006"/>
                <a:gd name="connsiteX22" fmla="*/ 238927 w 503920"/>
                <a:gd name="connsiteY22" fmla="*/ 762023 h 941006"/>
                <a:gd name="connsiteX23" fmla="*/ 236470 w 503920"/>
                <a:gd name="connsiteY23" fmla="*/ 748476 h 941006"/>
                <a:gd name="connsiteX24" fmla="*/ 442005 w 503920"/>
                <a:gd name="connsiteY24" fmla="*/ 0 h 941006"/>
                <a:gd name="connsiteX25" fmla="*/ 375218 w 503920"/>
                <a:gd name="connsiteY25" fmla="*/ 32159 h 941006"/>
                <a:gd name="connsiteX26" fmla="*/ 318113 w 503920"/>
                <a:gd name="connsiteY26" fmla="*/ 98600 h 941006"/>
                <a:gd name="connsiteX27" fmla="*/ 291932 w 503920"/>
                <a:gd name="connsiteY27" fmla="*/ 134315 h 941006"/>
                <a:gd name="connsiteX28" fmla="*/ 273556 w 503920"/>
                <a:gd name="connsiteY28" fmla="*/ 175612 h 941006"/>
                <a:gd name="connsiteX29" fmla="*/ 292179 w 503920"/>
                <a:gd name="connsiteY29" fmla="*/ 187221 h 941006"/>
                <a:gd name="connsiteX30" fmla="*/ 318212 w 503920"/>
                <a:gd name="connsiteY30" fmla="*/ 163608 h 941006"/>
                <a:gd name="connsiteX31" fmla="*/ 339552 w 503920"/>
                <a:gd name="connsiteY31" fmla="*/ 136192 h 941006"/>
                <a:gd name="connsiteX32" fmla="*/ 385246 w 503920"/>
                <a:gd name="connsiteY32" fmla="*/ 83731 h 941006"/>
                <a:gd name="connsiteX33" fmla="*/ 437016 w 503920"/>
                <a:gd name="connsiteY33" fmla="*/ 43718 h 941006"/>
                <a:gd name="connsiteX34" fmla="*/ 459492 w 503920"/>
                <a:gd name="connsiteY34" fmla="*/ 69356 h 941006"/>
                <a:gd name="connsiteX35" fmla="*/ 437411 w 503920"/>
                <a:gd name="connsiteY35" fmla="*/ 124287 h 941006"/>
                <a:gd name="connsiteX36" fmla="*/ 405746 w 503920"/>
                <a:gd name="connsiteY36" fmla="*/ 182578 h 941006"/>
                <a:gd name="connsiteX37" fmla="*/ 325474 w 503920"/>
                <a:gd name="connsiteY37" fmla="*/ 295947 h 941006"/>
                <a:gd name="connsiteX38" fmla="*/ 333674 w 503920"/>
                <a:gd name="connsiteY38" fmla="*/ 329587 h 941006"/>
                <a:gd name="connsiteX39" fmla="*/ 388062 w 503920"/>
                <a:gd name="connsiteY39" fmla="*/ 332996 h 941006"/>
                <a:gd name="connsiteX40" fmla="*/ 407179 w 503920"/>
                <a:gd name="connsiteY40" fmla="*/ 338727 h 941006"/>
                <a:gd name="connsiteX41" fmla="*/ 395570 w 503920"/>
                <a:gd name="connsiteY41" fmla="*/ 358782 h 941006"/>
                <a:gd name="connsiteX42" fmla="*/ 315841 w 503920"/>
                <a:gd name="connsiteY42" fmla="*/ 469188 h 941006"/>
                <a:gd name="connsiteX43" fmla="*/ 334513 w 503920"/>
                <a:gd name="connsiteY43" fmla="*/ 503717 h 941006"/>
                <a:gd name="connsiteX44" fmla="*/ 380652 w 503920"/>
                <a:gd name="connsiteY44" fmla="*/ 536617 h 941006"/>
                <a:gd name="connsiteX45" fmla="*/ 355656 w 503920"/>
                <a:gd name="connsiteY45" fmla="*/ 613976 h 941006"/>
                <a:gd name="connsiteX46" fmla="*/ 169572 w 503920"/>
                <a:gd name="connsiteY46" fmla="*/ 723591 h 941006"/>
                <a:gd name="connsiteX47" fmla="*/ 163002 w 503920"/>
                <a:gd name="connsiteY47" fmla="*/ 764246 h 941006"/>
                <a:gd name="connsiteX48" fmla="*/ 189054 w 503920"/>
                <a:gd name="connsiteY48" fmla="*/ 772067 h 941006"/>
                <a:gd name="connsiteX49" fmla="*/ 194830 w 503920"/>
                <a:gd name="connsiteY49" fmla="*/ 759594 h 941006"/>
                <a:gd name="connsiteX50" fmla="*/ 173721 w 503920"/>
                <a:gd name="connsiteY50" fmla="*/ 765926 h 941006"/>
                <a:gd name="connsiteX51" fmla="*/ 180291 w 503920"/>
                <a:gd name="connsiteY51" fmla="*/ 725271 h 941006"/>
                <a:gd name="connsiteX52" fmla="*/ 226528 w 503920"/>
                <a:gd name="connsiteY52" fmla="*/ 739151 h 941006"/>
                <a:gd name="connsiteX53" fmla="*/ 235361 w 503920"/>
                <a:gd name="connsiteY53" fmla="*/ 747437 h 941006"/>
                <a:gd name="connsiteX54" fmla="*/ 243818 w 503920"/>
                <a:gd name="connsiteY54" fmla="*/ 744900 h 941006"/>
                <a:gd name="connsiteX55" fmla="*/ 308135 w 503920"/>
                <a:gd name="connsiteY55" fmla="*/ 709759 h 941006"/>
                <a:gd name="connsiteX56" fmla="*/ 406487 w 503920"/>
                <a:gd name="connsiteY56" fmla="*/ 616248 h 941006"/>
                <a:gd name="connsiteX57" fmla="*/ 414638 w 503920"/>
                <a:gd name="connsiteY57" fmla="*/ 508312 h 941006"/>
                <a:gd name="connsiteX58" fmla="*/ 379960 w 503920"/>
                <a:gd name="connsiteY58" fmla="*/ 470720 h 941006"/>
                <a:gd name="connsiteX59" fmla="*/ 370298 w 503920"/>
                <a:gd name="connsiteY59" fmla="*/ 466884 h 941006"/>
                <a:gd name="connsiteX60" fmla="*/ 349135 w 503920"/>
                <a:gd name="connsiteY60" fmla="*/ 495814 h 941006"/>
                <a:gd name="connsiteX61" fmla="*/ 330463 w 503920"/>
                <a:gd name="connsiteY61" fmla="*/ 461284 h 941006"/>
                <a:gd name="connsiteX62" fmla="*/ 356467 w 503920"/>
                <a:gd name="connsiteY62" fmla="*/ 461394 h 941006"/>
                <a:gd name="connsiteX63" fmla="*/ 370298 w 503920"/>
                <a:gd name="connsiteY63" fmla="*/ 466884 h 941006"/>
                <a:gd name="connsiteX64" fmla="*/ 401498 w 503920"/>
                <a:gd name="connsiteY64" fmla="*/ 424235 h 941006"/>
                <a:gd name="connsiteX65" fmla="*/ 446698 w 503920"/>
                <a:gd name="connsiteY65" fmla="*/ 355176 h 941006"/>
                <a:gd name="connsiteX66" fmla="*/ 421406 w 503920"/>
                <a:gd name="connsiteY66" fmla="*/ 297083 h 941006"/>
                <a:gd name="connsiteX67" fmla="*/ 386431 w 503920"/>
                <a:gd name="connsiteY67" fmla="*/ 290068 h 941006"/>
                <a:gd name="connsiteX68" fmla="*/ 382227 w 503920"/>
                <a:gd name="connsiteY68" fmla="*/ 290326 h 941006"/>
                <a:gd name="connsiteX69" fmla="*/ 359608 w 503920"/>
                <a:gd name="connsiteY69" fmla="*/ 323314 h 941006"/>
                <a:gd name="connsiteX70" fmla="*/ 351408 w 503920"/>
                <a:gd name="connsiteY70" fmla="*/ 289674 h 941006"/>
                <a:gd name="connsiteX71" fmla="*/ 368827 w 503920"/>
                <a:gd name="connsiteY71" fmla="*/ 291149 h 941006"/>
                <a:gd name="connsiteX72" fmla="*/ 382227 w 503920"/>
                <a:gd name="connsiteY72" fmla="*/ 290326 h 941006"/>
                <a:gd name="connsiteX73" fmla="*/ 458208 w 503920"/>
                <a:gd name="connsiteY73" fmla="*/ 179514 h 941006"/>
                <a:gd name="connsiteX74" fmla="*/ 494318 w 503920"/>
                <a:gd name="connsiteY74" fmla="*/ 105713 h 941006"/>
                <a:gd name="connsiteX75" fmla="*/ 498863 w 503920"/>
                <a:gd name="connsiteY75" fmla="*/ 35518 h 941006"/>
                <a:gd name="connsiteX76" fmla="*/ 442005 w 503920"/>
                <a:gd name="connsiteY76" fmla="*/ 0 h 94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03920" h="941006">
                  <a:moveTo>
                    <a:pt x="196840" y="755255"/>
                  </a:moveTo>
                  <a:lnTo>
                    <a:pt x="194830" y="759594"/>
                  </a:lnTo>
                  <a:lnTo>
                    <a:pt x="198582" y="758469"/>
                  </a:lnTo>
                  <a:close/>
                  <a:moveTo>
                    <a:pt x="235361" y="747437"/>
                  </a:moveTo>
                  <a:lnTo>
                    <a:pt x="198582" y="758469"/>
                  </a:lnTo>
                  <a:lnTo>
                    <a:pt x="209239" y="778127"/>
                  </a:lnTo>
                  <a:lnTo>
                    <a:pt x="189054" y="772067"/>
                  </a:lnTo>
                  <a:lnTo>
                    <a:pt x="176043" y="800159"/>
                  </a:lnTo>
                  <a:cubicBezTo>
                    <a:pt x="164582" y="812361"/>
                    <a:pt x="149813" y="822191"/>
                    <a:pt x="135388" y="830836"/>
                  </a:cubicBezTo>
                  <a:cubicBezTo>
                    <a:pt x="96313" y="854300"/>
                    <a:pt x="54423" y="873713"/>
                    <a:pt x="14015" y="894757"/>
                  </a:cubicBezTo>
                  <a:cubicBezTo>
                    <a:pt x="-1051" y="902611"/>
                    <a:pt x="-7473" y="928447"/>
                    <a:pt x="12780" y="935560"/>
                  </a:cubicBezTo>
                  <a:cubicBezTo>
                    <a:pt x="14361" y="936116"/>
                    <a:pt x="13237" y="938095"/>
                    <a:pt x="10595" y="940787"/>
                  </a:cubicBezTo>
                  <a:lnTo>
                    <a:pt x="10335" y="941006"/>
                  </a:lnTo>
                  <a:lnTo>
                    <a:pt x="52699" y="941006"/>
                  </a:lnTo>
                  <a:lnTo>
                    <a:pt x="56659" y="927756"/>
                  </a:lnTo>
                  <a:lnTo>
                    <a:pt x="54815" y="923115"/>
                  </a:lnTo>
                  <a:lnTo>
                    <a:pt x="29428" y="936104"/>
                  </a:lnTo>
                  <a:cubicBezTo>
                    <a:pt x="29823" y="922519"/>
                    <a:pt x="30268" y="908885"/>
                    <a:pt x="30663" y="895300"/>
                  </a:cubicBezTo>
                  <a:cubicBezTo>
                    <a:pt x="38592" y="898030"/>
                    <a:pt x="44621" y="902587"/>
                    <a:pt x="48903" y="908240"/>
                  </a:cubicBezTo>
                  <a:lnTo>
                    <a:pt x="54815" y="923115"/>
                  </a:lnTo>
                  <a:lnTo>
                    <a:pt x="100018" y="899987"/>
                  </a:lnTo>
                  <a:cubicBezTo>
                    <a:pt x="123569" y="887792"/>
                    <a:pt x="146823" y="875072"/>
                    <a:pt x="168831" y="860721"/>
                  </a:cubicBezTo>
                  <a:cubicBezTo>
                    <a:pt x="203607" y="838048"/>
                    <a:pt x="236062" y="805691"/>
                    <a:pt x="238927" y="762023"/>
                  </a:cubicBezTo>
                  <a:cubicBezTo>
                    <a:pt x="239199" y="757775"/>
                    <a:pt x="238458" y="752774"/>
                    <a:pt x="236470" y="748476"/>
                  </a:cubicBezTo>
                  <a:close/>
                  <a:moveTo>
                    <a:pt x="442005" y="0"/>
                  </a:moveTo>
                  <a:cubicBezTo>
                    <a:pt x="415577" y="0"/>
                    <a:pt x="393594" y="14425"/>
                    <a:pt x="375218" y="32159"/>
                  </a:cubicBezTo>
                  <a:cubicBezTo>
                    <a:pt x="354273" y="52412"/>
                    <a:pt x="335847" y="75580"/>
                    <a:pt x="318113" y="98600"/>
                  </a:cubicBezTo>
                  <a:cubicBezTo>
                    <a:pt x="309123" y="110307"/>
                    <a:pt x="300379" y="122212"/>
                    <a:pt x="291932" y="134315"/>
                  </a:cubicBezTo>
                  <a:cubicBezTo>
                    <a:pt x="282102" y="148394"/>
                    <a:pt x="277162" y="158916"/>
                    <a:pt x="273556" y="175612"/>
                  </a:cubicBezTo>
                  <a:cubicBezTo>
                    <a:pt x="271184" y="186184"/>
                    <a:pt x="284078" y="192753"/>
                    <a:pt x="292179" y="187221"/>
                  </a:cubicBezTo>
                  <a:cubicBezTo>
                    <a:pt x="302701" y="180058"/>
                    <a:pt x="310555" y="173834"/>
                    <a:pt x="318212" y="163608"/>
                  </a:cubicBezTo>
                  <a:cubicBezTo>
                    <a:pt x="325177" y="154321"/>
                    <a:pt x="332291" y="145183"/>
                    <a:pt x="339552" y="136192"/>
                  </a:cubicBezTo>
                  <a:cubicBezTo>
                    <a:pt x="354125" y="118162"/>
                    <a:pt x="369389" y="100625"/>
                    <a:pt x="385246" y="83731"/>
                  </a:cubicBezTo>
                  <a:cubicBezTo>
                    <a:pt x="399127" y="68961"/>
                    <a:pt x="415527" y="46978"/>
                    <a:pt x="437016" y="43718"/>
                  </a:cubicBezTo>
                  <a:cubicBezTo>
                    <a:pt x="454997" y="41001"/>
                    <a:pt x="461962" y="53054"/>
                    <a:pt x="459492" y="69356"/>
                  </a:cubicBezTo>
                  <a:cubicBezTo>
                    <a:pt x="456577" y="88621"/>
                    <a:pt x="445957" y="107047"/>
                    <a:pt x="437411" y="124287"/>
                  </a:cubicBezTo>
                  <a:cubicBezTo>
                    <a:pt x="427581" y="144096"/>
                    <a:pt x="417059" y="163608"/>
                    <a:pt x="405746" y="182578"/>
                  </a:cubicBezTo>
                  <a:cubicBezTo>
                    <a:pt x="382084" y="222393"/>
                    <a:pt x="354866" y="260183"/>
                    <a:pt x="325474" y="295947"/>
                  </a:cubicBezTo>
                  <a:cubicBezTo>
                    <a:pt x="317422" y="305728"/>
                    <a:pt x="319941" y="325488"/>
                    <a:pt x="333674" y="329587"/>
                  </a:cubicBezTo>
                  <a:cubicBezTo>
                    <a:pt x="352396" y="335169"/>
                    <a:pt x="368944" y="332848"/>
                    <a:pt x="388062" y="332996"/>
                  </a:cubicBezTo>
                  <a:cubicBezTo>
                    <a:pt x="392310" y="333046"/>
                    <a:pt x="405252" y="333292"/>
                    <a:pt x="407179" y="338727"/>
                  </a:cubicBezTo>
                  <a:cubicBezTo>
                    <a:pt x="408809" y="343271"/>
                    <a:pt x="397546" y="355917"/>
                    <a:pt x="395570" y="358782"/>
                  </a:cubicBezTo>
                  <a:cubicBezTo>
                    <a:pt x="369636" y="396029"/>
                    <a:pt x="343010" y="432831"/>
                    <a:pt x="315841" y="469188"/>
                  </a:cubicBezTo>
                  <a:cubicBezTo>
                    <a:pt x="305813" y="482625"/>
                    <a:pt x="315446" y="507422"/>
                    <a:pt x="334513" y="503717"/>
                  </a:cubicBezTo>
                  <a:cubicBezTo>
                    <a:pt x="356842" y="499370"/>
                    <a:pt x="373934" y="516314"/>
                    <a:pt x="380652" y="536617"/>
                  </a:cubicBezTo>
                  <a:cubicBezTo>
                    <a:pt x="389939" y="564775"/>
                    <a:pt x="373538" y="593080"/>
                    <a:pt x="355656" y="613976"/>
                  </a:cubicBezTo>
                  <a:cubicBezTo>
                    <a:pt x="309913" y="667523"/>
                    <a:pt x="239026" y="711192"/>
                    <a:pt x="169572" y="723591"/>
                  </a:cubicBezTo>
                  <a:cubicBezTo>
                    <a:pt x="151146" y="726901"/>
                    <a:pt x="140476" y="757528"/>
                    <a:pt x="163002" y="764246"/>
                  </a:cubicBezTo>
                  <a:lnTo>
                    <a:pt x="189054" y="772067"/>
                  </a:lnTo>
                  <a:lnTo>
                    <a:pt x="194830" y="759594"/>
                  </a:lnTo>
                  <a:lnTo>
                    <a:pt x="173721" y="765926"/>
                  </a:lnTo>
                  <a:cubicBezTo>
                    <a:pt x="175895" y="752391"/>
                    <a:pt x="178118" y="738806"/>
                    <a:pt x="180291" y="725271"/>
                  </a:cubicBezTo>
                  <a:cubicBezTo>
                    <a:pt x="195703" y="729914"/>
                    <a:pt x="211116" y="734508"/>
                    <a:pt x="226528" y="739151"/>
                  </a:cubicBezTo>
                  <a:lnTo>
                    <a:pt x="235361" y="747437"/>
                  </a:lnTo>
                  <a:lnTo>
                    <a:pt x="243818" y="744900"/>
                  </a:lnTo>
                  <a:cubicBezTo>
                    <a:pt x="266220" y="735385"/>
                    <a:pt x="287659" y="723517"/>
                    <a:pt x="308135" y="709759"/>
                  </a:cubicBezTo>
                  <a:cubicBezTo>
                    <a:pt x="345085" y="684961"/>
                    <a:pt x="383072" y="654729"/>
                    <a:pt x="406487" y="616248"/>
                  </a:cubicBezTo>
                  <a:cubicBezTo>
                    <a:pt x="426642" y="583101"/>
                    <a:pt x="433163" y="543632"/>
                    <a:pt x="414638" y="508312"/>
                  </a:cubicBezTo>
                  <a:cubicBezTo>
                    <a:pt x="406611" y="493023"/>
                    <a:pt x="394521" y="479525"/>
                    <a:pt x="379960" y="470720"/>
                  </a:cubicBezTo>
                  <a:lnTo>
                    <a:pt x="370298" y="466884"/>
                  </a:lnTo>
                  <a:lnTo>
                    <a:pt x="349135" y="495814"/>
                  </a:lnTo>
                  <a:cubicBezTo>
                    <a:pt x="342911" y="484304"/>
                    <a:pt x="336687" y="472794"/>
                    <a:pt x="330463" y="461284"/>
                  </a:cubicBezTo>
                  <a:cubicBezTo>
                    <a:pt x="339417" y="459543"/>
                    <a:pt x="348151" y="459701"/>
                    <a:pt x="356467" y="461394"/>
                  </a:cubicBezTo>
                  <a:lnTo>
                    <a:pt x="370298" y="466884"/>
                  </a:lnTo>
                  <a:lnTo>
                    <a:pt x="401498" y="424235"/>
                  </a:lnTo>
                  <a:cubicBezTo>
                    <a:pt x="416663" y="402994"/>
                    <a:pt x="437856" y="379974"/>
                    <a:pt x="446698" y="355176"/>
                  </a:cubicBezTo>
                  <a:cubicBezTo>
                    <a:pt x="455293" y="331267"/>
                    <a:pt x="443734" y="307951"/>
                    <a:pt x="421406" y="297083"/>
                  </a:cubicBezTo>
                  <a:cubicBezTo>
                    <a:pt x="410390" y="291748"/>
                    <a:pt x="398584" y="290020"/>
                    <a:pt x="386431" y="290068"/>
                  </a:cubicBezTo>
                  <a:lnTo>
                    <a:pt x="382227" y="290326"/>
                  </a:lnTo>
                  <a:lnTo>
                    <a:pt x="359608" y="323314"/>
                  </a:lnTo>
                  <a:cubicBezTo>
                    <a:pt x="356842" y="312101"/>
                    <a:pt x="354125" y="300887"/>
                    <a:pt x="351408" y="289674"/>
                  </a:cubicBezTo>
                  <a:cubicBezTo>
                    <a:pt x="356916" y="291378"/>
                    <a:pt x="362856" y="291477"/>
                    <a:pt x="368827" y="291149"/>
                  </a:cubicBezTo>
                  <a:lnTo>
                    <a:pt x="382227" y="290326"/>
                  </a:lnTo>
                  <a:lnTo>
                    <a:pt x="458208" y="179514"/>
                  </a:lnTo>
                  <a:cubicBezTo>
                    <a:pt x="471348" y="155655"/>
                    <a:pt x="484537" y="131154"/>
                    <a:pt x="494318" y="105713"/>
                  </a:cubicBezTo>
                  <a:cubicBezTo>
                    <a:pt x="502814" y="83682"/>
                    <a:pt x="508545" y="58142"/>
                    <a:pt x="498863" y="35518"/>
                  </a:cubicBezTo>
                  <a:cubicBezTo>
                    <a:pt x="489032" y="12547"/>
                    <a:pt x="466408" y="0"/>
                    <a:pt x="442005" y="0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08" name="任意多边形: 形状 1407"/>
            <p:cNvSpPr/>
            <p:nvPr/>
          </p:nvSpPr>
          <p:spPr>
            <a:xfrm flipH="1">
              <a:off x="10607031" y="6175845"/>
              <a:ext cx="546047" cy="584717"/>
            </a:xfrm>
            <a:custGeom>
              <a:avLst/>
              <a:gdLst>
                <a:gd name="connsiteX0" fmla="*/ 463385 w 546047"/>
                <a:gd name="connsiteY0" fmla="*/ 906 h 584717"/>
                <a:gd name="connsiteX1" fmla="*/ 420346 w 546047"/>
                <a:gd name="connsiteY1" fmla="*/ 18572 h 584717"/>
                <a:gd name="connsiteX2" fmla="*/ 343391 w 546047"/>
                <a:gd name="connsiteY2" fmla="*/ 169405 h 584717"/>
                <a:gd name="connsiteX3" fmla="*/ 332853 w 546047"/>
                <a:gd name="connsiteY3" fmla="*/ 190064 h 584717"/>
                <a:gd name="connsiteX4" fmla="*/ 333189 w 546047"/>
                <a:gd name="connsiteY4" fmla="*/ 190238 h 584717"/>
                <a:gd name="connsiteX5" fmla="*/ 354399 w 546047"/>
                <a:gd name="connsiteY5" fmla="*/ 231035 h 584717"/>
                <a:gd name="connsiteX6" fmla="*/ 317548 w 546047"/>
                <a:gd name="connsiteY6" fmla="*/ 220069 h 584717"/>
                <a:gd name="connsiteX7" fmla="*/ 332853 w 546047"/>
                <a:gd name="connsiteY7" fmla="*/ 190064 h 584717"/>
                <a:gd name="connsiteX8" fmla="*/ 292009 w 546047"/>
                <a:gd name="connsiteY8" fmla="*/ 168891 h 584717"/>
                <a:gd name="connsiteX9" fmla="*/ 201313 w 546047"/>
                <a:gd name="connsiteY9" fmla="*/ 199568 h 584717"/>
                <a:gd name="connsiteX10" fmla="*/ 156000 w 546047"/>
                <a:gd name="connsiteY10" fmla="*/ 361641 h 584717"/>
                <a:gd name="connsiteX11" fmla="*/ 150560 w 546047"/>
                <a:gd name="connsiteY11" fmla="*/ 394106 h 584717"/>
                <a:gd name="connsiteX12" fmla="*/ 175082 w 546047"/>
                <a:gd name="connsiteY12" fmla="*/ 402102 h 584717"/>
                <a:gd name="connsiteX13" fmla="*/ 146629 w 546047"/>
                <a:gd name="connsiteY13" fmla="*/ 417564 h 584717"/>
                <a:gd name="connsiteX14" fmla="*/ 150560 w 546047"/>
                <a:gd name="connsiteY14" fmla="*/ 394106 h 584717"/>
                <a:gd name="connsiteX15" fmla="*/ 138891 w 546047"/>
                <a:gd name="connsiteY15" fmla="*/ 390301 h 584717"/>
                <a:gd name="connsiteX16" fmla="*/ 35976 w 546047"/>
                <a:gd name="connsiteY16" fmla="*/ 417267 h 584717"/>
                <a:gd name="connsiteX17" fmla="*/ 4756 w 546047"/>
                <a:gd name="connsiteY17" fmla="*/ 569218 h 584717"/>
                <a:gd name="connsiteX18" fmla="*/ 39829 w 546047"/>
                <a:gd name="connsiteY18" fmla="*/ 570304 h 584717"/>
                <a:gd name="connsiteX19" fmla="*/ 58897 w 546047"/>
                <a:gd name="connsiteY19" fmla="*/ 453081 h 584717"/>
                <a:gd name="connsiteX20" fmla="*/ 158484 w 546047"/>
                <a:gd name="connsiteY20" fmla="*/ 439447 h 584717"/>
                <a:gd name="connsiteX21" fmla="*/ 186938 w 546047"/>
                <a:gd name="connsiteY21" fmla="*/ 423986 h 584717"/>
                <a:gd name="connsiteX22" fmla="*/ 213959 w 546047"/>
                <a:gd name="connsiteY22" fmla="*/ 256129 h 584717"/>
                <a:gd name="connsiteX23" fmla="*/ 264346 w 546047"/>
                <a:gd name="connsiteY23" fmla="*/ 208509 h 584717"/>
                <a:gd name="connsiteX24" fmla="*/ 313053 w 546047"/>
                <a:gd name="connsiteY24" fmla="*/ 234986 h 584717"/>
                <a:gd name="connsiteX25" fmla="*/ 349904 w 546047"/>
                <a:gd name="connsiteY25" fmla="*/ 245953 h 584717"/>
                <a:gd name="connsiteX26" fmla="*/ 417531 w 546047"/>
                <a:gd name="connsiteY26" fmla="*/ 82542 h 584717"/>
                <a:gd name="connsiteX27" fmla="*/ 478834 w 546047"/>
                <a:gd name="connsiteY27" fmla="*/ 37738 h 584717"/>
                <a:gd name="connsiteX28" fmla="*/ 536581 w 546047"/>
                <a:gd name="connsiteY28" fmla="*/ 69798 h 584717"/>
                <a:gd name="connsiteX29" fmla="*/ 544683 w 546047"/>
                <a:gd name="connsiteY29" fmla="*/ 70193 h 584717"/>
                <a:gd name="connsiteX30" fmla="*/ 541768 w 546047"/>
                <a:gd name="connsiteY30" fmla="*/ 33984 h 584717"/>
                <a:gd name="connsiteX31" fmla="*/ 509610 w 546047"/>
                <a:gd name="connsiteY31" fmla="*/ 6172 h 584717"/>
                <a:gd name="connsiteX32" fmla="*/ 463385 w 546047"/>
                <a:gd name="connsiteY32" fmla="*/ 906 h 58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6047" h="584717">
                  <a:moveTo>
                    <a:pt x="463385" y="906"/>
                  </a:moveTo>
                  <a:cubicBezTo>
                    <a:pt x="448158" y="3061"/>
                    <a:pt x="433462" y="9038"/>
                    <a:pt x="420346" y="18572"/>
                  </a:cubicBezTo>
                  <a:cubicBezTo>
                    <a:pt x="370367" y="54880"/>
                    <a:pt x="363069" y="115417"/>
                    <a:pt x="343391" y="169405"/>
                  </a:cubicBezTo>
                  <a:lnTo>
                    <a:pt x="332853" y="190064"/>
                  </a:lnTo>
                  <a:lnTo>
                    <a:pt x="333189" y="190238"/>
                  </a:lnTo>
                  <a:cubicBezTo>
                    <a:pt x="344087" y="200779"/>
                    <a:pt x="351658" y="214561"/>
                    <a:pt x="354399" y="231035"/>
                  </a:cubicBezTo>
                  <a:cubicBezTo>
                    <a:pt x="342148" y="227380"/>
                    <a:pt x="329848" y="223724"/>
                    <a:pt x="317548" y="220069"/>
                  </a:cubicBezTo>
                  <a:lnTo>
                    <a:pt x="332853" y="190064"/>
                  </a:lnTo>
                  <a:lnTo>
                    <a:pt x="292009" y="168891"/>
                  </a:lnTo>
                  <a:cubicBezTo>
                    <a:pt x="257627" y="161383"/>
                    <a:pt x="224777" y="174276"/>
                    <a:pt x="201313" y="199568"/>
                  </a:cubicBezTo>
                  <a:cubicBezTo>
                    <a:pt x="159930" y="244139"/>
                    <a:pt x="161309" y="304185"/>
                    <a:pt x="156000" y="361641"/>
                  </a:cubicBezTo>
                  <a:lnTo>
                    <a:pt x="150560" y="394106"/>
                  </a:lnTo>
                  <a:lnTo>
                    <a:pt x="175082" y="402102"/>
                  </a:lnTo>
                  <a:cubicBezTo>
                    <a:pt x="165598" y="407289"/>
                    <a:pt x="156113" y="412427"/>
                    <a:pt x="146629" y="417564"/>
                  </a:cubicBezTo>
                  <a:lnTo>
                    <a:pt x="150560" y="394106"/>
                  </a:lnTo>
                  <a:lnTo>
                    <a:pt x="138891" y="390301"/>
                  </a:lnTo>
                  <a:cubicBezTo>
                    <a:pt x="102099" y="382368"/>
                    <a:pt x="64577" y="387369"/>
                    <a:pt x="35976" y="417267"/>
                  </a:cubicBezTo>
                  <a:cubicBezTo>
                    <a:pt x="-1468" y="456441"/>
                    <a:pt x="-5272" y="518732"/>
                    <a:pt x="4756" y="569218"/>
                  </a:cubicBezTo>
                  <a:cubicBezTo>
                    <a:pt x="8313" y="587199"/>
                    <a:pt x="38643" y="591990"/>
                    <a:pt x="39829" y="570304"/>
                  </a:cubicBezTo>
                  <a:cubicBezTo>
                    <a:pt x="42002" y="531082"/>
                    <a:pt x="34889" y="487266"/>
                    <a:pt x="58897" y="453081"/>
                  </a:cubicBezTo>
                  <a:cubicBezTo>
                    <a:pt x="83398" y="418206"/>
                    <a:pt x="124202" y="424529"/>
                    <a:pt x="158484" y="439447"/>
                  </a:cubicBezTo>
                  <a:cubicBezTo>
                    <a:pt x="171674" y="445178"/>
                    <a:pt x="183332" y="436484"/>
                    <a:pt x="186938" y="423986"/>
                  </a:cubicBezTo>
                  <a:cubicBezTo>
                    <a:pt x="202597" y="369351"/>
                    <a:pt x="191483" y="308986"/>
                    <a:pt x="213959" y="256129"/>
                  </a:cubicBezTo>
                  <a:cubicBezTo>
                    <a:pt x="223147" y="234493"/>
                    <a:pt x="239498" y="212066"/>
                    <a:pt x="264346" y="208509"/>
                  </a:cubicBezTo>
                  <a:cubicBezTo>
                    <a:pt x="283018" y="205842"/>
                    <a:pt x="309545" y="213696"/>
                    <a:pt x="313053" y="234986"/>
                  </a:cubicBezTo>
                  <a:cubicBezTo>
                    <a:pt x="315819" y="251832"/>
                    <a:pt x="338493" y="261465"/>
                    <a:pt x="349904" y="245953"/>
                  </a:cubicBezTo>
                  <a:cubicBezTo>
                    <a:pt x="386212" y="196851"/>
                    <a:pt x="387842" y="134510"/>
                    <a:pt x="417531" y="82542"/>
                  </a:cubicBezTo>
                  <a:cubicBezTo>
                    <a:pt x="430275" y="60264"/>
                    <a:pt x="451171" y="37343"/>
                    <a:pt x="478834" y="37738"/>
                  </a:cubicBezTo>
                  <a:cubicBezTo>
                    <a:pt x="496025" y="37985"/>
                    <a:pt x="532185" y="50532"/>
                    <a:pt x="536581" y="69798"/>
                  </a:cubicBezTo>
                  <a:cubicBezTo>
                    <a:pt x="537520" y="73997"/>
                    <a:pt x="544238" y="75281"/>
                    <a:pt x="544683" y="70193"/>
                  </a:cubicBezTo>
                  <a:cubicBezTo>
                    <a:pt x="545868" y="57103"/>
                    <a:pt x="548091" y="46185"/>
                    <a:pt x="541768" y="33984"/>
                  </a:cubicBezTo>
                  <a:cubicBezTo>
                    <a:pt x="534902" y="20695"/>
                    <a:pt x="523491" y="11409"/>
                    <a:pt x="509610" y="6172"/>
                  </a:cubicBezTo>
                  <a:cubicBezTo>
                    <a:pt x="494370" y="418"/>
                    <a:pt x="478612" y="-1250"/>
                    <a:pt x="463385" y="906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10" name="任意多边形: 形状 1409"/>
            <p:cNvSpPr/>
            <p:nvPr/>
          </p:nvSpPr>
          <p:spPr>
            <a:xfrm flipH="1">
              <a:off x="10319466" y="6085485"/>
              <a:ext cx="800369" cy="772515"/>
            </a:xfrm>
            <a:custGeom>
              <a:avLst/>
              <a:gdLst>
                <a:gd name="connsiteX0" fmla="*/ 796123 w 800369"/>
                <a:gd name="connsiteY0" fmla="*/ 7 h 772515"/>
                <a:gd name="connsiteX1" fmla="*/ 760062 w 800369"/>
                <a:gd name="connsiteY1" fmla="*/ 18236 h 772515"/>
                <a:gd name="connsiteX2" fmla="*/ 722865 w 800369"/>
                <a:gd name="connsiteY2" fmla="*/ 58001 h 772515"/>
                <a:gd name="connsiteX3" fmla="*/ 648520 w 800369"/>
                <a:gd name="connsiteY3" fmla="*/ 141732 h 772515"/>
                <a:gd name="connsiteX4" fmla="*/ 502942 w 800369"/>
                <a:gd name="connsiteY4" fmla="*/ 307069 h 772515"/>
                <a:gd name="connsiteX5" fmla="*/ 350202 w 800369"/>
                <a:gd name="connsiteY5" fmla="*/ 455907 h 772515"/>
                <a:gd name="connsiteX6" fmla="*/ 172120 w 800369"/>
                <a:gd name="connsiteY6" fmla="*/ 595705 h 772515"/>
                <a:gd name="connsiteX7" fmla="*/ 82412 w 800369"/>
                <a:gd name="connsiteY7" fmla="*/ 664271 h 772515"/>
                <a:gd name="connsiteX8" fmla="*/ 37558 w 800369"/>
                <a:gd name="connsiteY8" fmla="*/ 698553 h 772515"/>
                <a:gd name="connsiteX9" fmla="*/ 114 w 800369"/>
                <a:gd name="connsiteY9" fmla="*/ 750866 h 772515"/>
                <a:gd name="connsiteX10" fmla="*/ 11427 w 800369"/>
                <a:gd name="connsiteY10" fmla="*/ 772515 h 772515"/>
                <a:gd name="connsiteX11" fmla="*/ 54193 w 800369"/>
                <a:gd name="connsiteY11" fmla="*/ 772515 h 772515"/>
                <a:gd name="connsiteX12" fmla="*/ 64591 w 800369"/>
                <a:gd name="connsiteY12" fmla="*/ 768539 h 772515"/>
                <a:gd name="connsiteX13" fmla="*/ 90019 w 800369"/>
                <a:gd name="connsiteY13" fmla="*/ 748495 h 772515"/>
                <a:gd name="connsiteX14" fmla="*/ 179529 w 800369"/>
                <a:gd name="connsiteY14" fmla="*/ 679732 h 772515"/>
                <a:gd name="connsiteX15" fmla="*/ 520627 w 800369"/>
                <a:gd name="connsiteY15" fmla="*/ 390503 h 772515"/>
                <a:gd name="connsiteX16" fmla="*/ 680086 w 800369"/>
                <a:gd name="connsiteY16" fmla="*/ 203974 h 772515"/>
                <a:gd name="connsiteX17" fmla="*/ 750528 w 800369"/>
                <a:gd name="connsiteY17" fmla="*/ 104782 h 772515"/>
                <a:gd name="connsiteX18" fmla="*/ 784712 w 800369"/>
                <a:gd name="connsiteY18" fmla="*/ 51481 h 772515"/>
                <a:gd name="connsiteX19" fmla="*/ 799334 w 800369"/>
                <a:gd name="connsiteY19" fmla="*/ 24015 h 772515"/>
                <a:gd name="connsiteX20" fmla="*/ 798642 w 800369"/>
                <a:gd name="connsiteY20" fmla="*/ 2132 h 772515"/>
                <a:gd name="connsiteX21" fmla="*/ 796123 w 800369"/>
                <a:gd name="connsiteY21" fmla="*/ 7 h 77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0369" h="772515">
                  <a:moveTo>
                    <a:pt x="796123" y="7"/>
                  </a:moveTo>
                  <a:cubicBezTo>
                    <a:pt x="779871" y="1390"/>
                    <a:pt x="771424" y="6429"/>
                    <a:pt x="760062" y="18236"/>
                  </a:cubicBezTo>
                  <a:cubicBezTo>
                    <a:pt x="747416" y="31326"/>
                    <a:pt x="735165" y="44614"/>
                    <a:pt x="722865" y="58001"/>
                  </a:cubicBezTo>
                  <a:cubicBezTo>
                    <a:pt x="697573" y="85516"/>
                    <a:pt x="673071" y="113574"/>
                    <a:pt x="648520" y="141732"/>
                  </a:cubicBezTo>
                  <a:cubicBezTo>
                    <a:pt x="600307" y="197108"/>
                    <a:pt x="552687" y="253027"/>
                    <a:pt x="502942" y="307069"/>
                  </a:cubicBezTo>
                  <a:cubicBezTo>
                    <a:pt x="454779" y="359431"/>
                    <a:pt x="404244" y="409621"/>
                    <a:pt x="350202" y="455907"/>
                  </a:cubicBezTo>
                  <a:cubicBezTo>
                    <a:pt x="292899" y="504960"/>
                    <a:pt x="232040" y="549863"/>
                    <a:pt x="172120" y="595705"/>
                  </a:cubicBezTo>
                  <a:cubicBezTo>
                    <a:pt x="142234" y="618577"/>
                    <a:pt x="112347" y="641399"/>
                    <a:pt x="82412" y="664271"/>
                  </a:cubicBezTo>
                  <a:cubicBezTo>
                    <a:pt x="67444" y="675681"/>
                    <a:pt x="52526" y="687142"/>
                    <a:pt x="37558" y="698553"/>
                  </a:cubicBezTo>
                  <a:cubicBezTo>
                    <a:pt x="19972" y="711989"/>
                    <a:pt x="-1763" y="725475"/>
                    <a:pt x="114" y="750866"/>
                  </a:cubicBezTo>
                  <a:lnTo>
                    <a:pt x="11427" y="772515"/>
                  </a:lnTo>
                  <a:lnTo>
                    <a:pt x="54193" y="772515"/>
                  </a:lnTo>
                  <a:lnTo>
                    <a:pt x="64591" y="768539"/>
                  </a:lnTo>
                  <a:cubicBezTo>
                    <a:pt x="73544" y="762389"/>
                    <a:pt x="81844" y="754769"/>
                    <a:pt x="90019" y="748495"/>
                  </a:cubicBezTo>
                  <a:cubicBezTo>
                    <a:pt x="119856" y="725574"/>
                    <a:pt x="149693" y="702653"/>
                    <a:pt x="179529" y="679732"/>
                  </a:cubicBezTo>
                  <a:cubicBezTo>
                    <a:pt x="298333" y="588493"/>
                    <a:pt x="416544" y="498785"/>
                    <a:pt x="520627" y="390503"/>
                  </a:cubicBezTo>
                  <a:cubicBezTo>
                    <a:pt x="577188" y="331620"/>
                    <a:pt x="631428" y="269576"/>
                    <a:pt x="680086" y="203974"/>
                  </a:cubicBezTo>
                  <a:cubicBezTo>
                    <a:pt x="704242" y="171421"/>
                    <a:pt x="728398" y="138768"/>
                    <a:pt x="750528" y="104782"/>
                  </a:cubicBezTo>
                  <a:cubicBezTo>
                    <a:pt x="762038" y="87146"/>
                    <a:pt x="774042" y="69610"/>
                    <a:pt x="784712" y="51481"/>
                  </a:cubicBezTo>
                  <a:cubicBezTo>
                    <a:pt x="789701" y="42984"/>
                    <a:pt x="796765" y="33549"/>
                    <a:pt x="799334" y="24015"/>
                  </a:cubicBezTo>
                  <a:cubicBezTo>
                    <a:pt x="801359" y="16457"/>
                    <a:pt x="800025" y="9739"/>
                    <a:pt x="798642" y="2132"/>
                  </a:cubicBezTo>
                  <a:cubicBezTo>
                    <a:pt x="798494" y="847"/>
                    <a:pt x="797457" y="-92"/>
                    <a:pt x="796123" y="7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12" name="任意多边形: 形状 1411"/>
            <p:cNvSpPr/>
            <p:nvPr/>
          </p:nvSpPr>
          <p:spPr>
            <a:xfrm flipH="1">
              <a:off x="10273887" y="5998094"/>
              <a:ext cx="848440" cy="859906"/>
            </a:xfrm>
            <a:custGeom>
              <a:avLst/>
              <a:gdLst>
                <a:gd name="connsiteX0" fmla="*/ 846335 w 848440"/>
                <a:gd name="connsiteY0" fmla="*/ 606 h 859906"/>
                <a:gd name="connsiteX1" fmla="*/ 537841 w 848440"/>
                <a:gd name="connsiteY1" fmla="*/ 419012 h 859906"/>
                <a:gd name="connsiteX2" fmla="*/ 143788 w 848440"/>
                <a:gd name="connsiteY2" fmla="*/ 762234 h 859906"/>
                <a:gd name="connsiteX3" fmla="*/ 24293 w 848440"/>
                <a:gd name="connsiteY3" fmla="*/ 844334 h 859906"/>
                <a:gd name="connsiteX4" fmla="*/ 0 w 848440"/>
                <a:gd name="connsiteY4" fmla="*/ 859906 h 859906"/>
                <a:gd name="connsiteX5" fmla="*/ 27304 w 848440"/>
                <a:gd name="connsiteY5" fmla="*/ 859906 h 859906"/>
                <a:gd name="connsiteX6" fmla="*/ 128227 w 848440"/>
                <a:gd name="connsiteY6" fmla="*/ 791280 h 859906"/>
                <a:gd name="connsiteX7" fmla="*/ 336294 w 848440"/>
                <a:gd name="connsiteY7" fmla="*/ 630044 h 859906"/>
                <a:gd name="connsiteX8" fmla="*/ 695966 w 848440"/>
                <a:gd name="connsiteY8" fmla="*/ 251057 h 859906"/>
                <a:gd name="connsiteX9" fmla="*/ 848311 w 848440"/>
                <a:gd name="connsiteY9" fmla="*/ 1446 h 859906"/>
                <a:gd name="connsiteX10" fmla="*/ 846335 w 848440"/>
                <a:gd name="connsiteY10" fmla="*/ 606 h 85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8440" h="859906">
                  <a:moveTo>
                    <a:pt x="846335" y="606"/>
                  </a:moveTo>
                  <a:cubicBezTo>
                    <a:pt x="761320" y="151865"/>
                    <a:pt x="656150" y="292206"/>
                    <a:pt x="537841" y="419012"/>
                  </a:cubicBezTo>
                  <a:cubicBezTo>
                    <a:pt x="418790" y="546609"/>
                    <a:pt x="285266" y="660275"/>
                    <a:pt x="143788" y="762234"/>
                  </a:cubicBezTo>
                  <a:cubicBezTo>
                    <a:pt x="104565" y="790490"/>
                    <a:pt x="64701" y="817807"/>
                    <a:pt x="24293" y="844334"/>
                  </a:cubicBezTo>
                  <a:lnTo>
                    <a:pt x="0" y="859906"/>
                  </a:lnTo>
                  <a:lnTo>
                    <a:pt x="27304" y="859906"/>
                  </a:lnTo>
                  <a:lnTo>
                    <a:pt x="128227" y="791280"/>
                  </a:lnTo>
                  <a:cubicBezTo>
                    <a:pt x="199806" y="740499"/>
                    <a:pt x="269409" y="686901"/>
                    <a:pt x="336294" y="630044"/>
                  </a:cubicBezTo>
                  <a:cubicBezTo>
                    <a:pt x="469226" y="517068"/>
                    <a:pt x="591932" y="391349"/>
                    <a:pt x="695966" y="251057"/>
                  </a:cubicBezTo>
                  <a:cubicBezTo>
                    <a:pt x="754058" y="172760"/>
                    <a:pt x="804890" y="88733"/>
                    <a:pt x="848311" y="1446"/>
                  </a:cubicBezTo>
                  <a:cubicBezTo>
                    <a:pt x="848953" y="211"/>
                    <a:pt x="847027" y="-629"/>
                    <a:pt x="846335" y="60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14" name="任意多边形: 形状 1413"/>
            <p:cNvSpPr/>
            <p:nvPr/>
          </p:nvSpPr>
          <p:spPr>
            <a:xfrm flipH="1">
              <a:off x="10173490" y="5900170"/>
              <a:ext cx="938871" cy="957830"/>
            </a:xfrm>
            <a:custGeom>
              <a:avLst/>
              <a:gdLst>
                <a:gd name="connsiteX0" fmla="*/ 487422 w 938871"/>
                <a:gd name="connsiteY0" fmla="*/ 945979 h 957830"/>
                <a:gd name="connsiteX1" fmla="*/ 458715 w 938871"/>
                <a:gd name="connsiteY1" fmla="*/ 950446 h 957830"/>
                <a:gd name="connsiteX2" fmla="*/ 473808 w 938871"/>
                <a:gd name="connsiteY2" fmla="*/ 952890 h 957830"/>
                <a:gd name="connsiteX3" fmla="*/ 477072 w 938871"/>
                <a:gd name="connsiteY3" fmla="*/ 957830 h 957830"/>
                <a:gd name="connsiteX4" fmla="*/ 494937 w 938871"/>
                <a:gd name="connsiteY4" fmla="*/ 957830 h 957830"/>
                <a:gd name="connsiteX5" fmla="*/ 493345 w 938871"/>
                <a:gd name="connsiteY5" fmla="*/ 951198 h 957830"/>
                <a:gd name="connsiteX6" fmla="*/ 14672 w 938871"/>
                <a:gd name="connsiteY6" fmla="*/ 943789 h 957830"/>
                <a:gd name="connsiteX7" fmla="*/ 3706 w 938871"/>
                <a:gd name="connsiteY7" fmla="*/ 957472 h 957830"/>
                <a:gd name="connsiteX8" fmla="*/ 4385 w 938871"/>
                <a:gd name="connsiteY8" fmla="*/ 957830 h 957830"/>
                <a:gd name="connsiteX9" fmla="*/ 41740 w 938871"/>
                <a:gd name="connsiteY9" fmla="*/ 957830 h 957830"/>
                <a:gd name="connsiteX10" fmla="*/ 452541 w 938871"/>
                <a:gd name="connsiteY10" fmla="*/ 935342 h 957830"/>
                <a:gd name="connsiteX11" fmla="*/ 456098 w 938871"/>
                <a:gd name="connsiteY11" fmla="*/ 950853 h 957830"/>
                <a:gd name="connsiteX12" fmla="*/ 458715 w 938871"/>
                <a:gd name="connsiteY12" fmla="*/ 950446 h 957830"/>
                <a:gd name="connsiteX13" fmla="*/ 458173 w 938871"/>
                <a:gd name="connsiteY13" fmla="*/ 950358 h 957830"/>
                <a:gd name="connsiteX14" fmla="*/ 454736 w 938871"/>
                <a:gd name="connsiteY14" fmla="*/ 935368 h 957830"/>
                <a:gd name="connsiteX15" fmla="*/ 873949 w 938871"/>
                <a:gd name="connsiteY15" fmla="*/ 3 h 957830"/>
                <a:gd name="connsiteX16" fmla="*/ 845952 w 938871"/>
                <a:gd name="connsiteY16" fmla="*/ 4375 h 957830"/>
                <a:gd name="connsiteX17" fmla="*/ 738806 w 938871"/>
                <a:gd name="connsiteY17" fmla="*/ 91020 h 957830"/>
                <a:gd name="connsiteX18" fmla="*/ 668957 w 938871"/>
                <a:gd name="connsiteY18" fmla="*/ 248898 h 957830"/>
                <a:gd name="connsiteX19" fmla="*/ 674687 w 938871"/>
                <a:gd name="connsiteY19" fmla="*/ 250578 h 957830"/>
                <a:gd name="connsiteX20" fmla="*/ 733669 w 938871"/>
                <a:gd name="connsiteY20" fmla="*/ 121944 h 957830"/>
                <a:gd name="connsiteX21" fmla="*/ 827724 w 938871"/>
                <a:gd name="connsiteY21" fmla="*/ 27444 h 957830"/>
                <a:gd name="connsiteX22" fmla="*/ 879642 w 938871"/>
                <a:gd name="connsiteY22" fmla="*/ 14255 h 957830"/>
                <a:gd name="connsiteX23" fmla="*/ 922223 w 938871"/>
                <a:gd name="connsiteY23" fmla="*/ 52687 h 957830"/>
                <a:gd name="connsiteX24" fmla="*/ 916641 w 938871"/>
                <a:gd name="connsiteY24" fmla="*/ 124759 h 957830"/>
                <a:gd name="connsiteX25" fmla="*/ 888632 w 938871"/>
                <a:gd name="connsiteY25" fmla="*/ 191794 h 957830"/>
                <a:gd name="connsiteX26" fmla="*/ 784550 w 938871"/>
                <a:gd name="connsiteY26" fmla="*/ 323392 h 957830"/>
                <a:gd name="connsiteX27" fmla="*/ 791119 w 938871"/>
                <a:gd name="connsiteY27" fmla="*/ 335692 h 957830"/>
                <a:gd name="connsiteX28" fmla="*/ 858104 w 938871"/>
                <a:gd name="connsiteY28" fmla="*/ 337371 h 957830"/>
                <a:gd name="connsiteX29" fmla="*/ 875641 w 938871"/>
                <a:gd name="connsiteY29" fmla="*/ 396353 h 957830"/>
                <a:gd name="connsiteX30" fmla="*/ 766717 w 938871"/>
                <a:gd name="connsiteY30" fmla="*/ 508439 h 957830"/>
                <a:gd name="connsiteX31" fmla="*/ 773385 w 938871"/>
                <a:gd name="connsiteY31" fmla="*/ 520937 h 957830"/>
                <a:gd name="connsiteX32" fmla="*/ 840370 w 938871"/>
                <a:gd name="connsiteY32" fmla="*/ 536448 h 957830"/>
                <a:gd name="connsiteX33" fmla="*/ 849756 w 938871"/>
                <a:gd name="connsiteY33" fmla="*/ 613707 h 957830"/>
                <a:gd name="connsiteX34" fmla="*/ 794775 w 938871"/>
                <a:gd name="connsiteY34" fmla="*/ 684594 h 957830"/>
                <a:gd name="connsiteX35" fmla="*/ 715490 w 938871"/>
                <a:gd name="connsiteY35" fmla="*/ 733054 h 957830"/>
                <a:gd name="connsiteX36" fmla="*/ 612692 w 938871"/>
                <a:gd name="connsiteY36" fmla="*/ 759087 h 957830"/>
                <a:gd name="connsiteX37" fmla="*/ 612198 w 938871"/>
                <a:gd name="connsiteY37" fmla="*/ 773956 h 957830"/>
                <a:gd name="connsiteX38" fmla="*/ 672859 w 938871"/>
                <a:gd name="connsiteY38" fmla="*/ 818415 h 957830"/>
                <a:gd name="connsiteX39" fmla="*/ 628005 w 938871"/>
                <a:gd name="connsiteY39" fmla="*/ 884312 h 957830"/>
                <a:gd name="connsiteX40" fmla="*/ 454616 w 938871"/>
                <a:gd name="connsiteY40" fmla="*/ 934847 h 957830"/>
                <a:gd name="connsiteX41" fmla="*/ 454736 w 938871"/>
                <a:gd name="connsiteY41" fmla="*/ 935368 h 957830"/>
                <a:gd name="connsiteX42" fmla="*/ 475666 w 938871"/>
                <a:gd name="connsiteY42" fmla="*/ 935619 h 957830"/>
                <a:gd name="connsiteX43" fmla="*/ 487422 w 938871"/>
                <a:gd name="connsiteY43" fmla="*/ 945979 h 957830"/>
                <a:gd name="connsiteX44" fmla="*/ 537686 w 938871"/>
                <a:gd name="connsiteY44" fmla="*/ 938158 h 957830"/>
                <a:gd name="connsiteX45" fmla="*/ 615014 w 938871"/>
                <a:gd name="connsiteY45" fmla="*/ 910197 h 957830"/>
                <a:gd name="connsiteX46" fmla="*/ 673353 w 938871"/>
                <a:gd name="connsiteY46" fmla="*/ 858576 h 957830"/>
                <a:gd name="connsiteX47" fmla="*/ 683134 w 938871"/>
                <a:gd name="connsiteY47" fmla="*/ 796037 h 957830"/>
                <a:gd name="connsiteX48" fmla="*/ 653754 w 938871"/>
                <a:gd name="connsiteY48" fmla="*/ 769609 h 957830"/>
                <a:gd name="connsiteX49" fmla="*/ 648685 w 938871"/>
                <a:gd name="connsiteY49" fmla="*/ 768263 h 957830"/>
                <a:gd name="connsiteX50" fmla="*/ 614025 w 938871"/>
                <a:gd name="connsiteY50" fmla="*/ 774055 h 957830"/>
                <a:gd name="connsiteX51" fmla="*/ 614519 w 938871"/>
                <a:gd name="connsiteY51" fmla="*/ 759186 h 957830"/>
                <a:gd name="connsiteX52" fmla="*/ 648685 w 938871"/>
                <a:gd name="connsiteY52" fmla="*/ 768263 h 957830"/>
                <a:gd name="connsiteX53" fmla="*/ 666626 w 938871"/>
                <a:gd name="connsiteY53" fmla="*/ 765265 h 957830"/>
                <a:gd name="connsiteX54" fmla="*/ 807866 w 938871"/>
                <a:gd name="connsiteY54" fmla="*/ 692942 h 957830"/>
                <a:gd name="connsiteX55" fmla="*/ 864970 w 938871"/>
                <a:gd name="connsiteY55" fmla="*/ 613016 h 957830"/>
                <a:gd name="connsiteX56" fmla="*/ 851929 w 938871"/>
                <a:gd name="connsiteY56" fmla="*/ 528099 h 957830"/>
                <a:gd name="connsiteX57" fmla="*/ 813454 w 938871"/>
                <a:gd name="connsiteY57" fmla="*/ 503197 h 957830"/>
                <a:gd name="connsiteX58" fmla="*/ 798580 w 938871"/>
                <a:gd name="connsiteY58" fmla="*/ 501832 h 957830"/>
                <a:gd name="connsiteX59" fmla="*/ 775016 w 938871"/>
                <a:gd name="connsiteY59" fmla="*/ 520097 h 957830"/>
                <a:gd name="connsiteX60" fmla="*/ 768347 w 938871"/>
                <a:gd name="connsiteY60" fmla="*/ 507599 h 957830"/>
                <a:gd name="connsiteX61" fmla="*/ 790583 w 938871"/>
                <a:gd name="connsiteY61" fmla="*/ 501098 h 957830"/>
                <a:gd name="connsiteX62" fmla="*/ 798580 w 938871"/>
                <a:gd name="connsiteY62" fmla="*/ 501832 h 957830"/>
                <a:gd name="connsiteX63" fmla="*/ 833010 w 938871"/>
                <a:gd name="connsiteY63" fmla="*/ 475144 h 957830"/>
                <a:gd name="connsiteX64" fmla="*/ 881371 w 938871"/>
                <a:gd name="connsiteY64" fmla="*/ 421003 h 957830"/>
                <a:gd name="connsiteX65" fmla="*/ 855634 w 938871"/>
                <a:gd name="connsiteY65" fmla="*/ 319489 h 957830"/>
                <a:gd name="connsiteX66" fmla="*/ 820857 w 938871"/>
                <a:gd name="connsiteY66" fmla="*/ 314735 h 957830"/>
                <a:gd name="connsiteX67" fmla="*/ 809786 w 938871"/>
                <a:gd name="connsiteY67" fmla="*/ 317208 h 957830"/>
                <a:gd name="connsiteX68" fmla="*/ 792651 w 938871"/>
                <a:gd name="connsiteY68" fmla="*/ 334802 h 957830"/>
                <a:gd name="connsiteX69" fmla="*/ 786081 w 938871"/>
                <a:gd name="connsiteY69" fmla="*/ 322502 h 957830"/>
                <a:gd name="connsiteX70" fmla="*/ 809786 w 938871"/>
                <a:gd name="connsiteY70" fmla="*/ 317208 h 957830"/>
                <a:gd name="connsiteX71" fmla="*/ 849070 w 938871"/>
                <a:gd name="connsiteY71" fmla="*/ 276870 h 957830"/>
                <a:gd name="connsiteX72" fmla="*/ 894560 w 938871"/>
                <a:gd name="connsiteY72" fmla="*/ 209972 h 957830"/>
                <a:gd name="connsiteX73" fmla="*/ 927509 w 938871"/>
                <a:gd name="connsiteY73" fmla="*/ 135825 h 957830"/>
                <a:gd name="connsiteX74" fmla="*/ 937883 w 938871"/>
                <a:gd name="connsiteY74" fmla="*/ 60986 h 957830"/>
                <a:gd name="connsiteX75" fmla="*/ 901427 w 938871"/>
                <a:gd name="connsiteY75" fmla="*/ 6153 h 957830"/>
                <a:gd name="connsiteX76" fmla="*/ 873949 w 938871"/>
                <a:gd name="connsiteY76" fmla="*/ 3 h 957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938871" h="957830">
                  <a:moveTo>
                    <a:pt x="487422" y="945979"/>
                  </a:moveTo>
                  <a:lnTo>
                    <a:pt x="458715" y="950446"/>
                  </a:lnTo>
                  <a:lnTo>
                    <a:pt x="473808" y="952890"/>
                  </a:lnTo>
                  <a:lnTo>
                    <a:pt x="477072" y="957830"/>
                  </a:lnTo>
                  <a:lnTo>
                    <a:pt x="494937" y="957830"/>
                  </a:lnTo>
                  <a:lnTo>
                    <a:pt x="493345" y="951198"/>
                  </a:lnTo>
                  <a:close/>
                  <a:moveTo>
                    <a:pt x="14672" y="943789"/>
                  </a:moveTo>
                  <a:cubicBezTo>
                    <a:pt x="5188" y="938009"/>
                    <a:pt x="-5927" y="951544"/>
                    <a:pt x="3706" y="957472"/>
                  </a:cubicBezTo>
                  <a:lnTo>
                    <a:pt x="4385" y="957830"/>
                  </a:lnTo>
                  <a:lnTo>
                    <a:pt x="41740" y="957830"/>
                  </a:lnTo>
                  <a:close/>
                  <a:moveTo>
                    <a:pt x="452541" y="935342"/>
                  </a:moveTo>
                  <a:cubicBezTo>
                    <a:pt x="444391" y="938799"/>
                    <a:pt x="446762" y="951939"/>
                    <a:pt x="456098" y="950853"/>
                  </a:cubicBezTo>
                  <a:lnTo>
                    <a:pt x="458715" y="950446"/>
                  </a:lnTo>
                  <a:lnTo>
                    <a:pt x="458173" y="950358"/>
                  </a:lnTo>
                  <a:lnTo>
                    <a:pt x="454736" y="935368"/>
                  </a:lnTo>
                  <a:close/>
                  <a:moveTo>
                    <a:pt x="873949" y="3"/>
                  </a:moveTo>
                  <a:cubicBezTo>
                    <a:pt x="864513" y="-83"/>
                    <a:pt x="854992" y="1584"/>
                    <a:pt x="845952" y="4375"/>
                  </a:cubicBezTo>
                  <a:cubicBezTo>
                    <a:pt x="801839" y="17960"/>
                    <a:pt x="766272" y="55700"/>
                    <a:pt x="738806" y="91020"/>
                  </a:cubicBezTo>
                  <a:cubicBezTo>
                    <a:pt x="703635" y="136220"/>
                    <a:pt x="674835" y="191349"/>
                    <a:pt x="668957" y="248898"/>
                  </a:cubicBezTo>
                  <a:cubicBezTo>
                    <a:pt x="668809" y="252010"/>
                    <a:pt x="673551" y="253887"/>
                    <a:pt x="674687" y="250578"/>
                  </a:cubicBezTo>
                  <a:cubicBezTo>
                    <a:pt x="690198" y="205724"/>
                    <a:pt x="707043" y="161562"/>
                    <a:pt x="733669" y="121944"/>
                  </a:cubicBezTo>
                  <a:cubicBezTo>
                    <a:pt x="757924" y="85833"/>
                    <a:pt x="789193" y="48784"/>
                    <a:pt x="827724" y="27444"/>
                  </a:cubicBezTo>
                  <a:cubicBezTo>
                    <a:pt x="843186" y="18898"/>
                    <a:pt x="861661" y="12131"/>
                    <a:pt x="879642" y="14255"/>
                  </a:cubicBezTo>
                  <a:cubicBezTo>
                    <a:pt x="900982" y="16774"/>
                    <a:pt x="916641" y="32236"/>
                    <a:pt x="922223" y="52687"/>
                  </a:cubicBezTo>
                  <a:cubicBezTo>
                    <a:pt x="928546" y="76003"/>
                    <a:pt x="923854" y="102184"/>
                    <a:pt x="916641" y="124759"/>
                  </a:cubicBezTo>
                  <a:cubicBezTo>
                    <a:pt x="909281" y="147829"/>
                    <a:pt x="899747" y="170256"/>
                    <a:pt x="888632" y="191794"/>
                  </a:cubicBezTo>
                  <a:cubicBezTo>
                    <a:pt x="862747" y="241785"/>
                    <a:pt x="827181" y="286688"/>
                    <a:pt x="784550" y="323392"/>
                  </a:cubicBezTo>
                  <a:cubicBezTo>
                    <a:pt x="778523" y="328578"/>
                    <a:pt x="783315" y="338013"/>
                    <a:pt x="791119" y="335692"/>
                  </a:cubicBezTo>
                  <a:cubicBezTo>
                    <a:pt x="812460" y="329467"/>
                    <a:pt x="838789" y="322107"/>
                    <a:pt x="858104" y="337371"/>
                  </a:cubicBezTo>
                  <a:cubicBezTo>
                    <a:pt x="875295" y="350956"/>
                    <a:pt x="880531" y="375803"/>
                    <a:pt x="875641" y="396353"/>
                  </a:cubicBezTo>
                  <a:cubicBezTo>
                    <a:pt x="862945" y="449704"/>
                    <a:pt x="803914" y="474847"/>
                    <a:pt x="766717" y="508439"/>
                  </a:cubicBezTo>
                  <a:cubicBezTo>
                    <a:pt x="761332" y="513280"/>
                    <a:pt x="765630" y="525036"/>
                    <a:pt x="773385" y="520937"/>
                  </a:cubicBezTo>
                  <a:cubicBezTo>
                    <a:pt x="795911" y="508982"/>
                    <a:pt x="824612" y="516836"/>
                    <a:pt x="840370" y="536448"/>
                  </a:cubicBezTo>
                  <a:cubicBezTo>
                    <a:pt x="857511" y="557788"/>
                    <a:pt x="858697" y="588662"/>
                    <a:pt x="849756" y="613707"/>
                  </a:cubicBezTo>
                  <a:cubicBezTo>
                    <a:pt x="839481" y="642408"/>
                    <a:pt x="817943" y="665526"/>
                    <a:pt x="794775" y="684594"/>
                  </a:cubicBezTo>
                  <a:cubicBezTo>
                    <a:pt x="770767" y="704354"/>
                    <a:pt x="744043" y="720754"/>
                    <a:pt x="715490" y="733054"/>
                  </a:cubicBezTo>
                  <a:cubicBezTo>
                    <a:pt x="682788" y="747182"/>
                    <a:pt x="648160" y="755876"/>
                    <a:pt x="612692" y="759087"/>
                  </a:cubicBezTo>
                  <a:cubicBezTo>
                    <a:pt x="604195" y="759828"/>
                    <a:pt x="603800" y="772573"/>
                    <a:pt x="612198" y="773956"/>
                  </a:cubicBezTo>
                  <a:cubicBezTo>
                    <a:pt x="636897" y="778007"/>
                    <a:pt x="674193" y="786207"/>
                    <a:pt x="672859" y="818415"/>
                  </a:cubicBezTo>
                  <a:cubicBezTo>
                    <a:pt x="671772" y="845288"/>
                    <a:pt x="648259" y="869246"/>
                    <a:pt x="628005" y="884312"/>
                  </a:cubicBezTo>
                  <a:cubicBezTo>
                    <a:pt x="578656" y="921016"/>
                    <a:pt x="513895" y="928277"/>
                    <a:pt x="454616" y="934847"/>
                  </a:cubicBezTo>
                  <a:lnTo>
                    <a:pt x="454736" y="935368"/>
                  </a:lnTo>
                  <a:lnTo>
                    <a:pt x="475666" y="935619"/>
                  </a:lnTo>
                  <a:lnTo>
                    <a:pt x="487422" y="945979"/>
                  </a:lnTo>
                  <a:lnTo>
                    <a:pt x="537686" y="938158"/>
                  </a:lnTo>
                  <a:cubicBezTo>
                    <a:pt x="564602" y="932044"/>
                    <a:pt x="590808" y="923387"/>
                    <a:pt x="615014" y="910197"/>
                  </a:cubicBezTo>
                  <a:cubicBezTo>
                    <a:pt x="637836" y="897749"/>
                    <a:pt x="658929" y="880410"/>
                    <a:pt x="673353" y="858576"/>
                  </a:cubicBezTo>
                  <a:cubicBezTo>
                    <a:pt x="685258" y="840446"/>
                    <a:pt x="693162" y="816834"/>
                    <a:pt x="683134" y="796037"/>
                  </a:cubicBezTo>
                  <a:cubicBezTo>
                    <a:pt x="676959" y="783268"/>
                    <a:pt x="666178" y="775105"/>
                    <a:pt x="653754" y="769609"/>
                  </a:cubicBezTo>
                  <a:lnTo>
                    <a:pt x="648685" y="768263"/>
                  </a:lnTo>
                  <a:lnTo>
                    <a:pt x="614025" y="774055"/>
                  </a:lnTo>
                  <a:cubicBezTo>
                    <a:pt x="614223" y="769115"/>
                    <a:pt x="614371" y="764126"/>
                    <a:pt x="614519" y="759186"/>
                  </a:cubicBezTo>
                  <a:lnTo>
                    <a:pt x="648685" y="768263"/>
                  </a:lnTo>
                  <a:lnTo>
                    <a:pt x="666626" y="765265"/>
                  </a:lnTo>
                  <a:cubicBezTo>
                    <a:pt x="718458" y="752480"/>
                    <a:pt x="767371" y="727880"/>
                    <a:pt x="807866" y="692942"/>
                  </a:cubicBezTo>
                  <a:cubicBezTo>
                    <a:pt x="832861" y="671405"/>
                    <a:pt x="855585" y="645272"/>
                    <a:pt x="864970" y="613016"/>
                  </a:cubicBezTo>
                  <a:cubicBezTo>
                    <a:pt x="873171" y="584908"/>
                    <a:pt x="870799" y="551613"/>
                    <a:pt x="851929" y="528099"/>
                  </a:cubicBezTo>
                  <a:cubicBezTo>
                    <a:pt x="842247" y="516046"/>
                    <a:pt x="828403" y="507179"/>
                    <a:pt x="813454" y="503197"/>
                  </a:cubicBezTo>
                  <a:lnTo>
                    <a:pt x="798580" y="501832"/>
                  </a:lnTo>
                  <a:lnTo>
                    <a:pt x="775016" y="520097"/>
                  </a:lnTo>
                  <a:cubicBezTo>
                    <a:pt x="772793" y="515947"/>
                    <a:pt x="770570" y="511748"/>
                    <a:pt x="768347" y="507599"/>
                  </a:cubicBezTo>
                  <a:cubicBezTo>
                    <a:pt x="775399" y="503857"/>
                    <a:pt x="782938" y="501761"/>
                    <a:pt x="790583" y="501098"/>
                  </a:cubicBezTo>
                  <a:lnTo>
                    <a:pt x="798580" y="501832"/>
                  </a:lnTo>
                  <a:lnTo>
                    <a:pt x="833010" y="475144"/>
                  </a:lnTo>
                  <a:cubicBezTo>
                    <a:pt x="852238" y="460016"/>
                    <a:pt x="869861" y="443356"/>
                    <a:pt x="881371" y="421003"/>
                  </a:cubicBezTo>
                  <a:cubicBezTo>
                    <a:pt x="898710" y="387264"/>
                    <a:pt x="893918" y="336976"/>
                    <a:pt x="855634" y="319489"/>
                  </a:cubicBezTo>
                  <a:cubicBezTo>
                    <a:pt x="844495" y="314401"/>
                    <a:pt x="832676" y="313524"/>
                    <a:pt x="820857" y="314735"/>
                  </a:cubicBezTo>
                  <a:lnTo>
                    <a:pt x="809786" y="317208"/>
                  </a:lnTo>
                  <a:lnTo>
                    <a:pt x="792651" y="334802"/>
                  </a:lnTo>
                  <a:cubicBezTo>
                    <a:pt x="790477" y="330702"/>
                    <a:pt x="788254" y="326603"/>
                    <a:pt x="786081" y="322502"/>
                  </a:cubicBezTo>
                  <a:lnTo>
                    <a:pt x="809786" y="317208"/>
                  </a:lnTo>
                  <a:lnTo>
                    <a:pt x="849070" y="276870"/>
                  </a:lnTo>
                  <a:cubicBezTo>
                    <a:pt x="866119" y="256000"/>
                    <a:pt x="881346" y="233634"/>
                    <a:pt x="894560" y="209972"/>
                  </a:cubicBezTo>
                  <a:cubicBezTo>
                    <a:pt x="907750" y="186310"/>
                    <a:pt x="918815" y="161463"/>
                    <a:pt x="927509" y="135825"/>
                  </a:cubicBezTo>
                  <a:cubicBezTo>
                    <a:pt x="935610" y="111965"/>
                    <a:pt x="941242" y="86278"/>
                    <a:pt x="937883" y="60986"/>
                  </a:cubicBezTo>
                  <a:cubicBezTo>
                    <a:pt x="934820" y="37867"/>
                    <a:pt x="922964" y="16626"/>
                    <a:pt x="901427" y="6153"/>
                  </a:cubicBezTo>
                  <a:cubicBezTo>
                    <a:pt x="892733" y="1930"/>
                    <a:pt x="883384" y="90"/>
                    <a:pt x="873949" y="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16" name="任意多边形: 形状 1415"/>
            <p:cNvSpPr/>
            <p:nvPr/>
          </p:nvSpPr>
          <p:spPr>
            <a:xfrm flipH="1">
              <a:off x="10437229" y="6052852"/>
              <a:ext cx="734813" cy="804503"/>
            </a:xfrm>
            <a:custGeom>
              <a:avLst/>
              <a:gdLst>
                <a:gd name="connsiteX0" fmla="*/ 385753 w 734813"/>
                <a:gd name="connsiteY0" fmla="*/ 351025 h 804503"/>
                <a:gd name="connsiteX1" fmla="*/ 369807 w 734813"/>
                <a:gd name="connsiteY1" fmla="*/ 352595 h 804503"/>
                <a:gd name="connsiteX2" fmla="*/ 369676 w 734813"/>
                <a:gd name="connsiteY2" fmla="*/ 352122 h 804503"/>
                <a:gd name="connsiteX3" fmla="*/ 369708 w 734813"/>
                <a:gd name="connsiteY3" fmla="*/ 352644 h 804503"/>
                <a:gd name="connsiteX4" fmla="*/ 385762 w 734813"/>
                <a:gd name="connsiteY4" fmla="*/ 351063 h 804503"/>
                <a:gd name="connsiteX5" fmla="*/ 270614 w 734813"/>
                <a:gd name="connsiteY5" fmla="*/ 261009 h 804503"/>
                <a:gd name="connsiteX6" fmla="*/ 196714 w 734813"/>
                <a:gd name="connsiteY6" fmla="*/ 311495 h 804503"/>
                <a:gd name="connsiteX7" fmla="*/ 170779 w 734813"/>
                <a:gd name="connsiteY7" fmla="*/ 405649 h 804503"/>
                <a:gd name="connsiteX8" fmla="*/ 173374 w 734813"/>
                <a:gd name="connsiteY8" fmla="*/ 517182 h 804503"/>
                <a:gd name="connsiteX9" fmla="*/ 187526 w 734813"/>
                <a:gd name="connsiteY9" fmla="*/ 527762 h 804503"/>
                <a:gd name="connsiteX10" fmla="*/ 173793 w 734813"/>
                <a:gd name="connsiteY10" fmla="*/ 535172 h 804503"/>
                <a:gd name="connsiteX11" fmla="*/ 173374 w 734813"/>
                <a:gd name="connsiteY11" fmla="*/ 517182 h 804503"/>
                <a:gd name="connsiteX12" fmla="*/ 154620 w 734813"/>
                <a:gd name="connsiteY12" fmla="*/ 503162 h 804503"/>
                <a:gd name="connsiteX13" fmla="*/ 115898 w 734813"/>
                <a:gd name="connsiteY13" fmla="*/ 491306 h 804503"/>
                <a:gd name="connsiteX14" fmla="*/ 41503 w 734813"/>
                <a:gd name="connsiteY14" fmla="*/ 538531 h 804503"/>
                <a:gd name="connsiteX15" fmla="*/ 4603 w 734813"/>
                <a:gd name="connsiteY15" fmla="*/ 706783 h 804503"/>
                <a:gd name="connsiteX16" fmla="*/ 52667 w 734813"/>
                <a:gd name="connsiteY16" fmla="*/ 801579 h 804503"/>
                <a:gd name="connsiteX17" fmla="*/ 66203 w 734813"/>
                <a:gd name="connsiteY17" fmla="*/ 791798 h 804503"/>
                <a:gd name="connsiteX18" fmla="*/ 18731 w 734813"/>
                <a:gd name="connsiteY18" fmla="*/ 637526 h 804503"/>
                <a:gd name="connsiteX19" fmla="*/ 44467 w 734813"/>
                <a:gd name="connsiteY19" fmla="*/ 564465 h 804503"/>
                <a:gd name="connsiteX20" fmla="*/ 103153 w 734813"/>
                <a:gd name="connsiteY20" fmla="*/ 509732 h 804503"/>
                <a:gd name="connsiteX21" fmla="*/ 177004 w 734813"/>
                <a:gd name="connsiteY21" fmla="*/ 540902 h 804503"/>
                <a:gd name="connsiteX22" fmla="*/ 190737 w 734813"/>
                <a:gd name="connsiteY22" fmla="*/ 533492 h 804503"/>
                <a:gd name="connsiteX23" fmla="*/ 186686 w 734813"/>
                <a:gd name="connsiteY23" fmla="*/ 431287 h 804503"/>
                <a:gd name="connsiteX24" fmla="*/ 200122 w 734813"/>
                <a:gd name="connsiteY24" fmla="*/ 340591 h 804503"/>
                <a:gd name="connsiteX25" fmla="*/ 330238 w 734813"/>
                <a:gd name="connsiteY25" fmla="*/ 286104 h 804503"/>
                <a:gd name="connsiteX26" fmla="*/ 359118 w 734813"/>
                <a:gd name="connsiteY26" fmla="*/ 314089 h 804503"/>
                <a:gd name="connsiteX27" fmla="*/ 369676 w 734813"/>
                <a:gd name="connsiteY27" fmla="*/ 352122 h 804503"/>
                <a:gd name="connsiteX28" fmla="*/ 366384 w 734813"/>
                <a:gd name="connsiteY28" fmla="*/ 299182 h 804503"/>
                <a:gd name="connsiteX29" fmla="*/ 349436 w 734813"/>
                <a:gd name="connsiteY29" fmla="*/ 279546 h 804503"/>
                <a:gd name="connsiteX30" fmla="*/ 270614 w 734813"/>
                <a:gd name="connsiteY30" fmla="*/ 261009 h 804503"/>
                <a:gd name="connsiteX31" fmla="*/ 580541 w 734813"/>
                <a:gd name="connsiteY31" fmla="*/ 180459 h 804503"/>
                <a:gd name="connsiteX32" fmla="*/ 580541 w 734813"/>
                <a:gd name="connsiteY32" fmla="*/ 180638 h 804503"/>
                <a:gd name="connsiteX33" fmla="*/ 580635 w 734813"/>
                <a:gd name="connsiteY33" fmla="*/ 180629 h 804503"/>
                <a:gd name="connsiteX34" fmla="*/ 496526 w 734813"/>
                <a:gd name="connsiteY34" fmla="*/ 99088 h 804503"/>
                <a:gd name="connsiteX35" fmla="*/ 454575 w 734813"/>
                <a:gd name="connsiteY35" fmla="*/ 103527 h 804503"/>
                <a:gd name="connsiteX36" fmla="*/ 362644 w 734813"/>
                <a:gd name="connsiteY36" fmla="*/ 239027 h 804503"/>
                <a:gd name="connsiteX37" fmla="*/ 366384 w 734813"/>
                <a:gd name="connsiteY37" fmla="*/ 299182 h 804503"/>
                <a:gd name="connsiteX38" fmla="*/ 376127 w 734813"/>
                <a:gd name="connsiteY38" fmla="*/ 310470 h 804503"/>
                <a:gd name="connsiteX39" fmla="*/ 385753 w 734813"/>
                <a:gd name="connsiteY39" fmla="*/ 351025 h 804503"/>
                <a:gd name="connsiteX40" fmla="*/ 385861 w 734813"/>
                <a:gd name="connsiteY40" fmla="*/ 351014 h 804503"/>
                <a:gd name="connsiteX41" fmla="*/ 392283 w 734813"/>
                <a:gd name="connsiteY41" fmla="*/ 183849 h 804503"/>
                <a:gd name="connsiteX42" fmla="*/ 513161 w 734813"/>
                <a:gd name="connsiteY42" fmla="*/ 118742 h 804503"/>
                <a:gd name="connsiteX43" fmla="*/ 551495 w 734813"/>
                <a:gd name="connsiteY43" fmla="*/ 143095 h 804503"/>
                <a:gd name="connsiteX44" fmla="*/ 569124 w 734813"/>
                <a:gd name="connsiteY44" fmla="*/ 159792 h 804503"/>
                <a:gd name="connsiteX45" fmla="*/ 580541 w 734813"/>
                <a:gd name="connsiteY45" fmla="*/ 180459 h 804503"/>
                <a:gd name="connsiteX46" fmla="*/ 580541 w 734813"/>
                <a:gd name="connsiteY46" fmla="*/ 153922 h 804503"/>
                <a:gd name="connsiteX47" fmla="*/ 573279 w 734813"/>
                <a:gd name="connsiteY47" fmla="*/ 142107 h 804503"/>
                <a:gd name="connsiteX48" fmla="*/ 536477 w 734813"/>
                <a:gd name="connsiteY48" fmla="*/ 112616 h 804503"/>
                <a:gd name="connsiteX49" fmla="*/ 496526 w 734813"/>
                <a:gd name="connsiteY49" fmla="*/ 99088 h 804503"/>
                <a:gd name="connsiteX50" fmla="*/ 666840 w 734813"/>
                <a:gd name="connsiteY50" fmla="*/ 234 h 804503"/>
                <a:gd name="connsiteX51" fmla="*/ 634188 w 734813"/>
                <a:gd name="connsiteY51" fmla="*/ 9620 h 804503"/>
                <a:gd name="connsiteX52" fmla="*/ 602276 w 734813"/>
                <a:gd name="connsiteY52" fmla="*/ 27650 h 804503"/>
                <a:gd name="connsiteX53" fmla="*/ 580541 w 734813"/>
                <a:gd name="connsiteY53" fmla="*/ 90288 h 804503"/>
                <a:gd name="connsiteX54" fmla="*/ 580541 w 734813"/>
                <a:gd name="connsiteY54" fmla="*/ 153922 h 804503"/>
                <a:gd name="connsiteX55" fmla="*/ 596052 w 734813"/>
                <a:gd name="connsiteY55" fmla="*/ 179156 h 804503"/>
                <a:gd name="connsiteX56" fmla="*/ 580635 w 734813"/>
                <a:gd name="connsiteY56" fmla="*/ 180629 h 804503"/>
                <a:gd name="connsiteX57" fmla="*/ 580640 w 734813"/>
                <a:gd name="connsiteY57" fmla="*/ 180638 h 804503"/>
                <a:gd name="connsiteX58" fmla="*/ 596151 w 734813"/>
                <a:gd name="connsiteY58" fmla="*/ 179156 h 804503"/>
                <a:gd name="connsiteX59" fmla="*/ 595361 w 734813"/>
                <a:gd name="connsiteY59" fmla="*/ 94240 h 804503"/>
                <a:gd name="connsiteX60" fmla="*/ 600202 w 734813"/>
                <a:gd name="connsiteY60" fmla="*/ 56005 h 804503"/>
                <a:gd name="connsiteX61" fmla="*/ 628458 w 734813"/>
                <a:gd name="connsiteY61" fmla="*/ 27898 h 804503"/>
                <a:gd name="connsiteX62" fmla="*/ 698801 w 734813"/>
                <a:gd name="connsiteY62" fmla="*/ 24785 h 804503"/>
                <a:gd name="connsiteX63" fmla="*/ 724093 w 734813"/>
                <a:gd name="connsiteY63" fmla="*/ 97401 h 804503"/>
                <a:gd name="connsiteX64" fmla="*/ 734813 w 734813"/>
                <a:gd name="connsiteY64" fmla="*/ 96364 h 804503"/>
                <a:gd name="connsiteX65" fmla="*/ 719055 w 734813"/>
                <a:gd name="connsiteY65" fmla="*/ 27749 h 804503"/>
                <a:gd name="connsiteX66" fmla="*/ 666840 w 734813"/>
                <a:gd name="connsiteY66" fmla="*/ 234 h 804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734813" h="804503">
                  <a:moveTo>
                    <a:pt x="385753" y="351025"/>
                  </a:moveTo>
                  <a:lnTo>
                    <a:pt x="369807" y="352595"/>
                  </a:lnTo>
                  <a:lnTo>
                    <a:pt x="369676" y="352122"/>
                  </a:lnTo>
                  <a:lnTo>
                    <a:pt x="369708" y="352644"/>
                  </a:lnTo>
                  <a:cubicBezTo>
                    <a:pt x="371190" y="363215"/>
                    <a:pt x="385515" y="361239"/>
                    <a:pt x="385762" y="351063"/>
                  </a:cubicBezTo>
                  <a:close/>
                  <a:moveTo>
                    <a:pt x="270614" y="261009"/>
                  </a:moveTo>
                  <a:cubicBezTo>
                    <a:pt x="240728" y="267283"/>
                    <a:pt x="213657" y="286154"/>
                    <a:pt x="196714" y="311495"/>
                  </a:cubicBezTo>
                  <a:cubicBezTo>
                    <a:pt x="178091" y="339307"/>
                    <a:pt x="172558" y="372848"/>
                    <a:pt x="170779" y="405649"/>
                  </a:cubicBezTo>
                  <a:lnTo>
                    <a:pt x="173374" y="517182"/>
                  </a:lnTo>
                  <a:lnTo>
                    <a:pt x="187526" y="527762"/>
                  </a:lnTo>
                  <a:cubicBezTo>
                    <a:pt x="182932" y="530232"/>
                    <a:pt x="178387" y="532702"/>
                    <a:pt x="173793" y="535172"/>
                  </a:cubicBezTo>
                  <a:lnTo>
                    <a:pt x="173374" y="517182"/>
                  </a:lnTo>
                  <a:lnTo>
                    <a:pt x="154620" y="503162"/>
                  </a:lnTo>
                  <a:cubicBezTo>
                    <a:pt x="142771" y="496295"/>
                    <a:pt x="129952" y="491553"/>
                    <a:pt x="115898" y="491306"/>
                  </a:cubicBezTo>
                  <a:cubicBezTo>
                    <a:pt x="84332" y="490762"/>
                    <a:pt x="59139" y="514819"/>
                    <a:pt x="41503" y="538531"/>
                  </a:cubicBezTo>
                  <a:cubicBezTo>
                    <a:pt x="6035" y="586250"/>
                    <a:pt x="-8142" y="648542"/>
                    <a:pt x="4603" y="706783"/>
                  </a:cubicBezTo>
                  <a:cubicBezTo>
                    <a:pt x="12309" y="741856"/>
                    <a:pt x="28512" y="774953"/>
                    <a:pt x="52667" y="801579"/>
                  </a:cubicBezTo>
                  <a:cubicBezTo>
                    <a:pt x="59731" y="809383"/>
                    <a:pt x="73316" y="799998"/>
                    <a:pt x="66203" y="791798"/>
                  </a:cubicBezTo>
                  <a:cubicBezTo>
                    <a:pt x="29648" y="749364"/>
                    <a:pt x="10926" y="693494"/>
                    <a:pt x="18731" y="637526"/>
                  </a:cubicBezTo>
                  <a:cubicBezTo>
                    <a:pt x="22337" y="611789"/>
                    <a:pt x="31130" y="586793"/>
                    <a:pt x="44467" y="564465"/>
                  </a:cubicBezTo>
                  <a:cubicBezTo>
                    <a:pt x="57607" y="542483"/>
                    <a:pt x="77219" y="516746"/>
                    <a:pt x="103153" y="509732"/>
                  </a:cubicBezTo>
                  <a:cubicBezTo>
                    <a:pt x="131557" y="502025"/>
                    <a:pt x="156997" y="523711"/>
                    <a:pt x="177004" y="540902"/>
                  </a:cubicBezTo>
                  <a:cubicBezTo>
                    <a:pt x="182586" y="545694"/>
                    <a:pt x="191379" y="540556"/>
                    <a:pt x="190737" y="533492"/>
                  </a:cubicBezTo>
                  <a:cubicBezTo>
                    <a:pt x="187476" y="499506"/>
                    <a:pt x="186044" y="465421"/>
                    <a:pt x="186686" y="431287"/>
                  </a:cubicBezTo>
                  <a:cubicBezTo>
                    <a:pt x="187279" y="400906"/>
                    <a:pt x="188415" y="369045"/>
                    <a:pt x="200122" y="340591"/>
                  </a:cubicBezTo>
                  <a:cubicBezTo>
                    <a:pt x="220277" y="291488"/>
                    <a:pt x="280494" y="257354"/>
                    <a:pt x="330238" y="286104"/>
                  </a:cubicBezTo>
                  <a:cubicBezTo>
                    <a:pt x="342118" y="292971"/>
                    <a:pt x="352134" y="302653"/>
                    <a:pt x="359118" y="314089"/>
                  </a:cubicBezTo>
                  <a:lnTo>
                    <a:pt x="369676" y="352122"/>
                  </a:lnTo>
                  <a:lnTo>
                    <a:pt x="366384" y="299182"/>
                  </a:lnTo>
                  <a:lnTo>
                    <a:pt x="349436" y="279546"/>
                  </a:lnTo>
                  <a:cubicBezTo>
                    <a:pt x="327385" y="262948"/>
                    <a:pt x="298253" y="255180"/>
                    <a:pt x="270614" y="261009"/>
                  </a:cubicBezTo>
                  <a:close/>
                  <a:moveTo>
                    <a:pt x="580541" y="180459"/>
                  </a:moveTo>
                  <a:lnTo>
                    <a:pt x="580541" y="180638"/>
                  </a:lnTo>
                  <a:lnTo>
                    <a:pt x="580635" y="180629"/>
                  </a:lnTo>
                  <a:close/>
                  <a:moveTo>
                    <a:pt x="496526" y="99088"/>
                  </a:moveTo>
                  <a:cubicBezTo>
                    <a:pt x="482670" y="97550"/>
                    <a:pt x="468480" y="99007"/>
                    <a:pt x="454575" y="103527"/>
                  </a:cubicBezTo>
                  <a:cubicBezTo>
                    <a:pt x="396630" y="122298"/>
                    <a:pt x="367682" y="181923"/>
                    <a:pt x="362644" y="239027"/>
                  </a:cubicBezTo>
                  <a:lnTo>
                    <a:pt x="366384" y="299182"/>
                  </a:lnTo>
                  <a:lnTo>
                    <a:pt x="376127" y="310470"/>
                  </a:lnTo>
                  <a:lnTo>
                    <a:pt x="385753" y="351025"/>
                  </a:lnTo>
                  <a:lnTo>
                    <a:pt x="385861" y="351014"/>
                  </a:lnTo>
                  <a:cubicBezTo>
                    <a:pt x="377859" y="295885"/>
                    <a:pt x="369559" y="236755"/>
                    <a:pt x="392283" y="183849"/>
                  </a:cubicBezTo>
                  <a:cubicBezTo>
                    <a:pt x="411746" y="138551"/>
                    <a:pt x="462083" y="99674"/>
                    <a:pt x="513161" y="118742"/>
                  </a:cubicBezTo>
                  <a:cubicBezTo>
                    <a:pt x="527536" y="124126"/>
                    <a:pt x="540084" y="133018"/>
                    <a:pt x="551495" y="143095"/>
                  </a:cubicBezTo>
                  <a:cubicBezTo>
                    <a:pt x="557151" y="148060"/>
                    <a:pt x="563647" y="153580"/>
                    <a:pt x="569124" y="159792"/>
                  </a:cubicBezTo>
                  <a:lnTo>
                    <a:pt x="580541" y="180459"/>
                  </a:lnTo>
                  <a:lnTo>
                    <a:pt x="580541" y="153922"/>
                  </a:lnTo>
                  <a:lnTo>
                    <a:pt x="573279" y="142107"/>
                  </a:lnTo>
                  <a:cubicBezTo>
                    <a:pt x="562115" y="130943"/>
                    <a:pt x="550062" y="120668"/>
                    <a:pt x="536477" y="112616"/>
                  </a:cubicBezTo>
                  <a:cubicBezTo>
                    <a:pt x="523906" y="105157"/>
                    <a:pt x="510383" y="100625"/>
                    <a:pt x="496526" y="99088"/>
                  </a:cubicBezTo>
                  <a:close/>
                  <a:moveTo>
                    <a:pt x="666840" y="234"/>
                  </a:moveTo>
                  <a:cubicBezTo>
                    <a:pt x="655578" y="1321"/>
                    <a:pt x="644660" y="5470"/>
                    <a:pt x="634188" y="9620"/>
                  </a:cubicBezTo>
                  <a:cubicBezTo>
                    <a:pt x="622876" y="14115"/>
                    <a:pt x="611415" y="19500"/>
                    <a:pt x="602276" y="27650"/>
                  </a:cubicBezTo>
                  <a:cubicBezTo>
                    <a:pt x="583851" y="44051"/>
                    <a:pt x="581727" y="67120"/>
                    <a:pt x="580541" y="90288"/>
                  </a:cubicBezTo>
                  <a:lnTo>
                    <a:pt x="580541" y="153922"/>
                  </a:lnTo>
                  <a:lnTo>
                    <a:pt x="596052" y="179156"/>
                  </a:lnTo>
                  <a:lnTo>
                    <a:pt x="580635" y="180629"/>
                  </a:lnTo>
                  <a:lnTo>
                    <a:pt x="580640" y="180638"/>
                  </a:lnTo>
                  <a:cubicBezTo>
                    <a:pt x="582616" y="190320"/>
                    <a:pt x="596744" y="189332"/>
                    <a:pt x="596151" y="179156"/>
                  </a:cubicBezTo>
                  <a:cubicBezTo>
                    <a:pt x="594521" y="150900"/>
                    <a:pt x="594175" y="122545"/>
                    <a:pt x="595361" y="94240"/>
                  </a:cubicBezTo>
                  <a:cubicBezTo>
                    <a:pt x="595904" y="81594"/>
                    <a:pt x="595904" y="68059"/>
                    <a:pt x="600202" y="56005"/>
                  </a:cubicBezTo>
                  <a:cubicBezTo>
                    <a:pt x="605043" y="42569"/>
                    <a:pt x="616059" y="34023"/>
                    <a:pt x="628458" y="27898"/>
                  </a:cubicBezTo>
                  <a:cubicBezTo>
                    <a:pt x="650638" y="16931"/>
                    <a:pt x="677856" y="6014"/>
                    <a:pt x="698801" y="24785"/>
                  </a:cubicBezTo>
                  <a:cubicBezTo>
                    <a:pt x="719055" y="42915"/>
                    <a:pt x="720833" y="72208"/>
                    <a:pt x="724093" y="97401"/>
                  </a:cubicBezTo>
                  <a:cubicBezTo>
                    <a:pt x="724982" y="104366"/>
                    <a:pt x="734912" y="103230"/>
                    <a:pt x="734813" y="96364"/>
                  </a:cubicBezTo>
                  <a:cubicBezTo>
                    <a:pt x="734418" y="72801"/>
                    <a:pt x="732294" y="48052"/>
                    <a:pt x="719055" y="27749"/>
                  </a:cubicBezTo>
                  <a:cubicBezTo>
                    <a:pt x="707545" y="10065"/>
                    <a:pt x="688329" y="-1841"/>
                    <a:pt x="666840" y="23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18" name="任意多边形: 形状 1417"/>
            <p:cNvSpPr/>
            <p:nvPr/>
          </p:nvSpPr>
          <p:spPr>
            <a:xfrm flipH="1">
              <a:off x="10413140" y="6216105"/>
              <a:ext cx="110395" cy="140743"/>
            </a:xfrm>
            <a:custGeom>
              <a:avLst/>
              <a:gdLst>
                <a:gd name="connsiteX0" fmla="*/ 24705 w 110395"/>
                <a:gd name="connsiteY0" fmla="*/ 244 h 140743"/>
                <a:gd name="connsiteX1" fmla="*/ 23026 w 110395"/>
                <a:gd name="connsiteY1" fmla="*/ 441 h 140743"/>
                <a:gd name="connsiteX2" fmla="*/ 20259 w 110395"/>
                <a:gd name="connsiteY2" fmla="*/ 13828 h 140743"/>
                <a:gd name="connsiteX3" fmla="*/ 17740 w 110395"/>
                <a:gd name="connsiteY3" fmla="*/ 29735 h 140743"/>
                <a:gd name="connsiteX4" fmla="*/ 11417 w 110395"/>
                <a:gd name="connsiteY4" fmla="*/ 63771 h 140743"/>
                <a:gd name="connsiteX5" fmla="*/ 6 w 110395"/>
                <a:gd name="connsiteY5" fmla="*/ 131348 h 140743"/>
                <a:gd name="connsiteX6" fmla="*/ 10528 w 110395"/>
                <a:gd name="connsiteY6" fmla="*/ 139993 h 140743"/>
                <a:gd name="connsiteX7" fmla="*/ 59531 w 110395"/>
                <a:gd name="connsiteY7" fmla="*/ 118504 h 140743"/>
                <a:gd name="connsiteX8" fmla="*/ 108288 w 110395"/>
                <a:gd name="connsiteY8" fmla="*/ 99288 h 140743"/>
                <a:gd name="connsiteX9" fmla="*/ 105027 w 110395"/>
                <a:gd name="connsiteY9" fmla="*/ 90594 h 140743"/>
                <a:gd name="connsiteX10" fmla="*/ 54048 w 110395"/>
                <a:gd name="connsiteY10" fmla="*/ 103784 h 140743"/>
                <a:gd name="connsiteX11" fmla="*/ 17636 w 110395"/>
                <a:gd name="connsiteY11" fmla="*/ 119698 h 140743"/>
                <a:gd name="connsiteX12" fmla="*/ 15517 w 110395"/>
                <a:gd name="connsiteY12" fmla="*/ 133867 h 140743"/>
                <a:gd name="connsiteX13" fmla="*/ 4995 w 110395"/>
                <a:gd name="connsiteY13" fmla="*/ 125222 h 140743"/>
                <a:gd name="connsiteX14" fmla="*/ 17636 w 110395"/>
                <a:gd name="connsiteY14" fmla="*/ 119698 h 140743"/>
                <a:gd name="connsiteX15" fmla="*/ 25940 w 110395"/>
                <a:gd name="connsiteY15" fmla="*/ 64166 h 140743"/>
                <a:gd name="connsiteX16" fmla="*/ 30189 w 110395"/>
                <a:gd name="connsiteY16" fmla="*/ 30130 h 140743"/>
                <a:gd name="connsiteX17" fmla="*/ 29003 w 110395"/>
                <a:gd name="connsiteY17" fmla="*/ 13186 h 140743"/>
                <a:gd name="connsiteX18" fmla="*/ 24705 w 110395"/>
                <a:gd name="connsiteY18" fmla="*/ 244 h 14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0395" h="140743">
                  <a:moveTo>
                    <a:pt x="24705" y="244"/>
                  </a:moveTo>
                  <a:cubicBezTo>
                    <a:pt x="24310" y="-151"/>
                    <a:pt x="23371" y="-52"/>
                    <a:pt x="23026" y="441"/>
                  </a:cubicBezTo>
                  <a:cubicBezTo>
                    <a:pt x="20605" y="4097"/>
                    <a:pt x="21000" y="9630"/>
                    <a:pt x="20259" y="13828"/>
                  </a:cubicBezTo>
                  <a:cubicBezTo>
                    <a:pt x="19321" y="19114"/>
                    <a:pt x="18629" y="24449"/>
                    <a:pt x="17740" y="29735"/>
                  </a:cubicBezTo>
                  <a:cubicBezTo>
                    <a:pt x="15814" y="41146"/>
                    <a:pt x="13936" y="52458"/>
                    <a:pt x="11417" y="63771"/>
                  </a:cubicBezTo>
                  <a:cubicBezTo>
                    <a:pt x="6428" y="86049"/>
                    <a:pt x="796" y="108476"/>
                    <a:pt x="6" y="131348"/>
                  </a:cubicBezTo>
                  <a:cubicBezTo>
                    <a:pt x="-192" y="136535"/>
                    <a:pt x="4600" y="142956"/>
                    <a:pt x="10528" y="139993"/>
                  </a:cubicBezTo>
                  <a:cubicBezTo>
                    <a:pt x="26484" y="132039"/>
                    <a:pt x="42835" y="124827"/>
                    <a:pt x="59531" y="118504"/>
                  </a:cubicBezTo>
                  <a:cubicBezTo>
                    <a:pt x="75783" y="112329"/>
                    <a:pt x="93073" y="107785"/>
                    <a:pt x="108288" y="99288"/>
                  </a:cubicBezTo>
                  <a:cubicBezTo>
                    <a:pt x="112832" y="96769"/>
                    <a:pt x="109226" y="90495"/>
                    <a:pt x="105027" y="90594"/>
                  </a:cubicBezTo>
                  <a:cubicBezTo>
                    <a:pt x="87639" y="90989"/>
                    <a:pt x="70201" y="97708"/>
                    <a:pt x="54048" y="103784"/>
                  </a:cubicBezTo>
                  <a:lnTo>
                    <a:pt x="17636" y="119698"/>
                  </a:lnTo>
                  <a:lnTo>
                    <a:pt x="15517" y="133867"/>
                  </a:lnTo>
                  <a:cubicBezTo>
                    <a:pt x="12010" y="130953"/>
                    <a:pt x="8502" y="128087"/>
                    <a:pt x="4995" y="125222"/>
                  </a:cubicBezTo>
                  <a:lnTo>
                    <a:pt x="17636" y="119698"/>
                  </a:lnTo>
                  <a:lnTo>
                    <a:pt x="25940" y="64166"/>
                  </a:lnTo>
                  <a:cubicBezTo>
                    <a:pt x="27966" y="52952"/>
                    <a:pt x="29991" y="41590"/>
                    <a:pt x="30189" y="30130"/>
                  </a:cubicBezTo>
                  <a:cubicBezTo>
                    <a:pt x="30287" y="24400"/>
                    <a:pt x="29991" y="18818"/>
                    <a:pt x="29003" y="13186"/>
                  </a:cubicBezTo>
                  <a:cubicBezTo>
                    <a:pt x="28213" y="8938"/>
                    <a:pt x="27867" y="3405"/>
                    <a:pt x="24705" y="24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20" name="任意多边形: 形状 1419"/>
            <p:cNvSpPr/>
            <p:nvPr/>
          </p:nvSpPr>
          <p:spPr>
            <a:xfrm flipH="1">
              <a:off x="10660543" y="6350665"/>
              <a:ext cx="20080" cy="165629"/>
            </a:xfrm>
            <a:custGeom>
              <a:avLst/>
              <a:gdLst>
                <a:gd name="connsiteX0" fmla="*/ 1094 w 20080"/>
                <a:gd name="connsiteY0" fmla="*/ 394 h 165629"/>
                <a:gd name="connsiteX1" fmla="*/ 7 w 20080"/>
                <a:gd name="connsiteY1" fmla="*/ 592 h 165629"/>
                <a:gd name="connsiteX2" fmla="*/ 3070 w 20080"/>
                <a:gd name="connsiteY2" fmla="*/ 41098 h 165629"/>
                <a:gd name="connsiteX3" fmla="*/ 6132 w 20080"/>
                <a:gd name="connsiteY3" fmla="*/ 83038 h 165629"/>
                <a:gd name="connsiteX4" fmla="*/ 5342 w 20080"/>
                <a:gd name="connsiteY4" fmla="*/ 124434 h 165629"/>
                <a:gd name="connsiteX5" fmla="*/ 3366 w 20080"/>
                <a:gd name="connsiteY5" fmla="*/ 144193 h 165629"/>
                <a:gd name="connsiteX6" fmla="*/ 4206 w 20080"/>
                <a:gd name="connsiteY6" fmla="*/ 163459 h 165629"/>
                <a:gd name="connsiteX7" fmla="*/ 11517 w 20080"/>
                <a:gd name="connsiteY7" fmla="*/ 164644 h 165629"/>
                <a:gd name="connsiteX8" fmla="*/ 17543 w 20080"/>
                <a:gd name="connsiteY8" fmla="*/ 147701 h 165629"/>
                <a:gd name="connsiteX9" fmla="*/ 19421 w 20080"/>
                <a:gd name="connsiteY9" fmla="*/ 125571 h 165629"/>
                <a:gd name="connsiteX10" fmla="*/ 19618 w 20080"/>
                <a:gd name="connsiteY10" fmla="*/ 82939 h 165629"/>
                <a:gd name="connsiteX11" fmla="*/ 14728 w 20080"/>
                <a:gd name="connsiteY11" fmla="*/ 41197 h 165629"/>
                <a:gd name="connsiteX12" fmla="*/ 1094 w 20080"/>
                <a:gd name="connsiteY12" fmla="*/ 394 h 165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80" h="165629">
                  <a:moveTo>
                    <a:pt x="1094" y="394"/>
                  </a:moveTo>
                  <a:cubicBezTo>
                    <a:pt x="896" y="-248"/>
                    <a:pt x="-92" y="-50"/>
                    <a:pt x="7" y="592"/>
                  </a:cubicBezTo>
                  <a:cubicBezTo>
                    <a:pt x="1835" y="14028"/>
                    <a:pt x="1933" y="27613"/>
                    <a:pt x="3070" y="41098"/>
                  </a:cubicBezTo>
                  <a:cubicBezTo>
                    <a:pt x="4255" y="55079"/>
                    <a:pt x="5638" y="69009"/>
                    <a:pt x="6132" y="83038"/>
                  </a:cubicBezTo>
                  <a:cubicBezTo>
                    <a:pt x="6626" y="96870"/>
                    <a:pt x="6379" y="110652"/>
                    <a:pt x="5342" y="124434"/>
                  </a:cubicBezTo>
                  <a:cubicBezTo>
                    <a:pt x="4848" y="131054"/>
                    <a:pt x="4206" y="137623"/>
                    <a:pt x="3366" y="144193"/>
                  </a:cubicBezTo>
                  <a:cubicBezTo>
                    <a:pt x="2526" y="150863"/>
                    <a:pt x="501" y="157333"/>
                    <a:pt x="4206" y="163459"/>
                  </a:cubicBezTo>
                  <a:cubicBezTo>
                    <a:pt x="5589" y="165731"/>
                    <a:pt x="9492" y="166373"/>
                    <a:pt x="11517" y="164644"/>
                  </a:cubicBezTo>
                  <a:cubicBezTo>
                    <a:pt x="16704" y="160100"/>
                    <a:pt x="16802" y="154172"/>
                    <a:pt x="17543" y="147701"/>
                  </a:cubicBezTo>
                  <a:cubicBezTo>
                    <a:pt x="18383" y="140341"/>
                    <a:pt x="18976" y="132980"/>
                    <a:pt x="19421" y="125571"/>
                  </a:cubicBezTo>
                  <a:cubicBezTo>
                    <a:pt x="20211" y="111393"/>
                    <a:pt x="20310" y="97166"/>
                    <a:pt x="19618" y="82939"/>
                  </a:cubicBezTo>
                  <a:cubicBezTo>
                    <a:pt x="18927" y="68959"/>
                    <a:pt x="17692" y="54881"/>
                    <a:pt x="14728" y="41197"/>
                  </a:cubicBezTo>
                  <a:cubicBezTo>
                    <a:pt x="11714" y="27069"/>
                    <a:pt x="6280" y="13781"/>
                    <a:pt x="1094" y="39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22" name="任意多边形: 形状 1421"/>
            <p:cNvSpPr/>
            <p:nvPr/>
          </p:nvSpPr>
          <p:spPr>
            <a:xfrm flipH="1">
              <a:off x="10507422" y="6499645"/>
              <a:ext cx="163088" cy="23687"/>
            </a:xfrm>
            <a:custGeom>
              <a:avLst/>
              <a:gdLst>
                <a:gd name="connsiteX0" fmla="*/ 40774 w 163088"/>
                <a:gd name="connsiteY0" fmla="*/ 202 h 23687"/>
                <a:gd name="connsiteX1" fmla="*/ 21262 w 163088"/>
                <a:gd name="connsiteY1" fmla="*/ 1833 h 23687"/>
                <a:gd name="connsiteX2" fmla="*/ 1404 w 163088"/>
                <a:gd name="connsiteY2" fmla="*/ 6328 h 23687"/>
                <a:gd name="connsiteX3" fmla="*/ 1256 w 163088"/>
                <a:gd name="connsiteY3" fmla="*/ 10329 h 23687"/>
                <a:gd name="connsiteX4" fmla="*/ 17854 w 163088"/>
                <a:gd name="connsiteY4" fmla="*/ 12305 h 23687"/>
                <a:gd name="connsiteX5" fmla="*/ 39243 w 163088"/>
                <a:gd name="connsiteY5" fmla="*/ 13590 h 23687"/>
                <a:gd name="connsiteX6" fmla="*/ 79503 w 163088"/>
                <a:gd name="connsiteY6" fmla="*/ 15368 h 23687"/>
                <a:gd name="connsiteX7" fmla="*/ 118627 w 163088"/>
                <a:gd name="connsiteY7" fmla="*/ 19073 h 23687"/>
                <a:gd name="connsiteX8" fmla="*/ 139226 w 163088"/>
                <a:gd name="connsiteY8" fmla="*/ 21740 h 23687"/>
                <a:gd name="connsiteX9" fmla="*/ 158936 w 163088"/>
                <a:gd name="connsiteY9" fmla="*/ 23568 h 23687"/>
                <a:gd name="connsiteX10" fmla="*/ 160418 w 163088"/>
                <a:gd name="connsiteY10" fmla="*/ 14479 h 23687"/>
                <a:gd name="connsiteX11" fmla="*/ 121936 w 163088"/>
                <a:gd name="connsiteY11" fmla="*/ 5538 h 23687"/>
                <a:gd name="connsiteX12" fmla="*/ 80738 w 163088"/>
                <a:gd name="connsiteY12" fmla="*/ 1042 h 23687"/>
                <a:gd name="connsiteX13" fmla="*/ 40774 w 163088"/>
                <a:gd name="connsiteY13" fmla="*/ 202 h 2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3088" h="23687">
                  <a:moveTo>
                    <a:pt x="40774" y="202"/>
                  </a:moveTo>
                  <a:cubicBezTo>
                    <a:pt x="34303" y="450"/>
                    <a:pt x="27634" y="746"/>
                    <a:pt x="21262" y="1833"/>
                  </a:cubicBezTo>
                  <a:cubicBezTo>
                    <a:pt x="14445" y="3019"/>
                    <a:pt x="7677" y="3068"/>
                    <a:pt x="1404" y="6328"/>
                  </a:cubicBezTo>
                  <a:cubicBezTo>
                    <a:pt x="-128" y="7118"/>
                    <a:pt x="-720" y="9638"/>
                    <a:pt x="1256" y="10329"/>
                  </a:cubicBezTo>
                  <a:cubicBezTo>
                    <a:pt x="6937" y="12355"/>
                    <a:pt x="11975" y="11860"/>
                    <a:pt x="17854" y="12305"/>
                  </a:cubicBezTo>
                  <a:cubicBezTo>
                    <a:pt x="24967" y="12849"/>
                    <a:pt x="32080" y="13293"/>
                    <a:pt x="39243" y="13590"/>
                  </a:cubicBezTo>
                  <a:cubicBezTo>
                    <a:pt x="52680" y="14183"/>
                    <a:pt x="66116" y="14330"/>
                    <a:pt x="79503" y="15368"/>
                  </a:cubicBezTo>
                  <a:cubicBezTo>
                    <a:pt x="92544" y="16356"/>
                    <a:pt x="105635" y="17591"/>
                    <a:pt x="118627" y="19073"/>
                  </a:cubicBezTo>
                  <a:cubicBezTo>
                    <a:pt x="125493" y="19863"/>
                    <a:pt x="132360" y="20752"/>
                    <a:pt x="139226" y="21740"/>
                  </a:cubicBezTo>
                  <a:cubicBezTo>
                    <a:pt x="145648" y="22679"/>
                    <a:pt x="152465" y="24112"/>
                    <a:pt x="158936" y="23568"/>
                  </a:cubicBezTo>
                  <a:cubicBezTo>
                    <a:pt x="163925" y="23123"/>
                    <a:pt x="164419" y="16603"/>
                    <a:pt x="160418" y="14479"/>
                  </a:cubicBezTo>
                  <a:cubicBezTo>
                    <a:pt x="149303" y="8601"/>
                    <a:pt x="134237" y="7513"/>
                    <a:pt x="121936" y="5538"/>
                  </a:cubicBezTo>
                  <a:cubicBezTo>
                    <a:pt x="108253" y="3315"/>
                    <a:pt x="94570" y="1833"/>
                    <a:pt x="80738" y="1042"/>
                  </a:cubicBezTo>
                  <a:cubicBezTo>
                    <a:pt x="67499" y="301"/>
                    <a:pt x="54063" y="-341"/>
                    <a:pt x="40774" y="20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24" name="任意多边形: 形状 1423"/>
            <p:cNvSpPr/>
            <p:nvPr/>
          </p:nvSpPr>
          <p:spPr>
            <a:xfrm flipH="1">
              <a:off x="10741126" y="6523886"/>
              <a:ext cx="130742" cy="162618"/>
            </a:xfrm>
            <a:custGeom>
              <a:avLst/>
              <a:gdLst>
                <a:gd name="connsiteX0" fmla="*/ 2944 w 130742"/>
                <a:gd name="connsiteY0" fmla="*/ 859 h 162618"/>
                <a:gd name="connsiteX1" fmla="*/ 3735 w 130742"/>
                <a:gd name="connsiteY1" fmla="*/ 143967 h 162618"/>
                <a:gd name="connsiteX2" fmla="*/ 15244 w 130742"/>
                <a:gd name="connsiteY2" fmla="*/ 162392 h 162618"/>
                <a:gd name="connsiteX3" fmla="*/ 52047 w 130742"/>
                <a:gd name="connsiteY3" fmla="*/ 159972 h 162618"/>
                <a:gd name="connsiteX4" fmla="*/ 90034 w 130742"/>
                <a:gd name="connsiteY4" fmla="*/ 157008 h 162618"/>
                <a:gd name="connsiteX5" fmla="*/ 127478 w 130742"/>
                <a:gd name="connsiteY5" fmla="*/ 151821 h 162618"/>
                <a:gd name="connsiteX6" fmla="*/ 126490 w 130742"/>
                <a:gd name="connsiteY6" fmla="*/ 141892 h 162618"/>
                <a:gd name="connsiteX7" fmla="*/ 93640 w 130742"/>
                <a:gd name="connsiteY7" fmla="*/ 142485 h 162618"/>
                <a:gd name="connsiteX8" fmla="*/ 58962 w 130742"/>
                <a:gd name="connsiteY8" fmla="*/ 145202 h 162618"/>
                <a:gd name="connsiteX9" fmla="*/ 25964 w 130742"/>
                <a:gd name="connsiteY9" fmla="*/ 148165 h 162618"/>
                <a:gd name="connsiteX10" fmla="*/ 17714 w 130742"/>
                <a:gd name="connsiteY10" fmla="*/ 148907 h 162618"/>
                <a:gd name="connsiteX11" fmla="*/ 17714 w 130742"/>
                <a:gd name="connsiteY11" fmla="*/ 150488 h 162618"/>
                <a:gd name="connsiteX12" fmla="*/ 17319 w 130742"/>
                <a:gd name="connsiteY12" fmla="*/ 147376 h 162618"/>
                <a:gd name="connsiteX13" fmla="*/ 15195 w 130742"/>
                <a:gd name="connsiteY13" fmla="*/ 130283 h 162618"/>
                <a:gd name="connsiteX14" fmla="*/ 5019 w 130742"/>
                <a:gd name="connsiteY14" fmla="*/ 958 h 162618"/>
                <a:gd name="connsiteX15" fmla="*/ 2944 w 130742"/>
                <a:gd name="connsiteY15" fmla="*/ 859 h 16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0742" h="162618">
                  <a:moveTo>
                    <a:pt x="2944" y="859"/>
                  </a:moveTo>
                  <a:cubicBezTo>
                    <a:pt x="-1057" y="48578"/>
                    <a:pt x="-1156" y="96297"/>
                    <a:pt x="3735" y="143967"/>
                  </a:cubicBezTo>
                  <a:cubicBezTo>
                    <a:pt x="4624" y="152414"/>
                    <a:pt x="4871" y="161553"/>
                    <a:pt x="15244" y="162392"/>
                  </a:cubicBezTo>
                  <a:cubicBezTo>
                    <a:pt x="27051" y="163381"/>
                    <a:pt x="40191" y="160861"/>
                    <a:pt x="52047" y="159972"/>
                  </a:cubicBezTo>
                  <a:cubicBezTo>
                    <a:pt x="64693" y="159034"/>
                    <a:pt x="77388" y="158243"/>
                    <a:pt x="90034" y="157008"/>
                  </a:cubicBezTo>
                  <a:cubicBezTo>
                    <a:pt x="102038" y="155823"/>
                    <a:pt x="116215" y="156316"/>
                    <a:pt x="127478" y="151821"/>
                  </a:cubicBezTo>
                  <a:cubicBezTo>
                    <a:pt x="132418" y="149845"/>
                    <a:pt x="131479" y="142979"/>
                    <a:pt x="126490" y="141892"/>
                  </a:cubicBezTo>
                  <a:cubicBezTo>
                    <a:pt x="116166" y="139620"/>
                    <a:pt x="104113" y="141843"/>
                    <a:pt x="93640" y="142485"/>
                  </a:cubicBezTo>
                  <a:cubicBezTo>
                    <a:pt x="82081" y="143226"/>
                    <a:pt x="70522" y="144214"/>
                    <a:pt x="58962" y="145202"/>
                  </a:cubicBezTo>
                  <a:cubicBezTo>
                    <a:pt x="47946" y="146141"/>
                    <a:pt x="36980" y="147128"/>
                    <a:pt x="25964" y="148165"/>
                  </a:cubicBezTo>
                  <a:cubicBezTo>
                    <a:pt x="23741" y="148363"/>
                    <a:pt x="19443" y="147820"/>
                    <a:pt x="17714" y="148907"/>
                  </a:cubicBezTo>
                  <a:cubicBezTo>
                    <a:pt x="15492" y="148709"/>
                    <a:pt x="15492" y="149253"/>
                    <a:pt x="17714" y="150488"/>
                  </a:cubicBezTo>
                  <a:cubicBezTo>
                    <a:pt x="17566" y="149450"/>
                    <a:pt x="17418" y="148413"/>
                    <a:pt x="17319" y="147376"/>
                  </a:cubicBezTo>
                  <a:cubicBezTo>
                    <a:pt x="17566" y="141941"/>
                    <a:pt x="15837" y="135718"/>
                    <a:pt x="15195" y="130283"/>
                  </a:cubicBezTo>
                  <a:cubicBezTo>
                    <a:pt x="10255" y="87307"/>
                    <a:pt x="6452" y="44182"/>
                    <a:pt x="5019" y="958"/>
                  </a:cubicBezTo>
                  <a:cubicBezTo>
                    <a:pt x="4970" y="-277"/>
                    <a:pt x="3043" y="-326"/>
                    <a:pt x="2944" y="85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26" name="任意多边形: 形状 1425"/>
            <p:cNvSpPr/>
            <p:nvPr/>
          </p:nvSpPr>
          <p:spPr>
            <a:xfrm flipH="1">
              <a:off x="10867196" y="6650714"/>
              <a:ext cx="197235" cy="207286"/>
            </a:xfrm>
            <a:custGeom>
              <a:avLst/>
              <a:gdLst>
                <a:gd name="connsiteX0" fmla="*/ 2704 w 197235"/>
                <a:gd name="connsiteY0" fmla="*/ 590 h 207286"/>
                <a:gd name="connsiteX1" fmla="*/ 36 w 197235"/>
                <a:gd name="connsiteY1" fmla="*/ 1578 h 207286"/>
                <a:gd name="connsiteX2" fmla="*/ 12139 w 197235"/>
                <a:gd name="connsiteY2" fmla="*/ 42480 h 207286"/>
                <a:gd name="connsiteX3" fmla="*/ 21031 w 197235"/>
                <a:gd name="connsiteY3" fmla="*/ 85704 h 207286"/>
                <a:gd name="connsiteX4" fmla="*/ 24044 w 197235"/>
                <a:gd name="connsiteY4" fmla="*/ 130558 h 207286"/>
                <a:gd name="connsiteX5" fmla="*/ 45532 w 197235"/>
                <a:gd name="connsiteY5" fmla="*/ 157480 h 207286"/>
                <a:gd name="connsiteX6" fmla="*/ 133215 w 197235"/>
                <a:gd name="connsiteY6" fmla="*/ 194825 h 207286"/>
                <a:gd name="connsiteX7" fmla="*/ 164009 w 197235"/>
                <a:gd name="connsiteY7" fmla="*/ 207286 h 207286"/>
                <a:gd name="connsiteX8" fmla="*/ 197235 w 197235"/>
                <a:gd name="connsiteY8" fmla="*/ 207286 h 207286"/>
                <a:gd name="connsiteX9" fmla="*/ 186516 w 197235"/>
                <a:gd name="connsiteY9" fmla="*/ 201395 h 207286"/>
                <a:gd name="connsiteX10" fmla="*/ 143934 w 197235"/>
                <a:gd name="connsiteY10" fmla="*/ 183019 h 207286"/>
                <a:gd name="connsiteX11" fmla="*/ 59512 w 197235"/>
                <a:gd name="connsiteY11" fmla="*/ 148637 h 207286"/>
                <a:gd name="connsiteX12" fmla="*/ 41679 w 197235"/>
                <a:gd name="connsiteY12" fmla="*/ 139844 h 207286"/>
                <a:gd name="connsiteX13" fmla="*/ 35159 w 197235"/>
                <a:gd name="connsiteY13" fmla="*/ 117615 h 207286"/>
                <a:gd name="connsiteX14" fmla="*/ 28243 w 197235"/>
                <a:gd name="connsiteY14" fmla="*/ 75923 h 207286"/>
                <a:gd name="connsiteX15" fmla="*/ 2704 w 197235"/>
                <a:gd name="connsiteY15" fmla="*/ 590 h 20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7235" h="207286">
                  <a:moveTo>
                    <a:pt x="2704" y="590"/>
                  </a:moveTo>
                  <a:cubicBezTo>
                    <a:pt x="1913" y="-596"/>
                    <a:pt x="-310" y="145"/>
                    <a:pt x="36" y="1578"/>
                  </a:cubicBezTo>
                  <a:cubicBezTo>
                    <a:pt x="3050" y="15409"/>
                    <a:pt x="8434" y="28796"/>
                    <a:pt x="12139" y="42480"/>
                  </a:cubicBezTo>
                  <a:cubicBezTo>
                    <a:pt x="15992" y="56657"/>
                    <a:pt x="19055" y="71131"/>
                    <a:pt x="21031" y="85704"/>
                  </a:cubicBezTo>
                  <a:cubicBezTo>
                    <a:pt x="23056" y="100573"/>
                    <a:pt x="22068" y="115738"/>
                    <a:pt x="24044" y="130558"/>
                  </a:cubicBezTo>
                  <a:cubicBezTo>
                    <a:pt x="25822" y="143846"/>
                    <a:pt x="33677" y="151848"/>
                    <a:pt x="45532" y="157480"/>
                  </a:cubicBezTo>
                  <a:cubicBezTo>
                    <a:pt x="74233" y="171015"/>
                    <a:pt x="103971" y="182574"/>
                    <a:pt x="133215" y="194825"/>
                  </a:cubicBezTo>
                  <a:lnTo>
                    <a:pt x="164009" y="207286"/>
                  </a:lnTo>
                  <a:lnTo>
                    <a:pt x="197235" y="207286"/>
                  </a:lnTo>
                  <a:lnTo>
                    <a:pt x="186516" y="201395"/>
                  </a:lnTo>
                  <a:cubicBezTo>
                    <a:pt x="172487" y="194874"/>
                    <a:pt x="158211" y="188947"/>
                    <a:pt x="143934" y="183019"/>
                  </a:cubicBezTo>
                  <a:cubicBezTo>
                    <a:pt x="115827" y="171410"/>
                    <a:pt x="87768" y="159851"/>
                    <a:pt x="59512" y="148637"/>
                  </a:cubicBezTo>
                  <a:cubicBezTo>
                    <a:pt x="53584" y="146266"/>
                    <a:pt x="46471" y="144290"/>
                    <a:pt x="41679" y="139844"/>
                  </a:cubicBezTo>
                  <a:cubicBezTo>
                    <a:pt x="35653" y="134263"/>
                    <a:pt x="35949" y="125222"/>
                    <a:pt x="35159" y="117615"/>
                  </a:cubicBezTo>
                  <a:cubicBezTo>
                    <a:pt x="33775" y="103586"/>
                    <a:pt x="31059" y="89705"/>
                    <a:pt x="28243" y="75923"/>
                  </a:cubicBezTo>
                  <a:cubicBezTo>
                    <a:pt x="23105" y="50828"/>
                    <a:pt x="16733" y="22325"/>
                    <a:pt x="2704" y="59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28" name="任意多边形: 形状 1427"/>
            <p:cNvSpPr/>
            <p:nvPr/>
          </p:nvSpPr>
          <p:spPr>
            <a:xfrm flipH="1">
              <a:off x="7686725" y="4987625"/>
              <a:ext cx="668241" cy="550368"/>
            </a:xfrm>
            <a:custGeom>
              <a:avLst/>
              <a:gdLst>
                <a:gd name="connsiteX0" fmla="*/ 210435 w 668241"/>
                <a:gd name="connsiteY0" fmla="*/ 116005 h 550368"/>
                <a:gd name="connsiteX1" fmla="*/ 365081 w 668241"/>
                <a:gd name="connsiteY1" fmla="*/ 149974 h 550368"/>
                <a:gd name="connsiteX2" fmla="*/ 516883 w 668241"/>
                <a:gd name="connsiteY2" fmla="*/ 233754 h 550368"/>
                <a:gd name="connsiteX3" fmla="*/ 503249 w 668241"/>
                <a:gd name="connsiteY3" fmla="*/ 305827 h 550368"/>
                <a:gd name="connsiteX4" fmla="*/ 457852 w 668241"/>
                <a:gd name="connsiteY4" fmla="*/ 394349 h 550368"/>
                <a:gd name="connsiteX5" fmla="*/ 398277 w 668241"/>
                <a:gd name="connsiteY5" fmla="*/ 464248 h 550368"/>
                <a:gd name="connsiteX6" fmla="*/ 327785 w 668241"/>
                <a:gd name="connsiteY6" fmla="*/ 475709 h 550368"/>
                <a:gd name="connsiteX7" fmla="*/ 227802 w 668241"/>
                <a:gd name="connsiteY7" fmla="*/ 462420 h 550368"/>
                <a:gd name="connsiteX8" fmla="*/ 135230 w 668241"/>
                <a:gd name="connsiteY8" fmla="*/ 411095 h 550368"/>
                <a:gd name="connsiteX9" fmla="*/ 127128 w 668241"/>
                <a:gd name="connsiteY9" fmla="*/ 205498 h 550368"/>
                <a:gd name="connsiteX10" fmla="*/ 177712 w 668241"/>
                <a:gd name="connsiteY10" fmla="*/ 120977 h 550368"/>
                <a:gd name="connsiteX11" fmla="*/ 210435 w 668241"/>
                <a:gd name="connsiteY11" fmla="*/ 116005 h 550368"/>
                <a:gd name="connsiteX12" fmla="*/ 59007 w 668241"/>
                <a:gd name="connsiteY12" fmla="*/ 0 h 550368"/>
                <a:gd name="connsiteX13" fmla="*/ 3878 w 668241"/>
                <a:gd name="connsiteY13" fmla="*/ 62044 h 550368"/>
                <a:gd name="connsiteX14" fmla="*/ 56340 w 668241"/>
                <a:gd name="connsiteY14" fmla="*/ 125324 h 550368"/>
                <a:gd name="connsiteX15" fmla="*/ 49078 w 668241"/>
                <a:gd name="connsiteY15" fmla="*/ 350730 h 550368"/>
                <a:gd name="connsiteX16" fmla="*/ 99020 w 668241"/>
                <a:gd name="connsiteY16" fmla="*/ 448984 h 550368"/>
                <a:gd name="connsiteX17" fmla="*/ 214663 w 668241"/>
                <a:gd name="connsiteY17" fmla="*/ 518685 h 550368"/>
                <a:gd name="connsiteX18" fmla="*/ 368292 w 668241"/>
                <a:gd name="connsiteY18" fmla="*/ 548917 h 550368"/>
                <a:gd name="connsiteX19" fmla="*/ 445206 w 668241"/>
                <a:gd name="connsiteY19" fmla="*/ 514536 h 550368"/>
                <a:gd name="connsiteX20" fmla="*/ 504089 w 668241"/>
                <a:gd name="connsiteY20" fmla="*/ 444143 h 550368"/>
                <a:gd name="connsiteX21" fmla="*/ 559860 w 668241"/>
                <a:gd name="connsiteY21" fmla="*/ 354237 h 550368"/>
                <a:gd name="connsiteX22" fmla="*/ 618743 w 668241"/>
                <a:gd name="connsiteY22" fmla="*/ 325488 h 550368"/>
                <a:gd name="connsiteX23" fmla="*/ 641466 w 668241"/>
                <a:gd name="connsiteY23" fmla="*/ 330723 h 550368"/>
                <a:gd name="connsiteX24" fmla="*/ 668241 w 668241"/>
                <a:gd name="connsiteY24" fmla="*/ 246104 h 550368"/>
                <a:gd name="connsiteX25" fmla="*/ 591179 w 668241"/>
                <a:gd name="connsiteY25" fmla="*/ 221652 h 550368"/>
                <a:gd name="connsiteX26" fmla="*/ 553438 w 668241"/>
                <a:gd name="connsiteY26" fmla="*/ 188110 h 550368"/>
                <a:gd name="connsiteX27" fmla="*/ 508930 w 668241"/>
                <a:gd name="connsiteY27" fmla="*/ 134611 h 550368"/>
                <a:gd name="connsiteX28" fmla="*/ 255811 w 668241"/>
                <a:gd name="connsiteY28" fmla="*/ 54536 h 550368"/>
                <a:gd name="connsiteX29" fmla="*/ 122238 w 668241"/>
                <a:gd name="connsiteY29" fmla="*/ 17191 h 550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8241" h="550368">
                  <a:moveTo>
                    <a:pt x="210435" y="116005"/>
                  </a:moveTo>
                  <a:cubicBezTo>
                    <a:pt x="251981" y="117103"/>
                    <a:pt x="315881" y="134414"/>
                    <a:pt x="365081" y="149974"/>
                  </a:cubicBezTo>
                  <a:cubicBezTo>
                    <a:pt x="365081" y="149974"/>
                    <a:pt x="500334" y="216613"/>
                    <a:pt x="516883" y="233754"/>
                  </a:cubicBezTo>
                  <a:cubicBezTo>
                    <a:pt x="533382" y="251043"/>
                    <a:pt x="506559" y="278163"/>
                    <a:pt x="503249" y="305827"/>
                  </a:cubicBezTo>
                  <a:cubicBezTo>
                    <a:pt x="499890" y="333638"/>
                    <a:pt x="457852" y="394349"/>
                    <a:pt x="457852" y="394349"/>
                  </a:cubicBezTo>
                  <a:cubicBezTo>
                    <a:pt x="457852" y="394349"/>
                    <a:pt x="412208" y="454912"/>
                    <a:pt x="398277" y="464248"/>
                  </a:cubicBezTo>
                  <a:cubicBezTo>
                    <a:pt x="384248" y="473535"/>
                    <a:pt x="370565" y="476499"/>
                    <a:pt x="327785" y="475709"/>
                  </a:cubicBezTo>
                  <a:cubicBezTo>
                    <a:pt x="285105" y="474968"/>
                    <a:pt x="250230" y="469534"/>
                    <a:pt x="227802" y="462420"/>
                  </a:cubicBezTo>
                  <a:cubicBezTo>
                    <a:pt x="205376" y="455307"/>
                    <a:pt x="168771" y="438116"/>
                    <a:pt x="135230" y="411095"/>
                  </a:cubicBezTo>
                  <a:cubicBezTo>
                    <a:pt x="101737" y="384074"/>
                    <a:pt x="131278" y="256181"/>
                    <a:pt x="127128" y="205498"/>
                  </a:cubicBezTo>
                  <a:cubicBezTo>
                    <a:pt x="123077" y="154865"/>
                    <a:pt x="147530" y="136538"/>
                    <a:pt x="177712" y="120977"/>
                  </a:cubicBezTo>
                  <a:cubicBezTo>
                    <a:pt x="185221" y="117075"/>
                    <a:pt x="196586" y="115639"/>
                    <a:pt x="210435" y="116005"/>
                  </a:cubicBezTo>
                  <a:close/>
                  <a:moveTo>
                    <a:pt x="59007" y="0"/>
                  </a:moveTo>
                  <a:cubicBezTo>
                    <a:pt x="24132" y="14474"/>
                    <a:pt x="-12077" y="39025"/>
                    <a:pt x="3878" y="62044"/>
                  </a:cubicBezTo>
                  <a:cubicBezTo>
                    <a:pt x="19933" y="84916"/>
                    <a:pt x="56340" y="125324"/>
                    <a:pt x="56340" y="125324"/>
                  </a:cubicBezTo>
                  <a:cubicBezTo>
                    <a:pt x="56340" y="125324"/>
                    <a:pt x="46460" y="322671"/>
                    <a:pt x="49078" y="350730"/>
                  </a:cubicBezTo>
                  <a:cubicBezTo>
                    <a:pt x="51647" y="378887"/>
                    <a:pt x="71654" y="427841"/>
                    <a:pt x="99020" y="448984"/>
                  </a:cubicBezTo>
                  <a:cubicBezTo>
                    <a:pt x="126387" y="470127"/>
                    <a:pt x="214663" y="518685"/>
                    <a:pt x="214663" y="518685"/>
                  </a:cubicBezTo>
                  <a:cubicBezTo>
                    <a:pt x="214663" y="518685"/>
                    <a:pt x="333367" y="558353"/>
                    <a:pt x="368292" y="548917"/>
                  </a:cubicBezTo>
                  <a:cubicBezTo>
                    <a:pt x="403069" y="539581"/>
                    <a:pt x="422927" y="531727"/>
                    <a:pt x="445206" y="514536"/>
                  </a:cubicBezTo>
                  <a:cubicBezTo>
                    <a:pt x="467435" y="497444"/>
                    <a:pt x="504089" y="444143"/>
                    <a:pt x="504089" y="444143"/>
                  </a:cubicBezTo>
                  <a:cubicBezTo>
                    <a:pt x="504089" y="444143"/>
                    <a:pt x="550968" y="363376"/>
                    <a:pt x="559860" y="354237"/>
                  </a:cubicBezTo>
                  <a:cubicBezTo>
                    <a:pt x="568653" y="345099"/>
                    <a:pt x="618743" y="325488"/>
                    <a:pt x="618743" y="325488"/>
                  </a:cubicBezTo>
                  <a:lnTo>
                    <a:pt x="641466" y="330723"/>
                  </a:lnTo>
                  <a:lnTo>
                    <a:pt x="668241" y="246104"/>
                  </a:lnTo>
                  <a:lnTo>
                    <a:pt x="591179" y="221652"/>
                  </a:lnTo>
                  <a:cubicBezTo>
                    <a:pt x="591179" y="221652"/>
                    <a:pt x="559070" y="199027"/>
                    <a:pt x="553438" y="188110"/>
                  </a:cubicBezTo>
                  <a:cubicBezTo>
                    <a:pt x="547807" y="177094"/>
                    <a:pt x="508930" y="134611"/>
                    <a:pt x="508930" y="134611"/>
                  </a:cubicBezTo>
                  <a:lnTo>
                    <a:pt x="255811" y="54536"/>
                  </a:lnTo>
                  <a:lnTo>
                    <a:pt x="122238" y="17191"/>
                  </a:lnTo>
                  <a:close/>
                </a:path>
              </a:pathLst>
            </a:custGeom>
            <a:solidFill>
              <a:srgbClr val="23685B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30" name="任意多边形: 形状 1429"/>
            <p:cNvSpPr/>
            <p:nvPr/>
          </p:nvSpPr>
          <p:spPr>
            <a:xfrm flipH="1">
              <a:off x="7023452" y="5233679"/>
              <a:ext cx="689998" cy="493588"/>
            </a:xfrm>
            <a:custGeom>
              <a:avLst/>
              <a:gdLst>
                <a:gd name="connsiteX0" fmla="*/ 157582 w 689998"/>
                <a:gd name="connsiteY0" fmla="*/ 77161 h 493588"/>
                <a:gd name="connsiteX1" fmla="*/ 329983 w 689998"/>
                <a:gd name="connsiteY1" fmla="*/ 95982 h 493588"/>
                <a:gd name="connsiteX2" fmla="*/ 499963 w 689998"/>
                <a:gd name="connsiteY2" fmla="*/ 180058 h 493588"/>
                <a:gd name="connsiteX3" fmla="*/ 492702 w 689998"/>
                <a:gd name="connsiteY3" fmla="*/ 278312 h 493588"/>
                <a:gd name="connsiteX4" fmla="*/ 367773 w 689998"/>
                <a:gd name="connsiteY4" fmla="*/ 441821 h 493588"/>
                <a:gd name="connsiteX5" fmla="*/ 262553 w 689998"/>
                <a:gd name="connsiteY5" fmla="*/ 430509 h 493588"/>
                <a:gd name="connsiteX6" fmla="*/ 173142 w 689998"/>
                <a:gd name="connsiteY6" fmla="*/ 383828 h 493588"/>
                <a:gd name="connsiteX7" fmla="*/ 122064 w 689998"/>
                <a:gd name="connsiteY7" fmla="*/ 333886 h 493588"/>
                <a:gd name="connsiteX8" fmla="*/ 113567 w 689998"/>
                <a:gd name="connsiteY8" fmla="*/ 242449 h 493588"/>
                <a:gd name="connsiteX9" fmla="*/ 127350 w 689998"/>
                <a:gd name="connsiteY9" fmla="*/ 143898 h 493588"/>
                <a:gd name="connsiteX10" fmla="*/ 157582 w 689998"/>
                <a:gd name="connsiteY10" fmla="*/ 77161 h 493588"/>
                <a:gd name="connsiteX11" fmla="*/ 26774 w 689998"/>
                <a:gd name="connsiteY11" fmla="*/ 0 h 493588"/>
                <a:gd name="connsiteX12" fmla="*/ 0 w 689998"/>
                <a:gd name="connsiteY12" fmla="*/ 84620 h 493588"/>
                <a:gd name="connsiteX13" fmla="*/ 21587 w 689998"/>
                <a:gd name="connsiteY13" fmla="*/ 93413 h 493588"/>
                <a:gd name="connsiteX14" fmla="*/ 53202 w 689998"/>
                <a:gd name="connsiteY14" fmla="*/ 150814 h 493588"/>
                <a:gd name="connsiteX15" fmla="*/ 47126 w 689998"/>
                <a:gd name="connsiteY15" fmla="*/ 256428 h 493588"/>
                <a:gd name="connsiteX16" fmla="*/ 54783 w 689998"/>
                <a:gd name="connsiteY16" fmla="*/ 347865 h 493588"/>
                <a:gd name="connsiteX17" fmla="*/ 97908 w 689998"/>
                <a:gd name="connsiteY17" fmla="*/ 420284 h 493588"/>
                <a:gd name="connsiteX18" fmla="*/ 240966 w 689998"/>
                <a:gd name="connsiteY18" fmla="*/ 483909 h 493588"/>
                <a:gd name="connsiteX19" fmla="*/ 375627 w 689998"/>
                <a:gd name="connsiteY19" fmla="*/ 493443 h 493588"/>
                <a:gd name="connsiteX20" fmla="*/ 472992 w 689998"/>
                <a:gd name="connsiteY20" fmla="*/ 441821 h 493588"/>
                <a:gd name="connsiteX21" fmla="*/ 596735 w 689998"/>
                <a:gd name="connsiteY21" fmla="*/ 253267 h 493588"/>
                <a:gd name="connsiteX22" fmla="*/ 676070 w 689998"/>
                <a:gd name="connsiteY22" fmla="*/ 231680 h 493588"/>
                <a:gd name="connsiteX23" fmla="*/ 666684 w 689998"/>
                <a:gd name="connsiteY23" fmla="*/ 149234 h 493588"/>
                <a:gd name="connsiteX24" fmla="*/ 605034 w 689998"/>
                <a:gd name="connsiteY24" fmla="*/ 126905 h 493588"/>
                <a:gd name="connsiteX25" fmla="*/ 474276 w 689998"/>
                <a:gd name="connsiteY25" fmla="*/ 80619 h 493588"/>
                <a:gd name="connsiteX26" fmla="*/ 221157 w 689998"/>
                <a:gd name="connsiteY26" fmla="*/ 544 h 493588"/>
                <a:gd name="connsiteX27" fmla="*/ 154025 w 689998"/>
                <a:gd name="connsiteY27" fmla="*/ 18673 h 493588"/>
                <a:gd name="connsiteX28" fmla="*/ 103836 w 689998"/>
                <a:gd name="connsiteY28" fmla="*/ 24403 h 49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89998" h="493588">
                  <a:moveTo>
                    <a:pt x="157582" y="77161"/>
                  </a:moveTo>
                  <a:cubicBezTo>
                    <a:pt x="180996" y="72666"/>
                    <a:pt x="329983" y="95982"/>
                    <a:pt x="329983" y="95982"/>
                  </a:cubicBezTo>
                  <a:cubicBezTo>
                    <a:pt x="395634" y="116729"/>
                    <a:pt x="484353" y="150024"/>
                    <a:pt x="499963" y="180058"/>
                  </a:cubicBezTo>
                  <a:cubicBezTo>
                    <a:pt x="515672" y="210142"/>
                    <a:pt x="525157" y="239188"/>
                    <a:pt x="492702" y="278312"/>
                  </a:cubicBezTo>
                  <a:cubicBezTo>
                    <a:pt x="460148" y="317386"/>
                    <a:pt x="410749" y="439006"/>
                    <a:pt x="367773" y="441821"/>
                  </a:cubicBezTo>
                  <a:cubicBezTo>
                    <a:pt x="324846" y="444637"/>
                    <a:pt x="284981" y="437623"/>
                    <a:pt x="262553" y="430509"/>
                  </a:cubicBezTo>
                  <a:cubicBezTo>
                    <a:pt x="240127" y="423396"/>
                    <a:pt x="208462" y="407786"/>
                    <a:pt x="173142" y="383828"/>
                  </a:cubicBezTo>
                  <a:cubicBezTo>
                    <a:pt x="137674" y="359869"/>
                    <a:pt x="128189" y="349545"/>
                    <a:pt x="122064" y="333886"/>
                  </a:cubicBezTo>
                  <a:cubicBezTo>
                    <a:pt x="116087" y="318226"/>
                    <a:pt x="113567" y="242449"/>
                    <a:pt x="113567" y="242449"/>
                  </a:cubicBezTo>
                  <a:cubicBezTo>
                    <a:pt x="113567" y="242449"/>
                    <a:pt x="114111" y="168597"/>
                    <a:pt x="127350" y="143898"/>
                  </a:cubicBezTo>
                  <a:cubicBezTo>
                    <a:pt x="140589" y="119298"/>
                    <a:pt x="134265" y="81656"/>
                    <a:pt x="157582" y="77161"/>
                  </a:cubicBezTo>
                  <a:close/>
                  <a:moveTo>
                    <a:pt x="26774" y="0"/>
                  </a:moveTo>
                  <a:lnTo>
                    <a:pt x="0" y="84620"/>
                  </a:lnTo>
                  <a:lnTo>
                    <a:pt x="21587" y="93413"/>
                  </a:lnTo>
                  <a:cubicBezTo>
                    <a:pt x="21587" y="93413"/>
                    <a:pt x="51276" y="138267"/>
                    <a:pt x="53202" y="150814"/>
                  </a:cubicBezTo>
                  <a:cubicBezTo>
                    <a:pt x="55277" y="163362"/>
                    <a:pt x="47126" y="256428"/>
                    <a:pt x="47126" y="256428"/>
                  </a:cubicBezTo>
                  <a:cubicBezTo>
                    <a:pt x="47126" y="256428"/>
                    <a:pt x="46435" y="321140"/>
                    <a:pt x="54783" y="347865"/>
                  </a:cubicBezTo>
                  <a:cubicBezTo>
                    <a:pt x="63082" y="374738"/>
                    <a:pt x="74839" y="392621"/>
                    <a:pt x="97908" y="420284"/>
                  </a:cubicBezTo>
                  <a:cubicBezTo>
                    <a:pt x="121076" y="448095"/>
                    <a:pt x="240966" y="483909"/>
                    <a:pt x="240966" y="483909"/>
                  </a:cubicBezTo>
                  <a:cubicBezTo>
                    <a:pt x="240966" y="483909"/>
                    <a:pt x="341097" y="494974"/>
                    <a:pt x="375627" y="493443"/>
                  </a:cubicBezTo>
                  <a:cubicBezTo>
                    <a:pt x="410206" y="491912"/>
                    <a:pt x="454665" y="463359"/>
                    <a:pt x="472992" y="441821"/>
                  </a:cubicBezTo>
                  <a:cubicBezTo>
                    <a:pt x="491269" y="420383"/>
                    <a:pt x="596735" y="253267"/>
                    <a:pt x="596735" y="253267"/>
                  </a:cubicBezTo>
                  <a:cubicBezTo>
                    <a:pt x="596735" y="253267"/>
                    <a:pt x="649789" y="241164"/>
                    <a:pt x="676070" y="231680"/>
                  </a:cubicBezTo>
                  <a:cubicBezTo>
                    <a:pt x="702399" y="222047"/>
                    <a:pt x="686888" y="181145"/>
                    <a:pt x="666684" y="149234"/>
                  </a:cubicBezTo>
                  <a:lnTo>
                    <a:pt x="605034" y="126905"/>
                  </a:lnTo>
                  <a:lnTo>
                    <a:pt x="474276" y="80619"/>
                  </a:lnTo>
                  <a:lnTo>
                    <a:pt x="221157" y="544"/>
                  </a:lnTo>
                  <a:cubicBezTo>
                    <a:pt x="221157" y="544"/>
                    <a:pt x="164942" y="12894"/>
                    <a:pt x="154025" y="18673"/>
                  </a:cubicBezTo>
                  <a:cubicBezTo>
                    <a:pt x="143108" y="24354"/>
                    <a:pt x="103836" y="24403"/>
                    <a:pt x="103836" y="24403"/>
                  </a:cubicBezTo>
                  <a:close/>
                </a:path>
              </a:pathLst>
            </a:custGeom>
            <a:solidFill>
              <a:srgbClr val="23685B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32" name="任意多边形: 形状 1431"/>
            <p:cNvSpPr/>
            <p:nvPr/>
          </p:nvSpPr>
          <p:spPr>
            <a:xfrm flipH="1">
              <a:off x="8018368" y="4999548"/>
              <a:ext cx="298290" cy="96010"/>
            </a:xfrm>
            <a:custGeom>
              <a:avLst/>
              <a:gdLst>
                <a:gd name="connsiteX0" fmla="*/ 38767 w 298290"/>
                <a:gd name="connsiteY0" fmla="*/ 1563 h 96010"/>
                <a:gd name="connsiteX1" fmla="*/ 8349 w 298290"/>
                <a:gd name="connsiteY1" fmla="*/ 3588 h 96010"/>
                <a:gd name="connsiteX2" fmla="*/ 11659 w 298290"/>
                <a:gd name="connsiteY2" fmla="*/ 33820 h 96010"/>
                <a:gd name="connsiteX3" fmla="*/ 39174 w 298290"/>
                <a:gd name="connsiteY3" fmla="*/ 41773 h 96010"/>
                <a:gd name="connsiteX4" fmla="*/ 68863 w 298290"/>
                <a:gd name="connsiteY4" fmla="*/ 58321 h 96010"/>
                <a:gd name="connsiteX5" fmla="*/ 133575 w 298290"/>
                <a:gd name="connsiteY5" fmla="*/ 75561 h 96010"/>
                <a:gd name="connsiteX6" fmla="*/ 278955 w 298290"/>
                <a:gd name="connsiteY6" fmla="*/ 95913 h 96010"/>
                <a:gd name="connsiteX7" fmla="*/ 279498 w 298290"/>
                <a:gd name="connsiteY7" fmla="*/ 56148 h 96010"/>
                <a:gd name="connsiteX8" fmla="*/ 131204 w 298290"/>
                <a:gd name="connsiteY8" fmla="*/ 35203 h 96010"/>
                <a:gd name="connsiteX9" fmla="*/ 67479 w 298290"/>
                <a:gd name="connsiteY9" fmla="*/ 13912 h 96010"/>
                <a:gd name="connsiteX10" fmla="*/ 38767 w 298290"/>
                <a:gd name="connsiteY10" fmla="*/ 1563 h 9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290" h="96010">
                  <a:moveTo>
                    <a:pt x="38767" y="1563"/>
                  </a:moveTo>
                  <a:cubicBezTo>
                    <a:pt x="29035" y="-797"/>
                    <a:pt x="19020" y="-759"/>
                    <a:pt x="8349" y="3588"/>
                  </a:cubicBezTo>
                  <a:cubicBezTo>
                    <a:pt x="-4346" y="8774"/>
                    <a:pt x="-2024" y="31596"/>
                    <a:pt x="11659" y="33820"/>
                  </a:cubicBezTo>
                  <a:cubicBezTo>
                    <a:pt x="21539" y="35450"/>
                    <a:pt x="30332" y="36981"/>
                    <a:pt x="39174" y="41773"/>
                  </a:cubicBezTo>
                  <a:cubicBezTo>
                    <a:pt x="49202" y="47207"/>
                    <a:pt x="58341" y="53678"/>
                    <a:pt x="68863" y="58321"/>
                  </a:cubicBezTo>
                  <a:cubicBezTo>
                    <a:pt x="89462" y="67362"/>
                    <a:pt x="111593" y="71412"/>
                    <a:pt x="133575" y="75561"/>
                  </a:cubicBezTo>
                  <a:cubicBezTo>
                    <a:pt x="181689" y="84651"/>
                    <a:pt x="230198" y="91419"/>
                    <a:pt x="278955" y="95913"/>
                  </a:cubicBezTo>
                  <a:cubicBezTo>
                    <a:pt x="304395" y="98236"/>
                    <a:pt x="304889" y="58371"/>
                    <a:pt x="279498" y="56148"/>
                  </a:cubicBezTo>
                  <a:cubicBezTo>
                    <a:pt x="229705" y="51702"/>
                    <a:pt x="180207" y="44885"/>
                    <a:pt x="131204" y="35203"/>
                  </a:cubicBezTo>
                  <a:cubicBezTo>
                    <a:pt x="108530" y="30757"/>
                    <a:pt x="87782" y="25076"/>
                    <a:pt x="67479" y="13912"/>
                  </a:cubicBezTo>
                  <a:cubicBezTo>
                    <a:pt x="57946" y="8676"/>
                    <a:pt x="48498" y="3921"/>
                    <a:pt x="38767" y="1563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34" name="任意多边形: 形状 1433"/>
            <p:cNvSpPr/>
            <p:nvPr/>
          </p:nvSpPr>
          <p:spPr>
            <a:xfrm flipH="1">
              <a:off x="7087028" y="5242878"/>
              <a:ext cx="427390" cy="175137"/>
            </a:xfrm>
            <a:custGeom>
              <a:avLst/>
              <a:gdLst>
                <a:gd name="connsiteX0" fmla="*/ 42767 w 427390"/>
                <a:gd name="connsiteY0" fmla="*/ 1706 h 175137"/>
                <a:gd name="connsiteX1" fmla="*/ 15111 w 427390"/>
                <a:gd name="connsiteY1" fmla="*/ 1817 h 175137"/>
                <a:gd name="connsiteX2" fmla="*/ 1427 w 427390"/>
                <a:gd name="connsiteY2" fmla="*/ 28394 h 175137"/>
                <a:gd name="connsiteX3" fmla="*/ 6021 w 427390"/>
                <a:gd name="connsiteY3" fmla="*/ 31061 h 175137"/>
                <a:gd name="connsiteX4" fmla="*/ 16839 w 427390"/>
                <a:gd name="connsiteY4" fmla="*/ 35408 h 175137"/>
                <a:gd name="connsiteX5" fmla="*/ 33586 w 427390"/>
                <a:gd name="connsiteY5" fmla="*/ 40101 h 175137"/>
                <a:gd name="connsiteX6" fmla="*/ 92271 w 427390"/>
                <a:gd name="connsiteY6" fmla="*/ 60799 h 175137"/>
                <a:gd name="connsiteX7" fmla="*/ 207419 w 427390"/>
                <a:gd name="connsiteY7" fmla="*/ 98194 h 175137"/>
                <a:gd name="connsiteX8" fmla="*/ 316096 w 427390"/>
                <a:gd name="connsiteY8" fmla="*/ 132872 h 175137"/>
                <a:gd name="connsiteX9" fmla="*/ 365050 w 427390"/>
                <a:gd name="connsiteY9" fmla="*/ 153224 h 175137"/>
                <a:gd name="connsiteX10" fmla="*/ 410744 w 427390"/>
                <a:gd name="connsiteY10" fmla="*/ 174762 h 175137"/>
                <a:gd name="connsiteX11" fmla="*/ 426947 w 427390"/>
                <a:gd name="connsiteY11" fmla="*/ 159102 h 175137"/>
                <a:gd name="connsiteX12" fmla="*/ 333732 w 427390"/>
                <a:gd name="connsiteY12" fmla="*/ 92167 h 175137"/>
                <a:gd name="connsiteX13" fmla="*/ 204159 w 427390"/>
                <a:gd name="connsiteY13" fmla="*/ 50574 h 175137"/>
                <a:gd name="connsiteX14" fmla="*/ 69795 w 427390"/>
                <a:gd name="connsiteY14" fmla="*/ 9079 h 175137"/>
                <a:gd name="connsiteX15" fmla="*/ 42767 w 427390"/>
                <a:gd name="connsiteY15" fmla="*/ 1706 h 17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390" h="175137">
                  <a:moveTo>
                    <a:pt x="42767" y="1706"/>
                  </a:moveTo>
                  <a:cubicBezTo>
                    <a:pt x="33240" y="-233"/>
                    <a:pt x="23607" y="-925"/>
                    <a:pt x="15111" y="1817"/>
                  </a:cubicBezTo>
                  <a:cubicBezTo>
                    <a:pt x="3304" y="5670"/>
                    <a:pt x="-3019" y="16834"/>
                    <a:pt x="1427" y="28394"/>
                  </a:cubicBezTo>
                  <a:cubicBezTo>
                    <a:pt x="2267" y="30369"/>
                    <a:pt x="3798" y="31457"/>
                    <a:pt x="6021" y="31061"/>
                  </a:cubicBezTo>
                  <a:cubicBezTo>
                    <a:pt x="6466" y="31012"/>
                    <a:pt x="14518" y="34815"/>
                    <a:pt x="16839" y="35408"/>
                  </a:cubicBezTo>
                  <a:cubicBezTo>
                    <a:pt x="22619" y="36841"/>
                    <a:pt x="27954" y="37977"/>
                    <a:pt x="33586" y="40101"/>
                  </a:cubicBezTo>
                  <a:cubicBezTo>
                    <a:pt x="53048" y="47363"/>
                    <a:pt x="72512" y="54279"/>
                    <a:pt x="92271" y="60799"/>
                  </a:cubicBezTo>
                  <a:cubicBezTo>
                    <a:pt x="130605" y="73445"/>
                    <a:pt x="168938" y="85992"/>
                    <a:pt x="207419" y="98194"/>
                  </a:cubicBezTo>
                  <a:cubicBezTo>
                    <a:pt x="243678" y="109704"/>
                    <a:pt x="280085" y="120720"/>
                    <a:pt x="316096" y="132872"/>
                  </a:cubicBezTo>
                  <a:cubicBezTo>
                    <a:pt x="332892" y="138552"/>
                    <a:pt x="349489" y="144678"/>
                    <a:pt x="365050" y="153224"/>
                  </a:cubicBezTo>
                  <a:cubicBezTo>
                    <a:pt x="380364" y="161622"/>
                    <a:pt x="393603" y="170711"/>
                    <a:pt x="410744" y="174762"/>
                  </a:cubicBezTo>
                  <a:cubicBezTo>
                    <a:pt x="420130" y="176985"/>
                    <a:pt x="429565" y="169032"/>
                    <a:pt x="426947" y="159102"/>
                  </a:cubicBezTo>
                  <a:cubicBezTo>
                    <a:pt x="416671" y="119682"/>
                    <a:pt x="368212" y="104171"/>
                    <a:pt x="333732" y="92167"/>
                  </a:cubicBezTo>
                  <a:cubicBezTo>
                    <a:pt x="290903" y="77249"/>
                    <a:pt x="247333" y="64356"/>
                    <a:pt x="204159" y="50574"/>
                  </a:cubicBezTo>
                  <a:cubicBezTo>
                    <a:pt x="159552" y="36347"/>
                    <a:pt x="114896" y="21626"/>
                    <a:pt x="69795" y="9079"/>
                  </a:cubicBezTo>
                  <a:cubicBezTo>
                    <a:pt x="61718" y="6831"/>
                    <a:pt x="52295" y="3645"/>
                    <a:pt x="42767" y="1706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36" name="任意多边形: 形状 1435"/>
            <p:cNvSpPr/>
            <p:nvPr/>
          </p:nvSpPr>
          <p:spPr>
            <a:xfrm flipH="1">
              <a:off x="7865957" y="5372589"/>
              <a:ext cx="169026" cy="129226"/>
            </a:xfrm>
            <a:custGeom>
              <a:avLst/>
              <a:gdLst>
                <a:gd name="connsiteX0" fmla="*/ 167861 w 169026"/>
                <a:gd name="connsiteY0" fmla="*/ 802 h 129226"/>
                <a:gd name="connsiteX1" fmla="*/ 163952 w 169026"/>
                <a:gd name="connsiteY1" fmla="*/ 987 h 129226"/>
                <a:gd name="connsiteX2" fmla="*/ 148929 w 169026"/>
                <a:gd name="connsiteY2" fmla="*/ 13513 h 129226"/>
                <a:gd name="connsiteX3" fmla="*/ 154566 w 169026"/>
                <a:gd name="connsiteY3" fmla="*/ 11360 h 129226"/>
                <a:gd name="connsiteX4" fmla="*/ 148786 w 169026"/>
                <a:gd name="connsiteY4" fmla="*/ 13632 h 129226"/>
                <a:gd name="connsiteX5" fmla="*/ 148929 w 169026"/>
                <a:gd name="connsiteY5" fmla="*/ 13513 h 129226"/>
                <a:gd name="connsiteX6" fmla="*/ 142582 w 169026"/>
                <a:gd name="connsiteY6" fmla="*/ 15937 h 129226"/>
                <a:gd name="connsiteX7" fmla="*/ 151899 w 169026"/>
                <a:gd name="connsiteY7" fmla="*/ 15065 h 129226"/>
                <a:gd name="connsiteX8" fmla="*/ 142019 w 169026"/>
                <a:gd name="connsiteY8" fmla="*/ 16152 h 129226"/>
                <a:gd name="connsiteX9" fmla="*/ 142582 w 169026"/>
                <a:gd name="connsiteY9" fmla="*/ 15937 h 129226"/>
                <a:gd name="connsiteX10" fmla="*/ 138901 w 169026"/>
                <a:gd name="connsiteY10" fmla="*/ 16282 h 129226"/>
                <a:gd name="connsiteX11" fmla="*/ 127496 w 169026"/>
                <a:gd name="connsiteY11" fmla="*/ 23759 h 129226"/>
                <a:gd name="connsiteX12" fmla="*/ 111441 w 169026"/>
                <a:gd name="connsiteY12" fmla="*/ 37788 h 129226"/>
                <a:gd name="connsiteX13" fmla="*/ 78838 w 169026"/>
                <a:gd name="connsiteY13" fmla="*/ 64069 h 129226"/>
                <a:gd name="connsiteX14" fmla="*/ 62734 w 169026"/>
                <a:gd name="connsiteY14" fmla="*/ 74146 h 129226"/>
                <a:gd name="connsiteX15" fmla="*/ 53744 w 169026"/>
                <a:gd name="connsiteY15" fmla="*/ 78839 h 129226"/>
                <a:gd name="connsiteX16" fmla="*/ 49643 w 169026"/>
                <a:gd name="connsiteY16" fmla="*/ 80667 h 129226"/>
                <a:gd name="connsiteX17" fmla="*/ 47816 w 169026"/>
                <a:gd name="connsiteY17" fmla="*/ 81259 h 129226"/>
                <a:gd name="connsiteX18" fmla="*/ 30081 w 169026"/>
                <a:gd name="connsiteY18" fmla="*/ 85508 h 129226"/>
                <a:gd name="connsiteX19" fmla="*/ 25191 w 169026"/>
                <a:gd name="connsiteY19" fmla="*/ 87237 h 129226"/>
                <a:gd name="connsiteX20" fmla="*/ 24104 w 169026"/>
                <a:gd name="connsiteY20" fmla="*/ 87484 h 129226"/>
                <a:gd name="connsiteX21" fmla="*/ 11656 w 169026"/>
                <a:gd name="connsiteY21" fmla="*/ 89213 h 129226"/>
                <a:gd name="connsiteX22" fmla="*/ 4147 w 169026"/>
                <a:gd name="connsiteY22" fmla="*/ 115196 h 129226"/>
                <a:gd name="connsiteX23" fmla="*/ 16596 w 169026"/>
                <a:gd name="connsiteY23" fmla="*/ 123891 h 129226"/>
                <a:gd name="connsiteX24" fmla="*/ 21536 w 169026"/>
                <a:gd name="connsiteY24" fmla="*/ 125867 h 129226"/>
                <a:gd name="connsiteX25" fmla="*/ 22869 w 169026"/>
                <a:gd name="connsiteY25" fmla="*/ 125965 h 129226"/>
                <a:gd name="connsiteX26" fmla="*/ 40504 w 169026"/>
                <a:gd name="connsiteY26" fmla="*/ 129176 h 129226"/>
                <a:gd name="connsiteX27" fmla="*/ 54830 w 169026"/>
                <a:gd name="connsiteY27" fmla="*/ 126953 h 129226"/>
                <a:gd name="connsiteX28" fmla="*/ 100672 w 169026"/>
                <a:gd name="connsiteY28" fmla="*/ 103390 h 129226"/>
                <a:gd name="connsiteX29" fmla="*/ 136239 w 169026"/>
                <a:gd name="connsiteY29" fmla="*/ 71281 h 129226"/>
                <a:gd name="connsiteX30" fmla="*/ 153874 w 169026"/>
                <a:gd name="connsiteY30" fmla="*/ 49990 h 129226"/>
                <a:gd name="connsiteX31" fmla="*/ 159555 w 169026"/>
                <a:gd name="connsiteY31" fmla="*/ 21339 h 129226"/>
                <a:gd name="connsiteX32" fmla="*/ 160642 w 169026"/>
                <a:gd name="connsiteY32" fmla="*/ 31219 h 129226"/>
                <a:gd name="connsiteX33" fmla="*/ 161653 w 169026"/>
                <a:gd name="connsiteY33" fmla="*/ 23305 h 129226"/>
                <a:gd name="connsiteX34" fmla="*/ 161383 w 169026"/>
                <a:gd name="connsiteY34" fmla="*/ 24007 h 129226"/>
                <a:gd name="connsiteX35" fmla="*/ 162371 w 169026"/>
                <a:gd name="connsiteY35" fmla="*/ 17684 h 129226"/>
                <a:gd name="connsiteX36" fmla="*/ 161653 w 169026"/>
                <a:gd name="connsiteY36" fmla="*/ 23305 h 129226"/>
                <a:gd name="connsiteX37" fmla="*/ 168694 w 169026"/>
                <a:gd name="connsiteY37" fmla="*/ 4988 h 129226"/>
                <a:gd name="connsiteX38" fmla="*/ 167861 w 169026"/>
                <a:gd name="connsiteY38" fmla="*/ 802 h 12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9026" h="129226">
                  <a:moveTo>
                    <a:pt x="167861" y="802"/>
                  </a:moveTo>
                  <a:cubicBezTo>
                    <a:pt x="166830" y="-174"/>
                    <a:pt x="165286" y="-421"/>
                    <a:pt x="163952" y="987"/>
                  </a:cubicBezTo>
                  <a:lnTo>
                    <a:pt x="148929" y="13513"/>
                  </a:lnTo>
                  <a:lnTo>
                    <a:pt x="154566" y="11360"/>
                  </a:lnTo>
                  <a:cubicBezTo>
                    <a:pt x="152639" y="12101"/>
                    <a:pt x="150713" y="12892"/>
                    <a:pt x="148786" y="13632"/>
                  </a:cubicBezTo>
                  <a:lnTo>
                    <a:pt x="148929" y="13513"/>
                  </a:lnTo>
                  <a:lnTo>
                    <a:pt x="142582" y="15937"/>
                  </a:lnTo>
                  <a:lnTo>
                    <a:pt x="151899" y="15065"/>
                  </a:lnTo>
                  <a:cubicBezTo>
                    <a:pt x="148589" y="15411"/>
                    <a:pt x="145329" y="15806"/>
                    <a:pt x="142019" y="16152"/>
                  </a:cubicBezTo>
                  <a:lnTo>
                    <a:pt x="142582" y="15937"/>
                  </a:lnTo>
                  <a:lnTo>
                    <a:pt x="138901" y="16282"/>
                  </a:lnTo>
                  <a:cubicBezTo>
                    <a:pt x="134733" y="18239"/>
                    <a:pt x="130830" y="21240"/>
                    <a:pt x="127496" y="23759"/>
                  </a:cubicBezTo>
                  <a:cubicBezTo>
                    <a:pt x="121765" y="28107"/>
                    <a:pt x="116727" y="32948"/>
                    <a:pt x="111441" y="37788"/>
                  </a:cubicBezTo>
                  <a:cubicBezTo>
                    <a:pt x="100771" y="47619"/>
                    <a:pt x="89558" y="56758"/>
                    <a:pt x="78838" y="64069"/>
                  </a:cubicBezTo>
                  <a:cubicBezTo>
                    <a:pt x="73602" y="67625"/>
                    <a:pt x="68217" y="70985"/>
                    <a:pt x="62734" y="74146"/>
                  </a:cubicBezTo>
                  <a:cubicBezTo>
                    <a:pt x="59820" y="75826"/>
                    <a:pt x="56806" y="77406"/>
                    <a:pt x="53744" y="78839"/>
                  </a:cubicBezTo>
                  <a:cubicBezTo>
                    <a:pt x="52410" y="79481"/>
                    <a:pt x="51026" y="80074"/>
                    <a:pt x="49643" y="80667"/>
                  </a:cubicBezTo>
                  <a:cubicBezTo>
                    <a:pt x="47519" y="81556"/>
                    <a:pt x="51570" y="80173"/>
                    <a:pt x="47816" y="81259"/>
                  </a:cubicBezTo>
                  <a:cubicBezTo>
                    <a:pt x="41937" y="82939"/>
                    <a:pt x="36009" y="84174"/>
                    <a:pt x="30081" y="85508"/>
                  </a:cubicBezTo>
                  <a:cubicBezTo>
                    <a:pt x="27957" y="86002"/>
                    <a:pt x="20893" y="88422"/>
                    <a:pt x="25191" y="87237"/>
                  </a:cubicBezTo>
                  <a:cubicBezTo>
                    <a:pt x="24549" y="87434"/>
                    <a:pt x="22128" y="87730"/>
                    <a:pt x="24104" y="87484"/>
                  </a:cubicBezTo>
                  <a:cubicBezTo>
                    <a:pt x="19955" y="88027"/>
                    <a:pt x="15805" y="88472"/>
                    <a:pt x="11656" y="89213"/>
                  </a:cubicBezTo>
                  <a:cubicBezTo>
                    <a:pt x="-52" y="91189"/>
                    <a:pt x="-3658" y="107243"/>
                    <a:pt x="4147" y="115196"/>
                  </a:cubicBezTo>
                  <a:cubicBezTo>
                    <a:pt x="7852" y="119000"/>
                    <a:pt x="11705" y="121816"/>
                    <a:pt x="16596" y="123891"/>
                  </a:cubicBezTo>
                  <a:cubicBezTo>
                    <a:pt x="18226" y="124582"/>
                    <a:pt x="19856" y="125274"/>
                    <a:pt x="21536" y="125867"/>
                  </a:cubicBezTo>
                  <a:cubicBezTo>
                    <a:pt x="23166" y="126410"/>
                    <a:pt x="25981" y="127003"/>
                    <a:pt x="22869" y="125965"/>
                  </a:cubicBezTo>
                  <a:cubicBezTo>
                    <a:pt x="28945" y="128040"/>
                    <a:pt x="34033" y="129522"/>
                    <a:pt x="40504" y="129176"/>
                  </a:cubicBezTo>
                  <a:cubicBezTo>
                    <a:pt x="45346" y="128880"/>
                    <a:pt x="50137" y="128238"/>
                    <a:pt x="54830" y="126953"/>
                  </a:cubicBezTo>
                  <a:cubicBezTo>
                    <a:pt x="71626" y="122408"/>
                    <a:pt x="86890" y="113862"/>
                    <a:pt x="100672" y="103390"/>
                  </a:cubicBezTo>
                  <a:cubicBezTo>
                    <a:pt x="113417" y="93757"/>
                    <a:pt x="125223" y="82840"/>
                    <a:pt x="136239" y="71281"/>
                  </a:cubicBezTo>
                  <a:cubicBezTo>
                    <a:pt x="142562" y="64612"/>
                    <a:pt x="149083" y="57845"/>
                    <a:pt x="153874" y="49990"/>
                  </a:cubicBezTo>
                  <a:cubicBezTo>
                    <a:pt x="158765" y="42037"/>
                    <a:pt x="165236" y="30280"/>
                    <a:pt x="159555" y="21339"/>
                  </a:cubicBezTo>
                  <a:cubicBezTo>
                    <a:pt x="159901" y="24649"/>
                    <a:pt x="160296" y="27909"/>
                    <a:pt x="160642" y="31219"/>
                  </a:cubicBezTo>
                  <a:lnTo>
                    <a:pt x="161653" y="23305"/>
                  </a:lnTo>
                  <a:lnTo>
                    <a:pt x="161383" y="24007"/>
                  </a:lnTo>
                  <a:cubicBezTo>
                    <a:pt x="161729" y="21932"/>
                    <a:pt x="162025" y="19807"/>
                    <a:pt x="162371" y="17684"/>
                  </a:cubicBezTo>
                  <a:lnTo>
                    <a:pt x="161653" y="23305"/>
                  </a:lnTo>
                  <a:lnTo>
                    <a:pt x="168694" y="4988"/>
                  </a:lnTo>
                  <a:cubicBezTo>
                    <a:pt x="169411" y="3481"/>
                    <a:pt x="168892" y="1777"/>
                    <a:pt x="167861" y="802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38" name="任意多边形: 形状 1437"/>
            <p:cNvSpPr/>
            <p:nvPr/>
          </p:nvSpPr>
          <p:spPr>
            <a:xfrm flipH="1">
              <a:off x="7243152" y="5596192"/>
              <a:ext cx="146978" cy="114446"/>
            </a:xfrm>
            <a:custGeom>
              <a:avLst/>
              <a:gdLst>
                <a:gd name="connsiteX0" fmla="*/ 130259 w 146978"/>
                <a:gd name="connsiteY0" fmla="*/ 221 h 114446"/>
                <a:gd name="connsiteX1" fmla="*/ 97260 w 146978"/>
                <a:gd name="connsiteY1" fmla="*/ 24723 h 114446"/>
                <a:gd name="connsiteX2" fmla="*/ 68016 w 146978"/>
                <a:gd name="connsiteY2" fmla="*/ 51102 h 114446"/>
                <a:gd name="connsiteX3" fmla="*/ 64756 w 146978"/>
                <a:gd name="connsiteY3" fmla="*/ 53670 h 114446"/>
                <a:gd name="connsiteX4" fmla="*/ 64163 w 146978"/>
                <a:gd name="connsiteY4" fmla="*/ 54066 h 114446"/>
                <a:gd name="connsiteX5" fmla="*/ 57100 w 146978"/>
                <a:gd name="connsiteY5" fmla="*/ 58561 h 114446"/>
                <a:gd name="connsiteX6" fmla="*/ 49739 w 146978"/>
                <a:gd name="connsiteY6" fmla="*/ 62562 h 114446"/>
                <a:gd name="connsiteX7" fmla="*/ 45540 w 146978"/>
                <a:gd name="connsiteY7" fmla="*/ 64538 h 114446"/>
                <a:gd name="connsiteX8" fmla="*/ 45046 w 146978"/>
                <a:gd name="connsiteY8" fmla="*/ 64785 h 114446"/>
                <a:gd name="connsiteX9" fmla="*/ 29090 w 146978"/>
                <a:gd name="connsiteY9" fmla="*/ 69083 h 114446"/>
                <a:gd name="connsiteX10" fmla="*/ 21038 w 146978"/>
                <a:gd name="connsiteY10" fmla="*/ 71899 h 114446"/>
                <a:gd name="connsiteX11" fmla="*/ 20495 w 146978"/>
                <a:gd name="connsiteY11" fmla="*/ 71998 h 114446"/>
                <a:gd name="connsiteX12" fmla="*/ 9380 w 146978"/>
                <a:gd name="connsiteY12" fmla="*/ 76196 h 114446"/>
                <a:gd name="connsiteX13" fmla="*/ 8590 w 146978"/>
                <a:gd name="connsiteY13" fmla="*/ 108157 h 114446"/>
                <a:gd name="connsiteX14" fmla="*/ 56358 w 146978"/>
                <a:gd name="connsiteY14" fmla="*/ 109689 h 114446"/>
                <a:gd name="connsiteX15" fmla="*/ 97359 w 146978"/>
                <a:gd name="connsiteY15" fmla="*/ 86570 h 114446"/>
                <a:gd name="connsiteX16" fmla="*/ 128629 w 146978"/>
                <a:gd name="connsiteY16" fmla="*/ 52880 h 114446"/>
                <a:gd name="connsiteX17" fmla="*/ 141126 w 146978"/>
                <a:gd name="connsiteY17" fmla="*/ 35195 h 114446"/>
                <a:gd name="connsiteX18" fmla="*/ 144634 w 146978"/>
                <a:gd name="connsiteY18" fmla="*/ 6544 h 114446"/>
                <a:gd name="connsiteX19" fmla="*/ 130259 w 146978"/>
                <a:gd name="connsiteY19" fmla="*/ 221 h 11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978" h="114446">
                  <a:moveTo>
                    <a:pt x="130259" y="221"/>
                  </a:moveTo>
                  <a:cubicBezTo>
                    <a:pt x="116526" y="2642"/>
                    <a:pt x="106547" y="15239"/>
                    <a:pt x="97260" y="24723"/>
                  </a:cubicBezTo>
                  <a:cubicBezTo>
                    <a:pt x="88072" y="34109"/>
                    <a:pt x="78242" y="42852"/>
                    <a:pt x="68016" y="51102"/>
                  </a:cubicBezTo>
                  <a:cubicBezTo>
                    <a:pt x="66930" y="51991"/>
                    <a:pt x="65843" y="52781"/>
                    <a:pt x="64756" y="53670"/>
                  </a:cubicBezTo>
                  <a:cubicBezTo>
                    <a:pt x="62335" y="55597"/>
                    <a:pt x="67868" y="51645"/>
                    <a:pt x="64163" y="54066"/>
                  </a:cubicBezTo>
                  <a:cubicBezTo>
                    <a:pt x="61842" y="55597"/>
                    <a:pt x="59520" y="57129"/>
                    <a:pt x="57100" y="58561"/>
                  </a:cubicBezTo>
                  <a:cubicBezTo>
                    <a:pt x="54678" y="59993"/>
                    <a:pt x="52258" y="61327"/>
                    <a:pt x="49739" y="62562"/>
                  </a:cubicBezTo>
                  <a:cubicBezTo>
                    <a:pt x="48356" y="63254"/>
                    <a:pt x="46923" y="63896"/>
                    <a:pt x="45540" y="64538"/>
                  </a:cubicBezTo>
                  <a:cubicBezTo>
                    <a:pt x="43416" y="65477"/>
                    <a:pt x="42082" y="65773"/>
                    <a:pt x="45046" y="64785"/>
                  </a:cubicBezTo>
                  <a:cubicBezTo>
                    <a:pt x="39761" y="66514"/>
                    <a:pt x="34475" y="67799"/>
                    <a:pt x="29090" y="69083"/>
                  </a:cubicBezTo>
                  <a:cubicBezTo>
                    <a:pt x="26324" y="69725"/>
                    <a:pt x="23657" y="70713"/>
                    <a:pt x="21038" y="71899"/>
                  </a:cubicBezTo>
                  <a:cubicBezTo>
                    <a:pt x="18222" y="73134"/>
                    <a:pt x="25929" y="70614"/>
                    <a:pt x="20495" y="71998"/>
                  </a:cubicBezTo>
                  <a:cubicBezTo>
                    <a:pt x="16642" y="72985"/>
                    <a:pt x="12887" y="74319"/>
                    <a:pt x="9380" y="76196"/>
                  </a:cubicBezTo>
                  <a:cubicBezTo>
                    <a:pt x="-3217" y="82964"/>
                    <a:pt x="-2772" y="100599"/>
                    <a:pt x="8590" y="108157"/>
                  </a:cubicBezTo>
                  <a:cubicBezTo>
                    <a:pt x="22668" y="117444"/>
                    <a:pt x="41341" y="115122"/>
                    <a:pt x="56358" y="109689"/>
                  </a:cubicBezTo>
                  <a:cubicBezTo>
                    <a:pt x="71474" y="104206"/>
                    <a:pt x="84664" y="96450"/>
                    <a:pt x="97359" y="86570"/>
                  </a:cubicBezTo>
                  <a:cubicBezTo>
                    <a:pt x="109511" y="77086"/>
                    <a:pt x="119193" y="64983"/>
                    <a:pt x="128629" y="52880"/>
                  </a:cubicBezTo>
                  <a:cubicBezTo>
                    <a:pt x="133074" y="47150"/>
                    <a:pt x="137372" y="41370"/>
                    <a:pt x="141126" y="35195"/>
                  </a:cubicBezTo>
                  <a:cubicBezTo>
                    <a:pt x="146807" y="25859"/>
                    <a:pt x="149080" y="16819"/>
                    <a:pt x="144634" y="6544"/>
                  </a:cubicBezTo>
                  <a:cubicBezTo>
                    <a:pt x="142263" y="1061"/>
                    <a:pt x="135495" y="-668"/>
                    <a:pt x="130259" y="221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40" name="任意多边形: 形状 1439"/>
            <p:cNvSpPr/>
            <p:nvPr/>
          </p:nvSpPr>
          <p:spPr>
            <a:xfrm flipH="1">
              <a:off x="7684195" y="4983722"/>
              <a:ext cx="669683" cy="560738"/>
            </a:xfrm>
            <a:custGeom>
              <a:avLst/>
              <a:gdLst>
                <a:gd name="connsiteX0" fmla="*/ 54455 w 669683"/>
                <a:gd name="connsiteY0" fmla="*/ 821 h 560738"/>
                <a:gd name="connsiteX1" fmla="*/ 31639 w 669683"/>
                <a:gd name="connsiteY1" fmla="*/ 2568 h 560738"/>
                <a:gd name="connsiteX2" fmla="*/ 7779 w 669683"/>
                <a:gd name="connsiteY2" fmla="*/ 31368 h 560738"/>
                <a:gd name="connsiteX3" fmla="*/ 765 w 669683"/>
                <a:gd name="connsiteY3" fmla="*/ 67034 h 560738"/>
                <a:gd name="connsiteX4" fmla="*/ 25909 w 669683"/>
                <a:gd name="connsiteY4" fmla="*/ 96179 h 560738"/>
                <a:gd name="connsiteX5" fmla="*/ 48632 w 669683"/>
                <a:gd name="connsiteY5" fmla="*/ 130116 h 560738"/>
                <a:gd name="connsiteX6" fmla="*/ 50954 w 669683"/>
                <a:gd name="connsiteY6" fmla="*/ 219873 h 560738"/>
                <a:gd name="connsiteX7" fmla="*/ 42852 w 669683"/>
                <a:gd name="connsiteY7" fmla="*/ 329093 h 560738"/>
                <a:gd name="connsiteX8" fmla="*/ 57870 w 669683"/>
                <a:gd name="connsiteY8" fmla="*/ 417467 h 560738"/>
                <a:gd name="connsiteX9" fmla="*/ 125249 w 669683"/>
                <a:gd name="connsiteY9" fmla="*/ 482130 h 560738"/>
                <a:gd name="connsiteX10" fmla="*/ 215797 w 669683"/>
                <a:gd name="connsiteY10" fmla="*/ 528170 h 560738"/>
                <a:gd name="connsiteX11" fmla="*/ 313162 w 669683"/>
                <a:gd name="connsiteY11" fmla="*/ 557957 h 560738"/>
                <a:gd name="connsiteX12" fmla="*/ 403413 w 669683"/>
                <a:gd name="connsiteY12" fmla="*/ 550251 h 560738"/>
                <a:gd name="connsiteX13" fmla="*/ 472472 w 669683"/>
                <a:gd name="connsiteY13" fmla="*/ 501296 h 560738"/>
                <a:gd name="connsiteX14" fmla="*/ 529626 w 669683"/>
                <a:gd name="connsiteY14" fmla="*/ 416529 h 560738"/>
                <a:gd name="connsiteX15" fmla="*/ 590584 w 669683"/>
                <a:gd name="connsiteY15" fmla="*/ 341789 h 560738"/>
                <a:gd name="connsiteX16" fmla="*/ 636821 w 669683"/>
                <a:gd name="connsiteY16" fmla="*/ 340405 h 560738"/>
                <a:gd name="connsiteX17" fmla="*/ 644132 w 669683"/>
                <a:gd name="connsiteY17" fmla="*/ 328500 h 560738"/>
                <a:gd name="connsiteX18" fmla="*/ 566725 w 669683"/>
                <a:gd name="connsiteY18" fmla="*/ 340356 h 560738"/>
                <a:gd name="connsiteX19" fmla="*/ 512238 w 669683"/>
                <a:gd name="connsiteY19" fmla="*/ 418702 h 560738"/>
                <a:gd name="connsiteX20" fmla="*/ 382369 w 669683"/>
                <a:gd name="connsiteY20" fmla="*/ 542742 h 560738"/>
                <a:gd name="connsiteX21" fmla="*/ 285054 w 669683"/>
                <a:gd name="connsiteY21" fmla="*/ 537654 h 560738"/>
                <a:gd name="connsiteX22" fmla="*/ 190456 w 669683"/>
                <a:gd name="connsiteY22" fmla="*/ 502531 h 560738"/>
                <a:gd name="connsiteX23" fmla="*/ 105243 w 669683"/>
                <a:gd name="connsiteY23" fmla="*/ 450021 h 560738"/>
                <a:gd name="connsiteX24" fmla="*/ 56091 w 669683"/>
                <a:gd name="connsiteY24" fmla="*/ 375330 h 560738"/>
                <a:gd name="connsiteX25" fmla="*/ 56783 w 669683"/>
                <a:gd name="connsiteY25" fmla="*/ 326475 h 560738"/>
                <a:gd name="connsiteX26" fmla="*/ 61229 w 669683"/>
                <a:gd name="connsiteY26" fmla="*/ 275150 h 560738"/>
                <a:gd name="connsiteX27" fmla="*/ 66465 w 669683"/>
                <a:gd name="connsiteY27" fmla="*/ 169980 h 560738"/>
                <a:gd name="connsiteX28" fmla="*/ 49373 w 669683"/>
                <a:gd name="connsiteY28" fmla="*/ 100328 h 560738"/>
                <a:gd name="connsiteX29" fmla="*/ 36925 w 669683"/>
                <a:gd name="connsiteY29" fmla="*/ 87386 h 560738"/>
                <a:gd name="connsiteX30" fmla="*/ 19092 w 669683"/>
                <a:gd name="connsiteY30" fmla="*/ 73653 h 560738"/>
                <a:gd name="connsiteX31" fmla="*/ 20475 w 669683"/>
                <a:gd name="connsiteY31" fmla="*/ 36357 h 560738"/>
                <a:gd name="connsiteX32" fmla="*/ 30305 w 669683"/>
                <a:gd name="connsiteY32" fmla="*/ 20204 h 560738"/>
                <a:gd name="connsiteX33" fmla="*/ 53572 w 669683"/>
                <a:gd name="connsiteY33" fmla="*/ 14572 h 560738"/>
                <a:gd name="connsiteX34" fmla="*/ 107268 w 669683"/>
                <a:gd name="connsiteY34" fmla="*/ 27367 h 560738"/>
                <a:gd name="connsiteX35" fmla="*/ 212833 w 669683"/>
                <a:gd name="connsiteY35" fmla="*/ 54980 h 560738"/>
                <a:gd name="connsiteX36" fmla="*/ 421592 w 669683"/>
                <a:gd name="connsiteY36" fmla="*/ 118803 h 560738"/>
                <a:gd name="connsiteX37" fmla="*/ 509422 w 669683"/>
                <a:gd name="connsiteY37" fmla="*/ 154074 h 560738"/>
                <a:gd name="connsiteX38" fmla="*/ 541186 w 669683"/>
                <a:gd name="connsiteY38" fmla="*/ 183960 h 560738"/>
                <a:gd name="connsiteX39" fmla="*/ 559858 w 669683"/>
                <a:gd name="connsiteY39" fmla="*/ 218193 h 560738"/>
                <a:gd name="connsiteX40" fmla="*/ 599772 w 669683"/>
                <a:gd name="connsiteY40" fmla="*/ 237360 h 560738"/>
                <a:gd name="connsiteX41" fmla="*/ 653320 w 669683"/>
                <a:gd name="connsiteY41" fmla="*/ 252426 h 560738"/>
                <a:gd name="connsiteX42" fmla="*/ 667942 w 669683"/>
                <a:gd name="connsiteY42" fmla="*/ 252279 h 560738"/>
                <a:gd name="connsiteX43" fmla="*/ 667201 w 669683"/>
                <a:gd name="connsiteY43" fmla="*/ 247339 h 560738"/>
                <a:gd name="connsiteX44" fmla="*/ 651345 w 669683"/>
                <a:gd name="connsiteY44" fmla="*/ 242498 h 560738"/>
                <a:gd name="connsiteX45" fmla="*/ 624571 w 669683"/>
                <a:gd name="connsiteY45" fmla="*/ 233705 h 560738"/>
                <a:gd name="connsiteX46" fmla="*/ 573542 w 669683"/>
                <a:gd name="connsiteY46" fmla="*/ 212562 h 560738"/>
                <a:gd name="connsiteX47" fmla="*/ 558623 w 669683"/>
                <a:gd name="connsiteY47" fmla="*/ 190234 h 560738"/>
                <a:gd name="connsiteX48" fmla="*/ 533874 w 669683"/>
                <a:gd name="connsiteY48" fmla="*/ 155951 h 560738"/>
                <a:gd name="connsiteX49" fmla="*/ 454936 w 669683"/>
                <a:gd name="connsiteY49" fmla="*/ 116185 h 560738"/>
                <a:gd name="connsiteX50" fmla="*/ 240397 w 669683"/>
                <a:gd name="connsiteY50" fmla="*/ 48756 h 560738"/>
                <a:gd name="connsiteX51" fmla="*/ 131819 w 669683"/>
                <a:gd name="connsiteY51" fmla="*/ 19611 h 560738"/>
                <a:gd name="connsiteX52" fmla="*/ 77234 w 669683"/>
                <a:gd name="connsiteY52" fmla="*/ 6224 h 560738"/>
                <a:gd name="connsiteX53" fmla="*/ 54455 w 669683"/>
                <a:gd name="connsiteY53" fmla="*/ 821 h 56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69683" h="560738">
                  <a:moveTo>
                    <a:pt x="54455" y="821"/>
                  </a:moveTo>
                  <a:cubicBezTo>
                    <a:pt x="46619" y="-445"/>
                    <a:pt x="38777" y="-519"/>
                    <a:pt x="31639" y="2568"/>
                  </a:cubicBezTo>
                  <a:cubicBezTo>
                    <a:pt x="19734" y="7706"/>
                    <a:pt x="13114" y="20253"/>
                    <a:pt x="7779" y="31368"/>
                  </a:cubicBezTo>
                  <a:cubicBezTo>
                    <a:pt x="2494" y="42334"/>
                    <a:pt x="-1804" y="54684"/>
                    <a:pt x="765" y="67034"/>
                  </a:cubicBezTo>
                  <a:cubicBezTo>
                    <a:pt x="3679" y="81162"/>
                    <a:pt x="15041" y="88225"/>
                    <a:pt x="25909" y="96179"/>
                  </a:cubicBezTo>
                  <a:cubicBezTo>
                    <a:pt x="37418" y="104577"/>
                    <a:pt x="44828" y="116482"/>
                    <a:pt x="48632" y="130116"/>
                  </a:cubicBezTo>
                  <a:cubicBezTo>
                    <a:pt x="56585" y="158668"/>
                    <a:pt x="52386" y="190727"/>
                    <a:pt x="50954" y="219873"/>
                  </a:cubicBezTo>
                  <a:cubicBezTo>
                    <a:pt x="49175" y="256378"/>
                    <a:pt x="46310" y="292736"/>
                    <a:pt x="42852" y="329093"/>
                  </a:cubicBezTo>
                  <a:cubicBezTo>
                    <a:pt x="39888" y="360313"/>
                    <a:pt x="40778" y="390101"/>
                    <a:pt x="57870" y="417467"/>
                  </a:cubicBezTo>
                  <a:cubicBezTo>
                    <a:pt x="74467" y="443994"/>
                    <a:pt x="99513" y="464890"/>
                    <a:pt x="125249" y="482130"/>
                  </a:cubicBezTo>
                  <a:cubicBezTo>
                    <a:pt x="153456" y="501000"/>
                    <a:pt x="184330" y="515622"/>
                    <a:pt x="215797" y="528170"/>
                  </a:cubicBezTo>
                  <a:cubicBezTo>
                    <a:pt x="247215" y="540668"/>
                    <a:pt x="279669" y="552474"/>
                    <a:pt x="313162" y="557957"/>
                  </a:cubicBezTo>
                  <a:cubicBezTo>
                    <a:pt x="343640" y="562946"/>
                    <a:pt x="374465" y="561712"/>
                    <a:pt x="403413" y="550251"/>
                  </a:cubicBezTo>
                  <a:cubicBezTo>
                    <a:pt x="429890" y="539778"/>
                    <a:pt x="453305" y="522291"/>
                    <a:pt x="472472" y="501296"/>
                  </a:cubicBezTo>
                  <a:cubicBezTo>
                    <a:pt x="495591" y="476004"/>
                    <a:pt x="512732" y="446168"/>
                    <a:pt x="529626" y="416529"/>
                  </a:cubicBezTo>
                  <a:cubicBezTo>
                    <a:pt x="545039" y="389606"/>
                    <a:pt x="560698" y="355324"/>
                    <a:pt x="590584" y="341789"/>
                  </a:cubicBezTo>
                  <a:cubicBezTo>
                    <a:pt x="604959" y="335317"/>
                    <a:pt x="622199" y="333885"/>
                    <a:pt x="636821" y="340405"/>
                  </a:cubicBezTo>
                  <a:cubicBezTo>
                    <a:pt x="644923" y="344011"/>
                    <a:pt x="652333" y="332156"/>
                    <a:pt x="644132" y="328500"/>
                  </a:cubicBezTo>
                  <a:cubicBezTo>
                    <a:pt x="618050" y="316842"/>
                    <a:pt x="588707" y="322672"/>
                    <a:pt x="566725" y="340356"/>
                  </a:cubicBezTo>
                  <a:cubicBezTo>
                    <a:pt x="541976" y="360264"/>
                    <a:pt x="527700" y="391731"/>
                    <a:pt x="512238" y="418702"/>
                  </a:cubicBezTo>
                  <a:cubicBezTo>
                    <a:pt x="481956" y="471559"/>
                    <a:pt x="444809" y="526342"/>
                    <a:pt x="382369" y="542742"/>
                  </a:cubicBezTo>
                  <a:cubicBezTo>
                    <a:pt x="350161" y="551190"/>
                    <a:pt x="316669" y="546397"/>
                    <a:pt x="285054" y="537654"/>
                  </a:cubicBezTo>
                  <a:cubicBezTo>
                    <a:pt x="252747" y="528713"/>
                    <a:pt x="220885" y="516611"/>
                    <a:pt x="190456" y="502531"/>
                  </a:cubicBezTo>
                  <a:cubicBezTo>
                    <a:pt x="160174" y="488552"/>
                    <a:pt x="130683" y="471756"/>
                    <a:pt x="105243" y="450021"/>
                  </a:cubicBezTo>
                  <a:cubicBezTo>
                    <a:pt x="82371" y="430459"/>
                    <a:pt x="60932" y="406007"/>
                    <a:pt x="56091" y="375330"/>
                  </a:cubicBezTo>
                  <a:cubicBezTo>
                    <a:pt x="53522" y="359177"/>
                    <a:pt x="55202" y="342628"/>
                    <a:pt x="56783" y="326475"/>
                  </a:cubicBezTo>
                  <a:cubicBezTo>
                    <a:pt x="58413" y="309383"/>
                    <a:pt x="59944" y="292291"/>
                    <a:pt x="61229" y="275150"/>
                  </a:cubicBezTo>
                  <a:cubicBezTo>
                    <a:pt x="63847" y="240225"/>
                    <a:pt x="66168" y="205053"/>
                    <a:pt x="66465" y="169980"/>
                  </a:cubicBezTo>
                  <a:cubicBezTo>
                    <a:pt x="66663" y="145923"/>
                    <a:pt x="64044" y="120285"/>
                    <a:pt x="49373" y="100328"/>
                  </a:cubicBezTo>
                  <a:cubicBezTo>
                    <a:pt x="45767" y="95438"/>
                    <a:pt x="41618" y="91190"/>
                    <a:pt x="36925" y="87386"/>
                  </a:cubicBezTo>
                  <a:cubicBezTo>
                    <a:pt x="31145" y="82742"/>
                    <a:pt x="24032" y="79285"/>
                    <a:pt x="19092" y="73653"/>
                  </a:cubicBezTo>
                  <a:cubicBezTo>
                    <a:pt x="9459" y="62736"/>
                    <a:pt x="14745" y="47818"/>
                    <a:pt x="20475" y="36357"/>
                  </a:cubicBezTo>
                  <a:cubicBezTo>
                    <a:pt x="23241" y="30824"/>
                    <a:pt x="26156" y="24897"/>
                    <a:pt x="30305" y="20204"/>
                  </a:cubicBezTo>
                  <a:cubicBezTo>
                    <a:pt x="36579" y="13041"/>
                    <a:pt x="44779" y="12843"/>
                    <a:pt x="53572" y="14572"/>
                  </a:cubicBezTo>
                  <a:cubicBezTo>
                    <a:pt x="71603" y="18080"/>
                    <a:pt x="89435" y="22970"/>
                    <a:pt x="107268" y="27367"/>
                  </a:cubicBezTo>
                  <a:cubicBezTo>
                    <a:pt x="142588" y="36061"/>
                    <a:pt x="177760" y="45298"/>
                    <a:pt x="212833" y="54980"/>
                  </a:cubicBezTo>
                  <a:cubicBezTo>
                    <a:pt x="282979" y="74345"/>
                    <a:pt x="352582" y="95635"/>
                    <a:pt x="421592" y="118803"/>
                  </a:cubicBezTo>
                  <a:cubicBezTo>
                    <a:pt x="451231" y="128782"/>
                    <a:pt x="482550" y="137624"/>
                    <a:pt x="509422" y="154074"/>
                  </a:cubicBezTo>
                  <a:cubicBezTo>
                    <a:pt x="521920" y="161731"/>
                    <a:pt x="533529" y="171314"/>
                    <a:pt x="541186" y="183960"/>
                  </a:cubicBezTo>
                  <a:cubicBezTo>
                    <a:pt x="547706" y="194729"/>
                    <a:pt x="550868" y="209104"/>
                    <a:pt x="559858" y="218193"/>
                  </a:cubicBezTo>
                  <a:cubicBezTo>
                    <a:pt x="569639" y="228073"/>
                    <a:pt x="587176" y="232716"/>
                    <a:pt x="599772" y="237360"/>
                  </a:cubicBezTo>
                  <a:cubicBezTo>
                    <a:pt x="616765" y="243584"/>
                    <a:pt x="635142" y="250895"/>
                    <a:pt x="653320" y="252426"/>
                  </a:cubicBezTo>
                  <a:cubicBezTo>
                    <a:pt x="658013" y="252822"/>
                    <a:pt x="663299" y="253563"/>
                    <a:pt x="667942" y="252279"/>
                  </a:cubicBezTo>
                  <a:cubicBezTo>
                    <a:pt x="670511" y="251587"/>
                    <a:pt x="670215" y="247289"/>
                    <a:pt x="667201" y="247339"/>
                  </a:cubicBezTo>
                  <a:cubicBezTo>
                    <a:pt x="661718" y="247388"/>
                    <a:pt x="656334" y="244325"/>
                    <a:pt x="651345" y="242498"/>
                  </a:cubicBezTo>
                  <a:cubicBezTo>
                    <a:pt x="642551" y="239287"/>
                    <a:pt x="633413" y="236767"/>
                    <a:pt x="624571" y="233705"/>
                  </a:cubicBezTo>
                  <a:cubicBezTo>
                    <a:pt x="607380" y="227826"/>
                    <a:pt x="589398" y="221651"/>
                    <a:pt x="573542" y="212562"/>
                  </a:cubicBezTo>
                  <a:cubicBezTo>
                    <a:pt x="565539" y="207968"/>
                    <a:pt x="562674" y="198977"/>
                    <a:pt x="558623" y="190234"/>
                  </a:cubicBezTo>
                  <a:cubicBezTo>
                    <a:pt x="552547" y="177093"/>
                    <a:pt x="544891" y="165534"/>
                    <a:pt x="533874" y="155951"/>
                  </a:cubicBezTo>
                  <a:cubicBezTo>
                    <a:pt x="511398" y="136389"/>
                    <a:pt x="482698" y="125818"/>
                    <a:pt x="454936" y="116185"/>
                  </a:cubicBezTo>
                  <a:cubicBezTo>
                    <a:pt x="384098" y="91684"/>
                    <a:pt x="312519" y="69207"/>
                    <a:pt x="240397" y="48756"/>
                  </a:cubicBezTo>
                  <a:cubicBezTo>
                    <a:pt x="204337" y="38531"/>
                    <a:pt x="168127" y="28799"/>
                    <a:pt x="131819" y="19611"/>
                  </a:cubicBezTo>
                  <a:cubicBezTo>
                    <a:pt x="113640" y="15017"/>
                    <a:pt x="95462" y="10571"/>
                    <a:pt x="77234" y="6224"/>
                  </a:cubicBezTo>
                  <a:cubicBezTo>
                    <a:pt x="70121" y="4545"/>
                    <a:pt x="62291" y="2087"/>
                    <a:pt x="54455" y="82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42" name="任意多边形: 形状 1441"/>
            <p:cNvSpPr/>
            <p:nvPr/>
          </p:nvSpPr>
          <p:spPr>
            <a:xfrm flipH="1">
              <a:off x="7832758" y="5098627"/>
              <a:ext cx="409334" cy="376221"/>
            </a:xfrm>
            <a:custGeom>
              <a:avLst/>
              <a:gdLst>
                <a:gd name="connsiteX0" fmla="*/ 405813 w 409334"/>
                <a:gd name="connsiteY0" fmla="*/ 120234 h 376221"/>
                <a:gd name="connsiteX1" fmla="*/ 404215 w 409334"/>
                <a:gd name="connsiteY1" fmla="*/ 130339 h 376221"/>
                <a:gd name="connsiteX2" fmla="*/ 407097 w 409334"/>
                <a:gd name="connsiteY2" fmla="*/ 130180 h 376221"/>
                <a:gd name="connsiteX3" fmla="*/ 406973 w 409334"/>
                <a:gd name="connsiteY3" fmla="*/ 120973 h 376221"/>
                <a:gd name="connsiteX4" fmla="*/ 403266 w 409334"/>
                <a:gd name="connsiteY4" fmla="*/ 118612 h 376221"/>
                <a:gd name="connsiteX5" fmla="*/ 405813 w 409334"/>
                <a:gd name="connsiteY5" fmla="*/ 120234 h 376221"/>
                <a:gd name="connsiteX6" fmla="*/ 405985 w 409334"/>
                <a:gd name="connsiteY6" fmla="*/ 119146 h 376221"/>
                <a:gd name="connsiteX7" fmla="*/ 83381 w 409334"/>
                <a:gd name="connsiteY7" fmla="*/ 89 h 376221"/>
                <a:gd name="connsiteX8" fmla="*/ 54810 w 409334"/>
                <a:gd name="connsiteY8" fmla="*/ 5529 h 376221"/>
                <a:gd name="connsiteX9" fmla="*/ 9561 w 409334"/>
                <a:gd name="connsiteY9" fmla="*/ 87778 h 376221"/>
                <a:gd name="connsiteX10" fmla="*/ 373 w 409334"/>
                <a:gd name="connsiteY10" fmla="*/ 227921 h 376221"/>
                <a:gd name="connsiteX11" fmla="*/ 8919 w 409334"/>
                <a:gd name="connsiteY11" fmla="*/ 285076 h 376221"/>
                <a:gd name="connsiteX12" fmla="*/ 41571 w 409334"/>
                <a:gd name="connsiteY12" fmla="*/ 325484 h 376221"/>
                <a:gd name="connsiteX13" fmla="*/ 155238 w 409334"/>
                <a:gd name="connsiteY13" fmla="*/ 369695 h 376221"/>
                <a:gd name="connsiteX14" fmla="*/ 225087 w 409334"/>
                <a:gd name="connsiteY14" fmla="*/ 375870 h 376221"/>
                <a:gd name="connsiteX15" fmla="*/ 281056 w 409334"/>
                <a:gd name="connsiteY15" fmla="*/ 366979 h 376221"/>
                <a:gd name="connsiteX16" fmla="*/ 326354 w 409334"/>
                <a:gd name="connsiteY16" fmla="*/ 323903 h 376221"/>
                <a:gd name="connsiteX17" fmla="*/ 366812 w 409334"/>
                <a:gd name="connsiteY17" fmla="*/ 260425 h 376221"/>
                <a:gd name="connsiteX18" fmla="*/ 394476 w 409334"/>
                <a:gd name="connsiteY18" fmla="*/ 191916 h 376221"/>
                <a:gd name="connsiteX19" fmla="*/ 404215 w 409334"/>
                <a:gd name="connsiteY19" fmla="*/ 130339 h 376221"/>
                <a:gd name="connsiteX20" fmla="*/ 399194 w 409334"/>
                <a:gd name="connsiteY20" fmla="*/ 130616 h 376221"/>
                <a:gd name="connsiteX21" fmla="*/ 364095 w 409334"/>
                <a:gd name="connsiteY21" fmla="*/ 235381 h 376221"/>
                <a:gd name="connsiteX22" fmla="*/ 298345 w 409334"/>
                <a:gd name="connsiteY22" fmla="*/ 336055 h 376221"/>
                <a:gd name="connsiteX23" fmla="*/ 250774 w 409334"/>
                <a:gd name="connsiteY23" fmla="*/ 361841 h 376221"/>
                <a:gd name="connsiteX24" fmla="*/ 192534 w 409334"/>
                <a:gd name="connsiteY24" fmla="*/ 359668 h 376221"/>
                <a:gd name="connsiteX25" fmla="*/ 73285 w 409334"/>
                <a:gd name="connsiteY25" fmla="*/ 330325 h 376221"/>
                <a:gd name="connsiteX26" fmla="*/ 14353 w 409334"/>
                <a:gd name="connsiteY26" fmla="*/ 252226 h 376221"/>
                <a:gd name="connsiteX27" fmla="*/ 17020 w 409334"/>
                <a:gd name="connsiteY27" fmla="*/ 189193 h 376221"/>
                <a:gd name="connsiteX28" fmla="*/ 21318 w 409334"/>
                <a:gd name="connsiteY28" fmla="*/ 123592 h 376221"/>
                <a:gd name="connsiteX29" fmla="*/ 46857 w 409334"/>
                <a:gd name="connsiteY29" fmla="*/ 26721 h 376221"/>
                <a:gd name="connsiteX30" fmla="*/ 96750 w 409334"/>
                <a:gd name="connsiteY30" fmla="*/ 14520 h 376221"/>
                <a:gd name="connsiteX31" fmla="*/ 156127 w 409334"/>
                <a:gd name="connsiteY31" fmla="*/ 21139 h 376221"/>
                <a:gd name="connsiteX32" fmla="*/ 396698 w 409334"/>
                <a:gd name="connsiteY32" fmla="*/ 130754 h 376221"/>
                <a:gd name="connsiteX33" fmla="*/ 399194 w 409334"/>
                <a:gd name="connsiteY33" fmla="*/ 130616 h 376221"/>
                <a:gd name="connsiteX34" fmla="*/ 403219 w 409334"/>
                <a:gd name="connsiteY34" fmla="*/ 118602 h 376221"/>
                <a:gd name="connsiteX35" fmla="*/ 403266 w 409334"/>
                <a:gd name="connsiteY35" fmla="*/ 118612 h 376221"/>
                <a:gd name="connsiteX36" fmla="*/ 298278 w 409334"/>
                <a:gd name="connsiteY36" fmla="*/ 51723 h 376221"/>
                <a:gd name="connsiteX37" fmla="*/ 176133 w 409334"/>
                <a:gd name="connsiteY37" fmla="*/ 10518 h 376221"/>
                <a:gd name="connsiteX38" fmla="*/ 112656 w 409334"/>
                <a:gd name="connsiteY38" fmla="*/ 1281 h 376221"/>
                <a:gd name="connsiteX39" fmla="*/ 83381 w 409334"/>
                <a:gd name="connsiteY39" fmla="*/ 89 h 37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09334" h="376221">
                  <a:moveTo>
                    <a:pt x="405813" y="120234"/>
                  </a:moveTo>
                  <a:lnTo>
                    <a:pt x="404215" y="130339"/>
                  </a:lnTo>
                  <a:lnTo>
                    <a:pt x="407097" y="130180"/>
                  </a:lnTo>
                  <a:cubicBezTo>
                    <a:pt x="409678" y="127741"/>
                    <a:pt x="410505" y="123863"/>
                    <a:pt x="406973" y="120973"/>
                  </a:cubicBezTo>
                  <a:close/>
                  <a:moveTo>
                    <a:pt x="403266" y="118612"/>
                  </a:moveTo>
                  <a:lnTo>
                    <a:pt x="405813" y="120234"/>
                  </a:lnTo>
                  <a:lnTo>
                    <a:pt x="405985" y="119146"/>
                  </a:lnTo>
                  <a:close/>
                  <a:moveTo>
                    <a:pt x="83381" y="89"/>
                  </a:moveTo>
                  <a:cubicBezTo>
                    <a:pt x="73594" y="441"/>
                    <a:pt x="63924" y="1898"/>
                    <a:pt x="54810" y="5529"/>
                  </a:cubicBezTo>
                  <a:cubicBezTo>
                    <a:pt x="21516" y="18817"/>
                    <a:pt x="12525" y="55471"/>
                    <a:pt x="9561" y="87778"/>
                  </a:cubicBezTo>
                  <a:cubicBezTo>
                    <a:pt x="5313" y="134311"/>
                    <a:pt x="3041" y="181240"/>
                    <a:pt x="373" y="227921"/>
                  </a:cubicBezTo>
                  <a:cubicBezTo>
                    <a:pt x="-763" y="247681"/>
                    <a:pt x="323" y="266946"/>
                    <a:pt x="8919" y="285076"/>
                  </a:cubicBezTo>
                  <a:cubicBezTo>
                    <a:pt x="16378" y="300883"/>
                    <a:pt x="28234" y="314418"/>
                    <a:pt x="41571" y="325484"/>
                  </a:cubicBezTo>
                  <a:cubicBezTo>
                    <a:pt x="73829" y="352208"/>
                    <a:pt x="114385" y="363965"/>
                    <a:pt x="155238" y="369695"/>
                  </a:cubicBezTo>
                  <a:cubicBezTo>
                    <a:pt x="178356" y="372956"/>
                    <a:pt x="201771" y="374586"/>
                    <a:pt x="225087" y="375870"/>
                  </a:cubicBezTo>
                  <a:cubicBezTo>
                    <a:pt x="244353" y="376908"/>
                    <a:pt x="263618" y="376117"/>
                    <a:pt x="281056" y="366979"/>
                  </a:cubicBezTo>
                  <a:cubicBezTo>
                    <a:pt x="299827" y="357148"/>
                    <a:pt x="313659" y="340402"/>
                    <a:pt x="326354" y="323903"/>
                  </a:cubicBezTo>
                  <a:cubicBezTo>
                    <a:pt x="341668" y="303995"/>
                    <a:pt x="355302" y="282754"/>
                    <a:pt x="366812" y="260425"/>
                  </a:cubicBezTo>
                  <a:cubicBezTo>
                    <a:pt x="378199" y="238246"/>
                    <a:pt x="387683" y="215436"/>
                    <a:pt x="394476" y="191916"/>
                  </a:cubicBezTo>
                  <a:lnTo>
                    <a:pt x="404215" y="130339"/>
                  </a:lnTo>
                  <a:lnTo>
                    <a:pt x="399194" y="130616"/>
                  </a:lnTo>
                  <a:lnTo>
                    <a:pt x="364095" y="235381"/>
                  </a:lnTo>
                  <a:cubicBezTo>
                    <a:pt x="347349" y="271195"/>
                    <a:pt x="325860" y="307404"/>
                    <a:pt x="298345" y="336055"/>
                  </a:cubicBezTo>
                  <a:cubicBezTo>
                    <a:pt x="285304" y="349640"/>
                    <a:pt x="269892" y="359767"/>
                    <a:pt x="250774" y="361841"/>
                  </a:cubicBezTo>
                  <a:cubicBezTo>
                    <a:pt x="231657" y="363916"/>
                    <a:pt x="211651" y="361199"/>
                    <a:pt x="192534" y="359668"/>
                  </a:cubicBezTo>
                  <a:cubicBezTo>
                    <a:pt x="151829" y="356407"/>
                    <a:pt x="109396" y="350776"/>
                    <a:pt x="73285" y="330325"/>
                  </a:cubicBezTo>
                  <a:cubicBezTo>
                    <a:pt x="44189" y="313826"/>
                    <a:pt x="17317" y="287150"/>
                    <a:pt x="14353" y="252226"/>
                  </a:cubicBezTo>
                  <a:cubicBezTo>
                    <a:pt x="12575" y="231429"/>
                    <a:pt x="15637" y="209940"/>
                    <a:pt x="17020" y="189193"/>
                  </a:cubicBezTo>
                  <a:cubicBezTo>
                    <a:pt x="18453" y="167309"/>
                    <a:pt x="19885" y="145475"/>
                    <a:pt x="21318" y="123592"/>
                  </a:cubicBezTo>
                  <a:cubicBezTo>
                    <a:pt x="23343" y="92619"/>
                    <a:pt x="21071" y="49246"/>
                    <a:pt x="46857" y="26721"/>
                  </a:cubicBezTo>
                  <a:cubicBezTo>
                    <a:pt x="60590" y="14717"/>
                    <a:pt x="79411" y="13779"/>
                    <a:pt x="96750" y="14520"/>
                  </a:cubicBezTo>
                  <a:cubicBezTo>
                    <a:pt x="116608" y="15359"/>
                    <a:pt x="136515" y="17730"/>
                    <a:pt x="156127" y="21139"/>
                  </a:cubicBezTo>
                  <a:cubicBezTo>
                    <a:pt x="243809" y="36452"/>
                    <a:pt x="327985" y="73995"/>
                    <a:pt x="396698" y="130754"/>
                  </a:cubicBezTo>
                  <a:lnTo>
                    <a:pt x="399194" y="130616"/>
                  </a:lnTo>
                  <a:lnTo>
                    <a:pt x="403219" y="118602"/>
                  </a:lnTo>
                  <a:lnTo>
                    <a:pt x="403266" y="118612"/>
                  </a:lnTo>
                  <a:lnTo>
                    <a:pt x="298278" y="51723"/>
                  </a:lnTo>
                  <a:cubicBezTo>
                    <a:pt x="259432" y="33155"/>
                    <a:pt x="218345" y="19262"/>
                    <a:pt x="176133" y="10518"/>
                  </a:cubicBezTo>
                  <a:cubicBezTo>
                    <a:pt x="155188" y="6171"/>
                    <a:pt x="133947" y="3059"/>
                    <a:pt x="112656" y="1281"/>
                  </a:cubicBezTo>
                  <a:cubicBezTo>
                    <a:pt x="103073" y="491"/>
                    <a:pt x="93168" y="-263"/>
                    <a:pt x="83381" y="8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44" name="任意多边形: 形状 1443"/>
            <p:cNvSpPr/>
            <p:nvPr/>
          </p:nvSpPr>
          <p:spPr>
            <a:xfrm flipH="1">
              <a:off x="7019772" y="5230960"/>
              <a:ext cx="700620" cy="504573"/>
            </a:xfrm>
            <a:custGeom>
              <a:avLst/>
              <a:gdLst>
                <a:gd name="connsiteX0" fmla="*/ 35099 w 700620"/>
                <a:gd name="connsiteY0" fmla="*/ 496 h 504573"/>
                <a:gd name="connsiteX1" fmla="*/ 31839 w 700620"/>
                <a:gd name="connsiteY1" fmla="*/ 4448 h 504573"/>
                <a:gd name="connsiteX2" fmla="*/ 67504 w 700620"/>
                <a:gd name="connsiteY2" fmla="*/ 22874 h 504573"/>
                <a:gd name="connsiteX3" fmla="*/ 122337 w 700620"/>
                <a:gd name="connsiteY3" fmla="*/ 37446 h 504573"/>
                <a:gd name="connsiteX4" fmla="*/ 140367 w 700620"/>
                <a:gd name="connsiteY4" fmla="*/ 38582 h 504573"/>
                <a:gd name="connsiteX5" fmla="*/ 176527 w 700620"/>
                <a:gd name="connsiteY5" fmla="*/ 20651 h 504573"/>
                <a:gd name="connsiteX6" fmla="*/ 261987 w 700620"/>
                <a:gd name="connsiteY6" fmla="*/ 23170 h 504573"/>
                <a:gd name="connsiteX7" fmla="*/ 466250 w 700620"/>
                <a:gd name="connsiteY7" fmla="*/ 86845 h 504573"/>
                <a:gd name="connsiteX8" fmla="*/ 570580 w 700620"/>
                <a:gd name="connsiteY8" fmla="*/ 124190 h 504573"/>
                <a:gd name="connsiteX9" fmla="*/ 620028 w 700620"/>
                <a:gd name="connsiteY9" fmla="*/ 143060 h 504573"/>
                <a:gd name="connsiteX10" fmla="*/ 672242 w 700620"/>
                <a:gd name="connsiteY10" fmla="*/ 163906 h 504573"/>
                <a:gd name="connsiteX11" fmla="*/ 686716 w 700620"/>
                <a:gd name="connsiteY11" fmla="*/ 180258 h 504573"/>
                <a:gd name="connsiteX12" fmla="*/ 685678 w 700620"/>
                <a:gd name="connsiteY12" fmla="*/ 199424 h 504573"/>
                <a:gd name="connsiteX13" fmla="*/ 664882 w 700620"/>
                <a:gd name="connsiteY13" fmla="*/ 231632 h 504573"/>
                <a:gd name="connsiteX14" fmla="*/ 643245 w 700620"/>
                <a:gd name="connsiteY14" fmla="*/ 232472 h 504573"/>
                <a:gd name="connsiteX15" fmla="*/ 624523 w 700620"/>
                <a:gd name="connsiteY15" fmla="*/ 236127 h 504573"/>
                <a:gd name="connsiteX16" fmla="*/ 594340 w 700620"/>
                <a:gd name="connsiteY16" fmla="*/ 254998 h 504573"/>
                <a:gd name="connsiteX17" fmla="*/ 543559 w 700620"/>
                <a:gd name="connsiteY17" fmla="*/ 325292 h 504573"/>
                <a:gd name="connsiteX18" fmla="*/ 488726 w 700620"/>
                <a:gd name="connsiteY18" fmla="*/ 416877 h 504573"/>
                <a:gd name="connsiteX19" fmla="*/ 462100 w 700620"/>
                <a:gd name="connsiteY19" fmla="*/ 456149 h 504573"/>
                <a:gd name="connsiteX20" fmla="*/ 423570 w 700620"/>
                <a:gd name="connsiteY20" fmla="*/ 480503 h 504573"/>
                <a:gd name="connsiteX21" fmla="*/ 328922 w 700620"/>
                <a:gd name="connsiteY21" fmla="*/ 490185 h 504573"/>
                <a:gd name="connsiteX22" fmla="*/ 229236 w 700620"/>
                <a:gd name="connsiteY22" fmla="*/ 472599 h 504573"/>
                <a:gd name="connsiteX23" fmla="*/ 135131 w 700620"/>
                <a:gd name="connsiteY23" fmla="*/ 437081 h 504573"/>
                <a:gd name="connsiteX24" fmla="*/ 60144 w 700620"/>
                <a:gd name="connsiteY24" fmla="*/ 282661 h 504573"/>
                <a:gd name="connsiteX25" fmla="*/ 67554 w 700620"/>
                <a:gd name="connsiteY25" fmla="*/ 180850 h 504573"/>
                <a:gd name="connsiteX26" fmla="*/ 44781 w 700620"/>
                <a:gd name="connsiteY26" fmla="*/ 100726 h 504573"/>
                <a:gd name="connsiteX27" fmla="*/ 8868 w 700620"/>
                <a:gd name="connsiteY27" fmla="*/ 80670 h 504573"/>
                <a:gd name="connsiteX28" fmla="*/ 4966 w 700620"/>
                <a:gd name="connsiteY28" fmla="*/ 94106 h 504573"/>
                <a:gd name="connsiteX29" fmla="*/ 53821 w 700620"/>
                <a:gd name="connsiteY29" fmla="*/ 165685 h 504573"/>
                <a:gd name="connsiteX30" fmla="*/ 46461 w 700620"/>
                <a:gd name="connsiteY30" fmla="*/ 270015 h 504573"/>
                <a:gd name="connsiteX31" fmla="*/ 105295 w 700620"/>
                <a:gd name="connsiteY31" fmla="*/ 432586 h 504573"/>
                <a:gd name="connsiteX32" fmla="*/ 193619 w 700620"/>
                <a:gd name="connsiteY32" fmla="*/ 476699 h 504573"/>
                <a:gd name="connsiteX33" fmla="*/ 292713 w 700620"/>
                <a:gd name="connsiteY33" fmla="*/ 499916 h 504573"/>
                <a:gd name="connsiteX34" fmla="*/ 392349 w 700620"/>
                <a:gd name="connsiteY34" fmla="*/ 501843 h 504573"/>
                <a:gd name="connsiteX35" fmla="*/ 472474 w 700620"/>
                <a:gd name="connsiteY35" fmla="*/ 465041 h 504573"/>
                <a:gd name="connsiteX36" fmla="*/ 499001 w 700620"/>
                <a:gd name="connsiteY36" fmla="*/ 426460 h 504573"/>
                <a:gd name="connsiteX37" fmla="*/ 526270 w 700620"/>
                <a:gd name="connsiteY37" fmla="*/ 379482 h 504573"/>
                <a:gd name="connsiteX38" fmla="*/ 583127 w 700620"/>
                <a:gd name="connsiteY38" fmla="*/ 289527 h 504573"/>
                <a:gd name="connsiteX39" fmla="*/ 645715 w 700620"/>
                <a:gd name="connsiteY39" fmla="*/ 245958 h 504573"/>
                <a:gd name="connsiteX40" fmla="*/ 683505 w 700620"/>
                <a:gd name="connsiteY40" fmla="*/ 237066 h 504573"/>
                <a:gd name="connsiteX41" fmla="*/ 698868 w 700620"/>
                <a:gd name="connsiteY41" fmla="*/ 202783 h 504573"/>
                <a:gd name="connsiteX42" fmla="*/ 695509 w 700620"/>
                <a:gd name="connsiteY42" fmla="*/ 165488 h 504573"/>
                <a:gd name="connsiteX43" fmla="*/ 656138 w 700620"/>
                <a:gd name="connsiteY43" fmla="*/ 142715 h 504573"/>
                <a:gd name="connsiteX44" fmla="*/ 551166 w 700620"/>
                <a:gd name="connsiteY44" fmla="*/ 102554 h 504573"/>
                <a:gd name="connsiteX45" fmla="*/ 336282 w 700620"/>
                <a:gd name="connsiteY45" fmla="*/ 30777 h 504573"/>
                <a:gd name="connsiteX46" fmla="*/ 238374 w 700620"/>
                <a:gd name="connsiteY46" fmla="*/ 4399 h 504573"/>
                <a:gd name="connsiteX47" fmla="*/ 156570 w 700620"/>
                <a:gd name="connsiteY47" fmla="*/ 16452 h 504573"/>
                <a:gd name="connsiteX48" fmla="*/ 131476 w 700620"/>
                <a:gd name="connsiteY48" fmla="*/ 25986 h 504573"/>
                <a:gd name="connsiteX49" fmla="*/ 107517 w 700620"/>
                <a:gd name="connsiteY49" fmla="*/ 21639 h 504573"/>
                <a:gd name="connsiteX50" fmla="*/ 50709 w 700620"/>
                <a:gd name="connsiteY50" fmla="*/ 5683 h 504573"/>
                <a:gd name="connsiteX51" fmla="*/ 35099 w 700620"/>
                <a:gd name="connsiteY51" fmla="*/ 496 h 50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0620" h="504573">
                  <a:moveTo>
                    <a:pt x="35099" y="496"/>
                  </a:moveTo>
                  <a:cubicBezTo>
                    <a:pt x="32530" y="-1332"/>
                    <a:pt x="30110" y="2324"/>
                    <a:pt x="31839" y="4448"/>
                  </a:cubicBezTo>
                  <a:cubicBezTo>
                    <a:pt x="39792" y="14328"/>
                    <a:pt x="56093" y="19021"/>
                    <a:pt x="67504" y="22874"/>
                  </a:cubicBezTo>
                  <a:cubicBezTo>
                    <a:pt x="85288" y="28900"/>
                    <a:pt x="103812" y="34285"/>
                    <a:pt x="122337" y="37446"/>
                  </a:cubicBezTo>
                  <a:cubicBezTo>
                    <a:pt x="128018" y="38385"/>
                    <a:pt x="134588" y="39867"/>
                    <a:pt x="140367" y="38582"/>
                  </a:cubicBezTo>
                  <a:cubicBezTo>
                    <a:pt x="153409" y="35717"/>
                    <a:pt x="164276" y="25590"/>
                    <a:pt x="176527" y="20651"/>
                  </a:cubicBezTo>
                  <a:cubicBezTo>
                    <a:pt x="203647" y="9684"/>
                    <a:pt x="234768" y="16057"/>
                    <a:pt x="261987" y="23170"/>
                  </a:cubicBezTo>
                  <a:cubicBezTo>
                    <a:pt x="330898" y="41151"/>
                    <a:pt x="398920" y="63776"/>
                    <a:pt x="466250" y="86845"/>
                  </a:cubicBezTo>
                  <a:cubicBezTo>
                    <a:pt x="501175" y="98799"/>
                    <a:pt x="535952" y="111248"/>
                    <a:pt x="570580" y="124190"/>
                  </a:cubicBezTo>
                  <a:cubicBezTo>
                    <a:pt x="587079" y="130365"/>
                    <a:pt x="603578" y="136639"/>
                    <a:pt x="620028" y="143060"/>
                  </a:cubicBezTo>
                  <a:cubicBezTo>
                    <a:pt x="637367" y="149828"/>
                    <a:pt x="655446" y="155904"/>
                    <a:pt x="672242" y="163906"/>
                  </a:cubicBezTo>
                  <a:cubicBezTo>
                    <a:pt x="679454" y="167365"/>
                    <a:pt x="685432" y="171909"/>
                    <a:pt x="686716" y="180258"/>
                  </a:cubicBezTo>
                  <a:cubicBezTo>
                    <a:pt x="687654" y="186433"/>
                    <a:pt x="686617" y="193250"/>
                    <a:pt x="685678" y="199424"/>
                  </a:cubicBezTo>
                  <a:cubicBezTo>
                    <a:pt x="683752" y="212466"/>
                    <a:pt x="679553" y="228273"/>
                    <a:pt x="664882" y="231632"/>
                  </a:cubicBezTo>
                  <a:cubicBezTo>
                    <a:pt x="657867" y="233213"/>
                    <a:pt x="650408" y="232027"/>
                    <a:pt x="643245" y="232472"/>
                  </a:cubicBezTo>
                  <a:cubicBezTo>
                    <a:pt x="636873" y="232867"/>
                    <a:pt x="630550" y="234003"/>
                    <a:pt x="624523" y="236127"/>
                  </a:cubicBezTo>
                  <a:cubicBezTo>
                    <a:pt x="613162" y="240129"/>
                    <a:pt x="603134" y="246797"/>
                    <a:pt x="594340" y="254998"/>
                  </a:cubicBezTo>
                  <a:cubicBezTo>
                    <a:pt x="573346" y="274658"/>
                    <a:pt x="558724" y="301235"/>
                    <a:pt x="543559" y="325292"/>
                  </a:cubicBezTo>
                  <a:cubicBezTo>
                    <a:pt x="524540" y="355376"/>
                    <a:pt x="506312" y="385954"/>
                    <a:pt x="488726" y="416877"/>
                  </a:cubicBezTo>
                  <a:cubicBezTo>
                    <a:pt x="480921" y="430610"/>
                    <a:pt x="473018" y="444639"/>
                    <a:pt x="462100" y="456149"/>
                  </a:cubicBezTo>
                  <a:cubicBezTo>
                    <a:pt x="451431" y="467362"/>
                    <a:pt x="438142" y="475365"/>
                    <a:pt x="423570" y="480503"/>
                  </a:cubicBezTo>
                  <a:cubicBezTo>
                    <a:pt x="393536" y="491074"/>
                    <a:pt x="360438" y="492259"/>
                    <a:pt x="328922" y="490185"/>
                  </a:cubicBezTo>
                  <a:cubicBezTo>
                    <a:pt x="295183" y="487962"/>
                    <a:pt x="261888" y="481194"/>
                    <a:pt x="229236" y="472599"/>
                  </a:cubicBezTo>
                  <a:cubicBezTo>
                    <a:pt x="196879" y="464102"/>
                    <a:pt x="163980" y="454469"/>
                    <a:pt x="135131" y="437081"/>
                  </a:cubicBezTo>
                  <a:cubicBezTo>
                    <a:pt x="80249" y="404082"/>
                    <a:pt x="59749" y="344113"/>
                    <a:pt x="60144" y="282661"/>
                  </a:cubicBezTo>
                  <a:cubicBezTo>
                    <a:pt x="60391" y="248576"/>
                    <a:pt x="65677" y="214837"/>
                    <a:pt x="67554" y="180850"/>
                  </a:cubicBezTo>
                  <a:cubicBezTo>
                    <a:pt x="69135" y="152150"/>
                    <a:pt x="65479" y="122363"/>
                    <a:pt x="44781" y="100726"/>
                  </a:cubicBezTo>
                  <a:cubicBezTo>
                    <a:pt x="35050" y="90550"/>
                    <a:pt x="22700" y="83338"/>
                    <a:pt x="8868" y="80670"/>
                  </a:cubicBezTo>
                  <a:cubicBezTo>
                    <a:pt x="125" y="78991"/>
                    <a:pt x="-3877" y="92377"/>
                    <a:pt x="4966" y="94106"/>
                  </a:cubicBezTo>
                  <a:cubicBezTo>
                    <a:pt x="39051" y="100776"/>
                    <a:pt x="53475" y="134021"/>
                    <a:pt x="53821" y="165685"/>
                  </a:cubicBezTo>
                  <a:cubicBezTo>
                    <a:pt x="54216" y="200511"/>
                    <a:pt x="47745" y="235238"/>
                    <a:pt x="46461" y="270015"/>
                  </a:cubicBezTo>
                  <a:cubicBezTo>
                    <a:pt x="44287" y="329441"/>
                    <a:pt x="57674" y="392672"/>
                    <a:pt x="105295" y="432586"/>
                  </a:cubicBezTo>
                  <a:cubicBezTo>
                    <a:pt x="130834" y="454025"/>
                    <a:pt x="162053" y="466918"/>
                    <a:pt x="193619" y="476699"/>
                  </a:cubicBezTo>
                  <a:cubicBezTo>
                    <a:pt x="225975" y="486776"/>
                    <a:pt x="259220" y="494877"/>
                    <a:pt x="292713" y="499916"/>
                  </a:cubicBezTo>
                  <a:cubicBezTo>
                    <a:pt x="325711" y="504856"/>
                    <a:pt x="359203" y="506437"/>
                    <a:pt x="392349" y="501843"/>
                  </a:cubicBezTo>
                  <a:cubicBezTo>
                    <a:pt x="421940" y="497743"/>
                    <a:pt x="451677" y="487419"/>
                    <a:pt x="472474" y="465041"/>
                  </a:cubicBezTo>
                  <a:cubicBezTo>
                    <a:pt x="483144" y="453531"/>
                    <a:pt x="491246" y="440045"/>
                    <a:pt x="499001" y="426460"/>
                  </a:cubicBezTo>
                  <a:cubicBezTo>
                    <a:pt x="507992" y="410752"/>
                    <a:pt x="516983" y="395043"/>
                    <a:pt x="526270" y="379482"/>
                  </a:cubicBezTo>
                  <a:cubicBezTo>
                    <a:pt x="544448" y="349102"/>
                    <a:pt x="562874" y="318574"/>
                    <a:pt x="583127" y="289527"/>
                  </a:cubicBezTo>
                  <a:cubicBezTo>
                    <a:pt x="598045" y="268138"/>
                    <a:pt x="617755" y="246748"/>
                    <a:pt x="645715" y="245958"/>
                  </a:cubicBezTo>
                  <a:cubicBezTo>
                    <a:pt x="659250" y="245563"/>
                    <a:pt x="672638" y="246699"/>
                    <a:pt x="683505" y="237066"/>
                  </a:cubicBezTo>
                  <a:cubicBezTo>
                    <a:pt x="693187" y="228421"/>
                    <a:pt x="696941" y="215133"/>
                    <a:pt x="698868" y="202783"/>
                  </a:cubicBezTo>
                  <a:cubicBezTo>
                    <a:pt x="700795" y="190532"/>
                    <a:pt x="702672" y="176503"/>
                    <a:pt x="695509" y="165488"/>
                  </a:cubicBezTo>
                  <a:cubicBezTo>
                    <a:pt x="687062" y="152545"/>
                    <a:pt x="669673" y="148099"/>
                    <a:pt x="656138" y="142715"/>
                  </a:cubicBezTo>
                  <a:cubicBezTo>
                    <a:pt x="621312" y="128834"/>
                    <a:pt x="586338" y="115447"/>
                    <a:pt x="551166" y="102554"/>
                  </a:cubicBezTo>
                  <a:cubicBezTo>
                    <a:pt x="480230" y="76570"/>
                    <a:pt x="408602" y="52661"/>
                    <a:pt x="336282" y="30777"/>
                  </a:cubicBezTo>
                  <a:cubicBezTo>
                    <a:pt x="304124" y="21046"/>
                    <a:pt x="271620" y="9832"/>
                    <a:pt x="238374" y="4399"/>
                  </a:cubicBezTo>
                  <a:cubicBezTo>
                    <a:pt x="209377" y="-344"/>
                    <a:pt x="182307" y="1533"/>
                    <a:pt x="156570" y="16452"/>
                  </a:cubicBezTo>
                  <a:cubicBezTo>
                    <a:pt x="147827" y="21490"/>
                    <a:pt x="140861" y="26825"/>
                    <a:pt x="131476" y="25986"/>
                  </a:cubicBezTo>
                  <a:cubicBezTo>
                    <a:pt x="123424" y="25245"/>
                    <a:pt x="115372" y="23417"/>
                    <a:pt x="107517" y="21639"/>
                  </a:cubicBezTo>
                  <a:cubicBezTo>
                    <a:pt x="88252" y="17292"/>
                    <a:pt x="69678" y="10969"/>
                    <a:pt x="50709" y="5683"/>
                  </a:cubicBezTo>
                  <a:cubicBezTo>
                    <a:pt x="45571" y="4250"/>
                    <a:pt x="39545" y="3707"/>
                    <a:pt x="35099" y="49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46" name="任意多边形: 形状 1445"/>
            <p:cNvSpPr/>
            <p:nvPr/>
          </p:nvSpPr>
          <p:spPr>
            <a:xfrm flipH="1">
              <a:off x="7192857" y="5306542"/>
              <a:ext cx="415705" cy="378975"/>
            </a:xfrm>
            <a:custGeom>
              <a:avLst/>
              <a:gdLst>
                <a:gd name="connsiteX0" fmla="*/ 52550 w 415705"/>
                <a:gd name="connsiteY0" fmla="*/ 1062 h 378975"/>
                <a:gd name="connsiteX1" fmla="*/ 45926 w 415705"/>
                <a:gd name="connsiteY1" fmla="*/ 8373 h 378975"/>
                <a:gd name="connsiteX2" fmla="*/ 47876 w 415705"/>
                <a:gd name="connsiteY2" fmla="*/ 10288 h 378975"/>
                <a:gd name="connsiteX3" fmla="*/ 124830 w 415705"/>
                <a:gd name="connsiteY3" fmla="*/ 273 h 378975"/>
                <a:gd name="connsiteX4" fmla="*/ 54798 w 415705"/>
                <a:gd name="connsiteY4" fmla="*/ 728 h 378975"/>
                <a:gd name="connsiteX5" fmla="*/ 55756 w 415705"/>
                <a:gd name="connsiteY5" fmla="*/ 1136 h 378975"/>
                <a:gd name="connsiteX6" fmla="*/ 52016 w 415705"/>
                <a:gd name="connsiteY6" fmla="*/ 14352 h 378975"/>
                <a:gd name="connsiteX7" fmla="*/ 52643 w 415705"/>
                <a:gd name="connsiteY7" fmla="*/ 14968 h 378975"/>
                <a:gd name="connsiteX8" fmla="*/ 285706 w 415705"/>
                <a:gd name="connsiteY8" fmla="*/ 51275 h 378975"/>
                <a:gd name="connsiteX9" fmla="*/ 340341 w 415705"/>
                <a:gd name="connsiteY9" fmla="*/ 77062 h 378975"/>
                <a:gd name="connsiteX10" fmla="*/ 387615 w 415705"/>
                <a:gd name="connsiteY10" fmla="*/ 109023 h 378975"/>
                <a:gd name="connsiteX11" fmla="*/ 381193 w 415705"/>
                <a:gd name="connsiteY11" fmla="*/ 198780 h 378975"/>
                <a:gd name="connsiteX12" fmla="*/ 313715 w 415705"/>
                <a:gd name="connsiteY12" fmla="*/ 309482 h 378975"/>
                <a:gd name="connsiteX13" fmla="*/ 277061 w 415705"/>
                <a:gd name="connsiteY13" fmla="*/ 351076 h 378975"/>
                <a:gd name="connsiteX14" fmla="*/ 230034 w 415705"/>
                <a:gd name="connsiteY14" fmla="*/ 364611 h 378975"/>
                <a:gd name="connsiteX15" fmla="*/ 118837 w 415705"/>
                <a:gd name="connsiteY15" fmla="*/ 336009 h 378975"/>
                <a:gd name="connsiteX16" fmla="*/ 63412 w 415705"/>
                <a:gd name="connsiteY16" fmla="*/ 303900 h 378975"/>
                <a:gd name="connsiteX17" fmla="*/ 23301 w 415705"/>
                <a:gd name="connsiteY17" fmla="*/ 264678 h 378975"/>
                <a:gd name="connsiteX18" fmla="*/ 13866 w 415705"/>
                <a:gd name="connsiteY18" fmla="*/ 202930 h 378975"/>
                <a:gd name="connsiteX19" fmla="*/ 18163 w 415705"/>
                <a:gd name="connsiteY19" fmla="*/ 133969 h 378975"/>
                <a:gd name="connsiteX20" fmla="*/ 52016 w 415705"/>
                <a:gd name="connsiteY20" fmla="*/ 14352 h 378975"/>
                <a:gd name="connsiteX21" fmla="*/ 47876 w 415705"/>
                <a:gd name="connsiteY21" fmla="*/ 10288 h 378975"/>
                <a:gd name="connsiteX22" fmla="*/ 23215 w 415705"/>
                <a:gd name="connsiteY22" fmla="*/ 58964 h 378975"/>
                <a:gd name="connsiteX23" fmla="*/ 6308 w 415705"/>
                <a:gd name="connsiteY23" fmla="*/ 123002 h 378975"/>
                <a:gd name="connsiteX24" fmla="*/ 83 w 415705"/>
                <a:gd name="connsiteY24" fmla="*/ 188900 h 378975"/>
                <a:gd name="connsiteX25" fmla="*/ 4331 w 415705"/>
                <a:gd name="connsiteY25" fmla="*/ 250056 h 378975"/>
                <a:gd name="connsiteX26" fmla="*/ 30513 w 415705"/>
                <a:gd name="connsiteY26" fmla="*/ 297380 h 378975"/>
                <a:gd name="connsiteX27" fmla="*/ 83172 w 415705"/>
                <a:gd name="connsiteY27" fmla="*/ 332058 h 378975"/>
                <a:gd name="connsiteX28" fmla="*/ 205779 w 415705"/>
                <a:gd name="connsiteY28" fmla="*/ 378393 h 378975"/>
                <a:gd name="connsiteX29" fmla="*/ 303539 w 415705"/>
                <a:gd name="connsiteY29" fmla="*/ 347815 h 378975"/>
                <a:gd name="connsiteX30" fmla="*/ 340292 w 415705"/>
                <a:gd name="connsiteY30" fmla="*/ 292983 h 378975"/>
                <a:gd name="connsiteX31" fmla="*/ 377143 w 415705"/>
                <a:gd name="connsiteY31" fmla="*/ 232668 h 378975"/>
                <a:gd name="connsiteX32" fmla="*/ 414884 w 415705"/>
                <a:gd name="connsiteY32" fmla="*/ 132289 h 378975"/>
                <a:gd name="connsiteX33" fmla="*/ 332042 w 415705"/>
                <a:gd name="connsiteY33" fmla="*/ 56561 h 378975"/>
                <a:gd name="connsiteX34" fmla="*/ 124830 w 415705"/>
                <a:gd name="connsiteY34" fmla="*/ 273 h 378975"/>
                <a:gd name="connsiteX35" fmla="*/ 53088 w 415705"/>
                <a:gd name="connsiteY35" fmla="*/ 0 h 378975"/>
                <a:gd name="connsiteX36" fmla="*/ 52550 w 415705"/>
                <a:gd name="connsiteY36" fmla="*/ 1062 h 378975"/>
                <a:gd name="connsiteX37" fmla="*/ 52841 w 415705"/>
                <a:gd name="connsiteY37" fmla="*/ 741 h 378975"/>
                <a:gd name="connsiteX38" fmla="*/ 54798 w 415705"/>
                <a:gd name="connsiteY38" fmla="*/ 728 h 37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15705" h="378975">
                  <a:moveTo>
                    <a:pt x="52550" y="1062"/>
                  </a:moveTo>
                  <a:lnTo>
                    <a:pt x="45926" y="8373"/>
                  </a:lnTo>
                  <a:lnTo>
                    <a:pt x="47876" y="10288"/>
                  </a:lnTo>
                  <a:close/>
                  <a:moveTo>
                    <a:pt x="124830" y="273"/>
                  </a:moveTo>
                  <a:lnTo>
                    <a:pt x="54798" y="728"/>
                  </a:lnTo>
                  <a:lnTo>
                    <a:pt x="55756" y="1136"/>
                  </a:lnTo>
                  <a:lnTo>
                    <a:pt x="52016" y="14352"/>
                  </a:lnTo>
                  <a:lnTo>
                    <a:pt x="52643" y="14968"/>
                  </a:lnTo>
                  <a:cubicBezTo>
                    <a:pt x="131879" y="8842"/>
                    <a:pt x="211954" y="21735"/>
                    <a:pt x="285706" y="51275"/>
                  </a:cubicBezTo>
                  <a:cubicBezTo>
                    <a:pt x="304428" y="58735"/>
                    <a:pt x="322656" y="67379"/>
                    <a:pt x="340341" y="77062"/>
                  </a:cubicBezTo>
                  <a:cubicBezTo>
                    <a:pt x="356692" y="86003"/>
                    <a:pt x="374673" y="95339"/>
                    <a:pt x="387615" y="109023"/>
                  </a:cubicBezTo>
                  <a:cubicBezTo>
                    <a:pt x="413155" y="135945"/>
                    <a:pt x="397396" y="171512"/>
                    <a:pt x="381193" y="198780"/>
                  </a:cubicBezTo>
                  <a:cubicBezTo>
                    <a:pt x="359162" y="235927"/>
                    <a:pt x="336290" y="272631"/>
                    <a:pt x="313715" y="309482"/>
                  </a:cubicBezTo>
                  <a:cubicBezTo>
                    <a:pt x="303885" y="325537"/>
                    <a:pt x="293659" y="341345"/>
                    <a:pt x="277061" y="351076"/>
                  </a:cubicBezTo>
                  <a:cubicBezTo>
                    <a:pt x="262834" y="359424"/>
                    <a:pt x="246385" y="363524"/>
                    <a:pt x="230034" y="364611"/>
                  </a:cubicBezTo>
                  <a:cubicBezTo>
                    <a:pt x="190762" y="367279"/>
                    <a:pt x="153170" y="353891"/>
                    <a:pt x="118837" y="336009"/>
                  </a:cubicBezTo>
                  <a:cubicBezTo>
                    <a:pt x="99918" y="326179"/>
                    <a:pt x="81591" y="315114"/>
                    <a:pt x="63412" y="303900"/>
                  </a:cubicBezTo>
                  <a:cubicBezTo>
                    <a:pt x="47012" y="293823"/>
                    <a:pt x="31402" y="282758"/>
                    <a:pt x="23301" y="264678"/>
                  </a:cubicBezTo>
                  <a:cubicBezTo>
                    <a:pt x="14804" y="245659"/>
                    <a:pt x="14261" y="223430"/>
                    <a:pt x="13866" y="202930"/>
                  </a:cubicBezTo>
                  <a:cubicBezTo>
                    <a:pt x="13421" y="179860"/>
                    <a:pt x="14952" y="156840"/>
                    <a:pt x="18163" y="133969"/>
                  </a:cubicBezTo>
                  <a:lnTo>
                    <a:pt x="52016" y="14352"/>
                  </a:lnTo>
                  <a:lnTo>
                    <a:pt x="47876" y="10288"/>
                  </a:lnTo>
                  <a:lnTo>
                    <a:pt x="23215" y="58964"/>
                  </a:lnTo>
                  <a:cubicBezTo>
                    <a:pt x="15595" y="79507"/>
                    <a:pt x="10136" y="100897"/>
                    <a:pt x="6308" y="123002"/>
                  </a:cubicBezTo>
                  <a:cubicBezTo>
                    <a:pt x="2504" y="144787"/>
                    <a:pt x="429" y="166819"/>
                    <a:pt x="83" y="188900"/>
                  </a:cubicBezTo>
                  <a:cubicBezTo>
                    <a:pt x="-213" y="209154"/>
                    <a:pt x="83" y="230148"/>
                    <a:pt x="4331" y="250056"/>
                  </a:cubicBezTo>
                  <a:cubicBezTo>
                    <a:pt x="8185" y="268234"/>
                    <a:pt x="16533" y="284931"/>
                    <a:pt x="30513" y="297380"/>
                  </a:cubicBezTo>
                  <a:cubicBezTo>
                    <a:pt x="46123" y="311310"/>
                    <a:pt x="65240" y="321486"/>
                    <a:pt x="83172" y="332058"/>
                  </a:cubicBezTo>
                  <a:cubicBezTo>
                    <a:pt x="120912" y="354287"/>
                    <a:pt x="161468" y="374689"/>
                    <a:pt x="205779" y="378393"/>
                  </a:cubicBezTo>
                  <a:cubicBezTo>
                    <a:pt x="240260" y="381258"/>
                    <a:pt x="278889" y="373947"/>
                    <a:pt x="303539" y="347815"/>
                  </a:cubicBezTo>
                  <a:cubicBezTo>
                    <a:pt x="318556" y="331860"/>
                    <a:pt x="328930" y="311557"/>
                    <a:pt x="340292" y="292983"/>
                  </a:cubicBezTo>
                  <a:cubicBezTo>
                    <a:pt x="352592" y="272878"/>
                    <a:pt x="364843" y="252773"/>
                    <a:pt x="377143" y="232668"/>
                  </a:cubicBezTo>
                  <a:cubicBezTo>
                    <a:pt x="395124" y="203176"/>
                    <a:pt x="420614" y="169042"/>
                    <a:pt x="414884" y="132289"/>
                  </a:cubicBezTo>
                  <a:cubicBezTo>
                    <a:pt x="408758" y="92968"/>
                    <a:pt x="363657" y="72468"/>
                    <a:pt x="332042" y="56561"/>
                  </a:cubicBezTo>
                  <a:cubicBezTo>
                    <a:pt x="267689" y="24218"/>
                    <a:pt x="196721" y="4823"/>
                    <a:pt x="124830" y="273"/>
                  </a:cubicBezTo>
                  <a:close/>
                  <a:moveTo>
                    <a:pt x="53088" y="0"/>
                  </a:moveTo>
                  <a:lnTo>
                    <a:pt x="52550" y="1062"/>
                  </a:lnTo>
                  <a:lnTo>
                    <a:pt x="52841" y="741"/>
                  </a:lnTo>
                  <a:lnTo>
                    <a:pt x="54798" y="72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48" name="任意多边形: 形状 1447"/>
            <p:cNvSpPr/>
            <p:nvPr/>
          </p:nvSpPr>
          <p:spPr>
            <a:xfrm flipH="1">
              <a:off x="6329864" y="0"/>
              <a:ext cx="1475141" cy="1175841"/>
            </a:xfrm>
            <a:custGeom>
              <a:avLst/>
              <a:gdLst>
                <a:gd name="connsiteX0" fmla="*/ 1379615 w 1475141"/>
                <a:gd name="connsiteY0" fmla="*/ 0 h 1175841"/>
                <a:gd name="connsiteX1" fmla="*/ 464567 w 1475141"/>
                <a:gd name="connsiteY1" fmla="*/ 0 h 1175841"/>
                <a:gd name="connsiteX2" fmla="*/ 397609 w 1475141"/>
                <a:gd name="connsiteY2" fmla="*/ 98324 h 1175841"/>
                <a:gd name="connsiteX3" fmla="*/ 256527 w 1475141"/>
                <a:gd name="connsiteY3" fmla="*/ 313604 h 1175841"/>
                <a:gd name="connsiteX4" fmla="*/ 94993 w 1475141"/>
                <a:gd name="connsiteY4" fmla="*/ 576058 h 1175841"/>
                <a:gd name="connsiteX5" fmla="*/ 0 w 1475141"/>
                <a:gd name="connsiteY5" fmla="*/ 726131 h 1175841"/>
                <a:gd name="connsiteX6" fmla="*/ 460099 w 1475141"/>
                <a:gd name="connsiteY6" fmla="*/ 1088767 h 1175841"/>
                <a:gd name="connsiteX7" fmla="*/ 618718 w 1475141"/>
                <a:gd name="connsiteY7" fmla="*/ 1174868 h 1175841"/>
                <a:gd name="connsiteX8" fmla="*/ 696915 w 1475141"/>
                <a:gd name="connsiteY8" fmla="*/ 1126754 h 1175841"/>
                <a:gd name="connsiteX9" fmla="*/ 1331539 w 1475141"/>
                <a:gd name="connsiteY9" fmla="*/ 270429 h 1175841"/>
                <a:gd name="connsiteX10" fmla="*/ 1449207 w 1475141"/>
                <a:gd name="connsiteY10" fmla="*/ 107019 h 1175841"/>
                <a:gd name="connsiteX11" fmla="*/ 1475141 w 1475141"/>
                <a:gd name="connsiteY11" fmla="*/ 61671 h 1175841"/>
                <a:gd name="connsiteX12" fmla="*/ 1440877 w 1475141"/>
                <a:gd name="connsiteY12" fmla="*/ 39809 h 117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5141" h="1175841">
                  <a:moveTo>
                    <a:pt x="1379615" y="0"/>
                  </a:moveTo>
                  <a:lnTo>
                    <a:pt x="464567" y="0"/>
                  </a:lnTo>
                  <a:lnTo>
                    <a:pt x="397609" y="98324"/>
                  </a:lnTo>
                  <a:lnTo>
                    <a:pt x="256527" y="313604"/>
                  </a:lnTo>
                  <a:lnTo>
                    <a:pt x="94993" y="576058"/>
                  </a:lnTo>
                  <a:lnTo>
                    <a:pt x="0" y="726131"/>
                  </a:lnTo>
                  <a:cubicBezTo>
                    <a:pt x="0" y="726131"/>
                    <a:pt x="413269" y="1055373"/>
                    <a:pt x="460099" y="1088767"/>
                  </a:cubicBezTo>
                  <a:cubicBezTo>
                    <a:pt x="506928" y="1122209"/>
                    <a:pt x="580582" y="1184353"/>
                    <a:pt x="618718" y="1174868"/>
                  </a:cubicBezTo>
                  <a:cubicBezTo>
                    <a:pt x="656804" y="1165384"/>
                    <a:pt x="697558" y="1130558"/>
                    <a:pt x="696915" y="1126754"/>
                  </a:cubicBezTo>
                  <a:cubicBezTo>
                    <a:pt x="696273" y="1122950"/>
                    <a:pt x="1331539" y="270429"/>
                    <a:pt x="1331539" y="270429"/>
                  </a:cubicBezTo>
                  <a:lnTo>
                    <a:pt x="1449207" y="107019"/>
                  </a:lnTo>
                  <a:lnTo>
                    <a:pt x="1475141" y="61671"/>
                  </a:lnTo>
                  <a:cubicBezTo>
                    <a:pt x="1475141" y="61671"/>
                    <a:pt x="1461804" y="53239"/>
                    <a:pt x="1440877" y="39809"/>
                  </a:cubicBezTo>
                  <a:close/>
                </a:path>
              </a:pathLst>
            </a:custGeom>
            <a:solidFill>
              <a:srgbClr val="F7F5DC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50" name="任意多边形: 形状 1449"/>
            <p:cNvSpPr/>
            <p:nvPr/>
          </p:nvSpPr>
          <p:spPr>
            <a:xfrm flipH="1">
              <a:off x="6326653" y="57125"/>
              <a:ext cx="969485" cy="1107659"/>
            </a:xfrm>
            <a:custGeom>
              <a:avLst/>
              <a:gdLst>
                <a:gd name="connsiteX0" fmla="*/ 969485 w 969485"/>
                <a:gd name="connsiteY0" fmla="*/ 0 h 1107659"/>
                <a:gd name="connsiteX1" fmla="*/ 50226 w 969485"/>
                <a:gd name="connsiteY1" fmla="*/ 821993 h 1107659"/>
                <a:gd name="connsiteX2" fmla="*/ 26910 w 969485"/>
                <a:gd name="connsiteY2" fmla="*/ 1020625 h 1107659"/>
                <a:gd name="connsiteX3" fmla="*/ 162361 w 969485"/>
                <a:gd name="connsiteY3" fmla="*/ 1092351 h 1107659"/>
                <a:gd name="connsiteX4" fmla="*/ 170314 w 969485"/>
                <a:gd name="connsiteY4" fmla="*/ 1066714 h 1107659"/>
                <a:gd name="connsiteX5" fmla="*/ 161571 w 969485"/>
                <a:gd name="connsiteY5" fmla="*/ 999433 h 1107659"/>
                <a:gd name="connsiteX6" fmla="*/ 102885 w 969485"/>
                <a:gd name="connsiteY6" fmla="*/ 921086 h 1107659"/>
                <a:gd name="connsiteX7" fmla="*/ 54672 w 969485"/>
                <a:gd name="connsiteY7" fmla="*/ 913133 h 1107659"/>
                <a:gd name="connsiteX8" fmla="*/ 691815 w 969485"/>
                <a:gd name="connsiteY8" fmla="*/ 288587 h 110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9485" h="1107659">
                  <a:moveTo>
                    <a:pt x="969485" y="0"/>
                  </a:moveTo>
                  <a:cubicBezTo>
                    <a:pt x="969485" y="0"/>
                    <a:pt x="104910" y="745376"/>
                    <a:pt x="50226" y="821993"/>
                  </a:cubicBezTo>
                  <a:cubicBezTo>
                    <a:pt x="-4458" y="898659"/>
                    <a:pt x="-17894" y="950083"/>
                    <a:pt x="26910" y="1020625"/>
                  </a:cubicBezTo>
                  <a:cubicBezTo>
                    <a:pt x="71715" y="1091166"/>
                    <a:pt x="141811" y="1131524"/>
                    <a:pt x="162361" y="1092351"/>
                  </a:cubicBezTo>
                  <a:cubicBezTo>
                    <a:pt x="162361" y="1092351"/>
                    <a:pt x="167696" y="1070517"/>
                    <a:pt x="170314" y="1066714"/>
                  </a:cubicBezTo>
                  <a:cubicBezTo>
                    <a:pt x="173031" y="1062959"/>
                    <a:pt x="159101" y="1002841"/>
                    <a:pt x="161571" y="999433"/>
                  </a:cubicBezTo>
                  <a:cubicBezTo>
                    <a:pt x="164040" y="995975"/>
                    <a:pt x="102885" y="921086"/>
                    <a:pt x="102885" y="921086"/>
                  </a:cubicBezTo>
                  <a:lnTo>
                    <a:pt x="54672" y="913133"/>
                  </a:lnTo>
                  <a:lnTo>
                    <a:pt x="691815" y="288587"/>
                  </a:lnTo>
                  <a:close/>
                </a:path>
              </a:pathLst>
            </a:custGeom>
            <a:solidFill>
              <a:srgbClr val="E2DEBC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52" name="任意多边形: 形状 1451"/>
            <p:cNvSpPr/>
            <p:nvPr/>
          </p:nvSpPr>
          <p:spPr>
            <a:xfrm flipH="1">
              <a:off x="7119878" y="0"/>
              <a:ext cx="692573" cy="1182648"/>
            </a:xfrm>
            <a:custGeom>
              <a:avLst/>
              <a:gdLst>
                <a:gd name="connsiteX0" fmla="*/ 483991 w 692573"/>
                <a:gd name="connsiteY0" fmla="*/ 0 h 1182648"/>
                <a:gd name="connsiteX1" fmla="*/ 462470 w 692573"/>
                <a:gd name="connsiteY1" fmla="*/ 0 h 1182648"/>
                <a:gd name="connsiteX2" fmla="*/ 170116 w 692573"/>
                <a:gd name="connsiteY2" fmla="*/ 446683 h 1182648"/>
                <a:gd name="connsiteX3" fmla="*/ 1222 w 692573"/>
                <a:gd name="connsiteY3" fmla="*/ 721932 h 1182648"/>
                <a:gd name="connsiteX4" fmla="*/ 3247 w 692573"/>
                <a:gd name="connsiteY4" fmla="*/ 732503 h 1182648"/>
                <a:gd name="connsiteX5" fmla="*/ 243176 w 692573"/>
                <a:gd name="connsiteY5" fmla="*/ 921848 h 1182648"/>
                <a:gd name="connsiteX6" fmla="*/ 481919 w 692573"/>
                <a:gd name="connsiteY6" fmla="*/ 1108081 h 1182648"/>
                <a:gd name="connsiteX7" fmla="*/ 544804 w 692573"/>
                <a:gd name="connsiteY7" fmla="*/ 1151897 h 1182648"/>
                <a:gd name="connsiteX8" fmla="*/ 589115 w 692573"/>
                <a:gd name="connsiteY8" fmla="*/ 1174473 h 1182648"/>
                <a:gd name="connsiteX9" fmla="*/ 673191 w 692573"/>
                <a:gd name="connsiteY9" fmla="*/ 1167952 h 1182648"/>
                <a:gd name="connsiteX10" fmla="*/ 683466 w 692573"/>
                <a:gd name="connsiteY10" fmla="*/ 1060856 h 1182648"/>
                <a:gd name="connsiteX11" fmla="*/ 622311 w 692573"/>
                <a:gd name="connsiteY11" fmla="*/ 972037 h 1182648"/>
                <a:gd name="connsiteX12" fmla="*/ 575431 w 692573"/>
                <a:gd name="connsiteY12" fmla="*/ 961812 h 1182648"/>
                <a:gd name="connsiteX13" fmla="*/ 544359 w 692573"/>
                <a:gd name="connsiteY13" fmla="*/ 996786 h 1182648"/>
                <a:gd name="connsiteX14" fmla="*/ 562439 w 692573"/>
                <a:gd name="connsiteY14" fmla="*/ 1061053 h 1182648"/>
                <a:gd name="connsiteX15" fmla="*/ 609319 w 692573"/>
                <a:gd name="connsiteY15" fmla="*/ 1114947 h 1182648"/>
                <a:gd name="connsiteX16" fmla="*/ 611344 w 692573"/>
                <a:gd name="connsiteY16" fmla="*/ 1112527 h 1182648"/>
                <a:gd name="connsiteX17" fmla="*/ 574246 w 692573"/>
                <a:gd name="connsiteY17" fmla="*/ 1061745 h 1182648"/>
                <a:gd name="connsiteX18" fmla="*/ 556610 w 692573"/>
                <a:gd name="connsiteY18" fmla="*/ 1006320 h 1182648"/>
                <a:gd name="connsiteX19" fmla="*/ 581408 w 692573"/>
                <a:gd name="connsiteY19" fmla="*/ 974556 h 1182648"/>
                <a:gd name="connsiteX20" fmla="*/ 618507 w 692573"/>
                <a:gd name="connsiteY20" fmla="*/ 986610 h 1182648"/>
                <a:gd name="connsiteX21" fmla="*/ 671759 w 692573"/>
                <a:gd name="connsiteY21" fmla="*/ 1073798 h 1182648"/>
                <a:gd name="connsiteX22" fmla="*/ 651752 w 692573"/>
                <a:gd name="connsiteY22" fmla="*/ 1164099 h 1182648"/>
                <a:gd name="connsiteX23" fmla="*/ 571974 w 692573"/>
                <a:gd name="connsiteY23" fmla="*/ 1150761 h 1182648"/>
                <a:gd name="connsiteX24" fmla="*/ 524156 w 692573"/>
                <a:gd name="connsiteY24" fmla="*/ 1119838 h 1182648"/>
                <a:gd name="connsiteX25" fmla="*/ 468879 w 692573"/>
                <a:gd name="connsiteY25" fmla="*/ 1079726 h 1182648"/>
                <a:gd name="connsiteX26" fmla="*/ 254192 w 692573"/>
                <a:gd name="connsiteY26" fmla="*/ 911376 h 1182648"/>
                <a:gd name="connsiteX27" fmla="*/ 17529 w 692573"/>
                <a:gd name="connsiteY27" fmla="*/ 724379 h 1182648"/>
                <a:gd name="connsiteX28" fmla="*/ 13769 w 692573"/>
                <a:gd name="connsiteY28" fmla="*/ 730379 h 1182648"/>
                <a:gd name="connsiteX29" fmla="*/ 11744 w 692573"/>
                <a:gd name="connsiteY29" fmla="*/ 719808 h 1182648"/>
                <a:gd name="connsiteX30" fmla="*/ 17529 w 692573"/>
                <a:gd name="connsiteY30" fmla="*/ 724379 h 1182648"/>
                <a:gd name="connsiteX31" fmla="*/ 319546 w 692573"/>
                <a:gd name="connsiteY31" fmla="*/ 242370 h 11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92573" h="1182648">
                  <a:moveTo>
                    <a:pt x="483991" y="0"/>
                  </a:moveTo>
                  <a:lnTo>
                    <a:pt x="462470" y="0"/>
                  </a:lnTo>
                  <a:lnTo>
                    <a:pt x="170116" y="446683"/>
                  </a:lnTo>
                  <a:cubicBezTo>
                    <a:pt x="112863" y="537873"/>
                    <a:pt x="56548" y="629606"/>
                    <a:pt x="1222" y="721932"/>
                  </a:cubicBezTo>
                  <a:cubicBezTo>
                    <a:pt x="-1001" y="725637"/>
                    <a:pt x="-112" y="729836"/>
                    <a:pt x="3247" y="732503"/>
                  </a:cubicBezTo>
                  <a:cubicBezTo>
                    <a:pt x="83273" y="795585"/>
                    <a:pt x="163200" y="858717"/>
                    <a:pt x="243176" y="921848"/>
                  </a:cubicBezTo>
                  <a:cubicBezTo>
                    <a:pt x="322362" y="984337"/>
                    <a:pt x="400511" y="1048506"/>
                    <a:pt x="481919" y="1108081"/>
                  </a:cubicBezTo>
                  <a:cubicBezTo>
                    <a:pt x="502519" y="1123147"/>
                    <a:pt x="523414" y="1137868"/>
                    <a:pt x="544804" y="1151897"/>
                  </a:cubicBezTo>
                  <a:cubicBezTo>
                    <a:pt x="558685" y="1161036"/>
                    <a:pt x="573406" y="1168841"/>
                    <a:pt x="589115" y="1174473"/>
                  </a:cubicBezTo>
                  <a:cubicBezTo>
                    <a:pt x="615592" y="1183908"/>
                    <a:pt x="650665" y="1188996"/>
                    <a:pt x="673191" y="1167952"/>
                  </a:cubicBezTo>
                  <a:cubicBezTo>
                    <a:pt x="701101" y="1141820"/>
                    <a:pt x="693494" y="1093508"/>
                    <a:pt x="683466" y="1060856"/>
                  </a:cubicBezTo>
                  <a:cubicBezTo>
                    <a:pt x="673043" y="1027067"/>
                    <a:pt x="653777" y="990512"/>
                    <a:pt x="622311" y="972037"/>
                  </a:cubicBezTo>
                  <a:cubicBezTo>
                    <a:pt x="608528" y="963985"/>
                    <a:pt x="591535" y="958057"/>
                    <a:pt x="575431" y="961812"/>
                  </a:cubicBezTo>
                  <a:cubicBezTo>
                    <a:pt x="558537" y="965714"/>
                    <a:pt x="546879" y="979891"/>
                    <a:pt x="544359" y="996786"/>
                  </a:cubicBezTo>
                  <a:cubicBezTo>
                    <a:pt x="541050" y="1018867"/>
                    <a:pt x="550781" y="1042825"/>
                    <a:pt x="562439" y="1061053"/>
                  </a:cubicBezTo>
                  <a:cubicBezTo>
                    <a:pt x="575382" y="1081257"/>
                    <a:pt x="590943" y="1099485"/>
                    <a:pt x="609319" y="1114947"/>
                  </a:cubicBezTo>
                  <a:cubicBezTo>
                    <a:pt x="610603" y="1115985"/>
                    <a:pt x="612579" y="1113762"/>
                    <a:pt x="611344" y="1112527"/>
                  </a:cubicBezTo>
                  <a:cubicBezTo>
                    <a:pt x="596376" y="1097658"/>
                    <a:pt x="583483" y="1080763"/>
                    <a:pt x="574246" y="1061745"/>
                  </a:cubicBezTo>
                  <a:cubicBezTo>
                    <a:pt x="566045" y="1044851"/>
                    <a:pt x="556610" y="1025486"/>
                    <a:pt x="556610" y="1006320"/>
                  </a:cubicBezTo>
                  <a:cubicBezTo>
                    <a:pt x="556610" y="990907"/>
                    <a:pt x="565058" y="976285"/>
                    <a:pt x="581408" y="974556"/>
                  </a:cubicBezTo>
                  <a:cubicBezTo>
                    <a:pt x="594549" y="973173"/>
                    <a:pt x="607935" y="979348"/>
                    <a:pt x="618507" y="986610"/>
                  </a:cubicBezTo>
                  <a:cubicBezTo>
                    <a:pt x="646516" y="1005776"/>
                    <a:pt x="663805" y="1041738"/>
                    <a:pt x="671759" y="1073798"/>
                  </a:cubicBezTo>
                  <a:cubicBezTo>
                    <a:pt x="678823" y="1102351"/>
                    <a:pt x="685738" y="1150020"/>
                    <a:pt x="651752" y="1164099"/>
                  </a:cubicBezTo>
                  <a:cubicBezTo>
                    <a:pt x="626559" y="1174571"/>
                    <a:pt x="594549" y="1162567"/>
                    <a:pt x="571974" y="1150761"/>
                  </a:cubicBezTo>
                  <a:cubicBezTo>
                    <a:pt x="555178" y="1141968"/>
                    <a:pt x="539667" y="1130656"/>
                    <a:pt x="524156" y="1119838"/>
                  </a:cubicBezTo>
                  <a:cubicBezTo>
                    <a:pt x="505483" y="1106846"/>
                    <a:pt x="487057" y="1093409"/>
                    <a:pt x="468879" y="1079726"/>
                  </a:cubicBezTo>
                  <a:cubicBezTo>
                    <a:pt x="396213" y="1025091"/>
                    <a:pt x="325524" y="967690"/>
                    <a:pt x="254192" y="911376"/>
                  </a:cubicBezTo>
                  <a:lnTo>
                    <a:pt x="17529" y="724379"/>
                  </a:lnTo>
                  <a:lnTo>
                    <a:pt x="13769" y="730379"/>
                  </a:lnTo>
                  <a:cubicBezTo>
                    <a:pt x="13077" y="726822"/>
                    <a:pt x="12435" y="723315"/>
                    <a:pt x="11744" y="719808"/>
                  </a:cubicBezTo>
                  <a:lnTo>
                    <a:pt x="17529" y="724379"/>
                  </a:lnTo>
                  <a:lnTo>
                    <a:pt x="319546" y="24237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54" name="任意多边形: 形状 1453"/>
            <p:cNvSpPr/>
            <p:nvPr/>
          </p:nvSpPr>
          <p:spPr>
            <a:xfrm flipH="1">
              <a:off x="6321567" y="0"/>
              <a:ext cx="117007" cy="69657"/>
            </a:xfrm>
            <a:custGeom>
              <a:avLst/>
              <a:gdLst>
                <a:gd name="connsiteX0" fmla="*/ 28839 w 117007"/>
                <a:gd name="connsiteY0" fmla="*/ 0 h 69657"/>
                <a:gd name="connsiteX1" fmla="*/ 0 w 117007"/>
                <a:gd name="connsiteY1" fmla="*/ 0 h 69657"/>
                <a:gd name="connsiteX2" fmla="*/ 104214 w 117007"/>
                <a:gd name="connsiteY2" fmla="*/ 68388 h 69657"/>
                <a:gd name="connsiteX3" fmla="*/ 113353 w 117007"/>
                <a:gd name="connsiteY3" fmla="*/ 54903 h 69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007" h="69657">
                  <a:moveTo>
                    <a:pt x="28839" y="0"/>
                  </a:moveTo>
                  <a:lnTo>
                    <a:pt x="0" y="0"/>
                  </a:lnTo>
                  <a:lnTo>
                    <a:pt x="104214" y="68388"/>
                  </a:lnTo>
                  <a:cubicBezTo>
                    <a:pt x="113106" y="73822"/>
                    <a:pt x="122294" y="60386"/>
                    <a:pt x="113353" y="5490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56" name="任意多边形: 形状 1455"/>
            <p:cNvSpPr/>
            <p:nvPr/>
          </p:nvSpPr>
          <p:spPr>
            <a:xfrm flipH="1">
              <a:off x="6325959" y="63536"/>
              <a:ext cx="934311" cy="922265"/>
            </a:xfrm>
            <a:custGeom>
              <a:avLst/>
              <a:gdLst>
                <a:gd name="connsiteX0" fmla="*/ 923342 w 934311"/>
                <a:gd name="connsiteY0" fmla="*/ 1542 h 922265"/>
                <a:gd name="connsiteX1" fmla="*/ 833338 w 934311"/>
                <a:gd name="connsiteY1" fmla="*/ 93621 h 922265"/>
                <a:gd name="connsiteX2" fmla="*/ 745754 w 934311"/>
                <a:gd name="connsiteY2" fmla="*/ 183527 h 922265"/>
                <a:gd name="connsiteX3" fmla="*/ 566783 w 934311"/>
                <a:gd name="connsiteY3" fmla="*/ 364276 h 922265"/>
                <a:gd name="connsiteX4" fmla="*/ 203308 w 934311"/>
                <a:gd name="connsiteY4" fmla="*/ 720242 h 922265"/>
                <a:gd name="connsiteX5" fmla="*/ 100708 w 934311"/>
                <a:gd name="connsiteY5" fmla="*/ 818546 h 922265"/>
                <a:gd name="connsiteX6" fmla="*/ 379 w 934311"/>
                <a:gd name="connsiteY6" fmla="*/ 920109 h 922265"/>
                <a:gd name="connsiteX7" fmla="*/ 2454 w 934311"/>
                <a:gd name="connsiteY7" fmla="*/ 921986 h 922265"/>
                <a:gd name="connsiteX8" fmla="*/ 191008 w 934311"/>
                <a:gd name="connsiteY8" fmla="*/ 751611 h 922265"/>
                <a:gd name="connsiteX9" fmla="*/ 374178 w 934311"/>
                <a:gd name="connsiteY9" fmla="*/ 575109 h 922265"/>
                <a:gd name="connsiteX10" fmla="*/ 734541 w 934311"/>
                <a:gd name="connsiteY10" fmla="*/ 216031 h 922265"/>
                <a:gd name="connsiteX11" fmla="*/ 833783 w 934311"/>
                <a:gd name="connsiteY11" fmla="*/ 114369 h 922265"/>
                <a:gd name="connsiteX12" fmla="*/ 884317 w 934311"/>
                <a:gd name="connsiteY12" fmla="*/ 62154 h 922265"/>
                <a:gd name="connsiteX13" fmla="*/ 932975 w 934311"/>
                <a:gd name="connsiteY13" fmla="*/ 10137 h 922265"/>
                <a:gd name="connsiteX14" fmla="*/ 923342 w 934311"/>
                <a:gd name="connsiteY14" fmla="*/ 1542 h 92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34311" h="922265">
                  <a:moveTo>
                    <a:pt x="923342" y="1542"/>
                  </a:moveTo>
                  <a:cubicBezTo>
                    <a:pt x="891629" y="30193"/>
                    <a:pt x="863076" y="62895"/>
                    <a:pt x="833338" y="93621"/>
                  </a:cubicBezTo>
                  <a:cubicBezTo>
                    <a:pt x="804242" y="123656"/>
                    <a:pt x="774999" y="153640"/>
                    <a:pt x="745754" y="183527"/>
                  </a:cubicBezTo>
                  <a:cubicBezTo>
                    <a:pt x="686427" y="244089"/>
                    <a:pt x="626753" y="304306"/>
                    <a:pt x="566783" y="364276"/>
                  </a:cubicBezTo>
                  <a:cubicBezTo>
                    <a:pt x="446843" y="484117"/>
                    <a:pt x="325718" y="602822"/>
                    <a:pt x="203308" y="720242"/>
                  </a:cubicBezTo>
                  <a:cubicBezTo>
                    <a:pt x="169125" y="753043"/>
                    <a:pt x="134990" y="785844"/>
                    <a:pt x="100708" y="818546"/>
                  </a:cubicBezTo>
                  <a:cubicBezTo>
                    <a:pt x="66375" y="851346"/>
                    <a:pt x="31945" y="884641"/>
                    <a:pt x="379" y="920109"/>
                  </a:cubicBezTo>
                  <a:cubicBezTo>
                    <a:pt x="-856" y="921295"/>
                    <a:pt x="1219" y="922925"/>
                    <a:pt x="2454" y="921986"/>
                  </a:cubicBezTo>
                  <a:cubicBezTo>
                    <a:pt x="69240" y="870217"/>
                    <a:pt x="129902" y="809852"/>
                    <a:pt x="191008" y="751611"/>
                  </a:cubicBezTo>
                  <a:cubicBezTo>
                    <a:pt x="252361" y="693123"/>
                    <a:pt x="313418" y="634289"/>
                    <a:pt x="374178" y="575109"/>
                  </a:cubicBezTo>
                  <a:cubicBezTo>
                    <a:pt x="495649" y="456800"/>
                    <a:pt x="615737" y="337058"/>
                    <a:pt x="734541" y="216031"/>
                  </a:cubicBezTo>
                  <a:cubicBezTo>
                    <a:pt x="767737" y="182242"/>
                    <a:pt x="800785" y="148355"/>
                    <a:pt x="833783" y="114369"/>
                  </a:cubicBezTo>
                  <a:cubicBezTo>
                    <a:pt x="850677" y="96980"/>
                    <a:pt x="867522" y="79592"/>
                    <a:pt x="884317" y="62154"/>
                  </a:cubicBezTo>
                  <a:cubicBezTo>
                    <a:pt x="900817" y="45062"/>
                    <a:pt x="917810" y="28415"/>
                    <a:pt x="932975" y="10137"/>
                  </a:cubicBezTo>
                  <a:cubicBezTo>
                    <a:pt x="937717" y="4457"/>
                    <a:pt x="928727" y="-3348"/>
                    <a:pt x="923342" y="154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58" name="任意多边形: 形状 1457"/>
            <p:cNvSpPr/>
            <p:nvPr/>
          </p:nvSpPr>
          <p:spPr>
            <a:xfrm flipH="1">
              <a:off x="6315647" y="48671"/>
              <a:ext cx="822263" cy="1118752"/>
            </a:xfrm>
            <a:custGeom>
              <a:avLst/>
              <a:gdLst>
                <a:gd name="connsiteX0" fmla="*/ 819340 w 822263"/>
                <a:gd name="connsiteY0" fmla="*/ 1180 h 1118752"/>
                <a:gd name="connsiteX1" fmla="*/ 810516 w 822263"/>
                <a:gd name="connsiteY1" fmla="*/ 2773 h 1118752"/>
                <a:gd name="connsiteX2" fmla="*/ 733405 w 822263"/>
                <a:gd name="connsiteY2" fmla="*/ 114217 h 1118752"/>
                <a:gd name="connsiteX3" fmla="*/ 655849 w 822263"/>
                <a:gd name="connsiteY3" fmla="*/ 221313 h 1118752"/>
                <a:gd name="connsiteX4" fmla="*/ 492290 w 822263"/>
                <a:gd name="connsiteY4" fmla="*/ 435653 h 1118752"/>
                <a:gd name="connsiteX5" fmla="*/ 165666 w 822263"/>
                <a:gd name="connsiteY5" fmla="*/ 862457 h 1118752"/>
                <a:gd name="connsiteX6" fmla="*/ 80553 w 822263"/>
                <a:gd name="connsiteY6" fmla="*/ 984324 h 1118752"/>
                <a:gd name="connsiteX7" fmla="*/ 428 w 822263"/>
                <a:gd name="connsiteY7" fmla="*/ 1113600 h 1118752"/>
                <a:gd name="connsiteX8" fmla="*/ 5961 w 822263"/>
                <a:gd name="connsiteY8" fmla="*/ 1117305 h 1118752"/>
                <a:gd name="connsiteX9" fmla="*/ 82331 w 822263"/>
                <a:gd name="connsiteY9" fmla="*/ 1005466 h 1118752"/>
                <a:gd name="connsiteX10" fmla="*/ 158059 w 822263"/>
                <a:gd name="connsiteY10" fmla="*/ 897184 h 1118752"/>
                <a:gd name="connsiteX11" fmla="*/ 319148 w 822263"/>
                <a:gd name="connsiteY11" fmla="*/ 681263 h 1118752"/>
                <a:gd name="connsiteX12" fmla="*/ 648093 w 822263"/>
                <a:gd name="connsiteY12" fmla="*/ 255941 h 1118752"/>
                <a:gd name="connsiteX13" fmla="*/ 735776 w 822263"/>
                <a:gd name="connsiteY13" fmla="*/ 135754 h 1118752"/>
                <a:gd name="connsiteX14" fmla="*/ 821235 w 822263"/>
                <a:gd name="connsiteY14" fmla="*/ 10035 h 1118752"/>
                <a:gd name="connsiteX15" fmla="*/ 819340 w 822263"/>
                <a:gd name="connsiteY15" fmla="*/ 1180 h 111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22263" h="1118752">
                  <a:moveTo>
                    <a:pt x="819340" y="1180"/>
                  </a:moveTo>
                  <a:cubicBezTo>
                    <a:pt x="816753" y="-586"/>
                    <a:pt x="813011" y="-610"/>
                    <a:pt x="810516" y="2773"/>
                  </a:cubicBezTo>
                  <a:cubicBezTo>
                    <a:pt x="783791" y="39131"/>
                    <a:pt x="759438" y="77365"/>
                    <a:pt x="733405" y="114217"/>
                  </a:cubicBezTo>
                  <a:cubicBezTo>
                    <a:pt x="707965" y="150228"/>
                    <a:pt x="682080" y="185894"/>
                    <a:pt x="655849" y="221313"/>
                  </a:cubicBezTo>
                  <a:cubicBezTo>
                    <a:pt x="602350" y="293533"/>
                    <a:pt x="547518" y="364717"/>
                    <a:pt x="492290" y="435653"/>
                  </a:cubicBezTo>
                  <a:cubicBezTo>
                    <a:pt x="382230" y="576983"/>
                    <a:pt x="270441" y="717077"/>
                    <a:pt x="165666" y="862457"/>
                  </a:cubicBezTo>
                  <a:cubicBezTo>
                    <a:pt x="136719" y="902618"/>
                    <a:pt x="108166" y="943175"/>
                    <a:pt x="80553" y="984324"/>
                  </a:cubicBezTo>
                  <a:cubicBezTo>
                    <a:pt x="52445" y="1026164"/>
                    <a:pt x="23300" y="1068598"/>
                    <a:pt x="428" y="1113600"/>
                  </a:cubicBezTo>
                  <a:cubicBezTo>
                    <a:pt x="-1449" y="1117305"/>
                    <a:pt x="3293" y="1120812"/>
                    <a:pt x="5961" y="1117305"/>
                  </a:cubicBezTo>
                  <a:cubicBezTo>
                    <a:pt x="33031" y="1081293"/>
                    <a:pt x="56841" y="1042614"/>
                    <a:pt x="82331" y="1005466"/>
                  </a:cubicBezTo>
                  <a:cubicBezTo>
                    <a:pt x="107278" y="969158"/>
                    <a:pt x="132322" y="932949"/>
                    <a:pt x="158059" y="897184"/>
                  </a:cubicBezTo>
                  <a:cubicBezTo>
                    <a:pt x="210422" y="824223"/>
                    <a:pt x="264365" y="752447"/>
                    <a:pt x="319148" y="681263"/>
                  </a:cubicBezTo>
                  <a:cubicBezTo>
                    <a:pt x="428467" y="539242"/>
                    <a:pt x="540849" y="399592"/>
                    <a:pt x="648093" y="255941"/>
                  </a:cubicBezTo>
                  <a:cubicBezTo>
                    <a:pt x="677782" y="216225"/>
                    <a:pt x="707026" y="176162"/>
                    <a:pt x="735776" y="135754"/>
                  </a:cubicBezTo>
                  <a:cubicBezTo>
                    <a:pt x="765020" y="94605"/>
                    <a:pt x="795499" y="53456"/>
                    <a:pt x="821235" y="10035"/>
                  </a:cubicBezTo>
                  <a:cubicBezTo>
                    <a:pt x="823360" y="6454"/>
                    <a:pt x="821927" y="2946"/>
                    <a:pt x="819340" y="118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60" name="任意多边形: 形状 1459"/>
            <p:cNvSpPr/>
            <p:nvPr/>
          </p:nvSpPr>
          <p:spPr>
            <a:xfrm flipH="1">
              <a:off x="7131693" y="1048039"/>
              <a:ext cx="70152" cy="64503"/>
            </a:xfrm>
            <a:custGeom>
              <a:avLst/>
              <a:gdLst>
                <a:gd name="connsiteX0" fmla="*/ 60263 w 70152"/>
                <a:gd name="connsiteY0" fmla="*/ 1701 h 64503"/>
                <a:gd name="connsiteX1" fmla="*/ 46283 w 70152"/>
                <a:gd name="connsiteY1" fmla="*/ 18003 h 64503"/>
                <a:gd name="connsiteX2" fmla="*/ 31118 w 70152"/>
                <a:gd name="connsiteY2" fmla="*/ 33267 h 64503"/>
                <a:gd name="connsiteX3" fmla="*/ 14866 w 70152"/>
                <a:gd name="connsiteY3" fmla="*/ 47345 h 64503"/>
                <a:gd name="connsiteX4" fmla="*/ 6913 w 70152"/>
                <a:gd name="connsiteY4" fmla="*/ 54557 h 64503"/>
                <a:gd name="connsiteX5" fmla="*/ 244 w 70152"/>
                <a:gd name="connsiteY5" fmla="*/ 63153 h 64503"/>
                <a:gd name="connsiteX6" fmla="*/ 1133 w 70152"/>
                <a:gd name="connsiteY6" fmla="*/ 64437 h 64503"/>
                <a:gd name="connsiteX7" fmla="*/ 11704 w 70152"/>
                <a:gd name="connsiteY7" fmla="*/ 61819 h 64503"/>
                <a:gd name="connsiteX8" fmla="*/ 20991 w 70152"/>
                <a:gd name="connsiteY8" fmla="*/ 56682 h 64503"/>
                <a:gd name="connsiteX9" fmla="*/ 38577 w 70152"/>
                <a:gd name="connsiteY9" fmla="*/ 43146 h 64503"/>
                <a:gd name="connsiteX10" fmla="*/ 54533 w 70152"/>
                <a:gd name="connsiteY10" fmla="*/ 27635 h 64503"/>
                <a:gd name="connsiteX11" fmla="*/ 69353 w 70152"/>
                <a:gd name="connsiteY11" fmla="*/ 9852 h 64503"/>
                <a:gd name="connsiteX12" fmla="*/ 60263 w 70152"/>
                <a:gd name="connsiteY12" fmla="*/ 1701 h 64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152" h="64503">
                  <a:moveTo>
                    <a:pt x="60263" y="1701"/>
                  </a:moveTo>
                  <a:cubicBezTo>
                    <a:pt x="55126" y="6591"/>
                    <a:pt x="51075" y="12717"/>
                    <a:pt x="46283" y="18003"/>
                  </a:cubicBezTo>
                  <a:cubicBezTo>
                    <a:pt x="41492" y="23338"/>
                    <a:pt x="36404" y="28376"/>
                    <a:pt x="31118" y="33267"/>
                  </a:cubicBezTo>
                  <a:cubicBezTo>
                    <a:pt x="25832" y="38108"/>
                    <a:pt x="20300" y="42652"/>
                    <a:pt x="14866" y="47345"/>
                  </a:cubicBezTo>
                  <a:cubicBezTo>
                    <a:pt x="12198" y="49667"/>
                    <a:pt x="9432" y="52038"/>
                    <a:pt x="6913" y="54557"/>
                  </a:cubicBezTo>
                  <a:cubicBezTo>
                    <a:pt x="4294" y="57176"/>
                    <a:pt x="3060" y="60831"/>
                    <a:pt x="244" y="63153"/>
                  </a:cubicBezTo>
                  <a:cubicBezTo>
                    <a:pt x="-398" y="63696"/>
                    <a:pt x="342" y="64783"/>
                    <a:pt x="1133" y="64437"/>
                  </a:cubicBezTo>
                  <a:cubicBezTo>
                    <a:pt x="4640" y="62856"/>
                    <a:pt x="8148" y="63400"/>
                    <a:pt x="11704" y="61819"/>
                  </a:cubicBezTo>
                  <a:cubicBezTo>
                    <a:pt x="14915" y="60386"/>
                    <a:pt x="18027" y="58559"/>
                    <a:pt x="20991" y="56682"/>
                  </a:cubicBezTo>
                  <a:cubicBezTo>
                    <a:pt x="27265" y="52730"/>
                    <a:pt x="32995" y="48037"/>
                    <a:pt x="38577" y="43146"/>
                  </a:cubicBezTo>
                  <a:cubicBezTo>
                    <a:pt x="44159" y="38256"/>
                    <a:pt x="49445" y="33069"/>
                    <a:pt x="54533" y="27635"/>
                  </a:cubicBezTo>
                  <a:cubicBezTo>
                    <a:pt x="59621" y="22201"/>
                    <a:pt x="65747" y="16372"/>
                    <a:pt x="69353" y="9852"/>
                  </a:cubicBezTo>
                  <a:cubicBezTo>
                    <a:pt x="72514" y="4171"/>
                    <a:pt x="65648" y="-3436"/>
                    <a:pt x="60263" y="170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62" name="任意多边形: 形状 1461"/>
            <p:cNvSpPr/>
            <p:nvPr/>
          </p:nvSpPr>
          <p:spPr>
            <a:xfrm flipH="1">
              <a:off x="7235611" y="659849"/>
              <a:ext cx="379774" cy="305393"/>
            </a:xfrm>
            <a:custGeom>
              <a:avLst/>
              <a:gdLst>
                <a:gd name="connsiteX0" fmla="*/ 3380 w 379774"/>
                <a:gd name="connsiteY0" fmla="*/ 1075 h 305393"/>
                <a:gd name="connsiteX1" fmla="*/ 21 w 379774"/>
                <a:gd name="connsiteY1" fmla="*/ 2014 h 305393"/>
                <a:gd name="connsiteX2" fmla="*/ 56286 w 379774"/>
                <a:gd name="connsiteY2" fmla="*/ 62576 h 305393"/>
                <a:gd name="connsiteX3" fmla="*/ 108303 w 379774"/>
                <a:gd name="connsiteY3" fmla="*/ 82533 h 305393"/>
                <a:gd name="connsiteX4" fmla="*/ 130187 w 379774"/>
                <a:gd name="connsiteY4" fmla="*/ 95327 h 305393"/>
                <a:gd name="connsiteX5" fmla="*/ 139523 w 379774"/>
                <a:gd name="connsiteY5" fmla="*/ 118792 h 305393"/>
                <a:gd name="connsiteX6" fmla="*/ 200481 w 379774"/>
                <a:gd name="connsiteY6" fmla="*/ 177873 h 305393"/>
                <a:gd name="connsiteX7" fmla="*/ 246570 w 379774"/>
                <a:gd name="connsiteY7" fmla="*/ 204894 h 305393"/>
                <a:gd name="connsiteX8" fmla="*/ 271764 w 379774"/>
                <a:gd name="connsiteY8" fmla="*/ 246586 h 305393"/>
                <a:gd name="connsiteX9" fmla="*/ 322743 w 379774"/>
                <a:gd name="connsiteY9" fmla="*/ 266741 h 305393"/>
                <a:gd name="connsiteX10" fmla="*/ 349862 w 379774"/>
                <a:gd name="connsiteY10" fmla="*/ 282005 h 305393"/>
                <a:gd name="connsiteX11" fmla="*/ 360730 w 379774"/>
                <a:gd name="connsiteY11" fmla="*/ 292823 h 305393"/>
                <a:gd name="connsiteX12" fmla="*/ 372240 w 379774"/>
                <a:gd name="connsiteY12" fmla="*/ 303839 h 305393"/>
                <a:gd name="connsiteX13" fmla="*/ 379452 w 379774"/>
                <a:gd name="connsiteY13" fmla="*/ 299146 h 305393"/>
                <a:gd name="connsiteX14" fmla="*/ 367201 w 379774"/>
                <a:gd name="connsiteY14" fmla="*/ 277806 h 305393"/>
                <a:gd name="connsiteX15" fmla="*/ 347640 w 379774"/>
                <a:gd name="connsiteY15" fmla="*/ 262097 h 305393"/>
                <a:gd name="connsiteX16" fmla="*/ 299575 w 379774"/>
                <a:gd name="connsiteY16" fmla="*/ 244660 h 305393"/>
                <a:gd name="connsiteX17" fmla="*/ 278383 w 379774"/>
                <a:gd name="connsiteY17" fmla="*/ 231915 h 305393"/>
                <a:gd name="connsiteX18" fmla="*/ 267169 w 379774"/>
                <a:gd name="connsiteY18" fmla="*/ 208302 h 305393"/>
                <a:gd name="connsiteX19" fmla="*/ 231157 w 379774"/>
                <a:gd name="connsiteY19" fmla="*/ 175600 h 305393"/>
                <a:gd name="connsiteX20" fmla="*/ 155380 w 379774"/>
                <a:gd name="connsiteY20" fmla="*/ 123732 h 305393"/>
                <a:gd name="connsiteX21" fmla="*/ 151231 w 379774"/>
                <a:gd name="connsiteY21" fmla="*/ 102490 h 305393"/>
                <a:gd name="connsiteX22" fmla="*/ 139029 w 379774"/>
                <a:gd name="connsiteY22" fmla="*/ 84756 h 305393"/>
                <a:gd name="connsiteX23" fmla="*/ 92545 w 379774"/>
                <a:gd name="connsiteY23" fmla="*/ 62082 h 305393"/>
                <a:gd name="connsiteX24" fmla="*/ 3380 w 379774"/>
                <a:gd name="connsiteY24" fmla="*/ 1075 h 30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9774" h="305393">
                  <a:moveTo>
                    <a:pt x="3380" y="1075"/>
                  </a:moveTo>
                  <a:cubicBezTo>
                    <a:pt x="2590" y="-950"/>
                    <a:pt x="-275" y="186"/>
                    <a:pt x="21" y="2014"/>
                  </a:cubicBezTo>
                  <a:cubicBezTo>
                    <a:pt x="5060" y="32394"/>
                    <a:pt x="29414" y="51215"/>
                    <a:pt x="56286" y="62576"/>
                  </a:cubicBezTo>
                  <a:cubicBezTo>
                    <a:pt x="73379" y="69788"/>
                    <a:pt x="91360" y="74877"/>
                    <a:pt x="108303" y="82533"/>
                  </a:cubicBezTo>
                  <a:cubicBezTo>
                    <a:pt x="115812" y="85892"/>
                    <a:pt x="123963" y="89844"/>
                    <a:pt x="130187" y="95327"/>
                  </a:cubicBezTo>
                  <a:cubicBezTo>
                    <a:pt x="137597" y="101848"/>
                    <a:pt x="138189" y="109604"/>
                    <a:pt x="139523" y="118792"/>
                  </a:cubicBezTo>
                  <a:cubicBezTo>
                    <a:pt x="144068" y="150259"/>
                    <a:pt x="173954" y="166511"/>
                    <a:pt x="200481" y="177873"/>
                  </a:cubicBezTo>
                  <a:cubicBezTo>
                    <a:pt x="216684" y="184788"/>
                    <a:pt x="234319" y="191605"/>
                    <a:pt x="246570" y="204894"/>
                  </a:cubicBezTo>
                  <a:cubicBezTo>
                    <a:pt x="257932" y="217194"/>
                    <a:pt x="259018" y="235175"/>
                    <a:pt x="271764" y="246586"/>
                  </a:cubicBezTo>
                  <a:cubicBezTo>
                    <a:pt x="285891" y="259232"/>
                    <a:pt x="305503" y="260813"/>
                    <a:pt x="322743" y="266741"/>
                  </a:cubicBezTo>
                  <a:cubicBezTo>
                    <a:pt x="332672" y="270149"/>
                    <a:pt x="341810" y="275287"/>
                    <a:pt x="349862" y="282005"/>
                  </a:cubicBezTo>
                  <a:cubicBezTo>
                    <a:pt x="353864" y="285315"/>
                    <a:pt x="357223" y="289020"/>
                    <a:pt x="360730" y="292823"/>
                  </a:cubicBezTo>
                  <a:cubicBezTo>
                    <a:pt x="364336" y="296726"/>
                    <a:pt x="368782" y="299788"/>
                    <a:pt x="372240" y="303839"/>
                  </a:cubicBezTo>
                  <a:cubicBezTo>
                    <a:pt x="375550" y="307741"/>
                    <a:pt x="381181" y="303592"/>
                    <a:pt x="379452" y="299146"/>
                  </a:cubicBezTo>
                  <a:cubicBezTo>
                    <a:pt x="376143" y="290699"/>
                    <a:pt x="373722" y="284426"/>
                    <a:pt x="367201" y="277806"/>
                  </a:cubicBezTo>
                  <a:cubicBezTo>
                    <a:pt x="361372" y="271829"/>
                    <a:pt x="354753" y="266444"/>
                    <a:pt x="347640" y="262097"/>
                  </a:cubicBezTo>
                  <a:cubicBezTo>
                    <a:pt x="332573" y="252909"/>
                    <a:pt x="316074" y="250044"/>
                    <a:pt x="299575" y="244660"/>
                  </a:cubicBezTo>
                  <a:cubicBezTo>
                    <a:pt x="291671" y="242091"/>
                    <a:pt x="283619" y="238682"/>
                    <a:pt x="278383" y="231915"/>
                  </a:cubicBezTo>
                  <a:cubicBezTo>
                    <a:pt x="272998" y="224999"/>
                    <a:pt x="271220" y="215959"/>
                    <a:pt x="267169" y="208302"/>
                  </a:cubicBezTo>
                  <a:cubicBezTo>
                    <a:pt x="259364" y="193384"/>
                    <a:pt x="245780" y="183208"/>
                    <a:pt x="231157" y="175600"/>
                  </a:cubicBezTo>
                  <a:cubicBezTo>
                    <a:pt x="205865" y="162510"/>
                    <a:pt x="165704" y="154359"/>
                    <a:pt x="155380" y="123732"/>
                  </a:cubicBezTo>
                  <a:cubicBezTo>
                    <a:pt x="153059" y="116865"/>
                    <a:pt x="153305" y="109456"/>
                    <a:pt x="151231" y="102490"/>
                  </a:cubicBezTo>
                  <a:cubicBezTo>
                    <a:pt x="149106" y="95278"/>
                    <a:pt x="144710" y="89548"/>
                    <a:pt x="139029" y="84756"/>
                  </a:cubicBezTo>
                  <a:cubicBezTo>
                    <a:pt x="125988" y="73740"/>
                    <a:pt x="108451" y="67664"/>
                    <a:pt x="92545" y="62082"/>
                  </a:cubicBezTo>
                  <a:cubicBezTo>
                    <a:pt x="59794" y="50622"/>
                    <a:pt x="15928" y="37679"/>
                    <a:pt x="3380" y="107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64" name="任意多边形: 形状 1463"/>
            <p:cNvSpPr/>
            <p:nvPr/>
          </p:nvSpPr>
          <p:spPr>
            <a:xfrm flipH="1">
              <a:off x="7146147" y="782628"/>
              <a:ext cx="138349" cy="93978"/>
            </a:xfrm>
            <a:custGeom>
              <a:avLst/>
              <a:gdLst>
                <a:gd name="connsiteX0" fmla="*/ 4401 w 138349"/>
                <a:gd name="connsiteY0" fmla="*/ 360 h 93978"/>
                <a:gd name="connsiteX1" fmla="*/ 1338 w 138349"/>
                <a:gd name="connsiteY1" fmla="*/ 9153 h 93978"/>
                <a:gd name="connsiteX2" fmla="*/ 10427 w 138349"/>
                <a:gd name="connsiteY2" fmla="*/ 22688 h 93978"/>
                <a:gd name="connsiteX3" fmla="*/ 19665 w 138349"/>
                <a:gd name="connsiteY3" fmla="*/ 38298 h 93978"/>
                <a:gd name="connsiteX4" fmla="*/ 58690 w 138349"/>
                <a:gd name="connsiteY4" fmla="*/ 43633 h 93978"/>
                <a:gd name="connsiteX5" fmla="*/ 91441 w 138349"/>
                <a:gd name="connsiteY5" fmla="*/ 81719 h 93978"/>
                <a:gd name="connsiteX6" fmla="*/ 136146 w 138349"/>
                <a:gd name="connsiteY6" fmla="*/ 92785 h 93978"/>
                <a:gd name="connsiteX7" fmla="*/ 135702 w 138349"/>
                <a:gd name="connsiteY7" fmla="*/ 87005 h 93978"/>
                <a:gd name="connsiteX8" fmla="*/ 110212 w 138349"/>
                <a:gd name="connsiteY8" fmla="*/ 80484 h 93978"/>
                <a:gd name="connsiteX9" fmla="*/ 92034 w 138349"/>
                <a:gd name="connsiteY9" fmla="*/ 60824 h 93978"/>
                <a:gd name="connsiteX10" fmla="*/ 59727 w 138349"/>
                <a:gd name="connsiteY10" fmla="*/ 29209 h 93978"/>
                <a:gd name="connsiteX11" fmla="*/ 40363 w 138349"/>
                <a:gd name="connsiteY11" fmla="*/ 29357 h 93978"/>
                <a:gd name="connsiteX12" fmla="*/ 25938 w 138349"/>
                <a:gd name="connsiteY12" fmla="*/ 22540 h 93978"/>
                <a:gd name="connsiteX13" fmla="*/ 4401 w 138349"/>
                <a:gd name="connsiteY13" fmla="*/ 360 h 9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49" h="93978">
                  <a:moveTo>
                    <a:pt x="4401" y="360"/>
                  </a:moveTo>
                  <a:cubicBezTo>
                    <a:pt x="646" y="1200"/>
                    <a:pt x="-1577" y="6090"/>
                    <a:pt x="1338" y="9153"/>
                  </a:cubicBezTo>
                  <a:cubicBezTo>
                    <a:pt x="5438" y="13401"/>
                    <a:pt x="8155" y="17155"/>
                    <a:pt x="10427" y="22688"/>
                  </a:cubicBezTo>
                  <a:cubicBezTo>
                    <a:pt x="12749" y="28319"/>
                    <a:pt x="15070" y="34050"/>
                    <a:pt x="19665" y="38298"/>
                  </a:cubicBezTo>
                  <a:cubicBezTo>
                    <a:pt x="31619" y="49265"/>
                    <a:pt x="45550" y="38644"/>
                    <a:pt x="58690" y="43633"/>
                  </a:cubicBezTo>
                  <a:cubicBezTo>
                    <a:pt x="74596" y="49660"/>
                    <a:pt x="80376" y="70210"/>
                    <a:pt x="91441" y="81719"/>
                  </a:cubicBezTo>
                  <a:cubicBezTo>
                    <a:pt x="104087" y="94909"/>
                    <a:pt x="119154" y="95255"/>
                    <a:pt x="136146" y="92785"/>
                  </a:cubicBezTo>
                  <a:cubicBezTo>
                    <a:pt x="139456" y="92241"/>
                    <a:pt x="138814" y="87450"/>
                    <a:pt x="135702" y="87005"/>
                  </a:cubicBezTo>
                  <a:cubicBezTo>
                    <a:pt x="127156" y="85770"/>
                    <a:pt x="117968" y="84436"/>
                    <a:pt x="110212" y="80484"/>
                  </a:cubicBezTo>
                  <a:cubicBezTo>
                    <a:pt x="101963" y="76236"/>
                    <a:pt x="96776" y="68530"/>
                    <a:pt x="92034" y="60824"/>
                  </a:cubicBezTo>
                  <a:cubicBezTo>
                    <a:pt x="84130" y="47980"/>
                    <a:pt x="75387" y="33210"/>
                    <a:pt x="59727" y="29209"/>
                  </a:cubicBezTo>
                  <a:cubicBezTo>
                    <a:pt x="53207" y="27529"/>
                    <a:pt x="46883" y="28567"/>
                    <a:pt x="40363" y="29357"/>
                  </a:cubicBezTo>
                  <a:cubicBezTo>
                    <a:pt x="33200" y="30197"/>
                    <a:pt x="29150" y="29209"/>
                    <a:pt x="25938" y="22540"/>
                  </a:cubicBezTo>
                  <a:cubicBezTo>
                    <a:pt x="21542" y="13451"/>
                    <a:pt x="17936" y="-2604"/>
                    <a:pt x="4401" y="36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66" name="任意多边形: 形状 1465"/>
            <p:cNvSpPr/>
            <p:nvPr/>
          </p:nvSpPr>
          <p:spPr>
            <a:xfrm flipH="1">
              <a:off x="7327435" y="557836"/>
              <a:ext cx="255139" cy="189169"/>
            </a:xfrm>
            <a:custGeom>
              <a:avLst/>
              <a:gdLst>
                <a:gd name="connsiteX0" fmla="*/ 6877 w 255139"/>
                <a:gd name="connsiteY0" fmla="*/ 190 h 189169"/>
                <a:gd name="connsiteX1" fmla="*/ 604 w 255139"/>
                <a:gd name="connsiteY1" fmla="*/ 7255 h 189169"/>
                <a:gd name="connsiteX2" fmla="*/ 34639 w 255139"/>
                <a:gd name="connsiteY2" fmla="*/ 37931 h 189169"/>
                <a:gd name="connsiteX3" fmla="*/ 73516 w 255139"/>
                <a:gd name="connsiteY3" fmla="*/ 68558 h 189169"/>
                <a:gd name="connsiteX4" fmla="*/ 91645 w 255139"/>
                <a:gd name="connsiteY4" fmla="*/ 82834 h 189169"/>
                <a:gd name="connsiteX5" fmla="*/ 99302 w 255139"/>
                <a:gd name="connsiteY5" fmla="*/ 99284 h 189169"/>
                <a:gd name="connsiteX6" fmla="*/ 129090 w 255139"/>
                <a:gd name="connsiteY6" fmla="*/ 115635 h 189169"/>
                <a:gd name="connsiteX7" fmla="*/ 149046 w 255139"/>
                <a:gd name="connsiteY7" fmla="*/ 119982 h 189169"/>
                <a:gd name="connsiteX8" fmla="*/ 164755 w 255139"/>
                <a:gd name="connsiteY8" fmla="*/ 136481 h 189169"/>
                <a:gd name="connsiteX9" fmla="*/ 198494 w 255139"/>
                <a:gd name="connsiteY9" fmla="*/ 147349 h 189169"/>
                <a:gd name="connsiteX10" fmla="*/ 253130 w 255139"/>
                <a:gd name="connsiteY10" fmla="*/ 188053 h 189169"/>
                <a:gd name="connsiteX11" fmla="*/ 252882 w 255139"/>
                <a:gd name="connsiteY11" fmla="*/ 183015 h 189169"/>
                <a:gd name="connsiteX12" fmla="*/ 227541 w 255139"/>
                <a:gd name="connsiteY12" fmla="*/ 154660 h 189169"/>
                <a:gd name="connsiteX13" fmla="*/ 200372 w 255139"/>
                <a:gd name="connsiteY13" fmla="*/ 133270 h 189169"/>
                <a:gd name="connsiteX14" fmla="*/ 181502 w 255139"/>
                <a:gd name="connsiteY14" fmla="*/ 129812 h 189169"/>
                <a:gd name="connsiteX15" fmla="*/ 168213 w 255139"/>
                <a:gd name="connsiteY15" fmla="*/ 115586 h 189169"/>
                <a:gd name="connsiteX16" fmla="*/ 135265 w 255139"/>
                <a:gd name="connsiteY16" fmla="*/ 101705 h 189169"/>
                <a:gd name="connsiteX17" fmla="*/ 117431 w 255139"/>
                <a:gd name="connsiteY17" fmla="*/ 96172 h 189169"/>
                <a:gd name="connsiteX18" fmla="*/ 108885 w 255139"/>
                <a:gd name="connsiteY18" fmla="*/ 81550 h 189169"/>
                <a:gd name="connsiteX19" fmla="*/ 97475 w 255139"/>
                <a:gd name="connsiteY19" fmla="*/ 68311 h 189169"/>
                <a:gd name="connsiteX20" fmla="*/ 79345 w 255139"/>
                <a:gd name="connsiteY20" fmla="*/ 53986 h 189169"/>
                <a:gd name="connsiteX21" fmla="*/ 43136 w 255139"/>
                <a:gd name="connsiteY21" fmla="*/ 25334 h 189169"/>
                <a:gd name="connsiteX22" fmla="*/ 6877 w 255139"/>
                <a:gd name="connsiteY22" fmla="*/ 190 h 18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5139" h="189169">
                  <a:moveTo>
                    <a:pt x="6877" y="190"/>
                  </a:moveTo>
                  <a:cubicBezTo>
                    <a:pt x="2926" y="-946"/>
                    <a:pt x="-1669" y="3204"/>
                    <a:pt x="604" y="7255"/>
                  </a:cubicBezTo>
                  <a:cubicBezTo>
                    <a:pt x="7915" y="20246"/>
                    <a:pt x="22981" y="28743"/>
                    <a:pt x="34639" y="37931"/>
                  </a:cubicBezTo>
                  <a:cubicBezTo>
                    <a:pt x="47582" y="48157"/>
                    <a:pt x="60524" y="58333"/>
                    <a:pt x="73516" y="68558"/>
                  </a:cubicBezTo>
                  <a:cubicBezTo>
                    <a:pt x="79345" y="73152"/>
                    <a:pt x="86705" y="77400"/>
                    <a:pt x="91645" y="82834"/>
                  </a:cubicBezTo>
                  <a:cubicBezTo>
                    <a:pt x="95893" y="87527"/>
                    <a:pt x="95844" y="93949"/>
                    <a:pt x="99302" y="99284"/>
                  </a:cubicBezTo>
                  <a:cubicBezTo>
                    <a:pt x="105823" y="109361"/>
                    <a:pt x="117827" y="113511"/>
                    <a:pt x="129090" y="115635"/>
                  </a:cubicBezTo>
                  <a:cubicBezTo>
                    <a:pt x="135758" y="116919"/>
                    <a:pt x="142625" y="117562"/>
                    <a:pt x="149046" y="119982"/>
                  </a:cubicBezTo>
                  <a:cubicBezTo>
                    <a:pt x="157642" y="123292"/>
                    <a:pt x="159124" y="130257"/>
                    <a:pt x="164755" y="136481"/>
                  </a:cubicBezTo>
                  <a:cubicBezTo>
                    <a:pt x="173351" y="145867"/>
                    <a:pt x="187231" y="144138"/>
                    <a:pt x="198494" y="147349"/>
                  </a:cubicBezTo>
                  <a:cubicBezTo>
                    <a:pt x="221810" y="153968"/>
                    <a:pt x="223638" y="196550"/>
                    <a:pt x="253130" y="188053"/>
                  </a:cubicBezTo>
                  <a:cubicBezTo>
                    <a:pt x="255945" y="187214"/>
                    <a:pt x="255747" y="183459"/>
                    <a:pt x="252882" y="183015"/>
                  </a:cubicBezTo>
                  <a:cubicBezTo>
                    <a:pt x="239890" y="181088"/>
                    <a:pt x="233172" y="164293"/>
                    <a:pt x="227541" y="154660"/>
                  </a:cubicBezTo>
                  <a:cubicBezTo>
                    <a:pt x="221168" y="143693"/>
                    <a:pt x="212870" y="136333"/>
                    <a:pt x="200372" y="133270"/>
                  </a:cubicBezTo>
                  <a:cubicBezTo>
                    <a:pt x="194197" y="131739"/>
                    <a:pt x="187627" y="131591"/>
                    <a:pt x="181502" y="129812"/>
                  </a:cubicBezTo>
                  <a:cubicBezTo>
                    <a:pt x="173993" y="127639"/>
                    <a:pt x="172807" y="120871"/>
                    <a:pt x="168213" y="115586"/>
                  </a:cubicBezTo>
                  <a:cubicBezTo>
                    <a:pt x="159914" y="106052"/>
                    <a:pt x="147021" y="103878"/>
                    <a:pt x="135265" y="101705"/>
                  </a:cubicBezTo>
                  <a:cubicBezTo>
                    <a:pt x="129188" y="100568"/>
                    <a:pt x="122816" y="99432"/>
                    <a:pt x="117431" y="96172"/>
                  </a:cubicBezTo>
                  <a:cubicBezTo>
                    <a:pt x="111109" y="92368"/>
                    <a:pt x="111158" y="88021"/>
                    <a:pt x="108885" y="81550"/>
                  </a:cubicBezTo>
                  <a:cubicBezTo>
                    <a:pt x="106811" y="75622"/>
                    <a:pt x="102266" y="72115"/>
                    <a:pt x="97475" y="68311"/>
                  </a:cubicBezTo>
                  <a:cubicBezTo>
                    <a:pt x="91447" y="63519"/>
                    <a:pt x="85421" y="58777"/>
                    <a:pt x="79345" y="53986"/>
                  </a:cubicBezTo>
                  <a:cubicBezTo>
                    <a:pt x="67292" y="44452"/>
                    <a:pt x="55189" y="34868"/>
                    <a:pt x="43136" y="25334"/>
                  </a:cubicBezTo>
                  <a:cubicBezTo>
                    <a:pt x="32120" y="16591"/>
                    <a:pt x="20511" y="4093"/>
                    <a:pt x="6877" y="19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68" name="任意多边形: 形状 1467"/>
            <p:cNvSpPr/>
            <p:nvPr/>
          </p:nvSpPr>
          <p:spPr>
            <a:xfrm flipH="1">
              <a:off x="7063086" y="687975"/>
              <a:ext cx="142441" cy="115246"/>
            </a:xfrm>
            <a:custGeom>
              <a:avLst/>
              <a:gdLst>
                <a:gd name="connsiteX0" fmla="*/ 16097 w 142441"/>
                <a:gd name="connsiteY0" fmla="*/ 1600 h 115246"/>
                <a:gd name="connsiteX1" fmla="*/ 1604 w 142441"/>
                <a:gd name="connsiteY1" fmla="*/ 3280 h 115246"/>
                <a:gd name="connsiteX2" fmla="*/ 4421 w 142441"/>
                <a:gd name="connsiteY2" fmla="*/ 11826 h 115246"/>
                <a:gd name="connsiteX3" fmla="*/ 23982 w 142441"/>
                <a:gd name="connsiteY3" fmla="*/ 35389 h 115246"/>
                <a:gd name="connsiteX4" fmla="*/ 38950 w 142441"/>
                <a:gd name="connsiteY4" fmla="*/ 41267 h 115246"/>
                <a:gd name="connsiteX5" fmla="*/ 51250 w 142441"/>
                <a:gd name="connsiteY5" fmla="*/ 56778 h 115246"/>
                <a:gd name="connsiteX6" fmla="*/ 85187 w 142441"/>
                <a:gd name="connsiteY6" fmla="*/ 77773 h 115246"/>
                <a:gd name="connsiteX7" fmla="*/ 114036 w 142441"/>
                <a:gd name="connsiteY7" fmla="*/ 112451 h 115246"/>
                <a:gd name="connsiteX8" fmla="*/ 120656 w 142441"/>
                <a:gd name="connsiteY8" fmla="*/ 114772 h 115246"/>
                <a:gd name="connsiteX9" fmla="*/ 141403 w 142441"/>
                <a:gd name="connsiteY9" fmla="*/ 105436 h 115246"/>
                <a:gd name="connsiteX10" fmla="*/ 140168 w 142441"/>
                <a:gd name="connsiteY10" fmla="*/ 101731 h 115246"/>
                <a:gd name="connsiteX11" fmla="*/ 120676 w 142441"/>
                <a:gd name="connsiteY11" fmla="*/ 104881 h 115246"/>
                <a:gd name="connsiteX12" fmla="*/ 122928 w 142441"/>
                <a:gd name="connsiteY12" fmla="*/ 108104 h 115246"/>
                <a:gd name="connsiteX13" fmla="*/ 117543 w 142441"/>
                <a:gd name="connsiteY13" fmla="*/ 105387 h 115246"/>
                <a:gd name="connsiteX14" fmla="*/ 120676 w 142441"/>
                <a:gd name="connsiteY14" fmla="*/ 104881 h 115246"/>
                <a:gd name="connsiteX15" fmla="*/ 96796 w 142441"/>
                <a:gd name="connsiteY15" fmla="*/ 70709 h 115246"/>
                <a:gd name="connsiteX16" fmla="*/ 55251 w 142441"/>
                <a:gd name="connsiteY16" fmla="*/ 39439 h 115246"/>
                <a:gd name="connsiteX17" fmla="*/ 41123 w 142441"/>
                <a:gd name="connsiteY17" fmla="*/ 27337 h 115246"/>
                <a:gd name="connsiteX18" fmla="*/ 31689 w 142441"/>
                <a:gd name="connsiteY18" fmla="*/ 23286 h 115246"/>
                <a:gd name="connsiteX19" fmla="*/ 26699 w 142441"/>
                <a:gd name="connsiteY19" fmla="*/ 13110 h 115246"/>
                <a:gd name="connsiteX20" fmla="*/ 16097 w 142441"/>
                <a:gd name="connsiteY20" fmla="*/ 1600 h 1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2441" h="115246">
                  <a:moveTo>
                    <a:pt x="16097" y="1600"/>
                  </a:moveTo>
                  <a:cubicBezTo>
                    <a:pt x="11633" y="-709"/>
                    <a:pt x="6520" y="-820"/>
                    <a:pt x="1604" y="3280"/>
                  </a:cubicBezTo>
                  <a:cubicBezTo>
                    <a:pt x="-1458" y="5799"/>
                    <a:pt x="73" y="11925"/>
                    <a:pt x="4421" y="11826"/>
                  </a:cubicBezTo>
                  <a:cubicBezTo>
                    <a:pt x="14497" y="11529"/>
                    <a:pt x="17165" y="30054"/>
                    <a:pt x="23982" y="35389"/>
                  </a:cubicBezTo>
                  <a:cubicBezTo>
                    <a:pt x="28527" y="38946"/>
                    <a:pt x="34208" y="38550"/>
                    <a:pt x="38950" y="41267"/>
                  </a:cubicBezTo>
                  <a:cubicBezTo>
                    <a:pt x="44186" y="44281"/>
                    <a:pt x="46953" y="52580"/>
                    <a:pt x="51250" y="56778"/>
                  </a:cubicBezTo>
                  <a:cubicBezTo>
                    <a:pt x="60883" y="66164"/>
                    <a:pt x="74418" y="69968"/>
                    <a:pt x="85187" y="77773"/>
                  </a:cubicBezTo>
                  <a:cubicBezTo>
                    <a:pt x="97586" y="86763"/>
                    <a:pt x="106824" y="99064"/>
                    <a:pt x="114036" y="112451"/>
                  </a:cubicBezTo>
                  <a:cubicBezTo>
                    <a:pt x="115320" y="114822"/>
                    <a:pt x="118136" y="115958"/>
                    <a:pt x="120656" y="114772"/>
                  </a:cubicBezTo>
                  <a:cubicBezTo>
                    <a:pt x="127521" y="111512"/>
                    <a:pt x="134487" y="108548"/>
                    <a:pt x="141403" y="105436"/>
                  </a:cubicBezTo>
                  <a:cubicBezTo>
                    <a:pt x="143379" y="104448"/>
                    <a:pt x="142292" y="101385"/>
                    <a:pt x="140168" y="101731"/>
                  </a:cubicBezTo>
                  <a:lnTo>
                    <a:pt x="120676" y="104881"/>
                  </a:lnTo>
                  <a:lnTo>
                    <a:pt x="122928" y="108104"/>
                  </a:lnTo>
                  <a:cubicBezTo>
                    <a:pt x="121149" y="107214"/>
                    <a:pt x="119322" y="106276"/>
                    <a:pt x="117543" y="105387"/>
                  </a:cubicBezTo>
                  <a:lnTo>
                    <a:pt x="120676" y="104881"/>
                  </a:lnTo>
                  <a:lnTo>
                    <a:pt x="96796" y="70709"/>
                  </a:lnTo>
                  <a:cubicBezTo>
                    <a:pt x="83458" y="59248"/>
                    <a:pt x="64736" y="54852"/>
                    <a:pt x="55251" y="39439"/>
                  </a:cubicBezTo>
                  <a:cubicBezTo>
                    <a:pt x="51645" y="33610"/>
                    <a:pt x="47743" y="29510"/>
                    <a:pt x="41123" y="27337"/>
                  </a:cubicBezTo>
                  <a:cubicBezTo>
                    <a:pt x="37765" y="26201"/>
                    <a:pt x="34257" y="26102"/>
                    <a:pt x="31689" y="23286"/>
                  </a:cubicBezTo>
                  <a:cubicBezTo>
                    <a:pt x="29219" y="20569"/>
                    <a:pt x="28280" y="16321"/>
                    <a:pt x="26699" y="13110"/>
                  </a:cubicBezTo>
                  <a:cubicBezTo>
                    <a:pt x="24378" y="8417"/>
                    <a:pt x="20562" y="3910"/>
                    <a:pt x="16097" y="160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70" name="任意多边形: 形状 1469"/>
            <p:cNvSpPr/>
            <p:nvPr/>
          </p:nvSpPr>
          <p:spPr>
            <a:xfrm flipH="1">
              <a:off x="7230568" y="656694"/>
              <a:ext cx="20093" cy="15740"/>
            </a:xfrm>
            <a:custGeom>
              <a:avLst/>
              <a:gdLst>
                <a:gd name="connsiteX0" fmla="*/ 11023 w 20093"/>
                <a:gd name="connsiteY0" fmla="*/ 130 h 15740"/>
                <a:gd name="connsiteX1" fmla="*/ 9096 w 20093"/>
                <a:gd name="connsiteY1" fmla="*/ 476 h 15740"/>
                <a:gd name="connsiteX2" fmla="*/ 8158 w 20093"/>
                <a:gd name="connsiteY2" fmla="*/ 624 h 15740"/>
                <a:gd name="connsiteX3" fmla="*/ 5886 w 20093"/>
                <a:gd name="connsiteY3" fmla="*/ 1316 h 15740"/>
                <a:gd name="connsiteX4" fmla="*/ 4255 w 20093"/>
                <a:gd name="connsiteY4" fmla="*/ 2402 h 15740"/>
                <a:gd name="connsiteX5" fmla="*/ 4206 w 20093"/>
                <a:gd name="connsiteY5" fmla="*/ 2452 h 15740"/>
                <a:gd name="connsiteX6" fmla="*/ 3870 w 20093"/>
                <a:gd name="connsiteY6" fmla="*/ 2909 h 15740"/>
                <a:gd name="connsiteX7" fmla="*/ 4107 w 20093"/>
                <a:gd name="connsiteY7" fmla="*/ 2748 h 15740"/>
                <a:gd name="connsiteX8" fmla="*/ 1933 w 20093"/>
                <a:gd name="connsiteY8" fmla="*/ 5910 h 15740"/>
                <a:gd name="connsiteX9" fmla="*/ 2427 w 20093"/>
                <a:gd name="connsiteY9" fmla="*/ 4872 h 15740"/>
                <a:gd name="connsiteX10" fmla="*/ 3870 w 20093"/>
                <a:gd name="connsiteY10" fmla="*/ 2909 h 15740"/>
                <a:gd name="connsiteX11" fmla="*/ 2872 w 20093"/>
                <a:gd name="connsiteY11" fmla="*/ 3588 h 15740"/>
                <a:gd name="connsiteX12" fmla="*/ 2576 w 20093"/>
                <a:gd name="connsiteY12" fmla="*/ 3786 h 15740"/>
                <a:gd name="connsiteX13" fmla="*/ 1390 w 20093"/>
                <a:gd name="connsiteY13" fmla="*/ 5119 h 15740"/>
                <a:gd name="connsiteX14" fmla="*/ 1291 w 20093"/>
                <a:gd name="connsiteY14" fmla="*/ 5218 h 15740"/>
                <a:gd name="connsiteX15" fmla="*/ 946 w 20093"/>
                <a:gd name="connsiteY15" fmla="*/ 5712 h 15740"/>
                <a:gd name="connsiteX16" fmla="*/ 155 w 20093"/>
                <a:gd name="connsiteY16" fmla="*/ 7737 h 15740"/>
                <a:gd name="connsiteX17" fmla="*/ 106 w 20093"/>
                <a:gd name="connsiteY17" fmla="*/ 9862 h 15740"/>
                <a:gd name="connsiteX18" fmla="*/ 550 w 20093"/>
                <a:gd name="connsiteY18" fmla="*/ 11195 h 15740"/>
                <a:gd name="connsiteX19" fmla="*/ 2427 w 20093"/>
                <a:gd name="connsiteY19" fmla="*/ 13369 h 15740"/>
                <a:gd name="connsiteX20" fmla="*/ 2921 w 20093"/>
                <a:gd name="connsiteY20" fmla="*/ 13715 h 15740"/>
                <a:gd name="connsiteX21" fmla="*/ 3020 w 20093"/>
                <a:gd name="connsiteY21" fmla="*/ 13814 h 15740"/>
                <a:gd name="connsiteX22" fmla="*/ 3070 w 20093"/>
                <a:gd name="connsiteY22" fmla="*/ 13863 h 15740"/>
                <a:gd name="connsiteX23" fmla="*/ 4601 w 20093"/>
                <a:gd name="connsiteY23" fmla="*/ 14604 h 15740"/>
                <a:gd name="connsiteX24" fmla="*/ 4996 w 20093"/>
                <a:gd name="connsiteY24" fmla="*/ 14703 h 15740"/>
                <a:gd name="connsiteX25" fmla="*/ 6478 w 20093"/>
                <a:gd name="connsiteY25" fmla="*/ 15098 h 15740"/>
                <a:gd name="connsiteX26" fmla="*/ 6424 w 20093"/>
                <a:gd name="connsiteY26" fmla="*/ 15061 h 15740"/>
                <a:gd name="connsiteX27" fmla="*/ 5886 w 20093"/>
                <a:gd name="connsiteY27" fmla="*/ 14900 h 15740"/>
                <a:gd name="connsiteX28" fmla="*/ 4947 w 20093"/>
                <a:gd name="connsiteY28" fmla="*/ 14406 h 15740"/>
                <a:gd name="connsiteX29" fmla="*/ 3317 w 20093"/>
                <a:gd name="connsiteY29" fmla="*/ 12924 h 15740"/>
                <a:gd name="connsiteX30" fmla="*/ 6424 w 20093"/>
                <a:gd name="connsiteY30" fmla="*/ 15061 h 15740"/>
                <a:gd name="connsiteX31" fmla="*/ 8701 w 20093"/>
                <a:gd name="connsiteY31" fmla="*/ 15740 h 15740"/>
                <a:gd name="connsiteX32" fmla="*/ 10628 w 20093"/>
                <a:gd name="connsiteY32" fmla="*/ 15641 h 15740"/>
                <a:gd name="connsiteX33" fmla="*/ 10727 w 20093"/>
                <a:gd name="connsiteY33" fmla="*/ 15641 h 15740"/>
                <a:gd name="connsiteX34" fmla="*/ 10973 w 20093"/>
                <a:gd name="connsiteY34" fmla="*/ 15592 h 15740"/>
                <a:gd name="connsiteX35" fmla="*/ 11962 w 20093"/>
                <a:gd name="connsiteY35" fmla="*/ 15444 h 15740"/>
                <a:gd name="connsiteX36" fmla="*/ 13937 w 20093"/>
                <a:gd name="connsiteY36" fmla="*/ 15147 h 15740"/>
                <a:gd name="connsiteX37" fmla="*/ 16605 w 20093"/>
                <a:gd name="connsiteY37" fmla="*/ 14011 h 15740"/>
                <a:gd name="connsiteX38" fmla="*/ 18779 w 20093"/>
                <a:gd name="connsiteY38" fmla="*/ 11936 h 15740"/>
                <a:gd name="connsiteX39" fmla="*/ 19865 w 20093"/>
                <a:gd name="connsiteY39" fmla="*/ 9121 h 15740"/>
                <a:gd name="connsiteX40" fmla="*/ 19915 w 20093"/>
                <a:gd name="connsiteY40" fmla="*/ 6206 h 15740"/>
                <a:gd name="connsiteX41" fmla="*/ 19322 w 20093"/>
                <a:gd name="connsiteY41" fmla="*/ 4378 h 15740"/>
                <a:gd name="connsiteX42" fmla="*/ 16704 w 20093"/>
                <a:gd name="connsiteY42" fmla="*/ 1365 h 15740"/>
                <a:gd name="connsiteX43" fmla="*/ 14876 w 20093"/>
                <a:gd name="connsiteY43" fmla="*/ 476 h 15740"/>
                <a:gd name="connsiteX44" fmla="*/ 11023 w 20093"/>
                <a:gd name="connsiteY44" fmla="*/ 130 h 1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093" h="15740">
                  <a:moveTo>
                    <a:pt x="11023" y="130"/>
                  </a:moveTo>
                  <a:cubicBezTo>
                    <a:pt x="10380" y="229"/>
                    <a:pt x="9738" y="377"/>
                    <a:pt x="9096" y="476"/>
                  </a:cubicBezTo>
                  <a:cubicBezTo>
                    <a:pt x="8800" y="525"/>
                    <a:pt x="8503" y="575"/>
                    <a:pt x="8158" y="624"/>
                  </a:cubicBezTo>
                  <a:cubicBezTo>
                    <a:pt x="7367" y="772"/>
                    <a:pt x="6676" y="920"/>
                    <a:pt x="5886" y="1316"/>
                  </a:cubicBezTo>
                  <a:cubicBezTo>
                    <a:pt x="5342" y="1662"/>
                    <a:pt x="4798" y="2007"/>
                    <a:pt x="4255" y="2402"/>
                  </a:cubicBezTo>
                  <a:cubicBezTo>
                    <a:pt x="4255" y="2402"/>
                    <a:pt x="4206" y="2452"/>
                    <a:pt x="4206" y="2452"/>
                  </a:cubicBezTo>
                  <a:lnTo>
                    <a:pt x="3870" y="2909"/>
                  </a:lnTo>
                  <a:lnTo>
                    <a:pt x="4107" y="2748"/>
                  </a:lnTo>
                  <a:cubicBezTo>
                    <a:pt x="3366" y="3786"/>
                    <a:pt x="2675" y="4872"/>
                    <a:pt x="1933" y="5910"/>
                  </a:cubicBezTo>
                  <a:cubicBezTo>
                    <a:pt x="2032" y="5564"/>
                    <a:pt x="2181" y="5218"/>
                    <a:pt x="2427" y="4872"/>
                  </a:cubicBezTo>
                  <a:lnTo>
                    <a:pt x="3870" y="2909"/>
                  </a:lnTo>
                  <a:lnTo>
                    <a:pt x="2872" y="3588"/>
                  </a:lnTo>
                  <a:cubicBezTo>
                    <a:pt x="2773" y="3637"/>
                    <a:pt x="2675" y="3736"/>
                    <a:pt x="2576" y="3786"/>
                  </a:cubicBezTo>
                  <a:cubicBezTo>
                    <a:pt x="2378" y="3934"/>
                    <a:pt x="1538" y="4872"/>
                    <a:pt x="1390" y="5119"/>
                  </a:cubicBezTo>
                  <a:cubicBezTo>
                    <a:pt x="1341" y="5169"/>
                    <a:pt x="1341" y="5218"/>
                    <a:pt x="1291" y="5218"/>
                  </a:cubicBezTo>
                  <a:cubicBezTo>
                    <a:pt x="1192" y="5366"/>
                    <a:pt x="1044" y="5564"/>
                    <a:pt x="946" y="5712"/>
                  </a:cubicBezTo>
                  <a:cubicBezTo>
                    <a:pt x="501" y="6305"/>
                    <a:pt x="254" y="6997"/>
                    <a:pt x="155" y="7737"/>
                  </a:cubicBezTo>
                  <a:cubicBezTo>
                    <a:pt x="-43" y="8429"/>
                    <a:pt x="-43" y="9121"/>
                    <a:pt x="106" y="9862"/>
                  </a:cubicBezTo>
                  <a:cubicBezTo>
                    <a:pt x="254" y="10306"/>
                    <a:pt x="402" y="10751"/>
                    <a:pt x="550" y="11195"/>
                  </a:cubicBezTo>
                  <a:cubicBezTo>
                    <a:pt x="995" y="12085"/>
                    <a:pt x="1587" y="12826"/>
                    <a:pt x="2427" y="13369"/>
                  </a:cubicBezTo>
                  <a:cubicBezTo>
                    <a:pt x="2576" y="13468"/>
                    <a:pt x="2773" y="13616"/>
                    <a:pt x="2921" y="13715"/>
                  </a:cubicBezTo>
                  <a:cubicBezTo>
                    <a:pt x="2971" y="13764"/>
                    <a:pt x="3020" y="13764"/>
                    <a:pt x="3020" y="13814"/>
                  </a:cubicBezTo>
                  <a:cubicBezTo>
                    <a:pt x="3020" y="13814"/>
                    <a:pt x="3070" y="13863"/>
                    <a:pt x="3070" y="13863"/>
                  </a:cubicBezTo>
                  <a:cubicBezTo>
                    <a:pt x="3563" y="14110"/>
                    <a:pt x="4057" y="14357"/>
                    <a:pt x="4601" y="14604"/>
                  </a:cubicBezTo>
                  <a:cubicBezTo>
                    <a:pt x="4749" y="14653"/>
                    <a:pt x="4848" y="14703"/>
                    <a:pt x="4996" y="14703"/>
                  </a:cubicBezTo>
                  <a:cubicBezTo>
                    <a:pt x="5490" y="14851"/>
                    <a:pt x="5984" y="14950"/>
                    <a:pt x="6478" y="15098"/>
                  </a:cubicBezTo>
                  <a:lnTo>
                    <a:pt x="6424" y="15061"/>
                  </a:lnTo>
                  <a:lnTo>
                    <a:pt x="5886" y="14900"/>
                  </a:lnTo>
                  <a:cubicBezTo>
                    <a:pt x="5589" y="14703"/>
                    <a:pt x="5243" y="14555"/>
                    <a:pt x="4947" y="14406"/>
                  </a:cubicBezTo>
                  <a:cubicBezTo>
                    <a:pt x="4305" y="14011"/>
                    <a:pt x="3761" y="13517"/>
                    <a:pt x="3317" y="12924"/>
                  </a:cubicBezTo>
                  <a:lnTo>
                    <a:pt x="6424" y="15061"/>
                  </a:lnTo>
                  <a:lnTo>
                    <a:pt x="8701" y="15740"/>
                  </a:lnTo>
                  <a:cubicBezTo>
                    <a:pt x="9343" y="15691"/>
                    <a:pt x="9985" y="15641"/>
                    <a:pt x="10628" y="15641"/>
                  </a:cubicBezTo>
                  <a:cubicBezTo>
                    <a:pt x="10677" y="15641"/>
                    <a:pt x="10677" y="15641"/>
                    <a:pt x="10727" y="15641"/>
                  </a:cubicBezTo>
                  <a:cubicBezTo>
                    <a:pt x="10825" y="15641"/>
                    <a:pt x="10874" y="15592"/>
                    <a:pt x="10973" y="15592"/>
                  </a:cubicBezTo>
                  <a:cubicBezTo>
                    <a:pt x="11319" y="15543"/>
                    <a:pt x="11615" y="15493"/>
                    <a:pt x="11962" y="15444"/>
                  </a:cubicBezTo>
                  <a:cubicBezTo>
                    <a:pt x="12604" y="15345"/>
                    <a:pt x="13246" y="15246"/>
                    <a:pt x="13937" y="15147"/>
                  </a:cubicBezTo>
                  <a:cubicBezTo>
                    <a:pt x="14925" y="14999"/>
                    <a:pt x="15814" y="14604"/>
                    <a:pt x="16605" y="14011"/>
                  </a:cubicBezTo>
                  <a:cubicBezTo>
                    <a:pt x="17494" y="13517"/>
                    <a:pt x="18235" y="12826"/>
                    <a:pt x="18779" y="11936"/>
                  </a:cubicBezTo>
                  <a:cubicBezTo>
                    <a:pt x="19421" y="11097"/>
                    <a:pt x="19766" y="10158"/>
                    <a:pt x="19865" y="9121"/>
                  </a:cubicBezTo>
                  <a:cubicBezTo>
                    <a:pt x="20161" y="8182"/>
                    <a:pt x="20161" y="7194"/>
                    <a:pt x="19915" y="6206"/>
                  </a:cubicBezTo>
                  <a:cubicBezTo>
                    <a:pt x="19717" y="5564"/>
                    <a:pt x="19519" y="4971"/>
                    <a:pt x="19322" y="4378"/>
                  </a:cubicBezTo>
                  <a:cubicBezTo>
                    <a:pt x="18729" y="3143"/>
                    <a:pt x="17840" y="2155"/>
                    <a:pt x="16704" y="1365"/>
                  </a:cubicBezTo>
                  <a:cubicBezTo>
                    <a:pt x="16111" y="1069"/>
                    <a:pt x="15469" y="772"/>
                    <a:pt x="14876" y="476"/>
                  </a:cubicBezTo>
                  <a:cubicBezTo>
                    <a:pt x="13641" y="-18"/>
                    <a:pt x="12307" y="-117"/>
                    <a:pt x="11023" y="13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72" name="任意多边形: 形状 1471"/>
            <p:cNvSpPr/>
            <p:nvPr/>
          </p:nvSpPr>
          <p:spPr>
            <a:xfrm flipH="1">
              <a:off x="7273495" y="631860"/>
              <a:ext cx="15270" cy="13009"/>
            </a:xfrm>
            <a:custGeom>
              <a:avLst/>
              <a:gdLst>
                <a:gd name="connsiteX0" fmla="*/ 6397 w 15270"/>
                <a:gd name="connsiteY0" fmla="*/ 67 h 13009"/>
                <a:gd name="connsiteX1" fmla="*/ 5557 w 15270"/>
                <a:gd name="connsiteY1" fmla="*/ 116 h 13009"/>
                <a:gd name="connsiteX2" fmla="*/ 3815 w 15270"/>
                <a:gd name="connsiteY2" fmla="*/ 1278 h 13009"/>
                <a:gd name="connsiteX3" fmla="*/ 3976 w 15270"/>
                <a:gd name="connsiteY3" fmla="*/ 1203 h 13009"/>
                <a:gd name="connsiteX4" fmla="*/ 1111 w 15270"/>
                <a:gd name="connsiteY4" fmla="*/ 3080 h 13009"/>
                <a:gd name="connsiteX5" fmla="*/ 3815 w 15270"/>
                <a:gd name="connsiteY5" fmla="*/ 1278 h 13009"/>
                <a:gd name="connsiteX6" fmla="*/ 1408 w 15270"/>
                <a:gd name="connsiteY6" fmla="*/ 2389 h 13009"/>
                <a:gd name="connsiteX7" fmla="*/ 173 w 15270"/>
                <a:gd name="connsiteY7" fmla="*/ 4068 h 13009"/>
                <a:gd name="connsiteX8" fmla="*/ 124 w 15270"/>
                <a:gd name="connsiteY8" fmla="*/ 6044 h 13009"/>
                <a:gd name="connsiteX9" fmla="*/ 405 w 15270"/>
                <a:gd name="connsiteY9" fmla="*/ 6574 h 13009"/>
                <a:gd name="connsiteX10" fmla="*/ 370 w 15270"/>
                <a:gd name="connsiteY10" fmla="*/ 5254 h 13009"/>
                <a:gd name="connsiteX11" fmla="*/ 1408 w 15270"/>
                <a:gd name="connsiteY11" fmla="*/ 8465 h 13009"/>
                <a:gd name="connsiteX12" fmla="*/ 405 w 15270"/>
                <a:gd name="connsiteY12" fmla="*/ 6574 h 13009"/>
                <a:gd name="connsiteX13" fmla="*/ 420 w 15270"/>
                <a:gd name="connsiteY13" fmla="*/ 7131 h 13009"/>
                <a:gd name="connsiteX14" fmla="*/ 1309 w 15270"/>
                <a:gd name="connsiteY14" fmla="*/ 9255 h 13009"/>
                <a:gd name="connsiteX15" fmla="*/ 2939 w 15270"/>
                <a:gd name="connsiteY15" fmla="*/ 10984 h 13009"/>
                <a:gd name="connsiteX16" fmla="*/ 3137 w 15270"/>
                <a:gd name="connsiteY16" fmla="*/ 11132 h 13009"/>
                <a:gd name="connsiteX17" fmla="*/ 3877 w 15270"/>
                <a:gd name="connsiteY17" fmla="*/ 11725 h 13009"/>
                <a:gd name="connsiteX18" fmla="*/ 5706 w 15270"/>
                <a:gd name="connsiteY18" fmla="*/ 12614 h 13009"/>
                <a:gd name="connsiteX19" fmla="*/ 7681 w 15270"/>
                <a:gd name="connsiteY19" fmla="*/ 12960 h 13009"/>
                <a:gd name="connsiteX20" fmla="*/ 8719 w 15270"/>
                <a:gd name="connsiteY20" fmla="*/ 13009 h 13009"/>
                <a:gd name="connsiteX21" fmla="*/ 10299 w 15270"/>
                <a:gd name="connsiteY21" fmla="*/ 12911 h 13009"/>
                <a:gd name="connsiteX22" fmla="*/ 12473 w 15270"/>
                <a:gd name="connsiteY22" fmla="*/ 11972 h 13009"/>
                <a:gd name="connsiteX23" fmla="*/ 13708 w 15270"/>
                <a:gd name="connsiteY23" fmla="*/ 10934 h 13009"/>
                <a:gd name="connsiteX24" fmla="*/ 14992 w 15270"/>
                <a:gd name="connsiteY24" fmla="*/ 8810 h 13009"/>
                <a:gd name="connsiteX25" fmla="*/ 15190 w 15270"/>
                <a:gd name="connsiteY25" fmla="*/ 5649 h 13009"/>
                <a:gd name="connsiteX26" fmla="*/ 14252 w 15270"/>
                <a:gd name="connsiteY26" fmla="*/ 3475 h 13009"/>
                <a:gd name="connsiteX27" fmla="*/ 12572 w 15270"/>
                <a:gd name="connsiteY27" fmla="*/ 1845 h 13009"/>
                <a:gd name="connsiteX28" fmla="*/ 11732 w 15270"/>
                <a:gd name="connsiteY28" fmla="*/ 1351 h 13009"/>
                <a:gd name="connsiteX29" fmla="*/ 9855 w 15270"/>
                <a:gd name="connsiteY29" fmla="*/ 363 h 13009"/>
                <a:gd name="connsiteX30" fmla="*/ 6397 w 15270"/>
                <a:gd name="connsiteY30" fmla="*/ 67 h 1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70" h="13009">
                  <a:moveTo>
                    <a:pt x="6397" y="67"/>
                  </a:moveTo>
                  <a:cubicBezTo>
                    <a:pt x="6101" y="67"/>
                    <a:pt x="5853" y="116"/>
                    <a:pt x="5557" y="116"/>
                  </a:cubicBezTo>
                  <a:lnTo>
                    <a:pt x="3815" y="1278"/>
                  </a:lnTo>
                  <a:lnTo>
                    <a:pt x="3976" y="1203"/>
                  </a:lnTo>
                  <a:cubicBezTo>
                    <a:pt x="2989" y="1845"/>
                    <a:pt x="2050" y="2438"/>
                    <a:pt x="1111" y="3080"/>
                  </a:cubicBezTo>
                  <a:lnTo>
                    <a:pt x="3815" y="1278"/>
                  </a:lnTo>
                  <a:lnTo>
                    <a:pt x="1408" y="2389"/>
                  </a:lnTo>
                  <a:cubicBezTo>
                    <a:pt x="864" y="2883"/>
                    <a:pt x="370" y="3376"/>
                    <a:pt x="173" y="4068"/>
                  </a:cubicBezTo>
                  <a:cubicBezTo>
                    <a:pt x="-74" y="4710"/>
                    <a:pt x="-25" y="5402"/>
                    <a:pt x="124" y="6044"/>
                  </a:cubicBezTo>
                  <a:lnTo>
                    <a:pt x="405" y="6574"/>
                  </a:lnTo>
                  <a:lnTo>
                    <a:pt x="370" y="5254"/>
                  </a:lnTo>
                  <a:cubicBezTo>
                    <a:pt x="716" y="6340"/>
                    <a:pt x="1062" y="7378"/>
                    <a:pt x="1408" y="8465"/>
                  </a:cubicBezTo>
                  <a:lnTo>
                    <a:pt x="405" y="6574"/>
                  </a:lnTo>
                  <a:lnTo>
                    <a:pt x="420" y="7131"/>
                  </a:lnTo>
                  <a:cubicBezTo>
                    <a:pt x="519" y="7921"/>
                    <a:pt x="864" y="8613"/>
                    <a:pt x="1309" y="9255"/>
                  </a:cubicBezTo>
                  <a:cubicBezTo>
                    <a:pt x="1704" y="9947"/>
                    <a:pt x="2247" y="10539"/>
                    <a:pt x="2939" y="10984"/>
                  </a:cubicBezTo>
                  <a:cubicBezTo>
                    <a:pt x="2989" y="11033"/>
                    <a:pt x="3038" y="11083"/>
                    <a:pt x="3137" y="11132"/>
                  </a:cubicBezTo>
                  <a:cubicBezTo>
                    <a:pt x="3384" y="11330"/>
                    <a:pt x="3631" y="11527"/>
                    <a:pt x="3877" y="11725"/>
                  </a:cubicBezTo>
                  <a:cubicBezTo>
                    <a:pt x="4372" y="12071"/>
                    <a:pt x="5112" y="12416"/>
                    <a:pt x="5706" y="12614"/>
                  </a:cubicBezTo>
                  <a:cubicBezTo>
                    <a:pt x="6397" y="12861"/>
                    <a:pt x="6990" y="12911"/>
                    <a:pt x="7681" y="12960"/>
                  </a:cubicBezTo>
                  <a:cubicBezTo>
                    <a:pt x="8027" y="12960"/>
                    <a:pt x="8373" y="13009"/>
                    <a:pt x="8719" y="13009"/>
                  </a:cubicBezTo>
                  <a:cubicBezTo>
                    <a:pt x="9262" y="12960"/>
                    <a:pt x="9756" y="12960"/>
                    <a:pt x="10299" y="12911"/>
                  </a:cubicBezTo>
                  <a:cubicBezTo>
                    <a:pt x="11090" y="12762"/>
                    <a:pt x="11831" y="12466"/>
                    <a:pt x="12473" y="11972"/>
                  </a:cubicBezTo>
                  <a:cubicBezTo>
                    <a:pt x="12967" y="11725"/>
                    <a:pt x="13362" y="11379"/>
                    <a:pt x="13708" y="10934"/>
                  </a:cubicBezTo>
                  <a:cubicBezTo>
                    <a:pt x="14301" y="10342"/>
                    <a:pt x="14745" y="9650"/>
                    <a:pt x="14992" y="8810"/>
                  </a:cubicBezTo>
                  <a:cubicBezTo>
                    <a:pt x="15289" y="7773"/>
                    <a:pt x="15338" y="6736"/>
                    <a:pt x="15190" y="5649"/>
                  </a:cubicBezTo>
                  <a:cubicBezTo>
                    <a:pt x="15042" y="4859"/>
                    <a:pt x="14745" y="4118"/>
                    <a:pt x="14252" y="3475"/>
                  </a:cubicBezTo>
                  <a:cubicBezTo>
                    <a:pt x="13856" y="2883"/>
                    <a:pt x="13313" y="2290"/>
                    <a:pt x="12572" y="1845"/>
                  </a:cubicBezTo>
                  <a:cubicBezTo>
                    <a:pt x="12276" y="1697"/>
                    <a:pt x="12028" y="1499"/>
                    <a:pt x="11732" y="1351"/>
                  </a:cubicBezTo>
                  <a:cubicBezTo>
                    <a:pt x="11139" y="1005"/>
                    <a:pt x="10497" y="610"/>
                    <a:pt x="9855" y="363"/>
                  </a:cubicBezTo>
                  <a:cubicBezTo>
                    <a:pt x="8521" y="-81"/>
                    <a:pt x="7731" y="-32"/>
                    <a:pt x="6397" y="6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74" name="任意多边形: 形状 1473"/>
            <p:cNvSpPr/>
            <p:nvPr/>
          </p:nvSpPr>
          <p:spPr>
            <a:xfrm flipH="1">
              <a:off x="7315847" y="601799"/>
              <a:ext cx="16742" cy="15598"/>
            </a:xfrm>
            <a:custGeom>
              <a:avLst/>
              <a:gdLst>
                <a:gd name="connsiteX0" fmla="*/ 5170 w 16742"/>
                <a:gd name="connsiteY0" fmla="*/ 143 h 15598"/>
                <a:gd name="connsiteX1" fmla="*/ 2947 w 16742"/>
                <a:gd name="connsiteY1" fmla="*/ 1081 h 15598"/>
                <a:gd name="connsiteX2" fmla="*/ 1119 w 16742"/>
                <a:gd name="connsiteY2" fmla="*/ 2810 h 15598"/>
                <a:gd name="connsiteX3" fmla="*/ 132 w 16742"/>
                <a:gd name="connsiteY3" fmla="*/ 7552 h 15598"/>
                <a:gd name="connsiteX4" fmla="*/ 2799 w 16742"/>
                <a:gd name="connsiteY4" fmla="*/ 11603 h 15598"/>
                <a:gd name="connsiteX5" fmla="*/ 6948 w 16742"/>
                <a:gd name="connsiteY5" fmla="*/ 14518 h 15598"/>
                <a:gd name="connsiteX6" fmla="*/ 9270 w 16742"/>
                <a:gd name="connsiteY6" fmla="*/ 15407 h 15598"/>
                <a:gd name="connsiteX7" fmla="*/ 11641 w 16742"/>
                <a:gd name="connsiteY7" fmla="*/ 15456 h 15598"/>
                <a:gd name="connsiteX8" fmla="*/ 13864 w 16742"/>
                <a:gd name="connsiteY8" fmla="*/ 14518 h 15598"/>
                <a:gd name="connsiteX9" fmla="*/ 15642 w 16742"/>
                <a:gd name="connsiteY9" fmla="*/ 12838 h 15598"/>
                <a:gd name="connsiteX10" fmla="*/ 16631 w 16742"/>
                <a:gd name="connsiteY10" fmla="*/ 8145 h 15598"/>
                <a:gd name="connsiteX11" fmla="*/ 14012 w 16742"/>
                <a:gd name="connsiteY11" fmla="*/ 4095 h 15598"/>
                <a:gd name="connsiteX12" fmla="*/ 9913 w 16742"/>
                <a:gd name="connsiteY12" fmla="*/ 1081 h 15598"/>
                <a:gd name="connsiteX13" fmla="*/ 7590 w 16742"/>
                <a:gd name="connsiteY13" fmla="*/ 192 h 15598"/>
                <a:gd name="connsiteX14" fmla="*/ 5170 w 16742"/>
                <a:gd name="connsiteY14" fmla="*/ 143 h 1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42" h="15598">
                  <a:moveTo>
                    <a:pt x="5170" y="143"/>
                  </a:moveTo>
                  <a:cubicBezTo>
                    <a:pt x="4331" y="291"/>
                    <a:pt x="3589" y="587"/>
                    <a:pt x="2947" y="1081"/>
                  </a:cubicBezTo>
                  <a:cubicBezTo>
                    <a:pt x="2206" y="1476"/>
                    <a:pt x="1613" y="2069"/>
                    <a:pt x="1119" y="2810"/>
                  </a:cubicBezTo>
                  <a:cubicBezTo>
                    <a:pt x="280" y="4193"/>
                    <a:pt x="-264" y="5922"/>
                    <a:pt x="132" y="7552"/>
                  </a:cubicBezTo>
                  <a:cubicBezTo>
                    <a:pt x="527" y="9183"/>
                    <a:pt x="1367" y="10615"/>
                    <a:pt x="2799" y="11603"/>
                  </a:cubicBezTo>
                  <a:cubicBezTo>
                    <a:pt x="4182" y="12591"/>
                    <a:pt x="5565" y="13530"/>
                    <a:pt x="6948" y="14518"/>
                  </a:cubicBezTo>
                  <a:cubicBezTo>
                    <a:pt x="7640" y="15012"/>
                    <a:pt x="8430" y="15308"/>
                    <a:pt x="9270" y="15407"/>
                  </a:cubicBezTo>
                  <a:cubicBezTo>
                    <a:pt x="10060" y="15654"/>
                    <a:pt x="10851" y="15654"/>
                    <a:pt x="11641" y="15456"/>
                  </a:cubicBezTo>
                  <a:cubicBezTo>
                    <a:pt x="12481" y="15308"/>
                    <a:pt x="13222" y="15012"/>
                    <a:pt x="13864" y="14518"/>
                  </a:cubicBezTo>
                  <a:cubicBezTo>
                    <a:pt x="14605" y="14122"/>
                    <a:pt x="15198" y="13530"/>
                    <a:pt x="15642" y="12838"/>
                  </a:cubicBezTo>
                  <a:cubicBezTo>
                    <a:pt x="16482" y="11455"/>
                    <a:pt x="16976" y="9775"/>
                    <a:pt x="16631" y="8145"/>
                  </a:cubicBezTo>
                  <a:cubicBezTo>
                    <a:pt x="16235" y="6416"/>
                    <a:pt x="15396" y="5082"/>
                    <a:pt x="14012" y="4095"/>
                  </a:cubicBezTo>
                  <a:cubicBezTo>
                    <a:pt x="12629" y="3107"/>
                    <a:pt x="11295" y="2118"/>
                    <a:pt x="9913" y="1081"/>
                  </a:cubicBezTo>
                  <a:cubicBezTo>
                    <a:pt x="9221" y="587"/>
                    <a:pt x="8430" y="241"/>
                    <a:pt x="7590" y="192"/>
                  </a:cubicBezTo>
                  <a:cubicBezTo>
                    <a:pt x="6800" y="-55"/>
                    <a:pt x="6010" y="-55"/>
                    <a:pt x="5170" y="14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76" name="任意多边形: 形状 1475"/>
            <p:cNvSpPr/>
            <p:nvPr/>
          </p:nvSpPr>
          <p:spPr>
            <a:xfrm flipH="1">
              <a:off x="7367321" y="450803"/>
              <a:ext cx="176562" cy="123083"/>
            </a:xfrm>
            <a:custGeom>
              <a:avLst/>
              <a:gdLst>
                <a:gd name="connsiteX0" fmla="*/ 2618 w 176562"/>
                <a:gd name="connsiteY0" fmla="*/ 1659 h 123083"/>
                <a:gd name="connsiteX1" fmla="*/ 4297 w 176562"/>
                <a:gd name="connsiteY1" fmla="*/ 10501 h 123083"/>
                <a:gd name="connsiteX2" fmla="*/ 38086 w 176562"/>
                <a:gd name="connsiteY2" fmla="*/ 41375 h 123083"/>
                <a:gd name="connsiteX3" fmla="*/ 60315 w 176562"/>
                <a:gd name="connsiteY3" fmla="*/ 55158 h 123083"/>
                <a:gd name="connsiteX4" fmla="*/ 88027 w 176562"/>
                <a:gd name="connsiteY4" fmla="*/ 64148 h 123083"/>
                <a:gd name="connsiteX5" fmla="*/ 94005 w 176562"/>
                <a:gd name="connsiteY5" fmla="*/ 73188 h 123083"/>
                <a:gd name="connsiteX6" fmla="*/ 104823 w 176562"/>
                <a:gd name="connsiteY6" fmla="*/ 79659 h 123083"/>
                <a:gd name="connsiteX7" fmla="*/ 124138 w 176562"/>
                <a:gd name="connsiteY7" fmla="*/ 100110 h 123083"/>
                <a:gd name="connsiteX8" fmla="*/ 174623 w 176562"/>
                <a:gd name="connsiteY8" fmla="*/ 123081 h 123083"/>
                <a:gd name="connsiteX9" fmla="*/ 175858 w 176562"/>
                <a:gd name="connsiteY9" fmla="*/ 119721 h 123083"/>
                <a:gd name="connsiteX10" fmla="*/ 148541 w 176562"/>
                <a:gd name="connsiteY10" fmla="*/ 104408 h 123083"/>
                <a:gd name="connsiteX11" fmla="*/ 124731 w 176562"/>
                <a:gd name="connsiteY11" fmla="*/ 82574 h 123083"/>
                <a:gd name="connsiteX12" fmla="*/ 115592 w 176562"/>
                <a:gd name="connsiteY12" fmla="*/ 71805 h 123083"/>
                <a:gd name="connsiteX13" fmla="*/ 104774 w 176562"/>
                <a:gd name="connsiteY13" fmla="*/ 65136 h 123083"/>
                <a:gd name="connsiteX14" fmla="*/ 97167 w 176562"/>
                <a:gd name="connsiteY14" fmla="*/ 54219 h 123083"/>
                <a:gd name="connsiteX15" fmla="*/ 85656 w 176562"/>
                <a:gd name="connsiteY15" fmla="*/ 47600 h 123083"/>
                <a:gd name="connsiteX16" fmla="*/ 57252 w 176562"/>
                <a:gd name="connsiteY16" fmla="*/ 39004 h 123083"/>
                <a:gd name="connsiteX17" fmla="*/ 36851 w 176562"/>
                <a:gd name="connsiteY17" fmla="*/ 19837 h 123083"/>
                <a:gd name="connsiteX18" fmla="*/ 2618 w 176562"/>
                <a:gd name="connsiteY18" fmla="*/ 1659 h 12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6562" h="123083">
                  <a:moveTo>
                    <a:pt x="2618" y="1659"/>
                  </a:moveTo>
                  <a:cubicBezTo>
                    <a:pt x="-1878" y="3536"/>
                    <a:pt x="-99" y="10057"/>
                    <a:pt x="4297" y="10501"/>
                  </a:cubicBezTo>
                  <a:cubicBezTo>
                    <a:pt x="19808" y="12082"/>
                    <a:pt x="27761" y="31990"/>
                    <a:pt x="38086" y="41375"/>
                  </a:cubicBezTo>
                  <a:cubicBezTo>
                    <a:pt x="44606" y="47254"/>
                    <a:pt x="52115" y="51947"/>
                    <a:pt x="60315" y="55158"/>
                  </a:cubicBezTo>
                  <a:cubicBezTo>
                    <a:pt x="67922" y="58121"/>
                    <a:pt x="83285" y="57627"/>
                    <a:pt x="88027" y="64148"/>
                  </a:cubicBezTo>
                  <a:cubicBezTo>
                    <a:pt x="90251" y="67211"/>
                    <a:pt x="91140" y="70520"/>
                    <a:pt x="94005" y="73188"/>
                  </a:cubicBezTo>
                  <a:cubicBezTo>
                    <a:pt x="97216" y="76152"/>
                    <a:pt x="101267" y="77337"/>
                    <a:pt x="104823" y="79659"/>
                  </a:cubicBezTo>
                  <a:cubicBezTo>
                    <a:pt x="112530" y="84648"/>
                    <a:pt x="117173" y="94084"/>
                    <a:pt x="124138" y="100110"/>
                  </a:cubicBezTo>
                  <a:cubicBezTo>
                    <a:pt x="137229" y="111472"/>
                    <a:pt x="157383" y="120956"/>
                    <a:pt x="174623" y="123081"/>
                  </a:cubicBezTo>
                  <a:cubicBezTo>
                    <a:pt x="176550" y="123179"/>
                    <a:pt x="177192" y="120660"/>
                    <a:pt x="175858" y="119721"/>
                  </a:cubicBezTo>
                  <a:cubicBezTo>
                    <a:pt x="167411" y="113596"/>
                    <a:pt x="157383" y="109990"/>
                    <a:pt x="148541" y="104408"/>
                  </a:cubicBezTo>
                  <a:cubicBezTo>
                    <a:pt x="139204" y="98529"/>
                    <a:pt x="131350" y="91416"/>
                    <a:pt x="124731" y="82574"/>
                  </a:cubicBezTo>
                  <a:cubicBezTo>
                    <a:pt x="121915" y="78770"/>
                    <a:pt x="119149" y="74966"/>
                    <a:pt x="115592" y="71805"/>
                  </a:cubicBezTo>
                  <a:cubicBezTo>
                    <a:pt x="112282" y="68890"/>
                    <a:pt x="108330" y="67557"/>
                    <a:pt x="104774" y="65136"/>
                  </a:cubicBezTo>
                  <a:cubicBezTo>
                    <a:pt x="100674" y="62271"/>
                    <a:pt x="100229" y="57825"/>
                    <a:pt x="97167" y="54219"/>
                  </a:cubicBezTo>
                  <a:cubicBezTo>
                    <a:pt x="94202" y="50662"/>
                    <a:pt x="90053" y="48736"/>
                    <a:pt x="85656" y="47600"/>
                  </a:cubicBezTo>
                  <a:cubicBezTo>
                    <a:pt x="75727" y="44981"/>
                    <a:pt x="66440" y="44290"/>
                    <a:pt x="57252" y="39004"/>
                  </a:cubicBezTo>
                  <a:cubicBezTo>
                    <a:pt x="48805" y="34163"/>
                    <a:pt x="42630" y="27494"/>
                    <a:pt x="36851" y="19837"/>
                  </a:cubicBezTo>
                  <a:cubicBezTo>
                    <a:pt x="28453" y="8772"/>
                    <a:pt x="17981" y="-4763"/>
                    <a:pt x="2618" y="165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78" name="任意多边形: 形状 1477"/>
            <p:cNvSpPr/>
            <p:nvPr/>
          </p:nvSpPr>
          <p:spPr>
            <a:xfrm flipH="1">
              <a:off x="7048339" y="460096"/>
              <a:ext cx="341126" cy="241481"/>
            </a:xfrm>
            <a:custGeom>
              <a:avLst/>
              <a:gdLst>
                <a:gd name="connsiteX0" fmla="*/ 18667 w 341126"/>
                <a:gd name="connsiteY0" fmla="*/ 41 h 241481"/>
                <a:gd name="connsiteX1" fmla="*/ 1927 w 341126"/>
                <a:gd name="connsiteY1" fmla="*/ 2838 h 241481"/>
                <a:gd name="connsiteX2" fmla="*/ 2322 w 341126"/>
                <a:gd name="connsiteY2" fmla="*/ 9309 h 241481"/>
                <a:gd name="connsiteX3" fmla="*/ 33345 w 341126"/>
                <a:gd name="connsiteY3" fmla="*/ 17608 h 241481"/>
                <a:gd name="connsiteX4" fmla="*/ 61354 w 341126"/>
                <a:gd name="connsiteY4" fmla="*/ 31292 h 241481"/>
                <a:gd name="connsiteX5" fmla="*/ 114803 w 341126"/>
                <a:gd name="connsiteY5" fmla="*/ 74367 h 241481"/>
                <a:gd name="connsiteX6" fmla="*/ 142367 w 341126"/>
                <a:gd name="connsiteY6" fmla="*/ 101191 h 241481"/>
                <a:gd name="connsiteX7" fmla="*/ 168203 w 341126"/>
                <a:gd name="connsiteY7" fmla="*/ 130138 h 241481"/>
                <a:gd name="connsiteX8" fmla="*/ 198336 w 341126"/>
                <a:gd name="connsiteY8" fmla="*/ 144859 h 241481"/>
                <a:gd name="connsiteX9" fmla="*/ 212563 w 341126"/>
                <a:gd name="connsiteY9" fmla="*/ 166594 h 241481"/>
                <a:gd name="connsiteX10" fmla="*/ 218836 w 341126"/>
                <a:gd name="connsiteY10" fmla="*/ 176030 h 241481"/>
                <a:gd name="connsiteX11" fmla="*/ 259146 w 341126"/>
                <a:gd name="connsiteY11" fmla="*/ 188873 h 241481"/>
                <a:gd name="connsiteX12" fmla="*/ 265765 w 341126"/>
                <a:gd name="connsiteY12" fmla="*/ 219698 h 241481"/>
                <a:gd name="connsiteX13" fmla="*/ 296689 w 341126"/>
                <a:gd name="connsiteY13" fmla="*/ 225823 h 241481"/>
                <a:gd name="connsiteX14" fmla="*/ 339814 w 341126"/>
                <a:gd name="connsiteY14" fmla="*/ 241335 h 241481"/>
                <a:gd name="connsiteX15" fmla="*/ 340950 w 341126"/>
                <a:gd name="connsiteY15" fmla="*/ 240149 h 241481"/>
                <a:gd name="connsiteX16" fmla="*/ 308841 w 341126"/>
                <a:gd name="connsiteY16" fmla="*/ 216783 h 241481"/>
                <a:gd name="connsiteX17" fmla="*/ 288933 w 341126"/>
                <a:gd name="connsiteY17" fmla="*/ 214165 h 241481"/>
                <a:gd name="connsiteX18" fmla="*/ 278806 w 341126"/>
                <a:gd name="connsiteY18" fmla="*/ 212831 h 241481"/>
                <a:gd name="connsiteX19" fmla="*/ 275200 w 341126"/>
                <a:gd name="connsiteY19" fmla="*/ 203544 h 241481"/>
                <a:gd name="connsiteX20" fmla="*/ 262653 w 341126"/>
                <a:gd name="connsiteY20" fmla="*/ 172868 h 241481"/>
                <a:gd name="connsiteX21" fmla="*/ 242246 w 341126"/>
                <a:gd name="connsiteY21" fmla="*/ 163785 h 241481"/>
                <a:gd name="connsiteX22" fmla="*/ 224231 w 341126"/>
                <a:gd name="connsiteY22" fmla="*/ 162002 h 241481"/>
                <a:gd name="connsiteX23" fmla="*/ 225999 w 341126"/>
                <a:gd name="connsiteY23" fmla="*/ 170991 h 241481"/>
                <a:gd name="connsiteX24" fmla="*/ 219726 w 341126"/>
                <a:gd name="connsiteY24" fmla="*/ 161556 h 241481"/>
                <a:gd name="connsiteX25" fmla="*/ 224231 w 341126"/>
                <a:gd name="connsiteY25" fmla="*/ 162002 h 241481"/>
                <a:gd name="connsiteX26" fmla="*/ 220664 w 341126"/>
                <a:gd name="connsiteY26" fmla="*/ 143871 h 241481"/>
                <a:gd name="connsiteX27" fmla="*/ 192211 w 341126"/>
                <a:gd name="connsiteY27" fmla="*/ 126730 h 241481"/>
                <a:gd name="connsiteX28" fmla="*/ 173489 w 341126"/>
                <a:gd name="connsiteY28" fmla="*/ 115220 h 241481"/>
                <a:gd name="connsiteX29" fmla="*/ 159855 w 341126"/>
                <a:gd name="connsiteY29" fmla="*/ 98770 h 241481"/>
                <a:gd name="connsiteX30" fmla="*/ 127153 w 341126"/>
                <a:gd name="connsiteY30" fmla="*/ 65821 h 241481"/>
                <a:gd name="connsiteX31" fmla="*/ 67528 w 341126"/>
                <a:gd name="connsiteY31" fmla="*/ 17411 h 241481"/>
                <a:gd name="connsiteX32" fmla="*/ 35666 w 341126"/>
                <a:gd name="connsiteY32" fmla="*/ 2838 h 241481"/>
                <a:gd name="connsiteX33" fmla="*/ 18667 w 341126"/>
                <a:gd name="connsiteY33" fmla="*/ 41 h 24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41126" h="241481">
                  <a:moveTo>
                    <a:pt x="18667" y="41"/>
                  </a:moveTo>
                  <a:cubicBezTo>
                    <a:pt x="12783" y="-187"/>
                    <a:pt x="6941" y="517"/>
                    <a:pt x="1927" y="2838"/>
                  </a:cubicBezTo>
                  <a:cubicBezTo>
                    <a:pt x="-938" y="4172"/>
                    <a:pt x="-444" y="8222"/>
                    <a:pt x="2322" y="9309"/>
                  </a:cubicBezTo>
                  <a:cubicBezTo>
                    <a:pt x="12252" y="13113"/>
                    <a:pt x="23218" y="13953"/>
                    <a:pt x="33345" y="17608"/>
                  </a:cubicBezTo>
                  <a:cubicBezTo>
                    <a:pt x="43175" y="21165"/>
                    <a:pt x="52512" y="25759"/>
                    <a:pt x="61354" y="31292"/>
                  </a:cubicBezTo>
                  <a:cubicBezTo>
                    <a:pt x="80817" y="43444"/>
                    <a:pt x="97909" y="59004"/>
                    <a:pt x="114803" y="74367"/>
                  </a:cubicBezTo>
                  <a:cubicBezTo>
                    <a:pt x="124288" y="83012"/>
                    <a:pt x="133673" y="91755"/>
                    <a:pt x="142367" y="101191"/>
                  </a:cubicBezTo>
                  <a:cubicBezTo>
                    <a:pt x="151062" y="110576"/>
                    <a:pt x="158225" y="121987"/>
                    <a:pt x="168203" y="130138"/>
                  </a:cubicBezTo>
                  <a:cubicBezTo>
                    <a:pt x="177095" y="137400"/>
                    <a:pt x="188111" y="140117"/>
                    <a:pt x="198336" y="144859"/>
                  </a:cubicBezTo>
                  <a:cubicBezTo>
                    <a:pt x="206339" y="148564"/>
                    <a:pt x="216416" y="156665"/>
                    <a:pt x="212563" y="166594"/>
                  </a:cubicBezTo>
                  <a:cubicBezTo>
                    <a:pt x="210933" y="170793"/>
                    <a:pt x="214391" y="175931"/>
                    <a:pt x="218836" y="176030"/>
                  </a:cubicBezTo>
                  <a:cubicBezTo>
                    <a:pt x="232619" y="176326"/>
                    <a:pt x="250254" y="176277"/>
                    <a:pt x="259146" y="188873"/>
                  </a:cubicBezTo>
                  <a:cubicBezTo>
                    <a:pt x="266062" y="198704"/>
                    <a:pt x="257219" y="210658"/>
                    <a:pt x="265765" y="219698"/>
                  </a:cubicBezTo>
                  <a:cubicBezTo>
                    <a:pt x="273570" y="227947"/>
                    <a:pt x="286562" y="226120"/>
                    <a:pt x="296689" y="225823"/>
                  </a:cubicBezTo>
                  <a:cubicBezTo>
                    <a:pt x="311805" y="225329"/>
                    <a:pt x="328452" y="231208"/>
                    <a:pt x="339814" y="241335"/>
                  </a:cubicBezTo>
                  <a:cubicBezTo>
                    <a:pt x="340505" y="241828"/>
                    <a:pt x="341543" y="240989"/>
                    <a:pt x="340950" y="240149"/>
                  </a:cubicBezTo>
                  <a:cubicBezTo>
                    <a:pt x="332503" y="228540"/>
                    <a:pt x="322821" y="220834"/>
                    <a:pt x="308841" y="216783"/>
                  </a:cubicBezTo>
                  <a:cubicBezTo>
                    <a:pt x="302271" y="214906"/>
                    <a:pt x="295701" y="214560"/>
                    <a:pt x="288933" y="214165"/>
                  </a:cubicBezTo>
                  <a:cubicBezTo>
                    <a:pt x="285574" y="213968"/>
                    <a:pt x="282017" y="213918"/>
                    <a:pt x="278806" y="212831"/>
                  </a:cubicBezTo>
                  <a:cubicBezTo>
                    <a:pt x="273916" y="211201"/>
                    <a:pt x="274459" y="207941"/>
                    <a:pt x="275200" y="203544"/>
                  </a:cubicBezTo>
                  <a:cubicBezTo>
                    <a:pt x="277275" y="191442"/>
                    <a:pt x="272039" y="180525"/>
                    <a:pt x="262653" y="172868"/>
                  </a:cubicBezTo>
                  <a:cubicBezTo>
                    <a:pt x="256676" y="168002"/>
                    <a:pt x="249637" y="165322"/>
                    <a:pt x="242246" y="163785"/>
                  </a:cubicBezTo>
                  <a:lnTo>
                    <a:pt x="224231" y="162002"/>
                  </a:lnTo>
                  <a:lnTo>
                    <a:pt x="225999" y="170991"/>
                  </a:lnTo>
                  <a:cubicBezTo>
                    <a:pt x="223924" y="167829"/>
                    <a:pt x="221850" y="164717"/>
                    <a:pt x="219726" y="161556"/>
                  </a:cubicBezTo>
                  <a:lnTo>
                    <a:pt x="224231" y="162002"/>
                  </a:lnTo>
                  <a:lnTo>
                    <a:pt x="220664" y="143871"/>
                  </a:lnTo>
                  <a:cubicBezTo>
                    <a:pt x="213403" y="134782"/>
                    <a:pt x="202634" y="130879"/>
                    <a:pt x="192211" y="126730"/>
                  </a:cubicBezTo>
                  <a:cubicBezTo>
                    <a:pt x="185048" y="123865"/>
                    <a:pt x="178922" y="120802"/>
                    <a:pt x="173489" y="115220"/>
                  </a:cubicBezTo>
                  <a:cubicBezTo>
                    <a:pt x="168549" y="110132"/>
                    <a:pt x="164449" y="104204"/>
                    <a:pt x="159855" y="98770"/>
                  </a:cubicBezTo>
                  <a:cubicBezTo>
                    <a:pt x="149777" y="87013"/>
                    <a:pt x="138564" y="76244"/>
                    <a:pt x="127153" y="65821"/>
                  </a:cubicBezTo>
                  <a:cubicBezTo>
                    <a:pt x="108332" y="48581"/>
                    <a:pt x="89313" y="30847"/>
                    <a:pt x="67528" y="17411"/>
                  </a:cubicBezTo>
                  <a:cubicBezTo>
                    <a:pt x="57550" y="11285"/>
                    <a:pt x="46979" y="5901"/>
                    <a:pt x="35666" y="2838"/>
                  </a:cubicBezTo>
                  <a:cubicBezTo>
                    <a:pt x="30480" y="1430"/>
                    <a:pt x="24552" y="269"/>
                    <a:pt x="18667" y="4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80" name="任意多边形: 形状 1479"/>
            <p:cNvSpPr/>
            <p:nvPr/>
          </p:nvSpPr>
          <p:spPr>
            <a:xfrm flipH="1">
              <a:off x="6927415" y="421454"/>
              <a:ext cx="327252" cy="223574"/>
            </a:xfrm>
            <a:custGeom>
              <a:avLst/>
              <a:gdLst>
                <a:gd name="connsiteX0" fmla="*/ 3619 w 327252"/>
                <a:gd name="connsiteY0" fmla="*/ 35 h 223574"/>
                <a:gd name="connsiteX1" fmla="*/ 2285 w 327252"/>
                <a:gd name="connsiteY1" fmla="*/ 6852 h 223574"/>
                <a:gd name="connsiteX2" fmla="*/ 32912 w 327252"/>
                <a:gd name="connsiteY2" fmla="*/ 18460 h 223574"/>
                <a:gd name="connsiteX3" fmla="*/ 66157 w 327252"/>
                <a:gd name="connsiteY3" fmla="*/ 27303 h 223574"/>
                <a:gd name="connsiteX4" fmla="*/ 87843 w 327252"/>
                <a:gd name="connsiteY4" fmla="*/ 35700 h 223574"/>
                <a:gd name="connsiteX5" fmla="*/ 89671 w 327252"/>
                <a:gd name="connsiteY5" fmla="*/ 54916 h 223574"/>
                <a:gd name="connsiteX6" fmla="*/ 100934 w 327252"/>
                <a:gd name="connsiteY6" fmla="*/ 70428 h 223574"/>
                <a:gd name="connsiteX7" fmla="*/ 123015 w 327252"/>
                <a:gd name="connsiteY7" fmla="*/ 73836 h 223574"/>
                <a:gd name="connsiteX8" fmla="*/ 134377 w 327252"/>
                <a:gd name="connsiteY8" fmla="*/ 109107 h 223574"/>
                <a:gd name="connsiteX9" fmla="*/ 141886 w 327252"/>
                <a:gd name="connsiteY9" fmla="*/ 120518 h 223574"/>
                <a:gd name="connsiteX10" fmla="*/ 185504 w 327252"/>
                <a:gd name="connsiteY10" fmla="*/ 139141 h 223574"/>
                <a:gd name="connsiteX11" fmla="*/ 201214 w 327252"/>
                <a:gd name="connsiteY11" fmla="*/ 159987 h 223574"/>
                <a:gd name="connsiteX12" fmla="*/ 222998 w 327252"/>
                <a:gd name="connsiteY12" fmla="*/ 176684 h 223574"/>
                <a:gd name="connsiteX13" fmla="*/ 273138 w 327252"/>
                <a:gd name="connsiteY13" fmla="*/ 202717 h 223574"/>
                <a:gd name="connsiteX14" fmla="*/ 300356 w 327252"/>
                <a:gd name="connsiteY14" fmla="*/ 214276 h 223574"/>
                <a:gd name="connsiteX15" fmla="*/ 326784 w 327252"/>
                <a:gd name="connsiteY15" fmla="*/ 223563 h 223574"/>
                <a:gd name="connsiteX16" fmla="*/ 327131 w 327252"/>
                <a:gd name="connsiteY16" fmla="*/ 222822 h 223574"/>
                <a:gd name="connsiteX17" fmla="*/ 302431 w 327252"/>
                <a:gd name="connsiteY17" fmla="*/ 206372 h 223574"/>
                <a:gd name="connsiteX18" fmla="*/ 275608 w 327252"/>
                <a:gd name="connsiteY18" fmla="*/ 190367 h 223574"/>
                <a:gd name="connsiteX19" fmla="*/ 221615 w 327252"/>
                <a:gd name="connsiteY19" fmla="*/ 159839 h 223574"/>
                <a:gd name="connsiteX20" fmla="*/ 185406 w 327252"/>
                <a:gd name="connsiteY20" fmla="*/ 118048 h 223574"/>
                <a:gd name="connsiteX21" fmla="*/ 163689 w 327252"/>
                <a:gd name="connsiteY21" fmla="*/ 106637 h 223574"/>
                <a:gd name="connsiteX22" fmla="*/ 149583 w 327252"/>
                <a:gd name="connsiteY22" fmla="*/ 106297 h 223574"/>
                <a:gd name="connsiteX23" fmla="*/ 146628 w 327252"/>
                <a:gd name="connsiteY23" fmla="*/ 117455 h 223574"/>
                <a:gd name="connsiteX24" fmla="*/ 139119 w 327252"/>
                <a:gd name="connsiteY24" fmla="*/ 106044 h 223574"/>
                <a:gd name="connsiteX25" fmla="*/ 149583 w 327252"/>
                <a:gd name="connsiteY25" fmla="*/ 106297 h 223574"/>
                <a:gd name="connsiteX26" fmla="*/ 152575 w 327252"/>
                <a:gd name="connsiteY26" fmla="*/ 94997 h 223574"/>
                <a:gd name="connsiteX27" fmla="*/ 144701 w 327252"/>
                <a:gd name="connsiteY27" fmla="*/ 72947 h 223574"/>
                <a:gd name="connsiteX28" fmla="*/ 126078 w 327252"/>
                <a:gd name="connsiteY28" fmla="*/ 58819 h 223574"/>
                <a:gd name="connsiteX29" fmla="*/ 113432 w 327252"/>
                <a:gd name="connsiteY29" fmla="*/ 56991 h 223574"/>
                <a:gd name="connsiteX30" fmla="*/ 105874 w 327252"/>
                <a:gd name="connsiteY30" fmla="*/ 55904 h 223574"/>
                <a:gd name="connsiteX31" fmla="*/ 107109 w 327252"/>
                <a:gd name="connsiteY31" fmla="*/ 48297 h 223574"/>
                <a:gd name="connsiteX32" fmla="*/ 79051 w 327252"/>
                <a:gd name="connsiteY32" fmla="*/ 14410 h 223574"/>
                <a:gd name="connsiteX33" fmla="*/ 3619 w 327252"/>
                <a:gd name="connsiteY33" fmla="*/ 35 h 22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7252" h="223574">
                  <a:moveTo>
                    <a:pt x="3619" y="35"/>
                  </a:moveTo>
                  <a:cubicBezTo>
                    <a:pt x="-432" y="-509"/>
                    <a:pt x="-1370" y="5518"/>
                    <a:pt x="2285" y="6852"/>
                  </a:cubicBezTo>
                  <a:cubicBezTo>
                    <a:pt x="12510" y="10606"/>
                    <a:pt x="22489" y="15249"/>
                    <a:pt x="32912" y="18460"/>
                  </a:cubicBezTo>
                  <a:cubicBezTo>
                    <a:pt x="43878" y="21869"/>
                    <a:pt x="55043" y="24536"/>
                    <a:pt x="66157" y="27303"/>
                  </a:cubicBezTo>
                  <a:cubicBezTo>
                    <a:pt x="73518" y="29130"/>
                    <a:pt x="81767" y="30859"/>
                    <a:pt x="87843" y="35700"/>
                  </a:cubicBezTo>
                  <a:cubicBezTo>
                    <a:pt x="95451" y="41776"/>
                    <a:pt x="89869" y="47013"/>
                    <a:pt x="89671" y="54916"/>
                  </a:cubicBezTo>
                  <a:cubicBezTo>
                    <a:pt x="89523" y="62129"/>
                    <a:pt x="94265" y="68106"/>
                    <a:pt x="100934" y="70428"/>
                  </a:cubicBezTo>
                  <a:cubicBezTo>
                    <a:pt x="108048" y="72897"/>
                    <a:pt x="116100" y="70872"/>
                    <a:pt x="123015" y="73836"/>
                  </a:cubicBezTo>
                  <a:cubicBezTo>
                    <a:pt x="135908" y="79369"/>
                    <a:pt x="142083" y="97300"/>
                    <a:pt x="134377" y="109107"/>
                  </a:cubicBezTo>
                  <a:cubicBezTo>
                    <a:pt x="130919" y="114392"/>
                    <a:pt x="135513" y="121852"/>
                    <a:pt x="141886" y="120518"/>
                  </a:cubicBezTo>
                  <a:cubicBezTo>
                    <a:pt x="160015" y="116763"/>
                    <a:pt x="174884" y="124717"/>
                    <a:pt x="185504" y="139141"/>
                  </a:cubicBezTo>
                  <a:cubicBezTo>
                    <a:pt x="190642" y="146156"/>
                    <a:pt x="195088" y="153714"/>
                    <a:pt x="201214" y="159987"/>
                  </a:cubicBezTo>
                  <a:cubicBezTo>
                    <a:pt x="207586" y="166607"/>
                    <a:pt x="215094" y="171991"/>
                    <a:pt x="222998" y="176684"/>
                  </a:cubicBezTo>
                  <a:cubicBezTo>
                    <a:pt x="239151" y="186317"/>
                    <a:pt x="256244" y="194517"/>
                    <a:pt x="273138" y="202717"/>
                  </a:cubicBezTo>
                  <a:cubicBezTo>
                    <a:pt x="281931" y="207015"/>
                    <a:pt x="291119" y="210967"/>
                    <a:pt x="300356" y="214276"/>
                  </a:cubicBezTo>
                  <a:cubicBezTo>
                    <a:pt x="308902" y="217339"/>
                    <a:pt x="317745" y="222131"/>
                    <a:pt x="326784" y="223563"/>
                  </a:cubicBezTo>
                  <a:cubicBezTo>
                    <a:pt x="327131" y="223662"/>
                    <a:pt x="327427" y="223119"/>
                    <a:pt x="327131" y="222822"/>
                  </a:cubicBezTo>
                  <a:cubicBezTo>
                    <a:pt x="320215" y="216203"/>
                    <a:pt x="310533" y="211559"/>
                    <a:pt x="302431" y="206372"/>
                  </a:cubicBezTo>
                  <a:cubicBezTo>
                    <a:pt x="293688" y="200741"/>
                    <a:pt x="284746" y="195357"/>
                    <a:pt x="275608" y="190367"/>
                  </a:cubicBezTo>
                  <a:cubicBezTo>
                    <a:pt x="257626" y="180488"/>
                    <a:pt x="238213" y="171942"/>
                    <a:pt x="221615" y="159839"/>
                  </a:cubicBezTo>
                  <a:cubicBezTo>
                    <a:pt x="206054" y="148527"/>
                    <a:pt x="199534" y="130447"/>
                    <a:pt x="185406" y="118048"/>
                  </a:cubicBezTo>
                  <a:cubicBezTo>
                    <a:pt x="179083" y="112466"/>
                    <a:pt x="171624" y="108650"/>
                    <a:pt x="163689" y="106637"/>
                  </a:cubicBezTo>
                  <a:lnTo>
                    <a:pt x="149583" y="106297"/>
                  </a:lnTo>
                  <a:lnTo>
                    <a:pt x="146628" y="117455"/>
                  </a:lnTo>
                  <a:cubicBezTo>
                    <a:pt x="144108" y="113651"/>
                    <a:pt x="141639" y="109848"/>
                    <a:pt x="139119" y="106044"/>
                  </a:cubicBezTo>
                  <a:lnTo>
                    <a:pt x="149583" y="106297"/>
                  </a:lnTo>
                  <a:lnTo>
                    <a:pt x="152575" y="94997"/>
                  </a:lnTo>
                  <a:cubicBezTo>
                    <a:pt x="152124" y="87235"/>
                    <a:pt x="149370" y="79542"/>
                    <a:pt x="144701" y="72947"/>
                  </a:cubicBezTo>
                  <a:cubicBezTo>
                    <a:pt x="140157" y="66525"/>
                    <a:pt x="133587" y="61239"/>
                    <a:pt x="126078" y="58819"/>
                  </a:cubicBezTo>
                  <a:cubicBezTo>
                    <a:pt x="121929" y="57485"/>
                    <a:pt x="117730" y="57337"/>
                    <a:pt x="113432" y="56991"/>
                  </a:cubicBezTo>
                  <a:cubicBezTo>
                    <a:pt x="112197" y="56892"/>
                    <a:pt x="106813" y="57189"/>
                    <a:pt x="105874" y="55904"/>
                  </a:cubicBezTo>
                  <a:cubicBezTo>
                    <a:pt x="104441" y="53928"/>
                    <a:pt x="106615" y="50322"/>
                    <a:pt x="107109" y="48297"/>
                  </a:cubicBezTo>
                  <a:cubicBezTo>
                    <a:pt x="111505" y="29970"/>
                    <a:pt x="94216" y="19004"/>
                    <a:pt x="79051" y="14410"/>
                  </a:cubicBezTo>
                  <a:cubicBezTo>
                    <a:pt x="54253" y="6802"/>
                    <a:pt x="29158" y="3542"/>
                    <a:pt x="3619" y="3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82" name="任意多边形: 形状 1481"/>
            <p:cNvSpPr/>
            <p:nvPr/>
          </p:nvSpPr>
          <p:spPr>
            <a:xfrm flipH="1">
              <a:off x="7431512" y="378326"/>
              <a:ext cx="68642" cy="48942"/>
            </a:xfrm>
            <a:custGeom>
              <a:avLst/>
              <a:gdLst>
                <a:gd name="connsiteX0" fmla="*/ 13226 w 68642"/>
                <a:gd name="connsiteY0" fmla="*/ 186 h 48942"/>
                <a:gd name="connsiteX1" fmla="*/ 1074 w 68642"/>
                <a:gd name="connsiteY1" fmla="*/ 4583 h 48942"/>
                <a:gd name="connsiteX2" fmla="*/ 2606 w 68642"/>
                <a:gd name="connsiteY2" fmla="*/ 12635 h 48942"/>
                <a:gd name="connsiteX3" fmla="*/ 3050 w 68642"/>
                <a:gd name="connsiteY3" fmla="*/ 13079 h 48942"/>
                <a:gd name="connsiteX4" fmla="*/ 5520 w 68642"/>
                <a:gd name="connsiteY4" fmla="*/ 14561 h 48942"/>
                <a:gd name="connsiteX5" fmla="*/ 8286 w 68642"/>
                <a:gd name="connsiteY5" fmla="*/ 15351 h 48942"/>
                <a:gd name="connsiteX6" fmla="*/ 14115 w 68642"/>
                <a:gd name="connsiteY6" fmla="*/ 16043 h 48942"/>
                <a:gd name="connsiteX7" fmla="*/ 22217 w 68642"/>
                <a:gd name="connsiteY7" fmla="*/ 18908 h 48942"/>
                <a:gd name="connsiteX8" fmla="*/ 35851 w 68642"/>
                <a:gd name="connsiteY8" fmla="*/ 31949 h 48942"/>
                <a:gd name="connsiteX9" fmla="*/ 39951 w 68642"/>
                <a:gd name="connsiteY9" fmla="*/ 41533 h 48942"/>
                <a:gd name="connsiteX10" fmla="*/ 49584 w 68642"/>
                <a:gd name="connsiteY10" fmla="*/ 48893 h 48942"/>
                <a:gd name="connsiteX11" fmla="*/ 58920 w 68642"/>
                <a:gd name="connsiteY11" fmla="*/ 46720 h 48942"/>
                <a:gd name="connsiteX12" fmla="*/ 67811 w 68642"/>
                <a:gd name="connsiteY12" fmla="*/ 42076 h 48942"/>
                <a:gd name="connsiteX13" fmla="*/ 65835 w 68642"/>
                <a:gd name="connsiteY13" fmla="*/ 38816 h 48942"/>
                <a:gd name="connsiteX14" fmla="*/ 55808 w 68642"/>
                <a:gd name="connsiteY14" fmla="*/ 41286 h 48942"/>
                <a:gd name="connsiteX15" fmla="*/ 51312 w 68642"/>
                <a:gd name="connsiteY15" fmla="*/ 35704 h 48942"/>
                <a:gd name="connsiteX16" fmla="*/ 41828 w 68642"/>
                <a:gd name="connsiteY16" fmla="*/ 15845 h 48942"/>
                <a:gd name="connsiteX17" fmla="*/ 24143 w 68642"/>
                <a:gd name="connsiteY17" fmla="*/ 2952 h 48942"/>
                <a:gd name="connsiteX18" fmla="*/ 13226 w 68642"/>
                <a:gd name="connsiteY18" fmla="*/ 186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642" h="48942">
                  <a:moveTo>
                    <a:pt x="13226" y="186"/>
                  </a:moveTo>
                  <a:cubicBezTo>
                    <a:pt x="8089" y="-505"/>
                    <a:pt x="4532" y="680"/>
                    <a:pt x="1074" y="4583"/>
                  </a:cubicBezTo>
                  <a:cubicBezTo>
                    <a:pt x="-1198" y="7151"/>
                    <a:pt x="531" y="10807"/>
                    <a:pt x="2606" y="12635"/>
                  </a:cubicBezTo>
                  <a:cubicBezTo>
                    <a:pt x="2112" y="12190"/>
                    <a:pt x="2259" y="12338"/>
                    <a:pt x="3050" y="13079"/>
                  </a:cubicBezTo>
                  <a:cubicBezTo>
                    <a:pt x="3742" y="13771"/>
                    <a:pt x="4532" y="14314"/>
                    <a:pt x="5520" y="14561"/>
                  </a:cubicBezTo>
                  <a:cubicBezTo>
                    <a:pt x="6409" y="14956"/>
                    <a:pt x="7249" y="15203"/>
                    <a:pt x="8286" y="15351"/>
                  </a:cubicBezTo>
                  <a:cubicBezTo>
                    <a:pt x="10213" y="15697"/>
                    <a:pt x="12189" y="15648"/>
                    <a:pt x="14115" y="16043"/>
                  </a:cubicBezTo>
                  <a:cubicBezTo>
                    <a:pt x="16585" y="16537"/>
                    <a:pt x="20043" y="17821"/>
                    <a:pt x="22217" y="18908"/>
                  </a:cubicBezTo>
                  <a:cubicBezTo>
                    <a:pt x="27898" y="21773"/>
                    <a:pt x="32936" y="26269"/>
                    <a:pt x="35851" y="31949"/>
                  </a:cubicBezTo>
                  <a:cubicBezTo>
                    <a:pt x="37481" y="35062"/>
                    <a:pt x="38123" y="38569"/>
                    <a:pt x="39951" y="41533"/>
                  </a:cubicBezTo>
                  <a:cubicBezTo>
                    <a:pt x="42026" y="44892"/>
                    <a:pt x="45385" y="48449"/>
                    <a:pt x="49584" y="48893"/>
                  </a:cubicBezTo>
                  <a:cubicBezTo>
                    <a:pt x="52696" y="49239"/>
                    <a:pt x="56055" y="47708"/>
                    <a:pt x="58920" y="46720"/>
                  </a:cubicBezTo>
                  <a:cubicBezTo>
                    <a:pt x="62130" y="45633"/>
                    <a:pt x="64996" y="43904"/>
                    <a:pt x="67811" y="42076"/>
                  </a:cubicBezTo>
                  <a:cubicBezTo>
                    <a:pt x="69837" y="40792"/>
                    <a:pt x="67762" y="38025"/>
                    <a:pt x="65835" y="38816"/>
                  </a:cubicBezTo>
                  <a:cubicBezTo>
                    <a:pt x="63218" y="39903"/>
                    <a:pt x="58772" y="42027"/>
                    <a:pt x="55808" y="41286"/>
                  </a:cubicBezTo>
                  <a:cubicBezTo>
                    <a:pt x="53190" y="40644"/>
                    <a:pt x="51905" y="38025"/>
                    <a:pt x="51312" y="35704"/>
                  </a:cubicBezTo>
                  <a:cubicBezTo>
                    <a:pt x="49485" y="28393"/>
                    <a:pt x="46718" y="21675"/>
                    <a:pt x="41828" y="15845"/>
                  </a:cubicBezTo>
                  <a:cubicBezTo>
                    <a:pt x="37086" y="10165"/>
                    <a:pt x="30960" y="5719"/>
                    <a:pt x="24143" y="2952"/>
                  </a:cubicBezTo>
                  <a:cubicBezTo>
                    <a:pt x="20686" y="1520"/>
                    <a:pt x="16981" y="680"/>
                    <a:pt x="13226" y="18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84" name="任意多边形: 形状 1483"/>
            <p:cNvSpPr/>
            <p:nvPr/>
          </p:nvSpPr>
          <p:spPr>
            <a:xfrm flipH="1">
              <a:off x="7266765" y="275873"/>
              <a:ext cx="178461" cy="117462"/>
            </a:xfrm>
            <a:custGeom>
              <a:avLst/>
              <a:gdLst>
                <a:gd name="connsiteX0" fmla="*/ 16675 w 178461"/>
                <a:gd name="connsiteY0" fmla="*/ 1569 h 117462"/>
                <a:gd name="connsiteX1" fmla="*/ 2559 w 178461"/>
                <a:gd name="connsiteY1" fmla="*/ 1717 h 117462"/>
                <a:gd name="connsiteX2" fmla="*/ 435 w 178461"/>
                <a:gd name="connsiteY2" fmla="*/ 7793 h 117462"/>
                <a:gd name="connsiteX3" fmla="*/ 24196 w 178461"/>
                <a:gd name="connsiteY3" fmla="*/ 24688 h 117462"/>
                <a:gd name="connsiteX4" fmla="*/ 48154 w 178461"/>
                <a:gd name="connsiteY4" fmla="*/ 46324 h 117462"/>
                <a:gd name="connsiteX5" fmla="*/ 71767 w 178461"/>
                <a:gd name="connsiteY5" fmla="*/ 47411 h 117462"/>
                <a:gd name="connsiteX6" fmla="*/ 86784 w 178461"/>
                <a:gd name="connsiteY6" fmla="*/ 66825 h 117462"/>
                <a:gd name="connsiteX7" fmla="*/ 106247 w 178461"/>
                <a:gd name="connsiteY7" fmla="*/ 77692 h 117462"/>
                <a:gd name="connsiteX8" fmla="*/ 119782 w 178461"/>
                <a:gd name="connsiteY8" fmla="*/ 78088 h 117462"/>
                <a:gd name="connsiteX9" fmla="*/ 128032 w 178461"/>
                <a:gd name="connsiteY9" fmla="*/ 85497 h 117462"/>
                <a:gd name="connsiteX10" fmla="*/ 145717 w 178461"/>
                <a:gd name="connsiteY10" fmla="*/ 103824 h 117462"/>
                <a:gd name="connsiteX11" fmla="*/ 176739 w 178461"/>
                <a:gd name="connsiteY11" fmla="*/ 117458 h 117462"/>
                <a:gd name="connsiteX12" fmla="*/ 178270 w 178461"/>
                <a:gd name="connsiteY12" fmla="*/ 115038 h 117462"/>
                <a:gd name="connsiteX13" fmla="*/ 153275 w 178461"/>
                <a:gd name="connsiteY13" fmla="*/ 92512 h 117462"/>
                <a:gd name="connsiteX14" fmla="*/ 141666 w 178461"/>
                <a:gd name="connsiteY14" fmla="*/ 80212 h 117462"/>
                <a:gd name="connsiteX15" fmla="*/ 137418 w 178461"/>
                <a:gd name="connsiteY15" fmla="*/ 69591 h 117462"/>
                <a:gd name="connsiteX16" fmla="*/ 116275 w 178461"/>
                <a:gd name="connsiteY16" fmla="*/ 62774 h 117462"/>
                <a:gd name="connsiteX17" fmla="*/ 103184 w 178461"/>
                <a:gd name="connsiteY17" fmla="*/ 60946 h 117462"/>
                <a:gd name="connsiteX18" fmla="*/ 94639 w 178461"/>
                <a:gd name="connsiteY18" fmla="*/ 51511 h 117462"/>
                <a:gd name="connsiteX19" fmla="*/ 78979 w 178461"/>
                <a:gd name="connsiteY19" fmla="*/ 33382 h 117462"/>
                <a:gd name="connsiteX20" fmla="*/ 68605 w 178461"/>
                <a:gd name="connsiteY20" fmla="*/ 30023 h 117462"/>
                <a:gd name="connsiteX21" fmla="*/ 55614 w 178461"/>
                <a:gd name="connsiteY21" fmla="*/ 31554 h 117462"/>
                <a:gd name="connsiteX22" fmla="*/ 42375 w 178461"/>
                <a:gd name="connsiteY22" fmla="*/ 19451 h 117462"/>
                <a:gd name="connsiteX23" fmla="*/ 29679 w 178461"/>
                <a:gd name="connsiteY23" fmla="*/ 8979 h 117462"/>
                <a:gd name="connsiteX24" fmla="*/ 16675 w 178461"/>
                <a:gd name="connsiteY24" fmla="*/ 1569 h 11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8461" h="117462">
                  <a:moveTo>
                    <a:pt x="16675" y="1569"/>
                  </a:moveTo>
                  <a:cubicBezTo>
                    <a:pt x="11933" y="-259"/>
                    <a:pt x="7005" y="-827"/>
                    <a:pt x="2559" y="1717"/>
                  </a:cubicBezTo>
                  <a:cubicBezTo>
                    <a:pt x="386" y="2952"/>
                    <a:pt x="-652" y="5422"/>
                    <a:pt x="435" y="7793"/>
                  </a:cubicBezTo>
                  <a:cubicBezTo>
                    <a:pt x="4486" y="16636"/>
                    <a:pt x="16786" y="19106"/>
                    <a:pt x="24196" y="24688"/>
                  </a:cubicBezTo>
                  <a:cubicBezTo>
                    <a:pt x="32495" y="30961"/>
                    <a:pt x="38176" y="42669"/>
                    <a:pt x="48154" y="46324"/>
                  </a:cubicBezTo>
                  <a:cubicBezTo>
                    <a:pt x="55811" y="49140"/>
                    <a:pt x="65098" y="42916"/>
                    <a:pt x="71767" y="47411"/>
                  </a:cubicBezTo>
                  <a:cubicBezTo>
                    <a:pt x="78337" y="51857"/>
                    <a:pt x="81647" y="60946"/>
                    <a:pt x="86784" y="66825"/>
                  </a:cubicBezTo>
                  <a:cubicBezTo>
                    <a:pt x="91971" y="72802"/>
                    <a:pt x="98294" y="76655"/>
                    <a:pt x="106247" y="77692"/>
                  </a:cubicBezTo>
                  <a:cubicBezTo>
                    <a:pt x="110743" y="78285"/>
                    <a:pt x="115238" y="77939"/>
                    <a:pt x="119782" y="78088"/>
                  </a:cubicBezTo>
                  <a:cubicBezTo>
                    <a:pt x="126303" y="78285"/>
                    <a:pt x="126402" y="79273"/>
                    <a:pt x="128032" y="85497"/>
                  </a:cubicBezTo>
                  <a:cubicBezTo>
                    <a:pt x="130502" y="94834"/>
                    <a:pt x="137912" y="99082"/>
                    <a:pt x="145717" y="103824"/>
                  </a:cubicBezTo>
                  <a:cubicBezTo>
                    <a:pt x="155497" y="109752"/>
                    <a:pt x="165278" y="115779"/>
                    <a:pt x="176739" y="117458"/>
                  </a:cubicBezTo>
                  <a:cubicBezTo>
                    <a:pt x="177826" y="117557"/>
                    <a:pt x="178912" y="116075"/>
                    <a:pt x="178270" y="115038"/>
                  </a:cubicBezTo>
                  <a:cubicBezTo>
                    <a:pt x="172046" y="105306"/>
                    <a:pt x="162710" y="98983"/>
                    <a:pt x="153275" y="92512"/>
                  </a:cubicBezTo>
                  <a:cubicBezTo>
                    <a:pt x="147693" y="88659"/>
                    <a:pt x="143593" y="86930"/>
                    <a:pt x="141666" y="80212"/>
                  </a:cubicBezTo>
                  <a:cubicBezTo>
                    <a:pt x="140530" y="76260"/>
                    <a:pt x="140233" y="72901"/>
                    <a:pt x="137418" y="69591"/>
                  </a:cubicBezTo>
                  <a:cubicBezTo>
                    <a:pt x="132132" y="63416"/>
                    <a:pt x="123833" y="62922"/>
                    <a:pt x="116275" y="62774"/>
                  </a:cubicBezTo>
                  <a:cubicBezTo>
                    <a:pt x="111978" y="62675"/>
                    <a:pt x="107087" y="63120"/>
                    <a:pt x="103184" y="60946"/>
                  </a:cubicBezTo>
                  <a:cubicBezTo>
                    <a:pt x="99480" y="58871"/>
                    <a:pt x="96960" y="54870"/>
                    <a:pt x="94639" y="51511"/>
                  </a:cubicBezTo>
                  <a:cubicBezTo>
                    <a:pt x="90044" y="44892"/>
                    <a:pt x="85994" y="37729"/>
                    <a:pt x="78979" y="33382"/>
                  </a:cubicBezTo>
                  <a:cubicBezTo>
                    <a:pt x="75867" y="31455"/>
                    <a:pt x="72261" y="30270"/>
                    <a:pt x="68605" y="30023"/>
                  </a:cubicBezTo>
                  <a:cubicBezTo>
                    <a:pt x="64258" y="29726"/>
                    <a:pt x="59763" y="31949"/>
                    <a:pt x="55614" y="31554"/>
                  </a:cubicBezTo>
                  <a:cubicBezTo>
                    <a:pt x="50180" y="31011"/>
                    <a:pt x="46129" y="23156"/>
                    <a:pt x="42375" y="19451"/>
                  </a:cubicBezTo>
                  <a:cubicBezTo>
                    <a:pt x="38472" y="15598"/>
                    <a:pt x="34224" y="12042"/>
                    <a:pt x="29679" y="8979"/>
                  </a:cubicBezTo>
                  <a:cubicBezTo>
                    <a:pt x="25974" y="6485"/>
                    <a:pt x="21417" y="3397"/>
                    <a:pt x="16675" y="156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86" name="任意多边形: 形状 1485"/>
            <p:cNvSpPr/>
            <p:nvPr/>
          </p:nvSpPr>
          <p:spPr>
            <a:xfrm flipH="1">
              <a:off x="6813505" y="365254"/>
              <a:ext cx="270766" cy="197394"/>
            </a:xfrm>
            <a:custGeom>
              <a:avLst/>
              <a:gdLst>
                <a:gd name="connsiteX0" fmla="*/ 8785 w 270766"/>
                <a:gd name="connsiteY0" fmla="*/ 760 h 197394"/>
                <a:gd name="connsiteX1" fmla="*/ 3252 w 270766"/>
                <a:gd name="connsiteY1" fmla="*/ 1057 h 197394"/>
                <a:gd name="connsiteX2" fmla="*/ 18220 w 270766"/>
                <a:gd name="connsiteY2" fmla="*/ 22842 h 197394"/>
                <a:gd name="connsiteX3" fmla="*/ 38820 w 270766"/>
                <a:gd name="connsiteY3" fmla="*/ 25262 h 197394"/>
                <a:gd name="connsiteX4" fmla="*/ 41536 w 270766"/>
                <a:gd name="connsiteY4" fmla="*/ 45762 h 197394"/>
                <a:gd name="connsiteX5" fmla="*/ 48353 w 270766"/>
                <a:gd name="connsiteY5" fmla="*/ 53567 h 197394"/>
                <a:gd name="connsiteX6" fmla="*/ 67569 w 270766"/>
                <a:gd name="connsiteY6" fmla="*/ 60434 h 197394"/>
                <a:gd name="connsiteX7" fmla="*/ 80117 w 270766"/>
                <a:gd name="connsiteY7" fmla="*/ 75204 h 197394"/>
                <a:gd name="connsiteX8" fmla="*/ 117067 w 270766"/>
                <a:gd name="connsiteY8" fmla="*/ 98520 h 197394"/>
                <a:gd name="connsiteX9" fmla="*/ 137123 w 270766"/>
                <a:gd name="connsiteY9" fmla="*/ 110030 h 197394"/>
                <a:gd name="connsiteX10" fmla="*/ 151201 w 270766"/>
                <a:gd name="connsiteY10" fmla="*/ 120799 h 197394"/>
                <a:gd name="connsiteX11" fmla="*/ 156141 w 270766"/>
                <a:gd name="connsiteY11" fmla="*/ 137743 h 197394"/>
                <a:gd name="connsiteX12" fmla="*/ 167206 w 270766"/>
                <a:gd name="connsiteY12" fmla="*/ 147968 h 197394"/>
                <a:gd name="connsiteX13" fmla="*/ 201934 w 270766"/>
                <a:gd name="connsiteY13" fmla="*/ 151871 h 197394"/>
                <a:gd name="connsiteX14" fmla="*/ 206874 w 270766"/>
                <a:gd name="connsiteY14" fmla="*/ 166196 h 197394"/>
                <a:gd name="connsiteX15" fmla="*/ 210430 w 270766"/>
                <a:gd name="connsiteY15" fmla="*/ 179287 h 197394"/>
                <a:gd name="connsiteX16" fmla="*/ 268474 w 270766"/>
                <a:gd name="connsiteY16" fmla="*/ 191241 h 197394"/>
                <a:gd name="connsiteX17" fmla="*/ 267041 w 270766"/>
                <a:gd name="connsiteY17" fmla="*/ 183436 h 197394"/>
                <a:gd name="connsiteX18" fmla="*/ 231128 w 270766"/>
                <a:gd name="connsiteY18" fmla="*/ 180868 h 197394"/>
                <a:gd name="connsiteX19" fmla="*/ 220952 w 270766"/>
                <a:gd name="connsiteY19" fmla="*/ 169407 h 197394"/>
                <a:gd name="connsiteX20" fmla="*/ 221298 w 270766"/>
                <a:gd name="connsiteY20" fmla="*/ 153353 h 197394"/>
                <a:gd name="connsiteX21" fmla="*/ 200155 w 270766"/>
                <a:gd name="connsiteY21" fmla="*/ 137100 h 197394"/>
                <a:gd name="connsiteX22" fmla="*/ 182817 w 270766"/>
                <a:gd name="connsiteY22" fmla="*/ 136508 h 197394"/>
                <a:gd name="connsiteX23" fmla="*/ 168046 w 270766"/>
                <a:gd name="connsiteY23" fmla="*/ 126035 h 197394"/>
                <a:gd name="connsiteX24" fmla="*/ 149571 w 270766"/>
                <a:gd name="connsiteY24" fmla="*/ 100546 h 197394"/>
                <a:gd name="connsiteX25" fmla="*/ 110941 w 270766"/>
                <a:gd name="connsiteY25" fmla="*/ 78217 h 197394"/>
                <a:gd name="connsiteX26" fmla="*/ 92713 w 270766"/>
                <a:gd name="connsiteY26" fmla="*/ 67251 h 197394"/>
                <a:gd name="connsiteX27" fmla="*/ 80265 w 270766"/>
                <a:gd name="connsiteY27" fmla="*/ 52085 h 197394"/>
                <a:gd name="connsiteX28" fmla="*/ 56112 w 270766"/>
                <a:gd name="connsiteY28" fmla="*/ 41822 h 197394"/>
                <a:gd name="connsiteX29" fmla="*/ 56158 w 270766"/>
                <a:gd name="connsiteY29" fmla="*/ 46750 h 197394"/>
                <a:gd name="connsiteX30" fmla="*/ 49341 w 270766"/>
                <a:gd name="connsiteY30" fmla="*/ 38945 h 197394"/>
                <a:gd name="connsiteX31" fmla="*/ 56112 w 270766"/>
                <a:gd name="connsiteY31" fmla="*/ 41822 h 197394"/>
                <a:gd name="connsiteX32" fmla="*/ 55974 w 270766"/>
                <a:gd name="connsiteY32" fmla="*/ 27244 h 197394"/>
                <a:gd name="connsiteX33" fmla="*/ 45044 w 270766"/>
                <a:gd name="connsiteY33" fmla="*/ 11924 h 197394"/>
                <a:gd name="connsiteX34" fmla="*/ 26124 w 270766"/>
                <a:gd name="connsiteY34" fmla="*/ 8664 h 197394"/>
                <a:gd name="connsiteX35" fmla="*/ 15552 w 270766"/>
                <a:gd name="connsiteY35" fmla="*/ 6738 h 197394"/>
                <a:gd name="connsiteX36" fmla="*/ 8785 w 270766"/>
                <a:gd name="connsiteY36" fmla="*/ 760 h 19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70766" h="197394">
                  <a:moveTo>
                    <a:pt x="8785" y="760"/>
                  </a:moveTo>
                  <a:cubicBezTo>
                    <a:pt x="7254" y="-228"/>
                    <a:pt x="4586" y="-376"/>
                    <a:pt x="3252" y="1057"/>
                  </a:cubicBezTo>
                  <a:cubicBezTo>
                    <a:pt x="-6677" y="11677"/>
                    <a:pt x="8390" y="21310"/>
                    <a:pt x="18220" y="22842"/>
                  </a:cubicBezTo>
                  <a:cubicBezTo>
                    <a:pt x="24296" y="23829"/>
                    <a:pt x="33682" y="21310"/>
                    <a:pt x="38820" y="25262"/>
                  </a:cubicBezTo>
                  <a:cubicBezTo>
                    <a:pt x="44451" y="29560"/>
                    <a:pt x="42376" y="39785"/>
                    <a:pt x="41536" y="45762"/>
                  </a:cubicBezTo>
                  <a:cubicBezTo>
                    <a:pt x="40993" y="49714"/>
                    <a:pt x="44648" y="53320"/>
                    <a:pt x="48353" y="53567"/>
                  </a:cubicBezTo>
                  <a:cubicBezTo>
                    <a:pt x="55417" y="54061"/>
                    <a:pt x="61888" y="56136"/>
                    <a:pt x="67569" y="60434"/>
                  </a:cubicBezTo>
                  <a:cubicBezTo>
                    <a:pt x="72954" y="64534"/>
                    <a:pt x="75671" y="70264"/>
                    <a:pt x="80117" y="75204"/>
                  </a:cubicBezTo>
                  <a:cubicBezTo>
                    <a:pt x="89453" y="85479"/>
                    <a:pt x="105161" y="91703"/>
                    <a:pt x="117067" y="98520"/>
                  </a:cubicBezTo>
                  <a:cubicBezTo>
                    <a:pt x="123735" y="102373"/>
                    <a:pt x="130454" y="106177"/>
                    <a:pt x="137123" y="110030"/>
                  </a:cubicBezTo>
                  <a:cubicBezTo>
                    <a:pt x="142063" y="112895"/>
                    <a:pt x="148040" y="115908"/>
                    <a:pt x="151201" y="120799"/>
                  </a:cubicBezTo>
                  <a:cubicBezTo>
                    <a:pt x="154511" y="125887"/>
                    <a:pt x="153523" y="132358"/>
                    <a:pt x="156141" y="137743"/>
                  </a:cubicBezTo>
                  <a:cubicBezTo>
                    <a:pt x="158364" y="142436"/>
                    <a:pt x="162464" y="145943"/>
                    <a:pt x="167206" y="147968"/>
                  </a:cubicBezTo>
                  <a:cubicBezTo>
                    <a:pt x="178420" y="152710"/>
                    <a:pt x="190770" y="147820"/>
                    <a:pt x="201934" y="151871"/>
                  </a:cubicBezTo>
                  <a:cubicBezTo>
                    <a:pt x="209837" y="154736"/>
                    <a:pt x="206923" y="159626"/>
                    <a:pt x="206874" y="166196"/>
                  </a:cubicBezTo>
                  <a:cubicBezTo>
                    <a:pt x="206824" y="170790"/>
                    <a:pt x="208157" y="175335"/>
                    <a:pt x="210430" y="179287"/>
                  </a:cubicBezTo>
                  <a:cubicBezTo>
                    <a:pt x="221051" y="198009"/>
                    <a:pt x="251036" y="202603"/>
                    <a:pt x="268474" y="191241"/>
                  </a:cubicBezTo>
                  <a:cubicBezTo>
                    <a:pt x="272129" y="188920"/>
                    <a:pt x="271240" y="184227"/>
                    <a:pt x="267041" y="183436"/>
                  </a:cubicBezTo>
                  <a:cubicBezTo>
                    <a:pt x="255136" y="181115"/>
                    <a:pt x="242638" y="186647"/>
                    <a:pt x="231128" y="180868"/>
                  </a:cubicBezTo>
                  <a:cubicBezTo>
                    <a:pt x="226633" y="178595"/>
                    <a:pt x="222237" y="174446"/>
                    <a:pt x="220952" y="169407"/>
                  </a:cubicBezTo>
                  <a:cubicBezTo>
                    <a:pt x="219569" y="164122"/>
                    <a:pt x="222483" y="158787"/>
                    <a:pt x="221298" y="153353"/>
                  </a:cubicBezTo>
                  <a:cubicBezTo>
                    <a:pt x="219174" y="143522"/>
                    <a:pt x="209245" y="138681"/>
                    <a:pt x="200155" y="137100"/>
                  </a:cubicBezTo>
                  <a:cubicBezTo>
                    <a:pt x="194326" y="136113"/>
                    <a:pt x="188695" y="136755"/>
                    <a:pt x="182817" y="136508"/>
                  </a:cubicBezTo>
                  <a:cubicBezTo>
                    <a:pt x="174270" y="136162"/>
                    <a:pt x="169775" y="134828"/>
                    <a:pt x="168046" y="126035"/>
                  </a:cubicBezTo>
                  <a:cubicBezTo>
                    <a:pt x="165774" y="114377"/>
                    <a:pt x="159599" y="106869"/>
                    <a:pt x="149571" y="100546"/>
                  </a:cubicBezTo>
                  <a:cubicBezTo>
                    <a:pt x="137024" y="92642"/>
                    <a:pt x="123785" y="85627"/>
                    <a:pt x="110941" y="78217"/>
                  </a:cubicBezTo>
                  <a:cubicBezTo>
                    <a:pt x="104964" y="74809"/>
                    <a:pt x="97851" y="71845"/>
                    <a:pt x="92713" y="67251"/>
                  </a:cubicBezTo>
                  <a:cubicBezTo>
                    <a:pt x="87823" y="62904"/>
                    <a:pt x="85106" y="56630"/>
                    <a:pt x="80265" y="52085"/>
                  </a:cubicBezTo>
                  <a:lnTo>
                    <a:pt x="56112" y="41822"/>
                  </a:lnTo>
                  <a:lnTo>
                    <a:pt x="56158" y="46750"/>
                  </a:lnTo>
                  <a:cubicBezTo>
                    <a:pt x="53886" y="44132"/>
                    <a:pt x="51614" y="41564"/>
                    <a:pt x="49341" y="38945"/>
                  </a:cubicBezTo>
                  <a:lnTo>
                    <a:pt x="56112" y="41822"/>
                  </a:lnTo>
                  <a:lnTo>
                    <a:pt x="55974" y="27244"/>
                  </a:lnTo>
                  <a:cubicBezTo>
                    <a:pt x="54541" y="20989"/>
                    <a:pt x="51318" y="15432"/>
                    <a:pt x="45044" y="11924"/>
                  </a:cubicBezTo>
                  <a:cubicBezTo>
                    <a:pt x="39264" y="8664"/>
                    <a:pt x="32595" y="8714"/>
                    <a:pt x="26124" y="8664"/>
                  </a:cubicBezTo>
                  <a:cubicBezTo>
                    <a:pt x="22666" y="8615"/>
                    <a:pt x="18566" y="8763"/>
                    <a:pt x="15552" y="6738"/>
                  </a:cubicBezTo>
                  <a:cubicBezTo>
                    <a:pt x="13033" y="5058"/>
                    <a:pt x="11452" y="2489"/>
                    <a:pt x="8785" y="76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88" name="任意多边形: 形状 1487"/>
            <p:cNvSpPr/>
            <p:nvPr/>
          </p:nvSpPr>
          <p:spPr>
            <a:xfrm flipH="1">
              <a:off x="7111497" y="161544"/>
              <a:ext cx="250816" cy="180004"/>
            </a:xfrm>
            <a:custGeom>
              <a:avLst/>
              <a:gdLst>
                <a:gd name="connsiteX0" fmla="*/ 9947 w 250816"/>
                <a:gd name="connsiteY0" fmla="*/ 1837 h 180004"/>
                <a:gd name="connsiteX1" fmla="*/ 512 w 250816"/>
                <a:gd name="connsiteY1" fmla="*/ 3665 h 180004"/>
                <a:gd name="connsiteX2" fmla="*/ 18691 w 250816"/>
                <a:gd name="connsiteY2" fmla="*/ 27722 h 180004"/>
                <a:gd name="connsiteX3" fmla="*/ 41908 w 250816"/>
                <a:gd name="connsiteY3" fmla="*/ 47482 h 180004"/>
                <a:gd name="connsiteX4" fmla="*/ 49169 w 250816"/>
                <a:gd name="connsiteY4" fmla="*/ 58497 h 180004"/>
                <a:gd name="connsiteX5" fmla="*/ 72090 w 250816"/>
                <a:gd name="connsiteY5" fmla="*/ 58003 h 180004"/>
                <a:gd name="connsiteX6" fmla="*/ 78907 w 250816"/>
                <a:gd name="connsiteY6" fmla="*/ 72329 h 180004"/>
                <a:gd name="connsiteX7" fmla="*/ 84391 w 250816"/>
                <a:gd name="connsiteY7" fmla="*/ 83592 h 180004"/>
                <a:gd name="connsiteX8" fmla="*/ 108174 w 250816"/>
                <a:gd name="connsiteY8" fmla="*/ 88203 h 180004"/>
                <a:gd name="connsiteX9" fmla="*/ 107904 w 250816"/>
                <a:gd name="connsiteY9" fmla="*/ 77911 h 180004"/>
                <a:gd name="connsiteX10" fmla="*/ 113437 w 250816"/>
                <a:gd name="connsiteY10" fmla="*/ 89223 h 180004"/>
                <a:gd name="connsiteX11" fmla="*/ 108174 w 250816"/>
                <a:gd name="connsiteY11" fmla="*/ 88203 h 180004"/>
                <a:gd name="connsiteX12" fmla="*/ 108349 w 250816"/>
                <a:gd name="connsiteY12" fmla="*/ 94879 h 180004"/>
                <a:gd name="connsiteX13" fmla="*/ 121538 w 250816"/>
                <a:gd name="connsiteY13" fmla="*/ 107698 h 180004"/>
                <a:gd name="connsiteX14" fmla="*/ 142681 w 250816"/>
                <a:gd name="connsiteY14" fmla="*/ 120147 h 180004"/>
                <a:gd name="connsiteX15" fmla="*/ 154635 w 250816"/>
                <a:gd name="connsiteY15" fmla="*/ 125087 h 180004"/>
                <a:gd name="connsiteX16" fmla="*/ 161305 w 250816"/>
                <a:gd name="connsiteY16" fmla="*/ 133336 h 180004"/>
                <a:gd name="connsiteX17" fmla="*/ 183138 w 250816"/>
                <a:gd name="connsiteY17" fmla="*/ 145884 h 180004"/>
                <a:gd name="connsiteX18" fmla="*/ 206553 w 250816"/>
                <a:gd name="connsiteY18" fmla="*/ 157739 h 180004"/>
                <a:gd name="connsiteX19" fmla="*/ 225542 w 250816"/>
                <a:gd name="connsiteY19" fmla="*/ 166755 h 180004"/>
                <a:gd name="connsiteX20" fmla="*/ 241115 w 250816"/>
                <a:gd name="connsiteY20" fmla="*/ 168317 h 180004"/>
                <a:gd name="connsiteX21" fmla="*/ 239453 w 250816"/>
                <a:gd name="connsiteY21" fmla="*/ 165544 h 180004"/>
                <a:gd name="connsiteX22" fmla="*/ 245974 w 250816"/>
                <a:gd name="connsiteY22" fmla="*/ 168804 h 180004"/>
                <a:gd name="connsiteX23" fmla="*/ 241115 w 250816"/>
                <a:gd name="connsiteY23" fmla="*/ 168317 h 180004"/>
                <a:gd name="connsiteX24" fmla="*/ 247653 w 250816"/>
                <a:gd name="connsiteY24" fmla="*/ 179228 h 180004"/>
                <a:gd name="connsiteX25" fmla="*/ 250469 w 250816"/>
                <a:gd name="connsiteY25" fmla="*/ 178190 h 180004"/>
                <a:gd name="connsiteX26" fmla="*/ 250666 w 250816"/>
                <a:gd name="connsiteY26" fmla="*/ 161740 h 180004"/>
                <a:gd name="connsiteX27" fmla="*/ 243701 w 250816"/>
                <a:gd name="connsiteY27" fmla="*/ 156998 h 180004"/>
                <a:gd name="connsiteX28" fmla="*/ 210753 w 250816"/>
                <a:gd name="connsiteY28" fmla="*/ 144204 h 180004"/>
                <a:gd name="connsiteX29" fmla="*/ 174494 w 250816"/>
                <a:gd name="connsiteY29" fmla="*/ 125185 h 180004"/>
                <a:gd name="connsiteX30" fmla="*/ 165108 w 250816"/>
                <a:gd name="connsiteY30" fmla="*/ 114318 h 180004"/>
                <a:gd name="connsiteX31" fmla="*/ 148757 w 250816"/>
                <a:gd name="connsiteY31" fmla="*/ 106809 h 180004"/>
                <a:gd name="connsiteX32" fmla="*/ 119958 w 250816"/>
                <a:gd name="connsiteY32" fmla="*/ 85963 h 180004"/>
                <a:gd name="connsiteX33" fmla="*/ 114425 w 250816"/>
                <a:gd name="connsiteY33" fmla="*/ 74651 h 180004"/>
                <a:gd name="connsiteX34" fmla="*/ 92904 w 250816"/>
                <a:gd name="connsiteY34" fmla="*/ 70559 h 180004"/>
                <a:gd name="connsiteX35" fmla="*/ 90813 w 250816"/>
                <a:gd name="connsiteY35" fmla="*/ 80381 h 180004"/>
                <a:gd name="connsiteX36" fmla="*/ 85329 w 250816"/>
                <a:gd name="connsiteY36" fmla="*/ 69118 h 180004"/>
                <a:gd name="connsiteX37" fmla="*/ 92904 w 250816"/>
                <a:gd name="connsiteY37" fmla="*/ 70559 h 180004"/>
                <a:gd name="connsiteX38" fmla="*/ 94252 w 250816"/>
                <a:gd name="connsiteY38" fmla="*/ 64228 h 180004"/>
                <a:gd name="connsiteX39" fmla="*/ 85873 w 250816"/>
                <a:gd name="connsiteY39" fmla="*/ 49704 h 180004"/>
                <a:gd name="connsiteX40" fmla="*/ 67015 w 250816"/>
                <a:gd name="connsiteY40" fmla="*/ 42561 h 180004"/>
                <a:gd name="connsiteX41" fmla="*/ 54877 w 250816"/>
                <a:gd name="connsiteY41" fmla="*/ 43658 h 180004"/>
                <a:gd name="connsiteX42" fmla="*/ 53714 w 250816"/>
                <a:gd name="connsiteY42" fmla="*/ 55435 h 180004"/>
                <a:gd name="connsiteX43" fmla="*/ 46453 w 250816"/>
                <a:gd name="connsiteY43" fmla="*/ 44419 h 180004"/>
                <a:gd name="connsiteX44" fmla="*/ 54877 w 250816"/>
                <a:gd name="connsiteY44" fmla="*/ 43658 h 180004"/>
                <a:gd name="connsiteX45" fmla="*/ 55369 w 250816"/>
                <a:gd name="connsiteY45" fmla="*/ 38676 h 180004"/>
                <a:gd name="connsiteX46" fmla="*/ 44872 w 250816"/>
                <a:gd name="connsiteY46" fmla="*/ 24808 h 180004"/>
                <a:gd name="connsiteX47" fmla="*/ 27730 w 250816"/>
                <a:gd name="connsiteY47" fmla="*/ 16163 h 180004"/>
                <a:gd name="connsiteX48" fmla="*/ 16814 w 250816"/>
                <a:gd name="connsiteY48" fmla="*/ 10284 h 180004"/>
                <a:gd name="connsiteX49" fmla="*/ 9947 w 250816"/>
                <a:gd name="connsiteY49" fmla="*/ 1837 h 18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50816" h="180004">
                  <a:moveTo>
                    <a:pt x="9947" y="1837"/>
                  </a:moveTo>
                  <a:cubicBezTo>
                    <a:pt x="7279" y="-1028"/>
                    <a:pt x="1598" y="-633"/>
                    <a:pt x="512" y="3665"/>
                  </a:cubicBezTo>
                  <a:cubicBezTo>
                    <a:pt x="-2600" y="15768"/>
                    <a:pt x="9107" y="23276"/>
                    <a:pt x="18691" y="27722"/>
                  </a:cubicBezTo>
                  <a:cubicBezTo>
                    <a:pt x="24026" y="30192"/>
                    <a:pt x="47589" y="37503"/>
                    <a:pt x="41908" y="47482"/>
                  </a:cubicBezTo>
                  <a:cubicBezTo>
                    <a:pt x="38895" y="52767"/>
                    <a:pt x="42748" y="59634"/>
                    <a:pt x="49169" y="58497"/>
                  </a:cubicBezTo>
                  <a:cubicBezTo>
                    <a:pt x="56480" y="57213"/>
                    <a:pt x="64878" y="55336"/>
                    <a:pt x="72090" y="58003"/>
                  </a:cubicBezTo>
                  <a:cubicBezTo>
                    <a:pt x="77623" y="60078"/>
                    <a:pt x="83007" y="66648"/>
                    <a:pt x="78907" y="72329"/>
                  </a:cubicBezTo>
                  <a:cubicBezTo>
                    <a:pt x="75400" y="77219"/>
                    <a:pt x="79352" y="82604"/>
                    <a:pt x="84391" y="83592"/>
                  </a:cubicBezTo>
                  <a:lnTo>
                    <a:pt x="108174" y="88203"/>
                  </a:lnTo>
                  <a:lnTo>
                    <a:pt x="107904" y="77911"/>
                  </a:lnTo>
                  <a:cubicBezTo>
                    <a:pt x="109732" y="81665"/>
                    <a:pt x="111609" y="85469"/>
                    <a:pt x="113437" y="89223"/>
                  </a:cubicBezTo>
                  <a:lnTo>
                    <a:pt x="108174" y="88203"/>
                  </a:lnTo>
                  <a:lnTo>
                    <a:pt x="108349" y="94879"/>
                  </a:lnTo>
                  <a:cubicBezTo>
                    <a:pt x="111548" y="99906"/>
                    <a:pt x="116870" y="104241"/>
                    <a:pt x="121538" y="107698"/>
                  </a:cubicBezTo>
                  <a:cubicBezTo>
                    <a:pt x="128108" y="112589"/>
                    <a:pt x="135271" y="116640"/>
                    <a:pt x="142681" y="120147"/>
                  </a:cubicBezTo>
                  <a:cubicBezTo>
                    <a:pt x="146287" y="121876"/>
                    <a:pt x="151276" y="122864"/>
                    <a:pt x="154635" y="125087"/>
                  </a:cubicBezTo>
                  <a:cubicBezTo>
                    <a:pt x="157600" y="127013"/>
                    <a:pt x="158933" y="130817"/>
                    <a:pt x="161305" y="133336"/>
                  </a:cubicBezTo>
                  <a:cubicBezTo>
                    <a:pt x="166887" y="139215"/>
                    <a:pt x="176025" y="142277"/>
                    <a:pt x="183138" y="145884"/>
                  </a:cubicBezTo>
                  <a:cubicBezTo>
                    <a:pt x="190944" y="149835"/>
                    <a:pt x="198699" y="153886"/>
                    <a:pt x="206553" y="157739"/>
                  </a:cubicBezTo>
                  <a:cubicBezTo>
                    <a:pt x="212457" y="160629"/>
                    <a:pt x="218879" y="164272"/>
                    <a:pt x="225542" y="166755"/>
                  </a:cubicBezTo>
                  <a:lnTo>
                    <a:pt x="241115" y="168317"/>
                  </a:lnTo>
                  <a:lnTo>
                    <a:pt x="239453" y="165544"/>
                  </a:lnTo>
                  <a:cubicBezTo>
                    <a:pt x="241627" y="166631"/>
                    <a:pt x="243800" y="167718"/>
                    <a:pt x="245974" y="168804"/>
                  </a:cubicBezTo>
                  <a:lnTo>
                    <a:pt x="241115" y="168317"/>
                  </a:lnTo>
                  <a:lnTo>
                    <a:pt x="247653" y="179228"/>
                  </a:lnTo>
                  <a:cubicBezTo>
                    <a:pt x="248444" y="180759"/>
                    <a:pt x="250617" y="179820"/>
                    <a:pt x="250469" y="178190"/>
                  </a:cubicBezTo>
                  <a:cubicBezTo>
                    <a:pt x="250074" y="172707"/>
                    <a:pt x="251210" y="167273"/>
                    <a:pt x="250666" y="161740"/>
                  </a:cubicBezTo>
                  <a:cubicBezTo>
                    <a:pt x="250320" y="158431"/>
                    <a:pt x="246615" y="156554"/>
                    <a:pt x="243701" y="156998"/>
                  </a:cubicBezTo>
                  <a:cubicBezTo>
                    <a:pt x="231895" y="158777"/>
                    <a:pt x="220583" y="149440"/>
                    <a:pt x="210753" y="144204"/>
                  </a:cubicBezTo>
                  <a:cubicBezTo>
                    <a:pt x="198897" y="137930"/>
                    <a:pt x="185707" y="132645"/>
                    <a:pt x="174494" y="125185"/>
                  </a:cubicBezTo>
                  <a:cubicBezTo>
                    <a:pt x="170196" y="122320"/>
                    <a:pt x="169060" y="117529"/>
                    <a:pt x="165108" y="114318"/>
                  </a:cubicBezTo>
                  <a:cubicBezTo>
                    <a:pt x="160514" y="110564"/>
                    <a:pt x="154042" y="109230"/>
                    <a:pt x="148757" y="106809"/>
                  </a:cubicBezTo>
                  <a:cubicBezTo>
                    <a:pt x="145398" y="105278"/>
                    <a:pt x="117439" y="90112"/>
                    <a:pt x="119958" y="85963"/>
                  </a:cubicBezTo>
                  <a:cubicBezTo>
                    <a:pt x="123070" y="80875"/>
                    <a:pt x="119859" y="75688"/>
                    <a:pt x="114425" y="74651"/>
                  </a:cubicBezTo>
                  <a:lnTo>
                    <a:pt x="92904" y="70559"/>
                  </a:lnTo>
                  <a:lnTo>
                    <a:pt x="90813" y="80381"/>
                  </a:lnTo>
                  <a:cubicBezTo>
                    <a:pt x="88985" y="76627"/>
                    <a:pt x="87157" y="72872"/>
                    <a:pt x="85329" y="69118"/>
                  </a:cubicBezTo>
                  <a:lnTo>
                    <a:pt x="92904" y="70559"/>
                  </a:lnTo>
                  <a:lnTo>
                    <a:pt x="94252" y="64228"/>
                  </a:lnTo>
                  <a:cubicBezTo>
                    <a:pt x="93221" y="58769"/>
                    <a:pt x="90220" y="53582"/>
                    <a:pt x="85873" y="49704"/>
                  </a:cubicBezTo>
                  <a:cubicBezTo>
                    <a:pt x="80464" y="44888"/>
                    <a:pt x="73881" y="42974"/>
                    <a:pt x="67015" y="42561"/>
                  </a:cubicBezTo>
                  <a:lnTo>
                    <a:pt x="54877" y="43658"/>
                  </a:lnTo>
                  <a:lnTo>
                    <a:pt x="53714" y="55435"/>
                  </a:lnTo>
                  <a:cubicBezTo>
                    <a:pt x="51294" y="51779"/>
                    <a:pt x="48873" y="48074"/>
                    <a:pt x="46453" y="44419"/>
                  </a:cubicBezTo>
                  <a:lnTo>
                    <a:pt x="54877" y="43658"/>
                  </a:lnTo>
                  <a:lnTo>
                    <a:pt x="55369" y="38676"/>
                  </a:lnTo>
                  <a:cubicBezTo>
                    <a:pt x="53554" y="33415"/>
                    <a:pt x="49713" y="28636"/>
                    <a:pt x="44872" y="24808"/>
                  </a:cubicBezTo>
                  <a:cubicBezTo>
                    <a:pt x="39735" y="20757"/>
                    <a:pt x="33708" y="18633"/>
                    <a:pt x="27730" y="16163"/>
                  </a:cubicBezTo>
                  <a:cubicBezTo>
                    <a:pt x="23976" y="14631"/>
                    <a:pt x="19926" y="12952"/>
                    <a:pt x="16814" y="10284"/>
                  </a:cubicBezTo>
                  <a:cubicBezTo>
                    <a:pt x="13998" y="7913"/>
                    <a:pt x="12417" y="4505"/>
                    <a:pt x="9947" y="183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90" name="任意多边形: 形状 1489"/>
            <p:cNvSpPr/>
            <p:nvPr/>
          </p:nvSpPr>
          <p:spPr>
            <a:xfrm flipH="1">
              <a:off x="6804409" y="12924"/>
              <a:ext cx="451393" cy="205966"/>
            </a:xfrm>
            <a:custGeom>
              <a:avLst/>
              <a:gdLst>
                <a:gd name="connsiteX0" fmla="*/ 327275 w 451393"/>
                <a:gd name="connsiteY0" fmla="*/ 127635 h 205966"/>
                <a:gd name="connsiteX1" fmla="*/ 313174 w 451393"/>
                <a:gd name="connsiteY1" fmla="*/ 138027 h 205966"/>
                <a:gd name="connsiteX2" fmla="*/ 330536 w 451393"/>
                <a:gd name="connsiteY2" fmla="*/ 132674 h 205966"/>
                <a:gd name="connsiteX3" fmla="*/ 327275 w 451393"/>
                <a:gd name="connsiteY3" fmla="*/ 127635 h 205966"/>
                <a:gd name="connsiteX4" fmla="*/ 6184 w 451393"/>
                <a:gd name="connsiteY4" fmla="*/ 138 h 205966"/>
                <a:gd name="connsiteX5" fmla="*/ 2035 w 451393"/>
                <a:gd name="connsiteY5" fmla="*/ 8486 h 205966"/>
                <a:gd name="connsiteX6" fmla="*/ 99054 w 451393"/>
                <a:gd name="connsiteY6" fmla="*/ 41583 h 205966"/>
                <a:gd name="connsiteX7" fmla="*/ 150935 w 451393"/>
                <a:gd name="connsiteY7" fmla="*/ 46461 h 205966"/>
                <a:gd name="connsiteX8" fmla="*/ 188155 w 451393"/>
                <a:gd name="connsiteY8" fmla="*/ 44917 h 205966"/>
                <a:gd name="connsiteX9" fmla="*/ 195085 w 451393"/>
                <a:gd name="connsiteY9" fmla="*/ 32247 h 205966"/>
                <a:gd name="connsiteX10" fmla="*/ 203038 w 451393"/>
                <a:gd name="connsiteY10" fmla="*/ 44300 h 205966"/>
                <a:gd name="connsiteX11" fmla="*/ 188155 w 451393"/>
                <a:gd name="connsiteY11" fmla="*/ 44917 h 205966"/>
                <a:gd name="connsiteX12" fmla="*/ 178685 w 451393"/>
                <a:gd name="connsiteY12" fmla="*/ 62232 h 205966"/>
                <a:gd name="connsiteX13" fmla="*/ 186588 w 451393"/>
                <a:gd name="connsiteY13" fmla="*/ 74236 h 205966"/>
                <a:gd name="connsiteX14" fmla="*/ 241347 w 451393"/>
                <a:gd name="connsiteY14" fmla="*/ 57718 h 205966"/>
                <a:gd name="connsiteX15" fmla="*/ 270133 w 451393"/>
                <a:gd name="connsiteY15" fmla="*/ 51356 h 205966"/>
                <a:gd name="connsiteX16" fmla="*/ 290622 w 451393"/>
                <a:gd name="connsiteY16" fmla="*/ 31852 h 205966"/>
                <a:gd name="connsiteX17" fmla="*/ 297142 w 451393"/>
                <a:gd name="connsiteY17" fmla="*/ 45387 h 205966"/>
                <a:gd name="connsiteX18" fmla="*/ 270133 w 451393"/>
                <a:gd name="connsiteY18" fmla="*/ 51356 h 205966"/>
                <a:gd name="connsiteX19" fmla="*/ 203285 w 451393"/>
                <a:gd name="connsiteY19" fmla="*/ 114989 h 205966"/>
                <a:gd name="connsiteX20" fmla="*/ 207484 w 451393"/>
                <a:gd name="connsiteY20" fmla="*/ 127734 h 205966"/>
                <a:gd name="connsiteX21" fmla="*/ 383812 w 451393"/>
                <a:gd name="connsiteY21" fmla="*/ 83422 h 205966"/>
                <a:gd name="connsiteX22" fmla="*/ 408429 w 451393"/>
                <a:gd name="connsiteY22" fmla="*/ 79710 h 205966"/>
                <a:gd name="connsiteX23" fmla="*/ 439608 w 451393"/>
                <a:gd name="connsiteY23" fmla="*/ 61787 h 205966"/>
                <a:gd name="connsiteX24" fmla="*/ 443758 w 451393"/>
                <a:gd name="connsiteY24" fmla="*/ 74384 h 205966"/>
                <a:gd name="connsiteX25" fmla="*/ 408429 w 451393"/>
                <a:gd name="connsiteY25" fmla="*/ 79710 h 205966"/>
                <a:gd name="connsiteX26" fmla="*/ 324583 w 451393"/>
                <a:gd name="connsiteY26" fmla="*/ 127910 h 205966"/>
                <a:gd name="connsiteX27" fmla="*/ 328659 w 451393"/>
                <a:gd name="connsiteY27" fmla="*/ 127043 h 205966"/>
                <a:gd name="connsiteX28" fmla="*/ 330536 w 451393"/>
                <a:gd name="connsiteY28" fmla="*/ 132773 h 205966"/>
                <a:gd name="connsiteX29" fmla="*/ 312851 w 451393"/>
                <a:gd name="connsiteY29" fmla="*/ 139689 h 205966"/>
                <a:gd name="connsiteX30" fmla="*/ 312259 w 451393"/>
                <a:gd name="connsiteY30" fmla="*/ 138701 h 205966"/>
                <a:gd name="connsiteX31" fmla="*/ 313174 w 451393"/>
                <a:gd name="connsiteY31" fmla="*/ 138027 h 205966"/>
                <a:gd name="connsiteX32" fmla="*/ 299824 w 451393"/>
                <a:gd name="connsiteY32" fmla="*/ 142143 h 205966"/>
                <a:gd name="connsiteX33" fmla="*/ 287164 w 451393"/>
                <a:gd name="connsiteY33" fmla="*/ 149420 h 205966"/>
                <a:gd name="connsiteX34" fmla="*/ 209065 w 451393"/>
                <a:gd name="connsiteY34" fmla="*/ 184444 h 205966"/>
                <a:gd name="connsiteX35" fmla="*/ 156569 w 451393"/>
                <a:gd name="connsiteY35" fmla="*/ 192905 h 205966"/>
                <a:gd name="connsiteX36" fmla="*/ 152049 w 451393"/>
                <a:gd name="connsiteY36" fmla="*/ 190692 h 205966"/>
                <a:gd name="connsiteX37" fmla="*/ 139758 w 451393"/>
                <a:gd name="connsiteY37" fmla="*/ 194916 h 205966"/>
                <a:gd name="connsiteX38" fmla="*/ 140500 w 451393"/>
                <a:gd name="connsiteY38" fmla="*/ 185037 h 205966"/>
                <a:gd name="connsiteX39" fmla="*/ 152049 w 451393"/>
                <a:gd name="connsiteY39" fmla="*/ 190692 h 205966"/>
                <a:gd name="connsiteX40" fmla="*/ 236481 w 451393"/>
                <a:gd name="connsiteY40" fmla="*/ 161671 h 205966"/>
                <a:gd name="connsiteX41" fmla="*/ 299824 w 451393"/>
                <a:gd name="connsiteY41" fmla="*/ 142143 h 205966"/>
                <a:gd name="connsiteX42" fmla="*/ 324583 w 451393"/>
                <a:gd name="connsiteY42" fmla="*/ 127910 h 205966"/>
                <a:gd name="connsiteX43" fmla="*/ 278803 w 451393"/>
                <a:gd name="connsiteY43" fmla="*/ 137645 h 205966"/>
                <a:gd name="connsiteX44" fmla="*/ 229911 w 451393"/>
                <a:gd name="connsiteY44" fmla="*/ 152434 h 205966"/>
                <a:gd name="connsiteX45" fmla="*/ 134819 w 451393"/>
                <a:gd name="connsiteY45" fmla="*/ 184691 h 205966"/>
                <a:gd name="connsiteX46" fmla="*/ 134078 w 451393"/>
                <a:gd name="connsiteY46" fmla="*/ 194571 h 205966"/>
                <a:gd name="connsiteX47" fmla="*/ 202347 w 451393"/>
                <a:gd name="connsiteY47" fmla="*/ 199955 h 205966"/>
                <a:gd name="connsiteX48" fmla="*/ 284348 w 451393"/>
                <a:gd name="connsiteY48" fmla="*/ 165228 h 205966"/>
                <a:gd name="connsiteX49" fmla="*/ 448845 w 451393"/>
                <a:gd name="connsiteY49" fmla="*/ 72754 h 205966"/>
                <a:gd name="connsiteX50" fmla="*/ 444696 w 451393"/>
                <a:gd name="connsiteY50" fmla="*/ 60157 h 205966"/>
                <a:gd name="connsiteX51" fmla="*/ 268570 w 451393"/>
                <a:gd name="connsiteY51" fmla="*/ 106012 h 205966"/>
                <a:gd name="connsiteX52" fmla="*/ 228954 w 451393"/>
                <a:gd name="connsiteY52" fmla="*/ 110823 h 205966"/>
                <a:gd name="connsiteX53" fmla="*/ 212671 w 451393"/>
                <a:gd name="connsiteY53" fmla="*/ 126055 h 205966"/>
                <a:gd name="connsiteX54" fmla="*/ 208472 w 451393"/>
                <a:gd name="connsiteY54" fmla="*/ 113310 h 205966"/>
                <a:gd name="connsiteX55" fmla="*/ 228954 w 451393"/>
                <a:gd name="connsiteY55" fmla="*/ 110823 h 205966"/>
                <a:gd name="connsiteX56" fmla="*/ 300699 w 451393"/>
                <a:gd name="connsiteY56" fmla="*/ 43707 h 205966"/>
                <a:gd name="connsiteX57" fmla="*/ 294179 w 451393"/>
                <a:gd name="connsiteY57" fmla="*/ 30172 h 205966"/>
                <a:gd name="connsiteX58" fmla="*/ 238346 w 451393"/>
                <a:gd name="connsiteY58" fmla="*/ 42293 h 205966"/>
                <a:gd name="connsiteX59" fmla="*/ 201023 w 451393"/>
                <a:gd name="connsiteY59" fmla="*/ 53669 h 205966"/>
                <a:gd name="connsiteX60" fmla="*/ 191528 w 451393"/>
                <a:gd name="connsiteY60" fmla="*/ 70975 h 205966"/>
                <a:gd name="connsiteX61" fmla="*/ 183624 w 451393"/>
                <a:gd name="connsiteY61" fmla="*/ 58971 h 205966"/>
                <a:gd name="connsiteX62" fmla="*/ 201023 w 451393"/>
                <a:gd name="connsiteY62" fmla="*/ 53669 h 205966"/>
                <a:gd name="connsiteX63" fmla="*/ 207978 w 451393"/>
                <a:gd name="connsiteY63" fmla="*/ 40990 h 205966"/>
                <a:gd name="connsiteX64" fmla="*/ 200025 w 451393"/>
                <a:gd name="connsiteY64" fmla="*/ 28937 h 205966"/>
                <a:gd name="connsiteX65" fmla="*/ 101475 w 451393"/>
                <a:gd name="connsiteY65" fmla="*/ 25726 h 205966"/>
                <a:gd name="connsiteX66" fmla="*/ 54398 w 451393"/>
                <a:gd name="connsiteY66" fmla="*/ 14809 h 205966"/>
                <a:gd name="connsiteX67" fmla="*/ 6184 w 451393"/>
                <a:gd name="connsiteY67" fmla="*/ 138 h 20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1393" h="205966">
                  <a:moveTo>
                    <a:pt x="327275" y="127635"/>
                  </a:moveTo>
                  <a:lnTo>
                    <a:pt x="313174" y="138027"/>
                  </a:lnTo>
                  <a:lnTo>
                    <a:pt x="330536" y="132674"/>
                  </a:lnTo>
                  <a:cubicBezTo>
                    <a:pt x="329449" y="130995"/>
                    <a:pt x="328363" y="129315"/>
                    <a:pt x="327275" y="127635"/>
                  </a:cubicBezTo>
                  <a:close/>
                  <a:moveTo>
                    <a:pt x="6184" y="138"/>
                  </a:moveTo>
                  <a:cubicBezTo>
                    <a:pt x="1195" y="-999"/>
                    <a:pt x="-2460" y="5176"/>
                    <a:pt x="2035" y="8486"/>
                  </a:cubicBezTo>
                  <a:cubicBezTo>
                    <a:pt x="29254" y="28394"/>
                    <a:pt x="66303" y="36100"/>
                    <a:pt x="99054" y="41583"/>
                  </a:cubicBezTo>
                  <a:cubicBezTo>
                    <a:pt x="116220" y="44448"/>
                    <a:pt x="133559" y="46041"/>
                    <a:pt x="150935" y="46461"/>
                  </a:cubicBezTo>
                  <a:lnTo>
                    <a:pt x="188155" y="44917"/>
                  </a:lnTo>
                  <a:lnTo>
                    <a:pt x="195085" y="32247"/>
                  </a:lnTo>
                  <a:cubicBezTo>
                    <a:pt x="197752" y="36248"/>
                    <a:pt x="200371" y="40299"/>
                    <a:pt x="203038" y="44300"/>
                  </a:cubicBezTo>
                  <a:lnTo>
                    <a:pt x="188155" y="44917"/>
                  </a:lnTo>
                  <a:lnTo>
                    <a:pt x="178685" y="62232"/>
                  </a:lnTo>
                  <a:cubicBezTo>
                    <a:pt x="175869" y="67369"/>
                    <a:pt x="179475" y="76508"/>
                    <a:pt x="186588" y="74236"/>
                  </a:cubicBezTo>
                  <a:cubicBezTo>
                    <a:pt x="204767" y="68456"/>
                    <a:pt x="222971" y="62738"/>
                    <a:pt x="241347" y="57718"/>
                  </a:cubicBezTo>
                  <a:lnTo>
                    <a:pt x="270133" y="51356"/>
                  </a:lnTo>
                  <a:lnTo>
                    <a:pt x="290622" y="31852"/>
                  </a:lnTo>
                  <a:cubicBezTo>
                    <a:pt x="292795" y="36347"/>
                    <a:pt x="294969" y="40891"/>
                    <a:pt x="297142" y="45387"/>
                  </a:cubicBezTo>
                  <a:lnTo>
                    <a:pt x="270133" y="51356"/>
                  </a:lnTo>
                  <a:lnTo>
                    <a:pt x="203285" y="114989"/>
                  </a:lnTo>
                  <a:cubicBezTo>
                    <a:pt x="198938" y="119090"/>
                    <a:pt x="200865" y="127586"/>
                    <a:pt x="207484" y="127734"/>
                  </a:cubicBezTo>
                  <a:cubicBezTo>
                    <a:pt x="269615" y="129254"/>
                    <a:pt x="325216" y="99040"/>
                    <a:pt x="383812" y="83422"/>
                  </a:cubicBezTo>
                  <a:lnTo>
                    <a:pt x="408429" y="79710"/>
                  </a:lnTo>
                  <a:lnTo>
                    <a:pt x="439608" y="61787"/>
                  </a:lnTo>
                  <a:cubicBezTo>
                    <a:pt x="440991" y="65986"/>
                    <a:pt x="442374" y="70185"/>
                    <a:pt x="443758" y="74384"/>
                  </a:cubicBezTo>
                  <a:lnTo>
                    <a:pt x="408429" y="79710"/>
                  </a:lnTo>
                  <a:lnTo>
                    <a:pt x="324583" y="127910"/>
                  </a:lnTo>
                  <a:lnTo>
                    <a:pt x="328659" y="127043"/>
                  </a:lnTo>
                  <a:cubicBezTo>
                    <a:pt x="331919" y="126647"/>
                    <a:pt x="333895" y="131439"/>
                    <a:pt x="330536" y="132773"/>
                  </a:cubicBezTo>
                  <a:cubicBezTo>
                    <a:pt x="324707" y="135193"/>
                    <a:pt x="318779" y="137416"/>
                    <a:pt x="312851" y="139689"/>
                  </a:cubicBezTo>
                  <a:cubicBezTo>
                    <a:pt x="312308" y="139886"/>
                    <a:pt x="311764" y="139195"/>
                    <a:pt x="312259" y="138701"/>
                  </a:cubicBezTo>
                  <a:lnTo>
                    <a:pt x="313174" y="138027"/>
                  </a:lnTo>
                  <a:lnTo>
                    <a:pt x="299824" y="142143"/>
                  </a:lnTo>
                  <a:lnTo>
                    <a:pt x="287164" y="149420"/>
                  </a:lnTo>
                  <a:cubicBezTo>
                    <a:pt x="261576" y="161918"/>
                    <a:pt x="235592" y="173922"/>
                    <a:pt x="209065" y="184444"/>
                  </a:cubicBezTo>
                  <a:cubicBezTo>
                    <a:pt x="193060" y="190779"/>
                    <a:pt x="173637" y="196976"/>
                    <a:pt x="156569" y="192905"/>
                  </a:cubicBezTo>
                  <a:lnTo>
                    <a:pt x="152049" y="190692"/>
                  </a:lnTo>
                  <a:lnTo>
                    <a:pt x="139758" y="194916"/>
                  </a:lnTo>
                  <a:cubicBezTo>
                    <a:pt x="140006" y="191656"/>
                    <a:pt x="140252" y="188346"/>
                    <a:pt x="140500" y="185037"/>
                  </a:cubicBezTo>
                  <a:lnTo>
                    <a:pt x="152049" y="190692"/>
                  </a:lnTo>
                  <a:lnTo>
                    <a:pt x="236481" y="161671"/>
                  </a:lnTo>
                  <a:lnTo>
                    <a:pt x="299824" y="142143"/>
                  </a:lnTo>
                  <a:lnTo>
                    <a:pt x="324583" y="127910"/>
                  </a:lnTo>
                  <a:lnTo>
                    <a:pt x="278803" y="137645"/>
                  </a:lnTo>
                  <a:cubicBezTo>
                    <a:pt x="262341" y="142196"/>
                    <a:pt x="246040" y="147445"/>
                    <a:pt x="229911" y="152434"/>
                  </a:cubicBezTo>
                  <a:cubicBezTo>
                    <a:pt x="197950" y="162363"/>
                    <a:pt x="166236" y="173132"/>
                    <a:pt x="134819" y="184691"/>
                  </a:cubicBezTo>
                  <a:cubicBezTo>
                    <a:pt x="130373" y="186321"/>
                    <a:pt x="131064" y="192101"/>
                    <a:pt x="134078" y="194571"/>
                  </a:cubicBezTo>
                  <a:cubicBezTo>
                    <a:pt x="153590" y="210576"/>
                    <a:pt x="179969" y="207118"/>
                    <a:pt x="202347" y="199955"/>
                  </a:cubicBezTo>
                  <a:cubicBezTo>
                    <a:pt x="230454" y="190915"/>
                    <a:pt x="257722" y="177775"/>
                    <a:pt x="284348" y="165228"/>
                  </a:cubicBezTo>
                  <a:cubicBezTo>
                    <a:pt x="341354" y="138404"/>
                    <a:pt x="396236" y="107382"/>
                    <a:pt x="448845" y="72754"/>
                  </a:cubicBezTo>
                  <a:cubicBezTo>
                    <a:pt x="454032" y="69345"/>
                    <a:pt x="450624" y="60108"/>
                    <a:pt x="444696" y="60157"/>
                  </a:cubicBezTo>
                  <a:cubicBezTo>
                    <a:pt x="382973" y="60861"/>
                    <a:pt x="327307" y="91575"/>
                    <a:pt x="268570" y="106012"/>
                  </a:cubicBezTo>
                  <a:lnTo>
                    <a:pt x="228954" y="110823"/>
                  </a:lnTo>
                  <a:lnTo>
                    <a:pt x="212671" y="126055"/>
                  </a:lnTo>
                  <a:cubicBezTo>
                    <a:pt x="211288" y="121806"/>
                    <a:pt x="209855" y="117558"/>
                    <a:pt x="208472" y="113310"/>
                  </a:cubicBezTo>
                  <a:lnTo>
                    <a:pt x="228954" y="110823"/>
                  </a:lnTo>
                  <a:lnTo>
                    <a:pt x="300699" y="43707"/>
                  </a:lnTo>
                  <a:cubicBezTo>
                    <a:pt x="306429" y="38372"/>
                    <a:pt x="301934" y="28986"/>
                    <a:pt x="294179" y="30172"/>
                  </a:cubicBezTo>
                  <a:cubicBezTo>
                    <a:pt x="275284" y="32939"/>
                    <a:pt x="256723" y="37236"/>
                    <a:pt x="238346" y="42293"/>
                  </a:cubicBezTo>
                  <a:lnTo>
                    <a:pt x="201023" y="53669"/>
                  </a:lnTo>
                  <a:lnTo>
                    <a:pt x="191528" y="70975"/>
                  </a:lnTo>
                  <a:cubicBezTo>
                    <a:pt x="188910" y="66974"/>
                    <a:pt x="186243" y="62973"/>
                    <a:pt x="183624" y="58971"/>
                  </a:cubicBezTo>
                  <a:lnTo>
                    <a:pt x="201023" y="53669"/>
                  </a:lnTo>
                  <a:lnTo>
                    <a:pt x="207978" y="40990"/>
                  </a:lnTo>
                  <a:cubicBezTo>
                    <a:pt x="211337" y="34865"/>
                    <a:pt x="206990" y="28245"/>
                    <a:pt x="200025" y="28937"/>
                  </a:cubicBezTo>
                  <a:cubicBezTo>
                    <a:pt x="167175" y="32247"/>
                    <a:pt x="134028" y="31061"/>
                    <a:pt x="101475" y="25726"/>
                  </a:cubicBezTo>
                  <a:cubicBezTo>
                    <a:pt x="85568" y="23108"/>
                    <a:pt x="69810" y="19452"/>
                    <a:pt x="54398" y="14809"/>
                  </a:cubicBezTo>
                  <a:cubicBezTo>
                    <a:pt x="38244" y="9919"/>
                    <a:pt x="22635" y="3793"/>
                    <a:pt x="6184" y="13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92" name="任意多边形: 形状 1491"/>
            <p:cNvSpPr/>
            <p:nvPr/>
          </p:nvSpPr>
          <p:spPr>
            <a:xfrm flipH="1">
              <a:off x="11786943" y="3040068"/>
              <a:ext cx="303954" cy="321096"/>
            </a:xfrm>
            <a:custGeom>
              <a:avLst/>
              <a:gdLst>
                <a:gd name="connsiteX0" fmla="*/ 0 w 303954"/>
                <a:gd name="connsiteY0" fmla="*/ 0 h 321096"/>
                <a:gd name="connsiteX1" fmla="*/ 132734 w 303954"/>
                <a:gd name="connsiteY1" fmla="*/ 280386 h 321096"/>
                <a:gd name="connsiteX2" fmla="*/ 291699 w 303954"/>
                <a:gd name="connsiteY2" fmla="*/ 269865 h 321096"/>
                <a:gd name="connsiteX3" fmla="*/ 205054 w 303954"/>
                <a:gd name="connsiteY3" fmla="*/ 75185 h 321096"/>
                <a:gd name="connsiteX4" fmla="*/ 0 w 303954"/>
                <a:gd name="connsiteY4" fmla="*/ 0 h 32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954" h="321096">
                  <a:moveTo>
                    <a:pt x="0" y="0"/>
                  </a:moveTo>
                  <a:cubicBezTo>
                    <a:pt x="32109" y="180996"/>
                    <a:pt x="58784" y="231581"/>
                    <a:pt x="132734" y="280386"/>
                  </a:cubicBezTo>
                  <a:cubicBezTo>
                    <a:pt x="206684" y="329192"/>
                    <a:pt x="256527" y="343617"/>
                    <a:pt x="291699" y="269865"/>
                  </a:cubicBezTo>
                  <a:cubicBezTo>
                    <a:pt x="326871" y="196112"/>
                    <a:pt x="282758" y="98204"/>
                    <a:pt x="205054" y="75185"/>
                  </a:cubicBezTo>
                  <a:cubicBezTo>
                    <a:pt x="127300" y="5226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94" name="任意多边形: 形状 1493"/>
            <p:cNvSpPr/>
            <p:nvPr/>
          </p:nvSpPr>
          <p:spPr>
            <a:xfrm flipH="1">
              <a:off x="11424723" y="3334533"/>
              <a:ext cx="211446" cy="324384"/>
            </a:xfrm>
            <a:custGeom>
              <a:avLst/>
              <a:gdLst>
                <a:gd name="connsiteX0" fmla="*/ 185675 w 211446"/>
                <a:gd name="connsiteY0" fmla="*/ 0 h 324384"/>
                <a:gd name="connsiteX1" fmla="*/ 68156 w 211446"/>
                <a:gd name="connsiteY1" fmla="*/ 314027 h 324384"/>
                <a:gd name="connsiteX2" fmla="*/ 185675 w 211446"/>
                <a:gd name="connsiteY2" fmla="*/ 0 h 32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46" h="324384">
                  <a:moveTo>
                    <a:pt x="185675" y="0"/>
                  </a:moveTo>
                  <a:cubicBezTo>
                    <a:pt x="93497" y="39371"/>
                    <a:pt x="-104097" y="160299"/>
                    <a:pt x="68156" y="314027"/>
                  </a:cubicBezTo>
                  <a:cubicBezTo>
                    <a:pt x="267528" y="388569"/>
                    <a:pt x="207707" y="37592"/>
                    <a:pt x="185675" y="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96" name="任意多边形: 形状 1495"/>
            <p:cNvSpPr/>
            <p:nvPr/>
          </p:nvSpPr>
          <p:spPr>
            <a:xfrm flipH="1">
              <a:off x="11029659" y="3395047"/>
              <a:ext cx="200989" cy="402417"/>
            </a:xfrm>
            <a:custGeom>
              <a:avLst/>
              <a:gdLst>
                <a:gd name="connsiteX0" fmla="*/ 5659 w 200989"/>
                <a:gd name="connsiteY0" fmla="*/ 0 h 402417"/>
                <a:gd name="connsiteX1" fmla="*/ 20429 w 200989"/>
                <a:gd name="connsiteY1" fmla="*/ 315706 h 402417"/>
                <a:gd name="connsiteX2" fmla="*/ 199746 w 200989"/>
                <a:gd name="connsiteY2" fmla="*/ 237953 h 402417"/>
                <a:gd name="connsiteX3" fmla="*/ 5659 w 200989"/>
                <a:gd name="connsiteY3" fmla="*/ 0 h 40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989" h="402417">
                  <a:moveTo>
                    <a:pt x="5659" y="0"/>
                  </a:moveTo>
                  <a:cubicBezTo>
                    <a:pt x="-5406" y="196508"/>
                    <a:pt x="-121" y="236619"/>
                    <a:pt x="20429" y="315706"/>
                  </a:cubicBezTo>
                  <a:cubicBezTo>
                    <a:pt x="40979" y="394794"/>
                    <a:pt x="217431" y="493443"/>
                    <a:pt x="199746" y="237953"/>
                  </a:cubicBezTo>
                  <a:cubicBezTo>
                    <a:pt x="199746" y="237953"/>
                    <a:pt x="132317" y="31022"/>
                    <a:pt x="5659" y="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98" name="任意多边形: 形状 1497"/>
            <p:cNvSpPr/>
            <p:nvPr/>
          </p:nvSpPr>
          <p:spPr>
            <a:xfrm flipH="1">
              <a:off x="10745378" y="3098407"/>
              <a:ext cx="358831" cy="245586"/>
            </a:xfrm>
            <a:custGeom>
              <a:avLst/>
              <a:gdLst>
                <a:gd name="connsiteX0" fmla="*/ 0 w 358831"/>
                <a:gd name="connsiteY0" fmla="*/ 0 h 245586"/>
                <a:gd name="connsiteX1" fmla="*/ 7756 w 358831"/>
                <a:gd name="connsiteY1" fmla="*/ 31368 h 245586"/>
                <a:gd name="connsiteX2" fmla="*/ 183022 w 358831"/>
                <a:gd name="connsiteY2" fmla="*/ 220565 h 245586"/>
                <a:gd name="connsiteX3" fmla="*/ 297034 w 358831"/>
                <a:gd name="connsiteY3" fmla="*/ 245462 h 245586"/>
                <a:gd name="connsiteX4" fmla="*/ 358831 w 358831"/>
                <a:gd name="connsiteY4" fmla="*/ 228024 h 245586"/>
                <a:gd name="connsiteX5" fmla="*/ 355077 w 358831"/>
                <a:gd name="connsiteY5" fmla="*/ 121619 h 245586"/>
                <a:gd name="connsiteX6" fmla="*/ 279053 w 358831"/>
                <a:gd name="connsiteY6" fmla="*/ 62637 h 245586"/>
                <a:gd name="connsiteX7" fmla="*/ 79927 w 358831"/>
                <a:gd name="connsiteY7" fmla="*/ 9781 h 245586"/>
                <a:gd name="connsiteX8" fmla="*/ 0 w 358831"/>
                <a:gd name="connsiteY8" fmla="*/ 0 h 24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8831" h="245586">
                  <a:moveTo>
                    <a:pt x="0" y="0"/>
                  </a:moveTo>
                  <a:lnTo>
                    <a:pt x="7756" y="31368"/>
                  </a:lnTo>
                  <a:cubicBezTo>
                    <a:pt x="91338" y="123546"/>
                    <a:pt x="144293" y="203127"/>
                    <a:pt x="183022" y="220565"/>
                  </a:cubicBezTo>
                  <a:cubicBezTo>
                    <a:pt x="221701" y="238052"/>
                    <a:pt x="287401" y="246746"/>
                    <a:pt x="297034" y="245462"/>
                  </a:cubicBezTo>
                  <a:cubicBezTo>
                    <a:pt x="306617" y="244177"/>
                    <a:pt x="358930" y="231531"/>
                    <a:pt x="358831" y="228024"/>
                  </a:cubicBezTo>
                  <a:cubicBezTo>
                    <a:pt x="358733" y="224467"/>
                    <a:pt x="355077" y="121619"/>
                    <a:pt x="355077" y="121619"/>
                  </a:cubicBezTo>
                  <a:lnTo>
                    <a:pt x="279053" y="62637"/>
                  </a:lnTo>
                  <a:cubicBezTo>
                    <a:pt x="279053" y="62637"/>
                    <a:pt x="83484" y="10966"/>
                    <a:pt x="79927" y="9781"/>
                  </a:cubicBezTo>
                  <a:cubicBezTo>
                    <a:pt x="76370" y="854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00" name="任意多边形: 形状 1499"/>
            <p:cNvSpPr/>
            <p:nvPr/>
          </p:nvSpPr>
          <p:spPr>
            <a:xfrm flipH="1">
              <a:off x="11037176" y="2646757"/>
              <a:ext cx="422605" cy="197121"/>
            </a:xfrm>
            <a:custGeom>
              <a:avLst/>
              <a:gdLst>
                <a:gd name="connsiteX0" fmla="*/ 324450 w 422605"/>
                <a:gd name="connsiteY0" fmla="*/ 0 h 197121"/>
                <a:gd name="connsiteX1" fmla="*/ 126460 w 422605"/>
                <a:gd name="connsiteY1" fmla="*/ 46039 h 197121"/>
                <a:gd name="connsiteX2" fmla="*/ 0 w 422605"/>
                <a:gd name="connsiteY2" fmla="*/ 142169 h 197121"/>
                <a:gd name="connsiteX3" fmla="*/ 158471 w 422605"/>
                <a:gd name="connsiteY3" fmla="*/ 196409 h 197121"/>
                <a:gd name="connsiteX4" fmla="*/ 336158 w 422605"/>
                <a:gd name="connsiteY4" fmla="*/ 166374 h 197121"/>
                <a:gd name="connsiteX5" fmla="*/ 422605 w 422605"/>
                <a:gd name="connsiteY5" fmla="*/ 107244 h 197121"/>
                <a:gd name="connsiteX6" fmla="*/ 420086 w 422605"/>
                <a:gd name="connsiteY6" fmla="*/ 56314 h 197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2605" h="197121">
                  <a:moveTo>
                    <a:pt x="324450" y="0"/>
                  </a:moveTo>
                  <a:cubicBezTo>
                    <a:pt x="324450" y="0"/>
                    <a:pt x="177341" y="16153"/>
                    <a:pt x="126460" y="46039"/>
                  </a:cubicBezTo>
                  <a:cubicBezTo>
                    <a:pt x="75580" y="75926"/>
                    <a:pt x="0" y="142169"/>
                    <a:pt x="0" y="142169"/>
                  </a:cubicBezTo>
                  <a:cubicBezTo>
                    <a:pt x="9386" y="145380"/>
                    <a:pt x="155803" y="204214"/>
                    <a:pt x="158471" y="196409"/>
                  </a:cubicBezTo>
                  <a:cubicBezTo>
                    <a:pt x="161138" y="188604"/>
                    <a:pt x="336158" y="166374"/>
                    <a:pt x="336158" y="166374"/>
                  </a:cubicBezTo>
                  <a:lnTo>
                    <a:pt x="422605" y="107244"/>
                  </a:lnTo>
                  <a:lnTo>
                    <a:pt x="420086" y="56314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02" name="任意多边形: 形状 1501"/>
            <p:cNvSpPr/>
            <p:nvPr/>
          </p:nvSpPr>
          <p:spPr>
            <a:xfrm flipH="1">
              <a:off x="11501838" y="2419478"/>
              <a:ext cx="334953" cy="257353"/>
            </a:xfrm>
            <a:custGeom>
              <a:avLst/>
              <a:gdLst>
                <a:gd name="connsiteX0" fmla="*/ 231811 w 334953"/>
                <a:gd name="connsiteY0" fmla="*/ 23 h 257353"/>
                <a:gd name="connsiteX1" fmla="*/ 195273 w 334953"/>
                <a:gd name="connsiteY1" fmla="*/ 9727 h 257353"/>
                <a:gd name="connsiteX2" fmla="*/ 76024 w 334953"/>
                <a:gd name="connsiteY2" fmla="*/ 98497 h 257353"/>
                <a:gd name="connsiteX3" fmla="*/ 25144 w 334953"/>
                <a:gd name="connsiteY3" fmla="*/ 180794 h 257353"/>
                <a:gd name="connsiteX4" fmla="*/ 0 w 334953"/>
                <a:gd name="connsiteY4" fmla="*/ 236269 h 257353"/>
                <a:gd name="connsiteX5" fmla="*/ 11362 w 334953"/>
                <a:gd name="connsiteY5" fmla="*/ 248174 h 257353"/>
                <a:gd name="connsiteX6" fmla="*/ 227382 w 334953"/>
                <a:gd name="connsiteY6" fmla="*/ 234639 h 257353"/>
                <a:gd name="connsiteX7" fmla="*/ 330872 w 334953"/>
                <a:gd name="connsiteY7" fmla="*/ 135249 h 257353"/>
                <a:gd name="connsiteX8" fmla="*/ 315706 w 334953"/>
                <a:gd name="connsiteY8" fmla="*/ 39564 h 257353"/>
                <a:gd name="connsiteX9" fmla="*/ 231811 w 334953"/>
                <a:gd name="connsiteY9" fmla="*/ 23 h 257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4953" h="257353">
                  <a:moveTo>
                    <a:pt x="231811" y="23"/>
                  </a:moveTo>
                  <a:cubicBezTo>
                    <a:pt x="220123" y="307"/>
                    <a:pt x="207870" y="3194"/>
                    <a:pt x="195273" y="9727"/>
                  </a:cubicBezTo>
                  <a:cubicBezTo>
                    <a:pt x="144837" y="35859"/>
                    <a:pt x="92968" y="68610"/>
                    <a:pt x="76024" y="98497"/>
                  </a:cubicBezTo>
                  <a:cubicBezTo>
                    <a:pt x="59081" y="128383"/>
                    <a:pt x="29096" y="169186"/>
                    <a:pt x="25144" y="180794"/>
                  </a:cubicBezTo>
                  <a:cubicBezTo>
                    <a:pt x="21192" y="192403"/>
                    <a:pt x="0" y="236269"/>
                    <a:pt x="0" y="236269"/>
                  </a:cubicBezTo>
                  <a:lnTo>
                    <a:pt x="11362" y="248174"/>
                  </a:lnTo>
                  <a:cubicBezTo>
                    <a:pt x="146467" y="260129"/>
                    <a:pt x="180058" y="264723"/>
                    <a:pt x="227382" y="234639"/>
                  </a:cubicBezTo>
                  <a:cubicBezTo>
                    <a:pt x="274706" y="204506"/>
                    <a:pt x="325883" y="167852"/>
                    <a:pt x="330872" y="135249"/>
                  </a:cubicBezTo>
                  <a:cubicBezTo>
                    <a:pt x="335911" y="102646"/>
                    <a:pt x="340850" y="63325"/>
                    <a:pt x="315706" y="39564"/>
                  </a:cubicBezTo>
                  <a:cubicBezTo>
                    <a:pt x="296849" y="21743"/>
                    <a:pt x="266876" y="-829"/>
                    <a:pt x="231811" y="23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04" name="任意多边形: 形状 1503"/>
            <p:cNvSpPr/>
            <p:nvPr/>
          </p:nvSpPr>
          <p:spPr>
            <a:xfrm flipH="1">
              <a:off x="11513458" y="2424257"/>
              <a:ext cx="155786" cy="171891"/>
            </a:xfrm>
            <a:custGeom>
              <a:avLst/>
              <a:gdLst>
                <a:gd name="connsiteX0" fmla="*/ 71641 w 155786"/>
                <a:gd name="connsiteY0" fmla="*/ 304 h 171891"/>
                <a:gd name="connsiteX1" fmla="*/ 32221 w 155786"/>
                <a:gd name="connsiteY1" fmla="*/ 10530 h 171891"/>
                <a:gd name="connsiteX2" fmla="*/ 17747 w 155786"/>
                <a:gd name="connsiteY2" fmla="*/ 18384 h 171891"/>
                <a:gd name="connsiteX3" fmla="*/ 2681 w 155786"/>
                <a:gd name="connsiteY3" fmla="*/ 28708 h 171891"/>
                <a:gd name="connsiteX4" fmla="*/ 3718 w 155786"/>
                <a:gd name="connsiteY4" fmla="*/ 41849 h 171891"/>
                <a:gd name="connsiteX5" fmla="*/ 62898 w 155786"/>
                <a:gd name="connsiteY5" fmla="*/ 42491 h 171891"/>
                <a:gd name="connsiteX6" fmla="*/ 68282 w 155786"/>
                <a:gd name="connsiteY6" fmla="*/ 41651 h 171891"/>
                <a:gd name="connsiteX7" fmla="*/ 74654 w 155786"/>
                <a:gd name="connsiteY7" fmla="*/ 41552 h 171891"/>
                <a:gd name="connsiteX8" fmla="*/ 81471 w 155786"/>
                <a:gd name="connsiteY8" fmla="*/ 41997 h 171891"/>
                <a:gd name="connsiteX9" fmla="*/ 84682 w 155786"/>
                <a:gd name="connsiteY9" fmla="*/ 42688 h 171891"/>
                <a:gd name="connsiteX10" fmla="*/ 90956 w 155786"/>
                <a:gd name="connsiteY10" fmla="*/ 44812 h 171891"/>
                <a:gd name="connsiteX11" fmla="*/ 93278 w 155786"/>
                <a:gd name="connsiteY11" fmla="*/ 46393 h 171891"/>
                <a:gd name="connsiteX12" fmla="*/ 95451 w 155786"/>
                <a:gd name="connsiteY12" fmla="*/ 48270 h 171891"/>
                <a:gd name="connsiteX13" fmla="*/ 97526 w 155786"/>
                <a:gd name="connsiteY13" fmla="*/ 51086 h 171891"/>
                <a:gd name="connsiteX14" fmla="*/ 101379 w 155786"/>
                <a:gd name="connsiteY14" fmla="*/ 61559 h 171891"/>
                <a:gd name="connsiteX15" fmla="*/ 105133 w 155786"/>
                <a:gd name="connsiteY15" fmla="*/ 75736 h 171891"/>
                <a:gd name="connsiteX16" fmla="*/ 108196 w 155786"/>
                <a:gd name="connsiteY16" fmla="*/ 90160 h 171891"/>
                <a:gd name="connsiteX17" fmla="*/ 109233 w 155786"/>
                <a:gd name="connsiteY17" fmla="*/ 97422 h 171891"/>
                <a:gd name="connsiteX18" fmla="*/ 109283 w 155786"/>
                <a:gd name="connsiteY18" fmla="*/ 101176 h 171891"/>
                <a:gd name="connsiteX19" fmla="*/ 109036 w 155786"/>
                <a:gd name="connsiteY19" fmla="*/ 108487 h 171891"/>
                <a:gd name="connsiteX20" fmla="*/ 108789 w 155786"/>
                <a:gd name="connsiteY20" fmla="*/ 110809 h 171891"/>
                <a:gd name="connsiteX21" fmla="*/ 107060 w 155786"/>
                <a:gd name="connsiteY21" fmla="*/ 117083 h 171891"/>
                <a:gd name="connsiteX22" fmla="*/ 106418 w 155786"/>
                <a:gd name="connsiteY22" fmla="*/ 119306 h 171891"/>
                <a:gd name="connsiteX23" fmla="*/ 102565 w 155786"/>
                <a:gd name="connsiteY23" fmla="*/ 125678 h 171891"/>
                <a:gd name="connsiteX24" fmla="*/ 103256 w 155786"/>
                <a:gd name="connsiteY24" fmla="*/ 125135 h 171891"/>
                <a:gd name="connsiteX25" fmla="*/ 101033 w 155786"/>
                <a:gd name="connsiteY25" fmla="*/ 127407 h 171891"/>
                <a:gd name="connsiteX26" fmla="*/ 89425 w 155786"/>
                <a:gd name="connsiteY26" fmla="*/ 144400 h 171891"/>
                <a:gd name="connsiteX27" fmla="*/ 108739 w 155786"/>
                <a:gd name="connsiteY27" fmla="*/ 171717 h 171891"/>
                <a:gd name="connsiteX28" fmla="*/ 145196 w 155786"/>
                <a:gd name="connsiteY28" fmla="*/ 146919 h 171891"/>
                <a:gd name="connsiteX29" fmla="*/ 155767 w 155786"/>
                <a:gd name="connsiteY29" fmla="*/ 107746 h 171891"/>
                <a:gd name="connsiteX30" fmla="*/ 150778 w 155786"/>
                <a:gd name="connsiteY30" fmla="*/ 70450 h 171891"/>
                <a:gd name="connsiteX31" fmla="*/ 138132 w 155786"/>
                <a:gd name="connsiteY31" fmla="*/ 32660 h 171891"/>
                <a:gd name="connsiteX32" fmla="*/ 71641 w 155786"/>
                <a:gd name="connsiteY32" fmla="*/ 304 h 17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786" h="171891">
                  <a:moveTo>
                    <a:pt x="71641" y="304"/>
                  </a:moveTo>
                  <a:cubicBezTo>
                    <a:pt x="57809" y="1441"/>
                    <a:pt x="44966" y="4997"/>
                    <a:pt x="32221" y="10530"/>
                  </a:cubicBezTo>
                  <a:cubicBezTo>
                    <a:pt x="26886" y="12852"/>
                    <a:pt x="22687" y="15519"/>
                    <a:pt x="17747" y="18384"/>
                  </a:cubicBezTo>
                  <a:cubicBezTo>
                    <a:pt x="12363" y="21546"/>
                    <a:pt x="7225" y="24312"/>
                    <a:pt x="2681" y="28708"/>
                  </a:cubicBezTo>
                  <a:cubicBezTo>
                    <a:pt x="-1074" y="32364"/>
                    <a:pt x="-1024" y="39033"/>
                    <a:pt x="3718" y="41849"/>
                  </a:cubicBezTo>
                  <a:cubicBezTo>
                    <a:pt x="21304" y="52321"/>
                    <a:pt x="44077" y="45800"/>
                    <a:pt x="62898" y="42491"/>
                  </a:cubicBezTo>
                  <a:cubicBezTo>
                    <a:pt x="64231" y="42244"/>
                    <a:pt x="68430" y="41651"/>
                    <a:pt x="68282" y="41651"/>
                  </a:cubicBezTo>
                  <a:cubicBezTo>
                    <a:pt x="68381" y="41651"/>
                    <a:pt x="73123" y="41503"/>
                    <a:pt x="74654" y="41552"/>
                  </a:cubicBezTo>
                  <a:cubicBezTo>
                    <a:pt x="76927" y="41601"/>
                    <a:pt x="79199" y="41799"/>
                    <a:pt x="81471" y="41997"/>
                  </a:cubicBezTo>
                  <a:cubicBezTo>
                    <a:pt x="85522" y="42392"/>
                    <a:pt x="80582" y="41305"/>
                    <a:pt x="84682" y="42688"/>
                  </a:cubicBezTo>
                  <a:cubicBezTo>
                    <a:pt x="86757" y="43380"/>
                    <a:pt x="88881" y="43923"/>
                    <a:pt x="90956" y="44812"/>
                  </a:cubicBezTo>
                  <a:cubicBezTo>
                    <a:pt x="87547" y="43330"/>
                    <a:pt x="92635" y="45998"/>
                    <a:pt x="93278" y="46393"/>
                  </a:cubicBezTo>
                  <a:cubicBezTo>
                    <a:pt x="96983" y="48567"/>
                    <a:pt x="92141" y="44961"/>
                    <a:pt x="95451" y="48270"/>
                  </a:cubicBezTo>
                  <a:cubicBezTo>
                    <a:pt x="98069" y="50888"/>
                    <a:pt x="95599" y="47233"/>
                    <a:pt x="97526" y="51086"/>
                  </a:cubicBezTo>
                  <a:cubicBezTo>
                    <a:pt x="99798" y="55631"/>
                    <a:pt x="99848" y="56026"/>
                    <a:pt x="101379" y="61559"/>
                  </a:cubicBezTo>
                  <a:cubicBezTo>
                    <a:pt x="102713" y="66251"/>
                    <a:pt x="103948" y="70994"/>
                    <a:pt x="105133" y="75736"/>
                  </a:cubicBezTo>
                  <a:cubicBezTo>
                    <a:pt x="106319" y="80478"/>
                    <a:pt x="107406" y="85319"/>
                    <a:pt x="108196" y="90160"/>
                  </a:cubicBezTo>
                  <a:cubicBezTo>
                    <a:pt x="108591" y="92581"/>
                    <a:pt x="109036" y="95002"/>
                    <a:pt x="109233" y="97422"/>
                  </a:cubicBezTo>
                  <a:cubicBezTo>
                    <a:pt x="108937" y="93964"/>
                    <a:pt x="109283" y="100485"/>
                    <a:pt x="109283" y="101176"/>
                  </a:cubicBezTo>
                  <a:cubicBezTo>
                    <a:pt x="109283" y="103597"/>
                    <a:pt x="109233" y="106067"/>
                    <a:pt x="109036" y="108487"/>
                  </a:cubicBezTo>
                  <a:cubicBezTo>
                    <a:pt x="108888" y="110019"/>
                    <a:pt x="107801" y="114860"/>
                    <a:pt x="108789" y="110809"/>
                  </a:cubicBezTo>
                  <a:cubicBezTo>
                    <a:pt x="108245" y="112933"/>
                    <a:pt x="107751" y="115008"/>
                    <a:pt x="107060" y="117083"/>
                  </a:cubicBezTo>
                  <a:cubicBezTo>
                    <a:pt x="106566" y="118564"/>
                    <a:pt x="104491" y="123158"/>
                    <a:pt x="106418" y="119306"/>
                  </a:cubicBezTo>
                  <a:cubicBezTo>
                    <a:pt x="105281" y="121529"/>
                    <a:pt x="103602" y="123504"/>
                    <a:pt x="102565" y="125678"/>
                  </a:cubicBezTo>
                  <a:cubicBezTo>
                    <a:pt x="101527" y="127061"/>
                    <a:pt x="101774" y="126863"/>
                    <a:pt x="103256" y="125135"/>
                  </a:cubicBezTo>
                  <a:cubicBezTo>
                    <a:pt x="102565" y="125925"/>
                    <a:pt x="101824" y="126666"/>
                    <a:pt x="101033" y="127407"/>
                  </a:cubicBezTo>
                  <a:cubicBezTo>
                    <a:pt x="95451" y="132742"/>
                    <a:pt x="92092" y="137138"/>
                    <a:pt x="89425" y="144400"/>
                  </a:cubicBezTo>
                  <a:cubicBezTo>
                    <a:pt x="84435" y="158133"/>
                    <a:pt x="95846" y="170236"/>
                    <a:pt x="108739" y="171717"/>
                  </a:cubicBezTo>
                  <a:cubicBezTo>
                    <a:pt x="124992" y="173595"/>
                    <a:pt x="137934" y="159961"/>
                    <a:pt x="145196" y="146919"/>
                  </a:cubicBezTo>
                  <a:cubicBezTo>
                    <a:pt x="151815" y="134915"/>
                    <a:pt x="155520" y="121430"/>
                    <a:pt x="155767" y="107746"/>
                  </a:cubicBezTo>
                  <a:cubicBezTo>
                    <a:pt x="156014" y="95199"/>
                    <a:pt x="153890" y="82553"/>
                    <a:pt x="150778" y="70450"/>
                  </a:cubicBezTo>
                  <a:cubicBezTo>
                    <a:pt x="147517" y="57903"/>
                    <a:pt x="144109" y="44220"/>
                    <a:pt x="138132" y="32660"/>
                  </a:cubicBezTo>
                  <a:cubicBezTo>
                    <a:pt x="125387" y="7961"/>
                    <a:pt x="98168" y="-1919"/>
                    <a:pt x="71641" y="304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06" name="任意多边形: 形状 1505"/>
            <p:cNvSpPr/>
            <p:nvPr/>
          </p:nvSpPr>
          <p:spPr>
            <a:xfrm flipH="1">
              <a:off x="11041629" y="2657578"/>
              <a:ext cx="122196" cy="144819"/>
            </a:xfrm>
            <a:custGeom>
              <a:avLst/>
              <a:gdLst>
                <a:gd name="connsiteX0" fmla="*/ 54731 w 122196"/>
                <a:gd name="connsiteY0" fmla="*/ 868 h 144819"/>
                <a:gd name="connsiteX1" fmla="*/ 36448 w 122196"/>
                <a:gd name="connsiteY1" fmla="*/ 935 h 144819"/>
                <a:gd name="connsiteX2" fmla="*/ 29878 w 122196"/>
                <a:gd name="connsiteY2" fmla="*/ 2911 h 144819"/>
                <a:gd name="connsiteX3" fmla="*/ 24197 w 122196"/>
                <a:gd name="connsiteY3" fmla="*/ 2961 h 144819"/>
                <a:gd name="connsiteX4" fmla="*/ 16491 w 122196"/>
                <a:gd name="connsiteY4" fmla="*/ 6567 h 144819"/>
                <a:gd name="connsiteX5" fmla="*/ 22024 w 122196"/>
                <a:gd name="connsiteY5" fmla="*/ 17484 h 144819"/>
                <a:gd name="connsiteX6" fmla="*/ 29384 w 122196"/>
                <a:gd name="connsiteY6" fmla="*/ 28302 h 144819"/>
                <a:gd name="connsiteX7" fmla="*/ 61197 w 122196"/>
                <a:gd name="connsiteY7" fmla="*/ 45147 h 144819"/>
                <a:gd name="connsiteX8" fmla="*/ 61888 w 122196"/>
                <a:gd name="connsiteY8" fmla="*/ 45443 h 144819"/>
                <a:gd name="connsiteX9" fmla="*/ 64506 w 122196"/>
                <a:gd name="connsiteY9" fmla="*/ 46876 h 144819"/>
                <a:gd name="connsiteX10" fmla="*/ 69595 w 122196"/>
                <a:gd name="connsiteY10" fmla="*/ 50186 h 144819"/>
                <a:gd name="connsiteX11" fmla="*/ 70336 w 122196"/>
                <a:gd name="connsiteY11" fmla="*/ 50581 h 144819"/>
                <a:gd name="connsiteX12" fmla="*/ 74683 w 122196"/>
                <a:gd name="connsiteY12" fmla="*/ 54879 h 144819"/>
                <a:gd name="connsiteX13" fmla="*/ 76659 w 122196"/>
                <a:gd name="connsiteY13" fmla="*/ 57200 h 144819"/>
                <a:gd name="connsiteX14" fmla="*/ 76263 w 122196"/>
                <a:gd name="connsiteY14" fmla="*/ 56460 h 144819"/>
                <a:gd name="connsiteX15" fmla="*/ 78783 w 122196"/>
                <a:gd name="connsiteY15" fmla="*/ 60905 h 144819"/>
                <a:gd name="connsiteX16" fmla="*/ 79227 w 122196"/>
                <a:gd name="connsiteY16" fmla="*/ 61844 h 144819"/>
                <a:gd name="connsiteX17" fmla="*/ 79801 w 122196"/>
                <a:gd name="connsiteY17" fmla="*/ 64276 h 144819"/>
                <a:gd name="connsiteX18" fmla="*/ 79820 w 122196"/>
                <a:gd name="connsiteY18" fmla="*/ 63227 h 144819"/>
                <a:gd name="connsiteX19" fmla="*/ 79869 w 122196"/>
                <a:gd name="connsiteY19" fmla="*/ 64561 h 144819"/>
                <a:gd name="connsiteX20" fmla="*/ 79801 w 122196"/>
                <a:gd name="connsiteY20" fmla="*/ 64276 h 144819"/>
                <a:gd name="connsiteX21" fmla="*/ 79780 w 122196"/>
                <a:gd name="connsiteY21" fmla="*/ 65483 h 144819"/>
                <a:gd name="connsiteX22" fmla="*/ 80067 w 122196"/>
                <a:gd name="connsiteY22" fmla="*/ 64561 h 144819"/>
                <a:gd name="connsiteX23" fmla="*/ 79771 w 122196"/>
                <a:gd name="connsiteY23" fmla="*/ 65993 h 144819"/>
                <a:gd name="connsiteX24" fmla="*/ 79780 w 122196"/>
                <a:gd name="connsiteY24" fmla="*/ 65483 h 144819"/>
                <a:gd name="connsiteX25" fmla="*/ 79482 w 122196"/>
                <a:gd name="connsiteY25" fmla="*/ 66440 h 144819"/>
                <a:gd name="connsiteX26" fmla="*/ 80018 w 122196"/>
                <a:gd name="connsiteY26" fmla="*/ 65648 h 144819"/>
                <a:gd name="connsiteX27" fmla="*/ 79431 w 122196"/>
                <a:gd name="connsiteY27" fmla="*/ 66605 h 144819"/>
                <a:gd name="connsiteX28" fmla="*/ 79482 w 122196"/>
                <a:gd name="connsiteY28" fmla="*/ 66440 h 144819"/>
                <a:gd name="connsiteX29" fmla="*/ 77720 w 122196"/>
                <a:gd name="connsiteY29" fmla="*/ 69044 h 144819"/>
                <a:gd name="connsiteX30" fmla="*/ 77943 w 122196"/>
                <a:gd name="connsiteY30" fmla="*/ 69254 h 144819"/>
                <a:gd name="connsiteX31" fmla="*/ 72855 w 122196"/>
                <a:gd name="connsiteY31" fmla="*/ 74490 h 144819"/>
                <a:gd name="connsiteX32" fmla="*/ 63815 w 122196"/>
                <a:gd name="connsiteY32" fmla="*/ 82246 h 144819"/>
                <a:gd name="connsiteX33" fmla="*/ 61098 w 122196"/>
                <a:gd name="connsiteY33" fmla="*/ 84271 h 144819"/>
                <a:gd name="connsiteX34" fmla="*/ 61543 w 122196"/>
                <a:gd name="connsiteY34" fmla="*/ 83925 h 144819"/>
                <a:gd name="connsiteX35" fmla="*/ 55763 w 122196"/>
                <a:gd name="connsiteY35" fmla="*/ 87482 h 144819"/>
                <a:gd name="connsiteX36" fmla="*/ 45142 w 122196"/>
                <a:gd name="connsiteY36" fmla="*/ 92817 h 144819"/>
                <a:gd name="connsiteX37" fmla="*/ 42558 w 122196"/>
                <a:gd name="connsiteY37" fmla="*/ 93974 h 144819"/>
                <a:gd name="connsiteX38" fmla="*/ 42623 w 122196"/>
                <a:gd name="connsiteY38" fmla="*/ 93953 h 144819"/>
                <a:gd name="connsiteX39" fmla="*/ 41474 w 122196"/>
                <a:gd name="connsiteY39" fmla="*/ 94459 h 144819"/>
                <a:gd name="connsiteX40" fmla="*/ 42558 w 122196"/>
                <a:gd name="connsiteY40" fmla="*/ 93974 h 144819"/>
                <a:gd name="connsiteX41" fmla="*/ 36152 w 122196"/>
                <a:gd name="connsiteY41" fmla="*/ 96028 h 144819"/>
                <a:gd name="connsiteX42" fmla="*/ 3104 w 122196"/>
                <a:gd name="connsiteY42" fmla="*/ 110650 h 144819"/>
                <a:gd name="connsiteX43" fmla="*/ 5228 w 122196"/>
                <a:gd name="connsiteY43" fmla="*/ 136831 h 144819"/>
                <a:gd name="connsiteX44" fmla="*/ 42969 w 122196"/>
                <a:gd name="connsiteY44" fmla="*/ 141277 h 144819"/>
                <a:gd name="connsiteX45" fmla="*/ 68903 w 122196"/>
                <a:gd name="connsiteY45" fmla="*/ 131051 h 144819"/>
                <a:gd name="connsiteX46" fmla="*/ 111336 w 122196"/>
                <a:gd name="connsiteY46" fmla="*/ 96225 h 144819"/>
                <a:gd name="connsiteX47" fmla="*/ 115387 w 122196"/>
                <a:gd name="connsiteY47" fmla="*/ 40109 h 144819"/>
                <a:gd name="connsiteX48" fmla="*/ 72460 w 122196"/>
                <a:gd name="connsiteY48" fmla="*/ 6024 h 144819"/>
                <a:gd name="connsiteX49" fmla="*/ 54731 w 122196"/>
                <a:gd name="connsiteY49" fmla="*/ 868 h 14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2196" h="144819">
                  <a:moveTo>
                    <a:pt x="54731" y="868"/>
                  </a:moveTo>
                  <a:cubicBezTo>
                    <a:pt x="48649" y="-201"/>
                    <a:pt x="42474" y="-399"/>
                    <a:pt x="36448" y="935"/>
                  </a:cubicBezTo>
                  <a:cubicBezTo>
                    <a:pt x="34275" y="1429"/>
                    <a:pt x="31755" y="2615"/>
                    <a:pt x="29878" y="2911"/>
                  </a:cubicBezTo>
                  <a:cubicBezTo>
                    <a:pt x="28050" y="3208"/>
                    <a:pt x="26025" y="3010"/>
                    <a:pt x="24197" y="2961"/>
                  </a:cubicBezTo>
                  <a:cubicBezTo>
                    <a:pt x="21233" y="3010"/>
                    <a:pt x="17034" y="2812"/>
                    <a:pt x="16491" y="6567"/>
                  </a:cubicBezTo>
                  <a:cubicBezTo>
                    <a:pt x="15898" y="10618"/>
                    <a:pt x="19751" y="14471"/>
                    <a:pt x="22024" y="17484"/>
                  </a:cubicBezTo>
                  <a:cubicBezTo>
                    <a:pt x="24642" y="20991"/>
                    <a:pt x="26321" y="24993"/>
                    <a:pt x="29384" y="28302"/>
                  </a:cubicBezTo>
                  <a:cubicBezTo>
                    <a:pt x="37732" y="37293"/>
                    <a:pt x="50181" y="40553"/>
                    <a:pt x="61197" y="45147"/>
                  </a:cubicBezTo>
                  <a:cubicBezTo>
                    <a:pt x="63519" y="46185"/>
                    <a:pt x="63716" y="46283"/>
                    <a:pt x="61888" y="45443"/>
                  </a:cubicBezTo>
                  <a:cubicBezTo>
                    <a:pt x="62777" y="45888"/>
                    <a:pt x="63667" y="46382"/>
                    <a:pt x="64506" y="46876"/>
                  </a:cubicBezTo>
                  <a:cubicBezTo>
                    <a:pt x="66285" y="47864"/>
                    <a:pt x="67964" y="49000"/>
                    <a:pt x="69595" y="50186"/>
                  </a:cubicBezTo>
                  <a:cubicBezTo>
                    <a:pt x="70681" y="50976"/>
                    <a:pt x="74534" y="52853"/>
                    <a:pt x="70336" y="50581"/>
                  </a:cubicBezTo>
                  <a:cubicBezTo>
                    <a:pt x="71916" y="51421"/>
                    <a:pt x="73497" y="53594"/>
                    <a:pt x="74683" y="54879"/>
                  </a:cubicBezTo>
                  <a:cubicBezTo>
                    <a:pt x="75374" y="55620"/>
                    <a:pt x="76016" y="56410"/>
                    <a:pt x="76659" y="57200"/>
                  </a:cubicBezTo>
                  <a:cubicBezTo>
                    <a:pt x="78042" y="59028"/>
                    <a:pt x="77894" y="58781"/>
                    <a:pt x="76263" y="56460"/>
                  </a:cubicBezTo>
                  <a:cubicBezTo>
                    <a:pt x="77449" y="57349"/>
                    <a:pt x="78042" y="59670"/>
                    <a:pt x="78783" y="60905"/>
                  </a:cubicBezTo>
                  <a:cubicBezTo>
                    <a:pt x="81351" y="65252"/>
                    <a:pt x="78536" y="58188"/>
                    <a:pt x="79227" y="61844"/>
                  </a:cubicBezTo>
                  <a:lnTo>
                    <a:pt x="79801" y="64276"/>
                  </a:lnTo>
                  <a:lnTo>
                    <a:pt x="79820" y="63227"/>
                  </a:lnTo>
                  <a:cubicBezTo>
                    <a:pt x="80166" y="66388"/>
                    <a:pt x="80215" y="66833"/>
                    <a:pt x="79869" y="64561"/>
                  </a:cubicBezTo>
                  <a:lnTo>
                    <a:pt x="79801" y="64276"/>
                  </a:lnTo>
                  <a:lnTo>
                    <a:pt x="79780" y="65483"/>
                  </a:lnTo>
                  <a:lnTo>
                    <a:pt x="80067" y="64561"/>
                  </a:lnTo>
                  <a:cubicBezTo>
                    <a:pt x="79622" y="67871"/>
                    <a:pt x="79524" y="68365"/>
                    <a:pt x="79771" y="65993"/>
                  </a:cubicBezTo>
                  <a:lnTo>
                    <a:pt x="79780" y="65483"/>
                  </a:lnTo>
                  <a:lnTo>
                    <a:pt x="79482" y="66440"/>
                  </a:lnTo>
                  <a:lnTo>
                    <a:pt x="80018" y="65648"/>
                  </a:lnTo>
                  <a:cubicBezTo>
                    <a:pt x="79005" y="67575"/>
                    <a:pt x="79116" y="67340"/>
                    <a:pt x="79431" y="66605"/>
                  </a:cubicBezTo>
                  <a:lnTo>
                    <a:pt x="79482" y="66440"/>
                  </a:lnTo>
                  <a:lnTo>
                    <a:pt x="77720" y="69044"/>
                  </a:lnTo>
                  <a:cubicBezTo>
                    <a:pt x="76893" y="70279"/>
                    <a:pt x="76485" y="70983"/>
                    <a:pt x="77943" y="69254"/>
                  </a:cubicBezTo>
                  <a:cubicBezTo>
                    <a:pt x="76362" y="71131"/>
                    <a:pt x="74584" y="72811"/>
                    <a:pt x="72855" y="74490"/>
                  </a:cubicBezTo>
                  <a:cubicBezTo>
                    <a:pt x="69990" y="77207"/>
                    <a:pt x="66976" y="79825"/>
                    <a:pt x="63815" y="82246"/>
                  </a:cubicBezTo>
                  <a:cubicBezTo>
                    <a:pt x="62926" y="82937"/>
                    <a:pt x="61987" y="83629"/>
                    <a:pt x="61098" y="84271"/>
                  </a:cubicBezTo>
                  <a:cubicBezTo>
                    <a:pt x="63420" y="82690"/>
                    <a:pt x="63568" y="82591"/>
                    <a:pt x="61543" y="83925"/>
                  </a:cubicBezTo>
                  <a:cubicBezTo>
                    <a:pt x="59616" y="85111"/>
                    <a:pt x="57739" y="86346"/>
                    <a:pt x="55763" y="87482"/>
                  </a:cubicBezTo>
                  <a:cubicBezTo>
                    <a:pt x="52305" y="89458"/>
                    <a:pt x="48748" y="91236"/>
                    <a:pt x="45142" y="92817"/>
                  </a:cubicBezTo>
                  <a:lnTo>
                    <a:pt x="42558" y="93974"/>
                  </a:lnTo>
                  <a:lnTo>
                    <a:pt x="42623" y="93953"/>
                  </a:lnTo>
                  <a:cubicBezTo>
                    <a:pt x="39906" y="95163"/>
                    <a:pt x="40289" y="94990"/>
                    <a:pt x="41474" y="94459"/>
                  </a:cubicBezTo>
                  <a:lnTo>
                    <a:pt x="42558" y="93974"/>
                  </a:lnTo>
                  <a:lnTo>
                    <a:pt x="36152" y="96028"/>
                  </a:lnTo>
                  <a:cubicBezTo>
                    <a:pt x="24889" y="99288"/>
                    <a:pt x="8982" y="98399"/>
                    <a:pt x="3104" y="110650"/>
                  </a:cubicBezTo>
                  <a:cubicBezTo>
                    <a:pt x="-1292" y="119887"/>
                    <a:pt x="-1391" y="128680"/>
                    <a:pt x="5228" y="136831"/>
                  </a:cubicBezTo>
                  <a:cubicBezTo>
                    <a:pt x="14762" y="148538"/>
                    <a:pt x="30421" y="144932"/>
                    <a:pt x="42969" y="141277"/>
                  </a:cubicBezTo>
                  <a:cubicBezTo>
                    <a:pt x="51860" y="138659"/>
                    <a:pt x="60653" y="135300"/>
                    <a:pt x="68903" y="131051"/>
                  </a:cubicBezTo>
                  <a:cubicBezTo>
                    <a:pt x="85303" y="122555"/>
                    <a:pt x="99876" y="110699"/>
                    <a:pt x="111336" y="96225"/>
                  </a:cubicBezTo>
                  <a:cubicBezTo>
                    <a:pt x="124180" y="80121"/>
                    <a:pt x="125761" y="57892"/>
                    <a:pt x="115387" y="40109"/>
                  </a:cubicBezTo>
                  <a:cubicBezTo>
                    <a:pt x="105705" y="23510"/>
                    <a:pt x="90194" y="12742"/>
                    <a:pt x="72460" y="6024"/>
                  </a:cubicBezTo>
                  <a:cubicBezTo>
                    <a:pt x="66803" y="3875"/>
                    <a:pt x="60814" y="1936"/>
                    <a:pt x="54731" y="868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08" name="任意多边形: 形状 1507"/>
            <p:cNvSpPr/>
            <p:nvPr/>
          </p:nvSpPr>
          <p:spPr>
            <a:xfrm flipH="1">
              <a:off x="10740080" y="3181534"/>
              <a:ext cx="131935" cy="172786"/>
            </a:xfrm>
            <a:custGeom>
              <a:avLst/>
              <a:gdLst>
                <a:gd name="connsiteX0" fmla="*/ 80005 w 131935"/>
                <a:gd name="connsiteY0" fmla="*/ 258 h 172786"/>
                <a:gd name="connsiteX1" fmla="*/ 71459 w 131935"/>
                <a:gd name="connsiteY1" fmla="*/ 604 h 172786"/>
                <a:gd name="connsiteX2" fmla="*/ 64099 w 131935"/>
                <a:gd name="connsiteY2" fmla="*/ 4309 h 172786"/>
                <a:gd name="connsiteX3" fmla="*/ 61727 w 131935"/>
                <a:gd name="connsiteY3" fmla="*/ 8211 h 172786"/>
                <a:gd name="connsiteX4" fmla="*/ 60196 w 131935"/>
                <a:gd name="connsiteY4" fmla="*/ 14238 h 172786"/>
                <a:gd name="connsiteX5" fmla="*/ 60789 w 131935"/>
                <a:gd name="connsiteY5" fmla="*/ 21351 h 172786"/>
                <a:gd name="connsiteX6" fmla="*/ 63753 w 131935"/>
                <a:gd name="connsiteY6" fmla="*/ 29206 h 172786"/>
                <a:gd name="connsiteX7" fmla="*/ 67161 w 131935"/>
                <a:gd name="connsiteY7" fmla="*/ 34096 h 172786"/>
                <a:gd name="connsiteX8" fmla="*/ 79461 w 131935"/>
                <a:gd name="connsiteY8" fmla="*/ 54942 h 172786"/>
                <a:gd name="connsiteX9" fmla="*/ 80450 w 131935"/>
                <a:gd name="connsiteY9" fmla="*/ 57116 h 172786"/>
                <a:gd name="connsiteX10" fmla="*/ 82178 w 131935"/>
                <a:gd name="connsiteY10" fmla="*/ 62945 h 172786"/>
                <a:gd name="connsiteX11" fmla="*/ 83463 w 131935"/>
                <a:gd name="connsiteY11" fmla="*/ 68922 h 172786"/>
                <a:gd name="connsiteX12" fmla="*/ 83809 w 131935"/>
                <a:gd name="connsiteY12" fmla="*/ 71244 h 172786"/>
                <a:gd name="connsiteX13" fmla="*/ 83315 w 131935"/>
                <a:gd name="connsiteY13" fmla="*/ 83841 h 172786"/>
                <a:gd name="connsiteX14" fmla="*/ 82919 w 131935"/>
                <a:gd name="connsiteY14" fmla="*/ 85619 h 172786"/>
                <a:gd name="connsiteX15" fmla="*/ 80795 w 131935"/>
                <a:gd name="connsiteY15" fmla="*/ 92634 h 172786"/>
                <a:gd name="connsiteX16" fmla="*/ 79412 w 131935"/>
                <a:gd name="connsiteY16" fmla="*/ 96240 h 172786"/>
                <a:gd name="connsiteX17" fmla="*/ 77337 w 131935"/>
                <a:gd name="connsiteY17" fmla="*/ 99500 h 172786"/>
                <a:gd name="connsiteX18" fmla="*/ 74304 w 131935"/>
                <a:gd name="connsiteY18" fmla="*/ 103780 h 172786"/>
                <a:gd name="connsiteX19" fmla="*/ 74818 w 131935"/>
                <a:gd name="connsiteY19" fmla="*/ 103254 h 172786"/>
                <a:gd name="connsiteX20" fmla="*/ 73731 w 131935"/>
                <a:gd name="connsiteY20" fmla="*/ 104588 h 172786"/>
                <a:gd name="connsiteX21" fmla="*/ 74304 w 131935"/>
                <a:gd name="connsiteY21" fmla="*/ 103780 h 172786"/>
                <a:gd name="connsiteX22" fmla="*/ 72644 w 131935"/>
                <a:gd name="connsiteY22" fmla="*/ 105477 h 172786"/>
                <a:gd name="connsiteX23" fmla="*/ 68694 w 131935"/>
                <a:gd name="connsiteY23" fmla="*/ 108846 h 172786"/>
                <a:gd name="connsiteX24" fmla="*/ 69878 w 131935"/>
                <a:gd name="connsiteY24" fmla="*/ 108145 h 172786"/>
                <a:gd name="connsiteX25" fmla="*/ 67952 w 131935"/>
                <a:gd name="connsiteY25" fmla="*/ 109479 h 172786"/>
                <a:gd name="connsiteX26" fmla="*/ 68694 w 131935"/>
                <a:gd name="connsiteY26" fmla="*/ 108846 h 172786"/>
                <a:gd name="connsiteX27" fmla="*/ 67458 w 131935"/>
                <a:gd name="connsiteY27" fmla="*/ 109578 h 172786"/>
                <a:gd name="connsiteX28" fmla="*/ 63067 w 131935"/>
                <a:gd name="connsiteY28" fmla="*/ 111709 h 172786"/>
                <a:gd name="connsiteX29" fmla="*/ 64790 w 131935"/>
                <a:gd name="connsiteY29" fmla="*/ 111207 h 172786"/>
                <a:gd name="connsiteX30" fmla="*/ 62370 w 131935"/>
                <a:gd name="connsiteY30" fmla="*/ 112047 h 172786"/>
                <a:gd name="connsiteX31" fmla="*/ 63067 w 131935"/>
                <a:gd name="connsiteY31" fmla="*/ 111709 h 172786"/>
                <a:gd name="connsiteX32" fmla="*/ 62073 w 131935"/>
                <a:gd name="connsiteY32" fmla="*/ 111998 h 172786"/>
                <a:gd name="connsiteX33" fmla="*/ 56541 w 131935"/>
                <a:gd name="connsiteY33" fmla="*/ 113184 h 172786"/>
                <a:gd name="connsiteX34" fmla="*/ 56407 w 131935"/>
                <a:gd name="connsiteY34" fmla="*/ 113228 h 172786"/>
                <a:gd name="connsiteX35" fmla="*/ 56639 w 131935"/>
                <a:gd name="connsiteY35" fmla="*/ 113233 h 172786"/>
                <a:gd name="connsiteX36" fmla="*/ 55108 w 131935"/>
                <a:gd name="connsiteY36" fmla="*/ 113653 h 172786"/>
                <a:gd name="connsiteX37" fmla="*/ 56407 w 131935"/>
                <a:gd name="connsiteY37" fmla="*/ 113228 h 172786"/>
                <a:gd name="connsiteX38" fmla="*/ 45426 w 131935"/>
                <a:gd name="connsiteY38" fmla="*/ 112986 h 172786"/>
                <a:gd name="connsiteX39" fmla="*/ 45536 w 131935"/>
                <a:gd name="connsiteY39" fmla="*/ 113027 h 172786"/>
                <a:gd name="connsiteX40" fmla="*/ 46019 w 131935"/>
                <a:gd name="connsiteY40" fmla="*/ 113085 h 172786"/>
                <a:gd name="connsiteX41" fmla="*/ 47149 w 131935"/>
                <a:gd name="connsiteY41" fmla="*/ 113629 h 172786"/>
                <a:gd name="connsiteX42" fmla="*/ 45536 w 131935"/>
                <a:gd name="connsiteY42" fmla="*/ 113027 h 172786"/>
                <a:gd name="connsiteX43" fmla="*/ 31594 w 131935"/>
                <a:gd name="connsiteY43" fmla="*/ 111356 h 172786"/>
                <a:gd name="connsiteX44" fmla="*/ 28546 w 131935"/>
                <a:gd name="connsiteY44" fmla="*/ 111716 h 172786"/>
                <a:gd name="connsiteX45" fmla="*/ 29272 w 131935"/>
                <a:gd name="connsiteY45" fmla="*/ 111702 h 172786"/>
                <a:gd name="connsiteX46" fmla="*/ 26160 w 131935"/>
                <a:gd name="connsiteY46" fmla="*/ 111998 h 172786"/>
                <a:gd name="connsiteX47" fmla="*/ 28546 w 131935"/>
                <a:gd name="connsiteY47" fmla="*/ 111716 h 172786"/>
                <a:gd name="connsiteX48" fmla="*/ 26753 w 131935"/>
                <a:gd name="connsiteY48" fmla="*/ 111751 h 172786"/>
                <a:gd name="connsiteX49" fmla="*/ 18800 w 131935"/>
                <a:gd name="connsiteY49" fmla="*/ 112541 h 172786"/>
                <a:gd name="connsiteX50" fmla="*/ 2350 w 131935"/>
                <a:gd name="connsiteY50" fmla="*/ 126027 h 172786"/>
                <a:gd name="connsiteX51" fmla="*/ 2597 w 131935"/>
                <a:gd name="connsiteY51" fmla="*/ 147565 h 172786"/>
                <a:gd name="connsiteX52" fmla="*/ 80845 w 131935"/>
                <a:gd name="connsiteY52" fmla="*/ 165842 h 172786"/>
                <a:gd name="connsiteX53" fmla="*/ 128267 w 131935"/>
                <a:gd name="connsiteY53" fmla="*/ 110911 h 172786"/>
                <a:gd name="connsiteX54" fmla="*/ 120660 w 131935"/>
                <a:gd name="connsiteY54" fmla="*/ 38098 h 172786"/>
                <a:gd name="connsiteX55" fmla="*/ 97640 w 131935"/>
                <a:gd name="connsiteY55" fmla="*/ 9002 h 172786"/>
                <a:gd name="connsiteX56" fmla="*/ 80005 w 131935"/>
                <a:gd name="connsiteY56" fmla="*/ 258 h 17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31935" h="172786">
                  <a:moveTo>
                    <a:pt x="80005" y="258"/>
                  </a:moveTo>
                  <a:cubicBezTo>
                    <a:pt x="77140" y="-87"/>
                    <a:pt x="74373" y="-186"/>
                    <a:pt x="71459" y="604"/>
                  </a:cubicBezTo>
                  <a:cubicBezTo>
                    <a:pt x="69730" y="1049"/>
                    <a:pt x="65580" y="4062"/>
                    <a:pt x="64099" y="4309"/>
                  </a:cubicBezTo>
                  <a:cubicBezTo>
                    <a:pt x="62419" y="4556"/>
                    <a:pt x="61332" y="6532"/>
                    <a:pt x="61727" y="8211"/>
                  </a:cubicBezTo>
                  <a:cubicBezTo>
                    <a:pt x="61974" y="9249"/>
                    <a:pt x="60295" y="13003"/>
                    <a:pt x="60196" y="14238"/>
                  </a:cubicBezTo>
                  <a:cubicBezTo>
                    <a:pt x="59998" y="16609"/>
                    <a:pt x="60295" y="19030"/>
                    <a:pt x="60789" y="21351"/>
                  </a:cubicBezTo>
                  <a:cubicBezTo>
                    <a:pt x="61382" y="24068"/>
                    <a:pt x="62370" y="26736"/>
                    <a:pt x="63753" y="29206"/>
                  </a:cubicBezTo>
                  <a:cubicBezTo>
                    <a:pt x="61826" y="25847"/>
                    <a:pt x="69730" y="37999"/>
                    <a:pt x="67161" y="34096"/>
                  </a:cubicBezTo>
                  <a:cubicBezTo>
                    <a:pt x="72348" y="42000"/>
                    <a:pt x="75065" y="45112"/>
                    <a:pt x="79461" y="54942"/>
                  </a:cubicBezTo>
                  <a:cubicBezTo>
                    <a:pt x="79906" y="55980"/>
                    <a:pt x="81684" y="60772"/>
                    <a:pt x="80450" y="57116"/>
                  </a:cubicBezTo>
                  <a:cubicBezTo>
                    <a:pt x="81092" y="59043"/>
                    <a:pt x="81684" y="60969"/>
                    <a:pt x="82178" y="62945"/>
                  </a:cubicBezTo>
                  <a:cubicBezTo>
                    <a:pt x="82672" y="64921"/>
                    <a:pt x="83117" y="66897"/>
                    <a:pt x="83463" y="68922"/>
                  </a:cubicBezTo>
                  <a:cubicBezTo>
                    <a:pt x="83710" y="70355"/>
                    <a:pt x="83907" y="75295"/>
                    <a:pt x="83809" y="71244"/>
                  </a:cubicBezTo>
                  <a:cubicBezTo>
                    <a:pt x="83907" y="75492"/>
                    <a:pt x="83660" y="79642"/>
                    <a:pt x="83315" y="83841"/>
                  </a:cubicBezTo>
                  <a:cubicBezTo>
                    <a:pt x="82771" y="89571"/>
                    <a:pt x="84500" y="80630"/>
                    <a:pt x="82919" y="85619"/>
                  </a:cubicBezTo>
                  <a:cubicBezTo>
                    <a:pt x="82178" y="87941"/>
                    <a:pt x="81635" y="90312"/>
                    <a:pt x="80795" y="92634"/>
                  </a:cubicBezTo>
                  <a:cubicBezTo>
                    <a:pt x="80499" y="93474"/>
                    <a:pt x="77584" y="99451"/>
                    <a:pt x="79412" y="96240"/>
                  </a:cubicBezTo>
                  <a:cubicBezTo>
                    <a:pt x="81289" y="92979"/>
                    <a:pt x="77782" y="98858"/>
                    <a:pt x="77337" y="99500"/>
                  </a:cubicBezTo>
                  <a:lnTo>
                    <a:pt x="74304" y="103780"/>
                  </a:lnTo>
                  <a:lnTo>
                    <a:pt x="74818" y="103254"/>
                  </a:lnTo>
                  <a:cubicBezTo>
                    <a:pt x="72892" y="105675"/>
                    <a:pt x="72496" y="106120"/>
                    <a:pt x="73731" y="104588"/>
                  </a:cubicBezTo>
                  <a:lnTo>
                    <a:pt x="74304" y="103780"/>
                  </a:lnTo>
                  <a:lnTo>
                    <a:pt x="72644" y="105477"/>
                  </a:lnTo>
                  <a:lnTo>
                    <a:pt x="68694" y="108846"/>
                  </a:lnTo>
                  <a:lnTo>
                    <a:pt x="69878" y="108145"/>
                  </a:lnTo>
                  <a:cubicBezTo>
                    <a:pt x="66964" y="110269"/>
                    <a:pt x="66321" y="110714"/>
                    <a:pt x="67952" y="109479"/>
                  </a:cubicBezTo>
                  <a:lnTo>
                    <a:pt x="68694" y="108846"/>
                  </a:lnTo>
                  <a:lnTo>
                    <a:pt x="67458" y="109578"/>
                  </a:lnTo>
                  <a:lnTo>
                    <a:pt x="63067" y="111709"/>
                  </a:lnTo>
                  <a:lnTo>
                    <a:pt x="64790" y="111207"/>
                  </a:lnTo>
                  <a:cubicBezTo>
                    <a:pt x="61233" y="112541"/>
                    <a:pt x="60394" y="112838"/>
                    <a:pt x="62370" y="112047"/>
                  </a:cubicBezTo>
                  <a:lnTo>
                    <a:pt x="63067" y="111709"/>
                  </a:lnTo>
                  <a:lnTo>
                    <a:pt x="62073" y="111998"/>
                  </a:lnTo>
                  <a:cubicBezTo>
                    <a:pt x="60246" y="112492"/>
                    <a:pt x="58418" y="112887"/>
                    <a:pt x="56541" y="113184"/>
                  </a:cubicBezTo>
                  <a:lnTo>
                    <a:pt x="56407" y="113228"/>
                  </a:lnTo>
                  <a:lnTo>
                    <a:pt x="56639" y="113233"/>
                  </a:lnTo>
                  <a:cubicBezTo>
                    <a:pt x="57948" y="113283"/>
                    <a:pt x="56281" y="113542"/>
                    <a:pt x="55108" y="113653"/>
                  </a:cubicBezTo>
                  <a:lnTo>
                    <a:pt x="56407" y="113228"/>
                  </a:lnTo>
                  <a:lnTo>
                    <a:pt x="45426" y="112986"/>
                  </a:lnTo>
                  <a:lnTo>
                    <a:pt x="45536" y="113027"/>
                  </a:lnTo>
                  <a:lnTo>
                    <a:pt x="46019" y="113085"/>
                  </a:lnTo>
                  <a:cubicBezTo>
                    <a:pt x="49403" y="113900"/>
                    <a:pt x="48513" y="113863"/>
                    <a:pt x="47149" y="113629"/>
                  </a:cubicBezTo>
                  <a:lnTo>
                    <a:pt x="45536" y="113027"/>
                  </a:lnTo>
                  <a:lnTo>
                    <a:pt x="31594" y="111356"/>
                  </a:lnTo>
                  <a:lnTo>
                    <a:pt x="28546" y="111716"/>
                  </a:lnTo>
                  <a:lnTo>
                    <a:pt x="29272" y="111702"/>
                  </a:lnTo>
                  <a:cubicBezTo>
                    <a:pt x="31495" y="111603"/>
                    <a:pt x="30409" y="111702"/>
                    <a:pt x="26160" y="111998"/>
                  </a:cubicBezTo>
                  <a:lnTo>
                    <a:pt x="28546" y="111716"/>
                  </a:lnTo>
                  <a:lnTo>
                    <a:pt x="26753" y="111751"/>
                  </a:lnTo>
                  <a:cubicBezTo>
                    <a:pt x="24086" y="111949"/>
                    <a:pt x="21418" y="112196"/>
                    <a:pt x="18800" y="112541"/>
                  </a:cubicBezTo>
                  <a:cubicBezTo>
                    <a:pt x="11440" y="113480"/>
                    <a:pt x="5314" y="119704"/>
                    <a:pt x="2350" y="126027"/>
                  </a:cubicBezTo>
                  <a:cubicBezTo>
                    <a:pt x="-1108" y="133387"/>
                    <a:pt x="-515" y="140204"/>
                    <a:pt x="2597" y="147565"/>
                  </a:cubicBezTo>
                  <a:cubicBezTo>
                    <a:pt x="15441" y="177994"/>
                    <a:pt x="55306" y="176513"/>
                    <a:pt x="80845" y="165842"/>
                  </a:cubicBezTo>
                  <a:cubicBezTo>
                    <a:pt x="103963" y="156160"/>
                    <a:pt x="121549" y="134870"/>
                    <a:pt x="128267" y="110911"/>
                  </a:cubicBezTo>
                  <a:cubicBezTo>
                    <a:pt x="135084" y="86607"/>
                    <a:pt x="132318" y="60426"/>
                    <a:pt x="120660" y="38098"/>
                  </a:cubicBezTo>
                  <a:cubicBezTo>
                    <a:pt x="114880" y="27032"/>
                    <a:pt x="107273" y="16906"/>
                    <a:pt x="97640" y="9002"/>
                  </a:cubicBezTo>
                  <a:cubicBezTo>
                    <a:pt x="92305" y="4605"/>
                    <a:pt x="87118" y="1197"/>
                    <a:pt x="80005" y="258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10" name="任意多边形: 形状 1509"/>
            <p:cNvSpPr/>
            <p:nvPr/>
          </p:nvSpPr>
          <p:spPr>
            <a:xfrm flipH="1">
              <a:off x="11031871" y="3622324"/>
              <a:ext cx="146659" cy="171700"/>
            </a:xfrm>
            <a:custGeom>
              <a:avLst/>
              <a:gdLst>
                <a:gd name="connsiteX0" fmla="*/ 61477 w 146659"/>
                <a:gd name="connsiteY0" fmla="*/ 116043 h 171700"/>
                <a:gd name="connsiteX1" fmla="*/ 61238 w 146659"/>
                <a:gd name="connsiteY1" fmla="*/ 116087 h 171700"/>
                <a:gd name="connsiteX2" fmla="*/ 61241 w 146659"/>
                <a:gd name="connsiteY2" fmla="*/ 116093 h 171700"/>
                <a:gd name="connsiteX3" fmla="*/ 61456 w 146659"/>
                <a:gd name="connsiteY3" fmla="*/ 116055 h 171700"/>
                <a:gd name="connsiteX4" fmla="*/ 61636 w 146659"/>
                <a:gd name="connsiteY4" fmla="*/ 116022 h 171700"/>
                <a:gd name="connsiteX5" fmla="*/ 61456 w 146659"/>
                <a:gd name="connsiteY5" fmla="*/ 116055 h 171700"/>
                <a:gd name="connsiteX6" fmla="*/ 61269 w 146659"/>
                <a:gd name="connsiteY6" fmla="*/ 116159 h 171700"/>
                <a:gd name="connsiteX7" fmla="*/ 61287 w 146659"/>
                <a:gd name="connsiteY7" fmla="*/ 116201 h 171700"/>
                <a:gd name="connsiteX8" fmla="*/ 61872 w 146659"/>
                <a:gd name="connsiteY8" fmla="*/ 115902 h 171700"/>
                <a:gd name="connsiteX9" fmla="*/ 61636 w 146659"/>
                <a:gd name="connsiteY9" fmla="*/ 116022 h 171700"/>
                <a:gd name="connsiteX10" fmla="*/ 61988 w 146659"/>
                <a:gd name="connsiteY10" fmla="*/ 115959 h 171700"/>
                <a:gd name="connsiteX11" fmla="*/ 60957 w 146659"/>
                <a:gd name="connsiteY11" fmla="*/ 115435 h 171700"/>
                <a:gd name="connsiteX12" fmla="*/ 60966 w 146659"/>
                <a:gd name="connsiteY12" fmla="*/ 115456 h 171700"/>
                <a:gd name="connsiteX13" fmla="*/ 61872 w 146659"/>
                <a:gd name="connsiteY13" fmla="*/ 115902 h 171700"/>
                <a:gd name="connsiteX14" fmla="*/ 62066 w 146659"/>
                <a:gd name="connsiteY14" fmla="*/ 115802 h 171700"/>
                <a:gd name="connsiteX15" fmla="*/ 134982 w 146659"/>
                <a:gd name="connsiteY15" fmla="*/ 6 h 171700"/>
                <a:gd name="connsiteX16" fmla="*/ 106825 w 146659"/>
                <a:gd name="connsiteY16" fmla="*/ 21494 h 171700"/>
                <a:gd name="connsiteX17" fmla="*/ 92598 w 146659"/>
                <a:gd name="connsiteY17" fmla="*/ 55036 h 171700"/>
                <a:gd name="connsiteX18" fmla="*/ 80248 w 146659"/>
                <a:gd name="connsiteY18" fmla="*/ 87787 h 171700"/>
                <a:gd name="connsiteX19" fmla="*/ 77630 w 146659"/>
                <a:gd name="connsiteY19" fmla="*/ 94900 h 171700"/>
                <a:gd name="connsiteX20" fmla="*/ 76296 w 146659"/>
                <a:gd name="connsiteY20" fmla="*/ 98507 h 171700"/>
                <a:gd name="connsiteX21" fmla="*/ 69776 w 146659"/>
                <a:gd name="connsiteY21" fmla="*/ 109226 h 171700"/>
                <a:gd name="connsiteX22" fmla="*/ 69035 w 146659"/>
                <a:gd name="connsiteY22" fmla="*/ 110264 h 171700"/>
                <a:gd name="connsiteX23" fmla="*/ 65281 w 146659"/>
                <a:gd name="connsiteY23" fmla="*/ 113820 h 171700"/>
                <a:gd name="connsiteX24" fmla="*/ 64158 w 146659"/>
                <a:gd name="connsiteY24" fmla="*/ 114733 h 171700"/>
                <a:gd name="connsiteX25" fmla="*/ 64589 w 146659"/>
                <a:gd name="connsiteY25" fmla="*/ 114512 h 171700"/>
                <a:gd name="connsiteX26" fmla="*/ 62909 w 146659"/>
                <a:gd name="connsiteY26" fmla="*/ 115747 h 171700"/>
                <a:gd name="connsiteX27" fmla="*/ 64158 w 146659"/>
                <a:gd name="connsiteY27" fmla="*/ 114733 h 171700"/>
                <a:gd name="connsiteX28" fmla="*/ 62066 w 146659"/>
                <a:gd name="connsiteY28" fmla="*/ 115802 h 171700"/>
                <a:gd name="connsiteX29" fmla="*/ 64589 w 146659"/>
                <a:gd name="connsiteY29" fmla="*/ 116636 h 171700"/>
                <a:gd name="connsiteX30" fmla="*/ 62069 w 146659"/>
                <a:gd name="connsiteY30" fmla="*/ 115944 h 171700"/>
                <a:gd name="connsiteX31" fmla="*/ 61988 w 146659"/>
                <a:gd name="connsiteY31" fmla="*/ 115959 h 171700"/>
                <a:gd name="connsiteX32" fmla="*/ 62563 w 146659"/>
                <a:gd name="connsiteY32" fmla="*/ 116241 h 171700"/>
                <a:gd name="connsiteX33" fmla="*/ 61291 w 146659"/>
                <a:gd name="connsiteY33" fmla="*/ 116210 h 171700"/>
                <a:gd name="connsiteX34" fmla="*/ 61287 w 146659"/>
                <a:gd name="connsiteY34" fmla="*/ 116201 h 171700"/>
                <a:gd name="connsiteX35" fmla="*/ 60242 w 146659"/>
                <a:gd name="connsiteY35" fmla="*/ 116735 h 171700"/>
                <a:gd name="connsiteX36" fmla="*/ 61269 w 146659"/>
                <a:gd name="connsiteY36" fmla="*/ 116159 h 171700"/>
                <a:gd name="connsiteX37" fmla="*/ 61241 w 146659"/>
                <a:gd name="connsiteY37" fmla="*/ 116093 h 171700"/>
                <a:gd name="connsiteX38" fmla="*/ 59600 w 146659"/>
                <a:gd name="connsiteY38" fmla="*/ 116389 h 171700"/>
                <a:gd name="connsiteX39" fmla="*/ 61238 w 146659"/>
                <a:gd name="connsiteY39" fmla="*/ 116087 h 171700"/>
                <a:gd name="connsiteX40" fmla="*/ 60966 w 146659"/>
                <a:gd name="connsiteY40" fmla="*/ 115456 h 171700"/>
                <a:gd name="connsiteX41" fmla="*/ 60853 w 146659"/>
                <a:gd name="connsiteY41" fmla="*/ 115401 h 171700"/>
                <a:gd name="connsiteX42" fmla="*/ 60957 w 146659"/>
                <a:gd name="connsiteY42" fmla="*/ 115435 h 171700"/>
                <a:gd name="connsiteX43" fmla="*/ 60686 w 146659"/>
                <a:gd name="connsiteY43" fmla="*/ 114808 h 171700"/>
                <a:gd name="connsiteX44" fmla="*/ 56784 w 146659"/>
                <a:gd name="connsiteY44" fmla="*/ 110016 h 171700"/>
                <a:gd name="connsiteX45" fmla="*/ 53622 w 146659"/>
                <a:gd name="connsiteY45" fmla="*/ 106015 h 171700"/>
                <a:gd name="connsiteX46" fmla="*/ 51548 w 146659"/>
                <a:gd name="connsiteY46" fmla="*/ 102360 h 171700"/>
                <a:gd name="connsiteX47" fmla="*/ 47744 w 146659"/>
                <a:gd name="connsiteY47" fmla="*/ 95493 h 171700"/>
                <a:gd name="connsiteX48" fmla="*/ 20081 w 146659"/>
                <a:gd name="connsiteY48" fmla="*/ 72671 h 171700"/>
                <a:gd name="connsiteX49" fmla="*/ 3186 w 146659"/>
                <a:gd name="connsiteY49" fmla="*/ 81464 h 171700"/>
                <a:gd name="connsiteX50" fmla="*/ 2347 w 146659"/>
                <a:gd name="connsiteY50" fmla="*/ 120390 h 171700"/>
                <a:gd name="connsiteX51" fmla="*/ 28083 w 146659"/>
                <a:gd name="connsiteY51" fmla="*/ 160699 h 171700"/>
                <a:gd name="connsiteX52" fmla="*/ 104651 w 146659"/>
                <a:gd name="connsiteY52" fmla="*/ 152647 h 171700"/>
                <a:gd name="connsiteX53" fmla="*/ 136365 w 146659"/>
                <a:gd name="connsiteY53" fmla="*/ 78352 h 171700"/>
                <a:gd name="connsiteX54" fmla="*/ 145306 w 146659"/>
                <a:gd name="connsiteY54" fmla="*/ 34980 h 171700"/>
                <a:gd name="connsiteX55" fmla="*/ 146640 w 146659"/>
                <a:gd name="connsiteY55" fmla="*/ 17196 h 171700"/>
                <a:gd name="connsiteX56" fmla="*/ 134982 w 146659"/>
                <a:gd name="connsiteY56" fmla="*/ 6 h 17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6659" h="171700">
                  <a:moveTo>
                    <a:pt x="61477" y="116043"/>
                  </a:moveTo>
                  <a:lnTo>
                    <a:pt x="61238" y="116087"/>
                  </a:lnTo>
                  <a:lnTo>
                    <a:pt x="61241" y="116093"/>
                  </a:lnTo>
                  <a:lnTo>
                    <a:pt x="61456" y="116055"/>
                  </a:lnTo>
                  <a:close/>
                  <a:moveTo>
                    <a:pt x="61636" y="116022"/>
                  </a:moveTo>
                  <a:lnTo>
                    <a:pt x="61456" y="116055"/>
                  </a:lnTo>
                  <a:lnTo>
                    <a:pt x="61269" y="116159"/>
                  </a:lnTo>
                  <a:lnTo>
                    <a:pt x="61287" y="116201"/>
                  </a:lnTo>
                  <a:close/>
                  <a:moveTo>
                    <a:pt x="61872" y="115902"/>
                  </a:moveTo>
                  <a:lnTo>
                    <a:pt x="61636" y="116022"/>
                  </a:lnTo>
                  <a:lnTo>
                    <a:pt x="61988" y="115959"/>
                  </a:lnTo>
                  <a:close/>
                  <a:moveTo>
                    <a:pt x="60957" y="115435"/>
                  </a:moveTo>
                  <a:lnTo>
                    <a:pt x="60966" y="115456"/>
                  </a:lnTo>
                  <a:lnTo>
                    <a:pt x="61872" y="115902"/>
                  </a:lnTo>
                  <a:lnTo>
                    <a:pt x="62066" y="115802"/>
                  </a:lnTo>
                  <a:close/>
                  <a:moveTo>
                    <a:pt x="134982" y="6"/>
                  </a:moveTo>
                  <a:cubicBezTo>
                    <a:pt x="121051" y="-291"/>
                    <a:pt x="113790" y="10775"/>
                    <a:pt x="106825" y="21494"/>
                  </a:cubicBezTo>
                  <a:cubicBezTo>
                    <a:pt x="100304" y="31522"/>
                    <a:pt x="96500" y="43773"/>
                    <a:pt x="92598" y="55036"/>
                  </a:cubicBezTo>
                  <a:cubicBezTo>
                    <a:pt x="88498" y="66842"/>
                    <a:pt x="84645" y="75289"/>
                    <a:pt x="80248" y="87787"/>
                  </a:cubicBezTo>
                  <a:cubicBezTo>
                    <a:pt x="79408" y="90158"/>
                    <a:pt x="78569" y="92579"/>
                    <a:pt x="77630" y="94900"/>
                  </a:cubicBezTo>
                  <a:cubicBezTo>
                    <a:pt x="77185" y="96086"/>
                    <a:pt x="73826" y="103397"/>
                    <a:pt x="76296" y="98507"/>
                  </a:cubicBezTo>
                  <a:cubicBezTo>
                    <a:pt x="74370" y="102261"/>
                    <a:pt x="72097" y="105719"/>
                    <a:pt x="69776" y="109226"/>
                  </a:cubicBezTo>
                  <a:cubicBezTo>
                    <a:pt x="66664" y="113870"/>
                    <a:pt x="73431" y="106114"/>
                    <a:pt x="69035" y="110264"/>
                  </a:cubicBezTo>
                  <a:cubicBezTo>
                    <a:pt x="67800" y="111449"/>
                    <a:pt x="66565" y="112684"/>
                    <a:pt x="65281" y="113820"/>
                  </a:cubicBezTo>
                  <a:lnTo>
                    <a:pt x="64158" y="114733"/>
                  </a:lnTo>
                  <a:lnTo>
                    <a:pt x="64589" y="114512"/>
                  </a:lnTo>
                  <a:cubicBezTo>
                    <a:pt x="66318" y="113425"/>
                    <a:pt x="65774" y="113870"/>
                    <a:pt x="62909" y="115747"/>
                  </a:cubicBezTo>
                  <a:lnTo>
                    <a:pt x="64158" y="114733"/>
                  </a:lnTo>
                  <a:lnTo>
                    <a:pt x="62066" y="115802"/>
                  </a:lnTo>
                  <a:lnTo>
                    <a:pt x="64589" y="116636"/>
                  </a:lnTo>
                  <a:cubicBezTo>
                    <a:pt x="60785" y="116043"/>
                    <a:pt x="59896" y="115796"/>
                    <a:pt x="62069" y="115944"/>
                  </a:cubicBezTo>
                  <a:lnTo>
                    <a:pt x="61988" y="115959"/>
                  </a:lnTo>
                  <a:lnTo>
                    <a:pt x="62563" y="116241"/>
                  </a:lnTo>
                  <a:cubicBezTo>
                    <a:pt x="60217" y="114759"/>
                    <a:pt x="60699" y="115599"/>
                    <a:pt x="61291" y="116210"/>
                  </a:cubicBezTo>
                  <a:lnTo>
                    <a:pt x="61287" y="116201"/>
                  </a:lnTo>
                  <a:lnTo>
                    <a:pt x="60242" y="116735"/>
                  </a:lnTo>
                  <a:lnTo>
                    <a:pt x="61269" y="116159"/>
                  </a:lnTo>
                  <a:lnTo>
                    <a:pt x="61241" y="116093"/>
                  </a:lnTo>
                  <a:lnTo>
                    <a:pt x="59600" y="116389"/>
                  </a:lnTo>
                  <a:lnTo>
                    <a:pt x="61238" y="116087"/>
                  </a:lnTo>
                  <a:lnTo>
                    <a:pt x="60966" y="115456"/>
                  </a:lnTo>
                  <a:lnTo>
                    <a:pt x="60853" y="115401"/>
                  </a:lnTo>
                  <a:lnTo>
                    <a:pt x="60957" y="115435"/>
                  </a:lnTo>
                  <a:lnTo>
                    <a:pt x="60686" y="114808"/>
                  </a:lnTo>
                  <a:cubicBezTo>
                    <a:pt x="59402" y="113178"/>
                    <a:pt x="58019" y="111647"/>
                    <a:pt x="56784" y="110016"/>
                  </a:cubicBezTo>
                  <a:cubicBezTo>
                    <a:pt x="56240" y="109325"/>
                    <a:pt x="51992" y="103644"/>
                    <a:pt x="53622" y="106015"/>
                  </a:cubicBezTo>
                  <a:cubicBezTo>
                    <a:pt x="55549" y="108781"/>
                    <a:pt x="51844" y="102952"/>
                    <a:pt x="51548" y="102360"/>
                  </a:cubicBezTo>
                  <a:cubicBezTo>
                    <a:pt x="50263" y="100087"/>
                    <a:pt x="49127" y="97716"/>
                    <a:pt x="47744" y="95493"/>
                  </a:cubicBezTo>
                  <a:cubicBezTo>
                    <a:pt x="41322" y="85070"/>
                    <a:pt x="31788" y="76672"/>
                    <a:pt x="20081" y="72671"/>
                  </a:cubicBezTo>
                  <a:cubicBezTo>
                    <a:pt x="13461" y="70399"/>
                    <a:pt x="4965" y="74499"/>
                    <a:pt x="3186" y="81464"/>
                  </a:cubicBezTo>
                  <a:cubicBezTo>
                    <a:pt x="25" y="93715"/>
                    <a:pt x="-1655" y="106114"/>
                    <a:pt x="2347" y="120390"/>
                  </a:cubicBezTo>
                  <a:cubicBezTo>
                    <a:pt x="6941" y="136741"/>
                    <a:pt x="14499" y="150276"/>
                    <a:pt x="28083" y="160699"/>
                  </a:cubicBezTo>
                  <a:cubicBezTo>
                    <a:pt x="51745" y="178829"/>
                    <a:pt x="84595" y="173444"/>
                    <a:pt x="104651" y="152647"/>
                  </a:cubicBezTo>
                  <a:cubicBezTo>
                    <a:pt x="124410" y="132147"/>
                    <a:pt x="133006" y="103644"/>
                    <a:pt x="136365" y="78352"/>
                  </a:cubicBezTo>
                  <a:cubicBezTo>
                    <a:pt x="138292" y="63680"/>
                    <a:pt x="143429" y="49602"/>
                    <a:pt x="145306" y="34980"/>
                  </a:cubicBezTo>
                  <a:cubicBezTo>
                    <a:pt x="146047" y="29052"/>
                    <a:pt x="146788" y="23174"/>
                    <a:pt x="146640" y="17196"/>
                  </a:cubicBezTo>
                  <a:cubicBezTo>
                    <a:pt x="146492" y="10923"/>
                    <a:pt x="142984" y="154"/>
                    <a:pt x="134982" y="6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12" name="任意多边形: 形状 1511"/>
            <p:cNvSpPr/>
            <p:nvPr/>
          </p:nvSpPr>
          <p:spPr>
            <a:xfrm flipH="1">
              <a:off x="11433657" y="3532362"/>
              <a:ext cx="191337" cy="124419"/>
            </a:xfrm>
            <a:custGeom>
              <a:avLst/>
              <a:gdLst>
                <a:gd name="connsiteX0" fmla="*/ 176724 w 191337"/>
                <a:gd name="connsiteY0" fmla="*/ 112 h 124419"/>
                <a:gd name="connsiteX1" fmla="*/ 159088 w 191337"/>
                <a:gd name="connsiteY1" fmla="*/ 11227 h 124419"/>
                <a:gd name="connsiteX2" fmla="*/ 156026 w 191337"/>
                <a:gd name="connsiteY2" fmla="*/ 14783 h 124419"/>
                <a:gd name="connsiteX3" fmla="*/ 153803 w 191337"/>
                <a:gd name="connsiteY3" fmla="*/ 19081 h 124419"/>
                <a:gd name="connsiteX4" fmla="*/ 149851 w 191337"/>
                <a:gd name="connsiteY4" fmla="*/ 28170 h 124419"/>
                <a:gd name="connsiteX5" fmla="*/ 149159 w 191337"/>
                <a:gd name="connsiteY5" fmla="*/ 30195 h 124419"/>
                <a:gd name="connsiteX6" fmla="*/ 143874 w 191337"/>
                <a:gd name="connsiteY6" fmla="*/ 39433 h 124419"/>
                <a:gd name="connsiteX7" fmla="*/ 140762 w 191337"/>
                <a:gd name="connsiteY7" fmla="*/ 43830 h 124419"/>
                <a:gd name="connsiteX8" fmla="*/ 140596 w 191337"/>
                <a:gd name="connsiteY8" fmla="*/ 44119 h 124419"/>
                <a:gd name="connsiteX9" fmla="*/ 141503 w 191337"/>
                <a:gd name="connsiteY9" fmla="*/ 43138 h 124419"/>
                <a:gd name="connsiteX10" fmla="*/ 139706 w 191337"/>
                <a:gd name="connsiteY10" fmla="*/ 45670 h 124419"/>
                <a:gd name="connsiteX11" fmla="*/ 140596 w 191337"/>
                <a:gd name="connsiteY11" fmla="*/ 44119 h 124419"/>
                <a:gd name="connsiteX12" fmla="*/ 139082 w 191337"/>
                <a:gd name="connsiteY12" fmla="*/ 45756 h 124419"/>
                <a:gd name="connsiteX13" fmla="*/ 131079 w 191337"/>
                <a:gd name="connsiteY13" fmla="*/ 53018 h 124419"/>
                <a:gd name="connsiteX14" fmla="*/ 129365 w 191337"/>
                <a:gd name="connsiteY14" fmla="*/ 54343 h 124419"/>
                <a:gd name="connsiteX15" fmla="*/ 130981 w 191337"/>
                <a:gd name="connsiteY15" fmla="*/ 53265 h 124419"/>
                <a:gd name="connsiteX16" fmla="*/ 128906 w 191337"/>
                <a:gd name="connsiteY16" fmla="*/ 54697 h 124419"/>
                <a:gd name="connsiteX17" fmla="*/ 129365 w 191337"/>
                <a:gd name="connsiteY17" fmla="*/ 54343 h 124419"/>
                <a:gd name="connsiteX18" fmla="*/ 128758 w 191337"/>
                <a:gd name="connsiteY18" fmla="*/ 54747 h 124419"/>
                <a:gd name="connsiteX19" fmla="*/ 120656 w 191337"/>
                <a:gd name="connsiteY19" fmla="*/ 60427 h 124419"/>
                <a:gd name="connsiteX20" fmla="*/ 120508 w 191337"/>
                <a:gd name="connsiteY20" fmla="*/ 60230 h 124419"/>
                <a:gd name="connsiteX21" fmla="*/ 115766 w 191337"/>
                <a:gd name="connsiteY21" fmla="*/ 62799 h 124419"/>
                <a:gd name="connsiteX22" fmla="*/ 112139 w 191337"/>
                <a:gd name="connsiteY22" fmla="*/ 64431 h 124419"/>
                <a:gd name="connsiteX23" fmla="*/ 113444 w 191337"/>
                <a:gd name="connsiteY23" fmla="*/ 64034 h 124419"/>
                <a:gd name="connsiteX24" fmla="*/ 110826 w 191337"/>
                <a:gd name="connsiteY24" fmla="*/ 65022 h 124419"/>
                <a:gd name="connsiteX25" fmla="*/ 112139 w 191337"/>
                <a:gd name="connsiteY25" fmla="*/ 64431 h 124419"/>
                <a:gd name="connsiteX26" fmla="*/ 110036 w 191337"/>
                <a:gd name="connsiteY26" fmla="*/ 65071 h 124419"/>
                <a:gd name="connsiteX27" fmla="*/ 103910 w 191337"/>
                <a:gd name="connsiteY27" fmla="*/ 66454 h 124419"/>
                <a:gd name="connsiteX28" fmla="*/ 103296 w 191337"/>
                <a:gd name="connsiteY28" fmla="*/ 66545 h 124419"/>
                <a:gd name="connsiteX29" fmla="*/ 104207 w 191337"/>
                <a:gd name="connsiteY29" fmla="*/ 66602 h 124419"/>
                <a:gd name="connsiteX30" fmla="*/ 101243 w 191337"/>
                <a:gd name="connsiteY30" fmla="*/ 66849 h 124419"/>
                <a:gd name="connsiteX31" fmla="*/ 103296 w 191337"/>
                <a:gd name="connsiteY31" fmla="*/ 66545 h 124419"/>
                <a:gd name="connsiteX32" fmla="*/ 98686 w 191337"/>
                <a:gd name="connsiteY32" fmla="*/ 66257 h 124419"/>
                <a:gd name="connsiteX33" fmla="*/ 92499 w 191337"/>
                <a:gd name="connsiteY33" fmla="*/ 66355 h 124419"/>
                <a:gd name="connsiteX34" fmla="*/ 92252 w 191337"/>
                <a:gd name="connsiteY34" fmla="*/ 66355 h 124419"/>
                <a:gd name="connsiteX35" fmla="*/ 87065 w 191337"/>
                <a:gd name="connsiteY35" fmla="*/ 64972 h 124419"/>
                <a:gd name="connsiteX36" fmla="*/ 81977 w 191337"/>
                <a:gd name="connsiteY36" fmla="*/ 63194 h 124419"/>
                <a:gd name="connsiteX37" fmla="*/ 81127 w 191337"/>
                <a:gd name="connsiteY37" fmla="*/ 62844 h 124419"/>
                <a:gd name="connsiteX38" fmla="*/ 81780 w 191337"/>
                <a:gd name="connsiteY38" fmla="*/ 63243 h 124419"/>
                <a:gd name="connsiteX39" fmla="*/ 79458 w 191337"/>
                <a:gd name="connsiteY39" fmla="*/ 62157 h 124419"/>
                <a:gd name="connsiteX40" fmla="*/ 81127 w 191337"/>
                <a:gd name="connsiteY40" fmla="*/ 62844 h 124419"/>
                <a:gd name="connsiteX41" fmla="*/ 71752 w 191337"/>
                <a:gd name="connsiteY41" fmla="*/ 57118 h 124419"/>
                <a:gd name="connsiteX42" fmla="*/ 67355 w 191337"/>
                <a:gd name="connsiteY42" fmla="*/ 53907 h 124419"/>
                <a:gd name="connsiteX43" fmla="*/ 67108 w 191337"/>
                <a:gd name="connsiteY43" fmla="*/ 53561 h 124419"/>
                <a:gd name="connsiteX44" fmla="*/ 58118 w 191337"/>
                <a:gd name="connsiteY44" fmla="*/ 43385 h 124419"/>
                <a:gd name="connsiteX45" fmla="*/ 54166 w 191337"/>
                <a:gd name="connsiteY45" fmla="*/ 38544 h 124419"/>
                <a:gd name="connsiteX46" fmla="*/ 52486 w 191337"/>
                <a:gd name="connsiteY46" fmla="*/ 36469 h 124419"/>
                <a:gd name="connsiteX47" fmla="*/ 53524 w 191337"/>
                <a:gd name="connsiteY47" fmla="*/ 38149 h 124419"/>
                <a:gd name="connsiteX48" fmla="*/ 46410 w 191337"/>
                <a:gd name="connsiteY48" fmla="*/ 29158 h 124419"/>
                <a:gd name="connsiteX49" fmla="*/ 42607 w 191337"/>
                <a:gd name="connsiteY49" fmla="*/ 24762 h 124419"/>
                <a:gd name="connsiteX50" fmla="*/ 38605 w 191337"/>
                <a:gd name="connsiteY50" fmla="*/ 19822 h 124419"/>
                <a:gd name="connsiteX51" fmla="*/ 35857 w 191337"/>
                <a:gd name="connsiteY51" fmla="*/ 17309 h 124419"/>
                <a:gd name="connsiteX52" fmla="*/ 35604 w 191337"/>
                <a:gd name="connsiteY52" fmla="*/ 17195 h 124419"/>
                <a:gd name="connsiteX53" fmla="*/ 35722 w 191337"/>
                <a:gd name="connsiteY53" fmla="*/ 17327 h 124419"/>
                <a:gd name="connsiteX54" fmla="*/ 35296 w 191337"/>
                <a:gd name="connsiteY54" fmla="*/ 17056 h 124419"/>
                <a:gd name="connsiteX55" fmla="*/ 35604 w 191337"/>
                <a:gd name="connsiteY55" fmla="*/ 17195 h 124419"/>
                <a:gd name="connsiteX56" fmla="*/ 34258 w 191337"/>
                <a:gd name="connsiteY56" fmla="*/ 15672 h 124419"/>
                <a:gd name="connsiteX57" fmla="*/ 7534 w 191337"/>
                <a:gd name="connsiteY57" fmla="*/ 17846 h 124419"/>
                <a:gd name="connsiteX58" fmla="*/ 1457 w 191337"/>
                <a:gd name="connsiteY58" fmla="*/ 30739 h 124419"/>
                <a:gd name="connsiteX59" fmla="*/ 74 w 191337"/>
                <a:gd name="connsiteY59" fmla="*/ 47732 h 124419"/>
                <a:gd name="connsiteX60" fmla="*/ 16079 w 191337"/>
                <a:gd name="connsiteY60" fmla="*/ 86411 h 124419"/>
                <a:gd name="connsiteX61" fmla="*/ 69430 w 191337"/>
                <a:gd name="connsiteY61" fmla="*/ 121040 h 124419"/>
                <a:gd name="connsiteX62" fmla="*/ 180972 w 191337"/>
                <a:gd name="connsiteY62" fmla="*/ 71987 h 124419"/>
                <a:gd name="connsiteX63" fmla="*/ 187863 w 191337"/>
                <a:gd name="connsiteY63" fmla="*/ 16059 h 124419"/>
                <a:gd name="connsiteX64" fmla="*/ 176646 w 191337"/>
                <a:gd name="connsiteY64" fmla="*/ 4500 h 124419"/>
                <a:gd name="connsiteX65" fmla="*/ 176082 w 191337"/>
                <a:gd name="connsiteY65" fmla="*/ 5447 h 124419"/>
                <a:gd name="connsiteX66" fmla="*/ 174402 w 191337"/>
                <a:gd name="connsiteY66" fmla="*/ 2187 h 124419"/>
                <a:gd name="connsiteX67" fmla="*/ 176646 w 191337"/>
                <a:gd name="connsiteY67" fmla="*/ 4500 h 124419"/>
                <a:gd name="connsiteX68" fmla="*/ 177465 w 191337"/>
                <a:gd name="connsiteY68" fmla="*/ 3125 h 124419"/>
                <a:gd name="connsiteX69" fmla="*/ 176724 w 191337"/>
                <a:gd name="connsiteY69" fmla="*/ 112 h 12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1337" h="124419">
                  <a:moveTo>
                    <a:pt x="176724" y="112"/>
                  </a:moveTo>
                  <a:cubicBezTo>
                    <a:pt x="169363" y="-975"/>
                    <a:pt x="163090" y="6089"/>
                    <a:pt x="159088" y="11227"/>
                  </a:cubicBezTo>
                  <a:cubicBezTo>
                    <a:pt x="161311" y="8411"/>
                    <a:pt x="156717" y="13746"/>
                    <a:pt x="156026" y="14783"/>
                  </a:cubicBezTo>
                  <a:cubicBezTo>
                    <a:pt x="155137" y="16068"/>
                    <a:pt x="151777" y="23329"/>
                    <a:pt x="153803" y="19081"/>
                  </a:cubicBezTo>
                  <a:cubicBezTo>
                    <a:pt x="152370" y="22094"/>
                    <a:pt x="151086" y="25108"/>
                    <a:pt x="149851" y="28170"/>
                  </a:cubicBezTo>
                  <a:cubicBezTo>
                    <a:pt x="149159" y="29949"/>
                    <a:pt x="146986" y="34148"/>
                    <a:pt x="149159" y="30195"/>
                  </a:cubicBezTo>
                  <a:cubicBezTo>
                    <a:pt x="147430" y="33308"/>
                    <a:pt x="145800" y="36469"/>
                    <a:pt x="143874" y="39433"/>
                  </a:cubicBezTo>
                  <a:cubicBezTo>
                    <a:pt x="142886" y="40964"/>
                    <a:pt x="141749" y="42348"/>
                    <a:pt x="140762" y="43830"/>
                  </a:cubicBezTo>
                  <a:lnTo>
                    <a:pt x="140596" y="44119"/>
                  </a:lnTo>
                  <a:lnTo>
                    <a:pt x="141503" y="43138"/>
                  </a:lnTo>
                  <a:cubicBezTo>
                    <a:pt x="139972" y="45509"/>
                    <a:pt x="139601" y="45954"/>
                    <a:pt x="139706" y="45670"/>
                  </a:cubicBezTo>
                  <a:lnTo>
                    <a:pt x="140596" y="44119"/>
                  </a:lnTo>
                  <a:lnTo>
                    <a:pt x="139082" y="45756"/>
                  </a:lnTo>
                  <a:cubicBezTo>
                    <a:pt x="136612" y="48374"/>
                    <a:pt x="133895" y="50745"/>
                    <a:pt x="131079" y="53018"/>
                  </a:cubicBezTo>
                  <a:lnTo>
                    <a:pt x="129365" y="54343"/>
                  </a:lnTo>
                  <a:lnTo>
                    <a:pt x="130981" y="53265"/>
                  </a:lnTo>
                  <a:cubicBezTo>
                    <a:pt x="131030" y="53018"/>
                    <a:pt x="126535" y="56772"/>
                    <a:pt x="128906" y="54697"/>
                  </a:cubicBezTo>
                  <a:lnTo>
                    <a:pt x="129365" y="54343"/>
                  </a:lnTo>
                  <a:lnTo>
                    <a:pt x="128758" y="54747"/>
                  </a:lnTo>
                  <a:cubicBezTo>
                    <a:pt x="126041" y="56574"/>
                    <a:pt x="123373" y="58501"/>
                    <a:pt x="120656" y="60427"/>
                  </a:cubicBezTo>
                  <a:cubicBezTo>
                    <a:pt x="124164" y="57957"/>
                    <a:pt x="123521" y="58501"/>
                    <a:pt x="120508" y="60230"/>
                  </a:cubicBezTo>
                  <a:cubicBezTo>
                    <a:pt x="118977" y="61119"/>
                    <a:pt x="117347" y="62008"/>
                    <a:pt x="115766" y="62799"/>
                  </a:cubicBezTo>
                  <a:lnTo>
                    <a:pt x="112139" y="64431"/>
                  </a:lnTo>
                  <a:lnTo>
                    <a:pt x="113444" y="64034"/>
                  </a:lnTo>
                  <a:cubicBezTo>
                    <a:pt x="116359" y="63342"/>
                    <a:pt x="110777" y="64775"/>
                    <a:pt x="110826" y="65022"/>
                  </a:cubicBezTo>
                  <a:lnTo>
                    <a:pt x="112139" y="64431"/>
                  </a:lnTo>
                  <a:lnTo>
                    <a:pt x="110036" y="65071"/>
                  </a:lnTo>
                  <a:cubicBezTo>
                    <a:pt x="108010" y="65615"/>
                    <a:pt x="105985" y="66108"/>
                    <a:pt x="103910" y="66454"/>
                  </a:cubicBezTo>
                  <a:lnTo>
                    <a:pt x="103296" y="66545"/>
                  </a:lnTo>
                  <a:lnTo>
                    <a:pt x="104207" y="66602"/>
                  </a:lnTo>
                  <a:cubicBezTo>
                    <a:pt x="104009" y="66355"/>
                    <a:pt x="98377" y="67590"/>
                    <a:pt x="101243" y="66849"/>
                  </a:cubicBezTo>
                  <a:lnTo>
                    <a:pt x="103296" y="66545"/>
                  </a:lnTo>
                  <a:lnTo>
                    <a:pt x="98686" y="66257"/>
                  </a:lnTo>
                  <a:cubicBezTo>
                    <a:pt x="96019" y="66294"/>
                    <a:pt x="93240" y="66405"/>
                    <a:pt x="92499" y="66355"/>
                  </a:cubicBezTo>
                  <a:cubicBezTo>
                    <a:pt x="85830" y="65812"/>
                    <a:pt x="96994" y="67689"/>
                    <a:pt x="92252" y="66355"/>
                  </a:cubicBezTo>
                  <a:cubicBezTo>
                    <a:pt x="90523" y="65861"/>
                    <a:pt x="88794" y="65466"/>
                    <a:pt x="87065" y="64972"/>
                  </a:cubicBezTo>
                  <a:cubicBezTo>
                    <a:pt x="85336" y="64429"/>
                    <a:pt x="83657" y="63836"/>
                    <a:pt x="81977" y="63194"/>
                  </a:cubicBezTo>
                  <a:lnTo>
                    <a:pt x="81127" y="62844"/>
                  </a:lnTo>
                  <a:lnTo>
                    <a:pt x="81780" y="63243"/>
                  </a:lnTo>
                  <a:cubicBezTo>
                    <a:pt x="84842" y="65219"/>
                    <a:pt x="76000" y="61020"/>
                    <a:pt x="79458" y="62157"/>
                  </a:cubicBezTo>
                  <a:lnTo>
                    <a:pt x="81127" y="62844"/>
                  </a:lnTo>
                  <a:lnTo>
                    <a:pt x="71752" y="57118"/>
                  </a:lnTo>
                  <a:cubicBezTo>
                    <a:pt x="70270" y="56080"/>
                    <a:pt x="68837" y="54944"/>
                    <a:pt x="67355" y="53907"/>
                  </a:cubicBezTo>
                  <a:cubicBezTo>
                    <a:pt x="63453" y="51042"/>
                    <a:pt x="71752" y="58303"/>
                    <a:pt x="67108" y="53561"/>
                  </a:cubicBezTo>
                  <a:cubicBezTo>
                    <a:pt x="63897" y="50301"/>
                    <a:pt x="60933" y="46991"/>
                    <a:pt x="58118" y="43385"/>
                  </a:cubicBezTo>
                  <a:cubicBezTo>
                    <a:pt x="56833" y="41755"/>
                    <a:pt x="55500" y="40174"/>
                    <a:pt x="54166" y="38544"/>
                  </a:cubicBezTo>
                  <a:cubicBezTo>
                    <a:pt x="53622" y="37853"/>
                    <a:pt x="53079" y="37161"/>
                    <a:pt x="52486" y="36469"/>
                  </a:cubicBezTo>
                  <a:cubicBezTo>
                    <a:pt x="50016" y="33604"/>
                    <a:pt x="52684" y="37309"/>
                    <a:pt x="53524" y="38149"/>
                  </a:cubicBezTo>
                  <a:cubicBezTo>
                    <a:pt x="50906" y="35679"/>
                    <a:pt x="48979" y="31925"/>
                    <a:pt x="46410" y="29158"/>
                  </a:cubicBezTo>
                  <a:cubicBezTo>
                    <a:pt x="45077" y="27726"/>
                    <a:pt x="43792" y="26293"/>
                    <a:pt x="42607" y="24762"/>
                  </a:cubicBezTo>
                  <a:cubicBezTo>
                    <a:pt x="41273" y="23082"/>
                    <a:pt x="40137" y="21304"/>
                    <a:pt x="38605" y="19822"/>
                  </a:cubicBezTo>
                  <a:cubicBezTo>
                    <a:pt x="38704" y="19921"/>
                    <a:pt x="37098" y="18426"/>
                    <a:pt x="35857" y="17309"/>
                  </a:cubicBezTo>
                  <a:lnTo>
                    <a:pt x="35604" y="17195"/>
                  </a:lnTo>
                  <a:lnTo>
                    <a:pt x="35722" y="17327"/>
                  </a:lnTo>
                  <a:cubicBezTo>
                    <a:pt x="36247" y="17945"/>
                    <a:pt x="36457" y="18242"/>
                    <a:pt x="35296" y="17056"/>
                  </a:cubicBezTo>
                  <a:lnTo>
                    <a:pt x="35604" y="17195"/>
                  </a:lnTo>
                  <a:lnTo>
                    <a:pt x="34258" y="15672"/>
                  </a:lnTo>
                  <a:cubicBezTo>
                    <a:pt x="27589" y="7769"/>
                    <a:pt x="12671" y="8411"/>
                    <a:pt x="7534" y="17846"/>
                  </a:cubicBezTo>
                  <a:cubicBezTo>
                    <a:pt x="5261" y="22045"/>
                    <a:pt x="2544" y="26046"/>
                    <a:pt x="1457" y="30739"/>
                  </a:cubicBezTo>
                  <a:cubicBezTo>
                    <a:pt x="173" y="36321"/>
                    <a:pt x="-173" y="42051"/>
                    <a:pt x="74" y="47732"/>
                  </a:cubicBezTo>
                  <a:cubicBezTo>
                    <a:pt x="717" y="62305"/>
                    <a:pt x="6941" y="75247"/>
                    <a:pt x="16079" y="86411"/>
                  </a:cubicBezTo>
                  <a:cubicBezTo>
                    <a:pt x="29467" y="102811"/>
                    <a:pt x="48930" y="115606"/>
                    <a:pt x="69430" y="121040"/>
                  </a:cubicBezTo>
                  <a:cubicBezTo>
                    <a:pt x="113444" y="132698"/>
                    <a:pt x="160916" y="113679"/>
                    <a:pt x="180972" y="71987"/>
                  </a:cubicBezTo>
                  <a:cubicBezTo>
                    <a:pt x="188715" y="55908"/>
                    <a:pt x="195791" y="32660"/>
                    <a:pt x="187863" y="16059"/>
                  </a:cubicBezTo>
                  <a:lnTo>
                    <a:pt x="176646" y="4500"/>
                  </a:lnTo>
                  <a:lnTo>
                    <a:pt x="176082" y="5447"/>
                  </a:lnTo>
                  <a:cubicBezTo>
                    <a:pt x="175538" y="4360"/>
                    <a:pt x="174945" y="3273"/>
                    <a:pt x="174402" y="2187"/>
                  </a:cubicBezTo>
                  <a:lnTo>
                    <a:pt x="176646" y="4500"/>
                  </a:lnTo>
                  <a:lnTo>
                    <a:pt x="177465" y="3125"/>
                  </a:lnTo>
                  <a:cubicBezTo>
                    <a:pt x="178749" y="2137"/>
                    <a:pt x="178305" y="309"/>
                    <a:pt x="176724" y="112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14" name="任意多边形: 形状 1513"/>
            <p:cNvSpPr/>
            <p:nvPr/>
          </p:nvSpPr>
          <p:spPr>
            <a:xfrm flipH="1">
              <a:off x="11805147" y="3118515"/>
              <a:ext cx="115214" cy="239243"/>
            </a:xfrm>
            <a:custGeom>
              <a:avLst/>
              <a:gdLst>
                <a:gd name="connsiteX0" fmla="*/ 31690 w 115214"/>
                <a:gd name="connsiteY0" fmla="*/ 1493 h 239243"/>
                <a:gd name="connsiteX1" fmla="*/ 23897 w 115214"/>
                <a:gd name="connsiteY1" fmla="*/ 13731 h 239243"/>
                <a:gd name="connsiteX2" fmla="*/ 46472 w 115214"/>
                <a:gd name="connsiteY2" fmla="*/ 70589 h 239243"/>
                <a:gd name="connsiteX3" fmla="*/ 59958 w 115214"/>
                <a:gd name="connsiteY3" fmla="*/ 120926 h 239243"/>
                <a:gd name="connsiteX4" fmla="*/ 59612 w 115214"/>
                <a:gd name="connsiteY4" fmla="*/ 134659 h 239243"/>
                <a:gd name="connsiteX5" fmla="*/ 59118 w 115214"/>
                <a:gd name="connsiteY5" fmla="*/ 141525 h 239243"/>
                <a:gd name="connsiteX6" fmla="*/ 58624 w 115214"/>
                <a:gd name="connsiteY6" fmla="*/ 145922 h 239243"/>
                <a:gd name="connsiteX7" fmla="*/ 50078 w 115214"/>
                <a:gd name="connsiteY7" fmla="*/ 168695 h 239243"/>
                <a:gd name="connsiteX8" fmla="*/ 44299 w 115214"/>
                <a:gd name="connsiteY8" fmla="*/ 175512 h 239243"/>
                <a:gd name="connsiteX9" fmla="*/ 42422 w 115214"/>
                <a:gd name="connsiteY9" fmla="*/ 177142 h 239243"/>
                <a:gd name="connsiteX10" fmla="*/ 37334 w 115214"/>
                <a:gd name="connsiteY10" fmla="*/ 179809 h 239243"/>
                <a:gd name="connsiteX11" fmla="*/ 32048 w 115214"/>
                <a:gd name="connsiteY11" fmla="*/ 182032 h 239243"/>
                <a:gd name="connsiteX12" fmla="*/ 31208 w 115214"/>
                <a:gd name="connsiteY12" fmla="*/ 182773 h 239243"/>
                <a:gd name="connsiteX13" fmla="*/ 18760 w 115214"/>
                <a:gd name="connsiteY13" fmla="*/ 188108 h 239243"/>
                <a:gd name="connsiteX14" fmla="*/ 15838 w 115214"/>
                <a:gd name="connsiteY14" fmla="*/ 190346 h 239243"/>
                <a:gd name="connsiteX15" fmla="*/ 23601 w 115214"/>
                <a:gd name="connsiteY15" fmla="*/ 187120 h 239243"/>
                <a:gd name="connsiteX16" fmla="*/ 12437 w 115214"/>
                <a:gd name="connsiteY16" fmla="*/ 192950 h 239243"/>
                <a:gd name="connsiteX17" fmla="*/ 15838 w 115214"/>
                <a:gd name="connsiteY17" fmla="*/ 190346 h 239243"/>
                <a:gd name="connsiteX18" fmla="*/ 13375 w 115214"/>
                <a:gd name="connsiteY18" fmla="*/ 191369 h 239243"/>
                <a:gd name="connsiteX19" fmla="*/ 8781 w 115214"/>
                <a:gd name="connsiteY19" fmla="*/ 194579 h 239243"/>
                <a:gd name="connsiteX20" fmla="*/ 8188 w 115214"/>
                <a:gd name="connsiteY20" fmla="*/ 194975 h 239243"/>
                <a:gd name="connsiteX21" fmla="*/ 1618 w 115214"/>
                <a:gd name="connsiteY21" fmla="*/ 215870 h 239243"/>
                <a:gd name="connsiteX22" fmla="*/ 13425 w 115214"/>
                <a:gd name="connsiteY22" fmla="*/ 231135 h 239243"/>
                <a:gd name="connsiteX23" fmla="*/ 19204 w 115214"/>
                <a:gd name="connsiteY23" fmla="*/ 233851 h 239243"/>
                <a:gd name="connsiteX24" fmla="*/ 19451 w 115214"/>
                <a:gd name="connsiteY24" fmla="*/ 234741 h 239243"/>
                <a:gd name="connsiteX25" fmla="*/ 35160 w 115214"/>
                <a:gd name="connsiteY25" fmla="*/ 239236 h 239243"/>
                <a:gd name="connsiteX26" fmla="*/ 78433 w 115214"/>
                <a:gd name="connsiteY26" fmla="*/ 223725 h 239243"/>
                <a:gd name="connsiteX27" fmla="*/ 114840 w 115214"/>
                <a:gd name="connsiteY27" fmla="*/ 146959 h 239243"/>
                <a:gd name="connsiteX28" fmla="*/ 96068 w 115214"/>
                <a:gd name="connsiteY28" fmla="*/ 67279 h 239243"/>
                <a:gd name="connsiteX29" fmla="*/ 76556 w 115214"/>
                <a:gd name="connsiteY29" fmla="*/ 36060 h 239243"/>
                <a:gd name="connsiteX30" fmla="*/ 46522 w 115214"/>
                <a:gd name="connsiteY30" fmla="*/ 1925 h 239243"/>
                <a:gd name="connsiteX31" fmla="*/ 31690 w 115214"/>
                <a:gd name="connsiteY31" fmla="*/ 1493 h 23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5214" h="239243">
                  <a:moveTo>
                    <a:pt x="31690" y="1493"/>
                  </a:moveTo>
                  <a:cubicBezTo>
                    <a:pt x="27108" y="3568"/>
                    <a:pt x="23699" y="7754"/>
                    <a:pt x="23897" y="13731"/>
                  </a:cubicBezTo>
                  <a:cubicBezTo>
                    <a:pt x="24589" y="34232"/>
                    <a:pt x="37976" y="52312"/>
                    <a:pt x="46472" y="70589"/>
                  </a:cubicBezTo>
                  <a:cubicBezTo>
                    <a:pt x="53684" y="86150"/>
                    <a:pt x="60551" y="103538"/>
                    <a:pt x="59958" y="120926"/>
                  </a:cubicBezTo>
                  <a:cubicBezTo>
                    <a:pt x="59810" y="125520"/>
                    <a:pt x="59859" y="130065"/>
                    <a:pt x="59612" y="134659"/>
                  </a:cubicBezTo>
                  <a:cubicBezTo>
                    <a:pt x="59514" y="136931"/>
                    <a:pt x="59316" y="139253"/>
                    <a:pt x="59118" y="141525"/>
                  </a:cubicBezTo>
                  <a:cubicBezTo>
                    <a:pt x="59069" y="142168"/>
                    <a:pt x="58081" y="148886"/>
                    <a:pt x="58624" y="145922"/>
                  </a:cubicBezTo>
                  <a:cubicBezTo>
                    <a:pt x="56846" y="155456"/>
                    <a:pt x="54524" y="161977"/>
                    <a:pt x="50078" y="168695"/>
                  </a:cubicBezTo>
                  <a:cubicBezTo>
                    <a:pt x="47460" y="172696"/>
                    <a:pt x="47757" y="172400"/>
                    <a:pt x="44299" y="175512"/>
                  </a:cubicBezTo>
                  <a:cubicBezTo>
                    <a:pt x="43014" y="176648"/>
                    <a:pt x="39013" y="179118"/>
                    <a:pt x="42422" y="177142"/>
                  </a:cubicBezTo>
                  <a:cubicBezTo>
                    <a:pt x="40742" y="178081"/>
                    <a:pt x="39062" y="179019"/>
                    <a:pt x="37334" y="179809"/>
                  </a:cubicBezTo>
                  <a:cubicBezTo>
                    <a:pt x="35605" y="180600"/>
                    <a:pt x="33727" y="181193"/>
                    <a:pt x="32048" y="182032"/>
                  </a:cubicBezTo>
                  <a:cubicBezTo>
                    <a:pt x="30615" y="182724"/>
                    <a:pt x="28442" y="184008"/>
                    <a:pt x="31208" y="182773"/>
                  </a:cubicBezTo>
                  <a:cubicBezTo>
                    <a:pt x="26861" y="184650"/>
                    <a:pt x="22761" y="185441"/>
                    <a:pt x="18760" y="188108"/>
                  </a:cubicBezTo>
                  <a:lnTo>
                    <a:pt x="15838" y="190346"/>
                  </a:lnTo>
                  <a:lnTo>
                    <a:pt x="23601" y="187120"/>
                  </a:lnTo>
                  <a:cubicBezTo>
                    <a:pt x="19896" y="189096"/>
                    <a:pt x="16142" y="191023"/>
                    <a:pt x="12437" y="192950"/>
                  </a:cubicBezTo>
                  <a:lnTo>
                    <a:pt x="15838" y="190346"/>
                  </a:lnTo>
                  <a:lnTo>
                    <a:pt x="13375" y="191369"/>
                  </a:lnTo>
                  <a:cubicBezTo>
                    <a:pt x="11844" y="192455"/>
                    <a:pt x="10312" y="193493"/>
                    <a:pt x="8781" y="194579"/>
                  </a:cubicBezTo>
                  <a:cubicBezTo>
                    <a:pt x="10559" y="193839"/>
                    <a:pt x="10362" y="193937"/>
                    <a:pt x="8188" y="194975"/>
                  </a:cubicBezTo>
                  <a:cubicBezTo>
                    <a:pt x="532" y="198729"/>
                    <a:pt x="-1988" y="208460"/>
                    <a:pt x="1618" y="215870"/>
                  </a:cubicBezTo>
                  <a:cubicBezTo>
                    <a:pt x="4533" y="221848"/>
                    <a:pt x="7645" y="227380"/>
                    <a:pt x="13425" y="231135"/>
                  </a:cubicBezTo>
                  <a:cubicBezTo>
                    <a:pt x="15351" y="232024"/>
                    <a:pt x="17278" y="232962"/>
                    <a:pt x="19204" y="233851"/>
                  </a:cubicBezTo>
                  <a:cubicBezTo>
                    <a:pt x="16932" y="233160"/>
                    <a:pt x="17031" y="233456"/>
                    <a:pt x="19451" y="234741"/>
                  </a:cubicBezTo>
                  <a:cubicBezTo>
                    <a:pt x="24440" y="237457"/>
                    <a:pt x="29331" y="239137"/>
                    <a:pt x="35160" y="239236"/>
                  </a:cubicBezTo>
                  <a:cubicBezTo>
                    <a:pt x="51610" y="239483"/>
                    <a:pt x="65540" y="233604"/>
                    <a:pt x="78433" y="223725"/>
                  </a:cubicBezTo>
                  <a:cubicBezTo>
                    <a:pt x="101848" y="205793"/>
                    <a:pt x="112518" y="175413"/>
                    <a:pt x="114840" y="146959"/>
                  </a:cubicBezTo>
                  <a:cubicBezTo>
                    <a:pt x="117112" y="119395"/>
                    <a:pt x="108813" y="91583"/>
                    <a:pt x="96068" y="67279"/>
                  </a:cubicBezTo>
                  <a:cubicBezTo>
                    <a:pt x="90388" y="56412"/>
                    <a:pt x="83571" y="46137"/>
                    <a:pt x="76556" y="36060"/>
                  </a:cubicBezTo>
                  <a:cubicBezTo>
                    <a:pt x="67961" y="23660"/>
                    <a:pt x="59958" y="9384"/>
                    <a:pt x="46522" y="1925"/>
                  </a:cubicBezTo>
                  <a:cubicBezTo>
                    <a:pt x="42027" y="-545"/>
                    <a:pt x="36272" y="-582"/>
                    <a:pt x="31690" y="1493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16" name="任意多边形: 形状 1515"/>
            <p:cNvSpPr/>
            <p:nvPr/>
          </p:nvSpPr>
          <p:spPr>
            <a:xfrm flipH="1">
              <a:off x="11213985" y="2734673"/>
              <a:ext cx="217697" cy="57414"/>
            </a:xfrm>
            <a:custGeom>
              <a:avLst/>
              <a:gdLst>
                <a:gd name="connsiteX0" fmla="*/ 163321 w 217697"/>
                <a:gd name="connsiteY0" fmla="*/ 309 h 57414"/>
                <a:gd name="connsiteX1" fmla="*/ 108982 w 217697"/>
                <a:gd name="connsiteY1" fmla="*/ 4212 h 57414"/>
                <a:gd name="connsiteX2" fmla="*/ 57312 w 217697"/>
                <a:gd name="connsiteY2" fmla="*/ 10831 h 57414"/>
                <a:gd name="connsiteX3" fmla="*/ 5147 w 217697"/>
                <a:gd name="connsiteY3" fmla="*/ 27627 h 57414"/>
                <a:gd name="connsiteX4" fmla="*/ 10877 w 217697"/>
                <a:gd name="connsiteY4" fmla="*/ 53907 h 57414"/>
                <a:gd name="connsiteX5" fmla="*/ 66994 w 217697"/>
                <a:gd name="connsiteY5" fmla="*/ 53462 h 57414"/>
                <a:gd name="connsiteX6" fmla="*/ 117232 w 217697"/>
                <a:gd name="connsiteY6" fmla="*/ 47979 h 57414"/>
                <a:gd name="connsiteX7" fmla="*/ 167322 w 217697"/>
                <a:gd name="connsiteY7" fmla="*/ 42644 h 57414"/>
                <a:gd name="connsiteX8" fmla="*/ 193207 w 217697"/>
                <a:gd name="connsiteY8" fmla="*/ 36667 h 57414"/>
                <a:gd name="connsiteX9" fmla="*/ 215832 w 217697"/>
                <a:gd name="connsiteY9" fmla="*/ 25354 h 57414"/>
                <a:gd name="connsiteX10" fmla="*/ 214696 w 217697"/>
                <a:gd name="connsiteY10" fmla="*/ 11474 h 57414"/>
                <a:gd name="connsiteX11" fmla="*/ 190046 w 217697"/>
                <a:gd name="connsiteY11" fmla="*/ 2927 h 57414"/>
                <a:gd name="connsiteX12" fmla="*/ 163321 w 217697"/>
                <a:gd name="connsiteY12" fmla="*/ 309 h 5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697" h="57414">
                  <a:moveTo>
                    <a:pt x="163321" y="309"/>
                  </a:moveTo>
                  <a:cubicBezTo>
                    <a:pt x="145686" y="-1074"/>
                    <a:pt x="126519" y="2532"/>
                    <a:pt x="108982" y="4212"/>
                  </a:cubicBezTo>
                  <a:cubicBezTo>
                    <a:pt x="91644" y="5842"/>
                    <a:pt x="74502" y="8065"/>
                    <a:pt x="57312" y="10831"/>
                  </a:cubicBezTo>
                  <a:cubicBezTo>
                    <a:pt x="39232" y="13696"/>
                    <a:pt x="19472" y="15178"/>
                    <a:pt x="5147" y="27627"/>
                  </a:cubicBezTo>
                  <a:cubicBezTo>
                    <a:pt x="-4437" y="35827"/>
                    <a:pt x="454" y="49609"/>
                    <a:pt x="10877" y="53907"/>
                  </a:cubicBezTo>
                  <a:cubicBezTo>
                    <a:pt x="28265" y="61020"/>
                    <a:pt x="48963" y="55438"/>
                    <a:pt x="66994" y="53462"/>
                  </a:cubicBezTo>
                  <a:cubicBezTo>
                    <a:pt x="83740" y="51585"/>
                    <a:pt x="100486" y="49807"/>
                    <a:pt x="117232" y="47979"/>
                  </a:cubicBezTo>
                  <a:cubicBezTo>
                    <a:pt x="133435" y="46151"/>
                    <a:pt x="151465" y="46596"/>
                    <a:pt x="167322" y="42644"/>
                  </a:cubicBezTo>
                  <a:cubicBezTo>
                    <a:pt x="175868" y="40520"/>
                    <a:pt x="184612" y="38840"/>
                    <a:pt x="193207" y="36667"/>
                  </a:cubicBezTo>
                  <a:cubicBezTo>
                    <a:pt x="202049" y="34394"/>
                    <a:pt x="209805" y="32517"/>
                    <a:pt x="215832" y="25354"/>
                  </a:cubicBezTo>
                  <a:cubicBezTo>
                    <a:pt x="218894" y="21699"/>
                    <a:pt x="217956" y="14734"/>
                    <a:pt x="214696" y="11474"/>
                  </a:cubicBezTo>
                  <a:cubicBezTo>
                    <a:pt x="208126" y="4903"/>
                    <a:pt x="198937" y="4212"/>
                    <a:pt x="190046" y="2927"/>
                  </a:cubicBezTo>
                  <a:cubicBezTo>
                    <a:pt x="181352" y="1692"/>
                    <a:pt x="172065" y="1001"/>
                    <a:pt x="163321" y="309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18" name="任意多边形: 形状 1517"/>
            <p:cNvSpPr/>
            <p:nvPr/>
          </p:nvSpPr>
          <p:spPr>
            <a:xfrm flipH="1">
              <a:off x="10913494" y="3100440"/>
              <a:ext cx="182934" cy="105879"/>
            </a:xfrm>
            <a:custGeom>
              <a:avLst/>
              <a:gdLst>
                <a:gd name="connsiteX0" fmla="*/ 14102 w 182934"/>
                <a:gd name="connsiteY0" fmla="*/ 932 h 105879"/>
                <a:gd name="connsiteX1" fmla="*/ 2049 w 182934"/>
                <a:gd name="connsiteY1" fmla="*/ 27014 h 105879"/>
                <a:gd name="connsiteX2" fmla="*/ 52682 w 182934"/>
                <a:gd name="connsiteY2" fmla="*/ 59716 h 105879"/>
                <a:gd name="connsiteX3" fmla="*/ 99809 w 182934"/>
                <a:gd name="connsiteY3" fmla="*/ 82044 h 105879"/>
                <a:gd name="connsiteX4" fmla="*/ 151529 w 182934"/>
                <a:gd name="connsiteY4" fmla="*/ 104026 h 105879"/>
                <a:gd name="connsiteX5" fmla="*/ 164719 w 182934"/>
                <a:gd name="connsiteY5" fmla="*/ 105558 h 105879"/>
                <a:gd name="connsiteX6" fmla="*/ 167139 w 182934"/>
                <a:gd name="connsiteY6" fmla="*/ 105113 h 105879"/>
                <a:gd name="connsiteX7" fmla="*/ 173264 w 182934"/>
                <a:gd name="connsiteY7" fmla="*/ 104965 h 105879"/>
                <a:gd name="connsiteX8" fmla="*/ 182848 w 182934"/>
                <a:gd name="connsiteY8" fmla="*/ 95826 h 105879"/>
                <a:gd name="connsiteX9" fmla="*/ 179143 w 182934"/>
                <a:gd name="connsiteY9" fmla="*/ 86539 h 105879"/>
                <a:gd name="connsiteX10" fmla="*/ 174203 w 182934"/>
                <a:gd name="connsiteY10" fmla="*/ 82933 h 105879"/>
                <a:gd name="connsiteX11" fmla="*/ 173758 w 182934"/>
                <a:gd name="connsiteY11" fmla="*/ 82093 h 105879"/>
                <a:gd name="connsiteX12" fmla="*/ 153604 w 182934"/>
                <a:gd name="connsiteY12" fmla="*/ 65841 h 105879"/>
                <a:gd name="connsiteX13" fmla="*/ 111763 w 182934"/>
                <a:gd name="connsiteY13" fmla="*/ 40994 h 105879"/>
                <a:gd name="connsiteX14" fmla="*/ 68638 w 182934"/>
                <a:gd name="connsiteY14" fmla="*/ 17579 h 105879"/>
                <a:gd name="connsiteX15" fmla="*/ 14102 w 182934"/>
                <a:gd name="connsiteY15" fmla="*/ 932 h 10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2934" h="105879">
                  <a:moveTo>
                    <a:pt x="14102" y="932"/>
                  </a:moveTo>
                  <a:cubicBezTo>
                    <a:pt x="2740" y="3500"/>
                    <a:pt x="-3484" y="16690"/>
                    <a:pt x="2049" y="27014"/>
                  </a:cubicBezTo>
                  <a:cubicBezTo>
                    <a:pt x="11879" y="45489"/>
                    <a:pt x="34800" y="51565"/>
                    <a:pt x="52682" y="59716"/>
                  </a:cubicBezTo>
                  <a:cubicBezTo>
                    <a:pt x="68490" y="66928"/>
                    <a:pt x="84248" y="74338"/>
                    <a:pt x="99809" y="82044"/>
                  </a:cubicBezTo>
                  <a:cubicBezTo>
                    <a:pt x="116604" y="90343"/>
                    <a:pt x="133103" y="100420"/>
                    <a:pt x="151529" y="104026"/>
                  </a:cubicBezTo>
                  <a:cubicBezTo>
                    <a:pt x="155925" y="104866"/>
                    <a:pt x="160124" y="106595"/>
                    <a:pt x="164719" y="105558"/>
                  </a:cubicBezTo>
                  <a:cubicBezTo>
                    <a:pt x="168670" y="103681"/>
                    <a:pt x="169461" y="103582"/>
                    <a:pt x="167139" y="105113"/>
                  </a:cubicBezTo>
                  <a:cubicBezTo>
                    <a:pt x="169164" y="105360"/>
                    <a:pt x="171239" y="105311"/>
                    <a:pt x="173264" y="104965"/>
                  </a:cubicBezTo>
                  <a:cubicBezTo>
                    <a:pt x="176080" y="104323"/>
                    <a:pt x="183836" y="99778"/>
                    <a:pt x="182848" y="95826"/>
                  </a:cubicBezTo>
                  <a:cubicBezTo>
                    <a:pt x="182008" y="92516"/>
                    <a:pt x="181415" y="89256"/>
                    <a:pt x="179143" y="86539"/>
                  </a:cubicBezTo>
                  <a:cubicBezTo>
                    <a:pt x="177661" y="85107"/>
                    <a:pt x="176031" y="83921"/>
                    <a:pt x="174203" y="82933"/>
                  </a:cubicBezTo>
                  <a:cubicBezTo>
                    <a:pt x="175290" y="84217"/>
                    <a:pt x="175142" y="83971"/>
                    <a:pt x="173758" y="82093"/>
                  </a:cubicBezTo>
                  <a:cubicBezTo>
                    <a:pt x="167485" y="76264"/>
                    <a:pt x="160865" y="70583"/>
                    <a:pt x="153604" y="65841"/>
                  </a:cubicBezTo>
                  <a:cubicBezTo>
                    <a:pt x="140019" y="56950"/>
                    <a:pt x="125941" y="48947"/>
                    <a:pt x="111763" y="40994"/>
                  </a:cubicBezTo>
                  <a:cubicBezTo>
                    <a:pt x="97487" y="32991"/>
                    <a:pt x="83112" y="25137"/>
                    <a:pt x="68638" y="17579"/>
                  </a:cubicBezTo>
                  <a:cubicBezTo>
                    <a:pt x="51991" y="8934"/>
                    <a:pt x="33615" y="-3514"/>
                    <a:pt x="14102" y="932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20" name="任意多边形: 形状 1519"/>
            <p:cNvSpPr/>
            <p:nvPr/>
          </p:nvSpPr>
          <p:spPr>
            <a:xfrm flipH="1">
              <a:off x="11105376" y="3388572"/>
              <a:ext cx="119002" cy="205392"/>
            </a:xfrm>
            <a:custGeom>
              <a:avLst/>
              <a:gdLst>
                <a:gd name="connsiteX0" fmla="*/ 19184 w 119002"/>
                <a:gd name="connsiteY0" fmla="*/ 67316 h 205392"/>
                <a:gd name="connsiteX1" fmla="*/ 19445 w 119002"/>
                <a:gd name="connsiteY1" fmla="*/ 68371 h 205392"/>
                <a:gd name="connsiteX2" fmla="*/ 19583 w 119002"/>
                <a:gd name="connsiteY2" fmla="*/ 67592 h 205392"/>
                <a:gd name="connsiteX3" fmla="*/ 20358 w 119002"/>
                <a:gd name="connsiteY3" fmla="*/ 63208 h 205392"/>
                <a:gd name="connsiteX4" fmla="*/ 19583 w 119002"/>
                <a:gd name="connsiteY4" fmla="*/ 67592 h 205392"/>
                <a:gd name="connsiteX5" fmla="*/ 22884 w 119002"/>
                <a:gd name="connsiteY5" fmla="*/ 69882 h 205392"/>
                <a:gd name="connsiteX6" fmla="*/ 22878 w 119002"/>
                <a:gd name="connsiteY6" fmla="*/ 65934 h 205392"/>
                <a:gd name="connsiteX7" fmla="*/ 61844 w 119002"/>
                <a:gd name="connsiteY7" fmla="*/ 44944 h 205392"/>
                <a:gd name="connsiteX8" fmla="*/ 61800 w 119002"/>
                <a:gd name="connsiteY8" fmla="*/ 45369 h 205392"/>
                <a:gd name="connsiteX9" fmla="*/ 62619 w 119002"/>
                <a:gd name="connsiteY9" fmla="*/ 45895 h 205392"/>
                <a:gd name="connsiteX10" fmla="*/ 57462 w 119002"/>
                <a:gd name="connsiteY10" fmla="*/ 42579 h 205392"/>
                <a:gd name="connsiteX11" fmla="*/ 57541 w 119002"/>
                <a:gd name="connsiteY11" fmla="*/ 43539 h 205392"/>
                <a:gd name="connsiteX12" fmla="*/ 61651 w 119002"/>
                <a:gd name="connsiteY12" fmla="*/ 46806 h 205392"/>
                <a:gd name="connsiteX13" fmla="*/ 61800 w 119002"/>
                <a:gd name="connsiteY13" fmla="*/ 45369 h 205392"/>
                <a:gd name="connsiteX14" fmla="*/ 18852 w 119002"/>
                <a:gd name="connsiteY14" fmla="*/ 4 h 205392"/>
                <a:gd name="connsiteX15" fmla="*/ 3637 w 119002"/>
                <a:gd name="connsiteY15" fmla="*/ 10723 h 205392"/>
                <a:gd name="connsiteX16" fmla="*/ 5564 w 119002"/>
                <a:gd name="connsiteY16" fmla="*/ 47328 h 205392"/>
                <a:gd name="connsiteX17" fmla="*/ 16370 w 119002"/>
                <a:gd name="connsiteY17" fmla="*/ 65364 h 205392"/>
                <a:gd name="connsiteX18" fmla="*/ 19184 w 119002"/>
                <a:gd name="connsiteY18" fmla="*/ 67316 h 205392"/>
                <a:gd name="connsiteX19" fmla="*/ 17370 w 119002"/>
                <a:gd name="connsiteY19" fmla="*/ 59974 h 205392"/>
                <a:gd name="connsiteX20" fmla="*/ 20358 w 119002"/>
                <a:gd name="connsiteY20" fmla="*/ 63208 h 205392"/>
                <a:gd name="connsiteX21" fmla="*/ 22853 w 119002"/>
                <a:gd name="connsiteY21" fmla="*/ 49106 h 205392"/>
                <a:gd name="connsiteX22" fmla="*/ 22878 w 119002"/>
                <a:gd name="connsiteY22" fmla="*/ 65934 h 205392"/>
                <a:gd name="connsiteX23" fmla="*/ 33029 w 119002"/>
                <a:gd name="connsiteY23" fmla="*/ 76917 h 205392"/>
                <a:gd name="connsiteX24" fmla="*/ 22884 w 119002"/>
                <a:gd name="connsiteY24" fmla="*/ 69882 h 205392"/>
                <a:gd name="connsiteX25" fmla="*/ 22903 w 119002"/>
                <a:gd name="connsiteY25" fmla="*/ 82104 h 205392"/>
                <a:gd name="connsiteX26" fmla="*/ 31745 w 119002"/>
                <a:gd name="connsiteY26" fmla="*/ 99245 h 205392"/>
                <a:gd name="connsiteX27" fmla="*/ 49874 w 119002"/>
                <a:gd name="connsiteY27" fmla="*/ 131651 h 205392"/>
                <a:gd name="connsiteX28" fmla="*/ 69239 w 119002"/>
                <a:gd name="connsiteY28" fmla="*/ 163414 h 205392"/>
                <a:gd name="connsiteX29" fmla="*/ 97544 w 119002"/>
                <a:gd name="connsiteY29" fmla="*/ 194980 h 205392"/>
                <a:gd name="connsiteX30" fmla="*/ 90480 w 119002"/>
                <a:gd name="connsiteY30" fmla="*/ 190435 h 205392"/>
                <a:gd name="connsiteX31" fmla="*/ 102681 w 119002"/>
                <a:gd name="connsiteY31" fmla="*/ 199277 h 205392"/>
                <a:gd name="connsiteX32" fmla="*/ 105892 w 119002"/>
                <a:gd name="connsiteY32" fmla="*/ 199821 h 205392"/>
                <a:gd name="connsiteX33" fmla="*/ 105151 w 119002"/>
                <a:gd name="connsiteY33" fmla="*/ 200265 h 205392"/>
                <a:gd name="connsiteX34" fmla="*/ 110585 w 119002"/>
                <a:gd name="connsiteY34" fmla="*/ 204613 h 205392"/>
                <a:gd name="connsiteX35" fmla="*/ 117303 w 119002"/>
                <a:gd name="connsiteY35" fmla="*/ 201105 h 205392"/>
                <a:gd name="connsiteX36" fmla="*/ 117155 w 119002"/>
                <a:gd name="connsiteY36" fmla="*/ 194585 h 205392"/>
                <a:gd name="connsiteX37" fmla="*/ 117946 w 119002"/>
                <a:gd name="connsiteY37" fmla="*/ 191324 h 205392"/>
                <a:gd name="connsiteX38" fmla="*/ 117995 w 119002"/>
                <a:gd name="connsiteY38" fmla="*/ 176109 h 205392"/>
                <a:gd name="connsiteX39" fmla="*/ 117649 w 119002"/>
                <a:gd name="connsiteY39" fmla="*/ 184507 h 205392"/>
                <a:gd name="connsiteX40" fmla="*/ 110388 w 119002"/>
                <a:gd name="connsiteY40" fmla="*/ 146767 h 205392"/>
                <a:gd name="connsiteX41" fmla="*/ 95716 w 119002"/>
                <a:gd name="connsiteY41" fmla="*/ 109471 h 205392"/>
                <a:gd name="connsiteX42" fmla="*/ 81391 w 119002"/>
                <a:gd name="connsiteY42" fmla="*/ 76769 h 205392"/>
                <a:gd name="connsiteX43" fmla="*/ 70418 w 119002"/>
                <a:gd name="connsiteY43" fmla="*/ 53774 h 205392"/>
                <a:gd name="connsiteX44" fmla="*/ 61651 w 119002"/>
                <a:gd name="connsiteY44" fmla="*/ 46806 h 205392"/>
                <a:gd name="connsiteX45" fmla="*/ 59507 w 119002"/>
                <a:gd name="connsiteY45" fmla="*/ 67383 h 205392"/>
                <a:gd name="connsiteX46" fmla="*/ 57541 w 119002"/>
                <a:gd name="connsiteY46" fmla="*/ 43539 h 205392"/>
                <a:gd name="connsiteX47" fmla="*/ 51554 w 119002"/>
                <a:gd name="connsiteY47" fmla="*/ 38781 h 205392"/>
                <a:gd name="connsiteX48" fmla="*/ 57462 w 119002"/>
                <a:gd name="connsiteY48" fmla="*/ 42579 h 205392"/>
                <a:gd name="connsiteX49" fmla="*/ 57185 w 119002"/>
                <a:gd name="connsiteY49" fmla="*/ 39226 h 205392"/>
                <a:gd name="connsiteX50" fmla="*/ 61844 w 119002"/>
                <a:gd name="connsiteY50" fmla="*/ 44944 h 205392"/>
                <a:gd name="connsiteX51" fmla="*/ 62224 w 119002"/>
                <a:gd name="connsiteY51" fmla="*/ 41301 h 205392"/>
                <a:gd name="connsiteX52" fmla="*/ 53925 w 119002"/>
                <a:gd name="connsiteY52" fmla="*/ 22134 h 205392"/>
                <a:gd name="connsiteX53" fmla="*/ 18852 w 119002"/>
                <a:gd name="connsiteY53" fmla="*/ 4 h 20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9002" h="205392">
                  <a:moveTo>
                    <a:pt x="19184" y="67316"/>
                  </a:moveTo>
                  <a:lnTo>
                    <a:pt x="19445" y="68371"/>
                  </a:lnTo>
                  <a:lnTo>
                    <a:pt x="19583" y="67592"/>
                  </a:lnTo>
                  <a:close/>
                  <a:moveTo>
                    <a:pt x="20358" y="63208"/>
                  </a:moveTo>
                  <a:lnTo>
                    <a:pt x="19583" y="67592"/>
                  </a:lnTo>
                  <a:lnTo>
                    <a:pt x="22884" y="69882"/>
                  </a:lnTo>
                  <a:lnTo>
                    <a:pt x="22878" y="65934"/>
                  </a:lnTo>
                  <a:close/>
                  <a:moveTo>
                    <a:pt x="61844" y="44944"/>
                  </a:moveTo>
                  <a:lnTo>
                    <a:pt x="61800" y="45369"/>
                  </a:lnTo>
                  <a:lnTo>
                    <a:pt x="62619" y="45895"/>
                  </a:lnTo>
                  <a:close/>
                  <a:moveTo>
                    <a:pt x="57462" y="42579"/>
                  </a:moveTo>
                  <a:lnTo>
                    <a:pt x="57541" y="43539"/>
                  </a:lnTo>
                  <a:lnTo>
                    <a:pt x="61651" y="46806"/>
                  </a:lnTo>
                  <a:lnTo>
                    <a:pt x="61800" y="45369"/>
                  </a:lnTo>
                  <a:close/>
                  <a:moveTo>
                    <a:pt x="18852" y="4"/>
                  </a:moveTo>
                  <a:cubicBezTo>
                    <a:pt x="11590" y="-145"/>
                    <a:pt x="6305" y="4351"/>
                    <a:pt x="3637" y="10723"/>
                  </a:cubicBezTo>
                  <a:cubicBezTo>
                    <a:pt x="-1698" y="23616"/>
                    <a:pt x="-1253" y="34879"/>
                    <a:pt x="5564" y="47328"/>
                  </a:cubicBezTo>
                  <a:cubicBezTo>
                    <a:pt x="8676" y="53009"/>
                    <a:pt x="12035" y="59727"/>
                    <a:pt x="16370" y="65364"/>
                  </a:cubicBezTo>
                  <a:lnTo>
                    <a:pt x="19184" y="67316"/>
                  </a:lnTo>
                  <a:lnTo>
                    <a:pt x="17370" y="59974"/>
                  </a:lnTo>
                  <a:lnTo>
                    <a:pt x="20358" y="63208"/>
                  </a:lnTo>
                  <a:lnTo>
                    <a:pt x="22853" y="49106"/>
                  </a:lnTo>
                  <a:lnTo>
                    <a:pt x="22878" y="65934"/>
                  </a:lnTo>
                  <a:lnTo>
                    <a:pt x="33029" y="76917"/>
                  </a:lnTo>
                  <a:lnTo>
                    <a:pt x="22884" y="69882"/>
                  </a:lnTo>
                  <a:lnTo>
                    <a:pt x="22903" y="82104"/>
                  </a:lnTo>
                  <a:cubicBezTo>
                    <a:pt x="25867" y="87834"/>
                    <a:pt x="28781" y="93565"/>
                    <a:pt x="31745" y="99245"/>
                  </a:cubicBezTo>
                  <a:cubicBezTo>
                    <a:pt x="37426" y="110261"/>
                    <a:pt x="43601" y="120931"/>
                    <a:pt x="49874" y="131651"/>
                  </a:cubicBezTo>
                  <a:cubicBezTo>
                    <a:pt x="56148" y="142370"/>
                    <a:pt x="62471" y="152991"/>
                    <a:pt x="69239" y="163414"/>
                  </a:cubicBezTo>
                  <a:cubicBezTo>
                    <a:pt x="76846" y="175122"/>
                    <a:pt x="84305" y="189250"/>
                    <a:pt x="97544" y="194980"/>
                  </a:cubicBezTo>
                  <a:cubicBezTo>
                    <a:pt x="95173" y="193448"/>
                    <a:pt x="92802" y="191966"/>
                    <a:pt x="90480" y="190435"/>
                  </a:cubicBezTo>
                  <a:cubicBezTo>
                    <a:pt x="94136" y="194239"/>
                    <a:pt x="97445" y="197795"/>
                    <a:pt x="102681" y="199277"/>
                  </a:cubicBezTo>
                  <a:cubicBezTo>
                    <a:pt x="103768" y="199475"/>
                    <a:pt x="104855" y="199673"/>
                    <a:pt x="105892" y="199821"/>
                  </a:cubicBezTo>
                  <a:cubicBezTo>
                    <a:pt x="105645" y="199969"/>
                    <a:pt x="105398" y="200117"/>
                    <a:pt x="105151" y="200265"/>
                  </a:cubicBezTo>
                  <a:cubicBezTo>
                    <a:pt x="107028" y="201599"/>
                    <a:pt x="108757" y="203180"/>
                    <a:pt x="110585" y="204613"/>
                  </a:cubicBezTo>
                  <a:cubicBezTo>
                    <a:pt x="113154" y="206687"/>
                    <a:pt x="117353" y="204316"/>
                    <a:pt x="117303" y="201105"/>
                  </a:cubicBezTo>
                  <a:cubicBezTo>
                    <a:pt x="117254" y="198932"/>
                    <a:pt x="117106" y="196758"/>
                    <a:pt x="117155" y="194585"/>
                  </a:cubicBezTo>
                  <a:cubicBezTo>
                    <a:pt x="117254" y="190238"/>
                    <a:pt x="114784" y="200018"/>
                    <a:pt x="117946" y="191324"/>
                  </a:cubicBezTo>
                  <a:cubicBezTo>
                    <a:pt x="119823" y="186236"/>
                    <a:pt x="118785" y="181297"/>
                    <a:pt x="117995" y="176109"/>
                  </a:cubicBezTo>
                  <a:cubicBezTo>
                    <a:pt x="117896" y="178925"/>
                    <a:pt x="117748" y="181691"/>
                    <a:pt x="117649" y="184507"/>
                  </a:cubicBezTo>
                  <a:cubicBezTo>
                    <a:pt x="120811" y="171713"/>
                    <a:pt x="114784" y="158721"/>
                    <a:pt x="110388" y="146767"/>
                  </a:cubicBezTo>
                  <a:cubicBezTo>
                    <a:pt x="105794" y="134170"/>
                    <a:pt x="100903" y="121820"/>
                    <a:pt x="95716" y="109471"/>
                  </a:cubicBezTo>
                  <a:cubicBezTo>
                    <a:pt x="91073" y="98504"/>
                    <a:pt x="86578" y="87488"/>
                    <a:pt x="81391" y="76769"/>
                  </a:cubicBezTo>
                  <a:cubicBezTo>
                    <a:pt x="78057" y="69853"/>
                    <a:pt x="74895" y="61147"/>
                    <a:pt x="70418" y="53774"/>
                  </a:cubicBezTo>
                  <a:lnTo>
                    <a:pt x="61651" y="46806"/>
                  </a:lnTo>
                  <a:lnTo>
                    <a:pt x="59507" y="67383"/>
                  </a:lnTo>
                  <a:lnTo>
                    <a:pt x="57541" y="43539"/>
                  </a:lnTo>
                  <a:lnTo>
                    <a:pt x="51554" y="38781"/>
                  </a:lnTo>
                  <a:lnTo>
                    <a:pt x="57462" y="42579"/>
                  </a:lnTo>
                  <a:lnTo>
                    <a:pt x="57185" y="39226"/>
                  </a:lnTo>
                  <a:lnTo>
                    <a:pt x="61844" y="44944"/>
                  </a:lnTo>
                  <a:lnTo>
                    <a:pt x="62224" y="41301"/>
                  </a:lnTo>
                  <a:cubicBezTo>
                    <a:pt x="60248" y="34731"/>
                    <a:pt x="57037" y="28210"/>
                    <a:pt x="53925" y="22134"/>
                  </a:cubicBezTo>
                  <a:cubicBezTo>
                    <a:pt x="46614" y="7858"/>
                    <a:pt x="34758" y="349"/>
                    <a:pt x="18852" y="4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22" name="任意多边形: 形状 1521"/>
            <p:cNvSpPr/>
            <p:nvPr/>
          </p:nvSpPr>
          <p:spPr>
            <a:xfrm flipH="1">
              <a:off x="11445443" y="3328522"/>
              <a:ext cx="107658" cy="198720"/>
            </a:xfrm>
            <a:custGeom>
              <a:avLst/>
              <a:gdLst>
                <a:gd name="connsiteX0" fmla="*/ 74698 w 107658"/>
                <a:gd name="connsiteY0" fmla="*/ 181 h 198720"/>
                <a:gd name="connsiteX1" fmla="*/ 51381 w 107658"/>
                <a:gd name="connsiteY1" fmla="*/ 18163 h 198720"/>
                <a:gd name="connsiteX2" fmla="*/ 51332 w 107658"/>
                <a:gd name="connsiteY2" fmla="*/ 18607 h 198720"/>
                <a:gd name="connsiteX3" fmla="*/ 46886 w 107658"/>
                <a:gd name="connsiteY3" fmla="*/ 28684 h 198720"/>
                <a:gd name="connsiteX4" fmla="*/ 44861 w 107658"/>
                <a:gd name="connsiteY4" fmla="*/ 39898 h 198720"/>
                <a:gd name="connsiteX5" fmla="*/ 44762 w 107658"/>
                <a:gd name="connsiteY5" fmla="*/ 41676 h 198720"/>
                <a:gd name="connsiteX6" fmla="*/ 44367 w 107658"/>
                <a:gd name="connsiteY6" fmla="*/ 43455 h 198720"/>
                <a:gd name="connsiteX7" fmla="*/ 42934 w 107658"/>
                <a:gd name="connsiteY7" fmla="*/ 49333 h 198720"/>
                <a:gd name="connsiteX8" fmla="*/ 39279 w 107658"/>
                <a:gd name="connsiteY8" fmla="*/ 60991 h 198720"/>
                <a:gd name="connsiteX9" fmla="*/ 21693 w 107658"/>
                <a:gd name="connsiteY9" fmla="*/ 102042 h 198720"/>
                <a:gd name="connsiteX10" fmla="*/ 5095 w 107658"/>
                <a:gd name="connsiteY10" fmla="*/ 147587 h 198720"/>
                <a:gd name="connsiteX11" fmla="*/ 12109 w 107658"/>
                <a:gd name="connsiteY11" fmla="*/ 197628 h 198720"/>
                <a:gd name="connsiteX12" fmla="*/ 54246 w 107658"/>
                <a:gd name="connsiteY12" fmla="*/ 167001 h 198720"/>
                <a:gd name="connsiteX13" fmla="*/ 80378 w 107658"/>
                <a:gd name="connsiteY13" fmla="*/ 120072 h 198720"/>
                <a:gd name="connsiteX14" fmla="*/ 101224 w 107658"/>
                <a:gd name="connsiteY14" fmla="*/ 72550 h 198720"/>
                <a:gd name="connsiteX15" fmla="*/ 107399 w 107658"/>
                <a:gd name="connsiteY15" fmla="*/ 45184 h 198720"/>
                <a:gd name="connsiteX16" fmla="*/ 100237 w 107658"/>
                <a:gd name="connsiteY16" fmla="*/ 13914 h 198720"/>
                <a:gd name="connsiteX17" fmla="*/ 74698 w 107658"/>
                <a:gd name="connsiteY17" fmla="*/ 181 h 19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658" h="198720">
                  <a:moveTo>
                    <a:pt x="74698" y="181"/>
                  </a:moveTo>
                  <a:cubicBezTo>
                    <a:pt x="64818" y="1318"/>
                    <a:pt x="55309" y="7740"/>
                    <a:pt x="51381" y="18163"/>
                  </a:cubicBezTo>
                  <a:cubicBezTo>
                    <a:pt x="50048" y="21522"/>
                    <a:pt x="50048" y="21670"/>
                    <a:pt x="51332" y="18607"/>
                  </a:cubicBezTo>
                  <a:cubicBezTo>
                    <a:pt x="49504" y="21818"/>
                    <a:pt x="48022" y="25177"/>
                    <a:pt x="46886" y="28684"/>
                  </a:cubicBezTo>
                  <a:cubicBezTo>
                    <a:pt x="46145" y="32389"/>
                    <a:pt x="45453" y="36144"/>
                    <a:pt x="44861" y="39898"/>
                  </a:cubicBezTo>
                  <a:cubicBezTo>
                    <a:pt x="44367" y="43257"/>
                    <a:pt x="44367" y="43850"/>
                    <a:pt x="44762" y="41676"/>
                  </a:cubicBezTo>
                  <a:cubicBezTo>
                    <a:pt x="45206" y="39503"/>
                    <a:pt x="45058" y="40096"/>
                    <a:pt x="44367" y="43455"/>
                  </a:cubicBezTo>
                  <a:cubicBezTo>
                    <a:pt x="43922" y="45431"/>
                    <a:pt x="43428" y="47407"/>
                    <a:pt x="42934" y="49333"/>
                  </a:cubicBezTo>
                  <a:cubicBezTo>
                    <a:pt x="41897" y="53285"/>
                    <a:pt x="40612" y="57138"/>
                    <a:pt x="39279" y="60991"/>
                  </a:cubicBezTo>
                  <a:cubicBezTo>
                    <a:pt x="34289" y="75070"/>
                    <a:pt x="27670" y="88407"/>
                    <a:pt x="21693" y="102042"/>
                  </a:cubicBezTo>
                  <a:cubicBezTo>
                    <a:pt x="15271" y="116812"/>
                    <a:pt x="9294" y="132076"/>
                    <a:pt x="5095" y="147587"/>
                  </a:cubicBezTo>
                  <a:cubicBezTo>
                    <a:pt x="1291" y="161863"/>
                    <a:pt x="-7008" y="190613"/>
                    <a:pt x="12109" y="197628"/>
                  </a:cubicBezTo>
                  <a:cubicBezTo>
                    <a:pt x="30090" y="204198"/>
                    <a:pt x="45947" y="179499"/>
                    <a:pt x="54246" y="167001"/>
                  </a:cubicBezTo>
                  <a:cubicBezTo>
                    <a:pt x="64126" y="152033"/>
                    <a:pt x="72573" y="136176"/>
                    <a:pt x="80378" y="120072"/>
                  </a:cubicBezTo>
                  <a:cubicBezTo>
                    <a:pt x="87887" y="104511"/>
                    <a:pt x="95791" y="88951"/>
                    <a:pt x="101224" y="72550"/>
                  </a:cubicBezTo>
                  <a:cubicBezTo>
                    <a:pt x="104139" y="63758"/>
                    <a:pt x="106411" y="54421"/>
                    <a:pt x="107399" y="45184"/>
                  </a:cubicBezTo>
                  <a:cubicBezTo>
                    <a:pt x="108634" y="33624"/>
                    <a:pt x="105325" y="24041"/>
                    <a:pt x="100237" y="13914"/>
                  </a:cubicBezTo>
                  <a:cubicBezTo>
                    <a:pt x="94827" y="3195"/>
                    <a:pt x="84577" y="-955"/>
                    <a:pt x="74698" y="181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24" name="任意多边形: 形状 1523"/>
            <p:cNvSpPr/>
            <p:nvPr/>
          </p:nvSpPr>
          <p:spPr>
            <a:xfrm flipH="1">
              <a:off x="11921614" y="3044251"/>
              <a:ext cx="189543" cy="167066"/>
            </a:xfrm>
            <a:custGeom>
              <a:avLst/>
              <a:gdLst>
                <a:gd name="connsiteX0" fmla="*/ 20458 w 189543"/>
                <a:gd name="connsiteY0" fmla="*/ 65 h 167066"/>
                <a:gd name="connsiteX1" fmla="*/ 600 w 189543"/>
                <a:gd name="connsiteY1" fmla="*/ 24073 h 167066"/>
                <a:gd name="connsiteX2" fmla="*/ 43576 w 189543"/>
                <a:gd name="connsiteY2" fmla="*/ 69421 h 167066"/>
                <a:gd name="connsiteX3" fmla="*/ 88628 w 189543"/>
                <a:gd name="connsiteY3" fmla="*/ 103901 h 167066"/>
                <a:gd name="connsiteX4" fmla="*/ 132543 w 189543"/>
                <a:gd name="connsiteY4" fmla="*/ 139567 h 167066"/>
                <a:gd name="connsiteX5" fmla="*/ 154130 w 189543"/>
                <a:gd name="connsiteY5" fmla="*/ 155869 h 167066"/>
                <a:gd name="connsiteX6" fmla="*/ 183770 w 189543"/>
                <a:gd name="connsiteY6" fmla="*/ 166588 h 167066"/>
                <a:gd name="connsiteX7" fmla="*/ 189105 w 189543"/>
                <a:gd name="connsiteY7" fmla="*/ 161698 h 167066"/>
                <a:gd name="connsiteX8" fmla="*/ 178978 w 189543"/>
                <a:gd name="connsiteY8" fmla="*/ 133244 h 167066"/>
                <a:gd name="connsiteX9" fmla="*/ 161590 w 189543"/>
                <a:gd name="connsiteY9" fmla="*/ 111360 h 167066"/>
                <a:gd name="connsiteX10" fmla="*/ 119947 w 189543"/>
                <a:gd name="connsiteY10" fmla="*/ 70014 h 167066"/>
                <a:gd name="connsiteX11" fmla="*/ 74055 w 189543"/>
                <a:gd name="connsiteY11" fmla="*/ 29458 h 167066"/>
                <a:gd name="connsiteX12" fmla="*/ 20458 w 189543"/>
                <a:gd name="connsiteY12" fmla="*/ 65 h 167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543" h="167066">
                  <a:moveTo>
                    <a:pt x="20458" y="65"/>
                  </a:moveTo>
                  <a:cubicBezTo>
                    <a:pt x="8207" y="806"/>
                    <a:pt x="-2710" y="10735"/>
                    <a:pt x="600" y="24073"/>
                  </a:cubicBezTo>
                  <a:cubicBezTo>
                    <a:pt x="6033" y="45957"/>
                    <a:pt x="26633" y="56726"/>
                    <a:pt x="43576" y="69421"/>
                  </a:cubicBezTo>
                  <a:cubicBezTo>
                    <a:pt x="58742" y="80734"/>
                    <a:pt x="73561" y="92441"/>
                    <a:pt x="88628" y="103901"/>
                  </a:cubicBezTo>
                  <a:cubicBezTo>
                    <a:pt x="103596" y="115313"/>
                    <a:pt x="118020" y="127514"/>
                    <a:pt x="132543" y="139567"/>
                  </a:cubicBezTo>
                  <a:cubicBezTo>
                    <a:pt x="139459" y="145297"/>
                    <a:pt x="146177" y="151571"/>
                    <a:pt x="154130" y="155869"/>
                  </a:cubicBezTo>
                  <a:cubicBezTo>
                    <a:pt x="163467" y="160957"/>
                    <a:pt x="174532" y="161698"/>
                    <a:pt x="183770" y="166588"/>
                  </a:cubicBezTo>
                  <a:cubicBezTo>
                    <a:pt x="186882" y="168268"/>
                    <a:pt x="190883" y="165254"/>
                    <a:pt x="189105" y="161698"/>
                  </a:cubicBezTo>
                  <a:cubicBezTo>
                    <a:pt x="184609" y="152756"/>
                    <a:pt x="183720" y="142185"/>
                    <a:pt x="178978" y="133244"/>
                  </a:cubicBezTo>
                  <a:cubicBezTo>
                    <a:pt x="174680" y="125093"/>
                    <a:pt x="167863" y="117980"/>
                    <a:pt x="161590" y="111360"/>
                  </a:cubicBezTo>
                  <a:cubicBezTo>
                    <a:pt x="148153" y="97134"/>
                    <a:pt x="134025" y="83648"/>
                    <a:pt x="119947" y="70014"/>
                  </a:cubicBezTo>
                  <a:cubicBezTo>
                    <a:pt x="105275" y="55787"/>
                    <a:pt x="89764" y="42548"/>
                    <a:pt x="74055" y="29458"/>
                  </a:cubicBezTo>
                  <a:cubicBezTo>
                    <a:pt x="58692" y="16663"/>
                    <a:pt x="41897" y="-1219"/>
                    <a:pt x="20458" y="65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26" name="任意多边形: 形状 1525"/>
            <p:cNvSpPr/>
            <p:nvPr/>
          </p:nvSpPr>
          <p:spPr>
            <a:xfrm flipH="1">
              <a:off x="11617415" y="2539920"/>
              <a:ext cx="200546" cy="120455"/>
            </a:xfrm>
            <a:custGeom>
              <a:avLst/>
              <a:gdLst>
                <a:gd name="connsiteX0" fmla="*/ 193436 w 200546"/>
                <a:gd name="connsiteY0" fmla="*/ 531 h 120455"/>
                <a:gd name="connsiteX1" fmla="*/ 181926 w 200546"/>
                <a:gd name="connsiteY1" fmla="*/ 580 h 120455"/>
                <a:gd name="connsiteX2" fmla="*/ 169230 w 200546"/>
                <a:gd name="connsiteY2" fmla="*/ 1815 h 120455"/>
                <a:gd name="connsiteX3" fmla="*/ 143642 w 200546"/>
                <a:gd name="connsiteY3" fmla="*/ 10855 h 120455"/>
                <a:gd name="connsiteX4" fmla="*/ 95775 w 200546"/>
                <a:gd name="connsiteY4" fmla="*/ 33332 h 120455"/>
                <a:gd name="connsiteX5" fmla="*/ 50032 w 200546"/>
                <a:gd name="connsiteY5" fmla="*/ 54079 h 120455"/>
                <a:gd name="connsiteX6" fmla="*/ 26271 w 200546"/>
                <a:gd name="connsiteY6" fmla="*/ 65737 h 120455"/>
                <a:gd name="connsiteX7" fmla="*/ 12093 w 200546"/>
                <a:gd name="connsiteY7" fmla="*/ 74184 h 120455"/>
                <a:gd name="connsiteX8" fmla="*/ 1275 w 200546"/>
                <a:gd name="connsiteY8" fmla="*/ 90980 h 120455"/>
                <a:gd name="connsiteX9" fmla="*/ 15798 w 200546"/>
                <a:gd name="connsiteY9" fmla="*/ 118841 h 120455"/>
                <a:gd name="connsiteX10" fmla="*/ 34471 w 200546"/>
                <a:gd name="connsiteY10" fmla="*/ 119878 h 120455"/>
                <a:gd name="connsiteX11" fmla="*/ 49636 w 200546"/>
                <a:gd name="connsiteY11" fmla="*/ 113505 h 120455"/>
                <a:gd name="connsiteX12" fmla="*/ 72804 w 200546"/>
                <a:gd name="connsiteY12" fmla="*/ 100711 h 120455"/>
                <a:gd name="connsiteX13" fmla="*/ 117214 w 200546"/>
                <a:gd name="connsiteY13" fmla="*/ 74382 h 120455"/>
                <a:gd name="connsiteX14" fmla="*/ 160833 w 200546"/>
                <a:gd name="connsiteY14" fmla="*/ 49534 h 120455"/>
                <a:gd name="connsiteX15" fmla="*/ 184099 w 200546"/>
                <a:gd name="connsiteY15" fmla="*/ 33035 h 120455"/>
                <a:gd name="connsiteX16" fmla="*/ 192843 w 200546"/>
                <a:gd name="connsiteY16" fmla="*/ 23057 h 120455"/>
                <a:gd name="connsiteX17" fmla="*/ 200055 w 200546"/>
                <a:gd name="connsiteY17" fmla="*/ 13028 h 120455"/>
                <a:gd name="connsiteX18" fmla="*/ 193436 w 200546"/>
                <a:gd name="connsiteY18" fmla="*/ 531 h 12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46" h="120455">
                  <a:moveTo>
                    <a:pt x="193436" y="531"/>
                  </a:moveTo>
                  <a:cubicBezTo>
                    <a:pt x="189089" y="-408"/>
                    <a:pt x="186125" y="86"/>
                    <a:pt x="181926" y="580"/>
                  </a:cubicBezTo>
                  <a:cubicBezTo>
                    <a:pt x="177579" y="1025"/>
                    <a:pt x="173528" y="728"/>
                    <a:pt x="169230" y="1815"/>
                  </a:cubicBezTo>
                  <a:cubicBezTo>
                    <a:pt x="160388" y="3989"/>
                    <a:pt x="152138" y="7743"/>
                    <a:pt x="143642" y="10855"/>
                  </a:cubicBezTo>
                  <a:cubicBezTo>
                    <a:pt x="127242" y="16882"/>
                    <a:pt x="111483" y="25675"/>
                    <a:pt x="95775" y="33332"/>
                  </a:cubicBezTo>
                  <a:cubicBezTo>
                    <a:pt x="80659" y="40692"/>
                    <a:pt x="65098" y="46669"/>
                    <a:pt x="50032" y="54079"/>
                  </a:cubicBezTo>
                  <a:cubicBezTo>
                    <a:pt x="42128" y="57981"/>
                    <a:pt x="34175" y="61884"/>
                    <a:pt x="26271" y="65737"/>
                  </a:cubicBezTo>
                  <a:cubicBezTo>
                    <a:pt x="21331" y="68158"/>
                    <a:pt x="16441" y="70677"/>
                    <a:pt x="12093" y="74184"/>
                  </a:cubicBezTo>
                  <a:cubicBezTo>
                    <a:pt x="6660" y="78630"/>
                    <a:pt x="4041" y="84755"/>
                    <a:pt x="1275" y="90980"/>
                  </a:cubicBezTo>
                  <a:cubicBezTo>
                    <a:pt x="-3269" y="101106"/>
                    <a:pt x="4980" y="116815"/>
                    <a:pt x="15798" y="118841"/>
                  </a:cubicBezTo>
                  <a:cubicBezTo>
                    <a:pt x="22171" y="120075"/>
                    <a:pt x="27950" y="121162"/>
                    <a:pt x="34471" y="119878"/>
                  </a:cubicBezTo>
                  <a:cubicBezTo>
                    <a:pt x="39905" y="118791"/>
                    <a:pt x="44845" y="116173"/>
                    <a:pt x="49636" y="113505"/>
                  </a:cubicBezTo>
                  <a:cubicBezTo>
                    <a:pt x="57343" y="109257"/>
                    <a:pt x="65098" y="104960"/>
                    <a:pt x="72804" y="100711"/>
                  </a:cubicBezTo>
                  <a:cubicBezTo>
                    <a:pt x="87920" y="92363"/>
                    <a:pt x="102147" y="82779"/>
                    <a:pt x="117214" y="74382"/>
                  </a:cubicBezTo>
                  <a:cubicBezTo>
                    <a:pt x="131737" y="66280"/>
                    <a:pt x="146952" y="58673"/>
                    <a:pt x="160833" y="49534"/>
                  </a:cubicBezTo>
                  <a:cubicBezTo>
                    <a:pt x="168736" y="44298"/>
                    <a:pt x="176739" y="39062"/>
                    <a:pt x="184099" y="33035"/>
                  </a:cubicBezTo>
                  <a:cubicBezTo>
                    <a:pt x="187706" y="30071"/>
                    <a:pt x="189879" y="26564"/>
                    <a:pt x="192843" y="23057"/>
                  </a:cubicBezTo>
                  <a:cubicBezTo>
                    <a:pt x="195708" y="19648"/>
                    <a:pt x="198277" y="17277"/>
                    <a:pt x="200055" y="13028"/>
                  </a:cubicBezTo>
                  <a:cubicBezTo>
                    <a:pt x="201883" y="8336"/>
                    <a:pt x="198376" y="1617"/>
                    <a:pt x="193436" y="531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28" name="任意多边形: 形状 1527"/>
            <p:cNvSpPr/>
            <p:nvPr/>
          </p:nvSpPr>
          <p:spPr>
            <a:xfrm flipH="1">
              <a:off x="11149143" y="2706379"/>
              <a:ext cx="1042857" cy="151025"/>
            </a:xfrm>
            <a:custGeom>
              <a:avLst/>
              <a:gdLst>
                <a:gd name="connsiteX0" fmla="*/ 1041653 w 1042857"/>
                <a:gd name="connsiteY0" fmla="*/ 51 h 151025"/>
                <a:gd name="connsiteX1" fmla="*/ 967259 w 1042857"/>
                <a:gd name="connsiteY1" fmla="*/ 21984 h 151025"/>
                <a:gd name="connsiteX2" fmla="*/ 891778 w 1042857"/>
                <a:gd name="connsiteY2" fmla="*/ 39619 h 151025"/>
                <a:gd name="connsiteX3" fmla="*/ 740371 w 1042857"/>
                <a:gd name="connsiteY3" fmla="*/ 73803 h 151025"/>
                <a:gd name="connsiteX4" fmla="*/ 433457 w 1042857"/>
                <a:gd name="connsiteY4" fmla="*/ 120139 h 151025"/>
                <a:gd name="connsiteX5" fmla="*/ 122592 w 1042857"/>
                <a:gd name="connsiteY5" fmla="*/ 134218 h 151025"/>
                <a:gd name="connsiteX6" fmla="*/ 0 w 1042857"/>
                <a:gd name="connsiteY6" fmla="*/ 130257 h 151025"/>
                <a:gd name="connsiteX7" fmla="*/ 0 w 1042857"/>
                <a:gd name="connsiteY7" fmla="*/ 146876 h 151025"/>
                <a:gd name="connsiteX8" fmla="*/ 83122 w 1042857"/>
                <a:gd name="connsiteY8" fmla="*/ 150569 h 151025"/>
                <a:gd name="connsiteX9" fmla="*/ 394778 w 1042857"/>
                <a:gd name="connsiteY9" fmla="*/ 139503 h 151025"/>
                <a:gd name="connsiteX10" fmla="*/ 703964 w 1042857"/>
                <a:gd name="connsiteY10" fmla="*/ 95390 h 151025"/>
                <a:gd name="connsiteX11" fmla="*/ 855272 w 1042857"/>
                <a:gd name="connsiteY11" fmla="*/ 60860 h 151025"/>
                <a:gd name="connsiteX12" fmla="*/ 1005098 w 1042857"/>
                <a:gd name="connsiteY12" fmla="*/ 14080 h 151025"/>
                <a:gd name="connsiteX13" fmla="*/ 1042048 w 1042857"/>
                <a:gd name="connsiteY13" fmla="*/ 2076 h 151025"/>
                <a:gd name="connsiteX14" fmla="*/ 1041653 w 1042857"/>
                <a:gd name="connsiteY14" fmla="*/ 51 h 15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2857" h="151025">
                  <a:moveTo>
                    <a:pt x="1041653" y="51"/>
                  </a:moveTo>
                  <a:cubicBezTo>
                    <a:pt x="1017003" y="7806"/>
                    <a:pt x="992304" y="15562"/>
                    <a:pt x="967259" y="21984"/>
                  </a:cubicBezTo>
                  <a:cubicBezTo>
                    <a:pt x="942214" y="28406"/>
                    <a:pt x="916872" y="33494"/>
                    <a:pt x="891778" y="39619"/>
                  </a:cubicBezTo>
                  <a:cubicBezTo>
                    <a:pt x="841490" y="51821"/>
                    <a:pt x="791054" y="63429"/>
                    <a:pt x="740371" y="73803"/>
                  </a:cubicBezTo>
                  <a:cubicBezTo>
                    <a:pt x="638956" y="94600"/>
                    <a:pt x="536453" y="110062"/>
                    <a:pt x="433457" y="120139"/>
                  </a:cubicBezTo>
                  <a:cubicBezTo>
                    <a:pt x="330214" y="130266"/>
                    <a:pt x="226329" y="134909"/>
                    <a:pt x="122592" y="134218"/>
                  </a:cubicBezTo>
                  <a:lnTo>
                    <a:pt x="0" y="130257"/>
                  </a:lnTo>
                  <a:lnTo>
                    <a:pt x="0" y="146876"/>
                  </a:lnTo>
                  <a:lnTo>
                    <a:pt x="83122" y="150569"/>
                  </a:lnTo>
                  <a:cubicBezTo>
                    <a:pt x="187107" y="152396"/>
                    <a:pt x="291189" y="148741"/>
                    <a:pt x="394778" y="139503"/>
                  </a:cubicBezTo>
                  <a:cubicBezTo>
                    <a:pt x="498515" y="130216"/>
                    <a:pt x="601758" y="115594"/>
                    <a:pt x="703964" y="95390"/>
                  </a:cubicBezTo>
                  <a:cubicBezTo>
                    <a:pt x="754746" y="85362"/>
                    <a:pt x="805231" y="73951"/>
                    <a:pt x="855272" y="60860"/>
                  </a:cubicBezTo>
                  <a:cubicBezTo>
                    <a:pt x="905955" y="47671"/>
                    <a:pt x="955205" y="29937"/>
                    <a:pt x="1005098" y="14080"/>
                  </a:cubicBezTo>
                  <a:cubicBezTo>
                    <a:pt x="1017448" y="10177"/>
                    <a:pt x="1029748" y="6176"/>
                    <a:pt x="1042048" y="2076"/>
                  </a:cubicBezTo>
                  <a:cubicBezTo>
                    <a:pt x="1043382" y="1681"/>
                    <a:pt x="1042937" y="-344"/>
                    <a:pt x="1041653" y="5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30" name="任意多边形: 形状 1529"/>
            <p:cNvSpPr/>
            <p:nvPr/>
          </p:nvSpPr>
          <p:spPr>
            <a:xfrm flipH="1">
              <a:off x="10863851" y="2846344"/>
              <a:ext cx="1067247" cy="393952"/>
            </a:xfrm>
            <a:custGeom>
              <a:avLst/>
              <a:gdLst>
                <a:gd name="connsiteX0" fmla="*/ 2277 w 1067247"/>
                <a:gd name="connsiteY0" fmla="*/ 82 h 393952"/>
                <a:gd name="connsiteX1" fmla="*/ 1190 w 1067247"/>
                <a:gd name="connsiteY1" fmla="*/ 3639 h 393952"/>
                <a:gd name="connsiteX2" fmla="*/ 53553 w 1067247"/>
                <a:gd name="connsiteY2" fmla="*/ 25967 h 393952"/>
                <a:gd name="connsiteX3" fmla="*/ 104285 w 1067247"/>
                <a:gd name="connsiteY3" fmla="*/ 43553 h 393952"/>
                <a:gd name="connsiteX4" fmla="*/ 210245 w 1067247"/>
                <a:gd name="connsiteY4" fmla="*/ 75859 h 393952"/>
                <a:gd name="connsiteX5" fmla="*/ 424388 w 1067247"/>
                <a:gd name="connsiteY5" fmla="*/ 135089 h 393952"/>
                <a:gd name="connsiteX6" fmla="*/ 841510 w 1067247"/>
                <a:gd name="connsiteY6" fmla="*/ 273948 h 393952"/>
                <a:gd name="connsiteX7" fmla="*/ 951224 w 1067247"/>
                <a:gd name="connsiteY7" fmla="*/ 328188 h 393952"/>
                <a:gd name="connsiteX8" fmla="*/ 1058172 w 1067247"/>
                <a:gd name="connsiteY8" fmla="*/ 392949 h 393952"/>
                <a:gd name="connsiteX9" fmla="*/ 1064742 w 1067247"/>
                <a:gd name="connsiteY9" fmla="*/ 382773 h 393952"/>
                <a:gd name="connsiteX10" fmla="*/ 971527 w 1067247"/>
                <a:gd name="connsiteY10" fmla="*/ 322507 h 393952"/>
                <a:gd name="connsiteX11" fmla="*/ 875694 w 1067247"/>
                <a:gd name="connsiteY11" fmla="*/ 273306 h 393952"/>
                <a:gd name="connsiteX12" fmla="*/ 670986 w 1067247"/>
                <a:gd name="connsiteY12" fmla="*/ 192786 h 393952"/>
                <a:gd name="connsiteX13" fmla="*/ 241860 w 1067247"/>
                <a:gd name="connsiteY13" fmla="*/ 70426 h 393952"/>
                <a:gd name="connsiteX14" fmla="*/ 123254 w 1067247"/>
                <a:gd name="connsiteY14" fmla="*/ 35847 h 393952"/>
                <a:gd name="connsiteX15" fmla="*/ 62889 w 1067247"/>
                <a:gd name="connsiteY15" fmla="*/ 17273 h 393952"/>
                <a:gd name="connsiteX16" fmla="*/ 2277 w 1067247"/>
                <a:gd name="connsiteY16" fmla="*/ 82 h 39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67247" h="393952">
                  <a:moveTo>
                    <a:pt x="2277" y="82"/>
                  </a:moveTo>
                  <a:cubicBezTo>
                    <a:pt x="5" y="-560"/>
                    <a:pt x="-934" y="2749"/>
                    <a:pt x="1190" y="3639"/>
                  </a:cubicBezTo>
                  <a:cubicBezTo>
                    <a:pt x="18677" y="11147"/>
                    <a:pt x="35671" y="19298"/>
                    <a:pt x="53553" y="25967"/>
                  </a:cubicBezTo>
                  <a:cubicBezTo>
                    <a:pt x="70348" y="32191"/>
                    <a:pt x="87243" y="38020"/>
                    <a:pt x="104285" y="43553"/>
                  </a:cubicBezTo>
                  <a:cubicBezTo>
                    <a:pt x="139408" y="54914"/>
                    <a:pt x="174777" y="65585"/>
                    <a:pt x="210245" y="75859"/>
                  </a:cubicBezTo>
                  <a:cubicBezTo>
                    <a:pt x="281379" y="96409"/>
                    <a:pt x="352908" y="115576"/>
                    <a:pt x="424388" y="135089"/>
                  </a:cubicBezTo>
                  <a:cubicBezTo>
                    <a:pt x="565767" y="173669"/>
                    <a:pt x="707245" y="214521"/>
                    <a:pt x="841510" y="273948"/>
                  </a:cubicBezTo>
                  <a:cubicBezTo>
                    <a:pt x="878806" y="290496"/>
                    <a:pt x="915460" y="308478"/>
                    <a:pt x="951224" y="328188"/>
                  </a:cubicBezTo>
                  <a:cubicBezTo>
                    <a:pt x="987779" y="348342"/>
                    <a:pt x="1022408" y="371560"/>
                    <a:pt x="1058172" y="392949"/>
                  </a:cubicBezTo>
                  <a:cubicBezTo>
                    <a:pt x="1064989" y="397049"/>
                    <a:pt x="1070719" y="387565"/>
                    <a:pt x="1064742" y="382773"/>
                  </a:cubicBezTo>
                  <a:cubicBezTo>
                    <a:pt x="1035894" y="359556"/>
                    <a:pt x="1003735" y="340735"/>
                    <a:pt x="971527" y="322507"/>
                  </a:cubicBezTo>
                  <a:cubicBezTo>
                    <a:pt x="940258" y="304822"/>
                    <a:pt x="908248" y="288521"/>
                    <a:pt x="875694" y="273306"/>
                  </a:cubicBezTo>
                  <a:cubicBezTo>
                    <a:pt x="809203" y="242234"/>
                    <a:pt x="740539" y="216053"/>
                    <a:pt x="670986" y="192786"/>
                  </a:cubicBezTo>
                  <a:cubicBezTo>
                    <a:pt x="529854" y="145610"/>
                    <a:pt x="385166" y="110389"/>
                    <a:pt x="241860" y="70426"/>
                  </a:cubicBezTo>
                  <a:cubicBezTo>
                    <a:pt x="202193" y="59360"/>
                    <a:pt x="162625" y="47900"/>
                    <a:pt x="123254" y="35847"/>
                  </a:cubicBezTo>
                  <a:cubicBezTo>
                    <a:pt x="103149" y="29672"/>
                    <a:pt x="82945" y="23645"/>
                    <a:pt x="62889" y="17273"/>
                  </a:cubicBezTo>
                  <a:cubicBezTo>
                    <a:pt x="42833" y="10900"/>
                    <a:pt x="22382" y="6158"/>
                    <a:pt x="2277" y="8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32" name="任意多边形: 形状 1531"/>
            <p:cNvSpPr/>
            <p:nvPr/>
          </p:nvSpPr>
          <p:spPr>
            <a:xfrm flipH="1">
              <a:off x="11092948" y="2964239"/>
              <a:ext cx="457120" cy="701329"/>
            </a:xfrm>
            <a:custGeom>
              <a:avLst/>
              <a:gdLst>
                <a:gd name="connsiteX0" fmla="*/ 5865 w 457120"/>
                <a:gd name="connsiteY0" fmla="*/ 299 h 701329"/>
                <a:gd name="connsiteX1" fmla="*/ 481 w 457120"/>
                <a:gd name="connsiteY1" fmla="*/ 6720 h 701329"/>
                <a:gd name="connsiteX2" fmla="*/ 26959 w 457120"/>
                <a:gd name="connsiteY2" fmla="*/ 35668 h 701329"/>
                <a:gd name="connsiteX3" fmla="*/ 56450 w 457120"/>
                <a:gd name="connsiteY3" fmla="*/ 64073 h 701329"/>
                <a:gd name="connsiteX4" fmla="*/ 113159 w 457120"/>
                <a:gd name="connsiteY4" fmla="*/ 123153 h 701329"/>
                <a:gd name="connsiteX5" fmla="*/ 216995 w 457120"/>
                <a:gd name="connsiteY5" fmla="*/ 249811 h 701329"/>
                <a:gd name="connsiteX6" fmla="*/ 382727 w 457120"/>
                <a:gd name="connsiteY6" fmla="*/ 531186 h 701329"/>
                <a:gd name="connsiteX7" fmla="*/ 418739 w 457120"/>
                <a:gd name="connsiteY7" fmla="*/ 615213 h 701329"/>
                <a:gd name="connsiteX8" fmla="*/ 454010 w 457120"/>
                <a:gd name="connsiteY8" fmla="*/ 700475 h 701329"/>
                <a:gd name="connsiteX9" fmla="*/ 457072 w 457120"/>
                <a:gd name="connsiteY9" fmla="*/ 699437 h 701329"/>
                <a:gd name="connsiteX10" fmla="*/ 434398 w 457120"/>
                <a:gd name="connsiteY10" fmla="*/ 619708 h 701329"/>
                <a:gd name="connsiteX11" fmla="*/ 403919 w 457120"/>
                <a:gd name="connsiteY11" fmla="*/ 543288 h 701329"/>
                <a:gd name="connsiteX12" fmla="*/ 330118 w 457120"/>
                <a:gd name="connsiteY12" fmla="*/ 395537 h 701329"/>
                <a:gd name="connsiteX13" fmla="*/ 138402 w 457120"/>
                <a:gd name="connsiteY13" fmla="*/ 127994 h 701329"/>
                <a:gd name="connsiteX14" fmla="*/ 74776 w 457120"/>
                <a:gd name="connsiteY14" fmla="*/ 60368 h 701329"/>
                <a:gd name="connsiteX15" fmla="*/ 41482 w 457120"/>
                <a:gd name="connsiteY15" fmla="*/ 28012 h 701329"/>
                <a:gd name="connsiteX16" fmla="*/ 5865 w 457120"/>
                <a:gd name="connsiteY16" fmla="*/ 299 h 70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7120" h="701329">
                  <a:moveTo>
                    <a:pt x="5865" y="299"/>
                  </a:moveTo>
                  <a:cubicBezTo>
                    <a:pt x="2160" y="-1233"/>
                    <a:pt x="-1297" y="3460"/>
                    <a:pt x="481" y="6720"/>
                  </a:cubicBezTo>
                  <a:cubicBezTo>
                    <a:pt x="6903" y="18576"/>
                    <a:pt x="17227" y="26529"/>
                    <a:pt x="26959" y="35668"/>
                  </a:cubicBezTo>
                  <a:cubicBezTo>
                    <a:pt x="36937" y="45004"/>
                    <a:pt x="46767" y="54489"/>
                    <a:pt x="56450" y="64073"/>
                  </a:cubicBezTo>
                  <a:cubicBezTo>
                    <a:pt x="75863" y="83288"/>
                    <a:pt x="94783" y="102999"/>
                    <a:pt x="113159" y="123153"/>
                  </a:cubicBezTo>
                  <a:cubicBezTo>
                    <a:pt x="149961" y="163512"/>
                    <a:pt x="184589" y="205847"/>
                    <a:pt x="216995" y="249811"/>
                  </a:cubicBezTo>
                  <a:cubicBezTo>
                    <a:pt x="281658" y="337543"/>
                    <a:pt x="337132" y="432240"/>
                    <a:pt x="382727" y="531186"/>
                  </a:cubicBezTo>
                  <a:cubicBezTo>
                    <a:pt x="395472" y="558849"/>
                    <a:pt x="407427" y="586907"/>
                    <a:pt x="418739" y="615213"/>
                  </a:cubicBezTo>
                  <a:cubicBezTo>
                    <a:pt x="430150" y="643815"/>
                    <a:pt x="442944" y="671774"/>
                    <a:pt x="454010" y="700475"/>
                  </a:cubicBezTo>
                  <a:cubicBezTo>
                    <a:pt x="454800" y="702154"/>
                    <a:pt x="457517" y="701117"/>
                    <a:pt x="457072" y="699437"/>
                  </a:cubicBezTo>
                  <a:cubicBezTo>
                    <a:pt x="450206" y="672663"/>
                    <a:pt x="443735" y="645791"/>
                    <a:pt x="434398" y="619708"/>
                  </a:cubicBezTo>
                  <a:cubicBezTo>
                    <a:pt x="425161" y="593873"/>
                    <a:pt x="414836" y="568432"/>
                    <a:pt x="403919" y="543288"/>
                  </a:cubicBezTo>
                  <a:cubicBezTo>
                    <a:pt x="381986" y="492753"/>
                    <a:pt x="357435" y="443355"/>
                    <a:pt x="330118" y="395537"/>
                  </a:cubicBezTo>
                  <a:cubicBezTo>
                    <a:pt x="275631" y="300099"/>
                    <a:pt x="211314" y="210193"/>
                    <a:pt x="138402" y="127994"/>
                  </a:cubicBezTo>
                  <a:cubicBezTo>
                    <a:pt x="117852" y="104826"/>
                    <a:pt x="96660" y="82301"/>
                    <a:pt x="74776" y="60368"/>
                  </a:cubicBezTo>
                  <a:cubicBezTo>
                    <a:pt x="63859" y="49401"/>
                    <a:pt x="52745" y="38632"/>
                    <a:pt x="41482" y="28012"/>
                  </a:cubicBezTo>
                  <a:cubicBezTo>
                    <a:pt x="30416" y="17588"/>
                    <a:pt x="20092" y="6079"/>
                    <a:pt x="5865" y="29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34" name="任意多边形: 形状 1533"/>
            <p:cNvSpPr/>
            <p:nvPr/>
          </p:nvSpPr>
          <p:spPr>
            <a:xfrm flipH="1">
              <a:off x="11893618" y="2958528"/>
              <a:ext cx="298382" cy="296749"/>
            </a:xfrm>
            <a:custGeom>
              <a:avLst/>
              <a:gdLst>
                <a:gd name="connsiteX0" fmla="*/ 0 w 298382"/>
                <a:gd name="connsiteY0" fmla="*/ 0 h 296749"/>
                <a:gd name="connsiteX1" fmla="*/ 0 w 298382"/>
                <a:gd name="connsiteY1" fmla="*/ 18818 h 296749"/>
                <a:gd name="connsiteX2" fmla="*/ 99918 w 298382"/>
                <a:gd name="connsiteY2" fmla="*/ 90876 h 296749"/>
                <a:gd name="connsiteX3" fmla="*/ 190663 w 298382"/>
                <a:gd name="connsiteY3" fmla="*/ 184733 h 296749"/>
                <a:gd name="connsiteX4" fmla="*/ 240902 w 298382"/>
                <a:gd name="connsiteY4" fmla="*/ 240307 h 296749"/>
                <a:gd name="connsiteX5" fmla="*/ 296031 w 298382"/>
                <a:gd name="connsiteY5" fmla="*/ 296325 h 296749"/>
                <a:gd name="connsiteX6" fmla="*/ 298056 w 298382"/>
                <a:gd name="connsiteY6" fmla="*/ 294547 h 296749"/>
                <a:gd name="connsiteX7" fmla="*/ 255968 w 298382"/>
                <a:gd name="connsiteY7" fmla="*/ 239961 h 296749"/>
                <a:gd name="connsiteX8" fmla="*/ 211806 w 298382"/>
                <a:gd name="connsiteY8" fmla="*/ 187253 h 296749"/>
                <a:gd name="connsiteX9" fmla="*/ 122987 w 298382"/>
                <a:gd name="connsiteY9" fmla="*/ 90876 h 296749"/>
                <a:gd name="connsiteX10" fmla="*/ 18954 w 298382"/>
                <a:gd name="connsiteY10" fmla="*/ 11888 h 2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382" h="296749">
                  <a:moveTo>
                    <a:pt x="0" y="0"/>
                  </a:moveTo>
                  <a:lnTo>
                    <a:pt x="0" y="18818"/>
                  </a:lnTo>
                  <a:lnTo>
                    <a:pt x="99918" y="90876"/>
                  </a:lnTo>
                  <a:cubicBezTo>
                    <a:pt x="132620" y="119725"/>
                    <a:pt x="161815" y="152130"/>
                    <a:pt x="190663" y="184733"/>
                  </a:cubicBezTo>
                  <a:cubicBezTo>
                    <a:pt x="207212" y="203456"/>
                    <a:pt x="223810" y="222079"/>
                    <a:pt x="240902" y="240307"/>
                  </a:cubicBezTo>
                  <a:cubicBezTo>
                    <a:pt x="258883" y="259424"/>
                    <a:pt x="278198" y="277109"/>
                    <a:pt x="296031" y="296325"/>
                  </a:cubicBezTo>
                  <a:cubicBezTo>
                    <a:pt x="297266" y="297560"/>
                    <a:pt x="299143" y="295831"/>
                    <a:pt x="298056" y="294547"/>
                  </a:cubicBezTo>
                  <a:cubicBezTo>
                    <a:pt x="283483" y="276812"/>
                    <a:pt x="270146" y="258090"/>
                    <a:pt x="255968" y="239961"/>
                  </a:cubicBezTo>
                  <a:cubicBezTo>
                    <a:pt x="241890" y="221931"/>
                    <a:pt x="226774" y="204542"/>
                    <a:pt x="211806" y="187253"/>
                  </a:cubicBezTo>
                  <a:cubicBezTo>
                    <a:pt x="183204" y="154205"/>
                    <a:pt x="154800" y="120861"/>
                    <a:pt x="122987" y="90876"/>
                  </a:cubicBezTo>
                  <a:cubicBezTo>
                    <a:pt x="91224" y="60891"/>
                    <a:pt x="55558" y="35550"/>
                    <a:pt x="18954" y="1188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36" name="任意多边形: 形状 1535"/>
            <p:cNvSpPr/>
            <p:nvPr/>
          </p:nvSpPr>
          <p:spPr>
            <a:xfrm flipH="1">
              <a:off x="11575171" y="2538622"/>
              <a:ext cx="616829" cy="302330"/>
            </a:xfrm>
            <a:custGeom>
              <a:avLst/>
              <a:gdLst>
                <a:gd name="connsiteX0" fmla="*/ 615441 w 616829"/>
                <a:gd name="connsiteY0" fmla="*/ 51 h 302330"/>
                <a:gd name="connsiteX1" fmla="*/ 482213 w 616829"/>
                <a:gd name="connsiteY1" fmla="*/ 54537 h 302330"/>
                <a:gd name="connsiteX2" fmla="*/ 354962 w 616829"/>
                <a:gd name="connsiteY2" fmla="*/ 127993 h 302330"/>
                <a:gd name="connsiteX3" fmla="*/ 106043 w 616829"/>
                <a:gd name="connsiteY3" fmla="*/ 258356 h 302330"/>
                <a:gd name="connsiteX4" fmla="*/ 30660 w 616829"/>
                <a:gd name="connsiteY4" fmla="*/ 281178 h 302330"/>
                <a:gd name="connsiteX5" fmla="*/ 0 w 616829"/>
                <a:gd name="connsiteY5" fmla="*/ 287167 h 302330"/>
                <a:gd name="connsiteX6" fmla="*/ 0 w 616829"/>
                <a:gd name="connsiteY6" fmla="*/ 302330 h 302330"/>
                <a:gd name="connsiteX7" fmla="*/ 23152 w 616829"/>
                <a:gd name="connsiteY7" fmla="*/ 298221 h 302330"/>
                <a:gd name="connsiteX8" fmla="*/ 90136 w 616829"/>
                <a:gd name="connsiteY8" fmla="*/ 279746 h 302330"/>
                <a:gd name="connsiteX9" fmla="*/ 217832 w 616829"/>
                <a:gd name="connsiteY9" fmla="*/ 224222 h 302330"/>
                <a:gd name="connsiteX10" fmla="*/ 468678 w 616829"/>
                <a:gd name="connsiteY10" fmla="*/ 76174 h 302330"/>
                <a:gd name="connsiteX11" fmla="*/ 616232 w 616829"/>
                <a:gd name="connsiteY11" fmla="*/ 2224 h 302330"/>
                <a:gd name="connsiteX12" fmla="*/ 615441 w 616829"/>
                <a:gd name="connsiteY12" fmla="*/ 51 h 302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6829" h="302330">
                  <a:moveTo>
                    <a:pt x="615441" y="51"/>
                  </a:moveTo>
                  <a:cubicBezTo>
                    <a:pt x="569402" y="14623"/>
                    <a:pt x="525091" y="32308"/>
                    <a:pt x="482213" y="54537"/>
                  </a:cubicBezTo>
                  <a:cubicBezTo>
                    <a:pt x="438693" y="77063"/>
                    <a:pt x="396852" y="102651"/>
                    <a:pt x="354962" y="127993"/>
                  </a:cubicBezTo>
                  <a:cubicBezTo>
                    <a:pt x="274887" y="176453"/>
                    <a:pt x="194120" y="225605"/>
                    <a:pt x="106043" y="258356"/>
                  </a:cubicBezTo>
                  <a:cubicBezTo>
                    <a:pt x="81442" y="267495"/>
                    <a:pt x="56249" y="275250"/>
                    <a:pt x="30660" y="281178"/>
                  </a:cubicBezTo>
                  <a:lnTo>
                    <a:pt x="0" y="287167"/>
                  </a:lnTo>
                  <a:lnTo>
                    <a:pt x="0" y="302330"/>
                  </a:lnTo>
                  <a:lnTo>
                    <a:pt x="23152" y="298221"/>
                  </a:lnTo>
                  <a:cubicBezTo>
                    <a:pt x="45826" y="293429"/>
                    <a:pt x="68203" y="287155"/>
                    <a:pt x="90136" y="279746"/>
                  </a:cubicBezTo>
                  <a:cubicBezTo>
                    <a:pt x="134200" y="264877"/>
                    <a:pt x="176633" y="245710"/>
                    <a:pt x="217832" y="224222"/>
                  </a:cubicBezTo>
                  <a:cubicBezTo>
                    <a:pt x="303983" y="179269"/>
                    <a:pt x="384305" y="124190"/>
                    <a:pt x="468678" y="76174"/>
                  </a:cubicBezTo>
                  <a:cubicBezTo>
                    <a:pt x="516298" y="49104"/>
                    <a:pt x="565055" y="21984"/>
                    <a:pt x="616232" y="2224"/>
                  </a:cubicBezTo>
                  <a:cubicBezTo>
                    <a:pt x="617417" y="1681"/>
                    <a:pt x="616676" y="-344"/>
                    <a:pt x="615441" y="5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38" name="任意多边形: 形状 1537"/>
            <p:cNvSpPr/>
            <p:nvPr/>
          </p:nvSpPr>
          <p:spPr>
            <a:xfrm flipH="1">
              <a:off x="11023831" y="2639353"/>
              <a:ext cx="459787" cy="206646"/>
            </a:xfrm>
            <a:custGeom>
              <a:avLst/>
              <a:gdLst>
                <a:gd name="connsiteX0" fmla="*/ 19441 w 459787"/>
                <a:gd name="connsiteY0" fmla="*/ 137371 h 206646"/>
                <a:gd name="connsiteX1" fmla="*/ 19952 w 459787"/>
                <a:gd name="connsiteY1" fmla="*/ 143145 h 206646"/>
                <a:gd name="connsiteX2" fmla="*/ 25854 w 459787"/>
                <a:gd name="connsiteY2" fmla="*/ 140317 h 206646"/>
                <a:gd name="connsiteX3" fmla="*/ 33125 w 459787"/>
                <a:gd name="connsiteY3" fmla="*/ 136481 h 206646"/>
                <a:gd name="connsiteX4" fmla="*/ 32197 w 459787"/>
                <a:gd name="connsiteY4" fmla="*/ 136516 h 206646"/>
                <a:gd name="connsiteX5" fmla="*/ 28086 w 459787"/>
                <a:gd name="connsiteY5" fmla="*/ 139248 h 206646"/>
                <a:gd name="connsiteX6" fmla="*/ 25854 w 459787"/>
                <a:gd name="connsiteY6" fmla="*/ 140317 h 206646"/>
                <a:gd name="connsiteX7" fmla="*/ 35831 w 459787"/>
                <a:gd name="connsiteY7" fmla="*/ 144901 h 206646"/>
                <a:gd name="connsiteX8" fmla="*/ 37805 w 459787"/>
                <a:gd name="connsiteY8" fmla="*/ 140409 h 206646"/>
                <a:gd name="connsiteX9" fmla="*/ 33125 w 459787"/>
                <a:gd name="connsiteY9" fmla="*/ 136481 h 206646"/>
                <a:gd name="connsiteX10" fmla="*/ 317932 w 459787"/>
                <a:gd name="connsiteY10" fmla="*/ 24 h 206646"/>
                <a:gd name="connsiteX11" fmla="*/ 216542 w 459787"/>
                <a:gd name="connsiteY11" fmla="*/ 16542 h 206646"/>
                <a:gd name="connsiteX12" fmla="*/ 105000 w 459787"/>
                <a:gd name="connsiteY12" fmla="*/ 71226 h 206646"/>
                <a:gd name="connsiteX13" fmla="*/ 54366 w 459787"/>
                <a:gd name="connsiteY13" fmla="*/ 104718 h 206646"/>
                <a:gd name="connsiteX14" fmla="*/ 27197 w 459787"/>
                <a:gd name="connsiteY14" fmla="*/ 123835 h 206646"/>
                <a:gd name="connsiteX15" fmla="*/ 719 w 459787"/>
                <a:gd name="connsiteY15" fmla="*/ 147349 h 206646"/>
                <a:gd name="connsiteX16" fmla="*/ 3337 w 459787"/>
                <a:gd name="connsiteY16" fmla="*/ 151103 h 206646"/>
                <a:gd name="connsiteX17" fmla="*/ 9903 w 459787"/>
                <a:gd name="connsiteY17" fmla="*/ 147958 h 206646"/>
                <a:gd name="connsiteX18" fmla="*/ 8308 w 459787"/>
                <a:gd name="connsiteY18" fmla="*/ 144046 h 206646"/>
                <a:gd name="connsiteX19" fmla="*/ 14847 w 459787"/>
                <a:gd name="connsiteY19" fmla="*/ 137173 h 206646"/>
                <a:gd name="connsiteX20" fmla="*/ 32197 w 459787"/>
                <a:gd name="connsiteY20" fmla="*/ 136516 h 206646"/>
                <a:gd name="connsiteX21" fmla="*/ 51501 w 459787"/>
                <a:gd name="connsiteY21" fmla="*/ 123687 h 206646"/>
                <a:gd name="connsiteX22" fmla="*/ 94379 w 459787"/>
                <a:gd name="connsiteY22" fmla="*/ 95184 h 206646"/>
                <a:gd name="connsiteX23" fmla="*/ 184038 w 459787"/>
                <a:gd name="connsiteY23" fmla="*/ 45193 h 206646"/>
                <a:gd name="connsiteX24" fmla="*/ 378668 w 459787"/>
                <a:gd name="connsiteY24" fmla="*/ 25977 h 206646"/>
                <a:gd name="connsiteX25" fmla="*/ 440910 w 459787"/>
                <a:gd name="connsiteY25" fmla="*/ 74931 h 206646"/>
                <a:gd name="connsiteX26" fmla="*/ 400255 w 459787"/>
                <a:gd name="connsiteY26" fmla="*/ 147547 h 206646"/>
                <a:gd name="connsiteX27" fmla="*/ 311535 w 459787"/>
                <a:gd name="connsiteY27" fmla="*/ 178520 h 206646"/>
                <a:gd name="connsiteX28" fmla="*/ 220494 w 459787"/>
                <a:gd name="connsiteY28" fmla="*/ 188350 h 206646"/>
                <a:gd name="connsiteX29" fmla="*/ 116658 w 459787"/>
                <a:gd name="connsiteY29" fmla="*/ 175259 h 206646"/>
                <a:gd name="connsiteX30" fmla="*/ 67506 w 459787"/>
                <a:gd name="connsiteY30" fmla="*/ 159452 h 206646"/>
                <a:gd name="connsiteX31" fmla="*/ 35831 w 459787"/>
                <a:gd name="connsiteY31" fmla="*/ 144901 h 206646"/>
                <a:gd name="connsiteX32" fmla="*/ 35298 w 459787"/>
                <a:gd name="connsiteY32" fmla="*/ 146114 h 206646"/>
                <a:gd name="connsiteX33" fmla="*/ 20874 w 459787"/>
                <a:gd name="connsiteY33" fmla="*/ 153573 h 206646"/>
                <a:gd name="connsiteX34" fmla="*/ 19952 w 459787"/>
                <a:gd name="connsiteY34" fmla="*/ 143145 h 206646"/>
                <a:gd name="connsiteX35" fmla="*/ 9903 w 459787"/>
                <a:gd name="connsiteY35" fmla="*/ 147958 h 206646"/>
                <a:gd name="connsiteX36" fmla="*/ 12032 w 459787"/>
                <a:gd name="connsiteY36" fmla="*/ 153178 h 206646"/>
                <a:gd name="connsiteX37" fmla="*/ 57034 w 459787"/>
                <a:gd name="connsiteY37" fmla="*/ 175259 h 206646"/>
                <a:gd name="connsiteX38" fmla="*/ 104703 w 459787"/>
                <a:gd name="connsiteY38" fmla="*/ 191413 h 206646"/>
                <a:gd name="connsiteX39" fmla="*/ 203945 w 459787"/>
                <a:gd name="connsiteY39" fmla="*/ 206381 h 206646"/>
                <a:gd name="connsiteX40" fmla="*/ 399070 w 459787"/>
                <a:gd name="connsiteY40" fmla="*/ 166664 h 206646"/>
                <a:gd name="connsiteX41" fmla="*/ 459781 w 459787"/>
                <a:gd name="connsiteY41" fmla="*/ 92665 h 206646"/>
                <a:gd name="connsiteX42" fmla="*/ 416211 w 459787"/>
                <a:gd name="connsiteY42" fmla="*/ 26076 h 206646"/>
                <a:gd name="connsiteX43" fmla="*/ 317932 w 459787"/>
                <a:gd name="connsiteY43" fmla="*/ 24 h 20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59787" h="206646">
                  <a:moveTo>
                    <a:pt x="19441" y="137371"/>
                  </a:moveTo>
                  <a:lnTo>
                    <a:pt x="19952" y="143145"/>
                  </a:lnTo>
                  <a:lnTo>
                    <a:pt x="25854" y="140317"/>
                  </a:lnTo>
                  <a:close/>
                  <a:moveTo>
                    <a:pt x="33125" y="136481"/>
                  </a:moveTo>
                  <a:lnTo>
                    <a:pt x="32197" y="136516"/>
                  </a:lnTo>
                  <a:lnTo>
                    <a:pt x="28086" y="139248"/>
                  </a:lnTo>
                  <a:lnTo>
                    <a:pt x="25854" y="140317"/>
                  </a:lnTo>
                  <a:lnTo>
                    <a:pt x="35831" y="144901"/>
                  </a:lnTo>
                  <a:lnTo>
                    <a:pt x="37805" y="140409"/>
                  </a:lnTo>
                  <a:cubicBezTo>
                    <a:pt x="37398" y="138346"/>
                    <a:pt x="35793" y="136580"/>
                    <a:pt x="33125" y="136481"/>
                  </a:cubicBezTo>
                  <a:close/>
                  <a:moveTo>
                    <a:pt x="317932" y="24"/>
                  </a:moveTo>
                  <a:cubicBezTo>
                    <a:pt x="283156" y="-452"/>
                    <a:pt x="247861" y="6168"/>
                    <a:pt x="216542" y="16542"/>
                  </a:cubicBezTo>
                  <a:cubicBezTo>
                    <a:pt x="177072" y="29632"/>
                    <a:pt x="140172" y="49244"/>
                    <a:pt x="105000" y="71226"/>
                  </a:cubicBezTo>
                  <a:cubicBezTo>
                    <a:pt x="87859" y="81945"/>
                    <a:pt x="70915" y="93159"/>
                    <a:pt x="54366" y="104718"/>
                  </a:cubicBezTo>
                  <a:cubicBezTo>
                    <a:pt x="45277" y="111041"/>
                    <a:pt x="36237" y="117463"/>
                    <a:pt x="27197" y="123835"/>
                  </a:cubicBezTo>
                  <a:cubicBezTo>
                    <a:pt x="17268" y="130900"/>
                    <a:pt x="9512" y="139001"/>
                    <a:pt x="719" y="147349"/>
                  </a:cubicBezTo>
                  <a:cubicBezTo>
                    <a:pt x="-1158" y="149177"/>
                    <a:pt x="966" y="152240"/>
                    <a:pt x="3337" y="151103"/>
                  </a:cubicBezTo>
                  <a:lnTo>
                    <a:pt x="9903" y="147958"/>
                  </a:lnTo>
                  <a:lnTo>
                    <a:pt x="8308" y="144046"/>
                  </a:lnTo>
                  <a:cubicBezTo>
                    <a:pt x="8709" y="140680"/>
                    <a:pt x="10821" y="137692"/>
                    <a:pt x="14847" y="137173"/>
                  </a:cubicBezTo>
                  <a:lnTo>
                    <a:pt x="32197" y="136516"/>
                  </a:lnTo>
                  <a:lnTo>
                    <a:pt x="51501" y="123687"/>
                  </a:lnTo>
                  <a:cubicBezTo>
                    <a:pt x="65777" y="114153"/>
                    <a:pt x="80004" y="104521"/>
                    <a:pt x="94379" y="95184"/>
                  </a:cubicBezTo>
                  <a:cubicBezTo>
                    <a:pt x="123129" y="76610"/>
                    <a:pt x="152719" y="59123"/>
                    <a:pt x="184038" y="45193"/>
                  </a:cubicBezTo>
                  <a:cubicBezTo>
                    <a:pt x="244304" y="18369"/>
                    <a:pt x="314598" y="4933"/>
                    <a:pt x="378668" y="25977"/>
                  </a:cubicBezTo>
                  <a:cubicBezTo>
                    <a:pt x="403417" y="34078"/>
                    <a:pt x="430784" y="49392"/>
                    <a:pt x="440910" y="74931"/>
                  </a:cubicBezTo>
                  <a:cubicBezTo>
                    <a:pt x="453655" y="107188"/>
                    <a:pt x="426190" y="133419"/>
                    <a:pt x="400255" y="147547"/>
                  </a:cubicBezTo>
                  <a:cubicBezTo>
                    <a:pt x="372888" y="162465"/>
                    <a:pt x="341916" y="171950"/>
                    <a:pt x="311535" y="178520"/>
                  </a:cubicBezTo>
                  <a:cubicBezTo>
                    <a:pt x="281550" y="184991"/>
                    <a:pt x="251121" y="188399"/>
                    <a:pt x="220494" y="188350"/>
                  </a:cubicBezTo>
                  <a:cubicBezTo>
                    <a:pt x="185520" y="188251"/>
                    <a:pt x="150595" y="183904"/>
                    <a:pt x="116658" y="175259"/>
                  </a:cubicBezTo>
                  <a:cubicBezTo>
                    <a:pt x="99961" y="171011"/>
                    <a:pt x="83561" y="165726"/>
                    <a:pt x="67506" y="159452"/>
                  </a:cubicBezTo>
                  <a:lnTo>
                    <a:pt x="35831" y="144901"/>
                  </a:lnTo>
                  <a:lnTo>
                    <a:pt x="35298" y="146114"/>
                  </a:lnTo>
                  <a:cubicBezTo>
                    <a:pt x="30556" y="148979"/>
                    <a:pt x="26061" y="151548"/>
                    <a:pt x="20874" y="153573"/>
                  </a:cubicBezTo>
                  <a:lnTo>
                    <a:pt x="19952" y="143145"/>
                  </a:lnTo>
                  <a:lnTo>
                    <a:pt x="9903" y="147958"/>
                  </a:lnTo>
                  <a:lnTo>
                    <a:pt x="12032" y="153178"/>
                  </a:lnTo>
                  <a:cubicBezTo>
                    <a:pt x="25270" y="162712"/>
                    <a:pt x="42017" y="169085"/>
                    <a:pt x="57034" y="175259"/>
                  </a:cubicBezTo>
                  <a:cubicBezTo>
                    <a:pt x="72545" y="181582"/>
                    <a:pt x="88501" y="186967"/>
                    <a:pt x="104703" y="191413"/>
                  </a:cubicBezTo>
                  <a:cubicBezTo>
                    <a:pt x="137010" y="200206"/>
                    <a:pt x="170453" y="205195"/>
                    <a:pt x="203945" y="206381"/>
                  </a:cubicBezTo>
                  <a:cubicBezTo>
                    <a:pt x="270288" y="208653"/>
                    <a:pt x="339347" y="196402"/>
                    <a:pt x="399070" y="166664"/>
                  </a:cubicBezTo>
                  <a:cubicBezTo>
                    <a:pt x="427919" y="152289"/>
                    <a:pt x="459287" y="127935"/>
                    <a:pt x="459781" y="92665"/>
                  </a:cubicBezTo>
                  <a:cubicBezTo>
                    <a:pt x="460225" y="63866"/>
                    <a:pt x="439478" y="40401"/>
                    <a:pt x="416211" y="26076"/>
                  </a:cubicBezTo>
                  <a:cubicBezTo>
                    <a:pt x="386967" y="8070"/>
                    <a:pt x="352709" y="500"/>
                    <a:pt x="317932" y="2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40" name="任意多边形: 形状 1539"/>
            <p:cNvSpPr/>
            <p:nvPr/>
          </p:nvSpPr>
          <p:spPr>
            <a:xfrm flipH="1">
              <a:off x="10730463" y="3094159"/>
              <a:ext cx="398929" cy="259288"/>
            </a:xfrm>
            <a:custGeom>
              <a:avLst/>
              <a:gdLst>
                <a:gd name="connsiteX0" fmla="*/ 12098 w 398929"/>
                <a:gd name="connsiteY0" fmla="*/ 479 h 259288"/>
                <a:gd name="connsiteX1" fmla="*/ 17279 w 398929"/>
                <a:gd name="connsiteY1" fmla="*/ 3063 h 259288"/>
                <a:gd name="connsiteX2" fmla="*/ 20698 w 398929"/>
                <a:gd name="connsiteY2" fmla="*/ 7172 h 259288"/>
                <a:gd name="connsiteX3" fmla="*/ 49635 w 398929"/>
                <a:gd name="connsiteY3" fmla="*/ 12202 h 259288"/>
                <a:gd name="connsiteX4" fmla="*/ 100812 w 398929"/>
                <a:gd name="connsiteY4" fmla="*/ 19463 h 259288"/>
                <a:gd name="connsiteX5" fmla="*/ 200152 w 398929"/>
                <a:gd name="connsiteY5" fmla="*/ 39371 h 259288"/>
                <a:gd name="connsiteX6" fmla="*/ 296677 w 398929"/>
                <a:gd name="connsiteY6" fmla="*/ 71430 h 259288"/>
                <a:gd name="connsiteX7" fmla="*/ 363464 w 398929"/>
                <a:gd name="connsiteY7" fmla="*/ 114605 h 259288"/>
                <a:gd name="connsiteX8" fmla="*/ 382779 w 398929"/>
                <a:gd name="connsiteY8" fmla="*/ 195372 h 259288"/>
                <a:gd name="connsiteX9" fmla="*/ 380605 w 398929"/>
                <a:gd name="connsiteY9" fmla="*/ 217305 h 259288"/>
                <a:gd name="connsiteX10" fmla="*/ 362130 w 398929"/>
                <a:gd name="connsiteY10" fmla="*/ 232075 h 259288"/>
                <a:gd name="connsiteX11" fmla="*/ 321969 w 398929"/>
                <a:gd name="connsiteY11" fmla="*/ 241263 h 259288"/>
                <a:gd name="connsiteX12" fmla="*/ 238683 w 398929"/>
                <a:gd name="connsiteY12" fmla="*/ 230247 h 259288"/>
                <a:gd name="connsiteX13" fmla="*/ 164190 w 398929"/>
                <a:gd name="connsiteY13" fmla="*/ 177292 h 259288"/>
                <a:gd name="connsiteX14" fmla="*/ 93600 w 398929"/>
                <a:gd name="connsiteY14" fmla="*/ 94796 h 259288"/>
                <a:gd name="connsiteX15" fmla="*/ 20698 w 398929"/>
                <a:gd name="connsiteY15" fmla="*/ 7172 h 259288"/>
                <a:gd name="connsiteX16" fmla="*/ 5180 w 398929"/>
                <a:gd name="connsiteY16" fmla="*/ 4475 h 259288"/>
                <a:gd name="connsiteX17" fmla="*/ 4287 w 398929"/>
                <a:gd name="connsiteY17" fmla="*/ 14820 h 259288"/>
                <a:gd name="connsiteX18" fmla="*/ 77397 w 398929"/>
                <a:gd name="connsiteY18" fmla="*/ 102749 h 259288"/>
                <a:gd name="connsiteX19" fmla="*/ 147098 w 398929"/>
                <a:gd name="connsiteY19" fmla="*/ 184850 h 259288"/>
                <a:gd name="connsiteX20" fmla="*/ 224852 w 398929"/>
                <a:gd name="connsiteY20" fmla="*/ 243288 h 259288"/>
                <a:gd name="connsiteX21" fmla="*/ 314263 w 398929"/>
                <a:gd name="connsiteY21" fmla="*/ 258849 h 259288"/>
                <a:gd name="connsiteX22" fmla="*/ 358228 w 398929"/>
                <a:gd name="connsiteY22" fmla="*/ 250747 h 259288"/>
                <a:gd name="connsiteX23" fmla="*/ 393449 w 398929"/>
                <a:gd name="connsiteY23" fmla="*/ 228074 h 259288"/>
                <a:gd name="connsiteX24" fmla="*/ 398883 w 398929"/>
                <a:gd name="connsiteY24" fmla="*/ 180750 h 259288"/>
                <a:gd name="connsiteX25" fmla="*/ 392708 w 398929"/>
                <a:gd name="connsiteY25" fmla="*/ 135797 h 259288"/>
                <a:gd name="connsiteX26" fmla="*/ 337085 w 398929"/>
                <a:gd name="connsiteY26" fmla="*/ 74938 h 259288"/>
                <a:gd name="connsiteX27" fmla="*/ 245895 w 398929"/>
                <a:gd name="connsiteY27" fmla="*/ 37938 h 259288"/>
                <a:gd name="connsiteX28" fmla="*/ 126696 w 398929"/>
                <a:gd name="connsiteY28" fmla="*/ 11016 h 259288"/>
                <a:gd name="connsiteX29" fmla="*/ 65986 w 398929"/>
                <a:gd name="connsiteY29" fmla="*/ 3014 h 259288"/>
                <a:gd name="connsiteX30" fmla="*/ 11171 w 398929"/>
                <a:gd name="connsiteY30" fmla="*/ 17 h 259288"/>
                <a:gd name="connsiteX31" fmla="*/ 10268 w 398929"/>
                <a:gd name="connsiteY31" fmla="*/ 393 h 259288"/>
                <a:gd name="connsiteX32" fmla="*/ 12098 w 398929"/>
                <a:gd name="connsiteY32" fmla="*/ 479 h 259288"/>
                <a:gd name="connsiteX33" fmla="*/ 1916 w 398929"/>
                <a:gd name="connsiteY33" fmla="*/ 0 h 259288"/>
                <a:gd name="connsiteX34" fmla="*/ 1323 w 398929"/>
                <a:gd name="connsiteY34" fmla="*/ 3804 h 259288"/>
                <a:gd name="connsiteX35" fmla="*/ 5180 w 398929"/>
                <a:gd name="connsiteY35" fmla="*/ 4475 h 259288"/>
                <a:gd name="connsiteX36" fmla="*/ 5355 w 398929"/>
                <a:gd name="connsiteY36" fmla="*/ 2440 h 259288"/>
                <a:gd name="connsiteX37" fmla="*/ 10268 w 398929"/>
                <a:gd name="connsiteY37" fmla="*/ 393 h 259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8929" h="259288">
                  <a:moveTo>
                    <a:pt x="12098" y="479"/>
                  </a:moveTo>
                  <a:lnTo>
                    <a:pt x="17279" y="3063"/>
                  </a:lnTo>
                  <a:lnTo>
                    <a:pt x="20698" y="7172"/>
                  </a:lnTo>
                  <a:lnTo>
                    <a:pt x="49635" y="12202"/>
                  </a:lnTo>
                  <a:cubicBezTo>
                    <a:pt x="66677" y="14573"/>
                    <a:pt x="83769" y="16796"/>
                    <a:pt x="100812" y="19463"/>
                  </a:cubicBezTo>
                  <a:cubicBezTo>
                    <a:pt x="134156" y="24650"/>
                    <a:pt x="167450" y="31072"/>
                    <a:pt x="200152" y="39371"/>
                  </a:cubicBezTo>
                  <a:cubicBezTo>
                    <a:pt x="233052" y="47719"/>
                    <a:pt x="265457" y="58192"/>
                    <a:pt x="296677" y="71430"/>
                  </a:cubicBezTo>
                  <a:cubicBezTo>
                    <a:pt x="320932" y="81705"/>
                    <a:pt x="346026" y="94203"/>
                    <a:pt x="363464" y="114605"/>
                  </a:cubicBezTo>
                  <a:cubicBezTo>
                    <a:pt x="382976" y="137476"/>
                    <a:pt x="384409" y="166671"/>
                    <a:pt x="382779" y="195372"/>
                  </a:cubicBezTo>
                  <a:cubicBezTo>
                    <a:pt x="382384" y="202534"/>
                    <a:pt x="382581" y="210389"/>
                    <a:pt x="380605" y="217305"/>
                  </a:cubicBezTo>
                  <a:cubicBezTo>
                    <a:pt x="378037" y="226295"/>
                    <a:pt x="370182" y="229210"/>
                    <a:pt x="362130" y="232075"/>
                  </a:cubicBezTo>
                  <a:cubicBezTo>
                    <a:pt x="349237" y="236718"/>
                    <a:pt x="335603" y="239732"/>
                    <a:pt x="321969" y="241263"/>
                  </a:cubicBezTo>
                  <a:cubicBezTo>
                    <a:pt x="293861" y="244375"/>
                    <a:pt x="265013" y="240473"/>
                    <a:pt x="238683" y="230247"/>
                  </a:cubicBezTo>
                  <a:cubicBezTo>
                    <a:pt x="209834" y="219034"/>
                    <a:pt x="185481" y="199373"/>
                    <a:pt x="164190" y="177292"/>
                  </a:cubicBezTo>
                  <a:cubicBezTo>
                    <a:pt x="139046" y="151308"/>
                    <a:pt x="116718" y="122558"/>
                    <a:pt x="93600" y="94796"/>
                  </a:cubicBezTo>
                  <a:lnTo>
                    <a:pt x="20698" y="7172"/>
                  </a:lnTo>
                  <a:lnTo>
                    <a:pt x="5180" y="4475"/>
                  </a:lnTo>
                  <a:lnTo>
                    <a:pt x="4287" y="14820"/>
                  </a:lnTo>
                  <a:cubicBezTo>
                    <a:pt x="28640" y="44113"/>
                    <a:pt x="53043" y="73456"/>
                    <a:pt x="77397" y="102749"/>
                  </a:cubicBezTo>
                  <a:cubicBezTo>
                    <a:pt x="100318" y="130314"/>
                    <a:pt x="122547" y="158718"/>
                    <a:pt x="147098" y="184850"/>
                  </a:cubicBezTo>
                  <a:cubicBezTo>
                    <a:pt x="169525" y="208709"/>
                    <a:pt x="194718" y="229951"/>
                    <a:pt x="224852" y="243288"/>
                  </a:cubicBezTo>
                  <a:cubicBezTo>
                    <a:pt x="252663" y="255638"/>
                    <a:pt x="283932" y="260923"/>
                    <a:pt x="314263" y="258849"/>
                  </a:cubicBezTo>
                  <a:cubicBezTo>
                    <a:pt x="329181" y="257861"/>
                    <a:pt x="344001" y="255341"/>
                    <a:pt x="358228" y="250747"/>
                  </a:cubicBezTo>
                  <a:cubicBezTo>
                    <a:pt x="371516" y="246450"/>
                    <a:pt x="387027" y="241609"/>
                    <a:pt x="393449" y="228074"/>
                  </a:cubicBezTo>
                  <a:cubicBezTo>
                    <a:pt x="399970" y="214440"/>
                    <a:pt x="398833" y="195569"/>
                    <a:pt x="398883" y="180750"/>
                  </a:cubicBezTo>
                  <a:cubicBezTo>
                    <a:pt x="398932" y="165584"/>
                    <a:pt x="397697" y="150221"/>
                    <a:pt x="392708" y="135797"/>
                  </a:cubicBezTo>
                  <a:cubicBezTo>
                    <a:pt x="383273" y="108529"/>
                    <a:pt x="361636" y="88917"/>
                    <a:pt x="337085" y="74938"/>
                  </a:cubicBezTo>
                  <a:cubicBezTo>
                    <a:pt x="308681" y="58735"/>
                    <a:pt x="277017" y="47522"/>
                    <a:pt x="245895" y="37938"/>
                  </a:cubicBezTo>
                  <a:cubicBezTo>
                    <a:pt x="206920" y="25934"/>
                    <a:pt x="166956" y="17290"/>
                    <a:pt x="126696" y="11016"/>
                  </a:cubicBezTo>
                  <a:cubicBezTo>
                    <a:pt x="106542" y="7855"/>
                    <a:pt x="86288" y="5236"/>
                    <a:pt x="65986" y="3014"/>
                  </a:cubicBezTo>
                  <a:close/>
                  <a:moveTo>
                    <a:pt x="11171" y="17"/>
                  </a:moveTo>
                  <a:lnTo>
                    <a:pt x="10268" y="393"/>
                  </a:lnTo>
                  <a:lnTo>
                    <a:pt x="12098" y="479"/>
                  </a:lnTo>
                  <a:close/>
                  <a:moveTo>
                    <a:pt x="1916" y="0"/>
                  </a:moveTo>
                  <a:cubicBezTo>
                    <a:pt x="-60" y="0"/>
                    <a:pt x="-900" y="3409"/>
                    <a:pt x="1323" y="3804"/>
                  </a:cubicBezTo>
                  <a:lnTo>
                    <a:pt x="5180" y="4475"/>
                  </a:lnTo>
                  <a:lnTo>
                    <a:pt x="5355" y="2440"/>
                  </a:lnTo>
                  <a:lnTo>
                    <a:pt x="10268" y="39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42" name="任意多边形: 形状 1541"/>
            <p:cNvSpPr/>
            <p:nvPr/>
          </p:nvSpPr>
          <p:spPr>
            <a:xfrm flipH="1">
              <a:off x="11019790" y="3379562"/>
              <a:ext cx="214859" cy="431037"/>
            </a:xfrm>
            <a:custGeom>
              <a:avLst/>
              <a:gdLst>
                <a:gd name="connsiteX0" fmla="*/ 9505 w 214859"/>
                <a:gd name="connsiteY0" fmla="*/ 36 h 431037"/>
                <a:gd name="connsiteX1" fmla="*/ 3238 w 214859"/>
                <a:gd name="connsiteY1" fmla="*/ 4420 h 431037"/>
                <a:gd name="connsiteX2" fmla="*/ 1460 w 214859"/>
                <a:gd name="connsiteY2" fmla="*/ 62710 h 431037"/>
                <a:gd name="connsiteX3" fmla="*/ 3189 w 214859"/>
                <a:gd name="connsiteY3" fmla="*/ 122779 h 431037"/>
                <a:gd name="connsiteX4" fmla="*/ 6696 w 214859"/>
                <a:gd name="connsiteY4" fmla="*/ 242867 h 431037"/>
                <a:gd name="connsiteX5" fmla="*/ 65184 w 214859"/>
                <a:gd name="connsiteY5" fmla="*/ 412403 h 431037"/>
                <a:gd name="connsiteX6" fmla="*/ 140665 w 214859"/>
                <a:gd name="connsiteY6" fmla="*/ 428111 h 431037"/>
                <a:gd name="connsiteX7" fmla="*/ 201722 w 214859"/>
                <a:gd name="connsiteY7" fmla="*/ 362065 h 431037"/>
                <a:gd name="connsiteX8" fmla="*/ 186556 w 214859"/>
                <a:gd name="connsiteY8" fmla="*/ 177364 h 431037"/>
                <a:gd name="connsiteX9" fmla="*/ 34557 w 214859"/>
                <a:gd name="connsiteY9" fmla="*/ 5704 h 431037"/>
                <a:gd name="connsiteX10" fmla="*/ 25714 w 214859"/>
                <a:gd name="connsiteY10" fmla="*/ 13608 h 431037"/>
                <a:gd name="connsiteX11" fmla="*/ 155880 w 214859"/>
                <a:gd name="connsiteY11" fmla="*/ 153850 h 431037"/>
                <a:gd name="connsiteX12" fmla="*/ 195942 w 214859"/>
                <a:gd name="connsiteY12" fmla="*/ 325955 h 431037"/>
                <a:gd name="connsiteX13" fmla="*/ 153805 w 214859"/>
                <a:gd name="connsiteY13" fmla="*/ 403264 h 431037"/>
                <a:gd name="connsiteX14" fmla="*/ 83214 w 214859"/>
                <a:gd name="connsiteY14" fmla="*/ 403412 h 431037"/>
                <a:gd name="connsiteX15" fmla="*/ 25961 w 214859"/>
                <a:gd name="connsiteY15" fmla="*/ 252895 h 431037"/>
                <a:gd name="connsiteX16" fmla="*/ 22454 w 214859"/>
                <a:gd name="connsiteY16" fmla="*/ 128459 h 431037"/>
                <a:gd name="connsiteX17" fmla="*/ 20725 w 214859"/>
                <a:gd name="connsiteY17" fmla="*/ 66761 h 431037"/>
                <a:gd name="connsiteX18" fmla="*/ 15736 w 214859"/>
                <a:gd name="connsiteY18" fmla="*/ 4914 h 431037"/>
                <a:gd name="connsiteX19" fmla="*/ 9505 w 214859"/>
                <a:gd name="connsiteY19" fmla="*/ 36 h 43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4859" h="431037">
                  <a:moveTo>
                    <a:pt x="9505" y="36"/>
                  </a:moveTo>
                  <a:cubicBezTo>
                    <a:pt x="6894" y="-236"/>
                    <a:pt x="4276" y="1036"/>
                    <a:pt x="3238" y="4420"/>
                  </a:cubicBezTo>
                  <a:cubicBezTo>
                    <a:pt x="-2394" y="22895"/>
                    <a:pt x="916" y="43543"/>
                    <a:pt x="1460" y="62710"/>
                  </a:cubicBezTo>
                  <a:cubicBezTo>
                    <a:pt x="2052" y="82716"/>
                    <a:pt x="2645" y="102723"/>
                    <a:pt x="3189" y="122779"/>
                  </a:cubicBezTo>
                  <a:cubicBezTo>
                    <a:pt x="4374" y="162792"/>
                    <a:pt x="5510" y="202854"/>
                    <a:pt x="6696" y="242867"/>
                  </a:cubicBezTo>
                  <a:cubicBezTo>
                    <a:pt x="8425" y="302886"/>
                    <a:pt x="11142" y="374218"/>
                    <a:pt x="65184" y="412403"/>
                  </a:cubicBezTo>
                  <a:cubicBezTo>
                    <a:pt x="86573" y="427519"/>
                    <a:pt x="114928" y="435817"/>
                    <a:pt x="140665" y="428111"/>
                  </a:cubicBezTo>
                  <a:cubicBezTo>
                    <a:pt x="171292" y="418923"/>
                    <a:pt x="190360" y="390272"/>
                    <a:pt x="201722" y="362065"/>
                  </a:cubicBezTo>
                  <a:cubicBezTo>
                    <a:pt x="225729" y="302590"/>
                    <a:pt x="214565" y="233382"/>
                    <a:pt x="186556" y="177364"/>
                  </a:cubicBezTo>
                  <a:cubicBezTo>
                    <a:pt x="151878" y="108058"/>
                    <a:pt x="92600" y="55152"/>
                    <a:pt x="34557" y="5704"/>
                  </a:cubicBezTo>
                  <a:cubicBezTo>
                    <a:pt x="28826" y="764"/>
                    <a:pt x="20033" y="8322"/>
                    <a:pt x="25714" y="13608"/>
                  </a:cubicBezTo>
                  <a:cubicBezTo>
                    <a:pt x="72347" y="56782"/>
                    <a:pt x="121202" y="99956"/>
                    <a:pt x="155880" y="153850"/>
                  </a:cubicBezTo>
                  <a:cubicBezTo>
                    <a:pt x="188137" y="204039"/>
                    <a:pt x="207699" y="266133"/>
                    <a:pt x="195942" y="325955"/>
                  </a:cubicBezTo>
                  <a:cubicBezTo>
                    <a:pt x="190409" y="354162"/>
                    <a:pt x="177467" y="385530"/>
                    <a:pt x="153805" y="403264"/>
                  </a:cubicBezTo>
                  <a:cubicBezTo>
                    <a:pt x="132761" y="419022"/>
                    <a:pt x="104950" y="416009"/>
                    <a:pt x="83214" y="403412"/>
                  </a:cubicBezTo>
                  <a:cubicBezTo>
                    <a:pt x="30654" y="372983"/>
                    <a:pt x="27542" y="306937"/>
                    <a:pt x="25961" y="252895"/>
                  </a:cubicBezTo>
                  <a:cubicBezTo>
                    <a:pt x="24726" y="211400"/>
                    <a:pt x="23590" y="169954"/>
                    <a:pt x="22454" y="128459"/>
                  </a:cubicBezTo>
                  <a:cubicBezTo>
                    <a:pt x="21861" y="107910"/>
                    <a:pt x="21268" y="87310"/>
                    <a:pt x="20725" y="66761"/>
                  </a:cubicBezTo>
                  <a:cubicBezTo>
                    <a:pt x="20132" y="46655"/>
                    <a:pt x="22652" y="23883"/>
                    <a:pt x="15736" y="4914"/>
                  </a:cubicBezTo>
                  <a:cubicBezTo>
                    <a:pt x="14723" y="2123"/>
                    <a:pt x="12117" y="307"/>
                    <a:pt x="9505" y="3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44" name="任意多边形: 形状 1543"/>
            <p:cNvSpPr/>
            <p:nvPr/>
          </p:nvSpPr>
          <p:spPr>
            <a:xfrm flipH="1">
              <a:off x="11384385" y="3124915"/>
              <a:ext cx="151656" cy="437957"/>
            </a:xfrm>
            <a:custGeom>
              <a:avLst/>
              <a:gdLst>
                <a:gd name="connsiteX0" fmla="*/ 144455 w 151656"/>
                <a:gd name="connsiteY0" fmla="*/ 89 h 437957"/>
                <a:gd name="connsiteX1" fmla="*/ 142553 w 151656"/>
                <a:gd name="connsiteY1" fmla="*/ 2841 h 437957"/>
                <a:gd name="connsiteX2" fmla="*/ 142060 w 151656"/>
                <a:gd name="connsiteY2" fmla="*/ 3923 h 437957"/>
                <a:gd name="connsiteX3" fmla="*/ 142010 w 151656"/>
                <a:gd name="connsiteY3" fmla="*/ 3627 h 437957"/>
                <a:gd name="connsiteX4" fmla="*/ 142553 w 151656"/>
                <a:gd name="connsiteY4" fmla="*/ 2841 h 437957"/>
                <a:gd name="connsiteX5" fmla="*/ 143591 w 151656"/>
                <a:gd name="connsiteY5" fmla="*/ 564 h 437957"/>
                <a:gd name="connsiteX6" fmla="*/ 131982 w 151656"/>
                <a:gd name="connsiteY6" fmla="*/ 17014 h 437957"/>
                <a:gd name="connsiteX7" fmla="*/ 132723 w 151656"/>
                <a:gd name="connsiteY7" fmla="*/ 36625 h 437957"/>
                <a:gd name="connsiteX8" fmla="*/ 131636 w 151656"/>
                <a:gd name="connsiteY8" fmla="*/ 58706 h 437957"/>
                <a:gd name="connsiteX9" fmla="*/ 101651 w 151656"/>
                <a:gd name="connsiteY9" fmla="*/ 144265 h 437957"/>
                <a:gd name="connsiteX10" fmla="*/ 56649 w 151656"/>
                <a:gd name="connsiteY10" fmla="*/ 227452 h 437957"/>
                <a:gd name="connsiteX11" fmla="*/ 19008 w 151656"/>
                <a:gd name="connsiteY11" fmla="*/ 322594 h 437957"/>
                <a:gd name="connsiteX12" fmla="*/ 88 w 151656"/>
                <a:gd name="connsiteY12" fmla="*/ 435123 h 437957"/>
                <a:gd name="connsiteX13" fmla="*/ 5472 w 151656"/>
                <a:gd name="connsiteY13" fmla="*/ 436111 h 437957"/>
                <a:gd name="connsiteX14" fmla="*/ 32345 w 151656"/>
                <a:gd name="connsiteY14" fmla="*/ 336968 h 437957"/>
                <a:gd name="connsiteX15" fmla="*/ 71123 w 151656"/>
                <a:gd name="connsiteY15" fmla="*/ 240641 h 437957"/>
                <a:gd name="connsiteX16" fmla="*/ 148531 w 151656"/>
                <a:gd name="connsiteY16" fmla="*/ 72884 h 437957"/>
                <a:gd name="connsiteX17" fmla="*/ 150852 w 151656"/>
                <a:gd name="connsiteY17" fmla="*/ 24967 h 437957"/>
                <a:gd name="connsiteX18" fmla="*/ 149914 w 151656"/>
                <a:gd name="connsiteY18" fmla="*/ 11580 h 437957"/>
                <a:gd name="connsiteX19" fmla="*/ 149173 w 151656"/>
                <a:gd name="connsiteY19" fmla="*/ 5059 h 437957"/>
                <a:gd name="connsiteX20" fmla="*/ 147938 w 151656"/>
                <a:gd name="connsiteY20" fmla="*/ 2293 h 437957"/>
                <a:gd name="connsiteX21" fmla="*/ 144455 w 151656"/>
                <a:gd name="connsiteY21" fmla="*/ 89 h 43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656" h="437957">
                  <a:moveTo>
                    <a:pt x="144455" y="89"/>
                  </a:moveTo>
                  <a:lnTo>
                    <a:pt x="142553" y="2841"/>
                  </a:lnTo>
                  <a:lnTo>
                    <a:pt x="142060" y="3923"/>
                  </a:lnTo>
                  <a:cubicBezTo>
                    <a:pt x="142060" y="3824"/>
                    <a:pt x="142010" y="3726"/>
                    <a:pt x="142010" y="3627"/>
                  </a:cubicBezTo>
                  <a:lnTo>
                    <a:pt x="142553" y="2841"/>
                  </a:lnTo>
                  <a:lnTo>
                    <a:pt x="143591" y="564"/>
                  </a:lnTo>
                  <a:cubicBezTo>
                    <a:pt x="138750" y="3429"/>
                    <a:pt x="133513" y="11629"/>
                    <a:pt x="131982" y="17014"/>
                  </a:cubicBezTo>
                  <a:cubicBezTo>
                    <a:pt x="130303" y="22942"/>
                    <a:pt x="132575" y="30500"/>
                    <a:pt x="132723" y="36625"/>
                  </a:cubicBezTo>
                  <a:cubicBezTo>
                    <a:pt x="132921" y="43985"/>
                    <a:pt x="132526" y="51395"/>
                    <a:pt x="131636" y="58706"/>
                  </a:cubicBezTo>
                  <a:cubicBezTo>
                    <a:pt x="127981" y="88839"/>
                    <a:pt x="115434" y="117490"/>
                    <a:pt x="101651" y="144265"/>
                  </a:cubicBezTo>
                  <a:cubicBezTo>
                    <a:pt x="87178" y="172274"/>
                    <a:pt x="70580" y="199146"/>
                    <a:pt x="56649" y="227452"/>
                  </a:cubicBezTo>
                  <a:cubicBezTo>
                    <a:pt x="41533" y="258128"/>
                    <a:pt x="28789" y="289842"/>
                    <a:pt x="19008" y="322594"/>
                  </a:cubicBezTo>
                  <a:cubicBezTo>
                    <a:pt x="8140" y="358951"/>
                    <a:pt x="-999" y="397037"/>
                    <a:pt x="88" y="435123"/>
                  </a:cubicBezTo>
                  <a:cubicBezTo>
                    <a:pt x="236" y="438137"/>
                    <a:pt x="4534" y="439174"/>
                    <a:pt x="5472" y="436111"/>
                  </a:cubicBezTo>
                  <a:cubicBezTo>
                    <a:pt x="15303" y="403311"/>
                    <a:pt x="21971" y="369670"/>
                    <a:pt x="32345" y="336968"/>
                  </a:cubicBezTo>
                  <a:cubicBezTo>
                    <a:pt x="42818" y="304020"/>
                    <a:pt x="55711" y="271565"/>
                    <a:pt x="71123" y="240641"/>
                  </a:cubicBezTo>
                  <a:cubicBezTo>
                    <a:pt x="98391" y="186006"/>
                    <a:pt x="137070" y="133990"/>
                    <a:pt x="148531" y="72884"/>
                  </a:cubicBezTo>
                  <a:cubicBezTo>
                    <a:pt x="151495" y="56977"/>
                    <a:pt x="152532" y="41071"/>
                    <a:pt x="150852" y="24967"/>
                  </a:cubicBezTo>
                  <a:cubicBezTo>
                    <a:pt x="150408" y="20472"/>
                    <a:pt x="150210" y="16125"/>
                    <a:pt x="149914" y="11580"/>
                  </a:cubicBezTo>
                  <a:cubicBezTo>
                    <a:pt x="149766" y="9357"/>
                    <a:pt x="149815" y="7233"/>
                    <a:pt x="149173" y="5059"/>
                  </a:cubicBezTo>
                  <a:cubicBezTo>
                    <a:pt x="148926" y="4269"/>
                    <a:pt x="147642" y="564"/>
                    <a:pt x="147938" y="2293"/>
                  </a:cubicBezTo>
                  <a:cubicBezTo>
                    <a:pt x="147592" y="367"/>
                    <a:pt x="145937" y="-251"/>
                    <a:pt x="144455" y="8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46" name="任意多边形: 形状 1545"/>
            <p:cNvSpPr/>
            <p:nvPr/>
          </p:nvSpPr>
          <p:spPr>
            <a:xfrm flipH="1">
              <a:off x="11423205" y="3290787"/>
              <a:ext cx="221323" cy="376661"/>
            </a:xfrm>
            <a:custGeom>
              <a:avLst/>
              <a:gdLst>
                <a:gd name="connsiteX0" fmla="*/ 202459 w 221323"/>
                <a:gd name="connsiteY0" fmla="*/ 23634 h 376661"/>
                <a:gd name="connsiteX1" fmla="*/ 200327 w 221323"/>
                <a:gd name="connsiteY1" fmla="*/ 31017 h 376661"/>
                <a:gd name="connsiteX2" fmla="*/ 201296 w 221323"/>
                <a:gd name="connsiteY2" fmla="*/ 30359 h 376661"/>
                <a:gd name="connsiteX3" fmla="*/ 195117 w 221323"/>
                <a:gd name="connsiteY3" fmla="*/ 20005 h 376661"/>
                <a:gd name="connsiteX4" fmla="*/ 172398 w 221323"/>
                <a:gd name="connsiteY4" fmla="*/ 27673 h 376661"/>
                <a:gd name="connsiteX5" fmla="*/ 150662 w 221323"/>
                <a:gd name="connsiteY5" fmla="*/ 40041 h 376661"/>
                <a:gd name="connsiteX6" fmla="*/ 108575 w 221323"/>
                <a:gd name="connsiteY6" fmla="*/ 67161 h 376661"/>
                <a:gd name="connsiteX7" fmla="*/ 35415 w 221323"/>
                <a:gd name="connsiteY7" fmla="*/ 133157 h 376661"/>
                <a:gd name="connsiteX8" fmla="*/ 15903 w 221323"/>
                <a:gd name="connsiteY8" fmla="*/ 307040 h 376661"/>
                <a:gd name="connsiteX9" fmla="*/ 145970 w 221323"/>
                <a:gd name="connsiteY9" fmla="*/ 373432 h 376661"/>
                <a:gd name="connsiteX10" fmla="*/ 205692 w 221323"/>
                <a:gd name="connsiteY10" fmla="*/ 327985 h 376661"/>
                <a:gd name="connsiteX11" fmla="*/ 221055 w 221323"/>
                <a:gd name="connsiteY11" fmla="*/ 227607 h 376661"/>
                <a:gd name="connsiteX12" fmla="*/ 209298 w 221323"/>
                <a:gd name="connsiteY12" fmla="*/ 115917 h 376661"/>
                <a:gd name="connsiteX13" fmla="*/ 202086 w 221323"/>
                <a:gd name="connsiteY13" fmla="*/ 61035 h 376661"/>
                <a:gd name="connsiteX14" fmla="*/ 200141 w 221323"/>
                <a:gd name="connsiteY14" fmla="*/ 31662 h 376661"/>
                <a:gd name="connsiteX15" fmla="*/ 200327 w 221323"/>
                <a:gd name="connsiteY15" fmla="*/ 31017 h 376661"/>
                <a:gd name="connsiteX16" fmla="*/ 187822 w 221323"/>
                <a:gd name="connsiteY16" fmla="*/ 39507 h 376661"/>
                <a:gd name="connsiteX17" fmla="*/ 190033 w 221323"/>
                <a:gd name="connsiteY17" fmla="*/ 75954 h 376661"/>
                <a:gd name="connsiteX18" fmla="*/ 201642 w 221323"/>
                <a:gd name="connsiteY18" fmla="*/ 168082 h 376661"/>
                <a:gd name="connsiteX19" fmla="*/ 205297 w 221323"/>
                <a:gd name="connsiteY19" fmla="*/ 262680 h 376661"/>
                <a:gd name="connsiteX20" fmla="*/ 171459 w 221323"/>
                <a:gd name="connsiteY20" fmla="*/ 343003 h 376661"/>
                <a:gd name="connsiteX21" fmla="*/ 104870 w 221323"/>
                <a:gd name="connsiteY21" fmla="*/ 357723 h 376661"/>
                <a:gd name="connsiteX22" fmla="*/ 44653 w 221323"/>
                <a:gd name="connsiteY22" fmla="*/ 319538 h 376661"/>
                <a:gd name="connsiteX23" fmla="*/ 39071 w 221323"/>
                <a:gd name="connsiteY23" fmla="*/ 159931 h 376661"/>
                <a:gd name="connsiteX24" fmla="*/ 112181 w 221323"/>
                <a:gd name="connsiteY24" fmla="*/ 86574 h 376661"/>
                <a:gd name="connsiteX25" fmla="*/ 156393 w 221323"/>
                <a:gd name="connsiteY25" fmla="*/ 57429 h 376661"/>
                <a:gd name="connsiteX26" fmla="*/ 179696 w 221323"/>
                <a:gd name="connsiteY26" fmla="*/ 45024 h 376661"/>
                <a:gd name="connsiteX27" fmla="*/ 187822 w 221323"/>
                <a:gd name="connsiteY27" fmla="*/ 39507 h 376661"/>
                <a:gd name="connsiteX28" fmla="*/ 187551 w 221323"/>
                <a:gd name="connsiteY28" fmla="*/ 35034 h 376661"/>
                <a:gd name="connsiteX29" fmla="*/ 205001 w 221323"/>
                <a:gd name="connsiteY29" fmla="*/ 374 h 376661"/>
                <a:gd name="connsiteX30" fmla="*/ 195117 w 221323"/>
                <a:gd name="connsiteY30" fmla="*/ 20005 h 376661"/>
                <a:gd name="connsiteX31" fmla="*/ 195763 w 221323"/>
                <a:gd name="connsiteY31" fmla="*/ 19787 h 376661"/>
                <a:gd name="connsiteX32" fmla="*/ 202549 w 221323"/>
                <a:gd name="connsiteY32" fmla="*/ 23110 h 376661"/>
                <a:gd name="connsiteX33" fmla="*/ 202459 w 221323"/>
                <a:gd name="connsiteY33" fmla="*/ 23634 h 376661"/>
                <a:gd name="connsiteX34" fmla="*/ 208162 w 221323"/>
                <a:gd name="connsiteY34" fmla="*/ 3881 h 376661"/>
                <a:gd name="connsiteX35" fmla="*/ 205001 w 221323"/>
                <a:gd name="connsiteY35" fmla="*/ 374 h 37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1323" h="376661">
                  <a:moveTo>
                    <a:pt x="202459" y="23634"/>
                  </a:moveTo>
                  <a:lnTo>
                    <a:pt x="200327" y="31017"/>
                  </a:lnTo>
                  <a:lnTo>
                    <a:pt x="201296" y="30359"/>
                  </a:lnTo>
                  <a:close/>
                  <a:moveTo>
                    <a:pt x="195117" y="20005"/>
                  </a:moveTo>
                  <a:lnTo>
                    <a:pt x="172398" y="27673"/>
                  </a:lnTo>
                  <a:cubicBezTo>
                    <a:pt x="164926" y="31433"/>
                    <a:pt x="157726" y="35941"/>
                    <a:pt x="150662" y="40041"/>
                  </a:cubicBezTo>
                  <a:cubicBezTo>
                    <a:pt x="136238" y="48439"/>
                    <a:pt x="122209" y="57528"/>
                    <a:pt x="108575" y="67161"/>
                  </a:cubicBezTo>
                  <a:cubicBezTo>
                    <a:pt x="81801" y="86080"/>
                    <a:pt x="55570" y="107075"/>
                    <a:pt x="35415" y="133157"/>
                  </a:cubicBezTo>
                  <a:cubicBezTo>
                    <a:pt x="-2276" y="181864"/>
                    <a:pt x="-11662" y="251368"/>
                    <a:pt x="15903" y="307040"/>
                  </a:cubicBezTo>
                  <a:cubicBezTo>
                    <a:pt x="39812" y="355352"/>
                    <a:pt x="91680" y="387214"/>
                    <a:pt x="145970" y="373432"/>
                  </a:cubicBezTo>
                  <a:cubicBezTo>
                    <a:pt x="171113" y="367060"/>
                    <a:pt x="193688" y="351302"/>
                    <a:pt x="205692" y="327985"/>
                  </a:cubicBezTo>
                  <a:cubicBezTo>
                    <a:pt x="221253" y="297803"/>
                    <a:pt x="221994" y="260853"/>
                    <a:pt x="221055" y="227607"/>
                  </a:cubicBezTo>
                  <a:cubicBezTo>
                    <a:pt x="220018" y="190163"/>
                    <a:pt x="214485" y="152966"/>
                    <a:pt x="209298" y="115917"/>
                  </a:cubicBezTo>
                  <a:cubicBezTo>
                    <a:pt x="206730" y="97640"/>
                    <a:pt x="204112" y="79362"/>
                    <a:pt x="202086" y="61035"/>
                  </a:cubicBezTo>
                  <a:cubicBezTo>
                    <a:pt x="201024" y="51551"/>
                    <a:pt x="199752" y="41474"/>
                    <a:pt x="200141" y="31662"/>
                  </a:cubicBezTo>
                  <a:lnTo>
                    <a:pt x="200327" y="31017"/>
                  </a:lnTo>
                  <a:lnTo>
                    <a:pt x="187822" y="39507"/>
                  </a:lnTo>
                  <a:lnTo>
                    <a:pt x="190033" y="75954"/>
                  </a:lnTo>
                  <a:cubicBezTo>
                    <a:pt x="193145" y="106729"/>
                    <a:pt x="198085" y="137307"/>
                    <a:pt x="201642" y="168082"/>
                  </a:cubicBezTo>
                  <a:cubicBezTo>
                    <a:pt x="205297" y="199450"/>
                    <a:pt x="207471" y="231115"/>
                    <a:pt x="205297" y="262680"/>
                  </a:cubicBezTo>
                  <a:cubicBezTo>
                    <a:pt x="203272" y="292270"/>
                    <a:pt x="196702" y="324330"/>
                    <a:pt x="171459" y="343003"/>
                  </a:cubicBezTo>
                  <a:cubicBezTo>
                    <a:pt x="152786" y="356785"/>
                    <a:pt x="127544" y="361428"/>
                    <a:pt x="104870" y="357723"/>
                  </a:cubicBezTo>
                  <a:cubicBezTo>
                    <a:pt x="80417" y="353673"/>
                    <a:pt x="59571" y="338903"/>
                    <a:pt x="44653" y="319538"/>
                  </a:cubicBezTo>
                  <a:cubicBezTo>
                    <a:pt x="9728" y="274141"/>
                    <a:pt x="10716" y="208194"/>
                    <a:pt x="39071" y="159931"/>
                  </a:cubicBezTo>
                  <a:cubicBezTo>
                    <a:pt x="56755" y="129897"/>
                    <a:pt x="84419" y="107025"/>
                    <a:pt x="112181" y="86574"/>
                  </a:cubicBezTo>
                  <a:cubicBezTo>
                    <a:pt x="126408" y="76102"/>
                    <a:pt x="141178" y="66370"/>
                    <a:pt x="156393" y="57429"/>
                  </a:cubicBezTo>
                  <a:cubicBezTo>
                    <a:pt x="163876" y="53008"/>
                    <a:pt x="171928" y="49204"/>
                    <a:pt x="179696" y="45024"/>
                  </a:cubicBezTo>
                  <a:lnTo>
                    <a:pt x="187822" y="39507"/>
                  </a:lnTo>
                  <a:lnTo>
                    <a:pt x="187551" y="35034"/>
                  </a:lnTo>
                  <a:close/>
                  <a:moveTo>
                    <a:pt x="205001" y="374"/>
                  </a:moveTo>
                  <a:lnTo>
                    <a:pt x="195117" y="20005"/>
                  </a:lnTo>
                  <a:lnTo>
                    <a:pt x="195763" y="19787"/>
                  </a:lnTo>
                  <a:cubicBezTo>
                    <a:pt x="198727" y="19392"/>
                    <a:pt x="201308" y="20924"/>
                    <a:pt x="202549" y="23110"/>
                  </a:cubicBezTo>
                  <a:lnTo>
                    <a:pt x="202459" y="23634"/>
                  </a:lnTo>
                  <a:lnTo>
                    <a:pt x="208162" y="3881"/>
                  </a:lnTo>
                  <a:cubicBezTo>
                    <a:pt x="209447" y="1954"/>
                    <a:pt x="207076" y="-1059"/>
                    <a:pt x="205001" y="37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48" name="任意多边形: 形状 1547"/>
            <p:cNvSpPr/>
            <p:nvPr/>
          </p:nvSpPr>
          <p:spPr>
            <a:xfrm flipH="1">
              <a:off x="11784210" y="3011810"/>
              <a:ext cx="336466" cy="354835"/>
            </a:xfrm>
            <a:custGeom>
              <a:avLst/>
              <a:gdLst>
                <a:gd name="connsiteX0" fmla="*/ 11156 w 336466"/>
                <a:gd name="connsiteY0" fmla="*/ 941 h 354835"/>
                <a:gd name="connsiteX1" fmla="*/ 3202 w 336466"/>
                <a:gd name="connsiteY1" fmla="*/ 13192 h 354835"/>
                <a:gd name="connsiteX2" fmla="*/ 14416 w 336466"/>
                <a:gd name="connsiteY2" fmla="*/ 53798 h 354835"/>
                <a:gd name="connsiteX3" fmla="*/ 24246 w 336466"/>
                <a:gd name="connsiteY3" fmla="*/ 104184 h 354835"/>
                <a:gd name="connsiteX4" fmla="*/ 63370 w 336466"/>
                <a:gd name="connsiteY4" fmla="*/ 202339 h 354835"/>
                <a:gd name="connsiteX5" fmla="*/ 121265 w 336466"/>
                <a:gd name="connsiteY5" fmla="*/ 289627 h 354835"/>
                <a:gd name="connsiteX6" fmla="*/ 209392 w 336466"/>
                <a:gd name="connsiteY6" fmla="*/ 342631 h 354835"/>
                <a:gd name="connsiteX7" fmla="*/ 296136 w 336466"/>
                <a:gd name="connsiteY7" fmla="*/ 343619 h 354835"/>
                <a:gd name="connsiteX8" fmla="*/ 335062 w 336466"/>
                <a:gd name="connsiteY8" fmla="*/ 272485 h 354835"/>
                <a:gd name="connsiteX9" fmla="*/ 270548 w 336466"/>
                <a:gd name="connsiteY9" fmla="*/ 117473 h 354835"/>
                <a:gd name="connsiteX10" fmla="*/ 158166 w 336466"/>
                <a:gd name="connsiteY10" fmla="*/ 69062 h 354835"/>
                <a:gd name="connsiteX11" fmla="*/ 37238 w 336466"/>
                <a:gd name="connsiteY11" fmla="*/ 9932 h 354835"/>
                <a:gd name="connsiteX12" fmla="*/ 32348 w 336466"/>
                <a:gd name="connsiteY12" fmla="*/ 17292 h 354835"/>
                <a:gd name="connsiteX13" fmla="*/ 127489 w 336466"/>
                <a:gd name="connsiteY13" fmla="*/ 71137 h 354835"/>
                <a:gd name="connsiteX14" fmla="*/ 230782 w 336466"/>
                <a:gd name="connsiteY14" fmla="*/ 108877 h 354835"/>
                <a:gd name="connsiteX15" fmla="*/ 322614 w 336466"/>
                <a:gd name="connsiteY15" fmla="*/ 246897 h 354835"/>
                <a:gd name="connsiteX16" fmla="*/ 298013 w 336466"/>
                <a:gd name="connsiteY16" fmla="*/ 323119 h 354835"/>
                <a:gd name="connsiteX17" fmla="*/ 216357 w 336466"/>
                <a:gd name="connsiteY17" fmla="*/ 329047 h 354835"/>
                <a:gd name="connsiteX18" fmla="*/ 174467 w 336466"/>
                <a:gd name="connsiteY18" fmla="*/ 306472 h 354835"/>
                <a:gd name="connsiteX19" fmla="*/ 132330 w 336466"/>
                <a:gd name="connsiteY19" fmla="*/ 277573 h 354835"/>
                <a:gd name="connsiteX20" fmla="*/ 78239 w 336466"/>
                <a:gd name="connsiteY20" fmla="*/ 194584 h 354835"/>
                <a:gd name="connsiteX21" fmla="*/ 37782 w 336466"/>
                <a:gd name="connsiteY21" fmla="*/ 89365 h 354835"/>
                <a:gd name="connsiteX22" fmla="*/ 29977 w 336466"/>
                <a:gd name="connsiteY22" fmla="*/ 37595 h 354835"/>
                <a:gd name="connsiteX23" fmla="*/ 11156 w 336466"/>
                <a:gd name="connsiteY23" fmla="*/ 941 h 35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6466" h="354835">
                  <a:moveTo>
                    <a:pt x="11156" y="941"/>
                  </a:moveTo>
                  <a:cubicBezTo>
                    <a:pt x="2758" y="-3208"/>
                    <a:pt x="-4355" y="7363"/>
                    <a:pt x="3202" y="13192"/>
                  </a:cubicBezTo>
                  <a:cubicBezTo>
                    <a:pt x="14515" y="21936"/>
                    <a:pt x="13132" y="41152"/>
                    <a:pt x="14416" y="53798"/>
                  </a:cubicBezTo>
                  <a:cubicBezTo>
                    <a:pt x="16145" y="70840"/>
                    <a:pt x="19553" y="87685"/>
                    <a:pt x="24246" y="104184"/>
                  </a:cubicBezTo>
                  <a:cubicBezTo>
                    <a:pt x="33928" y="138121"/>
                    <a:pt x="48452" y="170477"/>
                    <a:pt x="63370" y="202339"/>
                  </a:cubicBezTo>
                  <a:cubicBezTo>
                    <a:pt x="78387" y="234448"/>
                    <a:pt x="93800" y="266162"/>
                    <a:pt x="121265" y="289627"/>
                  </a:cubicBezTo>
                  <a:cubicBezTo>
                    <a:pt x="147051" y="311658"/>
                    <a:pt x="178666" y="328602"/>
                    <a:pt x="209392" y="342631"/>
                  </a:cubicBezTo>
                  <a:cubicBezTo>
                    <a:pt x="236957" y="355228"/>
                    <a:pt x="269362" y="361798"/>
                    <a:pt x="296136" y="343619"/>
                  </a:cubicBezTo>
                  <a:cubicBezTo>
                    <a:pt x="319452" y="327762"/>
                    <a:pt x="331357" y="299605"/>
                    <a:pt x="335062" y="272485"/>
                  </a:cubicBezTo>
                  <a:cubicBezTo>
                    <a:pt x="343065" y="214343"/>
                    <a:pt x="316241" y="153435"/>
                    <a:pt x="270548" y="117473"/>
                  </a:cubicBezTo>
                  <a:cubicBezTo>
                    <a:pt x="237895" y="91785"/>
                    <a:pt x="196647" y="82399"/>
                    <a:pt x="158166" y="69062"/>
                  </a:cubicBezTo>
                  <a:cubicBezTo>
                    <a:pt x="115387" y="54242"/>
                    <a:pt x="75868" y="33248"/>
                    <a:pt x="37238" y="9932"/>
                  </a:cubicBezTo>
                  <a:cubicBezTo>
                    <a:pt x="32249" y="6968"/>
                    <a:pt x="27951" y="13884"/>
                    <a:pt x="32348" y="17292"/>
                  </a:cubicBezTo>
                  <a:cubicBezTo>
                    <a:pt x="61147" y="39571"/>
                    <a:pt x="93948" y="57157"/>
                    <a:pt x="127489" y="71137"/>
                  </a:cubicBezTo>
                  <a:cubicBezTo>
                    <a:pt x="161327" y="85265"/>
                    <a:pt x="197586" y="93267"/>
                    <a:pt x="230782" y="108877"/>
                  </a:cubicBezTo>
                  <a:cubicBezTo>
                    <a:pt x="284083" y="133922"/>
                    <a:pt x="320737" y="187618"/>
                    <a:pt x="322614" y="246897"/>
                  </a:cubicBezTo>
                  <a:cubicBezTo>
                    <a:pt x="323454" y="273572"/>
                    <a:pt x="317131" y="303360"/>
                    <a:pt x="298013" y="323119"/>
                  </a:cubicBezTo>
                  <a:cubicBezTo>
                    <a:pt x="275142" y="346781"/>
                    <a:pt x="243675" y="341594"/>
                    <a:pt x="216357" y="329047"/>
                  </a:cubicBezTo>
                  <a:cubicBezTo>
                    <a:pt x="201982" y="322427"/>
                    <a:pt x="188151" y="314375"/>
                    <a:pt x="174467" y="306472"/>
                  </a:cubicBezTo>
                  <a:cubicBezTo>
                    <a:pt x="159747" y="297926"/>
                    <a:pt x="145174" y="288787"/>
                    <a:pt x="132330" y="277573"/>
                  </a:cubicBezTo>
                  <a:cubicBezTo>
                    <a:pt x="106643" y="255097"/>
                    <a:pt x="92367" y="224915"/>
                    <a:pt x="78239" y="194584"/>
                  </a:cubicBezTo>
                  <a:cubicBezTo>
                    <a:pt x="62382" y="160499"/>
                    <a:pt x="46871" y="125969"/>
                    <a:pt x="37782" y="89365"/>
                  </a:cubicBezTo>
                  <a:cubicBezTo>
                    <a:pt x="33533" y="72223"/>
                    <a:pt x="31656" y="55132"/>
                    <a:pt x="29977" y="37595"/>
                  </a:cubicBezTo>
                  <a:cubicBezTo>
                    <a:pt x="28593" y="23269"/>
                    <a:pt x="25185" y="7906"/>
                    <a:pt x="11156" y="94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50" name="任意多边形: 形状 1549"/>
            <p:cNvSpPr/>
            <p:nvPr/>
          </p:nvSpPr>
          <p:spPr>
            <a:xfrm flipH="1">
              <a:off x="11493128" y="2413095"/>
              <a:ext cx="369743" cy="276305"/>
            </a:xfrm>
            <a:custGeom>
              <a:avLst/>
              <a:gdLst>
                <a:gd name="connsiteX0" fmla="*/ 247451 w 369743"/>
                <a:gd name="connsiteY0" fmla="*/ 1121 h 276305"/>
                <a:gd name="connsiteX1" fmla="*/ 123050 w 369743"/>
                <a:gd name="connsiteY1" fmla="*/ 73610 h 276305"/>
                <a:gd name="connsiteX2" fmla="*/ 58387 w 369743"/>
                <a:gd name="connsiteY2" fmla="*/ 160304 h 276305"/>
                <a:gd name="connsiteX3" fmla="*/ 28007 w 369743"/>
                <a:gd name="connsiteY3" fmla="*/ 212667 h 276305"/>
                <a:gd name="connsiteX4" fmla="*/ 3752 w 369743"/>
                <a:gd name="connsiteY4" fmla="*/ 260732 h 276305"/>
                <a:gd name="connsiteX5" fmla="*/ 11162 w 369743"/>
                <a:gd name="connsiteY5" fmla="*/ 275008 h 276305"/>
                <a:gd name="connsiteX6" fmla="*/ 13755 w 369743"/>
                <a:gd name="connsiteY6" fmla="*/ 271367 h 276305"/>
                <a:gd name="connsiteX7" fmla="*/ 9137 w 369743"/>
                <a:gd name="connsiteY7" fmla="*/ 272143 h 276305"/>
                <a:gd name="connsiteX8" fmla="*/ 8050 w 369743"/>
                <a:gd name="connsiteY8" fmla="*/ 269179 h 276305"/>
                <a:gd name="connsiteX9" fmla="*/ 17467 w 369743"/>
                <a:gd name="connsiteY9" fmla="*/ 266155 h 276305"/>
                <a:gd name="connsiteX10" fmla="*/ 35367 w 369743"/>
                <a:gd name="connsiteY10" fmla="*/ 241022 h 276305"/>
                <a:gd name="connsiteX11" fmla="*/ 56362 w 369743"/>
                <a:gd name="connsiteY11" fmla="*/ 194340 h 276305"/>
                <a:gd name="connsiteX12" fmla="*/ 106748 w 369743"/>
                <a:gd name="connsiteY12" fmla="*/ 118661 h 276305"/>
                <a:gd name="connsiteX13" fmla="*/ 255290 w 369743"/>
                <a:gd name="connsiteY13" fmla="*/ 17147 h 276305"/>
                <a:gd name="connsiteX14" fmla="*/ 334822 w 369743"/>
                <a:gd name="connsiteY14" fmla="*/ 50244 h 276305"/>
                <a:gd name="connsiteX15" fmla="*/ 351864 w 369743"/>
                <a:gd name="connsiteY15" fmla="*/ 128492 h 276305"/>
                <a:gd name="connsiteX16" fmla="*/ 214092 w 369743"/>
                <a:gd name="connsiteY16" fmla="*/ 243837 h 276305"/>
                <a:gd name="connsiteX17" fmla="*/ 106946 w 369743"/>
                <a:gd name="connsiteY17" fmla="*/ 249617 h 276305"/>
                <a:gd name="connsiteX18" fmla="*/ 56220 w 369743"/>
                <a:gd name="connsiteY18" fmla="*/ 253711 h 276305"/>
                <a:gd name="connsiteX19" fmla="*/ 17467 w 369743"/>
                <a:gd name="connsiteY19" fmla="*/ 266155 h 276305"/>
                <a:gd name="connsiteX20" fmla="*/ 13755 w 369743"/>
                <a:gd name="connsiteY20" fmla="*/ 271367 h 276305"/>
                <a:gd name="connsiteX21" fmla="*/ 58807 w 369743"/>
                <a:gd name="connsiteY21" fmla="*/ 263795 h 276305"/>
                <a:gd name="connsiteX22" fmla="*/ 109218 w 369743"/>
                <a:gd name="connsiteY22" fmla="*/ 262559 h 276305"/>
                <a:gd name="connsiteX23" fmla="*/ 209251 w 369743"/>
                <a:gd name="connsiteY23" fmla="*/ 259299 h 276305"/>
                <a:gd name="connsiteX24" fmla="*/ 363177 w 369743"/>
                <a:gd name="connsiteY24" fmla="*/ 148992 h 276305"/>
                <a:gd name="connsiteX25" fmla="*/ 295846 w 369743"/>
                <a:gd name="connsiteY25" fmla="*/ 4254 h 276305"/>
                <a:gd name="connsiteX26" fmla="*/ 247451 w 369743"/>
                <a:gd name="connsiteY26" fmla="*/ 1121 h 27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69743" h="276305">
                  <a:moveTo>
                    <a:pt x="247451" y="1121"/>
                  </a:moveTo>
                  <a:cubicBezTo>
                    <a:pt x="199676" y="7431"/>
                    <a:pt x="154875" y="39451"/>
                    <a:pt x="123050" y="73610"/>
                  </a:cubicBezTo>
                  <a:cubicBezTo>
                    <a:pt x="98400" y="100038"/>
                    <a:pt x="77801" y="129875"/>
                    <a:pt x="58387" y="160304"/>
                  </a:cubicBezTo>
                  <a:cubicBezTo>
                    <a:pt x="47618" y="177198"/>
                    <a:pt x="35713" y="194093"/>
                    <a:pt x="28007" y="212667"/>
                  </a:cubicBezTo>
                  <a:cubicBezTo>
                    <a:pt x="21437" y="228524"/>
                    <a:pt x="18967" y="250259"/>
                    <a:pt x="3752" y="260732"/>
                  </a:cubicBezTo>
                  <a:cubicBezTo>
                    <a:pt x="-4596" y="266462"/>
                    <a:pt x="2369" y="280639"/>
                    <a:pt x="11162" y="275008"/>
                  </a:cubicBezTo>
                  <a:lnTo>
                    <a:pt x="13755" y="271367"/>
                  </a:lnTo>
                  <a:lnTo>
                    <a:pt x="9137" y="272143"/>
                  </a:lnTo>
                  <a:cubicBezTo>
                    <a:pt x="7309" y="272587"/>
                    <a:pt x="6469" y="269969"/>
                    <a:pt x="8050" y="269179"/>
                  </a:cubicBezTo>
                  <a:lnTo>
                    <a:pt x="17467" y="266155"/>
                  </a:lnTo>
                  <a:lnTo>
                    <a:pt x="35367" y="241022"/>
                  </a:lnTo>
                  <a:cubicBezTo>
                    <a:pt x="41345" y="224522"/>
                    <a:pt x="47075" y="209406"/>
                    <a:pt x="56362" y="194340"/>
                  </a:cubicBezTo>
                  <a:cubicBezTo>
                    <a:pt x="72268" y="168554"/>
                    <a:pt x="88520" y="142867"/>
                    <a:pt x="106748" y="118661"/>
                  </a:cubicBezTo>
                  <a:cubicBezTo>
                    <a:pt x="142612" y="70991"/>
                    <a:pt x="192653" y="22581"/>
                    <a:pt x="255290" y="17147"/>
                  </a:cubicBezTo>
                  <a:cubicBezTo>
                    <a:pt x="286115" y="14479"/>
                    <a:pt x="316100" y="24952"/>
                    <a:pt x="334822" y="50244"/>
                  </a:cubicBezTo>
                  <a:cubicBezTo>
                    <a:pt x="351123" y="72226"/>
                    <a:pt x="357298" y="101718"/>
                    <a:pt x="351864" y="128492"/>
                  </a:cubicBezTo>
                  <a:cubicBezTo>
                    <a:pt x="338527" y="194291"/>
                    <a:pt x="275692" y="232229"/>
                    <a:pt x="214092" y="243837"/>
                  </a:cubicBezTo>
                  <a:cubicBezTo>
                    <a:pt x="178623" y="250506"/>
                    <a:pt x="142809" y="248826"/>
                    <a:pt x="106946" y="249617"/>
                  </a:cubicBezTo>
                  <a:cubicBezTo>
                    <a:pt x="90324" y="249963"/>
                    <a:pt x="73059" y="250889"/>
                    <a:pt x="56220" y="253711"/>
                  </a:cubicBezTo>
                  <a:lnTo>
                    <a:pt x="17467" y="266155"/>
                  </a:lnTo>
                  <a:lnTo>
                    <a:pt x="13755" y="271367"/>
                  </a:lnTo>
                  <a:lnTo>
                    <a:pt x="58807" y="263795"/>
                  </a:lnTo>
                  <a:cubicBezTo>
                    <a:pt x="75417" y="262436"/>
                    <a:pt x="92151" y="262263"/>
                    <a:pt x="109218" y="262559"/>
                  </a:cubicBezTo>
                  <a:cubicBezTo>
                    <a:pt x="142612" y="263152"/>
                    <a:pt x="176104" y="264239"/>
                    <a:pt x="209251" y="259299"/>
                  </a:cubicBezTo>
                  <a:cubicBezTo>
                    <a:pt x="274259" y="249617"/>
                    <a:pt x="340206" y="214297"/>
                    <a:pt x="363177" y="148992"/>
                  </a:cubicBezTo>
                  <a:cubicBezTo>
                    <a:pt x="383084" y="92332"/>
                    <a:pt x="356903" y="21148"/>
                    <a:pt x="295846" y="4254"/>
                  </a:cubicBezTo>
                  <a:cubicBezTo>
                    <a:pt x="279631" y="-229"/>
                    <a:pt x="263376" y="-982"/>
                    <a:pt x="247451" y="112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52" name="任意多边形: 形状 1551"/>
            <p:cNvSpPr/>
            <p:nvPr/>
          </p:nvSpPr>
          <p:spPr>
            <a:xfrm flipH="1">
              <a:off x="372222" y="4413332"/>
              <a:ext cx="218617" cy="405689"/>
            </a:xfrm>
            <a:custGeom>
              <a:avLst/>
              <a:gdLst>
                <a:gd name="connsiteX0" fmla="*/ 134331 w 218617"/>
                <a:gd name="connsiteY0" fmla="*/ 265 h 405689"/>
                <a:gd name="connsiteX1" fmla="*/ 85982 w 218617"/>
                <a:gd name="connsiteY1" fmla="*/ 9611 h 405689"/>
                <a:gd name="connsiteX2" fmla="*/ 18009 w 218617"/>
                <a:gd name="connsiteY2" fmla="*/ 211553 h 405689"/>
                <a:gd name="connsiteX3" fmla="*/ 117992 w 218617"/>
                <a:gd name="connsiteY3" fmla="*/ 405689 h 405689"/>
                <a:gd name="connsiteX4" fmla="*/ 210071 w 218617"/>
                <a:gd name="connsiteY4" fmla="*/ 109446 h 405689"/>
                <a:gd name="connsiteX5" fmla="*/ 134331 w 218617"/>
                <a:gd name="connsiteY5" fmla="*/ 265 h 40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17" h="405689">
                  <a:moveTo>
                    <a:pt x="134331" y="265"/>
                  </a:moveTo>
                  <a:cubicBezTo>
                    <a:pt x="120817" y="-951"/>
                    <a:pt x="104926" y="1991"/>
                    <a:pt x="85982" y="9611"/>
                  </a:cubicBezTo>
                  <a:cubicBezTo>
                    <a:pt x="10204" y="40090"/>
                    <a:pt x="-23634" y="141999"/>
                    <a:pt x="18009" y="211553"/>
                  </a:cubicBezTo>
                  <a:cubicBezTo>
                    <a:pt x="59652" y="281057"/>
                    <a:pt x="117992" y="405689"/>
                    <a:pt x="117992" y="405689"/>
                  </a:cubicBezTo>
                  <a:cubicBezTo>
                    <a:pt x="216888" y="250726"/>
                    <a:pt x="231461" y="195400"/>
                    <a:pt x="210071" y="109446"/>
                  </a:cubicBezTo>
                  <a:cubicBezTo>
                    <a:pt x="194028" y="44981"/>
                    <a:pt x="174874" y="3912"/>
                    <a:pt x="134331" y="265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54" name="任意多边形: 形状 1553"/>
            <p:cNvSpPr/>
            <p:nvPr/>
          </p:nvSpPr>
          <p:spPr>
            <a:xfrm flipH="1">
              <a:off x="444291" y="3954640"/>
              <a:ext cx="300645" cy="241455"/>
            </a:xfrm>
            <a:custGeom>
              <a:avLst/>
              <a:gdLst>
                <a:gd name="connsiteX0" fmla="*/ 213006 w 300645"/>
                <a:gd name="connsiteY0" fmla="*/ 155 h 241455"/>
                <a:gd name="connsiteX1" fmla="*/ 0 w 300645"/>
                <a:gd name="connsiteY1" fmla="*/ 214147 h 241455"/>
                <a:gd name="connsiteX2" fmla="*/ 299059 w 300645"/>
                <a:gd name="connsiteY2" fmla="*/ 62543 h 241455"/>
                <a:gd name="connsiteX3" fmla="*/ 213006 w 300645"/>
                <a:gd name="connsiteY3" fmla="*/ 155 h 24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645" h="241455">
                  <a:moveTo>
                    <a:pt x="213006" y="155"/>
                  </a:moveTo>
                  <a:cubicBezTo>
                    <a:pt x="117511" y="6118"/>
                    <a:pt x="6892" y="182211"/>
                    <a:pt x="0" y="214147"/>
                  </a:cubicBezTo>
                  <a:cubicBezTo>
                    <a:pt x="94499" y="247541"/>
                    <a:pt x="321782" y="292296"/>
                    <a:pt x="299059" y="62543"/>
                  </a:cubicBezTo>
                  <a:cubicBezTo>
                    <a:pt x="274990" y="15083"/>
                    <a:pt x="244838" y="-1833"/>
                    <a:pt x="213006" y="155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56" name="任意多边形: 形状 1555"/>
            <p:cNvSpPr/>
            <p:nvPr/>
          </p:nvSpPr>
          <p:spPr>
            <a:xfrm flipH="1">
              <a:off x="656193" y="3576682"/>
              <a:ext cx="241771" cy="394906"/>
            </a:xfrm>
            <a:custGeom>
              <a:avLst/>
              <a:gdLst>
                <a:gd name="connsiteX0" fmla="*/ 185030 w 241771"/>
                <a:gd name="connsiteY0" fmla="*/ 1740 h 394906"/>
                <a:gd name="connsiteX1" fmla="*/ 46180 w 241771"/>
                <a:gd name="connsiteY1" fmla="*/ 88388 h 394906"/>
                <a:gd name="connsiteX2" fmla="*/ 28001 w 241771"/>
                <a:gd name="connsiteY2" fmla="*/ 394906 h 394906"/>
                <a:gd name="connsiteX3" fmla="*/ 230832 w 241771"/>
                <a:gd name="connsiteY3" fmla="*/ 152507 h 394906"/>
                <a:gd name="connsiteX4" fmla="*/ 185030 w 241771"/>
                <a:gd name="connsiteY4" fmla="*/ 1740 h 39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771" h="394906">
                  <a:moveTo>
                    <a:pt x="185030" y="1740"/>
                  </a:moveTo>
                  <a:cubicBezTo>
                    <a:pt x="152529" y="-6518"/>
                    <a:pt x="106162" y="13364"/>
                    <a:pt x="46180" y="88388"/>
                  </a:cubicBezTo>
                  <a:cubicBezTo>
                    <a:pt x="46180" y="88388"/>
                    <a:pt x="-44269" y="286328"/>
                    <a:pt x="28001" y="394906"/>
                  </a:cubicBezTo>
                  <a:cubicBezTo>
                    <a:pt x="169182" y="257726"/>
                    <a:pt x="192399" y="224629"/>
                    <a:pt x="230832" y="152507"/>
                  </a:cubicBezTo>
                  <a:cubicBezTo>
                    <a:pt x="254852" y="107431"/>
                    <a:pt x="239198" y="15503"/>
                    <a:pt x="185030" y="174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58" name="任意多边形: 形状 1557"/>
            <p:cNvSpPr/>
            <p:nvPr/>
          </p:nvSpPr>
          <p:spPr>
            <a:xfrm flipH="1">
              <a:off x="1137179" y="3697235"/>
              <a:ext cx="201527" cy="410891"/>
            </a:xfrm>
            <a:custGeom>
              <a:avLst/>
              <a:gdLst>
                <a:gd name="connsiteX0" fmla="*/ 69257 w 201527"/>
                <a:gd name="connsiteY0" fmla="*/ 191 h 410891"/>
                <a:gd name="connsiteX1" fmla="*/ 0 w 201527"/>
                <a:gd name="connsiteY1" fmla="*/ 81056 h 410891"/>
                <a:gd name="connsiteX2" fmla="*/ 16005 w 201527"/>
                <a:gd name="connsiteY2" fmla="*/ 175901 h 410891"/>
                <a:gd name="connsiteX3" fmla="*/ 126806 w 201527"/>
                <a:gd name="connsiteY3" fmla="*/ 349587 h 410891"/>
                <a:gd name="connsiteX4" fmla="*/ 179021 w 201527"/>
                <a:gd name="connsiteY4" fmla="*/ 410891 h 410891"/>
                <a:gd name="connsiteX5" fmla="*/ 194581 w 201527"/>
                <a:gd name="connsiteY5" fmla="*/ 382585 h 410891"/>
                <a:gd name="connsiteX6" fmla="*/ 193642 w 201527"/>
                <a:gd name="connsiteY6" fmla="*/ 124675 h 410891"/>
                <a:gd name="connsiteX7" fmla="*/ 126559 w 201527"/>
                <a:gd name="connsiteY7" fmla="*/ 29187 h 410891"/>
                <a:gd name="connsiteX8" fmla="*/ 69257 w 201527"/>
                <a:gd name="connsiteY8" fmla="*/ 191 h 4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527" h="410891">
                  <a:moveTo>
                    <a:pt x="69257" y="191"/>
                  </a:moveTo>
                  <a:cubicBezTo>
                    <a:pt x="66935" y="2858"/>
                    <a:pt x="0" y="81056"/>
                    <a:pt x="0" y="81056"/>
                  </a:cubicBezTo>
                  <a:lnTo>
                    <a:pt x="16005" y="175901"/>
                  </a:lnTo>
                  <a:cubicBezTo>
                    <a:pt x="16005" y="175901"/>
                    <a:pt x="124979" y="346277"/>
                    <a:pt x="126806" y="349587"/>
                  </a:cubicBezTo>
                  <a:cubicBezTo>
                    <a:pt x="128585" y="352897"/>
                    <a:pt x="179021" y="410891"/>
                    <a:pt x="179021" y="410891"/>
                  </a:cubicBezTo>
                  <a:lnTo>
                    <a:pt x="194581" y="382585"/>
                  </a:lnTo>
                  <a:cubicBezTo>
                    <a:pt x="195471" y="258150"/>
                    <a:pt x="210338" y="163749"/>
                    <a:pt x="193642" y="124675"/>
                  </a:cubicBezTo>
                  <a:cubicBezTo>
                    <a:pt x="176994" y="85601"/>
                    <a:pt x="134512" y="34770"/>
                    <a:pt x="126559" y="29187"/>
                  </a:cubicBezTo>
                  <a:cubicBezTo>
                    <a:pt x="118606" y="23655"/>
                    <a:pt x="71579" y="-2477"/>
                    <a:pt x="69257" y="191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60" name="任意多边形: 形状 1559"/>
            <p:cNvSpPr/>
            <p:nvPr/>
          </p:nvSpPr>
          <p:spPr>
            <a:xfrm flipH="1">
              <a:off x="1107421" y="4316341"/>
              <a:ext cx="367329" cy="260331"/>
            </a:xfrm>
            <a:custGeom>
              <a:avLst/>
              <a:gdLst>
                <a:gd name="connsiteX0" fmla="*/ 32604 w 367329"/>
                <a:gd name="connsiteY0" fmla="*/ 0 h 260331"/>
                <a:gd name="connsiteX1" fmla="*/ 0 w 367329"/>
                <a:gd name="connsiteY1" fmla="*/ 39173 h 260331"/>
                <a:gd name="connsiteX2" fmla="*/ 32257 w 367329"/>
                <a:gd name="connsiteY2" fmla="*/ 145331 h 260331"/>
                <a:gd name="connsiteX3" fmla="*/ 209204 w 367329"/>
                <a:gd name="connsiteY3" fmla="*/ 245462 h 260331"/>
                <a:gd name="connsiteX4" fmla="*/ 367329 w 367329"/>
                <a:gd name="connsiteY4" fmla="*/ 260331 h 260331"/>
                <a:gd name="connsiteX5" fmla="*/ 287401 w 367329"/>
                <a:gd name="connsiteY5" fmla="*/ 113123 h 260331"/>
                <a:gd name="connsiteX6" fmla="*/ 136291 w 367329"/>
                <a:gd name="connsiteY6" fmla="*/ 14968 h 2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7329" h="260331">
                  <a:moveTo>
                    <a:pt x="32604" y="0"/>
                  </a:moveTo>
                  <a:lnTo>
                    <a:pt x="0" y="39173"/>
                  </a:lnTo>
                  <a:lnTo>
                    <a:pt x="32257" y="145331"/>
                  </a:lnTo>
                  <a:cubicBezTo>
                    <a:pt x="32257" y="145331"/>
                    <a:pt x="151456" y="233013"/>
                    <a:pt x="209204" y="245462"/>
                  </a:cubicBezTo>
                  <a:cubicBezTo>
                    <a:pt x="266851" y="257911"/>
                    <a:pt x="367329" y="260331"/>
                    <a:pt x="367329" y="260331"/>
                  </a:cubicBezTo>
                  <a:cubicBezTo>
                    <a:pt x="362585" y="251637"/>
                    <a:pt x="294613" y="109220"/>
                    <a:pt x="287401" y="113123"/>
                  </a:cubicBezTo>
                  <a:cubicBezTo>
                    <a:pt x="280189" y="117026"/>
                    <a:pt x="136291" y="14968"/>
                    <a:pt x="136291" y="14968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62" name="任意多边形: 形状 1561"/>
            <p:cNvSpPr/>
            <p:nvPr/>
          </p:nvSpPr>
          <p:spPr>
            <a:xfrm flipH="1">
              <a:off x="920003" y="4767312"/>
              <a:ext cx="365686" cy="216721"/>
            </a:xfrm>
            <a:custGeom>
              <a:avLst/>
              <a:gdLst>
                <a:gd name="connsiteX0" fmla="*/ 114420 w 365686"/>
                <a:gd name="connsiteY0" fmla="*/ 63 h 216721"/>
                <a:gd name="connsiteX1" fmla="*/ 53733 w 365686"/>
                <a:gd name="connsiteY1" fmla="*/ 13030 h 216721"/>
                <a:gd name="connsiteX2" fmla="*/ 136 w 365686"/>
                <a:gd name="connsiteY2" fmla="*/ 93697 h 216721"/>
                <a:gd name="connsiteX3" fmla="*/ 68602 w 365686"/>
                <a:gd name="connsiteY3" fmla="*/ 197188 h 216721"/>
                <a:gd name="connsiteX4" fmla="*/ 216453 w 365686"/>
                <a:gd name="connsiteY4" fmla="*/ 212551 h 216721"/>
                <a:gd name="connsiteX5" fmla="*/ 309618 w 365686"/>
                <a:gd name="connsiteY5" fmla="*/ 186419 h 216721"/>
                <a:gd name="connsiteX6" fmla="*/ 365686 w 365686"/>
                <a:gd name="connsiteY6" fmla="*/ 162609 h 216721"/>
                <a:gd name="connsiteX7" fmla="*/ 365340 w 365686"/>
                <a:gd name="connsiteY7" fmla="*/ 146159 h 216721"/>
                <a:gd name="connsiteX8" fmla="*/ 197187 w 365686"/>
                <a:gd name="connsiteY8" fmla="*/ 9917 h 216721"/>
                <a:gd name="connsiteX9" fmla="*/ 114420 w 365686"/>
                <a:gd name="connsiteY9" fmla="*/ 63 h 216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686" h="216721">
                  <a:moveTo>
                    <a:pt x="114420" y="63"/>
                  </a:moveTo>
                  <a:cubicBezTo>
                    <a:pt x="88671" y="-506"/>
                    <a:pt x="66602" y="2730"/>
                    <a:pt x="53733" y="13030"/>
                  </a:cubicBezTo>
                  <a:cubicBezTo>
                    <a:pt x="27997" y="33628"/>
                    <a:pt x="-2284" y="59217"/>
                    <a:pt x="136" y="93697"/>
                  </a:cubicBezTo>
                  <a:cubicBezTo>
                    <a:pt x="2557" y="128227"/>
                    <a:pt x="13820" y="182319"/>
                    <a:pt x="68602" y="197188"/>
                  </a:cubicBezTo>
                  <a:cubicBezTo>
                    <a:pt x="123386" y="212106"/>
                    <a:pt x="183751" y="223073"/>
                    <a:pt x="216453" y="212551"/>
                  </a:cubicBezTo>
                  <a:cubicBezTo>
                    <a:pt x="249154" y="202029"/>
                    <a:pt x="298850" y="192297"/>
                    <a:pt x="309618" y="186419"/>
                  </a:cubicBezTo>
                  <a:cubicBezTo>
                    <a:pt x="320387" y="180589"/>
                    <a:pt x="365686" y="162609"/>
                    <a:pt x="365686" y="162609"/>
                  </a:cubicBezTo>
                  <a:lnTo>
                    <a:pt x="365340" y="146159"/>
                  </a:lnTo>
                  <a:cubicBezTo>
                    <a:pt x="274002" y="45929"/>
                    <a:pt x="252366" y="19797"/>
                    <a:pt x="197187" y="9917"/>
                  </a:cubicBezTo>
                  <a:cubicBezTo>
                    <a:pt x="169598" y="5002"/>
                    <a:pt x="140169" y="630"/>
                    <a:pt x="114420" y="63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64" name="任意多边形: 形状 1563"/>
            <p:cNvSpPr/>
            <p:nvPr/>
          </p:nvSpPr>
          <p:spPr>
            <a:xfrm flipH="1">
              <a:off x="1157840" y="4777093"/>
              <a:ext cx="123761" cy="186783"/>
            </a:xfrm>
            <a:custGeom>
              <a:avLst/>
              <a:gdLst>
                <a:gd name="connsiteX0" fmla="*/ 97320 w 123761"/>
                <a:gd name="connsiteY0" fmla="*/ 150 h 186783"/>
                <a:gd name="connsiteX1" fmla="*/ 74195 w 123761"/>
                <a:gd name="connsiteY1" fmla="*/ 3348 h 186783"/>
                <a:gd name="connsiteX2" fmla="*/ 39863 w 123761"/>
                <a:gd name="connsiteY2" fmla="*/ 25034 h 186783"/>
                <a:gd name="connsiteX3" fmla="*/ 18277 w 123761"/>
                <a:gd name="connsiteY3" fmla="*/ 55859 h 186783"/>
                <a:gd name="connsiteX4" fmla="*/ 2025 w 123761"/>
                <a:gd name="connsiteY4" fmla="*/ 92216 h 186783"/>
                <a:gd name="connsiteX5" fmla="*/ 29045 w 123761"/>
                <a:gd name="connsiteY5" fmla="*/ 161078 h 186783"/>
                <a:gd name="connsiteX6" fmla="*/ 65008 w 123761"/>
                <a:gd name="connsiteY6" fmla="*/ 180195 h 186783"/>
                <a:gd name="connsiteX7" fmla="*/ 81013 w 123761"/>
                <a:gd name="connsiteY7" fmla="*/ 184197 h 186783"/>
                <a:gd name="connsiteX8" fmla="*/ 99092 w 123761"/>
                <a:gd name="connsiteY8" fmla="*/ 186765 h 186783"/>
                <a:gd name="connsiteX9" fmla="*/ 107145 w 123761"/>
                <a:gd name="connsiteY9" fmla="*/ 176441 h 186783"/>
                <a:gd name="connsiteX10" fmla="*/ 64020 w 123761"/>
                <a:gd name="connsiteY10" fmla="*/ 135934 h 186783"/>
                <a:gd name="connsiteX11" fmla="*/ 59524 w 123761"/>
                <a:gd name="connsiteY11" fmla="*/ 132921 h 186783"/>
                <a:gd name="connsiteX12" fmla="*/ 54732 w 123761"/>
                <a:gd name="connsiteY12" fmla="*/ 128673 h 186783"/>
                <a:gd name="connsiteX13" fmla="*/ 50040 w 123761"/>
                <a:gd name="connsiteY13" fmla="*/ 123733 h 186783"/>
                <a:gd name="connsiteX14" fmla="*/ 48163 w 123761"/>
                <a:gd name="connsiteY14" fmla="*/ 121065 h 186783"/>
                <a:gd name="connsiteX15" fmla="*/ 45001 w 123761"/>
                <a:gd name="connsiteY15" fmla="*/ 115285 h 186783"/>
                <a:gd name="connsiteX16" fmla="*/ 44360 w 123761"/>
                <a:gd name="connsiteY16" fmla="*/ 112519 h 186783"/>
                <a:gd name="connsiteX17" fmla="*/ 44063 w 123761"/>
                <a:gd name="connsiteY17" fmla="*/ 109654 h 186783"/>
                <a:gd name="connsiteX18" fmla="*/ 44409 w 123761"/>
                <a:gd name="connsiteY18" fmla="*/ 106196 h 186783"/>
                <a:gd name="connsiteX19" fmla="*/ 48657 w 123761"/>
                <a:gd name="connsiteY19" fmla="*/ 95872 h 186783"/>
                <a:gd name="connsiteX20" fmla="*/ 55524 w 123761"/>
                <a:gd name="connsiteY20" fmla="*/ 82880 h 186783"/>
                <a:gd name="connsiteX21" fmla="*/ 62983 w 123761"/>
                <a:gd name="connsiteY21" fmla="*/ 70184 h 186783"/>
                <a:gd name="connsiteX22" fmla="*/ 67132 w 123761"/>
                <a:gd name="connsiteY22" fmla="*/ 64158 h 186783"/>
                <a:gd name="connsiteX23" fmla="*/ 69651 w 123761"/>
                <a:gd name="connsiteY23" fmla="*/ 61392 h 186783"/>
                <a:gd name="connsiteX24" fmla="*/ 74789 w 123761"/>
                <a:gd name="connsiteY24" fmla="*/ 56205 h 186783"/>
                <a:gd name="connsiteX25" fmla="*/ 76518 w 123761"/>
                <a:gd name="connsiteY25" fmla="*/ 54624 h 186783"/>
                <a:gd name="connsiteX26" fmla="*/ 82050 w 123761"/>
                <a:gd name="connsiteY26" fmla="*/ 51215 h 186783"/>
                <a:gd name="connsiteX27" fmla="*/ 84027 w 123761"/>
                <a:gd name="connsiteY27" fmla="*/ 49980 h 186783"/>
                <a:gd name="connsiteX28" fmla="*/ 91189 w 123761"/>
                <a:gd name="connsiteY28" fmla="*/ 47857 h 186783"/>
                <a:gd name="connsiteX29" fmla="*/ 90299 w 123761"/>
                <a:gd name="connsiteY29" fmla="*/ 47807 h 186783"/>
                <a:gd name="connsiteX30" fmla="*/ 93461 w 123761"/>
                <a:gd name="connsiteY30" fmla="*/ 47659 h 186783"/>
                <a:gd name="connsiteX31" fmla="*/ 113518 w 123761"/>
                <a:gd name="connsiteY31" fmla="*/ 42966 h 186783"/>
                <a:gd name="connsiteX32" fmla="*/ 117815 w 123761"/>
                <a:gd name="connsiteY32" fmla="*/ 9770 h 186783"/>
                <a:gd name="connsiteX33" fmla="*/ 97320 w 123761"/>
                <a:gd name="connsiteY33" fmla="*/ 150 h 186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761" h="186783">
                  <a:moveTo>
                    <a:pt x="97320" y="150"/>
                  </a:moveTo>
                  <a:cubicBezTo>
                    <a:pt x="89521" y="-493"/>
                    <a:pt x="81284" y="1002"/>
                    <a:pt x="74195" y="3348"/>
                  </a:cubicBezTo>
                  <a:cubicBezTo>
                    <a:pt x="61204" y="7695"/>
                    <a:pt x="49349" y="15105"/>
                    <a:pt x="39863" y="25034"/>
                  </a:cubicBezTo>
                  <a:cubicBezTo>
                    <a:pt x="31219" y="34124"/>
                    <a:pt x="24204" y="44843"/>
                    <a:pt x="18277" y="55859"/>
                  </a:cubicBezTo>
                  <a:cubicBezTo>
                    <a:pt x="12201" y="67270"/>
                    <a:pt x="5433" y="79669"/>
                    <a:pt x="2025" y="92216"/>
                  </a:cubicBezTo>
                  <a:cubicBezTo>
                    <a:pt x="-5286" y="118990"/>
                    <a:pt x="8002" y="144727"/>
                    <a:pt x="29045" y="161078"/>
                  </a:cubicBezTo>
                  <a:cubicBezTo>
                    <a:pt x="40012" y="169624"/>
                    <a:pt x="51868" y="175651"/>
                    <a:pt x="65008" y="180195"/>
                  </a:cubicBezTo>
                  <a:cubicBezTo>
                    <a:pt x="70490" y="182072"/>
                    <a:pt x="75382" y="183011"/>
                    <a:pt x="81013" y="184197"/>
                  </a:cubicBezTo>
                  <a:cubicBezTo>
                    <a:pt x="87138" y="185530"/>
                    <a:pt x="92769" y="186963"/>
                    <a:pt x="99092" y="186765"/>
                  </a:cubicBezTo>
                  <a:cubicBezTo>
                    <a:pt x="104230" y="186666"/>
                    <a:pt x="108726" y="181776"/>
                    <a:pt x="107145" y="176441"/>
                  </a:cubicBezTo>
                  <a:cubicBezTo>
                    <a:pt x="101316" y="156780"/>
                    <a:pt x="80124" y="146209"/>
                    <a:pt x="64020" y="135934"/>
                  </a:cubicBezTo>
                  <a:cubicBezTo>
                    <a:pt x="62884" y="135193"/>
                    <a:pt x="59376" y="132822"/>
                    <a:pt x="59524" y="132921"/>
                  </a:cubicBezTo>
                  <a:cubicBezTo>
                    <a:pt x="59425" y="132871"/>
                    <a:pt x="55869" y="129759"/>
                    <a:pt x="54732" y="128673"/>
                  </a:cubicBezTo>
                  <a:cubicBezTo>
                    <a:pt x="53103" y="127091"/>
                    <a:pt x="51572" y="125412"/>
                    <a:pt x="50040" y="123733"/>
                  </a:cubicBezTo>
                  <a:cubicBezTo>
                    <a:pt x="47323" y="120670"/>
                    <a:pt x="50238" y="124869"/>
                    <a:pt x="48163" y="121065"/>
                  </a:cubicBezTo>
                  <a:cubicBezTo>
                    <a:pt x="47125" y="119138"/>
                    <a:pt x="45890" y="117311"/>
                    <a:pt x="45001" y="115285"/>
                  </a:cubicBezTo>
                  <a:cubicBezTo>
                    <a:pt x="46533" y="118694"/>
                    <a:pt x="44606" y="113310"/>
                    <a:pt x="44360" y="112519"/>
                  </a:cubicBezTo>
                  <a:cubicBezTo>
                    <a:pt x="43125" y="108419"/>
                    <a:pt x="44211" y="114297"/>
                    <a:pt x="44063" y="109654"/>
                  </a:cubicBezTo>
                  <a:cubicBezTo>
                    <a:pt x="43914" y="105949"/>
                    <a:pt x="43273" y="110296"/>
                    <a:pt x="44409" y="106196"/>
                  </a:cubicBezTo>
                  <a:cubicBezTo>
                    <a:pt x="45791" y="101306"/>
                    <a:pt x="46088" y="101009"/>
                    <a:pt x="48657" y="95872"/>
                  </a:cubicBezTo>
                  <a:cubicBezTo>
                    <a:pt x="50879" y="91525"/>
                    <a:pt x="53153" y="87178"/>
                    <a:pt x="55524" y="82880"/>
                  </a:cubicBezTo>
                  <a:cubicBezTo>
                    <a:pt x="57895" y="78582"/>
                    <a:pt x="60315" y="74334"/>
                    <a:pt x="62983" y="70184"/>
                  </a:cubicBezTo>
                  <a:cubicBezTo>
                    <a:pt x="64316" y="68159"/>
                    <a:pt x="65649" y="66084"/>
                    <a:pt x="67132" y="64158"/>
                  </a:cubicBezTo>
                  <a:cubicBezTo>
                    <a:pt x="65008" y="66924"/>
                    <a:pt x="69207" y="61886"/>
                    <a:pt x="69651" y="61392"/>
                  </a:cubicBezTo>
                  <a:cubicBezTo>
                    <a:pt x="71282" y="59564"/>
                    <a:pt x="73010" y="57835"/>
                    <a:pt x="74789" y="56205"/>
                  </a:cubicBezTo>
                  <a:cubicBezTo>
                    <a:pt x="75925" y="55167"/>
                    <a:pt x="79976" y="52351"/>
                    <a:pt x="76518" y="54624"/>
                  </a:cubicBezTo>
                  <a:cubicBezTo>
                    <a:pt x="78345" y="53439"/>
                    <a:pt x="80124" y="52252"/>
                    <a:pt x="82050" y="51215"/>
                  </a:cubicBezTo>
                  <a:cubicBezTo>
                    <a:pt x="83384" y="50474"/>
                    <a:pt x="88027" y="48499"/>
                    <a:pt x="84027" y="49980"/>
                  </a:cubicBezTo>
                  <a:cubicBezTo>
                    <a:pt x="86348" y="49091"/>
                    <a:pt x="88917" y="48795"/>
                    <a:pt x="91189" y="47857"/>
                  </a:cubicBezTo>
                  <a:cubicBezTo>
                    <a:pt x="92868" y="47560"/>
                    <a:pt x="92573" y="47510"/>
                    <a:pt x="90299" y="47807"/>
                  </a:cubicBezTo>
                  <a:cubicBezTo>
                    <a:pt x="91338" y="47708"/>
                    <a:pt x="92375" y="47659"/>
                    <a:pt x="93461" y="47659"/>
                  </a:cubicBezTo>
                  <a:cubicBezTo>
                    <a:pt x="101168" y="47510"/>
                    <a:pt x="106650" y="46572"/>
                    <a:pt x="113518" y="42966"/>
                  </a:cubicBezTo>
                  <a:cubicBezTo>
                    <a:pt x="126459" y="36247"/>
                    <a:pt x="126262" y="19600"/>
                    <a:pt x="117815" y="9770"/>
                  </a:cubicBezTo>
                  <a:cubicBezTo>
                    <a:pt x="112480" y="3571"/>
                    <a:pt x="105119" y="792"/>
                    <a:pt x="97320" y="150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66" name="任意多边形: 形状 1565"/>
            <p:cNvSpPr/>
            <p:nvPr/>
          </p:nvSpPr>
          <p:spPr>
            <a:xfrm flipH="1">
              <a:off x="1325131" y="4325310"/>
              <a:ext cx="148110" cy="132619"/>
            </a:xfrm>
            <a:custGeom>
              <a:avLst/>
              <a:gdLst>
                <a:gd name="connsiteX0" fmla="*/ 42554 w 148110"/>
                <a:gd name="connsiteY0" fmla="*/ 1552 h 132619"/>
                <a:gd name="connsiteX1" fmla="*/ 1602 w 148110"/>
                <a:gd name="connsiteY1" fmla="*/ 40133 h 132619"/>
                <a:gd name="connsiteX2" fmla="*/ 10100 w 148110"/>
                <a:gd name="connsiteY2" fmla="*/ 94274 h 132619"/>
                <a:gd name="connsiteX3" fmla="*/ 33169 w 148110"/>
                <a:gd name="connsiteY3" fmla="*/ 122382 h 132619"/>
                <a:gd name="connsiteX4" fmla="*/ 39294 w 148110"/>
                <a:gd name="connsiteY4" fmla="*/ 125395 h 132619"/>
                <a:gd name="connsiteX5" fmla="*/ 43542 w 148110"/>
                <a:gd name="connsiteY5" fmla="*/ 129199 h 132619"/>
                <a:gd name="connsiteX6" fmla="*/ 51397 w 148110"/>
                <a:gd name="connsiteY6" fmla="*/ 131718 h 132619"/>
                <a:gd name="connsiteX7" fmla="*/ 54755 w 148110"/>
                <a:gd name="connsiteY7" fmla="*/ 119912 h 132619"/>
                <a:gd name="connsiteX8" fmla="*/ 56633 w 148110"/>
                <a:gd name="connsiteY8" fmla="*/ 106969 h 132619"/>
                <a:gd name="connsiteX9" fmla="*/ 44630 w 148110"/>
                <a:gd name="connsiteY9" fmla="*/ 73032 h 132619"/>
                <a:gd name="connsiteX10" fmla="*/ 44333 w 148110"/>
                <a:gd name="connsiteY10" fmla="*/ 72341 h 132619"/>
                <a:gd name="connsiteX11" fmla="*/ 43345 w 148110"/>
                <a:gd name="connsiteY11" fmla="*/ 69525 h 132619"/>
                <a:gd name="connsiteX12" fmla="*/ 41814 w 148110"/>
                <a:gd name="connsiteY12" fmla="*/ 63647 h 132619"/>
                <a:gd name="connsiteX13" fmla="*/ 41566 w 148110"/>
                <a:gd name="connsiteY13" fmla="*/ 62856 h 132619"/>
                <a:gd name="connsiteX14" fmla="*/ 41319 w 148110"/>
                <a:gd name="connsiteY14" fmla="*/ 56731 h 132619"/>
                <a:gd name="connsiteX15" fmla="*/ 41467 w 148110"/>
                <a:gd name="connsiteY15" fmla="*/ 53718 h 132619"/>
                <a:gd name="connsiteX16" fmla="*/ 41270 w 148110"/>
                <a:gd name="connsiteY16" fmla="*/ 54557 h 132619"/>
                <a:gd name="connsiteX17" fmla="*/ 42406 w 148110"/>
                <a:gd name="connsiteY17" fmla="*/ 49568 h 132619"/>
                <a:gd name="connsiteX18" fmla="*/ 42702 w 148110"/>
                <a:gd name="connsiteY18" fmla="*/ 48580 h 132619"/>
                <a:gd name="connsiteX19" fmla="*/ 43865 w 148110"/>
                <a:gd name="connsiteY19" fmla="*/ 46546 h 132619"/>
                <a:gd name="connsiteX20" fmla="*/ 43246 w 148110"/>
                <a:gd name="connsiteY20" fmla="*/ 47197 h 132619"/>
                <a:gd name="connsiteX21" fmla="*/ 44086 w 148110"/>
                <a:gd name="connsiteY21" fmla="*/ 46160 h 132619"/>
                <a:gd name="connsiteX22" fmla="*/ 43865 w 148110"/>
                <a:gd name="connsiteY22" fmla="*/ 46546 h 132619"/>
                <a:gd name="connsiteX23" fmla="*/ 44845 w 148110"/>
                <a:gd name="connsiteY23" fmla="*/ 45516 h 132619"/>
                <a:gd name="connsiteX24" fmla="*/ 43987 w 148110"/>
                <a:gd name="connsiteY24" fmla="*/ 46011 h 132619"/>
                <a:gd name="connsiteX25" fmla="*/ 45172 w 148110"/>
                <a:gd name="connsiteY25" fmla="*/ 45172 h 132619"/>
                <a:gd name="connsiteX26" fmla="*/ 44845 w 148110"/>
                <a:gd name="connsiteY26" fmla="*/ 45516 h 132619"/>
                <a:gd name="connsiteX27" fmla="*/ 45765 w 148110"/>
                <a:gd name="connsiteY27" fmla="*/ 44985 h 132619"/>
                <a:gd name="connsiteX28" fmla="*/ 44777 w 148110"/>
                <a:gd name="connsiteY28" fmla="*/ 45221 h 132619"/>
                <a:gd name="connsiteX29" fmla="*/ 45827 w 148110"/>
                <a:gd name="connsiteY29" fmla="*/ 44949 h 132619"/>
                <a:gd name="connsiteX30" fmla="*/ 45765 w 148110"/>
                <a:gd name="connsiteY30" fmla="*/ 44985 h 132619"/>
                <a:gd name="connsiteX31" fmla="*/ 48754 w 148110"/>
                <a:gd name="connsiteY31" fmla="*/ 44270 h 132619"/>
                <a:gd name="connsiteX32" fmla="*/ 48729 w 148110"/>
                <a:gd name="connsiteY32" fmla="*/ 43986 h 132619"/>
                <a:gd name="connsiteX33" fmla="*/ 56040 w 148110"/>
                <a:gd name="connsiteY33" fmla="*/ 43591 h 132619"/>
                <a:gd name="connsiteX34" fmla="*/ 67946 w 148110"/>
                <a:gd name="connsiteY34" fmla="*/ 44035 h 132619"/>
                <a:gd name="connsiteX35" fmla="*/ 71354 w 148110"/>
                <a:gd name="connsiteY35" fmla="*/ 44381 h 132619"/>
                <a:gd name="connsiteX36" fmla="*/ 70810 w 148110"/>
                <a:gd name="connsiteY36" fmla="*/ 44332 h 132619"/>
                <a:gd name="connsiteX37" fmla="*/ 77479 w 148110"/>
                <a:gd name="connsiteY37" fmla="*/ 45666 h 132619"/>
                <a:gd name="connsiteX38" fmla="*/ 88940 w 148110"/>
                <a:gd name="connsiteY38" fmla="*/ 48926 h 132619"/>
                <a:gd name="connsiteX39" fmla="*/ 91717 w 148110"/>
                <a:gd name="connsiteY39" fmla="*/ 49840 h 132619"/>
                <a:gd name="connsiteX40" fmla="*/ 91558 w 148110"/>
                <a:gd name="connsiteY40" fmla="*/ 49766 h 132619"/>
                <a:gd name="connsiteX41" fmla="*/ 92749 w 148110"/>
                <a:gd name="connsiteY41" fmla="*/ 50180 h 132619"/>
                <a:gd name="connsiteX42" fmla="*/ 91717 w 148110"/>
                <a:gd name="connsiteY42" fmla="*/ 49840 h 132619"/>
                <a:gd name="connsiteX43" fmla="*/ 97733 w 148110"/>
                <a:gd name="connsiteY43" fmla="*/ 52631 h 132619"/>
                <a:gd name="connsiteX44" fmla="*/ 131917 w 148110"/>
                <a:gd name="connsiteY44" fmla="*/ 64240 h 132619"/>
                <a:gd name="connsiteX45" fmla="*/ 148070 w 148110"/>
                <a:gd name="connsiteY45" fmla="*/ 43492 h 132619"/>
                <a:gd name="connsiteX46" fmla="*/ 123321 w 148110"/>
                <a:gd name="connsiteY46" fmla="*/ 14693 h 132619"/>
                <a:gd name="connsiteX47" fmla="*/ 97338 w 148110"/>
                <a:gd name="connsiteY47" fmla="*/ 4665 h 132619"/>
                <a:gd name="connsiteX48" fmla="*/ 42554 w 148110"/>
                <a:gd name="connsiteY48" fmla="*/ 1552 h 132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8110" h="132619">
                  <a:moveTo>
                    <a:pt x="42554" y="1552"/>
                  </a:moveTo>
                  <a:cubicBezTo>
                    <a:pt x="22202" y="4714"/>
                    <a:pt x="6000" y="20027"/>
                    <a:pt x="1602" y="40133"/>
                  </a:cubicBezTo>
                  <a:cubicBezTo>
                    <a:pt x="-2497" y="58904"/>
                    <a:pt x="1602" y="77330"/>
                    <a:pt x="10100" y="94274"/>
                  </a:cubicBezTo>
                  <a:cubicBezTo>
                    <a:pt x="15533" y="105092"/>
                    <a:pt x="22450" y="116207"/>
                    <a:pt x="33169" y="122382"/>
                  </a:cubicBezTo>
                  <a:cubicBezTo>
                    <a:pt x="35095" y="123518"/>
                    <a:pt x="37763" y="124308"/>
                    <a:pt x="39294" y="125395"/>
                  </a:cubicBezTo>
                  <a:cubicBezTo>
                    <a:pt x="40826" y="126432"/>
                    <a:pt x="42209" y="127914"/>
                    <a:pt x="43542" y="129199"/>
                  </a:cubicBezTo>
                  <a:cubicBezTo>
                    <a:pt x="45469" y="131125"/>
                    <a:pt x="48433" y="134139"/>
                    <a:pt x="51397" y="131718"/>
                  </a:cubicBezTo>
                  <a:cubicBezTo>
                    <a:pt x="54559" y="129100"/>
                    <a:pt x="54361" y="123715"/>
                    <a:pt x="54755" y="119912"/>
                  </a:cubicBezTo>
                  <a:cubicBezTo>
                    <a:pt x="55200" y="115515"/>
                    <a:pt x="56683" y="111514"/>
                    <a:pt x="56633" y="106969"/>
                  </a:cubicBezTo>
                  <a:cubicBezTo>
                    <a:pt x="56534" y="94718"/>
                    <a:pt x="49619" y="83900"/>
                    <a:pt x="44630" y="73032"/>
                  </a:cubicBezTo>
                  <a:cubicBezTo>
                    <a:pt x="43641" y="70710"/>
                    <a:pt x="43542" y="70513"/>
                    <a:pt x="44333" y="72341"/>
                  </a:cubicBezTo>
                  <a:cubicBezTo>
                    <a:pt x="43987" y="71402"/>
                    <a:pt x="43641" y="70464"/>
                    <a:pt x="43345" y="69525"/>
                  </a:cubicBezTo>
                  <a:cubicBezTo>
                    <a:pt x="42752" y="67598"/>
                    <a:pt x="42209" y="65622"/>
                    <a:pt x="41814" y="63647"/>
                  </a:cubicBezTo>
                  <a:cubicBezTo>
                    <a:pt x="41566" y="62362"/>
                    <a:pt x="39985" y="58361"/>
                    <a:pt x="41566" y="62856"/>
                  </a:cubicBezTo>
                  <a:cubicBezTo>
                    <a:pt x="40974" y="61127"/>
                    <a:pt x="41270" y="58509"/>
                    <a:pt x="41319" y="56731"/>
                  </a:cubicBezTo>
                  <a:cubicBezTo>
                    <a:pt x="41319" y="55694"/>
                    <a:pt x="41369" y="54705"/>
                    <a:pt x="41467" y="53718"/>
                  </a:cubicBezTo>
                  <a:cubicBezTo>
                    <a:pt x="41665" y="51445"/>
                    <a:pt x="41616" y="51692"/>
                    <a:pt x="41270" y="54557"/>
                  </a:cubicBezTo>
                  <a:cubicBezTo>
                    <a:pt x="41024" y="53125"/>
                    <a:pt x="42110" y="51000"/>
                    <a:pt x="42406" y="49568"/>
                  </a:cubicBezTo>
                  <a:cubicBezTo>
                    <a:pt x="43444" y="44628"/>
                    <a:pt x="40776" y="51742"/>
                    <a:pt x="42702" y="48580"/>
                  </a:cubicBezTo>
                  <a:lnTo>
                    <a:pt x="43865" y="46546"/>
                  </a:lnTo>
                  <a:lnTo>
                    <a:pt x="43246" y="47197"/>
                  </a:lnTo>
                  <a:cubicBezTo>
                    <a:pt x="45123" y="44579"/>
                    <a:pt x="45370" y="44233"/>
                    <a:pt x="44086" y="46160"/>
                  </a:cubicBezTo>
                  <a:lnTo>
                    <a:pt x="43865" y="46546"/>
                  </a:lnTo>
                  <a:lnTo>
                    <a:pt x="44845" y="45516"/>
                  </a:lnTo>
                  <a:lnTo>
                    <a:pt x="43987" y="46011"/>
                  </a:lnTo>
                  <a:cubicBezTo>
                    <a:pt x="46556" y="43887"/>
                    <a:pt x="46951" y="43640"/>
                    <a:pt x="45172" y="45172"/>
                  </a:cubicBezTo>
                  <a:lnTo>
                    <a:pt x="44845" y="45516"/>
                  </a:lnTo>
                  <a:lnTo>
                    <a:pt x="45765" y="44985"/>
                  </a:lnTo>
                  <a:lnTo>
                    <a:pt x="44777" y="45221"/>
                  </a:lnTo>
                  <a:cubicBezTo>
                    <a:pt x="46802" y="44505"/>
                    <a:pt x="46555" y="44616"/>
                    <a:pt x="45827" y="44949"/>
                  </a:cubicBezTo>
                  <a:lnTo>
                    <a:pt x="45765" y="44985"/>
                  </a:lnTo>
                  <a:lnTo>
                    <a:pt x="48754" y="44270"/>
                  </a:lnTo>
                  <a:cubicBezTo>
                    <a:pt x="50199" y="43925"/>
                    <a:pt x="50977" y="43690"/>
                    <a:pt x="48729" y="43986"/>
                  </a:cubicBezTo>
                  <a:cubicBezTo>
                    <a:pt x="51149" y="43690"/>
                    <a:pt x="53619" y="43640"/>
                    <a:pt x="56040" y="43591"/>
                  </a:cubicBezTo>
                  <a:cubicBezTo>
                    <a:pt x="59992" y="43541"/>
                    <a:pt x="63994" y="43640"/>
                    <a:pt x="67946" y="44035"/>
                  </a:cubicBezTo>
                  <a:cubicBezTo>
                    <a:pt x="69082" y="44134"/>
                    <a:pt x="70218" y="44233"/>
                    <a:pt x="71354" y="44381"/>
                  </a:cubicBezTo>
                  <a:cubicBezTo>
                    <a:pt x="68587" y="43986"/>
                    <a:pt x="68389" y="43986"/>
                    <a:pt x="70810" y="44332"/>
                  </a:cubicBezTo>
                  <a:cubicBezTo>
                    <a:pt x="73034" y="44776"/>
                    <a:pt x="75257" y="45122"/>
                    <a:pt x="77479" y="45666"/>
                  </a:cubicBezTo>
                  <a:cubicBezTo>
                    <a:pt x="81332" y="46554"/>
                    <a:pt x="85186" y="47642"/>
                    <a:pt x="88940" y="48926"/>
                  </a:cubicBezTo>
                  <a:lnTo>
                    <a:pt x="91717" y="49840"/>
                  </a:lnTo>
                  <a:lnTo>
                    <a:pt x="91558" y="49766"/>
                  </a:lnTo>
                  <a:cubicBezTo>
                    <a:pt x="94373" y="50705"/>
                    <a:pt x="93978" y="50581"/>
                    <a:pt x="92749" y="50180"/>
                  </a:cubicBezTo>
                  <a:lnTo>
                    <a:pt x="91717" y="49840"/>
                  </a:lnTo>
                  <a:lnTo>
                    <a:pt x="97733" y="52631"/>
                  </a:lnTo>
                  <a:cubicBezTo>
                    <a:pt x="108254" y="57867"/>
                    <a:pt x="119369" y="69278"/>
                    <a:pt x="131917" y="64240"/>
                  </a:cubicBezTo>
                  <a:cubicBezTo>
                    <a:pt x="141401" y="60436"/>
                    <a:pt x="147427" y="54014"/>
                    <a:pt x="148070" y="43492"/>
                  </a:cubicBezTo>
                  <a:cubicBezTo>
                    <a:pt x="148959" y="28426"/>
                    <a:pt x="135028" y="20472"/>
                    <a:pt x="123321" y="14693"/>
                  </a:cubicBezTo>
                  <a:cubicBezTo>
                    <a:pt x="115023" y="10593"/>
                    <a:pt x="106230" y="7085"/>
                    <a:pt x="97338" y="4665"/>
                  </a:cubicBezTo>
                  <a:cubicBezTo>
                    <a:pt x="79504" y="-176"/>
                    <a:pt x="60783" y="-1312"/>
                    <a:pt x="42554" y="1552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68" name="任意多边形: 形状 1567"/>
            <p:cNvSpPr/>
            <p:nvPr/>
          </p:nvSpPr>
          <p:spPr>
            <a:xfrm flipH="1">
              <a:off x="1174007" y="3708514"/>
              <a:ext cx="166963" cy="135197"/>
            </a:xfrm>
            <a:custGeom>
              <a:avLst/>
              <a:gdLst>
                <a:gd name="connsiteX0" fmla="*/ 82394 w 166963"/>
                <a:gd name="connsiteY0" fmla="*/ 632 h 135197"/>
                <a:gd name="connsiteX1" fmla="*/ 47265 w 166963"/>
                <a:gd name="connsiteY1" fmla="*/ 12919 h 135197"/>
                <a:gd name="connsiteX2" fmla="*/ 3548 w 166963"/>
                <a:gd name="connsiteY2" fmla="*/ 71654 h 135197"/>
                <a:gd name="connsiteX3" fmla="*/ 782 w 166963"/>
                <a:gd name="connsiteY3" fmla="*/ 108654 h 135197"/>
                <a:gd name="connsiteX4" fmla="*/ 7845 w 166963"/>
                <a:gd name="connsiteY4" fmla="*/ 127030 h 135197"/>
                <a:gd name="connsiteX5" fmla="*/ 14366 w 166963"/>
                <a:gd name="connsiteY5" fmla="*/ 132563 h 135197"/>
                <a:gd name="connsiteX6" fmla="*/ 22271 w 166963"/>
                <a:gd name="connsiteY6" fmla="*/ 134835 h 135197"/>
                <a:gd name="connsiteX7" fmla="*/ 26815 w 166963"/>
                <a:gd name="connsiteY7" fmla="*/ 133502 h 135197"/>
                <a:gd name="connsiteX8" fmla="*/ 32002 w 166963"/>
                <a:gd name="connsiteY8" fmla="*/ 130093 h 135197"/>
                <a:gd name="connsiteX9" fmla="*/ 36398 w 166963"/>
                <a:gd name="connsiteY9" fmla="*/ 124462 h 135197"/>
                <a:gd name="connsiteX10" fmla="*/ 39511 w 166963"/>
                <a:gd name="connsiteY10" fmla="*/ 116706 h 135197"/>
                <a:gd name="connsiteX11" fmla="*/ 40301 w 166963"/>
                <a:gd name="connsiteY11" fmla="*/ 110828 h 135197"/>
                <a:gd name="connsiteX12" fmla="*/ 45339 w 166963"/>
                <a:gd name="connsiteY12" fmla="*/ 87116 h 135197"/>
                <a:gd name="connsiteX13" fmla="*/ 46080 w 166963"/>
                <a:gd name="connsiteY13" fmla="*/ 84844 h 135197"/>
                <a:gd name="connsiteX14" fmla="*/ 48748 w 166963"/>
                <a:gd name="connsiteY14" fmla="*/ 79410 h 135197"/>
                <a:gd name="connsiteX15" fmla="*/ 51860 w 166963"/>
                <a:gd name="connsiteY15" fmla="*/ 74174 h 135197"/>
                <a:gd name="connsiteX16" fmla="*/ 53145 w 166963"/>
                <a:gd name="connsiteY16" fmla="*/ 72247 h 135197"/>
                <a:gd name="connsiteX17" fmla="*/ 62085 w 166963"/>
                <a:gd name="connsiteY17" fmla="*/ 63306 h 135197"/>
                <a:gd name="connsiteX18" fmla="*/ 63567 w 166963"/>
                <a:gd name="connsiteY18" fmla="*/ 62269 h 135197"/>
                <a:gd name="connsiteX19" fmla="*/ 69890 w 166963"/>
                <a:gd name="connsiteY19" fmla="*/ 58564 h 135197"/>
                <a:gd name="connsiteX20" fmla="*/ 73397 w 166963"/>
                <a:gd name="connsiteY20" fmla="*/ 56835 h 135197"/>
                <a:gd name="connsiteX21" fmla="*/ 77102 w 166963"/>
                <a:gd name="connsiteY21" fmla="*/ 55847 h 135197"/>
                <a:gd name="connsiteX22" fmla="*/ 82548 w 166963"/>
                <a:gd name="connsiteY22" fmla="*/ 54661 h 135197"/>
                <a:gd name="connsiteX23" fmla="*/ 81500 w 166963"/>
                <a:gd name="connsiteY23" fmla="*/ 54711 h 135197"/>
                <a:gd name="connsiteX24" fmla="*/ 83228 w 166963"/>
                <a:gd name="connsiteY24" fmla="*/ 54513 h 135197"/>
                <a:gd name="connsiteX25" fmla="*/ 82548 w 166963"/>
                <a:gd name="connsiteY25" fmla="*/ 54661 h 135197"/>
                <a:gd name="connsiteX26" fmla="*/ 84611 w 166963"/>
                <a:gd name="connsiteY26" fmla="*/ 54563 h 135197"/>
                <a:gd name="connsiteX27" fmla="*/ 89955 w 166963"/>
                <a:gd name="connsiteY27" fmla="*/ 54734 h 135197"/>
                <a:gd name="connsiteX28" fmla="*/ 88464 w 166963"/>
                <a:gd name="connsiteY28" fmla="*/ 54414 h 135197"/>
                <a:gd name="connsiteX29" fmla="*/ 90786 w 166963"/>
                <a:gd name="connsiteY29" fmla="*/ 54760 h 135197"/>
                <a:gd name="connsiteX30" fmla="*/ 89955 w 166963"/>
                <a:gd name="connsiteY30" fmla="*/ 54734 h 135197"/>
                <a:gd name="connsiteX31" fmla="*/ 91231 w 166963"/>
                <a:gd name="connsiteY31" fmla="*/ 55007 h 135197"/>
                <a:gd name="connsiteX32" fmla="*/ 95685 w 166963"/>
                <a:gd name="connsiteY32" fmla="*/ 56356 h 135197"/>
                <a:gd name="connsiteX33" fmla="*/ 94244 w 166963"/>
                <a:gd name="connsiteY33" fmla="*/ 55649 h 135197"/>
                <a:gd name="connsiteX34" fmla="*/ 96615 w 166963"/>
                <a:gd name="connsiteY34" fmla="*/ 56637 h 135197"/>
                <a:gd name="connsiteX35" fmla="*/ 95685 w 166963"/>
                <a:gd name="connsiteY35" fmla="*/ 56356 h 135197"/>
                <a:gd name="connsiteX36" fmla="*/ 96763 w 166963"/>
                <a:gd name="connsiteY36" fmla="*/ 56884 h 135197"/>
                <a:gd name="connsiteX37" fmla="*/ 101653 w 166963"/>
                <a:gd name="connsiteY37" fmla="*/ 59750 h 135197"/>
                <a:gd name="connsiteX38" fmla="*/ 101753 w 166963"/>
                <a:gd name="connsiteY38" fmla="*/ 59795 h 135197"/>
                <a:gd name="connsiteX39" fmla="*/ 101604 w 166963"/>
                <a:gd name="connsiteY39" fmla="*/ 59651 h 135197"/>
                <a:gd name="connsiteX40" fmla="*/ 103037 w 166963"/>
                <a:gd name="connsiteY40" fmla="*/ 60367 h 135197"/>
                <a:gd name="connsiteX41" fmla="*/ 101753 w 166963"/>
                <a:gd name="connsiteY41" fmla="*/ 59795 h 135197"/>
                <a:gd name="connsiteX42" fmla="*/ 109657 w 166963"/>
                <a:gd name="connsiteY42" fmla="*/ 67406 h 135197"/>
                <a:gd name="connsiteX43" fmla="*/ 109541 w 166963"/>
                <a:gd name="connsiteY43" fmla="*/ 67181 h 135197"/>
                <a:gd name="connsiteX44" fmla="*/ 109310 w 166963"/>
                <a:gd name="connsiteY44" fmla="*/ 66912 h 135197"/>
                <a:gd name="connsiteX45" fmla="*/ 108816 w 166963"/>
                <a:gd name="connsiteY45" fmla="*/ 65770 h 135197"/>
                <a:gd name="connsiteX46" fmla="*/ 109541 w 166963"/>
                <a:gd name="connsiteY46" fmla="*/ 67181 h 135197"/>
                <a:gd name="connsiteX47" fmla="*/ 118795 w 166963"/>
                <a:gd name="connsiteY47" fmla="*/ 77928 h 135197"/>
                <a:gd name="connsiteX48" fmla="*/ 120895 w 166963"/>
                <a:gd name="connsiteY48" fmla="*/ 79462 h 135197"/>
                <a:gd name="connsiteX49" fmla="*/ 120672 w 166963"/>
                <a:gd name="connsiteY49" fmla="*/ 79262 h 135197"/>
                <a:gd name="connsiteX50" fmla="*/ 123192 w 166963"/>
                <a:gd name="connsiteY50" fmla="*/ 81139 h 135197"/>
                <a:gd name="connsiteX51" fmla="*/ 120895 w 166963"/>
                <a:gd name="connsiteY51" fmla="*/ 79462 h 135197"/>
                <a:gd name="connsiteX52" fmla="*/ 122549 w 166963"/>
                <a:gd name="connsiteY52" fmla="*/ 80941 h 135197"/>
                <a:gd name="connsiteX53" fmla="*/ 128921 w 166963"/>
                <a:gd name="connsiteY53" fmla="*/ 85733 h 135197"/>
                <a:gd name="connsiteX54" fmla="*/ 150163 w 166963"/>
                <a:gd name="connsiteY54" fmla="*/ 86968 h 135197"/>
                <a:gd name="connsiteX55" fmla="*/ 164587 w 166963"/>
                <a:gd name="connsiteY55" fmla="*/ 70963 h 135197"/>
                <a:gd name="connsiteX56" fmla="*/ 119338 w 166963"/>
                <a:gd name="connsiteY56" fmla="*/ 4571 h 135197"/>
                <a:gd name="connsiteX57" fmla="*/ 82394 w 166963"/>
                <a:gd name="connsiteY57" fmla="*/ 632 h 13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6963" h="135197">
                  <a:moveTo>
                    <a:pt x="82394" y="632"/>
                  </a:moveTo>
                  <a:cubicBezTo>
                    <a:pt x="69964" y="2151"/>
                    <a:pt x="57836" y="6374"/>
                    <a:pt x="47265" y="12919"/>
                  </a:cubicBezTo>
                  <a:cubicBezTo>
                    <a:pt x="25778" y="26159"/>
                    <a:pt x="10118" y="47301"/>
                    <a:pt x="3548" y="71654"/>
                  </a:cubicBezTo>
                  <a:cubicBezTo>
                    <a:pt x="287" y="83708"/>
                    <a:pt x="-948" y="96304"/>
                    <a:pt x="782" y="108654"/>
                  </a:cubicBezTo>
                  <a:cubicBezTo>
                    <a:pt x="1770" y="115471"/>
                    <a:pt x="3252" y="121547"/>
                    <a:pt x="7845" y="127030"/>
                  </a:cubicBezTo>
                  <a:cubicBezTo>
                    <a:pt x="9723" y="129253"/>
                    <a:pt x="11699" y="131180"/>
                    <a:pt x="14366" y="132563"/>
                  </a:cubicBezTo>
                  <a:cubicBezTo>
                    <a:pt x="15947" y="133403"/>
                    <a:pt x="21036" y="133995"/>
                    <a:pt x="22271" y="134835"/>
                  </a:cubicBezTo>
                  <a:cubicBezTo>
                    <a:pt x="23801" y="135675"/>
                    <a:pt x="25926" y="134984"/>
                    <a:pt x="26815" y="133502"/>
                  </a:cubicBezTo>
                  <a:cubicBezTo>
                    <a:pt x="27358" y="132563"/>
                    <a:pt x="31112" y="130933"/>
                    <a:pt x="32002" y="130093"/>
                  </a:cubicBezTo>
                  <a:cubicBezTo>
                    <a:pt x="33730" y="128463"/>
                    <a:pt x="35163" y="126536"/>
                    <a:pt x="36398" y="124462"/>
                  </a:cubicBezTo>
                  <a:cubicBezTo>
                    <a:pt x="37831" y="122041"/>
                    <a:pt x="38868" y="119423"/>
                    <a:pt x="39511" y="116706"/>
                  </a:cubicBezTo>
                  <a:cubicBezTo>
                    <a:pt x="38621" y="120460"/>
                    <a:pt x="41091" y="106184"/>
                    <a:pt x="40301" y="110828"/>
                  </a:cubicBezTo>
                  <a:cubicBezTo>
                    <a:pt x="41832" y="101491"/>
                    <a:pt x="41931" y="97391"/>
                    <a:pt x="45339" y="87116"/>
                  </a:cubicBezTo>
                  <a:cubicBezTo>
                    <a:pt x="45686" y="86030"/>
                    <a:pt x="47661" y="81337"/>
                    <a:pt x="46080" y="84844"/>
                  </a:cubicBezTo>
                  <a:cubicBezTo>
                    <a:pt x="46921" y="83016"/>
                    <a:pt x="47809" y="81188"/>
                    <a:pt x="48748" y="79410"/>
                  </a:cubicBezTo>
                  <a:cubicBezTo>
                    <a:pt x="49735" y="77632"/>
                    <a:pt x="50724" y="75854"/>
                    <a:pt x="51860" y="74174"/>
                  </a:cubicBezTo>
                  <a:cubicBezTo>
                    <a:pt x="52650" y="72939"/>
                    <a:pt x="55861" y="69185"/>
                    <a:pt x="53145" y="72247"/>
                  </a:cubicBezTo>
                  <a:cubicBezTo>
                    <a:pt x="55960" y="69036"/>
                    <a:pt x="58924" y="66171"/>
                    <a:pt x="62085" y="63306"/>
                  </a:cubicBezTo>
                  <a:cubicBezTo>
                    <a:pt x="66334" y="59453"/>
                    <a:pt x="59023" y="64837"/>
                    <a:pt x="63567" y="62269"/>
                  </a:cubicBezTo>
                  <a:cubicBezTo>
                    <a:pt x="65691" y="61083"/>
                    <a:pt x="67717" y="59700"/>
                    <a:pt x="69890" y="58564"/>
                  </a:cubicBezTo>
                  <a:cubicBezTo>
                    <a:pt x="70680" y="58169"/>
                    <a:pt x="76905" y="55748"/>
                    <a:pt x="73397" y="56835"/>
                  </a:cubicBezTo>
                  <a:cubicBezTo>
                    <a:pt x="69791" y="57971"/>
                    <a:pt x="76362" y="56045"/>
                    <a:pt x="77102" y="55847"/>
                  </a:cubicBezTo>
                  <a:lnTo>
                    <a:pt x="82548" y="54661"/>
                  </a:lnTo>
                  <a:lnTo>
                    <a:pt x="81500" y="54711"/>
                  </a:lnTo>
                  <a:cubicBezTo>
                    <a:pt x="84611" y="54266"/>
                    <a:pt x="85155" y="54217"/>
                    <a:pt x="83228" y="54513"/>
                  </a:cubicBezTo>
                  <a:lnTo>
                    <a:pt x="82548" y="54661"/>
                  </a:lnTo>
                  <a:lnTo>
                    <a:pt x="84611" y="54563"/>
                  </a:lnTo>
                  <a:lnTo>
                    <a:pt x="89955" y="54734"/>
                  </a:lnTo>
                  <a:lnTo>
                    <a:pt x="88464" y="54414"/>
                  </a:lnTo>
                  <a:cubicBezTo>
                    <a:pt x="92021" y="54859"/>
                    <a:pt x="92811" y="54958"/>
                    <a:pt x="90786" y="54760"/>
                  </a:cubicBezTo>
                  <a:lnTo>
                    <a:pt x="89955" y="54734"/>
                  </a:lnTo>
                  <a:lnTo>
                    <a:pt x="91231" y="55007"/>
                  </a:lnTo>
                  <a:lnTo>
                    <a:pt x="95685" y="56356"/>
                  </a:lnTo>
                  <a:lnTo>
                    <a:pt x="94244" y="55649"/>
                  </a:lnTo>
                  <a:cubicBezTo>
                    <a:pt x="97800" y="57033"/>
                    <a:pt x="98591" y="57378"/>
                    <a:pt x="96615" y="56637"/>
                  </a:cubicBezTo>
                  <a:lnTo>
                    <a:pt x="95685" y="56356"/>
                  </a:lnTo>
                  <a:lnTo>
                    <a:pt x="96763" y="56884"/>
                  </a:lnTo>
                  <a:cubicBezTo>
                    <a:pt x="98443" y="57773"/>
                    <a:pt x="100073" y="58712"/>
                    <a:pt x="101653" y="59750"/>
                  </a:cubicBezTo>
                  <a:lnTo>
                    <a:pt x="101753" y="59795"/>
                  </a:lnTo>
                  <a:lnTo>
                    <a:pt x="101604" y="59651"/>
                  </a:lnTo>
                  <a:cubicBezTo>
                    <a:pt x="100690" y="58712"/>
                    <a:pt x="102098" y="59651"/>
                    <a:pt x="103037" y="60367"/>
                  </a:cubicBezTo>
                  <a:lnTo>
                    <a:pt x="101753" y="59795"/>
                  </a:lnTo>
                  <a:lnTo>
                    <a:pt x="109657" y="67406"/>
                  </a:lnTo>
                  <a:lnTo>
                    <a:pt x="109541" y="67181"/>
                  </a:lnTo>
                  <a:lnTo>
                    <a:pt x="109310" y="66912"/>
                  </a:lnTo>
                  <a:cubicBezTo>
                    <a:pt x="107359" y="64047"/>
                    <a:pt x="107976" y="64677"/>
                    <a:pt x="108816" y="65770"/>
                  </a:cubicBezTo>
                  <a:lnTo>
                    <a:pt x="109541" y="67181"/>
                  </a:lnTo>
                  <a:lnTo>
                    <a:pt x="118795" y="77928"/>
                  </a:lnTo>
                  <a:lnTo>
                    <a:pt x="120895" y="79462"/>
                  </a:lnTo>
                  <a:lnTo>
                    <a:pt x="120672" y="79262"/>
                  </a:lnTo>
                  <a:cubicBezTo>
                    <a:pt x="118992" y="77829"/>
                    <a:pt x="119833" y="78471"/>
                    <a:pt x="123192" y="81139"/>
                  </a:cubicBezTo>
                  <a:lnTo>
                    <a:pt x="120895" y="79462"/>
                  </a:lnTo>
                  <a:lnTo>
                    <a:pt x="122549" y="80941"/>
                  </a:lnTo>
                  <a:cubicBezTo>
                    <a:pt x="124624" y="82621"/>
                    <a:pt x="126748" y="84202"/>
                    <a:pt x="128921" y="85733"/>
                  </a:cubicBezTo>
                  <a:cubicBezTo>
                    <a:pt x="134997" y="90031"/>
                    <a:pt x="143692" y="89586"/>
                    <a:pt x="150163" y="86968"/>
                  </a:cubicBezTo>
                  <a:cubicBezTo>
                    <a:pt x="157672" y="83906"/>
                    <a:pt x="161871" y="78471"/>
                    <a:pt x="164587" y="70963"/>
                  </a:cubicBezTo>
                  <a:cubicBezTo>
                    <a:pt x="175751" y="39891"/>
                    <a:pt x="145372" y="13957"/>
                    <a:pt x="119338" y="4571"/>
                  </a:cubicBezTo>
                  <a:cubicBezTo>
                    <a:pt x="107556" y="298"/>
                    <a:pt x="94824" y="-888"/>
                    <a:pt x="82394" y="632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70" name="任意多边形: 形状 1569"/>
            <p:cNvSpPr/>
            <p:nvPr/>
          </p:nvSpPr>
          <p:spPr>
            <a:xfrm flipH="1">
              <a:off x="661217" y="3589383"/>
              <a:ext cx="191143" cy="122989"/>
            </a:xfrm>
            <a:custGeom>
              <a:avLst/>
              <a:gdLst>
                <a:gd name="connsiteX0" fmla="*/ 135015 w 191143"/>
                <a:gd name="connsiteY0" fmla="*/ 56068 h 122989"/>
                <a:gd name="connsiteX1" fmla="*/ 135431 w 191143"/>
                <a:gd name="connsiteY1" fmla="*/ 56329 h 122989"/>
                <a:gd name="connsiteX2" fmla="*/ 135434 w 191143"/>
                <a:gd name="connsiteY2" fmla="*/ 56320 h 122989"/>
                <a:gd name="connsiteX3" fmla="*/ 135284 w 191143"/>
                <a:gd name="connsiteY3" fmla="*/ 56224 h 122989"/>
                <a:gd name="connsiteX4" fmla="*/ 135442 w 191143"/>
                <a:gd name="connsiteY4" fmla="*/ 56258 h 122989"/>
                <a:gd name="connsiteX5" fmla="*/ 135338 w 191143"/>
                <a:gd name="connsiteY5" fmla="*/ 56156 h 122989"/>
                <a:gd name="connsiteX6" fmla="*/ 134602 w 191143"/>
                <a:gd name="connsiteY6" fmla="*/ 55955 h 122989"/>
                <a:gd name="connsiteX7" fmla="*/ 135202 w 191143"/>
                <a:gd name="connsiteY7" fmla="*/ 57041 h 122989"/>
                <a:gd name="connsiteX8" fmla="*/ 135210 w 191143"/>
                <a:gd name="connsiteY8" fmla="*/ 57018 h 122989"/>
                <a:gd name="connsiteX9" fmla="*/ 134798 w 191143"/>
                <a:gd name="connsiteY9" fmla="*/ 56009 h 122989"/>
                <a:gd name="connsiteX10" fmla="*/ 134721 w 191143"/>
                <a:gd name="connsiteY10" fmla="*/ 55818 h 122989"/>
                <a:gd name="connsiteX11" fmla="*/ 134798 w 191143"/>
                <a:gd name="connsiteY11" fmla="*/ 56009 h 122989"/>
                <a:gd name="connsiteX12" fmla="*/ 135015 w 191143"/>
                <a:gd name="connsiteY12" fmla="*/ 56068 h 122989"/>
                <a:gd name="connsiteX13" fmla="*/ 134791 w 191143"/>
                <a:gd name="connsiteY13" fmla="*/ 55927 h 122989"/>
                <a:gd name="connsiteX14" fmla="*/ 128270 w 191143"/>
                <a:gd name="connsiteY14" fmla="*/ 107 h 122989"/>
                <a:gd name="connsiteX15" fmla="*/ 54667 w 191143"/>
                <a:gd name="connsiteY15" fmla="*/ 33352 h 122989"/>
                <a:gd name="connsiteX16" fmla="*/ 18754 w 191143"/>
                <a:gd name="connsiteY16" fmla="*/ 59237 h 122989"/>
                <a:gd name="connsiteX17" fmla="*/ 5712 w 191143"/>
                <a:gd name="connsiteY17" fmla="*/ 71439 h 122989"/>
                <a:gd name="connsiteX18" fmla="*/ 2699 w 191143"/>
                <a:gd name="connsiteY18" fmla="*/ 92087 h 122989"/>
                <a:gd name="connsiteX19" fmla="*/ 37969 w 191143"/>
                <a:gd name="connsiteY19" fmla="*/ 95298 h 122989"/>
                <a:gd name="connsiteX20" fmla="*/ 71165 w 191143"/>
                <a:gd name="connsiteY20" fmla="*/ 80231 h 122989"/>
                <a:gd name="connsiteX21" fmla="*/ 102435 w 191143"/>
                <a:gd name="connsiteY21" fmla="*/ 64473 h 122989"/>
                <a:gd name="connsiteX22" fmla="*/ 109153 w 191143"/>
                <a:gd name="connsiteY22" fmla="*/ 60966 h 122989"/>
                <a:gd name="connsiteX23" fmla="*/ 112562 w 191143"/>
                <a:gd name="connsiteY23" fmla="*/ 59187 h 122989"/>
                <a:gd name="connsiteX24" fmla="*/ 124614 w 191143"/>
                <a:gd name="connsiteY24" fmla="*/ 55680 h 122989"/>
                <a:gd name="connsiteX25" fmla="*/ 125849 w 191143"/>
                <a:gd name="connsiteY25" fmla="*/ 55433 h 122989"/>
                <a:gd name="connsiteX26" fmla="*/ 131037 w 191143"/>
                <a:gd name="connsiteY26" fmla="*/ 55335 h 122989"/>
                <a:gd name="connsiteX27" fmla="*/ 132615 w 191143"/>
                <a:gd name="connsiteY27" fmla="*/ 55411 h 122989"/>
                <a:gd name="connsiteX28" fmla="*/ 131975 w 191143"/>
                <a:gd name="connsiteY28" fmla="*/ 55236 h 122989"/>
                <a:gd name="connsiteX29" fmla="*/ 134099 w 191143"/>
                <a:gd name="connsiteY29" fmla="*/ 55483 h 122989"/>
                <a:gd name="connsiteX30" fmla="*/ 132615 w 191143"/>
                <a:gd name="connsiteY30" fmla="*/ 55411 h 122989"/>
                <a:gd name="connsiteX31" fmla="*/ 134602 w 191143"/>
                <a:gd name="connsiteY31" fmla="*/ 55955 h 122989"/>
                <a:gd name="connsiteX32" fmla="*/ 133358 w 191143"/>
                <a:gd name="connsiteY32" fmla="*/ 53704 h 122989"/>
                <a:gd name="connsiteX33" fmla="*/ 134721 w 191143"/>
                <a:gd name="connsiteY33" fmla="*/ 55818 h 122989"/>
                <a:gd name="connsiteX34" fmla="*/ 134544 w 191143"/>
                <a:gd name="connsiteY34" fmla="*/ 55384 h 122989"/>
                <a:gd name="connsiteX35" fmla="*/ 135338 w 191143"/>
                <a:gd name="connsiteY35" fmla="*/ 56156 h 122989"/>
                <a:gd name="connsiteX36" fmla="*/ 136667 w 191143"/>
                <a:gd name="connsiteY36" fmla="*/ 56520 h 122989"/>
                <a:gd name="connsiteX37" fmla="*/ 135442 w 191143"/>
                <a:gd name="connsiteY37" fmla="*/ 56258 h 122989"/>
                <a:gd name="connsiteX38" fmla="*/ 135451 w 191143"/>
                <a:gd name="connsiteY38" fmla="*/ 56267 h 122989"/>
                <a:gd name="connsiteX39" fmla="*/ 135434 w 191143"/>
                <a:gd name="connsiteY39" fmla="*/ 56320 h 122989"/>
                <a:gd name="connsiteX40" fmla="*/ 136915 w 191143"/>
                <a:gd name="connsiteY40" fmla="*/ 57261 h 122989"/>
                <a:gd name="connsiteX41" fmla="*/ 135431 w 191143"/>
                <a:gd name="connsiteY41" fmla="*/ 56329 h 122989"/>
                <a:gd name="connsiteX42" fmla="*/ 135210 w 191143"/>
                <a:gd name="connsiteY42" fmla="*/ 57018 h 122989"/>
                <a:gd name="connsiteX43" fmla="*/ 135266 w 191143"/>
                <a:gd name="connsiteY43" fmla="*/ 57156 h 122989"/>
                <a:gd name="connsiteX44" fmla="*/ 135202 w 191143"/>
                <a:gd name="connsiteY44" fmla="*/ 57041 h 122989"/>
                <a:gd name="connsiteX45" fmla="*/ 134989 w 191143"/>
                <a:gd name="connsiteY45" fmla="*/ 57706 h 122989"/>
                <a:gd name="connsiteX46" fmla="*/ 134643 w 191143"/>
                <a:gd name="connsiteY46" fmla="*/ 63880 h 122989"/>
                <a:gd name="connsiteX47" fmla="*/ 134247 w 191143"/>
                <a:gd name="connsiteY47" fmla="*/ 68969 h 122989"/>
                <a:gd name="connsiteX48" fmla="*/ 133309 w 191143"/>
                <a:gd name="connsiteY48" fmla="*/ 73068 h 122989"/>
                <a:gd name="connsiteX49" fmla="*/ 131482 w 191143"/>
                <a:gd name="connsiteY49" fmla="*/ 80676 h 122989"/>
                <a:gd name="connsiteX50" fmla="*/ 136421 w 191143"/>
                <a:gd name="connsiteY50" fmla="*/ 116194 h 122989"/>
                <a:gd name="connsiteX51" fmla="*/ 154798 w 191143"/>
                <a:gd name="connsiteY51" fmla="*/ 121183 h 122989"/>
                <a:gd name="connsiteX52" fmla="*/ 181769 w 191143"/>
                <a:gd name="connsiteY52" fmla="*/ 93125 h 122989"/>
                <a:gd name="connsiteX53" fmla="*/ 190117 w 191143"/>
                <a:gd name="connsiteY53" fmla="*/ 46048 h 122989"/>
                <a:gd name="connsiteX54" fmla="*/ 128270 w 191143"/>
                <a:gd name="connsiteY54" fmla="*/ 107 h 122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1143" h="122989">
                  <a:moveTo>
                    <a:pt x="135015" y="56068"/>
                  </a:moveTo>
                  <a:lnTo>
                    <a:pt x="135431" y="56329"/>
                  </a:lnTo>
                  <a:lnTo>
                    <a:pt x="135434" y="56320"/>
                  </a:lnTo>
                  <a:lnTo>
                    <a:pt x="135284" y="56224"/>
                  </a:lnTo>
                  <a:lnTo>
                    <a:pt x="135442" y="56258"/>
                  </a:lnTo>
                  <a:lnTo>
                    <a:pt x="135338" y="56156"/>
                  </a:lnTo>
                  <a:close/>
                  <a:moveTo>
                    <a:pt x="134602" y="55955"/>
                  </a:moveTo>
                  <a:lnTo>
                    <a:pt x="135202" y="57041"/>
                  </a:lnTo>
                  <a:lnTo>
                    <a:pt x="135210" y="57018"/>
                  </a:lnTo>
                  <a:lnTo>
                    <a:pt x="134798" y="56009"/>
                  </a:lnTo>
                  <a:close/>
                  <a:moveTo>
                    <a:pt x="134721" y="55818"/>
                  </a:moveTo>
                  <a:lnTo>
                    <a:pt x="134798" y="56009"/>
                  </a:lnTo>
                  <a:lnTo>
                    <a:pt x="135015" y="56068"/>
                  </a:lnTo>
                  <a:lnTo>
                    <a:pt x="134791" y="55927"/>
                  </a:lnTo>
                  <a:close/>
                  <a:moveTo>
                    <a:pt x="128270" y="107"/>
                  </a:moveTo>
                  <a:cubicBezTo>
                    <a:pt x="99866" y="1786"/>
                    <a:pt x="74228" y="17001"/>
                    <a:pt x="54667" y="33352"/>
                  </a:cubicBezTo>
                  <a:cubicBezTo>
                    <a:pt x="43305" y="42837"/>
                    <a:pt x="30017" y="49752"/>
                    <a:pt x="18754" y="59237"/>
                  </a:cubicBezTo>
                  <a:cubicBezTo>
                    <a:pt x="14208" y="63090"/>
                    <a:pt x="9664" y="66943"/>
                    <a:pt x="5712" y="71439"/>
                  </a:cubicBezTo>
                  <a:cubicBezTo>
                    <a:pt x="1612" y="76280"/>
                    <a:pt x="-3081" y="86555"/>
                    <a:pt x="2699" y="92087"/>
                  </a:cubicBezTo>
                  <a:cubicBezTo>
                    <a:pt x="12777" y="101720"/>
                    <a:pt x="25570" y="98509"/>
                    <a:pt x="37969" y="95298"/>
                  </a:cubicBezTo>
                  <a:cubicBezTo>
                    <a:pt x="49529" y="92334"/>
                    <a:pt x="60644" y="85863"/>
                    <a:pt x="71165" y="80231"/>
                  </a:cubicBezTo>
                  <a:cubicBezTo>
                    <a:pt x="82181" y="74353"/>
                    <a:pt x="90776" y="70697"/>
                    <a:pt x="102435" y="64473"/>
                  </a:cubicBezTo>
                  <a:cubicBezTo>
                    <a:pt x="104657" y="63288"/>
                    <a:pt x="106880" y="62102"/>
                    <a:pt x="109153" y="60966"/>
                  </a:cubicBezTo>
                  <a:cubicBezTo>
                    <a:pt x="110289" y="60422"/>
                    <a:pt x="117749" y="57311"/>
                    <a:pt x="112562" y="59187"/>
                  </a:cubicBezTo>
                  <a:cubicBezTo>
                    <a:pt x="116514" y="57706"/>
                    <a:pt x="120514" y="56718"/>
                    <a:pt x="124614" y="55680"/>
                  </a:cubicBezTo>
                  <a:cubicBezTo>
                    <a:pt x="130049" y="54347"/>
                    <a:pt x="119823" y="55483"/>
                    <a:pt x="125849" y="55433"/>
                  </a:cubicBezTo>
                  <a:cubicBezTo>
                    <a:pt x="127579" y="55433"/>
                    <a:pt x="129307" y="55335"/>
                    <a:pt x="131037" y="55335"/>
                  </a:cubicBezTo>
                  <a:lnTo>
                    <a:pt x="132615" y="55411"/>
                  </a:lnTo>
                  <a:lnTo>
                    <a:pt x="131975" y="55236"/>
                  </a:lnTo>
                  <a:cubicBezTo>
                    <a:pt x="129999" y="54890"/>
                    <a:pt x="130740" y="54939"/>
                    <a:pt x="134099" y="55483"/>
                  </a:cubicBezTo>
                  <a:lnTo>
                    <a:pt x="132615" y="55411"/>
                  </a:lnTo>
                  <a:lnTo>
                    <a:pt x="134602" y="55955"/>
                  </a:lnTo>
                  <a:lnTo>
                    <a:pt x="133358" y="53704"/>
                  </a:lnTo>
                  <a:lnTo>
                    <a:pt x="134721" y="55818"/>
                  </a:lnTo>
                  <a:lnTo>
                    <a:pt x="134544" y="55384"/>
                  </a:lnTo>
                  <a:lnTo>
                    <a:pt x="135338" y="56156"/>
                  </a:lnTo>
                  <a:lnTo>
                    <a:pt x="136667" y="56520"/>
                  </a:lnTo>
                  <a:lnTo>
                    <a:pt x="135442" y="56258"/>
                  </a:lnTo>
                  <a:lnTo>
                    <a:pt x="135451" y="56267"/>
                  </a:lnTo>
                  <a:lnTo>
                    <a:pt x="135434" y="56320"/>
                  </a:lnTo>
                  <a:lnTo>
                    <a:pt x="136915" y="57261"/>
                  </a:lnTo>
                  <a:lnTo>
                    <a:pt x="135431" y="56329"/>
                  </a:lnTo>
                  <a:lnTo>
                    <a:pt x="135210" y="57018"/>
                  </a:lnTo>
                  <a:lnTo>
                    <a:pt x="135266" y="57156"/>
                  </a:lnTo>
                  <a:lnTo>
                    <a:pt x="135202" y="57041"/>
                  </a:lnTo>
                  <a:lnTo>
                    <a:pt x="134989" y="57706"/>
                  </a:lnTo>
                  <a:cubicBezTo>
                    <a:pt x="134840" y="59781"/>
                    <a:pt x="134840" y="61806"/>
                    <a:pt x="134643" y="63880"/>
                  </a:cubicBezTo>
                  <a:cubicBezTo>
                    <a:pt x="134593" y="64720"/>
                    <a:pt x="133853" y="71834"/>
                    <a:pt x="134247" y="68969"/>
                  </a:cubicBezTo>
                  <a:cubicBezTo>
                    <a:pt x="134692" y="65659"/>
                    <a:pt x="133457" y="72427"/>
                    <a:pt x="133309" y="73068"/>
                  </a:cubicBezTo>
                  <a:cubicBezTo>
                    <a:pt x="132717" y="75588"/>
                    <a:pt x="131975" y="78107"/>
                    <a:pt x="131482" y="80676"/>
                  </a:cubicBezTo>
                  <a:cubicBezTo>
                    <a:pt x="129159" y="92680"/>
                    <a:pt x="130493" y="105326"/>
                    <a:pt x="136421" y="116194"/>
                  </a:cubicBezTo>
                  <a:cubicBezTo>
                    <a:pt x="139780" y="122319"/>
                    <a:pt x="148771" y="125085"/>
                    <a:pt x="154798" y="121183"/>
                  </a:cubicBezTo>
                  <a:cubicBezTo>
                    <a:pt x="165418" y="114267"/>
                    <a:pt x="175050" y="106314"/>
                    <a:pt x="181769" y="93125"/>
                  </a:cubicBezTo>
                  <a:cubicBezTo>
                    <a:pt x="189426" y="78008"/>
                    <a:pt x="193081" y="62942"/>
                    <a:pt x="190117" y="46048"/>
                  </a:cubicBezTo>
                  <a:cubicBezTo>
                    <a:pt x="184979" y="16655"/>
                    <a:pt x="157169" y="-1573"/>
                    <a:pt x="128270" y="107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72" name="任意多边形: 形状 1571"/>
            <p:cNvSpPr/>
            <p:nvPr/>
          </p:nvSpPr>
          <p:spPr>
            <a:xfrm flipH="1">
              <a:off x="435620" y="3959425"/>
              <a:ext cx="177388" cy="164434"/>
            </a:xfrm>
            <a:custGeom>
              <a:avLst/>
              <a:gdLst>
                <a:gd name="connsiteX0" fmla="*/ 78785 w 177388"/>
                <a:gd name="connsiteY0" fmla="*/ 5 h 164434"/>
                <a:gd name="connsiteX1" fmla="*/ 46106 w 177388"/>
                <a:gd name="connsiteY1" fmla="*/ 6482 h 164434"/>
                <a:gd name="connsiteX2" fmla="*/ 3175 w 177388"/>
                <a:gd name="connsiteY2" fmla="*/ 42980 h 164434"/>
                <a:gd name="connsiteX3" fmla="*/ 3590 w 177388"/>
                <a:gd name="connsiteY3" fmla="*/ 59104 h 164434"/>
                <a:gd name="connsiteX4" fmla="*/ 4611 w 177388"/>
                <a:gd name="connsiteY4" fmla="*/ 58795 h 164434"/>
                <a:gd name="connsiteX5" fmla="*/ 3672 w 177388"/>
                <a:gd name="connsiteY5" fmla="*/ 62303 h 164434"/>
                <a:gd name="connsiteX6" fmla="*/ 3590 w 177388"/>
                <a:gd name="connsiteY6" fmla="*/ 59104 h 164434"/>
                <a:gd name="connsiteX7" fmla="*/ 1993 w 177388"/>
                <a:gd name="connsiteY7" fmla="*/ 59586 h 164434"/>
                <a:gd name="connsiteX8" fmla="*/ 412 w 177388"/>
                <a:gd name="connsiteY8" fmla="*/ 62154 h 164434"/>
                <a:gd name="connsiteX9" fmla="*/ 20912 w 177388"/>
                <a:gd name="connsiteY9" fmla="*/ 65909 h 164434"/>
                <a:gd name="connsiteX10" fmla="*/ 25556 w 177388"/>
                <a:gd name="connsiteY10" fmla="*/ 65365 h 164434"/>
                <a:gd name="connsiteX11" fmla="*/ 30101 w 177388"/>
                <a:gd name="connsiteY11" fmla="*/ 63686 h 164434"/>
                <a:gd name="connsiteX12" fmla="*/ 39190 w 177388"/>
                <a:gd name="connsiteY12" fmla="*/ 59684 h 164434"/>
                <a:gd name="connsiteX13" fmla="*/ 41067 w 177388"/>
                <a:gd name="connsiteY13" fmla="*/ 58647 h 164434"/>
                <a:gd name="connsiteX14" fmla="*/ 51244 w 177388"/>
                <a:gd name="connsiteY14" fmla="*/ 55436 h 164434"/>
                <a:gd name="connsiteX15" fmla="*/ 56529 w 177388"/>
                <a:gd name="connsiteY15" fmla="*/ 54300 h 164434"/>
                <a:gd name="connsiteX16" fmla="*/ 55491 w 177388"/>
                <a:gd name="connsiteY16" fmla="*/ 54300 h 164434"/>
                <a:gd name="connsiteX17" fmla="*/ 59048 w 177388"/>
                <a:gd name="connsiteY17" fmla="*/ 54004 h 164434"/>
                <a:gd name="connsiteX18" fmla="*/ 69818 w 177388"/>
                <a:gd name="connsiteY18" fmla="*/ 54053 h 164434"/>
                <a:gd name="connsiteX19" fmla="*/ 71599 w 177388"/>
                <a:gd name="connsiteY19" fmla="*/ 54215 h 164434"/>
                <a:gd name="connsiteX20" fmla="*/ 70064 w 177388"/>
                <a:gd name="connsiteY20" fmla="*/ 53954 h 164434"/>
                <a:gd name="connsiteX21" fmla="*/ 72534 w 177388"/>
                <a:gd name="connsiteY21" fmla="*/ 54300 h 164434"/>
                <a:gd name="connsiteX22" fmla="*/ 71599 w 177388"/>
                <a:gd name="connsiteY22" fmla="*/ 54215 h 164434"/>
                <a:gd name="connsiteX23" fmla="*/ 72682 w 177388"/>
                <a:gd name="connsiteY23" fmla="*/ 54399 h 164434"/>
                <a:gd name="connsiteX24" fmla="*/ 82463 w 177388"/>
                <a:gd name="connsiteY24" fmla="*/ 55683 h 164434"/>
                <a:gd name="connsiteX25" fmla="*/ 82463 w 177388"/>
                <a:gd name="connsiteY25" fmla="*/ 55930 h 164434"/>
                <a:gd name="connsiteX26" fmla="*/ 87699 w 177388"/>
                <a:gd name="connsiteY26" fmla="*/ 57264 h 164434"/>
                <a:gd name="connsiteX27" fmla="*/ 91854 w 177388"/>
                <a:gd name="connsiteY27" fmla="*/ 58662 h 164434"/>
                <a:gd name="connsiteX28" fmla="*/ 90268 w 177388"/>
                <a:gd name="connsiteY28" fmla="*/ 57906 h 164434"/>
                <a:gd name="connsiteX29" fmla="*/ 92837 w 177388"/>
                <a:gd name="connsiteY29" fmla="*/ 58993 h 164434"/>
                <a:gd name="connsiteX30" fmla="*/ 91854 w 177388"/>
                <a:gd name="connsiteY30" fmla="*/ 58662 h 164434"/>
                <a:gd name="connsiteX31" fmla="*/ 93479 w 177388"/>
                <a:gd name="connsiteY31" fmla="*/ 59437 h 164434"/>
                <a:gd name="connsiteX32" fmla="*/ 98962 w 177388"/>
                <a:gd name="connsiteY32" fmla="*/ 62550 h 164434"/>
                <a:gd name="connsiteX33" fmla="*/ 99626 w 177388"/>
                <a:gd name="connsiteY33" fmla="*/ 62998 h 164434"/>
                <a:gd name="connsiteX34" fmla="*/ 98913 w 177388"/>
                <a:gd name="connsiteY34" fmla="*/ 62253 h 164434"/>
                <a:gd name="connsiteX35" fmla="*/ 101235 w 177388"/>
                <a:gd name="connsiteY35" fmla="*/ 64081 h 164434"/>
                <a:gd name="connsiteX36" fmla="*/ 99626 w 177388"/>
                <a:gd name="connsiteY36" fmla="*/ 62998 h 164434"/>
                <a:gd name="connsiteX37" fmla="*/ 102747 w 177388"/>
                <a:gd name="connsiteY37" fmla="*/ 66254 h 164434"/>
                <a:gd name="connsiteX38" fmla="*/ 107360 w 177388"/>
                <a:gd name="connsiteY38" fmla="*/ 70404 h 164434"/>
                <a:gd name="connsiteX39" fmla="*/ 107558 w 177388"/>
                <a:gd name="connsiteY39" fmla="*/ 70602 h 164434"/>
                <a:gd name="connsiteX40" fmla="*/ 110423 w 177388"/>
                <a:gd name="connsiteY40" fmla="*/ 75146 h 164434"/>
                <a:gd name="connsiteX41" fmla="*/ 112992 w 177388"/>
                <a:gd name="connsiteY41" fmla="*/ 79888 h 164434"/>
                <a:gd name="connsiteX42" fmla="*/ 113275 w 177388"/>
                <a:gd name="connsiteY42" fmla="*/ 80504 h 164434"/>
                <a:gd name="connsiteX43" fmla="*/ 113140 w 177388"/>
                <a:gd name="connsiteY43" fmla="*/ 80037 h 164434"/>
                <a:gd name="connsiteX44" fmla="*/ 114128 w 177388"/>
                <a:gd name="connsiteY44" fmla="*/ 82358 h 164434"/>
                <a:gd name="connsiteX45" fmla="*/ 113275 w 177388"/>
                <a:gd name="connsiteY45" fmla="*/ 80504 h 164434"/>
                <a:gd name="connsiteX46" fmla="*/ 116400 w 177388"/>
                <a:gd name="connsiteY46" fmla="*/ 91300 h 164434"/>
                <a:gd name="connsiteX47" fmla="*/ 117437 w 177388"/>
                <a:gd name="connsiteY47" fmla="*/ 96635 h 164434"/>
                <a:gd name="connsiteX48" fmla="*/ 117388 w 177388"/>
                <a:gd name="connsiteY48" fmla="*/ 97030 h 164434"/>
                <a:gd name="connsiteX49" fmla="*/ 117091 w 177388"/>
                <a:gd name="connsiteY49" fmla="*/ 110565 h 164434"/>
                <a:gd name="connsiteX50" fmla="*/ 116746 w 177388"/>
                <a:gd name="connsiteY50" fmla="*/ 116839 h 164434"/>
                <a:gd name="connsiteX51" fmla="*/ 116598 w 177388"/>
                <a:gd name="connsiteY51" fmla="*/ 119506 h 164434"/>
                <a:gd name="connsiteX52" fmla="*/ 116731 w 177388"/>
                <a:gd name="connsiteY52" fmla="*/ 120293 h 164434"/>
                <a:gd name="connsiteX53" fmla="*/ 116943 w 177388"/>
                <a:gd name="connsiteY53" fmla="*/ 117580 h 164434"/>
                <a:gd name="connsiteX54" fmla="*/ 116752 w 177388"/>
                <a:gd name="connsiteY54" fmla="*/ 120414 h 164434"/>
                <a:gd name="connsiteX55" fmla="*/ 116731 w 177388"/>
                <a:gd name="connsiteY55" fmla="*/ 120293 h 164434"/>
                <a:gd name="connsiteX56" fmla="*/ 116054 w 177388"/>
                <a:gd name="connsiteY56" fmla="*/ 128991 h 164434"/>
                <a:gd name="connsiteX57" fmla="*/ 115856 w 177388"/>
                <a:gd name="connsiteY57" fmla="*/ 134820 h 164434"/>
                <a:gd name="connsiteX58" fmla="*/ 115462 w 177388"/>
                <a:gd name="connsiteY58" fmla="*/ 141192 h 164434"/>
                <a:gd name="connsiteX59" fmla="*/ 115795 w 177388"/>
                <a:gd name="connsiteY59" fmla="*/ 144897 h 164434"/>
                <a:gd name="connsiteX60" fmla="*/ 115929 w 177388"/>
                <a:gd name="connsiteY60" fmla="*/ 145205 h 164434"/>
                <a:gd name="connsiteX61" fmla="*/ 115936 w 177388"/>
                <a:gd name="connsiteY61" fmla="*/ 145002 h 164434"/>
                <a:gd name="connsiteX62" fmla="*/ 116054 w 177388"/>
                <a:gd name="connsiteY62" fmla="*/ 145490 h 164434"/>
                <a:gd name="connsiteX63" fmla="*/ 115929 w 177388"/>
                <a:gd name="connsiteY63" fmla="*/ 145205 h 164434"/>
                <a:gd name="connsiteX64" fmla="*/ 115856 w 177388"/>
                <a:gd name="connsiteY64" fmla="*/ 147219 h 164434"/>
                <a:gd name="connsiteX65" fmla="*/ 136999 w 177388"/>
                <a:gd name="connsiteY65" fmla="*/ 163718 h 164434"/>
                <a:gd name="connsiteX66" fmla="*/ 150239 w 177388"/>
                <a:gd name="connsiteY66" fmla="*/ 158333 h 164434"/>
                <a:gd name="connsiteX67" fmla="*/ 162785 w 177388"/>
                <a:gd name="connsiteY67" fmla="*/ 146774 h 164434"/>
                <a:gd name="connsiteX68" fmla="*/ 177210 w 177388"/>
                <a:gd name="connsiteY68" fmla="*/ 107453 h 164434"/>
                <a:gd name="connsiteX69" fmla="*/ 161402 w 177388"/>
                <a:gd name="connsiteY69" fmla="*/ 45853 h 164434"/>
                <a:gd name="connsiteX70" fmla="*/ 78785 w 177388"/>
                <a:gd name="connsiteY70" fmla="*/ 5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7388" h="164434">
                  <a:moveTo>
                    <a:pt x="78785" y="5"/>
                  </a:moveTo>
                  <a:cubicBezTo>
                    <a:pt x="67878" y="116"/>
                    <a:pt x="56838" y="2197"/>
                    <a:pt x="46106" y="6482"/>
                  </a:cubicBezTo>
                  <a:cubicBezTo>
                    <a:pt x="29545" y="13077"/>
                    <a:pt x="8594" y="25396"/>
                    <a:pt x="3175" y="42980"/>
                  </a:cubicBezTo>
                  <a:lnTo>
                    <a:pt x="3590" y="59104"/>
                  </a:lnTo>
                  <a:lnTo>
                    <a:pt x="4611" y="58795"/>
                  </a:lnTo>
                  <a:cubicBezTo>
                    <a:pt x="4315" y="59931"/>
                    <a:pt x="3969" y="61117"/>
                    <a:pt x="3672" y="62303"/>
                  </a:cubicBezTo>
                  <a:lnTo>
                    <a:pt x="3590" y="59104"/>
                  </a:lnTo>
                  <a:lnTo>
                    <a:pt x="1993" y="59586"/>
                  </a:lnTo>
                  <a:cubicBezTo>
                    <a:pt x="313" y="59240"/>
                    <a:pt x="-575" y="60919"/>
                    <a:pt x="412" y="62154"/>
                  </a:cubicBezTo>
                  <a:cubicBezTo>
                    <a:pt x="5056" y="67934"/>
                    <a:pt x="14490" y="66996"/>
                    <a:pt x="20912" y="65909"/>
                  </a:cubicBezTo>
                  <a:cubicBezTo>
                    <a:pt x="17356" y="66501"/>
                    <a:pt x="24370" y="65662"/>
                    <a:pt x="25556" y="65365"/>
                  </a:cubicBezTo>
                  <a:cubicBezTo>
                    <a:pt x="27087" y="65019"/>
                    <a:pt x="34447" y="61957"/>
                    <a:pt x="30101" y="63686"/>
                  </a:cubicBezTo>
                  <a:cubicBezTo>
                    <a:pt x="33163" y="62451"/>
                    <a:pt x="36177" y="61117"/>
                    <a:pt x="39190" y="59684"/>
                  </a:cubicBezTo>
                  <a:cubicBezTo>
                    <a:pt x="40919" y="58845"/>
                    <a:pt x="45364" y="57214"/>
                    <a:pt x="41067" y="58647"/>
                  </a:cubicBezTo>
                  <a:cubicBezTo>
                    <a:pt x="44476" y="57560"/>
                    <a:pt x="47785" y="56276"/>
                    <a:pt x="51244" y="55436"/>
                  </a:cubicBezTo>
                  <a:cubicBezTo>
                    <a:pt x="52972" y="54991"/>
                    <a:pt x="54800" y="54744"/>
                    <a:pt x="56529" y="54300"/>
                  </a:cubicBezTo>
                  <a:cubicBezTo>
                    <a:pt x="57813" y="54004"/>
                    <a:pt x="60975" y="52917"/>
                    <a:pt x="55491" y="54300"/>
                  </a:cubicBezTo>
                  <a:cubicBezTo>
                    <a:pt x="56578" y="54004"/>
                    <a:pt x="57912" y="54053"/>
                    <a:pt x="59048" y="54004"/>
                  </a:cubicBezTo>
                  <a:cubicBezTo>
                    <a:pt x="62654" y="53756"/>
                    <a:pt x="66261" y="53806"/>
                    <a:pt x="69818" y="54053"/>
                  </a:cubicBezTo>
                  <a:lnTo>
                    <a:pt x="71599" y="54215"/>
                  </a:lnTo>
                  <a:lnTo>
                    <a:pt x="70064" y="53954"/>
                  </a:lnTo>
                  <a:cubicBezTo>
                    <a:pt x="69818" y="54102"/>
                    <a:pt x="75696" y="54349"/>
                    <a:pt x="72534" y="54300"/>
                  </a:cubicBezTo>
                  <a:lnTo>
                    <a:pt x="71599" y="54215"/>
                  </a:lnTo>
                  <a:lnTo>
                    <a:pt x="72682" y="54399"/>
                  </a:lnTo>
                  <a:cubicBezTo>
                    <a:pt x="75943" y="54893"/>
                    <a:pt x="79203" y="55288"/>
                    <a:pt x="82463" y="55683"/>
                  </a:cubicBezTo>
                  <a:cubicBezTo>
                    <a:pt x="78215" y="55140"/>
                    <a:pt x="79055" y="55189"/>
                    <a:pt x="82463" y="55930"/>
                  </a:cubicBezTo>
                  <a:cubicBezTo>
                    <a:pt x="84242" y="56325"/>
                    <a:pt x="85971" y="56770"/>
                    <a:pt x="87699" y="57264"/>
                  </a:cubicBezTo>
                  <a:lnTo>
                    <a:pt x="91854" y="58662"/>
                  </a:lnTo>
                  <a:lnTo>
                    <a:pt x="90268" y="57906"/>
                  </a:lnTo>
                  <a:cubicBezTo>
                    <a:pt x="87600" y="56474"/>
                    <a:pt x="92689" y="59190"/>
                    <a:pt x="92837" y="58993"/>
                  </a:cubicBezTo>
                  <a:lnTo>
                    <a:pt x="91854" y="58662"/>
                  </a:lnTo>
                  <a:lnTo>
                    <a:pt x="93479" y="59437"/>
                  </a:lnTo>
                  <a:cubicBezTo>
                    <a:pt x="95356" y="60376"/>
                    <a:pt x="97183" y="61413"/>
                    <a:pt x="98962" y="62550"/>
                  </a:cubicBezTo>
                  <a:lnTo>
                    <a:pt x="99626" y="62998"/>
                  </a:lnTo>
                  <a:lnTo>
                    <a:pt x="98913" y="62253"/>
                  </a:lnTo>
                  <a:cubicBezTo>
                    <a:pt x="98913" y="62550"/>
                    <a:pt x="103853" y="65513"/>
                    <a:pt x="101235" y="64081"/>
                  </a:cubicBezTo>
                  <a:lnTo>
                    <a:pt x="99626" y="62998"/>
                  </a:lnTo>
                  <a:lnTo>
                    <a:pt x="102747" y="66254"/>
                  </a:lnTo>
                  <a:cubicBezTo>
                    <a:pt x="104742" y="68045"/>
                    <a:pt x="106866" y="69861"/>
                    <a:pt x="107360" y="70404"/>
                  </a:cubicBezTo>
                  <a:cubicBezTo>
                    <a:pt x="111905" y="75294"/>
                    <a:pt x="104939" y="66353"/>
                    <a:pt x="107558" y="70602"/>
                  </a:cubicBezTo>
                  <a:cubicBezTo>
                    <a:pt x="108496" y="72133"/>
                    <a:pt x="109533" y="73615"/>
                    <a:pt x="110423" y="75146"/>
                  </a:cubicBezTo>
                  <a:cubicBezTo>
                    <a:pt x="111312" y="76727"/>
                    <a:pt x="112201" y="78308"/>
                    <a:pt x="112992" y="79888"/>
                  </a:cubicBezTo>
                  <a:lnTo>
                    <a:pt x="113275" y="80504"/>
                  </a:lnTo>
                  <a:lnTo>
                    <a:pt x="113140" y="80037"/>
                  </a:lnTo>
                  <a:cubicBezTo>
                    <a:pt x="112250" y="76480"/>
                    <a:pt x="115906" y="85569"/>
                    <a:pt x="114128" y="82358"/>
                  </a:cubicBezTo>
                  <a:lnTo>
                    <a:pt x="113275" y="80504"/>
                  </a:lnTo>
                  <a:lnTo>
                    <a:pt x="116400" y="91300"/>
                  </a:lnTo>
                  <a:cubicBezTo>
                    <a:pt x="116796" y="93078"/>
                    <a:pt x="117091" y="94856"/>
                    <a:pt x="117437" y="96635"/>
                  </a:cubicBezTo>
                  <a:cubicBezTo>
                    <a:pt x="118376" y="101377"/>
                    <a:pt x="117190" y="90410"/>
                    <a:pt x="117388" y="97030"/>
                  </a:cubicBezTo>
                  <a:cubicBezTo>
                    <a:pt x="117536" y="101575"/>
                    <a:pt x="117487" y="106020"/>
                    <a:pt x="117091" y="110565"/>
                  </a:cubicBezTo>
                  <a:cubicBezTo>
                    <a:pt x="116943" y="112640"/>
                    <a:pt x="116845" y="114714"/>
                    <a:pt x="116746" y="116839"/>
                  </a:cubicBezTo>
                  <a:cubicBezTo>
                    <a:pt x="116697" y="117728"/>
                    <a:pt x="116598" y="118617"/>
                    <a:pt x="116598" y="119506"/>
                  </a:cubicBezTo>
                  <a:lnTo>
                    <a:pt x="116731" y="120293"/>
                  </a:lnTo>
                  <a:lnTo>
                    <a:pt x="116943" y="117580"/>
                  </a:lnTo>
                  <a:cubicBezTo>
                    <a:pt x="116992" y="118173"/>
                    <a:pt x="116869" y="119605"/>
                    <a:pt x="116752" y="120414"/>
                  </a:cubicBezTo>
                  <a:lnTo>
                    <a:pt x="116731" y="120293"/>
                  </a:lnTo>
                  <a:lnTo>
                    <a:pt x="116054" y="128991"/>
                  </a:lnTo>
                  <a:cubicBezTo>
                    <a:pt x="116054" y="130917"/>
                    <a:pt x="116005" y="132893"/>
                    <a:pt x="115856" y="134820"/>
                  </a:cubicBezTo>
                  <a:cubicBezTo>
                    <a:pt x="115708" y="136944"/>
                    <a:pt x="115314" y="139018"/>
                    <a:pt x="115462" y="141192"/>
                  </a:cubicBezTo>
                  <a:cubicBezTo>
                    <a:pt x="115462" y="141044"/>
                    <a:pt x="115635" y="143230"/>
                    <a:pt x="115795" y="144897"/>
                  </a:cubicBezTo>
                  <a:lnTo>
                    <a:pt x="115929" y="145205"/>
                  </a:lnTo>
                  <a:lnTo>
                    <a:pt x="115936" y="145002"/>
                  </a:lnTo>
                  <a:cubicBezTo>
                    <a:pt x="115967" y="144193"/>
                    <a:pt x="116004" y="143835"/>
                    <a:pt x="116054" y="145490"/>
                  </a:cubicBezTo>
                  <a:lnTo>
                    <a:pt x="115929" y="145205"/>
                  </a:lnTo>
                  <a:lnTo>
                    <a:pt x="115856" y="147219"/>
                  </a:lnTo>
                  <a:cubicBezTo>
                    <a:pt x="115412" y="157543"/>
                    <a:pt x="126823" y="167176"/>
                    <a:pt x="136999" y="163718"/>
                  </a:cubicBezTo>
                  <a:cubicBezTo>
                    <a:pt x="141495" y="162186"/>
                    <a:pt x="146237" y="161050"/>
                    <a:pt x="150239" y="158333"/>
                  </a:cubicBezTo>
                  <a:cubicBezTo>
                    <a:pt x="154981" y="155122"/>
                    <a:pt x="159080" y="151121"/>
                    <a:pt x="162785" y="146774"/>
                  </a:cubicBezTo>
                  <a:cubicBezTo>
                    <a:pt x="172171" y="135610"/>
                    <a:pt x="176320" y="121877"/>
                    <a:pt x="177210" y="107453"/>
                  </a:cubicBezTo>
                  <a:cubicBezTo>
                    <a:pt x="178495" y="86310"/>
                    <a:pt x="172813" y="63735"/>
                    <a:pt x="161402" y="45853"/>
                  </a:cubicBezTo>
                  <a:cubicBezTo>
                    <a:pt x="143025" y="17066"/>
                    <a:pt x="111506" y="-329"/>
                    <a:pt x="78785" y="5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74" name="任意多边形: 形状 1573"/>
            <p:cNvSpPr/>
            <p:nvPr/>
          </p:nvSpPr>
          <p:spPr>
            <a:xfrm flipH="1">
              <a:off x="397775" y="4427775"/>
              <a:ext cx="182642" cy="196264"/>
            </a:xfrm>
            <a:custGeom>
              <a:avLst/>
              <a:gdLst>
                <a:gd name="connsiteX0" fmla="*/ 129009 w 182642"/>
                <a:gd name="connsiteY0" fmla="*/ 305 h 196264"/>
                <a:gd name="connsiteX1" fmla="*/ 50268 w 182642"/>
                <a:gd name="connsiteY1" fmla="*/ 32168 h 196264"/>
                <a:gd name="connsiteX2" fmla="*/ 10157 w 182642"/>
                <a:gd name="connsiteY2" fmla="*/ 103499 h 196264"/>
                <a:gd name="connsiteX3" fmla="*/ 3389 w 182642"/>
                <a:gd name="connsiteY3" fmla="*/ 139659 h 196264"/>
                <a:gd name="connsiteX4" fmla="*/ 2351 w 182642"/>
                <a:gd name="connsiteY4" fmla="*/ 185106 h 196264"/>
                <a:gd name="connsiteX5" fmla="*/ 26853 w 182642"/>
                <a:gd name="connsiteY5" fmla="*/ 191774 h 196264"/>
                <a:gd name="connsiteX6" fmla="*/ 48736 w 182642"/>
                <a:gd name="connsiteY6" fmla="*/ 134670 h 196264"/>
                <a:gd name="connsiteX7" fmla="*/ 72893 w 182642"/>
                <a:gd name="connsiteY7" fmla="*/ 88482 h 196264"/>
                <a:gd name="connsiteX8" fmla="*/ 82426 w 182642"/>
                <a:gd name="connsiteY8" fmla="*/ 78602 h 196264"/>
                <a:gd name="connsiteX9" fmla="*/ 87465 w 182642"/>
                <a:gd name="connsiteY9" fmla="*/ 73909 h 196264"/>
                <a:gd name="connsiteX10" fmla="*/ 90824 w 182642"/>
                <a:gd name="connsiteY10" fmla="*/ 70995 h 196264"/>
                <a:gd name="connsiteX11" fmla="*/ 112511 w 182642"/>
                <a:gd name="connsiteY11" fmla="*/ 59979 h 196264"/>
                <a:gd name="connsiteX12" fmla="*/ 121401 w 182642"/>
                <a:gd name="connsiteY12" fmla="*/ 58892 h 196264"/>
                <a:gd name="connsiteX13" fmla="*/ 123871 w 182642"/>
                <a:gd name="connsiteY13" fmla="*/ 58941 h 196264"/>
                <a:gd name="connsiteX14" fmla="*/ 129404 w 182642"/>
                <a:gd name="connsiteY14" fmla="*/ 60423 h 196264"/>
                <a:gd name="connsiteX15" fmla="*/ 134789 w 182642"/>
                <a:gd name="connsiteY15" fmla="*/ 62350 h 196264"/>
                <a:gd name="connsiteX16" fmla="*/ 135925 w 182642"/>
                <a:gd name="connsiteY16" fmla="*/ 62350 h 196264"/>
                <a:gd name="connsiteX17" fmla="*/ 148719 w 182642"/>
                <a:gd name="connsiteY17" fmla="*/ 66846 h 196264"/>
                <a:gd name="connsiteX18" fmla="*/ 152449 w 182642"/>
                <a:gd name="connsiteY18" fmla="*/ 67170 h 196264"/>
                <a:gd name="connsiteX19" fmla="*/ 144521 w 182642"/>
                <a:gd name="connsiteY19" fmla="*/ 64277 h 196264"/>
                <a:gd name="connsiteX20" fmla="*/ 156673 w 182642"/>
                <a:gd name="connsiteY20" fmla="*/ 67537 h 196264"/>
                <a:gd name="connsiteX21" fmla="*/ 152449 w 182642"/>
                <a:gd name="connsiteY21" fmla="*/ 67170 h 196264"/>
                <a:gd name="connsiteX22" fmla="*/ 154943 w 182642"/>
                <a:gd name="connsiteY22" fmla="*/ 68080 h 196264"/>
                <a:gd name="connsiteX23" fmla="*/ 160526 w 182642"/>
                <a:gd name="connsiteY23" fmla="*/ 68821 h 196264"/>
                <a:gd name="connsiteX24" fmla="*/ 161217 w 182642"/>
                <a:gd name="connsiteY24" fmla="*/ 68920 h 196264"/>
                <a:gd name="connsiteX25" fmla="*/ 180236 w 182642"/>
                <a:gd name="connsiteY25" fmla="*/ 58003 h 196264"/>
                <a:gd name="connsiteX26" fmla="*/ 181866 w 182642"/>
                <a:gd name="connsiteY26" fmla="*/ 38787 h 196264"/>
                <a:gd name="connsiteX27" fmla="*/ 179445 w 182642"/>
                <a:gd name="connsiteY27" fmla="*/ 32909 h 196264"/>
                <a:gd name="connsiteX28" fmla="*/ 179840 w 182642"/>
                <a:gd name="connsiteY28" fmla="*/ 32118 h 196264"/>
                <a:gd name="connsiteX29" fmla="*/ 171344 w 182642"/>
                <a:gd name="connsiteY29" fmla="*/ 18187 h 196264"/>
                <a:gd name="connsiteX30" fmla="*/ 129009 w 182642"/>
                <a:gd name="connsiteY30" fmla="*/ 305 h 19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2642" h="196264">
                  <a:moveTo>
                    <a:pt x="129009" y="305"/>
                  </a:moveTo>
                  <a:cubicBezTo>
                    <a:pt x="99617" y="-2362"/>
                    <a:pt x="71262" y="12803"/>
                    <a:pt x="50268" y="32168"/>
                  </a:cubicBezTo>
                  <a:cubicBezTo>
                    <a:pt x="29966" y="50939"/>
                    <a:pt x="17220" y="77021"/>
                    <a:pt x="10157" y="103499"/>
                  </a:cubicBezTo>
                  <a:cubicBezTo>
                    <a:pt x="6995" y="115355"/>
                    <a:pt x="5069" y="127507"/>
                    <a:pt x="3389" y="139659"/>
                  </a:cubicBezTo>
                  <a:cubicBezTo>
                    <a:pt x="1314" y="154626"/>
                    <a:pt x="-2490" y="170533"/>
                    <a:pt x="2351" y="185106"/>
                  </a:cubicBezTo>
                  <a:cubicBezTo>
                    <a:pt x="5463" y="194886"/>
                    <a:pt x="19048" y="200864"/>
                    <a:pt x="26853" y="191774"/>
                  </a:cubicBezTo>
                  <a:cubicBezTo>
                    <a:pt x="40240" y="176165"/>
                    <a:pt x="42611" y="153836"/>
                    <a:pt x="48736" y="134670"/>
                  </a:cubicBezTo>
                  <a:cubicBezTo>
                    <a:pt x="53973" y="118318"/>
                    <a:pt x="60691" y="100881"/>
                    <a:pt x="72893" y="88482"/>
                  </a:cubicBezTo>
                  <a:cubicBezTo>
                    <a:pt x="76103" y="85222"/>
                    <a:pt x="79166" y="81813"/>
                    <a:pt x="82426" y="78602"/>
                  </a:cubicBezTo>
                  <a:cubicBezTo>
                    <a:pt x="84057" y="76972"/>
                    <a:pt x="85736" y="75391"/>
                    <a:pt x="87465" y="73909"/>
                  </a:cubicBezTo>
                  <a:cubicBezTo>
                    <a:pt x="87960" y="73465"/>
                    <a:pt x="93195" y="69217"/>
                    <a:pt x="90824" y="70995"/>
                  </a:cubicBezTo>
                  <a:cubicBezTo>
                    <a:pt x="98580" y="65166"/>
                    <a:pt x="104705" y="62004"/>
                    <a:pt x="112511" y="59979"/>
                  </a:cubicBezTo>
                  <a:cubicBezTo>
                    <a:pt x="117154" y="58794"/>
                    <a:pt x="116709" y="58794"/>
                    <a:pt x="121401" y="58892"/>
                  </a:cubicBezTo>
                  <a:cubicBezTo>
                    <a:pt x="123131" y="58941"/>
                    <a:pt x="127724" y="59831"/>
                    <a:pt x="123871" y="58941"/>
                  </a:cubicBezTo>
                  <a:cubicBezTo>
                    <a:pt x="125749" y="59337"/>
                    <a:pt x="127576" y="59831"/>
                    <a:pt x="129404" y="60423"/>
                  </a:cubicBezTo>
                  <a:cubicBezTo>
                    <a:pt x="131233" y="61016"/>
                    <a:pt x="132961" y="61856"/>
                    <a:pt x="134789" y="62350"/>
                  </a:cubicBezTo>
                  <a:cubicBezTo>
                    <a:pt x="136320" y="62795"/>
                    <a:pt x="138790" y="63338"/>
                    <a:pt x="135925" y="62350"/>
                  </a:cubicBezTo>
                  <a:cubicBezTo>
                    <a:pt x="140371" y="63881"/>
                    <a:pt x="143927" y="66104"/>
                    <a:pt x="148719" y="66846"/>
                  </a:cubicBezTo>
                  <a:lnTo>
                    <a:pt x="152449" y="67170"/>
                  </a:lnTo>
                  <a:lnTo>
                    <a:pt x="144521" y="64277"/>
                  </a:lnTo>
                  <a:cubicBezTo>
                    <a:pt x="148571" y="65363"/>
                    <a:pt x="152622" y="66450"/>
                    <a:pt x="156673" y="67537"/>
                  </a:cubicBezTo>
                  <a:lnTo>
                    <a:pt x="152449" y="67170"/>
                  </a:lnTo>
                  <a:lnTo>
                    <a:pt x="154943" y="68080"/>
                  </a:lnTo>
                  <a:cubicBezTo>
                    <a:pt x="156821" y="68327"/>
                    <a:pt x="158648" y="68574"/>
                    <a:pt x="160526" y="68821"/>
                  </a:cubicBezTo>
                  <a:cubicBezTo>
                    <a:pt x="158698" y="68179"/>
                    <a:pt x="158945" y="68228"/>
                    <a:pt x="161217" y="68920"/>
                  </a:cubicBezTo>
                  <a:cubicBezTo>
                    <a:pt x="169418" y="71340"/>
                    <a:pt x="177865" y="65857"/>
                    <a:pt x="180236" y="58003"/>
                  </a:cubicBezTo>
                  <a:cubicBezTo>
                    <a:pt x="182162" y="51630"/>
                    <a:pt x="183595" y="45406"/>
                    <a:pt x="181866" y="38787"/>
                  </a:cubicBezTo>
                  <a:cubicBezTo>
                    <a:pt x="181075" y="36811"/>
                    <a:pt x="180236" y="34835"/>
                    <a:pt x="179445" y="32909"/>
                  </a:cubicBezTo>
                  <a:cubicBezTo>
                    <a:pt x="180631" y="34983"/>
                    <a:pt x="180779" y="34687"/>
                    <a:pt x="179840" y="32118"/>
                  </a:cubicBezTo>
                  <a:cubicBezTo>
                    <a:pt x="178013" y="26734"/>
                    <a:pt x="175543" y="22189"/>
                    <a:pt x="171344" y="18187"/>
                  </a:cubicBezTo>
                  <a:cubicBezTo>
                    <a:pt x="159390" y="6876"/>
                    <a:pt x="145162" y="1787"/>
                    <a:pt x="129009" y="305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76" name="任意多边形: 形状 1575"/>
            <p:cNvSpPr/>
            <p:nvPr/>
          </p:nvSpPr>
          <p:spPr>
            <a:xfrm flipH="1">
              <a:off x="1134688" y="4432687"/>
              <a:ext cx="180462" cy="141222"/>
            </a:xfrm>
            <a:custGeom>
              <a:avLst/>
              <a:gdLst>
                <a:gd name="connsiteX0" fmla="*/ 8553 w 180462"/>
                <a:gd name="connsiteY0" fmla="*/ 234 h 141222"/>
                <a:gd name="connsiteX1" fmla="*/ 7 w 180462"/>
                <a:gd name="connsiteY1" fmla="*/ 11201 h 141222"/>
                <a:gd name="connsiteX2" fmla="*/ 12357 w 180462"/>
                <a:gd name="connsiteY2" fmla="*/ 34171 h 141222"/>
                <a:gd name="connsiteX3" fmla="*/ 30238 w 180462"/>
                <a:gd name="connsiteY3" fmla="*/ 54177 h 141222"/>
                <a:gd name="connsiteX4" fmla="*/ 72870 w 180462"/>
                <a:gd name="connsiteY4" fmla="*/ 88114 h 141222"/>
                <a:gd name="connsiteX5" fmla="*/ 115402 w 180462"/>
                <a:gd name="connsiteY5" fmla="*/ 118247 h 141222"/>
                <a:gd name="connsiteX6" fmla="*/ 165196 w 180462"/>
                <a:gd name="connsiteY6" fmla="*/ 141218 h 141222"/>
                <a:gd name="connsiteX7" fmla="*/ 178780 w 180462"/>
                <a:gd name="connsiteY7" fmla="*/ 117852 h 141222"/>
                <a:gd name="connsiteX8" fmla="*/ 137138 w 180462"/>
                <a:gd name="connsiteY8" fmla="*/ 80210 h 141222"/>
                <a:gd name="connsiteX9" fmla="*/ 96433 w 180462"/>
                <a:gd name="connsiteY9" fmla="*/ 50275 h 141222"/>
                <a:gd name="connsiteX10" fmla="*/ 55975 w 180462"/>
                <a:gd name="connsiteY10" fmla="*/ 20339 h 141222"/>
                <a:gd name="connsiteX11" fmla="*/ 32857 w 180462"/>
                <a:gd name="connsiteY11" fmla="*/ 7199 h 141222"/>
                <a:gd name="connsiteX12" fmla="*/ 8553 w 180462"/>
                <a:gd name="connsiteY12" fmla="*/ 234 h 1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462" h="141222">
                  <a:moveTo>
                    <a:pt x="8553" y="234"/>
                  </a:moveTo>
                  <a:cubicBezTo>
                    <a:pt x="3811" y="876"/>
                    <a:pt x="-191" y="6656"/>
                    <a:pt x="7" y="11201"/>
                  </a:cubicBezTo>
                  <a:cubicBezTo>
                    <a:pt x="401" y="20488"/>
                    <a:pt x="6675" y="27206"/>
                    <a:pt x="12357" y="34171"/>
                  </a:cubicBezTo>
                  <a:cubicBezTo>
                    <a:pt x="17938" y="40988"/>
                    <a:pt x="24311" y="47805"/>
                    <a:pt x="30238" y="54177"/>
                  </a:cubicBezTo>
                  <a:cubicBezTo>
                    <a:pt x="42291" y="67120"/>
                    <a:pt x="58791" y="77444"/>
                    <a:pt x="72870" y="88114"/>
                  </a:cubicBezTo>
                  <a:cubicBezTo>
                    <a:pt x="86750" y="98636"/>
                    <a:pt x="100879" y="108615"/>
                    <a:pt x="115402" y="118247"/>
                  </a:cubicBezTo>
                  <a:cubicBezTo>
                    <a:pt x="130666" y="128374"/>
                    <a:pt x="146177" y="140674"/>
                    <a:pt x="165196" y="141218"/>
                  </a:cubicBezTo>
                  <a:cubicBezTo>
                    <a:pt x="177842" y="141514"/>
                    <a:pt x="183572" y="128077"/>
                    <a:pt x="178780" y="117852"/>
                  </a:cubicBezTo>
                  <a:cubicBezTo>
                    <a:pt x="170827" y="100859"/>
                    <a:pt x="151809" y="90980"/>
                    <a:pt x="137138" y="80210"/>
                  </a:cubicBezTo>
                  <a:cubicBezTo>
                    <a:pt x="123553" y="70232"/>
                    <a:pt x="110018" y="60204"/>
                    <a:pt x="96433" y="50275"/>
                  </a:cubicBezTo>
                  <a:cubicBezTo>
                    <a:pt x="83292" y="40642"/>
                    <a:pt x="70252" y="28144"/>
                    <a:pt x="55975" y="20339"/>
                  </a:cubicBezTo>
                  <a:cubicBezTo>
                    <a:pt x="48220" y="16141"/>
                    <a:pt x="40662" y="11398"/>
                    <a:pt x="32857" y="7199"/>
                  </a:cubicBezTo>
                  <a:cubicBezTo>
                    <a:pt x="24805" y="2852"/>
                    <a:pt x="17839" y="-1001"/>
                    <a:pt x="8553" y="234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78" name="任意多边形: 形状 1577"/>
            <p:cNvSpPr/>
            <p:nvPr/>
          </p:nvSpPr>
          <p:spPr>
            <a:xfrm flipH="1">
              <a:off x="1145945" y="3905056"/>
              <a:ext cx="91346" cy="188303"/>
            </a:xfrm>
            <a:custGeom>
              <a:avLst/>
              <a:gdLst>
                <a:gd name="connsiteX0" fmla="*/ 9954 w 91346"/>
                <a:gd name="connsiteY0" fmla="*/ 41 h 188303"/>
                <a:gd name="connsiteX1" fmla="*/ 3557 w 91346"/>
                <a:gd name="connsiteY1" fmla="*/ 2017 h 188303"/>
                <a:gd name="connsiteX2" fmla="*/ 0 w 91346"/>
                <a:gd name="connsiteY2" fmla="*/ 11353 h 188303"/>
                <a:gd name="connsiteX3" fmla="*/ 1186 w 91346"/>
                <a:gd name="connsiteY3" fmla="*/ 17331 h 188303"/>
                <a:gd name="connsiteX4" fmla="*/ 938 w 91346"/>
                <a:gd name="connsiteY4" fmla="*/ 18220 h 188303"/>
                <a:gd name="connsiteX5" fmla="*/ 4792 w 91346"/>
                <a:gd name="connsiteY5" fmla="*/ 43808 h 188303"/>
                <a:gd name="connsiteX6" fmla="*/ 18771 w 91346"/>
                <a:gd name="connsiteY6" fmla="*/ 90391 h 188303"/>
                <a:gd name="connsiteX7" fmla="*/ 34678 w 91346"/>
                <a:gd name="connsiteY7" fmla="*/ 136826 h 188303"/>
                <a:gd name="connsiteX8" fmla="*/ 63526 w 91346"/>
                <a:gd name="connsiteY8" fmla="*/ 185977 h 188303"/>
                <a:gd name="connsiteX9" fmla="*/ 90103 w 91346"/>
                <a:gd name="connsiteY9" fmla="*/ 174961 h 188303"/>
                <a:gd name="connsiteX10" fmla="*/ 74937 w 91346"/>
                <a:gd name="connsiteY10" fmla="*/ 116622 h 188303"/>
                <a:gd name="connsiteX11" fmla="*/ 55326 w 91346"/>
                <a:gd name="connsiteY11" fmla="*/ 68261 h 188303"/>
                <a:gd name="connsiteX12" fmla="*/ 32109 w 91346"/>
                <a:gd name="connsiteY12" fmla="*/ 17083 h 188303"/>
                <a:gd name="connsiteX13" fmla="*/ 23464 w 91346"/>
                <a:gd name="connsiteY13" fmla="*/ 7006 h 188303"/>
                <a:gd name="connsiteX14" fmla="*/ 21389 w 91346"/>
                <a:gd name="connsiteY14" fmla="*/ 5672 h 188303"/>
                <a:gd name="connsiteX15" fmla="*/ 16795 w 91346"/>
                <a:gd name="connsiteY15" fmla="*/ 1622 h 188303"/>
                <a:gd name="connsiteX16" fmla="*/ 9954 w 91346"/>
                <a:gd name="connsiteY16" fmla="*/ 41 h 18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346" h="188303">
                  <a:moveTo>
                    <a:pt x="9954" y="41"/>
                  </a:moveTo>
                  <a:cubicBezTo>
                    <a:pt x="7200" y="-144"/>
                    <a:pt x="4520" y="264"/>
                    <a:pt x="3557" y="2017"/>
                  </a:cubicBezTo>
                  <a:cubicBezTo>
                    <a:pt x="1926" y="5030"/>
                    <a:pt x="148" y="7846"/>
                    <a:pt x="0" y="11353"/>
                  </a:cubicBezTo>
                  <a:cubicBezTo>
                    <a:pt x="148" y="13428"/>
                    <a:pt x="493" y="15404"/>
                    <a:pt x="1186" y="17331"/>
                  </a:cubicBezTo>
                  <a:cubicBezTo>
                    <a:pt x="1284" y="15651"/>
                    <a:pt x="1186" y="15947"/>
                    <a:pt x="938" y="18220"/>
                  </a:cubicBezTo>
                  <a:cubicBezTo>
                    <a:pt x="1580" y="26766"/>
                    <a:pt x="2668" y="35410"/>
                    <a:pt x="4792" y="43808"/>
                  </a:cubicBezTo>
                  <a:cubicBezTo>
                    <a:pt x="8793" y="59566"/>
                    <a:pt x="13733" y="74979"/>
                    <a:pt x="18771" y="90391"/>
                  </a:cubicBezTo>
                  <a:cubicBezTo>
                    <a:pt x="23859" y="105952"/>
                    <a:pt x="29095" y="121463"/>
                    <a:pt x="34678" y="136826"/>
                  </a:cubicBezTo>
                  <a:cubicBezTo>
                    <a:pt x="41049" y="154461"/>
                    <a:pt x="46138" y="176048"/>
                    <a:pt x="63526" y="185977"/>
                  </a:cubicBezTo>
                  <a:cubicBezTo>
                    <a:pt x="73603" y="191757"/>
                    <a:pt x="87139" y="186274"/>
                    <a:pt x="90103" y="174961"/>
                  </a:cubicBezTo>
                  <a:cubicBezTo>
                    <a:pt x="95388" y="154708"/>
                    <a:pt x="82594" y="134701"/>
                    <a:pt x="74937" y="116622"/>
                  </a:cubicBezTo>
                  <a:cubicBezTo>
                    <a:pt x="68169" y="100617"/>
                    <a:pt x="61600" y="84513"/>
                    <a:pt x="55326" y="68261"/>
                  </a:cubicBezTo>
                  <a:cubicBezTo>
                    <a:pt x="48558" y="50773"/>
                    <a:pt x="43273" y="32199"/>
                    <a:pt x="32109" y="17083"/>
                  </a:cubicBezTo>
                  <a:cubicBezTo>
                    <a:pt x="29441" y="13477"/>
                    <a:pt x="27514" y="9328"/>
                    <a:pt x="23464" y="7006"/>
                  </a:cubicBezTo>
                  <a:cubicBezTo>
                    <a:pt x="19314" y="5722"/>
                    <a:pt x="18623" y="5228"/>
                    <a:pt x="21389" y="5672"/>
                  </a:cubicBezTo>
                  <a:cubicBezTo>
                    <a:pt x="20055" y="4091"/>
                    <a:pt x="18524" y="2758"/>
                    <a:pt x="16795" y="1622"/>
                  </a:cubicBezTo>
                  <a:cubicBezTo>
                    <a:pt x="15535" y="1005"/>
                    <a:pt x="12707" y="227"/>
                    <a:pt x="9954" y="41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80" name="任意多边形: 形状 1579"/>
            <p:cNvSpPr/>
            <p:nvPr/>
          </p:nvSpPr>
          <p:spPr>
            <a:xfrm flipH="1">
              <a:off x="811563" y="3747205"/>
              <a:ext cx="89663" cy="220333"/>
            </a:xfrm>
            <a:custGeom>
              <a:avLst/>
              <a:gdLst>
                <a:gd name="connsiteX0" fmla="*/ 57732 w 89663"/>
                <a:gd name="connsiteY0" fmla="*/ 165849 h 220333"/>
                <a:gd name="connsiteX1" fmla="*/ 54175 w 89663"/>
                <a:gd name="connsiteY1" fmla="*/ 168567 h 220333"/>
                <a:gd name="connsiteX2" fmla="*/ 54179 w 89663"/>
                <a:gd name="connsiteY2" fmla="*/ 170160 h 220333"/>
                <a:gd name="connsiteX3" fmla="*/ 56523 w 89663"/>
                <a:gd name="connsiteY3" fmla="*/ 168699 h 220333"/>
                <a:gd name="connsiteX4" fmla="*/ 57840 w 89663"/>
                <a:gd name="connsiteY4" fmla="*/ 166329 h 220333"/>
                <a:gd name="connsiteX5" fmla="*/ 12716 w 89663"/>
                <a:gd name="connsiteY5" fmla="*/ 152624 h 220333"/>
                <a:gd name="connsiteX6" fmla="*/ 11615 w 89663"/>
                <a:gd name="connsiteY6" fmla="*/ 153594 h 220333"/>
                <a:gd name="connsiteX7" fmla="*/ 12924 w 89663"/>
                <a:gd name="connsiteY7" fmla="*/ 158560 h 220333"/>
                <a:gd name="connsiteX8" fmla="*/ 13527 w 89663"/>
                <a:gd name="connsiteY8" fmla="*/ 157788 h 220333"/>
                <a:gd name="connsiteX9" fmla="*/ 11355 w 89663"/>
                <a:gd name="connsiteY9" fmla="*/ 152607 h 220333"/>
                <a:gd name="connsiteX10" fmla="*/ 11281 w 89663"/>
                <a:gd name="connsiteY10" fmla="*/ 153889 h 220333"/>
                <a:gd name="connsiteX11" fmla="*/ 11615 w 89663"/>
                <a:gd name="connsiteY11" fmla="*/ 153594 h 220333"/>
                <a:gd name="connsiteX12" fmla="*/ 76216 w 89663"/>
                <a:gd name="connsiteY12" fmla="*/ 1299 h 220333"/>
                <a:gd name="connsiteX13" fmla="*/ 71918 w 89663"/>
                <a:gd name="connsiteY13" fmla="*/ 6239 h 220333"/>
                <a:gd name="connsiteX14" fmla="*/ 69103 w 89663"/>
                <a:gd name="connsiteY14" fmla="*/ 8066 h 220333"/>
                <a:gd name="connsiteX15" fmla="*/ 58779 w 89663"/>
                <a:gd name="connsiteY15" fmla="*/ 19230 h 220333"/>
                <a:gd name="connsiteX16" fmla="*/ 64706 w 89663"/>
                <a:gd name="connsiteY16" fmla="*/ 13303 h 220333"/>
                <a:gd name="connsiteX17" fmla="*/ 44503 w 89663"/>
                <a:gd name="connsiteY17" fmla="*/ 46004 h 220333"/>
                <a:gd name="connsiteX18" fmla="*/ 30078 w 89663"/>
                <a:gd name="connsiteY18" fmla="*/ 83399 h 220333"/>
                <a:gd name="connsiteX19" fmla="*/ 18470 w 89663"/>
                <a:gd name="connsiteY19" fmla="*/ 117188 h 220333"/>
                <a:gd name="connsiteX20" fmla="*/ 10979 w 89663"/>
                <a:gd name="connsiteY20" fmla="*/ 141566 h 220333"/>
                <a:gd name="connsiteX21" fmla="*/ 12716 w 89663"/>
                <a:gd name="connsiteY21" fmla="*/ 152624 h 220333"/>
                <a:gd name="connsiteX22" fmla="*/ 28251 w 89663"/>
                <a:gd name="connsiteY22" fmla="*/ 138923 h 220333"/>
                <a:gd name="connsiteX23" fmla="*/ 13527 w 89663"/>
                <a:gd name="connsiteY23" fmla="*/ 157788 h 220333"/>
                <a:gd name="connsiteX24" fmla="*/ 14715 w 89663"/>
                <a:gd name="connsiteY24" fmla="*/ 165351 h 220333"/>
                <a:gd name="connsiteX25" fmla="*/ 12924 w 89663"/>
                <a:gd name="connsiteY25" fmla="*/ 158560 h 220333"/>
                <a:gd name="connsiteX26" fmla="*/ 10862 w 89663"/>
                <a:gd name="connsiteY26" fmla="*/ 161202 h 220333"/>
                <a:gd name="connsiteX27" fmla="*/ 11281 w 89663"/>
                <a:gd name="connsiteY27" fmla="*/ 153889 h 220333"/>
                <a:gd name="connsiteX28" fmla="*/ 8590 w 89663"/>
                <a:gd name="connsiteY28" fmla="*/ 156262 h 220333"/>
                <a:gd name="connsiteX29" fmla="*/ 1723 w 89663"/>
                <a:gd name="connsiteY29" fmla="*/ 176022 h 220333"/>
                <a:gd name="connsiteX30" fmla="*/ 12541 w 89663"/>
                <a:gd name="connsiteY30" fmla="*/ 216084 h 220333"/>
                <a:gd name="connsiteX31" fmla="*/ 30967 w 89663"/>
                <a:gd name="connsiteY31" fmla="*/ 218455 h 220333"/>
                <a:gd name="connsiteX32" fmla="*/ 54333 w 89663"/>
                <a:gd name="connsiteY32" fmla="*/ 190248 h 220333"/>
                <a:gd name="connsiteX33" fmla="*/ 58587 w 89663"/>
                <a:gd name="connsiteY33" fmla="*/ 169655 h 220333"/>
                <a:gd name="connsiteX34" fmla="*/ 58003 w 89663"/>
                <a:gd name="connsiteY34" fmla="*/ 167057 h 220333"/>
                <a:gd name="connsiteX35" fmla="*/ 57476 w 89663"/>
                <a:gd name="connsiteY35" fmla="*/ 168106 h 220333"/>
                <a:gd name="connsiteX36" fmla="*/ 56523 w 89663"/>
                <a:gd name="connsiteY36" fmla="*/ 168699 h 220333"/>
                <a:gd name="connsiteX37" fmla="*/ 54185 w 89663"/>
                <a:gd name="connsiteY37" fmla="*/ 172909 h 220333"/>
                <a:gd name="connsiteX38" fmla="*/ 54179 w 89663"/>
                <a:gd name="connsiteY38" fmla="*/ 170160 h 220333"/>
                <a:gd name="connsiteX39" fmla="*/ 42872 w 89663"/>
                <a:gd name="connsiteY39" fmla="*/ 177207 h 220333"/>
                <a:gd name="connsiteX40" fmla="*/ 54175 w 89663"/>
                <a:gd name="connsiteY40" fmla="*/ 168567 h 220333"/>
                <a:gd name="connsiteX41" fmla="*/ 54135 w 89663"/>
                <a:gd name="connsiteY41" fmla="*/ 149840 h 220333"/>
                <a:gd name="connsiteX42" fmla="*/ 57732 w 89663"/>
                <a:gd name="connsiteY42" fmla="*/ 165849 h 220333"/>
                <a:gd name="connsiteX43" fmla="*/ 58383 w 89663"/>
                <a:gd name="connsiteY43" fmla="*/ 165351 h 220333"/>
                <a:gd name="connsiteX44" fmla="*/ 57840 w 89663"/>
                <a:gd name="connsiteY44" fmla="*/ 166329 h 220333"/>
                <a:gd name="connsiteX45" fmla="*/ 58003 w 89663"/>
                <a:gd name="connsiteY45" fmla="*/ 167057 h 220333"/>
                <a:gd name="connsiteX46" fmla="*/ 65151 w 89663"/>
                <a:gd name="connsiteY46" fmla="*/ 152854 h 220333"/>
                <a:gd name="connsiteX47" fmla="*/ 70239 w 89663"/>
                <a:gd name="connsiteY47" fmla="*/ 134230 h 220333"/>
                <a:gd name="connsiteX48" fmla="*/ 78835 w 89663"/>
                <a:gd name="connsiteY48" fmla="*/ 98120 h 220333"/>
                <a:gd name="connsiteX49" fmla="*/ 86096 w 89663"/>
                <a:gd name="connsiteY49" fmla="*/ 61614 h 220333"/>
                <a:gd name="connsiteX50" fmla="*/ 86639 w 89663"/>
                <a:gd name="connsiteY50" fmla="*/ 19230 h 220333"/>
                <a:gd name="connsiteX51" fmla="*/ 88764 w 89663"/>
                <a:gd name="connsiteY51" fmla="*/ 27332 h 220333"/>
                <a:gd name="connsiteX52" fmla="*/ 85750 w 89663"/>
                <a:gd name="connsiteY52" fmla="*/ 12561 h 220333"/>
                <a:gd name="connsiteX53" fmla="*/ 83775 w 89663"/>
                <a:gd name="connsiteY53" fmla="*/ 9943 h 220333"/>
                <a:gd name="connsiteX54" fmla="*/ 84614 w 89663"/>
                <a:gd name="connsiteY54" fmla="*/ 10141 h 220333"/>
                <a:gd name="connsiteX55" fmla="*/ 83577 w 89663"/>
                <a:gd name="connsiteY55" fmla="*/ 3274 h 220333"/>
                <a:gd name="connsiteX56" fmla="*/ 76216 w 89663"/>
                <a:gd name="connsiteY56" fmla="*/ 1299 h 22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9663" h="220333">
                  <a:moveTo>
                    <a:pt x="57732" y="165849"/>
                  </a:moveTo>
                  <a:lnTo>
                    <a:pt x="54175" y="168567"/>
                  </a:lnTo>
                  <a:lnTo>
                    <a:pt x="54179" y="170160"/>
                  </a:lnTo>
                  <a:lnTo>
                    <a:pt x="56523" y="168699"/>
                  </a:lnTo>
                  <a:lnTo>
                    <a:pt x="57840" y="166329"/>
                  </a:lnTo>
                  <a:close/>
                  <a:moveTo>
                    <a:pt x="12716" y="152624"/>
                  </a:moveTo>
                  <a:lnTo>
                    <a:pt x="11615" y="153594"/>
                  </a:lnTo>
                  <a:lnTo>
                    <a:pt x="12924" y="158560"/>
                  </a:lnTo>
                  <a:lnTo>
                    <a:pt x="13527" y="157788"/>
                  </a:lnTo>
                  <a:close/>
                  <a:moveTo>
                    <a:pt x="11355" y="152607"/>
                  </a:moveTo>
                  <a:lnTo>
                    <a:pt x="11281" y="153889"/>
                  </a:lnTo>
                  <a:lnTo>
                    <a:pt x="11615" y="153594"/>
                  </a:lnTo>
                  <a:close/>
                  <a:moveTo>
                    <a:pt x="76216" y="1299"/>
                  </a:moveTo>
                  <a:cubicBezTo>
                    <a:pt x="74784" y="2929"/>
                    <a:pt x="73400" y="4658"/>
                    <a:pt x="71918" y="6239"/>
                  </a:cubicBezTo>
                  <a:cubicBezTo>
                    <a:pt x="68906" y="9351"/>
                    <a:pt x="77353" y="3818"/>
                    <a:pt x="69103" y="8066"/>
                  </a:cubicBezTo>
                  <a:cubicBezTo>
                    <a:pt x="64262" y="10536"/>
                    <a:pt x="61694" y="14834"/>
                    <a:pt x="58779" y="19230"/>
                  </a:cubicBezTo>
                  <a:cubicBezTo>
                    <a:pt x="60754" y="17254"/>
                    <a:pt x="62731" y="15278"/>
                    <a:pt x="64706" y="13303"/>
                  </a:cubicBezTo>
                  <a:cubicBezTo>
                    <a:pt x="53740" y="20564"/>
                    <a:pt x="49344" y="34247"/>
                    <a:pt x="44503" y="46004"/>
                  </a:cubicBezTo>
                  <a:cubicBezTo>
                    <a:pt x="39365" y="58354"/>
                    <a:pt x="34623" y="70803"/>
                    <a:pt x="30078" y="83399"/>
                  </a:cubicBezTo>
                  <a:cubicBezTo>
                    <a:pt x="26027" y="94613"/>
                    <a:pt x="21927" y="105777"/>
                    <a:pt x="18470" y="117188"/>
                  </a:cubicBezTo>
                  <a:cubicBezTo>
                    <a:pt x="16246" y="124549"/>
                    <a:pt x="12677" y="133107"/>
                    <a:pt x="10979" y="141566"/>
                  </a:cubicBezTo>
                  <a:lnTo>
                    <a:pt x="12716" y="152624"/>
                  </a:lnTo>
                  <a:lnTo>
                    <a:pt x="28251" y="138923"/>
                  </a:lnTo>
                  <a:lnTo>
                    <a:pt x="13527" y="157788"/>
                  </a:lnTo>
                  <a:lnTo>
                    <a:pt x="14715" y="165351"/>
                  </a:lnTo>
                  <a:lnTo>
                    <a:pt x="12924" y="158560"/>
                  </a:lnTo>
                  <a:lnTo>
                    <a:pt x="10862" y="161202"/>
                  </a:lnTo>
                  <a:lnTo>
                    <a:pt x="11281" y="153889"/>
                  </a:lnTo>
                  <a:lnTo>
                    <a:pt x="8590" y="156262"/>
                  </a:lnTo>
                  <a:cubicBezTo>
                    <a:pt x="5576" y="162437"/>
                    <a:pt x="3551" y="169402"/>
                    <a:pt x="1723" y="176022"/>
                  </a:cubicBezTo>
                  <a:cubicBezTo>
                    <a:pt x="-2525" y="191483"/>
                    <a:pt x="1081" y="205018"/>
                    <a:pt x="12541" y="216084"/>
                  </a:cubicBezTo>
                  <a:cubicBezTo>
                    <a:pt x="17778" y="221122"/>
                    <a:pt x="24694" y="221369"/>
                    <a:pt x="30967" y="218455"/>
                  </a:cubicBezTo>
                  <a:cubicBezTo>
                    <a:pt x="43613" y="212576"/>
                    <a:pt x="50924" y="203981"/>
                    <a:pt x="54333" y="190248"/>
                  </a:cubicBezTo>
                  <a:cubicBezTo>
                    <a:pt x="55889" y="183950"/>
                    <a:pt x="57964" y="176738"/>
                    <a:pt x="58587" y="169655"/>
                  </a:cubicBezTo>
                  <a:lnTo>
                    <a:pt x="58003" y="167057"/>
                  </a:lnTo>
                  <a:lnTo>
                    <a:pt x="57476" y="168106"/>
                  </a:lnTo>
                  <a:lnTo>
                    <a:pt x="56523" y="168699"/>
                  </a:lnTo>
                  <a:lnTo>
                    <a:pt x="54185" y="172909"/>
                  </a:lnTo>
                  <a:lnTo>
                    <a:pt x="54179" y="170160"/>
                  </a:lnTo>
                  <a:lnTo>
                    <a:pt x="42872" y="177207"/>
                  </a:lnTo>
                  <a:lnTo>
                    <a:pt x="54175" y="168567"/>
                  </a:lnTo>
                  <a:lnTo>
                    <a:pt x="54135" y="149840"/>
                  </a:lnTo>
                  <a:lnTo>
                    <a:pt x="57732" y="165849"/>
                  </a:lnTo>
                  <a:lnTo>
                    <a:pt x="58383" y="165351"/>
                  </a:lnTo>
                  <a:lnTo>
                    <a:pt x="57840" y="166329"/>
                  </a:lnTo>
                  <a:lnTo>
                    <a:pt x="58003" y="167057"/>
                  </a:lnTo>
                  <a:lnTo>
                    <a:pt x="65151" y="152854"/>
                  </a:lnTo>
                  <a:cubicBezTo>
                    <a:pt x="66830" y="146629"/>
                    <a:pt x="68559" y="140454"/>
                    <a:pt x="70239" y="134230"/>
                  </a:cubicBezTo>
                  <a:cubicBezTo>
                    <a:pt x="73549" y="122276"/>
                    <a:pt x="76216" y="110223"/>
                    <a:pt x="78835" y="98120"/>
                  </a:cubicBezTo>
                  <a:cubicBezTo>
                    <a:pt x="81502" y="85968"/>
                    <a:pt x="84022" y="73865"/>
                    <a:pt x="86096" y="61614"/>
                  </a:cubicBezTo>
                  <a:cubicBezTo>
                    <a:pt x="88418" y="47882"/>
                    <a:pt x="92518" y="32420"/>
                    <a:pt x="86639" y="19230"/>
                  </a:cubicBezTo>
                  <a:cubicBezTo>
                    <a:pt x="87331" y="21947"/>
                    <a:pt x="88072" y="24664"/>
                    <a:pt x="88764" y="27332"/>
                  </a:cubicBezTo>
                  <a:cubicBezTo>
                    <a:pt x="88616" y="22046"/>
                    <a:pt x="88616" y="17205"/>
                    <a:pt x="85750" y="12561"/>
                  </a:cubicBezTo>
                  <a:cubicBezTo>
                    <a:pt x="85059" y="11672"/>
                    <a:pt x="84416" y="10833"/>
                    <a:pt x="83775" y="9943"/>
                  </a:cubicBezTo>
                  <a:cubicBezTo>
                    <a:pt x="84070" y="9993"/>
                    <a:pt x="84317" y="10042"/>
                    <a:pt x="84614" y="10141"/>
                  </a:cubicBezTo>
                  <a:cubicBezTo>
                    <a:pt x="84169" y="7918"/>
                    <a:pt x="83923" y="5547"/>
                    <a:pt x="83577" y="3274"/>
                  </a:cubicBezTo>
                  <a:cubicBezTo>
                    <a:pt x="83033" y="14"/>
                    <a:pt x="78340" y="-1122"/>
                    <a:pt x="76216" y="1299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82" name="任意多边形: 形状 1581"/>
            <p:cNvSpPr/>
            <p:nvPr/>
          </p:nvSpPr>
          <p:spPr>
            <a:xfrm flipH="1">
              <a:off x="546620" y="4078242"/>
              <a:ext cx="192255" cy="119337"/>
            </a:xfrm>
            <a:custGeom>
              <a:avLst/>
              <a:gdLst>
                <a:gd name="connsiteX0" fmla="*/ 166538 w 192255"/>
                <a:gd name="connsiteY0" fmla="*/ 10 h 119337"/>
                <a:gd name="connsiteX1" fmla="*/ 138529 w 192255"/>
                <a:gd name="connsiteY1" fmla="*/ 4789 h 119337"/>
                <a:gd name="connsiteX2" fmla="*/ 87550 w 192255"/>
                <a:gd name="connsiteY2" fmla="*/ 21684 h 119337"/>
                <a:gd name="connsiteX3" fmla="*/ 40029 w 192255"/>
                <a:gd name="connsiteY3" fmla="*/ 42579 h 119337"/>
                <a:gd name="connsiteX4" fmla="*/ 16959 w 192255"/>
                <a:gd name="connsiteY4" fmla="*/ 58535 h 119337"/>
                <a:gd name="connsiteX5" fmla="*/ 1053 w 192255"/>
                <a:gd name="connsiteY5" fmla="*/ 86445 h 119337"/>
                <a:gd name="connsiteX6" fmla="*/ 39880 w 192255"/>
                <a:gd name="connsiteY6" fmla="*/ 116380 h 119337"/>
                <a:gd name="connsiteX7" fmla="*/ 40227 w 192255"/>
                <a:gd name="connsiteY7" fmla="*/ 116084 h 119337"/>
                <a:gd name="connsiteX8" fmla="*/ 50303 w 192255"/>
                <a:gd name="connsiteY8" fmla="*/ 111638 h 119337"/>
                <a:gd name="connsiteX9" fmla="*/ 59343 w 192255"/>
                <a:gd name="connsiteY9" fmla="*/ 104772 h 119337"/>
                <a:gd name="connsiteX10" fmla="*/ 60628 w 192255"/>
                <a:gd name="connsiteY10" fmla="*/ 103537 h 119337"/>
                <a:gd name="connsiteX11" fmla="*/ 62110 w 192255"/>
                <a:gd name="connsiteY11" fmla="*/ 102500 h 119337"/>
                <a:gd name="connsiteX12" fmla="*/ 67149 w 192255"/>
                <a:gd name="connsiteY12" fmla="*/ 99140 h 119337"/>
                <a:gd name="connsiteX13" fmla="*/ 77769 w 192255"/>
                <a:gd name="connsiteY13" fmla="*/ 93015 h 119337"/>
                <a:gd name="connsiteX14" fmla="*/ 118473 w 192255"/>
                <a:gd name="connsiteY14" fmla="*/ 74688 h 119337"/>
                <a:gd name="connsiteX15" fmla="*/ 161549 w 192255"/>
                <a:gd name="connsiteY15" fmla="*/ 52409 h 119337"/>
                <a:gd name="connsiteX16" fmla="*/ 190250 w 192255"/>
                <a:gd name="connsiteY16" fmla="*/ 10717 h 119337"/>
                <a:gd name="connsiteX17" fmla="*/ 166538 w 192255"/>
                <a:gd name="connsiteY17" fmla="*/ 10 h 11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2255" h="119337">
                  <a:moveTo>
                    <a:pt x="166538" y="10"/>
                  </a:moveTo>
                  <a:cubicBezTo>
                    <a:pt x="156522" y="195"/>
                    <a:pt x="145790" y="2962"/>
                    <a:pt x="138529" y="4789"/>
                  </a:cubicBezTo>
                  <a:cubicBezTo>
                    <a:pt x="121141" y="9136"/>
                    <a:pt x="104148" y="15064"/>
                    <a:pt x="87550" y="21684"/>
                  </a:cubicBezTo>
                  <a:cubicBezTo>
                    <a:pt x="71495" y="28056"/>
                    <a:pt x="55144" y="34132"/>
                    <a:pt x="40029" y="42579"/>
                  </a:cubicBezTo>
                  <a:cubicBezTo>
                    <a:pt x="31927" y="47074"/>
                    <a:pt x="23925" y="52409"/>
                    <a:pt x="16959" y="58535"/>
                  </a:cubicBezTo>
                  <a:cubicBezTo>
                    <a:pt x="8265" y="66192"/>
                    <a:pt x="4165" y="75479"/>
                    <a:pt x="1053" y="86445"/>
                  </a:cubicBezTo>
                  <a:cubicBezTo>
                    <a:pt x="-5517" y="109563"/>
                    <a:pt x="20022" y="126408"/>
                    <a:pt x="39880" y="116380"/>
                  </a:cubicBezTo>
                  <a:cubicBezTo>
                    <a:pt x="43091" y="114800"/>
                    <a:pt x="43239" y="114701"/>
                    <a:pt x="40227" y="116084"/>
                  </a:cubicBezTo>
                  <a:cubicBezTo>
                    <a:pt x="43734" y="114948"/>
                    <a:pt x="47092" y="113466"/>
                    <a:pt x="50303" y="111638"/>
                  </a:cubicBezTo>
                  <a:cubicBezTo>
                    <a:pt x="53366" y="109416"/>
                    <a:pt x="56379" y="107093"/>
                    <a:pt x="59343" y="104772"/>
                  </a:cubicBezTo>
                  <a:cubicBezTo>
                    <a:pt x="61962" y="102599"/>
                    <a:pt x="62407" y="102203"/>
                    <a:pt x="60628" y="103537"/>
                  </a:cubicBezTo>
                  <a:cubicBezTo>
                    <a:pt x="58849" y="104821"/>
                    <a:pt x="59343" y="104476"/>
                    <a:pt x="62110" y="102500"/>
                  </a:cubicBezTo>
                  <a:cubicBezTo>
                    <a:pt x="63789" y="101364"/>
                    <a:pt x="65469" y="100228"/>
                    <a:pt x="67149" y="99140"/>
                  </a:cubicBezTo>
                  <a:cubicBezTo>
                    <a:pt x="70606" y="96967"/>
                    <a:pt x="74163" y="94942"/>
                    <a:pt x="77769" y="93015"/>
                  </a:cubicBezTo>
                  <a:cubicBezTo>
                    <a:pt x="90958" y="86050"/>
                    <a:pt x="104889" y="80715"/>
                    <a:pt x="118473" y="74688"/>
                  </a:cubicBezTo>
                  <a:cubicBezTo>
                    <a:pt x="133194" y="68168"/>
                    <a:pt x="147915" y="60955"/>
                    <a:pt x="161549" y="52409"/>
                  </a:cubicBezTo>
                  <a:cubicBezTo>
                    <a:pt x="173997" y="44407"/>
                    <a:pt x="199585" y="28846"/>
                    <a:pt x="190250" y="10717"/>
                  </a:cubicBezTo>
                  <a:cubicBezTo>
                    <a:pt x="185853" y="2221"/>
                    <a:pt x="176553" y="-175"/>
                    <a:pt x="166538" y="10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84" name="任意多边形: 形状 1583"/>
            <p:cNvSpPr/>
            <p:nvPr/>
          </p:nvSpPr>
          <p:spPr>
            <a:xfrm flipH="1">
              <a:off x="433771" y="4579929"/>
              <a:ext cx="64970" cy="241224"/>
            </a:xfrm>
            <a:custGeom>
              <a:avLst/>
              <a:gdLst>
                <a:gd name="connsiteX0" fmla="*/ 13889 w 64970"/>
                <a:gd name="connsiteY0" fmla="*/ 2720 h 241224"/>
                <a:gd name="connsiteX1" fmla="*/ 2084 w 64970"/>
                <a:gd name="connsiteY1" fmla="*/ 30531 h 241224"/>
                <a:gd name="connsiteX2" fmla="*/ 59 w 64970"/>
                <a:gd name="connsiteY2" fmla="*/ 58442 h 241224"/>
                <a:gd name="connsiteX3" fmla="*/ 2725 w 64970"/>
                <a:gd name="connsiteY3" fmla="*/ 117028 h 241224"/>
                <a:gd name="connsiteX4" fmla="*/ 9048 w 64970"/>
                <a:gd name="connsiteY4" fmla="*/ 177937 h 241224"/>
                <a:gd name="connsiteX5" fmla="*/ 28610 w 64970"/>
                <a:gd name="connsiteY5" fmla="*/ 235832 h 241224"/>
                <a:gd name="connsiteX6" fmla="*/ 59484 w 64970"/>
                <a:gd name="connsiteY6" fmla="*/ 231633 h 241224"/>
                <a:gd name="connsiteX7" fmla="*/ 58546 w 64970"/>
                <a:gd name="connsiteY7" fmla="*/ 169193 h 241224"/>
                <a:gd name="connsiteX8" fmla="*/ 48765 w 64970"/>
                <a:gd name="connsiteY8" fmla="*/ 113324 h 241224"/>
                <a:gd name="connsiteX9" fmla="*/ 40615 w 64970"/>
                <a:gd name="connsiteY9" fmla="*/ 57355 h 241224"/>
                <a:gd name="connsiteX10" fmla="*/ 35774 w 64970"/>
                <a:gd name="connsiteY10" fmla="*/ 30729 h 241224"/>
                <a:gd name="connsiteX11" fmla="*/ 21200 w 64970"/>
                <a:gd name="connsiteY11" fmla="*/ 2769 h 241224"/>
                <a:gd name="connsiteX12" fmla="*/ 13889 w 64970"/>
                <a:gd name="connsiteY12" fmla="*/ 2720 h 24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970" h="241224">
                  <a:moveTo>
                    <a:pt x="13889" y="2720"/>
                  </a:moveTo>
                  <a:cubicBezTo>
                    <a:pt x="11173" y="12352"/>
                    <a:pt x="4652" y="20751"/>
                    <a:pt x="2084" y="30531"/>
                  </a:cubicBezTo>
                  <a:cubicBezTo>
                    <a:pt x="-287" y="39423"/>
                    <a:pt x="-40" y="49303"/>
                    <a:pt x="59" y="58442"/>
                  </a:cubicBezTo>
                  <a:cubicBezTo>
                    <a:pt x="305" y="78003"/>
                    <a:pt x="1589" y="97516"/>
                    <a:pt x="2725" y="117028"/>
                  </a:cubicBezTo>
                  <a:cubicBezTo>
                    <a:pt x="3911" y="137430"/>
                    <a:pt x="6332" y="157683"/>
                    <a:pt x="9048" y="177937"/>
                  </a:cubicBezTo>
                  <a:cubicBezTo>
                    <a:pt x="11716" y="197795"/>
                    <a:pt x="11963" y="222247"/>
                    <a:pt x="28610" y="235832"/>
                  </a:cubicBezTo>
                  <a:cubicBezTo>
                    <a:pt x="38145" y="243588"/>
                    <a:pt x="52915" y="243637"/>
                    <a:pt x="59484" y="231633"/>
                  </a:cubicBezTo>
                  <a:cubicBezTo>
                    <a:pt x="70303" y="211874"/>
                    <a:pt x="62449" y="189990"/>
                    <a:pt x="58546" y="169193"/>
                  </a:cubicBezTo>
                  <a:cubicBezTo>
                    <a:pt x="55039" y="150619"/>
                    <a:pt x="52074" y="131947"/>
                    <a:pt x="48765" y="113324"/>
                  </a:cubicBezTo>
                  <a:cubicBezTo>
                    <a:pt x="45456" y="94750"/>
                    <a:pt x="43134" y="76027"/>
                    <a:pt x="40615" y="57355"/>
                  </a:cubicBezTo>
                  <a:cubicBezTo>
                    <a:pt x="39429" y="48463"/>
                    <a:pt x="38688" y="39325"/>
                    <a:pt x="35774" y="30729"/>
                  </a:cubicBezTo>
                  <a:cubicBezTo>
                    <a:pt x="32315" y="20701"/>
                    <a:pt x="24709" y="12649"/>
                    <a:pt x="21200" y="2769"/>
                  </a:cubicBezTo>
                  <a:cubicBezTo>
                    <a:pt x="19965" y="-688"/>
                    <a:pt x="14977" y="-1133"/>
                    <a:pt x="13889" y="2720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86" name="任意多边形: 形状 1585"/>
            <p:cNvSpPr/>
            <p:nvPr/>
          </p:nvSpPr>
          <p:spPr>
            <a:xfrm flipH="1">
              <a:off x="940374" y="4853515"/>
              <a:ext cx="215326" cy="86176"/>
            </a:xfrm>
            <a:custGeom>
              <a:avLst/>
              <a:gdLst>
                <a:gd name="connsiteX0" fmla="*/ 30248 w 215326"/>
                <a:gd name="connsiteY0" fmla="*/ 36 h 86176"/>
                <a:gd name="connsiteX1" fmla="*/ 17059 w 215326"/>
                <a:gd name="connsiteY1" fmla="*/ 1469 h 86176"/>
                <a:gd name="connsiteX2" fmla="*/ 4956 w 215326"/>
                <a:gd name="connsiteY2" fmla="*/ 3988 h 86176"/>
                <a:gd name="connsiteX3" fmla="*/ 1350 w 215326"/>
                <a:gd name="connsiteY3" fmla="*/ 17573 h 86176"/>
                <a:gd name="connsiteX4" fmla="*/ 9847 w 215326"/>
                <a:gd name="connsiteY4" fmla="*/ 25328 h 86176"/>
                <a:gd name="connsiteX5" fmla="*/ 20022 w 215326"/>
                <a:gd name="connsiteY5" fmla="*/ 33034 h 86176"/>
                <a:gd name="connsiteX6" fmla="*/ 44968 w 215326"/>
                <a:gd name="connsiteY6" fmla="*/ 43705 h 86176"/>
                <a:gd name="connsiteX7" fmla="*/ 95454 w 215326"/>
                <a:gd name="connsiteY7" fmla="*/ 59561 h 86176"/>
                <a:gd name="connsiteX8" fmla="*/ 143173 w 215326"/>
                <a:gd name="connsiteY8" fmla="*/ 75270 h 86176"/>
                <a:gd name="connsiteX9" fmla="*/ 168564 w 215326"/>
                <a:gd name="connsiteY9" fmla="*/ 82778 h 86176"/>
                <a:gd name="connsiteX10" fmla="*/ 184717 w 215326"/>
                <a:gd name="connsiteY10" fmla="*/ 86138 h 86176"/>
                <a:gd name="connsiteX11" fmla="*/ 204081 w 215326"/>
                <a:gd name="connsiteY11" fmla="*/ 81099 h 86176"/>
                <a:gd name="connsiteX12" fmla="*/ 212233 w 215326"/>
                <a:gd name="connsiteY12" fmla="*/ 50719 h 86176"/>
                <a:gd name="connsiteX13" fmla="*/ 199191 w 215326"/>
                <a:gd name="connsiteY13" fmla="*/ 37332 h 86176"/>
                <a:gd name="connsiteX14" fmla="*/ 183729 w 215326"/>
                <a:gd name="connsiteY14" fmla="*/ 31750 h 86176"/>
                <a:gd name="connsiteX15" fmla="*/ 157993 w 215326"/>
                <a:gd name="connsiteY15" fmla="*/ 25476 h 86176"/>
                <a:gd name="connsiteX16" fmla="*/ 107458 w 215326"/>
                <a:gd name="connsiteY16" fmla="*/ 14806 h 86176"/>
                <a:gd name="connsiteX17" fmla="*/ 58553 w 215326"/>
                <a:gd name="connsiteY17" fmla="*/ 3593 h 86176"/>
                <a:gd name="connsiteX18" fmla="*/ 30248 w 215326"/>
                <a:gd name="connsiteY18" fmla="*/ 36 h 8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5326" h="86176">
                  <a:moveTo>
                    <a:pt x="30248" y="36"/>
                  </a:moveTo>
                  <a:cubicBezTo>
                    <a:pt x="25604" y="-211"/>
                    <a:pt x="21603" y="876"/>
                    <a:pt x="17059" y="1469"/>
                  </a:cubicBezTo>
                  <a:cubicBezTo>
                    <a:pt x="12661" y="2012"/>
                    <a:pt x="9154" y="2061"/>
                    <a:pt x="4956" y="3988"/>
                  </a:cubicBezTo>
                  <a:cubicBezTo>
                    <a:pt x="411" y="6112"/>
                    <a:pt x="-1515" y="13423"/>
                    <a:pt x="1350" y="17573"/>
                  </a:cubicBezTo>
                  <a:cubicBezTo>
                    <a:pt x="3918" y="21179"/>
                    <a:pt x="6437" y="22809"/>
                    <a:pt x="9847" y="25328"/>
                  </a:cubicBezTo>
                  <a:cubicBezTo>
                    <a:pt x="13354" y="27946"/>
                    <a:pt x="16120" y="30861"/>
                    <a:pt x="20022" y="33034"/>
                  </a:cubicBezTo>
                  <a:cubicBezTo>
                    <a:pt x="27976" y="37431"/>
                    <a:pt x="36571" y="40246"/>
                    <a:pt x="44968" y="43705"/>
                  </a:cubicBezTo>
                  <a:cubicBezTo>
                    <a:pt x="61122" y="50373"/>
                    <a:pt x="78659" y="54572"/>
                    <a:pt x="95454" y="59561"/>
                  </a:cubicBezTo>
                  <a:cubicBezTo>
                    <a:pt x="111558" y="64353"/>
                    <a:pt x="127069" y="70528"/>
                    <a:pt x="143173" y="75270"/>
                  </a:cubicBezTo>
                  <a:cubicBezTo>
                    <a:pt x="151620" y="77789"/>
                    <a:pt x="160117" y="80259"/>
                    <a:pt x="168564" y="82778"/>
                  </a:cubicBezTo>
                  <a:cubicBezTo>
                    <a:pt x="173850" y="84360"/>
                    <a:pt x="179136" y="85792"/>
                    <a:pt x="184717" y="86138"/>
                  </a:cubicBezTo>
                  <a:cubicBezTo>
                    <a:pt x="191731" y="86533"/>
                    <a:pt x="197807" y="83816"/>
                    <a:pt x="204081" y="81099"/>
                  </a:cubicBezTo>
                  <a:cubicBezTo>
                    <a:pt x="214257" y="76703"/>
                    <a:pt x="218851" y="59611"/>
                    <a:pt x="212233" y="50719"/>
                  </a:cubicBezTo>
                  <a:cubicBezTo>
                    <a:pt x="208330" y="45483"/>
                    <a:pt x="204872" y="40790"/>
                    <a:pt x="199191" y="37332"/>
                  </a:cubicBezTo>
                  <a:cubicBezTo>
                    <a:pt x="194449" y="34467"/>
                    <a:pt x="189065" y="33034"/>
                    <a:pt x="183729" y="31750"/>
                  </a:cubicBezTo>
                  <a:cubicBezTo>
                    <a:pt x="175134" y="29675"/>
                    <a:pt x="166588" y="27601"/>
                    <a:pt x="157993" y="25476"/>
                  </a:cubicBezTo>
                  <a:cubicBezTo>
                    <a:pt x="141197" y="21376"/>
                    <a:pt x="124253" y="18808"/>
                    <a:pt x="107458" y="14806"/>
                  </a:cubicBezTo>
                  <a:cubicBezTo>
                    <a:pt x="91305" y="10904"/>
                    <a:pt x="74954" y="6260"/>
                    <a:pt x="58553" y="3593"/>
                  </a:cubicBezTo>
                  <a:cubicBezTo>
                    <a:pt x="49168" y="2061"/>
                    <a:pt x="39732" y="579"/>
                    <a:pt x="30248" y="36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88" name="任意多边形: 形状 1587"/>
            <p:cNvSpPr/>
            <p:nvPr/>
          </p:nvSpPr>
          <p:spPr>
            <a:xfrm flipH="1">
              <a:off x="179117" y="4426034"/>
              <a:ext cx="1212450" cy="1028070"/>
            </a:xfrm>
            <a:custGeom>
              <a:avLst/>
              <a:gdLst>
                <a:gd name="connsiteX0" fmla="*/ 1535 w 1212450"/>
                <a:gd name="connsiteY0" fmla="*/ 119 h 1028070"/>
                <a:gd name="connsiteX1" fmla="*/ 547 w 1212450"/>
                <a:gd name="connsiteY1" fmla="*/ 1898 h 1028070"/>
                <a:gd name="connsiteX2" fmla="*/ 70150 w 1212450"/>
                <a:gd name="connsiteY2" fmla="*/ 36131 h 1028070"/>
                <a:gd name="connsiteX3" fmla="*/ 137628 w 1212450"/>
                <a:gd name="connsiteY3" fmla="*/ 74267 h 1028070"/>
                <a:gd name="connsiteX4" fmla="*/ 272239 w 1212450"/>
                <a:gd name="connsiteY4" fmla="*/ 151576 h 1028070"/>
                <a:gd name="connsiteX5" fmla="*/ 529508 w 1212450"/>
                <a:gd name="connsiteY5" fmla="*/ 325212 h 1028070"/>
                <a:gd name="connsiteX6" fmla="*/ 767856 w 1212450"/>
                <a:gd name="connsiteY6" fmla="*/ 525276 h 1028070"/>
                <a:gd name="connsiteX7" fmla="*/ 982690 w 1212450"/>
                <a:gd name="connsiteY7" fmla="*/ 747273 h 1028070"/>
                <a:gd name="connsiteX8" fmla="*/ 1174160 w 1212450"/>
                <a:gd name="connsiteY8" fmla="*/ 992241 h 1028070"/>
                <a:gd name="connsiteX9" fmla="*/ 1196142 w 1212450"/>
                <a:gd name="connsiteY9" fmla="*/ 1024202 h 1028070"/>
                <a:gd name="connsiteX10" fmla="*/ 1210961 w 1212450"/>
                <a:gd name="connsiteY10" fmla="*/ 1015656 h 1028070"/>
                <a:gd name="connsiteX11" fmla="*/ 1022801 w 1212450"/>
                <a:gd name="connsiteY11" fmla="*/ 767774 h 1028070"/>
                <a:gd name="connsiteX12" fmla="*/ 807918 w 1212450"/>
                <a:gd name="connsiteY12" fmla="*/ 539898 h 1028070"/>
                <a:gd name="connsiteX13" fmla="*/ 571002 w 1212450"/>
                <a:gd name="connsiteY13" fmla="*/ 337117 h 1028070"/>
                <a:gd name="connsiteX14" fmla="*/ 313537 w 1212450"/>
                <a:gd name="connsiteY14" fmla="*/ 160270 h 1028070"/>
                <a:gd name="connsiteX15" fmla="*/ 178778 w 1212450"/>
                <a:gd name="connsiteY15" fmla="*/ 83258 h 1028070"/>
                <a:gd name="connsiteX16" fmla="*/ 36855 w 1212450"/>
                <a:gd name="connsiteY16" fmla="*/ 16273 h 1028070"/>
                <a:gd name="connsiteX17" fmla="*/ 1535 w 1212450"/>
                <a:gd name="connsiteY17" fmla="*/ 119 h 1028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2450" h="1028070">
                  <a:moveTo>
                    <a:pt x="1535" y="119"/>
                  </a:moveTo>
                  <a:cubicBezTo>
                    <a:pt x="399" y="-473"/>
                    <a:pt x="-688" y="1305"/>
                    <a:pt x="547" y="1898"/>
                  </a:cubicBezTo>
                  <a:cubicBezTo>
                    <a:pt x="23912" y="12914"/>
                    <a:pt x="47377" y="23880"/>
                    <a:pt x="70150" y="36131"/>
                  </a:cubicBezTo>
                  <a:cubicBezTo>
                    <a:pt x="92922" y="48332"/>
                    <a:pt x="115053" y="61769"/>
                    <a:pt x="137628" y="74267"/>
                  </a:cubicBezTo>
                  <a:cubicBezTo>
                    <a:pt x="182878" y="99312"/>
                    <a:pt x="227879" y="124900"/>
                    <a:pt x="272239" y="151576"/>
                  </a:cubicBezTo>
                  <a:cubicBezTo>
                    <a:pt x="360959" y="204926"/>
                    <a:pt x="446864" y="262920"/>
                    <a:pt x="529508" y="325212"/>
                  </a:cubicBezTo>
                  <a:cubicBezTo>
                    <a:pt x="612349" y="387652"/>
                    <a:pt x="691930" y="454538"/>
                    <a:pt x="767856" y="525276"/>
                  </a:cubicBezTo>
                  <a:cubicBezTo>
                    <a:pt x="843238" y="595471"/>
                    <a:pt x="914965" y="669619"/>
                    <a:pt x="982690" y="747273"/>
                  </a:cubicBezTo>
                  <a:cubicBezTo>
                    <a:pt x="1050811" y="825422"/>
                    <a:pt x="1114782" y="907177"/>
                    <a:pt x="1174160" y="992241"/>
                  </a:cubicBezTo>
                  <a:cubicBezTo>
                    <a:pt x="1181569" y="1002862"/>
                    <a:pt x="1188880" y="1013532"/>
                    <a:pt x="1196142" y="1024202"/>
                  </a:cubicBezTo>
                  <a:cubicBezTo>
                    <a:pt x="1202267" y="1033242"/>
                    <a:pt x="1217186" y="1024795"/>
                    <a:pt x="1210961" y="1015656"/>
                  </a:cubicBezTo>
                  <a:cubicBezTo>
                    <a:pt x="1152671" y="929752"/>
                    <a:pt x="1089885" y="847009"/>
                    <a:pt x="1022801" y="767774"/>
                  </a:cubicBezTo>
                  <a:cubicBezTo>
                    <a:pt x="955323" y="688044"/>
                    <a:pt x="883547" y="611971"/>
                    <a:pt x="807918" y="539898"/>
                  </a:cubicBezTo>
                  <a:cubicBezTo>
                    <a:pt x="732634" y="468171"/>
                    <a:pt x="653547" y="400396"/>
                    <a:pt x="571002" y="337117"/>
                  </a:cubicBezTo>
                  <a:cubicBezTo>
                    <a:pt x="488358" y="273689"/>
                    <a:pt x="402455" y="214608"/>
                    <a:pt x="313537" y="160270"/>
                  </a:cubicBezTo>
                  <a:cubicBezTo>
                    <a:pt x="269374" y="133298"/>
                    <a:pt x="224471" y="107512"/>
                    <a:pt x="178778" y="83258"/>
                  </a:cubicBezTo>
                  <a:cubicBezTo>
                    <a:pt x="132540" y="58657"/>
                    <a:pt x="84277" y="38354"/>
                    <a:pt x="36855" y="16273"/>
                  </a:cubicBezTo>
                  <a:cubicBezTo>
                    <a:pt x="25098" y="10790"/>
                    <a:pt x="13342" y="5405"/>
                    <a:pt x="1535" y="11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90" name="任意多边形: 形状 1589"/>
            <p:cNvSpPr/>
            <p:nvPr/>
          </p:nvSpPr>
          <p:spPr>
            <a:xfrm flipH="1">
              <a:off x="719853" y="3843442"/>
              <a:ext cx="526415" cy="1009222"/>
            </a:xfrm>
            <a:custGeom>
              <a:avLst/>
              <a:gdLst>
                <a:gd name="connsiteX0" fmla="*/ 4660 w 526415"/>
                <a:gd name="connsiteY0" fmla="*/ 222 h 1009222"/>
                <a:gd name="connsiteX1" fmla="*/ 85 w 526415"/>
                <a:gd name="connsiteY1" fmla="*/ 7416 h 1009222"/>
                <a:gd name="connsiteX2" fmla="*/ 27896 w 526415"/>
                <a:gd name="connsiteY2" fmla="*/ 114858 h 1009222"/>
                <a:gd name="connsiteX3" fmla="*/ 65143 w 526415"/>
                <a:gd name="connsiteY3" fmla="*/ 215928 h 1009222"/>
                <a:gd name="connsiteX4" fmla="*/ 161322 w 526415"/>
                <a:gd name="connsiteY4" fmla="*/ 413769 h 1009222"/>
                <a:gd name="connsiteX5" fmla="*/ 394336 w 526415"/>
                <a:gd name="connsiteY5" fmla="*/ 794287 h 1009222"/>
                <a:gd name="connsiteX6" fmla="*/ 458257 w 526415"/>
                <a:gd name="connsiteY6" fmla="*/ 900000 h 1009222"/>
                <a:gd name="connsiteX7" fmla="*/ 490119 w 526415"/>
                <a:gd name="connsiteY7" fmla="*/ 954535 h 1009222"/>
                <a:gd name="connsiteX8" fmla="*/ 523068 w 526415"/>
                <a:gd name="connsiteY8" fmla="*/ 1008232 h 1009222"/>
                <a:gd name="connsiteX9" fmla="*/ 526230 w 526415"/>
                <a:gd name="connsiteY9" fmla="*/ 1006503 h 1009222"/>
                <a:gd name="connsiteX10" fmla="*/ 502815 w 526415"/>
                <a:gd name="connsiteY10" fmla="*/ 954585 h 1009222"/>
                <a:gd name="connsiteX11" fmla="*/ 477374 w 526415"/>
                <a:gd name="connsiteY11" fmla="*/ 907311 h 1009222"/>
                <a:gd name="connsiteX12" fmla="*/ 421208 w 526415"/>
                <a:gd name="connsiteY12" fmla="*/ 811823 h 1009222"/>
                <a:gd name="connsiteX13" fmla="*/ 303689 w 526415"/>
                <a:gd name="connsiteY13" fmla="*/ 623269 h 1009222"/>
                <a:gd name="connsiteX14" fmla="*/ 90683 w 526415"/>
                <a:gd name="connsiteY14" fmla="*/ 238700 h 1009222"/>
                <a:gd name="connsiteX15" fmla="*/ 46668 w 526415"/>
                <a:gd name="connsiteY15" fmla="*/ 124491 h 1009222"/>
                <a:gd name="connsiteX16" fmla="*/ 11792 w 526415"/>
                <a:gd name="connsiteY16" fmla="*/ 4403 h 1009222"/>
                <a:gd name="connsiteX17" fmla="*/ 4660 w 526415"/>
                <a:gd name="connsiteY17" fmla="*/ 222 h 100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6415" h="1009222">
                  <a:moveTo>
                    <a:pt x="4660" y="222"/>
                  </a:moveTo>
                  <a:cubicBezTo>
                    <a:pt x="1876" y="982"/>
                    <a:pt x="-483" y="3637"/>
                    <a:pt x="85" y="7416"/>
                  </a:cubicBezTo>
                  <a:cubicBezTo>
                    <a:pt x="5617" y="44070"/>
                    <a:pt x="16535" y="79637"/>
                    <a:pt x="27896" y="114858"/>
                  </a:cubicBezTo>
                  <a:cubicBezTo>
                    <a:pt x="38912" y="149042"/>
                    <a:pt x="51459" y="182732"/>
                    <a:pt x="65143" y="215928"/>
                  </a:cubicBezTo>
                  <a:cubicBezTo>
                    <a:pt x="93054" y="283801"/>
                    <a:pt x="125854" y="349551"/>
                    <a:pt x="161322" y="413769"/>
                  </a:cubicBezTo>
                  <a:cubicBezTo>
                    <a:pt x="233296" y="544033"/>
                    <a:pt x="315940" y="667876"/>
                    <a:pt x="394336" y="794287"/>
                  </a:cubicBezTo>
                  <a:cubicBezTo>
                    <a:pt x="416021" y="829261"/>
                    <a:pt x="437411" y="864482"/>
                    <a:pt x="458257" y="900000"/>
                  </a:cubicBezTo>
                  <a:cubicBezTo>
                    <a:pt x="468927" y="918129"/>
                    <a:pt x="479697" y="936258"/>
                    <a:pt x="490119" y="954535"/>
                  </a:cubicBezTo>
                  <a:cubicBezTo>
                    <a:pt x="500592" y="972813"/>
                    <a:pt x="512398" y="990152"/>
                    <a:pt x="523068" y="1008232"/>
                  </a:cubicBezTo>
                  <a:cubicBezTo>
                    <a:pt x="524303" y="1010405"/>
                    <a:pt x="527168" y="1008627"/>
                    <a:pt x="526230" y="1006503"/>
                  </a:cubicBezTo>
                  <a:cubicBezTo>
                    <a:pt x="518424" y="989164"/>
                    <a:pt x="511460" y="971628"/>
                    <a:pt x="502815" y="954585"/>
                  </a:cubicBezTo>
                  <a:cubicBezTo>
                    <a:pt x="494663" y="938629"/>
                    <a:pt x="486167" y="922920"/>
                    <a:pt x="477374" y="907311"/>
                  </a:cubicBezTo>
                  <a:cubicBezTo>
                    <a:pt x="459195" y="875152"/>
                    <a:pt x="440424" y="843388"/>
                    <a:pt x="421208" y="811823"/>
                  </a:cubicBezTo>
                  <a:cubicBezTo>
                    <a:pt x="382776" y="748543"/>
                    <a:pt x="343059" y="686005"/>
                    <a:pt x="303689" y="623269"/>
                  </a:cubicBezTo>
                  <a:cubicBezTo>
                    <a:pt x="225787" y="499179"/>
                    <a:pt x="149219" y="373361"/>
                    <a:pt x="90683" y="238700"/>
                  </a:cubicBezTo>
                  <a:cubicBezTo>
                    <a:pt x="74430" y="201305"/>
                    <a:pt x="59611" y="163219"/>
                    <a:pt x="46668" y="124491"/>
                  </a:cubicBezTo>
                  <a:cubicBezTo>
                    <a:pt x="33429" y="84873"/>
                    <a:pt x="23648" y="44415"/>
                    <a:pt x="11792" y="4403"/>
                  </a:cubicBezTo>
                  <a:cubicBezTo>
                    <a:pt x="10656" y="599"/>
                    <a:pt x="7445" y="-537"/>
                    <a:pt x="4660" y="22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92" name="任意多边形: 形状 1591"/>
            <p:cNvSpPr/>
            <p:nvPr/>
          </p:nvSpPr>
          <p:spPr>
            <a:xfrm flipH="1">
              <a:off x="782366" y="3683784"/>
              <a:ext cx="155472" cy="822953"/>
            </a:xfrm>
            <a:custGeom>
              <a:avLst/>
              <a:gdLst>
                <a:gd name="connsiteX0" fmla="*/ 152544 w 155472"/>
                <a:gd name="connsiteY0" fmla="*/ 749 h 822953"/>
                <a:gd name="connsiteX1" fmla="*/ 115248 w 155472"/>
                <a:gd name="connsiteY1" fmla="*/ 74797 h 822953"/>
                <a:gd name="connsiteX2" fmla="*/ 85955 w 155472"/>
                <a:gd name="connsiteY2" fmla="*/ 151662 h 822953"/>
                <a:gd name="connsiteX3" fmla="*/ 40261 w 155472"/>
                <a:gd name="connsiteY3" fmla="*/ 310379 h 822953"/>
                <a:gd name="connsiteX4" fmla="*/ 248 w 155472"/>
                <a:gd name="connsiteY4" fmla="*/ 637052 h 822953"/>
                <a:gd name="connsiteX5" fmla="*/ 1335 w 155472"/>
                <a:gd name="connsiteY5" fmla="*/ 729873 h 822953"/>
                <a:gd name="connsiteX6" fmla="*/ 3953 w 155472"/>
                <a:gd name="connsiteY6" fmla="*/ 776208 h 822953"/>
                <a:gd name="connsiteX7" fmla="*/ 11412 w 155472"/>
                <a:gd name="connsiteY7" fmla="*/ 820717 h 822953"/>
                <a:gd name="connsiteX8" fmla="*/ 19711 w 155472"/>
                <a:gd name="connsiteY8" fmla="*/ 819629 h 822953"/>
                <a:gd name="connsiteX9" fmla="*/ 19810 w 155472"/>
                <a:gd name="connsiteY9" fmla="*/ 780407 h 822953"/>
                <a:gd name="connsiteX10" fmla="*/ 17290 w 155472"/>
                <a:gd name="connsiteY10" fmla="*/ 739505 h 822953"/>
                <a:gd name="connsiteX11" fmla="*/ 15513 w 155472"/>
                <a:gd name="connsiteY11" fmla="*/ 657602 h 822953"/>
                <a:gd name="connsiteX12" fmla="*/ 24799 w 155472"/>
                <a:gd name="connsiteY12" fmla="*/ 494093 h 822953"/>
                <a:gd name="connsiteX13" fmla="*/ 93266 w 155472"/>
                <a:gd name="connsiteY13" fmla="*/ 174780 h 822953"/>
                <a:gd name="connsiteX14" fmla="*/ 123646 w 155472"/>
                <a:gd name="connsiteY14" fmla="*/ 88530 h 822953"/>
                <a:gd name="connsiteX15" fmla="*/ 155359 w 155472"/>
                <a:gd name="connsiteY15" fmla="*/ 1885 h 822953"/>
                <a:gd name="connsiteX16" fmla="*/ 152544 w 155472"/>
                <a:gd name="connsiteY16" fmla="*/ 749 h 822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472" h="822953">
                  <a:moveTo>
                    <a:pt x="152544" y="749"/>
                  </a:moveTo>
                  <a:cubicBezTo>
                    <a:pt x="139453" y="25102"/>
                    <a:pt x="126066" y="49258"/>
                    <a:pt x="115248" y="74797"/>
                  </a:cubicBezTo>
                  <a:cubicBezTo>
                    <a:pt x="104578" y="100040"/>
                    <a:pt x="94945" y="125777"/>
                    <a:pt x="85955" y="151662"/>
                  </a:cubicBezTo>
                  <a:cubicBezTo>
                    <a:pt x="67874" y="203728"/>
                    <a:pt x="52561" y="256683"/>
                    <a:pt x="40261" y="310379"/>
                  </a:cubicBezTo>
                  <a:cubicBezTo>
                    <a:pt x="15759" y="417475"/>
                    <a:pt x="2273" y="527190"/>
                    <a:pt x="248" y="637052"/>
                  </a:cubicBezTo>
                  <a:cubicBezTo>
                    <a:pt x="-296" y="667976"/>
                    <a:pt x="50" y="698949"/>
                    <a:pt x="1335" y="729873"/>
                  </a:cubicBezTo>
                  <a:cubicBezTo>
                    <a:pt x="1977" y="745334"/>
                    <a:pt x="2817" y="760796"/>
                    <a:pt x="3953" y="776208"/>
                  </a:cubicBezTo>
                  <a:cubicBezTo>
                    <a:pt x="5039" y="791374"/>
                    <a:pt x="4842" y="806835"/>
                    <a:pt x="11412" y="820717"/>
                  </a:cubicBezTo>
                  <a:cubicBezTo>
                    <a:pt x="13092" y="824323"/>
                    <a:pt x="18822" y="823285"/>
                    <a:pt x="19711" y="819629"/>
                  </a:cubicBezTo>
                  <a:cubicBezTo>
                    <a:pt x="22972" y="806539"/>
                    <a:pt x="20797" y="793745"/>
                    <a:pt x="19810" y="780407"/>
                  </a:cubicBezTo>
                  <a:cubicBezTo>
                    <a:pt x="18822" y="766773"/>
                    <a:pt x="17982" y="753139"/>
                    <a:pt x="17290" y="739505"/>
                  </a:cubicBezTo>
                  <a:cubicBezTo>
                    <a:pt x="16006" y="712237"/>
                    <a:pt x="15414" y="684919"/>
                    <a:pt x="15513" y="657602"/>
                  </a:cubicBezTo>
                  <a:cubicBezTo>
                    <a:pt x="15759" y="602967"/>
                    <a:pt x="18871" y="548382"/>
                    <a:pt x="24799" y="494093"/>
                  </a:cubicBezTo>
                  <a:cubicBezTo>
                    <a:pt x="36606" y="385762"/>
                    <a:pt x="59872" y="278517"/>
                    <a:pt x="93266" y="174780"/>
                  </a:cubicBezTo>
                  <a:cubicBezTo>
                    <a:pt x="102602" y="145783"/>
                    <a:pt x="112778" y="117033"/>
                    <a:pt x="123646" y="88530"/>
                  </a:cubicBezTo>
                  <a:cubicBezTo>
                    <a:pt x="134612" y="59780"/>
                    <a:pt x="144097" y="30487"/>
                    <a:pt x="155359" y="1885"/>
                  </a:cubicBezTo>
                  <a:cubicBezTo>
                    <a:pt x="156051" y="255"/>
                    <a:pt x="153384" y="-782"/>
                    <a:pt x="152544" y="74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94" name="任意多边形: 形状 1593"/>
            <p:cNvSpPr/>
            <p:nvPr/>
          </p:nvSpPr>
          <p:spPr>
            <a:xfrm flipH="1">
              <a:off x="369046" y="4527631"/>
              <a:ext cx="115377" cy="684661"/>
            </a:xfrm>
            <a:custGeom>
              <a:avLst/>
              <a:gdLst>
                <a:gd name="connsiteX0" fmla="*/ 13353 w 115377"/>
                <a:gd name="connsiteY0" fmla="*/ 1173 h 684661"/>
                <a:gd name="connsiteX1" fmla="*/ 10785 w 115377"/>
                <a:gd name="connsiteY1" fmla="*/ 1272 h 684661"/>
                <a:gd name="connsiteX2" fmla="*/ 4808 w 115377"/>
                <a:gd name="connsiteY2" fmla="*/ 69936 h 684661"/>
                <a:gd name="connsiteX3" fmla="*/ 1647 w 115377"/>
                <a:gd name="connsiteY3" fmla="*/ 138601 h 684661"/>
                <a:gd name="connsiteX4" fmla="*/ 1746 w 115377"/>
                <a:gd name="connsiteY4" fmla="*/ 269655 h 684661"/>
                <a:gd name="connsiteX5" fmla="*/ 24864 w 115377"/>
                <a:gd name="connsiteY5" fmla="*/ 398190 h 684661"/>
                <a:gd name="connsiteX6" fmla="*/ 61517 w 115377"/>
                <a:gd name="connsiteY6" fmla="*/ 532159 h 684661"/>
                <a:gd name="connsiteX7" fmla="*/ 82413 w 115377"/>
                <a:gd name="connsiteY7" fmla="*/ 607788 h 684661"/>
                <a:gd name="connsiteX8" fmla="*/ 106223 w 115377"/>
                <a:gd name="connsiteY8" fmla="*/ 682281 h 684661"/>
                <a:gd name="connsiteX9" fmla="*/ 115362 w 115377"/>
                <a:gd name="connsiteY9" fmla="*/ 679861 h 684661"/>
                <a:gd name="connsiteX10" fmla="*/ 100246 w 115377"/>
                <a:gd name="connsiteY10" fmla="*/ 613469 h 684661"/>
                <a:gd name="connsiteX11" fmla="*/ 81623 w 115377"/>
                <a:gd name="connsiteY11" fmla="*/ 545842 h 684661"/>
                <a:gd name="connsiteX12" fmla="*/ 44870 w 115377"/>
                <a:gd name="connsiteY12" fmla="*/ 412466 h 684661"/>
                <a:gd name="connsiteX13" fmla="*/ 18738 w 115377"/>
                <a:gd name="connsiteY13" fmla="*/ 285166 h 684661"/>
                <a:gd name="connsiteX14" fmla="*/ 15429 w 115377"/>
                <a:gd name="connsiteY14" fmla="*/ 154655 h 684661"/>
                <a:gd name="connsiteX15" fmla="*/ 16021 w 115377"/>
                <a:gd name="connsiteY15" fmla="*/ 79717 h 684661"/>
                <a:gd name="connsiteX16" fmla="*/ 13353 w 115377"/>
                <a:gd name="connsiteY16" fmla="*/ 1173 h 68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5377" h="684661">
                  <a:moveTo>
                    <a:pt x="13353" y="1173"/>
                  </a:moveTo>
                  <a:cubicBezTo>
                    <a:pt x="13353" y="-407"/>
                    <a:pt x="10834" y="-407"/>
                    <a:pt x="10785" y="1272"/>
                  </a:cubicBezTo>
                  <a:cubicBezTo>
                    <a:pt x="9550" y="24193"/>
                    <a:pt x="6685" y="47015"/>
                    <a:pt x="4808" y="69936"/>
                  </a:cubicBezTo>
                  <a:cubicBezTo>
                    <a:pt x="2980" y="92759"/>
                    <a:pt x="2338" y="115729"/>
                    <a:pt x="1647" y="138601"/>
                  </a:cubicBezTo>
                  <a:cubicBezTo>
                    <a:pt x="313" y="182269"/>
                    <a:pt x="-1318" y="226036"/>
                    <a:pt x="1746" y="269655"/>
                  </a:cubicBezTo>
                  <a:cubicBezTo>
                    <a:pt x="4808" y="313225"/>
                    <a:pt x="13947" y="356004"/>
                    <a:pt x="24864" y="398190"/>
                  </a:cubicBezTo>
                  <a:cubicBezTo>
                    <a:pt x="36473" y="442995"/>
                    <a:pt x="49217" y="487552"/>
                    <a:pt x="61517" y="532159"/>
                  </a:cubicBezTo>
                  <a:cubicBezTo>
                    <a:pt x="68483" y="557352"/>
                    <a:pt x="75349" y="582595"/>
                    <a:pt x="82413" y="607788"/>
                  </a:cubicBezTo>
                  <a:cubicBezTo>
                    <a:pt x="89379" y="632784"/>
                    <a:pt x="94663" y="658965"/>
                    <a:pt x="106223" y="682281"/>
                  </a:cubicBezTo>
                  <a:cubicBezTo>
                    <a:pt x="108347" y="686530"/>
                    <a:pt x="115757" y="684702"/>
                    <a:pt x="115362" y="679861"/>
                  </a:cubicBezTo>
                  <a:cubicBezTo>
                    <a:pt x="113534" y="657138"/>
                    <a:pt x="106223" y="635452"/>
                    <a:pt x="100246" y="613469"/>
                  </a:cubicBezTo>
                  <a:cubicBezTo>
                    <a:pt x="94121" y="590894"/>
                    <a:pt x="87847" y="568368"/>
                    <a:pt x="81623" y="545842"/>
                  </a:cubicBezTo>
                  <a:cubicBezTo>
                    <a:pt x="69372" y="501384"/>
                    <a:pt x="56874" y="456974"/>
                    <a:pt x="44870" y="412466"/>
                  </a:cubicBezTo>
                  <a:cubicBezTo>
                    <a:pt x="33607" y="370626"/>
                    <a:pt x="23233" y="328291"/>
                    <a:pt x="18738" y="285166"/>
                  </a:cubicBezTo>
                  <a:cubicBezTo>
                    <a:pt x="14194" y="241794"/>
                    <a:pt x="14638" y="198175"/>
                    <a:pt x="15429" y="154655"/>
                  </a:cubicBezTo>
                  <a:cubicBezTo>
                    <a:pt x="15922" y="129659"/>
                    <a:pt x="16318" y="104713"/>
                    <a:pt x="16021" y="79717"/>
                  </a:cubicBezTo>
                  <a:cubicBezTo>
                    <a:pt x="15724" y="53486"/>
                    <a:pt x="13502" y="27404"/>
                    <a:pt x="13353" y="117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96" name="任意多边形: 形状 1595"/>
            <p:cNvSpPr/>
            <p:nvPr/>
          </p:nvSpPr>
          <p:spPr>
            <a:xfrm flipH="1">
              <a:off x="499173" y="4837849"/>
              <a:ext cx="692256" cy="230846"/>
            </a:xfrm>
            <a:custGeom>
              <a:avLst/>
              <a:gdLst>
                <a:gd name="connsiteX0" fmla="*/ 1412 w 692256"/>
                <a:gd name="connsiteY0" fmla="*/ 92 h 230846"/>
                <a:gd name="connsiteX1" fmla="*/ 573 w 692256"/>
                <a:gd name="connsiteY1" fmla="*/ 2117 h 230846"/>
                <a:gd name="connsiteX2" fmla="*/ 135530 w 692256"/>
                <a:gd name="connsiteY2" fmla="*/ 52207 h 230846"/>
                <a:gd name="connsiteX3" fmla="*/ 278885 w 692256"/>
                <a:gd name="connsiteY3" fmla="*/ 84267 h 230846"/>
                <a:gd name="connsiteX4" fmla="*/ 550330 w 692256"/>
                <a:gd name="connsiteY4" fmla="*/ 156784 h 230846"/>
                <a:gd name="connsiteX5" fmla="*/ 621266 w 692256"/>
                <a:gd name="connsiteY5" fmla="*/ 191017 h 230846"/>
                <a:gd name="connsiteX6" fmla="*/ 654413 w 692256"/>
                <a:gd name="connsiteY6" fmla="*/ 211369 h 230846"/>
                <a:gd name="connsiteX7" fmla="*/ 686325 w 692256"/>
                <a:gd name="connsiteY7" fmla="*/ 230635 h 230846"/>
                <a:gd name="connsiteX8" fmla="*/ 691611 w 692256"/>
                <a:gd name="connsiteY8" fmla="*/ 223768 h 230846"/>
                <a:gd name="connsiteX9" fmla="*/ 667652 w 692256"/>
                <a:gd name="connsiteY9" fmla="*/ 202280 h 230846"/>
                <a:gd name="connsiteX10" fmla="*/ 638359 w 692256"/>
                <a:gd name="connsiteY10" fmla="*/ 183607 h 230846"/>
                <a:gd name="connsiteX11" fmla="*/ 576512 w 692256"/>
                <a:gd name="connsiteY11" fmla="*/ 151894 h 230846"/>
                <a:gd name="connsiteX12" fmla="*/ 444963 w 692256"/>
                <a:gd name="connsiteY12" fmla="*/ 106348 h 230846"/>
                <a:gd name="connsiteX13" fmla="*/ 160081 w 692256"/>
                <a:gd name="connsiteY13" fmla="*/ 45538 h 230846"/>
                <a:gd name="connsiteX14" fmla="*/ 1412 w 692256"/>
                <a:gd name="connsiteY14" fmla="*/ 92 h 230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2256" h="230846">
                  <a:moveTo>
                    <a:pt x="1412" y="92"/>
                  </a:moveTo>
                  <a:cubicBezTo>
                    <a:pt x="227" y="-452"/>
                    <a:pt x="-613" y="1573"/>
                    <a:pt x="573" y="2117"/>
                  </a:cubicBezTo>
                  <a:cubicBezTo>
                    <a:pt x="44341" y="22568"/>
                    <a:pt x="88898" y="39512"/>
                    <a:pt x="135530" y="52207"/>
                  </a:cubicBezTo>
                  <a:cubicBezTo>
                    <a:pt x="182805" y="65100"/>
                    <a:pt x="230919" y="74585"/>
                    <a:pt x="278885" y="84267"/>
                  </a:cubicBezTo>
                  <a:cubicBezTo>
                    <a:pt x="370618" y="102791"/>
                    <a:pt x="463339" y="121266"/>
                    <a:pt x="550330" y="156784"/>
                  </a:cubicBezTo>
                  <a:cubicBezTo>
                    <a:pt x="574634" y="166713"/>
                    <a:pt x="598444" y="178075"/>
                    <a:pt x="621266" y="191017"/>
                  </a:cubicBezTo>
                  <a:cubicBezTo>
                    <a:pt x="632578" y="197390"/>
                    <a:pt x="643644" y="204207"/>
                    <a:pt x="654413" y="211369"/>
                  </a:cubicBezTo>
                  <a:cubicBezTo>
                    <a:pt x="664885" y="218335"/>
                    <a:pt x="674321" y="226485"/>
                    <a:pt x="686325" y="230635"/>
                  </a:cubicBezTo>
                  <a:cubicBezTo>
                    <a:pt x="690079" y="231919"/>
                    <a:pt x="693784" y="227078"/>
                    <a:pt x="691611" y="223768"/>
                  </a:cubicBezTo>
                  <a:cubicBezTo>
                    <a:pt x="685436" y="214383"/>
                    <a:pt x="676791" y="208554"/>
                    <a:pt x="667652" y="202280"/>
                  </a:cubicBezTo>
                  <a:cubicBezTo>
                    <a:pt x="658118" y="195710"/>
                    <a:pt x="648338" y="189486"/>
                    <a:pt x="638359" y="183607"/>
                  </a:cubicBezTo>
                  <a:cubicBezTo>
                    <a:pt x="618402" y="171801"/>
                    <a:pt x="597704" y="161280"/>
                    <a:pt x="576512" y="151894"/>
                  </a:cubicBezTo>
                  <a:cubicBezTo>
                    <a:pt x="534029" y="133023"/>
                    <a:pt x="489817" y="118401"/>
                    <a:pt x="444963" y="106348"/>
                  </a:cubicBezTo>
                  <a:cubicBezTo>
                    <a:pt x="351155" y="81105"/>
                    <a:pt x="254729" y="67323"/>
                    <a:pt x="160081" y="45538"/>
                  </a:cubicBezTo>
                  <a:cubicBezTo>
                    <a:pt x="106681" y="33238"/>
                    <a:pt x="52442" y="20197"/>
                    <a:pt x="1412" y="9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98" name="任意多边形: 形状 1597"/>
            <p:cNvSpPr/>
            <p:nvPr/>
          </p:nvSpPr>
          <p:spPr>
            <a:xfrm flipH="1">
              <a:off x="1089655" y="4303657"/>
              <a:ext cx="394625" cy="290706"/>
            </a:xfrm>
            <a:custGeom>
              <a:avLst/>
              <a:gdLst>
                <a:gd name="connsiteX0" fmla="*/ 369069 w 394625"/>
                <a:gd name="connsiteY0" fmla="*/ 278455 h 290706"/>
                <a:gd name="connsiteX1" fmla="*/ 371819 w 394625"/>
                <a:gd name="connsiteY1" fmla="*/ 285018 h 290706"/>
                <a:gd name="connsiteX2" fmla="*/ 375388 w 394625"/>
                <a:gd name="connsiteY2" fmla="*/ 280384 h 290706"/>
                <a:gd name="connsiteX3" fmla="*/ 364845 w 394625"/>
                <a:gd name="connsiteY3" fmla="*/ 268376 h 290706"/>
                <a:gd name="connsiteX4" fmla="*/ 360376 w 394625"/>
                <a:gd name="connsiteY4" fmla="*/ 270347 h 290706"/>
                <a:gd name="connsiteX5" fmla="*/ 361149 w 394625"/>
                <a:gd name="connsiteY5" fmla="*/ 276423 h 290706"/>
                <a:gd name="connsiteX6" fmla="*/ 361787 w 394625"/>
                <a:gd name="connsiteY6" fmla="*/ 276966 h 290706"/>
                <a:gd name="connsiteX7" fmla="*/ 366781 w 394625"/>
                <a:gd name="connsiteY7" fmla="*/ 277757 h 290706"/>
                <a:gd name="connsiteX8" fmla="*/ 369069 w 394625"/>
                <a:gd name="connsiteY8" fmla="*/ 278455 h 290706"/>
                <a:gd name="connsiteX9" fmla="*/ 62263 w 394625"/>
                <a:gd name="connsiteY9" fmla="*/ 286 h 290706"/>
                <a:gd name="connsiteX10" fmla="*/ 17384 w 394625"/>
                <a:gd name="connsiteY10" fmla="*/ 19946 h 290706"/>
                <a:gd name="connsiteX11" fmla="*/ 4392 w 394625"/>
                <a:gd name="connsiteY11" fmla="*/ 98440 h 290706"/>
                <a:gd name="connsiteX12" fmla="*/ 144931 w 394625"/>
                <a:gd name="connsiteY12" fmla="*/ 240609 h 290706"/>
                <a:gd name="connsiteX13" fmla="*/ 264081 w 394625"/>
                <a:gd name="connsiteY13" fmla="*/ 275830 h 290706"/>
                <a:gd name="connsiteX14" fmla="*/ 324050 w 394625"/>
                <a:gd name="connsiteY14" fmla="*/ 285463 h 290706"/>
                <a:gd name="connsiteX15" fmla="*/ 357000 w 394625"/>
                <a:gd name="connsiteY15" fmla="*/ 289761 h 290706"/>
                <a:gd name="connsiteX16" fmla="*/ 392418 w 394625"/>
                <a:gd name="connsiteY16" fmla="*/ 290354 h 290706"/>
                <a:gd name="connsiteX17" fmla="*/ 393010 w 394625"/>
                <a:gd name="connsiteY17" fmla="*/ 285760 h 290706"/>
                <a:gd name="connsiteX18" fmla="*/ 386032 w 394625"/>
                <a:gd name="connsiteY18" fmla="*/ 283631 h 290706"/>
                <a:gd name="connsiteX19" fmla="*/ 384545 w 394625"/>
                <a:gd name="connsiteY19" fmla="*/ 287637 h 290706"/>
                <a:gd name="connsiteX20" fmla="*/ 375079 w 394625"/>
                <a:gd name="connsiteY20" fmla="*/ 288279 h 290706"/>
                <a:gd name="connsiteX21" fmla="*/ 361787 w 394625"/>
                <a:gd name="connsiteY21" fmla="*/ 276966 h 290706"/>
                <a:gd name="connsiteX22" fmla="*/ 339018 w 394625"/>
                <a:gd name="connsiteY22" fmla="*/ 273360 h 290706"/>
                <a:gd name="connsiteX23" fmla="*/ 288137 w 394625"/>
                <a:gd name="connsiteY23" fmla="*/ 265308 h 290706"/>
                <a:gd name="connsiteX24" fmla="*/ 188303 w 394625"/>
                <a:gd name="connsiteY24" fmla="*/ 241400 h 290706"/>
                <a:gd name="connsiteX25" fmla="*/ 32006 w 394625"/>
                <a:gd name="connsiteY25" fmla="*/ 123781 h 290706"/>
                <a:gd name="connsiteX26" fmla="*/ 19360 w 394625"/>
                <a:gd name="connsiteY26" fmla="*/ 45633 h 290706"/>
                <a:gd name="connsiteX27" fmla="*/ 98398 w 394625"/>
                <a:gd name="connsiteY27" fmla="*/ 19699 h 290706"/>
                <a:gd name="connsiteX28" fmla="*/ 184647 w 394625"/>
                <a:gd name="connsiteY28" fmla="*/ 56945 h 290706"/>
                <a:gd name="connsiteX29" fmla="*/ 258302 w 394625"/>
                <a:gd name="connsiteY29" fmla="*/ 111382 h 290706"/>
                <a:gd name="connsiteX30" fmla="*/ 325879 w 394625"/>
                <a:gd name="connsiteY30" fmla="*/ 191309 h 290706"/>
                <a:gd name="connsiteX31" fmla="*/ 351368 w 394625"/>
                <a:gd name="connsiteY31" fmla="*/ 236213 h 290706"/>
                <a:gd name="connsiteX32" fmla="*/ 364845 w 394625"/>
                <a:gd name="connsiteY32" fmla="*/ 268376 h 290706"/>
                <a:gd name="connsiteX33" fmla="*/ 366088 w 394625"/>
                <a:gd name="connsiteY33" fmla="*/ 267828 h 290706"/>
                <a:gd name="connsiteX34" fmla="*/ 381749 w 394625"/>
                <a:gd name="connsiteY34" fmla="*/ 272125 h 290706"/>
                <a:gd name="connsiteX35" fmla="*/ 375388 w 394625"/>
                <a:gd name="connsiteY35" fmla="*/ 280384 h 290706"/>
                <a:gd name="connsiteX36" fmla="*/ 386032 w 394625"/>
                <a:gd name="connsiteY36" fmla="*/ 283631 h 290706"/>
                <a:gd name="connsiteX37" fmla="*/ 387973 w 394625"/>
                <a:gd name="connsiteY37" fmla="*/ 278399 h 290706"/>
                <a:gd name="connsiteX38" fmla="*/ 369793 w 394625"/>
                <a:gd name="connsiteY38" fmla="*/ 231718 h 290706"/>
                <a:gd name="connsiteX39" fmla="*/ 345638 w 394625"/>
                <a:gd name="connsiteY39" fmla="*/ 187605 h 290706"/>
                <a:gd name="connsiteX40" fmla="*/ 282704 w 394625"/>
                <a:gd name="connsiteY40" fmla="*/ 109407 h 290706"/>
                <a:gd name="connsiteX41" fmla="*/ 112180 w 394625"/>
                <a:gd name="connsiteY41" fmla="*/ 6559 h 290706"/>
                <a:gd name="connsiteX42" fmla="*/ 62263 w 394625"/>
                <a:gd name="connsiteY42" fmla="*/ 286 h 29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94625" h="290706">
                  <a:moveTo>
                    <a:pt x="369069" y="278455"/>
                  </a:moveTo>
                  <a:lnTo>
                    <a:pt x="371819" y="285018"/>
                  </a:lnTo>
                  <a:lnTo>
                    <a:pt x="375388" y="280384"/>
                  </a:lnTo>
                  <a:close/>
                  <a:moveTo>
                    <a:pt x="364845" y="268376"/>
                  </a:moveTo>
                  <a:lnTo>
                    <a:pt x="360376" y="270347"/>
                  </a:lnTo>
                  <a:cubicBezTo>
                    <a:pt x="359271" y="272151"/>
                    <a:pt x="359247" y="274546"/>
                    <a:pt x="361149" y="276423"/>
                  </a:cubicBezTo>
                  <a:lnTo>
                    <a:pt x="361787" y="276966"/>
                  </a:lnTo>
                  <a:lnTo>
                    <a:pt x="366781" y="277757"/>
                  </a:lnTo>
                  <a:lnTo>
                    <a:pt x="369069" y="278455"/>
                  </a:lnTo>
                  <a:close/>
                  <a:moveTo>
                    <a:pt x="62263" y="286"/>
                  </a:moveTo>
                  <a:cubicBezTo>
                    <a:pt x="45467" y="1545"/>
                    <a:pt x="29511" y="7127"/>
                    <a:pt x="17384" y="19946"/>
                  </a:cubicBezTo>
                  <a:cubicBezTo>
                    <a:pt x="-2424" y="40841"/>
                    <a:pt x="-3067" y="72160"/>
                    <a:pt x="4392" y="98440"/>
                  </a:cubicBezTo>
                  <a:cubicBezTo>
                    <a:pt x="23065" y="164535"/>
                    <a:pt x="84764" y="213489"/>
                    <a:pt x="144931" y="240609"/>
                  </a:cubicBezTo>
                  <a:cubicBezTo>
                    <a:pt x="182870" y="257701"/>
                    <a:pt x="223277" y="268223"/>
                    <a:pt x="264081" y="275830"/>
                  </a:cubicBezTo>
                  <a:cubicBezTo>
                    <a:pt x="283989" y="279535"/>
                    <a:pt x="303995" y="282746"/>
                    <a:pt x="324050" y="285463"/>
                  </a:cubicBezTo>
                  <a:cubicBezTo>
                    <a:pt x="335017" y="286945"/>
                    <a:pt x="345984" y="288378"/>
                    <a:pt x="357000" y="289761"/>
                  </a:cubicBezTo>
                  <a:cubicBezTo>
                    <a:pt x="369102" y="291292"/>
                    <a:pt x="380316" y="290551"/>
                    <a:pt x="392418" y="290354"/>
                  </a:cubicBezTo>
                  <a:cubicBezTo>
                    <a:pt x="394987" y="290206"/>
                    <a:pt x="395480" y="286501"/>
                    <a:pt x="393010" y="285760"/>
                  </a:cubicBezTo>
                  <a:lnTo>
                    <a:pt x="386032" y="283631"/>
                  </a:lnTo>
                  <a:lnTo>
                    <a:pt x="384545" y="287637"/>
                  </a:lnTo>
                  <a:cubicBezTo>
                    <a:pt x="381970" y="289835"/>
                    <a:pt x="378389" y="290601"/>
                    <a:pt x="375079" y="288279"/>
                  </a:cubicBezTo>
                  <a:lnTo>
                    <a:pt x="361787" y="276966"/>
                  </a:lnTo>
                  <a:lnTo>
                    <a:pt x="339018" y="273360"/>
                  </a:lnTo>
                  <a:cubicBezTo>
                    <a:pt x="322075" y="270693"/>
                    <a:pt x="305082" y="268174"/>
                    <a:pt x="288137" y="265308"/>
                  </a:cubicBezTo>
                  <a:cubicBezTo>
                    <a:pt x="254399" y="259529"/>
                    <a:pt x="220808" y="252366"/>
                    <a:pt x="188303" y="241400"/>
                  </a:cubicBezTo>
                  <a:cubicBezTo>
                    <a:pt x="125814" y="220356"/>
                    <a:pt x="64955" y="182665"/>
                    <a:pt x="32006" y="123781"/>
                  </a:cubicBezTo>
                  <a:cubicBezTo>
                    <a:pt x="19261" y="101058"/>
                    <a:pt x="9480" y="71271"/>
                    <a:pt x="19360" y="45633"/>
                  </a:cubicBezTo>
                  <a:cubicBezTo>
                    <a:pt x="31808" y="13277"/>
                    <a:pt x="69796" y="12585"/>
                    <a:pt x="98398" y="19699"/>
                  </a:cubicBezTo>
                  <a:cubicBezTo>
                    <a:pt x="128630" y="27207"/>
                    <a:pt x="157874" y="41236"/>
                    <a:pt x="184647" y="56945"/>
                  </a:cubicBezTo>
                  <a:cubicBezTo>
                    <a:pt x="211076" y="72456"/>
                    <a:pt x="235775" y="90536"/>
                    <a:pt x="258302" y="111382"/>
                  </a:cubicBezTo>
                  <a:cubicBezTo>
                    <a:pt x="283989" y="135143"/>
                    <a:pt x="306761" y="161967"/>
                    <a:pt x="325879" y="191309"/>
                  </a:cubicBezTo>
                  <a:cubicBezTo>
                    <a:pt x="335264" y="205734"/>
                    <a:pt x="343810" y="220751"/>
                    <a:pt x="351368" y="236213"/>
                  </a:cubicBezTo>
                  <a:lnTo>
                    <a:pt x="364845" y="268376"/>
                  </a:lnTo>
                  <a:lnTo>
                    <a:pt x="366088" y="267828"/>
                  </a:lnTo>
                  <a:cubicBezTo>
                    <a:pt x="371523" y="268964"/>
                    <a:pt x="376562" y="270100"/>
                    <a:pt x="381749" y="272125"/>
                  </a:cubicBezTo>
                  <a:lnTo>
                    <a:pt x="375388" y="280384"/>
                  </a:lnTo>
                  <a:lnTo>
                    <a:pt x="386032" y="283631"/>
                  </a:lnTo>
                  <a:lnTo>
                    <a:pt x="387973" y="278399"/>
                  </a:lnTo>
                  <a:cubicBezTo>
                    <a:pt x="384712" y="262394"/>
                    <a:pt x="376710" y="246389"/>
                    <a:pt x="369793" y="231718"/>
                  </a:cubicBezTo>
                  <a:cubicBezTo>
                    <a:pt x="362631" y="216552"/>
                    <a:pt x="354579" y="201782"/>
                    <a:pt x="345638" y="187605"/>
                  </a:cubicBezTo>
                  <a:cubicBezTo>
                    <a:pt x="327805" y="159250"/>
                    <a:pt x="306563" y="132921"/>
                    <a:pt x="282704" y="109407"/>
                  </a:cubicBezTo>
                  <a:cubicBezTo>
                    <a:pt x="235429" y="62824"/>
                    <a:pt x="176250" y="25083"/>
                    <a:pt x="112180" y="6559"/>
                  </a:cubicBezTo>
                  <a:cubicBezTo>
                    <a:pt x="96693" y="2089"/>
                    <a:pt x="79058" y="-974"/>
                    <a:pt x="62263" y="28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00" name="任意多边形: 形状 1599"/>
            <p:cNvSpPr/>
            <p:nvPr/>
          </p:nvSpPr>
          <p:spPr>
            <a:xfrm flipH="1">
              <a:off x="1126997" y="3692157"/>
              <a:ext cx="221820" cy="435355"/>
            </a:xfrm>
            <a:custGeom>
              <a:avLst/>
              <a:gdLst>
                <a:gd name="connsiteX0" fmla="*/ 90747 w 221820"/>
                <a:gd name="connsiteY0" fmla="*/ 1360 h 435355"/>
                <a:gd name="connsiteX1" fmla="*/ 69636 w 221820"/>
                <a:gd name="connsiteY1" fmla="*/ 2058 h 435355"/>
                <a:gd name="connsiteX2" fmla="*/ 33575 w 221820"/>
                <a:gd name="connsiteY2" fmla="*/ 33229 h 435355"/>
                <a:gd name="connsiteX3" fmla="*/ 7690 w 221820"/>
                <a:gd name="connsiteY3" fmla="*/ 70475 h 435355"/>
                <a:gd name="connsiteX4" fmla="*/ 7443 w 221820"/>
                <a:gd name="connsiteY4" fmla="*/ 152921 h 435355"/>
                <a:gd name="connsiteX5" fmla="*/ 49531 w 221820"/>
                <a:gd name="connsiteY5" fmla="*/ 241888 h 435355"/>
                <a:gd name="connsiteX6" fmla="*/ 119084 w 221820"/>
                <a:gd name="connsiteY6" fmla="*/ 342365 h 435355"/>
                <a:gd name="connsiteX7" fmla="*/ 158356 w 221820"/>
                <a:gd name="connsiteY7" fmla="*/ 389343 h 435355"/>
                <a:gd name="connsiteX8" fmla="*/ 203506 w 221820"/>
                <a:gd name="connsiteY8" fmla="*/ 434938 h 435355"/>
                <a:gd name="connsiteX9" fmla="*/ 206421 w 221820"/>
                <a:gd name="connsiteY9" fmla="*/ 432517 h 435355"/>
                <a:gd name="connsiteX10" fmla="*/ 204108 w 221820"/>
                <a:gd name="connsiteY10" fmla="*/ 429509 h 435355"/>
                <a:gd name="connsiteX11" fmla="*/ 202678 w 221820"/>
                <a:gd name="connsiteY11" fmla="*/ 430813 h 435355"/>
                <a:gd name="connsiteX12" fmla="*/ 194318 w 221820"/>
                <a:gd name="connsiteY12" fmla="*/ 422292 h 435355"/>
                <a:gd name="connsiteX13" fmla="*/ 194574 w 221820"/>
                <a:gd name="connsiteY13" fmla="*/ 417107 h 435355"/>
                <a:gd name="connsiteX14" fmla="*/ 176534 w 221820"/>
                <a:gd name="connsiteY14" fmla="*/ 393641 h 435355"/>
                <a:gd name="connsiteX15" fmla="*/ 143784 w 221820"/>
                <a:gd name="connsiteY15" fmla="*/ 353678 h 435355"/>
                <a:gd name="connsiteX16" fmla="*/ 84159 w 221820"/>
                <a:gd name="connsiteY16" fmla="*/ 271775 h 435355"/>
                <a:gd name="connsiteX17" fmla="*/ 34810 w 221820"/>
                <a:gd name="connsiteY17" fmla="*/ 182808 h 435355"/>
                <a:gd name="connsiteX18" fmla="*/ 14902 w 221820"/>
                <a:gd name="connsiteY18" fmla="*/ 105844 h 435355"/>
                <a:gd name="connsiteX19" fmla="*/ 55359 w 221820"/>
                <a:gd name="connsiteY19" fmla="*/ 33327 h 435355"/>
                <a:gd name="connsiteX20" fmla="*/ 71810 w 221820"/>
                <a:gd name="connsiteY20" fmla="*/ 18656 h 435355"/>
                <a:gd name="connsiteX21" fmla="*/ 95422 w 221820"/>
                <a:gd name="connsiteY21" fmla="*/ 20286 h 435355"/>
                <a:gd name="connsiteX22" fmla="*/ 131236 w 221820"/>
                <a:gd name="connsiteY22" fmla="*/ 40688 h 435355"/>
                <a:gd name="connsiteX23" fmla="*/ 185080 w 221820"/>
                <a:gd name="connsiteY23" fmla="*/ 105153 h 435355"/>
                <a:gd name="connsiteX24" fmla="*/ 204099 w 221820"/>
                <a:gd name="connsiteY24" fmla="*/ 194564 h 435355"/>
                <a:gd name="connsiteX25" fmla="*/ 200197 w 221820"/>
                <a:gd name="connsiteY25" fmla="*/ 303093 h 435355"/>
                <a:gd name="connsiteX26" fmla="*/ 194574 w 221820"/>
                <a:gd name="connsiteY26" fmla="*/ 417107 h 435355"/>
                <a:gd name="connsiteX27" fmla="*/ 204108 w 221820"/>
                <a:gd name="connsiteY27" fmla="*/ 429509 h 435355"/>
                <a:gd name="connsiteX28" fmla="*/ 211854 w 221820"/>
                <a:gd name="connsiteY28" fmla="*/ 422440 h 435355"/>
                <a:gd name="connsiteX29" fmla="*/ 217535 w 221820"/>
                <a:gd name="connsiteY29" fmla="*/ 308231 h 435355"/>
                <a:gd name="connsiteX30" fmla="*/ 221783 w 221820"/>
                <a:gd name="connsiteY30" fmla="*/ 200640 h 435355"/>
                <a:gd name="connsiteX31" fmla="*/ 204099 w 221820"/>
                <a:gd name="connsiteY31" fmla="*/ 105005 h 435355"/>
                <a:gd name="connsiteX32" fmla="*/ 148821 w 221820"/>
                <a:gd name="connsiteY32" fmla="*/ 33031 h 435355"/>
                <a:gd name="connsiteX33" fmla="*/ 110933 w 221820"/>
                <a:gd name="connsiteY33" fmla="*/ 9221 h 435355"/>
                <a:gd name="connsiteX34" fmla="*/ 90747 w 221820"/>
                <a:gd name="connsiteY34" fmla="*/ 1360 h 435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1820" h="435355">
                  <a:moveTo>
                    <a:pt x="90747" y="1360"/>
                  </a:moveTo>
                  <a:cubicBezTo>
                    <a:pt x="83751" y="-400"/>
                    <a:pt x="76601" y="-733"/>
                    <a:pt x="69636" y="2058"/>
                  </a:cubicBezTo>
                  <a:cubicBezTo>
                    <a:pt x="55607" y="7689"/>
                    <a:pt x="43653" y="22361"/>
                    <a:pt x="33575" y="33229"/>
                  </a:cubicBezTo>
                  <a:cubicBezTo>
                    <a:pt x="23250" y="44343"/>
                    <a:pt x="13766" y="56545"/>
                    <a:pt x="7690" y="70475"/>
                  </a:cubicBezTo>
                  <a:cubicBezTo>
                    <a:pt x="-3820" y="96953"/>
                    <a:pt x="-1152" y="125999"/>
                    <a:pt x="7443" y="152921"/>
                  </a:cubicBezTo>
                  <a:cubicBezTo>
                    <a:pt x="17422" y="184043"/>
                    <a:pt x="33081" y="213731"/>
                    <a:pt x="49531" y="241888"/>
                  </a:cubicBezTo>
                  <a:cubicBezTo>
                    <a:pt x="70080" y="277110"/>
                    <a:pt x="93643" y="310503"/>
                    <a:pt x="119084" y="342365"/>
                  </a:cubicBezTo>
                  <a:cubicBezTo>
                    <a:pt x="131779" y="358321"/>
                    <a:pt x="144920" y="373980"/>
                    <a:pt x="158356" y="389343"/>
                  </a:cubicBezTo>
                  <a:cubicBezTo>
                    <a:pt x="172582" y="405645"/>
                    <a:pt x="187649" y="420267"/>
                    <a:pt x="203506" y="434938"/>
                  </a:cubicBezTo>
                  <a:cubicBezTo>
                    <a:pt x="204889" y="436222"/>
                    <a:pt x="207804" y="434296"/>
                    <a:pt x="206421" y="432517"/>
                  </a:cubicBezTo>
                  <a:lnTo>
                    <a:pt x="204108" y="429509"/>
                  </a:lnTo>
                  <a:lnTo>
                    <a:pt x="202678" y="430813"/>
                  </a:lnTo>
                  <a:cubicBezTo>
                    <a:pt x="198294" y="430789"/>
                    <a:pt x="194046" y="427948"/>
                    <a:pt x="194318" y="422292"/>
                  </a:cubicBezTo>
                  <a:lnTo>
                    <a:pt x="194574" y="417107"/>
                  </a:lnTo>
                  <a:lnTo>
                    <a:pt x="176534" y="393641"/>
                  </a:lnTo>
                  <a:cubicBezTo>
                    <a:pt x="165568" y="380353"/>
                    <a:pt x="154552" y="367114"/>
                    <a:pt x="143784" y="353678"/>
                  </a:cubicBezTo>
                  <a:cubicBezTo>
                    <a:pt x="122740" y="327249"/>
                    <a:pt x="102585" y="300030"/>
                    <a:pt x="84159" y="271775"/>
                  </a:cubicBezTo>
                  <a:cubicBezTo>
                    <a:pt x="65635" y="243370"/>
                    <a:pt x="48839" y="213731"/>
                    <a:pt x="34810" y="182808"/>
                  </a:cubicBezTo>
                  <a:cubicBezTo>
                    <a:pt x="23893" y="158800"/>
                    <a:pt x="13915" y="132619"/>
                    <a:pt x="14902" y="105844"/>
                  </a:cubicBezTo>
                  <a:cubicBezTo>
                    <a:pt x="16038" y="75810"/>
                    <a:pt x="34711" y="53334"/>
                    <a:pt x="55359" y="33327"/>
                  </a:cubicBezTo>
                  <a:cubicBezTo>
                    <a:pt x="60497" y="28338"/>
                    <a:pt x="65684" y="22410"/>
                    <a:pt x="71810" y="18656"/>
                  </a:cubicBezTo>
                  <a:cubicBezTo>
                    <a:pt x="79762" y="13766"/>
                    <a:pt x="87518" y="16927"/>
                    <a:pt x="95422" y="20286"/>
                  </a:cubicBezTo>
                  <a:cubicBezTo>
                    <a:pt x="108067" y="25621"/>
                    <a:pt x="120171" y="32587"/>
                    <a:pt x="131236" y="40688"/>
                  </a:cubicBezTo>
                  <a:cubicBezTo>
                    <a:pt x="154008" y="57384"/>
                    <a:pt x="172632" y="79812"/>
                    <a:pt x="185080" y="105153"/>
                  </a:cubicBezTo>
                  <a:cubicBezTo>
                    <a:pt x="198714" y="132915"/>
                    <a:pt x="203308" y="163888"/>
                    <a:pt x="204099" y="194564"/>
                  </a:cubicBezTo>
                  <a:cubicBezTo>
                    <a:pt x="204988" y="230724"/>
                    <a:pt x="202024" y="266983"/>
                    <a:pt x="200197" y="303093"/>
                  </a:cubicBezTo>
                  <a:lnTo>
                    <a:pt x="194574" y="417107"/>
                  </a:lnTo>
                  <a:lnTo>
                    <a:pt x="204108" y="429509"/>
                  </a:lnTo>
                  <a:lnTo>
                    <a:pt x="211854" y="422440"/>
                  </a:lnTo>
                  <a:cubicBezTo>
                    <a:pt x="213732" y="384354"/>
                    <a:pt x="215658" y="346268"/>
                    <a:pt x="217535" y="308231"/>
                  </a:cubicBezTo>
                  <a:cubicBezTo>
                    <a:pt x="219313" y="272417"/>
                    <a:pt x="222179" y="236504"/>
                    <a:pt x="221783" y="200640"/>
                  </a:cubicBezTo>
                  <a:cubicBezTo>
                    <a:pt x="221438" y="167889"/>
                    <a:pt x="217239" y="135237"/>
                    <a:pt x="204099" y="105005"/>
                  </a:cubicBezTo>
                  <a:cubicBezTo>
                    <a:pt x="191947" y="77095"/>
                    <a:pt x="172533" y="52050"/>
                    <a:pt x="148821" y="33031"/>
                  </a:cubicBezTo>
                  <a:cubicBezTo>
                    <a:pt x="137164" y="23695"/>
                    <a:pt x="124567" y="15495"/>
                    <a:pt x="110933" y="9221"/>
                  </a:cubicBezTo>
                  <a:cubicBezTo>
                    <a:pt x="104585" y="6307"/>
                    <a:pt x="97743" y="3120"/>
                    <a:pt x="90747" y="136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02" name="任意多边形: 形状 1601"/>
            <p:cNvSpPr/>
            <p:nvPr/>
          </p:nvSpPr>
          <p:spPr>
            <a:xfrm flipH="1">
              <a:off x="639703" y="3572079"/>
              <a:ext cx="264697" cy="413080"/>
            </a:xfrm>
            <a:custGeom>
              <a:avLst/>
              <a:gdLst>
                <a:gd name="connsiteX0" fmla="*/ 194936 w 264697"/>
                <a:gd name="connsiteY0" fmla="*/ 688 h 413080"/>
                <a:gd name="connsiteX1" fmla="*/ 127554 w 264697"/>
                <a:gd name="connsiteY1" fmla="*/ 14595 h 413080"/>
                <a:gd name="connsiteX2" fmla="*/ 13690 w 264697"/>
                <a:gd name="connsiteY2" fmla="*/ 160815 h 413080"/>
                <a:gd name="connsiteX3" fmla="*/ 9393 w 264697"/>
                <a:gd name="connsiteY3" fmla="*/ 390074 h 413080"/>
                <a:gd name="connsiteX4" fmla="*/ 21347 w 264697"/>
                <a:gd name="connsiteY4" fmla="*/ 390025 h 413080"/>
                <a:gd name="connsiteX5" fmla="*/ 20458 w 264697"/>
                <a:gd name="connsiteY5" fmla="*/ 198704 h 413080"/>
                <a:gd name="connsiteX6" fmla="*/ 107448 w 264697"/>
                <a:gd name="connsiteY6" fmla="*/ 44877 h 413080"/>
                <a:gd name="connsiteX7" fmla="*/ 190784 w 264697"/>
                <a:gd name="connsiteY7" fmla="*/ 16522 h 413080"/>
                <a:gd name="connsiteX8" fmla="*/ 242849 w 264697"/>
                <a:gd name="connsiteY8" fmla="*/ 64191 h 413080"/>
                <a:gd name="connsiteX9" fmla="*/ 183078 w 264697"/>
                <a:gd name="connsiteY9" fmla="*/ 213770 h 413080"/>
                <a:gd name="connsiteX10" fmla="*/ 101422 w 264697"/>
                <a:gd name="connsiteY10" fmla="*/ 307726 h 413080"/>
                <a:gd name="connsiteX11" fmla="*/ 60915 w 264697"/>
                <a:gd name="connsiteY11" fmla="*/ 354359 h 413080"/>
                <a:gd name="connsiteX12" fmla="*/ 22730 w 264697"/>
                <a:gd name="connsiteY12" fmla="*/ 403263 h 413080"/>
                <a:gd name="connsiteX13" fmla="*/ 31572 w 264697"/>
                <a:gd name="connsiteY13" fmla="*/ 412106 h 413080"/>
                <a:gd name="connsiteX14" fmla="*/ 72376 w 264697"/>
                <a:gd name="connsiteY14" fmla="*/ 370413 h 413080"/>
                <a:gd name="connsiteX15" fmla="*/ 111746 w 264697"/>
                <a:gd name="connsiteY15" fmla="*/ 325016 h 413080"/>
                <a:gd name="connsiteX16" fmla="*/ 190487 w 264697"/>
                <a:gd name="connsiteY16" fmla="*/ 234271 h 413080"/>
                <a:gd name="connsiteX17" fmla="*/ 262165 w 264697"/>
                <a:gd name="connsiteY17" fmla="*/ 69922 h 413080"/>
                <a:gd name="connsiteX18" fmla="*/ 217212 w 264697"/>
                <a:gd name="connsiteY18" fmla="*/ 7284 h 413080"/>
                <a:gd name="connsiteX19" fmla="*/ 194936 w 264697"/>
                <a:gd name="connsiteY19" fmla="*/ 688 h 41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4697" h="413080">
                  <a:moveTo>
                    <a:pt x="194936" y="688"/>
                  </a:moveTo>
                  <a:cubicBezTo>
                    <a:pt x="172114" y="-2290"/>
                    <a:pt x="148153" y="4777"/>
                    <a:pt x="127554" y="14595"/>
                  </a:cubicBezTo>
                  <a:cubicBezTo>
                    <a:pt x="69609" y="42110"/>
                    <a:pt x="30979" y="100598"/>
                    <a:pt x="13690" y="160815"/>
                  </a:cubicBezTo>
                  <a:cubicBezTo>
                    <a:pt x="-7700" y="235308"/>
                    <a:pt x="105" y="314395"/>
                    <a:pt x="9393" y="390074"/>
                  </a:cubicBezTo>
                  <a:cubicBezTo>
                    <a:pt x="10380" y="397336"/>
                    <a:pt x="21988" y="397780"/>
                    <a:pt x="21347" y="390025"/>
                  </a:cubicBezTo>
                  <a:cubicBezTo>
                    <a:pt x="16258" y="326646"/>
                    <a:pt x="9490" y="261835"/>
                    <a:pt x="20458" y="198704"/>
                  </a:cubicBezTo>
                  <a:cubicBezTo>
                    <a:pt x="30682" y="139919"/>
                    <a:pt x="58297" y="80938"/>
                    <a:pt x="107448" y="44877"/>
                  </a:cubicBezTo>
                  <a:cubicBezTo>
                    <a:pt x="130616" y="27834"/>
                    <a:pt x="161391" y="13558"/>
                    <a:pt x="190784" y="16522"/>
                  </a:cubicBezTo>
                  <a:cubicBezTo>
                    <a:pt x="216964" y="19140"/>
                    <a:pt x="235391" y="40184"/>
                    <a:pt x="242849" y="64191"/>
                  </a:cubicBezTo>
                  <a:cubicBezTo>
                    <a:pt x="260930" y="122185"/>
                    <a:pt x="218545" y="172868"/>
                    <a:pt x="183078" y="213770"/>
                  </a:cubicBezTo>
                  <a:cubicBezTo>
                    <a:pt x="155908" y="245138"/>
                    <a:pt x="128640" y="276408"/>
                    <a:pt x="101422" y="307726"/>
                  </a:cubicBezTo>
                  <a:cubicBezTo>
                    <a:pt x="87936" y="323287"/>
                    <a:pt x="74450" y="338798"/>
                    <a:pt x="60915" y="354359"/>
                  </a:cubicBezTo>
                  <a:cubicBezTo>
                    <a:pt x="47725" y="369524"/>
                    <a:pt x="30485" y="384591"/>
                    <a:pt x="22730" y="403263"/>
                  </a:cubicBezTo>
                  <a:cubicBezTo>
                    <a:pt x="20458" y="408747"/>
                    <a:pt x="25495" y="415663"/>
                    <a:pt x="31572" y="412106"/>
                  </a:cubicBezTo>
                  <a:cubicBezTo>
                    <a:pt x="48219" y="402325"/>
                    <a:pt x="59779" y="384887"/>
                    <a:pt x="72376" y="370413"/>
                  </a:cubicBezTo>
                  <a:cubicBezTo>
                    <a:pt x="85515" y="355297"/>
                    <a:pt x="98606" y="340132"/>
                    <a:pt x="111746" y="325016"/>
                  </a:cubicBezTo>
                  <a:cubicBezTo>
                    <a:pt x="137976" y="294735"/>
                    <a:pt x="164207" y="264503"/>
                    <a:pt x="190487" y="234271"/>
                  </a:cubicBezTo>
                  <a:cubicBezTo>
                    <a:pt x="229809" y="188923"/>
                    <a:pt x="276096" y="134535"/>
                    <a:pt x="262165" y="69922"/>
                  </a:cubicBezTo>
                  <a:cubicBezTo>
                    <a:pt x="256632" y="44284"/>
                    <a:pt x="241418" y="19041"/>
                    <a:pt x="217212" y="7284"/>
                  </a:cubicBezTo>
                  <a:cubicBezTo>
                    <a:pt x="210024" y="3789"/>
                    <a:pt x="202544" y="1680"/>
                    <a:pt x="194936" y="68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04" name="任意多边形: 形状 1603"/>
            <p:cNvSpPr/>
            <p:nvPr/>
          </p:nvSpPr>
          <p:spPr>
            <a:xfrm flipH="1">
              <a:off x="528676" y="4055851"/>
              <a:ext cx="402917" cy="227741"/>
            </a:xfrm>
            <a:custGeom>
              <a:avLst/>
              <a:gdLst>
                <a:gd name="connsiteX0" fmla="*/ 398923 w 402917"/>
                <a:gd name="connsiteY0" fmla="*/ 406 h 227741"/>
                <a:gd name="connsiteX1" fmla="*/ 312031 w 402917"/>
                <a:gd name="connsiteY1" fmla="*/ 55189 h 227741"/>
                <a:gd name="connsiteX2" fmla="*/ 218272 w 402917"/>
                <a:gd name="connsiteY2" fmla="*/ 99845 h 227741"/>
                <a:gd name="connsiteX3" fmla="*/ 47748 w 402917"/>
                <a:gd name="connsiteY3" fmla="*/ 170930 h 227741"/>
                <a:gd name="connsiteX4" fmla="*/ 13614 w 402917"/>
                <a:gd name="connsiteY4" fmla="*/ 204620 h 227741"/>
                <a:gd name="connsiteX5" fmla="*/ 5266 w 402917"/>
                <a:gd name="connsiteY5" fmla="*/ 215092 h 227741"/>
                <a:gd name="connsiteX6" fmla="*/ 1413 w 402917"/>
                <a:gd name="connsiteY6" fmla="*/ 220378 h 227741"/>
                <a:gd name="connsiteX7" fmla="*/ 474 w 402917"/>
                <a:gd name="connsiteY7" fmla="*/ 223243 h 227741"/>
                <a:gd name="connsiteX8" fmla="*/ 1554 w 402917"/>
                <a:gd name="connsiteY8" fmla="*/ 227232 h 227741"/>
                <a:gd name="connsiteX9" fmla="*/ 4714 w 402917"/>
                <a:gd name="connsiteY9" fmla="*/ 226490 h 227741"/>
                <a:gd name="connsiteX10" fmla="*/ 5858 w 402917"/>
                <a:gd name="connsiteY10" fmla="*/ 226009 h 227741"/>
                <a:gd name="connsiteX11" fmla="*/ 5711 w 402917"/>
                <a:gd name="connsiteY11" fmla="*/ 226256 h 227741"/>
                <a:gd name="connsiteX12" fmla="*/ 4714 w 402917"/>
                <a:gd name="connsiteY12" fmla="*/ 226490 h 227741"/>
                <a:gd name="connsiteX13" fmla="*/ 2450 w 402917"/>
                <a:gd name="connsiteY13" fmla="*/ 227442 h 227741"/>
                <a:gd name="connsiteX14" fmla="*/ 22110 w 402917"/>
                <a:gd name="connsiteY14" fmla="*/ 223194 h 227741"/>
                <a:gd name="connsiteX15" fmla="*/ 34806 w 402917"/>
                <a:gd name="connsiteY15" fmla="*/ 208226 h 227741"/>
                <a:gd name="connsiteX16" fmla="*/ 50564 w 402917"/>
                <a:gd name="connsiteY16" fmla="*/ 192715 h 227741"/>
                <a:gd name="connsiteX17" fmla="*/ 130540 w 402917"/>
                <a:gd name="connsiteY17" fmla="*/ 150034 h 227741"/>
                <a:gd name="connsiteX18" fmla="*/ 220002 w 402917"/>
                <a:gd name="connsiteY18" fmla="*/ 119308 h 227741"/>
                <a:gd name="connsiteX19" fmla="*/ 312129 w 402917"/>
                <a:gd name="connsiteY19" fmla="*/ 74751 h 227741"/>
                <a:gd name="connsiteX20" fmla="*/ 402232 w 402917"/>
                <a:gd name="connsiteY20" fmla="*/ 4753 h 227741"/>
                <a:gd name="connsiteX21" fmla="*/ 398923 w 402917"/>
                <a:gd name="connsiteY21" fmla="*/ 406 h 22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2917" h="227741">
                  <a:moveTo>
                    <a:pt x="398923" y="406"/>
                  </a:moveTo>
                  <a:cubicBezTo>
                    <a:pt x="369531" y="17893"/>
                    <a:pt x="341769" y="38146"/>
                    <a:pt x="312031" y="55189"/>
                  </a:cubicBezTo>
                  <a:cubicBezTo>
                    <a:pt x="281997" y="72380"/>
                    <a:pt x="250579" y="87545"/>
                    <a:pt x="218272" y="99845"/>
                  </a:cubicBezTo>
                  <a:cubicBezTo>
                    <a:pt x="161218" y="121580"/>
                    <a:pt x="97542" y="133733"/>
                    <a:pt x="47748" y="170930"/>
                  </a:cubicBezTo>
                  <a:cubicBezTo>
                    <a:pt x="34806" y="180612"/>
                    <a:pt x="23296" y="191628"/>
                    <a:pt x="13614" y="204620"/>
                  </a:cubicBezTo>
                  <a:cubicBezTo>
                    <a:pt x="10897" y="208226"/>
                    <a:pt x="8131" y="211536"/>
                    <a:pt x="5266" y="215092"/>
                  </a:cubicBezTo>
                  <a:cubicBezTo>
                    <a:pt x="3883" y="216821"/>
                    <a:pt x="2400" y="218402"/>
                    <a:pt x="1413" y="220378"/>
                  </a:cubicBezTo>
                  <a:cubicBezTo>
                    <a:pt x="1067" y="221119"/>
                    <a:pt x="-464" y="224725"/>
                    <a:pt x="474" y="223243"/>
                  </a:cubicBezTo>
                  <a:cubicBezTo>
                    <a:pt x="-564" y="224898"/>
                    <a:pt x="239" y="226478"/>
                    <a:pt x="1554" y="227232"/>
                  </a:cubicBezTo>
                  <a:lnTo>
                    <a:pt x="4714" y="226490"/>
                  </a:lnTo>
                  <a:lnTo>
                    <a:pt x="5858" y="226009"/>
                  </a:lnTo>
                  <a:cubicBezTo>
                    <a:pt x="5809" y="226059"/>
                    <a:pt x="5759" y="226157"/>
                    <a:pt x="5711" y="226256"/>
                  </a:cubicBezTo>
                  <a:lnTo>
                    <a:pt x="4714" y="226490"/>
                  </a:lnTo>
                  <a:lnTo>
                    <a:pt x="2450" y="227442"/>
                  </a:lnTo>
                  <a:cubicBezTo>
                    <a:pt x="7983" y="228627"/>
                    <a:pt x="17368" y="226108"/>
                    <a:pt x="22110" y="223194"/>
                  </a:cubicBezTo>
                  <a:cubicBezTo>
                    <a:pt x="27396" y="219983"/>
                    <a:pt x="30805" y="212869"/>
                    <a:pt x="34806" y="208226"/>
                  </a:cubicBezTo>
                  <a:cubicBezTo>
                    <a:pt x="39647" y="202693"/>
                    <a:pt x="44933" y="197506"/>
                    <a:pt x="50564" y="192715"/>
                  </a:cubicBezTo>
                  <a:cubicBezTo>
                    <a:pt x="73634" y="173005"/>
                    <a:pt x="102284" y="160408"/>
                    <a:pt x="130540" y="150034"/>
                  </a:cubicBezTo>
                  <a:cubicBezTo>
                    <a:pt x="160130" y="139216"/>
                    <a:pt x="190560" y="130670"/>
                    <a:pt x="220002" y="119308"/>
                  </a:cubicBezTo>
                  <a:cubicBezTo>
                    <a:pt x="251913" y="106959"/>
                    <a:pt x="282738" y="92238"/>
                    <a:pt x="312129" y="74751"/>
                  </a:cubicBezTo>
                  <a:cubicBezTo>
                    <a:pt x="344733" y="55337"/>
                    <a:pt x="377238" y="33503"/>
                    <a:pt x="402232" y="4753"/>
                  </a:cubicBezTo>
                  <a:cubicBezTo>
                    <a:pt x="404160" y="2431"/>
                    <a:pt x="401690" y="-1224"/>
                    <a:pt x="398923" y="40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06" name="任意多边形: 形状 1605"/>
            <p:cNvSpPr/>
            <p:nvPr/>
          </p:nvSpPr>
          <p:spPr>
            <a:xfrm flipH="1">
              <a:off x="430163" y="3946619"/>
              <a:ext cx="353972" cy="266960"/>
            </a:xfrm>
            <a:custGeom>
              <a:avLst/>
              <a:gdLst>
                <a:gd name="connsiteX0" fmla="*/ 19990 w 353972"/>
                <a:gd name="connsiteY0" fmla="*/ 230796 h 266960"/>
                <a:gd name="connsiteX1" fmla="*/ 1805 w 353972"/>
                <a:gd name="connsiteY1" fmla="*/ 241829 h 266960"/>
                <a:gd name="connsiteX2" fmla="*/ 1755 w 353972"/>
                <a:gd name="connsiteY2" fmla="*/ 246671 h 266960"/>
                <a:gd name="connsiteX3" fmla="*/ 21483 w 353972"/>
                <a:gd name="connsiteY3" fmla="*/ 244175 h 266960"/>
                <a:gd name="connsiteX4" fmla="*/ 26573 w 353972"/>
                <a:gd name="connsiteY4" fmla="*/ 240732 h 266960"/>
                <a:gd name="connsiteX5" fmla="*/ 21713 w 353972"/>
                <a:gd name="connsiteY5" fmla="*/ 238569 h 266960"/>
                <a:gd name="connsiteX6" fmla="*/ 19008 w 353972"/>
                <a:gd name="connsiteY6" fmla="*/ 231554 h 266960"/>
                <a:gd name="connsiteX7" fmla="*/ 24825 w 353972"/>
                <a:gd name="connsiteY7" fmla="*/ 227059 h 266960"/>
                <a:gd name="connsiteX8" fmla="*/ 19990 w 353972"/>
                <a:gd name="connsiteY8" fmla="*/ 230796 h 266960"/>
                <a:gd name="connsiteX9" fmla="*/ 25887 w 353972"/>
                <a:gd name="connsiteY9" fmla="*/ 227217 h 266960"/>
                <a:gd name="connsiteX10" fmla="*/ 261067 w 353972"/>
                <a:gd name="connsiteY10" fmla="*/ 492 h 266960"/>
                <a:gd name="connsiteX11" fmla="*/ 223012 w 353972"/>
                <a:gd name="connsiteY11" fmla="*/ 5012 h 266960"/>
                <a:gd name="connsiteX12" fmla="*/ 143776 w 353972"/>
                <a:gd name="connsiteY12" fmla="*/ 68489 h 266960"/>
                <a:gd name="connsiteX13" fmla="*/ 76842 w 353972"/>
                <a:gd name="connsiteY13" fmla="*/ 158642 h 266960"/>
                <a:gd name="connsiteX14" fmla="*/ 44979 w 353972"/>
                <a:gd name="connsiteY14" fmla="*/ 203891 h 266960"/>
                <a:gd name="connsiteX15" fmla="*/ 26504 w 353972"/>
                <a:gd name="connsiteY15" fmla="*/ 226843 h 266960"/>
                <a:gd name="connsiteX16" fmla="*/ 25887 w 353972"/>
                <a:gd name="connsiteY16" fmla="*/ 227217 h 266960"/>
                <a:gd name="connsiteX17" fmla="*/ 40913 w 353972"/>
                <a:gd name="connsiteY17" fmla="*/ 229456 h 266960"/>
                <a:gd name="connsiteX18" fmla="*/ 63949 w 353972"/>
                <a:gd name="connsiteY18" fmla="*/ 201174 h 266960"/>
                <a:gd name="connsiteX19" fmla="*/ 117743 w 353972"/>
                <a:gd name="connsiteY19" fmla="*/ 125496 h 266960"/>
                <a:gd name="connsiteX20" fmla="*/ 179097 w 353972"/>
                <a:gd name="connsiteY20" fmla="*/ 53374 h 266960"/>
                <a:gd name="connsiteX21" fmla="*/ 258382 w 353972"/>
                <a:gd name="connsiteY21" fmla="*/ 17164 h 266960"/>
                <a:gd name="connsiteX22" fmla="*/ 317364 w 353972"/>
                <a:gd name="connsiteY22" fmla="*/ 51398 h 266960"/>
                <a:gd name="connsiteX23" fmla="*/ 335839 w 353972"/>
                <a:gd name="connsiteY23" fmla="*/ 120259 h 266960"/>
                <a:gd name="connsiteX24" fmla="*/ 231904 w 353972"/>
                <a:gd name="connsiteY24" fmla="*/ 241483 h 266960"/>
                <a:gd name="connsiteX25" fmla="*/ 128463 w 353972"/>
                <a:gd name="connsiteY25" fmla="*/ 245979 h 266960"/>
                <a:gd name="connsiteX26" fmla="*/ 76199 w 353972"/>
                <a:gd name="connsiteY26" fmla="*/ 237531 h 266960"/>
                <a:gd name="connsiteX27" fmla="*/ 50641 w 353972"/>
                <a:gd name="connsiteY27" fmla="*/ 230906 h 266960"/>
                <a:gd name="connsiteX28" fmla="*/ 40913 w 353972"/>
                <a:gd name="connsiteY28" fmla="*/ 229456 h 266960"/>
                <a:gd name="connsiteX29" fmla="*/ 38057 w 353972"/>
                <a:gd name="connsiteY29" fmla="*/ 232963 h 266960"/>
                <a:gd name="connsiteX30" fmla="*/ 26573 w 353972"/>
                <a:gd name="connsiteY30" fmla="*/ 240732 h 266960"/>
                <a:gd name="connsiteX31" fmla="*/ 44251 w 353972"/>
                <a:gd name="connsiteY31" fmla="*/ 248597 h 266960"/>
                <a:gd name="connsiteX32" fmla="*/ 68641 w 353972"/>
                <a:gd name="connsiteY32" fmla="*/ 254179 h 266960"/>
                <a:gd name="connsiteX33" fmla="*/ 117990 w 353972"/>
                <a:gd name="connsiteY33" fmla="*/ 262725 h 266960"/>
                <a:gd name="connsiteX34" fmla="*/ 216491 w 353972"/>
                <a:gd name="connsiteY34" fmla="*/ 263663 h 266960"/>
                <a:gd name="connsiteX35" fmla="*/ 348583 w 353972"/>
                <a:gd name="connsiteY35" fmla="*/ 148911 h 266960"/>
                <a:gd name="connsiteX36" fmla="*/ 297753 w 353972"/>
                <a:gd name="connsiteY36" fmla="*/ 11977 h 266960"/>
                <a:gd name="connsiteX37" fmla="*/ 261067 w 353972"/>
                <a:gd name="connsiteY37" fmla="*/ 492 h 26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53972" h="266960">
                  <a:moveTo>
                    <a:pt x="19990" y="230796"/>
                  </a:moveTo>
                  <a:lnTo>
                    <a:pt x="1805" y="241829"/>
                  </a:lnTo>
                  <a:cubicBezTo>
                    <a:pt x="-467" y="242471"/>
                    <a:pt x="-715" y="246275"/>
                    <a:pt x="1755" y="246671"/>
                  </a:cubicBezTo>
                  <a:cubicBezTo>
                    <a:pt x="8918" y="247758"/>
                    <a:pt x="15463" y="246693"/>
                    <a:pt x="21483" y="244175"/>
                  </a:cubicBezTo>
                  <a:lnTo>
                    <a:pt x="26573" y="240732"/>
                  </a:lnTo>
                  <a:lnTo>
                    <a:pt x="21713" y="238569"/>
                  </a:lnTo>
                  <a:cubicBezTo>
                    <a:pt x="19292" y="236865"/>
                    <a:pt x="18440" y="233999"/>
                    <a:pt x="19008" y="231554"/>
                  </a:cubicBezTo>
                  <a:close/>
                  <a:moveTo>
                    <a:pt x="24825" y="227059"/>
                  </a:moveTo>
                  <a:lnTo>
                    <a:pt x="19990" y="230796"/>
                  </a:lnTo>
                  <a:lnTo>
                    <a:pt x="25887" y="227217"/>
                  </a:lnTo>
                  <a:close/>
                  <a:moveTo>
                    <a:pt x="261067" y="492"/>
                  </a:moveTo>
                  <a:cubicBezTo>
                    <a:pt x="248316" y="-842"/>
                    <a:pt x="235337" y="492"/>
                    <a:pt x="223012" y="5012"/>
                  </a:cubicBezTo>
                  <a:cubicBezTo>
                    <a:pt x="191150" y="16720"/>
                    <a:pt x="165562" y="43395"/>
                    <a:pt x="143776" y="68489"/>
                  </a:cubicBezTo>
                  <a:cubicBezTo>
                    <a:pt x="119176" y="96795"/>
                    <a:pt x="98083" y="127867"/>
                    <a:pt x="76842" y="158642"/>
                  </a:cubicBezTo>
                  <a:cubicBezTo>
                    <a:pt x="66369" y="173807"/>
                    <a:pt x="55896" y="189022"/>
                    <a:pt x="44979" y="203891"/>
                  </a:cubicBezTo>
                  <a:cubicBezTo>
                    <a:pt x="39323" y="211598"/>
                    <a:pt x="33432" y="219884"/>
                    <a:pt x="26504" y="226843"/>
                  </a:cubicBezTo>
                  <a:lnTo>
                    <a:pt x="25887" y="227217"/>
                  </a:lnTo>
                  <a:lnTo>
                    <a:pt x="40913" y="229456"/>
                  </a:lnTo>
                  <a:lnTo>
                    <a:pt x="63949" y="201174"/>
                  </a:lnTo>
                  <a:cubicBezTo>
                    <a:pt x="82473" y="176376"/>
                    <a:pt x="99565" y="150540"/>
                    <a:pt x="117743" y="125496"/>
                  </a:cubicBezTo>
                  <a:cubicBezTo>
                    <a:pt x="136317" y="99956"/>
                    <a:pt x="156126" y="75158"/>
                    <a:pt x="179097" y="53374"/>
                  </a:cubicBezTo>
                  <a:cubicBezTo>
                    <a:pt x="200585" y="32972"/>
                    <a:pt x="227162" y="13805"/>
                    <a:pt x="258382" y="17164"/>
                  </a:cubicBezTo>
                  <a:cubicBezTo>
                    <a:pt x="281451" y="19634"/>
                    <a:pt x="303186" y="33318"/>
                    <a:pt x="317364" y="51398"/>
                  </a:cubicBezTo>
                  <a:cubicBezTo>
                    <a:pt x="332627" y="70910"/>
                    <a:pt x="337963" y="95906"/>
                    <a:pt x="335839" y="120259"/>
                  </a:cubicBezTo>
                  <a:cubicBezTo>
                    <a:pt x="330849" y="177315"/>
                    <a:pt x="285452" y="225182"/>
                    <a:pt x="231904" y="241483"/>
                  </a:cubicBezTo>
                  <a:cubicBezTo>
                    <a:pt x="198560" y="251659"/>
                    <a:pt x="162696" y="249684"/>
                    <a:pt x="128463" y="245979"/>
                  </a:cubicBezTo>
                  <a:cubicBezTo>
                    <a:pt x="110927" y="244052"/>
                    <a:pt x="93439" y="241236"/>
                    <a:pt x="76199" y="237531"/>
                  </a:cubicBezTo>
                  <a:cubicBezTo>
                    <a:pt x="67702" y="235728"/>
                    <a:pt x="59194" y="233085"/>
                    <a:pt x="50641" y="230906"/>
                  </a:cubicBezTo>
                  <a:lnTo>
                    <a:pt x="40913" y="229456"/>
                  </a:lnTo>
                  <a:lnTo>
                    <a:pt x="38057" y="232963"/>
                  </a:lnTo>
                  <a:lnTo>
                    <a:pt x="26573" y="240732"/>
                  </a:lnTo>
                  <a:lnTo>
                    <a:pt x="44251" y="248597"/>
                  </a:lnTo>
                  <a:cubicBezTo>
                    <a:pt x="52303" y="250882"/>
                    <a:pt x="60663" y="252426"/>
                    <a:pt x="68641" y="254179"/>
                  </a:cubicBezTo>
                  <a:cubicBezTo>
                    <a:pt x="84943" y="257785"/>
                    <a:pt x="101443" y="260551"/>
                    <a:pt x="117990" y="262725"/>
                  </a:cubicBezTo>
                  <a:cubicBezTo>
                    <a:pt x="150495" y="266924"/>
                    <a:pt x="184037" y="269245"/>
                    <a:pt x="216491" y="263663"/>
                  </a:cubicBezTo>
                  <a:cubicBezTo>
                    <a:pt x="277202" y="253290"/>
                    <a:pt x="331146" y="208534"/>
                    <a:pt x="348583" y="148911"/>
                  </a:cubicBezTo>
                  <a:cubicBezTo>
                    <a:pt x="363699" y="97190"/>
                    <a:pt x="347102" y="38603"/>
                    <a:pt x="297753" y="11977"/>
                  </a:cubicBezTo>
                  <a:cubicBezTo>
                    <a:pt x="286341" y="5827"/>
                    <a:pt x="273819" y="1826"/>
                    <a:pt x="261067" y="49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08" name="任意多边形: 形状 1607"/>
            <p:cNvSpPr/>
            <p:nvPr/>
          </p:nvSpPr>
          <p:spPr>
            <a:xfrm flipH="1">
              <a:off x="362299" y="4405964"/>
              <a:ext cx="229602" cy="450983"/>
            </a:xfrm>
            <a:custGeom>
              <a:avLst/>
              <a:gdLst>
                <a:gd name="connsiteX0" fmla="*/ 136393 w 229602"/>
                <a:gd name="connsiteY0" fmla="*/ 776 h 450983"/>
                <a:gd name="connsiteX1" fmla="*/ 59578 w 229602"/>
                <a:gd name="connsiteY1" fmla="*/ 26760 h 450983"/>
                <a:gd name="connsiteX2" fmla="*/ 2126 w 229602"/>
                <a:gd name="connsiteY2" fmla="*/ 184539 h 450983"/>
                <a:gd name="connsiteX3" fmla="*/ 52118 w 229602"/>
                <a:gd name="connsiteY3" fmla="*/ 296229 h 450983"/>
                <a:gd name="connsiteX4" fmla="*/ 101121 w 229602"/>
                <a:gd name="connsiteY4" fmla="*/ 421603 h 450983"/>
                <a:gd name="connsiteX5" fmla="*/ 109717 w 229602"/>
                <a:gd name="connsiteY5" fmla="*/ 419380 h 450983"/>
                <a:gd name="connsiteX6" fmla="*/ 76125 w 229602"/>
                <a:gd name="connsiteY6" fmla="*/ 315346 h 450983"/>
                <a:gd name="connsiteX7" fmla="*/ 25640 w 229602"/>
                <a:gd name="connsiteY7" fmla="*/ 217636 h 450983"/>
                <a:gd name="connsiteX8" fmla="*/ 51476 w 229602"/>
                <a:gd name="connsiteY8" fmla="*/ 53880 h 450983"/>
                <a:gd name="connsiteX9" fmla="*/ 121178 w 229602"/>
                <a:gd name="connsiteY9" fmla="*/ 14460 h 450983"/>
                <a:gd name="connsiteX10" fmla="*/ 185297 w 229602"/>
                <a:gd name="connsiteY10" fmla="*/ 65340 h 450983"/>
                <a:gd name="connsiteX11" fmla="*/ 200857 w 229602"/>
                <a:gd name="connsiteY11" fmla="*/ 110342 h 450983"/>
                <a:gd name="connsiteX12" fmla="*/ 212268 w 229602"/>
                <a:gd name="connsiteY12" fmla="*/ 160136 h 450983"/>
                <a:gd name="connsiteX13" fmla="*/ 195917 w 229602"/>
                <a:gd name="connsiteY13" fmla="*/ 257847 h 450983"/>
                <a:gd name="connsiteX14" fmla="*/ 154472 w 229602"/>
                <a:gd name="connsiteY14" fmla="*/ 362671 h 450983"/>
                <a:gd name="connsiteX15" fmla="*/ 125179 w 229602"/>
                <a:gd name="connsiteY15" fmla="*/ 406092 h 450983"/>
                <a:gd name="connsiteX16" fmla="*/ 114213 w 229602"/>
                <a:gd name="connsiteY16" fmla="*/ 445808 h 450983"/>
                <a:gd name="connsiteX17" fmla="*/ 128340 w 229602"/>
                <a:gd name="connsiteY17" fmla="*/ 442153 h 450983"/>
                <a:gd name="connsiteX18" fmla="*/ 147557 w 229602"/>
                <a:gd name="connsiteY18" fmla="*/ 404709 h 450983"/>
                <a:gd name="connsiteX19" fmla="*/ 174429 w 229602"/>
                <a:gd name="connsiteY19" fmla="*/ 360991 h 450983"/>
                <a:gd name="connsiteX20" fmla="*/ 212120 w 229602"/>
                <a:gd name="connsiteY20" fmla="*/ 262243 h 450983"/>
                <a:gd name="connsiteX21" fmla="*/ 228570 w 229602"/>
                <a:gd name="connsiteY21" fmla="*/ 158852 h 450983"/>
                <a:gd name="connsiteX22" fmla="*/ 199573 w 229602"/>
                <a:gd name="connsiteY22" fmla="*/ 60203 h 450983"/>
                <a:gd name="connsiteX23" fmla="*/ 136393 w 229602"/>
                <a:gd name="connsiteY23" fmla="*/ 776 h 450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9602" h="450983">
                  <a:moveTo>
                    <a:pt x="136393" y="776"/>
                  </a:moveTo>
                  <a:cubicBezTo>
                    <a:pt x="108482" y="-3324"/>
                    <a:pt x="80671" y="9322"/>
                    <a:pt x="59578" y="26760"/>
                  </a:cubicBezTo>
                  <a:cubicBezTo>
                    <a:pt x="14328" y="64155"/>
                    <a:pt x="-7160" y="127138"/>
                    <a:pt x="2126" y="184539"/>
                  </a:cubicBezTo>
                  <a:cubicBezTo>
                    <a:pt x="8796" y="225589"/>
                    <a:pt x="32804" y="260366"/>
                    <a:pt x="52118" y="296229"/>
                  </a:cubicBezTo>
                  <a:cubicBezTo>
                    <a:pt x="73606" y="336094"/>
                    <a:pt x="88475" y="378281"/>
                    <a:pt x="101121" y="421603"/>
                  </a:cubicBezTo>
                  <a:cubicBezTo>
                    <a:pt x="102801" y="427037"/>
                    <a:pt x="110655" y="424863"/>
                    <a:pt x="109717" y="419380"/>
                  </a:cubicBezTo>
                  <a:cubicBezTo>
                    <a:pt x="103591" y="383467"/>
                    <a:pt x="91341" y="348345"/>
                    <a:pt x="76125" y="315346"/>
                  </a:cubicBezTo>
                  <a:cubicBezTo>
                    <a:pt x="60763" y="282052"/>
                    <a:pt x="39521" y="251623"/>
                    <a:pt x="25640" y="217636"/>
                  </a:cubicBezTo>
                  <a:cubicBezTo>
                    <a:pt x="3361" y="163100"/>
                    <a:pt x="12698" y="98783"/>
                    <a:pt x="51476" y="53880"/>
                  </a:cubicBezTo>
                  <a:cubicBezTo>
                    <a:pt x="68913" y="33676"/>
                    <a:pt x="93712" y="16040"/>
                    <a:pt x="121178" y="14460"/>
                  </a:cubicBezTo>
                  <a:cubicBezTo>
                    <a:pt x="154027" y="12533"/>
                    <a:pt x="173688" y="37628"/>
                    <a:pt x="185297" y="65340"/>
                  </a:cubicBezTo>
                  <a:cubicBezTo>
                    <a:pt x="191422" y="79913"/>
                    <a:pt x="196164" y="95226"/>
                    <a:pt x="200857" y="110342"/>
                  </a:cubicBezTo>
                  <a:cubicBezTo>
                    <a:pt x="205896" y="126594"/>
                    <a:pt x="210441" y="143192"/>
                    <a:pt x="212268" y="160136"/>
                  </a:cubicBezTo>
                  <a:cubicBezTo>
                    <a:pt x="215973" y="194024"/>
                    <a:pt x="206044" y="225935"/>
                    <a:pt x="195917" y="257847"/>
                  </a:cubicBezTo>
                  <a:cubicBezTo>
                    <a:pt x="184556" y="293661"/>
                    <a:pt x="172601" y="329573"/>
                    <a:pt x="154472" y="362671"/>
                  </a:cubicBezTo>
                  <a:cubicBezTo>
                    <a:pt x="145976" y="378132"/>
                    <a:pt x="135799" y="392013"/>
                    <a:pt x="125179" y="406092"/>
                  </a:cubicBezTo>
                  <a:cubicBezTo>
                    <a:pt x="116485" y="417602"/>
                    <a:pt x="108581" y="431186"/>
                    <a:pt x="114213" y="445808"/>
                  </a:cubicBezTo>
                  <a:cubicBezTo>
                    <a:pt x="117572" y="454502"/>
                    <a:pt x="129971" y="451539"/>
                    <a:pt x="128340" y="442153"/>
                  </a:cubicBezTo>
                  <a:cubicBezTo>
                    <a:pt x="125920" y="428074"/>
                    <a:pt x="139949" y="414885"/>
                    <a:pt x="147557" y="404709"/>
                  </a:cubicBezTo>
                  <a:cubicBezTo>
                    <a:pt x="157831" y="390976"/>
                    <a:pt x="166723" y="376305"/>
                    <a:pt x="174429" y="360991"/>
                  </a:cubicBezTo>
                  <a:cubicBezTo>
                    <a:pt x="190286" y="329475"/>
                    <a:pt x="201500" y="295834"/>
                    <a:pt x="212120" y="262243"/>
                  </a:cubicBezTo>
                  <a:cubicBezTo>
                    <a:pt x="222791" y="228454"/>
                    <a:pt x="232917" y="194666"/>
                    <a:pt x="228570" y="158852"/>
                  </a:cubicBezTo>
                  <a:cubicBezTo>
                    <a:pt x="224519" y="125211"/>
                    <a:pt x="212713" y="91324"/>
                    <a:pt x="199573" y="60203"/>
                  </a:cubicBezTo>
                  <a:cubicBezTo>
                    <a:pt x="187816" y="32243"/>
                    <a:pt x="168403" y="5469"/>
                    <a:pt x="136393" y="77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10" name="任意多边形: 形状 1609"/>
            <p:cNvSpPr/>
            <p:nvPr/>
          </p:nvSpPr>
          <p:spPr>
            <a:xfrm flipH="1">
              <a:off x="881284" y="4753914"/>
              <a:ext cx="413027" cy="235712"/>
            </a:xfrm>
            <a:custGeom>
              <a:avLst/>
              <a:gdLst>
                <a:gd name="connsiteX0" fmla="*/ 110250 w 413027"/>
                <a:gd name="connsiteY0" fmla="*/ 1462 h 235712"/>
                <a:gd name="connsiteX1" fmla="*/ 62750 w 413027"/>
                <a:gd name="connsiteY1" fmla="*/ 16795 h 235712"/>
                <a:gd name="connsiteX2" fmla="*/ 14389 w 413027"/>
                <a:gd name="connsiteY2" fmla="*/ 168894 h 235712"/>
                <a:gd name="connsiteX3" fmla="*/ 188519 w 413027"/>
                <a:gd name="connsiteY3" fmla="*/ 234841 h 235712"/>
                <a:gd name="connsiteX4" fmla="*/ 294775 w 413027"/>
                <a:gd name="connsiteY4" fmla="*/ 214785 h 235712"/>
                <a:gd name="connsiteX5" fmla="*/ 352571 w 413027"/>
                <a:gd name="connsiteY5" fmla="*/ 196804 h 235712"/>
                <a:gd name="connsiteX6" fmla="*/ 402959 w 413027"/>
                <a:gd name="connsiteY6" fmla="*/ 177835 h 235712"/>
                <a:gd name="connsiteX7" fmla="*/ 407157 w 413027"/>
                <a:gd name="connsiteY7" fmla="*/ 162324 h 235712"/>
                <a:gd name="connsiteX8" fmla="*/ 401681 w 413027"/>
                <a:gd name="connsiteY8" fmla="*/ 162538 h 235712"/>
                <a:gd name="connsiteX9" fmla="*/ 406664 w 413027"/>
                <a:gd name="connsiteY9" fmla="*/ 165782 h 235712"/>
                <a:gd name="connsiteX10" fmla="*/ 405478 w 413027"/>
                <a:gd name="connsiteY10" fmla="*/ 168844 h 235712"/>
                <a:gd name="connsiteX11" fmla="*/ 392604 w 413027"/>
                <a:gd name="connsiteY11" fmla="*/ 162891 h 235712"/>
                <a:gd name="connsiteX12" fmla="*/ 386082 w 413027"/>
                <a:gd name="connsiteY12" fmla="*/ 163145 h 235712"/>
                <a:gd name="connsiteX13" fmla="*/ 366304 w 413027"/>
                <a:gd name="connsiteY13" fmla="*/ 170969 h 235712"/>
                <a:gd name="connsiteX14" fmla="*/ 319277 w 413027"/>
                <a:gd name="connsiteY14" fmla="*/ 191123 h 235712"/>
                <a:gd name="connsiteX15" fmla="*/ 230953 w 413027"/>
                <a:gd name="connsiteY15" fmla="*/ 212760 h 235712"/>
                <a:gd name="connsiteX16" fmla="*/ 52871 w 413027"/>
                <a:gd name="connsiteY16" fmla="*/ 186974 h 235712"/>
                <a:gd name="connsiteX17" fmla="*/ 16710 w 413027"/>
                <a:gd name="connsiteY17" fmla="*/ 108775 h 235712"/>
                <a:gd name="connsiteX18" fmla="*/ 57119 w 413027"/>
                <a:gd name="connsiteY18" fmla="*/ 39617 h 235712"/>
                <a:gd name="connsiteX19" fmla="*/ 236633 w 413027"/>
                <a:gd name="connsiteY19" fmla="*/ 47966 h 235712"/>
                <a:gd name="connsiteX20" fmla="*/ 319425 w 413027"/>
                <a:gd name="connsiteY20" fmla="*/ 116284 h 235712"/>
                <a:gd name="connsiteX21" fmla="*/ 359543 w 413027"/>
                <a:gd name="connsiteY21" fmla="*/ 147603 h 235712"/>
                <a:gd name="connsiteX22" fmla="*/ 392604 w 413027"/>
                <a:gd name="connsiteY22" fmla="*/ 162891 h 235712"/>
                <a:gd name="connsiteX23" fmla="*/ 401681 w 413027"/>
                <a:gd name="connsiteY23" fmla="*/ 162538 h 235712"/>
                <a:gd name="connsiteX24" fmla="*/ 364452 w 413027"/>
                <a:gd name="connsiteY24" fmla="*/ 138298 h 235712"/>
                <a:gd name="connsiteX25" fmla="*/ 326538 w 413027"/>
                <a:gd name="connsiteY25" fmla="*/ 105070 h 235712"/>
                <a:gd name="connsiteX26" fmla="*/ 250712 w 413027"/>
                <a:gd name="connsiteY26" fmla="*/ 39766 h 235712"/>
                <a:gd name="connsiteX27" fmla="*/ 110250 w 413027"/>
                <a:gd name="connsiteY27" fmla="*/ 1462 h 23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13027" h="235712">
                  <a:moveTo>
                    <a:pt x="110250" y="1462"/>
                  </a:moveTo>
                  <a:cubicBezTo>
                    <a:pt x="94013" y="3717"/>
                    <a:pt x="78027" y="8657"/>
                    <a:pt x="62750" y="16795"/>
                  </a:cubicBezTo>
                  <a:cubicBezTo>
                    <a:pt x="9746" y="45002"/>
                    <a:pt x="-19203" y="115148"/>
                    <a:pt x="14389" y="168894"/>
                  </a:cubicBezTo>
                  <a:cubicBezTo>
                    <a:pt x="50005" y="225999"/>
                    <a:pt x="126474" y="239583"/>
                    <a:pt x="188519" y="234841"/>
                  </a:cubicBezTo>
                  <a:cubicBezTo>
                    <a:pt x="224531" y="232075"/>
                    <a:pt x="259900" y="224023"/>
                    <a:pt x="294775" y="214785"/>
                  </a:cubicBezTo>
                  <a:cubicBezTo>
                    <a:pt x="314139" y="209648"/>
                    <a:pt x="334344" y="205251"/>
                    <a:pt x="352571" y="196804"/>
                  </a:cubicBezTo>
                  <a:cubicBezTo>
                    <a:pt x="368133" y="189592"/>
                    <a:pt x="384681" y="175266"/>
                    <a:pt x="402959" y="177835"/>
                  </a:cubicBezTo>
                  <a:cubicBezTo>
                    <a:pt x="412986" y="179267"/>
                    <a:pt x="417482" y="164102"/>
                    <a:pt x="407157" y="162324"/>
                  </a:cubicBezTo>
                  <a:lnTo>
                    <a:pt x="401681" y="162538"/>
                  </a:lnTo>
                  <a:lnTo>
                    <a:pt x="406664" y="165782"/>
                  </a:lnTo>
                  <a:cubicBezTo>
                    <a:pt x="408343" y="166622"/>
                    <a:pt x="407207" y="169190"/>
                    <a:pt x="405478" y="168844"/>
                  </a:cubicBezTo>
                  <a:lnTo>
                    <a:pt x="392604" y="162891"/>
                  </a:lnTo>
                  <a:lnTo>
                    <a:pt x="386082" y="163145"/>
                  </a:lnTo>
                  <a:cubicBezTo>
                    <a:pt x="379346" y="164782"/>
                    <a:pt x="372825" y="167585"/>
                    <a:pt x="366304" y="170969"/>
                  </a:cubicBezTo>
                  <a:cubicBezTo>
                    <a:pt x="350744" y="179070"/>
                    <a:pt x="336271" y="186332"/>
                    <a:pt x="319277" y="191123"/>
                  </a:cubicBezTo>
                  <a:cubicBezTo>
                    <a:pt x="290132" y="199323"/>
                    <a:pt x="260790" y="207227"/>
                    <a:pt x="230953" y="212760"/>
                  </a:cubicBezTo>
                  <a:cubicBezTo>
                    <a:pt x="172267" y="223578"/>
                    <a:pt x="102665" y="225357"/>
                    <a:pt x="52871" y="186974"/>
                  </a:cubicBezTo>
                  <a:cubicBezTo>
                    <a:pt x="28369" y="168054"/>
                    <a:pt x="13401" y="140095"/>
                    <a:pt x="16710" y="108775"/>
                  </a:cubicBezTo>
                  <a:cubicBezTo>
                    <a:pt x="19625" y="81557"/>
                    <a:pt x="35037" y="55672"/>
                    <a:pt x="57119" y="39617"/>
                  </a:cubicBezTo>
                  <a:cubicBezTo>
                    <a:pt x="111458" y="197"/>
                    <a:pt x="183381" y="14770"/>
                    <a:pt x="236633" y="47966"/>
                  </a:cubicBezTo>
                  <a:cubicBezTo>
                    <a:pt x="267260" y="67034"/>
                    <a:pt x="292503" y="92573"/>
                    <a:pt x="319425" y="116284"/>
                  </a:cubicBezTo>
                  <a:cubicBezTo>
                    <a:pt x="331898" y="127276"/>
                    <a:pt x="345236" y="138279"/>
                    <a:pt x="359543" y="147603"/>
                  </a:cubicBezTo>
                  <a:lnTo>
                    <a:pt x="392604" y="162891"/>
                  </a:lnTo>
                  <a:lnTo>
                    <a:pt x="401681" y="162538"/>
                  </a:lnTo>
                  <a:lnTo>
                    <a:pt x="364452" y="138298"/>
                  </a:lnTo>
                  <a:cubicBezTo>
                    <a:pt x="351312" y="128054"/>
                    <a:pt x="338888" y="116852"/>
                    <a:pt x="326538" y="105070"/>
                  </a:cubicBezTo>
                  <a:cubicBezTo>
                    <a:pt x="302333" y="82051"/>
                    <a:pt x="278424" y="58537"/>
                    <a:pt x="250712" y="39766"/>
                  </a:cubicBezTo>
                  <a:cubicBezTo>
                    <a:pt x="209921" y="12090"/>
                    <a:pt x="158960" y="-5304"/>
                    <a:pt x="110250" y="146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12" name="任意多边形: 形状 1611"/>
            <p:cNvSpPr/>
            <p:nvPr/>
          </p:nvSpPr>
          <p:spPr>
            <a:xfrm flipH="1">
              <a:off x="1113360" y="17079"/>
              <a:ext cx="392803" cy="216601"/>
            </a:xfrm>
            <a:custGeom>
              <a:avLst/>
              <a:gdLst>
                <a:gd name="connsiteX0" fmla="*/ 129262 w 392803"/>
                <a:gd name="connsiteY0" fmla="*/ 40 h 216601"/>
                <a:gd name="connsiteX1" fmla="*/ 1368 w 392803"/>
                <a:gd name="connsiteY1" fmla="*/ 95034 h 216601"/>
                <a:gd name="connsiteX2" fmla="*/ 179698 w 392803"/>
                <a:gd name="connsiteY2" fmla="*/ 211615 h 216601"/>
                <a:gd name="connsiteX3" fmla="*/ 392803 w 392803"/>
                <a:gd name="connsiteY3" fmla="*/ 163698 h 216601"/>
                <a:gd name="connsiteX4" fmla="*/ 129262 w 392803"/>
                <a:gd name="connsiteY4" fmla="*/ 40 h 21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803" h="216601">
                  <a:moveTo>
                    <a:pt x="129262" y="40"/>
                  </a:moveTo>
                  <a:cubicBezTo>
                    <a:pt x="40689" y="-898"/>
                    <a:pt x="-9054" y="14020"/>
                    <a:pt x="1368" y="95034"/>
                  </a:cubicBezTo>
                  <a:cubicBezTo>
                    <a:pt x="11792" y="176048"/>
                    <a:pt x="101944" y="234437"/>
                    <a:pt x="179698" y="211615"/>
                  </a:cubicBezTo>
                  <a:cubicBezTo>
                    <a:pt x="257501" y="188793"/>
                    <a:pt x="392803" y="163698"/>
                    <a:pt x="392803" y="163698"/>
                  </a:cubicBezTo>
                  <a:cubicBezTo>
                    <a:pt x="267725" y="28988"/>
                    <a:pt x="217833" y="930"/>
                    <a:pt x="129262" y="4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14" name="任意多边形: 形状 1613"/>
            <p:cNvSpPr/>
            <p:nvPr/>
          </p:nvSpPr>
          <p:spPr>
            <a:xfrm flipH="1">
              <a:off x="1740013" y="1"/>
              <a:ext cx="226234" cy="280513"/>
            </a:xfrm>
            <a:custGeom>
              <a:avLst/>
              <a:gdLst>
                <a:gd name="connsiteX0" fmla="*/ 188948 w 226234"/>
                <a:gd name="connsiteY0" fmla="*/ 0 h 280513"/>
                <a:gd name="connsiteX1" fmla="*/ 13448 w 226234"/>
                <a:gd name="connsiteY1" fmla="*/ 0 h 280513"/>
                <a:gd name="connsiteX2" fmla="*/ 1610 w 226234"/>
                <a:gd name="connsiteY2" fmla="*/ 20520 h 280513"/>
                <a:gd name="connsiteX3" fmla="*/ 155131 w 226234"/>
                <a:gd name="connsiteY3" fmla="*/ 280513 h 280513"/>
                <a:gd name="connsiteX4" fmla="*/ 198930 w 226234"/>
                <a:gd name="connsiteY4" fmla="*/ 7564 h 28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234" h="280513">
                  <a:moveTo>
                    <a:pt x="188948" y="0"/>
                  </a:moveTo>
                  <a:lnTo>
                    <a:pt x="13448" y="0"/>
                  </a:lnTo>
                  <a:lnTo>
                    <a:pt x="1610" y="20520"/>
                  </a:lnTo>
                  <a:cubicBezTo>
                    <a:pt x="-16656" y="114423"/>
                    <a:pt x="125937" y="265768"/>
                    <a:pt x="155131" y="280513"/>
                  </a:cubicBezTo>
                  <a:cubicBezTo>
                    <a:pt x="197219" y="218234"/>
                    <a:pt x="264259" y="85265"/>
                    <a:pt x="198930" y="7564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16" name="任意多边形: 形状 1615"/>
            <p:cNvSpPr/>
            <p:nvPr/>
          </p:nvSpPr>
          <p:spPr>
            <a:xfrm flipH="1">
              <a:off x="2033409" y="66442"/>
              <a:ext cx="348453" cy="293641"/>
            </a:xfrm>
            <a:custGeom>
              <a:avLst/>
              <a:gdLst>
                <a:gd name="connsiteX0" fmla="*/ 63686 w 348453"/>
                <a:gd name="connsiteY0" fmla="*/ 1167 h 293641"/>
                <a:gd name="connsiteX1" fmla="*/ 56359 w 348453"/>
                <a:gd name="connsiteY1" fmla="*/ 190705 h 293641"/>
                <a:gd name="connsiteX2" fmla="*/ 348453 w 348453"/>
                <a:gd name="connsiteY2" fmla="*/ 285452 h 293641"/>
                <a:gd name="connsiteX3" fmla="*/ 164888 w 348453"/>
                <a:gd name="connsiteY3" fmla="*/ 28134 h 293641"/>
                <a:gd name="connsiteX4" fmla="*/ 63686 w 348453"/>
                <a:gd name="connsiteY4" fmla="*/ 1167 h 29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453" h="293641">
                  <a:moveTo>
                    <a:pt x="63686" y="1167"/>
                  </a:moveTo>
                  <a:cubicBezTo>
                    <a:pt x="3371" y="9424"/>
                    <a:pt x="-39506" y="62485"/>
                    <a:pt x="56359" y="190705"/>
                  </a:cubicBezTo>
                  <a:cubicBezTo>
                    <a:pt x="56309" y="190705"/>
                    <a:pt x="225154" y="328033"/>
                    <a:pt x="348453" y="285452"/>
                  </a:cubicBezTo>
                  <a:cubicBezTo>
                    <a:pt x="251237" y="114335"/>
                    <a:pt x="225006" y="83461"/>
                    <a:pt x="164888" y="28134"/>
                  </a:cubicBezTo>
                  <a:cubicBezTo>
                    <a:pt x="142343" y="7387"/>
                    <a:pt x="99876" y="-3788"/>
                    <a:pt x="63686" y="1167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18" name="任意多边形: 形状 1617"/>
            <p:cNvSpPr/>
            <p:nvPr/>
          </p:nvSpPr>
          <p:spPr>
            <a:xfrm flipH="1">
              <a:off x="1974129" y="579775"/>
              <a:ext cx="425250" cy="185484"/>
            </a:xfrm>
            <a:custGeom>
              <a:avLst/>
              <a:gdLst>
                <a:gd name="connsiteX0" fmla="*/ 151829 w 425250"/>
                <a:gd name="connsiteY0" fmla="*/ 684 h 185484"/>
                <a:gd name="connsiteX1" fmla="*/ 42559 w 425250"/>
                <a:gd name="connsiteY1" fmla="*/ 41586 h 185484"/>
                <a:gd name="connsiteX2" fmla="*/ 76 w 425250"/>
                <a:gd name="connsiteY2" fmla="*/ 89749 h 185484"/>
                <a:gd name="connsiteX3" fmla="*/ 60935 w 425250"/>
                <a:gd name="connsiteY3" fmla="*/ 177135 h 185484"/>
                <a:gd name="connsiteX4" fmla="*/ 156769 w 425250"/>
                <a:gd name="connsiteY4" fmla="*/ 185484 h 185484"/>
                <a:gd name="connsiteX5" fmla="*/ 352782 w 425250"/>
                <a:gd name="connsiteY5" fmla="*/ 121957 h 185484"/>
                <a:gd name="connsiteX6" fmla="*/ 425250 w 425250"/>
                <a:gd name="connsiteY6" fmla="*/ 86835 h 185484"/>
                <a:gd name="connsiteX7" fmla="*/ 401686 w 425250"/>
                <a:gd name="connsiteY7" fmla="*/ 64704 h 185484"/>
                <a:gd name="connsiteX8" fmla="*/ 151829 w 425250"/>
                <a:gd name="connsiteY8" fmla="*/ 684 h 18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250" h="185484">
                  <a:moveTo>
                    <a:pt x="151829" y="684"/>
                  </a:moveTo>
                  <a:cubicBezTo>
                    <a:pt x="109840" y="6957"/>
                    <a:pt x="49919" y="35312"/>
                    <a:pt x="42559" y="41586"/>
                  </a:cubicBezTo>
                  <a:cubicBezTo>
                    <a:pt x="35198" y="47859"/>
                    <a:pt x="-1900" y="86835"/>
                    <a:pt x="76" y="89749"/>
                  </a:cubicBezTo>
                  <a:cubicBezTo>
                    <a:pt x="2102" y="92664"/>
                    <a:pt x="60935" y="177135"/>
                    <a:pt x="60935" y="177135"/>
                  </a:cubicBezTo>
                  <a:lnTo>
                    <a:pt x="156769" y="185484"/>
                  </a:lnTo>
                  <a:cubicBezTo>
                    <a:pt x="156769" y="185484"/>
                    <a:pt x="349127" y="122896"/>
                    <a:pt x="352782" y="121957"/>
                  </a:cubicBezTo>
                  <a:cubicBezTo>
                    <a:pt x="356438" y="121068"/>
                    <a:pt x="425250" y="86835"/>
                    <a:pt x="425250" y="86835"/>
                  </a:cubicBezTo>
                  <a:lnTo>
                    <a:pt x="401686" y="64704"/>
                  </a:lnTo>
                  <a:cubicBezTo>
                    <a:pt x="281451" y="32546"/>
                    <a:pt x="193818" y="-5590"/>
                    <a:pt x="151829" y="684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20" name="任意多边形: 形状 1619"/>
            <p:cNvSpPr/>
            <p:nvPr/>
          </p:nvSpPr>
          <p:spPr>
            <a:xfrm flipH="1">
              <a:off x="1507560" y="733941"/>
              <a:ext cx="336206" cy="299899"/>
            </a:xfrm>
            <a:custGeom>
              <a:avLst/>
              <a:gdLst>
                <a:gd name="connsiteX0" fmla="*/ 336206 w 336206"/>
                <a:gd name="connsiteY0" fmla="*/ 0 h 299899"/>
                <a:gd name="connsiteX1" fmla="*/ 173636 w 336206"/>
                <a:gd name="connsiteY1" fmla="*/ 40359 h 299899"/>
                <a:gd name="connsiteX2" fmla="*/ 40606 w 336206"/>
                <a:gd name="connsiteY2" fmla="*/ 161929 h 299899"/>
                <a:gd name="connsiteX3" fmla="*/ 0 w 336206"/>
                <a:gd name="connsiteY3" fmla="*/ 258503 h 299899"/>
                <a:gd name="connsiteX4" fmla="*/ 29689 w 336206"/>
                <a:gd name="connsiteY4" fmla="*/ 299899 h 299899"/>
                <a:gd name="connsiteX5" fmla="*/ 140539 w 336206"/>
                <a:gd name="connsiteY5" fmla="*/ 295404 h 299899"/>
                <a:gd name="connsiteX6" fmla="*/ 281966 w 336206"/>
                <a:gd name="connsiteY6" fmla="*/ 149381 h 299899"/>
                <a:gd name="connsiteX7" fmla="*/ 336206 w 336206"/>
                <a:gd name="connsiteY7" fmla="*/ 0 h 29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6206" h="299899">
                  <a:moveTo>
                    <a:pt x="336206" y="0"/>
                  </a:moveTo>
                  <a:cubicBezTo>
                    <a:pt x="326574" y="2371"/>
                    <a:pt x="171660" y="32356"/>
                    <a:pt x="173636" y="40359"/>
                  </a:cubicBezTo>
                  <a:cubicBezTo>
                    <a:pt x="175611" y="48361"/>
                    <a:pt x="40606" y="161929"/>
                    <a:pt x="40606" y="161929"/>
                  </a:cubicBezTo>
                  <a:lnTo>
                    <a:pt x="0" y="258503"/>
                  </a:lnTo>
                  <a:lnTo>
                    <a:pt x="29689" y="299899"/>
                  </a:lnTo>
                  <a:lnTo>
                    <a:pt x="140539" y="295404"/>
                  </a:lnTo>
                  <a:cubicBezTo>
                    <a:pt x="140539" y="295404"/>
                    <a:pt x="255391" y="202090"/>
                    <a:pt x="281966" y="149381"/>
                  </a:cubicBezTo>
                  <a:cubicBezTo>
                    <a:pt x="308593" y="96624"/>
                    <a:pt x="336206" y="0"/>
                    <a:pt x="336206" y="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22" name="任意多边形: 形状 1621"/>
            <p:cNvSpPr/>
            <p:nvPr/>
          </p:nvSpPr>
          <p:spPr>
            <a:xfrm flipH="1">
              <a:off x="1107622" y="637614"/>
              <a:ext cx="238174" cy="343670"/>
            </a:xfrm>
            <a:custGeom>
              <a:avLst/>
              <a:gdLst>
                <a:gd name="connsiteX0" fmla="*/ 211243 w 238174"/>
                <a:gd name="connsiteY0" fmla="*/ 0 h 343670"/>
                <a:gd name="connsiteX1" fmla="*/ 37064 w 238174"/>
                <a:gd name="connsiteY1" fmla="*/ 128486 h 343670"/>
                <a:gd name="connsiteX2" fmla="*/ 3967 w 238174"/>
                <a:gd name="connsiteY2" fmla="*/ 268086 h 343670"/>
                <a:gd name="connsiteX3" fmla="*/ 68581 w 238174"/>
                <a:gd name="connsiteY3" fmla="*/ 340258 h 343670"/>
                <a:gd name="connsiteX4" fmla="*/ 186001 w 238174"/>
                <a:gd name="connsiteY4" fmla="*/ 300047 h 343670"/>
                <a:gd name="connsiteX5" fmla="*/ 238068 w 238174"/>
                <a:gd name="connsiteY5" fmla="*/ 160793 h 343670"/>
                <a:gd name="connsiteX6" fmla="*/ 236239 w 238174"/>
                <a:gd name="connsiteY6" fmla="*/ 64070 h 343670"/>
                <a:gd name="connsiteX7" fmla="*/ 227298 w 238174"/>
                <a:gd name="connsiteY7" fmla="*/ 3804 h 34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8174" h="343670">
                  <a:moveTo>
                    <a:pt x="211243" y="0"/>
                  </a:moveTo>
                  <a:cubicBezTo>
                    <a:pt x="91254" y="63181"/>
                    <a:pt x="60479" y="77556"/>
                    <a:pt x="37064" y="128486"/>
                  </a:cubicBezTo>
                  <a:cubicBezTo>
                    <a:pt x="13649" y="179416"/>
                    <a:pt x="-9469" y="238002"/>
                    <a:pt x="3967" y="268086"/>
                  </a:cubicBezTo>
                  <a:cubicBezTo>
                    <a:pt x="17403" y="298170"/>
                    <a:pt x="34545" y="333935"/>
                    <a:pt x="68581" y="340258"/>
                  </a:cubicBezTo>
                  <a:cubicBezTo>
                    <a:pt x="102616" y="346581"/>
                    <a:pt x="157746" y="349298"/>
                    <a:pt x="186001" y="300047"/>
                  </a:cubicBezTo>
                  <a:cubicBezTo>
                    <a:pt x="214208" y="250747"/>
                    <a:pt x="240043" y="195075"/>
                    <a:pt x="238068" y="160793"/>
                  </a:cubicBezTo>
                  <a:cubicBezTo>
                    <a:pt x="236141" y="126510"/>
                    <a:pt x="239154" y="75975"/>
                    <a:pt x="236239" y="64070"/>
                  </a:cubicBezTo>
                  <a:cubicBezTo>
                    <a:pt x="233275" y="52165"/>
                    <a:pt x="227298" y="3804"/>
                    <a:pt x="227298" y="3804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24" name="任意多边形: 形状 1623"/>
            <p:cNvSpPr/>
            <p:nvPr/>
          </p:nvSpPr>
          <p:spPr>
            <a:xfrm flipH="1">
              <a:off x="1151471" y="838865"/>
              <a:ext cx="184140" cy="142917"/>
            </a:xfrm>
            <a:custGeom>
              <a:avLst/>
              <a:gdLst>
                <a:gd name="connsiteX0" fmla="*/ 35988 w 184140"/>
                <a:gd name="connsiteY0" fmla="*/ 1283 h 142917"/>
                <a:gd name="connsiteX1" fmla="*/ 17345 w 184140"/>
                <a:gd name="connsiteY1" fmla="*/ 2518 h 142917"/>
                <a:gd name="connsiteX2" fmla="*/ 155 w 184140"/>
                <a:gd name="connsiteY2" fmla="*/ 43124 h 142917"/>
                <a:gd name="connsiteX3" fmla="*/ 12505 w 184140"/>
                <a:gd name="connsiteY3" fmla="*/ 81803 h 142917"/>
                <a:gd name="connsiteX4" fmla="*/ 36907 w 184140"/>
                <a:gd name="connsiteY4" fmla="*/ 110454 h 142917"/>
                <a:gd name="connsiteX5" fmla="*/ 67979 w 184140"/>
                <a:gd name="connsiteY5" fmla="*/ 135351 h 142917"/>
                <a:gd name="connsiteX6" fmla="*/ 141386 w 184140"/>
                <a:gd name="connsiteY6" fmla="*/ 126509 h 142917"/>
                <a:gd name="connsiteX7" fmla="*/ 168950 w 184140"/>
                <a:gd name="connsiteY7" fmla="*/ 96524 h 142917"/>
                <a:gd name="connsiteX8" fmla="*/ 176854 w 184140"/>
                <a:gd name="connsiteY8" fmla="*/ 82050 h 142917"/>
                <a:gd name="connsiteX9" fmla="*/ 183917 w 184140"/>
                <a:gd name="connsiteY9" fmla="*/ 65205 h 142917"/>
                <a:gd name="connsiteX10" fmla="*/ 175916 w 184140"/>
                <a:gd name="connsiteY10" fmla="*/ 54782 h 142917"/>
                <a:gd name="connsiteX11" fmla="*/ 125825 w 184140"/>
                <a:gd name="connsiteY11" fmla="*/ 86298 h 142917"/>
                <a:gd name="connsiteX12" fmla="*/ 121775 w 184140"/>
                <a:gd name="connsiteY12" fmla="*/ 89904 h 142917"/>
                <a:gd name="connsiteX13" fmla="*/ 116489 w 184140"/>
                <a:gd name="connsiteY13" fmla="*/ 93461 h 142917"/>
                <a:gd name="connsiteX14" fmla="*/ 110512 w 184140"/>
                <a:gd name="connsiteY14" fmla="*/ 96771 h 142917"/>
                <a:gd name="connsiteX15" fmla="*/ 107449 w 184140"/>
                <a:gd name="connsiteY15" fmla="*/ 97907 h 142917"/>
                <a:gd name="connsiteX16" fmla="*/ 101076 w 184140"/>
                <a:gd name="connsiteY16" fmla="*/ 99537 h 142917"/>
                <a:gd name="connsiteX17" fmla="*/ 98261 w 184140"/>
                <a:gd name="connsiteY17" fmla="*/ 99488 h 142917"/>
                <a:gd name="connsiteX18" fmla="*/ 95445 w 184140"/>
                <a:gd name="connsiteY18" fmla="*/ 99043 h 142917"/>
                <a:gd name="connsiteX19" fmla="*/ 92184 w 184140"/>
                <a:gd name="connsiteY19" fmla="*/ 97808 h 142917"/>
                <a:gd name="connsiteX20" fmla="*/ 83293 w 184140"/>
                <a:gd name="connsiteY20" fmla="*/ 91090 h 142917"/>
                <a:gd name="connsiteX21" fmla="*/ 72424 w 184140"/>
                <a:gd name="connsiteY21" fmla="*/ 81210 h 142917"/>
                <a:gd name="connsiteX22" fmla="*/ 62051 w 184140"/>
                <a:gd name="connsiteY22" fmla="*/ 70787 h 142917"/>
                <a:gd name="connsiteX23" fmla="*/ 57260 w 184140"/>
                <a:gd name="connsiteY23" fmla="*/ 65254 h 142917"/>
                <a:gd name="connsiteX24" fmla="*/ 55184 w 184140"/>
                <a:gd name="connsiteY24" fmla="*/ 62142 h 142917"/>
                <a:gd name="connsiteX25" fmla="*/ 51430 w 184140"/>
                <a:gd name="connsiteY25" fmla="*/ 55869 h 142917"/>
                <a:gd name="connsiteX26" fmla="*/ 50343 w 184140"/>
                <a:gd name="connsiteY26" fmla="*/ 53794 h 142917"/>
                <a:gd name="connsiteX27" fmla="*/ 48417 w 184140"/>
                <a:gd name="connsiteY27" fmla="*/ 47570 h 142917"/>
                <a:gd name="connsiteX28" fmla="*/ 47725 w 184140"/>
                <a:gd name="connsiteY28" fmla="*/ 45347 h 142917"/>
                <a:gd name="connsiteX29" fmla="*/ 47479 w 184140"/>
                <a:gd name="connsiteY29" fmla="*/ 37888 h 142917"/>
                <a:gd name="connsiteX30" fmla="*/ 47182 w 184140"/>
                <a:gd name="connsiteY30" fmla="*/ 38727 h 142917"/>
                <a:gd name="connsiteX31" fmla="*/ 47824 w 184140"/>
                <a:gd name="connsiteY31" fmla="*/ 35615 h 142917"/>
                <a:gd name="connsiteX32" fmla="*/ 48368 w 184140"/>
                <a:gd name="connsiteY32" fmla="*/ 15016 h 142917"/>
                <a:gd name="connsiteX33" fmla="*/ 35988 w 184140"/>
                <a:gd name="connsiteY33" fmla="*/ 1283 h 14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4140" h="142917">
                  <a:moveTo>
                    <a:pt x="35988" y="1283"/>
                  </a:moveTo>
                  <a:cubicBezTo>
                    <a:pt x="30091" y="-779"/>
                    <a:pt x="23150" y="-347"/>
                    <a:pt x="17345" y="2518"/>
                  </a:cubicBezTo>
                  <a:cubicBezTo>
                    <a:pt x="2674" y="9730"/>
                    <a:pt x="-833" y="28205"/>
                    <a:pt x="155" y="43124"/>
                  </a:cubicBezTo>
                  <a:cubicBezTo>
                    <a:pt x="1093" y="56807"/>
                    <a:pt x="5293" y="70095"/>
                    <a:pt x="12505" y="81803"/>
                  </a:cubicBezTo>
                  <a:cubicBezTo>
                    <a:pt x="19124" y="92473"/>
                    <a:pt x="27720" y="101958"/>
                    <a:pt x="36907" y="110454"/>
                  </a:cubicBezTo>
                  <a:cubicBezTo>
                    <a:pt x="46442" y="119247"/>
                    <a:pt x="56716" y="128880"/>
                    <a:pt x="67979" y="135351"/>
                  </a:cubicBezTo>
                  <a:cubicBezTo>
                    <a:pt x="92086" y="149183"/>
                    <a:pt x="120293" y="142761"/>
                    <a:pt x="141386" y="126509"/>
                  </a:cubicBezTo>
                  <a:cubicBezTo>
                    <a:pt x="152402" y="118012"/>
                    <a:pt x="161244" y="108083"/>
                    <a:pt x="168950" y="96524"/>
                  </a:cubicBezTo>
                  <a:cubicBezTo>
                    <a:pt x="172161" y="91683"/>
                    <a:pt x="174285" y="87187"/>
                    <a:pt x="176854" y="82050"/>
                  </a:cubicBezTo>
                  <a:cubicBezTo>
                    <a:pt x="179670" y="76468"/>
                    <a:pt x="182485" y="71330"/>
                    <a:pt x="183917" y="65205"/>
                  </a:cubicBezTo>
                  <a:cubicBezTo>
                    <a:pt x="185103" y="60216"/>
                    <a:pt x="181448" y="54584"/>
                    <a:pt x="175916" y="54782"/>
                  </a:cubicBezTo>
                  <a:cubicBezTo>
                    <a:pt x="155414" y="55523"/>
                    <a:pt x="139854" y="73356"/>
                    <a:pt x="125825" y="86298"/>
                  </a:cubicBezTo>
                  <a:cubicBezTo>
                    <a:pt x="124837" y="87187"/>
                    <a:pt x="121626" y="90003"/>
                    <a:pt x="121775" y="89904"/>
                  </a:cubicBezTo>
                  <a:cubicBezTo>
                    <a:pt x="121676" y="89954"/>
                    <a:pt x="117773" y="92671"/>
                    <a:pt x="116489" y="93461"/>
                  </a:cubicBezTo>
                  <a:cubicBezTo>
                    <a:pt x="114562" y="94647"/>
                    <a:pt x="112537" y="95733"/>
                    <a:pt x="110512" y="96771"/>
                  </a:cubicBezTo>
                  <a:cubicBezTo>
                    <a:pt x="106906" y="98599"/>
                    <a:pt x="111648" y="96870"/>
                    <a:pt x="107449" y="97907"/>
                  </a:cubicBezTo>
                  <a:cubicBezTo>
                    <a:pt x="105325" y="98450"/>
                    <a:pt x="103250" y="99142"/>
                    <a:pt x="101076" y="99537"/>
                  </a:cubicBezTo>
                  <a:cubicBezTo>
                    <a:pt x="104781" y="98944"/>
                    <a:pt x="99051" y="99438"/>
                    <a:pt x="98261" y="99488"/>
                  </a:cubicBezTo>
                  <a:cubicBezTo>
                    <a:pt x="93963" y="99636"/>
                    <a:pt x="99989" y="100080"/>
                    <a:pt x="95445" y="99043"/>
                  </a:cubicBezTo>
                  <a:cubicBezTo>
                    <a:pt x="91839" y="98253"/>
                    <a:pt x="95889" y="99982"/>
                    <a:pt x="92184" y="97808"/>
                  </a:cubicBezTo>
                  <a:cubicBezTo>
                    <a:pt x="87788" y="95239"/>
                    <a:pt x="87541" y="94894"/>
                    <a:pt x="83293" y="91090"/>
                  </a:cubicBezTo>
                  <a:cubicBezTo>
                    <a:pt x="79638" y="87830"/>
                    <a:pt x="75982" y="84569"/>
                    <a:pt x="72424" y="81210"/>
                  </a:cubicBezTo>
                  <a:cubicBezTo>
                    <a:pt x="68868" y="77851"/>
                    <a:pt x="65361" y="74393"/>
                    <a:pt x="62051" y="70787"/>
                  </a:cubicBezTo>
                  <a:cubicBezTo>
                    <a:pt x="60421" y="69009"/>
                    <a:pt x="58742" y="67181"/>
                    <a:pt x="57260" y="65254"/>
                  </a:cubicBezTo>
                  <a:cubicBezTo>
                    <a:pt x="59384" y="68021"/>
                    <a:pt x="55580" y="62686"/>
                    <a:pt x="55184" y="62142"/>
                  </a:cubicBezTo>
                  <a:cubicBezTo>
                    <a:pt x="53852" y="60117"/>
                    <a:pt x="52567" y="57993"/>
                    <a:pt x="51430" y="55869"/>
                  </a:cubicBezTo>
                  <a:cubicBezTo>
                    <a:pt x="50690" y="54535"/>
                    <a:pt x="49010" y="49842"/>
                    <a:pt x="50343" y="53794"/>
                  </a:cubicBezTo>
                  <a:cubicBezTo>
                    <a:pt x="49652" y="51719"/>
                    <a:pt x="48960" y="49694"/>
                    <a:pt x="48417" y="47570"/>
                  </a:cubicBezTo>
                  <a:cubicBezTo>
                    <a:pt x="48022" y="46088"/>
                    <a:pt x="47281" y="41098"/>
                    <a:pt x="47725" y="45347"/>
                  </a:cubicBezTo>
                  <a:cubicBezTo>
                    <a:pt x="47479" y="42877"/>
                    <a:pt x="47824" y="40308"/>
                    <a:pt x="47479" y="37888"/>
                  </a:cubicBezTo>
                  <a:cubicBezTo>
                    <a:pt x="47578" y="36208"/>
                    <a:pt x="47479" y="36455"/>
                    <a:pt x="47182" y="38727"/>
                  </a:cubicBezTo>
                  <a:cubicBezTo>
                    <a:pt x="47331" y="37690"/>
                    <a:pt x="47529" y="36653"/>
                    <a:pt x="47824" y="35615"/>
                  </a:cubicBezTo>
                  <a:cubicBezTo>
                    <a:pt x="49603" y="28107"/>
                    <a:pt x="50097" y="22574"/>
                    <a:pt x="48368" y="15016"/>
                  </a:cubicBezTo>
                  <a:cubicBezTo>
                    <a:pt x="46738" y="7903"/>
                    <a:pt x="41885" y="3346"/>
                    <a:pt x="35988" y="1283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26" name="任意多边形: 形状 1625"/>
            <p:cNvSpPr/>
            <p:nvPr/>
          </p:nvSpPr>
          <p:spPr>
            <a:xfrm flipH="1">
              <a:off x="1702105" y="891380"/>
              <a:ext cx="128975" cy="149725"/>
            </a:xfrm>
            <a:custGeom>
              <a:avLst/>
              <a:gdLst>
                <a:gd name="connsiteX0" fmla="*/ 67387 w 128975"/>
                <a:gd name="connsiteY0" fmla="*/ 1081 h 149725"/>
                <a:gd name="connsiteX1" fmla="*/ 33302 w 128975"/>
                <a:gd name="connsiteY1" fmla="*/ 17778 h 149725"/>
                <a:gd name="connsiteX2" fmla="*/ 17050 w 128975"/>
                <a:gd name="connsiteY2" fmla="*/ 40403 h 149725"/>
                <a:gd name="connsiteX3" fmla="*/ 254 w 128975"/>
                <a:gd name="connsiteY3" fmla="*/ 92666 h 149725"/>
                <a:gd name="connsiteX4" fmla="*/ 27275 w 128975"/>
                <a:gd name="connsiteY4" fmla="*/ 142016 h 149725"/>
                <a:gd name="connsiteX5" fmla="*/ 81811 w 128975"/>
                <a:gd name="connsiteY5" fmla="*/ 147400 h 149725"/>
                <a:gd name="connsiteX6" fmla="*/ 114859 w 128975"/>
                <a:gd name="connsiteY6" fmla="*/ 132136 h 149725"/>
                <a:gd name="connsiteX7" fmla="*/ 119305 w 128975"/>
                <a:gd name="connsiteY7" fmla="*/ 126949 h 149725"/>
                <a:gd name="connsiteX8" fmla="*/ 124047 w 128975"/>
                <a:gd name="connsiteY8" fmla="*/ 123787 h 149725"/>
                <a:gd name="connsiteX9" fmla="*/ 128592 w 128975"/>
                <a:gd name="connsiteY9" fmla="*/ 116773 h 149725"/>
                <a:gd name="connsiteX10" fmla="*/ 118021 w 128975"/>
                <a:gd name="connsiteY10" fmla="*/ 110598 h 149725"/>
                <a:gd name="connsiteX11" fmla="*/ 105968 w 128975"/>
                <a:gd name="connsiteY11" fmla="*/ 105510 h 149725"/>
                <a:gd name="connsiteX12" fmla="*/ 70104 w 128975"/>
                <a:gd name="connsiteY12" fmla="*/ 108622 h 149725"/>
                <a:gd name="connsiteX13" fmla="*/ 69363 w 128975"/>
                <a:gd name="connsiteY13" fmla="*/ 108721 h 149725"/>
                <a:gd name="connsiteX14" fmla="*/ 66400 w 128975"/>
                <a:gd name="connsiteY14" fmla="*/ 108968 h 149725"/>
                <a:gd name="connsiteX15" fmla="*/ 60322 w 128975"/>
                <a:gd name="connsiteY15" fmla="*/ 108968 h 149725"/>
                <a:gd name="connsiteX16" fmla="*/ 59479 w 128975"/>
                <a:gd name="connsiteY16" fmla="*/ 109016 h 149725"/>
                <a:gd name="connsiteX17" fmla="*/ 59483 w 128975"/>
                <a:gd name="connsiteY17" fmla="*/ 109017 h 149725"/>
                <a:gd name="connsiteX18" fmla="*/ 57625 w 128975"/>
                <a:gd name="connsiteY18" fmla="*/ 109122 h 149725"/>
                <a:gd name="connsiteX19" fmla="*/ 59479 w 128975"/>
                <a:gd name="connsiteY19" fmla="*/ 109016 h 149725"/>
                <a:gd name="connsiteX20" fmla="*/ 53506 w 128975"/>
                <a:gd name="connsiteY20" fmla="*/ 107733 h 149725"/>
                <a:gd name="connsiteX21" fmla="*/ 50591 w 128975"/>
                <a:gd name="connsiteY21" fmla="*/ 106844 h 149725"/>
                <a:gd name="connsiteX22" fmla="*/ 51333 w 128975"/>
                <a:gd name="connsiteY22" fmla="*/ 107239 h 149725"/>
                <a:gd name="connsiteX23" fmla="*/ 46787 w 128975"/>
                <a:gd name="connsiteY23" fmla="*/ 104868 h 149725"/>
                <a:gd name="connsiteX24" fmla="*/ 45898 w 128975"/>
                <a:gd name="connsiteY24" fmla="*/ 104324 h 149725"/>
                <a:gd name="connsiteX25" fmla="*/ 44157 w 128975"/>
                <a:gd name="connsiteY25" fmla="*/ 102625 h 149725"/>
                <a:gd name="connsiteX26" fmla="*/ 44663 w 128975"/>
                <a:gd name="connsiteY26" fmla="*/ 103435 h 149725"/>
                <a:gd name="connsiteX27" fmla="*/ 43873 w 128975"/>
                <a:gd name="connsiteY27" fmla="*/ 102348 h 149725"/>
                <a:gd name="connsiteX28" fmla="*/ 44157 w 128975"/>
                <a:gd name="connsiteY28" fmla="*/ 102625 h 149725"/>
                <a:gd name="connsiteX29" fmla="*/ 43463 w 128975"/>
                <a:gd name="connsiteY29" fmla="*/ 101516 h 149725"/>
                <a:gd name="connsiteX30" fmla="*/ 43725 w 128975"/>
                <a:gd name="connsiteY30" fmla="*/ 102447 h 149725"/>
                <a:gd name="connsiteX31" fmla="*/ 43181 w 128975"/>
                <a:gd name="connsiteY31" fmla="*/ 101064 h 149725"/>
                <a:gd name="connsiteX32" fmla="*/ 43463 w 128975"/>
                <a:gd name="connsiteY32" fmla="*/ 101516 h 149725"/>
                <a:gd name="connsiteX33" fmla="*/ 43151 w 128975"/>
                <a:gd name="connsiteY33" fmla="*/ 100404 h 149725"/>
                <a:gd name="connsiteX34" fmla="*/ 43132 w 128975"/>
                <a:gd name="connsiteY34" fmla="*/ 101509 h 149725"/>
                <a:gd name="connsiteX35" fmla="*/ 42935 w 128975"/>
                <a:gd name="connsiteY35" fmla="*/ 97359 h 149725"/>
                <a:gd name="connsiteX36" fmla="*/ 44367 w 128975"/>
                <a:gd name="connsiteY36" fmla="*/ 90196 h 149725"/>
                <a:gd name="connsiteX37" fmla="*/ 47776 w 128975"/>
                <a:gd name="connsiteY37" fmla="*/ 78785 h 149725"/>
                <a:gd name="connsiteX38" fmla="*/ 48830 w 128975"/>
                <a:gd name="connsiteY38" fmla="*/ 75932 h 149725"/>
                <a:gd name="connsiteX39" fmla="*/ 48764 w 128975"/>
                <a:gd name="connsiteY39" fmla="*/ 76068 h 149725"/>
                <a:gd name="connsiteX40" fmla="*/ 48962 w 128975"/>
                <a:gd name="connsiteY40" fmla="*/ 75574 h 149725"/>
                <a:gd name="connsiteX41" fmla="*/ 48830 w 128975"/>
                <a:gd name="connsiteY41" fmla="*/ 75932 h 149725"/>
                <a:gd name="connsiteX42" fmla="*/ 51727 w 128975"/>
                <a:gd name="connsiteY42" fmla="*/ 69943 h 149725"/>
                <a:gd name="connsiteX43" fmla="*/ 57755 w 128975"/>
                <a:gd name="connsiteY43" fmla="*/ 59668 h 149725"/>
                <a:gd name="connsiteX44" fmla="*/ 59323 w 128975"/>
                <a:gd name="connsiteY44" fmla="*/ 57239 h 149725"/>
                <a:gd name="connsiteX45" fmla="*/ 59236 w 128975"/>
                <a:gd name="connsiteY45" fmla="*/ 57346 h 149725"/>
                <a:gd name="connsiteX46" fmla="*/ 59940 w 128975"/>
                <a:gd name="connsiteY46" fmla="*/ 56284 h 149725"/>
                <a:gd name="connsiteX47" fmla="*/ 59323 w 128975"/>
                <a:gd name="connsiteY47" fmla="*/ 57239 h 149725"/>
                <a:gd name="connsiteX48" fmla="*/ 63534 w 128975"/>
                <a:gd name="connsiteY48" fmla="*/ 52110 h 149725"/>
                <a:gd name="connsiteX49" fmla="*/ 83392 w 128975"/>
                <a:gd name="connsiteY49" fmla="*/ 21928 h 149725"/>
                <a:gd name="connsiteX50" fmla="*/ 67387 w 128975"/>
                <a:gd name="connsiteY50" fmla="*/ 1081 h 14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8975" h="149725">
                  <a:moveTo>
                    <a:pt x="67387" y="1081"/>
                  </a:moveTo>
                  <a:cubicBezTo>
                    <a:pt x="53061" y="-3611"/>
                    <a:pt x="41798" y="7898"/>
                    <a:pt x="33302" y="17778"/>
                  </a:cubicBezTo>
                  <a:cubicBezTo>
                    <a:pt x="27275" y="24793"/>
                    <a:pt x="21644" y="32400"/>
                    <a:pt x="17050" y="40403"/>
                  </a:cubicBezTo>
                  <a:cubicBezTo>
                    <a:pt x="7911" y="56457"/>
                    <a:pt x="2082" y="74290"/>
                    <a:pt x="254" y="92666"/>
                  </a:cubicBezTo>
                  <a:cubicBezTo>
                    <a:pt x="-1820" y="113167"/>
                    <a:pt x="8948" y="132679"/>
                    <a:pt x="27275" y="142016"/>
                  </a:cubicBezTo>
                  <a:cubicBezTo>
                    <a:pt x="44416" y="150710"/>
                    <a:pt x="63287" y="151352"/>
                    <a:pt x="81811" y="147400"/>
                  </a:cubicBezTo>
                  <a:cubicBezTo>
                    <a:pt x="93666" y="144831"/>
                    <a:pt x="106115" y="140929"/>
                    <a:pt x="114859" y="132136"/>
                  </a:cubicBezTo>
                  <a:cubicBezTo>
                    <a:pt x="116440" y="130555"/>
                    <a:pt x="117873" y="128184"/>
                    <a:pt x="119305" y="126949"/>
                  </a:cubicBezTo>
                  <a:cubicBezTo>
                    <a:pt x="120689" y="125714"/>
                    <a:pt x="122466" y="124775"/>
                    <a:pt x="124047" y="123787"/>
                  </a:cubicBezTo>
                  <a:cubicBezTo>
                    <a:pt x="126517" y="122355"/>
                    <a:pt x="130173" y="120231"/>
                    <a:pt x="128592" y="116773"/>
                  </a:cubicBezTo>
                  <a:cubicBezTo>
                    <a:pt x="126863" y="113068"/>
                    <a:pt x="121577" y="111882"/>
                    <a:pt x="118021" y="110598"/>
                  </a:cubicBezTo>
                  <a:cubicBezTo>
                    <a:pt x="113871" y="109067"/>
                    <a:pt x="110364" y="106597"/>
                    <a:pt x="105968" y="105510"/>
                  </a:cubicBezTo>
                  <a:cubicBezTo>
                    <a:pt x="94062" y="102497"/>
                    <a:pt x="81861" y="106498"/>
                    <a:pt x="70104" y="108622"/>
                  </a:cubicBezTo>
                  <a:cubicBezTo>
                    <a:pt x="67635" y="109017"/>
                    <a:pt x="67387" y="109067"/>
                    <a:pt x="69363" y="108721"/>
                  </a:cubicBezTo>
                  <a:cubicBezTo>
                    <a:pt x="68375" y="108820"/>
                    <a:pt x="67387" y="108919"/>
                    <a:pt x="66400" y="108968"/>
                  </a:cubicBezTo>
                  <a:cubicBezTo>
                    <a:pt x="64373" y="109067"/>
                    <a:pt x="62349" y="109067"/>
                    <a:pt x="60322" y="108968"/>
                  </a:cubicBezTo>
                  <a:lnTo>
                    <a:pt x="59479" y="109016"/>
                  </a:lnTo>
                  <a:lnTo>
                    <a:pt x="59483" y="109017"/>
                  </a:lnTo>
                  <a:cubicBezTo>
                    <a:pt x="57112" y="109215"/>
                    <a:pt x="56989" y="109190"/>
                    <a:pt x="57625" y="109122"/>
                  </a:cubicBezTo>
                  <a:lnTo>
                    <a:pt x="59479" y="109016"/>
                  </a:lnTo>
                  <a:lnTo>
                    <a:pt x="53506" y="107733"/>
                  </a:lnTo>
                  <a:cubicBezTo>
                    <a:pt x="52518" y="107486"/>
                    <a:pt x="51580" y="107190"/>
                    <a:pt x="50591" y="106844"/>
                  </a:cubicBezTo>
                  <a:cubicBezTo>
                    <a:pt x="48418" y="106053"/>
                    <a:pt x="48665" y="106202"/>
                    <a:pt x="51333" y="107239"/>
                  </a:cubicBezTo>
                  <a:cubicBezTo>
                    <a:pt x="49851" y="107140"/>
                    <a:pt x="48072" y="105510"/>
                    <a:pt x="46787" y="104868"/>
                  </a:cubicBezTo>
                  <a:cubicBezTo>
                    <a:pt x="42292" y="102596"/>
                    <a:pt x="48467" y="106992"/>
                    <a:pt x="45898" y="104324"/>
                  </a:cubicBezTo>
                  <a:lnTo>
                    <a:pt x="44157" y="102625"/>
                  </a:lnTo>
                  <a:lnTo>
                    <a:pt x="44663" y="103435"/>
                  </a:lnTo>
                  <a:cubicBezTo>
                    <a:pt x="42639" y="100965"/>
                    <a:pt x="42342" y="100619"/>
                    <a:pt x="43873" y="102348"/>
                  </a:cubicBezTo>
                  <a:lnTo>
                    <a:pt x="44157" y="102625"/>
                  </a:lnTo>
                  <a:lnTo>
                    <a:pt x="43463" y="101516"/>
                  </a:lnTo>
                  <a:lnTo>
                    <a:pt x="43725" y="102447"/>
                  </a:lnTo>
                  <a:cubicBezTo>
                    <a:pt x="42292" y="99384"/>
                    <a:pt x="42144" y="98940"/>
                    <a:pt x="43181" y="101064"/>
                  </a:cubicBezTo>
                  <a:lnTo>
                    <a:pt x="43463" y="101516"/>
                  </a:lnTo>
                  <a:lnTo>
                    <a:pt x="43151" y="100404"/>
                  </a:lnTo>
                  <a:cubicBezTo>
                    <a:pt x="43009" y="99619"/>
                    <a:pt x="42959" y="99360"/>
                    <a:pt x="43132" y="101509"/>
                  </a:cubicBezTo>
                  <a:cubicBezTo>
                    <a:pt x="43033" y="100619"/>
                    <a:pt x="43478" y="92864"/>
                    <a:pt x="42935" y="97359"/>
                  </a:cubicBezTo>
                  <a:cubicBezTo>
                    <a:pt x="43231" y="94939"/>
                    <a:pt x="43824" y="92568"/>
                    <a:pt x="44367" y="90196"/>
                  </a:cubicBezTo>
                  <a:cubicBezTo>
                    <a:pt x="45306" y="86343"/>
                    <a:pt x="46442" y="82540"/>
                    <a:pt x="47776" y="78785"/>
                  </a:cubicBezTo>
                  <a:lnTo>
                    <a:pt x="48830" y="75932"/>
                  </a:lnTo>
                  <a:lnTo>
                    <a:pt x="48764" y="76068"/>
                  </a:lnTo>
                  <a:cubicBezTo>
                    <a:pt x="47826" y="78341"/>
                    <a:pt x="47875" y="78143"/>
                    <a:pt x="48962" y="75574"/>
                  </a:cubicBezTo>
                  <a:lnTo>
                    <a:pt x="48830" y="75932"/>
                  </a:lnTo>
                  <a:lnTo>
                    <a:pt x="51727" y="69943"/>
                  </a:lnTo>
                  <a:cubicBezTo>
                    <a:pt x="53555" y="66436"/>
                    <a:pt x="55580" y="62978"/>
                    <a:pt x="57755" y="59668"/>
                  </a:cubicBezTo>
                  <a:lnTo>
                    <a:pt x="59323" y="57239"/>
                  </a:lnTo>
                  <a:lnTo>
                    <a:pt x="59236" y="57346"/>
                  </a:lnTo>
                  <a:cubicBezTo>
                    <a:pt x="60866" y="54852"/>
                    <a:pt x="60644" y="55198"/>
                    <a:pt x="59940" y="56284"/>
                  </a:cubicBezTo>
                  <a:lnTo>
                    <a:pt x="59323" y="57239"/>
                  </a:lnTo>
                  <a:lnTo>
                    <a:pt x="63534" y="52110"/>
                  </a:lnTo>
                  <a:cubicBezTo>
                    <a:pt x="71241" y="43268"/>
                    <a:pt x="85071" y="35364"/>
                    <a:pt x="83392" y="21928"/>
                  </a:cubicBezTo>
                  <a:cubicBezTo>
                    <a:pt x="82108" y="11801"/>
                    <a:pt x="77415" y="4342"/>
                    <a:pt x="67387" y="1081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28" name="任意多边形: 形状 1627"/>
            <p:cNvSpPr/>
            <p:nvPr/>
          </p:nvSpPr>
          <p:spPr>
            <a:xfrm flipH="1">
              <a:off x="2269639" y="593279"/>
              <a:ext cx="116414" cy="175351"/>
            </a:xfrm>
            <a:custGeom>
              <a:avLst/>
              <a:gdLst>
                <a:gd name="connsiteX0" fmla="*/ 68379 w 116414"/>
                <a:gd name="connsiteY0" fmla="*/ 6 h 175351"/>
                <a:gd name="connsiteX1" fmla="*/ 13869 w 116414"/>
                <a:gd name="connsiteY1" fmla="*/ 33912 h 175351"/>
                <a:gd name="connsiteX2" fmla="*/ 3791 w 116414"/>
                <a:gd name="connsiteY2" fmla="*/ 105787 h 175351"/>
                <a:gd name="connsiteX3" fmla="*/ 49633 w 116414"/>
                <a:gd name="connsiteY3" fmla="*/ 162892 h 175351"/>
                <a:gd name="connsiteX4" fmla="*/ 84756 w 116414"/>
                <a:gd name="connsiteY4" fmla="*/ 174896 h 175351"/>
                <a:gd name="connsiteX5" fmla="*/ 104317 w 116414"/>
                <a:gd name="connsiteY5" fmla="*/ 172673 h 175351"/>
                <a:gd name="connsiteX6" fmla="*/ 111283 w 116414"/>
                <a:gd name="connsiteY6" fmla="*/ 167782 h 175351"/>
                <a:gd name="connsiteX7" fmla="*/ 115432 w 116414"/>
                <a:gd name="connsiteY7" fmla="*/ 160669 h 175351"/>
                <a:gd name="connsiteX8" fmla="*/ 115432 w 116414"/>
                <a:gd name="connsiteY8" fmla="*/ 155927 h 175351"/>
                <a:gd name="connsiteX9" fmla="*/ 113407 w 116414"/>
                <a:gd name="connsiteY9" fmla="*/ 150048 h 175351"/>
                <a:gd name="connsiteX10" fmla="*/ 109060 w 116414"/>
                <a:gd name="connsiteY10" fmla="*/ 144417 h 175351"/>
                <a:gd name="connsiteX11" fmla="*/ 102342 w 116414"/>
                <a:gd name="connsiteY11" fmla="*/ 139428 h 175351"/>
                <a:gd name="connsiteX12" fmla="*/ 96858 w 116414"/>
                <a:gd name="connsiteY12" fmla="*/ 137155 h 175351"/>
                <a:gd name="connsiteX13" fmla="*/ 75173 w 116414"/>
                <a:gd name="connsiteY13" fmla="*/ 126288 h 175351"/>
                <a:gd name="connsiteX14" fmla="*/ 73147 w 116414"/>
                <a:gd name="connsiteY14" fmla="*/ 125003 h 175351"/>
                <a:gd name="connsiteX15" fmla="*/ 68553 w 116414"/>
                <a:gd name="connsiteY15" fmla="*/ 121051 h 175351"/>
                <a:gd name="connsiteX16" fmla="*/ 64255 w 116414"/>
                <a:gd name="connsiteY16" fmla="*/ 116704 h 175351"/>
                <a:gd name="connsiteX17" fmla="*/ 62724 w 116414"/>
                <a:gd name="connsiteY17" fmla="*/ 114975 h 175351"/>
                <a:gd name="connsiteX18" fmla="*/ 56302 w 116414"/>
                <a:gd name="connsiteY18" fmla="*/ 104108 h 175351"/>
                <a:gd name="connsiteX19" fmla="*/ 55709 w 116414"/>
                <a:gd name="connsiteY19" fmla="*/ 102379 h 175351"/>
                <a:gd name="connsiteX20" fmla="*/ 53684 w 116414"/>
                <a:gd name="connsiteY20" fmla="*/ 95315 h 175351"/>
                <a:gd name="connsiteX21" fmla="*/ 52894 w 116414"/>
                <a:gd name="connsiteY21" fmla="*/ 91511 h 175351"/>
                <a:gd name="connsiteX22" fmla="*/ 52844 w 116414"/>
                <a:gd name="connsiteY22" fmla="*/ 87658 h 175351"/>
                <a:gd name="connsiteX23" fmla="*/ 53052 w 116414"/>
                <a:gd name="connsiteY23" fmla="*/ 82408 h 175351"/>
                <a:gd name="connsiteX24" fmla="*/ 52894 w 116414"/>
                <a:gd name="connsiteY24" fmla="*/ 83163 h 175351"/>
                <a:gd name="connsiteX25" fmla="*/ 53091 w 116414"/>
                <a:gd name="connsiteY25" fmla="*/ 81434 h 175351"/>
                <a:gd name="connsiteX26" fmla="*/ 53052 w 116414"/>
                <a:gd name="connsiteY26" fmla="*/ 82408 h 175351"/>
                <a:gd name="connsiteX27" fmla="*/ 53536 w 116414"/>
                <a:gd name="connsiteY27" fmla="*/ 80100 h 175351"/>
                <a:gd name="connsiteX28" fmla="*/ 55006 w 116414"/>
                <a:gd name="connsiteY28" fmla="*/ 75061 h 175351"/>
                <a:gd name="connsiteX29" fmla="*/ 54376 w 116414"/>
                <a:gd name="connsiteY29" fmla="*/ 76346 h 175351"/>
                <a:gd name="connsiteX30" fmla="*/ 55265 w 116414"/>
                <a:gd name="connsiteY30" fmla="*/ 74172 h 175351"/>
                <a:gd name="connsiteX31" fmla="*/ 55006 w 116414"/>
                <a:gd name="connsiteY31" fmla="*/ 75061 h 175351"/>
                <a:gd name="connsiteX32" fmla="*/ 55611 w 116414"/>
                <a:gd name="connsiteY32" fmla="*/ 73826 h 175351"/>
                <a:gd name="connsiteX33" fmla="*/ 58161 w 116414"/>
                <a:gd name="connsiteY33" fmla="*/ 69704 h 175351"/>
                <a:gd name="connsiteX34" fmla="*/ 56994 w 116414"/>
                <a:gd name="connsiteY34" fmla="*/ 71060 h 175351"/>
                <a:gd name="connsiteX35" fmla="*/ 58575 w 116414"/>
                <a:gd name="connsiteY35" fmla="*/ 69035 h 175351"/>
                <a:gd name="connsiteX36" fmla="*/ 58161 w 116414"/>
                <a:gd name="connsiteY36" fmla="*/ 69704 h 175351"/>
                <a:gd name="connsiteX37" fmla="*/ 58822 w 116414"/>
                <a:gd name="connsiteY37" fmla="*/ 68936 h 175351"/>
                <a:gd name="connsiteX38" fmla="*/ 62823 w 116414"/>
                <a:gd name="connsiteY38" fmla="*/ 64934 h 175351"/>
                <a:gd name="connsiteX39" fmla="*/ 62840 w 116414"/>
                <a:gd name="connsiteY39" fmla="*/ 64913 h 175351"/>
                <a:gd name="connsiteX40" fmla="*/ 62724 w 116414"/>
                <a:gd name="connsiteY40" fmla="*/ 64984 h 175351"/>
                <a:gd name="connsiteX41" fmla="*/ 63774 w 116414"/>
                <a:gd name="connsiteY41" fmla="*/ 63755 h 175351"/>
                <a:gd name="connsiteX42" fmla="*/ 62840 w 116414"/>
                <a:gd name="connsiteY42" fmla="*/ 64913 h 175351"/>
                <a:gd name="connsiteX43" fmla="*/ 72258 w 116414"/>
                <a:gd name="connsiteY43" fmla="*/ 59155 h 175351"/>
                <a:gd name="connsiteX44" fmla="*/ 72180 w 116414"/>
                <a:gd name="connsiteY44" fmla="*/ 59173 h 175351"/>
                <a:gd name="connsiteX45" fmla="*/ 71714 w 116414"/>
                <a:gd name="connsiteY45" fmla="*/ 59402 h 175351"/>
                <a:gd name="connsiteX46" fmla="*/ 70467 w 116414"/>
                <a:gd name="connsiteY46" fmla="*/ 59556 h 175351"/>
                <a:gd name="connsiteX47" fmla="*/ 72180 w 116414"/>
                <a:gd name="connsiteY47" fmla="*/ 59173 h 175351"/>
                <a:gd name="connsiteX48" fmla="*/ 84756 w 116414"/>
                <a:gd name="connsiteY48" fmla="*/ 52980 h 175351"/>
                <a:gd name="connsiteX49" fmla="*/ 86875 w 116414"/>
                <a:gd name="connsiteY49" fmla="*/ 51235 h 175351"/>
                <a:gd name="connsiteX50" fmla="*/ 86485 w 116414"/>
                <a:gd name="connsiteY50" fmla="*/ 51498 h 175351"/>
                <a:gd name="connsiteX51" fmla="*/ 88955 w 116414"/>
                <a:gd name="connsiteY51" fmla="*/ 49522 h 175351"/>
                <a:gd name="connsiteX52" fmla="*/ 86875 w 116414"/>
                <a:gd name="connsiteY52" fmla="*/ 51235 h 175351"/>
                <a:gd name="connsiteX53" fmla="*/ 88609 w 116414"/>
                <a:gd name="connsiteY53" fmla="*/ 50065 h 175351"/>
                <a:gd name="connsiteX54" fmla="*/ 94883 w 116414"/>
                <a:gd name="connsiteY54" fmla="*/ 45076 h 175351"/>
                <a:gd name="connsiteX55" fmla="*/ 101404 w 116414"/>
                <a:gd name="connsiteY55" fmla="*/ 24823 h 175351"/>
                <a:gd name="connsiteX56" fmla="*/ 89498 w 116414"/>
                <a:gd name="connsiteY56" fmla="*/ 6842 h 175351"/>
                <a:gd name="connsiteX57" fmla="*/ 68379 w 116414"/>
                <a:gd name="connsiteY57" fmla="*/ 6 h 175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6414" h="175351">
                  <a:moveTo>
                    <a:pt x="68379" y="6"/>
                  </a:moveTo>
                  <a:cubicBezTo>
                    <a:pt x="46944" y="-349"/>
                    <a:pt x="25613" y="16796"/>
                    <a:pt x="13869" y="33912"/>
                  </a:cubicBezTo>
                  <a:cubicBezTo>
                    <a:pt x="-308" y="54561"/>
                    <a:pt x="-3519" y="82026"/>
                    <a:pt x="3791" y="105787"/>
                  </a:cubicBezTo>
                  <a:cubicBezTo>
                    <a:pt x="11201" y="129894"/>
                    <a:pt x="27750" y="150394"/>
                    <a:pt x="49633" y="162892"/>
                  </a:cubicBezTo>
                  <a:cubicBezTo>
                    <a:pt x="60501" y="169067"/>
                    <a:pt x="72357" y="173463"/>
                    <a:pt x="84756" y="174896"/>
                  </a:cubicBezTo>
                  <a:cubicBezTo>
                    <a:pt x="91622" y="175686"/>
                    <a:pt x="97846" y="175736"/>
                    <a:pt x="104317" y="172673"/>
                  </a:cubicBezTo>
                  <a:cubicBezTo>
                    <a:pt x="106936" y="171438"/>
                    <a:pt x="109307" y="169956"/>
                    <a:pt x="111283" y="167782"/>
                  </a:cubicBezTo>
                  <a:cubicBezTo>
                    <a:pt x="112469" y="166449"/>
                    <a:pt x="114346" y="161706"/>
                    <a:pt x="115432" y="160669"/>
                  </a:cubicBezTo>
                  <a:cubicBezTo>
                    <a:pt x="116815" y="159335"/>
                    <a:pt x="116667" y="157112"/>
                    <a:pt x="115432" y="155927"/>
                  </a:cubicBezTo>
                  <a:cubicBezTo>
                    <a:pt x="114692" y="155186"/>
                    <a:pt x="113999" y="151135"/>
                    <a:pt x="113407" y="150048"/>
                  </a:cubicBezTo>
                  <a:cubicBezTo>
                    <a:pt x="112271" y="147974"/>
                    <a:pt x="110740" y="146047"/>
                    <a:pt x="109060" y="144417"/>
                  </a:cubicBezTo>
                  <a:cubicBezTo>
                    <a:pt x="107084" y="142441"/>
                    <a:pt x="104812" y="140761"/>
                    <a:pt x="102342" y="139428"/>
                  </a:cubicBezTo>
                  <a:cubicBezTo>
                    <a:pt x="105800" y="141206"/>
                    <a:pt x="92561" y="135278"/>
                    <a:pt x="96858" y="137155"/>
                  </a:cubicBezTo>
                  <a:cubicBezTo>
                    <a:pt x="88214" y="133302"/>
                    <a:pt x="84262" y="132166"/>
                    <a:pt x="75173" y="126288"/>
                  </a:cubicBezTo>
                  <a:cubicBezTo>
                    <a:pt x="74234" y="125695"/>
                    <a:pt x="70134" y="122583"/>
                    <a:pt x="73147" y="125003"/>
                  </a:cubicBezTo>
                  <a:cubicBezTo>
                    <a:pt x="71567" y="123719"/>
                    <a:pt x="70035" y="122434"/>
                    <a:pt x="68553" y="121051"/>
                  </a:cubicBezTo>
                  <a:cubicBezTo>
                    <a:pt x="67071" y="119668"/>
                    <a:pt x="65639" y="118236"/>
                    <a:pt x="64255" y="116704"/>
                  </a:cubicBezTo>
                  <a:cubicBezTo>
                    <a:pt x="63268" y="115617"/>
                    <a:pt x="60452" y="111616"/>
                    <a:pt x="62724" y="114975"/>
                  </a:cubicBezTo>
                  <a:cubicBezTo>
                    <a:pt x="60353" y="111468"/>
                    <a:pt x="58278" y="107862"/>
                    <a:pt x="56302" y="104108"/>
                  </a:cubicBezTo>
                  <a:cubicBezTo>
                    <a:pt x="53635" y="99020"/>
                    <a:pt x="57043" y="107467"/>
                    <a:pt x="55709" y="102379"/>
                  </a:cubicBezTo>
                  <a:cubicBezTo>
                    <a:pt x="55067" y="100007"/>
                    <a:pt x="54228" y="97735"/>
                    <a:pt x="53684" y="95315"/>
                  </a:cubicBezTo>
                  <a:cubicBezTo>
                    <a:pt x="53487" y="94425"/>
                    <a:pt x="52696" y="87806"/>
                    <a:pt x="52894" y="91511"/>
                  </a:cubicBezTo>
                  <a:cubicBezTo>
                    <a:pt x="53091" y="95265"/>
                    <a:pt x="52844" y="88448"/>
                    <a:pt x="52844" y="87658"/>
                  </a:cubicBezTo>
                  <a:lnTo>
                    <a:pt x="53052" y="82408"/>
                  </a:lnTo>
                  <a:lnTo>
                    <a:pt x="52894" y="83163"/>
                  </a:lnTo>
                  <a:cubicBezTo>
                    <a:pt x="53190" y="80050"/>
                    <a:pt x="53289" y="79458"/>
                    <a:pt x="53091" y="81434"/>
                  </a:cubicBezTo>
                  <a:lnTo>
                    <a:pt x="53052" y="82408"/>
                  </a:lnTo>
                  <a:lnTo>
                    <a:pt x="53536" y="80100"/>
                  </a:lnTo>
                  <a:lnTo>
                    <a:pt x="55006" y="75061"/>
                  </a:lnTo>
                  <a:lnTo>
                    <a:pt x="54376" y="76346"/>
                  </a:lnTo>
                  <a:cubicBezTo>
                    <a:pt x="55660" y="72986"/>
                    <a:pt x="55957" y="72245"/>
                    <a:pt x="55265" y="74172"/>
                  </a:cubicBezTo>
                  <a:lnTo>
                    <a:pt x="55006" y="75061"/>
                  </a:lnTo>
                  <a:lnTo>
                    <a:pt x="55611" y="73826"/>
                  </a:lnTo>
                  <a:lnTo>
                    <a:pt x="58161" y="69704"/>
                  </a:lnTo>
                  <a:lnTo>
                    <a:pt x="56994" y="71060"/>
                  </a:lnTo>
                  <a:cubicBezTo>
                    <a:pt x="59266" y="67997"/>
                    <a:pt x="59760" y="67306"/>
                    <a:pt x="58575" y="69035"/>
                  </a:cubicBezTo>
                  <a:lnTo>
                    <a:pt x="58161" y="69704"/>
                  </a:lnTo>
                  <a:lnTo>
                    <a:pt x="58822" y="68936"/>
                  </a:lnTo>
                  <a:cubicBezTo>
                    <a:pt x="60106" y="67553"/>
                    <a:pt x="61390" y="66219"/>
                    <a:pt x="62823" y="64934"/>
                  </a:cubicBezTo>
                  <a:lnTo>
                    <a:pt x="62840" y="64913"/>
                  </a:lnTo>
                  <a:lnTo>
                    <a:pt x="62724" y="64984"/>
                  </a:lnTo>
                  <a:cubicBezTo>
                    <a:pt x="61588" y="65626"/>
                    <a:pt x="62848" y="64490"/>
                    <a:pt x="63774" y="63755"/>
                  </a:cubicBezTo>
                  <a:lnTo>
                    <a:pt x="62840" y="64913"/>
                  </a:lnTo>
                  <a:lnTo>
                    <a:pt x="72258" y="59155"/>
                  </a:lnTo>
                  <a:lnTo>
                    <a:pt x="72180" y="59173"/>
                  </a:lnTo>
                  <a:lnTo>
                    <a:pt x="71714" y="59402"/>
                  </a:lnTo>
                  <a:cubicBezTo>
                    <a:pt x="68430" y="60538"/>
                    <a:pt x="69195" y="60093"/>
                    <a:pt x="70467" y="59556"/>
                  </a:cubicBezTo>
                  <a:lnTo>
                    <a:pt x="72180" y="59173"/>
                  </a:lnTo>
                  <a:lnTo>
                    <a:pt x="84756" y="52980"/>
                  </a:lnTo>
                  <a:lnTo>
                    <a:pt x="86875" y="51235"/>
                  </a:lnTo>
                  <a:lnTo>
                    <a:pt x="86485" y="51498"/>
                  </a:lnTo>
                  <a:cubicBezTo>
                    <a:pt x="84706" y="52733"/>
                    <a:pt x="85546" y="52091"/>
                    <a:pt x="88955" y="49522"/>
                  </a:cubicBezTo>
                  <a:lnTo>
                    <a:pt x="86875" y="51235"/>
                  </a:lnTo>
                  <a:lnTo>
                    <a:pt x="88609" y="50065"/>
                  </a:lnTo>
                  <a:cubicBezTo>
                    <a:pt x="90733" y="48485"/>
                    <a:pt x="92808" y="46805"/>
                    <a:pt x="94883" y="45076"/>
                  </a:cubicBezTo>
                  <a:cubicBezTo>
                    <a:pt x="100563" y="40285"/>
                    <a:pt x="102342" y="31739"/>
                    <a:pt x="101404" y="24823"/>
                  </a:cubicBezTo>
                  <a:cubicBezTo>
                    <a:pt x="100316" y="16771"/>
                    <a:pt x="96118" y="11337"/>
                    <a:pt x="89498" y="6842"/>
                  </a:cubicBezTo>
                  <a:cubicBezTo>
                    <a:pt x="82681" y="2186"/>
                    <a:pt x="75524" y="124"/>
                    <a:pt x="68379" y="6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30" name="任意多边形: 形状 1629"/>
            <p:cNvSpPr/>
            <p:nvPr/>
          </p:nvSpPr>
          <p:spPr>
            <a:xfrm flipH="1">
              <a:off x="2242003" y="65992"/>
              <a:ext cx="126220" cy="194519"/>
            </a:xfrm>
            <a:custGeom>
              <a:avLst/>
              <a:gdLst>
                <a:gd name="connsiteX0" fmla="*/ 58670 w 126220"/>
                <a:gd name="connsiteY0" fmla="*/ 56118 h 194519"/>
                <a:gd name="connsiteX1" fmla="*/ 57635 w 126220"/>
                <a:gd name="connsiteY1" fmla="*/ 56251 h 194519"/>
                <a:gd name="connsiteX2" fmla="*/ 57536 w 126220"/>
                <a:gd name="connsiteY2" fmla="*/ 56424 h 194519"/>
                <a:gd name="connsiteX3" fmla="*/ 58684 w 126220"/>
                <a:gd name="connsiteY3" fmla="*/ 56127 h 194519"/>
                <a:gd name="connsiteX4" fmla="*/ 57742 w 126220"/>
                <a:gd name="connsiteY4" fmla="*/ 56065 h 194519"/>
                <a:gd name="connsiteX5" fmla="*/ 57524 w 126220"/>
                <a:gd name="connsiteY5" fmla="*/ 56265 h 194519"/>
                <a:gd name="connsiteX6" fmla="*/ 57635 w 126220"/>
                <a:gd name="connsiteY6" fmla="*/ 56251 h 194519"/>
                <a:gd name="connsiteX7" fmla="*/ 58085 w 126220"/>
                <a:gd name="connsiteY7" fmla="*/ 55750 h 194519"/>
                <a:gd name="connsiteX8" fmla="*/ 57947 w 126220"/>
                <a:gd name="connsiteY8" fmla="*/ 55877 h 194519"/>
                <a:gd name="connsiteX9" fmla="*/ 57935 w 126220"/>
                <a:gd name="connsiteY9" fmla="*/ 55901 h 194519"/>
                <a:gd name="connsiteX10" fmla="*/ 58092 w 126220"/>
                <a:gd name="connsiteY10" fmla="*/ 55755 h 194519"/>
                <a:gd name="connsiteX11" fmla="*/ 57972 w 126220"/>
                <a:gd name="connsiteY11" fmla="*/ 55679 h 194519"/>
                <a:gd name="connsiteX12" fmla="*/ 57961 w 126220"/>
                <a:gd name="connsiteY12" fmla="*/ 55686 h 194519"/>
                <a:gd name="connsiteX13" fmla="*/ 57742 w 126220"/>
                <a:gd name="connsiteY13" fmla="*/ 56065 h 194519"/>
                <a:gd name="connsiteX14" fmla="*/ 57947 w 126220"/>
                <a:gd name="connsiteY14" fmla="*/ 55877 h 194519"/>
                <a:gd name="connsiteX15" fmla="*/ 58028 w 126220"/>
                <a:gd name="connsiteY15" fmla="*/ 55715 h 194519"/>
                <a:gd name="connsiteX16" fmla="*/ 61788 w 126220"/>
                <a:gd name="connsiteY16" fmla="*/ 180 h 194519"/>
                <a:gd name="connsiteX17" fmla="*/ 1769 w 126220"/>
                <a:gd name="connsiteY17" fmla="*/ 48442 h 194519"/>
                <a:gd name="connsiteX18" fmla="*/ 15403 w 126220"/>
                <a:gd name="connsiteY18" fmla="*/ 128073 h 194519"/>
                <a:gd name="connsiteX19" fmla="*/ 31408 w 126220"/>
                <a:gd name="connsiteY19" fmla="*/ 169370 h 194519"/>
                <a:gd name="connsiteX20" fmla="*/ 39904 w 126220"/>
                <a:gd name="connsiteY20" fmla="*/ 185029 h 194519"/>
                <a:gd name="connsiteX21" fmla="*/ 59120 w 126220"/>
                <a:gd name="connsiteY21" fmla="*/ 193230 h 194519"/>
                <a:gd name="connsiteX22" fmla="*/ 71124 w 126220"/>
                <a:gd name="connsiteY22" fmla="*/ 159935 h 194519"/>
                <a:gd name="connsiteX23" fmla="*/ 64900 w 126220"/>
                <a:gd name="connsiteY23" fmla="*/ 124022 h 194519"/>
                <a:gd name="connsiteX24" fmla="*/ 57539 w 126220"/>
                <a:gd name="connsiteY24" fmla="*/ 89789 h 194519"/>
                <a:gd name="connsiteX25" fmla="*/ 55860 w 126220"/>
                <a:gd name="connsiteY25" fmla="*/ 82379 h 194519"/>
                <a:gd name="connsiteX26" fmla="*/ 55020 w 126220"/>
                <a:gd name="connsiteY26" fmla="*/ 78625 h 194519"/>
                <a:gd name="connsiteX27" fmla="*/ 54674 w 126220"/>
                <a:gd name="connsiteY27" fmla="*/ 66078 h 194519"/>
                <a:gd name="connsiteX28" fmla="*/ 54773 w 126220"/>
                <a:gd name="connsiteY28" fmla="*/ 64793 h 194519"/>
                <a:gd name="connsiteX29" fmla="*/ 55959 w 126220"/>
                <a:gd name="connsiteY29" fmla="*/ 59755 h 194519"/>
                <a:gd name="connsiteX30" fmla="*/ 56393 w 126220"/>
                <a:gd name="connsiteY30" fmla="*/ 58407 h 194519"/>
                <a:gd name="connsiteX31" fmla="*/ 56157 w 126220"/>
                <a:gd name="connsiteY31" fmla="*/ 58816 h 194519"/>
                <a:gd name="connsiteX32" fmla="*/ 56897 w 126220"/>
                <a:gd name="connsiteY32" fmla="*/ 56840 h 194519"/>
                <a:gd name="connsiteX33" fmla="*/ 56393 w 126220"/>
                <a:gd name="connsiteY33" fmla="*/ 58407 h 194519"/>
                <a:gd name="connsiteX34" fmla="*/ 57536 w 126220"/>
                <a:gd name="connsiteY34" fmla="*/ 56424 h 194519"/>
                <a:gd name="connsiteX35" fmla="*/ 54971 w 126220"/>
                <a:gd name="connsiteY35" fmla="*/ 57087 h 194519"/>
                <a:gd name="connsiteX36" fmla="*/ 57490 w 126220"/>
                <a:gd name="connsiteY36" fmla="*/ 56297 h 194519"/>
                <a:gd name="connsiteX37" fmla="*/ 57524 w 126220"/>
                <a:gd name="connsiteY37" fmla="*/ 56265 h 194519"/>
                <a:gd name="connsiteX38" fmla="*/ 56897 w 126220"/>
                <a:gd name="connsiteY38" fmla="*/ 56346 h 194519"/>
                <a:gd name="connsiteX39" fmla="*/ 57961 w 126220"/>
                <a:gd name="connsiteY39" fmla="*/ 55686 h 194519"/>
                <a:gd name="connsiteX40" fmla="*/ 58577 w 126220"/>
                <a:gd name="connsiteY40" fmla="*/ 54617 h 194519"/>
                <a:gd name="connsiteX41" fmla="*/ 58028 w 126220"/>
                <a:gd name="connsiteY41" fmla="*/ 55715 h 194519"/>
                <a:gd name="connsiteX42" fmla="*/ 58085 w 126220"/>
                <a:gd name="connsiteY42" fmla="*/ 55750 h 194519"/>
                <a:gd name="connsiteX43" fmla="*/ 59318 w 126220"/>
                <a:gd name="connsiteY43" fmla="*/ 54617 h 194519"/>
                <a:gd name="connsiteX44" fmla="*/ 58092 w 126220"/>
                <a:gd name="connsiteY44" fmla="*/ 55755 h 194519"/>
                <a:gd name="connsiteX45" fmla="*/ 58670 w 126220"/>
                <a:gd name="connsiteY45" fmla="*/ 56118 h 194519"/>
                <a:gd name="connsiteX46" fmla="*/ 58768 w 126220"/>
                <a:gd name="connsiteY46" fmla="*/ 56105 h 194519"/>
                <a:gd name="connsiteX47" fmla="*/ 58684 w 126220"/>
                <a:gd name="connsiteY47" fmla="*/ 56127 h 194519"/>
                <a:gd name="connsiteX48" fmla="*/ 59269 w 126220"/>
                <a:gd name="connsiteY48" fmla="*/ 56494 h 194519"/>
                <a:gd name="connsiteX49" fmla="*/ 65147 w 126220"/>
                <a:gd name="connsiteY49" fmla="*/ 58371 h 194519"/>
                <a:gd name="connsiteX50" fmla="*/ 69988 w 126220"/>
                <a:gd name="connsiteY50" fmla="*/ 60002 h 194519"/>
                <a:gd name="connsiteX51" fmla="*/ 73693 w 126220"/>
                <a:gd name="connsiteY51" fmla="*/ 61928 h 194519"/>
                <a:gd name="connsiteX52" fmla="*/ 80609 w 126220"/>
                <a:gd name="connsiteY52" fmla="*/ 65633 h 194519"/>
                <a:gd name="connsiteX53" fmla="*/ 116225 w 126220"/>
                <a:gd name="connsiteY53" fmla="*/ 69782 h 194519"/>
                <a:gd name="connsiteX54" fmla="*/ 125661 w 126220"/>
                <a:gd name="connsiteY54" fmla="*/ 53234 h 194519"/>
                <a:gd name="connsiteX55" fmla="*/ 105259 w 126220"/>
                <a:gd name="connsiteY55" fmla="*/ 20087 h 194519"/>
                <a:gd name="connsiteX56" fmla="*/ 61788 w 126220"/>
                <a:gd name="connsiteY56" fmla="*/ 180 h 19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26220" h="194519">
                  <a:moveTo>
                    <a:pt x="58670" y="56118"/>
                  </a:moveTo>
                  <a:lnTo>
                    <a:pt x="57635" y="56251"/>
                  </a:lnTo>
                  <a:lnTo>
                    <a:pt x="57536" y="56424"/>
                  </a:lnTo>
                  <a:lnTo>
                    <a:pt x="58684" y="56127"/>
                  </a:lnTo>
                  <a:close/>
                  <a:moveTo>
                    <a:pt x="57742" y="56065"/>
                  </a:moveTo>
                  <a:lnTo>
                    <a:pt x="57524" y="56265"/>
                  </a:lnTo>
                  <a:lnTo>
                    <a:pt x="57635" y="56251"/>
                  </a:lnTo>
                  <a:close/>
                  <a:moveTo>
                    <a:pt x="58085" y="55750"/>
                  </a:moveTo>
                  <a:lnTo>
                    <a:pt x="57947" y="55877"/>
                  </a:lnTo>
                  <a:lnTo>
                    <a:pt x="57935" y="55901"/>
                  </a:lnTo>
                  <a:lnTo>
                    <a:pt x="58092" y="55755"/>
                  </a:lnTo>
                  <a:close/>
                  <a:moveTo>
                    <a:pt x="57972" y="55679"/>
                  </a:moveTo>
                  <a:lnTo>
                    <a:pt x="57961" y="55686"/>
                  </a:lnTo>
                  <a:lnTo>
                    <a:pt x="57742" y="56065"/>
                  </a:lnTo>
                  <a:lnTo>
                    <a:pt x="57947" y="55877"/>
                  </a:lnTo>
                  <a:lnTo>
                    <a:pt x="58028" y="55715"/>
                  </a:lnTo>
                  <a:close/>
                  <a:moveTo>
                    <a:pt x="61788" y="180"/>
                  </a:moveTo>
                  <a:cubicBezTo>
                    <a:pt x="32050" y="-2241"/>
                    <a:pt x="7400" y="20087"/>
                    <a:pt x="1769" y="48442"/>
                  </a:cubicBezTo>
                  <a:cubicBezTo>
                    <a:pt x="-3764" y="76352"/>
                    <a:pt x="4485" y="105004"/>
                    <a:pt x="15403" y="128073"/>
                  </a:cubicBezTo>
                  <a:cubicBezTo>
                    <a:pt x="21725" y="141410"/>
                    <a:pt x="25035" y="156032"/>
                    <a:pt x="31408" y="169370"/>
                  </a:cubicBezTo>
                  <a:cubicBezTo>
                    <a:pt x="33977" y="174754"/>
                    <a:pt x="36545" y="180090"/>
                    <a:pt x="39904" y="185029"/>
                  </a:cubicBezTo>
                  <a:cubicBezTo>
                    <a:pt x="43510" y="190315"/>
                    <a:pt x="52254" y="197478"/>
                    <a:pt x="59120" y="193230"/>
                  </a:cubicBezTo>
                  <a:cubicBezTo>
                    <a:pt x="70976" y="185919"/>
                    <a:pt x="71075" y="172680"/>
                    <a:pt x="71124" y="159935"/>
                  </a:cubicBezTo>
                  <a:cubicBezTo>
                    <a:pt x="71124" y="147980"/>
                    <a:pt x="67716" y="135631"/>
                    <a:pt x="64900" y="124022"/>
                  </a:cubicBezTo>
                  <a:cubicBezTo>
                    <a:pt x="61985" y="111870"/>
                    <a:pt x="60602" y="102682"/>
                    <a:pt x="57539" y="89789"/>
                  </a:cubicBezTo>
                  <a:cubicBezTo>
                    <a:pt x="56947" y="87319"/>
                    <a:pt x="56354" y="84849"/>
                    <a:pt x="55860" y="82379"/>
                  </a:cubicBezTo>
                  <a:cubicBezTo>
                    <a:pt x="55613" y="81144"/>
                    <a:pt x="54477" y="73142"/>
                    <a:pt x="55020" y="78625"/>
                  </a:cubicBezTo>
                  <a:cubicBezTo>
                    <a:pt x="54576" y="74426"/>
                    <a:pt x="54625" y="70276"/>
                    <a:pt x="54674" y="66078"/>
                  </a:cubicBezTo>
                  <a:cubicBezTo>
                    <a:pt x="54773" y="60495"/>
                    <a:pt x="53291" y="70672"/>
                    <a:pt x="54773" y="64793"/>
                  </a:cubicBezTo>
                  <a:cubicBezTo>
                    <a:pt x="55168" y="63114"/>
                    <a:pt x="55564" y="61434"/>
                    <a:pt x="55959" y="59755"/>
                  </a:cubicBezTo>
                  <a:lnTo>
                    <a:pt x="56393" y="58407"/>
                  </a:lnTo>
                  <a:lnTo>
                    <a:pt x="56157" y="58816"/>
                  </a:lnTo>
                  <a:cubicBezTo>
                    <a:pt x="55267" y="60644"/>
                    <a:pt x="55514" y="59952"/>
                    <a:pt x="56897" y="56840"/>
                  </a:cubicBezTo>
                  <a:lnTo>
                    <a:pt x="56393" y="58407"/>
                  </a:lnTo>
                  <a:lnTo>
                    <a:pt x="57536" y="56424"/>
                  </a:lnTo>
                  <a:lnTo>
                    <a:pt x="54971" y="57087"/>
                  </a:lnTo>
                  <a:cubicBezTo>
                    <a:pt x="58528" y="55506"/>
                    <a:pt x="59367" y="55259"/>
                    <a:pt x="57490" y="56297"/>
                  </a:cubicBezTo>
                  <a:lnTo>
                    <a:pt x="57524" y="56265"/>
                  </a:lnTo>
                  <a:lnTo>
                    <a:pt x="56897" y="56346"/>
                  </a:lnTo>
                  <a:lnTo>
                    <a:pt x="57961" y="55686"/>
                  </a:lnTo>
                  <a:lnTo>
                    <a:pt x="58577" y="54617"/>
                  </a:lnTo>
                  <a:lnTo>
                    <a:pt x="58028" y="55715"/>
                  </a:lnTo>
                  <a:lnTo>
                    <a:pt x="58085" y="55750"/>
                  </a:lnTo>
                  <a:lnTo>
                    <a:pt x="59318" y="54617"/>
                  </a:lnTo>
                  <a:lnTo>
                    <a:pt x="58092" y="55755"/>
                  </a:lnTo>
                  <a:lnTo>
                    <a:pt x="58670" y="56118"/>
                  </a:lnTo>
                  <a:lnTo>
                    <a:pt x="58768" y="56105"/>
                  </a:lnTo>
                  <a:lnTo>
                    <a:pt x="58684" y="56127"/>
                  </a:lnTo>
                  <a:lnTo>
                    <a:pt x="59269" y="56494"/>
                  </a:lnTo>
                  <a:cubicBezTo>
                    <a:pt x="61244" y="57136"/>
                    <a:pt x="63220" y="57680"/>
                    <a:pt x="65147" y="58371"/>
                  </a:cubicBezTo>
                  <a:cubicBezTo>
                    <a:pt x="65937" y="58668"/>
                    <a:pt x="72656" y="61138"/>
                    <a:pt x="69988" y="60002"/>
                  </a:cubicBezTo>
                  <a:cubicBezTo>
                    <a:pt x="66876" y="58717"/>
                    <a:pt x="73149" y="61632"/>
                    <a:pt x="73693" y="61928"/>
                  </a:cubicBezTo>
                  <a:cubicBezTo>
                    <a:pt x="76015" y="63114"/>
                    <a:pt x="78238" y="64497"/>
                    <a:pt x="80609" y="65633"/>
                  </a:cubicBezTo>
                  <a:cubicBezTo>
                    <a:pt x="91674" y="70919"/>
                    <a:pt x="104221" y="72796"/>
                    <a:pt x="116225" y="69782"/>
                  </a:cubicBezTo>
                  <a:cubicBezTo>
                    <a:pt x="122993" y="68103"/>
                    <a:pt x="127933" y="60051"/>
                    <a:pt x="125661" y="53234"/>
                  </a:cubicBezTo>
                  <a:cubicBezTo>
                    <a:pt x="121659" y="41230"/>
                    <a:pt x="116373" y="29868"/>
                    <a:pt x="105259" y="20087"/>
                  </a:cubicBezTo>
                  <a:cubicBezTo>
                    <a:pt x="92513" y="8874"/>
                    <a:pt x="78879" y="1563"/>
                    <a:pt x="61788" y="180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32" name="任意多边形: 形状 1631"/>
            <p:cNvSpPr/>
            <p:nvPr/>
          </p:nvSpPr>
          <p:spPr>
            <a:xfrm flipH="1">
              <a:off x="1787615" y="0"/>
              <a:ext cx="175154" cy="115541"/>
            </a:xfrm>
            <a:custGeom>
              <a:avLst/>
              <a:gdLst>
                <a:gd name="connsiteX0" fmla="*/ 173959 w 175154"/>
                <a:gd name="connsiteY0" fmla="*/ 0 h 115541"/>
                <a:gd name="connsiteX1" fmla="*/ 13811 w 175154"/>
                <a:gd name="connsiteY1" fmla="*/ 0 h 115541"/>
                <a:gd name="connsiteX2" fmla="*/ 0 w 175154"/>
                <a:gd name="connsiteY2" fmla="*/ 57132 h 115541"/>
                <a:gd name="connsiteX3" fmla="*/ 24550 w 175154"/>
                <a:gd name="connsiteY3" fmla="*/ 107885 h 115541"/>
                <a:gd name="connsiteX4" fmla="*/ 40250 w 175154"/>
                <a:gd name="connsiteY4" fmla="*/ 111535 h 115541"/>
                <a:gd name="connsiteX5" fmla="*/ 40210 w 175154"/>
                <a:gd name="connsiteY5" fmla="*/ 110433 h 115541"/>
                <a:gd name="connsiteX6" fmla="*/ 43372 w 175154"/>
                <a:gd name="connsiteY6" fmla="*/ 112261 h 115541"/>
                <a:gd name="connsiteX7" fmla="*/ 40250 w 175154"/>
                <a:gd name="connsiteY7" fmla="*/ 111535 h 115541"/>
                <a:gd name="connsiteX8" fmla="*/ 40309 w 175154"/>
                <a:gd name="connsiteY8" fmla="*/ 113150 h 115541"/>
                <a:gd name="connsiteX9" fmla="*/ 42483 w 175154"/>
                <a:gd name="connsiteY9" fmla="*/ 115373 h 115541"/>
                <a:gd name="connsiteX10" fmla="*/ 51275 w 175154"/>
                <a:gd name="connsiteY10" fmla="*/ 96503 h 115541"/>
                <a:gd name="connsiteX11" fmla="*/ 51918 w 175154"/>
                <a:gd name="connsiteY11" fmla="*/ 91859 h 115541"/>
                <a:gd name="connsiteX12" fmla="*/ 51473 w 175154"/>
                <a:gd name="connsiteY12" fmla="*/ 87018 h 115541"/>
                <a:gd name="connsiteX13" fmla="*/ 49893 w 175154"/>
                <a:gd name="connsiteY13" fmla="*/ 77237 h 115541"/>
                <a:gd name="connsiteX14" fmla="*/ 49349 w 175154"/>
                <a:gd name="connsiteY14" fmla="*/ 75163 h 115541"/>
                <a:gd name="connsiteX15" fmla="*/ 48805 w 175154"/>
                <a:gd name="connsiteY15" fmla="*/ 64542 h 115541"/>
                <a:gd name="connsiteX16" fmla="*/ 49053 w 175154"/>
                <a:gd name="connsiteY16" fmla="*/ 59157 h 115541"/>
                <a:gd name="connsiteX17" fmla="*/ 49034 w 175154"/>
                <a:gd name="connsiteY17" fmla="*/ 58790 h 115541"/>
                <a:gd name="connsiteX18" fmla="*/ 48805 w 175154"/>
                <a:gd name="connsiteY18" fmla="*/ 60145 h 115541"/>
                <a:gd name="connsiteX19" fmla="*/ 48947 w 175154"/>
                <a:gd name="connsiteY19" fmla="*/ 57058 h 115541"/>
                <a:gd name="connsiteX20" fmla="*/ 49034 w 175154"/>
                <a:gd name="connsiteY20" fmla="*/ 58790 h 115541"/>
                <a:gd name="connsiteX21" fmla="*/ 49399 w 175154"/>
                <a:gd name="connsiteY21" fmla="*/ 56638 h 115541"/>
                <a:gd name="connsiteX22" fmla="*/ 52165 w 175154"/>
                <a:gd name="connsiteY22" fmla="*/ 46215 h 115541"/>
                <a:gd name="connsiteX23" fmla="*/ 52867 w 175154"/>
                <a:gd name="connsiteY23" fmla="*/ 44295 h 115541"/>
                <a:gd name="connsiteX24" fmla="*/ 52116 w 175154"/>
                <a:gd name="connsiteY24" fmla="*/ 45968 h 115541"/>
                <a:gd name="connsiteX25" fmla="*/ 53104 w 175154"/>
                <a:gd name="connsiteY25" fmla="*/ 43646 h 115541"/>
                <a:gd name="connsiteX26" fmla="*/ 52867 w 175154"/>
                <a:gd name="connsiteY26" fmla="*/ 44295 h 115541"/>
                <a:gd name="connsiteX27" fmla="*/ 53202 w 175154"/>
                <a:gd name="connsiteY27" fmla="*/ 43548 h 115541"/>
                <a:gd name="connsiteX28" fmla="*/ 56907 w 175154"/>
                <a:gd name="connsiteY28" fmla="*/ 34409 h 115541"/>
                <a:gd name="connsiteX29" fmla="*/ 57105 w 175154"/>
                <a:gd name="connsiteY29" fmla="*/ 34508 h 115541"/>
                <a:gd name="connsiteX30" fmla="*/ 59723 w 175154"/>
                <a:gd name="connsiteY30" fmla="*/ 29765 h 115541"/>
                <a:gd name="connsiteX31" fmla="*/ 61976 w 175154"/>
                <a:gd name="connsiteY31" fmla="*/ 26311 h 115541"/>
                <a:gd name="connsiteX32" fmla="*/ 61008 w 175154"/>
                <a:gd name="connsiteY32" fmla="*/ 27444 h 115541"/>
                <a:gd name="connsiteX33" fmla="*/ 62687 w 175154"/>
                <a:gd name="connsiteY33" fmla="*/ 25221 h 115541"/>
                <a:gd name="connsiteX34" fmla="*/ 61976 w 175154"/>
                <a:gd name="connsiteY34" fmla="*/ 26311 h 115541"/>
                <a:gd name="connsiteX35" fmla="*/ 63329 w 175154"/>
                <a:gd name="connsiteY35" fmla="*/ 24727 h 115541"/>
                <a:gd name="connsiteX36" fmla="*/ 67725 w 175154"/>
                <a:gd name="connsiteY36" fmla="*/ 20231 h 115541"/>
                <a:gd name="connsiteX37" fmla="*/ 68342 w 175154"/>
                <a:gd name="connsiteY37" fmla="*/ 19674 h 115541"/>
                <a:gd name="connsiteX38" fmla="*/ 67429 w 175154"/>
                <a:gd name="connsiteY38" fmla="*/ 20182 h 115541"/>
                <a:gd name="connsiteX39" fmla="*/ 69750 w 175154"/>
                <a:gd name="connsiteY39" fmla="*/ 18404 h 115541"/>
                <a:gd name="connsiteX40" fmla="*/ 68342 w 175154"/>
                <a:gd name="connsiteY40" fmla="*/ 19674 h 115541"/>
                <a:gd name="connsiteX41" fmla="*/ 72270 w 175154"/>
                <a:gd name="connsiteY41" fmla="*/ 17490 h 115541"/>
                <a:gd name="connsiteX42" fmla="*/ 77407 w 175154"/>
                <a:gd name="connsiteY42" fmla="*/ 14057 h 115541"/>
                <a:gd name="connsiteX43" fmla="*/ 77605 w 175154"/>
                <a:gd name="connsiteY43" fmla="*/ 13908 h 115541"/>
                <a:gd name="connsiteX44" fmla="*/ 82743 w 175154"/>
                <a:gd name="connsiteY44" fmla="*/ 12278 h 115541"/>
                <a:gd name="connsiteX45" fmla="*/ 87979 w 175154"/>
                <a:gd name="connsiteY45" fmla="*/ 10994 h 115541"/>
                <a:gd name="connsiteX46" fmla="*/ 88881 w 175154"/>
                <a:gd name="connsiteY46" fmla="*/ 10827 h 115541"/>
                <a:gd name="connsiteX47" fmla="*/ 88128 w 175154"/>
                <a:gd name="connsiteY47" fmla="*/ 10846 h 115541"/>
                <a:gd name="connsiteX48" fmla="*/ 90647 w 175154"/>
                <a:gd name="connsiteY48" fmla="*/ 10500 h 115541"/>
                <a:gd name="connsiteX49" fmla="*/ 88881 w 175154"/>
                <a:gd name="connsiteY49" fmla="*/ 10827 h 115541"/>
                <a:gd name="connsiteX50" fmla="*/ 99884 w 175154"/>
                <a:gd name="connsiteY50" fmla="*/ 10549 h 115541"/>
                <a:gd name="connsiteX51" fmla="*/ 105318 w 175154"/>
                <a:gd name="connsiteY51" fmla="*/ 10895 h 115541"/>
                <a:gd name="connsiteX52" fmla="*/ 105713 w 175154"/>
                <a:gd name="connsiteY52" fmla="*/ 11043 h 115541"/>
                <a:gd name="connsiteX53" fmla="*/ 118755 w 175154"/>
                <a:gd name="connsiteY53" fmla="*/ 14699 h 115541"/>
                <a:gd name="connsiteX54" fmla="*/ 124732 w 175154"/>
                <a:gd name="connsiteY54" fmla="*/ 16625 h 115541"/>
                <a:gd name="connsiteX55" fmla="*/ 127251 w 175154"/>
                <a:gd name="connsiteY55" fmla="*/ 17465 h 115541"/>
                <a:gd name="connsiteX56" fmla="*/ 125472 w 175154"/>
                <a:gd name="connsiteY56" fmla="*/ 16625 h 115541"/>
                <a:gd name="connsiteX57" fmla="*/ 136291 w 175154"/>
                <a:gd name="connsiteY57" fmla="*/ 20330 h 115541"/>
                <a:gd name="connsiteX58" fmla="*/ 141873 w 175154"/>
                <a:gd name="connsiteY58" fmla="*/ 21960 h 115541"/>
                <a:gd name="connsiteX59" fmla="*/ 147899 w 175154"/>
                <a:gd name="connsiteY59" fmla="*/ 23936 h 115541"/>
                <a:gd name="connsiteX60" fmla="*/ 152197 w 175154"/>
                <a:gd name="connsiteY60" fmla="*/ 24430 h 115541"/>
                <a:gd name="connsiteX61" fmla="*/ 153827 w 175154"/>
                <a:gd name="connsiteY61" fmla="*/ 25023 h 115541"/>
                <a:gd name="connsiteX62" fmla="*/ 175118 w 175154"/>
                <a:gd name="connsiteY62" fmla="*/ 8721 h 11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5154" h="115541">
                  <a:moveTo>
                    <a:pt x="173959" y="0"/>
                  </a:moveTo>
                  <a:lnTo>
                    <a:pt x="13811" y="0"/>
                  </a:lnTo>
                  <a:lnTo>
                    <a:pt x="0" y="57132"/>
                  </a:lnTo>
                  <a:cubicBezTo>
                    <a:pt x="2223" y="74842"/>
                    <a:pt x="8892" y="98219"/>
                    <a:pt x="24550" y="107885"/>
                  </a:cubicBezTo>
                  <a:lnTo>
                    <a:pt x="40250" y="111535"/>
                  </a:lnTo>
                  <a:lnTo>
                    <a:pt x="40210" y="110433"/>
                  </a:lnTo>
                  <a:cubicBezTo>
                    <a:pt x="41248" y="111075"/>
                    <a:pt x="42335" y="111668"/>
                    <a:pt x="43372" y="112261"/>
                  </a:cubicBezTo>
                  <a:lnTo>
                    <a:pt x="40250" y="111535"/>
                  </a:lnTo>
                  <a:lnTo>
                    <a:pt x="40309" y="113150"/>
                  </a:lnTo>
                  <a:cubicBezTo>
                    <a:pt x="39618" y="114731"/>
                    <a:pt x="41001" y="116015"/>
                    <a:pt x="42483" y="115373"/>
                  </a:cubicBezTo>
                  <a:cubicBezTo>
                    <a:pt x="49250" y="112310"/>
                    <a:pt x="50683" y="102974"/>
                    <a:pt x="51275" y="96503"/>
                  </a:cubicBezTo>
                  <a:cubicBezTo>
                    <a:pt x="50930" y="100109"/>
                    <a:pt x="51918" y="93094"/>
                    <a:pt x="51918" y="91859"/>
                  </a:cubicBezTo>
                  <a:cubicBezTo>
                    <a:pt x="51968" y="90279"/>
                    <a:pt x="50831" y="82375"/>
                    <a:pt x="51473" y="87018"/>
                  </a:cubicBezTo>
                  <a:cubicBezTo>
                    <a:pt x="51029" y="83709"/>
                    <a:pt x="50535" y="80498"/>
                    <a:pt x="49893" y="77237"/>
                  </a:cubicBezTo>
                  <a:cubicBezTo>
                    <a:pt x="49498" y="75360"/>
                    <a:pt x="49053" y="70618"/>
                    <a:pt x="49349" y="75163"/>
                  </a:cubicBezTo>
                  <a:cubicBezTo>
                    <a:pt x="49151" y="71606"/>
                    <a:pt x="48756" y="68099"/>
                    <a:pt x="48805" y="64542"/>
                  </a:cubicBezTo>
                  <a:cubicBezTo>
                    <a:pt x="48805" y="62714"/>
                    <a:pt x="49003" y="60936"/>
                    <a:pt x="49053" y="59157"/>
                  </a:cubicBezTo>
                  <a:lnTo>
                    <a:pt x="49034" y="58790"/>
                  </a:lnTo>
                  <a:lnTo>
                    <a:pt x="48805" y="60145"/>
                  </a:lnTo>
                  <a:cubicBezTo>
                    <a:pt x="48805" y="57330"/>
                    <a:pt x="48879" y="56762"/>
                    <a:pt x="48947" y="57058"/>
                  </a:cubicBezTo>
                  <a:lnTo>
                    <a:pt x="49034" y="58790"/>
                  </a:lnTo>
                  <a:lnTo>
                    <a:pt x="49399" y="56638"/>
                  </a:lnTo>
                  <a:cubicBezTo>
                    <a:pt x="50090" y="53131"/>
                    <a:pt x="51029" y="49624"/>
                    <a:pt x="52165" y="46215"/>
                  </a:cubicBezTo>
                  <a:lnTo>
                    <a:pt x="52867" y="44295"/>
                  </a:lnTo>
                  <a:lnTo>
                    <a:pt x="52116" y="45968"/>
                  </a:lnTo>
                  <a:cubicBezTo>
                    <a:pt x="52215" y="46215"/>
                    <a:pt x="53943" y="40633"/>
                    <a:pt x="53104" y="43646"/>
                  </a:cubicBezTo>
                  <a:lnTo>
                    <a:pt x="52867" y="44295"/>
                  </a:lnTo>
                  <a:lnTo>
                    <a:pt x="53202" y="43548"/>
                  </a:lnTo>
                  <a:cubicBezTo>
                    <a:pt x="54487" y="40534"/>
                    <a:pt x="55672" y="37471"/>
                    <a:pt x="56907" y="34409"/>
                  </a:cubicBezTo>
                  <a:cubicBezTo>
                    <a:pt x="55277" y="38410"/>
                    <a:pt x="55574" y="37570"/>
                    <a:pt x="57105" y="34508"/>
                  </a:cubicBezTo>
                  <a:cubicBezTo>
                    <a:pt x="57895" y="32927"/>
                    <a:pt x="58784" y="31346"/>
                    <a:pt x="59723" y="29765"/>
                  </a:cubicBezTo>
                  <a:lnTo>
                    <a:pt x="61976" y="26311"/>
                  </a:lnTo>
                  <a:lnTo>
                    <a:pt x="61008" y="27444"/>
                  </a:lnTo>
                  <a:cubicBezTo>
                    <a:pt x="58932" y="29666"/>
                    <a:pt x="62835" y="25369"/>
                    <a:pt x="62687" y="25221"/>
                  </a:cubicBezTo>
                  <a:lnTo>
                    <a:pt x="61976" y="26311"/>
                  </a:lnTo>
                  <a:lnTo>
                    <a:pt x="63329" y="24727"/>
                  </a:lnTo>
                  <a:cubicBezTo>
                    <a:pt x="64713" y="23146"/>
                    <a:pt x="66194" y="21664"/>
                    <a:pt x="67725" y="20231"/>
                  </a:cubicBezTo>
                  <a:lnTo>
                    <a:pt x="68342" y="19674"/>
                  </a:lnTo>
                  <a:lnTo>
                    <a:pt x="67429" y="20182"/>
                  </a:lnTo>
                  <a:cubicBezTo>
                    <a:pt x="67676" y="20281"/>
                    <a:pt x="71776" y="16230"/>
                    <a:pt x="69750" y="18404"/>
                  </a:cubicBezTo>
                  <a:lnTo>
                    <a:pt x="68342" y="19674"/>
                  </a:lnTo>
                  <a:lnTo>
                    <a:pt x="72270" y="17490"/>
                  </a:lnTo>
                  <a:cubicBezTo>
                    <a:pt x="74493" y="16008"/>
                    <a:pt x="76765" y="14403"/>
                    <a:pt x="77407" y="14057"/>
                  </a:cubicBezTo>
                  <a:cubicBezTo>
                    <a:pt x="83287" y="10895"/>
                    <a:pt x="72912" y="15390"/>
                    <a:pt x="77605" y="13908"/>
                  </a:cubicBezTo>
                  <a:cubicBezTo>
                    <a:pt x="79335" y="13365"/>
                    <a:pt x="81013" y="12772"/>
                    <a:pt x="82743" y="12278"/>
                  </a:cubicBezTo>
                  <a:cubicBezTo>
                    <a:pt x="84472" y="11784"/>
                    <a:pt x="86250" y="11389"/>
                    <a:pt x="87979" y="10994"/>
                  </a:cubicBezTo>
                  <a:lnTo>
                    <a:pt x="88881" y="10827"/>
                  </a:lnTo>
                  <a:lnTo>
                    <a:pt x="88128" y="10846"/>
                  </a:lnTo>
                  <a:cubicBezTo>
                    <a:pt x="84472" y="10846"/>
                    <a:pt x="94204" y="9561"/>
                    <a:pt x="90647" y="10500"/>
                  </a:cubicBezTo>
                  <a:lnTo>
                    <a:pt x="88881" y="10827"/>
                  </a:lnTo>
                  <a:lnTo>
                    <a:pt x="99884" y="10549"/>
                  </a:lnTo>
                  <a:cubicBezTo>
                    <a:pt x="101712" y="10599"/>
                    <a:pt x="103490" y="10796"/>
                    <a:pt x="105318" y="10895"/>
                  </a:cubicBezTo>
                  <a:cubicBezTo>
                    <a:pt x="110159" y="11191"/>
                    <a:pt x="99242" y="9561"/>
                    <a:pt x="105713" y="11043"/>
                  </a:cubicBezTo>
                  <a:cubicBezTo>
                    <a:pt x="110159" y="12031"/>
                    <a:pt x="114456" y="13217"/>
                    <a:pt x="118755" y="14699"/>
                  </a:cubicBezTo>
                  <a:cubicBezTo>
                    <a:pt x="120730" y="15390"/>
                    <a:pt x="122707" y="15983"/>
                    <a:pt x="124732" y="16625"/>
                  </a:cubicBezTo>
                  <a:cubicBezTo>
                    <a:pt x="125571" y="16872"/>
                    <a:pt x="126412" y="17218"/>
                    <a:pt x="127251" y="17465"/>
                  </a:cubicBezTo>
                  <a:cubicBezTo>
                    <a:pt x="130906" y="18552"/>
                    <a:pt x="126658" y="16872"/>
                    <a:pt x="125472" y="16625"/>
                  </a:cubicBezTo>
                  <a:cubicBezTo>
                    <a:pt x="129029" y="17267"/>
                    <a:pt x="132685" y="19392"/>
                    <a:pt x="136291" y="20330"/>
                  </a:cubicBezTo>
                  <a:cubicBezTo>
                    <a:pt x="138168" y="20824"/>
                    <a:pt x="140046" y="21318"/>
                    <a:pt x="141873" y="21960"/>
                  </a:cubicBezTo>
                  <a:cubicBezTo>
                    <a:pt x="143898" y="22652"/>
                    <a:pt x="145825" y="23541"/>
                    <a:pt x="147899" y="23936"/>
                  </a:cubicBezTo>
                  <a:cubicBezTo>
                    <a:pt x="147603" y="23887"/>
                    <a:pt x="156544" y="25468"/>
                    <a:pt x="152197" y="24430"/>
                  </a:cubicBezTo>
                  <a:cubicBezTo>
                    <a:pt x="148936" y="23689"/>
                    <a:pt x="153581" y="24974"/>
                    <a:pt x="153827" y="25023"/>
                  </a:cubicBezTo>
                  <a:cubicBezTo>
                    <a:pt x="163707" y="28086"/>
                    <a:pt x="175909" y="19441"/>
                    <a:pt x="175118" y="8721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34" name="任意多边形: 形状 1633"/>
            <p:cNvSpPr/>
            <p:nvPr/>
          </p:nvSpPr>
          <p:spPr>
            <a:xfrm flipH="1">
              <a:off x="1324387" y="20330"/>
              <a:ext cx="166594" cy="210632"/>
            </a:xfrm>
            <a:custGeom>
              <a:avLst/>
              <a:gdLst>
                <a:gd name="connsiteX0" fmla="*/ 55147 w 166594"/>
                <a:gd name="connsiteY0" fmla="*/ 0 h 210632"/>
                <a:gd name="connsiteX1" fmla="*/ 48824 w 166594"/>
                <a:gd name="connsiteY1" fmla="*/ 840 h 210632"/>
                <a:gd name="connsiteX2" fmla="*/ 48133 w 166594"/>
                <a:gd name="connsiteY2" fmla="*/ 247 h 210632"/>
                <a:gd name="connsiteX3" fmla="*/ 32523 w 166594"/>
                <a:gd name="connsiteY3" fmla="*/ 4989 h 210632"/>
                <a:gd name="connsiteX4" fmla="*/ 4563 w 166594"/>
                <a:gd name="connsiteY4" fmla="*/ 41445 h 210632"/>
                <a:gd name="connsiteX5" fmla="*/ 15578 w 166594"/>
                <a:gd name="connsiteY5" fmla="*/ 125670 h 210632"/>
                <a:gd name="connsiteX6" fmla="*/ 74561 w 166594"/>
                <a:gd name="connsiteY6" fmla="*/ 182479 h 210632"/>
                <a:gd name="connsiteX7" fmla="*/ 107856 w 166594"/>
                <a:gd name="connsiteY7" fmla="*/ 198138 h 210632"/>
                <a:gd name="connsiteX8" fmla="*/ 151573 w 166594"/>
                <a:gd name="connsiteY8" fmla="*/ 210537 h 210632"/>
                <a:gd name="connsiteX9" fmla="*/ 164219 w 166594"/>
                <a:gd name="connsiteY9" fmla="*/ 188357 h 210632"/>
                <a:gd name="connsiteX10" fmla="*/ 114425 w 166594"/>
                <a:gd name="connsiteY10" fmla="*/ 152790 h 210632"/>
                <a:gd name="connsiteX11" fmla="*/ 75796 w 166594"/>
                <a:gd name="connsiteY11" fmla="*/ 117816 h 210632"/>
                <a:gd name="connsiteX12" fmla="*/ 68633 w 166594"/>
                <a:gd name="connsiteY12" fmla="*/ 106108 h 210632"/>
                <a:gd name="connsiteX13" fmla="*/ 65323 w 166594"/>
                <a:gd name="connsiteY13" fmla="*/ 100082 h 210632"/>
                <a:gd name="connsiteX14" fmla="*/ 63348 w 166594"/>
                <a:gd name="connsiteY14" fmla="*/ 96130 h 210632"/>
                <a:gd name="connsiteX15" fmla="*/ 58161 w 166594"/>
                <a:gd name="connsiteY15" fmla="*/ 72369 h 210632"/>
                <a:gd name="connsiteX16" fmla="*/ 59346 w 166594"/>
                <a:gd name="connsiteY16" fmla="*/ 63477 h 210632"/>
                <a:gd name="connsiteX17" fmla="*/ 60037 w 166594"/>
                <a:gd name="connsiteY17" fmla="*/ 61106 h 210632"/>
                <a:gd name="connsiteX18" fmla="*/ 62853 w 166594"/>
                <a:gd name="connsiteY18" fmla="*/ 56117 h 210632"/>
                <a:gd name="connsiteX19" fmla="*/ 66113 w 166594"/>
                <a:gd name="connsiteY19" fmla="*/ 51375 h 210632"/>
                <a:gd name="connsiteX20" fmla="*/ 66410 w 166594"/>
                <a:gd name="connsiteY20" fmla="*/ 50288 h 210632"/>
                <a:gd name="connsiteX21" fmla="*/ 73968 w 166594"/>
                <a:gd name="connsiteY21" fmla="*/ 39074 h 210632"/>
                <a:gd name="connsiteX22" fmla="*/ 75237 w 166594"/>
                <a:gd name="connsiteY22" fmla="*/ 35502 h 210632"/>
                <a:gd name="connsiteX23" fmla="*/ 70411 w 166594"/>
                <a:gd name="connsiteY23" fmla="*/ 42532 h 210632"/>
                <a:gd name="connsiteX24" fmla="*/ 76636 w 166594"/>
                <a:gd name="connsiteY24" fmla="*/ 31566 h 210632"/>
                <a:gd name="connsiteX25" fmla="*/ 75237 w 166594"/>
                <a:gd name="connsiteY25" fmla="*/ 35502 h 210632"/>
                <a:gd name="connsiteX26" fmla="*/ 76685 w 166594"/>
                <a:gd name="connsiteY26" fmla="*/ 33393 h 210632"/>
                <a:gd name="connsiteX27" fmla="*/ 78809 w 166594"/>
                <a:gd name="connsiteY27" fmla="*/ 28207 h 210632"/>
                <a:gd name="connsiteX28" fmla="*/ 79106 w 166594"/>
                <a:gd name="connsiteY28" fmla="*/ 27564 h 210632"/>
                <a:gd name="connsiteX29" fmla="*/ 73326 w 166594"/>
                <a:gd name="connsiteY29" fmla="*/ 6422 h 210632"/>
                <a:gd name="connsiteX30" fmla="*/ 55147 w 166594"/>
                <a:gd name="connsiteY30" fmla="*/ 0 h 2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6594" h="210632">
                  <a:moveTo>
                    <a:pt x="55147" y="0"/>
                  </a:moveTo>
                  <a:cubicBezTo>
                    <a:pt x="53023" y="296"/>
                    <a:pt x="50949" y="593"/>
                    <a:pt x="48824" y="840"/>
                  </a:cubicBezTo>
                  <a:cubicBezTo>
                    <a:pt x="51097" y="198"/>
                    <a:pt x="50899" y="0"/>
                    <a:pt x="48133" y="247"/>
                  </a:cubicBezTo>
                  <a:cubicBezTo>
                    <a:pt x="42452" y="642"/>
                    <a:pt x="37463" y="1877"/>
                    <a:pt x="32523" y="4989"/>
                  </a:cubicBezTo>
                  <a:cubicBezTo>
                    <a:pt x="18592" y="13733"/>
                    <a:pt x="10046" y="26181"/>
                    <a:pt x="4563" y="41445"/>
                  </a:cubicBezTo>
                  <a:cubicBezTo>
                    <a:pt x="-5367" y="69207"/>
                    <a:pt x="2093" y="100477"/>
                    <a:pt x="15578" y="125670"/>
                  </a:cubicBezTo>
                  <a:cubicBezTo>
                    <a:pt x="28620" y="150073"/>
                    <a:pt x="50701" y="168943"/>
                    <a:pt x="74561" y="182479"/>
                  </a:cubicBezTo>
                  <a:cubicBezTo>
                    <a:pt x="85231" y="188505"/>
                    <a:pt x="96543" y="193445"/>
                    <a:pt x="107856" y="198138"/>
                  </a:cubicBezTo>
                  <a:cubicBezTo>
                    <a:pt x="121785" y="203917"/>
                    <a:pt x="136260" y="211574"/>
                    <a:pt x="151573" y="210537"/>
                  </a:cubicBezTo>
                  <a:cubicBezTo>
                    <a:pt x="161898" y="209845"/>
                    <a:pt x="171085" y="198187"/>
                    <a:pt x="164219" y="188357"/>
                  </a:cubicBezTo>
                  <a:cubicBezTo>
                    <a:pt x="152511" y="171512"/>
                    <a:pt x="131467" y="163608"/>
                    <a:pt x="114425" y="152790"/>
                  </a:cubicBezTo>
                  <a:cubicBezTo>
                    <a:pt x="99902" y="143602"/>
                    <a:pt x="84737" y="132734"/>
                    <a:pt x="75796" y="117816"/>
                  </a:cubicBezTo>
                  <a:cubicBezTo>
                    <a:pt x="73424" y="113864"/>
                    <a:pt x="70906" y="110060"/>
                    <a:pt x="68633" y="106108"/>
                  </a:cubicBezTo>
                  <a:cubicBezTo>
                    <a:pt x="67496" y="104132"/>
                    <a:pt x="66360" y="102107"/>
                    <a:pt x="65323" y="100082"/>
                  </a:cubicBezTo>
                  <a:cubicBezTo>
                    <a:pt x="65027" y="99489"/>
                    <a:pt x="62212" y="93363"/>
                    <a:pt x="63348" y="96130"/>
                  </a:cubicBezTo>
                  <a:cubicBezTo>
                    <a:pt x="59643" y="87139"/>
                    <a:pt x="58111" y="80421"/>
                    <a:pt x="58161" y="72369"/>
                  </a:cubicBezTo>
                  <a:cubicBezTo>
                    <a:pt x="58210" y="67577"/>
                    <a:pt x="58111" y="68022"/>
                    <a:pt x="59346" y="63477"/>
                  </a:cubicBezTo>
                  <a:cubicBezTo>
                    <a:pt x="59791" y="61798"/>
                    <a:pt x="61816" y="57599"/>
                    <a:pt x="60037" y="61106"/>
                  </a:cubicBezTo>
                  <a:cubicBezTo>
                    <a:pt x="60927" y="59377"/>
                    <a:pt x="61866" y="57747"/>
                    <a:pt x="62853" y="56117"/>
                  </a:cubicBezTo>
                  <a:cubicBezTo>
                    <a:pt x="63890" y="54487"/>
                    <a:pt x="65125" y="53005"/>
                    <a:pt x="66113" y="51375"/>
                  </a:cubicBezTo>
                  <a:cubicBezTo>
                    <a:pt x="66954" y="49991"/>
                    <a:pt x="68090" y="47719"/>
                    <a:pt x="66410" y="50288"/>
                  </a:cubicBezTo>
                  <a:cubicBezTo>
                    <a:pt x="69028" y="46336"/>
                    <a:pt x="72042" y="43471"/>
                    <a:pt x="73968" y="39074"/>
                  </a:cubicBezTo>
                  <a:lnTo>
                    <a:pt x="75237" y="35502"/>
                  </a:lnTo>
                  <a:lnTo>
                    <a:pt x="70411" y="42532"/>
                  </a:lnTo>
                  <a:cubicBezTo>
                    <a:pt x="72486" y="38877"/>
                    <a:pt x="74561" y="35221"/>
                    <a:pt x="76636" y="31566"/>
                  </a:cubicBezTo>
                  <a:lnTo>
                    <a:pt x="75237" y="35502"/>
                  </a:lnTo>
                  <a:lnTo>
                    <a:pt x="76685" y="33393"/>
                  </a:lnTo>
                  <a:cubicBezTo>
                    <a:pt x="77376" y="31665"/>
                    <a:pt x="78118" y="29936"/>
                    <a:pt x="78809" y="28207"/>
                  </a:cubicBezTo>
                  <a:cubicBezTo>
                    <a:pt x="77722" y="29787"/>
                    <a:pt x="77821" y="29590"/>
                    <a:pt x="79106" y="27564"/>
                  </a:cubicBezTo>
                  <a:cubicBezTo>
                    <a:pt x="83502" y="20253"/>
                    <a:pt x="80341" y="10720"/>
                    <a:pt x="73326" y="6422"/>
                  </a:cubicBezTo>
                  <a:cubicBezTo>
                    <a:pt x="67645" y="2964"/>
                    <a:pt x="62014" y="0"/>
                    <a:pt x="55147" y="0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36" name="任意多边形: 形状 1635"/>
            <p:cNvSpPr/>
            <p:nvPr/>
          </p:nvSpPr>
          <p:spPr>
            <a:xfrm flipH="1">
              <a:off x="1520359" y="755081"/>
              <a:ext cx="176549" cy="146959"/>
            </a:xfrm>
            <a:custGeom>
              <a:avLst/>
              <a:gdLst>
                <a:gd name="connsiteX0" fmla="*/ 156794 w 176549"/>
                <a:gd name="connsiteY0" fmla="*/ 300 h 146959"/>
                <a:gd name="connsiteX1" fmla="*/ 109865 w 176549"/>
                <a:gd name="connsiteY1" fmla="*/ 31125 h 146959"/>
                <a:gd name="connsiteX2" fmla="*/ 70642 w 176549"/>
                <a:gd name="connsiteY2" fmla="*/ 62987 h 146959"/>
                <a:gd name="connsiteX3" fmla="*/ 31469 w 176549"/>
                <a:gd name="connsiteY3" fmla="*/ 94602 h 146959"/>
                <a:gd name="connsiteX4" fmla="*/ 12944 w 176549"/>
                <a:gd name="connsiteY4" fmla="*/ 113670 h 146959"/>
                <a:gd name="connsiteX5" fmla="*/ 52 w 176549"/>
                <a:gd name="connsiteY5" fmla="*/ 135405 h 146959"/>
                <a:gd name="connsiteX6" fmla="*/ 8548 w 176549"/>
                <a:gd name="connsiteY6" fmla="*/ 146470 h 146959"/>
                <a:gd name="connsiteX7" fmla="*/ 33889 w 176549"/>
                <a:gd name="connsiteY7" fmla="*/ 140296 h 146959"/>
                <a:gd name="connsiteX8" fmla="*/ 57749 w 176549"/>
                <a:gd name="connsiteY8" fmla="*/ 127995 h 146959"/>
                <a:gd name="connsiteX9" fmla="*/ 101319 w 176549"/>
                <a:gd name="connsiteY9" fmla="*/ 95244 h 146959"/>
                <a:gd name="connsiteX10" fmla="*/ 141183 w 176549"/>
                <a:gd name="connsiteY10" fmla="*/ 61653 h 146959"/>
                <a:gd name="connsiteX11" fmla="*/ 175910 w 176549"/>
                <a:gd name="connsiteY11" fmla="*/ 19269 h 146959"/>
                <a:gd name="connsiteX12" fmla="*/ 156794 w 176549"/>
                <a:gd name="connsiteY12" fmla="*/ 300 h 14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6549" h="146959">
                  <a:moveTo>
                    <a:pt x="156794" y="300"/>
                  </a:moveTo>
                  <a:cubicBezTo>
                    <a:pt x="138319" y="3758"/>
                    <a:pt x="123992" y="19664"/>
                    <a:pt x="109865" y="31125"/>
                  </a:cubicBezTo>
                  <a:cubicBezTo>
                    <a:pt x="96823" y="41745"/>
                    <a:pt x="83683" y="52317"/>
                    <a:pt x="70642" y="62987"/>
                  </a:cubicBezTo>
                  <a:cubicBezTo>
                    <a:pt x="57996" y="73311"/>
                    <a:pt x="42633" y="82746"/>
                    <a:pt x="31469" y="94602"/>
                  </a:cubicBezTo>
                  <a:cubicBezTo>
                    <a:pt x="25442" y="101024"/>
                    <a:pt x="18971" y="107199"/>
                    <a:pt x="12944" y="113670"/>
                  </a:cubicBezTo>
                  <a:cubicBezTo>
                    <a:pt x="6720" y="120339"/>
                    <a:pt x="1237" y="126168"/>
                    <a:pt x="52" y="135405"/>
                  </a:cubicBezTo>
                  <a:cubicBezTo>
                    <a:pt x="-541" y="140147"/>
                    <a:pt x="4052" y="145483"/>
                    <a:pt x="8548" y="146470"/>
                  </a:cubicBezTo>
                  <a:cubicBezTo>
                    <a:pt x="17637" y="148446"/>
                    <a:pt x="25739" y="144050"/>
                    <a:pt x="33889" y="140296"/>
                  </a:cubicBezTo>
                  <a:cubicBezTo>
                    <a:pt x="41892" y="136591"/>
                    <a:pt x="50043" y="132194"/>
                    <a:pt x="57749" y="127995"/>
                  </a:cubicBezTo>
                  <a:cubicBezTo>
                    <a:pt x="73309" y="119548"/>
                    <a:pt x="87438" y="106211"/>
                    <a:pt x="101319" y="95244"/>
                  </a:cubicBezTo>
                  <a:cubicBezTo>
                    <a:pt x="115003" y="84475"/>
                    <a:pt x="128192" y="73311"/>
                    <a:pt x="141183" y="61653"/>
                  </a:cubicBezTo>
                  <a:cubicBezTo>
                    <a:pt x="154817" y="49402"/>
                    <a:pt x="170625" y="37497"/>
                    <a:pt x="175910" y="19269"/>
                  </a:cubicBezTo>
                  <a:cubicBezTo>
                    <a:pt x="179417" y="7166"/>
                    <a:pt x="167859" y="-1775"/>
                    <a:pt x="156794" y="300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38" name="任意多边形: 形状 1637"/>
            <p:cNvSpPr/>
            <p:nvPr/>
          </p:nvSpPr>
          <p:spPr>
            <a:xfrm flipH="1">
              <a:off x="1989118" y="642293"/>
              <a:ext cx="199316" cy="54755"/>
            </a:xfrm>
            <a:custGeom>
              <a:avLst/>
              <a:gdLst>
                <a:gd name="connsiteX0" fmla="*/ 160539 w 199316"/>
                <a:gd name="connsiteY0" fmla="*/ 342 h 54755"/>
                <a:gd name="connsiteX1" fmla="*/ 129980 w 199316"/>
                <a:gd name="connsiteY1" fmla="*/ 5251 h 54755"/>
                <a:gd name="connsiteX2" fmla="*/ 78259 w 199316"/>
                <a:gd name="connsiteY2" fmla="*/ 12068 h 54755"/>
                <a:gd name="connsiteX3" fmla="*/ 22884 w 199316"/>
                <a:gd name="connsiteY3" fmla="*/ 21651 h 54755"/>
                <a:gd name="connsiteX4" fmla="*/ 10979 w 199316"/>
                <a:gd name="connsiteY4" fmla="*/ 27480 h 54755"/>
                <a:gd name="connsiteX5" fmla="*/ 9151 w 199316"/>
                <a:gd name="connsiteY5" fmla="*/ 29160 h 54755"/>
                <a:gd name="connsiteX6" fmla="*/ 4112 w 199316"/>
                <a:gd name="connsiteY6" fmla="*/ 32568 h 54755"/>
                <a:gd name="connsiteX7" fmla="*/ 1050 w 199316"/>
                <a:gd name="connsiteY7" fmla="*/ 45412 h 54755"/>
                <a:gd name="connsiteX8" fmla="*/ 9200 w 199316"/>
                <a:gd name="connsiteY8" fmla="*/ 51191 h 54755"/>
                <a:gd name="connsiteX9" fmla="*/ 15326 w 199316"/>
                <a:gd name="connsiteY9" fmla="*/ 51587 h 54755"/>
                <a:gd name="connsiteX10" fmla="*/ 16117 w 199316"/>
                <a:gd name="connsiteY10" fmla="*/ 52031 h 54755"/>
                <a:gd name="connsiteX11" fmla="*/ 41853 w 199316"/>
                <a:gd name="connsiteY11" fmla="*/ 54748 h 54755"/>
                <a:gd name="connsiteX12" fmla="*/ 90461 w 199316"/>
                <a:gd name="connsiteY12" fmla="*/ 52970 h 54755"/>
                <a:gd name="connsiteX13" fmla="*/ 139416 w 199316"/>
                <a:gd name="connsiteY13" fmla="*/ 49265 h 54755"/>
                <a:gd name="connsiteX14" fmla="*/ 194247 w 199316"/>
                <a:gd name="connsiteY14" fmla="*/ 33704 h 54755"/>
                <a:gd name="connsiteX15" fmla="*/ 190247 w 199316"/>
                <a:gd name="connsiteY15" fmla="*/ 5251 h 54755"/>
                <a:gd name="connsiteX16" fmla="*/ 160539 w 199316"/>
                <a:gd name="connsiteY16" fmla="*/ 342 h 5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9316" h="54755">
                  <a:moveTo>
                    <a:pt x="160539" y="342"/>
                  </a:moveTo>
                  <a:cubicBezTo>
                    <a:pt x="150184" y="1262"/>
                    <a:pt x="139687" y="3819"/>
                    <a:pt x="129980" y="5251"/>
                  </a:cubicBezTo>
                  <a:cubicBezTo>
                    <a:pt x="112789" y="7770"/>
                    <a:pt x="95549" y="10092"/>
                    <a:pt x="78259" y="12068"/>
                  </a:cubicBezTo>
                  <a:cubicBezTo>
                    <a:pt x="59636" y="14192"/>
                    <a:pt x="40371" y="14686"/>
                    <a:pt x="22884" y="21651"/>
                  </a:cubicBezTo>
                  <a:cubicBezTo>
                    <a:pt x="18686" y="23331"/>
                    <a:pt x="14239" y="24121"/>
                    <a:pt x="10979" y="27480"/>
                  </a:cubicBezTo>
                  <a:cubicBezTo>
                    <a:pt x="8658" y="31185"/>
                    <a:pt x="8064" y="31728"/>
                    <a:pt x="9151" y="29160"/>
                  </a:cubicBezTo>
                  <a:cubicBezTo>
                    <a:pt x="7324" y="30049"/>
                    <a:pt x="5644" y="31185"/>
                    <a:pt x="4112" y="32568"/>
                  </a:cubicBezTo>
                  <a:cubicBezTo>
                    <a:pt x="2137" y="34643"/>
                    <a:pt x="-1914" y="42645"/>
                    <a:pt x="1050" y="45412"/>
                  </a:cubicBezTo>
                  <a:cubicBezTo>
                    <a:pt x="3569" y="47733"/>
                    <a:pt x="5842" y="50154"/>
                    <a:pt x="9200" y="51191"/>
                  </a:cubicBezTo>
                  <a:cubicBezTo>
                    <a:pt x="11226" y="51587"/>
                    <a:pt x="13251" y="51735"/>
                    <a:pt x="15326" y="51587"/>
                  </a:cubicBezTo>
                  <a:cubicBezTo>
                    <a:pt x="13696" y="51093"/>
                    <a:pt x="13992" y="51241"/>
                    <a:pt x="16117" y="52031"/>
                  </a:cubicBezTo>
                  <a:cubicBezTo>
                    <a:pt x="24564" y="53563"/>
                    <a:pt x="33159" y="54699"/>
                    <a:pt x="41853" y="54748"/>
                  </a:cubicBezTo>
                  <a:cubicBezTo>
                    <a:pt x="58106" y="54847"/>
                    <a:pt x="74259" y="53958"/>
                    <a:pt x="90461" y="52970"/>
                  </a:cubicBezTo>
                  <a:cubicBezTo>
                    <a:pt x="106812" y="51982"/>
                    <a:pt x="123114" y="50796"/>
                    <a:pt x="139416" y="49265"/>
                  </a:cubicBezTo>
                  <a:cubicBezTo>
                    <a:pt x="158088" y="47486"/>
                    <a:pt x="180268" y="48030"/>
                    <a:pt x="194247" y="33704"/>
                  </a:cubicBezTo>
                  <a:cubicBezTo>
                    <a:pt x="202399" y="25405"/>
                    <a:pt x="200472" y="10932"/>
                    <a:pt x="190247" y="5251"/>
                  </a:cubicBezTo>
                  <a:cubicBezTo>
                    <a:pt x="181108" y="138"/>
                    <a:pt x="170895" y="-578"/>
                    <a:pt x="160539" y="342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40" name="任意多边形: 形状 1639"/>
            <p:cNvSpPr/>
            <p:nvPr/>
          </p:nvSpPr>
          <p:spPr>
            <a:xfrm flipH="1">
              <a:off x="2038942" y="244951"/>
              <a:ext cx="199748" cy="129178"/>
            </a:xfrm>
            <a:custGeom>
              <a:avLst/>
              <a:gdLst>
                <a:gd name="connsiteX0" fmla="*/ 136914 w 199748"/>
                <a:gd name="connsiteY0" fmla="*/ 108055 h 129178"/>
                <a:gd name="connsiteX1" fmla="*/ 131755 w 199748"/>
                <a:gd name="connsiteY1" fmla="*/ 108074 h 129178"/>
                <a:gd name="connsiteX2" fmla="*/ 131945 w 199748"/>
                <a:gd name="connsiteY2" fmla="*/ 108450 h 129178"/>
                <a:gd name="connsiteX3" fmla="*/ 134292 w 199748"/>
                <a:gd name="connsiteY3" fmla="*/ 109204 h 129178"/>
                <a:gd name="connsiteX4" fmla="*/ 137495 w 199748"/>
                <a:gd name="connsiteY4" fmla="*/ 108813 h 129178"/>
                <a:gd name="connsiteX5" fmla="*/ 155206 w 199748"/>
                <a:gd name="connsiteY5" fmla="*/ 66484 h 129178"/>
                <a:gd name="connsiteX6" fmla="*/ 156942 w 199748"/>
                <a:gd name="connsiteY6" fmla="*/ 70626 h 129178"/>
                <a:gd name="connsiteX7" fmla="*/ 158470 w 199748"/>
                <a:gd name="connsiteY7" fmla="*/ 71022 h 129178"/>
                <a:gd name="connsiteX8" fmla="*/ 157638 w 199748"/>
                <a:gd name="connsiteY8" fmla="*/ 68356 h 129178"/>
                <a:gd name="connsiteX9" fmla="*/ 155690 w 199748"/>
                <a:gd name="connsiteY9" fmla="*/ 66501 h 129178"/>
                <a:gd name="connsiteX10" fmla="*/ 4377 w 199748"/>
                <a:gd name="connsiteY10" fmla="*/ 636 h 129178"/>
                <a:gd name="connsiteX11" fmla="*/ 623 w 199748"/>
                <a:gd name="connsiteY11" fmla="*/ 7304 h 129178"/>
                <a:gd name="connsiteX12" fmla="*/ 4328 w 199748"/>
                <a:gd name="connsiteY12" fmla="*/ 12689 h 129178"/>
                <a:gd name="connsiteX13" fmla="*/ 5415 w 199748"/>
                <a:gd name="connsiteY13" fmla="*/ 15850 h 129178"/>
                <a:gd name="connsiteX14" fmla="*/ 13614 w 199748"/>
                <a:gd name="connsiteY14" fmla="*/ 28645 h 129178"/>
                <a:gd name="connsiteX15" fmla="*/ 9367 w 199748"/>
                <a:gd name="connsiteY15" fmla="*/ 21432 h 129178"/>
                <a:gd name="connsiteX16" fmla="*/ 35893 w 199748"/>
                <a:gd name="connsiteY16" fmla="*/ 49194 h 129178"/>
                <a:gd name="connsiteX17" fmla="*/ 68447 w 199748"/>
                <a:gd name="connsiteY17" fmla="*/ 72560 h 129178"/>
                <a:gd name="connsiteX18" fmla="*/ 98235 w 199748"/>
                <a:gd name="connsiteY18" fmla="*/ 92270 h 129178"/>
                <a:gd name="connsiteX19" fmla="*/ 131822 w 199748"/>
                <a:gd name="connsiteY19" fmla="*/ 109505 h 129178"/>
                <a:gd name="connsiteX20" fmla="*/ 132440 w 199748"/>
                <a:gd name="connsiteY20" fmla="*/ 109429 h 129178"/>
                <a:gd name="connsiteX21" fmla="*/ 131945 w 199748"/>
                <a:gd name="connsiteY21" fmla="*/ 108450 h 129178"/>
                <a:gd name="connsiteX22" fmla="*/ 130788 w 199748"/>
                <a:gd name="connsiteY22" fmla="*/ 108078 h 129178"/>
                <a:gd name="connsiteX23" fmla="*/ 131755 w 199748"/>
                <a:gd name="connsiteY23" fmla="*/ 108074 h 129178"/>
                <a:gd name="connsiteX24" fmla="*/ 121749 w 199748"/>
                <a:gd name="connsiteY24" fmla="*/ 88269 h 129178"/>
                <a:gd name="connsiteX25" fmla="*/ 136914 w 199748"/>
                <a:gd name="connsiteY25" fmla="*/ 108055 h 129178"/>
                <a:gd name="connsiteX26" fmla="*/ 143929 w 199748"/>
                <a:gd name="connsiteY26" fmla="*/ 108028 h 129178"/>
                <a:gd name="connsiteX27" fmla="*/ 137495 w 199748"/>
                <a:gd name="connsiteY27" fmla="*/ 108813 h 129178"/>
                <a:gd name="connsiteX28" fmla="*/ 138939 w 199748"/>
                <a:gd name="connsiteY28" fmla="*/ 110696 h 129178"/>
                <a:gd name="connsiteX29" fmla="*/ 134292 w 199748"/>
                <a:gd name="connsiteY29" fmla="*/ 109204 h 129178"/>
                <a:gd name="connsiteX30" fmla="*/ 132440 w 199748"/>
                <a:gd name="connsiteY30" fmla="*/ 109429 h 129178"/>
                <a:gd name="connsiteX31" fmla="*/ 133554 w 199748"/>
                <a:gd name="connsiteY31" fmla="*/ 111634 h 129178"/>
                <a:gd name="connsiteX32" fmla="*/ 150943 w 199748"/>
                <a:gd name="connsiteY32" fmla="*/ 123243 h 129178"/>
                <a:gd name="connsiteX33" fmla="*/ 192438 w 199748"/>
                <a:gd name="connsiteY33" fmla="*/ 122848 h 129178"/>
                <a:gd name="connsiteX34" fmla="*/ 199403 w 199748"/>
                <a:gd name="connsiteY34" fmla="*/ 105608 h 129178"/>
                <a:gd name="connsiteX35" fmla="*/ 177964 w 199748"/>
                <a:gd name="connsiteY35" fmla="*/ 75919 h 129178"/>
                <a:gd name="connsiteX36" fmla="*/ 159106 w 199748"/>
                <a:gd name="connsiteY36" fmla="*/ 66614 h 129178"/>
                <a:gd name="connsiteX37" fmla="*/ 156392 w 199748"/>
                <a:gd name="connsiteY37" fmla="*/ 66524 h 129178"/>
                <a:gd name="connsiteX38" fmla="*/ 157321 w 199748"/>
                <a:gd name="connsiteY38" fmla="*/ 67343 h 129178"/>
                <a:gd name="connsiteX39" fmla="*/ 157638 w 199748"/>
                <a:gd name="connsiteY39" fmla="*/ 68356 h 129178"/>
                <a:gd name="connsiteX40" fmla="*/ 161169 w 199748"/>
                <a:gd name="connsiteY40" fmla="*/ 71720 h 129178"/>
                <a:gd name="connsiteX41" fmla="*/ 158470 w 199748"/>
                <a:gd name="connsiteY41" fmla="*/ 71022 h 129178"/>
                <a:gd name="connsiteX42" fmla="*/ 162453 w 199748"/>
                <a:gd name="connsiteY42" fmla="*/ 83774 h 129178"/>
                <a:gd name="connsiteX43" fmla="*/ 156942 w 199748"/>
                <a:gd name="connsiteY43" fmla="*/ 70626 h 129178"/>
                <a:gd name="connsiteX44" fmla="*/ 138840 w 199748"/>
                <a:gd name="connsiteY44" fmla="*/ 65941 h 129178"/>
                <a:gd name="connsiteX45" fmla="*/ 155206 w 199748"/>
                <a:gd name="connsiteY45" fmla="*/ 66484 h 129178"/>
                <a:gd name="connsiteX46" fmla="*/ 154895 w 199748"/>
                <a:gd name="connsiteY46" fmla="*/ 65743 h 129178"/>
                <a:gd name="connsiteX47" fmla="*/ 155690 w 199748"/>
                <a:gd name="connsiteY47" fmla="*/ 66501 h 129178"/>
                <a:gd name="connsiteX48" fmla="*/ 156392 w 199748"/>
                <a:gd name="connsiteY48" fmla="*/ 66524 h 129178"/>
                <a:gd name="connsiteX49" fmla="*/ 144521 w 199748"/>
                <a:gd name="connsiteY49" fmla="*/ 56061 h 129178"/>
                <a:gd name="connsiteX50" fmla="*/ 127775 w 199748"/>
                <a:gd name="connsiteY50" fmla="*/ 46428 h 129178"/>
                <a:gd name="connsiteX51" fmla="*/ 94974 w 199748"/>
                <a:gd name="connsiteY51" fmla="*/ 28990 h 129178"/>
                <a:gd name="connsiteX52" fmla="*/ 61483 w 199748"/>
                <a:gd name="connsiteY52" fmla="*/ 12788 h 129178"/>
                <a:gd name="connsiteX53" fmla="*/ 20580 w 199748"/>
                <a:gd name="connsiteY53" fmla="*/ 1624 h 129178"/>
                <a:gd name="connsiteX54" fmla="*/ 28978 w 199748"/>
                <a:gd name="connsiteY54" fmla="*/ 1574 h 129178"/>
                <a:gd name="connsiteX55" fmla="*/ 13911 w 199748"/>
                <a:gd name="connsiteY55" fmla="*/ 784 h 129178"/>
                <a:gd name="connsiteX56" fmla="*/ 10898 w 199748"/>
                <a:gd name="connsiteY56" fmla="*/ 2068 h 129178"/>
                <a:gd name="connsiteX57" fmla="*/ 11293 w 199748"/>
                <a:gd name="connsiteY57" fmla="*/ 1327 h 129178"/>
                <a:gd name="connsiteX58" fmla="*/ 4377 w 199748"/>
                <a:gd name="connsiteY58" fmla="*/ 636 h 12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9748" h="129178">
                  <a:moveTo>
                    <a:pt x="136914" y="108055"/>
                  </a:moveTo>
                  <a:lnTo>
                    <a:pt x="131755" y="108074"/>
                  </a:lnTo>
                  <a:lnTo>
                    <a:pt x="131945" y="108450"/>
                  </a:lnTo>
                  <a:lnTo>
                    <a:pt x="134292" y="109204"/>
                  </a:lnTo>
                  <a:lnTo>
                    <a:pt x="137495" y="108813"/>
                  </a:lnTo>
                  <a:close/>
                  <a:moveTo>
                    <a:pt x="155206" y="66484"/>
                  </a:moveTo>
                  <a:lnTo>
                    <a:pt x="156942" y="70626"/>
                  </a:lnTo>
                  <a:lnTo>
                    <a:pt x="158470" y="71022"/>
                  </a:lnTo>
                  <a:lnTo>
                    <a:pt x="157638" y="68356"/>
                  </a:lnTo>
                  <a:lnTo>
                    <a:pt x="155690" y="66501"/>
                  </a:lnTo>
                  <a:close/>
                  <a:moveTo>
                    <a:pt x="4377" y="636"/>
                  </a:moveTo>
                  <a:cubicBezTo>
                    <a:pt x="1116" y="339"/>
                    <a:pt x="-1156" y="4637"/>
                    <a:pt x="623" y="7304"/>
                  </a:cubicBezTo>
                  <a:cubicBezTo>
                    <a:pt x="1809" y="9132"/>
                    <a:pt x="3192" y="10861"/>
                    <a:pt x="4328" y="12689"/>
                  </a:cubicBezTo>
                  <a:cubicBezTo>
                    <a:pt x="6600" y="16394"/>
                    <a:pt x="3340" y="6810"/>
                    <a:pt x="5415" y="15850"/>
                  </a:cubicBezTo>
                  <a:cubicBezTo>
                    <a:pt x="6600" y="21136"/>
                    <a:pt x="10107" y="24742"/>
                    <a:pt x="13614" y="28645"/>
                  </a:cubicBezTo>
                  <a:cubicBezTo>
                    <a:pt x="12183" y="26224"/>
                    <a:pt x="10800" y="23804"/>
                    <a:pt x="9367" y="21432"/>
                  </a:cubicBezTo>
                  <a:cubicBezTo>
                    <a:pt x="13664" y="33881"/>
                    <a:pt x="25767" y="41538"/>
                    <a:pt x="35893" y="49194"/>
                  </a:cubicBezTo>
                  <a:cubicBezTo>
                    <a:pt x="46564" y="57246"/>
                    <a:pt x="57382" y="65002"/>
                    <a:pt x="68447" y="72560"/>
                  </a:cubicBezTo>
                  <a:cubicBezTo>
                    <a:pt x="78278" y="79278"/>
                    <a:pt x="88058" y="86095"/>
                    <a:pt x="98235" y="92270"/>
                  </a:cubicBezTo>
                  <a:cubicBezTo>
                    <a:pt x="108089" y="98272"/>
                    <a:pt x="119778" y="107886"/>
                    <a:pt x="131822" y="109505"/>
                  </a:cubicBezTo>
                  <a:lnTo>
                    <a:pt x="132440" y="109429"/>
                  </a:lnTo>
                  <a:lnTo>
                    <a:pt x="131945" y="108450"/>
                  </a:lnTo>
                  <a:lnTo>
                    <a:pt x="130788" y="108078"/>
                  </a:lnTo>
                  <a:lnTo>
                    <a:pt x="131755" y="108074"/>
                  </a:lnTo>
                  <a:lnTo>
                    <a:pt x="121749" y="88269"/>
                  </a:lnTo>
                  <a:lnTo>
                    <a:pt x="136914" y="108055"/>
                  </a:lnTo>
                  <a:lnTo>
                    <a:pt x="143929" y="108028"/>
                  </a:lnTo>
                  <a:lnTo>
                    <a:pt x="137495" y="108813"/>
                  </a:lnTo>
                  <a:lnTo>
                    <a:pt x="138939" y="110696"/>
                  </a:lnTo>
                  <a:lnTo>
                    <a:pt x="134292" y="109204"/>
                  </a:lnTo>
                  <a:lnTo>
                    <a:pt x="132440" y="109429"/>
                  </a:lnTo>
                  <a:lnTo>
                    <a:pt x="133554" y="111634"/>
                  </a:lnTo>
                  <a:cubicBezTo>
                    <a:pt x="138791" y="116080"/>
                    <a:pt x="145015" y="119835"/>
                    <a:pt x="150943" y="123243"/>
                  </a:cubicBezTo>
                  <a:cubicBezTo>
                    <a:pt x="164824" y="131246"/>
                    <a:pt x="178854" y="131196"/>
                    <a:pt x="192438" y="122848"/>
                  </a:cubicBezTo>
                  <a:cubicBezTo>
                    <a:pt x="198613" y="119044"/>
                    <a:pt x="200638" y="112425"/>
                    <a:pt x="199403" y="105608"/>
                  </a:cubicBezTo>
                  <a:cubicBezTo>
                    <a:pt x="196884" y="91924"/>
                    <a:pt x="190412" y="82637"/>
                    <a:pt x="177964" y="75919"/>
                  </a:cubicBezTo>
                  <a:cubicBezTo>
                    <a:pt x="172258" y="72832"/>
                    <a:pt x="165799" y="69003"/>
                    <a:pt x="159106" y="66614"/>
                  </a:cubicBezTo>
                  <a:lnTo>
                    <a:pt x="156392" y="66524"/>
                  </a:lnTo>
                  <a:lnTo>
                    <a:pt x="157321" y="67343"/>
                  </a:lnTo>
                  <a:lnTo>
                    <a:pt x="157638" y="68356"/>
                  </a:lnTo>
                  <a:lnTo>
                    <a:pt x="161169" y="71720"/>
                  </a:lnTo>
                  <a:lnTo>
                    <a:pt x="158470" y="71022"/>
                  </a:lnTo>
                  <a:lnTo>
                    <a:pt x="162453" y="83774"/>
                  </a:lnTo>
                  <a:lnTo>
                    <a:pt x="156942" y="70626"/>
                  </a:lnTo>
                  <a:lnTo>
                    <a:pt x="138840" y="65941"/>
                  </a:lnTo>
                  <a:lnTo>
                    <a:pt x="155206" y="66484"/>
                  </a:lnTo>
                  <a:lnTo>
                    <a:pt x="154895" y="65743"/>
                  </a:lnTo>
                  <a:lnTo>
                    <a:pt x="155690" y="66501"/>
                  </a:lnTo>
                  <a:lnTo>
                    <a:pt x="156392" y="66524"/>
                  </a:lnTo>
                  <a:lnTo>
                    <a:pt x="144521" y="56061"/>
                  </a:lnTo>
                  <a:cubicBezTo>
                    <a:pt x="138939" y="52850"/>
                    <a:pt x="133357" y="49639"/>
                    <a:pt x="127775" y="46428"/>
                  </a:cubicBezTo>
                  <a:cubicBezTo>
                    <a:pt x="117007" y="40253"/>
                    <a:pt x="106040" y="34622"/>
                    <a:pt x="94974" y="28990"/>
                  </a:cubicBezTo>
                  <a:cubicBezTo>
                    <a:pt x="83909" y="23359"/>
                    <a:pt x="72794" y="17876"/>
                    <a:pt x="61483" y="12788"/>
                  </a:cubicBezTo>
                  <a:cubicBezTo>
                    <a:pt x="48787" y="7057"/>
                    <a:pt x="34807" y="-748"/>
                    <a:pt x="20580" y="1624"/>
                  </a:cubicBezTo>
                  <a:cubicBezTo>
                    <a:pt x="23395" y="1624"/>
                    <a:pt x="26162" y="1624"/>
                    <a:pt x="28978" y="1574"/>
                  </a:cubicBezTo>
                  <a:cubicBezTo>
                    <a:pt x="23840" y="389"/>
                    <a:pt x="19148" y="-846"/>
                    <a:pt x="13911" y="784"/>
                  </a:cubicBezTo>
                  <a:cubicBezTo>
                    <a:pt x="12923" y="1228"/>
                    <a:pt x="11886" y="1624"/>
                    <a:pt x="10898" y="2068"/>
                  </a:cubicBezTo>
                  <a:cubicBezTo>
                    <a:pt x="11046" y="1821"/>
                    <a:pt x="11144" y="1574"/>
                    <a:pt x="11293" y="1327"/>
                  </a:cubicBezTo>
                  <a:cubicBezTo>
                    <a:pt x="9021" y="1228"/>
                    <a:pt x="6650" y="833"/>
                    <a:pt x="4377" y="636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42" name="任意多边形: 形状 1641"/>
            <p:cNvSpPr/>
            <p:nvPr/>
          </p:nvSpPr>
          <p:spPr>
            <a:xfrm flipH="1">
              <a:off x="1774025" y="69948"/>
              <a:ext cx="83740" cy="206194"/>
            </a:xfrm>
            <a:custGeom>
              <a:avLst/>
              <a:gdLst>
                <a:gd name="connsiteX0" fmla="*/ 18789 w 83740"/>
                <a:gd name="connsiteY0" fmla="*/ 473 h 206194"/>
                <a:gd name="connsiteX1" fmla="*/ 18 w 83740"/>
                <a:gd name="connsiteY1" fmla="*/ 49032 h 206194"/>
                <a:gd name="connsiteX2" fmla="*/ 3525 w 83740"/>
                <a:gd name="connsiteY2" fmla="*/ 102629 h 206194"/>
                <a:gd name="connsiteX3" fmla="*/ 11774 w 83740"/>
                <a:gd name="connsiteY3" fmla="*/ 153855 h 206194"/>
                <a:gd name="connsiteX4" fmla="*/ 21408 w 83740"/>
                <a:gd name="connsiteY4" fmla="*/ 180185 h 206194"/>
                <a:gd name="connsiteX5" fmla="*/ 44378 w 83740"/>
                <a:gd name="connsiteY5" fmla="*/ 202562 h 206194"/>
                <a:gd name="connsiteX6" fmla="*/ 83106 w 83740"/>
                <a:gd name="connsiteY6" fmla="*/ 172479 h 206194"/>
                <a:gd name="connsiteX7" fmla="*/ 82909 w 83740"/>
                <a:gd name="connsiteY7" fmla="*/ 172083 h 206194"/>
                <a:gd name="connsiteX8" fmla="*/ 81130 w 83740"/>
                <a:gd name="connsiteY8" fmla="*/ 161216 h 206194"/>
                <a:gd name="connsiteX9" fmla="*/ 76734 w 83740"/>
                <a:gd name="connsiteY9" fmla="*/ 150743 h 206194"/>
                <a:gd name="connsiteX10" fmla="*/ 75845 w 83740"/>
                <a:gd name="connsiteY10" fmla="*/ 149162 h 206194"/>
                <a:gd name="connsiteX11" fmla="*/ 75202 w 83740"/>
                <a:gd name="connsiteY11" fmla="*/ 147483 h 206194"/>
                <a:gd name="connsiteX12" fmla="*/ 73227 w 83740"/>
                <a:gd name="connsiteY12" fmla="*/ 141753 h 206194"/>
                <a:gd name="connsiteX13" fmla="*/ 69966 w 83740"/>
                <a:gd name="connsiteY13" fmla="*/ 129946 h 206194"/>
                <a:gd name="connsiteX14" fmla="*/ 62457 w 83740"/>
                <a:gd name="connsiteY14" fmla="*/ 85932 h 206194"/>
                <a:gd name="connsiteX15" fmla="*/ 51688 w 83740"/>
                <a:gd name="connsiteY15" fmla="*/ 38658 h 206194"/>
                <a:gd name="connsiteX16" fmla="*/ 18789 w 83740"/>
                <a:gd name="connsiteY16" fmla="*/ 473 h 20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3740" h="206194">
                  <a:moveTo>
                    <a:pt x="18789" y="473"/>
                  </a:moveTo>
                  <a:cubicBezTo>
                    <a:pt x="166" y="4721"/>
                    <a:pt x="166" y="34064"/>
                    <a:pt x="18" y="49032"/>
                  </a:cubicBezTo>
                  <a:cubicBezTo>
                    <a:pt x="-180" y="66914"/>
                    <a:pt x="1302" y="84895"/>
                    <a:pt x="3525" y="102629"/>
                  </a:cubicBezTo>
                  <a:cubicBezTo>
                    <a:pt x="5649" y="119770"/>
                    <a:pt x="7427" y="137109"/>
                    <a:pt x="11774" y="153855"/>
                  </a:cubicBezTo>
                  <a:cubicBezTo>
                    <a:pt x="14097" y="162797"/>
                    <a:pt x="17208" y="171935"/>
                    <a:pt x="21408" y="180185"/>
                  </a:cubicBezTo>
                  <a:cubicBezTo>
                    <a:pt x="26643" y="190558"/>
                    <a:pt x="34597" y="196832"/>
                    <a:pt x="44378" y="202562"/>
                  </a:cubicBezTo>
                  <a:cubicBezTo>
                    <a:pt x="65125" y="214714"/>
                    <a:pt x="87849" y="194263"/>
                    <a:pt x="83106" y="172479"/>
                  </a:cubicBezTo>
                  <a:cubicBezTo>
                    <a:pt x="82414" y="168971"/>
                    <a:pt x="82315" y="168823"/>
                    <a:pt x="82909" y="172083"/>
                  </a:cubicBezTo>
                  <a:cubicBezTo>
                    <a:pt x="82661" y="168378"/>
                    <a:pt x="82118" y="164772"/>
                    <a:pt x="81130" y="161216"/>
                  </a:cubicBezTo>
                  <a:cubicBezTo>
                    <a:pt x="79746" y="157708"/>
                    <a:pt x="78265" y="154201"/>
                    <a:pt x="76734" y="150743"/>
                  </a:cubicBezTo>
                  <a:cubicBezTo>
                    <a:pt x="75301" y="147681"/>
                    <a:pt x="75004" y="147137"/>
                    <a:pt x="75845" y="149162"/>
                  </a:cubicBezTo>
                  <a:cubicBezTo>
                    <a:pt x="76635" y="151237"/>
                    <a:pt x="76437" y="150644"/>
                    <a:pt x="75202" y="147483"/>
                  </a:cubicBezTo>
                  <a:cubicBezTo>
                    <a:pt x="74511" y="145606"/>
                    <a:pt x="73819" y="143679"/>
                    <a:pt x="73227" y="141753"/>
                  </a:cubicBezTo>
                  <a:cubicBezTo>
                    <a:pt x="71992" y="137850"/>
                    <a:pt x="70905" y="133948"/>
                    <a:pt x="69966" y="129946"/>
                  </a:cubicBezTo>
                  <a:cubicBezTo>
                    <a:pt x="66508" y="115423"/>
                    <a:pt x="64877" y="100604"/>
                    <a:pt x="62457" y="85932"/>
                  </a:cubicBezTo>
                  <a:cubicBezTo>
                    <a:pt x="59839" y="70075"/>
                    <a:pt x="56579" y="54021"/>
                    <a:pt x="51688" y="38658"/>
                  </a:cubicBezTo>
                  <a:cubicBezTo>
                    <a:pt x="47292" y="24678"/>
                    <a:pt x="38648" y="-4023"/>
                    <a:pt x="18789" y="473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44" name="任意多边形: 形状 1643"/>
            <p:cNvSpPr/>
            <p:nvPr/>
          </p:nvSpPr>
          <p:spPr>
            <a:xfrm flipH="1">
              <a:off x="1106207" y="118616"/>
              <a:ext cx="240818" cy="66560"/>
            </a:xfrm>
            <a:custGeom>
              <a:avLst/>
              <a:gdLst>
                <a:gd name="connsiteX0" fmla="*/ 34539 w 240818"/>
                <a:gd name="connsiteY0" fmla="*/ 166 h 66560"/>
                <a:gd name="connsiteX1" fmla="*/ 3813 w 240818"/>
                <a:gd name="connsiteY1" fmla="*/ 7230 h 66560"/>
                <a:gd name="connsiteX2" fmla="*/ 1887 w 240818"/>
                <a:gd name="connsiteY2" fmla="*/ 14294 h 66560"/>
                <a:gd name="connsiteX3" fmla="*/ 25845 w 240818"/>
                <a:gd name="connsiteY3" fmla="*/ 32719 h 66560"/>
                <a:gd name="connsiteX4" fmla="*/ 52323 w 240818"/>
                <a:gd name="connsiteY4" fmla="*/ 41710 h 66560"/>
                <a:gd name="connsiteX5" fmla="*/ 109725 w 240818"/>
                <a:gd name="connsiteY5" fmla="*/ 53862 h 66560"/>
                <a:gd name="connsiteX6" fmla="*/ 170286 w 240818"/>
                <a:gd name="connsiteY6" fmla="*/ 63050 h 66560"/>
                <a:gd name="connsiteX7" fmla="*/ 231245 w 240818"/>
                <a:gd name="connsiteY7" fmla="*/ 58703 h 66560"/>
                <a:gd name="connsiteX8" fmla="*/ 234950 w 240818"/>
                <a:gd name="connsiteY8" fmla="*/ 27779 h 66560"/>
                <a:gd name="connsiteX9" fmla="*/ 174288 w 240818"/>
                <a:gd name="connsiteY9" fmla="*/ 12960 h 66560"/>
                <a:gd name="connsiteX10" fmla="*/ 117727 w 240818"/>
                <a:gd name="connsiteY10" fmla="*/ 8366 h 66560"/>
                <a:gd name="connsiteX11" fmla="*/ 61512 w 240818"/>
                <a:gd name="connsiteY11" fmla="*/ 2191 h 66560"/>
                <a:gd name="connsiteX12" fmla="*/ 34539 w 240818"/>
                <a:gd name="connsiteY12" fmla="*/ 166 h 66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0818" h="66560">
                  <a:moveTo>
                    <a:pt x="34539" y="166"/>
                  </a:moveTo>
                  <a:cubicBezTo>
                    <a:pt x="23968" y="956"/>
                    <a:pt x="14237" y="6340"/>
                    <a:pt x="3813" y="7230"/>
                  </a:cubicBezTo>
                  <a:cubicBezTo>
                    <a:pt x="108" y="7575"/>
                    <a:pt x="-1570" y="12268"/>
                    <a:pt x="1887" y="14294"/>
                  </a:cubicBezTo>
                  <a:cubicBezTo>
                    <a:pt x="10532" y="19332"/>
                    <a:pt x="17004" y="27779"/>
                    <a:pt x="25845" y="32719"/>
                  </a:cubicBezTo>
                  <a:cubicBezTo>
                    <a:pt x="33848" y="37215"/>
                    <a:pt x="43481" y="39536"/>
                    <a:pt x="52323" y="41710"/>
                  </a:cubicBezTo>
                  <a:cubicBezTo>
                    <a:pt x="71342" y="46403"/>
                    <a:pt x="90508" y="50058"/>
                    <a:pt x="109725" y="53862"/>
                  </a:cubicBezTo>
                  <a:cubicBezTo>
                    <a:pt x="129780" y="57863"/>
                    <a:pt x="149984" y="60580"/>
                    <a:pt x="170286" y="63050"/>
                  </a:cubicBezTo>
                  <a:cubicBezTo>
                    <a:pt x="190145" y="65471"/>
                    <a:pt x="213906" y="71398"/>
                    <a:pt x="231245" y="58703"/>
                  </a:cubicBezTo>
                  <a:cubicBezTo>
                    <a:pt x="241174" y="51441"/>
                    <a:pt x="244928" y="37165"/>
                    <a:pt x="234950" y="27779"/>
                  </a:cubicBezTo>
                  <a:cubicBezTo>
                    <a:pt x="218549" y="12318"/>
                    <a:pt x="195381" y="14442"/>
                    <a:pt x="174288" y="12960"/>
                  </a:cubicBezTo>
                  <a:cubicBezTo>
                    <a:pt x="155419" y="11675"/>
                    <a:pt x="136597" y="9848"/>
                    <a:pt x="117727" y="8366"/>
                  </a:cubicBezTo>
                  <a:cubicBezTo>
                    <a:pt x="98955" y="6884"/>
                    <a:pt x="80233" y="4463"/>
                    <a:pt x="61512" y="2191"/>
                  </a:cubicBezTo>
                  <a:cubicBezTo>
                    <a:pt x="52570" y="1104"/>
                    <a:pt x="43579" y="-526"/>
                    <a:pt x="34539" y="166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46" name="任意多边形: 形状 1645"/>
            <p:cNvSpPr/>
            <p:nvPr/>
          </p:nvSpPr>
          <p:spPr>
            <a:xfrm flipH="1">
              <a:off x="1120787" y="656668"/>
              <a:ext cx="126205" cy="197216"/>
            </a:xfrm>
            <a:custGeom>
              <a:avLst/>
              <a:gdLst>
                <a:gd name="connsiteX0" fmla="*/ 97669 w 126205"/>
                <a:gd name="connsiteY0" fmla="*/ 1051 h 197216"/>
                <a:gd name="connsiteX1" fmla="*/ 81466 w 126205"/>
                <a:gd name="connsiteY1" fmla="*/ 10289 h 197216"/>
                <a:gd name="connsiteX2" fmla="*/ 72180 w 126205"/>
                <a:gd name="connsiteY2" fmla="*/ 23824 h 197216"/>
                <a:gd name="connsiteX3" fmla="*/ 59632 w 126205"/>
                <a:gd name="connsiteY3" fmla="*/ 47140 h 197216"/>
                <a:gd name="connsiteX4" fmla="*/ 36613 w 126205"/>
                <a:gd name="connsiteY4" fmla="*/ 93328 h 197216"/>
                <a:gd name="connsiteX5" fmla="*/ 13444 w 126205"/>
                <a:gd name="connsiteY5" fmla="*/ 137836 h 197216"/>
                <a:gd name="connsiteX6" fmla="*/ 2874 w 126205"/>
                <a:gd name="connsiteY6" fmla="*/ 164314 h 197216"/>
                <a:gd name="connsiteX7" fmla="*/ 948 w 126205"/>
                <a:gd name="connsiteY7" fmla="*/ 177404 h 197216"/>
                <a:gd name="connsiteX8" fmla="*/ 354 w 126205"/>
                <a:gd name="connsiteY8" fmla="*/ 189754 h 197216"/>
                <a:gd name="connsiteX9" fmla="*/ 12506 w 126205"/>
                <a:gd name="connsiteY9" fmla="*/ 196768 h 197216"/>
                <a:gd name="connsiteX10" fmla="*/ 22188 w 126205"/>
                <a:gd name="connsiteY10" fmla="*/ 190495 h 197216"/>
                <a:gd name="connsiteX11" fmla="*/ 32167 w 126205"/>
                <a:gd name="connsiteY11" fmla="*/ 182591 h 197216"/>
                <a:gd name="connsiteX12" fmla="*/ 48765 w 126205"/>
                <a:gd name="connsiteY12" fmla="*/ 161103 h 197216"/>
                <a:gd name="connsiteX13" fmla="*/ 76823 w 126205"/>
                <a:gd name="connsiteY13" fmla="*/ 116249 h 197216"/>
                <a:gd name="connsiteX14" fmla="*/ 104042 w 126205"/>
                <a:gd name="connsiteY14" fmla="*/ 74013 h 197216"/>
                <a:gd name="connsiteX15" fmla="*/ 117676 w 126205"/>
                <a:gd name="connsiteY15" fmla="*/ 51339 h 197216"/>
                <a:gd name="connsiteX16" fmla="*/ 124987 w 126205"/>
                <a:gd name="connsiteY16" fmla="*/ 36569 h 197216"/>
                <a:gd name="connsiteX17" fmla="*/ 124987 w 126205"/>
                <a:gd name="connsiteY17" fmla="*/ 16612 h 197216"/>
                <a:gd name="connsiteX18" fmla="*/ 97669 w 126205"/>
                <a:gd name="connsiteY18" fmla="*/ 1051 h 19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6205" h="197216">
                  <a:moveTo>
                    <a:pt x="97669" y="1051"/>
                  </a:moveTo>
                  <a:cubicBezTo>
                    <a:pt x="91643" y="3472"/>
                    <a:pt x="86210" y="5695"/>
                    <a:pt x="81466" y="10289"/>
                  </a:cubicBezTo>
                  <a:cubicBezTo>
                    <a:pt x="77466" y="14142"/>
                    <a:pt x="74798" y="19032"/>
                    <a:pt x="72180" y="23824"/>
                  </a:cubicBezTo>
                  <a:cubicBezTo>
                    <a:pt x="67981" y="31580"/>
                    <a:pt x="63832" y="39384"/>
                    <a:pt x="59632" y="47140"/>
                  </a:cubicBezTo>
                  <a:cubicBezTo>
                    <a:pt x="51482" y="62355"/>
                    <a:pt x="44714" y="78113"/>
                    <a:pt x="36613" y="93328"/>
                  </a:cubicBezTo>
                  <a:cubicBezTo>
                    <a:pt x="28808" y="107999"/>
                    <a:pt x="20163" y="122621"/>
                    <a:pt x="13444" y="137836"/>
                  </a:cubicBezTo>
                  <a:cubicBezTo>
                    <a:pt x="9642" y="146530"/>
                    <a:pt x="5788" y="155274"/>
                    <a:pt x="2874" y="164314"/>
                  </a:cubicBezTo>
                  <a:cubicBezTo>
                    <a:pt x="1441" y="168759"/>
                    <a:pt x="1540" y="172860"/>
                    <a:pt x="948" y="177404"/>
                  </a:cubicBezTo>
                  <a:cubicBezTo>
                    <a:pt x="354" y="181801"/>
                    <a:pt x="-485" y="185209"/>
                    <a:pt x="354" y="189754"/>
                  </a:cubicBezTo>
                  <a:cubicBezTo>
                    <a:pt x="1194" y="194793"/>
                    <a:pt x="7813" y="198547"/>
                    <a:pt x="12506" y="196768"/>
                  </a:cubicBezTo>
                  <a:cubicBezTo>
                    <a:pt x="16656" y="195237"/>
                    <a:pt x="18879" y="193162"/>
                    <a:pt x="22188" y="190495"/>
                  </a:cubicBezTo>
                  <a:cubicBezTo>
                    <a:pt x="25597" y="187778"/>
                    <a:pt x="29154" y="185802"/>
                    <a:pt x="32167" y="182591"/>
                  </a:cubicBezTo>
                  <a:cubicBezTo>
                    <a:pt x="38391" y="175972"/>
                    <a:pt x="43331" y="168364"/>
                    <a:pt x="48765" y="161103"/>
                  </a:cubicBezTo>
                  <a:cubicBezTo>
                    <a:pt x="59286" y="147123"/>
                    <a:pt x="67783" y="131217"/>
                    <a:pt x="76823" y="116249"/>
                  </a:cubicBezTo>
                  <a:cubicBezTo>
                    <a:pt x="85517" y="101874"/>
                    <a:pt x="95348" y="88437"/>
                    <a:pt x="104042" y="74013"/>
                  </a:cubicBezTo>
                  <a:cubicBezTo>
                    <a:pt x="108586" y="66455"/>
                    <a:pt x="113132" y="58897"/>
                    <a:pt x="117676" y="51339"/>
                  </a:cubicBezTo>
                  <a:cubicBezTo>
                    <a:pt x="120541" y="46597"/>
                    <a:pt x="123259" y="41854"/>
                    <a:pt x="124987" y="36569"/>
                  </a:cubicBezTo>
                  <a:cubicBezTo>
                    <a:pt x="127111" y="29900"/>
                    <a:pt x="126024" y="23330"/>
                    <a:pt x="124987" y="16612"/>
                  </a:cubicBezTo>
                  <a:cubicBezTo>
                    <a:pt x="123308" y="5645"/>
                    <a:pt x="107895" y="-3098"/>
                    <a:pt x="97669" y="1051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48" name="任意多边形: 形状 1647"/>
            <p:cNvSpPr/>
            <p:nvPr/>
          </p:nvSpPr>
          <p:spPr>
            <a:xfrm flipH="1">
              <a:off x="426735" y="54125"/>
              <a:ext cx="1297910" cy="917236"/>
            </a:xfrm>
            <a:custGeom>
              <a:avLst/>
              <a:gdLst>
                <a:gd name="connsiteX0" fmla="*/ 1287504 w 1297910"/>
                <a:gd name="connsiteY0" fmla="*/ 537 h 917236"/>
                <a:gd name="connsiteX1" fmla="*/ 1000250 w 1297910"/>
                <a:gd name="connsiteY1" fmla="*/ 120279 h 917236"/>
                <a:gd name="connsiteX2" fmla="*/ 725644 w 1297910"/>
                <a:gd name="connsiteY2" fmla="*/ 270945 h 917236"/>
                <a:gd name="connsiteX3" fmla="*/ 469759 w 1297910"/>
                <a:gd name="connsiteY3" fmla="*/ 449225 h 917236"/>
                <a:gd name="connsiteX4" fmla="*/ 233831 w 1297910"/>
                <a:gd name="connsiteY4" fmla="*/ 653883 h 917236"/>
                <a:gd name="connsiteX5" fmla="*/ 125352 w 1297910"/>
                <a:gd name="connsiteY5" fmla="*/ 764931 h 917236"/>
                <a:gd name="connsiteX6" fmla="*/ 24776 w 1297910"/>
                <a:gd name="connsiteY6" fmla="*/ 885464 h 917236"/>
                <a:gd name="connsiteX7" fmla="*/ 225 w 1297910"/>
                <a:gd name="connsiteY7" fmla="*/ 915597 h 917236"/>
                <a:gd name="connsiteX8" fmla="*/ 1756 w 1297910"/>
                <a:gd name="connsiteY8" fmla="*/ 916881 h 917236"/>
                <a:gd name="connsiteX9" fmla="*/ 52390 w 1297910"/>
                <a:gd name="connsiteY9" fmla="*/ 858146 h 917236"/>
                <a:gd name="connsiteX10" fmla="*/ 106283 w 1297910"/>
                <a:gd name="connsiteY10" fmla="*/ 802425 h 917236"/>
                <a:gd name="connsiteX11" fmla="*/ 214960 w 1297910"/>
                <a:gd name="connsiteY11" fmla="*/ 691624 h 917236"/>
                <a:gd name="connsiteX12" fmla="*/ 447777 w 1297910"/>
                <a:gd name="connsiteY12" fmla="*/ 486323 h 917236"/>
                <a:gd name="connsiteX13" fmla="*/ 701339 w 1297910"/>
                <a:gd name="connsiteY13" fmla="*/ 305969 h 917236"/>
                <a:gd name="connsiteX14" fmla="*/ 970265 w 1297910"/>
                <a:gd name="connsiteY14" fmla="*/ 153920 h 917236"/>
                <a:gd name="connsiteX15" fmla="*/ 1255542 w 1297910"/>
                <a:gd name="connsiteY15" fmla="*/ 30275 h 917236"/>
                <a:gd name="connsiteX16" fmla="*/ 1292048 w 1297910"/>
                <a:gd name="connsiteY16" fmla="*/ 17036 h 917236"/>
                <a:gd name="connsiteX17" fmla="*/ 1287504 w 1297910"/>
                <a:gd name="connsiteY17" fmla="*/ 537 h 91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97910" h="917236">
                  <a:moveTo>
                    <a:pt x="1287504" y="537"/>
                  </a:moveTo>
                  <a:cubicBezTo>
                    <a:pt x="1189743" y="35314"/>
                    <a:pt x="1093811" y="75327"/>
                    <a:pt x="1000250" y="120279"/>
                  </a:cubicBezTo>
                  <a:cubicBezTo>
                    <a:pt x="906096" y="165528"/>
                    <a:pt x="814413" y="215866"/>
                    <a:pt x="725644" y="270945"/>
                  </a:cubicBezTo>
                  <a:cubicBezTo>
                    <a:pt x="637269" y="325777"/>
                    <a:pt x="551809" y="385253"/>
                    <a:pt x="469759" y="449225"/>
                  </a:cubicBezTo>
                  <a:cubicBezTo>
                    <a:pt x="387608" y="513245"/>
                    <a:pt x="308768" y="581514"/>
                    <a:pt x="233831" y="653883"/>
                  </a:cubicBezTo>
                  <a:cubicBezTo>
                    <a:pt x="196584" y="689845"/>
                    <a:pt x="160375" y="726795"/>
                    <a:pt x="125352" y="764931"/>
                  </a:cubicBezTo>
                  <a:cubicBezTo>
                    <a:pt x="89932" y="803511"/>
                    <a:pt x="58120" y="845105"/>
                    <a:pt x="24776" y="885464"/>
                  </a:cubicBezTo>
                  <a:cubicBezTo>
                    <a:pt x="16527" y="895442"/>
                    <a:pt x="8375" y="905470"/>
                    <a:pt x="225" y="915597"/>
                  </a:cubicBezTo>
                  <a:cubicBezTo>
                    <a:pt x="-565" y="916437"/>
                    <a:pt x="916" y="917919"/>
                    <a:pt x="1756" y="916881"/>
                  </a:cubicBezTo>
                  <a:cubicBezTo>
                    <a:pt x="18255" y="897023"/>
                    <a:pt x="34804" y="877115"/>
                    <a:pt x="52390" y="858146"/>
                  </a:cubicBezTo>
                  <a:cubicBezTo>
                    <a:pt x="69927" y="839177"/>
                    <a:pt x="88499" y="821147"/>
                    <a:pt x="106283" y="802425"/>
                  </a:cubicBezTo>
                  <a:cubicBezTo>
                    <a:pt x="141900" y="764931"/>
                    <a:pt x="178010" y="727833"/>
                    <a:pt x="214960" y="691624"/>
                  </a:cubicBezTo>
                  <a:cubicBezTo>
                    <a:pt x="288910" y="619156"/>
                    <a:pt x="366663" y="550640"/>
                    <a:pt x="447777" y="486323"/>
                  </a:cubicBezTo>
                  <a:cubicBezTo>
                    <a:pt x="529087" y="421858"/>
                    <a:pt x="613805" y="361641"/>
                    <a:pt x="701339" y="305969"/>
                  </a:cubicBezTo>
                  <a:cubicBezTo>
                    <a:pt x="788231" y="250692"/>
                    <a:pt x="878087" y="199910"/>
                    <a:pt x="970265" y="153920"/>
                  </a:cubicBezTo>
                  <a:cubicBezTo>
                    <a:pt x="1063035" y="107633"/>
                    <a:pt x="1158276" y="66287"/>
                    <a:pt x="1255542" y="30275"/>
                  </a:cubicBezTo>
                  <a:cubicBezTo>
                    <a:pt x="1267695" y="25780"/>
                    <a:pt x="1279846" y="21383"/>
                    <a:pt x="1292048" y="17036"/>
                  </a:cubicBezTo>
                  <a:cubicBezTo>
                    <a:pt x="1302373" y="13381"/>
                    <a:pt x="1297926" y="-3168"/>
                    <a:pt x="1287504" y="53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50" name="任意多边形: 形状 1649"/>
            <p:cNvSpPr/>
            <p:nvPr/>
          </p:nvSpPr>
          <p:spPr>
            <a:xfrm flipH="1">
              <a:off x="1143330" y="427736"/>
              <a:ext cx="1107359" cy="260339"/>
            </a:xfrm>
            <a:custGeom>
              <a:avLst/>
              <a:gdLst>
                <a:gd name="connsiteX0" fmla="*/ 1105072 w 1107359"/>
                <a:gd name="connsiteY0" fmla="*/ 33 h 260339"/>
                <a:gd name="connsiteX1" fmla="*/ 1048955 w 1107359"/>
                <a:gd name="connsiteY1" fmla="*/ 9666 h 260339"/>
                <a:gd name="connsiteX2" fmla="*/ 996790 w 1107359"/>
                <a:gd name="connsiteY2" fmla="*/ 22411 h 260339"/>
                <a:gd name="connsiteX3" fmla="*/ 890237 w 1107359"/>
                <a:gd name="connsiteY3" fmla="*/ 52741 h 260339"/>
                <a:gd name="connsiteX4" fmla="*/ 678169 w 1107359"/>
                <a:gd name="connsiteY4" fmla="*/ 119034 h 260339"/>
                <a:gd name="connsiteX5" fmla="*/ 252403 w 1107359"/>
                <a:gd name="connsiteY5" fmla="*/ 228452 h 260339"/>
                <a:gd name="connsiteX6" fmla="*/ 130832 w 1107359"/>
                <a:gd name="connsiteY6" fmla="*/ 242333 h 260339"/>
                <a:gd name="connsiteX7" fmla="*/ 5854 w 1107359"/>
                <a:gd name="connsiteY7" fmla="*/ 245890 h 260339"/>
                <a:gd name="connsiteX8" fmla="*/ 5854 w 1107359"/>
                <a:gd name="connsiteY8" fmla="*/ 257993 h 260339"/>
                <a:gd name="connsiteX9" fmla="*/ 116852 w 1107359"/>
                <a:gd name="connsiteY9" fmla="*/ 258141 h 260339"/>
                <a:gd name="connsiteX10" fmla="*/ 224048 w 1107359"/>
                <a:gd name="connsiteY10" fmla="*/ 247520 h 260339"/>
                <a:gd name="connsiteX11" fmla="*/ 439722 w 1107359"/>
                <a:gd name="connsiteY11" fmla="*/ 204198 h 260339"/>
                <a:gd name="connsiteX12" fmla="*/ 866624 w 1107359"/>
                <a:gd name="connsiteY12" fmla="*/ 74427 h 260339"/>
                <a:gd name="connsiteX13" fmla="*/ 985033 w 1107359"/>
                <a:gd name="connsiteY13" fmla="*/ 39206 h 260339"/>
                <a:gd name="connsiteX14" fmla="*/ 1045843 w 1107359"/>
                <a:gd name="connsiteY14" fmla="*/ 22065 h 260339"/>
                <a:gd name="connsiteX15" fmla="*/ 1106109 w 1107359"/>
                <a:gd name="connsiteY15" fmla="*/ 3639 h 260339"/>
                <a:gd name="connsiteX16" fmla="*/ 1105072 w 1107359"/>
                <a:gd name="connsiteY16" fmla="*/ 33 h 26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7359" h="260339">
                  <a:moveTo>
                    <a:pt x="1105072" y="33"/>
                  </a:moveTo>
                  <a:cubicBezTo>
                    <a:pt x="1086300" y="3244"/>
                    <a:pt x="1067579" y="5566"/>
                    <a:pt x="1048955" y="9666"/>
                  </a:cubicBezTo>
                  <a:cubicBezTo>
                    <a:pt x="1031468" y="13519"/>
                    <a:pt x="1014129" y="17817"/>
                    <a:pt x="996790" y="22411"/>
                  </a:cubicBezTo>
                  <a:cubicBezTo>
                    <a:pt x="961075" y="31895"/>
                    <a:pt x="925607" y="42121"/>
                    <a:pt x="890237" y="52741"/>
                  </a:cubicBezTo>
                  <a:cubicBezTo>
                    <a:pt x="819301" y="74032"/>
                    <a:pt x="748809" y="96706"/>
                    <a:pt x="678169" y="119034"/>
                  </a:cubicBezTo>
                  <a:cubicBezTo>
                    <a:pt x="538470" y="163246"/>
                    <a:pt x="397437" y="205630"/>
                    <a:pt x="252403" y="228452"/>
                  </a:cubicBezTo>
                  <a:cubicBezTo>
                    <a:pt x="212093" y="234775"/>
                    <a:pt x="171537" y="239518"/>
                    <a:pt x="130832" y="242333"/>
                  </a:cubicBezTo>
                  <a:cubicBezTo>
                    <a:pt x="89190" y="245198"/>
                    <a:pt x="47547" y="244507"/>
                    <a:pt x="5854" y="245890"/>
                  </a:cubicBezTo>
                  <a:cubicBezTo>
                    <a:pt x="-2099" y="246137"/>
                    <a:pt x="-1802" y="257202"/>
                    <a:pt x="5854" y="257993"/>
                  </a:cubicBezTo>
                  <a:cubicBezTo>
                    <a:pt x="42706" y="261846"/>
                    <a:pt x="79902" y="260265"/>
                    <a:pt x="116852" y="258141"/>
                  </a:cubicBezTo>
                  <a:cubicBezTo>
                    <a:pt x="152716" y="256066"/>
                    <a:pt x="188480" y="252411"/>
                    <a:pt x="224048" y="247520"/>
                  </a:cubicBezTo>
                  <a:cubicBezTo>
                    <a:pt x="296763" y="237591"/>
                    <a:pt x="368638" y="222376"/>
                    <a:pt x="439722" y="204198"/>
                  </a:cubicBezTo>
                  <a:cubicBezTo>
                    <a:pt x="583916" y="167297"/>
                    <a:pt x="724603" y="118491"/>
                    <a:pt x="866624" y="74427"/>
                  </a:cubicBezTo>
                  <a:cubicBezTo>
                    <a:pt x="905947" y="62226"/>
                    <a:pt x="945416" y="50420"/>
                    <a:pt x="985033" y="39206"/>
                  </a:cubicBezTo>
                  <a:cubicBezTo>
                    <a:pt x="1005287" y="33476"/>
                    <a:pt x="1025541" y="27598"/>
                    <a:pt x="1045843" y="22065"/>
                  </a:cubicBezTo>
                  <a:cubicBezTo>
                    <a:pt x="1066146" y="16532"/>
                    <a:pt x="1085906" y="9419"/>
                    <a:pt x="1106109" y="3639"/>
                  </a:cubicBezTo>
                  <a:cubicBezTo>
                    <a:pt x="1108333" y="2898"/>
                    <a:pt x="1107344" y="-362"/>
                    <a:pt x="1105072" y="3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52" name="任意多边形: 形状 1651"/>
            <p:cNvSpPr/>
            <p:nvPr/>
          </p:nvSpPr>
          <p:spPr>
            <a:xfrm flipH="1">
              <a:off x="1528646" y="194968"/>
              <a:ext cx="761791" cy="346580"/>
            </a:xfrm>
            <a:custGeom>
              <a:avLst/>
              <a:gdLst>
                <a:gd name="connsiteX0" fmla="*/ 2229 w 761791"/>
                <a:gd name="connsiteY0" fmla="*/ 282 h 346580"/>
                <a:gd name="connsiteX1" fmla="*/ 452 w 761791"/>
                <a:gd name="connsiteY1" fmla="*/ 2752 h 346580"/>
                <a:gd name="connsiteX2" fmla="*/ 62694 w 761791"/>
                <a:gd name="connsiteY2" fmla="*/ 57436 h 346580"/>
                <a:gd name="connsiteX3" fmla="*/ 129727 w 761791"/>
                <a:gd name="connsiteY3" fmla="*/ 105106 h 346580"/>
                <a:gd name="connsiteX4" fmla="*/ 271847 w 761791"/>
                <a:gd name="connsiteY4" fmla="*/ 189281 h 346580"/>
                <a:gd name="connsiteX5" fmla="*/ 577970 w 761791"/>
                <a:gd name="connsiteY5" fmla="*/ 310159 h 346580"/>
                <a:gd name="connsiteX6" fmla="*/ 668073 w 761791"/>
                <a:gd name="connsiteY6" fmla="*/ 332487 h 346580"/>
                <a:gd name="connsiteX7" fmla="*/ 713569 w 761791"/>
                <a:gd name="connsiteY7" fmla="*/ 341626 h 346580"/>
                <a:gd name="connsiteX8" fmla="*/ 758522 w 761791"/>
                <a:gd name="connsiteY8" fmla="*/ 345627 h 346580"/>
                <a:gd name="connsiteX9" fmla="*/ 759560 w 761791"/>
                <a:gd name="connsiteY9" fmla="*/ 337329 h 346580"/>
                <a:gd name="connsiteX10" fmla="*/ 721622 w 761791"/>
                <a:gd name="connsiteY10" fmla="*/ 327399 h 346580"/>
                <a:gd name="connsiteX11" fmla="*/ 681412 w 761791"/>
                <a:gd name="connsiteY11" fmla="*/ 319545 h 346580"/>
                <a:gd name="connsiteX12" fmla="*/ 601682 w 761791"/>
                <a:gd name="connsiteY12" fmla="*/ 300625 h 346580"/>
                <a:gd name="connsiteX13" fmla="*/ 445730 w 761791"/>
                <a:gd name="connsiteY13" fmla="*/ 250486 h 346580"/>
                <a:gd name="connsiteX14" fmla="*/ 153933 w 761791"/>
                <a:gd name="connsiteY14" fmla="*/ 103871 h 346580"/>
                <a:gd name="connsiteX15" fmla="*/ 78106 w 761791"/>
                <a:gd name="connsiteY15" fmla="*/ 52792 h 346580"/>
                <a:gd name="connsiteX16" fmla="*/ 2229 w 761791"/>
                <a:gd name="connsiteY16" fmla="*/ 282 h 34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1791" h="346580">
                  <a:moveTo>
                    <a:pt x="2229" y="282"/>
                  </a:moveTo>
                  <a:cubicBezTo>
                    <a:pt x="897" y="-805"/>
                    <a:pt x="-833" y="1517"/>
                    <a:pt x="452" y="2752"/>
                  </a:cubicBezTo>
                  <a:cubicBezTo>
                    <a:pt x="20705" y="21523"/>
                    <a:pt x="40760" y="40591"/>
                    <a:pt x="62694" y="57436"/>
                  </a:cubicBezTo>
                  <a:cubicBezTo>
                    <a:pt x="84429" y="74133"/>
                    <a:pt x="106906" y="89891"/>
                    <a:pt x="129727" y="105106"/>
                  </a:cubicBezTo>
                  <a:cubicBezTo>
                    <a:pt x="175569" y="135683"/>
                    <a:pt x="222943" y="163890"/>
                    <a:pt x="271847" y="189281"/>
                  </a:cubicBezTo>
                  <a:cubicBezTo>
                    <a:pt x="369360" y="239964"/>
                    <a:pt x="472159" y="280619"/>
                    <a:pt x="577970" y="310159"/>
                  </a:cubicBezTo>
                  <a:cubicBezTo>
                    <a:pt x="607758" y="318508"/>
                    <a:pt x="637842" y="325917"/>
                    <a:pt x="668073" y="332487"/>
                  </a:cubicBezTo>
                  <a:cubicBezTo>
                    <a:pt x="683190" y="335748"/>
                    <a:pt x="698355" y="338810"/>
                    <a:pt x="713569" y="341626"/>
                  </a:cubicBezTo>
                  <a:cubicBezTo>
                    <a:pt x="728488" y="344392"/>
                    <a:pt x="743406" y="348443"/>
                    <a:pt x="758522" y="345627"/>
                  </a:cubicBezTo>
                  <a:cubicBezTo>
                    <a:pt x="762475" y="344886"/>
                    <a:pt x="762870" y="339107"/>
                    <a:pt x="759560" y="337329"/>
                  </a:cubicBezTo>
                  <a:cubicBezTo>
                    <a:pt x="747754" y="330857"/>
                    <a:pt x="734761" y="329771"/>
                    <a:pt x="721622" y="327399"/>
                  </a:cubicBezTo>
                  <a:cubicBezTo>
                    <a:pt x="708185" y="324929"/>
                    <a:pt x="694799" y="322311"/>
                    <a:pt x="681412" y="319545"/>
                  </a:cubicBezTo>
                  <a:cubicBezTo>
                    <a:pt x="654686" y="313963"/>
                    <a:pt x="628111" y="307640"/>
                    <a:pt x="601682" y="300625"/>
                  </a:cubicBezTo>
                  <a:cubicBezTo>
                    <a:pt x="548875" y="286645"/>
                    <a:pt x="496809" y="269899"/>
                    <a:pt x="445730" y="250486"/>
                  </a:cubicBezTo>
                  <a:cubicBezTo>
                    <a:pt x="343821" y="211807"/>
                    <a:pt x="245913" y="162309"/>
                    <a:pt x="153933" y="103871"/>
                  </a:cubicBezTo>
                  <a:cubicBezTo>
                    <a:pt x="128196" y="87520"/>
                    <a:pt x="102954" y="70428"/>
                    <a:pt x="78106" y="52792"/>
                  </a:cubicBezTo>
                  <a:cubicBezTo>
                    <a:pt x="53011" y="34960"/>
                    <a:pt x="27077" y="18411"/>
                    <a:pt x="2229" y="28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54" name="任意多边形: 形状 1653"/>
            <p:cNvSpPr/>
            <p:nvPr/>
          </p:nvSpPr>
          <p:spPr>
            <a:xfrm flipH="1">
              <a:off x="707692" y="105944"/>
              <a:ext cx="687598" cy="88863"/>
            </a:xfrm>
            <a:custGeom>
              <a:avLst/>
              <a:gdLst>
                <a:gd name="connsiteX0" fmla="*/ 1544 w 687598"/>
                <a:gd name="connsiteY0" fmla="*/ 43 h 88863"/>
                <a:gd name="connsiteX1" fmla="*/ 952 w 687598"/>
                <a:gd name="connsiteY1" fmla="*/ 2612 h 88863"/>
                <a:gd name="connsiteX2" fmla="*/ 65910 w 687598"/>
                <a:gd name="connsiteY2" fmla="*/ 25681 h 88863"/>
                <a:gd name="connsiteX3" fmla="*/ 131561 w 687598"/>
                <a:gd name="connsiteY3" fmla="*/ 46033 h 88863"/>
                <a:gd name="connsiteX4" fmla="*/ 258417 w 687598"/>
                <a:gd name="connsiteY4" fmla="*/ 78884 h 88863"/>
                <a:gd name="connsiteX5" fmla="*/ 388632 w 687598"/>
                <a:gd name="connsiteY5" fmla="*/ 88862 h 88863"/>
                <a:gd name="connsiteX6" fmla="*/ 527540 w 687598"/>
                <a:gd name="connsiteY6" fmla="*/ 87084 h 88863"/>
                <a:gd name="connsiteX7" fmla="*/ 605986 w 687598"/>
                <a:gd name="connsiteY7" fmla="*/ 85898 h 88863"/>
                <a:gd name="connsiteX8" fmla="*/ 684085 w 687598"/>
                <a:gd name="connsiteY8" fmla="*/ 81600 h 88863"/>
                <a:gd name="connsiteX9" fmla="*/ 684036 w 687598"/>
                <a:gd name="connsiteY9" fmla="*/ 72116 h 88863"/>
                <a:gd name="connsiteX10" fmla="*/ 616014 w 687598"/>
                <a:gd name="connsiteY10" fmla="*/ 70041 h 88863"/>
                <a:gd name="connsiteX11" fmla="*/ 545916 w 687598"/>
                <a:gd name="connsiteY11" fmla="*/ 71029 h 88863"/>
                <a:gd name="connsiteX12" fmla="*/ 407551 w 687598"/>
                <a:gd name="connsiteY12" fmla="*/ 73055 h 88863"/>
                <a:gd name="connsiteX13" fmla="*/ 277732 w 687598"/>
                <a:gd name="connsiteY13" fmla="*/ 66336 h 88863"/>
                <a:gd name="connsiteX14" fmla="*/ 150580 w 687598"/>
                <a:gd name="connsiteY14" fmla="*/ 36697 h 88863"/>
                <a:gd name="connsiteX15" fmla="*/ 78210 w 687598"/>
                <a:gd name="connsiteY15" fmla="*/ 17234 h 88863"/>
                <a:gd name="connsiteX16" fmla="*/ 1544 w 687598"/>
                <a:gd name="connsiteY16" fmla="*/ 43 h 8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7598" h="88863">
                  <a:moveTo>
                    <a:pt x="1544" y="43"/>
                  </a:moveTo>
                  <a:cubicBezTo>
                    <a:pt x="-37" y="-352"/>
                    <a:pt x="-679" y="2069"/>
                    <a:pt x="952" y="2612"/>
                  </a:cubicBezTo>
                  <a:cubicBezTo>
                    <a:pt x="22835" y="9577"/>
                    <a:pt x="44175" y="18123"/>
                    <a:pt x="65910" y="25681"/>
                  </a:cubicBezTo>
                  <a:cubicBezTo>
                    <a:pt x="87548" y="33190"/>
                    <a:pt x="109629" y="39612"/>
                    <a:pt x="131561" y="46033"/>
                  </a:cubicBezTo>
                  <a:cubicBezTo>
                    <a:pt x="173501" y="58284"/>
                    <a:pt x="215440" y="70930"/>
                    <a:pt x="258417" y="78884"/>
                  </a:cubicBezTo>
                  <a:cubicBezTo>
                    <a:pt x="301344" y="86886"/>
                    <a:pt x="345062" y="88813"/>
                    <a:pt x="388632" y="88862"/>
                  </a:cubicBezTo>
                  <a:cubicBezTo>
                    <a:pt x="434918" y="88912"/>
                    <a:pt x="481254" y="87775"/>
                    <a:pt x="527540" y="87084"/>
                  </a:cubicBezTo>
                  <a:cubicBezTo>
                    <a:pt x="553672" y="86689"/>
                    <a:pt x="579854" y="86392"/>
                    <a:pt x="605986" y="85898"/>
                  </a:cubicBezTo>
                  <a:cubicBezTo>
                    <a:pt x="631920" y="85404"/>
                    <a:pt x="658595" y="86886"/>
                    <a:pt x="684085" y="81600"/>
                  </a:cubicBezTo>
                  <a:cubicBezTo>
                    <a:pt x="688728" y="80613"/>
                    <a:pt x="688827" y="72956"/>
                    <a:pt x="684036" y="72116"/>
                  </a:cubicBezTo>
                  <a:cubicBezTo>
                    <a:pt x="661559" y="68164"/>
                    <a:pt x="638736" y="69745"/>
                    <a:pt x="616014" y="70041"/>
                  </a:cubicBezTo>
                  <a:cubicBezTo>
                    <a:pt x="592648" y="70288"/>
                    <a:pt x="569282" y="70683"/>
                    <a:pt x="545916" y="71029"/>
                  </a:cubicBezTo>
                  <a:cubicBezTo>
                    <a:pt x="499828" y="71721"/>
                    <a:pt x="453689" y="72659"/>
                    <a:pt x="407551" y="73055"/>
                  </a:cubicBezTo>
                  <a:cubicBezTo>
                    <a:pt x="364229" y="73450"/>
                    <a:pt x="320659" y="72808"/>
                    <a:pt x="277732" y="66336"/>
                  </a:cubicBezTo>
                  <a:cubicBezTo>
                    <a:pt x="234606" y="59816"/>
                    <a:pt x="192520" y="48454"/>
                    <a:pt x="150580" y="36697"/>
                  </a:cubicBezTo>
                  <a:cubicBezTo>
                    <a:pt x="126522" y="29979"/>
                    <a:pt x="102465" y="23310"/>
                    <a:pt x="78210" y="17234"/>
                  </a:cubicBezTo>
                  <a:cubicBezTo>
                    <a:pt x="52771" y="10911"/>
                    <a:pt x="26935" y="6515"/>
                    <a:pt x="1544" y="4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56" name="任意多边形: 形状 1655"/>
            <p:cNvSpPr/>
            <p:nvPr/>
          </p:nvSpPr>
          <p:spPr>
            <a:xfrm flipH="1">
              <a:off x="879337" y="267555"/>
              <a:ext cx="396428" cy="613721"/>
            </a:xfrm>
            <a:custGeom>
              <a:avLst/>
              <a:gdLst>
                <a:gd name="connsiteX0" fmla="*/ 390430 w 396428"/>
                <a:gd name="connsiteY0" fmla="*/ 212 h 613721"/>
                <a:gd name="connsiteX1" fmla="*/ 363605 w 396428"/>
                <a:gd name="connsiteY1" fmla="*/ 17995 h 613721"/>
                <a:gd name="connsiteX2" fmla="*/ 338165 w 396428"/>
                <a:gd name="connsiteY2" fmla="*/ 41657 h 613721"/>
                <a:gd name="connsiteX3" fmla="*/ 291878 w 396428"/>
                <a:gd name="connsiteY3" fmla="*/ 93526 h 613721"/>
                <a:gd name="connsiteX4" fmla="*/ 214669 w 396428"/>
                <a:gd name="connsiteY4" fmla="*/ 209415 h 613721"/>
                <a:gd name="connsiteX5" fmla="*/ 84109 w 396428"/>
                <a:gd name="connsiteY5" fmla="*/ 469844 h 613721"/>
                <a:gd name="connsiteX6" fmla="*/ 181 w 396428"/>
                <a:gd name="connsiteY6" fmla="*/ 611964 h 613721"/>
                <a:gd name="connsiteX7" fmla="*/ 2008 w 396428"/>
                <a:gd name="connsiteY7" fmla="*/ 613347 h 613721"/>
                <a:gd name="connsiteX8" fmla="*/ 84454 w 396428"/>
                <a:gd name="connsiteY8" fmla="*/ 495334 h 613721"/>
                <a:gd name="connsiteX9" fmla="*/ 151537 w 396428"/>
                <a:gd name="connsiteY9" fmla="*/ 364625 h 613721"/>
                <a:gd name="connsiteX10" fmla="*/ 290051 w 396428"/>
                <a:gd name="connsiteY10" fmla="*/ 120152 h 613721"/>
                <a:gd name="connsiteX11" fmla="*/ 341031 w 396428"/>
                <a:gd name="connsiteY11" fmla="*/ 60083 h 613721"/>
                <a:gd name="connsiteX12" fmla="*/ 369089 w 396428"/>
                <a:gd name="connsiteY12" fmla="*/ 33111 h 613721"/>
                <a:gd name="connsiteX13" fmla="*/ 395764 w 396428"/>
                <a:gd name="connsiteY13" fmla="*/ 7078 h 613721"/>
                <a:gd name="connsiteX14" fmla="*/ 390430 w 396428"/>
                <a:gd name="connsiteY14" fmla="*/ 212 h 61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6428" h="613721">
                  <a:moveTo>
                    <a:pt x="390430" y="212"/>
                  </a:moveTo>
                  <a:cubicBezTo>
                    <a:pt x="379759" y="3818"/>
                    <a:pt x="372003" y="10734"/>
                    <a:pt x="363605" y="17995"/>
                  </a:cubicBezTo>
                  <a:cubicBezTo>
                    <a:pt x="354862" y="25603"/>
                    <a:pt x="346365" y="33506"/>
                    <a:pt x="338165" y="41657"/>
                  </a:cubicBezTo>
                  <a:cubicBezTo>
                    <a:pt x="321715" y="58008"/>
                    <a:pt x="306353" y="75396"/>
                    <a:pt x="291878" y="93526"/>
                  </a:cubicBezTo>
                  <a:cubicBezTo>
                    <a:pt x="262931" y="129883"/>
                    <a:pt x="237639" y="169007"/>
                    <a:pt x="214669" y="209415"/>
                  </a:cubicBezTo>
                  <a:cubicBezTo>
                    <a:pt x="166654" y="293887"/>
                    <a:pt x="129011" y="383743"/>
                    <a:pt x="84109" y="469844"/>
                  </a:cubicBezTo>
                  <a:cubicBezTo>
                    <a:pt x="58767" y="518403"/>
                    <a:pt x="32486" y="567604"/>
                    <a:pt x="181" y="611964"/>
                  </a:cubicBezTo>
                  <a:cubicBezTo>
                    <a:pt x="-561" y="613051"/>
                    <a:pt x="1168" y="614385"/>
                    <a:pt x="2008" y="613347"/>
                  </a:cubicBezTo>
                  <a:cubicBezTo>
                    <a:pt x="32783" y="576150"/>
                    <a:pt x="60447" y="537273"/>
                    <a:pt x="84454" y="495334"/>
                  </a:cubicBezTo>
                  <a:cubicBezTo>
                    <a:pt x="108808" y="452851"/>
                    <a:pt x="130098" y="408639"/>
                    <a:pt x="151537" y="364625"/>
                  </a:cubicBezTo>
                  <a:cubicBezTo>
                    <a:pt x="192538" y="280500"/>
                    <a:pt x="233736" y="195386"/>
                    <a:pt x="290051" y="120152"/>
                  </a:cubicBezTo>
                  <a:cubicBezTo>
                    <a:pt x="305760" y="99108"/>
                    <a:pt x="322752" y="78953"/>
                    <a:pt x="341031" y="60083"/>
                  </a:cubicBezTo>
                  <a:cubicBezTo>
                    <a:pt x="350070" y="50747"/>
                    <a:pt x="359407" y="41756"/>
                    <a:pt x="369089" y="33111"/>
                  </a:cubicBezTo>
                  <a:cubicBezTo>
                    <a:pt x="378474" y="24713"/>
                    <a:pt x="388700" y="17649"/>
                    <a:pt x="395764" y="7078"/>
                  </a:cubicBezTo>
                  <a:cubicBezTo>
                    <a:pt x="397986" y="3768"/>
                    <a:pt x="394232" y="-1073"/>
                    <a:pt x="390430" y="21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58" name="任意多边形: 形状 1657"/>
            <p:cNvSpPr/>
            <p:nvPr/>
          </p:nvSpPr>
          <p:spPr>
            <a:xfrm flipH="1">
              <a:off x="1486932" y="720434"/>
              <a:ext cx="365232" cy="330177"/>
            </a:xfrm>
            <a:custGeom>
              <a:avLst/>
              <a:gdLst>
                <a:gd name="connsiteX0" fmla="*/ 347839 w 365232"/>
                <a:gd name="connsiteY0" fmla="*/ 22428 h 330177"/>
                <a:gd name="connsiteX1" fmla="*/ 337063 w 365232"/>
                <a:gd name="connsiteY1" fmla="*/ 23973 h 330177"/>
                <a:gd name="connsiteX2" fmla="*/ 337842 w 365232"/>
                <a:gd name="connsiteY2" fmla="*/ 28790 h 330177"/>
                <a:gd name="connsiteX3" fmla="*/ 343912 w 365232"/>
                <a:gd name="connsiteY3" fmla="*/ 29562 h 330177"/>
                <a:gd name="connsiteX4" fmla="*/ 344566 w 365232"/>
                <a:gd name="connsiteY4" fmla="*/ 29104 h 330177"/>
                <a:gd name="connsiteX5" fmla="*/ 346580 w 365232"/>
                <a:gd name="connsiteY5" fmla="*/ 24474 h 330177"/>
                <a:gd name="connsiteX6" fmla="*/ 351321 w 365232"/>
                <a:gd name="connsiteY6" fmla="*/ 16768 h 330177"/>
                <a:gd name="connsiteX7" fmla="*/ 347839 w 365232"/>
                <a:gd name="connsiteY7" fmla="*/ 22428 h 330177"/>
                <a:gd name="connsiteX8" fmla="*/ 354928 w 365232"/>
                <a:gd name="connsiteY8" fmla="*/ 21411 h 330177"/>
                <a:gd name="connsiteX9" fmla="*/ 360955 w 365232"/>
                <a:gd name="connsiteY9" fmla="*/ 1108 h 330177"/>
                <a:gd name="connsiteX10" fmla="*/ 357141 w 365232"/>
                <a:gd name="connsiteY10" fmla="*/ 7307 h 330177"/>
                <a:gd name="connsiteX11" fmla="*/ 360652 w 365232"/>
                <a:gd name="connsiteY11" fmla="*/ 9772 h 330177"/>
                <a:gd name="connsiteX12" fmla="*/ 358880 w 365232"/>
                <a:gd name="connsiteY12" fmla="*/ 19090 h 330177"/>
                <a:gd name="connsiteX13" fmla="*/ 344566 w 365232"/>
                <a:gd name="connsiteY13" fmla="*/ 29104 h 330177"/>
                <a:gd name="connsiteX14" fmla="*/ 335366 w 365232"/>
                <a:gd name="connsiteY14" fmla="*/ 50260 h 330177"/>
                <a:gd name="connsiteX15" fmla="*/ 314768 w 365232"/>
                <a:gd name="connsiteY15" fmla="*/ 97436 h 330177"/>
                <a:gd name="connsiteX16" fmla="*/ 266554 w 365232"/>
                <a:gd name="connsiteY16" fmla="*/ 188033 h 330177"/>
                <a:gd name="connsiteX17" fmla="*/ 113419 w 365232"/>
                <a:gd name="connsiteY17" fmla="*/ 309702 h 330177"/>
                <a:gd name="connsiteX18" fmla="*/ 34578 w 365232"/>
                <a:gd name="connsiteY18" fmla="*/ 302292 h 330177"/>
                <a:gd name="connsiteX19" fmla="*/ 29392 w 365232"/>
                <a:gd name="connsiteY19" fmla="*/ 219253 h 330177"/>
                <a:gd name="connsiteX20" fmla="*/ 87138 w 365232"/>
                <a:gd name="connsiteY20" fmla="*/ 145155 h 330177"/>
                <a:gd name="connsiteX21" fmla="*/ 158321 w 365232"/>
                <a:gd name="connsiteY21" fmla="*/ 87556 h 330177"/>
                <a:gd name="connsiteX22" fmla="*/ 252673 w 365232"/>
                <a:gd name="connsiteY22" fmla="*/ 42258 h 330177"/>
                <a:gd name="connsiteX23" fmla="*/ 302565 w 365232"/>
                <a:gd name="connsiteY23" fmla="*/ 28920 h 330177"/>
                <a:gd name="connsiteX24" fmla="*/ 337063 w 365232"/>
                <a:gd name="connsiteY24" fmla="*/ 23973 h 330177"/>
                <a:gd name="connsiteX25" fmla="*/ 336849 w 365232"/>
                <a:gd name="connsiteY25" fmla="*/ 22646 h 330177"/>
                <a:gd name="connsiteX26" fmla="*/ 344949 w 365232"/>
                <a:gd name="connsiteY26" fmla="*/ 8568 h 330177"/>
                <a:gd name="connsiteX27" fmla="*/ 351321 w 365232"/>
                <a:gd name="connsiteY27" fmla="*/ 16768 h 330177"/>
                <a:gd name="connsiteX28" fmla="*/ 357141 w 365232"/>
                <a:gd name="connsiteY28" fmla="*/ 7307 h 330177"/>
                <a:gd name="connsiteX29" fmla="*/ 352606 w 365232"/>
                <a:gd name="connsiteY29" fmla="*/ 4122 h 330177"/>
                <a:gd name="connsiteX30" fmla="*/ 302812 w 365232"/>
                <a:gd name="connsiteY30" fmla="*/ 10000 h 330177"/>
                <a:gd name="connsiteX31" fmla="*/ 254007 w 365232"/>
                <a:gd name="connsiteY31" fmla="*/ 22300 h 330177"/>
                <a:gd name="connsiteX32" fmla="*/ 162471 w 365232"/>
                <a:gd name="connsiteY32" fmla="*/ 63548 h 330177"/>
                <a:gd name="connsiteX33" fmla="*/ 20055 w 365232"/>
                <a:gd name="connsiteY33" fmla="*/ 202704 h 330177"/>
                <a:gd name="connsiteX34" fmla="*/ 9138 w 365232"/>
                <a:gd name="connsiteY34" fmla="*/ 297797 h 330177"/>
                <a:gd name="connsiteX35" fmla="*/ 81803 w 365232"/>
                <a:gd name="connsiteY35" fmla="*/ 330153 h 330177"/>
                <a:gd name="connsiteX36" fmla="*/ 254748 w 365232"/>
                <a:gd name="connsiteY36" fmla="*/ 229923 h 330177"/>
                <a:gd name="connsiteX37" fmla="*/ 318817 w 365232"/>
                <a:gd name="connsiteY37" fmla="*/ 123518 h 330177"/>
                <a:gd name="connsiteX38" fmla="*/ 343220 w 365232"/>
                <a:gd name="connsiteY38" fmla="*/ 67895 h 330177"/>
                <a:gd name="connsiteX39" fmla="*/ 355669 w 365232"/>
                <a:gd name="connsiteY39" fmla="*/ 37071 h 330177"/>
                <a:gd name="connsiteX40" fmla="*/ 365154 w 365232"/>
                <a:gd name="connsiteY40" fmla="*/ 2936 h 330177"/>
                <a:gd name="connsiteX41" fmla="*/ 360955 w 365232"/>
                <a:gd name="connsiteY41" fmla="*/ 1108 h 33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65232" h="330177">
                  <a:moveTo>
                    <a:pt x="347839" y="22428"/>
                  </a:moveTo>
                  <a:lnTo>
                    <a:pt x="337063" y="23973"/>
                  </a:lnTo>
                  <a:lnTo>
                    <a:pt x="337842" y="28790"/>
                  </a:lnTo>
                  <a:cubicBezTo>
                    <a:pt x="339306" y="30303"/>
                    <a:pt x="341615" y="30921"/>
                    <a:pt x="343912" y="29562"/>
                  </a:cubicBezTo>
                  <a:lnTo>
                    <a:pt x="344566" y="29104"/>
                  </a:lnTo>
                  <a:lnTo>
                    <a:pt x="346580" y="24474"/>
                  </a:lnTo>
                  <a:close/>
                  <a:moveTo>
                    <a:pt x="351321" y="16768"/>
                  </a:moveTo>
                  <a:lnTo>
                    <a:pt x="347839" y="22428"/>
                  </a:lnTo>
                  <a:lnTo>
                    <a:pt x="354928" y="21411"/>
                  </a:lnTo>
                  <a:close/>
                  <a:moveTo>
                    <a:pt x="360955" y="1108"/>
                  </a:moveTo>
                  <a:lnTo>
                    <a:pt x="357141" y="7307"/>
                  </a:lnTo>
                  <a:lnTo>
                    <a:pt x="360652" y="9772"/>
                  </a:lnTo>
                  <a:cubicBezTo>
                    <a:pt x="362128" y="12816"/>
                    <a:pt x="361967" y="16472"/>
                    <a:pt x="358880" y="19090"/>
                  </a:cubicBezTo>
                  <a:lnTo>
                    <a:pt x="344566" y="29104"/>
                  </a:lnTo>
                  <a:lnTo>
                    <a:pt x="335366" y="50260"/>
                  </a:lnTo>
                  <a:cubicBezTo>
                    <a:pt x="328549" y="66018"/>
                    <a:pt x="321831" y="81826"/>
                    <a:pt x="314768" y="97436"/>
                  </a:cubicBezTo>
                  <a:cubicBezTo>
                    <a:pt x="300688" y="128656"/>
                    <a:pt x="285276" y="159332"/>
                    <a:pt x="266554" y="188033"/>
                  </a:cubicBezTo>
                  <a:cubicBezTo>
                    <a:pt x="230493" y="243211"/>
                    <a:pt x="178674" y="292610"/>
                    <a:pt x="113419" y="309702"/>
                  </a:cubicBezTo>
                  <a:cubicBezTo>
                    <a:pt x="88225" y="316321"/>
                    <a:pt x="56906" y="318297"/>
                    <a:pt x="34578" y="302292"/>
                  </a:cubicBezTo>
                  <a:cubicBezTo>
                    <a:pt x="6371" y="282088"/>
                    <a:pt x="15263" y="245187"/>
                    <a:pt x="29392" y="219253"/>
                  </a:cubicBezTo>
                  <a:cubicBezTo>
                    <a:pt x="44310" y="191886"/>
                    <a:pt x="65206" y="167137"/>
                    <a:pt x="87138" y="145155"/>
                  </a:cubicBezTo>
                  <a:cubicBezTo>
                    <a:pt x="108774" y="123469"/>
                    <a:pt x="132535" y="104105"/>
                    <a:pt x="158321" y="87556"/>
                  </a:cubicBezTo>
                  <a:cubicBezTo>
                    <a:pt x="187763" y="68686"/>
                    <a:pt x="219477" y="53422"/>
                    <a:pt x="252673" y="42258"/>
                  </a:cubicBezTo>
                  <a:cubicBezTo>
                    <a:pt x="269024" y="36774"/>
                    <a:pt x="285671" y="32328"/>
                    <a:pt x="302565" y="28920"/>
                  </a:cubicBezTo>
                  <a:lnTo>
                    <a:pt x="337063" y="23973"/>
                  </a:lnTo>
                  <a:lnTo>
                    <a:pt x="336849" y="22646"/>
                  </a:lnTo>
                  <a:cubicBezTo>
                    <a:pt x="339319" y="17657"/>
                    <a:pt x="341690" y="13063"/>
                    <a:pt x="344949" y="8568"/>
                  </a:cubicBezTo>
                  <a:lnTo>
                    <a:pt x="351321" y="16768"/>
                  </a:lnTo>
                  <a:lnTo>
                    <a:pt x="357141" y="7307"/>
                  </a:lnTo>
                  <a:lnTo>
                    <a:pt x="352606" y="4122"/>
                  </a:lnTo>
                  <a:cubicBezTo>
                    <a:pt x="336305" y="3282"/>
                    <a:pt x="318817" y="6987"/>
                    <a:pt x="302812" y="10000"/>
                  </a:cubicBezTo>
                  <a:cubicBezTo>
                    <a:pt x="286314" y="13112"/>
                    <a:pt x="270012" y="17212"/>
                    <a:pt x="254007" y="22300"/>
                  </a:cubicBezTo>
                  <a:cubicBezTo>
                    <a:pt x="222046" y="32427"/>
                    <a:pt x="191271" y="46358"/>
                    <a:pt x="162471" y="63548"/>
                  </a:cubicBezTo>
                  <a:cubicBezTo>
                    <a:pt x="105515" y="97584"/>
                    <a:pt x="54091" y="145352"/>
                    <a:pt x="20055" y="202704"/>
                  </a:cubicBezTo>
                  <a:cubicBezTo>
                    <a:pt x="3605" y="230417"/>
                    <a:pt x="-9535" y="267910"/>
                    <a:pt x="9138" y="297797"/>
                  </a:cubicBezTo>
                  <a:cubicBezTo>
                    <a:pt x="24402" y="322199"/>
                    <a:pt x="54485" y="330696"/>
                    <a:pt x="81803" y="330153"/>
                  </a:cubicBezTo>
                  <a:cubicBezTo>
                    <a:pt x="150468" y="328720"/>
                    <a:pt x="213352" y="281297"/>
                    <a:pt x="254748" y="229923"/>
                  </a:cubicBezTo>
                  <a:cubicBezTo>
                    <a:pt x="280830" y="197517"/>
                    <a:pt x="301183" y="161061"/>
                    <a:pt x="318817" y="123518"/>
                  </a:cubicBezTo>
                  <a:cubicBezTo>
                    <a:pt x="327413" y="105191"/>
                    <a:pt x="335564" y="86618"/>
                    <a:pt x="343220" y="67895"/>
                  </a:cubicBezTo>
                  <a:cubicBezTo>
                    <a:pt x="347419" y="57620"/>
                    <a:pt x="351569" y="47395"/>
                    <a:pt x="355669" y="37071"/>
                  </a:cubicBezTo>
                  <a:cubicBezTo>
                    <a:pt x="360214" y="25758"/>
                    <a:pt x="362288" y="14742"/>
                    <a:pt x="365154" y="2936"/>
                  </a:cubicBezTo>
                  <a:cubicBezTo>
                    <a:pt x="365795" y="269"/>
                    <a:pt x="362338" y="-1114"/>
                    <a:pt x="360955" y="110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60" name="任意多边形: 形状 1659"/>
            <p:cNvSpPr/>
            <p:nvPr/>
          </p:nvSpPr>
          <p:spPr>
            <a:xfrm flipH="1">
              <a:off x="1951530" y="571755"/>
              <a:ext cx="453727" cy="204854"/>
            </a:xfrm>
            <a:custGeom>
              <a:avLst/>
              <a:gdLst>
                <a:gd name="connsiteX0" fmla="*/ 445804 w 453727"/>
                <a:gd name="connsiteY0" fmla="*/ 89934 h 204854"/>
                <a:gd name="connsiteX1" fmla="*/ 443992 w 453727"/>
                <a:gd name="connsiteY1" fmla="*/ 90986 h 204854"/>
                <a:gd name="connsiteX2" fmla="*/ 445170 w 453727"/>
                <a:gd name="connsiteY2" fmla="*/ 90858 h 204854"/>
                <a:gd name="connsiteX3" fmla="*/ 451380 w 453727"/>
                <a:gd name="connsiteY3" fmla="*/ 82308 h 204854"/>
                <a:gd name="connsiteX4" fmla="*/ 447776 w 453727"/>
                <a:gd name="connsiteY4" fmla="*/ 83838 h 204854"/>
                <a:gd name="connsiteX5" fmla="*/ 448737 w 453727"/>
                <a:gd name="connsiteY5" fmla="*/ 85662 h 204854"/>
                <a:gd name="connsiteX6" fmla="*/ 445804 w 453727"/>
                <a:gd name="connsiteY6" fmla="*/ 89934 h 204854"/>
                <a:gd name="connsiteX7" fmla="*/ 452813 w 453727"/>
                <a:gd name="connsiteY7" fmla="*/ 85865 h 204854"/>
                <a:gd name="connsiteX8" fmla="*/ 451380 w 453727"/>
                <a:gd name="connsiteY8" fmla="*/ 82308 h 204854"/>
                <a:gd name="connsiteX9" fmla="*/ 182504 w 453727"/>
                <a:gd name="connsiteY9" fmla="*/ 844 h 204854"/>
                <a:gd name="connsiteX10" fmla="*/ 133698 w 453727"/>
                <a:gd name="connsiteY10" fmla="*/ 2233 h 204854"/>
                <a:gd name="connsiteX11" fmla="*/ 50115 w 453727"/>
                <a:gd name="connsiteY11" fmla="*/ 37603 h 204854"/>
                <a:gd name="connsiteX12" fmla="*/ 17561 w 453727"/>
                <a:gd name="connsiteY12" fmla="*/ 68279 h 204854"/>
                <a:gd name="connsiteX13" fmla="*/ 222 w 453727"/>
                <a:gd name="connsiteY13" fmla="*/ 106415 h 204854"/>
                <a:gd name="connsiteX14" fmla="*/ 21316 w 453727"/>
                <a:gd name="connsiteY14" fmla="*/ 149145 h 204854"/>
                <a:gd name="connsiteX15" fmla="*/ 50856 w 453727"/>
                <a:gd name="connsiteY15" fmla="*/ 183576 h 204854"/>
                <a:gd name="connsiteX16" fmla="*/ 130586 w 453727"/>
                <a:gd name="connsiteY16" fmla="*/ 204570 h 204854"/>
                <a:gd name="connsiteX17" fmla="*/ 227258 w 453727"/>
                <a:gd name="connsiteY17" fmla="*/ 186243 h 204854"/>
                <a:gd name="connsiteX18" fmla="*/ 342011 w 453727"/>
                <a:gd name="connsiteY18" fmla="*/ 144254 h 204854"/>
                <a:gd name="connsiteX19" fmla="*/ 397338 w 453727"/>
                <a:gd name="connsiteY19" fmla="*/ 118073 h 204854"/>
                <a:gd name="connsiteX20" fmla="*/ 443992 w 453727"/>
                <a:gd name="connsiteY20" fmla="*/ 90986 h 204854"/>
                <a:gd name="connsiteX21" fmla="*/ 438388 w 453727"/>
                <a:gd name="connsiteY21" fmla="*/ 91595 h 204854"/>
                <a:gd name="connsiteX22" fmla="*/ 433278 w 453727"/>
                <a:gd name="connsiteY22" fmla="*/ 89992 h 204854"/>
                <a:gd name="connsiteX23" fmla="*/ 406229 w 453727"/>
                <a:gd name="connsiteY23" fmla="*/ 101475 h 204854"/>
                <a:gd name="connsiteX24" fmla="*/ 359301 w 453727"/>
                <a:gd name="connsiteY24" fmla="*/ 123112 h 204854"/>
                <a:gd name="connsiteX25" fmla="*/ 264999 w 453727"/>
                <a:gd name="connsiteY25" fmla="*/ 160210 h 204854"/>
                <a:gd name="connsiteX26" fmla="*/ 166498 w 453727"/>
                <a:gd name="connsiteY26" fmla="*/ 185601 h 204854"/>
                <a:gd name="connsiteX27" fmla="*/ 87016 w 453727"/>
                <a:gd name="connsiteY27" fmla="*/ 185502 h 204854"/>
                <a:gd name="connsiteX28" fmla="*/ 26997 w 453727"/>
                <a:gd name="connsiteY28" fmla="*/ 128101 h 204854"/>
                <a:gd name="connsiteX29" fmla="*/ 16919 w 453727"/>
                <a:gd name="connsiteY29" fmla="*/ 108490 h 204854"/>
                <a:gd name="connsiteX30" fmla="*/ 24428 w 453727"/>
                <a:gd name="connsiteY30" fmla="*/ 86063 h 204854"/>
                <a:gd name="connsiteX31" fmla="*/ 53178 w 453727"/>
                <a:gd name="connsiteY31" fmla="*/ 56572 h 204854"/>
                <a:gd name="connsiteX32" fmla="*/ 129153 w 453727"/>
                <a:gd name="connsiteY32" fmla="*/ 20708 h 204854"/>
                <a:gd name="connsiteX33" fmla="*/ 220491 w 453727"/>
                <a:gd name="connsiteY33" fmla="*/ 24808 h 204854"/>
                <a:gd name="connsiteX34" fmla="*/ 324524 w 453727"/>
                <a:gd name="connsiteY34" fmla="*/ 55880 h 204854"/>
                <a:gd name="connsiteX35" fmla="*/ 433278 w 453727"/>
                <a:gd name="connsiteY35" fmla="*/ 89992 h 204854"/>
                <a:gd name="connsiteX36" fmla="*/ 447776 w 453727"/>
                <a:gd name="connsiteY36" fmla="*/ 83838 h 204854"/>
                <a:gd name="connsiteX37" fmla="*/ 442933 w 453727"/>
                <a:gd name="connsiteY37" fmla="*/ 74652 h 204854"/>
                <a:gd name="connsiteX38" fmla="*/ 333811 w 453727"/>
                <a:gd name="connsiteY38" fmla="*/ 40418 h 204854"/>
                <a:gd name="connsiteX39" fmla="*/ 230716 w 453727"/>
                <a:gd name="connsiteY39" fmla="*/ 9198 h 204854"/>
                <a:gd name="connsiteX40" fmla="*/ 182504 w 453727"/>
                <a:gd name="connsiteY40" fmla="*/ 844 h 20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3727" h="204854">
                  <a:moveTo>
                    <a:pt x="445804" y="89934"/>
                  </a:moveTo>
                  <a:lnTo>
                    <a:pt x="443992" y="90986"/>
                  </a:lnTo>
                  <a:lnTo>
                    <a:pt x="445170" y="90858"/>
                  </a:lnTo>
                  <a:close/>
                  <a:moveTo>
                    <a:pt x="451380" y="82308"/>
                  </a:moveTo>
                  <a:lnTo>
                    <a:pt x="447776" y="83838"/>
                  </a:lnTo>
                  <a:lnTo>
                    <a:pt x="448737" y="85662"/>
                  </a:lnTo>
                  <a:lnTo>
                    <a:pt x="445804" y="89934"/>
                  </a:lnTo>
                  <a:lnTo>
                    <a:pt x="452813" y="85865"/>
                  </a:lnTo>
                  <a:cubicBezTo>
                    <a:pt x="454640" y="84729"/>
                    <a:pt x="453504" y="81419"/>
                    <a:pt x="451380" y="82308"/>
                  </a:cubicBezTo>
                  <a:close/>
                  <a:moveTo>
                    <a:pt x="182504" y="844"/>
                  </a:moveTo>
                  <a:cubicBezTo>
                    <a:pt x="166289" y="-545"/>
                    <a:pt x="149975" y="-311"/>
                    <a:pt x="133698" y="2233"/>
                  </a:cubicBezTo>
                  <a:cubicBezTo>
                    <a:pt x="103614" y="6926"/>
                    <a:pt x="74518" y="19424"/>
                    <a:pt x="50115" y="37603"/>
                  </a:cubicBezTo>
                  <a:cubicBezTo>
                    <a:pt x="38111" y="46544"/>
                    <a:pt x="27046" y="56671"/>
                    <a:pt x="17561" y="68279"/>
                  </a:cubicBezTo>
                  <a:cubicBezTo>
                    <a:pt x="8719" y="79098"/>
                    <a:pt x="-1655" y="91546"/>
                    <a:pt x="222" y="106415"/>
                  </a:cubicBezTo>
                  <a:cubicBezTo>
                    <a:pt x="2149" y="121432"/>
                    <a:pt x="13313" y="136647"/>
                    <a:pt x="21316" y="149145"/>
                  </a:cubicBezTo>
                  <a:cubicBezTo>
                    <a:pt x="29467" y="161890"/>
                    <a:pt x="38902" y="174190"/>
                    <a:pt x="50856" y="183576"/>
                  </a:cubicBezTo>
                  <a:cubicBezTo>
                    <a:pt x="73579" y="201409"/>
                    <a:pt x="102379" y="206151"/>
                    <a:pt x="130586" y="204570"/>
                  </a:cubicBezTo>
                  <a:cubicBezTo>
                    <a:pt x="163238" y="202742"/>
                    <a:pt x="195891" y="195036"/>
                    <a:pt x="227258" y="186243"/>
                  </a:cubicBezTo>
                  <a:cubicBezTo>
                    <a:pt x="266530" y="175227"/>
                    <a:pt x="304764" y="160803"/>
                    <a:pt x="342011" y="144254"/>
                  </a:cubicBezTo>
                  <a:cubicBezTo>
                    <a:pt x="360684" y="135955"/>
                    <a:pt x="379109" y="127212"/>
                    <a:pt x="397338" y="118073"/>
                  </a:cubicBezTo>
                  <a:lnTo>
                    <a:pt x="443992" y="90986"/>
                  </a:lnTo>
                  <a:lnTo>
                    <a:pt x="438388" y="91595"/>
                  </a:lnTo>
                  <a:lnTo>
                    <a:pt x="433278" y="89992"/>
                  </a:lnTo>
                  <a:lnTo>
                    <a:pt x="406229" y="101475"/>
                  </a:lnTo>
                  <a:cubicBezTo>
                    <a:pt x="390620" y="108737"/>
                    <a:pt x="375060" y="116097"/>
                    <a:pt x="359301" y="123112"/>
                  </a:cubicBezTo>
                  <a:cubicBezTo>
                    <a:pt x="328426" y="136845"/>
                    <a:pt x="297059" y="149491"/>
                    <a:pt x="264999" y="160210"/>
                  </a:cubicBezTo>
                  <a:cubicBezTo>
                    <a:pt x="232841" y="171028"/>
                    <a:pt x="199941" y="179772"/>
                    <a:pt x="166498" y="185601"/>
                  </a:cubicBezTo>
                  <a:cubicBezTo>
                    <a:pt x="140514" y="190096"/>
                    <a:pt x="112654" y="193208"/>
                    <a:pt x="87016" y="185502"/>
                  </a:cubicBezTo>
                  <a:cubicBezTo>
                    <a:pt x="58216" y="176857"/>
                    <a:pt x="41174" y="153146"/>
                    <a:pt x="26997" y="128101"/>
                  </a:cubicBezTo>
                  <a:cubicBezTo>
                    <a:pt x="23440" y="121877"/>
                    <a:pt x="19044" y="115356"/>
                    <a:pt x="16919" y="108490"/>
                  </a:cubicBezTo>
                  <a:cubicBezTo>
                    <a:pt x="14203" y="99549"/>
                    <a:pt x="19191" y="92880"/>
                    <a:pt x="24428" y="86063"/>
                  </a:cubicBezTo>
                  <a:cubicBezTo>
                    <a:pt x="32776" y="75195"/>
                    <a:pt x="42557" y="65217"/>
                    <a:pt x="53178" y="56572"/>
                  </a:cubicBezTo>
                  <a:cubicBezTo>
                    <a:pt x="75061" y="38739"/>
                    <a:pt x="101490" y="26389"/>
                    <a:pt x="129153" y="20708"/>
                  </a:cubicBezTo>
                  <a:cubicBezTo>
                    <a:pt x="159483" y="14484"/>
                    <a:pt x="190605" y="17843"/>
                    <a:pt x="220491" y="24808"/>
                  </a:cubicBezTo>
                  <a:cubicBezTo>
                    <a:pt x="255712" y="33009"/>
                    <a:pt x="290093" y="45062"/>
                    <a:pt x="324524" y="55880"/>
                  </a:cubicBezTo>
                  <a:lnTo>
                    <a:pt x="433278" y="89992"/>
                  </a:lnTo>
                  <a:lnTo>
                    <a:pt x="447776" y="83838"/>
                  </a:lnTo>
                  <a:lnTo>
                    <a:pt x="442933" y="74652"/>
                  </a:lnTo>
                  <a:cubicBezTo>
                    <a:pt x="406575" y="63241"/>
                    <a:pt x="370169" y="51830"/>
                    <a:pt x="333811" y="40418"/>
                  </a:cubicBezTo>
                  <a:cubicBezTo>
                    <a:pt x="299628" y="29699"/>
                    <a:pt x="265542" y="17843"/>
                    <a:pt x="230716" y="9198"/>
                  </a:cubicBezTo>
                  <a:cubicBezTo>
                    <a:pt x="214835" y="5247"/>
                    <a:pt x="198718" y="2233"/>
                    <a:pt x="182504" y="84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62" name="任意多边形: 形状 1661"/>
            <p:cNvSpPr/>
            <p:nvPr/>
          </p:nvSpPr>
          <p:spPr>
            <a:xfrm flipH="1">
              <a:off x="2021751" y="48444"/>
              <a:ext cx="364140" cy="325334"/>
            </a:xfrm>
            <a:custGeom>
              <a:avLst/>
              <a:gdLst>
                <a:gd name="connsiteX0" fmla="*/ 90621 w 364140"/>
                <a:gd name="connsiteY0" fmla="*/ 93 h 325334"/>
                <a:gd name="connsiteX1" fmla="*/ 18647 w 364140"/>
                <a:gd name="connsiteY1" fmla="*/ 27855 h 325334"/>
                <a:gd name="connsiteX2" fmla="*/ 3136 w 364140"/>
                <a:gd name="connsiteY2" fmla="*/ 116476 h 325334"/>
                <a:gd name="connsiteX3" fmla="*/ 116012 w 364140"/>
                <a:gd name="connsiteY3" fmla="*/ 263437 h 325334"/>
                <a:gd name="connsiteX4" fmla="*/ 336824 w 364140"/>
                <a:gd name="connsiteY4" fmla="*/ 325284 h 325334"/>
                <a:gd name="connsiteX5" fmla="*/ 339985 w 364140"/>
                <a:gd name="connsiteY5" fmla="*/ 313725 h 325334"/>
                <a:gd name="connsiteX6" fmla="*/ 154592 w 364140"/>
                <a:gd name="connsiteY6" fmla="*/ 266450 h 325334"/>
                <a:gd name="connsiteX7" fmla="*/ 27588 w 364140"/>
                <a:gd name="connsiteY7" fmla="*/ 143547 h 325334"/>
                <a:gd name="connsiteX8" fmla="*/ 21117 w 364140"/>
                <a:gd name="connsiteY8" fmla="*/ 55716 h 325334"/>
                <a:gd name="connsiteX9" fmla="*/ 80346 w 364140"/>
                <a:gd name="connsiteY9" fmla="*/ 17333 h 325334"/>
                <a:gd name="connsiteX10" fmla="*/ 210066 w 364140"/>
                <a:gd name="connsiteY10" fmla="*/ 112821 h 325334"/>
                <a:gd name="connsiteX11" fmla="*/ 280459 w 364140"/>
                <a:gd name="connsiteY11" fmla="*/ 215471 h 325334"/>
                <a:gd name="connsiteX12" fmla="*/ 315384 w 364140"/>
                <a:gd name="connsiteY12" fmla="*/ 266401 h 325334"/>
                <a:gd name="connsiteX13" fmla="*/ 353076 w 364140"/>
                <a:gd name="connsiteY13" fmla="*/ 315651 h 325334"/>
                <a:gd name="connsiteX14" fmla="*/ 363845 w 364140"/>
                <a:gd name="connsiteY14" fmla="*/ 309328 h 325334"/>
                <a:gd name="connsiteX15" fmla="*/ 333711 w 364140"/>
                <a:gd name="connsiteY15" fmla="*/ 259386 h 325334"/>
                <a:gd name="connsiteX16" fmla="*/ 299676 w 364140"/>
                <a:gd name="connsiteY16" fmla="*/ 209889 h 325334"/>
                <a:gd name="connsiteX17" fmla="*/ 231654 w 364140"/>
                <a:gd name="connsiteY17" fmla="*/ 110845 h 325334"/>
                <a:gd name="connsiteX18" fmla="*/ 90621 w 364140"/>
                <a:gd name="connsiteY18" fmla="*/ 93 h 32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64140" h="325334">
                  <a:moveTo>
                    <a:pt x="90621" y="93"/>
                  </a:moveTo>
                  <a:cubicBezTo>
                    <a:pt x="64440" y="-994"/>
                    <a:pt x="36134" y="7404"/>
                    <a:pt x="18647" y="27855"/>
                  </a:cubicBezTo>
                  <a:cubicBezTo>
                    <a:pt x="-2100" y="52159"/>
                    <a:pt x="-2594" y="86590"/>
                    <a:pt x="3136" y="116476"/>
                  </a:cubicBezTo>
                  <a:cubicBezTo>
                    <a:pt x="15190" y="179459"/>
                    <a:pt x="62069" y="231575"/>
                    <a:pt x="116012" y="263437"/>
                  </a:cubicBezTo>
                  <a:cubicBezTo>
                    <a:pt x="182700" y="302857"/>
                    <a:pt x="261194" y="315207"/>
                    <a:pt x="336824" y="325284"/>
                  </a:cubicBezTo>
                  <a:cubicBezTo>
                    <a:pt x="344283" y="326173"/>
                    <a:pt x="347642" y="315058"/>
                    <a:pt x="339985" y="313725"/>
                  </a:cubicBezTo>
                  <a:cubicBezTo>
                    <a:pt x="277397" y="302709"/>
                    <a:pt x="212932" y="292928"/>
                    <a:pt x="154592" y="266450"/>
                  </a:cubicBezTo>
                  <a:cubicBezTo>
                    <a:pt x="100253" y="241751"/>
                    <a:pt x="50164" y="200207"/>
                    <a:pt x="27588" y="143547"/>
                  </a:cubicBezTo>
                  <a:cubicBezTo>
                    <a:pt x="16968" y="116822"/>
                    <a:pt x="10842" y="83478"/>
                    <a:pt x="21117" y="55716"/>
                  </a:cubicBezTo>
                  <a:cubicBezTo>
                    <a:pt x="30256" y="31066"/>
                    <a:pt x="55252" y="18519"/>
                    <a:pt x="80346" y="17333"/>
                  </a:cubicBezTo>
                  <a:cubicBezTo>
                    <a:pt x="141007" y="14419"/>
                    <a:pt x="179390" y="68214"/>
                    <a:pt x="210066" y="112821"/>
                  </a:cubicBezTo>
                  <a:cubicBezTo>
                    <a:pt x="233580" y="147004"/>
                    <a:pt x="256995" y="181238"/>
                    <a:pt x="280459" y="215471"/>
                  </a:cubicBezTo>
                  <a:cubicBezTo>
                    <a:pt x="292118" y="232464"/>
                    <a:pt x="303727" y="249408"/>
                    <a:pt x="315384" y="266401"/>
                  </a:cubicBezTo>
                  <a:cubicBezTo>
                    <a:pt x="326746" y="282999"/>
                    <a:pt x="337022" y="303450"/>
                    <a:pt x="353076" y="315651"/>
                  </a:cubicBezTo>
                  <a:cubicBezTo>
                    <a:pt x="357818" y="319257"/>
                    <a:pt x="365771" y="316096"/>
                    <a:pt x="363845" y="309328"/>
                  </a:cubicBezTo>
                  <a:cubicBezTo>
                    <a:pt x="358559" y="290754"/>
                    <a:pt x="344580" y="275194"/>
                    <a:pt x="333711" y="259386"/>
                  </a:cubicBezTo>
                  <a:cubicBezTo>
                    <a:pt x="322350" y="242887"/>
                    <a:pt x="311038" y="226388"/>
                    <a:pt x="299676" y="209889"/>
                  </a:cubicBezTo>
                  <a:cubicBezTo>
                    <a:pt x="277002" y="176891"/>
                    <a:pt x="254328" y="143892"/>
                    <a:pt x="231654" y="110845"/>
                  </a:cubicBezTo>
                  <a:cubicBezTo>
                    <a:pt x="197668" y="61397"/>
                    <a:pt x="156667" y="2859"/>
                    <a:pt x="90621" y="9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64" name="任意多边形: 形状 1663"/>
            <p:cNvSpPr/>
            <p:nvPr/>
          </p:nvSpPr>
          <p:spPr>
            <a:xfrm flipH="1">
              <a:off x="1744711" y="43402"/>
              <a:ext cx="122051" cy="445997"/>
            </a:xfrm>
            <a:custGeom>
              <a:avLst/>
              <a:gdLst>
                <a:gd name="connsiteX0" fmla="*/ 5111 w 122051"/>
                <a:gd name="connsiteY0" fmla="*/ 1183 h 445997"/>
                <a:gd name="connsiteX1" fmla="*/ 122 w 122051"/>
                <a:gd name="connsiteY1" fmla="*/ 3357 h 445997"/>
                <a:gd name="connsiteX2" fmla="*/ 31243 w 122051"/>
                <a:gd name="connsiteY2" fmla="*/ 101215 h 445997"/>
                <a:gd name="connsiteX3" fmla="*/ 50904 w 122051"/>
                <a:gd name="connsiteY3" fmla="*/ 203223 h 445997"/>
                <a:gd name="connsiteX4" fmla="*/ 76789 w 122051"/>
                <a:gd name="connsiteY4" fmla="*/ 386147 h 445997"/>
                <a:gd name="connsiteX5" fmla="*/ 100797 w 122051"/>
                <a:gd name="connsiteY5" fmla="*/ 427691 h 445997"/>
                <a:gd name="connsiteX6" fmla="*/ 108849 w 122051"/>
                <a:gd name="connsiteY6" fmla="*/ 438410 h 445997"/>
                <a:gd name="connsiteX7" fmla="*/ 112998 w 122051"/>
                <a:gd name="connsiteY7" fmla="*/ 443449 h 445997"/>
                <a:gd name="connsiteX8" fmla="*/ 115518 w 122051"/>
                <a:gd name="connsiteY8" fmla="*/ 445079 h 445997"/>
                <a:gd name="connsiteX9" fmla="*/ 119642 w 122051"/>
                <a:gd name="connsiteY9" fmla="*/ 445036 h 445997"/>
                <a:gd name="connsiteX10" fmla="*/ 119736 w 122051"/>
                <a:gd name="connsiteY10" fmla="*/ 441732 h 445997"/>
                <a:gd name="connsiteX11" fmla="*/ 119568 w 122051"/>
                <a:gd name="connsiteY11" fmla="*/ 440485 h 445997"/>
                <a:gd name="connsiteX12" fmla="*/ 119765 w 122051"/>
                <a:gd name="connsiteY12" fmla="*/ 440732 h 445997"/>
                <a:gd name="connsiteX13" fmla="*/ 119736 w 122051"/>
                <a:gd name="connsiteY13" fmla="*/ 441732 h 445997"/>
                <a:gd name="connsiteX14" fmla="*/ 120062 w 122051"/>
                <a:gd name="connsiteY14" fmla="*/ 444141 h 445997"/>
                <a:gd name="connsiteX15" fmla="*/ 120901 w 122051"/>
                <a:gd name="connsiteY15" fmla="*/ 424035 h 445997"/>
                <a:gd name="connsiteX16" fmla="*/ 109638 w 122051"/>
                <a:gd name="connsiteY16" fmla="*/ 407981 h 445997"/>
                <a:gd name="connsiteX17" fmla="*/ 98573 w 122051"/>
                <a:gd name="connsiteY17" fmla="*/ 388814 h 445997"/>
                <a:gd name="connsiteX18" fmla="*/ 77432 w 122051"/>
                <a:gd name="connsiteY18" fmla="*/ 300687 h 445997"/>
                <a:gd name="connsiteX19" fmla="*/ 70169 w 122051"/>
                <a:gd name="connsiteY19" fmla="*/ 206385 h 445997"/>
                <a:gd name="connsiteX20" fmla="*/ 50213 w 122051"/>
                <a:gd name="connsiteY20" fmla="*/ 106007 h 445997"/>
                <a:gd name="connsiteX21" fmla="*/ 5111 w 122051"/>
                <a:gd name="connsiteY21" fmla="*/ 1183 h 44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051" h="445997">
                  <a:moveTo>
                    <a:pt x="5111" y="1183"/>
                  </a:moveTo>
                  <a:cubicBezTo>
                    <a:pt x="3431" y="-1188"/>
                    <a:pt x="-767" y="245"/>
                    <a:pt x="122" y="3357"/>
                  </a:cubicBezTo>
                  <a:cubicBezTo>
                    <a:pt x="9656" y="36207"/>
                    <a:pt x="22253" y="68168"/>
                    <a:pt x="31243" y="101215"/>
                  </a:cubicBezTo>
                  <a:cubicBezTo>
                    <a:pt x="40333" y="134609"/>
                    <a:pt x="47100" y="168842"/>
                    <a:pt x="50904" y="203223"/>
                  </a:cubicBezTo>
                  <a:cubicBezTo>
                    <a:pt x="57623" y="263885"/>
                    <a:pt x="53275" y="328597"/>
                    <a:pt x="76789" y="386147"/>
                  </a:cubicBezTo>
                  <a:cubicBezTo>
                    <a:pt x="82914" y="401114"/>
                    <a:pt x="90670" y="415045"/>
                    <a:pt x="100797" y="427691"/>
                  </a:cubicBezTo>
                  <a:cubicBezTo>
                    <a:pt x="103612" y="431247"/>
                    <a:pt x="106131" y="434755"/>
                    <a:pt x="108849" y="438410"/>
                  </a:cubicBezTo>
                  <a:cubicBezTo>
                    <a:pt x="110182" y="440189"/>
                    <a:pt x="111318" y="442016"/>
                    <a:pt x="112998" y="443449"/>
                  </a:cubicBezTo>
                  <a:cubicBezTo>
                    <a:pt x="113640" y="443992"/>
                    <a:pt x="116703" y="446363"/>
                    <a:pt x="115518" y="445079"/>
                  </a:cubicBezTo>
                  <a:cubicBezTo>
                    <a:pt x="116852" y="446487"/>
                    <a:pt x="118581" y="446117"/>
                    <a:pt x="119642" y="445036"/>
                  </a:cubicBezTo>
                  <a:lnTo>
                    <a:pt x="119736" y="441732"/>
                  </a:lnTo>
                  <a:lnTo>
                    <a:pt x="119568" y="440485"/>
                  </a:lnTo>
                  <a:cubicBezTo>
                    <a:pt x="119617" y="440584"/>
                    <a:pt x="119716" y="440633"/>
                    <a:pt x="119765" y="440732"/>
                  </a:cubicBezTo>
                  <a:lnTo>
                    <a:pt x="119736" y="441732"/>
                  </a:lnTo>
                  <a:lnTo>
                    <a:pt x="120062" y="444141"/>
                  </a:lnTo>
                  <a:cubicBezTo>
                    <a:pt x="122581" y="439102"/>
                    <a:pt x="122532" y="429370"/>
                    <a:pt x="120901" y="424035"/>
                  </a:cubicBezTo>
                  <a:cubicBezTo>
                    <a:pt x="119124" y="418107"/>
                    <a:pt x="113097" y="413069"/>
                    <a:pt x="109638" y="407981"/>
                  </a:cubicBezTo>
                  <a:cubicBezTo>
                    <a:pt x="105490" y="401905"/>
                    <a:pt x="101785" y="395483"/>
                    <a:pt x="98573" y="388814"/>
                  </a:cubicBezTo>
                  <a:cubicBezTo>
                    <a:pt x="85285" y="361497"/>
                    <a:pt x="80296" y="330622"/>
                    <a:pt x="77432" y="300687"/>
                  </a:cubicBezTo>
                  <a:cubicBezTo>
                    <a:pt x="74418" y="269319"/>
                    <a:pt x="73775" y="237704"/>
                    <a:pt x="70169" y="206385"/>
                  </a:cubicBezTo>
                  <a:cubicBezTo>
                    <a:pt x="66218" y="172399"/>
                    <a:pt x="59796" y="138857"/>
                    <a:pt x="50213" y="106007"/>
                  </a:cubicBezTo>
                  <a:cubicBezTo>
                    <a:pt x="39592" y="69551"/>
                    <a:pt x="26650" y="32601"/>
                    <a:pt x="5111" y="118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66" name="任意多边形: 形状 1665"/>
            <p:cNvSpPr/>
            <p:nvPr/>
          </p:nvSpPr>
          <p:spPr>
            <a:xfrm flipH="1">
              <a:off x="1725755" y="0"/>
              <a:ext cx="249650" cy="324140"/>
            </a:xfrm>
            <a:custGeom>
              <a:avLst/>
              <a:gdLst>
                <a:gd name="connsiteX0" fmla="*/ 179101 w 249650"/>
                <a:gd name="connsiteY0" fmla="*/ 297461 h 324140"/>
                <a:gd name="connsiteX1" fmla="*/ 175800 w 249650"/>
                <a:gd name="connsiteY1" fmla="*/ 301606 h 324140"/>
                <a:gd name="connsiteX2" fmla="*/ 168316 w 249650"/>
                <a:gd name="connsiteY2" fmla="*/ 302483 h 324140"/>
                <a:gd name="connsiteX3" fmla="*/ 167876 w 249650"/>
                <a:gd name="connsiteY3" fmla="*/ 301454 h 324140"/>
                <a:gd name="connsiteX4" fmla="*/ 173972 w 249650"/>
                <a:gd name="connsiteY4" fmla="*/ 321711 h 324140"/>
                <a:gd name="connsiteX5" fmla="*/ 178566 w 249650"/>
                <a:gd name="connsiteY5" fmla="*/ 322896 h 324140"/>
                <a:gd name="connsiteX6" fmla="*/ 181117 w 249650"/>
                <a:gd name="connsiteY6" fmla="*/ 303160 h 324140"/>
                <a:gd name="connsiteX7" fmla="*/ 165876 w 249650"/>
                <a:gd name="connsiteY7" fmla="*/ 294808 h 324140"/>
                <a:gd name="connsiteX8" fmla="*/ 165426 w 249650"/>
                <a:gd name="connsiteY8" fmla="*/ 295727 h 324140"/>
                <a:gd name="connsiteX9" fmla="*/ 167876 w 249650"/>
                <a:gd name="connsiteY9" fmla="*/ 301454 h 324140"/>
                <a:gd name="connsiteX10" fmla="*/ 32159 w 249650"/>
                <a:gd name="connsiteY10" fmla="*/ 0 h 324140"/>
                <a:gd name="connsiteX11" fmla="*/ 11886 w 249650"/>
                <a:gd name="connsiteY11" fmla="*/ 0 h 324140"/>
                <a:gd name="connsiteX12" fmla="*/ 5578 w 249650"/>
                <a:gd name="connsiteY12" fmla="*/ 10111 h 324140"/>
                <a:gd name="connsiteX13" fmla="*/ 385 w 249650"/>
                <a:gd name="connsiteY13" fmla="*/ 48092 h 324140"/>
                <a:gd name="connsiteX14" fmla="*/ 41880 w 249650"/>
                <a:gd name="connsiteY14" fmla="*/ 140764 h 324140"/>
                <a:gd name="connsiteX15" fmla="*/ 112322 w 249650"/>
                <a:gd name="connsiteY15" fmla="*/ 228199 h 324140"/>
                <a:gd name="connsiteX16" fmla="*/ 148087 w 249650"/>
                <a:gd name="connsiteY16" fmla="*/ 270386 h 324140"/>
                <a:gd name="connsiteX17" fmla="*/ 165642 w 249650"/>
                <a:gd name="connsiteY17" fmla="*/ 294029 h 324140"/>
                <a:gd name="connsiteX18" fmla="*/ 165876 w 249650"/>
                <a:gd name="connsiteY18" fmla="*/ 294808 h 324140"/>
                <a:gd name="connsiteX19" fmla="*/ 172395 w 249650"/>
                <a:gd name="connsiteY19" fmla="*/ 281506 h 324140"/>
                <a:gd name="connsiteX20" fmla="*/ 150212 w 249650"/>
                <a:gd name="connsiteY20" fmla="*/ 251268 h 324140"/>
                <a:gd name="connsiteX21" fmla="*/ 90538 w 249650"/>
                <a:gd name="connsiteY21" fmla="*/ 180184 h 324140"/>
                <a:gd name="connsiteX22" fmla="*/ 36150 w 249650"/>
                <a:gd name="connsiteY22" fmla="*/ 102677 h 324140"/>
                <a:gd name="connsiteX23" fmla="*/ 21034 w 249650"/>
                <a:gd name="connsiteY23" fmla="*/ 16823 h 324140"/>
                <a:gd name="connsiteX24" fmla="*/ 211929 w 249650"/>
                <a:gd name="connsiteY24" fmla="*/ 0 h 324140"/>
                <a:gd name="connsiteX25" fmla="*/ 187454 w 249650"/>
                <a:gd name="connsiteY25" fmla="*/ 0 h 324140"/>
                <a:gd name="connsiteX26" fmla="*/ 205285 w 249650"/>
                <a:gd name="connsiteY26" fmla="*/ 19589 h 324140"/>
                <a:gd name="connsiteX27" fmla="*/ 231522 w 249650"/>
                <a:gd name="connsiteY27" fmla="*/ 98923 h 324140"/>
                <a:gd name="connsiteX28" fmla="*/ 209835 w 249650"/>
                <a:gd name="connsiteY28" fmla="*/ 200190 h 324140"/>
                <a:gd name="connsiteX29" fmla="*/ 188496 w 249650"/>
                <a:gd name="connsiteY29" fmla="*/ 248650 h 324140"/>
                <a:gd name="connsiteX30" fmla="*/ 172395 w 249650"/>
                <a:gd name="connsiteY30" fmla="*/ 281506 h 324140"/>
                <a:gd name="connsiteX31" fmla="*/ 174447 w 249650"/>
                <a:gd name="connsiteY31" fmla="*/ 284304 h 324140"/>
                <a:gd name="connsiteX32" fmla="*/ 179101 w 249650"/>
                <a:gd name="connsiteY32" fmla="*/ 297461 h 324140"/>
                <a:gd name="connsiteX33" fmla="*/ 191169 w 249650"/>
                <a:gd name="connsiteY33" fmla="*/ 282309 h 324140"/>
                <a:gd name="connsiteX34" fmla="*/ 202722 w 249650"/>
                <a:gd name="connsiteY34" fmla="*/ 260160 h 324140"/>
                <a:gd name="connsiteX35" fmla="*/ 223370 w 249650"/>
                <a:gd name="connsiteY35" fmla="*/ 214565 h 324140"/>
                <a:gd name="connsiteX36" fmla="*/ 249058 w 249650"/>
                <a:gd name="connsiteY36" fmla="*/ 119473 h 324140"/>
                <a:gd name="connsiteX37" fmla="*/ 232102 w 249650"/>
                <a:gd name="connsiteY37" fmla="*/ 30068 h 3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9650" h="324140">
                  <a:moveTo>
                    <a:pt x="179101" y="297461"/>
                  </a:moveTo>
                  <a:lnTo>
                    <a:pt x="175800" y="301606"/>
                  </a:lnTo>
                  <a:cubicBezTo>
                    <a:pt x="173528" y="303533"/>
                    <a:pt x="170539" y="303644"/>
                    <a:pt x="168316" y="302483"/>
                  </a:cubicBezTo>
                  <a:lnTo>
                    <a:pt x="167876" y="301454"/>
                  </a:lnTo>
                  <a:lnTo>
                    <a:pt x="173972" y="321711"/>
                  </a:lnTo>
                  <a:cubicBezTo>
                    <a:pt x="173922" y="323983"/>
                    <a:pt x="177578" y="325218"/>
                    <a:pt x="178566" y="322896"/>
                  </a:cubicBezTo>
                  <a:cubicBezTo>
                    <a:pt x="181419" y="316227"/>
                    <a:pt x="182036" y="309620"/>
                    <a:pt x="181117" y="303160"/>
                  </a:cubicBezTo>
                  <a:close/>
                  <a:moveTo>
                    <a:pt x="165876" y="294808"/>
                  </a:moveTo>
                  <a:lnTo>
                    <a:pt x="165426" y="295727"/>
                  </a:lnTo>
                  <a:lnTo>
                    <a:pt x="167876" y="301454"/>
                  </a:lnTo>
                  <a:close/>
                  <a:moveTo>
                    <a:pt x="32159" y="0"/>
                  </a:moveTo>
                  <a:lnTo>
                    <a:pt x="11886" y="0"/>
                  </a:lnTo>
                  <a:lnTo>
                    <a:pt x="5578" y="10111"/>
                  </a:lnTo>
                  <a:cubicBezTo>
                    <a:pt x="1077" y="22121"/>
                    <a:pt x="-899" y="35026"/>
                    <a:pt x="385" y="48092"/>
                  </a:cubicBezTo>
                  <a:cubicBezTo>
                    <a:pt x="3695" y="81880"/>
                    <a:pt x="23108" y="113347"/>
                    <a:pt x="41880" y="140764"/>
                  </a:cubicBezTo>
                  <a:cubicBezTo>
                    <a:pt x="63072" y="171687"/>
                    <a:pt x="87821" y="199894"/>
                    <a:pt x="112322" y="228199"/>
                  </a:cubicBezTo>
                  <a:cubicBezTo>
                    <a:pt x="124375" y="242130"/>
                    <a:pt x="136479" y="256109"/>
                    <a:pt x="148087" y="270386"/>
                  </a:cubicBezTo>
                  <a:cubicBezTo>
                    <a:pt x="154114" y="277796"/>
                    <a:pt x="160647" y="285576"/>
                    <a:pt x="165642" y="294029"/>
                  </a:cubicBezTo>
                  <a:lnTo>
                    <a:pt x="165876" y="294808"/>
                  </a:lnTo>
                  <a:lnTo>
                    <a:pt x="172395" y="281506"/>
                  </a:lnTo>
                  <a:lnTo>
                    <a:pt x="150212" y="251268"/>
                  </a:lnTo>
                  <a:cubicBezTo>
                    <a:pt x="130896" y="227063"/>
                    <a:pt x="110149" y="204093"/>
                    <a:pt x="90538" y="180184"/>
                  </a:cubicBezTo>
                  <a:cubicBezTo>
                    <a:pt x="70482" y="155781"/>
                    <a:pt x="51464" y="130390"/>
                    <a:pt x="36150" y="102677"/>
                  </a:cubicBezTo>
                  <a:cubicBezTo>
                    <a:pt x="21825" y="76743"/>
                    <a:pt x="9968" y="46165"/>
                    <a:pt x="21034" y="16823"/>
                  </a:cubicBezTo>
                  <a:close/>
                  <a:moveTo>
                    <a:pt x="211929" y="0"/>
                  </a:moveTo>
                  <a:lnTo>
                    <a:pt x="187454" y="0"/>
                  </a:lnTo>
                  <a:lnTo>
                    <a:pt x="205285" y="19589"/>
                  </a:lnTo>
                  <a:cubicBezTo>
                    <a:pt x="221049" y="42979"/>
                    <a:pt x="230361" y="70964"/>
                    <a:pt x="231522" y="98923"/>
                  </a:cubicBezTo>
                  <a:cubicBezTo>
                    <a:pt x="232954" y="133749"/>
                    <a:pt x="222086" y="167982"/>
                    <a:pt x="209835" y="200190"/>
                  </a:cubicBezTo>
                  <a:cubicBezTo>
                    <a:pt x="203561" y="216689"/>
                    <a:pt x="196399" y="232892"/>
                    <a:pt x="188496" y="248650"/>
                  </a:cubicBezTo>
                  <a:lnTo>
                    <a:pt x="172395" y="281506"/>
                  </a:lnTo>
                  <a:lnTo>
                    <a:pt x="174447" y="284304"/>
                  </a:lnTo>
                  <a:lnTo>
                    <a:pt x="179101" y="297461"/>
                  </a:lnTo>
                  <a:lnTo>
                    <a:pt x="191169" y="282309"/>
                  </a:lnTo>
                  <a:cubicBezTo>
                    <a:pt x="195411" y="275103"/>
                    <a:pt x="199017" y="267422"/>
                    <a:pt x="202722" y="260160"/>
                  </a:cubicBezTo>
                  <a:cubicBezTo>
                    <a:pt x="210280" y="245291"/>
                    <a:pt x="217146" y="230027"/>
                    <a:pt x="223370" y="214565"/>
                  </a:cubicBezTo>
                  <a:cubicBezTo>
                    <a:pt x="235621" y="184185"/>
                    <a:pt x="246292" y="152273"/>
                    <a:pt x="249058" y="119473"/>
                  </a:cubicBezTo>
                  <a:cubicBezTo>
                    <a:pt x="251676" y="88797"/>
                    <a:pt x="245550" y="57589"/>
                    <a:pt x="232102" y="3006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68" name="任意多边形: 形状 1667"/>
            <p:cNvSpPr/>
            <p:nvPr/>
          </p:nvSpPr>
          <p:spPr>
            <a:xfrm flipH="1">
              <a:off x="1075824" y="8430"/>
              <a:ext cx="438278" cy="228472"/>
            </a:xfrm>
            <a:custGeom>
              <a:avLst/>
              <a:gdLst>
                <a:gd name="connsiteX0" fmla="*/ 130753 w 438278"/>
                <a:gd name="connsiteY0" fmla="*/ 354 h 228472"/>
                <a:gd name="connsiteX1" fmla="*/ 79453 w 438278"/>
                <a:gd name="connsiteY1" fmla="*/ 5479 h 228472"/>
                <a:gd name="connsiteX2" fmla="*/ 6047 w 438278"/>
                <a:gd name="connsiteY2" fmla="*/ 51666 h 228472"/>
                <a:gd name="connsiteX3" fmla="*/ 11876 w 438278"/>
                <a:gd name="connsiteY3" fmla="*/ 132532 h 228472"/>
                <a:gd name="connsiteX4" fmla="*/ 150142 w 438278"/>
                <a:gd name="connsiteY4" fmla="*/ 227822 h 228472"/>
                <a:gd name="connsiteX5" fmla="*/ 270823 w 438278"/>
                <a:gd name="connsiteY5" fmla="*/ 207569 h 228472"/>
                <a:gd name="connsiteX6" fmla="*/ 404496 w 438278"/>
                <a:gd name="connsiteY6" fmla="*/ 191662 h 228472"/>
                <a:gd name="connsiteX7" fmla="*/ 404496 w 438278"/>
                <a:gd name="connsiteY7" fmla="*/ 182968 h 228472"/>
                <a:gd name="connsiteX8" fmla="*/ 295374 w 438278"/>
                <a:gd name="connsiteY8" fmla="*/ 189291 h 228472"/>
                <a:gd name="connsiteX9" fmla="*/ 188130 w 438278"/>
                <a:gd name="connsiteY9" fmla="*/ 213595 h 228472"/>
                <a:gd name="connsiteX10" fmla="*/ 36130 w 438278"/>
                <a:gd name="connsiteY10" fmla="*/ 147401 h 228472"/>
                <a:gd name="connsiteX11" fmla="*/ 15482 w 438278"/>
                <a:gd name="connsiteY11" fmla="*/ 69993 h 228472"/>
                <a:gd name="connsiteX12" fmla="*/ 80885 w 438278"/>
                <a:gd name="connsiteY12" fmla="*/ 20743 h 228472"/>
                <a:gd name="connsiteX13" fmla="*/ 128358 w 438278"/>
                <a:gd name="connsiteY13" fmla="*/ 16989 h 228472"/>
                <a:gd name="connsiteX14" fmla="*/ 179435 w 438278"/>
                <a:gd name="connsiteY14" fmla="*/ 18421 h 228472"/>
                <a:gd name="connsiteX15" fmla="*/ 269885 w 438278"/>
                <a:gd name="connsiteY15" fmla="*/ 58829 h 228472"/>
                <a:gd name="connsiteX16" fmla="*/ 360876 w 438278"/>
                <a:gd name="connsiteY16" fmla="*/ 125320 h 228472"/>
                <a:gd name="connsiteX17" fmla="*/ 395505 w 438278"/>
                <a:gd name="connsiteY17" fmla="*/ 164592 h 228472"/>
                <a:gd name="connsiteX18" fmla="*/ 431220 w 438278"/>
                <a:gd name="connsiteY18" fmla="*/ 185191 h 228472"/>
                <a:gd name="connsiteX19" fmla="*/ 431220 w 438278"/>
                <a:gd name="connsiteY19" fmla="*/ 170569 h 228472"/>
                <a:gd name="connsiteX20" fmla="*/ 399803 w 438278"/>
                <a:gd name="connsiteY20" fmla="*/ 142511 h 228472"/>
                <a:gd name="connsiteX21" fmla="*/ 364236 w 438278"/>
                <a:gd name="connsiteY21" fmla="*/ 105511 h 228472"/>
                <a:gd name="connsiteX22" fmla="*/ 278134 w 438278"/>
                <a:gd name="connsiteY22" fmla="*/ 44207 h 228472"/>
                <a:gd name="connsiteX23" fmla="*/ 182202 w 438278"/>
                <a:gd name="connsiteY23" fmla="*/ 2268 h 228472"/>
                <a:gd name="connsiteX24" fmla="*/ 130753 w 438278"/>
                <a:gd name="connsiteY24" fmla="*/ 354 h 22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8278" h="228472">
                  <a:moveTo>
                    <a:pt x="130753" y="354"/>
                  </a:moveTo>
                  <a:cubicBezTo>
                    <a:pt x="113439" y="1120"/>
                    <a:pt x="96149" y="3059"/>
                    <a:pt x="79453" y="5479"/>
                  </a:cubicBezTo>
                  <a:cubicBezTo>
                    <a:pt x="49469" y="9826"/>
                    <a:pt x="18644" y="21879"/>
                    <a:pt x="6047" y="51666"/>
                  </a:cubicBezTo>
                  <a:cubicBezTo>
                    <a:pt x="-4969" y="77650"/>
                    <a:pt x="316" y="107734"/>
                    <a:pt x="11876" y="132532"/>
                  </a:cubicBezTo>
                  <a:cubicBezTo>
                    <a:pt x="36674" y="185734"/>
                    <a:pt x="92247" y="222388"/>
                    <a:pt x="150142" y="227822"/>
                  </a:cubicBezTo>
                  <a:cubicBezTo>
                    <a:pt x="191539" y="231724"/>
                    <a:pt x="231255" y="217201"/>
                    <a:pt x="270823" y="207569"/>
                  </a:cubicBezTo>
                  <a:cubicBezTo>
                    <a:pt x="314838" y="196849"/>
                    <a:pt x="359395" y="193045"/>
                    <a:pt x="404496" y="191662"/>
                  </a:cubicBezTo>
                  <a:cubicBezTo>
                    <a:pt x="410177" y="191563"/>
                    <a:pt x="410078" y="183462"/>
                    <a:pt x="404496" y="182968"/>
                  </a:cubicBezTo>
                  <a:cubicBezTo>
                    <a:pt x="368237" y="179856"/>
                    <a:pt x="331140" y="182869"/>
                    <a:pt x="295374" y="189291"/>
                  </a:cubicBezTo>
                  <a:cubicBezTo>
                    <a:pt x="259314" y="195762"/>
                    <a:pt x="224488" y="208705"/>
                    <a:pt x="188130" y="213595"/>
                  </a:cubicBezTo>
                  <a:cubicBezTo>
                    <a:pt x="129741" y="221450"/>
                    <a:pt x="69820" y="196207"/>
                    <a:pt x="36130" y="147401"/>
                  </a:cubicBezTo>
                  <a:cubicBezTo>
                    <a:pt x="20966" y="125419"/>
                    <a:pt x="10146" y="97014"/>
                    <a:pt x="15482" y="69993"/>
                  </a:cubicBezTo>
                  <a:cubicBezTo>
                    <a:pt x="21904" y="37687"/>
                    <a:pt x="51147" y="24991"/>
                    <a:pt x="80885" y="20743"/>
                  </a:cubicBezTo>
                  <a:cubicBezTo>
                    <a:pt x="96544" y="18520"/>
                    <a:pt x="112551" y="17730"/>
                    <a:pt x="128358" y="16989"/>
                  </a:cubicBezTo>
                  <a:cubicBezTo>
                    <a:pt x="145351" y="16198"/>
                    <a:pt x="162542" y="15951"/>
                    <a:pt x="179435" y="18421"/>
                  </a:cubicBezTo>
                  <a:cubicBezTo>
                    <a:pt x="213175" y="23361"/>
                    <a:pt x="241579" y="40996"/>
                    <a:pt x="269885" y="58829"/>
                  </a:cubicBezTo>
                  <a:cubicBezTo>
                    <a:pt x="301697" y="78836"/>
                    <a:pt x="333461" y="99435"/>
                    <a:pt x="360876" y="125320"/>
                  </a:cubicBezTo>
                  <a:cubicBezTo>
                    <a:pt x="373721" y="137422"/>
                    <a:pt x="384588" y="150760"/>
                    <a:pt x="395505" y="164592"/>
                  </a:cubicBezTo>
                  <a:cubicBezTo>
                    <a:pt x="404446" y="175904"/>
                    <a:pt x="415610" y="186969"/>
                    <a:pt x="431220" y="185191"/>
                  </a:cubicBezTo>
                  <a:cubicBezTo>
                    <a:pt x="440508" y="184154"/>
                    <a:pt x="440755" y="171409"/>
                    <a:pt x="431220" y="170569"/>
                  </a:cubicBezTo>
                  <a:cubicBezTo>
                    <a:pt x="416994" y="169334"/>
                    <a:pt x="407707" y="152489"/>
                    <a:pt x="399803" y="142511"/>
                  </a:cubicBezTo>
                  <a:cubicBezTo>
                    <a:pt x="389134" y="129074"/>
                    <a:pt x="377129" y="116823"/>
                    <a:pt x="364236" y="105511"/>
                  </a:cubicBezTo>
                  <a:cubicBezTo>
                    <a:pt x="337709" y="82244"/>
                    <a:pt x="307971" y="62929"/>
                    <a:pt x="278134" y="44207"/>
                  </a:cubicBezTo>
                  <a:cubicBezTo>
                    <a:pt x="248100" y="25386"/>
                    <a:pt x="217967" y="7060"/>
                    <a:pt x="182202" y="2268"/>
                  </a:cubicBezTo>
                  <a:cubicBezTo>
                    <a:pt x="165406" y="-4"/>
                    <a:pt x="148067" y="-412"/>
                    <a:pt x="130753" y="35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70" name="任意多边形: 形状 1669"/>
            <p:cNvSpPr/>
            <p:nvPr/>
          </p:nvSpPr>
          <p:spPr>
            <a:xfrm flipH="1">
              <a:off x="1101040" y="601985"/>
              <a:ext cx="253897" cy="390403"/>
            </a:xfrm>
            <a:custGeom>
              <a:avLst/>
              <a:gdLst>
                <a:gd name="connsiteX0" fmla="*/ 241435 w 253897"/>
                <a:gd name="connsiteY0" fmla="*/ 1161 h 390403"/>
                <a:gd name="connsiteX1" fmla="*/ 231351 w 253897"/>
                <a:gd name="connsiteY1" fmla="*/ 4261 h 390403"/>
                <a:gd name="connsiteX2" fmla="*/ 231146 w 253897"/>
                <a:gd name="connsiteY2" fmla="*/ 8706 h 390403"/>
                <a:gd name="connsiteX3" fmla="*/ 234612 w 253897"/>
                <a:gd name="connsiteY3" fmla="*/ 5545 h 390403"/>
                <a:gd name="connsiteX4" fmla="*/ 237230 w 253897"/>
                <a:gd name="connsiteY4" fmla="*/ 7472 h 390403"/>
                <a:gd name="connsiteX5" fmla="*/ 230843 w 253897"/>
                <a:gd name="connsiteY5" fmla="*/ 15249 h 390403"/>
                <a:gd name="connsiteX6" fmla="*/ 229425 w 253897"/>
                <a:gd name="connsiteY6" fmla="*/ 45953 h 390403"/>
                <a:gd name="connsiteX7" fmla="*/ 237082 w 253897"/>
                <a:gd name="connsiteY7" fmla="*/ 96538 h 390403"/>
                <a:gd name="connsiteX8" fmla="*/ 235797 w 253897"/>
                <a:gd name="connsiteY8" fmla="*/ 187431 h 390403"/>
                <a:gd name="connsiteX9" fmla="*/ 166046 w 253897"/>
                <a:gd name="connsiteY9" fmla="*/ 353262 h 390403"/>
                <a:gd name="connsiteX10" fmla="*/ 81278 w 253897"/>
                <a:gd name="connsiteY10" fmla="*/ 368576 h 390403"/>
                <a:gd name="connsiteX11" fmla="*/ 24519 w 253897"/>
                <a:gd name="connsiteY11" fmla="*/ 312064 h 390403"/>
                <a:gd name="connsiteX12" fmla="*/ 77771 w 253897"/>
                <a:gd name="connsiteY12" fmla="*/ 140453 h 390403"/>
                <a:gd name="connsiteX13" fmla="*/ 164712 w 253897"/>
                <a:gd name="connsiteY13" fmla="*/ 77519 h 390403"/>
                <a:gd name="connsiteX14" fmla="*/ 205121 w 253897"/>
                <a:gd name="connsiteY14" fmla="*/ 46571 h 390403"/>
                <a:gd name="connsiteX15" fmla="*/ 230843 w 253897"/>
                <a:gd name="connsiteY15" fmla="*/ 15249 h 390403"/>
                <a:gd name="connsiteX16" fmla="*/ 231146 w 253897"/>
                <a:gd name="connsiteY16" fmla="*/ 8706 h 390403"/>
                <a:gd name="connsiteX17" fmla="*/ 197389 w 253897"/>
                <a:gd name="connsiteY17" fmla="*/ 39489 h 390403"/>
                <a:gd name="connsiteX18" fmla="*/ 155722 w 253897"/>
                <a:gd name="connsiteY18" fmla="*/ 67837 h 390403"/>
                <a:gd name="connsiteX19" fmla="*/ 73424 w 253897"/>
                <a:gd name="connsiteY19" fmla="*/ 124794 h 390403"/>
                <a:gd name="connsiteX20" fmla="*/ 3871 w 253897"/>
                <a:gd name="connsiteY20" fmla="*/ 300949 h 390403"/>
                <a:gd name="connsiteX21" fmla="*/ 138926 w 253897"/>
                <a:gd name="connsiteY21" fmla="*/ 386063 h 390403"/>
                <a:gd name="connsiteX22" fmla="*/ 246566 w 253897"/>
                <a:gd name="connsiteY22" fmla="*/ 234113 h 390403"/>
                <a:gd name="connsiteX23" fmla="*/ 253877 w 253897"/>
                <a:gd name="connsiteY23" fmla="*/ 126226 h 390403"/>
                <a:gd name="connsiteX24" fmla="*/ 251013 w 253897"/>
                <a:gd name="connsiteY24" fmla="*/ 65762 h 390403"/>
                <a:gd name="connsiteX25" fmla="*/ 245331 w 253897"/>
                <a:gd name="connsiteY25" fmla="*/ 12214 h 390403"/>
                <a:gd name="connsiteX26" fmla="*/ 241435 w 253897"/>
                <a:gd name="connsiteY26" fmla="*/ 1161 h 390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897" h="390403">
                  <a:moveTo>
                    <a:pt x="241435" y="1161"/>
                  </a:moveTo>
                  <a:cubicBezTo>
                    <a:pt x="237996" y="-852"/>
                    <a:pt x="233525" y="-506"/>
                    <a:pt x="231351" y="4261"/>
                  </a:cubicBezTo>
                  <a:lnTo>
                    <a:pt x="231146" y="8706"/>
                  </a:lnTo>
                  <a:lnTo>
                    <a:pt x="234612" y="5545"/>
                  </a:lnTo>
                  <a:cubicBezTo>
                    <a:pt x="235896" y="4162"/>
                    <a:pt x="238070" y="5891"/>
                    <a:pt x="237230" y="7472"/>
                  </a:cubicBezTo>
                  <a:lnTo>
                    <a:pt x="230843" y="15249"/>
                  </a:lnTo>
                  <a:lnTo>
                    <a:pt x="229425" y="45953"/>
                  </a:lnTo>
                  <a:cubicBezTo>
                    <a:pt x="233327" y="63045"/>
                    <a:pt x="236736" y="78853"/>
                    <a:pt x="237082" y="96538"/>
                  </a:cubicBezTo>
                  <a:cubicBezTo>
                    <a:pt x="237674" y="126819"/>
                    <a:pt x="237971" y="157199"/>
                    <a:pt x="235797" y="187431"/>
                  </a:cubicBezTo>
                  <a:cubicBezTo>
                    <a:pt x="231549" y="246956"/>
                    <a:pt x="215692" y="314731"/>
                    <a:pt x="166046" y="353262"/>
                  </a:cubicBezTo>
                  <a:cubicBezTo>
                    <a:pt x="141594" y="372231"/>
                    <a:pt x="110720" y="379641"/>
                    <a:pt x="81278" y="368576"/>
                  </a:cubicBezTo>
                  <a:cubicBezTo>
                    <a:pt x="55641" y="358943"/>
                    <a:pt x="34498" y="337504"/>
                    <a:pt x="24519" y="312064"/>
                  </a:cubicBezTo>
                  <a:cubicBezTo>
                    <a:pt x="67" y="249574"/>
                    <a:pt x="32275" y="183578"/>
                    <a:pt x="77771" y="140453"/>
                  </a:cubicBezTo>
                  <a:cubicBezTo>
                    <a:pt x="103953" y="115605"/>
                    <a:pt x="134974" y="97624"/>
                    <a:pt x="164712" y="77519"/>
                  </a:cubicBezTo>
                  <a:cubicBezTo>
                    <a:pt x="178494" y="68208"/>
                    <a:pt x="192499" y="58069"/>
                    <a:pt x="205121" y="46571"/>
                  </a:cubicBezTo>
                  <a:lnTo>
                    <a:pt x="230843" y="15249"/>
                  </a:lnTo>
                  <a:lnTo>
                    <a:pt x="231146" y="8706"/>
                  </a:lnTo>
                  <a:lnTo>
                    <a:pt x="197389" y="39489"/>
                  </a:lnTo>
                  <a:cubicBezTo>
                    <a:pt x="184163" y="49634"/>
                    <a:pt x="170195" y="58847"/>
                    <a:pt x="155722" y="67837"/>
                  </a:cubicBezTo>
                  <a:cubicBezTo>
                    <a:pt x="127368" y="85472"/>
                    <a:pt x="98617" y="102663"/>
                    <a:pt x="73424" y="124794"/>
                  </a:cubicBezTo>
                  <a:cubicBezTo>
                    <a:pt x="24025" y="168166"/>
                    <a:pt x="-12233" y="233619"/>
                    <a:pt x="3871" y="300949"/>
                  </a:cubicBezTo>
                  <a:cubicBezTo>
                    <a:pt x="17850" y="359388"/>
                    <a:pt x="78413" y="404982"/>
                    <a:pt x="138926" y="386063"/>
                  </a:cubicBezTo>
                  <a:cubicBezTo>
                    <a:pt x="203144" y="365958"/>
                    <a:pt x="235550" y="295367"/>
                    <a:pt x="246566" y="234113"/>
                  </a:cubicBezTo>
                  <a:cubicBezTo>
                    <a:pt x="252939" y="198546"/>
                    <a:pt x="254075" y="162287"/>
                    <a:pt x="253877" y="126226"/>
                  </a:cubicBezTo>
                  <a:cubicBezTo>
                    <a:pt x="253778" y="106170"/>
                    <a:pt x="254619" y="85522"/>
                    <a:pt x="251013" y="65762"/>
                  </a:cubicBezTo>
                  <a:cubicBezTo>
                    <a:pt x="247949" y="48868"/>
                    <a:pt x="238267" y="29257"/>
                    <a:pt x="245331" y="12214"/>
                  </a:cubicBezTo>
                  <a:cubicBezTo>
                    <a:pt x="247282" y="7546"/>
                    <a:pt x="244874" y="3174"/>
                    <a:pt x="241435" y="1161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72" name="任意多边形: 形状 1671"/>
            <p:cNvSpPr/>
            <p:nvPr/>
          </p:nvSpPr>
          <p:spPr>
            <a:xfrm flipH="1">
              <a:off x="7796287" y="5899408"/>
              <a:ext cx="217916" cy="366638"/>
            </a:xfrm>
            <a:custGeom>
              <a:avLst/>
              <a:gdLst>
                <a:gd name="connsiteX0" fmla="*/ 72146 w 217916"/>
                <a:gd name="connsiteY0" fmla="*/ 0 h 366638"/>
                <a:gd name="connsiteX1" fmla="*/ 25 w 217916"/>
                <a:gd name="connsiteY1" fmla="*/ 67923 h 366638"/>
                <a:gd name="connsiteX2" fmla="*/ 51992 w 217916"/>
                <a:gd name="connsiteY2" fmla="*/ 201052 h 366638"/>
                <a:gd name="connsiteX3" fmla="*/ 147578 w 217916"/>
                <a:gd name="connsiteY3" fmla="*/ 316793 h 366638"/>
                <a:gd name="connsiteX4" fmla="*/ 193667 w 217916"/>
                <a:gd name="connsiteY4" fmla="*/ 366439 h 366638"/>
                <a:gd name="connsiteX5" fmla="*/ 195347 w 217916"/>
                <a:gd name="connsiteY5" fmla="*/ 345790 h 366638"/>
                <a:gd name="connsiteX6" fmla="*/ 208141 w 217916"/>
                <a:gd name="connsiteY6" fmla="*/ 157285 h 366638"/>
                <a:gd name="connsiteX7" fmla="*/ 166300 w 217916"/>
                <a:gd name="connsiteY7" fmla="*/ 55425 h 366638"/>
                <a:gd name="connsiteX8" fmla="*/ 72146 w 217916"/>
                <a:gd name="connsiteY8" fmla="*/ 0 h 36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916" h="366638">
                  <a:moveTo>
                    <a:pt x="72146" y="0"/>
                  </a:moveTo>
                  <a:cubicBezTo>
                    <a:pt x="40778" y="0"/>
                    <a:pt x="-1161" y="37888"/>
                    <a:pt x="25" y="67923"/>
                  </a:cubicBezTo>
                  <a:cubicBezTo>
                    <a:pt x="1210" y="97957"/>
                    <a:pt x="31541" y="171413"/>
                    <a:pt x="51992" y="201052"/>
                  </a:cubicBezTo>
                  <a:cubicBezTo>
                    <a:pt x="72443" y="230691"/>
                    <a:pt x="129301" y="295897"/>
                    <a:pt x="147578" y="316793"/>
                  </a:cubicBezTo>
                  <a:cubicBezTo>
                    <a:pt x="165856" y="337689"/>
                    <a:pt x="193667" y="369452"/>
                    <a:pt x="193667" y="366439"/>
                  </a:cubicBezTo>
                  <a:cubicBezTo>
                    <a:pt x="193667" y="363425"/>
                    <a:pt x="195347" y="345790"/>
                    <a:pt x="195347" y="345790"/>
                  </a:cubicBezTo>
                  <a:cubicBezTo>
                    <a:pt x="208289" y="289575"/>
                    <a:pt x="231013" y="215921"/>
                    <a:pt x="208141" y="157285"/>
                  </a:cubicBezTo>
                  <a:cubicBezTo>
                    <a:pt x="185269" y="98649"/>
                    <a:pt x="211401" y="88670"/>
                    <a:pt x="166300" y="55425"/>
                  </a:cubicBezTo>
                  <a:cubicBezTo>
                    <a:pt x="121200" y="22180"/>
                    <a:pt x="103515" y="0"/>
                    <a:pt x="72146" y="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74" name="任意多边形: 形状 1673"/>
            <p:cNvSpPr/>
            <p:nvPr/>
          </p:nvSpPr>
          <p:spPr>
            <a:xfrm flipH="1">
              <a:off x="7962113" y="5996246"/>
              <a:ext cx="333369" cy="297674"/>
            </a:xfrm>
            <a:custGeom>
              <a:avLst/>
              <a:gdLst>
                <a:gd name="connsiteX0" fmla="*/ 41424 w 333369"/>
                <a:gd name="connsiteY0" fmla="*/ 187 h 297674"/>
                <a:gd name="connsiteX1" fmla="*/ 17070 w 333369"/>
                <a:gd name="connsiteY1" fmla="*/ 13667 h 297674"/>
                <a:gd name="connsiteX2" fmla="*/ 20330 w 333369"/>
                <a:gd name="connsiteY2" fmla="*/ 129309 h 297674"/>
                <a:gd name="connsiteX3" fmla="*/ 104901 w 333369"/>
                <a:gd name="connsiteY3" fmla="*/ 214077 h 297674"/>
                <a:gd name="connsiteX4" fmla="*/ 185816 w 333369"/>
                <a:gd name="connsiteY4" fmla="*/ 248409 h 297674"/>
                <a:gd name="connsiteX5" fmla="*/ 249392 w 333369"/>
                <a:gd name="connsiteY5" fmla="*/ 269601 h 297674"/>
                <a:gd name="connsiteX6" fmla="*/ 316524 w 333369"/>
                <a:gd name="connsiteY6" fmla="*/ 297313 h 297674"/>
                <a:gd name="connsiteX7" fmla="*/ 333369 w 333369"/>
                <a:gd name="connsiteY7" fmla="*/ 286989 h 297674"/>
                <a:gd name="connsiteX8" fmla="*/ 216492 w 333369"/>
                <a:gd name="connsiteY8" fmla="*/ 98830 h 297674"/>
                <a:gd name="connsiteX9" fmla="*/ 75410 w 333369"/>
                <a:gd name="connsiteY9" fmla="*/ 1119 h 297674"/>
                <a:gd name="connsiteX10" fmla="*/ 41424 w 333369"/>
                <a:gd name="connsiteY10" fmla="*/ 187 h 297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3369" h="297674">
                  <a:moveTo>
                    <a:pt x="41424" y="187"/>
                  </a:moveTo>
                  <a:cubicBezTo>
                    <a:pt x="32384" y="922"/>
                    <a:pt x="24949" y="4059"/>
                    <a:pt x="17070" y="13667"/>
                  </a:cubicBezTo>
                  <a:cubicBezTo>
                    <a:pt x="1312" y="32834"/>
                    <a:pt x="-13162" y="81442"/>
                    <a:pt x="20330" y="129309"/>
                  </a:cubicBezTo>
                  <a:cubicBezTo>
                    <a:pt x="53823" y="177176"/>
                    <a:pt x="78818" y="201035"/>
                    <a:pt x="104901" y="214077"/>
                  </a:cubicBezTo>
                  <a:cubicBezTo>
                    <a:pt x="130983" y="227118"/>
                    <a:pt x="164821" y="241394"/>
                    <a:pt x="185816" y="248409"/>
                  </a:cubicBezTo>
                  <a:cubicBezTo>
                    <a:pt x="206810" y="255423"/>
                    <a:pt x="238326" y="265699"/>
                    <a:pt x="249392" y="269601"/>
                  </a:cubicBezTo>
                  <a:cubicBezTo>
                    <a:pt x="260457" y="273503"/>
                    <a:pt x="311387" y="294597"/>
                    <a:pt x="316524" y="297313"/>
                  </a:cubicBezTo>
                  <a:cubicBezTo>
                    <a:pt x="321711" y="299981"/>
                    <a:pt x="333369" y="286989"/>
                    <a:pt x="333369" y="286989"/>
                  </a:cubicBezTo>
                  <a:cubicBezTo>
                    <a:pt x="311338" y="235071"/>
                    <a:pt x="270633" y="148377"/>
                    <a:pt x="216492" y="98830"/>
                  </a:cubicBezTo>
                  <a:cubicBezTo>
                    <a:pt x="162351" y="49283"/>
                    <a:pt x="104061" y="1119"/>
                    <a:pt x="75410" y="1119"/>
                  </a:cubicBezTo>
                  <a:cubicBezTo>
                    <a:pt x="61109" y="1119"/>
                    <a:pt x="50464" y="-548"/>
                    <a:pt x="41424" y="187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76" name="任意多边形: 形状 1675"/>
            <p:cNvSpPr/>
            <p:nvPr/>
          </p:nvSpPr>
          <p:spPr>
            <a:xfrm flipH="1">
              <a:off x="7911182" y="6315197"/>
              <a:ext cx="363969" cy="210229"/>
            </a:xfrm>
            <a:custGeom>
              <a:avLst/>
              <a:gdLst>
                <a:gd name="connsiteX0" fmla="*/ 74839 w 363969"/>
                <a:gd name="connsiteY0" fmla="*/ 0 h 210229"/>
                <a:gd name="connsiteX1" fmla="*/ 0 w 363969"/>
                <a:gd name="connsiteY1" fmla="*/ 60761 h 210229"/>
                <a:gd name="connsiteX2" fmla="*/ 53449 w 363969"/>
                <a:gd name="connsiteY2" fmla="*/ 161682 h 210229"/>
                <a:gd name="connsiteX3" fmla="*/ 142663 w 363969"/>
                <a:gd name="connsiteY3" fmla="*/ 203473 h 210229"/>
                <a:gd name="connsiteX4" fmla="*/ 242844 w 363969"/>
                <a:gd name="connsiteY4" fmla="*/ 203473 h 210229"/>
                <a:gd name="connsiteX5" fmla="*/ 312990 w 363969"/>
                <a:gd name="connsiteY5" fmla="*/ 183714 h 210229"/>
                <a:gd name="connsiteX6" fmla="*/ 363969 w 363969"/>
                <a:gd name="connsiteY6" fmla="*/ 175217 h 210229"/>
                <a:gd name="connsiteX7" fmla="*/ 331662 w 363969"/>
                <a:gd name="connsiteY7" fmla="*/ 148493 h 210229"/>
                <a:gd name="connsiteX8" fmla="*/ 185492 w 363969"/>
                <a:gd name="connsiteY8" fmla="*/ 29639 h 210229"/>
                <a:gd name="connsiteX9" fmla="*/ 74839 w 363969"/>
                <a:gd name="connsiteY9" fmla="*/ 0 h 21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969" h="210229">
                  <a:moveTo>
                    <a:pt x="74839" y="0"/>
                  </a:moveTo>
                  <a:cubicBezTo>
                    <a:pt x="55228" y="0"/>
                    <a:pt x="0" y="27416"/>
                    <a:pt x="0" y="60761"/>
                  </a:cubicBezTo>
                  <a:cubicBezTo>
                    <a:pt x="0" y="94105"/>
                    <a:pt x="38333" y="146516"/>
                    <a:pt x="53449" y="161682"/>
                  </a:cubicBezTo>
                  <a:cubicBezTo>
                    <a:pt x="68565" y="176847"/>
                    <a:pt x="109813" y="195767"/>
                    <a:pt x="142663" y="203473"/>
                  </a:cubicBezTo>
                  <a:cubicBezTo>
                    <a:pt x="175513" y="211179"/>
                    <a:pt x="217650" y="213698"/>
                    <a:pt x="242844" y="203473"/>
                  </a:cubicBezTo>
                  <a:cubicBezTo>
                    <a:pt x="268037" y="193247"/>
                    <a:pt x="282412" y="193495"/>
                    <a:pt x="312990" y="183714"/>
                  </a:cubicBezTo>
                  <a:cubicBezTo>
                    <a:pt x="343567" y="173883"/>
                    <a:pt x="363969" y="179119"/>
                    <a:pt x="363969" y="175217"/>
                  </a:cubicBezTo>
                  <a:cubicBezTo>
                    <a:pt x="363969" y="171315"/>
                    <a:pt x="331662" y="148493"/>
                    <a:pt x="331662" y="148493"/>
                  </a:cubicBezTo>
                  <a:cubicBezTo>
                    <a:pt x="279349" y="93857"/>
                    <a:pt x="231630" y="49695"/>
                    <a:pt x="185492" y="29639"/>
                  </a:cubicBezTo>
                  <a:cubicBezTo>
                    <a:pt x="139403" y="9584"/>
                    <a:pt x="94450" y="0"/>
                    <a:pt x="74839" y="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78" name="任意多边形: 形状 1677"/>
            <p:cNvSpPr/>
            <p:nvPr/>
          </p:nvSpPr>
          <p:spPr>
            <a:xfrm flipH="1">
              <a:off x="8097342" y="6311549"/>
              <a:ext cx="175449" cy="145865"/>
            </a:xfrm>
            <a:custGeom>
              <a:avLst/>
              <a:gdLst>
                <a:gd name="connsiteX0" fmla="*/ 58808 w 175449"/>
                <a:gd name="connsiteY0" fmla="*/ 67285 h 145865"/>
                <a:gd name="connsiteX1" fmla="*/ 58504 w 175449"/>
                <a:gd name="connsiteY1" fmla="*/ 67762 h 145865"/>
                <a:gd name="connsiteX2" fmla="*/ 58548 w 175449"/>
                <a:gd name="connsiteY2" fmla="*/ 67914 h 145865"/>
                <a:gd name="connsiteX3" fmla="*/ 58706 w 175449"/>
                <a:gd name="connsiteY3" fmla="*/ 67825 h 145865"/>
                <a:gd name="connsiteX4" fmla="*/ 59042 w 175449"/>
                <a:gd name="connsiteY4" fmla="*/ 67370 h 145865"/>
                <a:gd name="connsiteX5" fmla="*/ 96783 w 175449"/>
                <a:gd name="connsiteY5" fmla="*/ 90 h 145865"/>
                <a:gd name="connsiteX6" fmla="*/ 88039 w 175449"/>
                <a:gd name="connsiteY6" fmla="*/ 139 h 145865"/>
                <a:gd name="connsiteX7" fmla="*/ 65266 w 175449"/>
                <a:gd name="connsiteY7" fmla="*/ 3251 h 145865"/>
                <a:gd name="connsiteX8" fmla="*/ 32713 w 175449"/>
                <a:gd name="connsiteY8" fmla="*/ 14168 h 145865"/>
                <a:gd name="connsiteX9" fmla="*/ 6284 w 175449"/>
                <a:gd name="connsiteY9" fmla="*/ 39115 h 145865"/>
                <a:gd name="connsiteX10" fmla="*/ 2481 w 175449"/>
                <a:gd name="connsiteY10" fmla="*/ 85895 h 145865"/>
                <a:gd name="connsiteX11" fmla="*/ 55535 w 175449"/>
                <a:gd name="connsiteY11" fmla="*/ 145766 h 145865"/>
                <a:gd name="connsiteX12" fmla="*/ 76085 w 175449"/>
                <a:gd name="connsiteY12" fmla="*/ 129316 h 145865"/>
                <a:gd name="connsiteX13" fmla="*/ 76677 w 175449"/>
                <a:gd name="connsiteY13" fmla="*/ 108915 h 145865"/>
                <a:gd name="connsiteX14" fmla="*/ 71787 w 175449"/>
                <a:gd name="connsiteY14" fmla="*/ 98245 h 145865"/>
                <a:gd name="connsiteX15" fmla="*/ 71491 w 175449"/>
                <a:gd name="connsiteY15" fmla="*/ 97751 h 145865"/>
                <a:gd name="connsiteX16" fmla="*/ 68971 w 175449"/>
                <a:gd name="connsiteY16" fmla="*/ 92218 h 145865"/>
                <a:gd name="connsiteX17" fmla="*/ 65908 w 175449"/>
                <a:gd name="connsiteY17" fmla="*/ 86389 h 145865"/>
                <a:gd name="connsiteX18" fmla="*/ 65365 w 175449"/>
                <a:gd name="connsiteY18" fmla="*/ 85500 h 145865"/>
                <a:gd name="connsiteX19" fmla="*/ 61166 w 175449"/>
                <a:gd name="connsiteY19" fmla="*/ 74138 h 145865"/>
                <a:gd name="connsiteX20" fmla="*/ 59565 w 175449"/>
                <a:gd name="connsiteY20" fmla="*/ 68222 h 145865"/>
                <a:gd name="connsiteX21" fmla="*/ 59684 w 175449"/>
                <a:gd name="connsiteY21" fmla="*/ 69840 h 145865"/>
                <a:gd name="connsiteX22" fmla="*/ 59388 w 175449"/>
                <a:gd name="connsiteY22" fmla="*/ 67568 h 145865"/>
                <a:gd name="connsiteX23" fmla="*/ 59565 w 175449"/>
                <a:gd name="connsiteY23" fmla="*/ 68222 h 145865"/>
                <a:gd name="connsiteX24" fmla="*/ 59503 w 175449"/>
                <a:gd name="connsiteY24" fmla="*/ 67376 h 145865"/>
                <a:gd name="connsiteX25" fmla="*/ 58706 w 175449"/>
                <a:gd name="connsiteY25" fmla="*/ 67825 h 145865"/>
                <a:gd name="connsiteX26" fmla="*/ 56943 w 175449"/>
                <a:gd name="connsiteY26" fmla="*/ 70211 h 145865"/>
                <a:gd name="connsiteX27" fmla="*/ 58504 w 175449"/>
                <a:gd name="connsiteY27" fmla="*/ 67762 h 145865"/>
                <a:gd name="connsiteX28" fmla="*/ 58314 w 175449"/>
                <a:gd name="connsiteY28" fmla="*/ 67105 h 145865"/>
                <a:gd name="connsiteX29" fmla="*/ 58808 w 175449"/>
                <a:gd name="connsiteY29" fmla="*/ 67285 h 145865"/>
                <a:gd name="connsiteX30" fmla="*/ 59199 w 175449"/>
                <a:gd name="connsiteY30" fmla="*/ 66673 h 145865"/>
                <a:gd name="connsiteX31" fmla="*/ 59190 w 175449"/>
                <a:gd name="connsiteY31" fmla="*/ 66679 h 145865"/>
                <a:gd name="connsiteX32" fmla="*/ 59289 w 175449"/>
                <a:gd name="connsiteY32" fmla="*/ 66530 h 145865"/>
                <a:gd name="connsiteX33" fmla="*/ 59199 w 175449"/>
                <a:gd name="connsiteY33" fmla="*/ 66673 h 145865"/>
                <a:gd name="connsiteX34" fmla="*/ 59437 w 175449"/>
                <a:gd name="connsiteY34" fmla="*/ 66482 h 145865"/>
                <a:gd name="connsiteX35" fmla="*/ 59503 w 175449"/>
                <a:gd name="connsiteY35" fmla="*/ 67376 h 145865"/>
                <a:gd name="connsiteX36" fmla="*/ 63192 w 175449"/>
                <a:gd name="connsiteY36" fmla="*/ 65295 h 145865"/>
                <a:gd name="connsiteX37" fmla="*/ 62846 w 175449"/>
                <a:gd name="connsiteY37" fmla="*/ 65642 h 145865"/>
                <a:gd name="connsiteX38" fmla="*/ 85964 w 175449"/>
                <a:gd name="connsiteY38" fmla="*/ 58577 h 145865"/>
                <a:gd name="connsiteX39" fmla="*/ 99401 w 175449"/>
                <a:gd name="connsiteY39" fmla="*/ 55169 h 145865"/>
                <a:gd name="connsiteX40" fmla="*/ 99351 w 175449"/>
                <a:gd name="connsiteY40" fmla="*/ 55367 h 145865"/>
                <a:gd name="connsiteX41" fmla="*/ 106662 w 175449"/>
                <a:gd name="connsiteY41" fmla="*/ 54181 h 145865"/>
                <a:gd name="connsiteX42" fmla="*/ 108688 w 175449"/>
                <a:gd name="connsiteY42" fmla="*/ 53687 h 145865"/>
                <a:gd name="connsiteX43" fmla="*/ 111355 w 175449"/>
                <a:gd name="connsiteY43" fmla="*/ 53637 h 145865"/>
                <a:gd name="connsiteX44" fmla="*/ 118370 w 175449"/>
                <a:gd name="connsiteY44" fmla="*/ 54774 h 145865"/>
                <a:gd name="connsiteX45" fmla="*/ 132152 w 175449"/>
                <a:gd name="connsiteY45" fmla="*/ 58182 h 145865"/>
                <a:gd name="connsiteX46" fmla="*/ 164014 w 175449"/>
                <a:gd name="connsiteY46" fmla="*/ 61788 h 145865"/>
                <a:gd name="connsiteX47" fmla="*/ 174684 w 175449"/>
                <a:gd name="connsiteY47" fmla="*/ 41733 h 145865"/>
                <a:gd name="connsiteX48" fmla="*/ 144205 w 175449"/>
                <a:gd name="connsiteY48" fmla="*/ 14465 h 145865"/>
                <a:gd name="connsiteX49" fmla="*/ 125434 w 175449"/>
                <a:gd name="connsiteY49" fmla="*/ 6758 h 145865"/>
                <a:gd name="connsiteX50" fmla="*/ 118716 w 175449"/>
                <a:gd name="connsiteY50" fmla="*/ 4684 h 145865"/>
                <a:gd name="connsiteX51" fmla="*/ 114072 w 175449"/>
                <a:gd name="connsiteY51" fmla="*/ 4091 h 145865"/>
                <a:gd name="connsiteX52" fmla="*/ 105328 w 175449"/>
                <a:gd name="connsiteY52" fmla="*/ 979 h 145865"/>
                <a:gd name="connsiteX53" fmla="*/ 96783 w 175449"/>
                <a:gd name="connsiteY53" fmla="*/ 90 h 14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5449" h="145865">
                  <a:moveTo>
                    <a:pt x="58808" y="67285"/>
                  </a:moveTo>
                  <a:lnTo>
                    <a:pt x="58504" y="67762"/>
                  </a:lnTo>
                  <a:lnTo>
                    <a:pt x="58548" y="67914"/>
                  </a:lnTo>
                  <a:lnTo>
                    <a:pt x="58706" y="67825"/>
                  </a:lnTo>
                  <a:lnTo>
                    <a:pt x="59042" y="67370"/>
                  </a:lnTo>
                  <a:close/>
                  <a:moveTo>
                    <a:pt x="96783" y="90"/>
                  </a:moveTo>
                  <a:cubicBezTo>
                    <a:pt x="93868" y="-59"/>
                    <a:pt x="90954" y="-9"/>
                    <a:pt x="88039" y="139"/>
                  </a:cubicBezTo>
                  <a:cubicBezTo>
                    <a:pt x="80432" y="583"/>
                    <a:pt x="72725" y="1868"/>
                    <a:pt x="65266" y="3251"/>
                  </a:cubicBezTo>
                  <a:cubicBezTo>
                    <a:pt x="53905" y="5376"/>
                    <a:pt x="43086" y="9129"/>
                    <a:pt x="32713" y="14168"/>
                  </a:cubicBezTo>
                  <a:cubicBezTo>
                    <a:pt x="21796" y="19454"/>
                    <a:pt x="11965" y="28345"/>
                    <a:pt x="6284" y="39115"/>
                  </a:cubicBezTo>
                  <a:cubicBezTo>
                    <a:pt x="-1471" y="53786"/>
                    <a:pt x="-1175" y="70137"/>
                    <a:pt x="2481" y="85895"/>
                  </a:cubicBezTo>
                  <a:cubicBezTo>
                    <a:pt x="8310" y="110743"/>
                    <a:pt x="25105" y="148038"/>
                    <a:pt x="55535" y="145766"/>
                  </a:cubicBezTo>
                  <a:cubicBezTo>
                    <a:pt x="65415" y="145025"/>
                    <a:pt x="73318" y="138900"/>
                    <a:pt x="76085" y="129316"/>
                  </a:cubicBezTo>
                  <a:cubicBezTo>
                    <a:pt x="77962" y="122648"/>
                    <a:pt x="78752" y="115682"/>
                    <a:pt x="76677" y="108915"/>
                  </a:cubicBezTo>
                  <a:cubicBezTo>
                    <a:pt x="75541" y="105259"/>
                    <a:pt x="73516" y="101653"/>
                    <a:pt x="71787" y="98245"/>
                  </a:cubicBezTo>
                  <a:cubicBezTo>
                    <a:pt x="70601" y="95775"/>
                    <a:pt x="70502" y="95577"/>
                    <a:pt x="71491" y="97751"/>
                  </a:cubicBezTo>
                  <a:cubicBezTo>
                    <a:pt x="73219" y="101604"/>
                    <a:pt x="72380" y="99727"/>
                    <a:pt x="68971" y="92218"/>
                  </a:cubicBezTo>
                  <a:cubicBezTo>
                    <a:pt x="67983" y="90242"/>
                    <a:pt x="66896" y="88315"/>
                    <a:pt x="65908" y="86389"/>
                  </a:cubicBezTo>
                  <a:cubicBezTo>
                    <a:pt x="64920" y="84512"/>
                    <a:pt x="61117" y="79868"/>
                    <a:pt x="65365" y="85500"/>
                  </a:cubicBezTo>
                  <a:cubicBezTo>
                    <a:pt x="63241" y="82684"/>
                    <a:pt x="62204" y="77448"/>
                    <a:pt x="61166" y="74138"/>
                  </a:cubicBezTo>
                  <a:lnTo>
                    <a:pt x="59565" y="68222"/>
                  </a:lnTo>
                  <a:lnTo>
                    <a:pt x="59684" y="69840"/>
                  </a:lnTo>
                  <a:cubicBezTo>
                    <a:pt x="58993" y="66086"/>
                    <a:pt x="58894" y="65345"/>
                    <a:pt x="59388" y="67568"/>
                  </a:cubicBezTo>
                  <a:lnTo>
                    <a:pt x="59565" y="68222"/>
                  </a:lnTo>
                  <a:lnTo>
                    <a:pt x="59503" y="67376"/>
                  </a:lnTo>
                  <a:lnTo>
                    <a:pt x="58706" y="67825"/>
                  </a:lnTo>
                  <a:lnTo>
                    <a:pt x="56943" y="70211"/>
                  </a:lnTo>
                  <a:lnTo>
                    <a:pt x="58504" y="67762"/>
                  </a:lnTo>
                  <a:lnTo>
                    <a:pt x="58314" y="67105"/>
                  </a:lnTo>
                  <a:lnTo>
                    <a:pt x="58808" y="67285"/>
                  </a:lnTo>
                  <a:lnTo>
                    <a:pt x="59199" y="66673"/>
                  </a:lnTo>
                  <a:lnTo>
                    <a:pt x="59190" y="66679"/>
                  </a:lnTo>
                  <a:cubicBezTo>
                    <a:pt x="59833" y="60307"/>
                    <a:pt x="56621" y="70730"/>
                    <a:pt x="59289" y="66530"/>
                  </a:cubicBezTo>
                  <a:lnTo>
                    <a:pt x="59199" y="66673"/>
                  </a:lnTo>
                  <a:lnTo>
                    <a:pt x="59437" y="66482"/>
                  </a:lnTo>
                  <a:lnTo>
                    <a:pt x="59503" y="67376"/>
                  </a:lnTo>
                  <a:lnTo>
                    <a:pt x="63192" y="65295"/>
                  </a:lnTo>
                  <a:cubicBezTo>
                    <a:pt x="57955" y="69099"/>
                    <a:pt x="59783" y="66778"/>
                    <a:pt x="62846" y="65642"/>
                  </a:cubicBezTo>
                  <a:cubicBezTo>
                    <a:pt x="70354" y="62875"/>
                    <a:pt x="78258" y="60949"/>
                    <a:pt x="85964" y="58577"/>
                  </a:cubicBezTo>
                  <a:cubicBezTo>
                    <a:pt x="90361" y="57244"/>
                    <a:pt x="94856" y="55910"/>
                    <a:pt x="99401" y="55169"/>
                  </a:cubicBezTo>
                  <a:cubicBezTo>
                    <a:pt x="96190" y="55712"/>
                    <a:pt x="96190" y="55762"/>
                    <a:pt x="99351" y="55367"/>
                  </a:cubicBezTo>
                  <a:cubicBezTo>
                    <a:pt x="101772" y="54971"/>
                    <a:pt x="104242" y="54576"/>
                    <a:pt x="106662" y="54181"/>
                  </a:cubicBezTo>
                  <a:cubicBezTo>
                    <a:pt x="112393" y="52798"/>
                    <a:pt x="103056" y="53391"/>
                    <a:pt x="108688" y="53687"/>
                  </a:cubicBezTo>
                  <a:cubicBezTo>
                    <a:pt x="110021" y="53786"/>
                    <a:pt x="115801" y="54181"/>
                    <a:pt x="111355" y="53637"/>
                  </a:cubicBezTo>
                  <a:cubicBezTo>
                    <a:pt x="113677" y="53885"/>
                    <a:pt x="116048" y="54329"/>
                    <a:pt x="118370" y="54774"/>
                  </a:cubicBezTo>
                  <a:cubicBezTo>
                    <a:pt x="123013" y="55663"/>
                    <a:pt x="127607" y="56849"/>
                    <a:pt x="132152" y="58182"/>
                  </a:cubicBezTo>
                  <a:cubicBezTo>
                    <a:pt x="142328" y="61196"/>
                    <a:pt x="153542" y="65295"/>
                    <a:pt x="164014" y="61788"/>
                  </a:cubicBezTo>
                  <a:cubicBezTo>
                    <a:pt x="172017" y="59170"/>
                    <a:pt x="177549" y="50229"/>
                    <a:pt x="174684" y="41733"/>
                  </a:cubicBezTo>
                  <a:cubicBezTo>
                    <a:pt x="170238" y="28444"/>
                    <a:pt x="156209" y="20293"/>
                    <a:pt x="144205" y="14465"/>
                  </a:cubicBezTo>
                  <a:cubicBezTo>
                    <a:pt x="138129" y="11501"/>
                    <a:pt x="131806" y="8982"/>
                    <a:pt x="125434" y="6758"/>
                  </a:cubicBezTo>
                  <a:cubicBezTo>
                    <a:pt x="123211" y="5968"/>
                    <a:pt x="120988" y="5277"/>
                    <a:pt x="118716" y="4684"/>
                  </a:cubicBezTo>
                  <a:cubicBezTo>
                    <a:pt x="117580" y="4387"/>
                    <a:pt x="107996" y="2658"/>
                    <a:pt x="114072" y="4091"/>
                  </a:cubicBezTo>
                  <a:cubicBezTo>
                    <a:pt x="111256" y="2658"/>
                    <a:pt x="108342" y="1621"/>
                    <a:pt x="105328" y="979"/>
                  </a:cubicBezTo>
                  <a:cubicBezTo>
                    <a:pt x="102513" y="534"/>
                    <a:pt x="99648" y="238"/>
                    <a:pt x="96783" y="90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80" name="任意多边形: 形状 1679"/>
            <p:cNvSpPr/>
            <p:nvPr/>
          </p:nvSpPr>
          <p:spPr>
            <a:xfrm flipH="1">
              <a:off x="8105628" y="5992515"/>
              <a:ext cx="186244" cy="146894"/>
            </a:xfrm>
            <a:custGeom>
              <a:avLst/>
              <a:gdLst>
                <a:gd name="connsiteX0" fmla="*/ 58710 w 186244"/>
                <a:gd name="connsiteY0" fmla="*/ 56916 h 146894"/>
                <a:gd name="connsiteX1" fmla="*/ 58682 w 186244"/>
                <a:gd name="connsiteY1" fmla="*/ 56933 h 146894"/>
                <a:gd name="connsiteX2" fmla="*/ 58653 w 186244"/>
                <a:gd name="connsiteY2" fmla="*/ 56982 h 146894"/>
                <a:gd name="connsiteX3" fmla="*/ 58806 w 186244"/>
                <a:gd name="connsiteY3" fmla="*/ 56718 h 146894"/>
                <a:gd name="connsiteX4" fmla="*/ 58661 w 186244"/>
                <a:gd name="connsiteY4" fmla="*/ 56818 h 146894"/>
                <a:gd name="connsiteX5" fmla="*/ 58480 w 186244"/>
                <a:gd name="connsiteY5" fmla="*/ 57053 h 146894"/>
                <a:gd name="connsiteX6" fmla="*/ 58682 w 186244"/>
                <a:gd name="connsiteY6" fmla="*/ 56933 h 146894"/>
                <a:gd name="connsiteX7" fmla="*/ 55549 w 186244"/>
                <a:gd name="connsiteY7" fmla="*/ 552 h 146894"/>
                <a:gd name="connsiteX8" fmla="*/ 1111 w 186244"/>
                <a:gd name="connsiteY8" fmla="*/ 53408 h 146894"/>
                <a:gd name="connsiteX9" fmla="*/ 3235 w 186244"/>
                <a:gd name="connsiteY9" fmla="*/ 94212 h 146894"/>
                <a:gd name="connsiteX10" fmla="*/ 8225 w 186244"/>
                <a:gd name="connsiteY10" fmla="*/ 112143 h 146894"/>
                <a:gd name="connsiteX11" fmla="*/ 13066 w 186244"/>
                <a:gd name="connsiteY11" fmla="*/ 123653 h 146894"/>
                <a:gd name="connsiteX12" fmla="*/ 15338 w 186244"/>
                <a:gd name="connsiteY12" fmla="*/ 128198 h 146894"/>
                <a:gd name="connsiteX13" fmla="*/ 15585 w 186244"/>
                <a:gd name="connsiteY13" fmla="*/ 129285 h 146894"/>
                <a:gd name="connsiteX14" fmla="*/ 43495 w 186244"/>
                <a:gd name="connsiteY14" fmla="*/ 146575 h 146894"/>
                <a:gd name="connsiteX15" fmla="*/ 64588 w 186244"/>
                <a:gd name="connsiteY15" fmla="*/ 121430 h 146894"/>
                <a:gd name="connsiteX16" fmla="*/ 63749 w 186244"/>
                <a:gd name="connsiteY16" fmla="*/ 105919 h 146894"/>
                <a:gd name="connsiteX17" fmla="*/ 58908 w 186244"/>
                <a:gd name="connsiteY17" fmla="*/ 85715 h 146894"/>
                <a:gd name="connsiteX18" fmla="*/ 56932 w 186244"/>
                <a:gd name="connsiteY18" fmla="*/ 78009 h 146894"/>
                <a:gd name="connsiteX19" fmla="*/ 56290 w 186244"/>
                <a:gd name="connsiteY19" fmla="*/ 74224 h 146894"/>
                <a:gd name="connsiteX20" fmla="*/ 56184 w 186244"/>
                <a:gd name="connsiteY20" fmla="*/ 74241 h 146894"/>
                <a:gd name="connsiteX21" fmla="*/ 56185 w 186244"/>
                <a:gd name="connsiteY21" fmla="*/ 74255 h 146894"/>
                <a:gd name="connsiteX22" fmla="*/ 56092 w 186244"/>
                <a:gd name="connsiteY22" fmla="*/ 74255 h 146894"/>
                <a:gd name="connsiteX23" fmla="*/ 56184 w 186244"/>
                <a:gd name="connsiteY23" fmla="*/ 74241 h 146894"/>
                <a:gd name="connsiteX24" fmla="*/ 55943 w 186244"/>
                <a:gd name="connsiteY24" fmla="*/ 70698 h 146894"/>
                <a:gd name="connsiteX25" fmla="*/ 55943 w 186244"/>
                <a:gd name="connsiteY25" fmla="*/ 65660 h 146894"/>
                <a:gd name="connsiteX26" fmla="*/ 55993 w 186244"/>
                <a:gd name="connsiteY26" fmla="*/ 65116 h 146894"/>
                <a:gd name="connsiteX27" fmla="*/ 57376 w 186244"/>
                <a:gd name="connsiteY27" fmla="*/ 59287 h 146894"/>
                <a:gd name="connsiteX28" fmla="*/ 57574 w 186244"/>
                <a:gd name="connsiteY28" fmla="*/ 58843 h 146894"/>
                <a:gd name="connsiteX29" fmla="*/ 58653 w 186244"/>
                <a:gd name="connsiteY29" fmla="*/ 56982 h 146894"/>
                <a:gd name="connsiteX30" fmla="*/ 57475 w 186244"/>
                <a:gd name="connsiteY30" fmla="*/ 58348 h 146894"/>
                <a:gd name="connsiteX31" fmla="*/ 58480 w 186244"/>
                <a:gd name="connsiteY31" fmla="*/ 57053 h 146894"/>
                <a:gd name="connsiteX32" fmla="*/ 57376 w 186244"/>
                <a:gd name="connsiteY32" fmla="*/ 57706 h 146894"/>
                <a:gd name="connsiteX33" fmla="*/ 58661 w 186244"/>
                <a:gd name="connsiteY33" fmla="*/ 56818 h 146894"/>
                <a:gd name="connsiteX34" fmla="*/ 59006 w 186244"/>
                <a:gd name="connsiteY34" fmla="*/ 56373 h 146894"/>
                <a:gd name="connsiteX35" fmla="*/ 58806 w 186244"/>
                <a:gd name="connsiteY35" fmla="*/ 56718 h 146894"/>
                <a:gd name="connsiteX36" fmla="*/ 59708 w 186244"/>
                <a:gd name="connsiteY36" fmla="*/ 56095 h 146894"/>
                <a:gd name="connsiteX37" fmla="*/ 59500 w 186244"/>
                <a:gd name="connsiteY37" fmla="*/ 56076 h 146894"/>
                <a:gd name="connsiteX38" fmla="*/ 59735 w 186244"/>
                <a:gd name="connsiteY38" fmla="*/ 56076 h 146894"/>
                <a:gd name="connsiteX39" fmla="*/ 59708 w 186244"/>
                <a:gd name="connsiteY39" fmla="*/ 56095 h 146894"/>
                <a:gd name="connsiteX40" fmla="*/ 60877 w 186244"/>
                <a:gd name="connsiteY40" fmla="*/ 56200 h 146894"/>
                <a:gd name="connsiteX41" fmla="*/ 61772 w 186244"/>
                <a:gd name="connsiteY41" fmla="*/ 55434 h 146894"/>
                <a:gd name="connsiteX42" fmla="*/ 66614 w 186244"/>
                <a:gd name="connsiteY42" fmla="*/ 55335 h 146894"/>
                <a:gd name="connsiteX43" fmla="*/ 72937 w 186244"/>
                <a:gd name="connsiteY43" fmla="*/ 55533 h 146894"/>
                <a:gd name="connsiteX44" fmla="*/ 75802 w 186244"/>
                <a:gd name="connsiteY44" fmla="*/ 56076 h 146894"/>
                <a:gd name="connsiteX45" fmla="*/ 90572 w 186244"/>
                <a:gd name="connsiteY45" fmla="*/ 59979 h 146894"/>
                <a:gd name="connsiteX46" fmla="*/ 93734 w 186244"/>
                <a:gd name="connsiteY46" fmla="*/ 61312 h 146894"/>
                <a:gd name="connsiteX47" fmla="*/ 100452 w 186244"/>
                <a:gd name="connsiteY47" fmla="*/ 64918 h 146894"/>
                <a:gd name="connsiteX48" fmla="*/ 112011 w 186244"/>
                <a:gd name="connsiteY48" fmla="*/ 72575 h 146894"/>
                <a:gd name="connsiteX49" fmla="*/ 138242 w 186244"/>
                <a:gd name="connsiteY49" fmla="*/ 91347 h 146894"/>
                <a:gd name="connsiteX50" fmla="*/ 171339 w 186244"/>
                <a:gd name="connsiteY50" fmla="*/ 106067 h 146894"/>
                <a:gd name="connsiteX51" fmla="*/ 185763 w 186244"/>
                <a:gd name="connsiteY51" fmla="*/ 86061 h 146894"/>
                <a:gd name="connsiteX52" fmla="*/ 159582 w 186244"/>
                <a:gd name="connsiteY52" fmla="*/ 52519 h 146894"/>
                <a:gd name="connsiteX53" fmla="*/ 131721 w 186244"/>
                <a:gd name="connsiteY53" fmla="*/ 26486 h 146894"/>
                <a:gd name="connsiteX54" fmla="*/ 55549 w 186244"/>
                <a:gd name="connsiteY54" fmla="*/ 552 h 14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6244" h="146894">
                  <a:moveTo>
                    <a:pt x="58710" y="56916"/>
                  </a:moveTo>
                  <a:lnTo>
                    <a:pt x="58682" y="56933"/>
                  </a:lnTo>
                  <a:lnTo>
                    <a:pt x="58653" y="56982"/>
                  </a:lnTo>
                  <a:close/>
                  <a:moveTo>
                    <a:pt x="58806" y="56718"/>
                  </a:moveTo>
                  <a:lnTo>
                    <a:pt x="58661" y="56818"/>
                  </a:lnTo>
                  <a:lnTo>
                    <a:pt x="58480" y="57053"/>
                  </a:lnTo>
                  <a:lnTo>
                    <a:pt x="58682" y="56933"/>
                  </a:lnTo>
                  <a:close/>
                  <a:moveTo>
                    <a:pt x="55549" y="552"/>
                  </a:moveTo>
                  <a:cubicBezTo>
                    <a:pt x="26700" y="3911"/>
                    <a:pt x="5458" y="24609"/>
                    <a:pt x="1111" y="53408"/>
                  </a:cubicBezTo>
                  <a:cubicBezTo>
                    <a:pt x="-1013" y="67388"/>
                    <a:pt x="24" y="80380"/>
                    <a:pt x="3235" y="94212"/>
                  </a:cubicBezTo>
                  <a:cubicBezTo>
                    <a:pt x="4618" y="100239"/>
                    <a:pt x="6298" y="106265"/>
                    <a:pt x="8225" y="112143"/>
                  </a:cubicBezTo>
                  <a:cubicBezTo>
                    <a:pt x="9509" y="116095"/>
                    <a:pt x="11238" y="119899"/>
                    <a:pt x="13066" y="123653"/>
                  </a:cubicBezTo>
                  <a:cubicBezTo>
                    <a:pt x="13856" y="125185"/>
                    <a:pt x="14597" y="126667"/>
                    <a:pt x="15338" y="128198"/>
                  </a:cubicBezTo>
                  <a:cubicBezTo>
                    <a:pt x="16721" y="130865"/>
                    <a:pt x="16820" y="131211"/>
                    <a:pt x="15585" y="129285"/>
                  </a:cubicBezTo>
                  <a:cubicBezTo>
                    <a:pt x="19487" y="141190"/>
                    <a:pt x="31146" y="148550"/>
                    <a:pt x="43495" y="146575"/>
                  </a:cubicBezTo>
                  <a:cubicBezTo>
                    <a:pt x="55153" y="144697"/>
                    <a:pt x="65576" y="133928"/>
                    <a:pt x="64588" y="121430"/>
                  </a:cubicBezTo>
                  <a:cubicBezTo>
                    <a:pt x="64193" y="116244"/>
                    <a:pt x="64341" y="111057"/>
                    <a:pt x="63749" y="105919"/>
                  </a:cubicBezTo>
                  <a:cubicBezTo>
                    <a:pt x="62958" y="98905"/>
                    <a:pt x="60735" y="92483"/>
                    <a:pt x="58908" y="85715"/>
                  </a:cubicBezTo>
                  <a:cubicBezTo>
                    <a:pt x="58216" y="83146"/>
                    <a:pt x="57524" y="80577"/>
                    <a:pt x="56932" y="78009"/>
                  </a:cubicBezTo>
                  <a:cubicBezTo>
                    <a:pt x="56833" y="77589"/>
                    <a:pt x="56525" y="75589"/>
                    <a:pt x="56290" y="74224"/>
                  </a:cubicBezTo>
                  <a:lnTo>
                    <a:pt x="56184" y="74241"/>
                  </a:lnTo>
                  <a:lnTo>
                    <a:pt x="56185" y="74255"/>
                  </a:lnTo>
                  <a:cubicBezTo>
                    <a:pt x="56265" y="75539"/>
                    <a:pt x="56290" y="76231"/>
                    <a:pt x="56092" y="74255"/>
                  </a:cubicBezTo>
                  <a:lnTo>
                    <a:pt x="56184" y="74241"/>
                  </a:lnTo>
                  <a:lnTo>
                    <a:pt x="55943" y="70698"/>
                  </a:lnTo>
                  <a:cubicBezTo>
                    <a:pt x="55894" y="69018"/>
                    <a:pt x="55993" y="67339"/>
                    <a:pt x="55943" y="65660"/>
                  </a:cubicBezTo>
                  <a:cubicBezTo>
                    <a:pt x="55746" y="59485"/>
                    <a:pt x="54758" y="70698"/>
                    <a:pt x="55993" y="65116"/>
                  </a:cubicBezTo>
                  <a:cubicBezTo>
                    <a:pt x="56438" y="63140"/>
                    <a:pt x="56932" y="61263"/>
                    <a:pt x="57376" y="59287"/>
                  </a:cubicBezTo>
                  <a:cubicBezTo>
                    <a:pt x="58710" y="53557"/>
                    <a:pt x="54511" y="63733"/>
                    <a:pt x="57574" y="58843"/>
                  </a:cubicBezTo>
                  <a:lnTo>
                    <a:pt x="58653" y="56982"/>
                  </a:lnTo>
                  <a:lnTo>
                    <a:pt x="57475" y="58348"/>
                  </a:lnTo>
                  <a:lnTo>
                    <a:pt x="58480" y="57053"/>
                  </a:lnTo>
                  <a:lnTo>
                    <a:pt x="57376" y="57706"/>
                  </a:lnTo>
                  <a:lnTo>
                    <a:pt x="58661" y="56818"/>
                  </a:lnTo>
                  <a:lnTo>
                    <a:pt x="59006" y="56373"/>
                  </a:lnTo>
                  <a:lnTo>
                    <a:pt x="58806" y="56718"/>
                  </a:lnTo>
                  <a:lnTo>
                    <a:pt x="59708" y="56095"/>
                  </a:lnTo>
                  <a:lnTo>
                    <a:pt x="59500" y="56076"/>
                  </a:lnTo>
                  <a:cubicBezTo>
                    <a:pt x="61205" y="55237"/>
                    <a:pt x="60686" y="55521"/>
                    <a:pt x="59735" y="56076"/>
                  </a:cubicBezTo>
                  <a:lnTo>
                    <a:pt x="59708" y="56095"/>
                  </a:lnTo>
                  <a:lnTo>
                    <a:pt x="60877" y="56200"/>
                  </a:lnTo>
                  <a:cubicBezTo>
                    <a:pt x="62563" y="55681"/>
                    <a:pt x="64168" y="55014"/>
                    <a:pt x="61772" y="55434"/>
                  </a:cubicBezTo>
                  <a:cubicBezTo>
                    <a:pt x="58265" y="56076"/>
                    <a:pt x="65675" y="55335"/>
                    <a:pt x="66614" y="55335"/>
                  </a:cubicBezTo>
                  <a:cubicBezTo>
                    <a:pt x="68738" y="55335"/>
                    <a:pt x="70813" y="55384"/>
                    <a:pt x="72937" y="55533"/>
                  </a:cubicBezTo>
                  <a:cubicBezTo>
                    <a:pt x="67207" y="55187"/>
                    <a:pt x="74517" y="55829"/>
                    <a:pt x="75802" y="56076"/>
                  </a:cubicBezTo>
                  <a:cubicBezTo>
                    <a:pt x="80791" y="57064"/>
                    <a:pt x="85731" y="58447"/>
                    <a:pt x="90572" y="59979"/>
                  </a:cubicBezTo>
                  <a:cubicBezTo>
                    <a:pt x="95462" y="61510"/>
                    <a:pt x="88794" y="58645"/>
                    <a:pt x="93734" y="61312"/>
                  </a:cubicBezTo>
                  <a:cubicBezTo>
                    <a:pt x="95957" y="62547"/>
                    <a:pt x="98278" y="63634"/>
                    <a:pt x="100452" y="64918"/>
                  </a:cubicBezTo>
                  <a:cubicBezTo>
                    <a:pt x="104453" y="67240"/>
                    <a:pt x="108257" y="69908"/>
                    <a:pt x="112011" y="72575"/>
                  </a:cubicBezTo>
                  <a:cubicBezTo>
                    <a:pt x="120804" y="78799"/>
                    <a:pt x="129498" y="85073"/>
                    <a:pt x="138242" y="91347"/>
                  </a:cubicBezTo>
                  <a:cubicBezTo>
                    <a:pt x="148418" y="98658"/>
                    <a:pt x="158495" y="105178"/>
                    <a:pt x="171339" y="106067"/>
                  </a:cubicBezTo>
                  <a:cubicBezTo>
                    <a:pt x="181811" y="106710"/>
                    <a:pt x="188085" y="94953"/>
                    <a:pt x="185763" y="86061"/>
                  </a:cubicBezTo>
                  <a:cubicBezTo>
                    <a:pt x="182108" y="72180"/>
                    <a:pt x="169610" y="62004"/>
                    <a:pt x="159582" y="52519"/>
                  </a:cubicBezTo>
                  <a:cubicBezTo>
                    <a:pt x="150394" y="43776"/>
                    <a:pt x="141403" y="34637"/>
                    <a:pt x="131721" y="26486"/>
                  </a:cubicBezTo>
                  <a:cubicBezTo>
                    <a:pt x="110727" y="8802"/>
                    <a:pt x="83508" y="-2709"/>
                    <a:pt x="55549" y="552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82" name="任意多边形: 形状 1681"/>
            <p:cNvSpPr/>
            <p:nvPr/>
          </p:nvSpPr>
          <p:spPr>
            <a:xfrm flipH="1">
              <a:off x="7807684" y="5904643"/>
              <a:ext cx="203177" cy="170038"/>
            </a:xfrm>
            <a:custGeom>
              <a:avLst/>
              <a:gdLst>
                <a:gd name="connsiteX0" fmla="*/ 68584 w 203177"/>
                <a:gd name="connsiteY0" fmla="*/ 68245 h 170038"/>
                <a:gd name="connsiteX1" fmla="*/ 68132 w 203177"/>
                <a:gd name="connsiteY1" fmla="*/ 69365 h 170038"/>
                <a:gd name="connsiteX2" fmla="*/ 68142 w 203177"/>
                <a:gd name="connsiteY2" fmla="*/ 69527 h 170038"/>
                <a:gd name="connsiteX3" fmla="*/ 68235 w 203177"/>
                <a:gd name="connsiteY3" fmla="*/ 69375 h 170038"/>
                <a:gd name="connsiteX4" fmla="*/ 68596 w 203177"/>
                <a:gd name="connsiteY4" fmla="*/ 68325 h 170038"/>
                <a:gd name="connsiteX5" fmla="*/ 69071 w 203177"/>
                <a:gd name="connsiteY5" fmla="*/ 68113 h 170038"/>
                <a:gd name="connsiteX6" fmla="*/ 68964 w 203177"/>
                <a:gd name="connsiteY6" fmla="*/ 68175 h 170038"/>
                <a:gd name="connsiteX7" fmla="*/ 68901 w 203177"/>
                <a:gd name="connsiteY7" fmla="*/ 68280 h 170038"/>
                <a:gd name="connsiteX8" fmla="*/ 68952 w 203177"/>
                <a:gd name="connsiteY8" fmla="*/ 68319 h 170038"/>
                <a:gd name="connsiteX9" fmla="*/ 69159 w 203177"/>
                <a:gd name="connsiteY9" fmla="*/ 28 h 170038"/>
                <a:gd name="connsiteX10" fmla="*/ 7896 w 203177"/>
                <a:gd name="connsiteY10" fmla="*/ 35519 h 170038"/>
                <a:gd name="connsiteX11" fmla="*/ 683 w 203177"/>
                <a:gd name="connsiteY11" fmla="*/ 86893 h 170038"/>
                <a:gd name="connsiteX12" fmla="*/ 8834 w 203177"/>
                <a:gd name="connsiteY12" fmla="*/ 118607 h 170038"/>
                <a:gd name="connsiteX13" fmla="*/ 18022 w 203177"/>
                <a:gd name="connsiteY13" fmla="*/ 129771 h 170038"/>
                <a:gd name="connsiteX14" fmla="*/ 20245 w 203177"/>
                <a:gd name="connsiteY14" fmla="*/ 132043 h 170038"/>
                <a:gd name="connsiteX15" fmla="*/ 25185 w 203177"/>
                <a:gd name="connsiteY15" fmla="*/ 135995 h 170038"/>
                <a:gd name="connsiteX16" fmla="*/ 49539 w 203177"/>
                <a:gd name="connsiteY16" fmla="*/ 135403 h 170038"/>
                <a:gd name="connsiteX17" fmla="*/ 52552 w 203177"/>
                <a:gd name="connsiteY17" fmla="*/ 132784 h 170038"/>
                <a:gd name="connsiteX18" fmla="*/ 57344 w 203177"/>
                <a:gd name="connsiteY18" fmla="*/ 126313 h 170038"/>
                <a:gd name="connsiteX19" fmla="*/ 62432 w 203177"/>
                <a:gd name="connsiteY19" fmla="*/ 119348 h 170038"/>
                <a:gd name="connsiteX20" fmla="*/ 69446 w 203177"/>
                <a:gd name="connsiteY20" fmla="*/ 88079 h 170038"/>
                <a:gd name="connsiteX21" fmla="*/ 68656 w 203177"/>
                <a:gd name="connsiteY21" fmla="*/ 68714 h 170038"/>
                <a:gd name="connsiteX22" fmla="*/ 68652 w 203177"/>
                <a:gd name="connsiteY22" fmla="*/ 68689 h 170038"/>
                <a:gd name="connsiteX23" fmla="*/ 68235 w 203177"/>
                <a:gd name="connsiteY23" fmla="*/ 69375 h 170038"/>
                <a:gd name="connsiteX24" fmla="*/ 68149 w 203177"/>
                <a:gd name="connsiteY24" fmla="*/ 69625 h 170038"/>
                <a:gd name="connsiteX25" fmla="*/ 68142 w 203177"/>
                <a:gd name="connsiteY25" fmla="*/ 69527 h 170038"/>
                <a:gd name="connsiteX26" fmla="*/ 67915 w 203177"/>
                <a:gd name="connsiteY26" fmla="*/ 69900 h 170038"/>
                <a:gd name="connsiteX27" fmla="*/ 68132 w 203177"/>
                <a:gd name="connsiteY27" fmla="*/ 69365 h 170038"/>
                <a:gd name="connsiteX28" fmla="*/ 68032 w 203177"/>
                <a:gd name="connsiteY28" fmla="*/ 67869 h 170038"/>
                <a:gd name="connsiteX29" fmla="*/ 68277 w 203177"/>
                <a:gd name="connsiteY29" fmla="*/ 66252 h 170038"/>
                <a:gd name="connsiteX30" fmla="*/ 68584 w 203177"/>
                <a:gd name="connsiteY30" fmla="*/ 68245 h 170038"/>
                <a:gd name="connsiteX31" fmla="*/ 68853 w 203177"/>
                <a:gd name="connsiteY31" fmla="*/ 67578 h 170038"/>
                <a:gd name="connsiteX32" fmla="*/ 68596 w 203177"/>
                <a:gd name="connsiteY32" fmla="*/ 68325 h 170038"/>
                <a:gd name="connsiteX33" fmla="*/ 68652 w 203177"/>
                <a:gd name="connsiteY33" fmla="*/ 68689 h 170038"/>
                <a:gd name="connsiteX34" fmla="*/ 68901 w 203177"/>
                <a:gd name="connsiteY34" fmla="*/ 68280 h 170038"/>
                <a:gd name="connsiteX35" fmla="*/ 68850 w 203177"/>
                <a:gd name="connsiteY35" fmla="*/ 68243 h 170038"/>
                <a:gd name="connsiteX36" fmla="*/ 68804 w 203177"/>
                <a:gd name="connsiteY36" fmla="*/ 68270 h 170038"/>
                <a:gd name="connsiteX37" fmla="*/ 68755 w 203177"/>
                <a:gd name="connsiteY37" fmla="*/ 68171 h 170038"/>
                <a:gd name="connsiteX38" fmla="*/ 68850 w 203177"/>
                <a:gd name="connsiteY38" fmla="*/ 68243 h 170038"/>
                <a:gd name="connsiteX39" fmla="*/ 68964 w 203177"/>
                <a:gd name="connsiteY39" fmla="*/ 68175 h 170038"/>
                <a:gd name="connsiteX40" fmla="*/ 70138 w 203177"/>
                <a:gd name="connsiteY40" fmla="*/ 66245 h 170038"/>
                <a:gd name="connsiteX41" fmla="*/ 69071 w 203177"/>
                <a:gd name="connsiteY41" fmla="*/ 68113 h 170038"/>
                <a:gd name="connsiteX42" fmla="*/ 70829 w 203177"/>
                <a:gd name="connsiteY42" fmla="*/ 67071 h 170038"/>
                <a:gd name="connsiteX43" fmla="*/ 70583 w 203177"/>
                <a:gd name="connsiteY43" fmla="*/ 67133 h 170038"/>
                <a:gd name="connsiteX44" fmla="*/ 72558 w 203177"/>
                <a:gd name="connsiteY44" fmla="*/ 66047 h 170038"/>
                <a:gd name="connsiteX45" fmla="*/ 70829 w 203177"/>
                <a:gd name="connsiteY45" fmla="*/ 67071 h 170038"/>
                <a:gd name="connsiteX46" fmla="*/ 73256 w 203177"/>
                <a:gd name="connsiteY46" fmla="*/ 66459 h 170038"/>
                <a:gd name="connsiteX47" fmla="*/ 72015 w 203177"/>
                <a:gd name="connsiteY47" fmla="*/ 66541 h 170038"/>
                <a:gd name="connsiteX48" fmla="*/ 75671 w 203177"/>
                <a:gd name="connsiteY48" fmla="*/ 65850 h 170038"/>
                <a:gd name="connsiteX49" fmla="*/ 73256 w 203177"/>
                <a:gd name="connsiteY49" fmla="*/ 66459 h 170038"/>
                <a:gd name="connsiteX50" fmla="*/ 77251 w 203177"/>
                <a:gd name="connsiteY50" fmla="*/ 66195 h 170038"/>
                <a:gd name="connsiteX51" fmla="*/ 87674 w 203177"/>
                <a:gd name="connsiteY51" fmla="*/ 66343 h 170038"/>
                <a:gd name="connsiteX52" fmla="*/ 89848 w 203177"/>
                <a:gd name="connsiteY52" fmla="*/ 66590 h 170038"/>
                <a:gd name="connsiteX53" fmla="*/ 93355 w 203177"/>
                <a:gd name="connsiteY53" fmla="*/ 67479 h 170038"/>
                <a:gd name="connsiteX54" fmla="*/ 100320 w 203177"/>
                <a:gd name="connsiteY54" fmla="*/ 70838 h 170038"/>
                <a:gd name="connsiteX55" fmla="*/ 106940 w 203177"/>
                <a:gd name="connsiteY55" fmla="*/ 74691 h 170038"/>
                <a:gd name="connsiteX56" fmla="*/ 106841 w 203177"/>
                <a:gd name="connsiteY56" fmla="*/ 74346 h 170038"/>
                <a:gd name="connsiteX57" fmla="*/ 110348 w 203177"/>
                <a:gd name="connsiteY57" fmla="*/ 77112 h 170038"/>
                <a:gd name="connsiteX58" fmla="*/ 121858 w 203177"/>
                <a:gd name="connsiteY58" fmla="*/ 87733 h 170038"/>
                <a:gd name="connsiteX59" fmla="*/ 132429 w 203177"/>
                <a:gd name="connsiteY59" fmla="*/ 99490 h 170038"/>
                <a:gd name="connsiteX60" fmla="*/ 134356 w 203177"/>
                <a:gd name="connsiteY60" fmla="*/ 101811 h 170038"/>
                <a:gd name="connsiteX61" fmla="*/ 139988 w 203177"/>
                <a:gd name="connsiteY61" fmla="*/ 109172 h 170038"/>
                <a:gd name="connsiteX62" fmla="*/ 158710 w 203177"/>
                <a:gd name="connsiteY62" fmla="*/ 136144 h 170038"/>
                <a:gd name="connsiteX63" fmla="*/ 168670 w 203177"/>
                <a:gd name="connsiteY63" fmla="*/ 153569 h 170038"/>
                <a:gd name="connsiteX64" fmla="*/ 180590 w 203177"/>
                <a:gd name="connsiteY64" fmla="*/ 164943 h 170038"/>
                <a:gd name="connsiteX65" fmla="*/ 179112 w 203177"/>
                <a:gd name="connsiteY65" fmla="*/ 162473 h 170038"/>
                <a:gd name="connsiteX66" fmla="*/ 182816 w 203177"/>
                <a:gd name="connsiteY66" fmla="*/ 167067 h 170038"/>
                <a:gd name="connsiteX67" fmla="*/ 180590 w 203177"/>
                <a:gd name="connsiteY67" fmla="*/ 164943 h 170038"/>
                <a:gd name="connsiteX68" fmla="*/ 183014 w 203177"/>
                <a:gd name="connsiteY68" fmla="*/ 168994 h 170038"/>
                <a:gd name="connsiteX69" fmla="*/ 185830 w 203177"/>
                <a:gd name="connsiteY69" fmla="*/ 169932 h 170038"/>
                <a:gd name="connsiteX70" fmla="*/ 202674 w 203177"/>
                <a:gd name="connsiteY70" fmla="*/ 139552 h 170038"/>
                <a:gd name="connsiteX71" fmla="*/ 188596 w 203177"/>
                <a:gd name="connsiteY71" fmla="*/ 103392 h 170038"/>
                <a:gd name="connsiteX72" fmla="*/ 153523 w 203177"/>
                <a:gd name="connsiteY72" fmla="*/ 46386 h 170038"/>
                <a:gd name="connsiteX73" fmla="*/ 93355 w 203177"/>
                <a:gd name="connsiteY73" fmla="*/ 3557 h 170038"/>
                <a:gd name="connsiteX74" fmla="*/ 69159 w 203177"/>
                <a:gd name="connsiteY74" fmla="*/ 28 h 17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03177" h="170038">
                  <a:moveTo>
                    <a:pt x="68584" y="68245"/>
                  </a:moveTo>
                  <a:lnTo>
                    <a:pt x="68132" y="69365"/>
                  </a:lnTo>
                  <a:lnTo>
                    <a:pt x="68142" y="69527"/>
                  </a:lnTo>
                  <a:lnTo>
                    <a:pt x="68235" y="69375"/>
                  </a:lnTo>
                  <a:lnTo>
                    <a:pt x="68596" y="68325"/>
                  </a:lnTo>
                  <a:close/>
                  <a:moveTo>
                    <a:pt x="69071" y="68113"/>
                  </a:moveTo>
                  <a:lnTo>
                    <a:pt x="68964" y="68175"/>
                  </a:lnTo>
                  <a:lnTo>
                    <a:pt x="68901" y="68280"/>
                  </a:lnTo>
                  <a:lnTo>
                    <a:pt x="68952" y="68319"/>
                  </a:lnTo>
                  <a:close/>
                  <a:moveTo>
                    <a:pt x="69159" y="28"/>
                  </a:moveTo>
                  <a:cubicBezTo>
                    <a:pt x="44500" y="702"/>
                    <a:pt x="19863" y="13623"/>
                    <a:pt x="7896" y="35519"/>
                  </a:cubicBezTo>
                  <a:cubicBezTo>
                    <a:pt x="-848" y="51524"/>
                    <a:pt x="-650" y="69258"/>
                    <a:pt x="683" y="86893"/>
                  </a:cubicBezTo>
                  <a:cubicBezTo>
                    <a:pt x="1523" y="97761"/>
                    <a:pt x="2857" y="109271"/>
                    <a:pt x="8834" y="118607"/>
                  </a:cubicBezTo>
                  <a:cubicBezTo>
                    <a:pt x="11403" y="122609"/>
                    <a:pt x="14713" y="126363"/>
                    <a:pt x="18022" y="129771"/>
                  </a:cubicBezTo>
                  <a:cubicBezTo>
                    <a:pt x="18714" y="130512"/>
                    <a:pt x="19504" y="131303"/>
                    <a:pt x="20245" y="132043"/>
                  </a:cubicBezTo>
                  <a:cubicBezTo>
                    <a:pt x="21036" y="132784"/>
                    <a:pt x="27853" y="138317"/>
                    <a:pt x="25185" y="135995"/>
                  </a:cubicBezTo>
                  <a:cubicBezTo>
                    <a:pt x="32200" y="142022"/>
                    <a:pt x="42919" y="142466"/>
                    <a:pt x="49539" y="135403"/>
                  </a:cubicBezTo>
                  <a:cubicBezTo>
                    <a:pt x="46723" y="137428"/>
                    <a:pt x="47711" y="136539"/>
                    <a:pt x="52552" y="132784"/>
                  </a:cubicBezTo>
                  <a:cubicBezTo>
                    <a:pt x="54182" y="130611"/>
                    <a:pt x="55763" y="128487"/>
                    <a:pt x="57344" y="126313"/>
                  </a:cubicBezTo>
                  <a:cubicBezTo>
                    <a:pt x="52947" y="132043"/>
                    <a:pt x="61394" y="121126"/>
                    <a:pt x="62432" y="119348"/>
                  </a:cubicBezTo>
                  <a:cubicBezTo>
                    <a:pt x="68261" y="109814"/>
                    <a:pt x="69496" y="98996"/>
                    <a:pt x="69446" y="88079"/>
                  </a:cubicBezTo>
                  <a:cubicBezTo>
                    <a:pt x="69397" y="81657"/>
                    <a:pt x="69100" y="75087"/>
                    <a:pt x="68656" y="68714"/>
                  </a:cubicBezTo>
                  <a:lnTo>
                    <a:pt x="68652" y="68689"/>
                  </a:lnTo>
                  <a:lnTo>
                    <a:pt x="68235" y="69375"/>
                  </a:lnTo>
                  <a:lnTo>
                    <a:pt x="68149" y="69625"/>
                  </a:lnTo>
                  <a:lnTo>
                    <a:pt x="68142" y="69527"/>
                  </a:lnTo>
                  <a:lnTo>
                    <a:pt x="67915" y="69900"/>
                  </a:lnTo>
                  <a:lnTo>
                    <a:pt x="68132" y="69365"/>
                  </a:lnTo>
                  <a:lnTo>
                    <a:pt x="68032" y="67869"/>
                  </a:lnTo>
                  <a:cubicBezTo>
                    <a:pt x="68066" y="67088"/>
                    <a:pt x="68161" y="66330"/>
                    <a:pt x="68277" y="66252"/>
                  </a:cubicBezTo>
                  <a:lnTo>
                    <a:pt x="68584" y="68245"/>
                  </a:lnTo>
                  <a:lnTo>
                    <a:pt x="68853" y="67578"/>
                  </a:lnTo>
                  <a:lnTo>
                    <a:pt x="68596" y="68325"/>
                  </a:lnTo>
                  <a:lnTo>
                    <a:pt x="68652" y="68689"/>
                  </a:lnTo>
                  <a:lnTo>
                    <a:pt x="68901" y="68280"/>
                  </a:lnTo>
                  <a:lnTo>
                    <a:pt x="68850" y="68243"/>
                  </a:lnTo>
                  <a:lnTo>
                    <a:pt x="68804" y="68270"/>
                  </a:lnTo>
                  <a:cubicBezTo>
                    <a:pt x="66433" y="69999"/>
                    <a:pt x="66433" y="69949"/>
                    <a:pt x="68755" y="68171"/>
                  </a:cubicBezTo>
                  <a:lnTo>
                    <a:pt x="68850" y="68243"/>
                  </a:lnTo>
                  <a:lnTo>
                    <a:pt x="68964" y="68175"/>
                  </a:lnTo>
                  <a:lnTo>
                    <a:pt x="70138" y="66245"/>
                  </a:lnTo>
                  <a:lnTo>
                    <a:pt x="69071" y="68113"/>
                  </a:lnTo>
                  <a:lnTo>
                    <a:pt x="70829" y="67071"/>
                  </a:lnTo>
                  <a:lnTo>
                    <a:pt x="70583" y="67133"/>
                  </a:lnTo>
                  <a:cubicBezTo>
                    <a:pt x="67174" y="68418"/>
                    <a:pt x="67816" y="68072"/>
                    <a:pt x="72558" y="66047"/>
                  </a:cubicBezTo>
                  <a:lnTo>
                    <a:pt x="70829" y="67071"/>
                  </a:lnTo>
                  <a:lnTo>
                    <a:pt x="73256" y="66459"/>
                  </a:lnTo>
                  <a:lnTo>
                    <a:pt x="72015" y="66541"/>
                  </a:lnTo>
                  <a:cubicBezTo>
                    <a:pt x="73250" y="66294"/>
                    <a:pt x="74436" y="66096"/>
                    <a:pt x="75671" y="65850"/>
                  </a:cubicBezTo>
                  <a:lnTo>
                    <a:pt x="73256" y="66459"/>
                  </a:lnTo>
                  <a:lnTo>
                    <a:pt x="77251" y="66195"/>
                  </a:lnTo>
                  <a:cubicBezTo>
                    <a:pt x="80759" y="65997"/>
                    <a:pt x="84167" y="66195"/>
                    <a:pt x="87674" y="66343"/>
                  </a:cubicBezTo>
                  <a:cubicBezTo>
                    <a:pt x="95331" y="66639"/>
                    <a:pt x="82290" y="64466"/>
                    <a:pt x="89848" y="66590"/>
                  </a:cubicBezTo>
                  <a:cubicBezTo>
                    <a:pt x="91528" y="67035"/>
                    <a:pt x="100568" y="68566"/>
                    <a:pt x="93355" y="67479"/>
                  </a:cubicBezTo>
                  <a:cubicBezTo>
                    <a:pt x="95578" y="67825"/>
                    <a:pt x="98345" y="69752"/>
                    <a:pt x="100320" y="70838"/>
                  </a:cubicBezTo>
                  <a:cubicBezTo>
                    <a:pt x="102593" y="72024"/>
                    <a:pt x="104717" y="73457"/>
                    <a:pt x="106940" y="74691"/>
                  </a:cubicBezTo>
                  <a:cubicBezTo>
                    <a:pt x="109410" y="76371"/>
                    <a:pt x="109410" y="76273"/>
                    <a:pt x="106841" y="74346"/>
                  </a:cubicBezTo>
                  <a:cubicBezTo>
                    <a:pt x="108027" y="75235"/>
                    <a:pt x="109212" y="76174"/>
                    <a:pt x="110348" y="77112"/>
                  </a:cubicBezTo>
                  <a:cubicBezTo>
                    <a:pt x="114399" y="80422"/>
                    <a:pt x="118203" y="83978"/>
                    <a:pt x="121858" y="87733"/>
                  </a:cubicBezTo>
                  <a:cubicBezTo>
                    <a:pt x="125563" y="91487"/>
                    <a:pt x="128972" y="95538"/>
                    <a:pt x="132429" y="99490"/>
                  </a:cubicBezTo>
                  <a:cubicBezTo>
                    <a:pt x="135986" y="103541"/>
                    <a:pt x="131293" y="97860"/>
                    <a:pt x="134356" y="101811"/>
                  </a:cubicBezTo>
                  <a:cubicBezTo>
                    <a:pt x="136233" y="104232"/>
                    <a:pt x="138160" y="106702"/>
                    <a:pt x="139988" y="109172"/>
                  </a:cubicBezTo>
                  <a:cubicBezTo>
                    <a:pt x="146508" y="117965"/>
                    <a:pt x="152782" y="126956"/>
                    <a:pt x="158710" y="136144"/>
                  </a:cubicBezTo>
                  <a:cubicBezTo>
                    <a:pt x="162390" y="141849"/>
                    <a:pt x="165181" y="148036"/>
                    <a:pt x="168670" y="153569"/>
                  </a:cubicBezTo>
                  <a:lnTo>
                    <a:pt x="180590" y="164943"/>
                  </a:lnTo>
                  <a:lnTo>
                    <a:pt x="179112" y="162473"/>
                  </a:lnTo>
                  <a:cubicBezTo>
                    <a:pt x="180346" y="164005"/>
                    <a:pt x="181581" y="165536"/>
                    <a:pt x="182816" y="167067"/>
                  </a:cubicBezTo>
                  <a:lnTo>
                    <a:pt x="180590" y="164943"/>
                  </a:lnTo>
                  <a:lnTo>
                    <a:pt x="183014" y="168994"/>
                  </a:lnTo>
                  <a:cubicBezTo>
                    <a:pt x="183804" y="169734"/>
                    <a:pt x="184742" y="170278"/>
                    <a:pt x="185830" y="169932"/>
                  </a:cubicBezTo>
                  <a:cubicBezTo>
                    <a:pt x="198969" y="165684"/>
                    <a:pt x="205046" y="152593"/>
                    <a:pt x="202674" y="139552"/>
                  </a:cubicBezTo>
                  <a:cubicBezTo>
                    <a:pt x="200303" y="126708"/>
                    <a:pt x="194227" y="115050"/>
                    <a:pt x="188596" y="103392"/>
                  </a:cubicBezTo>
                  <a:cubicBezTo>
                    <a:pt x="178765" y="83040"/>
                    <a:pt x="167997" y="63824"/>
                    <a:pt x="153523" y="46386"/>
                  </a:cubicBezTo>
                  <a:cubicBezTo>
                    <a:pt x="137864" y="27516"/>
                    <a:pt x="116721" y="11462"/>
                    <a:pt x="93355" y="3557"/>
                  </a:cubicBezTo>
                  <a:cubicBezTo>
                    <a:pt x="85600" y="939"/>
                    <a:pt x="77378" y="-197"/>
                    <a:pt x="69159" y="28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84" name="任意多边形: 形状 1683"/>
            <p:cNvSpPr/>
            <p:nvPr/>
          </p:nvSpPr>
          <p:spPr>
            <a:xfrm flipH="1">
              <a:off x="7985787" y="6165665"/>
              <a:ext cx="127275" cy="116678"/>
            </a:xfrm>
            <a:custGeom>
              <a:avLst/>
              <a:gdLst>
                <a:gd name="connsiteX0" fmla="*/ 14165 w 127275"/>
                <a:gd name="connsiteY0" fmla="*/ 790 h 116678"/>
                <a:gd name="connsiteX1" fmla="*/ 37 w 127275"/>
                <a:gd name="connsiteY1" fmla="*/ 20303 h 116678"/>
                <a:gd name="connsiteX2" fmla="*/ 7151 w 127275"/>
                <a:gd name="connsiteY2" fmla="*/ 36505 h 116678"/>
                <a:gd name="connsiteX3" fmla="*/ 11992 w 127275"/>
                <a:gd name="connsiteY3" fmla="*/ 41593 h 116678"/>
                <a:gd name="connsiteX4" fmla="*/ 22217 w 127275"/>
                <a:gd name="connsiteY4" fmla="*/ 51227 h 116678"/>
                <a:gd name="connsiteX5" fmla="*/ 43706 w 127275"/>
                <a:gd name="connsiteY5" fmla="*/ 70640 h 116678"/>
                <a:gd name="connsiteX6" fmla="*/ 63910 w 127275"/>
                <a:gd name="connsiteY6" fmla="*/ 90399 h 116678"/>
                <a:gd name="connsiteX7" fmla="*/ 89004 w 127275"/>
                <a:gd name="connsiteY7" fmla="*/ 113469 h 116678"/>
                <a:gd name="connsiteX8" fmla="*/ 120372 w 127275"/>
                <a:gd name="connsiteY8" fmla="*/ 108628 h 116678"/>
                <a:gd name="connsiteX9" fmla="*/ 123682 w 127275"/>
                <a:gd name="connsiteY9" fmla="*/ 77012 h 116678"/>
                <a:gd name="connsiteX10" fmla="*/ 111480 w 127275"/>
                <a:gd name="connsiteY10" fmla="*/ 62045 h 116678"/>
                <a:gd name="connsiteX11" fmla="*/ 100465 w 127275"/>
                <a:gd name="connsiteY11" fmla="*/ 51967 h 116678"/>
                <a:gd name="connsiteX12" fmla="*/ 78235 w 127275"/>
                <a:gd name="connsiteY12" fmla="*/ 33245 h 116678"/>
                <a:gd name="connsiteX13" fmla="*/ 51708 w 127275"/>
                <a:gd name="connsiteY13" fmla="*/ 13634 h 116678"/>
                <a:gd name="connsiteX14" fmla="*/ 14165 w 127275"/>
                <a:gd name="connsiteY14" fmla="*/ 790 h 11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275" h="116678">
                  <a:moveTo>
                    <a:pt x="14165" y="790"/>
                  </a:moveTo>
                  <a:cubicBezTo>
                    <a:pt x="6015" y="3063"/>
                    <a:pt x="-556" y="11855"/>
                    <a:pt x="37" y="20303"/>
                  </a:cubicBezTo>
                  <a:cubicBezTo>
                    <a:pt x="482" y="27021"/>
                    <a:pt x="2705" y="31664"/>
                    <a:pt x="7151" y="36505"/>
                  </a:cubicBezTo>
                  <a:cubicBezTo>
                    <a:pt x="8731" y="38235"/>
                    <a:pt x="10362" y="39865"/>
                    <a:pt x="11992" y="41593"/>
                  </a:cubicBezTo>
                  <a:cubicBezTo>
                    <a:pt x="15252" y="45052"/>
                    <a:pt x="18661" y="48114"/>
                    <a:pt x="22217" y="51227"/>
                  </a:cubicBezTo>
                  <a:cubicBezTo>
                    <a:pt x="29479" y="57599"/>
                    <a:pt x="36642" y="64070"/>
                    <a:pt x="43706" y="70640"/>
                  </a:cubicBezTo>
                  <a:cubicBezTo>
                    <a:pt x="50621" y="77062"/>
                    <a:pt x="57340" y="83632"/>
                    <a:pt x="63910" y="90399"/>
                  </a:cubicBezTo>
                  <a:cubicBezTo>
                    <a:pt x="71814" y="98550"/>
                    <a:pt x="79223" y="107442"/>
                    <a:pt x="89004" y="113469"/>
                  </a:cubicBezTo>
                  <a:cubicBezTo>
                    <a:pt x="98390" y="119248"/>
                    <a:pt x="113111" y="116976"/>
                    <a:pt x="120372" y="108628"/>
                  </a:cubicBezTo>
                  <a:cubicBezTo>
                    <a:pt x="128276" y="99587"/>
                    <a:pt x="129412" y="87534"/>
                    <a:pt x="123682" y="77012"/>
                  </a:cubicBezTo>
                  <a:cubicBezTo>
                    <a:pt x="120965" y="72023"/>
                    <a:pt x="115680" y="66194"/>
                    <a:pt x="111480" y="62045"/>
                  </a:cubicBezTo>
                  <a:cubicBezTo>
                    <a:pt x="107973" y="58537"/>
                    <a:pt x="104170" y="55277"/>
                    <a:pt x="100465" y="51967"/>
                  </a:cubicBezTo>
                  <a:cubicBezTo>
                    <a:pt x="93203" y="45546"/>
                    <a:pt x="85793" y="39272"/>
                    <a:pt x="78235" y="33245"/>
                  </a:cubicBezTo>
                  <a:cubicBezTo>
                    <a:pt x="69640" y="26379"/>
                    <a:pt x="60797" y="19809"/>
                    <a:pt x="51708" y="13634"/>
                  </a:cubicBezTo>
                  <a:cubicBezTo>
                    <a:pt x="41186" y="6422"/>
                    <a:pt x="27206" y="-2766"/>
                    <a:pt x="14165" y="790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86" name="任意多边形: 形状 1685"/>
            <p:cNvSpPr/>
            <p:nvPr/>
          </p:nvSpPr>
          <p:spPr>
            <a:xfrm flipH="1">
              <a:off x="7974449" y="6387654"/>
              <a:ext cx="139612" cy="107391"/>
            </a:xfrm>
            <a:custGeom>
              <a:avLst/>
              <a:gdLst>
                <a:gd name="connsiteX0" fmla="*/ 18029 w 139612"/>
                <a:gd name="connsiteY0" fmla="*/ 10 h 107391"/>
                <a:gd name="connsiteX1" fmla="*/ 13238 w 139612"/>
                <a:gd name="connsiteY1" fmla="*/ 751 h 107391"/>
                <a:gd name="connsiteX2" fmla="*/ 10669 w 139612"/>
                <a:gd name="connsiteY2" fmla="*/ 2035 h 107391"/>
                <a:gd name="connsiteX3" fmla="*/ 2123 w 139612"/>
                <a:gd name="connsiteY3" fmla="*/ 24907 h 107391"/>
                <a:gd name="connsiteX4" fmla="*/ 3209 w 139612"/>
                <a:gd name="connsiteY4" fmla="*/ 27525 h 107391"/>
                <a:gd name="connsiteX5" fmla="*/ 7359 w 139612"/>
                <a:gd name="connsiteY5" fmla="*/ 32168 h 107391"/>
                <a:gd name="connsiteX6" fmla="*/ 13188 w 139612"/>
                <a:gd name="connsiteY6" fmla="*/ 36960 h 107391"/>
                <a:gd name="connsiteX7" fmla="*/ 26773 w 139612"/>
                <a:gd name="connsiteY7" fmla="*/ 45160 h 107391"/>
                <a:gd name="connsiteX8" fmla="*/ 50188 w 139612"/>
                <a:gd name="connsiteY8" fmla="*/ 59683 h 107391"/>
                <a:gd name="connsiteX9" fmla="*/ 56017 w 139612"/>
                <a:gd name="connsiteY9" fmla="*/ 63784 h 107391"/>
                <a:gd name="connsiteX10" fmla="*/ 57498 w 139612"/>
                <a:gd name="connsiteY10" fmla="*/ 64920 h 107391"/>
                <a:gd name="connsiteX11" fmla="*/ 68515 w 139612"/>
                <a:gd name="connsiteY11" fmla="*/ 73811 h 107391"/>
                <a:gd name="connsiteX12" fmla="*/ 88867 w 139612"/>
                <a:gd name="connsiteY12" fmla="*/ 92287 h 107391"/>
                <a:gd name="connsiteX13" fmla="*/ 104625 w 139612"/>
                <a:gd name="connsiteY13" fmla="*/ 104933 h 107391"/>
                <a:gd name="connsiteX14" fmla="*/ 131349 w 139612"/>
                <a:gd name="connsiteY14" fmla="*/ 102413 h 107391"/>
                <a:gd name="connsiteX15" fmla="*/ 138512 w 139612"/>
                <a:gd name="connsiteY15" fmla="*/ 75688 h 107391"/>
                <a:gd name="connsiteX16" fmla="*/ 124977 w 139612"/>
                <a:gd name="connsiteY16" fmla="*/ 56868 h 107391"/>
                <a:gd name="connsiteX17" fmla="*/ 77307 w 139612"/>
                <a:gd name="connsiteY17" fmla="*/ 21399 h 107391"/>
                <a:gd name="connsiteX18" fmla="*/ 50188 w 139612"/>
                <a:gd name="connsiteY18" fmla="*/ 8062 h 107391"/>
                <a:gd name="connsiteX19" fmla="*/ 31663 w 139612"/>
                <a:gd name="connsiteY19" fmla="*/ 1393 h 107391"/>
                <a:gd name="connsiteX20" fmla="*/ 21290 w 139612"/>
                <a:gd name="connsiteY20" fmla="*/ 158 h 107391"/>
                <a:gd name="connsiteX21" fmla="*/ 18029 w 139612"/>
                <a:gd name="connsiteY21" fmla="*/ 10 h 107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9612" h="107391">
                  <a:moveTo>
                    <a:pt x="18029" y="10"/>
                  </a:moveTo>
                  <a:cubicBezTo>
                    <a:pt x="16448" y="257"/>
                    <a:pt x="14818" y="504"/>
                    <a:pt x="13238" y="751"/>
                  </a:cubicBezTo>
                  <a:cubicBezTo>
                    <a:pt x="8396" y="2825"/>
                    <a:pt x="7507" y="3270"/>
                    <a:pt x="10669" y="2035"/>
                  </a:cubicBezTo>
                  <a:cubicBezTo>
                    <a:pt x="1085" y="5938"/>
                    <a:pt x="-2768" y="15571"/>
                    <a:pt x="2123" y="24907"/>
                  </a:cubicBezTo>
                  <a:cubicBezTo>
                    <a:pt x="-347" y="20164"/>
                    <a:pt x="3012" y="27229"/>
                    <a:pt x="3209" y="27525"/>
                  </a:cubicBezTo>
                  <a:cubicBezTo>
                    <a:pt x="4296" y="29304"/>
                    <a:pt x="5877" y="30785"/>
                    <a:pt x="7359" y="32168"/>
                  </a:cubicBezTo>
                  <a:cubicBezTo>
                    <a:pt x="9236" y="33848"/>
                    <a:pt x="11163" y="35478"/>
                    <a:pt x="13188" y="36960"/>
                  </a:cubicBezTo>
                  <a:cubicBezTo>
                    <a:pt x="17387" y="40072"/>
                    <a:pt x="22179" y="42641"/>
                    <a:pt x="26773" y="45160"/>
                  </a:cubicBezTo>
                  <a:cubicBezTo>
                    <a:pt x="34825" y="49606"/>
                    <a:pt x="42580" y="54497"/>
                    <a:pt x="50188" y="59683"/>
                  </a:cubicBezTo>
                  <a:cubicBezTo>
                    <a:pt x="52164" y="61017"/>
                    <a:pt x="54090" y="62400"/>
                    <a:pt x="56017" y="63784"/>
                  </a:cubicBezTo>
                  <a:cubicBezTo>
                    <a:pt x="59524" y="66254"/>
                    <a:pt x="52756" y="61314"/>
                    <a:pt x="57498" y="64920"/>
                  </a:cubicBezTo>
                  <a:cubicBezTo>
                    <a:pt x="61253" y="67785"/>
                    <a:pt x="64908" y="70748"/>
                    <a:pt x="68515" y="73811"/>
                  </a:cubicBezTo>
                  <a:cubicBezTo>
                    <a:pt x="75480" y="79739"/>
                    <a:pt x="82346" y="85914"/>
                    <a:pt x="88867" y="92287"/>
                  </a:cubicBezTo>
                  <a:cubicBezTo>
                    <a:pt x="93807" y="97128"/>
                    <a:pt x="97956" y="102314"/>
                    <a:pt x="104625" y="104933"/>
                  </a:cubicBezTo>
                  <a:cubicBezTo>
                    <a:pt x="113517" y="108440"/>
                    <a:pt x="123643" y="108687"/>
                    <a:pt x="131349" y="102413"/>
                  </a:cubicBezTo>
                  <a:cubicBezTo>
                    <a:pt x="139204" y="96041"/>
                    <a:pt x="141130" y="85173"/>
                    <a:pt x="138512" y="75688"/>
                  </a:cubicBezTo>
                  <a:cubicBezTo>
                    <a:pt x="136339" y="67785"/>
                    <a:pt x="130658" y="62351"/>
                    <a:pt x="124977" y="56868"/>
                  </a:cubicBezTo>
                  <a:cubicBezTo>
                    <a:pt x="110701" y="43085"/>
                    <a:pt x="94449" y="31378"/>
                    <a:pt x="77307" y="21399"/>
                  </a:cubicBezTo>
                  <a:cubicBezTo>
                    <a:pt x="68613" y="16361"/>
                    <a:pt x="59475" y="11965"/>
                    <a:pt x="50188" y="8062"/>
                  </a:cubicBezTo>
                  <a:cubicBezTo>
                    <a:pt x="44112" y="5493"/>
                    <a:pt x="37986" y="3073"/>
                    <a:pt x="31663" y="1393"/>
                  </a:cubicBezTo>
                  <a:cubicBezTo>
                    <a:pt x="28255" y="504"/>
                    <a:pt x="24797" y="306"/>
                    <a:pt x="21290" y="158"/>
                  </a:cubicBezTo>
                  <a:cubicBezTo>
                    <a:pt x="20252" y="109"/>
                    <a:pt x="19067" y="-39"/>
                    <a:pt x="18029" y="10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88" name="任意多边形: 形状 1687"/>
            <p:cNvSpPr/>
            <p:nvPr/>
          </p:nvSpPr>
          <p:spPr>
            <a:xfrm flipH="1">
              <a:off x="7816041" y="6082065"/>
              <a:ext cx="90499" cy="184105"/>
            </a:xfrm>
            <a:custGeom>
              <a:avLst/>
              <a:gdLst>
                <a:gd name="connsiteX0" fmla="*/ 0 w 90499"/>
                <a:gd name="connsiteY0" fmla="*/ 16124 h 184105"/>
                <a:gd name="connsiteX1" fmla="*/ 99 w 90499"/>
                <a:gd name="connsiteY1" fmla="*/ 16865 h 184105"/>
                <a:gd name="connsiteX2" fmla="*/ 115 w 90499"/>
                <a:gd name="connsiteY2" fmla="*/ 16797 h 184105"/>
                <a:gd name="connsiteX3" fmla="*/ 11164 w 90499"/>
                <a:gd name="connsiteY3" fmla="*/ 662 h 184105"/>
                <a:gd name="connsiteX4" fmla="*/ 8892 w 90499"/>
                <a:gd name="connsiteY4" fmla="*/ 1650 h 184105"/>
                <a:gd name="connsiteX5" fmla="*/ 2717 w 90499"/>
                <a:gd name="connsiteY5" fmla="*/ 5651 h 184105"/>
                <a:gd name="connsiteX6" fmla="*/ 115 w 90499"/>
                <a:gd name="connsiteY6" fmla="*/ 16797 h 184105"/>
                <a:gd name="connsiteX7" fmla="*/ 988 w 90499"/>
                <a:gd name="connsiteY7" fmla="*/ 21903 h 184105"/>
                <a:gd name="connsiteX8" fmla="*/ 1433 w 90499"/>
                <a:gd name="connsiteY8" fmla="*/ 22249 h 184105"/>
                <a:gd name="connsiteX9" fmla="*/ 1630 w 90499"/>
                <a:gd name="connsiteY9" fmla="*/ 26498 h 184105"/>
                <a:gd name="connsiteX10" fmla="*/ 7755 w 90499"/>
                <a:gd name="connsiteY10" fmla="*/ 50900 h 184105"/>
                <a:gd name="connsiteX11" fmla="*/ 8447 w 90499"/>
                <a:gd name="connsiteY11" fmla="*/ 52234 h 184105"/>
                <a:gd name="connsiteX12" fmla="*/ 10374 w 90499"/>
                <a:gd name="connsiteY12" fmla="*/ 61719 h 184105"/>
                <a:gd name="connsiteX13" fmla="*/ 13683 w 90499"/>
                <a:gd name="connsiteY13" fmla="*/ 72389 h 184105"/>
                <a:gd name="connsiteX14" fmla="*/ 19957 w 90499"/>
                <a:gd name="connsiteY14" fmla="*/ 93828 h 184105"/>
                <a:gd name="connsiteX15" fmla="*/ 31319 w 90499"/>
                <a:gd name="connsiteY15" fmla="*/ 137151 h 184105"/>
                <a:gd name="connsiteX16" fmla="*/ 33838 w 90499"/>
                <a:gd name="connsiteY16" fmla="*/ 148067 h 184105"/>
                <a:gd name="connsiteX17" fmla="*/ 38284 w 90499"/>
                <a:gd name="connsiteY17" fmla="*/ 157157 h 184105"/>
                <a:gd name="connsiteX18" fmla="*/ 38630 w 90499"/>
                <a:gd name="connsiteY18" fmla="*/ 158244 h 184105"/>
                <a:gd name="connsiteX19" fmla="*/ 57006 w 90499"/>
                <a:gd name="connsiteY19" fmla="*/ 181362 h 184105"/>
                <a:gd name="connsiteX20" fmla="*/ 83385 w 90499"/>
                <a:gd name="connsiteY20" fmla="*/ 173754 h 184105"/>
                <a:gd name="connsiteX21" fmla="*/ 90004 w 90499"/>
                <a:gd name="connsiteY21" fmla="*/ 144461 h 184105"/>
                <a:gd name="connsiteX22" fmla="*/ 90498 w 90499"/>
                <a:gd name="connsiteY22" fmla="*/ 138929 h 184105"/>
                <a:gd name="connsiteX23" fmla="*/ 88374 w 90499"/>
                <a:gd name="connsiteY23" fmla="*/ 127172 h 184105"/>
                <a:gd name="connsiteX24" fmla="*/ 85459 w 90499"/>
                <a:gd name="connsiteY24" fmla="*/ 114921 h 184105"/>
                <a:gd name="connsiteX25" fmla="*/ 69504 w 90499"/>
                <a:gd name="connsiteY25" fmla="*/ 67152 h 184105"/>
                <a:gd name="connsiteX26" fmla="*/ 57945 w 90499"/>
                <a:gd name="connsiteY26" fmla="*/ 41762 h 184105"/>
                <a:gd name="connsiteX27" fmla="*/ 51967 w 90499"/>
                <a:gd name="connsiteY27" fmla="*/ 32920 h 184105"/>
                <a:gd name="connsiteX28" fmla="*/ 51621 w 90499"/>
                <a:gd name="connsiteY28" fmla="*/ 31092 h 184105"/>
                <a:gd name="connsiteX29" fmla="*/ 45002 w 90499"/>
                <a:gd name="connsiteY29" fmla="*/ 20520 h 184105"/>
                <a:gd name="connsiteX30" fmla="*/ 26230 w 90499"/>
                <a:gd name="connsiteY30" fmla="*/ 2539 h 184105"/>
                <a:gd name="connsiteX31" fmla="*/ 11164 w 90499"/>
                <a:gd name="connsiteY31" fmla="*/ 662 h 18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0499" h="184105">
                  <a:moveTo>
                    <a:pt x="0" y="16124"/>
                  </a:moveTo>
                  <a:cubicBezTo>
                    <a:pt x="445" y="17902"/>
                    <a:pt x="494" y="18149"/>
                    <a:pt x="99" y="16865"/>
                  </a:cubicBezTo>
                  <a:lnTo>
                    <a:pt x="115" y="16797"/>
                  </a:lnTo>
                  <a:close/>
                  <a:moveTo>
                    <a:pt x="11164" y="662"/>
                  </a:moveTo>
                  <a:cubicBezTo>
                    <a:pt x="10275" y="909"/>
                    <a:pt x="5384" y="3182"/>
                    <a:pt x="8892" y="1650"/>
                  </a:cubicBezTo>
                  <a:cubicBezTo>
                    <a:pt x="6422" y="2737"/>
                    <a:pt x="4643" y="3774"/>
                    <a:pt x="2717" y="5651"/>
                  </a:cubicBezTo>
                  <a:lnTo>
                    <a:pt x="115" y="16797"/>
                  </a:lnTo>
                  <a:lnTo>
                    <a:pt x="988" y="21903"/>
                  </a:lnTo>
                  <a:cubicBezTo>
                    <a:pt x="1581" y="24077"/>
                    <a:pt x="1729" y="24225"/>
                    <a:pt x="1433" y="22249"/>
                  </a:cubicBezTo>
                  <a:cubicBezTo>
                    <a:pt x="1482" y="23682"/>
                    <a:pt x="1581" y="25114"/>
                    <a:pt x="1630" y="26498"/>
                  </a:cubicBezTo>
                  <a:cubicBezTo>
                    <a:pt x="2371" y="34352"/>
                    <a:pt x="4989" y="43442"/>
                    <a:pt x="7755" y="50900"/>
                  </a:cubicBezTo>
                  <a:cubicBezTo>
                    <a:pt x="8447" y="54012"/>
                    <a:pt x="8694" y="54457"/>
                    <a:pt x="8447" y="52234"/>
                  </a:cubicBezTo>
                  <a:cubicBezTo>
                    <a:pt x="8595" y="55494"/>
                    <a:pt x="9237" y="58656"/>
                    <a:pt x="10374" y="61719"/>
                  </a:cubicBezTo>
                  <a:cubicBezTo>
                    <a:pt x="11362" y="65275"/>
                    <a:pt x="12597" y="68832"/>
                    <a:pt x="13683" y="72389"/>
                  </a:cubicBezTo>
                  <a:cubicBezTo>
                    <a:pt x="15807" y="79552"/>
                    <a:pt x="17932" y="86665"/>
                    <a:pt x="19957" y="93828"/>
                  </a:cubicBezTo>
                  <a:cubicBezTo>
                    <a:pt x="24008" y="108154"/>
                    <a:pt x="27811" y="122676"/>
                    <a:pt x="31319" y="137151"/>
                  </a:cubicBezTo>
                  <a:cubicBezTo>
                    <a:pt x="32208" y="140707"/>
                    <a:pt x="32702" y="144560"/>
                    <a:pt x="33838" y="148067"/>
                  </a:cubicBezTo>
                  <a:cubicBezTo>
                    <a:pt x="34974" y="151278"/>
                    <a:pt x="36456" y="154341"/>
                    <a:pt x="38284" y="157157"/>
                  </a:cubicBezTo>
                  <a:cubicBezTo>
                    <a:pt x="37247" y="154786"/>
                    <a:pt x="37345" y="155132"/>
                    <a:pt x="38630" y="158244"/>
                  </a:cubicBezTo>
                  <a:cubicBezTo>
                    <a:pt x="42680" y="168025"/>
                    <a:pt x="48509" y="175138"/>
                    <a:pt x="57006" y="181362"/>
                  </a:cubicBezTo>
                  <a:cubicBezTo>
                    <a:pt x="65997" y="187981"/>
                    <a:pt x="78099" y="181510"/>
                    <a:pt x="83385" y="173754"/>
                  </a:cubicBezTo>
                  <a:cubicBezTo>
                    <a:pt x="89065" y="165406"/>
                    <a:pt x="90449" y="154292"/>
                    <a:pt x="90004" y="144461"/>
                  </a:cubicBezTo>
                  <a:cubicBezTo>
                    <a:pt x="90252" y="150636"/>
                    <a:pt x="90449" y="139818"/>
                    <a:pt x="90498" y="138929"/>
                  </a:cubicBezTo>
                  <a:cubicBezTo>
                    <a:pt x="90548" y="135372"/>
                    <a:pt x="89214" y="130827"/>
                    <a:pt x="88374" y="127172"/>
                  </a:cubicBezTo>
                  <a:cubicBezTo>
                    <a:pt x="87435" y="123072"/>
                    <a:pt x="86448" y="119021"/>
                    <a:pt x="85459" y="114921"/>
                  </a:cubicBezTo>
                  <a:cubicBezTo>
                    <a:pt x="81310" y="98570"/>
                    <a:pt x="75876" y="82763"/>
                    <a:pt x="69504" y="67152"/>
                  </a:cubicBezTo>
                  <a:cubicBezTo>
                    <a:pt x="65997" y="58557"/>
                    <a:pt x="61995" y="50110"/>
                    <a:pt x="57945" y="41762"/>
                  </a:cubicBezTo>
                  <a:cubicBezTo>
                    <a:pt x="56314" y="38403"/>
                    <a:pt x="53795" y="36081"/>
                    <a:pt x="51967" y="32920"/>
                  </a:cubicBezTo>
                  <a:cubicBezTo>
                    <a:pt x="53202" y="35043"/>
                    <a:pt x="51918" y="31685"/>
                    <a:pt x="51621" y="31092"/>
                  </a:cubicBezTo>
                  <a:cubicBezTo>
                    <a:pt x="49794" y="27338"/>
                    <a:pt x="47324" y="23929"/>
                    <a:pt x="45002" y="20520"/>
                  </a:cubicBezTo>
                  <a:cubicBezTo>
                    <a:pt x="39865" y="12962"/>
                    <a:pt x="34875" y="6393"/>
                    <a:pt x="26230" y="2539"/>
                  </a:cubicBezTo>
                  <a:cubicBezTo>
                    <a:pt x="21538" y="464"/>
                    <a:pt x="16203" y="-869"/>
                    <a:pt x="11164" y="662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90" name="任意多边形: 形状 1689"/>
            <p:cNvSpPr/>
            <p:nvPr/>
          </p:nvSpPr>
          <p:spPr>
            <a:xfrm flipH="1">
              <a:off x="7569119" y="6154940"/>
              <a:ext cx="583717" cy="703060"/>
            </a:xfrm>
            <a:custGeom>
              <a:avLst/>
              <a:gdLst>
                <a:gd name="connsiteX0" fmla="*/ 6219 w 583717"/>
                <a:gd name="connsiteY0" fmla="*/ 57 h 703060"/>
                <a:gd name="connsiteX1" fmla="*/ 3749 w 583717"/>
                <a:gd name="connsiteY1" fmla="*/ 9986 h 703060"/>
                <a:gd name="connsiteX2" fmla="*/ 32548 w 583717"/>
                <a:gd name="connsiteY2" fmla="*/ 22879 h 703060"/>
                <a:gd name="connsiteX3" fmla="*/ 59273 w 583717"/>
                <a:gd name="connsiteY3" fmla="*/ 37995 h 703060"/>
                <a:gd name="connsiteX4" fmla="*/ 107585 w 583717"/>
                <a:gd name="connsiteY4" fmla="*/ 74599 h 703060"/>
                <a:gd name="connsiteX5" fmla="*/ 193686 w 583717"/>
                <a:gd name="connsiteY5" fmla="*/ 151118 h 703060"/>
                <a:gd name="connsiteX6" fmla="*/ 349687 w 583717"/>
                <a:gd name="connsiteY6" fmla="*/ 323371 h 703060"/>
                <a:gd name="connsiteX7" fmla="*/ 478537 w 583717"/>
                <a:gd name="connsiteY7" fmla="*/ 514754 h 703060"/>
                <a:gd name="connsiteX8" fmla="*/ 570169 w 583717"/>
                <a:gd name="connsiteY8" fmla="*/ 703060 h 703060"/>
                <a:gd name="connsiteX9" fmla="*/ 583717 w 583717"/>
                <a:gd name="connsiteY9" fmla="*/ 703060 h 703060"/>
                <a:gd name="connsiteX10" fmla="*/ 501884 w 583717"/>
                <a:gd name="connsiteY10" fmla="*/ 528128 h 703060"/>
                <a:gd name="connsiteX11" fmla="*/ 220510 w 583717"/>
                <a:gd name="connsiteY11" fmla="*/ 155959 h 703060"/>
                <a:gd name="connsiteX12" fmla="*/ 123837 w 583717"/>
                <a:gd name="connsiteY12" fmla="*/ 67239 h 703060"/>
                <a:gd name="connsiteX13" fmla="*/ 69647 w 583717"/>
                <a:gd name="connsiteY13" fmla="*/ 24953 h 703060"/>
                <a:gd name="connsiteX14" fmla="*/ 40452 w 583717"/>
                <a:gd name="connsiteY14" fmla="*/ 8553 h 703060"/>
                <a:gd name="connsiteX15" fmla="*/ 6219 w 583717"/>
                <a:gd name="connsiteY15" fmla="*/ 57 h 70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717" h="703060">
                  <a:moveTo>
                    <a:pt x="6219" y="57"/>
                  </a:moveTo>
                  <a:cubicBezTo>
                    <a:pt x="-253" y="-783"/>
                    <a:pt x="-2624" y="7911"/>
                    <a:pt x="3749" y="9986"/>
                  </a:cubicBezTo>
                  <a:cubicBezTo>
                    <a:pt x="13826" y="13246"/>
                    <a:pt x="22965" y="18433"/>
                    <a:pt x="32548" y="22879"/>
                  </a:cubicBezTo>
                  <a:cubicBezTo>
                    <a:pt x="41835" y="27226"/>
                    <a:pt x="50677" y="32413"/>
                    <a:pt x="59273" y="37995"/>
                  </a:cubicBezTo>
                  <a:cubicBezTo>
                    <a:pt x="76266" y="48962"/>
                    <a:pt x="92024" y="61756"/>
                    <a:pt x="107585" y="74599"/>
                  </a:cubicBezTo>
                  <a:cubicBezTo>
                    <a:pt x="137224" y="99051"/>
                    <a:pt x="165924" y="124591"/>
                    <a:pt x="193686" y="151118"/>
                  </a:cubicBezTo>
                  <a:cubicBezTo>
                    <a:pt x="249704" y="204666"/>
                    <a:pt x="302067" y="262215"/>
                    <a:pt x="349687" y="323371"/>
                  </a:cubicBezTo>
                  <a:cubicBezTo>
                    <a:pt x="396986" y="384057"/>
                    <a:pt x="440087" y="448065"/>
                    <a:pt x="478537" y="514754"/>
                  </a:cubicBezTo>
                  <a:lnTo>
                    <a:pt x="570169" y="703060"/>
                  </a:lnTo>
                  <a:lnTo>
                    <a:pt x="583717" y="703060"/>
                  </a:lnTo>
                  <a:lnTo>
                    <a:pt x="501884" y="528128"/>
                  </a:lnTo>
                  <a:cubicBezTo>
                    <a:pt x="426107" y="391837"/>
                    <a:pt x="331064" y="265969"/>
                    <a:pt x="220510" y="155959"/>
                  </a:cubicBezTo>
                  <a:cubicBezTo>
                    <a:pt x="189487" y="125085"/>
                    <a:pt x="157230" y="95445"/>
                    <a:pt x="123837" y="67239"/>
                  </a:cubicBezTo>
                  <a:cubicBezTo>
                    <a:pt x="106350" y="52469"/>
                    <a:pt x="88714" y="37699"/>
                    <a:pt x="69647" y="24953"/>
                  </a:cubicBezTo>
                  <a:cubicBezTo>
                    <a:pt x="60360" y="18730"/>
                    <a:pt x="50628" y="13197"/>
                    <a:pt x="40452" y="8553"/>
                  </a:cubicBezTo>
                  <a:cubicBezTo>
                    <a:pt x="29485" y="3564"/>
                    <a:pt x="18173" y="1637"/>
                    <a:pt x="6219" y="5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92" name="任意多边形: 形状 1691"/>
            <p:cNvSpPr/>
            <p:nvPr/>
          </p:nvSpPr>
          <p:spPr>
            <a:xfrm flipH="1">
              <a:off x="7633314" y="6365608"/>
              <a:ext cx="551064" cy="363286"/>
            </a:xfrm>
            <a:custGeom>
              <a:avLst/>
              <a:gdLst>
                <a:gd name="connsiteX0" fmla="*/ 1849 w 551064"/>
                <a:gd name="connsiteY0" fmla="*/ 74 h 363286"/>
                <a:gd name="connsiteX1" fmla="*/ 763 w 551064"/>
                <a:gd name="connsiteY1" fmla="*/ 2889 h 363286"/>
                <a:gd name="connsiteX2" fmla="*/ 439175 w 551064"/>
                <a:gd name="connsiteY2" fmla="*/ 250524 h 363286"/>
                <a:gd name="connsiteX3" fmla="*/ 492032 w 551064"/>
                <a:gd name="connsiteY3" fmla="*/ 303677 h 363286"/>
                <a:gd name="connsiteX4" fmla="*/ 516138 w 551064"/>
                <a:gd name="connsiteY4" fmla="*/ 332131 h 363286"/>
                <a:gd name="connsiteX5" fmla="*/ 540590 w 551064"/>
                <a:gd name="connsiteY5" fmla="*/ 361424 h 363286"/>
                <a:gd name="connsiteX6" fmla="*/ 550371 w 551064"/>
                <a:gd name="connsiteY6" fmla="*/ 353471 h 363286"/>
                <a:gd name="connsiteX7" fmla="*/ 509173 w 551064"/>
                <a:gd name="connsiteY7" fmla="*/ 298787 h 363286"/>
                <a:gd name="connsiteX8" fmla="*/ 463084 w 551064"/>
                <a:gd name="connsiteY8" fmla="*/ 250722 h 363286"/>
                <a:gd name="connsiteX9" fmla="*/ 363793 w 551064"/>
                <a:gd name="connsiteY9" fmla="*/ 171042 h 363286"/>
                <a:gd name="connsiteX10" fmla="*/ 137251 w 551064"/>
                <a:gd name="connsiteY10" fmla="*/ 50559 h 363286"/>
                <a:gd name="connsiteX11" fmla="*/ 1849 w 551064"/>
                <a:gd name="connsiteY11" fmla="*/ 74 h 36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1064" h="363286">
                  <a:moveTo>
                    <a:pt x="1849" y="74"/>
                  </a:moveTo>
                  <a:cubicBezTo>
                    <a:pt x="219" y="-470"/>
                    <a:pt x="-769" y="2148"/>
                    <a:pt x="763" y="2889"/>
                  </a:cubicBezTo>
                  <a:cubicBezTo>
                    <a:pt x="152614" y="75209"/>
                    <a:pt x="312567" y="135969"/>
                    <a:pt x="439175" y="250524"/>
                  </a:cubicBezTo>
                  <a:cubicBezTo>
                    <a:pt x="457699" y="267320"/>
                    <a:pt x="475384" y="285054"/>
                    <a:pt x="492032" y="303677"/>
                  </a:cubicBezTo>
                  <a:cubicBezTo>
                    <a:pt x="500330" y="312964"/>
                    <a:pt x="508382" y="322400"/>
                    <a:pt x="516138" y="332131"/>
                  </a:cubicBezTo>
                  <a:cubicBezTo>
                    <a:pt x="524091" y="342110"/>
                    <a:pt x="531303" y="352582"/>
                    <a:pt x="540590" y="361424"/>
                  </a:cubicBezTo>
                  <a:cubicBezTo>
                    <a:pt x="546172" y="366710"/>
                    <a:pt x="553336" y="359695"/>
                    <a:pt x="550371" y="353471"/>
                  </a:cubicBezTo>
                  <a:cubicBezTo>
                    <a:pt x="540788" y="333267"/>
                    <a:pt x="523795" y="315533"/>
                    <a:pt x="509173" y="298787"/>
                  </a:cubicBezTo>
                  <a:cubicBezTo>
                    <a:pt x="494601" y="282041"/>
                    <a:pt x="479188" y="266036"/>
                    <a:pt x="463084" y="250722"/>
                  </a:cubicBezTo>
                  <a:cubicBezTo>
                    <a:pt x="432309" y="221478"/>
                    <a:pt x="398866" y="194951"/>
                    <a:pt x="363793" y="171042"/>
                  </a:cubicBezTo>
                  <a:cubicBezTo>
                    <a:pt x="293103" y="122879"/>
                    <a:pt x="215844" y="84002"/>
                    <a:pt x="137251" y="50559"/>
                  </a:cubicBezTo>
                  <a:cubicBezTo>
                    <a:pt x="92842" y="31639"/>
                    <a:pt x="47543" y="15536"/>
                    <a:pt x="1849" y="74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94" name="任意多边形: 形状 1693"/>
            <p:cNvSpPr/>
            <p:nvPr/>
          </p:nvSpPr>
          <p:spPr>
            <a:xfrm flipH="1">
              <a:off x="7794504" y="6062377"/>
              <a:ext cx="102911" cy="410274"/>
            </a:xfrm>
            <a:custGeom>
              <a:avLst/>
              <a:gdLst>
                <a:gd name="connsiteX0" fmla="*/ 2534 w 102911"/>
                <a:gd name="connsiteY0" fmla="*/ 540 h 410274"/>
                <a:gd name="connsiteX1" fmla="*/ 113 w 102911"/>
                <a:gd name="connsiteY1" fmla="*/ 1676 h 410274"/>
                <a:gd name="connsiteX2" fmla="*/ 56971 w 102911"/>
                <a:gd name="connsiteY2" fmla="*/ 156047 h 410274"/>
                <a:gd name="connsiteX3" fmla="*/ 85177 w 102911"/>
                <a:gd name="connsiteY3" fmla="*/ 318025 h 410274"/>
                <a:gd name="connsiteX4" fmla="*/ 86708 w 102911"/>
                <a:gd name="connsiteY4" fmla="*/ 364163 h 410274"/>
                <a:gd name="connsiteX5" fmla="*/ 89821 w 102911"/>
                <a:gd name="connsiteY5" fmla="*/ 408078 h 410274"/>
                <a:gd name="connsiteX6" fmla="*/ 97823 w 102911"/>
                <a:gd name="connsiteY6" fmla="*/ 407881 h 410274"/>
                <a:gd name="connsiteX7" fmla="*/ 102812 w 102911"/>
                <a:gd name="connsiteY7" fmla="*/ 369696 h 410274"/>
                <a:gd name="connsiteX8" fmla="*/ 101726 w 102911"/>
                <a:gd name="connsiteY8" fmla="*/ 328003 h 410274"/>
                <a:gd name="connsiteX9" fmla="*/ 92587 w 102911"/>
                <a:gd name="connsiteY9" fmla="*/ 244520 h 410274"/>
                <a:gd name="connsiteX10" fmla="*/ 47387 w 102911"/>
                <a:gd name="connsiteY10" fmla="*/ 82739 h 410274"/>
                <a:gd name="connsiteX11" fmla="*/ 2534 w 102911"/>
                <a:gd name="connsiteY11" fmla="*/ 540 h 41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2911" h="410274">
                  <a:moveTo>
                    <a:pt x="2534" y="540"/>
                  </a:moveTo>
                  <a:cubicBezTo>
                    <a:pt x="1743" y="-596"/>
                    <a:pt x="-529" y="194"/>
                    <a:pt x="113" y="1676"/>
                  </a:cubicBezTo>
                  <a:cubicBezTo>
                    <a:pt x="20762" y="52408"/>
                    <a:pt x="41855" y="103289"/>
                    <a:pt x="56971" y="156047"/>
                  </a:cubicBezTo>
                  <a:cubicBezTo>
                    <a:pt x="72087" y="208903"/>
                    <a:pt x="81670" y="263143"/>
                    <a:pt x="85177" y="318025"/>
                  </a:cubicBezTo>
                  <a:cubicBezTo>
                    <a:pt x="86165" y="333388"/>
                    <a:pt x="86660" y="348751"/>
                    <a:pt x="86708" y="364163"/>
                  </a:cubicBezTo>
                  <a:cubicBezTo>
                    <a:pt x="86758" y="378093"/>
                    <a:pt x="83992" y="395086"/>
                    <a:pt x="89821" y="408078"/>
                  </a:cubicBezTo>
                  <a:cubicBezTo>
                    <a:pt x="91352" y="411437"/>
                    <a:pt x="96292" y="410598"/>
                    <a:pt x="97823" y="407881"/>
                  </a:cubicBezTo>
                  <a:cubicBezTo>
                    <a:pt x="104047" y="397161"/>
                    <a:pt x="102812" y="381700"/>
                    <a:pt x="102812" y="369696"/>
                  </a:cubicBezTo>
                  <a:cubicBezTo>
                    <a:pt x="102812" y="355815"/>
                    <a:pt x="102467" y="341884"/>
                    <a:pt x="101726" y="328003"/>
                  </a:cubicBezTo>
                  <a:cubicBezTo>
                    <a:pt x="100244" y="300044"/>
                    <a:pt x="97083" y="272183"/>
                    <a:pt x="92587" y="244520"/>
                  </a:cubicBezTo>
                  <a:cubicBezTo>
                    <a:pt x="83597" y="189193"/>
                    <a:pt x="68777" y="134608"/>
                    <a:pt x="47387" y="82739"/>
                  </a:cubicBezTo>
                  <a:cubicBezTo>
                    <a:pt x="35383" y="53594"/>
                    <a:pt x="20613" y="26375"/>
                    <a:pt x="2534" y="54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96" name="任意多边形: 形状 1695"/>
            <p:cNvSpPr/>
            <p:nvPr/>
          </p:nvSpPr>
          <p:spPr>
            <a:xfrm flipH="1">
              <a:off x="7948598" y="5985981"/>
              <a:ext cx="350906" cy="325904"/>
            </a:xfrm>
            <a:custGeom>
              <a:avLst/>
              <a:gdLst>
                <a:gd name="connsiteX0" fmla="*/ 46385 w 350906"/>
                <a:gd name="connsiteY0" fmla="*/ 418 h 325904"/>
                <a:gd name="connsiteX1" fmla="*/ 11658 w 350906"/>
                <a:gd name="connsiteY1" fmla="*/ 25364 h 325904"/>
                <a:gd name="connsiteX2" fmla="*/ 4199 w 350906"/>
                <a:gd name="connsiteY2" fmla="*/ 110675 h 325904"/>
                <a:gd name="connsiteX3" fmla="*/ 128535 w 350906"/>
                <a:gd name="connsiteY3" fmla="*/ 242224 h 325904"/>
                <a:gd name="connsiteX4" fmla="*/ 234297 w 350906"/>
                <a:gd name="connsiteY4" fmla="*/ 280310 h 325904"/>
                <a:gd name="connsiteX5" fmla="*/ 347766 w 350906"/>
                <a:gd name="connsiteY5" fmla="*/ 325658 h 325904"/>
                <a:gd name="connsiteX6" fmla="*/ 350236 w 350906"/>
                <a:gd name="connsiteY6" fmla="*/ 322447 h 325904"/>
                <a:gd name="connsiteX7" fmla="*/ 176106 w 350906"/>
                <a:gd name="connsiteY7" fmla="*/ 246521 h 325904"/>
                <a:gd name="connsiteX8" fmla="*/ 32208 w 350906"/>
                <a:gd name="connsiteY8" fmla="*/ 142192 h 325904"/>
                <a:gd name="connsiteX9" fmla="*/ 15807 w 350906"/>
                <a:gd name="connsiteY9" fmla="*/ 61425 h 325904"/>
                <a:gd name="connsiteX10" fmla="*/ 32059 w 350906"/>
                <a:gd name="connsiteY10" fmla="*/ 21906 h 325904"/>
                <a:gd name="connsiteX11" fmla="*/ 77457 w 350906"/>
                <a:gd name="connsiteY11" fmla="*/ 18596 h 325904"/>
                <a:gd name="connsiteX12" fmla="*/ 160792 w 350906"/>
                <a:gd name="connsiteY12" fmla="*/ 64784 h 325904"/>
                <a:gd name="connsiteX13" fmla="*/ 225554 w 350906"/>
                <a:gd name="connsiteY13" fmla="*/ 125791 h 325904"/>
                <a:gd name="connsiteX14" fmla="*/ 329933 w 350906"/>
                <a:gd name="connsiteY14" fmla="*/ 299428 h 325904"/>
                <a:gd name="connsiteX15" fmla="*/ 344802 w 350906"/>
                <a:gd name="connsiteY15" fmla="*/ 294932 h 325904"/>
                <a:gd name="connsiteX16" fmla="*/ 248574 w 350906"/>
                <a:gd name="connsiteY16" fmla="*/ 128854 h 325904"/>
                <a:gd name="connsiteX17" fmla="*/ 179662 w 350906"/>
                <a:gd name="connsiteY17" fmla="*/ 60535 h 325904"/>
                <a:gd name="connsiteX18" fmla="*/ 94648 w 350906"/>
                <a:gd name="connsiteY18" fmla="*/ 8124 h 325904"/>
                <a:gd name="connsiteX19" fmla="*/ 46385 w 350906"/>
                <a:gd name="connsiteY19" fmla="*/ 418 h 32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0906" h="325904">
                  <a:moveTo>
                    <a:pt x="46385" y="418"/>
                  </a:moveTo>
                  <a:cubicBezTo>
                    <a:pt x="30380" y="2196"/>
                    <a:pt x="18870" y="11088"/>
                    <a:pt x="11658" y="25364"/>
                  </a:cubicBezTo>
                  <a:cubicBezTo>
                    <a:pt x="-1581" y="51644"/>
                    <a:pt x="-2767" y="82419"/>
                    <a:pt x="4199" y="110675"/>
                  </a:cubicBezTo>
                  <a:cubicBezTo>
                    <a:pt x="19759" y="173609"/>
                    <a:pt x="71825" y="216289"/>
                    <a:pt x="128535" y="242224"/>
                  </a:cubicBezTo>
                  <a:cubicBezTo>
                    <a:pt x="162669" y="257834"/>
                    <a:pt x="198681" y="268701"/>
                    <a:pt x="234297" y="280310"/>
                  </a:cubicBezTo>
                  <a:cubicBezTo>
                    <a:pt x="273075" y="293006"/>
                    <a:pt x="311458" y="307035"/>
                    <a:pt x="347766" y="325658"/>
                  </a:cubicBezTo>
                  <a:cubicBezTo>
                    <a:pt x="349791" y="326745"/>
                    <a:pt x="352064" y="323979"/>
                    <a:pt x="350236" y="322447"/>
                  </a:cubicBezTo>
                  <a:cubicBezTo>
                    <a:pt x="300146" y="281990"/>
                    <a:pt x="235285" y="268356"/>
                    <a:pt x="176106" y="246521"/>
                  </a:cubicBezTo>
                  <a:cubicBezTo>
                    <a:pt x="120137" y="225923"/>
                    <a:pt x="61896" y="196629"/>
                    <a:pt x="32208" y="142192"/>
                  </a:cubicBezTo>
                  <a:cubicBezTo>
                    <a:pt x="18969" y="117937"/>
                    <a:pt x="11658" y="89088"/>
                    <a:pt x="15807" y="61425"/>
                  </a:cubicBezTo>
                  <a:cubicBezTo>
                    <a:pt x="17783" y="48285"/>
                    <a:pt x="22032" y="31341"/>
                    <a:pt x="32059" y="21906"/>
                  </a:cubicBezTo>
                  <a:cubicBezTo>
                    <a:pt x="43767" y="10940"/>
                    <a:pt x="63526" y="15040"/>
                    <a:pt x="77457" y="18596"/>
                  </a:cubicBezTo>
                  <a:cubicBezTo>
                    <a:pt x="108529" y="26451"/>
                    <a:pt x="135994" y="45074"/>
                    <a:pt x="160792" y="64784"/>
                  </a:cubicBezTo>
                  <a:cubicBezTo>
                    <a:pt x="184010" y="83259"/>
                    <a:pt x="205696" y="103710"/>
                    <a:pt x="225554" y="125791"/>
                  </a:cubicBezTo>
                  <a:cubicBezTo>
                    <a:pt x="270951" y="176326"/>
                    <a:pt x="306567" y="235654"/>
                    <a:pt x="329933" y="299428"/>
                  </a:cubicBezTo>
                  <a:cubicBezTo>
                    <a:pt x="333341" y="308763"/>
                    <a:pt x="348260" y="304368"/>
                    <a:pt x="344802" y="294932"/>
                  </a:cubicBezTo>
                  <a:cubicBezTo>
                    <a:pt x="322671" y="234320"/>
                    <a:pt x="290068" y="178203"/>
                    <a:pt x="248574" y="128854"/>
                  </a:cubicBezTo>
                  <a:cubicBezTo>
                    <a:pt x="227727" y="104056"/>
                    <a:pt x="204658" y="81135"/>
                    <a:pt x="179662" y="60535"/>
                  </a:cubicBezTo>
                  <a:cubicBezTo>
                    <a:pt x="153975" y="39344"/>
                    <a:pt x="126312" y="19387"/>
                    <a:pt x="94648" y="8124"/>
                  </a:cubicBezTo>
                  <a:cubicBezTo>
                    <a:pt x="79630" y="2789"/>
                    <a:pt x="62390" y="-1361"/>
                    <a:pt x="46385" y="41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98" name="任意多边形: 形状 1697"/>
            <p:cNvSpPr/>
            <p:nvPr/>
          </p:nvSpPr>
          <p:spPr>
            <a:xfrm flipH="1">
              <a:off x="7793452" y="5891893"/>
              <a:ext cx="228071" cy="402971"/>
            </a:xfrm>
            <a:custGeom>
              <a:avLst/>
              <a:gdLst>
                <a:gd name="connsiteX0" fmla="*/ 66080 w 228071"/>
                <a:gd name="connsiteY0" fmla="*/ 945 h 402971"/>
                <a:gd name="connsiteX1" fmla="*/ 6949 w 228071"/>
                <a:gd name="connsiteY1" fmla="*/ 59285 h 402971"/>
                <a:gd name="connsiteX2" fmla="*/ 1071 w 228071"/>
                <a:gd name="connsiteY2" fmla="*/ 106016 h 402971"/>
                <a:gd name="connsiteX3" fmla="*/ 18410 w 228071"/>
                <a:gd name="connsiteY3" fmla="*/ 151561 h 402971"/>
                <a:gd name="connsiteX4" fmla="*/ 70624 w 228071"/>
                <a:gd name="connsiteY4" fmla="*/ 237959 h 402971"/>
                <a:gd name="connsiteX5" fmla="*/ 141511 w 228071"/>
                <a:gd name="connsiteY5" fmla="*/ 320307 h 402971"/>
                <a:gd name="connsiteX6" fmla="*/ 201531 w 228071"/>
                <a:gd name="connsiteY6" fmla="*/ 402407 h 402971"/>
                <a:gd name="connsiteX7" fmla="*/ 204149 w 228071"/>
                <a:gd name="connsiteY7" fmla="*/ 401617 h 402971"/>
                <a:gd name="connsiteX8" fmla="*/ 194318 w 228071"/>
                <a:gd name="connsiteY8" fmla="*/ 365259 h 402971"/>
                <a:gd name="connsiteX9" fmla="*/ 170706 w 228071"/>
                <a:gd name="connsiteY9" fmla="*/ 332113 h 402971"/>
                <a:gd name="connsiteX10" fmla="*/ 112317 w 228071"/>
                <a:gd name="connsiteY10" fmla="*/ 268339 h 402971"/>
                <a:gd name="connsiteX11" fmla="*/ 57682 w 228071"/>
                <a:gd name="connsiteY11" fmla="*/ 192710 h 402971"/>
                <a:gd name="connsiteX12" fmla="*/ 34810 w 228071"/>
                <a:gd name="connsiteY12" fmla="*/ 151808 h 402971"/>
                <a:gd name="connsiteX13" fmla="*/ 16335 w 228071"/>
                <a:gd name="connsiteY13" fmla="*/ 107547 h 402971"/>
                <a:gd name="connsiteX14" fmla="*/ 22905 w 228071"/>
                <a:gd name="connsiteY14" fmla="*/ 59482 h 402971"/>
                <a:gd name="connsiteX15" fmla="*/ 48444 w 228071"/>
                <a:gd name="connsiteY15" fmla="*/ 23520 h 402971"/>
                <a:gd name="connsiteX16" fmla="*/ 126050 w 228071"/>
                <a:gd name="connsiteY16" fmla="*/ 30040 h 402971"/>
                <a:gd name="connsiteX17" fmla="*/ 207804 w 228071"/>
                <a:gd name="connsiteY17" fmla="*/ 167468 h 402971"/>
                <a:gd name="connsiteX18" fmla="*/ 209681 w 228071"/>
                <a:gd name="connsiteY18" fmla="*/ 280788 h 402971"/>
                <a:gd name="connsiteX19" fmla="*/ 205038 w 228071"/>
                <a:gd name="connsiteY19" fmla="*/ 339128 h 402971"/>
                <a:gd name="connsiteX20" fmla="*/ 204001 w 228071"/>
                <a:gd name="connsiteY20" fmla="*/ 396677 h 402971"/>
                <a:gd name="connsiteX21" fmla="*/ 213485 w 228071"/>
                <a:gd name="connsiteY21" fmla="*/ 397665 h 402971"/>
                <a:gd name="connsiteX22" fmla="*/ 221290 w 228071"/>
                <a:gd name="connsiteY22" fmla="*/ 345352 h 402971"/>
                <a:gd name="connsiteX23" fmla="*/ 225588 w 228071"/>
                <a:gd name="connsiteY23" fmla="*/ 288395 h 402971"/>
                <a:gd name="connsiteX24" fmla="*/ 225291 w 228071"/>
                <a:gd name="connsiteY24" fmla="*/ 178582 h 402971"/>
                <a:gd name="connsiteX25" fmla="*/ 146501 w 228071"/>
                <a:gd name="connsiteY25" fmla="*/ 25447 h 402971"/>
                <a:gd name="connsiteX26" fmla="*/ 66080 w 228071"/>
                <a:gd name="connsiteY26" fmla="*/ 945 h 40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8071" h="402971">
                  <a:moveTo>
                    <a:pt x="66080" y="945"/>
                  </a:moveTo>
                  <a:cubicBezTo>
                    <a:pt x="34909" y="5786"/>
                    <a:pt x="17669" y="31868"/>
                    <a:pt x="6949" y="59285"/>
                  </a:cubicBezTo>
                  <a:cubicBezTo>
                    <a:pt x="1120" y="74302"/>
                    <a:pt x="-1695" y="90010"/>
                    <a:pt x="1071" y="106016"/>
                  </a:cubicBezTo>
                  <a:cubicBezTo>
                    <a:pt x="3887" y="122120"/>
                    <a:pt x="11198" y="137038"/>
                    <a:pt x="18410" y="151561"/>
                  </a:cubicBezTo>
                  <a:cubicBezTo>
                    <a:pt x="33378" y="181744"/>
                    <a:pt x="50865" y="210642"/>
                    <a:pt x="70624" y="237959"/>
                  </a:cubicBezTo>
                  <a:cubicBezTo>
                    <a:pt x="91965" y="267450"/>
                    <a:pt x="116121" y="294323"/>
                    <a:pt x="141511" y="320307"/>
                  </a:cubicBezTo>
                  <a:cubicBezTo>
                    <a:pt x="165519" y="344858"/>
                    <a:pt x="186711" y="371237"/>
                    <a:pt x="201531" y="402407"/>
                  </a:cubicBezTo>
                  <a:cubicBezTo>
                    <a:pt x="202321" y="403543"/>
                    <a:pt x="204198" y="402803"/>
                    <a:pt x="204149" y="401617"/>
                  </a:cubicBezTo>
                  <a:cubicBezTo>
                    <a:pt x="203655" y="388428"/>
                    <a:pt x="200691" y="376819"/>
                    <a:pt x="194318" y="365259"/>
                  </a:cubicBezTo>
                  <a:cubicBezTo>
                    <a:pt x="187749" y="353305"/>
                    <a:pt x="179499" y="342487"/>
                    <a:pt x="170706" y="332113"/>
                  </a:cubicBezTo>
                  <a:cubicBezTo>
                    <a:pt x="152033" y="310131"/>
                    <a:pt x="130990" y="290322"/>
                    <a:pt x="112317" y="268339"/>
                  </a:cubicBezTo>
                  <a:cubicBezTo>
                    <a:pt x="92162" y="244628"/>
                    <a:pt x="73934" y="219237"/>
                    <a:pt x="57682" y="192710"/>
                  </a:cubicBezTo>
                  <a:cubicBezTo>
                    <a:pt x="49531" y="179372"/>
                    <a:pt x="41874" y="165738"/>
                    <a:pt x="34810" y="151808"/>
                  </a:cubicBezTo>
                  <a:cubicBezTo>
                    <a:pt x="27598" y="137680"/>
                    <a:pt x="19991" y="123107"/>
                    <a:pt x="16335" y="107547"/>
                  </a:cubicBezTo>
                  <a:cubicBezTo>
                    <a:pt x="12482" y="91048"/>
                    <a:pt x="16138" y="74697"/>
                    <a:pt x="22905" y="59482"/>
                  </a:cubicBezTo>
                  <a:cubicBezTo>
                    <a:pt x="28833" y="46243"/>
                    <a:pt x="36194" y="31967"/>
                    <a:pt x="48444" y="23520"/>
                  </a:cubicBezTo>
                  <a:cubicBezTo>
                    <a:pt x="71859" y="7317"/>
                    <a:pt x="103721" y="16654"/>
                    <a:pt x="126050" y="30040"/>
                  </a:cubicBezTo>
                  <a:cubicBezTo>
                    <a:pt x="173966" y="58741"/>
                    <a:pt x="199505" y="114068"/>
                    <a:pt x="207804" y="167468"/>
                  </a:cubicBezTo>
                  <a:cubicBezTo>
                    <a:pt x="213584" y="204912"/>
                    <a:pt x="212349" y="243146"/>
                    <a:pt x="209681" y="280788"/>
                  </a:cubicBezTo>
                  <a:cubicBezTo>
                    <a:pt x="208347" y="300251"/>
                    <a:pt x="206619" y="319665"/>
                    <a:pt x="205038" y="339128"/>
                  </a:cubicBezTo>
                  <a:cubicBezTo>
                    <a:pt x="203506" y="358146"/>
                    <a:pt x="199802" y="377856"/>
                    <a:pt x="204001" y="396677"/>
                  </a:cubicBezTo>
                  <a:cubicBezTo>
                    <a:pt x="204939" y="400728"/>
                    <a:pt x="211806" y="401814"/>
                    <a:pt x="213485" y="397665"/>
                  </a:cubicBezTo>
                  <a:cubicBezTo>
                    <a:pt x="220104" y="381067"/>
                    <a:pt x="219957" y="363037"/>
                    <a:pt x="221290" y="345352"/>
                  </a:cubicBezTo>
                  <a:cubicBezTo>
                    <a:pt x="222772" y="326383"/>
                    <a:pt x="224304" y="307364"/>
                    <a:pt x="225588" y="288395"/>
                  </a:cubicBezTo>
                  <a:cubicBezTo>
                    <a:pt x="228156" y="251890"/>
                    <a:pt x="229688" y="215039"/>
                    <a:pt x="225291" y="178582"/>
                  </a:cubicBezTo>
                  <a:cubicBezTo>
                    <a:pt x="218326" y="120589"/>
                    <a:pt x="194763" y="61261"/>
                    <a:pt x="146501" y="25447"/>
                  </a:cubicBezTo>
                  <a:cubicBezTo>
                    <a:pt x="123728" y="8552"/>
                    <a:pt x="94879" y="-3550"/>
                    <a:pt x="66080" y="94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700" name="任意多边形: 形状 1699"/>
            <p:cNvSpPr/>
            <p:nvPr/>
          </p:nvSpPr>
          <p:spPr>
            <a:xfrm flipH="1">
              <a:off x="7901477" y="6307827"/>
              <a:ext cx="380823" cy="221233"/>
            </a:xfrm>
            <a:custGeom>
              <a:avLst/>
              <a:gdLst>
                <a:gd name="connsiteX0" fmla="*/ 87369 w 380823"/>
                <a:gd name="connsiteY0" fmla="*/ 210 h 221233"/>
                <a:gd name="connsiteX1" fmla="*/ 42963 w 380823"/>
                <a:gd name="connsiteY1" fmla="*/ 13148 h 221233"/>
                <a:gd name="connsiteX2" fmla="*/ 233 w 380823"/>
                <a:gd name="connsiteY2" fmla="*/ 74946 h 221233"/>
                <a:gd name="connsiteX3" fmla="*/ 35207 w 380823"/>
                <a:gd name="connsiteY3" fmla="*/ 149390 h 221233"/>
                <a:gd name="connsiteX4" fmla="*/ 176833 w 380823"/>
                <a:gd name="connsiteY4" fmla="*/ 219931 h 221233"/>
                <a:gd name="connsiteX5" fmla="*/ 266146 w 380823"/>
                <a:gd name="connsiteY5" fmla="*/ 211138 h 221233"/>
                <a:gd name="connsiteX6" fmla="*/ 319447 w 380823"/>
                <a:gd name="connsiteY6" fmla="*/ 195034 h 221233"/>
                <a:gd name="connsiteX7" fmla="*/ 373884 w 380823"/>
                <a:gd name="connsiteY7" fmla="*/ 197553 h 221233"/>
                <a:gd name="connsiteX8" fmla="*/ 378972 w 380823"/>
                <a:gd name="connsiteY8" fmla="*/ 188266 h 221233"/>
                <a:gd name="connsiteX9" fmla="*/ 298354 w 380823"/>
                <a:gd name="connsiteY9" fmla="*/ 185599 h 221233"/>
                <a:gd name="connsiteX10" fmla="*/ 217735 w 380823"/>
                <a:gd name="connsiteY10" fmla="*/ 206247 h 221233"/>
                <a:gd name="connsiteX11" fmla="*/ 75813 w 380823"/>
                <a:gd name="connsiteY11" fmla="*/ 166284 h 221233"/>
                <a:gd name="connsiteX12" fmla="*/ 23747 w 380823"/>
                <a:gd name="connsiteY12" fmla="*/ 110513 h 221233"/>
                <a:gd name="connsiteX13" fmla="*/ 33330 w 380823"/>
                <a:gd name="connsiteY13" fmla="*/ 38193 h 221233"/>
                <a:gd name="connsiteX14" fmla="*/ 200347 w 380823"/>
                <a:gd name="connsiteY14" fmla="*/ 48864 h 221233"/>
                <a:gd name="connsiteX15" fmla="*/ 349382 w 380823"/>
                <a:gd name="connsiteY15" fmla="*/ 172459 h 221233"/>
                <a:gd name="connsiteX16" fmla="*/ 352198 w 380823"/>
                <a:gd name="connsiteY16" fmla="*/ 170236 h 221233"/>
                <a:gd name="connsiteX17" fmla="*/ 293957 w 380823"/>
                <a:gd name="connsiteY17" fmla="*/ 99695 h 221233"/>
                <a:gd name="connsiteX18" fmla="*/ 220106 w 380823"/>
                <a:gd name="connsiteY18" fmla="*/ 44467 h 221233"/>
                <a:gd name="connsiteX19" fmla="*/ 87369 w 380823"/>
                <a:gd name="connsiteY19" fmla="*/ 210 h 22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0823" h="221233">
                  <a:moveTo>
                    <a:pt x="87369" y="210"/>
                  </a:moveTo>
                  <a:cubicBezTo>
                    <a:pt x="72009" y="1123"/>
                    <a:pt x="57017" y="5072"/>
                    <a:pt x="42963" y="13148"/>
                  </a:cubicBezTo>
                  <a:cubicBezTo>
                    <a:pt x="20635" y="25943"/>
                    <a:pt x="2604" y="48765"/>
                    <a:pt x="233" y="74946"/>
                  </a:cubicBezTo>
                  <a:cubicBezTo>
                    <a:pt x="-2336" y="103646"/>
                    <a:pt x="16782" y="129334"/>
                    <a:pt x="35207" y="149390"/>
                  </a:cubicBezTo>
                  <a:cubicBezTo>
                    <a:pt x="71713" y="189106"/>
                    <a:pt x="123384" y="214003"/>
                    <a:pt x="176833" y="219931"/>
                  </a:cubicBezTo>
                  <a:cubicBezTo>
                    <a:pt x="207065" y="223290"/>
                    <a:pt x="237099" y="220079"/>
                    <a:pt x="266146" y="211138"/>
                  </a:cubicBezTo>
                  <a:cubicBezTo>
                    <a:pt x="283880" y="205655"/>
                    <a:pt x="301268" y="198986"/>
                    <a:pt x="319447" y="195034"/>
                  </a:cubicBezTo>
                  <a:cubicBezTo>
                    <a:pt x="338564" y="190835"/>
                    <a:pt x="355211" y="192910"/>
                    <a:pt x="373884" y="197553"/>
                  </a:cubicBezTo>
                  <a:cubicBezTo>
                    <a:pt x="378873" y="198788"/>
                    <a:pt x="383517" y="191725"/>
                    <a:pt x="378972" y="188266"/>
                  </a:cubicBezTo>
                  <a:cubicBezTo>
                    <a:pt x="356249" y="170879"/>
                    <a:pt x="323695" y="178091"/>
                    <a:pt x="298354" y="185599"/>
                  </a:cubicBezTo>
                  <a:cubicBezTo>
                    <a:pt x="271580" y="193552"/>
                    <a:pt x="245843" y="203926"/>
                    <a:pt x="217735" y="206247"/>
                  </a:cubicBezTo>
                  <a:cubicBezTo>
                    <a:pt x="167645" y="210299"/>
                    <a:pt x="116616" y="195578"/>
                    <a:pt x="75813" y="166284"/>
                  </a:cubicBezTo>
                  <a:cubicBezTo>
                    <a:pt x="55263" y="151514"/>
                    <a:pt x="36640" y="132446"/>
                    <a:pt x="23747" y="110513"/>
                  </a:cubicBezTo>
                  <a:cubicBezTo>
                    <a:pt x="9075" y="85518"/>
                    <a:pt x="13027" y="58743"/>
                    <a:pt x="33330" y="38193"/>
                  </a:cubicBezTo>
                  <a:cubicBezTo>
                    <a:pt x="79369" y="-8340"/>
                    <a:pt x="152282" y="22534"/>
                    <a:pt x="200347" y="48864"/>
                  </a:cubicBezTo>
                  <a:cubicBezTo>
                    <a:pt x="256809" y="79787"/>
                    <a:pt x="307937" y="123258"/>
                    <a:pt x="349382" y="172459"/>
                  </a:cubicBezTo>
                  <a:cubicBezTo>
                    <a:pt x="350815" y="174039"/>
                    <a:pt x="353334" y="171916"/>
                    <a:pt x="352198" y="170236"/>
                  </a:cubicBezTo>
                  <a:cubicBezTo>
                    <a:pt x="335205" y="144351"/>
                    <a:pt x="316631" y="120936"/>
                    <a:pt x="293957" y="99695"/>
                  </a:cubicBezTo>
                  <a:cubicBezTo>
                    <a:pt x="271580" y="78701"/>
                    <a:pt x="246386" y="60226"/>
                    <a:pt x="220106" y="44467"/>
                  </a:cubicBezTo>
                  <a:cubicBezTo>
                    <a:pt x="182835" y="22053"/>
                    <a:pt x="133449" y="-2530"/>
                    <a:pt x="87369" y="21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702" name="任意多边形: 形状 1701"/>
            <p:cNvSpPr/>
            <p:nvPr/>
          </p:nvSpPr>
          <p:spPr>
            <a:xfrm flipH="1">
              <a:off x="2259735" y="79954"/>
              <a:ext cx="9932265" cy="6683632"/>
            </a:xfrm>
            <a:custGeom>
              <a:avLst/>
              <a:gdLst>
                <a:gd name="connsiteX0" fmla="*/ 9932265 w 9932265"/>
                <a:gd name="connsiteY0" fmla="*/ 0 h 6683632"/>
                <a:gd name="connsiteX1" fmla="*/ 0 w 9932265"/>
                <a:gd name="connsiteY1" fmla="*/ 0 h 6683632"/>
                <a:gd name="connsiteX2" fmla="*/ 0 w 9932265"/>
                <a:gd name="connsiteY2" fmla="*/ 6683632 h 6683632"/>
                <a:gd name="connsiteX3" fmla="*/ 9932265 w 9932265"/>
                <a:gd name="connsiteY3" fmla="*/ 6683632 h 668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32265" h="6683632">
                  <a:moveTo>
                    <a:pt x="9932265" y="0"/>
                  </a:moveTo>
                  <a:lnTo>
                    <a:pt x="0" y="0"/>
                  </a:lnTo>
                  <a:lnTo>
                    <a:pt x="0" y="6683632"/>
                  </a:lnTo>
                  <a:lnTo>
                    <a:pt x="9932265" y="6683632"/>
                  </a:lnTo>
                  <a:close/>
                </a:path>
              </a:pathLst>
            </a:custGeom>
            <a:noFill/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</p:grpSp>
      <p:grpSp>
        <p:nvGrpSpPr>
          <p:cNvPr id="1709" name="组合 1708"/>
          <p:cNvGrpSpPr/>
          <p:nvPr/>
        </p:nvGrpSpPr>
        <p:grpSpPr>
          <a:xfrm>
            <a:off x="3425330" y="2836655"/>
            <a:ext cx="5332552" cy="1386590"/>
            <a:chOff x="3425330" y="2836655"/>
            <a:chExt cx="5332552" cy="1386590"/>
          </a:xfrm>
        </p:grpSpPr>
        <p:cxnSp>
          <p:nvCxnSpPr>
            <p:cNvPr id="577" name="直接连接符 2"/>
            <p:cNvCxnSpPr/>
            <p:nvPr/>
          </p:nvCxnSpPr>
          <p:spPr>
            <a:xfrm>
              <a:off x="3458922" y="2836655"/>
              <a:ext cx="768290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miter lim="800000"/>
            </a:ln>
            <a:effectLst/>
          </p:spPr>
        </p:cxnSp>
        <p:cxnSp>
          <p:nvCxnSpPr>
            <p:cNvPr id="578" name="直接连接符 1"/>
            <p:cNvCxnSpPr/>
            <p:nvPr/>
          </p:nvCxnSpPr>
          <p:spPr>
            <a:xfrm>
              <a:off x="7964789" y="2836655"/>
              <a:ext cx="768290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miter lim="800000"/>
            </a:ln>
            <a:effectLst/>
          </p:spPr>
        </p:cxnSp>
        <p:sp>
          <p:nvSpPr>
            <p:cNvPr id="1706" name="任意多边形: 形状 1705"/>
            <p:cNvSpPr/>
            <p:nvPr/>
          </p:nvSpPr>
          <p:spPr>
            <a:xfrm>
              <a:off x="3425330" y="3121194"/>
              <a:ext cx="5332552" cy="641223"/>
            </a:xfrm>
            <a:custGeom>
              <a:avLst/>
              <a:gdLst>
                <a:gd name="connsiteX0" fmla="*/ 2947111 w 5332552"/>
                <a:gd name="connsiteY0" fmla="*/ 438912 h 641223"/>
                <a:gd name="connsiteX1" fmla="*/ 3015005 w 5332552"/>
                <a:gd name="connsiteY1" fmla="*/ 438912 h 641223"/>
                <a:gd name="connsiteX2" fmla="*/ 3015005 w 5332552"/>
                <a:gd name="connsiteY2" fmla="*/ 519836 h 641223"/>
                <a:gd name="connsiteX3" fmla="*/ 3021948 w 5332552"/>
                <a:gd name="connsiteY3" fmla="*/ 546582 h 641223"/>
                <a:gd name="connsiteX4" fmla="*/ 3047923 w 5332552"/>
                <a:gd name="connsiteY4" fmla="*/ 552754 h 641223"/>
                <a:gd name="connsiteX5" fmla="*/ 3142564 w 5332552"/>
                <a:gd name="connsiteY5" fmla="*/ 552754 h 641223"/>
                <a:gd name="connsiteX6" fmla="*/ 3172910 w 5332552"/>
                <a:gd name="connsiteY6" fmla="*/ 546925 h 641223"/>
                <a:gd name="connsiteX7" fmla="*/ 3181654 w 5332552"/>
                <a:gd name="connsiteY7" fmla="*/ 522579 h 641223"/>
                <a:gd name="connsiteX8" fmla="*/ 3183626 w 5332552"/>
                <a:gd name="connsiteY8" fmla="*/ 500634 h 641223"/>
                <a:gd name="connsiteX9" fmla="*/ 3185083 w 5332552"/>
                <a:gd name="connsiteY9" fmla="*/ 468401 h 641223"/>
                <a:gd name="connsiteX10" fmla="*/ 3250920 w 5332552"/>
                <a:gd name="connsiteY10" fmla="*/ 484174 h 641223"/>
                <a:gd name="connsiteX11" fmla="*/ 3248348 w 5332552"/>
                <a:gd name="connsiteY11" fmla="*/ 515121 h 641223"/>
                <a:gd name="connsiteX12" fmla="*/ 3244748 w 5332552"/>
                <a:gd name="connsiteY12" fmla="*/ 550697 h 641223"/>
                <a:gd name="connsiteX13" fmla="*/ 3221602 w 5332552"/>
                <a:gd name="connsiteY13" fmla="*/ 601103 h 641223"/>
                <a:gd name="connsiteX14" fmla="*/ 3152165 w 5332552"/>
                <a:gd name="connsiteY14" fmla="*/ 614476 h 641223"/>
                <a:gd name="connsiteX15" fmla="*/ 3027349 w 5332552"/>
                <a:gd name="connsiteY15" fmla="*/ 614476 h 641223"/>
                <a:gd name="connsiteX16" fmla="*/ 2965113 w 5332552"/>
                <a:gd name="connsiteY16" fmla="*/ 598360 h 641223"/>
                <a:gd name="connsiteX17" fmla="*/ 2947111 w 5332552"/>
                <a:gd name="connsiteY17" fmla="*/ 545211 h 641223"/>
                <a:gd name="connsiteX18" fmla="*/ 399821 w 5332552"/>
                <a:gd name="connsiteY18" fmla="*/ 409422 h 641223"/>
                <a:gd name="connsiteX19" fmla="*/ 399821 w 5332552"/>
                <a:gd name="connsiteY19" fmla="*/ 445084 h 641223"/>
                <a:gd name="connsiteX20" fmla="*/ 480059 w 5332552"/>
                <a:gd name="connsiteY20" fmla="*/ 445084 h 641223"/>
                <a:gd name="connsiteX21" fmla="*/ 480059 w 5332552"/>
                <a:gd name="connsiteY21" fmla="*/ 409422 h 641223"/>
                <a:gd name="connsiteX22" fmla="*/ 255117 w 5332552"/>
                <a:gd name="connsiteY22" fmla="*/ 409422 h 641223"/>
                <a:gd name="connsiteX23" fmla="*/ 255117 w 5332552"/>
                <a:gd name="connsiteY23" fmla="*/ 445084 h 641223"/>
                <a:gd name="connsiteX24" fmla="*/ 334670 w 5332552"/>
                <a:gd name="connsiteY24" fmla="*/ 445084 h 641223"/>
                <a:gd name="connsiteX25" fmla="*/ 334670 w 5332552"/>
                <a:gd name="connsiteY25" fmla="*/ 409422 h 641223"/>
                <a:gd name="connsiteX26" fmla="*/ 4197248 w 5332552"/>
                <a:gd name="connsiteY26" fmla="*/ 379933 h 641223"/>
                <a:gd name="connsiteX27" fmla="*/ 4197248 w 5332552"/>
                <a:gd name="connsiteY27" fmla="*/ 456742 h 641223"/>
                <a:gd name="connsiteX28" fmla="*/ 4262399 w 5332552"/>
                <a:gd name="connsiteY28" fmla="*/ 448513 h 641223"/>
                <a:gd name="connsiteX29" fmla="*/ 4262399 w 5332552"/>
                <a:gd name="connsiteY29" fmla="*/ 379933 h 641223"/>
                <a:gd name="connsiteX30" fmla="*/ 85039 w 5332552"/>
                <a:gd name="connsiteY30" fmla="*/ 360045 h 641223"/>
                <a:gd name="connsiteX31" fmla="*/ 154305 w 5332552"/>
                <a:gd name="connsiteY31" fmla="*/ 379247 h 641223"/>
                <a:gd name="connsiteX32" fmla="*/ 139817 w 5332552"/>
                <a:gd name="connsiteY32" fmla="*/ 427585 h 641223"/>
                <a:gd name="connsiteX33" fmla="*/ 118643 w 5332552"/>
                <a:gd name="connsiteY33" fmla="*/ 500033 h 641223"/>
                <a:gd name="connsiteX34" fmla="*/ 97983 w 5332552"/>
                <a:gd name="connsiteY34" fmla="*/ 572610 h 641223"/>
                <a:gd name="connsiteX35" fmla="*/ 85039 w 5332552"/>
                <a:gd name="connsiteY35" fmla="*/ 621334 h 641223"/>
                <a:gd name="connsiteX36" fmla="*/ 11658 w 5332552"/>
                <a:gd name="connsiteY36" fmla="*/ 600760 h 641223"/>
                <a:gd name="connsiteX37" fmla="*/ 27850 w 5332552"/>
                <a:gd name="connsiteY37" fmla="*/ 554469 h 641223"/>
                <a:gd name="connsiteX38" fmla="*/ 49634 w 5332552"/>
                <a:gd name="connsiteY38" fmla="*/ 485032 h 641223"/>
                <a:gd name="connsiteX39" fmla="*/ 70776 w 5332552"/>
                <a:gd name="connsiteY39" fmla="*/ 413280 h 641223"/>
                <a:gd name="connsiteX40" fmla="*/ 85039 w 5332552"/>
                <a:gd name="connsiteY40" fmla="*/ 360045 h 641223"/>
                <a:gd name="connsiteX41" fmla="*/ 2204389 w 5332552"/>
                <a:gd name="connsiteY41" fmla="*/ 355244 h 641223"/>
                <a:gd name="connsiteX42" fmla="*/ 2278455 w 5332552"/>
                <a:gd name="connsiteY42" fmla="*/ 355244 h 641223"/>
                <a:gd name="connsiteX43" fmla="*/ 2278455 w 5332552"/>
                <a:gd name="connsiteY43" fmla="*/ 427253 h 641223"/>
                <a:gd name="connsiteX44" fmla="*/ 2523972 w 5332552"/>
                <a:gd name="connsiteY44" fmla="*/ 427253 h 641223"/>
                <a:gd name="connsiteX45" fmla="*/ 2523972 w 5332552"/>
                <a:gd name="connsiteY45" fmla="*/ 497205 h 641223"/>
                <a:gd name="connsiteX46" fmla="*/ 2278455 w 5332552"/>
                <a:gd name="connsiteY46" fmla="*/ 497205 h 641223"/>
                <a:gd name="connsiteX47" fmla="*/ 2278455 w 5332552"/>
                <a:gd name="connsiteY47" fmla="*/ 624078 h 641223"/>
                <a:gd name="connsiteX48" fmla="*/ 2204389 w 5332552"/>
                <a:gd name="connsiteY48" fmla="*/ 624078 h 641223"/>
                <a:gd name="connsiteX49" fmla="*/ 2204389 w 5332552"/>
                <a:gd name="connsiteY49" fmla="*/ 497205 h 641223"/>
                <a:gd name="connsiteX50" fmla="*/ 1959558 w 5332552"/>
                <a:gd name="connsiteY50" fmla="*/ 497205 h 641223"/>
                <a:gd name="connsiteX51" fmla="*/ 1959558 w 5332552"/>
                <a:gd name="connsiteY51" fmla="*/ 427253 h 641223"/>
                <a:gd name="connsiteX52" fmla="*/ 2204389 w 5332552"/>
                <a:gd name="connsiteY52" fmla="*/ 427253 h 641223"/>
                <a:gd name="connsiteX53" fmla="*/ 1320088 w 5332552"/>
                <a:gd name="connsiteY53" fmla="*/ 340842 h 641223"/>
                <a:gd name="connsiteX54" fmla="*/ 1866671 w 5332552"/>
                <a:gd name="connsiteY54" fmla="*/ 340842 h 641223"/>
                <a:gd name="connsiteX55" fmla="*/ 1866671 w 5332552"/>
                <a:gd name="connsiteY55" fmla="*/ 407365 h 641223"/>
                <a:gd name="connsiteX56" fmla="*/ 1696592 w 5332552"/>
                <a:gd name="connsiteY56" fmla="*/ 407365 h 641223"/>
                <a:gd name="connsiteX57" fmla="*/ 1696592 w 5332552"/>
                <a:gd name="connsiteY57" fmla="*/ 513664 h 641223"/>
                <a:gd name="connsiteX58" fmla="*/ 1704651 w 5332552"/>
                <a:gd name="connsiteY58" fmla="*/ 544182 h 641223"/>
                <a:gd name="connsiteX59" fmla="*/ 1732254 w 5332552"/>
                <a:gd name="connsiteY59" fmla="*/ 552069 h 641223"/>
                <a:gd name="connsiteX60" fmla="*/ 1767916 w 5332552"/>
                <a:gd name="connsiteY60" fmla="*/ 552069 h 641223"/>
                <a:gd name="connsiteX61" fmla="*/ 1798005 w 5332552"/>
                <a:gd name="connsiteY61" fmla="*/ 544782 h 641223"/>
                <a:gd name="connsiteX62" fmla="*/ 1804949 w 5332552"/>
                <a:gd name="connsiteY62" fmla="*/ 512292 h 641223"/>
                <a:gd name="connsiteX63" fmla="*/ 1806235 w 5332552"/>
                <a:gd name="connsiteY63" fmla="*/ 479374 h 641223"/>
                <a:gd name="connsiteX64" fmla="*/ 1807006 w 5332552"/>
                <a:gd name="connsiteY64" fmla="*/ 446455 h 641223"/>
                <a:gd name="connsiteX65" fmla="*/ 1876273 w 5332552"/>
                <a:gd name="connsiteY65" fmla="*/ 460171 h 641223"/>
                <a:gd name="connsiteX66" fmla="*/ 1874472 w 5332552"/>
                <a:gd name="connsiteY66" fmla="*/ 499348 h 641223"/>
                <a:gd name="connsiteX67" fmla="*/ 1872157 w 5332552"/>
                <a:gd name="connsiteY67" fmla="*/ 539038 h 641223"/>
                <a:gd name="connsiteX68" fmla="*/ 1847640 w 5332552"/>
                <a:gd name="connsiteY68" fmla="*/ 600160 h 641223"/>
                <a:gd name="connsiteX69" fmla="*/ 1774774 w 5332552"/>
                <a:gd name="connsiteY69" fmla="*/ 616534 h 641223"/>
                <a:gd name="connsiteX70" fmla="*/ 1711680 w 5332552"/>
                <a:gd name="connsiteY70" fmla="*/ 616534 h 641223"/>
                <a:gd name="connsiteX71" fmla="*/ 1643786 w 5332552"/>
                <a:gd name="connsiteY71" fmla="*/ 596903 h 641223"/>
                <a:gd name="connsiteX72" fmla="*/ 1623212 w 5332552"/>
                <a:gd name="connsiteY72" fmla="*/ 527380 h 641223"/>
                <a:gd name="connsiteX73" fmla="*/ 1623212 w 5332552"/>
                <a:gd name="connsiteY73" fmla="*/ 407365 h 641223"/>
                <a:gd name="connsiteX74" fmla="*/ 1539544 w 5332552"/>
                <a:gd name="connsiteY74" fmla="*/ 407365 h 641223"/>
                <a:gd name="connsiteX75" fmla="*/ 1539544 w 5332552"/>
                <a:gd name="connsiteY75" fmla="*/ 412851 h 641223"/>
                <a:gd name="connsiteX76" fmla="*/ 1494110 w 5332552"/>
                <a:gd name="connsiteY76" fmla="*/ 551468 h 641223"/>
                <a:gd name="connsiteX77" fmla="*/ 1346834 w 5332552"/>
                <a:gd name="connsiteY77" fmla="*/ 641223 h 641223"/>
                <a:gd name="connsiteX78" fmla="*/ 1311173 w 5332552"/>
                <a:gd name="connsiteY78" fmla="*/ 575386 h 641223"/>
                <a:gd name="connsiteX79" fmla="*/ 1404848 w 5332552"/>
                <a:gd name="connsiteY79" fmla="*/ 532587 h 641223"/>
                <a:gd name="connsiteX80" fmla="*/ 1448383 w 5332552"/>
                <a:gd name="connsiteY80" fmla="*/ 480339 h 641223"/>
                <a:gd name="connsiteX81" fmla="*/ 1462049 w 5332552"/>
                <a:gd name="connsiteY81" fmla="*/ 407365 h 641223"/>
                <a:gd name="connsiteX82" fmla="*/ 1320088 w 5332552"/>
                <a:gd name="connsiteY82" fmla="*/ 407365 h 641223"/>
                <a:gd name="connsiteX83" fmla="*/ 1105814 w 5332552"/>
                <a:gd name="connsiteY83" fmla="*/ 330555 h 641223"/>
                <a:gd name="connsiteX84" fmla="*/ 1147902 w 5332552"/>
                <a:gd name="connsiteY84" fmla="*/ 391642 h 641223"/>
                <a:gd name="connsiteX85" fmla="*/ 1197914 w 5332552"/>
                <a:gd name="connsiteY85" fmla="*/ 466750 h 641223"/>
                <a:gd name="connsiteX86" fmla="*/ 1242289 w 5332552"/>
                <a:gd name="connsiteY86" fmla="*/ 535609 h 641223"/>
                <a:gd name="connsiteX87" fmla="*/ 1175765 w 5332552"/>
                <a:gd name="connsiteY87" fmla="*/ 581558 h 641223"/>
                <a:gd name="connsiteX88" fmla="*/ 1132612 w 5332552"/>
                <a:gd name="connsiteY88" fmla="*/ 511378 h 641223"/>
                <a:gd name="connsiteX89" fmla="*/ 1083817 w 5332552"/>
                <a:gd name="connsiteY89" fmla="*/ 433425 h 641223"/>
                <a:gd name="connsiteX90" fmla="*/ 1043406 w 5332552"/>
                <a:gd name="connsiteY90" fmla="*/ 369646 h 641223"/>
                <a:gd name="connsiteX91" fmla="*/ 3692194 w 5332552"/>
                <a:gd name="connsiteY91" fmla="*/ 329869 h 641223"/>
                <a:gd name="connsiteX92" fmla="*/ 3692194 w 5332552"/>
                <a:gd name="connsiteY92" fmla="*/ 373761 h 641223"/>
                <a:gd name="connsiteX93" fmla="*/ 3773119 w 5332552"/>
                <a:gd name="connsiteY93" fmla="*/ 373761 h 641223"/>
                <a:gd name="connsiteX94" fmla="*/ 3773119 w 5332552"/>
                <a:gd name="connsiteY94" fmla="*/ 329869 h 641223"/>
                <a:gd name="connsiteX95" fmla="*/ 780745 w 5332552"/>
                <a:gd name="connsiteY95" fmla="*/ 328498 h 641223"/>
                <a:gd name="connsiteX96" fmla="*/ 846582 w 5332552"/>
                <a:gd name="connsiteY96" fmla="*/ 364845 h 641223"/>
                <a:gd name="connsiteX97" fmla="*/ 807465 w 5332552"/>
                <a:gd name="connsiteY97" fmla="*/ 439496 h 641223"/>
                <a:gd name="connsiteX98" fmla="*/ 758596 w 5332552"/>
                <a:gd name="connsiteY98" fmla="*/ 517652 h 641223"/>
                <a:gd name="connsiteX99" fmla="*/ 708050 w 5332552"/>
                <a:gd name="connsiteY99" fmla="*/ 586359 h 641223"/>
                <a:gd name="connsiteX100" fmla="*/ 644956 w 5332552"/>
                <a:gd name="connsiteY100" fmla="*/ 539038 h 641223"/>
                <a:gd name="connsiteX101" fmla="*/ 719794 w 5332552"/>
                <a:gd name="connsiteY101" fmla="*/ 436340 h 641223"/>
                <a:gd name="connsiteX102" fmla="*/ 780745 w 5332552"/>
                <a:gd name="connsiteY102" fmla="*/ 328498 h 641223"/>
                <a:gd name="connsiteX103" fmla="*/ 399821 w 5332552"/>
                <a:gd name="connsiteY103" fmla="*/ 318211 h 641223"/>
                <a:gd name="connsiteX104" fmla="*/ 399821 w 5332552"/>
                <a:gd name="connsiteY104" fmla="*/ 355930 h 641223"/>
                <a:gd name="connsiteX105" fmla="*/ 480059 w 5332552"/>
                <a:gd name="connsiteY105" fmla="*/ 355930 h 641223"/>
                <a:gd name="connsiteX106" fmla="*/ 480059 w 5332552"/>
                <a:gd name="connsiteY106" fmla="*/ 318211 h 641223"/>
                <a:gd name="connsiteX107" fmla="*/ 255117 w 5332552"/>
                <a:gd name="connsiteY107" fmla="*/ 318211 h 641223"/>
                <a:gd name="connsiteX108" fmla="*/ 255117 w 5332552"/>
                <a:gd name="connsiteY108" fmla="*/ 355930 h 641223"/>
                <a:gd name="connsiteX109" fmla="*/ 334670 w 5332552"/>
                <a:gd name="connsiteY109" fmla="*/ 355930 h 641223"/>
                <a:gd name="connsiteX110" fmla="*/ 334670 w 5332552"/>
                <a:gd name="connsiteY110" fmla="*/ 318211 h 641223"/>
                <a:gd name="connsiteX111" fmla="*/ 4356353 w 5332552"/>
                <a:gd name="connsiteY111" fmla="*/ 317525 h 641223"/>
                <a:gd name="connsiteX112" fmla="*/ 4651933 w 5332552"/>
                <a:gd name="connsiteY112" fmla="*/ 317525 h 641223"/>
                <a:gd name="connsiteX113" fmla="*/ 4651933 w 5332552"/>
                <a:gd name="connsiteY113" fmla="*/ 383362 h 641223"/>
                <a:gd name="connsiteX114" fmla="*/ 4599898 w 5332552"/>
                <a:gd name="connsiteY114" fmla="*/ 450142 h 641223"/>
                <a:gd name="connsiteX115" fmla="*/ 4542205 w 5332552"/>
                <a:gd name="connsiteY115" fmla="*/ 526694 h 641223"/>
                <a:gd name="connsiteX116" fmla="*/ 4576667 w 5332552"/>
                <a:gd name="connsiteY116" fmla="*/ 554212 h 641223"/>
                <a:gd name="connsiteX117" fmla="*/ 4605985 w 5332552"/>
                <a:gd name="connsiteY117" fmla="*/ 578129 h 641223"/>
                <a:gd name="connsiteX118" fmla="*/ 4564151 w 5332552"/>
                <a:gd name="connsiteY118" fmla="*/ 633679 h 641223"/>
                <a:gd name="connsiteX119" fmla="*/ 4502835 w 5332552"/>
                <a:gd name="connsiteY119" fmla="*/ 582066 h 641223"/>
                <a:gd name="connsiteX120" fmla="*/ 4432071 w 5332552"/>
                <a:gd name="connsiteY120" fmla="*/ 524357 h 641223"/>
                <a:gd name="connsiteX121" fmla="*/ 4369384 w 5332552"/>
                <a:gd name="connsiteY121" fmla="*/ 474573 h 641223"/>
                <a:gd name="connsiteX122" fmla="*/ 4409160 w 5332552"/>
                <a:gd name="connsiteY122" fmla="*/ 422452 h 641223"/>
                <a:gd name="connsiteX123" fmla="*/ 4490084 w 5332552"/>
                <a:gd name="connsiteY123" fmla="*/ 485546 h 641223"/>
                <a:gd name="connsiteX124" fmla="*/ 4535604 w 5332552"/>
                <a:gd name="connsiteY124" fmla="*/ 428110 h 641223"/>
                <a:gd name="connsiteX125" fmla="*/ 4570323 w 5332552"/>
                <a:gd name="connsiteY125" fmla="*/ 381990 h 641223"/>
                <a:gd name="connsiteX126" fmla="*/ 4356353 w 5332552"/>
                <a:gd name="connsiteY126" fmla="*/ 381990 h 641223"/>
                <a:gd name="connsiteX127" fmla="*/ 2996488 w 5332552"/>
                <a:gd name="connsiteY127" fmla="*/ 310667 h 641223"/>
                <a:gd name="connsiteX128" fmla="*/ 2996488 w 5332552"/>
                <a:gd name="connsiteY128" fmla="*/ 356616 h 641223"/>
                <a:gd name="connsiteX129" fmla="*/ 3069869 w 5332552"/>
                <a:gd name="connsiteY129" fmla="*/ 356616 h 641223"/>
                <a:gd name="connsiteX130" fmla="*/ 3069869 w 5332552"/>
                <a:gd name="connsiteY130" fmla="*/ 310667 h 641223"/>
                <a:gd name="connsiteX131" fmla="*/ 4197248 w 5332552"/>
                <a:gd name="connsiteY131" fmla="*/ 240716 h 641223"/>
                <a:gd name="connsiteX132" fmla="*/ 4197248 w 5332552"/>
                <a:gd name="connsiteY132" fmla="*/ 316839 h 641223"/>
                <a:gd name="connsiteX133" fmla="*/ 4262399 w 5332552"/>
                <a:gd name="connsiteY133" fmla="*/ 316839 h 641223"/>
                <a:gd name="connsiteX134" fmla="*/ 4262399 w 5332552"/>
                <a:gd name="connsiteY134" fmla="*/ 240716 h 641223"/>
                <a:gd name="connsiteX135" fmla="*/ 3692194 w 5332552"/>
                <a:gd name="connsiteY135" fmla="*/ 233172 h 641223"/>
                <a:gd name="connsiteX136" fmla="*/ 3692194 w 5332552"/>
                <a:gd name="connsiteY136" fmla="*/ 270205 h 641223"/>
                <a:gd name="connsiteX137" fmla="*/ 3773119 w 5332552"/>
                <a:gd name="connsiteY137" fmla="*/ 270205 h 641223"/>
                <a:gd name="connsiteX138" fmla="*/ 3773119 w 5332552"/>
                <a:gd name="connsiteY138" fmla="*/ 233172 h 641223"/>
                <a:gd name="connsiteX139" fmla="*/ 659358 w 5332552"/>
                <a:gd name="connsiteY139" fmla="*/ 225628 h 641223"/>
                <a:gd name="connsiteX140" fmla="*/ 1230630 w 5332552"/>
                <a:gd name="connsiteY140" fmla="*/ 225628 h 641223"/>
                <a:gd name="connsiteX141" fmla="*/ 1230630 w 5332552"/>
                <a:gd name="connsiteY141" fmla="*/ 297637 h 641223"/>
                <a:gd name="connsiteX142" fmla="*/ 990599 w 5332552"/>
                <a:gd name="connsiteY142" fmla="*/ 297637 h 641223"/>
                <a:gd name="connsiteX143" fmla="*/ 990599 w 5332552"/>
                <a:gd name="connsiteY143" fmla="*/ 540410 h 641223"/>
                <a:gd name="connsiteX144" fmla="*/ 970026 w 5332552"/>
                <a:gd name="connsiteY144" fmla="*/ 609590 h 641223"/>
                <a:gd name="connsiteX145" fmla="*/ 895959 w 5332552"/>
                <a:gd name="connsiteY145" fmla="*/ 628878 h 641223"/>
                <a:gd name="connsiteX146" fmla="*/ 817092 w 5332552"/>
                <a:gd name="connsiteY146" fmla="*/ 628878 h 641223"/>
                <a:gd name="connsiteX147" fmla="*/ 802005 w 5332552"/>
                <a:gd name="connsiteY147" fmla="*/ 554812 h 641223"/>
                <a:gd name="connsiteX148" fmla="*/ 869899 w 5332552"/>
                <a:gd name="connsiteY148" fmla="*/ 554812 h 641223"/>
                <a:gd name="connsiteX149" fmla="*/ 904532 w 5332552"/>
                <a:gd name="connsiteY149" fmla="*/ 547525 h 641223"/>
                <a:gd name="connsiteX150" fmla="*/ 912418 w 5332552"/>
                <a:gd name="connsiteY150" fmla="*/ 512978 h 641223"/>
                <a:gd name="connsiteX151" fmla="*/ 912418 w 5332552"/>
                <a:gd name="connsiteY151" fmla="*/ 297637 h 641223"/>
                <a:gd name="connsiteX152" fmla="*/ 659358 w 5332552"/>
                <a:gd name="connsiteY152" fmla="*/ 297637 h 641223"/>
                <a:gd name="connsiteX153" fmla="*/ 1403070 w 5332552"/>
                <a:gd name="connsiteY153" fmla="*/ 209169 h 641223"/>
                <a:gd name="connsiteX154" fmla="*/ 1781632 w 5332552"/>
                <a:gd name="connsiteY154" fmla="*/ 209169 h 641223"/>
                <a:gd name="connsiteX155" fmla="*/ 1781632 w 5332552"/>
                <a:gd name="connsiteY155" fmla="*/ 274320 h 641223"/>
                <a:gd name="connsiteX156" fmla="*/ 1403070 w 5332552"/>
                <a:gd name="connsiteY156" fmla="*/ 274320 h 641223"/>
                <a:gd name="connsiteX157" fmla="*/ 2936138 w 5332552"/>
                <a:gd name="connsiteY157" fmla="*/ 181051 h 641223"/>
                <a:gd name="connsiteX158" fmla="*/ 3140506 w 5332552"/>
                <a:gd name="connsiteY158" fmla="*/ 181051 h 641223"/>
                <a:gd name="connsiteX159" fmla="*/ 3140506 w 5332552"/>
                <a:gd name="connsiteY159" fmla="*/ 232486 h 641223"/>
                <a:gd name="connsiteX160" fmla="*/ 2936138 w 5332552"/>
                <a:gd name="connsiteY160" fmla="*/ 232486 h 641223"/>
                <a:gd name="connsiteX161" fmla="*/ 4491456 w 5332552"/>
                <a:gd name="connsiteY161" fmla="*/ 178993 h 641223"/>
                <a:gd name="connsiteX162" fmla="*/ 4525832 w 5332552"/>
                <a:gd name="connsiteY162" fmla="*/ 227771 h 641223"/>
                <a:gd name="connsiteX163" fmla="*/ 4558665 w 5332552"/>
                <a:gd name="connsiteY163" fmla="*/ 277063 h 641223"/>
                <a:gd name="connsiteX164" fmla="*/ 4506544 w 5332552"/>
                <a:gd name="connsiteY164" fmla="*/ 314782 h 641223"/>
                <a:gd name="connsiteX165" fmla="*/ 4475082 w 5332552"/>
                <a:gd name="connsiteY165" fmla="*/ 265490 h 641223"/>
                <a:gd name="connsiteX166" fmla="*/ 4442078 w 5332552"/>
                <a:gd name="connsiteY166" fmla="*/ 216713 h 641223"/>
                <a:gd name="connsiteX167" fmla="*/ 43891 w 5332552"/>
                <a:gd name="connsiteY167" fmla="*/ 178993 h 641223"/>
                <a:gd name="connsiteX168" fmla="*/ 102012 w 5332552"/>
                <a:gd name="connsiteY168" fmla="*/ 225799 h 641223"/>
                <a:gd name="connsiteX169" fmla="*/ 159105 w 5332552"/>
                <a:gd name="connsiteY169" fmla="*/ 273634 h 641223"/>
                <a:gd name="connsiteX170" fmla="*/ 114528 w 5332552"/>
                <a:gd name="connsiteY170" fmla="*/ 333298 h 641223"/>
                <a:gd name="connsiteX171" fmla="*/ 56492 w 5332552"/>
                <a:gd name="connsiteY171" fmla="*/ 281092 h 641223"/>
                <a:gd name="connsiteX172" fmla="*/ 0 w 5332552"/>
                <a:gd name="connsiteY172" fmla="*/ 232486 h 641223"/>
                <a:gd name="connsiteX173" fmla="*/ 230428 w 5332552"/>
                <a:gd name="connsiteY173" fmla="*/ 172135 h 641223"/>
                <a:gd name="connsiteX174" fmla="*/ 509549 w 5332552"/>
                <a:gd name="connsiteY174" fmla="*/ 172135 h 641223"/>
                <a:gd name="connsiteX175" fmla="*/ 509549 w 5332552"/>
                <a:gd name="connsiteY175" fmla="*/ 229743 h 641223"/>
                <a:gd name="connsiteX176" fmla="*/ 399821 w 5332552"/>
                <a:gd name="connsiteY176" fmla="*/ 229743 h 641223"/>
                <a:gd name="connsiteX177" fmla="*/ 399821 w 5332552"/>
                <a:gd name="connsiteY177" fmla="*/ 263347 h 641223"/>
                <a:gd name="connsiteX178" fmla="*/ 546582 w 5332552"/>
                <a:gd name="connsiteY178" fmla="*/ 263347 h 641223"/>
                <a:gd name="connsiteX179" fmla="*/ 546582 w 5332552"/>
                <a:gd name="connsiteY179" fmla="*/ 502691 h 641223"/>
                <a:gd name="connsiteX180" fmla="*/ 436168 w 5332552"/>
                <a:gd name="connsiteY180" fmla="*/ 502691 h 641223"/>
                <a:gd name="connsiteX181" fmla="*/ 591159 w 5332552"/>
                <a:gd name="connsiteY181" fmla="*/ 574700 h 641223"/>
                <a:gd name="connsiteX182" fmla="*/ 566470 w 5332552"/>
                <a:gd name="connsiteY182" fmla="*/ 636422 h 641223"/>
                <a:gd name="connsiteX183" fmla="*/ 512724 w 5332552"/>
                <a:gd name="connsiteY183" fmla="*/ 608812 h 641223"/>
                <a:gd name="connsiteX184" fmla="*/ 451967 w 5332552"/>
                <a:gd name="connsiteY184" fmla="*/ 578764 h 641223"/>
                <a:gd name="connsiteX185" fmla="*/ 399135 w 5332552"/>
                <a:gd name="connsiteY185" fmla="*/ 553440 h 641223"/>
                <a:gd name="connsiteX186" fmla="*/ 421081 w 5332552"/>
                <a:gd name="connsiteY186" fmla="*/ 502691 h 641223"/>
                <a:gd name="connsiteX187" fmla="*/ 311353 w 5332552"/>
                <a:gd name="connsiteY187" fmla="*/ 502691 h 641223"/>
                <a:gd name="connsiteX188" fmla="*/ 338099 w 5332552"/>
                <a:gd name="connsiteY188" fmla="*/ 552069 h 641223"/>
                <a:gd name="connsiteX189" fmla="*/ 252460 w 5332552"/>
                <a:gd name="connsiteY189" fmla="*/ 598446 h 641223"/>
                <a:gd name="connsiteX190" fmla="*/ 165277 w 5332552"/>
                <a:gd name="connsiteY190" fmla="*/ 639165 h 641223"/>
                <a:gd name="connsiteX191" fmla="*/ 135788 w 5332552"/>
                <a:gd name="connsiteY191" fmla="*/ 578129 h 641223"/>
                <a:gd name="connsiteX192" fmla="*/ 187858 w 5332552"/>
                <a:gd name="connsiteY192" fmla="*/ 556742 h 641223"/>
                <a:gd name="connsiteX193" fmla="*/ 246481 w 5332552"/>
                <a:gd name="connsiteY193" fmla="*/ 530021 h 641223"/>
                <a:gd name="connsiteX194" fmla="*/ 299008 w 5332552"/>
                <a:gd name="connsiteY194" fmla="*/ 502691 h 641223"/>
                <a:gd name="connsiteX195" fmla="*/ 189280 w 5332552"/>
                <a:gd name="connsiteY195" fmla="*/ 502691 h 641223"/>
                <a:gd name="connsiteX196" fmla="*/ 189280 w 5332552"/>
                <a:gd name="connsiteY196" fmla="*/ 263347 h 641223"/>
                <a:gd name="connsiteX197" fmla="*/ 334670 w 5332552"/>
                <a:gd name="connsiteY197" fmla="*/ 263347 h 641223"/>
                <a:gd name="connsiteX198" fmla="*/ 334670 w 5332552"/>
                <a:gd name="connsiteY198" fmla="*/ 229743 h 641223"/>
                <a:gd name="connsiteX199" fmla="*/ 230428 w 5332552"/>
                <a:gd name="connsiteY199" fmla="*/ 229743 h 641223"/>
                <a:gd name="connsiteX200" fmla="*/ 4843576 w 5332552"/>
                <a:gd name="connsiteY200" fmla="*/ 139217 h 641223"/>
                <a:gd name="connsiteX201" fmla="*/ 4843576 w 5332552"/>
                <a:gd name="connsiteY201" fmla="*/ 437540 h 641223"/>
                <a:gd name="connsiteX202" fmla="*/ 4897754 w 5332552"/>
                <a:gd name="connsiteY202" fmla="*/ 437540 h 641223"/>
                <a:gd name="connsiteX203" fmla="*/ 4897754 w 5332552"/>
                <a:gd name="connsiteY203" fmla="*/ 139217 h 641223"/>
                <a:gd name="connsiteX204" fmla="*/ 3692194 w 5332552"/>
                <a:gd name="connsiteY204" fmla="*/ 133045 h 641223"/>
                <a:gd name="connsiteX205" fmla="*/ 3692194 w 5332552"/>
                <a:gd name="connsiteY205" fmla="*/ 174879 h 641223"/>
                <a:gd name="connsiteX206" fmla="*/ 3773119 w 5332552"/>
                <a:gd name="connsiteY206" fmla="*/ 174879 h 641223"/>
                <a:gd name="connsiteX207" fmla="*/ 3773119 w 5332552"/>
                <a:gd name="connsiteY207" fmla="*/ 133045 h 641223"/>
                <a:gd name="connsiteX208" fmla="*/ 4197248 w 5332552"/>
                <a:gd name="connsiteY208" fmla="*/ 102870 h 641223"/>
                <a:gd name="connsiteX209" fmla="*/ 4197248 w 5332552"/>
                <a:gd name="connsiteY209" fmla="*/ 176250 h 641223"/>
                <a:gd name="connsiteX210" fmla="*/ 4262399 w 5332552"/>
                <a:gd name="connsiteY210" fmla="*/ 176250 h 641223"/>
                <a:gd name="connsiteX211" fmla="*/ 4262399 w 5332552"/>
                <a:gd name="connsiteY211" fmla="*/ 102870 h 641223"/>
                <a:gd name="connsiteX212" fmla="*/ 4775682 w 5332552"/>
                <a:gd name="connsiteY212" fmla="*/ 69951 h 641223"/>
                <a:gd name="connsiteX213" fmla="*/ 4965648 w 5332552"/>
                <a:gd name="connsiteY213" fmla="*/ 69951 h 641223"/>
                <a:gd name="connsiteX214" fmla="*/ 4965648 w 5332552"/>
                <a:gd name="connsiteY214" fmla="*/ 507492 h 641223"/>
                <a:gd name="connsiteX215" fmla="*/ 4843576 w 5332552"/>
                <a:gd name="connsiteY215" fmla="*/ 507492 h 641223"/>
                <a:gd name="connsiteX216" fmla="*/ 4843576 w 5332552"/>
                <a:gd name="connsiteY216" fmla="*/ 550697 h 641223"/>
                <a:gd name="connsiteX217" fmla="*/ 4775682 w 5332552"/>
                <a:gd name="connsiteY217" fmla="*/ 550697 h 641223"/>
                <a:gd name="connsiteX218" fmla="*/ 714222 w 5332552"/>
                <a:gd name="connsiteY218" fmla="*/ 46634 h 641223"/>
                <a:gd name="connsiteX219" fmla="*/ 1175080 w 5332552"/>
                <a:gd name="connsiteY219" fmla="*/ 46634 h 641223"/>
                <a:gd name="connsiteX220" fmla="*/ 1175080 w 5332552"/>
                <a:gd name="connsiteY220" fmla="*/ 118643 h 641223"/>
                <a:gd name="connsiteX221" fmla="*/ 714222 w 5332552"/>
                <a:gd name="connsiteY221" fmla="*/ 118643 h 641223"/>
                <a:gd name="connsiteX222" fmla="*/ 5286602 w 5332552"/>
                <a:gd name="connsiteY222" fmla="*/ 24003 h 641223"/>
                <a:gd name="connsiteX223" fmla="*/ 5305120 w 5332552"/>
                <a:gd name="connsiteY223" fmla="*/ 95326 h 641223"/>
                <a:gd name="connsiteX224" fmla="*/ 5198478 w 5332552"/>
                <a:gd name="connsiteY224" fmla="*/ 120615 h 641223"/>
                <a:gd name="connsiteX225" fmla="*/ 5083606 w 5332552"/>
                <a:gd name="connsiteY225" fmla="*/ 137160 h 641223"/>
                <a:gd name="connsiteX226" fmla="*/ 5083606 w 5332552"/>
                <a:gd name="connsiteY226" fmla="*/ 243459 h 641223"/>
                <a:gd name="connsiteX227" fmla="*/ 5332552 w 5332552"/>
                <a:gd name="connsiteY227" fmla="*/ 243459 h 641223"/>
                <a:gd name="connsiteX228" fmla="*/ 5332552 w 5332552"/>
                <a:gd name="connsiteY228" fmla="*/ 316153 h 641223"/>
                <a:gd name="connsiteX229" fmla="*/ 5245455 w 5332552"/>
                <a:gd name="connsiteY229" fmla="*/ 316153 h 641223"/>
                <a:gd name="connsiteX230" fmla="*/ 5245455 w 5332552"/>
                <a:gd name="connsiteY230" fmla="*/ 619963 h 641223"/>
                <a:gd name="connsiteX231" fmla="*/ 5173446 w 5332552"/>
                <a:gd name="connsiteY231" fmla="*/ 619963 h 641223"/>
                <a:gd name="connsiteX232" fmla="*/ 5173446 w 5332552"/>
                <a:gd name="connsiteY232" fmla="*/ 316153 h 641223"/>
                <a:gd name="connsiteX233" fmla="*/ 5082920 w 5332552"/>
                <a:gd name="connsiteY233" fmla="*/ 316153 h 641223"/>
                <a:gd name="connsiteX234" fmla="*/ 5071998 w 5332552"/>
                <a:gd name="connsiteY234" fmla="*/ 446532 h 641223"/>
                <a:gd name="connsiteX235" fmla="*/ 5039436 w 5332552"/>
                <a:gd name="connsiteY235" fmla="*/ 543077 h 641223"/>
                <a:gd name="connsiteX236" fmla="*/ 4977307 w 5332552"/>
                <a:gd name="connsiteY236" fmla="*/ 635050 h 641223"/>
                <a:gd name="connsiteX237" fmla="*/ 4916957 w 5332552"/>
                <a:gd name="connsiteY237" fmla="*/ 589788 h 641223"/>
                <a:gd name="connsiteX238" fmla="*/ 4967512 w 5332552"/>
                <a:gd name="connsiteY238" fmla="*/ 521893 h 641223"/>
                <a:gd name="connsiteX239" fmla="*/ 4995824 w 5332552"/>
                <a:gd name="connsiteY239" fmla="*/ 460171 h 641223"/>
                <a:gd name="connsiteX240" fmla="*/ 5008189 w 5332552"/>
                <a:gd name="connsiteY240" fmla="*/ 386105 h 641223"/>
                <a:gd name="connsiteX241" fmla="*/ 5010911 w 5332552"/>
                <a:gd name="connsiteY241" fmla="*/ 281178 h 641223"/>
                <a:gd name="connsiteX242" fmla="*/ 5010911 w 5332552"/>
                <a:gd name="connsiteY242" fmla="*/ 72009 h 641223"/>
                <a:gd name="connsiteX243" fmla="*/ 5156472 w 5332552"/>
                <a:gd name="connsiteY243" fmla="*/ 53406 h 641223"/>
                <a:gd name="connsiteX244" fmla="*/ 5286602 w 5332552"/>
                <a:gd name="connsiteY244" fmla="*/ 24003 h 641223"/>
                <a:gd name="connsiteX245" fmla="*/ 2022652 w 5332552"/>
                <a:gd name="connsiteY245" fmla="*/ 17145 h 641223"/>
                <a:gd name="connsiteX246" fmla="*/ 2096033 w 5332552"/>
                <a:gd name="connsiteY246" fmla="*/ 17145 h 641223"/>
                <a:gd name="connsiteX247" fmla="*/ 2096033 w 5332552"/>
                <a:gd name="connsiteY247" fmla="*/ 111785 h 641223"/>
                <a:gd name="connsiteX248" fmla="*/ 2227706 w 5332552"/>
                <a:gd name="connsiteY248" fmla="*/ 111785 h 641223"/>
                <a:gd name="connsiteX249" fmla="*/ 2227706 w 5332552"/>
                <a:gd name="connsiteY249" fmla="*/ 178308 h 641223"/>
                <a:gd name="connsiteX250" fmla="*/ 2096033 w 5332552"/>
                <a:gd name="connsiteY250" fmla="*/ 178308 h 641223"/>
                <a:gd name="connsiteX251" fmla="*/ 2096033 w 5332552"/>
                <a:gd name="connsiteY251" fmla="*/ 279806 h 641223"/>
                <a:gd name="connsiteX252" fmla="*/ 2229078 w 5332552"/>
                <a:gd name="connsiteY252" fmla="*/ 234543 h 641223"/>
                <a:gd name="connsiteX253" fmla="*/ 2232507 w 5332552"/>
                <a:gd name="connsiteY253" fmla="*/ 303809 h 641223"/>
                <a:gd name="connsiteX254" fmla="*/ 2187549 w 5332552"/>
                <a:gd name="connsiteY254" fmla="*/ 319328 h 641223"/>
                <a:gd name="connsiteX255" fmla="*/ 2115159 w 5332552"/>
                <a:gd name="connsiteY255" fmla="*/ 346125 h 641223"/>
                <a:gd name="connsiteX256" fmla="*/ 2034996 w 5332552"/>
                <a:gd name="connsiteY256" fmla="*/ 377190 h 641223"/>
                <a:gd name="connsiteX257" fmla="*/ 2003450 w 5332552"/>
                <a:gd name="connsiteY257" fmla="*/ 311353 h 641223"/>
                <a:gd name="connsiteX258" fmla="*/ 2020252 w 5332552"/>
                <a:gd name="connsiteY258" fmla="*/ 296608 h 641223"/>
                <a:gd name="connsiteX259" fmla="*/ 2022652 w 5332552"/>
                <a:gd name="connsiteY259" fmla="*/ 273634 h 641223"/>
                <a:gd name="connsiteX260" fmla="*/ 2248281 w 5332552"/>
                <a:gd name="connsiteY260" fmla="*/ 15773 h 641223"/>
                <a:gd name="connsiteX261" fmla="*/ 2321661 w 5332552"/>
                <a:gd name="connsiteY261" fmla="*/ 15773 h 641223"/>
                <a:gd name="connsiteX262" fmla="*/ 2321661 w 5332552"/>
                <a:gd name="connsiteY262" fmla="*/ 133731 h 641223"/>
                <a:gd name="connsiteX263" fmla="*/ 2403528 w 5332552"/>
                <a:gd name="connsiteY263" fmla="*/ 88039 h 641223"/>
                <a:gd name="connsiteX264" fmla="*/ 2470479 w 5332552"/>
                <a:gd name="connsiteY264" fmla="*/ 45948 h 641223"/>
                <a:gd name="connsiteX265" fmla="*/ 2506827 w 5332552"/>
                <a:gd name="connsiteY265" fmla="*/ 109042 h 641223"/>
                <a:gd name="connsiteX266" fmla="*/ 2453030 w 5332552"/>
                <a:gd name="connsiteY266" fmla="*/ 142037 h 641223"/>
                <a:gd name="connsiteX267" fmla="*/ 2385059 w 5332552"/>
                <a:gd name="connsiteY267" fmla="*/ 178689 h 641223"/>
                <a:gd name="connsiteX268" fmla="*/ 2321661 w 5332552"/>
                <a:gd name="connsiteY268" fmla="*/ 209855 h 641223"/>
                <a:gd name="connsiteX269" fmla="*/ 2321661 w 5332552"/>
                <a:gd name="connsiteY269" fmla="*/ 250317 h 641223"/>
                <a:gd name="connsiteX270" fmla="*/ 2329719 w 5332552"/>
                <a:gd name="connsiteY270" fmla="*/ 281092 h 641223"/>
                <a:gd name="connsiteX271" fmla="*/ 2355265 w 5332552"/>
                <a:gd name="connsiteY271" fmla="*/ 288722 h 641223"/>
                <a:gd name="connsiteX272" fmla="*/ 2420416 w 5332552"/>
                <a:gd name="connsiteY272" fmla="*/ 288722 h 641223"/>
                <a:gd name="connsiteX273" fmla="*/ 2448277 w 5332552"/>
                <a:gd name="connsiteY273" fmla="*/ 280578 h 641223"/>
                <a:gd name="connsiteX274" fmla="*/ 2456079 w 5332552"/>
                <a:gd name="connsiteY274" fmla="*/ 248259 h 641223"/>
                <a:gd name="connsiteX275" fmla="*/ 2457106 w 5332552"/>
                <a:gd name="connsiteY275" fmla="*/ 214312 h 641223"/>
                <a:gd name="connsiteX276" fmla="*/ 2458135 w 5332552"/>
                <a:gd name="connsiteY276" fmla="*/ 178308 h 641223"/>
                <a:gd name="connsiteX277" fmla="*/ 2525344 w 5332552"/>
                <a:gd name="connsiteY277" fmla="*/ 192710 h 641223"/>
                <a:gd name="connsiteX278" fmla="*/ 2522257 w 5332552"/>
                <a:gd name="connsiteY278" fmla="*/ 237543 h 641223"/>
                <a:gd name="connsiteX279" fmla="*/ 2519172 w 5332552"/>
                <a:gd name="connsiteY279" fmla="*/ 279806 h 641223"/>
                <a:gd name="connsiteX280" fmla="*/ 2495083 w 5332552"/>
                <a:gd name="connsiteY280" fmla="*/ 338442 h 641223"/>
                <a:gd name="connsiteX281" fmla="*/ 2429333 w 5332552"/>
                <a:gd name="connsiteY281" fmla="*/ 353872 h 641223"/>
                <a:gd name="connsiteX282" fmla="*/ 2317546 w 5332552"/>
                <a:gd name="connsiteY282" fmla="*/ 353872 h 641223"/>
                <a:gd name="connsiteX283" fmla="*/ 2266969 w 5332552"/>
                <a:gd name="connsiteY283" fmla="*/ 335699 h 641223"/>
                <a:gd name="connsiteX284" fmla="*/ 2248281 w 5332552"/>
                <a:gd name="connsiteY284" fmla="*/ 272262 h 641223"/>
                <a:gd name="connsiteX285" fmla="*/ 3531717 w 5332552"/>
                <a:gd name="connsiteY285" fmla="*/ 15087 h 641223"/>
                <a:gd name="connsiteX286" fmla="*/ 3558209 w 5332552"/>
                <a:gd name="connsiteY286" fmla="*/ 51993 h 641223"/>
                <a:gd name="connsiteX287" fmla="*/ 3588664 w 5332552"/>
                <a:gd name="connsiteY287" fmla="*/ 94996 h 641223"/>
                <a:gd name="connsiteX288" fmla="*/ 3613327 w 5332552"/>
                <a:gd name="connsiteY288" fmla="*/ 130987 h 641223"/>
                <a:gd name="connsiteX289" fmla="*/ 3554348 w 5332552"/>
                <a:gd name="connsiteY289" fmla="*/ 173507 h 641223"/>
                <a:gd name="connsiteX290" fmla="*/ 3531006 w 5332552"/>
                <a:gd name="connsiteY290" fmla="*/ 137871 h 641223"/>
                <a:gd name="connsiteX291" fmla="*/ 3501567 w 5332552"/>
                <a:gd name="connsiteY291" fmla="*/ 93243 h 641223"/>
                <a:gd name="connsiteX292" fmla="*/ 3475481 w 5332552"/>
                <a:gd name="connsiteY292" fmla="*/ 54864 h 641223"/>
                <a:gd name="connsiteX293" fmla="*/ 3705224 w 5332552"/>
                <a:gd name="connsiteY293" fmla="*/ 13716 h 641223"/>
                <a:gd name="connsiteX294" fmla="*/ 3771747 w 5332552"/>
                <a:gd name="connsiteY294" fmla="*/ 21945 h 641223"/>
                <a:gd name="connsiteX295" fmla="*/ 3765575 w 5332552"/>
                <a:gd name="connsiteY295" fmla="*/ 46291 h 641223"/>
                <a:gd name="connsiteX296" fmla="*/ 3757345 w 5332552"/>
                <a:gd name="connsiteY296" fmla="*/ 74752 h 641223"/>
                <a:gd name="connsiteX297" fmla="*/ 3833469 w 5332552"/>
                <a:gd name="connsiteY297" fmla="*/ 74752 h 641223"/>
                <a:gd name="connsiteX298" fmla="*/ 3833469 w 5332552"/>
                <a:gd name="connsiteY298" fmla="*/ 275691 h 641223"/>
                <a:gd name="connsiteX299" fmla="*/ 3876674 w 5332552"/>
                <a:gd name="connsiteY299" fmla="*/ 257861 h 641223"/>
                <a:gd name="connsiteX300" fmla="*/ 3930852 w 5332552"/>
                <a:gd name="connsiteY300" fmla="*/ 397078 h 641223"/>
                <a:gd name="connsiteX301" fmla="*/ 3930852 w 5332552"/>
                <a:gd name="connsiteY301" fmla="*/ 223570 h 641223"/>
                <a:gd name="connsiteX302" fmla="*/ 3845813 w 5332552"/>
                <a:gd name="connsiteY302" fmla="*/ 223570 h 641223"/>
                <a:gd name="connsiteX303" fmla="*/ 3845813 w 5332552"/>
                <a:gd name="connsiteY303" fmla="*/ 153619 h 641223"/>
                <a:gd name="connsiteX304" fmla="*/ 3930852 w 5332552"/>
                <a:gd name="connsiteY304" fmla="*/ 153619 h 641223"/>
                <a:gd name="connsiteX305" fmla="*/ 3930852 w 5332552"/>
                <a:gd name="connsiteY305" fmla="*/ 19202 h 641223"/>
                <a:gd name="connsiteX306" fmla="*/ 3994632 w 5332552"/>
                <a:gd name="connsiteY306" fmla="*/ 19202 h 641223"/>
                <a:gd name="connsiteX307" fmla="*/ 3994632 w 5332552"/>
                <a:gd name="connsiteY307" fmla="*/ 153619 h 641223"/>
                <a:gd name="connsiteX308" fmla="*/ 4033723 w 5332552"/>
                <a:gd name="connsiteY308" fmla="*/ 153619 h 641223"/>
                <a:gd name="connsiteX309" fmla="*/ 4033723 w 5332552"/>
                <a:gd name="connsiteY309" fmla="*/ 223570 h 641223"/>
                <a:gd name="connsiteX310" fmla="*/ 3994632 w 5332552"/>
                <a:gd name="connsiteY310" fmla="*/ 223570 h 641223"/>
                <a:gd name="connsiteX311" fmla="*/ 3994632 w 5332552"/>
                <a:gd name="connsiteY311" fmla="*/ 543153 h 641223"/>
                <a:gd name="connsiteX312" fmla="*/ 3978344 w 5332552"/>
                <a:gd name="connsiteY312" fmla="*/ 603846 h 641223"/>
                <a:gd name="connsiteX313" fmla="*/ 3917822 w 5332552"/>
                <a:gd name="connsiteY313" fmla="*/ 621334 h 641223"/>
                <a:gd name="connsiteX314" fmla="*/ 3863644 w 5332552"/>
                <a:gd name="connsiteY314" fmla="*/ 621334 h 641223"/>
                <a:gd name="connsiteX315" fmla="*/ 3848557 w 5332552"/>
                <a:gd name="connsiteY315" fmla="*/ 551383 h 641223"/>
                <a:gd name="connsiteX316" fmla="*/ 3897248 w 5332552"/>
                <a:gd name="connsiteY316" fmla="*/ 551383 h 641223"/>
                <a:gd name="connsiteX317" fmla="*/ 3924595 w 5332552"/>
                <a:gd name="connsiteY317" fmla="*/ 545468 h 641223"/>
                <a:gd name="connsiteX318" fmla="*/ 3930852 w 5332552"/>
                <a:gd name="connsiteY318" fmla="*/ 518464 h 641223"/>
                <a:gd name="connsiteX319" fmla="*/ 3930852 w 5332552"/>
                <a:gd name="connsiteY319" fmla="*/ 419023 h 641223"/>
                <a:gd name="connsiteX320" fmla="*/ 3884218 w 5332552"/>
                <a:gd name="connsiteY320" fmla="*/ 440283 h 641223"/>
                <a:gd name="connsiteX321" fmla="*/ 3859615 w 5332552"/>
                <a:gd name="connsiteY321" fmla="*/ 375218 h 641223"/>
                <a:gd name="connsiteX322" fmla="*/ 3833469 w 5332552"/>
                <a:gd name="connsiteY322" fmla="*/ 304495 h 641223"/>
                <a:gd name="connsiteX323" fmla="*/ 3833469 w 5332552"/>
                <a:gd name="connsiteY323" fmla="*/ 547954 h 641223"/>
                <a:gd name="connsiteX324" fmla="*/ 3818038 w 5332552"/>
                <a:gd name="connsiteY324" fmla="*/ 607104 h 641223"/>
                <a:gd name="connsiteX325" fmla="*/ 3763517 w 5332552"/>
                <a:gd name="connsiteY325" fmla="*/ 622020 h 641223"/>
                <a:gd name="connsiteX326" fmla="*/ 3707968 w 5332552"/>
                <a:gd name="connsiteY326" fmla="*/ 622020 h 641223"/>
                <a:gd name="connsiteX327" fmla="*/ 3692880 w 5332552"/>
                <a:gd name="connsiteY327" fmla="*/ 556183 h 641223"/>
                <a:gd name="connsiteX328" fmla="*/ 3739514 w 5332552"/>
                <a:gd name="connsiteY328" fmla="*/ 556183 h 641223"/>
                <a:gd name="connsiteX329" fmla="*/ 3767632 w 5332552"/>
                <a:gd name="connsiteY329" fmla="*/ 550526 h 641223"/>
                <a:gd name="connsiteX330" fmla="*/ 3773119 w 5332552"/>
                <a:gd name="connsiteY330" fmla="*/ 525322 h 641223"/>
                <a:gd name="connsiteX331" fmla="*/ 3773119 w 5332552"/>
                <a:gd name="connsiteY331" fmla="*/ 446455 h 641223"/>
                <a:gd name="connsiteX332" fmla="*/ 3707710 w 5332552"/>
                <a:gd name="connsiteY332" fmla="*/ 537838 h 641223"/>
                <a:gd name="connsiteX333" fmla="*/ 3618128 w 5332552"/>
                <a:gd name="connsiteY333" fmla="*/ 622020 h 641223"/>
                <a:gd name="connsiteX334" fmla="*/ 3576980 w 5332552"/>
                <a:gd name="connsiteY334" fmla="*/ 568528 h 641223"/>
                <a:gd name="connsiteX335" fmla="*/ 3651218 w 5332552"/>
                <a:gd name="connsiteY335" fmla="*/ 506291 h 641223"/>
                <a:gd name="connsiteX336" fmla="*/ 3707968 w 5332552"/>
                <a:gd name="connsiteY336" fmla="*/ 436854 h 641223"/>
                <a:gd name="connsiteX337" fmla="*/ 3618814 w 5332552"/>
                <a:gd name="connsiteY337" fmla="*/ 436854 h 641223"/>
                <a:gd name="connsiteX338" fmla="*/ 3637330 w 5332552"/>
                <a:gd name="connsiteY338" fmla="*/ 491032 h 641223"/>
                <a:gd name="connsiteX339" fmla="*/ 3588124 w 5332552"/>
                <a:gd name="connsiteY339" fmla="*/ 535352 h 641223"/>
                <a:gd name="connsiteX340" fmla="*/ 3533774 w 5332552"/>
                <a:gd name="connsiteY340" fmla="*/ 588416 h 641223"/>
                <a:gd name="connsiteX341" fmla="*/ 3493312 w 5332552"/>
                <a:gd name="connsiteY341" fmla="*/ 538353 h 641223"/>
                <a:gd name="connsiteX342" fmla="*/ 3505485 w 5332552"/>
                <a:gd name="connsiteY342" fmla="*/ 519579 h 641223"/>
                <a:gd name="connsiteX343" fmla="*/ 3508400 w 5332552"/>
                <a:gd name="connsiteY343" fmla="*/ 497205 h 641223"/>
                <a:gd name="connsiteX344" fmla="*/ 3508400 w 5332552"/>
                <a:gd name="connsiteY344" fmla="*/ 268833 h 641223"/>
                <a:gd name="connsiteX345" fmla="*/ 3456965 w 5332552"/>
                <a:gd name="connsiteY345" fmla="*/ 268833 h 641223"/>
                <a:gd name="connsiteX346" fmla="*/ 3456965 w 5332552"/>
                <a:gd name="connsiteY346" fmla="*/ 196138 h 641223"/>
                <a:gd name="connsiteX347" fmla="*/ 3574236 w 5332552"/>
                <a:gd name="connsiteY347" fmla="*/ 196138 h 641223"/>
                <a:gd name="connsiteX348" fmla="*/ 3574236 w 5332552"/>
                <a:gd name="connsiteY348" fmla="*/ 468401 h 641223"/>
                <a:gd name="connsiteX349" fmla="*/ 3607841 w 5332552"/>
                <a:gd name="connsiteY349" fmla="*/ 436854 h 641223"/>
                <a:gd name="connsiteX350" fmla="*/ 3600297 w 5332552"/>
                <a:gd name="connsiteY350" fmla="*/ 436854 h 641223"/>
                <a:gd name="connsiteX351" fmla="*/ 3600297 w 5332552"/>
                <a:gd name="connsiteY351" fmla="*/ 373761 h 641223"/>
                <a:gd name="connsiteX352" fmla="*/ 3630472 w 5332552"/>
                <a:gd name="connsiteY352" fmla="*/ 373761 h 641223"/>
                <a:gd name="connsiteX353" fmla="*/ 3630472 w 5332552"/>
                <a:gd name="connsiteY353" fmla="*/ 74752 h 641223"/>
                <a:gd name="connsiteX354" fmla="*/ 3690137 w 5332552"/>
                <a:gd name="connsiteY354" fmla="*/ 74752 h 641223"/>
                <a:gd name="connsiteX355" fmla="*/ 4476368 w 5332552"/>
                <a:gd name="connsiteY355" fmla="*/ 4800 h 641223"/>
                <a:gd name="connsiteX356" fmla="*/ 4531918 w 5332552"/>
                <a:gd name="connsiteY356" fmla="*/ 4800 h 641223"/>
                <a:gd name="connsiteX357" fmla="*/ 4601613 w 5332552"/>
                <a:gd name="connsiteY357" fmla="*/ 130730 h 641223"/>
                <a:gd name="connsiteX358" fmla="*/ 4700625 w 5332552"/>
                <a:gd name="connsiteY358" fmla="*/ 226314 h 641223"/>
                <a:gd name="connsiteX359" fmla="*/ 4656734 w 5332552"/>
                <a:gd name="connsiteY359" fmla="*/ 285978 h 641223"/>
                <a:gd name="connsiteX360" fmla="*/ 4565951 w 5332552"/>
                <a:gd name="connsiteY360" fmla="*/ 191681 h 641223"/>
                <a:gd name="connsiteX361" fmla="*/ 4504486 w 5332552"/>
                <a:gd name="connsiteY361" fmla="*/ 87096 h 641223"/>
                <a:gd name="connsiteX362" fmla="*/ 4445079 w 5332552"/>
                <a:gd name="connsiteY362" fmla="*/ 186280 h 641223"/>
                <a:gd name="connsiteX363" fmla="*/ 4356353 w 5332552"/>
                <a:gd name="connsiteY363" fmla="*/ 285978 h 641223"/>
                <a:gd name="connsiteX364" fmla="*/ 4326178 w 5332552"/>
                <a:gd name="connsiteY364" fmla="*/ 249631 h 641223"/>
                <a:gd name="connsiteX365" fmla="*/ 4326178 w 5332552"/>
                <a:gd name="connsiteY365" fmla="*/ 439597 h 641223"/>
                <a:gd name="connsiteX366" fmla="*/ 4345895 w 5332552"/>
                <a:gd name="connsiteY366" fmla="*/ 436940 h 641223"/>
                <a:gd name="connsiteX367" fmla="*/ 4358411 w 5332552"/>
                <a:gd name="connsiteY367" fmla="*/ 434797 h 641223"/>
                <a:gd name="connsiteX368" fmla="*/ 4361840 w 5332552"/>
                <a:gd name="connsiteY368" fmla="*/ 502005 h 641223"/>
                <a:gd name="connsiteX369" fmla="*/ 4326178 w 5332552"/>
                <a:gd name="connsiteY369" fmla="*/ 506806 h 641223"/>
                <a:gd name="connsiteX370" fmla="*/ 4326178 w 5332552"/>
                <a:gd name="connsiteY370" fmla="*/ 621334 h 641223"/>
                <a:gd name="connsiteX371" fmla="*/ 4262399 w 5332552"/>
                <a:gd name="connsiteY371" fmla="*/ 621334 h 641223"/>
                <a:gd name="connsiteX372" fmla="*/ 4262399 w 5332552"/>
                <a:gd name="connsiteY372" fmla="*/ 515035 h 641223"/>
                <a:gd name="connsiteX373" fmla="*/ 4195800 w 5332552"/>
                <a:gd name="connsiteY373" fmla="*/ 524256 h 641223"/>
                <a:gd name="connsiteX374" fmla="*/ 4138345 w 5332552"/>
                <a:gd name="connsiteY374" fmla="*/ 532561 h 641223"/>
                <a:gd name="connsiteX375" fmla="*/ 4106036 w 5332552"/>
                <a:gd name="connsiteY375" fmla="*/ 537667 h 641223"/>
                <a:gd name="connsiteX376" fmla="*/ 4099864 w 5332552"/>
                <a:gd name="connsiteY376" fmla="*/ 468401 h 641223"/>
                <a:gd name="connsiteX377" fmla="*/ 4134154 w 5332552"/>
                <a:gd name="connsiteY377" fmla="*/ 464972 h 641223"/>
                <a:gd name="connsiteX378" fmla="*/ 4134154 w 5332552"/>
                <a:gd name="connsiteY378" fmla="*/ 102870 h 641223"/>
                <a:gd name="connsiteX379" fmla="*/ 4110151 w 5332552"/>
                <a:gd name="connsiteY379" fmla="*/ 102870 h 641223"/>
                <a:gd name="connsiteX380" fmla="*/ 4110151 w 5332552"/>
                <a:gd name="connsiteY380" fmla="*/ 36347 h 641223"/>
                <a:gd name="connsiteX381" fmla="*/ 4357725 w 5332552"/>
                <a:gd name="connsiteY381" fmla="*/ 36347 h 641223"/>
                <a:gd name="connsiteX382" fmla="*/ 4357725 w 5332552"/>
                <a:gd name="connsiteY382" fmla="*/ 102870 h 641223"/>
                <a:gd name="connsiteX383" fmla="*/ 4326178 w 5332552"/>
                <a:gd name="connsiteY383" fmla="*/ 102870 h 641223"/>
                <a:gd name="connsiteX384" fmla="*/ 4326178 w 5332552"/>
                <a:gd name="connsiteY384" fmla="*/ 216713 h 641223"/>
                <a:gd name="connsiteX385" fmla="*/ 4413875 w 5332552"/>
                <a:gd name="connsiteY385" fmla="*/ 116929 h 641223"/>
                <a:gd name="connsiteX386" fmla="*/ 4476368 w 5332552"/>
                <a:gd name="connsiteY386" fmla="*/ 4800 h 641223"/>
                <a:gd name="connsiteX387" fmla="*/ 3266693 w 5332552"/>
                <a:gd name="connsiteY387" fmla="*/ 1371 h 641223"/>
                <a:gd name="connsiteX388" fmla="*/ 3297469 w 5332552"/>
                <a:gd name="connsiteY388" fmla="*/ 35490 h 641223"/>
                <a:gd name="connsiteX389" fmla="*/ 3327730 w 5332552"/>
                <a:gd name="connsiteY389" fmla="*/ 70637 h 641223"/>
                <a:gd name="connsiteX390" fmla="*/ 3312642 w 5332552"/>
                <a:gd name="connsiteY390" fmla="*/ 82982 h 641223"/>
                <a:gd name="connsiteX391" fmla="*/ 3372307 w 5332552"/>
                <a:gd name="connsiteY391" fmla="*/ 82982 h 641223"/>
                <a:gd name="connsiteX392" fmla="*/ 3372307 w 5332552"/>
                <a:gd name="connsiteY392" fmla="*/ 144704 h 641223"/>
                <a:gd name="connsiteX393" fmla="*/ 3208400 w 5332552"/>
                <a:gd name="connsiteY393" fmla="*/ 144704 h 641223"/>
                <a:gd name="connsiteX394" fmla="*/ 3218859 w 5332552"/>
                <a:gd name="connsiteY394" fmla="*/ 200853 h 641223"/>
                <a:gd name="connsiteX395" fmla="*/ 3230346 w 5332552"/>
                <a:gd name="connsiteY395" fmla="*/ 248259 h 641223"/>
                <a:gd name="connsiteX396" fmla="*/ 3287953 w 5332552"/>
                <a:gd name="connsiteY396" fmla="*/ 149504 h 641223"/>
                <a:gd name="connsiteX397" fmla="*/ 3346246 w 5332552"/>
                <a:gd name="connsiteY397" fmla="*/ 178308 h 641223"/>
                <a:gd name="connsiteX398" fmla="*/ 3305784 w 5332552"/>
                <a:gd name="connsiteY398" fmla="*/ 253060 h 641223"/>
                <a:gd name="connsiteX399" fmla="*/ 3259150 w 5332552"/>
                <a:gd name="connsiteY399" fmla="*/ 319582 h 641223"/>
                <a:gd name="connsiteX400" fmla="*/ 3278352 w 5332552"/>
                <a:gd name="connsiteY400" fmla="*/ 348386 h 641223"/>
                <a:gd name="connsiteX401" fmla="*/ 3296783 w 5332552"/>
                <a:gd name="connsiteY401" fmla="*/ 364759 h 641223"/>
                <a:gd name="connsiteX402" fmla="*/ 3308527 w 5332552"/>
                <a:gd name="connsiteY402" fmla="*/ 368274 h 641223"/>
                <a:gd name="connsiteX403" fmla="*/ 3319586 w 5332552"/>
                <a:gd name="connsiteY403" fmla="*/ 358759 h 641223"/>
                <a:gd name="connsiteX404" fmla="*/ 3329101 w 5332552"/>
                <a:gd name="connsiteY404" fmla="*/ 329184 h 641223"/>
                <a:gd name="connsiteX405" fmla="*/ 3333130 w 5332552"/>
                <a:gd name="connsiteY405" fmla="*/ 305095 h 641223"/>
                <a:gd name="connsiteX406" fmla="*/ 3336645 w 5332552"/>
                <a:gd name="connsiteY406" fmla="*/ 276377 h 641223"/>
                <a:gd name="connsiteX407" fmla="*/ 3393566 w 5332552"/>
                <a:gd name="connsiteY407" fmla="*/ 293522 h 641223"/>
                <a:gd name="connsiteX408" fmla="*/ 3388766 w 5332552"/>
                <a:gd name="connsiteY408" fmla="*/ 323183 h 641223"/>
                <a:gd name="connsiteX409" fmla="*/ 3381908 w 5332552"/>
                <a:gd name="connsiteY409" fmla="*/ 355930 h 641223"/>
                <a:gd name="connsiteX410" fmla="*/ 3352247 w 5332552"/>
                <a:gd name="connsiteY410" fmla="*/ 420138 h 641223"/>
                <a:gd name="connsiteX411" fmla="*/ 3309213 w 5332552"/>
                <a:gd name="connsiteY411" fmla="*/ 439597 h 641223"/>
                <a:gd name="connsiteX412" fmla="*/ 3349161 w 5332552"/>
                <a:gd name="connsiteY412" fmla="*/ 498405 h 641223"/>
                <a:gd name="connsiteX413" fmla="*/ 3388080 w 5332552"/>
                <a:gd name="connsiteY413" fmla="*/ 558241 h 641223"/>
                <a:gd name="connsiteX414" fmla="*/ 3327044 w 5332552"/>
                <a:gd name="connsiteY414" fmla="*/ 595274 h 641223"/>
                <a:gd name="connsiteX415" fmla="*/ 3288039 w 5332552"/>
                <a:gd name="connsiteY415" fmla="*/ 529609 h 641223"/>
                <a:gd name="connsiteX416" fmla="*/ 3247491 w 5332552"/>
                <a:gd name="connsiteY416" fmla="*/ 467029 h 641223"/>
                <a:gd name="connsiteX417" fmla="*/ 3294125 w 5332552"/>
                <a:gd name="connsiteY417" fmla="*/ 438912 h 641223"/>
                <a:gd name="connsiteX418" fmla="*/ 3257864 w 5332552"/>
                <a:gd name="connsiteY418" fmla="*/ 423824 h 641223"/>
                <a:gd name="connsiteX419" fmla="*/ 3220059 w 5332552"/>
                <a:gd name="connsiteY419" fmla="*/ 384048 h 641223"/>
                <a:gd name="connsiteX420" fmla="*/ 3211144 w 5332552"/>
                <a:gd name="connsiteY420" fmla="*/ 372389 h 641223"/>
                <a:gd name="connsiteX421" fmla="*/ 3153536 w 5332552"/>
                <a:gd name="connsiteY421" fmla="*/ 421081 h 641223"/>
                <a:gd name="connsiteX422" fmla="*/ 3128848 w 5332552"/>
                <a:gd name="connsiteY422" fmla="*/ 388848 h 641223"/>
                <a:gd name="connsiteX423" fmla="*/ 3128848 w 5332552"/>
                <a:gd name="connsiteY423" fmla="*/ 405993 h 641223"/>
                <a:gd name="connsiteX424" fmla="*/ 3098672 w 5332552"/>
                <a:gd name="connsiteY424" fmla="*/ 405993 h 641223"/>
                <a:gd name="connsiteX425" fmla="*/ 3169996 w 5332552"/>
                <a:gd name="connsiteY425" fmla="*/ 481431 h 641223"/>
                <a:gd name="connsiteX426" fmla="*/ 3121990 w 5332552"/>
                <a:gd name="connsiteY426" fmla="*/ 529437 h 641223"/>
                <a:gd name="connsiteX427" fmla="*/ 3085985 w 5332552"/>
                <a:gd name="connsiteY427" fmla="*/ 485889 h 641223"/>
                <a:gd name="connsiteX428" fmla="*/ 3047923 w 5332552"/>
                <a:gd name="connsiteY428" fmla="*/ 444398 h 641223"/>
                <a:gd name="connsiteX429" fmla="*/ 3088385 w 5332552"/>
                <a:gd name="connsiteY429" fmla="*/ 405993 h 641223"/>
                <a:gd name="connsiteX430" fmla="*/ 2940938 w 5332552"/>
                <a:gd name="connsiteY430" fmla="*/ 405993 h 641223"/>
                <a:gd name="connsiteX431" fmla="*/ 2940938 w 5332552"/>
                <a:gd name="connsiteY431" fmla="*/ 262661 h 641223"/>
                <a:gd name="connsiteX432" fmla="*/ 3128848 w 5332552"/>
                <a:gd name="connsiteY432" fmla="*/ 262661 h 641223"/>
                <a:gd name="connsiteX433" fmla="*/ 3128848 w 5332552"/>
                <a:gd name="connsiteY433" fmla="*/ 353187 h 641223"/>
                <a:gd name="connsiteX434" fmla="*/ 3178911 w 5332552"/>
                <a:gd name="connsiteY434" fmla="*/ 308610 h 641223"/>
                <a:gd name="connsiteX435" fmla="*/ 3156280 w 5332552"/>
                <a:gd name="connsiteY435" fmla="*/ 235915 h 641223"/>
                <a:gd name="connsiteX436" fmla="*/ 3137763 w 5332552"/>
                <a:gd name="connsiteY436" fmla="*/ 144704 h 641223"/>
                <a:gd name="connsiteX437" fmla="*/ 2926536 w 5332552"/>
                <a:gd name="connsiteY437" fmla="*/ 144704 h 641223"/>
                <a:gd name="connsiteX438" fmla="*/ 2926536 w 5332552"/>
                <a:gd name="connsiteY438" fmla="*/ 202996 h 641223"/>
                <a:gd name="connsiteX439" fmla="*/ 2913421 w 5332552"/>
                <a:gd name="connsiteY439" fmla="*/ 331584 h 641223"/>
                <a:gd name="connsiteX440" fmla="*/ 2864815 w 5332552"/>
                <a:gd name="connsiteY440" fmla="*/ 439597 h 641223"/>
                <a:gd name="connsiteX441" fmla="*/ 2928594 w 5332552"/>
                <a:gd name="connsiteY441" fmla="*/ 463600 h 641223"/>
                <a:gd name="connsiteX442" fmla="*/ 2895333 w 5332552"/>
                <a:gd name="connsiteY442" fmla="*/ 537067 h 641223"/>
                <a:gd name="connsiteX443" fmla="*/ 2855899 w 5332552"/>
                <a:gd name="connsiteY443" fmla="*/ 604875 h 641223"/>
                <a:gd name="connsiteX444" fmla="*/ 2792120 w 5332552"/>
                <a:gd name="connsiteY444" fmla="*/ 569899 h 641223"/>
                <a:gd name="connsiteX445" fmla="*/ 2829667 w 5332552"/>
                <a:gd name="connsiteY445" fmla="*/ 510578 h 641223"/>
                <a:gd name="connsiteX446" fmla="*/ 2860014 w 5332552"/>
                <a:gd name="connsiteY446" fmla="*/ 447141 h 641223"/>
                <a:gd name="connsiteX447" fmla="*/ 2851784 w 5332552"/>
                <a:gd name="connsiteY447" fmla="*/ 459486 h 641223"/>
                <a:gd name="connsiteX448" fmla="*/ 2788691 w 5332552"/>
                <a:gd name="connsiteY448" fmla="*/ 421767 h 641223"/>
                <a:gd name="connsiteX449" fmla="*/ 2831464 w 5332552"/>
                <a:gd name="connsiteY449" fmla="*/ 350824 h 641223"/>
                <a:gd name="connsiteX450" fmla="*/ 2851988 w 5332552"/>
                <a:gd name="connsiteY450" fmla="*/ 279425 h 641223"/>
                <a:gd name="connsiteX451" fmla="*/ 2857271 w 5332552"/>
                <a:gd name="connsiteY451" fmla="*/ 181051 h 641223"/>
                <a:gd name="connsiteX452" fmla="*/ 2857271 w 5332552"/>
                <a:gd name="connsiteY452" fmla="*/ 82982 h 641223"/>
                <a:gd name="connsiteX453" fmla="*/ 3130219 w 5332552"/>
                <a:gd name="connsiteY453" fmla="*/ 82982 h 641223"/>
                <a:gd name="connsiteX454" fmla="*/ 3125933 w 5332552"/>
                <a:gd name="connsiteY454" fmla="*/ 45434 h 641223"/>
                <a:gd name="connsiteX455" fmla="*/ 3122675 w 5332552"/>
                <a:gd name="connsiteY455" fmla="*/ 13030 h 641223"/>
                <a:gd name="connsiteX456" fmla="*/ 3193313 w 5332552"/>
                <a:gd name="connsiteY456" fmla="*/ 12344 h 641223"/>
                <a:gd name="connsiteX457" fmla="*/ 3195970 w 5332552"/>
                <a:gd name="connsiteY457" fmla="*/ 44062 h 641223"/>
                <a:gd name="connsiteX458" fmla="*/ 3200171 w 5332552"/>
                <a:gd name="connsiteY458" fmla="*/ 82982 h 641223"/>
                <a:gd name="connsiteX459" fmla="*/ 3262578 w 5332552"/>
                <a:gd name="connsiteY459" fmla="*/ 82982 h 641223"/>
                <a:gd name="connsiteX460" fmla="*/ 3242176 w 5332552"/>
                <a:gd name="connsiteY460" fmla="*/ 58721 h 641223"/>
                <a:gd name="connsiteX461" fmla="*/ 3222802 w 5332552"/>
                <a:gd name="connsiteY461" fmla="*/ 37033 h 641223"/>
                <a:gd name="connsiteX462" fmla="*/ 384733 w 5332552"/>
                <a:gd name="connsiteY462" fmla="*/ 685 h 641223"/>
                <a:gd name="connsiteX463" fmla="*/ 401450 w 5332552"/>
                <a:gd name="connsiteY463" fmla="*/ 35318 h 641223"/>
                <a:gd name="connsiteX464" fmla="*/ 419709 w 5332552"/>
                <a:gd name="connsiteY464" fmla="*/ 76123 h 641223"/>
                <a:gd name="connsiteX465" fmla="*/ 580186 w 5332552"/>
                <a:gd name="connsiteY465" fmla="*/ 76123 h 641223"/>
                <a:gd name="connsiteX466" fmla="*/ 580186 w 5332552"/>
                <a:gd name="connsiteY466" fmla="*/ 209169 h 641223"/>
                <a:gd name="connsiteX467" fmla="*/ 512292 w 5332552"/>
                <a:gd name="connsiteY467" fmla="*/ 209169 h 641223"/>
                <a:gd name="connsiteX468" fmla="*/ 512292 w 5332552"/>
                <a:gd name="connsiteY468" fmla="*/ 136474 h 641223"/>
                <a:gd name="connsiteX469" fmla="*/ 227685 w 5332552"/>
                <a:gd name="connsiteY469" fmla="*/ 136474 h 641223"/>
                <a:gd name="connsiteX470" fmla="*/ 227685 w 5332552"/>
                <a:gd name="connsiteY470" fmla="*/ 209169 h 641223"/>
                <a:gd name="connsiteX471" fmla="*/ 159791 w 5332552"/>
                <a:gd name="connsiteY471" fmla="*/ 209169 h 641223"/>
                <a:gd name="connsiteX472" fmla="*/ 159791 w 5332552"/>
                <a:gd name="connsiteY472" fmla="*/ 137846 h 641223"/>
                <a:gd name="connsiteX473" fmla="*/ 132359 w 5332552"/>
                <a:gd name="connsiteY473" fmla="*/ 175564 h 641223"/>
                <a:gd name="connsiteX474" fmla="*/ 78095 w 5332552"/>
                <a:gd name="connsiteY474" fmla="*/ 126616 h 641223"/>
                <a:gd name="connsiteX475" fmla="*/ 27432 w 5332552"/>
                <a:gd name="connsiteY475" fmla="*/ 82296 h 641223"/>
                <a:gd name="connsiteX476" fmla="*/ 68579 w 5332552"/>
                <a:gd name="connsiteY476" fmla="*/ 28117 h 641223"/>
                <a:gd name="connsiteX477" fmla="*/ 110842 w 5332552"/>
                <a:gd name="connsiteY477" fmla="*/ 63093 h 641223"/>
                <a:gd name="connsiteX478" fmla="*/ 159791 w 5332552"/>
                <a:gd name="connsiteY478" fmla="*/ 104241 h 641223"/>
                <a:gd name="connsiteX479" fmla="*/ 159791 w 5332552"/>
                <a:gd name="connsiteY479" fmla="*/ 76123 h 641223"/>
                <a:gd name="connsiteX480" fmla="*/ 340842 w 5332552"/>
                <a:gd name="connsiteY480" fmla="*/ 76123 h 641223"/>
                <a:gd name="connsiteX481" fmla="*/ 327898 w 5332552"/>
                <a:gd name="connsiteY481" fmla="*/ 46891 h 641223"/>
                <a:gd name="connsiteX482" fmla="*/ 317525 w 5332552"/>
                <a:gd name="connsiteY482" fmla="*/ 25374 h 641223"/>
                <a:gd name="connsiteX483" fmla="*/ 1608810 w 5332552"/>
                <a:gd name="connsiteY483" fmla="*/ 0 h 641223"/>
                <a:gd name="connsiteX484" fmla="*/ 1631270 w 5332552"/>
                <a:gd name="connsiteY484" fmla="*/ 40462 h 641223"/>
                <a:gd name="connsiteX485" fmla="*/ 1652701 w 5332552"/>
                <a:gd name="connsiteY485" fmla="*/ 78867 h 641223"/>
                <a:gd name="connsiteX486" fmla="*/ 1862556 w 5332552"/>
                <a:gd name="connsiteY486" fmla="*/ 78867 h 641223"/>
                <a:gd name="connsiteX487" fmla="*/ 1862556 w 5332552"/>
                <a:gd name="connsiteY487" fmla="*/ 225628 h 641223"/>
                <a:gd name="connsiteX488" fmla="*/ 1791919 w 5332552"/>
                <a:gd name="connsiteY488" fmla="*/ 225628 h 641223"/>
                <a:gd name="connsiteX489" fmla="*/ 1791919 w 5332552"/>
                <a:gd name="connsiteY489" fmla="*/ 144704 h 641223"/>
                <a:gd name="connsiteX490" fmla="*/ 1393470 w 5332552"/>
                <a:gd name="connsiteY490" fmla="*/ 144704 h 641223"/>
                <a:gd name="connsiteX491" fmla="*/ 1393470 w 5332552"/>
                <a:gd name="connsiteY491" fmla="*/ 226314 h 641223"/>
                <a:gd name="connsiteX492" fmla="*/ 1322146 w 5332552"/>
                <a:gd name="connsiteY492" fmla="*/ 226314 h 641223"/>
                <a:gd name="connsiteX493" fmla="*/ 1322146 w 5332552"/>
                <a:gd name="connsiteY493" fmla="*/ 78867 h 641223"/>
                <a:gd name="connsiteX494" fmla="*/ 1565605 w 5332552"/>
                <a:gd name="connsiteY494" fmla="*/ 78867 h 641223"/>
                <a:gd name="connsiteX495" fmla="*/ 1536801 w 5332552"/>
                <a:gd name="connsiteY495" fmla="*/ 24003 h 64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</a:cxnLst>
              <a:rect l="l" t="t" r="r" b="b"/>
              <a:pathLst>
                <a:path w="5332552" h="641223">
                  <a:moveTo>
                    <a:pt x="2947111" y="438912"/>
                  </a:moveTo>
                  <a:lnTo>
                    <a:pt x="3015005" y="438912"/>
                  </a:lnTo>
                  <a:lnTo>
                    <a:pt x="3015005" y="519836"/>
                  </a:lnTo>
                  <a:cubicBezTo>
                    <a:pt x="3014790" y="533209"/>
                    <a:pt x="3017105" y="542124"/>
                    <a:pt x="3021948" y="546582"/>
                  </a:cubicBezTo>
                  <a:cubicBezTo>
                    <a:pt x="3026792" y="551040"/>
                    <a:pt x="3035450" y="553097"/>
                    <a:pt x="3047923" y="552754"/>
                  </a:cubicBezTo>
                  <a:lnTo>
                    <a:pt x="3142564" y="552754"/>
                  </a:lnTo>
                  <a:cubicBezTo>
                    <a:pt x="3157565" y="553040"/>
                    <a:pt x="3167681" y="551097"/>
                    <a:pt x="3172910" y="546925"/>
                  </a:cubicBezTo>
                  <a:cubicBezTo>
                    <a:pt x="3178139" y="542753"/>
                    <a:pt x="3181054" y="534638"/>
                    <a:pt x="3181654" y="522579"/>
                  </a:cubicBezTo>
                  <a:cubicBezTo>
                    <a:pt x="3182354" y="517579"/>
                    <a:pt x="3183012" y="510263"/>
                    <a:pt x="3183626" y="500634"/>
                  </a:cubicBezTo>
                  <a:cubicBezTo>
                    <a:pt x="3184240" y="491004"/>
                    <a:pt x="3184726" y="480260"/>
                    <a:pt x="3185083" y="468401"/>
                  </a:cubicBezTo>
                  <a:lnTo>
                    <a:pt x="3250920" y="484174"/>
                  </a:lnTo>
                  <a:cubicBezTo>
                    <a:pt x="3250234" y="491704"/>
                    <a:pt x="3249377" y="502019"/>
                    <a:pt x="3248348" y="515121"/>
                  </a:cubicBezTo>
                  <a:cubicBezTo>
                    <a:pt x="3247320" y="528223"/>
                    <a:pt x="3246119" y="540081"/>
                    <a:pt x="3244748" y="550697"/>
                  </a:cubicBezTo>
                  <a:cubicBezTo>
                    <a:pt x="3242948" y="574957"/>
                    <a:pt x="3235232" y="591759"/>
                    <a:pt x="3221602" y="601103"/>
                  </a:cubicBezTo>
                  <a:cubicBezTo>
                    <a:pt x="3207972" y="610447"/>
                    <a:pt x="3184826" y="614905"/>
                    <a:pt x="3152165" y="614476"/>
                  </a:cubicBezTo>
                  <a:lnTo>
                    <a:pt x="3027349" y="614476"/>
                  </a:lnTo>
                  <a:cubicBezTo>
                    <a:pt x="2998203" y="614676"/>
                    <a:pt x="2977457" y="609304"/>
                    <a:pt x="2965113" y="598360"/>
                  </a:cubicBezTo>
                  <a:cubicBezTo>
                    <a:pt x="2952768" y="587416"/>
                    <a:pt x="2946768" y="569699"/>
                    <a:pt x="2947111" y="545211"/>
                  </a:cubicBezTo>
                  <a:close/>
                  <a:moveTo>
                    <a:pt x="399821" y="409422"/>
                  </a:moveTo>
                  <a:lnTo>
                    <a:pt x="399821" y="445084"/>
                  </a:lnTo>
                  <a:lnTo>
                    <a:pt x="480059" y="445084"/>
                  </a:lnTo>
                  <a:lnTo>
                    <a:pt x="480059" y="409422"/>
                  </a:lnTo>
                  <a:close/>
                  <a:moveTo>
                    <a:pt x="255117" y="409422"/>
                  </a:moveTo>
                  <a:lnTo>
                    <a:pt x="255117" y="445084"/>
                  </a:lnTo>
                  <a:lnTo>
                    <a:pt x="334670" y="445084"/>
                  </a:lnTo>
                  <a:lnTo>
                    <a:pt x="334670" y="409422"/>
                  </a:lnTo>
                  <a:close/>
                  <a:moveTo>
                    <a:pt x="4197248" y="379933"/>
                  </a:moveTo>
                  <a:lnTo>
                    <a:pt x="4197248" y="456742"/>
                  </a:lnTo>
                  <a:lnTo>
                    <a:pt x="4262399" y="448513"/>
                  </a:lnTo>
                  <a:lnTo>
                    <a:pt x="4262399" y="379933"/>
                  </a:lnTo>
                  <a:close/>
                  <a:moveTo>
                    <a:pt x="85039" y="360045"/>
                  </a:moveTo>
                  <a:lnTo>
                    <a:pt x="154305" y="379247"/>
                  </a:lnTo>
                  <a:cubicBezTo>
                    <a:pt x="151190" y="389343"/>
                    <a:pt x="146361" y="405456"/>
                    <a:pt x="139817" y="427585"/>
                  </a:cubicBezTo>
                  <a:cubicBezTo>
                    <a:pt x="133273" y="449715"/>
                    <a:pt x="126215" y="473864"/>
                    <a:pt x="118643" y="500033"/>
                  </a:cubicBezTo>
                  <a:cubicBezTo>
                    <a:pt x="111071" y="526203"/>
                    <a:pt x="104184" y="550395"/>
                    <a:pt x="97983" y="572610"/>
                  </a:cubicBezTo>
                  <a:cubicBezTo>
                    <a:pt x="91782" y="594826"/>
                    <a:pt x="87468" y="611067"/>
                    <a:pt x="85039" y="621334"/>
                  </a:cubicBezTo>
                  <a:lnTo>
                    <a:pt x="11658" y="600760"/>
                  </a:lnTo>
                  <a:cubicBezTo>
                    <a:pt x="15603" y="590923"/>
                    <a:pt x="21000" y="575493"/>
                    <a:pt x="27850" y="554469"/>
                  </a:cubicBezTo>
                  <a:cubicBezTo>
                    <a:pt x="34699" y="533445"/>
                    <a:pt x="41960" y="510299"/>
                    <a:pt x="49634" y="485032"/>
                  </a:cubicBezTo>
                  <a:cubicBezTo>
                    <a:pt x="57309" y="459764"/>
                    <a:pt x="64356" y="435847"/>
                    <a:pt x="70776" y="413280"/>
                  </a:cubicBezTo>
                  <a:cubicBezTo>
                    <a:pt x="77197" y="390713"/>
                    <a:pt x="81951" y="372968"/>
                    <a:pt x="85039" y="360045"/>
                  </a:cubicBezTo>
                  <a:close/>
                  <a:moveTo>
                    <a:pt x="2204389" y="355244"/>
                  </a:moveTo>
                  <a:lnTo>
                    <a:pt x="2278455" y="355244"/>
                  </a:lnTo>
                  <a:lnTo>
                    <a:pt x="2278455" y="427253"/>
                  </a:lnTo>
                  <a:lnTo>
                    <a:pt x="2523972" y="427253"/>
                  </a:lnTo>
                  <a:lnTo>
                    <a:pt x="2523972" y="497205"/>
                  </a:lnTo>
                  <a:lnTo>
                    <a:pt x="2278455" y="497205"/>
                  </a:lnTo>
                  <a:lnTo>
                    <a:pt x="2278455" y="624078"/>
                  </a:lnTo>
                  <a:lnTo>
                    <a:pt x="2204389" y="624078"/>
                  </a:lnTo>
                  <a:lnTo>
                    <a:pt x="2204389" y="497205"/>
                  </a:lnTo>
                  <a:lnTo>
                    <a:pt x="1959558" y="497205"/>
                  </a:lnTo>
                  <a:lnTo>
                    <a:pt x="1959558" y="427253"/>
                  </a:lnTo>
                  <a:lnTo>
                    <a:pt x="2204389" y="427253"/>
                  </a:lnTo>
                  <a:close/>
                  <a:moveTo>
                    <a:pt x="1320088" y="340842"/>
                  </a:moveTo>
                  <a:lnTo>
                    <a:pt x="1866671" y="340842"/>
                  </a:lnTo>
                  <a:lnTo>
                    <a:pt x="1866671" y="407365"/>
                  </a:lnTo>
                  <a:lnTo>
                    <a:pt x="1696592" y="407365"/>
                  </a:lnTo>
                  <a:lnTo>
                    <a:pt x="1696592" y="513664"/>
                  </a:lnTo>
                  <a:cubicBezTo>
                    <a:pt x="1696450" y="528466"/>
                    <a:pt x="1699135" y="538638"/>
                    <a:pt x="1704651" y="544182"/>
                  </a:cubicBezTo>
                  <a:cubicBezTo>
                    <a:pt x="1710166" y="549725"/>
                    <a:pt x="1719367" y="552354"/>
                    <a:pt x="1732254" y="552069"/>
                  </a:cubicBezTo>
                  <a:lnTo>
                    <a:pt x="1767916" y="552069"/>
                  </a:lnTo>
                  <a:cubicBezTo>
                    <a:pt x="1783475" y="552511"/>
                    <a:pt x="1793505" y="550083"/>
                    <a:pt x="1798005" y="544782"/>
                  </a:cubicBezTo>
                  <a:cubicBezTo>
                    <a:pt x="1802506" y="539481"/>
                    <a:pt x="1804820" y="528651"/>
                    <a:pt x="1804949" y="512292"/>
                  </a:cubicBezTo>
                  <a:cubicBezTo>
                    <a:pt x="1805334" y="503377"/>
                    <a:pt x="1805763" y="492404"/>
                    <a:pt x="1806235" y="479374"/>
                  </a:cubicBezTo>
                  <a:cubicBezTo>
                    <a:pt x="1806706" y="466344"/>
                    <a:pt x="1806964" y="455371"/>
                    <a:pt x="1807006" y="446455"/>
                  </a:cubicBezTo>
                  <a:lnTo>
                    <a:pt x="1876273" y="460171"/>
                  </a:lnTo>
                  <a:cubicBezTo>
                    <a:pt x="1875886" y="470101"/>
                    <a:pt x="1875286" y="483160"/>
                    <a:pt x="1874472" y="499348"/>
                  </a:cubicBezTo>
                  <a:cubicBezTo>
                    <a:pt x="1873657" y="515535"/>
                    <a:pt x="1872886" y="528766"/>
                    <a:pt x="1872157" y="539038"/>
                  </a:cubicBezTo>
                  <a:cubicBezTo>
                    <a:pt x="1870585" y="568371"/>
                    <a:pt x="1862413" y="588745"/>
                    <a:pt x="1847640" y="600160"/>
                  </a:cubicBezTo>
                  <a:cubicBezTo>
                    <a:pt x="1832867" y="611576"/>
                    <a:pt x="1808578" y="617034"/>
                    <a:pt x="1774774" y="616534"/>
                  </a:cubicBezTo>
                  <a:lnTo>
                    <a:pt x="1711680" y="616534"/>
                  </a:lnTo>
                  <a:cubicBezTo>
                    <a:pt x="1680390" y="616977"/>
                    <a:pt x="1657760" y="610433"/>
                    <a:pt x="1643786" y="596903"/>
                  </a:cubicBezTo>
                  <a:cubicBezTo>
                    <a:pt x="1629813" y="583372"/>
                    <a:pt x="1622955" y="560198"/>
                    <a:pt x="1623212" y="527380"/>
                  </a:cubicBezTo>
                  <a:lnTo>
                    <a:pt x="1623212" y="407365"/>
                  </a:lnTo>
                  <a:lnTo>
                    <a:pt x="1539544" y="407365"/>
                  </a:lnTo>
                  <a:lnTo>
                    <a:pt x="1539544" y="412851"/>
                  </a:lnTo>
                  <a:cubicBezTo>
                    <a:pt x="1538716" y="469387"/>
                    <a:pt x="1523571" y="515593"/>
                    <a:pt x="1494110" y="551468"/>
                  </a:cubicBezTo>
                  <a:cubicBezTo>
                    <a:pt x="1464649" y="587344"/>
                    <a:pt x="1415557" y="617262"/>
                    <a:pt x="1346834" y="641223"/>
                  </a:cubicBezTo>
                  <a:lnTo>
                    <a:pt x="1311173" y="575386"/>
                  </a:lnTo>
                  <a:cubicBezTo>
                    <a:pt x="1352444" y="561754"/>
                    <a:pt x="1383669" y="547488"/>
                    <a:pt x="1404848" y="532587"/>
                  </a:cubicBezTo>
                  <a:cubicBezTo>
                    <a:pt x="1426027" y="517685"/>
                    <a:pt x="1440539" y="500269"/>
                    <a:pt x="1448383" y="480339"/>
                  </a:cubicBezTo>
                  <a:cubicBezTo>
                    <a:pt x="1456228" y="460408"/>
                    <a:pt x="1460783" y="436084"/>
                    <a:pt x="1462049" y="407365"/>
                  </a:cubicBezTo>
                  <a:lnTo>
                    <a:pt x="1320088" y="407365"/>
                  </a:lnTo>
                  <a:close/>
                  <a:moveTo>
                    <a:pt x="1105814" y="330555"/>
                  </a:moveTo>
                  <a:cubicBezTo>
                    <a:pt x="1117392" y="346892"/>
                    <a:pt x="1131421" y="367254"/>
                    <a:pt x="1147902" y="391642"/>
                  </a:cubicBezTo>
                  <a:cubicBezTo>
                    <a:pt x="1164382" y="416030"/>
                    <a:pt x="1181054" y="441066"/>
                    <a:pt x="1197914" y="466750"/>
                  </a:cubicBezTo>
                  <a:cubicBezTo>
                    <a:pt x="1214775" y="492434"/>
                    <a:pt x="1229567" y="515387"/>
                    <a:pt x="1242289" y="535609"/>
                  </a:cubicBezTo>
                  <a:lnTo>
                    <a:pt x="1175765" y="581558"/>
                  </a:lnTo>
                  <a:cubicBezTo>
                    <a:pt x="1163489" y="561289"/>
                    <a:pt x="1149105" y="537895"/>
                    <a:pt x="1132612" y="511378"/>
                  </a:cubicBezTo>
                  <a:cubicBezTo>
                    <a:pt x="1116119" y="484860"/>
                    <a:pt x="1099854" y="458876"/>
                    <a:pt x="1083817" y="433425"/>
                  </a:cubicBezTo>
                  <a:cubicBezTo>
                    <a:pt x="1067782" y="407974"/>
                    <a:pt x="1054311" y="386715"/>
                    <a:pt x="1043406" y="369646"/>
                  </a:cubicBezTo>
                  <a:close/>
                  <a:moveTo>
                    <a:pt x="3692194" y="329869"/>
                  </a:moveTo>
                  <a:lnTo>
                    <a:pt x="3692194" y="373761"/>
                  </a:lnTo>
                  <a:lnTo>
                    <a:pt x="3773119" y="373761"/>
                  </a:lnTo>
                  <a:lnTo>
                    <a:pt x="3773119" y="329869"/>
                  </a:lnTo>
                  <a:close/>
                  <a:moveTo>
                    <a:pt x="780745" y="328498"/>
                  </a:moveTo>
                  <a:lnTo>
                    <a:pt x="846582" y="364845"/>
                  </a:lnTo>
                  <a:cubicBezTo>
                    <a:pt x="835842" y="388065"/>
                    <a:pt x="822803" y="412948"/>
                    <a:pt x="807465" y="439496"/>
                  </a:cubicBezTo>
                  <a:cubicBezTo>
                    <a:pt x="792128" y="466043"/>
                    <a:pt x="775838" y="492095"/>
                    <a:pt x="758596" y="517652"/>
                  </a:cubicBezTo>
                  <a:cubicBezTo>
                    <a:pt x="741354" y="543208"/>
                    <a:pt x="724505" y="566111"/>
                    <a:pt x="708050" y="586359"/>
                  </a:cubicBezTo>
                  <a:lnTo>
                    <a:pt x="644956" y="539038"/>
                  </a:lnTo>
                  <a:cubicBezTo>
                    <a:pt x="670031" y="508835"/>
                    <a:pt x="694977" y="474602"/>
                    <a:pt x="719794" y="436340"/>
                  </a:cubicBezTo>
                  <a:cubicBezTo>
                    <a:pt x="744612" y="398078"/>
                    <a:pt x="764929" y="362131"/>
                    <a:pt x="780745" y="328498"/>
                  </a:cubicBezTo>
                  <a:close/>
                  <a:moveTo>
                    <a:pt x="399821" y="318211"/>
                  </a:moveTo>
                  <a:lnTo>
                    <a:pt x="399821" y="355930"/>
                  </a:lnTo>
                  <a:lnTo>
                    <a:pt x="480059" y="355930"/>
                  </a:lnTo>
                  <a:lnTo>
                    <a:pt x="480059" y="318211"/>
                  </a:lnTo>
                  <a:close/>
                  <a:moveTo>
                    <a:pt x="255117" y="318211"/>
                  </a:moveTo>
                  <a:lnTo>
                    <a:pt x="255117" y="355930"/>
                  </a:lnTo>
                  <a:lnTo>
                    <a:pt x="334670" y="355930"/>
                  </a:lnTo>
                  <a:lnTo>
                    <a:pt x="334670" y="318211"/>
                  </a:lnTo>
                  <a:close/>
                  <a:moveTo>
                    <a:pt x="4356353" y="317525"/>
                  </a:moveTo>
                  <a:lnTo>
                    <a:pt x="4651933" y="317525"/>
                  </a:lnTo>
                  <a:lnTo>
                    <a:pt x="4651933" y="383362"/>
                  </a:lnTo>
                  <a:cubicBezTo>
                    <a:pt x="4637031" y="401635"/>
                    <a:pt x="4619686" y="423895"/>
                    <a:pt x="4599898" y="450142"/>
                  </a:cubicBezTo>
                  <a:cubicBezTo>
                    <a:pt x="4580110" y="476388"/>
                    <a:pt x="4560879" y="501905"/>
                    <a:pt x="4542205" y="526694"/>
                  </a:cubicBezTo>
                  <a:cubicBezTo>
                    <a:pt x="4554292" y="536338"/>
                    <a:pt x="4565780" y="545511"/>
                    <a:pt x="4576667" y="554212"/>
                  </a:cubicBezTo>
                  <a:cubicBezTo>
                    <a:pt x="4587554" y="562913"/>
                    <a:pt x="4597326" y="570885"/>
                    <a:pt x="4605985" y="578129"/>
                  </a:cubicBezTo>
                  <a:lnTo>
                    <a:pt x="4564151" y="633679"/>
                  </a:lnTo>
                  <a:cubicBezTo>
                    <a:pt x="4546748" y="618659"/>
                    <a:pt x="4526309" y="601455"/>
                    <a:pt x="4502835" y="582066"/>
                  </a:cubicBezTo>
                  <a:cubicBezTo>
                    <a:pt x="4479362" y="562677"/>
                    <a:pt x="4455773" y="543441"/>
                    <a:pt x="4432071" y="524357"/>
                  </a:cubicBezTo>
                  <a:cubicBezTo>
                    <a:pt x="4408369" y="505273"/>
                    <a:pt x="4387473" y="488679"/>
                    <a:pt x="4369384" y="474573"/>
                  </a:cubicBezTo>
                  <a:lnTo>
                    <a:pt x="4409160" y="422452"/>
                  </a:lnTo>
                  <a:lnTo>
                    <a:pt x="4490084" y="485546"/>
                  </a:lnTo>
                  <a:cubicBezTo>
                    <a:pt x="4504872" y="467172"/>
                    <a:pt x="4520045" y="448027"/>
                    <a:pt x="4535604" y="428110"/>
                  </a:cubicBezTo>
                  <a:cubicBezTo>
                    <a:pt x="4551164" y="408193"/>
                    <a:pt x="4562736" y="392820"/>
                    <a:pt x="4570323" y="381990"/>
                  </a:cubicBezTo>
                  <a:lnTo>
                    <a:pt x="4356353" y="381990"/>
                  </a:lnTo>
                  <a:close/>
                  <a:moveTo>
                    <a:pt x="2996488" y="310667"/>
                  </a:moveTo>
                  <a:lnTo>
                    <a:pt x="2996488" y="356616"/>
                  </a:lnTo>
                  <a:lnTo>
                    <a:pt x="3069869" y="356616"/>
                  </a:lnTo>
                  <a:lnTo>
                    <a:pt x="3069869" y="310667"/>
                  </a:lnTo>
                  <a:close/>
                  <a:moveTo>
                    <a:pt x="4197248" y="240716"/>
                  </a:moveTo>
                  <a:lnTo>
                    <a:pt x="4197248" y="316839"/>
                  </a:lnTo>
                  <a:lnTo>
                    <a:pt x="4262399" y="316839"/>
                  </a:lnTo>
                  <a:lnTo>
                    <a:pt x="4262399" y="240716"/>
                  </a:lnTo>
                  <a:close/>
                  <a:moveTo>
                    <a:pt x="3692194" y="233172"/>
                  </a:moveTo>
                  <a:lnTo>
                    <a:pt x="3692194" y="270205"/>
                  </a:lnTo>
                  <a:lnTo>
                    <a:pt x="3773119" y="270205"/>
                  </a:lnTo>
                  <a:lnTo>
                    <a:pt x="3773119" y="233172"/>
                  </a:lnTo>
                  <a:close/>
                  <a:moveTo>
                    <a:pt x="659358" y="225628"/>
                  </a:moveTo>
                  <a:lnTo>
                    <a:pt x="1230630" y="225628"/>
                  </a:lnTo>
                  <a:lnTo>
                    <a:pt x="1230630" y="297637"/>
                  </a:lnTo>
                  <a:lnTo>
                    <a:pt x="990599" y="297637"/>
                  </a:lnTo>
                  <a:lnTo>
                    <a:pt x="990599" y="540410"/>
                  </a:lnTo>
                  <a:cubicBezTo>
                    <a:pt x="991115" y="573200"/>
                    <a:pt x="984256" y="596260"/>
                    <a:pt x="970026" y="609590"/>
                  </a:cubicBezTo>
                  <a:cubicBezTo>
                    <a:pt x="955795" y="622920"/>
                    <a:pt x="931106" y="629350"/>
                    <a:pt x="895959" y="628878"/>
                  </a:cubicBezTo>
                  <a:lnTo>
                    <a:pt x="817092" y="628878"/>
                  </a:lnTo>
                  <a:lnTo>
                    <a:pt x="802005" y="554812"/>
                  </a:lnTo>
                  <a:lnTo>
                    <a:pt x="869899" y="554812"/>
                  </a:lnTo>
                  <a:cubicBezTo>
                    <a:pt x="887272" y="555340"/>
                    <a:pt x="898817" y="552912"/>
                    <a:pt x="904532" y="547525"/>
                  </a:cubicBezTo>
                  <a:cubicBezTo>
                    <a:pt x="910247" y="542139"/>
                    <a:pt x="912875" y="530623"/>
                    <a:pt x="912418" y="512978"/>
                  </a:cubicBezTo>
                  <a:lnTo>
                    <a:pt x="912418" y="297637"/>
                  </a:lnTo>
                  <a:lnTo>
                    <a:pt x="659358" y="297637"/>
                  </a:lnTo>
                  <a:close/>
                  <a:moveTo>
                    <a:pt x="1403070" y="209169"/>
                  </a:moveTo>
                  <a:lnTo>
                    <a:pt x="1781632" y="209169"/>
                  </a:lnTo>
                  <a:lnTo>
                    <a:pt x="1781632" y="274320"/>
                  </a:lnTo>
                  <a:lnTo>
                    <a:pt x="1403070" y="274320"/>
                  </a:lnTo>
                  <a:close/>
                  <a:moveTo>
                    <a:pt x="2936138" y="181051"/>
                  </a:moveTo>
                  <a:lnTo>
                    <a:pt x="3140506" y="181051"/>
                  </a:lnTo>
                  <a:lnTo>
                    <a:pt x="3140506" y="232486"/>
                  </a:lnTo>
                  <a:lnTo>
                    <a:pt x="2936138" y="232486"/>
                  </a:lnTo>
                  <a:close/>
                  <a:moveTo>
                    <a:pt x="4491456" y="178993"/>
                  </a:moveTo>
                  <a:cubicBezTo>
                    <a:pt x="4501329" y="192552"/>
                    <a:pt x="4512787" y="208811"/>
                    <a:pt x="4525832" y="227771"/>
                  </a:cubicBezTo>
                  <a:cubicBezTo>
                    <a:pt x="4538876" y="246730"/>
                    <a:pt x="4549821" y="263161"/>
                    <a:pt x="4558665" y="277063"/>
                  </a:cubicBezTo>
                  <a:lnTo>
                    <a:pt x="4506544" y="314782"/>
                  </a:lnTo>
                  <a:cubicBezTo>
                    <a:pt x="4498585" y="301394"/>
                    <a:pt x="4488099" y="284964"/>
                    <a:pt x="4475082" y="265490"/>
                  </a:cubicBezTo>
                  <a:cubicBezTo>
                    <a:pt x="4462067" y="246016"/>
                    <a:pt x="4451065" y="229757"/>
                    <a:pt x="4442078" y="216713"/>
                  </a:cubicBezTo>
                  <a:close/>
                  <a:moveTo>
                    <a:pt x="43891" y="178993"/>
                  </a:moveTo>
                  <a:cubicBezTo>
                    <a:pt x="60093" y="191595"/>
                    <a:pt x="79467" y="207197"/>
                    <a:pt x="102012" y="225799"/>
                  </a:cubicBezTo>
                  <a:cubicBezTo>
                    <a:pt x="124558" y="244402"/>
                    <a:pt x="143589" y="260346"/>
                    <a:pt x="159105" y="273634"/>
                  </a:cubicBezTo>
                  <a:lnTo>
                    <a:pt x="114528" y="333298"/>
                  </a:lnTo>
                  <a:cubicBezTo>
                    <a:pt x="98312" y="318254"/>
                    <a:pt x="78967" y="300852"/>
                    <a:pt x="56492" y="281092"/>
                  </a:cubicBezTo>
                  <a:cubicBezTo>
                    <a:pt x="34018" y="261332"/>
                    <a:pt x="15187" y="245130"/>
                    <a:pt x="0" y="232486"/>
                  </a:cubicBezTo>
                  <a:close/>
                  <a:moveTo>
                    <a:pt x="230428" y="172135"/>
                  </a:moveTo>
                  <a:lnTo>
                    <a:pt x="509549" y="172135"/>
                  </a:lnTo>
                  <a:lnTo>
                    <a:pt x="509549" y="229743"/>
                  </a:lnTo>
                  <a:lnTo>
                    <a:pt x="399821" y="229743"/>
                  </a:lnTo>
                  <a:lnTo>
                    <a:pt x="399821" y="263347"/>
                  </a:lnTo>
                  <a:lnTo>
                    <a:pt x="546582" y="263347"/>
                  </a:lnTo>
                  <a:lnTo>
                    <a:pt x="546582" y="502691"/>
                  </a:lnTo>
                  <a:lnTo>
                    <a:pt x="436168" y="502691"/>
                  </a:lnTo>
                  <a:lnTo>
                    <a:pt x="591159" y="574700"/>
                  </a:lnTo>
                  <a:lnTo>
                    <a:pt x="566470" y="636422"/>
                  </a:lnTo>
                  <a:cubicBezTo>
                    <a:pt x="550968" y="628222"/>
                    <a:pt x="533052" y="619019"/>
                    <a:pt x="512724" y="608812"/>
                  </a:cubicBezTo>
                  <a:cubicBezTo>
                    <a:pt x="492396" y="598606"/>
                    <a:pt x="472143" y="588589"/>
                    <a:pt x="451967" y="578764"/>
                  </a:cubicBezTo>
                  <a:cubicBezTo>
                    <a:pt x="431791" y="568938"/>
                    <a:pt x="414180" y="560497"/>
                    <a:pt x="399135" y="553440"/>
                  </a:cubicBezTo>
                  <a:lnTo>
                    <a:pt x="421081" y="502691"/>
                  </a:lnTo>
                  <a:lnTo>
                    <a:pt x="311353" y="502691"/>
                  </a:lnTo>
                  <a:lnTo>
                    <a:pt x="338099" y="552069"/>
                  </a:lnTo>
                  <a:cubicBezTo>
                    <a:pt x="312510" y="566970"/>
                    <a:pt x="283964" y="582429"/>
                    <a:pt x="252460" y="598446"/>
                  </a:cubicBezTo>
                  <a:cubicBezTo>
                    <a:pt x="220956" y="614462"/>
                    <a:pt x="191895" y="628035"/>
                    <a:pt x="165277" y="639165"/>
                  </a:cubicBezTo>
                  <a:lnTo>
                    <a:pt x="135788" y="578129"/>
                  </a:lnTo>
                  <a:cubicBezTo>
                    <a:pt x="150998" y="572283"/>
                    <a:pt x="168355" y="565154"/>
                    <a:pt x="187858" y="556742"/>
                  </a:cubicBezTo>
                  <a:cubicBezTo>
                    <a:pt x="207361" y="548331"/>
                    <a:pt x="226902" y="539424"/>
                    <a:pt x="246481" y="530021"/>
                  </a:cubicBezTo>
                  <a:cubicBezTo>
                    <a:pt x="266060" y="520619"/>
                    <a:pt x="283569" y="511509"/>
                    <a:pt x="299008" y="502691"/>
                  </a:cubicBezTo>
                  <a:lnTo>
                    <a:pt x="189280" y="502691"/>
                  </a:lnTo>
                  <a:lnTo>
                    <a:pt x="189280" y="263347"/>
                  </a:lnTo>
                  <a:lnTo>
                    <a:pt x="334670" y="263347"/>
                  </a:lnTo>
                  <a:lnTo>
                    <a:pt x="334670" y="229743"/>
                  </a:lnTo>
                  <a:lnTo>
                    <a:pt x="230428" y="229743"/>
                  </a:lnTo>
                  <a:close/>
                  <a:moveTo>
                    <a:pt x="4843576" y="139217"/>
                  </a:moveTo>
                  <a:lnTo>
                    <a:pt x="4843576" y="437540"/>
                  </a:lnTo>
                  <a:lnTo>
                    <a:pt x="4897754" y="437540"/>
                  </a:lnTo>
                  <a:lnTo>
                    <a:pt x="4897754" y="139217"/>
                  </a:lnTo>
                  <a:close/>
                  <a:moveTo>
                    <a:pt x="3692194" y="133045"/>
                  </a:moveTo>
                  <a:lnTo>
                    <a:pt x="3692194" y="174879"/>
                  </a:lnTo>
                  <a:lnTo>
                    <a:pt x="3773119" y="174879"/>
                  </a:lnTo>
                  <a:lnTo>
                    <a:pt x="3773119" y="133045"/>
                  </a:lnTo>
                  <a:close/>
                  <a:moveTo>
                    <a:pt x="4197248" y="102870"/>
                  </a:moveTo>
                  <a:lnTo>
                    <a:pt x="4197248" y="176250"/>
                  </a:lnTo>
                  <a:lnTo>
                    <a:pt x="4262399" y="176250"/>
                  </a:lnTo>
                  <a:lnTo>
                    <a:pt x="4262399" y="102870"/>
                  </a:lnTo>
                  <a:close/>
                  <a:moveTo>
                    <a:pt x="4775682" y="69951"/>
                  </a:moveTo>
                  <a:lnTo>
                    <a:pt x="4965648" y="69951"/>
                  </a:lnTo>
                  <a:lnTo>
                    <a:pt x="4965648" y="507492"/>
                  </a:lnTo>
                  <a:lnTo>
                    <a:pt x="4843576" y="507492"/>
                  </a:lnTo>
                  <a:lnTo>
                    <a:pt x="4843576" y="550697"/>
                  </a:lnTo>
                  <a:lnTo>
                    <a:pt x="4775682" y="550697"/>
                  </a:lnTo>
                  <a:close/>
                  <a:moveTo>
                    <a:pt x="714222" y="46634"/>
                  </a:moveTo>
                  <a:lnTo>
                    <a:pt x="1175080" y="46634"/>
                  </a:lnTo>
                  <a:lnTo>
                    <a:pt x="1175080" y="118643"/>
                  </a:lnTo>
                  <a:lnTo>
                    <a:pt x="714222" y="118643"/>
                  </a:lnTo>
                  <a:close/>
                  <a:moveTo>
                    <a:pt x="5286602" y="24003"/>
                  </a:moveTo>
                  <a:lnTo>
                    <a:pt x="5305120" y="95326"/>
                  </a:lnTo>
                  <a:cubicBezTo>
                    <a:pt x="5274202" y="104741"/>
                    <a:pt x="5238654" y="113171"/>
                    <a:pt x="5198478" y="120615"/>
                  </a:cubicBezTo>
                  <a:cubicBezTo>
                    <a:pt x="5158301" y="128058"/>
                    <a:pt x="5120011" y="133573"/>
                    <a:pt x="5083606" y="137160"/>
                  </a:cubicBezTo>
                  <a:lnTo>
                    <a:pt x="5083606" y="243459"/>
                  </a:lnTo>
                  <a:lnTo>
                    <a:pt x="5332552" y="243459"/>
                  </a:lnTo>
                  <a:lnTo>
                    <a:pt x="5332552" y="316153"/>
                  </a:lnTo>
                  <a:lnTo>
                    <a:pt x="5245455" y="316153"/>
                  </a:lnTo>
                  <a:lnTo>
                    <a:pt x="5245455" y="619963"/>
                  </a:lnTo>
                  <a:lnTo>
                    <a:pt x="5173446" y="619963"/>
                  </a:lnTo>
                  <a:lnTo>
                    <a:pt x="5173446" y="316153"/>
                  </a:lnTo>
                  <a:lnTo>
                    <a:pt x="5082920" y="316153"/>
                  </a:lnTo>
                  <a:cubicBezTo>
                    <a:pt x="5082226" y="367690"/>
                    <a:pt x="5078586" y="411149"/>
                    <a:pt x="5071998" y="446532"/>
                  </a:cubicBezTo>
                  <a:cubicBezTo>
                    <a:pt x="5065412" y="481914"/>
                    <a:pt x="5054556" y="514096"/>
                    <a:pt x="5039436" y="543077"/>
                  </a:cubicBezTo>
                  <a:cubicBezTo>
                    <a:pt x="5024314" y="572058"/>
                    <a:pt x="5003604" y="602716"/>
                    <a:pt x="4977307" y="635050"/>
                  </a:cubicBezTo>
                  <a:lnTo>
                    <a:pt x="4916957" y="589788"/>
                  </a:lnTo>
                  <a:cubicBezTo>
                    <a:pt x="4938041" y="564584"/>
                    <a:pt x="4954894" y="541953"/>
                    <a:pt x="4967512" y="521893"/>
                  </a:cubicBezTo>
                  <a:cubicBezTo>
                    <a:pt x="4980132" y="501834"/>
                    <a:pt x="4989570" y="481260"/>
                    <a:pt x="4995824" y="460171"/>
                  </a:cubicBezTo>
                  <a:cubicBezTo>
                    <a:pt x="5002078" y="439083"/>
                    <a:pt x="5006200" y="414394"/>
                    <a:pt x="5008189" y="386105"/>
                  </a:cubicBezTo>
                  <a:cubicBezTo>
                    <a:pt x="5010179" y="357816"/>
                    <a:pt x="5011086" y="322840"/>
                    <a:pt x="5010911" y="281178"/>
                  </a:cubicBezTo>
                  <a:lnTo>
                    <a:pt x="5010911" y="72009"/>
                  </a:lnTo>
                  <a:cubicBezTo>
                    <a:pt x="5060460" y="67823"/>
                    <a:pt x="5108980" y="61622"/>
                    <a:pt x="5156472" y="53406"/>
                  </a:cubicBezTo>
                  <a:cubicBezTo>
                    <a:pt x="5203964" y="45191"/>
                    <a:pt x="5247341" y="35390"/>
                    <a:pt x="5286602" y="24003"/>
                  </a:cubicBezTo>
                  <a:close/>
                  <a:moveTo>
                    <a:pt x="2022652" y="17145"/>
                  </a:moveTo>
                  <a:lnTo>
                    <a:pt x="2096033" y="17145"/>
                  </a:lnTo>
                  <a:lnTo>
                    <a:pt x="2096033" y="111785"/>
                  </a:lnTo>
                  <a:lnTo>
                    <a:pt x="2227706" y="111785"/>
                  </a:lnTo>
                  <a:lnTo>
                    <a:pt x="2227706" y="178308"/>
                  </a:lnTo>
                  <a:lnTo>
                    <a:pt x="2096033" y="178308"/>
                  </a:lnTo>
                  <a:lnTo>
                    <a:pt x="2096033" y="279806"/>
                  </a:lnTo>
                  <a:lnTo>
                    <a:pt x="2229078" y="234543"/>
                  </a:lnTo>
                  <a:lnTo>
                    <a:pt x="2232507" y="303809"/>
                  </a:lnTo>
                  <a:cubicBezTo>
                    <a:pt x="2223732" y="306518"/>
                    <a:pt x="2208746" y="311691"/>
                    <a:pt x="2187549" y="319328"/>
                  </a:cubicBezTo>
                  <a:cubicBezTo>
                    <a:pt x="2166353" y="326965"/>
                    <a:pt x="2142222" y="335898"/>
                    <a:pt x="2115159" y="346125"/>
                  </a:cubicBezTo>
                  <a:cubicBezTo>
                    <a:pt x="2088095" y="356353"/>
                    <a:pt x="2061374" y="366708"/>
                    <a:pt x="2034996" y="377190"/>
                  </a:cubicBezTo>
                  <a:lnTo>
                    <a:pt x="2003450" y="311353"/>
                  </a:lnTo>
                  <a:cubicBezTo>
                    <a:pt x="2012651" y="307124"/>
                    <a:pt x="2018252" y="302209"/>
                    <a:pt x="2020252" y="296608"/>
                  </a:cubicBezTo>
                  <a:cubicBezTo>
                    <a:pt x="2022252" y="291007"/>
                    <a:pt x="2023052" y="283349"/>
                    <a:pt x="2022652" y="273634"/>
                  </a:cubicBezTo>
                  <a:close/>
                  <a:moveTo>
                    <a:pt x="2248281" y="15773"/>
                  </a:moveTo>
                  <a:lnTo>
                    <a:pt x="2321661" y="15773"/>
                  </a:lnTo>
                  <a:lnTo>
                    <a:pt x="2321661" y="133731"/>
                  </a:lnTo>
                  <a:cubicBezTo>
                    <a:pt x="2348393" y="119486"/>
                    <a:pt x="2375682" y="104255"/>
                    <a:pt x="2403528" y="88039"/>
                  </a:cubicBezTo>
                  <a:cubicBezTo>
                    <a:pt x="2431375" y="71823"/>
                    <a:pt x="2453692" y="57792"/>
                    <a:pt x="2470479" y="45948"/>
                  </a:cubicBezTo>
                  <a:lnTo>
                    <a:pt x="2506827" y="109042"/>
                  </a:lnTo>
                  <a:cubicBezTo>
                    <a:pt x="2492819" y="118668"/>
                    <a:pt x="2474886" y="129667"/>
                    <a:pt x="2453030" y="142037"/>
                  </a:cubicBezTo>
                  <a:cubicBezTo>
                    <a:pt x="2431173" y="154406"/>
                    <a:pt x="2408516" y="166624"/>
                    <a:pt x="2385059" y="178689"/>
                  </a:cubicBezTo>
                  <a:cubicBezTo>
                    <a:pt x="2361602" y="190754"/>
                    <a:pt x="2340470" y="201142"/>
                    <a:pt x="2321661" y="209855"/>
                  </a:cubicBezTo>
                  <a:lnTo>
                    <a:pt x="2321661" y="250317"/>
                  </a:lnTo>
                  <a:cubicBezTo>
                    <a:pt x="2321604" y="265418"/>
                    <a:pt x="2324290" y="275677"/>
                    <a:pt x="2329719" y="281092"/>
                  </a:cubicBezTo>
                  <a:cubicBezTo>
                    <a:pt x="2335148" y="286507"/>
                    <a:pt x="2343664" y="289050"/>
                    <a:pt x="2355265" y="288722"/>
                  </a:cubicBezTo>
                  <a:lnTo>
                    <a:pt x="2420416" y="288722"/>
                  </a:lnTo>
                  <a:cubicBezTo>
                    <a:pt x="2433861" y="289050"/>
                    <a:pt x="2443148" y="286335"/>
                    <a:pt x="2448277" y="280578"/>
                  </a:cubicBezTo>
                  <a:cubicBezTo>
                    <a:pt x="2453406" y="274820"/>
                    <a:pt x="2456006" y="264047"/>
                    <a:pt x="2456079" y="248259"/>
                  </a:cubicBezTo>
                  <a:cubicBezTo>
                    <a:pt x="2456163" y="240372"/>
                    <a:pt x="2456506" y="229057"/>
                    <a:pt x="2457106" y="214312"/>
                  </a:cubicBezTo>
                  <a:cubicBezTo>
                    <a:pt x="2457707" y="199567"/>
                    <a:pt x="2458050" y="187566"/>
                    <a:pt x="2458135" y="178308"/>
                  </a:cubicBezTo>
                  <a:lnTo>
                    <a:pt x="2525344" y="192710"/>
                  </a:lnTo>
                  <a:cubicBezTo>
                    <a:pt x="2524315" y="205297"/>
                    <a:pt x="2523286" y="220242"/>
                    <a:pt x="2522257" y="237543"/>
                  </a:cubicBezTo>
                  <a:cubicBezTo>
                    <a:pt x="2521230" y="254846"/>
                    <a:pt x="2520201" y="268933"/>
                    <a:pt x="2519172" y="279806"/>
                  </a:cubicBezTo>
                  <a:cubicBezTo>
                    <a:pt x="2517100" y="308095"/>
                    <a:pt x="2509070" y="327641"/>
                    <a:pt x="2495083" y="338442"/>
                  </a:cubicBezTo>
                  <a:cubicBezTo>
                    <a:pt x="2481096" y="349243"/>
                    <a:pt x="2459178" y="354387"/>
                    <a:pt x="2429333" y="353872"/>
                  </a:cubicBezTo>
                  <a:lnTo>
                    <a:pt x="2317546" y="353872"/>
                  </a:lnTo>
                  <a:cubicBezTo>
                    <a:pt x="2296058" y="354244"/>
                    <a:pt x="2279199" y="348186"/>
                    <a:pt x="2266969" y="335699"/>
                  </a:cubicBezTo>
                  <a:cubicBezTo>
                    <a:pt x="2254739" y="323211"/>
                    <a:pt x="2248509" y="302066"/>
                    <a:pt x="2248281" y="272262"/>
                  </a:cubicBezTo>
                  <a:close/>
                  <a:moveTo>
                    <a:pt x="3531717" y="15087"/>
                  </a:moveTo>
                  <a:cubicBezTo>
                    <a:pt x="3539074" y="25281"/>
                    <a:pt x="3547905" y="37583"/>
                    <a:pt x="3558209" y="51993"/>
                  </a:cubicBezTo>
                  <a:cubicBezTo>
                    <a:pt x="3568513" y="66404"/>
                    <a:pt x="3578665" y="80738"/>
                    <a:pt x="3588664" y="94996"/>
                  </a:cubicBezTo>
                  <a:cubicBezTo>
                    <a:pt x="3598663" y="109253"/>
                    <a:pt x="3606884" y="121251"/>
                    <a:pt x="3613327" y="130987"/>
                  </a:cubicBezTo>
                  <a:lnTo>
                    <a:pt x="3554348" y="173507"/>
                  </a:lnTo>
                  <a:cubicBezTo>
                    <a:pt x="3548371" y="164397"/>
                    <a:pt x="3540590" y="152518"/>
                    <a:pt x="3531006" y="137871"/>
                  </a:cubicBezTo>
                  <a:cubicBezTo>
                    <a:pt x="3521422" y="123223"/>
                    <a:pt x="3511609" y="108347"/>
                    <a:pt x="3501567" y="93243"/>
                  </a:cubicBezTo>
                  <a:cubicBezTo>
                    <a:pt x="3491526" y="78139"/>
                    <a:pt x="3482830" y="65345"/>
                    <a:pt x="3475481" y="54864"/>
                  </a:cubicBezTo>
                  <a:close/>
                  <a:moveTo>
                    <a:pt x="3705224" y="13716"/>
                  </a:moveTo>
                  <a:lnTo>
                    <a:pt x="3771747" y="21945"/>
                  </a:lnTo>
                  <a:cubicBezTo>
                    <a:pt x="3770032" y="28946"/>
                    <a:pt x="3767975" y="37061"/>
                    <a:pt x="3765575" y="46291"/>
                  </a:cubicBezTo>
                  <a:cubicBezTo>
                    <a:pt x="3763174" y="55521"/>
                    <a:pt x="3760431" y="65008"/>
                    <a:pt x="3757345" y="74752"/>
                  </a:cubicBezTo>
                  <a:lnTo>
                    <a:pt x="3833469" y="74752"/>
                  </a:lnTo>
                  <a:lnTo>
                    <a:pt x="3833469" y="275691"/>
                  </a:lnTo>
                  <a:lnTo>
                    <a:pt x="3876674" y="257861"/>
                  </a:lnTo>
                  <a:lnTo>
                    <a:pt x="3930852" y="397078"/>
                  </a:lnTo>
                  <a:lnTo>
                    <a:pt x="3930852" y="223570"/>
                  </a:lnTo>
                  <a:lnTo>
                    <a:pt x="3845813" y="223570"/>
                  </a:lnTo>
                  <a:lnTo>
                    <a:pt x="3845813" y="153619"/>
                  </a:lnTo>
                  <a:lnTo>
                    <a:pt x="3930852" y="153619"/>
                  </a:lnTo>
                  <a:lnTo>
                    <a:pt x="3930852" y="19202"/>
                  </a:lnTo>
                  <a:lnTo>
                    <a:pt x="3994632" y="19202"/>
                  </a:lnTo>
                  <a:lnTo>
                    <a:pt x="3994632" y="153619"/>
                  </a:lnTo>
                  <a:lnTo>
                    <a:pt x="4033723" y="153619"/>
                  </a:lnTo>
                  <a:lnTo>
                    <a:pt x="4033723" y="223570"/>
                  </a:lnTo>
                  <a:lnTo>
                    <a:pt x="3994632" y="223570"/>
                  </a:lnTo>
                  <a:lnTo>
                    <a:pt x="3994632" y="543153"/>
                  </a:lnTo>
                  <a:cubicBezTo>
                    <a:pt x="3995118" y="571614"/>
                    <a:pt x="3989688" y="591845"/>
                    <a:pt x="3978344" y="603846"/>
                  </a:cubicBezTo>
                  <a:cubicBezTo>
                    <a:pt x="3967000" y="615848"/>
                    <a:pt x="3946826" y="621677"/>
                    <a:pt x="3917822" y="621334"/>
                  </a:cubicBezTo>
                  <a:lnTo>
                    <a:pt x="3863644" y="621334"/>
                  </a:lnTo>
                  <a:lnTo>
                    <a:pt x="3848557" y="551383"/>
                  </a:lnTo>
                  <a:lnTo>
                    <a:pt x="3897248" y="551383"/>
                  </a:lnTo>
                  <a:cubicBezTo>
                    <a:pt x="3910950" y="551768"/>
                    <a:pt x="3920065" y="549797"/>
                    <a:pt x="3924595" y="545468"/>
                  </a:cubicBezTo>
                  <a:cubicBezTo>
                    <a:pt x="3929124" y="541139"/>
                    <a:pt x="3931210" y="532137"/>
                    <a:pt x="3930852" y="518464"/>
                  </a:cubicBezTo>
                  <a:lnTo>
                    <a:pt x="3930852" y="419023"/>
                  </a:lnTo>
                  <a:lnTo>
                    <a:pt x="3884218" y="440283"/>
                  </a:lnTo>
                  <a:cubicBezTo>
                    <a:pt x="3877346" y="422495"/>
                    <a:pt x="3869145" y="400807"/>
                    <a:pt x="3859615" y="375218"/>
                  </a:cubicBezTo>
                  <a:cubicBezTo>
                    <a:pt x="3850085" y="349629"/>
                    <a:pt x="3841370" y="326055"/>
                    <a:pt x="3833469" y="304495"/>
                  </a:cubicBezTo>
                  <a:lnTo>
                    <a:pt x="3833469" y="547954"/>
                  </a:lnTo>
                  <a:cubicBezTo>
                    <a:pt x="3833812" y="576843"/>
                    <a:pt x="3828668" y="596560"/>
                    <a:pt x="3818038" y="607104"/>
                  </a:cubicBezTo>
                  <a:cubicBezTo>
                    <a:pt x="3807409" y="617648"/>
                    <a:pt x="3789235" y="622620"/>
                    <a:pt x="3763517" y="622020"/>
                  </a:cubicBezTo>
                  <a:lnTo>
                    <a:pt x="3707968" y="622020"/>
                  </a:lnTo>
                  <a:lnTo>
                    <a:pt x="3692880" y="556183"/>
                  </a:lnTo>
                  <a:lnTo>
                    <a:pt x="3739514" y="556183"/>
                  </a:lnTo>
                  <a:cubicBezTo>
                    <a:pt x="3754116" y="556526"/>
                    <a:pt x="3763489" y="554640"/>
                    <a:pt x="3767632" y="550526"/>
                  </a:cubicBezTo>
                  <a:cubicBezTo>
                    <a:pt x="3771776" y="546411"/>
                    <a:pt x="3773604" y="538010"/>
                    <a:pt x="3773119" y="525322"/>
                  </a:cubicBezTo>
                  <a:lnTo>
                    <a:pt x="3773119" y="446455"/>
                  </a:lnTo>
                  <a:cubicBezTo>
                    <a:pt x="3755816" y="476745"/>
                    <a:pt x="3734014" y="507206"/>
                    <a:pt x="3707710" y="537838"/>
                  </a:cubicBezTo>
                  <a:cubicBezTo>
                    <a:pt x="3681407" y="568471"/>
                    <a:pt x="3651546" y="596531"/>
                    <a:pt x="3618128" y="622020"/>
                  </a:cubicBezTo>
                  <a:lnTo>
                    <a:pt x="3576980" y="568528"/>
                  </a:lnTo>
                  <a:cubicBezTo>
                    <a:pt x="3604212" y="549754"/>
                    <a:pt x="3628958" y="529009"/>
                    <a:pt x="3651218" y="506291"/>
                  </a:cubicBezTo>
                  <a:cubicBezTo>
                    <a:pt x="3673478" y="483574"/>
                    <a:pt x="3692394" y="460429"/>
                    <a:pt x="3707968" y="436854"/>
                  </a:cubicBezTo>
                  <a:lnTo>
                    <a:pt x="3618814" y="436854"/>
                  </a:lnTo>
                  <a:lnTo>
                    <a:pt x="3637330" y="491032"/>
                  </a:lnTo>
                  <a:cubicBezTo>
                    <a:pt x="3624186" y="502591"/>
                    <a:pt x="3607784" y="517364"/>
                    <a:pt x="3588124" y="535352"/>
                  </a:cubicBezTo>
                  <a:cubicBezTo>
                    <a:pt x="3568464" y="553340"/>
                    <a:pt x="3550348" y="571028"/>
                    <a:pt x="3533774" y="588416"/>
                  </a:cubicBezTo>
                  <a:lnTo>
                    <a:pt x="3493312" y="538353"/>
                  </a:lnTo>
                  <a:cubicBezTo>
                    <a:pt x="3499341" y="532309"/>
                    <a:pt x="3503399" y="526051"/>
                    <a:pt x="3505485" y="519579"/>
                  </a:cubicBezTo>
                  <a:cubicBezTo>
                    <a:pt x="3507571" y="513107"/>
                    <a:pt x="3508543" y="505648"/>
                    <a:pt x="3508400" y="497205"/>
                  </a:cubicBezTo>
                  <a:lnTo>
                    <a:pt x="3508400" y="268833"/>
                  </a:lnTo>
                  <a:lnTo>
                    <a:pt x="3456965" y="268833"/>
                  </a:lnTo>
                  <a:lnTo>
                    <a:pt x="3456965" y="196138"/>
                  </a:lnTo>
                  <a:lnTo>
                    <a:pt x="3574236" y="196138"/>
                  </a:lnTo>
                  <a:lnTo>
                    <a:pt x="3574236" y="468401"/>
                  </a:lnTo>
                  <a:lnTo>
                    <a:pt x="3607841" y="436854"/>
                  </a:lnTo>
                  <a:lnTo>
                    <a:pt x="3600297" y="436854"/>
                  </a:lnTo>
                  <a:lnTo>
                    <a:pt x="3600297" y="373761"/>
                  </a:lnTo>
                  <a:lnTo>
                    <a:pt x="3630472" y="373761"/>
                  </a:lnTo>
                  <a:lnTo>
                    <a:pt x="3630472" y="74752"/>
                  </a:lnTo>
                  <a:lnTo>
                    <a:pt x="3690137" y="74752"/>
                  </a:lnTo>
                  <a:close/>
                  <a:moveTo>
                    <a:pt x="4476368" y="4800"/>
                  </a:moveTo>
                  <a:lnTo>
                    <a:pt x="4531918" y="4800"/>
                  </a:lnTo>
                  <a:cubicBezTo>
                    <a:pt x="4550135" y="51278"/>
                    <a:pt x="4573366" y="93254"/>
                    <a:pt x="4601613" y="130730"/>
                  </a:cubicBezTo>
                  <a:cubicBezTo>
                    <a:pt x="4629859" y="168206"/>
                    <a:pt x="4662863" y="200067"/>
                    <a:pt x="4700625" y="226314"/>
                  </a:cubicBezTo>
                  <a:lnTo>
                    <a:pt x="4656734" y="285978"/>
                  </a:lnTo>
                  <a:cubicBezTo>
                    <a:pt x="4621458" y="256689"/>
                    <a:pt x="4591197" y="225256"/>
                    <a:pt x="4565951" y="191681"/>
                  </a:cubicBezTo>
                  <a:cubicBezTo>
                    <a:pt x="4540705" y="158105"/>
                    <a:pt x="4520217" y="123243"/>
                    <a:pt x="4504486" y="87096"/>
                  </a:cubicBezTo>
                  <a:cubicBezTo>
                    <a:pt x="4490470" y="119000"/>
                    <a:pt x="4470668" y="152061"/>
                    <a:pt x="4445079" y="186280"/>
                  </a:cubicBezTo>
                  <a:cubicBezTo>
                    <a:pt x="4419490" y="220499"/>
                    <a:pt x="4389915" y="253731"/>
                    <a:pt x="4356353" y="285978"/>
                  </a:cubicBezTo>
                  <a:lnTo>
                    <a:pt x="4326178" y="249631"/>
                  </a:lnTo>
                  <a:lnTo>
                    <a:pt x="4326178" y="439597"/>
                  </a:lnTo>
                  <a:cubicBezTo>
                    <a:pt x="4333779" y="438583"/>
                    <a:pt x="4340351" y="437697"/>
                    <a:pt x="4345895" y="436940"/>
                  </a:cubicBezTo>
                  <a:cubicBezTo>
                    <a:pt x="4351439" y="436183"/>
                    <a:pt x="4355611" y="435468"/>
                    <a:pt x="4358411" y="434797"/>
                  </a:cubicBezTo>
                  <a:lnTo>
                    <a:pt x="4361840" y="502005"/>
                  </a:lnTo>
                  <a:lnTo>
                    <a:pt x="4326178" y="506806"/>
                  </a:lnTo>
                  <a:lnTo>
                    <a:pt x="4326178" y="621334"/>
                  </a:lnTo>
                  <a:lnTo>
                    <a:pt x="4262399" y="621334"/>
                  </a:lnTo>
                  <a:lnTo>
                    <a:pt x="4262399" y="515035"/>
                  </a:lnTo>
                  <a:cubicBezTo>
                    <a:pt x="4240009" y="518071"/>
                    <a:pt x="4217809" y="521144"/>
                    <a:pt x="4195800" y="524256"/>
                  </a:cubicBezTo>
                  <a:cubicBezTo>
                    <a:pt x="4173791" y="527367"/>
                    <a:pt x="4154639" y="530136"/>
                    <a:pt x="4138345" y="532561"/>
                  </a:cubicBezTo>
                  <a:cubicBezTo>
                    <a:pt x="4122051" y="534987"/>
                    <a:pt x="4111282" y="536689"/>
                    <a:pt x="4106036" y="537667"/>
                  </a:cubicBezTo>
                  <a:lnTo>
                    <a:pt x="4099864" y="468401"/>
                  </a:lnTo>
                  <a:lnTo>
                    <a:pt x="4134154" y="464972"/>
                  </a:lnTo>
                  <a:lnTo>
                    <a:pt x="4134154" y="102870"/>
                  </a:lnTo>
                  <a:lnTo>
                    <a:pt x="4110151" y="102870"/>
                  </a:lnTo>
                  <a:lnTo>
                    <a:pt x="4110151" y="36347"/>
                  </a:lnTo>
                  <a:lnTo>
                    <a:pt x="4357725" y="36347"/>
                  </a:lnTo>
                  <a:lnTo>
                    <a:pt x="4357725" y="102870"/>
                  </a:lnTo>
                  <a:lnTo>
                    <a:pt x="4326178" y="102870"/>
                  </a:lnTo>
                  <a:lnTo>
                    <a:pt x="4326178" y="216713"/>
                  </a:lnTo>
                  <a:cubicBezTo>
                    <a:pt x="4359997" y="185251"/>
                    <a:pt x="4389229" y="151990"/>
                    <a:pt x="4413875" y="116929"/>
                  </a:cubicBezTo>
                  <a:cubicBezTo>
                    <a:pt x="4438521" y="81867"/>
                    <a:pt x="4459352" y="44491"/>
                    <a:pt x="4476368" y="4800"/>
                  </a:cubicBezTo>
                  <a:close/>
                  <a:moveTo>
                    <a:pt x="3266693" y="1371"/>
                  </a:moveTo>
                  <a:cubicBezTo>
                    <a:pt x="3276223" y="11630"/>
                    <a:pt x="3286482" y="23002"/>
                    <a:pt x="3297469" y="35490"/>
                  </a:cubicBezTo>
                  <a:cubicBezTo>
                    <a:pt x="3308456" y="47977"/>
                    <a:pt x="3318543" y="59693"/>
                    <a:pt x="3327730" y="70637"/>
                  </a:cubicBezTo>
                  <a:lnTo>
                    <a:pt x="3312642" y="82982"/>
                  </a:lnTo>
                  <a:lnTo>
                    <a:pt x="3372307" y="82982"/>
                  </a:lnTo>
                  <a:lnTo>
                    <a:pt x="3372307" y="144704"/>
                  </a:lnTo>
                  <a:lnTo>
                    <a:pt x="3208400" y="144704"/>
                  </a:lnTo>
                  <a:cubicBezTo>
                    <a:pt x="3211801" y="164920"/>
                    <a:pt x="3215287" y="183637"/>
                    <a:pt x="3218859" y="200853"/>
                  </a:cubicBezTo>
                  <a:cubicBezTo>
                    <a:pt x="3222431" y="218070"/>
                    <a:pt x="3226260" y="233872"/>
                    <a:pt x="3230346" y="248259"/>
                  </a:cubicBezTo>
                  <a:cubicBezTo>
                    <a:pt x="3252292" y="218084"/>
                    <a:pt x="3271494" y="185166"/>
                    <a:pt x="3287953" y="149504"/>
                  </a:cubicBezTo>
                  <a:lnTo>
                    <a:pt x="3346246" y="178308"/>
                  </a:lnTo>
                  <a:cubicBezTo>
                    <a:pt x="3333616" y="204682"/>
                    <a:pt x="3320129" y="229600"/>
                    <a:pt x="3305784" y="253060"/>
                  </a:cubicBezTo>
                  <a:cubicBezTo>
                    <a:pt x="3291439" y="276520"/>
                    <a:pt x="3275895" y="298694"/>
                    <a:pt x="3259150" y="319582"/>
                  </a:cubicBezTo>
                  <a:cubicBezTo>
                    <a:pt x="3265207" y="329869"/>
                    <a:pt x="3271608" y="339471"/>
                    <a:pt x="3278352" y="348386"/>
                  </a:cubicBezTo>
                  <a:cubicBezTo>
                    <a:pt x="3285310" y="356458"/>
                    <a:pt x="3291454" y="361916"/>
                    <a:pt x="3296783" y="364759"/>
                  </a:cubicBezTo>
                  <a:cubicBezTo>
                    <a:pt x="3302112" y="367603"/>
                    <a:pt x="3306027" y="368774"/>
                    <a:pt x="3308527" y="368274"/>
                  </a:cubicBezTo>
                  <a:cubicBezTo>
                    <a:pt x="3311571" y="367803"/>
                    <a:pt x="3315257" y="364631"/>
                    <a:pt x="3319586" y="358759"/>
                  </a:cubicBezTo>
                  <a:cubicBezTo>
                    <a:pt x="3323915" y="352886"/>
                    <a:pt x="3327087" y="343028"/>
                    <a:pt x="3329101" y="329184"/>
                  </a:cubicBezTo>
                  <a:cubicBezTo>
                    <a:pt x="3330230" y="323254"/>
                    <a:pt x="3331573" y="315225"/>
                    <a:pt x="3333130" y="305095"/>
                  </a:cubicBezTo>
                  <a:cubicBezTo>
                    <a:pt x="3334687" y="294965"/>
                    <a:pt x="3335859" y="285393"/>
                    <a:pt x="3336645" y="276377"/>
                  </a:cubicBezTo>
                  <a:lnTo>
                    <a:pt x="3393566" y="293522"/>
                  </a:lnTo>
                  <a:cubicBezTo>
                    <a:pt x="3392480" y="301266"/>
                    <a:pt x="3390880" y="311153"/>
                    <a:pt x="3388766" y="323183"/>
                  </a:cubicBezTo>
                  <a:cubicBezTo>
                    <a:pt x="3386651" y="335213"/>
                    <a:pt x="3384365" y="346129"/>
                    <a:pt x="3381908" y="355930"/>
                  </a:cubicBezTo>
                  <a:cubicBezTo>
                    <a:pt x="3374850" y="385776"/>
                    <a:pt x="3364963" y="407179"/>
                    <a:pt x="3352247" y="420138"/>
                  </a:cubicBezTo>
                  <a:cubicBezTo>
                    <a:pt x="3339531" y="433097"/>
                    <a:pt x="3325186" y="439583"/>
                    <a:pt x="3309213" y="439597"/>
                  </a:cubicBezTo>
                  <a:cubicBezTo>
                    <a:pt x="3321329" y="456799"/>
                    <a:pt x="3334645" y="476402"/>
                    <a:pt x="3349161" y="498405"/>
                  </a:cubicBezTo>
                  <a:cubicBezTo>
                    <a:pt x="3363677" y="520407"/>
                    <a:pt x="3376650" y="540353"/>
                    <a:pt x="3388080" y="558241"/>
                  </a:cubicBezTo>
                  <a:lnTo>
                    <a:pt x="3327044" y="595274"/>
                  </a:lnTo>
                  <a:cubicBezTo>
                    <a:pt x="3315885" y="575271"/>
                    <a:pt x="3302884" y="553383"/>
                    <a:pt x="3288039" y="529609"/>
                  </a:cubicBezTo>
                  <a:cubicBezTo>
                    <a:pt x="3273194" y="505834"/>
                    <a:pt x="3259678" y="484974"/>
                    <a:pt x="3247491" y="467029"/>
                  </a:cubicBezTo>
                  <a:lnTo>
                    <a:pt x="3294125" y="438912"/>
                  </a:lnTo>
                  <a:cubicBezTo>
                    <a:pt x="3281652" y="437397"/>
                    <a:pt x="3269565" y="432368"/>
                    <a:pt x="3257864" y="423824"/>
                  </a:cubicBezTo>
                  <a:cubicBezTo>
                    <a:pt x="3246162" y="415280"/>
                    <a:pt x="3233561" y="402021"/>
                    <a:pt x="3220059" y="384048"/>
                  </a:cubicBezTo>
                  <a:lnTo>
                    <a:pt x="3211144" y="372389"/>
                  </a:lnTo>
                  <a:cubicBezTo>
                    <a:pt x="3193313" y="389648"/>
                    <a:pt x="3174110" y="405879"/>
                    <a:pt x="3153536" y="421081"/>
                  </a:cubicBezTo>
                  <a:lnTo>
                    <a:pt x="3128848" y="388848"/>
                  </a:lnTo>
                  <a:lnTo>
                    <a:pt x="3128848" y="405993"/>
                  </a:lnTo>
                  <a:lnTo>
                    <a:pt x="3098672" y="405993"/>
                  </a:lnTo>
                  <a:lnTo>
                    <a:pt x="3169996" y="481431"/>
                  </a:lnTo>
                  <a:lnTo>
                    <a:pt x="3121990" y="529437"/>
                  </a:lnTo>
                  <a:cubicBezTo>
                    <a:pt x="3113417" y="518007"/>
                    <a:pt x="3101416" y="503491"/>
                    <a:pt x="3085985" y="485889"/>
                  </a:cubicBezTo>
                  <a:cubicBezTo>
                    <a:pt x="3070555" y="468287"/>
                    <a:pt x="3057867" y="454456"/>
                    <a:pt x="3047923" y="444398"/>
                  </a:cubicBezTo>
                  <a:lnTo>
                    <a:pt x="3088385" y="405993"/>
                  </a:lnTo>
                  <a:lnTo>
                    <a:pt x="2940938" y="405993"/>
                  </a:lnTo>
                  <a:lnTo>
                    <a:pt x="2940938" y="262661"/>
                  </a:lnTo>
                  <a:lnTo>
                    <a:pt x="3128848" y="262661"/>
                  </a:lnTo>
                  <a:lnTo>
                    <a:pt x="3128848" y="353187"/>
                  </a:lnTo>
                  <a:cubicBezTo>
                    <a:pt x="3146564" y="339356"/>
                    <a:pt x="3163252" y="324497"/>
                    <a:pt x="3178911" y="308610"/>
                  </a:cubicBezTo>
                  <a:cubicBezTo>
                    <a:pt x="3170681" y="287379"/>
                    <a:pt x="3163137" y="263147"/>
                    <a:pt x="3156280" y="235915"/>
                  </a:cubicBezTo>
                  <a:cubicBezTo>
                    <a:pt x="3149422" y="208683"/>
                    <a:pt x="3143249" y="178279"/>
                    <a:pt x="3137763" y="144704"/>
                  </a:cubicBezTo>
                  <a:lnTo>
                    <a:pt x="2926536" y="144704"/>
                  </a:lnTo>
                  <a:lnTo>
                    <a:pt x="2926536" y="202996"/>
                  </a:lnTo>
                  <a:cubicBezTo>
                    <a:pt x="2926922" y="252374"/>
                    <a:pt x="2922550" y="295236"/>
                    <a:pt x="2913421" y="331584"/>
                  </a:cubicBezTo>
                  <a:cubicBezTo>
                    <a:pt x="2904291" y="367931"/>
                    <a:pt x="2888089" y="403936"/>
                    <a:pt x="2864815" y="439597"/>
                  </a:cubicBezTo>
                  <a:lnTo>
                    <a:pt x="2928594" y="463600"/>
                  </a:lnTo>
                  <a:cubicBezTo>
                    <a:pt x="2919650" y="487446"/>
                    <a:pt x="2908563" y="511935"/>
                    <a:pt x="2895333" y="537067"/>
                  </a:cubicBezTo>
                  <a:cubicBezTo>
                    <a:pt x="2882103" y="562198"/>
                    <a:pt x="2868958" y="584801"/>
                    <a:pt x="2855899" y="604875"/>
                  </a:cubicBezTo>
                  <a:lnTo>
                    <a:pt x="2792120" y="569899"/>
                  </a:lnTo>
                  <a:cubicBezTo>
                    <a:pt x="2805321" y="551754"/>
                    <a:pt x="2817837" y="531980"/>
                    <a:pt x="2829667" y="510578"/>
                  </a:cubicBezTo>
                  <a:cubicBezTo>
                    <a:pt x="2841497" y="489175"/>
                    <a:pt x="2851613" y="468029"/>
                    <a:pt x="2860014" y="447141"/>
                  </a:cubicBezTo>
                  <a:lnTo>
                    <a:pt x="2851784" y="459486"/>
                  </a:lnTo>
                  <a:lnTo>
                    <a:pt x="2788691" y="421767"/>
                  </a:lnTo>
                  <a:cubicBezTo>
                    <a:pt x="2807241" y="395986"/>
                    <a:pt x="2821499" y="372338"/>
                    <a:pt x="2831464" y="350824"/>
                  </a:cubicBezTo>
                  <a:cubicBezTo>
                    <a:pt x="2841430" y="329311"/>
                    <a:pt x="2848271" y="305511"/>
                    <a:pt x="2851988" y="279425"/>
                  </a:cubicBezTo>
                  <a:cubicBezTo>
                    <a:pt x="2855704" y="253339"/>
                    <a:pt x="2857465" y="220548"/>
                    <a:pt x="2857271" y="181051"/>
                  </a:cubicBezTo>
                  <a:lnTo>
                    <a:pt x="2857271" y="82982"/>
                  </a:lnTo>
                  <a:lnTo>
                    <a:pt x="3130219" y="82982"/>
                  </a:lnTo>
                  <a:cubicBezTo>
                    <a:pt x="3128790" y="70894"/>
                    <a:pt x="3127362" y="58378"/>
                    <a:pt x="3125933" y="45434"/>
                  </a:cubicBezTo>
                  <a:cubicBezTo>
                    <a:pt x="3124504" y="32489"/>
                    <a:pt x="3123418" y="21688"/>
                    <a:pt x="3122675" y="13030"/>
                  </a:cubicBezTo>
                  <a:lnTo>
                    <a:pt x="3193313" y="12344"/>
                  </a:lnTo>
                  <a:cubicBezTo>
                    <a:pt x="3193984" y="21117"/>
                    <a:pt x="3194870" y="31689"/>
                    <a:pt x="3195970" y="44062"/>
                  </a:cubicBezTo>
                  <a:cubicBezTo>
                    <a:pt x="3197071" y="56435"/>
                    <a:pt x="3198470" y="69408"/>
                    <a:pt x="3200171" y="82982"/>
                  </a:cubicBezTo>
                  <a:lnTo>
                    <a:pt x="3262578" y="82982"/>
                  </a:lnTo>
                  <a:cubicBezTo>
                    <a:pt x="3255692" y="74680"/>
                    <a:pt x="3248891" y="66594"/>
                    <a:pt x="3242176" y="58721"/>
                  </a:cubicBezTo>
                  <a:cubicBezTo>
                    <a:pt x="3235461" y="50849"/>
                    <a:pt x="3229003" y="43619"/>
                    <a:pt x="3222802" y="37033"/>
                  </a:cubicBezTo>
                  <a:close/>
                  <a:moveTo>
                    <a:pt x="384733" y="685"/>
                  </a:moveTo>
                  <a:cubicBezTo>
                    <a:pt x="389663" y="10258"/>
                    <a:pt x="395235" y="21802"/>
                    <a:pt x="401450" y="35318"/>
                  </a:cubicBezTo>
                  <a:cubicBezTo>
                    <a:pt x="407665" y="48834"/>
                    <a:pt x="413751" y="62436"/>
                    <a:pt x="419709" y="76123"/>
                  </a:cubicBezTo>
                  <a:lnTo>
                    <a:pt x="580186" y="76123"/>
                  </a:lnTo>
                  <a:lnTo>
                    <a:pt x="580186" y="209169"/>
                  </a:lnTo>
                  <a:lnTo>
                    <a:pt x="512292" y="209169"/>
                  </a:lnTo>
                  <a:lnTo>
                    <a:pt x="512292" y="136474"/>
                  </a:lnTo>
                  <a:lnTo>
                    <a:pt x="227685" y="136474"/>
                  </a:lnTo>
                  <a:lnTo>
                    <a:pt x="227685" y="209169"/>
                  </a:lnTo>
                  <a:lnTo>
                    <a:pt x="159791" y="209169"/>
                  </a:lnTo>
                  <a:lnTo>
                    <a:pt x="159791" y="137846"/>
                  </a:lnTo>
                  <a:lnTo>
                    <a:pt x="132359" y="175564"/>
                  </a:lnTo>
                  <a:cubicBezTo>
                    <a:pt x="116886" y="161263"/>
                    <a:pt x="98797" y="144946"/>
                    <a:pt x="78095" y="126616"/>
                  </a:cubicBezTo>
                  <a:cubicBezTo>
                    <a:pt x="57392" y="108284"/>
                    <a:pt x="40505" y="93511"/>
                    <a:pt x="27432" y="82296"/>
                  </a:cubicBezTo>
                  <a:lnTo>
                    <a:pt x="68579" y="28117"/>
                  </a:lnTo>
                  <a:cubicBezTo>
                    <a:pt x="79795" y="37461"/>
                    <a:pt x="93883" y="49120"/>
                    <a:pt x="110842" y="63093"/>
                  </a:cubicBezTo>
                  <a:cubicBezTo>
                    <a:pt x="127801" y="77067"/>
                    <a:pt x="144118" y="90782"/>
                    <a:pt x="159791" y="104241"/>
                  </a:cubicBezTo>
                  <a:lnTo>
                    <a:pt x="159791" y="76123"/>
                  </a:lnTo>
                  <a:lnTo>
                    <a:pt x="340842" y="76123"/>
                  </a:lnTo>
                  <a:cubicBezTo>
                    <a:pt x="336570" y="65908"/>
                    <a:pt x="332255" y="56164"/>
                    <a:pt x="327898" y="46891"/>
                  </a:cubicBezTo>
                  <a:cubicBezTo>
                    <a:pt x="323540" y="37619"/>
                    <a:pt x="320082" y="30446"/>
                    <a:pt x="317525" y="25374"/>
                  </a:cubicBezTo>
                  <a:close/>
                  <a:moveTo>
                    <a:pt x="1608810" y="0"/>
                  </a:moveTo>
                  <a:cubicBezTo>
                    <a:pt x="1614839" y="11430"/>
                    <a:pt x="1622326" y="24917"/>
                    <a:pt x="1631270" y="40462"/>
                  </a:cubicBezTo>
                  <a:cubicBezTo>
                    <a:pt x="1640214" y="56007"/>
                    <a:pt x="1647358" y="68808"/>
                    <a:pt x="1652701" y="78867"/>
                  </a:cubicBezTo>
                  <a:lnTo>
                    <a:pt x="1862556" y="78867"/>
                  </a:lnTo>
                  <a:lnTo>
                    <a:pt x="1862556" y="225628"/>
                  </a:lnTo>
                  <a:lnTo>
                    <a:pt x="1791919" y="225628"/>
                  </a:lnTo>
                  <a:lnTo>
                    <a:pt x="1791919" y="144704"/>
                  </a:lnTo>
                  <a:lnTo>
                    <a:pt x="1393470" y="144704"/>
                  </a:lnTo>
                  <a:lnTo>
                    <a:pt x="1393470" y="226314"/>
                  </a:lnTo>
                  <a:lnTo>
                    <a:pt x="1322146" y="226314"/>
                  </a:lnTo>
                  <a:lnTo>
                    <a:pt x="1322146" y="78867"/>
                  </a:lnTo>
                  <a:lnTo>
                    <a:pt x="1565605" y="78867"/>
                  </a:lnTo>
                  <a:lnTo>
                    <a:pt x="1536801" y="24003"/>
                  </a:lnTo>
                  <a:close/>
                </a:path>
              </a:pathLst>
            </a:custGeom>
            <a:solidFill>
              <a:srgbClr val="23685B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en-US" altLang="zh-CN" sz="5400" dirty="0">
                <a:solidFill>
                  <a:srgbClr val="23685B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endParaRPr>
            </a:p>
          </p:txBody>
        </p:sp>
        <p:sp>
          <p:nvSpPr>
            <p:cNvPr id="1708" name="任意多边形: 形状 1707"/>
            <p:cNvSpPr/>
            <p:nvPr/>
          </p:nvSpPr>
          <p:spPr>
            <a:xfrm>
              <a:off x="4533118" y="4069425"/>
              <a:ext cx="3101893" cy="153820"/>
            </a:xfrm>
            <a:custGeom>
              <a:avLst/>
              <a:gdLst>
                <a:gd name="connsiteX0" fmla="*/ 2286134 w 3101893"/>
                <a:gd name="connsiteY0" fmla="*/ 22203 h 153820"/>
                <a:gd name="connsiteX1" fmla="*/ 2257530 w 3101893"/>
                <a:gd name="connsiteY1" fmla="*/ 94212 h 153820"/>
                <a:gd name="connsiteX2" fmla="*/ 2314337 w 3101893"/>
                <a:gd name="connsiteY2" fmla="*/ 94212 h 153820"/>
                <a:gd name="connsiteX3" fmla="*/ 2286334 w 3101893"/>
                <a:gd name="connsiteY3" fmla="*/ 22203 h 153820"/>
                <a:gd name="connsiteX4" fmla="*/ 333509 w 3101893"/>
                <a:gd name="connsiteY4" fmla="*/ 22203 h 153820"/>
                <a:gd name="connsiteX5" fmla="*/ 304905 w 3101893"/>
                <a:gd name="connsiteY5" fmla="*/ 94212 h 153820"/>
                <a:gd name="connsiteX6" fmla="*/ 361712 w 3101893"/>
                <a:gd name="connsiteY6" fmla="*/ 94212 h 153820"/>
                <a:gd name="connsiteX7" fmla="*/ 333709 w 3101893"/>
                <a:gd name="connsiteY7" fmla="*/ 22203 h 153820"/>
                <a:gd name="connsiteX8" fmla="*/ 1832829 w 3101893"/>
                <a:gd name="connsiteY8" fmla="*/ 17402 h 153820"/>
                <a:gd name="connsiteX9" fmla="*/ 1832829 w 3101893"/>
                <a:gd name="connsiteY9" fmla="*/ 72209 h 153820"/>
                <a:gd name="connsiteX10" fmla="*/ 1872834 w 3101893"/>
                <a:gd name="connsiteY10" fmla="*/ 72209 h 153820"/>
                <a:gd name="connsiteX11" fmla="*/ 1895762 w 3101893"/>
                <a:gd name="connsiteY11" fmla="*/ 63933 h 153820"/>
                <a:gd name="connsiteX12" fmla="*/ 1904438 w 3101893"/>
                <a:gd name="connsiteY12" fmla="*/ 43806 h 153820"/>
                <a:gd name="connsiteX13" fmla="*/ 1895962 w 3101893"/>
                <a:gd name="connsiteY13" fmla="*/ 24603 h 153820"/>
                <a:gd name="connsiteX14" fmla="*/ 1871434 w 3101893"/>
                <a:gd name="connsiteY14" fmla="*/ 17402 h 153820"/>
                <a:gd name="connsiteX15" fmla="*/ 1204180 w 3101893"/>
                <a:gd name="connsiteY15" fmla="*/ 17402 h 153820"/>
                <a:gd name="connsiteX16" fmla="*/ 1204180 w 3101893"/>
                <a:gd name="connsiteY16" fmla="*/ 72209 h 153820"/>
                <a:gd name="connsiteX17" fmla="*/ 1244184 w 3101893"/>
                <a:gd name="connsiteY17" fmla="*/ 72209 h 153820"/>
                <a:gd name="connsiteX18" fmla="*/ 1267113 w 3101893"/>
                <a:gd name="connsiteY18" fmla="*/ 63933 h 153820"/>
                <a:gd name="connsiteX19" fmla="*/ 1275788 w 3101893"/>
                <a:gd name="connsiteY19" fmla="*/ 43806 h 153820"/>
                <a:gd name="connsiteX20" fmla="*/ 1267312 w 3101893"/>
                <a:gd name="connsiteY20" fmla="*/ 24603 h 153820"/>
                <a:gd name="connsiteX21" fmla="*/ 1242784 w 3101893"/>
                <a:gd name="connsiteY21" fmla="*/ 17402 h 153820"/>
                <a:gd name="connsiteX22" fmla="*/ 1580160 w 3101893"/>
                <a:gd name="connsiteY22" fmla="*/ 13802 h 153820"/>
                <a:gd name="connsiteX23" fmla="*/ 1551860 w 3101893"/>
                <a:gd name="connsiteY23" fmla="*/ 22670 h 153820"/>
                <a:gd name="connsiteX24" fmla="*/ 1534717 w 3101893"/>
                <a:gd name="connsiteY24" fmla="*/ 45539 h 153820"/>
                <a:gd name="connsiteX25" fmla="*/ 1528953 w 3101893"/>
                <a:gd name="connsiteY25" fmla="*/ 76810 h 153820"/>
                <a:gd name="connsiteX26" fmla="*/ 1534806 w 3101893"/>
                <a:gd name="connsiteY26" fmla="*/ 107851 h 153820"/>
                <a:gd name="connsiteX27" fmla="*/ 1552038 w 3101893"/>
                <a:gd name="connsiteY27" fmla="*/ 130713 h 153820"/>
                <a:gd name="connsiteX28" fmla="*/ 1580160 w 3101893"/>
                <a:gd name="connsiteY28" fmla="*/ 139618 h 153820"/>
                <a:gd name="connsiteX29" fmla="*/ 1609008 w 3101893"/>
                <a:gd name="connsiteY29" fmla="*/ 130846 h 153820"/>
                <a:gd name="connsiteX30" fmla="*/ 1626121 w 3101893"/>
                <a:gd name="connsiteY30" fmla="*/ 108117 h 153820"/>
                <a:gd name="connsiteX31" fmla="*/ 1631766 w 3101893"/>
                <a:gd name="connsiteY31" fmla="*/ 76810 h 153820"/>
                <a:gd name="connsiteX32" fmla="*/ 1625899 w 3101893"/>
                <a:gd name="connsiteY32" fmla="*/ 45628 h 153820"/>
                <a:gd name="connsiteX33" fmla="*/ 1608563 w 3101893"/>
                <a:gd name="connsiteY33" fmla="*/ 22714 h 153820"/>
                <a:gd name="connsiteX34" fmla="*/ 1580160 w 3101893"/>
                <a:gd name="connsiteY34" fmla="*/ 13802 h 153820"/>
                <a:gd name="connsiteX35" fmla="*/ 1094385 w 3101893"/>
                <a:gd name="connsiteY35" fmla="*/ 13802 h 153820"/>
                <a:gd name="connsiteX36" fmla="*/ 1066085 w 3101893"/>
                <a:gd name="connsiteY36" fmla="*/ 22670 h 153820"/>
                <a:gd name="connsiteX37" fmla="*/ 1048943 w 3101893"/>
                <a:gd name="connsiteY37" fmla="*/ 45539 h 153820"/>
                <a:gd name="connsiteX38" fmla="*/ 1043179 w 3101893"/>
                <a:gd name="connsiteY38" fmla="*/ 76810 h 153820"/>
                <a:gd name="connsiteX39" fmla="*/ 1049031 w 3101893"/>
                <a:gd name="connsiteY39" fmla="*/ 107851 h 153820"/>
                <a:gd name="connsiteX40" fmla="*/ 1066263 w 3101893"/>
                <a:gd name="connsiteY40" fmla="*/ 130713 h 153820"/>
                <a:gd name="connsiteX41" fmla="*/ 1094385 w 3101893"/>
                <a:gd name="connsiteY41" fmla="*/ 139618 h 153820"/>
                <a:gd name="connsiteX42" fmla="*/ 1123233 w 3101893"/>
                <a:gd name="connsiteY42" fmla="*/ 130846 h 153820"/>
                <a:gd name="connsiteX43" fmla="*/ 1140346 w 3101893"/>
                <a:gd name="connsiteY43" fmla="*/ 108117 h 153820"/>
                <a:gd name="connsiteX44" fmla="*/ 1145991 w 3101893"/>
                <a:gd name="connsiteY44" fmla="*/ 76810 h 153820"/>
                <a:gd name="connsiteX45" fmla="*/ 1140124 w 3101893"/>
                <a:gd name="connsiteY45" fmla="*/ 45628 h 153820"/>
                <a:gd name="connsiteX46" fmla="*/ 1122788 w 3101893"/>
                <a:gd name="connsiteY46" fmla="*/ 22714 h 153820"/>
                <a:gd name="connsiteX47" fmla="*/ 1094385 w 3101893"/>
                <a:gd name="connsiteY47" fmla="*/ 13802 h 153820"/>
                <a:gd name="connsiteX48" fmla="*/ 2825477 w 3101893"/>
                <a:gd name="connsiteY48" fmla="*/ 3601 h 153820"/>
                <a:gd name="connsiteX49" fmla="*/ 2841679 w 3101893"/>
                <a:gd name="connsiteY49" fmla="*/ 3601 h 153820"/>
                <a:gd name="connsiteX50" fmla="*/ 2927290 w 3101893"/>
                <a:gd name="connsiteY50" fmla="*/ 125216 h 153820"/>
                <a:gd name="connsiteX51" fmla="*/ 2927490 w 3101893"/>
                <a:gd name="connsiteY51" fmla="*/ 125216 h 153820"/>
                <a:gd name="connsiteX52" fmla="*/ 2927490 w 3101893"/>
                <a:gd name="connsiteY52" fmla="*/ 3601 h 153820"/>
                <a:gd name="connsiteX53" fmla="*/ 2942892 w 3101893"/>
                <a:gd name="connsiteY53" fmla="*/ 3601 h 153820"/>
                <a:gd name="connsiteX54" fmla="*/ 2942892 w 3101893"/>
                <a:gd name="connsiteY54" fmla="*/ 150019 h 153820"/>
                <a:gd name="connsiteX55" fmla="*/ 2926690 w 3101893"/>
                <a:gd name="connsiteY55" fmla="*/ 150019 h 153820"/>
                <a:gd name="connsiteX56" fmla="*/ 2841479 w 3101893"/>
                <a:gd name="connsiteY56" fmla="*/ 28404 h 153820"/>
                <a:gd name="connsiteX57" fmla="*/ 2841079 w 3101893"/>
                <a:gd name="connsiteY57" fmla="*/ 28204 h 153820"/>
                <a:gd name="connsiteX58" fmla="*/ 2841079 w 3101893"/>
                <a:gd name="connsiteY58" fmla="*/ 150019 h 153820"/>
                <a:gd name="connsiteX59" fmla="*/ 2825477 w 3101893"/>
                <a:gd name="connsiteY59" fmla="*/ 150019 h 153820"/>
                <a:gd name="connsiteX60" fmla="*/ 2777852 w 3101893"/>
                <a:gd name="connsiteY60" fmla="*/ 3601 h 153820"/>
                <a:gd name="connsiteX61" fmla="*/ 2793454 w 3101893"/>
                <a:gd name="connsiteY61" fmla="*/ 3601 h 153820"/>
                <a:gd name="connsiteX62" fmla="*/ 2793454 w 3101893"/>
                <a:gd name="connsiteY62" fmla="*/ 150019 h 153820"/>
                <a:gd name="connsiteX63" fmla="*/ 2777852 w 3101893"/>
                <a:gd name="connsiteY63" fmla="*/ 150019 h 153820"/>
                <a:gd name="connsiteX64" fmla="*/ 2625452 w 3101893"/>
                <a:gd name="connsiteY64" fmla="*/ 3601 h 153820"/>
                <a:gd name="connsiteX65" fmla="*/ 2641054 w 3101893"/>
                <a:gd name="connsiteY65" fmla="*/ 3601 h 153820"/>
                <a:gd name="connsiteX66" fmla="*/ 2641054 w 3101893"/>
                <a:gd name="connsiteY66" fmla="*/ 66809 h 153820"/>
                <a:gd name="connsiteX67" fmla="*/ 2728065 w 3101893"/>
                <a:gd name="connsiteY67" fmla="*/ 66809 h 153820"/>
                <a:gd name="connsiteX68" fmla="*/ 2728065 w 3101893"/>
                <a:gd name="connsiteY68" fmla="*/ 3601 h 153820"/>
                <a:gd name="connsiteX69" fmla="*/ 2743467 w 3101893"/>
                <a:gd name="connsiteY69" fmla="*/ 3601 h 153820"/>
                <a:gd name="connsiteX70" fmla="*/ 2743467 w 3101893"/>
                <a:gd name="connsiteY70" fmla="*/ 150019 h 153820"/>
                <a:gd name="connsiteX71" fmla="*/ 2728065 w 3101893"/>
                <a:gd name="connsiteY71" fmla="*/ 150019 h 153820"/>
                <a:gd name="connsiteX72" fmla="*/ 2728065 w 3101893"/>
                <a:gd name="connsiteY72" fmla="*/ 80610 h 153820"/>
                <a:gd name="connsiteX73" fmla="*/ 2641054 w 3101893"/>
                <a:gd name="connsiteY73" fmla="*/ 80610 h 153820"/>
                <a:gd name="connsiteX74" fmla="*/ 2641054 w 3101893"/>
                <a:gd name="connsiteY74" fmla="*/ 150019 h 153820"/>
                <a:gd name="connsiteX75" fmla="*/ 2625452 w 3101893"/>
                <a:gd name="connsiteY75" fmla="*/ 150019 h 153820"/>
                <a:gd name="connsiteX76" fmla="*/ 2352675 w 3101893"/>
                <a:gd name="connsiteY76" fmla="*/ 3601 h 153820"/>
                <a:gd name="connsiteX77" fmla="*/ 2461089 w 3101893"/>
                <a:gd name="connsiteY77" fmla="*/ 3601 h 153820"/>
                <a:gd name="connsiteX78" fmla="*/ 2461089 w 3101893"/>
                <a:gd name="connsiteY78" fmla="*/ 17402 h 153820"/>
                <a:gd name="connsiteX79" fmla="*/ 2414483 w 3101893"/>
                <a:gd name="connsiteY79" fmla="*/ 17402 h 153820"/>
                <a:gd name="connsiteX80" fmla="*/ 2414483 w 3101893"/>
                <a:gd name="connsiteY80" fmla="*/ 150019 h 153820"/>
                <a:gd name="connsiteX81" fmla="*/ 2399081 w 3101893"/>
                <a:gd name="connsiteY81" fmla="*/ 150019 h 153820"/>
                <a:gd name="connsiteX82" fmla="*/ 2399081 w 3101893"/>
                <a:gd name="connsiteY82" fmla="*/ 17402 h 153820"/>
                <a:gd name="connsiteX83" fmla="*/ 2352675 w 3101893"/>
                <a:gd name="connsiteY83" fmla="*/ 17402 h 153820"/>
                <a:gd name="connsiteX84" fmla="*/ 2277933 w 3101893"/>
                <a:gd name="connsiteY84" fmla="*/ 3601 h 153820"/>
                <a:gd name="connsiteX85" fmla="*/ 2294535 w 3101893"/>
                <a:gd name="connsiteY85" fmla="*/ 3601 h 153820"/>
                <a:gd name="connsiteX86" fmla="*/ 2352342 w 3101893"/>
                <a:gd name="connsiteY86" fmla="*/ 150019 h 153820"/>
                <a:gd name="connsiteX87" fmla="*/ 2336140 w 3101893"/>
                <a:gd name="connsiteY87" fmla="*/ 150019 h 153820"/>
                <a:gd name="connsiteX88" fmla="*/ 2319738 w 3101893"/>
                <a:gd name="connsiteY88" fmla="*/ 108214 h 153820"/>
                <a:gd name="connsiteX89" fmla="*/ 2251929 w 3101893"/>
                <a:gd name="connsiteY89" fmla="*/ 108214 h 153820"/>
                <a:gd name="connsiteX90" fmla="*/ 2235327 w 3101893"/>
                <a:gd name="connsiteY90" fmla="*/ 150019 h 153820"/>
                <a:gd name="connsiteX91" fmla="*/ 2219325 w 3101893"/>
                <a:gd name="connsiteY91" fmla="*/ 150019 h 153820"/>
                <a:gd name="connsiteX92" fmla="*/ 2019500 w 3101893"/>
                <a:gd name="connsiteY92" fmla="*/ 3601 h 153820"/>
                <a:gd name="connsiteX93" fmla="*/ 2036502 w 3101893"/>
                <a:gd name="connsiteY93" fmla="*/ 3601 h 153820"/>
                <a:gd name="connsiteX94" fmla="*/ 2071307 w 3101893"/>
                <a:gd name="connsiteY94" fmla="*/ 129016 h 153820"/>
                <a:gd name="connsiteX95" fmla="*/ 2071707 w 3101893"/>
                <a:gd name="connsiteY95" fmla="*/ 129016 h 153820"/>
                <a:gd name="connsiteX96" fmla="*/ 2079795 w 3101893"/>
                <a:gd name="connsiteY96" fmla="*/ 101291 h 153820"/>
                <a:gd name="connsiteX97" fmla="*/ 2090209 w 3101893"/>
                <a:gd name="connsiteY97" fmla="*/ 66234 h 153820"/>
                <a:gd name="connsiteX98" fmla="*/ 2100623 w 3101893"/>
                <a:gd name="connsiteY98" fmla="*/ 31214 h 153820"/>
                <a:gd name="connsiteX99" fmla="*/ 2108712 w 3101893"/>
                <a:gd name="connsiteY99" fmla="*/ 3601 h 153820"/>
                <a:gd name="connsiteX100" fmla="*/ 2126714 w 3101893"/>
                <a:gd name="connsiteY100" fmla="*/ 3601 h 153820"/>
                <a:gd name="connsiteX101" fmla="*/ 2164118 w 3101893"/>
                <a:gd name="connsiteY101" fmla="*/ 129016 h 153820"/>
                <a:gd name="connsiteX102" fmla="*/ 2164518 w 3101893"/>
                <a:gd name="connsiteY102" fmla="*/ 129016 h 153820"/>
                <a:gd name="connsiteX103" fmla="*/ 2199523 w 3101893"/>
                <a:gd name="connsiteY103" fmla="*/ 3601 h 153820"/>
                <a:gd name="connsiteX104" fmla="*/ 2216325 w 3101893"/>
                <a:gd name="connsiteY104" fmla="*/ 3601 h 153820"/>
                <a:gd name="connsiteX105" fmla="*/ 2173319 w 3101893"/>
                <a:gd name="connsiteY105" fmla="*/ 150019 h 153820"/>
                <a:gd name="connsiteX106" fmla="*/ 2155117 w 3101893"/>
                <a:gd name="connsiteY106" fmla="*/ 150019 h 153820"/>
                <a:gd name="connsiteX107" fmla="*/ 2117913 w 3101893"/>
                <a:gd name="connsiteY107" fmla="*/ 23603 h 153820"/>
                <a:gd name="connsiteX108" fmla="*/ 2117513 w 3101893"/>
                <a:gd name="connsiteY108" fmla="*/ 23603 h 153820"/>
                <a:gd name="connsiteX109" fmla="*/ 2080508 w 3101893"/>
                <a:gd name="connsiteY109" fmla="*/ 150019 h 153820"/>
                <a:gd name="connsiteX110" fmla="*/ 2062706 w 3101893"/>
                <a:gd name="connsiteY110" fmla="*/ 150019 h 153820"/>
                <a:gd name="connsiteX111" fmla="*/ 1817427 w 3101893"/>
                <a:gd name="connsiteY111" fmla="*/ 3601 h 153820"/>
                <a:gd name="connsiteX112" fmla="*/ 1873634 w 3101893"/>
                <a:gd name="connsiteY112" fmla="*/ 3601 h 153820"/>
                <a:gd name="connsiteX113" fmla="*/ 1908589 w 3101893"/>
                <a:gd name="connsiteY113" fmla="*/ 14752 h 153820"/>
                <a:gd name="connsiteX114" fmla="*/ 1919840 w 3101893"/>
                <a:gd name="connsiteY114" fmla="*/ 43006 h 153820"/>
                <a:gd name="connsiteX115" fmla="*/ 1918151 w 3101893"/>
                <a:gd name="connsiteY115" fmla="*/ 52911 h 153820"/>
                <a:gd name="connsiteX116" fmla="*/ 1911128 w 3101893"/>
                <a:gd name="connsiteY116" fmla="*/ 66905 h 153820"/>
                <a:gd name="connsiteX117" fmla="*/ 1895837 w 3101893"/>
                <a:gd name="connsiteY117" fmla="*/ 78810 h 153820"/>
                <a:gd name="connsiteX118" fmla="*/ 1895837 w 3101893"/>
                <a:gd name="connsiteY118" fmla="*/ 79010 h 153820"/>
                <a:gd name="connsiteX119" fmla="*/ 1910614 w 3101893"/>
                <a:gd name="connsiteY119" fmla="*/ 90562 h 153820"/>
                <a:gd name="connsiteX120" fmla="*/ 1916840 w 3101893"/>
                <a:gd name="connsiteY120" fmla="*/ 112014 h 153820"/>
                <a:gd name="connsiteX121" fmla="*/ 1919640 w 3101893"/>
                <a:gd name="connsiteY121" fmla="*/ 133042 h 153820"/>
                <a:gd name="connsiteX122" fmla="*/ 1924241 w 3101893"/>
                <a:gd name="connsiteY122" fmla="*/ 150019 h 153820"/>
                <a:gd name="connsiteX123" fmla="*/ 1907839 w 3101893"/>
                <a:gd name="connsiteY123" fmla="*/ 150019 h 153820"/>
                <a:gd name="connsiteX124" fmla="*/ 1904063 w 3101893"/>
                <a:gd name="connsiteY124" fmla="*/ 134492 h 153820"/>
                <a:gd name="connsiteX125" fmla="*/ 1901638 w 3101893"/>
                <a:gd name="connsiteY125" fmla="*/ 113414 h 153820"/>
                <a:gd name="connsiteX126" fmla="*/ 1894362 w 3101893"/>
                <a:gd name="connsiteY126" fmla="*/ 93662 h 153820"/>
                <a:gd name="connsiteX127" fmla="*/ 1876435 w 3101893"/>
                <a:gd name="connsiteY127" fmla="*/ 86211 h 153820"/>
                <a:gd name="connsiteX128" fmla="*/ 1832829 w 3101893"/>
                <a:gd name="connsiteY128" fmla="*/ 86211 h 153820"/>
                <a:gd name="connsiteX129" fmla="*/ 1832829 w 3101893"/>
                <a:gd name="connsiteY129" fmla="*/ 150019 h 153820"/>
                <a:gd name="connsiteX130" fmla="*/ 1817427 w 3101893"/>
                <a:gd name="connsiteY130" fmla="*/ 150019 h 153820"/>
                <a:gd name="connsiteX131" fmla="*/ 1672152 w 3101893"/>
                <a:gd name="connsiteY131" fmla="*/ 3601 h 153820"/>
                <a:gd name="connsiteX132" fmla="*/ 1687554 w 3101893"/>
                <a:gd name="connsiteY132" fmla="*/ 3601 h 153820"/>
                <a:gd name="connsiteX133" fmla="*/ 1687554 w 3101893"/>
                <a:gd name="connsiteY133" fmla="*/ 92612 h 153820"/>
                <a:gd name="connsiteX134" fmla="*/ 1697805 w 3101893"/>
                <a:gd name="connsiteY134" fmla="*/ 126766 h 153820"/>
                <a:gd name="connsiteX135" fmla="*/ 1729359 w 3101893"/>
                <a:gd name="connsiteY135" fmla="*/ 139618 h 153820"/>
                <a:gd name="connsiteX136" fmla="*/ 1760088 w 3101893"/>
                <a:gd name="connsiteY136" fmla="*/ 127216 h 153820"/>
                <a:gd name="connsiteX137" fmla="*/ 1770564 w 3101893"/>
                <a:gd name="connsiteY137" fmla="*/ 92612 h 153820"/>
                <a:gd name="connsiteX138" fmla="*/ 1770564 w 3101893"/>
                <a:gd name="connsiteY138" fmla="*/ 3601 h 153820"/>
                <a:gd name="connsiteX139" fmla="*/ 1785966 w 3101893"/>
                <a:gd name="connsiteY139" fmla="*/ 3601 h 153820"/>
                <a:gd name="connsiteX140" fmla="*/ 1785966 w 3101893"/>
                <a:gd name="connsiteY140" fmla="*/ 93412 h 153820"/>
                <a:gd name="connsiteX141" fmla="*/ 1770339 w 3101893"/>
                <a:gd name="connsiteY141" fmla="*/ 138843 h 153820"/>
                <a:gd name="connsiteX142" fmla="*/ 1729359 w 3101893"/>
                <a:gd name="connsiteY142" fmla="*/ 153820 h 153820"/>
                <a:gd name="connsiteX143" fmla="*/ 1687629 w 3101893"/>
                <a:gd name="connsiteY143" fmla="*/ 138768 h 153820"/>
                <a:gd name="connsiteX144" fmla="*/ 1672152 w 3101893"/>
                <a:gd name="connsiteY144" fmla="*/ 93412 h 153820"/>
                <a:gd name="connsiteX145" fmla="*/ 1381125 w 3101893"/>
                <a:gd name="connsiteY145" fmla="*/ 3601 h 153820"/>
                <a:gd name="connsiteX146" fmla="*/ 1399128 w 3101893"/>
                <a:gd name="connsiteY146" fmla="*/ 3601 h 153820"/>
                <a:gd name="connsiteX147" fmla="*/ 1442734 w 3101893"/>
                <a:gd name="connsiteY147" fmla="*/ 73809 h 153820"/>
                <a:gd name="connsiteX148" fmla="*/ 1442933 w 3101893"/>
                <a:gd name="connsiteY148" fmla="*/ 73809 h 153820"/>
                <a:gd name="connsiteX149" fmla="*/ 1485138 w 3101893"/>
                <a:gd name="connsiteY149" fmla="*/ 3601 h 153820"/>
                <a:gd name="connsiteX150" fmla="*/ 1503141 w 3101893"/>
                <a:gd name="connsiteY150" fmla="*/ 3601 h 153820"/>
                <a:gd name="connsiteX151" fmla="*/ 1450334 w 3101893"/>
                <a:gd name="connsiteY151" fmla="*/ 90212 h 153820"/>
                <a:gd name="connsiteX152" fmla="*/ 1450334 w 3101893"/>
                <a:gd name="connsiteY152" fmla="*/ 150019 h 153820"/>
                <a:gd name="connsiteX153" fmla="*/ 1434932 w 3101893"/>
                <a:gd name="connsiteY153" fmla="*/ 150019 h 153820"/>
                <a:gd name="connsiteX154" fmla="*/ 1434932 w 3101893"/>
                <a:gd name="connsiteY154" fmla="*/ 90212 h 153820"/>
                <a:gd name="connsiteX155" fmla="*/ 1188778 w 3101893"/>
                <a:gd name="connsiteY155" fmla="*/ 3601 h 153820"/>
                <a:gd name="connsiteX156" fmla="*/ 1244985 w 3101893"/>
                <a:gd name="connsiteY156" fmla="*/ 3601 h 153820"/>
                <a:gd name="connsiteX157" fmla="*/ 1279939 w 3101893"/>
                <a:gd name="connsiteY157" fmla="*/ 14752 h 153820"/>
                <a:gd name="connsiteX158" fmla="*/ 1291190 w 3101893"/>
                <a:gd name="connsiteY158" fmla="*/ 43006 h 153820"/>
                <a:gd name="connsiteX159" fmla="*/ 1289501 w 3101893"/>
                <a:gd name="connsiteY159" fmla="*/ 52911 h 153820"/>
                <a:gd name="connsiteX160" fmla="*/ 1282478 w 3101893"/>
                <a:gd name="connsiteY160" fmla="*/ 66905 h 153820"/>
                <a:gd name="connsiteX161" fmla="*/ 1267187 w 3101893"/>
                <a:gd name="connsiteY161" fmla="*/ 78810 h 153820"/>
                <a:gd name="connsiteX162" fmla="*/ 1267187 w 3101893"/>
                <a:gd name="connsiteY162" fmla="*/ 79010 h 153820"/>
                <a:gd name="connsiteX163" fmla="*/ 1281964 w 3101893"/>
                <a:gd name="connsiteY163" fmla="*/ 90562 h 153820"/>
                <a:gd name="connsiteX164" fmla="*/ 1288190 w 3101893"/>
                <a:gd name="connsiteY164" fmla="*/ 112014 h 153820"/>
                <a:gd name="connsiteX165" fmla="*/ 1290990 w 3101893"/>
                <a:gd name="connsiteY165" fmla="*/ 133042 h 153820"/>
                <a:gd name="connsiteX166" fmla="*/ 1295592 w 3101893"/>
                <a:gd name="connsiteY166" fmla="*/ 150019 h 153820"/>
                <a:gd name="connsiteX167" fmla="*/ 1279189 w 3101893"/>
                <a:gd name="connsiteY167" fmla="*/ 150019 h 153820"/>
                <a:gd name="connsiteX168" fmla="*/ 1275413 w 3101893"/>
                <a:gd name="connsiteY168" fmla="*/ 134492 h 153820"/>
                <a:gd name="connsiteX169" fmla="*/ 1272988 w 3101893"/>
                <a:gd name="connsiteY169" fmla="*/ 113414 h 153820"/>
                <a:gd name="connsiteX170" fmla="*/ 1265712 w 3101893"/>
                <a:gd name="connsiteY170" fmla="*/ 93662 h 153820"/>
                <a:gd name="connsiteX171" fmla="*/ 1247785 w 3101893"/>
                <a:gd name="connsiteY171" fmla="*/ 86211 h 153820"/>
                <a:gd name="connsiteX172" fmla="*/ 1204180 w 3101893"/>
                <a:gd name="connsiteY172" fmla="*/ 86211 h 153820"/>
                <a:gd name="connsiteX173" fmla="*/ 1204180 w 3101893"/>
                <a:gd name="connsiteY173" fmla="*/ 150019 h 153820"/>
                <a:gd name="connsiteX174" fmla="*/ 1188778 w 3101893"/>
                <a:gd name="connsiteY174" fmla="*/ 150019 h 153820"/>
                <a:gd name="connsiteX175" fmla="*/ 910952 w 3101893"/>
                <a:gd name="connsiteY175" fmla="*/ 3601 h 153820"/>
                <a:gd name="connsiteX176" fmla="*/ 1011965 w 3101893"/>
                <a:gd name="connsiteY176" fmla="*/ 3601 h 153820"/>
                <a:gd name="connsiteX177" fmla="*/ 1011965 w 3101893"/>
                <a:gd name="connsiteY177" fmla="*/ 17402 h 153820"/>
                <a:gd name="connsiteX178" fmla="*/ 926554 w 3101893"/>
                <a:gd name="connsiteY178" fmla="*/ 17402 h 153820"/>
                <a:gd name="connsiteX179" fmla="*/ 926554 w 3101893"/>
                <a:gd name="connsiteY179" fmla="*/ 69809 h 153820"/>
                <a:gd name="connsiteX180" fmla="*/ 1004364 w 3101893"/>
                <a:gd name="connsiteY180" fmla="*/ 69809 h 153820"/>
                <a:gd name="connsiteX181" fmla="*/ 1004364 w 3101893"/>
                <a:gd name="connsiteY181" fmla="*/ 83611 h 153820"/>
                <a:gd name="connsiteX182" fmla="*/ 926554 w 3101893"/>
                <a:gd name="connsiteY182" fmla="*/ 83611 h 153820"/>
                <a:gd name="connsiteX183" fmla="*/ 926554 w 3101893"/>
                <a:gd name="connsiteY183" fmla="*/ 150019 h 153820"/>
                <a:gd name="connsiteX184" fmla="*/ 910952 w 3101893"/>
                <a:gd name="connsiteY184" fmla="*/ 150019 h 153820"/>
                <a:gd name="connsiteX185" fmla="*/ 568052 w 3101893"/>
                <a:gd name="connsiteY185" fmla="*/ 3601 h 153820"/>
                <a:gd name="connsiteX186" fmla="*/ 583654 w 3101893"/>
                <a:gd name="connsiteY186" fmla="*/ 3601 h 153820"/>
                <a:gd name="connsiteX187" fmla="*/ 583654 w 3101893"/>
                <a:gd name="connsiteY187" fmla="*/ 78610 h 153820"/>
                <a:gd name="connsiteX188" fmla="*/ 654463 w 3101893"/>
                <a:gd name="connsiteY188" fmla="*/ 3601 h 153820"/>
                <a:gd name="connsiteX189" fmla="*/ 673266 w 3101893"/>
                <a:gd name="connsiteY189" fmla="*/ 3601 h 153820"/>
                <a:gd name="connsiteX190" fmla="*/ 620059 w 3101893"/>
                <a:gd name="connsiteY190" fmla="*/ 60808 h 153820"/>
                <a:gd name="connsiteX191" fmla="*/ 680666 w 3101893"/>
                <a:gd name="connsiteY191" fmla="*/ 150019 h 153820"/>
                <a:gd name="connsiteX192" fmla="*/ 661664 w 3101893"/>
                <a:gd name="connsiteY192" fmla="*/ 150019 h 153820"/>
                <a:gd name="connsiteX193" fmla="*/ 609058 w 3101893"/>
                <a:gd name="connsiteY193" fmla="*/ 72809 h 153820"/>
                <a:gd name="connsiteX194" fmla="*/ 583654 w 3101893"/>
                <a:gd name="connsiteY194" fmla="*/ 100213 h 153820"/>
                <a:gd name="connsiteX195" fmla="*/ 583654 w 3101893"/>
                <a:gd name="connsiteY195" fmla="*/ 150019 h 153820"/>
                <a:gd name="connsiteX196" fmla="*/ 568052 w 3101893"/>
                <a:gd name="connsiteY196" fmla="*/ 150019 h 153820"/>
                <a:gd name="connsiteX197" fmla="*/ 415652 w 3101893"/>
                <a:gd name="connsiteY197" fmla="*/ 3601 h 153820"/>
                <a:gd name="connsiteX198" fmla="*/ 431854 w 3101893"/>
                <a:gd name="connsiteY198" fmla="*/ 3601 h 153820"/>
                <a:gd name="connsiteX199" fmla="*/ 517466 w 3101893"/>
                <a:gd name="connsiteY199" fmla="*/ 125216 h 153820"/>
                <a:gd name="connsiteX200" fmla="*/ 517665 w 3101893"/>
                <a:gd name="connsiteY200" fmla="*/ 125216 h 153820"/>
                <a:gd name="connsiteX201" fmla="*/ 517665 w 3101893"/>
                <a:gd name="connsiteY201" fmla="*/ 3601 h 153820"/>
                <a:gd name="connsiteX202" fmla="*/ 533067 w 3101893"/>
                <a:gd name="connsiteY202" fmla="*/ 3601 h 153820"/>
                <a:gd name="connsiteX203" fmla="*/ 533067 w 3101893"/>
                <a:gd name="connsiteY203" fmla="*/ 150019 h 153820"/>
                <a:gd name="connsiteX204" fmla="*/ 516865 w 3101893"/>
                <a:gd name="connsiteY204" fmla="*/ 150019 h 153820"/>
                <a:gd name="connsiteX205" fmla="*/ 431654 w 3101893"/>
                <a:gd name="connsiteY205" fmla="*/ 28404 h 153820"/>
                <a:gd name="connsiteX206" fmla="*/ 431254 w 3101893"/>
                <a:gd name="connsiteY206" fmla="*/ 28204 h 153820"/>
                <a:gd name="connsiteX207" fmla="*/ 431254 w 3101893"/>
                <a:gd name="connsiteY207" fmla="*/ 150019 h 153820"/>
                <a:gd name="connsiteX208" fmla="*/ 415652 w 3101893"/>
                <a:gd name="connsiteY208" fmla="*/ 150019 h 153820"/>
                <a:gd name="connsiteX209" fmla="*/ 325308 w 3101893"/>
                <a:gd name="connsiteY209" fmla="*/ 3601 h 153820"/>
                <a:gd name="connsiteX210" fmla="*/ 341910 w 3101893"/>
                <a:gd name="connsiteY210" fmla="*/ 3601 h 153820"/>
                <a:gd name="connsiteX211" fmla="*/ 399717 w 3101893"/>
                <a:gd name="connsiteY211" fmla="*/ 150019 h 153820"/>
                <a:gd name="connsiteX212" fmla="*/ 383515 w 3101893"/>
                <a:gd name="connsiteY212" fmla="*/ 150019 h 153820"/>
                <a:gd name="connsiteX213" fmla="*/ 367113 w 3101893"/>
                <a:gd name="connsiteY213" fmla="*/ 108214 h 153820"/>
                <a:gd name="connsiteX214" fmla="*/ 299305 w 3101893"/>
                <a:gd name="connsiteY214" fmla="*/ 108214 h 153820"/>
                <a:gd name="connsiteX215" fmla="*/ 282703 w 3101893"/>
                <a:gd name="connsiteY215" fmla="*/ 150019 h 153820"/>
                <a:gd name="connsiteX216" fmla="*/ 266700 w 3101893"/>
                <a:gd name="connsiteY216" fmla="*/ 150019 h 153820"/>
                <a:gd name="connsiteX217" fmla="*/ 129902 w 3101893"/>
                <a:gd name="connsiteY217" fmla="*/ 3601 h 153820"/>
                <a:gd name="connsiteX218" fmla="*/ 145504 w 3101893"/>
                <a:gd name="connsiteY218" fmla="*/ 3601 h 153820"/>
                <a:gd name="connsiteX219" fmla="*/ 145504 w 3101893"/>
                <a:gd name="connsiteY219" fmla="*/ 66809 h 153820"/>
                <a:gd name="connsiteX220" fmla="*/ 232515 w 3101893"/>
                <a:gd name="connsiteY220" fmla="*/ 66809 h 153820"/>
                <a:gd name="connsiteX221" fmla="*/ 232515 w 3101893"/>
                <a:gd name="connsiteY221" fmla="*/ 3601 h 153820"/>
                <a:gd name="connsiteX222" fmla="*/ 247917 w 3101893"/>
                <a:gd name="connsiteY222" fmla="*/ 3601 h 153820"/>
                <a:gd name="connsiteX223" fmla="*/ 247917 w 3101893"/>
                <a:gd name="connsiteY223" fmla="*/ 150019 h 153820"/>
                <a:gd name="connsiteX224" fmla="*/ 232515 w 3101893"/>
                <a:gd name="connsiteY224" fmla="*/ 150019 h 153820"/>
                <a:gd name="connsiteX225" fmla="*/ 232515 w 3101893"/>
                <a:gd name="connsiteY225" fmla="*/ 80610 h 153820"/>
                <a:gd name="connsiteX226" fmla="*/ 145504 w 3101893"/>
                <a:gd name="connsiteY226" fmla="*/ 80610 h 153820"/>
                <a:gd name="connsiteX227" fmla="*/ 145504 w 3101893"/>
                <a:gd name="connsiteY227" fmla="*/ 150019 h 153820"/>
                <a:gd name="connsiteX228" fmla="*/ 129902 w 3101893"/>
                <a:gd name="connsiteY228" fmla="*/ 150019 h 153820"/>
                <a:gd name="connsiteX229" fmla="*/ 0 w 3101893"/>
                <a:gd name="connsiteY229" fmla="*/ 3601 h 153820"/>
                <a:gd name="connsiteX230" fmla="*/ 108414 w 3101893"/>
                <a:gd name="connsiteY230" fmla="*/ 3601 h 153820"/>
                <a:gd name="connsiteX231" fmla="*/ 108414 w 3101893"/>
                <a:gd name="connsiteY231" fmla="*/ 17402 h 153820"/>
                <a:gd name="connsiteX232" fmla="*/ 61808 w 3101893"/>
                <a:gd name="connsiteY232" fmla="*/ 17402 h 153820"/>
                <a:gd name="connsiteX233" fmla="*/ 61808 w 3101893"/>
                <a:gd name="connsiteY233" fmla="*/ 150019 h 153820"/>
                <a:gd name="connsiteX234" fmla="*/ 46407 w 3101893"/>
                <a:gd name="connsiteY234" fmla="*/ 150019 h 153820"/>
                <a:gd name="connsiteX235" fmla="*/ 46407 w 3101893"/>
                <a:gd name="connsiteY235" fmla="*/ 17402 h 153820"/>
                <a:gd name="connsiteX236" fmla="*/ 0 w 3101893"/>
                <a:gd name="connsiteY236" fmla="*/ 17402 h 153820"/>
                <a:gd name="connsiteX237" fmla="*/ 3040285 w 3101893"/>
                <a:gd name="connsiteY237" fmla="*/ 0 h 153820"/>
                <a:gd name="connsiteX238" fmla="*/ 3070156 w 3101893"/>
                <a:gd name="connsiteY238" fmla="*/ 6208 h 153820"/>
                <a:gd name="connsiteX239" fmla="*/ 3088424 w 3101893"/>
                <a:gd name="connsiteY239" fmla="*/ 21396 h 153820"/>
                <a:gd name="connsiteX240" fmla="*/ 3099092 w 3101893"/>
                <a:gd name="connsiteY240" fmla="*/ 40405 h 153820"/>
                <a:gd name="connsiteX241" fmla="*/ 3082890 w 3101893"/>
                <a:gd name="connsiteY241" fmla="*/ 43006 h 153820"/>
                <a:gd name="connsiteX242" fmla="*/ 3066613 w 3101893"/>
                <a:gd name="connsiteY242" fmla="*/ 21428 h 153820"/>
                <a:gd name="connsiteX243" fmla="*/ 3040285 w 3101893"/>
                <a:gd name="connsiteY243" fmla="*/ 13802 h 153820"/>
                <a:gd name="connsiteX244" fmla="*/ 3003155 w 3101893"/>
                <a:gd name="connsiteY244" fmla="*/ 31329 h 153820"/>
                <a:gd name="connsiteX245" fmla="*/ 2988679 w 3101893"/>
                <a:gd name="connsiteY245" fmla="*/ 76610 h 153820"/>
                <a:gd name="connsiteX246" fmla="*/ 2995450 w 3101893"/>
                <a:gd name="connsiteY246" fmla="*/ 110014 h 153820"/>
                <a:gd name="connsiteX247" fmla="*/ 3013245 w 3101893"/>
                <a:gd name="connsiteY247" fmla="*/ 131817 h 153820"/>
                <a:gd name="connsiteX248" fmla="*/ 3038285 w 3101893"/>
                <a:gd name="connsiteY248" fmla="*/ 139618 h 153820"/>
                <a:gd name="connsiteX249" fmla="*/ 3068814 w 3101893"/>
                <a:gd name="connsiteY249" fmla="*/ 128741 h 153820"/>
                <a:gd name="connsiteX250" fmla="*/ 3086291 w 3101893"/>
                <a:gd name="connsiteY250" fmla="*/ 101813 h 153820"/>
                <a:gd name="connsiteX251" fmla="*/ 3086291 w 3101893"/>
                <a:gd name="connsiteY251" fmla="*/ 86011 h 153820"/>
                <a:gd name="connsiteX252" fmla="*/ 3041685 w 3101893"/>
                <a:gd name="connsiteY252" fmla="*/ 86011 h 153820"/>
                <a:gd name="connsiteX253" fmla="*/ 3041685 w 3101893"/>
                <a:gd name="connsiteY253" fmla="*/ 72009 h 153820"/>
                <a:gd name="connsiteX254" fmla="*/ 3101893 w 3101893"/>
                <a:gd name="connsiteY254" fmla="*/ 72009 h 153820"/>
                <a:gd name="connsiteX255" fmla="*/ 3101893 w 3101893"/>
                <a:gd name="connsiteY255" fmla="*/ 150019 h 153820"/>
                <a:gd name="connsiteX256" fmla="*/ 3087891 w 3101893"/>
                <a:gd name="connsiteY256" fmla="*/ 150019 h 153820"/>
                <a:gd name="connsiteX257" fmla="*/ 3087891 w 3101893"/>
                <a:gd name="connsiteY257" fmla="*/ 120015 h 153820"/>
                <a:gd name="connsiteX258" fmla="*/ 3068489 w 3101893"/>
                <a:gd name="connsiteY258" fmla="*/ 143893 h 153820"/>
                <a:gd name="connsiteX259" fmla="*/ 3036485 w 3101893"/>
                <a:gd name="connsiteY259" fmla="*/ 153820 h 153820"/>
                <a:gd name="connsiteX260" fmla="*/ 3005607 w 3101893"/>
                <a:gd name="connsiteY260" fmla="*/ 144781 h 153820"/>
                <a:gd name="connsiteX261" fmla="*/ 2982419 w 3101893"/>
                <a:gd name="connsiteY261" fmla="*/ 118585 h 153820"/>
                <a:gd name="connsiteX262" fmla="*/ 2973277 w 3101893"/>
                <a:gd name="connsiteY262" fmla="*/ 76610 h 153820"/>
                <a:gd name="connsiteX263" fmla="*/ 2991929 w 3101893"/>
                <a:gd name="connsiteY263" fmla="*/ 21128 h 153820"/>
                <a:gd name="connsiteX264" fmla="*/ 3040285 w 3101893"/>
                <a:gd name="connsiteY264" fmla="*/ 0 h 153820"/>
                <a:gd name="connsiteX265" fmla="*/ 2540185 w 3101893"/>
                <a:gd name="connsiteY265" fmla="*/ 0 h 153820"/>
                <a:gd name="connsiteX266" fmla="*/ 2568514 w 3101893"/>
                <a:gd name="connsiteY266" fmla="*/ 5549 h 153820"/>
                <a:gd name="connsiteX267" fmla="*/ 2587598 w 3101893"/>
                <a:gd name="connsiteY267" fmla="*/ 19588 h 153820"/>
                <a:gd name="connsiteX268" fmla="*/ 2598192 w 3101893"/>
                <a:gd name="connsiteY268" fmla="*/ 38205 h 153820"/>
                <a:gd name="connsiteX269" fmla="*/ 2582390 w 3101893"/>
                <a:gd name="connsiteY269" fmla="*/ 40805 h 153820"/>
                <a:gd name="connsiteX270" fmla="*/ 2566388 w 3101893"/>
                <a:gd name="connsiteY270" fmla="*/ 20778 h 153820"/>
                <a:gd name="connsiteX271" fmla="*/ 2540185 w 3101893"/>
                <a:gd name="connsiteY271" fmla="*/ 13802 h 153820"/>
                <a:gd name="connsiteX272" fmla="*/ 2504480 w 3101893"/>
                <a:gd name="connsiteY272" fmla="*/ 29454 h 153820"/>
                <a:gd name="connsiteX273" fmla="*/ 2490978 w 3101893"/>
                <a:gd name="connsiteY273" fmla="*/ 76610 h 153820"/>
                <a:gd name="connsiteX274" fmla="*/ 2504630 w 3101893"/>
                <a:gd name="connsiteY274" fmla="*/ 122516 h 153820"/>
                <a:gd name="connsiteX275" fmla="*/ 2540185 w 3101893"/>
                <a:gd name="connsiteY275" fmla="*/ 139618 h 153820"/>
                <a:gd name="connsiteX276" fmla="*/ 2567513 w 3101893"/>
                <a:gd name="connsiteY276" fmla="*/ 132242 h 153820"/>
                <a:gd name="connsiteX277" fmla="*/ 2584190 w 3101893"/>
                <a:gd name="connsiteY277" fmla="*/ 110614 h 153820"/>
                <a:gd name="connsiteX278" fmla="*/ 2599392 w 3101893"/>
                <a:gd name="connsiteY278" fmla="*/ 113014 h 153820"/>
                <a:gd name="connsiteX279" fmla="*/ 2578864 w 3101893"/>
                <a:gd name="connsiteY279" fmla="*/ 142268 h 153820"/>
                <a:gd name="connsiteX280" fmla="*/ 2540185 w 3101893"/>
                <a:gd name="connsiteY280" fmla="*/ 153820 h 153820"/>
                <a:gd name="connsiteX281" fmla="*/ 2504587 w 3101893"/>
                <a:gd name="connsiteY281" fmla="*/ 143359 h 153820"/>
                <a:gd name="connsiteX282" fmla="*/ 2482903 w 3101893"/>
                <a:gd name="connsiteY282" fmla="*/ 115741 h 153820"/>
                <a:gd name="connsiteX283" fmla="*/ 2475576 w 3101893"/>
                <a:gd name="connsiteY283" fmla="*/ 76610 h 153820"/>
                <a:gd name="connsiteX284" fmla="*/ 2482148 w 3101893"/>
                <a:gd name="connsiteY284" fmla="*/ 38168 h 153820"/>
                <a:gd name="connsiteX285" fmla="*/ 2503076 w 3101893"/>
                <a:gd name="connsiteY285" fmla="*/ 10572 h 153820"/>
                <a:gd name="connsiteX286" fmla="*/ 2540185 w 3101893"/>
                <a:gd name="connsiteY286" fmla="*/ 0 h 153820"/>
                <a:gd name="connsiteX287" fmla="*/ 1580160 w 3101893"/>
                <a:gd name="connsiteY287" fmla="*/ 0 h 153820"/>
                <a:gd name="connsiteX288" fmla="*/ 1617801 w 3101893"/>
                <a:gd name="connsiteY288" fmla="*/ 10935 h 153820"/>
                <a:gd name="connsiteX289" fmla="*/ 1639930 w 3101893"/>
                <a:gd name="connsiteY289" fmla="*/ 38938 h 153820"/>
                <a:gd name="connsiteX290" fmla="*/ 1647168 w 3101893"/>
                <a:gd name="connsiteY290" fmla="*/ 76810 h 153820"/>
                <a:gd name="connsiteX291" fmla="*/ 1640064 w 3101893"/>
                <a:gd name="connsiteY291" fmla="*/ 114822 h 153820"/>
                <a:gd name="connsiteX292" fmla="*/ 1618068 w 3101893"/>
                <a:gd name="connsiteY292" fmla="*/ 142877 h 153820"/>
                <a:gd name="connsiteX293" fmla="*/ 1580160 w 3101893"/>
                <a:gd name="connsiteY293" fmla="*/ 153820 h 153820"/>
                <a:gd name="connsiteX294" fmla="*/ 1542977 w 3101893"/>
                <a:gd name="connsiteY294" fmla="*/ 142655 h 153820"/>
                <a:gd name="connsiteX295" fmla="*/ 1520863 w 3101893"/>
                <a:gd name="connsiteY295" fmla="*/ 114378 h 153820"/>
                <a:gd name="connsiteX296" fmla="*/ 1513552 w 3101893"/>
                <a:gd name="connsiteY296" fmla="*/ 76810 h 153820"/>
                <a:gd name="connsiteX297" fmla="*/ 1520819 w 3101893"/>
                <a:gd name="connsiteY297" fmla="*/ 38761 h 153820"/>
                <a:gd name="connsiteX298" fmla="*/ 1542888 w 3101893"/>
                <a:gd name="connsiteY298" fmla="*/ 10846 h 153820"/>
                <a:gd name="connsiteX299" fmla="*/ 1580160 w 3101893"/>
                <a:gd name="connsiteY299" fmla="*/ 0 h 153820"/>
                <a:gd name="connsiteX300" fmla="*/ 1094385 w 3101893"/>
                <a:gd name="connsiteY300" fmla="*/ 0 h 153820"/>
                <a:gd name="connsiteX301" fmla="*/ 1132027 w 3101893"/>
                <a:gd name="connsiteY301" fmla="*/ 10935 h 153820"/>
                <a:gd name="connsiteX302" fmla="*/ 1154155 w 3101893"/>
                <a:gd name="connsiteY302" fmla="*/ 38938 h 153820"/>
                <a:gd name="connsiteX303" fmla="*/ 1161393 w 3101893"/>
                <a:gd name="connsiteY303" fmla="*/ 76810 h 153820"/>
                <a:gd name="connsiteX304" fmla="*/ 1154289 w 3101893"/>
                <a:gd name="connsiteY304" fmla="*/ 114822 h 153820"/>
                <a:gd name="connsiteX305" fmla="*/ 1132293 w 3101893"/>
                <a:gd name="connsiteY305" fmla="*/ 142877 h 153820"/>
                <a:gd name="connsiteX306" fmla="*/ 1094385 w 3101893"/>
                <a:gd name="connsiteY306" fmla="*/ 153820 h 153820"/>
                <a:gd name="connsiteX307" fmla="*/ 1057202 w 3101893"/>
                <a:gd name="connsiteY307" fmla="*/ 142655 h 153820"/>
                <a:gd name="connsiteX308" fmla="*/ 1035089 w 3101893"/>
                <a:gd name="connsiteY308" fmla="*/ 114378 h 153820"/>
                <a:gd name="connsiteX309" fmla="*/ 1027777 w 3101893"/>
                <a:gd name="connsiteY309" fmla="*/ 76810 h 153820"/>
                <a:gd name="connsiteX310" fmla="*/ 1035044 w 3101893"/>
                <a:gd name="connsiteY310" fmla="*/ 38761 h 153820"/>
                <a:gd name="connsiteX311" fmla="*/ 1057114 w 3101893"/>
                <a:gd name="connsiteY311" fmla="*/ 10846 h 153820"/>
                <a:gd name="connsiteX312" fmla="*/ 1094385 w 3101893"/>
                <a:gd name="connsiteY312" fmla="*/ 0 h 153820"/>
                <a:gd name="connsiteX313" fmla="*/ 750009 w 3101893"/>
                <a:gd name="connsiteY313" fmla="*/ 0 h 153820"/>
                <a:gd name="connsiteX314" fmla="*/ 783063 w 3101893"/>
                <a:gd name="connsiteY314" fmla="*/ 9676 h 153820"/>
                <a:gd name="connsiteX315" fmla="*/ 801415 w 3101893"/>
                <a:gd name="connsiteY315" fmla="*/ 34805 h 153820"/>
                <a:gd name="connsiteX316" fmla="*/ 784813 w 3101893"/>
                <a:gd name="connsiteY316" fmla="*/ 37405 h 153820"/>
                <a:gd name="connsiteX317" fmla="*/ 771086 w 3101893"/>
                <a:gd name="connsiteY317" fmla="*/ 19903 h 153820"/>
                <a:gd name="connsiteX318" fmla="*/ 749408 w 3101893"/>
                <a:gd name="connsiteY318" fmla="*/ 13802 h 153820"/>
                <a:gd name="connsiteX319" fmla="*/ 725080 w 3101893"/>
                <a:gd name="connsiteY319" fmla="*/ 21253 h 153820"/>
                <a:gd name="connsiteX320" fmla="*/ 715604 w 3101893"/>
                <a:gd name="connsiteY320" fmla="*/ 38605 h 153820"/>
                <a:gd name="connsiteX321" fmla="*/ 726507 w 3101893"/>
                <a:gd name="connsiteY321" fmla="*/ 55857 h 153820"/>
                <a:gd name="connsiteX322" fmla="*/ 753009 w 3101893"/>
                <a:gd name="connsiteY322" fmla="*/ 68009 h 153820"/>
                <a:gd name="connsiteX323" fmla="*/ 790415 w 3101893"/>
                <a:gd name="connsiteY323" fmla="*/ 87836 h 153820"/>
                <a:gd name="connsiteX324" fmla="*/ 803216 w 3101893"/>
                <a:gd name="connsiteY324" fmla="*/ 112614 h 153820"/>
                <a:gd name="connsiteX325" fmla="*/ 789063 w 3101893"/>
                <a:gd name="connsiteY325" fmla="*/ 142218 h 153820"/>
                <a:gd name="connsiteX326" fmla="*/ 751809 w 3101893"/>
                <a:gd name="connsiteY326" fmla="*/ 153820 h 153820"/>
                <a:gd name="connsiteX327" fmla="*/ 715629 w 3101893"/>
                <a:gd name="connsiteY327" fmla="*/ 143468 h 153820"/>
                <a:gd name="connsiteX328" fmla="*/ 694003 w 3101893"/>
                <a:gd name="connsiteY328" fmla="*/ 113014 h 153820"/>
                <a:gd name="connsiteX329" fmla="*/ 710804 w 3101893"/>
                <a:gd name="connsiteY329" fmla="*/ 110414 h 153820"/>
                <a:gd name="connsiteX330" fmla="*/ 727831 w 3101893"/>
                <a:gd name="connsiteY330" fmla="*/ 132817 h 153820"/>
                <a:gd name="connsiteX331" fmla="*/ 752209 w 3101893"/>
                <a:gd name="connsiteY331" fmla="*/ 139618 h 153820"/>
                <a:gd name="connsiteX332" fmla="*/ 777263 w 3101893"/>
                <a:gd name="connsiteY332" fmla="*/ 131392 h 153820"/>
                <a:gd name="connsiteX333" fmla="*/ 785813 w 3101893"/>
                <a:gd name="connsiteY333" fmla="*/ 114615 h 153820"/>
                <a:gd name="connsiteX334" fmla="*/ 779064 w 3101893"/>
                <a:gd name="connsiteY334" fmla="*/ 99746 h 153820"/>
                <a:gd name="connsiteX335" fmla="*/ 763558 w 3101893"/>
                <a:gd name="connsiteY335" fmla="*/ 89011 h 153820"/>
                <a:gd name="connsiteX336" fmla="*/ 746408 w 3101893"/>
                <a:gd name="connsiteY336" fmla="*/ 81610 h 153820"/>
                <a:gd name="connsiteX337" fmla="*/ 711329 w 3101893"/>
                <a:gd name="connsiteY337" fmla="*/ 64233 h 153820"/>
                <a:gd name="connsiteX338" fmla="*/ 698603 w 3101893"/>
                <a:gd name="connsiteY338" fmla="*/ 40405 h 153820"/>
                <a:gd name="connsiteX339" fmla="*/ 705662 w 3101893"/>
                <a:gd name="connsiteY339" fmla="*/ 18995 h 153820"/>
                <a:gd name="connsiteX340" fmla="*/ 724146 w 3101893"/>
                <a:gd name="connsiteY340" fmla="*/ 5008 h 153820"/>
                <a:gd name="connsiteX341" fmla="*/ 750009 w 3101893"/>
                <a:gd name="connsiteY341" fmla="*/ 0 h 15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</a:cxnLst>
              <a:rect l="l" t="t" r="r" b="b"/>
              <a:pathLst>
                <a:path w="3101893" h="153820">
                  <a:moveTo>
                    <a:pt x="2286134" y="22203"/>
                  </a:moveTo>
                  <a:lnTo>
                    <a:pt x="2257530" y="94212"/>
                  </a:lnTo>
                  <a:lnTo>
                    <a:pt x="2314337" y="94212"/>
                  </a:lnTo>
                  <a:lnTo>
                    <a:pt x="2286334" y="22203"/>
                  </a:lnTo>
                  <a:close/>
                  <a:moveTo>
                    <a:pt x="333509" y="22203"/>
                  </a:moveTo>
                  <a:lnTo>
                    <a:pt x="304905" y="94212"/>
                  </a:lnTo>
                  <a:lnTo>
                    <a:pt x="361712" y="94212"/>
                  </a:lnTo>
                  <a:lnTo>
                    <a:pt x="333709" y="22203"/>
                  </a:lnTo>
                  <a:close/>
                  <a:moveTo>
                    <a:pt x="1832829" y="17402"/>
                  </a:moveTo>
                  <a:lnTo>
                    <a:pt x="1832829" y="72209"/>
                  </a:lnTo>
                  <a:lnTo>
                    <a:pt x="1872834" y="72209"/>
                  </a:lnTo>
                  <a:cubicBezTo>
                    <a:pt x="1882465" y="72013"/>
                    <a:pt x="1890107" y="69255"/>
                    <a:pt x="1895762" y="63933"/>
                  </a:cubicBezTo>
                  <a:cubicBezTo>
                    <a:pt x="1901417" y="58612"/>
                    <a:pt x="1904309" y="51903"/>
                    <a:pt x="1904438" y="43806"/>
                  </a:cubicBezTo>
                  <a:cubicBezTo>
                    <a:pt x="1904401" y="35705"/>
                    <a:pt x="1901576" y="29304"/>
                    <a:pt x="1895962" y="24603"/>
                  </a:cubicBezTo>
                  <a:cubicBezTo>
                    <a:pt x="1890349" y="19903"/>
                    <a:pt x="1882173" y="17502"/>
                    <a:pt x="1871434" y="17402"/>
                  </a:cubicBezTo>
                  <a:close/>
                  <a:moveTo>
                    <a:pt x="1204180" y="17402"/>
                  </a:moveTo>
                  <a:lnTo>
                    <a:pt x="1204180" y="72209"/>
                  </a:lnTo>
                  <a:lnTo>
                    <a:pt x="1244184" y="72209"/>
                  </a:lnTo>
                  <a:cubicBezTo>
                    <a:pt x="1253815" y="72013"/>
                    <a:pt x="1261458" y="69255"/>
                    <a:pt x="1267113" y="63933"/>
                  </a:cubicBezTo>
                  <a:cubicBezTo>
                    <a:pt x="1272768" y="58612"/>
                    <a:pt x="1275659" y="51903"/>
                    <a:pt x="1275788" y="43806"/>
                  </a:cubicBezTo>
                  <a:cubicBezTo>
                    <a:pt x="1275752" y="35705"/>
                    <a:pt x="1272926" y="29304"/>
                    <a:pt x="1267312" y="24603"/>
                  </a:cubicBezTo>
                  <a:cubicBezTo>
                    <a:pt x="1261700" y="19903"/>
                    <a:pt x="1253523" y="17502"/>
                    <a:pt x="1242784" y="17402"/>
                  </a:cubicBezTo>
                  <a:close/>
                  <a:moveTo>
                    <a:pt x="1580160" y="13802"/>
                  </a:moveTo>
                  <a:cubicBezTo>
                    <a:pt x="1568886" y="13958"/>
                    <a:pt x="1559452" y="16913"/>
                    <a:pt x="1551860" y="22670"/>
                  </a:cubicBezTo>
                  <a:cubicBezTo>
                    <a:pt x="1544268" y="28426"/>
                    <a:pt x="1538553" y="36049"/>
                    <a:pt x="1534717" y="45539"/>
                  </a:cubicBezTo>
                  <a:cubicBezTo>
                    <a:pt x="1530881" y="55029"/>
                    <a:pt x="1528959" y="65453"/>
                    <a:pt x="1528953" y="76810"/>
                  </a:cubicBezTo>
                  <a:cubicBezTo>
                    <a:pt x="1528967" y="88038"/>
                    <a:pt x="1530918" y="98385"/>
                    <a:pt x="1534806" y="107851"/>
                  </a:cubicBezTo>
                  <a:cubicBezTo>
                    <a:pt x="1538694" y="117316"/>
                    <a:pt x="1544438" y="124937"/>
                    <a:pt x="1552038" y="130713"/>
                  </a:cubicBezTo>
                  <a:cubicBezTo>
                    <a:pt x="1559637" y="136489"/>
                    <a:pt x="1569012" y="139457"/>
                    <a:pt x="1580160" y="139618"/>
                  </a:cubicBezTo>
                  <a:cubicBezTo>
                    <a:pt x="1591754" y="139468"/>
                    <a:pt x="1601370" y="136545"/>
                    <a:pt x="1609008" y="130846"/>
                  </a:cubicBezTo>
                  <a:cubicBezTo>
                    <a:pt x="1616646" y="125148"/>
                    <a:pt x="1622350" y="117572"/>
                    <a:pt x="1626121" y="108117"/>
                  </a:cubicBezTo>
                  <a:cubicBezTo>
                    <a:pt x="1629892" y="98663"/>
                    <a:pt x="1631774" y="88227"/>
                    <a:pt x="1631766" y="76810"/>
                  </a:cubicBezTo>
                  <a:cubicBezTo>
                    <a:pt x="1631755" y="65516"/>
                    <a:pt x="1629799" y="55122"/>
                    <a:pt x="1625899" y="45628"/>
                  </a:cubicBezTo>
                  <a:cubicBezTo>
                    <a:pt x="1621998" y="36134"/>
                    <a:pt x="1616220" y="28496"/>
                    <a:pt x="1608563" y="22714"/>
                  </a:cubicBezTo>
                  <a:cubicBezTo>
                    <a:pt x="1600907" y="16932"/>
                    <a:pt x="1591439" y="13961"/>
                    <a:pt x="1580160" y="13802"/>
                  </a:cubicBezTo>
                  <a:close/>
                  <a:moveTo>
                    <a:pt x="1094385" y="13802"/>
                  </a:moveTo>
                  <a:cubicBezTo>
                    <a:pt x="1083111" y="13958"/>
                    <a:pt x="1073677" y="16913"/>
                    <a:pt x="1066085" y="22670"/>
                  </a:cubicBezTo>
                  <a:cubicBezTo>
                    <a:pt x="1058493" y="28426"/>
                    <a:pt x="1052778" y="36049"/>
                    <a:pt x="1048943" y="45539"/>
                  </a:cubicBezTo>
                  <a:cubicBezTo>
                    <a:pt x="1045106" y="55029"/>
                    <a:pt x="1043185" y="65453"/>
                    <a:pt x="1043179" y="76810"/>
                  </a:cubicBezTo>
                  <a:cubicBezTo>
                    <a:pt x="1043192" y="88038"/>
                    <a:pt x="1045144" y="98385"/>
                    <a:pt x="1049031" y="107851"/>
                  </a:cubicBezTo>
                  <a:cubicBezTo>
                    <a:pt x="1052919" y="117316"/>
                    <a:pt x="1058663" y="124937"/>
                    <a:pt x="1066263" y="130713"/>
                  </a:cubicBezTo>
                  <a:cubicBezTo>
                    <a:pt x="1073863" y="136489"/>
                    <a:pt x="1083237" y="139457"/>
                    <a:pt x="1094385" y="139618"/>
                  </a:cubicBezTo>
                  <a:cubicBezTo>
                    <a:pt x="1105979" y="139468"/>
                    <a:pt x="1115595" y="136545"/>
                    <a:pt x="1123233" y="130846"/>
                  </a:cubicBezTo>
                  <a:cubicBezTo>
                    <a:pt x="1130871" y="125148"/>
                    <a:pt x="1136575" y="117572"/>
                    <a:pt x="1140346" y="108117"/>
                  </a:cubicBezTo>
                  <a:cubicBezTo>
                    <a:pt x="1144117" y="98663"/>
                    <a:pt x="1145999" y="88227"/>
                    <a:pt x="1145991" y="76810"/>
                  </a:cubicBezTo>
                  <a:cubicBezTo>
                    <a:pt x="1145980" y="65516"/>
                    <a:pt x="1144024" y="55122"/>
                    <a:pt x="1140124" y="45628"/>
                  </a:cubicBezTo>
                  <a:cubicBezTo>
                    <a:pt x="1136224" y="36134"/>
                    <a:pt x="1130445" y="28496"/>
                    <a:pt x="1122788" y="22714"/>
                  </a:cubicBezTo>
                  <a:cubicBezTo>
                    <a:pt x="1115133" y="16932"/>
                    <a:pt x="1105665" y="13961"/>
                    <a:pt x="1094385" y="13802"/>
                  </a:cubicBezTo>
                  <a:close/>
                  <a:moveTo>
                    <a:pt x="2825477" y="3601"/>
                  </a:moveTo>
                  <a:lnTo>
                    <a:pt x="2841679" y="3601"/>
                  </a:lnTo>
                  <a:lnTo>
                    <a:pt x="2927290" y="125216"/>
                  </a:lnTo>
                  <a:lnTo>
                    <a:pt x="2927490" y="125216"/>
                  </a:lnTo>
                  <a:lnTo>
                    <a:pt x="2927490" y="3601"/>
                  </a:lnTo>
                  <a:lnTo>
                    <a:pt x="2942892" y="3601"/>
                  </a:lnTo>
                  <a:lnTo>
                    <a:pt x="2942892" y="150019"/>
                  </a:lnTo>
                  <a:lnTo>
                    <a:pt x="2926690" y="150019"/>
                  </a:lnTo>
                  <a:lnTo>
                    <a:pt x="2841479" y="28404"/>
                  </a:lnTo>
                  <a:lnTo>
                    <a:pt x="2841079" y="28204"/>
                  </a:lnTo>
                  <a:lnTo>
                    <a:pt x="2841079" y="150019"/>
                  </a:lnTo>
                  <a:lnTo>
                    <a:pt x="2825477" y="150019"/>
                  </a:lnTo>
                  <a:close/>
                  <a:moveTo>
                    <a:pt x="2777852" y="3601"/>
                  </a:moveTo>
                  <a:lnTo>
                    <a:pt x="2793454" y="3601"/>
                  </a:lnTo>
                  <a:lnTo>
                    <a:pt x="2793454" y="150019"/>
                  </a:lnTo>
                  <a:lnTo>
                    <a:pt x="2777852" y="150019"/>
                  </a:lnTo>
                  <a:close/>
                  <a:moveTo>
                    <a:pt x="2625452" y="3601"/>
                  </a:moveTo>
                  <a:lnTo>
                    <a:pt x="2641054" y="3601"/>
                  </a:lnTo>
                  <a:lnTo>
                    <a:pt x="2641054" y="66809"/>
                  </a:lnTo>
                  <a:lnTo>
                    <a:pt x="2728065" y="66809"/>
                  </a:lnTo>
                  <a:lnTo>
                    <a:pt x="2728065" y="3601"/>
                  </a:lnTo>
                  <a:lnTo>
                    <a:pt x="2743467" y="3601"/>
                  </a:lnTo>
                  <a:lnTo>
                    <a:pt x="2743467" y="150019"/>
                  </a:lnTo>
                  <a:lnTo>
                    <a:pt x="2728065" y="150019"/>
                  </a:lnTo>
                  <a:lnTo>
                    <a:pt x="2728065" y="80610"/>
                  </a:lnTo>
                  <a:lnTo>
                    <a:pt x="2641054" y="80610"/>
                  </a:lnTo>
                  <a:lnTo>
                    <a:pt x="2641054" y="150019"/>
                  </a:lnTo>
                  <a:lnTo>
                    <a:pt x="2625452" y="150019"/>
                  </a:lnTo>
                  <a:close/>
                  <a:moveTo>
                    <a:pt x="2352675" y="3601"/>
                  </a:moveTo>
                  <a:lnTo>
                    <a:pt x="2461089" y="3601"/>
                  </a:lnTo>
                  <a:lnTo>
                    <a:pt x="2461089" y="17402"/>
                  </a:lnTo>
                  <a:lnTo>
                    <a:pt x="2414483" y="17402"/>
                  </a:lnTo>
                  <a:lnTo>
                    <a:pt x="2414483" y="150019"/>
                  </a:lnTo>
                  <a:lnTo>
                    <a:pt x="2399081" y="150019"/>
                  </a:lnTo>
                  <a:lnTo>
                    <a:pt x="2399081" y="17402"/>
                  </a:lnTo>
                  <a:lnTo>
                    <a:pt x="2352675" y="17402"/>
                  </a:lnTo>
                  <a:close/>
                  <a:moveTo>
                    <a:pt x="2277933" y="3601"/>
                  </a:moveTo>
                  <a:lnTo>
                    <a:pt x="2294535" y="3601"/>
                  </a:lnTo>
                  <a:lnTo>
                    <a:pt x="2352342" y="150019"/>
                  </a:lnTo>
                  <a:lnTo>
                    <a:pt x="2336140" y="150019"/>
                  </a:lnTo>
                  <a:lnTo>
                    <a:pt x="2319738" y="108214"/>
                  </a:lnTo>
                  <a:lnTo>
                    <a:pt x="2251929" y="108214"/>
                  </a:lnTo>
                  <a:lnTo>
                    <a:pt x="2235327" y="150019"/>
                  </a:lnTo>
                  <a:lnTo>
                    <a:pt x="2219325" y="150019"/>
                  </a:lnTo>
                  <a:close/>
                  <a:moveTo>
                    <a:pt x="2019500" y="3601"/>
                  </a:moveTo>
                  <a:lnTo>
                    <a:pt x="2036502" y="3601"/>
                  </a:lnTo>
                  <a:lnTo>
                    <a:pt x="2071307" y="129016"/>
                  </a:lnTo>
                  <a:lnTo>
                    <a:pt x="2071707" y="129016"/>
                  </a:lnTo>
                  <a:cubicBezTo>
                    <a:pt x="2073822" y="121611"/>
                    <a:pt x="2076518" y="112369"/>
                    <a:pt x="2079795" y="101291"/>
                  </a:cubicBezTo>
                  <a:cubicBezTo>
                    <a:pt x="2083073" y="90213"/>
                    <a:pt x="2086544" y="78527"/>
                    <a:pt x="2090209" y="66234"/>
                  </a:cubicBezTo>
                  <a:cubicBezTo>
                    <a:pt x="2093874" y="53940"/>
                    <a:pt x="2097345" y="42266"/>
                    <a:pt x="2100623" y="31214"/>
                  </a:cubicBezTo>
                  <a:cubicBezTo>
                    <a:pt x="2103900" y="20161"/>
                    <a:pt x="2106597" y="10956"/>
                    <a:pt x="2108712" y="3601"/>
                  </a:cubicBezTo>
                  <a:lnTo>
                    <a:pt x="2126714" y="3601"/>
                  </a:lnTo>
                  <a:lnTo>
                    <a:pt x="2164118" y="129016"/>
                  </a:lnTo>
                  <a:lnTo>
                    <a:pt x="2164518" y="129016"/>
                  </a:lnTo>
                  <a:lnTo>
                    <a:pt x="2199523" y="3601"/>
                  </a:lnTo>
                  <a:lnTo>
                    <a:pt x="2216325" y="3601"/>
                  </a:lnTo>
                  <a:lnTo>
                    <a:pt x="2173319" y="150019"/>
                  </a:lnTo>
                  <a:lnTo>
                    <a:pt x="2155117" y="150019"/>
                  </a:lnTo>
                  <a:lnTo>
                    <a:pt x="2117913" y="23603"/>
                  </a:lnTo>
                  <a:lnTo>
                    <a:pt x="2117513" y="23603"/>
                  </a:lnTo>
                  <a:lnTo>
                    <a:pt x="2080508" y="150019"/>
                  </a:lnTo>
                  <a:lnTo>
                    <a:pt x="2062706" y="150019"/>
                  </a:lnTo>
                  <a:close/>
                  <a:moveTo>
                    <a:pt x="1817427" y="3601"/>
                  </a:moveTo>
                  <a:lnTo>
                    <a:pt x="1873634" y="3601"/>
                  </a:lnTo>
                  <a:cubicBezTo>
                    <a:pt x="1889386" y="3817"/>
                    <a:pt x="1901038" y="7535"/>
                    <a:pt x="1908589" y="14752"/>
                  </a:cubicBezTo>
                  <a:cubicBezTo>
                    <a:pt x="1916140" y="21970"/>
                    <a:pt x="1919890" y="31388"/>
                    <a:pt x="1919840" y="43006"/>
                  </a:cubicBezTo>
                  <a:cubicBezTo>
                    <a:pt x="1919922" y="45111"/>
                    <a:pt x="1919359" y="48412"/>
                    <a:pt x="1918151" y="52911"/>
                  </a:cubicBezTo>
                  <a:cubicBezTo>
                    <a:pt x="1916944" y="57409"/>
                    <a:pt x="1914602" y="62073"/>
                    <a:pt x="1911128" y="66905"/>
                  </a:cubicBezTo>
                  <a:cubicBezTo>
                    <a:pt x="1907654" y="71736"/>
                    <a:pt x="1902557" y="75705"/>
                    <a:pt x="1895837" y="78810"/>
                  </a:cubicBezTo>
                  <a:lnTo>
                    <a:pt x="1895837" y="79010"/>
                  </a:lnTo>
                  <a:cubicBezTo>
                    <a:pt x="1902000" y="81135"/>
                    <a:pt x="1906926" y="84986"/>
                    <a:pt x="1910614" y="90562"/>
                  </a:cubicBezTo>
                  <a:cubicBezTo>
                    <a:pt x="1914302" y="96137"/>
                    <a:pt x="1916377" y="103288"/>
                    <a:pt x="1916840" y="112014"/>
                  </a:cubicBezTo>
                  <a:cubicBezTo>
                    <a:pt x="1917298" y="118811"/>
                    <a:pt x="1918232" y="125820"/>
                    <a:pt x="1919640" y="133042"/>
                  </a:cubicBezTo>
                  <a:cubicBezTo>
                    <a:pt x="1921049" y="140264"/>
                    <a:pt x="1922582" y="145923"/>
                    <a:pt x="1924241" y="150019"/>
                  </a:cubicBezTo>
                  <a:lnTo>
                    <a:pt x="1907839" y="150019"/>
                  </a:lnTo>
                  <a:cubicBezTo>
                    <a:pt x="1906343" y="145881"/>
                    <a:pt x="1905084" y="140705"/>
                    <a:pt x="1904063" y="134492"/>
                  </a:cubicBezTo>
                  <a:cubicBezTo>
                    <a:pt x="1903042" y="128279"/>
                    <a:pt x="1902234" y="121253"/>
                    <a:pt x="1901638" y="113414"/>
                  </a:cubicBezTo>
                  <a:cubicBezTo>
                    <a:pt x="1901100" y="105105"/>
                    <a:pt x="1898675" y="98521"/>
                    <a:pt x="1894362" y="93662"/>
                  </a:cubicBezTo>
                  <a:cubicBezTo>
                    <a:pt x="1890049" y="88803"/>
                    <a:pt x="1884073" y="86319"/>
                    <a:pt x="1876435" y="86211"/>
                  </a:cubicBezTo>
                  <a:lnTo>
                    <a:pt x="1832829" y="86211"/>
                  </a:lnTo>
                  <a:lnTo>
                    <a:pt x="1832829" y="150019"/>
                  </a:lnTo>
                  <a:lnTo>
                    <a:pt x="1817427" y="150019"/>
                  </a:lnTo>
                  <a:close/>
                  <a:moveTo>
                    <a:pt x="1672152" y="3601"/>
                  </a:moveTo>
                  <a:lnTo>
                    <a:pt x="1687554" y="3601"/>
                  </a:lnTo>
                  <a:lnTo>
                    <a:pt x="1687554" y="92612"/>
                  </a:lnTo>
                  <a:cubicBezTo>
                    <a:pt x="1687521" y="106997"/>
                    <a:pt x="1690938" y="118382"/>
                    <a:pt x="1697805" y="126766"/>
                  </a:cubicBezTo>
                  <a:cubicBezTo>
                    <a:pt x="1704673" y="135151"/>
                    <a:pt x="1715191" y="139434"/>
                    <a:pt x="1729359" y="139618"/>
                  </a:cubicBezTo>
                  <a:cubicBezTo>
                    <a:pt x="1742890" y="139509"/>
                    <a:pt x="1753133" y="135376"/>
                    <a:pt x="1760088" y="127216"/>
                  </a:cubicBezTo>
                  <a:cubicBezTo>
                    <a:pt x="1767043" y="119057"/>
                    <a:pt x="1770535" y="107522"/>
                    <a:pt x="1770564" y="92612"/>
                  </a:cubicBezTo>
                  <a:lnTo>
                    <a:pt x="1770564" y="3601"/>
                  </a:lnTo>
                  <a:lnTo>
                    <a:pt x="1785966" y="3601"/>
                  </a:lnTo>
                  <a:lnTo>
                    <a:pt x="1785966" y="93412"/>
                  </a:lnTo>
                  <a:cubicBezTo>
                    <a:pt x="1785721" y="113694"/>
                    <a:pt x="1780512" y="128837"/>
                    <a:pt x="1770339" y="138843"/>
                  </a:cubicBezTo>
                  <a:cubicBezTo>
                    <a:pt x="1760167" y="148848"/>
                    <a:pt x="1746507" y="153840"/>
                    <a:pt x="1729359" y="153820"/>
                  </a:cubicBezTo>
                  <a:cubicBezTo>
                    <a:pt x="1711661" y="153828"/>
                    <a:pt x="1697751" y="148811"/>
                    <a:pt x="1687629" y="138768"/>
                  </a:cubicBezTo>
                  <a:cubicBezTo>
                    <a:pt x="1677507" y="128725"/>
                    <a:pt x="1672348" y="113606"/>
                    <a:pt x="1672152" y="93412"/>
                  </a:cubicBezTo>
                  <a:close/>
                  <a:moveTo>
                    <a:pt x="1381125" y="3601"/>
                  </a:moveTo>
                  <a:lnTo>
                    <a:pt x="1399128" y="3601"/>
                  </a:lnTo>
                  <a:lnTo>
                    <a:pt x="1442734" y="73809"/>
                  </a:lnTo>
                  <a:lnTo>
                    <a:pt x="1442933" y="73809"/>
                  </a:lnTo>
                  <a:lnTo>
                    <a:pt x="1485138" y="3601"/>
                  </a:lnTo>
                  <a:lnTo>
                    <a:pt x="1503141" y="3601"/>
                  </a:lnTo>
                  <a:lnTo>
                    <a:pt x="1450334" y="90212"/>
                  </a:lnTo>
                  <a:lnTo>
                    <a:pt x="1450334" y="150019"/>
                  </a:lnTo>
                  <a:lnTo>
                    <a:pt x="1434932" y="150019"/>
                  </a:lnTo>
                  <a:lnTo>
                    <a:pt x="1434932" y="90212"/>
                  </a:lnTo>
                  <a:close/>
                  <a:moveTo>
                    <a:pt x="1188778" y="3601"/>
                  </a:moveTo>
                  <a:lnTo>
                    <a:pt x="1244985" y="3601"/>
                  </a:lnTo>
                  <a:cubicBezTo>
                    <a:pt x="1260736" y="3817"/>
                    <a:pt x="1272388" y="7535"/>
                    <a:pt x="1279939" y="14752"/>
                  </a:cubicBezTo>
                  <a:cubicBezTo>
                    <a:pt x="1287490" y="21970"/>
                    <a:pt x="1291240" y="31388"/>
                    <a:pt x="1291190" y="43006"/>
                  </a:cubicBezTo>
                  <a:cubicBezTo>
                    <a:pt x="1291272" y="45111"/>
                    <a:pt x="1290709" y="48412"/>
                    <a:pt x="1289501" y="52911"/>
                  </a:cubicBezTo>
                  <a:cubicBezTo>
                    <a:pt x="1288294" y="57409"/>
                    <a:pt x="1285952" y="62073"/>
                    <a:pt x="1282478" y="66905"/>
                  </a:cubicBezTo>
                  <a:cubicBezTo>
                    <a:pt x="1279004" y="71736"/>
                    <a:pt x="1273908" y="75705"/>
                    <a:pt x="1267187" y="78810"/>
                  </a:cubicBezTo>
                  <a:lnTo>
                    <a:pt x="1267187" y="79010"/>
                  </a:lnTo>
                  <a:cubicBezTo>
                    <a:pt x="1273351" y="81135"/>
                    <a:pt x="1278276" y="84986"/>
                    <a:pt x="1281964" y="90562"/>
                  </a:cubicBezTo>
                  <a:cubicBezTo>
                    <a:pt x="1285652" y="96137"/>
                    <a:pt x="1287727" y="103288"/>
                    <a:pt x="1288190" y="112014"/>
                  </a:cubicBezTo>
                  <a:cubicBezTo>
                    <a:pt x="1288648" y="118811"/>
                    <a:pt x="1289582" y="125820"/>
                    <a:pt x="1290990" y="133042"/>
                  </a:cubicBezTo>
                  <a:cubicBezTo>
                    <a:pt x="1292399" y="140264"/>
                    <a:pt x="1293932" y="145923"/>
                    <a:pt x="1295592" y="150019"/>
                  </a:cubicBezTo>
                  <a:lnTo>
                    <a:pt x="1279189" y="150019"/>
                  </a:lnTo>
                  <a:cubicBezTo>
                    <a:pt x="1277693" y="145881"/>
                    <a:pt x="1276434" y="140705"/>
                    <a:pt x="1275413" y="134492"/>
                  </a:cubicBezTo>
                  <a:cubicBezTo>
                    <a:pt x="1274392" y="128279"/>
                    <a:pt x="1273585" y="121253"/>
                    <a:pt x="1272988" y="113414"/>
                  </a:cubicBezTo>
                  <a:cubicBezTo>
                    <a:pt x="1272450" y="105105"/>
                    <a:pt x="1270025" y="98521"/>
                    <a:pt x="1265712" y="93662"/>
                  </a:cubicBezTo>
                  <a:cubicBezTo>
                    <a:pt x="1261399" y="88803"/>
                    <a:pt x="1255423" y="86319"/>
                    <a:pt x="1247785" y="86211"/>
                  </a:cubicBezTo>
                  <a:lnTo>
                    <a:pt x="1204180" y="86211"/>
                  </a:lnTo>
                  <a:lnTo>
                    <a:pt x="1204180" y="150019"/>
                  </a:lnTo>
                  <a:lnTo>
                    <a:pt x="1188778" y="150019"/>
                  </a:lnTo>
                  <a:close/>
                  <a:moveTo>
                    <a:pt x="910952" y="3601"/>
                  </a:moveTo>
                  <a:lnTo>
                    <a:pt x="1011965" y="3601"/>
                  </a:lnTo>
                  <a:lnTo>
                    <a:pt x="1011965" y="17402"/>
                  </a:lnTo>
                  <a:lnTo>
                    <a:pt x="926554" y="17402"/>
                  </a:lnTo>
                  <a:lnTo>
                    <a:pt x="926554" y="69809"/>
                  </a:lnTo>
                  <a:lnTo>
                    <a:pt x="1004364" y="69809"/>
                  </a:lnTo>
                  <a:lnTo>
                    <a:pt x="1004364" y="83611"/>
                  </a:lnTo>
                  <a:lnTo>
                    <a:pt x="926554" y="83611"/>
                  </a:lnTo>
                  <a:lnTo>
                    <a:pt x="926554" y="150019"/>
                  </a:lnTo>
                  <a:lnTo>
                    <a:pt x="910952" y="150019"/>
                  </a:lnTo>
                  <a:close/>
                  <a:moveTo>
                    <a:pt x="568052" y="3601"/>
                  </a:moveTo>
                  <a:lnTo>
                    <a:pt x="583654" y="3601"/>
                  </a:lnTo>
                  <a:lnTo>
                    <a:pt x="583654" y="78610"/>
                  </a:lnTo>
                  <a:lnTo>
                    <a:pt x="654463" y="3601"/>
                  </a:lnTo>
                  <a:lnTo>
                    <a:pt x="673266" y="3601"/>
                  </a:lnTo>
                  <a:lnTo>
                    <a:pt x="620059" y="60808"/>
                  </a:lnTo>
                  <a:lnTo>
                    <a:pt x="680666" y="150019"/>
                  </a:lnTo>
                  <a:lnTo>
                    <a:pt x="661664" y="150019"/>
                  </a:lnTo>
                  <a:lnTo>
                    <a:pt x="609058" y="72809"/>
                  </a:lnTo>
                  <a:lnTo>
                    <a:pt x="583654" y="100213"/>
                  </a:lnTo>
                  <a:lnTo>
                    <a:pt x="583654" y="150019"/>
                  </a:lnTo>
                  <a:lnTo>
                    <a:pt x="568052" y="150019"/>
                  </a:lnTo>
                  <a:close/>
                  <a:moveTo>
                    <a:pt x="415652" y="3601"/>
                  </a:moveTo>
                  <a:lnTo>
                    <a:pt x="431854" y="3601"/>
                  </a:lnTo>
                  <a:lnTo>
                    <a:pt x="517466" y="125216"/>
                  </a:lnTo>
                  <a:lnTo>
                    <a:pt x="517665" y="125216"/>
                  </a:lnTo>
                  <a:lnTo>
                    <a:pt x="517665" y="3601"/>
                  </a:lnTo>
                  <a:lnTo>
                    <a:pt x="533067" y="3601"/>
                  </a:lnTo>
                  <a:lnTo>
                    <a:pt x="533067" y="150019"/>
                  </a:lnTo>
                  <a:lnTo>
                    <a:pt x="516865" y="150019"/>
                  </a:lnTo>
                  <a:lnTo>
                    <a:pt x="431654" y="28404"/>
                  </a:lnTo>
                  <a:lnTo>
                    <a:pt x="431254" y="28204"/>
                  </a:lnTo>
                  <a:lnTo>
                    <a:pt x="431254" y="150019"/>
                  </a:lnTo>
                  <a:lnTo>
                    <a:pt x="415652" y="150019"/>
                  </a:lnTo>
                  <a:close/>
                  <a:moveTo>
                    <a:pt x="325308" y="3601"/>
                  </a:moveTo>
                  <a:lnTo>
                    <a:pt x="341910" y="3601"/>
                  </a:lnTo>
                  <a:lnTo>
                    <a:pt x="399717" y="150019"/>
                  </a:lnTo>
                  <a:lnTo>
                    <a:pt x="383515" y="150019"/>
                  </a:lnTo>
                  <a:lnTo>
                    <a:pt x="367113" y="108214"/>
                  </a:lnTo>
                  <a:lnTo>
                    <a:pt x="299305" y="108214"/>
                  </a:lnTo>
                  <a:lnTo>
                    <a:pt x="282703" y="150019"/>
                  </a:lnTo>
                  <a:lnTo>
                    <a:pt x="266700" y="150019"/>
                  </a:lnTo>
                  <a:close/>
                  <a:moveTo>
                    <a:pt x="129902" y="3601"/>
                  </a:moveTo>
                  <a:lnTo>
                    <a:pt x="145504" y="3601"/>
                  </a:lnTo>
                  <a:lnTo>
                    <a:pt x="145504" y="66809"/>
                  </a:lnTo>
                  <a:lnTo>
                    <a:pt x="232515" y="66809"/>
                  </a:lnTo>
                  <a:lnTo>
                    <a:pt x="232515" y="3601"/>
                  </a:lnTo>
                  <a:lnTo>
                    <a:pt x="247917" y="3601"/>
                  </a:lnTo>
                  <a:lnTo>
                    <a:pt x="247917" y="150019"/>
                  </a:lnTo>
                  <a:lnTo>
                    <a:pt x="232515" y="150019"/>
                  </a:lnTo>
                  <a:lnTo>
                    <a:pt x="232515" y="80610"/>
                  </a:lnTo>
                  <a:lnTo>
                    <a:pt x="145504" y="80610"/>
                  </a:lnTo>
                  <a:lnTo>
                    <a:pt x="145504" y="150019"/>
                  </a:lnTo>
                  <a:lnTo>
                    <a:pt x="129902" y="150019"/>
                  </a:lnTo>
                  <a:close/>
                  <a:moveTo>
                    <a:pt x="0" y="3601"/>
                  </a:moveTo>
                  <a:lnTo>
                    <a:pt x="108414" y="3601"/>
                  </a:lnTo>
                  <a:lnTo>
                    <a:pt x="108414" y="17402"/>
                  </a:lnTo>
                  <a:lnTo>
                    <a:pt x="61808" y="17402"/>
                  </a:lnTo>
                  <a:lnTo>
                    <a:pt x="61808" y="150019"/>
                  </a:lnTo>
                  <a:lnTo>
                    <a:pt x="46407" y="150019"/>
                  </a:lnTo>
                  <a:lnTo>
                    <a:pt x="46407" y="17402"/>
                  </a:lnTo>
                  <a:lnTo>
                    <a:pt x="0" y="17402"/>
                  </a:lnTo>
                  <a:close/>
                  <a:moveTo>
                    <a:pt x="3040285" y="0"/>
                  </a:moveTo>
                  <a:cubicBezTo>
                    <a:pt x="3052509" y="143"/>
                    <a:pt x="3062466" y="2213"/>
                    <a:pt x="3070156" y="6208"/>
                  </a:cubicBezTo>
                  <a:cubicBezTo>
                    <a:pt x="3077845" y="10204"/>
                    <a:pt x="3083935" y="15266"/>
                    <a:pt x="3088424" y="21396"/>
                  </a:cubicBezTo>
                  <a:cubicBezTo>
                    <a:pt x="3092914" y="27525"/>
                    <a:pt x="3096470" y="33861"/>
                    <a:pt x="3099092" y="40405"/>
                  </a:cubicBezTo>
                  <a:lnTo>
                    <a:pt x="3082890" y="43006"/>
                  </a:lnTo>
                  <a:cubicBezTo>
                    <a:pt x="3079103" y="33650"/>
                    <a:pt x="3073677" y="26458"/>
                    <a:pt x="3066613" y="21428"/>
                  </a:cubicBezTo>
                  <a:cubicBezTo>
                    <a:pt x="3059550" y="16398"/>
                    <a:pt x="3050774" y="13856"/>
                    <a:pt x="3040285" y="13802"/>
                  </a:cubicBezTo>
                  <a:cubicBezTo>
                    <a:pt x="3024921" y="14106"/>
                    <a:pt x="3012544" y="19949"/>
                    <a:pt x="3003155" y="31329"/>
                  </a:cubicBezTo>
                  <a:cubicBezTo>
                    <a:pt x="2993767" y="42710"/>
                    <a:pt x="2988941" y="57803"/>
                    <a:pt x="2988679" y="76610"/>
                  </a:cubicBezTo>
                  <a:cubicBezTo>
                    <a:pt x="2988784" y="89478"/>
                    <a:pt x="2991041" y="100613"/>
                    <a:pt x="2995450" y="110014"/>
                  </a:cubicBezTo>
                  <a:cubicBezTo>
                    <a:pt x="2999859" y="119415"/>
                    <a:pt x="3005791" y="126683"/>
                    <a:pt x="3013245" y="131817"/>
                  </a:cubicBezTo>
                  <a:cubicBezTo>
                    <a:pt x="3020699" y="136951"/>
                    <a:pt x="3029045" y="139551"/>
                    <a:pt x="3038285" y="139618"/>
                  </a:cubicBezTo>
                  <a:cubicBezTo>
                    <a:pt x="3050449" y="139380"/>
                    <a:pt x="3060625" y="135755"/>
                    <a:pt x="3068814" y="128741"/>
                  </a:cubicBezTo>
                  <a:cubicBezTo>
                    <a:pt x="3077002" y="121728"/>
                    <a:pt x="3082828" y="112752"/>
                    <a:pt x="3086291" y="101813"/>
                  </a:cubicBezTo>
                  <a:lnTo>
                    <a:pt x="3086291" y="86011"/>
                  </a:lnTo>
                  <a:lnTo>
                    <a:pt x="3041685" y="86011"/>
                  </a:lnTo>
                  <a:lnTo>
                    <a:pt x="3041685" y="72009"/>
                  </a:lnTo>
                  <a:lnTo>
                    <a:pt x="3101893" y="72009"/>
                  </a:lnTo>
                  <a:lnTo>
                    <a:pt x="3101893" y="150019"/>
                  </a:lnTo>
                  <a:lnTo>
                    <a:pt x="3087891" y="150019"/>
                  </a:lnTo>
                  <a:lnTo>
                    <a:pt x="3087891" y="120015"/>
                  </a:lnTo>
                  <a:cubicBezTo>
                    <a:pt x="3083574" y="129562"/>
                    <a:pt x="3077106" y="137522"/>
                    <a:pt x="3068489" y="143893"/>
                  </a:cubicBezTo>
                  <a:cubicBezTo>
                    <a:pt x="3059871" y="150265"/>
                    <a:pt x="3049203" y="153574"/>
                    <a:pt x="3036485" y="153820"/>
                  </a:cubicBezTo>
                  <a:cubicBezTo>
                    <a:pt x="3025440" y="153781"/>
                    <a:pt x="3015147" y="150769"/>
                    <a:pt x="3005607" y="144781"/>
                  </a:cubicBezTo>
                  <a:cubicBezTo>
                    <a:pt x="2996066" y="138794"/>
                    <a:pt x="2988337" y="130062"/>
                    <a:pt x="2982419" y="118585"/>
                  </a:cubicBezTo>
                  <a:cubicBezTo>
                    <a:pt x="2976500" y="107109"/>
                    <a:pt x="2973453" y="93117"/>
                    <a:pt x="2973277" y="76610"/>
                  </a:cubicBezTo>
                  <a:cubicBezTo>
                    <a:pt x="2973594" y="53378"/>
                    <a:pt x="2979811" y="34884"/>
                    <a:pt x="2991929" y="21128"/>
                  </a:cubicBezTo>
                  <a:cubicBezTo>
                    <a:pt x="3004047" y="7372"/>
                    <a:pt x="3020166" y="329"/>
                    <a:pt x="3040285" y="0"/>
                  </a:cubicBezTo>
                  <a:close/>
                  <a:moveTo>
                    <a:pt x="2540185" y="0"/>
                  </a:moveTo>
                  <a:cubicBezTo>
                    <a:pt x="2551232" y="109"/>
                    <a:pt x="2560675" y="1959"/>
                    <a:pt x="2568514" y="5549"/>
                  </a:cubicBezTo>
                  <a:cubicBezTo>
                    <a:pt x="2576353" y="9140"/>
                    <a:pt x="2582715" y="13819"/>
                    <a:pt x="2587598" y="19588"/>
                  </a:cubicBezTo>
                  <a:cubicBezTo>
                    <a:pt x="2592481" y="25357"/>
                    <a:pt x="2596013" y="31562"/>
                    <a:pt x="2598192" y="38205"/>
                  </a:cubicBezTo>
                  <a:lnTo>
                    <a:pt x="2582390" y="40805"/>
                  </a:lnTo>
                  <a:cubicBezTo>
                    <a:pt x="2579006" y="32067"/>
                    <a:pt x="2573672" y="25391"/>
                    <a:pt x="2566388" y="20778"/>
                  </a:cubicBezTo>
                  <a:cubicBezTo>
                    <a:pt x="2559104" y="16165"/>
                    <a:pt x="2550369" y="13839"/>
                    <a:pt x="2540185" y="13802"/>
                  </a:cubicBezTo>
                  <a:cubicBezTo>
                    <a:pt x="2525183" y="13794"/>
                    <a:pt x="2513281" y="19011"/>
                    <a:pt x="2504480" y="29454"/>
                  </a:cubicBezTo>
                  <a:cubicBezTo>
                    <a:pt x="2495679" y="39897"/>
                    <a:pt x="2491178" y="55616"/>
                    <a:pt x="2490978" y="76610"/>
                  </a:cubicBezTo>
                  <a:cubicBezTo>
                    <a:pt x="2491203" y="96037"/>
                    <a:pt x="2495754" y="111339"/>
                    <a:pt x="2504630" y="122516"/>
                  </a:cubicBezTo>
                  <a:cubicBezTo>
                    <a:pt x="2513506" y="133692"/>
                    <a:pt x="2525358" y="139393"/>
                    <a:pt x="2540185" y="139618"/>
                  </a:cubicBezTo>
                  <a:cubicBezTo>
                    <a:pt x="2551082" y="139597"/>
                    <a:pt x="2560191" y="137138"/>
                    <a:pt x="2567513" y="132242"/>
                  </a:cubicBezTo>
                  <a:cubicBezTo>
                    <a:pt x="2574835" y="127345"/>
                    <a:pt x="2580394" y="120136"/>
                    <a:pt x="2584190" y="110614"/>
                  </a:cubicBezTo>
                  <a:lnTo>
                    <a:pt x="2599392" y="113014"/>
                  </a:lnTo>
                  <a:cubicBezTo>
                    <a:pt x="2595287" y="125041"/>
                    <a:pt x="2588445" y="134792"/>
                    <a:pt x="2578864" y="142268"/>
                  </a:cubicBezTo>
                  <a:cubicBezTo>
                    <a:pt x="2569284" y="149744"/>
                    <a:pt x="2556391" y="153595"/>
                    <a:pt x="2540185" y="153820"/>
                  </a:cubicBezTo>
                  <a:cubicBezTo>
                    <a:pt x="2526037" y="153663"/>
                    <a:pt x="2514171" y="150176"/>
                    <a:pt x="2504587" y="143359"/>
                  </a:cubicBezTo>
                  <a:cubicBezTo>
                    <a:pt x="2495004" y="136542"/>
                    <a:pt x="2487776" y="127336"/>
                    <a:pt x="2482903" y="115741"/>
                  </a:cubicBezTo>
                  <a:cubicBezTo>
                    <a:pt x="2478031" y="104145"/>
                    <a:pt x="2475589" y="91102"/>
                    <a:pt x="2475576" y="76610"/>
                  </a:cubicBezTo>
                  <a:cubicBezTo>
                    <a:pt x="2475526" y="62503"/>
                    <a:pt x="2477716" y="49689"/>
                    <a:pt x="2482148" y="38168"/>
                  </a:cubicBezTo>
                  <a:cubicBezTo>
                    <a:pt x="2486579" y="26647"/>
                    <a:pt x="2493555" y="17448"/>
                    <a:pt x="2503076" y="10572"/>
                  </a:cubicBezTo>
                  <a:cubicBezTo>
                    <a:pt x="2512597" y="3696"/>
                    <a:pt x="2524967" y="172"/>
                    <a:pt x="2540185" y="0"/>
                  </a:cubicBezTo>
                  <a:close/>
                  <a:moveTo>
                    <a:pt x="1580160" y="0"/>
                  </a:moveTo>
                  <a:cubicBezTo>
                    <a:pt x="1595344" y="200"/>
                    <a:pt x="1607892" y="3845"/>
                    <a:pt x="1617801" y="10935"/>
                  </a:cubicBezTo>
                  <a:cubicBezTo>
                    <a:pt x="1627711" y="18025"/>
                    <a:pt x="1635088" y="27359"/>
                    <a:pt x="1639930" y="38938"/>
                  </a:cubicBezTo>
                  <a:cubicBezTo>
                    <a:pt x="1644773" y="50518"/>
                    <a:pt x="1647185" y="63141"/>
                    <a:pt x="1647168" y="76810"/>
                  </a:cubicBezTo>
                  <a:cubicBezTo>
                    <a:pt x="1647196" y="90544"/>
                    <a:pt x="1644828" y="103214"/>
                    <a:pt x="1640064" y="114822"/>
                  </a:cubicBezTo>
                  <a:cubicBezTo>
                    <a:pt x="1635299" y="126430"/>
                    <a:pt x="1627967" y="135782"/>
                    <a:pt x="1618068" y="142877"/>
                  </a:cubicBezTo>
                  <a:cubicBezTo>
                    <a:pt x="1608169" y="149973"/>
                    <a:pt x="1595533" y="153621"/>
                    <a:pt x="1580160" y="153820"/>
                  </a:cubicBezTo>
                  <a:cubicBezTo>
                    <a:pt x="1565232" y="153602"/>
                    <a:pt x="1552838" y="149881"/>
                    <a:pt x="1542977" y="142655"/>
                  </a:cubicBezTo>
                  <a:cubicBezTo>
                    <a:pt x="1533117" y="135430"/>
                    <a:pt x="1525746" y="126004"/>
                    <a:pt x="1520863" y="114378"/>
                  </a:cubicBezTo>
                  <a:cubicBezTo>
                    <a:pt x="1515981" y="102751"/>
                    <a:pt x="1513544" y="90229"/>
                    <a:pt x="1513552" y="76810"/>
                  </a:cubicBezTo>
                  <a:cubicBezTo>
                    <a:pt x="1513540" y="63016"/>
                    <a:pt x="1515963" y="50332"/>
                    <a:pt x="1520819" y="38761"/>
                  </a:cubicBezTo>
                  <a:cubicBezTo>
                    <a:pt x="1525675" y="27189"/>
                    <a:pt x="1533033" y="17884"/>
                    <a:pt x="1542888" y="10846"/>
                  </a:cubicBezTo>
                  <a:cubicBezTo>
                    <a:pt x="1552746" y="3808"/>
                    <a:pt x="1565169" y="193"/>
                    <a:pt x="1580160" y="0"/>
                  </a:cubicBezTo>
                  <a:close/>
                  <a:moveTo>
                    <a:pt x="1094385" y="0"/>
                  </a:moveTo>
                  <a:cubicBezTo>
                    <a:pt x="1109569" y="200"/>
                    <a:pt x="1122117" y="3845"/>
                    <a:pt x="1132027" y="10935"/>
                  </a:cubicBezTo>
                  <a:cubicBezTo>
                    <a:pt x="1141936" y="18025"/>
                    <a:pt x="1149313" y="27359"/>
                    <a:pt x="1154155" y="38938"/>
                  </a:cubicBezTo>
                  <a:cubicBezTo>
                    <a:pt x="1158998" y="50518"/>
                    <a:pt x="1161411" y="63141"/>
                    <a:pt x="1161393" y="76810"/>
                  </a:cubicBezTo>
                  <a:cubicBezTo>
                    <a:pt x="1161422" y="90544"/>
                    <a:pt x="1159054" y="103214"/>
                    <a:pt x="1154289" y="114822"/>
                  </a:cubicBezTo>
                  <a:cubicBezTo>
                    <a:pt x="1149524" y="126430"/>
                    <a:pt x="1142192" y="135782"/>
                    <a:pt x="1132293" y="142877"/>
                  </a:cubicBezTo>
                  <a:cubicBezTo>
                    <a:pt x="1122394" y="149973"/>
                    <a:pt x="1109758" y="153621"/>
                    <a:pt x="1094385" y="153820"/>
                  </a:cubicBezTo>
                  <a:cubicBezTo>
                    <a:pt x="1079457" y="153602"/>
                    <a:pt x="1067063" y="149881"/>
                    <a:pt x="1057202" y="142655"/>
                  </a:cubicBezTo>
                  <a:cubicBezTo>
                    <a:pt x="1047342" y="135430"/>
                    <a:pt x="1039971" y="126004"/>
                    <a:pt x="1035089" y="114378"/>
                  </a:cubicBezTo>
                  <a:cubicBezTo>
                    <a:pt x="1030206" y="102751"/>
                    <a:pt x="1027769" y="90229"/>
                    <a:pt x="1027777" y="76810"/>
                  </a:cubicBezTo>
                  <a:cubicBezTo>
                    <a:pt x="1027765" y="63016"/>
                    <a:pt x="1030188" y="50332"/>
                    <a:pt x="1035044" y="38761"/>
                  </a:cubicBezTo>
                  <a:cubicBezTo>
                    <a:pt x="1039900" y="27189"/>
                    <a:pt x="1047257" y="17884"/>
                    <a:pt x="1057114" y="10846"/>
                  </a:cubicBezTo>
                  <a:cubicBezTo>
                    <a:pt x="1066970" y="3808"/>
                    <a:pt x="1079395" y="193"/>
                    <a:pt x="1094385" y="0"/>
                  </a:cubicBezTo>
                  <a:close/>
                  <a:moveTo>
                    <a:pt x="750009" y="0"/>
                  </a:moveTo>
                  <a:cubicBezTo>
                    <a:pt x="763203" y="163"/>
                    <a:pt x="774220" y="3388"/>
                    <a:pt x="783063" y="9676"/>
                  </a:cubicBezTo>
                  <a:cubicBezTo>
                    <a:pt x="791906" y="15965"/>
                    <a:pt x="798023" y="24341"/>
                    <a:pt x="801415" y="34805"/>
                  </a:cubicBezTo>
                  <a:lnTo>
                    <a:pt x="784813" y="37405"/>
                  </a:lnTo>
                  <a:cubicBezTo>
                    <a:pt x="781825" y="29771"/>
                    <a:pt x="777249" y="23937"/>
                    <a:pt x="771086" y="19903"/>
                  </a:cubicBezTo>
                  <a:cubicBezTo>
                    <a:pt x="764924" y="15869"/>
                    <a:pt x="757697" y="13835"/>
                    <a:pt x="749408" y="13802"/>
                  </a:cubicBezTo>
                  <a:cubicBezTo>
                    <a:pt x="739336" y="14010"/>
                    <a:pt x="731227" y="16494"/>
                    <a:pt x="725080" y="21253"/>
                  </a:cubicBezTo>
                  <a:cubicBezTo>
                    <a:pt x="718934" y="26012"/>
                    <a:pt x="715775" y="31796"/>
                    <a:pt x="715604" y="38605"/>
                  </a:cubicBezTo>
                  <a:cubicBezTo>
                    <a:pt x="715863" y="45806"/>
                    <a:pt x="719496" y="51557"/>
                    <a:pt x="726507" y="55857"/>
                  </a:cubicBezTo>
                  <a:cubicBezTo>
                    <a:pt x="733515" y="60158"/>
                    <a:pt x="742349" y="64208"/>
                    <a:pt x="753009" y="68009"/>
                  </a:cubicBezTo>
                  <a:cubicBezTo>
                    <a:pt x="769453" y="73955"/>
                    <a:pt x="781921" y="80564"/>
                    <a:pt x="790415" y="87836"/>
                  </a:cubicBezTo>
                  <a:cubicBezTo>
                    <a:pt x="798906" y="95108"/>
                    <a:pt x="803173" y="103367"/>
                    <a:pt x="803216" y="112614"/>
                  </a:cubicBezTo>
                  <a:cubicBezTo>
                    <a:pt x="802998" y="124833"/>
                    <a:pt x="798281" y="134701"/>
                    <a:pt x="789063" y="142218"/>
                  </a:cubicBezTo>
                  <a:cubicBezTo>
                    <a:pt x="779846" y="149736"/>
                    <a:pt x="767427" y="153603"/>
                    <a:pt x="751809" y="153820"/>
                  </a:cubicBezTo>
                  <a:cubicBezTo>
                    <a:pt x="737311" y="153795"/>
                    <a:pt x="725252" y="150344"/>
                    <a:pt x="715629" y="143468"/>
                  </a:cubicBezTo>
                  <a:cubicBezTo>
                    <a:pt x="706007" y="136592"/>
                    <a:pt x="698798" y="126441"/>
                    <a:pt x="694003" y="113014"/>
                  </a:cubicBezTo>
                  <a:lnTo>
                    <a:pt x="710804" y="110414"/>
                  </a:lnTo>
                  <a:cubicBezTo>
                    <a:pt x="715067" y="120732"/>
                    <a:pt x="720743" y="128200"/>
                    <a:pt x="727831" y="132817"/>
                  </a:cubicBezTo>
                  <a:cubicBezTo>
                    <a:pt x="734919" y="137434"/>
                    <a:pt x="743045" y="139701"/>
                    <a:pt x="752209" y="139618"/>
                  </a:cubicBezTo>
                  <a:cubicBezTo>
                    <a:pt x="763235" y="139289"/>
                    <a:pt x="771586" y="136547"/>
                    <a:pt x="777263" y="131392"/>
                  </a:cubicBezTo>
                  <a:cubicBezTo>
                    <a:pt x="782938" y="126237"/>
                    <a:pt x="785789" y="120645"/>
                    <a:pt x="785813" y="114615"/>
                  </a:cubicBezTo>
                  <a:cubicBezTo>
                    <a:pt x="785615" y="108903"/>
                    <a:pt x="783366" y="103947"/>
                    <a:pt x="779064" y="99746"/>
                  </a:cubicBezTo>
                  <a:cubicBezTo>
                    <a:pt x="774762" y="95546"/>
                    <a:pt x="769594" y="91967"/>
                    <a:pt x="763558" y="89011"/>
                  </a:cubicBezTo>
                  <a:cubicBezTo>
                    <a:pt x="757523" y="86055"/>
                    <a:pt x="751806" y="83588"/>
                    <a:pt x="746408" y="81610"/>
                  </a:cubicBezTo>
                  <a:cubicBezTo>
                    <a:pt x="731377" y="76381"/>
                    <a:pt x="719684" y="70588"/>
                    <a:pt x="711329" y="64233"/>
                  </a:cubicBezTo>
                  <a:cubicBezTo>
                    <a:pt x="702973" y="57878"/>
                    <a:pt x="698732" y="49936"/>
                    <a:pt x="698603" y="40405"/>
                  </a:cubicBezTo>
                  <a:cubicBezTo>
                    <a:pt x="698714" y="32161"/>
                    <a:pt x="701068" y="25024"/>
                    <a:pt x="705662" y="18995"/>
                  </a:cubicBezTo>
                  <a:cubicBezTo>
                    <a:pt x="710258" y="12966"/>
                    <a:pt x="716418" y="8304"/>
                    <a:pt x="724146" y="5008"/>
                  </a:cubicBezTo>
                  <a:cubicBezTo>
                    <a:pt x="731874" y="1713"/>
                    <a:pt x="740495" y="43"/>
                    <a:pt x="75000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en-US" altLang="zh-CN" sz="16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: 形状 6"/>
          <p:cNvSpPr/>
          <p:nvPr/>
        </p:nvSpPr>
        <p:spPr>
          <a:xfrm>
            <a:off x="1" y="0"/>
            <a:ext cx="12192000" cy="6858000"/>
          </a:xfrm>
          <a:custGeom>
            <a:avLst/>
            <a:gdLst>
              <a:gd name="connsiteX0" fmla="*/ 0 w 12251431"/>
              <a:gd name="connsiteY0" fmla="*/ 0 h 4900572"/>
              <a:gd name="connsiteX1" fmla="*/ 12251432 w 12251431"/>
              <a:gd name="connsiteY1" fmla="*/ 0 h 4900572"/>
              <a:gd name="connsiteX2" fmla="*/ 12251432 w 12251431"/>
              <a:gd name="connsiteY2" fmla="*/ 4900573 h 4900572"/>
              <a:gd name="connsiteX3" fmla="*/ 0 w 12251431"/>
              <a:gd name="connsiteY3" fmla="*/ 4900573 h 4900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51431" h="4900572">
                <a:moveTo>
                  <a:pt x="0" y="0"/>
                </a:moveTo>
                <a:lnTo>
                  <a:pt x="12251432" y="0"/>
                </a:lnTo>
                <a:lnTo>
                  <a:pt x="12251432" y="4900573"/>
                </a:lnTo>
                <a:lnTo>
                  <a:pt x="0" y="4900573"/>
                </a:lnTo>
                <a:close/>
              </a:path>
            </a:pathLst>
          </a:custGeom>
          <a:solidFill>
            <a:srgbClr val="F0FFF1"/>
          </a:solidFill>
          <a:ln w="816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sp>
        <p:nvSpPr>
          <p:cNvPr id="268" name="任意多边形: 形状 267"/>
          <p:cNvSpPr/>
          <p:nvPr/>
        </p:nvSpPr>
        <p:spPr>
          <a:xfrm flipH="1">
            <a:off x="0" y="1"/>
            <a:ext cx="1107926" cy="1595553"/>
          </a:xfrm>
          <a:custGeom>
            <a:avLst/>
            <a:gdLst>
              <a:gd name="connsiteX0" fmla="*/ 1107926 w 1107926"/>
              <a:gd name="connsiteY0" fmla="*/ 0 h 1595553"/>
              <a:gd name="connsiteX1" fmla="*/ 1411 w 1107926"/>
              <a:gd name="connsiteY1" fmla="*/ 0 h 1595553"/>
              <a:gd name="connsiteX2" fmla="*/ 0 w 1107926"/>
              <a:gd name="connsiteY2" fmla="*/ 66846 h 1595553"/>
              <a:gd name="connsiteX3" fmla="*/ 376966 w 1107926"/>
              <a:gd name="connsiteY3" fmla="*/ 646769 h 1595553"/>
              <a:gd name="connsiteX4" fmla="*/ 755780 w 1107926"/>
              <a:gd name="connsiteY4" fmla="*/ 820902 h 1595553"/>
              <a:gd name="connsiteX5" fmla="*/ 1032826 w 1107926"/>
              <a:gd name="connsiteY5" fmla="*/ 1448502 h 1595553"/>
              <a:gd name="connsiteX6" fmla="*/ 1102621 w 1107926"/>
              <a:gd name="connsiteY6" fmla="*/ 1588271 h 1595553"/>
              <a:gd name="connsiteX7" fmla="*/ 1107926 w 1107926"/>
              <a:gd name="connsiteY7" fmla="*/ 1595553 h 1595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07926" h="1595553">
                <a:moveTo>
                  <a:pt x="1107926" y="0"/>
                </a:moveTo>
                <a:lnTo>
                  <a:pt x="1411" y="0"/>
                </a:lnTo>
                <a:lnTo>
                  <a:pt x="0" y="66846"/>
                </a:lnTo>
                <a:cubicBezTo>
                  <a:pt x="30691" y="300595"/>
                  <a:pt x="224742" y="570402"/>
                  <a:pt x="376966" y="646769"/>
                </a:cubicBezTo>
                <a:cubicBezTo>
                  <a:pt x="501686" y="709332"/>
                  <a:pt x="647314" y="733182"/>
                  <a:pt x="755780" y="820902"/>
                </a:cubicBezTo>
                <a:cubicBezTo>
                  <a:pt x="936448" y="967021"/>
                  <a:pt x="951885" y="1230672"/>
                  <a:pt x="1032826" y="1448502"/>
                </a:cubicBezTo>
                <a:cubicBezTo>
                  <a:pt x="1050652" y="1496528"/>
                  <a:pt x="1074169" y="1544043"/>
                  <a:pt x="1102621" y="1588271"/>
                </a:cubicBezTo>
                <a:lnTo>
                  <a:pt x="1107926" y="1595553"/>
                </a:lnTo>
                <a:close/>
              </a:path>
            </a:pathLst>
          </a:custGeom>
          <a:solidFill>
            <a:srgbClr val="D6EAD8"/>
          </a:solidFill>
          <a:ln w="816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sp>
        <p:nvSpPr>
          <p:cNvPr id="271" name="任意多边形: 形状 270"/>
          <p:cNvSpPr/>
          <p:nvPr/>
        </p:nvSpPr>
        <p:spPr>
          <a:xfrm flipH="1">
            <a:off x="0" y="5467826"/>
            <a:ext cx="862835" cy="1390174"/>
          </a:xfrm>
          <a:custGeom>
            <a:avLst/>
            <a:gdLst>
              <a:gd name="connsiteX0" fmla="*/ 862835 w 862835"/>
              <a:gd name="connsiteY0" fmla="*/ 0 h 1390174"/>
              <a:gd name="connsiteX1" fmla="*/ 836388 w 862835"/>
              <a:gd name="connsiteY1" fmla="*/ 5245 h 1390174"/>
              <a:gd name="connsiteX2" fmla="*/ 668444 w 862835"/>
              <a:gd name="connsiteY2" fmla="*/ 836113 h 1390174"/>
              <a:gd name="connsiteX3" fmla="*/ 19854 w 862835"/>
              <a:gd name="connsiteY3" fmla="*/ 1344711 h 1390174"/>
              <a:gd name="connsiteX4" fmla="*/ 0 w 862835"/>
              <a:gd name="connsiteY4" fmla="*/ 1390174 h 1390174"/>
              <a:gd name="connsiteX5" fmla="*/ 862835 w 862835"/>
              <a:gd name="connsiteY5" fmla="*/ 1390174 h 1390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2835" h="1390174">
                <a:moveTo>
                  <a:pt x="862835" y="0"/>
                </a:moveTo>
                <a:lnTo>
                  <a:pt x="836388" y="5245"/>
                </a:lnTo>
                <a:cubicBezTo>
                  <a:pt x="643102" y="89674"/>
                  <a:pt x="747813" y="687197"/>
                  <a:pt x="668444" y="836113"/>
                </a:cubicBezTo>
                <a:cubicBezTo>
                  <a:pt x="537109" y="1082611"/>
                  <a:pt x="155599" y="1100580"/>
                  <a:pt x="19854" y="1344711"/>
                </a:cubicBezTo>
                <a:lnTo>
                  <a:pt x="0" y="1390174"/>
                </a:lnTo>
                <a:lnTo>
                  <a:pt x="862835" y="1390174"/>
                </a:lnTo>
                <a:close/>
              </a:path>
            </a:pathLst>
          </a:custGeom>
          <a:solidFill>
            <a:srgbClr val="D6EAD8"/>
          </a:solidFill>
          <a:ln w="816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sp>
        <p:nvSpPr>
          <p:cNvPr id="270" name="任意多边形: 形状 269"/>
          <p:cNvSpPr/>
          <p:nvPr/>
        </p:nvSpPr>
        <p:spPr>
          <a:xfrm flipH="1">
            <a:off x="6423843" y="4305315"/>
            <a:ext cx="5768157" cy="2552685"/>
          </a:xfrm>
          <a:custGeom>
            <a:avLst/>
            <a:gdLst>
              <a:gd name="connsiteX0" fmla="*/ 0 w 5768157"/>
              <a:gd name="connsiteY0" fmla="*/ 0 h 2552685"/>
              <a:gd name="connsiteX1" fmla="*/ 0 w 5768157"/>
              <a:gd name="connsiteY1" fmla="*/ 2552685 h 2552685"/>
              <a:gd name="connsiteX2" fmla="*/ 5768157 w 5768157"/>
              <a:gd name="connsiteY2" fmla="*/ 2552685 h 2552685"/>
              <a:gd name="connsiteX3" fmla="*/ 5756414 w 5768157"/>
              <a:gd name="connsiteY3" fmla="*/ 2536928 h 2552685"/>
              <a:gd name="connsiteX4" fmla="*/ 5686260 w 5768157"/>
              <a:gd name="connsiteY4" fmla="*/ 2438792 h 2552685"/>
              <a:gd name="connsiteX5" fmla="*/ 5200940 w 5768157"/>
              <a:gd name="connsiteY5" fmla="*/ 1877514 h 2552685"/>
              <a:gd name="connsiteX6" fmla="*/ 4497463 w 5768157"/>
              <a:gd name="connsiteY6" fmla="*/ 1793224 h 2552685"/>
              <a:gd name="connsiteX7" fmla="*/ 4235609 w 5768157"/>
              <a:gd name="connsiteY7" fmla="*/ 1996271 h 2552685"/>
              <a:gd name="connsiteX8" fmla="*/ 2763803 w 5768157"/>
              <a:gd name="connsiteY8" fmla="*/ 1892297 h 2552685"/>
              <a:gd name="connsiteX9" fmla="*/ 2351093 w 5768157"/>
              <a:gd name="connsiteY9" fmla="*/ 1565265 h 2552685"/>
              <a:gd name="connsiteX10" fmla="*/ 1253038 w 5768157"/>
              <a:gd name="connsiteY10" fmla="*/ 1399626 h 2552685"/>
              <a:gd name="connsiteX11" fmla="*/ 777029 w 5768157"/>
              <a:gd name="connsiteY11" fmla="*/ 1150840 h 2552685"/>
              <a:gd name="connsiteX12" fmla="*/ 585662 w 5768157"/>
              <a:gd name="connsiteY12" fmla="*/ 483545 h 2552685"/>
              <a:gd name="connsiteX13" fmla="*/ 95141 w 5768157"/>
              <a:gd name="connsiteY13" fmla="*/ 42689 h 2552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768157" h="2552685">
                <a:moveTo>
                  <a:pt x="0" y="0"/>
                </a:moveTo>
                <a:lnTo>
                  <a:pt x="0" y="2552685"/>
                </a:lnTo>
                <a:lnTo>
                  <a:pt x="5768157" y="2552685"/>
                </a:lnTo>
                <a:lnTo>
                  <a:pt x="5756414" y="2536928"/>
                </a:lnTo>
                <a:cubicBezTo>
                  <a:pt x="5729323" y="2500356"/>
                  <a:pt x="5705362" y="2467318"/>
                  <a:pt x="5686260" y="2438792"/>
                </a:cubicBezTo>
                <a:cubicBezTo>
                  <a:pt x="5547900" y="2231988"/>
                  <a:pt x="5404803" y="2020283"/>
                  <a:pt x="5200940" y="1877514"/>
                </a:cubicBezTo>
                <a:cubicBezTo>
                  <a:pt x="4997076" y="1734744"/>
                  <a:pt x="4715947" y="1674221"/>
                  <a:pt x="4497463" y="1793224"/>
                </a:cubicBezTo>
                <a:cubicBezTo>
                  <a:pt x="4400268" y="1846150"/>
                  <a:pt x="4323574" y="1929051"/>
                  <a:pt x="4235609" y="1996271"/>
                </a:cubicBezTo>
                <a:cubicBezTo>
                  <a:pt x="3814568" y="2318075"/>
                  <a:pt x="3178065" y="2222759"/>
                  <a:pt x="2763803" y="1892297"/>
                </a:cubicBezTo>
                <a:cubicBezTo>
                  <a:pt x="2626342" y="1782606"/>
                  <a:pt x="2505298" y="1649800"/>
                  <a:pt x="2351093" y="1565265"/>
                </a:cubicBezTo>
                <a:cubicBezTo>
                  <a:pt x="2023898" y="1385823"/>
                  <a:pt x="1621806" y="1457208"/>
                  <a:pt x="1253038" y="1399626"/>
                </a:cubicBezTo>
                <a:cubicBezTo>
                  <a:pt x="1071227" y="1371203"/>
                  <a:pt x="882719" y="1301533"/>
                  <a:pt x="777029" y="1150840"/>
                </a:cubicBezTo>
                <a:cubicBezTo>
                  <a:pt x="643244" y="960044"/>
                  <a:pt x="678283" y="697456"/>
                  <a:pt x="585662" y="483545"/>
                </a:cubicBezTo>
                <a:cubicBezTo>
                  <a:pt x="495859" y="276006"/>
                  <a:pt x="303098" y="144778"/>
                  <a:pt x="95141" y="42689"/>
                </a:cubicBezTo>
                <a:close/>
              </a:path>
            </a:pathLst>
          </a:custGeom>
          <a:solidFill>
            <a:srgbClr val="D6EAD8"/>
          </a:solidFill>
          <a:ln w="816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sp>
        <p:nvSpPr>
          <p:cNvPr id="272" name="任意多边形: 形状 271"/>
          <p:cNvSpPr/>
          <p:nvPr/>
        </p:nvSpPr>
        <p:spPr>
          <a:xfrm flipH="1">
            <a:off x="10047398" y="0"/>
            <a:ext cx="2144602" cy="1607420"/>
          </a:xfrm>
          <a:custGeom>
            <a:avLst/>
            <a:gdLst>
              <a:gd name="connsiteX0" fmla="*/ 2144602 w 2144602"/>
              <a:gd name="connsiteY0" fmla="*/ 0 h 1607420"/>
              <a:gd name="connsiteX1" fmla="*/ 0 w 2144602"/>
              <a:gd name="connsiteY1" fmla="*/ 0 h 1607420"/>
              <a:gd name="connsiteX2" fmla="*/ 0 w 2144602"/>
              <a:gd name="connsiteY2" fmla="*/ 1252665 h 1607420"/>
              <a:gd name="connsiteX3" fmla="*/ 35308 w 2144602"/>
              <a:gd name="connsiteY3" fmla="*/ 1258414 h 1607420"/>
              <a:gd name="connsiteX4" fmla="*/ 1348470 w 2144602"/>
              <a:gd name="connsiteY4" fmla="*/ 1600803 h 1607420"/>
              <a:gd name="connsiteX5" fmla="*/ 1558786 w 2144602"/>
              <a:gd name="connsiteY5" fmla="*/ 1504017 h 1607420"/>
              <a:gd name="connsiteX6" fmla="*/ 1612039 w 2144602"/>
              <a:gd name="connsiteY6" fmla="*/ 1352344 h 1607420"/>
              <a:gd name="connsiteX7" fmla="*/ 1439947 w 2144602"/>
              <a:gd name="connsiteY7" fmla="*/ 716005 h 1607420"/>
              <a:gd name="connsiteX8" fmla="*/ 1313186 w 2144602"/>
              <a:gd name="connsiteY8" fmla="*/ 498582 h 1607420"/>
              <a:gd name="connsiteX9" fmla="*/ 1673460 w 2144602"/>
              <a:gd name="connsiteY9" fmla="*/ 198667 h 1607420"/>
              <a:gd name="connsiteX10" fmla="*/ 2140239 w 2144602"/>
              <a:gd name="connsiteY10" fmla="*/ 13916 h 1607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44602" h="1607420">
                <a:moveTo>
                  <a:pt x="2144602" y="0"/>
                </a:moveTo>
                <a:lnTo>
                  <a:pt x="0" y="0"/>
                </a:lnTo>
                <a:lnTo>
                  <a:pt x="0" y="1252665"/>
                </a:lnTo>
                <a:lnTo>
                  <a:pt x="35308" y="1258414"/>
                </a:lnTo>
                <a:cubicBezTo>
                  <a:pt x="468250" y="1348424"/>
                  <a:pt x="899884" y="1656179"/>
                  <a:pt x="1348470" y="1600803"/>
                </a:cubicBezTo>
                <a:cubicBezTo>
                  <a:pt x="1427124" y="1591084"/>
                  <a:pt x="1510026" y="1566499"/>
                  <a:pt x="1558786" y="1504017"/>
                </a:cubicBezTo>
                <a:cubicBezTo>
                  <a:pt x="1592110" y="1461218"/>
                  <a:pt x="1605096" y="1406169"/>
                  <a:pt x="1612039" y="1352344"/>
                </a:cubicBezTo>
                <a:cubicBezTo>
                  <a:pt x="1640871" y="1128715"/>
                  <a:pt x="1577572" y="894549"/>
                  <a:pt x="1439947" y="716005"/>
                </a:cubicBezTo>
                <a:cubicBezTo>
                  <a:pt x="1388001" y="648622"/>
                  <a:pt x="1323395" y="583036"/>
                  <a:pt x="1313186" y="498582"/>
                </a:cubicBezTo>
                <a:cubicBezTo>
                  <a:pt x="1292358" y="325756"/>
                  <a:pt x="1500796" y="220965"/>
                  <a:pt x="1673460" y="198667"/>
                </a:cubicBezTo>
                <a:cubicBezTo>
                  <a:pt x="1846041" y="176370"/>
                  <a:pt x="2052682" y="164363"/>
                  <a:pt x="2140239" y="13916"/>
                </a:cubicBezTo>
                <a:close/>
              </a:path>
            </a:pathLst>
          </a:custGeom>
          <a:solidFill>
            <a:srgbClr val="D6EAD8"/>
          </a:solidFill>
          <a:ln w="816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sp>
        <p:nvSpPr>
          <p:cNvPr id="15" name="任意多边形: 形状 14"/>
          <p:cNvSpPr/>
          <p:nvPr/>
        </p:nvSpPr>
        <p:spPr>
          <a:xfrm>
            <a:off x="831937" y="1598360"/>
            <a:ext cx="5012951" cy="3959283"/>
          </a:xfrm>
          <a:custGeom>
            <a:avLst/>
            <a:gdLst>
              <a:gd name="connsiteX0" fmla="*/ 2933503 w 5012951"/>
              <a:gd name="connsiteY0" fmla="*/ 129417 h 3959283"/>
              <a:gd name="connsiteX1" fmla="*/ 2691169 w 5012951"/>
              <a:gd name="connsiteY1" fmla="*/ 42105 h 3959283"/>
              <a:gd name="connsiteX2" fmla="*/ 2222021 w 5012951"/>
              <a:gd name="connsiteY2" fmla="*/ 181118 h 3959283"/>
              <a:gd name="connsiteX3" fmla="*/ 1787994 w 5012951"/>
              <a:gd name="connsiteY3" fmla="*/ 428679 h 3959283"/>
              <a:gd name="connsiteX4" fmla="*/ 817844 w 5012951"/>
              <a:gd name="connsiteY4" fmla="*/ 527834 h 3959283"/>
              <a:gd name="connsiteX5" fmla="*/ 477744 w 5012951"/>
              <a:gd name="connsiteY5" fmla="*/ 1008335 h 3959283"/>
              <a:gd name="connsiteX6" fmla="*/ 8596 w 5012951"/>
              <a:gd name="connsiteY6" fmla="*/ 1648105 h 3959283"/>
              <a:gd name="connsiteX7" fmla="*/ 290461 w 5012951"/>
              <a:gd name="connsiteY7" fmla="*/ 2253571 h 3959283"/>
              <a:gd name="connsiteX8" fmla="*/ 913650 w 5012951"/>
              <a:gd name="connsiteY8" fmla="*/ 2576845 h 3959283"/>
              <a:gd name="connsiteX9" fmla="*/ 1431232 w 5012951"/>
              <a:gd name="connsiteY9" fmla="*/ 3032026 h 3959283"/>
              <a:gd name="connsiteX10" fmla="*/ 1655597 w 5012951"/>
              <a:gd name="connsiteY10" fmla="*/ 3732482 h 3959283"/>
              <a:gd name="connsiteX11" fmla="*/ 1841410 w 5012951"/>
              <a:gd name="connsiteY11" fmla="*/ 3874925 h 3959283"/>
              <a:gd name="connsiteX12" fmla="*/ 2774398 w 5012951"/>
              <a:gd name="connsiteY12" fmla="*/ 3866022 h 3959283"/>
              <a:gd name="connsiteX13" fmla="*/ 3703710 w 5012951"/>
              <a:gd name="connsiteY13" fmla="*/ 3666079 h 3959283"/>
              <a:gd name="connsiteX14" fmla="*/ 4194584 w 5012951"/>
              <a:gd name="connsiteY14" fmla="*/ 3732727 h 3959283"/>
              <a:gd name="connsiteX15" fmla="*/ 4656707 w 5012951"/>
              <a:gd name="connsiteY15" fmla="*/ 3600901 h 3959283"/>
              <a:gd name="connsiteX16" fmla="*/ 4757006 w 5012951"/>
              <a:gd name="connsiteY16" fmla="*/ 2932708 h 3959283"/>
              <a:gd name="connsiteX17" fmla="*/ 4735035 w 5012951"/>
              <a:gd name="connsiteY17" fmla="*/ 2240012 h 3959283"/>
              <a:gd name="connsiteX18" fmla="*/ 4993867 w 5012951"/>
              <a:gd name="connsiteY18" fmla="*/ 1827711 h 3959283"/>
              <a:gd name="connsiteX19" fmla="*/ 4894876 w 5012951"/>
              <a:gd name="connsiteY19" fmla="*/ 1386822 h 3959283"/>
              <a:gd name="connsiteX20" fmla="*/ 4500135 w 5012951"/>
              <a:gd name="connsiteY20" fmla="*/ 1142202 h 3959283"/>
              <a:gd name="connsiteX21" fmla="*/ 4028944 w 5012951"/>
              <a:gd name="connsiteY21" fmla="*/ 893416 h 3959283"/>
              <a:gd name="connsiteX22" fmla="*/ 3989658 w 5012951"/>
              <a:gd name="connsiteY22" fmla="*/ 702866 h 3959283"/>
              <a:gd name="connsiteX23" fmla="*/ 3678471 w 5012951"/>
              <a:gd name="connsiteY23" fmla="*/ 42 h 3959283"/>
              <a:gd name="connsiteX24" fmla="*/ 3382313 w 5012951"/>
              <a:gd name="connsiteY24" fmla="*/ 110060 h 3959283"/>
              <a:gd name="connsiteX25" fmla="*/ 2933503 w 5012951"/>
              <a:gd name="connsiteY25" fmla="*/ 129417 h 3959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012951" h="3959283">
                <a:moveTo>
                  <a:pt x="2933503" y="129417"/>
                </a:moveTo>
                <a:cubicBezTo>
                  <a:pt x="2851908" y="102219"/>
                  <a:pt x="2775623" y="58277"/>
                  <a:pt x="2691169" y="42105"/>
                </a:cubicBezTo>
                <a:cubicBezTo>
                  <a:pt x="2526755" y="10660"/>
                  <a:pt x="2361769" y="88987"/>
                  <a:pt x="2222021" y="181118"/>
                </a:cubicBezTo>
                <a:cubicBezTo>
                  <a:pt x="2082274" y="273249"/>
                  <a:pt x="1949141" y="383593"/>
                  <a:pt x="1787994" y="428679"/>
                </a:cubicBezTo>
                <a:cubicBezTo>
                  <a:pt x="1469947" y="517624"/>
                  <a:pt x="1089826" y="340550"/>
                  <a:pt x="817844" y="527834"/>
                </a:cubicBezTo>
                <a:cubicBezTo>
                  <a:pt x="654900" y="640057"/>
                  <a:pt x="591846" y="846698"/>
                  <a:pt x="477744" y="1008335"/>
                </a:cubicBezTo>
                <a:cubicBezTo>
                  <a:pt x="323294" y="1227064"/>
                  <a:pt x="60624" y="1385434"/>
                  <a:pt x="8596" y="1648105"/>
                </a:cubicBezTo>
                <a:cubicBezTo>
                  <a:pt x="-36979" y="1878187"/>
                  <a:pt x="104729" y="2110229"/>
                  <a:pt x="290461" y="2253571"/>
                </a:cubicBezTo>
                <a:cubicBezTo>
                  <a:pt x="476192" y="2396912"/>
                  <a:pt x="702436" y="2474750"/>
                  <a:pt x="913650" y="2576845"/>
                </a:cubicBezTo>
                <a:cubicBezTo>
                  <a:pt x="1124865" y="2678859"/>
                  <a:pt x="1334201" y="2818525"/>
                  <a:pt x="1431232" y="3032026"/>
                </a:cubicBezTo>
                <a:cubicBezTo>
                  <a:pt x="1533572" y="3257126"/>
                  <a:pt x="1499758" y="3540461"/>
                  <a:pt x="1655597" y="3732482"/>
                </a:cubicBezTo>
                <a:cubicBezTo>
                  <a:pt x="1705174" y="3793576"/>
                  <a:pt x="1770842" y="3840212"/>
                  <a:pt x="1841410" y="3874925"/>
                </a:cubicBezTo>
                <a:cubicBezTo>
                  <a:pt x="2127441" y="4015408"/>
                  <a:pt x="2469255" y="3957745"/>
                  <a:pt x="2774398" y="3866022"/>
                </a:cubicBezTo>
                <a:cubicBezTo>
                  <a:pt x="3079540" y="3774300"/>
                  <a:pt x="3385417" y="3649989"/>
                  <a:pt x="3703710" y="3666079"/>
                </a:cubicBezTo>
                <a:cubicBezTo>
                  <a:pt x="3868695" y="3674410"/>
                  <a:pt x="4029761" y="3720557"/>
                  <a:pt x="4194584" y="3732727"/>
                </a:cubicBezTo>
                <a:cubicBezTo>
                  <a:pt x="4359324" y="3744896"/>
                  <a:pt x="4538931" y="3716718"/>
                  <a:pt x="4656707" y="3600901"/>
                </a:cubicBezTo>
                <a:cubicBezTo>
                  <a:pt x="4824634" y="3435752"/>
                  <a:pt x="4807319" y="3162790"/>
                  <a:pt x="4757006" y="2932708"/>
                </a:cubicBezTo>
                <a:cubicBezTo>
                  <a:pt x="4706693" y="2702626"/>
                  <a:pt x="4636942" y="2454167"/>
                  <a:pt x="4735035" y="2240012"/>
                </a:cubicBezTo>
                <a:cubicBezTo>
                  <a:pt x="4802826" y="2091852"/>
                  <a:pt x="4943554" y="1982650"/>
                  <a:pt x="4993867" y="1827711"/>
                </a:cubicBezTo>
                <a:cubicBezTo>
                  <a:pt x="5042382" y="1678325"/>
                  <a:pt x="4994438" y="1508357"/>
                  <a:pt x="4894876" y="1386822"/>
                </a:cubicBezTo>
                <a:cubicBezTo>
                  <a:pt x="4795312" y="1265288"/>
                  <a:pt x="4650500" y="1187614"/>
                  <a:pt x="4500135" y="1142202"/>
                </a:cubicBezTo>
                <a:cubicBezTo>
                  <a:pt x="4324612" y="1089194"/>
                  <a:pt x="4111519" y="1057177"/>
                  <a:pt x="4028944" y="893416"/>
                </a:cubicBezTo>
                <a:cubicBezTo>
                  <a:pt x="3999541" y="835018"/>
                  <a:pt x="3992599" y="768125"/>
                  <a:pt x="3989658" y="702866"/>
                </a:cubicBezTo>
                <a:cubicBezTo>
                  <a:pt x="3980102" y="495326"/>
                  <a:pt x="3999541" y="-5267"/>
                  <a:pt x="3678471" y="42"/>
                </a:cubicBezTo>
                <a:cubicBezTo>
                  <a:pt x="3577193" y="1676"/>
                  <a:pt x="3474853" y="76164"/>
                  <a:pt x="3382313" y="110060"/>
                </a:cubicBezTo>
                <a:cubicBezTo>
                  <a:pt x="3236767" y="162986"/>
                  <a:pt x="3082562" y="179076"/>
                  <a:pt x="2933503" y="129417"/>
                </a:cubicBezTo>
                <a:close/>
              </a:path>
            </a:pathLst>
          </a:custGeom>
          <a:solidFill>
            <a:srgbClr val="D6EAD8"/>
          </a:solidFill>
          <a:ln w="816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sp>
        <p:nvSpPr>
          <p:cNvPr id="218" name="矩形 217"/>
          <p:cNvSpPr/>
          <p:nvPr/>
        </p:nvSpPr>
        <p:spPr>
          <a:xfrm>
            <a:off x="8151140" y="110753"/>
            <a:ext cx="231333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en-US" sz="7200" dirty="0">
                <a:solidFill>
                  <a:srgbClr val="23685B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雅酷黑 75W" panose="020B0804020202020204" pitchFamily="34" charset="-122"/>
              </a:rPr>
              <a:t>目录</a:t>
            </a:r>
            <a:endParaRPr lang="en-US" altLang="zh-CN" sz="7200" dirty="0">
              <a:solidFill>
                <a:srgbClr val="23685B"/>
              </a:solidFill>
              <a:latin typeface="汉仪旗黑X1-75W" panose="00020600040101010101" pitchFamily="18" charset="-122"/>
              <a:ea typeface="汉仪旗黑X1-75W" panose="00020600040101010101" pitchFamily="18" charset="-122"/>
              <a:sym typeface="汉仪雅酷黑 75W" panose="020B0804020202020204" pitchFamily="34" charset="-122"/>
            </a:endParaRPr>
          </a:p>
        </p:txBody>
      </p:sp>
      <p:grpSp>
        <p:nvGrpSpPr>
          <p:cNvPr id="9" name="组合 8"/>
          <p:cNvGrpSpPr/>
          <p:nvPr>
            <p:custDataLst>
              <p:tags r:id="rId1"/>
            </p:custDataLst>
          </p:nvPr>
        </p:nvGrpSpPr>
        <p:grpSpPr>
          <a:xfrm>
            <a:off x="7279170" y="1474222"/>
            <a:ext cx="2810451" cy="3909556"/>
            <a:chOff x="7279170" y="1379289"/>
            <a:chExt cx="2810451" cy="3909556"/>
          </a:xfrm>
        </p:grpSpPr>
        <p:grpSp>
          <p:nvGrpSpPr>
            <p:cNvPr id="8" name="组合 7"/>
            <p:cNvGrpSpPr/>
            <p:nvPr/>
          </p:nvGrpSpPr>
          <p:grpSpPr>
            <a:xfrm>
              <a:off x="7279170" y="1379289"/>
              <a:ext cx="2564051" cy="550016"/>
              <a:chOff x="7057775" y="1426158"/>
              <a:chExt cx="2564051" cy="550016"/>
            </a:xfrm>
          </p:grpSpPr>
          <p:sp>
            <p:nvSpPr>
              <p:cNvPr id="219" name="文本框 218"/>
              <p:cNvSpPr txBox="1"/>
              <p:nvPr>
                <p:custDataLst>
                  <p:tags r:id="rId2"/>
                </p:custDataLst>
              </p:nvPr>
            </p:nvSpPr>
            <p:spPr>
              <a:xfrm>
                <a:off x="7703391" y="1470334"/>
                <a:ext cx="1918435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zh-CN" altLang="en-US" sz="2400" dirty="0">
                    <a:latin typeface="汉仪旗黑-60S" panose="00020600040101010101" pitchFamily="18" charset="-122"/>
                    <a:ea typeface="汉仪旗黑-60S" panose="00020600040101010101" pitchFamily="18" charset="-122"/>
                  </a:rPr>
                  <a:t>它讲了这些</a:t>
                </a:r>
                <a:endParaRPr lang="zh-CN" altLang="en-US" sz="2400" dirty="0">
                  <a:latin typeface="汉仪旗黑-60S" panose="00020600040101010101" pitchFamily="18" charset="-122"/>
                  <a:ea typeface="汉仪旗黑-60S" panose="00020600040101010101" pitchFamily="18" charset="-122"/>
                </a:endParaRPr>
              </a:p>
            </p:txBody>
          </p:sp>
          <p:grpSp>
            <p:nvGrpSpPr>
              <p:cNvPr id="6" name="组合 5"/>
              <p:cNvGrpSpPr/>
              <p:nvPr/>
            </p:nvGrpSpPr>
            <p:grpSpPr>
              <a:xfrm>
                <a:off x="7057775" y="1426158"/>
                <a:ext cx="550016" cy="550016"/>
                <a:chOff x="7057775" y="1426158"/>
                <a:chExt cx="550016" cy="550016"/>
              </a:xfrm>
            </p:grpSpPr>
            <p:sp>
              <p:nvSpPr>
                <p:cNvPr id="4" name="椭圆 3"/>
                <p:cNvSpPr/>
                <p:nvPr>
                  <p:custDataLst>
                    <p:tags r:id="rId3"/>
                  </p:custDataLst>
                </p:nvPr>
              </p:nvSpPr>
              <p:spPr>
                <a:xfrm>
                  <a:off x="7057775" y="1426158"/>
                  <a:ext cx="550016" cy="550016"/>
                </a:xfrm>
                <a:prstGeom prst="ellipse">
                  <a:avLst/>
                </a:prstGeom>
                <a:solidFill>
                  <a:srgbClr val="23685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" name="文本框 4"/>
                <p:cNvSpPr txBox="1"/>
                <p:nvPr>
                  <p:custDataLst>
                    <p:tags r:id="rId4"/>
                  </p:custDataLst>
                </p:nvPr>
              </p:nvSpPr>
              <p:spPr>
                <a:xfrm>
                  <a:off x="7094577" y="1516500"/>
                  <a:ext cx="47641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altLang="zh-CN" dirty="0">
                      <a:solidFill>
                        <a:schemeClr val="bg1"/>
                      </a:solidFill>
                      <a:latin typeface="汉仪旗黑X1-75W" panose="00020600040101010101" pitchFamily="18" charset="-122"/>
                      <a:ea typeface="汉仪旗黑X1-75W" panose="00020600040101010101" pitchFamily="18" charset="-122"/>
                      <a:sym typeface="汉仪旗黑X1-75W" panose="00020600040101010101" pitchFamily="18" charset="-122"/>
                    </a:rPr>
                    <a:t>01</a:t>
                  </a:r>
                  <a:endParaRPr lang="zh-CN" altLang="en-US" dirty="0">
                    <a:solidFill>
                      <a:schemeClr val="bg1"/>
                    </a:solidFill>
                    <a:latin typeface="汉仪旗黑X1-75W" panose="00020600040101010101" pitchFamily="18" charset="-122"/>
                    <a:ea typeface="汉仪旗黑X1-75W" panose="00020600040101010101" pitchFamily="18" charset="-122"/>
                    <a:sym typeface="汉仪旗黑X1-75W" panose="00020600040101010101" pitchFamily="18" charset="-122"/>
                  </a:endParaRPr>
                </a:p>
              </p:txBody>
            </p:sp>
          </p:grpSp>
        </p:grpSp>
        <p:grpSp>
          <p:nvGrpSpPr>
            <p:cNvPr id="220" name="组合 219"/>
            <p:cNvGrpSpPr/>
            <p:nvPr/>
          </p:nvGrpSpPr>
          <p:grpSpPr>
            <a:xfrm>
              <a:off x="7279170" y="2219174"/>
              <a:ext cx="2564051" cy="550016"/>
              <a:chOff x="7057775" y="1426158"/>
              <a:chExt cx="2564051" cy="550016"/>
            </a:xfrm>
          </p:grpSpPr>
          <p:sp>
            <p:nvSpPr>
              <p:cNvPr id="221" name="文本框 220"/>
              <p:cNvSpPr txBox="1"/>
              <p:nvPr>
                <p:custDataLst>
                  <p:tags r:id="rId5"/>
                </p:custDataLst>
              </p:nvPr>
            </p:nvSpPr>
            <p:spPr>
              <a:xfrm>
                <a:off x="7703391" y="1470334"/>
                <a:ext cx="1918435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zh-CN" altLang="en-US" sz="2400" dirty="0">
                    <a:latin typeface="汉仪旗黑-60S" panose="00020600040101010101" pitchFamily="18" charset="-122"/>
                    <a:ea typeface="汉仪旗黑-60S" panose="00020600040101010101" pitchFamily="18" charset="-122"/>
                  </a:rPr>
                  <a:t>作者简介</a:t>
                </a:r>
                <a:endParaRPr lang="zh-CN" altLang="en-US" sz="2400" dirty="0">
                  <a:latin typeface="汉仪旗黑-60S" panose="00020600040101010101" pitchFamily="18" charset="-122"/>
                  <a:ea typeface="汉仪旗黑-60S" panose="00020600040101010101" pitchFamily="18" charset="-122"/>
                </a:endParaRPr>
              </a:p>
            </p:txBody>
          </p:sp>
          <p:grpSp>
            <p:nvGrpSpPr>
              <p:cNvPr id="222" name="组合 221"/>
              <p:cNvGrpSpPr/>
              <p:nvPr/>
            </p:nvGrpSpPr>
            <p:grpSpPr>
              <a:xfrm>
                <a:off x="7057775" y="1426158"/>
                <a:ext cx="550016" cy="550016"/>
                <a:chOff x="7057775" y="1426158"/>
                <a:chExt cx="550016" cy="550016"/>
              </a:xfrm>
            </p:grpSpPr>
            <p:sp>
              <p:nvSpPr>
                <p:cNvPr id="223" name="椭圆 222"/>
                <p:cNvSpPr/>
                <p:nvPr>
                  <p:custDataLst>
                    <p:tags r:id="rId6"/>
                  </p:custDataLst>
                </p:nvPr>
              </p:nvSpPr>
              <p:spPr>
                <a:xfrm>
                  <a:off x="7057775" y="1426158"/>
                  <a:ext cx="550016" cy="550016"/>
                </a:xfrm>
                <a:prstGeom prst="ellipse">
                  <a:avLst/>
                </a:prstGeom>
                <a:solidFill>
                  <a:srgbClr val="23685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24" name="文本框 223"/>
                <p:cNvSpPr txBox="1"/>
                <p:nvPr>
                  <p:custDataLst>
                    <p:tags r:id="rId7"/>
                  </p:custDataLst>
                </p:nvPr>
              </p:nvSpPr>
              <p:spPr>
                <a:xfrm>
                  <a:off x="7094577" y="1516500"/>
                  <a:ext cx="47641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altLang="zh-CN" dirty="0">
                      <a:solidFill>
                        <a:schemeClr val="bg1"/>
                      </a:solidFill>
                      <a:latin typeface="汉仪旗黑X1-75W" panose="00020600040101010101" pitchFamily="18" charset="-122"/>
                      <a:ea typeface="汉仪旗黑X1-75W" panose="00020600040101010101" pitchFamily="18" charset="-122"/>
                      <a:sym typeface="汉仪旗黑X1-75W" panose="00020600040101010101" pitchFamily="18" charset="-122"/>
                    </a:rPr>
                    <a:t>02</a:t>
                  </a:r>
                  <a:endParaRPr lang="zh-CN" altLang="en-US" dirty="0">
                    <a:solidFill>
                      <a:schemeClr val="bg1"/>
                    </a:solidFill>
                    <a:latin typeface="汉仪旗黑X1-75W" panose="00020600040101010101" pitchFamily="18" charset="-122"/>
                    <a:ea typeface="汉仪旗黑X1-75W" panose="00020600040101010101" pitchFamily="18" charset="-122"/>
                    <a:sym typeface="汉仪旗黑X1-75W" panose="00020600040101010101" pitchFamily="18" charset="-122"/>
                  </a:endParaRPr>
                </a:p>
              </p:txBody>
            </p:sp>
          </p:grpSp>
        </p:grpSp>
        <p:grpSp>
          <p:nvGrpSpPr>
            <p:cNvPr id="225" name="组合 224"/>
            <p:cNvGrpSpPr/>
            <p:nvPr/>
          </p:nvGrpSpPr>
          <p:grpSpPr>
            <a:xfrm>
              <a:off x="7279170" y="3059059"/>
              <a:ext cx="2564051" cy="550016"/>
              <a:chOff x="7057775" y="1426158"/>
              <a:chExt cx="2564051" cy="550016"/>
            </a:xfrm>
          </p:grpSpPr>
          <p:sp>
            <p:nvSpPr>
              <p:cNvPr id="226" name="文本框 225"/>
              <p:cNvSpPr txBox="1"/>
              <p:nvPr>
                <p:custDataLst>
                  <p:tags r:id="rId8"/>
                </p:custDataLst>
              </p:nvPr>
            </p:nvSpPr>
            <p:spPr>
              <a:xfrm>
                <a:off x="7703391" y="1470334"/>
                <a:ext cx="1918435" cy="46037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zh-CN" altLang="en-US" sz="2400" dirty="0">
                    <a:latin typeface="汉仪旗黑-60S" panose="00020600040101010101" pitchFamily="18" charset="-122"/>
                    <a:ea typeface="汉仪旗黑-60S" panose="00020600040101010101" pitchFamily="18" charset="-122"/>
                  </a:rPr>
                  <a:t>核心</a:t>
                </a:r>
                <a:r>
                  <a:rPr lang="zh-CN" altLang="en-US" sz="2400" dirty="0">
                    <a:latin typeface="汉仪旗黑-60S" panose="00020600040101010101" pitchFamily="18" charset="-122"/>
                    <a:ea typeface="汉仪旗黑-60S" panose="00020600040101010101" pitchFamily="18" charset="-122"/>
                  </a:rPr>
                  <a:t>概念</a:t>
                </a:r>
                <a:endParaRPr lang="zh-CN" altLang="en-US" sz="2400" dirty="0">
                  <a:latin typeface="汉仪旗黑-60S" panose="00020600040101010101" pitchFamily="18" charset="-122"/>
                  <a:ea typeface="汉仪旗黑-60S" panose="00020600040101010101" pitchFamily="18" charset="-122"/>
                </a:endParaRPr>
              </a:p>
            </p:txBody>
          </p:sp>
          <p:grpSp>
            <p:nvGrpSpPr>
              <p:cNvPr id="227" name="组合 226"/>
              <p:cNvGrpSpPr/>
              <p:nvPr/>
            </p:nvGrpSpPr>
            <p:grpSpPr>
              <a:xfrm>
                <a:off x="7057775" y="1426158"/>
                <a:ext cx="550016" cy="550016"/>
                <a:chOff x="7057775" y="1426158"/>
                <a:chExt cx="550016" cy="550016"/>
              </a:xfrm>
            </p:grpSpPr>
            <p:sp>
              <p:nvSpPr>
                <p:cNvPr id="228" name="椭圆 227"/>
                <p:cNvSpPr/>
                <p:nvPr>
                  <p:custDataLst>
                    <p:tags r:id="rId9"/>
                  </p:custDataLst>
                </p:nvPr>
              </p:nvSpPr>
              <p:spPr>
                <a:xfrm>
                  <a:off x="7057775" y="1426158"/>
                  <a:ext cx="550016" cy="550016"/>
                </a:xfrm>
                <a:prstGeom prst="ellipse">
                  <a:avLst/>
                </a:prstGeom>
                <a:solidFill>
                  <a:srgbClr val="23685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29" name="文本框 228"/>
                <p:cNvSpPr txBox="1"/>
                <p:nvPr>
                  <p:custDataLst>
                    <p:tags r:id="rId10"/>
                  </p:custDataLst>
                </p:nvPr>
              </p:nvSpPr>
              <p:spPr>
                <a:xfrm>
                  <a:off x="7094577" y="1516500"/>
                  <a:ext cx="47641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altLang="zh-CN" dirty="0">
                      <a:solidFill>
                        <a:schemeClr val="bg1"/>
                      </a:solidFill>
                      <a:latin typeface="汉仪旗黑X1-75W" panose="00020600040101010101" pitchFamily="18" charset="-122"/>
                      <a:ea typeface="汉仪旗黑X1-75W" panose="00020600040101010101" pitchFamily="18" charset="-122"/>
                      <a:sym typeface="汉仪旗黑X1-75W" panose="00020600040101010101" pitchFamily="18" charset="-122"/>
                    </a:rPr>
                    <a:t>03</a:t>
                  </a:r>
                  <a:endParaRPr lang="zh-CN" altLang="en-US" dirty="0">
                    <a:solidFill>
                      <a:schemeClr val="bg1"/>
                    </a:solidFill>
                    <a:latin typeface="汉仪旗黑X1-75W" panose="00020600040101010101" pitchFamily="18" charset="-122"/>
                    <a:ea typeface="汉仪旗黑X1-75W" panose="00020600040101010101" pitchFamily="18" charset="-122"/>
                    <a:sym typeface="汉仪旗黑X1-75W" panose="00020600040101010101" pitchFamily="18" charset="-122"/>
                  </a:endParaRPr>
                </a:p>
              </p:txBody>
            </p:sp>
          </p:grpSp>
        </p:grpSp>
        <p:grpSp>
          <p:nvGrpSpPr>
            <p:cNvPr id="230" name="组合 229"/>
            <p:cNvGrpSpPr/>
            <p:nvPr/>
          </p:nvGrpSpPr>
          <p:grpSpPr>
            <a:xfrm>
              <a:off x="7279170" y="3898944"/>
              <a:ext cx="2564051" cy="550016"/>
              <a:chOff x="7057775" y="1426158"/>
              <a:chExt cx="2564051" cy="550016"/>
            </a:xfrm>
          </p:grpSpPr>
          <p:sp>
            <p:nvSpPr>
              <p:cNvPr id="231" name="文本框 230"/>
              <p:cNvSpPr txBox="1"/>
              <p:nvPr>
                <p:custDataLst>
                  <p:tags r:id="rId11"/>
                </p:custDataLst>
              </p:nvPr>
            </p:nvSpPr>
            <p:spPr>
              <a:xfrm>
                <a:off x="7703391" y="1470334"/>
                <a:ext cx="1918435" cy="46037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zh-CN" altLang="en-US" sz="2400" dirty="0">
                    <a:latin typeface="汉仪旗黑-60S" panose="00020600040101010101" pitchFamily="18" charset="-122"/>
                    <a:ea typeface="汉仪旗黑-60S" panose="00020600040101010101" pitchFamily="18" charset="-122"/>
                  </a:rPr>
                  <a:t>案例解析</a:t>
                </a:r>
                <a:endParaRPr lang="en-US" altLang="zh-CN" sz="2400" dirty="0">
                  <a:latin typeface="汉仪旗黑-60S" panose="00020600040101010101" pitchFamily="18" charset="-122"/>
                  <a:ea typeface="汉仪旗黑-60S" panose="00020600040101010101" pitchFamily="18" charset="-122"/>
                </a:endParaRPr>
              </a:p>
            </p:txBody>
          </p:sp>
          <p:grpSp>
            <p:nvGrpSpPr>
              <p:cNvPr id="232" name="组合 231"/>
              <p:cNvGrpSpPr/>
              <p:nvPr/>
            </p:nvGrpSpPr>
            <p:grpSpPr>
              <a:xfrm>
                <a:off x="7057775" y="1426158"/>
                <a:ext cx="550016" cy="550016"/>
                <a:chOff x="7057775" y="1426158"/>
                <a:chExt cx="550016" cy="550016"/>
              </a:xfrm>
            </p:grpSpPr>
            <p:sp>
              <p:nvSpPr>
                <p:cNvPr id="233" name="椭圆 23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7057775" y="1426158"/>
                  <a:ext cx="550016" cy="550016"/>
                </a:xfrm>
                <a:prstGeom prst="ellipse">
                  <a:avLst/>
                </a:prstGeom>
                <a:solidFill>
                  <a:srgbClr val="23685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34" name="文本框 233"/>
                <p:cNvSpPr txBox="1"/>
                <p:nvPr>
                  <p:custDataLst>
                    <p:tags r:id="rId13"/>
                  </p:custDataLst>
                </p:nvPr>
              </p:nvSpPr>
              <p:spPr>
                <a:xfrm>
                  <a:off x="7094577" y="1516500"/>
                  <a:ext cx="47641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altLang="zh-CN" dirty="0">
                      <a:solidFill>
                        <a:schemeClr val="bg1"/>
                      </a:solidFill>
                      <a:latin typeface="汉仪旗黑X1-75W" panose="00020600040101010101" pitchFamily="18" charset="-122"/>
                      <a:ea typeface="汉仪旗黑X1-75W" panose="00020600040101010101" pitchFamily="18" charset="-122"/>
                      <a:sym typeface="汉仪旗黑X1-75W" panose="00020600040101010101" pitchFamily="18" charset="-122"/>
                    </a:rPr>
                    <a:t>04</a:t>
                  </a:r>
                  <a:endParaRPr lang="zh-CN" altLang="en-US" dirty="0">
                    <a:solidFill>
                      <a:schemeClr val="bg1"/>
                    </a:solidFill>
                    <a:latin typeface="汉仪旗黑X1-75W" panose="00020600040101010101" pitchFamily="18" charset="-122"/>
                    <a:ea typeface="汉仪旗黑X1-75W" panose="00020600040101010101" pitchFamily="18" charset="-122"/>
                    <a:sym typeface="汉仪旗黑X1-75W" panose="00020600040101010101" pitchFamily="18" charset="-122"/>
                  </a:endParaRPr>
                </a:p>
              </p:txBody>
            </p:sp>
          </p:grpSp>
        </p:grpSp>
        <p:grpSp>
          <p:nvGrpSpPr>
            <p:cNvPr id="235" name="组合 234"/>
            <p:cNvGrpSpPr/>
            <p:nvPr/>
          </p:nvGrpSpPr>
          <p:grpSpPr>
            <a:xfrm>
              <a:off x="7279170" y="4738829"/>
              <a:ext cx="2810451" cy="550016"/>
              <a:chOff x="7057775" y="1426158"/>
              <a:chExt cx="2810451" cy="550016"/>
            </a:xfrm>
          </p:grpSpPr>
          <p:sp>
            <p:nvSpPr>
              <p:cNvPr id="236" name="文本框 235"/>
              <p:cNvSpPr txBox="1"/>
              <p:nvPr>
                <p:custDataLst>
                  <p:tags r:id="rId14"/>
                </p:custDataLst>
              </p:nvPr>
            </p:nvSpPr>
            <p:spPr>
              <a:xfrm>
                <a:off x="7703391" y="1470334"/>
                <a:ext cx="2164835" cy="46037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zh-CN" altLang="en-US" sz="2400" dirty="0">
                    <a:latin typeface="汉仪旗黑-60S" panose="00020600040101010101" pitchFamily="18" charset="-122"/>
                    <a:ea typeface="汉仪旗黑-60S" panose="00020600040101010101" pitchFamily="18" charset="-122"/>
                  </a:rPr>
                  <a:t>给我的启发</a:t>
                </a:r>
                <a:endParaRPr lang="zh-CN" altLang="en-US" sz="2400" dirty="0">
                  <a:latin typeface="汉仪旗黑-60S" panose="00020600040101010101" pitchFamily="18" charset="-122"/>
                  <a:ea typeface="汉仪旗黑-60S" panose="00020600040101010101" pitchFamily="18" charset="-122"/>
                </a:endParaRPr>
              </a:p>
            </p:txBody>
          </p:sp>
          <p:grpSp>
            <p:nvGrpSpPr>
              <p:cNvPr id="237" name="组合 236"/>
              <p:cNvGrpSpPr/>
              <p:nvPr/>
            </p:nvGrpSpPr>
            <p:grpSpPr>
              <a:xfrm>
                <a:off x="7057775" y="1426158"/>
                <a:ext cx="550016" cy="550016"/>
                <a:chOff x="7057775" y="1426158"/>
                <a:chExt cx="550016" cy="550016"/>
              </a:xfrm>
            </p:grpSpPr>
            <p:sp>
              <p:nvSpPr>
                <p:cNvPr id="238" name="椭圆 237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7057775" y="1426158"/>
                  <a:ext cx="550016" cy="550016"/>
                </a:xfrm>
                <a:prstGeom prst="ellipse">
                  <a:avLst/>
                </a:prstGeom>
                <a:solidFill>
                  <a:srgbClr val="23685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39" name="文本框 238"/>
                <p:cNvSpPr txBox="1"/>
                <p:nvPr>
                  <p:custDataLst>
                    <p:tags r:id="rId16"/>
                  </p:custDataLst>
                </p:nvPr>
              </p:nvSpPr>
              <p:spPr>
                <a:xfrm>
                  <a:off x="7094577" y="1516500"/>
                  <a:ext cx="47641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altLang="zh-CN" dirty="0">
                      <a:solidFill>
                        <a:schemeClr val="bg1"/>
                      </a:solidFill>
                      <a:latin typeface="汉仪旗黑X1-75W" panose="00020600040101010101" pitchFamily="18" charset="-122"/>
                      <a:ea typeface="汉仪旗黑X1-75W" panose="00020600040101010101" pitchFamily="18" charset="-122"/>
                      <a:sym typeface="汉仪旗黑X1-75W" panose="00020600040101010101" pitchFamily="18" charset="-122"/>
                    </a:rPr>
                    <a:t>05</a:t>
                  </a:r>
                  <a:endParaRPr lang="zh-CN" altLang="en-US" dirty="0">
                    <a:solidFill>
                      <a:schemeClr val="bg1"/>
                    </a:solidFill>
                    <a:latin typeface="汉仪旗黑X1-75W" panose="00020600040101010101" pitchFamily="18" charset="-122"/>
                    <a:ea typeface="汉仪旗黑X1-75W" panose="00020600040101010101" pitchFamily="18" charset="-122"/>
                    <a:sym typeface="汉仪旗黑X1-75W" panose="00020600040101010101" pitchFamily="18" charset="-122"/>
                  </a:endParaRPr>
                </a:p>
              </p:txBody>
            </p:sp>
          </p:grpSp>
        </p:grpSp>
      </p:grpSp>
      <p:grpSp>
        <p:nvGrpSpPr>
          <p:cNvPr id="197" name="组合 196"/>
          <p:cNvGrpSpPr/>
          <p:nvPr/>
        </p:nvGrpSpPr>
        <p:grpSpPr>
          <a:xfrm>
            <a:off x="10792334" y="0"/>
            <a:ext cx="1399667" cy="1024578"/>
            <a:chOff x="10792334" y="0"/>
            <a:chExt cx="1399667" cy="1024578"/>
          </a:xfrm>
        </p:grpSpPr>
        <p:sp>
          <p:nvSpPr>
            <p:cNvPr id="273" name="任意多边形: 形状 272"/>
            <p:cNvSpPr/>
            <p:nvPr/>
          </p:nvSpPr>
          <p:spPr>
            <a:xfrm>
              <a:off x="10795620" y="1"/>
              <a:ext cx="1396381" cy="1019295"/>
            </a:xfrm>
            <a:custGeom>
              <a:avLst/>
              <a:gdLst>
                <a:gd name="connsiteX0" fmla="*/ 577503 w 1396381"/>
                <a:gd name="connsiteY0" fmla="*/ 0 h 1019295"/>
                <a:gd name="connsiteX1" fmla="*/ 1385645 w 1396381"/>
                <a:gd name="connsiteY1" fmla="*/ 0 h 1019295"/>
                <a:gd name="connsiteX2" fmla="*/ 1396381 w 1396381"/>
                <a:gd name="connsiteY2" fmla="*/ 29785 h 1019295"/>
                <a:gd name="connsiteX3" fmla="*/ 1396381 w 1396381"/>
                <a:gd name="connsiteY3" fmla="*/ 280519 h 1019295"/>
                <a:gd name="connsiteX4" fmla="*/ 1377889 w 1396381"/>
                <a:gd name="connsiteY4" fmla="*/ 329999 h 1019295"/>
                <a:gd name="connsiteX5" fmla="*/ 1257622 w 1396381"/>
                <a:gd name="connsiteY5" fmla="*/ 380090 h 1019295"/>
                <a:gd name="connsiteX6" fmla="*/ 1120035 w 1396381"/>
                <a:gd name="connsiteY6" fmla="*/ 667665 h 1019295"/>
                <a:gd name="connsiteX7" fmla="*/ 1024286 w 1396381"/>
                <a:gd name="connsiteY7" fmla="*/ 583919 h 1019295"/>
                <a:gd name="connsiteX8" fmla="*/ 873770 w 1396381"/>
                <a:gd name="connsiteY8" fmla="*/ 882898 h 1019295"/>
                <a:gd name="connsiteX9" fmla="*/ 686385 w 1396381"/>
                <a:gd name="connsiteY9" fmla="*/ 796633 h 1019295"/>
                <a:gd name="connsiteX10" fmla="*/ 516042 w 1396381"/>
                <a:gd name="connsiteY10" fmla="*/ 949470 h 1019295"/>
                <a:gd name="connsiteX11" fmla="*/ 437933 w 1396381"/>
                <a:gd name="connsiteY11" fmla="*/ 821432 h 1019295"/>
                <a:gd name="connsiteX12" fmla="*/ 9189 w 1396381"/>
                <a:gd name="connsiteY12" fmla="*/ 958952 h 1019295"/>
                <a:gd name="connsiteX13" fmla="*/ 329653 w 1396381"/>
                <a:gd name="connsiteY13" fmla="*/ 663289 h 1019295"/>
                <a:gd name="connsiteX14" fmla="*/ 216068 w 1396381"/>
                <a:gd name="connsiteY14" fmla="*/ 554479 h 1019295"/>
                <a:gd name="connsiteX15" fmla="*/ 437999 w 1396381"/>
                <a:gd name="connsiteY15" fmla="*/ 475904 h 1019295"/>
                <a:gd name="connsiteX16" fmla="*/ 374212 w 1396381"/>
                <a:gd name="connsiteY16" fmla="*/ 247940 h 1019295"/>
                <a:gd name="connsiteX17" fmla="*/ 667951 w 1396381"/>
                <a:gd name="connsiteY17" fmla="*/ 196883 h 1019295"/>
                <a:gd name="connsiteX18" fmla="*/ 565321 w 1396381"/>
                <a:gd name="connsiteY18" fmla="*/ 13387 h 1019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6381" h="1019295">
                  <a:moveTo>
                    <a:pt x="577503" y="0"/>
                  </a:moveTo>
                  <a:lnTo>
                    <a:pt x="1385645" y="0"/>
                  </a:lnTo>
                  <a:lnTo>
                    <a:pt x="1396381" y="29785"/>
                  </a:lnTo>
                  <a:lnTo>
                    <a:pt x="1396381" y="280519"/>
                  </a:lnTo>
                  <a:lnTo>
                    <a:pt x="1377889" y="329999"/>
                  </a:lnTo>
                  <a:cubicBezTo>
                    <a:pt x="1349101" y="408386"/>
                    <a:pt x="1318094" y="472787"/>
                    <a:pt x="1257622" y="380090"/>
                  </a:cubicBezTo>
                  <a:cubicBezTo>
                    <a:pt x="1257423" y="625294"/>
                    <a:pt x="1120035" y="667665"/>
                    <a:pt x="1120035" y="667665"/>
                  </a:cubicBezTo>
                  <a:cubicBezTo>
                    <a:pt x="1120035" y="667665"/>
                    <a:pt x="1029393" y="685369"/>
                    <a:pt x="1024286" y="583919"/>
                  </a:cubicBezTo>
                  <a:cubicBezTo>
                    <a:pt x="1024286" y="583919"/>
                    <a:pt x="964279" y="823951"/>
                    <a:pt x="873770" y="882898"/>
                  </a:cubicBezTo>
                  <a:cubicBezTo>
                    <a:pt x="783327" y="941845"/>
                    <a:pt x="669278" y="936939"/>
                    <a:pt x="686385" y="796633"/>
                  </a:cubicBezTo>
                  <a:cubicBezTo>
                    <a:pt x="686385" y="796633"/>
                    <a:pt x="600585" y="933357"/>
                    <a:pt x="516042" y="949470"/>
                  </a:cubicBezTo>
                  <a:cubicBezTo>
                    <a:pt x="431500" y="965583"/>
                    <a:pt x="437933" y="821432"/>
                    <a:pt x="437933" y="821432"/>
                  </a:cubicBezTo>
                  <a:cubicBezTo>
                    <a:pt x="351932" y="947945"/>
                    <a:pt x="82857" y="1108674"/>
                    <a:pt x="9189" y="958952"/>
                  </a:cubicBezTo>
                  <a:cubicBezTo>
                    <a:pt x="-64544" y="809230"/>
                    <a:pt x="329653" y="663289"/>
                    <a:pt x="329653" y="663289"/>
                  </a:cubicBezTo>
                  <a:cubicBezTo>
                    <a:pt x="329653" y="663289"/>
                    <a:pt x="183245" y="663952"/>
                    <a:pt x="216068" y="554479"/>
                  </a:cubicBezTo>
                  <a:cubicBezTo>
                    <a:pt x="248890" y="445005"/>
                    <a:pt x="437999" y="475904"/>
                    <a:pt x="437999" y="475904"/>
                  </a:cubicBezTo>
                  <a:cubicBezTo>
                    <a:pt x="437999" y="475904"/>
                    <a:pt x="272761" y="365702"/>
                    <a:pt x="374212" y="247940"/>
                  </a:cubicBezTo>
                  <a:cubicBezTo>
                    <a:pt x="475660" y="130178"/>
                    <a:pt x="667951" y="196883"/>
                    <a:pt x="667951" y="196883"/>
                  </a:cubicBezTo>
                  <a:cubicBezTo>
                    <a:pt x="667951" y="196883"/>
                    <a:pt x="501235" y="119312"/>
                    <a:pt x="565321" y="13387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4" name="任意多边形: 形状 273"/>
            <p:cNvSpPr/>
            <p:nvPr/>
          </p:nvSpPr>
          <p:spPr>
            <a:xfrm>
              <a:off x="10814820" y="13757"/>
              <a:ext cx="1377180" cy="989484"/>
            </a:xfrm>
            <a:custGeom>
              <a:avLst/>
              <a:gdLst>
                <a:gd name="connsiteX0" fmla="*/ 1018043 w 1377180"/>
                <a:gd name="connsiteY0" fmla="*/ 572149 h 989484"/>
                <a:gd name="connsiteX1" fmla="*/ 1016878 w 1377180"/>
                <a:gd name="connsiteY1" fmla="*/ 576090 h 989484"/>
                <a:gd name="connsiteX2" fmla="*/ 1012380 w 1377180"/>
                <a:gd name="connsiteY2" fmla="*/ 573676 h 989484"/>
                <a:gd name="connsiteX3" fmla="*/ 995190 w 1377180"/>
                <a:gd name="connsiteY3" fmla="*/ 512085 h 989484"/>
                <a:gd name="connsiteX4" fmla="*/ 1024315 w 1377180"/>
                <a:gd name="connsiteY4" fmla="*/ 528190 h 989484"/>
                <a:gd name="connsiteX5" fmla="*/ 1036182 w 1377180"/>
                <a:gd name="connsiteY5" fmla="*/ 567258 h 989484"/>
                <a:gd name="connsiteX6" fmla="*/ 1018043 w 1377180"/>
                <a:gd name="connsiteY6" fmla="*/ 572149 h 989484"/>
                <a:gd name="connsiteX7" fmla="*/ 1026768 w 1377180"/>
                <a:gd name="connsiteY7" fmla="*/ 542645 h 989484"/>
                <a:gd name="connsiteX8" fmla="*/ 972198 w 1377180"/>
                <a:gd name="connsiteY8" fmla="*/ 551663 h 989484"/>
                <a:gd name="connsiteX9" fmla="*/ 991029 w 1377180"/>
                <a:gd name="connsiteY9" fmla="*/ 613659 h 989484"/>
                <a:gd name="connsiteX10" fmla="*/ 1002249 w 1377180"/>
                <a:gd name="connsiteY10" fmla="*/ 625555 h 989484"/>
                <a:gd name="connsiteX11" fmla="*/ 998911 w 1377180"/>
                <a:gd name="connsiteY11" fmla="*/ 636843 h 989484"/>
                <a:gd name="connsiteX12" fmla="*/ 952106 w 1377180"/>
                <a:gd name="connsiteY12" fmla="*/ 723332 h 989484"/>
                <a:gd name="connsiteX13" fmla="*/ 827050 w 1377180"/>
                <a:gd name="connsiteY13" fmla="*/ 855814 h 989484"/>
                <a:gd name="connsiteX14" fmla="*/ 682236 w 1377180"/>
                <a:gd name="connsiteY14" fmla="*/ 867352 h 989484"/>
                <a:gd name="connsiteX15" fmla="*/ 631570 w 1377180"/>
                <a:gd name="connsiteY15" fmla="*/ 821011 h 989484"/>
                <a:gd name="connsiteX16" fmla="*/ 626357 w 1377180"/>
                <a:gd name="connsiteY16" fmla="*/ 808021 h 989484"/>
                <a:gd name="connsiteX17" fmla="*/ 665063 w 1377180"/>
                <a:gd name="connsiteY17" fmla="*/ 779494 h 989484"/>
                <a:gd name="connsiteX18" fmla="*/ 618648 w 1377180"/>
                <a:gd name="connsiteY18" fmla="*/ 754629 h 989484"/>
                <a:gd name="connsiteX19" fmla="*/ 618933 w 1377180"/>
                <a:gd name="connsiteY19" fmla="*/ 789520 h 989484"/>
                <a:gd name="connsiteX20" fmla="*/ 626357 w 1377180"/>
                <a:gd name="connsiteY20" fmla="*/ 808021 h 989484"/>
                <a:gd name="connsiteX21" fmla="*/ 569248 w 1377180"/>
                <a:gd name="connsiteY21" fmla="*/ 850111 h 989484"/>
                <a:gd name="connsiteX22" fmla="*/ 476816 w 1377180"/>
                <a:gd name="connsiteY22" fmla="*/ 911180 h 989484"/>
                <a:gd name="connsiteX23" fmla="*/ 398706 w 1377180"/>
                <a:gd name="connsiteY23" fmla="*/ 877497 h 989484"/>
                <a:gd name="connsiteX24" fmla="*/ 389092 w 1377180"/>
                <a:gd name="connsiteY24" fmla="*/ 830617 h 989484"/>
                <a:gd name="connsiteX25" fmla="*/ 389059 w 1377180"/>
                <a:gd name="connsiteY25" fmla="*/ 828495 h 989484"/>
                <a:gd name="connsiteX26" fmla="*/ 433518 w 1377180"/>
                <a:gd name="connsiteY26" fmla="*/ 794413 h 989484"/>
                <a:gd name="connsiteX27" fmla="*/ 388362 w 1377180"/>
                <a:gd name="connsiteY27" fmla="*/ 783605 h 989484"/>
                <a:gd name="connsiteX28" fmla="*/ 389059 w 1377180"/>
                <a:gd name="connsiteY28" fmla="*/ 828495 h 989484"/>
                <a:gd name="connsiteX29" fmla="*/ 340555 w 1377180"/>
                <a:gd name="connsiteY29" fmla="*/ 865677 h 989484"/>
                <a:gd name="connsiteX30" fmla="*/ 241027 w 1377180"/>
                <a:gd name="connsiteY30" fmla="*/ 927492 h 989484"/>
                <a:gd name="connsiteX31" fmla="*/ 142163 w 1377180"/>
                <a:gd name="connsiteY31" fmla="*/ 976361 h 989484"/>
                <a:gd name="connsiteX32" fmla="*/ 47941 w 1377180"/>
                <a:gd name="connsiteY32" fmla="*/ 982859 h 989484"/>
                <a:gd name="connsiteX33" fmla="*/ 1 w 1377180"/>
                <a:gd name="connsiteY33" fmla="*/ 906737 h 989484"/>
                <a:gd name="connsiteX34" fmla="*/ 42835 w 1377180"/>
                <a:gd name="connsiteY34" fmla="*/ 816891 h 989484"/>
                <a:gd name="connsiteX35" fmla="*/ 131754 w 1377180"/>
                <a:gd name="connsiteY35" fmla="*/ 739842 h 989484"/>
                <a:gd name="connsiteX36" fmla="*/ 179561 w 1377180"/>
                <a:gd name="connsiteY36" fmla="*/ 704501 h 989484"/>
                <a:gd name="connsiteX37" fmla="*/ 234928 w 1377180"/>
                <a:gd name="connsiteY37" fmla="*/ 679635 h 989484"/>
                <a:gd name="connsiteX38" fmla="*/ 250443 w 1377180"/>
                <a:gd name="connsiteY38" fmla="*/ 704700 h 989484"/>
                <a:gd name="connsiteX39" fmla="*/ 218880 w 1377180"/>
                <a:gd name="connsiteY39" fmla="*/ 739709 h 989484"/>
                <a:gd name="connsiteX40" fmla="*/ 182146 w 1377180"/>
                <a:gd name="connsiteY40" fmla="*/ 768487 h 989484"/>
                <a:gd name="connsiteX41" fmla="*/ 111927 w 1377180"/>
                <a:gd name="connsiteY41" fmla="*/ 830087 h 989484"/>
                <a:gd name="connsiteX42" fmla="*/ 58549 w 1377180"/>
                <a:gd name="connsiteY42" fmla="*/ 899775 h 989484"/>
                <a:gd name="connsiteX43" fmla="*/ 93096 w 1377180"/>
                <a:gd name="connsiteY43" fmla="*/ 929813 h 989484"/>
                <a:gd name="connsiteX44" fmla="*/ 166763 w 1377180"/>
                <a:gd name="connsiteY44" fmla="*/ 899908 h 989484"/>
                <a:gd name="connsiteX45" fmla="*/ 244874 w 1377180"/>
                <a:gd name="connsiteY45" fmla="*/ 857140 h 989484"/>
                <a:gd name="connsiteX46" fmla="*/ 396651 w 1377180"/>
                <a:gd name="connsiteY46" fmla="*/ 748794 h 989484"/>
                <a:gd name="connsiteX47" fmla="*/ 441805 w 1377180"/>
                <a:gd name="connsiteY47" fmla="*/ 759602 h 989484"/>
                <a:gd name="connsiteX48" fmla="*/ 446646 w 1377180"/>
                <a:gd name="connsiteY48" fmla="*/ 832607 h 989484"/>
                <a:gd name="connsiteX49" fmla="*/ 454471 w 1377180"/>
                <a:gd name="connsiteY49" fmla="*/ 858267 h 989484"/>
                <a:gd name="connsiteX50" fmla="*/ 481325 w 1377180"/>
                <a:gd name="connsiteY50" fmla="*/ 842553 h 989484"/>
                <a:gd name="connsiteX51" fmla="*/ 629124 w 1377180"/>
                <a:gd name="connsiteY51" fmla="*/ 734936 h 989484"/>
                <a:gd name="connsiteX52" fmla="*/ 675540 w 1377180"/>
                <a:gd name="connsiteY52" fmla="*/ 759801 h 989484"/>
                <a:gd name="connsiteX53" fmla="*/ 719900 w 1377180"/>
                <a:gd name="connsiteY53" fmla="*/ 821533 h 989484"/>
                <a:gd name="connsiteX54" fmla="*/ 823602 w 1377180"/>
                <a:gd name="connsiteY54" fmla="*/ 787584 h 989484"/>
                <a:gd name="connsiteX55" fmla="*/ 969744 w 1377180"/>
                <a:gd name="connsiteY55" fmla="*/ 537207 h 989484"/>
                <a:gd name="connsiteX56" fmla="*/ 995190 w 1377180"/>
                <a:gd name="connsiteY56" fmla="*/ 512085 h 989484"/>
                <a:gd name="connsiteX57" fmla="*/ 1347388 w 1377180"/>
                <a:gd name="connsiteY57" fmla="*/ 417 h 989484"/>
                <a:gd name="connsiteX58" fmla="*/ 1369625 w 1377180"/>
                <a:gd name="connsiteY58" fmla="*/ 4391 h 989484"/>
                <a:gd name="connsiteX59" fmla="*/ 1377180 w 1377180"/>
                <a:gd name="connsiteY59" fmla="*/ 14619 h 989484"/>
                <a:gd name="connsiteX60" fmla="*/ 1377180 w 1377180"/>
                <a:gd name="connsiteY60" fmla="*/ 211737 h 989484"/>
                <a:gd name="connsiteX61" fmla="*/ 1362680 w 1377180"/>
                <a:gd name="connsiteY61" fmla="*/ 267602 h 989484"/>
                <a:gd name="connsiteX62" fmla="*/ 1298495 w 1377180"/>
                <a:gd name="connsiteY62" fmla="*/ 367859 h 989484"/>
                <a:gd name="connsiteX63" fmla="*/ 1243262 w 1377180"/>
                <a:gd name="connsiteY63" fmla="*/ 384609 h 989484"/>
                <a:gd name="connsiteX64" fmla="*/ 1237029 w 1377180"/>
                <a:gd name="connsiteY64" fmla="*/ 382159 h 989484"/>
                <a:gd name="connsiteX65" fmla="*/ 1254335 w 1377180"/>
                <a:gd name="connsiteY65" fmla="*/ 348033 h 989484"/>
                <a:gd name="connsiteX66" fmla="*/ 1199565 w 1377180"/>
                <a:gd name="connsiteY66" fmla="*/ 349890 h 989484"/>
                <a:gd name="connsiteX67" fmla="*/ 1217037 w 1377180"/>
                <a:gd name="connsiteY67" fmla="*/ 374302 h 989484"/>
                <a:gd name="connsiteX68" fmla="*/ 1237029 w 1377180"/>
                <a:gd name="connsiteY68" fmla="*/ 382159 h 989484"/>
                <a:gd name="connsiteX69" fmla="*/ 1206195 w 1377180"/>
                <a:gd name="connsiteY69" fmla="*/ 442960 h 989484"/>
                <a:gd name="connsiteX70" fmla="*/ 1153879 w 1377180"/>
                <a:gd name="connsiteY70" fmla="*/ 535550 h 989484"/>
                <a:gd name="connsiteX71" fmla="*/ 1021795 w 1377180"/>
                <a:gd name="connsiteY71" fmla="*/ 630170 h 989484"/>
                <a:gd name="connsiteX72" fmla="*/ 1003577 w 1377180"/>
                <a:gd name="connsiteY72" fmla="*/ 626963 h 989484"/>
                <a:gd name="connsiteX73" fmla="*/ 1002249 w 1377180"/>
                <a:gd name="connsiteY73" fmla="*/ 625555 h 989484"/>
                <a:gd name="connsiteX74" fmla="*/ 1016878 w 1377180"/>
                <a:gd name="connsiteY74" fmla="*/ 576090 h 989484"/>
                <a:gd name="connsiteX75" fmla="*/ 1043147 w 1377180"/>
                <a:gd name="connsiteY75" fmla="*/ 590186 h 989484"/>
                <a:gd name="connsiteX76" fmla="*/ 1036182 w 1377180"/>
                <a:gd name="connsiteY76" fmla="*/ 567258 h 989484"/>
                <a:gd name="connsiteX77" fmla="*/ 1045468 w 1377180"/>
                <a:gd name="connsiteY77" fmla="*/ 564754 h 989484"/>
                <a:gd name="connsiteX78" fmla="*/ 1113565 w 1377180"/>
                <a:gd name="connsiteY78" fmla="*/ 490792 h 989484"/>
                <a:gd name="connsiteX79" fmla="*/ 1198769 w 1377180"/>
                <a:gd name="connsiteY79" fmla="*/ 327544 h 989484"/>
                <a:gd name="connsiteX80" fmla="*/ 1253539 w 1377180"/>
                <a:gd name="connsiteY80" fmla="*/ 325687 h 989484"/>
                <a:gd name="connsiteX81" fmla="*/ 1292992 w 1377180"/>
                <a:gd name="connsiteY81" fmla="*/ 278609 h 989484"/>
                <a:gd name="connsiteX82" fmla="*/ 1322630 w 1377180"/>
                <a:gd name="connsiteY82" fmla="*/ 200301 h 989484"/>
                <a:gd name="connsiteX83" fmla="*/ 1323758 w 1377180"/>
                <a:gd name="connsiteY83" fmla="*/ 34266 h 989484"/>
                <a:gd name="connsiteX84" fmla="*/ 1347388 w 1377180"/>
                <a:gd name="connsiteY84" fmla="*/ 417 h 989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377180" h="989484">
                  <a:moveTo>
                    <a:pt x="1018043" y="572149"/>
                  </a:moveTo>
                  <a:lnTo>
                    <a:pt x="1016878" y="576090"/>
                  </a:lnTo>
                  <a:lnTo>
                    <a:pt x="1012380" y="573676"/>
                  </a:lnTo>
                  <a:close/>
                  <a:moveTo>
                    <a:pt x="995190" y="512085"/>
                  </a:moveTo>
                  <a:cubicBezTo>
                    <a:pt x="1007142" y="509143"/>
                    <a:pt x="1019707" y="513072"/>
                    <a:pt x="1024315" y="528190"/>
                  </a:cubicBezTo>
                  <a:lnTo>
                    <a:pt x="1036182" y="567258"/>
                  </a:lnTo>
                  <a:lnTo>
                    <a:pt x="1018043" y="572149"/>
                  </a:lnTo>
                  <a:lnTo>
                    <a:pt x="1026768" y="542645"/>
                  </a:lnTo>
                  <a:cubicBezTo>
                    <a:pt x="1008600" y="545629"/>
                    <a:pt x="990366" y="548679"/>
                    <a:pt x="972198" y="551663"/>
                  </a:cubicBezTo>
                  <a:cubicBezTo>
                    <a:pt x="978431" y="572350"/>
                    <a:pt x="984729" y="592972"/>
                    <a:pt x="991029" y="613659"/>
                  </a:cubicBezTo>
                  <a:lnTo>
                    <a:pt x="1002249" y="625555"/>
                  </a:lnTo>
                  <a:lnTo>
                    <a:pt x="998911" y="636843"/>
                  </a:lnTo>
                  <a:cubicBezTo>
                    <a:pt x="986255" y="666955"/>
                    <a:pt x="970441" y="695782"/>
                    <a:pt x="952106" y="723332"/>
                  </a:cubicBezTo>
                  <a:cubicBezTo>
                    <a:pt x="918953" y="773063"/>
                    <a:pt x="878639" y="824185"/>
                    <a:pt x="827050" y="855814"/>
                  </a:cubicBezTo>
                  <a:cubicBezTo>
                    <a:pt x="782692" y="883000"/>
                    <a:pt x="729712" y="892018"/>
                    <a:pt x="682236" y="867352"/>
                  </a:cubicBezTo>
                  <a:cubicBezTo>
                    <a:pt x="661648" y="856676"/>
                    <a:pt x="643464" y="840513"/>
                    <a:pt x="631570" y="821011"/>
                  </a:cubicBezTo>
                  <a:lnTo>
                    <a:pt x="626357" y="808021"/>
                  </a:lnTo>
                  <a:lnTo>
                    <a:pt x="665063" y="779494"/>
                  </a:lnTo>
                  <a:cubicBezTo>
                    <a:pt x="649613" y="771206"/>
                    <a:pt x="634096" y="762918"/>
                    <a:pt x="618648" y="754629"/>
                  </a:cubicBezTo>
                  <a:cubicBezTo>
                    <a:pt x="616361" y="766647"/>
                    <a:pt x="616618" y="778367"/>
                    <a:pt x="618933" y="789520"/>
                  </a:cubicBezTo>
                  <a:lnTo>
                    <a:pt x="626357" y="808021"/>
                  </a:lnTo>
                  <a:lnTo>
                    <a:pt x="569248" y="850111"/>
                  </a:lnTo>
                  <a:cubicBezTo>
                    <a:pt x="540869" y="870534"/>
                    <a:pt x="510037" y="899113"/>
                    <a:pt x="476816" y="911180"/>
                  </a:cubicBezTo>
                  <a:cubicBezTo>
                    <a:pt x="444789" y="922784"/>
                    <a:pt x="413427" y="907400"/>
                    <a:pt x="398706" y="877497"/>
                  </a:cubicBezTo>
                  <a:cubicBezTo>
                    <a:pt x="391479" y="862776"/>
                    <a:pt x="389158" y="846862"/>
                    <a:pt x="389092" y="830617"/>
                  </a:cubicBezTo>
                  <a:lnTo>
                    <a:pt x="389059" y="828495"/>
                  </a:lnTo>
                  <a:lnTo>
                    <a:pt x="433518" y="794413"/>
                  </a:lnTo>
                  <a:cubicBezTo>
                    <a:pt x="418466" y="790833"/>
                    <a:pt x="403413" y="787186"/>
                    <a:pt x="388362" y="783605"/>
                  </a:cubicBezTo>
                  <a:lnTo>
                    <a:pt x="389059" y="828495"/>
                  </a:lnTo>
                  <a:lnTo>
                    <a:pt x="340555" y="865677"/>
                  </a:lnTo>
                  <a:cubicBezTo>
                    <a:pt x="308445" y="887857"/>
                    <a:pt x="275242" y="908461"/>
                    <a:pt x="241027" y="927492"/>
                  </a:cubicBezTo>
                  <a:cubicBezTo>
                    <a:pt x="209067" y="945262"/>
                    <a:pt x="176245" y="963033"/>
                    <a:pt x="142163" y="976361"/>
                  </a:cubicBezTo>
                  <a:cubicBezTo>
                    <a:pt x="112657" y="987832"/>
                    <a:pt x="78376" y="995722"/>
                    <a:pt x="47941" y="982859"/>
                  </a:cubicBezTo>
                  <a:cubicBezTo>
                    <a:pt x="17042" y="969795"/>
                    <a:pt x="133" y="939493"/>
                    <a:pt x="1" y="906737"/>
                  </a:cubicBezTo>
                  <a:cubicBezTo>
                    <a:pt x="-132" y="871263"/>
                    <a:pt x="19097" y="841690"/>
                    <a:pt x="42835" y="816891"/>
                  </a:cubicBezTo>
                  <a:cubicBezTo>
                    <a:pt x="69889" y="788644"/>
                    <a:pt x="100920" y="763845"/>
                    <a:pt x="131754" y="739842"/>
                  </a:cubicBezTo>
                  <a:cubicBezTo>
                    <a:pt x="147402" y="727708"/>
                    <a:pt x="163315" y="715905"/>
                    <a:pt x="179561" y="704501"/>
                  </a:cubicBezTo>
                  <a:cubicBezTo>
                    <a:pt x="198392" y="691239"/>
                    <a:pt x="212515" y="684543"/>
                    <a:pt x="234928" y="679635"/>
                  </a:cubicBezTo>
                  <a:cubicBezTo>
                    <a:pt x="248918" y="676518"/>
                    <a:pt x="257870" y="693759"/>
                    <a:pt x="250443" y="704700"/>
                  </a:cubicBezTo>
                  <a:cubicBezTo>
                    <a:pt x="240894" y="718823"/>
                    <a:pt x="232541" y="729432"/>
                    <a:pt x="218880" y="739709"/>
                  </a:cubicBezTo>
                  <a:cubicBezTo>
                    <a:pt x="206482" y="749060"/>
                    <a:pt x="194215" y="758673"/>
                    <a:pt x="182146" y="768487"/>
                  </a:cubicBezTo>
                  <a:cubicBezTo>
                    <a:pt x="158010" y="788181"/>
                    <a:pt x="134605" y="808735"/>
                    <a:pt x="111927" y="830087"/>
                  </a:cubicBezTo>
                  <a:cubicBezTo>
                    <a:pt x="92168" y="848785"/>
                    <a:pt x="62794" y="870932"/>
                    <a:pt x="58549" y="899775"/>
                  </a:cubicBezTo>
                  <a:cubicBezTo>
                    <a:pt x="54969" y="923912"/>
                    <a:pt x="71215" y="933194"/>
                    <a:pt x="93096" y="929813"/>
                  </a:cubicBezTo>
                  <a:cubicBezTo>
                    <a:pt x="118956" y="925834"/>
                    <a:pt x="143622" y="911446"/>
                    <a:pt x="166763" y="899908"/>
                  </a:cubicBezTo>
                  <a:cubicBezTo>
                    <a:pt x="193353" y="886647"/>
                    <a:pt x="219411" y="872391"/>
                    <a:pt x="244874" y="857140"/>
                  </a:cubicBezTo>
                  <a:cubicBezTo>
                    <a:pt x="298184" y="825180"/>
                    <a:pt x="348777" y="788445"/>
                    <a:pt x="396651" y="748794"/>
                  </a:cubicBezTo>
                  <a:cubicBezTo>
                    <a:pt x="409780" y="737920"/>
                    <a:pt x="436236" y="741169"/>
                    <a:pt x="441805" y="759602"/>
                  </a:cubicBezTo>
                  <a:cubicBezTo>
                    <a:pt x="449365" y="784733"/>
                    <a:pt x="446381" y="806945"/>
                    <a:pt x="446646" y="832607"/>
                  </a:cubicBezTo>
                  <a:cubicBezTo>
                    <a:pt x="446713" y="838309"/>
                    <a:pt x="447177" y="855681"/>
                    <a:pt x="454471" y="858267"/>
                  </a:cubicBezTo>
                  <a:cubicBezTo>
                    <a:pt x="460570" y="860389"/>
                    <a:pt x="477479" y="845271"/>
                    <a:pt x="481325" y="842553"/>
                  </a:cubicBezTo>
                  <a:cubicBezTo>
                    <a:pt x="531188" y="807542"/>
                    <a:pt x="580454" y="771604"/>
                    <a:pt x="629124" y="734936"/>
                  </a:cubicBezTo>
                  <a:cubicBezTo>
                    <a:pt x="647092" y="721409"/>
                    <a:pt x="680446" y="734206"/>
                    <a:pt x="675540" y="759801"/>
                  </a:cubicBezTo>
                  <a:cubicBezTo>
                    <a:pt x="669836" y="789772"/>
                    <a:pt x="692646" y="812648"/>
                    <a:pt x="719900" y="821533"/>
                  </a:cubicBezTo>
                  <a:cubicBezTo>
                    <a:pt x="757760" y="833866"/>
                    <a:pt x="795688" y="811654"/>
                    <a:pt x="823602" y="787584"/>
                  </a:cubicBezTo>
                  <a:cubicBezTo>
                    <a:pt x="895215" y="725852"/>
                    <a:pt x="953500" y="630568"/>
                    <a:pt x="969744" y="537207"/>
                  </a:cubicBezTo>
                  <a:cubicBezTo>
                    <a:pt x="971899" y="524841"/>
                    <a:pt x="983238" y="515027"/>
                    <a:pt x="995190" y="512085"/>
                  </a:cubicBezTo>
                  <a:close/>
                  <a:moveTo>
                    <a:pt x="1347388" y="417"/>
                  </a:moveTo>
                  <a:cubicBezTo>
                    <a:pt x="1354852" y="-744"/>
                    <a:pt x="1362869" y="499"/>
                    <a:pt x="1369625" y="4391"/>
                  </a:cubicBezTo>
                  <a:lnTo>
                    <a:pt x="1377180" y="14619"/>
                  </a:lnTo>
                  <a:lnTo>
                    <a:pt x="1377180" y="211737"/>
                  </a:lnTo>
                  <a:lnTo>
                    <a:pt x="1362680" y="267602"/>
                  </a:lnTo>
                  <a:cubicBezTo>
                    <a:pt x="1347695" y="302015"/>
                    <a:pt x="1327406" y="342861"/>
                    <a:pt x="1298495" y="367859"/>
                  </a:cubicBezTo>
                  <a:cubicBezTo>
                    <a:pt x="1283378" y="380921"/>
                    <a:pt x="1262358" y="387055"/>
                    <a:pt x="1243262" y="384609"/>
                  </a:cubicBezTo>
                  <a:lnTo>
                    <a:pt x="1237029" y="382159"/>
                  </a:lnTo>
                  <a:lnTo>
                    <a:pt x="1254335" y="348033"/>
                  </a:lnTo>
                  <a:cubicBezTo>
                    <a:pt x="1236101" y="348629"/>
                    <a:pt x="1217800" y="349292"/>
                    <a:pt x="1199565" y="349890"/>
                  </a:cubicBezTo>
                  <a:cubicBezTo>
                    <a:pt x="1203278" y="360515"/>
                    <a:pt x="1209428" y="368584"/>
                    <a:pt x="1217037" y="374302"/>
                  </a:cubicBezTo>
                  <a:lnTo>
                    <a:pt x="1237029" y="382159"/>
                  </a:lnTo>
                  <a:lnTo>
                    <a:pt x="1206195" y="442960"/>
                  </a:lnTo>
                  <a:cubicBezTo>
                    <a:pt x="1189950" y="474630"/>
                    <a:pt x="1173008" y="505911"/>
                    <a:pt x="1153879" y="535550"/>
                  </a:cubicBezTo>
                  <a:cubicBezTo>
                    <a:pt x="1123643" y="582362"/>
                    <a:pt x="1080345" y="626059"/>
                    <a:pt x="1021795" y="630170"/>
                  </a:cubicBezTo>
                  <a:cubicBezTo>
                    <a:pt x="1016093" y="630568"/>
                    <a:pt x="1009363" y="629607"/>
                    <a:pt x="1003577" y="626963"/>
                  </a:cubicBezTo>
                  <a:lnTo>
                    <a:pt x="1002249" y="625555"/>
                  </a:lnTo>
                  <a:lnTo>
                    <a:pt x="1016878" y="576090"/>
                  </a:lnTo>
                  <a:lnTo>
                    <a:pt x="1043147" y="590186"/>
                  </a:lnTo>
                  <a:lnTo>
                    <a:pt x="1036182" y="567258"/>
                  </a:lnTo>
                  <a:lnTo>
                    <a:pt x="1045468" y="564754"/>
                  </a:lnTo>
                  <a:cubicBezTo>
                    <a:pt x="1075347" y="550059"/>
                    <a:pt x="1096209" y="519885"/>
                    <a:pt x="1113565" y="490792"/>
                  </a:cubicBezTo>
                  <a:cubicBezTo>
                    <a:pt x="1144862" y="438211"/>
                    <a:pt x="1170722" y="381915"/>
                    <a:pt x="1198769" y="327544"/>
                  </a:cubicBezTo>
                  <a:cubicBezTo>
                    <a:pt x="1209246" y="307254"/>
                    <a:pt x="1243858" y="298501"/>
                    <a:pt x="1253539" y="325687"/>
                  </a:cubicBezTo>
                  <a:cubicBezTo>
                    <a:pt x="1256590" y="334174"/>
                    <a:pt x="1289876" y="284444"/>
                    <a:pt x="1292992" y="278609"/>
                  </a:cubicBezTo>
                  <a:cubicBezTo>
                    <a:pt x="1305988" y="254008"/>
                    <a:pt x="1315868" y="227287"/>
                    <a:pt x="1322630" y="200301"/>
                  </a:cubicBezTo>
                  <a:cubicBezTo>
                    <a:pt x="1335960" y="146790"/>
                    <a:pt x="1334766" y="88042"/>
                    <a:pt x="1323758" y="34266"/>
                  </a:cubicBezTo>
                  <a:cubicBezTo>
                    <a:pt x="1319747" y="14673"/>
                    <a:pt x="1332461" y="2737"/>
                    <a:pt x="1347388" y="417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5" name="任意多边形: 形状 274"/>
            <p:cNvSpPr/>
            <p:nvPr/>
          </p:nvSpPr>
          <p:spPr>
            <a:xfrm>
              <a:off x="11160055" y="0"/>
              <a:ext cx="340046" cy="441140"/>
            </a:xfrm>
            <a:custGeom>
              <a:avLst/>
              <a:gdLst>
                <a:gd name="connsiteX0" fmla="*/ 251585 w 340046"/>
                <a:gd name="connsiteY0" fmla="*/ 0 h 441140"/>
                <a:gd name="connsiteX1" fmla="*/ 333747 w 340046"/>
                <a:gd name="connsiteY1" fmla="*/ 0 h 441140"/>
                <a:gd name="connsiteX2" fmla="*/ 301593 w 340046"/>
                <a:gd name="connsiteY2" fmla="*/ 20474 h 441140"/>
                <a:gd name="connsiteX3" fmla="*/ 278917 w 340046"/>
                <a:gd name="connsiteY3" fmla="*/ 62280 h 441140"/>
                <a:gd name="connsiteX4" fmla="*/ 314723 w 340046"/>
                <a:gd name="connsiteY4" fmla="*/ 127526 h 441140"/>
                <a:gd name="connsiteX5" fmla="*/ 329642 w 340046"/>
                <a:gd name="connsiteY5" fmla="*/ 176992 h 441140"/>
                <a:gd name="connsiteX6" fmla="*/ 110695 w 340046"/>
                <a:gd name="connsiteY6" fmla="*/ 268628 h 441140"/>
                <a:gd name="connsiteX7" fmla="*/ 50886 w 340046"/>
                <a:gd name="connsiteY7" fmla="*/ 351182 h 441140"/>
                <a:gd name="connsiteX8" fmla="*/ 94252 w 340046"/>
                <a:gd name="connsiteY8" fmla="*/ 428562 h 441140"/>
                <a:gd name="connsiteX9" fmla="*/ 94516 w 340046"/>
                <a:gd name="connsiteY9" fmla="*/ 439237 h 441140"/>
                <a:gd name="connsiteX10" fmla="*/ 45913 w 340046"/>
                <a:gd name="connsiteY10" fmla="*/ 435524 h 441140"/>
                <a:gd name="connsiteX11" fmla="*/ 8448 w 340046"/>
                <a:gd name="connsiteY11" fmla="*/ 392490 h 441140"/>
                <a:gd name="connsiteX12" fmla="*/ 24628 w 340046"/>
                <a:gd name="connsiteY12" fmla="*/ 272606 h 441140"/>
                <a:gd name="connsiteX13" fmla="*/ 226680 w 340046"/>
                <a:gd name="connsiteY13" fmla="*/ 168518 h 441140"/>
                <a:gd name="connsiteX14" fmla="*/ 254359 w 340046"/>
                <a:gd name="connsiteY14" fmla="*/ 154265 h 441140"/>
                <a:gd name="connsiteX15" fmla="*/ 254632 w 340046"/>
                <a:gd name="connsiteY15" fmla="*/ 154787 h 441140"/>
                <a:gd name="connsiteX16" fmla="*/ 309484 w 340046"/>
                <a:gd name="connsiteY16" fmla="*/ 183026 h 441140"/>
                <a:gd name="connsiteX17" fmla="*/ 294565 w 340046"/>
                <a:gd name="connsiteY17" fmla="*/ 133560 h 441140"/>
                <a:gd name="connsiteX18" fmla="*/ 254359 w 340046"/>
                <a:gd name="connsiteY18" fmla="*/ 154265 h 441140"/>
                <a:gd name="connsiteX19" fmla="*/ 225738 w 340046"/>
                <a:gd name="connsiteY19" fmla="*/ 99545 h 441140"/>
                <a:gd name="connsiteX20" fmla="*/ 229559 w 340046"/>
                <a:gd name="connsiteY20" fmla="*/ 33179 h 441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0046" h="441140">
                  <a:moveTo>
                    <a:pt x="251585" y="0"/>
                  </a:moveTo>
                  <a:lnTo>
                    <a:pt x="333747" y="0"/>
                  </a:lnTo>
                  <a:lnTo>
                    <a:pt x="301593" y="20474"/>
                  </a:lnTo>
                  <a:cubicBezTo>
                    <a:pt x="289890" y="31713"/>
                    <a:pt x="281237" y="45571"/>
                    <a:pt x="278917" y="62280"/>
                  </a:cubicBezTo>
                  <a:cubicBezTo>
                    <a:pt x="275402" y="87345"/>
                    <a:pt x="286144" y="122885"/>
                    <a:pt x="314723" y="127526"/>
                  </a:cubicBezTo>
                  <a:cubicBezTo>
                    <a:pt x="337333" y="131173"/>
                    <a:pt x="350395" y="161543"/>
                    <a:pt x="329642" y="176992"/>
                  </a:cubicBezTo>
                  <a:cubicBezTo>
                    <a:pt x="263930" y="225993"/>
                    <a:pt x="180251" y="228512"/>
                    <a:pt x="110695" y="268628"/>
                  </a:cubicBezTo>
                  <a:cubicBezTo>
                    <a:pt x="80857" y="285868"/>
                    <a:pt x="50156" y="313983"/>
                    <a:pt x="50886" y="351182"/>
                  </a:cubicBezTo>
                  <a:cubicBezTo>
                    <a:pt x="51284" y="374255"/>
                    <a:pt x="68325" y="422727"/>
                    <a:pt x="94252" y="428562"/>
                  </a:cubicBezTo>
                  <a:cubicBezTo>
                    <a:pt x="99622" y="429622"/>
                    <a:pt x="101346" y="438574"/>
                    <a:pt x="94516" y="439237"/>
                  </a:cubicBezTo>
                  <a:cubicBezTo>
                    <a:pt x="76945" y="440895"/>
                    <a:pt x="62290" y="443879"/>
                    <a:pt x="45913" y="435524"/>
                  </a:cubicBezTo>
                  <a:cubicBezTo>
                    <a:pt x="28010" y="426374"/>
                    <a:pt x="15544" y="411057"/>
                    <a:pt x="8448" y="392490"/>
                  </a:cubicBezTo>
                  <a:cubicBezTo>
                    <a:pt x="-7133" y="351645"/>
                    <a:pt x="-834" y="307949"/>
                    <a:pt x="24628" y="272606"/>
                  </a:cubicBezTo>
                  <a:cubicBezTo>
                    <a:pt x="73115" y="205321"/>
                    <a:pt x="154313" y="195214"/>
                    <a:pt x="226680" y="168518"/>
                  </a:cubicBezTo>
                  <a:lnTo>
                    <a:pt x="254359" y="154265"/>
                  </a:lnTo>
                  <a:lnTo>
                    <a:pt x="254632" y="154787"/>
                  </a:lnTo>
                  <a:cubicBezTo>
                    <a:pt x="268838" y="169367"/>
                    <a:pt x="287371" y="179445"/>
                    <a:pt x="309484" y="183026"/>
                  </a:cubicBezTo>
                  <a:cubicBezTo>
                    <a:pt x="304511" y="166516"/>
                    <a:pt x="299539" y="150071"/>
                    <a:pt x="294565" y="133560"/>
                  </a:cubicBezTo>
                  <a:lnTo>
                    <a:pt x="254359" y="154265"/>
                  </a:lnTo>
                  <a:lnTo>
                    <a:pt x="225738" y="99545"/>
                  </a:lnTo>
                  <a:cubicBezTo>
                    <a:pt x="220599" y="76503"/>
                    <a:pt x="222323" y="53942"/>
                    <a:pt x="229559" y="33179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6" name="任意多边形: 形状 275"/>
            <p:cNvSpPr/>
            <p:nvPr/>
          </p:nvSpPr>
          <p:spPr>
            <a:xfrm>
              <a:off x="11040577" y="0"/>
              <a:ext cx="902214" cy="827782"/>
            </a:xfrm>
            <a:custGeom>
              <a:avLst/>
              <a:gdLst>
                <a:gd name="connsiteX0" fmla="*/ 781939 w 902214"/>
                <a:gd name="connsiteY0" fmla="*/ 0 h 827782"/>
                <a:gd name="connsiteX1" fmla="*/ 902214 w 902214"/>
                <a:gd name="connsiteY1" fmla="*/ 0 h 827782"/>
                <a:gd name="connsiteX2" fmla="*/ 724633 w 902214"/>
                <a:gd name="connsiteY2" fmla="*/ 228039 h 827782"/>
                <a:gd name="connsiteX3" fmla="*/ 522786 w 902214"/>
                <a:gd name="connsiteY3" fmla="*/ 450310 h 827782"/>
                <a:gd name="connsiteX4" fmla="*/ 273271 w 902214"/>
                <a:gd name="connsiteY4" fmla="*/ 665344 h 827782"/>
                <a:gd name="connsiteX5" fmla="*/ 140524 w 902214"/>
                <a:gd name="connsiteY5" fmla="*/ 760429 h 827782"/>
                <a:gd name="connsiteX6" fmla="*/ 69178 w 902214"/>
                <a:gd name="connsiteY6" fmla="*/ 806578 h 827782"/>
                <a:gd name="connsiteX7" fmla="*/ 32377 w 902214"/>
                <a:gd name="connsiteY7" fmla="*/ 826338 h 827782"/>
                <a:gd name="connsiteX8" fmla="*/ 3003 w 902214"/>
                <a:gd name="connsiteY8" fmla="*/ 825542 h 827782"/>
                <a:gd name="connsiteX9" fmla="*/ 20 w 902214"/>
                <a:gd name="connsiteY9" fmla="*/ 822161 h 827782"/>
                <a:gd name="connsiteX10" fmla="*/ 24287 w 902214"/>
                <a:gd name="connsiteY10" fmla="*/ 773624 h 827782"/>
                <a:gd name="connsiteX11" fmla="*/ 77466 w 902214"/>
                <a:gd name="connsiteY11" fmla="*/ 723496 h 827782"/>
                <a:gd name="connsiteX12" fmla="*/ 189526 w 902214"/>
                <a:gd name="connsiteY12" fmla="*/ 623239 h 827782"/>
                <a:gd name="connsiteX13" fmla="*/ 410726 w 902214"/>
                <a:gd name="connsiteY13" fmla="*/ 426969 h 827782"/>
                <a:gd name="connsiteX14" fmla="*/ 609715 w 902214"/>
                <a:gd name="connsiteY14" fmla="*/ 221152 h 82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2214" h="827782">
                  <a:moveTo>
                    <a:pt x="781939" y="0"/>
                  </a:moveTo>
                  <a:lnTo>
                    <a:pt x="902214" y="0"/>
                  </a:lnTo>
                  <a:lnTo>
                    <a:pt x="724633" y="228039"/>
                  </a:lnTo>
                  <a:cubicBezTo>
                    <a:pt x="661351" y="305345"/>
                    <a:pt x="595194" y="380190"/>
                    <a:pt x="522786" y="450310"/>
                  </a:cubicBezTo>
                  <a:cubicBezTo>
                    <a:pt x="444079" y="526563"/>
                    <a:pt x="361063" y="599701"/>
                    <a:pt x="273271" y="665344"/>
                  </a:cubicBezTo>
                  <a:cubicBezTo>
                    <a:pt x="229642" y="697967"/>
                    <a:pt x="186010" y="730524"/>
                    <a:pt x="140524" y="760429"/>
                  </a:cubicBezTo>
                  <a:cubicBezTo>
                    <a:pt x="116920" y="775945"/>
                    <a:pt x="93446" y="792190"/>
                    <a:pt x="69178" y="806578"/>
                  </a:cubicBezTo>
                  <a:cubicBezTo>
                    <a:pt x="57773" y="813342"/>
                    <a:pt x="45175" y="822824"/>
                    <a:pt x="32377" y="826338"/>
                  </a:cubicBezTo>
                  <a:cubicBezTo>
                    <a:pt x="22299" y="829123"/>
                    <a:pt x="13215" y="827333"/>
                    <a:pt x="3003" y="825542"/>
                  </a:cubicBezTo>
                  <a:cubicBezTo>
                    <a:pt x="1146" y="825343"/>
                    <a:pt x="-180" y="824017"/>
                    <a:pt x="20" y="822161"/>
                  </a:cubicBezTo>
                  <a:cubicBezTo>
                    <a:pt x="1811" y="800279"/>
                    <a:pt x="8506" y="789008"/>
                    <a:pt x="24287" y="773624"/>
                  </a:cubicBezTo>
                  <a:cubicBezTo>
                    <a:pt x="41794" y="756583"/>
                    <a:pt x="59564" y="740073"/>
                    <a:pt x="77466" y="723496"/>
                  </a:cubicBezTo>
                  <a:cubicBezTo>
                    <a:pt x="114266" y="689347"/>
                    <a:pt x="151797" y="656326"/>
                    <a:pt x="189526" y="623239"/>
                  </a:cubicBezTo>
                  <a:cubicBezTo>
                    <a:pt x="263591" y="558191"/>
                    <a:pt x="338385" y="494006"/>
                    <a:pt x="410726" y="426969"/>
                  </a:cubicBezTo>
                  <a:cubicBezTo>
                    <a:pt x="480748" y="362055"/>
                    <a:pt x="547850" y="293958"/>
                    <a:pt x="609715" y="221152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7" name="任意多边形: 形状 276"/>
            <p:cNvSpPr/>
            <p:nvPr/>
          </p:nvSpPr>
          <p:spPr>
            <a:xfrm>
              <a:off x="10923509" y="0"/>
              <a:ext cx="995690" cy="889505"/>
            </a:xfrm>
            <a:custGeom>
              <a:avLst/>
              <a:gdLst>
                <a:gd name="connsiteX0" fmla="*/ 972278 w 995690"/>
                <a:gd name="connsiteY0" fmla="*/ 0 h 889505"/>
                <a:gd name="connsiteX1" fmla="*/ 995690 w 995690"/>
                <a:gd name="connsiteY1" fmla="*/ 0 h 889505"/>
                <a:gd name="connsiteX2" fmla="*/ 842953 w 995690"/>
                <a:gd name="connsiteY2" fmla="*/ 198743 h 889505"/>
                <a:gd name="connsiteX3" fmla="*/ 336166 w 995690"/>
                <a:gd name="connsiteY3" fmla="*/ 683515 h 889505"/>
                <a:gd name="connsiteX4" fmla="*/ 1911 w 995690"/>
                <a:gd name="connsiteY4" fmla="*/ 889332 h 889505"/>
                <a:gd name="connsiteX5" fmla="*/ 784 w 995690"/>
                <a:gd name="connsiteY5" fmla="*/ 886681 h 889505"/>
                <a:gd name="connsiteX6" fmla="*/ 560816 w 995690"/>
                <a:gd name="connsiteY6" fmla="*/ 470403 h 889505"/>
                <a:gd name="connsiteX7" fmla="*/ 803094 w 995690"/>
                <a:gd name="connsiteY7" fmla="*/ 216280 h 88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5690" h="889505">
                  <a:moveTo>
                    <a:pt x="972278" y="0"/>
                  </a:moveTo>
                  <a:lnTo>
                    <a:pt x="995690" y="0"/>
                  </a:lnTo>
                  <a:lnTo>
                    <a:pt x="842953" y="198743"/>
                  </a:lnTo>
                  <a:cubicBezTo>
                    <a:pt x="691971" y="377772"/>
                    <a:pt x="523882" y="543076"/>
                    <a:pt x="336166" y="683515"/>
                  </a:cubicBezTo>
                  <a:cubicBezTo>
                    <a:pt x="231401" y="761890"/>
                    <a:pt x="118811" y="830584"/>
                    <a:pt x="1911" y="889332"/>
                  </a:cubicBezTo>
                  <a:cubicBezTo>
                    <a:pt x="254" y="890195"/>
                    <a:pt x="-807" y="887608"/>
                    <a:pt x="784" y="886681"/>
                  </a:cubicBezTo>
                  <a:cubicBezTo>
                    <a:pt x="203353" y="771770"/>
                    <a:pt x="391201" y="629873"/>
                    <a:pt x="560816" y="470403"/>
                  </a:cubicBezTo>
                  <a:cubicBezTo>
                    <a:pt x="646153" y="390171"/>
                    <a:pt x="726782" y="305099"/>
                    <a:pt x="803094" y="21628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8" name="任意多边形: 形状 277"/>
            <p:cNvSpPr/>
            <p:nvPr/>
          </p:nvSpPr>
          <p:spPr>
            <a:xfrm>
              <a:off x="10792334" y="0"/>
              <a:ext cx="1399666" cy="1024578"/>
            </a:xfrm>
            <a:custGeom>
              <a:avLst/>
              <a:gdLst>
                <a:gd name="connsiteX0" fmla="*/ 1252619 w 1399666"/>
                <a:gd name="connsiteY0" fmla="*/ 370078 h 1024578"/>
                <a:gd name="connsiteX1" fmla="*/ 1253331 w 1399666"/>
                <a:gd name="connsiteY1" fmla="*/ 370238 h 1024578"/>
                <a:gd name="connsiteX2" fmla="*/ 1253812 w 1399666"/>
                <a:gd name="connsiteY2" fmla="*/ 398358 h 1024578"/>
                <a:gd name="connsiteX3" fmla="*/ 1267796 w 1399666"/>
                <a:gd name="connsiteY3" fmla="*/ 414085 h 1024578"/>
                <a:gd name="connsiteX4" fmla="*/ 1257550 w 1399666"/>
                <a:gd name="connsiteY4" fmla="*/ 481656 h 1024578"/>
                <a:gd name="connsiteX5" fmla="*/ 1220393 w 1399666"/>
                <a:gd name="connsiteY5" fmla="*/ 585577 h 1024578"/>
                <a:gd name="connsiteX6" fmla="*/ 1151368 w 1399666"/>
                <a:gd name="connsiteY6" fmla="*/ 664151 h 1024578"/>
                <a:gd name="connsiteX7" fmla="*/ 1067489 w 1399666"/>
                <a:gd name="connsiteY7" fmla="*/ 677611 h 1024578"/>
                <a:gd name="connsiteX8" fmla="*/ 1031873 w 1399666"/>
                <a:gd name="connsiteY8" fmla="*/ 638324 h 1024578"/>
                <a:gd name="connsiteX9" fmla="*/ 1028104 w 1399666"/>
                <a:gd name="connsiteY9" fmla="*/ 624340 h 1024578"/>
                <a:gd name="connsiteX10" fmla="*/ 1037650 w 1399666"/>
                <a:gd name="connsiteY10" fmla="*/ 584980 h 1024578"/>
                <a:gd name="connsiteX11" fmla="*/ 1017692 w 1399666"/>
                <a:gd name="connsiteY11" fmla="*/ 585708 h 1024578"/>
                <a:gd name="connsiteX12" fmla="*/ 1028104 w 1399666"/>
                <a:gd name="connsiteY12" fmla="*/ 624340 h 1024578"/>
                <a:gd name="connsiteX13" fmla="*/ 1004008 w 1399666"/>
                <a:gd name="connsiteY13" fmla="*/ 723703 h 1024578"/>
                <a:gd name="connsiteX14" fmla="*/ 929835 w 1399666"/>
                <a:gd name="connsiteY14" fmla="*/ 845566 h 1024578"/>
                <a:gd name="connsiteX15" fmla="*/ 822881 w 1399666"/>
                <a:gd name="connsiteY15" fmla="*/ 922616 h 1024578"/>
                <a:gd name="connsiteX16" fmla="*/ 708833 w 1399666"/>
                <a:gd name="connsiteY16" fmla="*/ 905575 h 1024578"/>
                <a:gd name="connsiteX17" fmla="*/ 675199 w 1399666"/>
                <a:gd name="connsiteY17" fmla="*/ 854063 h 1024578"/>
                <a:gd name="connsiteX18" fmla="*/ 673271 w 1399666"/>
                <a:gd name="connsiteY18" fmla="*/ 834030 h 1024578"/>
                <a:gd name="connsiteX19" fmla="*/ 697628 w 1399666"/>
                <a:gd name="connsiteY19" fmla="*/ 802335 h 1024578"/>
                <a:gd name="connsiteX20" fmla="*/ 680852 w 1399666"/>
                <a:gd name="connsiteY20" fmla="*/ 793449 h 1024578"/>
                <a:gd name="connsiteX21" fmla="*/ 672245 w 1399666"/>
                <a:gd name="connsiteY21" fmla="*/ 823362 h 1024578"/>
                <a:gd name="connsiteX22" fmla="*/ 673271 w 1399666"/>
                <a:gd name="connsiteY22" fmla="*/ 834030 h 1024578"/>
                <a:gd name="connsiteX23" fmla="*/ 637603 w 1399666"/>
                <a:gd name="connsiteY23" fmla="*/ 880445 h 1024578"/>
                <a:gd name="connsiteX24" fmla="*/ 565145 w 1399666"/>
                <a:gd name="connsiteY24" fmla="*/ 945625 h 1024578"/>
                <a:gd name="connsiteX25" fmla="*/ 428751 w 1399666"/>
                <a:gd name="connsiteY25" fmla="*/ 911610 h 1024578"/>
                <a:gd name="connsiteX26" fmla="*/ 422228 w 1399666"/>
                <a:gd name="connsiteY26" fmla="*/ 864954 h 1024578"/>
                <a:gd name="connsiteX27" fmla="*/ 425476 w 1399666"/>
                <a:gd name="connsiteY27" fmla="*/ 850135 h 1024578"/>
                <a:gd name="connsiteX28" fmla="*/ 449041 w 1399666"/>
                <a:gd name="connsiteY28" fmla="*/ 827001 h 1024578"/>
                <a:gd name="connsiteX29" fmla="*/ 432464 w 1399666"/>
                <a:gd name="connsiteY29" fmla="*/ 818248 h 1024578"/>
                <a:gd name="connsiteX30" fmla="*/ 425476 w 1399666"/>
                <a:gd name="connsiteY30" fmla="*/ 850135 h 1024578"/>
                <a:gd name="connsiteX31" fmla="*/ 371570 w 1399666"/>
                <a:gd name="connsiteY31" fmla="*/ 903056 h 1024578"/>
                <a:gd name="connsiteX32" fmla="*/ 282014 w 1399666"/>
                <a:gd name="connsiteY32" fmla="*/ 964390 h 1024578"/>
                <a:gd name="connsiteX33" fmla="*/ 182618 w 1399666"/>
                <a:gd name="connsiteY33" fmla="*/ 1009014 h 1024578"/>
                <a:gd name="connsiteX34" fmla="*/ 82230 w 1399666"/>
                <a:gd name="connsiteY34" fmla="*/ 1023337 h 1024578"/>
                <a:gd name="connsiteX35" fmla="*/ 8430 w 1399666"/>
                <a:gd name="connsiteY35" fmla="*/ 974734 h 1024578"/>
                <a:gd name="connsiteX36" fmla="*/ 5711 w 1399666"/>
                <a:gd name="connsiteY36" fmla="*/ 900270 h 1024578"/>
                <a:gd name="connsiteX37" fmla="*/ 121484 w 1399666"/>
                <a:gd name="connsiteY37" fmla="*/ 755986 h 1024578"/>
                <a:gd name="connsiteX38" fmla="*/ 333070 w 1399666"/>
                <a:gd name="connsiteY38" fmla="*/ 661432 h 1024578"/>
                <a:gd name="connsiteX39" fmla="*/ 335192 w 1399666"/>
                <a:gd name="connsiteY39" fmla="*/ 668858 h 1024578"/>
                <a:gd name="connsiteX40" fmla="*/ 162860 w 1399666"/>
                <a:gd name="connsiteY40" fmla="*/ 748692 h 1024578"/>
                <a:gd name="connsiteX41" fmla="*/ 36544 w 1399666"/>
                <a:gd name="connsiteY41" fmla="*/ 875471 h 1024578"/>
                <a:gd name="connsiteX42" fmla="*/ 19105 w 1399666"/>
                <a:gd name="connsiteY42" fmla="*/ 945227 h 1024578"/>
                <a:gd name="connsiteX43" fmla="*/ 70892 w 1399666"/>
                <a:gd name="connsiteY43" fmla="*/ 1002185 h 1024578"/>
                <a:gd name="connsiteX44" fmla="*/ 167567 w 1399666"/>
                <a:gd name="connsiteY44" fmla="*/ 994361 h 1024578"/>
                <a:gd name="connsiteX45" fmla="*/ 257414 w 1399666"/>
                <a:gd name="connsiteY45" fmla="*/ 956433 h 1024578"/>
                <a:gd name="connsiteX46" fmla="*/ 433526 w 1399666"/>
                <a:gd name="connsiteY46" fmla="*/ 815994 h 1024578"/>
                <a:gd name="connsiteX47" fmla="*/ 450102 w 1399666"/>
                <a:gd name="connsiteY47" fmla="*/ 824746 h 1024578"/>
                <a:gd name="connsiteX48" fmla="*/ 452754 w 1399666"/>
                <a:gd name="connsiteY48" fmla="*/ 914659 h 1024578"/>
                <a:gd name="connsiteX49" fmla="*/ 532058 w 1399666"/>
                <a:gd name="connsiteY49" fmla="*/ 937933 h 1024578"/>
                <a:gd name="connsiteX50" fmla="*/ 681978 w 1399666"/>
                <a:gd name="connsiteY50" fmla="*/ 791128 h 1024578"/>
                <a:gd name="connsiteX51" fmla="*/ 698754 w 1399666"/>
                <a:gd name="connsiteY51" fmla="*/ 800014 h 1024578"/>
                <a:gd name="connsiteX52" fmla="*/ 719973 w 1399666"/>
                <a:gd name="connsiteY52" fmla="*/ 889860 h 1024578"/>
                <a:gd name="connsiteX53" fmla="*/ 823677 w 1399666"/>
                <a:gd name="connsiteY53" fmla="*/ 902061 h 1024578"/>
                <a:gd name="connsiteX54" fmla="*/ 918496 w 1399666"/>
                <a:gd name="connsiteY54" fmla="*/ 827930 h 1024578"/>
                <a:gd name="connsiteX55" fmla="*/ 983146 w 1399666"/>
                <a:gd name="connsiteY55" fmla="*/ 721241 h 1024578"/>
                <a:gd name="connsiteX56" fmla="*/ 1017560 w 1399666"/>
                <a:gd name="connsiteY56" fmla="*/ 583123 h 1024578"/>
                <a:gd name="connsiteX57" fmla="*/ 1037517 w 1399666"/>
                <a:gd name="connsiteY57" fmla="*/ 582393 h 1024578"/>
                <a:gd name="connsiteX58" fmla="*/ 1097526 w 1399666"/>
                <a:gd name="connsiteY58" fmla="*/ 663620 h 1024578"/>
                <a:gd name="connsiteX59" fmla="*/ 1185715 w 1399666"/>
                <a:gd name="connsiteY59" fmla="*/ 603082 h 1024578"/>
                <a:gd name="connsiteX60" fmla="*/ 1252619 w 1399666"/>
                <a:gd name="connsiteY60" fmla="*/ 370078 h 1024578"/>
                <a:gd name="connsiteX61" fmla="*/ 1265938 w 1399666"/>
                <a:gd name="connsiteY61" fmla="*/ 360886 h 1024578"/>
                <a:gd name="connsiteX62" fmla="*/ 1274168 w 1399666"/>
                <a:gd name="connsiteY62" fmla="*/ 372067 h 1024578"/>
                <a:gd name="connsiteX63" fmla="*/ 1273636 w 1399666"/>
                <a:gd name="connsiteY63" fmla="*/ 375573 h 1024578"/>
                <a:gd name="connsiteX64" fmla="*/ 1273505 w 1399666"/>
                <a:gd name="connsiteY64" fmla="*/ 374785 h 1024578"/>
                <a:gd name="connsiteX65" fmla="*/ 1253331 w 1399666"/>
                <a:gd name="connsiteY65" fmla="*/ 370238 h 1024578"/>
                <a:gd name="connsiteX66" fmla="*/ 1253282 w 1399666"/>
                <a:gd name="connsiteY66" fmla="*/ 367359 h 1024578"/>
                <a:gd name="connsiteX67" fmla="*/ 1265938 w 1399666"/>
                <a:gd name="connsiteY67" fmla="*/ 360886 h 1024578"/>
                <a:gd name="connsiteX68" fmla="*/ 1364649 w 1399666"/>
                <a:gd name="connsiteY68" fmla="*/ 0 h 1024578"/>
                <a:gd name="connsiteX69" fmla="*/ 1393215 w 1399666"/>
                <a:gd name="connsiteY69" fmla="*/ 0 h 1024578"/>
                <a:gd name="connsiteX70" fmla="*/ 1397056 w 1399666"/>
                <a:gd name="connsiteY70" fmla="*/ 10597 h 1024578"/>
                <a:gd name="connsiteX71" fmla="*/ 1399666 w 1399666"/>
                <a:gd name="connsiteY71" fmla="*/ 22550 h 1024578"/>
                <a:gd name="connsiteX72" fmla="*/ 1399666 w 1399666"/>
                <a:gd name="connsiteY72" fmla="*/ 311614 h 1024578"/>
                <a:gd name="connsiteX73" fmla="*/ 1386625 w 1399666"/>
                <a:gd name="connsiteY73" fmla="*/ 353169 h 1024578"/>
                <a:gd name="connsiteX74" fmla="*/ 1343658 w 1399666"/>
                <a:gd name="connsiteY74" fmla="*/ 416294 h 1024578"/>
                <a:gd name="connsiteX75" fmla="*/ 1274831 w 1399666"/>
                <a:gd name="connsiteY75" fmla="*/ 421996 h 1024578"/>
                <a:gd name="connsiteX76" fmla="*/ 1267796 w 1399666"/>
                <a:gd name="connsiteY76" fmla="*/ 414085 h 1024578"/>
                <a:gd name="connsiteX77" fmla="*/ 1273636 w 1399666"/>
                <a:gd name="connsiteY77" fmla="*/ 375573 h 1024578"/>
                <a:gd name="connsiteX78" fmla="*/ 1276995 w 1399666"/>
                <a:gd name="connsiteY78" fmla="*/ 395730 h 1024578"/>
                <a:gd name="connsiteX79" fmla="*/ 1295852 w 1399666"/>
                <a:gd name="connsiteY79" fmla="*/ 408073 h 1024578"/>
                <a:gd name="connsiteX80" fmla="*/ 1347306 w 1399666"/>
                <a:gd name="connsiteY80" fmla="*/ 381019 h 1024578"/>
                <a:gd name="connsiteX81" fmla="*/ 1394649 w 1399666"/>
                <a:gd name="connsiteY81" fmla="*/ 241110 h 1024578"/>
                <a:gd name="connsiteX82" fmla="*/ 1390844 w 1399666"/>
                <a:gd name="connsiteY82" fmla="*/ 88620 h 102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99666" h="1024578">
                  <a:moveTo>
                    <a:pt x="1252619" y="370078"/>
                  </a:moveTo>
                  <a:lnTo>
                    <a:pt x="1253331" y="370238"/>
                  </a:lnTo>
                  <a:lnTo>
                    <a:pt x="1253812" y="398358"/>
                  </a:lnTo>
                  <a:lnTo>
                    <a:pt x="1267796" y="414085"/>
                  </a:lnTo>
                  <a:lnTo>
                    <a:pt x="1257550" y="481656"/>
                  </a:lnTo>
                  <a:cubicBezTo>
                    <a:pt x="1249485" y="517810"/>
                    <a:pt x="1237998" y="553020"/>
                    <a:pt x="1220393" y="585577"/>
                  </a:cubicBezTo>
                  <a:cubicBezTo>
                    <a:pt x="1203816" y="616276"/>
                    <a:pt x="1180675" y="644722"/>
                    <a:pt x="1151368" y="664151"/>
                  </a:cubicBezTo>
                  <a:cubicBezTo>
                    <a:pt x="1127099" y="680263"/>
                    <a:pt x="1095405" y="691004"/>
                    <a:pt x="1067489" y="677611"/>
                  </a:cubicBezTo>
                  <a:cubicBezTo>
                    <a:pt x="1050315" y="669389"/>
                    <a:pt x="1039308" y="654967"/>
                    <a:pt x="1031873" y="638324"/>
                  </a:cubicBezTo>
                  <a:lnTo>
                    <a:pt x="1028104" y="624340"/>
                  </a:lnTo>
                  <a:lnTo>
                    <a:pt x="1037650" y="584980"/>
                  </a:lnTo>
                  <a:cubicBezTo>
                    <a:pt x="1030953" y="585245"/>
                    <a:pt x="1024322" y="585444"/>
                    <a:pt x="1017692" y="585708"/>
                  </a:cubicBezTo>
                  <a:lnTo>
                    <a:pt x="1028104" y="624340"/>
                  </a:lnTo>
                  <a:lnTo>
                    <a:pt x="1004008" y="723703"/>
                  </a:lnTo>
                  <a:cubicBezTo>
                    <a:pt x="985848" y="767872"/>
                    <a:pt x="960933" y="809231"/>
                    <a:pt x="929835" y="845566"/>
                  </a:cubicBezTo>
                  <a:cubicBezTo>
                    <a:pt x="901057" y="879185"/>
                    <a:pt x="866114" y="909819"/>
                    <a:pt x="822881" y="922616"/>
                  </a:cubicBezTo>
                  <a:cubicBezTo>
                    <a:pt x="785153" y="933756"/>
                    <a:pt x="740462" y="930772"/>
                    <a:pt x="708833" y="905575"/>
                  </a:cubicBezTo>
                  <a:cubicBezTo>
                    <a:pt x="692621" y="892645"/>
                    <a:pt x="680636" y="874112"/>
                    <a:pt x="675199" y="854063"/>
                  </a:cubicBezTo>
                  <a:lnTo>
                    <a:pt x="673271" y="834030"/>
                  </a:lnTo>
                  <a:lnTo>
                    <a:pt x="697628" y="802335"/>
                  </a:lnTo>
                  <a:cubicBezTo>
                    <a:pt x="692058" y="799351"/>
                    <a:pt x="686421" y="796433"/>
                    <a:pt x="680852" y="793449"/>
                  </a:cubicBezTo>
                  <a:cubicBezTo>
                    <a:pt x="675862" y="802948"/>
                    <a:pt x="673090" y="813089"/>
                    <a:pt x="672245" y="823362"/>
                  </a:cubicBezTo>
                  <a:lnTo>
                    <a:pt x="673271" y="834030"/>
                  </a:lnTo>
                  <a:lnTo>
                    <a:pt x="637603" y="880445"/>
                  </a:lnTo>
                  <a:cubicBezTo>
                    <a:pt x="617395" y="906337"/>
                    <a:pt x="595116" y="930076"/>
                    <a:pt x="565145" y="945625"/>
                  </a:cubicBezTo>
                  <a:cubicBezTo>
                    <a:pt x="519924" y="969097"/>
                    <a:pt x="452423" y="962931"/>
                    <a:pt x="428751" y="911610"/>
                  </a:cubicBezTo>
                  <a:cubicBezTo>
                    <a:pt x="421889" y="896690"/>
                    <a:pt x="420662" y="880826"/>
                    <a:pt x="422228" y="864954"/>
                  </a:cubicBezTo>
                  <a:lnTo>
                    <a:pt x="425476" y="850135"/>
                  </a:lnTo>
                  <a:lnTo>
                    <a:pt x="449041" y="827001"/>
                  </a:lnTo>
                  <a:cubicBezTo>
                    <a:pt x="443538" y="824083"/>
                    <a:pt x="437969" y="821166"/>
                    <a:pt x="432464" y="818248"/>
                  </a:cubicBezTo>
                  <a:lnTo>
                    <a:pt x="425476" y="850135"/>
                  </a:lnTo>
                  <a:lnTo>
                    <a:pt x="371570" y="903056"/>
                  </a:lnTo>
                  <a:cubicBezTo>
                    <a:pt x="343646" y="926048"/>
                    <a:pt x="313709" y="946586"/>
                    <a:pt x="282014" y="964390"/>
                  </a:cubicBezTo>
                  <a:cubicBezTo>
                    <a:pt x="250318" y="982226"/>
                    <a:pt x="217032" y="997212"/>
                    <a:pt x="182618" y="1009014"/>
                  </a:cubicBezTo>
                  <a:cubicBezTo>
                    <a:pt x="150659" y="1019955"/>
                    <a:pt x="116179" y="1027712"/>
                    <a:pt x="82230" y="1023337"/>
                  </a:cubicBezTo>
                  <a:cubicBezTo>
                    <a:pt x="51132" y="1019292"/>
                    <a:pt x="22620" y="1003511"/>
                    <a:pt x="8430" y="974734"/>
                  </a:cubicBezTo>
                  <a:cubicBezTo>
                    <a:pt x="-3042" y="951460"/>
                    <a:pt x="-1648" y="924539"/>
                    <a:pt x="5711" y="900270"/>
                  </a:cubicBezTo>
                  <a:cubicBezTo>
                    <a:pt x="23681" y="840992"/>
                    <a:pt x="74207" y="793052"/>
                    <a:pt x="121484" y="755986"/>
                  </a:cubicBezTo>
                  <a:cubicBezTo>
                    <a:pt x="181957" y="708576"/>
                    <a:pt x="255823" y="669588"/>
                    <a:pt x="333070" y="661432"/>
                  </a:cubicBezTo>
                  <a:cubicBezTo>
                    <a:pt x="337115" y="660968"/>
                    <a:pt x="339634" y="667333"/>
                    <a:pt x="335192" y="668858"/>
                  </a:cubicBezTo>
                  <a:cubicBezTo>
                    <a:pt x="275051" y="689944"/>
                    <a:pt x="215906" y="712753"/>
                    <a:pt x="162860" y="748692"/>
                  </a:cubicBezTo>
                  <a:cubicBezTo>
                    <a:pt x="114521" y="781382"/>
                    <a:pt x="64924" y="823620"/>
                    <a:pt x="36544" y="875471"/>
                  </a:cubicBezTo>
                  <a:cubicBezTo>
                    <a:pt x="25140" y="896293"/>
                    <a:pt x="16188" y="921092"/>
                    <a:pt x="19105" y="945227"/>
                  </a:cubicBezTo>
                  <a:cubicBezTo>
                    <a:pt x="22620" y="973872"/>
                    <a:pt x="43441" y="994825"/>
                    <a:pt x="70892" y="1002185"/>
                  </a:cubicBezTo>
                  <a:cubicBezTo>
                    <a:pt x="102254" y="1010606"/>
                    <a:pt x="137331" y="1004108"/>
                    <a:pt x="167567" y="994361"/>
                  </a:cubicBezTo>
                  <a:cubicBezTo>
                    <a:pt x="198533" y="984348"/>
                    <a:pt x="228569" y="971485"/>
                    <a:pt x="257414" y="956433"/>
                  </a:cubicBezTo>
                  <a:cubicBezTo>
                    <a:pt x="324384" y="921422"/>
                    <a:pt x="384458" y="873482"/>
                    <a:pt x="433526" y="815994"/>
                  </a:cubicBezTo>
                  <a:cubicBezTo>
                    <a:pt x="440488" y="807839"/>
                    <a:pt x="453087" y="814269"/>
                    <a:pt x="450102" y="824746"/>
                  </a:cubicBezTo>
                  <a:cubicBezTo>
                    <a:pt x="441880" y="853458"/>
                    <a:pt x="432067" y="888799"/>
                    <a:pt x="452754" y="914659"/>
                  </a:cubicBezTo>
                  <a:cubicBezTo>
                    <a:pt x="471055" y="937602"/>
                    <a:pt x="504474" y="944564"/>
                    <a:pt x="532058" y="937933"/>
                  </a:cubicBezTo>
                  <a:cubicBezTo>
                    <a:pt x="603603" y="920627"/>
                    <a:pt x="637022" y="841258"/>
                    <a:pt x="681978" y="791128"/>
                  </a:cubicBezTo>
                  <a:cubicBezTo>
                    <a:pt x="688478" y="783902"/>
                    <a:pt x="704259" y="789604"/>
                    <a:pt x="698754" y="800014"/>
                  </a:cubicBezTo>
                  <a:cubicBezTo>
                    <a:pt x="682840" y="830317"/>
                    <a:pt x="693517" y="868840"/>
                    <a:pt x="719973" y="889860"/>
                  </a:cubicBezTo>
                  <a:cubicBezTo>
                    <a:pt x="748750" y="912736"/>
                    <a:pt x="790125" y="914195"/>
                    <a:pt x="823677" y="902061"/>
                  </a:cubicBezTo>
                  <a:cubicBezTo>
                    <a:pt x="862202" y="888136"/>
                    <a:pt x="893034" y="859094"/>
                    <a:pt x="918496" y="827930"/>
                  </a:cubicBezTo>
                  <a:cubicBezTo>
                    <a:pt x="944887" y="795571"/>
                    <a:pt x="966768" y="759633"/>
                    <a:pt x="983146" y="721241"/>
                  </a:cubicBezTo>
                  <a:cubicBezTo>
                    <a:pt x="1001910" y="677279"/>
                    <a:pt x="1013449" y="630731"/>
                    <a:pt x="1017560" y="583123"/>
                  </a:cubicBezTo>
                  <a:cubicBezTo>
                    <a:pt x="1018553" y="571718"/>
                    <a:pt x="1035595" y="571122"/>
                    <a:pt x="1037517" y="582393"/>
                  </a:cubicBezTo>
                  <a:cubicBezTo>
                    <a:pt x="1043088" y="615548"/>
                    <a:pt x="1054227" y="665543"/>
                    <a:pt x="1097526" y="663620"/>
                  </a:cubicBezTo>
                  <a:cubicBezTo>
                    <a:pt x="1133597" y="661963"/>
                    <a:pt x="1165624" y="630334"/>
                    <a:pt x="1185715" y="603082"/>
                  </a:cubicBezTo>
                  <a:cubicBezTo>
                    <a:pt x="1234716" y="536641"/>
                    <a:pt x="1244132" y="449713"/>
                    <a:pt x="1252619" y="370078"/>
                  </a:cubicBezTo>
                  <a:close/>
                  <a:moveTo>
                    <a:pt x="1265938" y="360886"/>
                  </a:moveTo>
                  <a:cubicBezTo>
                    <a:pt x="1270753" y="361873"/>
                    <a:pt x="1274831" y="365801"/>
                    <a:pt x="1274168" y="372067"/>
                  </a:cubicBezTo>
                  <a:lnTo>
                    <a:pt x="1273636" y="375573"/>
                  </a:lnTo>
                  <a:lnTo>
                    <a:pt x="1273505" y="374785"/>
                  </a:lnTo>
                  <a:lnTo>
                    <a:pt x="1253331" y="370238"/>
                  </a:lnTo>
                  <a:lnTo>
                    <a:pt x="1253282" y="367359"/>
                  </a:lnTo>
                  <a:cubicBezTo>
                    <a:pt x="1255569" y="361856"/>
                    <a:pt x="1261122" y="359900"/>
                    <a:pt x="1265938" y="360886"/>
                  </a:cubicBezTo>
                  <a:close/>
                  <a:moveTo>
                    <a:pt x="1364649" y="0"/>
                  </a:moveTo>
                  <a:lnTo>
                    <a:pt x="1393215" y="0"/>
                  </a:lnTo>
                  <a:lnTo>
                    <a:pt x="1397056" y="10597"/>
                  </a:lnTo>
                  <a:lnTo>
                    <a:pt x="1399666" y="22550"/>
                  </a:lnTo>
                  <a:lnTo>
                    <a:pt x="1399666" y="311614"/>
                  </a:lnTo>
                  <a:lnTo>
                    <a:pt x="1386625" y="353169"/>
                  </a:lnTo>
                  <a:cubicBezTo>
                    <a:pt x="1376613" y="376377"/>
                    <a:pt x="1364147" y="400578"/>
                    <a:pt x="1343658" y="416294"/>
                  </a:cubicBezTo>
                  <a:cubicBezTo>
                    <a:pt x="1322971" y="432141"/>
                    <a:pt x="1297442" y="435855"/>
                    <a:pt x="1274831" y="421996"/>
                  </a:cubicBezTo>
                  <a:lnTo>
                    <a:pt x="1267796" y="414085"/>
                  </a:lnTo>
                  <a:lnTo>
                    <a:pt x="1273636" y="375573"/>
                  </a:lnTo>
                  <a:lnTo>
                    <a:pt x="1276995" y="395730"/>
                  </a:lnTo>
                  <a:cubicBezTo>
                    <a:pt x="1281645" y="401607"/>
                    <a:pt x="1288857" y="406050"/>
                    <a:pt x="1295852" y="408073"/>
                  </a:cubicBezTo>
                  <a:cubicBezTo>
                    <a:pt x="1317003" y="414172"/>
                    <a:pt x="1335967" y="396933"/>
                    <a:pt x="1347306" y="381019"/>
                  </a:cubicBezTo>
                  <a:cubicBezTo>
                    <a:pt x="1375420" y="341566"/>
                    <a:pt x="1388416" y="288453"/>
                    <a:pt x="1394649" y="241110"/>
                  </a:cubicBezTo>
                  <a:cubicBezTo>
                    <a:pt x="1401378" y="189954"/>
                    <a:pt x="1399406" y="138798"/>
                    <a:pt x="1390844" y="8862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9" name="任意多边形: 形状 278"/>
            <p:cNvSpPr/>
            <p:nvPr/>
          </p:nvSpPr>
          <p:spPr>
            <a:xfrm>
              <a:off x="10995872" y="1"/>
              <a:ext cx="481168" cy="669457"/>
            </a:xfrm>
            <a:custGeom>
              <a:avLst/>
              <a:gdLst>
                <a:gd name="connsiteX0" fmla="*/ 239581 w 481168"/>
                <a:gd name="connsiteY0" fmla="*/ 482668 h 669457"/>
                <a:gd name="connsiteX1" fmla="*/ 240084 w 481168"/>
                <a:gd name="connsiteY1" fmla="*/ 482670 h 669457"/>
                <a:gd name="connsiteX2" fmla="*/ 240066 w 481168"/>
                <a:gd name="connsiteY2" fmla="*/ 482869 h 669457"/>
                <a:gd name="connsiteX3" fmla="*/ 201738 w 481168"/>
                <a:gd name="connsiteY3" fmla="*/ 462203 h 669457"/>
                <a:gd name="connsiteX4" fmla="*/ 212896 w 481168"/>
                <a:gd name="connsiteY4" fmla="*/ 471588 h 669457"/>
                <a:gd name="connsiteX5" fmla="*/ 239581 w 481168"/>
                <a:gd name="connsiteY5" fmla="*/ 482668 h 669457"/>
                <a:gd name="connsiteX6" fmla="*/ 126150 w 481168"/>
                <a:gd name="connsiteY6" fmla="*/ 482073 h 669457"/>
                <a:gd name="connsiteX7" fmla="*/ 74827 w 481168"/>
                <a:gd name="connsiteY7" fmla="*/ 488770 h 669457"/>
                <a:gd name="connsiteX8" fmla="*/ 37232 w 481168"/>
                <a:gd name="connsiteY8" fmla="*/ 526831 h 669457"/>
                <a:gd name="connsiteX9" fmla="*/ 33453 w 481168"/>
                <a:gd name="connsiteY9" fmla="*/ 621252 h 669457"/>
                <a:gd name="connsiteX10" fmla="*/ 131057 w 481168"/>
                <a:gd name="connsiteY10" fmla="*/ 654803 h 669457"/>
                <a:gd name="connsiteX11" fmla="*/ 129664 w 481168"/>
                <a:gd name="connsiteY11" fmla="*/ 669457 h 669457"/>
                <a:gd name="connsiteX12" fmla="*/ 37497 w 481168"/>
                <a:gd name="connsiteY12" fmla="*/ 648704 h 669457"/>
                <a:gd name="connsiteX13" fmla="*/ 298 w 481168"/>
                <a:gd name="connsiteY13" fmla="*/ 578749 h 669457"/>
                <a:gd name="connsiteX14" fmla="*/ 12698 w 481168"/>
                <a:gd name="connsiteY14" fmla="*/ 534920 h 669457"/>
                <a:gd name="connsiteX15" fmla="*/ 36768 w 481168"/>
                <a:gd name="connsiteY15" fmla="*/ 492020 h 669457"/>
                <a:gd name="connsiteX16" fmla="*/ 120712 w 481168"/>
                <a:gd name="connsiteY16" fmla="*/ 462512 h 669457"/>
                <a:gd name="connsiteX17" fmla="*/ 471792 w 481168"/>
                <a:gd name="connsiteY17" fmla="*/ 178112 h 669457"/>
                <a:gd name="connsiteX18" fmla="*/ 481168 w 481168"/>
                <a:gd name="connsiteY18" fmla="*/ 189426 h 669457"/>
                <a:gd name="connsiteX19" fmla="*/ 469754 w 481168"/>
                <a:gd name="connsiteY19" fmla="*/ 199604 h 669457"/>
                <a:gd name="connsiteX20" fmla="*/ 441175 w 481168"/>
                <a:gd name="connsiteY20" fmla="*/ 196657 h 669457"/>
                <a:gd name="connsiteX21" fmla="*/ 437684 w 481168"/>
                <a:gd name="connsiteY21" fmla="*/ 195344 h 669457"/>
                <a:gd name="connsiteX22" fmla="*/ 469820 w 481168"/>
                <a:gd name="connsiteY22" fmla="*/ 199472 h 669457"/>
                <a:gd name="connsiteX23" fmla="*/ 319171 w 481168"/>
                <a:gd name="connsiteY23" fmla="*/ 169169 h 669457"/>
                <a:gd name="connsiteX24" fmla="*/ 394664 w 481168"/>
                <a:gd name="connsiteY24" fmla="*/ 169284 h 669457"/>
                <a:gd name="connsiteX25" fmla="*/ 415219 w 481168"/>
                <a:gd name="connsiteY25" fmla="*/ 186893 h 669457"/>
                <a:gd name="connsiteX26" fmla="*/ 437684 w 481168"/>
                <a:gd name="connsiteY26" fmla="*/ 195344 h 669457"/>
                <a:gd name="connsiteX27" fmla="*/ 413482 w 481168"/>
                <a:gd name="connsiteY27" fmla="*/ 192235 h 669457"/>
                <a:gd name="connsiteX28" fmla="*/ 245438 w 481168"/>
                <a:gd name="connsiteY28" fmla="*/ 208954 h 669457"/>
                <a:gd name="connsiteX29" fmla="*/ 158640 w 481168"/>
                <a:gd name="connsiteY29" fmla="*/ 371538 h 669457"/>
                <a:gd name="connsiteX30" fmla="*/ 191529 w 481168"/>
                <a:gd name="connsiteY30" fmla="*/ 422927 h 669457"/>
                <a:gd name="connsiteX31" fmla="*/ 242055 w 481168"/>
                <a:gd name="connsiteY31" fmla="*/ 461849 h 669457"/>
                <a:gd name="connsiteX32" fmla="*/ 240132 w 481168"/>
                <a:gd name="connsiteY32" fmla="*/ 482671 h 669457"/>
                <a:gd name="connsiteX33" fmla="*/ 240084 w 481168"/>
                <a:gd name="connsiteY33" fmla="*/ 482670 h 669457"/>
                <a:gd name="connsiteX34" fmla="*/ 241989 w 481168"/>
                <a:gd name="connsiteY34" fmla="*/ 462049 h 669457"/>
                <a:gd name="connsiteX35" fmla="*/ 201738 w 481168"/>
                <a:gd name="connsiteY35" fmla="*/ 462203 h 669457"/>
                <a:gd name="connsiteX36" fmla="*/ 190202 w 481168"/>
                <a:gd name="connsiteY36" fmla="*/ 452500 h 669457"/>
                <a:gd name="connsiteX37" fmla="*/ 150418 w 481168"/>
                <a:gd name="connsiteY37" fmla="*/ 403234 h 669457"/>
                <a:gd name="connsiteX38" fmla="*/ 137754 w 481168"/>
                <a:gd name="connsiteY38" fmla="*/ 293296 h 669457"/>
                <a:gd name="connsiteX39" fmla="*/ 319171 w 481168"/>
                <a:gd name="connsiteY39" fmla="*/ 169169 h 669457"/>
                <a:gd name="connsiteX40" fmla="*/ 367783 w 481168"/>
                <a:gd name="connsiteY40" fmla="*/ 0 h 669457"/>
                <a:gd name="connsiteX41" fmla="*/ 395792 w 481168"/>
                <a:gd name="connsiteY41" fmla="*/ 0 h 669457"/>
                <a:gd name="connsiteX42" fmla="*/ 379386 w 481168"/>
                <a:gd name="connsiteY42" fmla="*/ 22937 h 669457"/>
                <a:gd name="connsiteX43" fmla="*/ 382361 w 481168"/>
                <a:gd name="connsiteY43" fmla="*/ 125141 h 669457"/>
                <a:gd name="connsiteX44" fmla="*/ 471809 w 481168"/>
                <a:gd name="connsiteY44" fmla="*/ 177923 h 669457"/>
                <a:gd name="connsiteX45" fmla="*/ 471792 w 481168"/>
                <a:gd name="connsiteY45" fmla="*/ 178112 h 669457"/>
                <a:gd name="connsiteX46" fmla="*/ 471744 w 481168"/>
                <a:gd name="connsiteY46" fmla="*/ 178054 h 669457"/>
                <a:gd name="connsiteX47" fmla="*/ 395656 w 481168"/>
                <a:gd name="connsiteY47" fmla="*/ 169285 h 669457"/>
                <a:gd name="connsiteX48" fmla="*/ 394664 w 481168"/>
                <a:gd name="connsiteY48" fmla="*/ 169284 h 669457"/>
                <a:gd name="connsiteX49" fmla="*/ 373583 w 481168"/>
                <a:gd name="connsiteY49" fmla="*/ 151225 h 669457"/>
                <a:gd name="connsiteX50" fmla="*/ 348278 w 481168"/>
                <a:gd name="connsiteY50" fmla="*/ 45507 h 669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81168" h="669457">
                  <a:moveTo>
                    <a:pt x="239581" y="482668"/>
                  </a:moveTo>
                  <a:lnTo>
                    <a:pt x="240084" y="482670"/>
                  </a:lnTo>
                  <a:lnTo>
                    <a:pt x="240066" y="482869"/>
                  </a:lnTo>
                  <a:close/>
                  <a:moveTo>
                    <a:pt x="201738" y="462203"/>
                  </a:moveTo>
                  <a:lnTo>
                    <a:pt x="212896" y="471588"/>
                  </a:lnTo>
                  <a:lnTo>
                    <a:pt x="239581" y="482668"/>
                  </a:lnTo>
                  <a:lnTo>
                    <a:pt x="126150" y="482073"/>
                  </a:lnTo>
                  <a:cubicBezTo>
                    <a:pt x="109175" y="482869"/>
                    <a:pt x="91007" y="482935"/>
                    <a:pt x="74827" y="488770"/>
                  </a:cubicBezTo>
                  <a:cubicBezTo>
                    <a:pt x="56792" y="495335"/>
                    <a:pt x="45454" y="510122"/>
                    <a:pt x="37232" y="526831"/>
                  </a:cubicBezTo>
                  <a:cubicBezTo>
                    <a:pt x="22644" y="556668"/>
                    <a:pt x="8056" y="593204"/>
                    <a:pt x="33453" y="621252"/>
                  </a:cubicBezTo>
                  <a:cubicBezTo>
                    <a:pt x="57920" y="648305"/>
                    <a:pt x="97174" y="650560"/>
                    <a:pt x="131057" y="654803"/>
                  </a:cubicBezTo>
                  <a:cubicBezTo>
                    <a:pt x="140339" y="656262"/>
                    <a:pt x="138814" y="669590"/>
                    <a:pt x="129664" y="669457"/>
                  </a:cubicBezTo>
                  <a:cubicBezTo>
                    <a:pt x="98035" y="669059"/>
                    <a:pt x="64815" y="666341"/>
                    <a:pt x="37497" y="648704"/>
                  </a:cubicBezTo>
                  <a:cubicBezTo>
                    <a:pt x="13693" y="633320"/>
                    <a:pt x="-2419" y="607659"/>
                    <a:pt x="298" y="578749"/>
                  </a:cubicBezTo>
                  <a:cubicBezTo>
                    <a:pt x="1691" y="563631"/>
                    <a:pt x="7195" y="548911"/>
                    <a:pt x="12698" y="534920"/>
                  </a:cubicBezTo>
                  <a:cubicBezTo>
                    <a:pt x="18666" y="519735"/>
                    <a:pt x="25827" y="504352"/>
                    <a:pt x="36768" y="492020"/>
                  </a:cubicBezTo>
                  <a:cubicBezTo>
                    <a:pt x="58649" y="467221"/>
                    <a:pt x="89615" y="464237"/>
                    <a:pt x="120712" y="462512"/>
                  </a:cubicBezTo>
                  <a:close/>
                  <a:moveTo>
                    <a:pt x="471792" y="178112"/>
                  </a:moveTo>
                  <a:lnTo>
                    <a:pt x="481168" y="189426"/>
                  </a:lnTo>
                  <a:cubicBezTo>
                    <a:pt x="480596" y="194532"/>
                    <a:pt x="476551" y="199439"/>
                    <a:pt x="469754" y="199604"/>
                  </a:cubicBezTo>
                  <a:cubicBezTo>
                    <a:pt x="459858" y="199878"/>
                    <a:pt x="450298" y="198836"/>
                    <a:pt x="441175" y="196657"/>
                  </a:cubicBezTo>
                  <a:lnTo>
                    <a:pt x="437684" y="195344"/>
                  </a:lnTo>
                  <a:lnTo>
                    <a:pt x="469820" y="199472"/>
                  </a:lnTo>
                  <a:close/>
                  <a:moveTo>
                    <a:pt x="319171" y="169169"/>
                  </a:moveTo>
                  <a:lnTo>
                    <a:pt x="394664" y="169284"/>
                  </a:lnTo>
                  <a:lnTo>
                    <a:pt x="415219" y="186893"/>
                  </a:lnTo>
                  <a:lnTo>
                    <a:pt x="437684" y="195344"/>
                  </a:lnTo>
                  <a:lnTo>
                    <a:pt x="413482" y="192235"/>
                  </a:lnTo>
                  <a:cubicBezTo>
                    <a:pt x="356572" y="186227"/>
                    <a:pt x="298599" y="185879"/>
                    <a:pt x="245438" y="208954"/>
                  </a:cubicBezTo>
                  <a:cubicBezTo>
                    <a:pt x="184766" y="235344"/>
                    <a:pt x="132781" y="303044"/>
                    <a:pt x="158640" y="371538"/>
                  </a:cubicBezTo>
                  <a:cubicBezTo>
                    <a:pt x="165934" y="390835"/>
                    <a:pt x="178002" y="407610"/>
                    <a:pt x="191529" y="422927"/>
                  </a:cubicBezTo>
                  <a:cubicBezTo>
                    <a:pt x="204922" y="438045"/>
                    <a:pt x="221301" y="457672"/>
                    <a:pt x="242055" y="461849"/>
                  </a:cubicBezTo>
                  <a:cubicBezTo>
                    <a:pt x="255051" y="464435"/>
                    <a:pt x="253791" y="483399"/>
                    <a:pt x="240132" y="482671"/>
                  </a:cubicBezTo>
                  <a:lnTo>
                    <a:pt x="240084" y="482670"/>
                  </a:lnTo>
                  <a:lnTo>
                    <a:pt x="241989" y="462049"/>
                  </a:lnTo>
                  <a:lnTo>
                    <a:pt x="201738" y="462203"/>
                  </a:lnTo>
                  <a:lnTo>
                    <a:pt x="190202" y="452500"/>
                  </a:lnTo>
                  <a:cubicBezTo>
                    <a:pt x="175151" y="437580"/>
                    <a:pt x="161292" y="421469"/>
                    <a:pt x="150418" y="403234"/>
                  </a:cubicBezTo>
                  <a:cubicBezTo>
                    <a:pt x="130261" y="369550"/>
                    <a:pt x="125818" y="330694"/>
                    <a:pt x="137754" y="293296"/>
                  </a:cubicBezTo>
                  <a:cubicBezTo>
                    <a:pt x="162618" y="215386"/>
                    <a:pt x="242519" y="176265"/>
                    <a:pt x="319171" y="169169"/>
                  </a:cubicBezTo>
                  <a:close/>
                  <a:moveTo>
                    <a:pt x="367783" y="0"/>
                  </a:moveTo>
                  <a:lnTo>
                    <a:pt x="395792" y="0"/>
                  </a:lnTo>
                  <a:lnTo>
                    <a:pt x="379386" y="22937"/>
                  </a:lnTo>
                  <a:cubicBezTo>
                    <a:pt x="364641" y="54922"/>
                    <a:pt x="362966" y="91822"/>
                    <a:pt x="382361" y="125141"/>
                  </a:cubicBezTo>
                  <a:cubicBezTo>
                    <a:pt x="400927" y="156969"/>
                    <a:pt x="434545" y="178717"/>
                    <a:pt x="471809" y="177923"/>
                  </a:cubicBezTo>
                  <a:lnTo>
                    <a:pt x="471792" y="178112"/>
                  </a:lnTo>
                  <a:lnTo>
                    <a:pt x="471744" y="178054"/>
                  </a:lnTo>
                  <a:cubicBezTo>
                    <a:pt x="446481" y="174639"/>
                    <a:pt x="421101" y="171241"/>
                    <a:pt x="395656" y="169285"/>
                  </a:cubicBezTo>
                  <a:lnTo>
                    <a:pt x="394664" y="169284"/>
                  </a:lnTo>
                  <a:lnTo>
                    <a:pt x="373583" y="151225"/>
                  </a:lnTo>
                  <a:cubicBezTo>
                    <a:pt x="351196" y="121710"/>
                    <a:pt x="340620" y="82639"/>
                    <a:pt x="348278" y="4550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45" name="任意多边形: 形状 244"/>
            <p:cNvSpPr/>
            <p:nvPr/>
          </p:nvSpPr>
          <p:spPr>
            <a:xfrm>
              <a:off x="11214986" y="552614"/>
              <a:ext cx="188825" cy="148396"/>
            </a:xfrm>
            <a:custGeom>
              <a:avLst/>
              <a:gdLst>
                <a:gd name="connsiteX0" fmla="*/ 444 w 140674"/>
                <a:gd name="connsiteY0" fmla="*/ 23520 h 110554"/>
                <a:gd name="connsiteX1" fmla="*/ 13831 w 140674"/>
                <a:gd name="connsiteY1" fmla="*/ 20704 h 110554"/>
                <a:gd name="connsiteX2" fmla="*/ 29737 w 140674"/>
                <a:gd name="connsiteY2" fmla="*/ 18135 h 110554"/>
                <a:gd name="connsiteX3" fmla="*/ 63723 w 140674"/>
                <a:gd name="connsiteY3" fmla="*/ 11664 h 110554"/>
                <a:gd name="connsiteX4" fmla="*/ 131251 w 140674"/>
                <a:gd name="connsiteY4" fmla="*/ 6 h 110554"/>
                <a:gd name="connsiteX5" fmla="*/ 139946 w 140674"/>
                <a:gd name="connsiteY5" fmla="*/ 10478 h 110554"/>
                <a:gd name="connsiteX6" fmla="*/ 118655 w 140674"/>
                <a:gd name="connsiteY6" fmla="*/ 59581 h 110554"/>
                <a:gd name="connsiteX7" fmla="*/ 99636 w 140674"/>
                <a:gd name="connsiteY7" fmla="*/ 108436 h 110554"/>
                <a:gd name="connsiteX8" fmla="*/ 90942 w 140674"/>
                <a:gd name="connsiteY8" fmla="*/ 105176 h 110554"/>
                <a:gd name="connsiteX9" fmla="*/ 103934 w 140674"/>
                <a:gd name="connsiteY9" fmla="*/ 54147 h 110554"/>
                <a:gd name="connsiteX10" fmla="*/ 125176 w 140674"/>
                <a:gd name="connsiteY10" fmla="*/ 5045 h 110554"/>
                <a:gd name="connsiteX11" fmla="*/ 133870 w 140674"/>
                <a:gd name="connsiteY11" fmla="*/ 15517 h 110554"/>
                <a:gd name="connsiteX12" fmla="*/ 64217 w 140674"/>
                <a:gd name="connsiteY12" fmla="*/ 26237 h 110554"/>
                <a:gd name="connsiteX13" fmla="*/ 30231 w 140674"/>
                <a:gd name="connsiteY13" fmla="*/ 30584 h 110554"/>
                <a:gd name="connsiteX14" fmla="*/ 13288 w 140674"/>
                <a:gd name="connsiteY14" fmla="*/ 29447 h 110554"/>
                <a:gd name="connsiteX15" fmla="*/ 345 w 140674"/>
                <a:gd name="connsiteY15" fmla="*/ 25199 h 110554"/>
                <a:gd name="connsiteX16" fmla="*/ 444 w 140674"/>
                <a:gd name="connsiteY16" fmla="*/ 23520 h 110554"/>
                <a:gd name="connsiteX17" fmla="*/ 444 w 140674"/>
                <a:gd name="connsiteY17" fmla="*/ 23520 h 110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674" h="110554">
                  <a:moveTo>
                    <a:pt x="444" y="23520"/>
                  </a:moveTo>
                  <a:cubicBezTo>
                    <a:pt x="4099" y="21099"/>
                    <a:pt x="9632" y="21445"/>
                    <a:pt x="13831" y="20704"/>
                  </a:cubicBezTo>
                  <a:cubicBezTo>
                    <a:pt x="19116" y="19765"/>
                    <a:pt x="24452" y="19024"/>
                    <a:pt x="29737" y="18135"/>
                  </a:cubicBezTo>
                  <a:cubicBezTo>
                    <a:pt x="41148" y="16159"/>
                    <a:pt x="52460" y="14282"/>
                    <a:pt x="63723" y="11664"/>
                  </a:cubicBezTo>
                  <a:cubicBezTo>
                    <a:pt x="85953" y="6576"/>
                    <a:pt x="108380" y="895"/>
                    <a:pt x="131251" y="6"/>
                  </a:cubicBezTo>
                  <a:cubicBezTo>
                    <a:pt x="136438" y="-192"/>
                    <a:pt x="142860" y="4551"/>
                    <a:pt x="139946" y="10478"/>
                  </a:cubicBezTo>
                  <a:cubicBezTo>
                    <a:pt x="132041" y="26484"/>
                    <a:pt x="124928" y="42835"/>
                    <a:pt x="118655" y="59581"/>
                  </a:cubicBezTo>
                  <a:cubicBezTo>
                    <a:pt x="112529" y="75882"/>
                    <a:pt x="108034" y="93172"/>
                    <a:pt x="99636" y="108436"/>
                  </a:cubicBezTo>
                  <a:cubicBezTo>
                    <a:pt x="97117" y="112981"/>
                    <a:pt x="90893" y="109424"/>
                    <a:pt x="90942" y="105176"/>
                  </a:cubicBezTo>
                  <a:cubicBezTo>
                    <a:pt x="91288" y="87787"/>
                    <a:pt x="97907" y="70300"/>
                    <a:pt x="103934" y="54147"/>
                  </a:cubicBezTo>
                  <a:cubicBezTo>
                    <a:pt x="110158" y="37401"/>
                    <a:pt x="117321" y="21050"/>
                    <a:pt x="125176" y="5045"/>
                  </a:cubicBezTo>
                  <a:cubicBezTo>
                    <a:pt x="128090" y="8552"/>
                    <a:pt x="130955" y="12059"/>
                    <a:pt x="133870" y="15517"/>
                  </a:cubicBezTo>
                  <a:cubicBezTo>
                    <a:pt x="110257" y="16456"/>
                    <a:pt x="87385" y="21988"/>
                    <a:pt x="64217" y="26237"/>
                  </a:cubicBezTo>
                  <a:cubicBezTo>
                    <a:pt x="53004" y="28262"/>
                    <a:pt x="41642" y="30337"/>
                    <a:pt x="30231" y="30584"/>
                  </a:cubicBezTo>
                  <a:cubicBezTo>
                    <a:pt x="24501" y="30682"/>
                    <a:pt x="18919" y="30436"/>
                    <a:pt x="13288" y="29447"/>
                  </a:cubicBezTo>
                  <a:cubicBezTo>
                    <a:pt x="9039" y="28707"/>
                    <a:pt x="3507" y="28361"/>
                    <a:pt x="345" y="25199"/>
                  </a:cubicBezTo>
                  <a:cubicBezTo>
                    <a:pt x="-198" y="24804"/>
                    <a:pt x="-50" y="23866"/>
                    <a:pt x="444" y="23520"/>
                  </a:cubicBezTo>
                  <a:lnTo>
                    <a:pt x="444" y="2352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46" name="任意多边形: 形状 245"/>
            <p:cNvSpPr/>
            <p:nvPr/>
          </p:nvSpPr>
          <p:spPr>
            <a:xfrm>
              <a:off x="11394586" y="341755"/>
              <a:ext cx="222311" cy="26403"/>
            </a:xfrm>
            <a:custGeom>
              <a:avLst/>
              <a:gdLst>
                <a:gd name="connsiteX0" fmla="*/ 612 w 165621"/>
                <a:gd name="connsiteY0" fmla="*/ 7 h 19670"/>
                <a:gd name="connsiteX1" fmla="*/ 41119 w 165621"/>
                <a:gd name="connsiteY1" fmla="*/ 2921 h 19670"/>
                <a:gd name="connsiteX2" fmla="*/ 83058 w 165621"/>
                <a:gd name="connsiteY2" fmla="*/ 5836 h 19670"/>
                <a:gd name="connsiteX3" fmla="*/ 124454 w 165621"/>
                <a:gd name="connsiteY3" fmla="*/ 4897 h 19670"/>
                <a:gd name="connsiteX4" fmla="*/ 144164 w 165621"/>
                <a:gd name="connsiteY4" fmla="*/ 2872 h 19670"/>
                <a:gd name="connsiteX5" fmla="*/ 163430 w 165621"/>
                <a:gd name="connsiteY5" fmla="*/ 3662 h 19670"/>
                <a:gd name="connsiteX6" fmla="*/ 164615 w 165621"/>
                <a:gd name="connsiteY6" fmla="*/ 10924 h 19670"/>
                <a:gd name="connsiteX7" fmla="*/ 147671 w 165621"/>
                <a:gd name="connsiteY7" fmla="*/ 17000 h 19670"/>
                <a:gd name="connsiteX8" fmla="*/ 125541 w 165621"/>
                <a:gd name="connsiteY8" fmla="*/ 18927 h 19670"/>
                <a:gd name="connsiteX9" fmla="*/ 82910 w 165621"/>
                <a:gd name="connsiteY9" fmla="*/ 19272 h 19670"/>
                <a:gd name="connsiteX10" fmla="*/ 41168 w 165621"/>
                <a:gd name="connsiteY10" fmla="*/ 14580 h 19670"/>
                <a:gd name="connsiteX11" fmla="*/ 315 w 165621"/>
                <a:gd name="connsiteY11" fmla="*/ 1094 h 19670"/>
                <a:gd name="connsiteX12" fmla="*/ 612 w 165621"/>
                <a:gd name="connsiteY12" fmla="*/ 7 h 19670"/>
                <a:gd name="connsiteX13" fmla="*/ 612 w 165621"/>
                <a:gd name="connsiteY13" fmla="*/ 7 h 19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621" h="19670">
                  <a:moveTo>
                    <a:pt x="612" y="7"/>
                  </a:moveTo>
                  <a:cubicBezTo>
                    <a:pt x="14048" y="1785"/>
                    <a:pt x="27633" y="1835"/>
                    <a:pt x="41119" y="2921"/>
                  </a:cubicBezTo>
                  <a:cubicBezTo>
                    <a:pt x="55098" y="4058"/>
                    <a:pt x="69029" y="5391"/>
                    <a:pt x="83058" y="5836"/>
                  </a:cubicBezTo>
                  <a:cubicBezTo>
                    <a:pt x="96890" y="6280"/>
                    <a:pt x="110672" y="5984"/>
                    <a:pt x="124454" y="4897"/>
                  </a:cubicBezTo>
                  <a:cubicBezTo>
                    <a:pt x="131024" y="4403"/>
                    <a:pt x="137644" y="3712"/>
                    <a:pt x="144164" y="2872"/>
                  </a:cubicBezTo>
                  <a:cubicBezTo>
                    <a:pt x="150833" y="2032"/>
                    <a:pt x="157304" y="-43"/>
                    <a:pt x="163430" y="3662"/>
                  </a:cubicBezTo>
                  <a:cubicBezTo>
                    <a:pt x="165702" y="5046"/>
                    <a:pt x="166393" y="8948"/>
                    <a:pt x="164615" y="10924"/>
                  </a:cubicBezTo>
                  <a:cubicBezTo>
                    <a:pt x="160120" y="16111"/>
                    <a:pt x="154192" y="16259"/>
                    <a:pt x="147671" y="17000"/>
                  </a:cubicBezTo>
                  <a:cubicBezTo>
                    <a:pt x="140311" y="17889"/>
                    <a:pt x="132950" y="18482"/>
                    <a:pt x="125541" y="18927"/>
                  </a:cubicBezTo>
                  <a:cubicBezTo>
                    <a:pt x="111363" y="19766"/>
                    <a:pt x="97136" y="19915"/>
                    <a:pt x="82910" y="19272"/>
                  </a:cubicBezTo>
                  <a:cubicBezTo>
                    <a:pt x="68930" y="18630"/>
                    <a:pt x="54851" y="17445"/>
                    <a:pt x="41168" y="14580"/>
                  </a:cubicBezTo>
                  <a:cubicBezTo>
                    <a:pt x="27040" y="11616"/>
                    <a:pt x="13752" y="6231"/>
                    <a:pt x="315" y="1094"/>
                  </a:cubicBezTo>
                  <a:cubicBezTo>
                    <a:pt x="-228" y="896"/>
                    <a:pt x="-30" y="-92"/>
                    <a:pt x="612" y="7"/>
                  </a:cubicBezTo>
                  <a:lnTo>
                    <a:pt x="612" y="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47" name="任意多边形: 形状 246"/>
            <p:cNvSpPr/>
            <p:nvPr/>
          </p:nvSpPr>
          <p:spPr>
            <a:xfrm>
              <a:off x="11594968" y="354468"/>
              <a:ext cx="32317" cy="218872"/>
            </a:xfrm>
            <a:custGeom>
              <a:avLst/>
              <a:gdLst>
                <a:gd name="connsiteX0" fmla="*/ 10095 w 24076"/>
                <a:gd name="connsiteY0" fmla="*/ 1256 h 163059"/>
                <a:gd name="connsiteX1" fmla="*/ 12170 w 24076"/>
                <a:gd name="connsiteY1" fmla="*/ 17854 h 163059"/>
                <a:gd name="connsiteX2" fmla="*/ 13504 w 24076"/>
                <a:gd name="connsiteY2" fmla="*/ 39243 h 163059"/>
                <a:gd name="connsiteX3" fmla="*/ 15430 w 24076"/>
                <a:gd name="connsiteY3" fmla="*/ 79503 h 163059"/>
                <a:gd name="connsiteX4" fmla="*/ 19283 w 24076"/>
                <a:gd name="connsiteY4" fmla="*/ 118627 h 163059"/>
                <a:gd name="connsiteX5" fmla="*/ 22049 w 24076"/>
                <a:gd name="connsiteY5" fmla="*/ 139177 h 163059"/>
                <a:gd name="connsiteX6" fmla="*/ 23976 w 24076"/>
                <a:gd name="connsiteY6" fmla="*/ 158887 h 163059"/>
                <a:gd name="connsiteX7" fmla="*/ 14887 w 24076"/>
                <a:gd name="connsiteY7" fmla="*/ 160369 h 163059"/>
                <a:gd name="connsiteX8" fmla="*/ 5797 w 24076"/>
                <a:gd name="connsiteY8" fmla="*/ 121936 h 163059"/>
                <a:gd name="connsiteX9" fmla="*/ 1154 w 24076"/>
                <a:gd name="connsiteY9" fmla="*/ 80738 h 163059"/>
                <a:gd name="connsiteX10" fmla="*/ 166 w 24076"/>
                <a:gd name="connsiteY10" fmla="*/ 40774 h 163059"/>
                <a:gd name="connsiteX11" fmla="*/ 1747 w 24076"/>
                <a:gd name="connsiteY11" fmla="*/ 21262 h 163059"/>
                <a:gd name="connsiteX12" fmla="*/ 6143 w 24076"/>
                <a:gd name="connsiteY12" fmla="*/ 1404 h 163059"/>
                <a:gd name="connsiteX13" fmla="*/ 10095 w 24076"/>
                <a:gd name="connsiteY13" fmla="*/ 1256 h 163059"/>
                <a:gd name="connsiteX14" fmla="*/ 10095 w 24076"/>
                <a:gd name="connsiteY14" fmla="*/ 1256 h 163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076" h="163059">
                  <a:moveTo>
                    <a:pt x="10095" y="1256"/>
                  </a:moveTo>
                  <a:cubicBezTo>
                    <a:pt x="12120" y="6936"/>
                    <a:pt x="11676" y="11975"/>
                    <a:pt x="12170" y="17854"/>
                  </a:cubicBezTo>
                  <a:cubicBezTo>
                    <a:pt x="12762" y="24967"/>
                    <a:pt x="13207" y="32080"/>
                    <a:pt x="13504" y="39243"/>
                  </a:cubicBezTo>
                  <a:cubicBezTo>
                    <a:pt x="14146" y="52679"/>
                    <a:pt x="14344" y="66116"/>
                    <a:pt x="15430" y="79503"/>
                  </a:cubicBezTo>
                  <a:cubicBezTo>
                    <a:pt x="16467" y="92544"/>
                    <a:pt x="17752" y="105635"/>
                    <a:pt x="19283" y="118627"/>
                  </a:cubicBezTo>
                  <a:cubicBezTo>
                    <a:pt x="20073" y="125493"/>
                    <a:pt x="21012" y="132359"/>
                    <a:pt x="22049" y="139177"/>
                  </a:cubicBezTo>
                  <a:cubicBezTo>
                    <a:pt x="23038" y="145598"/>
                    <a:pt x="24470" y="152366"/>
                    <a:pt x="23976" y="158887"/>
                  </a:cubicBezTo>
                  <a:cubicBezTo>
                    <a:pt x="23581" y="163876"/>
                    <a:pt x="17060" y="164419"/>
                    <a:pt x="14887" y="160369"/>
                  </a:cubicBezTo>
                  <a:cubicBezTo>
                    <a:pt x="8959" y="149254"/>
                    <a:pt x="7823" y="134237"/>
                    <a:pt x="5797" y="121936"/>
                  </a:cubicBezTo>
                  <a:cubicBezTo>
                    <a:pt x="3525" y="108253"/>
                    <a:pt x="1994" y="94570"/>
                    <a:pt x="1154" y="80738"/>
                  </a:cubicBezTo>
                  <a:cubicBezTo>
                    <a:pt x="363" y="67499"/>
                    <a:pt x="-328" y="54063"/>
                    <a:pt x="166" y="40774"/>
                  </a:cubicBezTo>
                  <a:cubicBezTo>
                    <a:pt x="413" y="34303"/>
                    <a:pt x="660" y="27634"/>
                    <a:pt x="1747" y="21262"/>
                  </a:cubicBezTo>
                  <a:cubicBezTo>
                    <a:pt x="2932" y="14445"/>
                    <a:pt x="2932" y="7677"/>
                    <a:pt x="6143" y="1404"/>
                  </a:cubicBezTo>
                  <a:cubicBezTo>
                    <a:pt x="6884" y="-128"/>
                    <a:pt x="9404" y="-720"/>
                    <a:pt x="10095" y="1256"/>
                  </a:cubicBezTo>
                  <a:lnTo>
                    <a:pt x="10095" y="125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48" name="任意多边形: 形状 247"/>
            <p:cNvSpPr/>
            <p:nvPr/>
          </p:nvSpPr>
          <p:spPr>
            <a:xfrm>
              <a:off x="11626155" y="83739"/>
              <a:ext cx="218333" cy="175043"/>
            </a:xfrm>
            <a:custGeom>
              <a:avLst/>
              <a:gdLst>
                <a:gd name="connsiteX0" fmla="*/ 841 w 162657"/>
                <a:gd name="connsiteY0" fmla="*/ 3229 h 130406"/>
                <a:gd name="connsiteX1" fmla="*/ 143949 w 162657"/>
                <a:gd name="connsiteY1" fmla="*/ 3476 h 130406"/>
                <a:gd name="connsiteX2" fmla="*/ 162424 w 162657"/>
                <a:gd name="connsiteY2" fmla="*/ 14888 h 130406"/>
                <a:gd name="connsiteX3" fmla="*/ 160152 w 162657"/>
                <a:gd name="connsiteY3" fmla="*/ 51689 h 130406"/>
                <a:gd name="connsiteX4" fmla="*/ 157336 w 162657"/>
                <a:gd name="connsiteY4" fmla="*/ 89677 h 130406"/>
                <a:gd name="connsiteX5" fmla="*/ 152298 w 162657"/>
                <a:gd name="connsiteY5" fmla="*/ 127121 h 130406"/>
                <a:gd name="connsiteX6" fmla="*/ 142368 w 162657"/>
                <a:gd name="connsiteY6" fmla="*/ 126183 h 130406"/>
                <a:gd name="connsiteX7" fmla="*/ 142813 w 162657"/>
                <a:gd name="connsiteY7" fmla="*/ 93333 h 130406"/>
                <a:gd name="connsiteX8" fmla="*/ 145382 w 162657"/>
                <a:gd name="connsiteY8" fmla="*/ 58655 h 130406"/>
                <a:gd name="connsiteX9" fmla="*/ 148197 w 162657"/>
                <a:gd name="connsiteY9" fmla="*/ 25656 h 130406"/>
                <a:gd name="connsiteX10" fmla="*/ 148938 w 162657"/>
                <a:gd name="connsiteY10" fmla="*/ 17407 h 130406"/>
                <a:gd name="connsiteX11" fmla="*/ 150519 w 162657"/>
                <a:gd name="connsiteY11" fmla="*/ 17407 h 130406"/>
                <a:gd name="connsiteX12" fmla="*/ 147407 w 162657"/>
                <a:gd name="connsiteY12" fmla="*/ 17012 h 130406"/>
                <a:gd name="connsiteX13" fmla="*/ 130315 w 162657"/>
                <a:gd name="connsiteY13" fmla="*/ 14986 h 130406"/>
                <a:gd name="connsiteX14" fmla="*/ 940 w 162657"/>
                <a:gd name="connsiteY14" fmla="*/ 5354 h 130406"/>
                <a:gd name="connsiteX15" fmla="*/ 841 w 162657"/>
                <a:gd name="connsiteY15" fmla="*/ 3229 h 130406"/>
                <a:gd name="connsiteX16" fmla="*/ 841 w 162657"/>
                <a:gd name="connsiteY16" fmla="*/ 3229 h 13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2657" h="130406">
                  <a:moveTo>
                    <a:pt x="841" y="3229"/>
                  </a:moveTo>
                  <a:cubicBezTo>
                    <a:pt x="48511" y="-969"/>
                    <a:pt x="96230" y="-1266"/>
                    <a:pt x="143949" y="3476"/>
                  </a:cubicBezTo>
                  <a:cubicBezTo>
                    <a:pt x="152396" y="4316"/>
                    <a:pt x="161535" y="4514"/>
                    <a:pt x="162424" y="14888"/>
                  </a:cubicBezTo>
                  <a:cubicBezTo>
                    <a:pt x="163412" y="26694"/>
                    <a:pt x="160992" y="39834"/>
                    <a:pt x="160152" y="51689"/>
                  </a:cubicBezTo>
                  <a:cubicBezTo>
                    <a:pt x="159262" y="64336"/>
                    <a:pt x="158522" y="77031"/>
                    <a:pt x="157336" y="89677"/>
                  </a:cubicBezTo>
                  <a:cubicBezTo>
                    <a:pt x="156200" y="101681"/>
                    <a:pt x="156743" y="115858"/>
                    <a:pt x="152298" y="127121"/>
                  </a:cubicBezTo>
                  <a:cubicBezTo>
                    <a:pt x="150371" y="132061"/>
                    <a:pt x="143455" y="131172"/>
                    <a:pt x="142368" y="126183"/>
                  </a:cubicBezTo>
                  <a:cubicBezTo>
                    <a:pt x="140046" y="115858"/>
                    <a:pt x="142220" y="103805"/>
                    <a:pt x="142813" y="93333"/>
                  </a:cubicBezTo>
                  <a:cubicBezTo>
                    <a:pt x="143504" y="81773"/>
                    <a:pt x="144443" y="70214"/>
                    <a:pt x="145382" y="58655"/>
                  </a:cubicBezTo>
                  <a:cubicBezTo>
                    <a:pt x="146270" y="47639"/>
                    <a:pt x="147259" y="36672"/>
                    <a:pt x="148197" y="25656"/>
                  </a:cubicBezTo>
                  <a:cubicBezTo>
                    <a:pt x="148395" y="23433"/>
                    <a:pt x="147802" y="19136"/>
                    <a:pt x="148938" y="17407"/>
                  </a:cubicBezTo>
                  <a:cubicBezTo>
                    <a:pt x="148740" y="15184"/>
                    <a:pt x="149284" y="15184"/>
                    <a:pt x="150519" y="17407"/>
                  </a:cubicBezTo>
                  <a:cubicBezTo>
                    <a:pt x="149481" y="17259"/>
                    <a:pt x="148444" y="17160"/>
                    <a:pt x="147407" y="17012"/>
                  </a:cubicBezTo>
                  <a:cubicBezTo>
                    <a:pt x="141973" y="17308"/>
                    <a:pt x="135699" y="15579"/>
                    <a:pt x="130315" y="14986"/>
                  </a:cubicBezTo>
                  <a:cubicBezTo>
                    <a:pt x="87338" y="10244"/>
                    <a:pt x="44164" y="6589"/>
                    <a:pt x="940" y="5354"/>
                  </a:cubicBezTo>
                  <a:cubicBezTo>
                    <a:pt x="-245" y="5255"/>
                    <a:pt x="-344" y="3328"/>
                    <a:pt x="841" y="3229"/>
                  </a:cubicBezTo>
                  <a:lnTo>
                    <a:pt x="841" y="322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0" name="任意多边形: 形状 279"/>
            <p:cNvSpPr/>
            <p:nvPr/>
          </p:nvSpPr>
          <p:spPr>
            <a:xfrm>
              <a:off x="12034930" y="1"/>
              <a:ext cx="65683" cy="126591"/>
            </a:xfrm>
            <a:custGeom>
              <a:avLst/>
              <a:gdLst>
                <a:gd name="connsiteX0" fmla="*/ 0 w 65683"/>
                <a:gd name="connsiteY0" fmla="*/ 0 h 126591"/>
                <a:gd name="connsiteX1" fmla="*/ 21567 w 65683"/>
                <a:gd name="connsiteY1" fmla="*/ 0 h 126591"/>
                <a:gd name="connsiteX2" fmla="*/ 22688 w 65683"/>
                <a:gd name="connsiteY2" fmla="*/ 2603 h 126591"/>
                <a:gd name="connsiteX3" fmla="*/ 47155 w 65683"/>
                <a:gd name="connsiteY3" fmla="*/ 62279 h 126591"/>
                <a:gd name="connsiteX4" fmla="*/ 65655 w 65683"/>
                <a:gd name="connsiteY4" fmla="*/ 123082 h 126591"/>
                <a:gd name="connsiteX5" fmla="*/ 60350 w 65683"/>
                <a:gd name="connsiteY5" fmla="*/ 125470 h 126591"/>
                <a:gd name="connsiteX6" fmla="*/ 31839 w 65683"/>
                <a:gd name="connsiteY6" fmla="*/ 74015 h 126591"/>
                <a:gd name="connsiteX7" fmla="*/ 6974 w 65683"/>
                <a:gd name="connsiteY7" fmla="*/ 16925 h 12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83" h="126591">
                  <a:moveTo>
                    <a:pt x="0" y="0"/>
                  </a:moveTo>
                  <a:lnTo>
                    <a:pt x="21567" y="0"/>
                  </a:lnTo>
                  <a:lnTo>
                    <a:pt x="22688" y="2603"/>
                  </a:lnTo>
                  <a:cubicBezTo>
                    <a:pt x="31043" y="22362"/>
                    <a:pt x="39663" y="42188"/>
                    <a:pt x="47155" y="62279"/>
                  </a:cubicBezTo>
                  <a:cubicBezTo>
                    <a:pt x="54382" y="81706"/>
                    <a:pt x="62671" y="102461"/>
                    <a:pt x="65655" y="123082"/>
                  </a:cubicBezTo>
                  <a:cubicBezTo>
                    <a:pt x="66052" y="126000"/>
                    <a:pt x="62206" y="127923"/>
                    <a:pt x="60350" y="125470"/>
                  </a:cubicBezTo>
                  <a:cubicBezTo>
                    <a:pt x="48613" y="110152"/>
                    <a:pt x="39994" y="91388"/>
                    <a:pt x="31839" y="74015"/>
                  </a:cubicBezTo>
                  <a:cubicBezTo>
                    <a:pt x="23020" y="55250"/>
                    <a:pt x="14997" y="36087"/>
                    <a:pt x="6974" y="1692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</p:grpSp>
      <p:grpSp>
        <p:nvGrpSpPr>
          <p:cNvPr id="207" name="组合 206"/>
          <p:cNvGrpSpPr/>
          <p:nvPr/>
        </p:nvGrpSpPr>
        <p:grpSpPr>
          <a:xfrm>
            <a:off x="10011699" y="5793224"/>
            <a:ext cx="1796784" cy="1071272"/>
            <a:chOff x="10011699" y="5793224"/>
            <a:chExt cx="1796784" cy="1071272"/>
          </a:xfrm>
        </p:grpSpPr>
        <p:sp>
          <p:nvSpPr>
            <p:cNvPr id="281" name="任意多边形: 形状 280"/>
            <p:cNvSpPr/>
            <p:nvPr/>
          </p:nvSpPr>
          <p:spPr>
            <a:xfrm rot="13902206">
              <a:off x="10533062" y="5555509"/>
              <a:ext cx="880269" cy="1670572"/>
            </a:xfrm>
            <a:custGeom>
              <a:avLst/>
              <a:gdLst>
                <a:gd name="connsiteX0" fmla="*/ 832991 w 880269"/>
                <a:gd name="connsiteY0" fmla="*/ 1635015 h 1670572"/>
                <a:gd name="connsiteX1" fmla="*/ 811120 w 880269"/>
                <a:gd name="connsiteY1" fmla="*/ 1654003 h 1670572"/>
                <a:gd name="connsiteX2" fmla="*/ 523786 w 880269"/>
                <a:gd name="connsiteY2" fmla="*/ 1313597 h 1670572"/>
                <a:gd name="connsiteX3" fmla="*/ 391010 w 880269"/>
                <a:gd name="connsiteY3" fmla="*/ 1379986 h 1670572"/>
                <a:gd name="connsiteX4" fmla="*/ 328360 w 880269"/>
                <a:gd name="connsiteY4" fmla="*/ 1162386 h 1670572"/>
                <a:gd name="connsiteX5" fmla="*/ 125981 w 880269"/>
                <a:gd name="connsiteY5" fmla="*/ 1136343 h 1670572"/>
                <a:gd name="connsiteX6" fmla="*/ 156749 w 880269"/>
                <a:gd name="connsiteY6" fmla="*/ 806631 h 1670572"/>
                <a:gd name="connsiteX7" fmla="*/ 32499 w 880269"/>
                <a:gd name="connsiteY7" fmla="*/ 826574 h 1670572"/>
                <a:gd name="connsiteX8" fmla="*/ 8283 w 880269"/>
                <a:gd name="connsiteY8" fmla="*/ 648953 h 1670572"/>
                <a:gd name="connsiteX9" fmla="*/ 20472 w 880269"/>
                <a:gd name="connsiteY9" fmla="*/ 612855 h 1670572"/>
                <a:gd name="connsiteX10" fmla="*/ 504415 w 880269"/>
                <a:gd name="connsiteY10" fmla="*/ 0 h 1670572"/>
                <a:gd name="connsiteX11" fmla="*/ 513831 w 880269"/>
                <a:gd name="connsiteY11" fmla="*/ 2615 h 1670572"/>
                <a:gd name="connsiteX12" fmla="*/ 672439 w 880269"/>
                <a:gd name="connsiteY12" fmla="*/ 139991 h 1670572"/>
                <a:gd name="connsiteX13" fmla="*/ 589846 w 880269"/>
                <a:gd name="connsiteY13" fmla="*/ 313901 h 1670572"/>
                <a:gd name="connsiteX14" fmla="*/ 830014 w 880269"/>
                <a:gd name="connsiteY14" fmla="*/ 507227 h 1670572"/>
                <a:gd name="connsiteX15" fmla="*/ 658794 w 880269"/>
                <a:gd name="connsiteY15" fmla="*/ 669065 h 1670572"/>
                <a:gd name="connsiteX16" fmla="*/ 878361 w 880269"/>
                <a:gd name="connsiteY16" fmla="*/ 866066 h 1670572"/>
                <a:gd name="connsiteX17" fmla="*/ 705174 w 880269"/>
                <a:gd name="connsiteY17" fmla="*/ 1023771 h 1670572"/>
                <a:gd name="connsiteX18" fmla="*/ 850021 w 880269"/>
                <a:gd name="connsiteY18" fmla="*/ 1206209 h 1670572"/>
                <a:gd name="connsiteX19" fmla="*/ 697630 w 880269"/>
                <a:gd name="connsiteY19" fmla="*/ 1237828 h 1670572"/>
                <a:gd name="connsiteX20" fmla="*/ 832991 w 880269"/>
                <a:gd name="connsiteY20" fmla="*/ 1635015 h 167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80269" h="1670572">
                  <a:moveTo>
                    <a:pt x="832991" y="1635015"/>
                  </a:moveTo>
                  <a:cubicBezTo>
                    <a:pt x="827136" y="1642198"/>
                    <a:pt x="819899" y="1648574"/>
                    <a:pt x="811120" y="1654003"/>
                  </a:cubicBezTo>
                  <a:cubicBezTo>
                    <a:pt x="670667" y="1740924"/>
                    <a:pt x="529495" y="1464874"/>
                    <a:pt x="523786" y="1313597"/>
                  </a:cubicBezTo>
                  <a:cubicBezTo>
                    <a:pt x="523786" y="1313597"/>
                    <a:pt x="453461" y="1437913"/>
                    <a:pt x="391010" y="1379986"/>
                  </a:cubicBezTo>
                  <a:cubicBezTo>
                    <a:pt x="328558" y="1322060"/>
                    <a:pt x="328360" y="1162386"/>
                    <a:pt x="328360" y="1162386"/>
                  </a:cubicBezTo>
                  <a:cubicBezTo>
                    <a:pt x="269122" y="1288997"/>
                    <a:pt x="170852" y="1233301"/>
                    <a:pt x="125981" y="1136343"/>
                  </a:cubicBezTo>
                  <a:cubicBezTo>
                    <a:pt x="81045" y="1039384"/>
                    <a:pt x="156749" y="806631"/>
                    <a:pt x="156749" y="806631"/>
                  </a:cubicBezTo>
                  <a:cubicBezTo>
                    <a:pt x="99215" y="889026"/>
                    <a:pt x="32499" y="826574"/>
                    <a:pt x="32499" y="826574"/>
                  </a:cubicBezTo>
                  <a:cubicBezTo>
                    <a:pt x="32499" y="826574"/>
                    <a:pt x="-19789" y="766020"/>
                    <a:pt x="8283" y="648953"/>
                  </a:cubicBezTo>
                  <a:lnTo>
                    <a:pt x="20472" y="612855"/>
                  </a:lnTo>
                  <a:lnTo>
                    <a:pt x="504415" y="0"/>
                  </a:lnTo>
                  <a:lnTo>
                    <a:pt x="513831" y="2615"/>
                  </a:lnTo>
                  <a:cubicBezTo>
                    <a:pt x="572725" y="24156"/>
                    <a:pt x="632947" y="67863"/>
                    <a:pt x="672439" y="139991"/>
                  </a:cubicBezTo>
                  <a:cubicBezTo>
                    <a:pt x="751291" y="284249"/>
                    <a:pt x="589846" y="313901"/>
                    <a:pt x="589846" y="313901"/>
                  </a:cubicBezTo>
                  <a:cubicBezTo>
                    <a:pt x="589846" y="313901"/>
                    <a:pt x="765461" y="316000"/>
                    <a:pt x="830014" y="507227"/>
                  </a:cubicBezTo>
                  <a:cubicBezTo>
                    <a:pt x="894565" y="698389"/>
                    <a:pt x="658794" y="669065"/>
                    <a:pt x="658794" y="669065"/>
                  </a:cubicBezTo>
                  <a:cubicBezTo>
                    <a:pt x="658794" y="669065"/>
                    <a:pt x="855138" y="714002"/>
                    <a:pt x="878361" y="866066"/>
                  </a:cubicBezTo>
                  <a:cubicBezTo>
                    <a:pt x="901584" y="1018130"/>
                    <a:pt x="705174" y="1023771"/>
                    <a:pt x="705174" y="1023771"/>
                  </a:cubicBezTo>
                  <a:cubicBezTo>
                    <a:pt x="705174" y="1023771"/>
                    <a:pt x="880001" y="1097178"/>
                    <a:pt x="850021" y="1206209"/>
                  </a:cubicBezTo>
                  <a:cubicBezTo>
                    <a:pt x="820042" y="1315237"/>
                    <a:pt x="697630" y="1237828"/>
                    <a:pt x="697630" y="1237828"/>
                  </a:cubicBezTo>
                  <a:cubicBezTo>
                    <a:pt x="697630" y="1237828"/>
                    <a:pt x="920821" y="1527268"/>
                    <a:pt x="832991" y="1635015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2" name="任意多边形: 形状 281"/>
            <p:cNvSpPr/>
            <p:nvPr/>
          </p:nvSpPr>
          <p:spPr>
            <a:xfrm rot="13902206">
              <a:off x="10762505" y="5656846"/>
              <a:ext cx="788297" cy="1168218"/>
            </a:xfrm>
            <a:custGeom>
              <a:avLst/>
              <a:gdLst>
                <a:gd name="connsiteX0" fmla="*/ 98725 w 788297"/>
                <a:gd name="connsiteY0" fmla="*/ 317627 h 1168218"/>
                <a:gd name="connsiteX1" fmla="*/ 93726 w 788297"/>
                <a:gd name="connsiteY1" fmla="*/ 317295 h 1168218"/>
                <a:gd name="connsiteX2" fmla="*/ 94811 w 788297"/>
                <a:gd name="connsiteY2" fmla="*/ 313408 h 1168218"/>
                <a:gd name="connsiteX3" fmla="*/ 80000 w 788297"/>
                <a:gd name="connsiteY3" fmla="*/ 366474 h 1168218"/>
                <a:gd name="connsiteX4" fmla="*/ 78176 w 788297"/>
                <a:gd name="connsiteY4" fmla="*/ 366952 h 1168218"/>
                <a:gd name="connsiteX5" fmla="*/ 61201 w 788297"/>
                <a:gd name="connsiteY5" fmla="*/ 360072 h 1168218"/>
                <a:gd name="connsiteX6" fmla="*/ 61 w 788297"/>
                <a:gd name="connsiteY6" fmla="*/ 211355 h 1168218"/>
                <a:gd name="connsiteX7" fmla="*/ 4817 w 788297"/>
                <a:gd name="connsiteY7" fmla="*/ 106294 h 1168218"/>
                <a:gd name="connsiteX8" fmla="*/ 7350 w 788297"/>
                <a:gd name="connsiteY8" fmla="*/ 78277 h 1168218"/>
                <a:gd name="connsiteX9" fmla="*/ 36834 w 788297"/>
                <a:gd name="connsiteY9" fmla="*/ 40939 h 1168218"/>
                <a:gd name="connsiteX10" fmla="*/ 59233 w 788297"/>
                <a:gd name="connsiteY10" fmla="*/ 31737 h 1168218"/>
                <a:gd name="connsiteX11" fmla="*/ 49359 w 788297"/>
                <a:gd name="connsiteY11" fmla="*/ 25078 h 1168218"/>
                <a:gd name="connsiteX12" fmla="*/ 69162 w 788297"/>
                <a:gd name="connsiteY12" fmla="*/ 0 h 1168218"/>
                <a:gd name="connsiteX13" fmla="*/ 71631 w 788297"/>
                <a:gd name="connsiteY13" fmla="*/ 13435 h 1168218"/>
                <a:gd name="connsiteX14" fmla="*/ 57396 w 788297"/>
                <a:gd name="connsiteY14" fmla="*/ 195019 h 1168218"/>
                <a:gd name="connsiteX15" fmla="*/ 75662 w 788297"/>
                <a:gd name="connsiteY15" fmla="*/ 292769 h 1168218"/>
                <a:gd name="connsiteX16" fmla="*/ 82167 w 788297"/>
                <a:gd name="connsiteY16" fmla="*/ 299780 h 1168218"/>
                <a:gd name="connsiteX17" fmla="*/ 64285 w 788297"/>
                <a:gd name="connsiteY17" fmla="*/ 315333 h 1168218"/>
                <a:gd name="connsiteX18" fmla="*/ 93726 w 788297"/>
                <a:gd name="connsiteY18" fmla="*/ 317295 h 1168218"/>
                <a:gd name="connsiteX19" fmla="*/ 772647 w 788297"/>
                <a:gd name="connsiteY19" fmla="*/ 1128591 h 1168218"/>
                <a:gd name="connsiteX20" fmla="*/ 692482 w 788297"/>
                <a:gd name="connsiteY20" fmla="*/ 1167231 h 1168218"/>
                <a:gd name="connsiteX21" fmla="*/ 616910 w 788297"/>
                <a:gd name="connsiteY21" fmla="*/ 1112321 h 1168218"/>
                <a:gd name="connsiteX22" fmla="*/ 559640 w 788297"/>
                <a:gd name="connsiteY22" fmla="*/ 1019431 h 1168218"/>
                <a:gd name="connsiteX23" fmla="*/ 489112 w 788297"/>
                <a:gd name="connsiteY23" fmla="*/ 855522 h 1168218"/>
                <a:gd name="connsiteX24" fmla="*/ 497703 w 788297"/>
                <a:gd name="connsiteY24" fmla="*/ 839864 h 1168218"/>
                <a:gd name="connsiteX25" fmla="*/ 511684 w 788297"/>
                <a:gd name="connsiteY25" fmla="*/ 821380 h 1168218"/>
                <a:gd name="connsiteX26" fmla="*/ 468126 w 788297"/>
                <a:gd name="connsiteY26" fmla="*/ 806751 h 1168218"/>
                <a:gd name="connsiteX27" fmla="*/ 489112 w 788297"/>
                <a:gd name="connsiteY27" fmla="*/ 855522 h 1168218"/>
                <a:gd name="connsiteX28" fmla="*/ 486428 w 788297"/>
                <a:gd name="connsiteY28" fmla="*/ 860413 h 1168218"/>
                <a:gd name="connsiteX29" fmla="*/ 453759 w 788297"/>
                <a:gd name="connsiteY29" fmla="*/ 894657 h 1168218"/>
                <a:gd name="connsiteX30" fmla="*/ 370577 w 788297"/>
                <a:gd name="connsiteY30" fmla="*/ 881865 h 1168218"/>
                <a:gd name="connsiteX31" fmla="*/ 325115 w 788297"/>
                <a:gd name="connsiteY31" fmla="*/ 782151 h 1168218"/>
                <a:gd name="connsiteX32" fmla="*/ 299361 w 788297"/>
                <a:gd name="connsiteY32" fmla="*/ 716887 h 1168218"/>
                <a:gd name="connsiteX33" fmla="*/ 315340 w 788297"/>
                <a:gd name="connsiteY33" fmla="*/ 705249 h 1168218"/>
                <a:gd name="connsiteX34" fmla="*/ 333906 w 788297"/>
                <a:gd name="connsiteY34" fmla="*/ 676139 h 1168218"/>
                <a:gd name="connsiteX35" fmla="*/ 281884 w 788297"/>
                <a:gd name="connsiteY35" fmla="*/ 672596 h 1168218"/>
                <a:gd name="connsiteX36" fmla="*/ 299361 w 788297"/>
                <a:gd name="connsiteY36" fmla="*/ 716887 h 1168218"/>
                <a:gd name="connsiteX37" fmla="*/ 288206 w 788297"/>
                <a:gd name="connsiteY37" fmla="*/ 725012 h 1168218"/>
                <a:gd name="connsiteX38" fmla="*/ 221399 w 788297"/>
                <a:gd name="connsiteY38" fmla="*/ 737279 h 1168218"/>
                <a:gd name="connsiteX39" fmla="*/ 106007 w 788297"/>
                <a:gd name="connsiteY39" fmla="*/ 651538 h 1168218"/>
                <a:gd name="connsiteX40" fmla="*/ 70714 w 788297"/>
                <a:gd name="connsiteY40" fmla="*/ 474808 h 1168218"/>
                <a:gd name="connsiteX41" fmla="*/ 76863 w 788297"/>
                <a:gd name="connsiteY41" fmla="*/ 377711 h 1168218"/>
                <a:gd name="connsiteX42" fmla="*/ 80000 w 788297"/>
                <a:gd name="connsiteY42" fmla="*/ 366474 h 1168218"/>
                <a:gd name="connsiteX43" fmla="*/ 95642 w 788297"/>
                <a:gd name="connsiteY43" fmla="*/ 362368 h 1168218"/>
                <a:gd name="connsiteX44" fmla="*/ 143990 w 788297"/>
                <a:gd name="connsiteY44" fmla="*/ 320318 h 1168218"/>
                <a:gd name="connsiteX45" fmla="*/ 102989 w 788297"/>
                <a:gd name="connsiteY45" fmla="*/ 284107 h 1168218"/>
                <a:gd name="connsiteX46" fmla="*/ 94811 w 788297"/>
                <a:gd name="connsiteY46" fmla="*/ 313408 h 1168218"/>
                <a:gd name="connsiteX47" fmla="*/ 82167 w 788297"/>
                <a:gd name="connsiteY47" fmla="*/ 299780 h 1168218"/>
                <a:gd name="connsiteX48" fmla="*/ 112633 w 788297"/>
                <a:gd name="connsiteY48" fmla="*/ 273282 h 1168218"/>
                <a:gd name="connsiteX49" fmla="*/ 153634 w 788297"/>
                <a:gd name="connsiteY49" fmla="*/ 309494 h 1168218"/>
                <a:gd name="connsiteX50" fmla="*/ 144778 w 788297"/>
                <a:gd name="connsiteY50" fmla="*/ 596171 h 1168218"/>
                <a:gd name="connsiteX51" fmla="*/ 213921 w 788297"/>
                <a:gd name="connsiteY51" fmla="*/ 679091 h 1168218"/>
                <a:gd name="connsiteX52" fmla="*/ 283524 w 788297"/>
                <a:gd name="connsiteY52" fmla="*/ 650621 h 1168218"/>
                <a:gd name="connsiteX53" fmla="*/ 335545 w 788297"/>
                <a:gd name="connsiteY53" fmla="*/ 654162 h 1168218"/>
                <a:gd name="connsiteX54" fmla="*/ 402984 w 788297"/>
                <a:gd name="connsiteY54" fmla="*/ 821971 h 1168218"/>
                <a:gd name="connsiteX55" fmla="*/ 417218 w 788297"/>
                <a:gd name="connsiteY55" fmla="*/ 849195 h 1168218"/>
                <a:gd name="connsiteX56" fmla="*/ 437228 w 788297"/>
                <a:gd name="connsiteY56" fmla="*/ 831812 h 1168218"/>
                <a:gd name="connsiteX57" fmla="*/ 479605 w 788297"/>
                <a:gd name="connsiteY57" fmla="*/ 773163 h 1168218"/>
                <a:gd name="connsiteX58" fmla="*/ 523165 w 788297"/>
                <a:gd name="connsiteY58" fmla="*/ 787792 h 1168218"/>
                <a:gd name="connsiteX59" fmla="*/ 593556 w 788297"/>
                <a:gd name="connsiteY59" fmla="*/ 958290 h 1168218"/>
                <a:gd name="connsiteX60" fmla="*/ 636589 w 788297"/>
                <a:gd name="connsiteY60" fmla="*/ 1035174 h 1168218"/>
                <a:gd name="connsiteX61" fmla="*/ 682641 w 788297"/>
                <a:gd name="connsiteY61" fmla="*/ 1098940 h 1168218"/>
                <a:gd name="connsiteX62" fmla="*/ 727382 w 788297"/>
                <a:gd name="connsiteY62" fmla="*/ 1091854 h 1168218"/>
                <a:gd name="connsiteX63" fmla="*/ 719181 w 788297"/>
                <a:gd name="connsiteY63" fmla="*/ 1005391 h 1168218"/>
                <a:gd name="connsiteX64" fmla="*/ 692679 w 788297"/>
                <a:gd name="connsiteY64" fmla="*/ 916896 h 1168218"/>
                <a:gd name="connsiteX65" fmla="*/ 677000 w 788297"/>
                <a:gd name="connsiteY65" fmla="*/ 873468 h 1168218"/>
                <a:gd name="connsiteX66" fmla="*/ 668931 w 788297"/>
                <a:gd name="connsiteY66" fmla="*/ 827547 h 1168218"/>
                <a:gd name="connsiteX67" fmla="*/ 694909 w 788297"/>
                <a:gd name="connsiteY67" fmla="*/ 814886 h 1168218"/>
                <a:gd name="connsiteX68" fmla="*/ 728234 w 788297"/>
                <a:gd name="connsiteY68" fmla="*/ 864808 h 1168218"/>
                <a:gd name="connsiteX69" fmla="*/ 749752 w 788297"/>
                <a:gd name="connsiteY69" fmla="*/ 919520 h 1168218"/>
                <a:gd name="connsiteX70" fmla="*/ 783864 w 788297"/>
                <a:gd name="connsiteY70" fmla="*/ 1030780 h 1168218"/>
                <a:gd name="connsiteX71" fmla="*/ 772647 w 788297"/>
                <a:gd name="connsiteY71" fmla="*/ 1128591 h 116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788297" h="1168218">
                  <a:moveTo>
                    <a:pt x="98725" y="317627"/>
                  </a:moveTo>
                  <a:lnTo>
                    <a:pt x="93726" y="317295"/>
                  </a:lnTo>
                  <a:lnTo>
                    <a:pt x="94811" y="313408"/>
                  </a:lnTo>
                  <a:close/>
                  <a:moveTo>
                    <a:pt x="80000" y="366474"/>
                  </a:moveTo>
                  <a:lnTo>
                    <a:pt x="78176" y="366952"/>
                  </a:lnTo>
                  <a:cubicBezTo>
                    <a:pt x="71944" y="366140"/>
                    <a:pt x="65793" y="363418"/>
                    <a:pt x="61201" y="360072"/>
                  </a:cubicBezTo>
                  <a:cubicBezTo>
                    <a:pt x="14165" y="325894"/>
                    <a:pt x="847" y="266460"/>
                    <a:pt x="61" y="211355"/>
                  </a:cubicBezTo>
                  <a:cubicBezTo>
                    <a:pt x="-398" y="176487"/>
                    <a:pt x="1816" y="141374"/>
                    <a:pt x="4817" y="106294"/>
                  </a:cubicBezTo>
                  <a:lnTo>
                    <a:pt x="7350" y="78277"/>
                  </a:lnTo>
                  <a:lnTo>
                    <a:pt x="36834" y="40939"/>
                  </a:lnTo>
                  <a:lnTo>
                    <a:pt x="59233" y="31737"/>
                  </a:lnTo>
                  <a:lnTo>
                    <a:pt x="49359" y="25078"/>
                  </a:lnTo>
                  <a:lnTo>
                    <a:pt x="69162" y="0"/>
                  </a:lnTo>
                  <a:lnTo>
                    <a:pt x="71631" y="13435"/>
                  </a:lnTo>
                  <a:cubicBezTo>
                    <a:pt x="66646" y="73722"/>
                    <a:pt x="58774" y="134535"/>
                    <a:pt x="57396" y="195019"/>
                  </a:cubicBezTo>
                  <a:cubicBezTo>
                    <a:pt x="56659" y="228525"/>
                    <a:pt x="58319" y="264762"/>
                    <a:pt x="75662" y="292769"/>
                  </a:cubicBezTo>
                  <a:lnTo>
                    <a:pt x="82167" y="299780"/>
                  </a:lnTo>
                  <a:lnTo>
                    <a:pt x="64285" y="315333"/>
                  </a:lnTo>
                  <a:lnTo>
                    <a:pt x="93726" y="317295"/>
                  </a:lnTo>
                  <a:close/>
                  <a:moveTo>
                    <a:pt x="772647" y="1128591"/>
                  </a:moveTo>
                  <a:cubicBezTo>
                    <a:pt x="755328" y="1155946"/>
                    <a:pt x="725217" y="1172544"/>
                    <a:pt x="692482" y="1167231"/>
                  </a:cubicBezTo>
                  <a:cubicBezTo>
                    <a:pt x="660271" y="1162047"/>
                    <a:pt x="635605" y="1137447"/>
                    <a:pt x="616910" y="1112321"/>
                  </a:cubicBezTo>
                  <a:cubicBezTo>
                    <a:pt x="595327" y="1083261"/>
                    <a:pt x="577090" y="1051116"/>
                    <a:pt x="559640" y="1019431"/>
                  </a:cubicBezTo>
                  <a:lnTo>
                    <a:pt x="489112" y="855522"/>
                  </a:lnTo>
                  <a:lnTo>
                    <a:pt x="497703" y="839864"/>
                  </a:lnTo>
                  <a:cubicBezTo>
                    <a:pt x="501565" y="832927"/>
                    <a:pt x="505879" y="826333"/>
                    <a:pt x="511684" y="821380"/>
                  </a:cubicBezTo>
                  <a:cubicBezTo>
                    <a:pt x="497187" y="816526"/>
                    <a:pt x="482624" y="811606"/>
                    <a:pt x="468126" y="806751"/>
                  </a:cubicBezTo>
                  <a:lnTo>
                    <a:pt x="489112" y="855522"/>
                  </a:lnTo>
                  <a:lnTo>
                    <a:pt x="486428" y="860413"/>
                  </a:lnTo>
                  <a:cubicBezTo>
                    <a:pt x="477835" y="873992"/>
                    <a:pt x="467600" y="886129"/>
                    <a:pt x="453759" y="894657"/>
                  </a:cubicBezTo>
                  <a:cubicBezTo>
                    <a:pt x="425682" y="911976"/>
                    <a:pt x="391372" y="908433"/>
                    <a:pt x="370577" y="881865"/>
                  </a:cubicBezTo>
                  <a:cubicBezTo>
                    <a:pt x="349059" y="854311"/>
                    <a:pt x="338170" y="814230"/>
                    <a:pt x="325115" y="782151"/>
                  </a:cubicBezTo>
                  <a:lnTo>
                    <a:pt x="299361" y="716887"/>
                  </a:lnTo>
                  <a:lnTo>
                    <a:pt x="315340" y="705249"/>
                  </a:lnTo>
                  <a:cubicBezTo>
                    <a:pt x="323139" y="697115"/>
                    <a:pt x="329510" y="687422"/>
                    <a:pt x="333906" y="676139"/>
                  </a:cubicBezTo>
                  <a:cubicBezTo>
                    <a:pt x="316587" y="674959"/>
                    <a:pt x="299268" y="673778"/>
                    <a:pt x="281884" y="672596"/>
                  </a:cubicBezTo>
                  <a:lnTo>
                    <a:pt x="299361" y="716887"/>
                  </a:lnTo>
                  <a:lnTo>
                    <a:pt x="288206" y="725012"/>
                  </a:lnTo>
                  <a:cubicBezTo>
                    <a:pt x="267992" y="735115"/>
                    <a:pt x="244261" y="739116"/>
                    <a:pt x="221399" y="737279"/>
                  </a:cubicBezTo>
                  <a:cubicBezTo>
                    <a:pt x="168656" y="733015"/>
                    <a:pt x="128901" y="697657"/>
                    <a:pt x="106007" y="651538"/>
                  </a:cubicBezTo>
                  <a:cubicBezTo>
                    <a:pt x="79372" y="597943"/>
                    <a:pt x="72353" y="533916"/>
                    <a:pt x="70714" y="474808"/>
                  </a:cubicBezTo>
                  <a:cubicBezTo>
                    <a:pt x="69796" y="442074"/>
                    <a:pt x="71665" y="409601"/>
                    <a:pt x="76863" y="377711"/>
                  </a:cubicBezTo>
                  <a:lnTo>
                    <a:pt x="80000" y="366474"/>
                  </a:lnTo>
                  <a:lnTo>
                    <a:pt x="95642" y="362368"/>
                  </a:lnTo>
                  <a:cubicBezTo>
                    <a:pt x="111779" y="348330"/>
                    <a:pt x="127852" y="334291"/>
                    <a:pt x="143990" y="320318"/>
                  </a:cubicBezTo>
                  <a:cubicBezTo>
                    <a:pt x="130345" y="308247"/>
                    <a:pt x="116635" y="296176"/>
                    <a:pt x="102989" y="284107"/>
                  </a:cubicBezTo>
                  <a:lnTo>
                    <a:pt x="94811" y="313408"/>
                  </a:lnTo>
                  <a:lnTo>
                    <a:pt x="82167" y="299780"/>
                  </a:lnTo>
                  <a:lnTo>
                    <a:pt x="112633" y="273282"/>
                  </a:lnTo>
                  <a:cubicBezTo>
                    <a:pt x="136184" y="252749"/>
                    <a:pt x="163015" y="286468"/>
                    <a:pt x="153634" y="309494"/>
                  </a:cubicBezTo>
                  <a:cubicBezTo>
                    <a:pt x="118275" y="396284"/>
                    <a:pt x="117094" y="506822"/>
                    <a:pt x="144778" y="596171"/>
                  </a:cubicBezTo>
                  <a:cubicBezTo>
                    <a:pt x="155535" y="631071"/>
                    <a:pt x="175676" y="669579"/>
                    <a:pt x="213921" y="679091"/>
                  </a:cubicBezTo>
                  <a:cubicBezTo>
                    <a:pt x="241408" y="685980"/>
                    <a:pt x="272568" y="678764"/>
                    <a:pt x="283524" y="650621"/>
                  </a:cubicBezTo>
                  <a:cubicBezTo>
                    <a:pt x="292905" y="626611"/>
                    <a:pt x="327608" y="633367"/>
                    <a:pt x="335545" y="654162"/>
                  </a:cubicBezTo>
                  <a:cubicBezTo>
                    <a:pt x="357063" y="710448"/>
                    <a:pt x="379565" y="766406"/>
                    <a:pt x="402984" y="821971"/>
                  </a:cubicBezTo>
                  <a:cubicBezTo>
                    <a:pt x="404756" y="826235"/>
                    <a:pt x="410986" y="847817"/>
                    <a:pt x="417218" y="849195"/>
                  </a:cubicBezTo>
                  <a:cubicBezTo>
                    <a:pt x="424698" y="850901"/>
                    <a:pt x="434144" y="836600"/>
                    <a:pt x="437228" y="831812"/>
                  </a:cubicBezTo>
                  <a:cubicBezTo>
                    <a:pt x="450938" y="810490"/>
                    <a:pt x="460057" y="790220"/>
                    <a:pt x="479605" y="773163"/>
                  </a:cubicBezTo>
                  <a:cubicBezTo>
                    <a:pt x="493907" y="760633"/>
                    <a:pt x="517851" y="771786"/>
                    <a:pt x="523165" y="787792"/>
                  </a:cubicBezTo>
                  <a:cubicBezTo>
                    <a:pt x="542451" y="846113"/>
                    <a:pt x="565609" y="903513"/>
                    <a:pt x="593556" y="958290"/>
                  </a:cubicBezTo>
                  <a:cubicBezTo>
                    <a:pt x="606872" y="984465"/>
                    <a:pt x="621304" y="1010115"/>
                    <a:pt x="636589" y="1035174"/>
                  </a:cubicBezTo>
                  <a:cubicBezTo>
                    <a:pt x="649907" y="1057019"/>
                    <a:pt x="663027" y="1082014"/>
                    <a:pt x="682641" y="1098940"/>
                  </a:cubicBezTo>
                  <a:cubicBezTo>
                    <a:pt x="699174" y="1113241"/>
                    <a:pt x="717673" y="1113961"/>
                    <a:pt x="727382" y="1091854"/>
                  </a:cubicBezTo>
                  <a:cubicBezTo>
                    <a:pt x="738992" y="1065417"/>
                    <a:pt x="725938" y="1031436"/>
                    <a:pt x="719181" y="1005391"/>
                  </a:cubicBezTo>
                  <a:cubicBezTo>
                    <a:pt x="711440" y="975609"/>
                    <a:pt x="702584" y="946088"/>
                    <a:pt x="692679" y="916896"/>
                  </a:cubicBezTo>
                  <a:cubicBezTo>
                    <a:pt x="687693" y="902332"/>
                    <a:pt x="682510" y="887834"/>
                    <a:pt x="677000" y="873468"/>
                  </a:cubicBezTo>
                  <a:cubicBezTo>
                    <a:pt x="670964" y="857658"/>
                    <a:pt x="669521" y="844406"/>
                    <a:pt x="668931" y="827547"/>
                  </a:cubicBezTo>
                  <a:cubicBezTo>
                    <a:pt x="668537" y="814558"/>
                    <a:pt x="685003" y="804784"/>
                    <a:pt x="694909" y="814886"/>
                  </a:cubicBezTo>
                  <a:cubicBezTo>
                    <a:pt x="711113" y="830761"/>
                    <a:pt x="719378" y="843816"/>
                    <a:pt x="728234" y="864808"/>
                  </a:cubicBezTo>
                  <a:cubicBezTo>
                    <a:pt x="735844" y="882849"/>
                    <a:pt x="742995" y="901086"/>
                    <a:pt x="749752" y="919520"/>
                  </a:cubicBezTo>
                  <a:cubicBezTo>
                    <a:pt x="763003" y="955797"/>
                    <a:pt x="775992" y="992861"/>
                    <a:pt x="783864" y="1030780"/>
                  </a:cubicBezTo>
                  <a:cubicBezTo>
                    <a:pt x="790752" y="1063973"/>
                    <a:pt x="791408" y="1098939"/>
                    <a:pt x="772647" y="1128591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3" name="任意多边形: 形状 282"/>
            <p:cNvSpPr/>
            <p:nvPr/>
          </p:nvSpPr>
          <p:spPr>
            <a:xfrm rot="13902206">
              <a:off x="10395682" y="5915447"/>
              <a:ext cx="359091" cy="984319"/>
            </a:xfrm>
            <a:custGeom>
              <a:avLst/>
              <a:gdLst>
                <a:gd name="connsiteX0" fmla="*/ 332075 w 359091"/>
                <a:gd name="connsiteY0" fmla="*/ 945672 h 984319"/>
                <a:gd name="connsiteX1" fmla="*/ 309412 w 359091"/>
                <a:gd name="connsiteY1" fmla="*/ 967643 h 984319"/>
                <a:gd name="connsiteX2" fmla="*/ 255358 w 359091"/>
                <a:gd name="connsiteY2" fmla="*/ 984042 h 984319"/>
                <a:gd name="connsiteX3" fmla="*/ 212651 w 359091"/>
                <a:gd name="connsiteY3" fmla="*/ 961672 h 984319"/>
                <a:gd name="connsiteX4" fmla="*/ 218686 w 359091"/>
                <a:gd name="connsiteY4" fmla="*/ 952947 h 984319"/>
                <a:gd name="connsiteX5" fmla="*/ 295637 w 359091"/>
                <a:gd name="connsiteY5" fmla="*/ 910831 h 984319"/>
                <a:gd name="connsiteX6" fmla="*/ 288814 w 359091"/>
                <a:gd name="connsiteY6" fmla="*/ 810199 h 984319"/>
                <a:gd name="connsiteX7" fmla="*/ 153282 w 359091"/>
                <a:gd name="connsiteY7" fmla="*/ 618381 h 984319"/>
                <a:gd name="connsiteX8" fmla="*/ 191790 w 359091"/>
                <a:gd name="connsiteY8" fmla="*/ 584793 h 984319"/>
                <a:gd name="connsiteX9" fmla="*/ 256079 w 359091"/>
                <a:gd name="connsiteY9" fmla="*/ 548909 h 984319"/>
                <a:gd name="connsiteX10" fmla="*/ 238367 w 359091"/>
                <a:gd name="connsiteY10" fmla="*/ 458511 h 984319"/>
                <a:gd name="connsiteX11" fmla="*/ 69050 w 359091"/>
                <a:gd name="connsiteY11" fmla="*/ 309137 h 984319"/>
                <a:gd name="connsiteX12" fmla="*/ 71871 w 359091"/>
                <a:gd name="connsiteY12" fmla="*/ 266234 h 984319"/>
                <a:gd name="connsiteX13" fmla="*/ 127172 w 359091"/>
                <a:gd name="connsiteY13" fmla="*/ 144740 h 984319"/>
                <a:gd name="connsiteX14" fmla="*/ 9092 w 359091"/>
                <a:gd name="connsiteY14" fmla="*/ 40172 h 984319"/>
                <a:gd name="connsiteX15" fmla="*/ 35200 w 359091"/>
                <a:gd name="connsiteY15" fmla="*/ 1532 h 984319"/>
                <a:gd name="connsiteX16" fmla="*/ 183655 w 359091"/>
                <a:gd name="connsiteY16" fmla="*/ 144346 h 984319"/>
                <a:gd name="connsiteX17" fmla="*/ 140952 w 359091"/>
                <a:gd name="connsiteY17" fmla="*/ 279025 h 984319"/>
                <a:gd name="connsiteX18" fmla="*/ 128410 w 359091"/>
                <a:gd name="connsiteY18" fmla="*/ 289429 h 984319"/>
                <a:gd name="connsiteX19" fmla="*/ 104869 w 359091"/>
                <a:gd name="connsiteY19" fmla="*/ 268399 h 984319"/>
                <a:gd name="connsiteX20" fmla="*/ 102047 w 359091"/>
                <a:gd name="connsiteY20" fmla="*/ 311302 h 984319"/>
                <a:gd name="connsiteX21" fmla="*/ 128410 w 359091"/>
                <a:gd name="connsiteY21" fmla="*/ 289429 h 984319"/>
                <a:gd name="connsiteX22" fmla="*/ 161012 w 359091"/>
                <a:gd name="connsiteY22" fmla="*/ 318554 h 984319"/>
                <a:gd name="connsiteX23" fmla="*/ 310856 w 359091"/>
                <a:gd name="connsiteY23" fmla="*/ 484358 h 984319"/>
                <a:gd name="connsiteX24" fmla="*/ 281008 w 359091"/>
                <a:gd name="connsiteY24" fmla="*/ 607950 h 984319"/>
                <a:gd name="connsiteX25" fmla="*/ 255988 w 359091"/>
                <a:gd name="connsiteY25" fmla="*/ 627545 h 984319"/>
                <a:gd name="connsiteX26" fmla="*/ 228338 w 359091"/>
                <a:gd name="connsiteY26" fmla="*/ 638831 h 984319"/>
                <a:gd name="connsiteX27" fmla="*/ 205501 w 359091"/>
                <a:gd name="connsiteY27" fmla="*/ 600342 h 984319"/>
                <a:gd name="connsiteX28" fmla="*/ 166993 w 359091"/>
                <a:gd name="connsiteY28" fmla="*/ 633929 h 984319"/>
                <a:gd name="connsiteX29" fmla="*/ 227813 w 359091"/>
                <a:gd name="connsiteY29" fmla="*/ 639045 h 984319"/>
                <a:gd name="connsiteX30" fmla="*/ 228338 w 359091"/>
                <a:gd name="connsiteY30" fmla="*/ 638831 h 984319"/>
                <a:gd name="connsiteX31" fmla="*/ 244031 w 359091"/>
                <a:gd name="connsiteY31" fmla="*/ 665281 h 984319"/>
                <a:gd name="connsiteX32" fmla="*/ 358811 w 359091"/>
                <a:gd name="connsiteY32" fmla="*/ 858613 h 984319"/>
                <a:gd name="connsiteX33" fmla="*/ 332075 w 359091"/>
                <a:gd name="connsiteY33" fmla="*/ 945672 h 98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59091" h="984319">
                  <a:moveTo>
                    <a:pt x="332075" y="945672"/>
                  </a:moveTo>
                  <a:cubicBezTo>
                    <a:pt x="325612" y="953751"/>
                    <a:pt x="318038" y="961132"/>
                    <a:pt x="309412" y="967643"/>
                  </a:cubicBezTo>
                  <a:cubicBezTo>
                    <a:pt x="293669" y="979517"/>
                    <a:pt x="275169" y="985748"/>
                    <a:pt x="255358" y="984042"/>
                  </a:cubicBezTo>
                  <a:cubicBezTo>
                    <a:pt x="237187" y="982534"/>
                    <a:pt x="226494" y="972234"/>
                    <a:pt x="212651" y="961672"/>
                  </a:cubicBezTo>
                  <a:cubicBezTo>
                    <a:pt x="207337" y="957605"/>
                    <a:pt x="213438" y="950979"/>
                    <a:pt x="218686" y="952947"/>
                  </a:cubicBezTo>
                  <a:cubicBezTo>
                    <a:pt x="243484" y="961673"/>
                    <a:pt x="283172" y="929922"/>
                    <a:pt x="295637" y="910831"/>
                  </a:cubicBezTo>
                  <a:cubicBezTo>
                    <a:pt x="315711" y="879999"/>
                    <a:pt x="304822" y="840310"/>
                    <a:pt x="288814" y="810199"/>
                  </a:cubicBezTo>
                  <a:cubicBezTo>
                    <a:pt x="251488" y="740005"/>
                    <a:pt x="182671" y="694020"/>
                    <a:pt x="153282" y="618381"/>
                  </a:cubicBezTo>
                  <a:cubicBezTo>
                    <a:pt x="144033" y="594568"/>
                    <a:pt x="170929" y="575937"/>
                    <a:pt x="191790" y="584793"/>
                  </a:cubicBezTo>
                  <a:cubicBezTo>
                    <a:pt x="218227" y="595946"/>
                    <a:pt x="245845" y="571739"/>
                    <a:pt x="256079" y="548909"/>
                  </a:cubicBezTo>
                  <a:cubicBezTo>
                    <a:pt x="269724" y="518405"/>
                    <a:pt x="256145" y="484226"/>
                    <a:pt x="238367" y="458511"/>
                  </a:cubicBezTo>
                  <a:cubicBezTo>
                    <a:pt x="195004" y="395796"/>
                    <a:pt x="119367" y="365422"/>
                    <a:pt x="69050" y="309137"/>
                  </a:cubicBezTo>
                  <a:cubicBezTo>
                    <a:pt x="57570" y="296279"/>
                    <a:pt x="56061" y="276992"/>
                    <a:pt x="71871" y="266234"/>
                  </a:cubicBezTo>
                  <a:cubicBezTo>
                    <a:pt x="112938" y="238288"/>
                    <a:pt x="148952" y="196959"/>
                    <a:pt x="127172" y="144740"/>
                  </a:cubicBezTo>
                  <a:cubicBezTo>
                    <a:pt x="105787" y="93506"/>
                    <a:pt x="51601" y="70415"/>
                    <a:pt x="9092" y="40172"/>
                  </a:cubicBezTo>
                  <a:cubicBezTo>
                    <a:pt x="-14394" y="23443"/>
                    <a:pt x="12437" y="-7192"/>
                    <a:pt x="35200" y="1532"/>
                  </a:cubicBezTo>
                  <a:cubicBezTo>
                    <a:pt x="98965" y="26067"/>
                    <a:pt x="166205" y="74481"/>
                    <a:pt x="183655" y="144346"/>
                  </a:cubicBezTo>
                  <a:cubicBezTo>
                    <a:pt x="196940" y="197680"/>
                    <a:pt x="175943" y="243339"/>
                    <a:pt x="140952" y="279025"/>
                  </a:cubicBezTo>
                  <a:lnTo>
                    <a:pt x="128410" y="289429"/>
                  </a:lnTo>
                  <a:lnTo>
                    <a:pt x="104869" y="268399"/>
                  </a:lnTo>
                  <a:cubicBezTo>
                    <a:pt x="103950" y="282700"/>
                    <a:pt x="102966" y="297001"/>
                    <a:pt x="102047" y="311302"/>
                  </a:cubicBezTo>
                  <a:lnTo>
                    <a:pt x="128410" y="289429"/>
                  </a:lnTo>
                  <a:lnTo>
                    <a:pt x="161012" y="318554"/>
                  </a:lnTo>
                  <a:cubicBezTo>
                    <a:pt x="221754" y="365242"/>
                    <a:pt x="290142" y="406276"/>
                    <a:pt x="310856" y="484358"/>
                  </a:cubicBezTo>
                  <a:cubicBezTo>
                    <a:pt x="322599" y="528639"/>
                    <a:pt x="313808" y="574691"/>
                    <a:pt x="281008" y="607950"/>
                  </a:cubicBezTo>
                  <a:cubicBezTo>
                    <a:pt x="273332" y="615724"/>
                    <a:pt x="264923" y="622309"/>
                    <a:pt x="255988" y="627545"/>
                  </a:cubicBezTo>
                  <a:lnTo>
                    <a:pt x="228338" y="638831"/>
                  </a:lnTo>
                  <a:lnTo>
                    <a:pt x="205501" y="600342"/>
                  </a:lnTo>
                  <a:cubicBezTo>
                    <a:pt x="192643" y="611559"/>
                    <a:pt x="179851" y="622776"/>
                    <a:pt x="166993" y="633929"/>
                  </a:cubicBezTo>
                  <a:cubicBezTo>
                    <a:pt x="187427" y="642523"/>
                    <a:pt x="208256" y="643801"/>
                    <a:pt x="227813" y="639045"/>
                  </a:cubicBezTo>
                  <a:lnTo>
                    <a:pt x="228338" y="638831"/>
                  </a:lnTo>
                  <a:lnTo>
                    <a:pt x="244031" y="665281"/>
                  </a:lnTo>
                  <a:cubicBezTo>
                    <a:pt x="290667" y="725647"/>
                    <a:pt x="353448" y="776742"/>
                    <a:pt x="358811" y="858613"/>
                  </a:cubicBezTo>
                  <a:cubicBezTo>
                    <a:pt x="360877" y="890888"/>
                    <a:pt x="351467" y="921430"/>
                    <a:pt x="332075" y="945672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4" name="任意多边形: 形状 283"/>
            <p:cNvSpPr/>
            <p:nvPr/>
          </p:nvSpPr>
          <p:spPr>
            <a:xfrm rot="13902206">
              <a:off x="10684352" y="5710477"/>
              <a:ext cx="339236" cy="1335445"/>
            </a:xfrm>
            <a:custGeom>
              <a:avLst/>
              <a:gdLst>
                <a:gd name="connsiteX0" fmla="*/ 330808 w 339236"/>
                <a:gd name="connsiteY0" fmla="*/ 1333743 h 1335445"/>
                <a:gd name="connsiteX1" fmla="*/ 326545 w 339236"/>
                <a:gd name="connsiteY1" fmla="*/ 1335186 h 1335445"/>
                <a:gd name="connsiteX2" fmla="*/ 301485 w 339236"/>
                <a:gd name="connsiteY2" fmla="*/ 1320425 h 1335445"/>
                <a:gd name="connsiteX3" fmla="*/ 281016 w 339236"/>
                <a:gd name="connsiteY3" fmla="*/ 1284541 h 1335445"/>
                <a:gd name="connsiteX4" fmla="*/ 245396 w 339236"/>
                <a:gd name="connsiteY4" fmla="*/ 1208379 h 1335445"/>
                <a:gd name="connsiteX5" fmla="*/ 183993 w 339236"/>
                <a:gd name="connsiteY5" fmla="*/ 1058940 h 1335445"/>
                <a:gd name="connsiteX6" fmla="*/ 87624 w 339236"/>
                <a:gd name="connsiteY6" fmla="*/ 747596 h 1335445"/>
                <a:gd name="connsiteX7" fmla="*/ 4705 w 339236"/>
                <a:gd name="connsiteY7" fmla="*/ 159547 h 1335445"/>
                <a:gd name="connsiteX8" fmla="*/ 0 w 339236"/>
                <a:gd name="connsiteY8" fmla="*/ 108315 h 1335445"/>
                <a:gd name="connsiteX9" fmla="*/ 85531 w 339236"/>
                <a:gd name="connsiteY9" fmla="*/ 0 h 1335445"/>
                <a:gd name="connsiteX10" fmla="*/ 91036 w 339236"/>
                <a:gd name="connsiteY10" fmla="*/ 61406 h 1335445"/>
                <a:gd name="connsiteX11" fmla="*/ 104419 w 339236"/>
                <a:gd name="connsiteY11" fmla="*/ 210714 h 1335445"/>
                <a:gd name="connsiteX12" fmla="*/ 135121 w 339236"/>
                <a:gd name="connsiteY12" fmla="*/ 509791 h 1335445"/>
                <a:gd name="connsiteX13" fmla="*/ 193899 w 339236"/>
                <a:gd name="connsiteY13" fmla="*/ 786825 h 1335445"/>
                <a:gd name="connsiteX14" fmla="*/ 276359 w 339236"/>
                <a:gd name="connsiteY14" fmla="*/ 1067533 h 1335445"/>
                <a:gd name="connsiteX15" fmla="*/ 317688 w 339236"/>
                <a:gd name="connsiteY15" fmla="*/ 1210413 h 1335445"/>
                <a:gd name="connsiteX16" fmla="*/ 335925 w 339236"/>
                <a:gd name="connsiteY16" fmla="*/ 1280344 h 1335445"/>
                <a:gd name="connsiteX17" fmla="*/ 330808 w 339236"/>
                <a:gd name="connsiteY17" fmla="*/ 1333743 h 133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9236" h="1335445">
                  <a:moveTo>
                    <a:pt x="330808" y="1333743"/>
                  </a:moveTo>
                  <a:cubicBezTo>
                    <a:pt x="329956" y="1335382"/>
                    <a:pt x="328184" y="1335777"/>
                    <a:pt x="326545" y="1335186"/>
                  </a:cubicBezTo>
                  <a:cubicBezTo>
                    <a:pt x="317032" y="1331317"/>
                    <a:pt x="308503" y="1328037"/>
                    <a:pt x="301485" y="1320425"/>
                  </a:cubicBezTo>
                  <a:cubicBezTo>
                    <a:pt x="292564" y="1310783"/>
                    <a:pt x="287052" y="1296154"/>
                    <a:pt x="281016" y="1284541"/>
                  </a:cubicBezTo>
                  <a:cubicBezTo>
                    <a:pt x="268159" y="1259745"/>
                    <a:pt x="257073" y="1233767"/>
                    <a:pt x="245396" y="1208379"/>
                  </a:cubicBezTo>
                  <a:cubicBezTo>
                    <a:pt x="222960" y="1159440"/>
                    <a:pt x="203411" y="1109190"/>
                    <a:pt x="183993" y="1058940"/>
                  </a:cubicBezTo>
                  <a:cubicBezTo>
                    <a:pt x="144830" y="957782"/>
                    <a:pt x="113603" y="852886"/>
                    <a:pt x="87624" y="747596"/>
                  </a:cubicBezTo>
                  <a:cubicBezTo>
                    <a:pt x="39802" y="553941"/>
                    <a:pt x="22942" y="357596"/>
                    <a:pt x="4705" y="159547"/>
                  </a:cubicBezTo>
                  <a:lnTo>
                    <a:pt x="0" y="108315"/>
                  </a:lnTo>
                  <a:lnTo>
                    <a:pt x="85531" y="0"/>
                  </a:lnTo>
                  <a:lnTo>
                    <a:pt x="91036" y="61406"/>
                  </a:lnTo>
                  <a:cubicBezTo>
                    <a:pt x="95497" y="111198"/>
                    <a:pt x="99958" y="160923"/>
                    <a:pt x="104419" y="210714"/>
                  </a:cubicBezTo>
                  <a:cubicBezTo>
                    <a:pt x="113341" y="310495"/>
                    <a:pt x="120688" y="410602"/>
                    <a:pt x="135121" y="509791"/>
                  </a:cubicBezTo>
                  <a:cubicBezTo>
                    <a:pt x="148699" y="603274"/>
                    <a:pt x="169232" y="695640"/>
                    <a:pt x="193899" y="786825"/>
                  </a:cubicBezTo>
                  <a:cubicBezTo>
                    <a:pt x="219352" y="880963"/>
                    <a:pt x="248348" y="974116"/>
                    <a:pt x="276359" y="1067533"/>
                  </a:cubicBezTo>
                  <a:cubicBezTo>
                    <a:pt x="290596" y="1115094"/>
                    <a:pt x="304765" y="1162459"/>
                    <a:pt x="317688" y="1210413"/>
                  </a:cubicBezTo>
                  <a:cubicBezTo>
                    <a:pt x="323987" y="1233700"/>
                    <a:pt x="330218" y="1256858"/>
                    <a:pt x="335925" y="1280344"/>
                  </a:cubicBezTo>
                  <a:cubicBezTo>
                    <a:pt x="341109" y="1301467"/>
                    <a:pt x="340780" y="1314456"/>
                    <a:pt x="330808" y="1333743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5" name="任意多边形: 形状 284"/>
            <p:cNvSpPr/>
            <p:nvPr/>
          </p:nvSpPr>
          <p:spPr>
            <a:xfrm rot="13902206">
              <a:off x="10712980" y="5600676"/>
              <a:ext cx="378247" cy="1387521"/>
            </a:xfrm>
            <a:custGeom>
              <a:avLst/>
              <a:gdLst>
                <a:gd name="connsiteX0" fmla="*/ 378039 w 378247"/>
                <a:gd name="connsiteY0" fmla="*/ 1385225 h 1387521"/>
                <a:gd name="connsiteX1" fmla="*/ 375678 w 378247"/>
                <a:gd name="connsiteY1" fmla="*/ 1386800 h 1387521"/>
                <a:gd name="connsiteX2" fmla="*/ 203409 w 378247"/>
                <a:gd name="connsiteY2" fmla="*/ 1038720 h 1387521"/>
                <a:gd name="connsiteX3" fmla="*/ 32911 w 378247"/>
                <a:gd name="connsiteY3" fmla="*/ 366175 h 1387521"/>
                <a:gd name="connsiteX4" fmla="*/ 0 w 378247"/>
                <a:gd name="connsiteY4" fmla="*/ 23895 h 1387521"/>
                <a:gd name="connsiteX5" fmla="*/ 18869 w 378247"/>
                <a:gd name="connsiteY5" fmla="*/ 0 h 1387521"/>
                <a:gd name="connsiteX6" fmla="*/ 21037 w 378247"/>
                <a:gd name="connsiteY6" fmla="*/ 56276 h 1387521"/>
                <a:gd name="connsiteX7" fmla="*/ 126983 w 378247"/>
                <a:gd name="connsiteY7" fmla="*/ 742136 h 1387521"/>
                <a:gd name="connsiteX8" fmla="*/ 378039 w 378247"/>
                <a:gd name="connsiteY8" fmla="*/ 1385225 h 1387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247" h="1387521">
                  <a:moveTo>
                    <a:pt x="378039" y="1385225"/>
                  </a:moveTo>
                  <a:cubicBezTo>
                    <a:pt x="378957" y="1386865"/>
                    <a:pt x="376595" y="1388505"/>
                    <a:pt x="375678" y="1386800"/>
                  </a:cubicBezTo>
                  <a:cubicBezTo>
                    <a:pt x="308436" y="1276130"/>
                    <a:pt x="250117" y="1159426"/>
                    <a:pt x="203409" y="1038720"/>
                  </a:cubicBezTo>
                  <a:cubicBezTo>
                    <a:pt x="119636" y="822432"/>
                    <a:pt x="65514" y="595583"/>
                    <a:pt x="32911" y="366175"/>
                  </a:cubicBezTo>
                  <a:lnTo>
                    <a:pt x="0" y="23895"/>
                  </a:lnTo>
                  <a:lnTo>
                    <a:pt x="18869" y="0"/>
                  </a:lnTo>
                  <a:lnTo>
                    <a:pt x="21037" y="56276"/>
                  </a:lnTo>
                  <a:cubicBezTo>
                    <a:pt x="35207" y="287455"/>
                    <a:pt x="68138" y="517977"/>
                    <a:pt x="126983" y="742136"/>
                  </a:cubicBezTo>
                  <a:cubicBezTo>
                    <a:pt x="185434" y="964918"/>
                    <a:pt x="268485" y="1182516"/>
                    <a:pt x="378039" y="1385225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6" name="任意多边形: 形状 285"/>
            <p:cNvSpPr/>
            <p:nvPr/>
          </p:nvSpPr>
          <p:spPr>
            <a:xfrm rot="13902206">
              <a:off x="10781949" y="5668292"/>
              <a:ext cx="860194" cy="1110058"/>
            </a:xfrm>
            <a:custGeom>
              <a:avLst/>
              <a:gdLst>
                <a:gd name="connsiteX0" fmla="*/ 838948 w 860194"/>
                <a:gd name="connsiteY0" fmla="*/ 1071428 h 1110058"/>
                <a:gd name="connsiteX1" fmla="*/ 812552 w 860194"/>
                <a:gd name="connsiteY1" fmla="*/ 1097923 h 1110058"/>
                <a:gd name="connsiteX2" fmla="*/ 725171 w 860194"/>
                <a:gd name="connsiteY2" fmla="*/ 1099955 h 1110058"/>
                <a:gd name="connsiteX3" fmla="*/ 648484 w 860194"/>
                <a:gd name="connsiteY3" fmla="*/ 1035273 h 1110058"/>
                <a:gd name="connsiteX4" fmla="*/ 588589 w 860194"/>
                <a:gd name="connsiteY4" fmla="*/ 945661 h 1110058"/>
                <a:gd name="connsiteX5" fmla="*/ 545735 w 860194"/>
                <a:gd name="connsiteY5" fmla="*/ 847187 h 1110058"/>
                <a:gd name="connsiteX6" fmla="*/ 528307 w 860194"/>
                <a:gd name="connsiteY6" fmla="*/ 774513 h 1110058"/>
                <a:gd name="connsiteX7" fmla="*/ 539191 w 860194"/>
                <a:gd name="connsiteY7" fmla="*/ 744069 h 1110058"/>
                <a:gd name="connsiteX8" fmla="*/ 520691 w 860194"/>
                <a:gd name="connsiteY8" fmla="*/ 742756 h 1110058"/>
                <a:gd name="connsiteX9" fmla="*/ 528307 w 860194"/>
                <a:gd name="connsiteY9" fmla="*/ 774513 h 1110058"/>
                <a:gd name="connsiteX10" fmla="*/ 523267 w 860194"/>
                <a:gd name="connsiteY10" fmla="*/ 788612 h 1110058"/>
                <a:gd name="connsiteX11" fmla="*/ 493271 w 860194"/>
                <a:gd name="connsiteY11" fmla="*/ 824300 h 1110058"/>
                <a:gd name="connsiteX12" fmla="*/ 361018 w 860194"/>
                <a:gd name="connsiteY12" fmla="*/ 781199 h 1110058"/>
                <a:gd name="connsiteX13" fmla="*/ 334491 w 860194"/>
                <a:gd name="connsiteY13" fmla="*/ 688505 h 1110058"/>
                <a:gd name="connsiteX14" fmla="*/ 328932 w 860194"/>
                <a:gd name="connsiteY14" fmla="*/ 630863 h 1110058"/>
                <a:gd name="connsiteX15" fmla="*/ 335404 w 860194"/>
                <a:gd name="connsiteY15" fmla="*/ 622447 h 1110058"/>
                <a:gd name="connsiteX16" fmla="*/ 343896 w 860194"/>
                <a:gd name="connsiteY16" fmla="*/ 592859 h 1110058"/>
                <a:gd name="connsiteX17" fmla="*/ 325134 w 860194"/>
                <a:gd name="connsiteY17" fmla="*/ 591480 h 1110058"/>
                <a:gd name="connsiteX18" fmla="*/ 328932 w 860194"/>
                <a:gd name="connsiteY18" fmla="*/ 630863 h 1110058"/>
                <a:gd name="connsiteX19" fmla="*/ 316803 w 860194"/>
                <a:gd name="connsiteY19" fmla="*/ 646635 h 1110058"/>
                <a:gd name="connsiteX20" fmla="*/ 261567 w 860194"/>
                <a:gd name="connsiteY20" fmla="*/ 672170 h 1110058"/>
                <a:gd name="connsiteX21" fmla="*/ 156933 w 860194"/>
                <a:gd name="connsiteY21" fmla="*/ 626577 h 1110058"/>
                <a:gd name="connsiteX22" fmla="*/ 107666 w 860194"/>
                <a:gd name="connsiteY22" fmla="*/ 505805 h 1110058"/>
                <a:gd name="connsiteX23" fmla="*/ 126651 w 860194"/>
                <a:gd name="connsiteY23" fmla="*/ 295978 h 1110058"/>
                <a:gd name="connsiteX24" fmla="*/ 136018 w 860194"/>
                <a:gd name="connsiteY24" fmla="*/ 273649 h 1110058"/>
                <a:gd name="connsiteX25" fmla="*/ 170381 w 860194"/>
                <a:gd name="connsiteY25" fmla="*/ 241760 h 1110058"/>
                <a:gd name="connsiteX26" fmla="*/ 154045 w 860194"/>
                <a:gd name="connsiteY26" fmla="*/ 230674 h 1110058"/>
                <a:gd name="connsiteX27" fmla="*/ 136018 w 860194"/>
                <a:gd name="connsiteY27" fmla="*/ 273649 h 1110058"/>
                <a:gd name="connsiteX28" fmla="*/ 130864 w 860194"/>
                <a:gd name="connsiteY28" fmla="*/ 278431 h 1110058"/>
                <a:gd name="connsiteX29" fmla="*/ 80377 w 860194"/>
                <a:gd name="connsiteY29" fmla="*/ 292667 h 1110058"/>
                <a:gd name="connsiteX30" fmla="*/ 17136 w 860194"/>
                <a:gd name="connsiteY30" fmla="*/ 237365 h 1110058"/>
                <a:gd name="connsiteX31" fmla="*/ 540 w 860194"/>
                <a:gd name="connsiteY31" fmla="*/ 135224 h 1110058"/>
                <a:gd name="connsiteX32" fmla="*/ 8561 w 860194"/>
                <a:gd name="connsiteY32" fmla="*/ 81155 h 1110058"/>
                <a:gd name="connsiteX33" fmla="*/ 16219 w 860194"/>
                <a:gd name="connsiteY33" fmla="*/ 55035 h 1110058"/>
                <a:gd name="connsiteX34" fmla="*/ 59679 w 860194"/>
                <a:gd name="connsiteY34" fmla="*/ 0 h 1110058"/>
                <a:gd name="connsiteX35" fmla="*/ 38342 w 860194"/>
                <a:gd name="connsiteY35" fmla="*/ 49122 h 1110058"/>
                <a:gd name="connsiteX36" fmla="*/ 20547 w 860194"/>
                <a:gd name="connsiteY36" fmla="*/ 168221 h 1110058"/>
                <a:gd name="connsiteX37" fmla="*/ 62729 w 860194"/>
                <a:gd name="connsiteY37" fmla="*/ 265310 h 1110058"/>
                <a:gd name="connsiteX38" fmla="*/ 155685 w 860194"/>
                <a:gd name="connsiteY38" fmla="*/ 228706 h 1110058"/>
                <a:gd name="connsiteX39" fmla="*/ 172021 w 860194"/>
                <a:gd name="connsiteY39" fmla="*/ 239792 h 1110058"/>
                <a:gd name="connsiteX40" fmla="*/ 128331 w 860194"/>
                <a:gd name="connsiteY40" fmla="*/ 373684 h 1110058"/>
                <a:gd name="connsiteX41" fmla="*/ 126559 w 860194"/>
                <a:gd name="connsiteY41" fmla="*/ 497081 h 1110058"/>
                <a:gd name="connsiteX42" fmla="*/ 167167 w 860194"/>
                <a:gd name="connsiteY42" fmla="*/ 609061 h 1110058"/>
                <a:gd name="connsiteX43" fmla="*/ 260583 w 860194"/>
                <a:gd name="connsiteY43" fmla="*/ 653277 h 1110058"/>
                <a:gd name="connsiteX44" fmla="*/ 325527 w 860194"/>
                <a:gd name="connsiteY44" fmla="*/ 589054 h 1110058"/>
                <a:gd name="connsiteX45" fmla="*/ 344289 w 860194"/>
                <a:gd name="connsiteY45" fmla="*/ 590431 h 1110058"/>
                <a:gd name="connsiteX46" fmla="*/ 392901 w 860194"/>
                <a:gd name="connsiteY46" fmla="*/ 792220 h 1110058"/>
                <a:gd name="connsiteX47" fmla="*/ 471622 w 860194"/>
                <a:gd name="connsiteY47" fmla="*/ 814327 h 1110058"/>
                <a:gd name="connsiteX48" fmla="*/ 521019 w 860194"/>
                <a:gd name="connsiteY48" fmla="*/ 740330 h 1110058"/>
                <a:gd name="connsiteX49" fmla="*/ 539520 w 860194"/>
                <a:gd name="connsiteY49" fmla="*/ 741642 h 1110058"/>
                <a:gd name="connsiteX50" fmla="*/ 613517 w 860194"/>
                <a:gd name="connsiteY50" fmla="*/ 951829 h 1110058"/>
                <a:gd name="connsiteX51" fmla="*/ 668885 w 860194"/>
                <a:gd name="connsiteY51" fmla="*/ 1030813 h 1110058"/>
                <a:gd name="connsiteX52" fmla="*/ 745835 w 860194"/>
                <a:gd name="connsiteY52" fmla="*/ 1088147 h 1110058"/>
                <a:gd name="connsiteX53" fmla="*/ 819177 w 860194"/>
                <a:gd name="connsiteY53" fmla="*/ 1067614 h 1110058"/>
                <a:gd name="connsiteX54" fmla="*/ 841153 w 860194"/>
                <a:gd name="connsiteY54" fmla="*/ 999979 h 1110058"/>
                <a:gd name="connsiteX55" fmla="*/ 801792 w 860194"/>
                <a:gd name="connsiteY55" fmla="*/ 827317 h 1110058"/>
                <a:gd name="connsiteX56" fmla="*/ 699193 w 860194"/>
                <a:gd name="connsiteY56" fmla="*/ 669874 h 1110058"/>
                <a:gd name="connsiteX57" fmla="*/ 704769 w 860194"/>
                <a:gd name="connsiteY57" fmla="*/ 664758 h 1110058"/>
                <a:gd name="connsiteX58" fmla="*/ 832559 w 860194"/>
                <a:gd name="connsiteY58" fmla="*/ 855132 h 1110058"/>
                <a:gd name="connsiteX59" fmla="*/ 853881 w 860194"/>
                <a:gd name="connsiteY59" fmla="*/ 1036913 h 1110058"/>
                <a:gd name="connsiteX60" fmla="*/ 838948 w 860194"/>
                <a:gd name="connsiteY60" fmla="*/ 1071428 h 111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860194" h="1110058">
                  <a:moveTo>
                    <a:pt x="838948" y="1071428"/>
                  </a:moveTo>
                  <a:cubicBezTo>
                    <a:pt x="832166" y="1081965"/>
                    <a:pt x="823474" y="1091165"/>
                    <a:pt x="812552" y="1097923"/>
                  </a:cubicBezTo>
                  <a:cubicBezTo>
                    <a:pt x="785523" y="1114651"/>
                    <a:pt x="753314" y="1112879"/>
                    <a:pt x="725171" y="1099955"/>
                  </a:cubicBezTo>
                  <a:cubicBezTo>
                    <a:pt x="694404" y="1085851"/>
                    <a:pt x="669541" y="1061251"/>
                    <a:pt x="648484" y="1035273"/>
                  </a:cubicBezTo>
                  <a:cubicBezTo>
                    <a:pt x="625850" y="1007327"/>
                    <a:pt x="605776" y="977282"/>
                    <a:pt x="588589" y="945661"/>
                  </a:cubicBezTo>
                  <a:cubicBezTo>
                    <a:pt x="571402" y="914075"/>
                    <a:pt x="557084" y="881127"/>
                    <a:pt x="545735" y="847187"/>
                  </a:cubicBezTo>
                  <a:lnTo>
                    <a:pt x="528307" y="774513"/>
                  </a:lnTo>
                  <a:lnTo>
                    <a:pt x="539191" y="744069"/>
                  </a:lnTo>
                  <a:cubicBezTo>
                    <a:pt x="533024" y="743610"/>
                    <a:pt x="526858" y="743151"/>
                    <a:pt x="520691" y="742756"/>
                  </a:cubicBezTo>
                  <a:lnTo>
                    <a:pt x="528307" y="774513"/>
                  </a:lnTo>
                  <a:lnTo>
                    <a:pt x="523267" y="788612"/>
                  </a:lnTo>
                  <a:cubicBezTo>
                    <a:pt x="516247" y="802749"/>
                    <a:pt x="506882" y="815411"/>
                    <a:pt x="493271" y="824300"/>
                  </a:cubicBezTo>
                  <a:cubicBezTo>
                    <a:pt x="446496" y="854869"/>
                    <a:pt x="386602" y="824627"/>
                    <a:pt x="361018" y="781199"/>
                  </a:cubicBezTo>
                  <a:cubicBezTo>
                    <a:pt x="344060" y="752433"/>
                    <a:pt x="337845" y="720829"/>
                    <a:pt x="334491" y="688505"/>
                  </a:cubicBezTo>
                  <a:lnTo>
                    <a:pt x="328932" y="630863"/>
                  </a:lnTo>
                  <a:lnTo>
                    <a:pt x="335404" y="622447"/>
                  </a:lnTo>
                  <a:cubicBezTo>
                    <a:pt x="340091" y="613392"/>
                    <a:pt x="343092" y="603437"/>
                    <a:pt x="343896" y="592859"/>
                  </a:cubicBezTo>
                  <a:cubicBezTo>
                    <a:pt x="337664" y="592399"/>
                    <a:pt x="331366" y="591940"/>
                    <a:pt x="325134" y="591480"/>
                  </a:cubicBezTo>
                  <a:lnTo>
                    <a:pt x="328932" y="630863"/>
                  </a:lnTo>
                  <a:lnTo>
                    <a:pt x="316803" y="646635"/>
                  </a:lnTo>
                  <a:cubicBezTo>
                    <a:pt x="301714" y="660592"/>
                    <a:pt x="281936" y="669842"/>
                    <a:pt x="261567" y="672170"/>
                  </a:cubicBezTo>
                  <a:cubicBezTo>
                    <a:pt x="221747" y="676697"/>
                    <a:pt x="182714" y="655705"/>
                    <a:pt x="156933" y="626577"/>
                  </a:cubicBezTo>
                  <a:cubicBezTo>
                    <a:pt x="127346" y="593186"/>
                    <a:pt x="114161" y="549103"/>
                    <a:pt x="107666" y="505805"/>
                  </a:cubicBezTo>
                  <a:cubicBezTo>
                    <a:pt x="97187" y="435595"/>
                    <a:pt x="104271" y="363246"/>
                    <a:pt x="126651" y="295978"/>
                  </a:cubicBezTo>
                  <a:lnTo>
                    <a:pt x="136018" y="273649"/>
                  </a:lnTo>
                  <a:lnTo>
                    <a:pt x="170381" y="241760"/>
                  </a:lnTo>
                  <a:cubicBezTo>
                    <a:pt x="164937" y="238087"/>
                    <a:pt x="159491" y="234347"/>
                    <a:pt x="154045" y="230674"/>
                  </a:cubicBezTo>
                  <a:lnTo>
                    <a:pt x="136018" y="273649"/>
                  </a:lnTo>
                  <a:lnTo>
                    <a:pt x="130864" y="278431"/>
                  </a:lnTo>
                  <a:cubicBezTo>
                    <a:pt x="115883" y="288485"/>
                    <a:pt x="99073" y="294799"/>
                    <a:pt x="80377" y="292667"/>
                  </a:cubicBezTo>
                  <a:cubicBezTo>
                    <a:pt x="49937" y="289256"/>
                    <a:pt x="29011" y="263605"/>
                    <a:pt x="17136" y="237365"/>
                  </a:cubicBezTo>
                  <a:cubicBezTo>
                    <a:pt x="2836" y="205680"/>
                    <a:pt x="-1692" y="169664"/>
                    <a:pt x="540" y="135224"/>
                  </a:cubicBezTo>
                  <a:cubicBezTo>
                    <a:pt x="1720" y="116954"/>
                    <a:pt x="4525" y="98930"/>
                    <a:pt x="8561" y="81155"/>
                  </a:cubicBezTo>
                  <a:lnTo>
                    <a:pt x="16219" y="55035"/>
                  </a:lnTo>
                  <a:lnTo>
                    <a:pt x="59679" y="0"/>
                  </a:lnTo>
                  <a:lnTo>
                    <a:pt x="38342" y="49122"/>
                  </a:lnTo>
                  <a:cubicBezTo>
                    <a:pt x="25353" y="87662"/>
                    <a:pt x="17465" y="127482"/>
                    <a:pt x="20547" y="168221"/>
                  </a:cubicBezTo>
                  <a:cubicBezTo>
                    <a:pt x="23106" y="201612"/>
                    <a:pt x="33340" y="244975"/>
                    <a:pt x="62729" y="265310"/>
                  </a:cubicBezTo>
                  <a:cubicBezTo>
                    <a:pt x="97958" y="289649"/>
                    <a:pt x="133579" y="253568"/>
                    <a:pt x="155685" y="228706"/>
                  </a:cubicBezTo>
                  <a:cubicBezTo>
                    <a:pt x="163230" y="220243"/>
                    <a:pt x="177203" y="229690"/>
                    <a:pt x="172021" y="239792"/>
                  </a:cubicBezTo>
                  <a:cubicBezTo>
                    <a:pt x="150438" y="281908"/>
                    <a:pt x="135678" y="326976"/>
                    <a:pt x="128331" y="373684"/>
                  </a:cubicBezTo>
                  <a:cubicBezTo>
                    <a:pt x="121902" y="414422"/>
                    <a:pt x="121442" y="456080"/>
                    <a:pt x="126559" y="497081"/>
                  </a:cubicBezTo>
                  <a:cubicBezTo>
                    <a:pt x="131545" y="536638"/>
                    <a:pt x="142172" y="577179"/>
                    <a:pt x="167167" y="609061"/>
                  </a:cubicBezTo>
                  <a:cubicBezTo>
                    <a:pt x="188945" y="636877"/>
                    <a:pt x="224502" y="657344"/>
                    <a:pt x="260583" y="653277"/>
                  </a:cubicBezTo>
                  <a:cubicBezTo>
                    <a:pt x="293776" y="649472"/>
                    <a:pt x="322970" y="622838"/>
                    <a:pt x="325527" y="589054"/>
                  </a:cubicBezTo>
                  <a:cubicBezTo>
                    <a:pt x="326446" y="577442"/>
                    <a:pt x="342649" y="580919"/>
                    <a:pt x="344289" y="590431"/>
                  </a:cubicBezTo>
                  <a:cubicBezTo>
                    <a:pt x="355639" y="656032"/>
                    <a:pt x="341993" y="740134"/>
                    <a:pt x="392901" y="792220"/>
                  </a:cubicBezTo>
                  <a:cubicBezTo>
                    <a:pt x="412515" y="812295"/>
                    <a:pt x="444200" y="823972"/>
                    <a:pt x="471622" y="814327"/>
                  </a:cubicBezTo>
                  <a:cubicBezTo>
                    <a:pt x="502520" y="803504"/>
                    <a:pt x="512885" y="768735"/>
                    <a:pt x="521019" y="740330"/>
                  </a:cubicBezTo>
                  <a:cubicBezTo>
                    <a:pt x="524036" y="729898"/>
                    <a:pt x="537945" y="731145"/>
                    <a:pt x="539520" y="741642"/>
                  </a:cubicBezTo>
                  <a:cubicBezTo>
                    <a:pt x="550541" y="815574"/>
                    <a:pt x="575731" y="887342"/>
                    <a:pt x="613517" y="951829"/>
                  </a:cubicBezTo>
                  <a:cubicBezTo>
                    <a:pt x="629721" y="979577"/>
                    <a:pt x="648220" y="1006211"/>
                    <a:pt x="668885" y="1030813"/>
                  </a:cubicBezTo>
                  <a:cubicBezTo>
                    <a:pt x="689090" y="1054887"/>
                    <a:pt x="715134" y="1078702"/>
                    <a:pt x="745835" y="1088147"/>
                  </a:cubicBezTo>
                  <a:cubicBezTo>
                    <a:pt x="772732" y="1096413"/>
                    <a:pt x="801203" y="1089788"/>
                    <a:pt x="819177" y="1067614"/>
                  </a:cubicBezTo>
                  <a:cubicBezTo>
                    <a:pt x="834266" y="1048919"/>
                    <a:pt x="839776" y="1023465"/>
                    <a:pt x="841153" y="999979"/>
                  </a:cubicBezTo>
                  <a:cubicBezTo>
                    <a:pt x="844565" y="941528"/>
                    <a:pt x="825146" y="880126"/>
                    <a:pt x="801792" y="827317"/>
                  </a:cubicBezTo>
                  <a:cubicBezTo>
                    <a:pt x="776142" y="769326"/>
                    <a:pt x="738553" y="719076"/>
                    <a:pt x="699193" y="669874"/>
                  </a:cubicBezTo>
                  <a:cubicBezTo>
                    <a:pt x="696306" y="666200"/>
                    <a:pt x="701750" y="662198"/>
                    <a:pt x="704769" y="664758"/>
                  </a:cubicBezTo>
                  <a:cubicBezTo>
                    <a:pt x="765253" y="712121"/>
                    <a:pt x="806713" y="783627"/>
                    <a:pt x="832559" y="855132"/>
                  </a:cubicBezTo>
                  <a:cubicBezTo>
                    <a:pt x="852765" y="911089"/>
                    <a:pt x="869887" y="977807"/>
                    <a:pt x="853881" y="1036913"/>
                  </a:cubicBezTo>
                  <a:cubicBezTo>
                    <a:pt x="850600" y="1049017"/>
                    <a:pt x="845729" y="1060891"/>
                    <a:pt x="838948" y="1071428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7" name="任意多边形: 形状 286"/>
            <p:cNvSpPr/>
            <p:nvPr/>
          </p:nvSpPr>
          <p:spPr>
            <a:xfrm rot="13902206">
              <a:off x="10460092" y="5674737"/>
              <a:ext cx="389649" cy="1286436"/>
            </a:xfrm>
            <a:custGeom>
              <a:avLst/>
              <a:gdLst>
                <a:gd name="connsiteX0" fmla="*/ 155778 w 389649"/>
                <a:gd name="connsiteY0" fmla="*/ 682984 h 1286436"/>
                <a:gd name="connsiteX1" fmla="*/ 151558 w 389649"/>
                <a:gd name="connsiteY1" fmla="*/ 668454 h 1286436"/>
                <a:gd name="connsiteX2" fmla="*/ 165432 w 389649"/>
                <a:gd name="connsiteY2" fmla="*/ 663869 h 1286436"/>
                <a:gd name="connsiteX3" fmla="*/ 166778 w 389649"/>
                <a:gd name="connsiteY3" fmla="*/ 664510 h 1286436"/>
                <a:gd name="connsiteX4" fmla="*/ 165302 w 389649"/>
                <a:gd name="connsiteY4" fmla="*/ 664066 h 1286436"/>
                <a:gd name="connsiteX5" fmla="*/ 308161 w 389649"/>
                <a:gd name="connsiteY5" fmla="*/ 663588 h 1286436"/>
                <a:gd name="connsiteX6" fmla="*/ 261858 w 389649"/>
                <a:gd name="connsiteY6" fmla="*/ 692972 h 1286436"/>
                <a:gd name="connsiteX7" fmla="*/ 234765 w 389649"/>
                <a:gd name="connsiteY7" fmla="*/ 697034 h 1286436"/>
                <a:gd name="connsiteX8" fmla="*/ 233813 w 389649"/>
                <a:gd name="connsiteY8" fmla="*/ 696440 h 1286436"/>
                <a:gd name="connsiteX9" fmla="*/ 166778 w 389649"/>
                <a:gd name="connsiteY9" fmla="*/ 664510 h 1286436"/>
                <a:gd name="connsiteX10" fmla="*/ 216126 w 389649"/>
                <a:gd name="connsiteY10" fmla="*/ 679360 h 1286436"/>
                <a:gd name="connsiteX11" fmla="*/ 268033 w 389649"/>
                <a:gd name="connsiteY11" fmla="*/ 666757 h 1286436"/>
                <a:gd name="connsiteX12" fmla="*/ 299128 w 389649"/>
                <a:gd name="connsiteY12" fmla="*/ 482023 h 1286436"/>
                <a:gd name="connsiteX13" fmla="*/ 206826 w 389649"/>
                <a:gd name="connsiteY13" fmla="*/ 402580 h 1286436"/>
                <a:gd name="connsiteX14" fmla="*/ 89204 w 389649"/>
                <a:gd name="connsiteY14" fmla="*/ 334618 h 1286436"/>
                <a:gd name="connsiteX15" fmla="*/ 90582 w 389649"/>
                <a:gd name="connsiteY15" fmla="*/ 313953 h 1286436"/>
                <a:gd name="connsiteX16" fmla="*/ 177963 w 389649"/>
                <a:gd name="connsiteY16" fmla="*/ 253140 h 1286436"/>
                <a:gd name="connsiteX17" fmla="*/ 158150 w 389649"/>
                <a:gd name="connsiteY17" fmla="*/ 148440 h 1286436"/>
                <a:gd name="connsiteX18" fmla="*/ 94386 w 389649"/>
                <a:gd name="connsiteY18" fmla="*/ 67752 h 1286436"/>
                <a:gd name="connsiteX19" fmla="*/ 48285 w 389649"/>
                <a:gd name="connsiteY19" fmla="*/ 36995 h 1286436"/>
                <a:gd name="connsiteX20" fmla="*/ 0 w 389649"/>
                <a:gd name="connsiteY20" fmla="*/ 18522 h 1286436"/>
                <a:gd name="connsiteX21" fmla="*/ 14626 w 389649"/>
                <a:gd name="connsiteY21" fmla="*/ 0 h 1286436"/>
                <a:gd name="connsiteX22" fmla="*/ 26685 w 389649"/>
                <a:gd name="connsiteY22" fmla="*/ 2741 h 1286436"/>
                <a:gd name="connsiteX23" fmla="*/ 189442 w 389649"/>
                <a:gd name="connsiteY23" fmla="*/ 163464 h 1286436"/>
                <a:gd name="connsiteX24" fmla="*/ 189705 w 389649"/>
                <a:gd name="connsiteY24" fmla="*/ 280496 h 1286436"/>
                <a:gd name="connsiteX25" fmla="*/ 148943 w 389649"/>
                <a:gd name="connsiteY25" fmla="*/ 315560 h 1286436"/>
                <a:gd name="connsiteX26" fmla="*/ 119864 w 389649"/>
                <a:gd name="connsiteY26" fmla="*/ 326699 h 1286436"/>
                <a:gd name="connsiteX27" fmla="*/ 99372 w 389649"/>
                <a:gd name="connsiteY27" fmla="*/ 314412 h 1286436"/>
                <a:gd name="connsiteX28" fmla="*/ 97995 w 389649"/>
                <a:gd name="connsiteY28" fmla="*/ 335076 h 1286436"/>
                <a:gd name="connsiteX29" fmla="*/ 119864 w 389649"/>
                <a:gd name="connsiteY29" fmla="*/ 326699 h 1286436"/>
                <a:gd name="connsiteX30" fmla="*/ 246975 w 389649"/>
                <a:gd name="connsiteY30" fmla="*/ 402907 h 1286436"/>
                <a:gd name="connsiteX31" fmla="*/ 334289 w 389649"/>
                <a:gd name="connsiteY31" fmla="*/ 498816 h 1286436"/>
                <a:gd name="connsiteX32" fmla="*/ 338553 w 389649"/>
                <a:gd name="connsiteY32" fmla="*/ 617556 h 1286436"/>
                <a:gd name="connsiteX33" fmla="*/ 308161 w 389649"/>
                <a:gd name="connsiteY33" fmla="*/ 663588 h 1286436"/>
                <a:gd name="connsiteX34" fmla="*/ 209471 w 389649"/>
                <a:gd name="connsiteY34" fmla="*/ 1022814 h 1286436"/>
                <a:gd name="connsiteX35" fmla="*/ 208857 w 389649"/>
                <a:gd name="connsiteY35" fmla="*/ 1022778 h 1286436"/>
                <a:gd name="connsiteX36" fmla="*/ 208991 w 389649"/>
                <a:gd name="connsiteY36" fmla="*/ 1022511 h 1286436"/>
                <a:gd name="connsiteX37" fmla="*/ 360161 w 389649"/>
                <a:gd name="connsiteY37" fmla="*/ 986062 h 1286436"/>
                <a:gd name="connsiteX38" fmla="*/ 316643 w 389649"/>
                <a:gd name="connsiteY38" fmla="*/ 1021331 h 1286436"/>
                <a:gd name="connsiteX39" fmla="*/ 257405 w 389649"/>
                <a:gd name="connsiteY39" fmla="*/ 1041733 h 1286436"/>
                <a:gd name="connsiteX40" fmla="*/ 242720 w 389649"/>
                <a:gd name="connsiteY40" fmla="*/ 1043790 h 1286436"/>
                <a:gd name="connsiteX41" fmla="*/ 209471 w 389649"/>
                <a:gd name="connsiteY41" fmla="*/ 1022814 h 1286436"/>
                <a:gd name="connsiteX42" fmla="*/ 240390 w 389649"/>
                <a:gd name="connsiteY42" fmla="*/ 1024619 h 1286436"/>
                <a:gd name="connsiteX43" fmla="*/ 271641 w 389649"/>
                <a:gd name="connsiteY43" fmla="*/ 1016673 h 1286436"/>
                <a:gd name="connsiteX44" fmla="*/ 326220 w 389649"/>
                <a:gd name="connsiteY44" fmla="*/ 990892 h 1286436"/>
                <a:gd name="connsiteX45" fmla="*/ 338816 w 389649"/>
                <a:gd name="connsiteY45" fmla="*/ 808980 h 1286436"/>
                <a:gd name="connsiteX46" fmla="*/ 155658 w 389649"/>
                <a:gd name="connsiteY46" fmla="*/ 683222 h 1286436"/>
                <a:gd name="connsiteX47" fmla="*/ 155778 w 389649"/>
                <a:gd name="connsiteY47" fmla="*/ 682984 h 1286436"/>
                <a:gd name="connsiteX48" fmla="*/ 155789 w 389649"/>
                <a:gd name="connsiteY48" fmla="*/ 683026 h 1286436"/>
                <a:gd name="connsiteX49" fmla="*/ 208211 w 389649"/>
                <a:gd name="connsiteY49" fmla="*/ 701015 h 1286436"/>
                <a:gd name="connsiteX50" fmla="*/ 234765 w 389649"/>
                <a:gd name="connsiteY50" fmla="*/ 697034 h 1286436"/>
                <a:gd name="connsiteX51" fmla="*/ 298013 w 389649"/>
                <a:gd name="connsiteY51" fmla="*/ 736490 h 1286436"/>
                <a:gd name="connsiteX52" fmla="*/ 384934 w 389649"/>
                <a:gd name="connsiteY52" fmla="*/ 935786 h 1286436"/>
                <a:gd name="connsiteX53" fmla="*/ 360161 w 389649"/>
                <a:gd name="connsiteY53" fmla="*/ 986062 h 1286436"/>
                <a:gd name="connsiteX54" fmla="*/ 350427 w 389649"/>
                <a:gd name="connsiteY54" fmla="*/ 1247262 h 1286436"/>
                <a:gd name="connsiteX55" fmla="*/ 282531 w 389649"/>
                <a:gd name="connsiteY55" fmla="*/ 1286426 h 1286436"/>
                <a:gd name="connsiteX56" fmla="*/ 194362 w 389649"/>
                <a:gd name="connsiteY56" fmla="*/ 1255462 h 1286436"/>
                <a:gd name="connsiteX57" fmla="*/ 200595 w 389649"/>
                <a:gd name="connsiteY57" fmla="*/ 1242997 h 1286436"/>
                <a:gd name="connsiteX58" fmla="*/ 300045 w 389649"/>
                <a:gd name="connsiteY58" fmla="*/ 1266089 h 1286436"/>
                <a:gd name="connsiteX59" fmla="*/ 346426 w 389649"/>
                <a:gd name="connsiteY59" fmla="*/ 1184875 h 1286436"/>
                <a:gd name="connsiteX60" fmla="*/ 334880 w 389649"/>
                <a:gd name="connsiteY60" fmla="*/ 1133181 h 1286436"/>
                <a:gd name="connsiteX61" fmla="*/ 295388 w 389649"/>
                <a:gd name="connsiteY61" fmla="*/ 1100643 h 1286436"/>
                <a:gd name="connsiteX62" fmla="*/ 199479 w 389649"/>
                <a:gd name="connsiteY62" fmla="*/ 1041273 h 1286436"/>
                <a:gd name="connsiteX63" fmla="*/ 208795 w 389649"/>
                <a:gd name="connsiteY63" fmla="*/ 1022774 h 1286436"/>
                <a:gd name="connsiteX64" fmla="*/ 208857 w 389649"/>
                <a:gd name="connsiteY64" fmla="*/ 1022778 h 1286436"/>
                <a:gd name="connsiteX65" fmla="*/ 199677 w 389649"/>
                <a:gd name="connsiteY65" fmla="*/ 1041012 h 1286436"/>
                <a:gd name="connsiteX66" fmla="*/ 228369 w 389649"/>
                <a:gd name="connsiteY66" fmla="*/ 1045801 h 1286436"/>
                <a:gd name="connsiteX67" fmla="*/ 242720 w 389649"/>
                <a:gd name="connsiteY67" fmla="*/ 1043790 h 1286436"/>
                <a:gd name="connsiteX68" fmla="*/ 310477 w 389649"/>
                <a:gd name="connsiteY68" fmla="*/ 1086538 h 1286436"/>
                <a:gd name="connsiteX69" fmla="*/ 365384 w 389649"/>
                <a:gd name="connsiteY69" fmla="*/ 1155355 h 1286436"/>
                <a:gd name="connsiteX70" fmla="*/ 363023 w 389649"/>
                <a:gd name="connsiteY70" fmla="*/ 1203965 h 1286436"/>
                <a:gd name="connsiteX71" fmla="*/ 350427 w 389649"/>
                <a:gd name="connsiteY71" fmla="*/ 1247262 h 128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89649" h="1286436">
                  <a:moveTo>
                    <a:pt x="155778" y="682984"/>
                  </a:moveTo>
                  <a:lnTo>
                    <a:pt x="151558" y="668454"/>
                  </a:lnTo>
                  <a:cubicBezTo>
                    <a:pt x="153756" y="663869"/>
                    <a:pt x="158971" y="660950"/>
                    <a:pt x="165432" y="663869"/>
                  </a:cubicBezTo>
                  <a:lnTo>
                    <a:pt x="166778" y="664510"/>
                  </a:lnTo>
                  <a:lnTo>
                    <a:pt x="165302" y="664066"/>
                  </a:lnTo>
                  <a:close/>
                  <a:moveTo>
                    <a:pt x="308161" y="663588"/>
                  </a:moveTo>
                  <a:cubicBezTo>
                    <a:pt x="294903" y="676417"/>
                    <a:pt x="278992" y="686473"/>
                    <a:pt x="261858" y="692972"/>
                  </a:cubicBezTo>
                  <a:lnTo>
                    <a:pt x="234765" y="697034"/>
                  </a:lnTo>
                  <a:lnTo>
                    <a:pt x="233813" y="696440"/>
                  </a:lnTo>
                  <a:lnTo>
                    <a:pt x="166778" y="664510"/>
                  </a:lnTo>
                  <a:lnTo>
                    <a:pt x="216126" y="679360"/>
                  </a:lnTo>
                  <a:cubicBezTo>
                    <a:pt x="233920" y="679631"/>
                    <a:pt x="251895" y="675253"/>
                    <a:pt x="268033" y="666757"/>
                  </a:cubicBezTo>
                  <a:cubicBezTo>
                    <a:pt x="335601" y="631266"/>
                    <a:pt x="339932" y="539490"/>
                    <a:pt x="299128" y="482023"/>
                  </a:cubicBezTo>
                  <a:cubicBezTo>
                    <a:pt x="275446" y="448698"/>
                    <a:pt x="240546" y="424753"/>
                    <a:pt x="206826" y="402580"/>
                  </a:cubicBezTo>
                  <a:cubicBezTo>
                    <a:pt x="168975" y="377652"/>
                    <a:pt x="129679" y="355019"/>
                    <a:pt x="89204" y="334618"/>
                  </a:cubicBezTo>
                  <a:cubicBezTo>
                    <a:pt x="80741" y="330354"/>
                    <a:pt x="81201" y="316840"/>
                    <a:pt x="90582" y="313953"/>
                  </a:cubicBezTo>
                  <a:cubicBezTo>
                    <a:pt x="124038" y="303652"/>
                    <a:pt x="166416" y="290533"/>
                    <a:pt x="177963" y="253140"/>
                  </a:cubicBezTo>
                  <a:cubicBezTo>
                    <a:pt x="188458" y="219027"/>
                    <a:pt x="173501" y="178814"/>
                    <a:pt x="158150" y="148440"/>
                  </a:cubicBezTo>
                  <a:cubicBezTo>
                    <a:pt x="142537" y="117608"/>
                    <a:pt x="120758" y="90055"/>
                    <a:pt x="94386" y="67752"/>
                  </a:cubicBezTo>
                  <a:cubicBezTo>
                    <a:pt x="80085" y="55632"/>
                    <a:pt x="64607" y="45382"/>
                    <a:pt x="48285" y="36995"/>
                  </a:cubicBezTo>
                  <a:lnTo>
                    <a:pt x="0" y="18522"/>
                  </a:lnTo>
                  <a:lnTo>
                    <a:pt x="14626" y="0"/>
                  </a:lnTo>
                  <a:lnTo>
                    <a:pt x="26685" y="2741"/>
                  </a:lnTo>
                  <a:cubicBezTo>
                    <a:pt x="101144" y="29636"/>
                    <a:pt x="161037" y="89793"/>
                    <a:pt x="189442" y="163464"/>
                  </a:cubicBezTo>
                  <a:cubicBezTo>
                    <a:pt x="203612" y="200069"/>
                    <a:pt x="212665" y="245465"/>
                    <a:pt x="189705" y="280496"/>
                  </a:cubicBezTo>
                  <a:cubicBezTo>
                    <a:pt x="179471" y="296077"/>
                    <a:pt x="165055" y="307114"/>
                    <a:pt x="148943" y="315560"/>
                  </a:cubicBezTo>
                  <a:lnTo>
                    <a:pt x="119864" y="326699"/>
                  </a:lnTo>
                  <a:lnTo>
                    <a:pt x="99372" y="314412"/>
                  </a:lnTo>
                  <a:cubicBezTo>
                    <a:pt x="98912" y="321301"/>
                    <a:pt x="98454" y="328188"/>
                    <a:pt x="97995" y="335076"/>
                  </a:cubicBezTo>
                  <a:lnTo>
                    <a:pt x="119864" y="326699"/>
                  </a:lnTo>
                  <a:lnTo>
                    <a:pt x="246975" y="402907"/>
                  </a:lnTo>
                  <a:cubicBezTo>
                    <a:pt x="282595" y="428165"/>
                    <a:pt x="316249" y="458211"/>
                    <a:pt x="334289" y="498816"/>
                  </a:cubicBezTo>
                  <a:cubicBezTo>
                    <a:pt x="350690" y="535816"/>
                    <a:pt x="352658" y="579572"/>
                    <a:pt x="338553" y="617556"/>
                  </a:cubicBezTo>
                  <a:cubicBezTo>
                    <a:pt x="332026" y="635153"/>
                    <a:pt x="321419" y="650758"/>
                    <a:pt x="308161" y="663588"/>
                  </a:cubicBezTo>
                  <a:close/>
                  <a:moveTo>
                    <a:pt x="209471" y="1022814"/>
                  </a:moveTo>
                  <a:lnTo>
                    <a:pt x="208857" y="1022778"/>
                  </a:lnTo>
                  <a:lnTo>
                    <a:pt x="208991" y="1022511"/>
                  </a:lnTo>
                  <a:close/>
                  <a:moveTo>
                    <a:pt x="360161" y="986062"/>
                  </a:moveTo>
                  <a:cubicBezTo>
                    <a:pt x="348607" y="1000535"/>
                    <a:pt x="333929" y="1012507"/>
                    <a:pt x="316643" y="1021331"/>
                  </a:cubicBezTo>
                  <a:cubicBezTo>
                    <a:pt x="297948" y="1030908"/>
                    <a:pt x="277873" y="1037141"/>
                    <a:pt x="257405" y="1041733"/>
                  </a:cubicBezTo>
                  <a:lnTo>
                    <a:pt x="242720" y="1043790"/>
                  </a:lnTo>
                  <a:lnTo>
                    <a:pt x="209471" y="1022814"/>
                  </a:lnTo>
                  <a:lnTo>
                    <a:pt x="240390" y="1024619"/>
                  </a:lnTo>
                  <a:cubicBezTo>
                    <a:pt x="251239" y="1022872"/>
                    <a:pt x="262030" y="1019494"/>
                    <a:pt x="271641" y="1016673"/>
                  </a:cubicBezTo>
                  <a:cubicBezTo>
                    <a:pt x="291124" y="1010966"/>
                    <a:pt x="310017" y="1003225"/>
                    <a:pt x="326220" y="990892"/>
                  </a:cubicBezTo>
                  <a:cubicBezTo>
                    <a:pt x="383884" y="947005"/>
                    <a:pt x="375881" y="862970"/>
                    <a:pt x="338816" y="808980"/>
                  </a:cubicBezTo>
                  <a:cubicBezTo>
                    <a:pt x="295519" y="745938"/>
                    <a:pt x="223228" y="713333"/>
                    <a:pt x="155658" y="683222"/>
                  </a:cubicBezTo>
                  <a:lnTo>
                    <a:pt x="155778" y="682984"/>
                  </a:lnTo>
                  <a:lnTo>
                    <a:pt x="155789" y="683026"/>
                  </a:lnTo>
                  <a:cubicBezTo>
                    <a:pt x="172107" y="693883"/>
                    <a:pt x="190058" y="699618"/>
                    <a:pt x="208211" y="701015"/>
                  </a:cubicBezTo>
                  <a:lnTo>
                    <a:pt x="234765" y="697034"/>
                  </a:lnTo>
                  <a:lnTo>
                    <a:pt x="298013" y="736490"/>
                  </a:lnTo>
                  <a:cubicBezTo>
                    <a:pt x="358498" y="782608"/>
                    <a:pt x="404943" y="857393"/>
                    <a:pt x="384934" y="935786"/>
                  </a:cubicBezTo>
                  <a:cubicBezTo>
                    <a:pt x="380145" y="954614"/>
                    <a:pt x="371715" y="971589"/>
                    <a:pt x="360161" y="986062"/>
                  </a:cubicBezTo>
                  <a:close/>
                  <a:moveTo>
                    <a:pt x="350427" y="1247262"/>
                  </a:moveTo>
                  <a:cubicBezTo>
                    <a:pt x="337569" y="1272912"/>
                    <a:pt x="310542" y="1286033"/>
                    <a:pt x="282531" y="1286426"/>
                  </a:cubicBezTo>
                  <a:cubicBezTo>
                    <a:pt x="250387" y="1286885"/>
                    <a:pt x="221128" y="1271796"/>
                    <a:pt x="194362" y="1255462"/>
                  </a:cubicBezTo>
                  <a:cubicBezTo>
                    <a:pt x="186557" y="1250738"/>
                    <a:pt x="192329" y="1238799"/>
                    <a:pt x="200595" y="1242997"/>
                  </a:cubicBezTo>
                  <a:cubicBezTo>
                    <a:pt x="231165" y="1257234"/>
                    <a:pt x="265343" y="1275929"/>
                    <a:pt x="300045" y="1266089"/>
                  </a:cubicBezTo>
                  <a:cubicBezTo>
                    <a:pt x="335996" y="1255855"/>
                    <a:pt x="343016" y="1217544"/>
                    <a:pt x="346426" y="1184875"/>
                  </a:cubicBezTo>
                  <a:cubicBezTo>
                    <a:pt x="348329" y="1166572"/>
                    <a:pt x="346557" y="1148139"/>
                    <a:pt x="334880" y="1133181"/>
                  </a:cubicBezTo>
                  <a:cubicBezTo>
                    <a:pt x="324450" y="1119798"/>
                    <a:pt x="309230" y="1110220"/>
                    <a:pt x="295388" y="1100643"/>
                  </a:cubicBezTo>
                  <a:cubicBezTo>
                    <a:pt x="264424" y="1079192"/>
                    <a:pt x="232346" y="1059510"/>
                    <a:pt x="199479" y="1041273"/>
                  </a:cubicBezTo>
                  <a:cubicBezTo>
                    <a:pt x="187605" y="1034713"/>
                    <a:pt x="196527" y="1018117"/>
                    <a:pt x="208795" y="1022774"/>
                  </a:cubicBezTo>
                  <a:lnTo>
                    <a:pt x="208857" y="1022778"/>
                  </a:lnTo>
                  <a:lnTo>
                    <a:pt x="199677" y="1041012"/>
                  </a:lnTo>
                  <a:cubicBezTo>
                    <a:pt x="209255" y="1044718"/>
                    <a:pt x="218783" y="1045997"/>
                    <a:pt x="228369" y="1045801"/>
                  </a:cubicBezTo>
                  <a:lnTo>
                    <a:pt x="242720" y="1043790"/>
                  </a:lnTo>
                  <a:lnTo>
                    <a:pt x="310477" y="1086538"/>
                  </a:lnTo>
                  <a:cubicBezTo>
                    <a:pt x="335668" y="1104316"/>
                    <a:pt x="360005" y="1123078"/>
                    <a:pt x="365384" y="1155355"/>
                  </a:cubicBezTo>
                  <a:cubicBezTo>
                    <a:pt x="368075" y="1171427"/>
                    <a:pt x="365975" y="1188089"/>
                    <a:pt x="363023" y="1203965"/>
                  </a:cubicBezTo>
                  <a:cubicBezTo>
                    <a:pt x="360334" y="1218659"/>
                    <a:pt x="357184" y="1233813"/>
                    <a:pt x="350427" y="124726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59" name="任意多边形: 形状 258"/>
            <p:cNvSpPr/>
            <p:nvPr/>
          </p:nvSpPr>
          <p:spPr>
            <a:xfrm rot="13902206">
              <a:off x="10993780" y="6055460"/>
              <a:ext cx="171592" cy="152295"/>
            </a:xfrm>
            <a:custGeom>
              <a:avLst/>
              <a:gdLst>
                <a:gd name="connsiteX0" fmla="*/ 129137 w 129211"/>
                <a:gd name="connsiteY0" fmla="*/ 91029 h 114680"/>
                <a:gd name="connsiteX1" fmla="*/ 119257 w 129211"/>
                <a:gd name="connsiteY1" fmla="*/ 81545 h 114680"/>
                <a:gd name="connsiteX2" fmla="*/ 107154 w 129211"/>
                <a:gd name="connsiteY2" fmla="*/ 70924 h 114680"/>
                <a:gd name="connsiteX3" fmla="*/ 81764 w 129211"/>
                <a:gd name="connsiteY3" fmla="*/ 47410 h 114680"/>
                <a:gd name="connsiteX4" fmla="*/ 30686 w 129211"/>
                <a:gd name="connsiteY4" fmla="*/ 1667 h 114680"/>
                <a:gd name="connsiteX5" fmla="*/ 17792 w 129211"/>
                <a:gd name="connsiteY5" fmla="*/ 5965 h 114680"/>
                <a:gd name="connsiteX6" fmla="*/ 9790 w 129211"/>
                <a:gd name="connsiteY6" fmla="*/ 58871 h 114680"/>
                <a:gd name="connsiteX7" fmla="*/ 9 w 129211"/>
                <a:gd name="connsiteY7" fmla="*/ 110394 h 114680"/>
                <a:gd name="connsiteX8" fmla="*/ 9098 w 129211"/>
                <a:gd name="connsiteY8" fmla="*/ 112271 h 114680"/>
                <a:gd name="connsiteX9" fmla="*/ 25153 w 129211"/>
                <a:gd name="connsiteY9" fmla="*/ 62131 h 114680"/>
                <a:gd name="connsiteX10" fmla="*/ 33205 w 129211"/>
                <a:gd name="connsiteY10" fmla="*/ 9225 h 114680"/>
                <a:gd name="connsiteX11" fmla="*/ 20312 w 129211"/>
                <a:gd name="connsiteY11" fmla="*/ 13523 h 114680"/>
                <a:gd name="connsiteX12" fmla="*/ 73662 w 129211"/>
                <a:gd name="connsiteY12" fmla="*/ 59562 h 114680"/>
                <a:gd name="connsiteX13" fmla="*/ 100140 w 129211"/>
                <a:gd name="connsiteY13" fmla="*/ 81298 h 114680"/>
                <a:gd name="connsiteX14" fmla="*/ 115108 w 129211"/>
                <a:gd name="connsiteY14" fmla="*/ 89350 h 114680"/>
                <a:gd name="connsiteX15" fmla="*/ 128347 w 129211"/>
                <a:gd name="connsiteY15" fmla="*/ 92610 h 114680"/>
                <a:gd name="connsiteX16" fmla="*/ 129137 w 129211"/>
                <a:gd name="connsiteY16" fmla="*/ 91029 h 114680"/>
                <a:gd name="connsiteX17" fmla="*/ 129137 w 129211"/>
                <a:gd name="connsiteY17" fmla="*/ 91029 h 11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9211" h="114680">
                  <a:moveTo>
                    <a:pt x="129137" y="91029"/>
                  </a:moveTo>
                  <a:cubicBezTo>
                    <a:pt x="127358" y="87028"/>
                    <a:pt x="122468" y="84410"/>
                    <a:pt x="119257" y="81545"/>
                  </a:cubicBezTo>
                  <a:cubicBezTo>
                    <a:pt x="115256" y="77939"/>
                    <a:pt x="111156" y="74481"/>
                    <a:pt x="107154" y="70924"/>
                  </a:cubicBezTo>
                  <a:cubicBezTo>
                    <a:pt x="98559" y="63218"/>
                    <a:pt x="89964" y="55561"/>
                    <a:pt x="81764" y="47410"/>
                  </a:cubicBezTo>
                  <a:cubicBezTo>
                    <a:pt x="65610" y="31306"/>
                    <a:pt x="49655" y="14610"/>
                    <a:pt x="30686" y="1667"/>
                  </a:cubicBezTo>
                  <a:cubicBezTo>
                    <a:pt x="26388" y="-1247"/>
                    <a:pt x="18435" y="-655"/>
                    <a:pt x="17792" y="5965"/>
                  </a:cubicBezTo>
                  <a:cubicBezTo>
                    <a:pt x="15965" y="23748"/>
                    <a:pt x="13347" y="41384"/>
                    <a:pt x="9790" y="58871"/>
                  </a:cubicBezTo>
                  <a:cubicBezTo>
                    <a:pt x="6332" y="75913"/>
                    <a:pt x="947" y="92956"/>
                    <a:pt x="9" y="110394"/>
                  </a:cubicBezTo>
                  <a:cubicBezTo>
                    <a:pt x="-288" y="115580"/>
                    <a:pt x="6925" y="115877"/>
                    <a:pt x="9098" y="112271"/>
                  </a:cubicBezTo>
                  <a:cubicBezTo>
                    <a:pt x="18039" y="97352"/>
                    <a:pt x="21695" y="79025"/>
                    <a:pt x="25153" y="62131"/>
                  </a:cubicBezTo>
                  <a:cubicBezTo>
                    <a:pt x="28759" y="44644"/>
                    <a:pt x="31377" y="27009"/>
                    <a:pt x="33205" y="9225"/>
                  </a:cubicBezTo>
                  <a:cubicBezTo>
                    <a:pt x="28907" y="10658"/>
                    <a:pt x="24609" y="12090"/>
                    <a:pt x="20312" y="13523"/>
                  </a:cubicBezTo>
                  <a:cubicBezTo>
                    <a:pt x="39824" y="26860"/>
                    <a:pt x="56274" y="43656"/>
                    <a:pt x="73662" y="59562"/>
                  </a:cubicBezTo>
                  <a:cubicBezTo>
                    <a:pt x="82060" y="67269"/>
                    <a:pt x="90606" y="75024"/>
                    <a:pt x="100140" y="81298"/>
                  </a:cubicBezTo>
                  <a:cubicBezTo>
                    <a:pt x="104932" y="84459"/>
                    <a:pt x="109822" y="87176"/>
                    <a:pt x="115108" y="89350"/>
                  </a:cubicBezTo>
                  <a:cubicBezTo>
                    <a:pt x="119109" y="90980"/>
                    <a:pt x="123950" y="93598"/>
                    <a:pt x="128347" y="92610"/>
                  </a:cubicBezTo>
                  <a:cubicBezTo>
                    <a:pt x="128989" y="92413"/>
                    <a:pt x="129384" y="91573"/>
                    <a:pt x="129137" y="91029"/>
                  </a:cubicBezTo>
                  <a:lnTo>
                    <a:pt x="129137" y="9102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0" name="任意多边形: 形状 259"/>
            <p:cNvSpPr/>
            <p:nvPr/>
          </p:nvSpPr>
          <p:spPr>
            <a:xfrm rot="13902206">
              <a:off x="10762658" y="6292818"/>
              <a:ext cx="192866" cy="112135"/>
            </a:xfrm>
            <a:custGeom>
              <a:avLst/>
              <a:gdLst>
                <a:gd name="connsiteX0" fmla="*/ 144926 w 145231"/>
                <a:gd name="connsiteY0" fmla="*/ 83385 h 84439"/>
                <a:gd name="connsiteX1" fmla="*/ 109013 w 145231"/>
                <a:gd name="connsiteY1" fmla="*/ 64367 h 84439"/>
                <a:gd name="connsiteX2" fmla="*/ 71915 w 145231"/>
                <a:gd name="connsiteY2" fmla="*/ 44558 h 84439"/>
                <a:gd name="connsiteX3" fmla="*/ 37336 w 145231"/>
                <a:gd name="connsiteY3" fmla="*/ 21785 h 84439"/>
                <a:gd name="connsiteX4" fmla="*/ 21676 w 145231"/>
                <a:gd name="connsiteY4" fmla="*/ 9584 h 84439"/>
                <a:gd name="connsiteX5" fmla="*/ 4930 w 145231"/>
                <a:gd name="connsiteY5" fmla="*/ 1 h 84439"/>
                <a:gd name="connsiteX6" fmla="*/ 40 w 145231"/>
                <a:gd name="connsiteY6" fmla="*/ 5533 h 84439"/>
                <a:gd name="connsiteX7" fmla="*/ 11154 w 145231"/>
                <a:gd name="connsiteY7" fmla="*/ 19661 h 84439"/>
                <a:gd name="connsiteX8" fmla="*/ 28889 w 145231"/>
                <a:gd name="connsiteY8" fmla="*/ 33048 h 84439"/>
                <a:gd name="connsiteX9" fmla="*/ 64851 w 145231"/>
                <a:gd name="connsiteY9" fmla="*/ 55969 h 84439"/>
                <a:gd name="connsiteX10" fmla="*/ 102739 w 145231"/>
                <a:gd name="connsiteY10" fmla="*/ 74148 h 84439"/>
                <a:gd name="connsiteX11" fmla="*/ 144531 w 145231"/>
                <a:gd name="connsiteY11" fmla="*/ 84423 h 84439"/>
                <a:gd name="connsiteX12" fmla="*/ 144926 w 145231"/>
                <a:gd name="connsiteY12" fmla="*/ 83385 h 84439"/>
                <a:gd name="connsiteX13" fmla="*/ 144926 w 145231"/>
                <a:gd name="connsiteY13" fmla="*/ 83385 h 84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231" h="84439">
                  <a:moveTo>
                    <a:pt x="144926" y="83385"/>
                  </a:moveTo>
                  <a:cubicBezTo>
                    <a:pt x="132576" y="77754"/>
                    <a:pt x="121066" y="70591"/>
                    <a:pt x="109013" y="64367"/>
                  </a:cubicBezTo>
                  <a:cubicBezTo>
                    <a:pt x="96565" y="57945"/>
                    <a:pt x="84067" y="51622"/>
                    <a:pt x="71915" y="44558"/>
                  </a:cubicBezTo>
                  <a:cubicBezTo>
                    <a:pt x="59960" y="37593"/>
                    <a:pt x="48401" y="30035"/>
                    <a:pt x="37336" y="21785"/>
                  </a:cubicBezTo>
                  <a:cubicBezTo>
                    <a:pt x="32001" y="17834"/>
                    <a:pt x="26814" y="13783"/>
                    <a:pt x="21676" y="9584"/>
                  </a:cubicBezTo>
                  <a:cubicBezTo>
                    <a:pt x="16490" y="5336"/>
                    <a:pt x="12093" y="99"/>
                    <a:pt x="4930" y="1"/>
                  </a:cubicBezTo>
                  <a:cubicBezTo>
                    <a:pt x="2263" y="-49"/>
                    <a:pt x="-355" y="2915"/>
                    <a:pt x="40" y="5533"/>
                  </a:cubicBezTo>
                  <a:cubicBezTo>
                    <a:pt x="1077" y="12350"/>
                    <a:pt x="6066" y="15561"/>
                    <a:pt x="11154" y="19661"/>
                  </a:cubicBezTo>
                  <a:cubicBezTo>
                    <a:pt x="16934" y="24305"/>
                    <a:pt x="22813" y="28751"/>
                    <a:pt x="28889" y="33048"/>
                  </a:cubicBezTo>
                  <a:cubicBezTo>
                    <a:pt x="40448" y="41298"/>
                    <a:pt x="52452" y="48955"/>
                    <a:pt x="64851" y="55969"/>
                  </a:cubicBezTo>
                  <a:cubicBezTo>
                    <a:pt x="77003" y="62836"/>
                    <a:pt x="89599" y="69307"/>
                    <a:pt x="102739" y="74148"/>
                  </a:cubicBezTo>
                  <a:cubicBezTo>
                    <a:pt x="116324" y="79137"/>
                    <a:pt x="130403" y="81657"/>
                    <a:pt x="144531" y="84423"/>
                  </a:cubicBezTo>
                  <a:cubicBezTo>
                    <a:pt x="145173" y="84571"/>
                    <a:pt x="145519" y="83682"/>
                    <a:pt x="144926" y="83385"/>
                  </a:cubicBezTo>
                  <a:lnTo>
                    <a:pt x="144926" y="8338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1" name="任意多边形: 形状 260"/>
            <p:cNvSpPr/>
            <p:nvPr/>
          </p:nvSpPr>
          <p:spPr>
            <a:xfrm rot="13902206">
              <a:off x="10920815" y="6352860"/>
              <a:ext cx="131832" cy="177132"/>
            </a:xfrm>
            <a:custGeom>
              <a:avLst/>
              <a:gdLst>
                <a:gd name="connsiteX0" fmla="*/ 95957 w 99271"/>
                <a:gd name="connsiteY0" fmla="*/ 427 h 133383"/>
                <a:gd name="connsiteX1" fmla="*/ 85435 w 99271"/>
                <a:gd name="connsiteY1" fmla="*/ 13369 h 133383"/>
                <a:gd name="connsiteX2" fmla="*/ 72938 w 99271"/>
                <a:gd name="connsiteY2" fmla="*/ 30757 h 133383"/>
                <a:gd name="connsiteX3" fmla="*/ 49918 w 99271"/>
                <a:gd name="connsiteY3" fmla="*/ 63854 h 133383"/>
                <a:gd name="connsiteX4" fmla="*/ 25910 w 99271"/>
                <a:gd name="connsiteY4" fmla="*/ 94976 h 133383"/>
                <a:gd name="connsiteX5" fmla="*/ 12671 w 99271"/>
                <a:gd name="connsiteY5" fmla="*/ 110931 h 133383"/>
                <a:gd name="connsiteX6" fmla="*/ 569 w 99271"/>
                <a:gd name="connsiteY6" fmla="*/ 126640 h 133383"/>
                <a:gd name="connsiteX7" fmla="*/ 7435 w 99271"/>
                <a:gd name="connsiteY7" fmla="*/ 132716 h 133383"/>
                <a:gd name="connsiteX8" fmla="*/ 35543 w 99271"/>
                <a:gd name="connsiteY8" fmla="*/ 104954 h 133383"/>
                <a:gd name="connsiteX9" fmla="*/ 61329 w 99271"/>
                <a:gd name="connsiteY9" fmla="*/ 72499 h 133383"/>
                <a:gd name="connsiteX10" fmla="*/ 83410 w 99271"/>
                <a:gd name="connsiteY10" fmla="*/ 39155 h 133383"/>
                <a:gd name="connsiteX11" fmla="*/ 92450 w 99271"/>
                <a:gd name="connsiteY11" fmla="*/ 21767 h 133383"/>
                <a:gd name="connsiteX12" fmla="*/ 99267 w 99271"/>
                <a:gd name="connsiteY12" fmla="*/ 2600 h 133383"/>
                <a:gd name="connsiteX13" fmla="*/ 95957 w 99271"/>
                <a:gd name="connsiteY13" fmla="*/ 427 h 133383"/>
                <a:gd name="connsiteX14" fmla="*/ 95957 w 99271"/>
                <a:gd name="connsiteY14" fmla="*/ 427 h 133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271" h="133383">
                  <a:moveTo>
                    <a:pt x="95957" y="427"/>
                  </a:moveTo>
                  <a:cubicBezTo>
                    <a:pt x="91215" y="4131"/>
                    <a:pt x="88943" y="8676"/>
                    <a:pt x="85435" y="13369"/>
                  </a:cubicBezTo>
                  <a:cubicBezTo>
                    <a:pt x="81187" y="19099"/>
                    <a:pt x="77038" y="24879"/>
                    <a:pt x="72938" y="30757"/>
                  </a:cubicBezTo>
                  <a:cubicBezTo>
                    <a:pt x="65281" y="41823"/>
                    <a:pt x="57970" y="53086"/>
                    <a:pt x="49918" y="63854"/>
                  </a:cubicBezTo>
                  <a:cubicBezTo>
                    <a:pt x="42113" y="74376"/>
                    <a:pt x="34110" y="84750"/>
                    <a:pt x="25910" y="94976"/>
                  </a:cubicBezTo>
                  <a:cubicBezTo>
                    <a:pt x="21563" y="100360"/>
                    <a:pt x="17167" y="105695"/>
                    <a:pt x="12671" y="110931"/>
                  </a:cubicBezTo>
                  <a:cubicBezTo>
                    <a:pt x="8423" y="115871"/>
                    <a:pt x="3582" y="120811"/>
                    <a:pt x="569" y="126640"/>
                  </a:cubicBezTo>
                  <a:cubicBezTo>
                    <a:pt x="-1753" y="131086"/>
                    <a:pt x="3533" y="134988"/>
                    <a:pt x="7435" y="132716"/>
                  </a:cubicBezTo>
                  <a:cubicBezTo>
                    <a:pt x="18352" y="126442"/>
                    <a:pt x="27293" y="114290"/>
                    <a:pt x="35543" y="104954"/>
                  </a:cubicBezTo>
                  <a:cubicBezTo>
                    <a:pt x="44731" y="94580"/>
                    <a:pt x="53277" y="83811"/>
                    <a:pt x="61329" y="72499"/>
                  </a:cubicBezTo>
                  <a:cubicBezTo>
                    <a:pt x="69035" y="61681"/>
                    <a:pt x="76741" y="50665"/>
                    <a:pt x="83410" y="39155"/>
                  </a:cubicBezTo>
                  <a:cubicBezTo>
                    <a:pt x="86670" y="33524"/>
                    <a:pt x="89980" y="27793"/>
                    <a:pt x="92450" y="21767"/>
                  </a:cubicBezTo>
                  <a:cubicBezTo>
                    <a:pt x="95068" y="15345"/>
                    <a:pt x="98625" y="9615"/>
                    <a:pt x="99267" y="2600"/>
                  </a:cubicBezTo>
                  <a:cubicBezTo>
                    <a:pt x="99366" y="1019"/>
                    <a:pt x="97588" y="-858"/>
                    <a:pt x="95957" y="427"/>
                  </a:cubicBezTo>
                  <a:lnTo>
                    <a:pt x="95957" y="42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2" name="任意多边形: 形状 261"/>
            <p:cNvSpPr/>
            <p:nvPr/>
          </p:nvSpPr>
          <p:spPr>
            <a:xfrm rot="13902206">
              <a:off x="10542680" y="6542546"/>
              <a:ext cx="258361" cy="147788"/>
            </a:xfrm>
            <a:custGeom>
              <a:avLst/>
              <a:gdLst>
                <a:gd name="connsiteX0" fmla="*/ 194191 w 194549"/>
                <a:gd name="connsiteY0" fmla="*/ 80482 h 111286"/>
                <a:gd name="connsiteX1" fmla="*/ 72769 w 194549"/>
                <a:gd name="connsiteY1" fmla="*/ 4754 h 111286"/>
                <a:gd name="connsiteX2" fmla="*/ 51083 w 194549"/>
                <a:gd name="connsiteY2" fmla="*/ 4655 h 111286"/>
                <a:gd name="connsiteX3" fmla="*/ 33448 w 194549"/>
                <a:gd name="connsiteY3" fmla="*/ 37061 h 111286"/>
                <a:gd name="connsiteX4" fmla="*/ 15713 w 194549"/>
                <a:gd name="connsiteY4" fmla="*/ 70751 h 111286"/>
                <a:gd name="connsiteX5" fmla="*/ 103 w 194549"/>
                <a:gd name="connsiteY5" fmla="*/ 105182 h 111286"/>
                <a:gd name="connsiteX6" fmla="*/ 9045 w 194549"/>
                <a:gd name="connsiteY6" fmla="*/ 109677 h 111286"/>
                <a:gd name="connsiteX7" fmla="*/ 26087 w 194549"/>
                <a:gd name="connsiteY7" fmla="*/ 81569 h 111286"/>
                <a:gd name="connsiteX8" fmla="*/ 42290 w 194549"/>
                <a:gd name="connsiteY8" fmla="*/ 50794 h 111286"/>
                <a:gd name="connsiteX9" fmla="*/ 57406 w 194549"/>
                <a:gd name="connsiteY9" fmla="*/ 21352 h 111286"/>
                <a:gd name="connsiteX10" fmla="*/ 61160 w 194549"/>
                <a:gd name="connsiteY10" fmla="*/ 13992 h 111286"/>
                <a:gd name="connsiteX11" fmla="*/ 59826 w 194549"/>
                <a:gd name="connsiteY11" fmla="*/ 13152 h 111286"/>
                <a:gd name="connsiteX12" fmla="*/ 62691 w 194549"/>
                <a:gd name="connsiteY12" fmla="*/ 14436 h 111286"/>
                <a:gd name="connsiteX13" fmla="*/ 78301 w 194549"/>
                <a:gd name="connsiteY13" fmla="*/ 21797 h 111286"/>
                <a:gd name="connsiteX14" fmla="*/ 193054 w 194549"/>
                <a:gd name="connsiteY14" fmla="*/ 82261 h 111286"/>
                <a:gd name="connsiteX15" fmla="*/ 194191 w 194549"/>
                <a:gd name="connsiteY15" fmla="*/ 80482 h 111286"/>
                <a:gd name="connsiteX16" fmla="*/ 194191 w 194549"/>
                <a:gd name="connsiteY16" fmla="*/ 80482 h 11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4549" h="111286">
                  <a:moveTo>
                    <a:pt x="194191" y="80482"/>
                  </a:moveTo>
                  <a:cubicBezTo>
                    <a:pt x="156005" y="51633"/>
                    <a:pt x="115696" y="26045"/>
                    <a:pt x="72769" y="4754"/>
                  </a:cubicBezTo>
                  <a:cubicBezTo>
                    <a:pt x="65161" y="1000"/>
                    <a:pt x="57307" y="-3693"/>
                    <a:pt x="51083" y="4655"/>
                  </a:cubicBezTo>
                  <a:cubicBezTo>
                    <a:pt x="43969" y="14140"/>
                    <a:pt x="39030" y="26588"/>
                    <a:pt x="33448" y="37061"/>
                  </a:cubicBezTo>
                  <a:cubicBezTo>
                    <a:pt x="27470" y="48274"/>
                    <a:pt x="21394" y="59438"/>
                    <a:pt x="15713" y="70751"/>
                  </a:cubicBezTo>
                  <a:cubicBezTo>
                    <a:pt x="10280" y="81520"/>
                    <a:pt x="2326" y="93276"/>
                    <a:pt x="103" y="105182"/>
                  </a:cubicBezTo>
                  <a:cubicBezTo>
                    <a:pt x="-885" y="110418"/>
                    <a:pt x="5438" y="113283"/>
                    <a:pt x="9045" y="109677"/>
                  </a:cubicBezTo>
                  <a:cubicBezTo>
                    <a:pt x="16504" y="102168"/>
                    <a:pt x="21048" y="90806"/>
                    <a:pt x="26087" y="81569"/>
                  </a:cubicBezTo>
                  <a:cubicBezTo>
                    <a:pt x="31669" y="71393"/>
                    <a:pt x="36955" y="61118"/>
                    <a:pt x="42290" y="50794"/>
                  </a:cubicBezTo>
                  <a:cubicBezTo>
                    <a:pt x="47378" y="41013"/>
                    <a:pt x="52367" y="31182"/>
                    <a:pt x="57406" y="21352"/>
                  </a:cubicBezTo>
                  <a:cubicBezTo>
                    <a:pt x="58394" y="19376"/>
                    <a:pt x="61210" y="16017"/>
                    <a:pt x="61160" y="13992"/>
                  </a:cubicBezTo>
                  <a:cubicBezTo>
                    <a:pt x="62494" y="12213"/>
                    <a:pt x="62049" y="11917"/>
                    <a:pt x="59826" y="13152"/>
                  </a:cubicBezTo>
                  <a:cubicBezTo>
                    <a:pt x="60765" y="13596"/>
                    <a:pt x="61704" y="14041"/>
                    <a:pt x="62691" y="14436"/>
                  </a:cubicBezTo>
                  <a:cubicBezTo>
                    <a:pt x="67137" y="17548"/>
                    <a:pt x="73362" y="19426"/>
                    <a:pt x="78301" y="21797"/>
                  </a:cubicBezTo>
                  <a:cubicBezTo>
                    <a:pt x="117277" y="40568"/>
                    <a:pt x="155759" y="60377"/>
                    <a:pt x="193054" y="82261"/>
                  </a:cubicBezTo>
                  <a:cubicBezTo>
                    <a:pt x="194042" y="82804"/>
                    <a:pt x="195129" y="81223"/>
                    <a:pt x="194191" y="80482"/>
                  </a:cubicBezTo>
                  <a:lnTo>
                    <a:pt x="194191" y="8048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8" name="任意多边形: 形状 287"/>
            <p:cNvSpPr/>
            <p:nvPr/>
          </p:nvSpPr>
          <p:spPr>
            <a:xfrm rot="13902206">
              <a:off x="10319810" y="6743080"/>
              <a:ext cx="174548" cy="68283"/>
            </a:xfrm>
            <a:custGeom>
              <a:avLst/>
              <a:gdLst>
                <a:gd name="connsiteX0" fmla="*/ 172758 w 174548"/>
                <a:gd name="connsiteY0" fmla="*/ 68280 h 68283"/>
                <a:gd name="connsiteX1" fmla="*/ 70027 w 174548"/>
                <a:gd name="connsiteY1" fmla="*/ 43482 h 68283"/>
                <a:gd name="connsiteX2" fmla="*/ 18333 w 174548"/>
                <a:gd name="connsiteY2" fmla="*/ 21703 h 68283"/>
                <a:gd name="connsiteX3" fmla="*/ 4106 w 174548"/>
                <a:gd name="connsiteY3" fmla="*/ 14716 h 68283"/>
                <a:gd name="connsiteX4" fmla="*/ 0 w 174548"/>
                <a:gd name="connsiteY4" fmla="*/ 14321 h 68283"/>
                <a:gd name="connsiteX5" fmla="*/ 11308 w 174548"/>
                <a:gd name="connsiteY5" fmla="*/ 0 h 68283"/>
                <a:gd name="connsiteX6" fmla="*/ 11641 w 174548"/>
                <a:gd name="connsiteY6" fmla="*/ 54 h 68283"/>
                <a:gd name="connsiteX7" fmla="*/ 64187 w 174548"/>
                <a:gd name="connsiteY7" fmla="*/ 28524 h 68283"/>
                <a:gd name="connsiteX8" fmla="*/ 119031 w 174548"/>
                <a:gd name="connsiteY8" fmla="*/ 49190 h 68283"/>
                <a:gd name="connsiteX9" fmla="*/ 173481 w 174548"/>
                <a:gd name="connsiteY9" fmla="*/ 64605 h 68283"/>
                <a:gd name="connsiteX10" fmla="*/ 172758 w 174548"/>
                <a:gd name="connsiteY10" fmla="*/ 68280 h 6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4548" h="68283">
                  <a:moveTo>
                    <a:pt x="172758" y="68280"/>
                  </a:moveTo>
                  <a:cubicBezTo>
                    <a:pt x="138317" y="68541"/>
                    <a:pt x="101843" y="55487"/>
                    <a:pt x="70027" y="43482"/>
                  </a:cubicBezTo>
                  <a:cubicBezTo>
                    <a:pt x="52512" y="36922"/>
                    <a:pt x="35061" y="30033"/>
                    <a:pt x="18333" y="21703"/>
                  </a:cubicBezTo>
                  <a:cubicBezTo>
                    <a:pt x="13806" y="19440"/>
                    <a:pt x="9050" y="16618"/>
                    <a:pt x="4106" y="14716"/>
                  </a:cubicBezTo>
                  <a:lnTo>
                    <a:pt x="0" y="14321"/>
                  </a:lnTo>
                  <a:lnTo>
                    <a:pt x="11308" y="0"/>
                  </a:lnTo>
                  <a:lnTo>
                    <a:pt x="11641" y="54"/>
                  </a:lnTo>
                  <a:cubicBezTo>
                    <a:pt x="29747" y="8386"/>
                    <a:pt x="46016" y="20260"/>
                    <a:pt x="64187" y="28524"/>
                  </a:cubicBezTo>
                  <a:cubicBezTo>
                    <a:pt x="81965" y="36593"/>
                    <a:pt x="100399" y="43417"/>
                    <a:pt x="119031" y="49190"/>
                  </a:cubicBezTo>
                  <a:cubicBezTo>
                    <a:pt x="137005" y="54700"/>
                    <a:pt x="155768" y="58176"/>
                    <a:pt x="173481" y="64605"/>
                  </a:cubicBezTo>
                  <a:cubicBezTo>
                    <a:pt x="175317" y="65261"/>
                    <a:pt x="174594" y="68280"/>
                    <a:pt x="172758" y="6828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</p:grpSp>
      <p:pic>
        <p:nvPicPr>
          <p:cNvPr id="3" name="图片 2" descr="3BC2D66F9C847F217FDCA8596D9290C9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18"/>
          <a:stretch>
            <a:fillRect/>
          </a:stretch>
        </p:blipFill>
        <p:spPr>
          <a:xfrm>
            <a:off x="0" y="544195"/>
            <a:ext cx="7077075" cy="5915025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3" name="组合 1082"/>
          <p:cNvGrpSpPr/>
          <p:nvPr/>
        </p:nvGrpSpPr>
        <p:grpSpPr>
          <a:xfrm>
            <a:off x="-269627" y="-733919"/>
            <a:ext cx="12461628" cy="7591921"/>
            <a:chOff x="-269627" y="-733919"/>
            <a:chExt cx="12461628" cy="7591921"/>
          </a:xfrm>
        </p:grpSpPr>
        <p:sp>
          <p:nvSpPr>
            <p:cNvPr id="1084" name="任意多边形: 形状 1083"/>
            <p:cNvSpPr/>
            <p:nvPr/>
          </p:nvSpPr>
          <p:spPr>
            <a:xfrm rot="5400000">
              <a:off x="2667001" y="-2667000"/>
              <a:ext cx="6857999" cy="12192000"/>
            </a:xfrm>
            <a:custGeom>
              <a:avLst/>
              <a:gdLst>
                <a:gd name="connsiteX0" fmla="*/ 0 w 6857999"/>
                <a:gd name="connsiteY0" fmla="*/ 12192000 h 12192000"/>
                <a:gd name="connsiteX1" fmla="*/ 0 w 6857999"/>
                <a:gd name="connsiteY1" fmla="*/ 0 h 12192000"/>
                <a:gd name="connsiteX2" fmla="*/ 6857999 w 6857999"/>
                <a:gd name="connsiteY2" fmla="*/ 0 h 12192000"/>
                <a:gd name="connsiteX3" fmla="*/ 6857999 w 6857999"/>
                <a:gd name="connsiteY3" fmla="*/ 12192000 h 1219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7999" h="12192000">
                  <a:moveTo>
                    <a:pt x="0" y="12192000"/>
                  </a:moveTo>
                  <a:lnTo>
                    <a:pt x="0" y="0"/>
                  </a:lnTo>
                  <a:lnTo>
                    <a:pt x="6857999" y="0"/>
                  </a:lnTo>
                  <a:lnTo>
                    <a:pt x="6857999" y="12192000"/>
                  </a:lnTo>
                  <a:close/>
                </a:path>
              </a:pathLst>
            </a:custGeom>
            <a:solidFill>
              <a:srgbClr val="F3FFF0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85" name="任意多边形: 形状 1084"/>
            <p:cNvSpPr/>
            <p:nvPr/>
          </p:nvSpPr>
          <p:spPr>
            <a:xfrm>
              <a:off x="4824556" y="0"/>
              <a:ext cx="7367445" cy="2472003"/>
            </a:xfrm>
            <a:custGeom>
              <a:avLst/>
              <a:gdLst>
                <a:gd name="connsiteX0" fmla="*/ 75102 w 7367445"/>
                <a:gd name="connsiteY0" fmla="*/ 0 h 2472003"/>
                <a:gd name="connsiteX1" fmla="*/ 7367445 w 7367445"/>
                <a:gd name="connsiteY1" fmla="*/ 0 h 2472003"/>
                <a:gd name="connsiteX2" fmla="*/ 7367445 w 7367445"/>
                <a:gd name="connsiteY2" fmla="*/ 2472003 h 2472003"/>
                <a:gd name="connsiteX3" fmla="*/ 7315532 w 7367445"/>
                <a:gd name="connsiteY3" fmla="*/ 2468968 h 2472003"/>
                <a:gd name="connsiteX4" fmla="*/ 5615241 w 7367445"/>
                <a:gd name="connsiteY4" fmla="*/ 2091464 h 2472003"/>
                <a:gd name="connsiteX5" fmla="*/ 4896389 w 7367445"/>
                <a:gd name="connsiteY5" fmla="*/ 2368163 h 2472003"/>
                <a:gd name="connsiteX6" fmla="*/ 4047891 w 7367445"/>
                <a:gd name="connsiteY6" fmla="*/ 1824879 h 2472003"/>
                <a:gd name="connsiteX7" fmla="*/ 3462969 w 7367445"/>
                <a:gd name="connsiteY7" fmla="*/ 944947 h 2472003"/>
                <a:gd name="connsiteX8" fmla="*/ 2917226 w 7367445"/>
                <a:gd name="connsiteY8" fmla="*/ 627613 h 2472003"/>
                <a:gd name="connsiteX9" fmla="*/ 1589948 w 7367445"/>
                <a:gd name="connsiteY9" fmla="*/ 342078 h 2472003"/>
                <a:gd name="connsiteX10" fmla="*/ 422566 w 7367445"/>
                <a:gd name="connsiteY10" fmla="*/ 398838 h 2472003"/>
                <a:gd name="connsiteX11" fmla="*/ 39545 w 7367445"/>
                <a:gd name="connsiteY11" fmla="*/ 49435 h 247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67445" h="2472003">
                  <a:moveTo>
                    <a:pt x="75102" y="0"/>
                  </a:moveTo>
                  <a:lnTo>
                    <a:pt x="7367445" y="0"/>
                  </a:lnTo>
                  <a:lnTo>
                    <a:pt x="7367445" y="2472003"/>
                  </a:lnTo>
                  <a:lnTo>
                    <a:pt x="7315532" y="2468968"/>
                  </a:lnTo>
                  <a:cubicBezTo>
                    <a:pt x="6738432" y="2404506"/>
                    <a:pt x="6182451" y="1935690"/>
                    <a:pt x="5615241" y="2091464"/>
                  </a:cubicBezTo>
                  <a:cubicBezTo>
                    <a:pt x="5366513" y="2159796"/>
                    <a:pt x="5153225" y="2344109"/>
                    <a:pt x="4896389" y="2368163"/>
                  </a:cubicBezTo>
                  <a:cubicBezTo>
                    <a:pt x="4544252" y="2401144"/>
                    <a:pt x="4238490" y="2122806"/>
                    <a:pt x="4047891" y="1824879"/>
                  </a:cubicBezTo>
                  <a:cubicBezTo>
                    <a:pt x="3857290" y="1526952"/>
                    <a:pt x="3724088" y="1183471"/>
                    <a:pt x="3462969" y="944947"/>
                  </a:cubicBezTo>
                  <a:cubicBezTo>
                    <a:pt x="3306718" y="802179"/>
                    <a:pt x="3113657" y="706241"/>
                    <a:pt x="2917226" y="627613"/>
                  </a:cubicBezTo>
                  <a:cubicBezTo>
                    <a:pt x="2495117" y="458606"/>
                    <a:pt x="2044036" y="362760"/>
                    <a:pt x="1589948" y="342078"/>
                  </a:cubicBezTo>
                  <a:cubicBezTo>
                    <a:pt x="1197724" y="324221"/>
                    <a:pt x="812697" y="412414"/>
                    <a:pt x="422566" y="398838"/>
                  </a:cubicBezTo>
                  <a:cubicBezTo>
                    <a:pt x="192243" y="390913"/>
                    <a:pt x="-108965" y="340803"/>
                    <a:pt x="39545" y="49435"/>
                  </a:cubicBezTo>
                  <a:close/>
                </a:path>
              </a:pathLst>
            </a:custGeom>
            <a:solidFill>
              <a:srgbClr val="D6EAD8"/>
            </a:solidFill>
            <a:ln w="816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86" name="任意多边形: 形状 1085"/>
            <p:cNvSpPr/>
            <p:nvPr/>
          </p:nvSpPr>
          <p:spPr>
            <a:xfrm>
              <a:off x="0" y="3518721"/>
              <a:ext cx="6556906" cy="3339279"/>
            </a:xfrm>
            <a:custGeom>
              <a:avLst/>
              <a:gdLst>
                <a:gd name="connsiteX0" fmla="*/ 0 w 6556906"/>
                <a:gd name="connsiteY0" fmla="*/ 0 h 3339279"/>
                <a:gd name="connsiteX1" fmla="*/ 286034 w 6556906"/>
                <a:gd name="connsiteY1" fmla="*/ 120663 h 3339279"/>
                <a:gd name="connsiteX2" fmla="*/ 986326 w 6556906"/>
                <a:gd name="connsiteY2" fmla="*/ 655642 h 3339279"/>
                <a:gd name="connsiteX3" fmla="*/ 1177693 w 6556906"/>
                <a:gd name="connsiteY3" fmla="*/ 1322937 h 3339279"/>
                <a:gd name="connsiteX4" fmla="*/ 1653702 w 6556906"/>
                <a:gd name="connsiteY4" fmla="*/ 1571723 h 3339279"/>
                <a:gd name="connsiteX5" fmla="*/ 2751757 w 6556906"/>
                <a:gd name="connsiteY5" fmla="*/ 1737362 h 3339279"/>
                <a:gd name="connsiteX6" fmla="*/ 3164467 w 6556906"/>
                <a:gd name="connsiteY6" fmla="*/ 2064394 h 3339279"/>
                <a:gd name="connsiteX7" fmla="*/ 4636273 w 6556906"/>
                <a:gd name="connsiteY7" fmla="*/ 2168368 h 3339279"/>
                <a:gd name="connsiteX8" fmla="*/ 4898127 w 6556906"/>
                <a:gd name="connsiteY8" fmla="*/ 1965321 h 3339279"/>
                <a:gd name="connsiteX9" fmla="*/ 5601604 w 6556906"/>
                <a:gd name="connsiteY9" fmla="*/ 2049611 h 3339279"/>
                <a:gd name="connsiteX10" fmla="*/ 6086924 w 6556906"/>
                <a:gd name="connsiteY10" fmla="*/ 2610889 h 3339279"/>
                <a:gd name="connsiteX11" fmla="*/ 6521863 w 6556906"/>
                <a:gd name="connsiteY11" fmla="*/ 3254902 h 3339279"/>
                <a:gd name="connsiteX12" fmla="*/ 6556906 w 6556906"/>
                <a:gd name="connsiteY12" fmla="*/ 3339279 h 3339279"/>
                <a:gd name="connsiteX13" fmla="*/ 0 w 6556906"/>
                <a:gd name="connsiteY13" fmla="*/ 3339279 h 33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56906" h="3339279">
                  <a:moveTo>
                    <a:pt x="0" y="0"/>
                  </a:moveTo>
                  <a:lnTo>
                    <a:pt x="286034" y="120663"/>
                  </a:lnTo>
                  <a:cubicBezTo>
                    <a:pt x="563815" y="237869"/>
                    <a:pt x="866589" y="378923"/>
                    <a:pt x="986326" y="655642"/>
                  </a:cubicBezTo>
                  <a:cubicBezTo>
                    <a:pt x="1078947" y="869553"/>
                    <a:pt x="1043908" y="1132141"/>
                    <a:pt x="1177693" y="1322937"/>
                  </a:cubicBezTo>
                  <a:cubicBezTo>
                    <a:pt x="1283383" y="1473630"/>
                    <a:pt x="1471891" y="1543300"/>
                    <a:pt x="1653702" y="1571723"/>
                  </a:cubicBezTo>
                  <a:cubicBezTo>
                    <a:pt x="2022470" y="1629305"/>
                    <a:pt x="2424562" y="1557920"/>
                    <a:pt x="2751757" y="1737362"/>
                  </a:cubicBezTo>
                  <a:cubicBezTo>
                    <a:pt x="2905962" y="1821897"/>
                    <a:pt x="3027006" y="1954703"/>
                    <a:pt x="3164467" y="2064394"/>
                  </a:cubicBezTo>
                  <a:cubicBezTo>
                    <a:pt x="3578729" y="2394856"/>
                    <a:pt x="4215232" y="2490172"/>
                    <a:pt x="4636273" y="2168368"/>
                  </a:cubicBezTo>
                  <a:cubicBezTo>
                    <a:pt x="4724238" y="2101148"/>
                    <a:pt x="4800932" y="2018247"/>
                    <a:pt x="4898127" y="1965321"/>
                  </a:cubicBezTo>
                  <a:cubicBezTo>
                    <a:pt x="5116612" y="1846318"/>
                    <a:pt x="5397740" y="1906841"/>
                    <a:pt x="5601604" y="2049611"/>
                  </a:cubicBezTo>
                  <a:cubicBezTo>
                    <a:pt x="5805467" y="2192380"/>
                    <a:pt x="5948564" y="2404085"/>
                    <a:pt x="6086924" y="2610889"/>
                  </a:cubicBezTo>
                  <a:cubicBezTo>
                    <a:pt x="6182434" y="2753517"/>
                    <a:pt x="6399406" y="3008959"/>
                    <a:pt x="6521863" y="3254902"/>
                  </a:cubicBezTo>
                  <a:lnTo>
                    <a:pt x="6556906" y="3339279"/>
                  </a:lnTo>
                  <a:lnTo>
                    <a:pt x="0" y="3339279"/>
                  </a:lnTo>
                  <a:close/>
                </a:path>
              </a:pathLst>
            </a:custGeom>
            <a:solidFill>
              <a:srgbClr val="D6EAD8"/>
            </a:solidFill>
            <a:ln w="816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87" name="任意多边形: 形状 1086"/>
            <p:cNvSpPr/>
            <p:nvPr/>
          </p:nvSpPr>
          <p:spPr>
            <a:xfrm rot="5400000">
              <a:off x="3734383" y="5836245"/>
              <a:ext cx="464840" cy="315976"/>
            </a:xfrm>
            <a:custGeom>
              <a:avLst/>
              <a:gdLst>
                <a:gd name="connsiteX0" fmla="*/ 244934 w 244933"/>
                <a:gd name="connsiteY0" fmla="*/ 142881 h 166494"/>
                <a:gd name="connsiteX1" fmla="*/ 171634 w 244933"/>
                <a:gd name="connsiteY1" fmla="*/ 39617 h 166494"/>
                <a:gd name="connsiteX2" fmla="*/ 5 w 244933"/>
                <a:gd name="connsiteY2" fmla="*/ 0 h 166494"/>
                <a:gd name="connsiteX3" fmla="*/ 87965 w 244933"/>
                <a:gd name="connsiteY3" fmla="*/ 146099 h 166494"/>
                <a:gd name="connsiteX4" fmla="*/ 244934 w 244933"/>
                <a:gd name="connsiteY4" fmla="*/ 142881 h 16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933" h="166494">
                  <a:moveTo>
                    <a:pt x="244934" y="142881"/>
                  </a:moveTo>
                  <a:cubicBezTo>
                    <a:pt x="210179" y="98186"/>
                    <a:pt x="210680" y="56065"/>
                    <a:pt x="171634" y="39617"/>
                  </a:cubicBezTo>
                  <a:cubicBezTo>
                    <a:pt x="132589" y="23170"/>
                    <a:pt x="5" y="0"/>
                    <a:pt x="5" y="0"/>
                  </a:cubicBezTo>
                  <a:cubicBezTo>
                    <a:pt x="5" y="0"/>
                    <a:pt x="-2283" y="98329"/>
                    <a:pt x="87965" y="146099"/>
                  </a:cubicBezTo>
                  <a:cubicBezTo>
                    <a:pt x="178142" y="193797"/>
                    <a:pt x="244934" y="142881"/>
                    <a:pt x="244934" y="14288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88" name="任意多边形: 形状 1087"/>
            <p:cNvSpPr/>
            <p:nvPr/>
          </p:nvSpPr>
          <p:spPr>
            <a:xfrm rot="5400000">
              <a:off x="3420021" y="6002441"/>
              <a:ext cx="490073" cy="252314"/>
            </a:xfrm>
            <a:custGeom>
              <a:avLst/>
              <a:gdLst>
                <a:gd name="connsiteX0" fmla="*/ 0 w 258229"/>
                <a:gd name="connsiteY0" fmla="*/ 88325 h 132949"/>
                <a:gd name="connsiteX1" fmla="*/ 161045 w 258229"/>
                <a:gd name="connsiteY1" fmla="*/ 8 h 132949"/>
                <a:gd name="connsiteX2" fmla="*/ 258230 w 258229"/>
                <a:gd name="connsiteY2" fmla="*/ 29042 h 132949"/>
                <a:gd name="connsiteX3" fmla="*/ 148745 w 258229"/>
                <a:gd name="connsiteY3" fmla="*/ 132949 h 132949"/>
                <a:gd name="connsiteX4" fmla="*/ 0 w 258229"/>
                <a:gd name="connsiteY4" fmla="*/ 88325 h 13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229" h="132949">
                  <a:moveTo>
                    <a:pt x="0" y="88325"/>
                  </a:moveTo>
                  <a:cubicBezTo>
                    <a:pt x="40047" y="70018"/>
                    <a:pt x="120855" y="-850"/>
                    <a:pt x="161045" y="8"/>
                  </a:cubicBezTo>
                  <a:cubicBezTo>
                    <a:pt x="201235" y="866"/>
                    <a:pt x="236991" y="8"/>
                    <a:pt x="258230" y="29042"/>
                  </a:cubicBezTo>
                  <a:cubicBezTo>
                    <a:pt x="256370" y="101412"/>
                    <a:pt x="194298" y="133092"/>
                    <a:pt x="148745" y="132949"/>
                  </a:cubicBezTo>
                  <a:cubicBezTo>
                    <a:pt x="103263" y="132806"/>
                    <a:pt x="23098" y="122079"/>
                    <a:pt x="0" y="88325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89" name="任意多边形: 形状 1088"/>
            <p:cNvSpPr/>
            <p:nvPr/>
          </p:nvSpPr>
          <p:spPr>
            <a:xfrm rot="5400000">
              <a:off x="3981062" y="6350924"/>
              <a:ext cx="229373" cy="479352"/>
            </a:xfrm>
            <a:custGeom>
              <a:avLst/>
              <a:gdLst>
                <a:gd name="connsiteX0" fmla="*/ 44294 w 120861"/>
                <a:gd name="connsiteY0" fmla="*/ 252580 h 252580"/>
                <a:gd name="connsiteX1" fmla="*/ 28 w 120861"/>
                <a:gd name="connsiteY1" fmla="*/ 159686 h 252580"/>
                <a:gd name="connsiteX2" fmla="*/ 90991 w 120861"/>
                <a:gd name="connsiteY2" fmla="*/ 0 h 252580"/>
                <a:gd name="connsiteX3" fmla="*/ 118094 w 120861"/>
                <a:gd name="connsiteY3" fmla="*/ 162046 h 252580"/>
                <a:gd name="connsiteX4" fmla="*/ 44294 w 120861"/>
                <a:gd name="connsiteY4" fmla="*/ 252580 h 25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861" h="252580">
                  <a:moveTo>
                    <a:pt x="44294" y="252580"/>
                  </a:moveTo>
                  <a:cubicBezTo>
                    <a:pt x="37786" y="220686"/>
                    <a:pt x="-1188" y="206813"/>
                    <a:pt x="28" y="159686"/>
                  </a:cubicBezTo>
                  <a:cubicBezTo>
                    <a:pt x="1244" y="112560"/>
                    <a:pt x="93351" y="22455"/>
                    <a:pt x="90991" y="0"/>
                  </a:cubicBezTo>
                  <a:cubicBezTo>
                    <a:pt x="94567" y="42049"/>
                    <a:pt x="131038" y="117208"/>
                    <a:pt x="118094" y="162046"/>
                  </a:cubicBezTo>
                  <a:cubicBezTo>
                    <a:pt x="105151" y="206956"/>
                    <a:pt x="44294" y="252580"/>
                    <a:pt x="44294" y="25258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90" name="任意多边形: 形状 1089"/>
            <p:cNvSpPr/>
            <p:nvPr/>
          </p:nvSpPr>
          <p:spPr>
            <a:xfrm rot="5400000">
              <a:off x="3792905" y="5800161"/>
              <a:ext cx="352800" cy="290225"/>
            </a:xfrm>
            <a:custGeom>
              <a:avLst/>
              <a:gdLst>
                <a:gd name="connsiteX0" fmla="*/ 647 w 185897"/>
                <a:gd name="connsiteY0" fmla="*/ 3259 h 152925"/>
                <a:gd name="connsiteX1" fmla="*/ 504 w 185897"/>
                <a:gd name="connsiteY1" fmla="*/ 20565 h 152925"/>
                <a:gd name="connsiteX2" fmla="*/ 4938 w 185897"/>
                <a:gd name="connsiteY2" fmla="*/ 36297 h 152925"/>
                <a:gd name="connsiteX3" fmla="*/ 18096 w 185897"/>
                <a:gd name="connsiteY3" fmla="*/ 67119 h 152925"/>
                <a:gd name="connsiteX4" fmla="*/ 54781 w 185897"/>
                <a:gd name="connsiteY4" fmla="*/ 119537 h 152925"/>
                <a:gd name="connsiteX5" fmla="*/ 179212 w 185897"/>
                <a:gd name="connsiteY5" fmla="*/ 145496 h 152925"/>
                <a:gd name="connsiteX6" fmla="*/ 178783 w 185897"/>
                <a:gd name="connsiteY6" fmla="*/ 126760 h 152925"/>
                <a:gd name="connsiteX7" fmla="*/ 147604 w 185897"/>
                <a:gd name="connsiteY7" fmla="*/ 124257 h 152925"/>
                <a:gd name="connsiteX8" fmla="*/ 116925 w 185897"/>
                <a:gd name="connsiteY8" fmla="*/ 122326 h 152925"/>
                <a:gd name="connsiteX9" fmla="*/ 70729 w 185897"/>
                <a:gd name="connsiteY9" fmla="*/ 97011 h 152925"/>
                <a:gd name="connsiteX10" fmla="*/ 36832 w 185897"/>
                <a:gd name="connsiteY10" fmla="*/ 52030 h 152925"/>
                <a:gd name="connsiteX11" fmla="*/ 23459 w 185897"/>
                <a:gd name="connsiteY11" fmla="*/ 24712 h 152925"/>
                <a:gd name="connsiteX12" fmla="*/ 16237 w 185897"/>
                <a:gd name="connsiteY12" fmla="*/ 11483 h 152925"/>
                <a:gd name="connsiteX13" fmla="*/ 6082 w 185897"/>
                <a:gd name="connsiteY13" fmla="*/ 970 h 152925"/>
                <a:gd name="connsiteX14" fmla="*/ 647 w 185897"/>
                <a:gd name="connsiteY14" fmla="*/ 3259 h 152925"/>
                <a:gd name="connsiteX15" fmla="*/ 647 w 185897"/>
                <a:gd name="connsiteY15" fmla="*/ 3259 h 15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5897" h="152925">
                  <a:moveTo>
                    <a:pt x="647" y="3259"/>
                  </a:moveTo>
                  <a:cubicBezTo>
                    <a:pt x="361" y="9338"/>
                    <a:pt x="-569" y="14486"/>
                    <a:pt x="504" y="20565"/>
                  </a:cubicBezTo>
                  <a:cubicBezTo>
                    <a:pt x="1434" y="25928"/>
                    <a:pt x="3150" y="31149"/>
                    <a:pt x="4938" y="36297"/>
                  </a:cubicBezTo>
                  <a:cubicBezTo>
                    <a:pt x="8656" y="46810"/>
                    <a:pt x="13233" y="57108"/>
                    <a:pt x="18096" y="67119"/>
                  </a:cubicBezTo>
                  <a:cubicBezTo>
                    <a:pt x="27464" y="86356"/>
                    <a:pt x="39407" y="104520"/>
                    <a:pt x="54781" y="119537"/>
                  </a:cubicBezTo>
                  <a:cubicBezTo>
                    <a:pt x="88035" y="152004"/>
                    <a:pt x="135948" y="161086"/>
                    <a:pt x="179212" y="145496"/>
                  </a:cubicBezTo>
                  <a:cubicBezTo>
                    <a:pt x="187365" y="142564"/>
                    <a:pt x="189010" y="128047"/>
                    <a:pt x="178783" y="126760"/>
                  </a:cubicBezTo>
                  <a:cubicBezTo>
                    <a:pt x="168342" y="125473"/>
                    <a:pt x="158188" y="124186"/>
                    <a:pt x="147604" y="124257"/>
                  </a:cubicBezTo>
                  <a:cubicBezTo>
                    <a:pt x="137235" y="124329"/>
                    <a:pt x="127151" y="124543"/>
                    <a:pt x="116925" y="122326"/>
                  </a:cubicBezTo>
                  <a:cubicBezTo>
                    <a:pt x="99548" y="118536"/>
                    <a:pt x="83815" y="108882"/>
                    <a:pt x="70729" y="97011"/>
                  </a:cubicBezTo>
                  <a:cubicBezTo>
                    <a:pt x="56641" y="84210"/>
                    <a:pt x="45914" y="68692"/>
                    <a:pt x="36832" y="52030"/>
                  </a:cubicBezTo>
                  <a:cubicBezTo>
                    <a:pt x="31969" y="43091"/>
                    <a:pt x="27893" y="33866"/>
                    <a:pt x="23459" y="24712"/>
                  </a:cubicBezTo>
                  <a:cubicBezTo>
                    <a:pt x="21242" y="20207"/>
                    <a:pt x="19169" y="15631"/>
                    <a:pt x="16237" y="11483"/>
                  </a:cubicBezTo>
                  <a:cubicBezTo>
                    <a:pt x="13233" y="7335"/>
                    <a:pt x="9586" y="4618"/>
                    <a:pt x="6082" y="970"/>
                  </a:cubicBezTo>
                  <a:cubicBezTo>
                    <a:pt x="3936" y="-1247"/>
                    <a:pt x="718" y="684"/>
                    <a:pt x="647" y="3259"/>
                  </a:cubicBezTo>
                  <a:lnTo>
                    <a:pt x="647" y="325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91" name="任意多边形: 形状 1090"/>
            <p:cNvSpPr/>
            <p:nvPr/>
          </p:nvSpPr>
          <p:spPr>
            <a:xfrm rot="5400000">
              <a:off x="3492595" y="5957699"/>
              <a:ext cx="333987" cy="239316"/>
            </a:xfrm>
            <a:custGeom>
              <a:avLst/>
              <a:gdLst>
                <a:gd name="connsiteX0" fmla="*/ 152357 w 175984"/>
                <a:gd name="connsiteY0" fmla="*/ 8720 h 126100"/>
                <a:gd name="connsiteX1" fmla="*/ 142846 w 175984"/>
                <a:gd name="connsiteY1" fmla="*/ 853 h 126100"/>
                <a:gd name="connsiteX2" fmla="*/ 122108 w 175984"/>
                <a:gd name="connsiteY2" fmla="*/ 2283 h 126100"/>
                <a:gd name="connsiteX3" fmla="*/ 82561 w 175984"/>
                <a:gd name="connsiteY3" fmla="*/ 23451 h 126100"/>
                <a:gd name="connsiteX4" fmla="*/ 47020 w 175984"/>
                <a:gd name="connsiteY4" fmla="*/ 51055 h 126100"/>
                <a:gd name="connsiteX5" fmla="*/ 6473 w 175984"/>
                <a:gd name="connsiteY5" fmla="*/ 75583 h 126100"/>
                <a:gd name="connsiteX6" fmla="*/ 10406 w 175984"/>
                <a:gd name="connsiteY6" fmla="*/ 100684 h 126100"/>
                <a:gd name="connsiteX7" fmla="*/ 98866 w 175984"/>
                <a:gd name="connsiteY7" fmla="*/ 123211 h 126100"/>
                <a:gd name="connsiteX8" fmla="*/ 142775 w 175984"/>
                <a:gd name="connsiteY8" fmla="*/ 125785 h 126100"/>
                <a:gd name="connsiteX9" fmla="*/ 175813 w 175984"/>
                <a:gd name="connsiteY9" fmla="*/ 105547 h 126100"/>
                <a:gd name="connsiteX10" fmla="*/ 171522 w 175984"/>
                <a:gd name="connsiteY10" fmla="*/ 98467 h 126100"/>
                <a:gd name="connsiteX11" fmla="*/ 136696 w 175984"/>
                <a:gd name="connsiteY11" fmla="*/ 97967 h 126100"/>
                <a:gd name="connsiteX12" fmla="*/ 96935 w 175984"/>
                <a:gd name="connsiteY12" fmla="*/ 95035 h 126100"/>
                <a:gd name="connsiteX13" fmla="*/ 16985 w 175984"/>
                <a:gd name="connsiteY13" fmla="*/ 74082 h 126100"/>
                <a:gd name="connsiteX14" fmla="*/ 20918 w 175984"/>
                <a:gd name="connsiteY14" fmla="*/ 99182 h 126100"/>
                <a:gd name="connsiteX15" fmla="*/ 95005 w 175984"/>
                <a:gd name="connsiteY15" fmla="*/ 47908 h 126100"/>
                <a:gd name="connsiteX16" fmla="*/ 128901 w 175984"/>
                <a:gd name="connsiteY16" fmla="*/ 24166 h 126100"/>
                <a:gd name="connsiteX17" fmla="*/ 146994 w 175984"/>
                <a:gd name="connsiteY17" fmla="*/ 15656 h 126100"/>
                <a:gd name="connsiteX18" fmla="*/ 152357 w 175984"/>
                <a:gd name="connsiteY18" fmla="*/ 8720 h 126100"/>
                <a:gd name="connsiteX19" fmla="*/ 152357 w 175984"/>
                <a:gd name="connsiteY19" fmla="*/ 8720 h 12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5984" h="126100">
                  <a:moveTo>
                    <a:pt x="152357" y="8720"/>
                  </a:moveTo>
                  <a:cubicBezTo>
                    <a:pt x="151785" y="5073"/>
                    <a:pt x="146064" y="1783"/>
                    <a:pt x="142846" y="853"/>
                  </a:cubicBezTo>
                  <a:cubicBezTo>
                    <a:pt x="136267" y="-1006"/>
                    <a:pt x="128472" y="496"/>
                    <a:pt x="122108" y="2283"/>
                  </a:cubicBezTo>
                  <a:cubicBezTo>
                    <a:pt x="107448" y="6431"/>
                    <a:pt x="94647" y="14369"/>
                    <a:pt x="82561" y="23451"/>
                  </a:cubicBezTo>
                  <a:cubicBezTo>
                    <a:pt x="70547" y="32462"/>
                    <a:pt x="59463" y="42545"/>
                    <a:pt x="47020" y="51055"/>
                  </a:cubicBezTo>
                  <a:cubicBezTo>
                    <a:pt x="33933" y="59994"/>
                    <a:pt x="20203" y="67789"/>
                    <a:pt x="6473" y="75583"/>
                  </a:cubicBezTo>
                  <a:cubicBezTo>
                    <a:pt x="-4898" y="82091"/>
                    <a:pt x="180" y="96751"/>
                    <a:pt x="10406" y="100684"/>
                  </a:cubicBezTo>
                  <a:cubicBezTo>
                    <a:pt x="38868" y="111768"/>
                    <a:pt x="68545" y="119420"/>
                    <a:pt x="98866" y="123211"/>
                  </a:cubicBezTo>
                  <a:cubicBezTo>
                    <a:pt x="113312" y="124998"/>
                    <a:pt x="128258" y="126858"/>
                    <a:pt x="142775" y="125785"/>
                  </a:cubicBezTo>
                  <a:cubicBezTo>
                    <a:pt x="155432" y="124784"/>
                    <a:pt x="172595" y="119707"/>
                    <a:pt x="175813" y="105547"/>
                  </a:cubicBezTo>
                  <a:cubicBezTo>
                    <a:pt x="176600" y="102186"/>
                    <a:pt x="174598" y="99540"/>
                    <a:pt x="171522" y="98467"/>
                  </a:cubicBezTo>
                  <a:cubicBezTo>
                    <a:pt x="160939" y="94534"/>
                    <a:pt x="147709" y="97681"/>
                    <a:pt x="136696" y="97967"/>
                  </a:cubicBezTo>
                  <a:cubicBezTo>
                    <a:pt x="123466" y="98324"/>
                    <a:pt x="110022" y="96894"/>
                    <a:pt x="96935" y="95035"/>
                  </a:cubicBezTo>
                  <a:cubicBezTo>
                    <a:pt x="69546" y="91102"/>
                    <a:pt x="42801" y="83951"/>
                    <a:pt x="16985" y="74082"/>
                  </a:cubicBezTo>
                  <a:cubicBezTo>
                    <a:pt x="18272" y="82449"/>
                    <a:pt x="19559" y="90815"/>
                    <a:pt x="20918" y="99182"/>
                  </a:cubicBezTo>
                  <a:cubicBezTo>
                    <a:pt x="47377" y="84022"/>
                    <a:pt x="71763" y="67574"/>
                    <a:pt x="95005" y="47908"/>
                  </a:cubicBezTo>
                  <a:cubicBezTo>
                    <a:pt x="105445" y="39041"/>
                    <a:pt x="116387" y="30030"/>
                    <a:pt x="128901" y="24166"/>
                  </a:cubicBezTo>
                  <a:cubicBezTo>
                    <a:pt x="134837" y="21378"/>
                    <a:pt x="141702" y="19661"/>
                    <a:pt x="146994" y="15656"/>
                  </a:cubicBezTo>
                  <a:cubicBezTo>
                    <a:pt x="148853" y="14226"/>
                    <a:pt x="152858" y="11437"/>
                    <a:pt x="152357" y="8720"/>
                  </a:cubicBezTo>
                  <a:lnTo>
                    <a:pt x="152357" y="872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92" name="任意多边形: 形状 1091"/>
            <p:cNvSpPr/>
            <p:nvPr/>
          </p:nvSpPr>
          <p:spPr>
            <a:xfrm rot="5400000">
              <a:off x="4024559" y="6389434"/>
              <a:ext cx="181793" cy="360567"/>
            </a:xfrm>
            <a:custGeom>
              <a:avLst/>
              <a:gdLst>
                <a:gd name="connsiteX0" fmla="*/ 86527 w 95790"/>
                <a:gd name="connsiteY0" fmla="*/ 1401 h 189990"/>
                <a:gd name="connsiteX1" fmla="*/ 53847 w 95790"/>
                <a:gd name="connsiteY1" fmla="*/ 40804 h 189990"/>
                <a:gd name="connsiteX2" fmla="*/ 20379 w 95790"/>
                <a:gd name="connsiteY2" fmla="*/ 84426 h 189990"/>
                <a:gd name="connsiteX3" fmla="*/ 2572 w 95790"/>
                <a:gd name="connsiteY3" fmla="*/ 136844 h 189990"/>
                <a:gd name="connsiteX4" fmla="*/ 12441 w 95790"/>
                <a:gd name="connsiteY4" fmla="*/ 189263 h 189990"/>
                <a:gd name="connsiteX5" fmla="*/ 20308 w 95790"/>
                <a:gd name="connsiteY5" fmla="*/ 188047 h 189990"/>
                <a:gd name="connsiteX6" fmla="*/ 27030 w 95790"/>
                <a:gd name="connsiteY6" fmla="*/ 164377 h 189990"/>
                <a:gd name="connsiteX7" fmla="*/ 28317 w 95790"/>
                <a:gd name="connsiteY7" fmla="*/ 138847 h 189990"/>
                <a:gd name="connsiteX8" fmla="*/ 46624 w 95790"/>
                <a:gd name="connsiteY8" fmla="*/ 87287 h 189990"/>
                <a:gd name="connsiteX9" fmla="*/ 78089 w 95790"/>
                <a:gd name="connsiteY9" fmla="*/ 46882 h 189990"/>
                <a:gd name="connsiteX10" fmla="*/ 91748 w 95790"/>
                <a:gd name="connsiteY10" fmla="*/ 26787 h 189990"/>
                <a:gd name="connsiteX11" fmla="*/ 94823 w 95790"/>
                <a:gd name="connsiteY11" fmla="*/ 3332 h 189990"/>
                <a:gd name="connsiteX12" fmla="*/ 86527 w 95790"/>
                <a:gd name="connsiteY12" fmla="*/ 1401 h 189990"/>
                <a:gd name="connsiteX13" fmla="*/ 86527 w 95790"/>
                <a:gd name="connsiteY13" fmla="*/ 1401 h 18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790" h="189990">
                  <a:moveTo>
                    <a:pt x="86527" y="1401"/>
                  </a:moveTo>
                  <a:cubicBezTo>
                    <a:pt x="74228" y="12985"/>
                    <a:pt x="65574" y="28289"/>
                    <a:pt x="53847" y="40804"/>
                  </a:cubicBezTo>
                  <a:cubicBezTo>
                    <a:pt x="41332" y="54248"/>
                    <a:pt x="29247" y="68193"/>
                    <a:pt x="20379" y="84426"/>
                  </a:cubicBezTo>
                  <a:cubicBezTo>
                    <a:pt x="11511" y="100659"/>
                    <a:pt x="5361" y="118609"/>
                    <a:pt x="2572" y="136844"/>
                  </a:cubicBezTo>
                  <a:cubicBezTo>
                    <a:pt x="284" y="151719"/>
                    <a:pt x="-5008" y="181182"/>
                    <a:pt x="12441" y="189263"/>
                  </a:cubicBezTo>
                  <a:cubicBezTo>
                    <a:pt x="15302" y="190550"/>
                    <a:pt x="18019" y="190121"/>
                    <a:pt x="20308" y="188047"/>
                  </a:cubicBezTo>
                  <a:cubicBezTo>
                    <a:pt x="26672" y="182255"/>
                    <a:pt x="27387" y="172386"/>
                    <a:pt x="27030" y="164377"/>
                  </a:cubicBezTo>
                  <a:cubicBezTo>
                    <a:pt x="26672" y="155867"/>
                    <a:pt x="27030" y="147285"/>
                    <a:pt x="28317" y="138847"/>
                  </a:cubicBezTo>
                  <a:cubicBezTo>
                    <a:pt x="31106" y="120611"/>
                    <a:pt x="37113" y="103162"/>
                    <a:pt x="46624" y="87287"/>
                  </a:cubicBezTo>
                  <a:cubicBezTo>
                    <a:pt x="55420" y="72555"/>
                    <a:pt x="67577" y="60398"/>
                    <a:pt x="78089" y="46882"/>
                  </a:cubicBezTo>
                  <a:cubicBezTo>
                    <a:pt x="83023" y="40518"/>
                    <a:pt x="87958" y="33938"/>
                    <a:pt x="91748" y="26787"/>
                  </a:cubicBezTo>
                  <a:cubicBezTo>
                    <a:pt x="95967" y="18778"/>
                    <a:pt x="96682" y="11984"/>
                    <a:pt x="94823" y="3332"/>
                  </a:cubicBezTo>
                  <a:cubicBezTo>
                    <a:pt x="93965" y="-459"/>
                    <a:pt x="89031" y="-888"/>
                    <a:pt x="86527" y="1401"/>
                  </a:cubicBezTo>
                  <a:lnTo>
                    <a:pt x="86527" y="140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93" name="任意多边形: 形状 1092"/>
            <p:cNvSpPr/>
            <p:nvPr/>
          </p:nvSpPr>
          <p:spPr>
            <a:xfrm rot="5400000">
              <a:off x="3773501" y="5977650"/>
              <a:ext cx="329022" cy="190331"/>
            </a:xfrm>
            <a:custGeom>
              <a:avLst/>
              <a:gdLst>
                <a:gd name="connsiteX0" fmla="*/ 120 w 173368"/>
                <a:gd name="connsiteY0" fmla="*/ 11225 h 100289"/>
                <a:gd name="connsiteX1" fmla="*/ 27224 w 173368"/>
                <a:gd name="connsiteY1" fmla="*/ 46123 h 100289"/>
                <a:gd name="connsiteX2" fmla="*/ 69130 w 173368"/>
                <a:gd name="connsiteY2" fmla="*/ 72010 h 100289"/>
                <a:gd name="connsiteX3" fmla="*/ 113539 w 173368"/>
                <a:gd name="connsiteY3" fmla="*/ 93106 h 100289"/>
                <a:gd name="connsiteX4" fmla="*/ 163454 w 173368"/>
                <a:gd name="connsiteY4" fmla="*/ 97110 h 100289"/>
                <a:gd name="connsiteX5" fmla="*/ 162739 w 173368"/>
                <a:gd name="connsiteY5" fmla="*/ 69221 h 100289"/>
                <a:gd name="connsiteX6" fmla="*/ 123550 w 173368"/>
                <a:gd name="connsiteY6" fmla="*/ 58637 h 100289"/>
                <a:gd name="connsiteX7" fmla="*/ 87508 w 173368"/>
                <a:gd name="connsiteY7" fmla="*/ 41402 h 100289"/>
                <a:gd name="connsiteX8" fmla="*/ 51538 w 173368"/>
                <a:gd name="connsiteY8" fmla="*/ 22023 h 100289"/>
                <a:gd name="connsiteX9" fmla="*/ 19429 w 173368"/>
                <a:gd name="connsiteY9" fmla="*/ 2643 h 100289"/>
                <a:gd name="connsiteX10" fmla="*/ 120 w 173368"/>
                <a:gd name="connsiteY10" fmla="*/ 11225 h 100289"/>
                <a:gd name="connsiteX11" fmla="*/ 120 w 173368"/>
                <a:gd name="connsiteY11" fmla="*/ 11225 h 10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368" h="100289">
                  <a:moveTo>
                    <a:pt x="120" y="11225"/>
                  </a:moveTo>
                  <a:cubicBezTo>
                    <a:pt x="2337" y="26242"/>
                    <a:pt x="15782" y="37255"/>
                    <a:pt x="27224" y="46123"/>
                  </a:cubicBezTo>
                  <a:cubicBezTo>
                    <a:pt x="40167" y="56206"/>
                    <a:pt x="54613" y="64286"/>
                    <a:pt x="69130" y="72010"/>
                  </a:cubicBezTo>
                  <a:cubicBezTo>
                    <a:pt x="83646" y="79733"/>
                    <a:pt x="98164" y="87242"/>
                    <a:pt x="113539" y="93106"/>
                  </a:cubicBezTo>
                  <a:cubicBezTo>
                    <a:pt x="129557" y="99184"/>
                    <a:pt x="146935" y="103546"/>
                    <a:pt x="163454" y="97110"/>
                  </a:cubicBezTo>
                  <a:cubicBezTo>
                    <a:pt x="176755" y="91890"/>
                    <a:pt x="176827" y="73583"/>
                    <a:pt x="162739" y="69221"/>
                  </a:cubicBezTo>
                  <a:cubicBezTo>
                    <a:pt x="149795" y="65216"/>
                    <a:pt x="136280" y="63428"/>
                    <a:pt x="123550" y="58637"/>
                  </a:cubicBezTo>
                  <a:cubicBezTo>
                    <a:pt x="111107" y="53989"/>
                    <a:pt x="99308" y="47552"/>
                    <a:pt x="87508" y="41402"/>
                  </a:cubicBezTo>
                  <a:cubicBezTo>
                    <a:pt x="75423" y="35109"/>
                    <a:pt x="63409" y="28674"/>
                    <a:pt x="51538" y="22023"/>
                  </a:cubicBezTo>
                  <a:cubicBezTo>
                    <a:pt x="40739" y="15944"/>
                    <a:pt x="29012" y="10652"/>
                    <a:pt x="19429" y="2643"/>
                  </a:cubicBezTo>
                  <a:cubicBezTo>
                    <a:pt x="12778" y="-2935"/>
                    <a:pt x="-1453" y="498"/>
                    <a:pt x="120" y="11225"/>
                  </a:cubicBezTo>
                  <a:lnTo>
                    <a:pt x="120" y="1122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94" name="任意多边形: 形状 1093"/>
            <p:cNvSpPr/>
            <p:nvPr/>
          </p:nvSpPr>
          <p:spPr>
            <a:xfrm rot="5400000">
              <a:off x="3552953" y="6176259"/>
              <a:ext cx="259734" cy="129470"/>
            </a:xfrm>
            <a:custGeom>
              <a:avLst/>
              <a:gdLst>
                <a:gd name="connsiteX0" fmla="*/ 4665 w 136859"/>
                <a:gd name="connsiteY0" fmla="*/ 60315 h 68220"/>
                <a:gd name="connsiteX1" fmla="*/ 47072 w 136859"/>
                <a:gd name="connsiteY1" fmla="*/ 65964 h 68220"/>
                <a:gd name="connsiteX2" fmla="*/ 66165 w 136859"/>
                <a:gd name="connsiteY2" fmla="*/ 59100 h 68220"/>
                <a:gd name="connsiteX3" fmla="*/ 69527 w 136859"/>
                <a:gd name="connsiteY3" fmla="*/ 57454 h 68220"/>
                <a:gd name="connsiteX4" fmla="*/ 72458 w 136859"/>
                <a:gd name="connsiteY4" fmla="*/ 56025 h 68220"/>
                <a:gd name="connsiteX5" fmla="*/ 74604 w 136859"/>
                <a:gd name="connsiteY5" fmla="*/ 55309 h 68220"/>
                <a:gd name="connsiteX6" fmla="*/ 76249 w 136859"/>
                <a:gd name="connsiteY6" fmla="*/ 54880 h 68220"/>
                <a:gd name="connsiteX7" fmla="*/ 94198 w 136859"/>
                <a:gd name="connsiteY7" fmla="*/ 52306 h 68220"/>
                <a:gd name="connsiteX8" fmla="*/ 109073 w 136859"/>
                <a:gd name="connsiteY8" fmla="*/ 44296 h 68220"/>
                <a:gd name="connsiteX9" fmla="*/ 120443 w 136859"/>
                <a:gd name="connsiteY9" fmla="*/ 36501 h 68220"/>
                <a:gd name="connsiteX10" fmla="*/ 120729 w 136859"/>
                <a:gd name="connsiteY10" fmla="*/ 36216 h 68220"/>
                <a:gd name="connsiteX11" fmla="*/ 123447 w 136859"/>
                <a:gd name="connsiteY11" fmla="*/ 35286 h 68220"/>
                <a:gd name="connsiteX12" fmla="*/ 135031 w 136859"/>
                <a:gd name="connsiteY12" fmla="*/ 25274 h 68220"/>
                <a:gd name="connsiteX13" fmla="*/ 132028 w 136859"/>
                <a:gd name="connsiteY13" fmla="*/ 5966 h 68220"/>
                <a:gd name="connsiteX14" fmla="*/ 95486 w 136859"/>
                <a:gd name="connsiteY14" fmla="*/ 9184 h 68220"/>
                <a:gd name="connsiteX15" fmla="*/ 84616 w 136859"/>
                <a:gd name="connsiteY15" fmla="*/ 16550 h 68220"/>
                <a:gd name="connsiteX16" fmla="*/ 84258 w 136859"/>
                <a:gd name="connsiteY16" fmla="*/ 16979 h 68220"/>
                <a:gd name="connsiteX17" fmla="*/ 81469 w 136859"/>
                <a:gd name="connsiteY17" fmla="*/ 17909 h 68220"/>
                <a:gd name="connsiteX18" fmla="*/ 81397 w 136859"/>
                <a:gd name="connsiteY18" fmla="*/ 17980 h 68220"/>
                <a:gd name="connsiteX19" fmla="*/ 76320 w 136859"/>
                <a:gd name="connsiteY19" fmla="*/ 18123 h 68220"/>
                <a:gd name="connsiteX20" fmla="*/ 55439 w 136859"/>
                <a:gd name="connsiteY20" fmla="*/ 23987 h 68220"/>
                <a:gd name="connsiteX21" fmla="*/ 48788 w 136859"/>
                <a:gd name="connsiteY21" fmla="*/ 27420 h 68220"/>
                <a:gd name="connsiteX22" fmla="*/ 43210 w 136859"/>
                <a:gd name="connsiteY22" fmla="*/ 29708 h 68220"/>
                <a:gd name="connsiteX23" fmla="*/ 29766 w 136859"/>
                <a:gd name="connsiteY23" fmla="*/ 32712 h 68220"/>
                <a:gd name="connsiteX24" fmla="*/ 10386 w 136859"/>
                <a:gd name="connsiteY24" fmla="*/ 35930 h 68220"/>
                <a:gd name="connsiteX25" fmla="*/ 4665 w 136859"/>
                <a:gd name="connsiteY25" fmla="*/ 60315 h 68220"/>
                <a:gd name="connsiteX26" fmla="*/ 4665 w 136859"/>
                <a:gd name="connsiteY26" fmla="*/ 60315 h 6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6859" h="68220">
                  <a:moveTo>
                    <a:pt x="4665" y="60315"/>
                  </a:moveTo>
                  <a:cubicBezTo>
                    <a:pt x="16751" y="70327"/>
                    <a:pt x="32555" y="69111"/>
                    <a:pt x="47072" y="65964"/>
                  </a:cubicBezTo>
                  <a:cubicBezTo>
                    <a:pt x="53794" y="64535"/>
                    <a:pt x="60015" y="61960"/>
                    <a:pt x="66165" y="59100"/>
                  </a:cubicBezTo>
                  <a:cubicBezTo>
                    <a:pt x="67310" y="58599"/>
                    <a:pt x="68382" y="58027"/>
                    <a:pt x="69527" y="57454"/>
                  </a:cubicBezTo>
                  <a:cubicBezTo>
                    <a:pt x="69884" y="57240"/>
                    <a:pt x="73960" y="55381"/>
                    <a:pt x="72458" y="56025"/>
                  </a:cubicBezTo>
                  <a:cubicBezTo>
                    <a:pt x="71171" y="56525"/>
                    <a:pt x="74318" y="55381"/>
                    <a:pt x="74604" y="55309"/>
                  </a:cubicBezTo>
                  <a:cubicBezTo>
                    <a:pt x="75319" y="55095"/>
                    <a:pt x="78752" y="54737"/>
                    <a:pt x="76249" y="54880"/>
                  </a:cubicBezTo>
                  <a:cubicBezTo>
                    <a:pt x="82327" y="54451"/>
                    <a:pt x="88406" y="54451"/>
                    <a:pt x="94198" y="52306"/>
                  </a:cubicBezTo>
                  <a:cubicBezTo>
                    <a:pt x="99490" y="50375"/>
                    <a:pt x="104425" y="47586"/>
                    <a:pt x="109073" y="44296"/>
                  </a:cubicBezTo>
                  <a:cubicBezTo>
                    <a:pt x="112863" y="41651"/>
                    <a:pt x="116510" y="38933"/>
                    <a:pt x="120443" y="36501"/>
                  </a:cubicBezTo>
                  <a:cubicBezTo>
                    <a:pt x="121587" y="35787"/>
                    <a:pt x="124162" y="35357"/>
                    <a:pt x="120729" y="36216"/>
                  </a:cubicBezTo>
                  <a:cubicBezTo>
                    <a:pt x="121659" y="36001"/>
                    <a:pt x="122588" y="35643"/>
                    <a:pt x="123447" y="35286"/>
                  </a:cubicBezTo>
                  <a:cubicBezTo>
                    <a:pt x="128309" y="33355"/>
                    <a:pt x="132743" y="30137"/>
                    <a:pt x="135031" y="25274"/>
                  </a:cubicBezTo>
                  <a:cubicBezTo>
                    <a:pt x="138393" y="18194"/>
                    <a:pt x="136962" y="11687"/>
                    <a:pt x="132028" y="5966"/>
                  </a:cubicBezTo>
                  <a:cubicBezTo>
                    <a:pt x="122016" y="-5762"/>
                    <a:pt x="105569" y="2247"/>
                    <a:pt x="95486" y="9184"/>
                  </a:cubicBezTo>
                  <a:cubicBezTo>
                    <a:pt x="91838" y="11687"/>
                    <a:pt x="88334" y="14261"/>
                    <a:pt x="84616" y="16550"/>
                  </a:cubicBezTo>
                  <a:cubicBezTo>
                    <a:pt x="83043" y="17551"/>
                    <a:pt x="81827" y="17837"/>
                    <a:pt x="84258" y="16979"/>
                  </a:cubicBezTo>
                  <a:cubicBezTo>
                    <a:pt x="83328" y="17336"/>
                    <a:pt x="82399" y="17623"/>
                    <a:pt x="81469" y="17909"/>
                  </a:cubicBezTo>
                  <a:cubicBezTo>
                    <a:pt x="79968" y="18409"/>
                    <a:pt x="79824" y="18052"/>
                    <a:pt x="81397" y="17980"/>
                  </a:cubicBezTo>
                  <a:cubicBezTo>
                    <a:pt x="79681" y="18123"/>
                    <a:pt x="78037" y="18052"/>
                    <a:pt x="76320" y="18123"/>
                  </a:cubicBezTo>
                  <a:cubicBezTo>
                    <a:pt x="68669" y="18623"/>
                    <a:pt x="62304" y="20698"/>
                    <a:pt x="55439" y="23987"/>
                  </a:cubicBezTo>
                  <a:cubicBezTo>
                    <a:pt x="53222" y="25060"/>
                    <a:pt x="51005" y="26204"/>
                    <a:pt x="48788" y="27420"/>
                  </a:cubicBezTo>
                  <a:cubicBezTo>
                    <a:pt x="47072" y="28349"/>
                    <a:pt x="46285" y="28635"/>
                    <a:pt x="43210" y="29708"/>
                  </a:cubicBezTo>
                  <a:cubicBezTo>
                    <a:pt x="37561" y="31639"/>
                    <a:pt x="34128" y="32354"/>
                    <a:pt x="29766" y="32712"/>
                  </a:cubicBezTo>
                  <a:cubicBezTo>
                    <a:pt x="23330" y="33284"/>
                    <a:pt x="16393" y="33284"/>
                    <a:pt x="10386" y="35930"/>
                  </a:cubicBezTo>
                  <a:cubicBezTo>
                    <a:pt x="1376" y="39934"/>
                    <a:pt x="-4631" y="52663"/>
                    <a:pt x="4665" y="60315"/>
                  </a:cubicBezTo>
                  <a:lnTo>
                    <a:pt x="4665" y="6031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95" name="任意多边形: 形状 1094"/>
            <p:cNvSpPr/>
            <p:nvPr/>
          </p:nvSpPr>
          <p:spPr>
            <a:xfrm rot="5400000">
              <a:off x="3947748" y="6470568"/>
              <a:ext cx="109235" cy="255684"/>
            </a:xfrm>
            <a:custGeom>
              <a:avLst/>
              <a:gdLst>
                <a:gd name="connsiteX0" fmla="*/ 39277 w 57558"/>
                <a:gd name="connsiteY0" fmla="*/ 17728 h 134725"/>
                <a:gd name="connsiteX1" fmla="*/ 41351 w 57558"/>
                <a:gd name="connsiteY1" fmla="*/ 16084 h 134725"/>
                <a:gd name="connsiteX2" fmla="*/ 38276 w 57558"/>
                <a:gd name="connsiteY2" fmla="*/ 15726 h 134725"/>
                <a:gd name="connsiteX3" fmla="*/ 40135 w 57558"/>
                <a:gd name="connsiteY3" fmla="*/ 17585 h 134725"/>
                <a:gd name="connsiteX4" fmla="*/ 44211 w 57558"/>
                <a:gd name="connsiteY4" fmla="*/ 280 h 134725"/>
                <a:gd name="connsiteX5" fmla="*/ 22543 w 57558"/>
                <a:gd name="connsiteY5" fmla="*/ 26596 h 134725"/>
                <a:gd name="connsiteX6" fmla="*/ 10386 w 57558"/>
                <a:gd name="connsiteY6" fmla="*/ 56560 h 134725"/>
                <a:gd name="connsiteX7" fmla="*/ 3021 w 57558"/>
                <a:gd name="connsiteY7" fmla="*/ 86023 h 134725"/>
                <a:gd name="connsiteX8" fmla="*/ 1018 w 57558"/>
                <a:gd name="connsiteY8" fmla="*/ 123066 h 134725"/>
                <a:gd name="connsiteX9" fmla="*/ 17108 w 57558"/>
                <a:gd name="connsiteY9" fmla="*/ 134722 h 134725"/>
                <a:gd name="connsiteX10" fmla="*/ 32555 w 57558"/>
                <a:gd name="connsiteY10" fmla="*/ 122350 h 134725"/>
                <a:gd name="connsiteX11" fmla="*/ 35988 w 57558"/>
                <a:gd name="connsiteY11" fmla="*/ 92172 h 134725"/>
                <a:gd name="connsiteX12" fmla="*/ 41565 w 57558"/>
                <a:gd name="connsiteY12" fmla="*/ 64283 h 134725"/>
                <a:gd name="connsiteX13" fmla="*/ 49932 w 57558"/>
                <a:gd name="connsiteY13" fmla="*/ 37251 h 134725"/>
                <a:gd name="connsiteX14" fmla="*/ 57155 w 57558"/>
                <a:gd name="connsiteY14" fmla="*/ 7073 h 134725"/>
                <a:gd name="connsiteX15" fmla="*/ 37060 w 57558"/>
                <a:gd name="connsiteY15" fmla="*/ 10291 h 134725"/>
                <a:gd name="connsiteX16" fmla="*/ 36202 w 57558"/>
                <a:gd name="connsiteY16" fmla="*/ 15297 h 134725"/>
                <a:gd name="connsiteX17" fmla="*/ 39277 w 57558"/>
                <a:gd name="connsiteY17" fmla="*/ 17728 h 134725"/>
                <a:gd name="connsiteX18" fmla="*/ 39277 w 57558"/>
                <a:gd name="connsiteY18" fmla="*/ 17728 h 13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7558" h="134725">
                  <a:moveTo>
                    <a:pt x="39277" y="17728"/>
                  </a:moveTo>
                  <a:cubicBezTo>
                    <a:pt x="39992" y="17156"/>
                    <a:pt x="40636" y="16584"/>
                    <a:pt x="41351" y="16084"/>
                  </a:cubicBezTo>
                  <a:cubicBezTo>
                    <a:pt x="40350" y="15940"/>
                    <a:pt x="39277" y="15869"/>
                    <a:pt x="38276" y="15726"/>
                  </a:cubicBezTo>
                  <a:cubicBezTo>
                    <a:pt x="38919" y="16370"/>
                    <a:pt x="39563" y="16942"/>
                    <a:pt x="40135" y="17585"/>
                  </a:cubicBezTo>
                  <a:cubicBezTo>
                    <a:pt x="41494" y="11793"/>
                    <a:pt x="42853" y="6072"/>
                    <a:pt x="44211" y="280"/>
                  </a:cubicBezTo>
                  <a:cubicBezTo>
                    <a:pt x="33413" y="4141"/>
                    <a:pt x="27478" y="16942"/>
                    <a:pt x="22543" y="26596"/>
                  </a:cubicBezTo>
                  <a:cubicBezTo>
                    <a:pt x="17609" y="36178"/>
                    <a:pt x="13747" y="46405"/>
                    <a:pt x="10386" y="56560"/>
                  </a:cubicBezTo>
                  <a:cubicBezTo>
                    <a:pt x="7168" y="66214"/>
                    <a:pt x="4665" y="76011"/>
                    <a:pt x="3021" y="86023"/>
                  </a:cubicBezTo>
                  <a:cubicBezTo>
                    <a:pt x="1018" y="98108"/>
                    <a:pt x="-1413" y="110980"/>
                    <a:pt x="1018" y="123066"/>
                  </a:cubicBezTo>
                  <a:cubicBezTo>
                    <a:pt x="2377" y="130002"/>
                    <a:pt x="10386" y="134865"/>
                    <a:pt x="17108" y="134722"/>
                  </a:cubicBezTo>
                  <a:cubicBezTo>
                    <a:pt x="24403" y="134507"/>
                    <a:pt x="30624" y="129287"/>
                    <a:pt x="32555" y="122350"/>
                  </a:cubicBezTo>
                  <a:cubicBezTo>
                    <a:pt x="35415" y="112124"/>
                    <a:pt x="34486" y="101684"/>
                    <a:pt x="35988" y="92172"/>
                  </a:cubicBezTo>
                  <a:cubicBezTo>
                    <a:pt x="37418" y="82804"/>
                    <a:pt x="39277" y="73508"/>
                    <a:pt x="41565" y="64283"/>
                  </a:cubicBezTo>
                  <a:cubicBezTo>
                    <a:pt x="43854" y="55129"/>
                    <a:pt x="46858" y="46190"/>
                    <a:pt x="49932" y="37251"/>
                  </a:cubicBezTo>
                  <a:cubicBezTo>
                    <a:pt x="53222" y="27668"/>
                    <a:pt x="59157" y="17442"/>
                    <a:pt x="57155" y="7073"/>
                  </a:cubicBezTo>
                  <a:cubicBezTo>
                    <a:pt x="54938" y="-4154"/>
                    <a:pt x="35415" y="-1222"/>
                    <a:pt x="37060" y="10291"/>
                  </a:cubicBezTo>
                  <a:cubicBezTo>
                    <a:pt x="37561" y="12150"/>
                    <a:pt x="37275" y="13795"/>
                    <a:pt x="36202" y="15297"/>
                  </a:cubicBezTo>
                  <a:cubicBezTo>
                    <a:pt x="34915" y="17442"/>
                    <a:pt x="37632" y="19230"/>
                    <a:pt x="39277" y="17728"/>
                  </a:cubicBezTo>
                  <a:lnTo>
                    <a:pt x="39277" y="1772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96" name="任意多边形: 形状 1095"/>
            <p:cNvSpPr/>
            <p:nvPr/>
          </p:nvSpPr>
          <p:spPr>
            <a:xfrm rot="5400000">
              <a:off x="3121406" y="5935596"/>
              <a:ext cx="915774" cy="842740"/>
            </a:xfrm>
            <a:custGeom>
              <a:avLst/>
              <a:gdLst>
                <a:gd name="connsiteX0" fmla="*/ 118 w 482539"/>
                <a:gd name="connsiteY0" fmla="*/ 529 h 444056"/>
                <a:gd name="connsiteX1" fmla="*/ 248623 w 482539"/>
                <a:gd name="connsiteY1" fmla="*/ 106296 h 444056"/>
                <a:gd name="connsiteX2" fmla="*/ 361469 w 482539"/>
                <a:gd name="connsiteY2" fmla="*/ 178880 h 444056"/>
                <a:gd name="connsiteX3" fmla="*/ 432838 w 482539"/>
                <a:gd name="connsiteY3" fmla="*/ 292584 h 444056"/>
                <a:gd name="connsiteX4" fmla="*/ 457080 w 482539"/>
                <a:gd name="connsiteY4" fmla="*/ 365813 h 444056"/>
                <a:gd name="connsiteX5" fmla="*/ 466663 w 482539"/>
                <a:gd name="connsiteY5" fmla="*/ 404071 h 444056"/>
                <a:gd name="connsiteX6" fmla="*/ 476245 w 482539"/>
                <a:gd name="connsiteY6" fmla="*/ 441901 h 444056"/>
                <a:gd name="connsiteX7" fmla="*/ 482539 w 482539"/>
                <a:gd name="connsiteY7" fmla="*/ 440900 h 444056"/>
                <a:gd name="connsiteX8" fmla="*/ 476889 w 482539"/>
                <a:gd name="connsiteY8" fmla="*/ 406789 h 444056"/>
                <a:gd name="connsiteX9" fmla="*/ 468594 w 482539"/>
                <a:gd name="connsiteY9" fmla="*/ 372606 h 444056"/>
                <a:gd name="connsiteX10" fmla="*/ 447497 w 482539"/>
                <a:gd name="connsiteY10" fmla="*/ 305528 h 444056"/>
                <a:gd name="connsiteX11" fmla="*/ 379990 w 482539"/>
                <a:gd name="connsiteY11" fmla="*/ 187033 h 444056"/>
                <a:gd name="connsiteX12" fmla="*/ 270934 w 482539"/>
                <a:gd name="connsiteY12" fmla="*/ 107869 h 444056"/>
                <a:gd name="connsiteX13" fmla="*/ 141712 w 482539"/>
                <a:gd name="connsiteY13" fmla="*/ 61672 h 444056"/>
                <a:gd name="connsiteX14" fmla="*/ 405 w 482539"/>
                <a:gd name="connsiteY14" fmla="*/ 28 h 444056"/>
                <a:gd name="connsiteX15" fmla="*/ 118 w 482539"/>
                <a:gd name="connsiteY15" fmla="*/ 529 h 444056"/>
                <a:gd name="connsiteX16" fmla="*/ 118 w 482539"/>
                <a:gd name="connsiteY16" fmla="*/ 529 h 44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2539" h="444056">
                  <a:moveTo>
                    <a:pt x="118" y="529"/>
                  </a:moveTo>
                  <a:cubicBezTo>
                    <a:pt x="74634" y="53662"/>
                    <a:pt x="165526" y="71469"/>
                    <a:pt x="248623" y="106296"/>
                  </a:cubicBezTo>
                  <a:cubicBezTo>
                    <a:pt x="290243" y="123745"/>
                    <a:pt x="329717" y="146342"/>
                    <a:pt x="361469" y="178880"/>
                  </a:cubicBezTo>
                  <a:cubicBezTo>
                    <a:pt x="393005" y="211204"/>
                    <a:pt x="415889" y="250964"/>
                    <a:pt x="432838" y="292584"/>
                  </a:cubicBezTo>
                  <a:cubicBezTo>
                    <a:pt x="442492" y="316469"/>
                    <a:pt x="450358" y="340998"/>
                    <a:pt x="457080" y="365813"/>
                  </a:cubicBezTo>
                  <a:cubicBezTo>
                    <a:pt x="460513" y="378541"/>
                    <a:pt x="463731" y="391271"/>
                    <a:pt x="466663" y="404071"/>
                  </a:cubicBezTo>
                  <a:cubicBezTo>
                    <a:pt x="469595" y="416729"/>
                    <a:pt x="471454" y="429816"/>
                    <a:pt x="476245" y="441901"/>
                  </a:cubicBezTo>
                  <a:cubicBezTo>
                    <a:pt x="477533" y="445120"/>
                    <a:pt x="482610" y="444690"/>
                    <a:pt x="482539" y="440900"/>
                  </a:cubicBezTo>
                  <a:cubicBezTo>
                    <a:pt x="482324" y="429315"/>
                    <a:pt x="479392" y="418088"/>
                    <a:pt x="476889" y="406789"/>
                  </a:cubicBezTo>
                  <a:cubicBezTo>
                    <a:pt x="474314" y="395347"/>
                    <a:pt x="471597" y="383905"/>
                    <a:pt x="468594" y="372606"/>
                  </a:cubicBezTo>
                  <a:cubicBezTo>
                    <a:pt x="462658" y="349937"/>
                    <a:pt x="455722" y="327482"/>
                    <a:pt x="447497" y="305528"/>
                  </a:cubicBezTo>
                  <a:cubicBezTo>
                    <a:pt x="431407" y="262835"/>
                    <a:pt x="409954" y="221787"/>
                    <a:pt x="379990" y="187033"/>
                  </a:cubicBezTo>
                  <a:cubicBezTo>
                    <a:pt x="350170" y="152421"/>
                    <a:pt x="312340" y="126820"/>
                    <a:pt x="270934" y="107869"/>
                  </a:cubicBezTo>
                  <a:cubicBezTo>
                    <a:pt x="229243" y="88704"/>
                    <a:pt x="185191" y="75760"/>
                    <a:pt x="141712" y="61672"/>
                  </a:cubicBezTo>
                  <a:cubicBezTo>
                    <a:pt x="92655" y="45796"/>
                    <a:pt x="43383" y="29206"/>
                    <a:pt x="405" y="28"/>
                  </a:cubicBezTo>
                  <a:cubicBezTo>
                    <a:pt x="118" y="-114"/>
                    <a:pt x="-167" y="315"/>
                    <a:pt x="118" y="529"/>
                  </a:cubicBezTo>
                  <a:lnTo>
                    <a:pt x="118" y="52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97" name="任意多边形: 形状 1096"/>
            <p:cNvSpPr/>
            <p:nvPr/>
          </p:nvSpPr>
          <p:spPr>
            <a:xfrm rot="5400000">
              <a:off x="3807460" y="6354748"/>
              <a:ext cx="84345" cy="494740"/>
            </a:xfrm>
            <a:custGeom>
              <a:avLst/>
              <a:gdLst>
                <a:gd name="connsiteX0" fmla="*/ 14033 w 44443"/>
                <a:gd name="connsiteY0" fmla="*/ 518 h 260688"/>
                <a:gd name="connsiteX1" fmla="*/ 3020 w 44443"/>
                <a:gd name="connsiteY1" fmla="*/ 52508 h 260688"/>
                <a:gd name="connsiteX2" fmla="*/ 16 w 44443"/>
                <a:gd name="connsiteY2" fmla="*/ 104425 h 260688"/>
                <a:gd name="connsiteX3" fmla="*/ 15463 w 44443"/>
                <a:gd name="connsiteY3" fmla="*/ 207402 h 260688"/>
                <a:gd name="connsiteX4" fmla="*/ 25474 w 44443"/>
                <a:gd name="connsiteY4" fmla="*/ 234148 h 260688"/>
                <a:gd name="connsiteX5" fmla="*/ 31553 w 44443"/>
                <a:gd name="connsiteY5" fmla="*/ 247378 h 260688"/>
                <a:gd name="connsiteX6" fmla="*/ 38990 w 44443"/>
                <a:gd name="connsiteY6" fmla="*/ 259749 h 260688"/>
                <a:gd name="connsiteX7" fmla="*/ 44354 w 44443"/>
                <a:gd name="connsiteY7" fmla="*/ 256459 h 260688"/>
                <a:gd name="connsiteX8" fmla="*/ 39634 w 44443"/>
                <a:gd name="connsiteY8" fmla="*/ 245947 h 260688"/>
                <a:gd name="connsiteX9" fmla="*/ 33627 w 44443"/>
                <a:gd name="connsiteY9" fmla="*/ 233218 h 260688"/>
                <a:gd name="connsiteX10" fmla="*/ 24688 w 44443"/>
                <a:gd name="connsiteY10" fmla="*/ 210120 h 260688"/>
                <a:gd name="connsiteX11" fmla="*/ 12459 w 44443"/>
                <a:gd name="connsiteY11" fmla="*/ 161277 h 260688"/>
                <a:gd name="connsiteX12" fmla="*/ 9027 w 44443"/>
                <a:gd name="connsiteY12" fmla="*/ 59229 h 260688"/>
                <a:gd name="connsiteX13" fmla="*/ 15391 w 44443"/>
                <a:gd name="connsiteY13" fmla="*/ 804 h 260688"/>
                <a:gd name="connsiteX14" fmla="*/ 14033 w 44443"/>
                <a:gd name="connsiteY14" fmla="*/ 518 h 260688"/>
                <a:gd name="connsiteX15" fmla="*/ 14033 w 44443"/>
                <a:gd name="connsiteY15" fmla="*/ 518 h 26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443" h="260688">
                  <a:moveTo>
                    <a:pt x="14033" y="518"/>
                  </a:moveTo>
                  <a:cubicBezTo>
                    <a:pt x="9671" y="17752"/>
                    <a:pt x="5451" y="34915"/>
                    <a:pt x="3020" y="52508"/>
                  </a:cubicBezTo>
                  <a:cubicBezTo>
                    <a:pt x="660" y="69670"/>
                    <a:pt x="-127" y="87119"/>
                    <a:pt x="16" y="104425"/>
                  </a:cubicBezTo>
                  <a:cubicBezTo>
                    <a:pt x="302" y="139180"/>
                    <a:pt x="4951" y="174221"/>
                    <a:pt x="15463" y="207402"/>
                  </a:cubicBezTo>
                  <a:cubicBezTo>
                    <a:pt x="18323" y="216484"/>
                    <a:pt x="21685" y="225423"/>
                    <a:pt x="25474" y="234148"/>
                  </a:cubicBezTo>
                  <a:cubicBezTo>
                    <a:pt x="27405" y="238581"/>
                    <a:pt x="29408" y="243015"/>
                    <a:pt x="31553" y="247378"/>
                  </a:cubicBezTo>
                  <a:cubicBezTo>
                    <a:pt x="33698" y="251740"/>
                    <a:pt x="35558" y="256245"/>
                    <a:pt x="38990" y="259749"/>
                  </a:cubicBezTo>
                  <a:cubicBezTo>
                    <a:pt x="41350" y="262180"/>
                    <a:pt x="45069" y="259463"/>
                    <a:pt x="44354" y="256459"/>
                  </a:cubicBezTo>
                  <a:cubicBezTo>
                    <a:pt x="43424" y="252670"/>
                    <a:pt x="41422" y="249451"/>
                    <a:pt x="39634" y="245947"/>
                  </a:cubicBezTo>
                  <a:cubicBezTo>
                    <a:pt x="37560" y="241728"/>
                    <a:pt x="35558" y="237509"/>
                    <a:pt x="33627" y="233218"/>
                  </a:cubicBezTo>
                  <a:cubicBezTo>
                    <a:pt x="30337" y="225638"/>
                    <a:pt x="27334" y="217914"/>
                    <a:pt x="24688" y="210120"/>
                  </a:cubicBezTo>
                  <a:cubicBezTo>
                    <a:pt x="19324" y="194244"/>
                    <a:pt x="15248" y="177868"/>
                    <a:pt x="12459" y="161277"/>
                  </a:cubicBezTo>
                  <a:cubicBezTo>
                    <a:pt x="6667" y="127380"/>
                    <a:pt x="6881" y="93484"/>
                    <a:pt x="9027" y="59229"/>
                  </a:cubicBezTo>
                  <a:cubicBezTo>
                    <a:pt x="10242" y="39707"/>
                    <a:pt x="11959" y="20041"/>
                    <a:pt x="15391" y="804"/>
                  </a:cubicBezTo>
                  <a:cubicBezTo>
                    <a:pt x="15606" y="-54"/>
                    <a:pt x="14319" y="-340"/>
                    <a:pt x="14033" y="518"/>
                  </a:cubicBezTo>
                  <a:lnTo>
                    <a:pt x="14033" y="51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98" name="任意多边形: 形状 1097"/>
            <p:cNvSpPr/>
            <p:nvPr/>
          </p:nvSpPr>
          <p:spPr>
            <a:xfrm rot="5400000">
              <a:off x="3965961" y="6335159"/>
              <a:ext cx="242255" cy="510480"/>
            </a:xfrm>
            <a:custGeom>
              <a:avLst/>
              <a:gdLst>
                <a:gd name="connsiteX0" fmla="*/ 54015 w 127649"/>
                <a:gd name="connsiteY0" fmla="*/ 268090 h 268982"/>
                <a:gd name="connsiteX1" fmla="*/ 7032 w 127649"/>
                <a:gd name="connsiteY1" fmla="*/ 167759 h 268982"/>
                <a:gd name="connsiteX2" fmla="*/ 65243 w 127649"/>
                <a:gd name="connsiteY2" fmla="*/ 60705 h 268982"/>
                <a:gd name="connsiteX3" fmla="*/ 98139 w 127649"/>
                <a:gd name="connsiteY3" fmla="*/ 4568 h 268982"/>
                <a:gd name="connsiteX4" fmla="*/ 90773 w 127649"/>
                <a:gd name="connsiteY4" fmla="*/ 4783 h 268982"/>
                <a:gd name="connsiteX5" fmla="*/ 105218 w 127649"/>
                <a:gd name="connsiteY5" fmla="*/ 62135 h 268982"/>
                <a:gd name="connsiteX6" fmla="*/ 117375 w 127649"/>
                <a:gd name="connsiteY6" fmla="*/ 115698 h 268982"/>
                <a:gd name="connsiteX7" fmla="*/ 117232 w 127649"/>
                <a:gd name="connsiteY7" fmla="*/ 167544 h 268982"/>
                <a:gd name="connsiteX8" fmla="*/ 92632 w 127649"/>
                <a:gd name="connsiteY8" fmla="*/ 212096 h 268982"/>
                <a:gd name="connsiteX9" fmla="*/ 49582 w 127649"/>
                <a:gd name="connsiteY9" fmla="*/ 254503 h 268982"/>
                <a:gd name="connsiteX10" fmla="*/ 55374 w 127649"/>
                <a:gd name="connsiteY10" fmla="*/ 260009 h 268982"/>
                <a:gd name="connsiteX11" fmla="*/ 95349 w 127649"/>
                <a:gd name="connsiteY11" fmla="*/ 220892 h 268982"/>
                <a:gd name="connsiteX12" fmla="*/ 122667 w 127649"/>
                <a:gd name="connsiteY12" fmla="*/ 177556 h 268982"/>
                <a:gd name="connsiteX13" fmla="*/ 115444 w 127649"/>
                <a:gd name="connsiteY13" fmla="*/ 71074 h 268982"/>
                <a:gd name="connsiteX14" fmla="*/ 98139 w 127649"/>
                <a:gd name="connsiteY14" fmla="*/ 2637 h 268982"/>
                <a:gd name="connsiteX15" fmla="*/ 90773 w 127649"/>
                <a:gd name="connsiteY15" fmla="*/ 2852 h 268982"/>
                <a:gd name="connsiteX16" fmla="*/ 20905 w 127649"/>
                <a:gd name="connsiteY16" fmla="*/ 104184 h 268982"/>
                <a:gd name="connsiteX17" fmla="*/ 24 w 127649"/>
                <a:gd name="connsiteY17" fmla="*/ 162109 h 268982"/>
                <a:gd name="connsiteX18" fmla="*/ 17616 w 127649"/>
                <a:gd name="connsiteY18" fmla="*/ 215529 h 268982"/>
                <a:gd name="connsiteX19" fmla="*/ 35995 w 127649"/>
                <a:gd name="connsiteY19" fmla="*/ 240558 h 268982"/>
                <a:gd name="connsiteX20" fmla="*/ 52943 w 127649"/>
                <a:gd name="connsiteY20" fmla="*/ 268734 h 268982"/>
                <a:gd name="connsiteX21" fmla="*/ 54015 w 127649"/>
                <a:gd name="connsiteY21" fmla="*/ 268090 h 268982"/>
                <a:gd name="connsiteX22" fmla="*/ 54015 w 127649"/>
                <a:gd name="connsiteY22" fmla="*/ 268090 h 268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649" h="268982">
                  <a:moveTo>
                    <a:pt x="54015" y="268090"/>
                  </a:moveTo>
                  <a:cubicBezTo>
                    <a:pt x="42574" y="232906"/>
                    <a:pt x="8963" y="206446"/>
                    <a:pt x="7032" y="167759"/>
                  </a:cubicBezTo>
                  <a:cubicBezTo>
                    <a:pt x="4887" y="124637"/>
                    <a:pt x="40071" y="91384"/>
                    <a:pt x="65243" y="60705"/>
                  </a:cubicBezTo>
                  <a:cubicBezTo>
                    <a:pt x="79116" y="43828"/>
                    <a:pt x="91774" y="25736"/>
                    <a:pt x="98139" y="4568"/>
                  </a:cubicBezTo>
                  <a:cubicBezTo>
                    <a:pt x="95707" y="4640"/>
                    <a:pt x="93276" y="4711"/>
                    <a:pt x="90773" y="4783"/>
                  </a:cubicBezTo>
                  <a:cubicBezTo>
                    <a:pt x="95564" y="23877"/>
                    <a:pt x="100427" y="43042"/>
                    <a:pt x="105218" y="62135"/>
                  </a:cubicBezTo>
                  <a:cubicBezTo>
                    <a:pt x="109652" y="79871"/>
                    <a:pt x="114515" y="97605"/>
                    <a:pt x="117375" y="115698"/>
                  </a:cubicBezTo>
                  <a:cubicBezTo>
                    <a:pt x="120093" y="132789"/>
                    <a:pt x="121022" y="150524"/>
                    <a:pt x="117232" y="167544"/>
                  </a:cubicBezTo>
                  <a:cubicBezTo>
                    <a:pt x="113371" y="184635"/>
                    <a:pt x="104288" y="199153"/>
                    <a:pt x="92632" y="212096"/>
                  </a:cubicBezTo>
                  <a:cubicBezTo>
                    <a:pt x="79188" y="227042"/>
                    <a:pt x="64027" y="240558"/>
                    <a:pt x="49582" y="254503"/>
                  </a:cubicBezTo>
                  <a:cubicBezTo>
                    <a:pt x="45863" y="258078"/>
                    <a:pt x="51656" y="263584"/>
                    <a:pt x="55374" y="260009"/>
                  </a:cubicBezTo>
                  <a:cubicBezTo>
                    <a:pt x="68747" y="247065"/>
                    <a:pt x="82620" y="234479"/>
                    <a:pt x="95349" y="220892"/>
                  </a:cubicBezTo>
                  <a:cubicBezTo>
                    <a:pt x="107149" y="208234"/>
                    <a:pt x="117304" y="194147"/>
                    <a:pt x="122667" y="177556"/>
                  </a:cubicBezTo>
                  <a:cubicBezTo>
                    <a:pt x="133751" y="142801"/>
                    <a:pt x="124097" y="105257"/>
                    <a:pt x="115444" y="71074"/>
                  </a:cubicBezTo>
                  <a:cubicBezTo>
                    <a:pt x="109652" y="48262"/>
                    <a:pt x="103931" y="25450"/>
                    <a:pt x="98139" y="2637"/>
                  </a:cubicBezTo>
                  <a:cubicBezTo>
                    <a:pt x="97137" y="-1224"/>
                    <a:pt x="91845" y="-580"/>
                    <a:pt x="90773" y="2852"/>
                  </a:cubicBezTo>
                  <a:cubicBezTo>
                    <a:pt x="78759" y="43328"/>
                    <a:pt x="43360" y="70002"/>
                    <a:pt x="20905" y="104184"/>
                  </a:cubicBezTo>
                  <a:cubicBezTo>
                    <a:pt x="9607" y="121419"/>
                    <a:pt x="524" y="141228"/>
                    <a:pt x="24" y="162109"/>
                  </a:cubicBezTo>
                  <a:cubicBezTo>
                    <a:pt x="-477" y="181203"/>
                    <a:pt x="6961" y="199867"/>
                    <a:pt x="17616" y="215529"/>
                  </a:cubicBezTo>
                  <a:cubicBezTo>
                    <a:pt x="23408" y="224110"/>
                    <a:pt x="30131" y="231976"/>
                    <a:pt x="35995" y="240558"/>
                  </a:cubicBezTo>
                  <a:cubicBezTo>
                    <a:pt x="42145" y="249568"/>
                    <a:pt x="48080" y="258936"/>
                    <a:pt x="52943" y="268734"/>
                  </a:cubicBezTo>
                  <a:cubicBezTo>
                    <a:pt x="53157" y="269306"/>
                    <a:pt x="54302" y="268805"/>
                    <a:pt x="54015" y="268090"/>
                  </a:cubicBezTo>
                  <a:lnTo>
                    <a:pt x="54015" y="26809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99" name="任意多边形: 形状 1098"/>
            <p:cNvSpPr/>
            <p:nvPr/>
          </p:nvSpPr>
          <p:spPr>
            <a:xfrm rot="5400000">
              <a:off x="3725990" y="5835573"/>
              <a:ext cx="487010" cy="324847"/>
            </a:xfrm>
            <a:custGeom>
              <a:avLst/>
              <a:gdLst>
                <a:gd name="connsiteX0" fmla="*/ 256300 w 256615"/>
                <a:gd name="connsiteY0" fmla="*/ 142418 h 171168"/>
                <a:gd name="connsiteX1" fmla="*/ 225336 w 256615"/>
                <a:gd name="connsiteY1" fmla="*/ 104374 h 171168"/>
                <a:gd name="connsiteX2" fmla="*/ 191010 w 256615"/>
                <a:gd name="connsiteY2" fmla="*/ 54744 h 171168"/>
                <a:gd name="connsiteX3" fmla="*/ 142382 w 256615"/>
                <a:gd name="connsiteY3" fmla="*/ 24781 h 171168"/>
                <a:gd name="connsiteX4" fmla="*/ 78665 w 256615"/>
                <a:gd name="connsiteY4" fmla="*/ 10478 h 171168"/>
                <a:gd name="connsiteX5" fmla="*/ 4721 w 256615"/>
                <a:gd name="connsiteY5" fmla="*/ 37 h 171168"/>
                <a:gd name="connsiteX6" fmla="*/ 2 w 256615"/>
                <a:gd name="connsiteY6" fmla="*/ 3828 h 171168"/>
                <a:gd name="connsiteX7" fmla="*/ 51776 w 256615"/>
                <a:gd name="connsiteY7" fmla="*/ 122609 h 171168"/>
                <a:gd name="connsiteX8" fmla="*/ 175349 w 256615"/>
                <a:gd name="connsiteY8" fmla="*/ 171094 h 171168"/>
                <a:gd name="connsiteX9" fmla="*/ 251008 w 256615"/>
                <a:gd name="connsiteY9" fmla="*/ 150284 h 171168"/>
                <a:gd name="connsiteX10" fmla="*/ 246432 w 256615"/>
                <a:gd name="connsiteY10" fmla="*/ 142847 h 171168"/>
                <a:gd name="connsiteX11" fmla="*/ 117281 w 256615"/>
                <a:gd name="connsiteY11" fmla="*/ 153788 h 171168"/>
                <a:gd name="connsiteX12" fmla="*/ 25388 w 256615"/>
                <a:gd name="connsiteY12" fmla="*/ 71549 h 171168"/>
                <a:gd name="connsiteX13" fmla="*/ 7510 w 256615"/>
                <a:gd name="connsiteY13" fmla="*/ 3613 h 171168"/>
                <a:gd name="connsiteX14" fmla="*/ 2791 w 256615"/>
                <a:gd name="connsiteY14" fmla="*/ 7403 h 171168"/>
                <a:gd name="connsiteX15" fmla="*/ 132084 w 256615"/>
                <a:gd name="connsiteY15" fmla="*/ 29500 h 171168"/>
                <a:gd name="connsiteX16" fmla="*/ 161118 w 256615"/>
                <a:gd name="connsiteY16" fmla="*/ 40084 h 171168"/>
                <a:gd name="connsiteX17" fmla="*/ 185146 w 256615"/>
                <a:gd name="connsiteY17" fmla="*/ 58606 h 171168"/>
                <a:gd name="connsiteX18" fmla="*/ 221546 w 256615"/>
                <a:gd name="connsiteY18" fmla="*/ 107449 h 171168"/>
                <a:gd name="connsiteX19" fmla="*/ 255800 w 256615"/>
                <a:gd name="connsiteY19" fmla="*/ 143491 h 171168"/>
                <a:gd name="connsiteX20" fmla="*/ 256300 w 256615"/>
                <a:gd name="connsiteY20" fmla="*/ 142418 h 171168"/>
                <a:gd name="connsiteX21" fmla="*/ 256300 w 256615"/>
                <a:gd name="connsiteY21" fmla="*/ 142418 h 17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6615" h="171168">
                  <a:moveTo>
                    <a:pt x="256300" y="142418"/>
                  </a:moveTo>
                  <a:cubicBezTo>
                    <a:pt x="240568" y="134695"/>
                    <a:pt x="233130" y="119177"/>
                    <a:pt x="225336" y="104374"/>
                  </a:cubicBezTo>
                  <a:cubicBezTo>
                    <a:pt x="215968" y="86567"/>
                    <a:pt x="204669" y="69476"/>
                    <a:pt x="191010" y="54744"/>
                  </a:cubicBezTo>
                  <a:cubicBezTo>
                    <a:pt x="177494" y="40227"/>
                    <a:pt x="161333" y="30573"/>
                    <a:pt x="142382" y="24781"/>
                  </a:cubicBezTo>
                  <a:cubicBezTo>
                    <a:pt x="121572" y="18416"/>
                    <a:pt x="100047" y="14126"/>
                    <a:pt x="78665" y="10478"/>
                  </a:cubicBezTo>
                  <a:cubicBezTo>
                    <a:pt x="54136" y="6259"/>
                    <a:pt x="29393" y="3112"/>
                    <a:pt x="4721" y="37"/>
                  </a:cubicBezTo>
                  <a:cubicBezTo>
                    <a:pt x="2362" y="-248"/>
                    <a:pt x="-70" y="1110"/>
                    <a:pt x="2" y="3828"/>
                  </a:cubicBezTo>
                  <a:cubicBezTo>
                    <a:pt x="1861" y="48308"/>
                    <a:pt x="20382" y="91072"/>
                    <a:pt x="51776" y="122609"/>
                  </a:cubicBezTo>
                  <a:cubicBezTo>
                    <a:pt x="84242" y="155219"/>
                    <a:pt x="129438" y="172453"/>
                    <a:pt x="175349" y="171094"/>
                  </a:cubicBezTo>
                  <a:cubicBezTo>
                    <a:pt x="201808" y="170308"/>
                    <a:pt x="227910" y="163299"/>
                    <a:pt x="251008" y="150284"/>
                  </a:cubicBezTo>
                  <a:cubicBezTo>
                    <a:pt x="255871" y="147567"/>
                    <a:pt x="251295" y="140130"/>
                    <a:pt x="246432" y="142847"/>
                  </a:cubicBezTo>
                  <a:cubicBezTo>
                    <a:pt x="207386" y="164801"/>
                    <a:pt x="159473" y="168091"/>
                    <a:pt x="117281" y="153788"/>
                  </a:cubicBezTo>
                  <a:cubicBezTo>
                    <a:pt x="76949" y="140058"/>
                    <a:pt x="44339" y="109379"/>
                    <a:pt x="25388" y="71549"/>
                  </a:cubicBezTo>
                  <a:cubicBezTo>
                    <a:pt x="14876" y="50525"/>
                    <a:pt x="8583" y="27140"/>
                    <a:pt x="7510" y="3613"/>
                  </a:cubicBezTo>
                  <a:cubicBezTo>
                    <a:pt x="5937" y="4900"/>
                    <a:pt x="4364" y="6116"/>
                    <a:pt x="2791" y="7403"/>
                  </a:cubicBezTo>
                  <a:cubicBezTo>
                    <a:pt x="46198" y="12838"/>
                    <a:pt x="89749" y="18201"/>
                    <a:pt x="132084" y="29500"/>
                  </a:cubicBezTo>
                  <a:cubicBezTo>
                    <a:pt x="142024" y="32146"/>
                    <a:pt x="152036" y="35150"/>
                    <a:pt x="161118" y="40084"/>
                  </a:cubicBezTo>
                  <a:cubicBezTo>
                    <a:pt x="170128" y="44876"/>
                    <a:pt x="177923" y="51455"/>
                    <a:pt x="185146" y="58606"/>
                  </a:cubicBezTo>
                  <a:cubicBezTo>
                    <a:pt x="199591" y="72980"/>
                    <a:pt x="211677" y="89571"/>
                    <a:pt x="221546" y="107449"/>
                  </a:cubicBezTo>
                  <a:cubicBezTo>
                    <a:pt x="229341" y="121608"/>
                    <a:pt x="238494" y="139915"/>
                    <a:pt x="255800" y="143491"/>
                  </a:cubicBezTo>
                  <a:cubicBezTo>
                    <a:pt x="256515" y="143634"/>
                    <a:pt x="256944" y="142776"/>
                    <a:pt x="256300" y="142418"/>
                  </a:cubicBezTo>
                  <a:lnTo>
                    <a:pt x="256300" y="14241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00" name="任意多边形: 形状 1099"/>
            <p:cNvSpPr/>
            <p:nvPr/>
          </p:nvSpPr>
          <p:spPr>
            <a:xfrm rot="5400000">
              <a:off x="3497217" y="6277945"/>
              <a:ext cx="400101" cy="100771"/>
            </a:xfrm>
            <a:custGeom>
              <a:avLst/>
              <a:gdLst>
                <a:gd name="connsiteX0" fmla="*/ 848 w 210821"/>
                <a:gd name="connsiteY0" fmla="*/ 53072 h 53098"/>
                <a:gd name="connsiteX1" fmla="*/ 41466 w 210821"/>
                <a:gd name="connsiteY1" fmla="*/ 38841 h 53098"/>
                <a:gd name="connsiteX2" fmla="*/ 82228 w 210821"/>
                <a:gd name="connsiteY2" fmla="*/ 24325 h 53098"/>
                <a:gd name="connsiteX3" fmla="*/ 165683 w 210821"/>
                <a:gd name="connsiteY3" fmla="*/ 8306 h 53098"/>
                <a:gd name="connsiteX4" fmla="*/ 188996 w 210821"/>
                <a:gd name="connsiteY4" fmla="*/ 9092 h 53098"/>
                <a:gd name="connsiteX5" fmla="*/ 199222 w 210821"/>
                <a:gd name="connsiteY5" fmla="*/ 12096 h 53098"/>
                <a:gd name="connsiteX6" fmla="*/ 208304 w 210821"/>
                <a:gd name="connsiteY6" fmla="*/ 14885 h 53098"/>
                <a:gd name="connsiteX7" fmla="*/ 210664 w 210821"/>
                <a:gd name="connsiteY7" fmla="*/ 11595 h 53098"/>
                <a:gd name="connsiteX8" fmla="*/ 196719 w 210821"/>
                <a:gd name="connsiteY8" fmla="*/ 2513 h 53098"/>
                <a:gd name="connsiteX9" fmla="*/ 176982 w 210821"/>
                <a:gd name="connsiteY9" fmla="*/ 10 h 53098"/>
                <a:gd name="connsiteX10" fmla="*/ 132716 w 210821"/>
                <a:gd name="connsiteY10" fmla="*/ 3729 h 53098"/>
                <a:gd name="connsiteX11" fmla="*/ 45757 w 210821"/>
                <a:gd name="connsiteY11" fmla="*/ 29831 h 53098"/>
                <a:gd name="connsiteX12" fmla="*/ 347 w 210821"/>
                <a:gd name="connsiteY12" fmla="*/ 51856 h 53098"/>
                <a:gd name="connsiteX13" fmla="*/ 848 w 210821"/>
                <a:gd name="connsiteY13" fmla="*/ 53072 h 53098"/>
                <a:gd name="connsiteX14" fmla="*/ 848 w 210821"/>
                <a:gd name="connsiteY14" fmla="*/ 53072 h 5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0821" h="53098">
                  <a:moveTo>
                    <a:pt x="848" y="53072"/>
                  </a:moveTo>
                  <a:cubicBezTo>
                    <a:pt x="14292" y="48067"/>
                    <a:pt x="28023" y="43847"/>
                    <a:pt x="41466" y="38841"/>
                  </a:cubicBezTo>
                  <a:cubicBezTo>
                    <a:pt x="54982" y="33835"/>
                    <a:pt x="68498" y="28758"/>
                    <a:pt x="82228" y="24325"/>
                  </a:cubicBezTo>
                  <a:cubicBezTo>
                    <a:pt x="109260" y="15600"/>
                    <a:pt x="137221" y="9235"/>
                    <a:pt x="165683" y="8306"/>
                  </a:cubicBezTo>
                  <a:cubicBezTo>
                    <a:pt x="173335" y="8020"/>
                    <a:pt x="181415" y="7662"/>
                    <a:pt x="188996" y="9092"/>
                  </a:cubicBezTo>
                  <a:cubicBezTo>
                    <a:pt x="192429" y="9736"/>
                    <a:pt x="195933" y="10737"/>
                    <a:pt x="199222" y="12096"/>
                  </a:cubicBezTo>
                  <a:cubicBezTo>
                    <a:pt x="202297" y="13383"/>
                    <a:pt x="204872" y="14956"/>
                    <a:pt x="208304" y="14885"/>
                  </a:cubicBezTo>
                  <a:cubicBezTo>
                    <a:pt x="209878" y="14885"/>
                    <a:pt x="211307" y="13097"/>
                    <a:pt x="210664" y="11595"/>
                  </a:cubicBezTo>
                  <a:cubicBezTo>
                    <a:pt x="208447" y="6017"/>
                    <a:pt x="202083" y="4158"/>
                    <a:pt x="196719" y="2513"/>
                  </a:cubicBezTo>
                  <a:cubicBezTo>
                    <a:pt x="190283" y="511"/>
                    <a:pt x="183704" y="82"/>
                    <a:pt x="176982" y="10"/>
                  </a:cubicBezTo>
                  <a:cubicBezTo>
                    <a:pt x="162108" y="-133"/>
                    <a:pt x="147305" y="1226"/>
                    <a:pt x="132716" y="3729"/>
                  </a:cubicBezTo>
                  <a:cubicBezTo>
                    <a:pt x="102752" y="8735"/>
                    <a:pt x="73790" y="18460"/>
                    <a:pt x="45757" y="29831"/>
                  </a:cubicBezTo>
                  <a:cubicBezTo>
                    <a:pt x="30168" y="36195"/>
                    <a:pt x="15436" y="44419"/>
                    <a:pt x="347" y="51856"/>
                  </a:cubicBezTo>
                  <a:cubicBezTo>
                    <a:pt x="-368" y="52142"/>
                    <a:pt x="133" y="53287"/>
                    <a:pt x="848" y="53072"/>
                  </a:cubicBezTo>
                  <a:lnTo>
                    <a:pt x="848" y="5307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01" name="任意多边形: 形状 1100"/>
            <p:cNvSpPr/>
            <p:nvPr/>
          </p:nvSpPr>
          <p:spPr>
            <a:xfrm rot="5400000">
              <a:off x="3407578" y="5990091"/>
              <a:ext cx="513362" cy="272383"/>
            </a:xfrm>
            <a:custGeom>
              <a:avLst/>
              <a:gdLst>
                <a:gd name="connsiteX0" fmla="*/ 267087 w 270500"/>
                <a:gd name="connsiteY0" fmla="*/ 32336 h 143524"/>
                <a:gd name="connsiteX1" fmla="*/ 169616 w 270500"/>
                <a:gd name="connsiteY1" fmla="*/ 1086 h 143524"/>
                <a:gd name="connsiteX2" fmla="*/ 117984 w 270500"/>
                <a:gd name="connsiteY2" fmla="*/ 20823 h 143524"/>
                <a:gd name="connsiteX3" fmla="*/ 66782 w 270500"/>
                <a:gd name="connsiteY3" fmla="*/ 58295 h 143524"/>
                <a:gd name="connsiteX4" fmla="*/ 2707 w 270500"/>
                <a:gd name="connsiteY4" fmla="*/ 92907 h 143524"/>
                <a:gd name="connsiteX5" fmla="*/ 1921 w 270500"/>
                <a:gd name="connsiteY5" fmla="*/ 100058 h 143524"/>
                <a:gd name="connsiteX6" fmla="*/ 129998 w 270500"/>
                <a:gd name="connsiteY6" fmla="*/ 143466 h 143524"/>
                <a:gd name="connsiteX7" fmla="*/ 195003 w 270500"/>
                <a:gd name="connsiteY7" fmla="*/ 131523 h 143524"/>
                <a:gd name="connsiteX8" fmla="*/ 243774 w 270500"/>
                <a:gd name="connsiteY8" fmla="*/ 95911 h 143524"/>
                <a:gd name="connsiteX9" fmla="*/ 263797 w 270500"/>
                <a:gd name="connsiteY9" fmla="*/ 68450 h 143524"/>
                <a:gd name="connsiteX10" fmla="*/ 267230 w 270500"/>
                <a:gd name="connsiteY10" fmla="*/ 36055 h 143524"/>
                <a:gd name="connsiteX11" fmla="*/ 259650 w 270500"/>
                <a:gd name="connsiteY11" fmla="*/ 40775 h 143524"/>
                <a:gd name="connsiteX12" fmla="*/ 253714 w 270500"/>
                <a:gd name="connsiteY12" fmla="*/ 67735 h 143524"/>
                <a:gd name="connsiteX13" fmla="*/ 237338 w 270500"/>
                <a:gd name="connsiteY13" fmla="*/ 89689 h 143524"/>
                <a:gd name="connsiteX14" fmla="*/ 192000 w 270500"/>
                <a:gd name="connsiteY14" fmla="*/ 123586 h 143524"/>
                <a:gd name="connsiteX15" fmla="*/ 70214 w 270500"/>
                <a:gd name="connsiteY15" fmla="*/ 123729 h 143524"/>
                <a:gd name="connsiteX16" fmla="*/ 5639 w 270500"/>
                <a:gd name="connsiteY16" fmla="*/ 93193 h 143524"/>
                <a:gd name="connsiteX17" fmla="*/ 4852 w 270500"/>
                <a:gd name="connsiteY17" fmla="*/ 100344 h 143524"/>
                <a:gd name="connsiteX18" fmla="*/ 59845 w 270500"/>
                <a:gd name="connsiteY18" fmla="*/ 71668 h 143524"/>
                <a:gd name="connsiteX19" fmla="*/ 108330 w 270500"/>
                <a:gd name="connsiteY19" fmla="*/ 36198 h 143524"/>
                <a:gd name="connsiteX20" fmla="*/ 159533 w 270500"/>
                <a:gd name="connsiteY20" fmla="*/ 10025 h 143524"/>
                <a:gd name="connsiteX21" fmla="*/ 210664 w 270500"/>
                <a:gd name="connsiteY21" fmla="*/ 9667 h 143524"/>
                <a:gd name="connsiteX22" fmla="*/ 264083 w 270500"/>
                <a:gd name="connsiteY22" fmla="*/ 35483 h 143524"/>
                <a:gd name="connsiteX23" fmla="*/ 267087 w 270500"/>
                <a:gd name="connsiteY23" fmla="*/ 32336 h 143524"/>
                <a:gd name="connsiteX24" fmla="*/ 267087 w 270500"/>
                <a:gd name="connsiteY24" fmla="*/ 32336 h 143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0500" h="143524">
                  <a:moveTo>
                    <a:pt x="267087" y="32336"/>
                  </a:moveTo>
                  <a:cubicBezTo>
                    <a:pt x="243631" y="6306"/>
                    <a:pt x="203441" y="-3491"/>
                    <a:pt x="169616" y="1086"/>
                  </a:cubicBezTo>
                  <a:cubicBezTo>
                    <a:pt x="150951" y="3588"/>
                    <a:pt x="133789" y="10668"/>
                    <a:pt x="117984" y="20823"/>
                  </a:cubicBezTo>
                  <a:cubicBezTo>
                    <a:pt x="100178" y="32265"/>
                    <a:pt x="84231" y="46353"/>
                    <a:pt x="66782" y="58295"/>
                  </a:cubicBezTo>
                  <a:cubicBezTo>
                    <a:pt x="46687" y="72025"/>
                    <a:pt x="25162" y="83682"/>
                    <a:pt x="2707" y="92907"/>
                  </a:cubicBezTo>
                  <a:cubicBezTo>
                    <a:pt x="-368" y="94194"/>
                    <a:pt x="-1083" y="98271"/>
                    <a:pt x="1921" y="100058"/>
                  </a:cubicBezTo>
                  <a:cubicBezTo>
                    <a:pt x="40895" y="123300"/>
                    <a:pt x="83873" y="142250"/>
                    <a:pt x="129998" y="143466"/>
                  </a:cubicBezTo>
                  <a:cubicBezTo>
                    <a:pt x="152167" y="144038"/>
                    <a:pt x="174693" y="140462"/>
                    <a:pt x="195003" y="131523"/>
                  </a:cubicBezTo>
                  <a:cubicBezTo>
                    <a:pt x="213596" y="123371"/>
                    <a:pt x="230187" y="110928"/>
                    <a:pt x="243774" y="95911"/>
                  </a:cubicBezTo>
                  <a:cubicBezTo>
                    <a:pt x="251354" y="87544"/>
                    <a:pt x="258148" y="78318"/>
                    <a:pt x="263797" y="68450"/>
                  </a:cubicBezTo>
                  <a:cubicBezTo>
                    <a:pt x="269447" y="58724"/>
                    <a:pt x="273738" y="46496"/>
                    <a:pt x="267230" y="36055"/>
                  </a:cubicBezTo>
                  <a:cubicBezTo>
                    <a:pt x="264227" y="31192"/>
                    <a:pt x="256575" y="35840"/>
                    <a:pt x="259650" y="40775"/>
                  </a:cubicBezTo>
                  <a:cubicBezTo>
                    <a:pt x="265085" y="49499"/>
                    <a:pt x="258434" y="60226"/>
                    <a:pt x="253714" y="67735"/>
                  </a:cubicBezTo>
                  <a:cubicBezTo>
                    <a:pt x="248923" y="75529"/>
                    <a:pt x="243417" y="82895"/>
                    <a:pt x="237338" y="89689"/>
                  </a:cubicBezTo>
                  <a:cubicBezTo>
                    <a:pt x="224752" y="103920"/>
                    <a:pt x="209449" y="115862"/>
                    <a:pt x="192000" y="123586"/>
                  </a:cubicBezTo>
                  <a:cubicBezTo>
                    <a:pt x="153455" y="140677"/>
                    <a:pt x="109260" y="137030"/>
                    <a:pt x="70214" y="123729"/>
                  </a:cubicBezTo>
                  <a:cubicBezTo>
                    <a:pt x="47617" y="116005"/>
                    <a:pt x="26235" y="105135"/>
                    <a:pt x="5639" y="93193"/>
                  </a:cubicBezTo>
                  <a:cubicBezTo>
                    <a:pt x="5353" y="95553"/>
                    <a:pt x="5139" y="97984"/>
                    <a:pt x="4852" y="100344"/>
                  </a:cubicBezTo>
                  <a:cubicBezTo>
                    <a:pt x="23946" y="92263"/>
                    <a:pt x="42396" y="82824"/>
                    <a:pt x="59845" y="71668"/>
                  </a:cubicBezTo>
                  <a:cubicBezTo>
                    <a:pt x="76793" y="60870"/>
                    <a:pt x="92169" y="48141"/>
                    <a:pt x="108330" y="36198"/>
                  </a:cubicBezTo>
                  <a:cubicBezTo>
                    <a:pt x="123920" y="24684"/>
                    <a:pt x="140511" y="14601"/>
                    <a:pt x="159533" y="10025"/>
                  </a:cubicBezTo>
                  <a:cubicBezTo>
                    <a:pt x="176195" y="6020"/>
                    <a:pt x="193859" y="6020"/>
                    <a:pt x="210664" y="9667"/>
                  </a:cubicBezTo>
                  <a:cubicBezTo>
                    <a:pt x="230473" y="13958"/>
                    <a:pt x="247922" y="23469"/>
                    <a:pt x="264083" y="35483"/>
                  </a:cubicBezTo>
                  <a:cubicBezTo>
                    <a:pt x="266300" y="37128"/>
                    <a:pt x="269018" y="34482"/>
                    <a:pt x="267087" y="32336"/>
                  </a:cubicBezTo>
                  <a:lnTo>
                    <a:pt x="267087" y="3233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02" name="任意多边形: 形状 1101"/>
            <p:cNvSpPr/>
            <p:nvPr/>
          </p:nvSpPr>
          <p:spPr>
            <a:xfrm rot="5400000">
              <a:off x="10305370" y="3282044"/>
              <a:ext cx="281770" cy="515453"/>
            </a:xfrm>
            <a:custGeom>
              <a:avLst/>
              <a:gdLst>
                <a:gd name="connsiteX0" fmla="*/ 22217 w 148470"/>
                <a:gd name="connsiteY0" fmla="*/ 0 h 271602"/>
                <a:gd name="connsiteX1" fmla="*/ 5483 w 148470"/>
                <a:gd name="connsiteY1" fmla="*/ 125575 h 271602"/>
                <a:gd name="connsiteX2" fmla="*/ 104026 w 148470"/>
                <a:gd name="connsiteY2" fmla="*/ 271603 h 271602"/>
                <a:gd name="connsiteX3" fmla="*/ 139282 w 148470"/>
                <a:gd name="connsiteY3" fmla="*/ 104765 h 271602"/>
                <a:gd name="connsiteX4" fmla="*/ 22217 w 148470"/>
                <a:gd name="connsiteY4" fmla="*/ 0 h 27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470" h="271602">
                  <a:moveTo>
                    <a:pt x="22217" y="0"/>
                  </a:moveTo>
                  <a:cubicBezTo>
                    <a:pt x="17139" y="56423"/>
                    <a:pt x="-11895" y="86887"/>
                    <a:pt x="5483" y="125575"/>
                  </a:cubicBezTo>
                  <a:cubicBezTo>
                    <a:pt x="22860" y="164263"/>
                    <a:pt x="104026" y="271603"/>
                    <a:pt x="104026" y="271603"/>
                  </a:cubicBezTo>
                  <a:cubicBezTo>
                    <a:pt x="104026" y="271603"/>
                    <a:pt x="172749" y="201235"/>
                    <a:pt x="139282" y="104765"/>
                  </a:cubicBezTo>
                  <a:cubicBezTo>
                    <a:pt x="105814" y="8295"/>
                    <a:pt x="22217" y="0"/>
                    <a:pt x="22217" y="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03" name="任意多边形: 形状 1102"/>
            <p:cNvSpPr/>
            <p:nvPr/>
          </p:nvSpPr>
          <p:spPr>
            <a:xfrm rot="5400000">
              <a:off x="10576288" y="3475047"/>
              <a:ext cx="436932" cy="312651"/>
            </a:xfrm>
            <a:custGeom>
              <a:avLst/>
              <a:gdLst>
                <a:gd name="connsiteX0" fmla="*/ 229722 w 230228"/>
                <a:gd name="connsiteY0" fmla="*/ 164742 h 164742"/>
                <a:gd name="connsiteX1" fmla="*/ 51729 w 230228"/>
                <a:gd name="connsiteY1" fmla="*/ 119618 h 164742"/>
                <a:gd name="connsiteX2" fmla="*/ 455 w 230228"/>
                <a:gd name="connsiteY2" fmla="*/ 32087 h 164742"/>
                <a:gd name="connsiteX3" fmla="*/ 151345 w 230228"/>
                <a:gd name="connsiteY3" fmla="*/ 30657 h 164742"/>
                <a:gd name="connsiteX4" fmla="*/ 229722 w 230228"/>
                <a:gd name="connsiteY4" fmla="*/ 164742 h 164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228" h="164742">
                  <a:moveTo>
                    <a:pt x="229722" y="164742"/>
                  </a:moveTo>
                  <a:cubicBezTo>
                    <a:pt x="187959" y="150797"/>
                    <a:pt x="80477" y="147579"/>
                    <a:pt x="51729" y="119618"/>
                  </a:cubicBezTo>
                  <a:cubicBezTo>
                    <a:pt x="22910" y="91585"/>
                    <a:pt x="-3836" y="67843"/>
                    <a:pt x="455" y="32087"/>
                  </a:cubicBezTo>
                  <a:cubicBezTo>
                    <a:pt x="51157" y="-19544"/>
                    <a:pt x="118164" y="-451"/>
                    <a:pt x="151345" y="30657"/>
                  </a:cubicBezTo>
                  <a:cubicBezTo>
                    <a:pt x="184527" y="61836"/>
                    <a:pt x="235873" y="124338"/>
                    <a:pt x="229722" y="164742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04" name="任意多边形: 形状 1103"/>
            <p:cNvSpPr/>
            <p:nvPr/>
          </p:nvSpPr>
          <p:spPr>
            <a:xfrm rot="5400000">
              <a:off x="10589657" y="2853307"/>
              <a:ext cx="391679" cy="292777"/>
            </a:xfrm>
            <a:custGeom>
              <a:avLst/>
              <a:gdLst>
                <a:gd name="connsiteX0" fmla="*/ 206384 w 206383"/>
                <a:gd name="connsiteY0" fmla="*/ 1307 h 154270"/>
                <a:gd name="connsiteX1" fmla="*/ 175419 w 206383"/>
                <a:gd name="connsiteY1" fmla="*/ 99493 h 154270"/>
                <a:gd name="connsiteX2" fmla="*/ 0 w 206383"/>
                <a:gd name="connsiteY2" fmla="*/ 154271 h 154270"/>
                <a:gd name="connsiteX3" fmla="*/ 90677 w 206383"/>
                <a:gd name="connsiteY3" fmla="*/ 17254 h 154270"/>
                <a:gd name="connsiteX4" fmla="*/ 206384 w 206383"/>
                <a:gd name="connsiteY4" fmla="*/ 1307 h 15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383" h="154270">
                  <a:moveTo>
                    <a:pt x="206384" y="1307"/>
                  </a:moveTo>
                  <a:cubicBezTo>
                    <a:pt x="189364" y="29053"/>
                    <a:pt x="208457" y="65811"/>
                    <a:pt x="175419" y="99493"/>
                  </a:cubicBezTo>
                  <a:cubicBezTo>
                    <a:pt x="142380" y="133175"/>
                    <a:pt x="13587" y="136250"/>
                    <a:pt x="0" y="154271"/>
                  </a:cubicBezTo>
                  <a:cubicBezTo>
                    <a:pt x="26030" y="121089"/>
                    <a:pt x="50559" y="41210"/>
                    <a:pt x="90677" y="17254"/>
                  </a:cubicBezTo>
                  <a:cubicBezTo>
                    <a:pt x="130796" y="-6774"/>
                    <a:pt x="206384" y="1307"/>
                    <a:pt x="206384" y="1307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05" name="任意多边形: 形状 1104"/>
            <p:cNvSpPr/>
            <p:nvPr/>
          </p:nvSpPr>
          <p:spPr>
            <a:xfrm rot="5400000">
              <a:off x="10337771" y="3378343"/>
              <a:ext cx="165532" cy="432020"/>
            </a:xfrm>
            <a:custGeom>
              <a:avLst/>
              <a:gdLst>
                <a:gd name="connsiteX0" fmla="*/ 47287 w 87222"/>
                <a:gd name="connsiteY0" fmla="*/ 226703 h 227640"/>
                <a:gd name="connsiteX1" fmla="*/ 58801 w 87222"/>
                <a:gd name="connsiteY1" fmla="*/ 214904 h 227640"/>
                <a:gd name="connsiteX2" fmla="*/ 66810 w 87222"/>
                <a:gd name="connsiteY2" fmla="*/ 199314 h 227640"/>
                <a:gd name="connsiteX3" fmla="*/ 78395 w 87222"/>
                <a:gd name="connsiteY3" fmla="*/ 167277 h 227640"/>
                <a:gd name="connsiteX4" fmla="*/ 86834 w 87222"/>
                <a:gd name="connsiteY4" fmla="*/ 101629 h 227640"/>
                <a:gd name="connsiteX5" fmla="*/ 14106 w 87222"/>
                <a:gd name="connsiteY5" fmla="*/ 1011 h 227640"/>
                <a:gd name="connsiteX6" fmla="*/ 2735 w 87222"/>
                <a:gd name="connsiteY6" fmla="*/ 16529 h 227640"/>
                <a:gd name="connsiteX7" fmla="*/ 22187 w 87222"/>
                <a:gd name="connsiteY7" fmla="*/ 37697 h 227640"/>
                <a:gd name="connsiteX8" fmla="*/ 41638 w 87222"/>
                <a:gd name="connsiteY8" fmla="*/ 57649 h 227640"/>
                <a:gd name="connsiteX9" fmla="*/ 59874 w 87222"/>
                <a:gd name="connsiteY9" fmla="*/ 108208 h 227640"/>
                <a:gd name="connsiteX10" fmla="*/ 54582 w 87222"/>
                <a:gd name="connsiteY10" fmla="*/ 164702 h 227640"/>
                <a:gd name="connsiteX11" fmla="*/ 45643 w 87222"/>
                <a:gd name="connsiteY11" fmla="*/ 194451 h 227640"/>
                <a:gd name="connsiteX12" fmla="*/ 41924 w 87222"/>
                <a:gd name="connsiteY12" fmla="*/ 224558 h 227640"/>
                <a:gd name="connsiteX13" fmla="*/ 47287 w 87222"/>
                <a:gd name="connsiteY13" fmla="*/ 226703 h 227640"/>
                <a:gd name="connsiteX14" fmla="*/ 47287 w 87222"/>
                <a:gd name="connsiteY14" fmla="*/ 226703 h 22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7222" h="227640">
                  <a:moveTo>
                    <a:pt x="47287" y="226703"/>
                  </a:moveTo>
                  <a:cubicBezTo>
                    <a:pt x="51364" y="222698"/>
                    <a:pt x="55511" y="219766"/>
                    <a:pt x="58801" y="214904"/>
                  </a:cubicBezTo>
                  <a:cubicBezTo>
                    <a:pt x="62090" y="210112"/>
                    <a:pt x="64522" y="204606"/>
                    <a:pt x="66810" y="199314"/>
                  </a:cubicBezTo>
                  <a:cubicBezTo>
                    <a:pt x="71315" y="188945"/>
                    <a:pt x="75105" y="178146"/>
                    <a:pt x="78395" y="167277"/>
                  </a:cubicBezTo>
                  <a:cubicBezTo>
                    <a:pt x="84760" y="146181"/>
                    <a:pt x="88478" y="123726"/>
                    <a:pt x="86834" y="101629"/>
                  </a:cubicBezTo>
                  <a:cubicBezTo>
                    <a:pt x="83544" y="56361"/>
                    <a:pt x="55225" y="18889"/>
                    <a:pt x="14106" y="1011"/>
                  </a:cubicBezTo>
                  <a:cubicBezTo>
                    <a:pt x="3737" y="-3494"/>
                    <a:pt x="-4487" y="8019"/>
                    <a:pt x="2735" y="16529"/>
                  </a:cubicBezTo>
                  <a:cubicBezTo>
                    <a:pt x="8957" y="23967"/>
                    <a:pt x="15035" y="31046"/>
                    <a:pt x="22187" y="37697"/>
                  </a:cubicBezTo>
                  <a:cubicBezTo>
                    <a:pt x="29052" y="43990"/>
                    <a:pt x="36060" y="50140"/>
                    <a:pt x="41638" y="57649"/>
                  </a:cubicBezTo>
                  <a:cubicBezTo>
                    <a:pt x="52508" y="72166"/>
                    <a:pt x="58157" y="90258"/>
                    <a:pt x="59874" y="108208"/>
                  </a:cubicBezTo>
                  <a:cubicBezTo>
                    <a:pt x="61661" y="127301"/>
                    <a:pt x="59230" y="146109"/>
                    <a:pt x="54582" y="164702"/>
                  </a:cubicBezTo>
                  <a:cubicBezTo>
                    <a:pt x="52007" y="174785"/>
                    <a:pt x="48718" y="184583"/>
                    <a:pt x="45643" y="194451"/>
                  </a:cubicBezTo>
                  <a:cubicBezTo>
                    <a:pt x="42353" y="205178"/>
                    <a:pt x="41781" y="213616"/>
                    <a:pt x="41924" y="224558"/>
                  </a:cubicBezTo>
                  <a:cubicBezTo>
                    <a:pt x="41852" y="227418"/>
                    <a:pt x="45356" y="228634"/>
                    <a:pt x="47287" y="226703"/>
                  </a:cubicBezTo>
                  <a:lnTo>
                    <a:pt x="47287" y="22670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06" name="任意多边形: 形状 1105"/>
            <p:cNvSpPr/>
            <p:nvPr/>
          </p:nvSpPr>
          <p:spPr>
            <a:xfrm rot="5400000">
              <a:off x="10629018" y="3547765"/>
              <a:ext cx="321155" cy="267885"/>
            </a:xfrm>
            <a:custGeom>
              <a:avLst/>
              <a:gdLst>
                <a:gd name="connsiteX0" fmla="*/ 925 w 169223"/>
                <a:gd name="connsiteY0" fmla="*/ 90303 h 141154"/>
                <a:gd name="connsiteX1" fmla="*/ 1783 w 169223"/>
                <a:gd name="connsiteY1" fmla="*/ 101745 h 141154"/>
                <a:gd name="connsiteX2" fmla="*/ 17015 w 169223"/>
                <a:gd name="connsiteY2" fmla="*/ 114832 h 141154"/>
                <a:gd name="connsiteX3" fmla="*/ 58063 w 169223"/>
                <a:gd name="connsiteY3" fmla="*/ 126632 h 141154"/>
                <a:gd name="connsiteX4" fmla="*/ 104760 w 169223"/>
                <a:gd name="connsiteY4" fmla="*/ 130779 h 141154"/>
                <a:gd name="connsiteX5" fmla="*/ 152602 w 169223"/>
                <a:gd name="connsiteY5" fmla="*/ 140719 h 141154"/>
                <a:gd name="connsiteX6" fmla="*/ 167619 w 169223"/>
                <a:gd name="connsiteY6" fmla="*/ 120124 h 141154"/>
                <a:gd name="connsiteX7" fmla="*/ 118562 w 169223"/>
                <a:gd name="connsiteY7" fmla="*/ 43606 h 141154"/>
                <a:gd name="connsiteX8" fmla="*/ 88885 w 169223"/>
                <a:gd name="connsiteY8" fmla="*/ 12212 h 141154"/>
                <a:gd name="connsiteX9" fmla="*/ 49839 w 169223"/>
                <a:gd name="connsiteY9" fmla="*/ 3416 h 141154"/>
                <a:gd name="connsiteX10" fmla="*/ 47908 w 169223"/>
                <a:gd name="connsiteY10" fmla="*/ 11497 h 141154"/>
                <a:gd name="connsiteX11" fmla="*/ 73295 w 169223"/>
                <a:gd name="connsiteY11" fmla="*/ 35954 h 141154"/>
                <a:gd name="connsiteX12" fmla="*/ 100684 w 169223"/>
                <a:gd name="connsiteY12" fmla="*/ 65632 h 141154"/>
                <a:gd name="connsiteX13" fmla="*/ 144164 w 169223"/>
                <a:gd name="connsiteY13" fmla="*/ 134641 h 141154"/>
                <a:gd name="connsiteX14" fmla="*/ 159181 w 169223"/>
                <a:gd name="connsiteY14" fmla="*/ 114045 h 141154"/>
                <a:gd name="connsiteX15" fmla="*/ 66787 w 169223"/>
                <a:gd name="connsiteY15" fmla="*/ 100744 h 141154"/>
                <a:gd name="connsiteX16" fmla="*/ 26312 w 169223"/>
                <a:gd name="connsiteY16" fmla="*/ 94380 h 141154"/>
                <a:gd name="connsiteX17" fmla="*/ 8934 w 169223"/>
                <a:gd name="connsiteY17" fmla="*/ 88587 h 141154"/>
                <a:gd name="connsiteX18" fmla="*/ 925 w 169223"/>
                <a:gd name="connsiteY18" fmla="*/ 90303 h 141154"/>
                <a:gd name="connsiteX19" fmla="*/ 925 w 169223"/>
                <a:gd name="connsiteY19" fmla="*/ 90303 h 14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9223" h="141154">
                  <a:moveTo>
                    <a:pt x="925" y="90303"/>
                  </a:moveTo>
                  <a:cubicBezTo>
                    <a:pt x="-934" y="92949"/>
                    <a:pt x="353" y="99242"/>
                    <a:pt x="1783" y="101745"/>
                  </a:cubicBezTo>
                  <a:cubicBezTo>
                    <a:pt x="5001" y="107466"/>
                    <a:pt x="11366" y="111829"/>
                    <a:pt x="17015" y="114832"/>
                  </a:cubicBezTo>
                  <a:cubicBezTo>
                    <a:pt x="29887" y="121697"/>
                    <a:pt x="43689" y="124987"/>
                    <a:pt x="58063" y="126632"/>
                  </a:cubicBezTo>
                  <a:cubicBezTo>
                    <a:pt x="73581" y="128491"/>
                    <a:pt x="89242" y="128562"/>
                    <a:pt x="104760" y="130779"/>
                  </a:cubicBezTo>
                  <a:cubicBezTo>
                    <a:pt x="120851" y="133139"/>
                    <a:pt x="136726" y="136929"/>
                    <a:pt x="152602" y="140719"/>
                  </a:cubicBezTo>
                  <a:cubicBezTo>
                    <a:pt x="165188" y="143723"/>
                    <a:pt x="172697" y="130565"/>
                    <a:pt x="167619" y="120124"/>
                  </a:cubicBezTo>
                  <a:cubicBezTo>
                    <a:pt x="154390" y="92663"/>
                    <a:pt x="137870" y="67205"/>
                    <a:pt x="118562" y="43606"/>
                  </a:cubicBezTo>
                  <a:cubicBezTo>
                    <a:pt x="109480" y="32593"/>
                    <a:pt x="99969" y="21294"/>
                    <a:pt x="88885" y="12212"/>
                  </a:cubicBezTo>
                  <a:cubicBezTo>
                    <a:pt x="78801" y="3988"/>
                    <a:pt x="62354" y="-5093"/>
                    <a:pt x="49839" y="3416"/>
                  </a:cubicBezTo>
                  <a:cubicBezTo>
                    <a:pt x="47050" y="5347"/>
                    <a:pt x="46478" y="8565"/>
                    <a:pt x="47908" y="11497"/>
                  </a:cubicBezTo>
                  <a:cubicBezTo>
                    <a:pt x="53057" y="21866"/>
                    <a:pt x="64928" y="28374"/>
                    <a:pt x="73295" y="35954"/>
                  </a:cubicBezTo>
                  <a:cubicBezTo>
                    <a:pt x="83307" y="44893"/>
                    <a:pt x="92246" y="55191"/>
                    <a:pt x="100684" y="65632"/>
                  </a:cubicBezTo>
                  <a:cubicBezTo>
                    <a:pt x="117776" y="86871"/>
                    <a:pt x="132221" y="110112"/>
                    <a:pt x="144164" y="134641"/>
                  </a:cubicBezTo>
                  <a:cubicBezTo>
                    <a:pt x="149169" y="127776"/>
                    <a:pt x="154175" y="120911"/>
                    <a:pt x="159181" y="114045"/>
                  </a:cubicBezTo>
                  <a:cubicBezTo>
                    <a:pt x="128431" y="106894"/>
                    <a:pt x="98324" y="102246"/>
                    <a:pt x="66787" y="100744"/>
                  </a:cubicBezTo>
                  <a:cubicBezTo>
                    <a:pt x="53272" y="100101"/>
                    <a:pt x="39112" y="99028"/>
                    <a:pt x="26312" y="94380"/>
                  </a:cubicBezTo>
                  <a:cubicBezTo>
                    <a:pt x="20948" y="92449"/>
                    <a:pt x="14655" y="88873"/>
                    <a:pt x="8934" y="88587"/>
                  </a:cubicBezTo>
                  <a:cubicBezTo>
                    <a:pt x="7004" y="88516"/>
                    <a:pt x="2284" y="88444"/>
                    <a:pt x="925" y="90303"/>
                  </a:cubicBezTo>
                  <a:lnTo>
                    <a:pt x="925" y="9030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07" name="任意多边形: 形状 1106"/>
            <p:cNvSpPr/>
            <p:nvPr/>
          </p:nvSpPr>
          <p:spPr>
            <a:xfrm rot="5400000">
              <a:off x="10574077" y="2919218"/>
              <a:ext cx="358345" cy="173721"/>
            </a:xfrm>
            <a:custGeom>
              <a:avLst/>
              <a:gdLst>
                <a:gd name="connsiteX0" fmla="*/ 5232 w 188819"/>
                <a:gd name="connsiteY0" fmla="*/ 91538 h 91537"/>
                <a:gd name="connsiteX1" fmla="*/ 31978 w 188819"/>
                <a:gd name="connsiteY1" fmla="*/ 87605 h 91537"/>
                <a:gd name="connsiteX2" fmla="*/ 60940 w 188819"/>
                <a:gd name="connsiteY2" fmla="*/ 84601 h 91537"/>
                <a:gd name="connsiteX3" fmla="*/ 114860 w 188819"/>
                <a:gd name="connsiteY3" fmla="*/ 74232 h 91537"/>
                <a:gd name="connsiteX4" fmla="*/ 161057 w 188819"/>
                <a:gd name="connsiteY4" fmla="*/ 47916 h 91537"/>
                <a:gd name="connsiteX5" fmla="*/ 187516 w 188819"/>
                <a:gd name="connsiteY5" fmla="*/ 4651 h 91537"/>
                <a:gd name="connsiteX6" fmla="*/ 181080 w 188819"/>
                <a:gd name="connsiteY6" fmla="*/ 3 h 91537"/>
                <a:gd name="connsiteX7" fmla="*/ 160914 w 188819"/>
                <a:gd name="connsiteY7" fmla="*/ 11373 h 91537"/>
                <a:gd name="connsiteX8" fmla="*/ 142678 w 188819"/>
                <a:gd name="connsiteY8" fmla="*/ 29537 h 91537"/>
                <a:gd name="connsiteX9" fmla="*/ 98770 w 188819"/>
                <a:gd name="connsiteY9" fmla="*/ 53923 h 91537"/>
                <a:gd name="connsiteX10" fmla="*/ 47138 w 188819"/>
                <a:gd name="connsiteY10" fmla="*/ 63219 h 91537"/>
                <a:gd name="connsiteX11" fmla="*/ 584 w 188819"/>
                <a:gd name="connsiteY11" fmla="*/ 84029 h 91537"/>
                <a:gd name="connsiteX12" fmla="*/ 5232 w 188819"/>
                <a:gd name="connsiteY12" fmla="*/ 91538 h 91537"/>
                <a:gd name="connsiteX13" fmla="*/ 5232 w 188819"/>
                <a:gd name="connsiteY13" fmla="*/ 91538 h 9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19" h="91537">
                  <a:moveTo>
                    <a:pt x="5232" y="91538"/>
                  </a:moveTo>
                  <a:cubicBezTo>
                    <a:pt x="14672" y="91538"/>
                    <a:pt x="22681" y="89393"/>
                    <a:pt x="31978" y="87605"/>
                  </a:cubicBezTo>
                  <a:cubicBezTo>
                    <a:pt x="41489" y="85745"/>
                    <a:pt x="51286" y="85388"/>
                    <a:pt x="60940" y="84601"/>
                  </a:cubicBezTo>
                  <a:cubicBezTo>
                    <a:pt x="79319" y="83171"/>
                    <a:pt x="97483" y="80740"/>
                    <a:pt x="114860" y="74232"/>
                  </a:cubicBezTo>
                  <a:cubicBezTo>
                    <a:pt x="131594" y="68010"/>
                    <a:pt x="147183" y="59215"/>
                    <a:pt x="161057" y="47916"/>
                  </a:cubicBezTo>
                  <a:cubicBezTo>
                    <a:pt x="172427" y="38762"/>
                    <a:pt x="194381" y="21814"/>
                    <a:pt x="187516" y="4651"/>
                  </a:cubicBezTo>
                  <a:cubicBezTo>
                    <a:pt x="186372" y="1862"/>
                    <a:pt x="184155" y="74"/>
                    <a:pt x="181080" y="3"/>
                  </a:cubicBezTo>
                  <a:cubicBezTo>
                    <a:pt x="172999" y="-140"/>
                    <a:pt x="165991" y="5652"/>
                    <a:pt x="160914" y="11373"/>
                  </a:cubicBezTo>
                  <a:cubicBezTo>
                    <a:pt x="155264" y="17809"/>
                    <a:pt x="149329" y="24031"/>
                    <a:pt x="142678" y="29537"/>
                  </a:cubicBezTo>
                  <a:cubicBezTo>
                    <a:pt x="129734" y="40264"/>
                    <a:pt x="114717" y="48631"/>
                    <a:pt x="98770" y="53923"/>
                  </a:cubicBezTo>
                  <a:cubicBezTo>
                    <a:pt x="81964" y="59501"/>
                    <a:pt x="64587" y="60645"/>
                    <a:pt x="47138" y="63219"/>
                  </a:cubicBezTo>
                  <a:cubicBezTo>
                    <a:pt x="29761" y="65722"/>
                    <a:pt x="10238" y="67796"/>
                    <a:pt x="584" y="84029"/>
                  </a:cubicBezTo>
                  <a:cubicBezTo>
                    <a:pt x="-1275" y="87462"/>
                    <a:pt x="1585" y="91538"/>
                    <a:pt x="5232" y="91538"/>
                  </a:cubicBezTo>
                  <a:lnTo>
                    <a:pt x="5232" y="9153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08" name="任意多边形: 形状 1107"/>
            <p:cNvSpPr/>
            <p:nvPr/>
          </p:nvSpPr>
          <p:spPr>
            <a:xfrm rot="5400000">
              <a:off x="10451690" y="3324916"/>
              <a:ext cx="164756" cy="339010"/>
            </a:xfrm>
            <a:custGeom>
              <a:avLst/>
              <a:gdLst>
                <a:gd name="connsiteX0" fmla="*/ 82505 w 86813"/>
                <a:gd name="connsiteY0" fmla="*/ 172988 h 178631"/>
                <a:gd name="connsiteX1" fmla="*/ 86724 w 86813"/>
                <a:gd name="connsiteY1" fmla="*/ 149889 h 178631"/>
                <a:gd name="connsiteX2" fmla="*/ 83506 w 86813"/>
                <a:gd name="connsiteY2" fmla="*/ 122429 h 178631"/>
                <a:gd name="connsiteX3" fmla="*/ 68274 w 86813"/>
                <a:gd name="connsiteY3" fmla="*/ 72871 h 178631"/>
                <a:gd name="connsiteX4" fmla="*/ 50396 w 86813"/>
                <a:gd name="connsiteY4" fmla="*/ 31108 h 178631"/>
                <a:gd name="connsiteX5" fmla="*/ 12852 w 86813"/>
                <a:gd name="connsiteY5" fmla="*/ 0 h 178631"/>
                <a:gd name="connsiteX6" fmla="*/ 266 w 86813"/>
                <a:gd name="connsiteY6" fmla="*/ 17378 h 178631"/>
                <a:gd name="connsiteX7" fmla="*/ 20289 w 86813"/>
                <a:gd name="connsiteY7" fmla="*/ 51131 h 178631"/>
                <a:gd name="connsiteX8" fmla="*/ 34449 w 86813"/>
                <a:gd name="connsiteY8" fmla="*/ 84384 h 178631"/>
                <a:gd name="connsiteX9" fmla="*/ 49108 w 86813"/>
                <a:gd name="connsiteY9" fmla="*/ 126719 h 178631"/>
                <a:gd name="connsiteX10" fmla="*/ 60979 w 86813"/>
                <a:gd name="connsiteY10" fmla="*/ 167696 h 178631"/>
                <a:gd name="connsiteX11" fmla="*/ 82505 w 86813"/>
                <a:gd name="connsiteY11" fmla="*/ 172988 h 178631"/>
                <a:gd name="connsiteX12" fmla="*/ 82505 w 86813"/>
                <a:gd name="connsiteY12" fmla="*/ 172988 h 1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813" h="178631">
                  <a:moveTo>
                    <a:pt x="82505" y="172988"/>
                  </a:moveTo>
                  <a:cubicBezTo>
                    <a:pt x="87153" y="166266"/>
                    <a:pt x="86938" y="157756"/>
                    <a:pt x="86724" y="149889"/>
                  </a:cubicBezTo>
                  <a:cubicBezTo>
                    <a:pt x="86509" y="140736"/>
                    <a:pt x="85365" y="131439"/>
                    <a:pt x="83506" y="122429"/>
                  </a:cubicBezTo>
                  <a:cubicBezTo>
                    <a:pt x="80002" y="105552"/>
                    <a:pt x="73995" y="89104"/>
                    <a:pt x="68274" y="72871"/>
                  </a:cubicBezTo>
                  <a:cubicBezTo>
                    <a:pt x="63268" y="58640"/>
                    <a:pt x="57762" y="44338"/>
                    <a:pt x="50396" y="31108"/>
                  </a:cubicBezTo>
                  <a:cubicBezTo>
                    <a:pt x="42744" y="17306"/>
                    <a:pt x="30515" y="-71"/>
                    <a:pt x="12852" y="0"/>
                  </a:cubicBezTo>
                  <a:cubicBezTo>
                    <a:pt x="3198" y="72"/>
                    <a:pt x="-1164" y="9082"/>
                    <a:pt x="266" y="17378"/>
                  </a:cubicBezTo>
                  <a:cubicBezTo>
                    <a:pt x="2340" y="29606"/>
                    <a:pt x="14354" y="40476"/>
                    <a:pt x="20289" y="51131"/>
                  </a:cubicBezTo>
                  <a:cubicBezTo>
                    <a:pt x="26153" y="61715"/>
                    <a:pt x="30372" y="73014"/>
                    <a:pt x="34449" y="84384"/>
                  </a:cubicBezTo>
                  <a:cubicBezTo>
                    <a:pt x="39526" y="98401"/>
                    <a:pt x="44675" y="112489"/>
                    <a:pt x="49108" y="126719"/>
                  </a:cubicBezTo>
                  <a:cubicBezTo>
                    <a:pt x="53256" y="140092"/>
                    <a:pt x="59263" y="153751"/>
                    <a:pt x="60979" y="167696"/>
                  </a:cubicBezTo>
                  <a:cubicBezTo>
                    <a:pt x="62481" y="179281"/>
                    <a:pt x="75854" y="182642"/>
                    <a:pt x="82505" y="172988"/>
                  </a:cubicBezTo>
                  <a:lnTo>
                    <a:pt x="82505" y="17298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09" name="任意多边形: 形状 1108"/>
            <p:cNvSpPr/>
            <p:nvPr/>
          </p:nvSpPr>
          <p:spPr>
            <a:xfrm rot="5400000">
              <a:off x="10715466" y="3470495"/>
              <a:ext cx="247524" cy="150672"/>
            </a:xfrm>
            <a:custGeom>
              <a:avLst/>
              <a:gdLst>
                <a:gd name="connsiteX0" fmla="*/ 129855 w 130425"/>
                <a:gd name="connsiteY0" fmla="*/ 60331 h 79392"/>
                <a:gd name="connsiteX1" fmla="*/ 103181 w 130425"/>
                <a:gd name="connsiteY1" fmla="*/ 31154 h 79392"/>
                <a:gd name="connsiteX2" fmla="*/ 86233 w 130425"/>
                <a:gd name="connsiteY2" fmla="*/ 23645 h 79392"/>
                <a:gd name="connsiteX3" fmla="*/ 78152 w 130425"/>
                <a:gd name="connsiteY3" fmla="*/ 21142 h 79392"/>
                <a:gd name="connsiteX4" fmla="*/ 77008 w 130425"/>
                <a:gd name="connsiteY4" fmla="*/ 20785 h 79392"/>
                <a:gd name="connsiteX5" fmla="*/ 74576 w 130425"/>
                <a:gd name="connsiteY5" fmla="*/ 19640 h 79392"/>
                <a:gd name="connsiteX6" fmla="*/ 72574 w 130425"/>
                <a:gd name="connsiteY6" fmla="*/ 17853 h 79392"/>
                <a:gd name="connsiteX7" fmla="*/ 69999 w 130425"/>
                <a:gd name="connsiteY7" fmla="*/ 15636 h 79392"/>
                <a:gd name="connsiteX8" fmla="*/ 61204 w 130425"/>
                <a:gd name="connsiteY8" fmla="*/ 9843 h 79392"/>
                <a:gd name="connsiteX9" fmla="*/ 44398 w 130425"/>
                <a:gd name="connsiteY9" fmla="*/ 4980 h 79392"/>
                <a:gd name="connsiteX10" fmla="*/ 30167 w 130425"/>
                <a:gd name="connsiteY10" fmla="*/ 2835 h 79392"/>
                <a:gd name="connsiteX11" fmla="*/ 27521 w 130425"/>
                <a:gd name="connsiteY11" fmla="*/ 2120 h 79392"/>
                <a:gd name="connsiteX12" fmla="*/ 25948 w 130425"/>
                <a:gd name="connsiteY12" fmla="*/ 1476 h 79392"/>
                <a:gd name="connsiteX13" fmla="*/ 11360 w 130425"/>
                <a:gd name="connsiteY13" fmla="*/ 833 h 79392"/>
                <a:gd name="connsiteX14" fmla="*/ 61 w 130425"/>
                <a:gd name="connsiteY14" fmla="*/ 16494 h 79392"/>
                <a:gd name="connsiteX15" fmla="*/ 5782 w 130425"/>
                <a:gd name="connsiteY15" fmla="*/ 30653 h 79392"/>
                <a:gd name="connsiteX16" fmla="*/ 15221 w 130425"/>
                <a:gd name="connsiteY16" fmla="*/ 36160 h 79392"/>
                <a:gd name="connsiteX17" fmla="*/ 29738 w 130425"/>
                <a:gd name="connsiteY17" fmla="*/ 39735 h 79392"/>
                <a:gd name="connsiteX18" fmla="*/ 43898 w 130425"/>
                <a:gd name="connsiteY18" fmla="*/ 42238 h 79392"/>
                <a:gd name="connsiteX19" fmla="*/ 43397 w 130425"/>
                <a:gd name="connsiteY19" fmla="*/ 41952 h 79392"/>
                <a:gd name="connsiteX20" fmla="*/ 45256 w 130425"/>
                <a:gd name="connsiteY20" fmla="*/ 42739 h 79392"/>
                <a:gd name="connsiteX21" fmla="*/ 47187 w 130425"/>
                <a:gd name="connsiteY21" fmla="*/ 44455 h 79392"/>
                <a:gd name="connsiteX22" fmla="*/ 51621 w 130425"/>
                <a:gd name="connsiteY22" fmla="*/ 48031 h 79392"/>
                <a:gd name="connsiteX23" fmla="*/ 70071 w 130425"/>
                <a:gd name="connsiteY23" fmla="*/ 56684 h 79392"/>
                <a:gd name="connsiteX24" fmla="*/ 77365 w 130425"/>
                <a:gd name="connsiteY24" fmla="*/ 58757 h 79392"/>
                <a:gd name="connsiteX25" fmla="*/ 78366 w 130425"/>
                <a:gd name="connsiteY25" fmla="*/ 58972 h 79392"/>
                <a:gd name="connsiteX26" fmla="*/ 82085 w 130425"/>
                <a:gd name="connsiteY26" fmla="*/ 60617 h 79392"/>
                <a:gd name="connsiteX27" fmla="*/ 88521 w 130425"/>
                <a:gd name="connsiteY27" fmla="*/ 64121 h 79392"/>
                <a:gd name="connsiteX28" fmla="*/ 91954 w 130425"/>
                <a:gd name="connsiteY28" fmla="*/ 66338 h 79392"/>
                <a:gd name="connsiteX29" fmla="*/ 92883 w 130425"/>
                <a:gd name="connsiteY29" fmla="*/ 67053 h 79392"/>
                <a:gd name="connsiteX30" fmla="*/ 97245 w 130425"/>
                <a:gd name="connsiteY30" fmla="*/ 70485 h 79392"/>
                <a:gd name="connsiteX31" fmla="*/ 99391 w 130425"/>
                <a:gd name="connsiteY31" fmla="*/ 72130 h 79392"/>
                <a:gd name="connsiteX32" fmla="*/ 108258 w 130425"/>
                <a:gd name="connsiteY32" fmla="*/ 77780 h 79392"/>
                <a:gd name="connsiteX33" fmla="*/ 129855 w 130425"/>
                <a:gd name="connsiteY33" fmla="*/ 60331 h 79392"/>
                <a:gd name="connsiteX34" fmla="*/ 129855 w 130425"/>
                <a:gd name="connsiteY34" fmla="*/ 60331 h 7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425" h="79392">
                  <a:moveTo>
                    <a:pt x="129855" y="60331"/>
                  </a:moveTo>
                  <a:cubicBezTo>
                    <a:pt x="126208" y="47030"/>
                    <a:pt x="114623" y="37804"/>
                    <a:pt x="103181" y="31154"/>
                  </a:cubicBezTo>
                  <a:cubicBezTo>
                    <a:pt x="97818" y="28079"/>
                    <a:pt x="92025" y="25719"/>
                    <a:pt x="86233" y="23645"/>
                  </a:cubicBezTo>
                  <a:cubicBezTo>
                    <a:pt x="83587" y="22715"/>
                    <a:pt x="80869" y="22000"/>
                    <a:pt x="78152" y="21142"/>
                  </a:cubicBezTo>
                  <a:cubicBezTo>
                    <a:pt x="77365" y="20856"/>
                    <a:pt x="74290" y="19283"/>
                    <a:pt x="77008" y="20785"/>
                  </a:cubicBezTo>
                  <a:cubicBezTo>
                    <a:pt x="76650" y="20570"/>
                    <a:pt x="72788" y="18496"/>
                    <a:pt x="74576" y="19640"/>
                  </a:cubicBezTo>
                  <a:cubicBezTo>
                    <a:pt x="76221" y="20713"/>
                    <a:pt x="72502" y="17781"/>
                    <a:pt x="72574" y="17853"/>
                  </a:cubicBezTo>
                  <a:cubicBezTo>
                    <a:pt x="71716" y="17137"/>
                    <a:pt x="70857" y="16351"/>
                    <a:pt x="69999" y="15636"/>
                  </a:cubicBezTo>
                  <a:cubicBezTo>
                    <a:pt x="67282" y="13419"/>
                    <a:pt x="64421" y="11345"/>
                    <a:pt x="61204" y="9843"/>
                  </a:cubicBezTo>
                  <a:cubicBezTo>
                    <a:pt x="55840" y="7340"/>
                    <a:pt x="50262" y="5839"/>
                    <a:pt x="44398" y="4980"/>
                  </a:cubicBezTo>
                  <a:cubicBezTo>
                    <a:pt x="39678" y="4337"/>
                    <a:pt x="34816" y="3979"/>
                    <a:pt x="30167" y="2835"/>
                  </a:cubicBezTo>
                  <a:cubicBezTo>
                    <a:pt x="29309" y="2621"/>
                    <a:pt x="28380" y="2263"/>
                    <a:pt x="27521" y="2120"/>
                  </a:cubicBezTo>
                  <a:cubicBezTo>
                    <a:pt x="31669" y="2907"/>
                    <a:pt x="27307" y="1977"/>
                    <a:pt x="25948" y="1476"/>
                  </a:cubicBezTo>
                  <a:cubicBezTo>
                    <a:pt x="20728" y="-597"/>
                    <a:pt x="16723" y="-168"/>
                    <a:pt x="11360" y="833"/>
                  </a:cubicBezTo>
                  <a:cubicBezTo>
                    <a:pt x="5067" y="2048"/>
                    <a:pt x="-655" y="10129"/>
                    <a:pt x="61" y="16494"/>
                  </a:cubicBezTo>
                  <a:cubicBezTo>
                    <a:pt x="633" y="21857"/>
                    <a:pt x="1634" y="26792"/>
                    <a:pt x="5782" y="30653"/>
                  </a:cubicBezTo>
                  <a:cubicBezTo>
                    <a:pt x="8571" y="33228"/>
                    <a:pt x="11789" y="34801"/>
                    <a:pt x="15221" y="36160"/>
                  </a:cubicBezTo>
                  <a:cubicBezTo>
                    <a:pt x="20013" y="38019"/>
                    <a:pt x="24661" y="39020"/>
                    <a:pt x="29738" y="39735"/>
                  </a:cubicBezTo>
                  <a:cubicBezTo>
                    <a:pt x="34529" y="40379"/>
                    <a:pt x="39249" y="41023"/>
                    <a:pt x="43898" y="42238"/>
                  </a:cubicBezTo>
                  <a:cubicBezTo>
                    <a:pt x="46043" y="42810"/>
                    <a:pt x="44541" y="42667"/>
                    <a:pt x="43397" y="41952"/>
                  </a:cubicBezTo>
                  <a:cubicBezTo>
                    <a:pt x="43397" y="41952"/>
                    <a:pt x="47259" y="43954"/>
                    <a:pt x="45256" y="42739"/>
                  </a:cubicBezTo>
                  <a:cubicBezTo>
                    <a:pt x="43182" y="41523"/>
                    <a:pt x="46758" y="44098"/>
                    <a:pt x="47187" y="44455"/>
                  </a:cubicBezTo>
                  <a:cubicBezTo>
                    <a:pt x="48617" y="45742"/>
                    <a:pt x="50119" y="46886"/>
                    <a:pt x="51621" y="48031"/>
                  </a:cubicBezTo>
                  <a:cubicBezTo>
                    <a:pt x="57270" y="52178"/>
                    <a:pt x="63349" y="54753"/>
                    <a:pt x="70071" y="56684"/>
                  </a:cubicBezTo>
                  <a:cubicBezTo>
                    <a:pt x="72502" y="57399"/>
                    <a:pt x="74934" y="57971"/>
                    <a:pt x="77365" y="58757"/>
                  </a:cubicBezTo>
                  <a:cubicBezTo>
                    <a:pt x="78581" y="59187"/>
                    <a:pt x="80798" y="59902"/>
                    <a:pt x="78366" y="58972"/>
                  </a:cubicBezTo>
                  <a:cubicBezTo>
                    <a:pt x="79654" y="59473"/>
                    <a:pt x="80869" y="60045"/>
                    <a:pt x="82085" y="60617"/>
                  </a:cubicBezTo>
                  <a:cubicBezTo>
                    <a:pt x="84302" y="61689"/>
                    <a:pt x="86447" y="62834"/>
                    <a:pt x="88521" y="64121"/>
                  </a:cubicBezTo>
                  <a:cubicBezTo>
                    <a:pt x="89665" y="64836"/>
                    <a:pt x="90809" y="65551"/>
                    <a:pt x="91954" y="66338"/>
                  </a:cubicBezTo>
                  <a:cubicBezTo>
                    <a:pt x="93527" y="67410"/>
                    <a:pt x="90452" y="64979"/>
                    <a:pt x="92883" y="67053"/>
                  </a:cubicBezTo>
                  <a:cubicBezTo>
                    <a:pt x="94313" y="68269"/>
                    <a:pt x="95744" y="69341"/>
                    <a:pt x="97245" y="70485"/>
                  </a:cubicBezTo>
                  <a:cubicBezTo>
                    <a:pt x="103109" y="74776"/>
                    <a:pt x="94886" y="68698"/>
                    <a:pt x="99391" y="72130"/>
                  </a:cubicBezTo>
                  <a:cubicBezTo>
                    <a:pt x="102251" y="74347"/>
                    <a:pt x="105040" y="76135"/>
                    <a:pt x="108258" y="77780"/>
                  </a:cubicBezTo>
                  <a:cubicBezTo>
                    <a:pt x="120058" y="83501"/>
                    <a:pt x="133359" y="73131"/>
                    <a:pt x="129855" y="60331"/>
                  </a:cubicBezTo>
                  <a:lnTo>
                    <a:pt x="129855" y="6033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10" name="任意多边形: 形状 1109"/>
            <p:cNvSpPr/>
            <p:nvPr/>
          </p:nvSpPr>
          <p:spPr>
            <a:xfrm rot="5400000">
              <a:off x="10736783" y="2983829"/>
              <a:ext cx="232559" cy="162241"/>
            </a:xfrm>
            <a:custGeom>
              <a:avLst/>
              <a:gdLst>
                <a:gd name="connsiteX0" fmla="*/ 21237 w 122540"/>
                <a:gd name="connsiteY0" fmla="*/ 74244 h 85488"/>
                <a:gd name="connsiteX1" fmla="*/ 18663 w 122540"/>
                <a:gd name="connsiteY1" fmla="*/ 74101 h 85488"/>
                <a:gd name="connsiteX2" fmla="*/ 20594 w 122540"/>
                <a:gd name="connsiteY2" fmla="*/ 76533 h 85488"/>
                <a:gd name="connsiteX3" fmla="*/ 20450 w 122540"/>
                <a:gd name="connsiteY3" fmla="*/ 74173 h 85488"/>
                <a:gd name="connsiteX4" fmla="*/ 5218 w 122540"/>
                <a:gd name="connsiteY4" fmla="*/ 83398 h 85488"/>
                <a:gd name="connsiteX5" fmla="*/ 39330 w 122540"/>
                <a:gd name="connsiteY5" fmla="*/ 79179 h 85488"/>
                <a:gd name="connsiteX6" fmla="*/ 70008 w 122540"/>
                <a:gd name="connsiteY6" fmla="*/ 64876 h 85488"/>
                <a:gd name="connsiteX7" fmla="*/ 95610 w 122540"/>
                <a:gd name="connsiteY7" fmla="*/ 47928 h 85488"/>
                <a:gd name="connsiteX8" fmla="*/ 109840 w 122540"/>
                <a:gd name="connsiteY8" fmla="*/ 36200 h 85488"/>
                <a:gd name="connsiteX9" fmla="*/ 122212 w 122540"/>
                <a:gd name="connsiteY9" fmla="*/ 19037 h 85488"/>
                <a:gd name="connsiteX10" fmla="*/ 102618 w 122540"/>
                <a:gd name="connsiteY10" fmla="*/ 372 h 85488"/>
                <a:gd name="connsiteX11" fmla="*/ 86456 w 122540"/>
                <a:gd name="connsiteY11" fmla="*/ 11600 h 85488"/>
                <a:gd name="connsiteX12" fmla="*/ 75229 w 122540"/>
                <a:gd name="connsiteY12" fmla="*/ 21468 h 85488"/>
                <a:gd name="connsiteX13" fmla="*/ 74657 w 122540"/>
                <a:gd name="connsiteY13" fmla="*/ 21897 h 85488"/>
                <a:gd name="connsiteX14" fmla="*/ 71367 w 122540"/>
                <a:gd name="connsiteY14" fmla="*/ 24472 h 85488"/>
                <a:gd name="connsiteX15" fmla="*/ 65360 w 122540"/>
                <a:gd name="connsiteY15" fmla="*/ 28906 h 85488"/>
                <a:gd name="connsiteX16" fmla="*/ 53132 w 122540"/>
                <a:gd name="connsiteY16" fmla="*/ 37559 h 85488"/>
                <a:gd name="connsiteX17" fmla="*/ 28031 w 122540"/>
                <a:gd name="connsiteY17" fmla="*/ 52147 h 85488"/>
                <a:gd name="connsiteX18" fmla="*/ 14873 w 122540"/>
                <a:gd name="connsiteY18" fmla="*/ 58869 h 85488"/>
                <a:gd name="connsiteX19" fmla="*/ 1285 w 122540"/>
                <a:gd name="connsiteY19" fmla="*/ 69524 h 85488"/>
                <a:gd name="connsiteX20" fmla="*/ 19235 w 122540"/>
                <a:gd name="connsiteY20" fmla="*/ 79465 h 85488"/>
                <a:gd name="connsiteX21" fmla="*/ 21881 w 122540"/>
                <a:gd name="connsiteY21" fmla="*/ 78249 h 85488"/>
                <a:gd name="connsiteX22" fmla="*/ 21237 w 122540"/>
                <a:gd name="connsiteY22" fmla="*/ 74244 h 85488"/>
                <a:gd name="connsiteX23" fmla="*/ 21237 w 122540"/>
                <a:gd name="connsiteY23" fmla="*/ 74244 h 8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2540" h="85488">
                  <a:moveTo>
                    <a:pt x="21237" y="74244"/>
                  </a:moveTo>
                  <a:cubicBezTo>
                    <a:pt x="20379" y="74173"/>
                    <a:pt x="19521" y="74173"/>
                    <a:pt x="18663" y="74101"/>
                  </a:cubicBezTo>
                  <a:cubicBezTo>
                    <a:pt x="19306" y="74888"/>
                    <a:pt x="19950" y="75746"/>
                    <a:pt x="20594" y="76533"/>
                  </a:cubicBezTo>
                  <a:cubicBezTo>
                    <a:pt x="20522" y="75746"/>
                    <a:pt x="20522" y="74959"/>
                    <a:pt x="20450" y="74173"/>
                  </a:cubicBezTo>
                  <a:cubicBezTo>
                    <a:pt x="15373" y="77248"/>
                    <a:pt x="10296" y="80323"/>
                    <a:pt x="5218" y="83398"/>
                  </a:cubicBezTo>
                  <a:cubicBezTo>
                    <a:pt x="15087" y="88690"/>
                    <a:pt x="29604" y="82683"/>
                    <a:pt x="39330" y="79179"/>
                  </a:cubicBezTo>
                  <a:cubicBezTo>
                    <a:pt x="49913" y="75388"/>
                    <a:pt x="60211" y="70311"/>
                    <a:pt x="70008" y="64876"/>
                  </a:cubicBezTo>
                  <a:cubicBezTo>
                    <a:pt x="79019" y="59870"/>
                    <a:pt x="87457" y="54221"/>
                    <a:pt x="95610" y="47928"/>
                  </a:cubicBezTo>
                  <a:cubicBezTo>
                    <a:pt x="100472" y="44138"/>
                    <a:pt x="105192" y="40204"/>
                    <a:pt x="109840" y="36200"/>
                  </a:cubicBezTo>
                  <a:cubicBezTo>
                    <a:pt x="115204" y="31480"/>
                    <a:pt x="120853" y="26403"/>
                    <a:pt x="122212" y="19037"/>
                  </a:cubicBezTo>
                  <a:cubicBezTo>
                    <a:pt x="124501" y="6594"/>
                    <a:pt x="114489" y="-1916"/>
                    <a:pt x="102618" y="372"/>
                  </a:cubicBezTo>
                  <a:cubicBezTo>
                    <a:pt x="95896" y="1660"/>
                    <a:pt x="91176" y="7166"/>
                    <a:pt x="86456" y="11600"/>
                  </a:cubicBezTo>
                  <a:cubicBezTo>
                    <a:pt x="82809" y="15032"/>
                    <a:pt x="79090" y="18322"/>
                    <a:pt x="75229" y="21468"/>
                  </a:cubicBezTo>
                  <a:cubicBezTo>
                    <a:pt x="76587" y="20324"/>
                    <a:pt x="75372" y="21325"/>
                    <a:pt x="74657" y="21897"/>
                  </a:cubicBezTo>
                  <a:cubicBezTo>
                    <a:pt x="73584" y="22756"/>
                    <a:pt x="72440" y="23614"/>
                    <a:pt x="71367" y="24472"/>
                  </a:cubicBezTo>
                  <a:cubicBezTo>
                    <a:pt x="69365" y="25974"/>
                    <a:pt x="67362" y="27404"/>
                    <a:pt x="65360" y="28906"/>
                  </a:cubicBezTo>
                  <a:cubicBezTo>
                    <a:pt x="61355" y="31838"/>
                    <a:pt x="57279" y="34770"/>
                    <a:pt x="53132" y="37559"/>
                  </a:cubicBezTo>
                  <a:cubicBezTo>
                    <a:pt x="45051" y="42922"/>
                    <a:pt x="36612" y="47499"/>
                    <a:pt x="28031" y="52147"/>
                  </a:cubicBezTo>
                  <a:cubicBezTo>
                    <a:pt x="23669" y="54507"/>
                    <a:pt x="19235" y="56652"/>
                    <a:pt x="14873" y="58869"/>
                  </a:cubicBezTo>
                  <a:cubicBezTo>
                    <a:pt x="9795" y="61372"/>
                    <a:pt x="3931" y="64232"/>
                    <a:pt x="1285" y="69524"/>
                  </a:cubicBezTo>
                  <a:cubicBezTo>
                    <a:pt x="-4722" y="81538"/>
                    <a:pt x="11869" y="90191"/>
                    <a:pt x="19235" y="79465"/>
                  </a:cubicBezTo>
                  <a:cubicBezTo>
                    <a:pt x="20021" y="78892"/>
                    <a:pt x="20951" y="78463"/>
                    <a:pt x="21881" y="78249"/>
                  </a:cubicBezTo>
                  <a:cubicBezTo>
                    <a:pt x="24026" y="77462"/>
                    <a:pt x="23525" y="74244"/>
                    <a:pt x="21237" y="74244"/>
                  </a:cubicBezTo>
                  <a:lnTo>
                    <a:pt x="21237" y="7424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11" name="任意多边形: 形状 1110"/>
            <p:cNvSpPr/>
            <p:nvPr/>
          </p:nvSpPr>
          <p:spPr>
            <a:xfrm rot="5400000">
              <a:off x="10849185" y="2818821"/>
              <a:ext cx="286290" cy="1238038"/>
            </a:xfrm>
            <a:custGeom>
              <a:avLst/>
              <a:gdLst>
                <a:gd name="connsiteX0" fmla="*/ 150845 w 150852"/>
                <a:gd name="connsiteY0" fmla="*/ 652029 h 652346"/>
                <a:gd name="connsiteX1" fmla="*/ 46724 w 150852"/>
                <a:gd name="connsiteY1" fmla="*/ 417255 h 652346"/>
                <a:gd name="connsiteX2" fmla="*/ 9251 w 150852"/>
                <a:gd name="connsiteY2" fmla="*/ 295398 h 652346"/>
                <a:gd name="connsiteX3" fmla="*/ 29847 w 150852"/>
                <a:gd name="connsiteY3" fmla="*/ 153089 h 652346"/>
                <a:gd name="connsiteX4" fmla="*/ 63958 w 150852"/>
                <a:gd name="connsiteY4" fmla="*/ 76500 h 652346"/>
                <a:gd name="connsiteX5" fmla="*/ 84196 w 150852"/>
                <a:gd name="connsiteY5" fmla="*/ 39743 h 652346"/>
                <a:gd name="connsiteX6" fmla="*/ 103790 w 150852"/>
                <a:gd name="connsiteY6" fmla="*/ 3915 h 652346"/>
                <a:gd name="connsiteX7" fmla="*/ 98356 w 150852"/>
                <a:gd name="connsiteY7" fmla="*/ 912 h 652346"/>
                <a:gd name="connsiteX8" fmla="*/ 77617 w 150852"/>
                <a:gd name="connsiteY8" fmla="*/ 32449 h 652346"/>
                <a:gd name="connsiteX9" fmla="*/ 59524 w 150852"/>
                <a:gd name="connsiteY9" fmla="*/ 64844 h 652346"/>
                <a:gd name="connsiteX10" fmla="*/ 27988 w 150852"/>
                <a:gd name="connsiteY10" fmla="*/ 133066 h 652346"/>
                <a:gd name="connsiteX11" fmla="*/ 98 w 150852"/>
                <a:gd name="connsiteY11" fmla="*/ 275160 h 652346"/>
                <a:gd name="connsiteX12" fmla="*/ 92706 w 150852"/>
                <a:gd name="connsiteY12" fmla="*/ 517372 h 652346"/>
                <a:gd name="connsiteX13" fmla="*/ 150488 w 150852"/>
                <a:gd name="connsiteY13" fmla="*/ 652243 h 652346"/>
                <a:gd name="connsiteX14" fmla="*/ 150845 w 150852"/>
                <a:gd name="connsiteY14" fmla="*/ 652029 h 652346"/>
                <a:gd name="connsiteX15" fmla="*/ 150845 w 150852"/>
                <a:gd name="connsiteY15" fmla="*/ 652029 h 65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0852" h="652346">
                  <a:moveTo>
                    <a:pt x="150845" y="652029"/>
                  </a:moveTo>
                  <a:cubicBezTo>
                    <a:pt x="133468" y="566786"/>
                    <a:pt x="83481" y="494631"/>
                    <a:pt x="46724" y="417255"/>
                  </a:cubicBezTo>
                  <a:cubicBezTo>
                    <a:pt x="28417" y="378710"/>
                    <a:pt x="13399" y="338091"/>
                    <a:pt x="9251" y="295398"/>
                  </a:cubicBezTo>
                  <a:cubicBezTo>
                    <a:pt x="4603" y="246985"/>
                    <a:pt x="13614" y="198643"/>
                    <a:pt x="29847" y="153089"/>
                  </a:cubicBezTo>
                  <a:cubicBezTo>
                    <a:pt x="39215" y="126702"/>
                    <a:pt x="50943" y="101243"/>
                    <a:pt x="63958" y="76500"/>
                  </a:cubicBezTo>
                  <a:cubicBezTo>
                    <a:pt x="70466" y="64129"/>
                    <a:pt x="77188" y="51828"/>
                    <a:pt x="84196" y="39743"/>
                  </a:cubicBezTo>
                  <a:cubicBezTo>
                    <a:pt x="90990" y="27943"/>
                    <a:pt x="98785" y="16573"/>
                    <a:pt x="103790" y="3915"/>
                  </a:cubicBezTo>
                  <a:cubicBezTo>
                    <a:pt x="105006" y="840"/>
                    <a:pt x="100358" y="-1305"/>
                    <a:pt x="98356" y="912"/>
                  </a:cubicBezTo>
                  <a:cubicBezTo>
                    <a:pt x="89917" y="10280"/>
                    <a:pt x="83982" y="21579"/>
                    <a:pt x="77617" y="32449"/>
                  </a:cubicBezTo>
                  <a:cubicBezTo>
                    <a:pt x="71395" y="43176"/>
                    <a:pt x="65388" y="53902"/>
                    <a:pt x="59524" y="64844"/>
                  </a:cubicBezTo>
                  <a:cubicBezTo>
                    <a:pt x="47725" y="86941"/>
                    <a:pt x="37070" y="109682"/>
                    <a:pt x="27988" y="133066"/>
                  </a:cubicBezTo>
                  <a:cubicBezTo>
                    <a:pt x="10324" y="178262"/>
                    <a:pt x="-1189" y="226389"/>
                    <a:pt x="98" y="275160"/>
                  </a:cubicBezTo>
                  <a:cubicBezTo>
                    <a:pt x="2386" y="364407"/>
                    <a:pt x="50657" y="441640"/>
                    <a:pt x="92706" y="517372"/>
                  </a:cubicBezTo>
                  <a:cubicBezTo>
                    <a:pt x="116519" y="560279"/>
                    <a:pt x="139475" y="604044"/>
                    <a:pt x="150488" y="652243"/>
                  </a:cubicBezTo>
                  <a:cubicBezTo>
                    <a:pt x="150416" y="652458"/>
                    <a:pt x="150917" y="652315"/>
                    <a:pt x="150845" y="652029"/>
                  </a:cubicBezTo>
                  <a:lnTo>
                    <a:pt x="150845" y="65202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12" name="任意多边形: 形状 1111"/>
            <p:cNvSpPr/>
            <p:nvPr/>
          </p:nvSpPr>
          <p:spPr>
            <a:xfrm rot="5400000">
              <a:off x="10819540" y="2962795"/>
              <a:ext cx="302745" cy="398078"/>
            </a:xfrm>
            <a:custGeom>
              <a:avLst/>
              <a:gdLst>
                <a:gd name="connsiteX0" fmla="*/ 1050 w 159522"/>
                <a:gd name="connsiteY0" fmla="*/ 209632 h 209755"/>
                <a:gd name="connsiteX1" fmla="*/ 43957 w 159522"/>
                <a:gd name="connsiteY1" fmla="*/ 179597 h 209755"/>
                <a:gd name="connsiteX2" fmla="*/ 82073 w 159522"/>
                <a:gd name="connsiteY2" fmla="*/ 143268 h 209755"/>
                <a:gd name="connsiteX3" fmla="*/ 140927 w 159522"/>
                <a:gd name="connsiteY3" fmla="*/ 57454 h 209755"/>
                <a:gd name="connsiteX4" fmla="*/ 151725 w 159522"/>
                <a:gd name="connsiteY4" fmla="*/ 31495 h 209755"/>
                <a:gd name="connsiteX5" fmla="*/ 156374 w 159522"/>
                <a:gd name="connsiteY5" fmla="*/ 17622 h 209755"/>
                <a:gd name="connsiteX6" fmla="*/ 159520 w 159522"/>
                <a:gd name="connsiteY6" fmla="*/ 3105 h 209755"/>
                <a:gd name="connsiteX7" fmla="*/ 153442 w 159522"/>
                <a:gd name="connsiteY7" fmla="*/ 1603 h 209755"/>
                <a:gd name="connsiteX8" fmla="*/ 145718 w 159522"/>
                <a:gd name="connsiteY8" fmla="*/ 24988 h 209755"/>
                <a:gd name="connsiteX9" fmla="*/ 136064 w 159522"/>
                <a:gd name="connsiteY9" fmla="*/ 49230 h 209755"/>
                <a:gd name="connsiteX10" fmla="*/ 111822 w 159522"/>
                <a:gd name="connsiteY10" fmla="*/ 93067 h 209755"/>
                <a:gd name="connsiteX11" fmla="*/ 44672 w 159522"/>
                <a:gd name="connsiteY11" fmla="*/ 170085 h 209755"/>
                <a:gd name="connsiteX12" fmla="*/ 263 w 159522"/>
                <a:gd name="connsiteY12" fmla="*/ 208487 h 209755"/>
                <a:gd name="connsiteX13" fmla="*/ 1050 w 159522"/>
                <a:gd name="connsiteY13" fmla="*/ 209632 h 209755"/>
                <a:gd name="connsiteX14" fmla="*/ 1050 w 159522"/>
                <a:gd name="connsiteY14" fmla="*/ 209632 h 209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22" h="209755">
                  <a:moveTo>
                    <a:pt x="1050" y="209632"/>
                  </a:moveTo>
                  <a:cubicBezTo>
                    <a:pt x="15781" y="200192"/>
                    <a:pt x="30370" y="190609"/>
                    <a:pt x="43957" y="179597"/>
                  </a:cubicBezTo>
                  <a:cubicBezTo>
                    <a:pt x="57616" y="168512"/>
                    <a:pt x="70202" y="156212"/>
                    <a:pt x="82073" y="143268"/>
                  </a:cubicBezTo>
                  <a:cubicBezTo>
                    <a:pt x="105600" y="117667"/>
                    <a:pt x="126053" y="88919"/>
                    <a:pt x="140927" y="57454"/>
                  </a:cubicBezTo>
                  <a:cubicBezTo>
                    <a:pt x="144932" y="48944"/>
                    <a:pt x="148579" y="40291"/>
                    <a:pt x="151725" y="31495"/>
                  </a:cubicBezTo>
                  <a:cubicBezTo>
                    <a:pt x="153370" y="26918"/>
                    <a:pt x="154944" y="22270"/>
                    <a:pt x="156374" y="17622"/>
                  </a:cubicBezTo>
                  <a:cubicBezTo>
                    <a:pt x="157804" y="12902"/>
                    <a:pt x="159592" y="8111"/>
                    <a:pt x="159520" y="3105"/>
                  </a:cubicBezTo>
                  <a:cubicBezTo>
                    <a:pt x="159449" y="-113"/>
                    <a:pt x="155015" y="-1186"/>
                    <a:pt x="153442" y="1603"/>
                  </a:cubicBezTo>
                  <a:cubicBezTo>
                    <a:pt x="149509" y="8540"/>
                    <a:pt x="148293" y="17479"/>
                    <a:pt x="145718" y="24988"/>
                  </a:cubicBezTo>
                  <a:cubicBezTo>
                    <a:pt x="142858" y="33211"/>
                    <a:pt x="139640" y="41292"/>
                    <a:pt x="136064" y="49230"/>
                  </a:cubicBezTo>
                  <a:cubicBezTo>
                    <a:pt x="129128" y="64462"/>
                    <a:pt x="120975" y="79051"/>
                    <a:pt x="111822" y="93067"/>
                  </a:cubicBezTo>
                  <a:cubicBezTo>
                    <a:pt x="92943" y="121886"/>
                    <a:pt x="69630" y="146486"/>
                    <a:pt x="44672" y="170085"/>
                  </a:cubicBezTo>
                  <a:cubicBezTo>
                    <a:pt x="30513" y="183530"/>
                    <a:pt x="15853" y="196688"/>
                    <a:pt x="263" y="208487"/>
                  </a:cubicBezTo>
                  <a:cubicBezTo>
                    <a:pt x="-380" y="208988"/>
                    <a:pt x="263" y="210132"/>
                    <a:pt x="1050" y="209632"/>
                  </a:cubicBezTo>
                  <a:lnTo>
                    <a:pt x="1050" y="20963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13" name="任意多边形: 形状 1112"/>
            <p:cNvSpPr/>
            <p:nvPr/>
          </p:nvSpPr>
          <p:spPr>
            <a:xfrm rot="5400000">
              <a:off x="10589479" y="2839343"/>
              <a:ext cx="408009" cy="322463"/>
            </a:xfrm>
            <a:custGeom>
              <a:avLst/>
              <a:gdLst>
                <a:gd name="connsiteX0" fmla="*/ 213727 w 214988"/>
                <a:gd name="connsiteY0" fmla="*/ 321 h 169912"/>
                <a:gd name="connsiteX1" fmla="*/ 173609 w 214988"/>
                <a:gd name="connsiteY1" fmla="*/ 112095 h 169912"/>
                <a:gd name="connsiteX2" fmla="*/ 67128 w 214988"/>
                <a:gd name="connsiteY2" fmla="*/ 143989 h 169912"/>
                <a:gd name="connsiteX3" fmla="*/ 1837 w 214988"/>
                <a:gd name="connsiteY3" fmla="*/ 163011 h 169912"/>
                <a:gd name="connsiteX4" fmla="*/ 7201 w 214988"/>
                <a:gd name="connsiteY4" fmla="*/ 168089 h 169912"/>
                <a:gd name="connsiteX5" fmla="*/ 37021 w 214988"/>
                <a:gd name="connsiteY5" fmla="*/ 113954 h 169912"/>
                <a:gd name="connsiteX6" fmla="*/ 62480 w 214988"/>
                <a:gd name="connsiteY6" fmla="*/ 70117 h 169912"/>
                <a:gd name="connsiteX7" fmla="*/ 93945 w 214988"/>
                <a:gd name="connsiteY7" fmla="*/ 34433 h 169912"/>
                <a:gd name="connsiteX8" fmla="*/ 141786 w 214988"/>
                <a:gd name="connsiteY8" fmla="*/ 15554 h 169912"/>
                <a:gd name="connsiteX9" fmla="*/ 207577 w 214988"/>
                <a:gd name="connsiteY9" fmla="*/ 13337 h 169912"/>
                <a:gd name="connsiteX10" fmla="*/ 207363 w 214988"/>
                <a:gd name="connsiteY10" fmla="*/ 5327 h 169912"/>
                <a:gd name="connsiteX11" fmla="*/ 146435 w 214988"/>
                <a:gd name="connsiteY11" fmla="*/ 7115 h 169912"/>
                <a:gd name="connsiteX12" fmla="*/ 95733 w 214988"/>
                <a:gd name="connsiteY12" fmla="*/ 23491 h 169912"/>
                <a:gd name="connsiteX13" fmla="*/ 35805 w 214988"/>
                <a:gd name="connsiteY13" fmla="*/ 100081 h 169912"/>
                <a:gd name="connsiteX14" fmla="*/ 479 w 214988"/>
                <a:gd name="connsiteY14" fmla="*/ 164299 h 169912"/>
                <a:gd name="connsiteX15" fmla="*/ 5842 w 214988"/>
                <a:gd name="connsiteY15" fmla="*/ 169376 h 169912"/>
                <a:gd name="connsiteX16" fmla="*/ 126483 w 214988"/>
                <a:gd name="connsiteY16" fmla="*/ 142773 h 169912"/>
                <a:gd name="connsiteX17" fmla="*/ 174968 w 214988"/>
                <a:gd name="connsiteY17" fmla="*/ 120176 h 169912"/>
                <a:gd name="connsiteX18" fmla="*/ 203072 w 214988"/>
                <a:gd name="connsiteY18" fmla="*/ 70904 h 169912"/>
                <a:gd name="connsiteX19" fmla="*/ 207577 w 214988"/>
                <a:gd name="connsiteY19" fmla="*/ 36650 h 169912"/>
                <a:gd name="connsiteX20" fmla="*/ 214943 w 214988"/>
                <a:gd name="connsiteY20" fmla="*/ 679 h 169912"/>
                <a:gd name="connsiteX21" fmla="*/ 213727 w 214988"/>
                <a:gd name="connsiteY21" fmla="*/ 321 h 169912"/>
                <a:gd name="connsiteX22" fmla="*/ 213727 w 214988"/>
                <a:gd name="connsiteY22" fmla="*/ 321 h 16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4988" h="169912">
                  <a:moveTo>
                    <a:pt x="213727" y="321"/>
                  </a:moveTo>
                  <a:cubicBezTo>
                    <a:pt x="196994" y="36292"/>
                    <a:pt x="205003" y="82989"/>
                    <a:pt x="173609" y="112095"/>
                  </a:cubicBezTo>
                  <a:cubicBezTo>
                    <a:pt x="145290" y="138268"/>
                    <a:pt x="103170" y="139412"/>
                    <a:pt x="67128" y="143989"/>
                  </a:cubicBezTo>
                  <a:cubicBezTo>
                    <a:pt x="44458" y="146850"/>
                    <a:pt x="21789" y="151283"/>
                    <a:pt x="1837" y="163011"/>
                  </a:cubicBezTo>
                  <a:cubicBezTo>
                    <a:pt x="3625" y="164728"/>
                    <a:pt x="5413" y="166372"/>
                    <a:pt x="7201" y="168089"/>
                  </a:cubicBezTo>
                  <a:cubicBezTo>
                    <a:pt x="17141" y="150068"/>
                    <a:pt x="27081" y="132047"/>
                    <a:pt x="37021" y="113954"/>
                  </a:cubicBezTo>
                  <a:cubicBezTo>
                    <a:pt x="45174" y="99151"/>
                    <a:pt x="53183" y="84205"/>
                    <a:pt x="62480" y="70117"/>
                  </a:cubicBezTo>
                  <a:cubicBezTo>
                    <a:pt x="71204" y="56887"/>
                    <a:pt x="81359" y="44230"/>
                    <a:pt x="93945" y="34433"/>
                  </a:cubicBezTo>
                  <a:cubicBezTo>
                    <a:pt x="107961" y="23563"/>
                    <a:pt x="124266" y="17627"/>
                    <a:pt x="141786" y="15554"/>
                  </a:cubicBezTo>
                  <a:cubicBezTo>
                    <a:pt x="163526" y="12979"/>
                    <a:pt x="185695" y="13694"/>
                    <a:pt x="207577" y="13337"/>
                  </a:cubicBezTo>
                  <a:cubicBezTo>
                    <a:pt x="212726" y="13265"/>
                    <a:pt x="212512" y="5256"/>
                    <a:pt x="207363" y="5327"/>
                  </a:cubicBezTo>
                  <a:cubicBezTo>
                    <a:pt x="187125" y="5685"/>
                    <a:pt x="166601" y="5256"/>
                    <a:pt x="146435" y="7115"/>
                  </a:cubicBezTo>
                  <a:cubicBezTo>
                    <a:pt x="128414" y="8760"/>
                    <a:pt x="110965" y="13408"/>
                    <a:pt x="95733" y="23491"/>
                  </a:cubicBezTo>
                  <a:cubicBezTo>
                    <a:pt x="68272" y="41798"/>
                    <a:pt x="51395" y="71833"/>
                    <a:pt x="35805" y="100081"/>
                  </a:cubicBezTo>
                  <a:cubicBezTo>
                    <a:pt x="24006" y="121463"/>
                    <a:pt x="12278" y="142845"/>
                    <a:pt x="479" y="164299"/>
                  </a:cubicBezTo>
                  <a:cubicBezTo>
                    <a:pt x="-1381" y="167660"/>
                    <a:pt x="2552" y="171307"/>
                    <a:pt x="5842" y="169376"/>
                  </a:cubicBezTo>
                  <a:cubicBezTo>
                    <a:pt x="42385" y="147922"/>
                    <a:pt x="86579" y="152571"/>
                    <a:pt x="126483" y="142773"/>
                  </a:cubicBezTo>
                  <a:cubicBezTo>
                    <a:pt x="143860" y="138483"/>
                    <a:pt x="161023" y="131689"/>
                    <a:pt x="174968" y="120176"/>
                  </a:cubicBezTo>
                  <a:cubicBezTo>
                    <a:pt x="190200" y="107589"/>
                    <a:pt x="198781" y="89926"/>
                    <a:pt x="203072" y="70904"/>
                  </a:cubicBezTo>
                  <a:cubicBezTo>
                    <a:pt x="205646" y="59676"/>
                    <a:pt x="205933" y="48092"/>
                    <a:pt x="207577" y="36650"/>
                  </a:cubicBezTo>
                  <a:cubicBezTo>
                    <a:pt x="209294" y="24564"/>
                    <a:pt x="211439" y="12407"/>
                    <a:pt x="214943" y="679"/>
                  </a:cubicBezTo>
                  <a:cubicBezTo>
                    <a:pt x="215229" y="107"/>
                    <a:pt x="214085" y="-322"/>
                    <a:pt x="213727" y="321"/>
                  </a:cubicBezTo>
                  <a:lnTo>
                    <a:pt x="213727" y="32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14" name="任意多边形: 形状 1113"/>
            <p:cNvSpPr/>
            <p:nvPr/>
          </p:nvSpPr>
          <p:spPr>
            <a:xfrm rot="5400000">
              <a:off x="10305983" y="3277486"/>
              <a:ext cx="281415" cy="530829"/>
            </a:xfrm>
            <a:custGeom>
              <a:avLst/>
              <a:gdLst>
                <a:gd name="connsiteX0" fmla="*/ 12106 w 148283"/>
                <a:gd name="connsiteY0" fmla="*/ 2207 h 279704"/>
                <a:gd name="connsiteX1" fmla="*/ 6672 w 148283"/>
                <a:gd name="connsiteY1" fmla="*/ 59417 h 279704"/>
                <a:gd name="connsiteX2" fmla="*/ 378 w 148283"/>
                <a:gd name="connsiteY2" fmla="*/ 119844 h 279704"/>
                <a:gd name="connsiteX3" fmla="*/ 20116 w 148283"/>
                <a:gd name="connsiteY3" fmla="*/ 174122 h 279704"/>
                <a:gd name="connsiteX4" fmla="*/ 55729 w 148283"/>
                <a:gd name="connsiteY4" fmla="*/ 224681 h 279704"/>
                <a:gd name="connsiteX5" fmla="*/ 99637 w 148283"/>
                <a:gd name="connsiteY5" fmla="*/ 278672 h 279704"/>
                <a:gd name="connsiteX6" fmla="*/ 105001 w 148283"/>
                <a:gd name="connsiteY6" fmla="*/ 278529 h 279704"/>
                <a:gd name="connsiteX7" fmla="*/ 147693 w 148283"/>
                <a:gd name="connsiteY7" fmla="*/ 147948 h 279704"/>
                <a:gd name="connsiteX8" fmla="*/ 87051 w 148283"/>
                <a:gd name="connsiteY8" fmla="*/ 33243 h 279704"/>
                <a:gd name="connsiteX9" fmla="*/ 21474 w 148283"/>
                <a:gd name="connsiteY9" fmla="*/ 133 h 279704"/>
                <a:gd name="connsiteX10" fmla="*/ 19401 w 148283"/>
                <a:gd name="connsiteY10" fmla="*/ 8572 h 279704"/>
                <a:gd name="connsiteX11" fmla="*/ 117157 w 148283"/>
                <a:gd name="connsiteY11" fmla="*/ 81085 h 279704"/>
                <a:gd name="connsiteX12" fmla="*/ 134106 w 148283"/>
                <a:gd name="connsiteY12" fmla="*/ 206302 h 279704"/>
                <a:gd name="connsiteX13" fmla="*/ 99494 w 148283"/>
                <a:gd name="connsiteY13" fmla="*/ 273237 h 279704"/>
                <a:gd name="connsiteX14" fmla="*/ 104857 w 148283"/>
                <a:gd name="connsiteY14" fmla="*/ 273094 h 279704"/>
                <a:gd name="connsiteX15" fmla="*/ 29984 w 148283"/>
                <a:gd name="connsiteY15" fmla="*/ 175838 h 279704"/>
                <a:gd name="connsiteX16" fmla="*/ 7458 w 148283"/>
                <a:gd name="connsiteY16" fmla="*/ 120488 h 279704"/>
                <a:gd name="connsiteX17" fmla="*/ 11820 w 148283"/>
                <a:gd name="connsiteY17" fmla="*/ 58987 h 279704"/>
                <a:gd name="connsiteX18" fmla="*/ 13108 w 148283"/>
                <a:gd name="connsiteY18" fmla="*/ 1778 h 279704"/>
                <a:gd name="connsiteX19" fmla="*/ 12106 w 148283"/>
                <a:gd name="connsiteY19" fmla="*/ 2207 h 279704"/>
                <a:gd name="connsiteX20" fmla="*/ 12106 w 148283"/>
                <a:gd name="connsiteY20" fmla="*/ 2207 h 27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8283" h="279704">
                  <a:moveTo>
                    <a:pt x="12106" y="2207"/>
                  </a:moveTo>
                  <a:cubicBezTo>
                    <a:pt x="19329" y="21515"/>
                    <a:pt x="11177" y="40537"/>
                    <a:pt x="6672" y="59417"/>
                  </a:cubicBezTo>
                  <a:cubicBezTo>
                    <a:pt x="2023" y="79011"/>
                    <a:pt x="-1123" y="99678"/>
                    <a:pt x="378" y="119844"/>
                  </a:cubicBezTo>
                  <a:cubicBezTo>
                    <a:pt x="1880" y="139939"/>
                    <a:pt x="9532" y="157173"/>
                    <a:pt x="20116" y="174122"/>
                  </a:cubicBezTo>
                  <a:cubicBezTo>
                    <a:pt x="31057" y="191571"/>
                    <a:pt x="43142" y="208376"/>
                    <a:pt x="55729" y="224681"/>
                  </a:cubicBezTo>
                  <a:cubicBezTo>
                    <a:pt x="69888" y="243059"/>
                    <a:pt x="84763" y="260866"/>
                    <a:pt x="99637" y="278672"/>
                  </a:cubicBezTo>
                  <a:cubicBezTo>
                    <a:pt x="100924" y="280174"/>
                    <a:pt x="103785" y="279960"/>
                    <a:pt x="105001" y="278529"/>
                  </a:cubicBezTo>
                  <a:cubicBezTo>
                    <a:pt x="135751" y="242702"/>
                    <a:pt x="151626" y="195218"/>
                    <a:pt x="147693" y="147948"/>
                  </a:cubicBezTo>
                  <a:cubicBezTo>
                    <a:pt x="143974" y="103253"/>
                    <a:pt x="121591" y="61705"/>
                    <a:pt x="87051" y="33243"/>
                  </a:cubicBezTo>
                  <a:cubicBezTo>
                    <a:pt x="67957" y="17511"/>
                    <a:pt x="45574" y="5926"/>
                    <a:pt x="21474" y="133"/>
                  </a:cubicBezTo>
                  <a:cubicBezTo>
                    <a:pt x="16040" y="-1154"/>
                    <a:pt x="13894" y="7284"/>
                    <a:pt x="19401" y="8572"/>
                  </a:cubicBezTo>
                  <a:cubicBezTo>
                    <a:pt x="60091" y="18440"/>
                    <a:pt x="95489" y="45400"/>
                    <a:pt x="117157" y="81085"/>
                  </a:cubicBezTo>
                  <a:cubicBezTo>
                    <a:pt x="139970" y="118557"/>
                    <a:pt x="145190" y="164110"/>
                    <a:pt x="134106" y="206302"/>
                  </a:cubicBezTo>
                  <a:cubicBezTo>
                    <a:pt x="127670" y="230759"/>
                    <a:pt x="115942" y="254001"/>
                    <a:pt x="99494" y="273237"/>
                  </a:cubicBezTo>
                  <a:cubicBezTo>
                    <a:pt x="101282" y="273166"/>
                    <a:pt x="103070" y="273166"/>
                    <a:pt x="104857" y="273094"/>
                  </a:cubicBezTo>
                  <a:cubicBezTo>
                    <a:pt x="78613" y="241701"/>
                    <a:pt x="52296" y="210235"/>
                    <a:pt x="29984" y="175838"/>
                  </a:cubicBezTo>
                  <a:cubicBezTo>
                    <a:pt x="18828" y="158604"/>
                    <a:pt x="9317" y="141298"/>
                    <a:pt x="7458" y="120488"/>
                  </a:cubicBezTo>
                  <a:cubicBezTo>
                    <a:pt x="5599" y="100035"/>
                    <a:pt x="7386" y="78939"/>
                    <a:pt x="11820" y="58987"/>
                  </a:cubicBezTo>
                  <a:cubicBezTo>
                    <a:pt x="15825" y="41181"/>
                    <a:pt x="24835" y="18512"/>
                    <a:pt x="13108" y="1778"/>
                  </a:cubicBezTo>
                  <a:cubicBezTo>
                    <a:pt x="12821" y="1206"/>
                    <a:pt x="11892" y="1563"/>
                    <a:pt x="12106" y="2207"/>
                  </a:cubicBezTo>
                  <a:lnTo>
                    <a:pt x="12106" y="220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15" name="任意多边形: 形状 1114"/>
            <p:cNvSpPr/>
            <p:nvPr/>
          </p:nvSpPr>
          <p:spPr>
            <a:xfrm rot="5400000">
              <a:off x="10722604" y="3370382"/>
              <a:ext cx="347188" cy="218910"/>
            </a:xfrm>
            <a:custGeom>
              <a:avLst/>
              <a:gdLst>
                <a:gd name="connsiteX0" fmla="*/ 182590 w 182940"/>
                <a:gd name="connsiteY0" fmla="*/ 114049 h 115348"/>
                <a:gd name="connsiteX1" fmla="*/ 144188 w 182940"/>
                <a:gd name="connsiteY1" fmla="*/ 97172 h 115348"/>
                <a:gd name="connsiteX2" fmla="*/ 105357 w 182940"/>
                <a:gd name="connsiteY2" fmla="*/ 80510 h 115348"/>
                <a:gd name="connsiteX3" fmla="*/ 33488 w 182940"/>
                <a:gd name="connsiteY3" fmla="*/ 36172 h 115348"/>
                <a:gd name="connsiteX4" fmla="*/ 16468 w 182940"/>
                <a:gd name="connsiteY4" fmla="*/ 19939 h 115348"/>
                <a:gd name="connsiteX5" fmla="*/ 10032 w 182940"/>
                <a:gd name="connsiteY5" fmla="*/ 9927 h 115348"/>
                <a:gd name="connsiteX6" fmla="*/ 4883 w 182940"/>
                <a:gd name="connsiteY6" fmla="*/ 702 h 115348"/>
                <a:gd name="connsiteX7" fmla="*/ 592 w 182940"/>
                <a:gd name="connsiteY7" fmla="*/ 1918 h 115348"/>
                <a:gd name="connsiteX8" fmla="*/ 6313 w 182940"/>
                <a:gd name="connsiteY8" fmla="*/ 19939 h 115348"/>
                <a:gd name="connsiteX9" fmla="*/ 20759 w 182940"/>
                <a:gd name="connsiteY9" fmla="*/ 35815 h 115348"/>
                <a:gd name="connsiteX10" fmla="*/ 55227 w 182940"/>
                <a:gd name="connsiteY10" fmla="*/ 62131 h 115348"/>
                <a:gd name="connsiteX11" fmla="*/ 134177 w 182940"/>
                <a:gd name="connsiteY11" fmla="*/ 100605 h 115348"/>
                <a:gd name="connsiteX12" fmla="*/ 182161 w 182940"/>
                <a:gd name="connsiteY12" fmla="*/ 115336 h 115348"/>
                <a:gd name="connsiteX13" fmla="*/ 182590 w 182940"/>
                <a:gd name="connsiteY13" fmla="*/ 114049 h 115348"/>
                <a:gd name="connsiteX14" fmla="*/ 182590 w 182940"/>
                <a:gd name="connsiteY14" fmla="*/ 114049 h 115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40" h="115348">
                  <a:moveTo>
                    <a:pt x="182590" y="114049"/>
                  </a:moveTo>
                  <a:cubicBezTo>
                    <a:pt x="169647" y="108685"/>
                    <a:pt x="157132" y="102535"/>
                    <a:pt x="144188" y="97172"/>
                  </a:cubicBezTo>
                  <a:cubicBezTo>
                    <a:pt x="131173" y="91737"/>
                    <a:pt x="118158" y="86445"/>
                    <a:pt x="105357" y="80510"/>
                  </a:cubicBezTo>
                  <a:cubicBezTo>
                    <a:pt x="79756" y="68639"/>
                    <a:pt x="55013" y="54479"/>
                    <a:pt x="33488" y="36172"/>
                  </a:cubicBezTo>
                  <a:cubicBezTo>
                    <a:pt x="27552" y="31166"/>
                    <a:pt x="21402" y="25875"/>
                    <a:pt x="16468" y="19939"/>
                  </a:cubicBezTo>
                  <a:cubicBezTo>
                    <a:pt x="13965" y="16864"/>
                    <a:pt x="11748" y="13431"/>
                    <a:pt x="10032" y="9927"/>
                  </a:cubicBezTo>
                  <a:cubicBezTo>
                    <a:pt x="8387" y="6638"/>
                    <a:pt x="7672" y="3277"/>
                    <a:pt x="4883" y="702"/>
                  </a:cubicBezTo>
                  <a:cubicBezTo>
                    <a:pt x="3310" y="-728"/>
                    <a:pt x="1308" y="202"/>
                    <a:pt x="592" y="1918"/>
                  </a:cubicBezTo>
                  <a:cubicBezTo>
                    <a:pt x="-1696" y="7782"/>
                    <a:pt x="3167" y="15219"/>
                    <a:pt x="6313" y="19939"/>
                  </a:cubicBezTo>
                  <a:cubicBezTo>
                    <a:pt x="10247" y="26017"/>
                    <a:pt x="15467" y="30952"/>
                    <a:pt x="20759" y="35815"/>
                  </a:cubicBezTo>
                  <a:cubicBezTo>
                    <a:pt x="31414" y="45540"/>
                    <a:pt x="43071" y="54265"/>
                    <a:pt x="55227" y="62131"/>
                  </a:cubicBezTo>
                  <a:cubicBezTo>
                    <a:pt x="79899" y="78007"/>
                    <a:pt x="106788" y="90092"/>
                    <a:pt x="134177" y="100605"/>
                  </a:cubicBezTo>
                  <a:cubicBezTo>
                    <a:pt x="149838" y="106612"/>
                    <a:pt x="166143" y="110545"/>
                    <a:pt x="182161" y="115336"/>
                  </a:cubicBezTo>
                  <a:cubicBezTo>
                    <a:pt x="182805" y="115479"/>
                    <a:pt x="183305" y="114335"/>
                    <a:pt x="182590" y="114049"/>
                  </a:cubicBezTo>
                  <a:lnTo>
                    <a:pt x="182590" y="11404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16" name="任意多边形: 形状 1115"/>
            <p:cNvSpPr/>
            <p:nvPr/>
          </p:nvSpPr>
          <p:spPr>
            <a:xfrm rot="5400000">
              <a:off x="10561867" y="3478521"/>
              <a:ext cx="456041" cy="318072"/>
            </a:xfrm>
            <a:custGeom>
              <a:avLst/>
              <a:gdLst>
                <a:gd name="connsiteX0" fmla="*/ 14 w 240297"/>
                <a:gd name="connsiteY0" fmla="*/ 31023 h 167598"/>
                <a:gd name="connsiteX1" fmla="*/ 46998 w 240297"/>
                <a:gd name="connsiteY1" fmla="*/ 118196 h 167598"/>
                <a:gd name="connsiteX2" fmla="*/ 96842 w 240297"/>
                <a:gd name="connsiteY2" fmla="*/ 140365 h 167598"/>
                <a:gd name="connsiteX3" fmla="*/ 162847 w 240297"/>
                <a:gd name="connsiteY3" fmla="*/ 148517 h 167598"/>
                <a:gd name="connsiteX4" fmla="*/ 235503 w 240297"/>
                <a:gd name="connsiteY4" fmla="*/ 167397 h 167598"/>
                <a:gd name="connsiteX5" fmla="*/ 240151 w 240297"/>
                <a:gd name="connsiteY5" fmla="*/ 162462 h 167598"/>
                <a:gd name="connsiteX6" fmla="*/ 177435 w 240297"/>
                <a:gd name="connsiteY6" fmla="*/ 44682 h 167598"/>
                <a:gd name="connsiteX7" fmla="*/ 126805 w 240297"/>
                <a:gd name="connsiteY7" fmla="*/ 10213 h 167598"/>
                <a:gd name="connsiteX8" fmla="*/ 59655 w 240297"/>
                <a:gd name="connsiteY8" fmla="*/ 630 h 167598"/>
                <a:gd name="connsiteX9" fmla="*/ 22540 w 240297"/>
                <a:gd name="connsiteY9" fmla="*/ 8497 h 167598"/>
                <a:gd name="connsiteX10" fmla="*/ 2517 w 240297"/>
                <a:gd name="connsiteY10" fmla="*/ 28091 h 167598"/>
                <a:gd name="connsiteX11" fmla="*/ 11170 w 240297"/>
                <a:gd name="connsiteY11" fmla="*/ 30236 h 167598"/>
                <a:gd name="connsiteX12" fmla="*/ 28619 w 240297"/>
                <a:gd name="connsiteY12" fmla="*/ 15863 h 167598"/>
                <a:gd name="connsiteX13" fmla="*/ 60728 w 240297"/>
                <a:gd name="connsiteY13" fmla="*/ 9355 h 167598"/>
                <a:gd name="connsiteX14" fmla="*/ 124088 w 240297"/>
                <a:gd name="connsiteY14" fmla="*/ 18079 h 167598"/>
                <a:gd name="connsiteX15" fmla="*/ 206112 w 240297"/>
                <a:gd name="connsiteY15" fmla="*/ 97887 h 167598"/>
                <a:gd name="connsiteX16" fmla="*/ 232786 w 240297"/>
                <a:gd name="connsiteY16" fmla="*/ 164679 h 167598"/>
                <a:gd name="connsiteX17" fmla="*/ 237434 w 240297"/>
                <a:gd name="connsiteY17" fmla="*/ 159745 h 167598"/>
                <a:gd name="connsiteX18" fmla="*/ 175433 w 240297"/>
                <a:gd name="connsiteY18" fmla="*/ 142939 h 167598"/>
                <a:gd name="connsiteX19" fmla="*/ 112503 w 240297"/>
                <a:gd name="connsiteY19" fmla="*/ 135574 h 167598"/>
                <a:gd name="connsiteX20" fmla="*/ 58654 w 240297"/>
                <a:gd name="connsiteY20" fmla="*/ 117624 h 167598"/>
                <a:gd name="connsiteX21" fmla="*/ 23542 w 240297"/>
                <a:gd name="connsiteY21" fmla="*/ 82440 h 167598"/>
                <a:gd name="connsiteX22" fmla="*/ 4376 w 240297"/>
                <a:gd name="connsiteY22" fmla="*/ 30236 h 167598"/>
                <a:gd name="connsiteX23" fmla="*/ 14 w 240297"/>
                <a:gd name="connsiteY23" fmla="*/ 31023 h 167598"/>
                <a:gd name="connsiteX24" fmla="*/ 14 w 240297"/>
                <a:gd name="connsiteY24" fmla="*/ 31023 h 16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40297" h="167598">
                  <a:moveTo>
                    <a:pt x="14" y="31023"/>
                  </a:moveTo>
                  <a:cubicBezTo>
                    <a:pt x="-629" y="64848"/>
                    <a:pt x="20681" y="98244"/>
                    <a:pt x="46998" y="118196"/>
                  </a:cubicBezTo>
                  <a:cubicBezTo>
                    <a:pt x="61801" y="129424"/>
                    <a:pt x="78677" y="136575"/>
                    <a:pt x="96842" y="140365"/>
                  </a:cubicBezTo>
                  <a:cubicBezTo>
                    <a:pt x="118581" y="144799"/>
                    <a:pt x="140964" y="145228"/>
                    <a:pt x="162847" y="148517"/>
                  </a:cubicBezTo>
                  <a:cubicBezTo>
                    <a:pt x="187662" y="152236"/>
                    <a:pt x="212047" y="158529"/>
                    <a:pt x="235503" y="167397"/>
                  </a:cubicBezTo>
                  <a:cubicBezTo>
                    <a:pt x="238435" y="168469"/>
                    <a:pt x="240938" y="165037"/>
                    <a:pt x="240151" y="162462"/>
                  </a:cubicBezTo>
                  <a:cubicBezTo>
                    <a:pt x="227637" y="119483"/>
                    <a:pt x="209473" y="76862"/>
                    <a:pt x="177435" y="44682"/>
                  </a:cubicBezTo>
                  <a:cubicBezTo>
                    <a:pt x="162990" y="30165"/>
                    <a:pt x="145827" y="17936"/>
                    <a:pt x="126805" y="10213"/>
                  </a:cubicBezTo>
                  <a:cubicBezTo>
                    <a:pt x="105566" y="1560"/>
                    <a:pt x="82396" y="-1443"/>
                    <a:pt x="59655" y="630"/>
                  </a:cubicBezTo>
                  <a:cubicBezTo>
                    <a:pt x="47212" y="1775"/>
                    <a:pt x="34269" y="3992"/>
                    <a:pt x="22540" y="8497"/>
                  </a:cubicBezTo>
                  <a:cubicBezTo>
                    <a:pt x="13458" y="12001"/>
                    <a:pt x="4448" y="17865"/>
                    <a:pt x="2517" y="28091"/>
                  </a:cubicBezTo>
                  <a:cubicBezTo>
                    <a:pt x="1445" y="33741"/>
                    <a:pt x="10097" y="35886"/>
                    <a:pt x="11170" y="30236"/>
                  </a:cubicBezTo>
                  <a:cubicBezTo>
                    <a:pt x="12743" y="21941"/>
                    <a:pt x="21325" y="18222"/>
                    <a:pt x="28619" y="15863"/>
                  </a:cubicBezTo>
                  <a:cubicBezTo>
                    <a:pt x="38988" y="12573"/>
                    <a:pt x="49858" y="10428"/>
                    <a:pt x="60728" y="9355"/>
                  </a:cubicBezTo>
                  <a:cubicBezTo>
                    <a:pt x="82181" y="7281"/>
                    <a:pt x="104136" y="9784"/>
                    <a:pt x="124088" y="18079"/>
                  </a:cubicBezTo>
                  <a:cubicBezTo>
                    <a:pt x="160416" y="33168"/>
                    <a:pt x="187733" y="63776"/>
                    <a:pt x="206112" y="97887"/>
                  </a:cubicBezTo>
                  <a:cubicBezTo>
                    <a:pt x="217482" y="119054"/>
                    <a:pt x="225849" y="141724"/>
                    <a:pt x="232786" y="164679"/>
                  </a:cubicBezTo>
                  <a:cubicBezTo>
                    <a:pt x="234359" y="163034"/>
                    <a:pt x="235932" y="161389"/>
                    <a:pt x="237434" y="159745"/>
                  </a:cubicBezTo>
                  <a:cubicBezTo>
                    <a:pt x="217268" y="152379"/>
                    <a:pt x="196529" y="146658"/>
                    <a:pt x="175433" y="142939"/>
                  </a:cubicBezTo>
                  <a:cubicBezTo>
                    <a:pt x="154552" y="139292"/>
                    <a:pt x="133456" y="138434"/>
                    <a:pt x="112503" y="135574"/>
                  </a:cubicBezTo>
                  <a:cubicBezTo>
                    <a:pt x="93409" y="132999"/>
                    <a:pt x="75030" y="128065"/>
                    <a:pt x="58654" y="117624"/>
                  </a:cubicBezTo>
                  <a:cubicBezTo>
                    <a:pt x="44566" y="108685"/>
                    <a:pt x="32552" y="96457"/>
                    <a:pt x="23542" y="82440"/>
                  </a:cubicBezTo>
                  <a:cubicBezTo>
                    <a:pt x="13315" y="66565"/>
                    <a:pt x="7737" y="48758"/>
                    <a:pt x="4376" y="30236"/>
                  </a:cubicBezTo>
                  <a:cubicBezTo>
                    <a:pt x="3804" y="27805"/>
                    <a:pt x="86" y="28663"/>
                    <a:pt x="14" y="31023"/>
                  </a:cubicBezTo>
                  <a:lnTo>
                    <a:pt x="14" y="3102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17" name="任意多边形: 形状 1116"/>
            <p:cNvSpPr/>
            <p:nvPr/>
          </p:nvSpPr>
          <p:spPr>
            <a:xfrm rot="5400000">
              <a:off x="6434528" y="18817"/>
              <a:ext cx="255865" cy="538253"/>
            </a:xfrm>
            <a:custGeom>
              <a:avLst/>
              <a:gdLst>
                <a:gd name="connsiteX0" fmla="*/ 81802 w 134820"/>
                <a:gd name="connsiteY0" fmla="*/ 283617 h 283616"/>
                <a:gd name="connsiteX1" fmla="*/ 134292 w 134820"/>
                <a:gd name="connsiteY1" fmla="*/ 168339 h 283616"/>
                <a:gd name="connsiteX2" fmla="*/ 82303 w 134820"/>
                <a:gd name="connsiteY2" fmla="*/ 0 h 283616"/>
                <a:gd name="connsiteX3" fmla="*/ 135 w 134820"/>
                <a:gd name="connsiteY3" fmla="*/ 149460 h 283616"/>
                <a:gd name="connsiteX4" fmla="*/ 81802 w 134820"/>
                <a:gd name="connsiteY4" fmla="*/ 283617 h 28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20" h="283616">
                  <a:moveTo>
                    <a:pt x="81802" y="283617"/>
                  </a:moveTo>
                  <a:cubicBezTo>
                    <a:pt x="102970" y="231127"/>
                    <a:pt x="139655" y="210388"/>
                    <a:pt x="134292" y="168339"/>
                  </a:cubicBezTo>
                  <a:cubicBezTo>
                    <a:pt x="128857" y="126290"/>
                    <a:pt x="82303" y="0"/>
                    <a:pt x="82303" y="0"/>
                  </a:cubicBezTo>
                  <a:cubicBezTo>
                    <a:pt x="82303" y="0"/>
                    <a:pt x="-3869" y="47412"/>
                    <a:pt x="135" y="149460"/>
                  </a:cubicBezTo>
                  <a:cubicBezTo>
                    <a:pt x="4212" y="251508"/>
                    <a:pt x="81802" y="283617"/>
                    <a:pt x="81802" y="283617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18" name="任意多边形: 形状 1117"/>
            <p:cNvSpPr/>
            <p:nvPr/>
          </p:nvSpPr>
          <p:spPr>
            <a:xfrm rot="5400000">
              <a:off x="6113183" y="-32045"/>
              <a:ext cx="297229" cy="361321"/>
            </a:xfrm>
            <a:custGeom>
              <a:avLst/>
              <a:gdLst>
                <a:gd name="connsiteX0" fmla="*/ 0 w 297229"/>
                <a:gd name="connsiteY0" fmla="*/ 229882 h 361321"/>
                <a:gd name="connsiteX1" fmla="*/ 0 w 297229"/>
                <a:gd name="connsiteY1" fmla="*/ 0 h 361321"/>
                <a:gd name="connsiteX2" fmla="*/ 14254 w 297229"/>
                <a:gd name="connsiteY2" fmla="*/ 7345 h 361321"/>
                <a:gd name="connsiteX3" fmla="*/ 242511 w 297229"/>
                <a:gd name="connsiteY3" fmla="*/ 148176 h 361321"/>
                <a:gd name="connsiteX4" fmla="*/ 287434 w 297229"/>
                <a:gd name="connsiteY4" fmla="*/ 335330 h 361321"/>
                <a:gd name="connsiteX5" fmla="*/ 12607 w 297229"/>
                <a:gd name="connsiteY5" fmla="*/ 254848 h 36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229" h="361321">
                  <a:moveTo>
                    <a:pt x="0" y="229882"/>
                  </a:moveTo>
                  <a:lnTo>
                    <a:pt x="0" y="0"/>
                  </a:lnTo>
                  <a:lnTo>
                    <a:pt x="14254" y="7345"/>
                  </a:lnTo>
                  <a:cubicBezTo>
                    <a:pt x="99119" y="49136"/>
                    <a:pt x="214825" y="98198"/>
                    <a:pt x="242511" y="148176"/>
                  </a:cubicBezTo>
                  <a:cubicBezTo>
                    <a:pt x="279428" y="214949"/>
                    <a:pt x="314985" y="272899"/>
                    <a:pt x="287434" y="335330"/>
                  </a:cubicBezTo>
                  <a:cubicBezTo>
                    <a:pt x="166917" y="401288"/>
                    <a:pt x="55766" y="329628"/>
                    <a:pt x="12607" y="254848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19" name="任意多边形: 形状 1118"/>
            <p:cNvSpPr/>
            <p:nvPr/>
          </p:nvSpPr>
          <p:spPr>
            <a:xfrm rot="5400000">
              <a:off x="5845091" y="606298"/>
              <a:ext cx="458994" cy="215931"/>
            </a:xfrm>
            <a:custGeom>
              <a:avLst/>
              <a:gdLst>
                <a:gd name="connsiteX0" fmla="*/ 0 w 241853"/>
                <a:gd name="connsiteY0" fmla="*/ 92876 h 113778"/>
                <a:gd name="connsiteX1" fmla="*/ 58068 w 241853"/>
                <a:gd name="connsiteY1" fmla="*/ 7920 h 113778"/>
                <a:gd name="connsiteX2" fmla="*/ 241854 w 241853"/>
                <a:gd name="connsiteY2" fmla="*/ 6347 h 113778"/>
                <a:gd name="connsiteX3" fmla="*/ 115349 w 241853"/>
                <a:gd name="connsiteY3" fmla="*/ 111183 h 113778"/>
                <a:gd name="connsiteX4" fmla="*/ 0 w 241853"/>
                <a:gd name="connsiteY4" fmla="*/ 92876 h 11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853" h="113778">
                  <a:moveTo>
                    <a:pt x="0" y="92876"/>
                  </a:moveTo>
                  <a:cubicBezTo>
                    <a:pt x="24314" y="71279"/>
                    <a:pt x="16734" y="30517"/>
                    <a:pt x="58068" y="7920"/>
                  </a:cubicBezTo>
                  <a:cubicBezTo>
                    <a:pt x="99473" y="-14678"/>
                    <a:pt x="223618" y="19648"/>
                    <a:pt x="241854" y="6347"/>
                  </a:cubicBezTo>
                  <a:cubicBezTo>
                    <a:pt x="207313" y="30589"/>
                    <a:pt x="160687" y="99884"/>
                    <a:pt x="115349" y="111183"/>
                  </a:cubicBezTo>
                  <a:cubicBezTo>
                    <a:pt x="70082" y="122554"/>
                    <a:pt x="0" y="92876"/>
                    <a:pt x="0" y="92876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20" name="任意多边形: 形状 1119"/>
            <p:cNvSpPr/>
            <p:nvPr/>
          </p:nvSpPr>
          <p:spPr>
            <a:xfrm rot="5400000">
              <a:off x="6522297" y="20847"/>
              <a:ext cx="155297" cy="433507"/>
            </a:xfrm>
            <a:custGeom>
              <a:avLst/>
              <a:gdLst>
                <a:gd name="connsiteX0" fmla="*/ 76970 w 81829"/>
                <a:gd name="connsiteY0" fmla="*/ 378 h 228423"/>
                <a:gd name="connsiteX1" fmla="*/ 62810 w 81829"/>
                <a:gd name="connsiteY1" fmla="*/ 8173 h 228423"/>
                <a:gd name="connsiteX2" fmla="*/ 50868 w 81829"/>
                <a:gd name="connsiteY2" fmla="*/ 20259 h 228423"/>
                <a:gd name="connsiteX3" fmla="*/ 31131 w 81829"/>
                <a:gd name="connsiteY3" fmla="*/ 46646 h 228423"/>
                <a:gd name="connsiteX4" fmla="*/ 3241 w 81829"/>
                <a:gd name="connsiteY4" fmla="*/ 107217 h 228423"/>
                <a:gd name="connsiteX5" fmla="*/ 43645 w 81829"/>
                <a:gd name="connsiteY5" fmla="*/ 226213 h 228423"/>
                <a:gd name="connsiteX6" fmla="*/ 59664 w 81829"/>
                <a:gd name="connsiteY6" fmla="*/ 216344 h 228423"/>
                <a:gd name="connsiteX7" fmla="*/ 47578 w 81829"/>
                <a:gd name="connsiteY7" fmla="*/ 190672 h 228423"/>
                <a:gd name="connsiteX8" fmla="*/ 34420 w 81829"/>
                <a:gd name="connsiteY8" fmla="*/ 166143 h 228423"/>
                <a:gd name="connsiteX9" fmla="*/ 30916 w 81829"/>
                <a:gd name="connsiteY9" fmla="*/ 109434 h 228423"/>
                <a:gd name="connsiteX10" fmla="*/ 53514 w 81829"/>
                <a:gd name="connsiteY10" fmla="*/ 55442 h 228423"/>
                <a:gd name="connsiteX11" fmla="*/ 70176 w 81829"/>
                <a:gd name="connsiteY11" fmla="*/ 30556 h 228423"/>
                <a:gd name="connsiteX12" fmla="*/ 81690 w 81829"/>
                <a:gd name="connsiteY12" fmla="*/ 3882 h 228423"/>
                <a:gd name="connsiteX13" fmla="*/ 76970 w 81829"/>
                <a:gd name="connsiteY13" fmla="*/ 378 h 228423"/>
                <a:gd name="connsiteX14" fmla="*/ 76970 w 81829"/>
                <a:gd name="connsiteY14" fmla="*/ 378 h 228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829" h="228423">
                  <a:moveTo>
                    <a:pt x="76970" y="378"/>
                  </a:moveTo>
                  <a:cubicBezTo>
                    <a:pt x="71964" y="2953"/>
                    <a:pt x="67316" y="4526"/>
                    <a:pt x="62810" y="8173"/>
                  </a:cubicBezTo>
                  <a:cubicBezTo>
                    <a:pt x="58448" y="11749"/>
                    <a:pt x="54587" y="15968"/>
                    <a:pt x="50868" y="20259"/>
                  </a:cubicBezTo>
                  <a:cubicBezTo>
                    <a:pt x="43788" y="28554"/>
                    <a:pt x="37281" y="37564"/>
                    <a:pt x="31131" y="46646"/>
                  </a:cubicBezTo>
                  <a:cubicBezTo>
                    <a:pt x="18616" y="65097"/>
                    <a:pt x="8461" y="85478"/>
                    <a:pt x="3241" y="107217"/>
                  </a:cubicBezTo>
                  <a:cubicBezTo>
                    <a:pt x="-7486" y="151984"/>
                    <a:pt x="9033" y="196822"/>
                    <a:pt x="43645" y="226213"/>
                  </a:cubicBezTo>
                  <a:cubicBezTo>
                    <a:pt x="50296" y="231863"/>
                    <a:pt x="63812" y="225999"/>
                    <a:pt x="59664" y="216344"/>
                  </a:cubicBezTo>
                  <a:cubicBezTo>
                    <a:pt x="55874" y="207548"/>
                    <a:pt x="52370" y="198967"/>
                    <a:pt x="47578" y="190672"/>
                  </a:cubicBezTo>
                  <a:cubicBezTo>
                    <a:pt x="42930" y="182591"/>
                    <a:pt x="37853" y="174868"/>
                    <a:pt x="34420" y="166143"/>
                  </a:cubicBezTo>
                  <a:cubicBezTo>
                    <a:pt x="27341" y="148051"/>
                    <a:pt x="26983" y="128313"/>
                    <a:pt x="30916" y="109434"/>
                  </a:cubicBezTo>
                  <a:cubicBezTo>
                    <a:pt x="34921" y="90054"/>
                    <a:pt x="43216" y="72248"/>
                    <a:pt x="53514" y="55442"/>
                  </a:cubicBezTo>
                  <a:cubicBezTo>
                    <a:pt x="58734" y="46933"/>
                    <a:pt x="64598" y="38852"/>
                    <a:pt x="70176" y="30556"/>
                  </a:cubicBezTo>
                  <a:cubicBezTo>
                    <a:pt x="76183" y="21617"/>
                    <a:pt x="78829" y="14037"/>
                    <a:pt x="81690" y="3882"/>
                  </a:cubicBezTo>
                  <a:cubicBezTo>
                    <a:pt x="82548" y="1022"/>
                    <a:pt x="79258" y="-837"/>
                    <a:pt x="76970" y="378"/>
                  </a:cubicBezTo>
                  <a:lnTo>
                    <a:pt x="76970" y="37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21" name="任意多边形: 形状 1120"/>
            <p:cNvSpPr/>
            <p:nvPr/>
          </p:nvSpPr>
          <p:spPr>
            <a:xfrm rot="5400000">
              <a:off x="6171887" y="-33225"/>
              <a:ext cx="227599" cy="294050"/>
            </a:xfrm>
            <a:custGeom>
              <a:avLst/>
              <a:gdLst>
                <a:gd name="connsiteX0" fmla="*/ 0 w 227599"/>
                <a:gd name="connsiteY0" fmla="*/ 55307 h 294050"/>
                <a:gd name="connsiteX1" fmla="*/ 0 w 227599"/>
                <a:gd name="connsiteY1" fmla="*/ 0 h 294050"/>
                <a:gd name="connsiteX2" fmla="*/ 55494 w 227599"/>
                <a:gd name="connsiteY2" fmla="*/ 30260 h 294050"/>
                <a:gd name="connsiteX3" fmla="*/ 138958 w 227599"/>
                <a:gd name="connsiteY3" fmla="*/ 64054 h 294050"/>
                <a:gd name="connsiteX4" fmla="*/ 208176 w 227599"/>
                <a:gd name="connsiteY4" fmla="*/ 109247 h 294050"/>
                <a:gd name="connsiteX5" fmla="*/ 227312 w 227599"/>
                <a:gd name="connsiteY5" fmla="*/ 142228 h 294050"/>
                <a:gd name="connsiteX6" fmla="*/ 222561 w 227599"/>
                <a:gd name="connsiteY6" fmla="*/ 162041 h 294050"/>
                <a:gd name="connsiteX7" fmla="*/ 205731 w 227599"/>
                <a:gd name="connsiteY7" fmla="*/ 158650 h 294050"/>
                <a:gd name="connsiteX8" fmla="*/ 176689 w 227599"/>
                <a:gd name="connsiteY8" fmla="*/ 138155 h 294050"/>
                <a:gd name="connsiteX9" fmla="*/ 108965 w 227599"/>
                <a:gd name="connsiteY9" fmla="*/ 106127 h 294050"/>
                <a:gd name="connsiteX10" fmla="*/ 0 w 227599"/>
                <a:gd name="connsiteY10" fmla="*/ 213879 h 294050"/>
                <a:gd name="connsiteX11" fmla="*/ 0 w 227599"/>
                <a:gd name="connsiteY11" fmla="*/ 60563 h 294050"/>
                <a:gd name="connsiteX12" fmla="*/ 4090 w 227599"/>
                <a:gd name="connsiteY12" fmla="*/ 79322 h 294050"/>
                <a:gd name="connsiteX13" fmla="*/ 29843 w 227599"/>
                <a:gd name="connsiteY13" fmla="*/ 154848 h 294050"/>
                <a:gd name="connsiteX14" fmla="*/ 62144 w 227599"/>
                <a:gd name="connsiteY14" fmla="*/ 221079 h 294050"/>
                <a:gd name="connsiteX15" fmla="*/ 94308 w 227599"/>
                <a:gd name="connsiteY15" fmla="*/ 278488 h 294050"/>
                <a:gd name="connsiteX16" fmla="*/ 86844 w 227599"/>
                <a:gd name="connsiteY16" fmla="*/ 292331 h 294050"/>
                <a:gd name="connsiteX17" fmla="*/ 21428 w 227599"/>
                <a:gd name="connsiteY17" fmla="*/ 256502 h 29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7599" h="294050">
                  <a:moveTo>
                    <a:pt x="0" y="55307"/>
                  </a:moveTo>
                  <a:lnTo>
                    <a:pt x="0" y="0"/>
                  </a:lnTo>
                  <a:lnTo>
                    <a:pt x="55494" y="30260"/>
                  </a:lnTo>
                  <a:cubicBezTo>
                    <a:pt x="82771" y="43154"/>
                    <a:pt x="111408" y="52111"/>
                    <a:pt x="138958" y="64054"/>
                  </a:cubicBezTo>
                  <a:cubicBezTo>
                    <a:pt x="164475" y="75183"/>
                    <a:pt x="188495" y="89163"/>
                    <a:pt x="208176" y="109247"/>
                  </a:cubicBezTo>
                  <a:cubicBezTo>
                    <a:pt x="216725" y="117934"/>
                    <a:pt x="225683" y="129742"/>
                    <a:pt x="227312" y="142228"/>
                  </a:cubicBezTo>
                  <a:cubicBezTo>
                    <a:pt x="227989" y="148335"/>
                    <a:pt x="227854" y="157970"/>
                    <a:pt x="222561" y="162041"/>
                  </a:cubicBezTo>
                  <a:cubicBezTo>
                    <a:pt x="219033" y="164892"/>
                    <a:pt x="208719" y="160278"/>
                    <a:pt x="205731" y="158650"/>
                  </a:cubicBezTo>
                  <a:cubicBezTo>
                    <a:pt x="195145" y="154306"/>
                    <a:pt x="186053" y="144670"/>
                    <a:pt x="176689" y="138155"/>
                  </a:cubicBezTo>
                  <a:cubicBezTo>
                    <a:pt x="156331" y="123906"/>
                    <a:pt x="132308" y="114406"/>
                    <a:pt x="108965" y="106127"/>
                  </a:cubicBezTo>
                  <a:close/>
                  <a:moveTo>
                    <a:pt x="0" y="213879"/>
                  </a:moveTo>
                  <a:lnTo>
                    <a:pt x="0" y="60563"/>
                  </a:lnTo>
                  <a:lnTo>
                    <a:pt x="4090" y="79322"/>
                  </a:lnTo>
                  <a:cubicBezTo>
                    <a:pt x="11215" y="104939"/>
                    <a:pt x="19800" y="130148"/>
                    <a:pt x="29843" y="154848"/>
                  </a:cubicBezTo>
                  <a:cubicBezTo>
                    <a:pt x="39072" y="177514"/>
                    <a:pt x="49250" y="200178"/>
                    <a:pt x="62144" y="221079"/>
                  </a:cubicBezTo>
                  <a:cubicBezTo>
                    <a:pt x="73136" y="239129"/>
                    <a:pt x="90509" y="257179"/>
                    <a:pt x="94308" y="278488"/>
                  </a:cubicBezTo>
                  <a:cubicBezTo>
                    <a:pt x="95394" y="284459"/>
                    <a:pt x="93086" y="290294"/>
                    <a:pt x="86844" y="292331"/>
                  </a:cubicBezTo>
                  <a:cubicBezTo>
                    <a:pt x="60107" y="300746"/>
                    <a:pt x="35136" y="276588"/>
                    <a:pt x="21428" y="256502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22" name="任意多边形: 形状 1121"/>
            <p:cNvSpPr/>
            <p:nvPr/>
          </p:nvSpPr>
          <p:spPr>
            <a:xfrm rot="5400000">
              <a:off x="5940292" y="668154"/>
              <a:ext cx="385900" cy="100234"/>
            </a:xfrm>
            <a:custGeom>
              <a:avLst/>
              <a:gdLst>
                <a:gd name="connsiteX0" fmla="*/ 199318 w 203338"/>
                <a:gd name="connsiteY0" fmla="*/ 15352 h 52815"/>
                <a:gd name="connsiteX1" fmla="*/ 172214 w 203338"/>
                <a:gd name="connsiteY1" fmla="*/ 11419 h 52815"/>
                <a:gd name="connsiteX2" fmla="*/ 143538 w 203338"/>
                <a:gd name="connsiteY2" fmla="*/ 5769 h 52815"/>
                <a:gd name="connsiteX3" fmla="*/ 87401 w 203338"/>
                <a:gd name="connsiteY3" fmla="*/ 406 h 52815"/>
                <a:gd name="connsiteX4" fmla="*/ 36199 w 203338"/>
                <a:gd name="connsiteY4" fmla="*/ 12706 h 52815"/>
                <a:gd name="connsiteX5" fmla="*/ 85 w 203338"/>
                <a:gd name="connsiteY5" fmla="*/ 45888 h 52815"/>
                <a:gd name="connsiteX6" fmla="*/ 5019 w 203338"/>
                <a:gd name="connsiteY6" fmla="*/ 52038 h 52815"/>
                <a:gd name="connsiteX7" fmla="*/ 26544 w 203338"/>
                <a:gd name="connsiteY7" fmla="*/ 47604 h 52815"/>
                <a:gd name="connsiteX8" fmla="*/ 49142 w 203338"/>
                <a:gd name="connsiteY8" fmla="*/ 35304 h 52815"/>
                <a:gd name="connsiteX9" fmla="*/ 98199 w 203338"/>
                <a:gd name="connsiteY9" fmla="*/ 24291 h 52815"/>
                <a:gd name="connsiteX10" fmla="*/ 150975 w 203338"/>
                <a:gd name="connsiteY10" fmla="*/ 30298 h 52815"/>
                <a:gd name="connsiteX11" fmla="*/ 201892 w 203338"/>
                <a:gd name="connsiteY11" fmla="*/ 24005 h 52815"/>
                <a:gd name="connsiteX12" fmla="*/ 199318 w 203338"/>
                <a:gd name="connsiteY12" fmla="*/ 15352 h 52815"/>
                <a:gd name="connsiteX13" fmla="*/ 199318 w 203338"/>
                <a:gd name="connsiteY13" fmla="*/ 15352 h 5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38" h="52815">
                  <a:moveTo>
                    <a:pt x="199318" y="15352"/>
                  </a:moveTo>
                  <a:cubicBezTo>
                    <a:pt x="190235" y="12277"/>
                    <a:pt x="181654" y="12491"/>
                    <a:pt x="172214" y="11419"/>
                  </a:cubicBezTo>
                  <a:cubicBezTo>
                    <a:pt x="162489" y="10346"/>
                    <a:pt x="153049" y="7843"/>
                    <a:pt x="143538" y="5769"/>
                  </a:cubicBezTo>
                  <a:cubicBezTo>
                    <a:pt x="125016" y="1765"/>
                    <a:pt x="106352" y="-1096"/>
                    <a:pt x="87401" y="406"/>
                  </a:cubicBezTo>
                  <a:cubicBezTo>
                    <a:pt x="69881" y="1765"/>
                    <a:pt x="52432" y="5769"/>
                    <a:pt x="36199" y="12706"/>
                  </a:cubicBezTo>
                  <a:cubicBezTo>
                    <a:pt x="23040" y="18356"/>
                    <a:pt x="-1631" y="27867"/>
                    <a:pt x="85" y="45888"/>
                  </a:cubicBezTo>
                  <a:cubicBezTo>
                    <a:pt x="371" y="48963"/>
                    <a:pt x="2159" y="51108"/>
                    <a:pt x="5019" y="52038"/>
                  </a:cubicBezTo>
                  <a:cubicBezTo>
                    <a:pt x="12171" y="54326"/>
                    <a:pt x="20323" y="51179"/>
                    <a:pt x="26544" y="47604"/>
                  </a:cubicBezTo>
                  <a:cubicBezTo>
                    <a:pt x="34053" y="43242"/>
                    <a:pt x="41133" y="38736"/>
                    <a:pt x="49142" y="35304"/>
                  </a:cubicBezTo>
                  <a:cubicBezTo>
                    <a:pt x="64732" y="28725"/>
                    <a:pt x="81323" y="24934"/>
                    <a:pt x="98199" y="24291"/>
                  </a:cubicBezTo>
                  <a:cubicBezTo>
                    <a:pt x="116149" y="23647"/>
                    <a:pt x="133312" y="27652"/>
                    <a:pt x="150975" y="30298"/>
                  </a:cubicBezTo>
                  <a:cubicBezTo>
                    <a:pt x="168067" y="32944"/>
                    <a:pt x="188090" y="36877"/>
                    <a:pt x="201892" y="24005"/>
                  </a:cubicBezTo>
                  <a:cubicBezTo>
                    <a:pt x="204895" y="21144"/>
                    <a:pt x="202822" y="16568"/>
                    <a:pt x="199318" y="15352"/>
                  </a:cubicBezTo>
                  <a:lnTo>
                    <a:pt x="199318" y="1535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23" name="任意多边形: 形状 1122"/>
            <p:cNvSpPr/>
            <p:nvPr/>
          </p:nvSpPr>
          <p:spPr>
            <a:xfrm rot="5400000">
              <a:off x="6423830" y="125089"/>
              <a:ext cx="95552" cy="360628"/>
            </a:xfrm>
            <a:custGeom>
              <a:avLst/>
              <a:gdLst>
                <a:gd name="connsiteX0" fmla="*/ 18280 w 50348"/>
                <a:gd name="connsiteY0" fmla="*/ 2157 h 190022"/>
                <a:gd name="connsiteX1" fmla="*/ 1547 w 50348"/>
                <a:gd name="connsiteY1" fmla="*/ 44921 h 190022"/>
                <a:gd name="connsiteX2" fmla="*/ 760 w 50348"/>
                <a:gd name="connsiteY2" fmla="*/ 99199 h 190022"/>
                <a:gd name="connsiteX3" fmla="*/ 26075 w 50348"/>
                <a:gd name="connsiteY3" fmla="*/ 186443 h 190022"/>
                <a:gd name="connsiteX4" fmla="*/ 49889 w 50348"/>
                <a:gd name="connsiteY4" fmla="*/ 171783 h 190022"/>
                <a:gd name="connsiteX5" fmla="*/ 39805 w 50348"/>
                <a:gd name="connsiteY5" fmla="*/ 135241 h 190022"/>
                <a:gd name="connsiteX6" fmla="*/ 36445 w 50348"/>
                <a:gd name="connsiteY6" fmla="*/ 99699 h 190022"/>
                <a:gd name="connsiteX7" fmla="*/ 34800 w 50348"/>
                <a:gd name="connsiteY7" fmla="*/ 55219 h 190022"/>
                <a:gd name="connsiteX8" fmla="*/ 35372 w 50348"/>
                <a:gd name="connsiteY8" fmla="*/ 14743 h 190022"/>
                <a:gd name="connsiteX9" fmla="*/ 18280 w 50348"/>
                <a:gd name="connsiteY9" fmla="*/ 2157 h 190022"/>
                <a:gd name="connsiteX10" fmla="*/ 18280 w 50348"/>
                <a:gd name="connsiteY10" fmla="*/ 2157 h 19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48" h="190022">
                  <a:moveTo>
                    <a:pt x="18280" y="2157"/>
                  </a:moveTo>
                  <a:cubicBezTo>
                    <a:pt x="5909" y="11954"/>
                    <a:pt x="3406" y="30046"/>
                    <a:pt x="1547" y="44921"/>
                  </a:cubicBezTo>
                  <a:cubicBezTo>
                    <a:pt x="-742" y="62870"/>
                    <a:pt x="-27" y="81106"/>
                    <a:pt x="760" y="99199"/>
                  </a:cubicBezTo>
                  <a:cubicBezTo>
                    <a:pt x="1904" y="127589"/>
                    <a:pt x="1761" y="167063"/>
                    <a:pt x="26075" y="186443"/>
                  </a:cubicBezTo>
                  <a:cubicBezTo>
                    <a:pt x="37446" y="195454"/>
                    <a:pt x="53250" y="186300"/>
                    <a:pt x="49889" y="171783"/>
                  </a:cubicBezTo>
                  <a:cubicBezTo>
                    <a:pt x="47028" y="159483"/>
                    <a:pt x="42237" y="147684"/>
                    <a:pt x="39805" y="135241"/>
                  </a:cubicBezTo>
                  <a:cubicBezTo>
                    <a:pt x="37517" y="123584"/>
                    <a:pt x="37088" y="111570"/>
                    <a:pt x="36445" y="99699"/>
                  </a:cubicBezTo>
                  <a:cubicBezTo>
                    <a:pt x="35729" y="84896"/>
                    <a:pt x="35014" y="70022"/>
                    <a:pt x="34800" y="55219"/>
                  </a:cubicBezTo>
                  <a:cubicBezTo>
                    <a:pt x="34585" y="41917"/>
                    <a:pt x="33155" y="27901"/>
                    <a:pt x="35372" y="14743"/>
                  </a:cubicBezTo>
                  <a:cubicBezTo>
                    <a:pt x="36874" y="6018"/>
                    <a:pt x="26790" y="-4637"/>
                    <a:pt x="18280" y="2157"/>
                  </a:cubicBezTo>
                  <a:lnTo>
                    <a:pt x="18280" y="2157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24" name="任意多边形: 形状 1123"/>
            <p:cNvSpPr/>
            <p:nvPr/>
          </p:nvSpPr>
          <p:spPr>
            <a:xfrm rot="5400000">
              <a:off x="6088334" y="75007"/>
              <a:ext cx="213162" cy="202534"/>
            </a:xfrm>
            <a:custGeom>
              <a:avLst/>
              <a:gdLst>
                <a:gd name="connsiteX0" fmla="*/ 7320 w 112319"/>
                <a:gd name="connsiteY0" fmla="*/ 2430 h 106719"/>
                <a:gd name="connsiteX1" fmla="*/ 8965 w 112319"/>
                <a:gd name="connsiteY1" fmla="*/ 40761 h 106719"/>
                <a:gd name="connsiteX2" fmla="*/ 32922 w 112319"/>
                <a:gd name="connsiteY2" fmla="*/ 64145 h 106719"/>
                <a:gd name="connsiteX3" fmla="*/ 38500 w 112319"/>
                <a:gd name="connsiteY3" fmla="*/ 67864 h 106719"/>
                <a:gd name="connsiteX4" fmla="*/ 38500 w 112319"/>
                <a:gd name="connsiteY4" fmla="*/ 67864 h 106719"/>
                <a:gd name="connsiteX5" fmla="*/ 40931 w 112319"/>
                <a:gd name="connsiteY5" fmla="*/ 70081 h 106719"/>
                <a:gd name="connsiteX6" fmla="*/ 41432 w 112319"/>
                <a:gd name="connsiteY6" fmla="*/ 70510 h 106719"/>
                <a:gd name="connsiteX7" fmla="*/ 41074 w 112319"/>
                <a:gd name="connsiteY7" fmla="*/ 70081 h 106719"/>
                <a:gd name="connsiteX8" fmla="*/ 43005 w 112319"/>
                <a:gd name="connsiteY8" fmla="*/ 73156 h 106719"/>
                <a:gd name="connsiteX9" fmla="*/ 49441 w 112319"/>
                <a:gd name="connsiteY9" fmla="*/ 81809 h 106719"/>
                <a:gd name="connsiteX10" fmla="*/ 70752 w 112319"/>
                <a:gd name="connsiteY10" fmla="*/ 95324 h 106719"/>
                <a:gd name="connsiteX11" fmla="*/ 79977 w 112319"/>
                <a:gd name="connsiteY11" fmla="*/ 99973 h 106719"/>
                <a:gd name="connsiteX12" fmla="*/ 81621 w 112319"/>
                <a:gd name="connsiteY12" fmla="*/ 101045 h 106719"/>
                <a:gd name="connsiteX13" fmla="*/ 80906 w 112319"/>
                <a:gd name="connsiteY13" fmla="*/ 100759 h 106719"/>
                <a:gd name="connsiteX14" fmla="*/ 97569 w 112319"/>
                <a:gd name="connsiteY14" fmla="*/ 106480 h 106719"/>
                <a:gd name="connsiteX15" fmla="*/ 109940 w 112319"/>
                <a:gd name="connsiteY15" fmla="*/ 79663 h 106719"/>
                <a:gd name="connsiteX16" fmla="*/ 96639 w 112319"/>
                <a:gd name="connsiteY16" fmla="*/ 67578 h 106719"/>
                <a:gd name="connsiteX17" fmla="*/ 77045 w 112319"/>
                <a:gd name="connsiteY17" fmla="*/ 57709 h 106719"/>
                <a:gd name="connsiteX18" fmla="*/ 78332 w 112319"/>
                <a:gd name="connsiteY18" fmla="*/ 58710 h 106719"/>
                <a:gd name="connsiteX19" fmla="*/ 76043 w 112319"/>
                <a:gd name="connsiteY19" fmla="*/ 56708 h 106719"/>
                <a:gd name="connsiteX20" fmla="*/ 74613 w 112319"/>
                <a:gd name="connsiteY20" fmla="*/ 55206 h 106719"/>
                <a:gd name="connsiteX21" fmla="*/ 76043 w 112319"/>
                <a:gd name="connsiteY21" fmla="*/ 56922 h 106719"/>
                <a:gd name="connsiteX22" fmla="*/ 74828 w 112319"/>
                <a:gd name="connsiteY22" fmla="*/ 55063 h 106719"/>
                <a:gd name="connsiteX23" fmla="*/ 63529 w 112319"/>
                <a:gd name="connsiteY23" fmla="*/ 41476 h 106719"/>
                <a:gd name="connsiteX24" fmla="*/ 54304 w 112319"/>
                <a:gd name="connsiteY24" fmla="*/ 34968 h 106719"/>
                <a:gd name="connsiteX25" fmla="*/ 51515 w 112319"/>
                <a:gd name="connsiteY25" fmla="*/ 33180 h 106719"/>
                <a:gd name="connsiteX26" fmla="*/ 49870 w 112319"/>
                <a:gd name="connsiteY26" fmla="*/ 32108 h 106719"/>
                <a:gd name="connsiteX27" fmla="*/ 50371 w 112319"/>
                <a:gd name="connsiteY27" fmla="*/ 32537 h 106719"/>
                <a:gd name="connsiteX28" fmla="*/ 44292 w 112319"/>
                <a:gd name="connsiteY28" fmla="*/ 27388 h 106719"/>
                <a:gd name="connsiteX29" fmla="*/ 39715 w 112319"/>
                <a:gd name="connsiteY29" fmla="*/ 22668 h 106719"/>
                <a:gd name="connsiteX30" fmla="*/ 39215 w 112319"/>
                <a:gd name="connsiteY30" fmla="*/ 22096 h 106719"/>
                <a:gd name="connsiteX31" fmla="*/ 36926 w 112319"/>
                <a:gd name="connsiteY31" fmla="*/ 18878 h 106719"/>
                <a:gd name="connsiteX32" fmla="*/ 32350 w 112319"/>
                <a:gd name="connsiteY32" fmla="*/ 12371 h 106719"/>
                <a:gd name="connsiteX33" fmla="*/ 7320 w 112319"/>
                <a:gd name="connsiteY33" fmla="*/ 2430 h 106719"/>
                <a:gd name="connsiteX34" fmla="*/ 7320 w 112319"/>
                <a:gd name="connsiteY34" fmla="*/ 2430 h 10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2319" h="106719">
                  <a:moveTo>
                    <a:pt x="7320" y="2430"/>
                  </a:moveTo>
                  <a:cubicBezTo>
                    <a:pt x="-5766" y="12013"/>
                    <a:pt x="1170" y="30034"/>
                    <a:pt x="8965" y="40761"/>
                  </a:cubicBezTo>
                  <a:cubicBezTo>
                    <a:pt x="15687" y="50057"/>
                    <a:pt x="23554" y="57566"/>
                    <a:pt x="32922" y="64145"/>
                  </a:cubicBezTo>
                  <a:cubicBezTo>
                    <a:pt x="34710" y="65432"/>
                    <a:pt x="36569" y="66720"/>
                    <a:pt x="38500" y="67864"/>
                  </a:cubicBezTo>
                  <a:cubicBezTo>
                    <a:pt x="40788" y="69294"/>
                    <a:pt x="35353" y="65003"/>
                    <a:pt x="38500" y="67864"/>
                  </a:cubicBezTo>
                  <a:cubicBezTo>
                    <a:pt x="39286" y="68579"/>
                    <a:pt x="40145" y="69294"/>
                    <a:pt x="40931" y="70081"/>
                  </a:cubicBezTo>
                  <a:cubicBezTo>
                    <a:pt x="41074" y="70224"/>
                    <a:pt x="41217" y="70367"/>
                    <a:pt x="41432" y="70510"/>
                  </a:cubicBezTo>
                  <a:cubicBezTo>
                    <a:pt x="42719" y="71940"/>
                    <a:pt x="42647" y="71797"/>
                    <a:pt x="41074" y="70081"/>
                  </a:cubicBezTo>
                  <a:cubicBezTo>
                    <a:pt x="41718" y="70295"/>
                    <a:pt x="42647" y="72512"/>
                    <a:pt x="43005" y="73156"/>
                  </a:cubicBezTo>
                  <a:cubicBezTo>
                    <a:pt x="44936" y="76231"/>
                    <a:pt x="47010" y="79091"/>
                    <a:pt x="49441" y="81809"/>
                  </a:cubicBezTo>
                  <a:cubicBezTo>
                    <a:pt x="55162" y="88173"/>
                    <a:pt x="63100" y="91892"/>
                    <a:pt x="70752" y="95324"/>
                  </a:cubicBezTo>
                  <a:cubicBezTo>
                    <a:pt x="73898" y="96755"/>
                    <a:pt x="77045" y="98113"/>
                    <a:pt x="79977" y="99973"/>
                  </a:cubicBezTo>
                  <a:cubicBezTo>
                    <a:pt x="80477" y="100259"/>
                    <a:pt x="81121" y="100831"/>
                    <a:pt x="81621" y="101045"/>
                  </a:cubicBezTo>
                  <a:cubicBezTo>
                    <a:pt x="78117" y="99615"/>
                    <a:pt x="79262" y="99329"/>
                    <a:pt x="80906" y="100759"/>
                  </a:cubicBezTo>
                  <a:cubicBezTo>
                    <a:pt x="85841" y="104907"/>
                    <a:pt x="90918" y="107553"/>
                    <a:pt x="97569" y="106480"/>
                  </a:cubicBezTo>
                  <a:cubicBezTo>
                    <a:pt x="110512" y="104407"/>
                    <a:pt x="115804" y="90891"/>
                    <a:pt x="109940" y="79663"/>
                  </a:cubicBezTo>
                  <a:cubicBezTo>
                    <a:pt x="107223" y="74371"/>
                    <a:pt x="101645" y="70581"/>
                    <a:pt x="96639" y="67578"/>
                  </a:cubicBezTo>
                  <a:cubicBezTo>
                    <a:pt x="90346" y="63859"/>
                    <a:pt x="83409" y="61285"/>
                    <a:pt x="77045" y="57709"/>
                  </a:cubicBezTo>
                  <a:cubicBezTo>
                    <a:pt x="75543" y="56851"/>
                    <a:pt x="76258" y="56136"/>
                    <a:pt x="78332" y="58710"/>
                  </a:cubicBezTo>
                  <a:cubicBezTo>
                    <a:pt x="77760" y="57995"/>
                    <a:pt x="76687" y="57423"/>
                    <a:pt x="76043" y="56708"/>
                  </a:cubicBezTo>
                  <a:cubicBezTo>
                    <a:pt x="75829" y="56493"/>
                    <a:pt x="74828" y="55278"/>
                    <a:pt x="74613" y="55206"/>
                  </a:cubicBezTo>
                  <a:cubicBezTo>
                    <a:pt x="75114" y="55778"/>
                    <a:pt x="75543" y="56350"/>
                    <a:pt x="76043" y="56922"/>
                  </a:cubicBezTo>
                  <a:cubicBezTo>
                    <a:pt x="75614" y="56350"/>
                    <a:pt x="75257" y="55707"/>
                    <a:pt x="74828" y="55063"/>
                  </a:cubicBezTo>
                  <a:cubicBezTo>
                    <a:pt x="71681" y="50057"/>
                    <a:pt x="68177" y="45195"/>
                    <a:pt x="63529" y="41476"/>
                  </a:cubicBezTo>
                  <a:cubicBezTo>
                    <a:pt x="60597" y="39116"/>
                    <a:pt x="57450" y="36971"/>
                    <a:pt x="54304" y="34968"/>
                  </a:cubicBezTo>
                  <a:cubicBezTo>
                    <a:pt x="53374" y="34396"/>
                    <a:pt x="52445" y="33824"/>
                    <a:pt x="51515" y="33180"/>
                  </a:cubicBezTo>
                  <a:cubicBezTo>
                    <a:pt x="50943" y="32823"/>
                    <a:pt x="50371" y="32465"/>
                    <a:pt x="49870" y="32108"/>
                  </a:cubicBezTo>
                  <a:cubicBezTo>
                    <a:pt x="48225" y="30964"/>
                    <a:pt x="48440" y="31107"/>
                    <a:pt x="50371" y="32537"/>
                  </a:cubicBezTo>
                  <a:cubicBezTo>
                    <a:pt x="49584" y="32823"/>
                    <a:pt x="44864" y="27960"/>
                    <a:pt x="44292" y="27388"/>
                  </a:cubicBezTo>
                  <a:cubicBezTo>
                    <a:pt x="42647" y="25886"/>
                    <a:pt x="41217" y="24241"/>
                    <a:pt x="39715" y="22668"/>
                  </a:cubicBezTo>
                  <a:cubicBezTo>
                    <a:pt x="36640" y="19450"/>
                    <a:pt x="41861" y="25672"/>
                    <a:pt x="39215" y="22096"/>
                  </a:cubicBezTo>
                  <a:cubicBezTo>
                    <a:pt x="38428" y="21024"/>
                    <a:pt x="37642" y="19951"/>
                    <a:pt x="36926" y="18878"/>
                  </a:cubicBezTo>
                  <a:cubicBezTo>
                    <a:pt x="35425" y="16661"/>
                    <a:pt x="33923" y="14516"/>
                    <a:pt x="32350" y="12371"/>
                  </a:cubicBezTo>
                  <a:cubicBezTo>
                    <a:pt x="26915" y="5076"/>
                    <a:pt x="16975" y="-4578"/>
                    <a:pt x="7320" y="2430"/>
                  </a:cubicBezTo>
                  <a:lnTo>
                    <a:pt x="7320" y="243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25" name="任意多边形: 形状 1124"/>
            <p:cNvSpPr/>
            <p:nvPr/>
          </p:nvSpPr>
          <p:spPr>
            <a:xfrm rot="5400000">
              <a:off x="5912806" y="578530"/>
              <a:ext cx="257501" cy="109552"/>
            </a:xfrm>
            <a:custGeom>
              <a:avLst/>
              <a:gdLst>
                <a:gd name="connsiteX0" fmla="*/ 114648 w 135682"/>
                <a:gd name="connsiteY0" fmla="*/ 10401 h 57725"/>
                <a:gd name="connsiteX1" fmla="*/ 117151 w 135682"/>
                <a:gd name="connsiteY1" fmla="*/ 11331 h 57725"/>
                <a:gd name="connsiteX2" fmla="*/ 115935 w 135682"/>
                <a:gd name="connsiteY2" fmla="*/ 8470 h 57725"/>
                <a:gd name="connsiteX3" fmla="*/ 115291 w 135682"/>
                <a:gd name="connsiteY3" fmla="*/ 10973 h 57725"/>
                <a:gd name="connsiteX4" fmla="*/ 132311 w 135682"/>
                <a:gd name="connsiteY4" fmla="*/ 6039 h 57725"/>
                <a:gd name="connsiteX5" fmla="*/ 98558 w 135682"/>
                <a:gd name="connsiteY5" fmla="*/ 461 h 57725"/>
                <a:gd name="connsiteX6" fmla="*/ 66377 w 135682"/>
                <a:gd name="connsiteY6" fmla="*/ 5038 h 57725"/>
                <a:gd name="connsiteX7" fmla="*/ 37200 w 135682"/>
                <a:gd name="connsiteY7" fmla="*/ 13476 h 57725"/>
                <a:gd name="connsiteX8" fmla="*/ 4448 w 135682"/>
                <a:gd name="connsiteY8" fmla="*/ 30210 h 57725"/>
                <a:gd name="connsiteX9" fmla="*/ 2374 w 135682"/>
                <a:gd name="connsiteY9" fmla="*/ 50090 h 57725"/>
                <a:gd name="connsiteX10" fmla="*/ 21039 w 135682"/>
                <a:gd name="connsiteY10" fmla="*/ 57170 h 57725"/>
                <a:gd name="connsiteX11" fmla="*/ 48857 w 135682"/>
                <a:gd name="connsiteY11" fmla="*/ 44941 h 57725"/>
                <a:gd name="connsiteX12" fmla="*/ 75745 w 135682"/>
                <a:gd name="connsiteY12" fmla="*/ 35716 h 57725"/>
                <a:gd name="connsiteX13" fmla="*/ 103277 w 135682"/>
                <a:gd name="connsiteY13" fmla="*/ 29352 h 57725"/>
                <a:gd name="connsiteX14" fmla="*/ 132740 w 135682"/>
                <a:gd name="connsiteY14" fmla="*/ 20556 h 57725"/>
                <a:gd name="connsiteX15" fmla="*/ 119940 w 135682"/>
                <a:gd name="connsiteY15" fmla="*/ 4751 h 57725"/>
                <a:gd name="connsiteX16" fmla="*/ 115220 w 135682"/>
                <a:gd name="connsiteY16" fmla="*/ 6468 h 57725"/>
                <a:gd name="connsiteX17" fmla="*/ 114648 w 135682"/>
                <a:gd name="connsiteY17" fmla="*/ 10401 h 57725"/>
                <a:gd name="connsiteX18" fmla="*/ 114648 w 135682"/>
                <a:gd name="connsiteY18" fmla="*/ 10401 h 5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682" h="57725">
                  <a:moveTo>
                    <a:pt x="114648" y="10401"/>
                  </a:moveTo>
                  <a:cubicBezTo>
                    <a:pt x="115506" y="10687"/>
                    <a:pt x="116293" y="11045"/>
                    <a:pt x="117151" y="11331"/>
                  </a:cubicBezTo>
                  <a:cubicBezTo>
                    <a:pt x="116722" y="10401"/>
                    <a:pt x="116293" y="9400"/>
                    <a:pt x="115935" y="8470"/>
                  </a:cubicBezTo>
                  <a:cubicBezTo>
                    <a:pt x="115721" y="9328"/>
                    <a:pt x="115506" y="10115"/>
                    <a:pt x="115291" y="10973"/>
                  </a:cubicBezTo>
                  <a:cubicBezTo>
                    <a:pt x="120941" y="9328"/>
                    <a:pt x="126662" y="7683"/>
                    <a:pt x="132311" y="6039"/>
                  </a:cubicBezTo>
                  <a:cubicBezTo>
                    <a:pt x="123444" y="-1398"/>
                    <a:pt x="109499" y="-111"/>
                    <a:pt x="98558" y="461"/>
                  </a:cubicBezTo>
                  <a:cubicBezTo>
                    <a:pt x="87759" y="1033"/>
                    <a:pt x="76961" y="2892"/>
                    <a:pt x="66377" y="5038"/>
                  </a:cubicBezTo>
                  <a:cubicBezTo>
                    <a:pt x="56366" y="7111"/>
                    <a:pt x="46711" y="9900"/>
                    <a:pt x="37200" y="13476"/>
                  </a:cubicBezTo>
                  <a:cubicBezTo>
                    <a:pt x="25901" y="17767"/>
                    <a:pt x="13601" y="22129"/>
                    <a:pt x="4448" y="30210"/>
                  </a:cubicBezTo>
                  <a:cubicBezTo>
                    <a:pt x="-916" y="34930"/>
                    <a:pt x="-1202" y="44298"/>
                    <a:pt x="2374" y="50090"/>
                  </a:cubicBezTo>
                  <a:cubicBezTo>
                    <a:pt x="6307" y="56383"/>
                    <a:pt x="13959" y="58958"/>
                    <a:pt x="21039" y="57170"/>
                  </a:cubicBezTo>
                  <a:cubicBezTo>
                    <a:pt x="31265" y="54524"/>
                    <a:pt x="39560" y="48588"/>
                    <a:pt x="48857" y="44941"/>
                  </a:cubicBezTo>
                  <a:cubicBezTo>
                    <a:pt x="57653" y="41509"/>
                    <a:pt x="66663" y="38362"/>
                    <a:pt x="75745" y="35716"/>
                  </a:cubicBezTo>
                  <a:cubicBezTo>
                    <a:pt x="84827" y="33070"/>
                    <a:pt x="94052" y="31211"/>
                    <a:pt x="103277" y="29352"/>
                  </a:cubicBezTo>
                  <a:cubicBezTo>
                    <a:pt x="113146" y="27421"/>
                    <a:pt x="124874" y="27421"/>
                    <a:pt x="132740" y="20556"/>
                  </a:cubicBezTo>
                  <a:cubicBezTo>
                    <a:pt x="141393" y="12904"/>
                    <a:pt x="129093" y="-2543"/>
                    <a:pt x="119940" y="4751"/>
                  </a:cubicBezTo>
                  <a:cubicBezTo>
                    <a:pt x="118581" y="6110"/>
                    <a:pt x="117008" y="6682"/>
                    <a:pt x="115220" y="6468"/>
                  </a:cubicBezTo>
                  <a:cubicBezTo>
                    <a:pt x="112717" y="6468"/>
                    <a:pt x="112502" y="9686"/>
                    <a:pt x="114648" y="10401"/>
                  </a:cubicBezTo>
                  <a:lnTo>
                    <a:pt x="114648" y="1040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26" name="任意多边形: 形状 1125"/>
            <p:cNvSpPr/>
            <p:nvPr/>
          </p:nvSpPr>
          <p:spPr>
            <a:xfrm rot="5400000">
              <a:off x="5865048" y="-422633"/>
              <a:ext cx="357215" cy="1212928"/>
            </a:xfrm>
            <a:custGeom>
              <a:avLst/>
              <a:gdLst>
                <a:gd name="connsiteX0" fmla="*/ 1343 w 357215"/>
                <a:gd name="connsiteY0" fmla="*/ 1210616 h 1212928"/>
                <a:gd name="connsiteX1" fmla="*/ 1410 w 357215"/>
                <a:gd name="connsiteY1" fmla="*/ 1202573 h 1212928"/>
                <a:gd name="connsiteX2" fmla="*/ 52304 w 357215"/>
                <a:gd name="connsiteY2" fmla="*/ 1152631 h 1212928"/>
                <a:gd name="connsiteX3" fmla="*/ 102113 w 357215"/>
                <a:gd name="connsiteY3" fmla="*/ 1104450 h 1212928"/>
                <a:gd name="connsiteX4" fmla="*/ 194808 w 357215"/>
                <a:gd name="connsiteY4" fmla="*/ 1001985 h 1212928"/>
                <a:gd name="connsiteX5" fmla="*/ 315324 w 357215"/>
                <a:gd name="connsiteY5" fmla="*/ 790673 h 1212928"/>
                <a:gd name="connsiteX6" fmla="*/ 338124 w 357215"/>
                <a:gd name="connsiteY6" fmla="*/ 533217 h 1212928"/>
                <a:gd name="connsiteX7" fmla="*/ 290489 w 357215"/>
                <a:gd name="connsiteY7" fmla="*/ 266669 h 1212928"/>
                <a:gd name="connsiteX8" fmla="*/ 271894 w 357215"/>
                <a:gd name="connsiteY8" fmla="*/ 391 h 1212928"/>
                <a:gd name="connsiteX9" fmla="*/ 272708 w 357215"/>
                <a:gd name="connsiteY9" fmla="*/ 528 h 1212928"/>
                <a:gd name="connsiteX10" fmla="*/ 309624 w 357215"/>
                <a:gd name="connsiteY10" fmla="*/ 306298 h 1212928"/>
                <a:gd name="connsiteX11" fmla="*/ 355768 w 357215"/>
                <a:gd name="connsiteY11" fmla="*/ 572576 h 1212928"/>
                <a:gd name="connsiteX12" fmla="*/ 318445 w 357215"/>
                <a:gd name="connsiteY12" fmla="*/ 826637 h 1212928"/>
                <a:gd name="connsiteX13" fmla="*/ 189650 w 357215"/>
                <a:gd name="connsiteY13" fmla="*/ 1035100 h 1212928"/>
                <a:gd name="connsiteX14" fmla="*/ 103198 w 357215"/>
                <a:gd name="connsiteY14" fmla="*/ 1128473 h 1212928"/>
                <a:gd name="connsiteX15" fmla="*/ 57054 w 357215"/>
                <a:gd name="connsiteY15" fmla="*/ 1172446 h 1212928"/>
                <a:gd name="connsiteX16" fmla="*/ 9011 w 357215"/>
                <a:gd name="connsiteY16" fmla="*/ 1211939 h 1212928"/>
                <a:gd name="connsiteX17" fmla="*/ 1343 w 357215"/>
                <a:gd name="connsiteY17" fmla="*/ 1210616 h 121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7215" h="1212928">
                  <a:moveTo>
                    <a:pt x="1343" y="1210616"/>
                  </a:moveTo>
                  <a:cubicBezTo>
                    <a:pt x="-286" y="1208444"/>
                    <a:pt x="-625" y="1205153"/>
                    <a:pt x="1410" y="1202573"/>
                  </a:cubicBezTo>
                  <a:cubicBezTo>
                    <a:pt x="16067" y="1183846"/>
                    <a:pt x="34931" y="1168917"/>
                    <a:pt x="52304" y="1152631"/>
                  </a:cubicBezTo>
                  <a:cubicBezTo>
                    <a:pt x="69132" y="1136888"/>
                    <a:pt x="85825" y="1120872"/>
                    <a:pt x="102113" y="1104450"/>
                  </a:cubicBezTo>
                  <a:cubicBezTo>
                    <a:pt x="134685" y="1071743"/>
                    <a:pt x="166035" y="1037951"/>
                    <a:pt x="194808" y="1001985"/>
                  </a:cubicBezTo>
                  <a:cubicBezTo>
                    <a:pt x="245565" y="938605"/>
                    <a:pt x="289266" y="868033"/>
                    <a:pt x="315324" y="790673"/>
                  </a:cubicBezTo>
                  <a:cubicBezTo>
                    <a:pt x="343417" y="707479"/>
                    <a:pt x="347490" y="620076"/>
                    <a:pt x="338124" y="533217"/>
                  </a:cubicBezTo>
                  <a:cubicBezTo>
                    <a:pt x="328489" y="443237"/>
                    <a:pt x="306502" y="355563"/>
                    <a:pt x="290489" y="266669"/>
                  </a:cubicBezTo>
                  <a:cubicBezTo>
                    <a:pt x="274609" y="178861"/>
                    <a:pt x="263615" y="89559"/>
                    <a:pt x="271894" y="391"/>
                  </a:cubicBezTo>
                  <a:cubicBezTo>
                    <a:pt x="271894" y="-152"/>
                    <a:pt x="272844" y="-152"/>
                    <a:pt x="272708" y="528"/>
                  </a:cubicBezTo>
                  <a:cubicBezTo>
                    <a:pt x="265515" y="104079"/>
                    <a:pt x="287501" y="205732"/>
                    <a:pt x="309624" y="306298"/>
                  </a:cubicBezTo>
                  <a:cubicBezTo>
                    <a:pt x="328895" y="394243"/>
                    <a:pt x="349795" y="482459"/>
                    <a:pt x="355768" y="572576"/>
                  </a:cubicBezTo>
                  <a:cubicBezTo>
                    <a:pt x="361467" y="659435"/>
                    <a:pt x="350610" y="745479"/>
                    <a:pt x="318445" y="826637"/>
                  </a:cubicBezTo>
                  <a:cubicBezTo>
                    <a:pt x="288181" y="903048"/>
                    <a:pt x="242172" y="972263"/>
                    <a:pt x="189650" y="1035100"/>
                  </a:cubicBezTo>
                  <a:cubicBezTo>
                    <a:pt x="162507" y="1067673"/>
                    <a:pt x="133463" y="1098751"/>
                    <a:pt x="103198" y="1128473"/>
                  </a:cubicBezTo>
                  <a:cubicBezTo>
                    <a:pt x="87998" y="1143401"/>
                    <a:pt x="72662" y="1158060"/>
                    <a:pt x="57054" y="1172446"/>
                  </a:cubicBezTo>
                  <a:cubicBezTo>
                    <a:pt x="41718" y="1186560"/>
                    <a:pt x="26925" y="1201082"/>
                    <a:pt x="9011" y="1211939"/>
                  </a:cubicBezTo>
                  <a:cubicBezTo>
                    <a:pt x="5889" y="1213839"/>
                    <a:pt x="2971" y="1212787"/>
                    <a:pt x="1343" y="121061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27" name="任意多边形: 形状 1126"/>
            <p:cNvSpPr/>
            <p:nvPr/>
          </p:nvSpPr>
          <p:spPr>
            <a:xfrm rot="5400000">
              <a:off x="5754197" y="357708"/>
              <a:ext cx="403587" cy="295649"/>
            </a:xfrm>
            <a:custGeom>
              <a:avLst/>
              <a:gdLst>
                <a:gd name="connsiteX0" fmla="*/ 211809 w 212658"/>
                <a:gd name="connsiteY0" fmla="*/ 41 h 155783"/>
                <a:gd name="connsiteX1" fmla="*/ 161536 w 212658"/>
                <a:gd name="connsiteY1" fmla="*/ 16560 h 155783"/>
                <a:gd name="connsiteX2" fmla="*/ 114624 w 212658"/>
                <a:gd name="connsiteY2" fmla="*/ 40302 h 155783"/>
                <a:gd name="connsiteX3" fmla="*/ 34173 w 212658"/>
                <a:gd name="connsiteY3" fmla="*/ 104663 h 155783"/>
                <a:gd name="connsiteX4" fmla="*/ 15795 w 212658"/>
                <a:gd name="connsiteY4" fmla="*/ 126975 h 155783"/>
                <a:gd name="connsiteX5" fmla="*/ 7213 w 212658"/>
                <a:gd name="connsiteY5" fmla="*/ 139060 h 155783"/>
                <a:gd name="connsiteX6" fmla="*/ 134 w 212658"/>
                <a:gd name="connsiteY6" fmla="*/ 151861 h 155783"/>
                <a:gd name="connsiteX7" fmla="*/ 5640 w 212658"/>
                <a:gd name="connsiteY7" fmla="*/ 154865 h 155783"/>
                <a:gd name="connsiteX8" fmla="*/ 12648 w 212658"/>
                <a:gd name="connsiteY8" fmla="*/ 145139 h 155783"/>
                <a:gd name="connsiteX9" fmla="*/ 20085 w 212658"/>
                <a:gd name="connsiteY9" fmla="*/ 134341 h 155783"/>
                <a:gd name="connsiteX10" fmla="*/ 36247 w 212658"/>
                <a:gd name="connsiteY10" fmla="*/ 114174 h 155783"/>
                <a:gd name="connsiteX11" fmla="*/ 72289 w 212658"/>
                <a:gd name="connsiteY11" fmla="*/ 79205 h 155783"/>
                <a:gd name="connsiteX12" fmla="*/ 158533 w 212658"/>
                <a:gd name="connsiteY12" fmla="*/ 25214 h 155783"/>
                <a:gd name="connsiteX13" fmla="*/ 212167 w 212658"/>
                <a:gd name="connsiteY13" fmla="*/ 1400 h 155783"/>
                <a:gd name="connsiteX14" fmla="*/ 211809 w 212658"/>
                <a:gd name="connsiteY14" fmla="*/ 41 h 155783"/>
                <a:gd name="connsiteX15" fmla="*/ 211809 w 212658"/>
                <a:gd name="connsiteY15" fmla="*/ 41 h 15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658" h="155783">
                  <a:moveTo>
                    <a:pt x="211809" y="41"/>
                  </a:moveTo>
                  <a:cubicBezTo>
                    <a:pt x="194789" y="4904"/>
                    <a:pt x="177912" y="9838"/>
                    <a:pt x="161536" y="16560"/>
                  </a:cubicBezTo>
                  <a:cubicBezTo>
                    <a:pt x="145303" y="23211"/>
                    <a:pt x="129713" y="31363"/>
                    <a:pt x="114624" y="40302"/>
                  </a:cubicBezTo>
                  <a:cubicBezTo>
                    <a:pt x="85018" y="57823"/>
                    <a:pt x="57415" y="79133"/>
                    <a:pt x="34173" y="104663"/>
                  </a:cubicBezTo>
                  <a:cubicBezTo>
                    <a:pt x="27666" y="111814"/>
                    <a:pt x="21516" y="119252"/>
                    <a:pt x="15795" y="126975"/>
                  </a:cubicBezTo>
                  <a:cubicBezTo>
                    <a:pt x="12863" y="130908"/>
                    <a:pt x="10002" y="134984"/>
                    <a:pt x="7213" y="139060"/>
                  </a:cubicBezTo>
                  <a:cubicBezTo>
                    <a:pt x="4496" y="143137"/>
                    <a:pt x="1421" y="147141"/>
                    <a:pt x="134" y="151861"/>
                  </a:cubicBezTo>
                  <a:cubicBezTo>
                    <a:pt x="-796" y="155151"/>
                    <a:pt x="3352" y="157010"/>
                    <a:pt x="5640" y="154865"/>
                  </a:cubicBezTo>
                  <a:cubicBezTo>
                    <a:pt x="8572" y="152076"/>
                    <a:pt x="10431" y="148500"/>
                    <a:pt x="12648" y="145139"/>
                  </a:cubicBezTo>
                  <a:cubicBezTo>
                    <a:pt x="15080" y="141492"/>
                    <a:pt x="17511" y="137845"/>
                    <a:pt x="20085" y="134341"/>
                  </a:cubicBezTo>
                  <a:cubicBezTo>
                    <a:pt x="25163" y="127404"/>
                    <a:pt x="30598" y="120682"/>
                    <a:pt x="36247" y="114174"/>
                  </a:cubicBezTo>
                  <a:cubicBezTo>
                    <a:pt x="47332" y="101588"/>
                    <a:pt x="59417" y="89932"/>
                    <a:pt x="72289" y="79205"/>
                  </a:cubicBezTo>
                  <a:cubicBezTo>
                    <a:pt x="98606" y="57251"/>
                    <a:pt x="127997" y="40517"/>
                    <a:pt x="158533" y="25214"/>
                  </a:cubicBezTo>
                  <a:cubicBezTo>
                    <a:pt x="175982" y="16489"/>
                    <a:pt x="193788" y="8122"/>
                    <a:pt x="212167" y="1400"/>
                  </a:cubicBezTo>
                  <a:cubicBezTo>
                    <a:pt x="213025" y="1042"/>
                    <a:pt x="212667" y="-245"/>
                    <a:pt x="211809" y="41"/>
                  </a:cubicBezTo>
                  <a:lnTo>
                    <a:pt x="211809" y="4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28" name="任意多边形: 形状 1127"/>
            <p:cNvSpPr/>
            <p:nvPr/>
          </p:nvSpPr>
          <p:spPr>
            <a:xfrm rot="5400000">
              <a:off x="5834452" y="589432"/>
              <a:ext cx="482047" cy="241375"/>
            </a:xfrm>
            <a:custGeom>
              <a:avLst/>
              <a:gdLst>
                <a:gd name="connsiteX0" fmla="*/ 1177 w 254000"/>
                <a:gd name="connsiteY0" fmla="*/ 111417 h 127185"/>
                <a:gd name="connsiteX1" fmla="*/ 62534 w 254000"/>
                <a:gd name="connsiteY1" fmla="*/ 21670 h 127185"/>
                <a:gd name="connsiteX2" fmla="*/ 175309 w 254000"/>
                <a:gd name="connsiteY2" fmla="*/ 15162 h 127185"/>
                <a:gd name="connsiteX3" fmla="*/ 251254 w 254000"/>
                <a:gd name="connsiteY3" fmla="*/ 17236 h 127185"/>
                <a:gd name="connsiteX4" fmla="*/ 247393 w 254000"/>
                <a:gd name="connsiteY4" fmla="*/ 10943 h 127185"/>
                <a:gd name="connsiteX5" fmla="*/ 204414 w 254000"/>
                <a:gd name="connsiteY5" fmla="*/ 52849 h 127185"/>
                <a:gd name="connsiteX6" fmla="*/ 167013 w 254000"/>
                <a:gd name="connsiteY6" fmla="*/ 87818 h 127185"/>
                <a:gd name="connsiteX7" fmla="*/ 125751 w 254000"/>
                <a:gd name="connsiteY7" fmla="*/ 113491 h 127185"/>
                <a:gd name="connsiteX8" fmla="*/ 72760 w 254000"/>
                <a:gd name="connsiteY8" fmla="*/ 117353 h 127185"/>
                <a:gd name="connsiteX9" fmla="*/ 10760 w 254000"/>
                <a:gd name="connsiteY9" fmla="*/ 100691 h 127185"/>
                <a:gd name="connsiteX10" fmla="*/ 8829 w 254000"/>
                <a:gd name="connsiteY10" fmla="*/ 108414 h 127185"/>
                <a:gd name="connsiteX11" fmla="*/ 66682 w 254000"/>
                <a:gd name="connsiteY11" fmla="*/ 124147 h 127185"/>
                <a:gd name="connsiteX12" fmla="*/ 120745 w 254000"/>
                <a:gd name="connsiteY12" fmla="*/ 123360 h 127185"/>
                <a:gd name="connsiteX13" fmla="*/ 202412 w 254000"/>
                <a:gd name="connsiteY13" fmla="*/ 65435 h 127185"/>
                <a:gd name="connsiteX14" fmla="*/ 252899 w 254000"/>
                <a:gd name="connsiteY14" fmla="*/ 16092 h 127185"/>
                <a:gd name="connsiteX15" fmla="*/ 249038 w 254000"/>
                <a:gd name="connsiteY15" fmla="*/ 9799 h 127185"/>
                <a:gd name="connsiteX16" fmla="*/ 116097 w 254000"/>
                <a:gd name="connsiteY16" fmla="*/ 2 h 127185"/>
                <a:gd name="connsiteX17" fmla="*/ 63321 w 254000"/>
                <a:gd name="connsiteY17" fmla="*/ 12659 h 127185"/>
                <a:gd name="connsiteX18" fmla="*/ 28423 w 254000"/>
                <a:gd name="connsiteY18" fmla="*/ 53278 h 127185"/>
                <a:gd name="connsiteX19" fmla="*/ 15980 w 254000"/>
                <a:gd name="connsiteY19" fmla="*/ 81740 h 127185"/>
                <a:gd name="connsiteX20" fmla="*/ 104 w 254000"/>
                <a:gd name="connsiteY20" fmla="*/ 110559 h 127185"/>
                <a:gd name="connsiteX21" fmla="*/ 1177 w 254000"/>
                <a:gd name="connsiteY21" fmla="*/ 111417 h 127185"/>
                <a:gd name="connsiteX22" fmla="*/ 1177 w 254000"/>
                <a:gd name="connsiteY22" fmla="*/ 111417 h 1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4000" h="127185">
                  <a:moveTo>
                    <a:pt x="1177" y="111417"/>
                  </a:moveTo>
                  <a:cubicBezTo>
                    <a:pt x="25420" y="84386"/>
                    <a:pt x="31498" y="43123"/>
                    <a:pt x="62534" y="21670"/>
                  </a:cubicBezTo>
                  <a:cubicBezTo>
                    <a:pt x="95501" y="-1143"/>
                    <a:pt x="138909" y="8583"/>
                    <a:pt x="175309" y="15162"/>
                  </a:cubicBezTo>
                  <a:cubicBezTo>
                    <a:pt x="200409" y="19739"/>
                    <a:pt x="226082" y="23243"/>
                    <a:pt x="251254" y="17236"/>
                  </a:cubicBezTo>
                  <a:cubicBezTo>
                    <a:pt x="249967" y="15162"/>
                    <a:pt x="248680" y="13088"/>
                    <a:pt x="247393" y="10943"/>
                  </a:cubicBezTo>
                  <a:cubicBezTo>
                    <a:pt x="233090" y="24888"/>
                    <a:pt x="218716" y="38904"/>
                    <a:pt x="204414" y="52849"/>
                  </a:cubicBezTo>
                  <a:cubicBezTo>
                    <a:pt x="192185" y="64792"/>
                    <a:pt x="180100" y="76877"/>
                    <a:pt x="167013" y="87818"/>
                  </a:cubicBezTo>
                  <a:cubicBezTo>
                    <a:pt x="154642" y="98188"/>
                    <a:pt x="140911" y="107699"/>
                    <a:pt x="125751" y="113491"/>
                  </a:cubicBezTo>
                  <a:cubicBezTo>
                    <a:pt x="108588" y="120070"/>
                    <a:pt x="90782" y="120714"/>
                    <a:pt x="72760" y="117353"/>
                  </a:cubicBezTo>
                  <a:cubicBezTo>
                    <a:pt x="51807" y="113420"/>
                    <a:pt x="31283" y="106554"/>
                    <a:pt x="10760" y="100691"/>
                  </a:cubicBezTo>
                  <a:cubicBezTo>
                    <a:pt x="5825" y="99260"/>
                    <a:pt x="3894" y="107055"/>
                    <a:pt x="8829" y="108414"/>
                  </a:cubicBezTo>
                  <a:cubicBezTo>
                    <a:pt x="27994" y="113849"/>
                    <a:pt x="47159" y="120070"/>
                    <a:pt x="66682" y="124147"/>
                  </a:cubicBezTo>
                  <a:cubicBezTo>
                    <a:pt x="84631" y="127937"/>
                    <a:pt x="103010" y="128723"/>
                    <a:pt x="120745" y="123360"/>
                  </a:cubicBezTo>
                  <a:cubicBezTo>
                    <a:pt x="153355" y="113634"/>
                    <a:pt x="178670" y="88605"/>
                    <a:pt x="202412" y="65435"/>
                  </a:cubicBezTo>
                  <a:cubicBezTo>
                    <a:pt x="219217" y="48987"/>
                    <a:pt x="236094" y="32540"/>
                    <a:pt x="252899" y="16092"/>
                  </a:cubicBezTo>
                  <a:cubicBezTo>
                    <a:pt x="255760" y="13303"/>
                    <a:pt x="252542" y="9012"/>
                    <a:pt x="249038" y="9799"/>
                  </a:cubicBezTo>
                  <a:cubicBezTo>
                    <a:pt x="204629" y="20454"/>
                    <a:pt x="160577" y="-213"/>
                    <a:pt x="116097" y="2"/>
                  </a:cubicBezTo>
                  <a:cubicBezTo>
                    <a:pt x="97861" y="73"/>
                    <a:pt x="79125" y="3220"/>
                    <a:pt x="63321" y="12659"/>
                  </a:cubicBezTo>
                  <a:cubicBezTo>
                    <a:pt x="47731" y="21884"/>
                    <a:pt x="36146" y="37116"/>
                    <a:pt x="28423" y="53278"/>
                  </a:cubicBezTo>
                  <a:cubicBezTo>
                    <a:pt x="23918" y="62575"/>
                    <a:pt x="20485" y="72372"/>
                    <a:pt x="15980" y="81740"/>
                  </a:cubicBezTo>
                  <a:cubicBezTo>
                    <a:pt x="11260" y="91609"/>
                    <a:pt x="6183" y="101477"/>
                    <a:pt x="104" y="110559"/>
                  </a:cubicBezTo>
                  <a:cubicBezTo>
                    <a:pt x="-325" y="111274"/>
                    <a:pt x="676" y="111989"/>
                    <a:pt x="1177" y="111417"/>
                  </a:cubicBezTo>
                  <a:lnTo>
                    <a:pt x="1177" y="11141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29" name="任意多边形: 形状 1128"/>
            <p:cNvSpPr/>
            <p:nvPr/>
          </p:nvSpPr>
          <p:spPr>
            <a:xfrm rot="5400000">
              <a:off x="6429718" y="10755"/>
              <a:ext cx="263230" cy="554954"/>
            </a:xfrm>
            <a:custGeom>
              <a:avLst/>
              <a:gdLst>
                <a:gd name="connsiteX0" fmla="*/ 91027 w 138701"/>
                <a:gd name="connsiteY0" fmla="*/ 291856 h 292416"/>
                <a:gd name="connsiteX1" fmla="*/ 112338 w 138701"/>
                <a:gd name="connsiteY1" fmla="*/ 239581 h 292416"/>
                <a:gd name="connsiteX2" fmla="*/ 135650 w 138701"/>
                <a:gd name="connsiteY2" fmla="*/ 185876 h 292416"/>
                <a:gd name="connsiteX3" fmla="*/ 133863 w 138701"/>
                <a:gd name="connsiteY3" fmla="*/ 127379 h 292416"/>
                <a:gd name="connsiteX4" fmla="*/ 114411 w 138701"/>
                <a:gd name="connsiteY4" fmla="*/ 67952 h 292416"/>
                <a:gd name="connsiteX5" fmla="*/ 87809 w 138701"/>
                <a:gd name="connsiteY5" fmla="*/ 2733 h 292416"/>
                <a:gd name="connsiteX6" fmla="*/ 82159 w 138701"/>
                <a:gd name="connsiteY6" fmla="*/ 588 h 292416"/>
                <a:gd name="connsiteX7" fmla="*/ 4569 w 138701"/>
                <a:gd name="connsiteY7" fmla="*/ 108643 h 292416"/>
                <a:gd name="connsiteX8" fmla="*/ 27238 w 138701"/>
                <a:gd name="connsiteY8" fmla="*/ 238794 h 292416"/>
                <a:gd name="connsiteX9" fmla="*/ 81587 w 138701"/>
                <a:gd name="connsiteY9" fmla="*/ 291284 h 292416"/>
                <a:gd name="connsiteX10" fmla="*/ 85807 w 138701"/>
                <a:gd name="connsiteY10" fmla="*/ 283632 h 292416"/>
                <a:gd name="connsiteX11" fmla="*/ 12435 w 138701"/>
                <a:gd name="connsiteY11" fmla="*/ 182157 h 292416"/>
                <a:gd name="connsiteX12" fmla="*/ 35248 w 138701"/>
                <a:gd name="connsiteY12" fmla="*/ 58298 h 292416"/>
                <a:gd name="connsiteX13" fmla="*/ 86093 w 138701"/>
                <a:gd name="connsiteY13" fmla="*/ 7096 h 292416"/>
                <a:gd name="connsiteX14" fmla="*/ 80443 w 138701"/>
                <a:gd name="connsiteY14" fmla="*/ 4950 h 292416"/>
                <a:gd name="connsiteX15" fmla="*/ 124423 w 138701"/>
                <a:gd name="connsiteY15" fmla="*/ 121300 h 292416"/>
                <a:gd name="connsiteX16" fmla="*/ 131288 w 138701"/>
                <a:gd name="connsiteY16" fmla="*/ 152336 h 292416"/>
                <a:gd name="connsiteX17" fmla="*/ 129143 w 138701"/>
                <a:gd name="connsiteY17" fmla="*/ 182515 h 292416"/>
                <a:gd name="connsiteX18" fmla="*/ 107546 w 138701"/>
                <a:gd name="connsiteY18" fmla="*/ 237865 h 292416"/>
                <a:gd name="connsiteX19" fmla="*/ 89811 w 138701"/>
                <a:gd name="connsiteY19" fmla="*/ 291999 h 292416"/>
                <a:gd name="connsiteX20" fmla="*/ 91027 w 138701"/>
                <a:gd name="connsiteY20" fmla="*/ 291856 h 292416"/>
                <a:gd name="connsiteX21" fmla="*/ 91027 w 138701"/>
                <a:gd name="connsiteY21" fmla="*/ 291856 h 29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8701" h="292416">
                  <a:moveTo>
                    <a:pt x="91027" y="291856"/>
                  </a:moveTo>
                  <a:cubicBezTo>
                    <a:pt x="89740" y="271618"/>
                    <a:pt x="102612" y="256029"/>
                    <a:pt x="112338" y="239581"/>
                  </a:cubicBezTo>
                  <a:cubicBezTo>
                    <a:pt x="122206" y="222847"/>
                    <a:pt x="130788" y="204755"/>
                    <a:pt x="135650" y="185876"/>
                  </a:cubicBezTo>
                  <a:cubicBezTo>
                    <a:pt x="140728" y="166067"/>
                    <a:pt x="139012" y="146973"/>
                    <a:pt x="133863" y="127379"/>
                  </a:cubicBezTo>
                  <a:cubicBezTo>
                    <a:pt x="128499" y="107212"/>
                    <a:pt x="121777" y="87475"/>
                    <a:pt x="114411" y="67952"/>
                  </a:cubicBezTo>
                  <a:cubicBezTo>
                    <a:pt x="106116" y="45998"/>
                    <a:pt x="96962" y="24401"/>
                    <a:pt x="87809" y="2733"/>
                  </a:cubicBezTo>
                  <a:cubicBezTo>
                    <a:pt x="86879" y="516"/>
                    <a:pt x="84448" y="-842"/>
                    <a:pt x="82159" y="588"/>
                  </a:cubicBezTo>
                  <a:cubicBezTo>
                    <a:pt x="43615" y="25188"/>
                    <a:pt x="15367" y="64162"/>
                    <a:pt x="4569" y="108643"/>
                  </a:cubicBezTo>
                  <a:cubicBezTo>
                    <a:pt x="-6229" y="153051"/>
                    <a:pt x="2424" y="200464"/>
                    <a:pt x="27238" y="238794"/>
                  </a:cubicBezTo>
                  <a:cubicBezTo>
                    <a:pt x="41040" y="260176"/>
                    <a:pt x="59633" y="278341"/>
                    <a:pt x="81587" y="291284"/>
                  </a:cubicBezTo>
                  <a:cubicBezTo>
                    <a:pt x="86450" y="294145"/>
                    <a:pt x="90598" y="286493"/>
                    <a:pt x="85807" y="283632"/>
                  </a:cubicBezTo>
                  <a:cubicBezTo>
                    <a:pt x="48620" y="261750"/>
                    <a:pt x="22232" y="223991"/>
                    <a:pt x="12435" y="182157"/>
                  </a:cubicBezTo>
                  <a:cubicBezTo>
                    <a:pt x="2495" y="139679"/>
                    <a:pt x="11863" y="94841"/>
                    <a:pt x="35248" y="58298"/>
                  </a:cubicBezTo>
                  <a:cubicBezTo>
                    <a:pt x="48334" y="37917"/>
                    <a:pt x="65712" y="20111"/>
                    <a:pt x="86093" y="7096"/>
                  </a:cubicBezTo>
                  <a:cubicBezTo>
                    <a:pt x="84233" y="6380"/>
                    <a:pt x="82374" y="5665"/>
                    <a:pt x="80443" y="4950"/>
                  </a:cubicBezTo>
                  <a:cubicBezTo>
                    <a:pt x="96676" y="43066"/>
                    <a:pt x="112981" y="81396"/>
                    <a:pt x="124423" y="121300"/>
                  </a:cubicBezTo>
                  <a:cubicBezTo>
                    <a:pt x="127355" y="131455"/>
                    <a:pt x="130216" y="141824"/>
                    <a:pt x="131288" y="152336"/>
                  </a:cubicBezTo>
                  <a:cubicBezTo>
                    <a:pt x="132361" y="162491"/>
                    <a:pt x="131360" y="172574"/>
                    <a:pt x="129143" y="182515"/>
                  </a:cubicBezTo>
                  <a:cubicBezTo>
                    <a:pt x="124781" y="201823"/>
                    <a:pt x="117272" y="220630"/>
                    <a:pt x="107546" y="237865"/>
                  </a:cubicBezTo>
                  <a:cubicBezTo>
                    <a:pt x="98607" y="253740"/>
                    <a:pt x="83518" y="272691"/>
                    <a:pt x="89811" y="291999"/>
                  </a:cubicBezTo>
                  <a:cubicBezTo>
                    <a:pt x="90026" y="292643"/>
                    <a:pt x="91027" y="292500"/>
                    <a:pt x="91027" y="291856"/>
                  </a:cubicBezTo>
                  <a:lnTo>
                    <a:pt x="91027" y="29185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30" name="任意多边形: 形状 1129"/>
            <p:cNvSpPr/>
            <p:nvPr/>
          </p:nvSpPr>
          <p:spPr>
            <a:xfrm rot="5400000">
              <a:off x="5984852" y="69849"/>
              <a:ext cx="272899" cy="308427"/>
            </a:xfrm>
            <a:custGeom>
              <a:avLst/>
              <a:gdLst>
                <a:gd name="connsiteX0" fmla="*/ 238 w 143796"/>
                <a:gd name="connsiteY0" fmla="*/ 1266 h 162516"/>
                <a:gd name="connsiteX1" fmla="*/ 32133 w 143796"/>
                <a:gd name="connsiteY1" fmla="*/ 28584 h 162516"/>
                <a:gd name="connsiteX2" fmla="*/ 64456 w 143796"/>
                <a:gd name="connsiteY2" fmla="*/ 55830 h 162516"/>
                <a:gd name="connsiteX3" fmla="*/ 120379 w 143796"/>
                <a:gd name="connsiteY3" fmla="*/ 119118 h 162516"/>
                <a:gd name="connsiteX4" fmla="*/ 131963 w 143796"/>
                <a:gd name="connsiteY4" fmla="*/ 139785 h 162516"/>
                <a:gd name="connsiteX5" fmla="*/ 135110 w 143796"/>
                <a:gd name="connsiteY5" fmla="*/ 151227 h 162516"/>
                <a:gd name="connsiteX6" fmla="*/ 137398 w 143796"/>
                <a:gd name="connsiteY6" fmla="*/ 161310 h 162516"/>
                <a:gd name="connsiteX7" fmla="*/ 141475 w 143796"/>
                <a:gd name="connsiteY7" fmla="*/ 161739 h 162516"/>
                <a:gd name="connsiteX8" fmla="*/ 141975 w 143796"/>
                <a:gd name="connsiteY8" fmla="*/ 143646 h 162516"/>
                <a:gd name="connsiteX9" fmla="*/ 133108 w 143796"/>
                <a:gd name="connsiteY9" fmla="*/ 124124 h 162516"/>
                <a:gd name="connsiteX10" fmla="*/ 107506 w 143796"/>
                <a:gd name="connsiteY10" fmla="*/ 88296 h 162516"/>
                <a:gd name="connsiteX11" fmla="*/ 42216 w 143796"/>
                <a:gd name="connsiteY11" fmla="*/ 27654 h 162516"/>
                <a:gd name="connsiteX12" fmla="*/ 1097 w 143796"/>
                <a:gd name="connsiteY12" fmla="*/ 50 h 162516"/>
                <a:gd name="connsiteX13" fmla="*/ 238 w 143796"/>
                <a:gd name="connsiteY13" fmla="*/ 1266 h 162516"/>
                <a:gd name="connsiteX14" fmla="*/ 238 w 143796"/>
                <a:gd name="connsiteY14" fmla="*/ 1266 h 16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796" h="162516">
                  <a:moveTo>
                    <a:pt x="238" y="1266"/>
                  </a:moveTo>
                  <a:cubicBezTo>
                    <a:pt x="11037" y="10205"/>
                    <a:pt x="21334" y="19716"/>
                    <a:pt x="32133" y="28584"/>
                  </a:cubicBezTo>
                  <a:cubicBezTo>
                    <a:pt x="43003" y="37523"/>
                    <a:pt x="53944" y="46462"/>
                    <a:pt x="64456" y="55830"/>
                  </a:cubicBezTo>
                  <a:cubicBezTo>
                    <a:pt x="85481" y="74637"/>
                    <a:pt x="105075" y="95305"/>
                    <a:pt x="120379" y="119118"/>
                  </a:cubicBezTo>
                  <a:cubicBezTo>
                    <a:pt x="124598" y="125697"/>
                    <a:pt x="129032" y="132562"/>
                    <a:pt x="131963" y="139785"/>
                  </a:cubicBezTo>
                  <a:cubicBezTo>
                    <a:pt x="133465" y="143432"/>
                    <a:pt x="134538" y="147365"/>
                    <a:pt x="135110" y="151227"/>
                  </a:cubicBezTo>
                  <a:cubicBezTo>
                    <a:pt x="135682" y="154802"/>
                    <a:pt x="135468" y="158163"/>
                    <a:pt x="137398" y="161310"/>
                  </a:cubicBezTo>
                  <a:cubicBezTo>
                    <a:pt x="138185" y="162597"/>
                    <a:pt x="140402" y="163026"/>
                    <a:pt x="141475" y="161739"/>
                  </a:cubicBezTo>
                  <a:cubicBezTo>
                    <a:pt x="145408" y="156733"/>
                    <a:pt x="143477" y="149368"/>
                    <a:pt x="141975" y="143646"/>
                  </a:cubicBezTo>
                  <a:cubicBezTo>
                    <a:pt x="140116" y="136638"/>
                    <a:pt x="136755" y="130345"/>
                    <a:pt x="133108" y="124124"/>
                  </a:cubicBezTo>
                  <a:cubicBezTo>
                    <a:pt x="125670" y="111395"/>
                    <a:pt x="116946" y="99524"/>
                    <a:pt x="107506" y="88296"/>
                  </a:cubicBezTo>
                  <a:cubicBezTo>
                    <a:pt x="88270" y="65555"/>
                    <a:pt x="65743" y="45818"/>
                    <a:pt x="42216" y="27654"/>
                  </a:cubicBezTo>
                  <a:cubicBezTo>
                    <a:pt x="29129" y="17571"/>
                    <a:pt x="14898" y="9204"/>
                    <a:pt x="1097" y="50"/>
                  </a:cubicBezTo>
                  <a:cubicBezTo>
                    <a:pt x="381" y="-236"/>
                    <a:pt x="-405" y="766"/>
                    <a:pt x="238" y="1266"/>
                  </a:cubicBezTo>
                  <a:lnTo>
                    <a:pt x="238" y="126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31" name="任意多边形: 形状 1130"/>
            <p:cNvSpPr/>
            <p:nvPr/>
          </p:nvSpPr>
          <p:spPr>
            <a:xfrm rot="5400000">
              <a:off x="6111858" y="-34793"/>
              <a:ext cx="299236" cy="368824"/>
            </a:xfrm>
            <a:custGeom>
              <a:avLst/>
              <a:gdLst>
                <a:gd name="connsiteX0" fmla="*/ 0 w 299236"/>
                <a:gd name="connsiteY0" fmla="*/ 18698 h 368824"/>
                <a:gd name="connsiteX1" fmla="*/ 0 w 299236"/>
                <a:gd name="connsiteY1" fmla="*/ 0 h 368824"/>
                <a:gd name="connsiteX2" fmla="*/ 60787 w 299236"/>
                <a:gd name="connsiteY2" fmla="*/ 37061 h 368824"/>
                <a:gd name="connsiteX3" fmla="*/ 169768 w 299236"/>
                <a:gd name="connsiteY3" fmla="*/ 84699 h 368824"/>
                <a:gd name="connsiteX4" fmla="*/ 251469 w 299236"/>
                <a:gd name="connsiteY4" fmla="*/ 151878 h 368824"/>
                <a:gd name="connsiteX5" fmla="*/ 291505 w 299236"/>
                <a:gd name="connsiteY5" fmla="*/ 339712 h 368824"/>
                <a:gd name="connsiteX6" fmla="*/ 286637 w 299236"/>
                <a:gd name="connsiteY6" fmla="*/ 342697 h 368824"/>
                <a:gd name="connsiteX7" fmla="*/ 283996 w 299236"/>
                <a:gd name="connsiteY7" fmla="*/ 338699 h 368824"/>
                <a:gd name="connsiteX8" fmla="*/ 283523 w 299236"/>
                <a:gd name="connsiteY8" fmla="*/ 337221 h 368824"/>
                <a:gd name="connsiteX9" fmla="*/ 285365 w 299236"/>
                <a:gd name="connsiteY9" fmla="*/ 282523 h 368824"/>
                <a:gd name="connsiteX10" fmla="*/ 275628 w 299236"/>
                <a:gd name="connsiteY10" fmla="*/ 228015 h 368824"/>
                <a:gd name="connsiteX11" fmla="*/ 226769 w 299236"/>
                <a:gd name="connsiteY11" fmla="*/ 143463 h 368824"/>
                <a:gd name="connsiteX12" fmla="*/ 136518 w 299236"/>
                <a:gd name="connsiteY12" fmla="*/ 84291 h 368824"/>
                <a:gd name="connsiteX13" fmla="*/ 29437 w 299236"/>
                <a:gd name="connsiteY13" fmla="*/ 37333 h 368824"/>
                <a:gd name="connsiteX14" fmla="*/ 0 w 299236"/>
                <a:gd name="connsiteY14" fmla="*/ 252262 h 368824"/>
                <a:gd name="connsiteX15" fmla="*/ 0 w 299236"/>
                <a:gd name="connsiteY15" fmla="*/ 224552 h 368824"/>
                <a:gd name="connsiteX16" fmla="*/ 25704 w 299236"/>
                <a:gd name="connsiteY16" fmla="*/ 261958 h 368824"/>
                <a:gd name="connsiteX17" fmla="*/ 66217 w 299236"/>
                <a:gd name="connsiteY17" fmla="*/ 300624 h 368824"/>
                <a:gd name="connsiteX18" fmla="*/ 173432 w 299236"/>
                <a:gd name="connsiteY18" fmla="*/ 346496 h 368824"/>
                <a:gd name="connsiteX19" fmla="*/ 231113 w 299236"/>
                <a:gd name="connsiteY19" fmla="*/ 351655 h 368824"/>
                <a:gd name="connsiteX20" fmla="*/ 270741 w 299236"/>
                <a:gd name="connsiteY20" fmla="*/ 335367 h 368824"/>
                <a:gd name="connsiteX21" fmla="*/ 281904 w 299236"/>
                <a:gd name="connsiteY21" fmla="*/ 332161 h 368824"/>
                <a:gd name="connsiteX22" fmla="*/ 283523 w 299236"/>
                <a:gd name="connsiteY22" fmla="*/ 337221 h 368824"/>
                <a:gd name="connsiteX23" fmla="*/ 283498 w 299236"/>
                <a:gd name="connsiteY23" fmla="*/ 337947 h 368824"/>
                <a:gd name="connsiteX24" fmla="*/ 283996 w 299236"/>
                <a:gd name="connsiteY24" fmla="*/ 338699 h 368824"/>
                <a:gd name="connsiteX25" fmla="*/ 285535 w 299236"/>
                <a:gd name="connsiteY25" fmla="*/ 343511 h 368824"/>
                <a:gd name="connsiteX26" fmla="*/ 238440 w 299236"/>
                <a:gd name="connsiteY26" fmla="*/ 368348 h 368824"/>
                <a:gd name="connsiteX27" fmla="*/ 169361 w 299236"/>
                <a:gd name="connsiteY27" fmla="*/ 362783 h 368824"/>
                <a:gd name="connsiteX28" fmla="*/ 56308 w 299236"/>
                <a:gd name="connsiteY28" fmla="*/ 312975 h 368824"/>
                <a:gd name="connsiteX29" fmla="*/ 14101 w 299236"/>
                <a:gd name="connsiteY29" fmla="*/ 272616 h 368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9236" h="368824">
                  <a:moveTo>
                    <a:pt x="0" y="18698"/>
                  </a:moveTo>
                  <a:lnTo>
                    <a:pt x="0" y="0"/>
                  </a:lnTo>
                  <a:lnTo>
                    <a:pt x="60787" y="37061"/>
                  </a:lnTo>
                  <a:cubicBezTo>
                    <a:pt x="96753" y="53889"/>
                    <a:pt x="134481" y="66512"/>
                    <a:pt x="169768" y="84699"/>
                  </a:cubicBezTo>
                  <a:cubicBezTo>
                    <a:pt x="201662" y="101255"/>
                    <a:pt x="229619" y="123107"/>
                    <a:pt x="251469" y="151878"/>
                  </a:cubicBezTo>
                  <a:cubicBezTo>
                    <a:pt x="290148" y="202907"/>
                    <a:pt x="311728" y="277281"/>
                    <a:pt x="291505" y="339712"/>
                  </a:cubicBezTo>
                  <a:cubicBezTo>
                    <a:pt x="290691" y="342358"/>
                    <a:pt x="288520" y="343172"/>
                    <a:pt x="286637" y="342697"/>
                  </a:cubicBezTo>
                  <a:lnTo>
                    <a:pt x="283996" y="338699"/>
                  </a:lnTo>
                  <a:lnTo>
                    <a:pt x="283523" y="337221"/>
                  </a:lnTo>
                  <a:lnTo>
                    <a:pt x="285365" y="282523"/>
                  </a:lnTo>
                  <a:cubicBezTo>
                    <a:pt x="284279" y="264150"/>
                    <a:pt x="281260" y="245930"/>
                    <a:pt x="275628" y="228015"/>
                  </a:cubicBezTo>
                  <a:cubicBezTo>
                    <a:pt x="265856" y="196665"/>
                    <a:pt x="249163" y="167349"/>
                    <a:pt x="226769" y="143463"/>
                  </a:cubicBezTo>
                  <a:cubicBezTo>
                    <a:pt x="201662" y="116592"/>
                    <a:pt x="169904" y="98813"/>
                    <a:pt x="136518" y="84291"/>
                  </a:cubicBezTo>
                  <a:cubicBezTo>
                    <a:pt x="100689" y="68548"/>
                    <a:pt x="64180" y="55248"/>
                    <a:pt x="29437" y="37333"/>
                  </a:cubicBezTo>
                  <a:close/>
                  <a:moveTo>
                    <a:pt x="0" y="252262"/>
                  </a:moveTo>
                  <a:lnTo>
                    <a:pt x="0" y="224552"/>
                  </a:lnTo>
                  <a:lnTo>
                    <a:pt x="25704" y="261958"/>
                  </a:lnTo>
                  <a:cubicBezTo>
                    <a:pt x="37681" y="276178"/>
                    <a:pt x="51152" y="289190"/>
                    <a:pt x="66217" y="300624"/>
                  </a:cubicBezTo>
                  <a:cubicBezTo>
                    <a:pt x="97567" y="324510"/>
                    <a:pt x="134889" y="339303"/>
                    <a:pt x="173432" y="346496"/>
                  </a:cubicBezTo>
                  <a:cubicBezTo>
                    <a:pt x="192433" y="350026"/>
                    <a:pt x="211840" y="351926"/>
                    <a:pt x="231113" y="351655"/>
                  </a:cubicBezTo>
                  <a:cubicBezTo>
                    <a:pt x="245362" y="351383"/>
                    <a:pt x="263412" y="349483"/>
                    <a:pt x="270741" y="335367"/>
                  </a:cubicBezTo>
                  <a:cubicBezTo>
                    <a:pt x="273252" y="330481"/>
                    <a:pt x="278206" y="330108"/>
                    <a:pt x="281904" y="332161"/>
                  </a:cubicBezTo>
                  <a:lnTo>
                    <a:pt x="283523" y="337221"/>
                  </a:lnTo>
                  <a:lnTo>
                    <a:pt x="283498" y="337947"/>
                  </a:lnTo>
                  <a:lnTo>
                    <a:pt x="283996" y="338699"/>
                  </a:lnTo>
                  <a:lnTo>
                    <a:pt x="285535" y="343511"/>
                  </a:lnTo>
                  <a:cubicBezTo>
                    <a:pt x="276442" y="361155"/>
                    <a:pt x="256898" y="366991"/>
                    <a:pt x="238440" y="368348"/>
                  </a:cubicBezTo>
                  <a:cubicBezTo>
                    <a:pt x="215640" y="369976"/>
                    <a:pt x="191754" y="367262"/>
                    <a:pt x="169361" y="362783"/>
                  </a:cubicBezTo>
                  <a:cubicBezTo>
                    <a:pt x="128646" y="354775"/>
                    <a:pt x="89560" y="338083"/>
                    <a:pt x="56308" y="312975"/>
                  </a:cubicBezTo>
                  <a:cubicBezTo>
                    <a:pt x="40769" y="301168"/>
                    <a:pt x="26688" y="287528"/>
                    <a:pt x="14101" y="27261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32" name="任意多边形: 形状 1131"/>
            <p:cNvSpPr/>
            <p:nvPr/>
          </p:nvSpPr>
          <p:spPr>
            <a:xfrm rot="5400000">
              <a:off x="6143364" y="6143091"/>
              <a:ext cx="413158" cy="371616"/>
            </a:xfrm>
            <a:custGeom>
              <a:avLst/>
              <a:gdLst>
                <a:gd name="connsiteX0" fmla="*/ 217702 w 217701"/>
                <a:gd name="connsiteY0" fmla="*/ 184358 h 195812"/>
                <a:gd name="connsiteX1" fmla="*/ 163996 w 217701"/>
                <a:gd name="connsiteY1" fmla="*/ 69653 h 195812"/>
                <a:gd name="connsiteX2" fmla="*/ 2164 w 217701"/>
                <a:gd name="connsiteY2" fmla="*/ 0 h 195812"/>
                <a:gd name="connsiteX3" fmla="*/ 62592 w 217701"/>
                <a:gd name="connsiteY3" fmla="*/ 159472 h 195812"/>
                <a:gd name="connsiteX4" fmla="*/ 217702 w 217701"/>
                <a:gd name="connsiteY4" fmla="*/ 184358 h 19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701" h="195812">
                  <a:moveTo>
                    <a:pt x="217702" y="184358"/>
                  </a:moveTo>
                  <a:cubicBezTo>
                    <a:pt x="191457" y="134157"/>
                    <a:pt x="199538" y="92823"/>
                    <a:pt x="163996" y="69653"/>
                  </a:cubicBezTo>
                  <a:cubicBezTo>
                    <a:pt x="128455" y="46483"/>
                    <a:pt x="2164" y="0"/>
                    <a:pt x="2164" y="0"/>
                  </a:cubicBezTo>
                  <a:cubicBezTo>
                    <a:pt x="2164" y="0"/>
                    <a:pt x="-17644" y="96327"/>
                    <a:pt x="62592" y="159472"/>
                  </a:cubicBezTo>
                  <a:cubicBezTo>
                    <a:pt x="142829" y="222545"/>
                    <a:pt x="217702" y="184358"/>
                    <a:pt x="217702" y="184358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33" name="任意多边形: 形状 1132"/>
            <p:cNvSpPr/>
            <p:nvPr/>
          </p:nvSpPr>
          <p:spPr>
            <a:xfrm rot="5400000">
              <a:off x="5756977" y="6283416"/>
              <a:ext cx="502153" cy="248981"/>
            </a:xfrm>
            <a:custGeom>
              <a:avLst/>
              <a:gdLst>
                <a:gd name="connsiteX0" fmla="*/ 0 w 264594"/>
                <a:gd name="connsiteY0" fmla="*/ 58929 h 131193"/>
                <a:gd name="connsiteX1" fmla="*/ 174203 w 264594"/>
                <a:gd name="connsiteY1" fmla="*/ 790 h 131193"/>
                <a:gd name="connsiteX2" fmla="*/ 264594 w 264594"/>
                <a:gd name="connsiteY2" fmla="*/ 46772 h 131193"/>
                <a:gd name="connsiteX3" fmla="*/ 138376 w 264594"/>
                <a:gd name="connsiteY3" fmla="*/ 129440 h 131193"/>
                <a:gd name="connsiteX4" fmla="*/ 0 w 264594"/>
                <a:gd name="connsiteY4" fmla="*/ 58929 h 13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594" h="131193">
                  <a:moveTo>
                    <a:pt x="0" y="58929"/>
                  </a:moveTo>
                  <a:cubicBezTo>
                    <a:pt x="42692" y="48059"/>
                    <a:pt x="134800" y="-7219"/>
                    <a:pt x="174203" y="790"/>
                  </a:cubicBezTo>
                  <a:cubicBezTo>
                    <a:pt x="213606" y="8799"/>
                    <a:pt x="248933" y="14377"/>
                    <a:pt x="264594" y="46772"/>
                  </a:cubicBezTo>
                  <a:cubicBezTo>
                    <a:pt x="249791" y="117641"/>
                    <a:pt x="183071" y="137735"/>
                    <a:pt x="138376" y="129440"/>
                  </a:cubicBezTo>
                  <a:cubicBezTo>
                    <a:pt x="93609" y="121073"/>
                    <a:pt x="16662" y="96259"/>
                    <a:pt x="0" y="5892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34" name="任意多边形: 形状 1133"/>
            <p:cNvSpPr/>
            <p:nvPr/>
          </p:nvSpPr>
          <p:spPr>
            <a:xfrm rot="5400000">
              <a:off x="6248065" y="6712682"/>
              <a:ext cx="48506" cy="242132"/>
            </a:xfrm>
            <a:custGeom>
              <a:avLst/>
              <a:gdLst>
                <a:gd name="connsiteX0" fmla="*/ 10 w 48506"/>
                <a:gd name="connsiteY0" fmla="*/ 106876 h 242132"/>
                <a:gd name="connsiteX1" fmla="*/ 3122 w 48506"/>
                <a:gd name="connsiteY1" fmla="*/ 76138 h 242132"/>
                <a:gd name="connsiteX2" fmla="*/ 45404 w 48506"/>
                <a:gd name="connsiteY2" fmla="*/ 3387 h 242132"/>
                <a:gd name="connsiteX3" fmla="*/ 48506 w 48506"/>
                <a:gd name="connsiteY3" fmla="*/ 0 h 242132"/>
                <a:gd name="connsiteX4" fmla="*/ 48506 w 48506"/>
                <a:gd name="connsiteY4" fmla="*/ 242132 h 242132"/>
                <a:gd name="connsiteX5" fmla="*/ 43200 w 48506"/>
                <a:gd name="connsiteY5" fmla="*/ 221471 h 242132"/>
                <a:gd name="connsiteX6" fmla="*/ 10 w 48506"/>
                <a:gd name="connsiteY6" fmla="*/ 106876 h 24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506" h="242132">
                  <a:moveTo>
                    <a:pt x="10" y="106876"/>
                  </a:moveTo>
                  <a:cubicBezTo>
                    <a:pt x="-106" y="97296"/>
                    <a:pt x="832" y="87097"/>
                    <a:pt x="3122" y="76138"/>
                  </a:cubicBezTo>
                  <a:cubicBezTo>
                    <a:pt x="7703" y="54219"/>
                    <a:pt x="23794" y="29222"/>
                    <a:pt x="45404" y="3387"/>
                  </a:cubicBezTo>
                  <a:lnTo>
                    <a:pt x="48506" y="0"/>
                  </a:lnTo>
                  <a:lnTo>
                    <a:pt x="48506" y="242132"/>
                  </a:lnTo>
                  <a:lnTo>
                    <a:pt x="43200" y="221471"/>
                  </a:lnTo>
                  <a:cubicBezTo>
                    <a:pt x="27487" y="187176"/>
                    <a:pt x="587" y="154776"/>
                    <a:pt x="10" y="106876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35" name="任意多边形: 形状 1134"/>
            <p:cNvSpPr/>
            <p:nvPr/>
          </p:nvSpPr>
          <p:spPr>
            <a:xfrm rot="5400000">
              <a:off x="6201596" y="6111634"/>
              <a:ext cx="307372" cy="335205"/>
            </a:xfrm>
            <a:custGeom>
              <a:avLst/>
              <a:gdLst>
                <a:gd name="connsiteX0" fmla="*/ 3251 w 161960"/>
                <a:gd name="connsiteY0" fmla="*/ 2373 h 176626"/>
                <a:gd name="connsiteX1" fmla="*/ 33 w 161960"/>
                <a:gd name="connsiteY1" fmla="*/ 17891 h 176626"/>
                <a:gd name="connsiteX2" fmla="*/ 1535 w 161960"/>
                <a:gd name="connsiteY2" fmla="*/ 35340 h 176626"/>
                <a:gd name="connsiteX3" fmla="*/ 9330 w 161960"/>
                <a:gd name="connsiteY3" fmla="*/ 69880 h 176626"/>
                <a:gd name="connsiteX4" fmla="*/ 36361 w 161960"/>
                <a:gd name="connsiteY4" fmla="*/ 127447 h 176626"/>
                <a:gd name="connsiteX5" fmla="*/ 83273 w 161960"/>
                <a:gd name="connsiteY5" fmla="*/ 166135 h 176626"/>
                <a:gd name="connsiteX6" fmla="*/ 115811 w 161960"/>
                <a:gd name="connsiteY6" fmla="*/ 175503 h 176626"/>
                <a:gd name="connsiteX7" fmla="*/ 152712 w 161960"/>
                <a:gd name="connsiteY7" fmla="*/ 174502 h 176626"/>
                <a:gd name="connsiteX8" fmla="*/ 154857 w 161960"/>
                <a:gd name="connsiteY8" fmla="*/ 155337 h 176626"/>
                <a:gd name="connsiteX9" fmla="*/ 124250 w 161960"/>
                <a:gd name="connsiteY9" fmla="*/ 147614 h 176626"/>
                <a:gd name="connsiteX10" fmla="*/ 95931 w 161960"/>
                <a:gd name="connsiteY10" fmla="*/ 140320 h 176626"/>
                <a:gd name="connsiteX11" fmla="*/ 56814 w 161960"/>
                <a:gd name="connsiteY11" fmla="*/ 109069 h 176626"/>
                <a:gd name="connsiteX12" fmla="*/ 31284 w 161960"/>
                <a:gd name="connsiteY12" fmla="*/ 60155 h 176626"/>
                <a:gd name="connsiteX13" fmla="*/ 22345 w 161960"/>
                <a:gd name="connsiteY13" fmla="*/ 28975 h 176626"/>
                <a:gd name="connsiteX14" fmla="*/ 17983 w 161960"/>
                <a:gd name="connsiteY14" fmla="*/ 15388 h 176626"/>
                <a:gd name="connsiteX15" fmla="*/ 9115 w 161960"/>
                <a:gd name="connsiteY15" fmla="*/ 1443 h 176626"/>
                <a:gd name="connsiteX16" fmla="*/ 3251 w 161960"/>
                <a:gd name="connsiteY16" fmla="*/ 2373 h 176626"/>
                <a:gd name="connsiteX17" fmla="*/ 3251 w 161960"/>
                <a:gd name="connsiteY17" fmla="*/ 2373 h 176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960" h="176626">
                  <a:moveTo>
                    <a:pt x="3251" y="2373"/>
                  </a:moveTo>
                  <a:cubicBezTo>
                    <a:pt x="2036" y="7736"/>
                    <a:pt x="176" y="12313"/>
                    <a:pt x="33" y="17891"/>
                  </a:cubicBezTo>
                  <a:cubicBezTo>
                    <a:pt x="-181" y="23755"/>
                    <a:pt x="677" y="29547"/>
                    <a:pt x="1535" y="35340"/>
                  </a:cubicBezTo>
                  <a:cubicBezTo>
                    <a:pt x="3323" y="46996"/>
                    <a:pt x="6040" y="58582"/>
                    <a:pt x="9330" y="69880"/>
                  </a:cubicBezTo>
                  <a:cubicBezTo>
                    <a:pt x="15194" y="90190"/>
                    <a:pt x="23775" y="110285"/>
                    <a:pt x="36361" y="127447"/>
                  </a:cubicBezTo>
                  <a:cubicBezTo>
                    <a:pt x="48519" y="144038"/>
                    <a:pt x="64251" y="157912"/>
                    <a:pt x="83273" y="166135"/>
                  </a:cubicBezTo>
                  <a:cubicBezTo>
                    <a:pt x="93714" y="170641"/>
                    <a:pt x="104584" y="173716"/>
                    <a:pt x="115811" y="175503"/>
                  </a:cubicBezTo>
                  <a:cubicBezTo>
                    <a:pt x="128612" y="177577"/>
                    <a:pt x="140054" y="176505"/>
                    <a:pt x="152712" y="174502"/>
                  </a:cubicBezTo>
                  <a:cubicBezTo>
                    <a:pt x="163152" y="172858"/>
                    <a:pt x="165941" y="158770"/>
                    <a:pt x="154857" y="155337"/>
                  </a:cubicBezTo>
                  <a:cubicBezTo>
                    <a:pt x="144631" y="152191"/>
                    <a:pt x="134834" y="149330"/>
                    <a:pt x="124250" y="147614"/>
                  </a:cubicBezTo>
                  <a:cubicBezTo>
                    <a:pt x="114667" y="146041"/>
                    <a:pt x="104942" y="144110"/>
                    <a:pt x="95931" y="140320"/>
                  </a:cubicBezTo>
                  <a:cubicBezTo>
                    <a:pt x="80484" y="133740"/>
                    <a:pt x="67183" y="122156"/>
                    <a:pt x="56814" y="109069"/>
                  </a:cubicBezTo>
                  <a:cubicBezTo>
                    <a:pt x="45300" y="94552"/>
                    <a:pt x="37220" y="77675"/>
                    <a:pt x="31284" y="60155"/>
                  </a:cubicBezTo>
                  <a:cubicBezTo>
                    <a:pt x="27780" y="49928"/>
                    <a:pt x="25206" y="39416"/>
                    <a:pt x="22345" y="28975"/>
                  </a:cubicBezTo>
                  <a:cubicBezTo>
                    <a:pt x="21058" y="24399"/>
                    <a:pt x="19914" y="19750"/>
                    <a:pt x="17983" y="15388"/>
                  </a:cubicBezTo>
                  <a:cubicBezTo>
                    <a:pt x="15623" y="9953"/>
                    <a:pt x="12334" y="6306"/>
                    <a:pt x="9115" y="1443"/>
                  </a:cubicBezTo>
                  <a:cubicBezTo>
                    <a:pt x="7542" y="-774"/>
                    <a:pt x="3895" y="-416"/>
                    <a:pt x="3251" y="2373"/>
                  </a:cubicBezTo>
                  <a:lnTo>
                    <a:pt x="3251" y="237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36" name="任意多边形: 形状 1135"/>
            <p:cNvSpPr/>
            <p:nvPr/>
          </p:nvSpPr>
          <p:spPr>
            <a:xfrm rot="5400000">
              <a:off x="5843300" y="6223761"/>
              <a:ext cx="323089" cy="238685"/>
            </a:xfrm>
            <a:custGeom>
              <a:avLst/>
              <a:gdLst>
                <a:gd name="connsiteX0" fmla="*/ 163891 w 170242"/>
                <a:gd name="connsiteY0" fmla="*/ 12192 h 125768"/>
                <a:gd name="connsiteX1" fmla="*/ 156525 w 170242"/>
                <a:gd name="connsiteY1" fmla="*/ 2966 h 125768"/>
                <a:gd name="connsiteX2" fmla="*/ 136287 w 170242"/>
                <a:gd name="connsiteY2" fmla="*/ 320 h 125768"/>
                <a:gd name="connsiteX3" fmla="*/ 92951 w 170242"/>
                <a:gd name="connsiteY3" fmla="*/ 13979 h 125768"/>
                <a:gd name="connsiteX4" fmla="*/ 53476 w 170242"/>
                <a:gd name="connsiteY4" fmla="*/ 34718 h 125768"/>
                <a:gd name="connsiteX5" fmla="*/ 9496 w 170242"/>
                <a:gd name="connsiteY5" fmla="*/ 51523 h 125768"/>
                <a:gd name="connsiteX6" fmla="*/ 6850 w 170242"/>
                <a:gd name="connsiteY6" fmla="*/ 76767 h 125768"/>
                <a:gd name="connsiteX7" fmla="*/ 88159 w 170242"/>
                <a:gd name="connsiteY7" fmla="*/ 114382 h 125768"/>
                <a:gd name="connsiteX8" fmla="*/ 129779 w 170242"/>
                <a:gd name="connsiteY8" fmla="*/ 124966 h 125768"/>
                <a:gd name="connsiteX9" fmla="*/ 169612 w 170242"/>
                <a:gd name="connsiteY9" fmla="*/ 111951 h 125768"/>
                <a:gd name="connsiteX10" fmla="*/ 167323 w 170242"/>
                <a:gd name="connsiteY10" fmla="*/ 104013 h 125768"/>
                <a:gd name="connsiteX11" fmla="*/ 131353 w 170242"/>
                <a:gd name="connsiteY11" fmla="*/ 96862 h 125768"/>
                <a:gd name="connsiteX12" fmla="*/ 92450 w 170242"/>
                <a:gd name="connsiteY12" fmla="*/ 86421 h 125768"/>
                <a:gd name="connsiteX13" fmla="*/ 20223 w 170242"/>
                <a:gd name="connsiteY13" fmla="*/ 52596 h 125768"/>
                <a:gd name="connsiteX14" fmla="*/ 17577 w 170242"/>
                <a:gd name="connsiteY14" fmla="*/ 77839 h 125768"/>
                <a:gd name="connsiteX15" fmla="*/ 99816 w 170242"/>
                <a:gd name="connsiteY15" fmla="*/ 40796 h 125768"/>
                <a:gd name="connsiteX16" fmla="*/ 137431 w 170242"/>
                <a:gd name="connsiteY16" fmla="*/ 23204 h 125768"/>
                <a:gd name="connsiteX17" fmla="*/ 157025 w 170242"/>
                <a:gd name="connsiteY17" fmla="*/ 18127 h 125768"/>
                <a:gd name="connsiteX18" fmla="*/ 163891 w 170242"/>
                <a:gd name="connsiteY18" fmla="*/ 12192 h 125768"/>
                <a:gd name="connsiteX19" fmla="*/ 163891 w 170242"/>
                <a:gd name="connsiteY19" fmla="*/ 12192 h 12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0242" h="125768">
                  <a:moveTo>
                    <a:pt x="163891" y="12192"/>
                  </a:moveTo>
                  <a:cubicBezTo>
                    <a:pt x="164105" y="8687"/>
                    <a:pt x="159314" y="4540"/>
                    <a:pt x="156525" y="2966"/>
                  </a:cubicBezTo>
                  <a:cubicBezTo>
                    <a:pt x="150732" y="-252"/>
                    <a:pt x="142651" y="-323"/>
                    <a:pt x="136287" y="320"/>
                  </a:cubicBezTo>
                  <a:cubicBezTo>
                    <a:pt x="120769" y="1822"/>
                    <a:pt x="106895" y="7114"/>
                    <a:pt x="92951" y="13979"/>
                  </a:cubicBezTo>
                  <a:cubicBezTo>
                    <a:pt x="79578" y="20559"/>
                    <a:pt x="67063" y="28568"/>
                    <a:pt x="53476" y="34718"/>
                  </a:cubicBezTo>
                  <a:cubicBezTo>
                    <a:pt x="39174" y="41154"/>
                    <a:pt x="24299" y="46303"/>
                    <a:pt x="9496" y="51523"/>
                  </a:cubicBezTo>
                  <a:cubicBezTo>
                    <a:pt x="-1874" y="55528"/>
                    <a:pt x="-3376" y="70474"/>
                    <a:pt x="6850" y="76767"/>
                  </a:cubicBezTo>
                  <a:cubicBezTo>
                    <a:pt x="32380" y="92428"/>
                    <a:pt x="59698" y="105014"/>
                    <a:pt x="88159" y="114382"/>
                  </a:cubicBezTo>
                  <a:cubicBezTo>
                    <a:pt x="101675" y="118816"/>
                    <a:pt x="115620" y="123035"/>
                    <a:pt x="129779" y="124966"/>
                  </a:cubicBezTo>
                  <a:cubicBezTo>
                    <a:pt x="142938" y="126825"/>
                    <a:pt x="163318" y="126539"/>
                    <a:pt x="169612" y="111951"/>
                  </a:cubicBezTo>
                  <a:cubicBezTo>
                    <a:pt x="170899" y="108947"/>
                    <a:pt x="170255" y="105729"/>
                    <a:pt x="167323" y="104013"/>
                  </a:cubicBezTo>
                  <a:cubicBezTo>
                    <a:pt x="156954" y="97720"/>
                    <a:pt x="143009" y="98936"/>
                    <a:pt x="131353" y="96862"/>
                  </a:cubicBezTo>
                  <a:cubicBezTo>
                    <a:pt x="118194" y="94502"/>
                    <a:pt x="105108" y="90640"/>
                    <a:pt x="92450" y="86421"/>
                  </a:cubicBezTo>
                  <a:cubicBezTo>
                    <a:pt x="67135" y="77983"/>
                    <a:pt x="43035" y="66469"/>
                    <a:pt x="20223" y="52596"/>
                  </a:cubicBezTo>
                  <a:cubicBezTo>
                    <a:pt x="19365" y="61034"/>
                    <a:pt x="18435" y="69401"/>
                    <a:pt x="17577" y="77839"/>
                  </a:cubicBezTo>
                  <a:cubicBezTo>
                    <a:pt x="46253" y="67613"/>
                    <a:pt x="73428" y="56028"/>
                    <a:pt x="99816" y="40796"/>
                  </a:cubicBezTo>
                  <a:cubicBezTo>
                    <a:pt x="111830" y="33860"/>
                    <a:pt x="123987" y="26995"/>
                    <a:pt x="137431" y="23204"/>
                  </a:cubicBezTo>
                  <a:cubicBezTo>
                    <a:pt x="143724" y="21417"/>
                    <a:pt x="151161" y="21131"/>
                    <a:pt x="157025" y="18127"/>
                  </a:cubicBezTo>
                  <a:cubicBezTo>
                    <a:pt x="158885" y="17269"/>
                    <a:pt x="163747" y="14981"/>
                    <a:pt x="163891" y="12192"/>
                  </a:cubicBezTo>
                  <a:lnTo>
                    <a:pt x="163891" y="1219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37" name="任意多边形: 形状 1136"/>
            <p:cNvSpPr/>
            <p:nvPr/>
          </p:nvSpPr>
          <p:spPr>
            <a:xfrm rot="5400000">
              <a:off x="6276737" y="6744633"/>
              <a:ext cx="51884" cy="174850"/>
            </a:xfrm>
            <a:custGeom>
              <a:avLst/>
              <a:gdLst>
                <a:gd name="connsiteX0" fmla="*/ 426 w 51884"/>
                <a:gd name="connsiteY0" fmla="*/ 125516 h 174850"/>
                <a:gd name="connsiteX1" fmla="*/ 14234 w 51884"/>
                <a:gd name="connsiteY1" fmla="*/ 72450 h 174850"/>
                <a:gd name="connsiteX2" fmla="*/ 36323 w 51884"/>
                <a:gd name="connsiteY2" fmla="*/ 23236 h 174850"/>
                <a:gd name="connsiteX3" fmla="*/ 51884 w 51884"/>
                <a:gd name="connsiteY3" fmla="*/ 0 h 174850"/>
                <a:gd name="connsiteX4" fmla="*/ 51884 w 51884"/>
                <a:gd name="connsiteY4" fmla="*/ 128660 h 174850"/>
                <a:gd name="connsiteX5" fmla="*/ 50742 w 51884"/>
                <a:gd name="connsiteY5" fmla="*/ 133523 h 174850"/>
                <a:gd name="connsiteX6" fmla="*/ 29842 w 51884"/>
                <a:gd name="connsiteY6" fmla="*/ 173017 h 174850"/>
                <a:gd name="connsiteX7" fmla="*/ 17356 w 51884"/>
                <a:gd name="connsiteY7" fmla="*/ 173288 h 174850"/>
                <a:gd name="connsiteX8" fmla="*/ 426 w 51884"/>
                <a:gd name="connsiteY8" fmla="*/ 125516 h 17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84" h="174850">
                  <a:moveTo>
                    <a:pt x="426" y="125516"/>
                  </a:moveTo>
                  <a:cubicBezTo>
                    <a:pt x="2190" y="106685"/>
                    <a:pt x="9078" y="86972"/>
                    <a:pt x="14234" y="72450"/>
                  </a:cubicBezTo>
                  <a:cubicBezTo>
                    <a:pt x="20274" y="55349"/>
                    <a:pt x="27637" y="38928"/>
                    <a:pt x="36323" y="23236"/>
                  </a:cubicBezTo>
                  <a:lnTo>
                    <a:pt x="51884" y="0"/>
                  </a:lnTo>
                  <a:lnTo>
                    <a:pt x="51884" y="128660"/>
                  </a:lnTo>
                  <a:lnTo>
                    <a:pt x="50742" y="133523"/>
                  </a:lnTo>
                  <a:cubicBezTo>
                    <a:pt x="48437" y="148452"/>
                    <a:pt x="43415" y="164602"/>
                    <a:pt x="29842" y="173017"/>
                  </a:cubicBezTo>
                  <a:cubicBezTo>
                    <a:pt x="26450" y="175051"/>
                    <a:pt x="20886" y="175731"/>
                    <a:pt x="17356" y="173288"/>
                  </a:cubicBezTo>
                  <a:cubicBezTo>
                    <a:pt x="2020" y="162295"/>
                    <a:pt x="-1339" y="144347"/>
                    <a:pt x="426" y="125516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38" name="任意多边形: 形状 1137"/>
            <p:cNvSpPr/>
            <p:nvPr/>
          </p:nvSpPr>
          <p:spPr>
            <a:xfrm rot="5400000">
              <a:off x="6148989" y="6281403"/>
              <a:ext cx="299277" cy="237376"/>
            </a:xfrm>
            <a:custGeom>
              <a:avLst/>
              <a:gdLst>
                <a:gd name="connsiteX0" fmla="*/ 12 w 157695"/>
                <a:gd name="connsiteY0" fmla="*/ 12038 h 125078"/>
                <a:gd name="connsiteX1" fmla="*/ 9451 w 157695"/>
                <a:gd name="connsiteY1" fmla="*/ 34922 h 125078"/>
                <a:gd name="connsiteX2" fmla="*/ 25899 w 157695"/>
                <a:gd name="connsiteY2" fmla="*/ 55088 h 125078"/>
                <a:gd name="connsiteX3" fmla="*/ 63300 w 157695"/>
                <a:gd name="connsiteY3" fmla="*/ 86768 h 125078"/>
                <a:gd name="connsiteX4" fmla="*/ 102632 w 157695"/>
                <a:gd name="connsiteY4" fmla="*/ 114014 h 125078"/>
                <a:gd name="connsiteX5" fmla="*/ 154192 w 157695"/>
                <a:gd name="connsiteY5" fmla="*/ 118376 h 125078"/>
                <a:gd name="connsiteX6" fmla="*/ 155837 w 157695"/>
                <a:gd name="connsiteY6" fmla="*/ 102500 h 125078"/>
                <a:gd name="connsiteX7" fmla="*/ 137744 w 157695"/>
                <a:gd name="connsiteY7" fmla="*/ 90415 h 125078"/>
                <a:gd name="connsiteX8" fmla="*/ 119008 w 157695"/>
                <a:gd name="connsiteY8" fmla="*/ 81977 h 125078"/>
                <a:gd name="connsiteX9" fmla="*/ 86041 w 157695"/>
                <a:gd name="connsiteY9" fmla="*/ 59593 h 125078"/>
                <a:gd name="connsiteX10" fmla="*/ 52215 w 157695"/>
                <a:gd name="connsiteY10" fmla="*/ 32848 h 125078"/>
                <a:gd name="connsiteX11" fmla="*/ 19320 w 157695"/>
                <a:gd name="connsiteY11" fmla="*/ 3528 h 125078"/>
                <a:gd name="connsiteX12" fmla="*/ 12 w 157695"/>
                <a:gd name="connsiteY12" fmla="*/ 12038 h 125078"/>
                <a:gd name="connsiteX13" fmla="*/ 12 w 157695"/>
                <a:gd name="connsiteY13" fmla="*/ 12038 h 12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695" h="125078">
                  <a:moveTo>
                    <a:pt x="12" y="12038"/>
                  </a:moveTo>
                  <a:cubicBezTo>
                    <a:pt x="-274" y="20834"/>
                    <a:pt x="4732" y="27985"/>
                    <a:pt x="9451" y="34922"/>
                  </a:cubicBezTo>
                  <a:cubicBezTo>
                    <a:pt x="14243" y="42073"/>
                    <a:pt x="19892" y="48938"/>
                    <a:pt x="25899" y="55088"/>
                  </a:cubicBezTo>
                  <a:cubicBezTo>
                    <a:pt x="37270" y="66744"/>
                    <a:pt x="50499" y="76756"/>
                    <a:pt x="63300" y="86768"/>
                  </a:cubicBezTo>
                  <a:cubicBezTo>
                    <a:pt x="75815" y="96565"/>
                    <a:pt x="88615" y="106434"/>
                    <a:pt x="102632" y="114014"/>
                  </a:cubicBezTo>
                  <a:cubicBezTo>
                    <a:pt x="116433" y="121451"/>
                    <a:pt x="141034" y="132249"/>
                    <a:pt x="154192" y="118376"/>
                  </a:cubicBezTo>
                  <a:cubicBezTo>
                    <a:pt x="158339" y="113942"/>
                    <a:pt x="158697" y="107578"/>
                    <a:pt x="155837" y="102500"/>
                  </a:cubicBezTo>
                  <a:cubicBezTo>
                    <a:pt x="152118" y="95778"/>
                    <a:pt x="144323" y="93132"/>
                    <a:pt x="137744" y="90415"/>
                  </a:cubicBezTo>
                  <a:cubicBezTo>
                    <a:pt x="131308" y="87697"/>
                    <a:pt x="125229" y="85338"/>
                    <a:pt x="119008" y="81977"/>
                  </a:cubicBezTo>
                  <a:cubicBezTo>
                    <a:pt x="107280" y="75612"/>
                    <a:pt x="96553" y="67746"/>
                    <a:pt x="86041" y="59593"/>
                  </a:cubicBezTo>
                  <a:cubicBezTo>
                    <a:pt x="74670" y="50797"/>
                    <a:pt x="63157" y="42144"/>
                    <a:pt x="52215" y="32848"/>
                  </a:cubicBezTo>
                  <a:cubicBezTo>
                    <a:pt x="41060" y="23408"/>
                    <a:pt x="28688" y="14827"/>
                    <a:pt x="19320" y="3528"/>
                  </a:cubicBezTo>
                  <a:cubicBezTo>
                    <a:pt x="12455" y="-4839"/>
                    <a:pt x="298" y="3170"/>
                    <a:pt x="12" y="12038"/>
                  </a:cubicBezTo>
                  <a:lnTo>
                    <a:pt x="12" y="1203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39" name="任意多边形: 形状 1138"/>
            <p:cNvSpPr/>
            <p:nvPr/>
          </p:nvSpPr>
          <p:spPr>
            <a:xfrm rot="5400000">
              <a:off x="5878494" y="6469363"/>
              <a:ext cx="267320" cy="99546"/>
            </a:xfrm>
            <a:custGeom>
              <a:avLst/>
              <a:gdLst>
                <a:gd name="connsiteX0" fmla="*/ 4667 w 140856"/>
                <a:gd name="connsiteY0" fmla="*/ 41243 h 52453"/>
                <a:gd name="connsiteX1" fmla="*/ 65309 w 140856"/>
                <a:gd name="connsiteY1" fmla="*/ 48466 h 52453"/>
                <a:gd name="connsiteX2" fmla="*/ 72317 w 140856"/>
                <a:gd name="connsiteY2" fmla="*/ 46607 h 52453"/>
                <a:gd name="connsiteX3" fmla="*/ 75607 w 140856"/>
                <a:gd name="connsiteY3" fmla="*/ 46535 h 52453"/>
                <a:gd name="connsiteX4" fmla="*/ 75750 w 140856"/>
                <a:gd name="connsiteY4" fmla="*/ 46607 h 52453"/>
                <a:gd name="connsiteX5" fmla="*/ 81185 w 140856"/>
                <a:gd name="connsiteY5" fmla="*/ 47322 h 52453"/>
                <a:gd name="connsiteX6" fmla="*/ 88837 w 140856"/>
                <a:gd name="connsiteY6" fmla="*/ 47608 h 52453"/>
                <a:gd name="connsiteX7" fmla="*/ 115582 w 140856"/>
                <a:gd name="connsiteY7" fmla="*/ 38526 h 52453"/>
                <a:gd name="connsiteX8" fmla="*/ 117799 w 140856"/>
                <a:gd name="connsiteY8" fmla="*/ 37453 h 52453"/>
                <a:gd name="connsiteX9" fmla="*/ 117227 w 140856"/>
                <a:gd name="connsiteY9" fmla="*/ 37739 h 52453"/>
                <a:gd name="connsiteX10" fmla="*/ 122519 w 140856"/>
                <a:gd name="connsiteY10" fmla="*/ 35951 h 52453"/>
                <a:gd name="connsiteX11" fmla="*/ 123163 w 140856"/>
                <a:gd name="connsiteY11" fmla="*/ 35737 h 52453"/>
                <a:gd name="connsiteX12" fmla="*/ 127096 w 140856"/>
                <a:gd name="connsiteY12" fmla="*/ 35165 h 52453"/>
                <a:gd name="connsiteX13" fmla="*/ 137394 w 140856"/>
                <a:gd name="connsiteY13" fmla="*/ 28013 h 52453"/>
                <a:gd name="connsiteX14" fmla="*/ 138323 w 140856"/>
                <a:gd name="connsiteY14" fmla="*/ 8491 h 52453"/>
                <a:gd name="connsiteX15" fmla="*/ 115082 w 140856"/>
                <a:gd name="connsiteY15" fmla="*/ 553 h 52453"/>
                <a:gd name="connsiteX16" fmla="*/ 105285 w 140856"/>
                <a:gd name="connsiteY16" fmla="*/ 3556 h 52453"/>
                <a:gd name="connsiteX17" fmla="*/ 97990 w 140856"/>
                <a:gd name="connsiteY17" fmla="*/ 6846 h 52453"/>
                <a:gd name="connsiteX18" fmla="*/ 95702 w 140856"/>
                <a:gd name="connsiteY18" fmla="*/ 7919 h 52453"/>
                <a:gd name="connsiteX19" fmla="*/ 93342 w 140856"/>
                <a:gd name="connsiteY19" fmla="*/ 9063 h 52453"/>
                <a:gd name="connsiteX20" fmla="*/ 90124 w 140856"/>
                <a:gd name="connsiteY20" fmla="*/ 10207 h 52453"/>
                <a:gd name="connsiteX21" fmla="*/ 87120 w 140856"/>
                <a:gd name="connsiteY21" fmla="*/ 11208 h 52453"/>
                <a:gd name="connsiteX22" fmla="*/ 85619 w 140856"/>
                <a:gd name="connsiteY22" fmla="*/ 11280 h 52453"/>
                <a:gd name="connsiteX23" fmla="*/ 75679 w 140856"/>
                <a:gd name="connsiteY23" fmla="*/ 10064 h 52453"/>
                <a:gd name="connsiteX24" fmla="*/ 57729 w 140856"/>
                <a:gd name="connsiteY24" fmla="*/ 12924 h 52453"/>
                <a:gd name="connsiteX25" fmla="*/ 49791 w 140856"/>
                <a:gd name="connsiteY25" fmla="*/ 15284 h 52453"/>
                <a:gd name="connsiteX26" fmla="*/ 46788 w 140856"/>
                <a:gd name="connsiteY26" fmla="*/ 15928 h 52453"/>
                <a:gd name="connsiteX27" fmla="*/ 45500 w 140856"/>
                <a:gd name="connsiteY27" fmla="*/ 16143 h 52453"/>
                <a:gd name="connsiteX28" fmla="*/ 14393 w 140856"/>
                <a:gd name="connsiteY28" fmla="*/ 15856 h 52453"/>
                <a:gd name="connsiteX29" fmla="*/ 4667 w 140856"/>
                <a:gd name="connsiteY29" fmla="*/ 41243 h 52453"/>
                <a:gd name="connsiteX30" fmla="*/ 4667 w 140856"/>
                <a:gd name="connsiteY30" fmla="*/ 41243 h 5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0856" h="52453">
                  <a:moveTo>
                    <a:pt x="4667" y="41243"/>
                  </a:moveTo>
                  <a:cubicBezTo>
                    <a:pt x="20614" y="55689"/>
                    <a:pt x="45858" y="53901"/>
                    <a:pt x="65309" y="48466"/>
                  </a:cubicBezTo>
                  <a:cubicBezTo>
                    <a:pt x="67598" y="47822"/>
                    <a:pt x="69958" y="47036"/>
                    <a:pt x="72317" y="46607"/>
                  </a:cubicBezTo>
                  <a:cubicBezTo>
                    <a:pt x="70458" y="46964"/>
                    <a:pt x="74892" y="46535"/>
                    <a:pt x="75607" y="46535"/>
                  </a:cubicBezTo>
                  <a:cubicBezTo>
                    <a:pt x="75178" y="46535"/>
                    <a:pt x="73605" y="46392"/>
                    <a:pt x="75750" y="46607"/>
                  </a:cubicBezTo>
                  <a:cubicBezTo>
                    <a:pt x="77538" y="46821"/>
                    <a:pt x="79397" y="47107"/>
                    <a:pt x="81185" y="47322"/>
                  </a:cubicBezTo>
                  <a:cubicBezTo>
                    <a:pt x="83760" y="47608"/>
                    <a:pt x="86262" y="47822"/>
                    <a:pt x="88837" y="47608"/>
                  </a:cubicBezTo>
                  <a:cubicBezTo>
                    <a:pt x="98563" y="46678"/>
                    <a:pt x="106858" y="42673"/>
                    <a:pt x="115582" y="38526"/>
                  </a:cubicBezTo>
                  <a:cubicBezTo>
                    <a:pt x="116297" y="38168"/>
                    <a:pt x="117084" y="37811"/>
                    <a:pt x="117799" y="37453"/>
                  </a:cubicBezTo>
                  <a:cubicBezTo>
                    <a:pt x="117513" y="37596"/>
                    <a:pt x="115296" y="38454"/>
                    <a:pt x="117227" y="37739"/>
                  </a:cubicBezTo>
                  <a:cubicBezTo>
                    <a:pt x="118943" y="37096"/>
                    <a:pt x="120731" y="36523"/>
                    <a:pt x="122519" y="35951"/>
                  </a:cubicBezTo>
                  <a:cubicBezTo>
                    <a:pt x="122805" y="35880"/>
                    <a:pt x="125380" y="35308"/>
                    <a:pt x="123163" y="35737"/>
                  </a:cubicBezTo>
                  <a:cubicBezTo>
                    <a:pt x="119658" y="36452"/>
                    <a:pt x="127525" y="35022"/>
                    <a:pt x="127096" y="35165"/>
                  </a:cubicBezTo>
                  <a:cubicBezTo>
                    <a:pt x="131172" y="34021"/>
                    <a:pt x="134962" y="31303"/>
                    <a:pt x="137394" y="28013"/>
                  </a:cubicBezTo>
                  <a:cubicBezTo>
                    <a:pt x="141613" y="22293"/>
                    <a:pt x="142042" y="14569"/>
                    <a:pt x="138323" y="8491"/>
                  </a:cubicBezTo>
                  <a:cubicBezTo>
                    <a:pt x="133246" y="267"/>
                    <a:pt x="123735" y="-949"/>
                    <a:pt x="115082" y="553"/>
                  </a:cubicBezTo>
                  <a:cubicBezTo>
                    <a:pt x="111649" y="1125"/>
                    <a:pt x="108502" y="2198"/>
                    <a:pt x="105285" y="3556"/>
                  </a:cubicBezTo>
                  <a:cubicBezTo>
                    <a:pt x="102853" y="4629"/>
                    <a:pt x="100422" y="5702"/>
                    <a:pt x="97990" y="6846"/>
                  </a:cubicBezTo>
                  <a:cubicBezTo>
                    <a:pt x="97204" y="7204"/>
                    <a:pt x="96488" y="7561"/>
                    <a:pt x="95702" y="7919"/>
                  </a:cubicBezTo>
                  <a:cubicBezTo>
                    <a:pt x="95344" y="8062"/>
                    <a:pt x="91268" y="9921"/>
                    <a:pt x="93342" y="9063"/>
                  </a:cubicBezTo>
                  <a:cubicBezTo>
                    <a:pt x="94772" y="8491"/>
                    <a:pt x="90839" y="9992"/>
                    <a:pt x="90124" y="10207"/>
                  </a:cubicBezTo>
                  <a:cubicBezTo>
                    <a:pt x="89409" y="10422"/>
                    <a:pt x="85118" y="11494"/>
                    <a:pt x="87120" y="11208"/>
                  </a:cubicBezTo>
                  <a:cubicBezTo>
                    <a:pt x="90195" y="10708"/>
                    <a:pt x="82830" y="11065"/>
                    <a:pt x="85619" y="11280"/>
                  </a:cubicBezTo>
                  <a:cubicBezTo>
                    <a:pt x="82329" y="10994"/>
                    <a:pt x="79040" y="10279"/>
                    <a:pt x="75679" y="10064"/>
                  </a:cubicBezTo>
                  <a:cubicBezTo>
                    <a:pt x="69671" y="9778"/>
                    <a:pt x="63450" y="11208"/>
                    <a:pt x="57729" y="12924"/>
                  </a:cubicBezTo>
                  <a:cubicBezTo>
                    <a:pt x="55083" y="13711"/>
                    <a:pt x="52509" y="14641"/>
                    <a:pt x="49791" y="15284"/>
                  </a:cubicBezTo>
                  <a:cubicBezTo>
                    <a:pt x="48790" y="15499"/>
                    <a:pt x="47789" y="15785"/>
                    <a:pt x="46788" y="15928"/>
                  </a:cubicBezTo>
                  <a:cubicBezTo>
                    <a:pt x="43570" y="16572"/>
                    <a:pt x="48790" y="15714"/>
                    <a:pt x="45500" y="16143"/>
                  </a:cubicBezTo>
                  <a:cubicBezTo>
                    <a:pt x="33701" y="17644"/>
                    <a:pt x="25978" y="14641"/>
                    <a:pt x="14393" y="15856"/>
                  </a:cubicBezTo>
                  <a:cubicBezTo>
                    <a:pt x="2379" y="17072"/>
                    <a:pt x="-5488" y="32090"/>
                    <a:pt x="4667" y="41243"/>
                  </a:cubicBezTo>
                  <a:lnTo>
                    <a:pt x="4667" y="4124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40" name="任意多边形: 形状 1139"/>
            <p:cNvSpPr/>
            <p:nvPr/>
          </p:nvSpPr>
          <p:spPr>
            <a:xfrm rot="5400000">
              <a:off x="6174697" y="6852135"/>
              <a:ext cx="1142" cy="10591"/>
            </a:xfrm>
            <a:custGeom>
              <a:avLst/>
              <a:gdLst>
                <a:gd name="connsiteX0" fmla="*/ 0 w 1142"/>
                <a:gd name="connsiteY0" fmla="*/ 7719 h 10591"/>
                <a:gd name="connsiteX1" fmla="*/ 1142 w 1142"/>
                <a:gd name="connsiteY1" fmla="*/ 0 h 10591"/>
                <a:gd name="connsiteX2" fmla="*/ 1142 w 1142"/>
                <a:gd name="connsiteY2" fmla="*/ 10591 h 10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10591">
                  <a:moveTo>
                    <a:pt x="0" y="7719"/>
                  </a:moveTo>
                  <a:lnTo>
                    <a:pt x="1142" y="0"/>
                  </a:lnTo>
                  <a:lnTo>
                    <a:pt x="1142" y="1059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41" name="任意多边形: 形状 1140"/>
            <p:cNvSpPr/>
            <p:nvPr/>
          </p:nvSpPr>
          <p:spPr>
            <a:xfrm rot="5400000">
              <a:off x="5846945" y="6316186"/>
              <a:ext cx="618779" cy="464850"/>
            </a:xfrm>
            <a:custGeom>
              <a:avLst/>
              <a:gdLst>
                <a:gd name="connsiteX0" fmla="*/ 27635 w 618779"/>
                <a:gd name="connsiteY0" fmla="*/ 24419 h 464850"/>
                <a:gd name="connsiteX1" fmla="*/ 126681 w 618779"/>
                <a:gd name="connsiteY1" fmla="*/ 96875 h 464850"/>
                <a:gd name="connsiteX2" fmla="*/ 237765 w 618779"/>
                <a:gd name="connsiteY2" fmla="*/ 159865 h 464850"/>
                <a:gd name="connsiteX3" fmla="*/ 457627 w 618779"/>
                <a:gd name="connsiteY3" fmla="*/ 284994 h 464850"/>
                <a:gd name="connsiteX4" fmla="*/ 556039 w 618779"/>
                <a:gd name="connsiteY4" fmla="*/ 364152 h 464850"/>
                <a:gd name="connsiteX5" fmla="*/ 618779 w 618779"/>
                <a:gd name="connsiteY5" fmla="*/ 440258 h 464850"/>
                <a:gd name="connsiteX6" fmla="*/ 618779 w 618779"/>
                <a:gd name="connsiteY6" fmla="*/ 464850 h 464850"/>
                <a:gd name="connsiteX7" fmla="*/ 602573 w 618779"/>
                <a:gd name="connsiteY7" fmla="*/ 439441 h 464850"/>
                <a:gd name="connsiteX8" fmla="*/ 415148 w 618779"/>
                <a:gd name="connsiteY8" fmla="*/ 274139 h 464850"/>
                <a:gd name="connsiteX9" fmla="*/ 94726 w 618779"/>
                <a:gd name="connsiteY9" fmla="*/ 82007 h 464850"/>
                <a:gd name="connsiteX10" fmla="*/ 17250 w 618779"/>
                <a:gd name="connsiteY10" fmla="*/ 15504 h 464850"/>
                <a:gd name="connsiteX11" fmla="*/ 27635 w 618779"/>
                <a:gd name="connsiteY11" fmla="*/ 24419 h 464850"/>
                <a:gd name="connsiteX12" fmla="*/ 23740 w 618779"/>
                <a:gd name="connsiteY12" fmla="*/ 21569 h 464850"/>
                <a:gd name="connsiteX13" fmla="*/ 124 w 618779"/>
                <a:gd name="connsiteY13" fmla="*/ 803 h 464850"/>
                <a:gd name="connsiteX14" fmla="*/ 938 w 618779"/>
                <a:gd name="connsiteY14" fmla="*/ 260 h 464850"/>
                <a:gd name="connsiteX15" fmla="*/ 17250 w 618779"/>
                <a:gd name="connsiteY15" fmla="*/ 15504 h 46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8779" h="464850">
                  <a:moveTo>
                    <a:pt x="27635" y="24419"/>
                  </a:moveTo>
                  <a:lnTo>
                    <a:pt x="126681" y="96875"/>
                  </a:lnTo>
                  <a:cubicBezTo>
                    <a:pt x="162850" y="119319"/>
                    <a:pt x="200375" y="139711"/>
                    <a:pt x="237765" y="159865"/>
                  </a:cubicBezTo>
                  <a:cubicBezTo>
                    <a:pt x="312003" y="199765"/>
                    <a:pt x="387733" y="237630"/>
                    <a:pt x="457627" y="284994"/>
                  </a:cubicBezTo>
                  <a:cubicBezTo>
                    <a:pt x="492641" y="308745"/>
                    <a:pt x="525859" y="334939"/>
                    <a:pt x="556039" y="364152"/>
                  </a:cubicBezTo>
                  <a:lnTo>
                    <a:pt x="618779" y="440258"/>
                  </a:lnTo>
                  <a:lnTo>
                    <a:pt x="618779" y="464850"/>
                  </a:lnTo>
                  <a:lnTo>
                    <a:pt x="602573" y="439441"/>
                  </a:lnTo>
                  <a:cubicBezTo>
                    <a:pt x="552765" y="371448"/>
                    <a:pt x="485993" y="318652"/>
                    <a:pt x="415148" y="274139"/>
                  </a:cubicBezTo>
                  <a:cubicBezTo>
                    <a:pt x="310000" y="207976"/>
                    <a:pt x="195082" y="155174"/>
                    <a:pt x="94726" y="82007"/>
                  </a:cubicBezTo>
                  <a:close/>
                  <a:moveTo>
                    <a:pt x="17250" y="15504"/>
                  </a:moveTo>
                  <a:lnTo>
                    <a:pt x="27635" y="24419"/>
                  </a:lnTo>
                  <a:lnTo>
                    <a:pt x="23740" y="21569"/>
                  </a:lnTo>
                  <a:close/>
                  <a:moveTo>
                    <a:pt x="124" y="803"/>
                  </a:moveTo>
                  <a:cubicBezTo>
                    <a:pt x="-283" y="397"/>
                    <a:pt x="397" y="-418"/>
                    <a:pt x="938" y="260"/>
                  </a:cubicBezTo>
                  <a:lnTo>
                    <a:pt x="17250" y="1550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42" name="任意多边形: 形状 1141"/>
            <p:cNvSpPr/>
            <p:nvPr/>
          </p:nvSpPr>
          <p:spPr>
            <a:xfrm rot="5400000">
              <a:off x="6245244" y="6690788"/>
              <a:ext cx="54319" cy="280107"/>
            </a:xfrm>
            <a:custGeom>
              <a:avLst/>
              <a:gdLst>
                <a:gd name="connsiteX0" fmla="*/ 978 w 54319"/>
                <a:gd name="connsiteY0" fmla="*/ 137197 h 280107"/>
                <a:gd name="connsiteX1" fmla="*/ 4862 w 54319"/>
                <a:gd name="connsiteY1" fmla="*/ 82995 h 280107"/>
                <a:gd name="connsiteX2" fmla="*/ 28511 w 54319"/>
                <a:gd name="connsiteY2" fmla="*/ 31813 h 280107"/>
                <a:gd name="connsiteX3" fmla="*/ 54319 w 54319"/>
                <a:gd name="connsiteY3" fmla="*/ 0 h 280107"/>
                <a:gd name="connsiteX4" fmla="*/ 54319 w 54319"/>
                <a:gd name="connsiteY4" fmla="*/ 21703 h 280107"/>
                <a:gd name="connsiteX5" fmla="*/ 36406 w 54319"/>
                <a:gd name="connsiteY5" fmla="*/ 44208 h 280107"/>
                <a:gd name="connsiteX6" fmla="*/ 15583 w 54319"/>
                <a:gd name="connsiteY6" fmla="*/ 96296 h 280107"/>
                <a:gd name="connsiteX7" fmla="*/ 53411 w 54319"/>
                <a:gd name="connsiteY7" fmla="*/ 255295 h 280107"/>
                <a:gd name="connsiteX8" fmla="*/ 54319 w 54319"/>
                <a:gd name="connsiteY8" fmla="*/ 258622 h 280107"/>
                <a:gd name="connsiteX9" fmla="*/ 54319 w 54319"/>
                <a:gd name="connsiteY9" fmla="*/ 280107 h 280107"/>
                <a:gd name="connsiteX10" fmla="*/ 41369 w 54319"/>
                <a:gd name="connsiteY10" fmla="*/ 246263 h 280107"/>
                <a:gd name="connsiteX11" fmla="*/ 14498 w 54319"/>
                <a:gd name="connsiteY11" fmla="*/ 190076 h 280107"/>
                <a:gd name="connsiteX12" fmla="*/ 978 w 54319"/>
                <a:gd name="connsiteY12" fmla="*/ 137197 h 28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19" h="280107">
                  <a:moveTo>
                    <a:pt x="978" y="137197"/>
                  </a:moveTo>
                  <a:cubicBezTo>
                    <a:pt x="-1008" y="119197"/>
                    <a:pt x="-92" y="100977"/>
                    <a:pt x="4862" y="82995"/>
                  </a:cubicBezTo>
                  <a:cubicBezTo>
                    <a:pt x="9884" y="64741"/>
                    <a:pt x="18197" y="47675"/>
                    <a:pt x="28511" y="31813"/>
                  </a:cubicBezTo>
                  <a:lnTo>
                    <a:pt x="54319" y="0"/>
                  </a:lnTo>
                  <a:lnTo>
                    <a:pt x="54319" y="21703"/>
                  </a:lnTo>
                  <a:lnTo>
                    <a:pt x="36406" y="44208"/>
                  </a:lnTo>
                  <a:cubicBezTo>
                    <a:pt x="26729" y="60077"/>
                    <a:pt x="19417" y="77296"/>
                    <a:pt x="15583" y="96296"/>
                  </a:cubicBezTo>
                  <a:cubicBezTo>
                    <a:pt x="4184" y="153093"/>
                    <a:pt x="33779" y="203326"/>
                    <a:pt x="53411" y="255295"/>
                  </a:cubicBezTo>
                  <a:lnTo>
                    <a:pt x="54319" y="258622"/>
                  </a:lnTo>
                  <a:lnTo>
                    <a:pt x="54319" y="280107"/>
                  </a:lnTo>
                  <a:lnTo>
                    <a:pt x="41369" y="246263"/>
                  </a:lnTo>
                  <a:cubicBezTo>
                    <a:pt x="32819" y="227398"/>
                    <a:pt x="21962" y="209483"/>
                    <a:pt x="14498" y="190076"/>
                  </a:cubicBezTo>
                  <a:cubicBezTo>
                    <a:pt x="7848" y="172975"/>
                    <a:pt x="2962" y="155196"/>
                    <a:pt x="978" y="13719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43" name="任意多边形: 形状 1142"/>
            <p:cNvSpPr/>
            <p:nvPr/>
          </p:nvSpPr>
          <p:spPr>
            <a:xfrm rot="5400000">
              <a:off x="6134564" y="6142991"/>
              <a:ext cx="435255" cy="381464"/>
            </a:xfrm>
            <a:custGeom>
              <a:avLst/>
              <a:gdLst>
                <a:gd name="connsiteX0" fmla="*/ 229134 w 229344"/>
                <a:gd name="connsiteY0" fmla="*/ 185419 h 201001"/>
                <a:gd name="connsiteX1" fmla="*/ 205320 w 229344"/>
                <a:gd name="connsiteY1" fmla="*/ 142011 h 201001"/>
                <a:gd name="connsiteX2" fmla="*/ 179791 w 229344"/>
                <a:gd name="connsiteY2" fmla="*/ 86375 h 201001"/>
                <a:gd name="connsiteX3" fmla="*/ 136097 w 229344"/>
                <a:gd name="connsiteY3" fmla="*/ 48331 h 201001"/>
                <a:gd name="connsiteX4" fmla="*/ 77099 w 229344"/>
                <a:gd name="connsiteY4" fmla="*/ 23588 h 201001"/>
                <a:gd name="connsiteX5" fmla="*/ 6303 w 229344"/>
                <a:gd name="connsiteY5" fmla="*/ 132 h 201001"/>
                <a:gd name="connsiteX6" fmla="*/ 1726 w 229344"/>
                <a:gd name="connsiteY6" fmla="*/ 2921 h 201001"/>
                <a:gd name="connsiteX7" fmla="*/ 33191 w 229344"/>
                <a:gd name="connsiteY7" fmla="*/ 131928 h 201001"/>
                <a:gd name="connsiteX8" fmla="*/ 146395 w 229344"/>
                <a:gd name="connsiteY8" fmla="*/ 199436 h 201001"/>
                <a:gd name="connsiteX9" fmla="*/ 222126 w 229344"/>
                <a:gd name="connsiteY9" fmla="*/ 192356 h 201001"/>
                <a:gd name="connsiteX10" fmla="*/ 219623 w 229344"/>
                <a:gd name="connsiteY10" fmla="*/ 183989 h 201001"/>
                <a:gd name="connsiteX11" fmla="*/ 94477 w 229344"/>
                <a:gd name="connsiteY11" fmla="*/ 174049 h 201001"/>
                <a:gd name="connsiteX12" fmla="*/ 15384 w 229344"/>
                <a:gd name="connsiteY12" fmla="*/ 77222 h 201001"/>
                <a:gd name="connsiteX13" fmla="*/ 9020 w 229344"/>
                <a:gd name="connsiteY13" fmla="*/ 4780 h 201001"/>
                <a:gd name="connsiteX14" fmla="*/ 4443 w 229344"/>
                <a:gd name="connsiteY14" fmla="*/ 7569 h 201001"/>
                <a:gd name="connsiteX15" fmla="*/ 126800 w 229344"/>
                <a:gd name="connsiteY15" fmla="*/ 52049 h 201001"/>
                <a:gd name="connsiteX16" fmla="*/ 153546 w 229344"/>
                <a:gd name="connsiteY16" fmla="*/ 67568 h 201001"/>
                <a:gd name="connsiteX17" fmla="*/ 173927 w 229344"/>
                <a:gd name="connsiteY17" fmla="*/ 90022 h 201001"/>
                <a:gd name="connsiteX18" fmla="*/ 201101 w 229344"/>
                <a:gd name="connsiteY18" fmla="*/ 144586 h 201001"/>
                <a:gd name="connsiteX19" fmla="*/ 228419 w 229344"/>
                <a:gd name="connsiteY19" fmla="*/ 186349 h 201001"/>
                <a:gd name="connsiteX20" fmla="*/ 229134 w 229344"/>
                <a:gd name="connsiteY20" fmla="*/ 185419 h 201001"/>
                <a:gd name="connsiteX21" fmla="*/ 229134 w 229344"/>
                <a:gd name="connsiteY21" fmla="*/ 185419 h 20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9344" h="201001">
                  <a:moveTo>
                    <a:pt x="229134" y="185419"/>
                  </a:moveTo>
                  <a:cubicBezTo>
                    <a:pt x="214903" y="174907"/>
                    <a:pt x="210398" y="158102"/>
                    <a:pt x="205320" y="142011"/>
                  </a:cubicBezTo>
                  <a:cubicBezTo>
                    <a:pt x="199170" y="122632"/>
                    <a:pt x="190946" y="103467"/>
                    <a:pt x="179791" y="86375"/>
                  </a:cubicBezTo>
                  <a:cubicBezTo>
                    <a:pt x="168706" y="69498"/>
                    <a:pt x="154046" y="57341"/>
                    <a:pt x="136097" y="48331"/>
                  </a:cubicBezTo>
                  <a:cubicBezTo>
                    <a:pt x="117003" y="38820"/>
                    <a:pt x="97123" y="30882"/>
                    <a:pt x="77099" y="23588"/>
                  </a:cubicBezTo>
                  <a:cubicBezTo>
                    <a:pt x="53715" y="15078"/>
                    <a:pt x="30044" y="7569"/>
                    <a:pt x="6303" y="132"/>
                  </a:cubicBezTo>
                  <a:cubicBezTo>
                    <a:pt x="4515" y="-440"/>
                    <a:pt x="2012" y="918"/>
                    <a:pt x="1726" y="2921"/>
                  </a:cubicBezTo>
                  <a:cubicBezTo>
                    <a:pt x="-4567" y="48116"/>
                    <a:pt x="6445" y="94814"/>
                    <a:pt x="33191" y="131928"/>
                  </a:cubicBezTo>
                  <a:cubicBezTo>
                    <a:pt x="59865" y="168972"/>
                    <a:pt x="101270" y="193357"/>
                    <a:pt x="146395" y="199436"/>
                  </a:cubicBezTo>
                  <a:cubicBezTo>
                    <a:pt x="171853" y="202868"/>
                    <a:pt x="197812" y="200723"/>
                    <a:pt x="222126" y="192356"/>
                  </a:cubicBezTo>
                  <a:cubicBezTo>
                    <a:pt x="227418" y="190497"/>
                    <a:pt x="224915" y="182201"/>
                    <a:pt x="219623" y="183989"/>
                  </a:cubicBezTo>
                  <a:cubicBezTo>
                    <a:pt x="178718" y="198148"/>
                    <a:pt x="132736" y="193929"/>
                    <a:pt x="94477" y="174049"/>
                  </a:cubicBezTo>
                  <a:cubicBezTo>
                    <a:pt x="56075" y="154026"/>
                    <a:pt x="28042" y="118413"/>
                    <a:pt x="15384" y="77222"/>
                  </a:cubicBezTo>
                  <a:cubicBezTo>
                    <a:pt x="8233" y="53980"/>
                    <a:pt x="5731" y="28951"/>
                    <a:pt x="9020" y="4780"/>
                  </a:cubicBezTo>
                  <a:cubicBezTo>
                    <a:pt x="7518" y="5710"/>
                    <a:pt x="5945" y="6639"/>
                    <a:pt x="4443" y="7569"/>
                  </a:cubicBezTo>
                  <a:cubicBezTo>
                    <a:pt x="45849" y="20513"/>
                    <a:pt x="87469" y="33528"/>
                    <a:pt x="126800" y="52049"/>
                  </a:cubicBezTo>
                  <a:cubicBezTo>
                    <a:pt x="136097" y="56412"/>
                    <a:pt x="145465" y="61131"/>
                    <a:pt x="153546" y="67568"/>
                  </a:cubicBezTo>
                  <a:cubicBezTo>
                    <a:pt x="161555" y="73932"/>
                    <a:pt x="168134" y="81727"/>
                    <a:pt x="173927" y="90022"/>
                  </a:cubicBezTo>
                  <a:cubicBezTo>
                    <a:pt x="185583" y="106828"/>
                    <a:pt x="194594" y="125278"/>
                    <a:pt x="201101" y="144586"/>
                  </a:cubicBezTo>
                  <a:cubicBezTo>
                    <a:pt x="206250" y="159889"/>
                    <a:pt x="211971" y="179627"/>
                    <a:pt x="228419" y="186349"/>
                  </a:cubicBezTo>
                  <a:cubicBezTo>
                    <a:pt x="228991" y="186563"/>
                    <a:pt x="229706" y="185848"/>
                    <a:pt x="229134" y="185419"/>
                  </a:cubicBezTo>
                  <a:lnTo>
                    <a:pt x="229134" y="18541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44" name="任意多边形: 形状 1143"/>
            <p:cNvSpPr/>
            <p:nvPr/>
          </p:nvSpPr>
          <p:spPr>
            <a:xfrm rot="5400000">
              <a:off x="5819999" y="6581744"/>
              <a:ext cx="407133" cy="47561"/>
            </a:xfrm>
            <a:custGeom>
              <a:avLst/>
              <a:gdLst>
                <a:gd name="connsiteX0" fmla="*/ 847 w 214526"/>
                <a:gd name="connsiteY0" fmla="*/ 25050 h 25061"/>
                <a:gd name="connsiteX1" fmla="*/ 55553 w 214526"/>
                <a:gd name="connsiteY1" fmla="*/ 16111 h 25061"/>
                <a:gd name="connsiteX2" fmla="*/ 110760 w 214526"/>
                <a:gd name="connsiteY2" fmla="*/ 8745 h 25061"/>
                <a:gd name="connsiteX3" fmla="*/ 165682 w 214526"/>
                <a:gd name="connsiteY3" fmla="*/ 9747 h 25061"/>
                <a:gd name="connsiteX4" fmla="*/ 191640 w 214526"/>
                <a:gd name="connsiteY4" fmla="*/ 14681 h 25061"/>
                <a:gd name="connsiteX5" fmla="*/ 202582 w 214526"/>
                <a:gd name="connsiteY5" fmla="*/ 19830 h 25061"/>
                <a:gd name="connsiteX6" fmla="*/ 211378 w 214526"/>
                <a:gd name="connsiteY6" fmla="*/ 24478 h 25061"/>
                <a:gd name="connsiteX7" fmla="*/ 214453 w 214526"/>
                <a:gd name="connsiteY7" fmla="*/ 21260 h 25061"/>
                <a:gd name="connsiteX8" fmla="*/ 202725 w 214526"/>
                <a:gd name="connsiteY8" fmla="*/ 10462 h 25061"/>
                <a:gd name="connsiteX9" fmla="*/ 183631 w 214526"/>
                <a:gd name="connsiteY9" fmla="*/ 4312 h 25061"/>
                <a:gd name="connsiteX10" fmla="*/ 139508 w 214526"/>
                <a:gd name="connsiteY10" fmla="*/ 21 h 25061"/>
                <a:gd name="connsiteX11" fmla="*/ 50118 w 214526"/>
                <a:gd name="connsiteY11" fmla="*/ 9961 h 25061"/>
                <a:gd name="connsiteX12" fmla="*/ 417 w 214526"/>
                <a:gd name="connsiteY12" fmla="*/ 23763 h 25061"/>
                <a:gd name="connsiteX13" fmla="*/ 847 w 214526"/>
                <a:gd name="connsiteY13" fmla="*/ 25050 h 25061"/>
                <a:gd name="connsiteX14" fmla="*/ 847 w 214526"/>
                <a:gd name="connsiteY14" fmla="*/ 25050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4526" h="25061">
                  <a:moveTo>
                    <a:pt x="847" y="25050"/>
                  </a:moveTo>
                  <a:cubicBezTo>
                    <a:pt x="19082" y="21760"/>
                    <a:pt x="37389" y="19401"/>
                    <a:pt x="55553" y="16111"/>
                  </a:cubicBezTo>
                  <a:cubicBezTo>
                    <a:pt x="73789" y="12750"/>
                    <a:pt x="92239" y="10104"/>
                    <a:pt x="110760" y="8745"/>
                  </a:cubicBezTo>
                  <a:cubicBezTo>
                    <a:pt x="128996" y="7458"/>
                    <a:pt x="147446" y="7458"/>
                    <a:pt x="165682" y="9747"/>
                  </a:cubicBezTo>
                  <a:cubicBezTo>
                    <a:pt x="174335" y="10819"/>
                    <a:pt x="183345" y="12035"/>
                    <a:pt x="191640" y="14681"/>
                  </a:cubicBezTo>
                  <a:cubicBezTo>
                    <a:pt x="195502" y="15896"/>
                    <a:pt x="199149" y="17684"/>
                    <a:pt x="202582" y="19830"/>
                  </a:cubicBezTo>
                  <a:cubicBezTo>
                    <a:pt x="205514" y="21689"/>
                    <a:pt x="207874" y="23906"/>
                    <a:pt x="211378" y="24478"/>
                  </a:cubicBezTo>
                  <a:cubicBezTo>
                    <a:pt x="213380" y="24835"/>
                    <a:pt x="214882" y="23191"/>
                    <a:pt x="214453" y="21260"/>
                  </a:cubicBezTo>
                  <a:cubicBezTo>
                    <a:pt x="213380" y="15825"/>
                    <a:pt x="207302" y="12821"/>
                    <a:pt x="202725" y="10462"/>
                  </a:cubicBezTo>
                  <a:cubicBezTo>
                    <a:pt x="196646" y="7315"/>
                    <a:pt x="190282" y="5599"/>
                    <a:pt x="183631" y="4312"/>
                  </a:cubicBezTo>
                  <a:cubicBezTo>
                    <a:pt x="169114" y="1523"/>
                    <a:pt x="154311" y="164"/>
                    <a:pt x="139508" y="21"/>
                  </a:cubicBezTo>
                  <a:cubicBezTo>
                    <a:pt x="109402" y="-337"/>
                    <a:pt x="79510" y="3954"/>
                    <a:pt x="50118" y="9961"/>
                  </a:cubicBezTo>
                  <a:cubicBezTo>
                    <a:pt x="33241" y="13394"/>
                    <a:pt x="17008" y="19043"/>
                    <a:pt x="417" y="23763"/>
                  </a:cubicBezTo>
                  <a:cubicBezTo>
                    <a:pt x="-369" y="23977"/>
                    <a:pt x="60" y="25193"/>
                    <a:pt x="847" y="25050"/>
                  </a:cubicBezTo>
                  <a:lnTo>
                    <a:pt x="847" y="2505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45" name="任意多边形: 形状 1144"/>
            <p:cNvSpPr/>
            <p:nvPr/>
          </p:nvSpPr>
          <p:spPr>
            <a:xfrm rot="5400000">
              <a:off x="5747012" y="6273356"/>
              <a:ext cx="522809" cy="259265"/>
            </a:xfrm>
            <a:custGeom>
              <a:avLst/>
              <a:gdLst>
                <a:gd name="connsiteX0" fmla="*/ 274487 w 275478"/>
                <a:gd name="connsiteY0" fmla="*/ 48458 h 136612"/>
                <a:gd name="connsiteX1" fmla="*/ 186098 w 275478"/>
                <a:gd name="connsiteY1" fmla="*/ 259 h 136612"/>
                <a:gd name="connsiteX2" fmla="*/ 131821 w 275478"/>
                <a:gd name="connsiteY2" fmla="*/ 9484 h 136612"/>
                <a:gd name="connsiteX3" fmla="*/ 74897 w 275478"/>
                <a:gd name="connsiteY3" fmla="*/ 37088 h 136612"/>
                <a:gd name="connsiteX4" fmla="*/ 2741 w 275478"/>
                <a:gd name="connsiteY4" fmla="*/ 60758 h 136612"/>
                <a:gd name="connsiteX5" fmla="*/ 1168 w 275478"/>
                <a:gd name="connsiteY5" fmla="*/ 67337 h 136612"/>
                <a:gd name="connsiteX6" fmla="*/ 117160 w 275478"/>
                <a:gd name="connsiteY6" fmla="*/ 132556 h 136612"/>
                <a:gd name="connsiteX7" fmla="*/ 184883 w 275478"/>
                <a:gd name="connsiteY7" fmla="*/ 133129 h 136612"/>
                <a:gd name="connsiteX8" fmla="*/ 240018 w 275478"/>
                <a:gd name="connsiteY8" fmla="*/ 106597 h 136612"/>
                <a:gd name="connsiteX9" fmla="*/ 264976 w 275478"/>
                <a:gd name="connsiteY9" fmla="*/ 82856 h 136612"/>
                <a:gd name="connsiteX10" fmla="*/ 274058 w 275478"/>
                <a:gd name="connsiteY10" fmla="*/ 52248 h 136612"/>
                <a:gd name="connsiteX11" fmla="*/ 265477 w 275478"/>
                <a:gd name="connsiteY11" fmla="*/ 54823 h 136612"/>
                <a:gd name="connsiteX12" fmla="*/ 255107 w 275478"/>
                <a:gd name="connsiteY12" fmla="*/ 80496 h 136612"/>
                <a:gd name="connsiteX13" fmla="*/ 234726 w 275478"/>
                <a:gd name="connsiteY13" fmla="*/ 99589 h 136612"/>
                <a:gd name="connsiteX14" fmla="*/ 183953 w 275478"/>
                <a:gd name="connsiteY14" fmla="*/ 124762 h 136612"/>
                <a:gd name="connsiteX15" fmla="*/ 62811 w 275478"/>
                <a:gd name="connsiteY15" fmla="*/ 102164 h 136612"/>
                <a:gd name="connsiteX16" fmla="*/ 6603 w 275478"/>
                <a:gd name="connsiteY16" fmla="*/ 61759 h 136612"/>
                <a:gd name="connsiteX17" fmla="*/ 5030 w 275478"/>
                <a:gd name="connsiteY17" fmla="*/ 68339 h 136612"/>
                <a:gd name="connsiteX18" fmla="*/ 65886 w 275478"/>
                <a:gd name="connsiteY18" fmla="*/ 49102 h 136612"/>
                <a:gd name="connsiteX19" fmla="*/ 120236 w 275478"/>
                <a:gd name="connsiteY19" fmla="*/ 22571 h 136612"/>
                <a:gd name="connsiteX20" fmla="*/ 175800 w 275478"/>
                <a:gd name="connsiteY20" fmla="*/ 7196 h 136612"/>
                <a:gd name="connsiteX21" fmla="*/ 225001 w 275478"/>
                <a:gd name="connsiteY21" fmla="*/ 16922 h 136612"/>
                <a:gd name="connsiteX22" fmla="*/ 271126 w 275478"/>
                <a:gd name="connsiteY22" fmla="*/ 51247 h 136612"/>
                <a:gd name="connsiteX23" fmla="*/ 274487 w 275478"/>
                <a:gd name="connsiteY23" fmla="*/ 48458 h 136612"/>
                <a:gd name="connsiteX24" fmla="*/ 274487 w 275478"/>
                <a:gd name="connsiteY24" fmla="*/ 48458 h 136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5478" h="136612">
                  <a:moveTo>
                    <a:pt x="274487" y="48458"/>
                  </a:moveTo>
                  <a:cubicBezTo>
                    <a:pt x="256323" y="18995"/>
                    <a:pt x="219637" y="2548"/>
                    <a:pt x="186098" y="259"/>
                  </a:cubicBezTo>
                  <a:cubicBezTo>
                    <a:pt x="167434" y="-1028"/>
                    <a:pt x="149127" y="2548"/>
                    <a:pt x="131821" y="9484"/>
                  </a:cubicBezTo>
                  <a:cubicBezTo>
                    <a:pt x="112227" y="17351"/>
                    <a:pt x="94062" y="28363"/>
                    <a:pt x="74897" y="37088"/>
                  </a:cubicBezTo>
                  <a:cubicBezTo>
                    <a:pt x="51799" y="47600"/>
                    <a:pt x="27556" y="55538"/>
                    <a:pt x="2741" y="60758"/>
                  </a:cubicBezTo>
                  <a:cubicBezTo>
                    <a:pt x="-119" y="61330"/>
                    <a:pt x="-906" y="65478"/>
                    <a:pt x="1168" y="67337"/>
                  </a:cubicBezTo>
                  <a:cubicBezTo>
                    <a:pt x="34779" y="96657"/>
                    <a:pt x="72895" y="122759"/>
                    <a:pt x="117160" y="132556"/>
                  </a:cubicBezTo>
                  <a:cubicBezTo>
                    <a:pt x="139329" y="137491"/>
                    <a:pt x="162642" y="138206"/>
                    <a:pt x="184883" y="133129"/>
                  </a:cubicBezTo>
                  <a:cubicBezTo>
                    <a:pt x="204906" y="128552"/>
                    <a:pt x="223785" y="119112"/>
                    <a:pt x="240018" y="106597"/>
                  </a:cubicBezTo>
                  <a:cubicBezTo>
                    <a:pt x="249100" y="99589"/>
                    <a:pt x="257610" y="91651"/>
                    <a:pt x="264976" y="82856"/>
                  </a:cubicBezTo>
                  <a:cubicBezTo>
                    <a:pt x="271984" y="74489"/>
                    <a:pt x="278420" y="63333"/>
                    <a:pt x="274058" y="52248"/>
                  </a:cubicBezTo>
                  <a:cubicBezTo>
                    <a:pt x="271984" y="46956"/>
                    <a:pt x="263403" y="49459"/>
                    <a:pt x="265477" y="54823"/>
                  </a:cubicBezTo>
                  <a:cubicBezTo>
                    <a:pt x="269267" y="64477"/>
                    <a:pt x="261257" y="73702"/>
                    <a:pt x="255107" y="80496"/>
                  </a:cubicBezTo>
                  <a:cubicBezTo>
                    <a:pt x="248886" y="87361"/>
                    <a:pt x="242092" y="93868"/>
                    <a:pt x="234726" y="99589"/>
                  </a:cubicBezTo>
                  <a:cubicBezTo>
                    <a:pt x="219709" y="111317"/>
                    <a:pt x="202546" y="120256"/>
                    <a:pt x="183953" y="124762"/>
                  </a:cubicBezTo>
                  <a:cubicBezTo>
                    <a:pt x="142548" y="134845"/>
                    <a:pt x="98997" y="122759"/>
                    <a:pt x="62811" y="102164"/>
                  </a:cubicBezTo>
                  <a:cubicBezTo>
                    <a:pt x="42717" y="90722"/>
                    <a:pt x="24195" y="76705"/>
                    <a:pt x="6603" y="61759"/>
                  </a:cubicBezTo>
                  <a:cubicBezTo>
                    <a:pt x="6103" y="63976"/>
                    <a:pt x="5530" y="66122"/>
                    <a:pt x="5030" y="68339"/>
                  </a:cubicBezTo>
                  <a:cubicBezTo>
                    <a:pt x="25840" y="63690"/>
                    <a:pt x="46221" y="57326"/>
                    <a:pt x="65886" y="49102"/>
                  </a:cubicBezTo>
                  <a:cubicBezTo>
                    <a:pt x="84551" y="41307"/>
                    <a:pt x="102071" y="31367"/>
                    <a:pt x="120236" y="22571"/>
                  </a:cubicBezTo>
                  <a:cubicBezTo>
                    <a:pt x="137756" y="14061"/>
                    <a:pt x="156135" y="7625"/>
                    <a:pt x="175800" y="7196"/>
                  </a:cubicBezTo>
                  <a:cubicBezTo>
                    <a:pt x="192606" y="6767"/>
                    <a:pt x="209554" y="10199"/>
                    <a:pt x="225001" y="16922"/>
                  </a:cubicBezTo>
                  <a:cubicBezTo>
                    <a:pt x="242950" y="24788"/>
                    <a:pt x="257825" y="37016"/>
                    <a:pt x="271126" y="51247"/>
                  </a:cubicBezTo>
                  <a:cubicBezTo>
                    <a:pt x="272842" y="52963"/>
                    <a:pt x="275774" y="50532"/>
                    <a:pt x="274487" y="48458"/>
                  </a:cubicBezTo>
                  <a:lnTo>
                    <a:pt x="274487" y="4845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46" name="任意多边形: 形状 1145"/>
            <p:cNvSpPr/>
            <p:nvPr/>
          </p:nvSpPr>
          <p:spPr>
            <a:xfrm rot="5400000">
              <a:off x="1453413" y="1661526"/>
              <a:ext cx="449553" cy="333427"/>
            </a:xfrm>
            <a:custGeom>
              <a:avLst/>
              <a:gdLst>
                <a:gd name="connsiteX0" fmla="*/ 0 w 236878"/>
                <a:gd name="connsiteY0" fmla="*/ 156254 h 175689"/>
                <a:gd name="connsiteX1" fmla="*/ 67507 w 236878"/>
                <a:gd name="connsiteY1" fmla="*/ 49057 h 175689"/>
                <a:gd name="connsiteX2" fmla="*/ 236705 w 236878"/>
                <a:gd name="connsiteY2" fmla="*/ 0 h 175689"/>
                <a:gd name="connsiteX3" fmla="*/ 156969 w 236878"/>
                <a:gd name="connsiteY3" fmla="*/ 150747 h 175689"/>
                <a:gd name="connsiteX4" fmla="*/ 0 w 236878"/>
                <a:gd name="connsiteY4" fmla="*/ 156254 h 1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878" h="175689">
                  <a:moveTo>
                    <a:pt x="0" y="156254"/>
                  </a:moveTo>
                  <a:cubicBezTo>
                    <a:pt x="32252" y="109700"/>
                    <a:pt x="29391" y="67651"/>
                    <a:pt x="67507" y="49057"/>
                  </a:cubicBezTo>
                  <a:cubicBezTo>
                    <a:pt x="105623" y="30464"/>
                    <a:pt x="236705" y="0"/>
                    <a:pt x="236705" y="0"/>
                  </a:cubicBezTo>
                  <a:cubicBezTo>
                    <a:pt x="236705" y="0"/>
                    <a:pt x="244428" y="98043"/>
                    <a:pt x="156969" y="150747"/>
                  </a:cubicBezTo>
                  <a:cubicBezTo>
                    <a:pt x="69510" y="203452"/>
                    <a:pt x="0" y="156254"/>
                    <a:pt x="0" y="15625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47" name="任意多边形: 形状 1146"/>
            <p:cNvSpPr/>
            <p:nvPr/>
          </p:nvSpPr>
          <p:spPr>
            <a:xfrm rot="5400000">
              <a:off x="1115014" y="1585486"/>
              <a:ext cx="495366" cy="251202"/>
            </a:xfrm>
            <a:custGeom>
              <a:avLst/>
              <a:gdLst>
                <a:gd name="connsiteX0" fmla="*/ 261019 w 261018"/>
                <a:gd name="connsiteY0" fmla="*/ 79410 h 132363"/>
                <a:gd name="connsiteX1" fmla="*/ 95397 w 261018"/>
                <a:gd name="connsiteY1" fmla="*/ 103 h 132363"/>
                <a:gd name="connsiteX2" fmla="*/ 0 w 261018"/>
                <a:gd name="connsiteY2" fmla="*/ 34501 h 132363"/>
                <a:gd name="connsiteX3" fmla="*/ 115063 w 261018"/>
                <a:gd name="connsiteY3" fmla="*/ 132186 h 132363"/>
                <a:gd name="connsiteX4" fmla="*/ 261019 w 261018"/>
                <a:gd name="connsiteY4" fmla="*/ 79410 h 13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018" h="132363">
                  <a:moveTo>
                    <a:pt x="261019" y="79410"/>
                  </a:moveTo>
                  <a:cubicBezTo>
                    <a:pt x="220043" y="63391"/>
                    <a:pt x="135444" y="-2972"/>
                    <a:pt x="95397" y="103"/>
                  </a:cubicBezTo>
                  <a:cubicBezTo>
                    <a:pt x="55350" y="3178"/>
                    <a:pt x="19523" y="4322"/>
                    <a:pt x="0" y="34501"/>
                  </a:cubicBezTo>
                  <a:cubicBezTo>
                    <a:pt x="5864" y="106656"/>
                    <a:pt x="69581" y="134903"/>
                    <a:pt x="115063" y="132186"/>
                  </a:cubicBezTo>
                  <a:cubicBezTo>
                    <a:pt x="160401" y="129540"/>
                    <a:pt x="239851" y="114380"/>
                    <a:pt x="261019" y="7941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48" name="任意多边形: 形状 1147"/>
            <p:cNvSpPr/>
            <p:nvPr/>
          </p:nvSpPr>
          <p:spPr>
            <a:xfrm rot="5400000">
              <a:off x="1653191" y="992361"/>
              <a:ext cx="231963" cy="473654"/>
            </a:xfrm>
            <a:custGeom>
              <a:avLst/>
              <a:gdLst>
                <a:gd name="connsiteX0" fmla="*/ 82907 w 122226"/>
                <a:gd name="connsiteY0" fmla="*/ 249577 h 249577"/>
                <a:gd name="connsiteX1" fmla="*/ 121953 w 122226"/>
                <a:gd name="connsiteY1" fmla="*/ 154395 h 249577"/>
                <a:gd name="connsiteX2" fmla="*/ 22265 w 122226"/>
                <a:gd name="connsiteY2" fmla="*/ 0 h 249577"/>
                <a:gd name="connsiteX3" fmla="*/ 4173 w 122226"/>
                <a:gd name="connsiteY3" fmla="*/ 163334 h 249577"/>
                <a:gd name="connsiteX4" fmla="*/ 82907 w 122226"/>
                <a:gd name="connsiteY4" fmla="*/ 249577 h 249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26" h="249577">
                  <a:moveTo>
                    <a:pt x="82907" y="249577"/>
                  </a:moveTo>
                  <a:cubicBezTo>
                    <a:pt x="87627" y="217397"/>
                    <a:pt x="125815" y="201378"/>
                    <a:pt x="121953" y="154395"/>
                  </a:cubicBezTo>
                  <a:cubicBezTo>
                    <a:pt x="118091" y="107411"/>
                    <a:pt x="21192" y="22526"/>
                    <a:pt x="22265" y="0"/>
                  </a:cubicBezTo>
                  <a:cubicBezTo>
                    <a:pt x="21049" y="42192"/>
                    <a:pt x="-11274" y="119210"/>
                    <a:pt x="4173" y="163334"/>
                  </a:cubicBezTo>
                  <a:cubicBezTo>
                    <a:pt x="19619" y="207385"/>
                    <a:pt x="82907" y="249577"/>
                    <a:pt x="82907" y="249577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49" name="任意多边形: 形状 1148"/>
            <p:cNvSpPr/>
            <p:nvPr/>
          </p:nvSpPr>
          <p:spPr>
            <a:xfrm rot="5400000">
              <a:off x="1511329" y="1725676"/>
              <a:ext cx="340067" cy="304683"/>
            </a:xfrm>
            <a:custGeom>
              <a:avLst/>
              <a:gdLst>
                <a:gd name="connsiteX0" fmla="*/ 172263 w 179188"/>
                <a:gd name="connsiteY0" fmla="*/ 1035 h 160543"/>
                <a:gd name="connsiteX1" fmla="*/ 162966 w 179188"/>
                <a:gd name="connsiteY1" fmla="*/ 11690 h 160543"/>
                <a:gd name="connsiteX2" fmla="*/ 155958 w 179188"/>
                <a:gd name="connsiteY2" fmla="*/ 26136 h 160543"/>
                <a:gd name="connsiteX3" fmla="*/ 144516 w 179188"/>
                <a:gd name="connsiteY3" fmla="*/ 53239 h 160543"/>
                <a:gd name="connsiteX4" fmla="*/ 112408 w 179188"/>
                <a:gd name="connsiteY4" fmla="*/ 101080 h 160543"/>
                <a:gd name="connsiteX5" fmla="*/ 69786 w 179188"/>
                <a:gd name="connsiteY5" fmla="*/ 127897 h 160543"/>
                <a:gd name="connsiteX6" fmla="*/ 39465 w 179188"/>
                <a:gd name="connsiteY6" fmla="*/ 131974 h 160543"/>
                <a:gd name="connsiteX7" fmla="*/ 6713 w 179188"/>
                <a:gd name="connsiteY7" fmla="*/ 136264 h 160543"/>
                <a:gd name="connsiteX8" fmla="*/ 7142 w 179188"/>
                <a:gd name="connsiteY8" fmla="*/ 155000 h 160543"/>
                <a:gd name="connsiteX9" fmla="*/ 78153 w 179188"/>
                <a:gd name="connsiteY9" fmla="*/ 155501 h 160543"/>
                <a:gd name="connsiteX10" fmla="*/ 129642 w 179188"/>
                <a:gd name="connsiteY10" fmla="*/ 122748 h 160543"/>
                <a:gd name="connsiteX11" fmla="*/ 162895 w 179188"/>
                <a:gd name="connsiteY11" fmla="*/ 70116 h 160543"/>
                <a:gd name="connsiteX12" fmla="*/ 175124 w 179188"/>
                <a:gd name="connsiteY12" fmla="*/ 36863 h 160543"/>
                <a:gd name="connsiteX13" fmla="*/ 178985 w 179188"/>
                <a:gd name="connsiteY13" fmla="*/ 19914 h 160543"/>
                <a:gd name="connsiteX14" fmla="*/ 177769 w 179188"/>
                <a:gd name="connsiteY14" fmla="*/ 3181 h 160543"/>
                <a:gd name="connsiteX15" fmla="*/ 172263 w 179188"/>
                <a:gd name="connsiteY15" fmla="*/ 1035 h 160543"/>
                <a:gd name="connsiteX16" fmla="*/ 172263 w 179188"/>
                <a:gd name="connsiteY16" fmla="*/ 1035 h 16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188" h="160543">
                  <a:moveTo>
                    <a:pt x="172263" y="1035"/>
                  </a:moveTo>
                  <a:cubicBezTo>
                    <a:pt x="169117" y="4682"/>
                    <a:pt x="165684" y="7614"/>
                    <a:pt x="162966" y="11690"/>
                  </a:cubicBezTo>
                  <a:cubicBezTo>
                    <a:pt x="160034" y="16196"/>
                    <a:pt x="158104" y="21130"/>
                    <a:pt x="155958" y="26136"/>
                  </a:cubicBezTo>
                  <a:cubicBezTo>
                    <a:pt x="152168" y="35146"/>
                    <a:pt x="148736" y="44371"/>
                    <a:pt x="144516" y="53239"/>
                  </a:cubicBezTo>
                  <a:cubicBezTo>
                    <a:pt x="136221" y="70759"/>
                    <a:pt x="126138" y="87279"/>
                    <a:pt x="112408" y="101080"/>
                  </a:cubicBezTo>
                  <a:cubicBezTo>
                    <a:pt x="100537" y="113023"/>
                    <a:pt x="86091" y="123106"/>
                    <a:pt x="69786" y="127897"/>
                  </a:cubicBezTo>
                  <a:cubicBezTo>
                    <a:pt x="59775" y="130829"/>
                    <a:pt x="49763" y="131473"/>
                    <a:pt x="39465" y="131974"/>
                  </a:cubicBezTo>
                  <a:cubicBezTo>
                    <a:pt x="28309" y="132474"/>
                    <a:pt x="17654" y="134333"/>
                    <a:pt x="6713" y="136264"/>
                  </a:cubicBezTo>
                  <a:cubicBezTo>
                    <a:pt x="-3370" y="138052"/>
                    <a:pt x="-1153" y="152569"/>
                    <a:pt x="7142" y="155000"/>
                  </a:cubicBezTo>
                  <a:cubicBezTo>
                    <a:pt x="30741" y="161937"/>
                    <a:pt x="54340" y="162652"/>
                    <a:pt x="78153" y="155501"/>
                  </a:cubicBezTo>
                  <a:cubicBezTo>
                    <a:pt x="97962" y="149565"/>
                    <a:pt x="115626" y="137838"/>
                    <a:pt x="129642" y="122748"/>
                  </a:cubicBezTo>
                  <a:cubicBezTo>
                    <a:pt x="143801" y="107445"/>
                    <a:pt x="154671" y="89209"/>
                    <a:pt x="162895" y="70116"/>
                  </a:cubicBezTo>
                  <a:cubicBezTo>
                    <a:pt x="167543" y="59317"/>
                    <a:pt x="171762" y="48161"/>
                    <a:pt x="175124" y="36863"/>
                  </a:cubicBezTo>
                  <a:cubicBezTo>
                    <a:pt x="176768" y="31356"/>
                    <a:pt x="178270" y="25635"/>
                    <a:pt x="178985" y="19914"/>
                  </a:cubicBezTo>
                  <a:cubicBezTo>
                    <a:pt x="179700" y="13907"/>
                    <a:pt x="178342" y="9045"/>
                    <a:pt x="177769" y="3181"/>
                  </a:cubicBezTo>
                  <a:cubicBezTo>
                    <a:pt x="177483" y="606"/>
                    <a:pt x="174194" y="-1253"/>
                    <a:pt x="172263" y="1035"/>
                  </a:cubicBezTo>
                  <a:lnTo>
                    <a:pt x="172263" y="103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50" name="任意多边形: 形状 1149"/>
            <p:cNvSpPr/>
            <p:nvPr/>
          </p:nvSpPr>
          <p:spPr>
            <a:xfrm rot="5400000">
              <a:off x="1191672" y="1646959"/>
              <a:ext cx="331709" cy="238940"/>
            </a:xfrm>
            <a:custGeom>
              <a:avLst/>
              <a:gdLst>
                <a:gd name="connsiteX0" fmla="*/ 18471 w 174784"/>
                <a:gd name="connsiteY0" fmla="*/ 10095 h 125902"/>
                <a:gd name="connsiteX1" fmla="*/ 27982 w 174784"/>
                <a:gd name="connsiteY1" fmla="*/ 18104 h 125902"/>
                <a:gd name="connsiteX2" fmla="*/ 44930 w 174784"/>
                <a:gd name="connsiteY2" fmla="*/ 24469 h 125902"/>
                <a:gd name="connsiteX3" fmla="*/ 79900 w 174784"/>
                <a:gd name="connsiteY3" fmla="*/ 46852 h 125902"/>
                <a:gd name="connsiteX4" fmla="*/ 154487 w 174784"/>
                <a:gd name="connsiteY4" fmla="*/ 92334 h 125902"/>
                <a:gd name="connsiteX5" fmla="*/ 157133 w 174784"/>
                <a:gd name="connsiteY5" fmla="*/ 67090 h 125902"/>
                <a:gd name="connsiteX6" fmla="*/ 79184 w 174784"/>
                <a:gd name="connsiteY6" fmla="*/ 92334 h 125902"/>
                <a:gd name="connsiteX7" fmla="*/ 41641 w 174784"/>
                <a:gd name="connsiteY7" fmla="*/ 97554 h 125902"/>
                <a:gd name="connsiteX8" fmla="*/ 4168 w 174784"/>
                <a:gd name="connsiteY8" fmla="*/ 100128 h 125902"/>
                <a:gd name="connsiteX9" fmla="*/ 235 w 174784"/>
                <a:gd name="connsiteY9" fmla="*/ 107423 h 125902"/>
                <a:gd name="connsiteX10" fmla="*/ 34275 w 174784"/>
                <a:gd name="connsiteY10" fmla="*/ 125873 h 125902"/>
                <a:gd name="connsiteX11" fmla="*/ 80257 w 174784"/>
                <a:gd name="connsiteY11" fmla="*/ 120509 h 125902"/>
                <a:gd name="connsiteX12" fmla="*/ 168289 w 174784"/>
                <a:gd name="connsiteY12" fmla="*/ 92119 h 125902"/>
                <a:gd name="connsiteX13" fmla="*/ 167716 w 174784"/>
                <a:gd name="connsiteY13" fmla="*/ 68306 h 125902"/>
                <a:gd name="connsiteX14" fmla="*/ 125882 w 174784"/>
                <a:gd name="connsiteY14" fmla="*/ 46065 h 125902"/>
                <a:gd name="connsiteX15" fmla="*/ 86550 w 174784"/>
                <a:gd name="connsiteY15" fmla="*/ 18962 h 125902"/>
                <a:gd name="connsiteX16" fmla="*/ 45645 w 174784"/>
                <a:gd name="connsiteY16" fmla="*/ 1013 h 125902"/>
                <a:gd name="connsiteX17" fmla="*/ 25336 w 174784"/>
                <a:gd name="connsiteY17" fmla="*/ 2157 h 125902"/>
                <a:gd name="connsiteX18" fmla="*/ 18471 w 174784"/>
                <a:gd name="connsiteY18" fmla="*/ 10095 h 125902"/>
                <a:gd name="connsiteX19" fmla="*/ 18471 w 174784"/>
                <a:gd name="connsiteY19" fmla="*/ 10095 h 125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4784" h="125902">
                  <a:moveTo>
                    <a:pt x="18471" y="10095"/>
                  </a:moveTo>
                  <a:cubicBezTo>
                    <a:pt x="19400" y="13814"/>
                    <a:pt x="24907" y="16602"/>
                    <a:pt x="27982" y="18104"/>
                  </a:cubicBezTo>
                  <a:cubicBezTo>
                    <a:pt x="33417" y="20679"/>
                    <a:pt x="39424" y="22037"/>
                    <a:pt x="44930" y="24469"/>
                  </a:cubicBezTo>
                  <a:cubicBezTo>
                    <a:pt x="57659" y="30118"/>
                    <a:pt x="68815" y="38628"/>
                    <a:pt x="79900" y="46852"/>
                  </a:cubicBezTo>
                  <a:cubicBezTo>
                    <a:pt x="103570" y="64587"/>
                    <a:pt x="128099" y="79033"/>
                    <a:pt x="154487" y="92334"/>
                  </a:cubicBezTo>
                  <a:cubicBezTo>
                    <a:pt x="155345" y="83895"/>
                    <a:pt x="156275" y="75528"/>
                    <a:pt x="157133" y="67090"/>
                  </a:cubicBezTo>
                  <a:cubicBezTo>
                    <a:pt x="132103" y="78317"/>
                    <a:pt x="106001" y="86827"/>
                    <a:pt x="79184" y="92334"/>
                  </a:cubicBezTo>
                  <a:cubicBezTo>
                    <a:pt x="66813" y="94836"/>
                    <a:pt x="54227" y="96911"/>
                    <a:pt x="41641" y="97554"/>
                  </a:cubicBezTo>
                  <a:cubicBezTo>
                    <a:pt x="29770" y="98126"/>
                    <a:pt x="15324" y="95266"/>
                    <a:pt x="4168" y="100128"/>
                  </a:cubicBezTo>
                  <a:cubicBezTo>
                    <a:pt x="1236" y="101416"/>
                    <a:pt x="-694" y="104062"/>
                    <a:pt x="235" y="107423"/>
                  </a:cubicBezTo>
                  <a:cubicBezTo>
                    <a:pt x="4240" y="121296"/>
                    <a:pt x="21617" y="125587"/>
                    <a:pt x="34275" y="125873"/>
                  </a:cubicBezTo>
                  <a:cubicBezTo>
                    <a:pt x="49579" y="126230"/>
                    <a:pt x="65311" y="123299"/>
                    <a:pt x="80257" y="120509"/>
                  </a:cubicBezTo>
                  <a:cubicBezTo>
                    <a:pt x="110793" y="114789"/>
                    <a:pt x="140041" y="104920"/>
                    <a:pt x="168289" y="92119"/>
                  </a:cubicBezTo>
                  <a:cubicBezTo>
                    <a:pt x="177800" y="87828"/>
                    <a:pt x="176226" y="72596"/>
                    <a:pt x="167716" y="68306"/>
                  </a:cubicBezTo>
                  <a:cubicBezTo>
                    <a:pt x="153557" y="61297"/>
                    <a:pt x="139398" y="54218"/>
                    <a:pt x="125882" y="46065"/>
                  </a:cubicBezTo>
                  <a:cubicBezTo>
                    <a:pt x="112223" y="37842"/>
                    <a:pt x="99923" y="27687"/>
                    <a:pt x="86550" y="18962"/>
                  </a:cubicBezTo>
                  <a:cubicBezTo>
                    <a:pt x="74036" y="10738"/>
                    <a:pt x="60520" y="3730"/>
                    <a:pt x="45645" y="1013"/>
                  </a:cubicBezTo>
                  <a:cubicBezTo>
                    <a:pt x="39424" y="-131"/>
                    <a:pt x="31200" y="-918"/>
                    <a:pt x="25336" y="2157"/>
                  </a:cubicBezTo>
                  <a:cubicBezTo>
                    <a:pt x="23334" y="3158"/>
                    <a:pt x="17684" y="6877"/>
                    <a:pt x="18471" y="10095"/>
                  </a:cubicBezTo>
                  <a:lnTo>
                    <a:pt x="18471" y="1009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51" name="任意多边形: 形状 1150"/>
            <p:cNvSpPr/>
            <p:nvPr/>
          </p:nvSpPr>
          <p:spPr>
            <a:xfrm rot="5400000">
              <a:off x="1691435" y="1069403"/>
              <a:ext cx="197482" cy="352305"/>
            </a:xfrm>
            <a:custGeom>
              <a:avLst/>
              <a:gdLst>
                <a:gd name="connsiteX0" fmla="*/ 622 w 104057"/>
                <a:gd name="connsiteY0" fmla="*/ 3624 h 185636"/>
                <a:gd name="connsiteX1" fmla="*/ 4270 w 104057"/>
                <a:gd name="connsiteY1" fmla="*/ 25722 h 185636"/>
                <a:gd name="connsiteX2" fmla="*/ 19645 w 104057"/>
                <a:gd name="connsiteY2" fmla="*/ 46174 h 185636"/>
                <a:gd name="connsiteX3" fmla="*/ 53899 w 104057"/>
                <a:gd name="connsiteY3" fmla="*/ 85649 h 185636"/>
                <a:gd name="connsiteX4" fmla="*/ 74065 w 104057"/>
                <a:gd name="connsiteY4" fmla="*/ 133490 h 185636"/>
                <a:gd name="connsiteX5" fmla="*/ 77069 w 104057"/>
                <a:gd name="connsiteY5" fmla="*/ 159592 h 185636"/>
                <a:gd name="connsiteX6" fmla="*/ 85078 w 104057"/>
                <a:gd name="connsiteY6" fmla="*/ 183906 h 185636"/>
                <a:gd name="connsiteX7" fmla="*/ 93016 w 104057"/>
                <a:gd name="connsiteY7" fmla="*/ 184764 h 185636"/>
                <a:gd name="connsiteX8" fmla="*/ 100239 w 104057"/>
                <a:gd name="connsiteY8" fmla="*/ 132990 h 185636"/>
                <a:gd name="connsiteX9" fmla="*/ 79786 w 104057"/>
                <a:gd name="connsiteY9" fmla="*/ 81286 h 185636"/>
                <a:gd name="connsiteX10" fmla="*/ 44531 w 104057"/>
                <a:gd name="connsiteY10" fmla="*/ 39810 h 185636"/>
                <a:gd name="connsiteX11" fmla="*/ 25723 w 104057"/>
                <a:gd name="connsiteY11" fmla="*/ 20215 h 185636"/>
                <a:gd name="connsiteX12" fmla="*/ 8703 w 104057"/>
                <a:gd name="connsiteY12" fmla="*/ 1265 h 185636"/>
                <a:gd name="connsiteX13" fmla="*/ 622 w 104057"/>
                <a:gd name="connsiteY13" fmla="*/ 3624 h 185636"/>
                <a:gd name="connsiteX14" fmla="*/ 622 w 104057"/>
                <a:gd name="connsiteY14" fmla="*/ 3624 h 1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057" h="185636">
                  <a:moveTo>
                    <a:pt x="622" y="3624"/>
                  </a:moveTo>
                  <a:cubicBezTo>
                    <a:pt x="-736" y="11920"/>
                    <a:pt x="-21" y="18142"/>
                    <a:pt x="4270" y="25722"/>
                  </a:cubicBezTo>
                  <a:cubicBezTo>
                    <a:pt x="8417" y="33087"/>
                    <a:pt x="14138" y="39810"/>
                    <a:pt x="19645" y="46174"/>
                  </a:cubicBezTo>
                  <a:cubicBezTo>
                    <a:pt x="31087" y="59333"/>
                    <a:pt x="44173" y="71060"/>
                    <a:pt x="53899" y="85649"/>
                  </a:cubicBezTo>
                  <a:cubicBezTo>
                    <a:pt x="63625" y="100237"/>
                    <a:pt x="70275" y="116399"/>
                    <a:pt x="74065" y="133490"/>
                  </a:cubicBezTo>
                  <a:cubicBezTo>
                    <a:pt x="75925" y="142072"/>
                    <a:pt x="76854" y="150868"/>
                    <a:pt x="77069" y="159592"/>
                  </a:cubicBezTo>
                  <a:cubicBezTo>
                    <a:pt x="77283" y="167959"/>
                    <a:pt x="77999" y="178114"/>
                    <a:pt x="85078" y="183906"/>
                  </a:cubicBezTo>
                  <a:cubicBezTo>
                    <a:pt x="87510" y="185837"/>
                    <a:pt x="90299" y="186195"/>
                    <a:pt x="93016" y="184764"/>
                  </a:cubicBezTo>
                  <a:cubicBezTo>
                    <a:pt x="109821" y="175825"/>
                    <a:pt x="103242" y="147650"/>
                    <a:pt x="100239" y="132990"/>
                  </a:cubicBezTo>
                  <a:cubicBezTo>
                    <a:pt x="96591" y="114826"/>
                    <a:pt x="89440" y="97091"/>
                    <a:pt x="79786" y="81286"/>
                  </a:cubicBezTo>
                  <a:cubicBezTo>
                    <a:pt x="70204" y="65626"/>
                    <a:pt x="57618" y="52467"/>
                    <a:pt x="44531" y="39810"/>
                  </a:cubicBezTo>
                  <a:cubicBezTo>
                    <a:pt x="38023" y="33516"/>
                    <a:pt x="31373" y="27295"/>
                    <a:pt x="25723" y="20215"/>
                  </a:cubicBezTo>
                  <a:cubicBezTo>
                    <a:pt x="20145" y="13207"/>
                    <a:pt x="15568" y="6986"/>
                    <a:pt x="8703" y="1265"/>
                  </a:cubicBezTo>
                  <a:cubicBezTo>
                    <a:pt x="6200" y="-952"/>
                    <a:pt x="1194" y="-309"/>
                    <a:pt x="622" y="3624"/>
                  </a:cubicBezTo>
                  <a:lnTo>
                    <a:pt x="622" y="362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52" name="任意多边形: 形状 1151"/>
            <p:cNvSpPr/>
            <p:nvPr/>
          </p:nvSpPr>
          <p:spPr>
            <a:xfrm rot="5400000">
              <a:off x="1481291" y="1649582"/>
              <a:ext cx="320928" cy="204808"/>
            </a:xfrm>
            <a:custGeom>
              <a:avLst/>
              <a:gdLst>
                <a:gd name="connsiteX0" fmla="*/ 149316 w 169103"/>
                <a:gd name="connsiteY0" fmla="*/ 3124 h 107917"/>
                <a:gd name="connsiteX1" fmla="*/ 117064 w 169103"/>
                <a:gd name="connsiteY1" fmla="*/ 25078 h 107917"/>
                <a:gd name="connsiteX2" fmla="*/ 81093 w 169103"/>
                <a:gd name="connsiteY2" fmla="*/ 46961 h 107917"/>
                <a:gd name="connsiteX3" fmla="*/ 45909 w 169103"/>
                <a:gd name="connsiteY3" fmla="*/ 65840 h 107917"/>
                <a:gd name="connsiteX4" fmla="*/ 6506 w 169103"/>
                <a:gd name="connsiteY4" fmla="*/ 79427 h 107917"/>
                <a:gd name="connsiteX5" fmla="*/ 7078 w 169103"/>
                <a:gd name="connsiteY5" fmla="*/ 103527 h 107917"/>
                <a:gd name="connsiteX6" fmla="*/ 56350 w 169103"/>
                <a:gd name="connsiteY6" fmla="*/ 100380 h 107917"/>
                <a:gd name="connsiteX7" fmla="*/ 100974 w 169103"/>
                <a:gd name="connsiteY7" fmla="*/ 76638 h 107917"/>
                <a:gd name="connsiteX8" fmla="*/ 141521 w 169103"/>
                <a:gd name="connsiteY8" fmla="*/ 49035 h 107917"/>
                <a:gd name="connsiteX9" fmla="*/ 169053 w 169103"/>
                <a:gd name="connsiteY9" fmla="*/ 10704 h 107917"/>
                <a:gd name="connsiteX10" fmla="*/ 149316 w 169103"/>
                <a:gd name="connsiteY10" fmla="*/ 3124 h 107917"/>
                <a:gd name="connsiteX11" fmla="*/ 149316 w 169103"/>
                <a:gd name="connsiteY11" fmla="*/ 3124 h 10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9103" h="107917">
                  <a:moveTo>
                    <a:pt x="149316" y="3124"/>
                  </a:moveTo>
                  <a:cubicBezTo>
                    <a:pt x="139876" y="11920"/>
                    <a:pt x="127934" y="18141"/>
                    <a:pt x="117064" y="25078"/>
                  </a:cubicBezTo>
                  <a:cubicBezTo>
                    <a:pt x="105264" y="32658"/>
                    <a:pt x="93179" y="39809"/>
                    <a:pt x="81093" y="46961"/>
                  </a:cubicBezTo>
                  <a:cubicBezTo>
                    <a:pt x="69723" y="53683"/>
                    <a:pt x="58210" y="60834"/>
                    <a:pt x="45909" y="65840"/>
                  </a:cubicBezTo>
                  <a:cubicBezTo>
                    <a:pt x="33037" y="71060"/>
                    <a:pt x="18520" y="72490"/>
                    <a:pt x="6506" y="79427"/>
                  </a:cubicBezTo>
                  <a:cubicBezTo>
                    <a:pt x="-2576" y="84719"/>
                    <a:pt x="-1932" y="98592"/>
                    <a:pt x="7078" y="103527"/>
                  </a:cubicBezTo>
                  <a:cubicBezTo>
                    <a:pt x="22525" y="111965"/>
                    <a:pt x="41046" y="106745"/>
                    <a:pt x="56350" y="100380"/>
                  </a:cubicBezTo>
                  <a:cubicBezTo>
                    <a:pt x="72011" y="93872"/>
                    <a:pt x="86528" y="85362"/>
                    <a:pt x="100974" y="76638"/>
                  </a:cubicBezTo>
                  <a:cubicBezTo>
                    <a:pt x="114918" y="68200"/>
                    <a:pt x="129006" y="59618"/>
                    <a:pt x="141521" y="49035"/>
                  </a:cubicBezTo>
                  <a:cubicBezTo>
                    <a:pt x="153106" y="39166"/>
                    <a:pt x="167551" y="26651"/>
                    <a:pt x="169053" y="10704"/>
                  </a:cubicBezTo>
                  <a:cubicBezTo>
                    <a:pt x="170054" y="-23"/>
                    <a:pt x="155823" y="-2955"/>
                    <a:pt x="149316" y="3124"/>
                  </a:cubicBezTo>
                  <a:lnTo>
                    <a:pt x="149316" y="312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53" name="任意多边形: 形状 1152"/>
            <p:cNvSpPr/>
            <p:nvPr/>
          </p:nvSpPr>
          <p:spPr>
            <a:xfrm rot="5400000">
              <a:off x="1244808" y="1538521"/>
              <a:ext cx="262323" cy="119028"/>
            </a:xfrm>
            <a:custGeom>
              <a:avLst/>
              <a:gdLst>
                <a:gd name="connsiteX0" fmla="*/ 127394 w 138223"/>
                <a:gd name="connsiteY0" fmla="*/ 29269 h 62718"/>
                <a:gd name="connsiteX1" fmla="*/ 112233 w 138223"/>
                <a:gd name="connsiteY1" fmla="*/ 27409 h 62718"/>
                <a:gd name="connsiteX2" fmla="*/ 100720 w 138223"/>
                <a:gd name="connsiteY2" fmla="*/ 26623 h 62718"/>
                <a:gd name="connsiteX3" fmla="*/ 74618 w 138223"/>
                <a:gd name="connsiteY3" fmla="*/ 17326 h 62718"/>
                <a:gd name="connsiteX4" fmla="*/ 58671 w 138223"/>
                <a:gd name="connsiteY4" fmla="*/ 15395 h 62718"/>
                <a:gd name="connsiteX5" fmla="*/ 55596 w 138223"/>
                <a:gd name="connsiteY5" fmla="*/ 15467 h 62718"/>
                <a:gd name="connsiteX6" fmla="*/ 55381 w 138223"/>
                <a:gd name="connsiteY6" fmla="*/ 15467 h 62718"/>
                <a:gd name="connsiteX7" fmla="*/ 53164 w 138223"/>
                <a:gd name="connsiteY7" fmla="*/ 14823 h 62718"/>
                <a:gd name="connsiteX8" fmla="*/ 53236 w 138223"/>
                <a:gd name="connsiteY8" fmla="*/ 14823 h 62718"/>
                <a:gd name="connsiteX9" fmla="*/ 34714 w 138223"/>
                <a:gd name="connsiteY9" fmla="*/ 4096 h 62718"/>
                <a:gd name="connsiteX10" fmla="*/ 1104 w 138223"/>
                <a:gd name="connsiteY10" fmla="*/ 11462 h 62718"/>
                <a:gd name="connsiteX11" fmla="*/ 6395 w 138223"/>
                <a:gd name="connsiteY11" fmla="*/ 30770 h 62718"/>
                <a:gd name="connsiteX12" fmla="*/ 16622 w 138223"/>
                <a:gd name="connsiteY12" fmla="*/ 35848 h 62718"/>
                <a:gd name="connsiteX13" fmla="*/ 15764 w 138223"/>
                <a:gd name="connsiteY13" fmla="*/ 35418 h 62718"/>
                <a:gd name="connsiteX14" fmla="*/ 18553 w 138223"/>
                <a:gd name="connsiteY14" fmla="*/ 36777 h 62718"/>
                <a:gd name="connsiteX15" fmla="*/ 37074 w 138223"/>
                <a:gd name="connsiteY15" fmla="*/ 47576 h 62718"/>
                <a:gd name="connsiteX16" fmla="*/ 49589 w 138223"/>
                <a:gd name="connsiteY16" fmla="*/ 51580 h 62718"/>
                <a:gd name="connsiteX17" fmla="*/ 59529 w 138223"/>
                <a:gd name="connsiteY17" fmla="*/ 52152 h 62718"/>
                <a:gd name="connsiteX18" fmla="*/ 62604 w 138223"/>
                <a:gd name="connsiteY18" fmla="*/ 52081 h 62718"/>
                <a:gd name="connsiteX19" fmla="*/ 63820 w 138223"/>
                <a:gd name="connsiteY19" fmla="*/ 52224 h 62718"/>
                <a:gd name="connsiteX20" fmla="*/ 94069 w 138223"/>
                <a:gd name="connsiteY20" fmla="*/ 61664 h 62718"/>
                <a:gd name="connsiteX21" fmla="*/ 131541 w 138223"/>
                <a:gd name="connsiteY21" fmla="*/ 56157 h 62718"/>
                <a:gd name="connsiteX22" fmla="*/ 127394 w 138223"/>
                <a:gd name="connsiteY22" fmla="*/ 29269 h 62718"/>
                <a:gd name="connsiteX23" fmla="*/ 127394 w 138223"/>
                <a:gd name="connsiteY23" fmla="*/ 29269 h 6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8223" h="62718">
                  <a:moveTo>
                    <a:pt x="127394" y="29269"/>
                  </a:moveTo>
                  <a:cubicBezTo>
                    <a:pt x="122388" y="28125"/>
                    <a:pt x="117382" y="27624"/>
                    <a:pt x="112233" y="27409"/>
                  </a:cubicBezTo>
                  <a:cubicBezTo>
                    <a:pt x="107371" y="27195"/>
                    <a:pt x="104081" y="27266"/>
                    <a:pt x="100720" y="26623"/>
                  </a:cubicBezTo>
                  <a:cubicBezTo>
                    <a:pt x="90637" y="24692"/>
                    <a:pt x="84916" y="20615"/>
                    <a:pt x="74618" y="17326"/>
                  </a:cubicBezTo>
                  <a:cubicBezTo>
                    <a:pt x="69469" y="15681"/>
                    <a:pt x="64034" y="15324"/>
                    <a:pt x="58671" y="15395"/>
                  </a:cubicBezTo>
                  <a:cubicBezTo>
                    <a:pt x="57670" y="15395"/>
                    <a:pt x="56668" y="15467"/>
                    <a:pt x="55596" y="15467"/>
                  </a:cubicBezTo>
                  <a:cubicBezTo>
                    <a:pt x="58242" y="15467"/>
                    <a:pt x="56311" y="15681"/>
                    <a:pt x="55381" y="15467"/>
                  </a:cubicBezTo>
                  <a:cubicBezTo>
                    <a:pt x="54666" y="15252"/>
                    <a:pt x="53880" y="14966"/>
                    <a:pt x="53164" y="14823"/>
                  </a:cubicBezTo>
                  <a:cubicBezTo>
                    <a:pt x="51019" y="14537"/>
                    <a:pt x="55167" y="16039"/>
                    <a:pt x="53236" y="14823"/>
                  </a:cubicBezTo>
                  <a:cubicBezTo>
                    <a:pt x="47372" y="11105"/>
                    <a:pt x="41007" y="7100"/>
                    <a:pt x="34714" y="4096"/>
                  </a:cubicBezTo>
                  <a:cubicBezTo>
                    <a:pt x="23129" y="-1410"/>
                    <a:pt x="6753" y="-3412"/>
                    <a:pt x="1104" y="11462"/>
                  </a:cubicBezTo>
                  <a:cubicBezTo>
                    <a:pt x="-1614" y="18613"/>
                    <a:pt x="889" y="25765"/>
                    <a:pt x="6395" y="30770"/>
                  </a:cubicBezTo>
                  <a:cubicBezTo>
                    <a:pt x="8898" y="32987"/>
                    <a:pt x="13189" y="35991"/>
                    <a:pt x="16622" y="35848"/>
                  </a:cubicBezTo>
                  <a:cubicBezTo>
                    <a:pt x="18195" y="35776"/>
                    <a:pt x="16479" y="35705"/>
                    <a:pt x="15764" y="35418"/>
                  </a:cubicBezTo>
                  <a:cubicBezTo>
                    <a:pt x="16693" y="35848"/>
                    <a:pt x="17623" y="36277"/>
                    <a:pt x="18553" y="36777"/>
                  </a:cubicBezTo>
                  <a:cubicBezTo>
                    <a:pt x="24917" y="40139"/>
                    <a:pt x="30495" y="44644"/>
                    <a:pt x="37074" y="47576"/>
                  </a:cubicBezTo>
                  <a:cubicBezTo>
                    <a:pt x="41150" y="49363"/>
                    <a:pt x="45227" y="50937"/>
                    <a:pt x="49589" y="51580"/>
                  </a:cubicBezTo>
                  <a:cubicBezTo>
                    <a:pt x="52950" y="52009"/>
                    <a:pt x="56168" y="52224"/>
                    <a:pt x="59529" y="52152"/>
                  </a:cubicBezTo>
                  <a:cubicBezTo>
                    <a:pt x="60530" y="52152"/>
                    <a:pt x="61531" y="52081"/>
                    <a:pt x="62604" y="52081"/>
                  </a:cubicBezTo>
                  <a:cubicBezTo>
                    <a:pt x="60816" y="52009"/>
                    <a:pt x="63105" y="52081"/>
                    <a:pt x="63820" y="52224"/>
                  </a:cubicBezTo>
                  <a:cubicBezTo>
                    <a:pt x="72616" y="54369"/>
                    <a:pt x="83271" y="60162"/>
                    <a:pt x="94069" y="61664"/>
                  </a:cubicBezTo>
                  <a:cubicBezTo>
                    <a:pt x="106870" y="63380"/>
                    <a:pt x="120457" y="63881"/>
                    <a:pt x="131541" y="56157"/>
                  </a:cubicBezTo>
                  <a:cubicBezTo>
                    <a:pt x="141625" y="49149"/>
                    <a:pt x="140338" y="32344"/>
                    <a:pt x="127394" y="29269"/>
                  </a:cubicBezTo>
                  <a:lnTo>
                    <a:pt x="127394" y="2926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54" name="任意多边形: 形状 1153"/>
            <p:cNvSpPr/>
            <p:nvPr/>
          </p:nvSpPr>
          <p:spPr>
            <a:xfrm rot="5400000">
              <a:off x="1615732" y="1097518"/>
              <a:ext cx="119802" cy="252394"/>
            </a:xfrm>
            <a:custGeom>
              <a:avLst/>
              <a:gdLst>
                <a:gd name="connsiteX0" fmla="*/ 21630 w 63126"/>
                <a:gd name="connsiteY0" fmla="*/ 14633 h 132991"/>
                <a:gd name="connsiteX1" fmla="*/ 20485 w 63126"/>
                <a:gd name="connsiteY1" fmla="*/ 9770 h 132991"/>
                <a:gd name="connsiteX2" fmla="*/ 248 w 63126"/>
                <a:gd name="connsiteY2" fmla="*/ 7553 h 132991"/>
                <a:gd name="connsiteX3" fmla="*/ 8757 w 63126"/>
                <a:gd name="connsiteY3" fmla="*/ 36444 h 132991"/>
                <a:gd name="connsiteX4" fmla="*/ 18984 w 63126"/>
                <a:gd name="connsiteY4" fmla="*/ 63904 h 132991"/>
                <a:gd name="connsiteX5" fmla="*/ 26278 w 63126"/>
                <a:gd name="connsiteY5" fmla="*/ 92438 h 132991"/>
                <a:gd name="connsiteX6" fmla="*/ 31141 w 63126"/>
                <a:gd name="connsiteY6" fmla="*/ 121400 h 132991"/>
                <a:gd name="connsiteX7" fmla="*/ 47159 w 63126"/>
                <a:gd name="connsiteY7" fmla="*/ 132985 h 132991"/>
                <a:gd name="connsiteX8" fmla="*/ 62606 w 63126"/>
                <a:gd name="connsiteY8" fmla="*/ 120614 h 132991"/>
                <a:gd name="connsiteX9" fmla="*/ 58887 w 63126"/>
                <a:gd name="connsiteY9" fmla="*/ 84643 h 132991"/>
                <a:gd name="connsiteX10" fmla="*/ 49734 w 63126"/>
                <a:gd name="connsiteY10" fmla="*/ 54679 h 132991"/>
                <a:gd name="connsiteX11" fmla="*/ 35431 w 63126"/>
                <a:gd name="connsiteY11" fmla="*/ 24502 h 132991"/>
                <a:gd name="connsiteX12" fmla="*/ 12762 w 63126"/>
                <a:gd name="connsiteY12" fmla="*/ 116 h 132991"/>
                <a:gd name="connsiteX13" fmla="*/ 17696 w 63126"/>
                <a:gd name="connsiteY13" fmla="*/ 17207 h 132991"/>
                <a:gd name="connsiteX14" fmla="*/ 19484 w 63126"/>
                <a:gd name="connsiteY14" fmla="*/ 15205 h 132991"/>
                <a:gd name="connsiteX15" fmla="*/ 16409 w 63126"/>
                <a:gd name="connsiteY15" fmla="*/ 15705 h 132991"/>
                <a:gd name="connsiteX16" fmla="*/ 18555 w 63126"/>
                <a:gd name="connsiteY16" fmla="*/ 17279 h 132991"/>
                <a:gd name="connsiteX17" fmla="*/ 21630 w 63126"/>
                <a:gd name="connsiteY17" fmla="*/ 14633 h 132991"/>
                <a:gd name="connsiteX18" fmla="*/ 21630 w 63126"/>
                <a:gd name="connsiteY18" fmla="*/ 14633 h 132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126" h="132991">
                  <a:moveTo>
                    <a:pt x="21630" y="14633"/>
                  </a:moveTo>
                  <a:cubicBezTo>
                    <a:pt x="20485" y="13274"/>
                    <a:pt x="20128" y="11629"/>
                    <a:pt x="20485" y="9770"/>
                  </a:cubicBezTo>
                  <a:cubicBezTo>
                    <a:pt x="21486" y="-1672"/>
                    <a:pt x="2035" y="-3889"/>
                    <a:pt x="248" y="7553"/>
                  </a:cubicBezTo>
                  <a:cubicBezTo>
                    <a:pt x="-1326" y="17779"/>
                    <a:pt x="4967" y="27290"/>
                    <a:pt x="8757" y="36444"/>
                  </a:cubicBezTo>
                  <a:cubicBezTo>
                    <a:pt x="12476" y="45455"/>
                    <a:pt x="16052" y="54536"/>
                    <a:pt x="18984" y="63904"/>
                  </a:cubicBezTo>
                  <a:cubicBezTo>
                    <a:pt x="21844" y="73272"/>
                    <a:pt x="24275" y="82855"/>
                    <a:pt x="26278" y="92438"/>
                  </a:cubicBezTo>
                  <a:cubicBezTo>
                    <a:pt x="28209" y="101663"/>
                    <a:pt x="27708" y="111246"/>
                    <a:pt x="31141" y="121400"/>
                  </a:cubicBezTo>
                  <a:cubicBezTo>
                    <a:pt x="33429" y="128194"/>
                    <a:pt x="39794" y="133199"/>
                    <a:pt x="47159" y="132985"/>
                  </a:cubicBezTo>
                  <a:cubicBezTo>
                    <a:pt x="53810" y="132842"/>
                    <a:pt x="61605" y="127622"/>
                    <a:pt x="62606" y="120614"/>
                  </a:cubicBezTo>
                  <a:cubicBezTo>
                    <a:pt x="64322" y="108671"/>
                    <a:pt x="61462" y="96371"/>
                    <a:pt x="58887" y="84643"/>
                  </a:cubicBezTo>
                  <a:cubicBezTo>
                    <a:pt x="56599" y="74345"/>
                    <a:pt x="53595" y="64405"/>
                    <a:pt x="49734" y="54679"/>
                  </a:cubicBezTo>
                  <a:cubicBezTo>
                    <a:pt x="45657" y="44382"/>
                    <a:pt x="41081" y="34084"/>
                    <a:pt x="35431" y="24502"/>
                  </a:cubicBezTo>
                  <a:cubicBezTo>
                    <a:pt x="30068" y="15491"/>
                    <a:pt x="23489" y="3119"/>
                    <a:pt x="12762" y="116"/>
                  </a:cubicBezTo>
                  <a:cubicBezTo>
                    <a:pt x="14407" y="5765"/>
                    <a:pt x="16052" y="11486"/>
                    <a:pt x="17696" y="17207"/>
                  </a:cubicBezTo>
                  <a:cubicBezTo>
                    <a:pt x="18268" y="16563"/>
                    <a:pt x="18912" y="15920"/>
                    <a:pt x="19484" y="15205"/>
                  </a:cubicBezTo>
                  <a:cubicBezTo>
                    <a:pt x="18483" y="15348"/>
                    <a:pt x="17410" y="15491"/>
                    <a:pt x="16409" y="15705"/>
                  </a:cubicBezTo>
                  <a:cubicBezTo>
                    <a:pt x="17124" y="16206"/>
                    <a:pt x="17839" y="16778"/>
                    <a:pt x="18555" y="17279"/>
                  </a:cubicBezTo>
                  <a:cubicBezTo>
                    <a:pt x="20199" y="18494"/>
                    <a:pt x="22845" y="16635"/>
                    <a:pt x="21630" y="14633"/>
                  </a:cubicBezTo>
                  <a:lnTo>
                    <a:pt x="21630" y="1463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55" name="任意多边形: 形状 1154"/>
            <p:cNvSpPr/>
            <p:nvPr/>
          </p:nvSpPr>
          <p:spPr>
            <a:xfrm rot="5400000">
              <a:off x="832943" y="1042388"/>
              <a:ext cx="868304" cy="892000"/>
            </a:xfrm>
            <a:custGeom>
              <a:avLst/>
              <a:gdLst>
                <a:gd name="connsiteX0" fmla="*/ 457094 w 457526"/>
                <a:gd name="connsiteY0" fmla="*/ 58 h 470012"/>
                <a:gd name="connsiteX1" fmla="*/ 336096 w 457526"/>
                <a:gd name="connsiteY1" fmla="*/ 62917 h 470012"/>
                <a:gd name="connsiteX2" fmla="*/ 210306 w 457526"/>
                <a:gd name="connsiteY2" fmla="*/ 113905 h 470012"/>
                <a:gd name="connsiteX3" fmla="*/ 101322 w 457526"/>
                <a:gd name="connsiteY3" fmla="*/ 192139 h 470012"/>
                <a:gd name="connsiteX4" fmla="*/ 33743 w 457526"/>
                <a:gd name="connsiteY4" fmla="*/ 311278 h 470012"/>
                <a:gd name="connsiteX5" fmla="*/ 1062 w 457526"/>
                <a:gd name="connsiteY5" fmla="*/ 449726 h 470012"/>
                <a:gd name="connsiteX6" fmla="*/ 61 w 457526"/>
                <a:gd name="connsiteY6" fmla="*/ 466960 h 470012"/>
                <a:gd name="connsiteX7" fmla="*/ 6354 w 457526"/>
                <a:gd name="connsiteY7" fmla="*/ 467675 h 470012"/>
                <a:gd name="connsiteX8" fmla="*/ 13219 w 457526"/>
                <a:gd name="connsiteY8" fmla="*/ 433206 h 470012"/>
                <a:gd name="connsiteX9" fmla="*/ 19727 w 457526"/>
                <a:gd name="connsiteY9" fmla="*/ 398308 h 470012"/>
                <a:gd name="connsiteX10" fmla="*/ 36675 w 457526"/>
                <a:gd name="connsiteY10" fmla="*/ 330873 h 470012"/>
                <a:gd name="connsiteX11" fmla="*/ 98318 w 457526"/>
                <a:gd name="connsiteY11" fmla="*/ 208301 h 470012"/>
                <a:gd name="connsiteX12" fmla="*/ 202869 w 457526"/>
                <a:gd name="connsiteY12" fmla="*/ 125991 h 470012"/>
                <a:gd name="connsiteX13" fmla="*/ 327014 w 457526"/>
                <a:gd name="connsiteY13" fmla="*/ 72714 h 470012"/>
                <a:gd name="connsiteX14" fmla="*/ 457452 w 457526"/>
                <a:gd name="connsiteY14" fmla="*/ 559 h 470012"/>
                <a:gd name="connsiteX15" fmla="*/ 457094 w 457526"/>
                <a:gd name="connsiteY15" fmla="*/ 58 h 470012"/>
                <a:gd name="connsiteX16" fmla="*/ 457094 w 457526"/>
                <a:gd name="connsiteY16" fmla="*/ 58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7526" h="470012">
                  <a:moveTo>
                    <a:pt x="457094" y="58"/>
                  </a:moveTo>
                  <a:cubicBezTo>
                    <a:pt x="420623" y="27805"/>
                    <a:pt x="378574" y="46398"/>
                    <a:pt x="336096" y="62917"/>
                  </a:cubicBezTo>
                  <a:cubicBezTo>
                    <a:pt x="293975" y="79293"/>
                    <a:pt x="251068" y="94239"/>
                    <a:pt x="210306" y="113905"/>
                  </a:cubicBezTo>
                  <a:cubicBezTo>
                    <a:pt x="169687" y="133428"/>
                    <a:pt x="131428" y="158243"/>
                    <a:pt x="101322" y="192139"/>
                  </a:cubicBezTo>
                  <a:cubicBezTo>
                    <a:pt x="70643" y="226608"/>
                    <a:pt x="49190" y="268013"/>
                    <a:pt x="33743" y="311278"/>
                  </a:cubicBezTo>
                  <a:cubicBezTo>
                    <a:pt x="17796" y="356045"/>
                    <a:pt x="8285" y="402814"/>
                    <a:pt x="1062" y="449726"/>
                  </a:cubicBezTo>
                  <a:cubicBezTo>
                    <a:pt x="204" y="455518"/>
                    <a:pt x="-154" y="461096"/>
                    <a:pt x="61" y="466960"/>
                  </a:cubicBezTo>
                  <a:cubicBezTo>
                    <a:pt x="204" y="470750"/>
                    <a:pt x="5281" y="471036"/>
                    <a:pt x="6354" y="467675"/>
                  </a:cubicBezTo>
                  <a:cubicBezTo>
                    <a:pt x="10072" y="456519"/>
                    <a:pt x="11217" y="444791"/>
                    <a:pt x="13219" y="433206"/>
                  </a:cubicBezTo>
                  <a:cubicBezTo>
                    <a:pt x="15221" y="421550"/>
                    <a:pt x="17367" y="409893"/>
                    <a:pt x="19727" y="398308"/>
                  </a:cubicBezTo>
                  <a:cubicBezTo>
                    <a:pt x="24375" y="375639"/>
                    <a:pt x="29810" y="353041"/>
                    <a:pt x="36675" y="330873"/>
                  </a:cubicBezTo>
                  <a:cubicBezTo>
                    <a:pt x="50262" y="287107"/>
                    <a:pt x="69570" y="244343"/>
                    <a:pt x="98318" y="208301"/>
                  </a:cubicBezTo>
                  <a:cubicBezTo>
                    <a:pt x="126494" y="172974"/>
                    <a:pt x="162894" y="146586"/>
                    <a:pt x="202869" y="125991"/>
                  </a:cubicBezTo>
                  <a:cubicBezTo>
                    <a:pt x="242916" y="105324"/>
                    <a:pt x="285394" y="89877"/>
                    <a:pt x="327014" y="72714"/>
                  </a:cubicBezTo>
                  <a:cubicBezTo>
                    <a:pt x="372924" y="53764"/>
                    <a:pt x="418477" y="31738"/>
                    <a:pt x="457452" y="559"/>
                  </a:cubicBezTo>
                  <a:cubicBezTo>
                    <a:pt x="457666" y="272"/>
                    <a:pt x="457380" y="-157"/>
                    <a:pt x="457094" y="58"/>
                  </a:cubicBezTo>
                  <a:lnTo>
                    <a:pt x="457094" y="5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56" name="任意多边形: 形状 1155"/>
            <p:cNvSpPr/>
            <p:nvPr/>
          </p:nvSpPr>
          <p:spPr>
            <a:xfrm rot="5400000">
              <a:off x="1488320" y="986139"/>
              <a:ext cx="69310" cy="496765"/>
            </a:xfrm>
            <a:custGeom>
              <a:avLst/>
              <a:gdLst>
                <a:gd name="connsiteX0" fmla="*/ 14861 w 36521"/>
                <a:gd name="connsiteY0" fmla="*/ 866 h 261755"/>
                <a:gd name="connsiteX1" fmla="*/ 23586 w 36521"/>
                <a:gd name="connsiteY1" fmla="*/ 52211 h 261755"/>
                <a:gd name="connsiteX2" fmla="*/ 28520 w 36521"/>
                <a:gd name="connsiteY2" fmla="*/ 103199 h 261755"/>
                <a:gd name="connsiteX3" fmla="*/ 18723 w 36521"/>
                <a:gd name="connsiteY3" fmla="*/ 204317 h 261755"/>
                <a:gd name="connsiteX4" fmla="*/ 10713 w 36521"/>
                <a:gd name="connsiteY4" fmla="*/ 230633 h 261755"/>
                <a:gd name="connsiteX5" fmla="*/ 5493 w 36521"/>
                <a:gd name="connsiteY5" fmla="*/ 243935 h 261755"/>
                <a:gd name="connsiteX6" fmla="*/ 58 w 36521"/>
                <a:gd name="connsiteY6" fmla="*/ 257665 h 261755"/>
                <a:gd name="connsiteX7" fmla="*/ 5565 w 36521"/>
                <a:gd name="connsiteY7" fmla="*/ 260669 h 261755"/>
                <a:gd name="connsiteX8" fmla="*/ 16220 w 36521"/>
                <a:gd name="connsiteY8" fmla="*/ 238214 h 261755"/>
                <a:gd name="connsiteX9" fmla="*/ 24372 w 36521"/>
                <a:gd name="connsiteY9" fmla="*/ 213542 h 261755"/>
                <a:gd name="connsiteX10" fmla="*/ 34169 w 36521"/>
                <a:gd name="connsiteY10" fmla="*/ 162483 h 261755"/>
                <a:gd name="connsiteX11" fmla="*/ 31166 w 36521"/>
                <a:gd name="connsiteY11" fmla="*/ 58004 h 261755"/>
                <a:gd name="connsiteX12" fmla="*/ 16148 w 36521"/>
                <a:gd name="connsiteY12" fmla="*/ 437 h 261755"/>
                <a:gd name="connsiteX13" fmla="*/ 14861 w 36521"/>
                <a:gd name="connsiteY13" fmla="*/ 866 h 261755"/>
                <a:gd name="connsiteX14" fmla="*/ 14861 w 36521"/>
                <a:gd name="connsiteY14" fmla="*/ 866 h 261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521" h="261755">
                  <a:moveTo>
                    <a:pt x="14861" y="866"/>
                  </a:moveTo>
                  <a:cubicBezTo>
                    <a:pt x="18794" y="17743"/>
                    <a:pt x="21297" y="35048"/>
                    <a:pt x="23586" y="52211"/>
                  </a:cubicBezTo>
                  <a:cubicBezTo>
                    <a:pt x="25874" y="69160"/>
                    <a:pt x="27805" y="86108"/>
                    <a:pt x="28520" y="103199"/>
                  </a:cubicBezTo>
                  <a:cubicBezTo>
                    <a:pt x="29950" y="137168"/>
                    <a:pt x="27161" y="171350"/>
                    <a:pt x="18723" y="204317"/>
                  </a:cubicBezTo>
                  <a:cubicBezTo>
                    <a:pt x="16434" y="213185"/>
                    <a:pt x="13788" y="221981"/>
                    <a:pt x="10713" y="230633"/>
                  </a:cubicBezTo>
                  <a:cubicBezTo>
                    <a:pt x="9140" y="235139"/>
                    <a:pt x="7352" y="239572"/>
                    <a:pt x="5493" y="243935"/>
                  </a:cubicBezTo>
                  <a:cubicBezTo>
                    <a:pt x="3562" y="248440"/>
                    <a:pt x="988" y="252874"/>
                    <a:pt x="58" y="257665"/>
                  </a:cubicBezTo>
                  <a:cubicBezTo>
                    <a:pt x="-514" y="260669"/>
                    <a:pt x="3276" y="263314"/>
                    <a:pt x="5565" y="260669"/>
                  </a:cubicBezTo>
                  <a:cubicBezTo>
                    <a:pt x="10785" y="254662"/>
                    <a:pt x="13359" y="245651"/>
                    <a:pt x="16220" y="238214"/>
                  </a:cubicBezTo>
                  <a:cubicBezTo>
                    <a:pt x="19295" y="230133"/>
                    <a:pt x="22084" y="221909"/>
                    <a:pt x="24372" y="213542"/>
                  </a:cubicBezTo>
                  <a:cubicBezTo>
                    <a:pt x="29092" y="196808"/>
                    <a:pt x="32310" y="179717"/>
                    <a:pt x="34169" y="162483"/>
                  </a:cubicBezTo>
                  <a:cubicBezTo>
                    <a:pt x="37960" y="128014"/>
                    <a:pt x="37316" y="92186"/>
                    <a:pt x="31166" y="58004"/>
                  </a:cubicBezTo>
                  <a:cubicBezTo>
                    <a:pt x="27662" y="38338"/>
                    <a:pt x="22084" y="19459"/>
                    <a:pt x="16148" y="437"/>
                  </a:cubicBezTo>
                  <a:cubicBezTo>
                    <a:pt x="15934" y="-350"/>
                    <a:pt x="14718" y="7"/>
                    <a:pt x="14861" y="866"/>
                  </a:cubicBezTo>
                  <a:lnTo>
                    <a:pt x="14861" y="86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57" name="任意多边形: 形状 1156"/>
            <p:cNvSpPr/>
            <p:nvPr/>
          </p:nvSpPr>
          <p:spPr>
            <a:xfrm rot="5400000">
              <a:off x="1638251" y="976712"/>
              <a:ext cx="244411" cy="505579"/>
            </a:xfrm>
            <a:custGeom>
              <a:avLst/>
              <a:gdLst>
                <a:gd name="connsiteX0" fmla="*/ 81659 w 128785"/>
                <a:gd name="connsiteY0" fmla="*/ 266052 h 266399"/>
                <a:gd name="connsiteX1" fmla="*/ 110693 w 128785"/>
                <a:gd name="connsiteY1" fmla="*/ 215994 h 266399"/>
                <a:gd name="connsiteX2" fmla="*/ 128785 w 128785"/>
                <a:gd name="connsiteY2" fmla="*/ 162860 h 266399"/>
                <a:gd name="connsiteX3" fmla="*/ 68429 w 128785"/>
                <a:gd name="connsiteY3" fmla="*/ 59525 h 266399"/>
                <a:gd name="connsiteX4" fmla="*/ 29098 w 128785"/>
                <a:gd name="connsiteY4" fmla="*/ 2602 h 266399"/>
                <a:gd name="connsiteX5" fmla="*/ 21732 w 128785"/>
                <a:gd name="connsiteY5" fmla="*/ 2816 h 266399"/>
                <a:gd name="connsiteX6" fmla="*/ 9789 w 128785"/>
                <a:gd name="connsiteY6" fmla="*/ 64317 h 266399"/>
                <a:gd name="connsiteX7" fmla="*/ 850 w 128785"/>
                <a:gd name="connsiteY7" fmla="*/ 119023 h 266399"/>
                <a:gd name="connsiteX8" fmla="*/ 4498 w 128785"/>
                <a:gd name="connsiteY8" fmla="*/ 171370 h 266399"/>
                <a:gd name="connsiteX9" fmla="*/ 31315 w 128785"/>
                <a:gd name="connsiteY9" fmla="*/ 215279 h 266399"/>
                <a:gd name="connsiteX10" fmla="*/ 78727 w 128785"/>
                <a:gd name="connsiteY10" fmla="*/ 257471 h 266399"/>
                <a:gd name="connsiteX11" fmla="*/ 84233 w 128785"/>
                <a:gd name="connsiteY11" fmla="*/ 251678 h 266399"/>
                <a:gd name="connsiteX12" fmla="*/ 43186 w 128785"/>
                <a:gd name="connsiteY12" fmla="*/ 215922 h 266399"/>
                <a:gd name="connsiteX13" fmla="*/ 13508 w 128785"/>
                <a:gd name="connsiteY13" fmla="*/ 174088 h 266399"/>
                <a:gd name="connsiteX14" fmla="*/ 16225 w 128785"/>
                <a:gd name="connsiteY14" fmla="*/ 71396 h 266399"/>
                <a:gd name="connsiteX15" fmla="*/ 29169 w 128785"/>
                <a:gd name="connsiteY15" fmla="*/ 4676 h 266399"/>
                <a:gd name="connsiteX16" fmla="*/ 21803 w 128785"/>
                <a:gd name="connsiteY16" fmla="*/ 4890 h 266399"/>
                <a:gd name="connsiteX17" fmla="*/ 94460 w 128785"/>
                <a:gd name="connsiteY17" fmla="*/ 99143 h 266399"/>
                <a:gd name="connsiteX18" fmla="*/ 121134 w 128785"/>
                <a:gd name="connsiteY18" fmla="*/ 153707 h 266399"/>
                <a:gd name="connsiteX19" fmla="*/ 107904 w 128785"/>
                <a:gd name="connsiteY19" fmla="*/ 208985 h 266399"/>
                <a:gd name="connsiteX20" fmla="*/ 80443 w 128785"/>
                <a:gd name="connsiteY20" fmla="*/ 265552 h 266399"/>
                <a:gd name="connsiteX21" fmla="*/ 81659 w 128785"/>
                <a:gd name="connsiteY21" fmla="*/ 266052 h 266399"/>
                <a:gd name="connsiteX22" fmla="*/ 81659 w 128785"/>
                <a:gd name="connsiteY22" fmla="*/ 266052 h 26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8785" h="266399">
                  <a:moveTo>
                    <a:pt x="81659" y="266052"/>
                  </a:moveTo>
                  <a:cubicBezTo>
                    <a:pt x="89239" y="248174"/>
                    <a:pt x="100037" y="232084"/>
                    <a:pt x="110693" y="215994"/>
                  </a:cubicBezTo>
                  <a:cubicBezTo>
                    <a:pt x="121062" y="200404"/>
                    <a:pt x="128714" y="181811"/>
                    <a:pt x="128785" y="162860"/>
                  </a:cubicBezTo>
                  <a:cubicBezTo>
                    <a:pt x="128928" y="120382"/>
                    <a:pt x="95461" y="88130"/>
                    <a:pt x="68429" y="59525"/>
                  </a:cubicBezTo>
                  <a:cubicBezTo>
                    <a:pt x="52554" y="42720"/>
                    <a:pt x="37035" y="24771"/>
                    <a:pt x="29098" y="2602"/>
                  </a:cubicBezTo>
                  <a:cubicBezTo>
                    <a:pt x="27882" y="-688"/>
                    <a:pt x="22518" y="-1117"/>
                    <a:pt x="21732" y="2816"/>
                  </a:cubicBezTo>
                  <a:cubicBezTo>
                    <a:pt x="17727" y="23340"/>
                    <a:pt x="13794" y="43865"/>
                    <a:pt x="9789" y="64317"/>
                  </a:cubicBezTo>
                  <a:cubicBezTo>
                    <a:pt x="6285" y="82481"/>
                    <a:pt x="2567" y="100574"/>
                    <a:pt x="850" y="119023"/>
                  </a:cubicBezTo>
                  <a:cubicBezTo>
                    <a:pt x="-723" y="136472"/>
                    <a:pt x="-437" y="154422"/>
                    <a:pt x="4498" y="171370"/>
                  </a:cubicBezTo>
                  <a:cubicBezTo>
                    <a:pt x="9360" y="188318"/>
                    <a:pt x="19157" y="202692"/>
                    <a:pt x="31315" y="215279"/>
                  </a:cubicBezTo>
                  <a:cubicBezTo>
                    <a:pt x="45974" y="230439"/>
                    <a:pt x="62780" y="243669"/>
                    <a:pt x="78727" y="257471"/>
                  </a:cubicBezTo>
                  <a:cubicBezTo>
                    <a:pt x="82589" y="260832"/>
                    <a:pt x="88166" y="255039"/>
                    <a:pt x="84233" y="251678"/>
                  </a:cubicBezTo>
                  <a:cubicBezTo>
                    <a:pt x="70503" y="239879"/>
                    <a:pt x="56415" y="228365"/>
                    <a:pt x="43186" y="215922"/>
                  </a:cubicBezTo>
                  <a:cubicBezTo>
                    <a:pt x="30528" y="204051"/>
                    <a:pt x="19372" y="190607"/>
                    <a:pt x="13508" y="174088"/>
                  </a:cubicBezTo>
                  <a:cubicBezTo>
                    <a:pt x="1852" y="141049"/>
                    <a:pt x="9789" y="104721"/>
                    <a:pt x="16225" y="71396"/>
                  </a:cubicBezTo>
                  <a:cubicBezTo>
                    <a:pt x="20516" y="49156"/>
                    <a:pt x="24807" y="26916"/>
                    <a:pt x="29169" y="4676"/>
                  </a:cubicBezTo>
                  <a:cubicBezTo>
                    <a:pt x="26738" y="4747"/>
                    <a:pt x="24306" y="4819"/>
                    <a:pt x="21803" y="4890"/>
                  </a:cubicBezTo>
                  <a:cubicBezTo>
                    <a:pt x="35748" y="43578"/>
                    <a:pt x="69645" y="68107"/>
                    <a:pt x="94460" y="99143"/>
                  </a:cubicBezTo>
                  <a:cubicBezTo>
                    <a:pt x="107046" y="114947"/>
                    <a:pt x="118345" y="133326"/>
                    <a:pt x="121134" y="153707"/>
                  </a:cubicBezTo>
                  <a:cubicBezTo>
                    <a:pt x="123851" y="173802"/>
                    <a:pt x="116628" y="191393"/>
                    <a:pt x="107904" y="208985"/>
                  </a:cubicBezTo>
                  <a:cubicBezTo>
                    <a:pt x="98607" y="227793"/>
                    <a:pt x="85878" y="245027"/>
                    <a:pt x="80443" y="265552"/>
                  </a:cubicBezTo>
                  <a:cubicBezTo>
                    <a:pt x="80229" y="266267"/>
                    <a:pt x="81373" y="266767"/>
                    <a:pt x="81659" y="266052"/>
                  </a:cubicBezTo>
                  <a:lnTo>
                    <a:pt x="81659" y="26605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58" name="任意多边形: 形状 1157"/>
            <p:cNvSpPr/>
            <p:nvPr/>
          </p:nvSpPr>
          <p:spPr>
            <a:xfrm rot="5400000">
              <a:off x="1444838" y="1653038"/>
              <a:ext cx="471577" cy="342176"/>
            </a:xfrm>
            <a:custGeom>
              <a:avLst/>
              <a:gdLst>
                <a:gd name="connsiteX0" fmla="*/ 747 w 248483"/>
                <a:gd name="connsiteY0" fmla="*/ 157125 h 180299"/>
                <a:gd name="connsiteX1" fmla="*/ 30425 w 248483"/>
                <a:gd name="connsiteY1" fmla="*/ 124444 h 180299"/>
                <a:gd name="connsiteX2" fmla="*/ 62033 w 248483"/>
                <a:gd name="connsiteY2" fmla="*/ 73670 h 180299"/>
                <a:gd name="connsiteX3" fmla="*/ 83129 w 248483"/>
                <a:gd name="connsiteY3" fmla="*/ 52860 h 180299"/>
                <a:gd name="connsiteX4" fmla="*/ 111091 w 248483"/>
                <a:gd name="connsiteY4" fmla="*/ 38772 h 180299"/>
                <a:gd name="connsiteX5" fmla="*/ 173306 w 248483"/>
                <a:gd name="connsiteY5" fmla="*/ 21466 h 180299"/>
                <a:gd name="connsiteX6" fmla="*/ 245748 w 248483"/>
                <a:gd name="connsiteY6" fmla="*/ 7235 h 180299"/>
                <a:gd name="connsiteX7" fmla="*/ 240885 w 248483"/>
                <a:gd name="connsiteY7" fmla="*/ 3731 h 180299"/>
                <a:gd name="connsiteX8" fmla="*/ 196690 w 248483"/>
                <a:gd name="connsiteY8" fmla="*/ 119724 h 180299"/>
                <a:gd name="connsiteX9" fmla="*/ 81771 w 248483"/>
                <a:gd name="connsiteY9" fmla="*/ 171641 h 180299"/>
                <a:gd name="connsiteX10" fmla="*/ 10115 w 248483"/>
                <a:gd name="connsiteY10" fmla="*/ 156052 h 180299"/>
                <a:gd name="connsiteX11" fmla="*/ 5896 w 248483"/>
                <a:gd name="connsiteY11" fmla="*/ 163704 h 180299"/>
                <a:gd name="connsiteX12" fmla="*/ 141126 w 248483"/>
                <a:gd name="connsiteY12" fmla="*/ 168495 h 180299"/>
                <a:gd name="connsiteX13" fmla="*/ 234163 w 248483"/>
                <a:gd name="connsiteY13" fmla="*/ 76387 h 180299"/>
                <a:gd name="connsiteX14" fmla="*/ 248465 w 248483"/>
                <a:gd name="connsiteY14" fmla="*/ 3588 h 180299"/>
                <a:gd name="connsiteX15" fmla="*/ 243602 w 248483"/>
                <a:gd name="connsiteY15" fmla="*/ 84 h 180299"/>
                <a:gd name="connsiteX16" fmla="*/ 115095 w 248483"/>
                <a:gd name="connsiteY16" fmla="*/ 29833 h 180299"/>
                <a:gd name="connsiteX17" fmla="*/ 65752 w 248483"/>
                <a:gd name="connsiteY17" fmla="*/ 59296 h 180299"/>
                <a:gd name="connsiteX18" fmla="*/ 32356 w 248483"/>
                <a:gd name="connsiteY18" fmla="*/ 109641 h 180299"/>
                <a:gd name="connsiteX19" fmla="*/ 318 w 248483"/>
                <a:gd name="connsiteY19" fmla="*/ 156195 h 180299"/>
                <a:gd name="connsiteX20" fmla="*/ 747 w 248483"/>
                <a:gd name="connsiteY20" fmla="*/ 157125 h 180299"/>
                <a:gd name="connsiteX21" fmla="*/ 747 w 248483"/>
                <a:gd name="connsiteY21" fmla="*/ 157125 h 18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483" h="180299">
                  <a:moveTo>
                    <a:pt x="747" y="157125"/>
                  </a:moveTo>
                  <a:cubicBezTo>
                    <a:pt x="15837" y="153049"/>
                    <a:pt x="24132" y="137531"/>
                    <a:pt x="30425" y="124444"/>
                  </a:cubicBezTo>
                  <a:cubicBezTo>
                    <a:pt x="39221" y="106279"/>
                    <a:pt x="49161" y="89331"/>
                    <a:pt x="62033" y="73670"/>
                  </a:cubicBezTo>
                  <a:cubicBezTo>
                    <a:pt x="68326" y="66090"/>
                    <a:pt x="75191" y="58796"/>
                    <a:pt x="83129" y="52860"/>
                  </a:cubicBezTo>
                  <a:cubicBezTo>
                    <a:pt x="91639" y="46567"/>
                    <a:pt x="101150" y="42277"/>
                    <a:pt x="111091" y="38772"/>
                  </a:cubicBezTo>
                  <a:cubicBezTo>
                    <a:pt x="131328" y="31550"/>
                    <a:pt x="152353" y="26186"/>
                    <a:pt x="173306" y="21466"/>
                  </a:cubicBezTo>
                  <a:cubicBezTo>
                    <a:pt x="197334" y="16031"/>
                    <a:pt x="221577" y="11669"/>
                    <a:pt x="245748" y="7235"/>
                  </a:cubicBezTo>
                  <a:cubicBezTo>
                    <a:pt x="244103" y="6091"/>
                    <a:pt x="242458" y="4875"/>
                    <a:pt x="240885" y="3731"/>
                  </a:cubicBezTo>
                  <a:cubicBezTo>
                    <a:pt x="241385" y="45995"/>
                    <a:pt x="225009" y="88401"/>
                    <a:pt x="196690" y="119724"/>
                  </a:cubicBezTo>
                  <a:cubicBezTo>
                    <a:pt x="167299" y="152190"/>
                    <a:pt x="125464" y="170712"/>
                    <a:pt x="81771" y="171641"/>
                  </a:cubicBezTo>
                  <a:cubicBezTo>
                    <a:pt x="57027" y="172142"/>
                    <a:pt x="32356" y="166993"/>
                    <a:pt x="10115" y="156052"/>
                  </a:cubicBezTo>
                  <a:cubicBezTo>
                    <a:pt x="5110" y="153549"/>
                    <a:pt x="891" y="161201"/>
                    <a:pt x="5896" y="163704"/>
                  </a:cubicBezTo>
                  <a:cubicBezTo>
                    <a:pt x="47731" y="184228"/>
                    <a:pt x="97861" y="185586"/>
                    <a:pt x="141126" y="168495"/>
                  </a:cubicBezTo>
                  <a:cubicBezTo>
                    <a:pt x="183246" y="151833"/>
                    <a:pt x="216499" y="117936"/>
                    <a:pt x="234163" y="76387"/>
                  </a:cubicBezTo>
                  <a:cubicBezTo>
                    <a:pt x="244031" y="53289"/>
                    <a:pt x="248823" y="28689"/>
                    <a:pt x="248465" y="3588"/>
                  </a:cubicBezTo>
                  <a:cubicBezTo>
                    <a:pt x="248394" y="871"/>
                    <a:pt x="245962" y="-345"/>
                    <a:pt x="243602" y="84"/>
                  </a:cubicBezTo>
                  <a:cubicBezTo>
                    <a:pt x="200337" y="8022"/>
                    <a:pt x="156858" y="15960"/>
                    <a:pt x="115095" y="29833"/>
                  </a:cubicBezTo>
                  <a:cubicBezTo>
                    <a:pt x="96216" y="36126"/>
                    <a:pt x="79482" y="44708"/>
                    <a:pt x="65752" y="59296"/>
                  </a:cubicBezTo>
                  <a:cubicBezTo>
                    <a:pt x="51950" y="73885"/>
                    <a:pt x="41223" y="91691"/>
                    <a:pt x="32356" y="109641"/>
                  </a:cubicBezTo>
                  <a:cubicBezTo>
                    <a:pt x="23917" y="126732"/>
                    <a:pt x="17982" y="146255"/>
                    <a:pt x="318" y="156195"/>
                  </a:cubicBezTo>
                  <a:cubicBezTo>
                    <a:pt x="-325" y="156409"/>
                    <a:pt x="104" y="157339"/>
                    <a:pt x="747" y="157125"/>
                  </a:cubicBezTo>
                  <a:lnTo>
                    <a:pt x="747" y="15712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59" name="任意多边形: 形状 1158"/>
            <p:cNvSpPr/>
            <p:nvPr/>
          </p:nvSpPr>
          <p:spPr>
            <a:xfrm rot="5400000">
              <a:off x="1187048" y="1469680"/>
              <a:ext cx="403789" cy="83056"/>
            </a:xfrm>
            <a:custGeom>
              <a:avLst/>
              <a:gdLst>
                <a:gd name="connsiteX0" fmla="*/ 212417 w 212764"/>
                <a:gd name="connsiteY0" fmla="*/ 42575 h 43764"/>
                <a:gd name="connsiteX1" fmla="*/ 171441 w 212764"/>
                <a:gd name="connsiteY1" fmla="*/ 25055 h 43764"/>
                <a:gd name="connsiteX2" fmla="*/ 127747 w 212764"/>
                <a:gd name="connsiteY2" fmla="*/ 11396 h 43764"/>
                <a:gd name="connsiteX3" fmla="*/ 39072 w 212764"/>
                <a:gd name="connsiteY3" fmla="*/ 168 h 43764"/>
                <a:gd name="connsiteX4" fmla="*/ 15616 w 212764"/>
                <a:gd name="connsiteY4" fmla="*/ 3386 h 43764"/>
                <a:gd name="connsiteX5" fmla="*/ 98 w 212764"/>
                <a:gd name="connsiteY5" fmla="*/ 13899 h 43764"/>
                <a:gd name="connsiteX6" fmla="*/ 2673 w 212764"/>
                <a:gd name="connsiteY6" fmla="*/ 17117 h 43764"/>
                <a:gd name="connsiteX7" fmla="*/ 18691 w 212764"/>
                <a:gd name="connsiteY7" fmla="*/ 11038 h 43764"/>
                <a:gd name="connsiteX8" fmla="*/ 38429 w 212764"/>
                <a:gd name="connsiteY8" fmla="*/ 8392 h 43764"/>
                <a:gd name="connsiteX9" fmla="*/ 81479 w 212764"/>
                <a:gd name="connsiteY9" fmla="*/ 10109 h 43764"/>
                <a:gd name="connsiteX10" fmla="*/ 164933 w 212764"/>
                <a:gd name="connsiteY10" fmla="*/ 30060 h 43764"/>
                <a:gd name="connsiteX11" fmla="*/ 211917 w 212764"/>
                <a:gd name="connsiteY11" fmla="*/ 43719 h 43764"/>
                <a:gd name="connsiteX12" fmla="*/ 212417 w 212764"/>
                <a:gd name="connsiteY12" fmla="*/ 42575 h 43764"/>
                <a:gd name="connsiteX13" fmla="*/ 212417 w 212764"/>
                <a:gd name="connsiteY13" fmla="*/ 42575 h 4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764" h="43764">
                  <a:moveTo>
                    <a:pt x="212417" y="42575"/>
                  </a:moveTo>
                  <a:cubicBezTo>
                    <a:pt x="198758" y="36782"/>
                    <a:pt x="185386" y="30203"/>
                    <a:pt x="171441" y="25055"/>
                  </a:cubicBezTo>
                  <a:cubicBezTo>
                    <a:pt x="157138" y="19763"/>
                    <a:pt x="142478" y="15257"/>
                    <a:pt x="127747" y="11396"/>
                  </a:cubicBezTo>
                  <a:cubicBezTo>
                    <a:pt x="98856" y="3815"/>
                    <a:pt x="68964" y="-976"/>
                    <a:pt x="39072" y="168"/>
                  </a:cubicBezTo>
                  <a:cubicBezTo>
                    <a:pt x="31206" y="455"/>
                    <a:pt x="23196" y="955"/>
                    <a:pt x="15616" y="3386"/>
                  </a:cubicBezTo>
                  <a:cubicBezTo>
                    <a:pt x="9895" y="5246"/>
                    <a:pt x="2172" y="7677"/>
                    <a:pt x="98" y="13899"/>
                  </a:cubicBezTo>
                  <a:cubicBezTo>
                    <a:pt x="-403" y="15472"/>
                    <a:pt x="1099" y="17188"/>
                    <a:pt x="2673" y="17117"/>
                  </a:cubicBezTo>
                  <a:cubicBezTo>
                    <a:pt x="8322" y="16831"/>
                    <a:pt x="13328" y="12683"/>
                    <a:pt x="18691" y="11038"/>
                  </a:cubicBezTo>
                  <a:cubicBezTo>
                    <a:pt x="25056" y="9107"/>
                    <a:pt x="31778" y="8678"/>
                    <a:pt x="38429" y="8392"/>
                  </a:cubicBezTo>
                  <a:cubicBezTo>
                    <a:pt x="52802" y="7677"/>
                    <a:pt x="67176" y="8321"/>
                    <a:pt x="81479" y="10109"/>
                  </a:cubicBezTo>
                  <a:cubicBezTo>
                    <a:pt x="109941" y="13684"/>
                    <a:pt x="137616" y="21408"/>
                    <a:pt x="164933" y="30060"/>
                  </a:cubicBezTo>
                  <a:cubicBezTo>
                    <a:pt x="180451" y="34995"/>
                    <a:pt x="196327" y="38928"/>
                    <a:pt x="211917" y="43719"/>
                  </a:cubicBezTo>
                  <a:cubicBezTo>
                    <a:pt x="212632" y="44005"/>
                    <a:pt x="213132" y="42861"/>
                    <a:pt x="212417" y="42575"/>
                  </a:cubicBezTo>
                  <a:lnTo>
                    <a:pt x="212417" y="4257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60" name="任意多边形: 形状 1159"/>
            <p:cNvSpPr/>
            <p:nvPr/>
          </p:nvSpPr>
          <p:spPr>
            <a:xfrm rot="5400000">
              <a:off x="1103039" y="1580932"/>
              <a:ext cx="517907" cy="267132"/>
            </a:xfrm>
            <a:custGeom>
              <a:avLst/>
              <a:gdLst>
                <a:gd name="connsiteX0" fmla="*/ 5643 w 272895"/>
                <a:gd name="connsiteY0" fmla="*/ 39828 h 140757"/>
                <a:gd name="connsiteX1" fmla="*/ 50624 w 272895"/>
                <a:gd name="connsiteY1" fmla="*/ 13226 h 140757"/>
                <a:gd name="connsiteX2" fmla="*/ 100539 w 272895"/>
                <a:gd name="connsiteY2" fmla="*/ 7505 h 140757"/>
                <a:gd name="connsiteX3" fmla="*/ 203373 w 272895"/>
                <a:gd name="connsiteY3" fmla="*/ 59923 h 140757"/>
                <a:gd name="connsiteX4" fmla="*/ 267949 w 272895"/>
                <a:gd name="connsiteY4" fmla="*/ 90244 h 140757"/>
                <a:gd name="connsiteX5" fmla="*/ 266876 w 272895"/>
                <a:gd name="connsiteY5" fmla="*/ 83164 h 140757"/>
                <a:gd name="connsiteX6" fmla="*/ 151956 w 272895"/>
                <a:gd name="connsiteY6" fmla="*/ 131149 h 140757"/>
                <a:gd name="connsiteX7" fmla="*/ 90313 w 272895"/>
                <a:gd name="connsiteY7" fmla="*/ 126429 h 140757"/>
                <a:gd name="connsiteX8" fmla="*/ 40540 w 272895"/>
                <a:gd name="connsiteY8" fmla="*/ 97467 h 140757"/>
                <a:gd name="connsiteX9" fmla="*/ 19945 w 272895"/>
                <a:gd name="connsiteY9" fmla="*/ 74368 h 140757"/>
                <a:gd name="connsiteX10" fmla="*/ 10434 w 272895"/>
                <a:gd name="connsiteY10" fmla="*/ 44834 h 140757"/>
                <a:gd name="connsiteX11" fmla="*/ 2639 w 272895"/>
                <a:gd name="connsiteY11" fmla="*/ 40543 h 140757"/>
                <a:gd name="connsiteX12" fmla="*/ 5571 w 272895"/>
                <a:gd name="connsiteY12" fmla="*/ 69005 h 140757"/>
                <a:gd name="connsiteX13" fmla="*/ 23378 w 272895"/>
                <a:gd name="connsiteY13" fmla="*/ 92747 h 140757"/>
                <a:gd name="connsiteX14" fmla="*/ 72149 w 272895"/>
                <a:gd name="connsiteY14" fmla="*/ 128646 h 140757"/>
                <a:gd name="connsiteX15" fmla="*/ 203230 w 272895"/>
                <a:gd name="connsiteY15" fmla="*/ 126572 h 140757"/>
                <a:gd name="connsiteX16" fmla="*/ 271095 w 272895"/>
                <a:gd name="connsiteY16" fmla="*/ 89815 h 140757"/>
                <a:gd name="connsiteX17" fmla="*/ 270022 w 272895"/>
                <a:gd name="connsiteY17" fmla="*/ 82735 h 140757"/>
                <a:gd name="connsiteX18" fmla="*/ 209952 w 272895"/>
                <a:gd name="connsiteY18" fmla="*/ 55203 h 140757"/>
                <a:gd name="connsiteX19" fmla="*/ 156247 w 272895"/>
                <a:gd name="connsiteY19" fmla="*/ 20305 h 140757"/>
                <a:gd name="connsiteX20" fmla="*/ 103471 w 272895"/>
                <a:gd name="connsiteY20" fmla="*/ 854 h 140757"/>
                <a:gd name="connsiteX21" fmla="*/ 51267 w 272895"/>
                <a:gd name="connsiteY21" fmla="*/ 5860 h 140757"/>
                <a:gd name="connsiteX22" fmla="*/ 2639 w 272895"/>
                <a:gd name="connsiteY22" fmla="*/ 36968 h 140757"/>
                <a:gd name="connsiteX23" fmla="*/ 5643 w 272895"/>
                <a:gd name="connsiteY23" fmla="*/ 39828 h 140757"/>
                <a:gd name="connsiteX24" fmla="*/ 5643 w 272895"/>
                <a:gd name="connsiteY24" fmla="*/ 39828 h 14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2895" h="140757">
                  <a:moveTo>
                    <a:pt x="5643" y="39828"/>
                  </a:moveTo>
                  <a:cubicBezTo>
                    <a:pt x="19158" y="28529"/>
                    <a:pt x="33818" y="18875"/>
                    <a:pt x="50624" y="13226"/>
                  </a:cubicBezTo>
                  <a:cubicBezTo>
                    <a:pt x="66643" y="7791"/>
                    <a:pt x="83734" y="5717"/>
                    <a:pt x="100539" y="7505"/>
                  </a:cubicBezTo>
                  <a:cubicBezTo>
                    <a:pt x="140586" y="11652"/>
                    <a:pt x="170192" y="40186"/>
                    <a:pt x="203373" y="59923"/>
                  </a:cubicBezTo>
                  <a:cubicBezTo>
                    <a:pt x="223826" y="72152"/>
                    <a:pt x="245565" y="82163"/>
                    <a:pt x="267949" y="90244"/>
                  </a:cubicBezTo>
                  <a:cubicBezTo>
                    <a:pt x="267591" y="87884"/>
                    <a:pt x="267234" y="85524"/>
                    <a:pt x="266876" y="83164"/>
                  </a:cubicBezTo>
                  <a:cubicBezTo>
                    <a:pt x="232121" y="105977"/>
                    <a:pt x="193791" y="126143"/>
                    <a:pt x="151956" y="131149"/>
                  </a:cubicBezTo>
                  <a:cubicBezTo>
                    <a:pt x="131289" y="133580"/>
                    <a:pt x="110193" y="132508"/>
                    <a:pt x="90313" y="126429"/>
                  </a:cubicBezTo>
                  <a:cubicBezTo>
                    <a:pt x="71720" y="120780"/>
                    <a:pt x="54843" y="110554"/>
                    <a:pt x="40540" y="97467"/>
                  </a:cubicBezTo>
                  <a:cubicBezTo>
                    <a:pt x="32960" y="90459"/>
                    <a:pt x="26024" y="82735"/>
                    <a:pt x="19945" y="74368"/>
                  </a:cubicBezTo>
                  <a:cubicBezTo>
                    <a:pt x="14296" y="66645"/>
                    <a:pt x="4999" y="54774"/>
                    <a:pt x="10434" y="44834"/>
                  </a:cubicBezTo>
                  <a:cubicBezTo>
                    <a:pt x="13223" y="39756"/>
                    <a:pt x="5357" y="35466"/>
                    <a:pt x="2639" y="40543"/>
                  </a:cubicBezTo>
                  <a:cubicBezTo>
                    <a:pt x="-2510" y="49911"/>
                    <a:pt x="637" y="60280"/>
                    <a:pt x="5571" y="69005"/>
                  </a:cubicBezTo>
                  <a:cubicBezTo>
                    <a:pt x="10434" y="77587"/>
                    <a:pt x="16799" y="85524"/>
                    <a:pt x="23378" y="92747"/>
                  </a:cubicBezTo>
                  <a:cubicBezTo>
                    <a:pt x="36965" y="107764"/>
                    <a:pt x="53556" y="120351"/>
                    <a:pt x="72149" y="128646"/>
                  </a:cubicBezTo>
                  <a:cubicBezTo>
                    <a:pt x="113769" y="147239"/>
                    <a:pt x="161610" y="142734"/>
                    <a:pt x="203230" y="126572"/>
                  </a:cubicBezTo>
                  <a:cubicBezTo>
                    <a:pt x="227330" y="117204"/>
                    <a:pt x="249713" y="104260"/>
                    <a:pt x="271095" y="89815"/>
                  </a:cubicBezTo>
                  <a:cubicBezTo>
                    <a:pt x="274027" y="87813"/>
                    <a:pt x="273169" y="83808"/>
                    <a:pt x="270022" y="82735"/>
                  </a:cubicBezTo>
                  <a:cubicBezTo>
                    <a:pt x="249141" y="75512"/>
                    <a:pt x="229046" y="66216"/>
                    <a:pt x="209952" y="55203"/>
                  </a:cubicBezTo>
                  <a:cubicBezTo>
                    <a:pt x="191431" y="44477"/>
                    <a:pt x="174554" y="31390"/>
                    <a:pt x="156247" y="20305"/>
                  </a:cubicBezTo>
                  <a:cubicBezTo>
                    <a:pt x="139942" y="10437"/>
                    <a:pt x="122493" y="3071"/>
                    <a:pt x="103471" y="854"/>
                  </a:cubicBezTo>
                  <a:cubicBezTo>
                    <a:pt x="85951" y="-1220"/>
                    <a:pt x="68073" y="496"/>
                    <a:pt x="51267" y="5860"/>
                  </a:cubicBezTo>
                  <a:cubicBezTo>
                    <a:pt x="32817" y="11724"/>
                    <a:pt x="14868" y="21736"/>
                    <a:pt x="2639" y="36968"/>
                  </a:cubicBezTo>
                  <a:cubicBezTo>
                    <a:pt x="708" y="39042"/>
                    <a:pt x="3497" y="41616"/>
                    <a:pt x="5643" y="39828"/>
                  </a:cubicBezTo>
                  <a:lnTo>
                    <a:pt x="5643" y="3982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61" name="任意多边形: 形状 1160"/>
            <p:cNvSpPr/>
            <p:nvPr/>
          </p:nvSpPr>
          <p:spPr>
            <a:xfrm rot="5400000">
              <a:off x="2276709" y="4355709"/>
              <a:ext cx="368417" cy="677500"/>
            </a:xfrm>
            <a:custGeom>
              <a:avLst/>
              <a:gdLst>
                <a:gd name="connsiteX0" fmla="*/ 152750 w 194126"/>
                <a:gd name="connsiteY0" fmla="*/ 350981 h 356988"/>
                <a:gd name="connsiteX1" fmla="*/ 30822 w 194126"/>
                <a:gd name="connsiteY1" fmla="*/ 190866 h 356988"/>
                <a:gd name="connsiteX2" fmla="*/ 0 w 194126"/>
                <a:gd name="connsiteY2" fmla="*/ 0 h 356988"/>
                <a:gd name="connsiteX3" fmla="*/ 187075 w 194126"/>
                <a:gd name="connsiteY3" fmla="*/ 171057 h 356988"/>
                <a:gd name="connsiteX4" fmla="*/ 162976 w 194126"/>
                <a:gd name="connsiteY4" fmla="*/ 356988 h 356988"/>
                <a:gd name="connsiteX5" fmla="*/ 152750 w 194126"/>
                <a:gd name="connsiteY5" fmla="*/ 350981 h 35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126" h="356988">
                  <a:moveTo>
                    <a:pt x="152750" y="350981"/>
                  </a:moveTo>
                  <a:cubicBezTo>
                    <a:pt x="98543" y="292627"/>
                    <a:pt x="49129" y="266811"/>
                    <a:pt x="30822" y="190866"/>
                  </a:cubicBezTo>
                  <a:cubicBezTo>
                    <a:pt x="12586" y="114920"/>
                    <a:pt x="0" y="0"/>
                    <a:pt x="0" y="0"/>
                  </a:cubicBezTo>
                  <a:cubicBezTo>
                    <a:pt x="0" y="0"/>
                    <a:pt x="162189" y="97185"/>
                    <a:pt x="187075" y="171057"/>
                  </a:cubicBezTo>
                  <a:cubicBezTo>
                    <a:pt x="211962" y="244929"/>
                    <a:pt x="162976" y="356988"/>
                    <a:pt x="162976" y="356988"/>
                  </a:cubicBezTo>
                  <a:lnTo>
                    <a:pt x="152750" y="350981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62" name="任意多边形: 形状 1161"/>
            <p:cNvSpPr/>
            <p:nvPr/>
          </p:nvSpPr>
          <p:spPr>
            <a:xfrm rot="5400000">
              <a:off x="1854142" y="4274918"/>
              <a:ext cx="427492" cy="524393"/>
            </a:xfrm>
            <a:custGeom>
              <a:avLst/>
              <a:gdLst>
                <a:gd name="connsiteX0" fmla="*/ 0 w 225254"/>
                <a:gd name="connsiteY0" fmla="*/ 0 h 276313"/>
                <a:gd name="connsiteX1" fmla="*/ 191295 w 225254"/>
                <a:gd name="connsiteY1" fmla="*/ 120927 h 276313"/>
                <a:gd name="connsiteX2" fmla="*/ 224405 w 225254"/>
                <a:gd name="connsiteY2" fmla="*/ 276251 h 276313"/>
                <a:gd name="connsiteX3" fmla="*/ 102906 w 225254"/>
                <a:gd name="connsiteY3" fmla="*/ 216753 h 276313"/>
                <a:gd name="connsiteX4" fmla="*/ 0 w 225254"/>
                <a:gd name="connsiteY4" fmla="*/ 0 h 2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254" h="276313">
                  <a:moveTo>
                    <a:pt x="0" y="0"/>
                  </a:moveTo>
                  <a:cubicBezTo>
                    <a:pt x="104837" y="40905"/>
                    <a:pt x="160187" y="58282"/>
                    <a:pt x="191295" y="120927"/>
                  </a:cubicBezTo>
                  <a:cubicBezTo>
                    <a:pt x="222402" y="183571"/>
                    <a:pt x="227694" y="274391"/>
                    <a:pt x="224405" y="276251"/>
                  </a:cubicBezTo>
                  <a:cubicBezTo>
                    <a:pt x="221115" y="278110"/>
                    <a:pt x="120283" y="237992"/>
                    <a:pt x="102906" y="216753"/>
                  </a:cubicBezTo>
                  <a:cubicBezTo>
                    <a:pt x="85457" y="195585"/>
                    <a:pt x="2646" y="42049"/>
                    <a:pt x="0" y="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63" name="任意多边形: 形状 1162"/>
            <p:cNvSpPr/>
            <p:nvPr/>
          </p:nvSpPr>
          <p:spPr>
            <a:xfrm rot="5400000">
              <a:off x="1305081" y="4259855"/>
              <a:ext cx="570691" cy="312008"/>
            </a:xfrm>
            <a:custGeom>
              <a:avLst/>
              <a:gdLst>
                <a:gd name="connsiteX0" fmla="*/ 0 w 300708"/>
                <a:gd name="connsiteY0" fmla="*/ 4539 h 164403"/>
                <a:gd name="connsiteX1" fmla="*/ 199662 w 300708"/>
                <a:gd name="connsiteY1" fmla="*/ 35861 h 164403"/>
                <a:gd name="connsiteX2" fmla="*/ 300708 w 300708"/>
                <a:gd name="connsiteY2" fmla="*/ 140126 h 164403"/>
                <a:gd name="connsiteX3" fmla="*/ 101046 w 300708"/>
                <a:gd name="connsiteY3" fmla="*/ 138409 h 164403"/>
                <a:gd name="connsiteX4" fmla="*/ 0 w 300708"/>
                <a:gd name="connsiteY4" fmla="*/ 4539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708" h="164403">
                  <a:moveTo>
                    <a:pt x="0" y="4539"/>
                  </a:moveTo>
                  <a:cubicBezTo>
                    <a:pt x="57639" y="-7690"/>
                    <a:pt x="151606" y="5468"/>
                    <a:pt x="199662" y="35861"/>
                  </a:cubicBezTo>
                  <a:cubicBezTo>
                    <a:pt x="247718" y="66254"/>
                    <a:pt x="281686" y="134977"/>
                    <a:pt x="300708" y="140126"/>
                  </a:cubicBezTo>
                  <a:cubicBezTo>
                    <a:pt x="245287" y="185464"/>
                    <a:pt x="127292" y="156788"/>
                    <a:pt x="101046" y="138409"/>
                  </a:cubicBezTo>
                  <a:cubicBezTo>
                    <a:pt x="74802" y="120031"/>
                    <a:pt x="24171" y="76265"/>
                    <a:pt x="0" y="453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64" name="任意多边形: 形状 1163"/>
            <p:cNvSpPr/>
            <p:nvPr/>
          </p:nvSpPr>
          <p:spPr>
            <a:xfrm rot="5400000">
              <a:off x="1916927" y="4857170"/>
              <a:ext cx="207178" cy="553998"/>
            </a:xfrm>
            <a:custGeom>
              <a:avLst/>
              <a:gdLst>
                <a:gd name="connsiteX0" fmla="*/ 63865 w 109166"/>
                <a:gd name="connsiteY0" fmla="*/ 0 h 291912"/>
                <a:gd name="connsiteX1" fmla="*/ 5 w 109166"/>
                <a:gd name="connsiteY1" fmla="*/ 150175 h 291912"/>
                <a:gd name="connsiteX2" fmla="*/ 35046 w 109166"/>
                <a:gd name="connsiteY2" fmla="*/ 291912 h 291912"/>
                <a:gd name="connsiteX3" fmla="*/ 108918 w 109166"/>
                <a:gd name="connsiteY3" fmla="*/ 169054 h 291912"/>
                <a:gd name="connsiteX4" fmla="*/ 63865 w 109166"/>
                <a:gd name="connsiteY4" fmla="*/ 0 h 29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166" h="291912">
                  <a:moveTo>
                    <a:pt x="63865" y="0"/>
                  </a:moveTo>
                  <a:cubicBezTo>
                    <a:pt x="59361" y="55136"/>
                    <a:pt x="506" y="82596"/>
                    <a:pt x="5" y="150175"/>
                  </a:cubicBezTo>
                  <a:cubicBezTo>
                    <a:pt x="-495" y="217826"/>
                    <a:pt x="35046" y="291912"/>
                    <a:pt x="35046" y="291912"/>
                  </a:cubicBezTo>
                  <a:cubicBezTo>
                    <a:pt x="35046" y="291912"/>
                    <a:pt x="105485" y="234345"/>
                    <a:pt x="108918" y="169054"/>
                  </a:cubicBezTo>
                  <a:cubicBezTo>
                    <a:pt x="112351" y="103764"/>
                    <a:pt x="79241" y="12872"/>
                    <a:pt x="63865" y="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65" name="任意多边形: 形状 1164"/>
            <p:cNvSpPr/>
            <p:nvPr/>
          </p:nvSpPr>
          <p:spPr>
            <a:xfrm rot="5400000">
              <a:off x="1254822" y="5372567"/>
              <a:ext cx="572997" cy="271224"/>
            </a:xfrm>
            <a:custGeom>
              <a:avLst/>
              <a:gdLst>
                <a:gd name="connsiteX0" fmla="*/ 0 w 301923"/>
                <a:gd name="connsiteY0" fmla="*/ 65890 h 142913"/>
                <a:gd name="connsiteX1" fmla="*/ 166838 w 301923"/>
                <a:gd name="connsiteY1" fmla="*/ 142909 h 142913"/>
                <a:gd name="connsiteX2" fmla="*/ 301924 w 301923"/>
                <a:gd name="connsiteY2" fmla="*/ 84698 h 142913"/>
                <a:gd name="connsiteX3" fmla="*/ 188863 w 301923"/>
                <a:gd name="connsiteY3" fmla="*/ 20480 h 142913"/>
                <a:gd name="connsiteX4" fmla="*/ 82454 w 301923"/>
                <a:gd name="connsiteY4" fmla="*/ 7036 h 142913"/>
                <a:gd name="connsiteX5" fmla="*/ 0 w 301923"/>
                <a:gd name="connsiteY5" fmla="*/ 65890 h 1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923" h="142913">
                  <a:moveTo>
                    <a:pt x="0" y="65890"/>
                  </a:moveTo>
                  <a:cubicBezTo>
                    <a:pt x="34540" y="113231"/>
                    <a:pt x="95326" y="142265"/>
                    <a:pt x="166838" y="142909"/>
                  </a:cubicBezTo>
                  <a:cubicBezTo>
                    <a:pt x="238350" y="143552"/>
                    <a:pt x="301924" y="84698"/>
                    <a:pt x="301924" y="84698"/>
                  </a:cubicBezTo>
                  <a:cubicBezTo>
                    <a:pt x="301924" y="84698"/>
                    <a:pt x="215752" y="31779"/>
                    <a:pt x="188863" y="20480"/>
                  </a:cubicBezTo>
                  <a:cubicBezTo>
                    <a:pt x="161975" y="9181"/>
                    <a:pt x="125003" y="-10628"/>
                    <a:pt x="82454" y="7036"/>
                  </a:cubicBezTo>
                  <a:cubicBezTo>
                    <a:pt x="39832" y="24699"/>
                    <a:pt x="0" y="65890"/>
                    <a:pt x="0" y="6589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66" name="任意多边形: 形状 1165"/>
            <p:cNvSpPr/>
            <p:nvPr/>
          </p:nvSpPr>
          <p:spPr>
            <a:xfrm rot="5400000">
              <a:off x="1346404" y="5462174"/>
              <a:ext cx="472632" cy="160677"/>
            </a:xfrm>
            <a:custGeom>
              <a:avLst/>
              <a:gdLst>
                <a:gd name="connsiteX0" fmla="*/ 247522 w 249039"/>
                <a:gd name="connsiteY0" fmla="*/ 74599 h 84664"/>
                <a:gd name="connsiteX1" fmla="*/ 221134 w 249039"/>
                <a:gd name="connsiteY1" fmla="*/ 60225 h 84664"/>
                <a:gd name="connsiteX2" fmla="*/ 193173 w 249039"/>
                <a:gd name="connsiteY2" fmla="*/ 43491 h 84664"/>
                <a:gd name="connsiteX3" fmla="*/ 135534 w 249039"/>
                <a:gd name="connsiteY3" fmla="*/ 11311 h 84664"/>
                <a:gd name="connsiteX4" fmla="*/ 68671 w 249039"/>
                <a:gd name="connsiteY4" fmla="*/ 155 h 84664"/>
                <a:gd name="connsiteX5" fmla="*/ 3309 w 249039"/>
                <a:gd name="connsiteY5" fmla="*/ 20393 h 84664"/>
                <a:gd name="connsiteX6" fmla="*/ 12820 w 249039"/>
                <a:gd name="connsiteY6" fmla="*/ 41918 h 84664"/>
                <a:gd name="connsiteX7" fmla="*/ 44213 w 249039"/>
                <a:gd name="connsiteY7" fmla="*/ 32693 h 84664"/>
                <a:gd name="connsiteX8" fmla="*/ 75250 w 249039"/>
                <a:gd name="connsiteY8" fmla="*/ 27330 h 84664"/>
                <a:gd name="connsiteX9" fmla="*/ 136178 w 249039"/>
                <a:gd name="connsiteY9" fmla="*/ 37699 h 84664"/>
                <a:gd name="connsiteX10" fmla="*/ 189812 w 249039"/>
                <a:gd name="connsiteY10" fmla="*/ 67519 h 84664"/>
                <a:gd name="connsiteX11" fmla="*/ 245663 w 249039"/>
                <a:gd name="connsiteY11" fmla="*/ 82895 h 84664"/>
                <a:gd name="connsiteX12" fmla="*/ 247522 w 249039"/>
                <a:gd name="connsiteY12" fmla="*/ 74599 h 84664"/>
                <a:gd name="connsiteX13" fmla="*/ 247522 w 249039"/>
                <a:gd name="connsiteY13" fmla="*/ 74599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039" h="84664">
                  <a:moveTo>
                    <a:pt x="247522" y="74599"/>
                  </a:moveTo>
                  <a:cubicBezTo>
                    <a:pt x="240371" y="67948"/>
                    <a:pt x="229787" y="64516"/>
                    <a:pt x="221134" y="60225"/>
                  </a:cubicBezTo>
                  <a:cubicBezTo>
                    <a:pt x="211408" y="55362"/>
                    <a:pt x="202255" y="49499"/>
                    <a:pt x="193173" y="43491"/>
                  </a:cubicBezTo>
                  <a:cubicBezTo>
                    <a:pt x="174794" y="31334"/>
                    <a:pt x="156130" y="19320"/>
                    <a:pt x="135534" y="11311"/>
                  </a:cubicBezTo>
                  <a:cubicBezTo>
                    <a:pt x="114295" y="3016"/>
                    <a:pt x="91411" y="-846"/>
                    <a:pt x="68671" y="155"/>
                  </a:cubicBezTo>
                  <a:cubicBezTo>
                    <a:pt x="47145" y="1085"/>
                    <a:pt x="19399" y="4946"/>
                    <a:pt x="3309" y="20393"/>
                  </a:cubicBezTo>
                  <a:cubicBezTo>
                    <a:pt x="-4129" y="27544"/>
                    <a:pt x="1807" y="43491"/>
                    <a:pt x="12820" y="41918"/>
                  </a:cubicBezTo>
                  <a:cubicBezTo>
                    <a:pt x="23761" y="40345"/>
                    <a:pt x="33558" y="35768"/>
                    <a:pt x="44213" y="32693"/>
                  </a:cubicBezTo>
                  <a:cubicBezTo>
                    <a:pt x="54368" y="29761"/>
                    <a:pt x="64666" y="27902"/>
                    <a:pt x="75250" y="27330"/>
                  </a:cubicBezTo>
                  <a:cubicBezTo>
                    <a:pt x="95917" y="26186"/>
                    <a:pt x="117156" y="29261"/>
                    <a:pt x="136178" y="37699"/>
                  </a:cubicBezTo>
                  <a:cubicBezTo>
                    <a:pt x="154914" y="45994"/>
                    <a:pt x="171791" y="57794"/>
                    <a:pt x="189812" y="67519"/>
                  </a:cubicBezTo>
                  <a:cubicBezTo>
                    <a:pt x="204829" y="75600"/>
                    <a:pt x="227999" y="89617"/>
                    <a:pt x="245663" y="82895"/>
                  </a:cubicBezTo>
                  <a:cubicBezTo>
                    <a:pt x="248881" y="81679"/>
                    <a:pt x="250382" y="77316"/>
                    <a:pt x="247522" y="74599"/>
                  </a:cubicBezTo>
                  <a:lnTo>
                    <a:pt x="247522" y="7459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67" name="任意多边形: 形状 1166"/>
            <p:cNvSpPr/>
            <p:nvPr/>
          </p:nvSpPr>
          <p:spPr>
            <a:xfrm rot="5400000">
              <a:off x="2007534" y="4903020"/>
              <a:ext cx="156620" cy="373904"/>
            </a:xfrm>
            <a:custGeom>
              <a:avLst/>
              <a:gdLst>
                <a:gd name="connsiteX0" fmla="*/ 67827 w 82526"/>
                <a:gd name="connsiteY0" fmla="*/ 2493 h 197017"/>
                <a:gd name="connsiteX1" fmla="*/ 56885 w 82526"/>
                <a:gd name="connsiteY1" fmla="*/ 21873 h 197017"/>
                <a:gd name="connsiteX2" fmla="*/ 44585 w 82526"/>
                <a:gd name="connsiteY2" fmla="*/ 43398 h 197017"/>
                <a:gd name="connsiteX3" fmla="*/ 20915 w 82526"/>
                <a:gd name="connsiteY3" fmla="*/ 86234 h 197017"/>
                <a:gd name="connsiteX4" fmla="*/ 10260 w 82526"/>
                <a:gd name="connsiteY4" fmla="*/ 133789 h 197017"/>
                <a:gd name="connsiteX5" fmla="*/ 33 w 82526"/>
                <a:gd name="connsiteY5" fmla="*/ 184706 h 197017"/>
                <a:gd name="connsiteX6" fmla="*/ 22559 w 82526"/>
                <a:gd name="connsiteY6" fmla="*/ 193430 h 197017"/>
                <a:gd name="connsiteX7" fmla="*/ 39865 w 82526"/>
                <a:gd name="connsiteY7" fmla="*/ 145875 h 197017"/>
                <a:gd name="connsiteX8" fmla="*/ 48876 w 82526"/>
                <a:gd name="connsiteY8" fmla="*/ 94672 h 197017"/>
                <a:gd name="connsiteX9" fmla="*/ 67469 w 82526"/>
                <a:gd name="connsiteY9" fmla="*/ 50978 h 197017"/>
                <a:gd name="connsiteX10" fmla="*/ 82129 w 82526"/>
                <a:gd name="connsiteY10" fmla="*/ 5854 h 197017"/>
                <a:gd name="connsiteX11" fmla="*/ 67827 w 82526"/>
                <a:gd name="connsiteY11" fmla="*/ 2493 h 197017"/>
                <a:gd name="connsiteX12" fmla="*/ 67827 w 82526"/>
                <a:gd name="connsiteY12" fmla="*/ 2493 h 19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526" h="197017">
                  <a:moveTo>
                    <a:pt x="67827" y="2493"/>
                  </a:moveTo>
                  <a:cubicBezTo>
                    <a:pt x="62535" y="7785"/>
                    <a:pt x="60246" y="15294"/>
                    <a:pt x="56885" y="21873"/>
                  </a:cubicBezTo>
                  <a:cubicBezTo>
                    <a:pt x="53095" y="29239"/>
                    <a:pt x="48947" y="36390"/>
                    <a:pt x="44585" y="43398"/>
                  </a:cubicBezTo>
                  <a:cubicBezTo>
                    <a:pt x="35861" y="57486"/>
                    <a:pt x="26779" y="70572"/>
                    <a:pt x="20915" y="86234"/>
                  </a:cubicBezTo>
                  <a:cubicBezTo>
                    <a:pt x="15122" y="101609"/>
                    <a:pt x="12906" y="117699"/>
                    <a:pt x="10260" y="133789"/>
                  </a:cubicBezTo>
                  <a:cubicBezTo>
                    <a:pt x="7471" y="150881"/>
                    <a:pt x="1177" y="167543"/>
                    <a:pt x="33" y="184706"/>
                  </a:cubicBezTo>
                  <a:cubicBezTo>
                    <a:pt x="-825" y="196720"/>
                    <a:pt x="15051" y="200581"/>
                    <a:pt x="22559" y="193430"/>
                  </a:cubicBezTo>
                  <a:cubicBezTo>
                    <a:pt x="35217" y="181273"/>
                    <a:pt x="37577" y="162466"/>
                    <a:pt x="39865" y="145875"/>
                  </a:cubicBezTo>
                  <a:cubicBezTo>
                    <a:pt x="42225" y="128712"/>
                    <a:pt x="43799" y="111263"/>
                    <a:pt x="48876" y="94672"/>
                  </a:cubicBezTo>
                  <a:cubicBezTo>
                    <a:pt x="53524" y="79655"/>
                    <a:pt x="60318" y="64995"/>
                    <a:pt x="67469" y="50978"/>
                  </a:cubicBezTo>
                  <a:cubicBezTo>
                    <a:pt x="74191" y="37749"/>
                    <a:pt x="84703" y="21158"/>
                    <a:pt x="82129" y="5854"/>
                  </a:cubicBezTo>
                  <a:cubicBezTo>
                    <a:pt x="81056" y="-796"/>
                    <a:pt x="71903" y="-1583"/>
                    <a:pt x="67827" y="2493"/>
                  </a:cubicBezTo>
                  <a:lnTo>
                    <a:pt x="67827" y="249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68" name="任意多边形: 形状 1167"/>
            <p:cNvSpPr/>
            <p:nvPr/>
          </p:nvSpPr>
          <p:spPr>
            <a:xfrm rot="5400000">
              <a:off x="2433269" y="4523577"/>
              <a:ext cx="333810" cy="349014"/>
            </a:xfrm>
            <a:custGeom>
              <a:avLst/>
              <a:gdLst>
                <a:gd name="connsiteX0" fmla="*/ 271 w 175891"/>
                <a:gd name="connsiteY0" fmla="*/ 636 h 183902"/>
                <a:gd name="connsiteX1" fmla="*/ 5778 w 175891"/>
                <a:gd name="connsiteY1" fmla="*/ 26309 h 183902"/>
                <a:gd name="connsiteX2" fmla="*/ 22941 w 175891"/>
                <a:gd name="connsiteY2" fmla="*/ 52053 h 183902"/>
                <a:gd name="connsiteX3" fmla="*/ 74644 w 175891"/>
                <a:gd name="connsiteY3" fmla="*/ 94674 h 183902"/>
                <a:gd name="connsiteX4" fmla="*/ 129637 w 175891"/>
                <a:gd name="connsiteY4" fmla="*/ 136080 h 183902"/>
                <a:gd name="connsiteX5" fmla="*/ 146227 w 175891"/>
                <a:gd name="connsiteY5" fmla="*/ 158606 h 183902"/>
                <a:gd name="connsiteX6" fmla="*/ 161960 w 175891"/>
                <a:gd name="connsiteY6" fmla="*/ 182277 h 183902"/>
                <a:gd name="connsiteX7" fmla="*/ 157455 w 175891"/>
                <a:gd name="connsiteY7" fmla="*/ 178987 h 183902"/>
                <a:gd name="connsiteX8" fmla="*/ 158385 w 175891"/>
                <a:gd name="connsiteY8" fmla="*/ 180990 h 183902"/>
                <a:gd name="connsiteX9" fmla="*/ 169111 w 175891"/>
                <a:gd name="connsiteY9" fmla="*/ 180704 h 183902"/>
                <a:gd name="connsiteX10" fmla="*/ 170327 w 175891"/>
                <a:gd name="connsiteY10" fmla="*/ 178629 h 183902"/>
                <a:gd name="connsiteX11" fmla="*/ 165965 w 175891"/>
                <a:gd name="connsiteY11" fmla="*/ 182134 h 183902"/>
                <a:gd name="connsiteX12" fmla="*/ 174975 w 175891"/>
                <a:gd name="connsiteY12" fmla="*/ 155388 h 183902"/>
                <a:gd name="connsiteX13" fmla="*/ 160172 w 175891"/>
                <a:gd name="connsiteY13" fmla="*/ 127356 h 183902"/>
                <a:gd name="connsiteX14" fmla="*/ 105180 w 175891"/>
                <a:gd name="connsiteY14" fmla="*/ 82303 h 183902"/>
                <a:gd name="connsiteX15" fmla="*/ 46468 w 175891"/>
                <a:gd name="connsiteY15" fmla="*/ 43543 h 183902"/>
                <a:gd name="connsiteX16" fmla="*/ 22225 w 175891"/>
                <a:gd name="connsiteY16" fmla="*/ 20660 h 183902"/>
                <a:gd name="connsiteX17" fmla="*/ 10069 w 175891"/>
                <a:gd name="connsiteY17" fmla="*/ 10076 h 183902"/>
                <a:gd name="connsiteX18" fmla="*/ 1559 w 175891"/>
                <a:gd name="connsiteY18" fmla="*/ 64 h 183902"/>
                <a:gd name="connsiteX19" fmla="*/ 271 w 175891"/>
                <a:gd name="connsiteY19" fmla="*/ 636 h 183902"/>
                <a:gd name="connsiteX20" fmla="*/ 271 w 175891"/>
                <a:gd name="connsiteY20" fmla="*/ 636 h 18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5891" h="183902">
                  <a:moveTo>
                    <a:pt x="271" y="636"/>
                  </a:moveTo>
                  <a:cubicBezTo>
                    <a:pt x="-1159" y="8431"/>
                    <a:pt x="3418" y="18872"/>
                    <a:pt x="5778" y="26309"/>
                  </a:cubicBezTo>
                  <a:cubicBezTo>
                    <a:pt x="8853" y="36106"/>
                    <a:pt x="16076" y="44688"/>
                    <a:pt x="22941" y="52053"/>
                  </a:cubicBezTo>
                  <a:cubicBezTo>
                    <a:pt x="38173" y="68501"/>
                    <a:pt x="56337" y="81945"/>
                    <a:pt x="74644" y="94674"/>
                  </a:cubicBezTo>
                  <a:cubicBezTo>
                    <a:pt x="93380" y="107761"/>
                    <a:pt x="113261" y="119990"/>
                    <a:pt x="129637" y="136080"/>
                  </a:cubicBezTo>
                  <a:cubicBezTo>
                    <a:pt x="136359" y="142659"/>
                    <a:pt x="142294" y="150025"/>
                    <a:pt x="146227" y="158606"/>
                  </a:cubicBezTo>
                  <a:cubicBezTo>
                    <a:pt x="149946" y="166616"/>
                    <a:pt x="152306" y="179488"/>
                    <a:pt x="161960" y="182277"/>
                  </a:cubicBezTo>
                  <a:cubicBezTo>
                    <a:pt x="160458" y="181204"/>
                    <a:pt x="158956" y="180060"/>
                    <a:pt x="157455" y="178987"/>
                  </a:cubicBezTo>
                  <a:cubicBezTo>
                    <a:pt x="157741" y="179631"/>
                    <a:pt x="158098" y="180346"/>
                    <a:pt x="158385" y="180990"/>
                  </a:cubicBezTo>
                  <a:cubicBezTo>
                    <a:pt x="160387" y="185495"/>
                    <a:pt x="166966" y="184279"/>
                    <a:pt x="169111" y="180704"/>
                  </a:cubicBezTo>
                  <a:cubicBezTo>
                    <a:pt x="169540" y="179988"/>
                    <a:pt x="169969" y="179345"/>
                    <a:pt x="170327" y="178629"/>
                  </a:cubicBezTo>
                  <a:cubicBezTo>
                    <a:pt x="168897" y="179774"/>
                    <a:pt x="167395" y="180990"/>
                    <a:pt x="165965" y="182134"/>
                  </a:cubicBezTo>
                  <a:cubicBezTo>
                    <a:pt x="176763" y="179059"/>
                    <a:pt x="176834" y="164327"/>
                    <a:pt x="174975" y="155388"/>
                  </a:cubicBezTo>
                  <a:cubicBezTo>
                    <a:pt x="172830" y="145162"/>
                    <a:pt x="166537" y="135436"/>
                    <a:pt x="160172" y="127356"/>
                  </a:cubicBezTo>
                  <a:cubicBezTo>
                    <a:pt x="145155" y="108476"/>
                    <a:pt x="125417" y="95032"/>
                    <a:pt x="105180" y="82303"/>
                  </a:cubicBezTo>
                  <a:cubicBezTo>
                    <a:pt x="85371" y="69860"/>
                    <a:pt x="64561" y="58489"/>
                    <a:pt x="46468" y="43543"/>
                  </a:cubicBezTo>
                  <a:cubicBezTo>
                    <a:pt x="37887" y="36464"/>
                    <a:pt x="30378" y="28240"/>
                    <a:pt x="22225" y="20660"/>
                  </a:cubicBezTo>
                  <a:cubicBezTo>
                    <a:pt x="18221" y="16941"/>
                    <a:pt x="13644" y="14223"/>
                    <a:pt x="10069" y="10076"/>
                  </a:cubicBezTo>
                  <a:cubicBezTo>
                    <a:pt x="7137" y="6643"/>
                    <a:pt x="5277" y="2710"/>
                    <a:pt x="1559" y="64"/>
                  </a:cubicBezTo>
                  <a:cubicBezTo>
                    <a:pt x="1058" y="-151"/>
                    <a:pt x="343" y="207"/>
                    <a:pt x="271" y="636"/>
                  </a:cubicBezTo>
                  <a:lnTo>
                    <a:pt x="271" y="636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69" name="任意多边形: 形状 1168"/>
            <p:cNvSpPr/>
            <p:nvPr/>
          </p:nvSpPr>
          <p:spPr>
            <a:xfrm rot="5400000">
              <a:off x="2031477" y="4253399"/>
              <a:ext cx="202872" cy="362082"/>
            </a:xfrm>
            <a:custGeom>
              <a:avLst/>
              <a:gdLst>
                <a:gd name="connsiteX0" fmla="*/ 1 w 106897"/>
                <a:gd name="connsiteY0" fmla="*/ 8162 h 190788"/>
                <a:gd name="connsiteX1" fmla="*/ 7366 w 106897"/>
                <a:gd name="connsiteY1" fmla="*/ 27328 h 190788"/>
                <a:gd name="connsiteX2" fmla="*/ 18879 w 106897"/>
                <a:gd name="connsiteY2" fmla="*/ 50426 h 190788"/>
                <a:gd name="connsiteX3" fmla="*/ 36972 w 106897"/>
                <a:gd name="connsiteY3" fmla="*/ 93190 h 190788"/>
                <a:gd name="connsiteX4" fmla="*/ 70082 w 106897"/>
                <a:gd name="connsiteY4" fmla="*/ 171352 h 190788"/>
                <a:gd name="connsiteX5" fmla="*/ 85600 w 106897"/>
                <a:gd name="connsiteY5" fmla="*/ 186084 h 190788"/>
                <a:gd name="connsiteX6" fmla="*/ 102191 w 106897"/>
                <a:gd name="connsiteY6" fmla="*/ 190446 h 190788"/>
                <a:gd name="connsiteX7" fmla="*/ 100117 w 106897"/>
                <a:gd name="connsiteY7" fmla="*/ 165417 h 190788"/>
                <a:gd name="connsiteX8" fmla="*/ 82382 w 106897"/>
                <a:gd name="connsiteY8" fmla="*/ 131163 h 190788"/>
                <a:gd name="connsiteX9" fmla="*/ 66363 w 106897"/>
                <a:gd name="connsiteY9" fmla="*/ 90973 h 190788"/>
                <a:gd name="connsiteX10" fmla="*/ 42621 w 106897"/>
                <a:gd name="connsiteY10" fmla="*/ 43275 h 190788"/>
                <a:gd name="connsiteX11" fmla="*/ 29249 w 106897"/>
                <a:gd name="connsiteY11" fmla="*/ 21392 h 190788"/>
                <a:gd name="connsiteX12" fmla="*/ 12015 w 106897"/>
                <a:gd name="connsiteY12" fmla="*/ 940 h 190788"/>
                <a:gd name="connsiteX13" fmla="*/ 1 w 106897"/>
                <a:gd name="connsiteY13" fmla="*/ 8162 h 190788"/>
                <a:gd name="connsiteX14" fmla="*/ 1 w 106897"/>
                <a:gd name="connsiteY14" fmla="*/ 8162 h 19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897" h="190788">
                  <a:moveTo>
                    <a:pt x="1" y="8162"/>
                  </a:moveTo>
                  <a:cubicBezTo>
                    <a:pt x="143" y="15242"/>
                    <a:pt x="4077" y="21106"/>
                    <a:pt x="7366" y="27328"/>
                  </a:cubicBezTo>
                  <a:cubicBezTo>
                    <a:pt x="11371" y="34908"/>
                    <a:pt x="15233" y="42631"/>
                    <a:pt x="18879" y="50426"/>
                  </a:cubicBezTo>
                  <a:cubicBezTo>
                    <a:pt x="25459" y="64442"/>
                    <a:pt x="31251" y="78816"/>
                    <a:pt x="36972" y="93190"/>
                  </a:cubicBezTo>
                  <a:cubicBezTo>
                    <a:pt x="47198" y="118934"/>
                    <a:pt x="53635" y="148612"/>
                    <a:pt x="70082" y="171352"/>
                  </a:cubicBezTo>
                  <a:cubicBezTo>
                    <a:pt x="74301" y="177216"/>
                    <a:pt x="79379" y="182365"/>
                    <a:pt x="85600" y="186084"/>
                  </a:cubicBezTo>
                  <a:cubicBezTo>
                    <a:pt x="89676" y="188515"/>
                    <a:pt x="97400" y="191876"/>
                    <a:pt x="102191" y="190446"/>
                  </a:cubicBezTo>
                  <a:cubicBezTo>
                    <a:pt x="112632" y="187371"/>
                    <a:pt x="102835" y="170923"/>
                    <a:pt x="100117" y="165417"/>
                  </a:cubicBezTo>
                  <a:cubicBezTo>
                    <a:pt x="94325" y="153832"/>
                    <a:pt x="87316" y="143177"/>
                    <a:pt x="82382" y="131163"/>
                  </a:cubicBezTo>
                  <a:cubicBezTo>
                    <a:pt x="76876" y="117790"/>
                    <a:pt x="72013" y="104274"/>
                    <a:pt x="66363" y="90973"/>
                  </a:cubicBezTo>
                  <a:cubicBezTo>
                    <a:pt x="59427" y="74525"/>
                    <a:pt x="51560" y="58721"/>
                    <a:pt x="42621" y="43275"/>
                  </a:cubicBezTo>
                  <a:cubicBezTo>
                    <a:pt x="38331" y="35837"/>
                    <a:pt x="33897" y="28543"/>
                    <a:pt x="29249" y="21392"/>
                  </a:cubicBezTo>
                  <a:cubicBezTo>
                    <a:pt x="24601" y="14241"/>
                    <a:pt x="19952" y="4873"/>
                    <a:pt x="12015" y="940"/>
                  </a:cubicBezTo>
                  <a:cubicBezTo>
                    <a:pt x="6580" y="-1849"/>
                    <a:pt x="-71" y="1869"/>
                    <a:pt x="1" y="8162"/>
                  </a:cubicBezTo>
                  <a:lnTo>
                    <a:pt x="1" y="816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70" name="任意多边形: 形状 1169"/>
            <p:cNvSpPr/>
            <p:nvPr/>
          </p:nvSpPr>
          <p:spPr>
            <a:xfrm rot="5400000">
              <a:off x="1419666" y="4175053"/>
              <a:ext cx="350143" cy="302073"/>
            </a:xfrm>
            <a:custGeom>
              <a:avLst/>
              <a:gdLst>
                <a:gd name="connsiteX0" fmla="*/ 352 w 184497"/>
                <a:gd name="connsiteY0" fmla="*/ 6338 h 159168"/>
                <a:gd name="connsiteX1" fmla="*/ 10435 w 184497"/>
                <a:gd name="connsiteY1" fmla="*/ 37874 h 159168"/>
                <a:gd name="connsiteX2" fmla="*/ 25524 w 184497"/>
                <a:gd name="connsiteY2" fmla="*/ 67123 h 159168"/>
                <a:gd name="connsiteX3" fmla="*/ 58348 w 184497"/>
                <a:gd name="connsiteY3" fmla="*/ 119613 h 159168"/>
                <a:gd name="connsiteX4" fmla="*/ 109765 w 184497"/>
                <a:gd name="connsiteY4" fmla="*/ 148790 h 159168"/>
                <a:gd name="connsiteX5" fmla="*/ 140801 w 184497"/>
                <a:gd name="connsiteY5" fmla="*/ 156370 h 159168"/>
                <a:gd name="connsiteX6" fmla="*/ 175270 w 184497"/>
                <a:gd name="connsiteY6" fmla="*/ 159159 h 159168"/>
                <a:gd name="connsiteX7" fmla="*/ 179704 w 184497"/>
                <a:gd name="connsiteY7" fmla="*/ 141066 h 159168"/>
                <a:gd name="connsiteX8" fmla="*/ 151171 w 184497"/>
                <a:gd name="connsiteY8" fmla="*/ 127908 h 159168"/>
                <a:gd name="connsiteX9" fmla="*/ 121422 w 184497"/>
                <a:gd name="connsiteY9" fmla="*/ 119613 h 159168"/>
                <a:gd name="connsiteX10" fmla="*/ 77513 w 184497"/>
                <a:gd name="connsiteY10" fmla="*/ 95656 h 159168"/>
                <a:gd name="connsiteX11" fmla="*/ 48122 w 184497"/>
                <a:gd name="connsiteY11" fmla="*/ 49245 h 159168"/>
                <a:gd name="connsiteX12" fmla="*/ 30458 w 184497"/>
                <a:gd name="connsiteY12" fmla="*/ 21641 h 159168"/>
                <a:gd name="connsiteX13" fmla="*/ 10435 w 184497"/>
                <a:gd name="connsiteY13" fmla="*/ 331 h 159168"/>
                <a:gd name="connsiteX14" fmla="*/ 352 w 184497"/>
                <a:gd name="connsiteY14" fmla="*/ 6338 h 159168"/>
                <a:gd name="connsiteX15" fmla="*/ 352 w 184497"/>
                <a:gd name="connsiteY15" fmla="*/ 6338 h 15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497" h="159168">
                  <a:moveTo>
                    <a:pt x="352" y="6338"/>
                  </a:moveTo>
                  <a:cubicBezTo>
                    <a:pt x="-1722" y="17136"/>
                    <a:pt x="5858" y="28292"/>
                    <a:pt x="10435" y="37874"/>
                  </a:cubicBezTo>
                  <a:cubicBezTo>
                    <a:pt x="15155" y="47743"/>
                    <a:pt x="20232" y="57540"/>
                    <a:pt x="25524" y="67123"/>
                  </a:cubicBezTo>
                  <a:cubicBezTo>
                    <a:pt x="35464" y="85215"/>
                    <a:pt x="44689" y="103951"/>
                    <a:pt x="58348" y="119613"/>
                  </a:cubicBezTo>
                  <a:cubicBezTo>
                    <a:pt x="71935" y="135202"/>
                    <a:pt x="90171" y="143355"/>
                    <a:pt x="109765" y="148790"/>
                  </a:cubicBezTo>
                  <a:cubicBezTo>
                    <a:pt x="119992" y="151579"/>
                    <a:pt x="130361" y="154511"/>
                    <a:pt x="140801" y="156370"/>
                  </a:cubicBezTo>
                  <a:cubicBezTo>
                    <a:pt x="152315" y="158444"/>
                    <a:pt x="163614" y="158587"/>
                    <a:pt x="175270" y="159159"/>
                  </a:cubicBezTo>
                  <a:cubicBezTo>
                    <a:pt x="184781" y="159588"/>
                    <a:pt x="188071" y="145214"/>
                    <a:pt x="179704" y="141066"/>
                  </a:cubicBezTo>
                  <a:cubicBezTo>
                    <a:pt x="170193" y="136418"/>
                    <a:pt x="161183" y="131555"/>
                    <a:pt x="151171" y="127908"/>
                  </a:cubicBezTo>
                  <a:cubicBezTo>
                    <a:pt x="141517" y="124404"/>
                    <a:pt x="131362" y="122259"/>
                    <a:pt x="121422" y="119613"/>
                  </a:cubicBezTo>
                  <a:cubicBezTo>
                    <a:pt x="104474" y="115107"/>
                    <a:pt x="89241" y="109243"/>
                    <a:pt x="77513" y="95656"/>
                  </a:cubicBezTo>
                  <a:cubicBezTo>
                    <a:pt x="65642" y="81855"/>
                    <a:pt x="57490" y="64763"/>
                    <a:pt x="48122" y="49245"/>
                  </a:cubicBezTo>
                  <a:cubicBezTo>
                    <a:pt x="42472" y="39877"/>
                    <a:pt x="36680" y="30580"/>
                    <a:pt x="30458" y="21641"/>
                  </a:cubicBezTo>
                  <a:cubicBezTo>
                    <a:pt x="24809" y="13489"/>
                    <a:pt x="20161" y="3835"/>
                    <a:pt x="10435" y="331"/>
                  </a:cubicBezTo>
                  <a:cubicBezTo>
                    <a:pt x="6287" y="-1100"/>
                    <a:pt x="1139" y="2333"/>
                    <a:pt x="352" y="6338"/>
                  </a:cubicBezTo>
                  <a:lnTo>
                    <a:pt x="352" y="633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71" name="任意多边形: 形状 1170"/>
            <p:cNvSpPr/>
            <p:nvPr/>
          </p:nvSpPr>
          <p:spPr>
            <a:xfrm rot="5400000">
              <a:off x="2279087" y="4556254"/>
              <a:ext cx="154561" cy="352014"/>
            </a:xfrm>
            <a:custGeom>
              <a:avLst/>
              <a:gdLst>
                <a:gd name="connsiteX0" fmla="*/ 2116 w 81441"/>
                <a:gd name="connsiteY0" fmla="*/ 2969 h 185483"/>
                <a:gd name="connsiteX1" fmla="*/ 3260 w 81441"/>
                <a:gd name="connsiteY1" fmla="*/ 24923 h 185483"/>
                <a:gd name="connsiteX2" fmla="*/ 11126 w 81441"/>
                <a:gd name="connsiteY2" fmla="*/ 47878 h 185483"/>
                <a:gd name="connsiteX3" fmla="*/ 28003 w 81441"/>
                <a:gd name="connsiteY3" fmla="*/ 95291 h 185483"/>
                <a:gd name="connsiteX4" fmla="*/ 44809 w 81441"/>
                <a:gd name="connsiteY4" fmla="*/ 140343 h 185483"/>
                <a:gd name="connsiteX5" fmla="*/ 65047 w 81441"/>
                <a:gd name="connsiteY5" fmla="*/ 183322 h 185483"/>
                <a:gd name="connsiteX6" fmla="*/ 77990 w 81441"/>
                <a:gd name="connsiteY6" fmla="*/ 181319 h 185483"/>
                <a:gd name="connsiteX7" fmla="*/ 74200 w 81441"/>
                <a:gd name="connsiteY7" fmla="*/ 134836 h 185483"/>
                <a:gd name="connsiteX8" fmla="*/ 55249 w 81441"/>
                <a:gd name="connsiteY8" fmla="*/ 86995 h 185483"/>
                <a:gd name="connsiteX9" fmla="*/ 33724 w 81441"/>
                <a:gd name="connsiteY9" fmla="*/ 39511 h 185483"/>
                <a:gd name="connsiteX10" fmla="*/ 22711 w 81441"/>
                <a:gd name="connsiteY10" fmla="*/ 16055 h 185483"/>
                <a:gd name="connsiteX11" fmla="*/ 8409 w 81441"/>
                <a:gd name="connsiteY11" fmla="*/ 108 h 185483"/>
                <a:gd name="connsiteX12" fmla="*/ 2116 w 81441"/>
                <a:gd name="connsiteY12" fmla="*/ 2969 h 185483"/>
                <a:gd name="connsiteX13" fmla="*/ 2116 w 81441"/>
                <a:gd name="connsiteY13" fmla="*/ 2969 h 18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441" h="185483">
                  <a:moveTo>
                    <a:pt x="2116" y="2969"/>
                  </a:moveTo>
                  <a:cubicBezTo>
                    <a:pt x="-2103" y="9977"/>
                    <a:pt x="900" y="17771"/>
                    <a:pt x="3260" y="24923"/>
                  </a:cubicBezTo>
                  <a:cubicBezTo>
                    <a:pt x="5763" y="32646"/>
                    <a:pt x="8480" y="40226"/>
                    <a:pt x="11126" y="47878"/>
                  </a:cubicBezTo>
                  <a:cubicBezTo>
                    <a:pt x="16633" y="63754"/>
                    <a:pt x="21996" y="79629"/>
                    <a:pt x="28003" y="95291"/>
                  </a:cubicBezTo>
                  <a:cubicBezTo>
                    <a:pt x="33724" y="110237"/>
                    <a:pt x="39517" y="125182"/>
                    <a:pt x="44809" y="140343"/>
                  </a:cubicBezTo>
                  <a:cubicBezTo>
                    <a:pt x="49814" y="154789"/>
                    <a:pt x="52675" y="173167"/>
                    <a:pt x="65047" y="183322"/>
                  </a:cubicBezTo>
                  <a:cubicBezTo>
                    <a:pt x="68980" y="186540"/>
                    <a:pt x="75487" y="186397"/>
                    <a:pt x="77990" y="181319"/>
                  </a:cubicBezTo>
                  <a:cubicBezTo>
                    <a:pt x="85427" y="166373"/>
                    <a:pt x="79277" y="149568"/>
                    <a:pt x="74200" y="134836"/>
                  </a:cubicBezTo>
                  <a:cubicBezTo>
                    <a:pt x="68622" y="118603"/>
                    <a:pt x="61971" y="102799"/>
                    <a:pt x="55249" y="86995"/>
                  </a:cubicBezTo>
                  <a:cubicBezTo>
                    <a:pt x="48456" y="70976"/>
                    <a:pt x="41018" y="55315"/>
                    <a:pt x="33724" y="39511"/>
                  </a:cubicBezTo>
                  <a:cubicBezTo>
                    <a:pt x="30077" y="31716"/>
                    <a:pt x="26502" y="23779"/>
                    <a:pt x="22711" y="16055"/>
                  </a:cubicBezTo>
                  <a:cubicBezTo>
                    <a:pt x="19350" y="9190"/>
                    <a:pt x="16275" y="2182"/>
                    <a:pt x="8409" y="108"/>
                  </a:cubicBezTo>
                  <a:cubicBezTo>
                    <a:pt x="5978" y="-393"/>
                    <a:pt x="3474" y="895"/>
                    <a:pt x="2116" y="2969"/>
                  </a:cubicBezTo>
                  <a:lnTo>
                    <a:pt x="2116" y="296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72" name="任意多边形: 形状 1171"/>
            <p:cNvSpPr/>
            <p:nvPr/>
          </p:nvSpPr>
          <p:spPr>
            <a:xfrm rot="5400000">
              <a:off x="1873465" y="4499240"/>
              <a:ext cx="202919" cy="262754"/>
            </a:xfrm>
            <a:custGeom>
              <a:avLst/>
              <a:gdLst>
                <a:gd name="connsiteX0" fmla="*/ 1480 w 106922"/>
                <a:gd name="connsiteY0" fmla="*/ 1437 h 138450"/>
                <a:gd name="connsiteX1" fmla="*/ 550 w 106922"/>
                <a:gd name="connsiteY1" fmla="*/ 10089 h 138450"/>
                <a:gd name="connsiteX2" fmla="*/ 1122 w 106922"/>
                <a:gd name="connsiteY2" fmla="*/ 4440 h 138450"/>
                <a:gd name="connsiteX3" fmla="*/ 9489 w 106922"/>
                <a:gd name="connsiteY3" fmla="*/ 36549 h 138450"/>
                <a:gd name="connsiteX4" fmla="*/ 28511 w 106922"/>
                <a:gd name="connsiteY4" fmla="*/ 66012 h 138450"/>
                <a:gd name="connsiteX5" fmla="*/ 69058 w 106922"/>
                <a:gd name="connsiteY5" fmla="*/ 123579 h 138450"/>
                <a:gd name="connsiteX6" fmla="*/ 102526 w 106922"/>
                <a:gd name="connsiteY6" fmla="*/ 133734 h 138450"/>
                <a:gd name="connsiteX7" fmla="*/ 95161 w 106922"/>
                <a:gd name="connsiteY7" fmla="*/ 94545 h 138450"/>
                <a:gd name="connsiteX8" fmla="*/ 54184 w 106922"/>
                <a:gd name="connsiteY8" fmla="*/ 38694 h 138450"/>
                <a:gd name="connsiteX9" fmla="*/ 24793 w 106922"/>
                <a:gd name="connsiteY9" fmla="*/ 8874 h 138450"/>
                <a:gd name="connsiteX10" fmla="*/ 8846 w 106922"/>
                <a:gd name="connsiteY10" fmla="*/ 507 h 138450"/>
                <a:gd name="connsiteX11" fmla="*/ 1480 w 106922"/>
                <a:gd name="connsiteY11" fmla="*/ 1437 h 138450"/>
                <a:gd name="connsiteX12" fmla="*/ 1480 w 106922"/>
                <a:gd name="connsiteY12" fmla="*/ 1437 h 13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22" h="138450">
                  <a:moveTo>
                    <a:pt x="1480" y="1437"/>
                  </a:moveTo>
                  <a:cubicBezTo>
                    <a:pt x="-380" y="4512"/>
                    <a:pt x="-237" y="6657"/>
                    <a:pt x="550" y="10089"/>
                  </a:cubicBezTo>
                  <a:cubicBezTo>
                    <a:pt x="765" y="8230"/>
                    <a:pt x="979" y="6371"/>
                    <a:pt x="1122" y="4440"/>
                  </a:cubicBezTo>
                  <a:cubicBezTo>
                    <a:pt x="-2883" y="14380"/>
                    <a:pt x="4769" y="27753"/>
                    <a:pt x="9489" y="36549"/>
                  </a:cubicBezTo>
                  <a:cubicBezTo>
                    <a:pt x="15139" y="46918"/>
                    <a:pt x="21646" y="56430"/>
                    <a:pt x="28511" y="66012"/>
                  </a:cubicBezTo>
                  <a:cubicBezTo>
                    <a:pt x="42170" y="85034"/>
                    <a:pt x="54541" y="105272"/>
                    <a:pt x="69058" y="123579"/>
                  </a:cubicBezTo>
                  <a:cubicBezTo>
                    <a:pt x="76281" y="132733"/>
                    <a:pt x="91942" y="145462"/>
                    <a:pt x="102526" y="133734"/>
                  </a:cubicBezTo>
                  <a:cubicBezTo>
                    <a:pt x="113039" y="122077"/>
                    <a:pt x="102312" y="104914"/>
                    <a:pt x="95161" y="94545"/>
                  </a:cubicBezTo>
                  <a:cubicBezTo>
                    <a:pt x="82002" y="75595"/>
                    <a:pt x="68415" y="56859"/>
                    <a:pt x="54184" y="38694"/>
                  </a:cubicBezTo>
                  <a:cubicBezTo>
                    <a:pt x="45460" y="27538"/>
                    <a:pt x="36163" y="17384"/>
                    <a:pt x="24793" y="8874"/>
                  </a:cubicBezTo>
                  <a:cubicBezTo>
                    <a:pt x="19715" y="5084"/>
                    <a:pt x="14710" y="1437"/>
                    <a:pt x="8846" y="507"/>
                  </a:cubicBezTo>
                  <a:cubicBezTo>
                    <a:pt x="7487" y="364"/>
                    <a:pt x="2910" y="-995"/>
                    <a:pt x="1480" y="1437"/>
                  </a:cubicBezTo>
                  <a:lnTo>
                    <a:pt x="1480" y="1437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73" name="任意多边形: 形状 1172"/>
            <p:cNvSpPr/>
            <p:nvPr/>
          </p:nvSpPr>
          <p:spPr>
            <a:xfrm rot="5400000">
              <a:off x="1399153" y="4406624"/>
              <a:ext cx="326420" cy="180288"/>
            </a:xfrm>
            <a:custGeom>
              <a:avLst/>
              <a:gdLst>
                <a:gd name="connsiteX0" fmla="*/ 4928 w 171997"/>
                <a:gd name="connsiteY0" fmla="*/ 17765 h 94997"/>
                <a:gd name="connsiteX1" fmla="*/ 7574 w 171997"/>
                <a:gd name="connsiteY1" fmla="*/ 18766 h 94997"/>
                <a:gd name="connsiteX2" fmla="*/ 2926 w 171997"/>
                <a:gd name="connsiteY2" fmla="*/ 15405 h 94997"/>
                <a:gd name="connsiteX3" fmla="*/ 38610 w 171997"/>
                <a:gd name="connsiteY3" fmla="*/ 40863 h 94997"/>
                <a:gd name="connsiteX4" fmla="*/ 79587 w 171997"/>
                <a:gd name="connsiteY4" fmla="*/ 61745 h 94997"/>
                <a:gd name="connsiteX5" fmla="*/ 118632 w 171997"/>
                <a:gd name="connsiteY5" fmla="*/ 85129 h 94997"/>
                <a:gd name="connsiteX6" fmla="*/ 165401 w 171997"/>
                <a:gd name="connsiteY6" fmla="*/ 90993 h 94997"/>
                <a:gd name="connsiteX7" fmla="*/ 164829 w 171997"/>
                <a:gd name="connsiteY7" fmla="*/ 66751 h 94997"/>
                <a:gd name="connsiteX8" fmla="*/ 127714 w 171997"/>
                <a:gd name="connsiteY8" fmla="*/ 45941 h 94997"/>
                <a:gd name="connsiteX9" fmla="*/ 89169 w 171997"/>
                <a:gd name="connsiteY9" fmla="*/ 23557 h 94997"/>
                <a:gd name="connsiteX10" fmla="*/ 46620 w 171997"/>
                <a:gd name="connsiteY10" fmla="*/ 4821 h 94997"/>
                <a:gd name="connsiteX11" fmla="*/ 23092 w 171997"/>
                <a:gd name="connsiteY11" fmla="*/ 30 h 94997"/>
                <a:gd name="connsiteX12" fmla="*/ 11793 w 171997"/>
                <a:gd name="connsiteY12" fmla="*/ 1317 h 94997"/>
                <a:gd name="connsiteX13" fmla="*/ 4571 w 171997"/>
                <a:gd name="connsiteY13" fmla="*/ 4821 h 94997"/>
                <a:gd name="connsiteX14" fmla="*/ 4928 w 171997"/>
                <a:gd name="connsiteY14" fmla="*/ 17765 h 94997"/>
                <a:gd name="connsiteX15" fmla="*/ 4928 w 171997"/>
                <a:gd name="connsiteY15" fmla="*/ 17765 h 9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1997" h="94997">
                  <a:moveTo>
                    <a:pt x="4928" y="17765"/>
                  </a:moveTo>
                  <a:cubicBezTo>
                    <a:pt x="5786" y="18122"/>
                    <a:pt x="6716" y="18480"/>
                    <a:pt x="7574" y="18766"/>
                  </a:cubicBezTo>
                  <a:cubicBezTo>
                    <a:pt x="6001" y="17622"/>
                    <a:pt x="4499" y="16478"/>
                    <a:pt x="2926" y="15405"/>
                  </a:cubicBezTo>
                  <a:cubicBezTo>
                    <a:pt x="9791" y="26990"/>
                    <a:pt x="26882" y="35071"/>
                    <a:pt x="38610" y="40863"/>
                  </a:cubicBezTo>
                  <a:cubicBezTo>
                    <a:pt x="52341" y="47657"/>
                    <a:pt x="66142" y="54379"/>
                    <a:pt x="79587" y="61745"/>
                  </a:cubicBezTo>
                  <a:cubicBezTo>
                    <a:pt x="92959" y="69039"/>
                    <a:pt x="105617" y="77406"/>
                    <a:pt x="118632" y="85129"/>
                  </a:cubicBezTo>
                  <a:cubicBezTo>
                    <a:pt x="133721" y="94068"/>
                    <a:pt x="148739" y="98931"/>
                    <a:pt x="165401" y="90993"/>
                  </a:cubicBezTo>
                  <a:cubicBezTo>
                    <a:pt x="175413" y="86202"/>
                    <a:pt x="173053" y="71614"/>
                    <a:pt x="164829" y="66751"/>
                  </a:cubicBezTo>
                  <a:cubicBezTo>
                    <a:pt x="152601" y="59600"/>
                    <a:pt x="139800" y="53593"/>
                    <a:pt x="127714" y="45941"/>
                  </a:cubicBezTo>
                  <a:cubicBezTo>
                    <a:pt x="115128" y="38003"/>
                    <a:pt x="102327" y="30423"/>
                    <a:pt x="89169" y="23557"/>
                  </a:cubicBezTo>
                  <a:cubicBezTo>
                    <a:pt x="75725" y="16478"/>
                    <a:pt x="61208" y="9183"/>
                    <a:pt x="46620" y="4821"/>
                  </a:cubicBezTo>
                  <a:cubicBezTo>
                    <a:pt x="39111" y="2533"/>
                    <a:pt x="31030" y="388"/>
                    <a:pt x="23092" y="30"/>
                  </a:cubicBezTo>
                  <a:cubicBezTo>
                    <a:pt x="19445" y="-113"/>
                    <a:pt x="15297" y="244"/>
                    <a:pt x="11793" y="1317"/>
                  </a:cubicBezTo>
                  <a:cubicBezTo>
                    <a:pt x="9219" y="2104"/>
                    <a:pt x="6859" y="4249"/>
                    <a:pt x="4571" y="4821"/>
                  </a:cubicBezTo>
                  <a:cubicBezTo>
                    <a:pt x="-2366" y="6824"/>
                    <a:pt x="-721" y="15620"/>
                    <a:pt x="4928" y="17765"/>
                  </a:cubicBezTo>
                  <a:lnTo>
                    <a:pt x="4928" y="1776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74" name="任意多边形: 形状 1173"/>
            <p:cNvSpPr/>
            <p:nvPr/>
          </p:nvSpPr>
          <p:spPr>
            <a:xfrm rot="5400000">
              <a:off x="1371995" y="5355506"/>
              <a:ext cx="340948" cy="109728"/>
            </a:xfrm>
            <a:custGeom>
              <a:avLst/>
              <a:gdLst>
                <a:gd name="connsiteX0" fmla="*/ 178836 w 179652"/>
                <a:gd name="connsiteY0" fmla="*/ 29884 h 57818"/>
                <a:gd name="connsiteX1" fmla="*/ 149587 w 179652"/>
                <a:gd name="connsiteY1" fmla="*/ 27810 h 57818"/>
                <a:gd name="connsiteX2" fmla="*/ 103748 w 179652"/>
                <a:gd name="connsiteY2" fmla="*/ 17369 h 57818"/>
                <a:gd name="connsiteX3" fmla="*/ 56693 w 179652"/>
                <a:gd name="connsiteY3" fmla="*/ 2924 h 57818"/>
                <a:gd name="connsiteX4" fmla="*/ 31092 w 179652"/>
                <a:gd name="connsiteY4" fmla="*/ 779 h 57818"/>
                <a:gd name="connsiteX5" fmla="*/ 14859 w 179652"/>
                <a:gd name="connsiteY5" fmla="*/ 2352 h 57818"/>
                <a:gd name="connsiteX6" fmla="*/ 4561 w 179652"/>
                <a:gd name="connsiteY6" fmla="*/ 29097 h 57818"/>
                <a:gd name="connsiteX7" fmla="*/ 31164 w 179652"/>
                <a:gd name="connsiteY7" fmla="*/ 35319 h 57818"/>
                <a:gd name="connsiteX8" fmla="*/ 49828 w 179652"/>
                <a:gd name="connsiteY8" fmla="*/ 36678 h 57818"/>
                <a:gd name="connsiteX9" fmla="*/ 103248 w 179652"/>
                <a:gd name="connsiteY9" fmla="*/ 50837 h 57818"/>
                <a:gd name="connsiteX10" fmla="*/ 128992 w 179652"/>
                <a:gd name="connsiteY10" fmla="*/ 55557 h 57818"/>
                <a:gd name="connsiteX11" fmla="*/ 156739 w 179652"/>
                <a:gd name="connsiteY11" fmla="*/ 56486 h 57818"/>
                <a:gd name="connsiteX12" fmla="*/ 173401 w 179652"/>
                <a:gd name="connsiteY12" fmla="*/ 43829 h 57818"/>
                <a:gd name="connsiteX13" fmla="*/ 178836 w 179652"/>
                <a:gd name="connsiteY13" fmla="*/ 29884 h 57818"/>
                <a:gd name="connsiteX14" fmla="*/ 178836 w 179652"/>
                <a:gd name="connsiteY14" fmla="*/ 29884 h 5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9652" h="57818">
                  <a:moveTo>
                    <a:pt x="178836" y="29884"/>
                  </a:moveTo>
                  <a:cubicBezTo>
                    <a:pt x="172972" y="17513"/>
                    <a:pt x="158455" y="28811"/>
                    <a:pt x="149587" y="27810"/>
                  </a:cubicBezTo>
                  <a:cubicBezTo>
                    <a:pt x="134284" y="26023"/>
                    <a:pt x="118623" y="21302"/>
                    <a:pt x="103748" y="17369"/>
                  </a:cubicBezTo>
                  <a:cubicBezTo>
                    <a:pt x="87873" y="13222"/>
                    <a:pt x="72283" y="8145"/>
                    <a:pt x="56693" y="2924"/>
                  </a:cubicBezTo>
                  <a:cubicBezTo>
                    <a:pt x="48040" y="64"/>
                    <a:pt x="40103" y="-794"/>
                    <a:pt x="31092" y="779"/>
                  </a:cubicBezTo>
                  <a:cubicBezTo>
                    <a:pt x="25729" y="1708"/>
                    <a:pt x="20365" y="2924"/>
                    <a:pt x="14859" y="2352"/>
                  </a:cubicBezTo>
                  <a:cubicBezTo>
                    <a:pt x="1343" y="850"/>
                    <a:pt x="-4950" y="20945"/>
                    <a:pt x="4561" y="29097"/>
                  </a:cubicBezTo>
                  <a:cubicBezTo>
                    <a:pt x="12713" y="36106"/>
                    <a:pt x="20866" y="37107"/>
                    <a:pt x="31164" y="35319"/>
                  </a:cubicBezTo>
                  <a:cubicBezTo>
                    <a:pt x="38529" y="34103"/>
                    <a:pt x="42605" y="34389"/>
                    <a:pt x="49828" y="36678"/>
                  </a:cubicBezTo>
                  <a:cubicBezTo>
                    <a:pt x="67420" y="42184"/>
                    <a:pt x="85227" y="46975"/>
                    <a:pt x="103248" y="50837"/>
                  </a:cubicBezTo>
                  <a:cubicBezTo>
                    <a:pt x="111758" y="52696"/>
                    <a:pt x="120339" y="54269"/>
                    <a:pt x="128992" y="55557"/>
                  </a:cubicBezTo>
                  <a:cubicBezTo>
                    <a:pt x="137859" y="56915"/>
                    <a:pt x="147943" y="59347"/>
                    <a:pt x="156739" y="56486"/>
                  </a:cubicBezTo>
                  <a:cubicBezTo>
                    <a:pt x="163818" y="54198"/>
                    <a:pt x="168609" y="49192"/>
                    <a:pt x="173401" y="43829"/>
                  </a:cubicBezTo>
                  <a:cubicBezTo>
                    <a:pt x="176905" y="39896"/>
                    <a:pt x="181553" y="35462"/>
                    <a:pt x="178836" y="29884"/>
                  </a:cubicBezTo>
                  <a:lnTo>
                    <a:pt x="178836" y="2988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75" name="任意多边形: 形状 1174"/>
            <p:cNvSpPr/>
            <p:nvPr/>
          </p:nvSpPr>
          <p:spPr>
            <a:xfrm rot="5400000">
              <a:off x="1905787" y="4957506"/>
              <a:ext cx="101454" cy="341020"/>
            </a:xfrm>
            <a:custGeom>
              <a:avLst/>
              <a:gdLst>
                <a:gd name="connsiteX0" fmla="*/ 41399 w 53458"/>
                <a:gd name="connsiteY0" fmla="*/ 3060 h 179690"/>
                <a:gd name="connsiteX1" fmla="*/ 31102 w 53458"/>
                <a:gd name="connsiteY1" fmla="*/ 25514 h 179690"/>
                <a:gd name="connsiteX2" fmla="*/ 24451 w 53458"/>
                <a:gd name="connsiteY2" fmla="*/ 48899 h 179690"/>
                <a:gd name="connsiteX3" fmla="*/ 15369 w 53458"/>
                <a:gd name="connsiteY3" fmla="*/ 92879 h 179690"/>
                <a:gd name="connsiteX4" fmla="*/ 2854 w 53458"/>
                <a:gd name="connsiteY4" fmla="*/ 131710 h 179690"/>
                <a:gd name="connsiteX5" fmla="*/ 11579 w 53458"/>
                <a:gd name="connsiteY5" fmla="*/ 176905 h 179690"/>
                <a:gd name="connsiteX6" fmla="*/ 6859 w 53458"/>
                <a:gd name="connsiteY6" fmla="*/ 172400 h 179690"/>
                <a:gd name="connsiteX7" fmla="*/ 8432 w 53458"/>
                <a:gd name="connsiteY7" fmla="*/ 174402 h 179690"/>
                <a:gd name="connsiteX8" fmla="*/ 25810 w 53458"/>
                <a:gd name="connsiteY8" fmla="*/ 176190 h 179690"/>
                <a:gd name="connsiteX9" fmla="*/ 32889 w 53458"/>
                <a:gd name="connsiteY9" fmla="*/ 166393 h 179690"/>
                <a:gd name="connsiteX10" fmla="*/ 35535 w 53458"/>
                <a:gd name="connsiteY10" fmla="*/ 158098 h 179690"/>
                <a:gd name="connsiteX11" fmla="*/ 38610 w 53458"/>
                <a:gd name="connsiteY11" fmla="*/ 137788 h 179690"/>
                <a:gd name="connsiteX12" fmla="*/ 49480 w 53458"/>
                <a:gd name="connsiteY12" fmla="*/ 96741 h 179690"/>
                <a:gd name="connsiteX13" fmla="*/ 53199 w 53458"/>
                <a:gd name="connsiteY13" fmla="*/ 50544 h 179690"/>
                <a:gd name="connsiteX14" fmla="*/ 53342 w 53458"/>
                <a:gd name="connsiteY14" fmla="*/ 28089 h 179690"/>
                <a:gd name="connsiteX15" fmla="*/ 49766 w 53458"/>
                <a:gd name="connsiteY15" fmla="*/ 4061 h 179690"/>
                <a:gd name="connsiteX16" fmla="*/ 41399 w 53458"/>
                <a:gd name="connsiteY16" fmla="*/ 3060 h 179690"/>
                <a:gd name="connsiteX17" fmla="*/ 41399 w 53458"/>
                <a:gd name="connsiteY17" fmla="*/ 3060 h 17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458" h="179690">
                  <a:moveTo>
                    <a:pt x="41399" y="3060"/>
                  </a:moveTo>
                  <a:cubicBezTo>
                    <a:pt x="38753" y="10926"/>
                    <a:pt x="33676" y="17505"/>
                    <a:pt x="31102" y="25514"/>
                  </a:cubicBezTo>
                  <a:cubicBezTo>
                    <a:pt x="28598" y="33238"/>
                    <a:pt x="26310" y="41032"/>
                    <a:pt x="24451" y="48899"/>
                  </a:cubicBezTo>
                  <a:cubicBezTo>
                    <a:pt x="20947" y="63487"/>
                    <a:pt x="18229" y="78147"/>
                    <a:pt x="15369" y="92879"/>
                  </a:cubicBezTo>
                  <a:cubicBezTo>
                    <a:pt x="12723" y="106394"/>
                    <a:pt x="6430" y="118480"/>
                    <a:pt x="2854" y="131710"/>
                  </a:cubicBezTo>
                  <a:cubicBezTo>
                    <a:pt x="-793" y="145369"/>
                    <a:pt x="-3510" y="168896"/>
                    <a:pt x="11579" y="176905"/>
                  </a:cubicBezTo>
                  <a:cubicBezTo>
                    <a:pt x="10005" y="175404"/>
                    <a:pt x="8432" y="173902"/>
                    <a:pt x="6859" y="172400"/>
                  </a:cubicBezTo>
                  <a:cubicBezTo>
                    <a:pt x="7360" y="173044"/>
                    <a:pt x="7932" y="173759"/>
                    <a:pt x="8432" y="174402"/>
                  </a:cubicBezTo>
                  <a:cubicBezTo>
                    <a:pt x="12437" y="179408"/>
                    <a:pt x="20947" y="182412"/>
                    <a:pt x="25810" y="176190"/>
                  </a:cubicBezTo>
                  <a:cubicBezTo>
                    <a:pt x="28742" y="172471"/>
                    <a:pt x="31173" y="171113"/>
                    <a:pt x="32889" y="166393"/>
                  </a:cubicBezTo>
                  <a:cubicBezTo>
                    <a:pt x="33819" y="163747"/>
                    <a:pt x="34963" y="160887"/>
                    <a:pt x="35535" y="158098"/>
                  </a:cubicBezTo>
                  <a:cubicBezTo>
                    <a:pt x="36894" y="151304"/>
                    <a:pt x="36822" y="144510"/>
                    <a:pt x="38610" y="137788"/>
                  </a:cubicBezTo>
                  <a:cubicBezTo>
                    <a:pt x="42257" y="123843"/>
                    <a:pt x="47549" y="111186"/>
                    <a:pt x="49480" y="96741"/>
                  </a:cubicBezTo>
                  <a:cubicBezTo>
                    <a:pt x="51482" y="81437"/>
                    <a:pt x="52412" y="65990"/>
                    <a:pt x="53199" y="50544"/>
                  </a:cubicBezTo>
                  <a:cubicBezTo>
                    <a:pt x="53556" y="43035"/>
                    <a:pt x="53485" y="35526"/>
                    <a:pt x="53342" y="28089"/>
                  </a:cubicBezTo>
                  <a:cubicBezTo>
                    <a:pt x="53127" y="19865"/>
                    <a:pt x="50124" y="12213"/>
                    <a:pt x="49766" y="4061"/>
                  </a:cubicBezTo>
                  <a:cubicBezTo>
                    <a:pt x="49480" y="-945"/>
                    <a:pt x="42901" y="-1374"/>
                    <a:pt x="41399" y="3060"/>
                  </a:cubicBezTo>
                  <a:lnTo>
                    <a:pt x="41399" y="306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76" name="任意多边形: 形状 1175"/>
            <p:cNvSpPr/>
            <p:nvPr/>
          </p:nvSpPr>
          <p:spPr>
            <a:xfrm rot="5400000">
              <a:off x="1198699" y="4152561"/>
              <a:ext cx="834509" cy="1835383"/>
            </a:xfrm>
            <a:custGeom>
              <a:avLst/>
              <a:gdLst>
                <a:gd name="connsiteX0" fmla="*/ 86 w 439719"/>
                <a:gd name="connsiteY0" fmla="*/ 778 h 967099"/>
                <a:gd name="connsiteX1" fmla="*/ 72098 w 439719"/>
                <a:gd name="connsiteY1" fmla="*/ 185136 h 967099"/>
                <a:gd name="connsiteX2" fmla="*/ 116078 w 439719"/>
                <a:gd name="connsiteY2" fmla="*/ 381508 h 967099"/>
                <a:gd name="connsiteX3" fmla="*/ 195171 w 439719"/>
                <a:gd name="connsiteY3" fmla="*/ 590180 h 967099"/>
                <a:gd name="connsiteX4" fmla="*/ 292999 w 439719"/>
                <a:gd name="connsiteY4" fmla="*/ 777112 h 967099"/>
                <a:gd name="connsiteX5" fmla="*/ 415428 w 439719"/>
                <a:gd name="connsiteY5" fmla="*/ 947382 h 967099"/>
                <a:gd name="connsiteX6" fmla="*/ 433591 w 439719"/>
                <a:gd name="connsiteY6" fmla="*/ 966190 h 967099"/>
                <a:gd name="connsiteX7" fmla="*/ 439026 w 439719"/>
                <a:gd name="connsiteY7" fmla="*/ 961756 h 967099"/>
                <a:gd name="connsiteX8" fmla="*/ 373522 w 439719"/>
                <a:gd name="connsiteY8" fmla="*/ 880161 h 967099"/>
                <a:gd name="connsiteX9" fmla="*/ 313809 w 439719"/>
                <a:gd name="connsiteY9" fmla="*/ 793059 h 967099"/>
                <a:gd name="connsiteX10" fmla="*/ 213191 w 439719"/>
                <a:gd name="connsiteY10" fmla="*/ 607700 h 967099"/>
                <a:gd name="connsiteX11" fmla="*/ 130094 w 439719"/>
                <a:gd name="connsiteY11" fmla="*/ 399314 h 967099"/>
                <a:gd name="connsiteX12" fmla="*/ 84613 w 439719"/>
                <a:gd name="connsiteY12" fmla="*/ 204015 h 967099"/>
                <a:gd name="connsiteX13" fmla="*/ 14746 w 439719"/>
                <a:gd name="connsiteY13" fmla="*/ 20730 h 967099"/>
                <a:gd name="connsiteX14" fmla="*/ 873 w 439719"/>
                <a:gd name="connsiteY14" fmla="*/ 206 h 967099"/>
                <a:gd name="connsiteX15" fmla="*/ 86 w 439719"/>
                <a:gd name="connsiteY15" fmla="*/ 778 h 967099"/>
                <a:gd name="connsiteX16" fmla="*/ 86 w 439719"/>
                <a:gd name="connsiteY16" fmla="*/ 778 h 96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9719" h="967099">
                  <a:moveTo>
                    <a:pt x="86" y="778"/>
                  </a:moveTo>
                  <a:cubicBezTo>
                    <a:pt x="35770" y="56557"/>
                    <a:pt x="56580" y="121204"/>
                    <a:pt x="72098" y="185136"/>
                  </a:cubicBezTo>
                  <a:cubicBezTo>
                    <a:pt x="87974" y="250283"/>
                    <a:pt x="98772" y="316646"/>
                    <a:pt x="116078" y="381508"/>
                  </a:cubicBezTo>
                  <a:cubicBezTo>
                    <a:pt x="135315" y="453520"/>
                    <a:pt x="164206" y="522529"/>
                    <a:pt x="195171" y="590180"/>
                  </a:cubicBezTo>
                  <a:cubicBezTo>
                    <a:pt x="224419" y="654183"/>
                    <a:pt x="256599" y="716899"/>
                    <a:pt x="292999" y="777112"/>
                  </a:cubicBezTo>
                  <a:cubicBezTo>
                    <a:pt x="329184" y="837039"/>
                    <a:pt x="369731" y="894320"/>
                    <a:pt x="415428" y="947382"/>
                  </a:cubicBezTo>
                  <a:cubicBezTo>
                    <a:pt x="421148" y="954033"/>
                    <a:pt x="427298" y="960111"/>
                    <a:pt x="433591" y="966190"/>
                  </a:cubicBezTo>
                  <a:cubicBezTo>
                    <a:pt x="436380" y="968907"/>
                    <a:pt x="441601" y="964974"/>
                    <a:pt x="439026" y="961756"/>
                  </a:cubicBezTo>
                  <a:cubicBezTo>
                    <a:pt x="417501" y="934295"/>
                    <a:pt x="394403" y="908194"/>
                    <a:pt x="373522" y="880161"/>
                  </a:cubicBezTo>
                  <a:cubicBezTo>
                    <a:pt x="352425" y="851985"/>
                    <a:pt x="332545" y="822808"/>
                    <a:pt x="313809" y="793059"/>
                  </a:cubicBezTo>
                  <a:cubicBezTo>
                    <a:pt x="276337" y="733490"/>
                    <a:pt x="243227" y="671274"/>
                    <a:pt x="213191" y="607700"/>
                  </a:cubicBezTo>
                  <a:cubicBezTo>
                    <a:pt x="181297" y="540121"/>
                    <a:pt x="151191" y="471112"/>
                    <a:pt x="130094" y="399314"/>
                  </a:cubicBezTo>
                  <a:cubicBezTo>
                    <a:pt x="111216" y="335168"/>
                    <a:pt x="99917" y="269091"/>
                    <a:pt x="84613" y="204015"/>
                  </a:cubicBezTo>
                  <a:cubicBezTo>
                    <a:pt x="69524" y="140011"/>
                    <a:pt x="50144" y="76724"/>
                    <a:pt x="14746" y="20730"/>
                  </a:cubicBezTo>
                  <a:cubicBezTo>
                    <a:pt x="10312" y="13721"/>
                    <a:pt x="5735" y="6928"/>
                    <a:pt x="873" y="206"/>
                  </a:cubicBezTo>
                  <a:cubicBezTo>
                    <a:pt x="586" y="-295"/>
                    <a:pt x="-272" y="206"/>
                    <a:pt x="86" y="778"/>
                  </a:cubicBezTo>
                  <a:lnTo>
                    <a:pt x="86" y="77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77" name="任意多边形: 形状 1176"/>
            <p:cNvSpPr/>
            <p:nvPr/>
          </p:nvSpPr>
          <p:spPr>
            <a:xfrm rot="5400000">
              <a:off x="1554055" y="4659144"/>
              <a:ext cx="108297" cy="912195"/>
            </a:xfrm>
            <a:custGeom>
              <a:avLst/>
              <a:gdLst>
                <a:gd name="connsiteX0" fmla="*/ 33414 w 57064"/>
                <a:gd name="connsiteY0" fmla="*/ 975 h 480653"/>
                <a:gd name="connsiteX1" fmla="*/ 32914 w 57064"/>
                <a:gd name="connsiteY1" fmla="*/ 49603 h 480653"/>
                <a:gd name="connsiteX2" fmla="*/ 28551 w 57064"/>
                <a:gd name="connsiteY2" fmla="*/ 98874 h 480653"/>
                <a:gd name="connsiteX3" fmla="*/ 8957 w 57064"/>
                <a:gd name="connsiteY3" fmla="*/ 193771 h 480653"/>
                <a:gd name="connsiteX4" fmla="*/ 518 w 57064"/>
                <a:gd name="connsiteY4" fmla="*/ 286951 h 480653"/>
                <a:gd name="connsiteX5" fmla="*/ 16680 w 57064"/>
                <a:gd name="connsiteY5" fmla="*/ 379416 h 480653"/>
                <a:gd name="connsiteX6" fmla="*/ 32914 w 57064"/>
                <a:gd name="connsiteY6" fmla="*/ 430762 h 480653"/>
                <a:gd name="connsiteX7" fmla="*/ 54152 w 57064"/>
                <a:gd name="connsiteY7" fmla="*/ 479891 h 480653"/>
                <a:gd name="connsiteX8" fmla="*/ 57013 w 57064"/>
                <a:gd name="connsiteY8" fmla="*/ 478603 h 480653"/>
                <a:gd name="connsiteX9" fmla="*/ 28408 w 57064"/>
                <a:gd name="connsiteY9" fmla="*/ 388355 h 480653"/>
                <a:gd name="connsiteX10" fmla="*/ 9886 w 57064"/>
                <a:gd name="connsiteY10" fmla="*/ 295890 h 480653"/>
                <a:gd name="connsiteX11" fmla="*/ 15822 w 57064"/>
                <a:gd name="connsiteY11" fmla="*/ 201566 h 480653"/>
                <a:gd name="connsiteX12" fmla="*/ 34773 w 57064"/>
                <a:gd name="connsiteY12" fmla="*/ 108386 h 480653"/>
                <a:gd name="connsiteX13" fmla="*/ 38563 w 57064"/>
                <a:gd name="connsiteY13" fmla="*/ 55538 h 480653"/>
                <a:gd name="connsiteX14" fmla="*/ 35488 w 57064"/>
                <a:gd name="connsiteY14" fmla="*/ 903 h 480653"/>
                <a:gd name="connsiteX15" fmla="*/ 33414 w 57064"/>
                <a:gd name="connsiteY15" fmla="*/ 975 h 480653"/>
                <a:gd name="connsiteX16" fmla="*/ 33414 w 57064"/>
                <a:gd name="connsiteY16" fmla="*/ 975 h 480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064" h="480653">
                  <a:moveTo>
                    <a:pt x="33414" y="975"/>
                  </a:moveTo>
                  <a:cubicBezTo>
                    <a:pt x="34344" y="17208"/>
                    <a:pt x="33700" y="33298"/>
                    <a:pt x="32914" y="49603"/>
                  </a:cubicBezTo>
                  <a:cubicBezTo>
                    <a:pt x="32127" y="66051"/>
                    <a:pt x="30625" y="82498"/>
                    <a:pt x="28551" y="98874"/>
                  </a:cubicBezTo>
                  <a:cubicBezTo>
                    <a:pt x="24475" y="131126"/>
                    <a:pt x="16180" y="162163"/>
                    <a:pt x="8957" y="193771"/>
                  </a:cubicBezTo>
                  <a:cubicBezTo>
                    <a:pt x="1877" y="224449"/>
                    <a:pt x="-1341" y="255486"/>
                    <a:pt x="518" y="286951"/>
                  </a:cubicBezTo>
                  <a:cubicBezTo>
                    <a:pt x="2378" y="318273"/>
                    <a:pt x="8385" y="349238"/>
                    <a:pt x="16680" y="379416"/>
                  </a:cubicBezTo>
                  <a:cubicBezTo>
                    <a:pt x="21471" y="396722"/>
                    <a:pt x="26978" y="413813"/>
                    <a:pt x="32914" y="430762"/>
                  </a:cubicBezTo>
                  <a:cubicBezTo>
                    <a:pt x="38849" y="447781"/>
                    <a:pt x="45357" y="464086"/>
                    <a:pt x="54152" y="479891"/>
                  </a:cubicBezTo>
                  <a:cubicBezTo>
                    <a:pt x="55082" y="481535"/>
                    <a:pt x="57442" y="480248"/>
                    <a:pt x="57013" y="478603"/>
                  </a:cubicBezTo>
                  <a:cubicBezTo>
                    <a:pt x="49719" y="447853"/>
                    <a:pt x="37276" y="418676"/>
                    <a:pt x="28408" y="388355"/>
                  </a:cubicBezTo>
                  <a:cubicBezTo>
                    <a:pt x="19541" y="358177"/>
                    <a:pt x="12676" y="327284"/>
                    <a:pt x="9886" y="295890"/>
                  </a:cubicBezTo>
                  <a:cubicBezTo>
                    <a:pt x="7097" y="264139"/>
                    <a:pt x="9315" y="232745"/>
                    <a:pt x="15822" y="201566"/>
                  </a:cubicBezTo>
                  <a:cubicBezTo>
                    <a:pt x="22329" y="170458"/>
                    <a:pt x="30625" y="139922"/>
                    <a:pt x="34773" y="108386"/>
                  </a:cubicBezTo>
                  <a:cubicBezTo>
                    <a:pt x="37061" y="90937"/>
                    <a:pt x="38920" y="73130"/>
                    <a:pt x="38563" y="55538"/>
                  </a:cubicBezTo>
                  <a:cubicBezTo>
                    <a:pt x="38134" y="37303"/>
                    <a:pt x="37133" y="19139"/>
                    <a:pt x="35488" y="903"/>
                  </a:cubicBezTo>
                  <a:cubicBezTo>
                    <a:pt x="35273" y="-313"/>
                    <a:pt x="33343" y="-313"/>
                    <a:pt x="33414" y="975"/>
                  </a:cubicBezTo>
                  <a:lnTo>
                    <a:pt x="33414" y="97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78" name="任意多边形: 形状 1177"/>
            <p:cNvSpPr/>
            <p:nvPr/>
          </p:nvSpPr>
          <p:spPr>
            <a:xfrm rot="5400000">
              <a:off x="1633959" y="4439352"/>
              <a:ext cx="477819" cy="538247"/>
            </a:xfrm>
            <a:custGeom>
              <a:avLst/>
              <a:gdLst>
                <a:gd name="connsiteX0" fmla="*/ 56 w 251772"/>
                <a:gd name="connsiteY0" fmla="*/ 292 h 283613"/>
                <a:gd name="connsiteX1" fmla="*/ 48684 w 251772"/>
                <a:gd name="connsiteY1" fmla="*/ 53282 h 283613"/>
                <a:gd name="connsiteX2" fmla="*/ 92450 w 251772"/>
                <a:gd name="connsiteY2" fmla="*/ 111564 h 283613"/>
                <a:gd name="connsiteX3" fmla="*/ 136000 w 251772"/>
                <a:gd name="connsiteY3" fmla="*/ 170419 h 283613"/>
                <a:gd name="connsiteX4" fmla="*/ 186273 w 251772"/>
                <a:gd name="connsiteY4" fmla="*/ 223337 h 283613"/>
                <a:gd name="connsiteX5" fmla="*/ 217596 w 251772"/>
                <a:gd name="connsiteY5" fmla="*/ 251942 h 283613"/>
                <a:gd name="connsiteX6" fmla="*/ 232255 w 251772"/>
                <a:gd name="connsiteY6" fmla="*/ 267103 h 283613"/>
                <a:gd name="connsiteX7" fmla="*/ 246987 w 251772"/>
                <a:gd name="connsiteY7" fmla="*/ 282979 h 283613"/>
                <a:gd name="connsiteX8" fmla="*/ 251635 w 251772"/>
                <a:gd name="connsiteY8" fmla="*/ 280118 h 283613"/>
                <a:gd name="connsiteX9" fmla="*/ 242267 w 251772"/>
                <a:gd name="connsiteY9" fmla="*/ 265029 h 283613"/>
                <a:gd name="connsiteX10" fmla="*/ 229324 w 251772"/>
                <a:gd name="connsiteY10" fmla="*/ 250584 h 283613"/>
                <a:gd name="connsiteX11" fmla="*/ 201649 w 251772"/>
                <a:gd name="connsiteY11" fmla="*/ 224768 h 283613"/>
                <a:gd name="connsiteX12" fmla="*/ 148515 w 251772"/>
                <a:gd name="connsiteY12" fmla="*/ 171491 h 283613"/>
                <a:gd name="connsiteX13" fmla="*/ 59196 w 251772"/>
                <a:gd name="connsiteY13" fmla="*/ 55785 h 283613"/>
                <a:gd name="connsiteX14" fmla="*/ 342 w 251772"/>
                <a:gd name="connsiteY14" fmla="*/ 77 h 283613"/>
                <a:gd name="connsiteX15" fmla="*/ 56 w 251772"/>
                <a:gd name="connsiteY15" fmla="*/ 292 h 283613"/>
                <a:gd name="connsiteX16" fmla="*/ 56 w 251772"/>
                <a:gd name="connsiteY16" fmla="*/ 292 h 283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772" h="283613">
                  <a:moveTo>
                    <a:pt x="56" y="292"/>
                  </a:moveTo>
                  <a:cubicBezTo>
                    <a:pt x="16361" y="17812"/>
                    <a:pt x="33381" y="34832"/>
                    <a:pt x="48684" y="53282"/>
                  </a:cubicBezTo>
                  <a:cubicBezTo>
                    <a:pt x="64274" y="71947"/>
                    <a:pt x="78361" y="91756"/>
                    <a:pt x="92450" y="111564"/>
                  </a:cubicBezTo>
                  <a:cubicBezTo>
                    <a:pt x="106609" y="131445"/>
                    <a:pt x="120697" y="151396"/>
                    <a:pt x="136000" y="170419"/>
                  </a:cubicBezTo>
                  <a:cubicBezTo>
                    <a:pt x="151304" y="189512"/>
                    <a:pt x="168038" y="206961"/>
                    <a:pt x="186273" y="223337"/>
                  </a:cubicBezTo>
                  <a:cubicBezTo>
                    <a:pt x="196785" y="232777"/>
                    <a:pt x="207441" y="242074"/>
                    <a:pt x="217596" y="251942"/>
                  </a:cubicBezTo>
                  <a:cubicBezTo>
                    <a:pt x="222673" y="256805"/>
                    <a:pt x="227536" y="261883"/>
                    <a:pt x="232255" y="267103"/>
                  </a:cubicBezTo>
                  <a:cubicBezTo>
                    <a:pt x="237118" y="272395"/>
                    <a:pt x="241194" y="278688"/>
                    <a:pt x="246987" y="282979"/>
                  </a:cubicBezTo>
                  <a:cubicBezTo>
                    <a:pt x="249132" y="284552"/>
                    <a:pt x="252493" y="283050"/>
                    <a:pt x="251635" y="280118"/>
                  </a:cubicBezTo>
                  <a:cubicBezTo>
                    <a:pt x="249919" y="274182"/>
                    <a:pt x="246129" y="269749"/>
                    <a:pt x="242267" y="265029"/>
                  </a:cubicBezTo>
                  <a:cubicBezTo>
                    <a:pt x="238191" y="260023"/>
                    <a:pt x="233829" y="255232"/>
                    <a:pt x="229324" y="250584"/>
                  </a:cubicBezTo>
                  <a:cubicBezTo>
                    <a:pt x="220456" y="241573"/>
                    <a:pt x="211088" y="233135"/>
                    <a:pt x="201649" y="224768"/>
                  </a:cubicBezTo>
                  <a:cubicBezTo>
                    <a:pt x="182841" y="207963"/>
                    <a:pt x="164963" y="190656"/>
                    <a:pt x="148515" y="171491"/>
                  </a:cubicBezTo>
                  <a:cubicBezTo>
                    <a:pt x="116763" y="134520"/>
                    <a:pt x="90018" y="93472"/>
                    <a:pt x="59196" y="55785"/>
                  </a:cubicBezTo>
                  <a:cubicBezTo>
                    <a:pt x="42034" y="34760"/>
                    <a:pt x="23798" y="14093"/>
                    <a:pt x="342" y="77"/>
                  </a:cubicBezTo>
                  <a:cubicBezTo>
                    <a:pt x="56" y="-138"/>
                    <a:pt x="-87" y="149"/>
                    <a:pt x="56" y="292"/>
                  </a:cubicBezTo>
                  <a:lnTo>
                    <a:pt x="56" y="29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79" name="任意多边形: 形状 1178"/>
            <p:cNvSpPr/>
            <p:nvPr/>
          </p:nvSpPr>
          <p:spPr>
            <a:xfrm rot="5400000">
              <a:off x="2263631" y="4343533"/>
              <a:ext cx="384247" cy="702720"/>
            </a:xfrm>
            <a:custGeom>
              <a:avLst/>
              <a:gdLst>
                <a:gd name="connsiteX0" fmla="*/ 168277 w 202467"/>
                <a:gd name="connsiteY0" fmla="*/ 361627 h 370277"/>
                <a:gd name="connsiteX1" fmla="*/ 196810 w 202467"/>
                <a:gd name="connsiteY1" fmla="*/ 272309 h 370277"/>
                <a:gd name="connsiteX2" fmla="*/ 196810 w 202467"/>
                <a:gd name="connsiteY2" fmla="*/ 180345 h 370277"/>
                <a:gd name="connsiteX3" fmla="*/ 96550 w 202467"/>
                <a:gd name="connsiteY3" fmla="*/ 66068 h 370277"/>
                <a:gd name="connsiteX4" fmla="*/ 5802 w 202467"/>
                <a:gd name="connsiteY4" fmla="*/ 563 h 370277"/>
                <a:gd name="connsiteX5" fmla="*/ 9 w 202467"/>
                <a:gd name="connsiteY5" fmla="*/ 4067 h 370277"/>
                <a:gd name="connsiteX6" fmla="*/ 22106 w 202467"/>
                <a:gd name="connsiteY6" fmla="*/ 162252 h 370277"/>
                <a:gd name="connsiteX7" fmla="*/ 51283 w 202467"/>
                <a:gd name="connsiteY7" fmla="*/ 234765 h 370277"/>
                <a:gd name="connsiteX8" fmla="*/ 99840 w 202467"/>
                <a:gd name="connsiteY8" fmla="*/ 299769 h 370277"/>
                <a:gd name="connsiteX9" fmla="*/ 161340 w 202467"/>
                <a:gd name="connsiteY9" fmla="*/ 368564 h 370277"/>
                <a:gd name="connsiteX10" fmla="*/ 167633 w 202467"/>
                <a:gd name="connsiteY10" fmla="*/ 364631 h 370277"/>
                <a:gd name="connsiteX11" fmla="*/ 115787 w 202467"/>
                <a:gd name="connsiteY11" fmla="*/ 304918 h 370277"/>
                <a:gd name="connsiteX12" fmla="*/ 64584 w 202467"/>
                <a:gd name="connsiteY12" fmla="*/ 241416 h 370277"/>
                <a:gd name="connsiteX13" fmla="*/ 16242 w 202467"/>
                <a:gd name="connsiteY13" fmla="*/ 92885 h 370277"/>
                <a:gd name="connsiteX14" fmla="*/ 7732 w 202467"/>
                <a:gd name="connsiteY14" fmla="*/ 3924 h 370277"/>
                <a:gd name="connsiteX15" fmla="*/ 1940 w 202467"/>
                <a:gd name="connsiteY15" fmla="*/ 7428 h 370277"/>
                <a:gd name="connsiteX16" fmla="*/ 80317 w 202467"/>
                <a:gd name="connsiteY16" fmla="*/ 63995 h 370277"/>
                <a:gd name="connsiteX17" fmla="*/ 142246 w 202467"/>
                <a:gd name="connsiteY17" fmla="*/ 112694 h 370277"/>
                <a:gd name="connsiteX18" fmla="*/ 185869 w 202467"/>
                <a:gd name="connsiteY18" fmla="*/ 172264 h 370277"/>
                <a:gd name="connsiteX19" fmla="*/ 191518 w 202467"/>
                <a:gd name="connsiteY19" fmla="*/ 260652 h 370277"/>
                <a:gd name="connsiteX20" fmla="*/ 165345 w 202467"/>
                <a:gd name="connsiteY20" fmla="*/ 360555 h 370277"/>
                <a:gd name="connsiteX21" fmla="*/ 168277 w 202467"/>
                <a:gd name="connsiteY21" fmla="*/ 361627 h 370277"/>
                <a:gd name="connsiteX22" fmla="*/ 168277 w 202467"/>
                <a:gd name="connsiteY22" fmla="*/ 361627 h 370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2467" h="370277">
                  <a:moveTo>
                    <a:pt x="168277" y="361627"/>
                  </a:moveTo>
                  <a:cubicBezTo>
                    <a:pt x="182222" y="333595"/>
                    <a:pt x="190732" y="302987"/>
                    <a:pt x="196810" y="272309"/>
                  </a:cubicBezTo>
                  <a:cubicBezTo>
                    <a:pt x="202817" y="242131"/>
                    <a:pt x="205749" y="210237"/>
                    <a:pt x="196810" y="180345"/>
                  </a:cubicBezTo>
                  <a:cubicBezTo>
                    <a:pt x="181649" y="129857"/>
                    <a:pt x="137455" y="95746"/>
                    <a:pt x="96550" y="66068"/>
                  </a:cubicBezTo>
                  <a:cubicBezTo>
                    <a:pt x="66372" y="44186"/>
                    <a:pt x="36051" y="22374"/>
                    <a:pt x="5802" y="563"/>
                  </a:cubicBezTo>
                  <a:cubicBezTo>
                    <a:pt x="3370" y="-1153"/>
                    <a:pt x="-206" y="1350"/>
                    <a:pt x="9" y="4067"/>
                  </a:cubicBezTo>
                  <a:cubicBezTo>
                    <a:pt x="3871" y="57129"/>
                    <a:pt x="7947" y="110763"/>
                    <a:pt x="22106" y="162252"/>
                  </a:cubicBezTo>
                  <a:cubicBezTo>
                    <a:pt x="29043" y="187424"/>
                    <a:pt x="38554" y="211953"/>
                    <a:pt x="51283" y="234765"/>
                  </a:cubicBezTo>
                  <a:cubicBezTo>
                    <a:pt x="64584" y="258436"/>
                    <a:pt x="81461" y="279889"/>
                    <a:pt x="99840" y="299769"/>
                  </a:cubicBezTo>
                  <a:cubicBezTo>
                    <a:pt x="120793" y="322439"/>
                    <a:pt x="144106" y="342677"/>
                    <a:pt x="161340" y="368564"/>
                  </a:cubicBezTo>
                  <a:cubicBezTo>
                    <a:pt x="163986" y="372568"/>
                    <a:pt x="169993" y="368850"/>
                    <a:pt x="167633" y="364631"/>
                  </a:cubicBezTo>
                  <a:cubicBezTo>
                    <a:pt x="154547" y="341604"/>
                    <a:pt x="134094" y="323655"/>
                    <a:pt x="115787" y="304918"/>
                  </a:cubicBezTo>
                  <a:cubicBezTo>
                    <a:pt x="96765" y="285396"/>
                    <a:pt x="79030" y="264586"/>
                    <a:pt x="64584" y="241416"/>
                  </a:cubicBezTo>
                  <a:cubicBezTo>
                    <a:pt x="36623" y="196649"/>
                    <a:pt x="23393" y="144731"/>
                    <a:pt x="16242" y="92885"/>
                  </a:cubicBezTo>
                  <a:cubicBezTo>
                    <a:pt x="12166" y="63351"/>
                    <a:pt x="9949" y="33602"/>
                    <a:pt x="7732" y="3924"/>
                  </a:cubicBezTo>
                  <a:cubicBezTo>
                    <a:pt x="5802" y="5069"/>
                    <a:pt x="3871" y="6284"/>
                    <a:pt x="1940" y="7428"/>
                  </a:cubicBezTo>
                  <a:cubicBezTo>
                    <a:pt x="28042" y="26308"/>
                    <a:pt x="54143" y="45115"/>
                    <a:pt x="80317" y="63995"/>
                  </a:cubicBezTo>
                  <a:cubicBezTo>
                    <a:pt x="101628" y="79369"/>
                    <a:pt x="123081" y="94673"/>
                    <a:pt x="142246" y="112694"/>
                  </a:cubicBezTo>
                  <a:cubicBezTo>
                    <a:pt x="160267" y="129642"/>
                    <a:pt x="176572" y="149165"/>
                    <a:pt x="185869" y="172264"/>
                  </a:cubicBezTo>
                  <a:cubicBezTo>
                    <a:pt x="197239" y="200440"/>
                    <a:pt x="196452" y="231190"/>
                    <a:pt x="191518" y="260652"/>
                  </a:cubicBezTo>
                  <a:cubicBezTo>
                    <a:pt x="185797" y="294692"/>
                    <a:pt x="175285" y="327588"/>
                    <a:pt x="165345" y="360555"/>
                  </a:cubicBezTo>
                  <a:cubicBezTo>
                    <a:pt x="164987" y="362128"/>
                    <a:pt x="167490" y="363129"/>
                    <a:pt x="168277" y="361627"/>
                  </a:cubicBezTo>
                  <a:lnTo>
                    <a:pt x="168277" y="36162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80" name="任意多边形: 形状 1179"/>
            <p:cNvSpPr/>
            <p:nvPr/>
          </p:nvSpPr>
          <p:spPr>
            <a:xfrm rot="5400000">
              <a:off x="1841377" y="4266119"/>
              <a:ext cx="449167" cy="535477"/>
            </a:xfrm>
            <a:custGeom>
              <a:avLst/>
              <a:gdLst>
                <a:gd name="connsiteX0" fmla="*/ 236623 w 236675"/>
                <a:gd name="connsiteY0" fmla="*/ 277796 h 282153"/>
                <a:gd name="connsiteX1" fmla="*/ 227398 w 236675"/>
                <a:gd name="connsiteY1" fmla="*/ 194914 h 282153"/>
                <a:gd name="connsiteX2" fmla="*/ 203370 w 236675"/>
                <a:gd name="connsiteY2" fmla="*/ 123616 h 282153"/>
                <a:gd name="connsiteX3" fmla="*/ 162179 w 236675"/>
                <a:gd name="connsiteY3" fmla="*/ 68982 h 282153"/>
                <a:gd name="connsiteX4" fmla="*/ 97103 w 236675"/>
                <a:gd name="connsiteY4" fmla="*/ 32797 h 282153"/>
                <a:gd name="connsiteX5" fmla="*/ 4781 w 236675"/>
                <a:gd name="connsiteY5" fmla="*/ 187 h 282153"/>
                <a:gd name="connsiteX6" fmla="*/ 204 w 236675"/>
                <a:gd name="connsiteY6" fmla="*/ 5050 h 282153"/>
                <a:gd name="connsiteX7" fmla="*/ 66425 w 236675"/>
                <a:gd name="connsiteY7" fmla="*/ 150004 h 282153"/>
                <a:gd name="connsiteX8" fmla="*/ 106757 w 236675"/>
                <a:gd name="connsiteY8" fmla="*/ 214294 h 282153"/>
                <a:gd name="connsiteX9" fmla="*/ 160320 w 236675"/>
                <a:gd name="connsiteY9" fmla="*/ 254698 h 282153"/>
                <a:gd name="connsiteX10" fmla="*/ 230902 w 236675"/>
                <a:gd name="connsiteY10" fmla="*/ 281944 h 282153"/>
                <a:gd name="connsiteX11" fmla="*/ 233763 w 236675"/>
                <a:gd name="connsiteY11" fmla="*/ 274650 h 282153"/>
                <a:gd name="connsiteX12" fmla="*/ 118843 w 236675"/>
                <a:gd name="connsiteY12" fmla="*/ 215366 h 282153"/>
                <a:gd name="connsiteX13" fmla="*/ 77366 w 236675"/>
                <a:gd name="connsiteY13" fmla="*/ 152937 h 282153"/>
                <a:gd name="connsiteX14" fmla="*/ 41467 w 236675"/>
                <a:gd name="connsiteY14" fmla="*/ 83284 h 282153"/>
                <a:gd name="connsiteX15" fmla="*/ 7570 w 236675"/>
                <a:gd name="connsiteY15" fmla="*/ 2761 h 282153"/>
                <a:gd name="connsiteX16" fmla="*/ 2994 w 236675"/>
                <a:gd name="connsiteY16" fmla="*/ 7624 h 282153"/>
                <a:gd name="connsiteX17" fmla="*/ 83087 w 236675"/>
                <a:gd name="connsiteY17" fmla="*/ 35728 h 282153"/>
                <a:gd name="connsiteX18" fmla="*/ 150594 w 236675"/>
                <a:gd name="connsiteY18" fmla="*/ 68910 h 282153"/>
                <a:gd name="connsiteX19" fmla="*/ 218888 w 236675"/>
                <a:gd name="connsiteY19" fmla="*/ 188693 h 282153"/>
                <a:gd name="connsiteX20" fmla="*/ 227112 w 236675"/>
                <a:gd name="connsiteY20" fmla="*/ 233459 h 282153"/>
                <a:gd name="connsiteX21" fmla="*/ 234264 w 236675"/>
                <a:gd name="connsiteY21" fmla="*/ 278154 h 282153"/>
                <a:gd name="connsiteX22" fmla="*/ 236623 w 236675"/>
                <a:gd name="connsiteY22" fmla="*/ 277796 h 282153"/>
                <a:gd name="connsiteX23" fmla="*/ 236623 w 236675"/>
                <a:gd name="connsiteY23" fmla="*/ 277796 h 28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675" h="282153">
                  <a:moveTo>
                    <a:pt x="236623" y="277796"/>
                  </a:moveTo>
                  <a:cubicBezTo>
                    <a:pt x="237195" y="250193"/>
                    <a:pt x="232976" y="221874"/>
                    <a:pt x="227398" y="194914"/>
                  </a:cubicBezTo>
                  <a:cubicBezTo>
                    <a:pt x="222321" y="170242"/>
                    <a:pt x="214812" y="146071"/>
                    <a:pt x="203370" y="123616"/>
                  </a:cubicBezTo>
                  <a:cubicBezTo>
                    <a:pt x="193001" y="103236"/>
                    <a:pt x="179342" y="84214"/>
                    <a:pt x="162179" y="68982"/>
                  </a:cubicBezTo>
                  <a:cubicBezTo>
                    <a:pt x="143300" y="52104"/>
                    <a:pt x="120631" y="41521"/>
                    <a:pt x="97103" y="32797"/>
                  </a:cubicBezTo>
                  <a:cubicBezTo>
                    <a:pt x="66496" y="21498"/>
                    <a:pt x="35531" y="11128"/>
                    <a:pt x="4781" y="187"/>
                  </a:cubicBezTo>
                  <a:cubicBezTo>
                    <a:pt x="2064" y="-814"/>
                    <a:pt x="-797" y="2404"/>
                    <a:pt x="204" y="5050"/>
                  </a:cubicBezTo>
                  <a:cubicBezTo>
                    <a:pt x="18583" y="54965"/>
                    <a:pt x="40752" y="103450"/>
                    <a:pt x="66425" y="150004"/>
                  </a:cubicBezTo>
                  <a:cubicBezTo>
                    <a:pt x="78582" y="172030"/>
                    <a:pt x="90810" y="194699"/>
                    <a:pt x="106757" y="214294"/>
                  </a:cubicBezTo>
                  <a:cubicBezTo>
                    <a:pt x="121274" y="232100"/>
                    <a:pt x="139653" y="244901"/>
                    <a:pt x="160320" y="254698"/>
                  </a:cubicBezTo>
                  <a:cubicBezTo>
                    <a:pt x="183061" y="265425"/>
                    <a:pt x="207160" y="273721"/>
                    <a:pt x="230902" y="281944"/>
                  </a:cubicBezTo>
                  <a:cubicBezTo>
                    <a:pt x="235122" y="283446"/>
                    <a:pt x="237839" y="276438"/>
                    <a:pt x="233763" y="274650"/>
                  </a:cubicBezTo>
                  <a:cubicBezTo>
                    <a:pt x="194288" y="256915"/>
                    <a:pt x="149378" y="248548"/>
                    <a:pt x="118843" y="215366"/>
                  </a:cubicBezTo>
                  <a:cubicBezTo>
                    <a:pt x="101895" y="196988"/>
                    <a:pt x="89523" y="174605"/>
                    <a:pt x="77366" y="152937"/>
                  </a:cubicBezTo>
                  <a:cubicBezTo>
                    <a:pt x="64565" y="130196"/>
                    <a:pt x="52551" y="106883"/>
                    <a:pt x="41467" y="83284"/>
                  </a:cubicBezTo>
                  <a:cubicBezTo>
                    <a:pt x="29096" y="56896"/>
                    <a:pt x="17797" y="30008"/>
                    <a:pt x="7570" y="2761"/>
                  </a:cubicBezTo>
                  <a:cubicBezTo>
                    <a:pt x="6068" y="4406"/>
                    <a:pt x="4495" y="5980"/>
                    <a:pt x="2994" y="7624"/>
                  </a:cubicBezTo>
                  <a:cubicBezTo>
                    <a:pt x="29739" y="16921"/>
                    <a:pt x="56413" y="26289"/>
                    <a:pt x="83087" y="35728"/>
                  </a:cubicBezTo>
                  <a:cubicBezTo>
                    <a:pt x="106757" y="44095"/>
                    <a:pt x="130714" y="53177"/>
                    <a:pt x="150594" y="68910"/>
                  </a:cubicBezTo>
                  <a:cubicBezTo>
                    <a:pt x="187709" y="98373"/>
                    <a:pt x="208161" y="143497"/>
                    <a:pt x="218888" y="188693"/>
                  </a:cubicBezTo>
                  <a:cubicBezTo>
                    <a:pt x="222392" y="203496"/>
                    <a:pt x="224752" y="218441"/>
                    <a:pt x="227112" y="233459"/>
                  </a:cubicBezTo>
                  <a:cubicBezTo>
                    <a:pt x="229400" y="248333"/>
                    <a:pt x="230974" y="263494"/>
                    <a:pt x="234264" y="278154"/>
                  </a:cubicBezTo>
                  <a:cubicBezTo>
                    <a:pt x="234478" y="279656"/>
                    <a:pt x="236623" y="279155"/>
                    <a:pt x="236623" y="277796"/>
                  </a:cubicBezTo>
                  <a:lnTo>
                    <a:pt x="236623" y="27779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81" name="任意多边形: 形状 1180"/>
            <p:cNvSpPr/>
            <p:nvPr/>
          </p:nvSpPr>
          <p:spPr>
            <a:xfrm rot="5400000">
              <a:off x="1909450" y="4828507"/>
              <a:ext cx="223638" cy="610099"/>
            </a:xfrm>
            <a:custGeom>
              <a:avLst/>
              <a:gdLst>
                <a:gd name="connsiteX0" fmla="*/ 39777 w 117839"/>
                <a:gd name="connsiteY0" fmla="*/ 320891 h 321473"/>
                <a:gd name="connsiteX1" fmla="*/ 34628 w 117839"/>
                <a:gd name="connsiteY1" fmla="*/ 289212 h 321473"/>
                <a:gd name="connsiteX2" fmla="*/ 20826 w 117839"/>
                <a:gd name="connsiteY2" fmla="*/ 256745 h 321473"/>
                <a:gd name="connsiteX3" fmla="*/ 7168 w 117839"/>
                <a:gd name="connsiteY3" fmla="*/ 192599 h 321473"/>
                <a:gd name="connsiteX4" fmla="*/ 16750 w 117839"/>
                <a:gd name="connsiteY4" fmla="*/ 127737 h 321473"/>
                <a:gd name="connsiteX5" fmla="*/ 48644 w 117839"/>
                <a:gd name="connsiteY5" fmla="*/ 69026 h 321473"/>
                <a:gd name="connsiteX6" fmla="*/ 72959 w 117839"/>
                <a:gd name="connsiteY6" fmla="*/ 3950 h 321473"/>
                <a:gd name="connsiteX7" fmla="*/ 65378 w 117839"/>
                <a:gd name="connsiteY7" fmla="*/ 6239 h 321473"/>
                <a:gd name="connsiteX8" fmla="*/ 104352 w 117839"/>
                <a:gd name="connsiteY8" fmla="*/ 126308 h 321473"/>
                <a:gd name="connsiteX9" fmla="*/ 109358 w 117839"/>
                <a:gd name="connsiteY9" fmla="*/ 188165 h 321473"/>
                <a:gd name="connsiteX10" fmla="*/ 102779 w 117839"/>
                <a:gd name="connsiteY10" fmla="*/ 219344 h 321473"/>
                <a:gd name="connsiteX11" fmla="*/ 87332 w 117839"/>
                <a:gd name="connsiteY11" fmla="*/ 245017 h 321473"/>
                <a:gd name="connsiteX12" fmla="*/ 40778 w 117839"/>
                <a:gd name="connsiteY12" fmla="*/ 302442 h 321473"/>
                <a:gd name="connsiteX13" fmla="*/ 46499 w 117839"/>
                <a:gd name="connsiteY13" fmla="*/ 307948 h 321473"/>
                <a:gd name="connsiteX14" fmla="*/ 90407 w 117839"/>
                <a:gd name="connsiteY14" fmla="*/ 254385 h 321473"/>
                <a:gd name="connsiteX15" fmla="*/ 116581 w 117839"/>
                <a:gd name="connsiteY15" fmla="*/ 198606 h 321473"/>
                <a:gd name="connsiteX16" fmla="*/ 114006 w 117839"/>
                <a:gd name="connsiteY16" fmla="*/ 134746 h 321473"/>
                <a:gd name="connsiteX17" fmla="*/ 99990 w 117839"/>
                <a:gd name="connsiteY17" fmla="*/ 71386 h 321473"/>
                <a:gd name="connsiteX18" fmla="*/ 72458 w 117839"/>
                <a:gd name="connsiteY18" fmla="*/ 1948 h 321473"/>
                <a:gd name="connsiteX19" fmla="*/ 64878 w 117839"/>
                <a:gd name="connsiteY19" fmla="*/ 4237 h 321473"/>
                <a:gd name="connsiteX20" fmla="*/ 42852 w 117839"/>
                <a:gd name="connsiteY20" fmla="*/ 63377 h 321473"/>
                <a:gd name="connsiteX21" fmla="*/ 11386 w 117839"/>
                <a:gd name="connsiteY21" fmla="*/ 120515 h 321473"/>
                <a:gd name="connsiteX22" fmla="*/ 10457 w 117839"/>
                <a:gd name="connsiteY22" fmla="*/ 247878 h 321473"/>
                <a:gd name="connsiteX23" fmla="*/ 25904 w 117839"/>
                <a:gd name="connsiteY23" fmla="*/ 281417 h 321473"/>
                <a:gd name="connsiteX24" fmla="*/ 38203 w 117839"/>
                <a:gd name="connsiteY24" fmla="*/ 320749 h 321473"/>
                <a:gd name="connsiteX25" fmla="*/ 39777 w 117839"/>
                <a:gd name="connsiteY25" fmla="*/ 320891 h 321473"/>
                <a:gd name="connsiteX26" fmla="*/ 39777 w 117839"/>
                <a:gd name="connsiteY26" fmla="*/ 320891 h 32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7839" h="321473">
                  <a:moveTo>
                    <a:pt x="39777" y="320891"/>
                  </a:moveTo>
                  <a:cubicBezTo>
                    <a:pt x="41422" y="309950"/>
                    <a:pt x="38418" y="299438"/>
                    <a:pt x="34628" y="289212"/>
                  </a:cubicBezTo>
                  <a:cubicBezTo>
                    <a:pt x="30552" y="278199"/>
                    <a:pt x="25331" y="267615"/>
                    <a:pt x="20826" y="256745"/>
                  </a:cubicBezTo>
                  <a:cubicBezTo>
                    <a:pt x="12388" y="236436"/>
                    <a:pt x="7882" y="214553"/>
                    <a:pt x="7168" y="192599"/>
                  </a:cubicBezTo>
                  <a:cubicBezTo>
                    <a:pt x="6524" y="170574"/>
                    <a:pt x="9742" y="148548"/>
                    <a:pt x="16750" y="127737"/>
                  </a:cubicBezTo>
                  <a:cubicBezTo>
                    <a:pt x="23973" y="106213"/>
                    <a:pt x="36130" y="87762"/>
                    <a:pt x="48644" y="69026"/>
                  </a:cubicBezTo>
                  <a:cubicBezTo>
                    <a:pt x="61660" y="49503"/>
                    <a:pt x="74103" y="28193"/>
                    <a:pt x="72959" y="3950"/>
                  </a:cubicBezTo>
                  <a:cubicBezTo>
                    <a:pt x="70455" y="4737"/>
                    <a:pt x="67881" y="5452"/>
                    <a:pt x="65378" y="6239"/>
                  </a:cubicBezTo>
                  <a:cubicBezTo>
                    <a:pt x="84114" y="44069"/>
                    <a:pt x="97272" y="84688"/>
                    <a:pt x="104352" y="126308"/>
                  </a:cubicBezTo>
                  <a:cubicBezTo>
                    <a:pt x="107785" y="146545"/>
                    <a:pt x="110502" y="167570"/>
                    <a:pt x="109358" y="188165"/>
                  </a:cubicBezTo>
                  <a:cubicBezTo>
                    <a:pt x="108786" y="198749"/>
                    <a:pt x="106855" y="209476"/>
                    <a:pt x="102779" y="219344"/>
                  </a:cubicBezTo>
                  <a:cubicBezTo>
                    <a:pt x="98989" y="228570"/>
                    <a:pt x="93411" y="237080"/>
                    <a:pt x="87332" y="245017"/>
                  </a:cubicBezTo>
                  <a:cubicBezTo>
                    <a:pt x="72386" y="264612"/>
                    <a:pt x="56010" y="283062"/>
                    <a:pt x="40778" y="302442"/>
                  </a:cubicBezTo>
                  <a:cubicBezTo>
                    <a:pt x="37703" y="306375"/>
                    <a:pt x="43138" y="311881"/>
                    <a:pt x="46499" y="307948"/>
                  </a:cubicBezTo>
                  <a:cubicBezTo>
                    <a:pt x="61445" y="290427"/>
                    <a:pt x="76105" y="272478"/>
                    <a:pt x="90407" y="254385"/>
                  </a:cubicBezTo>
                  <a:cubicBezTo>
                    <a:pt x="103566" y="237723"/>
                    <a:pt x="113720" y="219988"/>
                    <a:pt x="116581" y="198606"/>
                  </a:cubicBezTo>
                  <a:cubicBezTo>
                    <a:pt x="119370" y="177438"/>
                    <a:pt x="117081" y="155770"/>
                    <a:pt x="114006" y="134746"/>
                  </a:cubicBezTo>
                  <a:cubicBezTo>
                    <a:pt x="110860" y="113292"/>
                    <a:pt x="106211" y="92125"/>
                    <a:pt x="99990" y="71386"/>
                  </a:cubicBezTo>
                  <a:cubicBezTo>
                    <a:pt x="92839" y="47501"/>
                    <a:pt x="83542" y="24331"/>
                    <a:pt x="72458" y="1948"/>
                  </a:cubicBezTo>
                  <a:cubicBezTo>
                    <a:pt x="70599" y="-1771"/>
                    <a:pt x="64663" y="303"/>
                    <a:pt x="64878" y="4237"/>
                  </a:cubicBezTo>
                  <a:cubicBezTo>
                    <a:pt x="65879" y="26262"/>
                    <a:pt x="54437" y="45499"/>
                    <a:pt x="42852" y="63377"/>
                  </a:cubicBezTo>
                  <a:cubicBezTo>
                    <a:pt x="30838" y="81827"/>
                    <a:pt x="18967" y="99705"/>
                    <a:pt x="11386" y="120515"/>
                  </a:cubicBezTo>
                  <a:cubicBezTo>
                    <a:pt x="-3345" y="161134"/>
                    <a:pt x="-3917" y="207116"/>
                    <a:pt x="10457" y="247878"/>
                  </a:cubicBezTo>
                  <a:cubicBezTo>
                    <a:pt x="14605" y="259606"/>
                    <a:pt x="20325" y="270404"/>
                    <a:pt x="25904" y="281417"/>
                  </a:cubicBezTo>
                  <a:cubicBezTo>
                    <a:pt x="32339" y="294074"/>
                    <a:pt x="36988" y="306446"/>
                    <a:pt x="38203" y="320749"/>
                  </a:cubicBezTo>
                  <a:cubicBezTo>
                    <a:pt x="38275" y="321535"/>
                    <a:pt x="39634" y="321821"/>
                    <a:pt x="39777" y="320891"/>
                  </a:cubicBezTo>
                  <a:lnTo>
                    <a:pt x="39777" y="32089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82" name="任意多边形: 形状 1181"/>
            <p:cNvSpPr/>
            <p:nvPr/>
          </p:nvSpPr>
          <p:spPr>
            <a:xfrm rot="5400000">
              <a:off x="1113998" y="4539871"/>
              <a:ext cx="751887" cy="289574"/>
            </a:xfrm>
            <a:custGeom>
              <a:avLst/>
              <a:gdLst>
                <a:gd name="connsiteX0" fmla="*/ 284 w 396184"/>
                <a:gd name="connsiteY0" fmla="*/ 1102 h 152582"/>
                <a:gd name="connsiteX1" fmla="*/ 76873 w 396184"/>
                <a:gd name="connsiteY1" fmla="*/ 38575 h 152582"/>
                <a:gd name="connsiteX2" fmla="*/ 156538 w 396184"/>
                <a:gd name="connsiteY2" fmla="*/ 69182 h 152582"/>
                <a:gd name="connsiteX3" fmla="*/ 239421 w 396184"/>
                <a:gd name="connsiteY3" fmla="*/ 89348 h 152582"/>
                <a:gd name="connsiteX4" fmla="*/ 324305 w 396184"/>
                <a:gd name="connsiteY4" fmla="*/ 105653 h 152582"/>
                <a:gd name="connsiteX5" fmla="*/ 361205 w 396184"/>
                <a:gd name="connsiteY5" fmla="*/ 123317 h 152582"/>
                <a:gd name="connsiteX6" fmla="*/ 377010 w 396184"/>
                <a:gd name="connsiteY6" fmla="*/ 136189 h 152582"/>
                <a:gd name="connsiteX7" fmla="*/ 390525 w 396184"/>
                <a:gd name="connsiteY7" fmla="*/ 151707 h 152582"/>
                <a:gd name="connsiteX8" fmla="*/ 395960 w 396184"/>
                <a:gd name="connsiteY8" fmla="*/ 148346 h 152582"/>
                <a:gd name="connsiteX9" fmla="*/ 373219 w 396184"/>
                <a:gd name="connsiteY9" fmla="*/ 122101 h 152582"/>
                <a:gd name="connsiteX10" fmla="*/ 341683 w 396184"/>
                <a:gd name="connsiteY10" fmla="*/ 103579 h 152582"/>
                <a:gd name="connsiteX11" fmla="*/ 259944 w 396184"/>
                <a:gd name="connsiteY11" fmla="*/ 84200 h 152582"/>
                <a:gd name="connsiteX12" fmla="*/ 174130 w 396184"/>
                <a:gd name="connsiteY12" fmla="*/ 66464 h 152582"/>
                <a:gd name="connsiteX13" fmla="*/ 91534 w 396184"/>
                <a:gd name="connsiteY13" fmla="*/ 37431 h 152582"/>
                <a:gd name="connsiteX14" fmla="*/ 785 w 396184"/>
                <a:gd name="connsiteY14" fmla="*/ 30 h 152582"/>
                <a:gd name="connsiteX15" fmla="*/ 284 w 396184"/>
                <a:gd name="connsiteY15" fmla="*/ 1102 h 152582"/>
                <a:gd name="connsiteX16" fmla="*/ 284 w 396184"/>
                <a:gd name="connsiteY16" fmla="*/ 1102 h 15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6184" h="152582">
                  <a:moveTo>
                    <a:pt x="284" y="1102"/>
                  </a:moveTo>
                  <a:cubicBezTo>
                    <a:pt x="25743" y="13760"/>
                    <a:pt x="50843" y="27204"/>
                    <a:pt x="76873" y="38575"/>
                  </a:cubicBezTo>
                  <a:cubicBezTo>
                    <a:pt x="102976" y="49945"/>
                    <a:pt x="129435" y="60386"/>
                    <a:pt x="156538" y="69182"/>
                  </a:cubicBezTo>
                  <a:cubicBezTo>
                    <a:pt x="183641" y="77978"/>
                    <a:pt x="211245" y="84915"/>
                    <a:pt x="239421" y="89348"/>
                  </a:cubicBezTo>
                  <a:cubicBezTo>
                    <a:pt x="267882" y="93854"/>
                    <a:pt x="296844" y="96571"/>
                    <a:pt x="324305" y="105653"/>
                  </a:cubicBezTo>
                  <a:cubicBezTo>
                    <a:pt x="337249" y="109944"/>
                    <a:pt x="349835" y="115665"/>
                    <a:pt x="361205" y="123317"/>
                  </a:cubicBezTo>
                  <a:cubicBezTo>
                    <a:pt x="366855" y="127107"/>
                    <a:pt x="372147" y="131397"/>
                    <a:pt x="377010" y="136189"/>
                  </a:cubicBezTo>
                  <a:cubicBezTo>
                    <a:pt x="381944" y="141051"/>
                    <a:pt x="385877" y="146701"/>
                    <a:pt x="390525" y="151707"/>
                  </a:cubicBezTo>
                  <a:cubicBezTo>
                    <a:pt x="392671" y="153995"/>
                    <a:pt x="397248" y="151421"/>
                    <a:pt x="395960" y="148346"/>
                  </a:cubicBezTo>
                  <a:cubicBezTo>
                    <a:pt x="391384" y="137834"/>
                    <a:pt x="382158" y="129109"/>
                    <a:pt x="373219" y="122101"/>
                  </a:cubicBezTo>
                  <a:cubicBezTo>
                    <a:pt x="363565" y="114521"/>
                    <a:pt x="352910" y="108442"/>
                    <a:pt x="341683" y="103579"/>
                  </a:cubicBezTo>
                  <a:cubicBezTo>
                    <a:pt x="315724" y="92423"/>
                    <a:pt x="287691" y="88204"/>
                    <a:pt x="259944" y="84200"/>
                  </a:cubicBezTo>
                  <a:cubicBezTo>
                    <a:pt x="230911" y="79980"/>
                    <a:pt x="202377" y="74545"/>
                    <a:pt x="174130" y="66464"/>
                  </a:cubicBezTo>
                  <a:cubicBezTo>
                    <a:pt x="146026" y="58455"/>
                    <a:pt x="118637" y="48372"/>
                    <a:pt x="91534" y="37431"/>
                  </a:cubicBezTo>
                  <a:cubicBezTo>
                    <a:pt x="61212" y="25202"/>
                    <a:pt x="30820" y="12974"/>
                    <a:pt x="785" y="30"/>
                  </a:cubicBezTo>
                  <a:cubicBezTo>
                    <a:pt x="213" y="-185"/>
                    <a:pt x="-359" y="816"/>
                    <a:pt x="284" y="1102"/>
                  </a:cubicBezTo>
                  <a:lnTo>
                    <a:pt x="284" y="110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83" name="任意多边形: 形状 1182"/>
            <p:cNvSpPr/>
            <p:nvPr/>
          </p:nvSpPr>
          <p:spPr>
            <a:xfrm rot="5400000">
              <a:off x="1300238" y="4257796"/>
              <a:ext cx="582006" cy="314384"/>
            </a:xfrm>
            <a:custGeom>
              <a:avLst/>
              <a:gdLst>
                <a:gd name="connsiteX0" fmla="*/ 306079 w 306670"/>
                <a:gd name="connsiteY0" fmla="*/ 135961 h 165655"/>
                <a:gd name="connsiteX1" fmla="*/ 282981 w 306670"/>
                <a:gd name="connsiteY1" fmla="*/ 118369 h 165655"/>
                <a:gd name="connsiteX2" fmla="*/ 265389 w 306670"/>
                <a:gd name="connsiteY2" fmla="*/ 93983 h 165655"/>
                <a:gd name="connsiteX3" fmla="*/ 223483 w 306670"/>
                <a:gd name="connsiteY3" fmla="*/ 46356 h 165655"/>
                <a:gd name="connsiteX4" fmla="*/ 94476 w 306670"/>
                <a:gd name="connsiteY4" fmla="*/ 1447 h 165655"/>
                <a:gd name="connsiteX5" fmla="*/ 3369 w 306670"/>
                <a:gd name="connsiteY5" fmla="*/ 1876 h 165655"/>
                <a:gd name="connsiteX6" fmla="*/ 437 w 306670"/>
                <a:gd name="connsiteY6" fmla="*/ 7382 h 165655"/>
                <a:gd name="connsiteX7" fmla="*/ 82318 w 306670"/>
                <a:gd name="connsiteY7" fmla="*/ 129095 h 165655"/>
                <a:gd name="connsiteX8" fmla="*/ 226272 w 306670"/>
                <a:gd name="connsiteY8" fmla="*/ 164780 h 165655"/>
                <a:gd name="connsiteX9" fmla="*/ 268893 w 306670"/>
                <a:gd name="connsiteY9" fmla="*/ 159345 h 165655"/>
                <a:gd name="connsiteX10" fmla="*/ 305007 w 306670"/>
                <a:gd name="connsiteY10" fmla="*/ 143398 h 165655"/>
                <a:gd name="connsiteX11" fmla="*/ 298857 w 306670"/>
                <a:gd name="connsiteY11" fmla="*/ 137534 h 165655"/>
                <a:gd name="connsiteX12" fmla="*/ 267749 w 306670"/>
                <a:gd name="connsiteY12" fmla="*/ 150978 h 165655"/>
                <a:gd name="connsiteX13" fmla="*/ 231207 w 306670"/>
                <a:gd name="connsiteY13" fmla="*/ 155984 h 165655"/>
                <a:gd name="connsiteX14" fmla="*/ 157978 w 306670"/>
                <a:gd name="connsiteY14" fmla="*/ 153695 h 165655"/>
                <a:gd name="connsiteX15" fmla="*/ 91186 w 306670"/>
                <a:gd name="connsiteY15" fmla="*/ 126593 h 165655"/>
                <a:gd name="connsiteX16" fmla="*/ 43845 w 306670"/>
                <a:gd name="connsiteY16" fmla="*/ 74675 h 165655"/>
                <a:gd name="connsiteX17" fmla="*/ 6587 w 306670"/>
                <a:gd name="connsiteY17" fmla="*/ 3663 h 165655"/>
                <a:gd name="connsiteX18" fmla="*/ 3655 w 306670"/>
                <a:gd name="connsiteY18" fmla="*/ 9170 h 165655"/>
                <a:gd name="connsiteX19" fmla="*/ 159551 w 306670"/>
                <a:gd name="connsiteY19" fmla="*/ 21112 h 165655"/>
                <a:gd name="connsiteX20" fmla="*/ 218191 w 306670"/>
                <a:gd name="connsiteY20" fmla="*/ 51147 h 165655"/>
                <a:gd name="connsiteX21" fmla="*/ 259883 w 306670"/>
                <a:gd name="connsiteY21" fmla="*/ 98274 h 165655"/>
                <a:gd name="connsiteX22" fmla="*/ 305650 w 306670"/>
                <a:gd name="connsiteY22" fmla="*/ 138177 h 165655"/>
                <a:gd name="connsiteX23" fmla="*/ 306079 w 306670"/>
                <a:gd name="connsiteY23" fmla="*/ 135961 h 165655"/>
                <a:gd name="connsiteX24" fmla="*/ 306079 w 306670"/>
                <a:gd name="connsiteY24" fmla="*/ 135961 h 16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6670" h="165655">
                  <a:moveTo>
                    <a:pt x="306079" y="135961"/>
                  </a:moveTo>
                  <a:cubicBezTo>
                    <a:pt x="297284" y="131455"/>
                    <a:pt x="289560" y="125734"/>
                    <a:pt x="282981" y="118369"/>
                  </a:cubicBezTo>
                  <a:cubicBezTo>
                    <a:pt x="276259" y="110860"/>
                    <a:pt x="270896" y="102421"/>
                    <a:pt x="265389" y="93983"/>
                  </a:cubicBezTo>
                  <a:cubicBezTo>
                    <a:pt x="253590" y="75890"/>
                    <a:pt x="240718" y="59586"/>
                    <a:pt x="223483" y="46356"/>
                  </a:cubicBezTo>
                  <a:cubicBezTo>
                    <a:pt x="186440" y="17894"/>
                    <a:pt x="140458" y="5236"/>
                    <a:pt x="94476" y="1447"/>
                  </a:cubicBezTo>
                  <a:cubicBezTo>
                    <a:pt x="64155" y="-1057"/>
                    <a:pt x="33690" y="88"/>
                    <a:pt x="3369" y="1876"/>
                  </a:cubicBezTo>
                  <a:cubicBezTo>
                    <a:pt x="437" y="2018"/>
                    <a:pt x="-707" y="4879"/>
                    <a:pt x="437" y="7382"/>
                  </a:cubicBezTo>
                  <a:cubicBezTo>
                    <a:pt x="20961" y="51648"/>
                    <a:pt x="42987" y="98274"/>
                    <a:pt x="82318" y="129095"/>
                  </a:cubicBezTo>
                  <a:cubicBezTo>
                    <a:pt x="123009" y="161061"/>
                    <a:pt x="175928" y="168498"/>
                    <a:pt x="226272" y="164780"/>
                  </a:cubicBezTo>
                  <a:cubicBezTo>
                    <a:pt x="240575" y="163707"/>
                    <a:pt x="254805" y="161848"/>
                    <a:pt x="268893" y="159345"/>
                  </a:cubicBezTo>
                  <a:cubicBezTo>
                    <a:pt x="282051" y="156985"/>
                    <a:pt x="295567" y="153552"/>
                    <a:pt x="305007" y="143398"/>
                  </a:cubicBezTo>
                  <a:cubicBezTo>
                    <a:pt x="308725" y="139393"/>
                    <a:pt x="302575" y="133529"/>
                    <a:pt x="298857" y="137534"/>
                  </a:cubicBezTo>
                  <a:cubicBezTo>
                    <a:pt x="290776" y="146187"/>
                    <a:pt x="278976" y="148904"/>
                    <a:pt x="267749" y="150978"/>
                  </a:cubicBezTo>
                  <a:cubicBezTo>
                    <a:pt x="255663" y="153195"/>
                    <a:pt x="243435" y="154840"/>
                    <a:pt x="231207" y="155984"/>
                  </a:cubicBezTo>
                  <a:cubicBezTo>
                    <a:pt x="206821" y="158201"/>
                    <a:pt x="182078" y="158058"/>
                    <a:pt x="157978" y="153695"/>
                  </a:cubicBezTo>
                  <a:cubicBezTo>
                    <a:pt x="134093" y="149405"/>
                    <a:pt x="110995" y="140752"/>
                    <a:pt x="91186" y="126593"/>
                  </a:cubicBezTo>
                  <a:cubicBezTo>
                    <a:pt x="71949" y="112862"/>
                    <a:pt x="56574" y="94412"/>
                    <a:pt x="43845" y="74675"/>
                  </a:cubicBezTo>
                  <a:cubicBezTo>
                    <a:pt x="29328" y="52220"/>
                    <a:pt x="17886" y="27906"/>
                    <a:pt x="6587" y="3663"/>
                  </a:cubicBezTo>
                  <a:cubicBezTo>
                    <a:pt x="5586" y="5523"/>
                    <a:pt x="4585" y="7311"/>
                    <a:pt x="3655" y="9170"/>
                  </a:cubicBezTo>
                  <a:cubicBezTo>
                    <a:pt x="55716" y="6095"/>
                    <a:pt x="109350" y="4736"/>
                    <a:pt x="159551" y="21112"/>
                  </a:cubicBezTo>
                  <a:cubicBezTo>
                    <a:pt x="180433" y="27906"/>
                    <a:pt x="200671" y="37846"/>
                    <a:pt x="218191" y="51147"/>
                  </a:cubicBezTo>
                  <a:cubicBezTo>
                    <a:pt x="235354" y="64234"/>
                    <a:pt x="248155" y="80324"/>
                    <a:pt x="259883" y="98274"/>
                  </a:cubicBezTo>
                  <a:cubicBezTo>
                    <a:pt x="270681" y="114864"/>
                    <a:pt x="284125" y="135961"/>
                    <a:pt x="305650" y="138177"/>
                  </a:cubicBezTo>
                  <a:cubicBezTo>
                    <a:pt x="306723" y="138392"/>
                    <a:pt x="307081" y="136461"/>
                    <a:pt x="306079" y="135961"/>
                  </a:cubicBezTo>
                  <a:lnTo>
                    <a:pt x="306079" y="13596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84" name="任意多边形: 形状 1183"/>
            <p:cNvSpPr/>
            <p:nvPr/>
          </p:nvSpPr>
          <p:spPr>
            <a:xfrm rot="5400000">
              <a:off x="1276903" y="5258368"/>
              <a:ext cx="480297" cy="101841"/>
            </a:xfrm>
            <a:custGeom>
              <a:avLst/>
              <a:gdLst>
                <a:gd name="connsiteX0" fmla="*/ 252363 w 253078"/>
                <a:gd name="connsiteY0" fmla="*/ 19276 h 53662"/>
                <a:gd name="connsiteX1" fmla="*/ 194796 w 253078"/>
                <a:gd name="connsiteY1" fmla="*/ 13627 h 53662"/>
                <a:gd name="connsiteX2" fmla="*/ 139660 w 253078"/>
                <a:gd name="connsiteY2" fmla="*/ 1541 h 53662"/>
                <a:gd name="connsiteX3" fmla="*/ 39972 w 253078"/>
                <a:gd name="connsiteY3" fmla="*/ 16201 h 53662"/>
                <a:gd name="connsiteX4" fmla="*/ 18232 w 253078"/>
                <a:gd name="connsiteY4" fmla="*/ 30003 h 53662"/>
                <a:gd name="connsiteX5" fmla="*/ 283 w 253078"/>
                <a:gd name="connsiteY5" fmla="*/ 48811 h 53662"/>
                <a:gd name="connsiteX6" fmla="*/ 4717 w 253078"/>
                <a:gd name="connsiteY6" fmla="*/ 53030 h 53662"/>
                <a:gd name="connsiteX7" fmla="*/ 20807 w 253078"/>
                <a:gd name="connsiteY7" fmla="*/ 37512 h 53662"/>
                <a:gd name="connsiteX8" fmla="*/ 40115 w 253078"/>
                <a:gd name="connsiteY8" fmla="*/ 24354 h 53662"/>
                <a:gd name="connsiteX9" fmla="*/ 84095 w 253078"/>
                <a:gd name="connsiteY9" fmla="*/ 9050 h 53662"/>
                <a:gd name="connsiteX10" fmla="*/ 195368 w 253078"/>
                <a:gd name="connsiteY10" fmla="*/ 18203 h 53662"/>
                <a:gd name="connsiteX11" fmla="*/ 252720 w 253078"/>
                <a:gd name="connsiteY11" fmla="*/ 20349 h 53662"/>
                <a:gd name="connsiteX12" fmla="*/ 252363 w 253078"/>
                <a:gd name="connsiteY12" fmla="*/ 19276 h 53662"/>
                <a:gd name="connsiteX13" fmla="*/ 252363 w 253078"/>
                <a:gd name="connsiteY13" fmla="*/ 19276 h 5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078" h="53662">
                  <a:moveTo>
                    <a:pt x="252363" y="19276"/>
                  </a:moveTo>
                  <a:cubicBezTo>
                    <a:pt x="233126" y="23638"/>
                    <a:pt x="213317" y="19062"/>
                    <a:pt x="194796" y="13627"/>
                  </a:cubicBezTo>
                  <a:cubicBezTo>
                    <a:pt x="176703" y="8263"/>
                    <a:pt x="158467" y="3758"/>
                    <a:pt x="139660" y="1541"/>
                  </a:cubicBezTo>
                  <a:cubicBezTo>
                    <a:pt x="105691" y="-2392"/>
                    <a:pt x="70865" y="755"/>
                    <a:pt x="39972" y="16201"/>
                  </a:cubicBezTo>
                  <a:cubicBezTo>
                    <a:pt x="32320" y="20063"/>
                    <a:pt x="24955" y="24639"/>
                    <a:pt x="18232" y="30003"/>
                  </a:cubicBezTo>
                  <a:cubicBezTo>
                    <a:pt x="11868" y="35080"/>
                    <a:pt x="3716" y="41302"/>
                    <a:pt x="283" y="48811"/>
                  </a:cubicBezTo>
                  <a:cubicBezTo>
                    <a:pt x="-933" y="51385"/>
                    <a:pt x="1999" y="55175"/>
                    <a:pt x="4717" y="53030"/>
                  </a:cubicBezTo>
                  <a:cubicBezTo>
                    <a:pt x="10581" y="48525"/>
                    <a:pt x="15086" y="42303"/>
                    <a:pt x="20807" y="37512"/>
                  </a:cubicBezTo>
                  <a:cubicBezTo>
                    <a:pt x="26742" y="32434"/>
                    <a:pt x="33250" y="28072"/>
                    <a:pt x="40115" y="24354"/>
                  </a:cubicBezTo>
                  <a:cubicBezTo>
                    <a:pt x="53774" y="16845"/>
                    <a:pt x="68791" y="11839"/>
                    <a:pt x="84095" y="9050"/>
                  </a:cubicBezTo>
                  <a:cubicBezTo>
                    <a:pt x="121782" y="2328"/>
                    <a:pt x="158610" y="10337"/>
                    <a:pt x="195368" y="18203"/>
                  </a:cubicBezTo>
                  <a:cubicBezTo>
                    <a:pt x="214390" y="22279"/>
                    <a:pt x="233555" y="25998"/>
                    <a:pt x="252720" y="20349"/>
                  </a:cubicBezTo>
                  <a:cubicBezTo>
                    <a:pt x="253364" y="20206"/>
                    <a:pt x="253078" y="19133"/>
                    <a:pt x="252363" y="19276"/>
                  </a:cubicBezTo>
                  <a:lnTo>
                    <a:pt x="252363" y="1927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85" name="任意多边形: 形状 1184"/>
            <p:cNvSpPr/>
            <p:nvPr/>
          </p:nvSpPr>
          <p:spPr>
            <a:xfrm rot="5400000">
              <a:off x="1236463" y="5372796"/>
              <a:ext cx="605749" cy="283231"/>
            </a:xfrm>
            <a:custGeom>
              <a:avLst/>
              <a:gdLst>
                <a:gd name="connsiteX0" fmla="*/ 1698 w 319181"/>
                <a:gd name="connsiteY0" fmla="*/ 67007 h 149240"/>
                <a:gd name="connsiteX1" fmla="*/ 28730 w 319181"/>
                <a:gd name="connsiteY1" fmla="*/ 48772 h 149240"/>
                <a:gd name="connsiteX2" fmla="*/ 55904 w 319181"/>
                <a:gd name="connsiteY2" fmla="*/ 30322 h 149240"/>
                <a:gd name="connsiteX3" fmla="*/ 116404 w 319181"/>
                <a:gd name="connsiteY3" fmla="*/ 8511 h 149240"/>
                <a:gd name="connsiteX4" fmla="*/ 244481 w 319181"/>
                <a:gd name="connsiteY4" fmla="*/ 57210 h 149240"/>
                <a:gd name="connsiteX5" fmla="*/ 313991 w 319181"/>
                <a:gd name="connsiteY5" fmla="*/ 90893 h 149240"/>
                <a:gd name="connsiteX6" fmla="*/ 312775 w 319181"/>
                <a:gd name="connsiteY6" fmla="*/ 83169 h 149240"/>
                <a:gd name="connsiteX7" fmla="*/ 250774 w 319181"/>
                <a:gd name="connsiteY7" fmla="*/ 115421 h 149240"/>
                <a:gd name="connsiteX8" fmla="*/ 189345 w 319181"/>
                <a:gd name="connsiteY8" fmla="*/ 139807 h 149240"/>
                <a:gd name="connsiteX9" fmla="*/ 122339 w 319181"/>
                <a:gd name="connsiteY9" fmla="*/ 135302 h 149240"/>
                <a:gd name="connsiteX10" fmla="*/ 64128 w 319181"/>
                <a:gd name="connsiteY10" fmla="*/ 114277 h 149240"/>
                <a:gd name="connsiteX11" fmla="*/ 37168 w 319181"/>
                <a:gd name="connsiteY11" fmla="*/ 91179 h 149240"/>
                <a:gd name="connsiteX12" fmla="*/ 7205 w 319181"/>
                <a:gd name="connsiteY12" fmla="*/ 63146 h 149240"/>
                <a:gd name="connsiteX13" fmla="*/ 1341 w 319181"/>
                <a:gd name="connsiteY13" fmla="*/ 69296 h 149240"/>
                <a:gd name="connsiteX14" fmla="*/ 28658 w 319181"/>
                <a:gd name="connsiteY14" fmla="*/ 94897 h 149240"/>
                <a:gd name="connsiteX15" fmla="*/ 53973 w 319181"/>
                <a:gd name="connsiteY15" fmla="*/ 117352 h 149240"/>
                <a:gd name="connsiteX16" fmla="*/ 112542 w 319181"/>
                <a:gd name="connsiteY16" fmla="*/ 142024 h 149240"/>
                <a:gd name="connsiteX17" fmla="*/ 181050 w 319181"/>
                <a:gd name="connsiteY17" fmla="*/ 148960 h 149240"/>
                <a:gd name="connsiteX18" fmla="*/ 244624 w 319181"/>
                <a:gd name="connsiteY18" fmla="*/ 128007 h 149240"/>
                <a:gd name="connsiteX19" fmla="*/ 317209 w 319181"/>
                <a:gd name="connsiteY19" fmla="*/ 90178 h 149240"/>
                <a:gd name="connsiteX20" fmla="*/ 315993 w 319181"/>
                <a:gd name="connsiteY20" fmla="*/ 82454 h 149240"/>
                <a:gd name="connsiteX21" fmla="*/ 189417 w 319181"/>
                <a:gd name="connsiteY21" fmla="*/ 15805 h 149240"/>
                <a:gd name="connsiteX22" fmla="*/ 121981 w 319181"/>
                <a:gd name="connsiteY22" fmla="*/ 72 h 149240"/>
                <a:gd name="connsiteX23" fmla="*/ 59480 w 319181"/>
                <a:gd name="connsiteY23" fmla="*/ 19238 h 149240"/>
                <a:gd name="connsiteX24" fmla="*/ 28515 w 319181"/>
                <a:gd name="connsiteY24" fmla="*/ 39976 h 149240"/>
                <a:gd name="connsiteX25" fmla="*/ 14284 w 319181"/>
                <a:gd name="connsiteY25" fmla="*/ 52205 h 149240"/>
                <a:gd name="connsiteX26" fmla="*/ 768 w 319181"/>
                <a:gd name="connsiteY26" fmla="*/ 65792 h 149240"/>
                <a:gd name="connsiteX27" fmla="*/ 1698 w 319181"/>
                <a:gd name="connsiteY27" fmla="*/ 67007 h 149240"/>
                <a:gd name="connsiteX28" fmla="*/ 1698 w 319181"/>
                <a:gd name="connsiteY28" fmla="*/ 67007 h 14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19181" h="149240">
                  <a:moveTo>
                    <a:pt x="1698" y="67007"/>
                  </a:moveTo>
                  <a:cubicBezTo>
                    <a:pt x="10351" y="60429"/>
                    <a:pt x="19933" y="55280"/>
                    <a:pt x="28730" y="48772"/>
                  </a:cubicBezTo>
                  <a:cubicBezTo>
                    <a:pt x="37526" y="42265"/>
                    <a:pt x="46536" y="35972"/>
                    <a:pt x="55904" y="30322"/>
                  </a:cubicBezTo>
                  <a:cubicBezTo>
                    <a:pt x="74354" y="19166"/>
                    <a:pt x="94807" y="10442"/>
                    <a:pt x="116404" y="8511"/>
                  </a:cubicBezTo>
                  <a:cubicBezTo>
                    <a:pt x="164245" y="4220"/>
                    <a:pt x="205936" y="33111"/>
                    <a:pt x="244481" y="57210"/>
                  </a:cubicBezTo>
                  <a:cubicBezTo>
                    <a:pt x="266364" y="70869"/>
                    <a:pt x="289033" y="83741"/>
                    <a:pt x="313991" y="90893"/>
                  </a:cubicBezTo>
                  <a:cubicBezTo>
                    <a:pt x="313562" y="88318"/>
                    <a:pt x="313204" y="85744"/>
                    <a:pt x="312775" y="83169"/>
                  </a:cubicBezTo>
                  <a:cubicBezTo>
                    <a:pt x="292108" y="93896"/>
                    <a:pt x="271441" y="104694"/>
                    <a:pt x="250774" y="115421"/>
                  </a:cubicBezTo>
                  <a:cubicBezTo>
                    <a:pt x="231252" y="125576"/>
                    <a:pt x="211514" y="136875"/>
                    <a:pt x="189345" y="139807"/>
                  </a:cubicBezTo>
                  <a:cubicBezTo>
                    <a:pt x="167177" y="142739"/>
                    <a:pt x="144221" y="139163"/>
                    <a:pt x="122339" y="135302"/>
                  </a:cubicBezTo>
                  <a:cubicBezTo>
                    <a:pt x="101886" y="131655"/>
                    <a:pt x="81434" y="126148"/>
                    <a:pt x="64128" y="114277"/>
                  </a:cubicBezTo>
                  <a:cubicBezTo>
                    <a:pt x="54331" y="107627"/>
                    <a:pt x="45821" y="99259"/>
                    <a:pt x="37168" y="91179"/>
                  </a:cubicBezTo>
                  <a:cubicBezTo>
                    <a:pt x="27156" y="81811"/>
                    <a:pt x="17216" y="72514"/>
                    <a:pt x="7205" y="63146"/>
                  </a:cubicBezTo>
                  <a:cubicBezTo>
                    <a:pt x="3200" y="59427"/>
                    <a:pt x="-2664" y="65578"/>
                    <a:pt x="1341" y="69296"/>
                  </a:cubicBezTo>
                  <a:cubicBezTo>
                    <a:pt x="10423" y="77806"/>
                    <a:pt x="19576" y="86316"/>
                    <a:pt x="28658" y="94897"/>
                  </a:cubicBezTo>
                  <a:cubicBezTo>
                    <a:pt x="36882" y="102621"/>
                    <a:pt x="45034" y="110558"/>
                    <a:pt x="53973" y="117352"/>
                  </a:cubicBezTo>
                  <a:cubicBezTo>
                    <a:pt x="71208" y="130510"/>
                    <a:pt x="91445" y="137733"/>
                    <a:pt x="112542" y="142024"/>
                  </a:cubicBezTo>
                  <a:cubicBezTo>
                    <a:pt x="134711" y="146529"/>
                    <a:pt x="158309" y="150319"/>
                    <a:pt x="181050" y="148960"/>
                  </a:cubicBezTo>
                  <a:cubicBezTo>
                    <a:pt x="204077" y="147602"/>
                    <a:pt x="224458" y="138519"/>
                    <a:pt x="244624" y="128007"/>
                  </a:cubicBezTo>
                  <a:cubicBezTo>
                    <a:pt x="268867" y="115421"/>
                    <a:pt x="293038" y="102763"/>
                    <a:pt x="317209" y="90178"/>
                  </a:cubicBezTo>
                  <a:cubicBezTo>
                    <a:pt x="320570" y="88390"/>
                    <a:pt x="319283" y="83384"/>
                    <a:pt x="315993" y="82454"/>
                  </a:cubicBezTo>
                  <a:cubicBezTo>
                    <a:pt x="269511" y="69225"/>
                    <a:pt x="232825" y="35757"/>
                    <a:pt x="189417" y="15805"/>
                  </a:cubicBezTo>
                  <a:cubicBezTo>
                    <a:pt x="168321" y="6080"/>
                    <a:pt x="145437" y="-786"/>
                    <a:pt x="121981" y="72"/>
                  </a:cubicBezTo>
                  <a:cubicBezTo>
                    <a:pt x="99813" y="859"/>
                    <a:pt x="78717" y="8440"/>
                    <a:pt x="59480" y="19238"/>
                  </a:cubicBezTo>
                  <a:cubicBezTo>
                    <a:pt x="48610" y="25316"/>
                    <a:pt x="38384" y="32396"/>
                    <a:pt x="28515" y="39976"/>
                  </a:cubicBezTo>
                  <a:cubicBezTo>
                    <a:pt x="23509" y="43838"/>
                    <a:pt x="18861" y="47842"/>
                    <a:pt x="14284" y="52205"/>
                  </a:cubicBezTo>
                  <a:cubicBezTo>
                    <a:pt x="9636" y="56639"/>
                    <a:pt x="5488" y="61501"/>
                    <a:pt x="768" y="65792"/>
                  </a:cubicBezTo>
                  <a:cubicBezTo>
                    <a:pt x="411" y="66507"/>
                    <a:pt x="1126" y="67437"/>
                    <a:pt x="1698" y="67007"/>
                  </a:cubicBezTo>
                  <a:lnTo>
                    <a:pt x="1698" y="6700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86" name="任意多边形: 形状 1185"/>
            <p:cNvSpPr/>
            <p:nvPr/>
          </p:nvSpPr>
          <p:spPr>
            <a:xfrm rot="5400000">
              <a:off x="9973551" y="4383295"/>
              <a:ext cx="405459" cy="625384"/>
            </a:xfrm>
            <a:custGeom>
              <a:avLst/>
              <a:gdLst>
                <a:gd name="connsiteX0" fmla="*/ 213644 w 213644"/>
                <a:gd name="connsiteY0" fmla="*/ 11871 h 329527"/>
                <a:gd name="connsiteX1" fmla="*/ 144349 w 213644"/>
                <a:gd name="connsiteY1" fmla="*/ 200806 h 329527"/>
                <a:gd name="connsiteX2" fmla="*/ 181 w 213644"/>
                <a:gd name="connsiteY2" fmla="*/ 329527 h 329527"/>
                <a:gd name="connsiteX3" fmla="*/ 43517 w 213644"/>
                <a:gd name="connsiteY3" fmla="*/ 79807 h 329527"/>
                <a:gd name="connsiteX4" fmla="*/ 213143 w 213644"/>
                <a:gd name="connsiteY4" fmla="*/ 0 h 329527"/>
                <a:gd name="connsiteX5" fmla="*/ 213644 w 213644"/>
                <a:gd name="connsiteY5" fmla="*/ 11871 h 3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644" h="329527">
                  <a:moveTo>
                    <a:pt x="213644" y="11871"/>
                  </a:moveTo>
                  <a:cubicBezTo>
                    <a:pt x="193620" y="88961"/>
                    <a:pt x="198483" y="144526"/>
                    <a:pt x="144349" y="200806"/>
                  </a:cubicBezTo>
                  <a:cubicBezTo>
                    <a:pt x="90214" y="257086"/>
                    <a:pt x="181" y="329527"/>
                    <a:pt x="181" y="329527"/>
                  </a:cubicBezTo>
                  <a:cubicBezTo>
                    <a:pt x="181" y="329527"/>
                    <a:pt x="-5254" y="140521"/>
                    <a:pt x="43517" y="79807"/>
                  </a:cubicBezTo>
                  <a:cubicBezTo>
                    <a:pt x="92288" y="19022"/>
                    <a:pt x="213143" y="0"/>
                    <a:pt x="213143" y="0"/>
                  </a:cubicBezTo>
                  <a:lnTo>
                    <a:pt x="213644" y="11871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87" name="任意多边形: 形状 1186"/>
            <p:cNvSpPr/>
            <p:nvPr/>
          </p:nvSpPr>
          <p:spPr>
            <a:xfrm rot="5400000">
              <a:off x="10135126" y="4770318"/>
              <a:ext cx="288539" cy="641340"/>
            </a:xfrm>
            <a:custGeom>
              <a:avLst/>
              <a:gdLst>
                <a:gd name="connsiteX0" fmla="*/ 22763 w 152037"/>
                <a:gd name="connsiteY0" fmla="*/ 337934 h 337934"/>
                <a:gd name="connsiteX1" fmla="*/ 21619 w 152037"/>
                <a:gd name="connsiteY1" fmla="*/ 111599 h 337934"/>
                <a:gd name="connsiteX2" fmla="*/ 134679 w 152037"/>
                <a:gd name="connsiteY2" fmla="*/ 40 h 337934"/>
                <a:gd name="connsiteX3" fmla="*/ 149982 w 152037"/>
                <a:gd name="connsiteY3" fmla="*/ 134483 h 337934"/>
                <a:gd name="connsiteX4" fmla="*/ 22763 w 152037"/>
                <a:gd name="connsiteY4" fmla="*/ 337934 h 33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37" h="337934">
                  <a:moveTo>
                    <a:pt x="22763" y="337934"/>
                  </a:moveTo>
                  <a:cubicBezTo>
                    <a:pt x="737" y="227520"/>
                    <a:pt x="-14424" y="171526"/>
                    <a:pt x="21619" y="111599"/>
                  </a:cubicBezTo>
                  <a:cubicBezTo>
                    <a:pt x="57660" y="51672"/>
                    <a:pt x="131318" y="-1676"/>
                    <a:pt x="134679" y="40"/>
                  </a:cubicBezTo>
                  <a:cubicBezTo>
                    <a:pt x="138040" y="1757"/>
                    <a:pt x="158492" y="108381"/>
                    <a:pt x="149982" y="134483"/>
                  </a:cubicBezTo>
                  <a:cubicBezTo>
                    <a:pt x="141472" y="160513"/>
                    <a:pt x="56731" y="313048"/>
                    <a:pt x="22763" y="33793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88" name="任意多边形: 形状 1187"/>
            <p:cNvSpPr/>
            <p:nvPr/>
          </p:nvSpPr>
          <p:spPr>
            <a:xfrm rot="5400000">
              <a:off x="10292560" y="5261380"/>
              <a:ext cx="264845" cy="619277"/>
            </a:xfrm>
            <a:custGeom>
              <a:avLst/>
              <a:gdLst>
                <a:gd name="connsiteX0" fmla="*/ 81167 w 139552"/>
                <a:gd name="connsiteY0" fmla="*/ 326309 h 326309"/>
                <a:gd name="connsiteX1" fmla="*/ 2 w 139552"/>
                <a:gd name="connsiteY1" fmla="*/ 141236 h 326309"/>
                <a:gd name="connsiteX2" fmla="*/ 33398 w 139552"/>
                <a:gd name="connsiteY2" fmla="*/ 0 h 326309"/>
                <a:gd name="connsiteX3" fmla="*/ 139522 w 139552"/>
                <a:gd name="connsiteY3" fmla="*/ 169126 h 326309"/>
                <a:gd name="connsiteX4" fmla="*/ 81167 w 139552"/>
                <a:gd name="connsiteY4" fmla="*/ 326309 h 32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552" h="326309">
                  <a:moveTo>
                    <a:pt x="81167" y="326309"/>
                  </a:moveTo>
                  <a:cubicBezTo>
                    <a:pt x="39834" y="284332"/>
                    <a:pt x="359" y="198088"/>
                    <a:pt x="2" y="141236"/>
                  </a:cubicBezTo>
                  <a:cubicBezTo>
                    <a:pt x="-284" y="84384"/>
                    <a:pt x="39333" y="18736"/>
                    <a:pt x="33398" y="0"/>
                  </a:cubicBezTo>
                  <a:cubicBezTo>
                    <a:pt x="101477" y="22240"/>
                    <a:pt x="140809" y="137160"/>
                    <a:pt x="139522" y="169126"/>
                  </a:cubicBezTo>
                  <a:cubicBezTo>
                    <a:pt x="138234" y="201092"/>
                    <a:pt x="128652" y="267383"/>
                    <a:pt x="81167" y="32630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89" name="任意多边形: 形状 1188"/>
            <p:cNvSpPr/>
            <p:nvPr/>
          </p:nvSpPr>
          <p:spPr>
            <a:xfrm rot="5400000">
              <a:off x="10563429" y="4682030"/>
              <a:ext cx="496180" cy="274312"/>
            </a:xfrm>
            <a:custGeom>
              <a:avLst/>
              <a:gdLst>
                <a:gd name="connsiteX0" fmla="*/ 0 w 261447"/>
                <a:gd name="connsiteY0" fmla="*/ 144541 h 144540"/>
                <a:gd name="connsiteX1" fmla="*/ 160902 w 261447"/>
                <a:gd name="connsiteY1" fmla="*/ 117438 h 144540"/>
                <a:gd name="connsiteX2" fmla="*/ 261448 w 261447"/>
                <a:gd name="connsiteY2" fmla="*/ 11529 h 144540"/>
                <a:gd name="connsiteX3" fmla="*/ 118138 w 261447"/>
                <a:gd name="connsiteY3" fmla="*/ 15462 h 144540"/>
                <a:gd name="connsiteX4" fmla="*/ 0 w 261447"/>
                <a:gd name="connsiteY4" fmla="*/ 144541 h 14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447" h="144540">
                  <a:moveTo>
                    <a:pt x="0" y="144541"/>
                  </a:moveTo>
                  <a:cubicBezTo>
                    <a:pt x="48843" y="118653"/>
                    <a:pt x="103692" y="153480"/>
                    <a:pt x="160902" y="117438"/>
                  </a:cubicBezTo>
                  <a:cubicBezTo>
                    <a:pt x="218112" y="81396"/>
                    <a:pt x="261448" y="11529"/>
                    <a:pt x="261448" y="11529"/>
                  </a:cubicBezTo>
                  <a:cubicBezTo>
                    <a:pt x="261448" y="11529"/>
                    <a:pt x="174990" y="-16862"/>
                    <a:pt x="118138" y="15462"/>
                  </a:cubicBezTo>
                  <a:cubicBezTo>
                    <a:pt x="61357" y="47785"/>
                    <a:pt x="2646" y="124660"/>
                    <a:pt x="0" y="14454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90" name="任意多边形: 形状 1189"/>
            <p:cNvSpPr/>
            <p:nvPr/>
          </p:nvSpPr>
          <p:spPr>
            <a:xfrm rot="5400000">
              <a:off x="11235699" y="4782531"/>
              <a:ext cx="300317" cy="502016"/>
            </a:xfrm>
            <a:custGeom>
              <a:avLst/>
              <a:gdLst>
                <a:gd name="connsiteX0" fmla="*/ 146742 w 158243"/>
                <a:gd name="connsiteY0" fmla="*/ 264523 h 264522"/>
                <a:gd name="connsiteX1" fmla="*/ 121785 w 158243"/>
                <a:gd name="connsiteY1" fmla="*/ 82453 h 264522"/>
                <a:gd name="connsiteX2" fmla="*/ 0 w 158243"/>
                <a:gd name="connsiteY2" fmla="*/ 0 h 264522"/>
                <a:gd name="connsiteX3" fmla="*/ 6793 w 158243"/>
                <a:gd name="connsiteY3" fmla="*/ 129866 h 264522"/>
                <a:gd name="connsiteX4" fmla="*/ 52776 w 158243"/>
                <a:gd name="connsiteY4" fmla="*/ 226765 h 264522"/>
                <a:gd name="connsiteX5" fmla="*/ 146742 w 158243"/>
                <a:gd name="connsiteY5" fmla="*/ 264523 h 26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243" h="264522">
                  <a:moveTo>
                    <a:pt x="146742" y="264523"/>
                  </a:moveTo>
                  <a:cubicBezTo>
                    <a:pt x="168053" y="209888"/>
                    <a:pt x="159758" y="143024"/>
                    <a:pt x="121785" y="82453"/>
                  </a:cubicBezTo>
                  <a:cubicBezTo>
                    <a:pt x="83812" y="21883"/>
                    <a:pt x="0" y="0"/>
                    <a:pt x="0" y="0"/>
                  </a:cubicBezTo>
                  <a:cubicBezTo>
                    <a:pt x="0" y="0"/>
                    <a:pt x="1788" y="101118"/>
                    <a:pt x="6793" y="129866"/>
                  </a:cubicBezTo>
                  <a:cubicBezTo>
                    <a:pt x="11728" y="158614"/>
                    <a:pt x="14946" y="200377"/>
                    <a:pt x="52776" y="226765"/>
                  </a:cubicBezTo>
                  <a:cubicBezTo>
                    <a:pt x="90534" y="253152"/>
                    <a:pt x="146742" y="264523"/>
                    <a:pt x="146742" y="264523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91" name="任意多边形: 形状 1190"/>
            <p:cNvSpPr/>
            <p:nvPr/>
          </p:nvSpPr>
          <p:spPr>
            <a:xfrm rot="5400000">
              <a:off x="11302369" y="4757128"/>
              <a:ext cx="192117" cy="454218"/>
            </a:xfrm>
            <a:custGeom>
              <a:avLst/>
              <a:gdLst>
                <a:gd name="connsiteX0" fmla="*/ 476 w 101230"/>
                <a:gd name="connsiteY0" fmla="*/ 3612 h 239336"/>
                <a:gd name="connsiteX1" fmla="*/ 2836 w 101230"/>
                <a:gd name="connsiteY1" fmla="*/ 36579 h 239336"/>
                <a:gd name="connsiteX2" fmla="*/ 3479 w 101230"/>
                <a:gd name="connsiteY2" fmla="*/ 72621 h 239336"/>
                <a:gd name="connsiteX3" fmla="*/ 9629 w 101230"/>
                <a:gd name="connsiteY3" fmla="*/ 142131 h 239336"/>
                <a:gd name="connsiteX4" fmla="*/ 36804 w 101230"/>
                <a:gd name="connsiteY4" fmla="*/ 198339 h 239336"/>
                <a:gd name="connsiteX5" fmla="*/ 85932 w 101230"/>
                <a:gd name="connsiteY5" fmla="*/ 238815 h 239336"/>
                <a:gd name="connsiteX6" fmla="*/ 97732 w 101230"/>
                <a:gd name="connsiteY6" fmla="*/ 217362 h 239336"/>
                <a:gd name="connsiteX7" fmla="*/ 56255 w 101230"/>
                <a:gd name="connsiteY7" fmla="*/ 178388 h 239336"/>
                <a:gd name="connsiteX8" fmla="*/ 31297 w 101230"/>
                <a:gd name="connsiteY8" fmla="*/ 127114 h 239336"/>
                <a:gd name="connsiteX9" fmla="*/ 26077 w 101230"/>
                <a:gd name="connsiteY9" fmla="*/ 62610 h 239336"/>
                <a:gd name="connsiteX10" fmla="*/ 8771 w 101230"/>
                <a:gd name="connsiteY10" fmla="*/ 1252 h 239336"/>
                <a:gd name="connsiteX11" fmla="*/ 476 w 101230"/>
                <a:gd name="connsiteY11" fmla="*/ 3612 h 239336"/>
                <a:gd name="connsiteX12" fmla="*/ 476 w 101230"/>
                <a:gd name="connsiteY12" fmla="*/ 3612 h 2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230" h="239336">
                  <a:moveTo>
                    <a:pt x="476" y="3612"/>
                  </a:moveTo>
                  <a:cubicBezTo>
                    <a:pt x="-1169" y="14482"/>
                    <a:pt x="1906" y="25710"/>
                    <a:pt x="2836" y="36579"/>
                  </a:cubicBezTo>
                  <a:cubicBezTo>
                    <a:pt x="3836" y="48593"/>
                    <a:pt x="3479" y="60607"/>
                    <a:pt x="3479" y="72621"/>
                  </a:cubicBezTo>
                  <a:cubicBezTo>
                    <a:pt x="3407" y="96006"/>
                    <a:pt x="3694" y="119319"/>
                    <a:pt x="9629" y="142131"/>
                  </a:cubicBezTo>
                  <a:cubicBezTo>
                    <a:pt x="14850" y="162297"/>
                    <a:pt x="24289" y="181749"/>
                    <a:pt x="36804" y="198339"/>
                  </a:cubicBezTo>
                  <a:cubicBezTo>
                    <a:pt x="49318" y="215002"/>
                    <a:pt x="65623" y="233023"/>
                    <a:pt x="85932" y="238815"/>
                  </a:cubicBezTo>
                  <a:cubicBezTo>
                    <a:pt x="98733" y="242462"/>
                    <a:pt x="105956" y="226086"/>
                    <a:pt x="97732" y="217362"/>
                  </a:cubicBezTo>
                  <a:cubicBezTo>
                    <a:pt x="84716" y="203560"/>
                    <a:pt x="68126" y="193834"/>
                    <a:pt x="56255" y="178388"/>
                  </a:cubicBezTo>
                  <a:cubicBezTo>
                    <a:pt x="44527" y="163156"/>
                    <a:pt x="35946" y="145778"/>
                    <a:pt x="31297" y="127114"/>
                  </a:cubicBezTo>
                  <a:cubicBezTo>
                    <a:pt x="26077" y="106017"/>
                    <a:pt x="27436" y="84063"/>
                    <a:pt x="26077" y="62610"/>
                  </a:cubicBezTo>
                  <a:cubicBezTo>
                    <a:pt x="24933" y="43731"/>
                    <a:pt x="25004" y="14339"/>
                    <a:pt x="8771" y="1252"/>
                  </a:cubicBezTo>
                  <a:cubicBezTo>
                    <a:pt x="6053" y="-893"/>
                    <a:pt x="1048" y="-392"/>
                    <a:pt x="476" y="3612"/>
                  </a:cubicBezTo>
                  <a:lnTo>
                    <a:pt x="476" y="361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92" name="任意多边形: 形状 1191"/>
            <p:cNvSpPr/>
            <p:nvPr/>
          </p:nvSpPr>
          <p:spPr>
            <a:xfrm rot="5400000">
              <a:off x="10550103" y="4718150"/>
              <a:ext cx="384850" cy="126097"/>
            </a:xfrm>
            <a:custGeom>
              <a:avLst/>
              <a:gdLst>
                <a:gd name="connsiteX0" fmla="*/ 1912 w 202785"/>
                <a:gd name="connsiteY0" fmla="*/ 62632 h 66443"/>
                <a:gd name="connsiteX1" fmla="*/ 23437 w 202785"/>
                <a:gd name="connsiteY1" fmla="*/ 65207 h 66443"/>
                <a:gd name="connsiteX2" fmla="*/ 48895 w 202785"/>
                <a:gd name="connsiteY2" fmla="*/ 63491 h 66443"/>
                <a:gd name="connsiteX3" fmla="*/ 103745 w 202785"/>
                <a:gd name="connsiteY3" fmla="*/ 60129 h 66443"/>
                <a:gd name="connsiteX4" fmla="*/ 149656 w 202785"/>
                <a:gd name="connsiteY4" fmla="*/ 43110 h 66443"/>
                <a:gd name="connsiteX5" fmla="*/ 196711 w 202785"/>
                <a:gd name="connsiteY5" fmla="*/ 25017 h 66443"/>
                <a:gd name="connsiteX6" fmla="*/ 192992 w 202785"/>
                <a:gd name="connsiteY6" fmla="*/ 1204 h 66443"/>
                <a:gd name="connsiteX7" fmla="*/ 142290 w 202785"/>
                <a:gd name="connsiteY7" fmla="*/ 12360 h 66443"/>
                <a:gd name="connsiteX8" fmla="*/ 96737 w 202785"/>
                <a:gd name="connsiteY8" fmla="*/ 31525 h 66443"/>
                <a:gd name="connsiteX9" fmla="*/ 45105 w 202785"/>
                <a:gd name="connsiteY9" fmla="*/ 40249 h 66443"/>
                <a:gd name="connsiteX10" fmla="*/ 196 w 202785"/>
                <a:gd name="connsiteY10" fmla="*/ 56697 h 66443"/>
                <a:gd name="connsiteX11" fmla="*/ 1912 w 202785"/>
                <a:gd name="connsiteY11" fmla="*/ 62632 h 66443"/>
                <a:gd name="connsiteX12" fmla="*/ 1912 w 202785"/>
                <a:gd name="connsiteY12" fmla="*/ 62632 h 6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785" h="66443">
                  <a:moveTo>
                    <a:pt x="1912" y="62632"/>
                  </a:moveTo>
                  <a:cubicBezTo>
                    <a:pt x="8205" y="68353"/>
                    <a:pt x="15714" y="66208"/>
                    <a:pt x="23437" y="65207"/>
                  </a:cubicBezTo>
                  <a:cubicBezTo>
                    <a:pt x="31876" y="64134"/>
                    <a:pt x="40385" y="63777"/>
                    <a:pt x="48895" y="63491"/>
                  </a:cubicBezTo>
                  <a:cubicBezTo>
                    <a:pt x="67417" y="62918"/>
                    <a:pt x="85438" y="64063"/>
                    <a:pt x="103745" y="60129"/>
                  </a:cubicBezTo>
                  <a:cubicBezTo>
                    <a:pt x="119835" y="56625"/>
                    <a:pt x="134638" y="49617"/>
                    <a:pt x="149656" y="43110"/>
                  </a:cubicBezTo>
                  <a:cubicBezTo>
                    <a:pt x="165031" y="36531"/>
                    <a:pt x="182122" y="33098"/>
                    <a:pt x="196711" y="25017"/>
                  </a:cubicBezTo>
                  <a:cubicBezTo>
                    <a:pt x="206722" y="19511"/>
                    <a:pt x="203575" y="3850"/>
                    <a:pt x="192992" y="1204"/>
                  </a:cubicBezTo>
                  <a:cubicBezTo>
                    <a:pt x="175257" y="-3159"/>
                    <a:pt x="158094" y="5208"/>
                    <a:pt x="142290" y="12360"/>
                  </a:cubicBezTo>
                  <a:cubicBezTo>
                    <a:pt x="127344" y="19153"/>
                    <a:pt x="112612" y="26876"/>
                    <a:pt x="96737" y="31525"/>
                  </a:cubicBezTo>
                  <a:cubicBezTo>
                    <a:pt x="80003" y="36388"/>
                    <a:pt x="62411" y="38461"/>
                    <a:pt x="45105" y="40249"/>
                  </a:cubicBezTo>
                  <a:cubicBezTo>
                    <a:pt x="32376" y="41608"/>
                    <a:pt x="4343" y="41250"/>
                    <a:pt x="196" y="56697"/>
                  </a:cubicBezTo>
                  <a:cubicBezTo>
                    <a:pt x="-376" y="58771"/>
                    <a:pt x="339" y="61202"/>
                    <a:pt x="1912" y="62632"/>
                  </a:cubicBezTo>
                  <a:lnTo>
                    <a:pt x="1912" y="6263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93" name="任意多边形: 形状 1192"/>
            <p:cNvSpPr/>
            <p:nvPr/>
          </p:nvSpPr>
          <p:spPr>
            <a:xfrm rot="5400000">
              <a:off x="10058618" y="4338896"/>
              <a:ext cx="129963" cy="456180"/>
            </a:xfrm>
            <a:custGeom>
              <a:avLst/>
              <a:gdLst>
                <a:gd name="connsiteX0" fmla="*/ 1078 w 68480"/>
                <a:gd name="connsiteY0" fmla="*/ 240314 h 240370"/>
                <a:gd name="connsiteX1" fmla="*/ 20529 w 68480"/>
                <a:gd name="connsiteY1" fmla="*/ 220862 h 240370"/>
                <a:gd name="connsiteX2" fmla="*/ 32615 w 68480"/>
                <a:gd name="connsiteY2" fmla="*/ 191972 h 240370"/>
                <a:gd name="connsiteX3" fmla="*/ 40553 w 68480"/>
                <a:gd name="connsiteY3" fmla="*/ 119887 h 240370"/>
                <a:gd name="connsiteX4" fmla="*/ 46917 w 68480"/>
                <a:gd name="connsiteY4" fmla="*/ 52595 h 240370"/>
                <a:gd name="connsiteX5" fmla="*/ 58145 w 68480"/>
                <a:gd name="connsiteY5" fmla="*/ 28567 h 240370"/>
                <a:gd name="connsiteX6" fmla="*/ 66226 w 68480"/>
                <a:gd name="connsiteY6" fmla="*/ 15838 h 240370"/>
                <a:gd name="connsiteX7" fmla="*/ 66583 w 68480"/>
                <a:gd name="connsiteY7" fmla="*/ 12476 h 240370"/>
                <a:gd name="connsiteX8" fmla="*/ 67584 w 68480"/>
                <a:gd name="connsiteY8" fmla="*/ 12190 h 240370"/>
                <a:gd name="connsiteX9" fmla="*/ 67227 w 68480"/>
                <a:gd name="connsiteY9" fmla="*/ 6326 h 240370"/>
                <a:gd name="connsiteX10" fmla="*/ 66583 w 68480"/>
                <a:gd name="connsiteY10" fmla="*/ 12119 h 240370"/>
                <a:gd name="connsiteX11" fmla="*/ 67656 w 68480"/>
                <a:gd name="connsiteY11" fmla="*/ 10260 h 240370"/>
                <a:gd name="connsiteX12" fmla="*/ 62078 w 68480"/>
                <a:gd name="connsiteY12" fmla="*/ 1035 h 240370"/>
                <a:gd name="connsiteX13" fmla="*/ 59861 w 68480"/>
                <a:gd name="connsiteY13" fmla="*/ 1035 h 240370"/>
                <a:gd name="connsiteX14" fmla="*/ 65153 w 68480"/>
                <a:gd name="connsiteY14" fmla="*/ 3108 h 240370"/>
                <a:gd name="connsiteX15" fmla="*/ 64724 w 68480"/>
                <a:gd name="connsiteY15" fmla="*/ 2679 h 240370"/>
                <a:gd name="connsiteX16" fmla="*/ 55070 w 68480"/>
                <a:gd name="connsiteY16" fmla="*/ 391 h 240370"/>
                <a:gd name="connsiteX17" fmla="*/ 55356 w 68480"/>
                <a:gd name="connsiteY17" fmla="*/ 462 h 240370"/>
                <a:gd name="connsiteX18" fmla="*/ 50350 w 68480"/>
                <a:gd name="connsiteY18" fmla="*/ 820 h 240370"/>
                <a:gd name="connsiteX19" fmla="*/ 44415 w 68480"/>
                <a:gd name="connsiteY19" fmla="*/ 4181 h 240370"/>
                <a:gd name="connsiteX20" fmla="*/ 33187 w 68480"/>
                <a:gd name="connsiteY20" fmla="*/ 14836 h 240370"/>
                <a:gd name="connsiteX21" fmla="*/ 20529 w 68480"/>
                <a:gd name="connsiteY21" fmla="*/ 40724 h 240370"/>
                <a:gd name="connsiteX22" fmla="*/ 13378 w 68480"/>
                <a:gd name="connsiteY22" fmla="*/ 106801 h 240370"/>
                <a:gd name="connsiteX23" fmla="*/ 12306 w 68480"/>
                <a:gd name="connsiteY23" fmla="*/ 179314 h 240370"/>
                <a:gd name="connsiteX24" fmla="*/ 6442 w 68480"/>
                <a:gd name="connsiteY24" fmla="*/ 210064 h 240370"/>
                <a:gd name="connsiteX25" fmla="*/ 4153 w 68480"/>
                <a:gd name="connsiteY25" fmla="*/ 225940 h 240370"/>
                <a:gd name="connsiteX26" fmla="*/ 5 w 68480"/>
                <a:gd name="connsiteY26" fmla="*/ 239599 h 240370"/>
                <a:gd name="connsiteX27" fmla="*/ 1078 w 68480"/>
                <a:gd name="connsiteY27" fmla="*/ 240314 h 240370"/>
                <a:gd name="connsiteX28" fmla="*/ 1078 w 68480"/>
                <a:gd name="connsiteY28" fmla="*/ 240314 h 240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8480" h="240370">
                  <a:moveTo>
                    <a:pt x="1078" y="240314"/>
                  </a:moveTo>
                  <a:cubicBezTo>
                    <a:pt x="8730" y="236953"/>
                    <a:pt x="15238" y="227227"/>
                    <a:pt x="20529" y="220862"/>
                  </a:cubicBezTo>
                  <a:cubicBezTo>
                    <a:pt x="27037" y="213139"/>
                    <a:pt x="30255" y="201626"/>
                    <a:pt x="32615" y="191972"/>
                  </a:cubicBezTo>
                  <a:cubicBezTo>
                    <a:pt x="38407" y="168516"/>
                    <a:pt x="39838" y="143987"/>
                    <a:pt x="40553" y="119887"/>
                  </a:cubicBezTo>
                  <a:cubicBezTo>
                    <a:pt x="41196" y="97576"/>
                    <a:pt x="41053" y="74263"/>
                    <a:pt x="46917" y="52595"/>
                  </a:cubicBezTo>
                  <a:cubicBezTo>
                    <a:pt x="49277" y="43727"/>
                    <a:pt x="53068" y="36147"/>
                    <a:pt x="58145" y="28567"/>
                  </a:cubicBezTo>
                  <a:cubicBezTo>
                    <a:pt x="61005" y="24347"/>
                    <a:pt x="64152" y="20486"/>
                    <a:pt x="66226" y="15838"/>
                  </a:cubicBezTo>
                  <a:cubicBezTo>
                    <a:pt x="66369" y="14693"/>
                    <a:pt x="66440" y="13621"/>
                    <a:pt x="66583" y="12476"/>
                  </a:cubicBezTo>
                  <a:cubicBezTo>
                    <a:pt x="66369" y="15408"/>
                    <a:pt x="66726" y="15337"/>
                    <a:pt x="67584" y="12190"/>
                  </a:cubicBezTo>
                  <a:cubicBezTo>
                    <a:pt x="68013" y="10188"/>
                    <a:pt x="67942" y="8257"/>
                    <a:pt x="67227" y="6326"/>
                  </a:cubicBezTo>
                  <a:cubicBezTo>
                    <a:pt x="67012" y="8257"/>
                    <a:pt x="66798" y="10188"/>
                    <a:pt x="66583" y="12119"/>
                  </a:cubicBezTo>
                  <a:cubicBezTo>
                    <a:pt x="66941" y="11475"/>
                    <a:pt x="67299" y="10903"/>
                    <a:pt x="67656" y="10260"/>
                  </a:cubicBezTo>
                  <a:cubicBezTo>
                    <a:pt x="70159" y="6040"/>
                    <a:pt x="66583" y="1106"/>
                    <a:pt x="62078" y="1035"/>
                  </a:cubicBezTo>
                  <a:cubicBezTo>
                    <a:pt x="61363" y="1035"/>
                    <a:pt x="60576" y="1035"/>
                    <a:pt x="59861" y="1035"/>
                  </a:cubicBezTo>
                  <a:cubicBezTo>
                    <a:pt x="61649" y="1750"/>
                    <a:pt x="63437" y="2393"/>
                    <a:pt x="65153" y="3108"/>
                  </a:cubicBezTo>
                  <a:cubicBezTo>
                    <a:pt x="65010" y="2965"/>
                    <a:pt x="64867" y="2822"/>
                    <a:pt x="64724" y="2679"/>
                  </a:cubicBezTo>
                  <a:cubicBezTo>
                    <a:pt x="62221" y="176"/>
                    <a:pt x="58431" y="-539"/>
                    <a:pt x="55070" y="391"/>
                  </a:cubicBezTo>
                  <a:cubicBezTo>
                    <a:pt x="57573" y="677"/>
                    <a:pt x="57716" y="677"/>
                    <a:pt x="55356" y="462"/>
                  </a:cubicBezTo>
                  <a:cubicBezTo>
                    <a:pt x="53711" y="105"/>
                    <a:pt x="51995" y="248"/>
                    <a:pt x="50350" y="820"/>
                  </a:cubicBezTo>
                  <a:cubicBezTo>
                    <a:pt x="48205" y="1392"/>
                    <a:pt x="46202" y="2894"/>
                    <a:pt x="44415" y="4181"/>
                  </a:cubicBezTo>
                  <a:cubicBezTo>
                    <a:pt x="39981" y="7328"/>
                    <a:pt x="36334" y="10474"/>
                    <a:pt x="33187" y="14836"/>
                  </a:cubicBezTo>
                  <a:cubicBezTo>
                    <a:pt x="27538" y="22703"/>
                    <a:pt x="23604" y="31499"/>
                    <a:pt x="20529" y="40724"/>
                  </a:cubicBezTo>
                  <a:cubicBezTo>
                    <a:pt x="13593" y="61891"/>
                    <a:pt x="13235" y="84704"/>
                    <a:pt x="13378" y="106801"/>
                  </a:cubicBezTo>
                  <a:cubicBezTo>
                    <a:pt x="13521" y="130900"/>
                    <a:pt x="15309" y="155286"/>
                    <a:pt x="12306" y="179314"/>
                  </a:cubicBezTo>
                  <a:cubicBezTo>
                    <a:pt x="11019" y="189683"/>
                    <a:pt x="8444" y="199838"/>
                    <a:pt x="6442" y="210064"/>
                  </a:cubicBezTo>
                  <a:cubicBezTo>
                    <a:pt x="5369" y="215356"/>
                    <a:pt x="5655" y="220719"/>
                    <a:pt x="4153" y="225940"/>
                  </a:cubicBezTo>
                  <a:cubicBezTo>
                    <a:pt x="2866" y="230660"/>
                    <a:pt x="363" y="234736"/>
                    <a:pt x="5" y="239599"/>
                  </a:cubicBezTo>
                  <a:cubicBezTo>
                    <a:pt x="-66" y="240099"/>
                    <a:pt x="578" y="240528"/>
                    <a:pt x="1078" y="240314"/>
                  </a:cubicBezTo>
                  <a:lnTo>
                    <a:pt x="1078" y="24031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94" name="任意多边形: 形状 1193"/>
            <p:cNvSpPr/>
            <p:nvPr/>
          </p:nvSpPr>
          <p:spPr>
            <a:xfrm rot="5400000">
              <a:off x="10048130" y="4920233"/>
              <a:ext cx="221766" cy="355622"/>
            </a:xfrm>
            <a:custGeom>
              <a:avLst/>
              <a:gdLst>
                <a:gd name="connsiteX0" fmla="*/ 12465 w 116853"/>
                <a:gd name="connsiteY0" fmla="*/ 186070 h 187384"/>
                <a:gd name="connsiteX1" fmla="*/ 24622 w 116853"/>
                <a:gd name="connsiteY1" fmla="*/ 169908 h 187384"/>
                <a:gd name="connsiteX2" fmla="*/ 36994 w 116853"/>
                <a:gd name="connsiteY2" fmla="*/ 149241 h 187384"/>
                <a:gd name="connsiteX3" fmla="*/ 63239 w 116853"/>
                <a:gd name="connsiteY3" fmla="*/ 110624 h 187384"/>
                <a:gd name="connsiteX4" fmla="*/ 112082 w 116853"/>
                <a:gd name="connsiteY4" fmla="*/ 39756 h 187384"/>
                <a:gd name="connsiteX5" fmla="*/ 111510 w 116853"/>
                <a:gd name="connsiteY5" fmla="*/ 2069 h 187384"/>
                <a:gd name="connsiteX6" fmla="*/ 91772 w 116853"/>
                <a:gd name="connsiteY6" fmla="*/ 16085 h 187384"/>
                <a:gd name="connsiteX7" fmla="*/ 70605 w 116853"/>
                <a:gd name="connsiteY7" fmla="*/ 52342 h 187384"/>
                <a:gd name="connsiteX8" fmla="*/ 46004 w 116853"/>
                <a:gd name="connsiteY8" fmla="*/ 86525 h 187384"/>
                <a:gd name="connsiteX9" fmla="*/ 18902 w 116853"/>
                <a:gd name="connsiteY9" fmla="*/ 132006 h 187384"/>
                <a:gd name="connsiteX10" fmla="*/ 7746 w 116853"/>
                <a:gd name="connsiteY10" fmla="*/ 155176 h 187384"/>
                <a:gd name="connsiteX11" fmla="*/ 94 w 116853"/>
                <a:gd name="connsiteY11" fmla="*/ 179490 h 187384"/>
                <a:gd name="connsiteX12" fmla="*/ 12465 w 116853"/>
                <a:gd name="connsiteY12" fmla="*/ 186070 h 187384"/>
                <a:gd name="connsiteX13" fmla="*/ 12465 w 116853"/>
                <a:gd name="connsiteY13" fmla="*/ 186070 h 187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853" h="187384">
                  <a:moveTo>
                    <a:pt x="12465" y="186070"/>
                  </a:moveTo>
                  <a:cubicBezTo>
                    <a:pt x="18401" y="182136"/>
                    <a:pt x="21118" y="176058"/>
                    <a:pt x="24622" y="169908"/>
                  </a:cubicBezTo>
                  <a:cubicBezTo>
                    <a:pt x="28627" y="162900"/>
                    <a:pt x="32775" y="156034"/>
                    <a:pt x="36994" y="149241"/>
                  </a:cubicBezTo>
                  <a:cubicBezTo>
                    <a:pt x="45290" y="136011"/>
                    <a:pt x="54229" y="123353"/>
                    <a:pt x="63239" y="110624"/>
                  </a:cubicBezTo>
                  <a:cubicBezTo>
                    <a:pt x="79615" y="87454"/>
                    <a:pt x="100997" y="66215"/>
                    <a:pt x="112082" y="39756"/>
                  </a:cubicBezTo>
                  <a:cubicBezTo>
                    <a:pt x="116229" y="29816"/>
                    <a:pt x="120591" y="10937"/>
                    <a:pt x="111510" y="2069"/>
                  </a:cubicBezTo>
                  <a:cubicBezTo>
                    <a:pt x="103500" y="-5797"/>
                    <a:pt x="94847" y="10937"/>
                    <a:pt x="91772" y="16085"/>
                  </a:cubicBezTo>
                  <a:cubicBezTo>
                    <a:pt x="84550" y="28171"/>
                    <a:pt x="78686" y="40757"/>
                    <a:pt x="70605" y="52342"/>
                  </a:cubicBezTo>
                  <a:cubicBezTo>
                    <a:pt x="62595" y="63855"/>
                    <a:pt x="54014" y="74940"/>
                    <a:pt x="46004" y="86525"/>
                  </a:cubicBezTo>
                  <a:cubicBezTo>
                    <a:pt x="35921" y="101042"/>
                    <a:pt x="27054" y="116274"/>
                    <a:pt x="18902" y="132006"/>
                  </a:cubicBezTo>
                  <a:cubicBezTo>
                    <a:pt x="14969" y="139658"/>
                    <a:pt x="11250" y="147381"/>
                    <a:pt x="7746" y="155176"/>
                  </a:cubicBezTo>
                  <a:cubicBezTo>
                    <a:pt x="4456" y="162542"/>
                    <a:pt x="-764" y="171195"/>
                    <a:pt x="94" y="179490"/>
                  </a:cubicBezTo>
                  <a:cubicBezTo>
                    <a:pt x="738" y="185211"/>
                    <a:pt x="6959" y="189717"/>
                    <a:pt x="12465" y="186070"/>
                  </a:cubicBezTo>
                  <a:lnTo>
                    <a:pt x="12465" y="18607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95" name="任意多边形: 形状 1194"/>
            <p:cNvSpPr/>
            <p:nvPr/>
          </p:nvSpPr>
          <p:spPr>
            <a:xfrm rot="5400000">
              <a:off x="10282186" y="5416140"/>
              <a:ext cx="148531" cy="444180"/>
            </a:xfrm>
            <a:custGeom>
              <a:avLst/>
              <a:gdLst>
                <a:gd name="connsiteX0" fmla="*/ 10746 w 78264"/>
                <a:gd name="connsiteY0" fmla="*/ 233627 h 234047"/>
                <a:gd name="connsiteX1" fmla="*/ 29626 w 78264"/>
                <a:gd name="connsiteY1" fmla="*/ 212102 h 234047"/>
                <a:gd name="connsiteX2" fmla="*/ 46216 w 78264"/>
                <a:gd name="connsiteY2" fmla="*/ 184141 h 234047"/>
                <a:gd name="connsiteX3" fmla="*/ 74177 w 78264"/>
                <a:gd name="connsiteY3" fmla="*/ 127289 h 234047"/>
                <a:gd name="connsiteX4" fmla="*/ 72604 w 78264"/>
                <a:gd name="connsiteY4" fmla="*/ 66575 h 234047"/>
                <a:gd name="connsiteX5" fmla="*/ 45787 w 78264"/>
                <a:gd name="connsiteY5" fmla="*/ 4360 h 234047"/>
                <a:gd name="connsiteX6" fmla="*/ 27981 w 78264"/>
                <a:gd name="connsiteY6" fmla="*/ 9652 h 234047"/>
                <a:gd name="connsiteX7" fmla="*/ 32200 w 78264"/>
                <a:gd name="connsiteY7" fmla="*/ 40902 h 234047"/>
                <a:gd name="connsiteX8" fmla="*/ 40925 w 78264"/>
                <a:gd name="connsiteY8" fmla="*/ 69436 h 234047"/>
                <a:gd name="connsiteX9" fmla="*/ 43928 w 78264"/>
                <a:gd name="connsiteY9" fmla="*/ 122927 h 234047"/>
                <a:gd name="connsiteX10" fmla="*/ 19900 w 78264"/>
                <a:gd name="connsiteY10" fmla="*/ 173557 h 234047"/>
                <a:gd name="connsiteX11" fmla="*/ 7743 w 78264"/>
                <a:gd name="connsiteY11" fmla="*/ 200088 h 234047"/>
                <a:gd name="connsiteX12" fmla="*/ 449 w 78264"/>
                <a:gd name="connsiteY12" fmla="*/ 228192 h 234047"/>
                <a:gd name="connsiteX13" fmla="*/ 10746 w 78264"/>
                <a:gd name="connsiteY13" fmla="*/ 233627 h 234047"/>
                <a:gd name="connsiteX14" fmla="*/ 10746 w 78264"/>
                <a:gd name="connsiteY14" fmla="*/ 233627 h 2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64" h="234047">
                  <a:moveTo>
                    <a:pt x="10746" y="233627"/>
                  </a:moveTo>
                  <a:cubicBezTo>
                    <a:pt x="20186" y="229694"/>
                    <a:pt x="24262" y="220397"/>
                    <a:pt x="29626" y="212102"/>
                  </a:cubicBezTo>
                  <a:cubicBezTo>
                    <a:pt x="35490" y="203020"/>
                    <a:pt x="40925" y="193580"/>
                    <a:pt x="46216" y="184141"/>
                  </a:cubicBezTo>
                  <a:cubicBezTo>
                    <a:pt x="56443" y="165834"/>
                    <a:pt x="67598" y="147312"/>
                    <a:pt x="74177" y="127289"/>
                  </a:cubicBezTo>
                  <a:cubicBezTo>
                    <a:pt x="80828" y="106979"/>
                    <a:pt x="78683" y="86670"/>
                    <a:pt x="72604" y="66575"/>
                  </a:cubicBezTo>
                  <a:cubicBezTo>
                    <a:pt x="65882" y="44335"/>
                    <a:pt x="57515" y="24383"/>
                    <a:pt x="45787" y="4360"/>
                  </a:cubicBezTo>
                  <a:cubicBezTo>
                    <a:pt x="41139" y="-3578"/>
                    <a:pt x="26980" y="-2"/>
                    <a:pt x="27981" y="9652"/>
                  </a:cubicBezTo>
                  <a:cubicBezTo>
                    <a:pt x="29125" y="20164"/>
                    <a:pt x="29840" y="30533"/>
                    <a:pt x="32200" y="40902"/>
                  </a:cubicBezTo>
                  <a:cubicBezTo>
                    <a:pt x="34417" y="50628"/>
                    <a:pt x="37921" y="59996"/>
                    <a:pt x="40925" y="69436"/>
                  </a:cubicBezTo>
                  <a:cubicBezTo>
                    <a:pt x="46717" y="87600"/>
                    <a:pt x="50006" y="104334"/>
                    <a:pt x="43928" y="122927"/>
                  </a:cubicBezTo>
                  <a:cubicBezTo>
                    <a:pt x="38136" y="140590"/>
                    <a:pt x="27909" y="156823"/>
                    <a:pt x="19900" y="173557"/>
                  </a:cubicBezTo>
                  <a:cubicBezTo>
                    <a:pt x="15681" y="182353"/>
                    <a:pt x="11462" y="191078"/>
                    <a:pt x="7743" y="200088"/>
                  </a:cubicBezTo>
                  <a:cubicBezTo>
                    <a:pt x="3953" y="209170"/>
                    <a:pt x="-1625" y="218181"/>
                    <a:pt x="449" y="228192"/>
                  </a:cubicBezTo>
                  <a:cubicBezTo>
                    <a:pt x="1378" y="232125"/>
                    <a:pt x="6885" y="235201"/>
                    <a:pt x="10746" y="233627"/>
                  </a:cubicBezTo>
                  <a:lnTo>
                    <a:pt x="10746" y="233627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96" name="任意多边形: 形状 1195"/>
            <p:cNvSpPr/>
            <p:nvPr/>
          </p:nvSpPr>
          <p:spPr>
            <a:xfrm rot="5400000">
              <a:off x="10168527" y="4597118"/>
              <a:ext cx="237450" cy="303973"/>
            </a:xfrm>
            <a:custGeom>
              <a:avLst/>
              <a:gdLst>
                <a:gd name="connsiteX0" fmla="*/ 3803 w 125117"/>
                <a:gd name="connsiteY0" fmla="*/ 159082 h 160169"/>
                <a:gd name="connsiteX1" fmla="*/ 20537 w 125117"/>
                <a:gd name="connsiteY1" fmla="*/ 152145 h 160169"/>
                <a:gd name="connsiteX2" fmla="*/ 37128 w 125117"/>
                <a:gd name="connsiteY2" fmla="*/ 131621 h 160169"/>
                <a:gd name="connsiteX3" fmla="*/ 69594 w 125117"/>
                <a:gd name="connsiteY3" fmla="*/ 89858 h 160169"/>
                <a:gd name="connsiteX4" fmla="*/ 98199 w 125117"/>
                <a:gd name="connsiteY4" fmla="*/ 51814 h 160169"/>
                <a:gd name="connsiteX5" fmla="*/ 124944 w 125117"/>
                <a:gd name="connsiteY5" fmla="*/ 10122 h 160169"/>
                <a:gd name="connsiteX6" fmla="*/ 114504 w 125117"/>
                <a:gd name="connsiteY6" fmla="*/ 182 h 160169"/>
                <a:gd name="connsiteX7" fmla="*/ 76674 w 125117"/>
                <a:gd name="connsiteY7" fmla="*/ 31361 h 160169"/>
                <a:gd name="connsiteX8" fmla="*/ 46782 w 125117"/>
                <a:gd name="connsiteY8" fmla="*/ 73124 h 160169"/>
                <a:gd name="connsiteX9" fmla="*/ 18034 w 125117"/>
                <a:gd name="connsiteY9" fmla="*/ 117605 h 160169"/>
                <a:gd name="connsiteX10" fmla="*/ 3374 w 125117"/>
                <a:gd name="connsiteY10" fmla="*/ 141347 h 160169"/>
                <a:gd name="connsiteX11" fmla="*/ 3803 w 125117"/>
                <a:gd name="connsiteY11" fmla="*/ 159082 h 160169"/>
                <a:gd name="connsiteX12" fmla="*/ 3803 w 125117"/>
                <a:gd name="connsiteY12" fmla="*/ 159082 h 16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117" h="160169">
                  <a:moveTo>
                    <a:pt x="3803" y="159082"/>
                  </a:moveTo>
                  <a:cubicBezTo>
                    <a:pt x="10311" y="162657"/>
                    <a:pt x="16461" y="156650"/>
                    <a:pt x="20537" y="152145"/>
                  </a:cubicBezTo>
                  <a:cubicBezTo>
                    <a:pt x="26473" y="145709"/>
                    <a:pt x="31693" y="138486"/>
                    <a:pt x="37128" y="131621"/>
                  </a:cubicBezTo>
                  <a:cubicBezTo>
                    <a:pt x="48069" y="117819"/>
                    <a:pt x="59154" y="104017"/>
                    <a:pt x="69594" y="89858"/>
                  </a:cubicBezTo>
                  <a:cubicBezTo>
                    <a:pt x="79034" y="77129"/>
                    <a:pt x="88402" y="64328"/>
                    <a:pt x="98199" y="51814"/>
                  </a:cubicBezTo>
                  <a:cubicBezTo>
                    <a:pt x="108282" y="38870"/>
                    <a:pt x="121869" y="26856"/>
                    <a:pt x="124944" y="10122"/>
                  </a:cubicBezTo>
                  <a:cubicBezTo>
                    <a:pt x="126160" y="3400"/>
                    <a:pt x="120797" y="-962"/>
                    <a:pt x="114504" y="182"/>
                  </a:cubicBezTo>
                  <a:cubicBezTo>
                    <a:pt x="97484" y="3186"/>
                    <a:pt x="86686" y="18561"/>
                    <a:pt x="76674" y="31361"/>
                  </a:cubicBezTo>
                  <a:cubicBezTo>
                    <a:pt x="66090" y="44877"/>
                    <a:pt x="56436" y="58965"/>
                    <a:pt x="46782" y="73124"/>
                  </a:cubicBezTo>
                  <a:cubicBezTo>
                    <a:pt x="36841" y="87713"/>
                    <a:pt x="27473" y="102659"/>
                    <a:pt x="18034" y="117605"/>
                  </a:cubicBezTo>
                  <a:cubicBezTo>
                    <a:pt x="13100" y="125399"/>
                    <a:pt x="7593" y="133123"/>
                    <a:pt x="3374" y="141347"/>
                  </a:cubicBezTo>
                  <a:cubicBezTo>
                    <a:pt x="800" y="146353"/>
                    <a:pt x="-2919" y="155435"/>
                    <a:pt x="3803" y="159082"/>
                  </a:cubicBezTo>
                  <a:lnTo>
                    <a:pt x="3803" y="15908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97" name="任意多边形: 形状 1196"/>
            <p:cNvSpPr/>
            <p:nvPr/>
          </p:nvSpPr>
          <p:spPr>
            <a:xfrm rot="5400000">
              <a:off x="10333047" y="4979215"/>
              <a:ext cx="144643" cy="297759"/>
            </a:xfrm>
            <a:custGeom>
              <a:avLst/>
              <a:gdLst>
                <a:gd name="connsiteX0" fmla="*/ 6562 w 76215"/>
                <a:gd name="connsiteY0" fmla="*/ 156895 h 156895"/>
                <a:gd name="connsiteX1" fmla="*/ 30662 w 76215"/>
                <a:gd name="connsiteY1" fmla="*/ 133510 h 156895"/>
                <a:gd name="connsiteX2" fmla="*/ 47467 w 76215"/>
                <a:gd name="connsiteY2" fmla="*/ 96610 h 156895"/>
                <a:gd name="connsiteX3" fmla="*/ 62985 w 76215"/>
                <a:gd name="connsiteY3" fmla="*/ 58852 h 156895"/>
                <a:gd name="connsiteX4" fmla="*/ 76215 w 76215"/>
                <a:gd name="connsiteY4" fmla="*/ 15444 h 156895"/>
                <a:gd name="connsiteX5" fmla="*/ 68062 w 76215"/>
                <a:gd name="connsiteY5" fmla="*/ 2071 h 156895"/>
                <a:gd name="connsiteX6" fmla="*/ 64272 w 76215"/>
                <a:gd name="connsiteY6" fmla="*/ 570 h 156895"/>
                <a:gd name="connsiteX7" fmla="*/ 49040 w 76215"/>
                <a:gd name="connsiteY7" fmla="*/ 5003 h 156895"/>
                <a:gd name="connsiteX8" fmla="*/ 27372 w 76215"/>
                <a:gd name="connsiteY8" fmla="*/ 45622 h 156895"/>
                <a:gd name="connsiteX9" fmla="*/ 11568 w 76215"/>
                <a:gd name="connsiteY9" fmla="*/ 87028 h 156895"/>
                <a:gd name="connsiteX10" fmla="*/ 770 w 76215"/>
                <a:gd name="connsiteY10" fmla="*/ 128934 h 156895"/>
                <a:gd name="connsiteX11" fmla="*/ 1485 w 76215"/>
                <a:gd name="connsiteY11" fmla="*/ 149529 h 156895"/>
                <a:gd name="connsiteX12" fmla="*/ 6562 w 76215"/>
                <a:gd name="connsiteY12" fmla="*/ 156895 h 156895"/>
                <a:gd name="connsiteX13" fmla="*/ 6562 w 76215"/>
                <a:gd name="connsiteY13" fmla="*/ 156895 h 15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5" h="156895">
                  <a:moveTo>
                    <a:pt x="6562" y="156895"/>
                  </a:moveTo>
                  <a:cubicBezTo>
                    <a:pt x="17503" y="156609"/>
                    <a:pt x="25870" y="141663"/>
                    <a:pt x="30662" y="133510"/>
                  </a:cubicBezTo>
                  <a:cubicBezTo>
                    <a:pt x="37598" y="121782"/>
                    <a:pt x="42390" y="109196"/>
                    <a:pt x="47467" y="96610"/>
                  </a:cubicBezTo>
                  <a:cubicBezTo>
                    <a:pt x="52544" y="83953"/>
                    <a:pt x="57764" y="71438"/>
                    <a:pt x="62985" y="58852"/>
                  </a:cubicBezTo>
                  <a:cubicBezTo>
                    <a:pt x="68849" y="44693"/>
                    <a:pt x="75929" y="31105"/>
                    <a:pt x="76215" y="15444"/>
                  </a:cubicBezTo>
                  <a:cubicBezTo>
                    <a:pt x="76286" y="10009"/>
                    <a:pt x="72782" y="4574"/>
                    <a:pt x="68062" y="2071"/>
                  </a:cubicBezTo>
                  <a:cubicBezTo>
                    <a:pt x="66847" y="1428"/>
                    <a:pt x="65559" y="999"/>
                    <a:pt x="64272" y="570"/>
                  </a:cubicBezTo>
                  <a:cubicBezTo>
                    <a:pt x="58837" y="-1147"/>
                    <a:pt x="52902" y="1213"/>
                    <a:pt x="49040" y="5003"/>
                  </a:cubicBezTo>
                  <a:cubicBezTo>
                    <a:pt x="37813" y="15945"/>
                    <a:pt x="33022" y="31391"/>
                    <a:pt x="27372" y="45622"/>
                  </a:cubicBezTo>
                  <a:cubicBezTo>
                    <a:pt x="21937" y="59353"/>
                    <a:pt x="16645" y="73154"/>
                    <a:pt x="11568" y="87028"/>
                  </a:cubicBezTo>
                  <a:cubicBezTo>
                    <a:pt x="6490" y="100758"/>
                    <a:pt x="2271" y="114274"/>
                    <a:pt x="770" y="128934"/>
                  </a:cubicBezTo>
                  <a:cubicBezTo>
                    <a:pt x="54" y="136085"/>
                    <a:pt x="-804" y="142664"/>
                    <a:pt x="1485" y="149529"/>
                  </a:cubicBezTo>
                  <a:cubicBezTo>
                    <a:pt x="2128" y="151531"/>
                    <a:pt x="3487" y="156966"/>
                    <a:pt x="6562" y="156895"/>
                  </a:cubicBezTo>
                  <a:lnTo>
                    <a:pt x="6562" y="15689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98" name="任意多边形: 形状 1197"/>
            <p:cNvSpPr/>
            <p:nvPr/>
          </p:nvSpPr>
          <p:spPr>
            <a:xfrm rot="5400000">
              <a:off x="10471836" y="5363356"/>
              <a:ext cx="90614" cy="351024"/>
            </a:xfrm>
            <a:custGeom>
              <a:avLst/>
              <a:gdLst>
                <a:gd name="connsiteX0" fmla="*/ 44911 w 47746"/>
                <a:gd name="connsiteY0" fmla="*/ 176333 h 184961"/>
                <a:gd name="connsiteX1" fmla="*/ 44339 w 47746"/>
                <a:gd name="connsiteY1" fmla="*/ 173544 h 184961"/>
                <a:gd name="connsiteX2" fmla="*/ 43695 w 47746"/>
                <a:gd name="connsiteY2" fmla="*/ 179408 h 184961"/>
                <a:gd name="connsiteX3" fmla="*/ 46270 w 47746"/>
                <a:gd name="connsiteY3" fmla="*/ 136644 h 184961"/>
                <a:gd name="connsiteX4" fmla="*/ 41478 w 47746"/>
                <a:gd name="connsiteY4" fmla="*/ 86586 h 184961"/>
                <a:gd name="connsiteX5" fmla="*/ 40263 w 47746"/>
                <a:gd name="connsiteY5" fmla="*/ 41390 h 184961"/>
                <a:gd name="connsiteX6" fmla="*/ 20597 w 47746"/>
                <a:gd name="connsiteY6" fmla="*/ 1701 h 184961"/>
                <a:gd name="connsiteX7" fmla="*/ 1 w 47746"/>
                <a:gd name="connsiteY7" fmla="*/ 14216 h 184961"/>
                <a:gd name="connsiteX8" fmla="*/ 2433 w 47746"/>
                <a:gd name="connsiteY8" fmla="*/ 51545 h 184961"/>
                <a:gd name="connsiteX9" fmla="*/ 4149 w 47746"/>
                <a:gd name="connsiteY9" fmla="*/ 98886 h 184961"/>
                <a:gd name="connsiteX10" fmla="*/ 11801 w 47746"/>
                <a:gd name="connsiteY10" fmla="*/ 148730 h 184961"/>
                <a:gd name="connsiteX11" fmla="*/ 19810 w 47746"/>
                <a:gd name="connsiteY11" fmla="*/ 169826 h 184961"/>
                <a:gd name="connsiteX12" fmla="*/ 26818 w 47746"/>
                <a:gd name="connsiteY12" fmla="*/ 178765 h 184961"/>
                <a:gd name="connsiteX13" fmla="*/ 33827 w 47746"/>
                <a:gd name="connsiteY13" fmla="*/ 183127 h 184961"/>
                <a:gd name="connsiteX14" fmla="*/ 44911 w 47746"/>
                <a:gd name="connsiteY14" fmla="*/ 176333 h 184961"/>
                <a:gd name="connsiteX15" fmla="*/ 44911 w 47746"/>
                <a:gd name="connsiteY15" fmla="*/ 176333 h 184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746" h="184961">
                  <a:moveTo>
                    <a:pt x="44911" y="176333"/>
                  </a:moveTo>
                  <a:cubicBezTo>
                    <a:pt x="44696" y="175404"/>
                    <a:pt x="44554" y="174474"/>
                    <a:pt x="44339" y="173544"/>
                  </a:cubicBezTo>
                  <a:cubicBezTo>
                    <a:pt x="44125" y="175475"/>
                    <a:pt x="43910" y="177477"/>
                    <a:pt x="43695" y="179408"/>
                  </a:cubicBezTo>
                  <a:cubicBezTo>
                    <a:pt x="49774" y="167466"/>
                    <a:pt x="47557" y="149516"/>
                    <a:pt x="46270" y="136644"/>
                  </a:cubicBezTo>
                  <a:cubicBezTo>
                    <a:pt x="44625" y="119910"/>
                    <a:pt x="42479" y="103319"/>
                    <a:pt x="41478" y="86586"/>
                  </a:cubicBezTo>
                  <a:cubicBezTo>
                    <a:pt x="40549" y="71497"/>
                    <a:pt x="41049" y="56408"/>
                    <a:pt x="40263" y="41390"/>
                  </a:cubicBezTo>
                  <a:cubicBezTo>
                    <a:pt x="39405" y="25514"/>
                    <a:pt x="35471" y="9925"/>
                    <a:pt x="20597" y="1701"/>
                  </a:cubicBezTo>
                  <a:cubicBezTo>
                    <a:pt x="11300" y="-3448"/>
                    <a:pt x="-141" y="3775"/>
                    <a:pt x="1" y="14216"/>
                  </a:cubicBezTo>
                  <a:cubicBezTo>
                    <a:pt x="144" y="26730"/>
                    <a:pt x="2290" y="38959"/>
                    <a:pt x="2433" y="51545"/>
                  </a:cubicBezTo>
                  <a:cubicBezTo>
                    <a:pt x="2576" y="67349"/>
                    <a:pt x="2862" y="83153"/>
                    <a:pt x="4149" y="98886"/>
                  </a:cubicBezTo>
                  <a:cubicBezTo>
                    <a:pt x="5508" y="115334"/>
                    <a:pt x="7224" y="132854"/>
                    <a:pt x="11801" y="148730"/>
                  </a:cubicBezTo>
                  <a:cubicBezTo>
                    <a:pt x="13803" y="155809"/>
                    <a:pt x="16092" y="163461"/>
                    <a:pt x="19810" y="169826"/>
                  </a:cubicBezTo>
                  <a:cubicBezTo>
                    <a:pt x="21670" y="172972"/>
                    <a:pt x="24101" y="176262"/>
                    <a:pt x="26818" y="178765"/>
                  </a:cubicBezTo>
                  <a:cubicBezTo>
                    <a:pt x="28892" y="180695"/>
                    <a:pt x="31896" y="181339"/>
                    <a:pt x="33827" y="183127"/>
                  </a:cubicBezTo>
                  <a:cubicBezTo>
                    <a:pt x="39119" y="187847"/>
                    <a:pt x="46198" y="182698"/>
                    <a:pt x="44911" y="176333"/>
                  </a:cubicBezTo>
                  <a:lnTo>
                    <a:pt x="44911" y="17633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99" name="任意多边形: 形状 1198"/>
            <p:cNvSpPr/>
            <p:nvPr/>
          </p:nvSpPr>
          <p:spPr>
            <a:xfrm rot="5400000">
              <a:off x="11203526" y="4910026"/>
              <a:ext cx="180973" cy="311334"/>
            </a:xfrm>
            <a:custGeom>
              <a:avLst/>
              <a:gdLst>
                <a:gd name="connsiteX0" fmla="*/ 2031 w 95358"/>
                <a:gd name="connsiteY0" fmla="*/ 3486 h 164048"/>
                <a:gd name="connsiteX1" fmla="*/ 15547 w 95358"/>
                <a:gd name="connsiteY1" fmla="*/ 29445 h 164048"/>
                <a:gd name="connsiteX2" fmla="*/ 32066 w 95358"/>
                <a:gd name="connsiteY2" fmla="*/ 75142 h 164048"/>
                <a:gd name="connsiteX3" fmla="*/ 45296 w 95358"/>
                <a:gd name="connsiteY3" fmla="*/ 123269 h 164048"/>
                <a:gd name="connsiteX4" fmla="*/ 56881 w 95358"/>
                <a:gd name="connsiteY4" fmla="*/ 144294 h 164048"/>
                <a:gd name="connsiteX5" fmla="*/ 66749 w 95358"/>
                <a:gd name="connsiteY5" fmla="*/ 156808 h 164048"/>
                <a:gd name="connsiteX6" fmla="*/ 94639 w 95358"/>
                <a:gd name="connsiteY6" fmla="*/ 152446 h 164048"/>
                <a:gd name="connsiteX7" fmla="*/ 87202 w 95358"/>
                <a:gd name="connsiteY7" fmla="*/ 126773 h 164048"/>
                <a:gd name="connsiteX8" fmla="*/ 77834 w 95358"/>
                <a:gd name="connsiteY8" fmla="*/ 112113 h 164048"/>
                <a:gd name="connsiteX9" fmla="*/ 61172 w 95358"/>
                <a:gd name="connsiteY9" fmla="*/ 59266 h 164048"/>
                <a:gd name="connsiteX10" fmla="*/ 51017 w 95358"/>
                <a:gd name="connsiteY10" fmla="*/ 34094 h 164048"/>
                <a:gd name="connsiteX11" fmla="*/ 37859 w 95358"/>
                <a:gd name="connsiteY11" fmla="*/ 9923 h 164048"/>
                <a:gd name="connsiteX12" fmla="*/ 16977 w 95358"/>
                <a:gd name="connsiteY12" fmla="*/ 1127 h 164048"/>
                <a:gd name="connsiteX13" fmla="*/ 2031 w 95358"/>
                <a:gd name="connsiteY13" fmla="*/ 3486 h 164048"/>
                <a:gd name="connsiteX14" fmla="*/ 2031 w 95358"/>
                <a:gd name="connsiteY14" fmla="*/ 3486 h 16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5358" h="164048">
                  <a:moveTo>
                    <a:pt x="2031" y="3486"/>
                  </a:moveTo>
                  <a:cubicBezTo>
                    <a:pt x="-5836" y="15286"/>
                    <a:pt x="11399" y="21293"/>
                    <a:pt x="15547" y="29445"/>
                  </a:cubicBezTo>
                  <a:cubicBezTo>
                    <a:pt x="22698" y="43605"/>
                    <a:pt x="27203" y="60052"/>
                    <a:pt x="32066" y="75142"/>
                  </a:cubicBezTo>
                  <a:cubicBezTo>
                    <a:pt x="37143" y="91017"/>
                    <a:pt x="41005" y="107179"/>
                    <a:pt x="45296" y="123269"/>
                  </a:cubicBezTo>
                  <a:cubicBezTo>
                    <a:pt x="47441" y="131421"/>
                    <a:pt x="51303" y="138072"/>
                    <a:pt x="56881" y="144294"/>
                  </a:cubicBezTo>
                  <a:cubicBezTo>
                    <a:pt x="61100" y="149013"/>
                    <a:pt x="64103" y="150873"/>
                    <a:pt x="66749" y="156808"/>
                  </a:cubicBezTo>
                  <a:cubicBezTo>
                    <a:pt x="72399" y="169251"/>
                    <a:pt x="91850" y="164246"/>
                    <a:pt x="94639" y="152446"/>
                  </a:cubicBezTo>
                  <a:cubicBezTo>
                    <a:pt x="96928" y="142577"/>
                    <a:pt x="93566" y="134211"/>
                    <a:pt x="87202" y="126773"/>
                  </a:cubicBezTo>
                  <a:cubicBezTo>
                    <a:pt x="82196" y="120909"/>
                    <a:pt x="79836" y="119551"/>
                    <a:pt x="77834" y="112113"/>
                  </a:cubicBezTo>
                  <a:cubicBezTo>
                    <a:pt x="72971" y="94235"/>
                    <a:pt x="67536" y="76643"/>
                    <a:pt x="61172" y="59266"/>
                  </a:cubicBezTo>
                  <a:cubicBezTo>
                    <a:pt x="58025" y="50756"/>
                    <a:pt x="54735" y="42318"/>
                    <a:pt x="51017" y="34094"/>
                  </a:cubicBezTo>
                  <a:cubicBezTo>
                    <a:pt x="47441" y="26084"/>
                    <a:pt x="44366" y="16216"/>
                    <a:pt x="37859" y="9923"/>
                  </a:cubicBezTo>
                  <a:cubicBezTo>
                    <a:pt x="31923" y="4202"/>
                    <a:pt x="24843" y="2128"/>
                    <a:pt x="16977" y="1127"/>
                  </a:cubicBezTo>
                  <a:cubicBezTo>
                    <a:pt x="11113" y="340"/>
                    <a:pt x="5607" y="-1877"/>
                    <a:pt x="2031" y="3486"/>
                  </a:cubicBezTo>
                  <a:lnTo>
                    <a:pt x="2031" y="3486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00" name="任意多边形: 形状 1199"/>
            <p:cNvSpPr/>
            <p:nvPr/>
          </p:nvSpPr>
          <p:spPr>
            <a:xfrm rot="5400000">
              <a:off x="10689672" y="4789765"/>
              <a:ext cx="320366" cy="155011"/>
            </a:xfrm>
            <a:custGeom>
              <a:avLst/>
              <a:gdLst>
                <a:gd name="connsiteX0" fmla="*/ 5361 w 168807"/>
                <a:gd name="connsiteY0" fmla="*/ 81535 h 81678"/>
                <a:gd name="connsiteX1" fmla="*/ 26528 w 168807"/>
                <a:gd name="connsiteY1" fmla="*/ 79032 h 81678"/>
                <a:gd name="connsiteX2" fmla="*/ 49555 w 168807"/>
                <a:gd name="connsiteY2" fmla="*/ 72382 h 81678"/>
                <a:gd name="connsiteX3" fmla="*/ 93607 w 168807"/>
                <a:gd name="connsiteY3" fmla="*/ 55648 h 81678"/>
                <a:gd name="connsiteX4" fmla="*/ 136657 w 168807"/>
                <a:gd name="connsiteY4" fmla="*/ 43991 h 81678"/>
                <a:gd name="connsiteX5" fmla="*/ 167479 w 168807"/>
                <a:gd name="connsiteY5" fmla="*/ 10023 h 81678"/>
                <a:gd name="connsiteX6" fmla="*/ 167621 w 168807"/>
                <a:gd name="connsiteY6" fmla="*/ 16817 h 81678"/>
                <a:gd name="connsiteX7" fmla="*/ 168265 w 168807"/>
                <a:gd name="connsiteY7" fmla="*/ 14957 h 81678"/>
                <a:gd name="connsiteX8" fmla="*/ 157252 w 168807"/>
                <a:gd name="connsiteY8" fmla="*/ 1227 h 81678"/>
                <a:gd name="connsiteX9" fmla="*/ 154892 w 168807"/>
                <a:gd name="connsiteY9" fmla="*/ 1012 h 81678"/>
                <a:gd name="connsiteX10" fmla="*/ 163975 w 168807"/>
                <a:gd name="connsiteY10" fmla="*/ 4517 h 81678"/>
                <a:gd name="connsiteX11" fmla="*/ 120853 w 168807"/>
                <a:gd name="connsiteY11" fmla="*/ 11239 h 81678"/>
                <a:gd name="connsiteX12" fmla="*/ 79519 w 168807"/>
                <a:gd name="connsiteY12" fmla="*/ 24611 h 81678"/>
                <a:gd name="connsiteX13" fmla="*/ 40473 w 168807"/>
                <a:gd name="connsiteY13" fmla="*/ 45278 h 81678"/>
                <a:gd name="connsiteX14" fmla="*/ 20164 w 168807"/>
                <a:gd name="connsiteY14" fmla="*/ 58079 h 81678"/>
                <a:gd name="connsiteX15" fmla="*/ 1857 w 168807"/>
                <a:gd name="connsiteY15" fmla="*/ 74026 h 81678"/>
                <a:gd name="connsiteX16" fmla="*/ 5361 w 168807"/>
                <a:gd name="connsiteY16" fmla="*/ 81535 h 81678"/>
                <a:gd name="connsiteX17" fmla="*/ 5361 w 168807"/>
                <a:gd name="connsiteY17" fmla="*/ 81535 h 8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8807" h="81678">
                  <a:moveTo>
                    <a:pt x="5361" y="81535"/>
                  </a:moveTo>
                  <a:cubicBezTo>
                    <a:pt x="12298" y="79819"/>
                    <a:pt x="19592" y="80677"/>
                    <a:pt x="26528" y="79032"/>
                  </a:cubicBezTo>
                  <a:cubicBezTo>
                    <a:pt x="34252" y="77173"/>
                    <a:pt x="41975" y="74884"/>
                    <a:pt x="49555" y="72382"/>
                  </a:cubicBezTo>
                  <a:cubicBezTo>
                    <a:pt x="64501" y="67447"/>
                    <a:pt x="79018" y="61583"/>
                    <a:pt x="93607" y="55648"/>
                  </a:cubicBezTo>
                  <a:cubicBezTo>
                    <a:pt x="107623" y="49998"/>
                    <a:pt x="122569" y="49140"/>
                    <a:pt x="136657" y="43991"/>
                  </a:cubicBezTo>
                  <a:cubicBezTo>
                    <a:pt x="149815" y="39200"/>
                    <a:pt x="172770" y="27543"/>
                    <a:pt x="167479" y="10023"/>
                  </a:cubicBezTo>
                  <a:cubicBezTo>
                    <a:pt x="167550" y="12311"/>
                    <a:pt x="167621" y="14528"/>
                    <a:pt x="167621" y="16817"/>
                  </a:cubicBezTo>
                  <a:cubicBezTo>
                    <a:pt x="167836" y="16173"/>
                    <a:pt x="168050" y="15530"/>
                    <a:pt x="168265" y="14957"/>
                  </a:cubicBezTo>
                  <a:cubicBezTo>
                    <a:pt x="170839" y="7377"/>
                    <a:pt x="163760" y="1871"/>
                    <a:pt x="157252" y="1227"/>
                  </a:cubicBezTo>
                  <a:cubicBezTo>
                    <a:pt x="156466" y="1156"/>
                    <a:pt x="155679" y="1084"/>
                    <a:pt x="154892" y="1012"/>
                  </a:cubicBezTo>
                  <a:cubicBezTo>
                    <a:pt x="157896" y="2157"/>
                    <a:pt x="160971" y="3372"/>
                    <a:pt x="163975" y="4517"/>
                  </a:cubicBezTo>
                  <a:cubicBezTo>
                    <a:pt x="150888" y="-7140"/>
                    <a:pt x="134082" y="6948"/>
                    <a:pt x="120853" y="11239"/>
                  </a:cubicBezTo>
                  <a:cubicBezTo>
                    <a:pt x="106836" y="15744"/>
                    <a:pt x="93034" y="18390"/>
                    <a:pt x="79519" y="24611"/>
                  </a:cubicBezTo>
                  <a:cubicBezTo>
                    <a:pt x="66146" y="30762"/>
                    <a:pt x="53274" y="37984"/>
                    <a:pt x="40473" y="45278"/>
                  </a:cubicBezTo>
                  <a:cubicBezTo>
                    <a:pt x="33536" y="49212"/>
                    <a:pt x="26814" y="53574"/>
                    <a:pt x="20164" y="58079"/>
                  </a:cubicBezTo>
                  <a:cubicBezTo>
                    <a:pt x="13299" y="62727"/>
                    <a:pt x="8507" y="69378"/>
                    <a:pt x="1857" y="74026"/>
                  </a:cubicBezTo>
                  <a:cubicBezTo>
                    <a:pt x="-2005" y="76672"/>
                    <a:pt x="641" y="82679"/>
                    <a:pt x="5361" y="81535"/>
                  </a:cubicBezTo>
                  <a:lnTo>
                    <a:pt x="5361" y="8153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01" name="任意多边形: 形状 1200"/>
            <p:cNvSpPr/>
            <p:nvPr/>
          </p:nvSpPr>
          <p:spPr>
            <a:xfrm rot="5400000">
              <a:off x="10420229" y="4347140"/>
              <a:ext cx="1102535" cy="1688473"/>
            </a:xfrm>
            <a:custGeom>
              <a:avLst/>
              <a:gdLst>
                <a:gd name="connsiteX0" fmla="*/ 964 w 580947"/>
                <a:gd name="connsiteY0" fmla="*/ 889390 h 889689"/>
                <a:gd name="connsiteX1" fmla="*/ 112737 w 580947"/>
                <a:gd name="connsiteY1" fmla="*/ 734424 h 889689"/>
                <a:gd name="connsiteX2" fmla="*/ 249539 w 580947"/>
                <a:gd name="connsiteY2" fmla="*/ 597049 h 889689"/>
                <a:gd name="connsiteX3" fmla="*/ 383124 w 580947"/>
                <a:gd name="connsiteY3" fmla="*/ 421988 h 889689"/>
                <a:gd name="connsiteX4" fmla="*/ 493181 w 580947"/>
                <a:gd name="connsiteY4" fmla="*/ 232767 h 889689"/>
                <a:gd name="connsiteX5" fmla="*/ 574490 w 580947"/>
                <a:gd name="connsiteY5" fmla="*/ 30817 h 889689"/>
                <a:gd name="connsiteX6" fmla="*/ 580855 w 580947"/>
                <a:gd name="connsiteY6" fmla="*/ 4286 h 889689"/>
                <a:gd name="connsiteX7" fmla="*/ 573989 w 580947"/>
                <a:gd name="connsiteY7" fmla="*/ 2570 h 889689"/>
                <a:gd name="connsiteX8" fmla="*/ 538949 w 580947"/>
                <a:gd name="connsiteY8" fmla="*/ 105976 h 889689"/>
                <a:gd name="connsiteX9" fmla="*/ 495612 w 580947"/>
                <a:gd name="connsiteY9" fmla="*/ 206594 h 889689"/>
                <a:gd name="connsiteX10" fmla="*/ 388344 w 580947"/>
                <a:gd name="connsiteY10" fmla="*/ 397316 h 889689"/>
                <a:gd name="connsiteX11" fmla="*/ 256691 w 580947"/>
                <a:gd name="connsiteY11" fmla="*/ 576382 h 889689"/>
                <a:gd name="connsiteX12" fmla="*/ 120818 w 580947"/>
                <a:gd name="connsiteY12" fmla="*/ 714687 h 889689"/>
                <a:gd name="connsiteX13" fmla="*/ 58460 w 580947"/>
                <a:gd name="connsiteY13" fmla="*/ 786485 h 889689"/>
                <a:gd name="connsiteX14" fmla="*/ 9545 w 580947"/>
                <a:gd name="connsiteY14" fmla="*/ 866864 h 889689"/>
                <a:gd name="connsiteX15" fmla="*/ 34 w 580947"/>
                <a:gd name="connsiteY15" fmla="*/ 888890 h 889689"/>
                <a:gd name="connsiteX16" fmla="*/ 964 w 580947"/>
                <a:gd name="connsiteY16" fmla="*/ 889390 h 889689"/>
                <a:gd name="connsiteX17" fmla="*/ 964 w 580947"/>
                <a:gd name="connsiteY17" fmla="*/ 889390 h 88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0947" h="889689">
                  <a:moveTo>
                    <a:pt x="964" y="889390"/>
                  </a:moveTo>
                  <a:cubicBezTo>
                    <a:pt x="27781" y="831394"/>
                    <a:pt x="69043" y="780549"/>
                    <a:pt x="112737" y="734424"/>
                  </a:cubicBezTo>
                  <a:cubicBezTo>
                    <a:pt x="157146" y="687441"/>
                    <a:pt x="205274" y="644176"/>
                    <a:pt x="249539" y="597049"/>
                  </a:cubicBezTo>
                  <a:cubicBezTo>
                    <a:pt x="299955" y="543344"/>
                    <a:pt x="342791" y="483488"/>
                    <a:pt x="383124" y="421988"/>
                  </a:cubicBezTo>
                  <a:cubicBezTo>
                    <a:pt x="423099" y="360917"/>
                    <a:pt x="460500" y="298058"/>
                    <a:pt x="493181" y="232767"/>
                  </a:cubicBezTo>
                  <a:cubicBezTo>
                    <a:pt x="525719" y="167834"/>
                    <a:pt x="553609" y="100470"/>
                    <a:pt x="574490" y="30817"/>
                  </a:cubicBezTo>
                  <a:cubicBezTo>
                    <a:pt x="577136" y="22093"/>
                    <a:pt x="579067" y="13225"/>
                    <a:pt x="580855" y="4286"/>
                  </a:cubicBezTo>
                  <a:cubicBezTo>
                    <a:pt x="581784" y="-290"/>
                    <a:pt x="575491" y="-1721"/>
                    <a:pt x="573989" y="2570"/>
                  </a:cubicBezTo>
                  <a:cubicBezTo>
                    <a:pt x="561904" y="36967"/>
                    <a:pt x="551892" y="71937"/>
                    <a:pt x="538949" y="105976"/>
                  </a:cubicBezTo>
                  <a:cubicBezTo>
                    <a:pt x="525934" y="140088"/>
                    <a:pt x="511416" y="173627"/>
                    <a:pt x="495612" y="206594"/>
                  </a:cubicBezTo>
                  <a:cubicBezTo>
                    <a:pt x="464075" y="272456"/>
                    <a:pt x="427676" y="335816"/>
                    <a:pt x="388344" y="397316"/>
                  </a:cubicBezTo>
                  <a:cubicBezTo>
                    <a:pt x="348441" y="459746"/>
                    <a:pt x="306392" y="521247"/>
                    <a:pt x="256691" y="576382"/>
                  </a:cubicBezTo>
                  <a:cubicBezTo>
                    <a:pt x="213426" y="624438"/>
                    <a:pt x="165513" y="667989"/>
                    <a:pt x="120818" y="714687"/>
                  </a:cubicBezTo>
                  <a:cubicBezTo>
                    <a:pt x="98935" y="737570"/>
                    <a:pt x="77625" y="761241"/>
                    <a:pt x="58460" y="786485"/>
                  </a:cubicBezTo>
                  <a:cubicBezTo>
                    <a:pt x="39437" y="811657"/>
                    <a:pt x="22918" y="838259"/>
                    <a:pt x="9545" y="866864"/>
                  </a:cubicBezTo>
                  <a:cubicBezTo>
                    <a:pt x="6184" y="874087"/>
                    <a:pt x="2966" y="881452"/>
                    <a:pt x="34" y="888890"/>
                  </a:cubicBezTo>
                  <a:cubicBezTo>
                    <a:pt x="-180" y="889533"/>
                    <a:pt x="678" y="890034"/>
                    <a:pt x="964" y="889390"/>
                  </a:cubicBezTo>
                  <a:lnTo>
                    <a:pt x="964" y="88939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02" name="任意多边形: 形状 1201"/>
            <p:cNvSpPr/>
            <p:nvPr/>
          </p:nvSpPr>
          <p:spPr>
            <a:xfrm rot="5400000">
              <a:off x="10667273" y="4891237"/>
              <a:ext cx="747839" cy="527320"/>
            </a:xfrm>
            <a:custGeom>
              <a:avLst/>
              <a:gdLst>
                <a:gd name="connsiteX0" fmla="*/ 1539 w 394051"/>
                <a:gd name="connsiteY0" fmla="*/ 277655 h 277855"/>
                <a:gd name="connsiteX1" fmla="*/ 44303 w 394051"/>
                <a:gd name="connsiteY1" fmla="*/ 251052 h 277855"/>
                <a:gd name="connsiteX2" fmla="*/ 89142 w 394051"/>
                <a:gd name="connsiteY2" fmla="*/ 227882 h 277855"/>
                <a:gd name="connsiteX3" fmla="*/ 184682 w 394051"/>
                <a:gd name="connsiteY3" fmla="*/ 191697 h 277855"/>
                <a:gd name="connsiteX4" fmla="*/ 266634 w 394051"/>
                <a:gd name="connsiteY4" fmla="*/ 146573 h 277855"/>
                <a:gd name="connsiteX5" fmla="*/ 332354 w 394051"/>
                <a:gd name="connsiteY5" fmla="*/ 84572 h 277855"/>
                <a:gd name="connsiteX6" fmla="*/ 393854 w 394051"/>
                <a:gd name="connsiteY6" fmla="*/ 2334 h 277855"/>
                <a:gd name="connsiteX7" fmla="*/ 391280 w 394051"/>
                <a:gd name="connsiteY7" fmla="*/ 474 h 277855"/>
                <a:gd name="connsiteX8" fmla="*/ 333212 w 394051"/>
                <a:gd name="connsiteY8" fmla="*/ 70198 h 277855"/>
                <a:gd name="connsiteX9" fmla="*/ 268780 w 394051"/>
                <a:gd name="connsiteY9" fmla="*/ 133773 h 277855"/>
                <a:gd name="connsiteX10" fmla="*/ 189902 w 394051"/>
                <a:gd name="connsiteY10" fmla="*/ 180541 h 277855"/>
                <a:gd name="connsiteX11" fmla="*/ 95292 w 394051"/>
                <a:gd name="connsiteY11" fmla="*/ 216798 h 277855"/>
                <a:gd name="connsiteX12" fmla="*/ 45877 w 394051"/>
                <a:gd name="connsiteY12" fmla="*/ 243114 h 277855"/>
                <a:gd name="connsiteX13" fmla="*/ 324 w 394051"/>
                <a:gd name="connsiteY13" fmla="*/ 275867 h 277855"/>
                <a:gd name="connsiteX14" fmla="*/ 1539 w 394051"/>
                <a:gd name="connsiteY14" fmla="*/ 277655 h 277855"/>
                <a:gd name="connsiteX15" fmla="*/ 1539 w 394051"/>
                <a:gd name="connsiteY15" fmla="*/ 277655 h 27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4051" h="277855">
                  <a:moveTo>
                    <a:pt x="1539" y="277655"/>
                  </a:moveTo>
                  <a:cubicBezTo>
                    <a:pt x="15198" y="267786"/>
                    <a:pt x="29644" y="259348"/>
                    <a:pt x="44303" y="251052"/>
                  </a:cubicBezTo>
                  <a:cubicBezTo>
                    <a:pt x="58892" y="242757"/>
                    <a:pt x="73910" y="235034"/>
                    <a:pt x="89142" y="227882"/>
                  </a:cubicBezTo>
                  <a:cubicBezTo>
                    <a:pt x="120106" y="213294"/>
                    <a:pt x="152716" y="203640"/>
                    <a:pt x="184682" y="191697"/>
                  </a:cubicBezTo>
                  <a:cubicBezTo>
                    <a:pt x="214144" y="180684"/>
                    <a:pt x="241605" y="165595"/>
                    <a:pt x="266634" y="146573"/>
                  </a:cubicBezTo>
                  <a:cubicBezTo>
                    <a:pt x="290662" y="128266"/>
                    <a:pt x="312331" y="107170"/>
                    <a:pt x="332354" y="84572"/>
                  </a:cubicBezTo>
                  <a:cubicBezTo>
                    <a:pt x="354952" y="59114"/>
                    <a:pt x="377621" y="32369"/>
                    <a:pt x="393854" y="2334"/>
                  </a:cubicBezTo>
                  <a:cubicBezTo>
                    <a:pt x="394712" y="760"/>
                    <a:pt x="392567" y="-813"/>
                    <a:pt x="391280" y="474"/>
                  </a:cubicBezTo>
                  <a:cubicBezTo>
                    <a:pt x="370184" y="22214"/>
                    <a:pt x="353021" y="47315"/>
                    <a:pt x="333212" y="70198"/>
                  </a:cubicBezTo>
                  <a:cubicBezTo>
                    <a:pt x="313546" y="93011"/>
                    <a:pt x="292379" y="114822"/>
                    <a:pt x="268780" y="133773"/>
                  </a:cubicBezTo>
                  <a:cubicBezTo>
                    <a:pt x="244752" y="153081"/>
                    <a:pt x="218435" y="168957"/>
                    <a:pt x="189902" y="180541"/>
                  </a:cubicBezTo>
                  <a:cubicBezTo>
                    <a:pt x="158580" y="193271"/>
                    <a:pt x="126113" y="202710"/>
                    <a:pt x="95292" y="216798"/>
                  </a:cubicBezTo>
                  <a:cubicBezTo>
                    <a:pt x="78486" y="224450"/>
                    <a:pt x="61252" y="232745"/>
                    <a:pt x="45877" y="243114"/>
                  </a:cubicBezTo>
                  <a:cubicBezTo>
                    <a:pt x="30359" y="253627"/>
                    <a:pt x="15198" y="264425"/>
                    <a:pt x="324" y="275867"/>
                  </a:cubicBezTo>
                  <a:cubicBezTo>
                    <a:pt x="-534" y="276725"/>
                    <a:pt x="467" y="278441"/>
                    <a:pt x="1539" y="277655"/>
                  </a:cubicBezTo>
                  <a:lnTo>
                    <a:pt x="1539" y="27765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03" name="任意多边形: 形状 1202"/>
            <p:cNvSpPr/>
            <p:nvPr/>
          </p:nvSpPr>
          <p:spPr>
            <a:xfrm rot="5400000">
              <a:off x="10428168" y="4824356"/>
              <a:ext cx="200589" cy="690246"/>
            </a:xfrm>
            <a:custGeom>
              <a:avLst/>
              <a:gdLst>
                <a:gd name="connsiteX0" fmla="*/ 496 w 105694"/>
                <a:gd name="connsiteY0" fmla="*/ 363562 h 363704"/>
                <a:gd name="connsiteX1" fmla="*/ 19161 w 105694"/>
                <a:gd name="connsiteY1" fmla="*/ 293480 h 363704"/>
                <a:gd name="connsiteX2" fmla="*/ 45048 w 105694"/>
                <a:gd name="connsiteY2" fmla="*/ 224399 h 363704"/>
                <a:gd name="connsiteX3" fmla="*/ 70793 w 105694"/>
                <a:gd name="connsiteY3" fmla="*/ 157035 h 363704"/>
                <a:gd name="connsiteX4" fmla="*/ 88241 w 105694"/>
                <a:gd name="connsiteY4" fmla="*/ 85881 h 363704"/>
                <a:gd name="connsiteX5" fmla="*/ 95464 w 105694"/>
                <a:gd name="connsiteY5" fmla="*/ 44189 h 363704"/>
                <a:gd name="connsiteX6" fmla="*/ 100399 w 105694"/>
                <a:gd name="connsiteY6" fmla="*/ 23737 h 363704"/>
                <a:gd name="connsiteX7" fmla="*/ 105690 w 105694"/>
                <a:gd name="connsiteY7" fmla="*/ 2712 h 363704"/>
                <a:gd name="connsiteX8" fmla="*/ 100828 w 105694"/>
                <a:gd name="connsiteY8" fmla="*/ 853 h 363704"/>
                <a:gd name="connsiteX9" fmla="*/ 93033 w 105694"/>
                <a:gd name="connsiteY9" fmla="*/ 16943 h 363704"/>
                <a:gd name="connsiteX10" fmla="*/ 87884 w 105694"/>
                <a:gd name="connsiteY10" fmla="*/ 35679 h 363704"/>
                <a:gd name="connsiteX11" fmla="*/ 80947 w 105694"/>
                <a:gd name="connsiteY11" fmla="*/ 73295 h 363704"/>
                <a:gd name="connsiteX12" fmla="*/ 64571 w 105694"/>
                <a:gd name="connsiteY12" fmla="*/ 146809 h 363704"/>
                <a:gd name="connsiteX13" fmla="*/ 15085 w 105694"/>
                <a:gd name="connsiteY13" fmla="*/ 284613 h 363704"/>
                <a:gd name="connsiteX14" fmla="*/ 67 w 105694"/>
                <a:gd name="connsiteY14" fmla="*/ 363633 h 363704"/>
                <a:gd name="connsiteX15" fmla="*/ 496 w 105694"/>
                <a:gd name="connsiteY15" fmla="*/ 363562 h 363704"/>
                <a:gd name="connsiteX16" fmla="*/ 496 w 105694"/>
                <a:gd name="connsiteY16" fmla="*/ 363562 h 36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694" h="363704">
                  <a:moveTo>
                    <a:pt x="496" y="363562"/>
                  </a:moveTo>
                  <a:cubicBezTo>
                    <a:pt x="6503" y="340177"/>
                    <a:pt x="11795" y="316507"/>
                    <a:pt x="19161" y="293480"/>
                  </a:cubicBezTo>
                  <a:cubicBezTo>
                    <a:pt x="26670" y="270024"/>
                    <a:pt x="35823" y="247212"/>
                    <a:pt x="45048" y="224399"/>
                  </a:cubicBezTo>
                  <a:cubicBezTo>
                    <a:pt x="54059" y="202159"/>
                    <a:pt x="63069" y="179847"/>
                    <a:pt x="70793" y="157035"/>
                  </a:cubicBezTo>
                  <a:cubicBezTo>
                    <a:pt x="78659" y="133794"/>
                    <a:pt x="84237" y="110123"/>
                    <a:pt x="88241" y="85881"/>
                  </a:cubicBezTo>
                  <a:cubicBezTo>
                    <a:pt x="90530" y="71936"/>
                    <a:pt x="92604" y="57991"/>
                    <a:pt x="95464" y="44189"/>
                  </a:cubicBezTo>
                  <a:cubicBezTo>
                    <a:pt x="96895" y="37324"/>
                    <a:pt x="98539" y="30530"/>
                    <a:pt x="100399" y="23737"/>
                  </a:cubicBezTo>
                  <a:cubicBezTo>
                    <a:pt x="102330" y="16729"/>
                    <a:pt x="105261" y="10006"/>
                    <a:pt x="105690" y="2712"/>
                  </a:cubicBezTo>
                  <a:cubicBezTo>
                    <a:pt x="105834" y="281"/>
                    <a:pt x="102330" y="-935"/>
                    <a:pt x="100828" y="853"/>
                  </a:cubicBezTo>
                  <a:cubicBezTo>
                    <a:pt x="96751" y="5573"/>
                    <a:pt x="94964" y="11079"/>
                    <a:pt x="93033" y="16943"/>
                  </a:cubicBezTo>
                  <a:cubicBezTo>
                    <a:pt x="91031" y="23093"/>
                    <a:pt x="89314" y="29315"/>
                    <a:pt x="87884" y="35679"/>
                  </a:cubicBezTo>
                  <a:cubicBezTo>
                    <a:pt x="85023" y="48122"/>
                    <a:pt x="83021" y="60709"/>
                    <a:pt x="80947" y="73295"/>
                  </a:cubicBezTo>
                  <a:cubicBezTo>
                    <a:pt x="76942" y="98252"/>
                    <a:pt x="71937" y="122638"/>
                    <a:pt x="64571" y="146809"/>
                  </a:cubicBezTo>
                  <a:cubicBezTo>
                    <a:pt x="50412" y="193578"/>
                    <a:pt x="30245" y="238201"/>
                    <a:pt x="15085" y="284613"/>
                  </a:cubicBezTo>
                  <a:cubicBezTo>
                    <a:pt x="6718" y="310214"/>
                    <a:pt x="-791" y="336459"/>
                    <a:pt x="67" y="363633"/>
                  </a:cubicBezTo>
                  <a:cubicBezTo>
                    <a:pt x="67" y="363705"/>
                    <a:pt x="425" y="363776"/>
                    <a:pt x="496" y="363562"/>
                  </a:cubicBezTo>
                  <a:lnTo>
                    <a:pt x="496" y="36356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04" name="任意多边形: 形状 1203"/>
            <p:cNvSpPr/>
            <p:nvPr/>
          </p:nvSpPr>
          <p:spPr>
            <a:xfrm rot="5400000">
              <a:off x="9961809" y="4380072"/>
              <a:ext cx="429941" cy="642051"/>
            </a:xfrm>
            <a:custGeom>
              <a:avLst/>
              <a:gdLst>
                <a:gd name="connsiteX0" fmla="*/ 216828 w 226544"/>
                <a:gd name="connsiteY0" fmla="*/ 3224 h 338309"/>
                <a:gd name="connsiteX1" fmla="*/ 125150 w 226544"/>
                <a:gd name="connsiteY1" fmla="*/ 27681 h 338309"/>
                <a:gd name="connsiteX2" fmla="*/ 53638 w 226544"/>
                <a:gd name="connsiteY2" fmla="*/ 71375 h 338309"/>
                <a:gd name="connsiteX3" fmla="*/ 6440 w 226544"/>
                <a:gd name="connsiteY3" fmla="*/ 221193 h 338309"/>
                <a:gd name="connsiteX4" fmla="*/ 4 w 226544"/>
                <a:gd name="connsiteY4" fmla="*/ 334468 h 338309"/>
                <a:gd name="connsiteX5" fmla="*/ 5940 w 226544"/>
                <a:gd name="connsiteY5" fmla="*/ 337686 h 338309"/>
                <a:gd name="connsiteX6" fmla="*/ 123505 w 226544"/>
                <a:gd name="connsiteY6" fmla="*/ 237998 h 338309"/>
                <a:gd name="connsiteX7" fmla="*/ 168844 w 226544"/>
                <a:gd name="connsiteY7" fmla="*/ 177213 h 338309"/>
                <a:gd name="connsiteX8" fmla="*/ 200166 w 226544"/>
                <a:gd name="connsiteY8" fmla="*/ 98907 h 338309"/>
                <a:gd name="connsiteX9" fmla="*/ 226196 w 226544"/>
                <a:gd name="connsiteY9" fmla="*/ 5513 h 338309"/>
                <a:gd name="connsiteX10" fmla="*/ 219689 w 226544"/>
                <a:gd name="connsiteY10" fmla="*/ 1937 h 338309"/>
                <a:gd name="connsiteX11" fmla="*/ 196304 w 226544"/>
                <a:gd name="connsiteY11" fmla="*/ 81816 h 338309"/>
                <a:gd name="connsiteX12" fmla="*/ 167557 w 226544"/>
                <a:gd name="connsiteY12" fmla="*/ 162982 h 338309"/>
                <a:gd name="connsiteX13" fmla="*/ 70515 w 226544"/>
                <a:gd name="connsiteY13" fmla="*/ 277544 h 338309"/>
                <a:gd name="connsiteX14" fmla="*/ 2006 w 226544"/>
                <a:gd name="connsiteY14" fmla="*/ 331035 h 338309"/>
                <a:gd name="connsiteX15" fmla="*/ 7942 w 226544"/>
                <a:gd name="connsiteY15" fmla="*/ 334253 h 338309"/>
                <a:gd name="connsiteX16" fmla="*/ 13448 w 226544"/>
                <a:gd name="connsiteY16" fmla="*/ 235996 h 338309"/>
                <a:gd name="connsiteX17" fmla="*/ 21743 w 226544"/>
                <a:gd name="connsiteY17" fmla="*/ 155473 h 338309"/>
                <a:gd name="connsiteX18" fmla="*/ 51635 w 226544"/>
                <a:gd name="connsiteY18" fmla="*/ 85177 h 338309"/>
                <a:gd name="connsiteX19" fmla="*/ 119072 w 226544"/>
                <a:gd name="connsiteY19" fmla="*/ 38050 h 338309"/>
                <a:gd name="connsiteX20" fmla="*/ 217401 w 226544"/>
                <a:gd name="connsiteY20" fmla="*/ 6228 h 338309"/>
                <a:gd name="connsiteX21" fmla="*/ 216828 w 226544"/>
                <a:gd name="connsiteY21" fmla="*/ 3224 h 338309"/>
                <a:gd name="connsiteX22" fmla="*/ 216828 w 226544"/>
                <a:gd name="connsiteY22" fmla="*/ 3224 h 33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6544" h="338309">
                  <a:moveTo>
                    <a:pt x="216828" y="3224"/>
                  </a:moveTo>
                  <a:cubicBezTo>
                    <a:pt x="185291" y="6585"/>
                    <a:pt x="154613" y="16025"/>
                    <a:pt x="125150" y="27681"/>
                  </a:cubicBezTo>
                  <a:cubicBezTo>
                    <a:pt x="99119" y="37979"/>
                    <a:pt x="73375" y="50994"/>
                    <a:pt x="53638" y="71375"/>
                  </a:cubicBezTo>
                  <a:cubicBezTo>
                    <a:pt x="15379" y="110921"/>
                    <a:pt x="9587" y="168989"/>
                    <a:pt x="6440" y="221193"/>
                  </a:cubicBezTo>
                  <a:cubicBezTo>
                    <a:pt x="4152" y="258951"/>
                    <a:pt x="2149" y="296709"/>
                    <a:pt x="4" y="334468"/>
                  </a:cubicBezTo>
                  <a:cubicBezTo>
                    <a:pt x="-139" y="337328"/>
                    <a:pt x="3651" y="339402"/>
                    <a:pt x="5940" y="337686"/>
                  </a:cubicBezTo>
                  <a:cubicBezTo>
                    <a:pt x="47059" y="306936"/>
                    <a:pt x="88536" y="275828"/>
                    <a:pt x="123505" y="237998"/>
                  </a:cubicBezTo>
                  <a:cubicBezTo>
                    <a:pt x="140668" y="219405"/>
                    <a:pt x="156257" y="199167"/>
                    <a:pt x="168844" y="177213"/>
                  </a:cubicBezTo>
                  <a:cubicBezTo>
                    <a:pt x="182860" y="152684"/>
                    <a:pt x="192729" y="126082"/>
                    <a:pt x="200166" y="98907"/>
                  </a:cubicBezTo>
                  <a:cubicBezTo>
                    <a:pt x="208676" y="67656"/>
                    <a:pt x="213038" y="35404"/>
                    <a:pt x="226196" y="5513"/>
                  </a:cubicBezTo>
                  <a:cubicBezTo>
                    <a:pt x="228056" y="1222"/>
                    <a:pt x="221977" y="-2354"/>
                    <a:pt x="219689" y="1937"/>
                  </a:cubicBezTo>
                  <a:cubicBezTo>
                    <a:pt x="206674" y="26609"/>
                    <a:pt x="202740" y="54927"/>
                    <a:pt x="196304" y="81816"/>
                  </a:cubicBezTo>
                  <a:cubicBezTo>
                    <a:pt x="189582" y="109777"/>
                    <a:pt x="180715" y="137381"/>
                    <a:pt x="167557" y="162982"/>
                  </a:cubicBezTo>
                  <a:cubicBezTo>
                    <a:pt x="144387" y="208034"/>
                    <a:pt x="108774" y="245006"/>
                    <a:pt x="70515" y="277544"/>
                  </a:cubicBezTo>
                  <a:cubicBezTo>
                    <a:pt x="48418" y="296280"/>
                    <a:pt x="25176" y="313729"/>
                    <a:pt x="2006" y="331035"/>
                  </a:cubicBezTo>
                  <a:cubicBezTo>
                    <a:pt x="4009" y="332108"/>
                    <a:pt x="5940" y="333180"/>
                    <a:pt x="7942" y="334253"/>
                  </a:cubicBezTo>
                  <a:cubicBezTo>
                    <a:pt x="9801" y="301501"/>
                    <a:pt x="11660" y="268748"/>
                    <a:pt x="13448" y="235996"/>
                  </a:cubicBezTo>
                  <a:cubicBezTo>
                    <a:pt x="14950" y="209036"/>
                    <a:pt x="16380" y="181933"/>
                    <a:pt x="21743" y="155473"/>
                  </a:cubicBezTo>
                  <a:cubicBezTo>
                    <a:pt x="26821" y="130372"/>
                    <a:pt x="35545" y="105415"/>
                    <a:pt x="51635" y="85177"/>
                  </a:cubicBezTo>
                  <a:cubicBezTo>
                    <a:pt x="69013" y="63294"/>
                    <a:pt x="93613" y="48849"/>
                    <a:pt x="119072" y="38050"/>
                  </a:cubicBezTo>
                  <a:cubicBezTo>
                    <a:pt x="150894" y="24463"/>
                    <a:pt x="184219" y="15667"/>
                    <a:pt x="217401" y="6228"/>
                  </a:cubicBezTo>
                  <a:cubicBezTo>
                    <a:pt x="218902" y="5727"/>
                    <a:pt x="218545" y="3010"/>
                    <a:pt x="216828" y="3224"/>
                  </a:cubicBezTo>
                  <a:lnTo>
                    <a:pt x="216828" y="32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05" name="任意多边形: 形状 1204"/>
            <p:cNvSpPr/>
            <p:nvPr/>
          </p:nvSpPr>
          <p:spPr>
            <a:xfrm rot="5400000">
              <a:off x="10125167" y="4758501"/>
              <a:ext cx="305299" cy="659942"/>
            </a:xfrm>
            <a:custGeom>
              <a:avLst/>
              <a:gdLst>
                <a:gd name="connsiteX0" fmla="*/ 137560 w 160868"/>
                <a:gd name="connsiteY0" fmla="*/ 176 h 347736"/>
                <a:gd name="connsiteX1" fmla="*/ 77061 w 160868"/>
                <a:gd name="connsiteY1" fmla="*/ 48446 h 347736"/>
                <a:gd name="connsiteX2" fmla="*/ 28504 w 160868"/>
                <a:gd name="connsiteY2" fmla="*/ 106442 h 347736"/>
                <a:gd name="connsiteX3" fmla="*/ 2259 w 160868"/>
                <a:gd name="connsiteY3" fmla="*/ 172520 h 347736"/>
                <a:gd name="connsiteX4" fmla="*/ 6478 w 160868"/>
                <a:gd name="connsiteY4" fmla="*/ 250468 h 347736"/>
                <a:gd name="connsiteX5" fmla="*/ 28576 w 160868"/>
                <a:gd name="connsiteY5" fmla="*/ 345006 h 347736"/>
                <a:gd name="connsiteX6" fmla="*/ 35012 w 160868"/>
                <a:gd name="connsiteY6" fmla="*/ 346508 h 347736"/>
                <a:gd name="connsiteX7" fmla="*/ 116893 w 160868"/>
                <a:gd name="connsiteY7" fmla="*/ 221148 h 347736"/>
                <a:gd name="connsiteX8" fmla="*/ 150146 w 160868"/>
                <a:gd name="connsiteY8" fmla="*/ 154713 h 347736"/>
                <a:gd name="connsiteX9" fmla="*/ 160086 w 160868"/>
                <a:gd name="connsiteY9" fmla="*/ 83487 h 347736"/>
                <a:gd name="connsiteX10" fmla="*/ 144354 w 160868"/>
                <a:gd name="connsiteY10" fmla="*/ 2893 h 347736"/>
                <a:gd name="connsiteX11" fmla="*/ 136630 w 160868"/>
                <a:gd name="connsiteY11" fmla="*/ 4109 h 347736"/>
                <a:gd name="connsiteX12" fmla="*/ 150432 w 160868"/>
                <a:gd name="connsiteY12" fmla="*/ 74047 h 347736"/>
                <a:gd name="connsiteX13" fmla="*/ 145283 w 160868"/>
                <a:gd name="connsiteY13" fmla="*/ 143915 h 347736"/>
                <a:gd name="connsiteX14" fmla="*/ 113890 w 160868"/>
                <a:gd name="connsiteY14" fmla="*/ 209920 h 347736"/>
                <a:gd name="connsiteX15" fmla="*/ 76990 w 160868"/>
                <a:gd name="connsiteY15" fmla="*/ 272565 h 347736"/>
                <a:gd name="connsiteX16" fmla="*/ 29648 w 160868"/>
                <a:gd name="connsiteY16" fmla="*/ 341145 h 347736"/>
                <a:gd name="connsiteX17" fmla="*/ 36084 w 160868"/>
                <a:gd name="connsiteY17" fmla="*/ 342647 h 347736"/>
                <a:gd name="connsiteX18" fmla="*/ 16919 w 160868"/>
                <a:gd name="connsiteY18" fmla="*/ 261409 h 347736"/>
                <a:gd name="connsiteX19" fmla="*/ 8409 w 160868"/>
                <a:gd name="connsiteY19" fmla="*/ 183032 h 347736"/>
                <a:gd name="connsiteX20" fmla="*/ 76632 w 160868"/>
                <a:gd name="connsiteY20" fmla="*/ 58672 h 347736"/>
                <a:gd name="connsiteX21" fmla="*/ 139419 w 160868"/>
                <a:gd name="connsiteY21" fmla="*/ 1963 h 347736"/>
                <a:gd name="connsiteX22" fmla="*/ 137560 w 160868"/>
                <a:gd name="connsiteY22" fmla="*/ 176 h 347736"/>
                <a:gd name="connsiteX23" fmla="*/ 137560 w 160868"/>
                <a:gd name="connsiteY23" fmla="*/ 176 h 34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0868" h="347736">
                  <a:moveTo>
                    <a:pt x="137560" y="176"/>
                  </a:moveTo>
                  <a:cubicBezTo>
                    <a:pt x="115677" y="13548"/>
                    <a:pt x="95582" y="30854"/>
                    <a:pt x="77061" y="48446"/>
                  </a:cubicBezTo>
                  <a:cubicBezTo>
                    <a:pt x="58754" y="65824"/>
                    <a:pt x="41805" y="84917"/>
                    <a:pt x="28504" y="106442"/>
                  </a:cubicBezTo>
                  <a:cubicBezTo>
                    <a:pt x="15990" y="126680"/>
                    <a:pt x="6478" y="149064"/>
                    <a:pt x="2259" y="172520"/>
                  </a:cubicBezTo>
                  <a:cubicBezTo>
                    <a:pt x="-2461" y="198693"/>
                    <a:pt x="829" y="224723"/>
                    <a:pt x="6478" y="250468"/>
                  </a:cubicBezTo>
                  <a:cubicBezTo>
                    <a:pt x="13415" y="282076"/>
                    <a:pt x="21281" y="313470"/>
                    <a:pt x="28576" y="345006"/>
                  </a:cubicBezTo>
                  <a:cubicBezTo>
                    <a:pt x="29219" y="347652"/>
                    <a:pt x="33295" y="348797"/>
                    <a:pt x="35012" y="346508"/>
                  </a:cubicBezTo>
                  <a:cubicBezTo>
                    <a:pt x="65261" y="306747"/>
                    <a:pt x="92579" y="264841"/>
                    <a:pt x="116893" y="221148"/>
                  </a:cubicBezTo>
                  <a:cubicBezTo>
                    <a:pt x="128907" y="199623"/>
                    <a:pt x="140992" y="177668"/>
                    <a:pt x="150146" y="154713"/>
                  </a:cubicBezTo>
                  <a:cubicBezTo>
                    <a:pt x="159299" y="131615"/>
                    <a:pt x="162518" y="108230"/>
                    <a:pt x="160086" y="83487"/>
                  </a:cubicBezTo>
                  <a:cubicBezTo>
                    <a:pt x="157369" y="56313"/>
                    <a:pt x="150647" y="29352"/>
                    <a:pt x="144354" y="2893"/>
                  </a:cubicBezTo>
                  <a:cubicBezTo>
                    <a:pt x="143352" y="-1398"/>
                    <a:pt x="135915" y="-325"/>
                    <a:pt x="136630" y="4109"/>
                  </a:cubicBezTo>
                  <a:cubicBezTo>
                    <a:pt x="140134" y="27636"/>
                    <a:pt x="147143" y="50449"/>
                    <a:pt x="150432" y="74047"/>
                  </a:cubicBezTo>
                  <a:cubicBezTo>
                    <a:pt x="153793" y="97932"/>
                    <a:pt x="153078" y="120959"/>
                    <a:pt x="145283" y="143915"/>
                  </a:cubicBezTo>
                  <a:cubicBezTo>
                    <a:pt x="137488" y="166942"/>
                    <a:pt x="125474" y="188681"/>
                    <a:pt x="113890" y="209920"/>
                  </a:cubicBezTo>
                  <a:cubicBezTo>
                    <a:pt x="102305" y="231231"/>
                    <a:pt x="90004" y="252112"/>
                    <a:pt x="76990" y="272565"/>
                  </a:cubicBezTo>
                  <a:cubicBezTo>
                    <a:pt x="62115" y="296021"/>
                    <a:pt x="46239" y="318904"/>
                    <a:pt x="29648" y="341145"/>
                  </a:cubicBezTo>
                  <a:cubicBezTo>
                    <a:pt x="31794" y="341645"/>
                    <a:pt x="33939" y="342146"/>
                    <a:pt x="36084" y="342647"/>
                  </a:cubicBezTo>
                  <a:cubicBezTo>
                    <a:pt x="29648" y="315615"/>
                    <a:pt x="23284" y="288512"/>
                    <a:pt x="16919" y="261409"/>
                  </a:cubicBezTo>
                  <a:cubicBezTo>
                    <a:pt x="10912" y="235736"/>
                    <a:pt x="5334" y="209563"/>
                    <a:pt x="8409" y="183032"/>
                  </a:cubicBezTo>
                  <a:cubicBezTo>
                    <a:pt x="14059" y="134547"/>
                    <a:pt x="42950" y="92426"/>
                    <a:pt x="76632" y="58672"/>
                  </a:cubicBezTo>
                  <a:cubicBezTo>
                    <a:pt x="96584" y="38721"/>
                    <a:pt x="119539" y="21915"/>
                    <a:pt x="139419" y="1963"/>
                  </a:cubicBezTo>
                  <a:cubicBezTo>
                    <a:pt x="140134" y="1105"/>
                    <a:pt x="138776" y="-540"/>
                    <a:pt x="137560" y="176"/>
                  </a:cubicBezTo>
                  <a:lnTo>
                    <a:pt x="137560" y="17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06" name="任意多边形: 形状 1205"/>
            <p:cNvSpPr/>
            <p:nvPr/>
          </p:nvSpPr>
          <p:spPr>
            <a:xfrm rot="5400000">
              <a:off x="10532465" y="4667837"/>
              <a:ext cx="546401" cy="300139"/>
            </a:xfrm>
            <a:custGeom>
              <a:avLst/>
              <a:gdLst>
                <a:gd name="connsiteX0" fmla="*/ 287009 w 287909"/>
                <a:gd name="connsiteY0" fmla="*/ 7883 h 158149"/>
                <a:gd name="connsiteX1" fmla="*/ 264411 w 287909"/>
                <a:gd name="connsiteY1" fmla="*/ 27549 h 158149"/>
                <a:gd name="connsiteX2" fmla="*/ 245961 w 287909"/>
                <a:gd name="connsiteY2" fmla="*/ 54223 h 158149"/>
                <a:gd name="connsiteX3" fmla="*/ 200193 w 287909"/>
                <a:gd name="connsiteY3" fmla="*/ 101850 h 158149"/>
                <a:gd name="connsiteX4" fmla="*/ 141053 w 287909"/>
                <a:gd name="connsiteY4" fmla="*/ 130097 h 158149"/>
                <a:gd name="connsiteX5" fmla="*/ 74475 w 287909"/>
                <a:gd name="connsiteY5" fmla="*/ 136104 h 158149"/>
                <a:gd name="connsiteX6" fmla="*/ 2176 w 287909"/>
                <a:gd name="connsiteY6" fmla="*/ 150478 h 158149"/>
                <a:gd name="connsiteX7" fmla="*/ 7897 w 287909"/>
                <a:gd name="connsiteY7" fmla="*/ 155984 h 158149"/>
                <a:gd name="connsiteX8" fmla="*/ 85059 w 287909"/>
                <a:gd name="connsiteY8" fmla="*/ 61159 h 158149"/>
                <a:gd name="connsiteX9" fmla="*/ 132185 w 287909"/>
                <a:gd name="connsiteY9" fmla="*/ 23973 h 158149"/>
                <a:gd name="connsiteX10" fmla="*/ 160147 w 287909"/>
                <a:gd name="connsiteY10" fmla="*/ 11244 h 158149"/>
                <a:gd name="connsiteX11" fmla="*/ 193828 w 287909"/>
                <a:gd name="connsiteY11" fmla="*/ 8455 h 158149"/>
                <a:gd name="connsiteX12" fmla="*/ 271562 w 287909"/>
                <a:gd name="connsiteY12" fmla="*/ 17037 h 158149"/>
                <a:gd name="connsiteX13" fmla="*/ 272420 w 287909"/>
                <a:gd name="connsiteY13" fmla="*/ 9242 h 158149"/>
                <a:gd name="connsiteX14" fmla="*/ 200479 w 287909"/>
                <a:gd name="connsiteY14" fmla="*/ 803 h 158149"/>
                <a:gd name="connsiteX15" fmla="*/ 165939 w 287909"/>
                <a:gd name="connsiteY15" fmla="*/ 1518 h 158149"/>
                <a:gd name="connsiteX16" fmla="*/ 137048 w 287909"/>
                <a:gd name="connsiteY16" fmla="*/ 11673 h 158149"/>
                <a:gd name="connsiteX17" fmla="*/ 85774 w 287909"/>
                <a:gd name="connsiteY17" fmla="*/ 49288 h 158149"/>
                <a:gd name="connsiteX18" fmla="*/ 42009 w 287909"/>
                <a:gd name="connsiteY18" fmla="*/ 94055 h 158149"/>
                <a:gd name="connsiteX19" fmla="*/ 532 w 287909"/>
                <a:gd name="connsiteY19" fmla="*/ 151980 h 158149"/>
                <a:gd name="connsiteX20" fmla="*/ 6253 w 287909"/>
                <a:gd name="connsiteY20" fmla="*/ 157486 h 158149"/>
                <a:gd name="connsiteX21" fmla="*/ 71543 w 287909"/>
                <a:gd name="connsiteY21" fmla="*/ 144185 h 158149"/>
                <a:gd name="connsiteX22" fmla="*/ 137692 w 287909"/>
                <a:gd name="connsiteY22" fmla="*/ 138821 h 158149"/>
                <a:gd name="connsiteX23" fmla="*/ 243029 w 287909"/>
                <a:gd name="connsiteY23" fmla="*/ 69312 h 158149"/>
                <a:gd name="connsiteX24" fmla="*/ 262480 w 287909"/>
                <a:gd name="connsiteY24" fmla="*/ 38276 h 158149"/>
                <a:gd name="connsiteX25" fmla="*/ 287366 w 287909"/>
                <a:gd name="connsiteY25" fmla="*/ 9385 h 158149"/>
                <a:gd name="connsiteX26" fmla="*/ 287009 w 287909"/>
                <a:gd name="connsiteY26" fmla="*/ 7883 h 158149"/>
                <a:gd name="connsiteX27" fmla="*/ 287009 w 287909"/>
                <a:gd name="connsiteY27" fmla="*/ 7883 h 15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87909" h="158149">
                  <a:moveTo>
                    <a:pt x="287009" y="7883"/>
                  </a:moveTo>
                  <a:cubicBezTo>
                    <a:pt x="277641" y="12102"/>
                    <a:pt x="270561" y="19468"/>
                    <a:pt x="264411" y="27549"/>
                  </a:cubicBezTo>
                  <a:cubicBezTo>
                    <a:pt x="257832" y="36130"/>
                    <a:pt x="251968" y="45212"/>
                    <a:pt x="245961" y="54223"/>
                  </a:cubicBezTo>
                  <a:cubicBezTo>
                    <a:pt x="233732" y="72744"/>
                    <a:pt x="218214" y="88906"/>
                    <a:pt x="200193" y="101850"/>
                  </a:cubicBezTo>
                  <a:cubicBezTo>
                    <a:pt x="182315" y="114650"/>
                    <a:pt x="162292" y="124305"/>
                    <a:pt x="141053" y="130097"/>
                  </a:cubicBezTo>
                  <a:cubicBezTo>
                    <a:pt x="119098" y="136104"/>
                    <a:pt x="97145" y="136605"/>
                    <a:pt x="74475" y="136104"/>
                  </a:cubicBezTo>
                  <a:cubicBezTo>
                    <a:pt x="49732" y="135532"/>
                    <a:pt x="23201" y="135603"/>
                    <a:pt x="2176" y="150478"/>
                  </a:cubicBezTo>
                  <a:cubicBezTo>
                    <a:pt x="4107" y="152337"/>
                    <a:pt x="6038" y="154125"/>
                    <a:pt x="7897" y="155984"/>
                  </a:cubicBezTo>
                  <a:cubicBezTo>
                    <a:pt x="28993" y="120943"/>
                    <a:pt x="55024" y="88906"/>
                    <a:pt x="85059" y="61159"/>
                  </a:cubicBezTo>
                  <a:cubicBezTo>
                    <a:pt x="99719" y="47644"/>
                    <a:pt x="115237" y="34485"/>
                    <a:pt x="132185" y="23973"/>
                  </a:cubicBezTo>
                  <a:cubicBezTo>
                    <a:pt x="140910" y="18610"/>
                    <a:pt x="150206" y="14033"/>
                    <a:pt x="160147" y="11244"/>
                  </a:cubicBezTo>
                  <a:cubicBezTo>
                    <a:pt x="171159" y="8169"/>
                    <a:pt x="182530" y="7811"/>
                    <a:pt x="193828" y="8455"/>
                  </a:cubicBezTo>
                  <a:cubicBezTo>
                    <a:pt x="219859" y="10028"/>
                    <a:pt x="245675" y="14534"/>
                    <a:pt x="271562" y="17037"/>
                  </a:cubicBezTo>
                  <a:cubicBezTo>
                    <a:pt x="275996" y="17466"/>
                    <a:pt x="276854" y="9814"/>
                    <a:pt x="272420" y="9242"/>
                  </a:cubicBezTo>
                  <a:cubicBezTo>
                    <a:pt x="248535" y="5952"/>
                    <a:pt x="224507" y="2949"/>
                    <a:pt x="200479" y="803"/>
                  </a:cubicBezTo>
                  <a:cubicBezTo>
                    <a:pt x="188966" y="-269"/>
                    <a:pt x="177381" y="-484"/>
                    <a:pt x="165939" y="1518"/>
                  </a:cubicBezTo>
                  <a:cubicBezTo>
                    <a:pt x="155856" y="3306"/>
                    <a:pt x="146202" y="7025"/>
                    <a:pt x="137048" y="11673"/>
                  </a:cubicBezTo>
                  <a:cubicBezTo>
                    <a:pt x="118240" y="21399"/>
                    <a:pt x="101507" y="35344"/>
                    <a:pt x="85774" y="49288"/>
                  </a:cubicBezTo>
                  <a:cubicBezTo>
                    <a:pt x="70184" y="63162"/>
                    <a:pt x="55524" y="78108"/>
                    <a:pt x="42009" y="94055"/>
                  </a:cubicBezTo>
                  <a:cubicBezTo>
                    <a:pt x="26633" y="112219"/>
                    <a:pt x="12760" y="131599"/>
                    <a:pt x="532" y="151980"/>
                  </a:cubicBezTo>
                  <a:cubicBezTo>
                    <a:pt x="-1542" y="155412"/>
                    <a:pt x="2891" y="159846"/>
                    <a:pt x="6253" y="157486"/>
                  </a:cubicBezTo>
                  <a:cubicBezTo>
                    <a:pt x="25346" y="143970"/>
                    <a:pt x="49088" y="143899"/>
                    <a:pt x="71543" y="144185"/>
                  </a:cubicBezTo>
                  <a:cubicBezTo>
                    <a:pt x="93926" y="144471"/>
                    <a:pt x="115809" y="144328"/>
                    <a:pt x="137692" y="138821"/>
                  </a:cubicBezTo>
                  <a:cubicBezTo>
                    <a:pt x="179169" y="128381"/>
                    <a:pt x="217356" y="103638"/>
                    <a:pt x="243029" y="69312"/>
                  </a:cubicBezTo>
                  <a:cubicBezTo>
                    <a:pt x="250395" y="59515"/>
                    <a:pt x="256330" y="48859"/>
                    <a:pt x="262480" y="38276"/>
                  </a:cubicBezTo>
                  <a:cubicBezTo>
                    <a:pt x="268988" y="27048"/>
                    <a:pt x="277069" y="17323"/>
                    <a:pt x="287366" y="9385"/>
                  </a:cubicBezTo>
                  <a:cubicBezTo>
                    <a:pt x="288296" y="8813"/>
                    <a:pt x="287938" y="7454"/>
                    <a:pt x="287009" y="7883"/>
                  </a:cubicBezTo>
                  <a:lnTo>
                    <a:pt x="287009" y="788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07" name="任意多边形: 形状 1206"/>
            <p:cNvSpPr/>
            <p:nvPr/>
          </p:nvSpPr>
          <p:spPr>
            <a:xfrm rot="5400000">
              <a:off x="10620175" y="5097647"/>
              <a:ext cx="188765" cy="786297"/>
            </a:xfrm>
            <a:custGeom>
              <a:avLst/>
              <a:gdLst>
                <a:gd name="connsiteX0" fmla="*/ 99461 w 99464"/>
                <a:gd name="connsiteY0" fmla="*/ 413698 h 414315"/>
                <a:gd name="connsiteX1" fmla="*/ 89878 w 99464"/>
                <a:gd name="connsiteY1" fmla="*/ 329886 h 414315"/>
                <a:gd name="connsiteX2" fmla="*/ 73288 w 99464"/>
                <a:gd name="connsiteY2" fmla="*/ 247862 h 414315"/>
                <a:gd name="connsiteX3" fmla="*/ 46828 w 99464"/>
                <a:gd name="connsiteY3" fmla="*/ 168912 h 414315"/>
                <a:gd name="connsiteX4" fmla="*/ 14934 w 99464"/>
                <a:gd name="connsiteY4" fmla="*/ 91322 h 414315"/>
                <a:gd name="connsiteX5" fmla="*/ 7997 w 99464"/>
                <a:gd name="connsiteY5" fmla="*/ 47485 h 414315"/>
                <a:gd name="connsiteX6" fmla="*/ 10071 w 99464"/>
                <a:gd name="connsiteY6" fmla="*/ 25030 h 414315"/>
                <a:gd name="connsiteX7" fmla="*/ 16150 w 99464"/>
                <a:gd name="connsiteY7" fmla="*/ 3934 h 414315"/>
                <a:gd name="connsiteX8" fmla="*/ 10071 w 99464"/>
                <a:gd name="connsiteY8" fmla="*/ 1574 h 414315"/>
                <a:gd name="connsiteX9" fmla="*/ 274 w 99464"/>
                <a:gd name="connsiteY9" fmla="*/ 38546 h 414315"/>
                <a:gd name="connsiteX10" fmla="*/ 3134 w 99464"/>
                <a:gd name="connsiteY10" fmla="*/ 77163 h 414315"/>
                <a:gd name="connsiteX11" fmla="*/ 32311 w 99464"/>
                <a:gd name="connsiteY11" fmla="*/ 155969 h 414315"/>
                <a:gd name="connsiteX12" fmla="*/ 62060 w 99464"/>
                <a:gd name="connsiteY12" fmla="*/ 235848 h 414315"/>
                <a:gd name="connsiteX13" fmla="*/ 81225 w 99464"/>
                <a:gd name="connsiteY13" fmla="*/ 318802 h 414315"/>
                <a:gd name="connsiteX14" fmla="*/ 98317 w 99464"/>
                <a:gd name="connsiteY14" fmla="*/ 413984 h 414315"/>
                <a:gd name="connsiteX15" fmla="*/ 99461 w 99464"/>
                <a:gd name="connsiteY15" fmla="*/ 413698 h 414315"/>
                <a:gd name="connsiteX16" fmla="*/ 99461 w 99464"/>
                <a:gd name="connsiteY16" fmla="*/ 413698 h 41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464" h="414315">
                  <a:moveTo>
                    <a:pt x="99461" y="413698"/>
                  </a:moveTo>
                  <a:cubicBezTo>
                    <a:pt x="96386" y="385737"/>
                    <a:pt x="94312" y="357704"/>
                    <a:pt x="89878" y="329886"/>
                  </a:cubicBezTo>
                  <a:cubicBezTo>
                    <a:pt x="85516" y="302354"/>
                    <a:pt x="80224" y="274893"/>
                    <a:pt x="73288" y="247862"/>
                  </a:cubicBezTo>
                  <a:cubicBezTo>
                    <a:pt x="66422" y="220902"/>
                    <a:pt x="57841" y="194442"/>
                    <a:pt x="46828" y="168912"/>
                  </a:cubicBezTo>
                  <a:cubicBezTo>
                    <a:pt x="35815" y="143240"/>
                    <a:pt x="22872" y="118211"/>
                    <a:pt x="14934" y="91322"/>
                  </a:cubicBezTo>
                  <a:cubicBezTo>
                    <a:pt x="10715" y="77091"/>
                    <a:pt x="8069" y="62360"/>
                    <a:pt x="7997" y="47485"/>
                  </a:cubicBezTo>
                  <a:cubicBezTo>
                    <a:pt x="7926" y="39976"/>
                    <a:pt x="8569" y="32468"/>
                    <a:pt x="10071" y="25030"/>
                  </a:cubicBezTo>
                  <a:cubicBezTo>
                    <a:pt x="11501" y="17808"/>
                    <a:pt x="14290" y="11014"/>
                    <a:pt x="16150" y="3934"/>
                  </a:cubicBezTo>
                  <a:cubicBezTo>
                    <a:pt x="17150" y="144"/>
                    <a:pt x="12073" y="-1429"/>
                    <a:pt x="10071" y="1574"/>
                  </a:cubicBezTo>
                  <a:cubicBezTo>
                    <a:pt x="3063" y="11944"/>
                    <a:pt x="1060" y="26318"/>
                    <a:pt x="274" y="38546"/>
                  </a:cubicBezTo>
                  <a:cubicBezTo>
                    <a:pt x="-584" y="51490"/>
                    <a:pt x="631" y="64505"/>
                    <a:pt x="3134" y="77163"/>
                  </a:cubicBezTo>
                  <a:cubicBezTo>
                    <a:pt x="8641" y="104766"/>
                    <a:pt x="20798" y="130439"/>
                    <a:pt x="32311" y="155969"/>
                  </a:cubicBezTo>
                  <a:cubicBezTo>
                    <a:pt x="44039" y="181928"/>
                    <a:pt x="54051" y="208459"/>
                    <a:pt x="62060" y="235848"/>
                  </a:cubicBezTo>
                  <a:cubicBezTo>
                    <a:pt x="69998" y="263094"/>
                    <a:pt x="76005" y="290912"/>
                    <a:pt x="81225" y="318802"/>
                  </a:cubicBezTo>
                  <a:cubicBezTo>
                    <a:pt x="87161" y="350481"/>
                    <a:pt x="93168" y="382161"/>
                    <a:pt x="98317" y="413984"/>
                  </a:cubicBezTo>
                  <a:cubicBezTo>
                    <a:pt x="98388" y="414556"/>
                    <a:pt x="99532" y="414342"/>
                    <a:pt x="99461" y="413698"/>
                  </a:cubicBezTo>
                  <a:lnTo>
                    <a:pt x="99461" y="41369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08" name="任意多边形: 形状 1207"/>
            <p:cNvSpPr/>
            <p:nvPr/>
          </p:nvSpPr>
          <p:spPr>
            <a:xfrm rot="5400000">
              <a:off x="10283618" y="5256690"/>
              <a:ext cx="279629" cy="629751"/>
            </a:xfrm>
            <a:custGeom>
              <a:avLst/>
              <a:gdLst>
                <a:gd name="connsiteX0" fmla="*/ 31712 w 147342"/>
                <a:gd name="connsiteY0" fmla="*/ 3016 h 331828"/>
                <a:gd name="connsiteX1" fmla="*/ 28208 w 147342"/>
                <a:gd name="connsiteY1" fmla="*/ 35697 h 331828"/>
                <a:gd name="connsiteX2" fmla="*/ 14621 w 147342"/>
                <a:gd name="connsiteY2" fmla="*/ 68021 h 331828"/>
                <a:gd name="connsiteX3" fmla="*/ 32 w 147342"/>
                <a:gd name="connsiteY3" fmla="*/ 133597 h 331828"/>
                <a:gd name="connsiteX4" fmla="*/ 38077 w 147342"/>
                <a:gd name="connsiteY4" fmla="*/ 264178 h 331828"/>
                <a:gd name="connsiteX5" fmla="*/ 81771 w 147342"/>
                <a:gd name="connsiteY5" fmla="*/ 330184 h 331828"/>
                <a:gd name="connsiteX6" fmla="*/ 87992 w 147342"/>
                <a:gd name="connsiteY6" fmla="*/ 330041 h 331828"/>
                <a:gd name="connsiteX7" fmla="*/ 147061 w 147342"/>
                <a:gd name="connsiteY7" fmla="*/ 189305 h 331828"/>
                <a:gd name="connsiteX8" fmla="*/ 98290 w 147342"/>
                <a:gd name="connsiteY8" fmla="*/ 53718 h 331828"/>
                <a:gd name="connsiteX9" fmla="*/ 71258 w 147342"/>
                <a:gd name="connsiteY9" fmla="*/ 21538 h 331828"/>
                <a:gd name="connsiteX10" fmla="*/ 38863 w 147342"/>
                <a:gd name="connsiteY10" fmla="*/ 84 h 331828"/>
                <a:gd name="connsiteX11" fmla="*/ 36790 w 147342"/>
                <a:gd name="connsiteY11" fmla="*/ 8308 h 331828"/>
                <a:gd name="connsiteX12" fmla="*/ 64894 w 147342"/>
                <a:gd name="connsiteY12" fmla="*/ 27116 h 331828"/>
                <a:gd name="connsiteX13" fmla="*/ 88349 w 147342"/>
                <a:gd name="connsiteY13" fmla="*/ 54577 h 331828"/>
                <a:gd name="connsiteX14" fmla="*/ 124892 w 147342"/>
                <a:gd name="connsiteY14" fmla="*/ 114504 h 331828"/>
                <a:gd name="connsiteX15" fmla="*/ 139838 w 147342"/>
                <a:gd name="connsiteY15" fmla="*/ 182654 h 331828"/>
                <a:gd name="connsiteX16" fmla="*/ 123176 w 147342"/>
                <a:gd name="connsiteY16" fmla="*/ 253308 h 331828"/>
                <a:gd name="connsiteX17" fmla="*/ 81771 w 147342"/>
                <a:gd name="connsiteY17" fmla="*/ 326608 h 331828"/>
                <a:gd name="connsiteX18" fmla="*/ 87992 w 147342"/>
                <a:gd name="connsiteY18" fmla="*/ 326465 h 331828"/>
                <a:gd name="connsiteX19" fmla="*/ 19126 w 147342"/>
                <a:gd name="connsiteY19" fmla="*/ 205681 h 331828"/>
                <a:gd name="connsiteX20" fmla="*/ 7255 w 147342"/>
                <a:gd name="connsiteY20" fmla="*/ 137459 h 331828"/>
                <a:gd name="connsiteX21" fmla="*/ 21629 w 147342"/>
                <a:gd name="connsiteY21" fmla="*/ 70166 h 331828"/>
                <a:gd name="connsiteX22" fmla="*/ 34072 w 147342"/>
                <a:gd name="connsiteY22" fmla="*/ 2516 h 331828"/>
                <a:gd name="connsiteX23" fmla="*/ 31712 w 147342"/>
                <a:gd name="connsiteY23" fmla="*/ 3016 h 331828"/>
                <a:gd name="connsiteX24" fmla="*/ 31712 w 147342"/>
                <a:gd name="connsiteY24" fmla="*/ 3016 h 33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7342" h="331828">
                  <a:moveTo>
                    <a:pt x="31712" y="3016"/>
                  </a:moveTo>
                  <a:cubicBezTo>
                    <a:pt x="32785" y="14244"/>
                    <a:pt x="31641" y="24971"/>
                    <a:pt x="28208" y="35697"/>
                  </a:cubicBezTo>
                  <a:cubicBezTo>
                    <a:pt x="24704" y="46853"/>
                    <a:pt x="19341" y="57294"/>
                    <a:pt x="14621" y="68021"/>
                  </a:cubicBezTo>
                  <a:cubicBezTo>
                    <a:pt x="5467" y="88902"/>
                    <a:pt x="461" y="110785"/>
                    <a:pt x="32" y="133597"/>
                  </a:cubicBezTo>
                  <a:cubicBezTo>
                    <a:pt x="-826" y="179937"/>
                    <a:pt x="15479" y="224418"/>
                    <a:pt x="38077" y="264178"/>
                  </a:cubicBezTo>
                  <a:cubicBezTo>
                    <a:pt x="51092" y="287133"/>
                    <a:pt x="66253" y="308802"/>
                    <a:pt x="81771" y="330184"/>
                  </a:cubicBezTo>
                  <a:cubicBezTo>
                    <a:pt x="83416" y="332401"/>
                    <a:pt x="86419" y="332401"/>
                    <a:pt x="87992" y="330041"/>
                  </a:cubicBezTo>
                  <a:cubicBezTo>
                    <a:pt x="115381" y="287133"/>
                    <a:pt x="143771" y="241437"/>
                    <a:pt x="147061" y="189305"/>
                  </a:cubicBezTo>
                  <a:cubicBezTo>
                    <a:pt x="150136" y="139533"/>
                    <a:pt x="127610" y="92549"/>
                    <a:pt x="98290" y="53718"/>
                  </a:cubicBezTo>
                  <a:cubicBezTo>
                    <a:pt x="89851" y="42562"/>
                    <a:pt x="80769" y="31764"/>
                    <a:pt x="71258" y="21538"/>
                  </a:cubicBezTo>
                  <a:cubicBezTo>
                    <a:pt x="62391" y="11955"/>
                    <a:pt x="52236" y="2516"/>
                    <a:pt x="38863" y="84"/>
                  </a:cubicBezTo>
                  <a:cubicBezTo>
                    <a:pt x="33500" y="-917"/>
                    <a:pt x="31426" y="7307"/>
                    <a:pt x="36790" y="8308"/>
                  </a:cubicBezTo>
                  <a:cubicBezTo>
                    <a:pt x="48446" y="10454"/>
                    <a:pt x="57099" y="18749"/>
                    <a:pt x="64894" y="27116"/>
                  </a:cubicBezTo>
                  <a:cubicBezTo>
                    <a:pt x="73118" y="35912"/>
                    <a:pt x="80984" y="45065"/>
                    <a:pt x="88349" y="54577"/>
                  </a:cubicBezTo>
                  <a:cubicBezTo>
                    <a:pt x="102723" y="73027"/>
                    <a:pt x="115524" y="92978"/>
                    <a:pt x="124892" y="114504"/>
                  </a:cubicBezTo>
                  <a:cubicBezTo>
                    <a:pt x="134261" y="136029"/>
                    <a:pt x="139981" y="159127"/>
                    <a:pt x="139838" y="182654"/>
                  </a:cubicBezTo>
                  <a:cubicBezTo>
                    <a:pt x="139695" y="207112"/>
                    <a:pt x="132973" y="230997"/>
                    <a:pt x="123176" y="253308"/>
                  </a:cubicBezTo>
                  <a:cubicBezTo>
                    <a:pt x="111877" y="279053"/>
                    <a:pt x="96859" y="302938"/>
                    <a:pt x="81771" y="326608"/>
                  </a:cubicBezTo>
                  <a:cubicBezTo>
                    <a:pt x="83845" y="326537"/>
                    <a:pt x="85918" y="326537"/>
                    <a:pt x="87992" y="326465"/>
                  </a:cubicBezTo>
                  <a:cubicBezTo>
                    <a:pt x="60746" y="288993"/>
                    <a:pt x="34144" y="249876"/>
                    <a:pt x="19126" y="205681"/>
                  </a:cubicBezTo>
                  <a:cubicBezTo>
                    <a:pt x="11689" y="183727"/>
                    <a:pt x="7255" y="160629"/>
                    <a:pt x="7255" y="137459"/>
                  </a:cubicBezTo>
                  <a:cubicBezTo>
                    <a:pt x="7184" y="114003"/>
                    <a:pt x="12118" y="91548"/>
                    <a:pt x="21629" y="70166"/>
                  </a:cubicBezTo>
                  <a:cubicBezTo>
                    <a:pt x="30568" y="50071"/>
                    <a:pt x="45013" y="24398"/>
                    <a:pt x="34072" y="2516"/>
                  </a:cubicBezTo>
                  <a:cubicBezTo>
                    <a:pt x="33428" y="1300"/>
                    <a:pt x="31569" y="1872"/>
                    <a:pt x="31712" y="3016"/>
                  </a:cubicBezTo>
                  <a:lnTo>
                    <a:pt x="31712" y="301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09" name="任意多边形: 形状 1208"/>
            <p:cNvSpPr/>
            <p:nvPr/>
          </p:nvSpPr>
          <p:spPr>
            <a:xfrm rot="5400000">
              <a:off x="11079903" y="4970710"/>
              <a:ext cx="310712" cy="375090"/>
            </a:xfrm>
            <a:custGeom>
              <a:avLst/>
              <a:gdLst>
                <a:gd name="connsiteX0" fmla="*/ 168 w 163720"/>
                <a:gd name="connsiteY0" fmla="*/ 982 h 197642"/>
                <a:gd name="connsiteX1" fmla="*/ 24768 w 163720"/>
                <a:gd name="connsiteY1" fmla="*/ 47035 h 197642"/>
                <a:gd name="connsiteX2" fmla="*/ 42217 w 163720"/>
                <a:gd name="connsiteY2" fmla="*/ 97523 h 197642"/>
                <a:gd name="connsiteX3" fmla="*/ 107508 w 163720"/>
                <a:gd name="connsiteY3" fmla="*/ 178832 h 197642"/>
                <a:gd name="connsiteX4" fmla="*/ 132323 w 163720"/>
                <a:gd name="connsiteY4" fmla="*/ 191347 h 197642"/>
                <a:gd name="connsiteX5" fmla="*/ 160713 w 163720"/>
                <a:gd name="connsiteY5" fmla="*/ 197425 h 197642"/>
                <a:gd name="connsiteX6" fmla="*/ 161428 w 163720"/>
                <a:gd name="connsiteY6" fmla="*/ 191132 h 197642"/>
                <a:gd name="connsiteX7" fmla="*/ 149056 w 163720"/>
                <a:gd name="connsiteY7" fmla="*/ 188486 h 197642"/>
                <a:gd name="connsiteX8" fmla="*/ 136828 w 163720"/>
                <a:gd name="connsiteY8" fmla="*/ 185054 h 197642"/>
                <a:gd name="connsiteX9" fmla="*/ 114087 w 163720"/>
                <a:gd name="connsiteY9" fmla="*/ 174327 h 197642"/>
                <a:gd name="connsiteX10" fmla="*/ 75828 w 163720"/>
                <a:gd name="connsiteY10" fmla="*/ 140788 h 197642"/>
                <a:gd name="connsiteX11" fmla="*/ 28416 w 163720"/>
                <a:gd name="connsiteY11" fmla="*/ 45176 h 197642"/>
                <a:gd name="connsiteX12" fmla="*/ 1026 w 163720"/>
                <a:gd name="connsiteY12" fmla="*/ 124 h 197642"/>
                <a:gd name="connsiteX13" fmla="*/ 168 w 163720"/>
                <a:gd name="connsiteY13" fmla="*/ 982 h 197642"/>
                <a:gd name="connsiteX14" fmla="*/ 168 w 163720"/>
                <a:gd name="connsiteY14" fmla="*/ 982 h 19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3720" h="197642">
                  <a:moveTo>
                    <a:pt x="168" y="982"/>
                  </a:moveTo>
                  <a:cubicBezTo>
                    <a:pt x="12826" y="13425"/>
                    <a:pt x="19620" y="30373"/>
                    <a:pt x="24768" y="47035"/>
                  </a:cubicBezTo>
                  <a:cubicBezTo>
                    <a:pt x="30060" y="64127"/>
                    <a:pt x="34923" y="81147"/>
                    <a:pt x="42217" y="97523"/>
                  </a:cubicBezTo>
                  <a:cubicBezTo>
                    <a:pt x="56591" y="129775"/>
                    <a:pt x="77473" y="159452"/>
                    <a:pt x="107508" y="178832"/>
                  </a:cubicBezTo>
                  <a:cubicBezTo>
                    <a:pt x="115303" y="183909"/>
                    <a:pt x="123598" y="188057"/>
                    <a:pt x="132323" y="191347"/>
                  </a:cubicBezTo>
                  <a:cubicBezTo>
                    <a:pt x="140689" y="194493"/>
                    <a:pt x="151631" y="198641"/>
                    <a:pt x="160713" y="197425"/>
                  </a:cubicBezTo>
                  <a:cubicBezTo>
                    <a:pt x="164288" y="196925"/>
                    <a:pt x="164861" y="192419"/>
                    <a:pt x="161428" y="191132"/>
                  </a:cubicBezTo>
                  <a:cubicBezTo>
                    <a:pt x="157423" y="189702"/>
                    <a:pt x="153132" y="189416"/>
                    <a:pt x="149056" y="188486"/>
                  </a:cubicBezTo>
                  <a:cubicBezTo>
                    <a:pt x="144909" y="187556"/>
                    <a:pt x="140833" y="186412"/>
                    <a:pt x="136828" y="185054"/>
                  </a:cubicBezTo>
                  <a:cubicBezTo>
                    <a:pt x="128890" y="182336"/>
                    <a:pt x="121238" y="178617"/>
                    <a:pt x="114087" y="174327"/>
                  </a:cubicBezTo>
                  <a:cubicBezTo>
                    <a:pt x="99427" y="165531"/>
                    <a:pt x="86626" y="154017"/>
                    <a:pt x="75828" y="140788"/>
                  </a:cubicBezTo>
                  <a:cubicBezTo>
                    <a:pt x="52873" y="112540"/>
                    <a:pt x="40930" y="78787"/>
                    <a:pt x="28416" y="45176"/>
                  </a:cubicBezTo>
                  <a:cubicBezTo>
                    <a:pt x="22122" y="28442"/>
                    <a:pt x="14829" y="12066"/>
                    <a:pt x="1026" y="124"/>
                  </a:cubicBezTo>
                  <a:cubicBezTo>
                    <a:pt x="383" y="-305"/>
                    <a:pt x="-332" y="481"/>
                    <a:pt x="168" y="982"/>
                  </a:cubicBezTo>
                  <a:lnTo>
                    <a:pt x="168" y="98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10" name="任意多边形: 形状 1209"/>
            <p:cNvSpPr/>
            <p:nvPr/>
          </p:nvSpPr>
          <p:spPr>
            <a:xfrm rot="5400000">
              <a:off x="11228152" y="4762754"/>
              <a:ext cx="324871" cy="533681"/>
            </a:xfrm>
            <a:custGeom>
              <a:avLst/>
              <a:gdLst>
                <a:gd name="connsiteX0" fmla="*/ 156219 w 171181"/>
                <a:gd name="connsiteY0" fmla="*/ 278933 h 281207"/>
                <a:gd name="connsiteX1" fmla="*/ 126900 w 171181"/>
                <a:gd name="connsiteY1" fmla="*/ 266204 h 281207"/>
                <a:gd name="connsiteX2" fmla="*/ 97294 w 171181"/>
                <a:gd name="connsiteY2" fmla="*/ 253547 h 281207"/>
                <a:gd name="connsiteX3" fmla="*/ 48594 w 171181"/>
                <a:gd name="connsiteY3" fmla="*/ 217934 h 281207"/>
                <a:gd name="connsiteX4" fmla="*/ 17272 w 171181"/>
                <a:gd name="connsiteY4" fmla="*/ 86209 h 281207"/>
                <a:gd name="connsiteX5" fmla="*/ 8261 w 171181"/>
                <a:gd name="connsiteY5" fmla="*/ 2969 h 281207"/>
                <a:gd name="connsiteX6" fmla="*/ 2183 w 171181"/>
                <a:gd name="connsiteY6" fmla="*/ 7903 h 281207"/>
                <a:gd name="connsiteX7" fmla="*/ 62825 w 171181"/>
                <a:gd name="connsiteY7" fmla="*/ 42801 h 281207"/>
                <a:gd name="connsiteX8" fmla="*/ 114742 w 171181"/>
                <a:gd name="connsiteY8" fmla="*/ 79272 h 281207"/>
                <a:gd name="connsiteX9" fmla="*/ 146136 w 171181"/>
                <a:gd name="connsiteY9" fmla="*/ 133550 h 281207"/>
                <a:gd name="connsiteX10" fmla="*/ 162727 w 171181"/>
                <a:gd name="connsiteY10" fmla="*/ 197410 h 281207"/>
                <a:gd name="connsiteX11" fmla="*/ 157793 w 171181"/>
                <a:gd name="connsiteY11" fmla="*/ 235669 h 281207"/>
                <a:gd name="connsiteX12" fmla="*/ 150355 w 171181"/>
                <a:gd name="connsiteY12" fmla="*/ 276001 h 281207"/>
                <a:gd name="connsiteX13" fmla="*/ 158579 w 171181"/>
                <a:gd name="connsiteY13" fmla="*/ 278075 h 281207"/>
                <a:gd name="connsiteX14" fmla="*/ 165373 w 171181"/>
                <a:gd name="connsiteY14" fmla="*/ 241247 h 281207"/>
                <a:gd name="connsiteX15" fmla="*/ 170879 w 171181"/>
                <a:gd name="connsiteY15" fmla="*/ 205848 h 281207"/>
                <a:gd name="connsiteX16" fmla="*/ 157506 w 171181"/>
                <a:gd name="connsiteY16" fmla="*/ 138770 h 281207"/>
                <a:gd name="connsiteX17" fmla="*/ 127114 w 171181"/>
                <a:gd name="connsiteY17" fmla="*/ 81060 h 281207"/>
                <a:gd name="connsiteX18" fmla="*/ 77199 w 171181"/>
                <a:gd name="connsiteY18" fmla="*/ 41299 h 281207"/>
                <a:gd name="connsiteX19" fmla="*/ 6259 w 171181"/>
                <a:gd name="connsiteY19" fmla="*/ 537 h 281207"/>
                <a:gd name="connsiteX20" fmla="*/ 180 w 171181"/>
                <a:gd name="connsiteY20" fmla="*/ 5472 h 281207"/>
                <a:gd name="connsiteX21" fmla="*/ 13482 w 171181"/>
                <a:gd name="connsiteY21" fmla="*/ 155790 h 281207"/>
                <a:gd name="connsiteX22" fmla="*/ 39226 w 171181"/>
                <a:gd name="connsiteY22" fmla="*/ 218720 h 281207"/>
                <a:gd name="connsiteX23" fmla="*/ 87640 w 171181"/>
                <a:gd name="connsiteY23" fmla="*/ 257051 h 281207"/>
                <a:gd name="connsiteX24" fmla="*/ 120106 w 171181"/>
                <a:gd name="connsiteY24" fmla="*/ 270924 h 281207"/>
                <a:gd name="connsiteX25" fmla="*/ 137269 w 171181"/>
                <a:gd name="connsiteY25" fmla="*/ 276073 h 281207"/>
                <a:gd name="connsiteX26" fmla="*/ 156005 w 171181"/>
                <a:gd name="connsiteY26" fmla="*/ 280149 h 281207"/>
                <a:gd name="connsiteX27" fmla="*/ 156219 w 171181"/>
                <a:gd name="connsiteY27" fmla="*/ 278933 h 281207"/>
                <a:gd name="connsiteX28" fmla="*/ 156219 w 171181"/>
                <a:gd name="connsiteY28" fmla="*/ 278933 h 281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1181" h="281207">
                  <a:moveTo>
                    <a:pt x="156219" y="278933"/>
                  </a:moveTo>
                  <a:cubicBezTo>
                    <a:pt x="146208" y="275286"/>
                    <a:pt x="136840" y="269994"/>
                    <a:pt x="126900" y="266204"/>
                  </a:cubicBezTo>
                  <a:cubicBezTo>
                    <a:pt x="116888" y="262414"/>
                    <a:pt x="106947" y="258266"/>
                    <a:pt x="97294" y="253547"/>
                  </a:cubicBezTo>
                  <a:cubicBezTo>
                    <a:pt x="79130" y="244679"/>
                    <a:pt x="61895" y="233309"/>
                    <a:pt x="48594" y="217934"/>
                  </a:cubicBezTo>
                  <a:cubicBezTo>
                    <a:pt x="17343" y="181820"/>
                    <a:pt x="17629" y="131261"/>
                    <a:pt x="17272" y="86209"/>
                  </a:cubicBezTo>
                  <a:cubicBezTo>
                    <a:pt x="17057" y="58247"/>
                    <a:pt x="16270" y="30000"/>
                    <a:pt x="8261" y="2969"/>
                  </a:cubicBezTo>
                  <a:cubicBezTo>
                    <a:pt x="6259" y="4613"/>
                    <a:pt x="4185" y="6258"/>
                    <a:pt x="2183" y="7903"/>
                  </a:cubicBezTo>
                  <a:cubicBezTo>
                    <a:pt x="22349" y="19559"/>
                    <a:pt x="42587" y="31144"/>
                    <a:pt x="62825" y="42801"/>
                  </a:cubicBezTo>
                  <a:cubicBezTo>
                    <a:pt x="81132" y="53313"/>
                    <a:pt x="100368" y="63396"/>
                    <a:pt x="114742" y="79272"/>
                  </a:cubicBezTo>
                  <a:cubicBezTo>
                    <a:pt x="128831" y="94790"/>
                    <a:pt x="137841" y="114527"/>
                    <a:pt x="146136" y="133550"/>
                  </a:cubicBezTo>
                  <a:cubicBezTo>
                    <a:pt x="154932" y="153716"/>
                    <a:pt x="162727" y="175098"/>
                    <a:pt x="162727" y="197410"/>
                  </a:cubicBezTo>
                  <a:cubicBezTo>
                    <a:pt x="162727" y="210282"/>
                    <a:pt x="160152" y="223011"/>
                    <a:pt x="157793" y="235669"/>
                  </a:cubicBezTo>
                  <a:cubicBezTo>
                    <a:pt x="155290" y="249113"/>
                    <a:pt x="152787" y="262557"/>
                    <a:pt x="150355" y="276001"/>
                  </a:cubicBezTo>
                  <a:cubicBezTo>
                    <a:pt x="149354" y="281365"/>
                    <a:pt x="157578" y="283439"/>
                    <a:pt x="158579" y="278075"/>
                  </a:cubicBezTo>
                  <a:cubicBezTo>
                    <a:pt x="160868" y="265775"/>
                    <a:pt x="163156" y="253547"/>
                    <a:pt x="165373" y="241247"/>
                  </a:cubicBezTo>
                  <a:cubicBezTo>
                    <a:pt x="167518" y="229519"/>
                    <a:pt x="169950" y="217791"/>
                    <a:pt x="170879" y="205848"/>
                  </a:cubicBezTo>
                  <a:cubicBezTo>
                    <a:pt x="172667" y="182607"/>
                    <a:pt x="166303" y="160009"/>
                    <a:pt x="157506" y="138770"/>
                  </a:cubicBezTo>
                  <a:cubicBezTo>
                    <a:pt x="149283" y="118818"/>
                    <a:pt x="140272" y="98223"/>
                    <a:pt x="127114" y="81060"/>
                  </a:cubicBezTo>
                  <a:cubicBezTo>
                    <a:pt x="113813" y="63682"/>
                    <a:pt x="95935" y="52097"/>
                    <a:pt x="77199" y="41299"/>
                  </a:cubicBezTo>
                  <a:cubicBezTo>
                    <a:pt x="53600" y="27640"/>
                    <a:pt x="29929" y="14124"/>
                    <a:pt x="6259" y="537"/>
                  </a:cubicBezTo>
                  <a:cubicBezTo>
                    <a:pt x="3041" y="-1322"/>
                    <a:pt x="-892" y="1967"/>
                    <a:pt x="180" y="5472"/>
                  </a:cubicBezTo>
                  <a:cubicBezTo>
                    <a:pt x="14769" y="54314"/>
                    <a:pt x="4972" y="106089"/>
                    <a:pt x="13482" y="155790"/>
                  </a:cubicBezTo>
                  <a:cubicBezTo>
                    <a:pt x="17343" y="178316"/>
                    <a:pt x="24995" y="200556"/>
                    <a:pt x="39226" y="218720"/>
                  </a:cubicBezTo>
                  <a:cubicBezTo>
                    <a:pt x="52169" y="235168"/>
                    <a:pt x="69118" y="247540"/>
                    <a:pt x="87640" y="257051"/>
                  </a:cubicBezTo>
                  <a:cubicBezTo>
                    <a:pt x="98080" y="262414"/>
                    <a:pt x="109022" y="266919"/>
                    <a:pt x="120106" y="270924"/>
                  </a:cubicBezTo>
                  <a:cubicBezTo>
                    <a:pt x="125755" y="272998"/>
                    <a:pt x="131405" y="274571"/>
                    <a:pt x="137269" y="276073"/>
                  </a:cubicBezTo>
                  <a:cubicBezTo>
                    <a:pt x="143490" y="277646"/>
                    <a:pt x="149784" y="278433"/>
                    <a:pt x="156005" y="280149"/>
                  </a:cubicBezTo>
                  <a:cubicBezTo>
                    <a:pt x="156720" y="280364"/>
                    <a:pt x="156935" y="279219"/>
                    <a:pt x="156219" y="278933"/>
                  </a:cubicBezTo>
                  <a:lnTo>
                    <a:pt x="156219" y="27893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11" name="任意多边形: 形状 1210"/>
            <p:cNvSpPr/>
            <p:nvPr/>
          </p:nvSpPr>
          <p:spPr>
            <a:xfrm rot="5400000">
              <a:off x="2935606" y="1015405"/>
              <a:ext cx="726630" cy="298875"/>
            </a:xfrm>
            <a:custGeom>
              <a:avLst/>
              <a:gdLst>
                <a:gd name="connsiteX0" fmla="*/ 10941 w 382875"/>
                <a:gd name="connsiteY0" fmla="*/ 141352 h 157483"/>
                <a:gd name="connsiteX1" fmla="*/ 212176 w 382875"/>
                <a:gd name="connsiteY1" fmla="*/ 141781 h 157483"/>
                <a:gd name="connsiteX2" fmla="*/ 382875 w 382875"/>
                <a:gd name="connsiteY2" fmla="*/ 51032 h 157483"/>
                <a:gd name="connsiteX3" fmla="*/ 133584 w 382875"/>
                <a:gd name="connsiteY3" fmla="*/ 5264 h 157483"/>
                <a:gd name="connsiteX4" fmla="*/ 0 w 382875"/>
                <a:gd name="connsiteY4" fmla="*/ 136775 h 157483"/>
                <a:gd name="connsiteX5" fmla="*/ 10941 w 382875"/>
                <a:gd name="connsiteY5" fmla="*/ 141352 h 15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2875" h="157483">
                  <a:moveTo>
                    <a:pt x="10941" y="141352"/>
                  </a:moveTo>
                  <a:cubicBezTo>
                    <a:pt x="90177" y="149218"/>
                    <a:pt x="140664" y="173103"/>
                    <a:pt x="212176" y="141781"/>
                  </a:cubicBezTo>
                  <a:cubicBezTo>
                    <a:pt x="283760" y="110459"/>
                    <a:pt x="382875" y="51032"/>
                    <a:pt x="382875" y="51032"/>
                  </a:cubicBezTo>
                  <a:cubicBezTo>
                    <a:pt x="382875" y="51032"/>
                    <a:pt x="207456" y="-19479"/>
                    <a:pt x="133584" y="5264"/>
                  </a:cubicBezTo>
                  <a:cubicBezTo>
                    <a:pt x="59713" y="30008"/>
                    <a:pt x="0" y="136775"/>
                    <a:pt x="0" y="136775"/>
                  </a:cubicBezTo>
                  <a:lnTo>
                    <a:pt x="10941" y="141352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12" name="任意多边形: 形状 1211"/>
            <p:cNvSpPr/>
            <p:nvPr/>
          </p:nvSpPr>
          <p:spPr>
            <a:xfrm rot="5400000">
              <a:off x="2612792" y="804868"/>
              <a:ext cx="675062" cy="249008"/>
            </a:xfrm>
            <a:custGeom>
              <a:avLst/>
              <a:gdLst>
                <a:gd name="connsiteX0" fmla="*/ 355703 w 355703"/>
                <a:gd name="connsiteY0" fmla="*/ 82191 h 131207"/>
                <a:gd name="connsiteX1" fmla="*/ 143742 w 355703"/>
                <a:gd name="connsiteY1" fmla="*/ 2813 h 131207"/>
                <a:gd name="connsiteX2" fmla="*/ 2 w 355703"/>
                <a:gd name="connsiteY2" fmla="*/ 70248 h 131207"/>
                <a:gd name="connsiteX3" fmla="*/ 120786 w 355703"/>
                <a:gd name="connsiteY3" fmla="*/ 131177 h 131207"/>
                <a:gd name="connsiteX4" fmla="*/ 355703 w 355703"/>
                <a:gd name="connsiteY4" fmla="*/ 82191 h 131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03" h="131207">
                  <a:moveTo>
                    <a:pt x="355703" y="82191"/>
                  </a:moveTo>
                  <a:cubicBezTo>
                    <a:pt x="259734" y="23336"/>
                    <a:pt x="212465" y="-10274"/>
                    <a:pt x="143742" y="2813"/>
                  </a:cubicBezTo>
                  <a:cubicBezTo>
                    <a:pt x="75018" y="15899"/>
                    <a:pt x="-498" y="66530"/>
                    <a:pt x="2" y="70248"/>
                  </a:cubicBezTo>
                  <a:cubicBezTo>
                    <a:pt x="503" y="73967"/>
                    <a:pt x="93397" y="130104"/>
                    <a:pt x="120786" y="131177"/>
                  </a:cubicBezTo>
                  <a:cubicBezTo>
                    <a:pt x="148175" y="132250"/>
                    <a:pt x="320662" y="105504"/>
                    <a:pt x="355703" y="8219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13" name="任意多边形: 形状 1212"/>
            <p:cNvSpPr/>
            <p:nvPr/>
          </p:nvSpPr>
          <p:spPr>
            <a:xfrm rot="5400000">
              <a:off x="2269436" y="474177"/>
              <a:ext cx="549893" cy="324668"/>
            </a:xfrm>
            <a:custGeom>
              <a:avLst/>
              <a:gdLst>
                <a:gd name="connsiteX0" fmla="*/ 289750 w 289749"/>
                <a:gd name="connsiteY0" fmla="*/ 157684 h 171074"/>
                <a:gd name="connsiteX1" fmla="*/ 144151 w 289749"/>
                <a:gd name="connsiteY1" fmla="*/ 17520 h 171074"/>
                <a:gd name="connsiteX2" fmla="*/ 55 w 289749"/>
                <a:gd name="connsiteY2" fmla="*/ 0 h 171074"/>
                <a:gd name="connsiteX3" fmla="*/ 122054 w 289749"/>
                <a:gd name="connsiteY3" fmla="*/ 158113 h 171074"/>
                <a:gd name="connsiteX4" fmla="*/ 289750 w 289749"/>
                <a:gd name="connsiteY4" fmla="*/ 157684 h 1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749" h="171074">
                  <a:moveTo>
                    <a:pt x="289750" y="157684"/>
                  </a:moveTo>
                  <a:cubicBezTo>
                    <a:pt x="264649" y="104336"/>
                    <a:pt x="197428" y="37472"/>
                    <a:pt x="144151" y="17520"/>
                  </a:cubicBezTo>
                  <a:cubicBezTo>
                    <a:pt x="90875" y="-2432"/>
                    <a:pt x="15644" y="12014"/>
                    <a:pt x="55" y="0"/>
                  </a:cubicBezTo>
                  <a:cubicBezTo>
                    <a:pt x="-2591" y="71583"/>
                    <a:pt x="91590" y="148244"/>
                    <a:pt x="122054" y="158113"/>
                  </a:cubicBezTo>
                  <a:cubicBezTo>
                    <a:pt x="152518" y="167910"/>
                    <a:pt x="218023" y="181783"/>
                    <a:pt x="289750" y="15768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14" name="任意多边形: 形状 1213"/>
            <p:cNvSpPr/>
            <p:nvPr/>
          </p:nvSpPr>
          <p:spPr>
            <a:xfrm rot="5400000">
              <a:off x="3166346" y="346649"/>
              <a:ext cx="408509" cy="379105"/>
            </a:xfrm>
            <a:custGeom>
              <a:avLst/>
              <a:gdLst>
                <a:gd name="connsiteX0" fmla="*/ 215251 w 215251"/>
                <a:gd name="connsiteY0" fmla="*/ 454 h 199758"/>
                <a:gd name="connsiteX1" fmla="*/ 134156 w 215251"/>
                <a:gd name="connsiteY1" fmla="*/ 142048 h 199758"/>
                <a:gd name="connsiteX2" fmla="*/ 0 w 215251"/>
                <a:gd name="connsiteY2" fmla="*/ 199758 h 199758"/>
                <a:gd name="connsiteX3" fmla="*/ 53276 w 215251"/>
                <a:gd name="connsiteY3" fmla="*/ 66674 h 199758"/>
                <a:gd name="connsiteX4" fmla="*/ 215251 w 215251"/>
                <a:gd name="connsiteY4" fmla="*/ 454 h 199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51" h="199758">
                  <a:moveTo>
                    <a:pt x="215251" y="454"/>
                  </a:moveTo>
                  <a:cubicBezTo>
                    <a:pt x="174060" y="37354"/>
                    <a:pt x="187719" y="100857"/>
                    <a:pt x="134156" y="142048"/>
                  </a:cubicBezTo>
                  <a:cubicBezTo>
                    <a:pt x="80522" y="183239"/>
                    <a:pt x="0" y="199758"/>
                    <a:pt x="0" y="199758"/>
                  </a:cubicBezTo>
                  <a:cubicBezTo>
                    <a:pt x="0" y="199758"/>
                    <a:pt x="3289" y="108866"/>
                    <a:pt x="53276" y="66674"/>
                  </a:cubicBezTo>
                  <a:cubicBezTo>
                    <a:pt x="103263" y="24482"/>
                    <a:pt x="195728" y="-3979"/>
                    <a:pt x="215251" y="45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15" name="任意多边形: 形状 1214"/>
            <p:cNvSpPr/>
            <p:nvPr/>
          </p:nvSpPr>
          <p:spPr>
            <a:xfrm rot="5400000">
              <a:off x="3265456" y="-101016"/>
              <a:ext cx="110115" cy="312148"/>
            </a:xfrm>
            <a:custGeom>
              <a:avLst/>
              <a:gdLst>
                <a:gd name="connsiteX0" fmla="*/ 0 w 110115"/>
                <a:gd name="connsiteY0" fmla="*/ 294457 h 312148"/>
                <a:gd name="connsiteX1" fmla="*/ 0 w 110115"/>
                <a:gd name="connsiteY1" fmla="*/ 0 h 312148"/>
                <a:gd name="connsiteX2" fmla="*/ 37134 w 110115"/>
                <a:gd name="connsiteY2" fmla="*/ 25852 h 312148"/>
                <a:gd name="connsiteX3" fmla="*/ 98647 w 110115"/>
                <a:gd name="connsiteY3" fmla="*/ 119921 h 312148"/>
                <a:gd name="connsiteX4" fmla="*/ 104077 w 110115"/>
                <a:gd name="connsiteY4" fmla="*/ 312097 h 312148"/>
                <a:gd name="connsiteX5" fmla="*/ 20693 w 110115"/>
                <a:gd name="connsiteY5" fmla="*/ 302435 h 312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115" h="312148">
                  <a:moveTo>
                    <a:pt x="0" y="294457"/>
                  </a:moveTo>
                  <a:lnTo>
                    <a:pt x="0" y="0"/>
                  </a:lnTo>
                  <a:lnTo>
                    <a:pt x="37134" y="25852"/>
                  </a:lnTo>
                  <a:cubicBezTo>
                    <a:pt x="63972" y="48195"/>
                    <a:pt x="87587" y="77645"/>
                    <a:pt x="98647" y="119921"/>
                  </a:cubicBezTo>
                  <a:cubicBezTo>
                    <a:pt x="120770" y="204608"/>
                    <a:pt x="104077" y="312097"/>
                    <a:pt x="104077" y="312097"/>
                  </a:cubicBezTo>
                  <a:cubicBezTo>
                    <a:pt x="76255" y="312606"/>
                    <a:pt x="48289" y="309323"/>
                    <a:pt x="20693" y="302435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16" name="任意多边形: 形状 1215"/>
            <p:cNvSpPr/>
            <p:nvPr/>
          </p:nvSpPr>
          <p:spPr>
            <a:xfrm rot="5400000">
              <a:off x="3309670" y="-50103"/>
              <a:ext cx="107447" cy="207652"/>
            </a:xfrm>
            <a:custGeom>
              <a:avLst/>
              <a:gdLst>
                <a:gd name="connsiteX0" fmla="*/ 0 w 107447"/>
                <a:gd name="connsiteY0" fmla="*/ 69175 h 207652"/>
                <a:gd name="connsiteX1" fmla="*/ 0 w 107447"/>
                <a:gd name="connsiteY1" fmla="*/ 0 h 207652"/>
                <a:gd name="connsiteX2" fmla="*/ 22665 w 107447"/>
                <a:gd name="connsiteY2" fmla="*/ 18028 h 207652"/>
                <a:gd name="connsiteX3" fmla="*/ 63227 w 107447"/>
                <a:gd name="connsiteY3" fmla="*/ 65767 h 207652"/>
                <a:gd name="connsiteX4" fmla="*/ 107199 w 107447"/>
                <a:gd name="connsiteY4" fmla="*/ 182754 h 207652"/>
                <a:gd name="connsiteX5" fmla="*/ 62821 w 107447"/>
                <a:gd name="connsiteY5" fmla="*/ 195919 h 207652"/>
                <a:gd name="connsiteX6" fmla="*/ 15998 w 107447"/>
                <a:gd name="connsiteY6" fmla="*/ 88838 h 20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447" h="207652">
                  <a:moveTo>
                    <a:pt x="0" y="69175"/>
                  </a:moveTo>
                  <a:lnTo>
                    <a:pt x="0" y="0"/>
                  </a:lnTo>
                  <a:lnTo>
                    <a:pt x="22665" y="18028"/>
                  </a:lnTo>
                  <a:cubicBezTo>
                    <a:pt x="37645" y="32550"/>
                    <a:pt x="51217" y="48531"/>
                    <a:pt x="63227" y="65767"/>
                  </a:cubicBezTo>
                  <a:cubicBezTo>
                    <a:pt x="85756" y="98202"/>
                    <a:pt x="110185" y="142581"/>
                    <a:pt x="107199" y="182754"/>
                  </a:cubicBezTo>
                  <a:cubicBezTo>
                    <a:pt x="105706" y="203790"/>
                    <a:pt x="74492" y="219399"/>
                    <a:pt x="62821" y="195919"/>
                  </a:cubicBezTo>
                  <a:cubicBezTo>
                    <a:pt x="45448" y="160905"/>
                    <a:pt x="37847" y="122631"/>
                    <a:pt x="15998" y="88838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17" name="任意多边形: 形状 1216"/>
            <p:cNvSpPr/>
            <p:nvPr/>
          </p:nvSpPr>
          <p:spPr>
            <a:xfrm rot="5400000">
              <a:off x="3265380" y="438811"/>
              <a:ext cx="237803" cy="333315"/>
            </a:xfrm>
            <a:custGeom>
              <a:avLst/>
              <a:gdLst>
                <a:gd name="connsiteX0" fmla="*/ 112683 w 125303"/>
                <a:gd name="connsiteY0" fmla="*/ 890 h 175630"/>
                <a:gd name="connsiteX1" fmla="*/ 96450 w 125303"/>
                <a:gd name="connsiteY1" fmla="*/ 20199 h 175630"/>
                <a:gd name="connsiteX2" fmla="*/ 85151 w 125303"/>
                <a:gd name="connsiteY2" fmla="*/ 42224 h 175630"/>
                <a:gd name="connsiteX3" fmla="*/ 59907 w 125303"/>
                <a:gd name="connsiteY3" fmla="*/ 84702 h 175630"/>
                <a:gd name="connsiteX4" fmla="*/ 27083 w 125303"/>
                <a:gd name="connsiteY4" fmla="*/ 119028 h 175630"/>
                <a:gd name="connsiteX5" fmla="*/ 51 w 125303"/>
                <a:gd name="connsiteY5" fmla="*/ 163580 h 175630"/>
                <a:gd name="connsiteX6" fmla="*/ 22578 w 125303"/>
                <a:gd name="connsiteY6" fmla="*/ 172304 h 175630"/>
                <a:gd name="connsiteX7" fmla="*/ 37595 w 125303"/>
                <a:gd name="connsiteY7" fmla="*/ 154784 h 175630"/>
                <a:gd name="connsiteX8" fmla="*/ 53256 w 125303"/>
                <a:gd name="connsiteY8" fmla="*/ 137049 h 175630"/>
                <a:gd name="connsiteX9" fmla="*/ 85866 w 125303"/>
                <a:gd name="connsiteY9" fmla="*/ 99148 h 175630"/>
                <a:gd name="connsiteX10" fmla="*/ 106247 w 125303"/>
                <a:gd name="connsiteY10" fmla="*/ 53595 h 175630"/>
                <a:gd name="connsiteX11" fmla="*/ 115901 w 125303"/>
                <a:gd name="connsiteY11" fmla="*/ 30925 h 175630"/>
                <a:gd name="connsiteX12" fmla="*/ 125269 w 125303"/>
                <a:gd name="connsiteY12" fmla="*/ 7684 h 175630"/>
                <a:gd name="connsiteX13" fmla="*/ 112683 w 125303"/>
                <a:gd name="connsiteY13" fmla="*/ 890 h 175630"/>
                <a:gd name="connsiteX14" fmla="*/ 112683 w 125303"/>
                <a:gd name="connsiteY14" fmla="*/ 890 h 175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5303" h="175630">
                  <a:moveTo>
                    <a:pt x="112683" y="890"/>
                  </a:moveTo>
                  <a:cubicBezTo>
                    <a:pt x="104960" y="4394"/>
                    <a:pt x="100526" y="13119"/>
                    <a:pt x="96450" y="20199"/>
                  </a:cubicBezTo>
                  <a:cubicBezTo>
                    <a:pt x="92373" y="27350"/>
                    <a:pt x="88869" y="34859"/>
                    <a:pt x="85151" y="42224"/>
                  </a:cubicBezTo>
                  <a:cubicBezTo>
                    <a:pt x="77999" y="56741"/>
                    <a:pt x="69990" y="72045"/>
                    <a:pt x="59907" y="84702"/>
                  </a:cubicBezTo>
                  <a:cubicBezTo>
                    <a:pt x="50038" y="97074"/>
                    <a:pt x="38239" y="107801"/>
                    <a:pt x="27083" y="119028"/>
                  </a:cubicBezTo>
                  <a:cubicBezTo>
                    <a:pt x="14568" y="131686"/>
                    <a:pt x="1625" y="145058"/>
                    <a:pt x="51" y="163580"/>
                  </a:cubicBezTo>
                  <a:cubicBezTo>
                    <a:pt x="-1021" y="176238"/>
                    <a:pt x="14997" y="178526"/>
                    <a:pt x="22578" y="172304"/>
                  </a:cubicBezTo>
                  <a:cubicBezTo>
                    <a:pt x="28585" y="167370"/>
                    <a:pt x="32875" y="160863"/>
                    <a:pt x="37595" y="154784"/>
                  </a:cubicBezTo>
                  <a:cubicBezTo>
                    <a:pt x="42458" y="148563"/>
                    <a:pt x="47821" y="142770"/>
                    <a:pt x="53256" y="137049"/>
                  </a:cubicBezTo>
                  <a:cubicBezTo>
                    <a:pt x="64770" y="124892"/>
                    <a:pt x="76498" y="113093"/>
                    <a:pt x="85866" y="99148"/>
                  </a:cubicBezTo>
                  <a:cubicBezTo>
                    <a:pt x="95305" y="85060"/>
                    <a:pt x="100383" y="69327"/>
                    <a:pt x="106247" y="53595"/>
                  </a:cubicBezTo>
                  <a:cubicBezTo>
                    <a:pt x="109107" y="45943"/>
                    <a:pt x="112325" y="38291"/>
                    <a:pt x="115901" y="30925"/>
                  </a:cubicBezTo>
                  <a:cubicBezTo>
                    <a:pt x="119619" y="23202"/>
                    <a:pt x="124482" y="16408"/>
                    <a:pt x="125269" y="7684"/>
                  </a:cubicBezTo>
                  <a:cubicBezTo>
                    <a:pt x="125912" y="676"/>
                    <a:pt x="117545" y="-1398"/>
                    <a:pt x="112683" y="890"/>
                  </a:cubicBezTo>
                  <a:lnTo>
                    <a:pt x="112683" y="89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18" name="任意多边形: 形状 1217"/>
            <p:cNvSpPr/>
            <p:nvPr/>
          </p:nvSpPr>
          <p:spPr>
            <a:xfrm rot="5400000">
              <a:off x="3154429" y="1199711"/>
              <a:ext cx="467501" cy="122776"/>
            </a:xfrm>
            <a:custGeom>
              <a:avLst/>
              <a:gdLst>
                <a:gd name="connsiteX0" fmla="*/ 245651 w 246335"/>
                <a:gd name="connsiteY0" fmla="*/ 49666 h 64693"/>
                <a:gd name="connsiteX1" fmla="*/ 229990 w 246335"/>
                <a:gd name="connsiteY1" fmla="*/ 48665 h 64693"/>
                <a:gd name="connsiteX2" fmla="*/ 211969 w 246335"/>
                <a:gd name="connsiteY2" fmla="*/ 45161 h 64693"/>
                <a:gd name="connsiteX3" fmla="*/ 176213 w 246335"/>
                <a:gd name="connsiteY3" fmla="*/ 38081 h 64693"/>
                <a:gd name="connsiteX4" fmla="*/ 107347 w 246335"/>
                <a:gd name="connsiteY4" fmla="*/ 12981 h 64693"/>
                <a:gd name="connsiteX5" fmla="*/ 43916 w 246335"/>
                <a:gd name="connsiteY5" fmla="*/ 37 h 64693"/>
                <a:gd name="connsiteX6" fmla="*/ 15382 w 246335"/>
                <a:gd name="connsiteY6" fmla="*/ 6187 h 64693"/>
                <a:gd name="connsiteX7" fmla="*/ 3655 w 246335"/>
                <a:gd name="connsiteY7" fmla="*/ 15626 h 64693"/>
                <a:gd name="connsiteX8" fmla="*/ 794 w 246335"/>
                <a:gd name="connsiteY8" fmla="*/ 22063 h 64693"/>
                <a:gd name="connsiteX9" fmla="*/ 508 w 246335"/>
                <a:gd name="connsiteY9" fmla="*/ 24709 h 64693"/>
                <a:gd name="connsiteX10" fmla="*/ 365 w 246335"/>
                <a:gd name="connsiteY10" fmla="*/ 26211 h 64693"/>
                <a:gd name="connsiteX11" fmla="*/ 8160 w 246335"/>
                <a:gd name="connsiteY11" fmla="*/ 33648 h 64693"/>
                <a:gd name="connsiteX12" fmla="*/ 10520 w 246335"/>
                <a:gd name="connsiteY12" fmla="*/ 33147 h 64693"/>
                <a:gd name="connsiteX13" fmla="*/ 4727 w 246335"/>
                <a:gd name="connsiteY13" fmla="*/ 32504 h 64693"/>
                <a:gd name="connsiteX14" fmla="*/ 10591 w 246335"/>
                <a:gd name="connsiteY14" fmla="*/ 34291 h 64693"/>
                <a:gd name="connsiteX15" fmla="*/ 13237 w 246335"/>
                <a:gd name="connsiteY15" fmla="*/ 33862 h 64693"/>
                <a:gd name="connsiteX16" fmla="*/ 13309 w 246335"/>
                <a:gd name="connsiteY16" fmla="*/ 34077 h 64693"/>
                <a:gd name="connsiteX17" fmla="*/ 28040 w 246335"/>
                <a:gd name="connsiteY17" fmla="*/ 31145 h 64693"/>
                <a:gd name="connsiteX18" fmla="*/ 53999 w 246335"/>
                <a:gd name="connsiteY18" fmla="*/ 28785 h 64693"/>
                <a:gd name="connsiteX19" fmla="*/ 116429 w 246335"/>
                <a:gd name="connsiteY19" fmla="*/ 45090 h 64693"/>
                <a:gd name="connsiteX20" fmla="*/ 183865 w 246335"/>
                <a:gd name="connsiteY20" fmla="*/ 62825 h 64693"/>
                <a:gd name="connsiteX21" fmla="*/ 218977 w 246335"/>
                <a:gd name="connsiteY21" fmla="*/ 63182 h 64693"/>
                <a:gd name="connsiteX22" fmla="*/ 233995 w 246335"/>
                <a:gd name="connsiteY22" fmla="*/ 57318 h 64693"/>
                <a:gd name="connsiteX23" fmla="*/ 246223 w 246335"/>
                <a:gd name="connsiteY23" fmla="*/ 50882 h 64693"/>
                <a:gd name="connsiteX24" fmla="*/ 245651 w 246335"/>
                <a:gd name="connsiteY24" fmla="*/ 49666 h 64693"/>
                <a:gd name="connsiteX25" fmla="*/ 245651 w 246335"/>
                <a:gd name="connsiteY25" fmla="*/ 49666 h 6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46335" h="64693">
                  <a:moveTo>
                    <a:pt x="245651" y="49666"/>
                  </a:moveTo>
                  <a:cubicBezTo>
                    <a:pt x="240502" y="48379"/>
                    <a:pt x="235282" y="49237"/>
                    <a:pt x="229990" y="48665"/>
                  </a:cubicBezTo>
                  <a:cubicBezTo>
                    <a:pt x="223911" y="47950"/>
                    <a:pt x="218048" y="45948"/>
                    <a:pt x="211969" y="45161"/>
                  </a:cubicBezTo>
                  <a:cubicBezTo>
                    <a:pt x="199883" y="43516"/>
                    <a:pt x="187941" y="41371"/>
                    <a:pt x="176213" y="38081"/>
                  </a:cubicBezTo>
                  <a:cubicBezTo>
                    <a:pt x="152685" y="31502"/>
                    <a:pt x="130302" y="21348"/>
                    <a:pt x="107347" y="12981"/>
                  </a:cubicBezTo>
                  <a:cubicBezTo>
                    <a:pt x="87038" y="5615"/>
                    <a:pt x="65727" y="-535"/>
                    <a:pt x="43916" y="37"/>
                  </a:cubicBezTo>
                  <a:cubicBezTo>
                    <a:pt x="34405" y="323"/>
                    <a:pt x="23821" y="1610"/>
                    <a:pt x="15382" y="6187"/>
                  </a:cubicBezTo>
                  <a:cubicBezTo>
                    <a:pt x="11163" y="8475"/>
                    <a:pt x="6157" y="11479"/>
                    <a:pt x="3655" y="15626"/>
                  </a:cubicBezTo>
                  <a:cubicBezTo>
                    <a:pt x="3154" y="16413"/>
                    <a:pt x="1080" y="20919"/>
                    <a:pt x="794" y="22063"/>
                  </a:cubicBezTo>
                  <a:cubicBezTo>
                    <a:pt x="722" y="22921"/>
                    <a:pt x="580" y="23851"/>
                    <a:pt x="508" y="24709"/>
                  </a:cubicBezTo>
                  <a:cubicBezTo>
                    <a:pt x="1295" y="27641"/>
                    <a:pt x="1223" y="28141"/>
                    <a:pt x="365" y="26211"/>
                  </a:cubicBezTo>
                  <a:cubicBezTo>
                    <a:pt x="-1494" y="31073"/>
                    <a:pt x="4155" y="34506"/>
                    <a:pt x="8160" y="33648"/>
                  </a:cubicBezTo>
                  <a:cubicBezTo>
                    <a:pt x="8946" y="33504"/>
                    <a:pt x="9733" y="33290"/>
                    <a:pt x="10520" y="33147"/>
                  </a:cubicBezTo>
                  <a:cubicBezTo>
                    <a:pt x="8589" y="32933"/>
                    <a:pt x="6658" y="32718"/>
                    <a:pt x="4727" y="32504"/>
                  </a:cubicBezTo>
                  <a:cubicBezTo>
                    <a:pt x="6587" y="33719"/>
                    <a:pt x="8374" y="34077"/>
                    <a:pt x="10591" y="34291"/>
                  </a:cubicBezTo>
                  <a:cubicBezTo>
                    <a:pt x="11449" y="34148"/>
                    <a:pt x="12307" y="34005"/>
                    <a:pt x="13237" y="33862"/>
                  </a:cubicBezTo>
                  <a:cubicBezTo>
                    <a:pt x="11020" y="33862"/>
                    <a:pt x="11092" y="33934"/>
                    <a:pt x="13309" y="34077"/>
                  </a:cubicBezTo>
                  <a:cubicBezTo>
                    <a:pt x="18314" y="33791"/>
                    <a:pt x="23106" y="32289"/>
                    <a:pt x="28040" y="31145"/>
                  </a:cubicBezTo>
                  <a:cubicBezTo>
                    <a:pt x="36765" y="29071"/>
                    <a:pt x="44917" y="28070"/>
                    <a:pt x="53999" y="28785"/>
                  </a:cubicBezTo>
                  <a:cubicBezTo>
                    <a:pt x="75238" y="30501"/>
                    <a:pt x="96334" y="38439"/>
                    <a:pt x="116429" y="45090"/>
                  </a:cubicBezTo>
                  <a:cubicBezTo>
                    <a:pt x="138455" y="52455"/>
                    <a:pt x="160766" y="59678"/>
                    <a:pt x="183865" y="62825"/>
                  </a:cubicBezTo>
                  <a:cubicBezTo>
                    <a:pt x="195164" y="64326"/>
                    <a:pt x="207678" y="65971"/>
                    <a:pt x="218977" y="63182"/>
                  </a:cubicBezTo>
                  <a:cubicBezTo>
                    <a:pt x="224055" y="61895"/>
                    <a:pt x="229132" y="59249"/>
                    <a:pt x="233995" y="57318"/>
                  </a:cubicBezTo>
                  <a:cubicBezTo>
                    <a:pt x="238500" y="55530"/>
                    <a:pt x="242719" y="54315"/>
                    <a:pt x="246223" y="50882"/>
                  </a:cubicBezTo>
                  <a:cubicBezTo>
                    <a:pt x="246509" y="50668"/>
                    <a:pt x="246223" y="49809"/>
                    <a:pt x="245651" y="49666"/>
                  </a:cubicBezTo>
                  <a:lnTo>
                    <a:pt x="245651" y="49666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19" name="任意多边形: 形状 1218"/>
            <p:cNvSpPr/>
            <p:nvPr/>
          </p:nvSpPr>
          <p:spPr>
            <a:xfrm rot="5400000">
              <a:off x="2682637" y="985909"/>
              <a:ext cx="399731" cy="112419"/>
            </a:xfrm>
            <a:custGeom>
              <a:avLst/>
              <a:gdLst>
                <a:gd name="connsiteX0" fmla="*/ 206450 w 210626"/>
                <a:gd name="connsiteY0" fmla="*/ 2746 h 59236"/>
                <a:gd name="connsiteX1" fmla="*/ 163257 w 210626"/>
                <a:gd name="connsiteY1" fmla="*/ 2674 h 59236"/>
                <a:gd name="connsiteX2" fmla="*/ 117775 w 210626"/>
                <a:gd name="connsiteY2" fmla="*/ 9611 h 59236"/>
                <a:gd name="connsiteX3" fmla="*/ 32104 w 210626"/>
                <a:gd name="connsiteY3" fmla="*/ 30207 h 59236"/>
                <a:gd name="connsiteX4" fmla="*/ 13367 w 210626"/>
                <a:gd name="connsiteY4" fmla="*/ 33353 h 59236"/>
                <a:gd name="connsiteX5" fmla="*/ 567 w 210626"/>
                <a:gd name="connsiteY5" fmla="*/ 40075 h 59236"/>
                <a:gd name="connsiteX6" fmla="*/ 21305 w 210626"/>
                <a:gd name="connsiteY6" fmla="*/ 58025 h 59236"/>
                <a:gd name="connsiteX7" fmla="*/ 65285 w 210626"/>
                <a:gd name="connsiteY7" fmla="*/ 54092 h 59236"/>
                <a:gd name="connsiteX8" fmla="*/ 107763 w 210626"/>
                <a:gd name="connsiteY8" fmla="*/ 41220 h 59236"/>
                <a:gd name="connsiteX9" fmla="*/ 157107 w 210626"/>
                <a:gd name="connsiteY9" fmla="*/ 28204 h 59236"/>
                <a:gd name="connsiteX10" fmla="*/ 181993 w 210626"/>
                <a:gd name="connsiteY10" fmla="*/ 23127 h 59236"/>
                <a:gd name="connsiteX11" fmla="*/ 206807 w 210626"/>
                <a:gd name="connsiteY11" fmla="*/ 16905 h 59236"/>
                <a:gd name="connsiteX12" fmla="*/ 206450 w 210626"/>
                <a:gd name="connsiteY12" fmla="*/ 2746 h 59236"/>
                <a:gd name="connsiteX13" fmla="*/ 206450 w 210626"/>
                <a:gd name="connsiteY13" fmla="*/ 2746 h 5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626" h="59236">
                  <a:moveTo>
                    <a:pt x="206450" y="2746"/>
                  </a:moveTo>
                  <a:cubicBezTo>
                    <a:pt x="193792" y="-2546"/>
                    <a:pt x="176629" y="1173"/>
                    <a:pt x="163257" y="2674"/>
                  </a:cubicBezTo>
                  <a:cubicBezTo>
                    <a:pt x="148024" y="4319"/>
                    <a:pt x="132721" y="6393"/>
                    <a:pt x="117775" y="9611"/>
                  </a:cubicBezTo>
                  <a:cubicBezTo>
                    <a:pt x="89027" y="15833"/>
                    <a:pt x="61352" y="26345"/>
                    <a:pt x="32104" y="30207"/>
                  </a:cubicBezTo>
                  <a:cubicBezTo>
                    <a:pt x="25882" y="30993"/>
                    <a:pt x="19374" y="31708"/>
                    <a:pt x="13367" y="33353"/>
                  </a:cubicBezTo>
                  <a:cubicBezTo>
                    <a:pt x="9720" y="34354"/>
                    <a:pt x="2283" y="35928"/>
                    <a:pt x="567" y="40075"/>
                  </a:cubicBezTo>
                  <a:cubicBezTo>
                    <a:pt x="-3438" y="49729"/>
                    <a:pt x="14869" y="56595"/>
                    <a:pt x="21305" y="58025"/>
                  </a:cubicBezTo>
                  <a:cubicBezTo>
                    <a:pt x="35751" y="61171"/>
                    <a:pt x="51197" y="57596"/>
                    <a:pt x="65285" y="54092"/>
                  </a:cubicBezTo>
                  <a:cubicBezTo>
                    <a:pt x="79659" y="50516"/>
                    <a:pt x="93604" y="45439"/>
                    <a:pt x="107763" y="41220"/>
                  </a:cubicBezTo>
                  <a:cubicBezTo>
                    <a:pt x="124068" y="36357"/>
                    <a:pt x="140516" y="31923"/>
                    <a:pt x="157107" y="28204"/>
                  </a:cubicBezTo>
                  <a:cubicBezTo>
                    <a:pt x="165402" y="26345"/>
                    <a:pt x="173697" y="24700"/>
                    <a:pt x="181993" y="23127"/>
                  </a:cubicBezTo>
                  <a:cubicBezTo>
                    <a:pt x="190288" y="21625"/>
                    <a:pt x="199585" y="21554"/>
                    <a:pt x="206807" y="16905"/>
                  </a:cubicBezTo>
                  <a:cubicBezTo>
                    <a:pt x="211527" y="13902"/>
                    <a:pt x="212385" y="5249"/>
                    <a:pt x="206450" y="2746"/>
                  </a:cubicBezTo>
                  <a:lnTo>
                    <a:pt x="206450" y="2746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20" name="任意多边形: 形状 1219"/>
            <p:cNvSpPr/>
            <p:nvPr/>
          </p:nvSpPr>
          <p:spPr>
            <a:xfrm rot="5400000">
              <a:off x="2240618" y="599316"/>
              <a:ext cx="437479" cy="161302"/>
            </a:xfrm>
            <a:custGeom>
              <a:avLst/>
              <a:gdLst>
                <a:gd name="connsiteX0" fmla="*/ 226366 w 230516"/>
                <a:gd name="connsiteY0" fmla="*/ 49962 h 84993"/>
                <a:gd name="connsiteX1" fmla="*/ 200049 w 230516"/>
                <a:gd name="connsiteY1" fmla="*/ 47531 h 84993"/>
                <a:gd name="connsiteX2" fmla="*/ 169442 w 230516"/>
                <a:gd name="connsiteY2" fmla="*/ 49890 h 84993"/>
                <a:gd name="connsiteX3" fmla="*/ 111231 w 230516"/>
                <a:gd name="connsiteY3" fmla="*/ 54825 h 84993"/>
                <a:gd name="connsiteX4" fmla="*/ 66608 w 230516"/>
                <a:gd name="connsiteY4" fmla="*/ 35445 h 84993"/>
                <a:gd name="connsiteX5" fmla="*/ 41722 w 230516"/>
                <a:gd name="connsiteY5" fmla="*/ 16351 h 84993"/>
                <a:gd name="connsiteX6" fmla="*/ 13832 w 230516"/>
                <a:gd name="connsiteY6" fmla="*/ 1191 h 84993"/>
                <a:gd name="connsiteX7" fmla="*/ 2533 w 230516"/>
                <a:gd name="connsiteY7" fmla="*/ 16637 h 84993"/>
                <a:gd name="connsiteX8" fmla="*/ 25202 w 230516"/>
                <a:gd name="connsiteY8" fmla="*/ 41810 h 84993"/>
                <a:gd name="connsiteX9" fmla="*/ 49946 w 230516"/>
                <a:gd name="connsiteY9" fmla="*/ 61618 h 84993"/>
                <a:gd name="connsiteX10" fmla="*/ 105439 w 230516"/>
                <a:gd name="connsiteY10" fmla="*/ 84717 h 84993"/>
                <a:gd name="connsiteX11" fmla="*/ 166653 w 230516"/>
                <a:gd name="connsiteY11" fmla="*/ 78710 h 84993"/>
                <a:gd name="connsiteX12" fmla="*/ 198905 w 230516"/>
                <a:gd name="connsiteY12" fmla="*/ 73132 h 84993"/>
                <a:gd name="connsiteX13" fmla="*/ 228225 w 230516"/>
                <a:gd name="connsiteY13" fmla="*/ 62834 h 84993"/>
                <a:gd name="connsiteX14" fmla="*/ 226366 w 230516"/>
                <a:gd name="connsiteY14" fmla="*/ 49962 h 84993"/>
                <a:gd name="connsiteX15" fmla="*/ 226366 w 230516"/>
                <a:gd name="connsiteY15" fmla="*/ 49962 h 84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0516" h="84993">
                  <a:moveTo>
                    <a:pt x="226366" y="49962"/>
                  </a:moveTo>
                  <a:cubicBezTo>
                    <a:pt x="218785" y="45171"/>
                    <a:pt x="208631" y="47244"/>
                    <a:pt x="200049" y="47531"/>
                  </a:cubicBezTo>
                  <a:cubicBezTo>
                    <a:pt x="189823" y="47960"/>
                    <a:pt x="179597" y="48889"/>
                    <a:pt x="169442" y="49890"/>
                  </a:cubicBezTo>
                  <a:cubicBezTo>
                    <a:pt x="150205" y="51750"/>
                    <a:pt x="130683" y="55612"/>
                    <a:pt x="111231" y="54825"/>
                  </a:cubicBezTo>
                  <a:cubicBezTo>
                    <a:pt x="93997" y="54110"/>
                    <a:pt x="79909" y="45743"/>
                    <a:pt x="66608" y="35445"/>
                  </a:cubicBezTo>
                  <a:cubicBezTo>
                    <a:pt x="58384" y="29009"/>
                    <a:pt x="50375" y="22287"/>
                    <a:pt x="41722" y="16351"/>
                  </a:cubicBezTo>
                  <a:cubicBezTo>
                    <a:pt x="32854" y="10273"/>
                    <a:pt x="23415" y="5911"/>
                    <a:pt x="13832" y="1191"/>
                  </a:cubicBezTo>
                  <a:cubicBezTo>
                    <a:pt x="3463" y="-3887"/>
                    <a:pt x="-4189" y="8413"/>
                    <a:pt x="2533" y="16637"/>
                  </a:cubicBezTo>
                  <a:cubicBezTo>
                    <a:pt x="9827" y="25433"/>
                    <a:pt x="16621" y="34229"/>
                    <a:pt x="25202" y="41810"/>
                  </a:cubicBezTo>
                  <a:cubicBezTo>
                    <a:pt x="33069" y="48746"/>
                    <a:pt x="41507" y="55254"/>
                    <a:pt x="49946" y="61618"/>
                  </a:cubicBezTo>
                  <a:cubicBezTo>
                    <a:pt x="66822" y="74348"/>
                    <a:pt x="84057" y="83143"/>
                    <a:pt x="105439" y="84717"/>
                  </a:cubicBezTo>
                  <a:cubicBezTo>
                    <a:pt x="125820" y="86147"/>
                    <a:pt x="146630" y="81713"/>
                    <a:pt x="166653" y="78710"/>
                  </a:cubicBezTo>
                  <a:cubicBezTo>
                    <a:pt x="177451" y="77065"/>
                    <a:pt x="188250" y="75277"/>
                    <a:pt x="198905" y="73132"/>
                  </a:cubicBezTo>
                  <a:cubicBezTo>
                    <a:pt x="208488" y="71201"/>
                    <a:pt x="221360" y="70343"/>
                    <a:pt x="228225" y="62834"/>
                  </a:cubicBezTo>
                  <a:cubicBezTo>
                    <a:pt x="232087" y="58758"/>
                    <a:pt x="230799" y="52751"/>
                    <a:pt x="226366" y="49962"/>
                  </a:cubicBezTo>
                  <a:lnTo>
                    <a:pt x="226366" y="4996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21" name="任意多边形: 形状 1220"/>
            <p:cNvSpPr/>
            <p:nvPr/>
          </p:nvSpPr>
          <p:spPr>
            <a:xfrm rot="5400000">
              <a:off x="3078722" y="975862"/>
              <a:ext cx="358806" cy="132521"/>
            </a:xfrm>
            <a:custGeom>
              <a:avLst/>
              <a:gdLst>
                <a:gd name="connsiteX0" fmla="*/ 187442 w 189062"/>
                <a:gd name="connsiteY0" fmla="*/ 3801 h 69828"/>
                <a:gd name="connsiteX1" fmla="*/ 143105 w 189062"/>
                <a:gd name="connsiteY1" fmla="*/ 6447 h 69828"/>
                <a:gd name="connsiteX2" fmla="*/ 90329 w 189062"/>
                <a:gd name="connsiteY2" fmla="*/ 18318 h 69828"/>
                <a:gd name="connsiteX3" fmla="*/ 42344 w 189062"/>
                <a:gd name="connsiteY3" fmla="*/ 31548 h 69828"/>
                <a:gd name="connsiteX4" fmla="*/ 939 w 189062"/>
                <a:gd name="connsiteY4" fmla="*/ 56792 h 69828"/>
                <a:gd name="connsiteX5" fmla="*/ 6159 w 189062"/>
                <a:gd name="connsiteY5" fmla="*/ 68877 h 69828"/>
                <a:gd name="connsiteX6" fmla="*/ 52499 w 189062"/>
                <a:gd name="connsiteY6" fmla="*/ 59438 h 69828"/>
                <a:gd name="connsiteX7" fmla="*/ 98553 w 189062"/>
                <a:gd name="connsiteY7" fmla="*/ 45564 h 69828"/>
                <a:gd name="connsiteX8" fmla="*/ 146680 w 189062"/>
                <a:gd name="connsiteY8" fmla="*/ 30332 h 69828"/>
                <a:gd name="connsiteX9" fmla="*/ 169850 w 189062"/>
                <a:gd name="connsiteY9" fmla="*/ 22680 h 69828"/>
                <a:gd name="connsiteX10" fmla="*/ 188443 w 189062"/>
                <a:gd name="connsiteY10" fmla="*/ 10523 h 69828"/>
                <a:gd name="connsiteX11" fmla="*/ 187442 w 189062"/>
                <a:gd name="connsiteY11" fmla="*/ 3801 h 69828"/>
                <a:gd name="connsiteX12" fmla="*/ 187442 w 189062"/>
                <a:gd name="connsiteY12" fmla="*/ 3801 h 6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062" h="69828">
                  <a:moveTo>
                    <a:pt x="187442" y="3801"/>
                  </a:moveTo>
                  <a:cubicBezTo>
                    <a:pt x="176143" y="-4923"/>
                    <a:pt x="155762" y="3729"/>
                    <a:pt x="143105" y="6447"/>
                  </a:cubicBezTo>
                  <a:cubicBezTo>
                    <a:pt x="125513" y="10237"/>
                    <a:pt x="107849" y="13956"/>
                    <a:pt x="90329" y="18318"/>
                  </a:cubicBezTo>
                  <a:cubicBezTo>
                    <a:pt x="74238" y="22323"/>
                    <a:pt x="58148" y="26399"/>
                    <a:pt x="42344" y="31548"/>
                  </a:cubicBezTo>
                  <a:cubicBezTo>
                    <a:pt x="27398" y="36410"/>
                    <a:pt x="8519" y="41488"/>
                    <a:pt x="939" y="56792"/>
                  </a:cubicBezTo>
                  <a:cubicBezTo>
                    <a:pt x="-1421" y="61511"/>
                    <a:pt x="796" y="67518"/>
                    <a:pt x="6159" y="68877"/>
                  </a:cubicBezTo>
                  <a:cubicBezTo>
                    <a:pt x="21892" y="72667"/>
                    <a:pt x="37839" y="64229"/>
                    <a:pt x="52499" y="59438"/>
                  </a:cubicBezTo>
                  <a:cubicBezTo>
                    <a:pt x="67731" y="54503"/>
                    <a:pt x="83177" y="50069"/>
                    <a:pt x="98553" y="45564"/>
                  </a:cubicBezTo>
                  <a:cubicBezTo>
                    <a:pt x="114714" y="40844"/>
                    <a:pt x="130662" y="35552"/>
                    <a:pt x="146680" y="30332"/>
                  </a:cubicBezTo>
                  <a:cubicBezTo>
                    <a:pt x="154404" y="27829"/>
                    <a:pt x="162127" y="25398"/>
                    <a:pt x="169850" y="22680"/>
                  </a:cubicBezTo>
                  <a:cubicBezTo>
                    <a:pt x="176858" y="20249"/>
                    <a:pt x="185440" y="18032"/>
                    <a:pt x="188443" y="10523"/>
                  </a:cubicBezTo>
                  <a:cubicBezTo>
                    <a:pt x="189301" y="8449"/>
                    <a:pt x="189516" y="5374"/>
                    <a:pt x="187442" y="3801"/>
                  </a:cubicBezTo>
                  <a:lnTo>
                    <a:pt x="187442" y="380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22" name="任意多边形: 形状 1221"/>
            <p:cNvSpPr/>
            <p:nvPr/>
          </p:nvSpPr>
          <p:spPr>
            <a:xfrm rot="5400000">
              <a:off x="2789529" y="764935"/>
              <a:ext cx="316637" cy="75133"/>
            </a:xfrm>
            <a:custGeom>
              <a:avLst/>
              <a:gdLst>
                <a:gd name="connsiteX0" fmla="*/ 166721 w 166842"/>
                <a:gd name="connsiteY0" fmla="*/ 18415 h 39589"/>
                <a:gd name="connsiteX1" fmla="*/ 131894 w 166842"/>
                <a:gd name="connsiteY1" fmla="*/ 2325 h 39589"/>
                <a:gd name="connsiteX2" fmla="*/ 84053 w 166842"/>
                <a:gd name="connsiteY2" fmla="*/ 37 h 39589"/>
                <a:gd name="connsiteX3" fmla="*/ 37641 w 166842"/>
                <a:gd name="connsiteY3" fmla="*/ 1110 h 39589"/>
                <a:gd name="connsiteX4" fmla="*/ 455 w 166842"/>
                <a:gd name="connsiteY4" fmla="*/ 24565 h 39589"/>
                <a:gd name="connsiteX5" fmla="*/ 44792 w 166842"/>
                <a:gd name="connsiteY5" fmla="*/ 39011 h 39589"/>
                <a:gd name="connsiteX6" fmla="*/ 91204 w 166842"/>
                <a:gd name="connsiteY6" fmla="*/ 37295 h 39589"/>
                <a:gd name="connsiteX7" fmla="*/ 138616 w 166842"/>
                <a:gd name="connsiteY7" fmla="*/ 33576 h 39589"/>
                <a:gd name="connsiteX8" fmla="*/ 160499 w 166842"/>
                <a:gd name="connsiteY8" fmla="*/ 26496 h 39589"/>
                <a:gd name="connsiteX9" fmla="*/ 166721 w 166842"/>
                <a:gd name="connsiteY9" fmla="*/ 18415 h 39589"/>
                <a:gd name="connsiteX10" fmla="*/ 166721 w 166842"/>
                <a:gd name="connsiteY10" fmla="*/ 18415 h 39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842" h="39589">
                  <a:moveTo>
                    <a:pt x="166721" y="18415"/>
                  </a:moveTo>
                  <a:cubicBezTo>
                    <a:pt x="162501" y="6258"/>
                    <a:pt x="142549" y="4041"/>
                    <a:pt x="131894" y="2325"/>
                  </a:cubicBezTo>
                  <a:cubicBezTo>
                    <a:pt x="116019" y="-249"/>
                    <a:pt x="100143" y="-35"/>
                    <a:pt x="84053" y="37"/>
                  </a:cubicBezTo>
                  <a:cubicBezTo>
                    <a:pt x="68534" y="108"/>
                    <a:pt x="53088" y="466"/>
                    <a:pt x="37641" y="1110"/>
                  </a:cubicBezTo>
                  <a:cubicBezTo>
                    <a:pt x="24197" y="1681"/>
                    <a:pt x="-3907" y="4328"/>
                    <a:pt x="455" y="24565"/>
                  </a:cubicBezTo>
                  <a:cubicBezTo>
                    <a:pt x="4388" y="42801"/>
                    <a:pt x="31205" y="39583"/>
                    <a:pt x="44792" y="39011"/>
                  </a:cubicBezTo>
                  <a:cubicBezTo>
                    <a:pt x="60239" y="38367"/>
                    <a:pt x="75757" y="37724"/>
                    <a:pt x="91204" y="37295"/>
                  </a:cubicBezTo>
                  <a:cubicBezTo>
                    <a:pt x="107151" y="36866"/>
                    <a:pt x="122955" y="36579"/>
                    <a:pt x="138616" y="33576"/>
                  </a:cubicBezTo>
                  <a:cubicBezTo>
                    <a:pt x="145624" y="32217"/>
                    <a:pt x="154492" y="30644"/>
                    <a:pt x="160499" y="26496"/>
                  </a:cubicBezTo>
                  <a:cubicBezTo>
                    <a:pt x="162287" y="25209"/>
                    <a:pt x="167722" y="21205"/>
                    <a:pt x="166721" y="18415"/>
                  </a:cubicBezTo>
                  <a:lnTo>
                    <a:pt x="166721" y="1841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23" name="任意多边形: 形状 1222"/>
            <p:cNvSpPr/>
            <p:nvPr/>
          </p:nvSpPr>
          <p:spPr>
            <a:xfrm rot="5400000">
              <a:off x="2439925" y="455389"/>
              <a:ext cx="315752" cy="191750"/>
            </a:xfrm>
            <a:custGeom>
              <a:avLst/>
              <a:gdLst>
                <a:gd name="connsiteX0" fmla="*/ 165999 w 166376"/>
                <a:gd name="connsiteY0" fmla="*/ 92388 h 101037"/>
                <a:gd name="connsiteX1" fmla="*/ 163711 w 166376"/>
                <a:gd name="connsiteY1" fmla="*/ 82948 h 101037"/>
                <a:gd name="connsiteX2" fmla="*/ 157489 w 166376"/>
                <a:gd name="connsiteY2" fmla="*/ 73079 h 101037"/>
                <a:gd name="connsiteX3" fmla="*/ 140184 w 166376"/>
                <a:gd name="connsiteY3" fmla="*/ 58205 h 101037"/>
                <a:gd name="connsiteX4" fmla="*/ 95489 w 166376"/>
                <a:gd name="connsiteY4" fmla="*/ 33890 h 101037"/>
                <a:gd name="connsiteX5" fmla="*/ 50651 w 166376"/>
                <a:gd name="connsiteY5" fmla="*/ 15726 h 101037"/>
                <a:gd name="connsiteX6" fmla="*/ 16611 w 166376"/>
                <a:gd name="connsiteY6" fmla="*/ 566 h 101037"/>
                <a:gd name="connsiteX7" fmla="*/ 20 w 166376"/>
                <a:gd name="connsiteY7" fmla="*/ 13867 h 101037"/>
                <a:gd name="connsiteX8" fmla="*/ 27767 w 166376"/>
                <a:gd name="connsiteY8" fmla="*/ 47192 h 101037"/>
                <a:gd name="connsiteX9" fmla="*/ 70817 w 166376"/>
                <a:gd name="connsiteY9" fmla="*/ 64498 h 101037"/>
                <a:gd name="connsiteX10" fmla="*/ 115011 w 166376"/>
                <a:gd name="connsiteY10" fmla="*/ 85737 h 101037"/>
                <a:gd name="connsiteX11" fmla="*/ 137967 w 166376"/>
                <a:gd name="connsiteY11" fmla="*/ 95391 h 101037"/>
                <a:gd name="connsiteX12" fmla="*/ 148264 w 166376"/>
                <a:gd name="connsiteY12" fmla="*/ 98537 h 101037"/>
                <a:gd name="connsiteX13" fmla="*/ 152341 w 166376"/>
                <a:gd name="connsiteY13" fmla="*/ 99467 h 101037"/>
                <a:gd name="connsiteX14" fmla="*/ 156417 w 166376"/>
                <a:gd name="connsiteY14" fmla="*/ 100111 h 101037"/>
                <a:gd name="connsiteX15" fmla="*/ 165999 w 166376"/>
                <a:gd name="connsiteY15" fmla="*/ 92388 h 101037"/>
                <a:gd name="connsiteX16" fmla="*/ 165999 w 166376"/>
                <a:gd name="connsiteY16" fmla="*/ 92388 h 10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376" h="101037">
                  <a:moveTo>
                    <a:pt x="165999" y="92388"/>
                  </a:moveTo>
                  <a:cubicBezTo>
                    <a:pt x="164784" y="89312"/>
                    <a:pt x="165070" y="86023"/>
                    <a:pt x="163711" y="82948"/>
                  </a:cubicBezTo>
                  <a:cubicBezTo>
                    <a:pt x="162138" y="79301"/>
                    <a:pt x="160064" y="76083"/>
                    <a:pt x="157489" y="73079"/>
                  </a:cubicBezTo>
                  <a:cubicBezTo>
                    <a:pt x="152484" y="67429"/>
                    <a:pt x="146119" y="62853"/>
                    <a:pt x="140184" y="58205"/>
                  </a:cubicBezTo>
                  <a:cubicBezTo>
                    <a:pt x="127097" y="48050"/>
                    <a:pt x="110506" y="40684"/>
                    <a:pt x="95489" y="33890"/>
                  </a:cubicBezTo>
                  <a:cubicBezTo>
                    <a:pt x="80757" y="27240"/>
                    <a:pt x="65740" y="21447"/>
                    <a:pt x="50651" y="15726"/>
                  </a:cubicBezTo>
                  <a:cubicBezTo>
                    <a:pt x="40710" y="11937"/>
                    <a:pt x="27552" y="4356"/>
                    <a:pt x="16611" y="566"/>
                  </a:cubicBezTo>
                  <a:cubicBezTo>
                    <a:pt x="8458" y="-2223"/>
                    <a:pt x="-481" y="5786"/>
                    <a:pt x="20" y="13867"/>
                  </a:cubicBezTo>
                  <a:cubicBezTo>
                    <a:pt x="950" y="30386"/>
                    <a:pt x="13607" y="41042"/>
                    <a:pt x="27767" y="47192"/>
                  </a:cubicBezTo>
                  <a:cubicBezTo>
                    <a:pt x="41926" y="53413"/>
                    <a:pt x="56658" y="58205"/>
                    <a:pt x="70817" y="64498"/>
                  </a:cubicBezTo>
                  <a:cubicBezTo>
                    <a:pt x="85763" y="71077"/>
                    <a:pt x="100566" y="78085"/>
                    <a:pt x="115011" y="85737"/>
                  </a:cubicBezTo>
                  <a:cubicBezTo>
                    <a:pt x="122234" y="89598"/>
                    <a:pt x="130244" y="92459"/>
                    <a:pt x="137967" y="95391"/>
                  </a:cubicBezTo>
                  <a:cubicBezTo>
                    <a:pt x="141399" y="96678"/>
                    <a:pt x="144760" y="97679"/>
                    <a:pt x="148264" y="98537"/>
                  </a:cubicBezTo>
                  <a:cubicBezTo>
                    <a:pt x="149623" y="98823"/>
                    <a:pt x="150982" y="99252"/>
                    <a:pt x="152341" y="99467"/>
                  </a:cubicBezTo>
                  <a:cubicBezTo>
                    <a:pt x="153914" y="99681"/>
                    <a:pt x="156274" y="100039"/>
                    <a:pt x="156417" y="100111"/>
                  </a:cubicBezTo>
                  <a:cubicBezTo>
                    <a:pt x="161137" y="103257"/>
                    <a:pt x="168073" y="97822"/>
                    <a:pt x="165999" y="92388"/>
                  </a:cubicBezTo>
                  <a:lnTo>
                    <a:pt x="165999" y="9238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24" name="任意多边形: 形状 1223"/>
            <p:cNvSpPr/>
            <p:nvPr/>
          </p:nvSpPr>
          <p:spPr>
            <a:xfrm rot="5400000">
              <a:off x="3198230" y="-18684"/>
              <a:ext cx="114208" cy="151577"/>
            </a:xfrm>
            <a:custGeom>
              <a:avLst/>
              <a:gdLst>
                <a:gd name="connsiteX0" fmla="*/ 0 w 114208"/>
                <a:gd name="connsiteY0" fmla="*/ 78607 h 151577"/>
                <a:gd name="connsiteX1" fmla="*/ 0 w 114208"/>
                <a:gd name="connsiteY1" fmla="*/ 0 h 151577"/>
                <a:gd name="connsiteX2" fmla="*/ 31197 w 114208"/>
                <a:gd name="connsiteY2" fmla="*/ 22907 h 151577"/>
                <a:gd name="connsiteX3" fmla="*/ 74356 w 114208"/>
                <a:gd name="connsiteY3" fmla="*/ 53172 h 151577"/>
                <a:gd name="connsiteX4" fmla="*/ 97021 w 114208"/>
                <a:gd name="connsiteY4" fmla="*/ 87238 h 151577"/>
                <a:gd name="connsiteX5" fmla="*/ 105300 w 114208"/>
                <a:gd name="connsiteY5" fmla="*/ 100674 h 151577"/>
                <a:gd name="connsiteX6" fmla="*/ 106520 w 114208"/>
                <a:gd name="connsiteY6" fmla="*/ 102711 h 151577"/>
                <a:gd name="connsiteX7" fmla="*/ 109370 w 114208"/>
                <a:gd name="connsiteY7" fmla="*/ 106102 h 151577"/>
                <a:gd name="connsiteX8" fmla="*/ 113986 w 114208"/>
                <a:gd name="connsiteY8" fmla="*/ 121981 h 151577"/>
                <a:gd name="connsiteX9" fmla="*/ 100956 w 114208"/>
                <a:gd name="connsiteY9" fmla="*/ 146004 h 151577"/>
                <a:gd name="connsiteX10" fmla="*/ 46670 w 114208"/>
                <a:gd name="connsiteY10" fmla="*/ 129445 h 151577"/>
                <a:gd name="connsiteX11" fmla="*/ 31605 w 114208"/>
                <a:gd name="connsiteY11" fmla="*/ 102166 h 151577"/>
                <a:gd name="connsiteX12" fmla="*/ 15302 w 114208"/>
                <a:gd name="connsiteY12" fmla="*/ 89240 h 15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208" h="151577">
                  <a:moveTo>
                    <a:pt x="0" y="78607"/>
                  </a:moveTo>
                  <a:lnTo>
                    <a:pt x="0" y="0"/>
                  </a:lnTo>
                  <a:lnTo>
                    <a:pt x="31197" y="22907"/>
                  </a:lnTo>
                  <a:cubicBezTo>
                    <a:pt x="45448" y="32816"/>
                    <a:pt x="61598" y="41502"/>
                    <a:pt x="74356" y="53172"/>
                  </a:cubicBezTo>
                  <a:cubicBezTo>
                    <a:pt x="84942" y="62946"/>
                    <a:pt x="90506" y="74752"/>
                    <a:pt x="97021" y="87238"/>
                  </a:cubicBezTo>
                  <a:cubicBezTo>
                    <a:pt x="99464" y="91988"/>
                    <a:pt x="102449" y="96195"/>
                    <a:pt x="105300" y="100674"/>
                  </a:cubicBezTo>
                  <a:cubicBezTo>
                    <a:pt x="105706" y="101352"/>
                    <a:pt x="106114" y="102031"/>
                    <a:pt x="106520" y="102711"/>
                  </a:cubicBezTo>
                  <a:cubicBezTo>
                    <a:pt x="102992" y="98230"/>
                    <a:pt x="103943" y="99318"/>
                    <a:pt x="109370" y="106102"/>
                  </a:cubicBezTo>
                  <a:cubicBezTo>
                    <a:pt x="112492" y="110989"/>
                    <a:pt x="113035" y="116282"/>
                    <a:pt x="113986" y="121981"/>
                  </a:cubicBezTo>
                  <a:cubicBezTo>
                    <a:pt x="115614" y="131753"/>
                    <a:pt x="108014" y="140711"/>
                    <a:pt x="100956" y="146004"/>
                  </a:cubicBezTo>
                  <a:cubicBezTo>
                    <a:pt x="82499" y="159847"/>
                    <a:pt x="57799" y="145461"/>
                    <a:pt x="46670" y="129445"/>
                  </a:cubicBezTo>
                  <a:cubicBezTo>
                    <a:pt x="41106" y="121438"/>
                    <a:pt x="36084" y="107324"/>
                    <a:pt x="31605" y="102166"/>
                  </a:cubicBezTo>
                  <a:cubicBezTo>
                    <a:pt x="28483" y="98638"/>
                    <a:pt x="22206" y="94024"/>
                    <a:pt x="15302" y="89240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25" name="任意多边形: 形状 1224"/>
            <p:cNvSpPr/>
            <p:nvPr/>
          </p:nvSpPr>
          <p:spPr>
            <a:xfrm rot="5400000">
              <a:off x="3215821" y="346202"/>
              <a:ext cx="246129" cy="260529"/>
            </a:xfrm>
            <a:custGeom>
              <a:avLst/>
              <a:gdLst>
                <a:gd name="connsiteX0" fmla="*/ 123209 w 129690"/>
                <a:gd name="connsiteY0" fmla="*/ 630 h 137278"/>
                <a:gd name="connsiteX1" fmla="*/ 104401 w 129690"/>
                <a:gd name="connsiteY1" fmla="*/ 10499 h 137278"/>
                <a:gd name="connsiteX2" fmla="*/ 85522 w 129690"/>
                <a:gd name="connsiteY2" fmla="*/ 24658 h 137278"/>
                <a:gd name="connsiteX3" fmla="*/ 50410 w 129690"/>
                <a:gd name="connsiteY3" fmla="*/ 55623 h 137278"/>
                <a:gd name="connsiteX4" fmla="*/ 25023 w 129690"/>
                <a:gd name="connsiteY4" fmla="*/ 88018 h 137278"/>
                <a:gd name="connsiteX5" fmla="*/ 10792 w 129690"/>
                <a:gd name="connsiteY5" fmla="*/ 102964 h 137278"/>
                <a:gd name="connsiteX6" fmla="*/ 4570 w 129690"/>
                <a:gd name="connsiteY6" fmla="*/ 111044 h 137278"/>
                <a:gd name="connsiteX7" fmla="*/ 852 w 129690"/>
                <a:gd name="connsiteY7" fmla="*/ 118052 h 137278"/>
                <a:gd name="connsiteX8" fmla="*/ 351 w 129690"/>
                <a:gd name="connsiteY8" fmla="*/ 122844 h 137278"/>
                <a:gd name="connsiteX9" fmla="*/ 11364 w 129690"/>
                <a:gd name="connsiteY9" fmla="*/ 136574 h 137278"/>
                <a:gd name="connsiteX10" fmla="*/ 14296 w 129690"/>
                <a:gd name="connsiteY10" fmla="*/ 137218 h 137278"/>
                <a:gd name="connsiteX11" fmla="*/ 22305 w 129690"/>
                <a:gd name="connsiteY11" fmla="*/ 136145 h 137278"/>
                <a:gd name="connsiteX12" fmla="*/ 33461 w 129690"/>
                <a:gd name="connsiteY12" fmla="*/ 130782 h 137278"/>
                <a:gd name="connsiteX13" fmla="*/ 49766 w 129690"/>
                <a:gd name="connsiteY13" fmla="*/ 114548 h 137278"/>
                <a:gd name="connsiteX14" fmla="*/ 74509 w 129690"/>
                <a:gd name="connsiteY14" fmla="*/ 80008 h 137278"/>
                <a:gd name="connsiteX15" fmla="*/ 104973 w 129690"/>
                <a:gd name="connsiteY15" fmla="*/ 44753 h 137278"/>
                <a:gd name="connsiteX16" fmla="*/ 119562 w 129690"/>
                <a:gd name="connsiteY16" fmla="*/ 24801 h 137278"/>
                <a:gd name="connsiteX17" fmla="*/ 123638 w 129690"/>
                <a:gd name="connsiteY17" fmla="*/ 16219 h 137278"/>
                <a:gd name="connsiteX18" fmla="*/ 129073 w 129690"/>
                <a:gd name="connsiteY18" fmla="*/ 6136 h 137278"/>
                <a:gd name="connsiteX19" fmla="*/ 123209 w 129690"/>
                <a:gd name="connsiteY19" fmla="*/ 630 h 137278"/>
                <a:gd name="connsiteX20" fmla="*/ 123209 w 129690"/>
                <a:gd name="connsiteY20" fmla="*/ 630 h 13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9690" h="137278">
                  <a:moveTo>
                    <a:pt x="123209" y="630"/>
                  </a:moveTo>
                  <a:cubicBezTo>
                    <a:pt x="116487" y="5278"/>
                    <a:pt x="110766" y="5922"/>
                    <a:pt x="104401" y="10499"/>
                  </a:cubicBezTo>
                  <a:cubicBezTo>
                    <a:pt x="98037" y="15075"/>
                    <a:pt x="91529" y="19652"/>
                    <a:pt x="85522" y="24658"/>
                  </a:cubicBezTo>
                  <a:cubicBezTo>
                    <a:pt x="73579" y="34670"/>
                    <a:pt x="61494" y="44682"/>
                    <a:pt x="50410" y="55623"/>
                  </a:cubicBezTo>
                  <a:cubicBezTo>
                    <a:pt x="40469" y="65420"/>
                    <a:pt x="32675" y="77505"/>
                    <a:pt x="25023" y="88018"/>
                  </a:cubicBezTo>
                  <a:cubicBezTo>
                    <a:pt x="20875" y="93667"/>
                    <a:pt x="15726" y="98029"/>
                    <a:pt x="10792" y="102964"/>
                  </a:cubicBezTo>
                  <a:cubicBezTo>
                    <a:pt x="8146" y="105609"/>
                    <a:pt x="6215" y="108756"/>
                    <a:pt x="4570" y="111044"/>
                  </a:cubicBezTo>
                  <a:cubicBezTo>
                    <a:pt x="2997" y="113190"/>
                    <a:pt x="1495" y="115407"/>
                    <a:pt x="852" y="118052"/>
                  </a:cubicBezTo>
                  <a:cubicBezTo>
                    <a:pt x="637" y="118839"/>
                    <a:pt x="137" y="123917"/>
                    <a:pt x="351" y="122844"/>
                  </a:cubicBezTo>
                  <a:cubicBezTo>
                    <a:pt x="-1508" y="130138"/>
                    <a:pt x="4284" y="136360"/>
                    <a:pt x="11364" y="136574"/>
                  </a:cubicBezTo>
                  <a:cubicBezTo>
                    <a:pt x="9791" y="136503"/>
                    <a:pt x="15154" y="137289"/>
                    <a:pt x="14296" y="137218"/>
                  </a:cubicBezTo>
                  <a:cubicBezTo>
                    <a:pt x="17085" y="137432"/>
                    <a:pt x="19659" y="137075"/>
                    <a:pt x="22305" y="136145"/>
                  </a:cubicBezTo>
                  <a:cubicBezTo>
                    <a:pt x="26024" y="134858"/>
                    <a:pt x="30172" y="132999"/>
                    <a:pt x="33461" y="130782"/>
                  </a:cubicBezTo>
                  <a:cubicBezTo>
                    <a:pt x="39754" y="126562"/>
                    <a:pt x="45261" y="120556"/>
                    <a:pt x="49766" y="114548"/>
                  </a:cubicBezTo>
                  <a:cubicBezTo>
                    <a:pt x="58562" y="102892"/>
                    <a:pt x="64640" y="90592"/>
                    <a:pt x="74509" y="80008"/>
                  </a:cubicBezTo>
                  <a:cubicBezTo>
                    <a:pt x="85093" y="68638"/>
                    <a:pt x="95176" y="56838"/>
                    <a:pt x="104973" y="44753"/>
                  </a:cubicBezTo>
                  <a:cubicBezTo>
                    <a:pt x="110122" y="38388"/>
                    <a:pt x="114842" y="31523"/>
                    <a:pt x="119562" y="24801"/>
                  </a:cubicBezTo>
                  <a:cubicBezTo>
                    <a:pt x="121492" y="22012"/>
                    <a:pt x="122708" y="18222"/>
                    <a:pt x="123638" y="16219"/>
                  </a:cubicBezTo>
                  <a:cubicBezTo>
                    <a:pt x="124711" y="13859"/>
                    <a:pt x="127213" y="8926"/>
                    <a:pt x="129073" y="6136"/>
                  </a:cubicBezTo>
                  <a:cubicBezTo>
                    <a:pt x="131433" y="2775"/>
                    <a:pt x="126498" y="-1659"/>
                    <a:pt x="123209" y="630"/>
                  </a:cubicBezTo>
                  <a:lnTo>
                    <a:pt x="123209" y="63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26" name="任意多边形: 形状 1225"/>
            <p:cNvSpPr/>
            <p:nvPr/>
          </p:nvSpPr>
          <p:spPr>
            <a:xfrm rot="5400000">
              <a:off x="2092233" y="16187"/>
              <a:ext cx="1963516" cy="463304"/>
            </a:xfrm>
            <a:custGeom>
              <a:avLst/>
              <a:gdLst>
                <a:gd name="connsiteX0" fmla="*/ 1034104 w 1034614"/>
                <a:gd name="connsiteY0" fmla="*/ 4 h 244124"/>
                <a:gd name="connsiteX1" fmla="*/ 940495 w 1034614"/>
                <a:gd name="connsiteY1" fmla="*/ 12947 h 244124"/>
                <a:gd name="connsiteX2" fmla="*/ 849460 w 1034614"/>
                <a:gd name="connsiteY2" fmla="*/ 44270 h 244124"/>
                <a:gd name="connsiteX3" fmla="*/ 671181 w 1034614"/>
                <a:gd name="connsiteY3" fmla="*/ 124792 h 244124"/>
                <a:gd name="connsiteX4" fmla="*/ 467371 w 1034614"/>
                <a:gd name="connsiteY4" fmla="*/ 187651 h 244124"/>
                <a:gd name="connsiteX5" fmla="*/ 250118 w 1034614"/>
                <a:gd name="connsiteY5" fmla="*/ 225910 h 244124"/>
                <a:gd name="connsiteX6" fmla="*/ 30219 w 1034614"/>
                <a:gd name="connsiteY6" fmla="*/ 232489 h 244124"/>
                <a:gd name="connsiteX7" fmla="*/ 3402 w 1034614"/>
                <a:gd name="connsiteY7" fmla="*/ 231631 h 244124"/>
                <a:gd name="connsiteX8" fmla="*/ 2615 w 1034614"/>
                <a:gd name="connsiteY8" fmla="*/ 238639 h 244124"/>
                <a:gd name="connsiteX9" fmla="*/ 111099 w 1034614"/>
                <a:gd name="connsiteY9" fmla="*/ 244003 h 244124"/>
                <a:gd name="connsiteX10" fmla="*/ 221585 w 1034614"/>
                <a:gd name="connsiteY10" fmla="*/ 238210 h 244124"/>
                <a:gd name="connsiteX11" fmla="*/ 437837 w 1034614"/>
                <a:gd name="connsiteY11" fmla="*/ 203527 h 244124"/>
                <a:gd name="connsiteX12" fmla="*/ 647510 w 1034614"/>
                <a:gd name="connsiteY12" fmla="*/ 143814 h 244124"/>
                <a:gd name="connsiteX13" fmla="*/ 825718 w 1034614"/>
                <a:gd name="connsiteY13" fmla="*/ 62934 h 244124"/>
                <a:gd name="connsiteX14" fmla="*/ 1009647 w 1034614"/>
                <a:gd name="connsiteY14" fmla="*/ 3722 h 244124"/>
                <a:gd name="connsiteX15" fmla="*/ 1034104 w 1034614"/>
                <a:gd name="connsiteY15" fmla="*/ 1004 h 244124"/>
                <a:gd name="connsiteX16" fmla="*/ 1034104 w 1034614"/>
                <a:gd name="connsiteY16" fmla="*/ 4 h 244124"/>
                <a:gd name="connsiteX17" fmla="*/ 1034104 w 1034614"/>
                <a:gd name="connsiteY17" fmla="*/ 4 h 24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34614" h="244124">
                  <a:moveTo>
                    <a:pt x="1034104" y="4"/>
                  </a:moveTo>
                  <a:cubicBezTo>
                    <a:pt x="1002567" y="790"/>
                    <a:pt x="971031" y="5081"/>
                    <a:pt x="940495" y="12947"/>
                  </a:cubicBezTo>
                  <a:cubicBezTo>
                    <a:pt x="909387" y="20957"/>
                    <a:pt x="879138" y="32041"/>
                    <a:pt x="849460" y="44270"/>
                  </a:cubicBezTo>
                  <a:cubicBezTo>
                    <a:pt x="789176" y="69227"/>
                    <a:pt x="731251" y="99405"/>
                    <a:pt x="671181" y="124792"/>
                  </a:cubicBezTo>
                  <a:cubicBezTo>
                    <a:pt x="605461" y="152538"/>
                    <a:pt x="536810" y="171561"/>
                    <a:pt x="467371" y="187651"/>
                  </a:cubicBezTo>
                  <a:cubicBezTo>
                    <a:pt x="395717" y="204242"/>
                    <a:pt x="323275" y="217686"/>
                    <a:pt x="250118" y="225910"/>
                  </a:cubicBezTo>
                  <a:cubicBezTo>
                    <a:pt x="177176" y="234062"/>
                    <a:pt x="103519" y="236994"/>
                    <a:pt x="30219" y="232489"/>
                  </a:cubicBezTo>
                  <a:cubicBezTo>
                    <a:pt x="21280" y="231917"/>
                    <a:pt x="12341" y="231774"/>
                    <a:pt x="3402" y="231631"/>
                  </a:cubicBezTo>
                  <a:cubicBezTo>
                    <a:pt x="-531" y="231560"/>
                    <a:pt x="-1390" y="237995"/>
                    <a:pt x="2615" y="238639"/>
                  </a:cubicBezTo>
                  <a:cubicBezTo>
                    <a:pt x="38299" y="244288"/>
                    <a:pt x="75057" y="244360"/>
                    <a:pt x="111099" y="244003"/>
                  </a:cubicBezTo>
                  <a:cubicBezTo>
                    <a:pt x="147999" y="243716"/>
                    <a:pt x="184828" y="241643"/>
                    <a:pt x="221585" y="238210"/>
                  </a:cubicBezTo>
                  <a:cubicBezTo>
                    <a:pt x="294312" y="231345"/>
                    <a:pt x="366468" y="219116"/>
                    <a:pt x="437837" y="203527"/>
                  </a:cubicBezTo>
                  <a:cubicBezTo>
                    <a:pt x="508777" y="188009"/>
                    <a:pt x="579717" y="170274"/>
                    <a:pt x="647510" y="143814"/>
                  </a:cubicBezTo>
                  <a:cubicBezTo>
                    <a:pt x="708295" y="120001"/>
                    <a:pt x="766220" y="89680"/>
                    <a:pt x="825718" y="62934"/>
                  </a:cubicBezTo>
                  <a:cubicBezTo>
                    <a:pt x="884286" y="36689"/>
                    <a:pt x="945787" y="12804"/>
                    <a:pt x="1009647" y="3722"/>
                  </a:cubicBezTo>
                  <a:cubicBezTo>
                    <a:pt x="1017799" y="2578"/>
                    <a:pt x="1025952" y="1648"/>
                    <a:pt x="1034104" y="1004"/>
                  </a:cubicBezTo>
                  <a:cubicBezTo>
                    <a:pt x="1034819" y="933"/>
                    <a:pt x="1034748" y="-68"/>
                    <a:pt x="1034104" y="4"/>
                  </a:cubicBezTo>
                  <a:lnTo>
                    <a:pt x="1034104" y="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27" name="任意多边形: 形状 1226"/>
            <p:cNvSpPr/>
            <p:nvPr/>
          </p:nvSpPr>
          <p:spPr>
            <a:xfrm rot="5400000">
              <a:off x="2879715" y="51038"/>
              <a:ext cx="570338" cy="468264"/>
            </a:xfrm>
            <a:custGeom>
              <a:avLst/>
              <a:gdLst>
                <a:gd name="connsiteX0" fmla="*/ 0 w 570338"/>
                <a:gd name="connsiteY0" fmla="*/ 468264 h 468264"/>
                <a:gd name="connsiteX1" fmla="*/ 0 w 570338"/>
                <a:gd name="connsiteY1" fmla="*/ 451082 h 468264"/>
                <a:gd name="connsiteX2" fmla="*/ 6497 w 570338"/>
                <a:gd name="connsiteY2" fmla="*/ 448824 h 468264"/>
                <a:gd name="connsiteX3" fmla="*/ 161350 w 570338"/>
                <a:gd name="connsiteY3" fmla="*/ 370377 h 468264"/>
                <a:gd name="connsiteX4" fmla="*/ 293810 w 570338"/>
                <a:gd name="connsiteY4" fmla="*/ 251762 h 468264"/>
                <a:gd name="connsiteX5" fmla="*/ 420433 w 570338"/>
                <a:gd name="connsiteY5" fmla="*/ 110480 h 468264"/>
                <a:gd name="connsiteX6" fmla="*/ 567550 w 570338"/>
                <a:gd name="connsiteY6" fmla="*/ 277 h 468264"/>
                <a:gd name="connsiteX7" fmla="*/ 569315 w 570338"/>
                <a:gd name="connsiteY7" fmla="*/ 3670 h 468264"/>
                <a:gd name="connsiteX8" fmla="*/ 484084 w 570338"/>
                <a:gd name="connsiteY8" fmla="*/ 71121 h 468264"/>
                <a:gd name="connsiteX9" fmla="*/ 408218 w 570338"/>
                <a:gd name="connsiteY9" fmla="*/ 142102 h 468264"/>
                <a:gd name="connsiteX10" fmla="*/ 282816 w 570338"/>
                <a:gd name="connsiteY10" fmla="*/ 288542 h 468264"/>
                <a:gd name="connsiteX11" fmla="*/ 146693 w 570338"/>
                <a:gd name="connsiteY11" fmla="*/ 399150 h 468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338" h="468264">
                  <a:moveTo>
                    <a:pt x="0" y="468264"/>
                  </a:moveTo>
                  <a:lnTo>
                    <a:pt x="0" y="451082"/>
                  </a:lnTo>
                  <a:lnTo>
                    <a:pt x="6497" y="448824"/>
                  </a:lnTo>
                  <a:cubicBezTo>
                    <a:pt x="60376" y="427379"/>
                    <a:pt x="112898" y="402136"/>
                    <a:pt x="161350" y="370377"/>
                  </a:cubicBezTo>
                  <a:cubicBezTo>
                    <a:pt x="211701" y="337399"/>
                    <a:pt x="254857" y="297362"/>
                    <a:pt x="293810" y="251762"/>
                  </a:cubicBezTo>
                  <a:cubicBezTo>
                    <a:pt x="335067" y="203581"/>
                    <a:pt x="374154" y="154181"/>
                    <a:pt x="420433" y="110480"/>
                  </a:cubicBezTo>
                  <a:cubicBezTo>
                    <a:pt x="465356" y="67864"/>
                    <a:pt x="515299" y="33121"/>
                    <a:pt x="567550" y="277"/>
                  </a:cubicBezTo>
                  <a:cubicBezTo>
                    <a:pt x="569587" y="-944"/>
                    <a:pt x="571623" y="2177"/>
                    <a:pt x="569315" y="3670"/>
                  </a:cubicBezTo>
                  <a:cubicBezTo>
                    <a:pt x="539322" y="23892"/>
                    <a:pt x="510957" y="46829"/>
                    <a:pt x="484084" y="71121"/>
                  </a:cubicBezTo>
                  <a:cubicBezTo>
                    <a:pt x="458433" y="94464"/>
                    <a:pt x="432376" y="117130"/>
                    <a:pt x="408218" y="142102"/>
                  </a:cubicBezTo>
                  <a:cubicBezTo>
                    <a:pt x="363432" y="188382"/>
                    <a:pt x="325974" y="240904"/>
                    <a:pt x="282816" y="288542"/>
                  </a:cubicBezTo>
                  <a:cubicBezTo>
                    <a:pt x="243322" y="332106"/>
                    <a:pt x="197042" y="368886"/>
                    <a:pt x="146693" y="39915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28" name="任意多边形: 形状 1227"/>
            <p:cNvSpPr/>
            <p:nvPr/>
          </p:nvSpPr>
          <p:spPr>
            <a:xfrm rot="5400000">
              <a:off x="2595514" y="639293"/>
              <a:ext cx="715216" cy="63403"/>
            </a:xfrm>
            <a:custGeom>
              <a:avLst/>
              <a:gdLst>
                <a:gd name="connsiteX0" fmla="*/ 376779 w 376861"/>
                <a:gd name="connsiteY0" fmla="*/ 33051 h 33408"/>
                <a:gd name="connsiteX1" fmla="*/ 307126 w 376861"/>
                <a:gd name="connsiteY1" fmla="*/ 20250 h 33408"/>
                <a:gd name="connsiteX2" fmla="*/ 233040 w 376861"/>
                <a:gd name="connsiteY2" fmla="*/ 19392 h 33408"/>
                <a:gd name="connsiteX3" fmla="*/ 158739 w 376861"/>
                <a:gd name="connsiteY3" fmla="*/ 18963 h 33408"/>
                <a:gd name="connsiteX4" fmla="*/ 84581 w 376861"/>
                <a:gd name="connsiteY4" fmla="*/ 10024 h 33408"/>
                <a:gd name="connsiteX5" fmla="*/ 42675 w 376861"/>
                <a:gd name="connsiteY5" fmla="*/ 2444 h 33408"/>
                <a:gd name="connsiteX6" fmla="*/ 22938 w 376861"/>
                <a:gd name="connsiteY6" fmla="*/ 370 h 33408"/>
                <a:gd name="connsiteX7" fmla="*/ 1913 w 376861"/>
                <a:gd name="connsiteY7" fmla="*/ 1871 h 33408"/>
                <a:gd name="connsiteX8" fmla="*/ 2056 w 376861"/>
                <a:gd name="connsiteY8" fmla="*/ 7306 h 33408"/>
                <a:gd name="connsiteX9" fmla="*/ 19791 w 376861"/>
                <a:gd name="connsiteY9" fmla="*/ 9166 h 33408"/>
                <a:gd name="connsiteX10" fmla="*/ 38814 w 376861"/>
                <a:gd name="connsiteY10" fmla="*/ 11168 h 33408"/>
                <a:gd name="connsiteX11" fmla="*/ 75714 w 376861"/>
                <a:gd name="connsiteY11" fmla="*/ 17676 h 33408"/>
                <a:gd name="connsiteX12" fmla="*/ 148155 w 376861"/>
                <a:gd name="connsiteY12" fmla="*/ 27473 h 33408"/>
                <a:gd name="connsiteX13" fmla="*/ 295685 w 376861"/>
                <a:gd name="connsiteY13" fmla="*/ 26329 h 33408"/>
                <a:gd name="connsiteX14" fmla="*/ 376779 w 376861"/>
                <a:gd name="connsiteY14" fmla="*/ 33408 h 33408"/>
                <a:gd name="connsiteX15" fmla="*/ 376779 w 376861"/>
                <a:gd name="connsiteY15" fmla="*/ 33051 h 33408"/>
                <a:gd name="connsiteX16" fmla="*/ 376779 w 376861"/>
                <a:gd name="connsiteY16" fmla="*/ 33051 h 3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6861" h="33408">
                  <a:moveTo>
                    <a:pt x="376779" y="33051"/>
                  </a:moveTo>
                  <a:cubicBezTo>
                    <a:pt x="354539" y="24112"/>
                    <a:pt x="330940" y="21609"/>
                    <a:pt x="307126" y="20250"/>
                  </a:cubicBezTo>
                  <a:cubicBezTo>
                    <a:pt x="282455" y="18891"/>
                    <a:pt x="257712" y="19106"/>
                    <a:pt x="233040" y="19392"/>
                  </a:cubicBezTo>
                  <a:cubicBezTo>
                    <a:pt x="208297" y="19678"/>
                    <a:pt x="183482" y="20107"/>
                    <a:pt x="158739" y="18963"/>
                  </a:cubicBezTo>
                  <a:cubicBezTo>
                    <a:pt x="133710" y="17819"/>
                    <a:pt x="109110" y="14815"/>
                    <a:pt x="84581" y="10024"/>
                  </a:cubicBezTo>
                  <a:cubicBezTo>
                    <a:pt x="70636" y="7306"/>
                    <a:pt x="56692" y="4446"/>
                    <a:pt x="42675" y="2444"/>
                  </a:cubicBezTo>
                  <a:cubicBezTo>
                    <a:pt x="36096" y="1514"/>
                    <a:pt x="29517" y="799"/>
                    <a:pt x="22938" y="370"/>
                  </a:cubicBezTo>
                  <a:cubicBezTo>
                    <a:pt x="15930" y="12"/>
                    <a:pt x="8564" y="-703"/>
                    <a:pt x="1913" y="1871"/>
                  </a:cubicBezTo>
                  <a:cubicBezTo>
                    <a:pt x="-661" y="2873"/>
                    <a:pt x="-661" y="6520"/>
                    <a:pt x="2056" y="7306"/>
                  </a:cubicBezTo>
                  <a:cubicBezTo>
                    <a:pt x="7849" y="9023"/>
                    <a:pt x="13784" y="8737"/>
                    <a:pt x="19791" y="9166"/>
                  </a:cubicBezTo>
                  <a:cubicBezTo>
                    <a:pt x="26156" y="9595"/>
                    <a:pt x="32449" y="10310"/>
                    <a:pt x="38814" y="11168"/>
                  </a:cubicBezTo>
                  <a:cubicBezTo>
                    <a:pt x="51185" y="12884"/>
                    <a:pt x="63485" y="15244"/>
                    <a:pt x="75714" y="17676"/>
                  </a:cubicBezTo>
                  <a:cubicBezTo>
                    <a:pt x="99670" y="22395"/>
                    <a:pt x="123698" y="26329"/>
                    <a:pt x="148155" y="27473"/>
                  </a:cubicBezTo>
                  <a:cubicBezTo>
                    <a:pt x="197356" y="29761"/>
                    <a:pt x="246484" y="24970"/>
                    <a:pt x="295685" y="26329"/>
                  </a:cubicBezTo>
                  <a:cubicBezTo>
                    <a:pt x="322859" y="27115"/>
                    <a:pt x="349748" y="30619"/>
                    <a:pt x="376779" y="33408"/>
                  </a:cubicBezTo>
                  <a:cubicBezTo>
                    <a:pt x="376851" y="33408"/>
                    <a:pt x="376922" y="33122"/>
                    <a:pt x="376779" y="33051"/>
                  </a:cubicBezTo>
                  <a:lnTo>
                    <a:pt x="376779" y="3305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29" name="任意多边形: 形状 1228"/>
            <p:cNvSpPr/>
            <p:nvPr/>
          </p:nvSpPr>
          <p:spPr>
            <a:xfrm rot="5400000">
              <a:off x="2931897" y="1010605"/>
              <a:ext cx="746519" cy="303289"/>
            </a:xfrm>
            <a:custGeom>
              <a:avLst/>
              <a:gdLst>
                <a:gd name="connsiteX0" fmla="*/ 7894 w 393355"/>
                <a:gd name="connsiteY0" fmla="*/ 141938 h 159809"/>
                <a:gd name="connsiteX1" fmla="*/ 61742 w 393355"/>
                <a:gd name="connsiteY1" fmla="*/ 71785 h 159809"/>
                <a:gd name="connsiteX2" fmla="*/ 121669 w 393355"/>
                <a:gd name="connsiteY2" fmla="*/ 21298 h 159809"/>
                <a:gd name="connsiteX3" fmla="*/ 287648 w 393355"/>
                <a:gd name="connsiteY3" fmla="*/ 28449 h 159809"/>
                <a:gd name="connsiteX4" fmla="*/ 388552 w 393355"/>
                <a:gd name="connsiteY4" fmla="*/ 59342 h 159809"/>
                <a:gd name="connsiteX5" fmla="*/ 387479 w 393355"/>
                <a:gd name="connsiteY5" fmla="*/ 52263 h 159809"/>
                <a:gd name="connsiteX6" fmla="*/ 254467 w 393355"/>
                <a:gd name="connsiteY6" fmla="*/ 127279 h 159809"/>
                <a:gd name="connsiteX7" fmla="*/ 181167 w 393355"/>
                <a:gd name="connsiteY7" fmla="*/ 148446 h 159809"/>
                <a:gd name="connsiteX8" fmla="*/ 98714 w 393355"/>
                <a:gd name="connsiteY8" fmla="*/ 149948 h 159809"/>
                <a:gd name="connsiteX9" fmla="*/ 3460 w 393355"/>
                <a:gd name="connsiteY9" fmla="*/ 142868 h 159809"/>
                <a:gd name="connsiteX10" fmla="*/ 3674 w 393355"/>
                <a:gd name="connsiteY10" fmla="*/ 150306 h 159809"/>
                <a:gd name="connsiteX11" fmla="*/ 90275 w 393355"/>
                <a:gd name="connsiteY11" fmla="*/ 157099 h 159809"/>
                <a:gd name="connsiteX12" fmla="*/ 175232 w 393355"/>
                <a:gd name="connsiteY12" fmla="*/ 157385 h 159809"/>
                <a:gd name="connsiteX13" fmla="*/ 316611 w 393355"/>
                <a:gd name="connsiteY13" fmla="*/ 105324 h 159809"/>
                <a:gd name="connsiteX14" fmla="*/ 391555 w 393355"/>
                <a:gd name="connsiteY14" fmla="*/ 58913 h 159809"/>
                <a:gd name="connsiteX15" fmla="*/ 390483 w 393355"/>
                <a:gd name="connsiteY15" fmla="*/ 51833 h 159809"/>
                <a:gd name="connsiteX16" fmla="*/ 297231 w 393355"/>
                <a:gd name="connsiteY16" fmla="*/ 23300 h 159809"/>
                <a:gd name="connsiteX17" fmla="*/ 210701 w 393355"/>
                <a:gd name="connsiteY17" fmla="*/ 1847 h 159809"/>
                <a:gd name="connsiteX18" fmla="*/ 126675 w 393355"/>
                <a:gd name="connsiteY18" fmla="*/ 10857 h 159809"/>
                <a:gd name="connsiteX19" fmla="*/ 63601 w 393355"/>
                <a:gd name="connsiteY19" fmla="*/ 59056 h 159809"/>
                <a:gd name="connsiteX20" fmla="*/ 5248 w 393355"/>
                <a:gd name="connsiteY20" fmla="*/ 140651 h 159809"/>
                <a:gd name="connsiteX21" fmla="*/ 7894 w 393355"/>
                <a:gd name="connsiteY21" fmla="*/ 141938 h 159809"/>
                <a:gd name="connsiteX22" fmla="*/ 7894 w 393355"/>
                <a:gd name="connsiteY22" fmla="*/ 141938 h 1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3355" h="159809">
                  <a:moveTo>
                    <a:pt x="7894" y="141938"/>
                  </a:moveTo>
                  <a:cubicBezTo>
                    <a:pt x="25271" y="118054"/>
                    <a:pt x="42219" y="93954"/>
                    <a:pt x="61742" y="71785"/>
                  </a:cubicBezTo>
                  <a:cubicBezTo>
                    <a:pt x="79048" y="52119"/>
                    <a:pt x="98213" y="33383"/>
                    <a:pt x="121669" y="21298"/>
                  </a:cubicBezTo>
                  <a:cubicBezTo>
                    <a:pt x="174016" y="-5662"/>
                    <a:pt x="235016" y="12287"/>
                    <a:pt x="287648" y="28449"/>
                  </a:cubicBezTo>
                  <a:cubicBezTo>
                    <a:pt x="321259" y="38747"/>
                    <a:pt x="354870" y="49044"/>
                    <a:pt x="388552" y="59342"/>
                  </a:cubicBezTo>
                  <a:cubicBezTo>
                    <a:pt x="388194" y="56982"/>
                    <a:pt x="387837" y="54623"/>
                    <a:pt x="387479" y="52263"/>
                  </a:cubicBezTo>
                  <a:cubicBezTo>
                    <a:pt x="344786" y="79938"/>
                    <a:pt x="301665" y="107899"/>
                    <a:pt x="254467" y="127279"/>
                  </a:cubicBezTo>
                  <a:cubicBezTo>
                    <a:pt x="230939" y="136933"/>
                    <a:pt x="206339" y="144584"/>
                    <a:pt x="181167" y="148446"/>
                  </a:cubicBezTo>
                  <a:cubicBezTo>
                    <a:pt x="153921" y="152665"/>
                    <a:pt x="126103" y="152451"/>
                    <a:pt x="98714" y="149948"/>
                  </a:cubicBezTo>
                  <a:cubicBezTo>
                    <a:pt x="67320" y="147016"/>
                    <a:pt x="35140" y="138721"/>
                    <a:pt x="3460" y="142868"/>
                  </a:cubicBezTo>
                  <a:cubicBezTo>
                    <a:pt x="-1188" y="143512"/>
                    <a:pt x="-1188" y="150592"/>
                    <a:pt x="3674" y="150306"/>
                  </a:cubicBezTo>
                  <a:cubicBezTo>
                    <a:pt x="32923" y="148589"/>
                    <a:pt x="61313" y="153952"/>
                    <a:pt x="90275" y="157099"/>
                  </a:cubicBezTo>
                  <a:cubicBezTo>
                    <a:pt x="118451" y="160174"/>
                    <a:pt x="147056" y="161104"/>
                    <a:pt x="175232" y="157385"/>
                  </a:cubicBezTo>
                  <a:cubicBezTo>
                    <a:pt x="225648" y="150735"/>
                    <a:pt x="272702" y="130139"/>
                    <a:pt x="316611" y="105324"/>
                  </a:cubicBezTo>
                  <a:cubicBezTo>
                    <a:pt x="342212" y="90879"/>
                    <a:pt x="366955" y="74932"/>
                    <a:pt x="391555" y="58913"/>
                  </a:cubicBezTo>
                  <a:cubicBezTo>
                    <a:pt x="394487" y="57054"/>
                    <a:pt x="393629" y="52763"/>
                    <a:pt x="390483" y="51833"/>
                  </a:cubicBezTo>
                  <a:cubicBezTo>
                    <a:pt x="359375" y="42322"/>
                    <a:pt x="328339" y="32811"/>
                    <a:pt x="297231" y="23300"/>
                  </a:cubicBezTo>
                  <a:cubicBezTo>
                    <a:pt x="268841" y="14647"/>
                    <a:pt x="240236" y="5708"/>
                    <a:pt x="210701" y="1847"/>
                  </a:cubicBezTo>
                  <a:cubicBezTo>
                    <a:pt x="182454" y="-1801"/>
                    <a:pt x="153134" y="-657"/>
                    <a:pt x="126675" y="10857"/>
                  </a:cubicBezTo>
                  <a:cubicBezTo>
                    <a:pt x="102075" y="21512"/>
                    <a:pt x="81622" y="39462"/>
                    <a:pt x="63601" y="59056"/>
                  </a:cubicBezTo>
                  <a:cubicBezTo>
                    <a:pt x="41004" y="83656"/>
                    <a:pt x="20122" y="110688"/>
                    <a:pt x="5248" y="140651"/>
                  </a:cubicBezTo>
                  <a:cubicBezTo>
                    <a:pt x="4390" y="142296"/>
                    <a:pt x="6821" y="143512"/>
                    <a:pt x="7894" y="141938"/>
                  </a:cubicBezTo>
                  <a:lnTo>
                    <a:pt x="7894" y="14193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30" name="任意多边形: 形状 1229"/>
            <p:cNvSpPr/>
            <p:nvPr/>
          </p:nvSpPr>
          <p:spPr>
            <a:xfrm rot="5400000">
              <a:off x="2608202" y="801262"/>
              <a:ext cx="690404" cy="256891"/>
            </a:xfrm>
            <a:custGeom>
              <a:avLst/>
              <a:gdLst>
                <a:gd name="connsiteX0" fmla="*/ 2651 w 363787"/>
                <a:gd name="connsiteY0" fmla="*/ 72019 h 135361"/>
                <a:gd name="connsiteX1" fmla="*/ 69515 w 363787"/>
                <a:gd name="connsiteY1" fmla="*/ 36549 h 135361"/>
                <a:gd name="connsiteX2" fmla="*/ 140955 w 363787"/>
                <a:gd name="connsiteY2" fmla="*/ 11448 h 135361"/>
                <a:gd name="connsiteX3" fmla="*/ 216043 w 363787"/>
                <a:gd name="connsiteY3" fmla="*/ 11448 h 135361"/>
                <a:gd name="connsiteX4" fmla="*/ 282048 w 363787"/>
                <a:gd name="connsiteY4" fmla="*/ 42842 h 135361"/>
                <a:gd name="connsiteX5" fmla="*/ 358280 w 363787"/>
                <a:gd name="connsiteY5" fmla="*/ 93329 h 135361"/>
                <a:gd name="connsiteX6" fmla="*/ 358995 w 363787"/>
                <a:gd name="connsiteY6" fmla="*/ 86321 h 135361"/>
                <a:gd name="connsiteX7" fmla="*/ 211323 w 363787"/>
                <a:gd name="connsiteY7" fmla="*/ 119431 h 135361"/>
                <a:gd name="connsiteX8" fmla="*/ 135592 w 363787"/>
                <a:gd name="connsiteY8" fmla="*/ 126797 h 135361"/>
                <a:gd name="connsiteX9" fmla="*/ 70158 w 363787"/>
                <a:gd name="connsiteY9" fmla="*/ 109563 h 135361"/>
                <a:gd name="connsiteX10" fmla="*/ 5726 w 363787"/>
                <a:gd name="connsiteY10" fmla="*/ 70517 h 135361"/>
                <a:gd name="connsiteX11" fmla="*/ 1864 w 363787"/>
                <a:gd name="connsiteY11" fmla="*/ 77454 h 135361"/>
                <a:gd name="connsiteX12" fmla="*/ 60004 w 363787"/>
                <a:gd name="connsiteY12" fmla="*/ 113853 h 135361"/>
                <a:gd name="connsiteX13" fmla="*/ 123578 w 363787"/>
                <a:gd name="connsiteY13" fmla="*/ 134806 h 135361"/>
                <a:gd name="connsiteX14" fmla="*/ 201240 w 363787"/>
                <a:gd name="connsiteY14" fmla="*/ 129085 h 135361"/>
                <a:gd name="connsiteX15" fmla="*/ 276542 w 363787"/>
                <a:gd name="connsiteY15" fmla="*/ 115641 h 135361"/>
                <a:gd name="connsiteX16" fmla="*/ 361140 w 363787"/>
                <a:gd name="connsiteY16" fmla="*/ 93687 h 135361"/>
                <a:gd name="connsiteX17" fmla="*/ 361856 w 363787"/>
                <a:gd name="connsiteY17" fmla="*/ 86679 h 135361"/>
                <a:gd name="connsiteX18" fmla="*/ 290987 w 363787"/>
                <a:gd name="connsiteY18" fmla="*/ 39839 h 135361"/>
                <a:gd name="connsiteX19" fmla="*/ 223909 w 363787"/>
                <a:gd name="connsiteY19" fmla="*/ 5799 h 135361"/>
                <a:gd name="connsiteX20" fmla="*/ 76022 w 363787"/>
                <a:gd name="connsiteY20" fmla="*/ 25679 h 135361"/>
                <a:gd name="connsiteX21" fmla="*/ 1149 w 363787"/>
                <a:gd name="connsiteY21" fmla="*/ 69874 h 135361"/>
                <a:gd name="connsiteX22" fmla="*/ 2651 w 363787"/>
                <a:gd name="connsiteY22" fmla="*/ 72019 h 135361"/>
                <a:gd name="connsiteX23" fmla="*/ 2651 w 363787"/>
                <a:gd name="connsiteY23" fmla="*/ 72019 h 13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63787" h="135361">
                  <a:moveTo>
                    <a:pt x="2651" y="72019"/>
                  </a:moveTo>
                  <a:cubicBezTo>
                    <a:pt x="25535" y="61506"/>
                    <a:pt x="46845" y="47633"/>
                    <a:pt x="69515" y="36549"/>
                  </a:cubicBezTo>
                  <a:cubicBezTo>
                    <a:pt x="92256" y="25465"/>
                    <a:pt x="116069" y="16454"/>
                    <a:pt x="140955" y="11448"/>
                  </a:cubicBezTo>
                  <a:cubicBezTo>
                    <a:pt x="165627" y="6514"/>
                    <a:pt x="191443" y="5799"/>
                    <a:pt x="216043" y="11448"/>
                  </a:cubicBezTo>
                  <a:cubicBezTo>
                    <a:pt x="240142" y="17026"/>
                    <a:pt x="261524" y="29469"/>
                    <a:pt x="282048" y="42842"/>
                  </a:cubicBezTo>
                  <a:cubicBezTo>
                    <a:pt x="307578" y="59504"/>
                    <a:pt x="332893" y="76381"/>
                    <a:pt x="358280" y="93329"/>
                  </a:cubicBezTo>
                  <a:cubicBezTo>
                    <a:pt x="358495" y="90969"/>
                    <a:pt x="358781" y="88610"/>
                    <a:pt x="358995" y="86321"/>
                  </a:cubicBezTo>
                  <a:cubicBezTo>
                    <a:pt x="310582" y="100695"/>
                    <a:pt x="261238" y="111922"/>
                    <a:pt x="211323" y="119431"/>
                  </a:cubicBezTo>
                  <a:cubicBezTo>
                    <a:pt x="186365" y="123150"/>
                    <a:pt x="160907" y="127083"/>
                    <a:pt x="135592" y="126797"/>
                  </a:cubicBezTo>
                  <a:cubicBezTo>
                    <a:pt x="112136" y="126511"/>
                    <a:pt x="90825" y="120290"/>
                    <a:pt x="70158" y="109563"/>
                  </a:cubicBezTo>
                  <a:cubicBezTo>
                    <a:pt x="47775" y="97978"/>
                    <a:pt x="27752" y="82603"/>
                    <a:pt x="5726" y="70517"/>
                  </a:cubicBezTo>
                  <a:cubicBezTo>
                    <a:pt x="1149" y="68014"/>
                    <a:pt x="-2283" y="74665"/>
                    <a:pt x="1864" y="77454"/>
                  </a:cubicBezTo>
                  <a:cubicBezTo>
                    <a:pt x="20815" y="90111"/>
                    <a:pt x="39980" y="102841"/>
                    <a:pt x="60004" y="113853"/>
                  </a:cubicBezTo>
                  <a:cubicBezTo>
                    <a:pt x="79884" y="124795"/>
                    <a:pt x="100837" y="132947"/>
                    <a:pt x="123578" y="134806"/>
                  </a:cubicBezTo>
                  <a:cubicBezTo>
                    <a:pt x="149465" y="136880"/>
                    <a:pt x="175710" y="132733"/>
                    <a:pt x="201240" y="129085"/>
                  </a:cubicBezTo>
                  <a:cubicBezTo>
                    <a:pt x="226483" y="125510"/>
                    <a:pt x="251584" y="121004"/>
                    <a:pt x="276542" y="115641"/>
                  </a:cubicBezTo>
                  <a:cubicBezTo>
                    <a:pt x="305004" y="109491"/>
                    <a:pt x="333251" y="102197"/>
                    <a:pt x="361140" y="93687"/>
                  </a:cubicBezTo>
                  <a:cubicBezTo>
                    <a:pt x="364502" y="92686"/>
                    <a:pt x="364573" y="88395"/>
                    <a:pt x="361856" y="86679"/>
                  </a:cubicBezTo>
                  <a:cubicBezTo>
                    <a:pt x="338185" y="71161"/>
                    <a:pt x="314658" y="55428"/>
                    <a:pt x="290987" y="39839"/>
                  </a:cubicBezTo>
                  <a:cubicBezTo>
                    <a:pt x="269963" y="26037"/>
                    <a:pt x="248366" y="12592"/>
                    <a:pt x="223909" y="5799"/>
                  </a:cubicBezTo>
                  <a:cubicBezTo>
                    <a:pt x="174137" y="-8003"/>
                    <a:pt x="121718" y="4512"/>
                    <a:pt x="76022" y="25679"/>
                  </a:cubicBezTo>
                  <a:cubicBezTo>
                    <a:pt x="49992" y="37764"/>
                    <a:pt x="23675" y="52067"/>
                    <a:pt x="1149" y="69874"/>
                  </a:cubicBezTo>
                  <a:cubicBezTo>
                    <a:pt x="5" y="70874"/>
                    <a:pt x="1149" y="72662"/>
                    <a:pt x="2651" y="72019"/>
                  </a:cubicBezTo>
                  <a:lnTo>
                    <a:pt x="2651" y="7201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31" name="任意多边形: 形状 1230"/>
            <p:cNvSpPr/>
            <p:nvPr/>
          </p:nvSpPr>
          <p:spPr>
            <a:xfrm rot="5400000">
              <a:off x="3144752" y="328963"/>
              <a:ext cx="453745" cy="417472"/>
            </a:xfrm>
            <a:custGeom>
              <a:avLst/>
              <a:gdLst>
                <a:gd name="connsiteX0" fmla="*/ 1188 w 239087"/>
                <a:gd name="connsiteY0" fmla="*/ 219845 h 219974"/>
                <a:gd name="connsiteX1" fmla="*/ 34799 w 239087"/>
                <a:gd name="connsiteY1" fmla="*/ 206759 h 219974"/>
                <a:gd name="connsiteX2" fmla="*/ 69554 w 239087"/>
                <a:gd name="connsiteY2" fmla="*/ 199893 h 219974"/>
                <a:gd name="connsiteX3" fmla="*/ 127264 w 239087"/>
                <a:gd name="connsiteY3" fmla="*/ 172147 h 219974"/>
                <a:gd name="connsiteX4" fmla="*/ 173174 w 239087"/>
                <a:gd name="connsiteY4" fmla="*/ 126022 h 219974"/>
                <a:gd name="connsiteX5" fmla="*/ 200850 w 239087"/>
                <a:gd name="connsiteY5" fmla="*/ 68383 h 219974"/>
                <a:gd name="connsiteX6" fmla="*/ 237178 w 239087"/>
                <a:gd name="connsiteY6" fmla="*/ 7526 h 219974"/>
                <a:gd name="connsiteX7" fmla="*/ 233817 w 239087"/>
                <a:gd name="connsiteY7" fmla="*/ 89 h 219974"/>
                <a:gd name="connsiteX8" fmla="*/ 109171 w 239087"/>
                <a:gd name="connsiteY8" fmla="*/ 44069 h 219974"/>
                <a:gd name="connsiteX9" fmla="*/ 57325 w 239087"/>
                <a:gd name="connsiteY9" fmla="*/ 77822 h 219974"/>
                <a:gd name="connsiteX10" fmla="*/ 25359 w 239087"/>
                <a:gd name="connsiteY10" fmla="*/ 127952 h 219974"/>
                <a:gd name="connsiteX11" fmla="*/ 16134 w 239087"/>
                <a:gd name="connsiteY11" fmla="*/ 164352 h 219974"/>
                <a:gd name="connsiteX12" fmla="*/ 6480 w 239087"/>
                <a:gd name="connsiteY12" fmla="*/ 205042 h 219974"/>
                <a:gd name="connsiteX13" fmla="*/ 14203 w 239087"/>
                <a:gd name="connsiteY13" fmla="*/ 206973 h 219974"/>
                <a:gd name="connsiteX14" fmla="*/ 30436 w 239087"/>
                <a:gd name="connsiteY14" fmla="*/ 140467 h 219974"/>
                <a:gd name="connsiteX15" fmla="*/ 59041 w 239087"/>
                <a:gd name="connsiteY15" fmla="*/ 87405 h 219974"/>
                <a:gd name="connsiteX16" fmla="*/ 107884 w 239087"/>
                <a:gd name="connsiteY16" fmla="*/ 54081 h 219974"/>
                <a:gd name="connsiteX17" fmla="*/ 166738 w 239087"/>
                <a:gd name="connsiteY17" fmla="*/ 27192 h 219974"/>
                <a:gd name="connsiteX18" fmla="*/ 236248 w 239087"/>
                <a:gd name="connsiteY18" fmla="*/ 7955 h 219974"/>
                <a:gd name="connsiteX19" fmla="*/ 232887 w 239087"/>
                <a:gd name="connsiteY19" fmla="*/ 518 h 219974"/>
                <a:gd name="connsiteX20" fmla="*/ 198275 w 239087"/>
                <a:gd name="connsiteY20" fmla="*/ 51506 h 219974"/>
                <a:gd name="connsiteX21" fmla="*/ 172960 w 239087"/>
                <a:gd name="connsiteY21" fmla="*/ 112363 h 219974"/>
                <a:gd name="connsiteX22" fmla="*/ 71484 w 239087"/>
                <a:gd name="connsiteY22" fmla="*/ 192456 h 219974"/>
                <a:gd name="connsiteX23" fmla="*/ 33368 w 239087"/>
                <a:gd name="connsiteY23" fmla="*/ 202110 h 219974"/>
                <a:gd name="connsiteX24" fmla="*/ 187 w 239087"/>
                <a:gd name="connsiteY24" fmla="*/ 218558 h 219974"/>
                <a:gd name="connsiteX25" fmla="*/ 1188 w 239087"/>
                <a:gd name="connsiteY25" fmla="*/ 219845 h 219974"/>
                <a:gd name="connsiteX26" fmla="*/ 1188 w 239087"/>
                <a:gd name="connsiteY26" fmla="*/ 219845 h 21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9087" h="219974">
                  <a:moveTo>
                    <a:pt x="1188" y="219845"/>
                  </a:moveTo>
                  <a:cubicBezTo>
                    <a:pt x="11486" y="213338"/>
                    <a:pt x="22785" y="208832"/>
                    <a:pt x="34799" y="206759"/>
                  </a:cubicBezTo>
                  <a:cubicBezTo>
                    <a:pt x="46455" y="204756"/>
                    <a:pt x="58183" y="203040"/>
                    <a:pt x="69554" y="199893"/>
                  </a:cubicBezTo>
                  <a:cubicBezTo>
                    <a:pt x="90221" y="194172"/>
                    <a:pt x="109815" y="184590"/>
                    <a:pt x="127264" y="172147"/>
                  </a:cubicBezTo>
                  <a:cubicBezTo>
                    <a:pt x="144999" y="159489"/>
                    <a:pt x="160588" y="143900"/>
                    <a:pt x="173174" y="126022"/>
                  </a:cubicBezTo>
                  <a:cubicBezTo>
                    <a:pt x="185689" y="108286"/>
                    <a:pt x="193698" y="88764"/>
                    <a:pt x="200850" y="68383"/>
                  </a:cubicBezTo>
                  <a:cubicBezTo>
                    <a:pt x="208644" y="46143"/>
                    <a:pt x="216797" y="21471"/>
                    <a:pt x="237178" y="7526"/>
                  </a:cubicBezTo>
                  <a:cubicBezTo>
                    <a:pt x="241182" y="4809"/>
                    <a:pt x="238322" y="-769"/>
                    <a:pt x="233817" y="89"/>
                  </a:cubicBezTo>
                  <a:cubicBezTo>
                    <a:pt x="190337" y="8384"/>
                    <a:pt x="148217" y="23259"/>
                    <a:pt x="109171" y="44069"/>
                  </a:cubicBezTo>
                  <a:cubicBezTo>
                    <a:pt x="91007" y="53723"/>
                    <a:pt x="72915" y="64307"/>
                    <a:pt x="57325" y="77822"/>
                  </a:cubicBezTo>
                  <a:cubicBezTo>
                    <a:pt x="41664" y="91410"/>
                    <a:pt x="31438" y="108215"/>
                    <a:pt x="25359" y="127952"/>
                  </a:cubicBezTo>
                  <a:cubicBezTo>
                    <a:pt x="21712" y="139895"/>
                    <a:pt x="19066" y="152195"/>
                    <a:pt x="16134" y="164352"/>
                  </a:cubicBezTo>
                  <a:cubicBezTo>
                    <a:pt x="12845" y="177939"/>
                    <a:pt x="9484" y="191455"/>
                    <a:pt x="6480" y="205042"/>
                  </a:cubicBezTo>
                  <a:cubicBezTo>
                    <a:pt x="5407" y="210048"/>
                    <a:pt x="12845" y="211907"/>
                    <a:pt x="14203" y="206973"/>
                  </a:cubicBezTo>
                  <a:cubicBezTo>
                    <a:pt x="19996" y="184876"/>
                    <a:pt x="24715" y="162564"/>
                    <a:pt x="30436" y="140467"/>
                  </a:cubicBezTo>
                  <a:cubicBezTo>
                    <a:pt x="35728" y="120086"/>
                    <a:pt x="43595" y="102065"/>
                    <a:pt x="59041" y="87405"/>
                  </a:cubicBezTo>
                  <a:cubicBezTo>
                    <a:pt x="73272" y="73818"/>
                    <a:pt x="90721" y="63520"/>
                    <a:pt x="107884" y="54081"/>
                  </a:cubicBezTo>
                  <a:cubicBezTo>
                    <a:pt x="126763" y="43640"/>
                    <a:pt x="146429" y="34701"/>
                    <a:pt x="166738" y="27192"/>
                  </a:cubicBezTo>
                  <a:cubicBezTo>
                    <a:pt x="189336" y="18825"/>
                    <a:pt x="212578" y="12461"/>
                    <a:pt x="236248" y="7955"/>
                  </a:cubicBezTo>
                  <a:cubicBezTo>
                    <a:pt x="235104" y="5452"/>
                    <a:pt x="234031" y="3021"/>
                    <a:pt x="232887" y="518"/>
                  </a:cubicBezTo>
                  <a:cubicBezTo>
                    <a:pt x="215152" y="12675"/>
                    <a:pt x="205569" y="31840"/>
                    <a:pt x="198275" y="51506"/>
                  </a:cubicBezTo>
                  <a:cubicBezTo>
                    <a:pt x="190623" y="72245"/>
                    <a:pt x="184473" y="93269"/>
                    <a:pt x="172960" y="112363"/>
                  </a:cubicBezTo>
                  <a:cubicBezTo>
                    <a:pt x="150219" y="150050"/>
                    <a:pt x="113462" y="179155"/>
                    <a:pt x="71484" y="192456"/>
                  </a:cubicBezTo>
                  <a:cubicBezTo>
                    <a:pt x="58970" y="196389"/>
                    <a:pt x="45955" y="198320"/>
                    <a:pt x="33368" y="202110"/>
                  </a:cubicBezTo>
                  <a:cubicBezTo>
                    <a:pt x="21354" y="205757"/>
                    <a:pt x="9126" y="209405"/>
                    <a:pt x="187" y="218558"/>
                  </a:cubicBezTo>
                  <a:cubicBezTo>
                    <a:pt x="-385" y="219273"/>
                    <a:pt x="473" y="220346"/>
                    <a:pt x="1188" y="219845"/>
                  </a:cubicBezTo>
                  <a:lnTo>
                    <a:pt x="1188" y="21984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32" name="任意多边形: 形状 1231"/>
            <p:cNvSpPr/>
            <p:nvPr/>
          </p:nvSpPr>
          <p:spPr>
            <a:xfrm rot="5400000">
              <a:off x="2361332" y="164065"/>
              <a:ext cx="682021" cy="432190"/>
            </a:xfrm>
            <a:custGeom>
              <a:avLst/>
              <a:gdLst>
                <a:gd name="connsiteX0" fmla="*/ 359091 w 359370"/>
                <a:gd name="connsiteY0" fmla="*/ 226694 h 227729"/>
                <a:gd name="connsiteX1" fmla="*/ 286149 w 359370"/>
                <a:gd name="connsiteY1" fmla="*/ 183859 h 227729"/>
                <a:gd name="connsiteX2" fmla="*/ 214994 w 359370"/>
                <a:gd name="connsiteY2" fmla="*/ 138592 h 227729"/>
                <a:gd name="connsiteX3" fmla="*/ 149489 w 359370"/>
                <a:gd name="connsiteY3" fmla="*/ 84743 h 227729"/>
                <a:gd name="connsiteX4" fmla="*/ 86559 w 359370"/>
                <a:gd name="connsiteY4" fmla="*/ 27820 h 227729"/>
                <a:gd name="connsiteX5" fmla="*/ 46154 w 359370"/>
                <a:gd name="connsiteY5" fmla="*/ 6509 h 227729"/>
                <a:gd name="connsiteX6" fmla="*/ 2318 w 359370"/>
                <a:gd name="connsiteY6" fmla="*/ 1289 h 227729"/>
                <a:gd name="connsiteX7" fmla="*/ 3319 w 359370"/>
                <a:gd name="connsiteY7" fmla="*/ 7725 h 227729"/>
                <a:gd name="connsiteX8" fmla="*/ 23485 w 359370"/>
                <a:gd name="connsiteY8" fmla="*/ 9084 h 227729"/>
                <a:gd name="connsiteX9" fmla="*/ 42722 w 359370"/>
                <a:gd name="connsiteY9" fmla="*/ 13732 h 227729"/>
                <a:gd name="connsiteX10" fmla="*/ 78835 w 359370"/>
                <a:gd name="connsiteY10" fmla="*/ 32182 h 227729"/>
                <a:gd name="connsiteX11" fmla="*/ 141480 w 359370"/>
                <a:gd name="connsiteY11" fmla="*/ 88319 h 227729"/>
                <a:gd name="connsiteX12" fmla="*/ 274564 w 359370"/>
                <a:gd name="connsiteY12" fmla="*/ 184860 h 227729"/>
                <a:gd name="connsiteX13" fmla="*/ 358447 w 359370"/>
                <a:gd name="connsiteY13" fmla="*/ 227624 h 227729"/>
                <a:gd name="connsiteX14" fmla="*/ 359091 w 359370"/>
                <a:gd name="connsiteY14" fmla="*/ 226694 h 227729"/>
                <a:gd name="connsiteX15" fmla="*/ 359091 w 359370"/>
                <a:gd name="connsiteY15" fmla="*/ 226694 h 22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9370" h="227729">
                  <a:moveTo>
                    <a:pt x="359091" y="226694"/>
                  </a:moveTo>
                  <a:cubicBezTo>
                    <a:pt x="334562" y="212821"/>
                    <a:pt x="310534" y="198090"/>
                    <a:pt x="286149" y="183859"/>
                  </a:cubicBezTo>
                  <a:cubicBezTo>
                    <a:pt x="261835" y="169700"/>
                    <a:pt x="237950" y="154897"/>
                    <a:pt x="214994" y="138592"/>
                  </a:cubicBezTo>
                  <a:cubicBezTo>
                    <a:pt x="191896" y="122216"/>
                    <a:pt x="169942" y="104338"/>
                    <a:pt x="149489" y="84743"/>
                  </a:cubicBezTo>
                  <a:cubicBezTo>
                    <a:pt x="129108" y="65149"/>
                    <a:pt x="109657" y="44339"/>
                    <a:pt x="86559" y="27820"/>
                  </a:cubicBezTo>
                  <a:cubicBezTo>
                    <a:pt x="74116" y="18952"/>
                    <a:pt x="60600" y="11515"/>
                    <a:pt x="46154" y="6509"/>
                  </a:cubicBezTo>
                  <a:cubicBezTo>
                    <a:pt x="32853" y="1861"/>
                    <a:pt x="16262" y="-2144"/>
                    <a:pt x="2318" y="1289"/>
                  </a:cubicBezTo>
                  <a:cubicBezTo>
                    <a:pt x="-1616" y="2218"/>
                    <a:pt x="-42" y="7367"/>
                    <a:pt x="3319" y="7725"/>
                  </a:cubicBezTo>
                  <a:cubicBezTo>
                    <a:pt x="10041" y="8369"/>
                    <a:pt x="16834" y="8154"/>
                    <a:pt x="23485" y="9084"/>
                  </a:cubicBezTo>
                  <a:cubicBezTo>
                    <a:pt x="29993" y="10085"/>
                    <a:pt x="36429" y="11658"/>
                    <a:pt x="42722" y="13732"/>
                  </a:cubicBezTo>
                  <a:cubicBezTo>
                    <a:pt x="55522" y="18023"/>
                    <a:pt x="67608" y="24530"/>
                    <a:pt x="78835" y="32182"/>
                  </a:cubicBezTo>
                  <a:cubicBezTo>
                    <a:pt x="102077" y="47986"/>
                    <a:pt x="121385" y="68867"/>
                    <a:pt x="141480" y="88319"/>
                  </a:cubicBezTo>
                  <a:cubicBezTo>
                    <a:pt x="181026" y="126649"/>
                    <a:pt x="226794" y="157685"/>
                    <a:pt x="274564" y="184860"/>
                  </a:cubicBezTo>
                  <a:cubicBezTo>
                    <a:pt x="301881" y="200450"/>
                    <a:pt x="330343" y="213608"/>
                    <a:pt x="358447" y="227624"/>
                  </a:cubicBezTo>
                  <a:cubicBezTo>
                    <a:pt x="359162" y="228053"/>
                    <a:pt x="359735" y="227052"/>
                    <a:pt x="359091" y="226694"/>
                  </a:cubicBezTo>
                  <a:lnTo>
                    <a:pt x="359091" y="22669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33" name="任意多边形: 形状 1232"/>
            <p:cNvSpPr/>
            <p:nvPr/>
          </p:nvSpPr>
          <p:spPr>
            <a:xfrm rot="5400000">
              <a:off x="2263998" y="466287"/>
              <a:ext cx="561942" cy="341787"/>
            </a:xfrm>
            <a:custGeom>
              <a:avLst/>
              <a:gdLst>
                <a:gd name="connsiteX0" fmla="*/ 4522 w 296098"/>
                <a:gd name="connsiteY0" fmla="*/ 2102 h 180094"/>
                <a:gd name="connsiteX1" fmla="*/ 62661 w 296098"/>
                <a:gd name="connsiteY1" fmla="*/ 14402 h 180094"/>
                <a:gd name="connsiteX2" fmla="*/ 94412 w 296098"/>
                <a:gd name="connsiteY2" fmla="*/ 13544 h 180094"/>
                <a:gd name="connsiteX3" fmla="*/ 128381 w 296098"/>
                <a:gd name="connsiteY3" fmla="*/ 19623 h 180094"/>
                <a:gd name="connsiteX4" fmla="*/ 241298 w 296098"/>
                <a:gd name="connsiteY4" fmla="*/ 99001 h 180094"/>
                <a:gd name="connsiteX5" fmla="*/ 289497 w 296098"/>
                <a:gd name="connsiteY5" fmla="*/ 164434 h 180094"/>
                <a:gd name="connsiteX6" fmla="*/ 291499 w 296098"/>
                <a:gd name="connsiteY6" fmla="*/ 159142 h 180094"/>
                <a:gd name="connsiteX7" fmla="*/ 136604 w 296098"/>
                <a:gd name="connsiteY7" fmla="*/ 163647 h 180094"/>
                <a:gd name="connsiteX8" fmla="*/ 40063 w 296098"/>
                <a:gd name="connsiteY8" fmla="*/ 79692 h 180094"/>
                <a:gd name="connsiteX9" fmla="*/ 21041 w 296098"/>
                <a:gd name="connsiteY9" fmla="*/ 47584 h 180094"/>
                <a:gd name="connsiteX10" fmla="*/ 8813 w 296098"/>
                <a:gd name="connsiteY10" fmla="*/ 7251 h 180094"/>
                <a:gd name="connsiteX11" fmla="*/ 589 w 296098"/>
                <a:gd name="connsiteY11" fmla="*/ 5177 h 180094"/>
                <a:gd name="connsiteX12" fmla="*/ 8955 w 296098"/>
                <a:gd name="connsiteY12" fmla="*/ 42578 h 180094"/>
                <a:gd name="connsiteX13" fmla="*/ 25832 w 296098"/>
                <a:gd name="connsiteY13" fmla="*/ 72970 h 180094"/>
                <a:gd name="connsiteX14" fmla="*/ 68525 w 296098"/>
                <a:gd name="connsiteY14" fmla="*/ 128178 h 180094"/>
                <a:gd name="connsiteX15" fmla="*/ 123804 w 296098"/>
                <a:gd name="connsiteY15" fmla="*/ 166508 h 180094"/>
                <a:gd name="connsiteX16" fmla="*/ 200179 w 296098"/>
                <a:gd name="connsiteY16" fmla="*/ 180024 h 180094"/>
                <a:gd name="connsiteX17" fmla="*/ 293573 w 296098"/>
                <a:gd name="connsiteY17" fmla="*/ 165864 h 180094"/>
                <a:gd name="connsiteX18" fmla="*/ 295576 w 296098"/>
                <a:gd name="connsiteY18" fmla="*/ 160572 h 180094"/>
                <a:gd name="connsiteX19" fmla="*/ 202682 w 296098"/>
                <a:gd name="connsiteY19" fmla="*/ 51159 h 180094"/>
                <a:gd name="connsiteX20" fmla="*/ 78179 w 296098"/>
                <a:gd name="connsiteY20" fmla="*/ 6249 h 180094"/>
                <a:gd name="connsiteX21" fmla="*/ 41064 w 296098"/>
                <a:gd name="connsiteY21" fmla="*/ 8180 h 180094"/>
                <a:gd name="connsiteX22" fmla="*/ 5880 w 296098"/>
                <a:gd name="connsiteY22" fmla="*/ 99 h 180094"/>
                <a:gd name="connsiteX23" fmla="*/ 4522 w 296098"/>
                <a:gd name="connsiteY23" fmla="*/ 2102 h 180094"/>
                <a:gd name="connsiteX24" fmla="*/ 4522 w 296098"/>
                <a:gd name="connsiteY24" fmla="*/ 2102 h 18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6098" h="180094">
                  <a:moveTo>
                    <a:pt x="4522" y="2102"/>
                  </a:moveTo>
                  <a:cubicBezTo>
                    <a:pt x="18967" y="17548"/>
                    <a:pt x="43424" y="15689"/>
                    <a:pt x="62661" y="14402"/>
                  </a:cubicBezTo>
                  <a:cubicBezTo>
                    <a:pt x="73245" y="13687"/>
                    <a:pt x="83829" y="12829"/>
                    <a:pt x="94412" y="13544"/>
                  </a:cubicBezTo>
                  <a:cubicBezTo>
                    <a:pt x="105926" y="14259"/>
                    <a:pt x="117368" y="16404"/>
                    <a:pt x="128381" y="19623"/>
                  </a:cubicBezTo>
                  <a:cubicBezTo>
                    <a:pt x="173719" y="32852"/>
                    <a:pt x="211048" y="63674"/>
                    <a:pt x="241298" y="99001"/>
                  </a:cubicBezTo>
                  <a:cubicBezTo>
                    <a:pt x="258890" y="119596"/>
                    <a:pt x="274408" y="141908"/>
                    <a:pt x="289497" y="164434"/>
                  </a:cubicBezTo>
                  <a:cubicBezTo>
                    <a:pt x="290141" y="162647"/>
                    <a:pt x="290856" y="160859"/>
                    <a:pt x="291499" y="159142"/>
                  </a:cubicBezTo>
                  <a:cubicBezTo>
                    <a:pt x="241155" y="170084"/>
                    <a:pt x="186734" y="181669"/>
                    <a:pt x="136604" y="163647"/>
                  </a:cubicBezTo>
                  <a:cubicBezTo>
                    <a:pt x="95342" y="148844"/>
                    <a:pt x="63734" y="115520"/>
                    <a:pt x="40063" y="79692"/>
                  </a:cubicBezTo>
                  <a:cubicBezTo>
                    <a:pt x="33198" y="69323"/>
                    <a:pt x="26905" y="58525"/>
                    <a:pt x="21041" y="47584"/>
                  </a:cubicBezTo>
                  <a:cubicBezTo>
                    <a:pt x="14533" y="35426"/>
                    <a:pt x="6381" y="21625"/>
                    <a:pt x="8813" y="7251"/>
                  </a:cubicBezTo>
                  <a:cubicBezTo>
                    <a:pt x="9742" y="1887"/>
                    <a:pt x="1518" y="-186"/>
                    <a:pt x="589" y="5177"/>
                  </a:cubicBezTo>
                  <a:cubicBezTo>
                    <a:pt x="-1700" y="18478"/>
                    <a:pt x="3020" y="30850"/>
                    <a:pt x="8955" y="42578"/>
                  </a:cubicBezTo>
                  <a:cubicBezTo>
                    <a:pt x="14104" y="52947"/>
                    <a:pt x="19754" y="63101"/>
                    <a:pt x="25832" y="72970"/>
                  </a:cubicBezTo>
                  <a:cubicBezTo>
                    <a:pt x="37989" y="92779"/>
                    <a:pt x="52006" y="111801"/>
                    <a:pt x="68525" y="128178"/>
                  </a:cubicBezTo>
                  <a:cubicBezTo>
                    <a:pt x="84544" y="143982"/>
                    <a:pt x="103065" y="157569"/>
                    <a:pt x="123804" y="166508"/>
                  </a:cubicBezTo>
                  <a:cubicBezTo>
                    <a:pt x="147903" y="176949"/>
                    <a:pt x="174077" y="180667"/>
                    <a:pt x="200179" y="180024"/>
                  </a:cubicBezTo>
                  <a:cubicBezTo>
                    <a:pt x="231715" y="179237"/>
                    <a:pt x="262823" y="172586"/>
                    <a:pt x="293573" y="165864"/>
                  </a:cubicBezTo>
                  <a:cubicBezTo>
                    <a:pt x="295790" y="165364"/>
                    <a:pt x="296791" y="162360"/>
                    <a:pt x="295576" y="160572"/>
                  </a:cubicBezTo>
                  <a:cubicBezTo>
                    <a:pt x="268973" y="120812"/>
                    <a:pt x="240511" y="81051"/>
                    <a:pt x="202682" y="51159"/>
                  </a:cubicBezTo>
                  <a:cubicBezTo>
                    <a:pt x="167355" y="23269"/>
                    <a:pt x="123804" y="4319"/>
                    <a:pt x="78179" y="6249"/>
                  </a:cubicBezTo>
                  <a:cubicBezTo>
                    <a:pt x="65808" y="6750"/>
                    <a:pt x="53508" y="8395"/>
                    <a:pt x="41064" y="8180"/>
                  </a:cubicBezTo>
                  <a:cubicBezTo>
                    <a:pt x="28693" y="8037"/>
                    <a:pt x="17036" y="5463"/>
                    <a:pt x="5880" y="99"/>
                  </a:cubicBezTo>
                  <a:cubicBezTo>
                    <a:pt x="4665" y="-401"/>
                    <a:pt x="3592" y="1101"/>
                    <a:pt x="4522" y="2102"/>
                  </a:cubicBezTo>
                  <a:lnTo>
                    <a:pt x="4522" y="210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34" name="任意多边形: 形状 1233"/>
            <p:cNvSpPr/>
            <p:nvPr/>
          </p:nvSpPr>
          <p:spPr>
            <a:xfrm rot="5400000">
              <a:off x="3076703" y="-82871"/>
              <a:ext cx="142817" cy="308560"/>
            </a:xfrm>
            <a:custGeom>
              <a:avLst/>
              <a:gdLst>
                <a:gd name="connsiteX0" fmla="*/ 0 w 142817"/>
                <a:gd name="connsiteY0" fmla="*/ 12072 h 308560"/>
                <a:gd name="connsiteX1" fmla="*/ 0 w 142817"/>
                <a:gd name="connsiteY1" fmla="*/ 0 h 308560"/>
                <a:gd name="connsiteX2" fmla="*/ 39611 w 142817"/>
                <a:gd name="connsiteY2" fmla="*/ 33296 h 308560"/>
                <a:gd name="connsiteX3" fmla="*/ 101769 w 142817"/>
                <a:gd name="connsiteY3" fmla="*/ 111164 h 308560"/>
                <a:gd name="connsiteX4" fmla="*/ 138412 w 142817"/>
                <a:gd name="connsiteY4" fmla="*/ 205893 h 308560"/>
                <a:gd name="connsiteX5" fmla="*/ 142756 w 142817"/>
                <a:gd name="connsiteY5" fmla="*/ 256653 h 308560"/>
                <a:gd name="connsiteX6" fmla="*/ 134613 w 142817"/>
                <a:gd name="connsiteY6" fmla="*/ 305510 h 308560"/>
                <a:gd name="connsiteX7" fmla="*/ 123349 w 142817"/>
                <a:gd name="connsiteY7" fmla="*/ 302796 h 308560"/>
                <a:gd name="connsiteX8" fmla="*/ 127283 w 142817"/>
                <a:gd name="connsiteY8" fmla="*/ 275380 h 308560"/>
                <a:gd name="connsiteX9" fmla="*/ 128777 w 142817"/>
                <a:gd name="connsiteY9" fmla="*/ 245658 h 308560"/>
                <a:gd name="connsiteX10" fmla="*/ 120905 w 142817"/>
                <a:gd name="connsiteY10" fmla="*/ 190151 h 308560"/>
                <a:gd name="connsiteX11" fmla="*/ 12195 w 142817"/>
                <a:gd name="connsiteY11" fmla="*/ 22676 h 308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17" h="308560">
                  <a:moveTo>
                    <a:pt x="0" y="12072"/>
                  </a:moveTo>
                  <a:lnTo>
                    <a:pt x="0" y="0"/>
                  </a:lnTo>
                  <a:lnTo>
                    <a:pt x="39611" y="33296"/>
                  </a:lnTo>
                  <a:cubicBezTo>
                    <a:pt x="63226" y="56605"/>
                    <a:pt x="84466" y="82188"/>
                    <a:pt x="101769" y="111164"/>
                  </a:cubicBezTo>
                  <a:cubicBezTo>
                    <a:pt x="119276" y="140343"/>
                    <a:pt x="132170" y="172509"/>
                    <a:pt x="138412" y="205893"/>
                  </a:cubicBezTo>
                  <a:cubicBezTo>
                    <a:pt x="141534" y="222587"/>
                    <a:pt x="143163" y="239551"/>
                    <a:pt x="142756" y="256653"/>
                  </a:cubicBezTo>
                  <a:cubicBezTo>
                    <a:pt x="142348" y="272260"/>
                    <a:pt x="142077" y="291531"/>
                    <a:pt x="134613" y="305510"/>
                  </a:cubicBezTo>
                  <a:cubicBezTo>
                    <a:pt x="131899" y="310803"/>
                    <a:pt x="123349" y="308767"/>
                    <a:pt x="123349" y="302796"/>
                  </a:cubicBezTo>
                  <a:cubicBezTo>
                    <a:pt x="123349" y="293567"/>
                    <a:pt x="126063" y="284609"/>
                    <a:pt x="127283" y="275380"/>
                  </a:cubicBezTo>
                  <a:cubicBezTo>
                    <a:pt x="128642" y="265610"/>
                    <a:pt x="128914" y="255567"/>
                    <a:pt x="128777" y="245658"/>
                  </a:cubicBezTo>
                  <a:cubicBezTo>
                    <a:pt x="128371" y="226931"/>
                    <a:pt x="125655" y="208336"/>
                    <a:pt x="120905" y="190151"/>
                  </a:cubicBezTo>
                  <a:cubicBezTo>
                    <a:pt x="103669" y="124192"/>
                    <a:pt x="61461" y="68548"/>
                    <a:pt x="12195" y="2267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35" name="任意多边形: 形状 1234"/>
            <p:cNvSpPr/>
            <p:nvPr/>
          </p:nvSpPr>
          <p:spPr>
            <a:xfrm rot="5400000">
              <a:off x="3261493" y="-103923"/>
              <a:ext cx="119333" cy="327181"/>
            </a:xfrm>
            <a:custGeom>
              <a:avLst/>
              <a:gdLst>
                <a:gd name="connsiteX0" fmla="*/ 112253 w 119333"/>
                <a:gd name="connsiteY0" fmla="*/ 322763 h 327181"/>
                <a:gd name="connsiteX1" fmla="*/ 112894 w 119333"/>
                <a:gd name="connsiteY1" fmla="*/ 316814 h 327181"/>
                <a:gd name="connsiteX2" fmla="*/ 115308 w 119333"/>
                <a:gd name="connsiteY2" fmla="*/ 320702 h 327181"/>
                <a:gd name="connsiteX3" fmla="*/ 110218 w 119333"/>
                <a:gd name="connsiteY3" fmla="*/ 324136 h 327181"/>
                <a:gd name="connsiteX4" fmla="*/ 112253 w 119333"/>
                <a:gd name="connsiteY4" fmla="*/ 322763 h 327181"/>
                <a:gd name="connsiteX5" fmla="*/ 112084 w 119333"/>
                <a:gd name="connsiteY5" fmla="*/ 324333 h 327181"/>
                <a:gd name="connsiteX6" fmla="*/ 0 w 119333"/>
                <a:gd name="connsiteY6" fmla="*/ 17031 h 327181"/>
                <a:gd name="connsiteX7" fmla="*/ 0 w 119333"/>
                <a:gd name="connsiteY7" fmla="*/ 0 h 327181"/>
                <a:gd name="connsiteX8" fmla="*/ 35388 w 119333"/>
                <a:gd name="connsiteY8" fmla="*/ 24722 h 327181"/>
                <a:gd name="connsiteX9" fmla="*/ 77478 w 119333"/>
                <a:gd name="connsiteY9" fmla="*/ 72985 h 327181"/>
                <a:gd name="connsiteX10" fmla="*/ 116292 w 119333"/>
                <a:gd name="connsiteY10" fmla="*/ 191058 h 327181"/>
                <a:gd name="connsiteX11" fmla="*/ 119277 w 119333"/>
                <a:gd name="connsiteY11" fmla="*/ 257560 h 327181"/>
                <a:gd name="connsiteX12" fmla="*/ 112894 w 119333"/>
                <a:gd name="connsiteY12" fmla="*/ 316814 h 327181"/>
                <a:gd name="connsiteX13" fmla="*/ 109642 w 119333"/>
                <a:gd name="connsiteY13" fmla="*/ 311576 h 327181"/>
                <a:gd name="connsiteX14" fmla="*/ 108740 w 119333"/>
                <a:gd name="connsiteY14" fmla="*/ 311420 h 327181"/>
                <a:gd name="connsiteX15" fmla="*/ 107334 w 119333"/>
                <a:gd name="connsiteY15" fmla="*/ 288232 h 327181"/>
                <a:gd name="connsiteX16" fmla="*/ 105977 w 119333"/>
                <a:gd name="connsiteY16" fmla="*/ 251995 h 327181"/>
                <a:gd name="connsiteX17" fmla="*/ 100413 w 119333"/>
                <a:gd name="connsiteY17" fmla="*/ 180201 h 327181"/>
                <a:gd name="connsiteX18" fmla="*/ 53726 w 119333"/>
                <a:gd name="connsiteY18" fmla="*/ 65113 h 327181"/>
                <a:gd name="connsiteX19" fmla="*/ 8702 w 119333"/>
                <a:gd name="connsiteY19" fmla="*/ 22260 h 327181"/>
                <a:gd name="connsiteX20" fmla="*/ 0 w 119333"/>
                <a:gd name="connsiteY20" fmla="*/ 307402 h 327181"/>
                <a:gd name="connsiteX21" fmla="*/ 0 w 119333"/>
                <a:gd name="connsiteY21" fmla="*/ 291642 h 327181"/>
                <a:gd name="connsiteX22" fmla="*/ 39612 w 119333"/>
                <a:gd name="connsiteY22" fmla="*/ 299496 h 327181"/>
                <a:gd name="connsiteX23" fmla="*/ 108740 w 119333"/>
                <a:gd name="connsiteY23" fmla="*/ 311420 h 327181"/>
                <a:gd name="connsiteX24" fmla="*/ 109507 w 119333"/>
                <a:gd name="connsiteY24" fmla="*/ 324061 h 327181"/>
                <a:gd name="connsiteX25" fmla="*/ 110218 w 119333"/>
                <a:gd name="connsiteY25" fmla="*/ 324136 h 327181"/>
                <a:gd name="connsiteX26" fmla="*/ 105706 w 119333"/>
                <a:gd name="connsiteY26" fmla="*/ 327181 h 327181"/>
                <a:gd name="connsiteX27" fmla="*/ 25633 w 119333"/>
                <a:gd name="connsiteY27" fmla="*/ 313475 h 32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9333" h="327181">
                  <a:moveTo>
                    <a:pt x="112253" y="322763"/>
                  </a:moveTo>
                  <a:lnTo>
                    <a:pt x="112894" y="316814"/>
                  </a:lnTo>
                  <a:lnTo>
                    <a:pt x="115308" y="320702"/>
                  </a:lnTo>
                  <a:close/>
                  <a:moveTo>
                    <a:pt x="110218" y="324136"/>
                  </a:moveTo>
                  <a:lnTo>
                    <a:pt x="112253" y="322763"/>
                  </a:lnTo>
                  <a:lnTo>
                    <a:pt x="112084" y="324333"/>
                  </a:lnTo>
                  <a:close/>
                  <a:moveTo>
                    <a:pt x="0" y="17031"/>
                  </a:moveTo>
                  <a:lnTo>
                    <a:pt x="0" y="0"/>
                  </a:lnTo>
                  <a:lnTo>
                    <a:pt x="35388" y="24722"/>
                  </a:lnTo>
                  <a:cubicBezTo>
                    <a:pt x="51335" y="38639"/>
                    <a:pt x="65602" y="54527"/>
                    <a:pt x="77478" y="72985"/>
                  </a:cubicBezTo>
                  <a:cubicBezTo>
                    <a:pt x="100278" y="108406"/>
                    <a:pt x="111407" y="149528"/>
                    <a:pt x="116292" y="191058"/>
                  </a:cubicBezTo>
                  <a:cubicBezTo>
                    <a:pt x="118871" y="213181"/>
                    <a:pt x="119550" y="235302"/>
                    <a:pt x="119277" y="257560"/>
                  </a:cubicBezTo>
                  <a:lnTo>
                    <a:pt x="112894" y="316814"/>
                  </a:lnTo>
                  <a:lnTo>
                    <a:pt x="109642" y="311576"/>
                  </a:lnTo>
                  <a:lnTo>
                    <a:pt x="108740" y="311420"/>
                  </a:lnTo>
                  <a:lnTo>
                    <a:pt x="107334" y="288232"/>
                  </a:lnTo>
                  <a:cubicBezTo>
                    <a:pt x="106791" y="276153"/>
                    <a:pt x="106248" y="264075"/>
                    <a:pt x="105977" y="251995"/>
                  </a:cubicBezTo>
                  <a:cubicBezTo>
                    <a:pt x="105434" y="227972"/>
                    <a:pt x="104077" y="203950"/>
                    <a:pt x="100413" y="180201"/>
                  </a:cubicBezTo>
                  <a:cubicBezTo>
                    <a:pt x="93899" y="138942"/>
                    <a:pt x="79920" y="98228"/>
                    <a:pt x="53726" y="65113"/>
                  </a:cubicBezTo>
                  <a:cubicBezTo>
                    <a:pt x="40833" y="48691"/>
                    <a:pt x="25463" y="34576"/>
                    <a:pt x="8702" y="22260"/>
                  </a:cubicBezTo>
                  <a:close/>
                  <a:moveTo>
                    <a:pt x="0" y="307402"/>
                  </a:moveTo>
                  <a:lnTo>
                    <a:pt x="0" y="291642"/>
                  </a:lnTo>
                  <a:lnTo>
                    <a:pt x="39612" y="299496"/>
                  </a:lnTo>
                  <a:lnTo>
                    <a:pt x="108740" y="311420"/>
                  </a:lnTo>
                  <a:lnTo>
                    <a:pt x="109507" y="324061"/>
                  </a:lnTo>
                  <a:lnTo>
                    <a:pt x="110218" y="324136"/>
                  </a:lnTo>
                  <a:lnTo>
                    <a:pt x="105706" y="327181"/>
                  </a:lnTo>
                  <a:cubicBezTo>
                    <a:pt x="78969" y="322702"/>
                    <a:pt x="52369" y="318089"/>
                    <a:pt x="25633" y="31347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36" name="任意多边形: 形状 1235"/>
            <p:cNvSpPr/>
            <p:nvPr/>
          </p:nvSpPr>
          <p:spPr>
            <a:xfrm rot="5400000">
              <a:off x="9503153" y="1064031"/>
              <a:ext cx="324369" cy="688085"/>
            </a:xfrm>
            <a:custGeom>
              <a:avLst/>
              <a:gdLst>
                <a:gd name="connsiteX0" fmla="*/ 0 w 170916"/>
                <a:gd name="connsiteY0" fmla="*/ 11513 h 362565"/>
                <a:gd name="connsiteX1" fmla="*/ 34040 w 170916"/>
                <a:gd name="connsiteY1" fmla="*/ 209888 h 362565"/>
                <a:gd name="connsiteX2" fmla="*/ 152607 w 170916"/>
                <a:gd name="connsiteY2" fmla="*/ 362566 h 362565"/>
                <a:gd name="connsiteX3" fmla="*/ 155110 w 170916"/>
                <a:gd name="connsiteY3" fmla="*/ 109127 h 362565"/>
                <a:gd name="connsiteX4" fmla="*/ 2717 w 170916"/>
                <a:gd name="connsiteY4" fmla="*/ 0 h 362565"/>
                <a:gd name="connsiteX5" fmla="*/ 0 w 170916"/>
                <a:gd name="connsiteY5" fmla="*/ 11513 h 36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916" h="362565">
                  <a:moveTo>
                    <a:pt x="0" y="11513"/>
                  </a:moveTo>
                  <a:cubicBezTo>
                    <a:pt x="5792" y="90963"/>
                    <a:pt x="-9082" y="144740"/>
                    <a:pt x="34040" y="209888"/>
                  </a:cubicBezTo>
                  <a:cubicBezTo>
                    <a:pt x="77162" y="275035"/>
                    <a:pt x="152607" y="362566"/>
                    <a:pt x="152607" y="362566"/>
                  </a:cubicBezTo>
                  <a:cubicBezTo>
                    <a:pt x="152607" y="362566"/>
                    <a:pt x="192081" y="177636"/>
                    <a:pt x="155110" y="109127"/>
                  </a:cubicBezTo>
                  <a:cubicBezTo>
                    <a:pt x="118066" y="40547"/>
                    <a:pt x="2717" y="0"/>
                    <a:pt x="2717" y="0"/>
                  </a:cubicBezTo>
                  <a:lnTo>
                    <a:pt x="0" y="11513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37" name="任意多边形: 形状 1236"/>
            <p:cNvSpPr/>
            <p:nvPr/>
          </p:nvSpPr>
          <p:spPr>
            <a:xfrm rot="5400000">
              <a:off x="9706150" y="695007"/>
              <a:ext cx="266379" cy="669110"/>
            </a:xfrm>
            <a:custGeom>
              <a:avLst/>
              <a:gdLst>
                <a:gd name="connsiteX0" fmla="*/ 88627 w 140360"/>
                <a:gd name="connsiteY0" fmla="*/ 352567 h 352567"/>
                <a:gd name="connsiteX1" fmla="*/ 130605 w 140360"/>
                <a:gd name="connsiteY1" fmla="*/ 130165 h 352567"/>
                <a:gd name="connsiteX2" fmla="*/ 39570 w 140360"/>
                <a:gd name="connsiteY2" fmla="*/ 13 h 352567"/>
                <a:gd name="connsiteX3" fmla="*/ 238 w 140360"/>
                <a:gd name="connsiteY3" fmla="*/ 129450 h 352567"/>
                <a:gd name="connsiteX4" fmla="*/ 88627 w 140360"/>
                <a:gd name="connsiteY4" fmla="*/ 352567 h 352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360" h="352567">
                  <a:moveTo>
                    <a:pt x="88627" y="352567"/>
                  </a:moveTo>
                  <a:cubicBezTo>
                    <a:pt x="130176" y="247945"/>
                    <a:pt x="155277" y="195598"/>
                    <a:pt x="130605" y="130165"/>
                  </a:cubicBezTo>
                  <a:cubicBezTo>
                    <a:pt x="106005" y="64660"/>
                    <a:pt x="43146" y="-1060"/>
                    <a:pt x="39570" y="13"/>
                  </a:cubicBezTo>
                  <a:cubicBezTo>
                    <a:pt x="35923" y="1157"/>
                    <a:pt x="-3408" y="102275"/>
                    <a:pt x="238" y="129450"/>
                  </a:cubicBezTo>
                  <a:cubicBezTo>
                    <a:pt x="3886" y="156624"/>
                    <a:pt x="59665" y="321960"/>
                    <a:pt x="88627" y="352567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38" name="任意多边形: 形状 1237"/>
            <p:cNvSpPr/>
            <p:nvPr/>
          </p:nvSpPr>
          <p:spPr>
            <a:xfrm rot="5400000">
              <a:off x="9924204" y="283419"/>
              <a:ext cx="279470" cy="592812"/>
            </a:xfrm>
            <a:custGeom>
              <a:avLst/>
              <a:gdLst>
                <a:gd name="connsiteX0" fmla="*/ 31561 w 147258"/>
                <a:gd name="connsiteY0" fmla="*/ 312364 h 312364"/>
                <a:gd name="connsiteX1" fmla="*/ 144765 w 147258"/>
                <a:gd name="connsiteY1" fmla="*/ 144955 h 312364"/>
                <a:gd name="connsiteX2" fmla="*/ 137399 w 147258"/>
                <a:gd name="connsiteY2" fmla="*/ 0 h 312364"/>
                <a:gd name="connsiteX3" fmla="*/ 2527 w 147258"/>
                <a:gd name="connsiteY3" fmla="*/ 147172 h 312364"/>
                <a:gd name="connsiteX4" fmla="*/ 31561 w 147258"/>
                <a:gd name="connsiteY4" fmla="*/ 312364 h 31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258" h="312364">
                  <a:moveTo>
                    <a:pt x="31561" y="312364"/>
                  </a:moveTo>
                  <a:cubicBezTo>
                    <a:pt x="79832" y="278539"/>
                    <a:pt x="134181" y="200877"/>
                    <a:pt x="144765" y="144955"/>
                  </a:cubicBezTo>
                  <a:cubicBezTo>
                    <a:pt x="155349" y="89104"/>
                    <a:pt x="128246" y="17377"/>
                    <a:pt x="137399" y="0"/>
                  </a:cubicBezTo>
                  <a:cubicBezTo>
                    <a:pt x="66459" y="9583"/>
                    <a:pt x="6961" y="115492"/>
                    <a:pt x="2527" y="147172"/>
                  </a:cubicBezTo>
                  <a:cubicBezTo>
                    <a:pt x="-1978" y="178852"/>
                    <a:pt x="-4481" y="245787"/>
                    <a:pt x="31561" y="31236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39" name="任意多边形: 形状 1238"/>
            <p:cNvSpPr/>
            <p:nvPr/>
          </p:nvSpPr>
          <p:spPr>
            <a:xfrm rot="5400000">
              <a:off x="10082207" y="1213915"/>
              <a:ext cx="442605" cy="340980"/>
            </a:xfrm>
            <a:custGeom>
              <a:avLst/>
              <a:gdLst>
                <a:gd name="connsiteX0" fmla="*/ 233201 w 233217"/>
                <a:gd name="connsiteY0" fmla="*/ 179669 h 179669"/>
                <a:gd name="connsiteX1" fmla="*/ 79807 w 233217"/>
                <a:gd name="connsiteY1" fmla="*/ 123961 h 179669"/>
                <a:gd name="connsiteX2" fmla="*/ 0 w 233217"/>
                <a:gd name="connsiteY2" fmla="*/ 1676 h 179669"/>
                <a:gd name="connsiteX3" fmla="*/ 140235 w 233217"/>
                <a:gd name="connsiteY3" fmla="*/ 31425 h 179669"/>
                <a:gd name="connsiteX4" fmla="*/ 233201 w 233217"/>
                <a:gd name="connsiteY4" fmla="*/ 179669 h 17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217" h="179669">
                  <a:moveTo>
                    <a:pt x="233201" y="179669"/>
                  </a:moveTo>
                  <a:cubicBezTo>
                    <a:pt x="189793" y="145343"/>
                    <a:pt x="129580" y="169729"/>
                    <a:pt x="79807" y="123961"/>
                  </a:cubicBezTo>
                  <a:cubicBezTo>
                    <a:pt x="30035" y="78193"/>
                    <a:pt x="0" y="1676"/>
                    <a:pt x="0" y="1676"/>
                  </a:cubicBezTo>
                  <a:cubicBezTo>
                    <a:pt x="0" y="1676"/>
                    <a:pt x="90105" y="-10624"/>
                    <a:pt x="140235" y="31425"/>
                  </a:cubicBezTo>
                  <a:cubicBezTo>
                    <a:pt x="190365" y="73474"/>
                    <a:pt x="234202" y="159646"/>
                    <a:pt x="233201" y="17966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40" name="任意多边形: 形状 1239"/>
            <p:cNvSpPr/>
            <p:nvPr/>
          </p:nvSpPr>
          <p:spPr>
            <a:xfrm rot="5400000">
              <a:off x="10729196" y="1065630"/>
              <a:ext cx="370154" cy="443387"/>
            </a:xfrm>
            <a:custGeom>
              <a:avLst/>
              <a:gdLst>
                <a:gd name="connsiteX0" fmla="*/ 2960 w 195041"/>
                <a:gd name="connsiteY0" fmla="*/ 233630 h 233629"/>
                <a:gd name="connsiteX1" fmla="*/ 60385 w 195041"/>
                <a:gd name="connsiteY1" fmla="*/ 59069 h 233629"/>
                <a:gd name="connsiteX2" fmla="*/ 195042 w 195041"/>
                <a:gd name="connsiteY2" fmla="*/ 0 h 233629"/>
                <a:gd name="connsiteX3" fmla="*/ 164935 w 195041"/>
                <a:gd name="connsiteY3" fmla="*/ 126505 h 233629"/>
                <a:gd name="connsiteX4" fmla="*/ 102219 w 195041"/>
                <a:gd name="connsiteY4" fmla="*/ 213535 h 233629"/>
                <a:gd name="connsiteX5" fmla="*/ 2960 w 195041"/>
                <a:gd name="connsiteY5" fmla="*/ 233630 h 23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041" h="233629">
                  <a:moveTo>
                    <a:pt x="2960" y="233630"/>
                  </a:moveTo>
                  <a:cubicBezTo>
                    <a:pt x="-8124" y="176062"/>
                    <a:pt x="12114" y="111773"/>
                    <a:pt x="60385" y="59069"/>
                  </a:cubicBezTo>
                  <a:cubicBezTo>
                    <a:pt x="108655" y="6365"/>
                    <a:pt x="195042" y="0"/>
                    <a:pt x="195042" y="0"/>
                  </a:cubicBezTo>
                  <a:cubicBezTo>
                    <a:pt x="195042" y="0"/>
                    <a:pt x="175018" y="99116"/>
                    <a:pt x="164935" y="126505"/>
                  </a:cubicBezTo>
                  <a:cubicBezTo>
                    <a:pt x="154852" y="153894"/>
                    <a:pt x="144125" y="194370"/>
                    <a:pt x="102219" y="213535"/>
                  </a:cubicBezTo>
                  <a:cubicBezTo>
                    <a:pt x="60241" y="232629"/>
                    <a:pt x="2960" y="233630"/>
                    <a:pt x="2960" y="23363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41" name="任意多边形: 形状 1240"/>
            <p:cNvSpPr/>
            <p:nvPr/>
          </p:nvSpPr>
          <p:spPr>
            <a:xfrm rot="5400000">
              <a:off x="10786207" y="1121929"/>
              <a:ext cx="264538" cy="418493"/>
            </a:xfrm>
            <a:custGeom>
              <a:avLst/>
              <a:gdLst>
                <a:gd name="connsiteX0" fmla="*/ 131881 w 139390"/>
                <a:gd name="connsiteY0" fmla="*/ 590 h 220512"/>
                <a:gd name="connsiteX1" fmla="*/ 104492 w 139390"/>
                <a:gd name="connsiteY1" fmla="*/ 54582 h 220512"/>
                <a:gd name="connsiteX2" fmla="*/ 88187 w 139390"/>
                <a:gd name="connsiteY2" fmla="*/ 117441 h 220512"/>
                <a:gd name="connsiteX3" fmla="*/ 55292 w 139390"/>
                <a:gd name="connsiteY3" fmla="*/ 164209 h 220512"/>
                <a:gd name="connsiteX4" fmla="*/ 5448 w 139390"/>
                <a:gd name="connsiteY4" fmla="*/ 197034 h 220512"/>
                <a:gd name="connsiteX5" fmla="*/ 12384 w 139390"/>
                <a:gd name="connsiteY5" fmla="*/ 220418 h 220512"/>
                <a:gd name="connsiteX6" fmla="*/ 29547 w 139390"/>
                <a:gd name="connsiteY6" fmla="*/ 216127 h 220512"/>
                <a:gd name="connsiteX7" fmla="*/ 43635 w 139390"/>
                <a:gd name="connsiteY7" fmla="*/ 208761 h 220512"/>
                <a:gd name="connsiteX8" fmla="*/ 69451 w 139390"/>
                <a:gd name="connsiteY8" fmla="*/ 188738 h 220512"/>
                <a:gd name="connsiteX9" fmla="*/ 106566 w 139390"/>
                <a:gd name="connsiteY9" fmla="*/ 136677 h 220512"/>
                <a:gd name="connsiteX10" fmla="*/ 124372 w 139390"/>
                <a:gd name="connsiteY10" fmla="*/ 70100 h 220512"/>
                <a:gd name="connsiteX11" fmla="*/ 130951 w 139390"/>
                <a:gd name="connsiteY11" fmla="*/ 37276 h 220512"/>
                <a:gd name="connsiteX12" fmla="*/ 139390 w 139390"/>
                <a:gd name="connsiteY12" fmla="*/ 4666 h 220512"/>
                <a:gd name="connsiteX13" fmla="*/ 131881 w 139390"/>
                <a:gd name="connsiteY13" fmla="*/ 590 h 220512"/>
                <a:gd name="connsiteX14" fmla="*/ 131881 w 139390"/>
                <a:gd name="connsiteY14" fmla="*/ 590 h 22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390" h="220512">
                  <a:moveTo>
                    <a:pt x="131881" y="590"/>
                  </a:moveTo>
                  <a:cubicBezTo>
                    <a:pt x="114360" y="9457"/>
                    <a:pt x="108854" y="37347"/>
                    <a:pt x="104492" y="54582"/>
                  </a:cubicBezTo>
                  <a:cubicBezTo>
                    <a:pt x="99200" y="75535"/>
                    <a:pt x="96554" y="97417"/>
                    <a:pt x="88187" y="117441"/>
                  </a:cubicBezTo>
                  <a:cubicBezTo>
                    <a:pt x="80821" y="135176"/>
                    <a:pt x="69236" y="151051"/>
                    <a:pt x="55292" y="164209"/>
                  </a:cubicBezTo>
                  <a:cubicBezTo>
                    <a:pt x="40346" y="178297"/>
                    <a:pt x="21752" y="185520"/>
                    <a:pt x="5448" y="197034"/>
                  </a:cubicBezTo>
                  <a:cubicBezTo>
                    <a:pt x="-3849" y="203613"/>
                    <a:pt x="-1060" y="221991"/>
                    <a:pt x="12384" y="220418"/>
                  </a:cubicBezTo>
                  <a:cubicBezTo>
                    <a:pt x="18892" y="219631"/>
                    <a:pt x="23326" y="218988"/>
                    <a:pt x="29547" y="216127"/>
                  </a:cubicBezTo>
                  <a:cubicBezTo>
                    <a:pt x="34338" y="213910"/>
                    <a:pt x="39058" y="211479"/>
                    <a:pt x="43635" y="208761"/>
                  </a:cubicBezTo>
                  <a:cubicBezTo>
                    <a:pt x="52932" y="203112"/>
                    <a:pt x="61585" y="196104"/>
                    <a:pt x="69451" y="188738"/>
                  </a:cubicBezTo>
                  <a:cubicBezTo>
                    <a:pt x="84969" y="174150"/>
                    <a:pt x="97913" y="156200"/>
                    <a:pt x="106566" y="136677"/>
                  </a:cubicBezTo>
                  <a:cubicBezTo>
                    <a:pt x="115934" y="115438"/>
                    <a:pt x="120367" y="92912"/>
                    <a:pt x="124372" y="70100"/>
                  </a:cubicBezTo>
                  <a:cubicBezTo>
                    <a:pt x="126303" y="59087"/>
                    <a:pt x="128019" y="48074"/>
                    <a:pt x="130951" y="37276"/>
                  </a:cubicBezTo>
                  <a:cubicBezTo>
                    <a:pt x="133812" y="26763"/>
                    <a:pt x="139318" y="15608"/>
                    <a:pt x="139390" y="4666"/>
                  </a:cubicBezTo>
                  <a:cubicBezTo>
                    <a:pt x="139461" y="662"/>
                    <a:pt x="135099" y="-983"/>
                    <a:pt x="131881" y="590"/>
                  </a:cubicBezTo>
                  <a:lnTo>
                    <a:pt x="131881" y="59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42" name="任意多边形: 形状 1241"/>
            <p:cNvSpPr/>
            <p:nvPr/>
          </p:nvSpPr>
          <p:spPr>
            <a:xfrm rot="5400000">
              <a:off x="10054569" y="1317971"/>
              <a:ext cx="364826" cy="184636"/>
            </a:xfrm>
            <a:custGeom>
              <a:avLst/>
              <a:gdLst>
                <a:gd name="connsiteX0" fmla="*/ 190775 w 192234"/>
                <a:gd name="connsiteY0" fmla="*/ 84187 h 97288"/>
                <a:gd name="connsiteX1" fmla="*/ 146437 w 192234"/>
                <a:gd name="connsiteY1" fmla="*/ 63950 h 97288"/>
                <a:gd name="connsiteX2" fmla="*/ 99454 w 192234"/>
                <a:gd name="connsiteY2" fmla="*/ 46214 h 97288"/>
                <a:gd name="connsiteX3" fmla="*/ 59836 w 192234"/>
                <a:gd name="connsiteY3" fmla="*/ 19970 h 97288"/>
                <a:gd name="connsiteX4" fmla="*/ 12853 w 192234"/>
                <a:gd name="connsiteY4" fmla="*/ 89 h 97288"/>
                <a:gd name="connsiteX5" fmla="*/ 4200 w 192234"/>
                <a:gd name="connsiteY5" fmla="*/ 22615 h 97288"/>
                <a:gd name="connsiteX6" fmla="*/ 44747 w 192234"/>
                <a:gd name="connsiteY6" fmla="*/ 47359 h 97288"/>
                <a:gd name="connsiteX7" fmla="*/ 86439 w 192234"/>
                <a:gd name="connsiteY7" fmla="*/ 72745 h 97288"/>
                <a:gd name="connsiteX8" fmla="*/ 134995 w 192234"/>
                <a:gd name="connsiteY8" fmla="*/ 85761 h 97288"/>
                <a:gd name="connsiteX9" fmla="*/ 159238 w 192234"/>
                <a:gd name="connsiteY9" fmla="*/ 91267 h 97288"/>
                <a:gd name="connsiteX10" fmla="*/ 183766 w 192234"/>
                <a:gd name="connsiteY10" fmla="*/ 97274 h 97288"/>
                <a:gd name="connsiteX11" fmla="*/ 190775 w 192234"/>
                <a:gd name="connsiteY11" fmla="*/ 84187 h 97288"/>
                <a:gd name="connsiteX12" fmla="*/ 190775 w 192234"/>
                <a:gd name="connsiteY12" fmla="*/ 84187 h 9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2234" h="97288">
                  <a:moveTo>
                    <a:pt x="190775" y="84187"/>
                  </a:moveTo>
                  <a:cubicBezTo>
                    <a:pt x="181264" y="71744"/>
                    <a:pt x="160811" y="68026"/>
                    <a:pt x="146437" y="63950"/>
                  </a:cubicBezTo>
                  <a:cubicBezTo>
                    <a:pt x="130490" y="59373"/>
                    <a:pt x="114114" y="54009"/>
                    <a:pt x="99454" y="46214"/>
                  </a:cubicBezTo>
                  <a:cubicBezTo>
                    <a:pt x="85437" y="38777"/>
                    <a:pt x="72780" y="29052"/>
                    <a:pt x="59836" y="19970"/>
                  </a:cubicBezTo>
                  <a:cubicBezTo>
                    <a:pt x="46177" y="10316"/>
                    <a:pt x="30445" y="-1126"/>
                    <a:pt x="12853" y="89"/>
                  </a:cubicBezTo>
                  <a:cubicBezTo>
                    <a:pt x="2341" y="804"/>
                    <a:pt x="-5025" y="14964"/>
                    <a:pt x="4200" y="22615"/>
                  </a:cubicBezTo>
                  <a:cubicBezTo>
                    <a:pt x="16357" y="32699"/>
                    <a:pt x="31518" y="38706"/>
                    <a:pt x="44747" y="47359"/>
                  </a:cubicBezTo>
                  <a:cubicBezTo>
                    <a:pt x="58335" y="56298"/>
                    <a:pt x="71493" y="66095"/>
                    <a:pt x="86439" y="72745"/>
                  </a:cubicBezTo>
                  <a:cubicBezTo>
                    <a:pt x="102171" y="79754"/>
                    <a:pt x="118190" y="82686"/>
                    <a:pt x="134995" y="85761"/>
                  </a:cubicBezTo>
                  <a:cubicBezTo>
                    <a:pt x="143148" y="87262"/>
                    <a:pt x="151229" y="89122"/>
                    <a:pt x="159238" y="91267"/>
                  </a:cubicBezTo>
                  <a:cubicBezTo>
                    <a:pt x="167247" y="93412"/>
                    <a:pt x="175328" y="97560"/>
                    <a:pt x="183766" y="97274"/>
                  </a:cubicBezTo>
                  <a:cubicBezTo>
                    <a:pt x="189702" y="97059"/>
                    <a:pt x="194851" y="89551"/>
                    <a:pt x="190775" y="84187"/>
                  </a:cubicBezTo>
                  <a:lnTo>
                    <a:pt x="190775" y="84187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43" name="任意多边形: 形状 1242"/>
            <p:cNvSpPr/>
            <p:nvPr/>
          </p:nvSpPr>
          <p:spPr>
            <a:xfrm rot="5400000">
              <a:off x="9548892" y="1290357"/>
              <a:ext cx="80316" cy="468763"/>
            </a:xfrm>
            <a:custGeom>
              <a:avLst/>
              <a:gdLst>
                <a:gd name="connsiteX0" fmla="*/ 25691 w 42320"/>
                <a:gd name="connsiteY0" fmla="*/ 246135 h 247000"/>
                <a:gd name="connsiteX1" fmla="*/ 23904 w 42320"/>
                <a:gd name="connsiteY1" fmla="*/ 230331 h 247000"/>
                <a:gd name="connsiteX2" fmla="*/ 24476 w 42320"/>
                <a:gd name="connsiteY2" fmla="*/ 213812 h 247000"/>
                <a:gd name="connsiteX3" fmla="*/ 24619 w 42320"/>
                <a:gd name="connsiteY3" fmla="*/ 181417 h 247000"/>
                <a:gd name="connsiteX4" fmla="*/ 36919 w 42320"/>
                <a:gd name="connsiteY4" fmla="*/ 110406 h 247000"/>
                <a:gd name="connsiteX5" fmla="*/ 41281 w 42320"/>
                <a:gd name="connsiteY5" fmla="*/ 47547 h 247000"/>
                <a:gd name="connsiteX6" fmla="*/ 33200 w 42320"/>
                <a:gd name="connsiteY6" fmla="*/ 18513 h 247000"/>
                <a:gd name="connsiteX7" fmla="*/ 25477 w 42320"/>
                <a:gd name="connsiteY7" fmla="*/ 7786 h 247000"/>
                <a:gd name="connsiteX8" fmla="*/ 19470 w 42320"/>
                <a:gd name="connsiteY8" fmla="*/ 2494 h 247000"/>
                <a:gd name="connsiteX9" fmla="*/ 14822 w 42320"/>
                <a:gd name="connsiteY9" fmla="*/ 1207 h 247000"/>
                <a:gd name="connsiteX10" fmla="*/ 4881 w 42320"/>
                <a:gd name="connsiteY10" fmla="*/ 1421 h 247000"/>
                <a:gd name="connsiteX11" fmla="*/ 4309 w 42320"/>
                <a:gd name="connsiteY11" fmla="*/ 1779 h 247000"/>
                <a:gd name="connsiteX12" fmla="*/ 10030 w 42320"/>
                <a:gd name="connsiteY12" fmla="*/ 921 h 247000"/>
                <a:gd name="connsiteX13" fmla="*/ 7813 w 42320"/>
                <a:gd name="connsiteY13" fmla="*/ 563 h 247000"/>
                <a:gd name="connsiteX14" fmla="*/ 376 w 42320"/>
                <a:gd name="connsiteY14" fmla="*/ 8358 h 247000"/>
                <a:gd name="connsiteX15" fmla="*/ 1091 w 42320"/>
                <a:gd name="connsiteY15" fmla="*/ 10360 h 247000"/>
                <a:gd name="connsiteX16" fmla="*/ 1735 w 42320"/>
                <a:gd name="connsiteY16" fmla="*/ 4568 h 247000"/>
                <a:gd name="connsiteX17" fmla="*/ 2665 w 42320"/>
                <a:gd name="connsiteY17" fmla="*/ 17297 h 247000"/>
                <a:gd name="connsiteX18" fmla="*/ 1377 w 42320"/>
                <a:gd name="connsiteY18" fmla="*/ 9073 h 247000"/>
                <a:gd name="connsiteX19" fmla="*/ 9315 w 42320"/>
                <a:gd name="connsiteY19" fmla="*/ 34746 h 247000"/>
                <a:gd name="connsiteX20" fmla="*/ 13534 w 42320"/>
                <a:gd name="connsiteY20" fmla="*/ 58559 h 247000"/>
                <a:gd name="connsiteX21" fmla="*/ 6669 w 42320"/>
                <a:gd name="connsiteY21" fmla="*/ 125924 h 247000"/>
                <a:gd name="connsiteX22" fmla="*/ 2164 w 42320"/>
                <a:gd name="connsiteY22" fmla="*/ 194361 h 247000"/>
                <a:gd name="connsiteX23" fmla="*/ 8886 w 42320"/>
                <a:gd name="connsiteY23" fmla="*/ 224467 h 247000"/>
                <a:gd name="connsiteX24" fmla="*/ 24404 w 42320"/>
                <a:gd name="connsiteY24" fmla="*/ 246851 h 247000"/>
                <a:gd name="connsiteX25" fmla="*/ 25691 w 42320"/>
                <a:gd name="connsiteY25" fmla="*/ 246135 h 247000"/>
                <a:gd name="connsiteX26" fmla="*/ 25691 w 42320"/>
                <a:gd name="connsiteY26" fmla="*/ 246135 h 24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2320" h="247000">
                  <a:moveTo>
                    <a:pt x="25691" y="246135"/>
                  </a:moveTo>
                  <a:cubicBezTo>
                    <a:pt x="26192" y="240772"/>
                    <a:pt x="24190" y="235695"/>
                    <a:pt x="23904" y="230331"/>
                  </a:cubicBezTo>
                  <a:cubicBezTo>
                    <a:pt x="23689" y="224825"/>
                    <a:pt x="24619" y="219319"/>
                    <a:pt x="24476" y="213812"/>
                  </a:cubicBezTo>
                  <a:cubicBezTo>
                    <a:pt x="24190" y="203014"/>
                    <a:pt x="23832" y="192215"/>
                    <a:pt x="24619" y="181417"/>
                  </a:cubicBezTo>
                  <a:cubicBezTo>
                    <a:pt x="26335" y="157461"/>
                    <a:pt x="32557" y="134005"/>
                    <a:pt x="36919" y="110406"/>
                  </a:cubicBezTo>
                  <a:cubicBezTo>
                    <a:pt x="40780" y="89810"/>
                    <a:pt x="44070" y="68500"/>
                    <a:pt x="41281" y="47547"/>
                  </a:cubicBezTo>
                  <a:cubicBezTo>
                    <a:pt x="39922" y="37463"/>
                    <a:pt x="37634" y="27738"/>
                    <a:pt x="33200" y="18513"/>
                  </a:cubicBezTo>
                  <a:cubicBezTo>
                    <a:pt x="31269" y="14437"/>
                    <a:pt x="28623" y="11076"/>
                    <a:pt x="25477" y="7786"/>
                  </a:cubicBezTo>
                  <a:cubicBezTo>
                    <a:pt x="23761" y="5998"/>
                    <a:pt x="21615" y="3710"/>
                    <a:pt x="19470" y="2494"/>
                  </a:cubicBezTo>
                  <a:cubicBezTo>
                    <a:pt x="18469" y="1922"/>
                    <a:pt x="10245" y="-1010"/>
                    <a:pt x="14822" y="1207"/>
                  </a:cubicBezTo>
                  <a:cubicBezTo>
                    <a:pt x="11747" y="-295"/>
                    <a:pt x="7813" y="-581"/>
                    <a:pt x="4881" y="1421"/>
                  </a:cubicBezTo>
                  <a:cubicBezTo>
                    <a:pt x="4667" y="1564"/>
                    <a:pt x="4524" y="1707"/>
                    <a:pt x="4309" y="1779"/>
                  </a:cubicBezTo>
                  <a:cubicBezTo>
                    <a:pt x="6240" y="1493"/>
                    <a:pt x="8099" y="1207"/>
                    <a:pt x="10030" y="921"/>
                  </a:cubicBezTo>
                  <a:cubicBezTo>
                    <a:pt x="9315" y="778"/>
                    <a:pt x="8528" y="635"/>
                    <a:pt x="7813" y="563"/>
                  </a:cubicBezTo>
                  <a:cubicBezTo>
                    <a:pt x="3523" y="-152"/>
                    <a:pt x="-1412" y="3638"/>
                    <a:pt x="376" y="8358"/>
                  </a:cubicBezTo>
                  <a:cubicBezTo>
                    <a:pt x="591" y="9002"/>
                    <a:pt x="877" y="9645"/>
                    <a:pt x="1091" y="10360"/>
                  </a:cubicBezTo>
                  <a:cubicBezTo>
                    <a:pt x="1306" y="8430"/>
                    <a:pt x="1520" y="6499"/>
                    <a:pt x="1735" y="4568"/>
                  </a:cubicBezTo>
                  <a:cubicBezTo>
                    <a:pt x="-911" y="9145"/>
                    <a:pt x="662" y="12863"/>
                    <a:pt x="2665" y="17297"/>
                  </a:cubicBezTo>
                  <a:cubicBezTo>
                    <a:pt x="2236" y="14580"/>
                    <a:pt x="1806" y="11791"/>
                    <a:pt x="1377" y="9073"/>
                  </a:cubicBezTo>
                  <a:cubicBezTo>
                    <a:pt x="233" y="18656"/>
                    <a:pt x="6169" y="25950"/>
                    <a:pt x="9315" y="34746"/>
                  </a:cubicBezTo>
                  <a:cubicBezTo>
                    <a:pt x="12104" y="42469"/>
                    <a:pt x="13248" y="50407"/>
                    <a:pt x="13534" y="58559"/>
                  </a:cubicBezTo>
                  <a:cubicBezTo>
                    <a:pt x="14392" y="81086"/>
                    <a:pt x="9959" y="103684"/>
                    <a:pt x="6669" y="125924"/>
                  </a:cubicBezTo>
                  <a:cubicBezTo>
                    <a:pt x="3380" y="148450"/>
                    <a:pt x="662" y="171549"/>
                    <a:pt x="2164" y="194361"/>
                  </a:cubicBezTo>
                  <a:cubicBezTo>
                    <a:pt x="2808" y="204373"/>
                    <a:pt x="4095" y="215528"/>
                    <a:pt x="8886" y="224467"/>
                  </a:cubicBezTo>
                  <a:cubicBezTo>
                    <a:pt x="12748" y="231619"/>
                    <a:pt x="17611" y="242131"/>
                    <a:pt x="24404" y="246851"/>
                  </a:cubicBezTo>
                  <a:cubicBezTo>
                    <a:pt x="25048" y="247280"/>
                    <a:pt x="25620" y="246707"/>
                    <a:pt x="25691" y="246135"/>
                  </a:cubicBezTo>
                  <a:lnTo>
                    <a:pt x="25691" y="24613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44" name="任意多边形: 形状 1243"/>
            <p:cNvSpPr/>
            <p:nvPr/>
          </p:nvSpPr>
          <p:spPr>
            <a:xfrm rot="5400000">
              <a:off x="9638656" y="800543"/>
              <a:ext cx="165006" cy="383896"/>
            </a:xfrm>
            <a:custGeom>
              <a:avLst/>
              <a:gdLst>
                <a:gd name="connsiteX0" fmla="*/ 86244 w 86945"/>
                <a:gd name="connsiteY0" fmla="*/ 196131 h 202282"/>
                <a:gd name="connsiteX1" fmla="*/ 84671 w 86945"/>
                <a:gd name="connsiteY1" fmla="*/ 176680 h 202282"/>
                <a:gd name="connsiteX2" fmla="*/ 78449 w 86945"/>
                <a:gd name="connsiteY2" fmla="*/ 152652 h 202282"/>
                <a:gd name="connsiteX3" fmla="*/ 64147 w 86945"/>
                <a:gd name="connsiteY3" fmla="*/ 110460 h 202282"/>
                <a:gd name="connsiteX4" fmla="*/ 29106 w 86945"/>
                <a:gd name="connsiteY4" fmla="*/ 28793 h 202282"/>
                <a:gd name="connsiteX5" fmla="*/ 22312 w 86945"/>
                <a:gd name="connsiteY5" fmla="*/ 10414 h 202282"/>
                <a:gd name="connsiteX6" fmla="*/ 13803 w 86945"/>
                <a:gd name="connsiteY6" fmla="*/ 117 h 202282"/>
                <a:gd name="connsiteX7" fmla="*/ 1 w 86945"/>
                <a:gd name="connsiteY7" fmla="*/ 25861 h 202282"/>
                <a:gd name="connsiteX8" fmla="*/ 12587 w 86945"/>
                <a:gd name="connsiteY8" fmla="*/ 68554 h 202282"/>
                <a:gd name="connsiteX9" fmla="*/ 31895 w 86945"/>
                <a:gd name="connsiteY9" fmla="*/ 106884 h 202282"/>
                <a:gd name="connsiteX10" fmla="*/ 53134 w 86945"/>
                <a:gd name="connsiteY10" fmla="*/ 153367 h 202282"/>
                <a:gd name="connsiteX11" fmla="*/ 62645 w 86945"/>
                <a:gd name="connsiteY11" fmla="*/ 178110 h 202282"/>
                <a:gd name="connsiteX12" fmla="*/ 72871 w 86945"/>
                <a:gd name="connsiteY12" fmla="*/ 199921 h 202282"/>
                <a:gd name="connsiteX13" fmla="*/ 86244 w 86945"/>
                <a:gd name="connsiteY13" fmla="*/ 196131 h 202282"/>
                <a:gd name="connsiteX14" fmla="*/ 86244 w 86945"/>
                <a:gd name="connsiteY14" fmla="*/ 196131 h 20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945" h="202282">
                  <a:moveTo>
                    <a:pt x="86244" y="196131"/>
                  </a:moveTo>
                  <a:cubicBezTo>
                    <a:pt x="87960" y="189623"/>
                    <a:pt x="86173" y="183187"/>
                    <a:pt x="84671" y="176680"/>
                  </a:cubicBezTo>
                  <a:cubicBezTo>
                    <a:pt x="82812" y="168599"/>
                    <a:pt x="80738" y="160590"/>
                    <a:pt x="78449" y="152652"/>
                  </a:cubicBezTo>
                  <a:cubicBezTo>
                    <a:pt x="74302" y="138421"/>
                    <a:pt x="69868" y="124118"/>
                    <a:pt x="64147" y="110460"/>
                  </a:cubicBezTo>
                  <a:cubicBezTo>
                    <a:pt x="52705" y="83071"/>
                    <a:pt x="37830" y="57326"/>
                    <a:pt x="29106" y="28793"/>
                  </a:cubicBezTo>
                  <a:cubicBezTo>
                    <a:pt x="27247" y="22643"/>
                    <a:pt x="25244" y="16135"/>
                    <a:pt x="22312" y="10414"/>
                  </a:cubicBezTo>
                  <a:cubicBezTo>
                    <a:pt x="20596" y="6982"/>
                    <a:pt x="18093" y="832"/>
                    <a:pt x="13803" y="117"/>
                  </a:cubicBezTo>
                  <a:cubicBezTo>
                    <a:pt x="3004" y="-1743"/>
                    <a:pt x="1" y="19139"/>
                    <a:pt x="1" y="25861"/>
                  </a:cubicBezTo>
                  <a:cubicBezTo>
                    <a:pt x="-71" y="40736"/>
                    <a:pt x="6508" y="55252"/>
                    <a:pt x="12587" y="68554"/>
                  </a:cubicBezTo>
                  <a:cubicBezTo>
                    <a:pt x="18522" y="81569"/>
                    <a:pt x="25530" y="94012"/>
                    <a:pt x="31895" y="106884"/>
                  </a:cubicBezTo>
                  <a:cubicBezTo>
                    <a:pt x="39475" y="122116"/>
                    <a:pt x="46627" y="137634"/>
                    <a:pt x="53134" y="153367"/>
                  </a:cubicBezTo>
                  <a:cubicBezTo>
                    <a:pt x="56495" y="161519"/>
                    <a:pt x="59642" y="169815"/>
                    <a:pt x="62645" y="178110"/>
                  </a:cubicBezTo>
                  <a:cubicBezTo>
                    <a:pt x="65363" y="185762"/>
                    <a:pt x="67079" y="193986"/>
                    <a:pt x="72871" y="199921"/>
                  </a:cubicBezTo>
                  <a:cubicBezTo>
                    <a:pt x="77162" y="204569"/>
                    <a:pt x="84742" y="201852"/>
                    <a:pt x="86244" y="196131"/>
                  </a:cubicBezTo>
                  <a:lnTo>
                    <a:pt x="86244" y="19613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45" name="任意多边形: 形状 1244"/>
            <p:cNvSpPr/>
            <p:nvPr/>
          </p:nvSpPr>
          <p:spPr>
            <a:xfrm rot="5400000">
              <a:off x="9943599" y="268740"/>
              <a:ext cx="128519" cy="447765"/>
            </a:xfrm>
            <a:custGeom>
              <a:avLst/>
              <a:gdLst>
                <a:gd name="connsiteX0" fmla="*/ 54903 w 67719"/>
                <a:gd name="connsiteY0" fmla="*/ 231728 h 235936"/>
                <a:gd name="connsiteX1" fmla="*/ 53759 w 67719"/>
                <a:gd name="connsiteY1" fmla="*/ 206270 h 235936"/>
                <a:gd name="connsiteX2" fmla="*/ 46321 w 67719"/>
                <a:gd name="connsiteY2" fmla="*/ 176306 h 235936"/>
                <a:gd name="connsiteX3" fmla="*/ 31232 w 67719"/>
                <a:gd name="connsiteY3" fmla="*/ 120455 h 235936"/>
                <a:gd name="connsiteX4" fmla="*/ 42889 w 67719"/>
                <a:gd name="connsiteY4" fmla="*/ 69896 h 235936"/>
                <a:gd name="connsiteX5" fmla="*/ 57406 w 67719"/>
                <a:gd name="connsiteY5" fmla="*/ 42007 h 235936"/>
                <a:gd name="connsiteX6" fmla="*/ 67346 w 67719"/>
                <a:gd name="connsiteY6" fmla="*/ 11972 h 235936"/>
                <a:gd name="connsiteX7" fmla="*/ 51041 w 67719"/>
                <a:gd name="connsiteY7" fmla="*/ 2961 h 235936"/>
                <a:gd name="connsiteX8" fmla="*/ 14213 w 67719"/>
                <a:gd name="connsiteY8" fmla="*/ 57668 h 235936"/>
                <a:gd name="connsiteX9" fmla="*/ 625 w 67719"/>
                <a:gd name="connsiteY9" fmla="*/ 117881 h 235936"/>
                <a:gd name="connsiteX10" fmla="*/ 17287 w 67719"/>
                <a:gd name="connsiteY10" fmla="*/ 177879 h 235936"/>
                <a:gd name="connsiteX11" fmla="*/ 28443 w 67719"/>
                <a:gd name="connsiteY11" fmla="*/ 208486 h 235936"/>
                <a:gd name="connsiteX12" fmla="*/ 43675 w 67719"/>
                <a:gd name="connsiteY12" fmla="*/ 234874 h 235936"/>
                <a:gd name="connsiteX13" fmla="*/ 54903 w 67719"/>
                <a:gd name="connsiteY13" fmla="*/ 231728 h 235936"/>
                <a:gd name="connsiteX14" fmla="*/ 54903 w 67719"/>
                <a:gd name="connsiteY14" fmla="*/ 231728 h 23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719" h="235936">
                  <a:moveTo>
                    <a:pt x="54903" y="231728"/>
                  </a:moveTo>
                  <a:cubicBezTo>
                    <a:pt x="58407" y="223075"/>
                    <a:pt x="55689" y="215066"/>
                    <a:pt x="53759" y="206270"/>
                  </a:cubicBezTo>
                  <a:cubicBezTo>
                    <a:pt x="51613" y="196186"/>
                    <a:pt x="48967" y="186246"/>
                    <a:pt x="46321" y="176306"/>
                  </a:cubicBezTo>
                  <a:cubicBezTo>
                    <a:pt x="41387" y="157785"/>
                    <a:pt x="34021" y="139406"/>
                    <a:pt x="31232" y="120455"/>
                  </a:cubicBezTo>
                  <a:cubicBezTo>
                    <a:pt x="28515" y="101862"/>
                    <a:pt x="34307" y="86129"/>
                    <a:pt x="42889" y="69896"/>
                  </a:cubicBezTo>
                  <a:cubicBezTo>
                    <a:pt x="47823" y="60671"/>
                    <a:pt x="53258" y="51589"/>
                    <a:pt x="57406" y="42007"/>
                  </a:cubicBezTo>
                  <a:cubicBezTo>
                    <a:pt x="61625" y="32209"/>
                    <a:pt x="64342" y="22198"/>
                    <a:pt x="67346" y="11972"/>
                  </a:cubicBezTo>
                  <a:cubicBezTo>
                    <a:pt x="70063" y="2890"/>
                    <a:pt x="57263" y="-4262"/>
                    <a:pt x="51041" y="2961"/>
                  </a:cubicBezTo>
                  <a:cubicBezTo>
                    <a:pt x="36238" y="20124"/>
                    <a:pt x="24653" y="37573"/>
                    <a:pt x="14213" y="57668"/>
                  </a:cubicBezTo>
                  <a:cubicBezTo>
                    <a:pt x="4344" y="76618"/>
                    <a:pt x="-2092" y="96284"/>
                    <a:pt x="625" y="117881"/>
                  </a:cubicBezTo>
                  <a:cubicBezTo>
                    <a:pt x="3271" y="138476"/>
                    <a:pt x="10708" y="158285"/>
                    <a:pt x="17287" y="177879"/>
                  </a:cubicBezTo>
                  <a:cubicBezTo>
                    <a:pt x="20720" y="188177"/>
                    <a:pt x="24367" y="198403"/>
                    <a:pt x="28443" y="208486"/>
                  </a:cubicBezTo>
                  <a:cubicBezTo>
                    <a:pt x="32233" y="217855"/>
                    <a:pt x="34879" y="229153"/>
                    <a:pt x="43675" y="234874"/>
                  </a:cubicBezTo>
                  <a:cubicBezTo>
                    <a:pt x="47180" y="237163"/>
                    <a:pt x="53330" y="235589"/>
                    <a:pt x="54903" y="231728"/>
                  </a:cubicBezTo>
                  <a:lnTo>
                    <a:pt x="54903" y="23172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46" name="任意多边形: 形状 1245"/>
            <p:cNvSpPr/>
            <p:nvPr/>
          </p:nvSpPr>
          <p:spPr>
            <a:xfrm rot="5400000">
              <a:off x="9691526" y="1191651"/>
              <a:ext cx="184979" cy="338132"/>
            </a:xfrm>
            <a:custGeom>
              <a:avLst/>
              <a:gdLst>
                <a:gd name="connsiteX0" fmla="*/ 95283 w 97469"/>
                <a:gd name="connsiteY0" fmla="*/ 174788 h 178168"/>
                <a:gd name="connsiteX1" fmla="*/ 93996 w 97469"/>
                <a:gd name="connsiteY1" fmla="*/ 154407 h 178168"/>
                <a:gd name="connsiteX2" fmla="*/ 84342 w 97469"/>
                <a:gd name="connsiteY2" fmla="*/ 130450 h 178168"/>
                <a:gd name="connsiteX3" fmla="*/ 63818 w 97469"/>
                <a:gd name="connsiteY3" fmla="*/ 81322 h 178168"/>
                <a:gd name="connsiteX4" fmla="*/ 42436 w 97469"/>
                <a:gd name="connsiteY4" fmla="*/ 36126 h 178168"/>
                <a:gd name="connsiteX5" fmla="*/ 10327 w 97469"/>
                <a:gd name="connsiteY5" fmla="*/ 370 h 178168"/>
                <a:gd name="connsiteX6" fmla="*/ 29 w 97469"/>
                <a:gd name="connsiteY6" fmla="*/ 8594 h 178168"/>
                <a:gd name="connsiteX7" fmla="*/ 19337 w 97469"/>
                <a:gd name="connsiteY7" fmla="*/ 55792 h 178168"/>
                <a:gd name="connsiteX8" fmla="*/ 42865 w 97469"/>
                <a:gd name="connsiteY8" fmla="*/ 103133 h 178168"/>
                <a:gd name="connsiteX9" fmla="*/ 67751 w 97469"/>
                <a:gd name="connsiteY9" fmla="*/ 150402 h 178168"/>
                <a:gd name="connsiteX10" fmla="*/ 95283 w 97469"/>
                <a:gd name="connsiteY10" fmla="*/ 174788 h 178168"/>
                <a:gd name="connsiteX11" fmla="*/ 95283 w 97469"/>
                <a:gd name="connsiteY11" fmla="*/ 174788 h 1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469" h="178168">
                  <a:moveTo>
                    <a:pt x="95283" y="174788"/>
                  </a:moveTo>
                  <a:cubicBezTo>
                    <a:pt x="99717" y="168566"/>
                    <a:pt x="96427" y="160771"/>
                    <a:pt x="93996" y="154407"/>
                  </a:cubicBezTo>
                  <a:cubicBezTo>
                    <a:pt x="90921" y="146398"/>
                    <a:pt x="87632" y="138388"/>
                    <a:pt x="84342" y="130450"/>
                  </a:cubicBezTo>
                  <a:cubicBezTo>
                    <a:pt x="77691" y="114003"/>
                    <a:pt x="71041" y="97555"/>
                    <a:pt x="63818" y="81322"/>
                  </a:cubicBezTo>
                  <a:cubicBezTo>
                    <a:pt x="57024" y="66090"/>
                    <a:pt x="50302" y="50858"/>
                    <a:pt x="42436" y="36126"/>
                  </a:cubicBezTo>
                  <a:cubicBezTo>
                    <a:pt x="34856" y="21824"/>
                    <a:pt x="26846" y="5662"/>
                    <a:pt x="10327" y="370"/>
                  </a:cubicBezTo>
                  <a:cubicBezTo>
                    <a:pt x="4892" y="-1418"/>
                    <a:pt x="244" y="3588"/>
                    <a:pt x="29" y="8594"/>
                  </a:cubicBezTo>
                  <a:cubicBezTo>
                    <a:pt x="-686" y="25685"/>
                    <a:pt x="11829" y="41275"/>
                    <a:pt x="19337" y="55792"/>
                  </a:cubicBezTo>
                  <a:cubicBezTo>
                    <a:pt x="27418" y="71453"/>
                    <a:pt x="35070" y="87329"/>
                    <a:pt x="42865" y="103133"/>
                  </a:cubicBezTo>
                  <a:cubicBezTo>
                    <a:pt x="50731" y="119080"/>
                    <a:pt x="59313" y="134670"/>
                    <a:pt x="67751" y="150402"/>
                  </a:cubicBezTo>
                  <a:cubicBezTo>
                    <a:pt x="70612" y="155694"/>
                    <a:pt x="85272" y="188661"/>
                    <a:pt x="95283" y="174788"/>
                  </a:cubicBezTo>
                  <a:lnTo>
                    <a:pt x="95283" y="17478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47" name="任意多边形: 形状 1246"/>
            <p:cNvSpPr/>
            <p:nvPr/>
          </p:nvSpPr>
          <p:spPr>
            <a:xfrm rot="5400000">
              <a:off x="9914905" y="853771"/>
              <a:ext cx="105329" cy="311906"/>
            </a:xfrm>
            <a:custGeom>
              <a:avLst/>
              <a:gdLst>
                <a:gd name="connsiteX0" fmla="*/ 45637 w 55500"/>
                <a:gd name="connsiteY0" fmla="*/ 164050 h 164349"/>
                <a:gd name="connsiteX1" fmla="*/ 55435 w 55500"/>
                <a:gd name="connsiteY1" fmla="*/ 126149 h 164349"/>
                <a:gd name="connsiteX2" fmla="*/ 49285 w 55500"/>
                <a:gd name="connsiteY2" fmla="*/ 79309 h 164349"/>
                <a:gd name="connsiteX3" fmla="*/ 39845 w 55500"/>
                <a:gd name="connsiteY3" fmla="*/ 31610 h 164349"/>
                <a:gd name="connsiteX4" fmla="*/ 10168 w 55500"/>
                <a:gd name="connsiteY4" fmla="*/ 1790 h 164349"/>
                <a:gd name="connsiteX5" fmla="*/ 4590 w 55500"/>
                <a:gd name="connsiteY5" fmla="*/ 48630 h 164349"/>
                <a:gd name="connsiteX6" fmla="*/ 14673 w 55500"/>
                <a:gd name="connsiteY6" fmla="*/ 96114 h 164349"/>
                <a:gd name="connsiteX7" fmla="*/ 26186 w 55500"/>
                <a:gd name="connsiteY7" fmla="*/ 139879 h 164349"/>
                <a:gd name="connsiteX8" fmla="*/ 37199 w 55500"/>
                <a:gd name="connsiteY8" fmla="*/ 159974 h 164349"/>
                <a:gd name="connsiteX9" fmla="*/ 45637 w 55500"/>
                <a:gd name="connsiteY9" fmla="*/ 164050 h 164349"/>
                <a:gd name="connsiteX10" fmla="*/ 45637 w 55500"/>
                <a:gd name="connsiteY10" fmla="*/ 164050 h 16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500" h="164349">
                  <a:moveTo>
                    <a:pt x="45637" y="164050"/>
                  </a:moveTo>
                  <a:cubicBezTo>
                    <a:pt x="56937" y="157757"/>
                    <a:pt x="55435" y="136876"/>
                    <a:pt x="55435" y="126149"/>
                  </a:cubicBezTo>
                  <a:cubicBezTo>
                    <a:pt x="55435" y="110416"/>
                    <a:pt x="52074" y="94755"/>
                    <a:pt x="49285" y="79309"/>
                  </a:cubicBezTo>
                  <a:cubicBezTo>
                    <a:pt x="46424" y="63361"/>
                    <a:pt x="43349" y="47414"/>
                    <a:pt x="39845" y="31610"/>
                  </a:cubicBezTo>
                  <a:cubicBezTo>
                    <a:pt x="36985" y="18380"/>
                    <a:pt x="28475" y="-6935"/>
                    <a:pt x="10168" y="1790"/>
                  </a:cubicBezTo>
                  <a:cubicBezTo>
                    <a:pt x="-6495" y="9727"/>
                    <a:pt x="1658" y="34971"/>
                    <a:pt x="4590" y="48630"/>
                  </a:cubicBezTo>
                  <a:cubicBezTo>
                    <a:pt x="8022" y="64434"/>
                    <a:pt x="11455" y="80238"/>
                    <a:pt x="14673" y="96114"/>
                  </a:cubicBezTo>
                  <a:cubicBezTo>
                    <a:pt x="17676" y="110988"/>
                    <a:pt x="20394" y="125791"/>
                    <a:pt x="26186" y="139879"/>
                  </a:cubicBezTo>
                  <a:cubicBezTo>
                    <a:pt x="28975" y="146673"/>
                    <a:pt x="31764" y="154825"/>
                    <a:pt x="37199" y="159974"/>
                  </a:cubicBezTo>
                  <a:cubicBezTo>
                    <a:pt x="38701" y="161404"/>
                    <a:pt x="43063" y="165480"/>
                    <a:pt x="45637" y="164050"/>
                  </a:cubicBezTo>
                  <a:lnTo>
                    <a:pt x="45637" y="16405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48" name="任意多边形: 形状 1247"/>
            <p:cNvSpPr/>
            <p:nvPr/>
          </p:nvSpPr>
          <p:spPr>
            <a:xfrm rot="5400000">
              <a:off x="10083265" y="457659"/>
              <a:ext cx="141200" cy="337517"/>
            </a:xfrm>
            <a:custGeom>
              <a:avLst/>
              <a:gdLst>
                <a:gd name="connsiteX0" fmla="*/ 10343 w 74401"/>
                <a:gd name="connsiteY0" fmla="*/ 176782 h 177844"/>
                <a:gd name="connsiteX1" fmla="*/ 17208 w 74401"/>
                <a:gd name="connsiteY1" fmla="*/ 174279 h 177844"/>
                <a:gd name="connsiteX2" fmla="*/ 25361 w 74401"/>
                <a:gd name="connsiteY2" fmla="*/ 167915 h 177844"/>
                <a:gd name="connsiteX3" fmla="*/ 37804 w 74401"/>
                <a:gd name="connsiteY3" fmla="*/ 148034 h 177844"/>
                <a:gd name="connsiteX4" fmla="*/ 55038 w 74401"/>
                <a:gd name="connsiteY4" fmla="*/ 98977 h 177844"/>
                <a:gd name="connsiteX5" fmla="*/ 65121 w 74401"/>
                <a:gd name="connsiteY5" fmla="*/ 52995 h 177844"/>
                <a:gd name="connsiteX6" fmla="*/ 74203 w 74401"/>
                <a:gd name="connsiteY6" fmla="*/ 16810 h 177844"/>
                <a:gd name="connsiteX7" fmla="*/ 57040 w 74401"/>
                <a:gd name="connsiteY7" fmla="*/ 505 h 177844"/>
                <a:gd name="connsiteX8" fmla="*/ 30152 w 74401"/>
                <a:gd name="connsiteY8" fmla="*/ 34545 h 177844"/>
                <a:gd name="connsiteX9" fmla="*/ 20641 w 74401"/>
                <a:gd name="connsiteY9" fmla="*/ 79454 h 177844"/>
                <a:gd name="connsiteX10" fmla="*/ 7340 w 74401"/>
                <a:gd name="connsiteY10" fmla="*/ 126438 h 177844"/>
                <a:gd name="connsiteX11" fmla="*/ 1261 w 74401"/>
                <a:gd name="connsiteY11" fmla="*/ 171419 h 177844"/>
                <a:gd name="connsiteX12" fmla="*/ 1905 w 74401"/>
                <a:gd name="connsiteY12" fmla="*/ 165626 h 177844"/>
                <a:gd name="connsiteX13" fmla="*/ 975 w 74401"/>
                <a:gd name="connsiteY13" fmla="*/ 167986 h 177844"/>
                <a:gd name="connsiteX14" fmla="*/ 10343 w 74401"/>
                <a:gd name="connsiteY14" fmla="*/ 176782 h 177844"/>
                <a:gd name="connsiteX15" fmla="*/ 10343 w 74401"/>
                <a:gd name="connsiteY15" fmla="*/ 176782 h 17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401" h="177844">
                  <a:moveTo>
                    <a:pt x="10343" y="176782"/>
                  </a:moveTo>
                  <a:cubicBezTo>
                    <a:pt x="11916" y="175852"/>
                    <a:pt x="15134" y="175423"/>
                    <a:pt x="17208" y="174279"/>
                  </a:cubicBezTo>
                  <a:cubicBezTo>
                    <a:pt x="20069" y="172634"/>
                    <a:pt x="23144" y="170274"/>
                    <a:pt x="25361" y="167915"/>
                  </a:cubicBezTo>
                  <a:cubicBezTo>
                    <a:pt x="30653" y="162337"/>
                    <a:pt x="34300" y="154756"/>
                    <a:pt x="37804" y="148034"/>
                  </a:cubicBezTo>
                  <a:cubicBezTo>
                    <a:pt x="45670" y="132945"/>
                    <a:pt x="50676" y="115425"/>
                    <a:pt x="55038" y="98977"/>
                  </a:cubicBezTo>
                  <a:cubicBezTo>
                    <a:pt x="59043" y="83816"/>
                    <a:pt x="62189" y="68441"/>
                    <a:pt x="65121" y="52995"/>
                  </a:cubicBezTo>
                  <a:cubicBezTo>
                    <a:pt x="67553" y="40409"/>
                    <a:pt x="72559" y="28109"/>
                    <a:pt x="74203" y="16810"/>
                  </a:cubicBezTo>
                  <a:cubicBezTo>
                    <a:pt x="75777" y="6440"/>
                    <a:pt x="67767" y="-2213"/>
                    <a:pt x="57040" y="505"/>
                  </a:cubicBezTo>
                  <a:cubicBezTo>
                    <a:pt x="41308" y="4438"/>
                    <a:pt x="33728" y="20171"/>
                    <a:pt x="30152" y="34545"/>
                  </a:cubicBezTo>
                  <a:cubicBezTo>
                    <a:pt x="26505" y="49419"/>
                    <a:pt x="24288" y="64580"/>
                    <a:pt x="20641" y="79454"/>
                  </a:cubicBezTo>
                  <a:cubicBezTo>
                    <a:pt x="16779" y="95258"/>
                    <a:pt x="12274" y="110920"/>
                    <a:pt x="7340" y="126438"/>
                  </a:cubicBezTo>
                  <a:cubicBezTo>
                    <a:pt x="3264" y="139238"/>
                    <a:pt x="-2601" y="157974"/>
                    <a:pt x="1261" y="171419"/>
                  </a:cubicBezTo>
                  <a:cubicBezTo>
                    <a:pt x="1476" y="169488"/>
                    <a:pt x="1690" y="167557"/>
                    <a:pt x="1905" y="165626"/>
                  </a:cubicBezTo>
                  <a:cubicBezTo>
                    <a:pt x="1619" y="166413"/>
                    <a:pt x="1261" y="167199"/>
                    <a:pt x="975" y="167986"/>
                  </a:cubicBezTo>
                  <a:cubicBezTo>
                    <a:pt x="-1456" y="173707"/>
                    <a:pt x="4122" y="180501"/>
                    <a:pt x="10343" y="176782"/>
                  </a:cubicBezTo>
                  <a:lnTo>
                    <a:pt x="10343" y="17678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49" name="任意多边形: 形状 1248"/>
            <p:cNvSpPr/>
            <p:nvPr/>
          </p:nvSpPr>
          <p:spPr>
            <a:xfrm rot="5400000">
              <a:off x="10718537" y="1090316"/>
              <a:ext cx="225832" cy="283296"/>
            </a:xfrm>
            <a:custGeom>
              <a:avLst/>
              <a:gdLst>
                <a:gd name="connsiteX0" fmla="*/ 115034 w 118995"/>
                <a:gd name="connsiteY0" fmla="*/ 1999 h 149274"/>
                <a:gd name="connsiteX1" fmla="*/ 98086 w 118995"/>
                <a:gd name="connsiteY1" fmla="*/ 139 h 149274"/>
                <a:gd name="connsiteX2" fmla="*/ 76060 w 118995"/>
                <a:gd name="connsiteY2" fmla="*/ 10365 h 149274"/>
                <a:gd name="connsiteX3" fmla="*/ 46025 w 118995"/>
                <a:gd name="connsiteY3" fmla="*/ 56276 h 149274"/>
                <a:gd name="connsiteX4" fmla="*/ 33296 w 118995"/>
                <a:gd name="connsiteY4" fmla="*/ 79732 h 149274"/>
                <a:gd name="connsiteX5" fmla="*/ 22069 w 118995"/>
                <a:gd name="connsiteY5" fmla="*/ 102544 h 149274"/>
                <a:gd name="connsiteX6" fmla="*/ 20209 w 118995"/>
                <a:gd name="connsiteY6" fmla="*/ 105119 h 149274"/>
                <a:gd name="connsiteX7" fmla="*/ 18564 w 118995"/>
                <a:gd name="connsiteY7" fmla="*/ 106549 h 149274"/>
                <a:gd name="connsiteX8" fmla="*/ 9840 w 118995"/>
                <a:gd name="connsiteY8" fmla="*/ 113271 h 149274"/>
                <a:gd name="connsiteX9" fmla="*/ 1115 w 118995"/>
                <a:gd name="connsiteY9" fmla="*/ 138872 h 149274"/>
                <a:gd name="connsiteX10" fmla="*/ 26145 w 118995"/>
                <a:gd name="connsiteY10" fmla="*/ 144808 h 149274"/>
                <a:gd name="connsiteX11" fmla="*/ 31580 w 118995"/>
                <a:gd name="connsiteY11" fmla="*/ 139373 h 149274"/>
                <a:gd name="connsiteX12" fmla="*/ 33296 w 118995"/>
                <a:gd name="connsiteY12" fmla="*/ 137800 h 149274"/>
                <a:gd name="connsiteX13" fmla="*/ 33081 w 118995"/>
                <a:gd name="connsiteY13" fmla="*/ 138086 h 149274"/>
                <a:gd name="connsiteX14" fmla="*/ 36442 w 118995"/>
                <a:gd name="connsiteY14" fmla="*/ 135654 h 149274"/>
                <a:gd name="connsiteX15" fmla="*/ 52962 w 118995"/>
                <a:gd name="connsiteY15" fmla="*/ 117276 h 149274"/>
                <a:gd name="connsiteX16" fmla="*/ 75846 w 118995"/>
                <a:gd name="connsiteY16" fmla="*/ 69935 h 149274"/>
                <a:gd name="connsiteX17" fmla="*/ 89004 w 118995"/>
                <a:gd name="connsiteY17" fmla="*/ 46694 h 149274"/>
                <a:gd name="connsiteX18" fmla="*/ 100875 w 118995"/>
                <a:gd name="connsiteY18" fmla="*/ 27385 h 149274"/>
                <a:gd name="connsiteX19" fmla="*/ 113461 w 118995"/>
                <a:gd name="connsiteY19" fmla="*/ 19376 h 149274"/>
                <a:gd name="connsiteX20" fmla="*/ 115034 w 118995"/>
                <a:gd name="connsiteY20" fmla="*/ 1999 h 149274"/>
                <a:gd name="connsiteX21" fmla="*/ 115034 w 118995"/>
                <a:gd name="connsiteY21" fmla="*/ 1999 h 149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995" h="149274">
                  <a:moveTo>
                    <a:pt x="115034" y="1999"/>
                  </a:moveTo>
                  <a:cubicBezTo>
                    <a:pt x="110171" y="-361"/>
                    <a:pt x="102949" y="-75"/>
                    <a:pt x="98086" y="139"/>
                  </a:cubicBezTo>
                  <a:cubicBezTo>
                    <a:pt x="89647" y="568"/>
                    <a:pt x="81638" y="3786"/>
                    <a:pt x="76060" y="10365"/>
                  </a:cubicBezTo>
                  <a:cubicBezTo>
                    <a:pt x="64332" y="24096"/>
                    <a:pt x="54964" y="40615"/>
                    <a:pt x="46025" y="56276"/>
                  </a:cubicBezTo>
                  <a:cubicBezTo>
                    <a:pt x="41591" y="63999"/>
                    <a:pt x="37372" y="71794"/>
                    <a:pt x="33296" y="79732"/>
                  </a:cubicBezTo>
                  <a:cubicBezTo>
                    <a:pt x="29434" y="87241"/>
                    <a:pt x="26359" y="95322"/>
                    <a:pt x="22069" y="102544"/>
                  </a:cubicBezTo>
                  <a:cubicBezTo>
                    <a:pt x="18993" y="107693"/>
                    <a:pt x="23213" y="101186"/>
                    <a:pt x="20209" y="105119"/>
                  </a:cubicBezTo>
                  <a:cubicBezTo>
                    <a:pt x="17921" y="108051"/>
                    <a:pt x="21640" y="104332"/>
                    <a:pt x="18564" y="106549"/>
                  </a:cubicBezTo>
                  <a:cubicBezTo>
                    <a:pt x="15561" y="108694"/>
                    <a:pt x="12629" y="110911"/>
                    <a:pt x="9840" y="113271"/>
                  </a:cubicBezTo>
                  <a:cubicBezTo>
                    <a:pt x="2617" y="119350"/>
                    <a:pt x="-2317" y="129433"/>
                    <a:pt x="1115" y="138872"/>
                  </a:cubicBezTo>
                  <a:cubicBezTo>
                    <a:pt x="5049" y="149814"/>
                    <a:pt x="17706" y="152674"/>
                    <a:pt x="26145" y="144808"/>
                  </a:cubicBezTo>
                  <a:cubicBezTo>
                    <a:pt x="28004" y="143092"/>
                    <a:pt x="29720" y="141161"/>
                    <a:pt x="31580" y="139373"/>
                  </a:cubicBezTo>
                  <a:cubicBezTo>
                    <a:pt x="32152" y="138872"/>
                    <a:pt x="32724" y="138300"/>
                    <a:pt x="33296" y="137800"/>
                  </a:cubicBezTo>
                  <a:cubicBezTo>
                    <a:pt x="32223" y="138729"/>
                    <a:pt x="32152" y="138801"/>
                    <a:pt x="33081" y="138086"/>
                  </a:cubicBezTo>
                  <a:cubicBezTo>
                    <a:pt x="34226" y="137228"/>
                    <a:pt x="35370" y="136441"/>
                    <a:pt x="36442" y="135654"/>
                  </a:cubicBezTo>
                  <a:cubicBezTo>
                    <a:pt x="43308" y="130577"/>
                    <a:pt x="49100" y="125071"/>
                    <a:pt x="52962" y="117276"/>
                  </a:cubicBezTo>
                  <a:cubicBezTo>
                    <a:pt x="60757" y="101543"/>
                    <a:pt x="67479" y="85382"/>
                    <a:pt x="75846" y="69935"/>
                  </a:cubicBezTo>
                  <a:cubicBezTo>
                    <a:pt x="80065" y="62069"/>
                    <a:pt x="84570" y="54417"/>
                    <a:pt x="89004" y="46694"/>
                  </a:cubicBezTo>
                  <a:cubicBezTo>
                    <a:pt x="92651" y="40329"/>
                    <a:pt x="96155" y="32892"/>
                    <a:pt x="100875" y="27385"/>
                  </a:cubicBezTo>
                  <a:cubicBezTo>
                    <a:pt x="103664" y="24167"/>
                    <a:pt x="109599" y="22594"/>
                    <a:pt x="113461" y="19376"/>
                  </a:cubicBezTo>
                  <a:cubicBezTo>
                    <a:pt x="117966" y="15729"/>
                    <a:pt x="122471" y="5574"/>
                    <a:pt x="115034" y="1999"/>
                  </a:cubicBezTo>
                  <a:lnTo>
                    <a:pt x="115034" y="199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50" name="任意多边形: 形状 1249"/>
            <p:cNvSpPr/>
            <p:nvPr/>
          </p:nvSpPr>
          <p:spPr>
            <a:xfrm rot="5400000">
              <a:off x="10210677" y="1242082"/>
              <a:ext cx="293918" cy="204549"/>
            </a:xfrm>
            <a:custGeom>
              <a:avLst/>
              <a:gdLst>
                <a:gd name="connsiteX0" fmla="*/ 153558 w 154871"/>
                <a:gd name="connsiteY0" fmla="*/ 100662 h 107781"/>
                <a:gd name="connsiteX1" fmla="*/ 142116 w 154871"/>
                <a:gd name="connsiteY1" fmla="*/ 85287 h 107781"/>
                <a:gd name="connsiteX2" fmla="*/ 124524 w 154871"/>
                <a:gd name="connsiteY2" fmla="*/ 68553 h 107781"/>
                <a:gd name="connsiteX3" fmla="*/ 85550 w 154871"/>
                <a:gd name="connsiteY3" fmla="*/ 37588 h 107781"/>
                <a:gd name="connsiteX4" fmla="*/ 48865 w 154871"/>
                <a:gd name="connsiteY4" fmla="*/ 17923 h 107781"/>
                <a:gd name="connsiteX5" fmla="*/ 6673 w 154871"/>
                <a:gd name="connsiteY5" fmla="*/ 2762 h 107781"/>
                <a:gd name="connsiteX6" fmla="*/ 12966 w 154871"/>
                <a:gd name="connsiteY6" fmla="*/ 903 h 107781"/>
                <a:gd name="connsiteX7" fmla="*/ 11321 w 154871"/>
                <a:gd name="connsiteY7" fmla="*/ 760 h 107781"/>
                <a:gd name="connsiteX8" fmla="*/ 522 w 154871"/>
                <a:gd name="connsiteY8" fmla="*/ 12059 h 107781"/>
                <a:gd name="connsiteX9" fmla="*/ 737 w 154871"/>
                <a:gd name="connsiteY9" fmla="*/ 13703 h 107781"/>
                <a:gd name="connsiteX10" fmla="*/ 2310 w 154871"/>
                <a:gd name="connsiteY10" fmla="*/ 7339 h 107781"/>
                <a:gd name="connsiteX11" fmla="*/ 25266 w 154871"/>
                <a:gd name="connsiteY11" fmla="*/ 46170 h 107781"/>
                <a:gd name="connsiteX12" fmla="*/ 63882 w 154871"/>
                <a:gd name="connsiteY12" fmla="*/ 64405 h 107781"/>
                <a:gd name="connsiteX13" fmla="*/ 103285 w 154871"/>
                <a:gd name="connsiteY13" fmla="*/ 88433 h 107781"/>
                <a:gd name="connsiteX14" fmla="*/ 123809 w 154871"/>
                <a:gd name="connsiteY14" fmla="*/ 99017 h 107781"/>
                <a:gd name="connsiteX15" fmla="*/ 134893 w 154871"/>
                <a:gd name="connsiteY15" fmla="*/ 103737 h 107781"/>
                <a:gd name="connsiteX16" fmla="*/ 148624 w 154871"/>
                <a:gd name="connsiteY16" fmla="*/ 107384 h 107781"/>
                <a:gd name="connsiteX17" fmla="*/ 153558 w 154871"/>
                <a:gd name="connsiteY17" fmla="*/ 100662 h 107781"/>
                <a:gd name="connsiteX18" fmla="*/ 153558 w 154871"/>
                <a:gd name="connsiteY18" fmla="*/ 100662 h 10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4871" h="107781">
                  <a:moveTo>
                    <a:pt x="153558" y="100662"/>
                  </a:moveTo>
                  <a:cubicBezTo>
                    <a:pt x="149053" y="96085"/>
                    <a:pt x="146478" y="90007"/>
                    <a:pt x="142116" y="85287"/>
                  </a:cubicBezTo>
                  <a:cubicBezTo>
                    <a:pt x="136681" y="79423"/>
                    <a:pt x="130460" y="73845"/>
                    <a:pt x="124524" y="68553"/>
                  </a:cubicBezTo>
                  <a:cubicBezTo>
                    <a:pt x="112153" y="57540"/>
                    <a:pt x="98995" y="47171"/>
                    <a:pt x="85550" y="37588"/>
                  </a:cubicBezTo>
                  <a:cubicBezTo>
                    <a:pt x="73965" y="29293"/>
                    <a:pt x="61379" y="24502"/>
                    <a:pt x="48865" y="17923"/>
                  </a:cubicBezTo>
                  <a:cubicBezTo>
                    <a:pt x="37423" y="11916"/>
                    <a:pt x="20546" y="-7035"/>
                    <a:pt x="6673" y="2762"/>
                  </a:cubicBezTo>
                  <a:cubicBezTo>
                    <a:pt x="8746" y="2119"/>
                    <a:pt x="10820" y="1546"/>
                    <a:pt x="12966" y="903"/>
                  </a:cubicBezTo>
                  <a:cubicBezTo>
                    <a:pt x="12393" y="831"/>
                    <a:pt x="11821" y="831"/>
                    <a:pt x="11321" y="760"/>
                  </a:cubicBezTo>
                  <a:cubicBezTo>
                    <a:pt x="5886" y="331"/>
                    <a:pt x="-264" y="6624"/>
                    <a:pt x="522" y="12059"/>
                  </a:cubicBezTo>
                  <a:cubicBezTo>
                    <a:pt x="594" y="12631"/>
                    <a:pt x="666" y="13131"/>
                    <a:pt x="737" y="13703"/>
                  </a:cubicBezTo>
                  <a:cubicBezTo>
                    <a:pt x="1238" y="11558"/>
                    <a:pt x="1738" y="9484"/>
                    <a:pt x="2310" y="7339"/>
                  </a:cubicBezTo>
                  <a:cubicBezTo>
                    <a:pt x="-6986" y="22714"/>
                    <a:pt x="14038" y="39376"/>
                    <a:pt x="25266" y="46170"/>
                  </a:cubicBezTo>
                  <a:cubicBezTo>
                    <a:pt x="37494" y="53536"/>
                    <a:pt x="51654" y="56825"/>
                    <a:pt x="63882" y="64405"/>
                  </a:cubicBezTo>
                  <a:cubicBezTo>
                    <a:pt x="76969" y="72486"/>
                    <a:pt x="89912" y="80782"/>
                    <a:pt x="103285" y="88433"/>
                  </a:cubicBezTo>
                  <a:cubicBezTo>
                    <a:pt x="110007" y="92224"/>
                    <a:pt x="116801" y="95799"/>
                    <a:pt x="123809" y="99017"/>
                  </a:cubicBezTo>
                  <a:cubicBezTo>
                    <a:pt x="127385" y="100662"/>
                    <a:pt x="131032" y="102664"/>
                    <a:pt x="134893" y="103737"/>
                  </a:cubicBezTo>
                  <a:cubicBezTo>
                    <a:pt x="139399" y="105024"/>
                    <a:pt x="144333" y="105453"/>
                    <a:pt x="148624" y="107384"/>
                  </a:cubicBezTo>
                  <a:cubicBezTo>
                    <a:pt x="152914" y="109243"/>
                    <a:pt x="157062" y="104166"/>
                    <a:pt x="153558" y="100662"/>
                  </a:cubicBezTo>
                  <a:lnTo>
                    <a:pt x="153558" y="10066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51" name="任意多边形: 形状 1250"/>
            <p:cNvSpPr/>
            <p:nvPr/>
          </p:nvSpPr>
          <p:spPr>
            <a:xfrm rot="5400000">
              <a:off x="10146355" y="119419"/>
              <a:ext cx="780945" cy="1858575"/>
            </a:xfrm>
            <a:custGeom>
              <a:avLst/>
              <a:gdLst>
                <a:gd name="connsiteX0" fmla="*/ 411481 w 411495"/>
                <a:gd name="connsiteY0" fmla="*/ 978686 h 979319"/>
                <a:gd name="connsiteX1" fmla="*/ 382733 w 411495"/>
                <a:gd name="connsiteY1" fmla="*/ 888653 h 979319"/>
                <a:gd name="connsiteX2" fmla="*/ 336894 w 411495"/>
                <a:gd name="connsiteY2" fmla="*/ 805270 h 979319"/>
                <a:gd name="connsiteX3" fmla="*/ 228410 w 411495"/>
                <a:gd name="connsiteY3" fmla="*/ 645369 h 979319"/>
                <a:gd name="connsiteX4" fmla="*/ 129294 w 411495"/>
                <a:gd name="connsiteY4" fmla="*/ 451428 h 979319"/>
                <a:gd name="connsiteX5" fmla="*/ 55065 w 411495"/>
                <a:gd name="connsiteY5" fmla="*/ 245474 h 979319"/>
                <a:gd name="connsiteX6" fmla="*/ 10870 w 411495"/>
                <a:gd name="connsiteY6" fmla="*/ 30366 h 979319"/>
                <a:gd name="connsiteX7" fmla="*/ 7080 w 411495"/>
                <a:gd name="connsiteY7" fmla="*/ 3334 h 979319"/>
                <a:gd name="connsiteX8" fmla="*/ 1 w 411495"/>
                <a:gd name="connsiteY8" fmla="*/ 3477 h 979319"/>
                <a:gd name="connsiteX9" fmla="*/ 13373 w 411495"/>
                <a:gd name="connsiteY9" fmla="*/ 111603 h 979319"/>
                <a:gd name="connsiteX10" fmla="*/ 37759 w 411495"/>
                <a:gd name="connsiteY10" fmla="*/ 218442 h 979319"/>
                <a:gd name="connsiteX11" fmla="*/ 109557 w 411495"/>
                <a:gd name="connsiteY11" fmla="*/ 427114 h 979319"/>
                <a:gd name="connsiteX12" fmla="*/ 205741 w 411495"/>
                <a:gd name="connsiteY12" fmla="*/ 625560 h 979319"/>
                <a:gd name="connsiteX13" fmla="*/ 315511 w 411495"/>
                <a:gd name="connsiteY13" fmla="*/ 786534 h 979319"/>
                <a:gd name="connsiteX14" fmla="*/ 403972 w 411495"/>
                <a:gd name="connsiteY14" fmla="*/ 956089 h 979319"/>
                <a:gd name="connsiteX15" fmla="*/ 410551 w 411495"/>
                <a:gd name="connsiteY15" fmla="*/ 978901 h 979319"/>
                <a:gd name="connsiteX16" fmla="*/ 411481 w 411495"/>
                <a:gd name="connsiteY16" fmla="*/ 978686 h 979319"/>
                <a:gd name="connsiteX17" fmla="*/ 411481 w 411495"/>
                <a:gd name="connsiteY17" fmla="*/ 978686 h 979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1495" h="979319">
                  <a:moveTo>
                    <a:pt x="411481" y="978686"/>
                  </a:moveTo>
                  <a:cubicBezTo>
                    <a:pt x="405331" y="947722"/>
                    <a:pt x="395676" y="917472"/>
                    <a:pt x="382733" y="888653"/>
                  </a:cubicBezTo>
                  <a:cubicBezTo>
                    <a:pt x="369718" y="859690"/>
                    <a:pt x="353842" y="832087"/>
                    <a:pt x="336894" y="805270"/>
                  </a:cubicBezTo>
                  <a:cubicBezTo>
                    <a:pt x="302496" y="750778"/>
                    <a:pt x="263379" y="699504"/>
                    <a:pt x="228410" y="645369"/>
                  </a:cubicBezTo>
                  <a:cubicBezTo>
                    <a:pt x="188792" y="584155"/>
                    <a:pt x="157542" y="518507"/>
                    <a:pt x="129294" y="451428"/>
                  </a:cubicBezTo>
                  <a:cubicBezTo>
                    <a:pt x="100975" y="384136"/>
                    <a:pt x="75517" y="315556"/>
                    <a:pt x="55065" y="245474"/>
                  </a:cubicBezTo>
                  <a:cubicBezTo>
                    <a:pt x="34541" y="175178"/>
                    <a:pt x="18951" y="103237"/>
                    <a:pt x="10870" y="30366"/>
                  </a:cubicBezTo>
                  <a:cubicBezTo>
                    <a:pt x="9869" y="21284"/>
                    <a:pt x="8439" y="12345"/>
                    <a:pt x="7080" y="3334"/>
                  </a:cubicBezTo>
                  <a:cubicBezTo>
                    <a:pt x="6365" y="-1028"/>
                    <a:pt x="-71" y="-1242"/>
                    <a:pt x="1" y="3477"/>
                  </a:cubicBezTo>
                  <a:cubicBezTo>
                    <a:pt x="573" y="39662"/>
                    <a:pt x="6937" y="76062"/>
                    <a:pt x="13373" y="111603"/>
                  </a:cubicBezTo>
                  <a:cubicBezTo>
                    <a:pt x="19952" y="147574"/>
                    <a:pt x="28176" y="183187"/>
                    <a:pt x="37759" y="218442"/>
                  </a:cubicBezTo>
                  <a:cubicBezTo>
                    <a:pt x="57067" y="289525"/>
                    <a:pt x="81667" y="359035"/>
                    <a:pt x="109557" y="427114"/>
                  </a:cubicBezTo>
                  <a:cubicBezTo>
                    <a:pt x="137375" y="495122"/>
                    <a:pt x="167410" y="562773"/>
                    <a:pt x="205741" y="625560"/>
                  </a:cubicBezTo>
                  <a:cubicBezTo>
                    <a:pt x="239637" y="681054"/>
                    <a:pt x="279326" y="732614"/>
                    <a:pt x="315511" y="786534"/>
                  </a:cubicBezTo>
                  <a:cubicBezTo>
                    <a:pt x="350910" y="839238"/>
                    <a:pt x="384592" y="895232"/>
                    <a:pt x="403972" y="956089"/>
                  </a:cubicBezTo>
                  <a:cubicBezTo>
                    <a:pt x="406403" y="963597"/>
                    <a:pt x="408549" y="971249"/>
                    <a:pt x="410551" y="978901"/>
                  </a:cubicBezTo>
                  <a:cubicBezTo>
                    <a:pt x="410694" y="979616"/>
                    <a:pt x="411624" y="979330"/>
                    <a:pt x="411481" y="978686"/>
                  </a:cubicBezTo>
                  <a:lnTo>
                    <a:pt x="411481" y="97868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52" name="任意多边形: 形状 1251"/>
            <p:cNvSpPr/>
            <p:nvPr/>
          </p:nvSpPr>
          <p:spPr>
            <a:xfrm rot="5400000">
              <a:off x="10278418" y="771203"/>
              <a:ext cx="641267" cy="652781"/>
            </a:xfrm>
            <a:custGeom>
              <a:avLst/>
              <a:gdLst>
                <a:gd name="connsiteX0" fmla="*/ 337623 w 337896"/>
                <a:gd name="connsiteY0" fmla="*/ 342169 h 343963"/>
                <a:gd name="connsiteX1" fmla="*/ 303225 w 337896"/>
                <a:gd name="connsiteY1" fmla="*/ 305984 h 343963"/>
                <a:gd name="connsiteX2" fmla="*/ 265610 w 337896"/>
                <a:gd name="connsiteY2" fmla="*/ 274590 h 343963"/>
                <a:gd name="connsiteX3" fmla="*/ 179867 w 337896"/>
                <a:gd name="connsiteY3" fmla="*/ 221171 h 343963"/>
                <a:gd name="connsiteX4" fmla="*/ 107282 w 337896"/>
                <a:gd name="connsiteY4" fmla="*/ 162817 h 343963"/>
                <a:gd name="connsiteX5" fmla="*/ 53577 w 337896"/>
                <a:gd name="connsiteY5" fmla="*/ 90018 h 343963"/>
                <a:gd name="connsiteX6" fmla="*/ 2947 w 337896"/>
                <a:gd name="connsiteY6" fmla="*/ 699 h 343963"/>
                <a:gd name="connsiteX7" fmla="*/ 86 w 337896"/>
                <a:gd name="connsiteY7" fmla="*/ 1987 h 343963"/>
                <a:gd name="connsiteX8" fmla="*/ 39775 w 337896"/>
                <a:gd name="connsiteY8" fmla="*/ 84011 h 343963"/>
                <a:gd name="connsiteX9" fmla="*/ 91764 w 337896"/>
                <a:gd name="connsiteY9" fmla="*/ 158455 h 343963"/>
                <a:gd name="connsiteX10" fmla="*/ 160201 w 337896"/>
                <a:gd name="connsiteY10" fmla="*/ 219026 h 343963"/>
                <a:gd name="connsiteX11" fmla="*/ 249019 w 337896"/>
                <a:gd name="connsiteY11" fmla="*/ 271873 h 343963"/>
                <a:gd name="connsiteX12" fmla="*/ 293786 w 337896"/>
                <a:gd name="connsiteY12" fmla="*/ 305627 h 343963"/>
                <a:gd name="connsiteX13" fmla="*/ 336264 w 337896"/>
                <a:gd name="connsiteY13" fmla="*/ 343671 h 343963"/>
                <a:gd name="connsiteX14" fmla="*/ 337623 w 337896"/>
                <a:gd name="connsiteY14" fmla="*/ 342169 h 343963"/>
                <a:gd name="connsiteX15" fmla="*/ 337623 w 337896"/>
                <a:gd name="connsiteY15" fmla="*/ 342169 h 343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7896" h="343963">
                  <a:moveTo>
                    <a:pt x="337623" y="342169"/>
                  </a:moveTo>
                  <a:cubicBezTo>
                    <a:pt x="326538" y="329798"/>
                    <a:pt x="315382" y="317355"/>
                    <a:pt x="303225" y="305984"/>
                  </a:cubicBezTo>
                  <a:cubicBezTo>
                    <a:pt x="291283" y="294757"/>
                    <a:pt x="278768" y="284316"/>
                    <a:pt x="265610" y="274590"/>
                  </a:cubicBezTo>
                  <a:cubicBezTo>
                    <a:pt x="238364" y="254495"/>
                    <a:pt x="208830" y="238548"/>
                    <a:pt x="179867" y="221171"/>
                  </a:cubicBezTo>
                  <a:cubicBezTo>
                    <a:pt x="152907" y="205009"/>
                    <a:pt x="128593" y="185915"/>
                    <a:pt x="107282" y="162817"/>
                  </a:cubicBezTo>
                  <a:cubicBezTo>
                    <a:pt x="86759" y="140577"/>
                    <a:pt x="69310" y="115762"/>
                    <a:pt x="53577" y="90018"/>
                  </a:cubicBezTo>
                  <a:cubicBezTo>
                    <a:pt x="35770" y="60769"/>
                    <a:pt x="21969" y="29161"/>
                    <a:pt x="2947" y="699"/>
                  </a:cubicBezTo>
                  <a:cubicBezTo>
                    <a:pt x="1945" y="-731"/>
                    <a:pt x="-486" y="199"/>
                    <a:pt x="86" y="1987"/>
                  </a:cubicBezTo>
                  <a:cubicBezTo>
                    <a:pt x="9454" y="30949"/>
                    <a:pt x="24471" y="57766"/>
                    <a:pt x="39775" y="84011"/>
                  </a:cubicBezTo>
                  <a:cubicBezTo>
                    <a:pt x="55007" y="110184"/>
                    <a:pt x="72027" y="135428"/>
                    <a:pt x="91764" y="158455"/>
                  </a:cubicBezTo>
                  <a:cubicBezTo>
                    <a:pt x="111716" y="181696"/>
                    <a:pt x="134529" y="202292"/>
                    <a:pt x="160201" y="219026"/>
                  </a:cubicBezTo>
                  <a:cubicBezTo>
                    <a:pt x="189164" y="237762"/>
                    <a:pt x="220415" y="252493"/>
                    <a:pt x="249019" y="271873"/>
                  </a:cubicBezTo>
                  <a:cubicBezTo>
                    <a:pt x="264537" y="282385"/>
                    <a:pt x="278911" y="294256"/>
                    <a:pt x="293786" y="305627"/>
                  </a:cubicBezTo>
                  <a:cubicBezTo>
                    <a:pt x="308803" y="317140"/>
                    <a:pt x="323106" y="330012"/>
                    <a:pt x="336264" y="343671"/>
                  </a:cubicBezTo>
                  <a:cubicBezTo>
                    <a:pt x="337122" y="344601"/>
                    <a:pt x="338481" y="343099"/>
                    <a:pt x="337623" y="342169"/>
                  </a:cubicBezTo>
                  <a:lnTo>
                    <a:pt x="337623" y="34216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53" name="任意多边形: 形状 1252"/>
            <p:cNvSpPr/>
            <p:nvPr/>
          </p:nvSpPr>
          <p:spPr>
            <a:xfrm rot="5400000">
              <a:off x="10057075" y="636315"/>
              <a:ext cx="80113" cy="713999"/>
            </a:xfrm>
            <a:custGeom>
              <a:avLst/>
              <a:gdLst>
                <a:gd name="connsiteX0" fmla="*/ 38916 w 42213"/>
                <a:gd name="connsiteY0" fmla="*/ 376085 h 376220"/>
                <a:gd name="connsiteX1" fmla="*/ 39417 w 42213"/>
                <a:gd name="connsiteY1" fmla="*/ 303929 h 376220"/>
                <a:gd name="connsiteX2" fmla="*/ 27760 w 42213"/>
                <a:gd name="connsiteY2" fmla="*/ 232060 h 376220"/>
                <a:gd name="connsiteX3" fmla="*/ 15532 w 42213"/>
                <a:gd name="connsiteY3" fmla="*/ 158831 h 376220"/>
                <a:gd name="connsiteX4" fmla="*/ 11670 w 42213"/>
                <a:gd name="connsiteY4" fmla="*/ 83887 h 376220"/>
                <a:gd name="connsiteX5" fmla="*/ 11956 w 42213"/>
                <a:gd name="connsiteY5" fmla="*/ 42124 h 376220"/>
                <a:gd name="connsiteX6" fmla="*/ 10454 w 42213"/>
                <a:gd name="connsiteY6" fmla="*/ 21028 h 376220"/>
                <a:gd name="connsiteX7" fmla="*/ 5377 w 42213"/>
                <a:gd name="connsiteY7" fmla="*/ 1291 h 376220"/>
                <a:gd name="connsiteX8" fmla="*/ 228 w 42213"/>
                <a:gd name="connsiteY8" fmla="*/ 2077 h 376220"/>
                <a:gd name="connsiteX9" fmla="*/ 1229 w 42213"/>
                <a:gd name="connsiteY9" fmla="*/ 19598 h 376220"/>
                <a:gd name="connsiteX10" fmla="*/ 2588 w 42213"/>
                <a:gd name="connsiteY10" fmla="*/ 38977 h 376220"/>
                <a:gd name="connsiteX11" fmla="*/ 2516 w 42213"/>
                <a:gd name="connsiteY11" fmla="*/ 76450 h 376220"/>
                <a:gd name="connsiteX12" fmla="*/ 5377 w 42213"/>
                <a:gd name="connsiteY12" fmla="*/ 150894 h 376220"/>
                <a:gd name="connsiteX13" fmla="*/ 31479 w 42213"/>
                <a:gd name="connsiteY13" fmla="*/ 294347 h 376220"/>
                <a:gd name="connsiteX14" fmla="*/ 38415 w 42213"/>
                <a:gd name="connsiteY14" fmla="*/ 376085 h 376220"/>
                <a:gd name="connsiteX15" fmla="*/ 38916 w 42213"/>
                <a:gd name="connsiteY15" fmla="*/ 376085 h 376220"/>
                <a:gd name="connsiteX16" fmla="*/ 38916 w 42213"/>
                <a:gd name="connsiteY16" fmla="*/ 376085 h 37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13" h="376220">
                  <a:moveTo>
                    <a:pt x="38916" y="376085"/>
                  </a:moveTo>
                  <a:cubicBezTo>
                    <a:pt x="44065" y="352200"/>
                    <a:pt x="42349" y="328029"/>
                    <a:pt x="39417" y="303929"/>
                  </a:cubicBezTo>
                  <a:cubicBezTo>
                    <a:pt x="36556" y="279830"/>
                    <a:pt x="32123" y="255945"/>
                    <a:pt x="27760" y="232060"/>
                  </a:cubicBezTo>
                  <a:cubicBezTo>
                    <a:pt x="23255" y="207674"/>
                    <a:pt x="18607" y="183360"/>
                    <a:pt x="15532" y="158831"/>
                  </a:cubicBezTo>
                  <a:cubicBezTo>
                    <a:pt x="12385" y="133874"/>
                    <a:pt x="11169" y="109059"/>
                    <a:pt x="11670" y="83887"/>
                  </a:cubicBezTo>
                  <a:cubicBezTo>
                    <a:pt x="11956" y="69942"/>
                    <a:pt x="12385" y="56069"/>
                    <a:pt x="11956" y="42124"/>
                  </a:cubicBezTo>
                  <a:cubicBezTo>
                    <a:pt x="11742" y="35044"/>
                    <a:pt x="11313" y="28036"/>
                    <a:pt x="10454" y="21028"/>
                  </a:cubicBezTo>
                  <a:cubicBezTo>
                    <a:pt x="9596" y="14234"/>
                    <a:pt x="8953" y="7298"/>
                    <a:pt x="5377" y="1291"/>
                  </a:cubicBezTo>
                  <a:cubicBezTo>
                    <a:pt x="4233" y="-640"/>
                    <a:pt x="514" y="-426"/>
                    <a:pt x="228" y="2077"/>
                  </a:cubicBezTo>
                  <a:cubicBezTo>
                    <a:pt x="-487" y="8013"/>
                    <a:pt x="657" y="13662"/>
                    <a:pt x="1229" y="19598"/>
                  </a:cubicBezTo>
                  <a:cubicBezTo>
                    <a:pt x="1873" y="26034"/>
                    <a:pt x="2302" y="32541"/>
                    <a:pt x="2588" y="38977"/>
                  </a:cubicBezTo>
                  <a:cubicBezTo>
                    <a:pt x="3088" y="51492"/>
                    <a:pt x="2803" y="63935"/>
                    <a:pt x="2516" y="76450"/>
                  </a:cubicBezTo>
                  <a:cubicBezTo>
                    <a:pt x="1944" y="101336"/>
                    <a:pt x="2159" y="126079"/>
                    <a:pt x="5377" y="150894"/>
                  </a:cubicBezTo>
                  <a:cubicBezTo>
                    <a:pt x="11598" y="199164"/>
                    <a:pt x="24471" y="246219"/>
                    <a:pt x="31479" y="294347"/>
                  </a:cubicBezTo>
                  <a:cubicBezTo>
                    <a:pt x="35412" y="321450"/>
                    <a:pt x="36485" y="348839"/>
                    <a:pt x="38415" y="376085"/>
                  </a:cubicBezTo>
                  <a:cubicBezTo>
                    <a:pt x="38487" y="376228"/>
                    <a:pt x="38844" y="376299"/>
                    <a:pt x="38916" y="376085"/>
                  </a:cubicBezTo>
                  <a:lnTo>
                    <a:pt x="38916" y="37608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54" name="任意多边形: 形状 1253"/>
            <p:cNvSpPr/>
            <p:nvPr/>
          </p:nvSpPr>
          <p:spPr>
            <a:xfrm rot="5400000">
              <a:off x="9494108" y="1052521"/>
              <a:ext cx="345605" cy="706607"/>
            </a:xfrm>
            <a:custGeom>
              <a:avLst/>
              <a:gdLst>
                <a:gd name="connsiteX0" fmla="*/ 8711 w 182106"/>
                <a:gd name="connsiteY0" fmla="*/ 6924 h 372325"/>
                <a:gd name="connsiteX1" fmla="*/ 88232 w 182106"/>
                <a:gd name="connsiteY1" fmla="*/ 48687 h 372325"/>
                <a:gd name="connsiteX2" fmla="*/ 149160 w 182106"/>
                <a:gd name="connsiteY2" fmla="*/ 101105 h 372325"/>
                <a:gd name="connsiteX3" fmla="*/ 169112 w 182106"/>
                <a:gd name="connsiteY3" fmla="*/ 259576 h 372325"/>
                <a:gd name="connsiteX4" fmla="*/ 155525 w 182106"/>
                <a:gd name="connsiteY4" fmla="*/ 367345 h 372325"/>
                <a:gd name="connsiteX5" fmla="*/ 162032 w 182106"/>
                <a:gd name="connsiteY5" fmla="*/ 365485 h 372325"/>
                <a:gd name="connsiteX6" fmla="*/ 65706 w 182106"/>
                <a:gd name="connsiteY6" fmla="*/ 247634 h 372325"/>
                <a:gd name="connsiteX7" fmla="*/ 32453 w 182106"/>
                <a:gd name="connsiteY7" fmla="*/ 179697 h 372325"/>
                <a:gd name="connsiteX8" fmla="*/ 16506 w 182106"/>
                <a:gd name="connsiteY8" fmla="*/ 96600 h 372325"/>
                <a:gd name="connsiteX9" fmla="*/ 7209 w 182106"/>
                <a:gd name="connsiteY9" fmla="*/ 2562 h 372325"/>
                <a:gd name="connsiteX10" fmla="*/ 129 w 182106"/>
                <a:gd name="connsiteY10" fmla="*/ 4707 h 372325"/>
                <a:gd name="connsiteX11" fmla="*/ 8067 w 182106"/>
                <a:gd name="connsiteY11" fmla="*/ 90021 h 372325"/>
                <a:gd name="connsiteX12" fmla="*/ 22512 w 182106"/>
                <a:gd name="connsiteY12" fmla="*/ 174977 h 372325"/>
                <a:gd name="connsiteX13" fmla="*/ 98816 w 182106"/>
                <a:gd name="connsiteY13" fmla="*/ 306130 h 372325"/>
                <a:gd name="connsiteX14" fmla="*/ 156740 w 182106"/>
                <a:gd name="connsiteY14" fmla="*/ 371278 h 372325"/>
                <a:gd name="connsiteX15" fmla="*/ 163248 w 182106"/>
                <a:gd name="connsiteY15" fmla="*/ 369418 h 372325"/>
                <a:gd name="connsiteX16" fmla="*/ 175834 w 182106"/>
                <a:gd name="connsiteY16" fmla="*/ 269159 h 372325"/>
                <a:gd name="connsiteX17" fmla="*/ 181913 w 182106"/>
                <a:gd name="connsiteY17" fmla="*/ 184131 h 372325"/>
                <a:gd name="connsiteX18" fmla="*/ 161246 w 182106"/>
                <a:gd name="connsiteY18" fmla="*/ 105968 h 372325"/>
                <a:gd name="connsiteX19" fmla="*/ 102463 w 182106"/>
                <a:gd name="connsiteY19" fmla="*/ 49331 h 372325"/>
                <a:gd name="connsiteX20" fmla="*/ 9926 w 182106"/>
                <a:gd name="connsiteY20" fmla="*/ 4421 h 372325"/>
                <a:gd name="connsiteX21" fmla="*/ 8711 w 182106"/>
                <a:gd name="connsiteY21" fmla="*/ 6924 h 372325"/>
                <a:gd name="connsiteX22" fmla="*/ 8711 w 182106"/>
                <a:gd name="connsiteY22" fmla="*/ 6924 h 37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106" h="372325">
                  <a:moveTo>
                    <a:pt x="8711" y="6924"/>
                  </a:moveTo>
                  <a:cubicBezTo>
                    <a:pt x="35599" y="20154"/>
                    <a:pt x="62702" y="32955"/>
                    <a:pt x="88232" y="48687"/>
                  </a:cubicBezTo>
                  <a:cubicBezTo>
                    <a:pt x="111044" y="62704"/>
                    <a:pt x="133499" y="79008"/>
                    <a:pt x="149160" y="101105"/>
                  </a:cubicBezTo>
                  <a:cubicBezTo>
                    <a:pt x="181698" y="146945"/>
                    <a:pt x="175691" y="206872"/>
                    <a:pt x="169112" y="259576"/>
                  </a:cubicBezTo>
                  <a:cubicBezTo>
                    <a:pt x="164607" y="295475"/>
                    <a:pt x="160102" y="331446"/>
                    <a:pt x="155525" y="367345"/>
                  </a:cubicBezTo>
                  <a:cubicBezTo>
                    <a:pt x="157670" y="366701"/>
                    <a:pt x="159816" y="366057"/>
                    <a:pt x="162032" y="365485"/>
                  </a:cubicBezTo>
                  <a:cubicBezTo>
                    <a:pt x="127564" y="328299"/>
                    <a:pt x="92880" y="290684"/>
                    <a:pt x="65706" y="247634"/>
                  </a:cubicBezTo>
                  <a:cubicBezTo>
                    <a:pt x="52190" y="226252"/>
                    <a:pt x="40677" y="203654"/>
                    <a:pt x="32453" y="179697"/>
                  </a:cubicBezTo>
                  <a:cubicBezTo>
                    <a:pt x="23299" y="152880"/>
                    <a:pt x="18651" y="124776"/>
                    <a:pt x="16506" y="96600"/>
                  </a:cubicBezTo>
                  <a:cubicBezTo>
                    <a:pt x="14145" y="65421"/>
                    <a:pt x="16648" y="32740"/>
                    <a:pt x="7209" y="2562"/>
                  </a:cubicBezTo>
                  <a:cubicBezTo>
                    <a:pt x="5779" y="-2015"/>
                    <a:pt x="-1015" y="59"/>
                    <a:pt x="129" y="4707"/>
                  </a:cubicBezTo>
                  <a:cubicBezTo>
                    <a:pt x="6780" y="32812"/>
                    <a:pt x="6279" y="61345"/>
                    <a:pt x="8067" y="90021"/>
                  </a:cubicBezTo>
                  <a:cubicBezTo>
                    <a:pt x="9855" y="118697"/>
                    <a:pt x="13931" y="147445"/>
                    <a:pt x="22512" y="174977"/>
                  </a:cubicBezTo>
                  <a:cubicBezTo>
                    <a:pt x="37816" y="223820"/>
                    <a:pt x="66564" y="266870"/>
                    <a:pt x="98816" y="306130"/>
                  </a:cubicBezTo>
                  <a:cubicBezTo>
                    <a:pt x="117266" y="328585"/>
                    <a:pt x="136932" y="349967"/>
                    <a:pt x="156740" y="371278"/>
                  </a:cubicBezTo>
                  <a:cubicBezTo>
                    <a:pt x="158600" y="373280"/>
                    <a:pt x="162819" y="372279"/>
                    <a:pt x="163248" y="369418"/>
                  </a:cubicBezTo>
                  <a:cubicBezTo>
                    <a:pt x="167467" y="336023"/>
                    <a:pt x="171686" y="302555"/>
                    <a:pt x="175834" y="269159"/>
                  </a:cubicBezTo>
                  <a:cubicBezTo>
                    <a:pt x="179410" y="240983"/>
                    <a:pt x="182985" y="212593"/>
                    <a:pt x="181913" y="184131"/>
                  </a:cubicBezTo>
                  <a:cubicBezTo>
                    <a:pt x="180912" y="156956"/>
                    <a:pt x="175334" y="129496"/>
                    <a:pt x="161246" y="105968"/>
                  </a:cubicBezTo>
                  <a:cubicBezTo>
                    <a:pt x="147086" y="82226"/>
                    <a:pt x="125347" y="64277"/>
                    <a:pt x="102463" y="49331"/>
                  </a:cubicBezTo>
                  <a:cubicBezTo>
                    <a:pt x="73786" y="30595"/>
                    <a:pt x="42750" y="14147"/>
                    <a:pt x="9926" y="4421"/>
                  </a:cubicBezTo>
                  <a:cubicBezTo>
                    <a:pt x="8210" y="3706"/>
                    <a:pt x="7209" y="6209"/>
                    <a:pt x="8711" y="6924"/>
                  </a:cubicBezTo>
                  <a:lnTo>
                    <a:pt x="8711" y="69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55" name="任意多边形: 形状 1254"/>
            <p:cNvSpPr/>
            <p:nvPr/>
          </p:nvSpPr>
          <p:spPr>
            <a:xfrm rot="5400000">
              <a:off x="9700181" y="691056"/>
              <a:ext cx="276075" cy="686109"/>
            </a:xfrm>
            <a:custGeom>
              <a:avLst/>
              <a:gdLst>
                <a:gd name="connsiteX0" fmla="*/ 41301 w 145469"/>
                <a:gd name="connsiteY0" fmla="*/ 2185 h 361524"/>
                <a:gd name="connsiteX1" fmla="*/ 87355 w 145469"/>
                <a:gd name="connsiteY1" fmla="*/ 61540 h 361524"/>
                <a:gd name="connsiteX2" fmla="*/ 124184 w 145469"/>
                <a:gd name="connsiteY2" fmla="*/ 126973 h 361524"/>
                <a:gd name="connsiteX3" fmla="*/ 137700 w 145469"/>
                <a:gd name="connsiteY3" fmla="*/ 198343 h 361524"/>
                <a:gd name="connsiteX4" fmla="*/ 118248 w 145469"/>
                <a:gd name="connsiteY4" fmla="*/ 271857 h 361524"/>
                <a:gd name="connsiteX5" fmla="*/ 81491 w 145469"/>
                <a:gd name="connsiteY5" fmla="*/ 355812 h 361524"/>
                <a:gd name="connsiteX6" fmla="*/ 88142 w 145469"/>
                <a:gd name="connsiteY6" fmla="*/ 355669 h 361524"/>
                <a:gd name="connsiteX7" fmla="*/ 31719 w 145469"/>
                <a:gd name="connsiteY7" fmla="*/ 219939 h 361524"/>
                <a:gd name="connsiteX8" fmla="*/ 11410 w 145469"/>
                <a:gd name="connsiteY8" fmla="*/ 149357 h 361524"/>
                <a:gd name="connsiteX9" fmla="*/ 8406 w 145469"/>
                <a:gd name="connsiteY9" fmla="*/ 113529 h 361524"/>
                <a:gd name="connsiteX10" fmla="*/ 14985 w 145469"/>
                <a:gd name="connsiteY10" fmla="*/ 78918 h 361524"/>
                <a:gd name="connsiteX11" fmla="*/ 43662 w 145469"/>
                <a:gd name="connsiteY11" fmla="*/ 4903 h 361524"/>
                <a:gd name="connsiteX12" fmla="*/ 36367 w 145469"/>
                <a:gd name="connsiteY12" fmla="*/ 2042 h 361524"/>
                <a:gd name="connsiteX13" fmla="*/ 9193 w 145469"/>
                <a:gd name="connsiteY13" fmla="*/ 69120 h 361524"/>
                <a:gd name="connsiteX14" fmla="*/ 1326 w 145469"/>
                <a:gd name="connsiteY14" fmla="*/ 139846 h 361524"/>
                <a:gd name="connsiteX15" fmla="*/ 20849 w 145469"/>
                <a:gd name="connsiteY15" fmla="*/ 212716 h 361524"/>
                <a:gd name="connsiteX16" fmla="*/ 46379 w 145469"/>
                <a:gd name="connsiteY16" fmla="*/ 282226 h 361524"/>
                <a:gd name="connsiteX17" fmla="*/ 81706 w 145469"/>
                <a:gd name="connsiteY17" fmla="*/ 359745 h 361524"/>
                <a:gd name="connsiteX18" fmla="*/ 88357 w 145469"/>
                <a:gd name="connsiteY18" fmla="*/ 359602 h 361524"/>
                <a:gd name="connsiteX19" fmla="*/ 122396 w 145469"/>
                <a:gd name="connsiteY19" fmla="*/ 281725 h 361524"/>
                <a:gd name="connsiteX20" fmla="*/ 144851 w 145469"/>
                <a:gd name="connsiteY20" fmla="*/ 207711 h 361524"/>
                <a:gd name="connsiteX21" fmla="*/ 99584 w 145469"/>
                <a:gd name="connsiteY21" fmla="*/ 66617 h 361524"/>
                <a:gd name="connsiteX22" fmla="*/ 43447 w 145469"/>
                <a:gd name="connsiteY22" fmla="*/ 755 h 361524"/>
                <a:gd name="connsiteX23" fmla="*/ 41301 w 145469"/>
                <a:gd name="connsiteY23" fmla="*/ 2185 h 361524"/>
                <a:gd name="connsiteX24" fmla="*/ 41301 w 145469"/>
                <a:gd name="connsiteY24" fmla="*/ 2185 h 36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5469" h="361524">
                  <a:moveTo>
                    <a:pt x="41301" y="2185"/>
                  </a:moveTo>
                  <a:cubicBezTo>
                    <a:pt x="55461" y="22781"/>
                    <a:pt x="72695" y="41302"/>
                    <a:pt x="87355" y="61540"/>
                  </a:cubicBezTo>
                  <a:cubicBezTo>
                    <a:pt x="102015" y="81849"/>
                    <a:pt x="115102" y="103518"/>
                    <a:pt x="124184" y="126973"/>
                  </a:cubicBezTo>
                  <a:cubicBezTo>
                    <a:pt x="133052" y="149714"/>
                    <a:pt x="138343" y="173885"/>
                    <a:pt x="137700" y="198343"/>
                  </a:cubicBezTo>
                  <a:cubicBezTo>
                    <a:pt x="136985" y="224158"/>
                    <a:pt x="128332" y="248329"/>
                    <a:pt x="118248" y="271857"/>
                  </a:cubicBezTo>
                  <a:cubicBezTo>
                    <a:pt x="106163" y="299961"/>
                    <a:pt x="93791" y="327851"/>
                    <a:pt x="81491" y="355812"/>
                  </a:cubicBezTo>
                  <a:cubicBezTo>
                    <a:pt x="83708" y="355740"/>
                    <a:pt x="85925" y="355669"/>
                    <a:pt x="88142" y="355669"/>
                  </a:cubicBezTo>
                  <a:cubicBezTo>
                    <a:pt x="66331" y="311761"/>
                    <a:pt x="47380" y="266422"/>
                    <a:pt x="31719" y="219939"/>
                  </a:cubicBezTo>
                  <a:cubicBezTo>
                    <a:pt x="23924" y="196841"/>
                    <a:pt x="16129" y="173313"/>
                    <a:pt x="11410" y="149357"/>
                  </a:cubicBezTo>
                  <a:cubicBezTo>
                    <a:pt x="9121" y="137629"/>
                    <a:pt x="7762" y="125543"/>
                    <a:pt x="8406" y="113529"/>
                  </a:cubicBezTo>
                  <a:cubicBezTo>
                    <a:pt x="9050" y="101730"/>
                    <a:pt x="11624" y="90145"/>
                    <a:pt x="14985" y="78918"/>
                  </a:cubicBezTo>
                  <a:cubicBezTo>
                    <a:pt x="22565" y="53459"/>
                    <a:pt x="35080" y="29932"/>
                    <a:pt x="43662" y="4903"/>
                  </a:cubicBezTo>
                  <a:cubicBezTo>
                    <a:pt x="45092" y="683"/>
                    <a:pt x="38155" y="-2106"/>
                    <a:pt x="36367" y="2042"/>
                  </a:cubicBezTo>
                  <a:cubicBezTo>
                    <a:pt x="26642" y="24068"/>
                    <a:pt x="16773" y="46308"/>
                    <a:pt x="9193" y="69120"/>
                  </a:cubicBezTo>
                  <a:cubicBezTo>
                    <a:pt x="1541" y="92147"/>
                    <a:pt x="-2178" y="115675"/>
                    <a:pt x="1326" y="139846"/>
                  </a:cubicBezTo>
                  <a:cubicBezTo>
                    <a:pt x="4973" y="164732"/>
                    <a:pt x="13054" y="188903"/>
                    <a:pt x="20849" y="212716"/>
                  </a:cubicBezTo>
                  <a:cubicBezTo>
                    <a:pt x="28572" y="236172"/>
                    <a:pt x="37082" y="259342"/>
                    <a:pt x="46379" y="282226"/>
                  </a:cubicBezTo>
                  <a:cubicBezTo>
                    <a:pt x="57106" y="308542"/>
                    <a:pt x="68905" y="334358"/>
                    <a:pt x="81706" y="359745"/>
                  </a:cubicBezTo>
                  <a:cubicBezTo>
                    <a:pt x="82922" y="362176"/>
                    <a:pt x="87212" y="362105"/>
                    <a:pt x="88357" y="359602"/>
                  </a:cubicBezTo>
                  <a:cubicBezTo>
                    <a:pt x="99655" y="333572"/>
                    <a:pt x="111097" y="307684"/>
                    <a:pt x="122396" y="281725"/>
                  </a:cubicBezTo>
                  <a:cubicBezTo>
                    <a:pt x="132765" y="257983"/>
                    <a:pt x="142491" y="233741"/>
                    <a:pt x="144851" y="207711"/>
                  </a:cubicBezTo>
                  <a:cubicBezTo>
                    <a:pt x="149428" y="156794"/>
                    <a:pt x="128046" y="107594"/>
                    <a:pt x="99584" y="66617"/>
                  </a:cubicBezTo>
                  <a:cubicBezTo>
                    <a:pt x="83279" y="43233"/>
                    <a:pt x="64757" y="19849"/>
                    <a:pt x="43447" y="755"/>
                  </a:cubicBezTo>
                  <a:cubicBezTo>
                    <a:pt x="42231" y="-318"/>
                    <a:pt x="40515" y="969"/>
                    <a:pt x="41301" y="2185"/>
                  </a:cubicBezTo>
                  <a:lnTo>
                    <a:pt x="41301" y="218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56" name="任意多边形: 形状 1255"/>
            <p:cNvSpPr/>
            <p:nvPr/>
          </p:nvSpPr>
          <p:spPr>
            <a:xfrm rot="5400000">
              <a:off x="10056540" y="1197049"/>
              <a:ext cx="487523" cy="377312"/>
            </a:xfrm>
            <a:custGeom>
              <a:avLst/>
              <a:gdLst>
                <a:gd name="connsiteX0" fmla="*/ 208 w 256885"/>
                <a:gd name="connsiteY0" fmla="*/ 1405 h 198813"/>
                <a:gd name="connsiteX1" fmla="*/ 18586 w 256885"/>
                <a:gd name="connsiteY1" fmla="*/ 31655 h 198813"/>
                <a:gd name="connsiteX2" fmla="*/ 30529 w 256885"/>
                <a:gd name="connsiteY2" fmla="*/ 63192 h 198813"/>
                <a:gd name="connsiteX3" fmla="*/ 67000 w 256885"/>
                <a:gd name="connsiteY3" fmla="*/ 115753 h 198813"/>
                <a:gd name="connsiteX4" fmla="*/ 120134 w 256885"/>
                <a:gd name="connsiteY4" fmla="*/ 153869 h 198813"/>
                <a:gd name="connsiteX5" fmla="*/ 182063 w 256885"/>
                <a:gd name="connsiteY5" fmla="*/ 171890 h 198813"/>
                <a:gd name="connsiteX6" fmla="*/ 249856 w 256885"/>
                <a:gd name="connsiteY6" fmla="*/ 197706 h 198813"/>
                <a:gd name="connsiteX7" fmla="*/ 256650 w 256885"/>
                <a:gd name="connsiteY7" fmla="*/ 193558 h 198813"/>
                <a:gd name="connsiteX8" fmla="*/ 193576 w 256885"/>
                <a:gd name="connsiteY8" fmla="*/ 79997 h 198813"/>
                <a:gd name="connsiteX9" fmla="*/ 151885 w 256885"/>
                <a:gd name="connsiteY9" fmla="*/ 34158 h 198813"/>
                <a:gd name="connsiteX10" fmla="*/ 94532 w 256885"/>
                <a:gd name="connsiteY10" fmla="*/ 9343 h 198813"/>
                <a:gd name="connsiteX11" fmla="*/ 56917 w 256885"/>
                <a:gd name="connsiteY11" fmla="*/ 6483 h 198813"/>
                <a:gd name="connsiteX12" fmla="*/ 15154 w 256885"/>
                <a:gd name="connsiteY12" fmla="*/ 3908 h 198813"/>
                <a:gd name="connsiteX13" fmla="*/ 15369 w 256885"/>
                <a:gd name="connsiteY13" fmla="*/ 11846 h 198813"/>
                <a:gd name="connsiteX14" fmla="*/ 84020 w 256885"/>
                <a:gd name="connsiteY14" fmla="*/ 16494 h 198813"/>
                <a:gd name="connsiteX15" fmla="*/ 116057 w 256885"/>
                <a:gd name="connsiteY15" fmla="*/ 22358 h 198813"/>
                <a:gd name="connsiteX16" fmla="*/ 142731 w 256885"/>
                <a:gd name="connsiteY16" fmla="*/ 37304 h 198813"/>
                <a:gd name="connsiteX17" fmla="*/ 183708 w 256885"/>
                <a:gd name="connsiteY17" fmla="*/ 80641 h 198813"/>
                <a:gd name="connsiteX18" fmla="*/ 218606 w 256885"/>
                <a:gd name="connsiteY18" fmla="*/ 132201 h 198813"/>
                <a:gd name="connsiteX19" fmla="*/ 248784 w 256885"/>
                <a:gd name="connsiteY19" fmla="*/ 195918 h 198813"/>
                <a:gd name="connsiteX20" fmla="*/ 255577 w 256885"/>
                <a:gd name="connsiteY20" fmla="*/ 191770 h 198813"/>
                <a:gd name="connsiteX21" fmla="*/ 197438 w 256885"/>
                <a:gd name="connsiteY21" fmla="*/ 166241 h 198813"/>
                <a:gd name="connsiteX22" fmla="*/ 132291 w 256885"/>
                <a:gd name="connsiteY22" fmla="*/ 150937 h 198813"/>
                <a:gd name="connsiteX23" fmla="*/ 37752 w 256885"/>
                <a:gd name="connsiteY23" fmla="*/ 63263 h 198813"/>
                <a:gd name="connsiteX24" fmla="*/ 22234 w 256885"/>
                <a:gd name="connsiteY24" fmla="*/ 28437 h 198813"/>
                <a:gd name="connsiteX25" fmla="*/ 1066 w 256885"/>
                <a:gd name="connsiteY25" fmla="*/ 118 h 198813"/>
                <a:gd name="connsiteX26" fmla="*/ 208 w 256885"/>
                <a:gd name="connsiteY26" fmla="*/ 1405 h 198813"/>
                <a:gd name="connsiteX27" fmla="*/ 208 w 256885"/>
                <a:gd name="connsiteY27" fmla="*/ 1405 h 198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56885" h="198813">
                  <a:moveTo>
                    <a:pt x="208" y="1405"/>
                  </a:moveTo>
                  <a:cubicBezTo>
                    <a:pt x="8217" y="10273"/>
                    <a:pt x="14510" y="20428"/>
                    <a:pt x="18586" y="31655"/>
                  </a:cubicBezTo>
                  <a:cubicBezTo>
                    <a:pt x="22377" y="42239"/>
                    <a:pt x="25881" y="52966"/>
                    <a:pt x="30529" y="63192"/>
                  </a:cubicBezTo>
                  <a:cubicBezTo>
                    <a:pt x="39468" y="82715"/>
                    <a:pt x="51983" y="100521"/>
                    <a:pt x="67000" y="115753"/>
                  </a:cubicBezTo>
                  <a:cubicBezTo>
                    <a:pt x="82375" y="131343"/>
                    <a:pt x="100468" y="144358"/>
                    <a:pt x="120134" y="153869"/>
                  </a:cubicBezTo>
                  <a:cubicBezTo>
                    <a:pt x="139871" y="163380"/>
                    <a:pt x="160538" y="168314"/>
                    <a:pt x="182063" y="171890"/>
                  </a:cubicBezTo>
                  <a:cubicBezTo>
                    <a:pt x="205948" y="175895"/>
                    <a:pt x="232121" y="179542"/>
                    <a:pt x="249856" y="197706"/>
                  </a:cubicBezTo>
                  <a:cubicBezTo>
                    <a:pt x="252645" y="200566"/>
                    <a:pt x="258080" y="197420"/>
                    <a:pt x="256650" y="193558"/>
                  </a:cubicBezTo>
                  <a:cubicBezTo>
                    <a:pt x="241275" y="152868"/>
                    <a:pt x="220107" y="114466"/>
                    <a:pt x="193576" y="79997"/>
                  </a:cubicBezTo>
                  <a:cubicBezTo>
                    <a:pt x="181062" y="63692"/>
                    <a:pt x="167617" y="47459"/>
                    <a:pt x="151885" y="34158"/>
                  </a:cubicBezTo>
                  <a:cubicBezTo>
                    <a:pt x="135151" y="20070"/>
                    <a:pt x="116272" y="11989"/>
                    <a:pt x="94532" y="9343"/>
                  </a:cubicBezTo>
                  <a:cubicBezTo>
                    <a:pt x="82018" y="7842"/>
                    <a:pt x="69432" y="7269"/>
                    <a:pt x="56917" y="6483"/>
                  </a:cubicBezTo>
                  <a:cubicBezTo>
                    <a:pt x="42972" y="5553"/>
                    <a:pt x="29099" y="4552"/>
                    <a:pt x="15154" y="3908"/>
                  </a:cubicBezTo>
                  <a:cubicBezTo>
                    <a:pt x="10005" y="3694"/>
                    <a:pt x="10363" y="11417"/>
                    <a:pt x="15369" y="11846"/>
                  </a:cubicBezTo>
                  <a:cubicBezTo>
                    <a:pt x="38252" y="13777"/>
                    <a:pt x="61208" y="14635"/>
                    <a:pt x="84020" y="16494"/>
                  </a:cubicBezTo>
                  <a:cubicBezTo>
                    <a:pt x="94818" y="17353"/>
                    <a:pt x="105688" y="18854"/>
                    <a:pt x="116057" y="22358"/>
                  </a:cubicBezTo>
                  <a:cubicBezTo>
                    <a:pt x="125712" y="25648"/>
                    <a:pt x="134722" y="30940"/>
                    <a:pt x="142731" y="37304"/>
                  </a:cubicBezTo>
                  <a:cubicBezTo>
                    <a:pt x="158321" y="49533"/>
                    <a:pt x="171479" y="65123"/>
                    <a:pt x="183708" y="80641"/>
                  </a:cubicBezTo>
                  <a:cubicBezTo>
                    <a:pt x="196580" y="96945"/>
                    <a:pt x="208236" y="114251"/>
                    <a:pt x="218606" y="132201"/>
                  </a:cubicBezTo>
                  <a:cubicBezTo>
                    <a:pt x="230405" y="152582"/>
                    <a:pt x="240417" y="173892"/>
                    <a:pt x="248784" y="195918"/>
                  </a:cubicBezTo>
                  <a:cubicBezTo>
                    <a:pt x="251072" y="194559"/>
                    <a:pt x="253289" y="193129"/>
                    <a:pt x="255577" y="191770"/>
                  </a:cubicBezTo>
                  <a:cubicBezTo>
                    <a:pt x="240131" y="175966"/>
                    <a:pt x="218534" y="169959"/>
                    <a:pt x="197438" y="166241"/>
                  </a:cubicBezTo>
                  <a:cubicBezTo>
                    <a:pt x="175269" y="162379"/>
                    <a:pt x="153244" y="159590"/>
                    <a:pt x="132291" y="150937"/>
                  </a:cubicBezTo>
                  <a:cubicBezTo>
                    <a:pt x="91672" y="134132"/>
                    <a:pt x="57417" y="102666"/>
                    <a:pt x="37752" y="63263"/>
                  </a:cubicBezTo>
                  <a:cubicBezTo>
                    <a:pt x="32031" y="51893"/>
                    <a:pt x="27955" y="39807"/>
                    <a:pt x="22234" y="28437"/>
                  </a:cubicBezTo>
                  <a:cubicBezTo>
                    <a:pt x="16870" y="17710"/>
                    <a:pt x="11149" y="7055"/>
                    <a:pt x="1066" y="118"/>
                  </a:cubicBezTo>
                  <a:cubicBezTo>
                    <a:pt x="351" y="-382"/>
                    <a:pt x="-364" y="833"/>
                    <a:pt x="208" y="1405"/>
                  </a:cubicBezTo>
                  <a:lnTo>
                    <a:pt x="208" y="140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57" name="任意多边形: 形状 1256"/>
            <p:cNvSpPr/>
            <p:nvPr/>
          </p:nvSpPr>
          <p:spPr>
            <a:xfrm rot="5400000">
              <a:off x="10182854" y="330679"/>
              <a:ext cx="316003" cy="744095"/>
            </a:xfrm>
            <a:custGeom>
              <a:avLst/>
              <a:gdLst>
                <a:gd name="connsiteX0" fmla="*/ 1171 w 166508"/>
                <a:gd name="connsiteY0" fmla="*/ 391653 h 392078"/>
                <a:gd name="connsiteX1" fmla="*/ 31063 w 166508"/>
                <a:gd name="connsiteY1" fmla="*/ 311988 h 392078"/>
                <a:gd name="connsiteX2" fmla="*/ 63601 w 166508"/>
                <a:gd name="connsiteY2" fmla="*/ 234040 h 392078"/>
                <a:gd name="connsiteX3" fmla="*/ 105292 w 166508"/>
                <a:gd name="connsiteY3" fmla="*/ 160669 h 392078"/>
                <a:gd name="connsiteX4" fmla="*/ 150202 w 166508"/>
                <a:gd name="connsiteY4" fmla="*/ 89801 h 392078"/>
                <a:gd name="connsiteX5" fmla="*/ 164361 w 166508"/>
                <a:gd name="connsiteY5" fmla="*/ 47179 h 392078"/>
                <a:gd name="connsiteX6" fmla="*/ 162430 w 166508"/>
                <a:gd name="connsiteY6" fmla="*/ 2198 h 392078"/>
                <a:gd name="connsiteX7" fmla="*/ 155994 w 166508"/>
                <a:gd name="connsiteY7" fmla="*/ 3199 h 392078"/>
                <a:gd name="connsiteX8" fmla="*/ 158068 w 166508"/>
                <a:gd name="connsiteY8" fmla="*/ 23080 h 392078"/>
                <a:gd name="connsiteX9" fmla="*/ 156781 w 166508"/>
                <a:gd name="connsiteY9" fmla="*/ 43604 h 392078"/>
                <a:gd name="connsiteX10" fmla="*/ 144838 w 166508"/>
                <a:gd name="connsiteY10" fmla="*/ 82220 h 392078"/>
                <a:gd name="connsiteX11" fmla="*/ 100501 w 166508"/>
                <a:gd name="connsiteY11" fmla="*/ 153232 h 392078"/>
                <a:gd name="connsiteX12" fmla="*/ 27916 w 166508"/>
                <a:gd name="connsiteY12" fmla="*/ 301118 h 392078"/>
                <a:gd name="connsiteX13" fmla="*/ 27 w 166508"/>
                <a:gd name="connsiteY13" fmla="*/ 391224 h 392078"/>
                <a:gd name="connsiteX14" fmla="*/ 1171 w 166508"/>
                <a:gd name="connsiteY14" fmla="*/ 391653 h 392078"/>
                <a:gd name="connsiteX15" fmla="*/ 1171 w 166508"/>
                <a:gd name="connsiteY15" fmla="*/ 391653 h 39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508" h="392078">
                  <a:moveTo>
                    <a:pt x="1171" y="391653"/>
                  </a:moveTo>
                  <a:cubicBezTo>
                    <a:pt x="10682" y="364907"/>
                    <a:pt x="21123" y="338591"/>
                    <a:pt x="31063" y="311988"/>
                  </a:cubicBezTo>
                  <a:cubicBezTo>
                    <a:pt x="40932" y="285600"/>
                    <a:pt x="51444" y="259427"/>
                    <a:pt x="63601" y="234040"/>
                  </a:cubicBezTo>
                  <a:cubicBezTo>
                    <a:pt x="75758" y="208653"/>
                    <a:pt x="89560" y="184053"/>
                    <a:pt x="105292" y="160669"/>
                  </a:cubicBezTo>
                  <a:cubicBezTo>
                    <a:pt x="120882" y="137499"/>
                    <a:pt x="138045" y="115116"/>
                    <a:pt x="150202" y="89801"/>
                  </a:cubicBezTo>
                  <a:cubicBezTo>
                    <a:pt x="156709" y="76285"/>
                    <a:pt x="161787" y="61982"/>
                    <a:pt x="164361" y="47179"/>
                  </a:cubicBezTo>
                  <a:cubicBezTo>
                    <a:pt x="166793" y="33092"/>
                    <a:pt x="168294" y="15643"/>
                    <a:pt x="162430" y="2198"/>
                  </a:cubicBezTo>
                  <a:cubicBezTo>
                    <a:pt x="161072" y="-948"/>
                    <a:pt x="155708" y="-805"/>
                    <a:pt x="155994" y="3199"/>
                  </a:cubicBezTo>
                  <a:cubicBezTo>
                    <a:pt x="156495" y="9850"/>
                    <a:pt x="157854" y="16429"/>
                    <a:pt x="158068" y="23080"/>
                  </a:cubicBezTo>
                  <a:cubicBezTo>
                    <a:pt x="158283" y="29945"/>
                    <a:pt x="157854" y="36810"/>
                    <a:pt x="156781" y="43604"/>
                  </a:cubicBezTo>
                  <a:cubicBezTo>
                    <a:pt x="154636" y="56977"/>
                    <a:pt x="150416" y="69920"/>
                    <a:pt x="144838" y="82220"/>
                  </a:cubicBezTo>
                  <a:cubicBezTo>
                    <a:pt x="133182" y="107679"/>
                    <a:pt x="116234" y="130205"/>
                    <a:pt x="100501" y="153232"/>
                  </a:cubicBezTo>
                  <a:cubicBezTo>
                    <a:pt x="69393" y="198856"/>
                    <a:pt x="46581" y="249272"/>
                    <a:pt x="27916" y="301118"/>
                  </a:cubicBezTo>
                  <a:cubicBezTo>
                    <a:pt x="17261" y="330796"/>
                    <a:pt x="9037" y="361046"/>
                    <a:pt x="27" y="391224"/>
                  </a:cubicBezTo>
                  <a:cubicBezTo>
                    <a:pt x="-188" y="392153"/>
                    <a:pt x="956" y="392368"/>
                    <a:pt x="1171" y="391653"/>
                  </a:cubicBezTo>
                  <a:lnTo>
                    <a:pt x="1171" y="39165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58" name="任意多边形: 形状 1257"/>
            <p:cNvSpPr/>
            <p:nvPr/>
          </p:nvSpPr>
          <p:spPr>
            <a:xfrm rot="5400000">
              <a:off x="9912662" y="277337"/>
              <a:ext cx="299813" cy="603698"/>
            </a:xfrm>
            <a:custGeom>
              <a:avLst/>
              <a:gdLst>
                <a:gd name="connsiteX0" fmla="*/ 146170 w 157977"/>
                <a:gd name="connsiteY0" fmla="*/ 3075 h 318100"/>
                <a:gd name="connsiteX1" fmla="*/ 144240 w 157977"/>
                <a:gd name="connsiteY1" fmla="*/ 64146 h 318100"/>
                <a:gd name="connsiteX2" fmla="*/ 150604 w 157977"/>
                <a:gd name="connsiteY2" fmla="*/ 98329 h 318100"/>
                <a:gd name="connsiteX3" fmla="*/ 149460 w 157977"/>
                <a:gd name="connsiteY3" fmla="*/ 132941 h 318100"/>
                <a:gd name="connsiteX4" fmla="*/ 88961 w 157977"/>
                <a:gd name="connsiteY4" fmla="*/ 255655 h 318100"/>
                <a:gd name="connsiteX5" fmla="*/ 34683 w 157977"/>
                <a:gd name="connsiteY5" fmla="*/ 312007 h 318100"/>
                <a:gd name="connsiteX6" fmla="*/ 40690 w 157977"/>
                <a:gd name="connsiteY6" fmla="*/ 313437 h 318100"/>
                <a:gd name="connsiteX7" fmla="*/ 9654 w 157977"/>
                <a:gd name="connsiteY7" fmla="*/ 160258 h 318100"/>
                <a:gd name="connsiteX8" fmla="*/ 77233 w 157977"/>
                <a:gd name="connsiteY8" fmla="*/ 50130 h 318100"/>
                <a:gd name="connsiteX9" fmla="*/ 105552 w 157977"/>
                <a:gd name="connsiteY9" fmla="*/ 26245 h 318100"/>
                <a:gd name="connsiteX10" fmla="*/ 142094 w 157977"/>
                <a:gd name="connsiteY10" fmla="*/ 8510 h 318100"/>
                <a:gd name="connsiteX11" fmla="*/ 141880 w 157977"/>
                <a:gd name="connsiteY11" fmla="*/ 0 h 318100"/>
                <a:gd name="connsiteX12" fmla="*/ 107983 w 157977"/>
                <a:gd name="connsiteY12" fmla="*/ 13802 h 318100"/>
                <a:gd name="connsiteX13" fmla="*/ 80594 w 157977"/>
                <a:gd name="connsiteY13" fmla="*/ 35828 h 318100"/>
                <a:gd name="connsiteX14" fmla="*/ 33182 w 157977"/>
                <a:gd name="connsiteY14" fmla="*/ 87316 h 318100"/>
                <a:gd name="connsiteX15" fmla="*/ 4648 w 157977"/>
                <a:gd name="connsiteY15" fmla="*/ 147672 h 318100"/>
                <a:gd name="connsiteX16" fmla="*/ 3933 w 157977"/>
                <a:gd name="connsiteY16" fmla="*/ 225763 h 318100"/>
                <a:gd name="connsiteX17" fmla="*/ 33754 w 157977"/>
                <a:gd name="connsiteY17" fmla="*/ 315582 h 318100"/>
                <a:gd name="connsiteX18" fmla="*/ 39761 w 157977"/>
                <a:gd name="connsiteY18" fmla="*/ 317013 h 318100"/>
                <a:gd name="connsiteX19" fmla="*/ 129508 w 157977"/>
                <a:gd name="connsiteY19" fmla="*/ 210531 h 318100"/>
                <a:gd name="connsiteX20" fmla="*/ 155181 w 157977"/>
                <a:gd name="connsiteY20" fmla="*/ 80380 h 318100"/>
                <a:gd name="connsiteX21" fmla="*/ 146457 w 157977"/>
                <a:gd name="connsiteY21" fmla="*/ 42264 h 318100"/>
                <a:gd name="connsiteX22" fmla="*/ 148173 w 157977"/>
                <a:gd name="connsiteY22" fmla="*/ 4219 h 318100"/>
                <a:gd name="connsiteX23" fmla="*/ 146170 w 157977"/>
                <a:gd name="connsiteY23" fmla="*/ 3075 h 318100"/>
                <a:gd name="connsiteX24" fmla="*/ 146170 w 157977"/>
                <a:gd name="connsiteY24" fmla="*/ 3075 h 31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977" h="318100">
                  <a:moveTo>
                    <a:pt x="146170" y="3075"/>
                  </a:moveTo>
                  <a:cubicBezTo>
                    <a:pt x="133084" y="20524"/>
                    <a:pt x="139448" y="44838"/>
                    <a:pt x="144240" y="64146"/>
                  </a:cubicBezTo>
                  <a:cubicBezTo>
                    <a:pt x="147029" y="75445"/>
                    <a:pt x="149675" y="86744"/>
                    <a:pt x="150604" y="98329"/>
                  </a:cubicBezTo>
                  <a:cubicBezTo>
                    <a:pt x="151462" y="109842"/>
                    <a:pt x="151033" y="121499"/>
                    <a:pt x="149460" y="132941"/>
                  </a:cubicBezTo>
                  <a:cubicBezTo>
                    <a:pt x="142881" y="179209"/>
                    <a:pt x="118710" y="220400"/>
                    <a:pt x="88961" y="255655"/>
                  </a:cubicBezTo>
                  <a:cubicBezTo>
                    <a:pt x="72156" y="275607"/>
                    <a:pt x="53562" y="293986"/>
                    <a:pt x="34683" y="312007"/>
                  </a:cubicBezTo>
                  <a:cubicBezTo>
                    <a:pt x="36686" y="312508"/>
                    <a:pt x="38688" y="312937"/>
                    <a:pt x="40690" y="313437"/>
                  </a:cubicBezTo>
                  <a:cubicBezTo>
                    <a:pt x="21168" y="265453"/>
                    <a:pt x="-143" y="213034"/>
                    <a:pt x="9654" y="160258"/>
                  </a:cubicBezTo>
                  <a:cubicBezTo>
                    <a:pt x="17735" y="116636"/>
                    <a:pt x="45410" y="79807"/>
                    <a:pt x="77233" y="50130"/>
                  </a:cubicBezTo>
                  <a:cubicBezTo>
                    <a:pt x="86243" y="41692"/>
                    <a:pt x="95755" y="33754"/>
                    <a:pt x="105552" y="26245"/>
                  </a:cubicBezTo>
                  <a:cubicBezTo>
                    <a:pt x="116279" y="18021"/>
                    <a:pt x="127935" y="8510"/>
                    <a:pt x="142094" y="8510"/>
                  </a:cubicBezTo>
                  <a:cubicBezTo>
                    <a:pt x="147529" y="8510"/>
                    <a:pt x="147315" y="0"/>
                    <a:pt x="141880" y="0"/>
                  </a:cubicBezTo>
                  <a:cubicBezTo>
                    <a:pt x="129079" y="0"/>
                    <a:pt x="117995" y="6436"/>
                    <a:pt x="107983" y="13802"/>
                  </a:cubicBezTo>
                  <a:cubicBezTo>
                    <a:pt x="98544" y="20739"/>
                    <a:pt x="89390" y="28104"/>
                    <a:pt x="80594" y="35828"/>
                  </a:cubicBezTo>
                  <a:cubicBezTo>
                    <a:pt x="63002" y="51203"/>
                    <a:pt x="46697" y="68223"/>
                    <a:pt x="33182" y="87316"/>
                  </a:cubicBezTo>
                  <a:cubicBezTo>
                    <a:pt x="20309" y="105552"/>
                    <a:pt x="10155" y="125933"/>
                    <a:pt x="4648" y="147672"/>
                  </a:cubicBezTo>
                  <a:cubicBezTo>
                    <a:pt x="-1788" y="173274"/>
                    <a:pt x="-1073" y="199948"/>
                    <a:pt x="3933" y="225763"/>
                  </a:cubicBezTo>
                  <a:cubicBezTo>
                    <a:pt x="10012" y="256800"/>
                    <a:pt x="21811" y="286406"/>
                    <a:pt x="33754" y="315582"/>
                  </a:cubicBezTo>
                  <a:cubicBezTo>
                    <a:pt x="34755" y="318085"/>
                    <a:pt x="37687" y="319015"/>
                    <a:pt x="39761" y="317013"/>
                  </a:cubicBezTo>
                  <a:cubicBezTo>
                    <a:pt x="73371" y="284975"/>
                    <a:pt x="106481" y="251222"/>
                    <a:pt x="129508" y="210531"/>
                  </a:cubicBezTo>
                  <a:cubicBezTo>
                    <a:pt x="151605" y="171414"/>
                    <a:pt x="163834" y="125146"/>
                    <a:pt x="155181" y="80380"/>
                  </a:cubicBezTo>
                  <a:cubicBezTo>
                    <a:pt x="152678" y="67579"/>
                    <a:pt x="148673" y="55136"/>
                    <a:pt x="146457" y="42264"/>
                  </a:cubicBezTo>
                  <a:cubicBezTo>
                    <a:pt x="144168" y="29391"/>
                    <a:pt x="144597" y="16877"/>
                    <a:pt x="148173" y="4219"/>
                  </a:cubicBezTo>
                  <a:cubicBezTo>
                    <a:pt x="148530" y="3075"/>
                    <a:pt x="146886" y="2074"/>
                    <a:pt x="146170" y="3075"/>
                  </a:cubicBezTo>
                  <a:lnTo>
                    <a:pt x="146170" y="307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59" name="任意多边形: 形状 1258"/>
            <p:cNvSpPr/>
            <p:nvPr/>
          </p:nvSpPr>
          <p:spPr>
            <a:xfrm rot="5400000">
              <a:off x="10602970" y="971622"/>
              <a:ext cx="372226" cy="316352"/>
            </a:xfrm>
            <a:custGeom>
              <a:avLst/>
              <a:gdLst>
                <a:gd name="connsiteX0" fmla="*/ 195279 w 196133"/>
                <a:gd name="connsiteY0" fmla="*/ 110 h 166692"/>
                <a:gd name="connsiteX1" fmla="*/ 164314 w 196133"/>
                <a:gd name="connsiteY1" fmla="*/ 32648 h 166692"/>
                <a:gd name="connsiteX2" fmla="*/ 138284 w 196133"/>
                <a:gd name="connsiteY2" fmla="*/ 75699 h 166692"/>
                <a:gd name="connsiteX3" fmla="*/ 61051 w 196133"/>
                <a:gd name="connsiteY3" fmla="*/ 147568 h 166692"/>
                <a:gd name="connsiteX4" fmla="*/ 31874 w 196133"/>
                <a:gd name="connsiteY4" fmla="*/ 156865 h 166692"/>
                <a:gd name="connsiteX5" fmla="*/ 16499 w 196133"/>
                <a:gd name="connsiteY5" fmla="*/ 158653 h 166692"/>
                <a:gd name="connsiteX6" fmla="*/ 2197 w 196133"/>
                <a:gd name="connsiteY6" fmla="*/ 159153 h 166692"/>
                <a:gd name="connsiteX7" fmla="*/ 2340 w 196133"/>
                <a:gd name="connsiteY7" fmla="*/ 165303 h 166692"/>
                <a:gd name="connsiteX8" fmla="*/ 28585 w 196133"/>
                <a:gd name="connsiteY8" fmla="*/ 164946 h 166692"/>
                <a:gd name="connsiteX9" fmla="*/ 54186 w 196133"/>
                <a:gd name="connsiteY9" fmla="*/ 158152 h 166692"/>
                <a:gd name="connsiteX10" fmla="*/ 99596 w 196133"/>
                <a:gd name="connsiteY10" fmla="*/ 130906 h 166692"/>
                <a:gd name="connsiteX11" fmla="*/ 161239 w 196133"/>
                <a:gd name="connsiteY11" fmla="*/ 45950 h 166692"/>
                <a:gd name="connsiteX12" fmla="*/ 195851 w 196133"/>
                <a:gd name="connsiteY12" fmla="*/ 1040 h 166692"/>
                <a:gd name="connsiteX13" fmla="*/ 195279 w 196133"/>
                <a:gd name="connsiteY13" fmla="*/ 110 h 166692"/>
                <a:gd name="connsiteX14" fmla="*/ 195279 w 196133"/>
                <a:gd name="connsiteY14" fmla="*/ 110 h 16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6133" h="166692">
                  <a:moveTo>
                    <a:pt x="195279" y="110"/>
                  </a:moveTo>
                  <a:cubicBezTo>
                    <a:pt x="181978" y="7905"/>
                    <a:pt x="172395" y="19776"/>
                    <a:pt x="164314" y="32648"/>
                  </a:cubicBezTo>
                  <a:cubicBezTo>
                    <a:pt x="155375" y="46879"/>
                    <a:pt x="147437" y="61611"/>
                    <a:pt x="138284" y="75699"/>
                  </a:cubicBezTo>
                  <a:cubicBezTo>
                    <a:pt x="118904" y="105448"/>
                    <a:pt x="93803" y="132622"/>
                    <a:pt x="61051" y="147568"/>
                  </a:cubicBezTo>
                  <a:cubicBezTo>
                    <a:pt x="51754" y="151787"/>
                    <a:pt x="41886" y="155005"/>
                    <a:pt x="31874" y="156865"/>
                  </a:cubicBezTo>
                  <a:cubicBezTo>
                    <a:pt x="26797" y="157794"/>
                    <a:pt x="21648" y="158367"/>
                    <a:pt x="16499" y="158653"/>
                  </a:cubicBezTo>
                  <a:cubicBezTo>
                    <a:pt x="11708" y="158867"/>
                    <a:pt x="6916" y="158367"/>
                    <a:pt x="2197" y="159153"/>
                  </a:cubicBezTo>
                  <a:cubicBezTo>
                    <a:pt x="-1164" y="159725"/>
                    <a:pt x="-306" y="164445"/>
                    <a:pt x="2340" y="165303"/>
                  </a:cubicBezTo>
                  <a:cubicBezTo>
                    <a:pt x="10278" y="167949"/>
                    <a:pt x="20504" y="166233"/>
                    <a:pt x="28585" y="164946"/>
                  </a:cubicBezTo>
                  <a:cubicBezTo>
                    <a:pt x="37309" y="163587"/>
                    <a:pt x="45891" y="161298"/>
                    <a:pt x="54186" y="158152"/>
                  </a:cubicBezTo>
                  <a:cubicBezTo>
                    <a:pt x="70848" y="151859"/>
                    <a:pt x="86080" y="142419"/>
                    <a:pt x="99596" y="130906"/>
                  </a:cubicBezTo>
                  <a:cubicBezTo>
                    <a:pt x="126771" y="107808"/>
                    <a:pt x="145435" y="77486"/>
                    <a:pt x="161239" y="45950"/>
                  </a:cubicBezTo>
                  <a:cubicBezTo>
                    <a:pt x="169678" y="29073"/>
                    <a:pt x="179904" y="11838"/>
                    <a:pt x="195851" y="1040"/>
                  </a:cubicBezTo>
                  <a:cubicBezTo>
                    <a:pt x="196495" y="611"/>
                    <a:pt x="195923" y="-319"/>
                    <a:pt x="195279" y="110"/>
                  </a:cubicBezTo>
                  <a:lnTo>
                    <a:pt x="195279" y="11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60" name="任意多边形: 形状 1259"/>
            <p:cNvSpPr/>
            <p:nvPr/>
          </p:nvSpPr>
          <p:spPr>
            <a:xfrm rot="5400000">
              <a:off x="10723133" y="1058598"/>
              <a:ext cx="389938" cy="473816"/>
            </a:xfrm>
            <a:custGeom>
              <a:avLst/>
              <a:gdLst>
                <a:gd name="connsiteX0" fmla="*/ 2289 w 205466"/>
                <a:gd name="connsiteY0" fmla="*/ 248241 h 249663"/>
                <a:gd name="connsiteX1" fmla="*/ 35685 w 205466"/>
                <a:gd name="connsiteY1" fmla="*/ 246239 h 249663"/>
                <a:gd name="connsiteX2" fmla="*/ 68223 w 205466"/>
                <a:gd name="connsiteY2" fmla="*/ 239445 h 249663"/>
                <a:gd name="connsiteX3" fmla="*/ 125933 w 205466"/>
                <a:gd name="connsiteY3" fmla="*/ 210840 h 249663"/>
                <a:gd name="connsiteX4" fmla="*/ 180925 w 205466"/>
                <a:gd name="connsiteY4" fmla="*/ 88555 h 249663"/>
                <a:gd name="connsiteX5" fmla="*/ 205025 w 205466"/>
                <a:gd name="connsiteY5" fmla="*/ 6316 h 249663"/>
                <a:gd name="connsiteX6" fmla="*/ 200091 w 205466"/>
                <a:gd name="connsiteY6" fmla="*/ 237 h 249663"/>
                <a:gd name="connsiteX7" fmla="*/ 129222 w 205466"/>
                <a:gd name="connsiteY7" fmla="*/ 25338 h 249663"/>
                <a:gd name="connsiteX8" fmla="*/ 71298 w 205466"/>
                <a:gd name="connsiteY8" fmla="*/ 53657 h 249663"/>
                <a:gd name="connsiteX9" fmla="*/ 29463 w 205466"/>
                <a:gd name="connsiteY9" fmla="*/ 104144 h 249663"/>
                <a:gd name="connsiteX10" fmla="*/ 2575 w 205466"/>
                <a:gd name="connsiteY10" fmla="*/ 162427 h 249663"/>
                <a:gd name="connsiteX11" fmla="*/ 0 w 205466"/>
                <a:gd name="connsiteY11" fmla="*/ 202902 h 249663"/>
                <a:gd name="connsiteX12" fmla="*/ 72 w 205466"/>
                <a:gd name="connsiteY12" fmla="*/ 245667 h 249663"/>
                <a:gd name="connsiteX13" fmla="*/ 8582 w 205466"/>
                <a:gd name="connsiteY13" fmla="*/ 245452 h 249663"/>
                <a:gd name="connsiteX14" fmla="*/ 8510 w 205466"/>
                <a:gd name="connsiteY14" fmla="*/ 208909 h 249663"/>
                <a:gd name="connsiteX15" fmla="*/ 9511 w 205466"/>
                <a:gd name="connsiteY15" fmla="*/ 172796 h 249663"/>
                <a:gd name="connsiteX16" fmla="*/ 32681 w 205466"/>
                <a:gd name="connsiteY16" fmla="*/ 114800 h 249663"/>
                <a:gd name="connsiteX17" fmla="*/ 71727 w 205466"/>
                <a:gd name="connsiteY17" fmla="*/ 64527 h 249663"/>
                <a:gd name="connsiteX18" fmla="*/ 126934 w 205466"/>
                <a:gd name="connsiteY18" fmla="*/ 35207 h 249663"/>
                <a:gd name="connsiteX19" fmla="*/ 202522 w 205466"/>
                <a:gd name="connsiteY19" fmla="*/ 8390 h 249663"/>
                <a:gd name="connsiteX20" fmla="*/ 197588 w 205466"/>
                <a:gd name="connsiteY20" fmla="*/ 2240 h 249663"/>
                <a:gd name="connsiteX21" fmla="*/ 160402 w 205466"/>
                <a:gd name="connsiteY21" fmla="*/ 140329 h 249663"/>
                <a:gd name="connsiteX22" fmla="*/ 128364 w 205466"/>
                <a:gd name="connsiteY22" fmla="*/ 197897 h 249663"/>
                <a:gd name="connsiteX23" fmla="*/ 72728 w 205466"/>
                <a:gd name="connsiteY23" fmla="*/ 230220 h 249663"/>
                <a:gd name="connsiteX24" fmla="*/ 37401 w 205466"/>
                <a:gd name="connsiteY24" fmla="*/ 238944 h 249663"/>
                <a:gd name="connsiteX25" fmla="*/ 2074 w 205466"/>
                <a:gd name="connsiteY25" fmla="*/ 246954 h 249663"/>
                <a:gd name="connsiteX26" fmla="*/ 2289 w 205466"/>
                <a:gd name="connsiteY26" fmla="*/ 248241 h 249663"/>
                <a:gd name="connsiteX27" fmla="*/ 2289 w 205466"/>
                <a:gd name="connsiteY27" fmla="*/ 248241 h 24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5466" h="249663">
                  <a:moveTo>
                    <a:pt x="2289" y="248241"/>
                  </a:moveTo>
                  <a:cubicBezTo>
                    <a:pt x="13444" y="247311"/>
                    <a:pt x="24600" y="247955"/>
                    <a:pt x="35685" y="246239"/>
                  </a:cubicBezTo>
                  <a:cubicBezTo>
                    <a:pt x="46626" y="244522"/>
                    <a:pt x="57496" y="242377"/>
                    <a:pt x="68223" y="239445"/>
                  </a:cubicBezTo>
                  <a:cubicBezTo>
                    <a:pt x="89104" y="233724"/>
                    <a:pt x="109199" y="224857"/>
                    <a:pt x="125933" y="210840"/>
                  </a:cubicBezTo>
                  <a:cubicBezTo>
                    <a:pt x="161975" y="180662"/>
                    <a:pt x="172273" y="132463"/>
                    <a:pt x="180925" y="88555"/>
                  </a:cubicBezTo>
                  <a:cubicBezTo>
                    <a:pt x="186432" y="60451"/>
                    <a:pt x="191938" y="31989"/>
                    <a:pt x="205025" y="6316"/>
                  </a:cubicBezTo>
                  <a:cubicBezTo>
                    <a:pt x="206598" y="3169"/>
                    <a:pt x="203738" y="-1050"/>
                    <a:pt x="200091" y="237"/>
                  </a:cubicBezTo>
                  <a:cubicBezTo>
                    <a:pt x="176492" y="8604"/>
                    <a:pt x="152821" y="16971"/>
                    <a:pt x="129222" y="25338"/>
                  </a:cubicBezTo>
                  <a:cubicBezTo>
                    <a:pt x="108841" y="32561"/>
                    <a:pt x="88246" y="39784"/>
                    <a:pt x="71298" y="53657"/>
                  </a:cubicBezTo>
                  <a:cubicBezTo>
                    <a:pt x="54349" y="67530"/>
                    <a:pt x="41549" y="86052"/>
                    <a:pt x="29463" y="104144"/>
                  </a:cubicBezTo>
                  <a:cubicBezTo>
                    <a:pt x="17592" y="121951"/>
                    <a:pt x="6794" y="141188"/>
                    <a:pt x="2575" y="162427"/>
                  </a:cubicBezTo>
                  <a:cubicBezTo>
                    <a:pt x="-71" y="175728"/>
                    <a:pt x="0" y="189387"/>
                    <a:pt x="0" y="202902"/>
                  </a:cubicBezTo>
                  <a:cubicBezTo>
                    <a:pt x="0" y="217133"/>
                    <a:pt x="72" y="231436"/>
                    <a:pt x="72" y="245667"/>
                  </a:cubicBezTo>
                  <a:cubicBezTo>
                    <a:pt x="72" y="251101"/>
                    <a:pt x="8582" y="250959"/>
                    <a:pt x="8582" y="245452"/>
                  </a:cubicBezTo>
                  <a:cubicBezTo>
                    <a:pt x="8582" y="233295"/>
                    <a:pt x="8510" y="221066"/>
                    <a:pt x="8510" y="208909"/>
                  </a:cubicBezTo>
                  <a:cubicBezTo>
                    <a:pt x="8510" y="196895"/>
                    <a:pt x="8081" y="184738"/>
                    <a:pt x="9511" y="172796"/>
                  </a:cubicBezTo>
                  <a:cubicBezTo>
                    <a:pt x="11943" y="151700"/>
                    <a:pt x="21382" y="132535"/>
                    <a:pt x="32681" y="114800"/>
                  </a:cubicBezTo>
                  <a:cubicBezTo>
                    <a:pt x="43980" y="97065"/>
                    <a:pt x="56280" y="78972"/>
                    <a:pt x="71727" y="64527"/>
                  </a:cubicBezTo>
                  <a:cubicBezTo>
                    <a:pt x="87388" y="49938"/>
                    <a:pt x="107054" y="42215"/>
                    <a:pt x="126934" y="35207"/>
                  </a:cubicBezTo>
                  <a:cubicBezTo>
                    <a:pt x="152106" y="26268"/>
                    <a:pt x="177350" y="17329"/>
                    <a:pt x="202522" y="8390"/>
                  </a:cubicBezTo>
                  <a:cubicBezTo>
                    <a:pt x="200877" y="6316"/>
                    <a:pt x="199233" y="4314"/>
                    <a:pt x="197588" y="2240"/>
                  </a:cubicBezTo>
                  <a:cubicBezTo>
                    <a:pt x="175562" y="45433"/>
                    <a:pt x="174776" y="94776"/>
                    <a:pt x="160402" y="140329"/>
                  </a:cubicBezTo>
                  <a:cubicBezTo>
                    <a:pt x="153751" y="161425"/>
                    <a:pt x="143954" y="181949"/>
                    <a:pt x="128364" y="197897"/>
                  </a:cubicBezTo>
                  <a:cubicBezTo>
                    <a:pt x="113132" y="213558"/>
                    <a:pt x="93323" y="223641"/>
                    <a:pt x="72728" y="230220"/>
                  </a:cubicBezTo>
                  <a:cubicBezTo>
                    <a:pt x="61143" y="233939"/>
                    <a:pt x="49272" y="236656"/>
                    <a:pt x="37401" y="238944"/>
                  </a:cubicBezTo>
                  <a:cubicBezTo>
                    <a:pt x="25530" y="241233"/>
                    <a:pt x="13945" y="244880"/>
                    <a:pt x="2074" y="246954"/>
                  </a:cubicBezTo>
                  <a:cubicBezTo>
                    <a:pt x="1431" y="247168"/>
                    <a:pt x="1645" y="248313"/>
                    <a:pt x="2289" y="248241"/>
                  </a:cubicBezTo>
                  <a:lnTo>
                    <a:pt x="2289" y="24824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61" name="任意多边形: 形状 1260"/>
            <p:cNvSpPr/>
            <p:nvPr/>
          </p:nvSpPr>
          <p:spPr>
            <a:xfrm rot="5400000">
              <a:off x="8308665" y="-669096"/>
              <a:ext cx="1090119" cy="2428310"/>
            </a:xfrm>
            <a:custGeom>
              <a:avLst/>
              <a:gdLst>
                <a:gd name="connsiteX0" fmla="*/ 0 w 1090119"/>
                <a:gd name="connsiteY0" fmla="*/ 2428310 h 2428310"/>
                <a:gd name="connsiteX1" fmla="*/ 0 w 1090119"/>
                <a:gd name="connsiteY1" fmla="*/ 104198 h 2428310"/>
                <a:gd name="connsiteX2" fmla="*/ 254644 w 1090119"/>
                <a:gd name="connsiteY2" fmla="*/ 0 h 2428310"/>
                <a:gd name="connsiteX3" fmla="*/ 1090119 w 1090119"/>
                <a:gd name="connsiteY3" fmla="*/ 1995313 h 2428310"/>
                <a:gd name="connsiteX4" fmla="*/ 956844 w 1090119"/>
                <a:gd name="connsiteY4" fmla="*/ 2033722 h 2428310"/>
                <a:gd name="connsiteX5" fmla="*/ 339604 w 1090119"/>
                <a:gd name="connsiteY5" fmla="*/ 2279370 h 2428310"/>
                <a:gd name="connsiteX6" fmla="*/ 84921 w 1090119"/>
                <a:gd name="connsiteY6" fmla="*/ 2392305 h 242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0119" h="2428310">
                  <a:moveTo>
                    <a:pt x="0" y="2428310"/>
                  </a:moveTo>
                  <a:lnTo>
                    <a:pt x="0" y="104198"/>
                  </a:lnTo>
                  <a:lnTo>
                    <a:pt x="254644" y="0"/>
                  </a:lnTo>
                  <a:lnTo>
                    <a:pt x="1090119" y="1995313"/>
                  </a:lnTo>
                  <a:lnTo>
                    <a:pt x="956844" y="2033722"/>
                  </a:lnTo>
                  <a:cubicBezTo>
                    <a:pt x="956844" y="2033722"/>
                    <a:pt x="377469" y="2254262"/>
                    <a:pt x="339604" y="2279370"/>
                  </a:cubicBezTo>
                  <a:cubicBezTo>
                    <a:pt x="325354" y="2288786"/>
                    <a:pt x="216021" y="2336429"/>
                    <a:pt x="84921" y="2392305"/>
                  </a:cubicBez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62" name="任意多边形: 形状 1261"/>
            <p:cNvSpPr/>
            <p:nvPr/>
          </p:nvSpPr>
          <p:spPr>
            <a:xfrm rot="5400000">
              <a:off x="8092296" y="-282306"/>
              <a:ext cx="857938" cy="1422550"/>
            </a:xfrm>
            <a:custGeom>
              <a:avLst/>
              <a:gdLst>
                <a:gd name="connsiteX0" fmla="*/ 0 w 857938"/>
                <a:gd name="connsiteY0" fmla="*/ 1422550 h 1422550"/>
                <a:gd name="connsiteX1" fmla="*/ 0 w 857938"/>
                <a:gd name="connsiteY1" fmla="*/ 135571 h 1422550"/>
                <a:gd name="connsiteX2" fmla="*/ 334447 w 857938"/>
                <a:gd name="connsiteY2" fmla="*/ 0 h 1422550"/>
                <a:gd name="connsiteX3" fmla="*/ 857772 w 857938"/>
                <a:gd name="connsiteY3" fmla="*/ 1089265 h 1422550"/>
                <a:gd name="connsiteX4" fmla="*/ 412484 w 857938"/>
                <a:gd name="connsiteY4" fmla="*/ 1251041 h 1422550"/>
                <a:gd name="connsiteX5" fmla="*/ 57363 w 857938"/>
                <a:gd name="connsiteY5" fmla="*/ 1398701 h 142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938" h="1422550">
                  <a:moveTo>
                    <a:pt x="0" y="1422550"/>
                  </a:moveTo>
                  <a:lnTo>
                    <a:pt x="0" y="135571"/>
                  </a:lnTo>
                  <a:lnTo>
                    <a:pt x="334447" y="0"/>
                  </a:lnTo>
                  <a:cubicBezTo>
                    <a:pt x="334447" y="0"/>
                    <a:pt x="847729" y="1085194"/>
                    <a:pt x="857772" y="1089265"/>
                  </a:cubicBezTo>
                  <a:cubicBezTo>
                    <a:pt x="867815" y="1093338"/>
                    <a:pt x="421441" y="1247240"/>
                    <a:pt x="412484" y="1251041"/>
                  </a:cubicBezTo>
                  <a:cubicBezTo>
                    <a:pt x="407937" y="1252941"/>
                    <a:pt x="232082" y="1326059"/>
                    <a:pt x="57363" y="1398701"/>
                  </a:cubicBezTo>
                  <a:close/>
                </a:path>
              </a:pathLst>
            </a:custGeom>
            <a:solidFill>
              <a:srgbClr val="A5CAC2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63" name="任意多边形: 形状 1262"/>
            <p:cNvSpPr/>
            <p:nvPr/>
          </p:nvSpPr>
          <p:spPr>
            <a:xfrm rot="5400000">
              <a:off x="7748418" y="61329"/>
              <a:ext cx="857636" cy="734978"/>
            </a:xfrm>
            <a:custGeom>
              <a:avLst/>
              <a:gdLst>
                <a:gd name="connsiteX0" fmla="*/ 0 w 857636"/>
                <a:gd name="connsiteY0" fmla="*/ 734978 h 734978"/>
                <a:gd name="connsiteX1" fmla="*/ 0 w 857636"/>
                <a:gd name="connsiteY1" fmla="*/ 374092 h 734978"/>
                <a:gd name="connsiteX2" fmla="*/ 9930 w 857636"/>
                <a:gd name="connsiteY2" fmla="*/ 375660 h 734978"/>
                <a:gd name="connsiteX3" fmla="*/ 46861 w 857636"/>
                <a:gd name="connsiteY3" fmla="*/ 362093 h 734978"/>
                <a:gd name="connsiteX4" fmla="*/ 190722 w 857636"/>
                <a:gd name="connsiteY4" fmla="*/ 136802 h 734978"/>
                <a:gd name="connsiteX5" fmla="*/ 408412 w 857636"/>
                <a:gd name="connsiteY5" fmla="*/ 121331 h 734978"/>
                <a:gd name="connsiteX6" fmla="*/ 574259 w 857636"/>
                <a:gd name="connsiteY6" fmla="*/ 169782 h 734978"/>
                <a:gd name="connsiteX7" fmla="*/ 661390 w 857636"/>
                <a:gd name="connsiteY7" fmla="*/ 0 h 734978"/>
                <a:gd name="connsiteX8" fmla="*/ 857636 w 857636"/>
                <a:gd name="connsiteY8" fmla="*/ 401452 h 734978"/>
                <a:gd name="connsiteX9" fmla="*/ 336619 w 857636"/>
                <a:gd name="connsiteY9" fmla="*/ 599326 h 734978"/>
                <a:gd name="connsiteX10" fmla="*/ 27914 w 857636"/>
                <a:gd name="connsiteY10" fmla="*/ 723589 h 73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636" h="734978">
                  <a:moveTo>
                    <a:pt x="0" y="734978"/>
                  </a:moveTo>
                  <a:lnTo>
                    <a:pt x="0" y="374092"/>
                  </a:lnTo>
                  <a:lnTo>
                    <a:pt x="9930" y="375660"/>
                  </a:lnTo>
                  <a:cubicBezTo>
                    <a:pt x="23484" y="375241"/>
                    <a:pt x="36004" y="371423"/>
                    <a:pt x="46861" y="362093"/>
                  </a:cubicBezTo>
                  <a:cubicBezTo>
                    <a:pt x="90291" y="324770"/>
                    <a:pt x="146206" y="155532"/>
                    <a:pt x="190722" y="136802"/>
                  </a:cubicBezTo>
                  <a:cubicBezTo>
                    <a:pt x="235374" y="118074"/>
                    <a:pt x="351953" y="106944"/>
                    <a:pt x="408412" y="121331"/>
                  </a:cubicBezTo>
                  <a:cubicBezTo>
                    <a:pt x="464870" y="135582"/>
                    <a:pt x="568966" y="172088"/>
                    <a:pt x="574259" y="169782"/>
                  </a:cubicBezTo>
                  <a:cubicBezTo>
                    <a:pt x="579688" y="167475"/>
                    <a:pt x="661390" y="0"/>
                    <a:pt x="661390" y="0"/>
                  </a:cubicBezTo>
                  <a:lnTo>
                    <a:pt x="857636" y="401452"/>
                  </a:lnTo>
                  <a:cubicBezTo>
                    <a:pt x="857636" y="401452"/>
                    <a:pt x="353583" y="594305"/>
                    <a:pt x="336619" y="599326"/>
                  </a:cubicBezTo>
                  <a:cubicBezTo>
                    <a:pt x="323895" y="603092"/>
                    <a:pt x="126045" y="683581"/>
                    <a:pt x="27914" y="72358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64" name="任意多边形: 形状 1263"/>
            <p:cNvSpPr/>
            <p:nvPr/>
          </p:nvSpPr>
          <p:spPr>
            <a:xfrm rot="5400000">
              <a:off x="8555242" y="223324"/>
              <a:ext cx="206138" cy="174512"/>
            </a:xfrm>
            <a:custGeom>
              <a:avLst/>
              <a:gdLst>
                <a:gd name="connsiteX0" fmla="*/ 53369 w 108618"/>
                <a:gd name="connsiteY0" fmla="*/ 1706 h 91954"/>
                <a:gd name="connsiteX1" fmla="*/ 9318 w 108618"/>
                <a:gd name="connsiteY1" fmla="*/ 67354 h 91954"/>
                <a:gd name="connsiteX2" fmla="*/ 86265 w 108618"/>
                <a:gd name="connsiteY2" fmla="*/ 79940 h 91954"/>
                <a:gd name="connsiteX3" fmla="*/ 103213 w 108618"/>
                <a:gd name="connsiteY3" fmla="*/ 36103 h 91954"/>
                <a:gd name="connsiteX4" fmla="*/ 53369 w 108618"/>
                <a:gd name="connsiteY4" fmla="*/ 1706 h 91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618" h="91954">
                  <a:moveTo>
                    <a:pt x="53369" y="1706"/>
                  </a:moveTo>
                  <a:cubicBezTo>
                    <a:pt x="16469" y="17224"/>
                    <a:pt x="-16784" y="40823"/>
                    <a:pt x="9318" y="67354"/>
                  </a:cubicBezTo>
                  <a:cubicBezTo>
                    <a:pt x="35420" y="93885"/>
                    <a:pt x="71462" y="100321"/>
                    <a:pt x="86265" y="79940"/>
                  </a:cubicBezTo>
                  <a:cubicBezTo>
                    <a:pt x="101068" y="59559"/>
                    <a:pt x="117301" y="56913"/>
                    <a:pt x="103213" y="36103"/>
                  </a:cubicBezTo>
                  <a:cubicBezTo>
                    <a:pt x="89197" y="15364"/>
                    <a:pt x="72534" y="-6304"/>
                    <a:pt x="53369" y="1706"/>
                  </a:cubicBezTo>
                  <a:close/>
                </a:path>
              </a:pathLst>
            </a:custGeom>
            <a:solidFill>
              <a:srgbClr val="EEC14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65" name="任意多边形: 形状 1264"/>
            <p:cNvSpPr/>
            <p:nvPr/>
          </p:nvSpPr>
          <p:spPr>
            <a:xfrm rot="5400000">
              <a:off x="9580439" y="-33156"/>
              <a:ext cx="209722" cy="276036"/>
            </a:xfrm>
            <a:custGeom>
              <a:avLst/>
              <a:gdLst>
                <a:gd name="connsiteX0" fmla="*/ 0 w 209722"/>
                <a:gd name="connsiteY0" fmla="*/ 276036 h 276036"/>
                <a:gd name="connsiteX1" fmla="*/ 0 w 209722"/>
                <a:gd name="connsiteY1" fmla="*/ 42039 h 276036"/>
                <a:gd name="connsiteX2" fmla="*/ 98568 w 209722"/>
                <a:gd name="connsiteY2" fmla="*/ 0 h 276036"/>
                <a:gd name="connsiteX3" fmla="*/ 209722 w 209722"/>
                <a:gd name="connsiteY3" fmla="*/ 188920 h 276036"/>
                <a:gd name="connsiteX4" fmla="*/ 4635 w 209722"/>
                <a:gd name="connsiteY4" fmla="*/ 274141 h 27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722" h="276036">
                  <a:moveTo>
                    <a:pt x="0" y="276036"/>
                  </a:moveTo>
                  <a:lnTo>
                    <a:pt x="0" y="42039"/>
                  </a:lnTo>
                  <a:lnTo>
                    <a:pt x="98568" y="0"/>
                  </a:lnTo>
                  <a:lnTo>
                    <a:pt x="209722" y="188920"/>
                  </a:lnTo>
                  <a:cubicBezTo>
                    <a:pt x="209722" y="188920"/>
                    <a:pt x="99080" y="235308"/>
                    <a:pt x="4635" y="27414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66" name="任意多边形: 形状 1265"/>
            <p:cNvSpPr/>
            <p:nvPr/>
          </p:nvSpPr>
          <p:spPr>
            <a:xfrm rot="5400000">
              <a:off x="7241651" y="270737"/>
              <a:ext cx="1115222" cy="573751"/>
            </a:xfrm>
            <a:custGeom>
              <a:avLst/>
              <a:gdLst>
                <a:gd name="connsiteX0" fmla="*/ 0 w 1115222"/>
                <a:gd name="connsiteY0" fmla="*/ 573751 h 573751"/>
                <a:gd name="connsiteX1" fmla="*/ 0 w 1115222"/>
                <a:gd name="connsiteY1" fmla="*/ 439571 h 573751"/>
                <a:gd name="connsiteX2" fmla="*/ 88255 w 1115222"/>
                <a:gd name="connsiteY2" fmla="*/ 400908 h 573751"/>
                <a:gd name="connsiteX3" fmla="*/ 819908 w 1115222"/>
                <a:gd name="connsiteY3" fmla="*/ 95546 h 573751"/>
                <a:gd name="connsiteX4" fmla="*/ 1104371 w 1115222"/>
                <a:gd name="connsiteY4" fmla="*/ 0 h 573751"/>
                <a:gd name="connsiteX5" fmla="*/ 1114413 w 1115222"/>
                <a:gd name="connsiteY5" fmla="*/ 62294 h 573751"/>
                <a:gd name="connsiteX6" fmla="*/ 1088221 w 1115222"/>
                <a:gd name="connsiteY6" fmla="*/ 115631 h 573751"/>
                <a:gd name="connsiteX7" fmla="*/ 394704 w 1115222"/>
                <a:gd name="connsiteY7" fmla="*/ 404844 h 57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5222" h="573751">
                  <a:moveTo>
                    <a:pt x="0" y="573751"/>
                  </a:moveTo>
                  <a:lnTo>
                    <a:pt x="0" y="439571"/>
                  </a:lnTo>
                  <a:lnTo>
                    <a:pt x="88255" y="400908"/>
                  </a:lnTo>
                  <a:lnTo>
                    <a:pt x="819908" y="95546"/>
                  </a:lnTo>
                  <a:lnTo>
                    <a:pt x="1104371" y="0"/>
                  </a:lnTo>
                  <a:cubicBezTo>
                    <a:pt x="1104371" y="0"/>
                    <a:pt x="1108442" y="48180"/>
                    <a:pt x="1114413" y="62294"/>
                  </a:cubicBezTo>
                  <a:cubicBezTo>
                    <a:pt x="1120385" y="76408"/>
                    <a:pt x="1091478" y="107760"/>
                    <a:pt x="1088221" y="115631"/>
                  </a:cubicBezTo>
                  <a:cubicBezTo>
                    <a:pt x="1084962" y="123503"/>
                    <a:pt x="394704" y="404844"/>
                    <a:pt x="394704" y="404844"/>
                  </a:cubicBez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67" name="任意多边形: 形状 1266"/>
            <p:cNvSpPr/>
            <p:nvPr/>
          </p:nvSpPr>
          <p:spPr>
            <a:xfrm rot="5400000">
              <a:off x="7443496" y="-25089"/>
              <a:ext cx="157743" cy="207923"/>
            </a:xfrm>
            <a:custGeom>
              <a:avLst/>
              <a:gdLst>
                <a:gd name="connsiteX0" fmla="*/ 0 w 157743"/>
                <a:gd name="connsiteY0" fmla="*/ 106264 h 207923"/>
                <a:gd name="connsiteX1" fmla="*/ 0 w 157743"/>
                <a:gd name="connsiteY1" fmla="*/ 39060 h 207923"/>
                <a:gd name="connsiteX2" fmla="*/ 93141 w 157743"/>
                <a:gd name="connsiteY2" fmla="*/ 0 h 207923"/>
                <a:gd name="connsiteX3" fmla="*/ 157743 w 157743"/>
                <a:gd name="connsiteY3" fmla="*/ 164491 h 207923"/>
                <a:gd name="connsiteX4" fmla="*/ 89342 w 157743"/>
                <a:gd name="connsiteY4" fmla="*/ 143318 h 207923"/>
                <a:gd name="connsiteX5" fmla="*/ 54598 w 157743"/>
                <a:gd name="connsiteY5" fmla="*/ 206970 h 207923"/>
                <a:gd name="connsiteX6" fmla="*/ 15766 w 157743"/>
                <a:gd name="connsiteY6" fmla="*/ 137821 h 207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743" h="207923">
                  <a:moveTo>
                    <a:pt x="0" y="106264"/>
                  </a:moveTo>
                  <a:lnTo>
                    <a:pt x="0" y="39060"/>
                  </a:lnTo>
                  <a:lnTo>
                    <a:pt x="93141" y="0"/>
                  </a:lnTo>
                  <a:lnTo>
                    <a:pt x="157743" y="164491"/>
                  </a:lnTo>
                  <a:cubicBezTo>
                    <a:pt x="157743" y="164491"/>
                    <a:pt x="92735" y="143590"/>
                    <a:pt x="89342" y="143318"/>
                  </a:cubicBezTo>
                  <a:cubicBezTo>
                    <a:pt x="86085" y="143047"/>
                    <a:pt x="54733" y="192176"/>
                    <a:pt x="54598" y="206970"/>
                  </a:cubicBezTo>
                  <a:cubicBezTo>
                    <a:pt x="54530" y="214366"/>
                    <a:pt x="35631" y="177553"/>
                    <a:pt x="15766" y="13782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68" name="任意多边形: 形状 1267"/>
            <p:cNvSpPr/>
            <p:nvPr/>
          </p:nvSpPr>
          <p:spPr>
            <a:xfrm rot="5400000">
              <a:off x="7439693" y="204399"/>
              <a:ext cx="1078815" cy="670018"/>
            </a:xfrm>
            <a:custGeom>
              <a:avLst/>
              <a:gdLst>
                <a:gd name="connsiteX0" fmla="*/ 0 w 1078815"/>
                <a:gd name="connsiteY0" fmla="*/ 670018 h 670018"/>
                <a:gd name="connsiteX1" fmla="*/ 0 w 1078815"/>
                <a:gd name="connsiteY1" fmla="*/ 596921 h 670018"/>
                <a:gd name="connsiteX2" fmla="*/ 25640 w 1078815"/>
                <a:gd name="connsiteY2" fmla="*/ 583857 h 670018"/>
                <a:gd name="connsiteX3" fmla="*/ 151907 w 1078815"/>
                <a:gd name="connsiteY3" fmla="*/ 517729 h 670018"/>
                <a:gd name="connsiteX4" fmla="*/ 439629 w 1078815"/>
                <a:gd name="connsiteY4" fmla="*/ 405898 h 670018"/>
                <a:gd name="connsiteX5" fmla="*/ 1008835 w 1078815"/>
                <a:gd name="connsiteY5" fmla="*/ 196592 h 670018"/>
                <a:gd name="connsiteX6" fmla="*/ 1011948 w 1078815"/>
                <a:gd name="connsiteY6" fmla="*/ 219558 h 670018"/>
                <a:gd name="connsiteX7" fmla="*/ 1035697 w 1078815"/>
                <a:gd name="connsiteY7" fmla="*/ 186714 h 670018"/>
                <a:gd name="connsiteX8" fmla="*/ 1008835 w 1078815"/>
                <a:gd name="connsiteY8" fmla="*/ 196592 h 670018"/>
                <a:gd name="connsiteX9" fmla="*/ 997969 w 1078815"/>
                <a:gd name="connsiteY9" fmla="*/ 116413 h 670018"/>
                <a:gd name="connsiteX10" fmla="*/ 981412 w 1078815"/>
                <a:gd name="connsiteY10" fmla="*/ 13811 h 670018"/>
                <a:gd name="connsiteX11" fmla="*/ 1007061 w 1078815"/>
                <a:gd name="connsiteY11" fmla="*/ 6210 h 670018"/>
                <a:gd name="connsiteX12" fmla="*/ 1050628 w 1078815"/>
                <a:gd name="connsiteY12" fmla="*/ 107319 h 670018"/>
                <a:gd name="connsiteX13" fmla="*/ 1078585 w 1078815"/>
                <a:gd name="connsiteY13" fmla="*/ 218064 h 670018"/>
                <a:gd name="connsiteX14" fmla="*/ 1054835 w 1078815"/>
                <a:gd name="connsiteY14" fmla="*/ 250908 h 670018"/>
                <a:gd name="connsiteX15" fmla="*/ 724906 w 1078815"/>
                <a:gd name="connsiteY15" fmla="*/ 371697 h 670018"/>
                <a:gd name="connsiteX16" fmla="*/ 426735 w 1078815"/>
                <a:gd name="connsiteY16" fmla="*/ 480812 h 670018"/>
                <a:gd name="connsiteX17" fmla="*/ 150008 w 1078815"/>
                <a:gd name="connsiteY17" fmla="*/ 591287 h 670018"/>
                <a:gd name="connsiteX18" fmla="*/ 23673 w 1078815"/>
                <a:gd name="connsiteY18" fmla="*/ 658653 h 67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8815" h="670018">
                  <a:moveTo>
                    <a:pt x="0" y="670018"/>
                  </a:moveTo>
                  <a:lnTo>
                    <a:pt x="0" y="596921"/>
                  </a:lnTo>
                  <a:lnTo>
                    <a:pt x="25640" y="583857"/>
                  </a:lnTo>
                  <a:cubicBezTo>
                    <a:pt x="67322" y="561022"/>
                    <a:pt x="108886" y="537950"/>
                    <a:pt x="151907" y="517729"/>
                  </a:cubicBezTo>
                  <a:cubicBezTo>
                    <a:pt x="245011" y="473891"/>
                    <a:pt x="343134" y="441319"/>
                    <a:pt x="439629" y="405898"/>
                  </a:cubicBezTo>
                  <a:lnTo>
                    <a:pt x="1008835" y="196592"/>
                  </a:lnTo>
                  <a:lnTo>
                    <a:pt x="1011948" y="219558"/>
                  </a:lnTo>
                  <a:cubicBezTo>
                    <a:pt x="1019820" y="208701"/>
                    <a:pt x="1027690" y="197706"/>
                    <a:pt x="1035697" y="186714"/>
                  </a:cubicBezTo>
                  <a:lnTo>
                    <a:pt x="1008835" y="196592"/>
                  </a:lnTo>
                  <a:lnTo>
                    <a:pt x="997969" y="116413"/>
                  </a:lnTo>
                  <a:cubicBezTo>
                    <a:pt x="991861" y="82213"/>
                    <a:pt x="984669" y="48555"/>
                    <a:pt x="981412" y="13811"/>
                  </a:cubicBezTo>
                  <a:cubicBezTo>
                    <a:pt x="980190" y="-305"/>
                    <a:pt x="1000140" y="-4918"/>
                    <a:pt x="1007061" y="6210"/>
                  </a:cubicBezTo>
                  <a:cubicBezTo>
                    <a:pt x="1026605" y="37697"/>
                    <a:pt x="1039499" y="72033"/>
                    <a:pt x="1050628" y="107319"/>
                  </a:cubicBezTo>
                  <a:cubicBezTo>
                    <a:pt x="1062299" y="144099"/>
                    <a:pt x="1072749" y="179928"/>
                    <a:pt x="1078585" y="218064"/>
                  </a:cubicBezTo>
                  <a:cubicBezTo>
                    <a:pt x="1080758" y="232858"/>
                    <a:pt x="1067184" y="246429"/>
                    <a:pt x="1054835" y="250908"/>
                  </a:cubicBezTo>
                  <a:cubicBezTo>
                    <a:pt x="944904" y="291216"/>
                    <a:pt x="834838" y="331389"/>
                    <a:pt x="724906" y="371697"/>
                  </a:cubicBezTo>
                  <a:cubicBezTo>
                    <a:pt x="625561" y="408069"/>
                    <a:pt x="526080" y="444441"/>
                    <a:pt x="426735" y="480812"/>
                  </a:cubicBezTo>
                  <a:cubicBezTo>
                    <a:pt x="333634" y="515013"/>
                    <a:pt x="238767" y="546365"/>
                    <a:pt x="150008" y="591287"/>
                  </a:cubicBezTo>
                  <a:cubicBezTo>
                    <a:pt x="107460" y="612866"/>
                    <a:pt x="65795" y="636209"/>
                    <a:pt x="23673" y="658653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69" name="任意多边形: 形状 1268"/>
            <p:cNvSpPr/>
            <p:nvPr/>
          </p:nvSpPr>
          <p:spPr>
            <a:xfrm rot="5400000">
              <a:off x="9826386" y="36327"/>
              <a:ext cx="185848" cy="113194"/>
            </a:xfrm>
            <a:custGeom>
              <a:avLst/>
              <a:gdLst>
                <a:gd name="connsiteX0" fmla="*/ 0 w 185848"/>
                <a:gd name="connsiteY0" fmla="*/ 113194 h 113194"/>
                <a:gd name="connsiteX1" fmla="*/ 0 w 185848"/>
                <a:gd name="connsiteY1" fmla="*/ 49194 h 113194"/>
                <a:gd name="connsiteX2" fmla="*/ 19989 w 185848"/>
                <a:gd name="connsiteY2" fmla="*/ 41711 h 113194"/>
                <a:gd name="connsiteX3" fmla="*/ 154892 w 185848"/>
                <a:gd name="connsiteY3" fmla="*/ 452 h 113194"/>
                <a:gd name="connsiteX4" fmla="*/ 174164 w 185848"/>
                <a:gd name="connsiteY4" fmla="*/ 43339 h 113194"/>
                <a:gd name="connsiteX5" fmla="*/ 24875 w 185848"/>
                <a:gd name="connsiteY5" fmla="*/ 104548 h 113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848" h="113194">
                  <a:moveTo>
                    <a:pt x="0" y="113194"/>
                  </a:moveTo>
                  <a:lnTo>
                    <a:pt x="0" y="49194"/>
                  </a:lnTo>
                  <a:lnTo>
                    <a:pt x="19989" y="41711"/>
                  </a:lnTo>
                  <a:cubicBezTo>
                    <a:pt x="64233" y="25832"/>
                    <a:pt x="108613" y="9275"/>
                    <a:pt x="154892" y="452"/>
                  </a:cubicBezTo>
                  <a:cubicBezTo>
                    <a:pt x="179457" y="-4299"/>
                    <a:pt x="199407" y="29631"/>
                    <a:pt x="174164" y="43339"/>
                  </a:cubicBezTo>
                  <a:cubicBezTo>
                    <a:pt x="126935" y="68990"/>
                    <a:pt x="75361" y="86632"/>
                    <a:pt x="24875" y="104548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70" name="任意多边形: 形状 1269"/>
            <p:cNvSpPr/>
            <p:nvPr/>
          </p:nvSpPr>
          <p:spPr>
            <a:xfrm rot="5400000">
              <a:off x="8655630" y="-317667"/>
              <a:ext cx="845363" cy="1984347"/>
            </a:xfrm>
            <a:custGeom>
              <a:avLst/>
              <a:gdLst>
                <a:gd name="connsiteX0" fmla="*/ 106 w 845363"/>
                <a:gd name="connsiteY0" fmla="*/ 3418 h 1984347"/>
                <a:gd name="connsiteX1" fmla="*/ 4857 w 845363"/>
                <a:gd name="connsiteY1" fmla="*/ 1247 h 1984347"/>
                <a:gd name="connsiteX2" fmla="*/ 19242 w 845363"/>
                <a:gd name="connsiteY2" fmla="*/ 23911 h 1984347"/>
                <a:gd name="connsiteX3" fmla="*/ 29965 w 845363"/>
                <a:gd name="connsiteY3" fmla="*/ 46440 h 1984347"/>
                <a:gd name="connsiteX4" fmla="*/ 202054 w 845363"/>
                <a:gd name="connsiteY4" fmla="*/ 426314 h 1984347"/>
                <a:gd name="connsiteX5" fmla="*/ 368715 w 845363"/>
                <a:gd name="connsiteY5" fmla="*/ 808629 h 1984347"/>
                <a:gd name="connsiteX6" fmla="*/ 531846 w 845363"/>
                <a:gd name="connsiteY6" fmla="*/ 1194609 h 1984347"/>
                <a:gd name="connsiteX7" fmla="*/ 689958 w 845363"/>
                <a:gd name="connsiteY7" fmla="*/ 1580725 h 1984347"/>
                <a:gd name="connsiteX8" fmla="*/ 844539 w 845363"/>
                <a:gd name="connsiteY8" fmla="*/ 1970367 h 1984347"/>
                <a:gd name="connsiteX9" fmla="*/ 822825 w 845363"/>
                <a:gd name="connsiteY9" fmla="*/ 1976882 h 1984347"/>
                <a:gd name="connsiteX10" fmla="*/ 803689 w 845363"/>
                <a:gd name="connsiteY10" fmla="*/ 1928296 h 1984347"/>
                <a:gd name="connsiteX11" fmla="*/ 649242 w 845363"/>
                <a:gd name="connsiteY11" fmla="*/ 1540687 h 1984347"/>
                <a:gd name="connsiteX12" fmla="*/ 491132 w 845363"/>
                <a:gd name="connsiteY12" fmla="*/ 1154707 h 1984347"/>
                <a:gd name="connsiteX13" fmla="*/ 328813 w 845363"/>
                <a:gd name="connsiteY13" fmla="*/ 768593 h 1984347"/>
                <a:gd name="connsiteX14" fmla="*/ 163646 w 845363"/>
                <a:gd name="connsiteY14" fmla="*/ 385870 h 1984347"/>
                <a:gd name="connsiteX15" fmla="*/ 80179 w 845363"/>
                <a:gd name="connsiteY15" fmla="*/ 195051 h 1984347"/>
                <a:gd name="connsiteX16" fmla="*/ 38380 w 845363"/>
                <a:gd name="connsiteY16" fmla="*/ 99779 h 1984347"/>
                <a:gd name="connsiteX17" fmla="*/ 17479 w 845363"/>
                <a:gd name="connsiteY17" fmla="*/ 52141 h 1984347"/>
                <a:gd name="connsiteX18" fmla="*/ 6893 w 845363"/>
                <a:gd name="connsiteY18" fmla="*/ 27304 h 1984347"/>
                <a:gd name="connsiteX19" fmla="*/ 106 w 845363"/>
                <a:gd name="connsiteY19" fmla="*/ 3418 h 1984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363" h="1984347">
                  <a:moveTo>
                    <a:pt x="106" y="3418"/>
                  </a:moveTo>
                  <a:cubicBezTo>
                    <a:pt x="-708" y="433"/>
                    <a:pt x="3363" y="-1333"/>
                    <a:pt x="4857" y="1247"/>
                  </a:cubicBezTo>
                  <a:cubicBezTo>
                    <a:pt x="10015" y="8712"/>
                    <a:pt x="15306" y="15770"/>
                    <a:pt x="19242" y="23911"/>
                  </a:cubicBezTo>
                  <a:cubicBezTo>
                    <a:pt x="22772" y="31377"/>
                    <a:pt x="26437" y="38841"/>
                    <a:pt x="29965" y="46440"/>
                  </a:cubicBezTo>
                  <a:cubicBezTo>
                    <a:pt x="88323" y="172522"/>
                    <a:pt x="145596" y="299282"/>
                    <a:pt x="202054" y="426314"/>
                  </a:cubicBezTo>
                  <a:cubicBezTo>
                    <a:pt x="258512" y="553345"/>
                    <a:pt x="313885" y="680919"/>
                    <a:pt x="368715" y="808629"/>
                  </a:cubicBezTo>
                  <a:cubicBezTo>
                    <a:pt x="423816" y="937017"/>
                    <a:pt x="478102" y="1065676"/>
                    <a:pt x="531846" y="1194609"/>
                  </a:cubicBezTo>
                  <a:cubicBezTo>
                    <a:pt x="585319" y="1322997"/>
                    <a:pt x="637978" y="1451792"/>
                    <a:pt x="689958" y="1580725"/>
                  </a:cubicBezTo>
                  <a:cubicBezTo>
                    <a:pt x="742209" y="1710333"/>
                    <a:pt x="794323" y="1839945"/>
                    <a:pt x="844539" y="1970367"/>
                  </a:cubicBezTo>
                  <a:cubicBezTo>
                    <a:pt x="849832" y="1984075"/>
                    <a:pt x="828117" y="1990319"/>
                    <a:pt x="822825" y="1976882"/>
                  </a:cubicBezTo>
                  <a:cubicBezTo>
                    <a:pt x="816446" y="1960732"/>
                    <a:pt x="810067" y="1944446"/>
                    <a:pt x="803689" y="1928296"/>
                  </a:cubicBezTo>
                  <a:cubicBezTo>
                    <a:pt x="752930" y="1798821"/>
                    <a:pt x="701358" y="1669619"/>
                    <a:pt x="649242" y="1540687"/>
                  </a:cubicBezTo>
                  <a:cubicBezTo>
                    <a:pt x="597126" y="1411756"/>
                    <a:pt x="544469" y="1283097"/>
                    <a:pt x="491132" y="1154707"/>
                  </a:cubicBezTo>
                  <a:cubicBezTo>
                    <a:pt x="437659" y="1025776"/>
                    <a:pt x="383509" y="897117"/>
                    <a:pt x="328813" y="768593"/>
                  </a:cubicBezTo>
                  <a:cubicBezTo>
                    <a:pt x="274391" y="640746"/>
                    <a:pt x="219155" y="513309"/>
                    <a:pt x="163646" y="385870"/>
                  </a:cubicBezTo>
                  <a:cubicBezTo>
                    <a:pt x="135824" y="322219"/>
                    <a:pt x="108001" y="258702"/>
                    <a:pt x="80179" y="195051"/>
                  </a:cubicBezTo>
                  <a:cubicBezTo>
                    <a:pt x="66337" y="163293"/>
                    <a:pt x="52357" y="131537"/>
                    <a:pt x="38380" y="99779"/>
                  </a:cubicBezTo>
                  <a:cubicBezTo>
                    <a:pt x="31457" y="83900"/>
                    <a:pt x="24400" y="68020"/>
                    <a:pt x="17479" y="52141"/>
                  </a:cubicBezTo>
                  <a:cubicBezTo>
                    <a:pt x="13814" y="43863"/>
                    <a:pt x="10421" y="35583"/>
                    <a:pt x="6893" y="27304"/>
                  </a:cubicBezTo>
                  <a:cubicBezTo>
                    <a:pt x="3634" y="19706"/>
                    <a:pt x="2143" y="11425"/>
                    <a:pt x="106" y="341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71" name="任意多边形: 形状 1270"/>
            <p:cNvSpPr/>
            <p:nvPr/>
          </p:nvSpPr>
          <p:spPr>
            <a:xfrm rot="5400000">
              <a:off x="9885507" y="69865"/>
              <a:ext cx="259549" cy="119820"/>
            </a:xfrm>
            <a:custGeom>
              <a:avLst/>
              <a:gdLst>
                <a:gd name="connsiteX0" fmla="*/ 0 w 259549"/>
                <a:gd name="connsiteY0" fmla="*/ 119820 h 119820"/>
                <a:gd name="connsiteX1" fmla="*/ 0 w 259549"/>
                <a:gd name="connsiteY1" fmla="*/ 100711 h 119820"/>
                <a:gd name="connsiteX2" fmla="*/ 248539 w 259549"/>
                <a:gd name="connsiteY2" fmla="*/ 660 h 119820"/>
                <a:gd name="connsiteX3" fmla="*/ 253697 w 259549"/>
                <a:gd name="connsiteY3" fmla="*/ 17762 h 11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549" h="119820">
                  <a:moveTo>
                    <a:pt x="0" y="119820"/>
                  </a:moveTo>
                  <a:lnTo>
                    <a:pt x="0" y="100711"/>
                  </a:lnTo>
                  <a:lnTo>
                    <a:pt x="248539" y="660"/>
                  </a:lnTo>
                  <a:cubicBezTo>
                    <a:pt x="259262" y="-3547"/>
                    <a:pt x="264283" y="13554"/>
                    <a:pt x="253697" y="1776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72" name="任意多边形: 形状 1271"/>
            <p:cNvSpPr/>
            <p:nvPr/>
          </p:nvSpPr>
          <p:spPr>
            <a:xfrm rot="5400000">
              <a:off x="7507107" y="-3168"/>
              <a:ext cx="9408" cy="15747"/>
            </a:xfrm>
            <a:custGeom>
              <a:avLst/>
              <a:gdLst>
                <a:gd name="connsiteX0" fmla="*/ 0 w 9408"/>
                <a:gd name="connsiteY0" fmla="*/ 15747 h 15747"/>
                <a:gd name="connsiteX1" fmla="*/ 0 w 9408"/>
                <a:gd name="connsiteY1" fmla="*/ 1090 h 15747"/>
                <a:gd name="connsiteX2" fmla="*/ 1533 w 9408"/>
                <a:gd name="connsiteY2" fmla="*/ 439 h 15747"/>
                <a:gd name="connsiteX3" fmla="*/ 5061 w 9408"/>
                <a:gd name="connsiteY3" fmla="*/ 13602 h 1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08" h="15747">
                  <a:moveTo>
                    <a:pt x="0" y="15747"/>
                  </a:moveTo>
                  <a:lnTo>
                    <a:pt x="0" y="1090"/>
                  </a:lnTo>
                  <a:lnTo>
                    <a:pt x="1533" y="439"/>
                  </a:lnTo>
                  <a:cubicBezTo>
                    <a:pt x="9540" y="-2549"/>
                    <a:pt x="12662" y="10617"/>
                    <a:pt x="5061" y="1360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73" name="任意多边形: 形状 1272"/>
            <p:cNvSpPr/>
            <p:nvPr/>
          </p:nvSpPr>
          <p:spPr>
            <a:xfrm rot="5400000">
              <a:off x="7259539" y="294521"/>
              <a:ext cx="1115720" cy="526681"/>
            </a:xfrm>
            <a:custGeom>
              <a:avLst/>
              <a:gdLst>
                <a:gd name="connsiteX0" fmla="*/ 0 w 1115720"/>
                <a:gd name="connsiteY0" fmla="*/ 440629 h 526681"/>
                <a:gd name="connsiteX1" fmla="*/ 0 w 1115720"/>
                <a:gd name="connsiteY1" fmla="*/ 425566 h 526681"/>
                <a:gd name="connsiteX2" fmla="*/ 179049 w 1115720"/>
                <a:gd name="connsiteY2" fmla="*/ 347466 h 526681"/>
                <a:gd name="connsiteX3" fmla="*/ 702511 w 1115720"/>
                <a:gd name="connsiteY3" fmla="*/ 127062 h 526681"/>
                <a:gd name="connsiteX4" fmla="*/ 972180 w 1115720"/>
                <a:gd name="connsiteY4" fmla="*/ 34910 h 526681"/>
                <a:gd name="connsiteX5" fmla="*/ 1039633 w 1115720"/>
                <a:gd name="connsiteY5" fmla="*/ 15095 h 526681"/>
                <a:gd name="connsiteX6" fmla="*/ 1075870 w 1115720"/>
                <a:gd name="connsiteY6" fmla="*/ 5053 h 526681"/>
                <a:gd name="connsiteX7" fmla="*/ 1097719 w 1115720"/>
                <a:gd name="connsiteY7" fmla="*/ 32 h 526681"/>
                <a:gd name="connsiteX8" fmla="*/ 1112513 w 1115720"/>
                <a:gd name="connsiteY8" fmla="*/ 68976 h 526681"/>
                <a:gd name="connsiteX9" fmla="*/ 1107897 w 1115720"/>
                <a:gd name="connsiteY9" fmla="*/ 91776 h 526681"/>
                <a:gd name="connsiteX10" fmla="*/ 1094869 w 1115720"/>
                <a:gd name="connsiteY10" fmla="*/ 108198 h 526681"/>
                <a:gd name="connsiteX11" fmla="*/ 1054969 w 1115720"/>
                <a:gd name="connsiteY11" fmla="*/ 131404 h 526681"/>
                <a:gd name="connsiteX12" fmla="*/ 1012488 w 1115720"/>
                <a:gd name="connsiteY12" fmla="*/ 145792 h 526681"/>
                <a:gd name="connsiteX13" fmla="*/ 954673 w 1115720"/>
                <a:gd name="connsiteY13" fmla="*/ 169813 h 526681"/>
                <a:gd name="connsiteX14" fmla="*/ 680796 w 1115720"/>
                <a:gd name="connsiteY14" fmla="*/ 289244 h 526681"/>
                <a:gd name="connsiteX15" fmla="*/ 119334 w 1115720"/>
                <a:gd name="connsiteY15" fmla="*/ 526207 h 526681"/>
                <a:gd name="connsiteX16" fmla="*/ 115940 w 1115720"/>
                <a:gd name="connsiteY16" fmla="*/ 513176 h 526681"/>
                <a:gd name="connsiteX17" fmla="*/ 183393 w 1115720"/>
                <a:gd name="connsiteY17" fmla="*/ 486848 h 526681"/>
                <a:gd name="connsiteX18" fmla="*/ 728976 w 1115720"/>
                <a:gd name="connsiteY18" fmla="*/ 253414 h 526681"/>
                <a:gd name="connsiteX19" fmla="*/ 996203 w 1115720"/>
                <a:gd name="connsiteY19" fmla="*/ 137648 h 526681"/>
                <a:gd name="connsiteX20" fmla="*/ 1077904 w 1115720"/>
                <a:gd name="connsiteY20" fmla="*/ 104805 h 526681"/>
                <a:gd name="connsiteX21" fmla="*/ 1094055 w 1115720"/>
                <a:gd name="connsiteY21" fmla="*/ 89740 h 526681"/>
                <a:gd name="connsiteX22" fmla="*/ 1099756 w 1115720"/>
                <a:gd name="connsiteY22" fmla="*/ 71010 h 526681"/>
                <a:gd name="connsiteX23" fmla="*/ 1102198 w 1115720"/>
                <a:gd name="connsiteY23" fmla="*/ 26223 h 526681"/>
                <a:gd name="connsiteX24" fmla="*/ 1098397 w 1115720"/>
                <a:gd name="connsiteY24" fmla="*/ 13874 h 526681"/>
                <a:gd name="connsiteX25" fmla="*/ 1093240 w 1115720"/>
                <a:gd name="connsiteY25" fmla="*/ 14417 h 526681"/>
                <a:gd name="connsiteX26" fmla="*/ 1076547 w 1115720"/>
                <a:gd name="connsiteY26" fmla="*/ 19031 h 526681"/>
                <a:gd name="connsiteX27" fmla="*/ 1010317 w 1115720"/>
                <a:gd name="connsiteY27" fmla="*/ 37760 h 526681"/>
                <a:gd name="connsiteX28" fmla="*/ 876365 w 1115720"/>
                <a:gd name="connsiteY28" fmla="*/ 79696 h 526681"/>
                <a:gd name="connsiteX29" fmla="*/ 616330 w 1115720"/>
                <a:gd name="connsiteY29" fmla="*/ 174971 h 526681"/>
                <a:gd name="connsiteX30" fmla="*/ 103455 w 1115720"/>
                <a:gd name="connsiteY30" fmla="*/ 396189 h 5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15720" h="526681">
                  <a:moveTo>
                    <a:pt x="0" y="440629"/>
                  </a:moveTo>
                  <a:lnTo>
                    <a:pt x="0" y="425566"/>
                  </a:lnTo>
                  <a:lnTo>
                    <a:pt x="179049" y="347466"/>
                  </a:lnTo>
                  <a:cubicBezTo>
                    <a:pt x="351952" y="270109"/>
                    <a:pt x="525263" y="193835"/>
                    <a:pt x="702511" y="127062"/>
                  </a:cubicBezTo>
                  <a:cubicBezTo>
                    <a:pt x="791405" y="93676"/>
                    <a:pt x="881250" y="62460"/>
                    <a:pt x="972180" y="34910"/>
                  </a:cubicBezTo>
                  <a:cubicBezTo>
                    <a:pt x="994574" y="28125"/>
                    <a:pt x="1017104" y="21475"/>
                    <a:pt x="1039633" y="15095"/>
                  </a:cubicBezTo>
                  <a:cubicBezTo>
                    <a:pt x="1051710" y="11703"/>
                    <a:pt x="1063790" y="8310"/>
                    <a:pt x="1075870" y="5053"/>
                  </a:cubicBezTo>
                  <a:cubicBezTo>
                    <a:pt x="1082654" y="3288"/>
                    <a:pt x="1090527" y="-377"/>
                    <a:pt x="1097719" y="32"/>
                  </a:cubicBezTo>
                  <a:cubicBezTo>
                    <a:pt x="1124319" y="1660"/>
                    <a:pt x="1114005" y="53503"/>
                    <a:pt x="1112513" y="68976"/>
                  </a:cubicBezTo>
                  <a:cubicBezTo>
                    <a:pt x="1111699" y="77117"/>
                    <a:pt x="1111833" y="84447"/>
                    <a:pt x="1107897" y="91776"/>
                  </a:cubicBezTo>
                  <a:cubicBezTo>
                    <a:pt x="1104641" y="97883"/>
                    <a:pt x="1100027" y="103448"/>
                    <a:pt x="1094869" y="108198"/>
                  </a:cubicBezTo>
                  <a:cubicBezTo>
                    <a:pt x="1083469" y="118647"/>
                    <a:pt x="1069354" y="125705"/>
                    <a:pt x="1054969" y="131404"/>
                  </a:cubicBezTo>
                  <a:cubicBezTo>
                    <a:pt x="1041124" y="136969"/>
                    <a:pt x="1026604" y="141042"/>
                    <a:pt x="1012488" y="145792"/>
                  </a:cubicBezTo>
                  <a:cubicBezTo>
                    <a:pt x="992809" y="152577"/>
                    <a:pt x="973810" y="161669"/>
                    <a:pt x="954673" y="169813"/>
                  </a:cubicBezTo>
                  <a:cubicBezTo>
                    <a:pt x="863065" y="208764"/>
                    <a:pt x="771863" y="249071"/>
                    <a:pt x="680796" y="289244"/>
                  </a:cubicBezTo>
                  <a:cubicBezTo>
                    <a:pt x="494999" y="371217"/>
                    <a:pt x="309067" y="453326"/>
                    <a:pt x="119334" y="526207"/>
                  </a:cubicBezTo>
                  <a:cubicBezTo>
                    <a:pt x="111462" y="529327"/>
                    <a:pt x="108340" y="516163"/>
                    <a:pt x="115940" y="513176"/>
                  </a:cubicBezTo>
                  <a:cubicBezTo>
                    <a:pt x="138470" y="504492"/>
                    <a:pt x="160999" y="495805"/>
                    <a:pt x="183393" y="486848"/>
                  </a:cubicBezTo>
                  <a:cubicBezTo>
                    <a:pt x="367288" y="413833"/>
                    <a:pt x="547929" y="333217"/>
                    <a:pt x="728976" y="253414"/>
                  </a:cubicBezTo>
                  <a:cubicBezTo>
                    <a:pt x="817870" y="214328"/>
                    <a:pt x="906629" y="175242"/>
                    <a:pt x="996203" y="137648"/>
                  </a:cubicBezTo>
                  <a:cubicBezTo>
                    <a:pt x="1023211" y="126248"/>
                    <a:pt x="1053204" y="121633"/>
                    <a:pt x="1077904" y="104805"/>
                  </a:cubicBezTo>
                  <a:cubicBezTo>
                    <a:pt x="1084011" y="100734"/>
                    <a:pt x="1089712" y="95712"/>
                    <a:pt x="1094055" y="89740"/>
                  </a:cubicBezTo>
                  <a:cubicBezTo>
                    <a:pt x="1098670" y="83361"/>
                    <a:pt x="1099076" y="78474"/>
                    <a:pt x="1099756" y="71010"/>
                  </a:cubicBezTo>
                  <a:cubicBezTo>
                    <a:pt x="1101113" y="56218"/>
                    <a:pt x="1103418" y="41154"/>
                    <a:pt x="1102198" y="26223"/>
                  </a:cubicBezTo>
                  <a:cubicBezTo>
                    <a:pt x="1101927" y="23103"/>
                    <a:pt x="1101790" y="15639"/>
                    <a:pt x="1098397" y="13874"/>
                  </a:cubicBezTo>
                  <a:cubicBezTo>
                    <a:pt x="1096768" y="13060"/>
                    <a:pt x="1094734" y="14009"/>
                    <a:pt x="1093240" y="14417"/>
                  </a:cubicBezTo>
                  <a:cubicBezTo>
                    <a:pt x="1087676" y="15774"/>
                    <a:pt x="1082112" y="17539"/>
                    <a:pt x="1076547" y="19031"/>
                  </a:cubicBezTo>
                  <a:cubicBezTo>
                    <a:pt x="1054426" y="25138"/>
                    <a:pt x="1032303" y="31245"/>
                    <a:pt x="1010317" y="37760"/>
                  </a:cubicBezTo>
                  <a:cubicBezTo>
                    <a:pt x="965395" y="50925"/>
                    <a:pt x="920743" y="64903"/>
                    <a:pt x="876365" y="79696"/>
                  </a:cubicBezTo>
                  <a:cubicBezTo>
                    <a:pt x="788691" y="108875"/>
                    <a:pt x="702102" y="140905"/>
                    <a:pt x="616330" y="174971"/>
                  </a:cubicBezTo>
                  <a:cubicBezTo>
                    <a:pt x="443291" y="243507"/>
                    <a:pt x="273373" y="319915"/>
                    <a:pt x="103455" y="39618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74" name="任意多边形: 形状 1273"/>
            <p:cNvSpPr/>
            <p:nvPr/>
          </p:nvSpPr>
          <p:spPr>
            <a:xfrm rot="5400000">
              <a:off x="7514074" y="65427"/>
              <a:ext cx="241057" cy="110204"/>
            </a:xfrm>
            <a:custGeom>
              <a:avLst/>
              <a:gdLst>
                <a:gd name="connsiteX0" fmla="*/ 0 w 241057"/>
                <a:gd name="connsiteY0" fmla="*/ 110204 h 110204"/>
                <a:gd name="connsiteX1" fmla="*/ 0 w 241057"/>
                <a:gd name="connsiteY1" fmla="*/ 97398 h 110204"/>
                <a:gd name="connsiteX2" fmla="*/ 63282 w 241057"/>
                <a:gd name="connsiteY2" fmla="*/ 72605 h 110204"/>
                <a:gd name="connsiteX3" fmla="*/ 238087 w 241057"/>
                <a:gd name="connsiteY3" fmla="*/ 131 h 110204"/>
                <a:gd name="connsiteX4" fmla="*/ 239444 w 241057"/>
                <a:gd name="connsiteY4" fmla="*/ 4747 h 110204"/>
                <a:gd name="connsiteX5" fmla="*/ 69661 w 241057"/>
                <a:gd name="connsiteY5" fmla="*/ 83326 h 11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057" h="110204">
                  <a:moveTo>
                    <a:pt x="0" y="110204"/>
                  </a:moveTo>
                  <a:lnTo>
                    <a:pt x="0" y="97398"/>
                  </a:lnTo>
                  <a:lnTo>
                    <a:pt x="63282" y="72605"/>
                  </a:lnTo>
                  <a:cubicBezTo>
                    <a:pt x="120826" y="46818"/>
                    <a:pt x="177693" y="18861"/>
                    <a:pt x="238087" y="131"/>
                  </a:cubicBezTo>
                  <a:cubicBezTo>
                    <a:pt x="241072" y="-818"/>
                    <a:pt x="242295" y="3661"/>
                    <a:pt x="239444" y="4747"/>
                  </a:cubicBezTo>
                  <a:cubicBezTo>
                    <a:pt x="180815" y="26733"/>
                    <a:pt x="126662" y="57675"/>
                    <a:pt x="69661" y="8332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75" name="任意多边形: 形状 1274"/>
            <p:cNvSpPr/>
            <p:nvPr/>
          </p:nvSpPr>
          <p:spPr>
            <a:xfrm rot="5400000">
              <a:off x="7434970" y="-23262"/>
              <a:ext cx="165010" cy="211534"/>
            </a:xfrm>
            <a:custGeom>
              <a:avLst/>
              <a:gdLst>
                <a:gd name="connsiteX0" fmla="*/ 0 w 165010"/>
                <a:gd name="connsiteY0" fmla="*/ 101071 h 211534"/>
                <a:gd name="connsiteX1" fmla="*/ 0 w 165010"/>
                <a:gd name="connsiteY1" fmla="*/ 89131 h 211534"/>
                <a:gd name="connsiteX2" fmla="*/ 21482 w 165010"/>
                <a:gd name="connsiteY2" fmla="*/ 125847 h 211534"/>
                <a:gd name="connsiteX3" fmla="*/ 42926 w 165010"/>
                <a:gd name="connsiteY3" fmla="*/ 163304 h 211534"/>
                <a:gd name="connsiteX4" fmla="*/ 54385 w 165010"/>
                <a:gd name="connsiteY4" fmla="*/ 189521 h 211534"/>
                <a:gd name="connsiteX5" fmla="*/ 49576 w 165010"/>
                <a:gd name="connsiteY5" fmla="*/ 204563 h 211534"/>
                <a:gd name="connsiteX6" fmla="*/ 60841 w 165010"/>
                <a:gd name="connsiteY6" fmla="*/ 204291 h 211534"/>
                <a:gd name="connsiteX7" fmla="*/ 54385 w 165010"/>
                <a:gd name="connsiteY7" fmla="*/ 189521 h 211534"/>
                <a:gd name="connsiteX8" fmla="*/ 63419 w 165010"/>
                <a:gd name="connsiteY8" fmla="*/ 161269 h 211534"/>
                <a:gd name="connsiteX9" fmla="*/ 85270 w 165010"/>
                <a:gd name="connsiteY9" fmla="*/ 134396 h 211534"/>
                <a:gd name="connsiteX10" fmla="*/ 117706 w 165010"/>
                <a:gd name="connsiteY10" fmla="*/ 146882 h 211534"/>
                <a:gd name="connsiteX11" fmla="*/ 135469 w 165010"/>
                <a:gd name="connsiteY11" fmla="*/ 158775 h 211534"/>
                <a:gd name="connsiteX12" fmla="*/ 149835 w 165010"/>
                <a:gd name="connsiteY12" fmla="*/ 158908 h 211534"/>
                <a:gd name="connsiteX13" fmla="*/ 152992 w 165010"/>
                <a:gd name="connsiteY13" fmla="*/ 165883 h 211534"/>
                <a:gd name="connsiteX14" fmla="*/ 155571 w 165010"/>
                <a:gd name="connsiteY14" fmla="*/ 158962 h 211534"/>
                <a:gd name="connsiteX15" fmla="*/ 149835 w 165010"/>
                <a:gd name="connsiteY15" fmla="*/ 158908 h 211534"/>
                <a:gd name="connsiteX16" fmla="*/ 81742 w 165010"/>
                <a:gd name="connsiteY16" fmla="*/ 8451 h 211534"/>
                <a:gd name="connsiteX17" fmla="*/ 95042 w 165010"/>
                <a:gd name="connsiteY17" fmla="*/ 4379 h 211534"/>
                <a:gd name="connsiteX18" fmla="*/ 164664 w 165010"/>
                <a:gd name="connsiteY18" fmla="*/ 162218 h 211534"/>
                <a:gd name="connsiteX19" fmla="*/ 162087 w 165010"/>
                <a:gd name="connsiteY19" fmla="*/ 169140 h 211534"/>
                <a:gd name="connsiteX20" fmla="*/ 104135 w 165010"/>
                <a:gd name="connsiteY20" fmla="*/ 151769 h 211534"/>
                <a:gd name="connsiteX21" fmla="*/ 82828 w 165010"/>
                <a:gd name="connsiteY21" fmla="*/ 148510 h 211534"/>
                <a:gd name="connsiteX22" fmla="*/ 75227 w 165010"/>
                <a:gd name="connsiteY22" fmla="*/ 164118 h 211534"/>
                <a:gd name="connsiteX23" fmla="*/ 60976 w 165010"/>
                <a:gd name="connsiteY23" fmla="*/ 207276 h 211534"/>
                <a:gd name="connsiteX24" fmla="*/ 49712 w 165010"/>
                <a:gd name="connsiteY24" fmla="*/ 207548 h 211534"/>
                <a:gd name="connsiteX25" fmla="*/ 15375 w 165010"/>
                <a:gd name="connsiteY25" fmla="*/ 127610 h 21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010" h="211534">
                  <a:moveTo>
                    <a:pt x="0" y="101071"/>
                  </a:moveTo>
                  <a:lnTo>
                    <a:pt x="0" y="89131"/>
                  </a:lnTo>
                  <a:lnTo>
                    <a:pt x="21482" y="125847"/>
                  </a:lnTo>
                  <a:cubicBezTo>
                    <a:pt x="28812" y="138196"/>
                    <a:pt x="36682" y="150410"/>
                    <a:pt x="42926" y="163304"/>
                  </a:cubicBezTo>
                  <a:lnTo>
                    <a:pt x="54385" y="189521"/>
                  </a:lnTo>
                  <a:lnTo>
                    <a:pt x="49576" y="204563"/>
                  </a:lnTo>
                  <a:cubicBezTo>
                    <a:pt x="53375" y="204426"/>
                    <a:pt x="57040" y="204426"/>
                    <a:pt x="60841" y="204291"/>
                  </a:cubicBezTo>
                  <a:lnTo>
                    <a:pt x="54385" y="189521"/>
                  </a:lnTo>
                  <a:lnTo>
                    <a:pt x="63419" y="161269"/>
                  </a:lnTo>
                  <a:cubicBezTo>
                    <a:pt x="67763" y="150410"/>
                    <a:pt x="71834" y="136433"/>
                    <a:pt x="85270" y="134396"/>
                  </a:cubicBezTo>
                  <a:cubicBezTo>
                    <a:pt x="97348" y="132631"/>
                    <a:pt x="108613" y="140095"/>
                    <a:pt x="117706" y="146882"/>
                  </a:cubicBezTo>
                  <a:cubicBezTo>
                    <a:pt x="122796" y="150683"/>
                    <a:pt x="128937" y="155704"/>
                    <a:pt x="135469" y="158775"/>
                  </a:cubicBezTo>
                  <a:lnTo>
                    <a:pt x="149835" y="158908"/>
                  </a:lnTo>
                  <a:lnTo>
                    <a:pt x="152992" y="165883"/>
                  </a:lnTo>
                  <a:cubicBezTo>
                    <a:pt x="153806" y="163575"/>
                    <a:pt x="154757" y="161269"/>
                    <a:pt x="155571" y="158962"/>
                  </a:cubicBezTo>
                  <a:lnTo>
                    <a:pt x="149835" y="158908"/>
                  </a:lnTo>
                  <a:lnTo>
                    <a:pt x="81742" y="8451"/>
                  </a:lnTo>
                  <a:cubicBezTo>
                    <a:pt x="78077" y="308"/>
                    <a:pt x="91512" y="-3629"/>
                    <a:pt x="95042" y="4379"/>
                  </a:cubicBezTo>
                  <a:cubicBezTo>
                    <a:pt x="118385" y="56903"/>
                    <a:pt x="141321" y="109696"/>
                    <a:pt x="164664" y="162218"/>
                  </a:cubicBezTo>
                  <a:cubicBezTo>
                    <a:pt x="165749" y="164526"/>
                    <a:pt x="164121" y="167919"/>
                    <a:pt x="162087" y="169140"/>
                  </a:cubicBezTo>
                  <a:cubicBezTo>
                    <a:pt x="140372" y="182305"/>
                    <a:pt x="121505" y="162761"/>
                    <a:pt x="104135" y="151769"/>
                  </a:cubicBezTo>
                  <a:cubicBezTo>
                    <a:pt x="98433" y="148104"/>
                    <a:pt x="88664" y="142675"/>
                    <a:pt x="82828" y="148510"/>
                  </a:cubicBezTo>
                  <a:cubicBezTo>
                    <a:pt x="79026" y="152312"/>
                    <a:pt x="77263" y="159233"/>
                    <a:pt x="75227" y="164118"/>
                  </a:cubicBezTo>
                  <a:cubicBezTo>
                    <a:pt x="69391" y="178097"/>
                    <a:pt x="64777" y="192620"/>
                    <a:pt x="60976" y="207276"/>
                  </a:cubicBezTo>
                  <a:cubicBezTo>
                    <a:pt x="59484" y="213112"/>
                    <a:pt x="51747" y="212704"/>
                    <a:pt x="49712" y="207548"/>
                  </a:cubicBezTo>
                  <a:cubicBezTo>
                    <a:pt x="39261" y="180677"/>
                    <a:pt x="28132" y="153397"/>
                    <a:pt x="15375" y="12761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76" name="任意多边形: 形状 1275"/>
            <p:cNvSpPr/>
            <p:nvPr/>
          </p:nvSpPr>
          <p:spPr>
            <a:xfrm rot="5400000">
              <a:off x="9569642" y="-32986"/>
              <a:ext cx="214470" cy="280445"/>
            </a:xfrm>
            <a:custGeom>
              <a:avLst/>
              <a:gdLst>
                <a:gd name="connsiteX0" fmla="*/ 0 w 214470"/>
                <a:gd name="connsiteY0" fmla="*/ 280445 h 280445"/>
                <a:gd name="connsiteX1" fmla="*/ 0 w 214470"/>
                <a:gd name="connsiteY1" fmla="*/ 263630 h 280445"/>
                <a:gd name="connsiteX2" fmla="*/ 197539 w 214470"/>
                <a:gd name="connsiteY2" fmla="*/ 184068 h 280445"/>
                <a:gd name="connsiteX3" fmla="*/ 199952 w 214470"/>
                <a:gd name="connsiteY3" fmla="*/ 190438 h 280445"/>
                <a:gd name="connsiteX4" fmla="*/ 204973 w 214470"/>
                <a:gd name="connsiteY4" fmla="*/ 181074 h 280445"/>
                <a:gd name="connsiteX5" fmla="*/ 197539 w 214470"/>
                <a:gd name="connsiteY5" fmla="*/ 184068 h 280445"/>
                <a:gd name="connsiteX6" fmla="*/ 163715 w 214470"/>
                <a:gd name="connsiteY6" fmla="*/ 94757 h 280445"/>
                <a:gd name="connsiteX7" fmla="*/ 111192 w 214470"/>
                <a:gd name="connsiteY7" fmla="*/ 8169 h 280445"/>
                <a:gd name="connsiteX8" fmla="*/ 119336 w 214470"/>
                <a:gd name="connsiteY8" fmla="*/ 1519 h 280445"/>
                <a:gd name="connsiteX9" fmla="*/ 176880 w 214470"/>
                <a:gd name="connsiteY9" fmla="*/ 88378 h 280445"/>
                <a:gd name="connsiteX10" fmla="*/ 214201 w 214470"/>
                <a:gd name="connsiteY10" fmla="*/ 186230 h 280445"/>
                <a:gd name="connsiteX11" fmla="*/ 209181 w 214470"/>
                <a:gd name="connsiteY11" fmla="*/ 195594 h 28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470" h="280445">
                  <a:moveTo>
                    <a:pt x="0" y="280445"/>
                  </a:moveTo>
                  <a:lnTo>
                    <a:pt x="0" y="263630"/>
                  </a:lnTo>
                  <a:lnTo>
                    <a:pt x="197539" y="184068"/>
                  </a:lnTo>
                  <a:lnTo>
                    <a:pt x="199952" y="190438"/>
                  </a:lnTo>
                  <a:cubicBezTo>
                    <a:pt x="201580" y="187316"/>
                    <a:pt x="203208" y="184194"/>
                    <a:pt x="204973" y="181074"/>
                  </a:cubicBezTo>
                  <a:lnTo>
                    <a:pt x="197539" y="184068"/>
                  </a:lnTo>
                  <a:lnTo>
                    <a:pt x="163715" y="94757"/>
                  </a:lnTo>
                  <a:cubicBezTo>
                    <a:pt x="148515" y="64356"/>
                    <a:pt x="128563" y="37213"/>
                    <a:pt x="111192" y="8169"/>
                  </a:cubicBezTo>
                  <a:cubicBezTo>
                    <a:pt x="108071" y="3012"/>
                    <a:pt x="114992" y="-2824"/>
                    <a:pt x="119336" y="1519"/>
                  </a:cubicBezTo>
                  <a:cubicBezTo>
                    <a:pt x="143765" y="25948"/>
                    <a:pt x="161544" y="57706"/>
                    <a:pt x="176880" y="88378"/>
                  </a:cubicBezTo>
                  <a:cubicBezTo>
                    <a:pt x="192622" y="119728"/>
                    <a:pt x="205108" y="152437"/>
                    <a:pt x="214201" y="186230"/>
                  </a:cubicBezTo>
                  <a:cubicBezTo>
                    <a:pt x="215288" y="190438"/>
                    <a:pt x="212980" y="193966"/>
                    <a:pt x="209181" y="195594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77" name="任意多边形: 形状 1276"/>
            <p:cNvSpPr/>
            <p:nvPr/>
          </p:nvSpPr>
          <p:spPr>
            <a:xfrm rot="5400000">
              <a:off x="9749829" y="22042"/>
              <a:ext cx="99000" cy="54918"/>
            </a:xfrm>
            <a:custGeom>
              <a:avLst/>
              <a:gdLst>
                <a:gd name="connsiteX0" fmla="*/ 0 w 99000"/>
                <a:gd name="connsiteY0" fmla="*/ 54918 h 54918"/>
                <a:gd name="connsiteX1" fmla="*/ 0 w 99000"/>
                <a:gd name="connsiteY1" fmla="*/ 37510 h 54918"/>
                <a:gd name="connsiteX2" fmla="*/ 40349 w 99000"/>
                <a:gd name="connsiteY2" fmla="*/ 19757 h 54918"/>
                <a:gd name="connsiteX3" fmla="*/ 93820 w 99000"/>
                <a:gd name="connsiteY3" fmla="*/ 78 h 54918"/>
                <a:gd name="connsiteX4" fmla="*/ 96807 w 99000"/>
                <a:gd name="connsiteY4" fmla="*/ 9985 h 54918"/>
                <a:gd name="connsiteX5" fmla="*/ 37362 w 99000"/>
                <a:gd name="connsiteY5" fmla="*/ 38893 h 54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00" h="54918">
                  <a:moveTo>
                    <a:pt x="0" y="54918"/>
                  </a:moveTo>
                  <a:lnTo>
                    <a:pt x="0" y="37510"/>
                  </a:lnTo>
                  <a:lnTo>
                    <a:pt x="40349" y="19757"/>
                  </a:lnTo>
                  <a:cubicBezTo>
                    <a:pt x="57856" y="12021"/>
                    <a:pt x="74821" y="2929"/>
                    <a:pt x="93820" y="78"/>
                  </a:cubicBezTo>
                  <a:cubicBezTo>
                    <a:pt x="99792" y="-873"/>
                    <a:pt x="100335" y="7136"/>
                    <a:pt x="96807" y="9985"/>
                  </a:cubicBezTo>
                  <a:cubicBezTo>
                    <a:pt x="79706" y="23558"/>
                    <a:pt x="57313" y="30343"/>
                    <a:pt x="37362" y="3889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78" name="任意多边形: 形状 1277"/>
            <p:cNvSpPr/>
            <p:nvPr/>
          </p:nvSpPr>
          <p:spPr>
            <a:xfrm rot="5400000">
              <a:off x="8107561" y="-308368"/>
              <a:ext cx="859161" cy="1475899"/>
            </a:xfrm>
            <a:custGeom>
              <a:avLst/>
              <a:gdLst>
                <a:gd name="connsiteX0" fmla="*/ 0 w 859161"/>
                <a:gd name="connsiteY0" fmla="*/ 1475899 h 1475899"/>
                <a:gd name="connsiteX1" fmla="*/ 0 w 859161"/>
                <a:gd name="connsiteY1" fmla="*/ 1458466 h 1475899"/>
                <a:gd name="connsiteX2" fmla="*/ 415334 w 859161"/>
                <a:gd name="connsiteY2" fmla="*/ 1287076 h 1475899"/>
                <a:gd name="connsiteX3" fmla="*/ 631530 w 859161"/>
                <a:gd name="connsiteY3" fmla="*/ 1192617 h 1475899"/>
                <a:gd name="connsiteX4" fmla="*/ 739172 w 859161"/>
                <a:gd name="connsiteY4" fmla="*/ 1152581 h 1475899"/>
                <a:gd name="connsiteX5" fmla="*/ 839676 w 859161"/>
                <a:gd name="connsiteY5" fmla="*/ 1129403 h 1475899"/>
                <a:gd name="connsiteX6" fmla="*/ 844335 w 859161"/>
                <a:gd name="connsiteY6" fmla="*/ 1139144 h 1475899"/>
                <a:gd name="connsiteX7" fmla="*/ 850985 w 859161"/>
                <a:gd name="connsiteY7" fmla="*/ 1126795 h 1475899"/>
                <a:gd name="connsiteX8" fmla="*/ 839676 w 859161"/>
                <a:gd name="connsiteY8" fmla="*/ 1129403 h 1475899"/>
                <a:gd name="connsiteX9" fmla="*/ 725854 w 859161"/>
                <a:gd name="connsiteY9" fmla="*/ 891461 h 1475899"/>
                <a:gd name="connsiteX10" fmla="*/ 520107 w 859161"/>
                <a:gd name="connsiteY10" fmla="*/ 451738 h 1475899"/>
                <a:gd name="connsiteX11" fmla="*/ 320876 w 859161"/>
                <a:gd name="connsiteY11" fmla="*/ 10249 h 1475899"/>
                <a:gd name="connsiteX12" fmla="*/ 336889 w 859161"/>
                <a:gd name="connsiteY12" fmla="*/ 5364 h 1475899"/>
                <a:gd name="connsiteX13" fmla="*/ 448178 w 859161"/>
                <a:gd name="connsiteY13" fmla="*/ 253998 h 1475899"/>
                <a:gd name="connsiteX14" fmla="*/ 650125 w 859161"/>
                <a:gd name="connsiteY14" fmla="*/ 693721 h 1475899"/>
                <a:gd name="connsiteX15" fmla="*/ 858043 w 859161"/>
                <a:gd name="connsiteY15" fmla="*/ 1130595 h 1475899"/>
                <a:gd name="connsiteX16" fmla="*/ 851393 w 859161"/>
                <a:gd name="connsiteY16" fmla="*/ 1142946 h 1475899"/>
                <a:gd name="connsiteX17" fmla="*/ 605881 w 859161"/>
                <a:gd name="connsiteY17" fmla="*/ 1221117 h 1475899"/>
                <a:gd name="connsiteX18" fmla="*/ 387647 w 859161"/>
                <a:gd name="connsiteY18" fmla="*/ 1316255 h 1475899"/>
                <a:gd name="connsiteX19" fmla="*/ 162085 w 859161"/>
                <a:gd name="connsiteY19" fmla="*/ 1409493 h 147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161" h="1475899">
                  <a:moveTo>
                    <a:pt x="0" y="1475899"/>
                  </a:moveTo>
                  <a:lnTo>
                    <a:pt x="0" y="1458466"/>
                  </a:lnTo>
                  <a:lnTo>
                    <a:pt x="415334" y="1287076"/>
                  </a:lnTo>
                  <a:cubicBezTo>
                    <a:pt x="487672" y="1256268"/>
                    <a:pt x="559058" y="1223019"/>
                    <a:pt x="631530" y="1192617"/>
                  </a:cubicBezTo>
                  <a:cubicBezTo>
                    <a:pt x="666818" y="1177824"/>
                    <a:pt x="702647" y="1164015"/>
                    <a:pt x="739172" y="1152581"/>
                  </a:cubicBezTo>
                  <a:lnTo>
                    <a:pt x="839676" y="1129403"/>
                  </a:lnTo>
                  <a:lnTo>
                    <a:pt x="844335" y="1139144"/>
                  </a:lnTo>
                  <a:cubicBezTo>
                    <a:pt x="846506" y="1135073"/>
                    <a:pt x="848814" y="1130866"/>
                    <a:pt x="850985" y="1126795"/>
                  </a:cubicBezTo>
                  <a:lnTo>
                    <a:pt x="839676" y="1129403"/>
                  </a:lnTo>
                  <a:lnTo>
                    <a:pt x="725854" y="891461"/>
                  </a:lnTo>
                  <a:cubicBezTo>
                    <a:pt x="656232" y="745293"/>
                    <a:pt x="587695" y="598718"/>
                    <a:pt x="520107" y="451738"/>
                  </a:cubicBezTo>
                  <a:cubicBezTo>
                    <a:pt x="452657" y="305026"/>
                    <a:pt x="386290" y="157774"/>
                    <a:pt x="320876" y="10249"/>
                  </a:cubicBezTo>
                  <a:cubicBezTo>
                    <a:pt x="316531" y="342"/>
                    <a:pt x="332547" y="-4409"/>
                    <a:pt x="336889" y="5364"/>
                  </a:cubicBezTo>
                  <a:cubicBezTo>
                    <a:pt x="373669" y="88422"/>
                    <a:pt x="410718" y="171211"/>
                    <a:pt x="448178" y="253998"/>
                  </a:cubicBezTo>
                  <a:cubicBezTo>
                    <a:pt x="514679" y="400978"/>
                    <a:pt x="581995" y="547553"/>
                    <a:pt x="650125" y="693721"/>
                  </a:cubicBezTo>
                  <a:cubicBezTo>
                    <a:pt x="718255" y="839888"/>
                    <a:pt x="786928" y="985785"/>
                    <a:pt x="858043" y="1130595"/>
                  </a:cubicBezTo>
                  <a:cubicBezTo>
                    <a:pt x="861029" y="1136567"/>
                    <a:pt x="857772" y="1141995"/>
                    <a:pt x="851393" y="1142946"/>
                  </a:cubicBezTo>
                  <a:cubicBezTo>
                    <a:pt x="765756" y="1155837"/>
                    <a:pt x="684869" y="1186781"/>
                    <a:pt x="605881" y="1221117"/>
                  </a:cubicBezTo>
                  <a:cubicBezTo>
                    <a:pt x="533136" y="1252740"/>
                    <a:pt x="460798" y="1285447"/>
                    <a:pt x="387647" y="1316255"/>
                  </a:cubicBezTo>
                  <a:cubicBezTo>
                    <a:pt x="312595" y="1347878"/>
                    <a:pt x="237409" y="1378686"/>
                    <a:pt x="162085" y="140949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79" name="任意多边形: 形状 1278"/>
            <p:cNvSpPr/>
            <p:nvPr/>
          </p:nvSpPr>
          <p:spPr>
            <a:xfrm rot="5400000">
              <a:off x="8992280" y="92454"/>
              <a:ext cx="341022" cy="156116"/>
            </a:xfrm>
            <a:custGeom>
              <a:avLst/>
              <a:gdLst>
                <a:gd name="connsiteX0" fmla="*/ 0 w 341022"/>
                <a:gd name="connsiteY0" fmla="*/ 156116 h 156116"/>
                <a:gd name="connsiteX1" fmla="*/ 0 w 341022"/>
                <a:gd name="connsiteY1" fmla="*/ 140174 h 156116"/>
                <a:gd name="connsiteX2" fmla="*/ 118928 w 341022"/>
                <a:gd name="connsiteY2" fmla="*/ 90823 h 156116"/>
                <a:gd name="connsiteX3" fmla="*/ 225466 w 341022"/>
                <a:gd name="connsiteY3" fmla="*/ 45630 h 156116"/>
                <a:gd name="connsiteX4" fmla="*/ 332005 w 341022"/>
                <a:gd name="connsiteY4" fmla="*/ 435 h 156116"/>
                <a:gd name="connsiteX5" fmla="*/ 337704 w 341022"/>
                <a:gd name="connsiteY5" fmla="*/ 13058 h 156116"/>
                <a:gd name="connsiteX6" fmla="*/ 219088 w 341022"/>
                <a:gd name="connsiteY6" fmla="*/ 64766 h 156116"/>
                <a:gd name="connsiteX7" fmla="*/ 100064 w 341022"/>
                <a:gd name="connsiteY7" fmla="*/ 115117 h 156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022" h="156116">
                  <a:moveTo>
                    <a:pt x="0" y="156116"/>
                  </a:moveTo>
                  <a:lnTo>
                    <a:pt x="0" y="140174"/>
                  </a:lnTo>
                  <a:lnTo>
                    <a:pt x="118928" y="90823"/>
                  </a:lnTo>
                  <a:cubicBezTo>
                    <a:pt x="154486" y="75895"/>
                    <a:pt x="190043" y="60830"/>
                    <a:pt x="225466" y="45630"/>
                  </a:cubicBezTo>
                  <a:cubicBezTo>
                    <a:pt x="260887" y="30565"/>
                    <a:pt x="295904" y="13872"/>
                    <a:pt x="332005" y="435"/>
                  </a:cubicBezTo>
                  <a:cubicBezTo>
                    <a:pt x="339469" y="-2415"/>
                    <a:pt x="344762" y="9529"/>
                    <a:pt x="337704" y="13058"/>
                  </a:cubicBezTo>
                  <a:cubicBezTo>
                    <a:pt x="299161" y="32193"/>
                    <a:pt x="258582" y="47938"/>
                    <a:pt x="219088" y="64766"/>
                  </a:cubicBezTo>
                  <a:cubicBezTo>
                    <a:pt x="179457" y="81730"/>
                    <a:pt x="139829" y="98424"/>
                    <a:pt x="100064" y="11511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80" name="任意多边形: 形状 1279"/>
            <p:cNvSpPr/>
            <p:nvPr/>
          </p:nvSpPr>
          <p:spPr>
            <a:xfrm rot="5400000">
              <a:off x="8024611" y="146291"/>
              <a:ext cx="652634" cy="360055"/>
            </a:xfrm>
            <a:custGeom>
              <a:avLst/>
              <a:gdLst>
                <a:gd name="connsiteX0" fmla="*/ 0 w 652634"/>
                <a:gd name="connsiteY0" fmla="*/ 360055 h 360055"/>
                <a:gd name="connsiteX1" fmla="*/ 0 w 652634"/>
                <a:gd name="connsiteY1" fmla="*/ 347777 h 360055"/>
                <a:gd name="connsiteX2" fmla="*/ 1532 w 652634"/>
                <a:gd name="connsiteY2" fmla="*/ 348188 h 360055"/>
                <a:gd name="connsiteX3" fmla="*/ 88255 w 652634"/>
                <a:gd name="connsiteY3" fmla="*/ 296751 h 360055"/>
                <a:gd name="connsiteX4" fmla="*/ 132770 w 652634"/>
                <a:gd name="connsiteY4" fmla="*/ 196321 h 360055"/>
                <a:gd name="connsiteX5" fmla="*/ 198866 w 652634"/>
                <a:gd name="connsiteY5" fmla="*/ 110820 h 360055"/>
                <a:gd name="connsiteX6" fmla="*/ 321553 w 652634"/>
                <a:gd name="connsiteY6" fmla="*/ 89377 h 360055"/>
                <a:gd name="connsiteX7" fmla="*/ 455744 w 652634"/>
                <a:gd name="connsiteY7" fmla="*/ 105764 h 360055"/>
                <a:gd name="connsiteX8" fmla="*/ 576948 w 652634"/>
                <a:gd name="connsiteY8" fmla="*/ 148251 h 360055"/>
                <a:gd name="connsiteX9" fmla="*/ 573852 w 652634"/>
                <a:gd name="connsiteY9" fmla="*/ 151942 h 360055"/>
                <a:gd name="connsiteX10" fmla="*/ 583217 w 652634"/>
                <a:gd name="connsiteY10" fmla="*/ 150448 h 360055"/>
                <a:gd name="connsiteX11" fmla="*/ 576948 w 652634"/>
                <a:gd name="connsiteY11" fmla="*/ 148251 h 360055"/>
                <a:gd name="connsiteX12" fmla="*/ 600166 w 652634"/>
                <a:gd name="connsiteY12" fmla="*/ 120574 h 360055"/>
                <a:gd name="connsiteX13" fmla="*/ 638317 w 652634"/>
                <a:gd name="connsiteY13" fmla="*/ 7131 h 360055"/>
                <a:gd name="connsiteX14" fmla="*/ 652568 w 652634"/>
                <a:gd name="connsiteY14" fmla="*/ 6724 h 360055"/>
                <a:gd name="connsiteX15" fmla="*/ 584981 w 652634"/>
                <a:gd name="connsiteY15" fmla="*/ 162528 h 360055"/>
                <a:gd name="connsiteX16" fmla="*/ 575617 w 652634"/>
                <a:gd name="connsiteY16" fmla="*/ 164020 h 360055"/>
                <a:gd name="connsiteX17" fmla="*/ 285318 w 652634"/>
                <a:gd name="connsiteY17" fmla="*/ 105119 h 360055"/>
                <a:gd name="connsiteX18" fmla="*/ 177694 w 652634"/>
                <a:gd name="connsiteY18" fmla="*/ 148006 h 360055"/>
                <a:gd name="connsiteX19" fmla="*/ 130193 w 652634"/>
                <a:gd name="connsiteY19" fmla="*/ 244635 h 360055"/>
                <a:gd name="connsiteX20" fmla="*/ 77534 w 652634"/>
                <a:gd name="connsiteY20" fmla="*/ 333666 h 360055"/>
                <a:gd name="connsiteX21" fmla="*/ 34309 w 652634"/>
                <a:gd name="connsiteY21" fmla="*/ 359300 h 36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2634" h="360055">
                  <a:moveTo>
                    <a:pt x="0" y="360055"/>
                  </a:moveTo>
                  <a:lnTo>
                    <a:pt x="0" y="347777"/>
                  </a:lnTo>
                  <a:lnTo>
                    <a:pt x="1532" y="348188"/>
                  </a:lnTo>
                  <a:cubicBezTo>
                    <a:pt x="39126" y="351581"/>
                    <a:pt x="68713" y="326473"/>
                    <a:pt x="88255" y="296751"/>
                  </a:cubicBezTo>
                  <a:cubicBezTo>
                    <a:pt x="108478" y="265807"/>
                    <a:pt x="118520" y="230250"/>
                    <a:pt x="132770" y="196321"/>
                  </a:cubicBezTo>
                  <a:cubicBezTo>
                    <a:pt x="146885" y="162663"/>
                    <a:pt x="166294" y="129413"/>
                    <a:pt x="198866" y="110820"/>
                  </a:cubicBezTo>
                  <a:cubicBezTo>
                    <a:pt x="235509" y="89919"/>
                    <a:pt x="280567" y="88969"/>
                    <a:pt x="321553" y="89377"/>
                  </a:cubicBezTo>
                  <a:cubicBezTo>
                    <a:pt x="366815" y="89920"/>
                    <a:pt x="411840" y="95484"/>
                    <a:pt x="455744" y="105764"/>
                  </a:cubicBezTo>
                  <a:lnTo>
                    <a:pt x="576948" y="148251"/>
                  </a:lnTo>
                  <a:lnTo>
                    <a:pt x="573852" y="151942"/>
                  </a:lnTo>
                  <a:cubicBezTo>
                    <a:pt x="576974" y="151399"/>
                    <a:pt x="580095" y="150991"/>
                    <a:pt x="583217" y="150448"/>
                  </a:cubicBezTo>
                  <a:lnTo>
                    <a:pt x="576948" y="148251"/>
                  </a:lnTo>
                  <a:lnTo>
                    <a:pt x="600166" y="120574"/>
                  </a:lnTo>
                  <a:cubicBezTo>
                    <a:pt x="622846" y="87264"/>
                    <a:pt x="634857" y="48457"/>
                    <a:pt x="638317" y="7131"/>
                  </a:cubicBezTo>
                  <a:cubicBezTo>
                    <a:pt x="638996" y="-1963"/>
                    <a:pt x="652296" y="-2640"/>
                    <a:pt x="652568" y="6724"/>
                  </a:cubicBezTo>
                  <a:cubicBezTo>
                    <a:pt x="654196" y="64405"/>
                    <a:pt x="625968" y="122763"/>
                    <a:pt x="584981" y="162528"/>
                  </a:cubicBezTo>
                  <a:cubicBezTo>
                    <a:pt x="582403" y="165107"/>
                    <a:pt x="578873" y="165648"/>
                    <a:pt x="575617" y="164020"/>
                  </a:cubicBezTo>
                  <a:cubicBezTo>
                    <a:pt x="485635" y="120863"/>
                    <a:pt x="385069" y="100097"/>
                    <a:pt x="285318" y="105119"/>
                  </a:cubicBezTo>
                  <a:cubicBezTo>
                    <a:pt x="244873" y="107155"/>
                    <a:pt x="204973" y="115842"/>
                    <a:pt x="177694" y="148006"/>
                  </a:cubicBezTo>
                  <a:cubicBezTo>
                    <a:pt x="154214" y="175556"/>
                    <a:pt x="142814" y="211385"/>
                    <a:pt x="130193" y="244635"/>
                  </a:cubicBezTo>
                  <a:cubicBezTo>
                    <a:pt x="117842" y="276936"/>
                    <a:pt x="102777" y="309237"/>
                    <a:pt x="77534" y="333666"/>
                  </a:cubicBezTo>
                  <a:cubicBezTo>
                    <a:pt x="64641" y="346084"/>
                    <a:pt x="50052" y="354737"/>
                    <a:pt x="34309" y="35930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81" name="任意多边形: 形状 1280"/>
            <p:cNvSpPr/>
            <p:nvPr/>
          </p:nvSpPr>
          <p:spPr>
            <a:xfrm rot="5400000">
              <a:off x="8555203" y="219276"/>
              <a:ext cx="201059" cy="183561"/>
            </a:xfrm>
            <a:custGeom>
              <a:avLst/>
              <a:gdLst>
                <a:gd name="connsiteX0" fmla="*/ 24391 w 105942"/>
                <a:gd name="connsiteY0" fmla="*/ 20251 h 96722"/>
                <a:gd name="connsiteX1" fmla="*/ 3581 w 105942"/>
                <a:gd name="connsiteY1" fmla="*/ 36627 h 96722"/>
                <a:gd name="connsiteX2" fmla="*/ 1936 w 105942"/>
                <a:gd name="connsiteY2" fmla="*/ 65018 h 96722"/>
                <a:gd name="connsiteX3" fmla="*/ 54426 w 105942"/>
                <a:gd name="connsiteY3" fmla="*/ 96626 h 96722"/>
                <a:gd name="connsiteX4" fmla="*/ 104771 w 105942"/>
                <a:gd name="connsiteY4" fmla="*/ 56508 h 96722"/>
                <a:gd name="connsiteX5" fmla="*/ 75379 w 105942"/>
                <a:gd name="connsiteY5" fmla="*/ 3231 h 96722"/>
                <a:gd name="connsiteX6" fmla="*/ 38050 w 105942"/>
                <a:gd name="connsiteY6" fmla="*/ 3589 h 96722"/>
                <a:gd name="connsiteX7" fmla="*/ 21102 w 105942"/>
                <a:gd name="connsiteY7" fmla="*/ 13243 h 96722"/>
                <a:gd name="connsiteX8" fmla="*/ 14165 w 105942"/>
                <a:gd name="connsiteY8" fmla="*/ 19536 h 96722"/>
                <a:gd name="connsiteX9" fmla="*/ 8801 w 105942"/>
                <a:gd name="connsiteY9" fmla="*/ 28618 h 96722"/>
                <a:gd name="connsiteX10" fmla="*/ 13378 w 105942"/>
                <a:gd name="connsiteY10" fmla="*/ 31979 h 96722"/>
                <a:gd name="connsiteX11" fmla="*/ 23676 w 105942"/>
                <a:gd name="connsiteY11" fmla="*/ 22969 h 96722"/>
                <a:gd name="connsiteX12" fmla="*/ 36119 w 105942"/>
                <a:gd name="connsiteY12" fmla="*/ 14316 h 96722"/>
                <a:gd name="connsiteX13" fmla="*/ 63723 w 105942"/>
                <a:gd name="connsiteY13" fmla="*/ 9381 h 96722"/>
                <a:gd name="connsiteX14" fmla="*/ 97405 w 105942"/>
                <a:gd name="connsiteY14" fmla="*/ 46997 h 96722"/>
                <a:gd name="connsiteX15" fmla="*/ 13021 w 105942"/>
                <a:gd name="connsiteY15" fmla="*/ 69594 h 96722"/>
                <a:gd name="connsiteX16" fmla="*/ 25178 w 105942"/>
                <a:gd name="connsiteY16" fmla="*/ 22253 h 96722"/>
                <a:gd name="connsiteX17" fmla="*/ 24391 w 105942"/>
                <a:gd name="connsiteY17" fmla="*/ 20251 h 96722"/>
                <a:gd name="connsiteX18" fmla="*/ 24391 w 105942"/>
                <a:gd name="connsiteY18" fmla="*/ 20251 h 9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942" h="96722">
                  <a:moveTo>
                    <a:pt x="24391" y="20251"/>
                  </a:moveTo>
                  <a:cubicBezTo>
                    <a:pt x="14666" y="21896"/>
                    <a:pt x="7657" y="27688"/>
                    <a:pt x="3581" y="36627"/>
                  </a:cubicBezTo>
                  <a:cubicBezTo>
                    <a:pt x="-424" y="45423"/>
                    <a:pt x="-1210" y="55864"/>
                    <a:pt x="1936" y="65018"/>
                  </a:cubicBezTo>
                  <a:cubicBezTo>
                    <a:pt x="9159" y="86257"/>
                    <a:pt x="32973" y="97913"/>
                    <a:pt x="54426" y="96626"/>
                  </a:cubicBezTo>
                  <a:cubicBezTo>
                    <a:pt x="77739" y="95196"/>
                    <a:pt x="99479" y="79964"/>
                    <a:pt x="104771" y="56508"/>
                  </a:cubicBezTo>
                  <a:cubicBezTo>
                    <a:pt x="109991" y="33409"/>
                    <a:pt x="97333" y="11527"/>
                    <a:pt x="75379" y="3231"/>
                  </a:cubicBezTo>
                  <a:cubicBezTo>
                    <a:pt x="63365" y="-1274"/>
                    <a:pt x="50064" y="-988"/>
                    <a:pt x="38050" y="3589"/>
                  </a:cubicBezTo>
                  <a:cubicBezTo>
                    <a:pt x="31971" y="5949"/>
                    <a:pt x="26250" y="9167"/>
                    <a:pt x="21102" y="13243"/>
                  </a:cubicBezTo>
                  <a:cubicBezTo>
                    <a:pt x="18670" y="15174"/>
                    <a:pt x="16310" y="17248"/>
                    <a:pt x="14165" y="19536"/>
                  </a:cubicBezTo>
                  <a:cubicBezTo>
                    <a:pt x="11591" y="22325"/>
                    <a:pt x="10375" y="25185"/>
                    <a:pt x="8801" y="28618"/>
                  </a:cubicBezTo>
                  <a:cubicBezTo>
                    <a:pt x="7443" y="31622"/>
                    <a:pt x="10947" y="34196"/>
                    <a:pt x="13378" y="31979"/>
                  </a:cubicBezTo>
                  <a:cubicBezTo>
                    <a:pt x="16739" y="28904"/>
                    <a:pt x="20315" y="26044"/>
                    <a:pt x="23676" y="22969"/>
                  </a:cubicBezTo>
                  <a:cubicBezTo>
                    <a:pt x="27466" y="19536"/>
                    <a:pt x="31614" y="16676"/>
                    <a:pt x="36119" y="14316"/>
                  </a:cubicBezTo>
                  <a:cubicBezTo>
                    <a:pt x="44486" y="10025"/>
                    <a:pt x="54355" y="7951"/>
                    <a:pt x="63723" y="9381"/>
                  </a:cubicBezTo>
                  <a:cubicBezTo>
                    <a:pt x="82745" y="12170"/>
                    <a:pt x="97905" y="27259"/>
                    <a:pt x="97405" y="46997"/>
                  </a:cubicBezTo>
                  <a:cubicBezTo>
                    <a:pt x="96332" y="88474"/>
                    <a:pt x="35332" y="103634"/>
                    <a:pt x="13021" y="69594"/>
                  </a:cubicBezTo>
                  <a:cubicBezTo>
                    <a:pt x="2866" y="54005"/>
                    <a:pt x="8659" y="31121"/>
                    <a:pt x="25178" y="22253"/>
                  </a:cubicBezTo>
                  <a:cubicBezTo>
                    <a:pt x="26608" y="21681"/>
                    <a:pt x="25535" y="20108"/>
                    <a:pt x="24391" y="20251"/>
                  </a:cubicBezTo>
                  <a:lnTo>
                    <a:pt x="24391" y="2025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82" name="任意多边形: 形状 1281"/>
            <p:cNvSpPr/>
            <p:nvPr/>
          </p:nvSpPr>
          <p:spPr>
            <a:xfrm rot="5400000">
              <a:off x="10376226" y="366431"/>
              <a:ext cx="2182204" cy="1449342"/>
            </a:xfrm>
            <a:custGeom>
              <a:avLst/>
              <a:gdLst>
                <a:gd name="connsiteX0" fmla="*/ 0 w 2182204"/>
                <a:gd name="connsiteY0" fmla="*/ 42911 h 1449342"/>
                <a:gd name="connsiteX1" fmla="*/ 0 w 2182204"/>
                <a:gd name="connsiteY1" fmla="*/ 0 h 1449342"/>
                <a:gd name="connsiteX2" fmla="*/ 1734234 w 2182204"/>
                <a:gd name="connsiteY2" fmla="*/ 0 h 1449342"/>
                <a:gd name="connsiteX3" fmla="*/ 2182204 w 2182204"/>
                <a:gd name="connsiteY3" fmla="*/ 624181 h 1449342"/>
                <a:gd name="connsiteX4" fmla="*/ 1119944 w 2182204"/>
                <a:gd name="connsiteY4" fmla="*/ 1384874 h 1449342"/>
                <a:gd name="connsiteX5" fmla="*/ 1029964 w 2182204"/>
                <a:gd name="connsiteY5" fmla="*/ 1449342 h 144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2204" h="1449342">
                  <a:moveTo>
                    <a:pt x="0" y="42911"/>
                  </a:moveTo>
                  <a:lnTo>
                    <a:pt x="0" y="0"/>
                  </a:lnTo>
                  <a:lnTo>
                    <a:pt x="1734234" y="0"/>
                  </a:lnTo>
                  <a:lnTo>
                    <a:pt x="2182204" y="624181"/>
                  </a:lnTo>
                  <a:lnTo>
                    <a:pt x="1119944" y="1384874"/>
                  </a:lnTo>
                  <a:lnTo>
                    <a:pt x="1029964" y="1449342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83" name="任意多边形: 形状 1282"/>
            <p:cNvSpPr/>
            <p:nvPr/>
          </p:nvSpPr>
          <p:spPr>
            <a:xfrm rot="5400000">
              <a:off x="11150288" y="867704"/>
              <a:ext cx="1232060" cy="657044"/>
            </a:xfrm>
            <a:custGeom>
              <a:avLst/>
              <a:gdLst>
                <a:gd name="connsiteX0" fmla="*/ 0 w 1232060"/>
                <a:gd name="connsiteY0" fmla="*/ 13058 h 657044"/>
                <a:gd name="connsiteX1" fmla="*/ 53608 w 1232060"/>
                <a:gd name="connsiteY1" fmla="*/ 8037 h 657044"/>
                <a:gd name="connsiteX2" fmla="*/ 266142 w 1232060"/>
                <a:gd name="connsiteY2" fmla="*/ 981 h 657044"/>
                <a:gd name="connsiteX3" fmla="*/ 573813 w 1232060"/>
                <a:gd name="connsiteY3" fmla="*/ 35859 h 657044"/>
                <a:gd name="connsiteX4" fmla="*/ 819732 w 1232060"/>
                <a:gd name="connsiteY4" fmla="*/ 144705 h 657044"/>
                <a:gd name="connsiteX5" fmla="*/ 1188341 w 1232060"/>
                <a:gd name="connsiteY5" fmla="*/ 364566 h 657044"/>
                <a:gd name="connsiteX6" fmla="*/ 1202998 w 1232060"/>
                <a:gd name="connsiteY6" fmla="*/ 499740 h 657044"/>
                <a:gd name="connsiteX7" fmla="*/ 1029144 w 1232060"/>
                <a:gd name="connsiteY7" fmla="*/ 642516 h 657044"/>
                <a:gd name="connsiteX8" fmla="*/ 741424 w 1232060"/>
                <a:gd name="connsiteY8" fmla="*/ 572078 h 657044"/>
                <a:gd name="connsiteX9" fmla="*/ 246326 w 1232060"/>
                <a:gd name="connsiteY9" fmla="*/ 264680 h 657044"/>
                <a:gd name="connsiteX10" fmla="*/ 0 w 1232060"/>
                <a:gd name="connsiteY10" fmla="*/ 13058 h 65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2060" h="657044">
                  <a:moveTo>
                    <a:pt x="0" y="13058"/>
                  </a:moveTo>
                  <a:cubicBezTo>
                    <a:pt x="0" y="13058"/>
                    <a:pt x="27551" y="3829"/>
                    <a:pt x="53608" y="8037"/>
                  </a:cubicBezTo>
                  <a:cubicBezTo>
                    <a:pt x="79667" y="12110"/>
                    <a:pt x="186340" y="6816"/>
                    <a:pt x="266142" y="981"/>
                  </a:cubicBezTo>
                  <a:cubicBezTo>
                    <a:pt x="345943" y="-4856"/>
                    <a:pt x="492653" y="16452"/>
                    <a:pt x="573813" y="35859"/>
                  </a:cubicBezTo>
                  <a:cubicBezTo>
                    <a:pt x="654972" y="55268"/>
                    <a:pt x="718352" y="106025"/>
                    <a:pt x="819732" y="144705"/>
                  </a:cubicBezTo>
                  <a:cubicBezTo>
                    <a:pt x="920977" y="183384"/>
                    <a:pt x="1118991" y="298609"/>
                    <a:pt x="1188341" y="364566"/>
                  </a:cubicBezTo>
                  <a:cubicBezTo>
                    <a:pt x="1257693" y="430525"/>
                    <a:pt x="1230277" y="422110"/>
                    <a:pt x="1202998" y="499740"/>
                  </a:cubicBezTo>
                  <a:cubicBezTo>
                    <a:pt x="1175718" y="577371"/>
                    <a:pt x="1134868" y="596778"/>
                    <a:pt x="1029144" y="642516"/>
                  </a:cubicBezTo>
                  <a:cubicBezTo>
                    <a:pt x="923556" y="688251"/>
                    <a:pt x="843891" y="615236"/>
                    <a:pt x="741424" y="572078"/>
                  </a:cubicBezTo>
                  <a:cubicBezTo>
                    <a:pt x="638956" y="528785"/>
                    <a:pt x="435380" y="404739"/>
                    <a:pt x="246326" y="264680"/>
                  </a:cubicBezTo>
                  <a:cubicBezTo>
                    <a:pt x="57409" y="124618"/>
                    <a:pt x="77494" y="141448"/>
                    <a:pt x="0" y="13058"/>
                  </a:cubicBezTo>
                  <a:close/>
                </a:path>
              </a:pathLst>
            </a:custGeom>
            <a:solidFill>
              <a:srgbClr val="EEC14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84" name="任意多边形: 形状 1283"/>
            <p:cNvSpPr/>
            <p:nvPr/>
          </p:nvSpPr>
          <p:spPr>
            <a:xfrm rot="5400000">
              <a:off x="10907426" y="-164630"/>
              <a:ext cx="1119943" cy="1449204"/>
            </a:xfrm>
            <a:custGeom>
              <a:avLst/>
              <a:gdLst>
                <a:gd name="connsiteX0" fmla="*/ 0 w 1119943"/>
                <a:gd name="connsiteY0" fmla="*/ 42900 h 1449204"/>
                <a:gd name="connsiteX1" fmla="*/ 0 w 1119943"/>
                <a:gd name="connsiteY1" fmla="*/ 0 h 1449204"/>
                <a:gd name="connsiteX2" fmla="*/ 466084 w 1119943"/>
                <a:gd name="connsiteY2" fmla="*/ 0 h 1449204"/>
                <a:gd name="connsiteX3" fmla="*/ 464437 w 1119943"/>
                <a:gd name="connsiteY3" fmla="*/ 30284 h 1449204"/>
                <a:gd name="connsiteX4" fmla="*/ 1110714 w 1119943"/>
                <a:gd name="connsiteY4" fmla="*/ 1353524 h 1449204"/>
                <a:gd name="connsiteX5" fmla="*/ 1119943 w 1119943"/>
                <a:gd name="connsiteY5" fmla="*/ 1384874 h 1449204"/>
                <a:gd name="connsiteX6" fmla="*/ 1029964 w 1119943"/>
                <a:gd name="connsiteY6" fmla="*/ 1449204 h 144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9943" h="1449204">
                  <a:moveTo>
                    <a:pt x="0" y="42900"/>
                  </a:moveTo>
                  <a:lnTo>
                    <a:pt x="0" y="0"/>
                  </a:lnTo>
                  <a:lnTo>
                    <a:pt x="466084" y="0"/>
                  </a:lnTo>
                  <a:lnTo>
                    <a:pt x="464437" y="30284"/>
                  </a:lnTo>
                  <a:cubicBezTo>
                    <a:pt x="475596" y="495003"/>
                    <a:pt x="962630" y="1213752"/>
                    <a:pt x="1110714" y="1353524"/>
                  </a:cubicBezTo>
                  <a:cubicBezTo>
                    <a:pt x="1110714" y="1353524"/>
                    <a:pt x="1114108" y="1365738"/>
                    <a:pt x="1119943" y="1384874"/>
                  </a:cubicBezTo>
                  <a:lnTo>
                    <a:pt x="1029964" y="1449204"/>
                  </a:lnTo>
                  <a:close/>
                </a:path>
              </a:pathLst>
            </a:custGeom>
            <a:solidFill>
              <a:srgbClr val="E2D1A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85" name="任意多边形: 形状 1284"/>
            <p:cNvSpPr/>
            <p:nvPr/>
          </p:nvSpPr>
          <p:spPr>
            <a:xfrm rot="5400000">
              <a:off x="11647641" y="1639735"/>
              <a:ext cx="462619" cy="626098"/>
            </a:xfrm>
            <a:custGeom>
              <a:avLst/>
              <a:gdLst>
                <a:gd name="connsiteX0" fmla="*/ 0 w 462619"/>
                <a:gd name="connsiteY0" fmla="*/ 0 h 626098"/>
                <a:gd name="connsiteX1" fmla="*/ 25549 w 462619"/>
                <a:gd name="connsiteY1" fmla="*/ 0 h 626098"/>
                <a:gd name="connsiteX2" fmla="*/ 35392 w 462619"/>
                <a:gd name="connsiteY2" fmla="*/ 13725 h 626098"/>
                <a:gd name="connsiteX3" fmla="*/ 251725 w 462619"/>
                <a:gd name="connsiteY3" fmla="*/ 317595 h 626098"/>
                <a:gd name="connsiteX4" fmla="*/ 358127 w 462619"/>
                <a:gd name="connsiteY4" fmla="*/ 468648 h 626098"/>
                <a:gd name="connsiteX5" fmla="*/ 462359 w 462619"/>
                <a:gd name="connsiteY5" fmla="*/ 623095 h 626098"/>
                <a:gd name="connsiteX6" fmla="*/ 459643 w 462619"/>
                <a:gd name="connsiteY6" fmla="*/ 625672 h 626098"/>
                <a:gd name="connsiteX7" fmla="*/ 432229 w 462619"/>
                <a:gd name="connsiteY7" fmla="*/ 592286 h 626098"/>
                <a:gd name="connsiteX8" fmla="*/ 320806 w 462619"/>
                <a:gd name="connsiteY8" fmla="*/ 442320 h 626098"/>
                <a:gd name="connsiteX9" fmla="*/ 210738 w 462619"/>
                <a:gd name="connsiteY9" fmla="*/ 291538 h 62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619" h="626098">
                  <a:moveTo>
                    <a:pt x="0" y="0"/>
                  </a:moveTo>
                  <a:lnTo>
                    <a:pt x="25549" y="0"/>
                  </a:lnTo>
                  <a:lnTo>
                    <a:pt x="35392" y="13725"/>
                  </a:lnTo>
                  <a:cubicBezTo>
                    <a:pt x="107729" y="114833"/>
                    <a:pt x="180065" y="216078"/>
                    <a:pt x="251725" y="317595"/>
                  </a:cubicBezTo>
                  <a:cubicBezTo>
                    <a:pt x="287283" y="367946"/>
                    <a:pt x="322706" y="418297"/>
                    <a:pt x="358127" y="468648"/>
                  </a:cubicBezTo>
                  <a:cubicBezTo>
                    <a:pt x="393821" y="519408"/>
                    <a:pt x="430601" y="569759"/>
                    <a:pt x="462359" y="623095"/>
                  </a:cubicBezTo>
                  <a:cubicBezTo>
                    <a:pt x="463445" y="624858"/>
                    <a:pt x="460865" y="627031"/>
                    <a:pt x="459643" y="625672"/>
                  </a:cubicBezTo>
                  <a:cubicBezTo>
                    <a:pt x="450279" y="614680"/>
                    <a:pt x="440779" y="603823"/>
                    <a:pt x="432229" y="592286"/>
                  </a:cubicBezTo>
                  <a:cubicBezTo>
                    <a:pt x="395315" y="542208"/>
                    <a:pt x="357584" y="492534"/>
                    <a:pt x="320806" y="442320"/>
                  </a:cubicBezTo>
                  <a:cubicBezTo>
                    <a:pt x="284026" y="392103"/>
                    <a:pt x="247383" y="341889"/>
                    <a:pt x="210738" y="29153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86" name="任意多边形: 形状 1285"/>
            <p:cNvSpPr/>
            <p:nvPr/>
          </p:nvSpPr>
          <p:spPr>
            <a:xfrm rot="5400000">
              <a:off x="10935437" y="-195390"/>
              <a:ext cx="1032591" cy="1423372"/>
            </a:xfrm>
            <a:custGeom>
              <a:avLst/>
              <a:gdLst>
                <a:gd name="connsiteX0" fmla="*/ 0 w 1032591"/>
                <a:gd name="connsiteY0" fmla="*/ 39552 h 1423372"/>
                <a:gd name="connsiteX1" fmla="*/ 0 w 1032591"/>
                <a:gd name="connsiteY1" fmla="*/ 0 h 1423372"/>
                <a:gd name="connsiteX2" fmla="*/ 162053 w 1032591"/>
                <a:gd name="connsiteY2" fmla="*/ 230793 h 1423372"/>
                <a:gd name="connsiteX3" fmla="*/ 376079 w 1032591"/>
                <a:gd name="connsiteY3" fmla="*/ 529370 h 1423372"/>
                <a:gd name="connsiteX4" fmla="*/ 593634 w 1032591"/>
                <a:gd name="connsiteY4" fmla="*/ 827270 h 1423372"/>
                <a:gd name="connsiteX5" fmla="*/ 813903 w 1032591"/>
                <a:gd name="connsiteY5" fmla="*/ 1122998 h 1423372"/>
                <a:gd name="connsiteX6" fmla="*/ 924106 w 1032591"/>
                <a:gd name="connsiteY6" fmla="*/ 1269707 h 1423372"/>
                <a:gd name="connsiteX7" fmla="*/ 979750 w 1032591"/>
                <a:gd name="connsiteY7" fmla="*/ 1343539 h 1423372"/>
                <a:gd name="connsiteX8" fmla="*/ 1007570 w 1032591"/>
                <a:gd name="connsiteY8" fmla="*/ 1380453 h 1423372"/>
                <a:gd name="connsiteX9" fmla="*/ 1032272 w 1032591"/>
                <a:gd name="connsiteY9" fmla="*/ 1419267 h 1423372"/>
                <a:gd name="connsiteX10" fmla="*/ 1027928 w 1032591"/>
                <a:gd name="connsiteY10" fmla="*/ 1422526 h 1423372"/>
                <a:gd name="connsiteX11" fmla="*/ 997664 w 1032591"/>
                <a:gd name="connsiteY11" fmla="*/ 1390225 h 1423372"/>
                <a:gd name="connsiteX12" fmla="*/ 771695 w 1032591"/>
                <a:gd name="connsiteY12" fmla="*/ 1098567 h 1423372"/>
                <a:gd name="connsiteX13" fmla="*/ 550067 w 1032591"/>
                <a:gd name="connsiteY13" fmla="*/ 803655 h 1423372"/>
                <a:gd name="connsiteX14" fmla="*/ 330749 w 1032591"/>
                <a:gd name="connsiteY14" fmla="*/ 504941 h 1423372"/>
                <a:gd name="connsiteX15" fmla="*/ 115773 w 1032591"/>
                <a:gd name="connsiteY15" fmla="*/ 205005 h 142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2591" h="1423372">
                  <a:moveTo>
                    <a:pt x="0" y="39552"/>
                  </a:moveTo>
                  <a:lnTo>
                    <a:pt x="0" y="0"/>
                  </a:lnTo>
                  <a:lnTo>
                    <a:pt x="162053" y="230793"/>
                  </a:lnTo>
                  <a:cubicBezTo>
                    <a:pt x="233032" y="330681"/>
                    <a:pt x="304284" y="430161"/>
                    <a:pt x="376079" y="529370"/>
                  </a:cubicBezTo>
                  <a:cubicBezTo>
                    <a:pt x="448145" y="628987"/>
                    <a:pt x="520617" y="728332"/>
                    <a:pt x="593634" y="827270"/>
                  </a:cubicBezTo>
                  <a:cubicBezTo>
                    <a:pt x="666649" y="926207"/>
                    <a:pt x="740208" y="1024602"/>
                    <a:pt x="813903" y="1122998"/>
                  </a:cubicBezTo>
                  <a:cubicBezTo>
                    <a:pt x="850546" y="1171990"/>
                    <a:pt x="887326" y="1220850"/>
                    <a:pt x="924106" y="1269707"/>
                  </a:cubicBezTo>
                  <a:cubicBezTo>
                    <a:pt x="942562" y="1294273"/>
                    <a:pt x="961155" y="1318837"/>
                    <a:pt x="979750" y="1343539"/>
                  </a:cubicBezTo>
                  <a:cubicBezTo>
                    <a:pt x="988977" y="1355888"/>
                    <a:pt x="998343" y="1368102"/>
                    <a:pt x="1007570" y="1380453"/>
                  </a:cubicBezTo>
                  <a:cubicBezTo>
                    <a:pt x="1017071" y="1392939"/>
                    <a:pt x="1025214" y="1405153"/>
                    <a:pt x="1032272" y="1419267"/>
                  </a:cubicBezTo>
                  <a:cubicBezTo>
                    <a:pt x="1033629" y="1421983"/>
                    <a:pt x="1030371" y="1424832"/>
                    <a:pt x="1027928" y="1422526"/>
                  </a:cubicBezTo>
                  <a:cubicBezTo>
                    <a:pt x="1016665" y="1412617"/>
                    <a:pt x="1007027" y="1402168"/>
                    <a:pt x="997664" y="1390225"/>
                  </a:cubicBezTo>
                  <a:cubicBezTo>
                    <a:pt x="921661" y="1293593"/>
                    <a:pt x="846339" y="1196285"/>
                    <a:pt x="771695" y="1098567"/>
                  </a:cubicBezTo>
                  <a:cubicBezTo>
                    <a:pt x="697050" y="1000852"/>
                    <a:pt x="623356" y="902321"/>
                    <a:pt x="550067" y="803655"/>
                  </a:cubicBezTo>
                  <a:cubicBezTo>
                    <a:pt x="476373" y="704581"/>
                    <a:pt x="403358" y="604964"/>
                    <a:pt x="330749" y="504941"/>
                  </a:cubicBezTo>
                  <a:cubicBezTo>
                    <a:pt x="258412" y="405461"/>
                    <a:pt x="186888" y="305436"/>
                    <a:pt x="115773" y="20500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87" name="任意多边形: 形状 1286"/>
            <p:cNvSpPr/>
            <p:nvPr/>
          </p:nvSpPr>
          <p:spPr>
            <a:xfrm rot="5400000">
              <a:off x="10573201" y="1186308"/>
              <a:ext cx="1168345" cy="843015"/>
            </a:xfrm>
            <a:custGeom>
              <a:avLst/>
              <a:gdLst>
                <a:gd name="connsiteX0" fmla="*/ 615188 w 615623"/>
                <a:gd name="connsiteY0" fmla="*/ 108 h 444201"/>
                <a:gd name="connsiteX1" fmla="*/ 608180 w 615623"/>
                <a:gd name="connsiteY1" fmla="*/ 5972 h 444201"/>
                <a:gd name="connsiteX2" fmla="*/ 602316 w 615623"/>
                <a:gd name="connsiteY2" fmla="*/ 9547 h 444201"/>
                <a:gd name="connsiteX3" fmla="*/ 588299 w 615623"/>
                <a:gd name="connsiteY3" fmla="*/ 20846 h 444201"/>
                <a:gd name="connsiteX4" fmla="*/ 561697 w 615623"/>
                <a:gd name="connsiteY4" fmla="*/ 40512 h 444201"/>
                <a:gd name="connsiteX5" fmla="*/ 502270 w 615623"/>
                <a:gd name="connsiteY5" fmla="*/ 82132 h 444201"/>
                <a:gd name="connsiteX6" fmla="*/ 381129 w 615623"/>
                <a:gd name="connsiteY6" fmla="*/ 167446 h 444201"/>
                <a:gd name="connsiteX7" fmla="*/ 138346 w 615623"/>
                <a:gd name="connsiteY7" fmla="*/ 338932 h 444201"/>
                <a:gd name="connsiteX8" fmla="*/ 2044 w 615623"/>
                <a:gd name="connsiteY8" fmla="*/ 435330 h 444201"/>
                <a:gd name="connsiteX9" fmla="*/ 6978 w 615623"/>
                <a:gd name="connsiteY9" fmla="*/ 443339 h 444201"/>
                <a:gd name="connsiteX10" fmla="*/ 250405 w 615623"/>
                <a:gd name="connsiteY10" fmla="*/ 271138 h 444201"/>
                <a:gd name="connsiteX11" fmla="*/ 493546 w 615623"/>
                <a:gd name="connsiteY11" fmla="*/ 98580 h 444201"/>
                <a:gd name="connsiteX12" fmla="*/ 561840 w 615623"/>
                <a:gd name="connsiteY12" fmla="*/ 49809 h 444201"/>
                <a:gd name="connsiteX13" fmla="*/ 590874 w 615623"/>
                <a:gd name="connsiteY13" fmla="*/ 28141 h 444201"/>
                <a:gd name="connsiteX14" fmla="*/ 604318 w 615623"/>
                <a:gd name="connsiteY14" fmla="*/ 15840 h 444201"/>
                <a:gd name="connsiteX15" fmla="*/ 609395 w 615623"/>
                <a:gd name="connsiteY15" fmla="*/ 9118 h 444201"/>
                <a:gd name="connsiteX16" fmla="*/ 615474 w 615623"/>
                <a:gd name="connsiteY16" fmla="*/ 322 h 444201"/>
                <a:gd name="connsiteX17" fmla="*/ 615188 w 615623"/>
                <a:gd name="connsiteY17" fmla="*/ 108 h 444201"/>
                <a:gd name="connsiteX18" fmla="*/ 615188 w 615623"/>
                <a:gd name="connsiteY18" fmla="*/ 108 h 4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5623" h="444201">
                  <a:moveTo>
                    <a:pt x="615188" y="108"/>
                  </a:moveTo>
                  <a:cubicBezTo>
                    <a:pt x="612971" y="2253"/>
                    <a:pt x="610754" y="4327"/>
                    <a:pt x="608180" y="5972"/>
                  </a:cubicBezTo>
                  <a:cubicBezTo>
                    <a:pt x="606249" y="7188"/>
                    <a:pt x="604175" y="8117"/>
                    <a:pt x="602316" y="9547"/>
                  </a:cubicBezTo>
                  <a:cubicBezTo>
                    <a:pt x="597596" y="13266"/>
                    <a:pt x="593019" y="17128"/>
                    <a:pt x="588299" y="20846"/>
                  </a:cubicBezTo>
                  <a:cubicBezTo>
                    <a:pt x="579718" y="27783"/>
                    <a:pt x="570707" y="34148"/>
                    <a:pt x="561697" y="40512"/>
                  </a:cubicBezTo>
                  <a:cubicBezTo>
                    <a:pt x="541888" y="54385"/>
                    <a:pt x="522079" y="68259"/>
                    <a:pt x="502270" y="82132"/>
                  </a:cubicBezTo>
                  <a:cubicBezTo>
                    <a:pt x="461795" y="110451"/>
                    <a:pt x="421462" y="138984"/>
                    <a:pt x="381129" y="167446"/>
                  </a:cubicBezTo>
                  <a:cubicBezTo>
                    <a:pt x="300177" y="224584"/>
                    <a:pt x="219226" y="281722"/>
                    <a:pt x="138346" y="338932"/>
                  </a:cubicBezTo>
                  <a:cubicBezTo>
                    <a:pt x="92936" y="371041"/>
                    <a:pt x="47454" y="403221"/>
                    <a:pt x="2044" y="435330"/>
                  </a:cubicBezTo>
                  <a:cubicBezTo>
                    <a:pt x="-2890" y="438762"/>
                    <a:pt x="2044" y="446843"/>
                    <a:pt x="6978" y="443339"/>
                  </a:cubicBezTo>
                  <a:cubicBezTo>
                    <a:pt x="88144" y="385915"/>
                    <a:pt x="169239" y="328562"/>
                    <a:pt x="250405" y="271138"/>
                  </a:cubicBezTo>
                  <a:cubicBezTo>
                    <a:pt x="331571" y="213714"/>
                    <a:pt x="412666" y="156362"/>
                    <a:pt x="493546" y="98580"/>
                  </a:cubicBezTo>
                  <a:cubicBezTo>
                    <a:pt x="516287" y="82347"/>
                    <a:pt x="539099" y="66042"/>
                    <a:pt x="561840" y="49809"/>
                  </a:cubicBezTo>
                  <a:cubicBezTo>
                    <a:pt x="571637" y="42801"/>
                    <a:pt x="581506" y="35721"/>
                    <a:pt x="590874" y="28141"/>
                  </a:cubicBezTo>
                  <a:cubicBezTo>
                    <a:pt x="595593" y="24279"/>
                    <a:pt x="600027" y="20203"/>
                    <a:pt x="604318" y="15840"/>
                  </a:cubicBezTo>
                  <a:cubicBezTo>
                    <a:pt x="606392" y="13767"/>
                    <a:pt x="607965" y="11693"/>
                    <a:pt x="609395" y="9118"/>
                  </a:cubicBezTo>
                  <a:cubicBezTo>
                    <a:pt x="611183" y="5972"/>
                    <a:pt x="613329" y="3254"/>
                    <a:pt x="615474" y="322"/>
                  </a:cubicBezTo>
                  <a:cubicBezTo>
                    <a:pt x="615831" y="179"/>
                    <a:pt x="615474" y="-178"/>
                    <a:pt x="615188" y="108"/>
                  </a:cubicBezTo>
                  <a:lnTo>
                    <a:pt x="615188" y="10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88" name="任意多边形: 形状 1287"/>
            <p:cNvSpPr/>
            <p:nvPr/>
          </p:nvSpPr>
          <p:spPr>
            <a:xfrm rot="5400000">
              <a:off x="11655030" y="1518152"/>
              <a:ext cx="450115" cy="623824"/>
            </a:xfrm>
            <a:custGeom>
              <a:avLst/>
              <a:gdLst>
                <a:gd name="connsiteX0" fmla="*/ 0 w 450115"/>
                <a:gd name="connsiteY0" fmla="*/ 0 h 623824"/>
                <a:gd name="connsiteX1" fmla="*/ 17362 w 450115"/>
                <a:gd name="connsiteY1" fmla="*/ 0 h 623824"/>
                <a:gd name="connsiteX2" fmla="*/ 198275 w 450115"/>
                <a:gd name="connsiteY2" fmla="*/ 257335 h 623824"/>
                <a:gd name="connsiteX3" fmla="*/ 325169 w 450115"/>
                <a:gd name="connsiteY3" fmla="*/ 437839 h 623824"/>
                <a:gd name="connsiteX4" fmla="*/ 387328 w 450115"/>
                <a:gd name="connsiteY4" fmla="*/ 527820 h 623824"/>
                <a:gd name="connsiteX5" fmla="*/ 449757 w 450115"/>
                <a:gd name="connsiteY5" fmla="*/ 619700 h 623824"/>
                <a:gd name="connsiteX6" fmla="*/ 445550 w 450115"/>
                <a:gd name="connsiteY6" fmla="*/ 623093 h 623824"/>
                <a:gd name="connsiteX7" fmla="*/ 372806 w 450115"/>
                <a:gd name="connsiteY7" fmla="*/ 524970 h 623824"/>
                <a:gd name="connsiteX8" fmla="*/ 300469 w 450115"/>
                <a:gd name="connsiteY8" fmla="*/ 425490 h 623824"/>
                <a:gd name="connsiteX9" fmla="*/ 46678 w 450115"/>
                <a:gd name="connsiteY9" fmla="*/ 66518 h 6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115" h="623824">
                  <a:moveTo>
                    <a:pt x="0" y="0"/>
                  </a:moveTo>
                  <a:lnTo>
                    <a:pt x="17362" y="0"/>
                  </a:lnTo>
                  <a:lnTo>
                    <a:pt x="198275" y="257335"/>
                  </a:lnTo>
                  <a:cubicBezTo>
                    <a:pt x="240617" y="317458"/>
                    <a:pt x="283369" y="377310"/>
                    <a:pt x="325169" y="437839"/>
                  </a:cubicBezTo>
                  <a:cubicBezTo>
                    <a:pt x="345935" y="467834"/>
                    <a:pt x="366562" y="497827"/>
                    <a:pt x="387328" y="527820"/>
                  </a:cubicBezTo>
                  <a:cubicBezTo>
                    <a:pt x="408364" y="558221"/>
                    <a:pt x="430487" y="588078"/>
                    <a:pt x="449757" y="619700"/>
                  </a:cubicBezTo>
                  <a:cubicBezTo>
                    <a:pt x="451251" y="622144"/>
                    <a:pt x="447723" y="625264"/>
                    <a:pt x="445550" y="623093"/>
                  </a:cubicBezTo>
                  <a:cubicBezTo>
                    <a:pt x="419764" y="591608"/>
                    <a:pt x="396692" y="557813"/>
                    <a:pt x="372806" y="524970"/>
                  </a:cubicBezTo>
                  <a:cubicBezTo>
                    <a:pt x="348649" y="491855"/>
                    <a:pt x="324220" y="458876"/>
                    <a:pt x="300469" y="425490"/>
                  </a:cubicBezTo>
                  <a:cubicBezTo>
                    <a:pt x="215511" y="306194"/>
                    <a:pt x="130959" y="186356"/>
                    <a:pt x="46678" y="6651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89" name="任意多边形: 形状 1288"/>
            <p:cNvSpPr/>
            <p:nvPr/>
          </p:nvSpPr>
          <p:spPr>
            <a:xfrm rot="5400000">
              <a:off x="11406154" y="1878645"/>
              <a:ext cx="187069" cy="156758"/>
            </a:xfrm>
            <a:custGeom>
              <a:avLst/>
              <a:gdLst>
                <a:gd name="connsiteX0" fmla="*/ 98069 w 98570"/>
                <a:gd name="connsiteY0" fmla="*/ 179 h 82599"/>
                <a:gd name="connsiteX1" fmla="*/ 88058 w 98570"/>
                <a:gd name="connsiteY1" fmla="*/ 13051 h 82599"/>
                <a:gd name="connsiteX2" fmla="*/ 75829 w 98570"/>
                <a:gd name="connsiteY2" fmla="*/ 22634 h 82599"/>
                <a:gd name="connsiteX3" fmla="*/ 46652 w 98570"/>
                <a:gd name="connsiteY3" fmla="*/ 39725 h 82599"/>
                <a:gd name="connsiteX4" fmla="*/ 25199 w 98570"/>
                <a:gd name="connsiteY4" fmla="*/ 59248 h 82599"/>
                <a:gd name="connsiteX5" fmla="*/ 1314 w 98570"/>
                <a:gd name="connsiteY5" fmla="*/ 77412 h 82599"/>
                <a:gd name="connsiteX6" fmla="*/ 3602 w 98570"/>
                <a:gd name="connsiteY6" fmla="*/ 82489 h 82599"/>
                <a:gd name="connsiteX7" fmla="*/ 10753 w 98570"/>
                <a:gd name="connsiteY7" fmla="*/ 79986 h 82599"/>
                <a:gd name="connsiteX8" fmla="*/ 17475 w 98570"/>
                <a:gd name="connsiteY8" fmla="*/ 75552 h 82599"/>
                <a:gd name="connsiteX9" fmla="*/ 29489 w 98570"/>
                <a:gd name="connsiteY9" fmla="*/ 65255 h 82599"/>
                <a:gd name="connsiteX10" fmla="*/ 53803 w 98570"/>
                <a:gd name="connsiteY10" fmla="*/ 43372 h 82599"/>
                <a:gd name="connsiteX11" fmla="*/ 85126 w 98570"/>
                <a:gd name="connsiteY11" fmla="*/ 24493 h 82599"/>
                <a:gd name="connsiteX12" fmla="*/ 95281 w 98570"/>
                <a:gd name="connsiteY12" fmla="*/ 13480 h 82599"/>
                <a:gd name="connsiteX13" fmla="*/ 98570 w 98570"/>
                <a:gd name="connsiteY13" fmla="*/ 250 h 82599"/>
                <a:gd name="connsiteX14" fmla="*/ 98069 w 98570"/>
                <a:gd name="connsiteY14" fmla="*/ 179 h 82599"/>
                <a:gd name="connsiteX15" fmla="*/ 98069 w 98570"/>
                <a:gd name="connsiteY15" fmla="*/ 179 h 8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570" h="82599">
                  <a:moveTo>
                    <a:pt x="98069" y="179"/>
                  </a:moveTo>
                  <a:cubicBezTo>
                    <a:pt x="96067" y="5256"/>
                    <a:pt x="91848" y="9261"/>
                    <a:pt x="88058" y="13051"/>
                  </a:cubicBezTo>
                  <a:cubicBezTo>
                    <a:pt x="84339" y="16770"/>
                    <a:pt x="80335" y="19845"/>
                    <a:pt x="75829" y="22634"/>
                  </a:cubicBezTo>
                  <a:cubicBezTo>
                    <a:pt x="66247" y="28569"/>
                    <a:pt x="55734" y="32931"/>
                    <a:pt x="46652" y="39725"/>
                  </a:cubicBezTo>
                  <a:cubicBezTo>
                    <a:pt x="38929" y="45589"/>
                    <a:pt x="32207" y="52526"/>
                    <a:pt x="25199" y="59248"/>
                  </a:cubicBezTo>
                  <a:cubicBezTo>
                    <a:pt x="17905" y="66184"/>
                    <a:pt x="9967" y="72334"/>
                    <a:pt x="1314" y="77412"/>
                  </a:cubicBezTo>
                  <a:cubicBezTo>
                    <a:pt x="-1475" y="78985"/>
                    <a:pt x="599" y="83347"/>
                    <a:pt x="3602" y="82489"/>
                  </a:cubicBezTo>
                  <a:cubicBezTo>
                    <a:pt x="6248" y="81702"/>
                    <a:pt x="8322" y="81416"/>
                    <a:pt x="10753" y="79986"/>
                  </a:cubicBezTo>
                  <a:cubicBezTo>
                    <a:pt x="13113" y="78627"/>
                    <a:pt x="15330" y="77197"/>
                    <a:pt x="17475" y="75552"/>
                  </a:cubicBezTo>
                  <a:cubicBezTo>
                    <a:pt x="21695" y="72406"/>
                    <a:pt x="25628" y="68902"/>
                    <a:pt x="29489" y="65255"/>
                  </a:cubicBezTo>
                  <a:cubicBezTo>
                    <a:pt x="37356" y="57746"/>
                    <a:pt x="44722" y="49522"/>
                    <a:pt x="53803" y="43372"/>
                  </a:cubicBezTo>
                  <a:cubicBezTo>
                    <a:pt x="63887" y="36507"/>
                    <a:pt x="75543" y="32145"/>
                    <a:pt x="85126" y="24493"/>
                  </a:cubicBezTo>
                  <a:cubicBezTo>
                    <a:pt x="89059" y="21346"/>
                    <a:pt x="92706" y="17842"/>
                    <a:pt x="95281" y="13480"/>
                  </a:cubicBezTo>
                  <a:cubicBezTo>
                    <a:pt x="97640" y="9475"/>
                    <a:pt x="98141" y="4827"/>
                    <a:pt x="98570" y="250"/>
                  </a:cubicBezTo>
                  <a:cubicBezTo>
                    <a:pt x="98570" y="-107"/>
                    <a:pt x="98213" y="-36"/>
                    <a:pt x="98069" y="179"/>
                  </a:cubicBezTo>
                  <a:lnTo>
                    <a:pt x="98069" y="17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90" name="任意多边形: 形状 1289"/>
            <p:cNvSpPr/>
            <p:nvPr/>
          </p:nvSpPr>
          <p:spPr>
            <a:xfrm rot="5400000">
              <a:off x="11367850" y="1794922"/>
              <a:ext cx="19578" cy="23121"/>
            </a:xfrm>
            <a:custGeom>
              <a:avLst/>
              <a:gdLst>
                <a:gd name="connsiteX0" fmla="*/ 5974 w 10316"/>
                <a:gd name="connsiteY0" fmla="*/ 1493 h 12183"/>
                <a:gd name="connsiteX1" fmla="*/ 5974 w 10316"/>
                <a:gd name="connsiteY1" fmla="*/ 1708 h 12183"/>
                <a:gd name="connsiteX2" fmla="*/ 5974 w 10316"/>
                <a:gd name="connsiteY2" fmla="*/ 1493 h 12183"/>
                <a:gd name="connsiteX3" fmla="*/ 5902 w 10316"/>
                <a:gd name="connsiteY3" fmla="*/ 1779 h 12183"/>
                <a:gd name="connsiteX4" fmla="*/ 5974 w 10316"/>
                <a:gd name="connsiteY4" fmla="*/ 1708 h 12183"/>
                <a:gd name="connsiteX5" fmla="*/ 5831 w 10316"/>
                <a:gd name="connsiteY5" fmla="*/ 1994 h 12183"/>
                <a:gd name="connsiteX6" fmla="*/ 7619 w 10316"/>
                <a:gd name="connsiteY6" fmla="*/ 921 h 12183"/>
                <a:gd name="connsiteX7" fmla="*/ 4972 w 10316"/>
                <a:gd name="connsiteY7" fmla="*/ 2637 h 12183"/>
                <a:gd name="connsiteX8" fmla="*/ 4543 w 10316"/>
                <a:gd name="connsiteY8" fmla="*/ 3353 h 12183"/>
                <a:gd name="connsiteX9" fmla="*/ 5044 w 10316"/>
                <a:gd name="connsiteY9" fmla="*/ 2709 h 12183"/>
                <a:gd name="connsiteX10" fmla="*/ 4972 w 10316"/>
                <a:gd name="connsiteY10" fmla="*/ 2780 h 12183"/>
                <a:gd name="connsiteX11" fmla="*/ 6331 w 10316"/>
                <a:gd name="connsiteY11" fmla="*/ 1922 h 12183"/>
                <a:gd name="connsiteX12" fmla="*/ 4043 w 10316"/>
                <a:gd name="connsiteY12" fmla="*/ 3710 h 12183"/>
                <a:gd name="connsiteX13" fmla="*/ 3757 w 10316"/>
                <a:gd name="connsiteY13" fmla="*/ 4139 h 12183"/>
                <a:gd name="connsiteX14" fmla="*/ 4257 w 10316"/>
                <a:gd name="connsiteY14" fmla="*/ 3424 h 12183"/>
                <a:gd name="connsiteX15" fmla="*/ 2470 w 10316"/>
                <a:gd name="connsiteY15" fmla="*/ 5355 h 12183"/>
                <a:gd name="connsiteX16" fmla="*/ 3185 w 10316"/>
                <a:gd name="connsiteY16" fmla="*/ 4783 h 12183"/>
                <a:gd name="connsiteX17" fmla="*/ 2470 w 10316"/>
                <a:gd name="connsiteY17" fmla="*/ 5283 h 12183"/>
                <a:gd name="connsiteX18" fmla="*/ 1468 w 10316"/>
                <a:gd name="connsiteY18" fmla="*/ 5998 h 12183"/>
                <a:gd name="connsiteX19" fmla="*/ 682 w 10316"/>
                <a:gd name="connsiteY19" fmla="*/ 7214 h 12183"/>
                <a:gd name="connsiteX20" fmla="*/ 396 w 10316"/>
                <a:gd name="connsiteY20" fmla="*/ 8644 h 12183"/>
                <a:gd name="connsiteX21" fmla="*/ 467 w 10316"/>
                <a:gd name="connsiteY21" fmla="*/ 7715 h 12183"/>
                <a:gd name="connsiteX22" fmla="*/ 467 w 10316"/>
                <a:gd name="connsiteY22" fmla="*/ 7786 h 12183"/>
                <a:gd name="connsiteX23" fmla="*/ 753 w 10316"/>
                <a:gd name="connsiteY23" fmla="*/ 7000 h 12183"/>
                <a:gd name="connsiteX24" fmla="*/ 610 w 10316"/>
                <a:gd name="connsiteY24" fmla="*/ 7214 h 12183"/>
                <a:gd name="connsiteX25" fmla="*/ 1111 w 10316"/>
                <a:gd name="connsiteY25" fmla="*/ 6571 h 12183"/>
                <a:gd name="connsiteX26" fmla="*/ 825 w 10316"/>
                <a:gd name="connsiteY26" fmla="*/ 6928 h 12183"/>
                <a:gd name="connsiteX27" fmla="*/ 110 w 10316"/>
                <a:gd name="connsiteY27" fmla="*/ 9789 h 12183"/>
                <a:gd name="connsiteX28" fmla="*/ 2184 w 10316"/>
                <a:gd name="connsiteY28" fmla="*/ 11791 h 12183"/>
                <a:gd name="connsiteX29" fmla="*/ 2827 w 10316"/>
                <a:gd name="connsiteY29" fmla="*/ 11934 h 12183"/>
                <a:gd name="connsiteX30" fmla="*/ 2040 w 10316"/>
                <a:gd name="connsiteY30" fmla="*/ 11648 h 12183"/>
                <a:gd name="connsiteX31" fmla="*/ 8262 w 10316"/>
                <a:gd name="connsiteY31" fmla="*/ 9789 h 12183"/>
                <a:gd name="connsiteX32" fmla="*/ 9549 w 10316"/>
                <a:gd name="connsiteY32" fmla="*/ 8001 h 12183"/>
                <a:gd name="connsiteX33" fmla="*/ 10121 w 10316"/>
                <a:gd name="connsiteY33" fmla="*/ 6571 h 12183"/>
                <a:gd name="connsiteX34" fmla="*/ 9764 w 10316"/>
                <a:gd name="connsiteY34" fmla="*/ 3424 h 12183"/>
                <a:gd name="connsiteX35" fmla="*/ 10264 w 10316"/>
                <a:gd name="connsiteY35" fmla="*/ 4997 h 12183"/>
                <a:gd name="connsiteX36" fmla="*/ 10264 w 10316"/>
                <a:gd name="connsiteY36" fmla="*/ 4068 h 12183"/>
                <a:gd name="connsiteX37" fmla="*/ 7976 w 10316"/>
                <a:gd name="connsiteY37" fmla="*/ 1064 h 12183"/>
                <a:gd name="connsiteX38" fmla="*/ 9478 w 10316"/>
                <a:gd name="connsiteY38" fmla="*/ 2494 h 12183"/>
                <a:gd name="connsiteX39" fmla="*/ 9120 w 10316"/>
                <a:gd name="connsiteY39" fmla="*/ 1779 h 12183"/>
                <a:gd name="connsiteX40" fmla="*/ 9120 w 10316"/>
                <a:gd name="connsiteY40" fmla="*/ 1779 h 12183"/>
                <a:gd name="connsiteX41" fmla="*/ 8691 w 10316"/>
                <a:gd name="connsiteY41" fmla="*/ 778 h 12183"/>
                <a:gd name="connsiteX42" fmla="*/ 6903 w 10316"/>
                <a:gd name="connsiteY42" fmla="*/ 63 h 12183"/>
                <a:gd name="connsiteX43" fmla="*/ 5974 w 10316"/>
                <a:gd name="connsiteY43" fmla="*/ 1493 h 12183"/>
                <a:gd name="connsiteX44" fmla="*/ 5974 w 10316"/>
                <a:gd name="connsiteY44" fmla="*/ 1493 h 1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316" h="12183">
                  <a:moveTo>
                    <a:pt x="5974" y="1493"/>
                  </a:moveTo>
                  <a:cubicBezTo>
                    <a:pt x="5974" y="1565"/>
                    <a:pt x="5974" y="1636"/>
                    <a:pt x="5974" y="1708"/>
                  </a:cubicBezTo>
                  <a:cubicBezTo>
                    <a:pt x="5974" y="1636"/>
                    <a:pt x="5974" y="1565"/>
                    <a:pt x="5974" y="1493"/>
                  </a:cubicBezTo>
                  <a:cubicBezTo>
                    <a:pt x="5974" y="1493"/>
                    <a:pt x="5902" y="1708"/>
                    <a:pt x="5902" y="1779"/>
                  </a:cubicBezTo>
                  <a:cubicBezTo>
                    <a:pt x="5902" y="1922"/>
                    <a:pt x="6117" y="1350"/>
                    <a:pt x="5974" y="1708"/>
                  </a:cubicBezTo>
                  <a:cubicBezTo>
                    <a:pt x="5902" y="1779"/>
                    <a:pt x="5902" y="1922"/>
                    <a:pt x="5831" y="1994"/>
                  </a:cubicBezTo>
                  <a:cubicBezTo>
                    <a:pt x="6403" y="1636"/>
                    <a:pt x="7046" y="1279"/>
                    <a:pt x="7619" y="921"/>
                  </a:cubicBezTo>
                  <a:cubicBezTo>
                    <a:pt x="6403" y="921"/>
                    <a:pt x="5545" y="1636"/>
                    <a:pt x="4972" y="2637"/>
                  </a:cubicBezTo>
                  <a:cubicBezTo>
                    <a:pt x="4829" y="2852"/>
                    <a:pt x="4687" y="3138"/>
                    <a:pt x="4543" y="3353"/>
                  </a:cubicBezTo>
                  <a:cubicBezTo>
                    <a:pt x="4687" y="3138"/>
                    <a:pt x="4829" y="2923"/>
                    <a:pt x="5044" y="2709"/>
                  </a:cubicBezTo>
                  <a:cubicBezTo>
                    <a:pt x="5044" y="2709"/>
                    <a:pt x="4972" y="2780"/>
                    <a:pt x="4972" y="2780"/>
                  </a:cubicBezTo>
                  <a:cubicBezTo>
                    <a:pt x="5401" y="2494"/>
                    <a:pt x="5902" y="2208"/>
                    <a:pt x="6331" y="1922"/>
                  </a:cubicBezTo>
                  <a:cubicBezTo>
                    <a:pt x="5330" y="2137"/>
                    <a:pt x="4615" y="2852"/>
                    <a:pt x="4043" y="3710"/>
                  </a:cubicBezTo>
                  <a:cubicBezTo>
                    <a:pt x="3971" y="3853"/>
                    <a:pt x="3828" y="3996"/>
                    <a:pt x="3757" y="4139"/>
                  </a:cubicBezTo>
                  <a:cubicBezTo>
                    <a:pt x="3900" y="3925"/>
                    <a:pt x="4114" y="3639"/>
                    <a:pt x="4257" y="3424"/>
                  </a:cubicBezTo>
                  <a:cubicBezTo>
                    <a:pt x="3757" y="4139"/>
                    <a:pt x="3185" y="4783"/>
                    <a:pt x="2470" y="5355"/>
                  </a:cubicBezTo>
                  <a:cubicBezTo>
                    <a:pt x="2684" y="5140"/>
                    <a:pt x="2970" y="4997"/>
                    <a:pt x="3185" y="4783"/>
                  </a:cubicBezTo>
                  <a:cubicBezTo>
                    <a:pt x="2970" y="4997"/>
                    <a:pt x="2684" y="5140"/>
                    <a:pt x="2470" y="5283"/>
                  </a:cubicBezTo>
                  <a:cubicBezTo>
                    <a:pt x="2112" y="5498"/>
                    <a:pt x="1754" y="5712"/>
                    <a:pt x="1468" y="5998"/>
                  </a:cubicBezTo>
                  <a:cubicBezTo>
                    <a:pt x="1111" y="6356"/>
                    <a:pt x="896" y="6785"/>
                    <a:pt x="682" y="7214"/>
                  </a:cubicBezTo>
                  <a:cubicBezTo>
                    <a:pt x="467" y="7715"/>
                    <a:pt x="467" y="8144"/>
                    <a:pt x="396" y="8644"/>
                  </a:cubicBezTo>
                  <a:cubicBezTo>
                    <a:pt x="396" y="8358"/>
                    <a:pt x="467" y="8001"/>
                    <a:pt x="467" y="7715"/>
                  </a:cubicBezTo>
                  <a:cubicBezTo>
                    <a:pt x="467" y="7715"/>
                    <a:pt x="467" y="7786"/>
                    <a:pt x="467" y="7786"/>
                  </a:cubicBezTo>
                  <a:cubicBezTo>
                    <a:pt x="539" y="7500"/>
                    <a:pt x="682" y="7214"/>
                    <a:pt x="753" y="7000"/>
                  </a:cubicBezTo>
                  <a:cubicBezTo>
                    <a:pt x="682" y="7071"/>
                    <a:pt x="682" y="7143"/>
                    <a:pt x="610" y="7214"/>
                  </a:cubicBezTo>
                  <a:cubicBezTo>
                    <a:pt x="753" y="7000"/>
                    <a:pt x="968" y="6785"/>
                    <a:pt x="1111" y="6571"/>
                  </a:cubicBezTo>
                  <a:cubicBezTo>
                    <a:pt x="1039" y="6714"/>
                    <a:pt x="896" y="6785"/>
                    <a:pt x="825" y="6928"/>
                  </a:cubicBezTo>
                  <a:cubicBezTo>
                    <a:pt x="110" y="7715"/>
                    <a:pt x="-176" y="8787"/>
                    <a:pt x="110" y="9789"/>
                  </a:cubicBezTo>
                  <a:cubicBezTo>
                    <a:pt x="396" y="10790"/>
                    <a:pt x="1182" y="11505"/>
                    <a:pt x="2184" y="11791"/>
                  </a:cubicBezTo>
                  <a:cubicBezTo>
                    <a:pt x="2398" y="11862"/>
                    <a:pt x="2613" y="11862"/>
                    <a:pt x="2827" y="11934"/>
                  </a:cubicBezTo>
                  <a:cubicBezTo>
                    <a:pt x="2541" y="11862"/>
                    <a:pt x="2255" y="11719"/>
                    <a:pt x="2040" y="11648"/>
                  </a:cubicBezTo>
                  <a:cubicBezTo>
                    <a:pt x="4186" y="13078"/>
                    <a:pt x="6760" y="11362"/>
                    <a:pt x="8262" y="9789"/>
                  </a:cubicBezTo>
                  <a:cubicBezTo>
                    <a:pt x="8763" y="9288"/>
                    <a:pt x="9263" y="8644"/>
                    <a:pt x="9549" y="8001"/>
                  </a:cubicBezTo>
                  <a:cubicBezTo>
                    <a:pt x="9764" y="7572"/>
                    <a:pt x="9978" y="7071"/>
                    <a:pt x="10121" y="6571"/>
                  </a:cubicBezTo>
                  <a:cubicBezTo>
                    <a:pt x="10479" y="5498"/>
                    <a:pt x="10336" y="4354"/>
                    <a:pt x="9764" y="3424"/>
                  </a:cubicBezTo>
                  <a:cubicBezTo>
                    <a:pt x="9907" y="3925"/>
                    <a:pt x="10050" y="4497"/>
                    <a:pt x="10264" y="4997"/>
                  </a:cubicBezTo>
                  <a:cubicBezTo>
                    <a:pt x="10264" y="4711"/>
                    <a:pt x="10336" y="4425"/>
                    <a:pt x="10264" y="4068"/>
                  </a:cubicBezTo>
                  <a:cubicBezTo>
                    <a:pt x="10193" y="2637"/>
                    <a:pt x="9406" y="1493"/>
                    <a:pt x="7976" y="1064"/>
                  </a:cubicBezTo>
                  <a:cubicBezTo>
                    <a:pt x="8477" y="1565"/>
                    <a:pt x="8977" y="1994"/>
                    <a:pt x="9478" y="2494"/>
                  </a:cubicBezTo>
                  <a:cubicBezTo>
                    <a:pt x="9406" y="2280"/>
                    <a:pt x="9263" y="1994"/>
                    <a:pt x="9120" y="1779"/>
                  </a:cubicBezTo>
                  <a:cubicBezTo>
                    <a:pt x="8906" y="1350"/>
                    <a:pt x="9263" y="2137"/>
                    <a:pt x="9120" y="1779"/>
                  </a:cubicBezTo>
                  <a:cubicBezTo>
                    <a:pt x="8977" y="1422"/>
                    <a:pt x="8834" y="1064"/>
                    <a:pt x="8691" y="778"/>
                  </a:cubicBezTo>
                  <a:cubicBezTo>
                    <a:pt x="8405" y="206"/>
                    <a:pt x="7475" y="-152"/>
                    <a:pt x="6903" y="63"/>
                  </a:cubicBezTo>
                  <a:cubicBezTo>
                    <a:pt x="6403" y="206"/>
                    <a:pt x="6045" y="778"/>
                    <a:pt x="5974" y="1493"/>
                  </a:cubicBezTo>
                  <a:lnTo>
                    <a:pt x="5974" y="149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91" name="任意多边形: 形状 1290"/>
            <p:cNvSpPr/>
            <p:nvPr/>
          </p:nvSpPr>
          <p:spPr>
            <a:xfrm rot="5400000">
              <a:off x="10758701" y="1158598"/>
              <a:ext cx="632917" cy="465897"/>
            </a:xfrm>
            <a:custGeom>
              <a:avLst/>
              <a:gdLst>
                <a:gd name="connsiteX0" fmla="*/ 331566 w 333496"/>
                <a:gd name="connsiteY0" fmla="*/ 98 h 245490"/>
                <a:gd name="connsiteX1" fmla="*/ 315977 w 333496"/>
                <a:gd name="connsiteY1" fmla="*/ 9466 h 245490"/>
                <a:gd name="connsiteX2" fmla="*/ 298528 w 333496"/>
                <a:gd name="connsiteY2" fmla="*/ 21838 h 245490"/>
                <a:gd name="connsiteX3" fmla="*/ 266776 w 333496"/>
                <a:gd name="connsiteY3" fmla="*/ 44936 h 245490"/>
                <a:gd name="connsiteX4" fmla="*/ 202630 w 333496"/>
                <a:gd name="connsiteY4" fmla="*/ 91776 h 245490"/>
                <a:gd name="connsiteX5" fmla="*/ 73623 w 333496"/>
                <a:gd name="connsiteY5" fmla="*/ 186029 h 245490"/>
                <a:gd name="connsiteX6" fmla="*/ 1538 w 333496"/>
                <a:gd name="connsiteY6" fmla="*/ 238662 h 245490"/>
                <a:gd name="connsiteX7" fmla="*/ 5329 w 333496"/>
                <a:gd name="connsiteY7" fmla="*/ 244812 h 245490"/>
                <a:gd name="connsiteX8" fmla="*/ 263201 w 333496"/>
                <a:gd name="connsiteY8" fmla="*/ 56163 h 245490"/>
                <a:gd name="connsiteX9" fmla="*/ 298456 w 333496"/>
                <a:gd name="connsiteY9" fmla="*/ 30348 h 245490"/>
                <a:gd name="connsiteX10" fmla="*/ 316334 w 333496"/>
                <a:gd name="connsiteY10" fmla="*/ 16903 h 245490"/>
                <a:gd name="connsiteX11" fmla="*/ 333068 w 333496"/>
                <a:gd name="connsiteY11" fmla="*/ 2601 h 245490"/>
                <a:gd name="connsiteX12" fmla="*/ 331566 w 333496"/>
                <a:gd name="connsiteY12" fmla="*/ 98 h 245490"/>
                <a:gd name="connsiteX13" fmla="*/ 331566 w 333496"/>
                <a:gd name="connsiteY13" fmla="*/ 98 h 24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3496" h="245490">
                  <a:moveTo>
                    <a:pt x="331566" y="98"/>
                  </a:moveTo>
                  <a:cubicBezTo>
                    <a:pt x="325774" y="2172"/>
                    <a:pt x="320983" y="5891"/>
                    <a:pt x="315977" y="9466"/>
                  </a:cubicBezTo>
                  <a:cubicBezTo>
                    <a:pt x="310184" y="13614"/>
                    <a:pt x="304320" y="17762"/>
                    <a:pt x="298528" y="21838"/>
                  </a:cubicBezTo>
                  <a:cubicBezTo>
                    <a:pt x="287873" y="29418"/>
                    <a:pt x="277360" y="37213"/>
                    <a:pt x="266776" y="44936"/>
                  </a:cubicBezTo>
                  <a:cubicBezTo>
                    <a:pt x="245394" y="60526"/>
                    <a:pt x="224012" y="76187"/>
                    <a:pt x="202630" y="91776"/>
                  </a:cubicBezTo>
                  <a:cubicBezTo>
                    <a:pt x="159652" y="123170"/>
                    <a:pt x="116673" y="154636"/>
                    <a:pt x="73623" y="186029"/>
                  </a:cubicBezTo>
                  <a:cubicBezTo>
                    <a:pt x="49595" y="203550"/>
                    <a:pt x="25567" y="221142"/>
                    <a:pt x="1538" y="238662"/>
                  </a:cubicBezTo>
                  <a:cubicBezTo>
                    <a:pt x="-2180" y="241380"/>
                    <a:pt x="1538" y="247530"/>
                    <a:pt x="5329" y="244812"/>
                  </a:cubicBezTo>
                  <a:cubicBezTo>
                    <a:pt x="91286" y="181953"/>
                    <a:pt x="177244" y="119094"/>
                    <a:pt x="263201" y="56163"/>
                  </a:cubicBezTo>
                  <a:cubicBezTo>
                    <a:pt x="274929" y="47582"/>
                    <a:pt x="286800" y="39072"/>
                    <a:pt x="298456" y="30348"/>
                  </a:cubicBezTo>
                  <a:cubicBezTo>
                    <a:pt x="304392" y="25914"/>
                    <a:pt x="310327" y="21409"/>
                    <a:pt x="316334" y="16903"/>
                  </a:cubicBezTo>
                  <a:cubicBezTo>
                    <a:pt x="322198" y="12541"/>
                    <a:pt x="328634" y="8465"/>
                    <a:pt x="333068" y="2601"/>
                  </a:cubicBezTo>
                  <a:cubicBezTo>
                    <a:pt x="334069" y="1600"/>
                    <a:pt x="333211" y="-474"/>
                    <a:pt x="331566" y="98"/>
                  </a:cubicBezTo>
                  <a:lnTo>
                    <a:pt x="331566" y="9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92" name="任意多边形: 形状 1291"/>
            <p:cNvSpPr/>
            <p:nvPr/>
          </p:nvSpPr>
          <p:spPr>
            <a:xfrm rot="5400000">
              <a:off x="10928743" y="719252"/>
              <a:ext cx="281666" cy="369833"/>
            </a:xfrm>
            <a:custGeom>
              <a:avLst/>
              <a:gdLst>
                <a:gd name="connsiteX0" fmla="*/ 148358 w 148415"/>
                <a:gd name="connsiteY0" fmla="*/ 191389 h 194872"/>
                <a:gd name="connsiteX1" fmla="*/ 142995 w 148415"/>
                <a:gd name="connsiteY1" fmla="*/ 182522 h 194872"/>
                <a:gd name="connsiteX2" fmla="*/ 135629 w 148415"/>
                <a:gd name="connsiteY2" fmla="*/ 172510 h 194872"/>
                <a:gd name="connsiteX3" fmla="*/ 121327 w 148415"/>
                <a:gd name="connsiteY3" fmla="*/ 153345 h 194872"/>
                <a:gd name="connsiteX4" fmla="*/ 92579 w 148415"/>
                <a:gd name="connsiteY4" fmla="*/ 115086 h 194872"/>
                <a:gd name="connsiteX5" fmla="*/ 35226 w 148415"/>
                <a:gd name="connsiteY5" fmla="*/ 39498 h 194872"/>
                <a:gd name="connsiteX6" fmla="*/ 19065 w 148415"/>
                <a:gd name="connsiteY6" fmla="*/ 18401 h 194872"/>
                <a:gd name="connsiteX7" fmla="*/ 2045 w 148415"/>
                <a:gd name="connsiteY7" fmla="*/ 166 h 194872"/>
                <a:gd name="connsiteX8" fmla="*/ 42 w 148415"/>
                <a:gd name="connsiteY8" fmla="*/ 1739 h 194872"/>
                <a:gd name="connsiteX9" fmla="*/ 11770 w 148415"/>
                <a:gd name="connsiteY9" fmla="*/ 20833 h 194872"/>
                <a:gd name="connsiteX10" fmla="*/ 26287 w 148415"/>
                <a:gd name="connsiteY10" fmla="*/ 39855 h 194872"/>
                <a:gd name="connsiteX11" fmla="*/ 55321 w 148415"/>
                <a:gd name="connsiteY11" fmla="*/ 77900 h 194872"/>
                <a:gd name="connsiteX12" fmla="*/ 112531 w 148415"/>
                <a:gd name="connsiteY12" fmla="*/ 153631 h 194872"/>
                <a:gd name="connsiteX13" fmla="*/ 128478 w 148415"/>
                <a:gd name="connsiteY13" fmla="*/ 174941 h 194872"/>
                <a:gd name="connsiteX14" fmla="*/ 136487 w 148415"/>
                <a:gd name="connsiteY14" fmla="*/ 185597 h 194872"/>
                <a:gd name="connsiteX15" fmla="*/ 144568 w 148415"/>
                <a:gd name="connsiteY15" fmla="*/ 194607 h 194872"/>
                <a:gd name="connsiteX16" fmla="*/ 148358 w 148415"/>
                <a:gd name="connsiteY16" fmla="*/ 191389 h 194872"/>
                <a:gd name="connsiteX17" fmla="*/ 148358 w 148415"/>
                <a:gd name="connsiteY17" fmla="*/ 191389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415" h="194872">
                  <a:moveTo>
                    <a:pt x="148358" y="191389"/>
                  </a:moveTo>
                  <a:cubicBezTo>
                    <a:pt x="147715" y="187956"/>
                    <a:pt x="144997" y="185310"/>
                    <a:pt x="142995" y="182522"/>
                  </a:cubicBezTo>
                  <a:cubicBezTo>
                    <a:pt x="140563" y="179160"/>
                    <a:pt x="138132" y="175871"/>
                    <a:pt x="135629" y="172510"/>
                  </a:cubicBezTo>
                  <a:cubicBezTo>
                    <a:pt x="130838" y="166145"/>
                    <a:pt x="126047" y="159709"/>
                    <a:pt x="121327" y="153345"/>
                  </a:cubicBezTo>
                  <a:cubicBezTo>
                    <a:pt x="111744" y="140544"/>
                    <a:pt x="102162" y="127815"/>
                    <a:pt x="92579" y="115086"/>
                  </a:cubicBezTo>
                  <a:cubicBezTo>
                    <a:pt x="73557" y="89842"/>
                    <a:pt x="54463" y="64670"/>
                    <a:pt x="35226" y="39498"/>
                  </a:cubicBezTo>
                  <a:cubicBezTo>
                    <a:pt x="29863" y="32418"/>
                    <a:pt x="24499" y="25410"/>
                    <a:pt x="19065" y="18401"/>
                  </a:cubicBezTo>
                  <a:cubicBezTo>
                    <a:pt x="14130" y="12037"/>
                    <a:pt x="9196" y="4171"/>
                    <a:pt x="2045" y="166"/>
                  </a:cubicBezTo>
                  <a:cubicBezTo>
                    <a:pt x="972" y="-406"/>
                    <a:pt x="-244" y="595"/>
                    <a:pt x="42" y="1739"/>
                  </a:cubicBezTo>
                  <a:cubicBezTo>
                    <a:pt x="1902" y="8962"/>
                    <a:pt x="7337" y="15040"/>
                    <a:pt x="11770" y="20833"/>
                  </a:cubicBezTo>
                  <a:cubicBezTo>
                    <a:pt x="16562" y="27197"/>
                    <a:pt x="21424" y="33491"/>
                    <a:pt x="26287" y="39855"/>
                  </a:cubicBezTo>
                  <a:cubicBezTo>
                    <a:pt x="36013" y="52513"/>
                    <a:pt x="45667" y="65242"/>
                    <a:pt x="55321" y="77900"/>
                  </a:cubicBezTo>
                  <a:cubicBezTo>
                    <a:pt x="74486" y="103072"/>
                    <a:pt x="93509" y="128315"/>
                    <a:pt x="112531" y="153631"/>
                  </a:cubicBezTo>
                  <a:cubicBezTo>
                    <a:pt x="117823" y="160710"/>
                    <a:pt x="123186" y="167790"/>
                    <a:pt x="128478" y="174941"/>
                  </a:cubicBezTo>
                  <a:cubicBezTo>
                    <a:pt x="131124" y="178517"/>
                    <a:pt x="133841" y="182021"/>
                    <a:pt x="136487" y="185597"/>
                  </a:cubicBezTo>
                  <a:cubicBezTo>
                    <a:pt x="138919" y="188743"/>
                    <a:pt x="140993" y="192748"/>
                    <a:pt x="144568" y="194607"/>
                  </a:cubicBezTo>
                  <a:cubicBezTo>
                    <a:pt x="146714" y="195608"/>
                    <a:pt x="148787" y="193606"/>
                    <a:pt x="148358" y="191389"/>
                  </a:cubicBezTo>
                  <a:lnTo>
                    <a:pt x="148358" y="19138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93" name="任意多边形: 形状 1292"/>
            <p:cNvSpPr/>
            <p:nvPr/>
          </p:nvSpPr>
          <p:spPr>
            <a:xfrm rot="5400000">
              <a:off x="11310551" y="718373"/>
              <a:ext cx="11708" cy="12078"/>
            </a:xfrm>
            <a:custGeom>
              <a:avLst/>
              <a:gdLst>
                <a:gd name="connsiteX0" fmla="*/ 3183 w 6169"/>
                <a:gd name="connsiteY0" fmla="*/ 6365 h 6364"/>
                <a:gd name="connsiteX1" fmla="*/ 3040 w 6169"/>
                <a:gd name="connsiteY1" fmla="*/ 0 h 6364"/>
                <a:gd name="connsiteX2" fmla="*/ 3183 w 6169"/>
                <a:gd name="connsiteY2" fmla="*/ 6365 h 6364"/>
                <a:gd name="connsiteX3" fmla="*/ 3183 w 6169"/>
                <a:gd name="connsiteY3" fmla="*/ 6365 h 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9" h="6364">
                  <a:moveTo>
                    <a:pt x="3183" y="6365"/>
                  </a:moveTo>
                  <a:cubicBezTo>
                    <a:pt x="7259" y="6365"/>
                    <a:pt x="7116" y="0"/>
                    <a:pt x="3040" y="0"/>
                  </a:cubicBezTo>
                  <a:cubicBezTo>
                    <a:pt x="-1108" y="0"/>
                    <a:pt x="-964" y="6365"/>
                    <a:pt x="3183" y="6365"/>
                  </a:cubicBezTo>
                  <a:lnTo>
                    <a:pt x="3183" y="636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94" name="任意多边形: 形状 1293"/>
            <p:cNvSpPr/>
            <p:nvPr/>
          </p:nvSpPr>
          <p:spPr>
            <a:xfrm rot="5400000">
              <a:off x="11434046" y="215602"/>
              <a:ext cx="395550" cy="550912"/>
            </a:xfrm>
            <a:custGeom>
              <a:avLst/>
              <a:gdLst>
                <a:gd name="connsiteX0" fmla="*/ 208390 w 208423"/>
                <a:gd name="connsiteY0" fmla="*/ 289924 h 290286"/>
                <a:gd name="connsiteX1" fmla="*/ 167414 w 208423"/>
                <a:gd name="connsiteY1" fmla="*/ 234645 h 290286"/>
                <a:gd name="connsiteX2" fmla="*/ 126008 w 208423"/>
                <a:gd name="connsiteY2" fmla="*/ 178437 h 290286"/>
                <a:gd name="connsiteX3" fmla="*/ 47131 w 208423"/>
                <a:gd name="connsiteY3" fmla="*/ 65091 h 290286"/>
                <a:gd name="connsiteX4" fmla="*/ 26035 w 208423"/>
                <a:gd name="connsiteY4" fmla="*/ 32624 h 290286"/>
                <a:gd name="connsiteX5" fmla="*/ 15665 w 208423"/>
                <a:gd name="connsiteY5" fmla="*/ 16248 h 290286"/>
                <a:gd name="connsiteX6" fmla="*/ 4367 w 208423"/>
                <a:gd name="connsiteY6" fmla="*/ 658 h 290286"/>
                <a:gd name="connsiteX7" fmla="*/ 76 w 208423"/>
                <a:gd name="connsiteY7" fmla="*/ 3304 h 290286"/>
                <a:gd name="connsiteX8" fmla="*/ 7370 w 208423"/>
                <a:gd name="connsiteY8" fmla="*/ 17392 h 290286"/>
                <a:gd name="connsiteX9" fmla="*/ 17310 w 208423"/>
                <a:gd name="connsiteY9" fmla="*/ 33053 h 290286"/>
                <a:gd name="connsiteX10" fmla="*/ 36118 w 208423"/>
                <a:gd name="connsiteY10" fmla="*/ 62016 h 290286"/>
                <a:gd name="connsiteX11" fmla="*/ 75235 w 208423"/>
                <a:gd name="connsiteY11" fmla="*/ 119940 h 290286"/>
                <a:gd name="connsiteX12" fmla="*/ 157545 w 208423"/>
                <a:gd name="connsiteY12" fmla="*/ 230855 h 290286"/>
                <a:gd name="connsiteX13" fmla="*/ 207961 w 208423"/>
                <a:gd name="connsiteY13" fmla="*/ 290210 h 290286"/>
                <a:gd name="connsiteX14" fmla="*/ 208390 w 208423"/>
                <a:gd name="connsiteY14" fmla="*/ 289924 h 290286"/>
                <a:gd name="connsiteX15" fmla="*/ 208390 w 208423"/>
                <a:gd name="connsiteY15" fmla="*/ 289924 h 290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423" h="290286">
                  <a:moveTo>
                    <a:pt x="208390" y="289924"/>
                  </a:moveTo>
                  <a:cubicBezTo>
                    <a:pt x="195160" y="271188"/>
                    <a:pt x="181144" y="253024"/>
                    <a:pt x="167414" y="234645"/>
                  </a:cubicBezTo>
                  <a:cubicBezTo>
                    <a:pt x="153541" y="215981"/>
                    <a:pt x="139739" y="197245"/>
                    <a:pt x="126008" y="178437"/>
                  </a:cubicBezTo>
                  <a:cubicBezTo>
                    <a:pt x="98834" y="141251"/>
                    <a:pt x="72517" y="103493"/>
                    <a:pt x="47131" y="65091"/>
                  </a:cubicBezTo>
                  <a:cubicBezTo>
                    <a:pt x="40051" y="54292"/>
                    <a:pt x="32971" y="43494"/>
                    <a:pt x="26035" y="32624"/>
                  </a:cubicBezTo>
                  <a:cubicBezTo>
                    <a:pt x="22531" y="27189"/>
                    <a:pt x="19098" y="21754"/>
                    <a:pt x="15665" y="16248"/>
                  </a:cubicBezTo>
                  <a:cubicBezTo>
                    <a:pt x="12304" y="10884"/>
                    <a:pt x="9372" y="4591"/>
                    <a:pt x="4367" y="658"/>
                  </a:cubicBezTo>
                  <a:cubicBezTo>
                    <a:pt x="2293" y="-987"/>
                    <a:pt x="-496" y="658"/>
                    <a:pt x="76" y="3304"/>
                  </a:cubicBezTo>
                  <a:cubicBezTo>
                    <a:pt x="1220" y="8596"/>
                    <a:pt x="4509" y="12815"/>
                    <a:pt x="7370" y="17392"/>
                  </a:cubicBezTo>
                  <a:cubicBezTo>
                    <a:pt x="10660" y="22612"/>
                    <a:pt x="13949" y="27833"/>
                    <a:pt x="17310" y="33053"/>
                  </a:cubicBezTo>
                  <a:cubicBezTo>
                    <a:pt x="23532" y="42779"/>
                    <a:pt x="29753" y="52433"/>
                    <a:pt x="36118" y="62016"/>
                  </a:cubicBezTo>
                  <a:cubicBezTo>
                    <a:pt x="48918" y="81467"/>
                    <a:pt x="61934" y="100775"/>
                    <a:pt x="75235" y="119940"/>
                  </a:cubicBezTo>
                  <a:cubicBezTo>
                    <a:pt x="101480" y="157770"/>
                    <a:pt x="128726" y="194956"/>
                    <a:pt x="157545" y="230855"/>
                  </a:cubicBezTo>
                  <a:cubicBezTo>
                    <a:pt x="173778" y="251093"/>
                    <a:pt x="190226" y="271331"/>
                    <a:pt x="207961" y="290210"/>
                  </a:cubicBezTo>
                  <a:cubicBezTo>
                    <a:pt x="208176" y="290425"/>
                    <a:pt x="208533" y="290139"/>
                    <a:pt x="208390" y="289924"/>
                  </a:cubicBezTo>
                  <a:lnTo>
                    <a:pt x="208390" y="2899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95" name="任意多边形: 形状 1294"/>
            <p:cNvSpPr/>
            <p:nvPr/>
          </p:nvSpPr>
          <p:spPr>
            <a:xfrm rot="5400000">
              <a:off x="11924078" y="262321"/>
              <a:ext cx="16149" cy="16202"/>
            </a:xfrm>
            <a:custGeom>
              <a:avLst/>
              <a:gdLst>
                <a:gd name="connsiteX0" fmla="*/ 4291 w 8509"/>
                <a:gd name="connsiteY0" fmla="*/ 8524 h 8537"/>
                <a:gd name="connsiteX1" fmla="*/ 5936 w 8509"/>
                <a:gd name="connsiteY1" fmla="*/ 8095 h 8537"/>
                <a:gd name="connsiteX2" fmla="*/ 7294 w 8509"/>
                <a:gd name="connsiteY2" fmla="*/ 7165 h 8537"/>
                <a:gd name="connsiteX3" fmla="*/ 8152 w 8509"/>
                <a:gd name="connsiteY3" fmla="*/ 5806 h 8537"/>
                <a:gd name="connsiteX4" fmla="*/ 8510 w 8509"/>
                <a:gd name="connsiteY4" fmla="*/ 4161 h 8537"/>
                <a:gd name="connsiteX5" fmla="*/ 8367 w 8509"/>
                <a:gd name="connsiteY5" fmla="*/ 3017 h 8537"/>
                <a:gd name="connsiteX6" fmla="*/ 7223 w 8509"/>
                <a:gd name="connsiteY6" fmla="*/ 1158 h 8537"/>
                <a:gd name="connsiteX7" fmla="*/ 6365 w 8509"/>
                <a:gd name="connsiteY7" fmla="*/ 514 h 8537"/>
                <a:gd name="connsiteX8" fmla="*/ 4219 w 8509"/>
                <a:gd name="connsiteY8" fmla="*/ 14 h 8537"/>
                <a:gd name="connsiteX9" fmla="*/ 2574 w 8509"/>
                <a:gd name="connsiteY9" fmla="*/ 443 h 8537"/>
                <a:gd name="connsiteX10" fmla="*/ 1216 w 8509"/>
                <a:gd name="connsiteY10" fmla="*/ 1372 h 8537"/>
                <a:gd name="connsiteX11" fmla="*/ 358 w 8509"/>
                <a:gd name="connsiteY11" fmla="*/ 2731 h 8537"/>
                <a:gd name="connsiteX12" fmla="*/ 0 w 8509"/>
                <a:gd name="connsiteY12" fmla="*/ 4376 h 8537"/>
                <a:gd name="connsiteX13" fmla="*/ 215 w 8509"/>
                <a:gd name="connsiteY13" fmla="*/ 5520 h 8537"/>
                <a:gd name="connsiteX14" fmla="*/ 1359 w 8509"/>
                <a:gd name="connsiteY14" fmla="*/ 7379 h 8537"/>
                <a:gd name="connsiteX15" fmla="*/ 2217 w 8509"/>
                <a:gd name="connsiteY15" fmla="*/ 8023 h 8537"/>
                <a:gd name="connsiteX16" fmla="*/ 4291 w 8509"/>
                <a:gd name="connsiteY16" fmla="*/ 8524 h 8537"/>
                <a:gd name="connsiteX17" fmla="*/ 4291 w 8509"/>
                <a:gd name="connsiteY17" fmla="*/ 8524 h 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09" h="8537">
                  <a:moveTo>
                    <a:pt x="4291" y="8524"/>
                  </a:moveTo>
                  <a:cubicBezTo>
                    <a:pt x="4863" y="8524"/>
                    <a:pt x="5435" y="8381"/>
                    <a:pt x="5936" y="8095"/>
                  </a:cubicBezTo>
                  <a:cubicBezTo>
                    <a:pt x="6436" y="7880"/>
                    <a:pt x="6937" y="7594"/>
                    <a:pt x="7294" y="7165"/>
                  </a:cubicBezTo>
                  <a:cubicBezTo>
                    <a:pt x="7723" y="6736"/>
                    <a:pt x="8009" y="6307"/>
                    <a:pt x="8152" y="5806"/>
                  </a:cubicBezTo>
                  <a:cubicBezTo>
                    <a:pt x="8438" y="5306"/>
                    <a:pt x="8510" y="4733"/>
                    <a:pt x="8510" y="4161"/>
                  </a:cubicBezTo>
                  <a:cubicBezTo>
                    <a:pt x="8438" y="3804"/>
                    <a:pt x="8367" y="3446"/>
                    <a:pt x="8367" y="3017"/>
                  </a:cubicBezTo>
                  <a:cubicBezTo>
                    <a:pt x="8152" y="2302"/>
                    <a:pt x="7795" y="1659"/>
                    <a:pt x="7223" y="1158"/>
                  </a:cubicBezTo>
                  <a:cubicBezTo>
                    <a:pt x="6937" y="943"/>
                    <a:pt x="6651" y="729"/>
                    <a:pt x="6365" y="514"/>
                  </a:cubicBezTo>
                  <a:cubicBezTo>
                    <a:pt x="5721" y="157"/>
                    <a:pt x="5006" y="-58"/>
                    <a:pt x="4219" y="14"/>
                  </a:cubicBezTo>
                  <a:cubicBezTo>
                    <a:pt x="3647" y="14"/>
                    <a:pt x="3075" y="157"/>
                    <a:pt x="2574" y="443"/>
                  </a:cubicBezTo>
                  <a:cubicBezTo>
                    <a:pt x="2074" y="657"/>
                    <a:pt x="1573" y="943"/>
                    <a:pt x="1216" y="1372"/>
                  </a:cubicBezTo>
                  <a:cubicBezTo>
                    <a:pt x="787" y="1802"/>
                    <a:pt x="501" y="2231"/>
                    <a:pt x="358" y="2731"/>
                  </a:cubicBezTo>
                  <a:cubicBezTo>
                    <a:pt x="71" y="3232"/>
                    <a:pt x="0" y="3804"/>
                    <a:pt x="0" y="4376"/>
                  </a:cubicBezTo>
                  <a:cubicBezTo>
                    <a:pt x="71" y="4733"/>
                    <a:pt x="143" y="5091"/>
                    <a:pt x="215" y="5520"/>
                  </a:cubicBezTo>
                  <a:cubicBezTo>
                    <a:pt x="429" y="6235"/>
                    <a:pt x="787" y="6879"/>
                    <a:pt x="1359" y="7379"/>
                  </a:cubicBezTo>
                  <a:cubicBezTo>
                    <a:pt x="1645" y="7594"/>
                    <a:pt x="1931" y="7808"/>
                    <a:pt x="2217" y="8023"/>
                  </a:cubicBezTo>
                  <a:cubicBezTo>
                    <a:pt x="2789" y="8381"/>
                    <a:pt x="3504" y="8595"/>
                    <a:pt x="4291" y="8524"/>
                  </a:cubicBezTo>
                  <a:lnTo>
                    <a:pt x="4291" y="85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96" name="任意多边形: 形状 1295"/>
            <p:cNvSpPr/>
            <p:nvPr/>
          </p:nvSpPr>
          <p:spPr>
            <a:xfrm rot="5400000">
              <a:off x="11990769" y="223288"/>
              <a:ext cx="16984" cy="16185"/>
            </a:xfrm>
            <a:custGeom>
              <a:avLst/>
              <a:gdLst>
                <a:gd name="connsiteX0" fmla="*/ 2199 w 8949"/>
                <a:gd name="connsiteY0" fmla="*/ 1115 h 8528"/>
                <a:gd name="connsiteX1" fmla="*/ 1627 w 8949"/>
                <a:gd name="connsiteY1" fmla="*/ 1616 h 8528"/>
                <a:gd name="connsiteX2" fmla="*/ 1341 w 8949"/>
                <a:gd name="connsiteY2" fmla="*/ 1902 h 8528"/>
                <a:gd name="connsiteX3" fmla="*/ 1055 w 8949"/>
                <a:gd name="connsiteY3" fmla="*/ 2188 h 8528"/>
                <a:gd name="connsiteX4" fmla="*/ 483 w 8949"/>
                <a:gd name="connsiteY4" fmla="*/ 2975 h 8528"/>
                <a:gd name="connsiteX5" fmla="*/ 54 w 8949"/>
                <a:gd name="connsiteY5" fmla="*/ 4405 h 8528"/>
                <a:gd name="connsiteX6" fmla="*/ 54 w 8949"/>
                <a:gd name="connsiteY6" fmla="*/ 5406 h 8528"/>
                <a:gd name="connsiteX7" fmla="*/ 554 w 8949"/>
                <a:gd name="connsiteY7" fmla="*/ 6765 h 8528"/>
                <a:gd name="connsiteX8" fmla="*/ 1126 w 8949"/>
                <a:gd name="connsiteY8" fmla="*/ 7480 h 8528"/>
                <a:gd name="connsiteX9" fmla="*/ 1913 w 8949"/>
                <a:gd name="connsiteY9" fmla="*/ 8052 h 8528"/>
                <a:gd name="connsiteX10" fmla="*/ 3343 w 8949"/>
                <a:gd name="connsiteY10" fmla="*/ 8481 h 8528"/>
                <a:gd name="connsiteX11" fmla="*/ 4845 w 8949"/>
                <a:gd name="connsiteY11" fmla="*/ 8410 h 8528"/>
                <a:gd name="connsiteX12" fmla="*/ 5918 w 8949"/>
                <a:gd name="connsiteY12" fmla="*/ 7909 h 8528"/>
                <a:gd name="connsiteX13" fmla="*/ 6061 w 8949"/>
                <a:gd name="connsiteY13" fmla="*/ 7838 h 8528"/>
                <a:gd name="connsiteX14" fmla="*/ 6418 w 8949"/>
                <a:gd name="connsiteY14" fmla="*/ 7623 h 8528"/>
                <a:gd name="connsiteX15" fmla="*/ 7133 w 8949"/>
                <a:gd name="connsiteY15" fmla="*/ 7194 h 8528"/>
                <a:gd name="connsiteX16" fmla="*/ 8492 w 8949"/>
                <a:gd name="connsiteY16" fmla="*/ 5764 h 8528"/>
                <a:gd name="connsiteX17" fmla="*/ 8850 w 8949"/>
                <a:gd name="connsiteY17" fmla="*/ 4834 h 8528"/>
                <a:gd name="connsiteX18" fmla="*/ 8778 w 8949"/>
                <a:gd name="connsiteY18" fmla="*/ 2760 h 8528"/>
                <a:gd name="connsiteX19" fmla="*/ 8063 w 8949"/>
                <a:gd name="connsiteY19" fmla="*/ 1473 h 8528"/>
                <a:gd name="connsiteX20" fmla="*/ 6919 w 8949"/>
                <a:gd name="connsiteY20" fmla="*/ 472 h 8528"/>
                <a:gd name="connsiteX21" fmla="*/ 5417 w 8949"/>
                <a:gd name="connsiteY21" fmla="*/ 43 h 8528"/>
                <a:gd name="connsiteX22" fmla="*/ 3844 w 8949"/>
                <a:gd name="connsiteY22" fmla="*/ 186 h 8528"/>
                <a:gd name="connsiteX23" fmla="*/ 2199 w 8949"/>
                <a:gd name="connsiteY23" fmla="*/ 1115 h 8528"/>
                <a:gd name="connsiteX24" fmla="*/ 2199 w 8949"/>
                <a:gd name="connsiteY24" fmla="*/ 1115 h 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49" h="8528">
                  <a:moveTo>
                    <a:pt x="2199" y="1115"/>
                  </a:moveTo>
                  <a:cubicBezTo>
                    <a:pt x="1984" y="1258"/>
                    <a:pt x="1841" y="1473"/>
                    <a:pt x="1627" y="1616"/>
                  </a:cubicBezTo>
                  <a:cubicBezTo>
                    <a:pt x="1555" y="1688"/>
                    <a:pt x="1412" y="1759"/>
                    <a:pt x="1341" y="1902"/>
                  </a:cubicBezTo>
                  <a:cubicBezTo>
                    <a:pt x="1269" y="1974"/>
                    <a:pt x="1126" y="2045"/>
                    <a:pt x="1055" y="2188"/>
                  </a:cubicBezTo>
                  <a:cubicBezTo>
                    <a:pt x="840" y="2474"/>
                    <a:pt x="697" y="2689"/>
                    <a:pt x="483" y="2975"/>
                  </a:cubicBezTo>
                  <a:cubicBezTo>
                    <a:pt x="197" y="3404"/>
                    <a:pt x="54" y="3904"/>
                    <a:pt x="54" y="4405"/>
                  </a:cubicBezTo>
                  <a:cubicBezTo>
                    <a:pt x="-18" y="4763"/>
                    <a:pt x="-18" y="5049"/>
                    <a:pt x="54" y="5406"/>
                  </a:cubicBezTo>
                  <a:cubicBezTo>
                    <a:pt x="54" y="5907"/>
                    <a:pt x="268" y="6336"/>
                    <a:pt x="554" y="6765"/>
                  </a:cubicBezTo>
                  <a:cubicBezTo>
                    <a:pt x="769" y="6979"/>
                    <a:pt x="983" y="7265"/>
                    <a:pt x="1126" y="7480"/>
                  </a:cubicBezTo>
                  <a:cubicBezTo>
                    <a:pt x="1412" y="7695"/>
                    <a:pt x="1627" y="7838"/>
                    <a:pt x="1913" y="8052"/>
                  </a:cubicBezTo>
                  <a:cubicBezTo>
                    <a:pt x="2342" y="8338"/>
                    <a:pt x="2843" y="8481"/>
                    <a:pt x="3343" y="8481"/>
                  </a:cubicBezTo>
                  <a:cubicBezTo>
                    <a:pt x="3844" y="8553"/>
                    <a:pt x="4344" y="8553"/>
                    <a:pt x="4845" y="8410"/>
                  </a:cubicBezTo>
                  <a:cubicBezTo>
                    <a:pt x="5202" y="8267"/>
                    <a:pt x="5560" y="8124"/>
                    <a:pt x="5918" y="7909"/>
                  </a:cubicBezTo>
                  <a:cubicBezTo>
                    <a:pt x="5989" y="7909"/>
                    <a:pt x="6061" y="7838"/>
                    <a:pt x="6061" y="7838"/>
                  </a:cubicBezTo>
                  <a:cubicBezTo>
                    <a:pt x="6204" y="7766"/>
                    <a:pt x="6275" y="7695"/>
                    <a:pt x="6418" y="7623"/>
                  </a:cubicBezTo>
                  <a:cubicBezTo>
                    <a:pt x="6633" y="7480"/>
                    <a:pt x="6847" y="7337"/>
                    <a:pt x="7133" y="7194"/>
                  </a:cubicBezTo>
                  <a:cubicBezTo>
                    <a:pt x="7705" y="6836"/>
                    <a:pt x="8206" y="6336"/>
                    <a:pt x="8492" y="5764"/>
                  </a:cubicBezTo>
                  <a:cubicBezTo>
                    <a:pt x="8635" y="5478"/>
                    <a:pt x="8707" y="5120"/>
                    <a:pt x="8850" y="4834"/>
                  </a:cubicBezTo>
                  <a:cubicBezTo>
                    <a:pt x="8993" y="4119"/>
                    <a:pt x="8993" y="3404"/>
                    <a:pt x="8778" y="2760"/>
                  </a:cubicBezTo>
                  <a:cubicBezTo>
                    <a:pt x="8635" y="2260"/>
                    <a:pt x="8420" y="1831"/>
                    <a:pt x="8063" y="1473"/>
                  </a:cubicBezTo>
                  <a:cubicBezTo>
                    <a:pt x="7777" y="1044"/>
                    <a:pt x="7419" y="686"/>
                    <a:pt x="6919" y="472"/>
                  </a:cubicBezTo>
                  <a:cubicBezTo>
                    <a:pt x="6490" y="186"/>
                    <a:pt x="5989" y="43"/>
                    <a:pt x="5417" y="43"/>
                  </a:cubicBezTo>
                  <a:cubicBezTo>
                    <a:pt x="4916" y="-29"/>
                    <a:pt x="4344" y="-29"/>
                    <a:pt x="3844" y="186"/>
                  </a:cubicBezTo>
                  <a:cubicBezTo>
                    <a:pt x="3200" y="329"/>
                    <a:pt x="2700" y="615"/>
                    <a:pt x="2199" y="1115"/>
                  </a:cubicBezTo>
                  <a:lnTo>
                    <a:pt x="2199" y="111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97" name="任意多边形: 形状 1296"/>
            <p:cNvSpPr/>
            <p:nvPr/>
          </p:nvSpPr>
          <p:spPr>
            <a:xfrm rot="5400000">
              <a:off x="12048492" y="60778"/>
              <a:ext cx="130243" cy="156772"/>
            </a:xfrm>
            <a:custGeom>
              <a:avLst/>
              <a:gdLst>
                <a:gd name="connsiteX0" fmla="*/ 0 w 130243"/>
                <a:gd name="connsiteY0" fmla="*/ 0 h 156772"/>
                <a:gd name="connsiteX1" fmla="*/ 16298 w 130243"/>
                <a:gd name="connsiteY1" fmla="*/ 0 h 156772"/>
                <a:gd name="connsiteX2" fmla="*/ 24765 w 130243"/>
                <a:gd name="connsiteY2" fmla="*/ 11960 h 156772"/>
                <a:gd name="connsiteX3" fmla="*/ 59915 w 130243"/>
                <a:gd name="connsiteY3" fmla="*/ 60955 h 156772"/>
                <a:gd name="connsiteX4" fmla="*/ 97238 w 130243"/>
                <a:gd name="connsiteY4" fmla="*/ 110085 h 156772"/>
                <a:gd name="connsiteX5" fmla="*/ 115288 w 130243"/>
                <a:gd name="connsiteY5" fmla="*/ 133971 h 156772"/>
                <a:gd name="connsiteX6" fmla="*/ 130217 w 130243"/>
                <a:gd name="connsiteY6" fmla="*/ 156092 h 156772"/>
                <a:gd name="connsiteX7" fmla="*/ 129539 w 130243"/>
                <a:gd name="connsiteY7" fmla="*/ 156772 h 156772"/>
                <a:gd name="connsiteX8" fmla="*/ 107824 w 130243"/>
                <a:gd name="connsiteY8" fmla="*/ 138177 h 156772"/>
                <a:gd name="connsiteX9" fmla="*/ 87466 w 130243"/>
                <a:gd name="connsiteY9" fmla="*/ 116193 h 156772"/>
                <a:gd name="connsiteX10" fmla="*/ 50823 w 130243"/>
                <a:gd name="connsiteY10" fmla="*/ 70455 h 156772"/>
                <a:gd name="connsiteX11" fmla="*/ 14179 w 130243"/>
                <a:gd name="connsiteY11" fmla="*/ 20512 h 15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243" h="156772">
                  <a:moveTo>
                    <a:pt x="0" y="0"/>
                  </a:moveTo>
                  <a:lnTo>
                    <a:pt x="16298" y="0"/>
                  </a:lnTo>
                  <a:lnTo>
                    <a:pt x="24765" y="11960"/>
                  </a:lnTo>
                  <a:cubicBezTo>
                    <a:pt x="36301" y="28382"/>
                    <a:pt x="47972" y="44804"/>
                    <a:pt x="59915" y="60955"/>
                  </a:cubicBezTo>
                  <a:cubicBezTo>
                    <a:pt x="72130" y="77513"/>
                    <a:pt x="84481" y="93935"/>
                    <a:pt x="97238" y="110085"/>
                  </a:cubicBezTo>
                  <a:cubicBezTo>
                    <a:pt x="103345" y="117956"/>
                    <a:pt x="109318" y="125963"/>
                    <a:pt x="115288" y="133971"/>
                  </a:cubicBezTo>
                  <a:cubicBezTo>
                    <a:pt x="120581" y="140893"/>
                    <a:pt x="126688" y="148086"/>
                    <a:pt x="130217" y="156092"/>
                  </a:cubicBezTo>
                  <a:cubicBezTo>
                    <a:pt x="130353" y="156501"/>
                    <a:pt x="129945" y="156772"/>
                    <a:pt x="129539" y="156772"/>
                  </a:cubicBezTo>
                  <a:cubicBezTo>
                    <a:pt x="121395" y="152293"/>
                    <a:pt x="114474" y="144692"/>
                    <a:pt x="107824" y="138177"/>
                  </a:cubicBezTo>
                  <a:cubicBezTo>
                    <a:pt x="100766" y="131121"/>
                    <a:pt x="93981" y="123928"/>
                    <a:pt x="87466" y="116193"/>
                  </a:cubicBezTo>
                  <a:cubicBezTo>
                    <a:pt x="74845" y="101262"/>
                    <a:pt x="62629" y="86063"/>
                    <a:pt x="50823" y="70455"/>
                  </a:cubicBezTo>
                  <a:cubicBezTo>
                    <a:pt x="38337" y="54033"/>
                    <a:pt x="26122" y="37340"/>
                    <a:pt x="14179" y="2051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98" name="任意多边形: 形状 1297"/>
            <p:cNvSpPr/>
            <p:nvPr/>
          </p:nvSpPr>
          <p:spPr>
            <a:xfrm rot="5400000">
              <a:off x="11292478" y="778362"/>
              <a:ext cx="1268759" cy="530283"/>
            </a:xfrm>
            <a:custGeom>
              <a:avLst/>
              <a:gdLst>
                <a:gd name="connsiteX0" fmla="*/ 0 w 1268759"/>
                <a:gd name="connsiteY0" fmla="*/ 0 h 530283"/>
                <a:gd name="connsiteX1" fmla="*/ 26666 w 1268759"/>
                <a:gd name="connsiteY1" fmla="*/ 0 h 530283"/>
                <a:gd name="connsiteX2" fmla="*/ 34137 w 1268759"/>
                <a:gd name="connsiteY2" fmla="*/ 5717 h 530283"/>
                <a:gd name="connsiteX3" fmla="*/ 66844 w 1268759"/>
                <a:gd name="connsiteY3" fmla="*/ 30011 h 530283"/>
                <a:gd name="connsiteX4" fmla="*/ 127781 w 1268759"/>
                <a:gd name="connsiteY4" fmla="*/ 72490 h 530283"/>
                <a:gd name="connsiteX5" fmla="*/ 254404 w 1268759"/>
                <a:gd name="connsiteY5" fmla="*/ 151885 h 530283"/>
                <a:gd name="connsiteX6" fmla="*/ 489061 w 1268759"/>
                <a:gd name="connsiteY6" fmla="*/ 280273 h 530283"/>
                <a:gd name="connsiteX7" fmla="*/ 726566 w 1268759"/>
                <a:gd name="connsiteY7" fmla="*/ 397532 h 530283"/>
                <a:gd name="connsiteX8" fmla="*/ 855768 w 1268759"/>
                <a:gd name="connsiteY8" fmla="*/ 440555 h 530283"/>
                <a:gd name="connsiteX9" fmla="*/ 989585 w 1268759"/>
                <a:gd name="connsiteY9" fmla="*/ 469598 h 530283"/>
                <a:gd name="connsiteX10" fmla="*/ 1267670 w 1268759"/>
                <a:gd name="connsiteY10" fmla="*/ 527550 h 530283"/>
                <a:gd name="connsiteX11" fmla="*/ 1266990 w 1268759"/>
                <a:gd name="connsiteY11" fmla="*/ 530264 h 530283"/>
                <a:gd name="connsiteX12" fmla="*/ 1096801 w 1268759"/>
                <a:gd name="connsiteY12" fmla="*/ 500270 h 530283"/>
                <a:gd name="connsiteX13" fmla="*/ 931905 w 1268759"/>
                <a:gd name="connsiteY13" fmla="*/ 470006 h 530283"/>
                <a:gd name="connsiteX14" fmla="*/ 793339 w 1268759"/>
                <a:gd name="connsiteY14" fmla="*/ 436483 h 530283"/>
                <a:gd name="connsiteX15" fmla="*/ 661421 w 1268759"/>
                <a:gd name="connsiteY15" fmla="*/ 383826 h 530283"/>
                <a:gd name="connsiteX16" fmla="*/ 405594 w 1268759"/>
                <a:gd name="connsiteY16" fmla="*/ 253536 h 530283"/>
                <a:gd name="connsiteX17" fmla="*/ 160082 w 1268759"/>
                <a:gd name="connsiteY17" fmla="*/ 112391 h 530283"/>
                <a:gd name="connsiteX18" fmla="*/ 41601 w 1268759"/>
                <a:gd name="connsiteY18" fmla="*/ 30962 h 530283"/>
                <a:gd name="connsiteX19" fmla="*/ 11471 w 1268759"/>
                <a:gd name="connsiteY19" fmla="*/ 8161 h 530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8759" h="530283">
                  <a:moveTo>
                    <a:pt x="0" y="0"/>
                  </a:moveTo>
                  <a:lnTo>
                    <a:pt x="26666" y="0"/>
                  </a:lnTo>
                  <a:lnTo>
                    <a:pt x="34137" y="5717"/>
                  </a:lnTo>
                  <a:cubicBezTo>
                    <a:pt x="44993" y="13997"/>
                    <a:pt x="55850" y="22004"/>
                    <a:pt x="66844" y="30011"/>
                  </a:cubicBezTo>
                  <a:cubicBezTo>
                    <a:pt x="86794" y="44533"/>
                    <a:pt x="107152" y="58647"/>
                    <a:pt x="127781" y="72490"/>
                  </a:cubicBezTo>
                  <a:cubicBezTo>
                    <a:pt x="169175" y="100312"/>
                    <a:pt x="211519" y="126642"/>
                    <a:pt x="254404" y="151885"/>
                  </a:cubicBezTo>
                  <a:cubicBezTo>
                    <a:pt x="331221" y="197078"/>
                    <a:pt x="409937" y="239151"/>
                    <a:pt x="489061" y="280273"/>
                  </a:cubicBezTo>
                  <a:cubicBezTo>
                    <a:pt x="567369" y="320989"/>
                    <a:pt x="645134" y="363602"/>
                    <a:pt x="726566" y="397532"/>
                  </a:cubicBezTo>
                  <a:cubicBezTo>
                    <a:pt x="768637" y="415176"/>
                    <a:pt x="811661" y="429427"/>
                    <a:pt x="855768" y="440555"/>
                  </a:cubicBezTo>
                  <a:cubicBezTo>
                    <a:pt x="900012" y="451819"/>
                    <a:pt x="944933" y="460370"/>
                    <a:pt x="989585" y="469598"/>
                  </a:cubicBezTo>
                  <a:cubicBezTo>
                    <a:pt x="1082281" y="488599"/>
                    <a:pt x="1175654" y="505700"/>
                    <a:pt x="1267670" y="527550"/>
                  </a:cubicBezTo>
                  <a:cubicBezTo>
                    <a:pt x="1269570" y="527956"/>
                    <a:pt x="1268755" y="530535"/>
                    <a:pt x="1266990" y="530264"/>
                  </a:cubicBezTo>
                  <a:cubicBezTo>
                    <a:pt x="1209989" y="521577"/>
                    <a:pt x="1153396" y="510720"/>
                    <a:pt x="1096801" y="500270"/>
                  </a:cubicBezTo>
                  <a:cubicBezTo>
                    <a:pt x="1041836" y="490092"/>
                    <a:pt x="986735" y="480455"/>
                    <a:pt x="931905" y="470006"/>
                  </a:cubicBezTo>
                  <a:cubicBezTo>
                    <a:pt x="885218" y="461048"/>
                    <a:pt x="838668" y="450870"/>
                    <a:pt x="793339" y="436483"/>
                  </a:cubicBezTo>
                  <a:cubicBezTo>
                    <a:pt x="748144" y="422097"/>
                    <a:pt x="704308" y="403776"/>
                    <a:pt x="661421" y="383826"/>
                  </a:cubicBezTo>
                  <a:cubicBezTo>
                    <a:pt x="574833" y="343381"/>
                    <a:pt x="490010" y="298323"/>
                    <a:pt x="405594" y="253536"/>
                  </a:cubicBezTo>
                  <a:cubicBezTo>
                    <a:pt x="322128" y="209292"/>
                    <a:pt x="239613" y="163285"/>
                    <a:pt x="160082" y="112391"/>
                  </a:cubicBezTo>
                  <a:cubicBezTo>
                    <a:pt x="119774" y="86604"/>
                    <a:pt x="80144" y="59461"/>
                    <a:pt x="41601" y="30962"/>
                  </a:cubicBezTo>
                  <a:cubicBezTo>
                    <a:pt x="31558" y="23496"/>
                    <a:pt x="21515" y="15897"/>
                    <a:pt x="11471" y="8161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99" name="任意多边形: 形状 1298"/>
            <p:cNvSpPr/>
            <p:nvPr/>
          </p:nvSpPr>
          <p:spPr>
            <a:xfrm rot="5400000">
              <a:off x="11146770" y="819922"/>
              <a:ext cx="1286336" cy="693712"/>
            </a:xfrm>
            <a:custGeom>
              <a:avLst/>
              <a:gdLst>
                <a:gd name="connsiteX0" fmla="*/ 129 w 1286336"/>
                <a:gd name="connsiteY0" fmla="*/ 2355 h 693712"/>
                <a:gd name="connsiteX1" fmla="*/ 3794 w 1286336"/>
                <a:gd name="connsiteY1" fmla="*/ 727 h 693712"/>
                <a:gd name="connsiteX2" fmla="*/ 54280 w 1286336"/>
                <a:gd name="connsiteY2" fmla="*/ 39406 h 693712"/>
                <a:gd name="connsiteX3" fmla="*/ 132724 w 1286336"/>
                <a:gd name="connsiteY3" fmla="*/ 41986 h 693712"/>
                <a:gd name="connsiteX4" fmla="*/ 208455 w 1286336"/>
                <a:gd name="connsiteY4" fmla="*/ 35199 h 693712"/>
                <a:gd name="connsiteX5" fmla="*/ 359101 w 1286336"/>
                <a:gd name="connsiteY5" fmla="*/ 29906 h 693712"/>
                <a:gd name="connsiteX6" fmla="*/ 651979 w 1286336"/>
                <a:gd name="connsiteY6" fmla="*/ 72385 h 693712"/>
                <a:gd name="connsiteX7" fmla="*/ 791361 w 1286336"/>
                <a:gd name="connsiteY7" fmla="*/ 133730 h 693712"/>
                <a:gd name="connsiteX8" fmla="*/ 920834 w 1286336"/>
                <a:gd name="connsiteY8" fmla="*/ 200775 h 693712"/>
                <a:gd name="connsiteX9" fmla="*/ 1157662 w 1286336"/>
                <a:gd name="connsiteY9" fmla="*/ 325092 h 693712"/>
                <a:gd name="connsiteX10" fmla="*/ 1258093 w 1286336"/>
                <a:gd name="connsiteY10" fmla="*/ 410593 h 693712"/>
                <a:gd name="connsiteX11" fmla="*/ 1286321 w 1286336"/>
                <a:gd name="connsiteY11" fmla="*/ 469359 h 693712"/>
                <a:gd name="connsiteX12" fmla="*/ 1263657 w 1286336"/>
                <a:gd name="connsiteY12" fmla="*/ 536946 h 693712"/>
                <a:gd name="connsiteX13" fmla="*/ 1182499 w 1286336"/>
                <a:gd name="connsiteY13" fmla="*/ 648098 h 693712"/>
                <a:gd name="connsiteX14" fmla="*/ 1065509 w 1286336"/>
                <a:gd name="connsiteY14" fmla="*/ 691934 h 693712"/>
                <a:gd name="connsiteX15" fmla="*/ 794075 w 1286336"/>
                <a:gd name="connsiteY15" fmla="*/ 617425 h 693712"/>
                <a:gd name="connsiteX16" fmla="*/ 515176 w 1286336"/>
                <a:gd name="connsiteY16" fmla="*/ 451443 h 693712"/>
                <a:gd name="connsiteX17" fmla="*/ 242791 w 1286336"/>
                <a:gd name="connsiteY17" fmla="*/ 271619 h 693712"/>
                <a:gd name="connsiteX18" fmla="*/ 63780 w 1286336"/>
                <a:gd name="connsiteY18" fmla="*/ 60171 h 693712"/>
                <a:gd name="connsiteX19" fmla="*/ 77488 w 1286336"/>
                <a:gd name="connsiteY19" fmla="*/ 59764 h 693712"/>
                <a:gd name="connsiteX20" fmla="*/ 96761 w 1286336"/>
                <a:gd name="connsiteY20" fmla="*/ 124093 h 693712"/>
                <a:gd name="connsiteX21" fmla="*/ 197190 w 1286336"/>
                <a:gd name="connsiteY21" fmla="*/ 224118 h 693712"/>
                <a:gd name="connsiteX22" fmla="*/ 327885 w 1286336"/>
                <a:gd name="connsiteY22" fmla="*/ 312198 h 693712"/>
                <a:gd name="connsiteX23" fmla="*/ 593484 w 1286336"/>
                <a:gd name="connsiteY23" fmla="*/ 484424 h 693712"/>
                <a:gd name="connsiteX24" fmla="*/ 727981 w 1286336"/>
                <a:gd name="connsiteY24" fmla="*/ 564631 h 693712"/>
                <a:gd name="connsiteX25" fmla="*/ 863562 w 1286336"/>
                <a:gd name="connsiteY25" fmla="*/ 636969 h 693712"/>
                <a:gd name="connsiteX26" fmla="*/ 1128075 w 1286336"/>
                <a:gd name="connsiteY26" fmla="*/ 662483 h 693712"/>
                <a:gd name="connsiteX27" fmla="*/ 1226877 w 1286336"/>
                <a:gd name="connsiteY27" fmla="*/ 576303 h 693712"/>
                <a:gd name="connsiteX28" fmla="*/ 1259313 w 1286336"/>
                <a:gd name="connsiteY28" fmla="*/ 514146 h 693712"/>
                <a:gd name="connsiteX29" fmla="*/ 1266100 w 1286336"/>
                <a:gd name="connsiteY29" fmla="*/ 442894 h 693712"/>
                <a:gd name="connsiteX30" fmla="*/ 1222262 w 1286336"/>
                <a:gd name="connsiteY30" fmla="*/ 393493 h 693712"/>
                <a:gd name="connsiteX31" fmla="*/ 1170419 w 1286336"/>
                <a:gd name="connsiteY31" fmla="*/ 350606 h 693712"/>
                <a:gd name="connsiteX32" fmla="*/ 1060759 w 1286336"/>
                <a:gd name="connsiteY32" fmla="*/ 283696 h 693712"/>
                <a:gd name="connsiteX33" fmla="*/ 821625 w 1286336"/>
                <a:gd name="connsiteY33" fmla="*/ 165758 h 693712"/>
                <a:gd name="connsiteX34" fmla="*/ 681972 w 1286336"/>
                <a:gd name="connsiteY34" fmla="*/ 97085 h 693712"/>
                <a:gd name="connsiteX35" fmla="*/ 544898 w 1286336"/>
                <a:gd name="connsiteY35" fmla="*/ 59764 h 693712"/>
                <a:gd name="connsiteX36" fmla="*/ 253513 w 1286336"/>
                <a:gd name="connsiteY36" fmla="*/ 45648 h 693712"/>
                <a:gd name="connsiteX37" fmla="*/ 178325 w 1286336"/>
                <a:gd name="connsiteY37" fmla="*/ 50535 h 693712"/>
                <a:gd name="connsiteX38" fmla="*/ 103545 w 1286336"/>
                <a:gd name="connsiteY38" fmla="*/ 55828 h 693712"/>
                <a:gd name="connsiteX39" fmla="*/ 129 w 1286336"/>
                <a:gd name="connsiteY39" fmla="*/ 2355 h 69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86336" h="693712">
                  <a:moveTo>
                    <a:pt x="129" y="2355"/>
                  </a:moveTo>
                  <a:cubicBezTo>
                    <a:pt x="-685" y="455"/>
                    <a:pt x="2572" y="-901"/>
                    <a:pt x="3794" y="727"/>
                  </a:cubicBezTo>
                  <a:cubicBezTo>
                    <a:pt x="14108" y="20813"/>
                    <a:pt x="33108" y="33163"/>
                    <a:pt x="54280" y="39406"/>
                  </a:cubicBezTo>
                  <a:cubicBezTo>
                    <a:pt x="79796" y="47005"/>
                    <a:pt x="106667" y="44699"/>
                    <a:pt x="132724" y="41986"/>
                  </a:cubicBezTo>
                  <a:cubicBezTo>
                    <a:pt x="157967" y="39406"/>
                    <a:pt x="183212" y="37099"/>
                    <a:pt x="208455" y="35199"/>
                  </a:cubicBezTo>
                  <a:cubicBezTo>
                    <a:pt x="258535" y="31400"/>
                    <a:pt x="308750" y="29363"/>
                    <a:pt x="359101" y="29906"/>
                  </a:cubicBezTo>
                  <a:cubicBezTo>
                    <a:pt x="457903" y="30991"/>
                    <a:pt x="557520" y="42120"/>
                    <a:pt x="651979" y="72385"/>
                  </a:cubicBezTo>
                  <a:cubicBezTo>
                    <a:pt x="700567" y="88129"/>
                    <a:pt x="746574" y="109300"/>
                    <a:pt x="791361" y="133730"/>
                  </a:cubicBezTo>
                  <a:cubicBezTo>
                    <a:pt x="834111" y="156937"/>
                    <a:pt x="876863" y="179737"/>
                    <a:pt x="920834" y="200775"/>
                  </a:cubicBezTo>
                  <a:cubicBezTo>
                    <a:pt x="1001180" y="239181"/>
                    <a:pt x="1083559" y="275012"/>
                    <a:pt x="1157662" y="325092"/>
                  </a:cubicBezTo>
                  <a:cubicBezTo>
                    <a:pt x="1194170" y="349792"/>
                    <a:pt x="1228506" y="377885"/>
                    <a:pt x="1258093" y="410593"/>
                  </a:cubicBezTo>
                  <a:cubicBezTo>
                    <a:pt x="1273292" y="427422"/>
                    <a:pt x="1286864" y="445473"/>
                    <a:pt x="1286321" y="469359"/>
                  </a:cubicBezTo>
                  <a:cubicBezTo>
                    <a:pt x="1285778" y="493516"/>
                    <a:pt x="1274107" y="515774"/>
                    <a:pt x="1263657" y="536946"/>
                  </a:cubicBezTo>
                  <a:cubicBezTo>
                    <a:pt x="1243163" y="578611"/>
                    <a:pt x="1220227" y="619598"/>
                    <a:pt x="1182499" y="648098"/>
                  </a:cubicBezTo>
                  <a:cubicBezTo>
                    <a:pt x="1148704" y="673612"/>
                    <a:pt x="1107311" y="687185"/>
                    <a:pt x="1065509" y="691934"/>
                  </a:cubicBezTo>
                  <a:cubicBezTo>
                    <a:pt x="969014" y="702791"/>
                    <a:pt x="876998" y="662212"/>
                    <a:pt x="794075" y="617425"/>
                  </a:cubicBezTo>
                  <a:cubicBezTo>
                    <a:pt x="698937" y="565988"/>
                    <a:pt x="606378" y="509530"/>
                    <a:pt x="515176" y="451443"/>
                  </a:cubicBezTo>
                  <a:cubicBezTo>
                    <a:pt x="423431" y="393085"/>
                    <a:pt x="333044" y="332419"/>
                    <a:pt x="242791" y="271619"/>
                  </a:cubicBezTo>
                  <a:cubicBezTo>
                    <a:pt x="166790" y="220453"/>
                    <a:pt x="69753" y="162367"/>
                    <a:pt x="63780" y="60171"/>
                  </a:cubicBezTo>
                  <a:cubicBezTo>
                    <a:pt x="63237" y="51213"/>
                    <a:pt x="76945" y="50941"/>
                    <a:pt x="77488" y="59764"/>
                  </a:cubicBezTo>
                  <a:cubicBezTo>
                    <a:pt x="78710" y="82428"/>
                    <a:pt x="85767" y="104280"/>
                    <a:pt x="96761" y="124093"/>
                  </a:cubicBezTo>
                  <a:cubicBezTo>
                    <a:pt x="120104" y="166301"/>
                    <a:pt x="158239" y="196973"/>
                    <a:pt x="197190" y="224118"/>
                  </a:cubicBezTo>
                  <a:cubicBezTo>
                    <a:pt x="240348" y="254111"/>
                    <a:pt x="284186" y="283019"/>
                    <a:pt x="327885" y="312198"/>
                  </a:cubicBezTo>
                  <a:cubicBezTo>
                    <a:pt x="415559" y="370964"/>
                    <a:pt x="503776" y="428914"/>
                    <a:pt x="593484" y="484424"/>
                  </a:cubicBezTo>
                  <a:cubicBezTo>
                    <a:pt x="637865" y="511838"/>
                    <a:pt x="682651" y="538709"/>
                    <a:pt x="727981" y="564631"/>
                  </a:cubicBezTo>
                  <a:cubicBezTo>
                    <a:pt x="772360" y="590011"/>
                    <a:pt x="817012" y="615662"/>
                    <a:pt x="863562" y="636969"/>
                  </a:cubicBezTo>
                  <a:cubicBezTo>
                    <a:pt x="945808" y="674563"/>
                    <a:pt x="1040674" y="696955"/>
                    <a:pt x="1128075" y="662483"/>
                  </a:cubicBezTo>
                  <a:cubicBezTo>
                    <a:pt x="1170827" y="645655"/>
                    <a:pt x="1203263" y="615391"/>
                    <a:pt x="1226877" y="576303"/>
                  </a:cubicBezTo>
                  <a:cubicBezTo>
                    <a:pt x="1238957" y="556353"/>
                    <a:pt x="1249406" y="535318"/>
                    <a:pt x="1259313" y="514146"/>
                  </a:cubicBezTo>
                  <a:cubicBezTo>
                    <a:pt x="1269628" y="492023"/>
                    <a:pt x="1279128" y="466102"/>
                    <a:pt x="1266100" y="442894"/>
                  </a:cubicBezTo>
                  <a:cubicBezTo>
                    <a:pt x="1255514" y="424164"/>
                    <a:pt x="1237735" y="408150"/>
                    <a:pt x="1222262" y="393493"/>
                  </a:cubicBezTo>
                  <a:cubicBezTo>
                    <a:pt x="1205842" y="378157"/>
                    <a:pt x="1188469" y="363906"/>
                    <a:pt x="1170419" y="350606"/>
                  </a:cubicBezTo>
                  <a:cubicBezTo>
                    <a:pt x="1135810" y="325226"/>
                    <a:pt x="1098624" y="303648"/>
                    <a:pt x="1060759" y="283696"/>
                  </a:cubicBezTo>
                  <a:cubicBezTo>
                    <a:pt x="982043" y="242303"/>
                    <a:pt x="899799" y="208239"/>
                    <a:pt x="821625" y="165758"/>
                  </a:cubicBezTo>
                  <a:cubicBezTo>
                    <a:pt x="776024" y="140923"/>
                    <a:pt x="730832" y="115407"/>
                    <a:pt x="681972" y="97085"/>
                  </a:cubicBezTo>
                  <a:cubicBezTo>
                    <a:pt x="637593" y="80392"/>
                    <a:pt x="591584" y="68177"/>
                    <a:pt x="544898" y="59764"/>
                  </a:cubicBezTo>
                  <a:cubicBezTo>
                    <a:pt x="448811" y="42392"/>
                    <a:pt x="350686" y="40627"/>
                    <a:pt x="253513" y="45648"/>
                  </a:cubicBezTo>
                  <a:cubicBezTo>
                    <a:pt x="228405" y="46871"/>
                    <a:pt x="203297" y="48499"/>
                    <a:pt x="178325" y="50535"/>
                  </a:cubicBezTo>
                  <a:cubicBezTo>
                    <a:pt x="153490" y="52570"/>
                    <a:pt x="128517" y="55828"/>
                    <a:pt x="103545" y="55828"/>
                  </a:cubicBezTo>
                  <a:cubicBezTo>
                    <a:pt x="62966" y="55828"/>
                    <a:pt x="17637" y="42800"/>
                    <a:pt x="129" y="235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00" name="任意多边形: 形状 1299"/>
            <p:cNvSpPr/>
            <p:nvPr/>
          </p:nvSpPr>
          <p:spPr>
            <a:xfrm rot="5400000">
              <a:off x="11894484" y="713863"/>
              <a:ext cx="53109" cy="137820"/>
            </a:xfrm>
            <a:custGeom>
              <a:avLst/>
              <a:gdLst>
                <a:gd name="connsiteX0" fmla="*/ 2 w 27984"/>
                <a:gd name="connsiteY0" fmla="*/ 1599 h 72620"/>
                <a:gd name="connsiteX1" fmla="*/ 4578 w 27984"/>
                <a:gd name="connsiteY1" fmla="*/ 22123 h 72620"/>
                <a:gd name="connsiteX2" fmla="*/ 11086 w 27984"/>
                <a:gd name="connsiteY2" fmla="*/ 43791 h 72620"/>
                <a:gd name="connsiteX3" fmla="*/ 17379 w 27984"/>
                <a:gd name="connsiteY3" fmla="*/ 64529 h 72620"/>
                <a:gd name="connsiteX4" fmla="*/ 26747 w 27984"/>
                <a:gd name="connsiteY4" fmla="*/ 72252 h 72620"/>
                <a:gd name="connsiteX5" fmla="*/ 27462 w 27984"/>
                <a:gd name="connsiteY5" fmla="*/ 69320 h 72620"/>
                <a:gd name="connsiteX6" fmla="*/ 21527 w 27984"/>
                <a:gd name="connsiteY6" fmla="*/ 55662 h 72620"/>
                <a:gd name="connsiteX7" fmla="*/ 15877 w 27984"/>
                <a:gd name="connsiteY7" fmla="*/ 37355 h 72620"/>
                <a:gd name="connsiteX8" fmla="*/ 10156 w 27984"/>
                <a:gd name="connsiteY8" fmla="*/ 19048 h 72620"/>
                <a:gd name="connsiteX9" fmla="*/ 2934 w 27984"/>
                <a:gd name="connsiteY9" fmla="*/ 740 h 72620"/>
                <a:gd name="connsiteX10" fmla="*/ 2 w 27984"/>
                <a:gd name="connsiteY10" fmla="*/ 1599 h 72620"/>
                <a:gd name="connsiteX11" fmla="*/ 2 w 27984"/>
                <a:gd name="connsiteY11" fmla="*/ 1599 h 7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4" h="72620">
                  <a:moveTo>
                    <a:pt x="2" y="1599"/>
                  </a:moveTo>
                  <a:cubicBezTo>
                    <a:pt x="359" y="8678"/>
                    <a:pt x="2576" y="15329"/>
                    <a:pt x="4578" y="22123"/>
                  </a:cubicBezTo>
                  <a:cubicBezTo>
                    <a:pt x="6724" y="29345"/>
                    <a:pt x="8869" y="36568"/>
                    <a:pt x="11086" y="43791"/>
                  </a:cubicBezTo>
                  <a:cubicBezTo>
                    <a:pt x="13160" y="50727"/>
                    <a:pt x="15091" y="57664"/>
                    <a:pt x="17379" y="64529"/>
                  </a:cubicBezTo>
                  <a:cubicBezTo>
                    <a:pt x="18809" y="68963"/>
                    <a:pt x="21455" y="74040"/>
                    <a:pt x="26747" y="72252"/>
                  </a:cubicBezTo>
                  <a:cubicBezTo>
                    <a:pt x="28034" y="71823"/>
                    <a:pt x="28392" y="70250"/>
                    <a:pt x="27462" y="69320"/>
                  </a:cubicBezTo>
                  <a:cubicBezTo>
                    <a:pt x="24030" y="65673"/>
                    <a:pt x="22957" y="60310"/>
                    <a:pt x="21527" y="55662"/>
                  </a:cubicBezTo>
                  <a:cubicBezTo>
                    <a:pt x="19667" y="49583"/>
                    <a:pt x="17737" y="43433"/>
                    <a:pt x="15877" y="37355"/>
                  </a:cubicBezTo>
                  <a:cubicBezTo>
                    <a:pt x="13946" y="31276"/>
                    <a:pt x="12087" y="25126"/>
                    <a:pt x="10156" y="19048"/>
                  </a:cubicBezTo>
                  <a:cubicBezTo>
                    <a:pt x="8154" y="12683"/>
                    <a:pt x="6366" y="6461"/>
                    <a:pt x="2934" y="740"/>
                  </a:cubicBezTo>
                  <a:cubicBezTo>
                    <a:pt x="2147" y="-618"/>
                    <a:pt x="-70" y="25"/>
                    <a:pt x="2" y="1599"/>
                  </a:cubicBezTo>
                  <a:lnTo>
                    <a:pt x="2" y="159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01" name="任意多边形: 形状 1300"/>
            <p:cNvSpPr/>
            <p:nvPr/>
          </p:nvSpPr>
          <p:spPr>
            <a:xfrm rot="5400000">
              <a:off x="11819675" y="814998"/>
              <a:ext cx="47206" cy="149996"/>
            </a:xfrm>
            <a:custGeom>
              <a:avLst/>
              <a:gdLst>
                <a:gd name="connsiteX0" fmla="*/ 17 w 24874"/>
                <a:gd name="connsiteY0" fmla="*/ 805 h 79036"/>
                <a:gd name="connsiteX1" fmla="*/ 6382 w 24874"/>
                <a:gd name="connsiteY1" fmla="*/ 21186 h 79036"/>
                <a:gd name="connsiteX2" fmla="*/ 12246 w 24874"/>
                <a:gd name="connsiteY2" fmla="*/ 40352 h 79036"/>
                <a:gd name="connsiteX3" fmla="*/ 16822 w 24874"/>
                <a:gd name="connsiteY3" fmla="*/ 59874 h 79036"/>
                <a:gd name="connsiteX4" fmla="*/ 18396 w 24874"/>
                <a:gd name="connsiteY4" fmla="*/ 70458 h 79036"/>
                <a:gd name="connsiteX5" fmla="*/ 21256 w 24874"/>
                <a:gd name="connsiteY5" fmla="*/ 78610 h 79036"/>
                <a:gd name="connsiteX6" fmla="*/ 23831 w 24874"/>
                <a:gd name="connsiteY6" fmla="*/ 78181 h 79036"/>
                <a:gd name="connsiteX7" fmla="*/ 24117 w 24874"/>
                <a:gd name="connsiteY7" fmla="*/ 69457 h 79036"/>
                <a:gd name="connsiteX8" fmla="*/ 21971 w 24874"/>
                <a:gd name="connsiteY8" fmla="*/ 59731 h 79036"/>
                <a:gd name="connsiteX9" fmla="*/ 16822 w 24874"/>
                <a:gd name="connsiteY9" fmla="*/ 38921 h 79036"/>
                <a:gd name="connsiteX10" fmla="*/ 10100 w 24874"/>
                <a:gd name="connsiteY10" fmla="*/ 18540 h 79036"/>
                <a:gd name="connsiteX11" fmla="*/ 1090 w 24874"/>
                <a:gd name="connsiteY11" fmla="*/ 233 h 79036"/>
                <a:gd name="connsiteX12" fmla="*/ 17 w 24874"/>
                <a:gd name="connsiteY12" fmla="*/ 805 h 79036"/>
                <a:gd name="connsiteX13" fmla="*/ 17 w 24874"/>
                <a:gd name="connsiteY13" fmla="*/ 805 h 7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74" h="79036">
                  <a:moveTo>
                    <a:pt x="17" y="805"/>
                  </a:moveTo>
                  <a:cubicBezTo>
                    <a:pt x="1304" y="7814"/>
                    <a:pt x="4093" y="14464"/>
                    <a:pt x="6382" y="21186"/>
                  </a:cubicBezTo>
                  <a:cubicBezTo>
                    <a:pt x="8527" y="27479"/>
                    <a:pt x="10458" y="33844"/>
                    <a:pt x="12246" y="40352"/>
                  </a:cubicBezTo>
                  <a:cubicBezTo>
                    <a:pt x="13962" y="46788"/>
                    <a:pt x="15535" y="53295"/>
                    <a:pt x="16822" y="59874"/>
                  </a:cubicBezTo>
                  <a:cubicBezTo>
                    <a:pt x="17466" y="63378"/>
                    <a:pt x="17824" y="66954"/>
                    <a:pt x="18396" y="70458"/>
                  </a:cubicBezTo>
                  <a:cubicBezTo>
                    <a:pt x="18896" y="73462"/>
                    <a:pt x="18825" y="76537"/>
                    <a:pt x="21256" y="78610"/>
                  </a:cubicBezTo>
                  <a:cubicBezTo>
                    <a:pt x="22114" y="79326"/>
                    <a:pt x="23259" y="79111"/>
                    <a:pt x="23831" y="78181"/>
                  </a:cubicBezTo>
                  <a:cubicBezTo>
                    <a:pt x="25618" y="75464"/>
                    <a:pt x="24689" y="72460"/>
                    <a:pt x="24117" y="69457"/>
                  </a:cubicBezTo>
                  <a:cubicBezTo>
                    <a:pt x="23545" y="66167"/>
                    <a:pt x="22687" y="63021"/>
                    <a:pt x="21971" y="59731"/>
                  </a:cubicBezTo>
                  <a:cubicBezTo>
                    <a:pt x="20398" y="52723"/>
                    <a:pt x="18825" y="45786"/>
                    <a:pt x="16822" y="38921"/>
                  </a:cubicBezTo>
                  <a:cubicBezTo>
                    <a:pt x="14820" y="32056"/>
                    <a:pt x="12603" y="25263"/>
                    <a:pt x="10100" y="18540"/>
                  </a:cubicBezTo>
                  <a:cubicBezTo>
                    <a:pt x="7740" y="12176"/>
                    <a:pt x="5238" y="5740"/>
                    <a:pt x="1090" y="233"/>
                  </a:cubicBezTo>
                  <a:cubicBezTo>
                    <a:pt x="661" y="-267"/>
                    <a:pt x="-126" y="90"/>
                    <a:pt x="17" y="805"/>
                  </a:cubicBezTo>
                  <a:lnTo>
                    <a:pt x="17" y="80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02" name="任意多边形: 形状 1301"/>
            <p:cNvSpPr/>
            <p:nvPr/>
          </p:nvSpPr>
          <p:spPr>
            <a:xfrm rot="5400000">
              <a:off x="11788734" y="1046454"/>
              <a:ext cx="289471" cy="162805"/>
            </a:xfrm>
            <a:custGeom>
              <a:avLst/>
              <a:gdLst>
                <a:gd name="connsiteX0" fmla="*/ 152403 w 152528"/>
                <a:gd name="connsiteY0" fmla="*/ 0 h 85785"/>
                <a:gd name="connsiteX1" fmla="*/ 116719 w 152528"/>
                <a:gd name="connsiteY1" fmla="*/ 13373 h 85785"/>
                <a:gd name="connsiteX2" fmla="*/ 76171 w 152528"/>
                <a:gd name="connsiteY2" fmla="*/ 36614 h 85785"/>
                <a:gd name="connsiteX3" fmla="*/ 36339 w 152528"/>
                <a:gd name="connsiteY3" fmla="*/ 59784 h 85785"/>
                <a:gd name="connsiteX4" fmla="*/ 16459 w 152528"/>
                <a:gd name="connsiteY4" fmla="*/ 71369 h 85785"/>
                <a:gd name="connsiteX5" fmla="*/ 6519 w 152528"/>
                <a:gd name="connsiteY5" fmla="*/ 77161 h 85785"/>
                <a:gd name="connsiteX6" fmla="*/ 83 w 152528"/>
                <a:gd name="connsiteY6" fmla="*/ 83025 h 85785"/>
                <a:gd name="connsiteX7" fmla="*/ 1584 w 152528"/>
                <a:gd name="connsiteY7" fmla="*/ 85600 h 85785"/>
                <a:gd name="connsiteX8" fmla="*/ 9951 w 152528"/>
                <a:gd name="connsiteY8" fmla="*/ 82811 h 85785"/>
                <a:gd name="connsiteX9" fmla="*/ 19105 w 152528"/>
                <a:gd name="connsiteY9" fmla="*/ 77448 h 85785"/>
                <a:gd name="connsiteX10" fmla="*/ 38985 w 152528"/>
                <a:gd name="connsiteY10" fmla="*/ 65863 h 85785"/>
                <a:gd name="connsiteX11" fmla="*/ 77959 w 152528"/>
                <a:gd name="connsiteY11" fmla="*/ 43122 h 85785"/>
                <a:gd name="connsiteX12" fmla="*/ 116790 w 152528"/>
                <a:gd name="connsiteY12" fmla="*/ 20166 h 85785"/>
                <a:gd name="connsiteX13" fmla="*/ 152332 w 152528"/>
                <a:gd name="connsiteY13" fmla="*/ 358 h 85785"/>
                <a:gd name="connsiteX14" fmla="*/ 152403 w 152528"/>
                <a:gd name="connsiteY14" fmla="*/ 0 h 85785"/>
                <a:gd name="connsiteX15" fmla="*/ 152403 w 152528"/>
                <a:gd name="connsiteY15" fmla="*/ 0 h 8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528" h="85785">
                  <a:moveTo>
                    <a:pt x="152403" y="0"/>
                  </a:moveTo>
                  <a:cubicBezTo>
                    <a:pt x="139460" y="143"/>
                    <a:pt x="127731" y="7223"/>
                    <a:pt x="116719" y="13373"/>
                  </a:cubicBezTo>
                  <a:cubicBezTo>
                    <a:pt x="103131" y="20953"/>
                    <a:pt x="89687" y="28891"/>
                    <a:pt x="76171" y="36614"/>
                  </a:cubicBezTo>
                  <a:cubicBezTo>
                    <a:pt x="62870" y="44266"/>
                    <a:pt x="49640" y="52061"/>
                    <a:pt x="36339" y="59784"/>
                  </a:cubicBezTo>
                  <a:cubicBezTo>
                    <a:pt x="29689" y="63646"/>
                    <a:pt x="23109" y="67507"/>
                    <a:pt x="16459" y="71369"/>
                  </a:cubicBezTo>
                  <a:cubicBezTo>
                    <a:pt x="13169" y="73300"/>
                    <a:pt x="9808" y="75231"/>
                    <a:pt x="6519" y="77161"/>
                  </a:cubicBezTo>
                  <a:cubicBezTo>
                    <a:pt x="3587" y="78878"/>
                    <a:pt x="1155" y="79664"/>
                    <a:pt x="83" y="83025"/>
                  </a:cubicBezTo>
                  <a:cubicBezTo>
                    <a:pt x="-275" y="84098"/>
                    <a:pt x="583" y="85314"/>
                    <a:pt x="1584" y="85600"/>
                  </a:cubicBezTo>
                  <a:cubicBezTo>
                    <a:pt x="5088" y="86387"/>
                    <a:pt x="6948" y="84527"/>
                    <a:pt x="9951" y="82811"/>
                  </a:cubicBezTo>
                  <a:cubicBezTo>
                    <a:pt x="13026" y="81023"/>
                    <a:pt x="16101" y="79235"/>
                    <a:pt x="19105" y="77448"/>
                  </a:cubicBezTo>
                  <a:cubicBezTo>
                    <a:pt x="25756" y="73586"/>
                    <a:pt x="32334" y="69724"/>
                    <a:pt x="38985" y="65863"/>
                  </a:cubicBezTo>
                  <a:cubicBezTo>
                    <a:pt x="52000" y="58282"/>
                    <a:pt x="65016" y="50774"/>
                    <a:pt x="77959" y="43122"/>
                  </a:cubicBezTo>
                  <a:cubicBezTo>
                    <a:pt x="90903" y="35470"/>
                    <a:pt x="103918" y="27890"/>
                    <a:pt x="116790" y="20166"/>
                  </a:cubicBezTo>
                  <a:cubicBezTo>
                    <a:pt x="128447" y="13230"/>
                    <a:pt x="140532" y="7008"/>
                    <a:pt x="152332" y="358"/>
                  </a:cubicBezTo>
                  <a:cubicBezTo>
                    <a:pt x="152618" y="215"/>
                    <a:pt x="152546" y="0"/>
                    <a:pt x="152403" y="0"/>
                  </a:cubicBezTo>
                  <a:lnTo>
                    <a:pt x="152403" y="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03" name="任意多边形: 形状 1302"/>
            <p:cNvSpPr/>
            <p:nvPr/>
          </p:nvSpPr>
          <p:spPr>
            <a:xfrm rot="5400000">
              <a:off x="11730650" y="1160505"/>
              <a:ext cx="314627" cy="147687"/>
            </a:xfrm>
            <a:custGeom>
              <a:avLst/>
              <a:gdLst>
                <a:gd name="connsiteX0" fmla="*/ 165634 w 165783"/>
                <a:gd name="connsiteY0" fmla="*/ 0 h 77819"/>
                <a:gd name="connsiteX1" fmla="*/ 144681 w 165783"/>
                <a:gd name="connsiteY1" fmla="*/ 5864 h 77819"/>
                <a:gd name="connsiteX2" fmla="*/ 125230 w 165783"/>
                <a:gd name="connsiteY2" fmla="*/ 14016 h 77819"/>
                <a:gd name="connsiteX3" fmla="*/ 85326 w 165783"/>
                <a:gd name="connsiteY3" fmla="*/ 35613 h 77819"/>
                <a:gd name="connsiteX4" fmla="*/ 2515 w 165783"/>
                <a:gd name="connsiteY4" fmla="*/ 70868 h 77819"/>
                <a:gd name="connsiteX5" fmla="*/ 4589 w 165783"/>
                <a:gd name="connsiteY5" fmla="*/ 77734 h 77819"/>
                <a:gd name="connsiteX6" fmla="*/ 86470 w 165783"/>
                <a:gd name="connsiteY6" fmla="*/ 43122 h 77819"/>
                <a:gd name="connsiteX7" fmla="*/ 126017 w 165783"/>
                <a:gd name="connsiteY7" fmla="*/ 20953 h 77819"/>
                <a:gd name="connsiteX8" fmla="*/ 145182 w 165783"/>
                <a:gd name="connsiteY8" fmla="*/ 10584 h 77819"/>
                <a:gd name="connsiteX9" fmla="*/ 155479 w 165783"/>
                <a:gd name="connsiteY9" fmla="*/ 5435 h 77819"/>
                <a:gd name="connsiteX10" fmla="*/ 165706 w 165783"/>
                <a:gd name="connsiteY10" fmla="*/ 358 h 77819"/>
                <a:gd name="connsiteX11" fmla="*/ 165634 w 165783"/>
                <a:gd name="connsiteY11" fmla="*/ 0 h 77819"/>
                <a:gd name="connsiteX12" fmla="*/ 165634 w 165783"/>
                <a:gd name="connsiteY12" fmla="*/ 0 h 7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783" h="77819">
                  <a:moveTo>
                    <a:pt x="165634" y="0"/>
                  </a:moveTo>
                  <a:cubicBezTo>
                    <a:pt x="158697" y="0"/>
                    <a:pt x="151117" y="3576"/>
                    <a:pt x="144681" y="5864"/>
                  </a:cubicBezTo>
                  <a:cubicBezTo>
                    <a:pt x="138102" y="8224"/>
                    <a:pt x="131523" y="10941"/>
                    <a:pt x="125230" y="14016"/>
                  </a:cubicBezTo>
                  <a:cubicBezTo>
                    <a:pt x="111643" y="20524"/>
                    <a:pt x="98484" y="28247"/>
                    <a:pt x="85326" y="35613"/>
                  </a:cubicBezTo>
                  <a:cubicBezTo>
                    <a:pt x="59081" y="50344"/>
                    <a:pt x="32264" y="64575"/>
                    <a:pt x="2515" y="70868"/>
                  </a:cubicBezTo>
                  <a:cubicBezTo>
                    <a:pt x="-1990" y="71798"/>
                    <a:pt x="84" y="78663"/>
                    <a:pt x="4589" y="77734"/>
                  </a:cubicBezTo>
                  <a:cubicBezTo>
                    <a:pt x="33909" y="71512"/>
                    <a:pt x="60583" y="57639"/>
                    <a:pt x="86470" y="43122"/>
                  </a:cubicBezTo>
                  <a:cubicBezTo>
                    <a:pt x="99629" y="35685"/>
                    <a:pt x="112644" y="28033"/>
                    <a:pt x="126017" y="20953"/>
                  </a:cubicBezTo>
                  <a:cubicBezTo>
                    <a:pt x="132453" y="17520"/>
                    <a:pt x="138746" y="13945"/>
                    <a:pt x="145182" y="10584"/>
                  </a:cubicBezTo>
                  <a:cubicBezTo>
                    <a:pt x="148614" y="8796"/>
                    <a:pt x="151975" y="7080"/>
                    <a:pt x="155479" y="5435"/>
                  </a:cubicBezTo>
                  <a:cubicBezTo>
                    <a:pt x="158840" y="3862"/>
                    <a:pt x="162702" y="2574"/>
                    <a:pt x="165706" y="358"/>
                  </a:cubicBezTo>
                  <a:cubicBezTo>
                    <a:pt x="165849" y="143"/>
                    <a:pt x="165777" y="0"/>
                    <a:pt x="165634" y="0"/>
                  </a:cubicBezTo>
                  <a:lnTo>
                    <a:pt x="165634" y="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04" name="任意多边形: 形状 1303"/>
            <p:cNvSpPr/>
            <p:nvPr/>
          </p:nvSpPr>
          <p:spPr>
            <a:xfrm rot="5400000">
              <a:off x="11498285" y="1504472"/>
              <a:ext cx="212036" cy="195110"/>
            </a:xfrm>
            <a:custGeom>
              <a:avLst/>
              <a:gdLst>
                <a:gd name="connsiteX0" fmla="*/ 111706 w 111726"/>
                <a:gd name="connsiteY0" fmla="*/ 102593 h 102807"/>
                <a:gd name="connsiteX1" fmla="*/ 101265 w 111726"/>
                <a:gd name="connsiteY1" fmla="*/ 89077 h 102807"/>
                <a:gd name="connsiteX2" fmla="*/ 87821 w 111726"/>
                <a:gd name="connsiteY2" fmla="*/ 74918 h 102807"/>
                <a:gd name="connsiteX3" fmla="*/ 61290 w 111726"/>
                <a:gd name="connsiteY3" fmla="*/ 48244 h 102807"/>
                <a:gd name="connsiteX4" fmla="*/ 5368 w 111726"/>
                <a:gd name="connsiteY4" fmla="*/ 545 h 102807"/>
                <a:gd name="connsiteX5" fmla="*/ 5 w 111726"/>
                <a:gd name="connsiteY5" fmla="*/ 3835 h 102807"/>
                <a:gd name="connsiteX6" fmla="*/ 7370 w 111726"/>
                <a:gd name="connsiteY6" fmla="*/ 10486 h 102807"/>
                <a:gd name="connsiteX7" fmla="*/ 8300 w 111726"/>
                <a:gd name="connsiteY7" fmla="*/ 6839 h 102807"/>
                <a:gd name="connsiteX8" fmla="*/ 7299 w 111726"/>
                <a:gd name="connsiteY8" fmla="*/ 3692 h 102807"/>
                <a:gd name="connsiteX9" fmla="*/ 1935 w 111726"/>
                <a:gd name="connsiteY9" fmla="*/ 6982 h 102807"/>
                <a:gd name="connsiteX10" fmla="*/ 57715 w 111726"/>
                <a:gd name="connsiteY10" fmla="*/ 54609 h 102807"/>
                <a:gd name="connsiteX11" fmla="*/ 84389 w 111726"/>
                <a:gd name="connsiteY11" fmla="*/ 79995 h 102807"/>
                <a:gd name="connsiteX12" fmla="*/ 98048 w 111726"/>
                <a:gd name="connsiteY12" fmla="*/ 92581 h 102807"/>
                <a:gd name="connsiteX13" fmla="*/ 111635 w 111726"/>
                <a:gd name="connsiteY13" fmla="*/ 102808 h 102807"/>
                <a:gd name="connsiteX14" fmla="*/ 111706 w 111726"/>
                <a:gd name="connsiteY14" fmla="*/ 102593 h 102807"/>
                <a:gd name="connsiteX15" fmla="*/ 111706 w 111726"/>
                <a:gd name="connsiteY15" fmla="*/ 102593 h 10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1726" h="102807">
                  <a:moveTo>
                    <a:pt x="111706" y="102593"/>
                  </a:moveTo>
                  <a:cubicBezTo>
                    <a:pt x="109632" y="97301"/>
                    <a:pt x="105127" y="93153"/>
                    <a:pt x="101265" y="89077"/>
                  </a:cubicBezTo>
                  <a:cubicBezTo>
                    <a:pt x="96832" y="84358"/>
                    <a:pt x="92398" y="79566"/>
                    <a:pt x="87821" y="74918"/>
                  </a:cubicBezTo>
                  <a:cubicBezTo>
                    <a:pt x="79097" y="65907"/>
                    <a:pt x="70301" y="56968"/>
                    <a:pt x="61290" y="48244"/>
                  </a:cubicBezTo>
                  <a:cubicBezTo>
                    <a:pt x="43627" y="31224"/>
                    <a:pt x="25320" y="14848"/>
                    <a:pt x="5368" y="545"/>
                  </a:cubicBezTo>
                  <a:cubicBezTo>
                    <a:pt x="3080" y="-1099"/>
                    <a:pt x="-139" y="1261"/>
                    <a:pt x="5" y="3835"/>
                  </a:cubicBezTo>
                  <a:cubicBezTo>
                    <a:pt x="219" y="8555"/>
                    <a:pt x="3008" y="10414"/>
                    <a:pt x="7370" y="10486"/>
                  </a:cubicBezTo>
                  <a:cubicBezTo>
                    <a:pt x="9301" y="10557"/>
                    <a:pt x="9945" y="7697"/>
                    <a:pt x="8300" y="6839"/>
                  </a:cubicBezTo>
                  <a:cubicBezTo>
                    <a:pt x="7442" y="6338"/>
                    <a:pt x="7227" y="4479"/>
                    <a:pt x="7299" y="3692"/>
                  </a:cubicBezTo>
                  <a:cubicBezTo>
                    <a:pt x="5511" y="4765"/>
                    <a:pt x="3723" y="5837"/>
                    <a:pt x="1935" y="6982"/>
                  </a:cubicBezTo>
                  <a:cubicBezTo>
                    <a:pt x="21744" y="21284"/>
                    <a:pt x="40051" y="37732"/>
                    <a:pt x="57715" y="54609"/>
                  </a:cubicBezTo>
                  <a:cubicBezTo>
                    <a:pt x="66582" y="63118"/>
                    <a:pt x="75450" y="71628"/>
                    <a:pt x="84389" y="79995"/>
                  </a:cubicBezTo>
                  <a:cubicBezTo>
                    <a:pt x="88894" y="84214"/>
                    <a:pt x="93542" y="88362"/>
                    <a:pt x="98048" y="92581"/>
                  </a:cubicBezTo>
                  <a:cubicBezTo>
                    <a:pt x="102195" y="96372"/>
                    <a:pt x="106271" y="100805"/>
                    <a:pt x="111635" y="102808"/>
                  </a:cubicBezTo>
                  <a:cubicBezTo>
                    <a:pt x="111635" y="102808"/>
                    <a:pt x="111778" y="102665"/>
                    <a:pt x="111706" y="102593"/>
                  </a:cubicBezTo>
                  <a:lnTo>
                    <a:pt x="111706" y="10259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05" name="任意多边形: 形状 1304"/>
            <p:cNvSpPr/>
            <p:nvPr/>
          </p:nvSpPr>
          <p:spPr>
            <a:xfrm rot="5400000">
              <a:off x="11649990" y="1524718"/>
              <a:ext cx="207087" cy="113917"/>
            </a:xfrm>
            <a:custGeom>
              <a:avLst/>
              <a:gdLst>
                <a:gd name="connsiteX0" fmla="*/ 108182 w 109118"/>
                <a:gd name="connsiteY0" fmla="*/ 5 h 60025"/>
                <a:gd name="connsiteX1" fmla="*/ 81651 w 109118"/>
                <a:gd name="connsiteY1" fmla="*/ 12091 h 60025"/>
                <a:gd name="connsiteX2" fmla="*/ 54762 w 109118"/>
                <a:gd name="connsiteY2" fmla="*/ 26536 h 60025"/>
                <a:gd name="connsiteX3" fmla="*/ 1128 w 109118"/>
                <a:gd name="connsiteY3" fmla="*/ 55784 h 60025"/>
                <a:gd name="connsiteX4" fmla="*/ 3560 w 109118"/>
                <a:gd name="connsiteY4" fmla="*/ 59717 h 60025"/>
                <a:gd name="connsiteX5" fmla="*/ 57051 w 109118"/>
                <a:gd name="connsiteY5" fmla="*/ 30255 h 60025"/>
                <a:gd name="connsiteX6" fmla="*/ 83153 w 109118"/>
                <a:gd name="connsiteY6" fmla="*/ 16095 h 60025"/>
                <a:gd name="connsiteX7" fmla="*/ 96954 w 109118"/>
                <a:gd name="connsiteY7" fmla="*/ 8658 h 60025"/>
                <a:gd name="connsiteX8" fmla="*/ 108897 w 109118"/>
                <a:gd name="connsiteY8" fmla="*/ 1149 h 60025"/>
                <a:gd name="connsiteX9" fmla="*/ 108182 w 109118"/>
                <a:gd name="connsiteY9" fmla="*/ 5 h 60025"/>
                <a:gd name="connsiteX10" fmla="*/ 108182 w 109118"/>
                <a:gd name="connsiteY10" fmla="*/ 5 h 6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118" h="60025">
                  <a:moveTo>
                    <a:pt x="108182" y="5"/>
                  </a:moveTo>
                  <a:cubicBezTo>
                    <a:pt x="98957" y="1650"/>
                    <a:pt x="89875" y="7800"/>
                    <a:pt x="81651" y="12091"/>
                  </a:cubicBezTo>
                  <a:cubicBezTo>
                    <a:pt x="72640" y="16810"/>
                    <a:pt x="63701" y="21673"/>
                    <a:pt x="54762" y="26536"/>
                  </a:cubicBezTo>
                  <a:cubicBezTo>
                    <a:pt x="36884" y="36262"/>
                    <a:pt x="19006" y="45987"/>
                    <a:pt x="1128" y="55784"/>
                  </a:cubicBezTo>
                  <a:cubicBezTo>
                    <a:pt x="-1518" y="57215"/>
                    <a:pt x="985" y="61148"/>
                    <a:pt x="3560" y="59717"/>
                  </a:cubicBezTo>
                  <a:cubicBezTo>
                    <a:pt x="21438" y="49920"/>
                    <a:pt x="39244" y="40052"/>
                    <a:pt x="57051" y="30255"/>
                  </a:cubicBezTo>
                  <a:cubicBezTo>
                    <a:pt x="65704" y="25463"/>
                    <a:pt x="74428" y="20743"/>
                    <a:pt x="83153" y="16095"/>
                  </a:cubicBezTo>
                  <a:cubicBezTo>
                    <a:pt x="87801" y="13664"/>
                    <a:pt x="92377" y="11161"/>
                    <a:pt x="96954" y="8658"/>
                  </a:cubicBezTo>
                  <a:cubicBezTo>
                    <a:pt x="101102" y="6441"/>
                    <a:pt x="105393" y="4367"/>
                    <a:pt x="108897" y="1149"/>
                  </a:cubicBezTo>
                  <a:cubicBezTo>
                    <a:pt x="109469" y="649"/>
                    <a:pt x="108825" y="-67"/>
                    <a:pt x="108182" y="5"/>
                  </a:cubicBezTo>
                  <a:lnTo>
                    <a:pt x="108182" y="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06" name="任意多边形: 形状 1305"/>
            <p:cNvSpPr/>
            <p:nvPr/>
          </p:nvSpPr>
          <p:spPr>
            <a:xfrm rot="5400000">
              <a:off x="11596957" y="1148793"/>
              <a:ext cx="96000" cy="228500"/>
            </a:xfrm>
            <a:custGeom>
              <a:avLst/>
              <a:gdLst>
                <a:gd name="connsiteX0" fmla="*/ 50580 w 50584"/>
                <a:gd name="connsiteY0" fmla="*/ 119725 h 120401"/>
                <a:gd name="connsiteX1" fmla="*/ 41355 w 50584"/>
                <a:gd name="connsiteY1" fmla="*/ 90548 h 120401"/>
                <a:gd name="connsiteX2" fmla="*/ 29341 w 50584"/>
                <a:gd name="connsiteY2" fmla="*/ 60513 h 120401"/>
                <a:gd name="connsiteX3" fmla="*/ 17827 w 50584"/>
                <a:gd name="connsiteY3" fmla="*/ 31265 h 120401"/>
                <a:gd name="connsiteX4" fmla="*/ 11820 w 50584"/>
                <a:gd name="connsiteY4" fmla="*/ 15747 h 120401"/>
                <a:gd name="connsiteX5" fmla="*/ 5670 w 50584"/>
                <a:gd name="connsiteY5" fmla="*/ 1301 h 120401"/>
                <a:gd name="connsiteX6" fmla="*/ 21 w 50584"/>
                <a:gd name="connsiteY6" fmla="*/ 3018 h 120401"/>
                <a:gd name="connsiteX7" fmla="*/ 5027 w 50584"/>
                <a:gd name="connsiteY7" fmla="*/ 17821 h 120401"/>
                <a:gd name="connsiteX8" fmla="*/ 10748 w 50584"/>
                <a:gd name="connsiteY8" fmla="*/ 32481 h 120401"/>
                <a:gd name="connsiteX9" fmla="*/ 23048 w 50584"/>
                <a:gd name="connsiteY9" fmla="*/ 63374 h 120401"/>
                <a:gd name="connsiteX10" fmla="*/ 35419 w 50584"/>
                <a:gd name="connsiteY10" fmla="*/ 93266 h 120401"/>
                <a:gd name="connsiteX11" fmla="*/ 49507 w 50584"/>
                <a:gd name="connsiteY11" fmla="*/ 120226 h 120401"/>
                <a:gd name="connsiteX12" fmla="*/ 50580 w 50584"/>
                <a:gd name="connsiteY12" fmla="*/ 119725 h 120401"/>
                <a:gd name="connsiteX13" fmla="*/ 50580 w 50584"/>
                <a:gd name="connsiteY13" fmla="*/ 119725 h 12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584" h="120401">
                  <a:moveTo>
                    <a:pt x="50580" y="119725"/>
                  </a:moveTo>
                  <a:cubicBezTo>
                    <a:pt x="49507" y="109642"/>
                    <a:pt x="45002" y="99845"/>
                    <a:pt x="41355" y="90548"/>
                  </a:cubicBezTo>
                  <a:cubicBezTo>
                    <a:pt x="37350" y="80537"/>
                    <a:pt x="33345" y="70525"/>
                    <a:pt x="29341" y="60513"/>
                  </a:cubicBezTo>
                  <a:cubicBezTo>
                    <a:pt x="25479" y="50788"/>
                    <a:pt x="21617" y="40990"/>
                    <a:pt x="17827" y="31265"/>
                  </a:cubicBezTo>
                  <a:cubicBezTo>
                    <a:pt x="15825" y="26116"/>
                    <a:pt x="13822" y="20967"/>
                    <a:pt x="11820" y="15747"/>
                  </a:cubicBezTo>
                  <a:cubicBezTo>
                    <a:pt x="10032" y="11027"/>
                    <a:pt x="8674" y="5377"/>
                    <a:pt x="5670" y="1301"/>
                  </a:cubicBezTo>
                  <a:cubicBezTo>
                    <a:pt x="4025" y="-916"/>
                    <a:pt x="-337" y="-272"/>
                    <a:pt x="21" y="3018"/>
                  </a:cubicBezTo>
                  <a:cubicBezTo>
                    <a:pt x="521" y="8095"/>
                    <a:pt x="3167" y="13101"/>
                    <a:pt x="5027" y="17821"/>
                  </a:cubicBezTo>
                  <a:cubicBezTo>
                    <a:pt x="6957" y="22683"/>
                    <a:pt x="8817" y="27618"/>
                    <a:pt x="10748" y="32481"/>
                  </a:cubicBezTo>
                  <a:cubicBezTo>
                    <a:pt x="14824" y="42778"/>
                    <a:pt x="18900" y="53076"/>
                    <a:pt x="23048" y="63374"/>
                  </a:cubicBezTo>
                  <a:cubicBezTo>
                    <a:pt x="27052" y="73385"/>
                    <a:pt x="31200" y="83326"/>
                    <a:pt x="35419" y="93266"/>
                  </a:cubicBezTo>
                  <a:cubicBezTo>
                    <a:pt x="39352" y="102419"/>
                    <a:pt x="43142" y="112502"/>
                    <a:pt x="49507" y="120226"/>
                  </a:cubicBezTo>
                  <a:cubicBezTo>
                    <a:pt x="49865" y="120655"/>
                    <a:pt x="50651" y="120226"/>
                    <a:pt x="50580" y="119725"/>
                  </a:cubicBezTo>
                  <a:lnTo>
                    <a:pt x="50580" y="11972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07" name="任意多边形: 形状 1306"/>
            <p:cNvSpPr/>
            <p:nvPr/>
          </p:nvSpPr>
          <p:spPr>
            <a:xfrm rot="5400000">
              <a:off x="12097032" y="541772"/>
              <a:ext cx="115207" cy="74729"/>
            </a:xfrm>
            <a:custGeom>
              <a:avLst/>
              <a:gdLst>
                <a:gd name="connsiteX0" fmla="*/ 173 w 115207"/>
                <a:gd name="connsiteY0" fmla="*/ 55660 h 74729"/>
                <a:gd name="connsiteX1" fmla="*/ 444 w 115207"/>
                <a:gd name="connsiteY1" fmla="*/ 54982 h 74729"/>
                <a:gd name="connsiteX2" fmla="*/ 42788 w 115207"/>
                <a:gd name="connsiteY2" fmla="*/ 62446 h 74729"/>
                <a:gd name="connsiteX3" fmla="*/ 75630 w 115207"/>
                <a:gd name="connsiteY3" fmla="*/ 41954 h 74729"/>
                <a:gd name="connsiteX4" fmla="*/ 98291 w 115207"/>
                <a:gd name="connsiteY4" fmla="*/ 0 h 74729"/>
                <a:gd name="connsiteX5" fmla="*/ 115207 w 115207"/>
                <a:gd name="connsiteY5" fmla="*/ 0 h 74729"/>
                <a:gd name="connsiteX6" fmla="*/ 108068 w 115207"/>
                <a:gd name="connsiteY6" fmla="*/ 13046 h 74729"/>
                <a:gd name="connsiteX7" fmla="*/ 80923 w 115207"/>
                <a:gd name="connsiteY7" fmla="*/ 58510 h 74729"/>
                <a:gd name="connsiteX8" fmla="*/ 40209 w 115207"/>
                <a:gd name="connsiteY8" fmla="*/ 74526 h 74729"/>
                <a:gd name="connsiteX9" fmla="*/ 173 w 115207"/>
                <a:gd name="connsiteY9" fmla="*/ 55660 h 74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207" h="74729">
                  <a:moveTo>
                    <a:pt x="173" y="55660"/>
                  </a:moveTo>
                  <a:cubicBezTo>
                    <a:pt x="-235" y="55388"/>
                    <a:pt x="173" y="54711"/>
                    <a:pt x="444" y="54982"/>
                  </a:cubicBezTo>
                  <a:cubicBezTo>
                    <a:pt x="13607" y="59053"/>
                    <a:pt x="28944" y="62581"/>
                    <a:pt x="42788" y="62446"/>
                  </a:cubicBezTo>
                  <a:cubicBezTo>
                    <a:pt x="57580" y="62175"/>
                    <a:pt x="68166" y="54303"/>
                    <a:pt x="75630" y="41954"/>
                  </a:cubicBezTo>
                  <a:lnTo>
                    <a:pt x="98291" y="0"/>
                  </a:lnTo>
                  <a:lnTo>
                    <a:pt x="115207" y="0"/>
                  </a:lnTo>
                  <a:lnTo>
                    <a:pt x="108068" y="13046"/>
                  </a:lnTo>
                  <a:cubicBezTo>
                    <a:pt x="99653" y="28246"/>
                    <a:pt x="92323" y="45345"/>
                    <a:pt x="80923" y="58510"/>
                  </a:cubicBezTo>
                  <a:cubicBezTo>
                    <a:pt x="70610" y="70453"/>
                    <a:pt x="55952" y="75883"/>
                    <a:pt x="40209" y="74526"/>
                  </a:cubicBezTo>
                  <a:cubicBezTo>
                    <a:pt x="24330" y="73032"/>
                    <a:pt x="12251" y="65431"/>
                    <a:pt x="173" y="5566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08" name="任意多边形: 形状 1307"/>
            <p:cNvSpPr/>
            <p:nvPr/>
          </p:nvSpPr>
          <p:spPr>
            <a:xfrm rot="5400000">
              <a:off x="12017476" y="452260"/>
              <a:ext cx="41606" cy="173600"/>
            </a:xfrm>
            <a:custGeom>
              <a:avLst/>
              <a:gdLst>
                <a:gd name="connsiteX0" fmla="*/ 958 w 21923"/>
                <a:gd name="connsiteY0" fmla="*/ 1861 h 91473"/>
                <a:gd name="connsiteX1" fmla="*/ 16047 w 21923"/>
                <a:gd name="connsiteY1" fmla="*/ 18738 h 91473"/>
                <a:gd name="connsiteX2" fmla="*/ 14760 w 21923"/>
                <a:gd name="connsiteY2" fmla="*/ 43410 h 91473"/>
                <a:gd name="connsiteX3" fmla="*/ 7609 w 21923"/>
                <a:gd name="connsiteY3" fmla="*/ 66222 h 91473"/>
                <a:gd name="connsiteX4" fmla="*/ 1316 w 21923"/>
                <a:gd name="connsiteY4" fmla="*/ 88677 h 91473"/>
                <a:gd name="connsiteX5" fmla="*/ 6751 w 21923"/>
                <a:gd name="connsiteY5" fmla="*/ 90036 h 91473"/>
                <a:gd name="connsiteX6" fmla="*/ 16190 w 21923"/>
                <a:gd name="connsiteY6" fmla="*/ 62647 h 91473"/>
                <a:gd name="connsiteX7" fmla="*/ 21911 w 21923"/>
                <a:gd name="connsiteY7" fmla="*/ 34900 h 91473"/>
                <a:gd name="connsiteX8" fmla="*/ 815 w 21923"/>
                <a:gd name="connsiteY8" fmla="*/ 2 h 91473"/>
                <a:gd name="connsiteX9" fmla="*/ 958 w 21923"/>
                <a:gd name="connsiteY9" fmla="*/ 1861 h 91473"/>
                <a:gd name="connsiteX10" fmla="*/ 958 w 21923"/>
                <a:gd name="connsiteY10" fmla="*/ 1861 h 9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923" h="91473">
                  <a:moveTo>
                    <a:pt x="958" y="1861"/>
                  </a:moveTo>
                  <a:cubicBezTo>
                    <a:pt x="9468" y="2505"/>
                    <a:pt x="14188" y="11301"/>
                    <a:pt x="16047" y="18738"/>
                  </a:cubicBezTo>
                  <a:cubicBezTo>
                    <a:pt x="18050" y="27105"/>
                    <a:pt x="16834" y="35257"/>
                    <a:pt x="14760" y="43410"/>
                  </a:cubicBezTo>
                  <a:cubicBezTo>
                    <a:pt x="12829" y="51205"/>
                    <a:pt x="10398" y="58713"/>
                    <a:pt x="7609" y="66222"/>
                  </a:cubicBezTo>
                  <a:cubicBezTo>
                    <a:pt x="4963" y="73516"/>
                    <a:pt x="1745" y="80811"/>
                    <a:pt x="1316" y="88677"/>
                  </a:cubicBezTo>
                  <a:cubicBezTo>
                    <a:pt x="1173" y="91466"/>
                    <a:pt x="5607" y="92610"/>
                    <a:pt x="6751" y="90036"/>
                  </a:cubicBezTo>
                  <a:cubicBezTo>
                    <a:pt x="10541" y="81240"/>
                    <a:pt x="13115" y="71729"/>
                    <a:pt x="16190" y="62647"/>
                  </a:cubicBezTo>
                  <a:cubicBezTo>
                    <a:pt x="19265" y="53493"/>
                    <a:pt x="21697" y="44626"/>
                    <a:pt x="21911" y="34900"/>
                  </a:cubicBezTo>
                  <a:cubicBezTo>
                    <a:pt x="22197" y="21813"/>
                    <a:pt x="17621" y="2"/>
                    <a:pt x="815" y="2"/>
                  </a:cubicBezTo>
                  <a:cubicBezTo>
                    <a:pt x="-329" y="-69"/>
                    <a:pt x="-257" y="1790"/>
                    <a:pt x="958" y="1861"/>
                  </a:cubicBezTo>
                  <a:lnTo>
                    <a:pt x="958" y="186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09" name="任意多边形: 形状 1308"/>
            <p:cNvSpPr/>
            <p:nvPr/>
          </p:nvSpPr>
          <p:spPr>
            <a:xfrm rot="5400000">
              <a:off x="12120923" y="490538"/>
              <a:ext cx="76499" cy="65654"/>
            </a:xfrm>
            <a:custGeom>
              <a:avLst/>
              <a:gdLst>
                <a:gd name="connsiteX0" fmla="*/ 757 w 76499"/>
                <a:gd name="connsiteY0" fmla="*/ 49283 h 65654"/>
                <a:gd name="connsiteX1" fmla="*/ 8630 w 76499"/>
                <a:gd name="connsiteY1" fmla="*/ 42904 h 65654"/>
                <a:gd name="connsiteX2" fmla="*/ 13786 w 76499"/>
                <a:gd name="connsiteY2" fmla="*/ 45755 h 65654"/>
                <a:gd name="connsiteX3" fmla="*/ 19079 w 76499"/>
                <a:gd name="connsiteY3" fmla="*/ 49012 h 65654"/>
                <a:gd name="connsiteX4" fmla="*/ 29665 w 76499"/>
                <a:gd name="connsiteY4" fmla="*/ 51997 h 65654"/>
                <a:gd name="connsiteX5" fmla="*/ 51380 w 76499"/>
                <a:gd name="connsiteY5" fmla="*/ 46704 h 65654"/>
                <a:gd name="connsiteX6" fmla="*/ 65088 w 76499"/>
                <a:gd name="connsiteY6" fmla="*/ 22140 h 65654"/>
                <a:gd name="connsiteX7" fmla="*/ 69024 w 76499"/>
                <a:gd name="connsiteY7" fmla="*/ 4225 h 65654"/>
                <a:gd name="connsiteX8" fmla="*/ 69942 w 76499"/>
                <a:gd name="connsiteY8" fmla="*/ 0 h 65654"/>
                <a:gd name="connsiteX9" fmla="*/ 76201 w 76499"/>
                <a:gd name="connsiteY9" fmla="*/ 0 h 65654"/>
                <a:gd name="connsiteX10" fmla="*/ 76352 w 76499"/>
                <a:gd name="connsiteY10" fmla="*/ 5718 h 65654"/>
                <a:gd name="connsiteX11" fmla="*/ 76217 w 76499"/>
                <a:gd name="connsiteY11" fmla="*/ 24583 h 65654"/>
                <a:gd name="connsiteX12" fmla="*/ 64952 w 76499"/>
                <a:gd name="connsiteY12" fmla="*/ 52405 h 65654"/>
                <a:gd name="connsiteX13" fmla="*/ 44187 w 76499"/>
                <a:gd name="connsiteY13" fmla="*/ 64213 h 65654"/>
                <a:gd name="connsiteX14" fmla="*/ 19893 w 76499"/>
                <a:gd name="connsiteY14" fmla="*/ 63940 h 65654"/>
                <a:gd name="connsiteX15" fmla="*/ 8901 w 76499"/>
                <a:gd name="connsiteY15" fmla="*/ 59055 h 65654"/>
                <a:gd name="connsiteX16" fmla="*/ 757 w 76499"/>
                <a:gd name="connsiteY16" fmla="*/ 49283 h 65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499" h="65654">
                  <a:moveTo>
                    <a:pt x="757" y="49283"/>
                  </a:moveTo>
                  <a:cubicBezTo>
                    <a:pt x="-2228" y="44127"/>
                    <a:pt x="4285" y="39240"/>
                    <a:pt x="8630" y="42904"/>
                  </a:cubicBezTo>
                  <a:cubicBezTo>
                    <a:pt x="10121" y="44261"/>
                    <a:pt x="12023" y="44804"/>
                    <a:pt x="13786" y="45755"/>
                  </a:cubicBezTo>
                  <a:cubicBezTo>
                    <a:pt x="15551" y="46840"/>
                    <a:pt x="17179" y="48063"/>
                    <a:pt x="19079" y="49012"/>
                  </a:cubicBezTo>
                  <a:cubicBezTo>
                    <a:pt x="22064" y="50505"/>
                    <a:pt x="26137" y="51725"/>
                    <a:pt x="29665" y="51997"/>
                  </a:cubicBezTo>
                  <a:cubicBezTo>
                    <a:pt x="37129" y="52676"/>
                    <a:pt x="45002" y="51048"/>
                    <a:pt x="51380" y="46704"/>
                  </a:cubicBezTo>
                  <a:cubicBezTo>
                    <a:pt x="59524" y="41276"/>
                    <a:pt x="62781" y="31369"/>
                    <a:pt x="65088" y="22140"/>
                  </a:cubicBezTo>
                  <a:cubicBezTo>
                    <a:pt x="66580" y="16168"/>
                    <a:pt x="67802" y="10197"/>
                    <a:pt x="69024" y="4225"/>
                  </a:cubicBezTo>
                  <a:lnTo>
                    <a:pt x="69942" y="0"/>
                  </a:lnTo>
                  <a:lnTo>
                    <a:pt x="76201" y="0"/>
                  </a:lnTo>
                  <a:lnTo>
                    <a:pt x="76352" y="5718"/>
                  </a:lnTo>
                  <a:cubicBezTo>
                    <a:pt x="76352" y="12097"/>
                    <a:pt x="76760" y="18339"/>
                    <a:pt x="76217" y="24583"/>
                  </a:cubicBezTo>
                  <a:cubicBezTo>
                    <a:pt x="75266" y="34761"/>
                    <a:pt x="72010" y="44804"/>
                    <a:pt x="64952" y="52405"/>
                  </a:cubicBezTo>
                  <a:cubicBezTo>
                    <a:pt x="59387" y="58241"/>
                    <a:pt x="51923" y="62311"/>
                    <a:pt x="44187" y="64213"/>
                  </a:cubicBezTo>
                  <a:cubicBezTo>
                    <a:pt x="36315" y="66113"/>
                    <a:pt x="27765" y="66248"/>
                    <a:pt x="19893" y="63940"/>
                  </a:cubicBezTo>
                  <a:cubicBezTo>
                    <a:pt x="16094" y="62854"/>
                    <a:pt x="12292" y="61226"/>
                    <a:pt x="8901" y="59055"/>
                  </a:cubicBezTo>
                  <a:cubicBezTo>
                    <a:pt x="4965" y="56476"/>
                    <a:pt x="3065" y="53219"/>
                    <a:pt x="757" y="4928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10" name="任意多边形: 形状 1309"/>
            <p:cNvSpPr/>
            <p:nvPr/>
          </p:nvSpPr>
          <p:spPr>
            <a:xfrm rot="5400000">
              <a:off x="12078782" y="446360"/>
              <a:ext cx="34020" cy="113678"/>
            </a:xfrm>
            <a:custGeom>
              <a:avLst/>
              <a:gdLst>
                <a:gd name="connsiteX0" fmla="*/ 7271 w 17926"/>
                <a:gd name="connsiteY0" fmla="*/ 59430 h 59899"/>
                <a:gd name="connsiteX1" fmla="*/ 17926 w 17926"/>
                <a:gd name="connsiteY1" fmla="*/ 22744 h 59899"/>
                <a:gd name="connsiteX2" fmla="*/ 14208 w 17926"/>
                <a:gd name="connsiteY2" fmla="*/ 8442 h 59899"/>
                <a:gd name="connsiteX3" fmla="*/ 2766 w 17926"/>
                <a:gd name="connsiteY3" fmla="*/ 3 h 59899"/>
                <a:gd name="connsiteX4" fmla="*/ 835 w 17926"/>
                <a:gd name="connsiteY4" fmla="*/ 4938 h 59899"/>
                <a:gd name="connsiteX5" fmla="*/ 5841 w 17926"/>
                <a:gd name="connsiteY5" fmla="*/ 8513 h 59899"/>
                <a:gd name="connsiteX6" fmla="*/ 9273 w 17926"/>
                <a:gd name="connsiteY6" fmla="*/ 13161 h 59899"/>
                <a:gd name="connsiteX7" fmla="*/ 11919 w 17926"/>
                <a:gd name="connsiteY7" fmla="*/ 25891 h 59899"/>
                <a:gd name="connsiteX8" fmla="*/ 6055 w 17926"/>
                <a:gd name="connsiteY8" fmla="*/ 59287 h 59899"/>
                <a:gd name="connsiteX9" fmla="*/ 7271 w 17926"/>
                <a:gd name="connsiteY9" fmla="*/ 59430 h 59899"/>
                <a:gd name="connsiteX10" fmla="*/ 7271 w 17926"/>
                <a:gd name="connsiteY10" fmla="*/ 59430 h 5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26" h="59899">
                  <a:moveTo>
                    <a:pt x="7271" y="59430"/>
                  </a:moveTo>
                  <a:cubicBezTo>
                    <a:pt x="9559" y="46844"/>
                    <a:pt x="17998" y="35759"/>
                    <a:pt x="17926" y="22744"/>
                  </a:cubicBezTo>
                  <a:cubicBezTo>
                    <a:pt x="17855" y="17738"/>
                    <a:pt x="16711" y="12804"/>
                    <a:pt x="14208" y="8442"/>
                  </a:cubicBezTo>
                  <a:cubicBezTo>
                    <a:pt x="11919" y="4509"/>
                    <a:pt x="7629" y="-140"/>
                    <a:pt x="2766" y="3"/>
                  </a:cubicBezTo>
                  <a:cubicBezTo>
                    <a:pt x="334" y="75"/>
                    <a:pt x="-953" y="3221"/>
                    <a:pt x="835" y="4938"/>
                  </a:cubicBezTo>
                  <a:cubicBezTo>
                    <a:pt x="2337" y="6368"/>
                    <a:pt x="4339" y="7083"/>
                    <a:pt x="5841" y="8513"/>
                  </a:cubicBezTo>
                  <a:cubicBezTo>
                    <a:pt x="7271" y="9800"/>
                    <a:pt x="8415" y="11445"/>
                    <a:pt x="9273" y="13161"/>
                  </a:cubicBezTo>
                  <a:cubicBezTo>
                    <a:pt x="11204" y="17023"/>
                    <a:pt x="11991" y="21600"/>
                    <a:pt x="11919" y="25891"/>
                  </a:cubicBezTo>
                  <a:cubicBezTo>
                    <a:pt x="11848" y="37261"/>
                    <a:pt x="7128" y="48059"/>
                    <a:pt x="6055" y="59287"/>
                  </a:cubicBezTo>
                  <a:cubicBezTo>
                    <a:pt x="6055" y="60002"/>
                    <a:pt x="7200" y="60145"/>
                    <a:pt x="7271" y="59430"/>
                  </a:cubicBezTo>
                  <a:lnTo>
                    <a:pt x="7271" y="5943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11" name="任意多边形: 形状 1310"/>
            <p:cNvSpPr/>
            <p:nvPr/>
          </p:nvSpPr>
          <p:spPr>
            <a:xfrm rot="5400000">
              <a:off x="1875224" y="5503217"/>
              <a:ext cx="875906" cy="1833661"/>
            </a:xfrm>
            <a:custGeom>
              <a:avLst/>
              <a:gdLst>
                <a:gd name="connsiteX0" fmla="*/ 0 w 875906"/>
                <a:gd name="connsiteY0" fmla="*/ 637599 h 1833661"/>
                <a:gd name="connsiteX1" fmla="*/ 669766 w 875906"/>
                <a:gd name="connsiteY1" fmla="*/ 152546 h 1833661"/>
                <a:gd name="connsiteX2" fmla="*/ 875906 w 875906"/>
                <a:gd name="connsiteY2" fmla="*/ 0 h 1833661"/>
                <a:gd name="connsiteX3" fmla="*/ 875906 w 875906"/>
                <a:gd name="connsiteY3" fmla="*/ 1833661 h 1833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5906" h="1833661">
                  <a:moveTo>
                    <a:pt x="0" y="637599"/>
                  </a:moveTo>
                  <a:lnTo>
                    <a:pt x="669766" y="152546"/>
                  </a:lnTo>
                  <a:lnTo>
                    <a:pt x="875906" y="0"/>
                  </a:lnTo>
                  <a:lnTo>
                    <a:pt x="875906" y="1833661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12" name="任意多边形: 形状 1311"/>
            <p:cNvSpPr/>
            <p:nvPr/>
          </p:nvSpPr>
          <p:spPr>
            <a:xfrm rot="5400000">
              <a:off x="2194692" y="6636893"/>
              <a:ext cx="209534" cy="232682"/>
            </a:xfrm>
            <a:custGeom>
              <a:avLst/>
              <a:gdLst>
                <a:gd name="connsiteX0" fmla="*/ 0 w 209534"/>
                <a:gd name="connsiteY0" fmla="*/ 8373 h 232682"/>
                <a:gd name="connsiteX1" fmla="*/ 53608 w 209534"/>
                <a:gd name="connsiteY1" fmla="*/ 3351 h 232682"/>
                <a:gd name="connsiteX2" fmla="*/ 202932 w 209534"/>
                <a:gd name="connsiteY2" fmla="*/ 432 h 232682"/>
                <a:gd name="connsiteX3" fmla="*/ 209534 w 209534"/>
                <a:gd name="connsiteY3" fmla="*/ 0 h 232682"/>
                <a:gd name="connsiteX4" fmla="*/ 209534 w 209534"/>
                <a:gd name="connsiteY4" fmla="*/ 232682 h 232682"/>
                <a:gd name="connsiteX5" fmla="*/ 184681 w 209534"/>
                <a:gd name="connsiteY5" fmla="*/ 214234 h 232682"/>
                <a:gd name="connsiteX6" fmla="*/ 0 w 209534"/>
                <a:gd name="connsiteY6" fmla="*/ 8373 h 232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34" h="232682">
                  <a:moveTo>
                    <a:pt x="0" y="8373"/>
                  </a:moveTo>
                  <a:cubicBezTo>
                    <a:pt x="0" y="8373"/>
                    <a:pt x="27551" y="-720"/>
                    <a:pt x="53608" y="3351"/>
                  </a:cubicBezTo>
                  <a:cubicBezTo>
                    <a:pt x="73152" y="6406"/>
                    <a:pt x="138042" y="4192"/>
                    <a:pt x="202932" y="432"/>
                  </a:cubicBezTo>
                  <a:lnTo>
                    <a:pt x="209534" y="0"/>
                  </a:lnTo>
                  <a:lnTo>
                    <a:pt x="209534" y="232682"/>
                  </a:lnTo>
                  <a:lnTo>
                    <a:pt x="184681" y="214234"/>
                  </a:lnTo>
                  <a:cubicBezTo>
                    <a:pt x="60905" y="121871"/>
                    <a:pt x="67809" y="120714"/>
                    <a:pt x="0" y="8373"/>
                  </a:cubicBez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13" name="任意多边形: 形状 1312"/>
            <p:cNvSpPr/>
            <p:nvPr/>
          </p:nvSpPr>
          <p:spPr>
            <a:xfrm rot="5400000">
              <a:off x="2535588" y="6014417"/>
              <a:ext cx="919715" cy="767452"/>
            </a:xfrm>
            <a:custGeom>
              <a:avLst/>
              <a:gdLst>
                <a:gd name="connsiteX0" fmla="*/ 68 w 919715"/>
                <a:gd name="connsiteY0" fmla="*/ 744406 h 767452"/>
                <a:gd name="connsiteX1" fmla="*/ 29287 w 919715"/>
                <a:gd name="connsiteY1" fmla="*/ 660545 h 767452"/>
                <a:gd name="connsiteX2" fmla="*/ 856951 w 919715"/>
                <a:gd name="connsiteY2" fmla="*/ 43801 h 767452"/>
                <a:gd name="connsiteX3" fmla="*/ 919715 w 919715"/>
                <a:gd name="connsiteY3" fmla="*/ 0 h 767452"/>
                <a:gd name="connsiteX4" fmla="*/ 919715 w 919715"/>
                <a:gd name="connsiteY4" fmla="*/ 147578 h 767452"/>
                <a:gd name="connsiteX5" fmla="*/ 154827 w 919715"/>
                <a:gd name="connsiteY5" fmla="*/ 710216 h 767452"/>
                <a:gd name="connsiteX6" fmla="*/ 11915 w 919715"/>
                <a:gd name="connsiteY6" fmla="*/ 762876 h 767452"/>
                <a:gd name="connsiteX7" fmla="*/ 68 w 919715"/>
                <a:gd name="connsiteY7" fmla="*/ 744406 h 76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9715" h="767452">
                  <a:moveTo>
                    <a:pt x="68" y="744406"/>
                  </a:moveTo>
                  <a:cubicBezTo>
                    <a:pt x="-1453" y="724850"/>
                    <a:pt x="23079" y="700752"/>
                    <a:pt x="29287" y="660545"/>
                  </a:cubicBezTo>
                  <a:cubicBezTo>
                    <a:pt x="34979" y="623689"/>
                    <a:pt x="541150" y="264620"/>
                    <a:pt x="856951" y="43801"/>
                  </a:cubicBezTo>
                  <a:lnTo>
                    <a:pt x="919715" y="0"/>
                  </a:lnTo>
                  <a:lnTo>
                    <a:pt x="919715" y="147578"/>
                  </a:lnTo>
                  <a:lnTo>
                    <a:pt x="154827" y="710216"/>
                  </a:lnTo>
                  <a:cubicBezTo>
                    <a:pt x="154827" y="710216"/>
                    <a:pt x="43810" y="786626"/>
                    <a:pt x="11915" y="762876"/>
                  </a:cubicBezTo>
                  <a:cubicBezTo>
                    <a:pt x="3976" y="756938"/>
                    <a:pt x="574" y="750924"/>
                    <a:pt x="68" y="744406"/>
                  </a:cubicBezTo>
                  <a:close/>
                </a:path>
              </a:pathLst>
            </a:custGeom>
            <a:solidFill>
              <a:srgbClr val="E2D1A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14" name="任意多边形: 形状 1313"/>
            <p:cNvSpPr/>
            <p:nvPr/>
          </p:nvSpPr>
          <p:spPr>
            <a:xfrm rot="5400000">
              <a:off x="1541502" y="5796150"/>
              <a:ext cx="887563" cy="1236136"/>
            </a:xfrm>
            <a:custGeom>
              <a:avLst/>
              <a:gdLst>
                <a:gd name="connsiteX0" fmla="*/ 378 w 887563"/>
                <a:gd name="connsiteY0" fmla="*/ 8274 h 1236136"/>
                <a:gd name="connsiteX1" fmla="*/ 21294 w 887563"/>
                <a:gd name="connsiteY1" fmla="*/ 4972 h 1236136"/>
                <a:gd name="connsiteX2" fmla="*/ 47759 w 887563"/>
                <a:gd name="connsiteY2" fmla="*/ 42972 h 1236136"/>
                <a:gd name="connsiteX3" fmla="*/ 259886 w 887563"/>
                <a:gd name="connsiteY3" fmla="*/ 345079 h 1236136"/>
                <a:gd name="connsiteX4" fmla="*/ 473912 w 887563"/>
                <a:gd name="connsiteY4" fmla="*/ 643656 h 1236136"/>
                <a:gd name="connsiteX5" fmla="*/ 691467 w 887563"/>
                <a:gd name="connsiteY5" fmla="*/ 941556 h 1236136"/>
                <a:gd name="connsiteX6" fmla="*/ 887563 w 887563"/>
                <a:gd name="connsiteY6" fmla="*/ 1204830 h 1236136"/>
                <a:gd name="connsiteX7" fmla="*/ 887563 w 887563"/>
                <a:gd name="connsiteY7" fmla="*/ 1236136 h 1236136"/>
                <a:gd name="connsiteX8" fmla="*/ 869526 w 887563"/>
                <a:gd name="connsiteY8" fmla="*/ 1212856 h 1236136"/>
                <a:gd name="connsiteX9" fmla="*/ 647902 w 887563"/>
                <a:gd name="connsiteY9" fmla="*/ 917941 h 1236136"/>
                <a:gd name="connsiteX10" fmla="*/ 428582 w 887563"/>
                <a:gd name="connsiteY10" fmla="*/ 619228 h 1236136"/>
                <a:gd name="connsiteX11" fmla="*/ 213606 w 887563"/>
                <a:gd name="connsiteY11" fmla="*/ 319294 h 1236136"/>
                <a:gd name="connsiteX12" fmla="*/ 2023 w 887563"/>
                <a:gd name="connsiteY12" fmla="*/ 16915 h 1236136"/>
                <a:gd name="connsiteX13" fmla="*/ 378 w 887563"/>
                <a:gd name="connsiteY13" fmla="*/ 8274 h 123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7563" h="1236136">
                  <a:moveTo>
                    <a:pt x="378" y="8274"/>
                  </a:moveTo>
                  <a:cubicBezTo>
                    <a:pt x="2694" y="417"/>
                    <a:pt x="15085" y="-3985"/>
                    <a:pt x="21294" y="4972"/>
                  </a:cubicBezTo>
                  <a:cubicBezTo>
                    <a:pt x="30117" y="17593"/>
                    <a:pt x="38938" y="30215"/>
                    <a:pt x="47759" y="42972"/>
                  </a:cubicBezTo>
                  <a:cubicBezTo>
                    <a:pt x="117925" y="144083"/>
                    <a:pt x="188635" y="244785"/>
                    <a:pt x="259886" y="345079"/>
                  </a:cubicBezTo>
                  <a:cubicBezTo>
                    <a:pt x="330865" y="444968"/>
                    <a:pt x="402117" y="544448"/>
                    <a:pt x="473912" y="643656"/>
                  </a:cubicBezTo>
                  <a:cubicBezTo>
                    <a:pt x="545978" y="743273"/>
                    <a:pt x="618450" y="842619"/>
                    <a:pt x="691467" y="941556"/>
                  </a:cubicBezTo>
                  <a:lnTo>
                    <a:pt x="887563" y="1204830"/>
                  </a:lnTo>
                  <a:lnTo>
                    <a:pt x="887563" y="1236136"/>
                  </a:lnTo>
                  <a:lnTo>
                    <a:pt x="869526" y="1212856"/>
                  </a:lnTo>
                  <a:cubicBezTo>
                    <a:pt x="794883" y="1115139"/>
                    <a:pt x="721189" y="1016607"/>
                    <a:pt x="647902" y="917941"/>
                  </a:cubicBezTo>
                  <a:cubicBezTo>
                    <a:pt x="574206" y="818867"/>
                    <a:pt x="501191" y="719251"/>
                    <a:pt x="428582" y="619228"/>
                  </a:cubicBezTo>
                  <a:cubicBezTo>
                    <a:pt x="356245" y="519748"/>
                    <a:pt x="284721" y="419723"/>
                    <a:pt x="213606" y="319294"/>
                  </a:cubicBezTo>
                  <a:cubicBezTo>
                    <a:pt x="142626" y="218863"/>
                    <a:pt x="71510" y="118432"/>
                    <a:pt x="2023" y="16915"/>
                  </a:cubicBezTo>
                  <a:cubicBezTo>
                    <a:pt x="-47" y="13895"/>
                    <a:pt x="-394" y="10893"/>
                    <a:pt x="378" y="8274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15" name="任意多边形: 形状 1314"/>
            <p:cNvSpPr/>
            <p:nvPr/>
          </p:nvSpPr>
          <p:spPr>
            <a:xfrm rot="5400000">
              <a:off x="2526042" y="5998721"/>
              <a:ext cx="928737" cy="789822"/>
            </a:xfrm>
            <a:custGeom>
              <a:avLst/>
              <a:gdLst>
                <a:gd name="connsiteX0" fmla="*/ 310 w 928737"/>
                <a:gd name="connsiteY0" fmla="*/ 716099 h 789822"/>
                <a:gd name="connsiteX1" fmla="*/ 55546 w 928737"/>
                <a:gd name="connsiteY1" fmla="*/ 640640 h 789822"/>
                <a:gd name="connsiteX2" fmla="*/ 137112 w 928737"/>
                <a:gd name="connsiteY2" fmla="*/ 582281 h 789822"/>
                <a:gd name="connsiteX3" fmla="*/ 286130 w 928737"/>
                <a:gd name="connsiteY3" fmla="*/ 473164 h 789822"/>
                <a:gd name="connsiteX4" fmla="*/ 489026 w 928737"/>
                <a:gd name="connsiteY4" fmla="*/ 323061 h 789822"/>
                <a:gd name="connsiteX5" fmla="*/ 711331 w 928737"/>
                <a:gd name="connsiteY5" fmla="*/ 159522 h 789822"/>
                <a:gd name="connsiteX6" fmla="*/ 917215 w 928737"/>
                <a:gd name="connsiteY6" fmla="*/ 8469 h 789822"/>
                <a:gd name="connsiteX7" fmla="*/ 928737 w 928737"/>
                <a:gd name="connsiteY7" fmla="*/ 0 h 789822"/>
                <a:gd name="connsiteX8" fmla="*/ 928737 w 928737"/>
                <a:gd name="connsiteY8" fmla="*/ 28139 h 789822"/>
                <a:gd name="connsiteX9" fmla="*/ 888442 w 928737"/>
                <a:gd name="connsiteY9" fmla="*/ 57734 h 789822"/>
                <a:gd name="connsiteX10" fmla="*/ 680116 w 928737"/>
                <a:gd name="connsiteY10" fmla="*/ 210416 h 789822"/>
                <a:gd name="connsiteX11" fmla="*/ 460798 w 928737"/>
                <a:gd name="connsiteY11" fmla="*/ 370291 h 789822"/>
                <a:gd name="connsiteX12" fmla="*/ 266588 w 928737"/>
                <a:gd name="connsiteY12" fmla="*/ 511164 h 789822"/>
                <a:gd name="connsiteX13" fmla="*/ 131411 w 928737"/>
                <a:gd name="connsiteY13" fmla="*/ 609696 h 789822"/>
                <a:gd name="connsiteX14" fmla="*/ 96396 w 928737"/>
                <a:gd name="connsiteY14" fmla="*/ 635210 h 789822"/>
                <a:gd name="connsiteX15" fmla="*/ 26367 w 928737"/>
                <a:gd name="connsiteY15" fmla="*/ 695741 h 789822"/>
                <a:gd name="connsiteX16" fmla="*/ 38718 w 928737"/>
                <a:gd name="connsiteY16" fmla="*/ 766585 h 789822"/>
                <a:gd name="connsiteX17" fmla="*/ 82148 w 928737"/>
                <a:gd name="connsiteY17" fmla="*/ 760070 h 789822"/>
                <a:gd name="connsiteX18" fmla="*/ 136162 w 928737"/>
                <a:gd name="connsiteY18" fmla="*/ 721935 h 789822"/>
                <a:gd name="connsiteX19" fmla="*/ 349781 w 928737"/>
                <a:gd name="connsiteY19" fmla="*/ 568573 h 789822"/>
                <a:gd name="connsiteX20" fmla="*/ 775254 w 928737"/>
                <a:gd name="connsiteY20" fmla="*/ 258460 h 789822"/>
                <a:gd name="connsiteX21" fmla="*/ 928737 w 928737"/>
                <a:gd name="connsiteY21" fmla="*/ 147261 h 789822"/>
                <a:gd name="connsiteX22" fmla="*/ 928737 w 928737"/>
                <a:gd name="connsiteY22" fmla="*/ 166222 h 789822"/>
                <a:gd name="connsiteX23" fmla="*/ 673739 w 928737"/>
                <a:gd name="connsiteY23" fmla="*/ 353869 h 789822"/>
                <a:gd name="connsiteX24" fmla="*/ 241479 w 928737"/>
                <a:gd name="connsiteY24" fmla="*/ 669411 h 789822"/>
                <a:gd name="connsiteX25" fmla="*/ 132499 w 928737"/>
                <a:gd name="connsiteY25" fmla="*/ 747312 h 789822"/>
                <a:gd name="connsiteX26" fmla="*/ 79703 w 928737"/>
                <a:gd name="connsiteY26" fmla="*/ 783278 h 789822"/>
                <a:gd name="connsiteX27" fmla="*/ 34645 w 928737"/>
                <a:gd name="connsiteY27" fmla="*/ 785449 h 789822"/>
                <a:gd name="connsiteX28" fmla="*/ 310 w 928737"/>
                <a:gd name="connsiteY28" fmla="*/ 716099 h 78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28737" h="789822">
                  <a:moveTo>
                    <a:pt x="310" y="716099"/>
                  </a:moveTo>
                  <a:cubicBezTo>
                    <a:pt x="3432" y="682984"/>
                    <a:pt x="30031" y="658961"/>
                    <a:pt x="55546" y="640640"/>
                  </a:cubicBezTo>
                  <a:cubicBezTo>
                    <a:pt x="82825" y="621232"/>
                    <a:pt x="110104" y="602095"/>
                    <a:pt x="137112" y="582281"/>
                  </a:cubicBezTo>
                  <a:cubicBezTo>
                    <a:pt x="186921" y="545908"/>
                    <a:pt x="236593" y="509673"/>
                    <a:pt x="286130" y="473164"/>
                  </a:cubicBezTo>
                  <a:cubicBezTo>
                    <a:pt x="353853" y="423356"/>
                    <a:pt x="421304" y="372870"/>
                    <a:pt x="489026" y="323061"/>
                  </a:cubicBezTo>
                  <a:cubicBezTo>
                    <a:pt x="563128" y="268503"/>
                    <a:pt x="637094" y="213944"/>
                    <a:pt x="711331" y="159522"/>
                  </a:cubicBezTo>
                  <a:cubicBezTo>
                    <a:pt x="780004" y="109171"/>
                    <a:pt x="848542" y="58820"/>
                    <a:pt x="917215" y="8469"/>
                  </a:cubicBezTo>
                  <a:lnTo>
                    <a:pt x="928737" y="0"/>
                  </a:lnTo>
                  <a:lnTo>
                    <a:pt x="928737" y="28139"/>
                  </a:lnTo>
                  <a:lnTo>
                    <a:pt x="888442" y="57734"/>
                  </a:lnTo>
                  <a:cubicBezTo>
                    <a:pt x="818955" y="108628"/>
                    <a:pt x="749605" y="159522"/>
                    <a:pt x="680116" y="210416"/>
                  </a:cubicBezTo>
                  <a:cubicBezTo>
                    <a:pt x="607238" y="263889"/>
                    <a:pt x="534084" y="317226"/>
                    <a:pt x="460798" y="370291"/>
                  </a:cubicBezTo>
                  <a:cubicBezTo>
                    <a:pt x="396061" y="417249"/>
                    <a:pt x="331188" y="464072"/>
                    <a:pt x="266588" y="511164"/>
                  </a:cubicBezTo>
                  <a:cubicBezTo>
                    <a:pt x="221530" y="544008"/>
                    <a:pt x="176471" y="576852"/>
                    <a:pt x="131411" y="609696"/>
                  </a:cubicBezTo>
                  <a:cubicBezTo>
                    <a:pt x="119742" y="618245"/>
                    <a:pt x="108068" y="626797"/>
                    <a:pt x="96396" y="635210"/>
                  </a:cubicBezTo>
                  <a:cubicBezTo>
                    <a:pt x="71562" y="653125"/>
                    <a:pt x="41974" y="668325"/>
                    <a:pt x="26367" y="695741"/>
                  </a:cubicBezTo>
                  <a:cubicBezTo>
                    <a:pt x="13746" y="717591"/>
                    <a:pt x="16460" y="751249"/>
                    <a:pt x="38718" y="766585"/>
                  </a:cubicBezTo>
                  <a:cubicBezTo>
                    <a:pt x="53240" y="776628"/>
                    <a:pt x="69117" y="768893"/>
                    <a:pt x="82148" y="760070"/>
                  </a:cubicBezTo>
                  <a:cubicBezTo>
                    <a:pt x="100469" y="747721"/>
                    <a:pt x="118248" y="734692"/>
                    <a:pt x="136162" y="721935"/>
                  </a:cubicBezTo>
                  <a:cubicBezTo>
                    <a:pt x="207685" y="671176"/>
                    <a:pt x="278800" y="620010"/>
                    <a:pt x="349781" y="568573"/>
                  </a:cubicBezTo>
                  <a:cubicBezTo>
                    <a:pt x="491877" y="465700"/>
                    <a:pt x="633566" y="362147"/>
                    <a:pt x="775254" y="258460"/>
                  </a:cubicBezTo>
                  <a:lnTo>
                    <a:pt x="928737" y="147261"/>
                  </a:lnTo>
                  <a:lnTo>
                    <a:pt x="928737" y="166222"/>
                  </a:lnTo>
                  <a:lnTo>
                    <a:pt x="673739" y="353869"/>
                  </a:lnTo>
                  <a:cubicBezTo>
                    <a:pt x="529879" y="459321"/>
                    <a:pt x="386289" y="565317"/>
                    <a:pt x="241479" y="669411"/>
                  </a:cubicBezTo>
                  <a:cubicBezTo>
                    <a:pt x="205242" y="695470"/>
                    <a:pt x="169005" y="721527"/>
                    <a:pt x="132499" y="747312"/>
                  </a:cubicBezTo>
                  <a:cubicBezTo>
                    <a:pt x="115397" y="759392"/>
                    <a:pt x="98433" y="773914"/>
                    <a:pt x="79703" y="783278"/>
                  </a:cubicBezTo>
                  <a:cubicBezTo>
                    <a:pt x="65318" y="790471"/>
                    <a:pt x="49439" y="792507"/>
                    <a:pt x="34645" y="785449"/>
                  </a:cubicBezTo>
                  <a:cubicBezTo>
                    <a:pt x="9945" y="773643"/>
                    <a:pt x="-2135" y="742020"/>
                    <a:pt x="310" y="71609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16" name="任意多边形: 形状 1315"/>
            <p:cNvSpPr/>
            <p:nvPr/>
          </p:nvSpPr>
          <p:spPr>
            <a:xfrm rot="5400000">
              <a:off x="1544513" y="6822376"/>
              <a:ext cx="26395" cy="44854"/>
            </a:xfrm>
            <a:custGeom>
              <a:avLst/>
              <a:gdLst>
                <a:gd name="connsiteX0" fmla="*/ 80 w 26395"/>
                <a:gd name="connsiteY0" fmla="*/ 3300 h 44854"/>
                <a:gd name="connsiteX1" fmla="*/ 3881 w 26395"/>
                <a:gd name="connsiteY1" fmla="*/ 315 h 44854"/>
                <a:gd name="connsiteX2" fmla="*/ 26395 w 26395"/>
                <a:gd name="connsiteY2" fmla="*/ 24439 h 44854"/>
                <a:gd name="connsiteX3" fmla="*/ 26395 w 26395"/>
                <a:gd name="connsiteY3" fmla="*/ 44854 h 44854"/>
                <a:gd name="connsiteX4" fmla="*/ 22338 w 26395"/>
                <a:gd name="connsiteY4" fmla="*/ 39537 h 44854"/>
                <a:gd name="connsiteX5" fmla="*/ 80 w 26395"/>
                <a:gd name="connsiteY5" fmla="*/ 3300 h 4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95" h="44854">
                  <a:moveTo>
                    <a:pt x="80" y="3300"/>
                  </a:moveTo>
                  <a:cubicBezTo>
                    <a:pt x="-463" y="1129"/>
                    <a:pt x="1845" y="-771"/>
                    <a:pt x="3881" y="315"/>
                  </a:cubicBezTo>
                  <a:lnTo>
                    <a:pt x="26395" y="24439"/>
                  </a:lnTo>
                  <a:lnTo>
                    <a:pt x="26395" y="44854"/>
                  </a:lnTo>
                  <a:lnTo>
                    <a:pt x="22338" y="39537"/>
                  </a:lnTo>
                  <a:cubicBezTo>
                    <a:pt x="13925" y="28543"/>
                    <a:pt x="3610" y="17008"/>
                    <a:pt x="80" y="330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17" name="任意多边形: 形状 1316"/>
            <p:cNvSpPr/>
            <p:nvPr/>
          </p:nvSpPr>
          <p:spPr>
            <a:xfrm rot="5400000">
              <a:off x="1636109" y="6786695"/>
              <a:ext cx="11607" cy="12078"/>
            </a:xfrm>
            <a:custGeom>
              <a:avLst/>
              <a:gdLst>
                <a:gd name="connsiteX0" fmla="*/ 3130 w 6116"/>
                <a:gd name="connsiteY0" fmla="*/ 6365 h 6364"/>
                <a:gd name="connsiteX1" fmla="*/ 2987 w 6116"/>
                <a:gd name="connsiteY1" fmla="*/ 0 h 6364"/>
                <a:gd name="connsiteX2" fmla="*/ 3130 w 6116"/>
                <a:gd name="connsiteY2" fmla="*/ 6365 h 6364"/>
                <a:gd name="connsiteX3" fmla="*/ 3130 w 6116"/>
                <a:gd name="connsiteY3" fmla="*/ 6365 h 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16" h="6364">
                  <a:moveTo>
                    <a:pt x="3130" y="6365"/>
                  </a:moveTo>
                  <a:cubicBezTo>
                    <a:pt x="7206" y="6365"/>
                    <a:pt x="7063" y="0"/>
                    <a:pt x="2987" y="0"/>
                  </a:cubicBezTo>
                  <a:cubicBezTo>
                    <a:pt x="-1090" y="0"/>
                    <a:pt x="-947" y="6365"/>
                    <a:pt x="3130" y="6365"/>
                  </a:cubicBezTo>
                  <a:lnTo>
                    <a:pt x="3130" y="636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18" name="任意多边形: 形状 1317"/>
            <p:cNvSpPr/>
            <p:nvPr/>
          </p:nvSpPr>
          <p:spPr>
            <a:xfrm rot="5400000">
              <a:off x="1759689" y="6284008"/>
              <a:ext cx="395550" cy="550912"/>
            </a:xfrm>
            <a:custGeom>
              <a:avLst/>
              <a:gdLst>
                <a:gd name="connsiteX0" fmla="*/ 208390 w 208423"/>
                <a:gd name="connsiteY0" fmla="*/ 289924 h 290286"/>
                <a:gd name="connsiteX1" fmla="*/ 167414 w 208423"/>
                <a:gd name="connsiteY1" fmla="*/ 234645 h 290286"/>
                <a:gd name="connsiteX2" fmla="*/ 126008 w 208423"/>
                <a:gd name="connsiteY2" fmla="*/ 178437 h 290286"/>
                <a:gd name="connsiteX3" fmla="*/ 47131 w 208423"/>
                <a:gd name="connsiteY3" fmla="*/ 65091 h 290286"/>
                <a:gd name="connsiteX4" fmla="*/ 26035 w 208423"/>
                <a:gd name="connsiteY4" fmla="*/ 32624 h 290286"/>
                <a:gd name="connsiteX5" fmla="*/ 15665 w 208423"/>
                <a:gd name="connsiteY5" fmla="*/ 16248 h 290286"/>
                <a:gd name="connsiteX6" fmla="*/ 4366 w 208423"/>
                <a:gd name="connsiteY6" fmla="*/ 658 h 290286"/>
                <a:gd name="connsiteX7" fmla="*/ 76 w 208423"/>
                <a:gd name="connsiteY7" fmla="*/ 3304 h 290286"/>
                <a:gd name="connsiteX8" fmla="*/ 7370 w 208423"/>
                <a:gd name="connsiteY8" fmla="*/ 17392 h 290286"/>
                <a:gd name="connsiteX9" fmla="*/ 17310 w 208423"/>
                <a:gd name="connsiteY9" fmla="*/ 33053 h 290286"/>
                <a:gd name="connsiteX10" fmla="*/ 36118 w 208423"/>
                <a:gd name="connsiteY10" fmla="*/ 62016 h 290286"/>
                <a:gd name="connsiteX11" fmla="*/ 75235 w 208423"/>
                <a:gd name="connsiteY11" fmla="*/ 119940 h 290286"/>
                <a:gd name="connsiteX12" fmla="*/ 157545 w 208423"/>
                <a:gd name="connsiteY12" fmla="*/ 230855 h 290286"/>
                <a:gd name="connsiteX13" fmla="*/ 207961 w 208423"/>
                <a:gd name="connsiteY13" fmla="*/ 290210 h 290286"/>
                <a:gd name="connsiteX14" fmla="*/ 208390 w 208423"/>
                <a:gd name="connsiteY14" fmla="*/ 289924 h 290286"/>
                <a:gd name="connsiteX15" fmla="*/ 208390 w 208423"/>
                <a:gd name="connsiteY15" fmla="*/ 289924 h 290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423" h="290286">
                  <a:moveTo>
                    <a:pt x="208390" y="289924"/>
                  </a:moveTo>
                  <a:cubicBezTo>
                    <a:pt x="195160" y="271188"/>
                    <a:pt x="181144" y="253024"/>
                    <a:pt x="167414" y="234645"/>
                  </a:cubicBezTo>
                  <a:cubicBezTo>
                    <a:pt x="153541" y="215981"/>
                    <a:pt x="139738" y="197245"/>
                    <a:pt x="126008" y="178437"/>
                  </a:cubicBezTo>
                  <a:cubicBezTo>
                    <a:pt x="98834" y="141251"/>
                    <a:pt x="72517" y="103492"/>
                    <a:pt x="47131" y="65091"/>
                  </a:cubicBezTo>
                  <a:cubicBezTo>
                    <a:pt x="40051" y="54292"/>
                    <a:pt x="32971" y="43494"/>
                    <a:pt x="26035" y="32624"/>
                  </a:cubicBezTo>
                  <a:cubicBezTo>
                    <a:pt x="22531" y="27189"/>
                    <a:pt x="19098" y="21754"/>
                    <a:pt x="15665" y="16248"/>
                  </a:cubicBezTo>
                  <a:cubicBezTo>
                    <a:pt x="12305" y="10884"/>
                    <a:pt x="9372" y="4591"/>
                    <a:pt x="4366" y="658"/>
                  </a:cubicBezTo>
                  <a:cubicBezTo>
                    <a:pt x="2293" y="-986"/>
                    <a:pt x="-496" y="658"/>
                    <a:pt x="76" y="3304"/>
                  </a:cubicBezTo>
                  <a:cubicBezTo>
                    <a:pt x="1220" y="8596"/>
                    <a:pt x="4510" y="12815"/>
                    <a:pt x="7370" y="17392"/>
                  </a:cubicBezTo>
                  <a:cubicBezTo>
                    <a:pt x="10659" y="22612"/>
                    <a:pt x="13949" y="27833"/>
                    <a:pt x="17310" y="33053"/>
                  </a:cubicBezTo>
                  <a:cubicBezTo>
                    <a:pt x="23532" y="42779"/>
                    <a:pt x="29753" y="52433"/>
                    <a:pt x="36118" y="62016"/>
                  </a:cubicBezTo>
                  <a:cubicBezTo>
                    <a:pt x="48919" y="81467"/>
                    <a:pt x="61934" y="100775"/>
                    <a:pt x="75235" y="119940"/>
                  </a:cubicBezTo>
                  <a:cubicBezTo>
                    <a:pt x="101480" y="157770"/>
                    <a:pt x="128726" y="194956"/>
                    <a:pt x="157545" y="230855"/>
                  </a:cubicBezTo>
                  <a:cubicBezTo>
                    <a:pt x="173778" y="251093"/>
                    <a:pt x="190226" y="271331"/>
                    <a:pt x="207961" y="290210"/>
                  </a:cubicBezTo>
                  <a:cubicBezTo>
                    <a:pt x="208176" y="290425"/>
                    <a:pt x="208533" y="290139"/>
                    <a:pt x="208390" y="289924"/>
                  </a:cubicBezTo>
                  <a:lnTo>
                    <a:pt x="208390" y="2899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19" name="任意多边形: 形状 1318"/>
            <p:cNvSpPr/>
            <p:nvPr/>
          </p:nvSpPr>
          <p:spPr>
            <a:xfrm rot="5400000">
              <a:off x="2249534" y="6330672"/>
              <a:ext cx="16285" cy="16175"/>
            </a:xfrm>
            <a:custGeom>
              <a:avLst/>
              <a:gdLst>
                <a:gd name="connsiteX0" fmla="*/ 4362 w 8581"/>
                <a:gd name="connsiteY0" fmla="*/ 8524 h 8523"/>
                <a:gd name="connsiteX1" fmla="*/ 6007 w 8581"/>
                <a:gd name="connsiteY1" fmla="*/ 8095 h 8523"/>
                <a:gd name="connsiteX2" fmla="*/ 7366 w 8581"/>
                <a:gd name="connsiteY2" fmla="*/ 7165 h 8523"/>
                <a:gd name="connsiteX3" fmla="*/ 8224 w 8581"/>
                <a:gd name="connsiteY3" fmla="*/ 5806 h 8523"/>
                <a:gd name="connsiteX4" fmla="*/ 8582 w 8581"/>
                <a:gd name="connsiteY4" fmla="*/ 4162 h 8523"/>
                <a:gd name="connsiteX5" fmla="*/ 8367 w 8581"/>
                <a:gd name="connsiteY5" fmla="*/ 3017 h 8523"/>
                <a:gd name="connsiteX6" fmla="*/ 7223 w 8581"/>
                <a:gd name="connsiteY6" fmla="*/ 1158 h 8523"/>
                <a:gd name="connsiteX7" fmla="*/ 6364 w 8581"/>
                <a:gd name="connsiteY7" fmla="*/ 514 h 8523"/>
                <a:gd name="connsiteX8" fmla="*/ 4219 w 8581"/>
                <a:gd name="connsiteY8" fmla="*/ 14 h 8523"/>
                <a:gd name="connsiteX9" fmla="*/ 2574 w 8581"/>
                <a:gd name="connsiteY9" fmla="*/ 443 h 8523"/>
                <a:gd name="connsiteX10" fmla="*/ 1216 w 8581"/>
                <a:gd name="connsiteY10" fmla="*/ 1372 h 8523"/>
                <a:gd name="connsiteX11" fmla="*/ 357 w 8581"/>
                <a:gd name="connsiteY11" fmla="*/ 2731 h 8523"/>
                <a:gd name="connsiteX12" fmla="*/ 0 w 8581"/>
                <a:gd name="connsiteY12" fmla="*/ 4376 h 8523"/>
                <a:gd name="connsiteX13" fmla="*/ 143 w 8581"/>
                <a:gd name="connsiteY13" fmla="*/ 5520 h 8523"/>
                <a:gd name="connsiteX14" fmla="*/ 1287 w 8581"/>
                <a:gd name="connsiteY14" fmla="*/ 7380 h 8523"/>
                <a:gd name="connsiteX15" fmla="*/ 2145 w 8581"/>
                <a:gd name="connsiteY15" fmla="*/ 8023 h 8523"/>
                <a:gd name="connsiteX16" fmla="*/ 4362 w 8581"/>
                <a:gd name="connsiteY16" fmla="*/ 8524 h 8523"/>
                <a:gd name="connsiteX17" fmla="*/ 4362 w 8581"/>
                <a:gd name="connsiteY17" fmla="*/ 8524 h 8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81" h="8523">
                  <a:moveTo>
                    <a:pt x="4362" y="8524"/>
                  </a:moveTo>
                  <a:cubicBezTo>
                    <a:pt x="4934" y="8524"/>
                    <a:pt x="5506" y="8380"/>
                    <a:pt x="6007" y="8095"/>
                  </a:cubicBezTo>
                  <a:cubicBezTo>
                    <a:pt x="6507" y="7880"/>
                    <a:pt x="7008" y="7594"/>
                    <a:pt x="7366" y="7165"/>
                  </a:cubicBezTo>
                  <a:cubicBezTo>
                    <a:pt x="7795" y="6807"/>
                    <a:pt x="8081" y="6307"/>
                    <a:pt x="8224" y="5806"/>
                  </a:cubicBezTo>
                  <a:cubicBezTo>
                    <a:pt x="8510" y="5306"/>
                    <a:pt x="8582" y="4734"/>
                    <a:pt x="8582" y="4162"/>
                  </a:cubicBezTo>
                  <a:cubicBezTo>
                    <a:pt x="8510" y="3804"/>
                    <a:pt x="8438" y="3446"/>
                    <a:pt x="8367" y="3017"/>
                  </a:cubicBezTo>
                  <a:cubicBezTo>
                    <a:pt x="8152" y="2302"/>
                    <a:pt x="7795" y="1658"/>
                    <a:pt x="7223" y="1158"/>
                  </a:cubicBezTo>
                  <a:cubicBezTo>
                    <a:pt x="6936" y="943"/>
                    <a:pt x="6651" y="729"/>
                    <a:pt x="6364" y="514"/>
                  </a:cubicBezTo>
                  <a:cubicBezTo>
                    <a:pt x="5721" y="157"/>
                    <a:pt x="5006" y="-58"/>
                    <a:pt x="4219" y="14"/>
                  </a:cubicBezTo>
                  <a:cubicBezTo>
                    <a:pt x="3647" y="14"/>
                    <a:pt x="3075" y="157"/>
                    <a:pt x="2574" y="443"/>
                  </a:cubicBezTo>
                  <a:cubicBezTo>
                    <a:pt x="2074" y="658"/>
                    <a:pt x="1573" y="943"/>
                    <a:pt x="1216" y="1372"/>
                  </a:cubicBezTo>
                  <a:cubicBezTo>
                    <a:pt x="787" y="1730"/>
                    <a:pt x="501" y="2231"/>
                    <a:pt x="357" y="2731"/>
                  </a:cubicBezTo>
                  <a:cubicBezTo>
                    <a:pt x="72" y="3232"/>
                    <a:pt x="0" y="3804"/>
                    <a:pt x="0" y="4376"/>
                  </a:cubicBezTo>
                  <a:cubicBezTo>
                    <a:pt x="72" y="4734"/>
                    <a:pt x="143" y="5091"/>
                    <a:pt x="143" y="5520"/>
                  </a:cubicBezTo>
                  <a:cubicBezTo>
                    <a:pt x="357" y="6235"/>
                    <a:pt x="715" y="6879"/>
                    <a:pt x="1287" y="7380"/>
                  </a:cubicBezTo>
                  <a:cubicBezTo>
                    <a:pt x="1573" y="7594"/>
                    <a:pt x="1859" y="7809"/>
                    <a:pt x="2145" y="8023"/>
                  </a:cubicBezTo>
                  <a:cubicBezTo>
                    <a:pt x="2860" y="8309"/>
                    <a:pt x="3576" y="8524"/>
                    <a:pt x="4362" y="8524"/>
                  </a:cubicBezTo>
                  <a:lnTo>
                    <a:pt x="4362" y="85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20" name="任意多边形: 形状 1319"/>
            <p:cNvSpPr/>
            <p:nvPr/>
          </p:nvSpPr>
          <p:spPr>
            <a:xfrm rot="5400000">
              <a:off x="2316279" y="6291557"/>
              <a:ext cx="16984" cy="16185"/>
            </a:xfrm>
            <a:custGeom>
              <a:avLst/>
              <a:gdLst>
                <a:gd name="connsiteX0" fmla="*/ 2199 w 8949"/>
                <a:gd name="connsiteY0" fmla="*/ 1116 h 8528"/>
                <a:gd name="connsiteX1" fmla="*/ 1627 w 8949"/>
                <a:gd name="connsiteY1" fmla="*/ 1616 h 8528"/>
                <a:gd name="connsiteX2" fmla="*/ 1341 w 8949"/>
                <a:gd name="connsiteY2" fmla="*/ 1902 h 8528"/>
                <a:gd name="connsiteX3" fmla="*/ 1055 w 8949"/>
                <a:gd name="connsiteY3" fmla="*/ 2188 h 8528"/>
                <a:gd name="connsiteX4" fmla="*/ 483 w 8949"/>
                <a:gd name="connsiteY4" fmla="*/ 2975 h 8528"/>
                <a:gd name="connsiteX5" fmla="*/ 54 w 8949"/>
                <a:gd name="connsiteY5" fmla="*/ 4405 h 8528"/>
                <a:gd name="connsiteX6" fmla="*/ 54 w 8949"/>
                <a:gd name="connsiteY6" fmla="*/ 5406 h 8528"/>
                <a:gd name="connsiteX7" fmla="*/ 554 w 8949"/>
                <a:gd name="connsiteY7" fmla="*/ 6765 h 8528"/>
                <a:gd name="connsiteX8" fmla="*/ 1127 w 8949"/>
                <a:gd name="connsiteY8" fmla="*/ 7480 h 8528"/>
                <a:gd name="connsiteX9" fmla="*/ 1913 w 8949"/>
                <a:gd name="connsiteY9" fmla="*/ 8052 h 8528"/>
                <a:gd name="connsiteX10" fmla="*/ 3343 w 8949"/>
                <a:gd name="connsiteY10" fmla="*/ 8481 h 8528"/>
                <a:gd name="connsiteX11" fmla="*/ 4845 w 8949"/>
                <a:gd name="connsiteY11" fmla="*/ 8410 h 8528"/>
                <a:gd name="connsiteX12" fmla="*/ 5918 w 8949"/>
                <a:gd name="connsiteY12" fmla="*/ 7909 h 8528"/>
                <a:gd name="connsiteX13" fmla="*/ 6061 w 8949"/>
                <a:gd name="connsiteY13" fmla="*/ 7838 h 8528"/>
                <a:gd name="connsiteX14" fmla="*/ 6418 w 8949"/>
                <a:gd name="connsiteY14" fmla="*/ 7623 h 8528"/>
                <a:gd name="connsiteX15" fmla="*/ 7133 w 8949"/>
                <a:gd name="connsiteY15" fmla="*/ 7194 h 8528"/>
                <a:gd name="connsiteX16" fmla="*/ 8492 w 8949"/>
                <a:gd name="connsiteY16" fmla="*/ 5764 h 8528"/>
                <a:gd name="connsiteX17" fmla="*/ 8850 w 8949"/>
                <a:gd name="connsiteY17" fmla="*/ 4834 h 8528"/>
                <a:gd name="connsiteX18" fmla="*/ 8778 w 8949"/>
                <a:gd name="connsiteY18" fmla="*/ 2760 h 8528"/>
                <a:gd name="connsiteX19" fmla="*/ 8063 w 8949"/>
                <a:gd name="connsiteY19" fmla="*/ 1473 h 8528"/>
                <a:gd name="connsiteX20" fmla="*/ 6919 w 8949"/>
                <a:gd name="connsiteY20" fmla="*/ 472 h 8528"/>
                <a:gd name="connsiteX21" fmla="*/ 5417 w 8949"/>
                <a:gd name="connsiteY21" fmla="*/ 43 h 8528"/>
                <a:gd name="connsiteX22" fmla="*/ 3844 w 8949"/>
                <a:gd name="connsiteY22" fmla="*/ 186 h 8528"/>
                <a:gd name="connsiteX23" fmla="*/ 2199 w 8949"/>
                <a:gd name="connsiteY23" fmla="*/ 1116 h 8528"/>
                <a:gd name="connsiteX24" fmla="*/ 2199 w 8949"/>
                <a:gd name="connsiteY24" fmla="*/ 1116 h 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49" h="8528">
                  <a:moveTo>
                    <a:pt x="2199" y="1116"/>
                  </a:moveTo>
                  <a:cubicBezTo>
                    <a:pt x="1985" y="1258"/>
                    <a:pt x="1841" y="1473"/>
                    <a:pt x="1627" y="1616"/>
                  </a:cubicBezTo>
                  <a:cubicBezTo>
                    <a:pt x="1556" y="1687"/>
                    <a:pt x="1412" y="1759"/>
                    <a:pt x="1341" y="1902"/>
                  </a:cubicBezTo>
                  <a:cubicBezTo>
                    <a:pt x="1269" y="1974"/>
                    <a:pt x="1127" y="2045"/>
                    <a:pt x="1055" y="2188"/>
                  </a:cubicBezTo>
                  <a:cubicBezTo>
                    <a:pt x="840" y="2474"/>
                    <a:pt x="697" y="2689"/>
                    <a:pt x="483" y="2975"/>
                  </a:cubicBezTo>
                  <a:cubicBezTo>
                    <a:pt x="197" y="3404"/>
                    <a:pt x="54" y="3904"/>
                    <a:pt x="54" y="4405"/>
                  </a:cubicBezTo>
                  <a:cubicBezTo>
                    <a:pt x="-18" y="4763"/>
                    <a:pt x="-18" y="5049"/>
                    <a:pt x="54" y="5406"/>
                  </a:cubicBezTo>
                  <a:cubicBezTo>
                    <a:pt x="54" y="5907"/>
                    <a:pt x="268" y="6336"/>
                    <a:pt x="554" y="6765"/>
                  </a:cubicBezTo>
                  <a:cubicBezTo>
                    <a:pt x="769" y="6980"/>
                    <a:pt x="983" y="7266"/>
                    <a:pt x="1127" y="7480"/>
                  </a:cubicBezTo>
                  <a:cubicBezTo>
                    <a:pt x="1412" y="7695"/>
                    <a:pt x="1627" y="7838"/>
                    <a:pt x="1913" y="8052"/>
                  </a:cubicBezTo>
                  <a:cubicBezTo>
                    <a:pt x="2342" y="8338"/>
                    <a:pt x="2843" y="8481"/>
                    <a:pt x="3343" y="8481"/>
                  </a:cubicBezTo>
                  <a:cubicBezTo>
                    <a:pt x="3844" y="8553"/>
                    <a:pt x="4345" y="8553"/>
                    <a:pt x="4845" y="8410"/>
                  </a:cubicBezTo>
                  <a:cubicBezTo>
                    <a:pt x="5203" y="8267"/>
                    <a:pt x="5560" y="8124"/>
                    <a:pt x="5918" y="7909"/>
                  </a:cubicBezTo>
                  <a:cubicBezTo>
                    <a:pt x="5989" y="7909"/>
                    <a:pt x="6061" y="7838"/>
                    <a:pt x="6061" y="7838"/>
                  </a:cubicBezTo>
                  <a:cubicBezTo>
                    <a:pt x="6204" y="7766"/>
                    <a:pt x="6275" y="7695"/>
                    <a:pt x="6418" y="7623"/>
                  </a:cubicBezTo>
                  <a:cubicBezTo>
                    <a:pt x="6633" y="7480"/>
                    <a:pt x="6847" y="7337"/>
                    <a:pt x="7133" y="7194"/>
                  </a:cubicBezTo>
                  <a:cubicBezTo>
                    <a:pt x="7706" y="6837"/>
                    <a:pt x="8206" y="6336"/>
                    <a:pt x="8492" y="5764"/>
                  </a:cubicBezTo>
                  <a:cubicBezTo>
                    <a:pt x="8635" y="5478"/>
                    <a:pt x="8707" y="5120"/>
                    <a:pt x="8850" y="4834"/>
                  </a:cubicBezTo>
                  <a:cubicBezTo>
                    <a:pt x="8993" y="4119"/>
                    <a:pt x="8993" y="3404"/>
                    <a:pt x="8778" y="2760"/>
                  </a:cubicBezTo>
                  <a:cubicBezTo>
                    <a:pt x="8635" y="2260"/>
                    <a:pt x="8420" y="1831"/>
                    <a:pt x="8063" y="1473"/>
                  </a:cubicBezTo>
                  <a:cubicBezTo>
                    <a:pt x="7777" y="1044"/>
                    <a:pt x="7420" y="687"/>
                    <a:pt x="6919" y="472"/>
                  </a:cubicBezTo>
                  <a:cubicBezTo>
                    <a:pt x="6490" y="186"/>
                    <a:pt x="5989" y="43"/>
                    <a:pt x="5417" y="43"/>
                  </a:cubicBezTo>
                  <a:cubicBezTo>
                    <a:pt x="4916" y="-29"/>
                    <a:pt x="4345" y="-29"/>
                    <a:pt x="3844" y="186"/>
                  </a:cubicBezTo>
                  <a:cubicBezTo>
                    <a:pt x="3272" y="258"/>
                    <a:pt x="2700" y="615"/>
                    <a:pt x="2199" y="1116"/>
                  </a:cubicBezTo>
                  <a:lnTo>
                    <a:pt x="2199" y="111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21" name="任意多边形: 形状 1320"/>
            <p:cNvSpPr/>
            <p:nvPr/>
          </p:nvSpPr>
          <p:spPr>
            <a:xfrm rot="5400000">
              <a:off x="2383212" y="6099035"/>
              <a:ext cx="151179" cy="196123"/>
            </a:xfrm>
            <a:custGeom>
              <a:avLst/>
              <a:gdLst>
                <a:gd name="connsiteX0" fmla="*/ 79649 w 79659"/>
                <a:gd name="connsiteY0" fmla="*/ 102984 h 103341"/>
                <a:gd name="connsiteX1" fmla="*/ 71782 w 79659"/>
                <a:gd name="connsiteY1" fmla="*/ 91328 h 103341"/>
                <a:gd name="connsiteX2" fmla="*/ 62271 w 79659"/>
                <a:gd name="connsiteY2" fmla="*/ 78741 h 103341"/>
                <a:gd name="connsiteX3" fmla="*/ 42605 w 79659"/>
                <a:gd name="connsiteY3" fmla="*/ 52854 h 103341"/>
                <a:gd name="connsiteX4" fmla="*/ 24084 w 79659"/>
                <a:gd name="connsiteY4" fmla="*/ 27038 h 103341"/>
                <a:gd name="connsiteX5" fmla="*/ 5705 w 79659"/>
                <a:gd name="connsiteY5" fmla="*/ 1080 h 103341"/>
                <a:gd name="connsiteX6" fmla="*/ 413 w 79659"/>
                <a:gd name="connsiteY6" fmla="*/ 5370 h 103341"/>
                <a:gd name="connsiteX7" fmla="*/ 18506 w 79659"/>
                <a:gd name="connsiteY7" fmla="*/ 31544 h 103341"/>
                <a:gd name="connsiteX8" fmla="*/ 37814 w 79659"/>
                <a:gd name="connsiteY8" fmla="*/ 57860 h 103341"/>
                <a:gd name="connsiteX9" fmla="*/ 57122 w 79659"/>
                <a:gd name="connsiteY9" fmla="*/ 81960 h 103341"/>
                <a:gd name="connsiteX10" fmla="*/ 67849 w 79659"/>
                <a:gd name="connsiteY10" fmla="*/ 93544 h 103341"/>
                <a:gd name="connsiteX11" fmla="*/ 79291 w 79659"/>
                <a:gd name="connsiteY11" fmla="*/ 103342 h 103341"/>
                <a:gd name="connsiteX12" fmla="*/ 79649 w 79659"/>
                <a:gd name="connsiteY12" fmla="*/ 102984 h 103341"/>
                <a:gd name="connsiteX13" fmla="*/ 79649 w 79659"/>
                <a:gd name="connsiteY13" fmla="*/ 102984 h 10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659" h="103341">
                  <a:moveTo>
                    <a:pt x="79649" y="102984"/>
                  </a:moveTo>
                  <a:cubicBezTo>
                    <a:pt x="77789" y="98765"/>
                    <a:pt x="74571" y="94975"/>
                    <a:pt x="71782" y="91328"/>
                  </a:cubicBezTo>
                  <a:cubicBezTo>
                    <a:pt x="68636" y="87108"/>
                    <a:pt x="65489" y="82889"/>
                    <a:pt x="62271" y="78741"/>
                  </a:cubicBezTo>
                  <a:cubicBezTo>
                    <a:pt x="55549" y="70231"/>
                    <a:pt x="49042" y="61579"/>
                    <a:pt x="42605" y="52854"/>
                  </a:cubicBezTo>
                  <a:cubicBezTo>
                    <a:pt x="36312" y="44344"/>
                    <a:pt x="30162" y="35691"/>
                    <a:pt x="24084" y="27038"/>
                  </a:cubicBezTo>
                  <a:cubicBezTo>
                    <a:pt x="18005" y="18457"/>
                    <a:pt x="12499" y="9017"/>
                    <a:pt x="5705" y="1080"/>
                  </a:cubicBezTo>
                  <a:cubicBezTo>
                    <a:pt x="3059" y="-1995"/>
                    <a:pt x="-1375" y="2152"/>
                    <a:pt x="413" y="5370"/>
                  </a:cubicBezTo>
                  <a:cubicBezTo>
                    <a:pt x="5491" y="14524"/>
                    <a:pt x="12427" y="22962"/>
                    <a:pt x="18506" y="31544"/>
                  </a:cubicBezTo>
                  <a:cubicBezTo>
                    <a:pt x="24799" y="40411"/>
                    <a:pt x="31235" y="49207"/>
                    <a:pt x="37814" y="57860"/>
                  </a:cubicBezTo>
                  <a:cubicBezTo>
                    <a:pt x="44036" y="66084"/>
                    <a:pt x="50472" y="74093"/>
                    <a:pt x="57122" y="81960"/>
                  </a:cubicBezTo>
                  <a:cubicBezTo>
                    <a:pt x="60555" y="86036"/>
                    <a:pt x="64131" y="89826"/>
                    <a:pt x="67849" y="93544"/>
                  </a:cubicBezTo>
                  <a:cubicBezTo>
                    <a:pt x="71353" y="96977"/>
                    <a:pt x="75000" y="100982"/>
                    <a:pt x="79291" y="103342"/>
                  </a:cubicBezTo>
                  <a:cubicBezTo>
                    <a:pt x="79434" y="103270"/>
                    <a:pt x="79720" y="103127"/>
                    <a:pt x="79649" y="102984"/>
                  </a:cubicBezTo>
                  <a:lnTo>
                    <a:pt x="79649" y="10298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22" name="任意多边形: 形状 1321"/>
            <p:cNvSpPr/>
            <p:nvPr/>
          </p:nvSpPr>
          <p:spPr>
            <a:xfrm rot="5400000">
              <a:off x="2858733" y="6617426"/>
              <a:ext cx="272135" cy="209015"/>
            </a:xfrm>
            <a:custGeom>
              <a:avLst/>
              <a:gdLst>
                <a:gd name="connsiteX0" fmla="*/ 1106 w 272135"/>
                <a:gd name="connsiteY0" fmla="*/ 206015 h 209015"/>
                <a:gd name="connsiteX1" fmla="*/ 2752 w 272135"/>
                <a:gd name="connsiteY1" fmla="*/ 196923 h 209015"/>
                <a:gd name="connsiteX2" fmla="*/ 112139 w 272135"/>
                <a:gd name="connsiteY2" fmla="*/ 116985 h 209015"/>
                <a:gd name="connsiteX3" fmla="*/ 272135 w 272135"/>
                <a:gd name="connsiteY3" fmla="*/ 0 h 209015"/>
                <a:gd name="connsiteX4" fmla="*/ 272135 w 272135"/>
                <a:gd name="connsiteY4" fmla="*/ 15741 h 209015"/>
                <a:gd name="connsiteX5" fmla="*/ 9537 w 272135"/>
                <a:gd name="connsiteY5" fmla="*/ 207780 h 209015"/>
                <a:gd name="connsiteX6" fmla="*/ 1106 w 272135"/>
                <a:gd name="connsiteY6" fmla="*/ 206015 h 2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2135" h="209015">
                  <a:moveTo>
                    <a:pt x="1106" y="206015"/>
                  </a:moveTo>
                  <a:cubicBezTo>
                    <a:pt x="-574" y="203301"/>
                    <a:pt x="-574" y="199365"/>
                    <a:pt x="2752" y="196923"/>
                  </a:cubicBezTo>
                  <a:cubicBezTo>
                    <a:pt x="39124" y="170321"/>
                    <a:pt x="75632" y="143586"/>
                    <a:pt x="112139" y="116985"/>
                  </a:cubicBezTo>
                  <a:lnTo>
                    <a:pt x="272135" y="0"/>
                  </a:lnTo>
                  <a:lnTo>
                    <a:pt x="272135" y="15741"/>
                  </a:lnTo>
                  <a:lnTo>
                    <a:pt x="9537" y="207780"/>
                  </a:lnTo>
                  <a:cubicBezTo>
                    <a:pt x="6144" y="210223"/>
                    <a:pt x="2785" y="208730"/>
                    <a:pt x="1106" y="20601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23" name="任意多边形: 形状 1322"/>
            <p:cNvSpPr/>
            <p:nvPr/>
          </p:nvSpPr>
          <p:spPr>
            <a:xfrm rot="5400000">
              <a:off x="2860896" y="6542781"/>
              <a:ext cx="17838" cy="13300"/>
            </a:xfrm>
            <a:custGeom>
              <a:avLst/>
              <a:gdLst>
                <a:gd name="connsiteX0" fmla="*/ 8327 w 9399"/>
                <a:gd name="connsiteY0" fmla="*/ 1931 h 7008"/>
                <a:gd name="connsiteX1" fmla="*/ 7969 w 9399"/>
                <a:gd name="connsiteY1" fmla="*/ 1716 h 7008"/>
                <a:gd name="connsiteX2" fmla="*/ 8970 w 9399"/>
                <a:gd name="connsiteY2" fmla="*/ 2932 h 7008"/>
                <a:gd name="connsiteX3" fmla="*/ 8184 w 9399"/>
                <a:gd name="connsiteY3" fmla="*/ 1573 h 7008"/>
                <a:gd name="connsiteX4" fmla="*/ 6825 w 9399"/>
                <a:gd name="connsiteY4" fmla="*/ 858 h 7008"/>
                <a:gd name="connsiteX5" fmla="*/ 6110 w 9399"/>
                <a:gd name="connsiteY5" fmla="*/ 644 h 7008"/>
                <a:gd name="connsiteX6" fmla="*/ 8255 w 9399"/>
                <a:gd name="connsiteY6" fmla="*/ 2646 h 7008"/>
                <a:gd name="connsiteX7" fmla="*/ 8184 w 9399"/>
                <a:gd name="connsiteY7" fmla="*/ 2503 h 7008"/>
                <a:gd name="connsiteX8" fmla="*/ 7826 w 9399"/>
                <a:gd name="connsiteY8" fmla="*/ 1645 h 7008"/>
                <a:gd name="connsiteX9" fmla="*/ 6897 w 9399"/>
                <a:gd name="connsiteY9" fmla="*/ 715 h 7008"/>
                <a:gd name="connsiteX10" fmla="*/ 4751 w 9399"/>
                <a:gd name="connsiteY10" fmla="*/ 0 h 7008"/>
                <a:gd name="connsiteX11" fmla="*/ 1819 w 9399"/>
                <a:gd name="connsiteY11" fmla="*/ 572 h 7008"/>
                <a:gd name="connsiteX12" fmla="*/ 603 w 9399"/>
                <a:gd name="connsiteY12" fmla="*/ 1859 h 7008"/>
                <a:gd name="connsiteX13" fmla="*/ 532 w 9399"/>
                <a:gd name="connsiteY13" fmla="*/ 2003 h 7008"/>
                <a:gd name="connsiteX14" fmla="*/ 318 w 9399"/>
                <a:gd name="connsiteY14" fmla="*/ 2288 h 7008"/>
                <a:gd name="connsiteX15" fmla="*/ 389 w 9399"/>
                <a:gd name="connsiteY15" fmla="*/ 4791 h 7008"/>
                <a:gd name="connsiteX16" fmla="*/ 2034 w 9399"/>
                <a:gd name="connsiteY16" fmla="*/ 6508 h 7008"/>
                <a:gd name="connsiteX17" fmla="*/ 4251 w 9399"/>
                <a:gd name="connsiteY17" fmla="*/ 7008 h 7008"/>
                <a:gd name="connsiteX18" fmla="*/ 4966 w 9399"/>
                <a:gd name="connsiteY18" fmla="*/ 7008 h 7008"/>
                <a:gd name="connsiteX19" fmla="*/ 5895 w 9399"/>
                <a:gd name="connsiteY19" fmla="*/ 6865 h 7008"/>
                <a:gd name="connsiteX20" fmla="*/ 7040 w 9399"/>
                <a:gd name="connsiteY20" fmla="*/ 6222 h 7008"/>
                <a:gd name="connsiteX21" fmla="*/ 8255 w 9399"/>
                <a:gd name="connsiteY21" fmla="*/ 4362 h 7008"/>
                <a:gd name="connsiteX22" fmla="*/ 8327 w 9399"/>
                <a:gd name="connsiteY22" fmla="*/ 4219 h 7008"/>
                <a:gd name="connsiteX23" fmla="*/ 6324 w 9399"/>
                <a:gd name="connsiteY23" fmla="*/ 6365 h 7008"/>
                <a:gd name="connsiteX24" fmla="*/ 7040 w 9399"/>
                <a:gd name="connsiteY24" fmla="*/ 6150 h 7008"/>
                <a:gd name="connsiteX25" fmla="*/ 8112 w 9399"/>
                <a:gd name="connsiteY25" fmla="*/ 5578 h 7008"/>
                <a:gd name="connsiteX26" fmla="*/ 9042 w 9399"/>
                <a:gd name="connsiteY26" fmla="*/ 4076 h 7008"/>
                <a:gd name="connsiteX27" fmla="*/ 8112 w 9399"/>
                <a:gd name="connsiteY27" fmla="*/ 5363 h 7008"/>
                <a:gd name="connsiteX28" fmla="*/ 8470 w 9399"/>
                <a:gd name="connsiteY28" fmla="*/ 5220 h 7008"/>
                <a:gd name="connsiteX29" fmla="*/ 9399 w 9399"/>
                <a:gd name="connsiteY29" fmla="*/ 3576 h 7008"/>
                <a:gd name="connsiteX30" fmla="*/ 8327 w 9399"/>
                <a:gd name="connsiteY30" fmla="*/ 1931 h 7008"/>
                <a:gd name="connsiteX31" fmla="*/ 8327 w 9399"/>
                <a:gd name="connsiteY31" fmla="*/ 1931 h 7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99" h="7008">
                  <a:moveTo>
                    <a:pt x="8327" y="1931"/>
                  </a:moveTo>
                  <a:cubicBezTo>
                    <a:pt x="8184" y="1859"/>
                    <a:pt x="8041" y="1788"/>
                    <a:pt x="7969" y="1716"/>
                  </a:cubicBezTo>
                  <a:cubicBezTo>
                    <a:pt x="8327" y="2145"/>
                    <a:pt x="8613" y="2503"/>
                    <a:pt x="8970" y="2932"/>
                  </a:cubicBezTo>
                  <a:cubicBezTo>
                    <a:pt x="8828" y="2432"/>
                    <a:pt x="8613" y="2003"/>
                    <a:pt x="8184" y="1573"/>
                  </a:cubicBezTo>
                  <a:cubicBezTo>
                    <a:pt x="7826" y="1216"/>
                    <a:pt x="7326" y="1001"/>
                    <a:pt x="6825" y="858"/>
                  </a:cubicBezTo>
                  <a:cubicBezTo>
                    <a:pt x="6610" y="787"/>
                    <a:pt x="6324" y="715"/>
                    <a:pt x="6110" y="644"/>
                  </a:cubicBezTo>
                  <a:cubicBezTo>
                    <a:pt x="6825" y="1287"/>
                    <a:pt x="7540" y="2003"/>
                    <a:pt x="8255" y="2646"/>
                  </a:cubicBezTo>
                  <a:cubicBezTo>
                    <a:pt x="8255" y="2574"/>
                    <a:pt x="8255" y="2503"/>
                    <a:pt x="8184" y="2503"/>
                  </a:cubicBezTo>
                  <a:cubicBezTo>
                    <a:pt x="8041" y="2217"/>
                    <a:pt x="7969" y="1931"/>
                    <a:pt x="7826" y="1645"/>
                  </a:cubicBezTo>
                  <a:cubicBezTo>
                    <a:pt x="7612" y="1216"/>
                    <a:pt x="7254" y="930"/>
                    <a:pt x="6897" y="715"/>
                  </a:cubicBezTo>
                  <a:cubicBezTo>
                    <a:pt x="6253" y="286"/>
                    <a:pt x="5538" y="0"/>
                    <a:pt x="4751" y="0"/>
                  </a:cubicBezTo>
                  <a:cubicBezTo>
                    <a:pt x="3750" y="0"/>
                    <a:pt x="2677" y="0"/>
                    <a:pt x="1819" y="572"/>
                  </a:cubicBezTo>
                  <a:cubicBezTo>
                    <a:pt x="1318" y="930"/>
                    <a:pt x="961" y="1359"/>
                    <a:pt x="603" y="1859"/>
                  </a:cubicBezTo>
                  <a:cubicBezTo>
                    <a:pt x="603" y="1931"/>
                    <a:pt x="532" y="1931"/>
                    <a:pt x="532" y="2003"/>
                  </a:cubicBezTo>
                  <a:cubicBezTo>
                    <a:pt x="460" y="2074"/>
                    <a:pt x="389" y="2217"/>
                    <a:pt x="318" y="2288"/>
                  </a:cubicBezTo>
                  <a:cubicBezTo>
                    <a:pt x="-183" y="3003"/>
                    <a:pt x="-40" y="4076"/>
                    <a:pt x="389" y="4791"/>
                  </a:cubicBezTo>
                  <a:cubicBezTo>
                    <a:pt x="818" y="5435"/>
                    <a:pt x="1247" y="6150"/>
                    <a:pt x="2034" y="6508"/>
                  </a:cubicBezTo>
                  <a:cubicBezTo>
                    <a:pt x="2749" y="6865"/>
                    <a:pt x="3464" y="6937"/>
                    <a:pt x="4251" y="7008"/>
                  </a:cubicBezTo>
                  <a:cubicBezTo>
                    <a:pt x="4465" y="7008"/>
                    <a:pt x="4751" y="7008"/>
                    <a:pt x="4966" y="7008"/>
                  </a:cubicBezTo>
                  <a:cubicBezTo>
                    <a:pt x="5252" y="6937"/>
                    <a:pt x="5609" y="6937"/>
                    <a:pt x="5895" y="6865"/>
                  </a:cubicBezTo>
                  <a:cubicBezTo>
                    <a:pt x="6324" y="6722"/>
                    <a:pt x="6753" y="6508"/>
                    <a:pt x="7040" y="6222"/>
                  </a:cubicBezTo>
                  <a:cubicBezTo>
                    <a:pt x="7683" y="5721"/>
                    <a:pt x="8041" y="5149"/>
                    <a:pt x="8255" y="4362"/>
                  </a:cubicBezTo>
                  <a:cubicBezTo>
                    <a:pt x="8255" y="4291"/>
                    <a:pt x="8255" y="4291"/>
                    <a:pt x="8327" y="4219"/>
                  </a:cubicBezTo>
                  <a:cubicBezTo>
                    <a:pt x="7683" y="4934"/>
                    <a:pt x="6968" y="5649"/>
                    <a:pt x="6324" y="6365"/>
                  </a:cubicBezTo>
                  <a:cubicBezTo>
                    <a:pt x="6539" y="6293"/>
                    <a:pt x="6825" y="6222"/>
                    <a:pt x="7040" y="6150"/>
                  </a:cubicBezTo>
                  <a:cubicBezTo>
                    <a:pt x="7469" y="6007"/>
                    <a:pt x="7755" y="5864"/>
                    <a:pt x="8112" y="5578"/>
                  </a:cubicBezTo>
                  <a:cubicBezTo>
                    <a:pt x="8613" y="5149"/>
                    <a:pt x="8899" y="4648"/>
                    <a:pt x="9042" y="4076"/>
                  </a:cubicBezTo>
                  <a:cubicBezTo>
                    <a:pt x="8756" y="4505"/>
                    <a:pt x="8398" y="4934"/>
                    <a:pt x="8112" y="5363"/>
                  </a:cubicBezTo>
                  <a:cubicBezTo>
                    <a:pt x="8255" y="5292"/>
                    <a:pt x="8327" y="5220"/>
                    <a:pt x="8470" y="5220"/>
                  </a:cubicBezTo>
                  <a:cubicBezTo>
                    <a:pt x="9042" y="4934"/>
                    <a:pt x="9399" y="4148"/>
                    <a:pt x="9399" y="3576"/>
                  </a:cubicBezTo>
                  <a:cubicBezTo>
                    <a:pt x="9328" y="2932"/>
                    <a:pt x="8970" y="2217"/>
                    <a:pt x="8327" y="1931"/>
                  </a:cubicBezTo>
                  <a:lnTo>
                    <a:pt x="8327" y="193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24" name="任意多边形: 形状 1323"/>
            <p:cNvSpPr/>
            <p:nvPr/>
          </p:nvSpPr>
          <p:spPr>
            <a:xfrm rot="5400000">
              <a:off x="2821612" y="6499066"/>
              <a:ext cx="17234" cy="18001"/>
            </a:xfrm>
            <a:custGeom>
              <a:avLst/>
              <a:gdLst>
                <a:gd name="connsiteX0" fmla="*/ 2217 w 9081"/>
                <a:gd name="connsiteY0" fmla="*/ 1619 h 9485"/>
                <a:gd name="connsiteX1" fmla="*/ 2646 w 9081"/>
                <a:gd name="connsiteY1" fmla="*/ 2262 h 9485"/>
                <a:gd name="connsiteX2" fmla="*/ 2503 w 9081"/>
                <a:gd name="connsiteY2" fmla="*/ 1333 h 9485"/>
                <a:gd name="connsiteX3" fmla="*/ 2503 w 9081"/>
                <a:gd name="connsiteY3" fmla="*/ 2620 h 9485"/>
                <a:gd name="connsiteX4" fmla="*/ 2646 w 9081"/>
                <a:gd name="connsiteY4" fmla="*/ 2906 h 9485"/>
                <a:gd name="connsiteX5" fmla="*/ 2789 w 9081"/>
                <a:gd name="connsiteY5" fmla="*/ 1404 h 9485"/>
                <a:gd name="connsiteX6" fmla="*/ 2431 w 9081"/>
                <a:gd name="connsiteY6" fmla="*/ 3764 h 9485"/>
                <a:gd name="connsiteX7" fmla="*/ 2503 w 9081"/>
                <a:gd name="connsiteY7" fmla="*/ 4193 h 9485"/>
                <a:gd name="connsiteX8" fmla="*/ 2360 w 9081"/>
                <a:gd name="connsiteY8" fmla="*/ 3407 h 9485"/>
                <a:gd name="connsiteX9" fmla="*/ 2360 w 9081"/>
                <a:gd name="connsiteY9" fmla="*/ 3693 h 9485"/>
                <a:gd name="connsiteX10" fmla="*/ 2431 w 9081"/>
                <a:gd name="connsiteY10" fmla="*/ 2906 h 9485"/>
                <a:gd name="connsiteX11" fmla="*/ 2431 w 9081"/>
                <a:gd name="connsiteY11" fmla="*/ 2978 h 9485"/>
                <a:gd name="connsiteX12" fmla="*/ 3147 w 9081"/>
                <a:gd name="connsiteY12" fmla="*/ 1619 h 9485"/>
                <a:gd name="connsiteX13" fmla="*/ 2217 w 9081"/>
                <a:gd name="connsiteY13" fmla="*/ 3979 h 9485"/>
                <a:gd name="connsiteX14" fmla="*/ 2217 w 9081"/>
                <a:gd name="connsiteY14" fmla="*/ 4408 h 9485"/>
                <a:gd name="connsiteX15" fmla="*/ 2288 w 9081"/>
                <a:gd name="connsiteY15" fmla="*/ 3550 h 9485"/>
                <a:gd name="connsiteX16" fmla="*/ 2145 w 9081"/>
                <a:gd name="connsiteY16" fmla="*/ 4122 h 9485"/>
                <a:gd name="connsiteX17" fmla="*/ 2503 w 9081"/>
                <a:gd name="connsiteY17" fmla="*/ 3264 h 9485"/>
                <a:gd name="connsiteX18" fmla="*/ 2074 w 9081"/>
                <a:gd name="connsiteY18" fmla="*/ 4336 h 9485"/>
                <a:gd name="connsiteX19" fmla="*/ 2002 w 9081"/>
                <a:gd name="connsiteY19" fmla="*/ 4622 h 9485"/>
                <a:gd name="connsiteX20" fmla="*/ 2360 w 9081"/>
                <a:gd name="connsiteY20" fmla="*/ 3764 h 9485"/>
                <a:gd name="connsiteX21" fmla="*/ 2145 w 9081"/>
                <a:gd name="connsiteY21" fmla="*/ 4122 h 9485"/>
                <a:gd name="connsiteX22" fmla="*/ 2646 w 9081"/>
                <a:gd name="connsiteY22" fmla="*/ 3407 h 9485"/>
                <a:gd name="connsiteX23" fmla="*/ 2288 w 9081"/>
                <a:gd name="connsiteY23" fmla="*/ 3836 h 9485"/>
                <a:gd name="connsiteX24" fmla="*/ 2932 w 9081"/>
                <a:gd name="connsiteY24" fmla="*/ 3335 h 9485"/>
                <a:gd name="connsiteX25" fmla="*/ 2431 w 9081"/>
                <a:gd name="connsiteY25" fmla="*/ 3621 h 9485"/>
                <a:gd name="connsiteX26" fmla="*/ 3147 w 9081"/>
                <a:gd name="connsiteY26" fmla="*/ 3264 h 9485"/>
                <a:gd name="connsiteX27" fmla="*/ 2717 w 9081"/>
                <a:gd name="connsiteY27" fmla="*/ 3407 h 9485"/>
                <a:gd name="connsiteX28" fmla="*/ 2288 w 9081"/>
                <a:gd name="connsiteY28" fmla="*/ 3550 h 9485"/>
                <a:gd name="connsiteX29" fmla="*/ 3075 w 9081"/>
                <a:gd name="connsiteY29" fmla="*/ 3407 h 9485"/>
                <a:gd name="connsiteX30" fmla="*/ 2789 w 9081"/>
                <a:gd name="connsiteY30" fmla="*/ 3407 h 9485"/>
                <a:gd name="connsiteX31" fmla="*/ 3576 w 9081"/>
                <a:gd name="connsiteY31" fmla="*/ 3478 h 9485"/>
                <a:gd name="connsiteX32" fmla="*/ 3361 w 9081"/>
                <a:gd name="connsiteY32" fmla="*/ 3407 h 9485"/>
                <a:gd name="connsiteX33" fmla="*/ 4005 w 9081"/>
                <a:gd name="connsiteY33" fmla="*/ 3693 h 9485"/>
                <a:gd name="connsiteX34" fmla="*/ 3933 w 9081"/>
                <a:gd name="connsiteY34" fmla="*/ 3621 h 9485"/>
                <a:gd name="connsiteX35" fmla="*/ 2932 w 9081"/>
                <a:gd name="connsiteY35" fmla="*/ 3335 h 9485"/>
                <a:gd name="connsiteX36" fmla="*/ 2503 w 9081"/>
                <a:gd name="connsiteY36" fmla="*/ 3264 h 9485"/>
                <a:gd name="connsiteX37" fmla="*/ 3147 w 9081"/>
                <a:gd name="connsiteY37" fmla="*/ 3335 h 9485"/>
                <a:gd name="connsiteX38" fmla="*/ 3003 w 9081"/>
                <a:gd name="connsiteY38" fmla="*/ 3335 h 9485"/>
                <a:gd name="connsiteX39" fmla="*/ 787 w 9081"/>
                <a:gd name="connsiteY39" fmla="*/ 3979 h 9485"/>
                <a:gd name="connsiteX40" fmla="*/ 0 w 9081"/>
                <a:gd name="connsiteY40" fmla="*/ 6053 h 9485"/>
                <a:gd name="connsiteX41" fmla="*/ 1001 w 9081"/>
                <a:gd name="connsiteY41" fmla="*/ 8270 h 9485"/>
                <a:gd name="connsiteX42" fmla="*/ 4005 w 9081"/>
                <a:gd name="connsiteY42" fmla="*/ 9485 h 9485"/>
                <a:gd name="connsiteX43" fmla="*/ 4291 w 9081"/>
                <a:gd name="connsiteY43" fmla="*/ 9485 h 9485"/>
                <a:gd name="connsiteX44" fmla="*/ 5435 w 9081"/>
                <a:gd name="connsiteY44" fmla="*/ 9270 h 9485"/>
                <a:gd name="connsiteX45" fmla="*/ 6722 w 9081"/>
                <a:gd name="connsiteY45" fmla="*/ 8699 h 9485"/>
                <a:gd name="connsiteX46" fmla="*/ 7866 w 9081"/>
                <a:gd name="connsiteY46" fmla="*/ 7841 h 9485"/>
                <a:gd name="connsiteX47" fmla="*/ 8510 w 9081"/>
                <a:gd name="connsiteY47" fmla="*/ 6982 h 9485"/>
                <a:gd name="connsiteX48" fmla="*/ 8581 w 9081"/>
                <a:gd name="connsiteY48" fmla="*/ 6839 h 9485"/>
                <a:gd name="connsiteX49" fmla="*/ 8581 w 9081"/>
                <a:gd name="connsiteY49" fmla="*/ 6768 h 9485"/>
                <a:gd name="connsiteX50" fmla="*/ 8939 w 9081"/>
                <a:gd name="connsiteY50" fmla="*/ 5910 h 9485"/>
                <a:gd name="connsiteX51" fmla="*/ 9011 w 9081"/>
                <a:gd name="connsiteY51" fmla="*/ 5409 h 9485"/>
                <a:gd name="connsiteX52" fmla="*/ 9082 w 9081"/>
                <a:gd name="connsiteY52" fmla="*/ 4837 h 9485"/>
                <a:gd name="connsiteX53" fmla="*/ 8939 w 9081"/>
                <a:gd name="connsiteY53" fmla="*/ 3836 h 9485"/>
                <a:gd name="connsiteX54" fmla="*/ 8796 w 9081"/>
                <a:gd name="connsiteY54" fmla="*/ 3407 h 9485"/>
                <a:gd name="connsiteX55" fmla="*/ 8224 w 9081"/>
                <a:gd name="connsiteY55" fmla="*/ 2262 h 9485"/>
                <a:gd name="connsiteX56" fmla="*/ 7294 w 9081"/>
                <a:gd name="connsiteY56" fmla="*/ 1261 h 9485"/>
                <a:gd name="connsiteX57" fmla="*/ 6222 w 9081"/>
                <a:gd name="connsiteY57" fmla="*/ 761 h 9485"/>
                <a:gd name="connsiteX58" fmla="*/ 5363 w 9081"/>
                <a:gd name="connsiteY58" fmla="*/ 689 h 9485"/>
                <a:gd name="connsiteX59" fmla="*/ 6865 w 9081"/>
                <a:gd name="connsiteY59" fmla="*/ 1047 h 9485"/>
                <a:gd name="connsiteX60" fmla="*/ 6793 w 9081"/>
                <a:gd name="connsiteY60" fmla="*/ 1047 h 9485"/>
                <a:gd name="connsiteX61" fmla="*/ 7366 w 9081"/>
                <a:gd name="connsiteY61" fmla="*/ 1476 h 9485"/>
                <a:gd name="connsiteX62" fmla="*/ 6865 w 9081"/>
                <a:gd name="connsiteY62" fmla="*/ 1047 h 9485"/>
                <a:gd name="connsiteX63" fmla="*/ 6222 w 9081"/>
                <a:gd name="connsiteY63" fmla="*/ 546 h 9485"/>
                <a:gd name="connsiteX64" fmla="*/ 5792 w 9081"/>
                <a:gd name="connsiteY64" fmla="*/ 331 h 9485"/>
                <a:gd name="connsiteX65" fmla="*/ 4720 w 9081"/>
                <a:gd name="connsiteY65" fmla="*/ 117 h 9485"/>
                <a:gd name="connsiteX66" fmla="*/ 4005 w 9081"/>
                <a:gd name="connsiteY66" fmla="*/ 260 h 9485"/>
                <a:gd name="connsiteX67" fmla="*/ 3289 w 9081"/>
                <a:gd name="connsiteY67" fmla="*/ 618 h 9485"/>
                <a:gd name="connsiteX68" fmla="*/ 5220 w 9081"/>
                <a:gd name="connsiteY68" fmla="*/ 546 h 9485"/>
                <a:gd name="connsiteX69" fmla="*/ 4434 w 9081"/>
                <a:gd name="connsiteY69" fmla="*/ 260 h 9485"/>
                <a:gd name="connsiteX70" fmla="*/ 4076 w 9081"/>
                <a:gd name="connsiteY70" fmla="*/ 189 h 9485"/>
                <a:gd name="connsiteX71" fmla="*/ 2860 w 9081"/>
                <a:gd name="connsiteY71" fmla="*/ 475 h 9485"/>
                <a:gd name="connsiteX72" fmla="*/ 3790 w 9081"/>
                <a:gd name="connsiteY72" fmla="*/ 331 h 9485"/>
                <a:gd name="connsiteX73" fmla="*/ 3075 w 9081"/>
                <a:gd name="connsiteY73" fmla="*/ 46 h 9485"/>
                <a:gd name="connsiteX74" fmla="*/ 2074 w 9081"/>
                <a:gd name="connsiteY74" fmla="*/ 403 h 9485"/>
                <a:gd name="connsiteX75" fmla="*/ 2217 w 9081"/>
                <a:gd name="connsiteY75" fmla="*/ 1619 h 9485"/>
                <a:gd name="connsiteX76" fmla="*/ 2217 w 9081"/>
                <a:gd name="connsiteY76" fmla="*/ 1619 h 9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9081" h="9485">
                  <a:moveTo>
                    <a:pt x="2217" y="1619"/>
                  </a:moveTo>
                  <a:cubicBezTo>
                    <a:pt x="2360" y="1833"/>
                    <a:pt x="2503" y="2048"/>
                    <a:pt x="2646" y="2262"/>
                  </a:cubicBezTo>
                  <a:cubicBezTo>
                    <a:pt x="2574" y="1977"/>
                    <a:pt x="2574" y="1619"/>
                    <a:pt x="2503" y="1333"/>
                  </a:cubicBezTo>
                  <a:cubicBezTo>
                    <a:pt x="2360" y="1762"/>
                    <a:pt x="2360" y="2191"/>
                    <a:pt x="2503" y="2620"/>
                  </a:cubicBezTo>
                  <a:cubicBezTo>
                    <a:pt x="2574" y="2691"/>
                    <a:pt x="2574" y="2835"/>
                    <a:pt x="2646" y="2906"/>
                  </a:cubicBezTo>
                  <a:cubicBezTo>
                    <a:pt x="2717" y="2406"/>
                    <a:pt x="2717" y="1905"/>
                    <a:pt x="2789" y="1404"/>
                  </a:cubicBezTo>
                  <a:cubicBezTo>
                    <a:pt x="2288" y="2119"/>
                    <a:pt x="2217" y="2978"/>
                    <a:pt x="2431" y="3764"/>
                  </a:cubicBezTo>
                  <a:cubicBezTo>
                    <a:pt x="2503" y="3907"/>
                    <a:pt x="2503" y="4050"/>
                    <a:pt x="2503" y="4193"/>
                  </a:cubicBezTo>
                  <a:cubicBezTo>
                    <a:pt x="2431" y="3907"/>
                    <a:pt x="2431" y="3693"/>
                    <a:pt x="2360" y="3407"/>
                  </a:cubicBezTo>
                  <a:cubicBezTo>
                    <a:pt x="2360" y="3478"/>
                    <a:pt x="2360" y="3621"/>
                    <a:pt x="2360" y="3693"/>
                  </a:cubicBezTo>
                  <a:cubicBezTo>
                    <a:pt x="2360" y="3407"/>
                    <a:pt x="2431" y="3192"/>
                    <a:pt x="2431" y="2906"/>
                  </a:cubicBezTo>
                  <a:cubicBezTo>
                    <a:pt x="2431" y="2906"/>
                    <a:pt x="2431" y="2906"/>
                    <a:pt x="2431" y="2978"/>
                  </a:cubicBezTo>
                  <a:cubicBezTo>
                    <a:pt x="2646" y="2548"/>
                    <a:pt x="2932" y="2119"/>
                    <a:pt x="3147" y="1619"/>
                  </a:cubicBezTo>
                  <a:cubicBezTo>
                    <a:pt x="2574" y="2262"/>
                    <a:pt x="2217" y="3121"/>
                    <a:pt x="2217" y="3979"/>
                  </a:cubicBezTo>
                  <a:cubicBezTo>
                    <a:pt x="2217" y="4122"/>
                    <a:pt x="2217" y="4265"/>
                    <a:pt x="2217" y="4408"/>
                  </a:cubicBezTo>
                  <a:cubicBezTo>
                    <a:pt x="2217" y="4122"/>
                    <a:pt x="2288" y="3836"/>
                    <a:pt x="2288" y="3550"/>
                  </a:cubicBezTo>
                  <a:cubicBezTo>
                    <a:pt x="2288" y="3764"/>
                    <a:pt x="2217" y="3979"/>
                    <a:pt x="2145" y="4122"/>
                  </a:cubicBezTo>
                  <a:cubicBezTo>
                    <a:pt x="2288" y="3836"/>
                    <a:pt x="2360" y="3550"/>
                    <a:pt x="2503" y="3264"/>
                  </a:cubicBezTo>
                  <a:cubicBezTo>
                    <a:pt x="2360" y="3621"/>
                    <a:pt x="2145" y="3979"/>
                    <a:pt x="2074" y="4336"/>
                  </a:cubicBezTo>
                  <a:cubicBezTo>
                    <a:pt x="2074" y="4408"/>
                    <a:pt x="2002" y="4551"/>
                    <a:pt x="2002" y="4622"/>
                  </a:cubicBezTo>
                  <a:cubicBezTo>
                    <a:pt x="2145" y="4336"/>
                    <a:pt x="2217" y="4050"/>
                    <a:pt x="2360" y="3764"/>
                  </a:cubicBezTo>
                  <a:cubicBezTo>
                    <a:pt x="2288" y="3907"/>
                    <a:pt x="2217" y="4050"/>
                    <a:pt x="2145" y="4122"/>
                  </a:cubicBezTo>
                  <a:cubicBezTo>
                    <a:pt x="2288" y="3907"/>
                    <a:pt x="2503" y="3693"/>
                    <a:pt x="2646" y="3407"/>
                  </a:cubicBezTo>
                  <a:cubicBezTo>
                    <a:pt x="2503" y="3550"/>
                    <a:pt x="2431" y="3693"/>
                    <a:pt x="2288" y="3836"/>
                  </a:cubicBezTo>
                  <a:cubicBezTo>
                    <a:pt x="2503" y="3693"/>
                    <a:pt x="2717" y="3478"/>
                    <a:pt x="2932" y="3335"/>
                  </a:cubicBezTo>
                  <a:cubicBezTo>
                    <a:pt x="2789" y="3478"/>
                    <a:pt x="2574" y="3550"/>
                    <a:pt x="2431" y="3621"/>
                  </a:cubicBezTo>
                  <a:cubicBezTo>
                    <a:pt x="2717" y="3478"/>
                    <a:pt x="2932" y="3407"/>
                    <a:pt x="3147" y="3264"/>
                  </a:cubicBezTo>
                  <a:cubicBezTo>
                    <a:pt x="3003" y="3335"/>
                    <a:pt x="2860" y="3407"/>
                    <a:pt x="2717" y="3407"/>
                  </a:cubicBezTo>
                  <a:cubicBezTo>
                    <a:pt x="2574" y="3478"/>
                    <a:pt x="2431" y="3478"/>
                    <a:pt x="2288" y="3550"/>
                  </a:cubicBezTo>
                  <a:cubicBezTo>
                    <a:pt x="2574" y="3478"/>
                    <a:pt x="2789" y="3478"/>
                    <a:pt x="3075" y="3407"/>
                  </a:cubicBezTo>
                  <a:cubicBezTo>
                    <a:pt x="3003" y="3407"/>
                    <a:pt x="2860" y="3407"/>
                    <a:pt x="2789" y="3407"/>
                  </a:cubicBezTo>
                  <a:cubicBezTo>
                    <a:pt x="3075" y="3407"/>
                    <a:pt x="3289" y="3478"/>
                    <a:pt x="3576" y="3478"/>
                  </a:cubicBezTo>
                  <a:cubicBezTo>
                    <a:pt x="3504" y="3478"/>
                    <a:pt x="3432" y="3478"/>
                    <a:pt x="3361" y="3407"/>
                  </a:cubicBezTo>
                  <a:cubicBezTo>
                    <a:pt x="3576" y="3478"/>
                    <a:pt x="3790" y="3550"/>
                    <a:pt x="4005" y="3693"/>
                  </a:cubicBezTo>
                  <a:cubicBezTo>
                    <a:pt x="4005" y="3693"/>
                    <a:pt x="3933" y="3693"/>
                    <a:pt x="3933" y="3621"/>
                  </a:cubicBezTo>
                  <a:cubicBezTo>
                    <a:pt x="3504" y="3407"/>
                    <a:pt x="3289" y="3335"/>
                    <a:pt x="2932" y="3335"/>
                  </a:cubicBezTo>
                  <a:cubicBezTo>
                    <a:pt x="2789" y="3335"/>
                    <a:pt x="2646" y="3335"/>
                    <a:pt x="2503" y="3264"/>
                  </a:cubicBezTo>
                  <a:cubicBezTo>
                    <a:pt x="2717" y="3264"/>
                    <a:pt x="2932" y="3335"/>
                    <a:pt x="3147" y="3335"/>
                  </a:cubicBezTo>
                  <a:cubicBezTo>
                    <a:pt x="3075" y="3335"/>
                    <a:pt x="3075" y="3335"/>
                    <a:pt x="3003" y="3335"/>
                  </a:cubicBezTo>
                  <a:cubicBezTo>
                    <a:pt x="2217" y="3049"/>
                    <a:pt x="1287" y="3407"/>
                    <a:pt x="787" y="3979"/>
                  </a:cubicBezTo>
                  <a:cubicBezTo>
                    <a:pt x="286" y="4551"/>
                    <a:pt x="0" y="5266"/>
                    <a:pt x="0" y="6053"/>
                  </a:cubicBezTo>
                  <a:cubicBezTo>
                    <a:pt x="0" y="6911"/>
                    <a:pt x="501" y="7697"/>
                    <a:pt x="1001" y="8270"/>
                  </a:cubicBezTo>
                  <a:cubicBezTo>
                    <a:pt x="1716" y="9056"/>
                    <a:pt x="2932" y="9485"/>
                    <a:pt x="4005" y="9485"/>
                  </a:cubicBezTo>
                  <a:cubicBezTo>
                    <a:pt x="4076" y="9485"/>
                    <a:pt x="4219" y="9485"/>
                    <a:pt x="4291" y="9485"/>
                  </a:cubicBezTo>
                  <a:cubicBezTo>
                    <a:pt x="4648" y="9414"/>
                    <a:pt x="5077" y="9414"/>
                    <a:pt x="5435" y="9270"/>
                  </a:cubicBezTo>
                  <a:cubicBezTo>
                    <a:pt x="5864" y="9128"/>
                    <a:pt x="6364" y="8913"/>
                    <a:pt x="6722" y="8699"/>
                  </a:cubicBezTo>
                  <a:cubicBezTo>
                    <a:pt x="7151" y="8484"/>
                    <a:pt x="7509" y="8126"/>
                    <a:pt x="7866" y="7841"/>
                  </a:cubicBezTo>
                  <a:cubicBezTo>
                    <a:pt x="8152" y="7554"/>
                    <a:pt x="8295" y="7268"/>
                    <a:pt x="8510" y="6982"/>
                  </a:cubicBezTo>
                  <a:cubicBezTo>
                    <a:pt x="8510" y="6911"/>
                    <a:pt x="8581" y="6911"/>
                    <a:pt x="8581" y="6839"/>
                  </a:cubicBezTo>
                  <a:cubicBezTo>
                    <a:pt x="8581" y="6839"/>
                    <a:pt x="8581" y="6768"/>
                    <a:pt x="8581" y="6768"/>
                  </a:cubicBezTo>
                  <a:cubicBezTo>
                    <a:pt x="8724" y="6553"/>
                    <a:pt x="8867" y="6124"/>
                    <a:pt x="8939" y="5910"/>
                  </a:cubicBezTo>
                  <a:cubicBezTo>
                    <a:pt x="9011" y="5766"/>
                    <a:pt x="8939" y="5766"/>
                    <a:pt x="9011" y="5409"/>
                  </a:cubicBezTo>
                  <a:cubicBezTo>
                    <a:pt x="9011" y="5195"/>
                    <a:pt x="9082" y="5052"/>
                    <a:pt x="9082" y="4837"/>
                  </a:cubicBezTo>
                  <a:cubicBezTo>
                    <a:pt x="9082" y="4479"/>
                    <a:pt x="8939" y="4050"/>
                    <a:pt x="8939" y="3836"/>
                  </a:cubicBezTo>
                  <a:cubicBezTo>
                    <a:pt x="8939" y="3693"/>
                    <a:pt x="8867" y="3550"/>
                    <a:pt x="8796" y="3407"/>
                  </a:cubicBezTo>
                  <a:cubicBezTo>
                    <a:pt x="8653" y="2978"/>
                    <a:pt x="8510" y="2620"/>
                    <a:pt x="8224" y="2262"/>
                  </a:cubicBezTo>
                  <a:cubicBezTo>
                    <a:pt x="8009" y="1833"/>
                    <a:pt x="7652" y="1547"/>
                    <a:pt x="7294" y="1261"/>
                  </a:cubicBezTo>
                  <a:cubicBezTo>
                    <a:pt x="7008" y="1047"/>
                    <a:pt x="6651" y="832"/>
                    <a:pt x="6222" y="761"/>
                  </a:cubicBezTo>
                  <a:cubicBezTo>
                    <a:pt x="6007" y="689"/>
                    <a:pt x="5578" y="689"/>
                    <a:pt x="5363" y="689"/>
                  </a:cubicBezTo>
                  <a:cubicBezTo>
                    <a:pt x="5864" y="832"/>
                    <a:pt x="6364" y="904"/>
                    <a:pt x="6865" y="1047"/>
                  </a:cubicBezTo>
                  <a:cubicBezTo>
                    <a:pt x="6865" y="1047"/>
                    <a:pt x="6865" y="1047"/>
                    <a:pt x="6793" y="1047"/>
                  </a:cubicBezTo>
                  <a:cubicBezTo>
                    <a:pt x="7008" y="1190"/>
                    <a:pt x="7223" y="1333"/>
                    <a:pt x="7366" y="1476"/>
                  </a:cubicBezTo>
                  <a:cubicBezTo>
                    <a:pt x="7223" y="1333"/>
                    <a:pt x="7080" y="1190"/>
                    <a:pt x="6865" y="1047"/>
                  </a:cubicBezTo>
                  <a:cubicBezTo>
                    <a:pt x="6651" y="904"/>
                    <a:pt x="6436" y="761"/>
                    <a:pt x="6222" y="546"/>
                  </a:cubicBezTo>
                  <a:cubicBezTo>
                    <a:pt x="6078" y="475"/>
                    <a:pt x="6007" y="403"/>
                    <a:pt x="5792" y="331"/>
                  </a:cubicBezTo>
                  <a:cubicBezTo>
                    <a:pt x="5435" y="189"/>
                    <a:pt x="5149" y="117"/>
                    <a:pt x="4720" y="117"/>
                  </a:cubicBezTo>
                  <a:cubicBezTo>
                    <a:pt x="4505" y="189"/>
                    <a:pt x="4291" y="189"/>
                    <a:pt x="4005" y="260"/>
                  </a:cubicBezTo>
                  <a:cubicBezTo>
                    <a:pt x="3790" y="331"/>
                    <a:pt x="3504" y="475"/>
                    <a:pt x="3289" y="618"/>
                  </a:cubicBezTo>
                  <a:cubicBezTo>
                    <a:pt x="3933" y="618"/>
                    <a:pt x="4576" y="618"/>
                    <a:pt x="5220" y="546"/>
                  </a:cubicBezTo>
                  <a:cubicBezTo>
                    <a:pt x="4934" y="475"/>
                    <a:pt x="4720" y="331"/>
                    <a:pt x="4434" y="260"/>
                  </a:cubicBezTo>
                  <a:cubicBezTo>
                    <a:pt x="4291" y="189"/>
                    <a:pt x="4219" y="189"/>
                    <a:pt x="4076" y="189"/>
                  </a:cubicBezTo>
                  <a:cubicBezTo>
                    <a:pt x="3647" y="117"/>
                    <a:pt x="3289" y="260"/>
                    <a:pt x="2860" y="475"/>
                  </a:cubicBezTo>
                  <a:cubicBezTo>
                    <a:pt x="3147" y="403"/>
                    <a:pt x="3504" y="403"/>
                    <a:pt x="3790" y="331"/>
                  </a:cubicBezTo>
                  <a:cubicBezTo>
                    <a:pt x="3576" y="260"/>
                    <a:pt x="3289" y="189"/>
                    <a:pt x="3075" y="46"/>
                  </a:cubicBezTo>
                  <a:cubicBezTo>
                    <a:pt x="2717" y="-98"/>
                    <a:pt x="2288" y="117"/>
                    <a:pt x="2074" y="403"/>
                  </a:cubicBezTo>
                  <a:cubicBezTo>
                    <a:pt x="2074" y="832"/>
                    <a:pt x="2002" y="1333"/>
                    <a:pt x="2217" y="1619"/>
                  </a:cubicBezTo>
                  <a:lnTo>
                    <a:pt x="2217" y="161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25" name="任意多边形: 形状 1324"/>
            <p:cNvSpPr/>
            <p:nvPr/>
          </p:nvSpPr>
          <p:spPr>
            <a:xfrm rot="5400000">
              <a:off x="2495604" y="6150841"/>
              <a:ext cx="349913" cy="276667"/>
            </a:xfrm>
            <a:custGeom>
              <a:avLst/>
              <a:gdLst>
                <a:gd name="connsiteX0" fmla="*/ 184035 w 184376"/>
                <a:gd name="connsiteY0" fmla="*/ 9 h 145781"/>
                <a:gd name="connsiteX1" fmla="*/ 161508 w 184376"/>
                <a:gd name="connsiteY1" fmla="*/ 14026 h 145781"/>
                <a:gd name="connsiteX2" fmla="*/ 138196 w 184376"/>
                <a:gd name="connsiteY2" fmla="*/ 30044 h 145781"/>
                <a:gd name="connsiteX3" fmla="*/ 92571 w 184376"/>
                <a:gd name="connsiteY3" fmla="*/ 62011 h 145781"/>
                <a:gd name="connsiteX4" fmla="*/ 48234 w 184376"/>
                <a:gd name="connsiteY4" fmla="*/ 91616 h 145781"/>
                <a:gd name="connsiteX5" fmla="*/ 25207 w 184376"/>
                <a:gd name="connsiteY5" fmla="*/ 105060 h 145781"/>
                <a:gd name="connsiteX6" fmla="*/ 6971 w 184376"/>
                <a:gd name="connsiteY6" fmla="*/ 116145 h 145781"/>
                <a:gd name="connsiteX7" fmla="*/ 177 w 184376"/>
                <a:gd name="connsiteY7" fmla="*/ 133808 h 145781"/>
                <a:gd name="connsiteX8" fmla="*/ 10761 w 184376"/>
                <a:gd name="connsiteY8" fmla="*/ 145751 h 145781"/>
                <a:gd name="connsiteX9" fmla="*/ 12764 w 184376"/>
                <a:gd name="connsiteY9" fmla="*/ 140602 h 145781"/>
                <a:gd name="connsiteX10" fmla="*/ 7615 w 184376"/>
                <a:gd name="connsiteY10" fmla="*/ 128373 h 145781"/>
                <a:gd name="connsiteX11" fmla="*/ 20702 w 184376"/>
                <a:gd name="connsiteY11" fmla="*/ 115430 h 145781"/>
                <a:gd name="connsiteX12" fmla="*/ 60104 w 184376"/>
                <a:gd name="connsiteY12" fmla="*/ 91759 h 145781"/>
                <a:gd name="connsiteX13" fmla="*/ 98793 w 184376"/>
                <a:gd name="connsiteY13" fmla="*/ 63655 h 145781"/>
                <a:gd name="connsiteX14" fmla="*/ 139841 w 184376"/>
                <a:gd name="connsiteY14" fmla="*/ 34335 h 145781"/>
                <a:gd name="connsiteX15" fmla="*/ 162724 w 184376"/>
                <a:gd name="connsiteY15" fmla="*/ 17601 h 145781"/>
                <a:gd name="connsiteX16" fmla="*/ 184321 w 184376"/>
                <a:gd name="connsiteY16" fmla="*/ 367 h 145781"/>
                <a:gd name="connsiteX17" fmla="*/ 184035 w 184376"/>
                <a:gd name="connsiteY17" fmla="*/ 9 h 145781"/>
                <a:gd name="connsiteX18" fmla="*/ 184035 w 184376"/>
                <a:gd name="connsiteY18" fmla="*/ 9 h 14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4376" h="145781">
                  <a:moveTo>
                    <a:pt x="184035" y="9"/>
                  </a:moveTo>
                  <a:cubicBezTo>
                    <a:pt x="175811" y="3227"/>
                    <a:pt x="168731" y="9163"/>
                    <a:pt x="161508" y="14026"/>
                  </a:cubicBezTo>
                  <a:cubicBezTo>
                    <a:pt x="153714" y="19318"/>
                    <a:pt x="145919" y="24681"/>
                    <a:pt x="138196" y="30044"/>
                  </a:cubicBezTo>
                  <a:cubicBezTo>
                    <a:pt x="122892" y="40629"/>
                    <a:pt x="107946" y="51641"/>
                    <a:pt x="92571" y="62011"/>
                  </a:cubicBezTo>
                  <a:cubicBezTo>
                    <a:pt x="77840" y="71950"/>
                    <a:pt x="63251" y="82105"/>
                    <a:pt x="48234" y="91616"/>
                  </a:cubicBezTo>
                  <a:cubicBezTo>
                    <a:pt x="40725" y="96336"/>
                    <a:pt x="33073" y="100913"/>
                    <a:pt x="25207" y="105060"/>
                  </a:cubicBezTo>
                  <a:cubicBezTo>
                    <a:pt x="18914" y="108350"/>
                    <a:pt x="12263" y="111211"/>
                    <a:pt x="6971" y="116145"/>
                  </a:cubicBezTo>
                  <a:cubicBezTo>
                    <a:pt x="2037" y="120793"/>
                    <a:pt x="-752" y="127015"/>
                    <a:pt x="177" y="133808"/>
                  </a:cubicBezTo>
                  <a:cubicBezTo>
                    <a:pt x="1036" y="139958"/>
                    <a:pt x="4397" y="144821"/>
                    <a:pt x="10761" y="145751"/>
                  </a:cubicBezTo>
                  <a:cubicBezTo>
                    <a:pt x="13622" y="146180"/>
                    <a:pt x="15910" y="141961"/>
                    <a:pt x="12764" y="140602"/>
                  </a:cubicBezTo>
                  <a:cubicBezTo>
                    <a:pt x="8258" y="138600"/>
                    <a:pt x="6470" y="132950"/>
                    <a:pt x="7615" y="128373"/>
                  </a:cubicBezTo>
                  <a:cubicBezTo>
                    <a:pt x="9116" y="122152"/>
                    <a:pt x="15553" y="118290"/>
                    <a:pt x="20702" y="115430"/>
                  </a:cubicBezTo>
                  <a:cubicBezTo>
                    <a:pt x="34146" y="107921"/>
                    <a:pt x="47376" y="100484"/>
                    <a:pt x="60104" y="91759"/>
                  </a:cubicBezTo>
                  <a:cubicBezTo>
                    <a:pt x="73263" y="82820"/>
                    <a:pt x="85777" y="72952"/>
                    <a:pt x="98793" y="63655"/>
                  </a:cubicBezTo>
                  <a:cubicBezTo>
                    <a:pt x="112451" y="53858"/>
                    <a:pt x="126253" y="44204"/>
                    <a:pt x="139841" y="34335"/>
                  </a:cubicBezTo>
                  <a:cubicBezTo>
                    <a:pt x="147492" y="28757"/>
                    <a:pt x="155144" y="23251"/>
                    <a:pt x="162724" y="17601"/>
                  </a:cubicBezTo>
                  <a:cubicBezTo>
                    <a:pt x="170018" y="12238"/>
                    <a:pt x="178386" y="7304"/>
                    <a:pt x="184321" y="367"/>
                  </a:cubicBezTo>
                  <a:cubicBezTo>
                    <a:pt x="184464" y="296"/>
                    <a:pt x="184321" y="-62"/>
                    <a:pt x="184035" y="9"/>
                  </a:cubicBezTo>
                  <a:lnTo>
                    <a:pt x="184035" y="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26" name="任意多边形: 形状 1325"/>
            <p:cNvSpPr/>
            <p:nvPr/>
          </p:nvSpPr>
          <p:spPr>
            <a:xfrm rot="5400000">
              <a:off x="2215150" y="6531992"/>
              <a:ext cx="389410" cy="262607"/>
            </a:xfrm>
            <a:custGeom>
              <a:avLst/>
              <a:gdLst>
                <a:gd name="connsiteX0" fmla="*/ 323 w 389410"/>
                <a:gd name="connsiteY0" fmla="*/ 11723 h 262607"/>
                <a:gd name="connsiteX1" fmla="*/ 18167 w 389410"/>
                <a:gd name="connsiteY1" fmla="*/ 5005 h 262607"/>
                <a:gd name="connsiteX2" fmla="*/ 17298 w 389410"/>
                <a:gd name="connsiteY2" fmla="*/ 9563 h 262607"/>
                <a:gd name="connsiteX3" fmla="*/ 14980 w 389410"/>
                <a:gd name="connsiteY3" fmla="*/ 7381 h 262607"/>
                <a:gd name="connsiteX4" fmla="*/ 12945 w 389410"/>
                <a:gd name="connsiteY4" fmla="*/ 12537 h 262607"/>
                <a:gd name="connsiteX5" fmla="*/ 7409 w 389410"/>
                <a:gd name="connsiteY5" fmla="*/ 12056 h 262607"/>
                <a:gd name="connsiteX6" fmla="*/ 7098 w 389410"/>
                <a:gd name="connsiteY6" fmla="*/ 8098 h 262607"/>
                <a:gd name="connsiteX7" fmla="*/ 7516 w 389410"/>
                <a:gd name="connsiteY7" fmla="*/ 3987 h 262607"/>
                <a:gd name="connsiteX8" fmla="*/ 6838 w 389410"/>
                <a:gd name="connsiteY8" fmla="*/ 4801 h 262607"/>
                <a:gd name="connsiteX9" fmla="*/ 7098 w 389410"/>
                <a:gd name="connsiteY9" fmla="*/ 8098 h 262607"/>
                <a:gd name="connsiteX10" fmla="*/ 6701 w 389410"/>
                <a:gd name="connsiteY10" fmla="*/ 11994 h 262607"/>
                <a:gd name="connsiteX11" fmla="*/ 7409 w 389410"/>
                <a:gd name="connsiteY11" fmla="*/ 12056 h 262607"/>
                <a:gd name="connsiteX12" fmla="*/ 7584 w 389410"/>
                <a:gd name="connsiteY12" fmla="*/ 14285 h 262607"/>
                <a:gd name="connsiteX13" fmla="*/ 16473 w 389410"/>
                <a:gd name="connsiteY13" fmla="*/ 13894 h 262607"/>
                <a:gd name="connsiteX14" fmla="*/ 17298 w 389410"/>
                <a:gd name="connsiteY14" fmla="*/ 9563 h 262607"/>
                <a:gd name="connsiteX15" fmla="*/ 20511 w 389410"/>
                <a:gd name="connsiteY15" fmla="*/ 12588 h 262607"/>
                <a:gd name="connsiteX16" fmla="*/ 27467 w 389410"/>
                <a:gd name="connsiteY16" fmla="*/ 17287 h 262607"/>
                <a:gd name="connsiteX17" fmla="*/ 43073 w 389410"/>
                <a:gd name="connsiteY17" fmla="*/ 29230 h 262607"/>
                <a:gd name="connsiteX18" fmla="*/ 75782 w 389410"/>
                <a:gd name="connsiteY18" fmla="*/ 53524 h 262607"/>
                <a:gd name="connsiteX19" fmla="*/ 136720 w 389410"/>
                <a:gd name="connsiteY19" fmla="*/ 96003 h 262607"/>
                <a:gd name="connsiteX20" fmla="*/ 263344 w 389410"/>
                <a:gd name="connsiteY20" fmla="*/ 175399 h 262607"/>
                <a:gd name="connsiteX21" fmla="*/ 389410 w 389410"/>
                <a:gd name="connsiteY21" fmla="*/ 244374 h 262607"/>
                <a:gd name="connsiteX22" fmla="*/ 389410 w 389410"/>
                <a:gd name="connsiteY22" fmla="*/ 262607 h 262607"/>
                <a:gd name="connsiteX23" fmla="*/ 169021 w 389410"/>
                <a:gd name="connsiteY23" fmla="*/ 135905 h 262607"/>
                <a:gd name="connsiteX24" fmla="*/ 50537 w 389410"/>
                <a:gd name="connsiteY24" fmla="*/ 54475 h 262607"/>
                <a:gd name="connsiteX25" fmla="*/ 20409 w 389410"/>
                <a:gd name="connsiteY25" fmla="*/ 31673 h 262607"/>
                <a:gd name="connsiteX26" fmla="*/ 323 w 389410"/>
                <a:gd name="connsiteY26" fmla="*/ 11723 h 26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9410" h="262607">
                  <a:moveTo>
                    <a:pt x="323" y="11723"/>
                  </a:moveTo>
                  <a:cubicBezTo>
                    <a:pt x="-2527" y="-3036"/>
                    <a:pt x="14318" y="-2145"/>
                    <a:pt x="18167" y="5005"/>
                  </a:cubicBezTo>
                  <a:lnTo>
                    <a:pt x="17298" y="9563"/>
                  </a:lnTo>
                  <a:lnTo>
                    <a:pt x="14980" y="7381"/>
                  </a:lnTo>
                  <a:cubicBezTo>
                    <a:pt x="14302" y="9145"/>
                    <a:pt x="13623" y="10909"/>
                    <a:pt x="12945" y="12537"/>
                  </a:cubicBezTo>
                  <a:lnTo>
                    <a:pt x="7409" y="12056"/>
                  </a:lnTo>
                  <a:lnTo>
                    <a:pt x="7098" y="8098"/>
                  </a:lnTo>
                  <a:lnTo>
                    <a:pt x="7516" y="3987"/>
                  </a:lnTo>
                  <a:cubicBezTo>
                    <a:pt x="7244" y="4259"/>
                    <a:pt x="7110" y="4530"/>
                    <a:pt x="6838" y="4801"/>
                  </a:cubicBezTo>
                  <a:lnTo>
                    <a:pt x="7098" y="8098"/>
                  </a:lnTo>
                  <a:lnTo>
                    <a:pt x="6701" y="11994"/>
                  </a:lnTo>
                  <a:lnTo>
                    <a:pt x="7409" y="12056"/>
                  </a:lnTo>
                  <a:lnTo>
                    <a:pt x="7584" y="14285"/>
                  </a:lnTo>
                  <a:cubicBezTo>
                    <a:pt x="9993" y="16575"/>
                    <a:pt x="13759" y="17220"/>
                    <a:pt x="16473" y="13894"/>
                  </a:cubicBezTo>
                  <a:lnTo>
                    <a:pt x="17298" y="9563"/>
                  </a:lnTo>
                  <a:lnTo>
                    <a:pt x="20511" y="12588"/>
                  </a:lnTo>
                  <a:cubicBezTo>
                    <a:pt x="23361" y="14573"/>
                    <a:pt x="26449" y="16473"/>
                    <a:pt x="27467" y="17287"/>
                  </a:cubicBezTo>
                  <a:cubicBezTo>
                    <a:pt x="32624" y="21223"/>
                    <a:pt x="37782" y="25294"/>
                    <a:pt x="43073" y="29230"/>
                  </a:cubicBezTo>
                  <a:cubicBezTo>
                    <a:pt x="53931" y="37511"/>
                    <a:pt x="64788" y="45517"/>
                    <a:pt x="75782" y="53524"/>
                  </a:cubicBezTo>
                  <a:cubicBezTo>
                    <a:pt x="95732" y="68046"/>
                    <a:pt x="116090" y="82160"/>
                    <a:pt x="136720" y="96003"/>
                  </a:cubicBezTo>
                  <a:cubicBezTo>
                    <a:pt x="178113" y="123825"/>
                    <a:pt x="220455" y="150156"/>
                    <a:pt x="263344" y="175399"/>
                  </a:cubicBezTo>
                  <a:lnTo>
                    <a:pt x="389410" y="244374"/>
                  </a:lnTo>
                  <a:lnTo>
                    <a:pt x="389410" y="262607"/>
                  </a:lnTo>
                  <a:lnTo>
                    <a:pt x="169021" y="135905"/>
                  </a:lnTo>
                  <a:cubicBezTo>
                    <a:pt x="128711" y="110117"/>
                    <a:pt x="89082" y="82975"/>
                    <a:pt x="50537" y="54475"/>
                  </a:cubicBezTo>
                  <a:cubicBezTo>
                    <a:pt x="40494" y="47009"/>
                    <a:pt x="30453" y="39410"/>
                    <a:pt x="20409" y="31673"/>
                  </a:cubicBezTo>
                  <a:cubicBezTo>
                    <a:pt x="13759" y="26651"/>
                    <a:pt x="2088" y="20815"/>
                    <a:pt x="323" y="1172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27" name="任意多边形: 形状 1326"/>
            <p:cNvSpPr/>
            <p:nvPr/>
          </p:nvSpPr>
          <p:spPr>
            <a:xfrm rot="5400000">
              <a:off x="2186064" y="6581580"/>
              <a:ext cx="265990" cy="286851"/>
            </a:xfrm>
            <a:custGeom>
              <a:avLst/>
              <a:gdLst>
                <a:gd name="connsiteX0" fmla="*/ 63784 w 265990"/>
                <a:gd name="connsiteY0" fmla="*/ 60081 h 286851"/>
                <a:gd name="connsiteX1" fmla="*/ 77492 w 265990"/>
                <a:gd name="connsiteY1" fmla="*/ 59810 h 286851"/>
                <a:gd name="connsiteX2" fmla="*/ 96765 w 265990"/>
                <a:gd name="connsiteY2" fmla="*/ 124138 h 286851"/>
                <a:gd name="connsiteX3" fmla="*/ 197196 w 265990"/>
                <a:gd name="connsiteY3" fmla="*/ 224163 h 286851"/>
                <a:gd name="connsiteX4" fmla="*/ 265990 w 265990"/>
                <a:gd name="connsiteY4" fmla="*/ 270526 h 286851"/>
                <a:gd name="connsiteX5" fmla="*/ 265990 w 265990"/>
                <a:gd name="connsiteY5" fmla="*/ 286851 h 286851"/>
                <a:gd name="connsiteX6" fmla="*/ 242797 w 265990"/>
                <a:gd name="connsiteY6" fmla="*/ 271527 h 286851"/>
                <a:gd name="connsiteX7" fmla="*/ 63784 w 265990"/>
                <a:gd name="connsiteY7" fmla="*/ 60081 h 286851"/>
                <a:gd name="connsiteX8" fmla="*/ 133 w 265990"/>
                <a:gd name="connsiteY8" fmla="*/ 2401 h 286851"/>
                <a:gd name="connsiteX9" fmla="*/ 3798 w 265990"/>
                <a:gd name="connsiteY9" fmla="*/ 636 h 286851"/>
                <a:gd name="connsiteX10" fmla="*/ 54286 w 265990"/>
                <a:gd name="connsiteY10" fmla="*/ 39315 h 286851"/>
                <a:gd name="connsiteX11" fmla="*/ 132730 w 265990"/>
                <a:gd name="connsiteY11" fmla="*/ 41894 h 286851"/>
                <a:gd name="connsiteX12" fmla="*/ 208461 w 265990"/>
                <a:gd name="connsiteY12" fmla="*/ 35110 h 286851"/>
                <a:gd name="connsiteX13" fmla="*/ 265990 w 265990"/>
                <a:gd name="connsiteY13" fmla="*/ 33088 h 286851"/>
                <a:gd name="connsiteX14" fmla="*/ 265990 w 265990"/>
                <a:gd name="connsiteY14" fmla="*/ 45580 h 286851"/>
                <a:gd name="connsiteX15" fmla="*/ 253519 w 265990"/>
                <a:gd name="connsiteY15" fmla="*/ 45694 h 286851"/>
                <a:gd name="connsiteX16" fmla="*/ 178331 w 265990"/>
                <a:gd name="connsiteY16" fmla="*/ 50581 h 286851"/>
                <a:gd name="connsiteX17" fmla="*/ 103549 w 265990"/>
                <a:gd name="connsiteY17" fmla="*/ 55874 h 286851"/>
                <a:gd name="connsiteX18" fmla="*/ 133 w 265990"/>
                <a:gd name="connsiteY18" fmla="*/ 2401 h 28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5990" h="286851">
                  <a:moveTo>
                    <a:pt x="63784" y="60081"/>
                  </a:moveTo>
                  <a:cubicBezTo>
                    <a:pt x="63243" y="51260"/>
                    <a:pt x="76949" y="50987"/>
                    <a:pt x="77492" y="59810"/>
                  </a:cubicBezTo>
                  <a:cubicBezTo>
                    <a:pt x="78714" y="82474"/>
                    <a:pt x="85771" y="104325"/>
                    <a:pt x="96765" y="124138"/>
                  </a:cubicBezTo>
                  <a:cubicBezTo>
                    <a:pt x="120108" y="166348"/>
                    <a:pt x="158245" y="197019"/>
                    <a:pt x="197196" y="224163"/>
                  </a:cubicBezTo>
                  <a:lnTo>
                    <a:pt x="265990" y="270526"/>
                  </a:lnTo>
                  <a:lnTo>
                    <a:pt x="265990" y="286851"/>
                  </a:lnTo>
                  <a:lnTo>
                    <a:pt x="242797" y="271527"/>
                  </a:lnTo>
                  <a:cubicBezTo>
                    <a:pt x="166794" y="220362"/>
                    <a:pt x="69757" y="162275"/>
                    <a:pt x="63784" y="60081"/>
                  </a:cubicBezTo>
                  <a:close/>
                  <a:moveTo>
                    <a:pt x="133" y="2401"/>
                  </a:moveTo>
                  <a:cubicBezTo>
                    <a:pt x="-682" y="501"/>
                    <a:pt x="2441" y="-856"/>
                    <a:pt x="3798" y="636"/>
                  </a:cubicBezTo>
                  <a:cubicBezTo>
                    <a:pt x="14112" y="20722"/>
                    <a:pt x="33114" y="33073"/>
                    <a:pt x="54286" y="39315"/>
                  </a:cubicBezTo>
                  <a:cubicBezTo>
                    <a:pt x="79800" y="46916"/>
                    <a:pt x="106673" y="44608"/>
                    <a:pt x="132730" y="41894"/>
                  </a:cubicBezTo>
                  <a:cubicBezTo>
                    <a:pt x="157973" y="39315"/>
                    <a:pt x="183216" y="37007"/>
                    <a:pt x="208461" y="35110"/>
                  </a:cubicBezTo>
                  <a:lnTo>
                    <a:pt x="265990" y="33088"/>
                  </a:lnTo>
                  <a:lnTo>
                    <a:pt x="265990" y="45580"/>
                  </a:lnTo>
                  <a:lnTo>
                    <a:pt x="253519" y="45694"/>
                  </a:lnTo>
                  <a:cubicBezTo>
                    <a:pt x="228411" y="46916"/>
                    <a:pt x="203303" y="48544"/>
                    <a:pt x="178331" y="50581"/>
                  </a:cubicBezTo>
                  <a:cubicBezTo>
                    <a:pt x="153494" y="52617"/>
                    <a:pt x="128523" y="55874"/>
                    <a:pt x="103549" y="55874"/>
                  </a:cubicBezTo>
                  <a:cubicBezTo>
                    <a:pt x="62970" y="55874"/>
                    <a:pt x="17642" y="42845"/>
                    <a:pt x="133" y="2401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28" name="任意多边形: 形状 1327"/>
            <p:cNvSpPr/>
            <p:nvPr/>
          </p:nvSpPr>
          <p:spPr>
            <a:xfrm rot="5400000">
              <a:off x="2237266" y="6779733"/>
              <a:ext cx="33376" cy="123159"/>
            </a:xfrm>
            <a:custGeom>
              <a:avLst/>
              <a:gdLst>
                <a:gd name="connsiteX0" fmla="*/ 4 w 33376"/>
                <a:gd name="connsiteY0" fmla="*/ 2974 h 123159"/>
                <a:gd name="connsiteX1" fmla="*/ 5705 w 33376"/>
                <a:gd name="connsiteY1" fmla="*/ 1345 h 123159"/>
                <a:gd name="connsiteX2" fmla="*/ 19411 w 33376"/>
                <a:gd name="connsiteY2" fmla="*/ 36089 h 123159"/>
                <a:gd name="connsiteX3" fmla="*/ 30134 w 33376"/>
                <a:gd name="connsiteY3" fmla="*/ 70832 h 123159"/>
                <a:gd name="connsiteX4" fmla="*/ 33376 w 33376"/>
                <a:gd name="connsiteY4" fmla="*/ 81339 h 123159"/>
                <a:gd name="connsiteX5" fmla="*/ 33376 w 33376"/>
                <a:gd name="connsiteY5" fmla="*/ 123159 h 123159"/>
                <a:gd name="connsiteX6" fmla="*/ 32983 w 33376"/>
                <a:gd name="connsiteY6" fmla="*/ 122406 h 123159"/>
                <a:gd name="connsiteX7" fmla="*/ 21040 w 33376"/>
                <a:gd name="connsiteY7" fmla="*/ 83047 h 123159"/>
                <a:gd name="connsiteX8" fmla="*/ 8690 w 33376"/>
                <a:gd name="connsiteY8" fmla="*/ 41925 h 123159"/>
                <a:gd name="connsiteX9" fmla="*/ 4 w 33376"/>
                <a:gd name="connsiteY9" fmla="*/ 2974 h 123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376" h="123159">
                  <a:moveTo>
                    <a:pt x="4" y="2974"/>
                  </a:moveTo>
                  <a:cubicBezTo>
                    <a:pt x="-133" y="-12"/>
                    <a:pt x="4075" y="-1097"/>
                    <a:pt x="5705" y="1345"/>
                  </a:cubicBezTo>
                  <a:cubicBezTo>
                    <a:pt x="12219" y="12203"/>
                    <a:pt x="15612" y="24009"/>
                    <a:pt x="19411" y="36089"/>
                  </a:cubicBezTo>
                  <a:cubicBezTo>
                    <a:pt x="22939" y="47626"/>
                    <a:pt x="26604" y="59297"/>
                    <a:pt x="30134" y="70832"/>
                  </a:cubicBezTo>
                  <a:lnTo>
                    <a:pt x="33376" y="81339"/>
                  </a:lnTo>
                  <a:lnTo>
                    <a:pt x="33376" y="123159"/>
                  </a:lnTo>
                  <a:lnTo>
                    <a:pt x="32983" y="122406"/>
                  </a:lnTo>
                  <a:cubicBezTo>
                    <a:pt x="28640" y="109377"/>
                    <a:pt x="24976" y="96212"/>
                    <a:pt x="21040" y="83047"/>
                  </a:cubicBezTo>
                  <a:cubicBezTo>
                    <a:pt x="16969" y="69341"/>
                    <a:pt x="12761" y="55633"/>
                    <a:pt x="8690" y="41925"/>
                  </a:cubicBezTo>
                  <a:cubicBezTo>
                    <a:pt x="4889" y="29033"/>
                    <a:pt x="683" y="16410"/>
                    <a:pt x="4" y="2974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29" name="任意多边形: 形状 1328"/>
            <p:cNvSpPr/>
            <p:nvPr/>
          </p:nvSpPr>
          <p:spPr>
            <a:xfrm rot="5400000">
              <a:off x="2436834" y="6595941"/>
              <a:ext cx="136418" cy="124254"/>
            </a:xfrm>
            <a:custGeom>
              <a:avLst/>
              <a:gdLst>
                <a:gd name="connsiteX0" fmla="*/ 59 w 71881"/>
                <a:gd name="connsiteY0" fmla="*/ 55425 h 65472"/>
                <a:gd name="connsiteX1" fmla="*/ 21155 w 71881"/>
                <a:gd name="connsiteY1" fmla="*/ 65365 h 65472"/>
                <a:gd name="connsiteX2" fmla="*/ 42609 w 71881"/>
                <a:gd name="connsiteY2" fmla="*/ 56927 h 65472"/>
                <a:gd name="connsiteX3" fmla="*/ 56911 w 71881"/>
                <a:gd name="connsiteY3" fmla="*/ 32971 h 65472"/>
                <a:gd name="connsiteX4" fmla="*/ 64778 w 71881"/>
                <a:gd name="connsiteY4" fmla="*/ 18597 h 65472"/>
                <a:gd name="connsiteX5" fmla="*/ 71786 w 71881"/>
                <a:gd name="connsiteY5" fmla="*/ 4294 h 65472"/>
                <a:gd name="connsiteX6" fmla="*/ 65850 w 71881"/>
                <a:gd name="connsiteY6" fmla="*/ 1076 h 65472"/>
                <a:gd name="connsiteX7" fmla="*/ 59057 w 71881"/>
                <a:gd name="connsiteY7" fmla="*/ 12375 h 65472"/>
                <a:gd name="connsiteX8" fmla="*/ 52335 w 71881"/>
                <a:gd name="connsiteY8" fmla="*/ 25033 h 65472"/>
                <a:gd name="connsiteX9" fmla="*/ 39820 w 71881"/>
                <a:gd name="connsiteY9" fmla="*/ 48203 h 65472"/>
                <a:gd name="connsiteX10" fmla="*/ 22514 w 71881"/>
                <a:gd name="connsiteY10" fmla="*/ 59001 h 65472"/>
                <a:gd name="connsiteX11" fmla="*/ 202 w 71881"/>
                <a:gd name="connsiteY11" fmla="*/ 55068 h 65472"/>
                <a:gd name="connsiteX12" fmla="*/ 59 w 71881"/>
                <a:gd name="connsiteY12" fmla="*/ 55425 h 65472"/>
                <a:gd name="connsiteX13" fmla="*/ 59 w 71881"/>
                <a:gd name="connsiteY13" fmla="*/ 55425 h 6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881" h="65472">
                  <a:moveTo>
                    <a:pt x="59" y="55425"/>
                  </a:moveTo>
                  <a:cubicBezTo>
                    <a:pt x="6424" y="60574"/>
                    <a:pt x="12788" y="64579"/>
                    <a:pt x="21155" y="65365"/>
                  </a:cubicBezTo>
                  <a:cubicBezTo>
                    <a:pt x="29451" y="66081"/>
                    <a:pt x="37174" y="63220"/>
                    <a:pt x="42609" y="56927"/>
                  </a:cubicBezTo>
                  <a:cubicBezTo>
                    <a:pt x="48616" y="49991"/>
                    <a:pt x="52478" y="40980"/>
                    <a:pt x="56911" y="32971"/>
                  </a:cubicBezTo>
                  <a:cubicBezTo>
                    <a:pt x="59557" y="28179"/>
                    <a:pt x="62132" y="23388"/>
                    <a:pt x="64778" y="18597"/>
                  </a:cubicBezTo>
                  <a:cubicBezTo>
                    <a:pt x="67209" y="14091"/>
                    <a:pt x="70713" y="9371"/>
                    <a:pt x="71786" y="4294"/>
                  </a:cubicBezTo>
                  <a:cubicBezTo>
                    <a:pt x="72573" y="933"/>
                    <a:pt x="68353" y="-1498"/>
                    <a:pt x="65850" y="1076"/>
                  </a:cubicBezTo>
                  <a:cubicBezTo>
                    <a:pt x="62847" y="4223"/>
                    <a:pt x="61130" y="8585"/>
                    <a:pt x="59057" y="12375"/>
                  </a:cubicBezTo>
                  <a:cubicBezTo>
                    <a:pt x="56840" y="16594"/>
                    <a:pt x="54551" y="20814"/>
                    <a:pt x="52335" y="25033"/>
                  </a:cubicBezTo>
                  <a:cubicBezTo>
                    <a:pt x="48187" y="32756"/>
                    <a:pt x="44397" y="40765"/>
                    <a:pt x="39820" y="48203"/>
                  </a:cubicBezTo>
                  <a:cubicBezTo>
                    <a:pt x="35887" y="54710"/>
                    <a:pt x="30309" y="58930"/>
                    <a:pt x="22514" y="59001"/>
                  </a:cubicBezTo>
                  <a:cubicBezTo>
                    <a:pt x="15220" y="59072"/>
                    <a:pt x="7139" y="57213"/>
                    <a:pt x="202" y="55068"/>
                  </a:cubicBezTo>
                  <a:cubicBezTo>
                    <a:pt x="59" y="54996"/>
                    <a:pt x="-84" y="55282"/>
                    <a:pt x="59" y="55425"/>
                  </a:cubicBezTo>
                  <a:lnTo>
                    <a:pt x="59" y="5542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30" name="任意多边形: 形状 1329"/>
            <p:cNvSpPr/>
            <p:nvPr/>
          </p:nvSpPr>
          <p:spPr>
            <a:xfrm rot="5400000">
              <a:off x="2343118" y="6520530"/>
              <a:ext cx="41606" cy="173598"/>
            </a:xfrm>
            <a:custGeom>
              <a:avLst/>
              <a:gdLst>
                <a:gd name="connsiteX0" fmla="*/ 958 w 21923"/>
                <a:gd name="connsiteY0" fmla="*/ 1859 h 91472"/>
                <a:gd name="connsiteX1" fmla="*/ 16047 w 21923"/>
                <a:gd name="connsiteY1" fmla="*/ 18736 h 91472"/>
                <a:gd name="connsiteX2" fmla="*/ 14760 w 21923"/>
                <a:gd name="connsiteY2" fmla="*/ 43408 h 91472"/>
                <a:gd name="connsiteX3" fmla="*/ 7609 w 21923"/>
                <a:gd name="connsiteY3" fmla="*/ 66220 h 91472"/>
                <a:gd name="connsiteX4" fmla="*/ 1316 w 21923"/>
                <a:gd name="connsiteY4" fmla="*/ 88675 h 91472"/>
                <a:gd name="connsiteX5" fmla="*/ 6751 w 21923"/>
                <a:gd name="connsiteY5" fmla="*/ 90034 h 91472"/>
                <a:gd name="connsiteX6" fmla="*/ 16190 w 21923"/>
                <a:gd name="connsiteY6" fmla="*/ 62645 h 91472"/>
                <a:gd name="connsiteX7" fmla="*/ 21911 w 21923"/>
                <a:gd name="connsiteY7" fmla="*/ 34898 h 91472"/>
                <a:gd name="connsiteX8" fmla="*/ 815 w 21923"/>
                <a:gd name="connsiteY8" fmla="*/ 0 h 91472"/>
                <a:gd name="connsiteX9" fmla="*/ 958 w 21923"/>
                <a:gd name="connsiteY9" fmla="*/ 1859 h 91472"/>
                <a:gd name="connsiteX10" fmla="*/ 958 w 21923"/>
                <a:gd name="connsiteY10" fmla="*/ 1859 h 9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923" h="91472">
                  <a:moveTo>
                    <a:pt x="958" y="1859"/>
                  </a:moveTo>
                  <a:cubicBezTo>
                    <a:pt x="9468" y="2503"/>
                    <a:pt x="14188" y="11299"/>
                    <a:pt x="16047" y="18736"/>
                  </a:cubicBezTo>
                  <a:cubicBezTo>
                    <a:pt x="18050" y="27103"/>
                    <a:pt x="16834" y="35255"/>
                    <a:pt x="14760" y="43408"/>
                  </a:cubicBezTo>
                  <a:cubicBezTo>
                    <a:pt x="12829" y="51203"/>
                    <a:pt x="10398" y="58712"/>
                    <a:pt x="7609" y="66220"/>
                  </a:cubicBezTo>
                  <a:cubicBezTo>
                    <a:pt x="4963" y="73515"/>
                    <a:pt x="1745" y="80808"/>
                    <a:pt x="1316" y="88675"/>
                  </a:cubicBezTo>
                  <a:cubicBezTo>
                    <a:pt x="1173" y="91464"/>
                    <a:pt x="5606" y="92608"/>
                    <a:pt x="6751" y="90034"/>
                  </a:cubicBezTo>
                  <a:cubicBezTo>
                    <a:pt x="10541" y="81238"/>
                    <a:pt x="13115" y="71727"/>
                    <a:pt x="16190" y="62645"/>
                  </a:cubicBezTo>
                  <a:cubicBezTo>
                    <a:pt x="19265" y="53491"/>
                    <a:pt x="21696" y="44623"/>
                    <a:pt x="21911" y="34898"/>
                  </a:cubicBezTo>
                  <a:cubicBezTo>
                    <a:pt x="22197" y="21811"/>
                    <a:pt x="17621" y="0"/>
                    <a:pt x="815" y="0"/>
                  </a:cubicBezTo>
                  <a:cubicBezTo>
                    <a:pt x="-329" y="0"/>
                    <a:pt x="-257" y="1788"/>
                    <a:pt x="958" y="1859"/>
                  </a:cubicBezTo>
                  <a:lnTo>
                    <a:pt x="958" y="185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31" name="任意多边形: 形状 1330"/>
            <p:cNvSpPr/>
            <p:nvPr/>
          </p:nvSpPr>
          <p:spPr>
            <a:xfrm rot="5400000">
              <a:off x="2453858" y="6551519"/>
              <a:ext cx="76498" cy="80504"/>
            </a:xfrm>
            <a:custGeom>
              <a:avLst/>
              <a:gdLst>
                <a:gd name="connsiteX0" fmla="*/ 38944 w 40308"/>
                <a:gd name="connsiteY0" fmla="*/ 182 h 42419"/>
                <a:gd name="connsiteX1" fmla="*/ 37442 w 40308"/>
                <a:gd name="connsiteY1" fmla="*/ 5116 h 42419"/>
                <a:gd name="connsiteX2" fmla="*/ 36370 w 40308"/>
                <a:gd name="connsiteY2" fmla="*/ 10051 h 42419"/>
                <a:gd name="connsiteX3" fmla="*/ 34296 w 40308"/>
                <a:gd name="connsiteY3" fmla="*/ 19490 h 42419"/>
                <a:gd name="connsiteX4" fmla="*/ 27073 w 40308"/>
                <a:gd name="connsiteY4" fmla="*/ 32434 h 42419"/>
                <a:gd name="connsiteX5" fmla="*/ 15631 w 40308"/>
                <a:gd name="connsiteY5" fmla="*/ 35223 h 42419"/>
                <a:gd name="connsiteX6" fmla="*/ 10053 w 40308"/>
                <a:gd name="connsiteY6" fmla="*/ 33650 h 42419"/>
                <a:gd name="connsiteX7" fmla="*/ 7264 w 40308"/>
                <a:gd name="connsiteY7" fmla="*/ 31933 h 42419"/>
                <a:gd name="connsiteX8" fmla="*/ 4547 w 40308"/>
                <a:gd name="connsiteY8" fmla="*/ 30432 h 42419"/>
                <a:gd name="connsiteX9" fmla="*/ 399 w 40308"/>
                <a:gd name="connsiteY9" fmla="*/ 33793 h 42419"/>
                <a:gd name="connsiteX10" fmla="*/ 4689 w 40308"/>
                <a:gd name="connsiteY10" fmla="*/ 38941 h 42419"/>
                <a:gd name="connsiteX11" fmla="*/ 10482 w 40308"/>
                <a:gd name="connsiteY11" fmla="*/ 41516 h 42419"/>
                <a:gd name="connsiteX12" fmla="*/ 23283 w 40308"/>
                <a:gd name="connsiteY12" fmla="*/ 41659 h 42419"/>
                <a:gd name="connsiteX13" fmla="*/ 34224 w 40308"/>
                <a:gd name="connsiteY13" fmla="*/ 35437 h 42419"/>
                <a:gd name="connsiteX14" fmla="*/ 40160 w 40308"/>
                <a:gd name="connsiteY14" fmla="*/ 20778 h 42419"/>
                <a:gd name="connsiteX15" fmla="*/ 40231 w 40308"/>
                <a:gd name="connsiteY15" fmla="*/ 10837 h 42419"/>
                <a:gd name="connsiteX16" fmla="*/ 40088 w 40308"/>
                <a:gd name="connsiteY16" fmla="*/ 5402 h 42419"/>
                <a:gd name="connsiteX17" fmla="*/ 39587 w 40308"/>
                <a:gd name="connsiteY17" fmla="*/ 254 h 42419"/>
                <a:gd name="connsiteX18" fmla="*/ 38944 w 40308"/>
                <a:gd name="connsiteY18" fmla="*/ 182 h 42419"/>
                <a:gd name="connsiteX19" fmla="*/ 38944 w 40308"/>
                <a:gd name="connsiteY19" fmla="*/ 182 h 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308" h="42419">
                  <a:moveTo>
                    <a:pt x="38944" y="182"/>
                  </a:moveTo>
                  <a:cubicBezTo>
                    <a:pt x="38229" y="1755"/>
                    <a:pt x="37800" y="3400"/>
                    <a:pt x="37442" y="5116"/>
                  </a:cubicBezTo>
                  <a:cubicBezTo>
                    <a:pt x="37156" y="6761"/>
                    <a:pt x="36656" y="8406"/>
                    <a:pt x="36370" y="10051"/>
                  </a:cubicBezTo>
                  <a:cubicBezTo>
                    <a:pt x="35726" y="13197"/>
                    <a:pt x="35082" y="16344"/>
                    <a:pt x="34296" y="19490"/>
                  </a:cubicBezTo>
                  <a:cubicBezTo>
                    <a:pt x="33080" y="24353"/>
                    <a:pt x="31364" y="29573"/>
                    <a:pt x="27073" y="32434"/>
                  </a:cubicBezTo>
                  <a:cubicBezTo>
                    <a:pt x="23712" y="34723"/>
                    <a:pt x="19564" y="35581"/>
                    <a:pt x="15631" y="35223"/>
                  </a:cubicBezTo>
                  <a:cubicBezTo>
                    <a:pt x="13772" y="35080"/>
                    <a:pt x="11626" y="34436"/>
                    <a:pt x="10053" y="33650"/>
                  </a:cubicBezTo>
                  <a:cubicBezTo>
                    <a:pt x="9052" y="33149"/>
                    <a:pt x="8194" y="32506"/>
                    <a:pt x="7264" y="31933"/>
                  </a:cubicBezTo>
                  <a:cubicBezTo>
                    <a:pt x="6335" y="31433"/>
                    <a:pt x="5333" y="31147"/>
                    <a:pt x="4547" y="30432"/>
                  </a:cubicBezTo>
                  <a:cubicBezTo>
                    <a:pt x="2258" y="28501"/>
                    <a:pt x="-1174" y="31075"/>
                    <a:pt x="399" y="33793"/>
                  </a:cubicBezTo>
                  <a:cubicBezTo>
                    <a:pt x="1615" y="35867"/>
                    <a:pt x="2616" y="37583"/>
                    <a:pt x="4689" y="38941"/>
                  </a:cubicBezTo>
                  <a:cubicBezTo>
                    <a:pt x="6477" y="40086"/>
                    <a:pt x="8480" y="40944"/>
                    <a:pt x="10482" y="41516"/>
                  </a:cubicBezTo>
                  <a:cubicBezTo>
                    <a:pt x="14630" y="42732"/>
                    <a:pt x="19135" y="42660"/>
                    <a:pt x="23283" y="41659"/>
                  </a:cubicBezTo>
                  <a:cubicBezTo>
                    <a:pt x="27359" y="40658"/>
                    <a:pt x="31292" y="38512"/>
                    <a:pt x="34224" y="35437"/>
                  </a:cubicBezTo>
                  <a:cubicBezTo>
                    <a:pt x="37943" y="31433"/>
                    <a:pt x="39659" y="26141"/>
                    <a:pt x="40160" y="20778"/>
                  </a:cubicBezTo>
                  <a:cubicBezTo>
                    <a:pt x="40445" y="17488"/>
                    <a:pt x="40231" y="14199"/>
                    <a:pt x="40231" y="10837"/>
                  </a:cubicBezTo>
                  <a:cubicBezTo>
                    <a:pt x="40231" y="9050"/>
                    <a:pt x="40088" y="7190"/>
                    <a:pt x="40088" y="5402"/>
                  </a:cubicBezTo>
                  <a:cubicBezTo>
                    <a:pt x="40088" y="3686"/>
                    <a:pt x="39945" y="1970"/>
                    <a:pt x="39587" y="254"/>
                  </a:cubicBezTo>
                  <a:cubicBezTo>
                    <a:pt x="39445" y="-33"/>
                    <a:pt x="39016" y="-104"/>
                    <a:pt x="38944" y="182"/>
                  </a:cubicBezTo>
                  <a:lnTo>
                    <a:pt x="38944" y="18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32" name="任意多边形: 形状 1331"/>
            <p:cNvSpPr/>
            <p:nvPr/>
          </p:nvSpPr>
          <p:spPr>
            <a:xfrm rot="5400000">
              <a:off x="2404427" y="6514766"/>
              <a:ext cx="34020" cy="113678"/>
            </a:xfrm>
            <a:custGeom>
              <a:avLst/>
              <a:gdLst>
                <a:gd name="connsiteX0" fmla="*/ 7271 w 17926"/>
                <a:gd name="connsiteY0" fmla="*/ 59430 h 59899"/>
                <a:gd name="connsiteX1" fmla="*/ 17926 w 17926"/>
                <a:gd name="connsiteY1" fmla="*/ 22744 h 59899"/>
                <a:gd name="connsiteX2" fmla="*/ 14208 w 17926"/>
                <a:gd name="connsiteY2" fmla="*/ 8442 h 59899"/>
                <a:gd name="connsiteX3" fmla="*/ 2766 w 17926"/>
                <a:gd name="connsiteY3" fmla="*/ 3 h 59899"/>
                <a:gd name="connsiteX4" fmla="*/ 835 w 17926"/>
                <a:gd name="connsiteY4" fmla="*/ 4938 h 59899"/>
                <a:gd name="connsiteX5" fmla="*/ 5841 w 17926"/>
                <a:gd name="connsiteY5" fmla="*/ 8513 h 59899"/>
                <a:gd name="connsiteX6" fmla="*/ 9273 w 17926"/>
                <a:gd name="connsiteY6" fmla="*/ 13161 h 59899"/>
                <a:gd name="connsiteX7" fmla="*/ 11919 w 17926"/>
                <a:gd name="connsiteY7" fmla="*/ 25891 h 59899"/>
                <a:gd name="connsiteX8" fmla="*/ 6055 w 17926"/>
                <a:gd name="connsiteY8" fmla="*/ 59287 h 59899"/>
                <a:gd name="connsiteX9" fmla="*/ 7271 w 17926"/>
                <a:gd name="connsiteY9" fmla="*/ 59430 h 59899"/>
                <a:gd name="connsiteX10" fmla="*/ 7271 w 17926"/>
                <a:gd name="connsiteY10" fmla="*/ 59430 h 5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26" h="59899">
                  <a:moveTo>
                    <a:pt x="7271" y="59430"/>
                  </a:moveTo>
                  <a:cubicBezTo>
                    <a:pt x="9559" y="46843"/>
                    <a:pt x="17998" y="35759"/>
                    <a:pt x="17926" y="22744"/>
                  </a:cubicBezTo>
                  <a:cubicBezTo>
                    <a:pt x="17855" y="17738"/>
                    <a:pt x="16710" y="12804"/>
                    <a:pt x="14208" y="8442"/>
                  </a:cubicBezTo>
                  <a:cubicBezTo>
                    <a:pt x="11919" y="4509"/>
                    <a:pt x="7629" y="-140"/>
                    <a:pt x="2766" y="3"/>
                  </a:cubicBezTo>
                  <a:cubicBezTo>
                    <a:pt x="334" y="74"/>
                    <a:pt x="-953" y="3221"/>
                    <a:pt x="835" y="4938"/>
                  </a:cubicBezTo>
                  <a:cubicBezTo>
                    <a:pt x="2336" y="6367"/>
                    <a:pt x="4339" y="7083"/>
                    <a:pt x="5841" y="8513"/>
                  </a:cubicBezTo>
                  <a:cubicBezTo>
                    <a:pt x="7271" y="9800"/>
                    <a:pt x="8415" y="11445"/>
                    <a:pt x="9273" y="13161"/>
                  </a:cubicBezTo>
                  <a:cubicBezTo>
                    <a:pt x="11204" y="17023"/>
                    <a:pt x="11991" y="21600"/>
                    <a:pt x="11919" y="25891"/>
                  </a:cubicBezTo>
                  <a:cubicBezTo>
                    <a:pt x="11848" y="37261"/>
                    <a:pt x="7128" y="48059"/>
                    <a:pt x="6055" y="59287"/>
                  </a:cubicBezTo>
                  <a:cubicBezTo>
                    <a:pt x="5984" y="60001"/>
                    <a:pt x="7128" y="60145"/>
                    <a:pt x="7271" y="59430"/>
                  </a:cubicBezTo>
                  <a:lnTo>
                    <a:pt x="7271" y="5943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33" name="任意多边形: 形状 1332"/>
            <p:cNvSpPr/>
            <p:nvPr/>
          </p:nvSpPr>
          <p:spPr>
            <a:xfrm rot="5400000">
              <a:off x="7520980" y="4999631"/>
              <a:ext cx="1176332" cy="2540407"/>
            </a:xfrm>
            <a:custGeom>
              <a:avLst/>
              <a:gdLst>
                <a:gd name="connsiteX0" fmla="*/ 0 w 1176332"/>
                <a:gd name="connsiteY0" fmla="*/ 962973 h 2540407"/>
                <a:gd name="connsiteX1" fmla="*/ 59444 w 1176332"/>
                <a:gd name="connsiteY1" fmla="*/ 875979 h 2540407"/>
                <a:gd name="connsiteX2" fmla="*/ 1176332 w 1176332"/>
                <a:gd name="connsiteY2" fmla="*/ 0 h 2540407"/>
                <a:gd name="connsiteX3" fmla="*/ 1176331 w 1176332"/>
                <a:gd name="connsiteY3" fmla="*/ 2540407 h 2540407"/>
                <a:gd name="connsiteX4" fmla="*/ 747259 w 1176332"/>
                <a:gd name="connsiteY4" fmla="*/ 2008266 h 2540407"/>
                <a:gd name="connsiteX5" fmla="*/ 309300 w 1176332"/>
                <a:gd name="connsiteY5" fmla="*/ 1458884 h 254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6332" h="2540407">
                  <a:moveTo>
                    <a:pt x="0" y="962973"/>
                  </a:moveTo>
                  <a:lnTo>
                    <a:pt x="59444" y="875979"/>
                  </a:lnTo>
                  <a:lnTo>
                    <a:pt x="1176332" y="0"/>
                  </a:lnTo>
                  <a:lnTo>
                    <a:pt x="1176331" y="2540407"/>
                  </a:lnTo>
                  <a:lnTo>
                    <a:pt x="747259" y="2008266"/>
                  </a:lnTo>
                  <a:lnTo>
                    <a:pt x="309300" y="1458884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34" name="任意多边形: 形状 1333"/>
            <p:cNvSpPr/>
            <p:nvPr/>
          </p:nvSpPr>
          <p:spPr>
            <a:xfrm rot="5400000">
              <a:off x="7602884" y="5089097"/>
              <a:ext cx="1145522" cy="2392287"/>
            </a:xfrm>
            <a:custGeom>
              <a:avLst/>
              <a:gdLst>
                <a:gd name="connsiteX0" fmla="*/ 0 w 1145522"/>
                <a:gd name="connsiteY0" fmla="*/ 911848 h 2392287"/>
                <a:gd name="connsiteX1" fmla="*/ 10178 w 1145522"/>
                <a:gd name="connsiteY1" fmla="*/ 903977 h 2392287"/>
                <a:gd name="connsiteX2" fmla="*/ 1145522 w 1145522"/>
                <a:gd name="connsiteY2" fmla="*/ 0 h 2392287"/>
                <a:gd name="connsiteX3" fmla="*/ 1145521 w 1145522"/>
                <a:gd name="connsiteY3" fmla="*/ 2392287 h 2392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522" h="2392287">
                  <a:moveTo>
                    <a:pt x="0" y="911848"/>
                  </a:moveTo>
                  <a:lnTo>
                    <a:pt x="10178" y="903977"/>
                  </a:lnTo>
                  <a:lnTo>
                    <a:pt x="1145522" y="0"/>
                  </a:lnTo>
                  <a:lnTo>
                    <a:pt x="1145521" y="2392287"/>
                  </a:lnTo>
                  <a:close/>
                </a:path>
              </a:pathLst>
            </a:custGeom>
            <a:solidFill>
              <a:srgbClr val="E2D1A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35" name="任意多边形: 形状 1334"/>
            <p:cNvSpPr/>
            <p:nvPr/>
          </p:nvSpPr>
          <p:spPr>
            <a:xfrm rot="5400000">
              <a:off x="7706106" y="5015844"/>
              <a:ext cx="1162760" cy="2521553"/>
            </a:xfrm>
            <a:custGeom>
              <a:avLst/>
              <a:gdLst>
                <a:gd name="connsiteX0" fmla="*/ 0 w 1162760"/>
                <a:gd name="connsiteY0" fmla="*/ 965768 h 2521553"/>
                <a:gd name="connsiteX1" fmla="*/ 188919 w 1162760"/>
                <a:gd name="connsiteY1" fmla="*/ 730842 h 2521553"/>
                <a:gd name="connsiteX2" fmla="*/ 498083 w 1162760"/>
                <a:gd name="connsiteY2" fmla="*/ 433622 h 2521553"/>
                <a:gd name="connsiteX3" fmla="*/ 1059681 w 1162760"/>
                <a:gd name="connsiteY3" fmla="*/ 121879 h 2521553"/>
                <a:gd name="connsiteX4" fmla="*/ 1143440 w 1162760"/>
                <a:gd name="connsiteY4" fmla="*/ 21993 h 2521553"/>
                <a:gd name="connsiteX5" fmla="*/ 1162760 w 1162760"/>
                <a:gd name="connsiteY5" fmla="*/ 0 h 2521553"/>
                <a:gd name="connsiteX6" fmla="*/ 1162760 w 1162760"/>
                <a:gd name="connsiteY6" fmla="*/ 2521553 h 2521553"/>
                <a:gd name="connsiteX7" fmla="*/ 1007701 w 1162760"/>
                <a:gd name="connsiteY7" fmla="*/ 2317919 h 2521553"/>
                <a:gd name="connsiteX8" fmla="*/ 603535 w 1162760"/>
                <a:gd name="connsiteY8" fmla="*/ 1776543 h 252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2760" h="2521553">
                  <a:moveTo>
                    <a:pt x="0" y="965768"/>
                  </a:moveTo>
                  <a:cubicBezTo>
                    <a:pt x="0" y="965768"/>
                    <a:pt x="140739" y="785943"/>
                    <a:pt x="188919" y="730842"/>
                  </a:cubicBezTo>
                  <a:cubicBezTo>
                    <a:pt x="237099" y="675741"/>
                    <a:pt x="392901" y="516274"/>
                    <a:pt x="498083" y="433622"/>
                  </a:cubicBezTo>
                  <a:cubicBezTo>
                    <a:pt x="603264" y="350970"/>
                    <a:pt x="888541" y="184580"/>
                    <a:pt x="1059681" y="121879"/>
                  </a:cubicBezTo>
                  <a:cubicBezTo>
                    <a:pt x="1081769" y="94905"/>
                    <a:pt x="1110049" y="60739"/>
                    <a:pt x="1143440" y="21993"/>
                  </a:cubicBezTo>
                  <a:lnTo>
                    <a:pt x="1162760" y="0"/>
                  </a:lnTo>
                  <a:lnTo>
                    <a:pt x="1162760" y="2521553"/>
                  </a:lnTo>
                  <a:lnTo>
                    <a:pt x="1007701" y="2317919"/>
                  </a:lnTo>
                  <a:lnTo>
                    <a:pt x="603535" y="1776543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36" name="任意多边形: 形状 1335"/>
            <p:cNvSpPr/>
            <p:nvPr/>
          </p:nvSpPr>
          <p:spPr>
            <a:xfrm rot="5400000">
              <a:off x="8781953" y="6494426"/>
              <a:ext cx="267838" cy="459310"/>
            </a:xfrm>
            <a:custGeom>
              <a:avLst/>
              <a:gdLst>
                <a:gd name="connsiteX0" fmla="*/ 0 w 267838"/>
                <a:gd name="connsiteY0" fmla="*/ 163209 h 459310"/>
                <a:gd name="connsiteX1" fmla="*/ 27143 w 267838"/>
                <a:gd name="connsiteY1" fmla="*/ 138915 h 459310"/>
                <a:gd name="connsiteX2" fmla="*/ 238456 w 267838"/>
                <a:gd name="connsiteY2" fmla="*/ 76 h 459310"/>
                <a:gd name="connsiteX3" fmla="*/ 250413 w 267838"/>
                <a:gd name="connsiteY3" fmla="*/ 10606 h 459310"/>
                <a:gd name="connsiteX4" fmla="*/ 267838 w 267838"/>
                <a:gd name="connsiteY4" fmla="*/ 28068 h 459310"/>
                <a:gd name="connsiteX5" fmla="*/ 267838 w 267838"/>
                <a:gd name="connsiteY5" fmla="*/ 459310 h 459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838" h="459310">
                  <a:moveTo>
                    <a:pt x="0" y="163209"/>
                  </a:moveTo>
                  <a:lnTo>
                    <a:pt x="27143" y="138915"/>
                  </a:lnTo>
                  <a:cubicBezTo>
                    <a:pt x="27143" y="138915"/>
                    <a:pt x="237913" y="5640"/>
                    <a:pt x="238456" y="76"/>
                  </a:cubicBezTo>
                  <a:cubicBezTo>
                    <a:pt x="238541" y="-603"/>
                    <a:pt x="242874" y="3274"/>
                    <a:pt x="250413" y="10606"/>
                  </a:cubicBezTo>
                  <a:lnTo>
                    <a:pt x="267838" y="28068"/>
                  </a:lnTo>
                  <a:lnTo>
                    <a:pt x="267838" y="459310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37" name="任意多边形: 形状 1336"/>
            <p:cNvSpPr/>
            <p:nvPr/>
          </p:nvSpPr>
          <p:spPr>
            <a:xfrm rot="5400000">
              <a:off x="7488212" y="6640490"/>
              <a:ext cx="123706" cy="311314"/>
            </a:xfrm>
            <a:custGeom>
              <a:avLst/>
              <a:gdLst>
                <a:gd name="connsiteX0" fmla="*/ 0 w 123706"/>
                <a:gd name="connsiteY0" fmla="*/ 153864 h 311314"/>
                <a:gd name="connsiteX1" fmla="*/ 98823 w 123706"/>
                <a:gd name="connsiteY1" fmla="*/ 26470 h 311314"/>
                <a:gd name="connsiteX2" fmla="*/ 123706 w 123706"/>
                <a:gd name="connsiteY2" fmla="*/ 0 h 311314"/>
                <a:gd name="connsiteX3" fmla="*/ 123706 w 123706"/>
                <a:gd name="connsiteY3" fmla="*/ 311314 h 311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06" h="311314">
                  <a:moveTo>
                    <a:pt x="0" y="153864"/>
                  </a:moveTo>
                  <a:cubicBezTo>
                    <a:pt x="0" y="153864"/>
                    <a:pt x="57637" y="75386"/>
                    <a:pt x="98823" y="26470"/>
                  </a:cubicBezTo>
                  <a:lnTo>
                    <a:pt x="123706" y="0"/>
                  </a:lnTo>
                  <a:lnTo>
                    <a:pt x="123706" y="311314"/>
                  </a:ln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38" name="任意多边形: 形状 1337"/>
            <p:cNvSpPr/>
            <p:nvPr/>
          </p:nvSpPr>
          <p:spPr>
            <a:xfrm rot="5400000">
              <a:off x="9305832" y="6731732"/>
              <a:ext cx="109140" cy="143397"/>
            </a:xfrm>
            <a:custGeom>
              <a:avLst/>
              <a:gdLst>
                <a:gd name="connsiteX0" fmla="*/ 906 w 109140"/>
                <a:gd name="connsiteY0" fmla="*/ 8703 h 143397"/>
                <a:gd name="connsiteX1" fmla="*/ 9728 w 109140"/>
                <a:gd name="connsiteY1" fmla="*/ 1511 h 143397"/>
                <a:gd name="connsiteX2" fmla="*/ 45286 w 109140"/>
                <a:gd name="connsiteY2" fmla="*/ 39784 h 143397"/>
                <a:gd name="connsiteX3" fmla="*/ 109140 w 109140"/>
                <a:gd name="connsiteY3" fmla="*/ 116597 h 143397"/>
                <a:gd name="connsiteX4" fmla="*/ 109140 w 109140"/>
                <a:gd name="connsiteY4" fmla="*/ 143397 h 143397"/>
                <a:gd name="connsiteX5" fmla="*/ 64828 w 109140"/>
                <a:gd name="connsiteY5" fmla="*/ 90133 h 143397"/>
                <a:gd name="connsiteX6" fmla="*/ 906 w 109140"/>
                <a:gd name="connsiteY6" fmla="*/ 8703 h 143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140" h="143397">
                  <a:moveTo>
                    <a:pt x="906" y="8703"/>
                  </a:moveTo>
                  <a:cubicBezTo>
                    <a:pt x="-2623" y="3004"/>
                    <a:pt x="4976" y="-2832"/>
                    <a:pt x="9728" y="1511"/>
                  </a:cubicBezTo>
                  <a:cubicBezTo>
                    <a:pt x="22757" y="13454"/>
                    <a:pt x="34021" y="26211"/>
                    <a:pt x="45286" y="39784"/>
                  </a:cubicBezTo>
                  <a:lnTo>
                    <a:pt x="109140" y="116597"/>
                  </a:lnTo>
                  <a:lnTo>
                    <a:pt x="109140" y="143397"/>
                  </a:lnTo>
                  <a:lnTo>
                    <a:pt x="64828" y="90133"/>
                  </a:lnTo>
                  <a:cubicBezTo>
                    <a:pt x="42707" y="63670"/>
                    <a:pt x="19227" y="38019"/>
                    <a:pt x="906" y="870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39" name="任意多边形: 形状 1338"/>
            <p:cNvSpPr/>
            <p:nvPr/>
          </p:nvSpPr>
          <p:spPr>
            <a:xfrm rot="5400000">
              <a:off x="7214919" y="5484105"/>
              <a:ext cx="1169841" cy="1577949"/>
            </a:xfrm>
            <a:custGeom>
              <a:avLst/>
              <a:gdLst>
                <a:gd name="connsiteX0" fmla="*/ 1249 w 1169841"/>
                <a:gd name="connsiteY0" fmla="*/ 9983 h 1577949"/>
                <a:gd name="connsiteX1" fmla="*/ 12921 w 1169841"/>
                <a:gd name="connsiteY1" fmla="*/ 2790 h 1577949"/>
                <a:gd name="connsiteX2" fmla="*/ 43999 w 1169841"/>
                <a:gd name="connsiteY2" fmla="*/ 43098 h 1577949"/>
                <a:gd name="connsiteX3" fmla="*/ 284084 w 1169841"/>
                <a:gd name="connsiteY3" fmla="*/ 365292 h 1577949"/>
                <a:gd name="connsiteX4" fmla="*/ 525254 w 1169841"/>
                <a:gd name="connsiteY4" fmla="*/ 688842 h 1577949"/>
                <a:gd name="connsiteX5" fmla="*/ 765338 w 1169841"/>
                <a:gd name="connsiteY5" fmla="*/ 1011034 h 1577949"/>
                <a:gd name="connsiteX6" fmla="*/ 1006371 w 1169841"/>
                <a:gd name="connsiteY6" fmla="*/ 1334585 h 1577949"/>
                <a:gd name="connsiteX7" fmla="*/ 1169841 w 1169841"/>
                <a:gd name="connsiteY7" fmla="*/ 1556941 h 1577949"/>
                <a:gd name="connsiteX8" fmla="*/ 1169841 w 1169841"/>
                <a:gd name="connsiteY8" fmla="*/ 1577949 h 1577949"/>
                <a:gd name="connsiteX9" fmla="*/ 963890 w 1169841"/>
                <a:gd name="connsiteY9" fmla="*/ 1303233 h 1577949"/>
                <a:gd name="connsiteX10" fmla="*/ 722722 w 1169841"/>
                <a:gd name="connsiteY10" fmla="*/ 979684 h 1577949"/>
                <a:gd name="connsiteX11" fmla="*/ 482638 w 1169841"/>
                <a:gd name="connsiteY11" fmla="*/ 657490 h 1577949"/>
                <a:gd name="connsiteX12" fmla="*/ 241605 w 1169841"/>
                <a:gd name="connsiteY12" fmla="*/ 333941 h 1577949"/>
                <a:gd name="connsiteX13" fmla="*/ 121087 w 1169841"/>
                <a:gd name="connsiteY13" fmla="*/ 172165 h 1577949"/>
                <a:gd name="connsiteX14" fmla="*/ 1249 w 1169841"/>
                <a:gd name="connsiteY14" fmla="*/ 9983 h 157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9841" h="1577949">
                  <a:moveTo>
                    <a:pt x="1249" y="9983"/>
                  </a:moveTo>
                  <a:cubicBezTo>
                    <a:pt x="-3773" y="2519"/>
                    <a:pt x="7628" y="-3861"/>
                    <a:pt x="12921" y="2790"/>
                  </a:cubicBezTo>
                  <a:cubicBezTo>
                    <a:pt x="23641" y="15956"/>
                    <a:pt x="33821" y="29527"/>
                    <a:pt x="43999" y="43098"/>
                  </a:cubicBezTo>
                  <a:cubicBezTo>
                    <a:pt x="123938" y="150587"/>
                    <a:pt x="204011" y="257939"/>
                    <a:pt x="284084" y="365292"/>
                  </a:cubicBezTo>
                  <a:cubicBezTo>
                    <a:pt x="364565" y="473187"/>
                    <a:pt x="444909" y="580945"/>
                    <a:pt x="525254" y="688842"/>
                  </a:cubicBezTo>
                  <a:cubicBezTo>
                    <a:pt x="605327" y="796195"/>
                    <a:pt x="685263" y="903682"/>
                    <a:pt x="765338" y="1011034"/>
                  </a:cubicBezTo>
                  <a:cubicBezTo>
                    <a:pt x="845682" y="1118929"/>
                    <a:pt x="926026" y="1226690"/>
                    <a:pt x="1006371" y="1334585"/>
                  </a:cubicBezTo>
                  <a:lnTo>
                    <a:pt x="1169841" y="1556941"/>
                  </a:lnTo>
                  <a:lnTo>
                    <a:pt x="1169841" y="1577949"/>
                  </a:lnTo>
                  <a:lnTo>
                    <a:pt x="963890" y="1303233"/>
                  </a:lnTo>
                  <a:cubicBezTo>
                    <a:pt x="883546" y="1195338"/>
                    <a:pt x="803066" y="1087579"/>
                    <a:pt x="722722" y="979684"/>
                  </a:cubicBezTo>
                  <a:cubicBezTo>
                    <a:pt x="642784" y="872195"/>
                    <a:pt x="562711" y="764843"/>
                    <a:pt x="482638" y="657490"/>
                  </a:cubicBezTo>
                  <a:cubicBezTo>
                    <a:pt x="402294" y="549595"/>
                    <a:pt x="321949" y="441837"/>
                    <a:pt x="241605" y="333941"/>
                  </a:cubicBezTo>
                  <a:cubicBezTo>
                    <a:pt x="201432" y="280060"/>
                    <a:pt x="161260" y="226046"/>
                    <a:pt x="121087" y="172165"/>
                  </a:cubicBezTo>
                  <a:cubicBezTo>
                    <a:pt x="81051" y="118286"/>
                    <a:pt x="39249" y="65356"/>
                    <a:pt x="1249" y="998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40" name="任意多边形: 形状 1339"/>
            <p:cNvSpPr/>
            <p:nvPr/>
          </p:nvSpPr>
          <p:spPr>
            <a:xfrm rot="5400000">
              <a:off x="8463859" y="5813415"/>
              <a:ext cx="1082030" cy="849045"/>
            </a:xfrm>
            <a:custGeom>
              <a:avLst/>
              <a:gdLst>
                <a:gd name="connsiteX0" fmla="*/ 1761 w 570142"/>
                <a:gd name="connsiteY0" fmla="*/ 447036 h 447378"/>
                <a:gd name="connsiteX1" fmla="*/ 91080 w 570142"/>
                <a:gd name="connsiteY1" fmla="*/ 336907 h 447378"/>
                <a:gd name="connsiteX2" fmla="*/ 191339 w 570142"/>
                <a:gd name="connsiteY2" fmla="*/ 236218 h 447378"/>
                <a:gd name="connsiteX3" fmla="*/ 422323 w 570142"/>
                <a:gd name="connsiteY3" fmla="*/ 73457 h 447378"/>
                <a:gd name="connsiteX4" fmla="*/ 492906 w 570142"/>
                <a:gd name="connsiteY4" fmla="*/ 38058 h 447378"/>
                <a:gd name="connsiteX5" fmla="*/ 529877 w 570142"/>
                <a:gd name="connsiteY5" fmla="*/ 21825 h 447378"/>
                <a:gd name="connsiteX6" fmla="*/ 548470 w 570142"/>
                <a:gd name="connsiteY6" fmla="*/ 14245 h 447378"/>
                <a:gd name="connsiteX7" fmla="*/ 557552 w 570142"/>
                <a:gd name="connsiteY7" fmla="*/ 10669 h 447378"/>
                <a:gd name="connsiteX8" fmla="*/ 560770 w 570142"/>
                <a:gd name="connsiteY8" fmla="*/ 9883 h 447378"/>
                <a:gd name="connsiteX9" fmla="*/ 561414 w 570142"/>
                <a:gd name="connsiteY9" fmla="*/ 7666 h 447378"/>
                <a:gd name="connsiteX10" fmla="*/ 564632 w 570142"/>
                <a:gd name="connsiteY10" fmla="*/ 9668 h 447378"/>
                <a:gd name="connsiteX11" fmla="*/ 557052 w 570142"/>
                <a:gd name="connsiteY11" fmla="*/ 9883 h 447378"/>
                <a:gd name="connsiteX12" fmla="*/ 569781 w 570142"/>
                <a:gd name="connsiteY12" fmla="*/ 5878 h 447378"/>
                <a:gd name="connsiteX13" fmla="*/ 539674 w 570142"/>
                <a:gd name="connsiteY13" fmla="*/ 7094 h 447378"/>
                <a:gd name="connsiteX14" fmla="*/ 470236 w 570142"/>
                <a:gd name="connsiteY14" fmla="*/ 37915 h 447378"/>
                <a:gd name="connsiteX15" fmla="*/ 337152 w 570142"/>
                <a:gd name="connsiteY15" fmla="*/ 113003 h 447378"/>
                <a:gd name="connsiteX16" fmla="*/ 214795 w 570142"/>
                <a:gd name="connsiteY16" fmla="*/ 204181 h 447378"/>
                <a:gd name="connsiteX17" fmla="*/ 104667 w 570142"/>
                <a:gd name="connsiteY17" fmla="*/ 310090 h 447378"/>
                <a:gd name="connsiteX18" fmla="*/ 54680 w 570142"/>
                <a:gd name="connsiteY18" fmla="*/ 368444 h 447378"/>
                <a:gd name="connsiteX19" fmla="*/ 9985 w 570142"/>
                <a:gd name="connsiteY19" fmla="*/ 429229 h 447378"/>
                <a:gd name="connsiteX20" fmla="*/ 188 w 570142"/>
                <a:gd name="connsiteY20" fmla="*/ 445820 h 447378"/>
                <a:gd name="connsiteX21" fmla="*/ 1761 w 570142"/>
                <a:gd name="connsiteY21" fmla="*/ 447036 h 447378"/>
                <a:gd name="connsiteX22" fmla="*/ 1761 w 570142"/>
                <a:gd name="connsiteY22" fmla="*/ 447036 h 44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70142" h="447378">
                  <a:moveTo>
                    <a:pt x="1761" y="447036"/>
                  </a:moveTo>
                  <a:cubicBezTo>
                    <a:pt x="31510" y="410278"/>
                    <a:pt x="59686" y="372305"/>
                    <a:pt x="91080" y="336907"/>
                  </a:cubicBezTo>
                  <a:cubicBezTo>
                    <a:pt x="122473" y="301437"/>
                    <a:pt x="156012" y="267755"/>
                    <a:pt x="191339" y="236218"/>
                  </a:cubicBezTo>
                  <a:cubicBezTo>
                    <a:pt x="261707" y="173288"/>
                    <a:pt x="339441" y="118581"/>
                    <a:pt x="422323" y="73457"/>
                  </a:cubicBezTo>
                  <a:cubicBezTo>
                    <a:pt x="445422" y="60871"/>
                    <a:pt x="469020" y="49071"/>
                    <a:pt x="492906" y="38058"/>
                  </a:cubicBezTo>
                  <a:cubicBezTo>
                    <a:pt x="505134" y="32409"/>
                    <a:pt x="517434" y="27046"/>
                    <a:pt x="529877" y="21825"/>
                  </a:cubicBezTo>
                  <a:cubicBezTo>
                    <a:pt x="536027" y="19251"/>
                    <a:pt x="542249" y="16676"/>
                    <a:pt x="548470" y="14245"/>
                  </a:cubicBezTo>
                  <a:cubicBezTo>
                    <a:pt x="551474" y="13029"/>
                    <a:pt x="554477" y="11670"/>
                    <a:pt x="557552" y="10669"/>
                  </a:cubicBezTo>
                  <a:cubicBezTo>
                    <a:pt x="558482" y="10383"/>
                    <a:pt x="559912" y="10312"/>
                    <a:pt x="560770" y="9883"/>
                  </a:cubicBezTo>
                  <a:cubicBezTo>
                    <a:pt x="562272" y="10169"/>
                    <a:pt x="562487" y="9454"/>
                    <a:pt x="561414" y="7666"/>
                  </a:cubicBezTo>
                  <a:cubicBezTo>
                    <a:pt x="561986" y="6164"/>
                    <a:pt x="563059" y="6808"/>
                    <a:pt x="564632" y="9668"/>
                  </a:cubicBezTo>
                  <a:cubicBezTo>
                    <a:pt x="564346" y="4805"/>
                    <a:pt x="556766" y="4948"/>
                    <a:pt x="557052" y="9883"/>
                  </a:cubicBezTo>
                  <a:cubicBezTo>
                    <a:pt x="557624" y="19680"/>
                    <a:pt x="572641" y="14316"/>
                    <a:pt x="569781" y="5878"/>
                  </a:cubicBezTo>
                  <a:cubicBezTo>
                    <a:pt x="565562" y="-6565"/>
                    <a:pt x="546754" y="4162"/>
                    <a:pt x="539674" y="7094"/>
                  </a:cubicBezTo>
                  <a:cubicBezTo>
                    <a:pt x="516219" y="16605"/>
                    <a:pt x="493048" y="26903"/>
                    <a:pt x="470236" y="37915"/>
                  </a:cubicBezTo>
                  <a:cubicBezTo>
                    <a:pt x="424325" y="60084"/>
                    <a:pt x="379845" y="85185"/>
                    <a:pt x="337152" y="113003"/>
                  </a:cubicBezTo>
                  <a:cubicBezTo>
                    <a:pt x="294460" y="140750"/>
                    <a:pt x="253626" y="171285"/>
                    <a:pt x="214795" y="204181"/>
                  </a:cubicBezTo>
                  <a:cubicBezTo>
                    <a:pt x="175893" y="237148"/>
                    <a:pt x="139064" y="272475"/>
                    <a:pt x="104667" y="310090"/>
                  </a:cubicBezTo>
                  <a:cubicBezTo>
                    <a:pt x="87361" y="328969"/>
                    <a:pt x="70627" y="348420"/>
                    <a:pt x="54680" y="368444"/>
                  </a:cubicBezTo>
                  <a:cubicBezTo>
                    <a:pt x="39090" y="387967"/>
                    <a:pt x="22929" y="407847"/>
                    <a:pt x="9985" y="429229"/>
                  </a:cubicBezTo>
                  <a:cubicBezTo>
                    <a:pt x="6624" y="434735"/>
                    <a:pt x="3406" y="440242"/>
                    <a:pt x="188" y="445820"/>
                  </a:cubicBezTo>
                  <a:cubicBezTo>
                    <a:pt x="-527" y="446821"/>
                    <a:pt x="974" y="447965"/>
                    <a:pt x="1761" y="447036"/>
                  </a:cubicBezTo>
                  <a:lnTo>
                    <a:pt x="1761" y="44703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41" name="任意多边形: 形状 1340"/>
            <p:cNvSpPr/>
            <p:nvPr/>
          </p:nvSpPr>
          <p:spPr>
            <a:xfrm rot="5400000">
              <a:off x="9440752" y="6751972"/>
              <a:ext cx="87023" cy="125032"/>
            </a:xfrm>
            <a:custGeom>
              <a:avLst/>
              <a:gdLst>
                <a:gd name="connsiteX0" fmla="*/ 232 w 87023"/>
                <a:gd name="connsiteY0" fmla="*/ 121482 h 125032"/>
                <a:gd name="connsiteX1" fmla="*/ 41217 w 87023"/>
                <a:gd name="connsiteY1" fmla="*/ 58780 h 125032"/>
                <a:gd name="connsiteX2" fmla="*/ 87023 w 87023"/>
                <a:gd name="connsiteY2" fmla="*/ 0 h 125032"/>
                <a:gd name="connsiteX3" fmla="*/ 87023 w 87023"/>
                <a:gd name="connsiteY3" fmla="*/ 23226 h 125032"/>
                <a:gd name="connsiteX4" fmla="*/ 47053 w 87023"/>
                <a:gd name="connsiteY4" fmla="*/ 73845 h 125032"/>
                <a:gd name="connsiteX5" fmla="*/ 4166 w 87023"/>
                <a:gd name="connsiteY5" fmla="*/ 124331 h 125032"/>
                <a:gd name="connsiteX6" fmla="*/ 232 w 87023"/>
                <a:gd name="connsiteY6" fmla="*/ 121482 h 125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23" h="125032">
                  <a:moveTo>
                    <a:pt x="232" y="121482"/>
                  </a:moveTo>
                  <a:cubicBezTo>
                    <a:pt x="11089" y="98953"/>
                    <a:pt x="26152" y="78730"/>
                    <a:pt x="41217" y="58780"/>
                  </a:cubicBezTo>
                  <a:lnTo>
                    <a:pt x="87023" y="0"/>
                  </a:lnTo>
                  <a:lnTo>
                    <a:pt x="87023" y="23226"/>
                  </a:lnTo>
                  <a:lnTo>
                    <a:pt x="47053" y="73845"/>
                  </a:lnTo>
                  <a:cubicBezTo>
                    <a:pt x="33618" y="91352"/>
                    <a:pt x="20182" y="108996"/>
                    <a:pt x="4166" y="124331"/>
                  </a:cubicBezTo>
                  <a:cubicBezTo>
                    <a:pt x="2132" y="126232"/>
                    <a:pt x="-856" y="123925"/>
                    <a:pt x="232" y="12148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42" name="任意多边形: 形状 1341"/>
            <p:cNvSpPr/>
            <p:nvPr/>
          </p:nvSpPr>
          <p:spPr>
            <a:xfrm rot="5400000">
              <a:off x="8425384" y="5669731"/>
              <a:ext cx="75509" cy="100494"/>
            </a:xfrm>
            <a:custGeom>
              <a:avLst/>
              <a:gdLst>
                <a:gd name="connsiteX0" fmla="*/ 5502 w 39787"/>
                <a:gd name="connsiteY0" fmla="*/ 51545 h 52952"/>
                <a:gd name="connsiteX1" fmla="*/ 28743 w 39787"/>
                <a:gd name="connsiteY1" fmla="*/ 18220 h 52952"/>
                <a:gd name="connsiteX2" fmla="*/ 35965 w 39787"/>
                <a:gd name="connsiteY2" fmla="*/ 10854 h 52952"/>
                <a:gd name="connsiteX3" fmla="*/ 39327 w 39787"/>
                <a:gd name="connsiteY3" fmla="*/ 7493 h 52952"/>
                <a:gd name="connsiteX4" fmla="*/ 38969 w 39787"/>
                <a:gd name="connsiteY4" fmla="*/ 2702 h 52952"/>
                <a:gd name="connsiteX5" fmla="*/ 31603 w 39787"/>
                <a:gd name="connsiteY5" fmla="*/ 557 h 52952"/>
                <a:gd name="connsiteX6" fmla="*/ 30459 w 39787"/>
                <a:gd name="connsiteY6" fmla="*/ 1558 h 52952"/>
                <a:gd name="connsiteX7" fmla="*/ 29672 w 39787"/>
                <a:gd name="connsiteY7" fmla="*/ 2130 h 52952"/>
                <a:gd name="connsiteX8" fmla="*/ 28671 w 39787"/>
                <a:gd name="connsiteY8" fmla="*/ 5420 h 52952"/>
                <a:gd name="connsiteX9" fmla="*/ 33105 w 39787"/>
                <a:gd name="connsiteY9" fmla="*/ 6492 h 52952"/>
                <a:gd name="connsiteX10" fmla="*/ 32819 w 39787"/>
                <a:gd name="connsiteY10" fmla="*/ 6850 h 52952"/>
                <a:gd name="connsiteX11" fmla="*/ 30602 w 39787"/>
                <a:gd name="connsiteY11" fmla="*/ 5992 h 52952"/>
                <a:gd name="connsiteX12" fmla="*/ 32890 w 39787"/>
                <a:gd name="connsiteY12" fmla="*/ 7136 h 52952"/>
                <a:gd name="connsiteX13" fmla="*/ 33391 w 39787"/>
                <a:gd name="connsiteY13" fmla="*/ 7207 h 52952"/>
                <a:gd name="connsiteX14" fmla="*/ 32461 w 39787"/>
                <a:gd name="connsiteY14" fmla="*/ 5777 h 52952"/>
                <a:gd name="connsiteX15" fmla="*/ 33463 w 39787"/>
                <a:gd name="connsiteY15" fmla="*/ 3131 h 52952"/>
                <a:gd name="connsiteX16" fmla="*/ 209 w 39787"/>
                <a:gd name="connsiteY16" fmla="*/ 49542 h 52952"/>
                <a:gd name="connsiteX17" fmla="*/ 5502 w 39787"/>
                <a:gd name="connsiteY17" fmla="*/ 51545 h 52952"/>
                <a:gd name="connsiteX18" fmla="*/ 5502 w 39787"/>
                <a:gd name="connsiteY18" fmla="*/ 51545 h 5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87" h="52952">
                  <a:moveTo>
                    <a:pt x="5502" y="51545"/>
                  </a:moveTo>
                  <a:cubicBezTo>
                    <a:pt x="12366" y="39817"/>
                    <a:pt x="19589" y="28303"/>
                    <a:pt x="28743" y="18220"/>
                  </a:cubicBezTo>
                  <a:cubicBezTo>
                    <a:pt x="31031" y="15646"/>
                    <a:pt x="33463" y="13214"/>
                    <a:pt x="35965" y="10854"/>
                  </a:cubicBezTo>
                  <a:cubicBezTo>
                    <a:pt x="37038" y="9782"/>
                    <a:pt x="38611" y="8852"/>
                    <a:pt x="39327" y="7493"/>
                  </a:cubicBezTo>
                  <a:cubicBezTo>
                    <a:pt x="40113" y="6063"/>
                    <a:pt x="39827" y="4061"/>
                    <a:pt x="38969" y="2702"/>
                  </a:cubicBezTo>
                  <a:cubicBezTo>
                    <a:pt x="37539" y="485"/>
                    <a:pt x="34035" y="-802"/>
                    <a:pt x="31603" y="557"/>
                  </a:cubicBezTo>
                  <a:cubicBezTo>
                    <a:pt x="31317" y="700"/>
                    <a:pt x="29315" y="2487"/>
                    <a:pt x="30459" y="1558"/>
                  </a:cubicBezTo>
                  <a:cubicBezTo>
                    <a:pt x="31532" y="700"/>
                    <a:pt x="29887" y="1844"/>
                    <a:pt x="29672" y="2130"/>
                  </a:cubicBezTo>
                  <a:cubicBezTo>
                    <a:pt x="28886" y="3059"/>
                    <a:pt x="28528" y="4204"/>
                    <a:pt x="28671" y="5420"/>
                  </a:cubicBezTo>
                  <a:cubicBezTo>
                    <a:pt x="29029" y="7708"/>
                    <a:pt x="31746" y="8566"/>
                    <a:pt x="33105" y="6492"/>
                  </a:cubicBezTo>
                  <a:cubicBezTo>
                    <a:pt x="32890" y="6778"/>
                    <a:pt x="32032" y="6850"/>
                    <a:pt x="32819" y="6850"/>
                  </a:cubicBezTo>
                  <a:cubicBezTo>
                    <a:pt x="32032" y="6564"/>
                    <a:pt x="31317" y="6278"/>
                    <a:pt x="30602" y="5992"/>
                  </a:cubicBezTo>
                  <a:cubicBezTo>
                    <a:pt x="31317" y="6492"/>
                    <a:pt x="31961" y="6993"/>
                    <a:pt x="32890" y="7136"/>
                  </a:cubicBezTo>
                  <a:cubicBezTo>
                    <a:pt x="33177" y="7207"/>
                    <a:pt x="33391" y="7279"/>
                    <a:pt x="33391" y="7207"/>
                  </a:cubicBezTo>
                  <a:cubicBezTo>
                    <a:pt x="33248" y="6635"/>
                    <a:pt x="32533" y="6778"/>
                    <a:pt x="32461" y="5777"/>
                  </a:cubicBezTo>
                  <a:cubicBezTo>
                    <a:pt x="32819" y="4919"/>
                    <a:pt x="33177" y="3989"/>
                    <a:pt x="33463" y="3131"/>
                  </a:cubicBezTo>
                  <a:cubicBezTo>
                    <a:pt x="19374" y="15932"/>
                    <a:pt x="7075" y="31664"/>
                    <a:pt x="209" y="49542"/>
                  </a:cubicBezTo>
                  <a:cubicBezTo>
                    <a:pt x="-1078" y="52617"/>
                    <a:pt x="3928" y="54334"/>
                    <a:pt x="5502" y="51545"/>
                  </a:cubicBezTo>
                  <a:lnTo>
                    <a:pt x="5502" y="5154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43" name="任意多边形: 形状 1342"/>
            <p:cNvSpPr/>
            <p:nvPr/>
          </p:nvSpPr>
          <p:spPr>
            <a:xfrm rot="5400000">
              <a:off x="7032472" y="5472717"/>
              <a:ext cx="1177773" cy="1592795"/>
            </a:xfrm>
            <a:custGeom>
              <a:avLst/>
              <a:gdLst>
                <a:gd name="connsiteX0" fmla="*/ 86 w 1177773"/>
                <a:gd name="connsiteY0" fmla="*/ 1922 h 1592795"/>
                <a:gd name="connsiteX1" fmla="*/ 2800 w 1177773"/>
                <a:gd name="connsiteY1" fmla="*/ 431 h 1592795"/>
                <a:gd name="connsiteX2" fmla="*/ 30350 w 1177773"/>
                <a:gd name="connsiteY2" fmla="*/ 41688 h 1592795"/>
                <a:gd name="connsiteX3" fmla="*/ 130104 w 1177773"/>
                <a:gd name="connsiteY3" fmla="*/ 209571 h 1592795"/>
                <a:gd name="connsiteX4" fmla="*/ 238676 w 1177773"/>
                <a:gd name="connsiteY4" fmla="*/ 373788 h 1592795"/>
                <a:gd name="connsiteX5" fmla="*/ 474553 w 1177773"/>
                <a:gd name="connsiteY5" fmla="*/ 690281 h 1592795"/>
                <a:gd name="connsiteX6" fmla="*/ 725358 w 1177773"/>
                <a:gd name="connsiteY6" fmla="*/ 1002023 h 1592795"/>
                <a:gd name="connsiteX7" fmla="*/ 995978 w 1177773"/>
                <a:gd name="connsiteY7" fmla="*/ 1336023 h 1592795"/>
                <a:gd name="connsiteX8" fmla="*/ 1131288 w 1177773"/>
                <a:gd name="connsiteY8" fmla="*/ 1503092 h 1592795"/>
                <a:gd name="connsiteX9" fmla="*/ 1177773 w 1177773"/>
                <a:gd name="connsiteY9" fmla="*/ 1560469 h 1592795"/>
                <a:gd name="connsiteX10" fmla="*/ 1177773 w 1177773"/>
                <a:gd name="connsiteY10" fmla="*/ 1592795 h 1592795"/>
                <a:gd name="connsiteX11" fmla="*/ 946849 w 1177773"/>
                <a:gd name="connsiteY11" fmla="*/ 1307387 h 1592795"/>
                <a:gd name="connsiteX12" fmla="*/ 676500 w 1177773"/>
                <a:gd name="connsiteY12" fmla="*/ 973252 h 1592795"/>
                <a:gd name="connsiteX13" fmla="*/ 427867 w 1177773"/>
                <a:gd name="connsiteY13" fmla="*/ 661238 h 1592795"/>
                <a:gd name="connsiteX14" fmla="*/ 195926 w 1177773"/>
                <a:gd name="connsiteY14" fmla="*/ 342167 h 1592795"/>
                <a:gd name="connsiteX15" fmla="*/ 90608 w 1177773"/>
                <a:gd name="connsiteY15" fmla="*/ 175913 h 1592795"/>
                <a:gd name="connsiteX16" fmla="*/ 41208 w 1177773"/>
                <a:gd name="connsiteY16" fmla="*/ 89868 h 1592795"/>
                <a:gd name="connsiteX17" fmla="*/ 17864 w 1177773"/>
                <a:gd name="connsiteY17" fmla="*/ 46032 h 1592795"/>
                <a:gd name="connsiteX18" fmla="*/ 86 w 1177773"/>
                <a:gd name="connsiteY18" fmla="*/ 1922 h 159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77773" h="1592795">
                  <a:moveTo>
                    <a:pt x="86" y="1922"/>
                  </a:moveTo>
                  <a:cubicBezTo>
                    <a:pt x="-458" y="159"/>
                    <a:pt x="1714" y="-520"/>
                    <a:pt x="2800" y="431"/>
                  </a:cubicBezTo>
                  <a:cubicBezTo>
                    <a:pt x="13114" y="13731"/>
                    <a:pt x="21935" y="27167"/>
                    <a:pt x="30350" y="41688"/>
                  </a:cubicBezTo>
                  <a:cubicBezTo>
                    <a:pt x="63194" y="98011"/>
                    <a:pt x="95360" y="154470"/>
                    <a:pt x="130104" y="209571"/>
                  </a:cubicBezTo>
                  <a:cubicBezTo>
                    <a:pt x="165119" y="265079"/>
                    <a:pt x="201219" y="319772"/>
                    <a:pt x="238676" y="373788"/>
                  </a:cubicBezTo>
                  <a:cubicBezTo>
                    <a:pt x="313593" y="481955"/>
                    <a:pt x="393123" y="586864"/>
                    <a:pt x="474553" y="690281"/>
                  </a:cubicBezTo>
                  <a:cubicBezTo>
                    <a:pt x="556934" y="795191"/>
                    <a:pt x="641349" y="898335"/>
                    <a:pt x="725358" y="1002023"/>
                  </a:cubicBezTo>
                  <a:cubicBezTo>
                    <a:pt x="815611" y="1113311"/>
                    <a:pt x="905727" y="1224735"/>
                    <a:pt x="995978" y="1336023"/>
                  </a:cubicBezTo>
                  <a:cubicBezTo>
                    <a:pt x="1041036" y="1391804"/>
                    <a:pt x="1086231" y="1447448"/>
                    <a:pt x="1131288" y="1503092"/>
                  </a:cubicBezTo>
                  <a:lnTo>
                    <a:pt x="1177773" y="1560469"/>
                  </a:lnTo>
                  <a:lnTo>
                    <a:pt x="1177773" y="1592795"/>
                  </a:lnTo>
                  <a:lnTo>
                    <a:pt x="946849" y="1307387"/>
                  </a:lnTo>
                  <a:cubicBezTo>
                    <a:pt x="856733" y="1196098"/>
                    <a:pt x="766617" y="1084675"/>
                    <a:pt x="676500" y="973252"/>
                  </a:cubicBezTo>
                  <a:cubicBezTo>
                    <a:pt x="592763" y="869836"/>
                    <a:pt x="509162" y="766418"/>
                    <a:pt x="427867" y="661238"/>
                  </a:cubicBezTo>
                  <a:cubicBezTo>
                    <a:pt x="347522" y="557143"/>
                    <a:pt x="269214" y="451284"/>
                    <a:pt x="195926" y="342167"/>
                  </a:cubicBezTo>
                  <a:cubicBezTo>
                    <a:pt x="159418" y="287745"/>
                    <a:pt x="124131" y="232372"/>
                    <a:pt x="90608" y="175913"/>
                  </a:cubicBezTo>
                  <a:cubicBezTo>
                    <a:pt x="73643" y="147549"/>
                    <a:pt x="57223" y="118776"/>
                    <a:pt x="41208" y="89868"/>
                  </a:cubicBezTo>
                  <a:cubicBezTo>
                    <a:pt x="33201" y="75346"/>
                    <a:pt x="25329" y="60824"/>
                    <a:pt x="17864" y="46032"/>
                  </a:cubicBezTo>
                  <a:cubicBezTo>
                    <a:pt x="10537" y="31510"/>
                    <a:pt x="4701" y="17530"/>
                    <a:pt x="86" y="192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44" name="任意多边形: 形状 1343"/>
            <p:cNvSpPr/>
            <p:nvPr/>
          </p:nvSpPr>
          <p:spPr>
            <a:xfrm rot="5400000">
              <a:off x="8484547" y="5969460"/>
              <a:ext cx="771565" cy="662771"/>
            </a:xfrm>
            <a:custGeom>
              <a:avLst/>
              <a:gdLst>
                <a:gd name="connsiteX0" fmla="*/ 3597 w 406552"/>
                <a:gd name="connsiteY0" fmla="*/ 348305 h 349227"/>
                <a:gd name="connsiteX1" fmla="*/ 26552 w 406552"/>
                <a:gd name="connsiteY1" fmla="*/ 311905 h 349227"/>
                <a:gd name="connsiteX2" fmla="*/ 50366 w 406552"/>
                <a:gd name="connsiteY2" fmla="*/ 292883 h 349227"/>
                <a:gd name="connsiteX3" fmla="*/ 53870 w 406552"/>
                <a:gd name="connsiteY3" fmla="*/ 290094 h 349227"/>
                <a:gd name="connsiteX4" fmla="*/ 57731 w 406552"/>
                <a:gd name="connsiteY4" fmla="*/ 263992 h 349227"/>
                <a:gd name="connsiteX5" fmla="*/ 54156 w 406552"/>
                <a:gd name="connsiteY5" fmla="*/ 266853 h 349227"/>
                <a:gd name="connsiteX6" fmla="*/ 83118 w 406552"/>
                <a:gd name="connsiteY6" fmla="*/ 266567 h 349227"/>
                <a:gd name="connsiteX7" fmla="*/ 86837 w 406552"/>
                <a:gd name="connsiteY7" fmla="*/ 262705 h 349227"/>
                <a:gd name="connsiteX8" fmla="*/ 87910 w 406552"/>
                <a:gd name="connsiteY8" fmla="*/ 241967 h 349227"/>
                <a:gd name="connsiteX9" fmla="*/ 83190 w 406552"/>
                <a:gd name="connsiteY9" fmla="*/ 245757 h 349227"/>
                <a:gd name="connsiteX10" fmla="*/ 131174 w 406552"/>
                <a:gd name="connsiteY10" fmla="*/ 226806 h 349227"/>
                <a:gd name="connsiteX11" fmla="*/ 155989 w 406552"/>
                <a:gd name="connsiteY11" fmla="*/ 186759 h 349227"/>
                <a:gd name="connsiteX12" fmla="*/ 151341 w 406552"/>
                <a:gd name="connsiteY12" fmla="*/ 190478 h 349227"/>
                <a:gd name="connsiteX13" fmla="*/ 178730 w 406552"/>
                <a:gd name="connsiteY13" fmla="*/ 180252 h 349227"/>
                <a:gd name="connsiteX14" fmla="*/ 196966 w 406552"/>
                <a:gd name="connsiteY14" fmla="*/ 151147 h 349227"/>
                <a:gd name="connsiteX15" fmla="*/ 201614 w 406552"/>
                <a:gd name="connsiteY15" fmla="*/ 143495 h 349227"/>
                <a:gd name="connsiteX16" fmla="*/ 207478 w 406552"/>
                <a:gd name="connsiteY16" fmla="*/ 138489 h 349227"/>
                <a:gd name="connsiteX17" fmla="*/ 218920 w 406552"/>
                <a:gd name="connsiteY17" fmla="*/ 128835 h 349227"/>
                <a:gd name="connsiteX18" fmla="*/ 228216 w 406552"/>
                <a:gd name="connsiteY18" fmla="*/ 101160 h 349227"/>
                <a:gd name="connsiteX19" fmla="*/ 221923 w 406552"/>
                <a:gd name="connsiteY19" fmla="*/ 103949 h 349227"/>
                <a:gd name="connsiteX20" fmla="*/ 254246 w 406552"/>
                <a:gd name="connsiteY20" fmla="*/ 103520 h 349227"/>
                <a:gd name="connsiteX21" fmla="*/ 292076 w 406552"/>
                <a:gd name="connsiteY21" fmla="*/ 87572 h 349227"/>
                <a:gd name="connsiteX22" fmla="*/ 296582 w 406552"/>
                <a:gd name="connsiteY22" fmla="*/ 84855 h 349227"/>
                <a:gd name="connsiteX23" fmla="*/ 313244 w 406552"/>
                <a:gd name="connsiteY23" fmla="*/ 55893 h 349227"/>
                <a:gd name="connsiteX24" fmla="*/ 319823 w 406552"/>
                <a:gd name="connsiteY24" fmla="*/ 50386 h 349227"/>
                <a:gd name="connsiteX25" fmla="*/ 329191 w 406552"/>
                <a:gd name="connsiteY25" fmla="*/ 50243 h 349227"/>
                <a:gd name="connsiteX26" fmla="*/ 344781 w 406552"/>
                <a:gd name="connsiteY26" fmla="*/ 46238 h 349227"/>
                <a:gd name="connsiteX27" fmla="*/ 389976 w 406552"/>
                <a:gd name="connsiteY27" fmla="*/ 5405 h 349227"/>
                <a:gd name="connsiteX28" fmla="*/ 384184 w 406552"/>
                <a:gd name="connsiteY28" fmla="*/ 6335 h 349227"/>
                <a:gd name="connsiteX29" fmla="*/ 405638 w 406552"/>
                <a:gd name="connsiteY29" fmla="*/ 8838 h 349227"/>
                <a:gd name="connsiteX30" fmla="*/ 404493 w 406552"/>
                <a:gd name="connsiteY30" fmla="*/ 4976 h 349227"/>
                <a:gd name="connsiteX31" fmla="*/ 389261 w 406552"/>
                <a:gd name="connsiteY31" fmla="*/ 971 h 349227"/>
                <a:gd name="connsiteX32" fmla="*/ 383469 w 406552"/>
                <a:gd name="connsiteY32" fmla="*/ 1901 h 349227"/>
                <a:gd name="connsiteX33" fmla="*/ 334340 w 406552"/>
                <a:gd name="connsiteY33" fmla="*/ 42377 h 349227"/>
                <a:gd name="connsiteX34" fmla="*/ 324829 w 406552"/>
                <a:gd name="connsiteY34" fmla="*/ 43020 h 349227"/>
                <a:gd name="connsiteX35" fmla="*/ 316176 w 406552"/>
                <a:gd name="connsiteY35" fmla="*/ 43735 h 349227"/>
                <a:gd name="connsiteX36" fmla="*/ 304591 w 406552"/>
                <a:gd name="connsiteY36" fmla="*/ 54677 h 349227"/>
                <a:gd name="connsiteX37" fmla="*/ 289502 w 406552"/>
                <a:gd name="connsiteY37" fmla="*/ 83282 h 349227"/>
                <a:gd name="connsiteX38" fmla="*/ 294007 w 406552"/>
                <a:gd name="connsiteY38" fmla="*/ 80564 h 349227"/>
                <a:gd name="connsiteX39" fmla="*/ 259395 w 406552"/>
                <a:gd name="connsiteY39" fmla="*/ 91291 h 349227"/>
                <a:gd name="connsiteX40" fmla="*/ 227143 w 406552"/>
                <a:gd name="connsiteY40" fmla="*/ 98728 h 349227"/>
                <a:gd name="connsiteX41" fmla="*/ 220850 w 406552"/>
                <a:gd name="connsiteY41" fmla="*/ 101517 h 349227"/>
                <a:gd name="connsiteX42" fmla="*/ 211911 w 406552"/>
                <a:gd name="connsiteY42" fmla="*/ 125760 h 349227"/>
                <a:gd name="connsiteX43" fmla="*/ 201042 w 406552"/>
                <a:gd name="connsiteY43" fmla="*/ 133483 h 349227"/>
                <a:gd name="connsiteX44" fmla="*/ 192389 w 406552"/>
                <a:gd name="connsiteY44" fmla="*/ 144353 h 349227"/>
                <a:gd name="connsiteX45" fmla="*/ 177586 w 406552"/>
                <a:gd name="connsiteY45" fmla="*/ 170526 h 349227"/>
                <a:gd name="connsiteX46" fmla="*/ 153343 w 406552"/>
                <a:gd name="connsiteY46" fmla="*/ 183255 h 349227"/>
                <a:gd name="connsiteX47" fmla="*/ 148695 w 406552"/>
                <a:gd name="connsiteY47" fmla="*/ 186974 h 349227"/>
                <a:gd name="connsiteX48" fmla="*/ 126955 w 406552"/>
                <a:gd name="connsiteY48" fmla="*/ 220728 h 349227"/>
                <a:gd name="connsiteX49" fmla="*/ 85264 w 406552"/>
                <a:gd name="connsiteY49" fmla="*/ 238391 h 349227"/>
                <a:gd name="connsiteX50" fmla="*/ 80544 w 406552"/>
                <a:gd name="connsiteY50" fmla="*/ 242181 h 349227"/>
                <a:gd name="connsiteX51" fmla="*/ 79471 w 406552"/>
                <a:gd name="connsiteY51" fmla="*/ 262920 h 349227"/>
                <a:gd name="connsiteX52" fmla="*/ 83190 w 406552"/>
                <a:gd name="connsiteY52" fmla="*/ 259058 h 349227"/>
                <a:gd name="connsiteX53" fmla="*/ 54227 w 406552"/>
                <a:gd name="connsiteY53" fmla="*/ 259487 h 349227"/>
                <a:gd name="connsiteX54" fmla="*/ 50652 w 406552"/>
                <a:gd name="connsiteY54" fmla="*/ 262348 h 349227"/>
                <a:gd name="connsiteX55" fmla="*/ 46861 w 406552"/>
                <a:gd name="connsiteY55" fmla="*/ 288449 h 349227"/>
                <a:gd name="connsiteX56" fmla="*/ 50366 w 406552"/>
                <a:gd name="connsiteY56" fmla="*/ 285661 h 349227"/>
                <a:gd name="connsiteX57" fmla="*/ 23048 w 406552"/>
                <a:gd name="connsiteY57" fmla="*/ 304182 h 349227"/>
                <a:gd name="connsiteX58" fmla="*/ 308 w 406552"/>
                <a:gd name="connsiteY58" fmla="*/ 346589 h 349227"/>
                <a:gd name="connsiteX59" fmla="*/ 3597 w 406552"/>
                <a:gd name="connsiteY59" fmla="*/ 348305 h 349227"/>
                <a:gd name="connsiteX60" fmla="*/ 3597 w 406552"/>
                <a:gd name="connsiteY60" fmla="*/ 348305 h 3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06552" h="349227">
                  <a:moveTo>
                    <a:pt x="3597" y="348305"/>
                  </a:moveTo>
                  <a:cubicBezTo>
                    <a:pt x="11964" y="336577"/>
                    <a:pt x="19186" y="324277"/>
                    <a:pt x="26552" y="311905"/>
                  </a:cubicBezTo>
                  <a:cubicBezTo>
                    <a:pt x="31701" y="303252"/>
                    <a:pt x="38995" y="292383"/>
                    <a:pt x="50366" y="292883"/>
                  </a:cubicBezTo>
                  <a:cubicBezTo>
                    <a:pt x="51867" y="292955"/>
                    <a:pt x="53655" y="291596"/>
                    <a:pt x="53870" y="290094"/>
                  </a:cubicBezTo>
                  <a:cubicBezTo>
                    <a:pt x="55157" y="281370"/>
                    <a:pt x="56444" y="272717"/>
                    <a:pt x="57731" y="263992"/>
                  </a:cubicBezTo>
                  <a:cubicBezTo>
                    <a:pt x="56516" y="264922"/>
                    <a:pt x="55371" y="265923"/>
                    <a:pt x="54156" y="266853"/>
                  </a:cubicBezTo>
                  <a:cubicBezTo>
                    <a:pt x="63810" y="266781"/>
                    <a:pt x="73464" y="266638"/>
                    <a:pt x="83118" y="266567"/>
                  </a:cubicBezTo>
                  <a:cubicBezTo>
                    <a:pt x="85264" y="266567"/>
                    <a:pt x="86694" y="264708"/>
                    <a:pt x="86837" y="262705"/>
                  </a:cubicBezTo>
                  <a:cubicBezTo>
                    <a:pt x="87194" y="255769"/>
                    <a:pt x="87552" y="248903"/>
                    <a:pt x="87910" y="241967"/>
                  </a:cubicBezTo>
                  <a:cubicBezTo>
                    <a:pt x="86336" y="243254"/>
                    <a:pt x="84763" y="244470"/>
                    <a:pt x="83190" y="245757"/>
                  </a:cubicBezTo>
                  <a:cubicBezTo>
                    <a:pt x="101497" y="250834"/>
                    <a:pt x="117944" y="237747"/>
                    <a:pt x="131174" y="226806"/>
                  </a:cubicBezTo>
                  <a:cubicBezTo>
                    <a:pt x="143546" y="216508"/>
                    <a:pt x="155703" y="203851"/>
                    <a:pt x="155989" y="186759"/>
                  </a:cubicBezTo>
                  <a:cubicBezTo>
                    <a:pt x="154416" y="187975"/>
                    <a:pt x="152842" y="189262"/>
                    <a:pt x="151341" y="190478"/>
                  </a:cubicBezTo>
                  <a:cubicBezTo>
                    <a:pt x="161853" y="192051"/>
                    <a:pt x="171293" y="187546"/>
                    <a:pt x="178730" y="180252"/>
                  </a:cubicBezTo>
                  <a:cubicBezTo>
                    <a:pt x="187025" y="172100"/>
                    <a:pt x="191459" y="161158"/>
                    <a:pt x="196966" y="151147"/>
                  </a:cubicBezTo>
                  <a:cubicBezTo>
                    <a:pt x="198395" y="148501"/>
                    <a:pt x="199897" y="145926"/>
                    <a:pt x="201614" y="143495"/>
                  </a:cubicBezTo>
                  <a:cubicBezTo>
                    <a:pt x="203473" y="140849"/>
                    <a:pt x="204689" y="139991"/>
                    <a:pt x="207478" y="138489"/>
                  </a:cubicBezTo>
                  <a:cubicBezTo>
                    <a:pt x="211840" y="136057"/>
                    <a:pt x="215773" y="132696"/>
                    <a:pt x="218920" y="128835"/>
                  </a:cubicBezTo>
                  <a:cubicBezTo>
                    <a:pt x="225212" y="120968"/>
                    <a:pt x="228645" y="111243"/>
                    <a:pt x="228216" y="101160"/>
                  </a:cubicBezTo>
                  <a:cubicBezTo>
                    <a:pt x="226142" y="102089"/>
                    <a:pt x="223997" y="103019"/>
                    <a:pt x="221923" y="103949"/>
                  </a:cubicBezTo>
                  <a:cubicBezTo>
                    <a:pt x="231434" y="112244"/>
                    <a:pt x="244163" y="109097"/>
                    <a:pt x="254246" y="103520"/>
                  </a:cubicBezTo>
                  <a:cubicBezTo>
                    <a:pt x="265688" y="97084"/>
                    <a:pt x="277559" y="82567"/>
                    <a:pt x="292076" y="87572"/>
                  </a:cubicBezTo>
                  <a:cubicBezTo>
                    <a:pt x="294007" y="88216"/>
                    <a:pt x="296081" y="86643"/>
                    <a:pt x="296582" y="84855"/>
                  </a:cubicBezTo>
                  <a:cubicBezTo>
                    <a:pt x="299657" y="73913"/>
                    <a:pt x="305306" y="63973"/>
                    <a:pt x="313244" y="55893"/>
                  </a:cubicBezTo>
                  <a:cubicBezTo>
                    <a:pt x="315031" y="54033"/>
                    <a:pt x="317392" y="51173"/>
                    <a:pt x="319823" y="50386"/>
                  </a:cubicBezTo>
                  <a:cubicBezTo>
                    <a:pt x="322326" y="49599"/>
                    <a:pt x="326617" y="50243"/>
                    <a:pt x="329191" y="50243"/>
                  </a:cubicBezTo>
                  <a:cubicBezTo>
                    <a:pt x="334840" y="50100"/>
                    <a:pt x="339560" y="48455"/>
                    <a:pt x="344781" y="46238"/>
                  </a:cubicBezTo>
                  <a:cubicBezTo>
                    <a:pt x="363803" y="37943"/>
                    <a:pt x="379679" y="23498"/>
                    <a:pt x="389976" y="5405"/>
                  </a:cubicBezTo>
                  <a:cubicBezTo>
                    <a:pt x="388045" y="5691"/>
                    <a:pt x="386114" y="5977"/>
                    <a:pt x="384184" y="6335"/>
                  </a:cubicBezTo>
                  <a:cubicBezTo>
                    <a:pt x="390334" y="11841"/>
                    <a:pt x="398629" y="13629"/>
                    <a:pt x="405638" y="8838"/>
                  </a:cubicBezTo>
                  <a:cubicBezTo>
                    <a:pt x="407211" y="7765"/>
                    <a:pt x="406710" y="4690"/>
                    <a:pt x="404493" y="4976"/>
                  </a:cubicBezTo>
                  <a:cubicBezTo>
                    <a:pt x="399273" y="5548"/>
                    <a:pt x="393266" y="4547"/>
                    <a:pt x="389261" y="971"/>
                  </a:cubicBezTo>
                  <a:cubicBezTo>
                    <a:pt x="387473" y="-602"/>
                    <a:pt x="384685" y="-244"/>
                    <a:pt x="383469" y="1901"/>
                  </a:cubicBezTo>
                  <a:cubicBezTo>
                    <a:pt x="373100" y="20208"/>
                    <a:pt x="355007" y="36799"/>
                    <a:pt x="334340" y="42377"/>
                  </a:cubicBezTo>
                  <a:cubicBezTo>
                    <a:pt x="331265" y="43235"/>
                    <a:pt x="327976" y="42949"/>
                    <a:pt x="324829" y="43020"/>
                  </a:cubicBezTo>
                  <a:cubicBezTo>
                    <a:pt x="322112" y="43092"/>
                    <a:pt x="318607" y="42448"/>
                    <a:pt x="316176" y="43735"/>
                  </a:cubicBezTo>
                  <a:cubicBezTo>
                    <a:pt x="311814" y="45881"/>
                    <a:pt x="307666" y="51030"/>
                    <a:pt x="304591" y="54677"/>
                  </a:cubicBezTo>
                  <a:cubicBezTo>
                    <a:pt x="297511" y="63044"/>
                    <a:pt x="292434" y="72769"/>
                    <a:pt x="289502" y="83282"/>
                  </a:cubicBezTo>
                  <a:cubicBezTo>
                    <a:pt x="291004" y="82352"/>
                    <a:pt x="292505" y="81494"/>
                    <a:pt x="294007" y="80564"/>
                  </a:cubicBezTo>
                  <a:cubicBezTo>
                    <a:pt x="281278" y="76202"/>
                    <a:pt x="269264" y="84068"/>
                    <a:pt x="259395" y="91291"/>
                  </a:cubicBezTo>
                  <a:cubicBezTo>
                    <a:pt x="251171" y="97369"/>
                    <a:pt x="236869" y="107310"/>
                    <a:pt x="227143" y="98728"/>
                  </a:cubicBezTo>
                  <a:cubicBezTo>
                    <a:pt x="224783" y="96654"/>
                    <a:pt x="220708" y="98156"/>
                    <a:pt x="220850" y="101517"/>
                  </a:cubicBezTo>
                  <a:cubicBezTo>
                    <a:pt x="221208" y="110456"/>
                    <a:pt x="217990" y="119181"/>
                    <a:pt x="211911" y="125760"/>
                  </a:cubicBezTo>
                  <a:cubicBezTo>
                    <a:pt x="208693" y="129192"/>
                    <a:pt x="205118" y="131266"/>
                    <a:pt x="201042" y="133483"/>
                  </a:cubicBezTo>
                  <a:cubicBezTo>
                    <a:pt x="197251" y="135557"/>
                    <a:pt x="194534" y="140706"/>
                    <a:pt x="192389" y="144353"/>
                  </a:cubicBezTo>
                  <a:cubicBezTo>
                    <a:pt x="187240" y="152934"/>
                    <a:pt x="183736" y="162589"/>
                    <a:pt x="177586" y="170526"/>
                  </a:cubicBezTo>
                  <a:cubicBezTo>
                    <a:pt x="171865" y="177892"/>
                    <a:pt x="163140" y="184686"/>
                    <a:pt x="153343" y="183255"/>
                  </a:cubicBezTo>
                  <a:cubicBezTo>
                    <a:pt x="150840" y="182898"/>
                    <a:pt x="148695" y="184400"/>
                    <a:pt x="148695" y="186974"/>
                  </a:cubicBezTo>
                  <a:cubicBezTo>
                    <a:pt x="148409" y="201348"/>
                    <a:pt x="137253" y="212146"/>
                    <a:pt x="126955" y="220728"/>
                  </a:cubicBezTo>
                  <a:cubicBezTo>
                    <a:pt x="115799" y="230096"/>
                    <a:pt x="100925" y="242753"/>
                    <a:pt x="85264" y="238391"/>
                  </a:cubicBezTo>
                  <a:cubicBezTo>
                    <a:pt x="82761" y="237676"/>
                    <a:pt x="80687" y="239821"/>
                    <a:pt x="80544" y="242181"/>
                  </a:cubicBezTo>
                  <a:cubicBezTo>
                    <a:pt x="80186" y="249118"/>
                    <a:pt x="79829" y="255983"/>
                    <a:pt x="79471" y="262920"/>
                  </a:cubicBezTo>
                  <a:cubicBezTo>
                    <a:pt x="80687" y="261632"/>
                    <a:pt x="81974" y="260345"/>
                    <a:pt x="83190" y="259058"/>
                  </a:cubicBezTo>
                  <a:cubicBezTo>
                    <a:pt x="73536" y="259201"/>
                    <a:pt x="63881" y="259344"/>
                    <a:pt x="54227" y="259487"/>
                  </a:cubicBezTo>
                  <a:cubicBezTo>
                    <a:pt x="52726" y="259487"/>
                    <a:pt x="50938" y="260703"/>
                    <a:pt x="50652" y="262348"/>
                  </a:cubicBezTo>
                  <a:cubicBezTo>
                    <a:pt x="49365" y="271072"/>
                    <a:pt x="48149" y="279725"/>
                    <a:pt x="46861" y="288449"/>
                  </a:cubicBezTo>
                  <a:cubicBezTo>
                    <a:pt x="48006" y="287520"/>
                    <a:pt x="49222" y="286590"/>
                    <a:pt x="50366" y="285661"/>
                  </a:cubicBezTo>
                  <a:cubicBezTo>
                    <a:pt x="38066" y="285088"/>
                    <a:pt x="29270" y="294671"/>
                    <a:pt x="23048" y="304182"/>
                  </a:cubicBezTo>
                  <a:cubicBezTo>
                    <a:pt x="14324" y="317555"/>
                    <a:pt x="6958" y="332072"/>
                    <a:pt x="308" y="346589"/>
                  </a:cubicBezTo>
                  <a:cubicBezTo>
                    <a:pt x="-980" y="348734"/>
                    <a:pt x="2095" y="350308"/>
                    <a:pt x="3597" y="348305"/>
                  </a:cubicBezTo>
                  <a:lnTo>
                    <a:pt x="3597" y="34830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45" name="任意多边形: 形状 1344"/>
            <p:cNvSpPr/>
            <p:nvPr/>
          </p:nvSpPr>
          <p:spPr>
            <a:xfrm rot="5400000">
              <a:off x="8432027" y="6004140"/>
              <a:ext cx="198438" cy="169352"/>
            </a:xfrm>
            <a:custGeom>
              <a:avLst/>
              <a:gdLst>
                <a:gd name="connsiteX0" fmla="*/ 509 w 104561"/>
                <a:gd name="connsiteY0" fmla="*/ 89126 h 89235"/>
                <a:gd name="connsiteX1" fmla="*/ 17600 w 104561"/>
                <a:gd name="connsiteY1" fmla="*/ 60951 h 89235"/>
                <a:gd name="connsiteX2" fmla="*/ 13881 w 104561"/>
                <a:gd name="connsiteY2" fmla="*/ 62595 h 89235"/>
                <a:gd name="connsiteX3" fmla="*/ 37123 w 104561"/>
                <a:gd name="connsiteY3" fmla="*/ 41928 h 89235"/>
                <a:gd name="connsiteX4" fmla="*/ 30687 w 104561"/>
                <a:gd name="connsiteY4" fmla="*/ 43859 h 89235"/>
                <a:gd name="connsiteX5" fmla="*/ 47492 w 104561"/>
                <a:gd name="connsiteY5" fmla="*/ 45719 h 89235"/>
                <a:gd name="connsiteX6" fmla="*/ 54429 w 104561"/>
                <a:gd name="connsiteY6" fmla="*/ 38353 h 89235"/>
                <a:gd name="connsiteX7" fmla="*/ 63725 w 104561"/>
                <a:gd name="connsiteY7" fmla="*/ 30773 h 89235"/>
                <a:gd name="connsiteX8" fmla="*/ 74666 w 104561"/>
                <a:gd name="connsiteY8" fmla="*/ 29700 h 89235"/>
                <a:gd name="connsiteX9" fmla="*/ 80459 w 104561"/>
                <a:gd name="connsiteY9" fmla="*/ 20403 h 89235"/>
                <a:gd name="connsiteX10" fmla="*/ 101198 w 104561"/>
                <a:gd name="connsiteY10" fmla="*/ 7317 h 89235"/>
                <a:gd name="connsiteX11" fmla="*/ 101054 w 104561"/>
                <a:gd name="connsiteY11" fmla="*/ 94 h 89235"/>
                <a:gd name="connsiteX12" fmla="*/ 81532 w 104561"/>
                <a:gd name="connsiteY12" fmla="*/ 6673 h 89235"/>
                <a:gd name="connsiteX13" fmla="*/ 74810 w 104561"/>
                <a:gd name="connsiteY13" fmla="*/ 15255 h 89235"/>
                <a:gd name="connsiteX14" fmla="*/ 68874 w 104561"/>
                <a:gd name="connsiteY14" fmla="*/ 24050 h 89235"/>
                <a:gd name="connsiteX15" fmla="*/ 58648 w 104561"/>
                <a:gd name="connsiteY15" fmla="*/ 24479 h 89235"/>
                <a:gd name="connsiteX16" fmla="*/ 51211 w 104561"/>
                <a:gd name="connsiteY16" fmla="*/ 30773 h 89235"/>
                <a:gd name="connsiteX17" fmla="*/ 45132 w 104561"/>
                <a:gd name="connsiteY17" fmla="*/ 38639 h 89235"/>
                <a:gd name="connsiteX18" fmla="*/ 36551 w 104561"/>
                <a:gd name="connsiteY18" fmla="*/ 40212 h 89235"/>
                <a:gd name="connsiteX19" fmla="*/ 30115 w 104561"/>
                <a:gd name="connsiteY19" fmla="*/ 42143 h 89235"/>
                <a:gd name="connsiteX20" fmla="*/ 14597 w 104561"/>
                <a:gd name="connsiteY20" fmla="*/ 56088 h 89235"/>
                <a:gd name="connsiteX21" fmla="*/ 11736 w 104561"/>
                <a:gd name="connsiteY21" fmla="*/ 57804 h 89235"/>
                <a:gd name="connsiteX22" fmla="*/ 8 w 104561"/>
                <a:gd name="connsiteY22" fmla="*/ 89055 h 89235"/>
                <a:gd name="connsiteX23" fmla="*/ 509 w 104561"/>
                <a:gd name="connsiteY23" fmla="*/ 89126 h 89235"/>
                <a:gd name="connsiteX24" fmla="*/ 509 w 104561"/>
                <a:gd name="connsiteY24" fmla="*/ 89126 h 89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4561" h="89235">
                  <a:moveTo>
                    <a:pt x="509" y="89126"/>
                  </a:moveTo>
                  <a:cubicBezTo>
                    <a:pt x="7016" y="80187"/>
                    <a:pt x="12666" y="70748"/>
                    <a:pt x="17600" y="60951"/>
                  </a:cubicBezTo>
                  <a:cubicBezTo>
                    <a:pt x="16384" y="61523"/>
                    <a:pt x="15097" y="62023"/>
                    <a:pt x="13881" y="62595"/>
                  </a:cubicBezTo>
                  <a:cubicBezTo>
                    <a:pt x="26110" y="64169"/>
                    <a:pt x="37409" y="54443"/>
                    <a:pt x="37123" y="41928"/>
                  </a:cubicBezTo>
                  <a:cubicBezTo>
                    <a:pt x="34977" y="42572"/>
                    <a:pt x="32832" y="43216"/>
                    <a:pt x="30687" y="43859"/>
                  </a:cubicBezTo>
                  <a:cubicBezTo>
                    <a:pt x="34405" y="50081"/>
                    <a:pt x="42129" y="49223"/>
                    <a:pt x="47492" y="45719"/>
                  </a:cubicBezTo>
                  <a:cubicBezTo>
                    <a:pt x="50424" y="43788"/>
                    <a:pt x="52426" y="41213"/>
                    <a:pt x="54429" y="38353"/>
                  </a:cubicBezTo>
                  <a:cubicBezTo>
                    <a:pt x="56646" y="35278"/>
                    <a:pt x="59434" y="30701"/>
                    <a:pt x="63725" y="30773"/>
                  </a:cubicBezTo>
                  <a:cubicBezTo>
                    <a:pt x="67873" y="30844"/>
                    <a:pt x="70948" y="32346"/>
                    <a:pt x="74666" y="29700"/>
                  </a:cubicBezTo>
                  <a:cubicBezTo>
                    <a:pt x="77742" y="27483"/>
                    <a:pt x="79029" y="23765"/>
                    <a:pt x="80459" y="20403"/>
                  </a:cubicBezTo>
                  <a:cubicBezTo>
                    <a:pt x="84178" y="11750"/>
                    <a:pt x="91829" y="7102"/>
                    <a:pt x="101198" y="7317"/>
                  </a:cubicBezTo>
                  <a:cubicBezTo>
                    <a:pt x="105917" y="7388"/>
                    <a:pt x="105488" y="523"/>
                    <a:pt x="101054" y="94"/>
                  </a:cubicBezTo>
                  <a:cubicBezTo>
                    <a:pt x="93975" y="-550"/>
                    <a:pt x="86895" y="2168"/>
                    <a:pt x="81532" y="6673"/>
                  </a:cubicBezTo>
                  <a:cubicBezTo>
                    <a:pt x="78743" y="9033"/>
                    <a:pt x="76383" y="11965"/>
                    <a:pt x="74810" y="15255"/>
                  </a:cubicBezTo>
                  <a:cubicBezTo>
                    <a:pt x="73451" y="18043"/>
                    <a:pt x="72450" y="23693"/>
                    <a:pt x="68874" y="24050"/>
                  </a:cubicBezTo>
                  <a:cubicBezTo>
                    <a:pt x="65227" y="24479"/>
                    <a:pt x="62367" y="22906"/>
                    <a:pt x="58648" y="24479"/>
                  </a:cubicBezTo>
                  <a:cubicBezTo>
                    <a:pt x="55644" y="25767"/>
                    <a:pt x="53213" y="28198"/>
                    <a:pt x="51211" y="30773"/>
                  </a:cubicBezTo>
                  <a:cubicBezTo>
                    <a:pt x="49208" y="33347"/>
                    <a:pt x="47635" y="36494"/>
                    <a:pt x="45132" y="38639"/>
                  </a:cubicBezTo>
                  <a:cubicBezTo>
                    <a:pt x="43201" y="40355"/>
                    <a:pt x="38410" y="43287"/>
                    <a:pt x="36551" y="40212"/>
                  </a:cubicBezTo>
                  <a:cubicBezTo>
                    <a:pt x="34763" y="37209"/>
                    <a:pt x="29971" y="38711"/>
                    <a:pt x="30115" y="42143"/>
                  </a:cubicBezTo>
                  <a:cubicBezTo>
                    <a:pt x="30400" y="50582"/>
                    <a:pt x="22749" y="56874"/>
                    <a:pt x="14597" y="56088"/>
                  </a:cubicBezTo>
                  <a:cubicBezTo>
                    <a:pt x="13524" y="56016"/>
                    <a:pt x="12237" y="56874"/>
                    <a:pt x="11736" y="57804"/>
                  </a:cubicBezTo>
                  <a:cubicBezTo>
                    <a:pt x="7016" y="67887"/>
                    <a:pt x="3012" y="78328"/>
                    <a:pt x="8" y="89055"/>
                  </a:cubicBezTo>
                  <a:cubicBezTo>
                    <a:pt x="-63" y="89198"/>
                    <a:pt x="366" y="89341"/>
                    <a:pt x="509" y="89126"/>
                  </a:cubicBezTo>
                  <a:lnTo>
                    <a:pt x="509" y="8912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46" name="任意多边形: 形状 1345"/>
            <p:cNvSpPr/>
            <p:nvPr/>
          </p:nvSpPr>
          <p:spPr>
            <a:xfrm rot="5400000">
              <a:off x="8672673" y="6270134"/>
              <a:ext cx="234138" cy="186970"/>
            </a:xfrm>
            <a:custGeom>
              <a:avLst/>
              <a:gdLst>
                <a:gd name="connsiteX0" fmla="*/ 1918 w 123372"/>
                <a:gd name="connsiteY0" fmla="*/ 98464 h 98518"/>
                <a:gd name="connsiteX1" fmla="*/ 11214 w 123372"/>
                <a:gd name="connsiteY1" fmla="*/ 95031 h 98518"/>
                <a:gd name="connsiteX2" fmla="*/ 19367 w 123372"/>
                <a:gd name="connsiteY2" fmla="*/ 87880 h 98518"/>
                <a:gd name="connsiteX3" fmla="*/ 29450 w 123372"/>
                <a:gd name="connsiteY3" fmla="*/ 69358 h 98518"/>
                <a:gd name="connsiteX4" fmla="*/ 22156 w 123372"/>
                <a:gd name="connsiteY4" fmla="*/ 69501 h 98518"/>
                <a:gd name="connsiteX5" fmla="*/ 41107 w 123372"/>
                <a:gd name="connsiteY5" fmla="*/ 76366 h 98518"/>
                <a:gd name="connsiteX6" fmla="*/ 48615 w 123372"/>
                <a:gd name="connsiteY6" fmla="*/ 56772 h 98518"/>
                <a:gd name="connsiteX7" fmla="*/ 53335 w 123372"/>
                <a:gd name="connsiteY7" fmla="*/ 50336 h 98518"/>
                <a:gd name="connsiteX8" fmla="*/ 61130 w 123372"/>
                <a:gd name="connsiteY8" fmla="*/ 50336 h 98518"/>
                <a:gd name="connsiteX9" fmla="*/ 67995 w 123372"/>
                <a:gd name="connsiteY9" fmla="*/ 46832 h 98518"/>
                <a:gd name="connsiteX10" fmla="*/ 96100 w 123372"/>
                <a:gd name="connsiteY10" fmla="*/ 20516 h 98518"/>
                <a:gd name="connsiteX11" fmla="*/ 93096 w 123372"/>
                <a:gd name="connsiteY11" fmla="*/ 21874 h 98518"/>
                <a:gd name="connsiteX12" fmla="*/ 122845 w 123372"/>
                <a:gd name="connsiteY12" fmla="*/ 6428 h 98518"/>
                <a:gd name="connsiteX13" fmla="*/ 116051 w 123372"/>
                <a:gd name="connsiteY13" fmla="*/ 1422 h 98518"/>
                <a:gd name="connsiteX14" fmla="*/ 102893 w 123372"/>
                <a:gd name="connsiteY14" fmla="*/ 11863 h 98518"/>
                <a:gd name="connsiteX15" fmla="*/ 94884 w 123372"/>
                <a:gd name="connsiteY15" fmla="*/ 13364 h 98518"/>
                <a:gd name="connsiteX16" fmla="*/ 88019 w 123372"/>
                <a:gd name="connsiteY16" fmla="*/ 16440 h 98518"/>
                <a:gd name="connsiteX17" fmla="*/ 72214 w 123372"/>
                <a:gd name="connsiteY17" fmla="*/ 31600 h 98518"/>
                <a:gd name="connsiteX18" fmla="*/ 56982 w 123372"/>
                <a:gd name="connsiteY18" fmla="*/ 42470 h 98518"/>
                <a:gd name="connsiteX19" fmla="*/ 44396 w 123372"/>
                <a:gd name="connsiteY19" fmla="*/ 45616 h 98518"/>
                <a:gd name="connsiteX20" fmla="*/ 40820 w 123372"/>
                <a:gd name="connsiteY20" fmla="*/ 55413 h 98518"/>
                <a:gd name="connsiteX21" fmla="*/ 39104 w 123372"/>
                <a:gd name="connsiteY21" fmla="*/ 66998 h 98518"/>
                <a:gd name="connsiteX22" fmla="*/ 29450 w 123372"/>
                <a:gd name="connsiteY22" fmla="*/ 67427 h 98518"/>
                <a:gd name="connsiteX23" fmla="*/ 22156 w 123372"/>
                <a:gd name="connsiteY23" fmla="*/ 67571 h 98518"/>
                <a:gd name="connsiteX24" fmla="*/ 13861 w 123372"/>
                <a:gd name="connsiteY24" fmla="*/ 83518 h 98518"/>
                <a:gd name="connsiteX25" fmla="*/ 702 w 123372"/>
                <a:gd name="connsiteY25" fmla="*/ 95746 h 98518"/>
                <a:gd name="connsiteX26" fmla="*/ 1918 w 123372"/>
                <a:gd name="connsiteY26" fmla="*/ 98464 h 98518"/>
                <a:gd name="connsiteX27" fmla="*/ 1918 w 123372"/>
                <a:gd name="connsiteY27" fmla="*/ 98464 h 9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3372" h="98518">
                  <a:moveTo>
                    <a:pt x="1918" y="98464"/>
                  </a:moveTo>
                  <a:cubicBezTo>
                    <a:pt x="5279" y="97534"/>
                    <a:pt x="8211" y="96962"/>
                    <a:pt x="11214" y="95031"/>
                  </a:cubicBezTo>
                  <a:cubicBezTo>
                    <a:pt x="14290" y="93029"/>
                    <a:pt x="17007" y="90669"/>
                    <a:pt x="19367" y="87880"/>
                  </a:cubicBezTo>
                  <a:cubicBezTo>
                    <a:pt x="24087" y="82517"/>
                    <a:pt x="27448" y="76223"/>
                    <a:pt x="29450" y="69358"/>
                  </a:cubicBezTo>
                  <a:cubicBezTo>
                    <a:pt x="27019" y="69430"/>
                    <a:pt x="24588" y="69501"/>
                    <a:pt x="22156" y="69501"/>
                  </a:cubicBezTo>
                  <a:cubicBezTo>
                    <a:pt x="24873" y="76867"/>
                    <a:pt x="34170" y="80657"/>
                    <a:pt x="41107" y="76366"/>
                  </a:cubicBezTo>
                  <a:cubicBezTo>
                    <a:pt x="47757" y="72290"/>
                    <a:pt x="47686" y="63637"/>
                    <a:pt x="48615" y="56772"/>
                  </a:cubicBezTo>
                  <a:cubicBezTo>
                    <a:pt x="49045" y="53340"/>
                    <a:pt x="49330" y="50336"/>
                    <a:pt x="53335" y="50336"/>
                  </a:cubicBezTo>
                  <a:cubicBezTo>
                    <a:pt x="55981" y="50336"/>
                    <a:pt x="58413" y="50980"/>
                    <a:pt x="61130" y="50336"/>
                  </a:cubicBezTo>
                  <a:cubicBezTo>
                    <a:pt x="63704" y="49693"/>
                    <a:pt x="65921" y="48405"/>
                    <a:pt x="67995" y="46832"/>
                  </a:cubicBezTo>
                  <a:cubicBezTo>
                    <a:pt x="78007" y="39109"/>
                    <a:pt x="86874" y="29240"/>
                    <a:pt x="96100" y="20516"/>
                  </a:cubicBezTo>
                  <a:cubicBezTo>
                    <a:pt x="95098" y="20945"/>
                    <a:pt x="94097" y="21374"/>
                    <a:pt x="93096" y="21874"/>
                  </a:cubicBezTo>
                  <a:cubicBezTo>
                    <a:pt x="104681" y="22375"/>
                    <a:pt x="116909" y="16654"/>
                    <a:pt x="122845" y="6428"/>
                  </a:cubicBezTo>
                  <a:cubicBezTo>
                    <a:pt x="125205" y="2352"/>
                    <a:pt x="119055" y="-2440"/>
                    <a:pt x="116051" y="1422"/>
                  </a:cubicBezTo>
                  <a:cubicBezTo>
                    <a:pt x="112404" y="6070"/>
                    <a:pt x="108543" y="9860"/>
                    <a:pt x="102893" y="11863"/>
                  </a:cubicBezTo>
                  <a:cubicBezTo>
                    <a:pt x="100319" y="12792"/>
                    <a:pt x="97673" y="13293"/>
                    <a:pt x="94884" y="13364"/>
                  </a:cubicBezTo>
                  <a:cubicBezTo>
                    <a:pt x="91451" y="13436"/>
                    <a:pt x="90521" y="14079"/>
                    <a:pt x="88019" y="16440"/>
                  </a:cubicBezTo>
                  <a:cubicBezTo>
                    <a:pt x="82726" y="21517"/>
                    <a:pt x="77506" y="26523"/>
                    <a:pt x="72214" y="31600"/>
                  </a:cubicBezTo>
                  <a:cubicBezTo>
                    <a:pt x="68138" y="35533"/>
                    <a:pt x="63132" y="42470"/>
                    <a:pt x="56982" y="42470"/>
                  </a:cubicBezTo>
                  <a:cubicBezTo>
                    <a:pt x="52191" y="42470"/>
                    <a:pt x="47972" y="41755"/>
                    <a:pt x="44396" y="45616"/>
                  </a:cubicBezTo>
                  <a:cubicBezTo>
                    <a:pt x="41965" y="48262"/>
                    <a:pt x="41250" y="51981"/>
                    <a:pt x="40820" y="55413"/>
                  </a:cubicBezTo>
                  <a:cubicBezTo>
                    <a:pt x="40391" y="59204"/>
                    <a:pt x="40535" y="63423"/>
                    <a:pt x="39104" y="66998"/>
                  </a:cubicBezTo>
                  <a:cubicBezTo>
                    <a:pt x="37460" y="71075"/>
                    <a:pt x="31238" y="72076"/>
                    <a:pt x="29450" y="67427"/>
                  </a:cubicBezTo>
                  <a:cubicBezTo>
                    <a:pt x="28163" y="63995"/>
                    <a:pt x="23229" y="63852"/>
                    <a:pt x="22156" y="67571"/>
                  </a:cubicBezTo>
                  <a:cubicBezTo>
                    <a:pt x="20511" y="73435"/>
                    <a:pt x="17794" y="78941"/>
                    <a:pt x="13861" y="83518"/>
                  </a:cubicBezTo>
                  <a:cubicBezTo>
                    <a:pt x="10142" y="87808"/>
                    <a:pt x="5351" y="92528"/>
                    <a:pt x="702" y="95746"/>
                  </a:cubicBezTo>
                  <a:cubicBezTo>
                    <a:pt x="-728" y="96676"/>
                    <a:pt x="202" y="98893"/>
                    <a:pt x="1918" y="98464"/>
                  </a:cubicBezTo>
                  <a:lnTo>
                    <a:pt x="1918" y="9846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47" name="任意多边形: 形状 1346"/>
            <p:cNvSpPr/>
            <p:nvPr/>
          </p:nvSpPr>
          <p:spPr>
            <a:xfrm rot="5400000">
              <a:off x="8291799" y="6117710"/>
              <a:ext cx="546202" cy="517601"/>
            </a:xfrm>
            <a:custGeom>
              <a:avLst/>
              <a:gdLst>
                <a:gd name="connsiteX0" fmla="*/ 3040 w 287804"/>
                <a:gd name="connsiteY0" fmla="*/ 272194 h 272734"/>
                <a:gd name="connsiteX1" fmla="*/ 13481 w 287804"/>
                <a:gd name="connsiteY1" fmla="*/ 247451 h 272734"/>
                <a:gd name="connsiteX2" fmla="*/ 22635 w 287804"/>
                <a:gd name="connsiteY2" fmla="*/ 219561 h 272734"/>
                <a:gd name="connsiteX3" fmla="*/ 18916 w 287804"/>
                <a:gd name="connsiteY3" fmla="*/ 222565 h 272734"/>
                <a:gd name="connsiteX4" fmla="*/ 32790 w 287804"/>
                <a:gd name="connsiteY4" fmla="*/ 229072 h 272734"/>
                <a:gd name="connsiteX5" fmla="*/ 48379 w 287804"/>
                <a:gd name="connsiteY5" fmla="*/ 217988 h 272734"/>
                <a:gd name="connsiteX6" fmla="*/ 65542 w 287804"/>
                <a:gd name="connsiteY6" fmla="*/ 197750 h 272734"/>
                <a:gd name="connsiteX7" fmla="*/ 82276 w 287804"/>
                <a:gd name="connsiteY7" fmla="*/ 178656 h 272734"/>
                <a:gd name="connsiteX8" fmla="*/ 103372 w 287804"/>
                <a:gd name="connsiteY8" fmla="*/ 171648 h 272734"/>
                <a:gd name="connsiteX9" fmla="*/ 117245 w 287804"/>
                <a:gd name="connsiteY9" fmla="*/ 160778 h 272734"/>
                <a:gd name="connsiteX10" fmla="*/ 124039 w 287804"/>
                <a:gd name="connsiteY10" fmla="*/ 143687 h 272734"/>
                <a:gd name="connsiteX11" fmla="*/ 139056 w 287804"/>
                <a:gd name="connsiteY11" fmla="*/ 133103 h 272734"/>
                <a:gd name="connsiteX12" fmla="*/ 144992 w 287804"/>
                <a:gd name="connsiteY12" fmla="*/ 128312 h 272734"/>
                <a:gd name="connsiteX13" fmla="*/ 151857 w 287804"/>
                <a:gd name="connsiteY13" fmla="*/ 107216 h 272734"/>
                <a:gd name="connsiteX14" fmla="*/ 162727 w 287804"/>
                <a:gd name="connsiteY14" fmla="*/ 103497 h 272734"/>
                <a:gd name="connsiteX15" fmla="*/ 177172 w 287804"/>
                <a:gd name="connsiteY15" fmla="*/ 103211 h 272734"/>
                <a:gd name="connsiteX16" fmla="*/ 190902 w 287804"/>
                <a:gd name="connsiteY16" fmla="*/ 83760 h 272734"/>
                <a:gd name="connsiteX17" fmla="*/ 198054 w 287804"/>
                <a:gd name="connsiteY17" fmla="*/ 72104 h 272734"/>
                <a:gd name="connsiteX18" fmla="*/ 205420 w 287804"/>
                <a:gd name="connsiteY18" fmla="*/ 74749 h 272734"/>
                <a:gd name="connsiteX19" fmla="*/ 213214 w 287804"/>
                <a:gd name="connsiteY19" fmla="*/ 76680 h 272734"/>
                <a:gd name="connsiteX20" fmla="*/ 235240 w 287804"/>
                <a:gd name="connsiteY20" fmla="*/ 46574 h 272734"/>
                <a:gd name="connsiteX21" fmla="*/ 258052 w 287804"/>
                <a:gd name="connsiteY21" fmla="*/ 31199 h 272734"/>
                <a:gd name="connsiteX22" fmla="*/ 264918 w 287804"/>
                <a:gd name="connsiteY22" fmla="*/ 29196 h 272734"/>
                <a:gd name="connsiteX23" fmla="*/ 273284 w 287804"/>
                <a:gd name="connsiteY23" fmla="*/ 14107 h 272734"/>
                <a:gd name="connsiteX24" fmla="*/ 286943 w 287804"/>
                <a:gd name="connsiteY24" fmla="*/ 3666 h 272734"/>
                <a:gd name="connsiteX25" fmla="*/ 285871 w 287804"/>
                <a:gd name="connsiteY25" fmla="*/ 91 h 272734"/>
                <a:gd name="connsiteX26" fmla="*/ 256837 w 287804"/>
                <a:gd name="connsiteY26" fmla="*/ 27194 h 272734"/>
                <a:gd name="connsiteX27" fmla="*/ 263702 w 287804"/>
                <a:gd name="connsiteY27" fmla="*/ 25192 h 272734"/>
                <a:gd name="connsiteX28" fmla="*/ 234382 w 287804"/>
                <a:gd name="connsiteY28" fmla="*/ 34345 h 272734"/>
                <a:gd name="connsiteX29" fmla="*/ 205849 w 287804"/>
                <a:gd name="connsiteY29" fmla="*/ 72676 h 272734"/>
                <a:gd name="connsiteX30" fmla="*/ 213643 w 287804"/>
                <a:gd name="connsiteY30" fmla="*/ 74606 h 272734"/>
                <a:gd name="connsiteX31" fmla="*/ 192833 w 287804"/>
                <a:gd name="connsiteY31" fmla="*/ 65596 h 272734"/>
                <a:gd name="connsiteX32" fmla="*/ 183894 w 287804"/>
                <a:gd name="connsiteY32" fmla="*/ 78683 h 272734"/>
                <a:gd name="connsiteX33" fmla="*/ 175742 w 287804"/>
                <a:gd name="connsiteY33" fmla="*/ 94630 h 272734"/>
                <a:gd name="connsiteX34" fmla="*/ 158007 w 287804"/>
                <a:gd name="connsiteY34" fmla="*/ 95703 h 272734"/>
                <a:gd name="connsiteX35" fmla="*/ 144920 w 287804"/>
                <a:gd name="connsiteY35" fmla="*/ 102425 h 272734"/>
                <a:gd name="connsiteX36" fmla="*/ 137054 w 287804"/>
                <a:gd name="connsiteY36" fmla="*/ 130886 h 272734"/>
                <a:gd name="connsiteX37" fmla="*/ 142989 w 287804"/>
                <a:gd name="connsiteY37" fmla="*/ 126095 h 272734"/>
                <a:gd name="connsiteX38" fmla="*/ 115243 w 287804"/>
                <a:gd name="connsiteY38" fmla="*/ 143687 h 272734"/>
                <a:gd name="connsiteX39" fmla="*/ 106590 w 287804"/>
                <a:gd name="connsiteY39" fmla="*/ 161136 h 272734"/>
                <a:gd name="connsiteX40" fmla="*/ 85065 w 287804"/>
                <a:gd name="connsiteY40" fmla="*/ 167215 h 272734"/>
                <a:gd name="connsiteX41" fmla="*/ 68617 w 287804"/>
                <a:gd name="connsiteY41" fmla="*/ 181445 h 272734"/>
                <a:gd name="connsiteX42" fmla="*/ 50953 w 287804"/>
                <a:gd name="connsiteY42" fmla="*/ 202398 h 272734"/>
                <a:gd name="connsiteX43" fmla="*/ 42444 w 287804"/>
                <a:gd name="connsiteY43" fmla="*/ 212553 h 272734"/>
                <a:gd name="connsiteX44" fmla="*/ 33505 w 287804"/>
                <a:gd name="connsiteY44" fmla="*/ 221349 h 272734"/>
                <a:gd name="connsiteX45" fmla="*/ 26353 w 287804"/>
                <a:gd name="connsiteY45" fmla="*/ 216987 h 272734"/>
                <a:gd name="connsiteX46" fmla="*/ 18630 w 287804"/>
                <a:gd name="connsiteY46" fmla="*/ 214841 h 272734"/>
                <a:gd name="connsiteX47" fmla="*/ 14912 w 287804"/>
                <a:gd name="connsiteY47" fmla="*/ 217845 h 272734"/>
                <a:gd name="connsiteX48" fmla="*/ 6258 w 287804"/>
                <a:gd name="connsiteY48" fmla="*/ 244948 h 272734"/>
                <a:gd name="connsiteX49" fmla="*/ 109 w 287804"/>
                <a:gd name="connsiteY49" fmla="*/ 271336 h 272734"/>
                <a:gd name="connsiteX50" fmla="*/ 3040 w 287804"/>
                <a:gd name="connsiteY50" fmla="*/ 272194 h 272734"/>
                <a:gd name="connsiteX51" fmla="*/ 3040 w 287804"/>
                <a:gd name="connsiteY51" fmla="*/ 272194 h 272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7804" h="272734">
                  <a:moveTo>
                    <a:pt x="3040" y="272194"/>
                  </a:moveTo>
                  <a:cubicBezTo>
                    <a:pt x="8904" y="265544"/>
                    <a:pt x="10692" y="255675"/>
                    <a:pt x="13481" y="247451"/>
                  </a:cubicBezTo>
                  <a:cubicBezTo>
                    <a:pt x="16628" y="238154"/>
                    <a:pt x="19631" y="228858"/>
                    <a:pt x="22635" y="219561"/>
                  </a:cubicBezTo>
                  <a:cubicBezTo>
                    <a:pt x="21419" y="220562"/>
                    <a:pt x="20132" y="221564"/>
                    <a:pt x="18916" y="222565"/>
                  </a:cubicBezTo>
                  <a:cubicBezTo>
                    <a:pt x="23851" y="222279"/>
                    <a:pt x="27569" y="228500"/>
                    <a:pt x="32790" y="229072"/>
                  </a:cubicBezTo>
                  <a:cubicBezTo>
                    <a:pt x="39941" y="229788"/>
                    <a:pt x="44303" y="222779"/>
                    <a:pt x="48379" y="217988"/>
                  </a:cubicBezTo>
                  <a:cubicBezTo>
                    <a:pt x="54100" y="211266"/>
                    <a:pt x="59821" y="204472"/>
                    <a:pt x="65542" y="197750"/>
                  </a:cubicBezTo>
                  <a:cubicBezTo>
                    <a:pt x="70906" y="191385"/>
                    <a:pt x="76054" y="184234"/>
                    <a:pt x="82276" y="178656"/>
                  </a:cubicBezTo>
                  <a:cubicBezTo>
                    <a:pt x="88497" y="173078"/>
                    <a:pt x="95720" y="173651"/>
                    <a:pt x="103372" y="171648"/>
                  </a:cubicBezTo>
                  <a:cubicBezTo>
                    <a:pt x="109522" y="170075"/>
                    <a:pt x="114099" y="166213"/>
                    <a:pt x="117245" y="160778"/>
                  </a:cubicBezTo>
                  <a:cubicBezTo>
                    <a:pt x="120392" y="155415"/>
                    <a:pt x="121679" y="149337"/>
                    <a:pt x="124039" y="143687"/>
                  </a:cubicBezTo>
                  <a:cubicBezTo>
                    <a:pt x="126256" y="138467"/>
                    <a:pt x="132477" y="129814"/>
                    <a:pt x="139056" y="133103"/>
                  </a:cubicBezTo>
                  <a:cubicBezTo>
                    <a:pt x="142131" y="134605"/>
                    <a:pt x="146279" y="131888"/>
                    <a:pt x="144992" y="128312"/>
                  </a:cubicBezTo>
                  <a:cubicBezTo>
                    <a:pt x="142274" y="120589"/>
                    <a:pt x="145493" y="112150"/>
                    <a:pt x="151857" y="107216"/>
                  </a:cubicBezTo>
                  <a:cubicBezTo>
                    <a:pt x="155003" y="104785"/>
                    <a:pt x="158722" y="103354"/>
                    <a:pt x="162727" y="103497"/>
                  </a:cubicBezTo>
                  <a:cubicBezTo>
                    <a:pt x="167733" y="103640"/>
                    <a:pt x="172310" y="105142"/>
                    <a:pt x="177172" y="103211"/>
                  </a:cubicBezTo>
                  <a:cubicBezTo>
                    <a:pt x="185182" y="99993"/>
                    <a:pt x="188328" y="91269"/>
                    <a:pt x="190902" y="83760"/>
                  </a:cubicBezTo>
                  <a:cubicBezTo>
                    <a:pt x="192261" y="79827"/>
                    <a:pt x="193977" y="74034"/>
                    <a:pt x="198054" y="72104"/>
                  </a:cubicBezTo>
                  <a:cubicBezTo>
                    <a:pt x="200414" y="70959"/>
                    <a:pt x="205420" y="71388"/>
                    <a:pt x="205420" y="74749"/>
                  </a:cubicBezTo>
                  <a:cubicBezTo>
                    <a:pt x="205420" y="79183"/>
                    <a:pt x="210997" y="79755"/>
                    <a:pt x="213214" y="76680"/>
                  </a:cubicBezTo>
                  <a:cubicBezTo>
                    <a:pt x="220294" y="66454"/>
                    <a:pt x="227588" y="56299"/>
                    <a:pt x="235240" y="46574"/>
                  </a:cubicBezTo>
                  <a:cubicBezTo>
                    <a:pt x="238672" y="42212"/>
                    <a:pt x="251044" y="23905"/>
                    <a:pt x="258052" y="31199"/>
                  </a:cubicBezTo>
                  <a:cubicBezTo>
                    <a:pt x="260198" y="33487"/>
                    <a:pt x="264274" y="32128"/>
                    <a:pt x="264918" y="29196"/>
                  </a:cubicBezTo>
                  <a:cubicBezTo>
                    <a:pt x="266276" y="23404"/>
                    <a:pt x="269065" y="18327"/>
                    <a:pt x="273284" y="14107"/>
                  </a:cubicBezTo>
                  <a:cubicBezTo>
                    <a:pt x="277289" y="10103"/>
                    <a:pt x="282438" y="7099"/>
                    <a:pt x="286943" y="3666"/>
                  </a:cubicBezTo>
                  <a:cubicBezTo>
                    <a:pt x="288517" y="2451"/>
                    <a:pt x="287801" y="305"/>
                    <a:pt x="285871" y="91"/>
                  </a:cubicBezTo>
                  <a:cubicBezTo>
                    <a:pt x="271210" y="-1339"/>
                    <a:pt x="259840" y="14393"/>
                    <a:pt x="256837" y="27194"/>
                  </a:cubicBezTo>
                  <a:cubicBezTo>
                    <a:pt x="259125" y="26550"/>
                    <a:pt x="261413" y="25835"/>
                    <a:pt x="263702" y="25192"/>
                  </a:cubicBezTo>
                  <a:cubicBezTo>
                    <a:pt x="254119" y="15180"/>
                    <a:pt x="240889" y="26479"/>
                    <a:pt x="234382" y="34345"/>
                  </a:cubicBezTo>
                  <a:cubicBezTo>
                    <a:pt x="224227" y="46645"/>
                    <a:pt x="214930" y="59589"/>
                    <a:pt x="205849" y="72676"/>
                  </a:cubicBezTo>
                  <a:cubicBezTo>
                    <a:pt x="208423" y="73319"/>
                    <a:pt x="210997" y="73963"/>
                    <a:pt x="213643" y="74606"/>
                  </a:cubicBezTo>
                  <a:cubicBezTo>
                    <a:pt x="213715" y="64237"/>
                    <a:pt x="200414" y="60590"/>
                    <a:pt x="192833" y="65596"/>
                  </a:cubicBezTo>
                  <a:cubicBezTo>
                    <a:pt x="188257" y="68599"/>
                    <a:pt x="185754" y="73748"/>
                    <a:pt x="183894" y="78683"/>
                  </a:cubicBezTo>
                  <a:cubicBezTo>
                    <a:pt x="181892" y="83975"/>
                    <a:pt x="180605" y="91054"/>
                    <a:pt x="175742" y="94630"/>
                  </a:cubicBezTo>
                  <a:cubicBezTo>
                    <a:pt x="170951" y="98134"/>
                    <a:pt x="163656" y="94701"/>
                    <a:pt x="158007" y="95703"/>
                  </a:cubicBezTo>
                  <a:cubicBezTo>
                    <a:pt x="153073" y="96561"/>
                    <a:pt x="148568" y="98992"/>
                    <a:pt x="144920" y="102425"/>
                  </a:cubicBezTo>
                  <a:cubicBezTo>
                    <a:pt x="137197" y="109504"/>
                    <a:pt x="133550" y="120803"/>
                    <a:pt x="137054" y="130886"/>
                  </a:cubicBezTo>
                  <a:cubicBezTo>
                    <a:pt x="139056" y="129313"/>
                    <a:pt x="140987" y="127668"/>
                    <a:pt x="142989" y="126095"/>
                  </a:cubicBezTo>
                  <a:cubicBezTo>
                    <a:pt x="129974" y="119659"/>
                    <a:pt x="119247" y="132674"/>
                    <a:pt x="115243" y="143687"/>
                  </a:cubicBezTo>
                  <a:cubicBezTo>
                    <a:pt x="113097" y="149551"/>
                    <a:pt x="111596" y="156917"/>
                    <a:pt x="106590" y="161136"/>
                  </a:cubicBezTo>
                  <a:cubicBezTo>
                    <a:pt x="100798" y="166070"/>
                    <a:pt x="91859" y="164426"/>
                    <a:pt x="85065" y="167215"/>
                  </a:cubicBezTo>
                  <a:cubicBezTo>
                    <a:pt x="78128" y="170075"/>
                    <a:pt x="73337" y="175867"/>
                    <a:pt x="68617" y="181445"/>
                  </a:cubicBezTo>
                  <a:cubicBezTo>
                    <a:pt x="62682" y="188454"/>
                    <a:pt x="56817" y="195390"/>
                    <a:pt x="50953" y="202398"/>
                  </a:cubicBezTo>
                  <a:cubicBezTo>
                    <a:pt x="48093" y="205759"/>
                    <a:pt x="45233" y="209192"/>
                    <a:pt x="42444" y="212553"/>
                  </a:cubicBezTo>
                  <a:cubicBezTo>
                    <a:pt x="40656" y="214698"/>
                    <a:pt x="36723" y="221492"/>
                    <a:pt x="33505" y="221349"/>
                  </a:cubicBezTo>
                  <a:cubicBezTo>
                    <a:pt x="31002" y="221278"/>
                    <a:pt x="28356" y="218274"/>
                    <a:pt x="26353" y="216987"/>
                  </a:cubicBezTo>
                  <a:cubicBezTo>
                    <a:pt x="23994" y="215557"/>
                    <a:pt x="21419" y="214627"/>
                    <a:pt x="18630" y="214841"/>
                  </a:cubicBezTo>
                  <a:cubicBezTo>
                    <a:pt x="16771" y="214985"/>
                    <a:pt x="15484" y="216129"/>
                    <a:pt x="14912" y="217845"/>
                  </a:cubicBezTo>
                  <a:cubicBezTo>
                    <a:pt x="12051" y="226856"/>
                    <a:pt x="9119" y="235938"/>
                    <a:pt x="6258" y="244948"/>
                  </a:cubicBezTo>
                  <a:cubicBezTo>
                    <a:pt x="3684" y="253244"/>
                    <a:pt x="-750" y="262540"/>
                    <a:pt x="109" y="271336"/>
                  </a:cubicBezTo>
                  <a:cubicBezTo>
                    <a:pt x="394" y="272480"/>
                    <a:pt x="2039" y="273338"/>
                    <a:pt x="3040" y="272194"/>
                  </a:cubicBezTo>
                  <a:lnTo>
                    <a:pt x="3040" y="27219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48" name="任意多边形: 形状 1347"/>
            <p:cNvSpPr/>
            <p:nvPr/>
          </p:nvSpPr>
          <p:spPr>
            <a:xfrm rot="5400000">
              <a:off x="8783531" y="6489842"/>
              <a:ext cx="270004" cy="466312"/>
            </a:xfrm>
            <a:custGeom>
              <a:avLst/>
              <a:gdLst>
                <a:gd name="connsiteX0" fmla="*/ 23118 w 270004"/>
                <a:gd name="connsiteY0" fmla="*/ 147793 h 466312"/>
                <a:gd name="connsiteX1" fmla="*/ 25509 w 270004"/>
                <a:gd name="connsiteY1" fmla="*/ 139649 h 466312"/>
                <a:gd name="connsiteX2" fmla="*/ 135983 w 270004"/>
                <a:gd name="connsiteY2" fmla="*/ 78578 h 466312"/>
                <a:gd name="connsiteX3" fmla="*/ 237906 w 270004"/>
                <a:gd name="connsiteY3" fmla="*/ 2439 h 466312"/>
                <a:gd name="connsiteX4" fmla="*/ 249578 w 270004"/>
                <a:gd name="connsiteY4" fmla="*/ 2167 h 466312"/>
                <a:gd name="connsiteX5" fmla="*/ 270004 w 270004"/>
                <a:gd name="connsiteY5" fmla="*/ 22852 h 466312"/>
                <a:gd name="connsiteX6" fmla="*/ 270004 w 270004"/>
                <a:gd name="connsiteY6" fmla="*/ 47689 h 466312"/>
                <a:gd name="connsiteX7" fmla="*/ 242780 w 270004"/>
                <a:gd name="connsiteY7" fmla="*/ 19204 h 466312"/>
                <a:gd name="connsiteX8" fmla="*/ 249714 w 270004"/>
                <a:gd name="connsiteY8" fmla="*/ 13976 h 466312"/>
                <a:gd name="connsiteX9" fmla="*/ 238043 w 270004"/>
                <a:gd name="connsiteY9" fmla="*/ 14247 h 466312"/>
                <a:gd name="connsiteX10" fmla="*/ 242780 w 270004"/>
                <a:gd name="connsiteY10" fmla="*/ 19204 h 466312"/>
                <a:gd name="connsiteX11" fmla="*/ 146027 w 270004"/>
                <a:gd name="connsiteY11" fmla="*/ 92149 h 466312"/>
                <a:gd name="connsiteX12" fmla="*/ 30802 w 270004"/>
                <a:gd name="connsiteY12" fmla="*/ 151458 h 466312"/>
                <a:gd name="connsiteX13" fmla="*/ 23118 w 270004"/>
                <a:gd name="connsiteY13" fmla="*/ 147793 h 466312"/>
                <a:gd name="connsiteX14" fmla="*/ 537 w 270004"/>
                <a:gd name="connsiteY14" fmla="*/ 171000 h 466312"/>
                <a:gd name="connsiteX15" fmla="*/ 2845 w 270004"/>
                <a:gd name="connsiteY15" fmla="*/ 167608 h 466312"/>
                <a:gd name="connsiteX16" fmla="*/ 92145 w 270004"/>
                <a:gd name="connsiteY16" fmla="*/ 245782 h 466312"/>
                <a:gd name="connsiteX17" fmla="*/ 173849 w 270004"/>
                <a:gd name="connsiteY17" fmla="*/ 330605 h 466312"/>
                <a:gd name="connsiteX18" fmla="*/ 270004 w 270004"/>
                <a:gd name="connsiteY18" fmla="*/ 442643 h 466312"/>
                <a:gd name="connsiteX19" fmla="*/ 270004 w 270004"/>
                <a:gd name="connsiteY19" fmla="*/ 466312 h 466312"/>
                <a:gd name="connsiteX20" fmla="*/ 147112 w 270004"/>
                <a:gd name="connsiteY20" fmla="*/ 323682 h 466312"/>
                <a:gd name="connsiteX21" fmla="*/ 73960 w 270004"/>
                <a:gd name="connsiteY21" fmla="*/ 247410 h 466312"/>
                <a:gd name="connsiteX22" fmla="*/ 537 w 270004"/>
                <a:gd name="connsiteY22" fmla="*/ 171000 h 46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0004" h="466312">
                  <a:moveTo>
                    <a:pt x="23118" y="147793"/>
                  </a:moveTo>
                  <a:cubicBezTo>
                    <a:pt x="21845" y="144977"/>
                    <a:pt x="22252" y="141414"/>
                    <a:pt x="25509" y="139649"/>
                  </a:cubicBezTo>
                  <a:cubicBezTo>
                    <a:pt x="62695" y="119700"/>
                    <a:pt x="100289" y="101107"/>
                    <a:pt x="135983" y="78578"/>
                  </a:cubicBezTo>
                  <a:cubicBezTo>
                    <a:pt x="171947" y="55777"/>
                    <a:pt x="206013" y="30397"/>
                    <a:pt x="237906" y="2439"/>
                  </a:cubicBezTo>
                  <a:cubicBezTo>
                    <a:pt x="241299" y="-410"/>
                    <a:pt x="246186" y="-1089"/>
                    <a:pt x="249578" y="2167"/>
                  </a:cubicBezTo>
                  <a:lnTo>
                    <a:pt x="270004" y="22852"/>
                  </a:lnTo>
                  <a:lnTo>
                    <a:pt x="270004" y="47689"/>
                  </a:lnTo>
                  <a:lnTo>
                    <a:pt x="242780" y="19204"/>
                  </a:lnTo>
                  <a:lnTo>
                    <a:pt x="249714" y="13976"/>
                  </a:lnTo>
                  <a:cubicBezTo>
                    <a:pt x="245778" y="14112"/>
                    <a:pt x="241979" y="14112"/>
                    <a:pt x="238043" y="14247"/>
                  </a:cubicBezTo>
                  <a:lnTo>
                    <a:pt x="242780" y="19204"/>
                  </a:lnTo>
                  <a:lnTo>
                    <a:pt x="146027" y="92149"/>
                  </a:lnTo>
                  <a:cubicBezTo>
                    <a:pt x="109655" y="115492"/>
                    <a:pt x="71653" y="137070"/>
                    <a:pt x="30802" y="151458"/>
                  </a:cubicBezTo>
                  <a:cubicBezTo>
                    <a:pt x="27341" y="152679"/>
                    <a:pt x="24390" y="150609"/>
                    <a:pt x="23118" y="147793"/>
                  </a:cubicBezTo>
                  <a:close/>
                  <a:moveTo>
                    <a:pt x="537" y="171000"/>
                  </a:moveTo>
                  <a:cubicBezTo>
                    <a:pt x="-957" y="169237"/>
                    <a:pt x="943" y="165707"/>
                    <a:pt x="2845" y="167608"/>
                  </a:cubicBezTo>
                  <a:cubicBezTo>
                    <a:pt x="35552" y="190409"/>
                    <a:pt x="63917" y="217823"/>
                    <a:pt x="92145" y="245782"/>
                  </a:cubicBezTo>
                  <a:cubicBezTo>
                    <a:pt x="119969" y="273467"/>
                    <a:pt x="147247" y="301697"/>
                    <a:pt x="173849" y="330605"/>
                  </a:cubicBezTo>
                  <a:lnTo>
                    <a:pt x="270004" y="442643"/>
                  </a:lnTo>
                  <a:lnTo>
                    <a:pt x="270004" y="466312"/>
                  </a:lnTo>
                  <a:lnTo>
                    <a:pt x="147112" y="323682"/>
                  </a:lnTo>
                  <a:cubicBezTo>
                    <a:pt x="123226" y="297761"/>
                    <a:pt x="98932" y="272381"/>
                    <a:pt x="73960" y="247410"/>
                  </a:cubicBezTo>
                  <a:cubicBezTo>
                    <a:pt x="48987" y="222302"/>
                    <a:pt x="23609" y="198008"/>
                    <a:pt x="537" y="17100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49" name="任意多边形: 形状 1348"/>
            <p:cNvSpPr/>
            <p:nvPr/>
          </p:nvSpPr>
          <p:spPr>
            <a:xfrm rot="5400000">
              <a:off x="8220658" y="6200596"/>
              <a:ext cx="146924" cy="148607"/>
            </a:xfrm>
            <a:custGeom>
              <a:avLst/>
              <a:gdLst>
                <a:gd name="connsiteX0" fmla="*/ 10814 w 77417"/>
                <a:gd name="connsiteY0" fmla="*/ 77495 h 78304"/>
                <a:gd name="connsiteX1" fmla="*/ 4663 w 77417"/>
                <a:gd name="connsiteY1" fmla="*/ 65195 h 78304"/>
                <a:gd name="connsiteX2" fmla="*/ 8883 w 77417"/>
                <a:gd name="connsiteY2" fmla="*/ 52395 h 78304"/>
                <a:gd name="connsiteX3" fmla="*/ 20753 w 77417"/>
                <a:gd name="connsiteY3" fmla="*/ 46817 h 78304"/>
                <a:gd name="connsiteX4" fmla="*/ 33125 w 77417"/>
                <a:gd name="connsiteY4" fmla="*/ 47103 h 78304"/>
                <a:gd name="connsiteX5" fmla="*/ 41277 w 77417"/>
                <a:gd name="connsiteY5" fmla="*/ 39594 h 78304"/>
                <a:gd name="connsiteX6" fmla="*/ 42708 w 77417"/>
                <a:gd name="connsiteY6" fmla="*/ 28295 h 78304"/>
                <a:gd name="connsiteX7" fmla="*/ 50789 w 77417"/>
                <a:gd name="connsiteY7" fmla="*/ 25363 h 78304"/>
                <a:gd name="connsiteX8" fmla="*/ 60300 w 77417"/>
                <a:gd name="connsiteY8" fmla="*/ 23289 h 78304"/>
                <a:gd name="connsiteX9" fmla="*/ 68667 w 77417"/>
                <a:gd name="connsiteY9" fmla="*/ 17211 h 78304"/>
                <a:gd name="connsiteX10" fmla="*/ 70669 w 77417"/>
                <a:gd name="connsiteY10" fmla="*/ 10703 h 78304"/>
                <a:gd name="connsiteX11" fmla="*/ 71742 w 77417"/>
                <a:gd name="connsiteY11" fmla="*/ 7413 h 78304"/>
                <a:gd name="connsiteX12" fmla="*/ 72528 w 77417"/>
                <a:gd name="connsiteY12" fmla="*/ 6984 h 78304"/>
                <a:gd name="connsiteX13" fmla="*/ 72171 w 77417"/>
                <a:gd name="connsiteY13" fmla="*/ 6555 h 78304"/>
                <a:gd name="connsiteX14" fmla="*/ 77391 w 77417"/>
                <a:gd name="connsiteY14" fmla="*/ 5697 h 78304"/>
                <a:gd name="connsiteX15" fmla="*/ 69310 w 77417"/>
                <a:gd name="connsiteY15" fmla="*/ 191 h 78304"/>
                <a:gd name="connsiteX16" fmla="*/ 64590 w 77417"/>
                <a:gd name="connsiteY16" fmla="*/ 4124 h 78304"/>
                <a:gd name="connsiteX17" fmla="*/ 62302 w 77417"/>
                <a:gd name="connsiteY17" fmla="*/ 12991 h 78304"/>
                <a:gd name="connsiteX18" fmla="*/ 53434 w 77417"/>
                <a:gd name="connsiteY18" fmla="*/ 17354 h 78304"/>
                <a:gd name="connsiteX19" fmla="*/ 42350 w 77417"/>
                <a:gd name="connsiteY19" fmla="*/ 20071 h 78304"/>
                <a:gd name="connsiteX20" fmla="*/ 34627 w 77417"/>
                <a:gd name="connsiteY20" fmla="*/ 27937 h 78304"/>
                <a:gd name="connsiteX21" fmla="*/ 34269 w 77417"/>
                <a:gd name="connsiteY21" fmla="*/ 35732 h 78304"/>
                <a:gd name="connsiteX22" fmla="*/ 30193 w 77417"/>
                <a:gd name="connsiteY22" fmla="*/ 40237 h 78304"/>
                <a:gd name="connsiteX23" fmla="*/ 14675 w 77417"/>
                <a:gd name="connsiteY23" fmla="*/ 40810 h 78304"/>
                <a:gd name="connsiteX24" fmla="*/ 2661 w 77417"/>
                <a:gd name="connsiteY24" fmla="*/ 50321 h 78304"/>
                <a:gd name="connsiteX25" fmla="*/ 10241 w 77417"/>
                <a:gd name="connsiteY25" fmla="*/ 78282 h 78304"/>
                <a:gd name="connsiteX26" fmla="*/ 10814 w 77417"/>
                <a:gd name="connsiteY26" fmla="*/ 77495 h 78304"/>
                <a:gd name="connsiteX27" fmla="*/ 10814 w 77417"/>
                <a:gd name="connsiteY27" fmla="*/ 77495 h 7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417" h="78304">
                  <a:moveTo>
                    <a:pt x="10814" y="77495"/>
                  </a:moveTo>
                  <a:cubicBezTo>
                    <a:pt x="7881" y="73705"/>
                    <a:pt x="5164" y="70130"/>
                    <a:pt x="4663" y="65195"/>
                  </a:cubicBezTo>
                  <a:cubicBezTo>
                    <a:pt x="4163" y="60404"/>
                    <a:pt x="5450" y="55899"/>
                    <a:pt x="8883" y="52395"/>
                  </a:cubicBezTo>
                  <a:cubicBezTo>
                    <a:pt x="12029" y="49176"/>
                    <a:pt x="16177" y="46888"/>
                    <a:pt x="20753" y="46817"/>
                  </a:cubicBezTo>
                  <a:cubicBezTo>
                    <a:pt x="24901" y="46745"/>
                    <a:pt x="28977" y="47889"/>
                    <a:pt x="33125" y="47103"/>
                  </a:cubicBezTo>
                  <a:cubicBezTo>
                    <a:pt x="37130" y="46316"/>
                    <a:pt x="40277" y="43670"/>
                    <a:pt x="41277" y="39594"/>
                  </a:cubicBezTo>
                  <a:cubicBezTo>
                    <a:pt x="42135" y="36161"/>
                    <a:pt x="40062" y="31013"/>
                    <a:pt x="42708" y="28295"/>
                  </a:cubicBezTo>
                  <a:cubicBezTo>
                    <a:pt x="44639" y="26293"/>
                    <a:pt x="48143" y="25864"/>
                    <a:pt x="50789" y="25363"/>
                  </a:cubicBezTo>
                  <a:cubicBezTo>
                    <a:pt x="54007" y="24719"/>
                    <a:pt x="57225" y="24362"/>
                    <a:pt x="60300" y="23289"/>
                  </a:cubicBezTo>
                  <a:cubicBezTo>
                    <a:pt x="63661" y="22145"/>
                    <a:pt x="66807" y="20286"/>
                    <a:pt x="68667" y="17211"/>
                  </a:cubicBezTo>
                  <a:cubicBezTo>
                    <a:pt x="69882" y="15208"/>
                    <a:pt x="70311" y="12991"/>
                    <a:pt x="70669" y="10703"/>
                  </a:cubicBezTo>
                  <a:cubicBezTo>
                    <a:pt x="70883" y="9487"/>
                    <a:pt x="71312" y="8415"/>
                    <a:pt x="71742" y="7413"/>
                  </a:cubicBezTo>
                  <a:cubicBezTo>
                    <a:pt x="71813" y="7199"/>
                    <a:pt x="72385" y="7127"/>
                    <a:pt x="72528" y="6984"/>
                  </a:cubicBezTo>
                  <a:cubicBezTo>
                    <a:pt x="73172" y="6555"/>
                    <a:pt x="72528" y="7914"/>
                    <a:pt x="72171" y="6555"/>
                  </a:cubicBezTo>
                  <a:cubicBezTo>
                    <a:pt x="73029" y="9702"/>
                    <a:pt x="77105" y="8486"/>
                    <a:pt x="77391" y="5697"/>
                  </a:cubicBezTo>
                  <a:cubicBezTo>
                    <a:pt x="77820" y="1406"/>
                    <a:pt x="72957" y="-667"/>
                    <a:pt x="69310" y="191"/>
                  </a:cubicBezTo>
                  <a:cubicBezTo>
                    <a:pt x="67165" y="691"/>
                    <a:pt x="65592" y="2193"/>
                    <a:pt x="64590" y="4124"/>
                  </a:cubicBezTo>
                  <a:cubicBezTo>
                    <a:pt x="63160" y="6913"/>
                    <a:pt x="63732" y="10274"/>
                    <a:pt x="62302" y="12991"/>
                  </a:cubicBezTo>
                  <a:cubicBezTo>
                    <a:pt x="60729" y="15995"/>
                    <a:pt x="56438" y="16710"/>
                    <a:pt x="53434" y="17354"/>
                  </a:cubicBezTo>
                  <a:cubicBezTo>
                    <a:pt x="49716" y="18140"/>
                    <a:pt x="45854" y="18569"/>
                    <a:pt x="42350" y="20071"/>
                  </a:cubicBezTo>
                  <a:cubicBezTo>
                    <a:pt x="38775" y="21573"/>
                    <a:pt x="35771" y="24147"/>
                    <a:pt x="34627" y="27937"/>
                  </a:cubicBezTo>
                  <a:cubicBezTo>
                    <a:pt x="33840" y="30512"/>
                    <a:pt x="34198" y="33086"/>
                    <a:pt x="34269" y="35732"/>
                  </a:cubicBezTo>
                  <a:cubicBezTo>
                    <a:pt x="34269" y="38879"/>
                    <a:pt x="33340" y="40094"/>
                    <a:pt x="30193" y="40237"/>
                  </a:cubicBezTo>
                  <a:cubicBezTo>
                    <a:pt x="24901" y="40524"/>
                    <a:pt x="19895" y="39093"/>
                    <a:pt x="14675" y="40810"/>
                  </a:cubicBezTo>
                  <a:cubicBezTo>
                    <a:pt x="9598" y="42454"/>
                    <a:pt x="5379" y="45744"/>
                    <a:pt x="2661" y="50321"/>
                  </a:cubicBezTo>
                  <a:cubicBezTo>
                    <a:pt x="-2488" y="59045"/>
                    <a:pt x="-271" y="74492"/>
                    <a:pt x="10241" y="78282"/>
                  </a:cubicBezTo>
                  <a:cubicBezTo>
                    <a:pt x="10670" y="78425"/>
                    <a:pt x="11099" y="77853"/>
                    <a:pt x="10814" y="77495"/>
                  </a:cubicBezTo>
                  <a:lnTo>
                    <a:pt x="10814" y="7749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50" name="任意多边形: 形状 1349"/>
            <p:cNvSpPr/>
            <p:nvPr/>
          </p:nvSpPr>
          <p:spPr>
            <a:xfrm rot="5400000">
              <a:off x="8408318" y="6439422"/>
              <a:ext cx="329878" cy="286497"/>
            </a:xfrm>
            <a:custGeom>
              <a:avLst/>
              <a:gdLst>
                <a:gd name="connsiteX0" fmla="*/ 1252 w 173819"/>
                <a:gd name="connsiteY0" fmla="*/ 150277 h 150961"/>
                <a:gd name="connsiteX1" fmla="*/ 23778 w 173819"/>
                <a:gd name="connsiteY1" fmla="*/ 139336 h 150961"/>
                <a:gd name="connsiteX2" fmla="*/ 29356 w 173819"/>
                <a:gd name="connsiteY2" fmla="*/ 127680 h 150961"/>
                <a:gd name="connsiteX3" fmla="*/ 43444 w 173819"/>
                <a:gd name="connsiteY3" fmla="*/ 123389 h 150961"/>
                <a:gd name="connsiteX4" fmla="*/ 49523 w 173819"/>
                <a:gd name="connsiteY4" fmla="*/ 102722 h 150961"/>
                <a:gd name="connsiteX5" fmla="*/ 60607 w 173819"/>
                <a:gd name="connsiteY5" fmla="*/ 98717 h 150961"/>
                <a:gd name="connsiteX6" fmla="*/ 74480 w 173819"/>
                <a:gd name="connsiteY6" fmla="*/ 97144 h 150961"/>
                <a:gd name="connsiteX7" fmla="*/ 96149 w 173819"/>
                <a:gd name="connsiteY7" fmla="*/ 84844 h 150961"/>
                <a:gd name="connsiteX8" fmla="*/ 100725 w 173819"/>
                <a:gd name="connsiteY8" fmla="*/ 74260 h 150961"/>
                <a:gd name="connsiteX9" fmla="*/ 106088 w 173819"/>
                <a:gd name="connsiteY9" fmla="*/ 64892 h 150961"/>
                <a:gd name="connsiteX10" fmla="*/ 118818 w 173819"/>
                <a:gd name="connsiteY10" fmla="*/ 66251 h 150961"/>
                <a:gd name="connsiteX11" fmla="*/ 127256 w 173819"/>
                <a:gd name="connsiteY11" fmla="*/ 58385 h 150961"/>
                <a:gd name="connsiteX12" fmla="*/ 134836 w 173819"/>
                <a:gd name="connsiteY12" fmla="*/ 35429 h 150961"/>
                <a:gd name="connsiteX13" fmla="*/ 162869 w 173819"/>
                <a:gd name="connsiteY13" fmla="*/ 24917 h 150961"/>
                <a:gd name="connsiteX14" fmla="*/ 170306 w 173819"/>
                <a:gd name="connsiteY14" fmla="*/ 889 h 150961"/>
                <a:gd name="connsiteX15" fmla="*/ 164943 w 173819"/>
                <a:gd name="connsiteY15" fmla="*/ 4178 h 150961"/>
                <a:gd name="connsiteX16" fmla="*/ 149783 w 173819"/>
                <a:gd name="connsiteY16" fmla="*/ 21413 h 150961"/>
                <a:gd name="connsiteX17" fmla="*/ 127399 w 173819"/>
                <a:gd name="connsiteY17" fmla="*/ 30566 h 150961"/>
                <a:gd name="connsiteX18" fmla="*/ 120105 w 173819"/>
                <a:gd name="connsiteY18" fmla="*/ 52449 h 150961"/>
                <a:gd name="connsiteX19" fmla="*/ 114027 w 173819"/>
                <a:gd name="connsiteY19" fmla="*/ 58027 h 150961"/>
                <a:gd name="connsiteX20" fmla="*/ 101512 w 173819"/>
                <a:gd name="connsiteY20" fmla="*/ 56525 h 150961"/>
                <a:gd name="connsiteX21" fmla="*/ 91572 w 173819"/>
                <a:gd name="connsiteY21" fmla="*/ 76405 h 150961"/>
                <a:gd name="connsiteX22" fmla="*/ 73265 w 173819"/>
                <a:gd name="connsiteY22" fmla="*/ 89063 h 150961"/>
                <a:gd name="connsiteX23" fmla="*/ 61537 w 173819"/>
                <a:gd name="connsiteY23" fmla="*/ 90636 h 150961"/>
                <a:gd name="connsiteX24" fmla="*/ 48664 w 173819"/>
                <a:gd name="connsiteY24" fmla="*/ 92210 h 150961"/>
                <a:gd name="connsiteX25" fmla="*/ 41084 w 173819"/>
                <a:gd name="connsiteY25" fmla="*/ 111518 h 150961"/>
                <a:gd name="connsiteX26" fmla="*/ 39296 w 173819"/>
                <a:gd name="connsiteY26" fmla="*/ 116738 h 150961"/>
                <a:gd name="connsiteX27" fmla="*/ 31359 w 173819"/>
                <a:gd name="connsiteY27" fmla="*/ 118026 h 150961"/>
                <a:gd name="connsiteX28" fmla="*/ 21418 w 173819"/>
                <a:gd name="connsiteY28" fmla="*/ 125963 h 150961"/>
                <a:gd name="connsiteX29" fmla="*/ 14768 w 173819"/>
                <a:gd name="connsiteY29" fmla="*/ 139050 h 150961"/>
                <a:gd name="connsiteX30" fmla="*/ 1109 w 173819"/>
                <a:gd name="connsiteY30" fmla="*/ 146988 h 150961"/>
                <a:gd name="connsiteX31" fmla="*/ 1252 w 173819"/>
                <a:gd name="connsiteY31" fmla="*/ 150277 h 150961"/>
                <a:gd name="connsiteX32" fmla="*/ 1252 w 173819"/>
                <a:gd name="connsiteY32" fmla="*/ 150277 h 15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3819" h="150961">
                  <a:moveTo>
                    <a:pt x="1252" y="150277"/>
                  </a:moveTo>
                  <a:cubicBezTo>
                    <a:pt x="9834" y="153138"/>
                    <a:pt x="19487" y="146559"/>
                    <a:pt x="23778" y="139336"/>
                  </a:cubicBezTo>
                  <a:cubicBezTo>
                    <a:pt x="25924" y="135689"/>
                    <a:pt x="26639" y="130898"/>
                    <a:pt x="29356" y="127680"/>
                  </a:cubicBezTo>
                  <a:cubicBezTo>
                    <a:pt x="32646" y="123818"/>
                    <a:pt x="39225" y="126035"/>
                    <a:pt x="43444" y="123389"/>
                  </a:cubicBezTo>
                  <a:cubicBezTo>
                    <a:pt x="50953" y="118669"/>
                    <a:pt x="47520" y="109802"/>
                    <a:pt x="49523" y="102722"/>
                  </a:cubicBezTo>
                  <a:cubicBezTo>
                    <a:pt x="50881" y="97787"/>
                    <a:pt x="56531" y="98717"/>
                    <a:pt x="60607" y="98717"/>
                  </a:cubicBezTo>
                  <a:cubicBezTo>
                    <a:pt x="65255" y="98717"/>
                    <a:pt x="69903" y="98145"/>
                    <a:pt x="74480" y="97144"/>
                  </a:cubicBezTo>
                  <a:cubicBezTo>
                    <a:pt x="82633" y="95356"/>
                    <a:pt x="90999" y="91566"/>
                    <a:pt x="96149" y="84844"/>
                  </a:cubicBezTo>
                  <a:cubicBezTo>
                    <a:pt x="98508" y="81769"/>
                    <a:pt x="100153" y="78122"/>
                    <a:pt x="100725" y="74260"/>
                  </a:cubicBezTo>
                  <a:cubicBezTo>
                    <a:pt x="101369" y="70041"/>
                    <a:pt x="100224" y="63962"/>
                    <a:pt x="106088" y="64892"/>
                  </a:cubicBezTo>
                  <a:cubicBezTo>
                    <a:pt x="110308" y="65536"/>
                    <a:pt x="114456" y="67324"/>
                    <a:pt x="118818" y="66251"/>
                  </a:cubicBezTo>
                  <a:cubicBezTo>
                    <a:pt x="122894" y="65250"/>
                    <a:pt x="125826" y="62318"/>
                    <a:pt x="127256" y="58385"/>
                  </a:cubicBezTo>
                  <a:cubicBezTo>
                    <a:pt x="130117" y="50661"/>
                    <a:pt x="126970" y="40721"/>
                    <a:pt x="134836" y="35429"/>
                  </a:cubicBezTo>
                  <a:cubicBezTo>
                    <a:pt x="143275" y="29780"/>
                    <a:pt x="154359" y="30566"/>
                    <a:pt x="162869" y="24917"/>
                  </a:cubicBezTo>
                  <a:cubicBezTo>
                    <a:pt x="170092" y="20126"/>
                    <a:pt x="178816" y="8612"/>
                    <a:pt x="170306" y="889"/>
                  </a:cubicBezTo>
                  <a:cubicBezTo>
                    <a:pt x="167803" y="-1400"/>
                    <a:pt x="164299" y="1103"/>
                    <a:pt x="164943" y="4178"/>
                  </a:cubicBezTo>
                  <a:cubicBezTo>
                    <a:pt x="166945" y="13761"/>
                    <a:pt x="157935" y="19267"/>
                    <a:pt x="149783" y="21413"/>
                  </a:cubicBezTo>
                  <a:cubicBezTo>
                    <a:pt x="142059" y="23487"/>
                    <a:pt x="133549" y="24988"/>
                    <a:pt x="127399" y="30566"/>
                  </a:cubicBezTo>
                  <a:cubicBezTo>
                    <a:pt x="120820" y="36573"/>
                    <a:pt x="121464" y="44368"/>
                    <a:pt x="120105" y="52449"/>
                  </a:cubicBezTo>
                  <a:cubicBezTo>
                    <a:pt x="119461" y="56311"/>
                    <a:pt x="118317" y="58599"/>
                    <a:pt x="114027" y="58027"/>
                  </a:cubicBezTo>
                  <a:cubicBezTo>
                    <a:pt x="109879" y="57455"/>
                    <a:pt x="105802" y="55524"/>
                    <a:pt x="101512" y="56525"/>
                  </a:cubicBezTo>
                  <a:cubicBezTo>
                    <a:pt x="91429" y="58957"/>
                    <a:pt x="94575" y="69183"/>
                    <a:pt x="91572" y="76405"/>
                  </a:cubicBezTo>
                  <a:cubicBezTo>
                    <a:pt x="88568" y="83700"/>
                    <a:pt x="80344" y="87275"/>
                    <a:pt x="73265" y="89063"/>
                  </a:cubicBezTo>
                  <a:cubicBezTo>
                    <a:pt x="69403" y="90064"/>
                    <a:pt x="65470" y="90493"/>
                    <a:pt x="61537" y="90636"/>
                  </a:cubicBezTo>
                  <a:cubicBezTo>
                    <a:pt x="57174" y="90779"/>
                    <a:pt x="52741" y="90350"/>
                    <a:pt x="48664" y="92210"/>
                  </a:cubicBezTo>
                  <a:cubicBezTo>
                    <a:pt x="40798" y="95857"/>
                    <a:pt x="41513" y="104152"/>
                    <a:pt x="41084" y="111518"/>
                  </a:cubicBezTo>
                  <a:cubicBezTo>
                    <a:pt x="40941" y="113377"/>
                    <a:pt x="40869" y="115523"/>
                    <a:pt x="39296" y="116738"/>
                  </a:cubicBezTo>
                  <a:cubicBezTo>
                    <a:pt x="37437" y="118168"/>
                    <a:pt x="33647" y="117596"/>
                    <a:pt x="31359" y="118026"/>
                  </a:cubicBezTo>
                  <a:cubicBezTo>
                    <a:pt x="26782" y="118955"/>
                    <a:pt x="23564" y="121887"/>
                    <a:pt x="21418" y="125963"/>
                  </a:cubicBezTo>
                  <a:cubicBezTo>
                    <a:pt x="19130" y="130397"/>
                    <a:pt x="18200" y="135260"/>
                    <a:pt x="14768" y="139050"/>
                  </a:cubicBezTo>
                  <a:cubicBezTo>
                    <a:pt x="11049" y="143269"/>
                    <a:pt x="6043" y="144843"/>
                    <a:pt x="1109" y="146988"/>
                  </a:cubicBezTo>
                  <a:cubicBezTo>
                    <a:pt x="-393" y="147631"/>
                    <a:pt x="-393" y="149705"/>
                    <a:pt x="1252" y="150277"/>
                  </a:cubicBezTo>
                  <a:lnTo>
                    <a:pt x="1252" y="15027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51" name="任意多边形: 形状 1350"/>
            <p:cNvSpPr/>
            <p:nvPr/>
          </p:nvSpPr>
          <p:spPr>
            <a:xfrm rot="5400000">
              <a:off x="7991182" y="6319098"/>
              <a:ext cx="564536" cy="513268"/>
            </a:xfrm>
            <a:custGeom>
              <a:avLst/>
              <a:gdLst>
                <a:gd name="connsiteX0" fmla="*/ 293 w 564536"/>
                <a:gd name="connsiteY0" fmla="*/ 510137 h 513268"/>
                <a:gd name="connsiteX1" fmla="*/ 6534 w 564536"/>
                <a:gd name="connsiteY1" fmla="*/ 462499 h 513268"/>
                <a:gd name="connsiteX2" fmla="*/ 15898 w 564536"/>
                <a:gd name="connsiteY2" fmla="*/ 423142 h 513268"/>
                <a:gd name="connsiteX3" fmla="*/ 54172 w 564536"/>
                <a:gd name="connsiteY3" fmla="*/ 408620 h 513268"/>
                <a:gd name="connsiteX4" fmla="*/ 95565 w 564536"/>
                <a:gd name="connsiteY4" fmla="*/ 398848 h 513268"/>
                <a:gd name="connsiteX5" fmla="*/ 103437 w 564536"/>
                <a:gd name="connsiteY5" fmla="*/ 360712 h 513268"/>
                <a:gd name="connsiteX6" fmla="*/ 116737 w 564536"/>
                <a:gd name="connsiteY6" fmla="*/ 326105 h 513268"/>
                <a:gd name="connsiteX7" fmla="*/ 159624 w 564536"/>
                <a:gd name="connsiteY7" fmla="*/ 314839 h 513268"/>
                <a:gd name="connsiteX8" fmla="*/ 192603 w 564536"/>
                <a:gd name="connsiteY8" fmla="*/ 295432 h 513268"/>
                <a:gd name="connsiteX9" fmla="*/ 230468 w 564536"/>
                <a:gd name="connsiteY9" fmla="*/ 239382 h 513268"/>
                <a:gd name="connsiteX10" fmla="*/ 240375 w 564536"/>
                <a:gd name="connsiteY10" fmla="*/ 244675 h 513268"/>
                <a:gd name="connsiteX11" fmla="*/ 264532 w 564536"/>
                <a:gd name="connsiteY11" fmla="*/ 244809 h 513268"/>
                <a:gd name="connsiteX12" fmla="*/ 287878 w 564536"/>
                <a:gd name="connsiteY12" fmla="*/ 203416 h 513268"/>
                <a:gd name="connsiteX13" fmla="*/ 322331 w 564536"/>
                <a:gd name="connsiteY13" fmla="*/ 185416 h 513268"/>
                <a:gd name="connsiteX14" fmla="*/ 351044 w 564536"/>
                <a:gd name="connsiteY14" fmla="*/ 193355 h 513268"/>
                <a:gd name="connsiteX15" fmla="*/ 350035 w 564536"/>
                <a:gd name="connsiteY15" fmla="*/ 194730 h 513268"/>
                <a:gd name="connsiteX16" fmla="*/ 359942 w 564536"/>
                <a:gd name="connsiteY16" fmla="*/ 195815 h 513268"/>
                <a:gd name="connsiteX17" fmla="*/ 351044 w 564536"/>
                <a:gd name="connsiteY17" fmla="*/ 193355 h 513268"/>
                <a:gd name="connsiteX18" fmla="*/ 359518 w 564536"/>
                <a:gd name="connsiteY18" fmla="*/ 181803 h 513268"/>
                <a:gd name="connsiteX19" fmla="*/ 364421 w 564536"/>
                <a:gd name="connsiteY19" fmla="*/ 166230 h 513268"/>
                <a:gd name="connsiteX20" fmla="*/ 375415 w 564536"/>
                <a:gd name="connsiteY20" fmla="*/ 134878 h 513268"/>
                <a:gd name="connsiteX21" fmla="*/ 397670 w 564536"/>
                <a:gd name="connsiteY21" fmla="*/ 121849 h 513268"/>
                <a:gd name="connsiteX22" fmla="*/ 421965 w 564536"/>
                <a:gd name="connsiteY22" fmla="*/ 125514 h 513268"/>
                <a:gd name="connsiteX23" fmla="*/ 428888 w 564536"/>
                <a:gd name="connsiteY23" fmla="*/ 116421 h 513268"/>
                <a:gd name="connsiteX24" fmla="*/ 444494 w 564536"/>
                <a:gd name="connsiteY24" fmla="*/ 85206 h 513268"/>
                <a:gd name="connsiteX25" fmla="*/ 480188 w 564536"/>
                <a:gd name="connsiteY25" fmla="*/ 64034 h 513268"/>
                <a:gd name="connsiteX26" fmla="*/ 499052 w 564536"/>
                <a:gd name="connsiteY26" fmla="*/ 28613 h 513268"/>
                <a:gd name="connsiteX27" fmla="*/ 533932 w 564536"/>
                <a:gd name="connsiteY27" fmla="*/ 8526 h 513268"/>
                <a:gd name="connsiteX28" fmla="*/ 554357 w 564536"/>
                <a:gd name="connsiteY28" fmla="*/ 4743 h 513268"/>
                <a:gd name="connsiteX29" fmla="*/ 564536 w 564536"/>
                <a:gd name="connsiteY29" fmla="*/ 0 h 513268"/>
                <a:gd name="connsiteX30" fmla="*/ 564536 w 564536"/>
                <a:gd name="connsiteY30" fmla="*/ 18309 h 513268"/>
                <a:gd name="connsiteX31" fmla="*/ 562026 w 564536"/>
                <a:gd name="connsiteY31" fmla="*/ 19518 h 513268"/>
                <a:gd name="connsiteX32" fmla="*/ 517511 w 564536"/>
                <a:gd name="connsiteY32" fmla="*/ 32955 h 513268"/>
                <a:gd name="connsiteX33" fmla="*/ 495388 w 564536"/>
                <a:gd name="connsiteY33" fmla="*/ 70955 h 513268"/>
                <a:gd name="connsiteX34" fmla="*/ 479102 w 564536"/>
                <a:gd name="connsiteY34" fmla="*/ 86291 h 513268"/>
                <a:gd name="connsiteX35" fmla="*/ 457659 w 564536"/>
                <a:gd name="connsiteY35" fmla="*/ 95655 h 513268"/>
                <a:gd name="connsiteX36" fmla="*/ 441508 w 564536"/>
                <a:gd name="connsiteY36" fmla="*/ 127956 h 513268"/>
                <a:gd name="connsiteX37" fmla="*/ 408665 w 564536"/>
                <a:gd name="connsiteY37" fmla="*/ 140442 h 513268"/>
                <a:gd name="connsiteX38" fmla="*/ 386136 w 564536"/>
                <a:gd name="connsiteY38" fmla="*/ 149671 h 513268"/>
                <a:gd name="connsiteX39" fmla="*/ 358450 w 564536"/>
                <a:gd name="connsiteY39" fmla="*/ 208438 h 513268"/>
                <a:gd name="connsiteX40" fmla="*/ 348541 w 564536"/>
                <a:gd name="connsiteY40" fmla="*/ 207352 h 513268"/>
                <a:gd name="connsiteX41" fmla="*/ 307691 w 564536"/>
                <a:gd name="connsiteY41" fmla="*/ 206673 h 513268"/>
                <a:gd name="connsiteX42" fmla="*/ 281768 w 564536"/>
                <a:gd name="connsiteY42" fmla="*/ 248068 h 513268"/>
                <a:gd name="connsiteX43" fmla="*/ 249875 w 564536"/>
                <a:gd name="connsiteY43" fmla="*/ 266661 h 513268"/>
                <a:gd name="connsiteX44" fmla="*/ 234217 w 564536"/>
                <a:gd name="connsiteY44" fmla="*/ 262284 h 513268"/>
                <a:gd name="connsiteX45" fmla="*/ 231191 w 564536"/>
                <a:gd name="connsiteY45" fmla="*/ 257889 h 513268"/>
                <a:gd name="connsiteX46" fmla="*/ 235082 w 564536"/>
                <a:gd name="connsiteY46" fmla="*/ 254447 h 513268"/>
                <a:gd name="connsiteX47" fmla="*/ 225175 w 564536"/>
                <a:gd name="connsiteY47" fmla="*/ 249154 h 513268"/>
                <a:gd name="connsiteX48" fmla="*/ 231191 w 564536"/>
                <a:gd name="connsiteY48" fmla="*/ 257889 h 513268"/>
                <a:gd name="connsiteX49" fmla="*/ 221528 w 564536"/>
                <a:gd name="connsiteY49" fmla="*/ 266440 h 513268"/>
                <a:gd name="connsiteX50" fmla="*/ 214183 w 564536"/>
                <a:gd name="connsiteY50" fmla="*/ 283626 h 513268"/>
                <a:gd name="connsiteX51" fmla="*/ 195588 w 564536"/>
                <a:gd name="connsiteY51" fmla="*/ 318232 h 513268"/>
                <a:gd name="connsiteX52" fmla="*/ 156231 w 564536"/>
                <a:gd name="connsiteY52" fmla="*/ 330447 h 513268"/>
                <a:gd name="connsiteX53" fmla="*/ 120945 w 564536"/>
                <a:gd name="connsiteY53" fmla="*/ 348634 h 513268"/>
                <a:gd name="connsiteX54" fmla="*/ 96651 w 564536"/>
                <a:gd name="connsiteY54" fmla="*/ 417713 h 513268"/>
                <a:gd name="connsiteX55" fmla="*/ 54715 w 564536"/>
                <a:gd name="connsiteY55" fmla="*/ 423277 h 513268"/>
                <a:gd name="connsiteX56" fmla="*/ 21736 w 564536"/>
                <a:gd name="connsiteY56" fmla="*/ 442143 h 513268"/>
                <a:gd name="connsiteX57" fmla="*/ 3141 w 564536"/>
                <a:gd name="connsiteY57" fmla="*/ 512716 h 513268"/>
                <a:gd name="connsiteX58" fmla="*/ 293 w 564536"/>
                <a:gd name="connsiteY58" fmla="*/ 510137 h 51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64536" h="513268">
                  <a:moveTo>
                    <a:pt x="293" y="510137"/>
                  </a:moveTo>
                  <a:cubicBezTo>
                    <a:pt x="10334" y="496837"/>
                    <a:pt x="6534" y="477972"/>
                    <a:pt x="6534" y="462499"/>
                  </a:cubicBezTo>
                  <a:cubicBezTo>
                    <a:pt x="6534" y="448928"/>
                    <a:pt x="7077" y="434271"/>
                    <a:pt x="15898" y="423142"/>
                  </a:cubicBezTo>
                  <a:cubicBezTo>
                    <a:pt x="25127" y="411334"/>
                    <a:pt x="39921" y="408620"/>
                    <a:pt x="54172" y="408620"/>
                  </a:cubicBezTo>
                  <a:cubicBezTo>
                    <a:pt x="67878" y="408485"/>
                    <a:pt x="86473" y="411742"/>
                    <a:pt x="95565" y="398848"/>
                  </a:cubicBezTo>
                  <a:cubicBezTo>
                    <a:pt x="103029" y="388399"/>
                    <a:pt x="102215" y="372926"/>
                    <a:pt x="103437" y="360712"/>
                  </a:cubicBezTo>
                  <a:cubicBezTo>
                    <a:pt x="104794" y="348226"/>
                    <a:pt x="107373" y="335197"/>
                    <a:pt x="116737" y="326105"/>
                  </a:cubicBezTo>
                  <a:cubicBezTo>
                    <a:pt x="128272" y="314839"/>
                    <a:pt x="144559" y="315382"/>
                    <a:pt x="159624" y="314839"/>
                  </a:cubicBezTo>
                  <a:cubicBezTo>
                    <a:pt x="175367" y="314433"/>
                    <a:pt x="185545" y="309683"/>
                    <a:pt x="192603" y="295432"/>
                  </a:cubicBezTo>
                  <a:cubicBezTo>
                    <a:pt x="202646" y="274939"/>
                    <a:pt x="205768" y="247660"/>
                    <a:pt x="230468" y="239382"/>
                  </a:cubicBezTo>
                  <a:cubicBezTo>
                    <a:pt x="234268" y="238159"/>
                    <a:pt x="239426" y="240602"/>
                    <a:pt x="240375" y="244675"/>
                  </a:cubicBezTo>
                  <a:cubicBezTo>
                    <a:pt x="242683" y="255532"/>
                    <a:pt x="259105" y="250374"/>
                    <a:pt x="264532" y="244809"/>
                  </a:cubicBezTo>
                  <a:cubicBezTo>
                    <a:pt x="275661" y="233681"/>
                    <a:pt x="278104" y="215767"/>
                    <a:pt x="287878" y="203416"/>
                  </a:cubicBezTo>
                  <a:cubicBezTo>
                    <a:pt x="296630" y="192490"/>
                    <a:pt x="309218" y="186586"/>
                    <a:pt x="322331" y="185416"/>
                  </a:cubicBezTo>
                  <a:lnTo>
                    <a:pt x="351044" y="193355"/>
                  </a:lnTo>
                  <a:lnTo>
                    <a:pt x="350035" y="194730"/>
                  </a:lnTo>
                  <a:cubicBezTo>
                    <a:pt x="353292" y="195138"/>
                    <a:pt x="356685" y="195409"/>
                    <a:pt x="359942" y="195815"/>
                  </a:cubicBezTo>
                  <a:lnTo>
                    <a:pt x="351044" y="193355"/>
                  </a:lnTo>
                  <a:lnTo>
                    <a:pt x="359518" y="181803"/>
                  </a:lnTo>
                  <a:cubicBezTo>
                    <a:pt x="361673" y="176713"/>
                    <a:pt x="363064" y="171183"/>
                    <a:pt x="364421" y="166230"/>
                  </a:cubicBezTo>
                  <a:cubicBezTo>
                    <a:pt x="367134" y="155779"/>
                    <a:pt x="369307" y="144107"/>
                    <a:pt x="375415" y="134878"/>
                  </a:cubicBezTo>
                  <a:cubicBezTo>
                    <a:pt x="380436" y="127142"/>
                    <a:pt x="388172" y="122120"/>
                    <a:pt x="397670" y="121849"/>
                  </a:cubicBezTo>
                  <a:cubicBezTo>
                    <a:pt x="405000" y="121578"/>
                    <a:pt x="415180" y="128093"/>
                    <a:pt x="421965" y="125514"/>
                  </a:cubicBezTo>
                  <a:cubicBezTo>
                    <a:pt x="425764" y="124157"/>
                    <a:pt x="427529" y="119815"/>
                    <a:pt x="428888" y="116421"/>
                  </a:cubicBezTo>
                  <a:cubicBezTo>
                    <a:pt x="433365" y="105564"/>
                    <a:pt x="435401" y="93484"/>
                    <a:pt x="444494" y="85206"/>
                  </a:cubicBezTo>
                  <a:cubicBezTo>
                    <a:pt x="455080" y="75571"/>
                    <a:pt x="471502" y="75842"/>
                    <a:pt x="480188" y="64034"/>
                  </a:cubicBezTo>
                  <a:cubicBezTo>
                    <a:pt x="488060" y="53176"/>
                    <a:pt x="490909" y="39468"/>
                    <a:pt x="499052" y="28613"/>
                  </a:cubicBezTo>
                  <a:cubicBezTo>
                    <a:pt x="507602" y="17212"/>
                    <a:pt x="520361" y="11648"/>
                    <a:pt x="533932" y="8526"/>
                  </a:cubicBezTo>
                  <a:cubicBezTo>
                    <a:pt x="540311" y="7101"/>
                    <a:pt x="547504" y="6321"/>
                    <a:pt x="554357" y="4743"/>
                  </a:cubicBezTo>
                  <a:lnTo>
                    <a:pt x="564536" y="0"/>
                  </a:lnTo>
                  <a:lnTo>
                    <a:pt x="564536" y="18309"/>
                  </a:lnTo>
                  <a:lnTo>
                    <a:pt x="562026" y="19518"/>
                  </a:lnTo>
                  <a:cubicBezTo>
                    <a:pt x="547504" y="23320"/>
                    <a:pt x="529725" y="23320"/>
                    <a:pt x="517511" y="32955"/>
                  </a:cubicBezTo>
                  <a:cubicBezTo>
                    <a:pt x="505839" y="42184"/>
                    <a:pt x="503260" y="58877"/>
                    <a:pt x="495388" y="70955"/>
                  </a:cubicBezTo>
                  <a:cubicBezTo>
                    <a:pt x="491180" y="77334"/>
                    <a:pt x="485887" y="82763"/>
                    <a:pt x="479102" y="86291"/>
                  </a:cubicBezTo>
                  <a:cubicBezTo>
                    <a:pt x="472181" y="89819"/>
                    <a:pt x="464037" y="91313"/>
                    <a:pt x="457659" y="95655"/>
                  </a:cubicBezTo>
                  <a:cubicBezTo>
                    <a:pt x="447481" y="102578"/>
                    <a:pt x="447073" y="117778"/>
                    <a:pt x="441508" y="127956"/>
                  </a:cubicBezTo>
                  <a:cubicBezTo>
                    <a:pt x="434587" y="140850"/>
                    <a:pt x="422373" y="144244"/>
                    <a:pt x="408665" y="140442"/>
                  </a:cubicBezTo>
                  <a:cubicBezTo>
                    <a:pt x="396856" y="137185"/>
                    <a:pt x="390886" y="138000"/>
                    <a:pt x="386136" y="149671"/>
                  </a:cubicBezTo>
                  <a:cubicBezTo>
                    <a:pt x="377994" y="170029"/>
                    <a:pt x="378129" y="194595"/>
                    <a:pt x="358450" y="208438"/>
                  </a:cubicBezTo>
                  <a:cubicBezTo>
                    <a:pt x="355191" y="210609"/>
                    <a:pt x="351392" y="209388"/>
                    <a:pt x="348541" y="207352"/>
                  </a:cubicBezTo>
                  <a:cubicBezTo>
                    <a:pt x="337007" y="198666"/>
                    <a:pt x="319770" y="198937"/>
                    <a:pt x="307691" y="206673"/>
                  </a:cubicBezTo>
                  <a:cubicBezTo>
                    <a:pt x="293440" y="215902"/>
                    <a:pt x="290591" y="234631"/>
                    <a:pt x="281768" y="248068"/>
                  </a:cubicBezTo>
                  <a:cubicBezTo>
                    <a:pt x="274576" y="259195"/>
                    <a:pt x="263583" y="266661"/>
                    <a:pt x="249875" y="266661"/>
                  </a:cubicBezTo>
                  <a:cubicBezTo>
                    <a:pt x="244243" y="266661"/>
                    <a:pt x="238679" y="265202"/>
                    <a:pt x="234217" y="262284"/>
                  </a:cubicBezTo>
                  <a:lnTo>
                    <a:pt x="231191" y="257889"/>
                  </a:lnTo>
                  <a:lnTo>
                    <a:pt x="235082" y="254447"/>
                  </a:lnTo>
                  <a:cubicBezTo>
                    <a:pt x="231825" y="252682"/>
                    <a:pt x="228569" y="250917"/>
                    <a:pt x="225175" y="249154"/>
                  </a:cubicBezTo>
                  <a:lnTo>
                    <a:pt x="231191" y="257889"/>
                  </a:lnTo>
                  <a:lnTo>
                    <a:pt x="221528" y="266440"/>
                  </a:lnTo>
                  <a:cubicBezTo>
                    <a:pt x="218356" y="271852"/>
                    <a:pt x="216219" y="278129"/>
                    <a:pt x="214183" y="283626"/>
                  </a:cubicBezTo>
                  <a:cubicBezTo>
                    <a:pt x="209704" y="295840"/>
                    <a:pt x="205225" y="309003"/>
                    <a:pt x="195588" y="318232"/>
                  </a:cubicBezTo>
                  <a:cubicBezTo>
                    <a:pt x="184731" y="328684"/>
                    <a:pt x="170480" y="330175"/>
                    <a:pt x="156231" y="330447"/>
                  </a:cubicBezTo>
                  <a:cubicBezTo>
                    <a:pt x="141030" y="330718"/>
                    <a:pt x="125966" y="331804"/>
                    <a:pt x="120945" y="348634"/>
                  </a:cubicBezTo>
                  <a:cubicBezTo>
                    <a:pt x="114158" y="371840"/>
                    <a:pt x="121622" y="403464"/>
                    <a:pt x="96651" y="417713"/>
                  </a:cubicBezTo>
                  <a:cubicBezTo>
                    <a:pt x="83894" y="425042"/>
                    <a:pt x="68829" y="423277"/>
                    <a:pt x="54715" y="423277"/>
                  </a:cubicBezTo>
                  <a:cubicBezTo>
                    <a:pt x="39784" y="423142"/>
                    <a:pt x="26350" y="426399"/>
                    <a:pt x="21736" y="442143"/>
                  </a:cubicBezTo>
                  <a:cubicBezTo>
                    <a:pt x="14813" y="466029"/>
                    <a:pt x="23364" y="493580"/>
                    <a:pt x="3141" y="512716"/>
                  </a:cubicBezTo>
                  <a:cubicBezTo>
                    <a:pt x="1378" y="514344"/>
                    <a:pt x="-795" y="512037"/>
                    <a:pt x="293" y="51013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52" name="任意多边形: 形状 1351"/>
            <p:cNvSpPr/>
            <p:nvPr/>
          </p:nvSpPr>
          <p:spPr>
            <a:xfrm rot="5400000">
              <a:off x="7909738" y="6429420"/>
              <a:ext cx="460603" cy="396558"/>
            </a:xfrm>
            <a:custGeom>
              <a:avLst/>
              <a:gdLst>
                <a:gd name="connsiteX0" fmla="*/ 555 w 460603"/>
                <a:gd name="connsiteY0" fmla="*/ 348841 h 396558"/>
                <a:gd name="connsiteX1" fmla="*/ 20810 w 460603"/>
                <a:gd name="connsiteY1" fmla="*/ 308465 h 396558"/>
                <a:gd name="connsiteX2" fmla="*/ 51346 w 460603"/>
                <a:gd name="connsiteY2" fmla="*/ 296657 h 396558"/>
                <a:gd name="connsiteX3" fmla="*/ 86904 w 460603"/>
                <a:gd name="connsiteY3" fmla="*/ 308871 h 396558"/>
                <a:gd name="connsiteX4" fmla="*/ 106990 w 460603"/>
                <a:gd name="connsiteY4" fmla="*/ 290958 h 396558"/>
                <a:gd name="connsiteX5" fmla="*/ 108755 w 460603"/>
                <a:gd name="connsiteY5" fmla="*/ 257028 h 396558"/>
                <a:gd name="connsiteX6" fmla="*/ 158564 w 460603"/>
                <a:gd name="connsiteY6" fmla="*/ 214955 h 396558"/>
                <a:gd name="connsiteX7" fmla="*/ 209592 w 460603"/>
                <a:gd name="connsiteY7" fmla="*/ 170711 h 396558"/>
                <a:gd name="connsiteX8" fmla="*/ 222757 w 460603"/>
                <a:gd name="connsiteY8" fmla="*/ 164876 h 396558"/>
                <a:gd name="connsiteX9" fmla="*/ 262657 w 460603"/>
                <a:gd name="connsiteY9" fmla="*/ 153747 h 396558"/>
                <a:gd name="connsiteX10" fmla="*/ 303781 w 460603"/>
                <a:gd name="connsiteY10" fmla="*/ 126467 h 396558"/>
                <a:gd name="connsiteX11" fmla="*/ 357795 w 460603"/>
                <a:gd name="connsiteY11" fmla="*/ 50873 h 396558"/>
                <a:gd name="connsiteX12" fmla="*/ 367161 w 460603"/>
                <a:gd name="connsiteY12" fmla="*/ 41101 h 396558"/>
                <a:gd name="connsiteX13" fmla="*/ 420769 w 460603"/>
                <a:gd name="connsiteY13" fmla="*/ 19658 h 396558"/>
                <a:gd name="connsiteX14" fmla="*/ 460603 w 460603"/>
                <a:gd name="connsiteY14" fmla="*/ 0 h 396558"/>
                <a:gd name="connsiteX15" fmla="*/ 460603 w 460603"/>
                <a:gd name="connsiteY15" fmla="*/ 18355 h 396558"/>
                <a:gd name="connsiteX16" fmla="*/ 422534 w 460603"/>
                <a:gd name="connsiteY16" fmla="*/ 37031 h 396558"/>
                <a:gd name="connsiteX17" fmla="*/ 394626 w 460603"/>
                <a:gd name="connsiteY17" fmla="*/ 53283 h 396558"/>
                <a:gd name="connsiteX18" fmla="*/ 372632 w 460603"/>
                <a:gd name="connsiteY18" fmla="*/ 55407 h 396558"/>
                <a:gd name="connsiteX19" fmla="*/ 372726 w 460603"/>
                <a:gd name="connsiteY19" fmla="*/ 46531 h 396558"/>
                <a:gd name="connsiteX20" fmla="*/ 363360 w 460603"/>
                <a:gd name="connsiteY20" fmla="*/ 56303 h 396558"/>
                <a:gd name="connsiteX21" fmla="*/ 372632 w 460603"/>
                <a:gd name="connsiteY21" fmla="*/ 55407 h 396558"/>
                <a:gd name="connsiteX22" fmla="*/ 372407 w 460603"/>
                <a:gd name="connsiteY22" fmla="*/ 76691 h 396558"/>
                <a:gd name="connsiteX23" fmla="*/ 312060 w 460603"/>
                <a:gd name="connsiteY23" fmla="*/ 139767 h 396558"/>
                <a:gd name="connsiteX24" fmla="*/ 283695 w 460603"/>
                <a:gd name="connsiteY24" fmla="*/ 157411 h 396558"/>
                <a:gd name="connsiteX25" fmla="*/ 259129 w 460603"/>
                <a:gd name="connsiteY25" fmla="*/ 175190 h 396558"/>
                <a:gd name="connsiteX26" fmla="*/ 235413 w 460603"/>
                <a:gd name="connsiteY26" fmla="*/ 184028 h 396558"/>
                <a:gd name="connsiteX27" fmla="*/ 223237 w 460603"/>
                <a:gd name="connsiteY27" fmla="*/ 179943 h 396558"/>
                <a:gd name="connsiteX28" fmla="*/ 225471 w 460603"/>
                <a:gd name="connsiteY28" fmla="*/ 170440 h 396558"/>
                <a:gd name="connsiteX29" fmla="*/ 212306 w 460603"/>
                <a:gd name="connsiteY29" fmla="*/ 176276 h 396558"/>
                <a:gd name="connsiteX30" fmla="*/ 223237 w 460603"/>
                <a:gd name="connsiteY30" fmla="*/ 179943 h 396558"/>
                <a:gd name="connsiteX31" fmla="*/ 221019 w 460603"/>
                <a:gd name="connsiteY31" fmla="*/ 189375 h 396558"/>
                <a:gd name="connsiteX32" fmla="*/ 176206 w 460603"/>
                <a:gd name="connsiteY32" fmla="*/ 224319 h 396558"/>
                <a:gd name="connsiteX33" fmla="*/ 122192 w 460603"/>
                <a:gd name="connsiteY33" fmla="*/ 263813 h 396558"/>
                <a:gd name="connsiteX34" fmla="*/ 105633 w 460603"/>
                <a:gd name="connsiteY34" fmla="*/ 321765 h 396558"/>
                <a:gd name="connsiteX35" fmla="*/ 36146 w 460603"/>
                <a:gd name="connsiteY35" fmla="*/ 313621 h 396558"/>
                <a:gd name="connsiteX36" fmla="*/ 9818 w 460603"/>
                <a:gd name="connsiteY36" fmla="*/ 394237 h 396558"/>
                <a:gd name="connsiteX37" fmla="*/ 4931 w 460603"/>
                <a:gd name="connsiteY37" fmla="*/ 394917 h 396558"/>
                <a:gd name="connsiteX38" fmla="*/ 555 w 460603"/>
                <a:gd name="connsiteY38" fmla="*/ 348841 h 39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60603" h="396558">
                  <a:moveTo>
                    <a:pt x="555" y="348841"/>
                  </a:moveTo>
                  <a:cubicBezTo>
                    <a:pt x="2251" y="333674"/>
                    <a:pt x="8053" y="319458"/>
                    <a:pt x="20810" y="308465"/>
                  </a:cubicBezTo>
                  <a:cubicBezTo>
                    <a:pt x="29360" y="301136"/>
                    <a:pt x="40082" y="296251"/>
                    <a:pt x="51346" y="296657"/>
                  </a:cubicBezTo>
                  <a:cubicBezTo>
                    <a:pt x="64374" y="297065"/>
                    <a:pt x="74961" y="304935"/>
                    <a:pt x="86904" y="308871"/>
                  </a:cubicBezTo>
                  <a:cubicBezTo>
                    <a:pt x="101291" y="313621"/>
                    <a:pt x="106855" y="303986"/>
                    <a:pt x="106990" y="290958"/>
                  </a:cubicBezTo>
                  <a:cubicBezTo>
                    <a:pt x="107127" y="279692"/>
                    <a:pt x="105497" y="268020"/>
                    <a:pt x="108755" y="257028"/>
                  </a:cubicBezTo>
                  <a:cubicBezTo>
                    <a:pt x="115405" y="234499"/>
                    <a:pt x="138342" y="223099"/>
                    <a:pt x="158564" y="214955"/>
                  </a:cubicBezTo>
                  <a:cubicBezTo>
                    <a:pt x="178107" y="207083"/>
                    <a:pt x="209729" y="196497"/>
                    <a:pt x="209592" y="170711"/>
                  </a:cubicBezTo>
                  <a:cubicBezTo>
                    <a:pt x="209592" y="164061"/>
                    <a:pt x="217736" y="160125"/>
                    <a:pt x="222757" y="164876"/>
                  </a:cubicBezTo>
                  <a:cubicBezTo>
                    <a:pt x="234429" y="175733"/>
                    <a:pt x="252887" y="160940"/>
                    <a:pt x="262657" y="153747"/>
                  </a:cubicBezTo>
                  <a:cubicBezTo>
                    <a:pt x="275957" y="143840"/>
                    <a:pt x="289396" y="134882"/>
                    <a:pt x="303781" y="126467"/>
                  </a:cubicBezTo>
                  <a:cubicBezTo>
                    <a:pt x="329838" y="111131"/>
                    <a:pt x="366616" y="86431"/>
                    <a:pt x="357795" y="50873"/>
                  </a:cubicBezTo>
                  <a:cubicBezTo>
                    <a:pt x="356438" y="45309"/>
                    <a:pt x="361189" y="39473"/>
                    <a:pt x="367161" y="41101"/>
                  </a:cubicBezTo>
                  <a:cubicBezTo>
                    <a:pt x="386840" y="46531"/>
                    <a:pt x="405161" y="29158"/>
                    <a:pt x="420769" y="19658"/>
                  </a:cubicBezTo>
                  <a:lnTo>
                    <a:pt x="460603" y="0"/>
                  </a:lnTo>
                  <a:lnTo>
                    <a:pt x="460603" y="18355"/>
                  </a:lnTo>
                  <a:lnTo>
                    <a:pt x="422534" y="37031"/>
                  </a:lnTo>
                  <a:cubicBezTo>
                    <a:pt x="413645" y="42798"/>
                    <a:pt x="404415" y="49143"/>
                    <a:pt x="394626" y="53283"/>
                  </a:cubicBezTo>
                  <a:lnTo>
                    <a:pt x="372632" y="55407"/>
                  </a:lnTo>
                  <a:lnTo>
                    <a:pt x="372726" y="46531"/>
                  </a:lnTo>
                  <a:cubicBezTo>
                    <a:pt x="369604" y="49788"/>
                    <a:pt x="366482" y="53044"/>
                    <a:pt x="363360" y="56303"/>
                  </a:cubicBezTo>
                  <a:lnTo>
                    <a:pt x="372632" y="55407"/>
                  </a:lnTo>
                  <a:lnTo>
                    <a:pt x="372407" y="76691"/>
                  </a:lnTo>
                  <a:cubicBezTo>
                    <a:pt x="364582" y="104472"/>
                    <a:pt x="336794" y="125212"/>
                    <a:pt x="312060" y="139767"/>
                  </a:cubicBezTo>
                  <a:cubicBezTo>
                    <a:pt x="302423" y="145468"/>
                    <a:pt x="292787" y="150896"/>
                    <a:pt x="283695" y="157411"/>
                  </a:cubicBezTo>
                  <a:cubicBezTo>
                    <a:pt x="275551" y="163382"/>
                    <a:pt x="267816" y="170032"/>
                    <a:pt x="259129" y="175190"/>
                  </a:cubicBezTo>
                  <a:cubicBezTo>
                    <a:pt x="251801" y="179601"/>
                    <a:pt x="243556" y="183197"/>
                    <a:pt x="235413" y="184028"/>
                  </a:cubicBezTo>
                  <a:lnTo>
                    <a:pt x="223237" y="179943"/>
                  </a:lnTo>
                  <a:lnTo>
                    <a:pt x="225471" y="170440"/>
                  </a:lnTo>
                  <a:cubicBezTo>
                    <a:pt x="221129" y="172340"/>
                    <a:pt x="216650" y="174376"/>
                    <a:pt x="212306" y="176276"/>
                  </a:cubicBezTo>
                  <a:lnTo>
                    <a:pt x="223237" y="179943"/>
                  </a:lnTo>
                  <a:lnTo>
                    <a:pt x="221019" y="189375"/>
                  </a:lnTo>
                  <a:cubicBezTo>
                    <a:pt x="212647" y="206253"/>
                    <a:pt x="193816" y="217195"/>
                    <a:pt x="176206" y="224319"/>
                  </a:cubicBezTo>
                  <a:cubicBezTo>
                    <a:pt x="156799" y="232191"/>
                    <a:pt x="127348" y="239927"/>
                    <a:pt x="122192" y="263813"/>
                  </a:cubicBezTo>
                  <a:cubicBezTo>
                    <a:pt x="117984" y="282951"/>
                    <a:pt x="128570" y="311179"/>
                    <a:pt x="105633" y="321765"/>
                  </a:cubicBezTo>
                  <a:cubicBezTo>
                    <a:pt x="81204" y="333029"/>
                    <a:pt x="60846" y="300187"/>
                    <a:pt x="36146" y="313621"/>
                  </a:cubicBezTo>
                  <a:cubicBezTo>
                    <a:pt x="7781" y="329094"/>
                    <a:pt x="10495" y="366688"/>
                    <a:pt x="9818" y="394237"/>
                  </a:cubicBezTo>
                  <a:cubicBezTo>
                    <a:pt x="9681" y="396682"/>
                    <a:pt x="6016" y="397631"/>
                    <a:pt x="4931" y="394917"/>
                  </a:cubicBezTo>
                  <a:cubicBezTo>
                    <a:pt x="1267" y="380123"/>
                    <a:pt x="-1142" y="364007"/>
                    <a:pt x="555" y="348841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53" name="任意多边形: 形状 1352"/>
            <p:cNvSpPr/>
            <p:nvPr/>
          </p:nvSpPr>
          <p:spPr>
            <a:xfrm rot="5400000">
              <a:off x="7782633" y="6498604"/>
              <a:ext cx="344220" cy="374572"/>
            </a:xfrm>
            <a:custGeom>
              <a:avLst/>
              <a:gdLst>
                <a:gd name="connsiteX0" fmla="*/ 245 w 344220"/>
                <a:gd name="connsiteY0" fmla="*/ 288743 h 374572"/>
                <a:gd name="connsiteX1" fmla="*/ 8252 w 344220"/>
                <a:gd name="connsiteY1" fmla="*/ 282365 h 374572"/>
                <a:gd name="connsiteX2" fmla="*/ 65525 w 344220"/>
                <a:gd name="connsiteY2" fmla="*/ 266077 h 374572"/>
                <a:gd name="connsiteX3" fmla="*/ 75025 w 344220"/>
                <a:gd name="connsiteY3" fmla="*/ 205820 h 374572"/>
                <a:gd name="connsiteX4" fmla="*/ 86154 w 344220"/>
                <a:gd name="connsiteY4" fmla="*/ 196862 h 374572"/>
                <a:gd name="connsiteX5" fmla="*/ 138133 w 344220"/>
                <a:gd name="connsiteY5" fmla="*/ 171484 h 374572"/>
                <a:gd name="connsiteX6" fmla="*/ 177764 w 344220"/>
                <a:gd name="connsiteY6" fmla="*/ 123575 h 374572"/>
                <a:gd name="connsiteX7" fmla="*/ 223907 w 344220"/>
                <a:gd name="connsiteY7" fmla="*/ 111090 h 374572"/>
                <a:gd name="connsiteX8" fmla="*/ 233000 w 344220"/>
                <a:gd name="connsiteY8" fmla="*/ 84624 h 374572"/>
                <a:gd name="connsiteX9" fmla="*/ 243994 w 344220"/>
                <a:gd name="connsiteY9" fmla="*/ 63995 h 374572"/>
                <a:gd name="connsiteX10" fmla="*/ 292037 w 344220"/>
                <a:gd name="connsiteY10" fmla="*/ 53274 h 374572"/>
                <a:gd name="connsiteX11" fmla="*/ 310088 w 344220"/>
                <a:gd name="connsiteY11" fmla="*/ 32645 h 374572"/>
                <a:gd name="connsiteX12" fmla="*/ 329631 w 344220"/>
                <a:gd name="connsiteY12" fmla="*/ 10387 h 374572"/>
                <a:gd name="connsiteX13" fmla="*/ 344220 w 344220"/>
                <a:gd name="connsiteY13" fmla="*/ 0 h 374572"/>
                <a:gd name="connsiteX14" fmla="*/ 344220 w 344220"/>
                <a:gd name="connsiteY14" fmla="*/ 21834 h 374572"/>
                <a:gd name="connsiteX15" fmla="*/ 328544 w 344220"/>
                <a:gd name="connsiteY15" fmla="*/ 34681 h 374572"/>
                <a:gd name="connsiteX16" fmla="*/ 287559 w 344220"/>
                <a:gd name="connsiteY16" fmla="*/ 71731 h 374572"/>
                <a:gd name="connsiteX17" fmla="*/ 260959 w 344220"/>
                <a:gd name="connsiteY17" fmla="*/ 74581 h 374572"/>
                <a:gd name="connsiteX18" fmla="*/ 249016 w 344220"/>
                <a:gd name="connsiteY18" fmla="*/ 96839 h 374572"/>
                <a:gd name="connsiteX19" fmla="*/ 215358 w 344220"/>
                <a:gd name="connsiteY19" fmla="*/ 130633 h 374572"/>
                <a:gd name="connsiteX20" fmla="*/ 189570 w 344220"/>
                <a:gd name="connsiteY20" fmla="*/ 136196 h 374572"/>
                <a:gd name="connsiteX21" fmla="*/ 166770 w 344220"/>
                <a:gd name="connsiteY21" fmla="*/ 155740 h 374572"/>
                <a:gd name="connsiteX22" fmla="*/ 131212 w 344220"/>
                <a:gd name="connsiteY22" fmla="*/ 203648 h 374572"/>
                <a:gd name="connsiteX23" fmla="*/ 105714 w 344220"/>
                <a:gd name="connsiteY23" fmla="*/ 215897 h 374572"/>
                <a:gd name="connsiteX24" fmla="*/ 90943 w 344220"/>
                <a:gd name="connsiteY24" fmla="*/ 212912 h 374572"/>
                <a:gd name="connsiteX25" fmla="*/ 89819 w 344220"/>
                <a:gd name="connsiteY25" fmla="*/ 201477 h 374572"/>
                <a:gd name="connsiteX26" fmla="*/ 78690 w 344220"/>
                <a:gd name="connsiteY26" fmla="*/ 210435 h 374572"/>
                <a:gd name="connsiteX27" fmla="*/ 90943 w 344220"/>
                <a:gd name="connsiteY27" fmla="*/ 212912 h 374572"/>
                <a:gd name="connsiteX28" fmla="*/ 93703 w 344220"/>
                <a:gd name="connsiteY28" fmla="*/ 240970 h 374572"/>
                <a:gd name="connsiteX29" fmla="*/ 76111 w 344220"/>
                <a:gd name="connsiteY29" fmla="*/ 276392 h 374572"/>
                <a:gd name="connsiteX30" fmla="*/ 43217 w 344220"/>
                <a:gd name="connsiteY30" fmla="*/ 295784 h 374572"/>
                <a:gd name="connsiteX31" fmla="*/ 12796 w 344220"/>
                <a:gd name="connsiteY31" fmla="*/ 295255 h 374572"/>
                <a:gd name="connsiteX32" fmla="*/ 13002 w 344220"/>
                <a:gd name="connsiteY32" fmla="*/ 290371 h 374572"/>
                <a:gd name="connsiteX33" fmla="*/ 5130 w 344220"/>
                <a:gd name="connsiteY33" fmla="*/ 295122 h 374572"/>
                <a:gd name="connsiteX34" fmla="*/ 12796 w 344220"/>
                <a:gd name="connsiteY34" fmla="*/ 295255 h 374572"/>
                <a:gd name="connsiteX35" fmla="*/ 11255 w 344220"/>
                <a:gd name="connsiteY35" fmla="*/ 331834 h 374572"/>
                <a:gd name="connsiteX36" fmla="*/ 18975 w 344220"/>
                <a:gd name="connsiteY36" fmla="*/ 372481 h 374572"/>
                <a:gd name="connsiteX37" fmla="*/ 15716 w 344220"/>
                <a:gd name="connsiteY37" fmla="*/ 373295 h 374572"/>
                <a:gd name="connsiteX38" fmla="*/ 245 w 344220"/>
                <a:gd name="connsiteY38" fmla="*/ 288743 h 37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4220" h="374572">
                  <a:moveTo>
                    <a:pt x="245" y="288743"/>
                  </a:moveTo>
                  <a:cubicBezTo>
                    <a:pt x="516" y="284672"/>
                    <a:pt x="3910" y="281279"/>
                    <a:pt x="8252" y="282365"/>
                  </a:cubicBezTo>
                  <a:cubicBezTo>
                    <a:pt x="28747" y="287250"/>
                    <a:pt x="51002" y="281956"/>
                    <a:pt x="65525" y="266077"/>
                  </a:cubicBezTo>
                  <a:cubicBezTo>
                    <a:pt x="80318" y="249792"/>
                    <a:pt x="83169" y="225769"/>
                    <a:pt x="75025" y="205820"/>
                  </a:cubicBezTo>
                  <a:cubicBezTo>
                    <a:pt x="72583" y="199849"/>
                    <a:pt x="80726" y="193199"/>
                    <a:pt x="86154" y="196862"/>
                  </a:cubicBezTo>
                  <a:cubicBezTo>
                    <a:pt x="106240" y="210841"/>
                    <a:pt x="128227" y="187498"/>
                    <a:pt x="138133" y="171484"/>
                  </a:cubicBezTo>
                  <a:cubicBezTo>
                    <a:pt x="148856" y="154111"/>
                    <a:pt x="158763" y="133619"/>
                    <a:pt x="177764" y="123575"/>
                  </a:cubicBezTo>
                  <a:cubicBezTo>
                    <a:pt x="192286" y="115975"/>
                    <a:pt x="209385" y="118011"/>
                    <a:pt x="223907" y="111090"/>
                  </a:cubicBezTo>
                  <a:cubicBezTo>
                    <a:pt x="234900" y="105931"/>
                    <a:pt x="232051" y="94668"/>
                    <a:pt x="233000" y="84624"/>
                  </a:cubicBezTo>
                  <a:cubicBezTo>
                    <a:pt x="233814" y="76481"/>
                    <a:pt x="237071" y="68882"/>
                    <a:pt x="243994" y="63995"/>
                  </a:cubicBezTo>
                  <a:cubicBezTo>
                    <a:pt x="258380" y="53680"/>
                    <a:pt x="277109" y="60738"/>
                    <a:pt x="292037" y="53274"/>
                  </a:cubicBezTo>
                  <a:cubicBezTo>
                    <a:pt x="300316" y="49067"/>
                    <a:pt x="305203" y="40109"/>
                    <a:pt x="310088" y="32645"/>
                  </a:cubicBezTo>
                  <a:cubicBezTo>
                    <a:pt x="315652" y="24230"/>
                    <a:pt x="321623" y="16766"/>
                    <a:pt x="329631" y="10387"/>
                  </a:cubicBezTo>
                  <a:lnTo>
                    <a:pt x="344220" y="0"/>
                  </a:lnTo>
                  <a:lnTo>
                    <a:pt x="344220" y="21834"/>
                  </a:lnTo>
                  <a:lnTo>
                    <a:pt x="328544" y="34681"/>
                  </a:lnTo>
                  <a:cubicBezTo>
                    <a:pt x="316738" y="50424"/>
                    <a:pt x="308865" y="67796"/>
                    <a:pt x="287559" y="71731"/>
                  </a:cubicBezTo>
                  <a:cubicBezTo>
                    <a:pt x="278737" y="73361"/>
                    <a:pt x="269645" y="72816"/>
                    <a:pt x="260959" y="74581"/>
                  </a:cubicBezTo>
                  <a:cubicBezTo>
                    <a:pt x="248473" y="77160"/>
                    <a:pt x="249422" y="85981"/>
                    <a:pt x="249016" y="96839"/>
                  </a:cubicBezTo>
                  <a:cubicBezTo>
                    <a:pt x="248065" y="117468"/>
                    <a:pt x="234222" y="126969"/>
                    <a:pt x="215358" y="130633"/>
                  </a:cubicBezTo>
                  <a:cubicBezTo>
                    <a:pt x="206806" y="132397"/>
                    <a:pt x="197848" y="133211"/>
                    <a:pt x="189570" y="136196"/>
                  </a:cubicBezTo>
                  <a:cubicBezTo>
                    <a:pt x="179935" y="139726"/>
                    <a:pt x="172605" y="147461"/>
                    <a:pt x="166770" y="155740"/>
                  </a:cubicBezTo>
                  <a:cubicBezTo>
                    <a:pt x="155098" y="172162"/>
                    <a:pt x="147362" y="190755"/>
                    <a:pt x="131212" y="203648"/>
                  </a:cubicBezTo>
                  <a:cubicBezTo>
                    <a:pt x="123815" y="209553"/>
                    <a:pt x="114892" y="214201"/>
                    <a:pt x="105714" y="215897"/>
                  </a:cubicBezTo>
                  <a:lnTo>
                    <a:pt x="90943" y="212912"/>
                  </a:lnTo>
                  <a:lnTo>
                    <a:pt x="89819" y="201477"/>
                  </a:lnTo>
                  <a:cubicBezTo>
                    <a:pt x="86154" y="204463"/>
                    <a:pt x="82354" y="207448"/>
                    <a:pt x="78690" y="210435"/>
                  </a:cubicBezTo>
                  <a:lnTo>
                    <a:pt x="90943" y="212912"/>
                  </a:lnTo>
                  <a:lnTo>
                    <a:pt x="93703" y="240970"/>
                  </a:lnTo>
                  <a:cubicBezTo>
                    <a:pt x="91345" y="254101"/>
                    <a:pt x="85407" y="266553"/>
                    <a:pt x="76111" y="276392"/>
                  </a:cubicBezTo>
                  <a:cubicBezTo>
                    <a:pt x="67221" y="285825"/>
                    <a:pt x="55652" y="292476"/>
                    <a:pt x="43217" y="295784"/>
                  </a:cubicBezTo>
                  <a:lnTo>
                    <a:pt x="12796" y="295255"/>
                  </a:lnTo>
                  <a:lnTo>
                    <a:pt x="13002" y="290371"/>
                  </a:lnTo>
                  <a:cubicBezTo>
                    <a:pt x="10423" y="292000"/>
                    <a:pt x="7846" y="293493"/>
                    <a:pt x="5130" y="295122"/>
                  </a:cubicBezTo>
                  <a:lnTo>
                    <a:pt x="12796" y="295255"/>
                  </a:lnTo>
                  <a:lnTo>
                    <a:pt x="11255" y="331834"/>
                  </a:lnTo>
                  <a:cubicBezTo>
                    <a:pt x="12086" y="345508"/>
                    <a:pt x="14496" y="359045"/>
                    <a:pt x="18975" y="372481"/>
                  </a:cubicBezTo>
                  <a:cubicBezTo>
                    <a:pt x="19652" y="374652"/>
                    <a:pt x="16530" y="375466"/>
                    <a:pt x="15716" y="373295"/>
                  </a:cubicBezTo>
                  <a:cubicBezTo>
                    <a:pt x="5267" y="346424"/>
                    <a:pt x="-1384" y="317516"/>
                    <a:pt x="245" y="28874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54" name="任意多边形: 形状 1353"/>
            <p:cNvSpPr/>
            <p:nvPr/>
          </p:nvSpPr>
          <p:spPr>
            <a:xfrm rot="5400000">
              <a:off x="7661285" y="6604597"/>
              <a:ext cx="175186" cy="127281"/>
            </a:xfrm>
            <a:custGeom>
              <a:avLst/>
              <a:gdLst>
                <a:gd name="connsiteX0" fmla="*/ 1869 w 92309"/>
                <a:gd name="connsiteY0" fmla="*/ 66622 h 67067"/>
                <a:gd name="connsiteX1" fmla="*/ 15170 w 92309"/>
                <a:gd name="connsiteY1" fmla="*/ 54680 h 67067"/>
                <a:gd name="connsiteX2" fmla="*/ 23823 w 92309"/>
                <a:gd name="connsiteY2" fmla="*/ 51962 h 67067"/>
                <a:gd name="connsiteX3" fmla="*/ 32547 w 92309"/>
                <a:gd name="connsiteY3" fmla="*/ 51462 h 67067"/>
                <a:gd name="connsiteX4" fmla="*/ 39270 w 92309"/>
                <a:gd name="connsiteY4" fmla="*/ 28220 h 67067"/>
                <a:gd name="connsiteX5" fmla="*/ 34049 w 92309"/>
                <a:gd name="connsiteY5" fmla="*/ 32439 h 67067"/>
                <a:gd name="connsiteX6" fmla="*/ 62010 w 92309"/>
                <a:gd name="connsiteY6" fmla="*/ 26504 h 67067"/>
                <a:gd name="connsiteX7" fmla="*/ 78101 w 92309"/>
                <a:gd name="connsiteY7" fmla="*/ 15348 h 67067"/>
                <a:gd name="connsiteX8" fmla="*/ 91974 w 92309"/>
                <a:gd name="connsiteY8" fmla="*/ 3334 h 67067"/>
                <a:gd name="connsiteX9" fmla="*/ 89328 w 92309"/>
                <a:gd name="connsiteY9" fmla="*/ 45 h 67067"/>
                <a:gd name="connsiteX10" fmla="*/ 76098 w 92309"/>
                <a:gd name="connsiteY10" fmla="*/ 7196 h 67067"/>
                <a:gd name="connsiteX11" fmla="*/ 62868 w 92309"/>
                <a:gd name="connsiteY11" fmla="*/ 16564 h 67067"/>
                <a:gd name="connsiteX12" fmla="*/ 37482 w 92309"/>
                <a:gd name="connsiteY12" fmla="*/ 26003 h 67067"/>
                <a:gd name="connsiteX13" fmla="*/ 32261 w 92309"/>
                <a:gd name="connsiteY13" fmla="*/ 30223 h 67067"/>
                <a:gd name="connsiteX14" fmla="*/ 33262 w 92309"/>
                <a:gd name="connsiteY14" fmla="*/ 43381 h 67067"/>
                <a:gd name="connsiteX15" fmla="*/ 24824 w 92309"/>
                <a:gd name="connsiteY15" fmla="*/ 44811 h 67067"/>
                <a:gd name="connsiteX16" fmla="*/ 17601 w 92309"/>
                <a:gd name="connsiteY16" fmla="*/ 46170 h 67067"/>
                <a:gd name="connsiteX17" fmla="*/ 10 w 92309"/>
                <a:gd name="connsiteY17" fmla="*/ 65764 h 67067"/>
                <a:gd name="connsiteX18" fmla="*/ 1869 w 92309"/>
                <a:gd name="connsiteY18" fmla="*/ 66622 h 67067"/>
                <a:gd name="connsiteX19" fmla="*/ 1869 w 92309"/>
                <a:gd name="connsiteY19" fmla="*/ 66622 h 6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2309" h="67067">
                  <a:moveTo>
                    <a:pt x="1869" y="66622"/>
                  </a:moveTo>
                  <a:cubicBezTo>
                    <a:pt x="4658" y="61402"/>
                    <a:pt x="10093" y="57469"/>
                    <a:pt x="15170" y="54680"/>
                  </a:cubicBezTo>
                  <a:cubicBezTo>
                    <a:pt x="17816" y="53249"/>
                    <a:pt x="20819" y="52320"/>
                    <a:pt x="23823" y="51962"/>
                  </a:cubicBezTo>
                  <a:cubicBezTo>
                    <a:pt x="26755" y="51676"/>
                    <a:pt x="29687" y="52105"/>
                    <a:pt x="32547" y="51462"/>
                  </a:cubicBezTo>
                  <a:cubicBezTo>
                    <a:pt x="43703" y="49030"/>
                    <a:pt x="42416" y="36516"/>
                    <a:pt x="39270" y="28220"/>
                  </a:cubicBezTo>
                  <a:cubicBezTo>
                    <a:pt x="37553" y="29651"/>
                    <a:pt x="35837" y="31009"/>
                    <a:pt x="34049" y="32439"/>
                  </a:cubicBezTo>
                  <a:cubicBezTo>
                    <a:pt x="43417" y="38590"/>
                    <a:pt x="54144" y="32010"/>
                    <a:pt x="62010" y="26504"/>
                  </a:cubicBezTo>
                  <a:cubicBezTo>
                    <a:pt x="67374" y="22785"/>
                    <a:pt x="72737" y="19067"/>
                    <a:pt x="78101" y="15348"/>
                  </a:cubicBezTo>
                  <a:cubicBezTo>
                    <a:pt x="83249" y="11773"/>
                    <a:pt x="88684" y="8769"/>
                    <a:pt x="91974" y="3334"/>
                  </a:cubicBezTo>
                  <a:cubicBezTo>
                    <a:pt x="93118" y="1546"/>
                    <a:pt x="91116" y="-313"/>
                    <a:pt x="89328" y="45"/>
                  </a:cubicBezTo>
                  <a:cubicBezTo>
                    <a:pt x="84179" y="1117"/>
                    <a:pt x="80317" y="4192"/>
                    <a:pt x="76098" y="7196"/>
                  </a:cubicBezTo>
                  <a:cubicBezTo>
                    <a:pt x="71664" y="10342"/>
                    <a:pt x="67302" y="13489"/>
                    <a:pt x="62868" y="16564"/>
                  </a:cubicBezTo>
                  <a:cubicBezTo>
                    <a:pt x="56504" y="21069"/>
                    <a:pt x="45705" y="31367"/>
                    <a:pt x="37482" y="26003"/>
                  </a:cubicBezTo>
                  <a:cubicBezTo>
                    <a:pt x="34907" y="24359"/>
                    <a:pt x="31117" y="27291"/>
                    <a:pt x="32261" y="30223"/>
                  </a:cubicBezTo>
                  <a:cubicBezTo>
                    <a:pt x="33620" y="33655"/>
                    <a:pt x="36266" y="40163"/>
                    <a:pt x="33262" y="43381"/>
                  </a:cubicBezTo>
                  <a:cubicBezTo>
                    <a:pt x="31332" y="45455"/>
                    <a:pt x="27398" y="44668"/>
                    <a:pt x="24824" y="44811"/>
                  </a:cubicBezTo>
                  <a:cubicBezTo>
                    <a:pt x="22393" y="44954"/>
                    <a:pt x="19961" y="45455"/>
                    <a:pt x="17601" y="46170"/>
                  </a:cubicBezTo>
                  <a:cubicBezTo>
                    <a:pt x="7876" y="49388"/>
                    <a:pt x="2584" y="56181"/>
                    <a:pt x="10" y="65764"/>
                  </a:cubicBezTo>
                  <a:cubicBezTo>
                    <a:pt x="-134" y="66908"/>
                    <a:pt x="1368" y="67552"/>
                    <a:pt x="1869" y="66622"/>
                  </a:cubicBezTo>
                  <a:lnTo>
                    <a:pt x="1869" y="6662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55" name="任意多边形: 形状 1354"/>
            <p:cNvSpPr/>
            <p:nvPr/>
          </p:nvSpPr>
          <p:spPr>
            <a:xfrm rot="5400000">
              <a:off x="7490264" y="6641111"/>
              <a:ext cx="119594" cy="314187"/>
            </a:xfrm>
            <a:custGeom>
              <a:avLst/>
              <a:gdLst>
                <a:gd name="connsiteX0" fmla="*/ 14066 w 119594"/>
                <a:gd name="connsiteY0" fmla="*/ 170708 h 314187"/>
                <a:gd name="connsiteX1" fmla="*/ 16108 w 119594"/>
                <a:gd name="connsiteY1" fmla="*/ 170091 h 314187"/>
                <a:gd name="connsiteX2" fmla="*/ 22114 w 119594"/>
                <a:gd name="connsiteY2" fmla="*/ 160024 h 314187"/>
                <a:gd name="connsiteX3" fmla="*/ 119593 w 119594"/>
                <a:gd name="connsiteY3" fmla="*/ 285458 h 314187"/>
                <a:gd name="connsiteX4" fmla="*/ 119593 w 119594"/>
                <a:gd name="connsiteY4" fmla="*/ 314187 h 314187"/>
                <a:gd name="connsiteX5" fmla="*/ 8618 w 119594"/>
                <a:gd name="connsiteY5" fmla="*/ 149103 h 314187"/>
                <a:gd name="connsiteX6" fmla="*/ 57163 w 119594"/>
                <a:gd name="connsiteY6" fmla="*/ 69932 h 314187"/>
                <a:gd name="connsiteX7" fmla="*/ 119594 w 119594"/>
                <a:gd name="connsiteY7" fmla="*/ 0 h 314187"/>
                <a:gd name="connsiteX8" fmla="*/ 119594 w 119594"/>
                <a:gd name="connsiteY8" fmla="*/ 23658 h 314187"/>
                <a:gd name="connsiteX9" fmla="*/ 65569 w 119594"/>
                <a:gd name="connsiteY9" fmla="*/ 87181 h 314187"/>
                <a:gd name="connsiteX10" fmla="*/ 22114 w 119594"/>
                <a:gd name="connsiteY10" fmla="*/ 160024 h 314187"/>
                <a:gd name="connsiteX11" fmla="*/ 13801 w 119594"/>
                <a:gd name="connsiteY11" fmla="*/ 149327 h 314187"/>
                <a:gd name="connsiteX12" fmla="*/ 4158 w 119594"/>
                <a:gd name="connsiteY12" fmla="*/ 156377 h 314187"/>
                <a:gd name="connsiteX13" fmla="*/ 5556 w 119594"/>
                <a:gd name="connsiteY13" fmla="*/ 148970 h 314187"/>
                <a:gd name="connsiteX14" fmla="*/ 8618 w 119594"/>
                <a:gd name="connsiteY14" fmla="*/ 149103 h 314187"/>
                <a:gd name="connsiteX15" fmla="*/ 909 w 119594"/>
                <a:gd name="connsiteY15" fmla="*/ 161676 h 314187"/>
                <a:gd name="connsiteX16" fmla="*/ 4158 w 119594"/>
                <a:gd name="connsiteY16" fmla="*/ 156377 h 314187"/>
                <a:gd name="connsiteX17" fmla="*/ 4029 w 119594"/>
                <a:gd name="connsiteY17" fmla="*/ 157062 h 314187"/>
                <a:gd name="connsiteX18" fmla="*/ 14066 w 119594"/>
                <a:gd name="connsiteY18" fmla="*/ 170708 h 314187"/>
                <a:gd name="connsiteX19" fmla="*/ 4945 w 119594"/>
                <a:gd name="connsiteY19" fmla="*/ 173467 h 314187"/>
                <a:gd name="connsiteX20" fmla="*/ 909 w 119594"/>
                <a:gd name="connsiteY20" fmla="*/ 161676 h 314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9594" h="314187">
                  <a:moveTo>
                    <a:pt x="14066" y="170708"/>
                  </a:moveTo>
                  <a:lnTo>
                    <a:pt x="16108" y="170091"/>
                  </a:lnTo>
                  <a:lnTo>
                    <a:pt x="22114" y="160024"/>
                  </a:lnTo>
                  <a:lnTo>
                    <a:pt x="119593" y="285458"/>
                  </a:lnTo>
                  <a:lnTo>
                    <a:pt x="119593" y="314187"/>
                  </a:lnTo>
                  <a:close/>
                  <a:moveTo>
                    <a:pt x="8618" y="149103"/>
                  </a:moveTo>
                  <a:lnTo>
                    <a:pt x="57163" y="69932"/>
                  </a:lnTo>
                  <a:lnTo>
                    <a:pt x="119594" y="0"/>
                  </a:lnTo>
                  <a:lnTo>
                    <a:pt x="119594" y="23658"/>
                  </a:lnTo>
                  <a:lnTo>
                    <a:pt x="65569" y="87181"/>
                  </a:lnTo>
                  <a:lnTo>
                    <a:pt x="22114" y="160024"/>
                  </a:lnTo>
                  <a:lnTo>
                    <a:pt x="13801" y="149327"/>
                  </a:lnTo>
                  <a:close/>
                  <a:moveTo>
                    <a:pt x="4158" y="156377"/>
                  </a:moveTo>
                  <a:lnTo>
                    <a:pt x="5556" y="148970"/>
                  </a:lnTo>
                  <a:lnTo>
                    <a:pt x="8618" y="149103"/>
                  </a:lnTo>
                  <a:close/>
                  <a:moveTo>
                    <a:pt x="909" y="161676"/>
                  </a:moveTo>
                  <a:lnTo>
                    <a:pt x="4158" y="156377"/>
                  </a:lnTo>
                  <a:lnTo>
                    <a:pt x="4029" y="157062"/>
                  </a:lnTo>
                  <a:lnTo>
                    <a:pt x="14066" y="170708"/>
                  </a:lnTo>
                  <a:lnTo>
                    <a:pt x="4945" y="173467"/>
                  </a:lnTo>
                  <a:cubicBezTo>
                    <a:pt x="1145" y="171346"/>
                    <a:pt x="-1467" y="166698"/>
                    <a:pt x="909" y="16167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56" name="任意多边形: 形状 1355"/>
            <p:cNvSpPr/>
            <p:nvPr/>
          </p:nvSpPr>
          <p:spPr>
            <a:xfrm rot="5400000">
              <a:off x="146166" y="-146165"/>
              <a:ext cx="1832554" cy="2124885"/>
            </a:xfrm>
            <a:custGeom>
              <a:avLst/>
              <a:gdLst>
                <a:gd name="connsiteX0" fmla="*/ 0 w 1832554"/>
                <a:gd name="connsiteY0" fmla="*/ 2124885 h 2124885"/>
                <a:gd name="connsiteX1" fmla="*/ 0 w 1832554"/>
                <a:gd name="connsiteY1" fmla="*/ 184642 h 2124885"/>
                <a:gd name="connsiteX2" fmla="*/ 557356 w 1832554"/>
                <a:gd name="connsiteY2" fmla="*/ 0 h 2124885"/>
                <a:gd name="connsiteX3" fmla="*/ 1832554 w 1832554"/>
                <a:gd name="connsiteY3" fmla="*/ 2113388 h 2124885"/>
                <a:gd name="connsiteX4" fmla="*/ 1800439 w 1832554"/>
                <a:gd name="connsiteY4" fmla="*/ 2124885 h 212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2554" h="2124885">
                  <a:moveTo>
                    <a:pt x="0" y="2124885"/>
                  </a:moveTo>
                  <a:lnTo>
                    <a:pt x="0" y="184642"/>
                  </a:lnTo>
                  <a:lnTo>
                    <a:pt x="557356" y="0"/>
                  </a:lnTo>
                  <a:lnTo>
                    <a:pt x="1832554" y="2113388"/>
                  </a:lnTo>
                  <a:lnTo>
                    <a:pt x="1800439" y="2124885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57" name="任意多边形: 形状 1356"/>
            <p:cNvSpPr/>
            <p:nvPr/>
          </p:nvSpPr>
          <p:spPr>
            <a:xfrm rot="5400000">
              <a:off x="787176" y="-179803"/>
              <a:ext cx="1013500" cy="1373109"/>
            </a:xfrm>
            <a:custGeom>
              <a:avLst/>
              <a:gdLst>
                <a:gd name="connsiteX0" fmla="*/ 0 w 1013500"/>
                <a:gd name="connsiteY0" fmla="*/ 1373109 h 1373109"/>
                <a:gd name="connsiteX1" fmla="*/ 0 w 1013500"/>
                <a:gd name="connsiteY1" fmla="*/ 130542 h 1373109"/>
                <a:gd name="connsiteX2" fmla="*/ 128859 w 1013500"/>
                <a:gd name="connsiteY2" fmla="*/ 89333 h 1373109"/>
                <a:gd name="connsiteX3" fmla="*/ 422859 w 1013500"/>
                <a:gd name="connsiteY3" fmla="*/ 0 h 1373109"/>
                <a:gd name="connsiteX4" fmla="*/ 476739 w 1013500"/>
                <a:gd name="connsiteY4" fmla="*/ 55373 h 1373109"/>
                <a:gd name="connsiteX5" fmla="*/ 567126 w 1013500"/>
                <a:gd name="connsiteY5" fmla="*/ 55373 h 1373109"/>
                <a:gd name="connsiteX6" fmla="*/ 770973 w 1013500"/>
                <a:gd name="connsiteY6" fmla="*/ 405794 h 1373109"/>
                <a:gd name="connsiteX7" fmla="*/ 1013500 w 1013500"/>
                <a:gd name="connsiteY7" fmla="*/ 805345 h 1373109"/>
                <a:gd name="connsiteX8" fmla="*/ 959758 w 1013500"/>
                <a:gd name="connsiteY8" fmla="*/ 868725 h 1373109"/>
                <a:gd name="connsiteX9" fmla="*/ 948492 w 1013500"/>
                <a:gd name="connsiteY9" fmla="*/ 974449 h 1373109"/>
                <a:gd name="connsiteX10" fmla="*/ 580563 w 1013500"/>
                <a:gd name="connsiteY10" fmla="*/ 1146132 h 1373109"/>
                <a:gd name="connsiteX11" fmla="*/ 47910 w 1013500"/>
                <a:gd name="connsiteY11" fmla="*/ 1354731 h 137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3500" h="1373109">
                  <a:moveTo>
                    <a:pt x="0" y="1373109"/>
                  </a:moveTo>
                  <a:lnTo>
                    <a:pt x="0" y="130542"/>
                  </a:lnTo>
                  <a:lnTo>
                    <a:pt x="128859" y="89333"/>
                  </a:lnTo>
                  <a:cubicBezTo>
                    <a:pt x="296439" y="36815"/>
                    <a:pt x="422859" y="0"/>
                    <a:pt x="422859" y="0"/>
                  </a:cubicBezTo>
                  <a:cubicBezTo>
                    <a:pt x="422859" y="0"/>
                    <a:pt x="444439" y="27008"/>
                    <a:pt x="476739" y="55373"/>
                  </a:cubicBezTo>
                  <a:cubicBezTo>
                    <a:pt x="509176" y="83737"/>
                    <a:pt x="567126" y="55373"/>
                    <a:pt x="567126" y="55373"/>
                  </a:cubicBezTo>
                  <a:lnTo>
                    <a:pt x="770973" y="405794"/>
                  </a:lnTo>
                  <a:lnTo>
                    <a:pt x="1013500" y="805345"/>
                  </a:lnTo>
                  <a:cubicBezTo>
                    <a:pt x="1013500" y="805345"/>
                    <a:pt x="986221" y="834796"/>
                    <a:pt x="959758" y="868725"/>
                  </a:cubicBezTo>
                  <a:cubicBezTo>
                    <a:pt x="933427" y="902791"/>
                    <a:pt x="948492" y="974449"/>
                    <a:pt x="948492" y="974449"/>
                  </a:cubicBezTo>
                  <a:cubicBezTo>
                    <a:pt x="948492" y="974449"/>
                    <a:pt x="733381" y="1081938"/>
                    <a:pt x="580563" y="1146132"/>
                  </a:cubicBezTo>
                  <a:cubicBezTo>
                    <a:pt x="485051" y="1186253"/>
                    <a:pt x="227581" y="1285750"/>
                    <a:pt x="47910" y="1354731"/>
                  </a:cubicBez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58" name="任意多边形: 形状 1357"/>
            <p:cNvSpPr/>
            <p:nvPr/>
          </p:nvSpPr>
          <p:spPr>
            <a:xfrm rot="5400000">
              <a:off x="-94141" y="218827"/>
              <a:ext cx="1246663" cy="809010"/>
            </a:xfrm>
            <a:custGeom>
              <a:avLst/>
              <a:gdLst>
                <a:gd name="connsiteX0" fmla="*/ 0 w 1246663"/>
                <a:gd name="connsiteY0" fmla="*/ 702157 h 809010"/>
                <a:gd name="connsiteX1" fmla="*/ 0 w 1246663"/>
                <a:gd name="connsiteY1" fmla="*/ 501411 h 809010"/>
                <a:gd name="connsiteX2" fmla="*/ 497504 w 1246663"/>
                <a:gd name="connsiteY2" fmla="*/ 291792 h 809010"/>
                <a:gd name="connsiteX3" fmla="*/ 1103482 w 1246663"/>
                <a:gd name="connsiteY3" fmla="*/ 0 h 809010"/>
                <a:gd name="connsiteX4" fmla="*/ 1246663 w 1246663"/>
                <a:gd name="connsiteY4" fmla="*/ 261528 h 809010"/>
                <a:gd name="connsiteX5" fmla="*/ 757947 w 1246663"/>
                <a:gd name="connsiteY5" fmla="*/ 489938 h 809010"/>
                <a:gd name="connsiteX6" fmla="*/ 55881 w 1246663"/>
                <a:gd name="connsiteY6" fmla="*/ 808738 h 809010"/>
                <a:gd name="connsiteX7" fmla="*/ 10818 w 1246663"/>
                <a:gd name="connsiteY7" fmla="*/ 726186 h 80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663" h="809010">
                  <a:moveTo>
                    <a:pt x="0" y="702157"/>
                  </a:moveTo>
                  <a:lnTo>
                    <a:pt x="0" y="501411"/>
                  </a:lnTo>
                  <a:lnTo>
                    <a:pt x="497504" y="291792"/>
                  </a:lnTo>
                  <a:lnTo>
                    <a:pt x="1103482" y="0"/>
                  </a:lnTo>
                  <a:cubicBezTo>
                    <a:pt x="1103482" y="0"/>
                    <a:pt x="1246663" y="245649"/>
                    <a:pt x="1246663" y="261528"/>
                  </a:cubicBezTo>
                  <a:cubicBezTo>
                    <a:pt x="1246663" y="277407"/>
                    <a:pt x="769347" y="478675"/>
                    <a:pt x="757947" y="489938"/>
                  </a:cubicBezTo>
                  <a:cubicBezTo>
                    <a:pt x="746547" y="501204"/>
                    <a:pt x="66195" y="798424"/>
                    <a:pt x="55881" y="808738"/>
                  </a:cubicBezTo>
                  <a:cubicBezTo>
                    <a:pt x="52013" y="812606"/>
                    <a:pt x="33144" y="774869"/>
                    <a:pt x="10818" y="726186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59" name="任意多边形: 形状 1358"/>
            <p:cNvSpPr/>
            <p:nvPr/>
          </p:nvSpPr>
          <p:spPr>
            <a:xfrm rot="5400000">
              <a:off x="-133905" y="266059"/>
              <a:ext cx="506903" cy="239094"/>
            </a:xfrm>
            <a:custGeom>
              <a:avLst/>
              <a:gdLst>
                <a:gd name="connsiteX0" fmla="*/ 0 w 506903"/>
                <a:gd name="connsiteY0" fmla="*/ 212533 h 239094"/>
                <a:gd name="connsiteX1" fmla="*/ 406880 w 506903"/>
                <a:gd name="connsiteY1" fmla="*/ 0 h 239094"/>
                <a:gd name="connsiteX2" fmla="*/ 506903 w 506903"/>
                <a:gd name="connsiteY2" fmla="*/ 169104 h 239094"/>
                <a:gd name="connsiteX3" fmla="*/ 380511 w 506903"/>
                <a:gd name="connsiteY3" fmla="*/ 230038 h 239094"/>
                <a:gd name="connsiteX4" fmla="*/ 361665 w 506903"/>
                <a:gd name="connsiteY4" fmla="*/ 239094 h 239094"/>
                <a:gd name="connsiteX5" fmla="*/ 16686 w 506903"/>
                <a:gd name="connsiteY5" fmla="*/ 239094 h 239094"/>
                <a:gd name="connsiteX6" fmla="*/ 14749 w 506903"/>
                <a:gd name="connsiteY6" fmla="*/ 236059 h 239094"/>
                <a:gd name="connsiteX7" fmla="*/ 0 w 506903"/>
                <a:gd name="connsiteY7" fmla="*/ 212533 h 23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6903" h="239094">
                  <a:moveTo>
                    <a:pt x="0" y="212533"/>
                  </a:moveTo>
                  <a:lnTo>
                    <a:pt x="406880" y="0"/>
                  </a:lnTo>
                  <a:lnTo>
                    <a:pt x="506903" y="169104"/>
                  </a:lnTo>
                  <a:cubicBezTo>
                    <a:pt x="506903" y="169104"/>
                    <a:pt x="450907" y="196167"/>
                    <a:pt x="380511" y="230038"/>
                  </a:cubicBezTo>
                  <a:lnTo>
                    <a:pt x="361665" y="239094"/>
                  </a:lnTo>
                  <a:lnTo>
                    <a:pt x="16686" y="239094"/>
                  </a:lnTo>
                  <a:lnTo>
                    <a:pt x="14749" y="236059"/>
                  </a:lnTo>
                  <a:cubicBezTo>
                    <a:pt x="5853" y="221949"/>
                    <a:pt x="0" y="212533"/>
                    <a:pt x="0" y="212533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60" name="任意多边形: 形状 1359"/>
            <p:cNvSpPr/>
            <p:nvPr/>
          </p:nvSpPr>
          <p:spPr>
            <a:xfrm rot="5400000">
              <a:off x="43663" y="818748"/>
              <a:ext cx="642349" cy="444201"/>
            </a:xfrm>
            <a:custGeom>
              <a:avLst/>
              <a:gdLst>
                <a:gd name="connsiteX0" fmla="*/ 0 w 338466"/>
                <a:gd name="connsiteY0" fmla="*/ 157040 h 234058"/>
                <a:gd name="connsiteX1" fmla="*/ 51059 w 338466"/>
                <a:gd name="connsiteY1" fmla="*/ 234059 h 234058"/>
                <a:gd name="connsiteX2" fmla="*/ 338466 w 338466"/>
                <a:gd name="connsiteY2" fmla="*/ 82525 h 234058"/>
                <a:gd name="connsiteX3" fmla="*/ 295702 w 338466"/>
                <a:gd name="connsiteY3" fmla="*/ 0 h 234058"/>
                <a:gd name="connsiteX4" fmla="*/ 0 w 338466"/>
                <a:gd name="connsiteY4" fmla="*/ 157040 h 234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466" h="234058">
                  <a:moveTo>
                    <a:pt x="0" y="157040"/>
                  </a:moveTo>
                  <a:cubicBezTo>
                    <a:pt x="3647" y="160688"/>
                    <a:pt x="51059" y="234059"/>
                    <a:pt x="51059" y="234059"/>
                  </a:cubicBezTo>
                  <a:lnTo>
                    <a:pt x="338466" y="82525"/>
                  </a:lnTo>
                  <a:lnTo>
                    <a:pt x="295702" y="0"/>
                  </a:lnTo>
                  <a:lnTo>
                    <a:pt x="0" y="157040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61" name="任意多边形: 形状 1360"/>
            <p:cNvSpPr/>
            <p:nvPr/>
          </p:nvSpPr>
          <p:spPr>
            <a:xfrm rot="5400000">
              <a:off x="1745591" y="192530"/>
              <a:ext cx="579061" cy="194001"/>
            </a:xfrm>
            <a:custGeom>
              <a:avLst/>
              <a:gdLst>
                <a:gd name="connsiteX0" fmla="*/ 0 w 579061"/>
                <a:gd name="connsiteY0" fmla="*/ 194001 h 194001"/>
                <a:gd name="connsiteX1" fmla="*/ 0 w 579061"/>
                <a:gd name="connsiteY1" fmla="*/ 178573 h 194001"/>
                <a:gd name="connsiteX2" fmla="*/ 917 w 579061"/>
                <a:gd name="connsiteY2" fmla="*/ 178242 h 194001"/>
                <a:gd name="connsiteX3" fmla="*/ 299902 w 579061"/>
                <a:gd name="connsiteY3" fmla="*/ 76454 h 194001"/>
                <a:gd name="connsiteX4" fmla="*/ 569843 w 579061"/>
                <a:gd name="connsiteY4" fmla="*/ 315 h 194001"/>
                <a:gd name="connsiteX5" fmla="*/ 574051 w 579061"/>
                <a:gd name="connsiteY5" fmla="*/ 14160 h 194001"/>
                <a:gd name="connsiteX6" fmla="*/ 271401 w 579061"/>
                <a:gd name="connsiteY6" fmla="*/ 100340 h 19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9061" h="194001">
                  <a:moveTo>
                    <a:pt x="0" y="194001"/>
                  </a:moveTo>
                  <a:lnTo>
                    <a:pt x="0" y="178573"/>
                  </a:lnTo>
                  <a:lnTo>
                    <a:pt x="917" y="178242"/>
                  </a:lnTo>
                  <a:cubicBezTo>
                    <a:pt x="100126" y="142956"/>
                    <a:pt x="199200" y="107261"/>
                    <a:pt x="299902" y="76454"/>
                  </a:cubicBezTo>
                  <a:cubicBezTo>
                    <a:pt x="389339" y="49038"/>
                    <a:pt x="479592" y="24880"/>
                    <a:pt x="569843" y="315"/>
                  </a:cubicBezTo>
                  <a:cubicBezTo>
                    <a:pt x="578938" y="-2263"/>
                    <a:pt x="583009" y="11717"/>
                    <a:pt x="574051" y="14160"/>
                  </a:cubicBezTo>
                  <a:cubicBezTo>
                    <a:pt x="472806" y="41710"/>
                    <a:pt x="371426" y="68853"/>
                    <a:pt x="271401" y="10034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62" name="任意多边形: 形状 1361"/>
            <p:cNvSpPr/>
            <p:nvPr/>
          </p:nvSpPr>
          <p:spPr>
            <a:xfrm rot="5400000">
              <a:off x="-17182" y="1789804"/>
              <a:ext cx="45359" cy="10996"/>
            </a:xfrm>
            <a:custGeom>
              <a:avLst/>
              <a:gdLst>
                <a:gd name="connsiteX0" fmla="*/ 0 w 45359"/>
                <a:gd name="connsiteY0" fmla="*/ 10996 h 10996"/>
                <a:gd name="connsiteX1" fmla="*/ 623 w 45359"/>
                <a:gd name="connsiteY1" fmla="*/ 10764 h 10996"/>
                <a:gd name="connsiteX2" fmla="*/ 38625 w 45359"/>
                <a:gd name="connsiteY2" fmla="*/ 178 h 10996"/>
                <a:gd name="connsiteX3" fmla="*/ 42830 w 45359"/>
                <a:gd name="connsiteY3" fmla="*/ 9542 h 10996"/>
                <a:gd name="connsiteX4" fmla="*/ 39669 w 45359"/>
                <a:gd name="connsiteY4" fmla="*/ 10996 h 1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59" h="10996">
                  <a:moveTo>
                    <a:pt x="0" y="10996"/>
                  </a:moveTo>
                  <a:lnTo>
                    <a:pt x="623" y="10764"/>
                  </a:lnTo>
                  <a:cubicBezTo>
                    <a:pt x="12837" y="6285"/>
                    <a:pt x="26002" y="3571"/>
                    <a:pt x="38625" y="178"/>
                  </a:cubicBezTo>
                  <a:cubicBezTo>
                    <a:pt x="44052" y="-1313"/>
                    <a:pt x="48260" y="6965"/>
                    <a:pt x="42830" y="9542"/>
                  </a:cubicBezTo>
                  <a:lnTo>
                    <a:pt x="39669" y="1099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63" name="任意多边形: 形状 1362"/>
            <p:cNvSpPr/>
            <p:nvPr/>
          </p:nvSpPr>
          <p:spPr>
            <a:xfrm rot="5400000">
              <a:off x="424727" y="120772"/>
              <a:ext cx="1290331" cy="2142716"/>
            </a:xfrm>
            <a:custGeom>
              <a:avLst/>
              <a:gdLst>
                <a:gd name="connsiteX0" fmla="*/ 113 w 679900"/>
                <a:gd name="connsiteY0" fmla="*/ 1759 h 1129038"/>
                <a:gd name="connsiteX1" fmla="*/ 29433 w 679900"/>
                <a:gd name="connsiteY1" fmla="*/ 59111 h 1129038"/>
                <a:gd name="connsiteX2" fmla="*/ 61041 w 679900"/>
                <a:gd name="connsiteY2" fmla="*/ 115463 h 1129038"/>
                <a:gd name="connsiteX3" fmla="*/ 125402 w 679900"/>
                <a:gd name="connsiteY3" fmla="*/ 227451 h 1129038"/>
                <a:gd name="connsiteX4" fmla="*/ 255339 w 679900"/>
                <a:gd name="connsiteY4" fmla="*/ 445920 h 1129038"/>
                <a:gd name="connsiteX5" fmla="*/ 387136 w 679900"/>
                <a:gd name="connsiteY5" fmla="*/ 661386 h 1129038"/>
                <a:gd name="connsiteX6" fmla="*/ 520291 w 679900"/>
                <a:gd name="connsiteY6" fmla="*/ 877566 h 1129038"/>
                <a:gd name="connsiteX7" fmla="*/ 654090 w 679900"/>
                <a:gd name="connsiteY7" fmla="*/ 1098324 h 1129038"/>
                <a:gd name="connsiteX8" fmla="*/ 671038 w 679900"/>
                <a:gd name="connsiteY8" fmla="*/ 1126786 h 1129038"/>
                <a:gd name="connsiteX9" fmla="*/ 679191 w 679900"/>
                <a:gd name="connsiteY9" fmla="*/ 1121780 h 1129038"/>
                <a:gd name="connsiteX10" fmla="*/ 545249 w 679900"/>
                <a:gd name="connsiteY10" fmla="*/ 900235 h 1129038"/>
                <a:gd name="connsiteX11" fmla="*/ 411950 w 679900"/>
                <a:gd name="connsiteY11" fmla="*/ 683697 h 1129038"/>
                <a:gd name="connsiteX12" fmla="*/ 279653 w 679900"/>
                <a:gd name="connsiteY12" fmla="*/ 468517 h 1129038"/>
                <a:gd name="connsiteX13" fmla="*/ 148786 w 679900"/>
                <a:gd name="connsiteY13" fmla="*/ 250978 h 1129038"/>
                <a:gd name="connsiteX14" fmla="*/ 20351 w 679900"/>
                <a:gd name="connsiteY14" fmla="*/ 28433 h 1129038"/>
                <a:gd name="connsiteX15" fmla="*/ 2544 w 679900"/>
                <a:gd name="connsiteY15" fmla="*/ 543 h 1129038"/>
                <a:gd name="connsiteX16" fmla="*/ 113 w 679900"/>
                <a:gd name="connsiteY16" fmla="*/ 1759 h 1129038"/>
                <a:gd name="connsiteX17" fmla="*/ 113 w 679900"/>
                <a:gd name="connsiteY17" fmla="*/ 1759 h 112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9900" h="1129038">
                  <a:moveTo>
                    <a:pt x="113" y="1759"/>
                  </a:moveTo>
                  <a:cubicBezTo>
                    <a:pt x="8122" y="21782"/>
                    <a:pt x="18992" y="40304"/>
                    <a:pt x="29433" y="59111"/>
                  </a:cubicBezTo>
                  <a:cubicBezTo>
                    <a:pt x="39873" y="77991"/>
                    <a:pt x="50457" y="96727"/>
                    <a:pt x="61041" y="115463"/>
                  </a:cubicBezTo>
                  <a:cubicBezTo>
                    <a:pt x="82280" y="152935"/>
                    <a:pt x="103734" y="190264"/>
                    <a:pt x="125402" y="227451"/>
                  </a:cubicBezTo>
                  <a:cubicBezTo>
                    <a:pt x="168023" y="300679"/>
                    <a:pt x="211502" y="373407"/>
                    <a:pt x="255339" y="445920"/>
                  </a:cubicBezTo>
                  <a:cubicBezTo>
                    <a:pt x="298890" y="518004"/>
                    <a:pt x="343013" y="589730"/>
                    <a:pt x="387136" y="661386"/>
                  </a:cubicBezTo>
                  <a:cubicBezTo>
                    <a:pt x="431545" y="733470"/>
                    <a:pt x="476025" y="805411"/>
                    <a:pt x="520291" y="877566"/>
                  </a:cubicBezTo>
                  <a:cubicBezTo>
                    <a:pt x="565272" y="950938"/>
                    <a:pt x="609967" y="1024452"/>
                    <a:pt x="654090" y="1098324"/>
                  </a:cubicBezTo>
                  <a:cubicBezTo>
                    <a:pt x="659739" y="1107835"/>
                    <a:pt x="665389" y="1117275"/>
                    <a:pt x="671038" y="1126786"/>
                  </a:cubicBezTo>
                  <a:cubicBezTo>
                    <a:pt x="674185" y="1132078"/>
                    <a:pt x="682337" y="1127072"/>
                    <a:pt x="679191" y="1121780"/>
                  </a:cubicBezTo>
                  <a:cubicBezTo>
                    <a:pt x="635068" y="1047622"/>
                    <a:pt x="590301" y="973821"/>
                    <a:pt x="545249" y="900235"/>
                  </a:cubicBezTo>
                  <a:cubicBezTo>
                    <a:pt x="500983" y="827937"/>
                    <a:pt x="456431" y="755853"/>
                    <a:pt x="411950" y="683697"/>
                  </a:cubicBezTo>
                  <a:cubicBezTo>
                    <a:pt x="367756" y="612042"/>
                    <a:pt x="323561" y="540387"/>
                    <a:pt x="279653" y="468517"/>
                  </a:cubicBezTo>
                  <a:cubicBezTo>
                    <a:pt x="235530" y="396291"/>
                    <a:pt x="191836" y="323849"/>
                    <a:pt x="148786" y="250978"/>
                  </a:cubicBezTo>
                  <a:cubicBezTo>
                    <a:pt x="105235" y="177178"/>
                    <a:pt x="62543" y="102948"/>
                    <a:pt x="20351" y="28433"/>
                  </a:cubicBezTo>
                  <a:cubicBezTo>
                    <a:pt x="14844" y="18707"/>
                    <a:pt x="9052" y="9554"/>
                    <a:pt x="2544" y="543"/>
                  </a:cubicBezTo>
                  <a:cubicBezTo>
                    <a:pt x="1757" y="-601"/>
                    <a:pt x="-531" y="185"/>
                    <a:pt x="113" y="1759"/>
                  </a:cubicBezTo>
                  <a:lnTo>
                    <a:pt x="113" y="175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64" name="任意多边形: 形状 1363"/>
            <p:cNvSpPr/>
            <p:nvPr/>
          </p:nvSpPr>
          <p:spPr>
            <a:xfrm rot="5400000">
              <a:off x="385078" y="228306"/>
              <a:ext cx="1007609" cy="550999"/>
            </a:xfrm>
            <a:custGeom>
              <a:avLst/>
              <a:gdLst>
                <a:gd name="connsiteX0" fmla="*/ 0 w 1007609"/>
                <a:gd name="connsiteY0" fmla="*/ 550999 h 550999"/>
                <a:gd name="connsiteX1" fmla="*/ 0 w 1007609"/>
                <a:gd name="connsiteY1" fmla="*/ 530456 h 550999"/>
                <a:gd name="connsiteX2" fmla="*/ 88181 w 1007609"/>
                <a:gd name="connsiteY2" fmla="*/ 487055 h 550999"/>
                <a:gd name="connsiteX3" fmla="*/ 305057 w 1007609"/>
                <a:gd name="connsiteY3" fmla="*/ 401555 h 550999"/>
                <a:gd name="connsiteX4" fmla="*/ 528720 w 1007609"/>
                <a:gd name="connsiteY4" fmla="*/ 331931 h 550999"/>
                <a:gd name="connsiteX5" fmla="*/ 751296 w 1007609"/>
                <a:gd name="connsiteY5" fmla="*/ 254572 h 550999"/>
                <a:gd name="connsiteX6" fmla="*/ 943958 w 1007609"/>
                <a:gd name="connsiteY6" fmla="*/ 145836 h 550999"/>
                <a:gd name="connsiteX7" fmla="*/ 945372 w 1007609"/>
                <a:gd name="connsiteY7" fmla="*/ 153327 h 550999"/>
                <a:gd name="connsiteX8" fmla="*/ 949443 w 1007609"/>
                <a:gd name="connsiteY8" fmla="*/ 142741 h 550999"/>
                <a:gd name="connsiteX9" fmla="*/ 943958 w 1007609"/>
                <a:gd name="connsiteY9" fmla="*/ 145836 h 550999"/>
                <a:gd name="connsiteX10" fmla="*/ 937403 w 1007609"/>
                <a:gd name="connsiteY10" fmla="*/ 111104 h 550999"/>
                <a:gd name="connsiteX11" fmla="*/ 994772 w 1007609"/>
                <a:gd name="connsiteY11" fmla="*/ 1459 h 550999"/>
                <a:gd name="connsiteX12" fmla="*/ 1003730 w 1007609"/>
                <a:gd name="connsiteY12" fmla="*/ 16118 h 550999"/>
                <a:gd name="connsiteX13" fmla="*/ 963151 w 1007609"/>
                <a:gd name="connsiteY13" fmla="*/ 148034 h 550999"/>
                <a:gd name="connsiteX14" fmla="*/ 959080 w 1007609"/>
                <a:gd name="connsiteY14" fmla="*/ 158620 h 550999"/>
                <a:gd name="connsiteX15" fmla="*/ 737046 w 1007609"/>
                <a:gd name="connsiteY15" fmla="*/ 282122 h 550999"/>
                <a:gd name="connsiteX16" fmla="*/ 512434 w 1007609"/>
                <a:gd name="connsiteY16" fmla="*/ 357039 h 550999"/>
                <a:gd name="connsiteX17" fmla="*/ 289723 w 1007609"/>
                <a:gd name="connsiteY17" fmla="*/ 427475 h 550999"/>
                <a:gd name="connsiteX18" fmla="*/ 73185 w 1007609"/>
                <a:gd name="connsiteY18" fmla="*/ 514793 h 55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07609" h="550999">
                  <a:moveTo>
                    <a:pt x="0" y="550999"/>
                  </a:moveTo>
                  <a:lnTo>
                    <a:pt x="0" y="530456"/>
                  </a:lnTo>
                  <a:lnTo>
                    <a:pt x="88181" y="487055"/>
                  </a:lnTo>
                  <a:cubicBezTo>
                    <a:pt x="159433" y="455842"/>
                    <a:pt x="231771" y="427204"/>
                    <a:pt x="305057" y="401555"/>
                  </a:cubicBezTo>
                  <a:cubicBezTo>
                    <a:pt x="378753" y="375632"/>
                    <a:pt x="453668" y="353646"/>
                    <a:pt x="528720" y="331931"/>
                  </a:cubicBezTo>
                  <a:cubicBezTo>
                    <a:pt x="604314" y="310079"/>
                    <a:pt x="679367" y="286601"/>
                    <a:pt x="751296" y="254572"/>
                  </a:cubicBezTo>
                  <a:lnTo>
                    <a:pt x="943958" y="145836"/>
                  </a:lnTo>
                  <a:lnTo>
                    <a:pt x="945372" y="153327"/>
                  </a:lnTo>
                  <a:cubicBezTo>
                    <a:pt x="946729" y="149799"/>
                    <a:pt x="948086" y="146269"/>
                    <a:pt x="949443" y="142741"/>
                  </a:cubicBezTo>
                  <a:lnTo>
                    <a:pt x="943958" y="145836"/>
                  </a:lnTo>
                  <a:lnTo>
                    <a:pt x="937403" y="111104"/>
                  </a:lnTo>
                  <a:cubicBezTo>
                    <a:pt x="936983" y="68257"/>
                    <a:pt x="958435" y="25582"/>
                    <a:pt x="994772" y="1459"/>
                  </a:cubicBezTo>
                  <a:cubicBezTo>
                    <a:pt x="1004001" y="-4648"/>
                    <a:pt x="1012959" y="10009"/>
                    <a:pt x="1003730" y="16118"/>
                  </a:cubicBezTo>
                  <a:cubicBezTo>
                    <a:pt x="961657" y="44075"/>
                    <a:pt x="944829" y="101347"/>
                    <a:pt x="963151" y="148034"/>
                  </a:cubicBezTo>
                  <a:cubicBezTo>
                    <a:pt x="964644" y="151970"/>
                    <a:pt x="962202" y="156449"/>
                    <a:pt x="959080" y="158620"/>
                  </a:cubicBezTo>
                  <a:cubicBezTo>
                    <a:pt x="889728" y="207614"/>
                    <a:pt x="815219" y="249007"/>
                    <a:pt x="737046" y="282122"/>
                  </a:cubicBezTo>
                  <a:cubicBezTo>
                    <a:pt x="664165" y="312930"/>
                    <a:pt x="588300" y="335188"/>
                    <a:pt x="512434" y="357039"/>
                  </a:cubicBezTo>
                  <a:cubicBezTo>
                    <a:pt x="437654" y="378617"/>
                    <a:pt x="363144" y="401146"/>
                    <a:pt x="289723" y="427475"/>
                  </a:cubicBezTo>
                  <a:cubicBezTo>
                    <a:pt x="216367" y="453736"/>
                    <a:pt x="144165" y="482916"/>
                    <a:pt x="73185" y="51479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65" name="任意多边形: 形状 1364"/>
            <p:cNvSpPr/>
            <p:nvPr/>
          </p:nvSpPr>
          <p:spPr>
            <a:xfrm rot="5400000">
              <a:off x="1272901" y="301881"/>
              <a:ext cx="599498" cy="837178"/>
            </a:xfrm>
            <a:custGeom>
              <a:avLst/>
              <a:gdLst>
                <a:gd name="connsiteX0" fmla="*/ 341 w 315887"/>
                <a:gd name="connsiteY0" fmla="*/ 663 h 441125"/>
                <a:gd name="connsiteX1" fmla="*/ 1914 w 315887"/>
                <a:gd name="connsiteY1" fmla="*/ 12391 h 441125"/>
                <a:gd name="connsiteX2" fmla="*/ 8493 w 315887"/>
                <a:gd name="connsiteY2" fmla="*/ 22832 h 441125"/>
                <a:gd name="connsiteX3" fmla="*/ 29017 w 315887"/>
                <a:gd name="connsiteY3" fmla="*/ 38779 h 441125"/>
                <a:gd name="connsiteX4" fmla="*/ 79433 w 315887"/>
                <a:gd name="connsiteY4" fmla="*/ 39708 h 441125"/>
                <a:gd name="connsiteX5" fmla="*/ 73498 w 315887"/>
                <a:gd name="connsiteY5" fmla="*/ 37491 h 441125"/>
                <a:gd name="connsiteX6" fmla="*/ 158740 w 315887"/>
                <a:gd name="connsiteY6" fmla="*/ 197249 h 441125"/>
                <a:gd name="connsiteX7" fmla="*/ 261932 w 315887"/>
                <a:gd name="connsiteY7" fmla="*/ 348926 h 441125"/>
                <a:gd name="connsiteX8" fmla="*/ 287247 w 315887"/>
                <a:gd name="connsiteY8" fmla="*/ 393693 h 441125"/>
                <a:gd name="connsiteX9" fmla="*/ 298188 w 315887"/>
                <a:gd name="connsiteY9" fmla="*/ 416148 h 441125"/>
                <a:gd name="connsiteX10" fmla="*/ 309773 w 315887"/>
                <a:gd name="connsiteY10" fmla="*/ 439746 h 441125"/>
                <a:gd name="connsiteX11" fmla="*/ 315852 w 315887"/>
                <a:gd name="connsiteY11" fmla="*/ 437959 h 441125"/>
                <a:gd name="connsiteX12" fmla="*/ 313135 w 315887"/>
                <a:gd name="connsiteY12" fmla="*/ 427446 h 441125"/>
                <a:gd name="connsiteX13" fmla="*/ 308558 w 315887"/>
                <a:gd name="connsiteY13" fmla="*/ 416934 h 441125"/>
                <a:gd name="connsiteX14" fmla="*/ 298903 w 315887"/>
                <a:gd name="connsiteY14" fmla="*/ 396482 h 441125"/>
                <a:gd name="connsiteX15" fmla="*/ 277092 w 315887"/>
                <a:gd name="connsiteY15" fmla="*/ 356363 h 441125"/>
                <a:gd name="connsiteX16" fmla="*/ 227391 w 315887"/>
                <a:gd name="connsiteY16" fmla="*/ 279988 h 441125"/>
                <a:gd name="connsiteX17" fmla="*/ 125129 w 315887"/>
                <a:gd name="connsiteY17" fmla="*/ 128097 h 441125"/>
                <a:gd name="connsiteX18" fmla="*/ 81221 w 315887"/>
                <a:gd name="connsiteY18" fmla="*/ 35203 h 441125"/>
                <a:gd name="connsiteX19" fmla="*/ 75286 w 315887"/>
                <a:gd name="connsiteY19" fmla="*/ 32986 h 441125"/>
                <a:gd name="connsiteX20" fmla="*/ 32235 w 315887"/>
                <a:gd name="connsiteY20" fmla="*/ 31985 h 441125"/>
                <a:gd name="connsiteX21" fmla="*/ 14715 w 315887"/>
                <a:gd name="connsiteY21" fmla="*/ 18827 h 441125"/>
                <a:gd name="connsiteX22" fmla="*/ 8207 w 315887"/>
                <a:gd name="connsiteY22" fmla="*/ 9673 h 441125"/>
                <a:gd name="connsiteX23" fmla="*/ 5919 w 315887"/>
                <a:gd name="connsiteY23" fmla="*/ 5096 h 441125"/>
                <a:gd name="connsiteX24" fmla="*/ 2200 w 315887"/>
                <a:gd name="connsiteY24" fmla="*/ 520 h 441125"/>
                <a:gd name="connsiteX25" fmla="*/ 341 w 315887"/>
                <a:gd name="connsiteY25" fmla="*/ 663 h 441125"/>
                <a:gd name="connsiteX26" fmla="*/ 341 w 315887"/>
                <a:gd name="connsiteY26" fmla="*/ 663 h 44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5887" h="441125">
                  <a:moveTo>
                    <a:pt x="341" y="663"/>
                  </a:moveTo>
                  <a:cubicBezTo>
                    <a:pt x="-374" y="5168"/>
                    <a:pt x="-17" y="8171"/>
                    <a:pt x="1914" y="12391"/>
                  </a:cubicBezTo>
                  <a:cubicBezTo>
                    <a:pt x="3630" y="16181"/>
                    <a:pt x="5847" y="19613"/>
                    <a:pt x="8493" y="22832"/>
                  </a:cubicBezTo>
                  <a:cubicBezTo>
                    <a:pt x="14071" y="29554"/>
                    <a:pt x="21151" y="34988"/>
                    <a:pt x="29017" y="38779"/>
                  </a:cubicBezTo>
                  <a:cubicBezTo>
                    <a:pt x="44965" y="46430"/>
                    <a:pt x="63343" y="47432"/>
                    <a:pt x="79433" y="39708"/>
                  </a:cubicBezTo>
                  <a:cubicBezTo>
                    <a:pt x="77431" y="38993"/>
                    <a:pt x="75500" y="38206"/>
                    <a:pt x="73498" y="37491"/>
                  </a:cubicBezTo>
                  <a:cubicBezTo>
                    <a:pt x="93378" y="94915"/>
                    <a:pt x="124700" y="147191"/>
                    <a:pt x="158740" y="197249"/>
                  </a:cubicBezTo>
                  <a:cubicBezTo>
                    <a:pt x="193137" y="247808"/>
                    <a:pt x="230181" y="296579"/>
                    <a:pt x="261932" y="348926"/>
                  </a:cubicBezTo>
                  <a:cubicBezTo>
                    <a:pt x="270799" y="363586"/>
                    <a:pt x="279381" y="378461"/>
                    <a:pt x="287247" y="393693"/>
                  </a:cubicBezTo>
                  <a:cubicBezTo>
                    <a:pt x="291037" y="401058"/>
                    <a:pt x="294756" y="408567"/>
                    <a:pt x="298188" y="416148"/>
                  </a:cubicBezTo>
                  <a:cubicBezTo>
                    <a:pt x="301907" y="424157"/>
                    <a:pt x="304696" y="432524"/>
                    <a:pt x="309773" y="439746"/>
                  </a:cubicBezTo>
                  <a:cubicBezTo>
                    <a:pt x="311418" y="442106"/>
                    <a:pt x="316352" y="441391"/>
                    <a:pt x="315852" y="437959"/>
                  </a:cubicBezTo>
                  <a:cubicBezTo>
                    <a:pt x="315280" y="434240"/>
                    <a:pt x="314636" y="430951"/>
                    <a:pt x="313135" y="427446"/>
                  </a:cubicBezTo>
                  <a:cubicBezTo>
                    <a:pt x="311633" y="423942"/>
                    <a:pt x="310131" y="420438"/>
                    <a:pt x="308558" y="416934"/>
                  </a:cubicBezTo>
                  <a:cubicBezTo>
                    <a:pt x="305483" y="410069"/>
                    <a:pt x="302265" y="403275"/>
                    <a:pt x="298903" y="396482"/>
                  </a:cubicBezTo>
                  <a:cubicBezTo>
                    <a:pt x="292110" y="382823"/>
                    <a:pt x="284816" y="369450"/>
                    <a:pt x="277092" y="356363"/>
                  </a:cubicBezTo>
                  <a:cubicBezTo>
                    <a:pt x="261717" y="330118"/>
                    <a:pt x="244769" y="304875"/>
                    <a:pt x="227391" y="279988"/>
                  </a:cubicBezTo>
                  <a:cubicBezTo>
                    <a:pt x="192494" y="229930"/>
                    <a:pt x="155737" y="180945"/>
                    <a:pt x="125129" y="128097"/>
                  </a:cubicBezTo>
                  <a:cubicBezTo>
                    <a:pt x="107895" y="98420"/>
                    <a:pt x="92663" y="67598"/>
                    <a:pt x="81221" y="35203"/>
                  </a:cubicBezTo>
                  <a:cubicBezTo>
                    <a:pt x="80291" y="32557"/>
                    <a:pt x="77645" y="31771"/>
                    <a:pt x="75286" y="32986"/>
                  </a:cubicBezTo>
                  <a:cubicBezTo>
                    <a:pt x="61770" y="39565"/>
                    <a:pt x="45608" y="38421"/>
                    <a:pt x="32235" y="31985"/>
                  </a:cubicBezTo>
                  <a:cubicBezTo>
                    <a:pt x="25585" y="28767"/>
                    <a:pt x="19578" y="24405"/>
                    <a:pt x="14715" y="18827"/>
                  </a:cubicBezTo>
                  <a:cubicBezTo>
                    <a:pt x="12212" y="16038"/>
                    <a:pt x="10067" y="12891"/>
                    <a:pt x="8207" y="9673"/>
                  </a:cubicBezTo>
                  <a:cubicBezTo>
                    <a:pt x="7349" y="8171"/>
                    <a:pt x="6777" y="6527"/>
                    <a:pt x="5919" y="5096"/>
                  </a:cubicBezTo>
                  <a:cubicBezTo>
                    <a:pt x="4918" y="3452"/>
                    <a:pt x="3344" y="2021"/>
                    <a:pt x="2200" y="520"/>
                  </a:cubicBezTo>
                  <a:cubicBezTo>
                    <a:pt x="1628" y="-195"/>
                    <a:pt x="484" y="-195"/>
                    <a:pt x="341" y="663"/>
                  </a:cubicBezTo>
                  <a:lnTo>
                    <a:pt x="341" y="66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66" name="任意多边形: 形状 1365"/>
            <p:cNvSpPr/>
            <p:nvPr/>
          </p:nvSpPr>
          <p:spPr>
            <a:xfrm rot="5400000">
              <a:off x="1708512" y="135828"/>
              <a:ext cx="414693" cy="143038"/>
            </a:xfrm>
            <a:custGeom>
              <a:avLst/>
              <a:gdLst>
                <a:gd name="connsiteX0" fmla="*/ 0 w 414693"/>
                <a:gd name="connsiteY0" fmla="*/ 143038 h 143038"/>
                <a:gd name="connsiteX1" fmla="*/ 0 w 414693"/>
                <a:gd name="connsiteY1" fmla="*/ 124971 h 143038"/>
                <a:gd name="connsiteX2" fmla="*/ 186713 w 414693"/>
                <a:gd name="connsiteY2" fmla="*/ 64575 h 143038"/>
                <a:gd name="connsiteX3" fmla="*/ 295965 w 414693"/>
                <a:gd name="connsiteY3" fmla="*/ 31460 h 143038"/>
                <a:gd name="connsiteX4" fmla="*/ 405760 w 414693"/>
                <a:gd name="connsiteY4" fmla="*/ 245 h 143038"/>
                <a:gd name="connsiteX5" fmla="*/ 409831 w 414693"/>
                <a:gd name="connsiteY5" fmla="*/ 13816 h 143038"/>
                <a:gd name="connsiteX6" fmla="*/ 286193 w 414693"/>
                <a:gd name="connsiteY6" fmla="*/ 50053 h 143038"/>
                <a:gd name="connsiteX7" fmla="*/ 166084 w 414693"/>
                <a:gd name="connsiteY7" fmla="*/ 86696 h 1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693" h="143038">
                  <a:moveTo>
                    <a:pt x="0" y="143038"/>
                  </a:moveTo>
                  <a:lnTo>
                    <a:pt x="0" y="124971"/>
                  </a:lnTo>
                  <a:lnTo>
                    <a:pt x="186713" y="64575"/>
                  </a:lnTo>
                  <a:cubicBezTo>
                    <a:pt x="223085" y="53310"/>
                    <a:pt x="259457" y="42318"/>
                    <a:pt x="295965" y="31460"/>
                  </a:cubicBezTo>
                  <a:cubicBezTo>
                    <a:pt x="332337" y="20739"/>
                    <a:pt x="368845" y="9066"/>
                    <a:pt x="405760" y="245"/>
                  </a:cubicBezTo>
                  <a:cubicBezTo>
                    <a:pt x="414581" y="-1926"/>
                    <a:pt x="418517" y="10966"/>
                    <a:pt x="409831" y="13816"/>
                  </a:cubicBezTo>
                  <a:cubicBezTo>
                    <a:pt x="368980" y="27116"/>
                    <a:pt x="327315" y="37839"/>
                    <a:pt x="286193" y="50053"/>
                  </a:cubicBezTo>
                  <a:cubicBezTo>
                    <a:pt x="246022" y="61996"/>
                    <a:pt x="205984" y="74210"/>
                    <a:pt x="166084" y="8669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67" name="任意多边形: 形状 1366"/>
            <p:cNvSpPr/>
            <p:nvPr/>
          </p:nvSpPr>
          <p:spPr>
            <a:xfrm rot="5400000">
              <a:off x="-101400" y="219046"/>
              <a:ext cx="1261999" cy="823909"/>
            </a:xfrm>
            <a:custGeom>
              <a:avLst/>
              <a:gdLst>
                <a:gd name="connsiteX0" fmla="*/ 0 w 1261999"/>
                <a:gd name="connsiteY0" fmla="*/ 711463 h 823909"/>
                <a:gd name="connsiteX1" fmla="*/ 0 w 1261999"/>
                <a:gd name="connsiteY1" fmla="*/ 680610 h 823909"/>
                <a:gd name="connsiteX2" fmla="*/ 58212 w 1261999"/>
                <a:gd name="connsiteY2" fmla="*/ 806530 h 823909"/>
                <a:gd name="connsiteX3" fmla="*/ 51673 w 1261999"/>
                <a:gd name="connsiteY3" fmla="*/ 810762 h 823909"/>
                <a:gd name="connsiteX4" fmla="*/ 61988 w 1261999"/>
                <a:gd name="connsiteY4" fmla="*/ 814698 h 823909"/>
                <a:gd name="connsiteX5" fmla="*/ 58212 w 1261999"/>
                <a:gd name="connsiteY5" fmla="*/ 806530 h 823909"/>
                <a:gd name="connsiteX6" fmla="*/ 109761 w 1261999"/>
                <a:gd name="connsiteY6" fmla="*/ 773167 h 823909"/>
                <a:gd name="connsiteX7" fmla="*/ 171920 w 1261999"/>
                <a:gd name="connsiteY7" fmla="*/ 742495 h 823909"/>
                <a:gd name="connsiteX8" fmla="*/ 305329 w 1261999"/>
                <a:gd name="connsiteY8" fmla="*/ 678844 h 823909"/>
                <a:gd name="connsiteX9" fmla="*/ 546771 w 1261999"/>
                <a:gd name="connsiteY9" fmla="*/ 575020 h 823909"/>
                <a:gd name="connsiteX10" fmla="*/ 667694 w 1261999"/>
                <a:gd name="connsiteY10" fmla="*/ 529692 h 823909"/>
                <a:gd name="connsiteX11" fmla="*/ 784819 w 1261999"/>
                <a:gd name="connsiteY11" fmla="*/ 473503 h 823909"/>
                <a:gd name="connsiteX12" fmla="*/ 1012417 w 1261999"/>
                <a:gd name="connsiteY12" fmla="*/ 356107 h 823909"/>
                <a:gd name="connsiteX13" fmla="*/ 1242305 w 1261999"/>
                <a:gd name="connsiteY13" fmla="*/ 263867 h 823909"/>
                <a:gd name="connsiteX14" fmla="*/ 1247072 w 1261999"/>
                <a:gd name="connsiteY14" fmla="*/ 272098 h 823909"/>
                <a:gd name="connsiteX15" fmla="*/ 1251551 w 1261999"/>
                <a:gd name="connsiteY15" fmla="*/ 260157 h 823909"/>
                <a:gd name="connsiteX16" fmla="*/ 1242305 w 1261999"/>
                <a:gd name="connsiteY16" fmla="*/ 263867 h 823909"/>
                <a:gd name="connsiteX17" fmla="*/ 1096561 w 1261999"/>
                <a:gd name="connsiteY17" fmla="*/ 12201 h 823909"/>
                <a:gd name="connsiteX18" fmla="*/ 1110404 w 1261999"/>
                <a:gd name="connsiteY18" fmla="*/ 3651 h 823909"/>
                <a:gd name="connsiteX19" fmla="*/ 1260915 w 1261999"/>
                <a:gd name="connsiteY19" fmla="*/ 263685 h 823909"/>
                <a:gd name="connsiteX20" fmla="*/ 1256436 w 1261999"/>
                <a:gd name="connsiteY20" fmla="*/ 275628 h 823909"/>
                <a:gd name="connsiteX21" fmla="*/ 988666 w 1261999"/>
                <a:gd name="connsiteY21" fmla="*/ 383795 h 823909"/>
                <a:gd name="connsiteX22" fmla="*/ 874392 w 1261999"/>
                <a:gd name="connsiteY22" fmla="*/ 441204 h 823909"/>
                <a:gd name="connsiteX23" fmla="*/ 761475 w 1261999"/>
                <a:gd name="connsiteY23" fmla="*/ 502819 h 823909"/>
                <a:gd name="connsiteX24" fmla="*/ 523427 w 1261999"/>
                <a:gd name="connsiteY24" fmla="*/ 599722 h 823909"/>
                <a:gd name="connsiteX25" fmla="*/ 281715 w 1261999"/>
                <a:gd name="connsiteY25" fmla="*/ 705852 h 823909"/>
                <a:gd name="connsiteX26" fmla="*/ 163233 w 1261999"/>
                <a:gd name="connsiteY26" fmla="*/ 762582 h 823909"/>
                <a:gd name="connsiteX27" fmla="*/ 59138 w 1261999"/>
                <a:gd name="connsiteY27" fmla="*/ 822705 h 823909"/>
                <a:gd name="connsiteX28" fmla="*/ 48823 w 1261999"/>
                <a:gd name="connsiteY28" fmla="*/ 818769 h 82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61999" h="823909">
                  <a:moveTo>
                    <a:pt x="0" y="711463"/>
                  </a:moveTo>
                  <a:lnTo>
                    <a:pt x="0" y="680610"/>
                  </a:lnTo>
                  <a:lnTo>
                    <a:pt x="58212" y="806530"/>
                  </a:lnTo>
                  <a:lnTo>
                    <a:pt x="51673" y="810762"/>
                  </a:lnTo>
                  <a:cubicBezTo>
                    <a:pt x="55067" y="812118"/>
                    <a:pt x="58595" y="813339"/>
                    <a:pt x="61988" y="814698"/>
                  </a:cubicBezTo>
                  <a:lnTo>
                    <a:pt x="58212" y="806530"/>
                  </a:lnTo>
                  <a:lnTo>
                    <a:pt x="109761" y="773167"/>
                  </a:lnTo>
                  <a:cubicBezTo>
                    <a:pt x="130153" y="762276"/>
                    <a:pt x="151223" y="752538"/>
                    <a:pt x="171920" y="742495"/>
                  </a:cubicBezTo>
                  <a:cubicBezTo>
                    <a:pt x="216298" y="721051"/>
                    <a:pt x="260679" y="699745"/>
                    <a:pt x="305329" y="678844"/>
                  </a:cubicBezTo>
                  <a:cubicBezTo>
                    <a:pt x="384725" y="641795"/>
                    <a:pt x="464932" y="606235"/>
                    <a:pt x="546771" y="575020"/>
                  </a:cubicBezTo>
                  <a:cubicBezTo>
                    <a:pt x="586944" y="559683"/>
                    <a:pt x="627658" y="545706"/>
                    <a:pt x="667694" y="529692"/>
                  </a:cubicBezTo>
                  <a:cubicBezTo>
                    <a:pt x="708002" y="513542"/>
                    <a:pt x="746682" y="494404"/>
                    <a:pt x="784819" y="473503"/>
                  </a:cubicBezTo>
                  <a:cubicBezTo>
                    <a:pt x="859735" y="432381"/>
                    <a:pt x="934650" y="391802"/>
                    <a:pt x="1012417" y="356107"/>
                  </a:cubicBezTo>
                  <a:lnTo>
                    <a:pt x="1242305" y="263867"/>
                  </a:lnTo>
                  <a:lnTo>
                    <a:pt x="1247072" y="272098"/>
                  </a:lnTo>
                  <a:cubicBezTo>
                    <a:pt x="1248565" y="268164"/>
                    <a:pt x="1250057" y="264093"/>
                    <a:pt x="1251551" y="260157"/>
                  </a:cubicBezTo>
                  <a:lnTo>
                    <a:pt x="1242305" y="263867"/>
                  </a:lnTo>
                  <a:lnTo>
                    <a:pt x="1096561" y="12201"/>
                  </a:lnTo>
                  <a:cubicBezTo>
                    <a:pt x="1090862" y="3380"/>
                    <a:pt x="1104705" y="-5035"/>
                    <a:pt x="1110404" y="3651"/>
                  </a:cubicBezTo>
                  <a:cubicBezTo>
                    <a:pt x="1165099" y="87660"/>
                    <a:pt x="1215314" y="174518"/>
                    <a:pt x="1260915" y="263685"/>
                  </a:cubicBezTo>
                  <a:cubicBezTo>
                    <a:pt x="1263357" y="268436"/>
                    <a:pt x="1261594" y="273863"/>
                    <a:pt x="1256436" y="275628"/>
                  </a:cubicBezTo>
                  <a:cubicBezTo>
                    <a:pt x="1165370" y="306844"/>
                    <a:pt x="1075797" y="342808"/>
                    <a:pt x="988666" y="383795"/>
                  </a:cubicBezTo>
                  <a:cubicBezTo>
                    <a:pt x="950121" y="401982"/>
                    <a:pt x="911986" y="421117"/>
                    <a:pt x="874392" y="441204"/>
                  </a:cubicBezTo>
                  <a:cubicBezTo>
                    <a:pt x="836527" y="461425"/>
                    <a:pt x="799475" y="483004"/>
                    <a:pt x="761475" y="502819"/>
                  </a:cubicBezTo>
                  <a:cubicBezTo>
                    <a:pt x="685067" y="542449"/>
                    <a:pt x="603229" y="568235"/>
                    <a:pt x="523427" y="599722"/>
                  </a:cubicBezTo>
                  <a:cubicBezTo>
                    <a:pt x="441589" y="632021"/>
                    <a:pt x="361245" y="668258"/>
                    <a:pt x="281715" y="705852"/>
                  </a:cubicBezTo>
                  <a:cubicBezTo>
                    <a:pt x="242084" y="724581"/>
                    <a:pt x="202727" y="743583"/>
                    <a:pt x="163233" y="762582"/>
                  </a:cubicBezTo>
                  <a:cubicBezTo>
                    <a:pt x="126996" y="779954"/>
                    <a:pt x="90490" y="797325"/>
                    <a:pt x="59138" y="822705"/>
                  </a:cubicBezTo>
                  <a:cubicBezTo>
                    <a:pt x="55338" y="825826"/>
                    <a:pt x="50453" y="822297"/>
                    <a:pt x="48823" y="81876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68" name="任意多边形: 形状 1367"/>
            <p:cNvSpPr/>
            <p:nvPr/>
          </p:nvSpPr>
          <p:spPr>
            <a:xfrm rot="5400000">
              <a:off x="73143" y="251945"/>
              <a:ext cx="1193882" cy="543624"/>
            </a:xfrm>
            <a:custGeom>
              <a:avLst/>
              <a:gdLst>
                <a:gd name="connsiteX0" fmla="*/ 928 w 629079"/>
                <a:gd name="connsiteY0" fmla="*/ 286437 h 286446"/>
                <a:gd name="connsiteX1" fmla="*/ 31678 w 629079"/>
                <a:gd name="connsiteY1" fmla="*/ 276568 h 286446"/>
                <a:gd name="connsiteX2" fmla="*/ 63072 w 629079"/>
                <a:gd name="connsiteY2" fmla="*/ 263839 h 286446"/>
                <a:gd name="connsiteX3" fmla="*/ 124787 w 629079"/>
                <a:gd name="connsiteY3" fmla="*/ 238094 h 286446"/>
                <a:gd name="connsiteX4" fmla="*/ 248431 w 629079"/>
                <a:gd name="connsiteY4" fmla="*/ 184746 h 286446"/>
                <a:gd name="connsiteX5" fmla="*/ 491143 w 629079"/>
                <a:gd name="connsiteY5" fmla="*/ 73688 h 286446"/>
                <a:gd name="connsiteX6" fmla="*/ 627016 w 629079"/>
                <a:gd name="connsiteY6" fmla="*/ 7468 h 286446"/>
                <a:gd name="connsiteX7" fmla="*/ 622654 w 629079"/>
                <a:gd name="connsiteY7" fmla="*/ 460 h 286446"/>
                <a:gd name="connsiteX8" fmla="*/ 502370 w 629079"/>
                <a:gd name="connsiteY8" fmla="*/ 59029 h 286446"/>
                <a:gd name="connsiteX9" fmla="*/ 381301 w 629079"/>
                <a:gd name="connsiteY9" fmla="*/ 116023 h 286446"/>
                <a:gd name="connsiteX10" fmla="*/ 137016 w 629079"/>
                <a:gd name="connsiteY10" fmla="*/ 224722 h 286446"/>
                <a:gd name="connsiteX11" fmla="*/ 68221 w 629079"/>
                <a:gd name="connsiteY11" fmla="*/ 253899 h 286446"/>
                <a:gd name="connsiteX12" fmla="*/ 33752 w 629079"/>
                <a:gd name="connsiteY12" fmla="*/ 268344 h 286446"/>
                <a:gd name="connsiteX13" fmla="*/ 499 w 629079"/>
                <a:gd name="connsiteY13" fmla="*/ 284720 h 286446"/>
                <a:gd name="connsiteX14" fmla="*/ 928 w 629079"/>
                <a:gd name="connsiteY14" fmla="*/ 286437 h 286446"/>
                <a:gd name="connsiteX15" fmla="*/ 928 w 629079"/>
                <a:gd name="connsiteY15" fmla="*/ 286437 h 28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9079" h="286446">
                  <a:moveTo>
                    <a:pt x="928" y="286437"/>
                  </a:moveTo>
                  <a:cubicBezTo>
                    <a:pt x="11727" y="284863"/>
                    <a:pt x="21524" y="280644"/>
                    <a:pt x="31678" y="276568"/>
                  </a:cubicBezTo>
                  <a:cubicBezTo>
                    <a:pt x="42191" y="272420"/>
                    <a:pt x="52632" y="268130"/>
                    <a:pt x="63072" y="263839"/>
                  </a:cubicBezTo>
                  <a:cubicBezTo>
                    <a:pt x="83668" y="255329"/>
                    <a:pt x="104263" y="246748"/>
                    <a:pt x="124787" y="238094"/>
                  </a:cubicBezTo>
                  <a:cubicBezTo>
                    <a:pt x="166121" y="220645"/>
                    <a:pt x="207312" y="202767"/>
                    <a:pt x="248431" y="184746"/>
                  </a:cubicBezTo>
                  <a:cubicBezTo>
                    <a:pt x="329883" y="148990"/>
                    <a:pt x="410764" y="111876"/>
                    <a:pt x="491143" y="73688"/>
                  </a:cubicBezTo>
                  <a:cubicBezTo>
                    <a:pt x="536625" y="52092"/>
                    <a:pt x="582321" y="30566"/>
                    <a:pt x="627016" y="7468"/>
                  </a:cubicBezTo>
                  <a:cubicBezTo>
                    <a:pt x="631807" y="5037"/>
                    <a:pt x="627373" y="-1828"/>
                    <a:pt x="622654" y="460"/>
                  </a:cubicBezTo>
                  <a:cubicBezTo>
                    <a:pt x="582392" y="19625"/>
                    <a:pt x="542560" y="39720"/>
                    <a:pt x="502370" y="59029"/>
                  </a:cubicBezTo>
                  <a:cubicBezTo>
                    <a:pt x="462181" y="78336"/>
                    <a:pt x="421776" y="97287"/>
                    <a:pt x="381301" y="116023"/>
                  </a:cubicBezTo>
                  <a:cubicBezTo>
                    <a:pt x="300349" y="153424"/>
                    <a:pt x="218968" y="189681"/>
                    <a:pt x="137016" y="224722"/>
                  </a:cubicBezTo>
                  <a:cubicBezTo>
                    <a:pt x="114132" y="234519"/>
                    <a:pt x="91176" y="244244"/>
                    <a:pt x="68221" y="253899"/>
                  </a:cubicBezTo>
                  <a:cubicBezTo>
                    <a:pt x="56708" y="258690"/>
                    <a:pt x="45194" y="263481"/>
                    <a:pt x="33752" y="268344"/>
                  </a:cubicBezTo>
                  <a:cubicBezTo>
                    <a:pt x="22382" y="273207"/>
                    <a:pt x="10511" y="277354"/>
                    <a:pt x="499" y="284720"/>
                  </a:cubicBezTo>
                  <a:cubicBezTo>
                    <a:pt x="-287" y="285149"/>
                    <a:pt x="-144" y="286579"/>
                    <a:pt x="928" y="286437"/>
                  </a:cubicBezTo>
                  <a:lnTo>
                    <a:pt x="928" y="28643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69" name="任意多边形: 形状 1368"/>
            <p:cNvSpPr/>
            <p:nvPr/>
          </p:nvSpPr>
          <p:spPr>
            <a:xfrm rot="5400000">
              <a:off x="-135011" y="264755"/>
              <a:ext cx="517944" cy="247922"/>
            </a:xfrm>
            <a:custGeom>
              <a:avLst/>
              <a:gdLst>
                <a:gd name="connsiteX0" fmla="*/ 4921 w 517944"/>
                <a:gd name="connsiteY0" fmla="*/ 219903 h 247922"/>
                <a:gd name="connsiteX1" fmla="*/ 7161 w 517944"/>
                <a:gd name="connsiteY1" fmla="*/ 207791 h 247922"/>
                <a:gd name="connsiteX2" fmla="*/ 91304 w 517944"/>
                <a:gd name="connsiteY2" fmla="*/ 152281 h 247922"/>
                <a:gd name="connsiteX3" fmla="*/ 413225 w 517944"/>
                <a:gd name="connsiteY3" fmla="*/ 414 h 247922"/>
                <a:gd name="connsiteX4" fmla="*/ 422862 w 517944"/>
                <a:gd name="connsiteY4" fmla="*/ 4078 h 247922"/>
                <a:gd name="connsiteX5" fmla="*/ 517592 w 517944"/>
                <a:gd name="connsiteY5" fmla="*/ 177255 h 247922"/>
                <a:gd name="connsiteX6" fmla="*/ 514064 w 517944"/>
                <a:gd name="connsiteY6" fmla="*/ 186482 h 247922"/>
                <a:gd name="connsiteX7" fmla="*/ 387219 w 517944"/>
                <a:gd name="connsiteY7" fmla="*/ 247922 h 247922"/>
                <a:gd name="connsiteX8" fmla="*/ 350696 w 517944"/>
                <a:gd name="connsiteY8" fmla="*/ 247922 h 247922"/>
                <a:gd name="connsiteX9" fmla="*/ 499336 w 517944"/>
                <a:gd name="connsiteY9" fmla="*/ 175837 h 247922"/>
                <a:gd name="connsiteX10" fmla="*/ 502121 w 517944"/>
                <a:gd name="connsiteY10" fmla="*/ 182003 h 247922"/>
                <a:gd name="connsiteX11" fmla="*/ 505649 w 517944"/>
                <a:gd name="connsiteY11" fmla="*/ 172776 h 247922"/>
                <a:gd name="connsiteX12" fmla="*/ 499336 w 517944"/>
                <a:gd name="connsiteY12" fmla="*/ 175837 h 247922"/>
                <a:gd name="connsiteX13" fmla="*/ 462271 w 517944"/>
                <a:gd name="connsiteY13" fmla="*/ 93771 h 247922"/>
                <a:gd name="connsiteX14" fmla="*/ 412371 w 517944"/>
                <a:gd name="connsiteY14" fmla="*/ 19008 h 247922"/>
                <a:gd name="connsiteX15" fmla="*/ 418112 w 517944"/>
                <a:gd name="connsiteY15" fmla="*/ 16835 h 247922"/>
                <a:gd name="connsiteX16" fmla="*/ 408477 w 517944"/>
                <a:gd name="connsiteY16" fmla="*/ 13173 h 247922"/>
                <a:gd name="connsiteX17" fmla="*/ 412371 w 517944"/>
                <a:gd name="connsiteY17" fmla="*/ 19008 h 247922"/>
                <a:gd name="connsiteX18" fmla="*/ 323788 w 517944"/>
                <a:gd name="connsiteY18" fmla="*/ 52530 h 247922"/>
                <a:gd name="connsiteX19" fmla="*/ 16116 w 517944"/>
                <a:gd name="connsiteY19" fmla="*/ 222448 h 247922"/>
                <a:gd name="connsiteX20" fmla="*/ 4921 w 517944"/>
                <a:gd name="connsiteY20" fmla="*/ 219903 h 247922"/>
                <a:gd name="connsiteX21" fmla="*/ 237 w 517944"/>
                <a:gd name="connsiteY21" fmla="*/ 226247 h 247922"/>
                <a:gd name="connsiteX22" fmla="*/ 4310 w 517944"/>
                <a:gd name="connsiteY22" fmla="*/ 222856 h 247922"/>
                <a:gd name="connsiteX23" fmla="*/ 24351 w 517944"/>
                <a:gd name="connsiteY23" fmla="*/ 247922 h 247922"/>
                <a:gd name="connsiteX24" fmla="*/ 13307 w 517944"/>
                <a:gd name="connsiteY24" fmla="*/ 247922 h 24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7944" h="247922">
                  <a:moveTo>
                    <a:pt x="4921" y="219903"/>
                  </a:moveTo>
                  <a:cubicBezTo>
                    <a:pt x="2682" y="216239"/>
                    <a:pt x="2682" y="210980"/>
                    <a:pt x="7161" y="207791"/>
                  </a:cubicBezTo>
                  <a:cubicBezTo>
                    <a:pt x="34575" y="188518"/>
                    <a:pt x="62668" y="169925"/>
                    <a:pt x="91304" y="152281"/>
                  </a:cubicBezTo>
                  <a:cubicBezTo>
                    <a:pt x="192550" y="89852"/>
                    <a:pt x="300851" y="39093"/>
                    <a:pt x="413225" y="414"/>
                  </a:cubicBezTo>
                  <a:cubicBezTo>
                    <a:pt x="417026" y="-943"/>
                    <a:pt x="420554" y="1228"/>
                    <a:pt x="422862" y="4078"/>
                  </a:cubicBezTo>
                  <a:cubicBezTo>
                    <a:pt x="463984" y="56058"/>
                    <a:pt x="496014" y="114553"/>
                    <a:pt x="517592" y="177255"/>
                  </a:cubicBezTo>
                  <a:cubicBezTo>
                    <a:pt x="518678" y="180375"/>
                    <a:pt x="517186" y="184990"/>
                    <a:pt x="514064" y="186482"/>
                  </a:cubicBezTo>
                  <a:lnTo>
                    <a:pt x="387219" y="247922"/>
                  </a:lnTo>
                  <a:lnTo>
                    <a:pt x="350696" y="247922"/>
                  </a:lnTo>
                  <a:lnTo>
                    <a:pt x="499336" y="175837"/>
                  </a:lnTo>
                  <a:lnTo>
                    <a:pt x="502121" y="182003"/>
                  </a:lnTo>
                  <a:cubicBezTo>
                    <a:pt x="503341" y="178883"/>
                    <a:pt x="504427" y="175896"/>
                    <a:pt x="505649" y="172776"/>
                  </a:cubicBezTo>
                  <a:lnTo>
                    <a:pt x="499336" y="175837"/>
                  </a:lnTo>
                  <a:lnTo>
                    <a:pt x="462271" y="93771"/>
                  </a:lnTo>
                  <a:lnTo>
                    <a:pt x="412371" y="19008"/>
                  </a:lnTo>
                  <a:lnTo>
                    <a:pt x="418112" y="16835"/>
                  </a:lnTo>
                  <a:cubicBezTo>
                    <a:pt x="414855" y="15615"/>
                    <a:pt x="411597" y="14393"/>
                    <a:pt x="408477" y="13173"/>
                  </a:cubicBezTo>
                  <a:lnTo>
                    <a:pt x="412371" y="19008"/>
                  </a:lnTo>
                  <a:lnTo>
                    <a:pt x="323788" y="52530"/>
                  </a:lnTo>
                  <a:cubicBezTo>
                    <a:pt x="215487" y="97588"/>
                    <a:pt x="112069" y="154861"/>
                    <a:pt x="16116" y="222448"/>
                  </a:cubicBezTo>
                  <a:cubicBezTo>
                    <a:pt x="11639" y="225637"/>
                    <a:pt x="7160" y="223567"/>
                    <a:pt x="4921" y="219903"/>
                  </a:cubicBezTo>
                  <a:close/>
                  <a:moveTo>
                    <a:pt x="237" y="226247"/>
                  </a:moveTo>
                  <a:cubicBezTo>
                    <a:pt x="-848" y="223805"/>
                    <a:pt x="2002" y="220820"/>
                    <a:pt x="4310" y="222856"/>
                  </a:cubicBezTo>
                  <a:lnTo>
                    <a:pt x="24351" y="247922"/>
                  </a:lnTo>
                  <a:lnTo>
                    <a:pt x="13307" y="24792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70" name="任意多边形: 形状 1369"/>
            <p:cNvSpPr/>
            <p:nvPr/>
          </p:nvSpPr>
          <p:spPr>
            <a:xfrm rot="5400000">
              <a:off x="30567" y="815193"/>
              <a:ext cx="659325" cy="451587"/>
            </a:xfrm>
            <a:custGeom>
              <a:avLst/>
              <a:gdLst>
                <a:gd name="connsiteX0" fmla="*/ 753 w 347411"/>
                <a:gd name="connsiteY0" fmla="*/ 159491 h 237950"/>
                <a:gd name="connsiteX1" fmla="*/ 26783 w 347411"/>
                <a:gd name="connsiteY1" fmla="*/ 197249 h 237950"/>
                <a:gd name="connsiteX2" fmla="*/ 39798 w 347411"/>
                <a:gd name="connsiteY2" fmla="*/ 216128 h 237950"/>
                <a:gd name="connsiteX3" fmla="*/ 51526 w 347411"/>
                <a:gd name="connsiteY3" fmla="*/ 232790 h 237950"/>
                <a:gd name="connsiteX4" fmla="*/ 67044 w 347411"/>
                <a:gd name="connsiteY4" fmla="*/ 237010 h 237950"/>
                <a:gd name="connsiteX5" fmla="*/ 86925 w 347411"/>
                <a:gd name="connsiteY5" fmla="*/ 228285 h 237950"/>
                <a:gd name="connsiteX6" fmla="*/ 126185 w 347411"/>
                <a:gd name="connsiteY6" fmla="*/ 210121 h 237950"/>
                <a:gd name="connsiteX7" fmla="*/ 280078 w 347411"/>
                <a:gd name="connsiteY7" fmla="*/ 128669 h 237950"/>
                <a:gd name="connsiteX8" fmla="*/ 316907 w 347411"/>
                <a:gd name="connsiteY8" fmla="*/ 106572 h 237950"/>
                <a:gd name="connsiteX9" fmla="*/ 335500 w 347411"/>
                <a:gd name="connsiteY9" fmla="*/ 95058 h 237950"/>
                <a:gd name="connsiteX10" fmla="*/ 347157 w 347411"/>
                <a:gd name="connsiteY10" fmla="*/ 83116 h 237950"/>
                <a:gd name="connsiteX11" fmla="*/ 340721 w 347411"/>
                <a:gd name="connsiteY11" fmla="*/ 64451 h 237950"/>
                <a:gd name="connsiteX12" fmla="*/ 330137 w 347411"/>
                <a:gd name="connsiteY12" fmla="*/ 44357 h 237950"/>
                <a:gd name="connsiteX13" fmla="*/ 319553 w 347411"/>
                <a:gd name="connsiteY13" fmla="*/ 24262 h 237950"/>
                <a:gd name="connsiteX14" fmla="*/ 309041 w 347411"/>
                <a:gd name="connsiteY14" fmla="*/ 4381 h 237950"/>
                <a:gd name="connsiteX15" fmla="*/ 294882 w 347411"/>
                <a:gd name="connsiteY15" fmla="*/ 1378 h 237950"/>
                <a:gd name="connsiteX16" fmla="*/ 275573 w 347411"/>
                <a:gd name="connsiteY16" fmla="*/ 8171 h 237950"/>
                <a:gd name="connsiteX17" fmla="*/ 237815 w 347411"/>
                <a:gd name="connsiteY17" fmla="*/ 23833 h 237950"/>
                <a:gd name="connsiteX18" fmla="*/ 165802 w 347411"/>
                <a:gd name="connsiteY18" fmla="*/ 60375 h 237950"/>
                <a:gd name="connsiteX19" fmla="*/ 23207 w 347411"/>
                <a:gd name="connsiteY19" fmla="*/ 140969 h 237950"/>
                <a:gd name="connsiteX20" fmla="*/ 4900 w 347411"/>
                <a:gd name="connsiteY20" fmla="*/ 150266 h 237950"/>
                <a:gd name="connsiteX21" fmla="*/ 9835 w 347411"/>
                <a:gd name="connsiteY21" fmla="*/ 158275 h 237950"/>
                <a:gd name="connsiteX22" fmla="*/ 279721 w 347411"/>
                <a:gd name="connsiteY22" fmla="*/ 16610 h 237950"/>
                <a:gd name="connsiteX23" fmla="*/ 297527 w 347411"/>
                <a:gd name="connsiteY23" fmla="*/ 10317 h 237950"/>
                <a:gd name="connsiteX24" fmla="*/ 300602 w 347411"/>
                <a:gd name="connsiteY24" fmla="*/ 8672 h 237950"/>
                <a:gd name="connsiteX25" fmla="*/ 302891 w 347411"/>
                <a:gd name="connsiteY25" fmla="*/ 12891 h 237950"/>
                <a:gd name="connsiteX26" fmla="*/ 308612 w 347411"/>
                <a:gd name="connsiteY26" fmla="*/ 23689 h 237950"/>
                <a:gd name="connsiteX27" fmla="*/ 328135 w 347411"/>
                <a:gd name="connsiteY27" fmla="*/ 60804 h 237950"/>
                <a:gd name="connsiteX28" fmla="*/ 337002 w 347411"/>
                <a:gd name="connsiteY28" fmla="*/ 77681 h 237950"/>
                <a:gd name="connsiteX29" fmla="*/ 333999 w 347411"/>
                <a:gd name="connsiteY29" fmla="*/ 84761 h 237950"/>
                <a:gd name="connsiteX30" fmla="*/ 323987 w 347411"/>
                <a:gd name="connsiteY30" fmla="*/ 91054 h 237950"/>
                <a:gd name="connsiteX31" fmla="*/ 289518 w 347411"/>
                <a:gd name="connsiteY31" fmla="*/ 112078 h 237950"/>
                <a:gd name="connsiteX32" fmla="*/ 147710 w 347411"/>
                <a:gd name="connsiteY32" fmla="*/ 189383 h 237950"/>
                <a:gd name="connsiteX33" fmla="*/ 106805 w 347411"/>
                <a:gd name="connsiteY33" fmla="*/ 209120 h 237950"/>
                <a:gd name="connsiteX34" fmla="*/ 85423 w 347411"/>
                <a:gd name="connsiteY34" fmla="*/ 218989 h 237950"/>
                <a:gd name="connsiteX35" fmla="*/ 65113 w 347411"/>
                <a:gd name="connsiteY35" fmla="*/ 228142 h 237950"/>
                <a:gd name="connsiteX36" fmla="*/ 56318 w 347411"/>
                <a:gd name="connsiteY36" fmla="*/ 224567 h 237950"/>
                <a:gd name="connsiteX37" fmla="*/ 49238 w 347411"/>
                <a:gd name="connsiteY37" fmla="*/ 214412 h 237950"/>
                <a:gd name="connsiteX38" fmla="*/ 35579 w 347411"/>
                <a:gd name="connsiteY38" fmla="*/ 194889 h 237950"/>
                <a:gd name="connsiteX39" fmla="*/ 7761 w 347411"/>
                <a:gd name="connsiteY39" fmla="*/ 155129 h 237950"/>
                <a:gd name="connsiteX40" fmla="*/ 753 w 347411"/>
                <a:gd name="connsiteY40" fmla="*/ 159491 h 237950"/>
                <a:gd name="connsiteX41" fmla="*/ 753 w 347411"/>
                <a:gd name="connsiteY41" fmla="*/ 159491 h 2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47411" h="237950">
                  <a:moveTo>
                    <a:pt x="753" y="159491"/>
                  </a:moveTo>
                  <a:cubicBezTo>
                    <a:pt x="9406" y="172077"/>
                    <a:pt x="18130" y="184663"/>
                    <a:pt x="26783" y="197249"/>
                  </a:cubicBezTo>
                  <a:cubicBezTo>
                    <a:pt x="31145" y="203542"/>
                    <a:pt x="35436" y="209835"/>
                    <a:pt x="39798" y="216128"/>
                  </a:cubicBezTo>
                  <a:cubicBezTo>
                    <a:pt x="43588" y="221635"/>
                    <a:pt x="47164" y="227642"/>
                    <a:pt x="51526" y="232790"/>
                  </a:cubicBezTo>
                  <a:cubicBezTo>
                    <a:pt x="55602" y="237582"/>
                    <a:pt x="61037" y="239155"/>
                    <a:pt x="67044" y="237010"/>
                  </a:cubicBezTo>
                  <a:cubicBezTo>
                    <a:pt x="73838" y="234650"/>
                    <a:pt x="80417" y="231217"/>
                    <a:pt x="86925" y="228285"/>
                  </a:cubicBezTo>
                  <a:cubicBezTo>
                    <a:pt x="100083" y="222421"/>
                    <a:pt x="113169" y="216343"/>
                    <a:pt x="126185" y="210121"/>
                  </a:cubicBezTo>
                  <a:cubicBezTo>
                    <a:pt x="178603" y="185164"/>
                    <a:pt x="229949" y="157989"/>
                    <a:pt x="280078" y="128669"/>
                  </a:cubicBezTo>
                  <a:cubicBezTo>
                    <a:pt x="292450" y="121446"/>
                    <a:pt x="304679" y="114081"/>
                    <a:pt x="316907" y="106572"/>
                  </a:cubicBezTo>
                  <a:cubicBezTo>
                    <a:pt x="323129" y="102782"/>
                    <a:pt x="329350" y="98920"/>
                    <a:pt x="335500" y="95058"/>
                  </a:cubicBezTo>
                  <a:cubicBezTo>
                    <a:pt x="340292" y="92055"/>
                    <a:pt x="345870" y="89123"/>
                    <a:pt x="347157" y="83116"/>
                  </a:cubicBezTo>
                  <a:cubicBezTo>
                    <a:pt x="348587" y="76537"/>
                    <a:pt x="343653" y="69886"/>
                    <a:pt x="340721" y="64451"/>
                  </a:cubicBezTo>
                  <a:cubicBezTo>
                    <a:pt x="337217" y="57729"/>
                    <a:pt x="333641" y="51007"/>
                    <a:pt x="330137" y="44357"/>
                  </a:cubicBezTo>
                  <a:cubicBezTo>
                    <a:pt x="326633" y="37634"/>
                    <a:pt x="323057" y="30912"/>
                    <a:pt x="319553" y="24262"/>
                  </a:cubicBezTo>
                  <a:cubicBezTo>
                    <a:pt x="316121" y="17683"/>
                    <a:pt x="313046" y="10603"/>
                    <a:pt x="309041" y="4381"/>
                  </a:cubicBezTo>
                  <a:cubicBezTo>
                    <a:pt x="305465" y="-1268"/>
                    <a:pt x="300531" y="-482"/>
                    <a:pt x="294882" y="1378"/>
                  </a:cubicBezTo>
                  <a:cubicBezTo>
                    <a:pt x="288374" y="3523"/>
                    <a:pt x="281938" y="5811"/>
                    <a:pt x="275573" y="8171"/>
                  </a:cubicBezTo>
                  <a:cubicBezTo>
                    <a:pt x="262844" y="12963"/>
                    <a:pt x="250258" y="18254"/>
                    <a:pt x="237815" y="23833"/>
                  </a:cubicBezTo>
                  <a:cubicBezTo>
                    <a:pt x="213286" y="34917"/>
                    <a:pt x="189401" y="47360"/>
                    <a:pt x="165802" y="60375"/>
                  </a:cubicBezTo>
                  <a:cubicBezTo>
                    <a:pt x="118032" y="86835"/>
                    <a:pt x="71693" y="115725"/>
                    <a:pt x="23207" y="140969"/>
                  </a:cubicBezTo>
                  <a:cubicBezTo>
                    <a:pt x="17129" y="144116"/>
                    <a:pt x="11050" y="147262"/>
                    <a:pt x="4900" y="150266"/>
                  </a:cubicBezTo>
                  <a:cubicBezTo>
                    <a:pt x="-535" y="152912"/>
                    <a:pt x="4471" y="160921"/>
                    <a:pt x="9835" y="158275"/>
                  </a:cubicBezTo>
                  <a:cubicBezTo>
                    <a:pt x="100869" y="113223"/>
                    <a:pt x="184038" y="52151"/>
                    <a:pt x="279721" y="16610"/>
                  </a:cubicBezTo>
                  <a:cubicBezTo>
                    <a:pt x="285656" y="14393"/>
                    <a:pt x="291592" y="12319"/>
                    <a:pt x="297527" y="10317"/>
                  </a:cubicBezTo>
                  <a:cubicBezTo>
                    <a:pt x="297527" y="10317"/>
                    <a:pt x="301532" y="8886"/>
                    <a:pt x="300602" y="8672"/>
                  </a:cubicBezTo>
                  <a:cubicBezTo>
                    <a:pt x="301175" y="8815"/>
                    <a:pt x="302605" y="12390"/>
                    <a:pt x="302891" y="12891"/>
                  </a:cubicBezTo>
                  <a:cubicBezTo>
                    <a:pt x="304822" y="16467"/>
                    <a:pt x="306681" y="20114"/>
                    <a:pt x="308612" y="23689"/>
                  </a:cubicBezTo>
                  <a:cubicBezTo>
                    <a:pt x="315119" y="36061"/>
                    <a:pt x="321627" y="48433"/>
                    <a:pt x="328135" y="60804"/>
                  </a:cubicBezTo>
                  <a:cubicBezTo>
                    <a:pt x="331067" y="66382"/>
                    <a:pt x="334499" y="71888"/>
                    <a:pt x="337002" y="77681"/>
                  </a:cubicBezTo>
                  <a:cubicBezTo>
                    <a:pt x="338647" y="81543"/>
                    <a:pt x="337002" y="82758"/>
                    <a:pt x="333999" y="84761"/>
                  </a:cubicBezTo>
                  <a:cubicBezTo>
                    <a:pt x="330709" y="86906"/>
                    <a:pt x="327348" y="88980"/>
                    <a:pt x="323987" y="91054"/>
                  </a:cubicBezTo>
                  <a:cubicBezTo>
                    <a:pt x="312545" y="98205"/>
                    <a:pt x="301103" y="105213"/>
                    <a:pt x="289518" y="112078"/>
                  </a:cubicBezTo>
                  <a:cubicBezTo>
                    <a:pt x="243250" y="139682"/>
                    <a:pt x="195909" y="165426"/>
                    <a:pt x="147710" y="189383"/>
                  </a:cubicBezTo>
                  <a:cubicBezTo>
                    <a:pt x="134122" y="196105"/>
                    <a:pt x="120464" y="202684"/>
                    <a:pt x="106805" y="209120"/>
                  </a:cubicBezTo>
                  <a:cubicBezTo>
                    <a:pt x="99725" y="212481"/>
                    <a:pt x="92574" y="215699"/>
                    <a:pt x="85423" y="218989"/>
                  </a:cubicBezTo>
                  <a:cubicBezTo>
                    <a:pt x="78701" y="222064"/>
                    <a:pt x="72050" y="225568"/>
                    <a:pt x="65113" y="228142"/>
                  </a:cubicBezTo>
                  <a:cubicBezTo>
                    <a:pt x="60608" y="229787"/>
                    <a:pt x="58963" y="228142"/>
                    <a:pt x="56318" y="224567"/>
                  </a:cubicBezTo>
                  <a:cubicBezTo>
                    <a:pt x="53886" y="221206"/>
                    <a:pt x="51598" y="217845"/>
                    <a:pt x="49238" y="214412"/>
                  </a:cubicBezTo>
                  <a:cubicBezTo>
                    <a:pt x="44661" y="207904"/>
                    <a:pt x="40156" y="201397"/>
                    <a:pt x="35579" y="194889"/>
                  </a:cubicBezTo>
                  <a:cubicBezTo>
                    <a:pt x="26282" y="181660"/>
                    <a:pt x="17057" y="168358"/>
                    <a:pt x="7761" y="155129"/>
                  </a:cubicBezTo>
                  <a:cubicBezTo>
                    <a:pt x="4829" y="150623"/>
                    <a:pt x="-2322" y="154985"/>
                    <a:pt x="753" y="159491"/>
                  </a:cubicBezTo>
                  <a:lnTo>
                    <a:pt x="753" y="15949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71" name="任意多边形: 形状 1370"/>
            <p:cNvSpPr/>
            <p:nvPr/>
          </p:nvSpPr>
          <p:spPr>
            <a:xfrm rot="5400000">
              <a:off x="10313751" y="4979752"/>
              <a:ext cx="1569908" cy="2186589"/>
            </a:xfrm>
            <a:custGeom>
              <a:avLst/>
              <a:gdLst>
                <a:gd name="connsiteX0" fmla="*/ 0 w 1569908"/>
                <a:gd name="connsiteY0" fmla="*/ 770516 h 2186589"/>
                <a:gd name="connsiteX1" fmla="*/ 56865 w 1569908"/>
                <a:gd name="connsiteY1" fmla="*/ 696822 h 2186589"/>
                <a:gd name="connsiteX2" fmla="*/ 788518 w 1569908"/>
                <a:gd name="connsiteY2" fmla="*/ 46330 h 2186589"/>
                <a:gd name="connsiteX3" fmla="*/ 845895 w 1569908"/>
                <a:gd name="connsiteY3" fmla="*/ 0 h 2186589"/>
                <a:gd name="connsiteX4" fmla="*/ 1569908 w 1569908"/>
                <a:gd name="connsiteY4" fmla="*/ 0 h 2186589"/>
                <a:gd name="connsiteX5" fmla="*/ 1569908 w 1569908"/>
                <a:gd name="connsiteY5" fmla="*/ 1898057 h 2186589"/>
                <a:gd name="connsiteX6" fmla="*/ 1287684 w 1569908"/>
                <a:gd name="connsiteY6" fmla="*/ 2152931 h 2186589"/>
                <a:gd name="connsiteX7" fmla="*/ 1213040 w 1569908"/>
                <a:gd name="connsiteY7" fmla="*/ 2027257 h 2186589"/>
                <a:gd name="connsiteX8" fmla="*/ 1055337 w 1569908"/>
                <a:gd name="connsiteY8" fmla="*/ 2007850 h 2186589"/>
                <a:gd name="connsiteX9" fmla="*/ 924235 w 1569908"/>
                <a:gd name="connsiteY9" fmla="*/ 2186589 h 21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9908" h="2186589">
                  <a:moveTo>
                    <a:pt x="0" y="770516"/>
                  </a:moveTo>
                  <a:cubicBezTo>
                    <a:pt x="0" y="770516"/>
                    <a:pt x="50215" y="706594"/>
                    <a:pt x="56865" y="696822"/>
                  </a:cubicBezTo>
                  <a:cubicBezTo>
                    <a:pt x="63517" y="687050"/>
                    <a:pt x="788518" y="46330"/>
                    <a:pt x="788518" y="46330"/>
                  </a:cubicBezTo>
                  <a:lnTo>
                    <a:pt x="845895" y="0"/>
                  </a:lnTo>
                  <a:lnTo>
                    <a:pt x="1569908" y="0"/>
                  </a:lnTo>
                  <a:lnTo>
                    <a:pt x="1569908" y="1898057"/>
                  </a:lnTo>
                  <a:lnTo>
                    <a:pt x="1287684" y="2152931"/>
                  </a:lnTo>
                  <a:lnTo>
                    <a:pt x="1213040" y="2027257"/>
                  </a:lnTo>
                  <a:lnTo>
                    <a:pt x="1055337" y="2007850"/>
                  </a:lnTo>
                  <a:lnTo>
                    <a:pt x="924235" y="2186589"/>
                  </a:lnTo>
                  <a:close/>
                </a:path>
              </a:pathLst>
            </a:custGeom>
            <a:solidFill>
              <a:srgbClr val="A5CAC2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72" name="任意多边形: 形状 1371"/>
            <p:cNvSpPr/>
            <p:nvPr/>
          </p:nvSpPr>
          <p:spPr>
            <a:xfrm rot="5400000">
              <a:off x="10219496" y="5254919"/>
              <a:ext cx="1170696" cy="1321457"/>
            </a:xfrm>
            <a:custGeom>
              <a:avLst/>
              <a:gdLst>
                <a:gd name="connsiteX0" fmla="*/ 497795 w 616862"/>
                <a:gd name="connsiteY0" fmla="*/ 675349 h 696301"/>
                <a:gd name="connsiteX1" fmla="*/ 453243 w 616862"/>
                <a:gd name="connsiteY1" fmla="*/ 696302 h 696301"/>
                <a:gd name="connsiteX2" fmla="*/ 341470 w 616862"/>
                <a:gd name="connsiteY2" fmla="*/ 511873 h 696301"/>
                <a:gd name="connsiteX3" fmla="*/ 216681 w 616862"/>
                <a:gd name="connsiteY3" fmla="*/ 326370 h 696301"/>
                <a:gd name="connsiteX4" fmla="*/ 118281 w 616862"/>
                <a:gd name="connsiteY4" fmla="*/ 187423 h 696301"/>
                <a:gd name="connsiteX5" fmla="*/ 19594 w 616862"/>
                <a:gd name="connsiteY5" fmla="*/ 40680 h 696301"/>
                <a:gd name="connsiteX6" fmla="*/ 15232 w 616862"/>
                <a:gd name="connsiteY6" fmla="*/ 34244 h 696301"/>
                <a:gd name="connsiteX7" fmla="*/ 0 w 616862"/>
                <a:gd name="connsiteY7" fmla="*/ 11503 h 696301"/>
                <a:gd name="connsiteX8" fmla="*/ 5792 w 616862"/>
                <a:gd name="connsiteY8" fmla="*/ 9858 h 696301"/>
                <a:gd name="connsiteX9" fmla="*/ 84670 w 616862"/>
                <a:gd name="connsiteY9" fmla="*/ 419 h 696301"/>
                <a:gd name="connsiteX10" fmla="*/ 177278 w 616862"/>
                <a:gd name="connsiteY10" fmla="*/ 21586 h 696301"/>
                <a:gd name="connsiteX11" fmla="*/ 603561 w 616862"/>
                <a:gd name="connsiteY11" fmla="*/ 657185 h 696301"/>
                <a:gd name="connsiteX12" fmla="*/ 616863 w 616862"/>
                <a:gd name="connsiteY12" fmla="*/ 685432 h 696301"/>
                <a:gd name="connsiteX13" fmla="*/ 554933 w 616862"/>
                <a:gd name="connsiteY13" fmla="*/ 673776 h 696301"/>
                <a:gd name="connsiteX14" fmla="*/ 497795 w 616862"/>
                <a:gd name="connsiteY14" fmla="*/ 675349 h 69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6862" h="696301">
                  <a:moveTo>
                    <a:pt x="497795" y="675349"/>
                  </a:moveTo>
                  <a:cubicBezTo>
                    <a:pt x="465257" y="687721"/>
                    <a:pt x="453243" y="696302"/>
                    <a:pt x="453243" y="696302"/>
                  </a:cubicBezTo>
                  <a:cubicBezTo>
                    <a:pt x="453243" y="696302"/>
                    <a:pt x="375009" y="555566"/>
                    <a:pt x="341470" y="511873"/>
                  </a:cubicBezTo>
                  <a:cubicBezTo>
                    <a:pt x="308002" y="468179"/>
                    <a:pt x="216681" y="326370"/>
                    <a:pt x="216681" y="326370"/>
                  </a:cubicBezTo>
                  <a:cubicBezTo>
                    <a:pt x="216681" y="326370"/>
                    <a:pt x="119210" y="187995"/>
                    <a:pt x="118281" y="187423"/>
                  </a:cubicBezTo>
                  <a:cubicBezTo>
                    <a:pt x="117637" y="186994"/>
                    <a:pt x="53062" y="90595"/>
                    <a:pt x="19594" y="40680"/>
                  </a:cubicBezTo>
                  <a:cubicBezTo>
                    <a:pt x="18092" y="38392"/>
                    <a:pt x="16662" y="36246"/>
                    <a:pt x="15232" y="34244"/>
                  </a:cubicBezTo>
                  <a:cubicBezTo>
                    <a:pt x="5935" y="20442"/>
                    <a:pt x="0" y="11503"/>
                    <a:pt x="0" y="11503"/>
                  </a:cubicBezTo>
                  <a:cubicBezTo>
                    <a:pt x="0" y="11503"/>
                    <a:pt x="2145" y="10859"/>
                    <a:pt x="5792" y="9858"/>
                  </a:cubicBezTo>
                  <a:cubicBezTo>
                    <a:pt x="19308" y="6283"/>
                    <a:pt x="54063" y="-1941"/>
                    <a:pt x="84670" y="419"/>
                  </a:cubicBezTo>
                  <a:cubicBezTo>
                    <a:pt x="123644" y="3422"/>
                    <a:pt x="177278" y="21586"/>
                    <a:pt x="177278" y="21586"/>
                  </a:cubicBezTo>
                  <a:cubicBezTo>
                    <a:pt x="183929" y="26092"/>
                    <a:pt x="602560" y="652108"/>
                    <a:pt x="603561" y="657185"/>
                  </a:cubicBezTo>
                  <a:cubicBezTo>
                    <a:pt x="604562" y="662191"/>
                    <a:pt x="616863" y="685432"/>
                    <a:pt x="616863" y="685432"/>
                  </a:cubicBezTo>
                  <a:cubicBezTo>
                    <a:pt x="616863" y="685432"/>
                    <a:pt x="586541" y="677566"/>
                    <a:pt x="554933" y="673776"/>
                  </a:cubicBezTo>
                  <a:cubicBezTo>
                    <a:pt x="533265" y="671058"/>
                    <a:pt x="511024" y="670343"/>
                    <a:pt x="497795" y="675349"/>
                  </a:cubicBez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73" name="任意多边形: 形状 1372"/>
            <p:cNvSpPr/>
            <p:nvPr/>
          </p:nvSpPr>
          <p:spPr>
            <a:xfrm rot="5400000">
              <a:off x="11971850" y="6637851"/>
              <a:ext cx="125470" cy="314829"/>
            </a:xfrm>
            <a:custGeom>
              <a:avLst/>
              <a:gdLst>
                <a:gd name="connsiteX0" fmla="*/ 0 w 125470"/>
                <a:gd name="connsiteY0" fmla="*/ 113511 h 314829"/>
                <a:gd name="connsiteX1" fmla="*/ 49266 w 125470"/>
                <a:gd name="connsiteY1" fmla="*/ 74423 h 314829"/>
                <a:gd name="connsiteX2" fmla="*/ 77198 w 125470"/>
                <a:gd name="connsiteY2" fmla="*/ 38755 h 314829"/>
                <a:gd name="connsiteX3" fmla="*/ 95519 w 125470"/>
                <a:gd name="connsiteY3" fmla="*/ 0 h 314829"/>
                <a:gd name="connsiteX4" fmla="*/ 125470 w 125470"/>
                <a:gd name="connsiteY4" fmla="*/ 0 h 314829"/>
                <a:gd name="connsiteX5" fmla="*/ 125470 w 125470"/>
                <a:gd name="connsiteY5" fmla="*/ 314829 h 314829"/>
                <a:gd name="connsiteX6" fmla="*/ 106195 w 125470"/>
                <a:gd name="connsiteY6" fmla="*/ 284004 h 314829"/>
                <a:gd name="connsiteX7" fmla="*/ 0 w 125470"/>
                <a:gd name="connsiteY7" fmla="*/ 113511 h 3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470" h="314829">
                  <a:moveTo>
                    <a:pt x="0" y="113511"/>
                  </a:moveTo>
                  <a:cubicBezTo>
                    <a:pt x="0" y="113511"/>
                    <a:pt x="10586" y="103059"/>
                    <a:pt x="49266" y="74423"/>
                  </a:cubicBezTo>
                  <a:cubicBezTo>
                    <a:pt x="58936" y="67264"/>
                    <a:pt x="68402" y="54252"/>
                    <a:pt x="77198" y="38755"/>
                  </a:cubicBezTo>
                  <a:lnTo>
                    <a:pt x="95519" y="0"/>
                  </a:lnTo>
                  <a:lnTo>
                    <a:pt x="125470" y="0"/>
                  </a:lnTo>
                  <a:lnTo>
                    <a:pt x="125470" y="314829"/>
                  </a:lnTo>
                  <a:lnTo>
                    <a:pt x="106195" y="284004"/>
                  </a:lnTo>
                  <a:cubicBezTo>
                    <a:pt x="45041" y="186054"/>
                    <a:pt x="0" y="113511"/>
                    <a:pt x="0" y="113511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74" name="任意多边形: 形状 1373"/>
            <p:cNvSpPr/>
            <p:nvPr/>
          </p:nvSpPr>
          <p:spPr>
            <a:xfrm rot="5400000">
              <a:off x="11283448" y="6154566"/>
              <a:ext cx="509825" cy="897044"/>
            </a:xfrm>
            <a:custGeom>
              <a:avLst/>
              <a:gdLst>
                <a:gd name="connsiteX0" fmla="*/ 412 w 509825"/>
                <a:gd name="connsiteY0" fmla="*/ 182132 h 897044"/>
                <a:gd name="connsiteX1" fmla="*/ 245516 w 509825"/>
                <a:gd name="connsiteY1" fmla="*/ 0 h 897044"/>
                <a:gd name="connsiteX2" fmla="*/ 509825 w 509825"/>
                <a:gd name="connsiteY2" fmla="*/ 394702 h 897044"/>
                <a:gd name="connsiteX3" fmla="*/ 509825 w 509825"/>
                <a:gd name="connsiteY3" fmla="*/ 897044 h 897044"/>
                <a:gd name="connsiteX4" fmla="*/ 500051 w 509825"/>
                <a:gd name="connsiteY4" fmla="*/ 883033 h 897044"/>
                <a:gd name="connsiteX5" fmla="*/ 447058 w 509825"/>
                <a:gd name="connsiteY5" fmla="*/ 810638 h 897044"/>
                <a:gd name="connsiteX6" fmla="*/ 412 w 509825"/>
                <a:gd name="connsiteY6" fmla="*/ 182132 h 89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9825" h="897044">
                  <a:moveTo>
                    <a:pt x="412" y="182132"/>
                  </a:moveTo>
                  <a:cubicBezTo>
                    <a:pt x="-11668" y="173854"/>
                    <a:pt x="246467" y="4614"/>
                    <a:pt x="245516" y="0"/>
                  </a:cubicBezTo>
                  <a:lnTo>
                    <a:pt x="509825" y="394702"/>
                  </a:lnTo>
                  <a:lnTo>
                    <a:pt x="509825" y="897044"/>
                  </a:lnTo>
                  <a:lnTo>
                    <a:pt x="500051" y="883033"/>
                  </a:lnTo>
                  <a:cubicBezTo>
                    <a:pt x="470901" y="841463"/>
                    <a:pt x="450383" y="812877"/>
                    <a:pt x="447058" y="810638"/>
                  </a:cubicBezTo>
                  <a:cubicBezTo>
                    <a:pt x="433756" y="801681"/>
                    <a:pt x="12490" y="190276"/>
                    <a:pt x="412" y="182132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75" name="任意多边形: 形状 1374"/>
            <p:cNvSpPr/>
            <p:nvPr/>
          </p:nvSpPr>
          <p:spPr>
            <a:xfrm rot="5400000">
              <a:off x="11259560" y="6101024"/>
              <a:ext cx="413963" cy="489396"/>
            </a:xfrm>
            <a:custGeom>
              <a:avLst/>
              <a:gdLst>
                <a:gd name="connsiteX0" fmla="*/ 67378 w 218125"/>
                <a:gd name="connsiteY0" fmla="*/ 0 h 257872"/>
                <a:gd name="connsiteX1" fmla="*/ 14 w 218125"/>
                <a:gd name="connsiteY1" fmla="*/ 67364 h 257872"/>
                <a:gd name="connsiteX2" fmla="*/ 140678 w 218125"/>
                <a:gd name="connsiteY2" fmla="*/ 257872 h 257872"/>
                <a:gd name="connsiteX3" fmla="*/ 218126 w 218125"/>
                <a:gd name="connsiteY3" fmla="*/ 189149 h 257872"/>
                <a:gd name="connsiteX4" fmla="*/ 67378 w 218125"/>
                <a:gd name="connsiteY4" fmla="*/ 0 h 25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125" h="257872">
                  <a:moveTo>
                    <a:pt x="67378" y="0"/>
                  </a:moveTo>
                  <a:cubicBezTo>
                    <a:pt x="67378" y="0"/>
                    <a:pt x="-1130" y="63503"/>
                    <a:pt x="14" y="67364"/>
                  </a:cubicBezTo>
                  <a:cubicBezTo>
                    <a:pt x="1158" y="71226"/>
                    <a:pt x="140678" y="257872"/>
                    <a:pt x="140678" y="257872"/>
                  </a:cubicBezTo>
                  <a:lnTo>
                    <a:pt x="218126" y="189149"/>
                  </a:lnTo>
                  <a:lnTo>
                    <a:pt x="67378" y="0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76" name="任意多边形: 形状 1375"/>
            <p:cNvSpPr/>
            <p:nvPr/>
          </p:nvSpPr>
          <p:spPr>
            <a:xfrm rot="5400000">
              <a:off x="10733655" y="6407134"/>
              <a:ext cx="346961" cy="554771"/>
            </a:xfrm>
            <a:custGeom>
              <a:avLst/>
              <a:gdLst>
                <a:gd name="connsiteX0" fmla="*/ 0 w 346961"/>
                <a:gd name="connsiteY0" fmla="*/ 122960 h 554771"/>
                <a:gd name="connsiteX1" fmla="*/ 124995 w 346961"/>
                <a:gd name="connsiteY1" fmla="*/ 0 h 554771"/>
                <a:gd name="connsiteX2" fmla="*/ 346961 w 346961"/>
                <a:gd name="connsiteY2" fmla="*/ 274517 h 554771"/>
                <a:gd name="connsiteX3" fmla="*/ 346961 w 346961"/>
                <a:gd name="connsiteY3" fmla="*/ 554771 h 554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961" h="554771">
                  <a:moveTo>
                    <a:pt x="0" y="122960"/>
                  </a:moveTo>
                  <a:cubicBezTo>
                    <a:pt x="0" y="122960"/>
                    <a:pt x="119567" y="8144"/>
                    <a:pt x="124995" y="0"/>
                  </a:cubicBezTo>
                  <a:lnTo>
                    <a:pt x="346961" y="274517"/>
                  </a:lnTo>
                  <a:lnTo>
                    <a:pt x="346961" y="554771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77" name="任意多边形: 形状 1376"/>
            <p:cNvSpPr/>
            <p:nvPr/>
          </p:nvSpPr>
          <p:spPr>
            <a:xfrm rot="5400000">
              <a:off x="10235239" y="5270797"/>
              <a:ext cx="1159704" cy="1300693"/>
            </a:xfrm>
            <a:custGeom>
              <a:avLst/>
              <a:gdLst>
                <a:gd name="connsiteX0" fmla="*/ 611070 w 611070"/>
                <a:gd name="connsiteY0" fmla="*/ 685361 h 685360"/>
                <a:gd name="connsiteX1" fmla="*/ 549140 w 611070"/>
                <a:gd name="connsiteY1" fmla="*/ 673704 h 685360"/>
                <a:gd name="connsiteX2" fmla="*/ 543849 w 611070"/>
                <a:gd name="connsiteY2" fmla="*/ 667554 h 685360"/>
                <a:gd name="connsiteX3" fmla="*/ 105051 w 611070"/>
                <a:gd name="connsiteY3" fmla="*/ 29381 h 685360"/>
                <a:gd name="connsiteX4" fmla="*/ 13730 w 611070"/>
                <a:gd name="connsiteY4" fmla="*/ 40752 h 685360"/>
                <a:gd name="connsiteX5" fmla="*/ 12157 w 611070"/>
                <a:gd name="connsiteY5" fmla="*/ 41395 h 685360"/>
                <a:gd name="connsiteX6" fmla="*/ 9368 w 611070"/>
                <a:gd name="connsiteY6" fmla="*/ 34316 h 685360"/>
                <a:gd name="connsiteX7" fmla="*/ 0 w 611070"/>
                <a:gd name="connsiteY7" fmla="*/ 9858 h 685360"/>
                <a:gd name="connsiteX8" fmla="*/ 78878 w 611070"/>
                <a:gd name="connsiteY8" fmla="*/ 419 h 685360"/>
                <a:gd name="connsiteX9" fmla="*/ 171486 w 611070"/>
                <a:gd name="connsiteY9" fmla="*/ 21586 h 685360"/>
                <a:gd name="connsiteX10" fmla="*/ 597769 w 611070"/>
                <a:gd name="connsiteY10" fmla="*/ 657185 h 685360"/>
                <a:gd name="connsiteX11" fmla="*/ 611070 w 611070"/>
                <a:gd name="connsiteY11" fmla="*/ 685361 h 68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070" h="685360">
                  <a:moveTo>
                    <a:pt x="611070" y="685361"/>
                  </a:moveTo>
                  <a:cubicBezTo>
                    <a:pt x="611070" y="685361"/>
                    <a:pt x="580749" y="677494"/>
                    <a:pt x="549140" y="673704"/>
                  </a:cubicBezTo>
                  <a:lnTo>
                    <a:pt x="543849" y="667554"/>
                  </a:lnTo>
                  <a:cubicBezTo>
                    <a:pt x="423280" y="442649"/>
                    <a:pt x="144240" y="37963"/>
                    <a:pt x="105051" y="29381"/>
                  </a:cubicBezTo>
                  <a:cubicBezTo>
                    <a:pt x="69939" y="21586"/>
                    <a:pt x="22955" y="37462"/>
                    <a:pt x="13730" y="40752"/>
                  </a:cubicBezTo>
                  <a:cubicBezTo>
                    <a:pt x="12729" y="41181"/>
                    <a:pt x="12157" y="41395"/>
                    <a:pt x="12157" y="41395"/>
                  </a:cubicBezTo>
                  <a:cubicBezTo>
                    <a:pt x="12157" y="41395"/>
                    <a:pt x="11084" y="38821"/>
                    <a:pt x="9368" y="34316"/>
                  </a:cubicBezTo>
                  <a:cubicBezTo>
                    <a:pt x="7080" y="28595"/>
                    <a:pt x="3790" y="19870"/>
                    <a:pt x="0" y="9858"/>
                  </a:cubicBezTo>
                  <a:cubicBezTo>
                    <a:pt x="13516" y="6283"/>
                    <a:pt x="48271" y="-1941"/>
                    <a:pt x="78878" y="419"/>
                  </a:cubicBezTo>
                  <a:cubicBezTo>
                    <a:pt x="117852" y="3422"/>
                    <a:pt x="171486" y="21586"/>
                    <a:pt x="171486" y="21586"/>
                  </a:cubicBezTo>
                  <a:cubicBezTo>
                    <a:pt x="178136" y="26092"/>
                    <a:pt x="596768" y="652108"/>
                    <a:pt x="597769" y="657185"/>
                  </a:cubicBezTo>
                  <a:cubicBezTo>
                    <a:pt x="598770" y="662119"/>
                    <a:pt x="611070" y="685361"/>
                    <a:pt x="611070" y="685361"/>
                  </a:cubicBez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78" name="任意多边形: 形状 1377"/>
            <p:cNvSpPr/>
            <p:nvPr/>
          </p:nvSpPr>
          <p:spPr>
            <a:xfrm rot="5400000">
              <a:off x="11360293" y="5726814"/>
              <a:ext cx="890878" cy="772534"/>
            </a:xfrm>
            <a:custGeom>
              <a:avLst/>
              <a:gdLst>
                <a:gd name="connsiteX0" fmla="*/ 1543 w 890878"/>
                <a:gd name="connsiteY0" fmla="*/ 761693 h 772534"/>
                <a:gd name="connsiteX1" fmla="*/ 44159 w 890878"/>
                <a:gd name="connsiteY1" fmla="*/ 716635 h 772534"/>
                <a:gd name="connsiteX2" fmla="*/ 228191 w 890878"/>
                <a:gd name="connsiteY2" fmla="*/ 546988 h 772534"/>
                <a:gd name="connsiteX3" fmla="*/ 413853 w 890878"/>
                <a:gd name="connsiteY3" fmla="*/ 379107 h 772534"/>
                <a:gd name="connsiteX4" fmla="*/ 791146 w 890878"/>
                <a:gd name="connsiteY4" fmla="*/ 50128 h 772534"/>
                <a:gd name="connsiteX5" fmla="*/ 853229 w 890878"/>
                <a:gd name="connsiteY5" fmla="*/ 0 h 772534"/>
                <a:gd name="connsiteX6" fmla="*/ 890878 w 890878"/>
                <a:gd name="connsiteY6" fmla="*/ 0 h 772534"/>
                <a:gd name="connsiteX7" fmla="*/ 760745 w 890878"/>
                <a:gd name="connsiteY7" fmla="*/ 106315 h 772534"/>
                <a:gd name="connsiteX8" fmla="*/ 384809 w 890878"/>
                <a:gd name="connsiteY8" fmla="*/ 436922 h 772534"/>
                <a:gd name="connsiteX9" fmla="*/ 197926 w 890878"/>
                <a:gd name="connsiteY9" fmla="*/ 606297 h 772534"/>
                <a:gd name="connsiteX10" fmla="*/ 9415 w 890878"/>
                <a:gd name="connsiteY10" fmla="*/ 771330 h 772534"/>
                <a:gd name="connsiteX11" fmla="*/ 1543 w 890878"/>
                <a:gd name="connsiteY11" fmla="*/ 761693 h 77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0878" h="772534">
                  <a:moveTo>
                    <a:pt x="1543" y="761693"/>
                  </a:moveTo>
                  <a:cubicBezTo>
                    <a:pt x="15659" y="746494"/>
                    <a:pt x="29365" y="731157"/>
                    <a:pt x="44159" y="716635"/>
                  </a:cubicBezTo>
                  <a:cubicBezTo>
                    <a:pt x="103739" y="658277"/>
                    <a:pt x="166576" y="603175"/>
                    <a:pt x="228191" y="546988"/>
                  </a:cubicBezTo>
                  <a:cubicBezTo>
                    <a:pt x="289808" y="490801"/>
                    <a:pt x="351694" y="434751"/>
                    <a:pt x="413853" y="379107"/>
                  </a:cubicBezTo>
                  <a:cubicBezTo>
                    <a:pt x="538170" y="267818"/>
                    <a:pt x="663573" y="157752"/>
                    <a:pt x="791146" y="50128"/>
                  </a:cubicBezTo>
                  <a:lnTo>
                    <a:pt x="853229" y="0"/>
                  </a:lnTo>
                  <a:lnTo>
                    <a:pt x="890878" y="0"/>
                  </a:lnTo>
                  <a:lnTo>
                    <a:pt x="760745" y="106315"/>
                  </a:lnTo>
                  <a:cubicBezTo>
                    <a:pt x="633851" y="214617"/>
                    <a:pt x="508855" y="325228"/>
                    <a:pt x="384809" y="436922"/>
                  </a:cubicBezTo>
                  <a:cubicBezTo>
                    <a:pt x="322243" y="493109"/>
                    <a:pt x="260086" y="549704"/>
                    <a:pt x="197926" y="606297"/>
                  </a:cubicBezTo>
                  <a:cubicBezTo>
                    <a:pt x="136040" y="662621"/>
                    <a:pt x="75509" y="720028"/>
                    <a:pt x="9415" y="771330"/>
                  </a:cubicBezTo>
                  <a:cubicBezTo>
                    <a:pt x="3580" y="775809"/>
                    <a:pt x="-3071" y="766715"/>
                    <a:pt x="1543" y="76169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79" name="任意多边形: 形状 1378"/>
            <p:cNvSpPr/>
            <p:nvPr/>
          </p:nvSpPr>
          <p:spPr>
            <a:xfrm rot="5400000">
              <a:off x="10275827" y="5439868"/>
              <a:ext cx="908460" cy="1354921"/>
            </a:xfrm>
            <a:custGeom>
              <a:avLst/>
              <a:gdLst>
                <a:gd name="connsiteX0" fmla="*/ 133 w 478685"/>
                <a:gd name="connsiteY0" fmla="*/ 579 h 713934"/>
                <a:gd name="connsiteX1" fmla="*/ 9429 w 478685"/>
                <a:gd name="connsiteY1" fmla="*/ 4369 h 713934"/>
                <a:gd name="connsiteX2" fmla="*/ 19083 w 478685"/>
                <a:gd name="connsiteY2" fmla="*/ 9375 h 713934"/>
                <a:gd name="connsiteX3" fmla="*/ 24089 w 478685"/>
                <a:gd name="connsiteY3" fmla="*/ 18171 h 713934"/>
                <a:gd name="connsiteX4" fmla="*/ 29882 w 478685"/>
                <a:gd name="connsiteY4" fmla="*/ 28469 h 713934"/>
                <a:gd name="connsiteX5" fmla="*/ 51764 w 478685"/>
                <a:gd name="connsiteY5" fmla="*/ 62508 h 713934"/>
                <a:gd name="connsiteX6" fmla="*/ 100106 w 478685"/>
                <a:gd name="connsiteY6" fmla="*/ 130731 h 713934"/>
                <a:gd name="connsiteX7" fmla="*/ 194359 w 478685"/>
                <a:gd name="connsiteY7" fmla="*/ 268892 h 713934"/>
                <a:gd name="connsiteX8" fmla="*/ 374283 w 478685"/>
                <a:gd name="connsiteY8" fmla="*/ 553081 h 713934"/>
                <a:gd name="connsiteX9" fmla="*/ 422911 w 478685"/>
                <a:gd name="connsiteY9" fmla="*/ 632531 h 713934"/>
                <a:gd name="connsiteX10" fmla="*/ 447154 w 478685"/>
                <a:gd name="connsiteY10" fmla="*/ 672291 h 713934"/>
                <a:gd name="connsiteX11" fmla="*/ 459669 w 478685"/>
                <a:gd name="connsiteY11" fmla="*/ 692958 h 713934"/>
                <a:gd name="connsiteX12" fmla="*/ 473685 w 478685"/>
                <a:gd name="connsiteY12" fmla="*/ 712696 h 713934"/>
                <a:gd name="connsiteX13" fmla="*/ 478333 w 478685"/>
                <a:gd name="connsiteY13" fmla="*/ 709835 h 713934"/>
                <a:gd name="connsiteX14" fmla="*/ 469037 w 478685"/>
                <a:gd name="connsiteY14" fmla="*/ 691242 h 713934"/>
                <a:gd name="connsiteX15" fmla="*/ 457380 w 478685"/>
                <a:gd name="connsiteY15" fmla="*/ 672077 h 713934"/>
                <a:gd name="connsiteX16" fmla="*/ 435426 w 478685"/>
                <a:gd name="connsiteY16" fmla="*/ 635963 h 713934"/>
                <a:gd name="connsiteX17" fmla="*/ 390874 w 478685"/>
                <a:gd name="connsiteY17" fmla="*/ 563092 h 713934"/>
                <a:gd name="connsiteX18" fmla="*/ 301413 w 478685"/>
                <a:gd name="connsiteY18" fmla="*/ 419639 h 713934"/>
                <a:gd name="connsiteX19" fmla="*/ 114266 w 478685"/>
                <a:gd name="connsiteY19" fmla="*/ 138168 h 713934"/>
                <a:gd name="connsiteX20" fmla="*/ 59201 w 478685"/>
                <a:gd name="connsiteY20" fmla="*/ 61865 h 713934"/>
                <a:gd name="connsiteX21" fmla="*/ 32456 w 478685"/>
                <a:gd name="connsiteY21" fmla="*/ 24893 h 713934"/>
                <a:gd name="connsiteX22" fmla="*/ 25662 w 478685"/>
                <a:gd name="connsiteY22" fmla="*/ 15239 h 713934"/>
                <a:gd name="connsiteX23" fmla="*/ 19941 w 478685"/>
                <a:gd name="connsiteY23" fmla="*/ 6586 h 713934"/>
                <a:gd name="connsiteX24" fmla="*/ 11503 w 478685"/>
                <a:gd name="connsiteY24" fmla="*/ 3726 h 713934"/>
                <a:gd name="connsiteX25" fmla="*/ 418 w 478685"/>
                <a:gd name="connsiteY25" fmla="*/ 7 h 713934"/>
                <a:gd name="connsiteX26" fmla="*/ 133 w 478685"/>
                <a:gd name="connsiteY26" fmla="*/ 579 h 713934"/>
                <a:gd name="connsiteX27" fmla="*/ 133 w 478685"/>
                <a:gd name="connsiteY27" fmla="*/ 579 h 71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8685" h="713934">
                  <a:moveTo>
                    <a:pt x="133" y="579"/>
                  </a:moveTo>
                  <a:cubicBezTo>
                    <a:pt x="3207" y="1866"/>
                    <a:pt x="6354" y="3082"/>
                    <a:pt x="9429" y="4369"/>
                  </a:cubicBezTo>
                  <a:cubicBezTo>
                    <a:pt x="12504" y="5656"/>
                    <a:pt x="16867" y="6729"/>
                    <a:pt x="19083" y="9375"/>
                  </a:cubicBezTo>
                  <a:cubicBezTo>
                    <a:pt x="21085" y="11878"/>
                    <a:pt x="22444" y="15454"/>
                    <a:pt x="24089" y="18171"/>
                  </a:cubicBezTo>
                  <a:cubicBezTo>
                    <a:pt x="26091" y="21604"/>
                    <a:pt x="27951" y="25036"/>
                    <a:pt x="29882" y="28469"/>
                  </a:cubicBezTo>
                  <a:cubicBezTo>
                    <a:pt x="36604" y="40197"/>
                    <a:pt x="44041" y="51424"/>
                    <a:pt x="51764" y="62508"/>
                  </a:cubicBezTo>
                  <a:cubicBezTo>
                    <a:pt x="67640" y="85392"/>
                    <a:pt x="84088" y="107919"/>
                    <a:pt x="100106" y="130731"/>
                  </a:cubicBezTo>
                  <a:cubicBezTo>
                    <a:pt x="132144" y="176356"/>
                    <a:pt x="163538" y="222409"/>
                    <a:pt x="194359" y="268892"/>
                  </a:cubicBezTo>
                  <a:cubicBezTo>
                    <a:pt x="256289" y="362430"/>
                    <a:pt x="315572" y="457541"/>
                    <a:pt x="374283" y="553081"/>
                  </a:cubicBezTo>
                  <a:cubicBezTo>
                    <a:pt x="390517" y="579540"/>
                    <a:pt x="406750" y="606000"/>
                    <a:pt x="422911" y="632531"/>
                  </a:cubicBezTo>
                  <a:cubicBezTo>
                    <a:pt x="430992" y="645760"/>
                    <a:pt x="439073" y="659062"/>
                    <a:pt x="447154" y="672291"/>
                  </a:cubicBezTo>
                  <a:cubicBezTo>
                    <a:pt x="451373" y="679156"/>
                    <a:pt x="455521" y="686021"/>
                    <a:pt x="459669" y="692958"/>
                  </a:cubicBezTo>
                  <a:cubicBezTo>
                    <a:pt x="463888" y="699895"/>
                    <a:pt x="468822" y="706188"/>
                    <a:pt x="473685" y="712696"/>
                  </a:cubicBezTo>
                  <a:cubicBezTo>
                    <a:pt x="475830" y="715556"/>
                    <a:pt x="479907" y="712982"/>
                    <a:pt x="478333" y="709835"/>
                  </a:cubicBezTo>
                  <a:cubicBezTo>
                    <a:pt x="475330" y="703613"/>
                    <a:pt x="472612" y="697177"/>
                    <a:pt x="469037" y="691242"/>
                  </a:cubicBezTo>
                  <a:cubicBezTo>
                    <a:pt x="465175" y="684877"/>
                    <a:pt x="461242" y="678441"/>
                    <a:pt x="457380" y="672077"/>
                  </a:cubicBezTo>
                  <a:cubicBezTo>
                    <a:pt x="450086" y="660063"/>
                    <a:pt x="442720" y="647977"/>
                    <a:pt x="435426" y="635963"/>
                  </a:cubicBezTo>
                  <a:cubicBezTo>
                    <a:pt x="420623" y="611649"/>
                    <a:pt x="405749" y="587335"/>
                    <a:pt x="390874" y="563092"/>
                  </a:cubicBezTo>
                  <a:cubicBezTo>
                    <a:pt x="361411" y="515036"/>
                    <a:pt x="331591" y="467195"/>
                    <a:pt x="301413" y="419639"/>
                  </a:cubicBezTo>
                  <a:cubicBezTo>
                    <a:pt x="241128" y="324457"/>
                    <a:pt x="179342" y="230133"/>
                    <a:pt x="114266" y="138168"/>
                  </a:cubicBezTo>
                  <a:cubicBezTo>
                    <a:pt x="96173" y="112567"/>
                    <a:pt x="77652" y="87252"/>
                    <a:pt x="59201" y="61865"/>
                  </a:cubicBezTo>
                  <a:cubicBezTo>
                    <a:pt x="50262" y="49565"/>
                    <a:pt x="41467" y="37193"/>
                    <a:pt x="32456" y="24893"/>
                  </a:cubicBezTo>
                  <a:cubicBezTo>
                    <a:pt x="30096" y="21675"/>
                    <a:pt x="27879" y="18529"/>
                    <a:pt x="25662" y="15239"/>
                  </a:cubicBezTo>
                  <a:cubicBezTo>
                    <a:pt x="24018" y="12736"/>
                    <a:pt x="22230" y="8517"/>
                    <a:pt x="19941" y="6586"/>
                  </a:cubicBezTo>
                  <a:cubicBezTo>
                    <a:pt x="18011" y="5013"/>
                    <a:pt x="13863" y="4512"/>
                    <a:pt x="11503" y="3726"/>
                  </a:cubicBezTo>
                  <a:cubicBezTo>
                    <a:pt x="7784" y="2510"/>
                    <a:pt x="4137" y="1223"/>
                    <a:pt x="418" y="7"/>
                  </a:cubicBezTo>
                  <a:cubicBezTo>
                    <a:pt x="61" y="-65"/>
                    <a:pt x="-153" y="436"/>
                    <a:pt x="133" y="579"/>
                  </a:cubicBezTo>
                  <a:lnTo>
                    <a:pt x="133" y="57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80" name="任意多边形: 形状 1379"/>
            <p:cNvSpPr/>
            <p:nvPr/>
          </p:nvSpPr>
          <p:spPr>
            <a:xfrm rot="5400000">
              <a:off x="10025620" y="6569285"/>
              <a:ext cx="296742" cy="280690"/>
            </a:xfrm>
            <a:custGeom>
              <a:avLst/>
              <a:gdLst>
                <a:gd name="connsiteX0" fmla="*/ 18 w 296742"/>
                <a:gd name="connsiteY0" fmla="*/ 272072 h 280690"/>
                <a:gd name="connsiteX1" fmla="*/ 2847 w 296742"/>
                <a:gd name="connsiteY1" fmla="*/ 265770 h 280690"/>
                <a:gd name="connsiteX2" fmla="*/ 48991 w 296742"/>
                <a:gd name="connsiteY2" fmla="*/ 224648 h 280690"/>
                <a:gd name="connsiteX3" fmla="*/ 296742 w 296742"/>
                <a:gd name="connsiteY3" fmla="*/ 0 h 280690"/>
                <a:gd name="connsiteX4" fmla="*/ 296742 w 296742"/>
                <a:gd name="connsiteY4" fmla="*/ 24431 h 280690"/>
                <a:gd name="connsiteX5" fmla="*/ 16012 w 296742"/>
                <a:gd name="connsiteY5" fmla="*/ 278256 h 280690"/>
                <a:gd name="connsiteX6" fmla="*/ 18 w 296742"/>
                <a:gd name="connsiteY6" fmla="*/ 272072 h 28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742" h="280690">
                  <a:moveTo>
                    <a:pt x="18" y="272072"/>
                  </a:moveTo>
                  <a:cubicBezTo>
                    <a:pt x="-131" y="269934"/>
                    <a:pt x="675" y="267704"/>
                    <a:pt x="2847" y="265770"/>
                  </a:cubicBezTo>
                  <a:cubicBezTo>
                    <a:pt x="18318" y="252062"/>
                    <a:pt x="33654" y="238354"/>
                    <a:pt x="48991" y="224648"/>
                  </a:cubicBezTo>
                  <a:lnTo>
                    <a:pt x="296742" y="0"/>
                  </a:lnTo>
                  <a:lnTo>
                    <a:pt x="296742" y="24431"/>
                  </a:lnTo>
                  <a:lnTo>
                    <a:pt x="16012" y="278256"/>
                  </a:lnTo>
                  <a:cubicBezTo>
                    <a:pt x="9497" y="284057"/>
                    <a:pt x="463" y="278484"/>
                    <a:pt x="18" y="27207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81" name="任意多边形: 形状 1380"/>
            <p:cNvSpPr/>
            <p:nvPr/>
          </p:nvSpPr>
          <p:spPr>
            <a:xfrm rot="5400000">
              <a:off x="11396788" y="5348447"/>
              <a:ext cx="848458" cy="741965"/>
            </a:xfrm>
            <a:custGeom>
              <a:avLst/>
              <a:gdLst>
                <a:gd name="connsiteX0" fmla="*/ 2255 w 848458"/>
                <a:gd name="connsiteY0" fmla="*/ 729937 h 741965"/>
                <a:gd name="connsiteX1" fmla="*/ 46227 w 848458"/>
                <a:gd name="connsiteY1" fmla="*/ 690172 h 741965"/>
                <a:gd name="connsiteX2" fmla="*/ 407236 w 848458"/>
                <a:gd name="connsiteY2" fmla="*/ 365538 h 741965"/>
                <a:gd name="connsiteX3" fmla="*/ 770415 w 848458"/>
                <a:gd name="connsiteY3" fmla="*/ 46195 h 741965"/>
                <a:gd name="connsiteX4" fmla="*/ 825236 w 848458"/>
                <a:gd name="connsiteY4" fmla="*/ 0 h 741965"/>
                <a:gd name="connsiteX5" fmla="*/ 848458 w 848458"/>
                <a:gd name="connsiteY5" fmla="*/ 0 h 741965"/>
                <a:gd name="connsiteX6" fmla="*/ 734857 w 848458"/>
                <a:gd name="connsiteY6" fmla="*/ 96409 h 741965"/>
                <a:gd name="connsiteX7" fmla="*/ 372355 w 848458"/>
                <a:gd name="connsiteY7" fmla="*/ 416432 h 741965"/>
                <a:gd name="connsiteX8" fmla="*/ 12841 w 848458"/>
                <a:gd name="connsiteY8" fmla="*/ 739980 h 741965"/>
                <a:gd name="connsiteX9" fmla="*/ 2255 w 848458"/>
                <a:gd name="connsiteY9" fmla="*/ 729937 h 74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458" h="741965">
                  <a:moveTo>
                    <a:pt x="2255" y="729937"/>
                  </a:moveTo>
                  <a:cubicBezTo>
                    <a:pt x="16912" y="716637"/>
                    <a:pt x="31571" y="703474"/>
                    <a:pt x="46227" y="690172"/>
                  </a:cubicBezTo>
                  <a:cubicBezTo>
                    <a:pt x="166337" y="581599"/>
                    <a:pt x="286447" y="473296"/>
                    <a:pt x="407236" y="365538"/>
                  </a:cubicBezTo>
                  <a:cubicBezTo>
                    <a:pt x="527482" y="258185"/>
                    <a:pt x="648405" y="151511"/>
                    <a:pt x="770415" y="46195"/>
                  </a:cubicBezTo>
                  <a:lnTo>
                    <a:pt x="825236" y="0"/>
                  </a:lnTo>
                  <a:lnTo>
                    <a:pt x="848458" y="0"/>
                  </a:lnTo>
                  <a:lnTo>
                    <a:pt x="734857" y="96409"/>
                  </a:lnTo>
                  <a:cubicBezTo>
                    <a:pt x="613119" y="201998"/>
                    <a:pt x="492467" y="308943"/>
                    <a:pt x="372355" y="416432"/>
                  </a:cubicBezTo>
                  <a:cubicBezTo>
                    <a:pt x="252111" y="523919"/>
                    <a:pt x="132950" y="632357"/>
                    <a:pt x="12841" y="739980"/>
                  </a:cubicBezTo>
                  <a:cubicBezTo>
                    <a:pt x="5920" y="746224"/>
                    <a:pt x="-4667" y="736316"/>
                    <a:pt x="2255" y="72993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82" name="任意多边形: 形状 1381"/>
            <p:cNvSpPr/>
            <p:nvPr/>
          </p:nvSpPr>
          <p:spPr>
            <a:xfrm rot="5400000">
              <a:off x="11247836" y="5444650"/>
              <a:ext cx="390005" cy="59895"/>
            </a:xfrm>
            <a:custGeom>
              <a:avLst/>
              <a:gdLst>
                <a:gd name="connsiteX0" fmla="*/ 202207 w 205501"/>
                <a:gd name="connsiteY0" fmla="*/ 28891 h 31560"/>
                <a:gd name="connsiteX1" fmla="*/ 205425 w 205501"/>
                <a:gd name="connsiteY1" fmla="*/ 25101 h 31560"/>
                <a:gd name="connsiteX2" fmla="*/ 192767 w 205501"/>
                <a:gd name="connsiteY2" fmla="*/ 15304 h 31560"/>
                <a:gd name="connsiteX3" fmla="*/ 146785 w 205501"/>
                <a:gd name="connsiteY3" fmla="*/ 3147 h 31560"/>
                <a:gd name="connsiteX4" fmla="*/ 53105 w 205501"/>
                <a:gd name="connsiteY4" fmla="*/ 5793 h 31560"/>
                <a:gd name="connsiteX5" fmla="*/ 2045 w 205501"/>
                <a:gd name="connsiteY5" fmla="*/ 23242 h 31560"/>
                <a:gd name="connsiteX6" fmla="*/ 5621 w 205501"/>
                <a:gd name="connsiteY6" fmla="*/ 31251 h 31560"/>
                <a:gd name="connsiteX7" fmla="*/ 82424 w 205501"/>
                <a:gd name="connsiteY7" fmla="*/ 9869 h 31560"/>
                <a:gd name="connsiteX8" fmla="*/ 162947 w 205501"/>
                <a:gd name="connsiteY8" fmla="*/ 14160 h 31560"/>
                <a:gd name="connsiteX9" fmla="*/ 184401 w 205501"/>
                <a:gd name="connsiteY9" fmla="*/ 19952 h 31560"/>
                <a:gd name="connsiteX10" fmla="*/ 194627 w 205501"/>
                <a:gd name="connsiteY10" fmla="*/ 23099 h 31560"/>
                <a:gd name="connsiteX11" fmla="*/ 200491 w 205501"/>
                <a:gd name="connsiteY11" fmla="*/ 24744 h 31560"/>
                <a:gd name="connsiteX12" fmla="*/ 202564 w 205501"/>
                <a:gd name="connsiteY12" fmla="*/ 27461 h 31560"/>
                <a:gd name="connsiteX13" fmla="*/ 202207 w 205501"/>
                <a:gd name="connsiteY13" fmla="*/ 28891 h 31560"/>
                <a:gd name="connsiteX14" fmla="*/ 202207 w 205501"/>
                <a:gd name="connsiteY14" fmla="*/ 28891 h 3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5501" h="31560">
                  <a:moveTo>
                    <a:pt x="202207" y="28891"/>
                  </a:moveTo>
                  <a:cubicBezTo>
                    <a:pt x="204924" y="30036"/>
                    <a:pt x="205783" y="27461"/>
                    <a:pt x="205425" y="25101"/>
                  </a:cubicBezTo>
                  <a:cubicBezTo>
                    <a:pt x="204639" y="19237"/>
                    <a:pt x="197416" y="17306"/>
                    <a:pt x="192767" y="15304"/>
                  </a:cubicBezTo>
                  <a:cubicBezTo>
                    <a:pt x="178322" y="9154"/>
                    <a:pt x="162232" y="5578"/>
                    <a:pt x="146785" y="3147"/>
                  </a:cubicBezTo>
                  <a:cubicBezTo>
                    <a:pt x="115678" y="-1787"/>
                    <a:pt x="83855" y="-929"/>
                    <a:pt x="53105" y="5793"/>
                  </a:cubicBezTo>
                  <a:cubicBezTo>
                    <a:pt x="35656" y="9583"/>
                    <a:pt x="17992" y="15018"/>
                    <a:pt x="2045" y="23242"/>
                  </a:cubicBezTo>
                  <a:cubicBezTo>
                    <a:pt x="-2317" y="25530"/>
                    <a:pt x="972" y="33182"/>
                    <a:pt x="5621" y="31251"/>
                  </a:cubicBezTo>
                  <a:cubicBezTo>
                    <a:pt x="30507" y="20882"/>
                    <a:pt x="55464" y="12730"/>
                    <a:pt x="82424" y="9869"/>
                  </a:cubicBezTo>
                  <a:cubicBezTo>
                    <a:pt x="109241" y="7009"/>
                    <a:pt x="136559" y="8296"/>
                    <a:pt x="162947" y="14160"/>
                  </a:cubicBezTo>
                  <a:cubicBezTo>
                    <a:pt x="170170" y="15733"/>
                    <a:pt x="177321" y="17664"/>
                    <a:pt x="184401" y="19952"/>
                  </a:cubicBezTo>
                  <a:cubicBezTo>
                    <a:pt x="187833" y="21025"/>
                    <a:pt x="191194" y="22098"/>
                    <a:pt x="194627" y="23099"/>
                  </a:cubicBezTo>
                  <a:cubicBezTo>
                    <a:pt x="196486" y="23671"/>
                    <a:pt x="198703" y="23957"/>
                    <a:pt x="200491" y="24744"/>
                  </a:cubicBezTo>
                  <a:cubicBezTo>
                    <a:pt x="200920" y="24958"/>
                    <a:pt x="203923" y="27604"/>
                    <a:pt x="202564" y="27461"/>
                  </a:cubicBezTo>
                  <a:cubicBezTo>
                    <a:pt x="201849" y="27389"/>
                    <a:pt x="201564" y="28605"/>
                    <a:pt x="202207" y="28891"/>
                  </a:cubicBezTo>
                  <a:lnTo>
                    <a:pt x="202207" y="2889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83" name="任意多边形: 形状 1382"/>
            <p:cNvSpPr/>
            <p:nvPr/>
          </p:nvSpPr>
          <p:spPr>
            <a:xfrm rot="5400000">
              <a:off x="10303914" y="5036543"/>
              <a:ext cx="904038" cy="1386974"/>
            </a:xfrm>
            <a:custGeom>
              <a:avLst/>
              <a:gdLst>
                <a:gd name="connsiteX0" fmla="*/ 5455 w 476355"/>
                <a:gd name="connsiteY0" fmla="*/ 203 h 730823"/>
                <a:gd name="connsiteX1" fmla="*/ 3953 w 476355"/>
                <a:gd name="connsiteY1" fmla="*/ 26806 h 730823"/>
                <a:gd name="connsiteX2" fmla="*/ 25693 w 476355"/>
                <a:gd name="connsiteY2" fmla="*/ 63205 h 730823"/>
                <a:gd name="connsiteX3" fmla="*/ 72104 w 476355"/>
                <a:gd name="connsiteY3" fmla="*/ 139151 h 730823"/>
                <a:gd name="connsiteX4" fmla="*/ 164497 w 476355"/>
                <a:gd name="connsiteY4" fmla="*/ 287253 h 730823"/>
                <a:gd name="connsiteX5" fmla="*/ 268190 w 476355"/>
                <a:gd name="connsiteY5" fmla="*/ 419621 h 730823"/>
                <a:gd name="connsiteX6" fmla="*/ 364088 w 476355"/>
                <a:gd name="connsiteY6" fmla="*/ 565005 h 730823"/>
                <a:gd name="connsiteX7" fmla="*/ 418079 w 476355"/>
                <a:gd name="connsiteY7" fmla="*/ 648603 h 730823"/>
                <a:gd name="connsiteX8" fmla="*/ 445039 w 476355"/>
                <a:gd name="connsiteY8" fmla="*/ 690437 h 730823"/>
                <a:gd name="connsiteX9" fmla="*/ 472857 w 476355"/>
                <a:gd name="connsiteY9" fmla="*/ 730269 h 730823"/>
                <a:gd name="connsiteX10" fmla="*/ 476218 w 476355"/>
                <a:gd name="connsiteY10" fmla="*/ 728195 h 730823"/>
                <a:gd name="connsiteX11" fmla="*/ 472643 w 476355"/>
                <a:gd name="connsiteY11" fmla="*/ 719328 h 730823"/>
                <a:gd name="connsiteX12" fmla="*/ 466850 w 476355"/>
                <a:gd name="connsiteY12" fmla="*/ 710389 h 730823"/>
                <a:gd name="connsiteX13" fmla="*/ 454336 w 476355"/>
                <a:gd name="connsiteY13" fmla="*/ 691009 h 730823"/>
                <a:gd name="connsiteX14" fmla="*/ 431237 w 476355"/>
                <a:gd name="connsiteY14" fmla="*/ 655182 h 730823"/>
                <a:gd name="connsiteX15" fmla="*/ 384039 w 476355"/>
                <a:gd name="connsiteY15" fmla="*/ 582025 h 730823"/>
                <a:gd name="connsiteX16" fmla="*/ 290430 w 476355"/>
                <a:gd name="connsiteY16" fmla="*/ 438143 h 730823"/>
                <a:gd name="connsiteX17" fmla="*/ 240515 w 476355"/>
                <a:gd name="connsiteY17" fmla="*/ 372137 h 730823"/>
                <a:gd name="connsiteX18" fmla="*/ 187739 w 476355"/>
                <a:gd name="connsiteY18" fmla="*/ 307061 h 730823"/>
                <a:gd name="connsiteX19" fmla="*/ 96060 w 476355"/>
                <a:gd name="connsiteY19" fmla="*/ 164252 h 730823"/>
                <a:gd name="connsiteX20" fmla="*/ 44786 w 476355"/>
                <a:gd name="connsiteY20" fmla="*/ 80869 h 730823"/>
                <a:gd name="connsiteX21" fmla="*/ 19614 w 476355"/>
                <a:gd name="connsiteY21" fmla="*/ 39964 h 730823"/>
                <a:gd name="connsiteX22" fmla="*/ 6813 w 476355"/>
                <a:gd name="connsiteY22" fmla="*/ 1348 h 730823"/>
                <a:gd name="connsiteX23" fmla="*/ 5455 w 476355"/>
                <a:gd name="connsiteY23" fmla="*/ 203 h 730823"/>
                <a:gd name="connsiteX24" fmla="*/ 5455 w 476355"/>
                <a:gd name="connsiteY24" fmla="*/ 203 h 73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6355" h="730823">
                  <a:moveTo>
                    <a:pt x="5455" y="203"/>
                  </a:moveTo>
                  <a:cubicBezTo>
                    <a:pt x="-2912" y="7283"/>
                    <a:pt x="-195" y="18081"/>
                    <a:pt x="3953" y="26806"/>
                  </a:cubicBezTo>
                  <a:cubicBezTo>
                    <a:pt x="10032" y="39463"/>
                    <a:pt x="18398" y="51263"/>
                    <a:pt x="25693" y="63205"/>
                  </a:cubicBezTo>
                  <a:cubicBezTo>
                    <a:pt x="41139" y="88521"/>
                    <a:pt x="56657" y="113836"/>
                    <a:pt x="72104" y="139151"/>
                  </a:cubicBezTo>
                  <a:cubicBezTo>
                    <a:pt x="102425" y="188709"/>
                    <a:pt x="131674" y="239268"/>
                    <a:pt x="164497" y="287253"/>
                  </a:cubicBezTo>
                  <a:cubicBezTo>
                    <a:pt x="196249" y="333592"/>
                    <a:pt x="235151" y="374283"/>
                    <a:pt x="268190" y="419621"/>
                  </a:cubicBezTo>
                  <a:cubicBezTo>
                    <a:pt x="302373" y="466533"/>
                    <a:pt x="332694" y="516234"/>
                    <a:pt x="364088" y="565005"/>
                  </a:cubicBezTo>
                  <a:cubicBezTo>
                    <a:pt x="382108" y="592895"/>
                    <a:pt x="400058" y="620785"/>
                    <a:pt x="418079" y="648603"/>
                  </a:cubicBezTo>
                  <a:cubicBezTo>
                    <a:pt x="427090" y="662548"/>
                    <a:pt x="436100" y="676492"/>
                    <a:pt x="445039" y="690437"/>
                  </a:cubicBezTo>
                  <a:cubicBezTo>
                    <a:pt x="453763" y="703953"/>
                    <a:pt x="461630" y="718684"/>
                    <a:pt x="472857" y="730269"/>
                  </a:cubicBezTo>
                  <a:cubicBezTo>
                    <a:pt x="474216" y="731700"/>
                    <a:pt x="477005" y="730126"/>
                    <a:pt x="476218" y="728195"/>
                  </a:cubicBezTo>
                  <a:cubicBezTo>
                    <a:pt x="475074" y="725264"/>
                    <a:pt x="474073" y="722117"/>
                    <a:pt x="472643" y="719328"/>
                  </a:cubicBezTo>
                  <a:cubicBezTo>
                    <a:pt x="470998" y="716253"/>
                    <a:pt x="468781" y="713321"/>
                    <a:pt x="466850" y="710389"/>
                  </a:cubicBezTo>
                  <a:cubicBezTo>
                    <a:pt x="462702" y="703953"/>
                    <a:pt x="458483" y="697445"/>
                    <a:pt x="454336" y="691009"/>
                  </a:cubicBezTo>
                  <a:cubicBezTo>
                    <a:pt x="446612" y="679067"/>
                    <a:pt x="438889" y="667124"/>
                    <a:pt x="431237" y="655182"/>
                  </a:cubicBezTo>
                  <a:cubicBezTo>
                    <a:pt x="415505" y="630796"/>
                    <a:pt x="399772" y="606411"/>
                    <a:pt x="384039" y="582025"/>
                  </a:cubicBezTo>
                  <a:cubicBezTo>
                    <a:pt x="353003" y="533969"/>
                    <a:pt x="322753" y="485269"/>
                    <a:pt x="290430" y="438143"/>
                  </a:cubicBezTo>
                  <a:cubicBezTo>
                    <a:pt x="274769" y="415402"/>
                    <a:pt x="258107" y="393448"/>
                    <a:pt x="240515" y="372137"/>
                  </a:cubicBezTo>
                  <a:cubicBezTo>
                    <a:pt x="222780" y="350612"/>
                    <a:pt x="204473" y="329445"/>
                    <a:pt x="187739" y="307061"/>
                  </a:cubicBezTo>
                  <a:cubicBezTo>
                    <a:pt x="153914" y="261723"/>
                    <a:pt x="125595" y="212380"/>
                    <a:pt x="96060" y="164252"/>
                  </a:cubicBezTo>
                  <a:cubicBezTo>
                    <a:pt x="78969" y="136434"/>
                    <a:pt x="61878" y="108616"/>
                    <a:pt x="44786" y="80869"/>
                  </a:cubicBezTo>
                  <a:cubicBezTo>
                    <a:pt x="36419" y="67210"/>
                    <a:pt x="28053" y="53551"/>
                    <a:pt x="19614" y="39964"/>
                  </a:cubicBezTo>
                  <a:cubicBezTo>
                    <a:pt x="13392" y="29881"/>
                    <a:pt x="306" y="13934"/>
                    <a:pt x="6813" y="1348"/>
                  </a:cubicBezTo>
                  <a:cubicBezTo>
                    <a:pt x="7242" y="346"/>
                    <a:pt x="6170" y="-369"/>
                    <a:pt x="5455" y="203"/>
                  </a:cubicBezTo>
                  <a:lnTo>
                    <a:pt x="5455" y="20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84" name="任意多边形: 形状 1383"/>
            <p:cNvSpPr/>
            <p:nvPr/>
          </p:nvSpPr>
          <p:spPr>
            <a:xfrm rot="5400000">
              <a:off x="10011669" y="6159957"/>
              <a:ext cx="46136" cy="71341"/>
            </a:xfrm>
            <a:custGeom>
              <a:avLst/>
              <a:gdLst>
                <a:gd name="connsiteX0" fmla="*/ 72 w 24310"/>
                <a:gd name="connsiteY0" fmla="*/ 636 h 37591"/>
                <a:gd name="connsiteX1" fmla="*/ 9940 w 24310"/>
                <a:gd name="connsiteY1" fmla="*/ 17441 h 37591"/>
                <a:gd name="connsiteX2" fmla="*/ 17521 w 24310"/>
                <a:gd name="connsiteY2" fmla="*/ 35248 h 37591"/>
                <a:gd name="connsiteX3" fmla="*/ 24171 w 24310"/>
                <a:gd name="connsiteY3" fmla="*/ 33246 h 37591"/>
                <a:gd name="connsiteX4" fmla="*/ 15232 w 24310"/>
                <a:gd name="connsiteY4" fmla="*/ 14510 h 37591"/>
                <a:gd name="connsiteX5" fmla="*/ 715 w 24310"/>
                <a:gd name="connsiteY5" fmla="*/ 64 h 37591"/>
                <a:gd name="connsiteX6" fmla="*/ 72 w 24310"/>
                <a:gd name="connsiteY6" fmla="*/ 636 h 37591"/>
                <a:gd name="connsiteX7" fmla="*/ 72 w 24310"/>
                <a:gd name="connsiteY7" fmla="*/ 636 h 3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10" h="37591">
                  <a:moveTo>
                    <a:pt x="72" y="636"/>
                  </a:moveTo>
                  <a:cubicBezTo>
                    <a:pt x="4005" y="5857"/>
                    <a:pt x="6794" y="11792"/>
                    <a:pt x="9940" y="17441"/>
                  </a:cubicBezTo>
                  <a:cubicBezTo>
                    <a:pt x="13087" y="23162"/>
                    <a:pt x="15232" y="29098"/>
                    <a:pt x="17521" y="35248"/>
                  </a:cubicBezTo>
                  <a:cubicBezTo>
                    <a:pt x="19094" y="39396"/>
                    <a:pt x="25315" y="37608"/>
                    <a:pt x="24171" y="33246"/>
                  </a:cubicBezTo>
                  <a:cubicBezTo>
                    <a:pt x="22455" y="26667"/>
                    <a:pt x="19022" y="20159"/>
                    <a:pt x="15232" y="14510"/>
                  </a:cubicBezTo>
                  <a:cubicBezTo>
                    <a:pt x="11370" y="8717"/>
                    <a:pt x="6150" y="4355"/>
                    <a:pt x="715" y="64"/>
                  </a:cubicBezTo>
                  <a:cubicBezTo>
                    <a:pt x="429" y="-150"/>
                    <a:pt x="-215" y="207"/>
                    <a:pt x="72" y="636"/>
                  </a:cubicBezTo>
                  <a:lnTo>
                    <a:pt x="72" y="63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85" name="任意多边形: 形状 1384"/>
            <p:cNvSpPr/>
            <p:nvPr/>
          </p:nvSpPr>
          <p:spPr>
            <a:xfrm rot="5400000">
              <a:off x="10007386" y="6317853"/>
              <a:ext cx="327694" cy="59482"/>
            </a:xfrm>
            <a:custGeom>
              <a:avLst/>
              <a:gdLst>
                <a:gd name="connsiteX0" fmla="*/ 172241 w 172668"/>
                <a:gd name="connsiteY0" fmla="*/ 20091 h 31342"/>
                <a:gd name="connsiteX1" fmla="*/ 160799 w 172668"/>
                <a:gd name="connsiteY1" fmla="*/ 14012 h 31342"/>
                <a:gd name="connsiteX2" fmla="*/ 149572 w 172668"/>
                <a:gd name="connsiteY2" fmla="*/ 9936 h 31342"/>
                <a:gd name="connsiteX3" fmla="*/ 127260 w 172668"/>
                <a:gd name="connsiteY3" fmla="*/ 4215 h 31342"/>
                <a:gd name="connsiteX4" fmla="*/ 82994 w 172668"/>
                <a:gd name="connsiteY4" fmla="*/ 68 h 31342"/>
                <a:gd name="connsiteX5" fmla="*/ 39586 w 172668"/>
                <a:gd name="connsiteY5" fmla="*/ 7219 h 31342"/>
                <a:gd name="connsiteX6" fmla="*/ 18777 w 172668"/>
                <a:gd name="connsiteY6" fmla="*/ 15299 h 31342"/>
                <a:gd name="connsiteX7" fmla="*/ 7406 w 172668"/>
                <a:gd name="connsiteY7" fmla="*/ 20949 h 31342"/>
                <a:gd name="connsiteX8" fmla="*/ 41 w 172668"/>
                <a:gd name="connsiteY8" fmla="*/ 27957 h 31342"/>
                <a:gd name="connsiteX9" fmla="*/ 1828 w 172668"/>
                <a:gd name="connsiteY9" fmla="*/ 30961 h 31342"/>
                <a:gd name="connsiteX10" fmla="*/ 11768 w 172668"/>
                <a:gd name="connsiteY10" fmla="*/ 28029 h 31342"/>
                <a:gd name="connsiteX11" fmla="*/ 21780 w 172668"/>
                <a:gd name="connsiteY11" fmla="*/ 23023 h 31342"/>
                <a:gd name="connsiteX12" fmla="*/ 42018 w 172668"/>
                <a:gd name="connsiteY12" fmla="*/ 15228 h 31342"/>
                <a:gd name="connsiteX13" fmla="*/ 83924 w 172668"/>
                <a:gd name="connsiteY13" fmla="*/ 7934 h 31342"/>
                <a:gd name="connsiteX14" fmla="*/ 126259 w 172668"/>
                <a:gd name="connsiteY14" fmla="*/ 11509 h 31342"/>
                <a:gd name="connsiteX15" fmla="*/ 147998 w 172668"/>
                <a:gd name="connsiteY15" fmla="*/ 16515 h 31342"/>
                <a:gd name="connsiteX16" fmla="*/ 158797 w 172668"/>
                <a:gd name="connsiteY16" fmla="*/ 19233 h 31342"/>
                <a:gd name="connsiteX17" fmla="*/ 171741 w 172668"/>
                <a:gd name="connsiteY17" fmla="*/ 21521 h 31342"/>
                <a:gd name="connsiteX18" fmla="*/ 172241 w 172668"/>
                <a:gd name="connsiteY18" fmla="*/ 20091 h 31342"/>
                <a:gd name="connsiteX19" fmla="*/ 172241 w 172668"/>
                <a:gd name="connsiteY19" fmla="*/ 20091 h 3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668" h="31342">
                  <a:moveTo>
                    <a:pt x="172241" y="20091"/>
                  </a:moveTo>
                  <a:cubicBezTo>
                    <a:pt x="168380" y="18160"/>
                    <a:pt x="164804" y="15657"/>
                    <a:pt x="160799" y="14012"/>
                  </a:cubicBezTo>
                  <a:cubicBezTo>
                    <a:pt x="157081" y="12511"/>
                    <a:pt x="153362" y="11152"/>
                    <a:pt x="149572" y="9936"/>
                  </a:cubicBezTo>
                  <a:cubicBezTo>
                    <a:pt x="142206" y="7648"/>
                    <a:pt x="134769" y="5717"/>
                    <a:pt x="127260" y="4215"/>
                  </a:cubicBezTo>
                  <a:cubicBezTo>
                    <a:pt x="112743" y="1283"/>
                    <a:pt x="97869" y="-362"/>
                    <a:pt x="82994" y="68"/>
                  </a:cubicBezTo>
                  <a:cubicBezTo>
                    <a:pt x="68334" y="497"/>
                    <a:pt x="53603" y="2856"/>
                    <a:pt x="39586" y="7219"/>
                  </a:cubicBezTo>
                  <a:cubicBezTo>
                    <a:pt x="32507" y="9436"/>
                    <a:pt x="25570" y="12153"/>
                    <a:pt x="18777" y="15299"/>
                  </a:cubicBezTo>
                  <a:cubicBezTo>
                    <a:pt x="14915" y="17087"/>
                    <a:pt x="11125" y="18947"/>
                    <a:pt x="7406" y="20949"/>
                  </a:cubicBezTo>
                  <a:cubicBezTo>
                    <a:pt x="4331" y="22594"/>
                    <a:pt x="612" y="24095"/>
                    <a:pt x="41" y="27957"/>
                  </a:cubicBezTo>
                  <a:cubicBezTo>
                    <a:pt x="-174" y="29387"/>
                    <a:pt x="470" y="30460"/>
                    <a:pt x="1828" y="30961"/>
                  </a:cubicBezTo>
                  <a:cubicBezTo>
                    <a:pt x="5475" y="32319"/>
                    <a:pt x="8693" y="29745"/>
                    <a:pt x="11768" y="28029"/>
                  </a:cubicBezTo>
                  <a:cubicBezTo>
                    <a:pt x="15058" y="26241"/>
                    <a:pt x="18348" y="24596"/>
                    <a:pt x="21780" y="23023"/>
                  </a:cubicBezTo>
                  <a:cubicBezTo>
                    <a:pt x="28359" y="19948"/>
                    <a:pt x="35081" y="17373"/>
                    <a:pt x="42018" y="15228"/>
                  </a:cubicBezTo>
                  <a:cubicBezTo>
                    <a:pt x="55605" y="10937"/>
                    <a:pt x="69693" y="8434"/>
                    <a:pt x="83924" y="7934"/>
                  </a:cubicBezTo>
                  <a:cubicBezTo>
                    <a:pt x="98155" y="7433"/>
                    <a:pt x="112314" y="8792"/>
                    <a:pt x="126259" y="11509"/>
                  </a:cubicBezTo>
                  <a:cubicBezTo>
                    <a:pt x="133553" y="12940"/>
                    <a:pt x="140847" y="14584"/>
                    <a:pt x="147998" y="16515"/>
                  </a:cubicBezTo>
                  <a:cubicBezTo>
                    <a:pt x="151574" y="17516"/>
                    <a:pt x="155221" y="18375"/>
                    <a:pt x="158797" y="19233"/>
                  </a:cubicBezTo>
                  <a:cubicBezTo>
                    <a:pt x="163088" y="20234"/>
                    <a:pt x="167450" y="20520"/>
                    <a:pt x="171741" y="21521"/>
                  </a:cubicBezTo>
                  <a:cubicBezTo>
                    <a:pt x="172527" y="21664"/>
                    <a:pt x="173099" y="20448"/>
                    <a:pt x="172241" y="20091"/>
                  </a:cubicBezTo>
                  <a:lnTo>
                    <a:pt x="172241" y="2009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86" name="任意多边形: 形状 1385"/>
            <p:cNvSpPr/>
            <p:nvPr/>
          </p:nvSpPr>
          <p:spPr>
            <a:xfrm rot="5400000">
              <a:off x="10031033" y="6186184"/>
              <a:ext cx="140640" cy="195108"/>
            </a:xfrm>
            <a:custGeom>
              <a:avLst/>
              <a:gdLst>
                <a:gd name="connsiteX0" fmla="*/ 2785 w 74106"/>
                <a:gd name="connsiteY0" fmla="*/ 102671 h 102806"/>
                <a:gd name="connsiteX1" fmla="*/ 22308 w 74106"/>
                <a:gd name="connsiteY1" fmla="*/ 81217 h 102806"/>
                <a:gd name="connsiteX2" fmla="*/ 39757 w 74106"/>
                <a:gd name="connsiteY2" fmla="*/ 53113 h 102806"/>
                <a:gd name="connsiteX3" fmla="*/ 60710 w 74106"/>
                <a:gd name="connsiteY3" fmla="*/ 28084 h 102806"/>
                <a:gd name="connsiteX4" fmla="*/ 69792 w 74106"/>
                <a:gd name="connsiteY4" fmla="*/ 15069 h 102806"/>
                <a:gd name="connsiteX5" fmla="*/ 73153 w 74106"/>
                <a:gd name="connsiteY5" fmla="*/ 1338 h 102806"/>
                <a:gd name="connsiteX6" fmla="*/ 69935 w 74106"/>
                <a:gd name="connsiteY6" fmla="*/ 123 h 102806"/>
                <a:gd name="connsiteX7" fmla="*/ 61782 w 74106"/>
                <a:gd name="connsiteY7" fmla="*/ 10707 h 102806"/>
                <a:gd name="connsiteX8" fmla="*/ 52915 w 74106"/>
                <a:gd name="connsiteY8" fmla="*/ 23650 h 102806"/>
                <a:gd name="connsiteX9" fmla="*/ 32606 w 74106"/>
                <a:gd name="connsiteY9" fmla="*/ 48322 h 102806"/>
                <a:gd name="connsiteX10" fmla="*/ 16730 w 74106"/>
                <a:gd name="connsiteY10" fmla="*/ 74281 h 102806"/>
                <a:gd name="connsiteX11" fmla="*/ 282 w 74106"/>
                <a:gd name="connsiteY11" fmla="*/ 99739 h 102806"/>
                <a:gd name="connsiteX12" fmla="*/ 2785 w 74106"/>
                <a:gd name="connsiteY12" fmla="*/ 102671 h 102806"/>
                <a:gd name="connsiteX13" fmla="*/ 2785 w 74106"/>
                <a:gd name="connsiteY13" fmla="*/ 102671 h 102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106" h="102806">
                  <a:moveTo>
                    <a:pt x="2785" y="102671"/>
                  </a:moveTo>
                  <a:cubicBezTo>
                    <a:pt x="12010" y="98809"/>
                    <a:pt x="17445" y="89656"/>
                    <a:pt x="22308" y="81217"/>
                  </a:cubicBezTo>
                  <a:cubicBezTo>
                    <a:pt x="27814" y="71563"/>
                    <a:pt x="32820" y="61838"/>
                    <a:pt x="39757" y="53113"/>
                  </a:cubicBezTo>
                  <a:cubicBezTo>
                    <a:pt x="46479" y="44603"/>
                    <a:pt x="53988" y="36665"/>
                    <a:pt x="60710" y="28084"/>
                  </a:cubicBezTo>
                  <a:cubicBezTo>
                    <a:pt x="63928" y="23936"/>
                    <a:pt x="67075" y="19646"/>
                    <a:pt x="69792" y="15069"/>
                  </a:cubicBezTo>
                  <a:cubicBezTo>
                    <a:pt x="72152" y="11136"/>
                    <a:pt x="75870" y="5844"/>
                    <a:pt x="73153" y="1338"/>
                  </a:cubicBezTo>
                  <a:cubicBezTo>
                    <a:pt x="72509" y="194"/>
                    <a:pt x="71150" y="-235"/>
                    <a:pt x="69935" y="123"/>
                  </a:cubicBezTo>
                  <a:cubicBezTo>
                    <a:pt x="65358" y="1267"/>
                    <a:pt x="63928" y="7059"/>
                    <a:pt x="61782" y="10707"/>
                  </a:cubicBezTo>
                  <a:cubicBezTo>
                    <a:pt x="59136" y="15212"/>
                    <a:pt x="56133" y="19503"/>
                    <a:pt x="52915" y="23650"/>
                  </a:cubicBezTo>
                  <a:cubicBezTo>
                    <a:pt x="46336" y="32017"/>
                    <a:pt x="39113" y="39883"/>
                    <a:pt x="32606" y="48322"/>
                  </a:cubicBezTo>
                  <a:cubicBezTo>
                    <a:pt x="26384" y="56474"/>
                    <a:pt x="21521" y="65199"/>
                    <a:pt x="16730" y="74281"/>
                  </a:cubicBezTo>
                  <a:cubicBezTo>
                    <a:pt x="11939" y="83363"/>
                    <a:pt x="6075" y="91301"/>
                    <a:pt x="282" y="99739"/>
                  </a:cubicBezTo>
                  <a:cubicBezTo>
                    <a:pt x="-719" y="101098"/>
                    <a:pt x="1140" y="103386"/>
                    <a:pt x="2785" y="102671"/>
                  </a:cubicBezTo>
                  <a:lnTo>
                    <a:pt x="2785" y="10267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87" name="任意多边形: 形状 1386"/>
            <p:cNvSpPr/>
            <p:nvPr/>
          </p:nvSpPr>
          <p:spPr>
            <a:xfrm rot="5400000">
              <a:off x="11978279" y="6644279"/>
              <a:ext cx="134944" cy="292498"/>
            </a:xfrm>
            <a:custGeom>
              <a:avLst/>
              <a:gdLst>
                <a:gd name="connsiteX0" fmla="*/ 7 w 134944"/>
                <a:gd name="connsiteY0" fmla="*/ 111219 h 292498"/>
                <a:gd name="connsiteX1" fmla="*/ 4316 w 134944"/>
                <a:gd name="connsiteY1" fmla="*/ 104281 h 292498"/>
                <a:gd name="connsiteX2" fmla="*/ 81404 w 134944"/>
                <a:gd name="connsiteY2" fmla="*/ 21357 h 292498"/>
                <a:gd name="connsiteX3" fmla="*/ 88478 w 134944"/>
                <a:gd name="connsiteY3" fmla="*/ 0 h 292498"/>
                <a:gd name="connsiteX4" fmla="*/ 107697 w 134944"/>
                <a:gd name="connsiteY4" fmla="*/ 0 h 292498"/>
                <a:gd name="connsiteX5" fmla="*/ 87646 w 134944"/>
                <a:gd name="connsiteY5" fmla="*/ 48773 h 292498"/>
                <a:gd name="connsiteX6" fmla="*/ 55769 w 134944"/>
                <a:gd name="connsiteY6" fmla="*/ 89590 h 292498"/>
                <a:gd name="connsiteX7" fmla="*/ 22363 w 134944"/>
                <a:gd name="connsiteY7" fmla="*/ 114388 h 292498"/>
                <a:gd name="connsiteX8" fmla="*/ 15716 w 134944"/>
                <a:gd name="connsiteY8" fmla="*/ 105638 h 292498"/>
                <a:gd name="connsiteX9" fmla="*/ 14223 w 134944"/>
                <a:gd name="connsiteY9" fmla="*/ 120431 h 292498"/>
                <a:gd name="connsiteX10" fmla="*/ 22363 w 134944"/>
                <a:gd name="connsiteY10" fmla="*/ 114388 h 292498"/>
                <a:gd name="connsiteX11" fmla="*/ 134944 w 134944"/>
                <a:gd name="connsiteY11" fmla="*/ 262583 h 292498"/>
                <a:gd name="connsiteX12" fmla="*/ 134944 w 134944"/>
                <a:gd name="connsiteY12" fmla="*/ 292498 h 292498"/>
                <a:gd name="connsiteX13" fmla="*/ 2822 w 134944"/>
                <a:gd name="connsiteY13" fmla="*/ 119074 h 292498"/>
                <a:gd name="connsiteX14" fmla="*/ 7 w 134944"/>
                <a:gd name="connsiteY14" fmla="*/ 111219 h 29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944" h="292498">
                  <a:moveTo>
                    <a:pt x="7" y="111219"/>
                  </a:moveTo>
                  <a:cubicBezTo>
                    <a:pt x="109" y="108454"/>
                    <a:pt x="1398" y="105842"/>
                    <a:pt x="4316" y="104281"/>
                  </a:cubicBezTo>
                  <a:cubicBezTo>
                    <a:pt x="38382" y="85823"/>
                    <a:pt x="65525" y="56780"/>
                    <a:pt x="81404" y="21357"/>
                  </a:cubicBezTo>
                  <a:lnTo>
                    <a:pt x="88478" y="0"/>
                  </a:lnTo>
                  <a:lnTo>
                    <a:pt x="107697" y="0"/>
                  </a:lnTo>
                  <a:lnTo>
                    <a:pt x="87646" y="48773"/>
                  </a:lnTo>
                  <a:cubicBezTo>
                    <a:pt x="78892" y="63770"/>
                    <a:pt x="68136" y="77511"/>
                    <a:pt x="55769" y="89590"/>
                  </a:cubicBezTo>
                  <a:lnTo>
                    <a:pt x="22363" y="114388"/>
                  </a:lnTo>
                  <a:lnTo>
                    <a:pt x="15716" y="105638"/>
                  </a:lnTo>
                  <a:cubicBezTo>
                    <a:pt x="15173" y="110523"/>
                    <a:pt x="14631" y="115544"/>
                    <a:pt x="14223" y="120431"/>
                  </a:cubicBezTo>
                  <a:lnTo>
                    <a:pt x="22363" y="114388"/>
                  </a:lnTo>
                  <a:lnTo>
                    <a:pt x="134944" y="262583"/>
                  </a:lnTo>
                  <a:lnTo>
                    <a:pt x="134944" y="292498"/>
                  </a:lnTo>
                  <a:lnTo>
                    <a:pt x="2822" y="119074"/>
                  </a:lnTo>
                  <a:cubicBezTo>
                    <a:pt x="991" y="116902"/>
                    <a:pt x="-95" y="113984"/>
                    <a:pt x="7" y="11121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88" name="任意多边形: 形状 1387"/>
            <p:cNvSpPr/>
            <p:nvPr/>
          </p:nvSpPr>
          <p:spPr>
            <a:xfrm rot="5400000">
              <a:off x="11281209" y="6150998"/>
              <a:ext cx="516524" cy="897483"/>
            </a:xfrm>
            <a:custGeom>
              <a:avLst/>
              <a:gdLst>
                <a:gd name="connsiteX0" fmla="*/ 2223 w 516524"/>
                <a:gd name="connsiteY0" fmla="*/ 188215 h 897483"/>
                <a:gd name="connsiteX1" fmla="*/ 3308 w 516524"/>
                <a:gd name="connsiteY1" fmla="*/ 177223 h 897483"/>
                <a:gd name="connsiteX2" fmla="*/ 127490 w 516524"/>
                <a:gd name="connsiteY2" fmla="*/ 88735 h 897483"/>
                <a:gd name="connsiteX3" fmla="*/ 251265 w 516524"/>
                <a:gd name="connsiteY3" fmla="*/ 247 h 897483"/>
                <a:gd name="connsiteX4" fmla="*/ 253164 w 516524"/>
                <a:gd name="connsiteY4" fmla="*/ 2284 h 897483"/>
                <a:gd name="connsiteX5" fmla="*/ 135769 w 516524"/>
                <a:gd name="connsiteY5" fmla="*/ 98642 h 897483"/>
                <a:gd name="connsiteX6" fmla="*/ 17664 w 516524"/>
                <a:gd name="connsiteY6" fmla="*/ 183919 h 897483"/>
                <a:gd name="connsiteX7" fmla="*/ 11860 w 516524"/>
                <a:gd name="connsiteY7" fmla="*/ 177901 h 897483"/>
                <a:gd name="connsiteX8" fmla="*/ 10772 w 516524"/>
                <a:gd name="connsiteY8" fmla="*/ 188895 h 897483"/>
                <a:gd name="connsiteX9" fmla="*/ 17664 w 516524"/>
                <a:gd name="connsiteY9" fmla="*/ 183919 h 897483"/>
                <a:gd name="connsiteX10" fmla="*/ 59784 w 516524"/>
                <a:gd name="connsiteY10" fmla="*/ 227591 h 897483"/>
                <a:gd name="connsiteX11" fmla="*/ 101705 w 516524"/>
                <a:gd name="connsiteY11" fmla="*/ 282674 h 897483"/>
                <a:gd name="connsiteX12" fmla="*/ 188428 w 516524"/>
                <a:gd name="connsiteY12" fmla="*/ 399798 h 897483"/>
                <a:gd name="connsiteX13" fmla="*/ 336902 w 516524"/>
                <a:gd name="connsiteY13" fmla="*/ 617624 h 897483"/>
                <a:gd name="connsiteX14" fmla="*/ 405167 w 516524"/>
                <a:gd name="connsiteY14" fmla="*/ 728913 h 897483"/>
                <a:gd name="connsiteX15" fmla="*/ 483612 w 516524"/>
                <a:gd name="connsiteY15" fmla="*/ 834637 h 897483"/>
                <a:gd name="connsiteX16" fmla="*/ 516524 w 516524"/>
                <a:gd name="connsiteY16" fmla="*/ 876395 h 897483"/>
                <a:gd name="connsiteX17" fmla="*/ 516524 w 516524"/>
                <a:gd name="connsiteY17" fmla="*/ 897483 h 897483"/>
                <a:gd name="connsiteX18" fmla="*/ 451719 w 516524"/>
                <a:gd name="connsiteY18" fmla="*/ 819164 h 897483"/>
                <a:gd name="connsiteX19" fmla="*/ 309758 w 516524"/>
                <a:gd name="connsiteY19" fmla="*/ 602288 h 897483"/>
                <a:gd name="connsiteX20" fmla="*/ 160877 w 516524"/>
                <a:gd name="connsiteY20" fmla="*/ 386769 h 897483"/>
                <a:gd name="connsiteX21" fmla="*/ 83789 w 516524"/>
                <a:gd name="connsiteY21" fmla="*/ 282674 h 897483"/>
                <a:gd name="connsiteX22" fmla="*/ 2223 w 516524"/>
                <a:gd name="connsiteY22" fmla="*/ 188215 h 89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16524" h="897483">
                  <a:moveTo>
                    <a:pt x="2223" y="188215"/>
                  </a:moveTo>
                  <a:cubicBezTo>
                    <a:pt x="-1443" y="185230"/>
                    <a:pt x="-220" y="179666"/>
                    <a:pt x="3308" y="177223"/>
                  </a:cubicBezTo>
                  <a:cubicBezTo>
                    <a:pt x="45110" y="148315"/>
                    <a:pt x="86503" y="118728"/>
                    <a:pt x="127490" y="88735"/>
                  </a:cubicBezTo>
                  <a:cubicBezTo>
                    <a:pt x="168476" y="58742"/>
                    <a:pt x="210684" y="30648"/>
                    <a:pt x="251265" y="247"/>
                  </a:cubicBezTo>
                  <a:cubicBezTo>
                    <a:pt x="252622" y="-705"/>
                    <a:pt x="254250" y="1333"/>
                    <a:pt x="253164" y="2284"/>
                  </a:cubicBezTo>
                  <a:cubicBezTo>
                    <a:pt x="214214" y="34854"/>
                    <a:pt x="176213" y="68106"/>
                    <a:pt x="135769" y="98642"/>
                  </a:cubicBezTo>
                  <a:lnTo>
                    <a:pt x="17664" y="183919"/>
                  </a:lnTo>
                  <a:lnTo>
                    <a:pt x="11860" y="177901"/>
                  </a:lnTo>
                  <a:cubicBezTo>
                    <a:pt x="11452" y="181565"/>
                    <a:pt x="11046" y="185230"/>
                    <a:pt x="10772" y="188895"/>
                  </a:cubicBezTo>
                  <a:lnTo>
                    <a:pt x="17664" y="183919"/>
                  </a:lnTo>
                  <a:lnTo>
                    <a:pt x="59784" y="227591"/>
                  </a:lnTo>
                  <a:cubicBezTo>
                    <a:pt x="74357" y="245488"/>
                    <a:pt x="87928" y="264285"/>
                    <a:pt x="101705" y="282674"/>
                  </a:cubicBezTo>
                  <a:cubicBezTo>
                    <a:pt x="130882" y="321625"/>
                    <a:pt x="159790" y="360576"/>
                    <a:pt x="188428" y="399798"/>
                  </a:cubicBezTo>
                  <a:cubicBezTo>
                    <a:pt x="240136" y="470778"/>
                    <a:pt x="290487" y="542979"/>
                    <a:pt x="336902" y="617624"/>
                  </a:cubicBezTo>
                  <a:cubicBezTo>
                    <a:pt x="359837" y="654539"/>
                    <a:pt x="381552" y="692270"/>
                    <a:pt x="405167" y="728913"/>
                  </a:cubicBezTo>
                  <a:cubicBezTo>
                    <a:pt x="429053" y="765964"/>
                    <a:pt x="455518" y="800842"/>
                    <a:pt x="483612" y="834637"/>
                  </a:cubicBezTo>
                  <a:lnTo>
                    <a:pt x="516524" y="876395"/>
                  </a:lnTo>
                  <a:lnTo>
                    <a:pt x="516524" y="897483"/>
                  </a:lnTo>
                  <a:lnTo>
                    <a:pt x="451719" y="819164"/>
                  </a:lnTo>
                  <a:cubicBezTo>
                    <a:pt x="397568" y="751305"/>
                    <a:pt x="356175" y="675305"/>
                    <a:pt x="309758" y="602288"/>
                  </a:cubicBezTo>
                  <a:cubicBezTo>
                    <a:pt x="262936" y="528594"/>
                    <a:pt x="212449" y="457207"/>
                    <a:pt x="160877" y="386769"/>
                  </a:cubicBezTo>
                  <a:cubicBezTo>
                    <a:pt x="135361" y="351891"/>
                    <a:pt x="109575" y="317282"/>
                    <a:pt x="83789" y="282674"/>
                  </a:cubicBezTo>
                  <a:cubicBezTo>
                    <a:pt x="58818" y="249287"/>
                    <a:pt x="34252" y="215223"/>
                    <a:pt x="2223" y="18821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89" name="任意多边形: 形状 1388"/>
            <p:cNvSpPr/>
            <p:nvPr/>
          </p:nvSpPr>
          <p:spPr>
            <a:xfrm rot="5400000">
              <a:off x="11648128" y="6522037"/>
              <a:ext cx="265376" cy="406551"/>
            </a:xfrm>
            <a:custGeom>
              <a:avLst/>
              <a:gdLst>
                <a:gd name="connsiteX0" fmla="*/ 116 w 265376"/>
                <a:gd name="connsiteY0" fmla="*/ 2368 h 406551"/>
                <a:gd name="connsiteX1" fmla="*/ 3240 w 265376"/>
                <a:gd name="connsiteY1" fmla="*/ 469 h 406551"/>
                <a:gd name="connsiteX2" fmla="*/ 45311 w 265376"/>
                <a:gd name="connsiteY2" fmla="*/ 55842 h 406551"/>
                <a:gd name="connsiteX3" fmla="*/ 85347 w 265376"/>
                <a:gd name="connsiteY3" fmla="*/ 115691 h 406551"/>
                <a:gd name="connsiteX4" fmla="*/ 164878 w 265376"/>
                <a:gd name="connsiteY4" fmla="*/ 233766 h 406551"/>
                <a:gd name="connsiteX5" fmla="*/ 265376 w 265376"/>
                <a:gd name="connsiteY5" fmla="*/ 377476 h 406551"/>
                <a:gd name="connsiteX6" fmla="*/ 265376 w 265376"/>
                <a:gd name="connsiteY6" fmla="*/ 406551 h 406551"/>
                <a:gd name="connsiteX7" fmla="*/ 135019 w 265376"/>
                <a:gd name="connsiteY7" fmla="*/ 215716 h 406551"/>
                <a:gd name="connsiteX8" fmla="*/ 64312 w 265376"/>
                <a:gd name="connsiteY8" fmla="*/ 109449 h 406551"/>
                <a:gd name="connsiteX9" fmla="*/ 30383 w 265376"/>
                <a:gd name="connsiteY9" fmla="*/ 57333 h 406551"/>
                <a:gd name="connsiteX10" fmla="*/ 116 w 265376"/>
                <a:gd name="connsiteY10" fmla="*/ 2368 h 406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376" h="406551">
                  <a:moveTo>
                    <a:pt x="116" y="2368"/>
                  </a:moveTo>
                  <a:cubicBezTo>
                    <a:pt x="-562" y="604"/>
                    <a:pt x="1881" y="-753"/>
                    <a:pt x="3240" y="469"/>
                  </a:cubicBezTo>
                  <a:cubicBezTo>
                    <a:pt x="20474" y="16348"/>
                    <a:pt x="32282" y="36569"/>
                    <a:pt x="45311" y="55842"/>
                  </a:cubicBezTo>
                  <a:cubicBezTo>
                    <a:pt x="58747" y="75791"/>
                    <a:pt x="72047" y="95741"/>
                    <a:pt x="85347" y="115691"/>
                  </a:cubicBezTo>
                  <a:cubicBezTo>
                    <a:pt x="111678" y="155185"/>
                    <a:pt x="138278" y="194407"/>
                    <a:pt x="164878" y="233766"/>
                  </a:cubicBezTo>
                  <a:lnTo>
                    <a:pt x="265376" y="377476"/>
                  </a:lnTo>
                  <a:lnTo>
                    <a:pt x="265376" y="406551"/>
                  </a:lnTo>
                  <a:lnTo>
                    <a:pt x="135019" y="215716"/>
                  </a:lnTo>
                  <a:cubicBezTo>
                    <a:pt x="111270" y="180430"/>
                    <a:pt x="87790" y="145007"/>
                    <a:pt x="64312" y="109449"/>
                  </a:cubicBezTo>
                  <a:cubicBezTo>
                    <a:pt x="52912" y="92077"/>
                    <a:pt x="41646" y="74841"/>
                    <a:pt x="30383" y="57333"/>
                  </a:cubicBezTo>
                  <a:cubicBezTo>
                    <a:pt x="18982" y="39554"/>
                    <a:pt x="7039" y="22455"/>
                    <a:pt x="116" y="236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90" name="任意多边形: 形状 1389"/>
            <p:cNvSpPr/>
            <p:nvPr/>
          </p:nvSpPr>
          <p:spPr>
            <a:xfrm rot="5400000">
              <a:off x="11248054" y="6096936"/>
              <a:ext cx="430083" cy="500103"/>
            </a:xfrm>
            <a:custGeom>
              <a:avLst/>
              <a:gdLst>
                <a:gd name="connsiteX0" fmla="*/ 68384 w 226619"/>
                <a:gd name="connsiteY0" fmla="*/ 218 h 263514"/>
                <a:gd name="connsiteX1" fmla="*/ 20543 w 226619"/>
                <a:gd name="connsiteY1" fmla="*/ 45843 h 263514"/>
                <a:gd name="connsiteX2" fmla="*/ 9315 w 226619"/>
                <a:gd name="connsiteY2" fmla="*/ 57213 h 263514"/>
                <a:gd name="connsiteX3" fmla="*/ 233 w 226619"/>
                <a:gd name="connsiteY3" fmla="*/ 68655 h 263514"/>
                <a:gd name="connsiteX4" fmla="*/ 3594 w 226619"/>
                <a:gd name="connsiteY4" fmla="*/ 79668 h 263514"/>
                <a:gd name="connsiteX5" fmla="*/ 14178 w 226619"/>
                <a:gd name="connsiteY5" fmla="*/ 93899 h 263514"/>
                <a:gd name="connsiteX6" fmla="*/ 93842 w 226619"/>
                <a:gd name="connsiteY6" fmla="*/ 200452 h 263514"/>
                <a:gd name="connsiteX7" fmla="*/ 139538 w 226619"/>
                <a:gd name="connsiteY7" fmla="*/ 261523 h 263514"/>
                <a:gd name="connsiteX8" fmla="*/ 145402 w 226619"/>
                <a:gd name="connsiteY8" fmla="*/ 262882 h 263514"/>
                <a:gd name="connsiteX9" fmla="*/ 225424 w 226619"/>
                <a:gd name="connsiteY9" fmla="*/ 196447 h 263514"/>
                <a:gd name="connsiteX10" fmla="*/ 225996 w 226619"/>
                <a:gd name="connsiteY10" fmla="*/ 191012 h 263514"/>
                <a:gd name="connsiteX11" fmla="*/ 115439 w 226619"/>
                <a:gd name="connsiteY11" fmla="*/ 40122 h 263514"/>
                <a:gd name="connsiteX12" fmla="*/ 77895 w 226619"/>
                <a:gd name="connsiteY12" fmla="*/ 1792 h 263514"/>
                <a:gd name="connsiteX13" fmla="*/ 71673 w 226619"/>
                <a:gd name="connsiteY13" fmla="*/ 8371 h 263514"/>
                <a:gd name="connsiteX14" fmla="*/ 190526 w 226619"/>
                <a:gd name="connsiteY14" fmla="*/ 150751 h 263514"/>
                <a:gd name="connsiteX15" fmla="*/ 218345 w 226619"/>
                <a:gd name="connsiteY15" fmla="*/ 195732 h 263514"/>
                <a:gd name="connsiteX16" fmla="*/ 218917 w 226619"/>
                <a:gd name="connsiteY16" fmla="*/ 190297 h 263514"/>
                <a:gd name="connsiteX17" fmla="*/ 140897 w 226619"/>
                <a:gd name="connsiteY17" fmla="*/ 255659 h 263514"/>
                <a:gd name="connsiteX18" fmla="*/ 146761 w 226619"/>
                <a:gd name="connsiteY18" fmla="*/ 257018 h 263514"/>
                <a:gd name="connsiteX19" fmla="*/ 70172 w 226619"/>
                <a:gd name="connsiteY19" fmla="*/ 154827 h 263514"/>
                <a:gd name="connsiteX20" fmla="*/ 32413 w 226619"/>
                <a:gd name="connsiteY20" fmla="*/ 104411 h 263514"/>
                <a:gd name="connsiteX21" fmla="*/ 13248 w 226619"/>
                <a:gd name="connsiteY21" fmla="*/ 78881 h 263514"/>
                <a:gd name="connsiteX22" fmla="*/ 8886 w 226619"/>
                <a:gd name="connsiteY22" fmla="*/ 72946 h 263514"/>
                <a:gd name="connsiteX23" fmla="*/ 11317 w 226619"/>
                <a:gd name="connsiteY23" fmla="*/ 66653 h 263514"/>
                <a:gd name="connsiteX24" fmla="*/ 22974 w 226619"/>
                <a:gd name="connsiteY24" fmla="*/ 54496 h 263514"/>
                <a:gd name="connsiteX25" fmla="*/ 47431 w 226619"/>
                <a:gd name="connsiteY25" fmla="*/ 28823 h 263514"/>
                <a:gd name="connsiteX26" fmla="*/ 70100 w 226619"/>
                <a:gd name="connsiteY26" fmla="*/ 2149 h 263514"/>
                <a:gd name="connsiteX27" fmla="*/ 68384 w 226619"/>
                <a:gd name="connsiteY27" fmla="*/ 218 h 263514"/>
                <a:gd name="connsiteX28" fmla="*/ 68384 w 226619"/>
                <a:gd name="connsiteY28" fmla="*/ 218 h 263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6619" h="263514">
                  <a:moveTo>
                    <a:pt x="68384" y="218"/>
                  </a:moveTo>
                  <a:cubicBezTo>
                    <a:pt x="50649" y="13090"/>
                    <a:pt x="35846" y="30253"/>
                    <a:pt x="20543" y="45843"/>
                  </a:cubicBezTo>
                  <a:cubicBezTo>
                    <a:pt x="16824" y="49633"/>
                    <a:pt x="13105" y="53423"/>
                    <a:pt x="9315" y="57213"/>
                  </a:cubicBezTo>
                  <a:cubicBezTo>
                    <a:pt x="6169" y="60431"/>
                    <a:pt x="1306" y="64007"/>
                    <a:pt x="233" y="68655"/>
                  </a:cubicBezTo>
                  <a:cubicBezTo>
                    <a:pt x="-697" y="72803"/>
                    <a:pt x="1306" y="76450"/>
                    <a:pt x="3594" y="79668"/>
                  </a:cubicBezTo>
                  <a:cubicBezTo>
                    <a:pt x="7027" y="84459"/>
                    <a:pt x="10674" y="89179"/>
                    <a:pt x="14178" y="93899"/>
                  </a:cubicBezTo>
                  <a:cubicBezTo>
                    <a:pt x="40709" y="129440"/>
                    <a:pt x="67311" y="164910"/>
                    <a:pt x="93842" y="200452"/>
                  </a:cubicBezTo>
                  <a:cubicBezTo>
                    <a:pt x="109074" y="220833"/>
                    <a:pt x="124307" y="241142"/>
                    <a:pt x="139538" y="261523"/>
                  </a:cubicBezTo>
                  <a:cubicBezTo>
                    <a:pt x="140969" y="263382"/>
                    <a:pt x="143257" y="264169"/>
                    <a:pt x="145402" y="262882"/>
                  </a:cubicBezTo>
                  <a:cubicBezTo>
                    <a:pt x="175652" y="245504"/>
                    <a:pt x="202683" y="222907"/>
                    <a:pt x="225424" y="196447"/>
                  </a:cubicBezTo>
                  <a:cubicBezTo>
                    <a:pt x="226783" y="194874"/>
                    <a:pt x="226998" y="192800"/>
                    <a:pt x="225996" y="191012"/>
                  </a:cubicBezTo>
                  <a:cubicBezTo>
                    <a:pt x="194817" y="136878"/>
                    <a:pt x="157703" y="86176"/>
                    <a:pt x="115439" y="40122"/>
                  </a:cubicBezTo>
                  <a:cubicBezTo>
                    <a:pt x="103353" y="26964"/>
                    <a:pt x="90839" y="14163"/>
                    <a:pt x="77895" y="1792"/>
                  </a:cubicBezTo>
                  <a:cubicBezTo>
                    <a:pt x="73676" y="-2285"/>
                    <a:pt x="67454" y="4294"/>
                    <a:pt x="71673" y="8371"/>
                  </a:cubicBezTo>
                  <a:cubicBezTo>
                    <a:pt x="116368" y="51349"/>
                    <a:pt x="156272" y="99119"/>
                    <a:pt x="190526" y="150751"/>
                  </a:cubicBezTo>
                  <a:cubicBezTo>
                    <a:pt x="200252" y="165411"/>
                    <a:pt x="209549" y="180428"/>
                    <a:pt x="218345" y="195732"/>
                  </a:cubicBezTo>
                  <a:cubicBezTo>
                    <a:pt x="218559" y="193944"/>
                    <a:pt x="218702" y="192085"/>
                    <a:pt x="218917" y="190297"/>
                  </a:cubicBezTo>
                  <a:cubicBezTo>
                    <a:pt x="196677" y="216256"/>
                    <a:pt x="170289" y="238210"/>
                    <a:pt x="140897" y="255659"/>
                  </a:cubicBezTo>
                  <a:cubicBezTo>
                    <a:pt x="142828" y="256088"/>
                    <a:pt x="144830" y="256589"/>
                    <a:pt x="146761" y="257018"/>
                  </a:cubicBezTo>
                  <a:cubicBezTo>
                    <a:pt x="121231" y="222978"/>
                    <a:pt x="95702" y="188867"/>
                    <a:pt x="70172" y="154827"/>
                  </a:cubicBezTo>
                  <a:cubicBezTo>
                    <a:pt x="57586" y="138022"/>
                    <a:pt x="45000" y="121217"/>
                    <a:pt x="32413" y="104411"/>
                  </a:cubicBezTo>
                  <a:cubicBezTo>
                    <a:pt x="26049" y="95901"/>
                    <a:pt x="19684" y="87391"/>
                    <a:pt x="13248" y="78881"/>
                  </a:cubicBezTo>
                  <a:cubicBezTo>
                    <a:pt x="11818" y="76951"/>
                    <a:pt x="10030" y="75020"/>
                    <a:pt x="8886" y="72946"/>
                  </a:cubicBezTo>
                  <a:cubicBezTo>
                    <a:pt x="7384" y="70229"/>
                    <a:pt x="9529" y="68512"/>
                    <a:pt x="11317" y="66653"/>
                  </a:cubicBezTo>
                  <a:cubicBezTo>
                    <a:pt x="15179" y="62577"/>
                    <a:pt x="19112" y="58501"/>
                    <a:pt x="22974" y="54496"/>
                  </a:cubicBezTo>
                  <a:cubicBezTo>
                    <a:pt x="31126" y="45986"/>
                    <a:pt x="39350" y="37405"/>
                    <a:pt x="47431" y="28823"/>
                  </a:cubicBezTo>
                  <a:cubicBezTo>
                    <a:pt x="55512" y="20242"/>
                    <a:pt x="63450" y="11946"/>
                    <a:pt x="70100" y="2149"/>
                  </a:cubicBezTo>
                  <a:cubicBezTo>
                    <a:pt x="71102" y="933"/>
                    <a:pt x="69457" y="-568"/>
                    <a:pt x="68384" y="218"/>
                  </a:cubicBezTo>
                  <a:lnTo>
                    <a:pt x="68384" y="21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91" name="任意多边形: 形状 1390"/>
            <p:cNvSpPr/>
            <p:nvPr/>
          </p:nvSpPr>
          <p:spPr>
            <a:xfrm rot="5400000">
              <a:off x="10721173" y="6387003"/>
              <a:ext cx="353045" cy="588950"/>
            </a:xfrm>
            <a:custGeom>
              <a:avLst/>
              <a:gdLst>
                <a:gd name="connsiteX0" fmla="*/ 130296 w 353045"/>
                <a:gd name="connsiteY0" fmla="*/ 18786 h 588950"/>
                <a:gd name="connsiteX1" fmla="*/ 135556 w 353045"/>
                <a:gd name="connsiteY1" fmla="*/ 13350 h 588950"/>
                <a:gd name="connsiteX2" fmla="*/ 135251 w 353045"/>
                <a:gd name="connsiteY2" fmla="*/ 6531 h 588950"/>
                <a:gd name="connsiteX3" fmla="*/ 144379 w 353045"/>
                <a:gd name="connsiteY3" fmla="*/ 8057 h 588950"/>
                <a:gd name="connsiteX4" fmla="*/ 167723 w 353045"/>
                <a:gd name="connsiteY4" fmla="*/ 38050 h 588950"/>
                <a:gd name="connsiteX5" fmla="*/ 267118 w 353045"/>
                <a:gd name="connsiteY5" fmla="*/ 156107 h 588950"/>
                <a:gd name="connsiteX6" fmla="*/ 353045 w 353045"/>
                <a:gd name="connsiteY6" fmla="*/ 255496 h 588950"/>
                <a:gd name="connsiteX7" fmla="*/ 353045 w 353045"/>
                <a:gd name="connsiteY7" fmla="*/ 283705 h 588950"/>
                <a:gd name="connsiteX8" fmla="*/ 315044 w 353045"/>
                <a:gd name="connsiteY8" fmla="*/ 237775 h 588950"/>
                <a:gd name="connsiteX9" fmla="*/ 220369 w 353045"/>
                <a:gd name="connsiteY9" fmla="*/ 128953 h 588950"/>
                <a:gd name="connsiteX10" fmla="*/ 10 w 353045"/>
                <a:gd name="connsiteY10" fmla="*/ 140313 h 588950"/>
                <a:gd name="connsiteX11" fmla="*/ 4454 w 353045"/>
                <a:gd name="connsiteY11" fmla="*/ 125724 h 588950"/>
                <a:gd name="connsiteX12" fmla="*/ 31462 w 353045"/>
                <a:gd name="connsiteY12" fmla="*/ 96951 h 588950"/>
                <a:gd name="connsiteX13" fmla="*/ 61862 w 353045"/>
                <a:gd name="connsiteY13" fmla="*/ 65872 h 588950"/>
                <a:gd name="connsiteX14" fmla="*/ 123885 w 353045"/>
                <a:gd name="connsiteY14" fmla="*/ 2492 h 588950"/>
                <a:gd name="connsiteX15" fmla="*/ 135064 w 353045"/>
                <a:gd name="connsiteY15" fmla="*/ 2373 h 588950"/>
                <a:gd name="connsiteX16" fmla="*/ 135251 w 353045"/>
                <a:gd name="connsiteY16" fmla="*/ 6531 h 588950"/>
                <a:gd name="connsiteX17" fmla="*/ 131588 w 353045"/>
                <a:gd name="connsiteY17" fmla="*/ 5918 h 588950"/>
                <a:gd name="connsiteX18" fmla="*/ 129180 w 353045"/>
                <a:gd name="connsiteY18" fmla="*/ 17421 h 588950"/>
                <a:gd name="connsiteX19" fmla="*/ 130296 w 353045"/>
                <a:gd name="connsiteY19" fmla="*/ 18786 h 588950"/>
                <a:gd name="connsiteX20" fmla="*/ 70413 w 353045"/>
                <a:gd name="connsiteY20" fmla="*/ 80666 h 588950"/>
                <a:gd name="connsiteX21" fmla="*/ 37841 w 353045"/>
                <a:gd name="connsiteY21" fmla="*/ 114324 h 588950"/>
                <a:gd name="connsiteX22" fmla="*/ 22097 w 353045"/>
                <a:gd name="connsiteY22" fmla="*/ 130609 h 588950"/>
                <a:gd name="connsiteX23" fmla="*/ 19926 w 353045"/>
                <a:gd name="connsiteY23" fmla="*/ 146759 h 588950"/>
                <a:gd name="connsiteX24" fmla="*/ 69056 w 353045"/>
                <a:gd name="connsiteY24" fmla="*/ 215704 h 588950"/>
                <a:gd name="connsiteX25" fmla="*/ 121850 w 353045"/>
                <a:gd name="connsiteY25" fmla="*/ 286684 h 588950"/>
                <a:gd name="connsiteX26" fmla="*/ 319590 w 353045"/>
                <a:gd name="connsiteY26" fmla="*/ 525954 h 588950"/>
                <a:gd name="connsiteX27" fmla="*/ 353045 w 353045"/>
                <a:gd name="connsiteY27" fmla="*/ 562473 h 588950"/>
                <a:gd name="connsiteX28" fmla="*/ 353045 w 353045"/>
                <a:gd name="connsiteY28" fmla="*/ 588950 h 588950"/>
                <a:gd name="connsiteX29" fmla="*/ 339132 w 353045"/>
                <a:gd name="connsiteY29" fmla="*/ 573998 h 588950"/>
                <a:gd name="connsiteX30" fmla="*/ 284167 w 353045"/>
                <a:gd name="connsiteY30" fmla="*/ 512924 h 588950"/>
                <a:gd name="connsiteX31" fmla="*/ 76521 w 353045"/>
                <a:gd name="connsiteY31" fmla="*/ 255605 h 588950"/>
                <a:gd name="connsiteX32" fmla="*/ 28475 w 353045"/>
                <a:gd name="connsiteY32" fmla="*/ 189104 h 588950"/>
                <a:gd name="connsiteX33" fmla="*/ 4726 w 353045"/>
                <a:gd name="connsiteY33" fmla="*/ 154903 h 588950"/>
                <a:gd name="connsiteX34" fmla="*/ 10 w 353045"/>
                <a:gd name="connsiteY34" fmla="*/ 140313 h 58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53045" h="588950">
                  <a:moveTo>
                    <a:pt x="130296" y="18786"/>
                  </a:moveTo>
                  <a:lnTo>
                    <a:pt x="135556" y="13350"/>
                  </a:lnTo>
                  <a:lnTo>
                    <a:pt x="135251" y="6531"/>
                  </a:lnTo>
                  <a:lnTo>
                    <a:pt x="144379" y="8057"/>
                  </a:lnTo>
                  <a:cubicBezTo>
                    <a:pt x="151978" y="18100"/>
                    <a:pt x="159850" y="28143"/>
                    <a:pt x="167723" y="38050"/>
                  </a:cubicBezTo>
                  <a:cubicBezTo>
                    <a:pt x="199752" y="78358"/>
                    <a:pt x="233308" y="117343"/>
                    <a:pt x="267118" y="156107"/>
                  </a:cubicBezTo>
                  <a:lnTo>
                    <a:pt x="353045" y="255496"/>
                  </a:lnTo>
                  <a:lnTo>
                    <a:pt x="353045" y="283705"/>
                  </a:lnTo>
                  <a:lnTo>
                    <a:pt x="315044" y="237775"/>
                  </a:lnTo>
                  <a:cubicBezTo>
                    <a:pt x="283609" y="201411"/>
                    <a:pt x="251698" y="165408"/>
                    <a:pt x="220369" y="128953"/>
                  </a:cubicBezTo>
                  <a:close/>
                  <a:moveTo>
                    <a:pt x="10" y="140313"/>
                  </a:moveTo>
                  <a:cubicBezTo>
                    <a:pt x="-126" y="135393"/>
                    <a:pt x="1265" y="130474"/>
                    <a:pt x="4454" y="125724"/>
                  </a:cubicBezTo>
                  <a:cubicBezTo>
                    <a:pt x="11647" y="115001"/>
                    <a:pt x="22370" y="106180"/>
                    <a:pt x="31462" y="96951"/>
                  </a:cubicBezTo>
                  <a:cubicBezTo>
                    <a:pt x="41506" y="86636"/>
                    <a:pt x="51684" y="76187"/>
                    <a:pt x="61862" y="65872"/>
                  </a:cubicBezTo>
                  <a:cubicBezTo>
                    <a:pt x="82491" y="44700"/>
                    <a:pt x="103255" y="23664"/>
                    <a:pt x="123885" y="2492"/>
                  </a:cubicBezTo>
                  <a:cubicBezTo>
                    <a:pt x="127481" y="-1241"/>
                    <a:pt x="132163" y="-359"/>
                    <a:pt x="135064" y="2373"/>
                  </a:cubicBezTo>
                  <a:lnTo>
                    <a:pt x="135251" y="6531"/>
                  </a:lnTo>
                  <a:lnTo>
                    <a:pt x="131588" y="5918"/>
                  </a:lnTo>
                  <a:cubicBezTo>
                    <a:pt x="127787" y="8260"/>
                    <a:pt x="125718" y="12875"/>
                    <a:pt x="129180" y="17421"/>
                  </a:cubicBezTo>
                  <a:lnTo>
                    <a:pt x="130296" y="18786"/>
                  </a:lnTo>
                  <a:lnTo>
                    <a:pt x="70413" y="80666"/>
                  </a:lnTo>
                  <a:cubicBezTo>
                    <a:pt x="59556" y="91795"/>
                    <a:pt x="48698" y="103058"/>
                    <a:pt x="37841" y="114324"/>
                  </a:cubicBezTo>
                  <a:cubicBezTo>
                    <a:pt x="32548" y="119751"/>
                    <a:pt x="27118" y="125044"/>
                    <a:pt x="22097" y="130609"/>
                  </a:cubicBezTo>
                  <a:cubicBezTo>
                    <a:pt x="16940" y="136445"/>
                    <a:pt x="15718" y="139973"/>
                    <a:pt x="19926" y="146759"/>
                  </a:cubicBezTo>
                  <a:cubicBezTo>
                    <a:pt x="34990" y="170511"/>
                    <a:pt x="52498" y="193040"/>
                    <a:pt x="69056" y="215704"/>
                  </a:cubicBezTo>
                  <a:cubicBezTo>
                    <a:pt x="86427" y="239590"/>
                    <a:pt x="103935" y="263204"/>
                    <a:pt x="121850" y="286684"/>
                  </a:cubicBezTo>
                  <a:cubicBezTo>
                    <a:pt x="184551" y="369065"/>
                    <a:pt x="250510" y="448867"/>
                    <a:pt x="319590" y="525954"/>
                  </a:cubicBezTo>
                  <a:lnTo>
                    <a:pt x="353045" y="562473"/>
                  </a:lnTo>
                  <a:lnTo>
                    <a:pt x="353045" y="588950"/>
                  </a:lnTo>
                  <a:lnTo>
                    <a:pt x="339132" y="573998"/>
                  </a:lnTo>
                  <a:cubicBezTo>
                    <a:pt x="320539" y="553777"/>
                    <a:pt x="302218" y="533419"/>
                    <a:pt x="284167" y="512924"/>
                  </a:cubicBezTo>
                  <a:cubicBezTo>
                    <a:pt x="211424" y="430137"/>
                    <a:pt x="142072" y="344228"/>
                    <a:pt x="76521" y="255605"/>
                  </a:cubicBezTo>
                  <a:cubicBezTo>
                    <a:pt x="60370" y="233619"/>
                    <a:pt x="44220" y="211496"/>
                    <a:pt x="28475" y="189104"/>
                  </a:cubicBezTo>
                  <a:cubicBezTo>
                    <a:pt x="20468" y="177838"/>
                    <a:pt x="11919" y="166709"/>
                    <a:pt x="4726" y="154903"/>
                  </a:cubicBezTo>
                  <a:cubicBezTo>
                    <a:pt x="1808" y="150152"/>
                    <a:pt x="145" y="145233"/>
                    <a:pt x="10" y="14031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92" name="任意多边形: 形状 1391"/>
            <p:cNvSpPr/>
            <p:nvPr/>
          </p:nvSpPr>
          <p:spPr>
            <a:xfrm rot="5400000">
              <a:off x="10352743" y="5114578"/>
              <a:ext cx="866867" cy="1298876"/>
            </a:xfrm>
            <a:custGeom>
              <a:avLst/>
              <a:gdLst>
                <a:gd name="connsiteX0" fmla="*/ 137 w 456769"/>
                <a:gd name="connsiteY0" fmla="*/ 1297 h 684403"/>
                <a:gd name="connsiteX1" fmla="*/ 43330 w 456769"/>
                <a:gd name="connsiteY1" fmla="*/ 69376 h 684403"/>
                <a:gd name="connsiteX2" fmla="*/ 88312 w 456769"/>
                <a:gd name="connsiteY2" fmla="*/ 135310 h 684403"/>
                <a:gd name="connsiteX3" fmla="*/ 179918 w 456769"/>
                <a:gd name="connsiteY3" fmla="*/ 268179 h 684403"/>
                <a:gd name="connsiteX4" fmla="*/ 363275 w 456769"/>
                <a:gd name="connsiteY4" fmla="*/ 530700 h 684403"/>
                <a:gd name="connsiteX5" fmla="*/ 409686 w 456769"/>
                <a:gd name="connsiteY5" fmla="*/ 605072 h 684403"/>
                <a:gd name="connsiteX6" fmla="*/ 449876 w 456769"/>
                <a:gd name="connsiteY6" fmla="*/ 682520 h 684403"/>
                <a:gd name="connsiteX7" fmla="*/ 456312 w 456769"/>
                <a:gd name="connsiteY7" fmla="*/ 678515 h 684403"/>
                <a:gd name="connsiteX8" fmla="*/ 380366 w 456769"/>
                <a:gd name="connsiteY8" fmla="*/ 542428 h 684403"/>
                <a:gd name="connsiteX9" fmla="*/ 288688 w 456769"/>
                <a:gd name="connsiteY9" fmla="*/ 411203 h 684403"/>
                <a:gd name="connsiteX10" fmla="*/ 105474 w 456769"/>
                <a:gd name="connsiteY10" fmla="*/ 147610 h 684403"/>
                <a:gd name="connsiteX11" fmla="*/ 1639 w 456769"/>
                <a:gd name="connsiteY11" fmla="*/ 367 h 684403"/>
                <a:gd name="connsiteX12" fmla="*/ 137 w 456769"/>
                <a:gd name="connsiteY12" fmla="*/ 1297 h 684403"/>
                <a:gd name="connsiteX13" fmla="*/ 137 w 456769"/>
                <a:gd name="connsiteY13" fmla="*/ 1297 h 68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769" h="684403">
                  <a:moveTo>
                    <a:pt x="137" y="1297"/>
                  </a:moveTo>
                  <a:cubicBezTo>
                    <a:pt x="13296" y="24824"/>
                    <a:pt x="28313" y="47064"/>
                    <a:pt x="43330" y="69376"/>
                  </a:cubicBezTo>
                  <a:cubicBezTo>
                    <a:pt x="58133" y="91473"/>
                    <a:pt x="73223" y="113356"/>
                    <a:pt x="88312" y="135310"/>
                  </a:cubicBezTo>
                  <a:cubicBezTo>
                    <a:pt x="118704" y="179647"/>
                    <a:pt x="149240" y="223985"/>
                    <a:pt x="179918" y="268179"/>
                  </a:cubicBezTo>
                  <a:cubicBezTo>
                    <a:pt x="240775" y="355853"/>
                    <a:pt x="302704" y="442812"/>
                    <a:pt x="363275" y="530700"/>
                  </a:cubicBezTo>
                  <a:cubicBezTo>
                    <a:pt x="379866" y="554799"/>
                    <a:pt x="395527" y="579471"/>
                    <a:pt x="409686" y="605072"/>
                  </a:cubicBezTo>
                  <a:cubicBezTo>
                    <a:pt x="423774" y="630530"/>
                    <a:pt x="436861" y="656489"/>
                    <a:pt x="449876" y="682520"/>
                  </a:cubicBezTo>
                  <a:cubicBezTo>
                    <a:pt x="452093" y="686882"/>
                    <a:pt x="458529" y="682877"/>
                    <a:pt x="456312" y="678515"/>
                  </a:cubicBezTo>
                  <a:cubicBezTo>
                    <a:pt x="432999" y="632032"/>
                    <a:pt x="409257" y="585764"/>
                    <a:pt x="380366" y="542428"/>
                  </a:cubicBezTo>
                  <a:cubicBezTo>
                    <a:pt x="350689" y="498090"/>
                    <a:pt x="319295" y="454897"/>
                    <a:pt x="288688" y="411203"/>
                  </a:cubicBezTo>
                  <a:cubicBezTo>
                    <a:pt x="227331" y="323530"/>
                    <a:pt x="166331" y="235641"/>
                    <a:pt x="105474" y="147610"/>
                  </a:cubicBezTo>
                  <a:cubicBezTo>
                    <a:pt x="71363" y="98267"/>
                    <a:pt x="38253" y="47922"/>
                    <a:pt x="1639" y="367"/>
                  </a:cubicBezTo>
                  <a:cubicBezTo>
                    <a:pt x="924" y="-491"/>
                    <a:pt x="-435" y="295"/>
                    <a:pt x="137" y="1297"/>
                  </a:cubicBezTo>
                  <a:lnTo>
                    <a:pt x="137" y="129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93" name="任意多边形: 形状 1392"/>
            <p:cNvSpPr/>
            <p:nvPr/>
          </p:nvSpPr>
          <p:spPr>
            <a:xfrm rot="5400000">
              <a:off x="-392380" y="3988034"/>
              <a:ext cx="2204183" cy="1419422"/>
            </a:xfrm>
            <a:custGeom>
              <a:avLst/>
              <a:gdLst>
                <a:gd name="connsiteX0" fmla="*/ 0 w 2204183"/>
                <a:gd name="connsiteY0" fmla="*/ 1306955 h 1419422"/>
                <a:gd name="connsiteX1" fmla="*/ 367793 w 2204183"/>
                <a:gd name="connsiteY1" fmla="*/ 567434 h 1419422"/>
                <a:gd name="connsiteX2" fmla="*/ 723645 w 2204183"/>
                <a:gd name="connsiteY2" fmla="*/ 0 h 1419422"/>
                <a:gd name="connsiteX3" fmla="*/ 2039287 w 2204183"/>
                <a:gd name="connsiteY3" fmla="*/ 219183 h 1419422"/>
                <a:gd name="connsiteX4" fmla="*/ 2150304 w 2204183"/>
                <a:gd name="connsiteY4" fmla="*/ 302513 h 1419422"/>
                <a:gd name="connsiteX5" fmla="*/ 2204183 w 2204183"/>
                <a:gd name="connsiteY5" fmla="*/ 408508 h 1419422"/>
                <a:gd name="connsiteX6" fmla="*/ 1752924 w 2204183"/>
                <a:gd name="connsiteY6" fmla="*/ 1361787 h 1419422"/>
                <a:gd name="connsiteX7" fmla="*/ 1722441 w 2204183"/>
                <a:gd name="connsiteY7" fmla="*/ 1419422 h 1419422"/>
                <a:gd name="connsiteX8" fmla="*/ 1544119 w 2204183"/>
                <a:gd name="connsiteY8" fmla="*/ 1419422 h 1419422"/>
                <a:gd name="connsiteX9" fmla="*/ 1517437 w 2204183"/>
                <a:gd name="connsiteY9" fmla="*/ 1399753 h 1419422"/>
                <a:gd name="connsiteX10" fmla="*/ 1459232 w 2204183"/>
                <a:gd name="connsiteY10" fmla="*/ 1379566 h 1419422"/>
                <a:gd name="connsiteX11" fmla="*/ 1159433 w 2204183"/>
                <a:gd name="connsiteY11" fmla="*/ 1376850 h 1419422"/>
                <a:gd name="connsiteX12" fmla="*/ 0 w 2204183"/>
                <a:gd name="connsiteY12" fmla="*/ 1306955 h 141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183" h="1419422">
                  <a:moveTo>
                    <a:pt x="0" y="1306955"/>
                  </a:moveTo>
                  <a:cubicBezTo>
                    <a:pt x="2171" y="1258234"/>
                    <a:pt x="244969" y="790552"/>
                    <a:pt x="367793" y="567434"/>
                  </a:cubicBezTo>
                  <a:cubicBezTo>
                    <a:pt x="490482" y="344178"/>
                    <a:pt x="723645" y="0"/>
                    <a:pt x="723645" y="0"/>
                  </a:cubicBezTo>
                  <a:lnTo>
                    <a:pt x="2039287" y="219183"/>
                  </a:lnTo>
                  <a:cubicBezTo>
                    <a:pt x="2039287" y="219183"/>
                    <a:pt x="2113390" y="269806"/>
                    <a:pt x="2150304" y="302513"/>
                  </a:cubicBezTo>
                  <a:cubicBezTo>
                    <a:pt x="2187084" y="335222"/>
                    <a:pt x="2204183" y="408508"/>
                    <a:pt x="2204183" y="408508"/>
                  </a:cubicBezTo>
                  <a:lnTo>
                    <a:pt x="1752924" y="1361787"/>
                  </a:lnTo>
                  <a:lnTo>
                    <a:pt x="1722441" y="1419422"/>
                  </a:lnTo>
                  <a:lnTo>
                    <a:pt x="1544119" y="1419422"/>
                  </a:lnTo>
                  <a:lnTo>
                    <a:pt x="1517437" y="1399753"/>
                  </a:lnTo>
                  <a:cubicBezTo>
                    <a:pt x="1487732" y="1384587"/>
                    <a:pt x="1459232" y="1379566"/>
                    <a:pt x="1459232" y="1379566"/>
                  </a:cubicBezTo>
                  <a:lnTo>
                    <a:pt x="1159433" y="1376850"/>
                  </a:lnTo>
                  <a:cubicBezTo>
                    <a:pt x="1159433" y="1376850"/>
                    <a:pt x="20358" y="1288228"/>
                    <a:pt x="0" y="1306955"/>
                  </a:cubicBez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94" name="任意多边形: 形状 1393"/>
            <p:cNvSpPr/>
            <p:nvPr/>
          </p:nvSpPr>
          <p:spPr>
            <a:xfrm rot="5400000">
              <a:off x="-620432" y="4368950"/>
              <a:ext cx="1367412" cy="126549"/>
            </a:xfrm>
            <a:custGeom>
              <a:avLst/>
              <a:gdLst>
                <a:gd name="connsiteX0" fmla="*/ 0 w 1367412"/>
                <a:gd name="connsiteY0" fmla="*/ 126549 h 126549"/>
                <a:gd name="connsiteX1" fmla="*/ 13238 w 1367412"/>
                <a:gd name="connsiteY1" fmla="*/ 108746 h 126549"/>
                <a:gd name="connsiteX2" fmla="*/ 93599 w 1367412"/>
                <a:gd name="connsiteY2" fmla="*/ 2004 h 126549"/>
                <a:gd name="connsiteX3" fmla="*/ 907902 w 1367412"/>
                <a:gd name="connsiteY3" fmla="*/ 73935 h 126549"/>
                <a:gd name="connsiteX4" fmla="*/ 1316684 w 1367412"/>
                <a:gd name="connsiteY4" fmla="*/ 77327 h 126549"/>
                <a:gd name="connsiteX5" fmla="*/ 1356568 w 1367412"/>
                <a:gd name="connsiteY5" fmla="*/ 114276 h 126549"/>
                <a:gd name="connsiteX6" fmla="*/ 1367412 w 1367412"/>
                <a:gd name="connsiteY6" fmla="*/ 126549 h 12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12" h="126549">
                  <a:moveTo>
                    <a:pt x="0" y="126549"/>
                  </a:moveTo>
                  <a:lnTo>
                    <a:pt x="13238" y="108746"/>
                  </a:lnTo>
                  <a:cubicBezTo>
                    <a:pt x="52103" y="56563"/>
                    <a:pt x="91495" y="3905"/>
                    <a:pt x="93599" y="2004"/>
                  </a:cubicBezTo>
                  <a:cubicBezTo>
                    <a:pt x="138522" y="-13739"/>
                    <a:pt x="782636" y="68234"/>
                    <a:pt x="907902" y="73935"/>
                  </a:cubicBezTo>
                  <a:cubicBezTo>
                    <a:pt x="1033307" y="79363"/>
                    <a:pt x="1316684" y="77327"/>
                    <a:pt x="1316684" y="77327"/>
                  </a:cubicBezTo>
                  <a:cubicBezTo>
                    <a:pt x="1316684" y="77327"/>
                    <a:pt x="1333649" y="90763"/>
                    <a:pt x="1356568" y="114276"/>
                  </a:cubicBezTo>
                  <a:lnTo>
                    <a:pt x="1367412" y="126549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95" name="任意多边形: 形状 1394"/>
            <p:cNvSpPr/>
            <p:nvPr/>
          </p:nvSpPr>
          <p:spPr>
            <a:xfrm rot="5400000">
              <a:off x="-317822" y="4200395"/>
              <a:ext cx="1393729" cy="517843"/>
            </a:xfrm>
            <a:custGeom>
              <a:avLst/>
              <a:gdLst>
                <a:gd name="connsiteX0" fmla="*/ 0 w 1393729"/>
                <a:gd name="connsiteY0" fmla="*/ 372679 h 517843"/>
                <a:gd name="connsiteX1" fmla="*/ 178196 w 1393729"/>
                <a:gd name="connsiteY1" fmla="*/ 0 h 517843"/>
                <a:gd name="connsiteX2" fmla="*/ 1392187 w 1393729"/>
                <a:gd name="connsiteY2" fmla="*/ 229361 h 517843"/>
                <a:gd name="connsiteX3" fmla="*/ 1245206 w 1393729"/>
                <a:gd name="connsiteY3" fmla="*/ 512739 h 517843"/>
                <a:gd name="connsiteX4" fmla="*/ 0 w 1393729"/>
                <a:gd name="connsiteY4" fmla="*/ 372679 h 5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3729" h="517843">
                  <a:moveTo>
                    <a:pt x="0" y="372679"/>
                  </a:moveTo>
                  <a:lnTo>
                    <a:pt x="178196" y="0"/>
                  </a:lnTo>
                  <a:cubicBezTo>
                    <a:pt x="178196" y="0"/>
                    <a:pt x="1374002" y="209411"/>
                    <a:pt x="1392187" y="229361"/>
                  </a:cubicBezTo>
                  <a:cubicBezTo>
                    <a:pt x="1410374" y="249313"/>
                    <a:pt x="1262034" y="475824"/>
                    <a:pt x="1245206" y="512739"/>
                  </a:cubicBezTo>
                  <a:cubicBezTo>
                    <a:pt x="1228376" y="549655"/>
                    <a:pt x="37594" y="374308"/>
                    <a:pt x="0" y="37267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96" name="任意多边形: 形状 1395"/>
            <p:cNvSpPr/>
            <p:nvPr/>
          </p:nvSpPr>
          <p:spPr>
            <a:xfrm rot="5400000">
              <a:off x="119116" y="5153613"/>
              <a:ext cx="167075" cy="234245"/>
            </a:xfrm>
            <a:custGeom>
              <a:avLst/>
              <a:gdLst>
                <a:gd name="connsiteX0" fmla="*/ 18886 w 88035"/>
                <a:gd name="connsiteY0" fmla="*/ 29071 h 123428"/>
                <a:gd name="connsiteX1" fmla="*/ 32402 w 88035"/>
                <a:gd name="connsiteY1" fmla="*/ 121035 h 123428"/>
                <a:gd name="connsiteX2" fmla="*/ 85464 w 88035"/>
                <a:gd name="connsiteY2" fmla="*/ 11264 h 123428"/>
                <a:gd name="connsiteX3" fmla="*/ 18886 w 88035"/>
                <a:gd name="connsiteY3" fmla="*/ 29071 h 12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035" h="123428">
                  <a:moveTo>
                    <a:pt x="18886" y="29071"/>
                  </a:moveTo>
                  <a:cubicBezTo>
                    <a:pt x="-16655" y="91644"/>
                    <a:pt x="3797" y="134193"/>
                    <a:pt x="32402" y="121035"/>
                  </a:cubicBezTo>
                  <a:cubicBezTo>
                    <a:pt x="61007" y="107877"/>
                    <a:pt x="98193" y="25209"/>
                    <a:pt x="85464" y="11264"/>
                  </a:cubicBezTo>
                  <a:cubicBezTo>
                    <a:pt x="72735" y="-2681"/>
                    <a:pt x="41198" y="-10261"/>
                    <a:pt x="18886" y="2907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97" name="任意多边形: 形状 1396"/>
            <p:cNvSpPr/>
            <p:nvPr/>
          </p:nvSpPr>
          <p:spPr>
            <a:xfrm rot="5400000">
              <a:off x="-620289" y="4374734"/>
              <a:ext cx="1365122" cy="124545"/>
            </a:xfrm>
            <a:custGeom>
              <a:avLst/>
              <a:gdLst>
                <a:gd name="connsiteX0" fmla="*/ 0 w 1365122"/>
                <a:gd name="connsiteY0" fmla="*/ 110880 h 124545"/>
                <a:gd name="connsiteX1" fmla="*/ 87672 w 1365122"/>
                <a:gd name="connsiteY1" fmla="*/ 0 h 124545"/>
                <a:gd name="connsiteX2" fmla="*/ 1330436 w 1365122"/>
                <a:gd name="connsiteY2" fmla="*/ 82515 h 124545"/>
                <a:gd name="connsiteX3" fmla="*/ 1365057 w 1365122"/>
                <a:gd name="connsiteY3" fmla="*/ 124408 h 124545"/>
                <a:gd name="connsiteX4" fmla="*/ 1365122 w 1365122"/>
                <a:gd name="connsiteY4" fmla="*/ 124545 h 124545"/>
                <a:gd name="connsiteX5" fmla="*/ 930744 w 1365122"/>
                <a:gd name="connsiteY5" fmla="*/ 124545 h 124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5122" h="124545">
                  <a:moveTo>
                    <a:pt x="0" y="110880"/>
                  </a:moveTo>
                  <a:lnTo>
                    <a:pt x="87672" y="0"/>
                  </a:lnTo>
                  <a:cubicBezTo>
                    <a:pt x="87672" y="0"/>
                    <a:pt x="1310621" y="75186"/>
                    <a:pt x="1330436" y="82515"/>
                  </a:cubicBezTo>
                  <a:cubicBezTo>
                    <a:pt x="1345298" y="87910"/>
                    <a:pt x="1359090" y="112467"/>
                    <a:pt x="1365057" y="124408"/>
                  </a:cubicBezTo>
                  <a:lnTo>
                    <a:pt x="1365122" y="124545"/>
                  </a:lnTo>
                  <a:lnTo>
                    <a:pt x="930744" y="124545"/>
                  </a:ln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98" name="任意多边形: 形状 1397"/>
            <p:cNvSpPr/>
            <p:nvPr/>
          </p:nvSpPr>
          <p:spPr>
            <a:xfrm rot="5400000">
              <a:off x="-655379" y="4269628"/>
              <a:ext cx="1471499" cy="110896"/>
            </a:xfrm>
            <a:custGeom>
              <a:avLst/>
              <a:gdLst>
                <a:gd name="connsiteX0" fmla="*/ 765 w 1471499"/>
                <a:gd name="connsiteY0" fmla="*/ 24983 h 110896"/>
                <a:gd name="connsiteX1" fmla="*/ 765 w 1471499"/>
                <a:gd name="connsiteY1" fmla="*/ 23489 h 110896"/>
                <a:gd name="connsiteX2" fmla="*/ 318206 w 1471499"/>
                <a:gd name="connsiteY2" fmla="*/ 417 h 110896"/>
                <a:gd name="connsiteX3" fmla="*/ 892019 w 1471499"/>
                <a:gd name="connsiteY3" fmla="*/ 54568 h 110896"/>
                <a:gd name="connsiteX4" fmla="*/ 1181775 w 1471499"/>
                <a:gd name="connsiteY4" fmla="*/ 83206 h 110896"/>
                <a:gd name="connsiteX5" fmla="*/ 1323871 w 1471499"/>
                <a:gd name="connsiteY5" fmla="*/ 88497 h 110896"/>
                <a:gd name="connsiteX6" fmla="*/ 1396343 w 1471499"/>
                <a:gd name="connsiteY6" fmla="*/ 87954 h 110896"/>
                <a:gd name="connsiteX7" fmla="*/ 1434074 w 1471499"/>
                <a:gd name="connsiteY7" fmla="*/ 86597 h 110896"/>
                <a:gd name="connsiteX8" fmla="*/ 1467189 w 1471499"/>
                <a:gd name="connsiteY8" fmla="*/ 90127 h 110896"/>
                <a:gd name="connsiteX9" fmla="*/ 1467461 w 1471499"/>
                <a:gd name="connsiteY9" fmla="*/ 101527 h 110896"/>
                <a:gd name="connsiteX10" fmla="*/ 1428238 w 1471499"/>
                <a:gd name="connsiteY10" fmla="*/ 108991 h 110896"/>
                <a:gd name="connsiteX11" fmla="*/ 1387251 w 1471499"/>
                <a:gd name="connsiteY11" fmla="*/ 110348 h 110896"/>
                <a:gd name="connsiteX12" fmla="*/ 1308400 w 1471499"/>
                <a:gd name="connsiteY12" fmla="*/ 110620 h 110896"/>
                <a:gd name="connsiteX13" fmla="*/ 1147303 w 1471499"/>
                <a:gd name="connsiteY13" fmla="*/ 102884 h 110896"/>
                <a:gd name="connsiteX14" fmla="*/ 572676 w 1471499"/>
                <a:gd name="connsiteY14" fmla="*/ 34754 h 110896"/>
                <a:gd name="connsiteX15" fmla="*/ 285363 w 1471499"/>
                <a:gd name="connsiteY15" fmla="*/ 13446 h 110896"/>
                <a:gd name="connsiteX16" fmla="*/ 765 w 1471499"/>
                <a:gd name="connsiteY16" fmla="*/ 24983 h 11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1499" h="110896">
                  <a:moveTo>
                    <a:pt x="765" y="24983"/>
                  </a:moveTo>
                  <a:cubicBezTo>
                    <a:pt x="-186" y="24983"/>
                    <a:pt x="-321" y="23489"/>
                    <a:pt x="765" y="23489"/>
                  </a:cubicBezTo>
                  <a:cubicBezTo>
                    <a:pt x="105675" y="5304"/>
                    <a:pt x="211805" y="-1890"/>
                    <a:pt x="318206" y="417"/>
                  </a:cubicBezTo>
                  <a:cubicBezTo>
                    <a:pt x="510519" y="4625"/>
                    <a:pt x="701472" y="31090"/>
                    <a:pt x="892019" y="54568"/>
                  </a:cubicBezTo>
                  <a:cubicBezTo>
                    <a:pt x="988378" y="66376"/>
                    <a:pt x="1084872" y="77097"/>
                    <a:pt x="1181775" y="83206"/>
                  </a:cubicBezTo>
                  <a:cubicBezTo>
                    <a:pt x="1229141" y="86191"/>
                    <a:pt x="1276507" y="88091"/>
                    <a:pt x="1323871" y="88497"/>
                  </a:cubicBezTo>
                  <a:cubicBezTo>
                    <a:pt x="1348029" y="88768"/>
                    <a:pt x="1372188" y="88633"/>
                    <a:pt x="1396343" y="87954"/>
                  </a:cubicBezTo>
                  <a:cubicBezTo>
                    <a:pt x="1408831" y="87683"/>
                    <a:pt x="1421452" y="87005"/>
                    <a:pt x="1434074" y="86597"/>
                  </a:cubicBezTo>
                  <a:cubicBezTo>
                    <a:pt x="1445746" y="86191"/>
                    <a:pt x="1455789" y="87277"/>
                    <a:pt x="1467189" y="90127"/>
                  </a:cubicBezTo>
                  <a:cubicBezTo>
                    <a:pt x="1473162" y="91755"/>
                    <a:pt x="1472617" y="99491"/>
                    <a:pt x="1467461" y="101527"/>
                  </a:cubicBezTo>
                  <a:cubicBezTo>
                    <a:pt x="1454295" y="106820"/>
                    <a:pt x="1442218" y="108312"/>
                    <a:pt x="1428238" y="108991"/>
                  </a:cubicBezTo>
                  <a:cubicBezTo>
                    <a:pt x="1414530" y="109534"/>
                    <a:pt x="1400959" y="110077"/>
                    <a:pt x="1387251" y="110348"/>
                  </a:cubicBezTo>
                  <a:cubicBezTo>
                    <a:pt x="1360922" y="111026"/>
                    <a:pt x="1334729" y="111026"/>
                    <a:pt x="1308400" y="110620"/>
                  </a:cubicBezTo>
                  <a:cubicBezTo>
                    <a:pt x="1254656" y="109806"/>
                    <a:pt x="1200911" y="107092"/>
                    <a:pt x="1147303" y="102884"/>
                  </a:cubicBezTo>
                  <a:cubicBezTo>
                    <a:pt x="954856" y="87954"/>
                    <a:pt x="764174" y="57418"/>
                    <a:pt x="572676" y="34754"/>
                  </a:cubicBezTo>
                  <a:cubicBezTo>
                    <a:pt x="477267" y="23489"/>
                    <a:pt x="381451" y="15482"/>
                    <a:pt x="285363" y="13446"/>
                  </a:cubicBezTo>
                  <a:cubicBezTo>
                    <a:pt x="190225" y="11409"/>
                    <a:pt x="95087" y="13040"/>
                    <a:pt x="765" y="2498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99" name="任意多边形: 形状 1398"/>
            <p:cNvSpPr/>
            <p:nvPr/>
          </p:nvSpPr>
          <p:spPr>
            <a:xfrm rot="5400000">
              <a:off x="-12281" y="5068880"/>
              <a:ext cx="84799" cy="60237"/>
            </a:xfrm>
            <a:custGeom>
              <a:avLst/>
              <a:gdLst>
                <a:gd name="connsiteX0" fmla="*/ 209 w 84799"/>
                <a:gd name="connsiteY0" fmla="*/ 12657 h 60237"/>
                <a:gd name="connsiteX1" fmla="*/ 14982 w 84799"/>
                <a:gd name="connsiteY1" fmla="*/ 1245 h 60237"/>
                <a:gd name="connsiteX2" fmla="*/ 45381 w 84799"/>
                <a:gd name="connsiteY2" fmla="*/ 20244 h 60237"/>
                <a:gd name="connsiteX3" fmla="*/ 84799 w 84799"/>
                <a:gd name="connsiteY3" fmla="*/ 60237 h 60237"/>
                <a:gd name="connsiteX4" fmla="*/ 56195 w 84799"/>
                <a:gd name="connsiteY4" fmla="*/ 60237 h 60237"/>
                <a:gd name="connsiteX5" fmla="*/ 5073 w 84799"/>
                <a:gd name="connsiteY5" fmla="*/ 19158 h 60237"/>
                <a:gd name="connsiteX6" fmla="*/ 209 w 84799"/>
                <a:gd name="connsiteY6" fmla="*/ 12657 h 6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799" h="60237">
                  <a:moveTo>
                    <a:pt x="209" y="12657"/>
                  </a:moveTo>
                  <a:cubicBezTo>
                    <a:pt x="-1356" y="5265"/>
                    <a:pt x="6125" y="-3235"/>
                    <a:pt x="14982" y="1245"/>
                  </a:cubicBezTo>
                  <a:cubicBezTo>
                    <a:pt x="25702" y="6673"/>
                    <a:pt x="35746" y="12916"/>
                    <a:pt x="45381" y="20244"/>
                  </a:cubicBezTo>
                  <a:lnTo>
                    <a:pt x="84799" y="60237"/>
                  </a:lnTo>
                  <a:lnTo>
                    <a:pt x="56195" y="60237"/>
                  </a:lnTo>
                  <a:lnTo>
                    <a:pt x="5073" y="19158"/>
                  </a:lnTo>
                  <a:cubicBezTo>
                    <a:pt x="2257" y="17462"/>
                    <a:pt x="731" y="15121"/>
                    <a:pt x="209" y="1265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00" name="任意多边形: 形状 1399"/>
            <p:cNvSpPr/>
            <p:nvPr/>
          </p:nvSpPr>
          <p:spPr>
            <a:xfrm rot="5400000">
              <a:off x="333160" y="4767849"/>
              <a:ext cx="593074" cy="1154566"/>
            </a:xfrm>
            <a:custGeom>
              <a:avLst/>
              <a:gdLst>
                <a:gd name="connsiteX0" fmla="*/ 526 w 312502"/>
                <a:gd name="connsiteY0" fmla="*/ 608258 h 608363"/>
                <a:gd name="connsiteX1" fmla="*/ 33493 w 312502"/>
                <a:gd name="connsiteY1" fmla="*/ 551048 h 608363"/>
                <a:gd name="connsiteX2" fmla="*/ 63671 w 312502"/>
                <a:gd name="connsiteY2" fmla="*/ 492265 h 608363"/>
                <a:gd name="connsiteX3" fmla="*/ 124170 w 312502"/>
                <a:gd name="connsiteY3" fmla="*/ 373770 h 608363"/>
                <a:gd name="connsiteX4" fmla="*/ 244453 w 312502"/>
                <a:gd name="connsiteY4" fmla="*/ 138352 h 608363"/>
                <a:gd name="connsiteX5" fmla="*/ 278207 w 312502"/>
                <a:gd name="connsiteY5" fmla="*/ 72347 h 608363"/>
                <a:gd name="connsiteX6" fmla="*/ 312104 w 312502"/>
                <a:gd name="connsiteY6" fmla="*/ 5412 h 608363"/>
                <a:gd name="connsiteX7" fmla="*/ 305668 w 312502"/>
                <a:gd name="connsiteY7" fmla="*/ 1907 h 608363"/>
                <a:gd name="connsiteX8" fmla="*/ 274989 w 312502"/>
                <a:gd name="connsiteY8" fmla="*/ 61405 h 608363"/>
                <a:gd name="connsiteX9" fmla="*/ 244954 w 312502"/>
                <a:gd name="connsiteY9" fmla="*/ 120260 h 608363"/>
                <a:gd name="connsiteX10" fmla="*/ 184455 w 312502"/>
                <a:gd name="connsiteY10" fmla="*/ 238827 h 608363"/>
                <a:gd name="connsiteX11" fmla="*/ 64315 w 312502"/>
                <a:gd name="connsiteY11" fmla="*/ 474316 h 608363"/>
                <a:gd name="connsiteX12" fmla="*/ 30346 w 312502"/>
                <a:gd name="connsiteY12" fmla="*/ 541180 h 608363"/>
                <a:gd name="connsiteX13" fmla="*/ 25 w 312502"/>
                <a:gd name="connsiteY13" fmla="*/ 608115 h 608363"/>
                <a:gd name="connsiteX14" fmla="*/ 526 w 312502"/>
                <a:gd name="connsiteY14" fmla="*/ 608258 h 608363"/>
                <a:gd name="connsiteX15" fmla="*/ 526 w 312502"/>
                <a:gd name="connsiteY15" fmla="*/ 608258 h 608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2502" h="608363">
                  <a:moveTo>
                    <a:pt x="526" y="608258"/>
                  </a:moveTo>
                  <a:cubicBezTo>
                    <a:pt x="13112" y="590022"/>
                    <a:pt x="23410" y="570642"/>
                    <a:pt x="33493" y="551048"/>
                  </a:cubicBezTo>
                  <a:cubicBezTo>
                    <a:pt x="43576" y="531454"/>
                    <a:pt x="53659" y="511859"/>
                    <a:pt x="63671" y="492265"/>
                  </a:cubicBezTo>
                  <a:cubicBezTo>
                    <a:pt x="83838" y="452791"/>
                    <a:pt x="104004" y="413244"/>
                    <a:pt x="124170" y="373770"/>
                  </a:cubicBezTo>
                  <a:cubicBezTo>
                    <a:pt x="164289" y="295321"/>
                    <a:pt x="204335" y="216801"/>
                    <a:pt x="244453" y="138352"/>
                  </a:cubicBezTo>
                  <a:cubicBezTo>
                    <a:pt x="255681" y="116327"/>
                    <a:pt x="266908" y="94372"/>
                    <a:pt x="278207" y="72347"/>
                  </a:cubicBezTo>
                  <a:cubicBezTo>
                    <a:pt x="289577" y="50107"/>
                    <a:pt x="301449" y="28009"/>
                    <a:pt x="312104" y="5412"/>
                  </a:cubicBezTo>
                  <a:cubicBezTo>
                    <a:pt x="314106" y="1192"/>
                    <a:pt x="308028" y="-2312"/>
                    <a:pt x="305668" y="1907"/>
                  </a:cubicBezTo>
                  <a:cubicBezTo>
                    <a:pt x="294869" y="21430"/>
                    <a:pt x="285144" y="41597"/>
                    <a:pt x="274989" y="61405"/>
                  </a:cubicBezTo>
                  <a:cubicBezTo>
                    <a:pt x="264977" y="81000"/>
                    <a:pt x="254966" y="100665"/>
                    <a:pt x="244954" y="120260"/>
                  </a:cubicBezTo>
                  <a:cubicBezTo>
                    <a:pt x="224788" y="159806"/>
                    <a:pt x="204621" y="199281"/>
                    <a:pt x="184455" y="238827"/>
                  </a:cubicBezTo>
                  <a:cubicBezTo>
                    <a:pt x="144408" y="317347"/>
                    <a:pt x="104362" y="395796"/>
                    <a:pt x="64315" y="474316"/>
                  </a:cubicBezTo>
                  <a:cubicBezTo>
                    <a:pt x="52945" y="496627"/>
                    <a:pt x="41574" y="518868"/>
                    <a:pt x="30346" y="541180"/>
                  </a:cubicBezTo>
                  <a:cubicBezTo>
                    <a:pt x="19262" y="563134"/>
                    <a:pt x="8250" y="584945"/>
                    <a:pt x="25" y="608115"/>
                  </a:cubicBezTo>
                  <a:cubicBezTo>
                    <a:pt x="-118" y="608329"/>
                    <a:pt x="383" y="608472"/>
                    <a:pt x="526" y="608258"/>
                  </a:cubicBezTo>
                  <a:lnTo>
                    <a:pt x="526" y="60825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01" name="任意多边形: 形状 1400"/>
            <p:cNvSpPr/>
            <p:nvPr/>
          </p:nvSpPr>
          <p:spPr>
            <a:xfrm rot="5400000">
              <a:off x="51765" y="4844138"/>
              <a:ext cx="636701" cy="1279486"/>
            </a:xfrm>
            <a:custGeom>
              <a:avLst/>
              <a:gdLst>
                <a:gd name="connsiteX0" fmla="*/ 1126 w 335490"/>
                <a:gd name="connsiteY0" fmla="*/ 673945 h 674186"/>
                <a:gd name="connsiteX1" fmla="*/ 39743 w 335490"/>
                <a:gd name="connsiteY1" fmla="*/ 612588 h 674186"/>
                <a:gd name="connsiteX2" fmla="*/ 75499 w 335490"/>
                <a:gd name="connsiteY2" fmla="*/ 548871 h 674186"/>
                <a:gd name="connsiteX3" fmla="*/ 144651 w 335490"/>
                <a:gd name="connsiteY3" fmla="*/ 419148 h 674186"/>
                <a:gd name="connsiteX4" fmla="*/ 271156 w 335490"/>
                <a:gd name="connsiteY4" fmla="*/ 155626 h 674186"/>
                <a:gd name="connsiteX5" fmla="*/ 303980 w 335490"/>
                <a:gd name="connsiteY5" fmla="*/ 80968 h 674186"/>
                <a:gd name="connsiteX6" fmla="*/ 335302 w 335490"/>
                <a:gd name="connsiteY6" fmla="*/ 4521 h 674186"/>
                <a:gd name="connsiteX7" fmla="*/ 328508 w 335490"/>
                <a:gd name="connsiteY7" fmla="*/ 1875 h 674186"/>
                <a:gd name="connsiteX8" fmla="*/ 299403 w 335490"/>
                <a:gd name="connsiteY8" fmla="*/ 68811 h 674186"/>
                <a:gd name="connsiteX9" fmla="*/ 270155 w 335490"/>
                <a:gd name="connsiteY9" fmla="*/ 135817 h 674186"/>
                <a:gd name="connsiteX10" fmla="*/ 209083 w 335490"/>
                <a:gd name="connsiteY10" fmla="*/ 268615 h 674186"/>
                <a:gd name="connsiteX11" fmla="*/ 77287 w 335490"/>
                <a:gd name="connsiteY11" fmla="*/ 528561 h 674186"/>
                <a:gd name="connsiteX12" fmla="*/ 38241 w 335490"/>
                <a:gd name="connsiteY12" fmla="*/ 600145 h 674186"/>
                <a:gd name="connsiteX13" fmla="*/ 54 w 335490"/>
                <a:gd name="connsiteY13" fmla="*/ 673230 h 674186"/>
                <a:gd name="connsiteX14" fmla="*/ 1126 w 335490"/>
                <a:gd name="connsiteY14" fmla="*/ 673945 h 674186"/>
                <a:gd name="connsiteX15" fmla="*/ 1126 w 335490"/>
                <a:gd name="connsiteY15" fmla="*/ 673945 h 674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490" h="674186">
                  <a:moveTo>
                    <a:pt x="1126" y="673945"/>
                  </a:moveTo>
                  <a:cubicBezTo>
                    <a:pt x="15500" y="654351"/>
                    <a:pt x="27729" y="633613"/>
                    <a:pt x="39743" y="612588"/>
                  </a:cubicBezTo>
                  <a:cubicBezTo>
                    <a:pt x="51828" y="591420"/>
                    <a:pt x="63699" y="570181"/>
                    <a:pt x="75499" y="548871"/>
                  </a:cubicBezTo>
                  <a:cubicBezTo>
                    <a:pt x="99169" y="505963"/>
                    <a:pt x="122268" y="462770"/>
                    <a:pt x="144651" y="419148"/>
                  </a:cubicBezTo>
                  <a:cubicBezTo>
                    <a:pt x="189131" y="332475"/>
                    <a:pt x="231324" y="244587"/>
                    <a:pt x="271156" y="155626"/>
                  </a:cubicBezTo>
                  <a:cubicBezTo>
                    <a:pt x="282312" y="130812"/>
                    <a:pt x="293181" y="105925"/>
                    <a:pt x="303980" y="80968"/>
                  </a:cubicBezTo>
                  <a:cubicBezTo>
                    <a:pt x="314850" y="55724"/>
                    <a:pt x="326220" y="30480"/>
                    <a:pt x="335302" y="4521"/>
                  </a:cubicBezTo>
                  <a:cubicBezTo>
                    <a:pt x="336661" y="588"/>
                    <a:pt x="330296" y="-1915"/>
                    <a:pt x="328508" y="1875"/>
                  </a:cubicBezTo>
                  <a:cubicBezTo>
                    <a:pt x="317996" y="23830"/>
                    <a:pt x="308986" y="46499"/>
                    <a:pt x="299403" y="68811"/>
                  </a:cubicBezTo>
                  <a:cubicBezTo>
                    <a:pt x="289820" y="91194"/>
                    <a:pt x="280095" y="113506"/>
                    <a:pt x="270155" y="135817"/>
                  </a:cubicBezTo>
                  <a:cubicBezTo>
                    <a:pt x="250346" y="180369"/>
                    <a:pt x="230036" y="224635"/>
                    <a:pt x="209083" y="268615"/>
                  </a:cubicBezTo>
                  <a:cubicBezTo>
                    <a:pt x="167320" y="356360"/>
                    <a:pt x="123340" y="443033"/>
                    <a:pt x="77287" y="528561"/>
                  </a:cubicBezTo>
                  <a:cubicBezTo>
                    <a:pt x="64414" y="552518"/>
                    <a:pt x="51399" y="576403"/>
                    <a:pt x="38241" y="600145"/>
                  </a:cubicBezTo>
                  <a:cubicBezTo>
                    <a:pt x="24869" y="624244"/>
                    <a:pt x="11209" y="647986"/>
                    <a:pt x="54" y="673230"/>
                  </a:cubicBezTo>
                  <a:cubicBezTo>
                    <a:pt x="-232" y="673802"/>
                    <a:pt x="697" y="674589"/>
                    <a:pt x="1126" y="673945"/>
                  </a:cubicBezTo>
                  <a:lnTo>
                    <a:pt x="1126" y="67394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02" name="任意多边形: 形状 1401"/>
            <p:cNvSpPr/>
            <p:nvPr/>
          </p:nvSpPr>
          <p:spPr>
            <a:xfrm rot="5400000">
              <a:off x="1009678" y="5614300"/>
              <a:ext cx="186972" cy="200936"/>
            </a:xfrm>
            <a:custGeom>
              <a:avLst/>
              <a:gdLst>
                <a:gd name="connsiteX0" fmla="*/ 119 w 98519"/>
                <a:gd name="connsiteY0" fmla="*/ 643 h 105877"/>
                <a:gd name="connsiteX1" fmla="*/ 14063 w 98519"/>
                <a:gd name="connsiteY1" fmla="*/ 11871 h 105877"/>
                <a:gd name="connsiteX2" fmla="*/ 28938 w 98519"/>
                <a:gd name="connsiteY2" fmla="*/ 21239 h 105877"/>
                <a:gd name="connsiteX3" fmla="*/ 58472 w 98519"/>
                <a:gd name="connsiteY3" fmla="*/ 44623 h 105877"/>
                <a:gd name="connsiteX4" fmla="*/ 78710 w 98519"/>
                <a:gd name="connsiteY4" fmla="*/ 71083 h 105877"/>
                <a:gd name="connsiteX5" fmla="*/ 89723 w 98519"/>
                <a:gd name="connsiteY5" fmla="*/ 102763 h 105877"/>
                <a:gd name="connsiteX6" fmla="*/ 98519 w 98519"/>
                <a:gd name="connsiteY6" fmla="*/ 101332 h 105877"/>
                <a:gd name="connsiteX7" fmla="*/ 87792 w 98519"/>
                <a:gd name="connsiteY7" fmla="*/ 67936 h 105877"/>
                <a:gd name="connsiteX8" fmla="*/ 65981 w 98519"/>
                <a:gd name="connsiteY8" fmla="*/ 39761 h 105877"/>
                <a:gd name="connsiteX9" fmla="*/ 35374 w 98519"/>
                <a:gd name="connsiteY9" fmla="*/ 16090 h 105877"/>
                <a:gd name="connsiteX10" fmla="*/ 18783 w 98519"/>
                <a:gd name="connsiteY10" fmla="*/ 6507 h 105877"/>
                <a:gd name="connsiteX11" fmla="*/ 405 w 98519"/>
                <a:gd name="connsiteY11" fmla="*/ 0 h 105877"/>
                <a:gd name="connsiteX12" fmla="*/ 119 w 98519"/>
                <a:gd name="connsiteY12" fmla="*/ 643 h 105877"/>
                <a:gd name="connsiteX13" fmla="*/ 119 w 98519"/>
                <a:gd name="connsiteY13" fmla="*/ 643 h 105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8519" h="105877">
                  <a:moveTo>
                    <a:pt x="119" y="643"/>
                  </a:moveTo>
                  <a:cubicBezTo>
                    <a:pt x="4552" y="4791"/>
                    <a:pt x="8914" y="8653"/>
                    <a:pt x="14063" y="11871"/>
                  </a:cubicBezTo>
                  <a:cubicBezTo>
                    <a:pt x="19069" y="14946"/>
                    <a:pt x="24003" y="18021"/>
                    <a:pt x="28938" y="21239"/>
                  </a:cubicBezTo>
                  <a:cubicBezTo>
                    <a:pt x="39450" y="28104"/>
                    <a:pt x="49533" y="35756"/>
                    <a:pt x="58472" y="44623"/>
                  </a:cubicBezTo>
                  <a:cubicBezTo>
                    <a:pt x="66410" y="52490"/>
                    <a:pt x="73347" y="61286"/>
                    <a:pt x="78710" y="71083"/>
                  </a:cubicBezTo>
                  <a:cubicBezTo>
                    <a:pt x="84288" y="81166"/>
                    <a:pt x="86791" y="91750"/>
                    <a:pt x="89723" y="102763"/>
                  </a:cubicBezTo>
                  <a:cubicBezTo>
                    <a:pt x="91082" y="107769"/>
                    <a:pt x="98519" y="106338"/>
                    <a:pt x="98519" y="101332"/>
                  </a:cubicBezTo>
                  <a:cubicBezTo>
                    <a:pt x="98448" y="89676"/>
                    <a:pt x="93370" y="78019"/>
                    <a:pt x="87792" y="67936"/>
                  </a:cubicBezTo>
                  <a:cubicBezTo>
                    <a:pt x="82000" y="57567"/>
                    <a:pt x="74491" y="48056"/>
                    <a:pt x="65981" y="39761"/>
                  </a:cubicBezTo>
                  <a:cubicBezTo>
                    <a:pt x="56756" y="30750"/>
                    <a:pt x="46244" y="22955"/>
                    <a:pt x="35374" y="16090"/>
                  </a:cubicBezTo>
                  <a:cubicBezTo>
                    <a:pt x="30011" y="12657"/>
                    <a:pt x="24432" y="9511"/>
                    <a:pt x="18783" y="6507"/>
                  </a:cubicBezTo>
                  <a:cubicBezTo>
                    <a:pt x="12848" y="3361"/>
                    <a:pt x="6912" y="1573"/>
                    <a:pt x="405" y="0"/>
                  </a:cubicBezTo>
                  <a:cubicBezTo>
                    <a:pt x="119" y="0"/>
                    <a:pt x="-168" y="429"/>
                    <a:pt x="119" y="643"/>
                  </a:cubicBezTo>
                  <a:lnTo>
                    <a:pt x="119" y="64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03" name="任意多边形: 形状 1402"/>
            <p:cNvSpPr/>
            <p:nvPr/>
          </p:nvSpPr>
          <p:spPr>
            <a:xfrm rot="5400000">
              <a:off x="397341" y="3298048"/>
              <a:ext cx="740689" cy="1318084"/>
            </a:xfrm>
            <a:custGeom>
              <a:avLst/>
              <a:gdLst>
                <a:gd name="connsiteX0" fmla="*/ 3193 w 390283"/>
                <a:gd name="connsiteY0" fmla="*/ 693725 h 694524"/>
                <a:gd name="connsiteX1" fmla="*/ 37161 w 390283"/>
                <a:gd name="connsiteY1" fmla="*/ 623572 h 694524"/>
                <a:gd name="connsiteX2" fmla="*/ 69985 w 390283"/>
                <a:gd name="connsiteY2" fmla="*/ 554634 h 694524"/>
                <a:gd name="connsiteX3" fmla="*/ 139995 w 390283"/>
                <a:gd name="connsiteY3" fmla="*/ 417045 h 694524"/>
                <a:gd name="connsiteX4" fmla="*/ 294748 w 390283"/>
                <a:gd name="connsiteY4" fmla="*/ 150019 h 694524"/>
                <a:gd name="connsiteX5" fmla="*/ 341445 w 390283"/>
                <a:gd name="connsiteY5" fmla="*/ 77506 h 694524"/>
                <a:gd name="connsiteX6" fmla="*/ 389573 w 390283"/>
                <a:gd name="connsiteY6" fmla="*/ 5922 h 694524"/>
                <a:gd name="connsiteX7" fmla="*/ 382207 w 390283"/>
                <a:gd name="connsiteY7" fmla="*/ 1846 h 694524"/>
                <a:gd name="connsiteX8" fmla="*/ 338656 w 390283"/>
                <a:gd name="connsiteY8" fmla="*/ 66565 h 694524"/>
                <a:gd name="connsiteX9" fmla="*/ 297250 w 390283"/>
                <a:gd name="connsiteY9" fmla="*/ 130639 h 694524"/>
                <a:gd name="connsiteX10" fmla="*/ 217014 w 390283"/>
                <a:gd name="connsiteY10" fmla="*/ 262436 h 694524"/>
                <a:gd name="connsiteX11" fmla="*/ 71201 w 390283"/>
                <a:gd name="connsiteY11" fmla="*/ 534539 h 694524"/>
                <a:gd name="connsiteX12" fmla="*/ 34086 w 390283"/>
                <a:gd name="connsiteY12" fmla="*/ 612487 h 694524"/>
                <a:gd name="connsiteX13" fmla="*/ 47 w 390283"/>
                <a:gd name="connsiteY13" fmla="*/ 692509 h 694524"/>
                <a:gd name="connsiteX14" fmla="*/ 3193 w 390283"/>
                <a:gd name="connsiteY14" fmla="*/ 693725 h 694524"/>
                <a:gd name="connsiteX15" fmla="*/ 3193 w 390283"/>
                <a:gd name="connsiteY15" fmla="*/ 693725 h 69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0283" h="694524">
                  <a:moveTo>
                    <a:pt x="3193" y="693725"/>
                  </a:moveTo>
                  <a:cubicBezTo>
                    <a:pt x="16495" y="671484"/>
                    <a:pt x="26220" y="647027"/>
                    <a:pt x="37161" y="623572"/>
                  </a:cubicBezTo>
                  <a:cubicBezTo>
                    <a:pt x="47960" y="600473"/>
                    <a:pt x="58901" y="577518"/>
                    <a:pt x="69985" y="554634"/>
                  </a:cubicBezTo>
                  <a:cubicBezTo>
                    <a:pt x="92512" y="508366"/>
                    <a:pt x="115824" y="462455"/>
                    <a:pt x="139995" y="417045"/>
                  </a:cubicBezTo>
                  <a:cubicBezTo>
                    <a:pt x="188338" y="326225"/>
                    <a:pt x="239898" y="237121"/>
                    <a:pt x="294748" y="150019"/>
                  </a:cubicBezTo>
                  <a:cubicBezTo>
                    <a:pt x="310051" y="125705"/>
                    <a:pt x="325641" y="101534"/>
                    <a:pt x="341445" y="77506"/>
                  </a:cubicBezTo>
                  <a:cubicBezTo>
                    <a:pt x="357249" y="53478"/>
                    <a:pt x="373840" y="29951"/>
                    <a:pt x="389573" y="5922"/>
                  </a:cubicBezTo>
                  <a:cubicBezTo>
                    <a:pt x="392576" y="1346"/>
                    <a:pt x="385282" y="-2373"/>
                    <a:pt x="382207" y="1846"/>
                  </a:cubicBezTo>
                  <a:cubicBezTo>
                    <a:pt x="367046" y="22942"/>
                    <a:pt x="352958" y="44825"/>
                    <a:pt x="338656" y="66565"/>
                  </a:cubicBezTo>
                  <a:cubicBezTo>
                    <a:pt x="324640" y="87804"/>
                    <a:pt x="310909" y="109186"/>
                    <a:pt x="297250" y="130639"/>
                  </a:cubicBezTo>
                  <a:cubicBezTo>
                    <a:pt x="269718" y="174119"/>
                    <a:pt x="242973" y="218027"/>
                    <a:pt x="217014" y="262436"/>
                  </a:cubicBezTo>
                  <a:cubicBezTo>
                    <a:pt x="165096" y="351326"/>
                    <a:pt x="116468" y="442074"/>
                    <a:pt x="71201" y="534539"/>
                  </a:cubicBezTo>
                  <a:cubicBezTo>
                    <a:pt x="58544" y="560355"/>
                    <a:pt x="46172" y="586385"/>
                    <a:pt x="34086" y="612487"/>
                  </a:cubicBezTo>
                  <a:cubicBezTo>
                    <a:pt x="22001" y="638661"/>
                    <a:pt x="8342" y="664905"/>
                    <a:pt x="47" y="692509"/>
                  </a:cubicBezTo>
                  <a:cubicBezTo>
                    <a:pt x="-382" y="694368"/>
                    <a:pt x="2264" y="695298"/>
                    <a:pt x="3193" y="693725"/>
                  </a:cubicBezTo>
                  <a:lnTo>
                    <a:pt x="3193" y="69372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04" name="任意多边形: 形状 1403"/>
            <p:cNvSpPr/>
            <p:nvPr/>
          </p:nvSpPr>
          <p:spPr>
            <a:xfrm rot="5400000">
              <a:off x="653182" y="4863406"/>
              <a:ext cx="1311845" cy="221994"/>
            </a:xfrm>
            <a:custGeom>
              <a:avLst/>
              <a:gdLst>
                <a:gd name="connsiteX0" fmla="*/ 288 w 691236"/>
                <a:gd name="connsiteY0" fmla="*/ 715 h 116973"/>
                <a:gd name="connsiteX1" fmla="*/ 134588 w 691236"/>
                <a:gd name="connsiteY1" fmla="*/ 24886 h 116973"/>
                <a:gd name="connsiteX2" fmla="*/ 267743 w 691236"/>
                <a:gd name="connsiteY2" fmla="*/ 46125 h 116973"/>
                <a:gd name="connsiteX3" fmla="*/ 535413 w 691236"/>
                <a:gd name="connsiteY3" fmla="*/ 90749 h 116973"/>
                <a:gd name="connsiteX4" fmla="*/ 610500 w 691236"/>
                <a:gd name="connsiteY4" fmla="*/ 103836 h 116973"/>
                <a:gd name="connsiteX5" fmla="*/ 685588 w 691236"/>
                <a:gd name="connsiteY5" fmla="*/ 116922 h 116973"/>
                <a:gd name="connsiteX6" fmla="*/ 687805 w 691236"/>
                <a:gd name="connsiteY6" fmla="*/ 107983 h 116973"/>
                <a:gd name="connsiteX7" fmla="*/ 620655 w 691236"/>
                <a:gd name="connsiteY7" fmla="*/ 95826 h 116973"/>
                <a:gd name="connsiteX8" fmla="*/ 553434 w 691236"/>
                <a:gd name="connsiteY8" fmla="*/ 84098 h 116973"/>
                <a:gd name="connsiteX9" fmla="*/ 419706 w 691236"/>
                <a:gd name="connsiteY9" fmla="*/ 61429 h 116973"/>
                <a:gd name="connsiteX10" fmla="*/ 150678 w 691236"/>
                <a:gd name="connsiteY10" fmla="*/ 18665 h 116973"/>
                <a:gd name="connsiteX11" fmla="*/ 76020 w 691236"/>
                <a:gd name="connsiteY11" fmla="*/ 7652 h 116973"/>
                <a:gd name="connsiteX12" fmla="*/ 38118 w 691236"/>
                <a:gd name="connsiteY12" fmla="*/ 2503 h 116973"/>
                <a:gd name="connsiteX13" fmla="*/ 360 w 691236"/>
                <a:gd name="connsiteY13" fmla="*/ 0 h 116973"/>
                <a:gd name="connsiteX14" fmla="*/ 288 w 691236"/>
                <a:gd name="connsiteY14" fmla="*/ 715 h 116973"/>
                <a:gd name="connsiteX15" fmla="*/ 288 w 691236"/>
                <a:gd name="connsiteY15" fmla="*/ 715 h 11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1236" h="116973">
                  <a:moveTo>
                    <a:pt x="288" y="715"/>
                  </a:moveTo>
                  <a:cubicBezTo>
                    <a:pt x="44125" y="12729"/>
                    <a:pt x="89750" y="17735"/>
                    <a:pt x="134588" y="24886"/>
                  </a:cubicBezTo>
                  <a:cubicBezTo>
                    <a:pt x="178997" y="31966"/>
                    <a:pt x="223406" y="38974"/>
                    <a:pt x="267743" y="46125"/>
                  </a:cubicBezTo>
                  <a:cubicBezTo>
                    <a:pt x="357062" y="60570"/>
                    <a:pt x="446237" y="75445"/>
                    <a:pt x="535413" y="90749"/>
                  </a:cubicBezTo>
                  <a:cubicBezTo>
                    <a:pt x="560442" y="95039"/>
                    <a:pt x="585471" y="99401"/>
                    <a:pt x="610500" y="103836"/>
                  </a:cubicBezTo>
                  <a:cubicBezTo>
                    <a:pt x="635529" y="108198"/>
                    <a:pt x="660487" y="113346"/>
                    <a:pt x="685588" y="116922"/>
                  </a:cubicBezTo>
                  <a:cubicBezTo>
                    <a:pt x="691309" y="117709"/>
                    <a:pt x="693740" y="109270"/>
                    <a:pt x="687805" y="107983"/>
                  </a:cubicBezTo>
                  <a:cubicBezTo>
                    <a:pt x="665636" y="103192"/>
                    <a:pt x="643038" y="99759"/>
                    <a:pt x="620655" y="95826"/>
                  </a:cubicBezTo>
                  <a:cubicBezTo>
                    <a:pt x="598272" y="91893"/>
                    <a:pt x="575817" y="87960"/>
                    <a:pt x="553434" y="84098"/>
                  </a:cubicBezTo>
                  <a:cubicBezTo>
                    <a:pt x="508882" y="76375"/>
                    <a:pt x="464330" y="68866"/>
                    <a:pt x="419706" y="61429"/>
                  </a:cubicBezTo>
                  <a:cubicBezTo>
                    <a:pt x="330102" y="46554"/>
                    <a:pt x="240497" y="32037"/>
                    <a:pt x="150678" y="18665"/>
                  </a:cubicBezTo>
                  <a:cubicBezTo>
                    <a:pt x="125792" y="14946"/>
                    <a:pt x="100906" y="11299"/>
                    <a:pt x="76020" y="7652"/>
                  </a:cubicBezTo>
                  <a:cubicBezTo>
                    <a:pt x="63433" y="5792"/>
                    <a:pt x="50776" y="3933"/>
                    <a:pt x="38118" y="2503"/>
                  </a:cubicBezTo>
                  <a:cubicBezTo>
                    <a:pt x="25532" y="1072"/>
                    <a:pt x="13089" y="286"/>
                    <a:pt x="360" y="0"/>
                  </a:cubicBezTo>
                  <a:cubicBezTo>
                    <a:pt x="-69" y="0"/>
                    <a:pt x="-141" y="572"/>
                    <a:pt x="288" y="715"/>
                  </a:cubicBezTo>
                  <a:lnTo>
                    <a:pt x="288" y="71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05" name="任意多边形: 形状 1404"/>
            <p:cNvSpPr/>
            <p:nvPr/>
          </p:nvSpPr>
          <p:spPr>
            <a:xfrm rot="5400000">
              <a:off x="3717" y="3734046"/>
              <a:ext cx="80539" cy="87974"/>
            </a:xfrm>
            <a:custGeom>
              <a:avLst/>
              <a:gdLst>
                <a:gd name="connsiteX0" fmla="*/ 0 w 80539"/>
                <a:gd name="connsiteY0" fmla="*/ 87974 h 87974"/>
                <a:gd name="connsiteX1" fmla="*/ 4331 w 80539"/>
                <a:gd name="connsiteY1" fmla="*/ 81367 h 87974"/>
                <a:gd name="connsiteX2" fmla="*/ 77482 w 80539"/>
                <a:gd name="connsiteY2" fmla="*/ 343 h 87974"/>
                <a:gd name="connsiteX3" fmla="*/ 80196 w 80539"/>
                <a:gd name="connsiteY3" fmla="*/ 2922 h 87974"/>
                <a:gd name="connsiteX4" fmla="*/ 16141 w 80539"/>
                <a:gd name="connsiteY4" fmla="*/ 87974 h 87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539" h="87974">
                  <a:moveTo>
                    <a:pt x="0" y="87974"/>
                  </a:moveTo>
                  <a:lnTo>
                    <a:pt x="4331" y="81367"/>
                  </a:lnTo>
                  <a:cubicBezTo>
                    <a:pt x="26045" y="52188"/>
                    <a:pt x="48575" y="22603"/>
                    <a:pt x="77482" y="343"/>
                  </a:cubicBezTo>
                  <a:cubicBezTo>
                    <a:pt x="79111" y="-877"/>
                    <a:pt x="81418" y="1431"/>
                    <a:pt x="80196" y="2922"/>
                  </a:cubicBezTo>
                  <a:lnTo>
                    <a:pt x="16141" y="8797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06" name="任意多边形: 形状 1405"/>
            <p:cNvSpPr/>
            <p:nvPr/>
          </p:nvSpPr>
          <p:spPr>
            <a:xfrm rot="5400000">
              <a:off x="69766" y="3787883"/>
              <a:ext cx="60759" cy="72165"/>
            </a:xfrm>
            <a:custGeom>
              <a:avLst/>
              <a:gdLst>
                <a:gd name="connsiteX0" fmla="*/ 1187 w 32015"/>
                <a:gd name="connsiteY0" fmla="*/ 37836 h 38025"/>
                <a:gd name="connsiteX1" fmla="*/ 6265 w 32015"/>
                <a:gd name="connsiteY1" fmla="*/ 37264 h 38025"/>
                <a:gd name="connsiteX2" fmla="*/ 10269 w 32015"/>
                <a:gd name="connsiteY2" fmla="*/ 33259 h 38025"/>
                <a:gd name="connsiteX3" fmla="*/ 15990 w 32015"/>
                <a:gd name="connsiteY3" fmla="*/ 23676 h 38025"/>
                <a:gd name="connsiteX4" fmla="*/ 23213 w 32015"/>
                <a:gd name="connsiteY4" fmla="*/ 14166 h 38025"/>
                <a:gd name="connsiteX5" fmla="*/ 27289 w 32015"/>
                <a:gd name="connsiteY5" fmla="*/ 9946 h 38025"/>
                <a:gd name="connsiteX6" fmla="*/ 29506 w 32015"/>
                <a:gd name="connsiteY6" fmla="*/ 8587 h 38025"/>
                <a:gd name="connsiteX7" fmla="*/ 32009 w 32015"/>
                <a:gd name="connsiteY7" fmla="*/ 3939 h 38025"/>
                <a:gd name="connsiteX8" fmla="*/ 27861 w 32015"/>
                <a:gd name="connsiteY8" fmla="*/ 6 h 38025"/>
                <a:gd name="connsiteX9" fmla="*/ 21926 w 32015"/>
                <a:gd name="connsiteY9" fmla="*/ 4440 h 38025"/>
                <a:gd name="connsiteX10" fmla="*/ 18135 w 32015"/>
                <a:gd name="connsiteY10" fmla="*/ 8587 h 38025"/>
                <a:gd name="connsiteX11" fmla="*/ 10984 w 32015"/>
                <a:gd name="connsiteY11" fmla="*/ 18384 h 38025"/>
                <a:gd name="connsiteX12" fmla="*/ 5836 w 32015"/>
                <a:gd name="connsiteY12" fmla="*/ 27896 h 38025"/>
                <a:gd name="connsiteX13" fmla="*/ 3404 w 32015"/>
                <a:gd name="connsiteY13" fmla="*/ 31686 h 38025"/>
                <a:gd name="connsiteX14" fmla="*/ 401 w 32015"/>
                <a:gd name="connsiteY14" fmla="*/ 35333 h 38025"/>
                <a:gd name="connsiteX15" fmla="*/ 1187 w 32015"/>
                <a:gd name="connsiteY15" fmla="*/ 37836 h 38025"/>
                <a:gd name="connsiteX16" fmla="*/ 1187 w 32015"/>
                <a:gd name="connsiteY16" fmla="*/ 37836 h 3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015" h="38025">
                  <a:moveTo>
                    <a:pt x="1187" y="37836"/>
                  </a:moveTo>
                  <a:cubicBezTo>
                    <a:pt x="2832" y="38122"/>
                    <a:pt x="4763" y="38193"/>
                    <a:pt x="6265" y="37264"/>
                  </a:cubicBezTo>
                  <a:cubicBezTo>
                    <a:pt x="7909" y="36262"/>
                    <a:pt x="9196" y="34761"/>
                    <a:pt x="10269" y="33259"/>
                  </a:cubicBezTo>
                  <a:cubicBezTo>
                    <a:pt x="12415" y="30256"/>
                    <a:pt x="13988" y="26823"/>
                    <a:pt x="15990" y="23676"/>
                  </a:cubicBezTo>
                  <a:cubicBezTo>
                    <a:pt x="18135" y="20315"/>
                    <a:pt x="20567" y="17169"/>
                    <a:pt x="23213" y="14166"/>
                  </a:cubicBezTo>
                  <a:cubicBezTo>
                    <a:pt x="24500" y="12735"/>
                    <a:pt x="25787" y="11090"/>
                    <a:pt x="27289" y="9946"/>
                  </a:cubicBezTo>
                  <a:cubicBezTo>
                    <a:pt x="28004" y="9445"/>
                    <a:pt x="28791" y="9088"/>
                    <a:pt x="29506" y="8587"/>
                  </a:cubicBezTo>
                  <a:cubicBezTo>
                    <a:pt x="31151" y="7372"/>
                    <a:pt x="31866" y="5941"/>
                    <a:pt x="32009" y="3939"/>
                  </a:cubicBezTo>
                  <a:cubicBezTo>
                    <a:pt x="32152" y="1651"/>
                    <a:pt x="29864" y="77"/>
                    <a:pt x="27861" y="6"/>
                  </a:cubicBezTo>
                  <a:cubicBezTo>
                    <a:pt x="24714" y="-137"/>
                    <a:pt x="23570" y="2366"/>
                    <a:pt x="21926" y="4440"/>
                  </a:cubicBezTo>
                  <a:cubicBezTo>
                    <a:pt x="20781" y="5941"/>
                    <a:pt x="19351" y="7229"/>
                    <a:pt x="18135" y="8587"/>
                  </a:cubicBezTo>
                  <a:cubicBezTo>
                    <a:pt x="15561" y="11662"/>
                    <a:pt x="13130" y="14952"/>
                    <a:pt x="10984" y="18384"/>
                  </a:cubicBezTo>
                  <a:cubicBezTo>
                    <a:pt x="9053" y="21459"/>
                    <a:pt x="7552" y="24678"/>
                    <a:pt x="5836" y="27896"/>
                  </a:cubicBezTo>
                  <a:cubicBezTo>
                    <a:pt x="5120" y="29183"/>
                    <a:pt x="4334" y="30542"/>
                    <a:pt x="3404" y="31686"/>
                  </a:cubicBezTo>
                  <a:cubicBezTo>
                    <a:pt x="2403" y="32902"/>
                    <a:pt x="1545" y="34260"/>
                    <a:pt x="401" y="35333"/>
                  </a:cubicBezTo>
                  <a:cubicBezTo>
                    <a:pt x="-386" y="36048"/>
                    <a:pt x="43" y="37621"/>
                    <a:pt x="1187" y="37836"/>
                  </a:cubicBezTo>
                  <a:lnTo>
                    <a:pt x="1187" y="3783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07" name="任意多边形: 形状 1406"/>
            <p:cNvSpPr/>
            <p:nvPr/>
          </p:nvSpPr>
          <p:spPr>
            <a:xfrm rot="5400000">
              <a:off x="-432202" y="4310189"/>
              <a:ext cx="1256133" cy="146986"/>
            </a:xfrm>
            <a:custGeom>
              <a:avLst/>
              <a:gdLst>
                <a:gd name="connsiteX0" fmla="*/ 2492 w 1256133"/>
                <a:gd name="connsiteY0" fmla="*/ 6786 h 146986"/>
                <a:gd name="connsiteX1" fmla="*/ 3035 w 1256133"/>
                <a:gd name="connsiteY1" fmla="*/ 0 h 146986"/>
                <a:gd name="connsiteX2" fmla="*/ 137938 w 1256133"/>
                <a:gd name="connsiteY2" fmla="*/ 15336 h 146986"/>
                <a:gd name="connsiteX3" fmla="*/ 274606 w 1256133"/>
                <a:gd name="connsiteY3" fmla="*/ 34066 h 146986"/>
                <a:gd name="connsiteX4" fmla="*/ 759931 w 1256133"/>
                <a:gd name="connsiteY4" fmla="*/ 93644 h 146986"/>
                <a:gd name="connsiteX5" fmla="*/ 1004221 w 1256133"/>
                <a:gd name="connsiteY5" fmla="*/ 116582 h 146986"/>
                <a:gd name="connsiteX6" fmla="*/ 1249055 w 1256133"/>
                <a:gd name="connsiteY6" fmla="*/ 132732 h 146986"/>
                <a:gd name="connsiteX7" fmla="*/ 1249461 w 1256133"/>
                <a:gd name="connsiteY7" fmla="*/ 146983 h 146986"/>
                <a:gd name="connsiteX8" fmla="*/ 974499 w 1256133"/>
                <a:gd name="connsiteY8" fmla="*/ 128796 h 146986"/>
                <a:gd name="connsiteX9" fmla="*/ 488088 w 1256133"/>
                <a:gd name="connsiteY9" fmla="*/ 76408 h 146986"/>
                <a:gd name="connsiteX10" fmla="*/ 244747 w 1256133"/>
                <a:gd name="connsiteY10" fmla="*/ 44107 h 146986"/>
                <a:gd name="connsiteX11" fmla="*/ 124909 w 1256133"/>
                <a:gd name="connsiteY11" fmla="*/ 27416 h 146986"/>
                <a:gd name="connsiteX12" fmla="*/ 2492 w 1256133"/>
                <a:gd name="connsiteY12" fmla="*/ 6786 h 14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6133" h="146986">
                  <a:moveTo>
                    <a:pt x="2492" y="6786"/>
                  </a:moveTo>
                  <a:cubicBezTo>
                    <a:pt x="-1173" y="5972"/>
                    <a:pt x="-630" y="0"/>
                    <a:pt x="3035" y="0"/>
                  </a:cubicBezTo>
                  <a:cubicBezTo>
                    <a:pt x="48230" y="1765"/>
                    <a:pt x="93016" y="9229"/>
                    <a:pt x="137938" y="15336"/>
                  </a:cubicBezTo>
                  <a:cubicBezTo>
                    <a:pt x="183539" y="21580"/>
                    <a:pt x="229003" y="27957"/>
                    <a:pt x="274606" y="34066"/>
                  </a:cubicBezTo>
                  <a:cubicBezTo>
                    <a:pt x="436109" y="55915"/>
                    <a:pt x="597883" y="76545"/>
                    <a:pt x="759931" y="93644"/>
                  </a:cubicBezTo>
                  <a:cubicBezTo>
                    <a:pt x="841361" y="102331"/>
                    <a:pt x="922656" y="110066"/>
                    <a:pt x="1004221" y="116582"/>
                  </a:cubicBezTo>
                  <a:cubicBezTo>
                    <a:pt x="1085787" y="123095"/>
                    <a:pt x="1167489" y="127031"/>
                    <a:pt x="1249055" y="132732"/>
                  </a:cubicBezTo>
                  <a:cubicBezTo>
                    <a:pt x="1258148" y="133410"/>
                    <a:pt x="1258691" y="147254"/>
                    <a:pt x="1249461" y="146983"/>
                  </a:cubicBezTo>
                  <a:cubicBezTo>
                    <a:pt x="1157717" y="144539"/>
                    <a:pt x="1065837" y="136532"/>
                    <a:pt x="974499" y="128796"/>
                  </a:cubicBezTo>
                  <a:cubicBezTo>
                    <a:pt x="812045" y="115088"/>
                    <a:pt x="649863" y="96903"/>
                    <a:pt x="488088" y="76408"/>
                  </a:cubicBezTo>
                  <a:cubicBezTo>
                    <a:pt x="406930" y="66094"/>
                    <a:pt x="325769" y="55236"/>
                    <a:pt x="244747" y="44107"/>
                  </a:cubicBezTo>
                  <a:cubicBezTo>
                    <a:pt x="204846" y="38679"/>
                    <a:pt x="164809" y="33115"/>
                    <a:pt x="124909" y="27416"/>
                  </a:cubicBezTo>
                  <a:cubicBezTo>
                    <a:pt x="83787" y="21443"/>
                    <a:pt x="42800" y="16693"/>
                    <a:pt x="2492" y="678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08" name="任意多边形: 形状 1407"/>
            <p:cNvSpPr/>
            <p:nvPr/>
          </p:nvSpPr>
          <p:spPr>
            <a:xfrm rot="5400000">
              <a:off x="357206" y="3660243"/>
              <a:ext cx="188997" cy="382556"/>
            </a:xfrm>
            <a:custGeom>
              <a:avLst/>
              <a:gdLst>
                <a:gd name="connsiteX0" fmla="*/ 501 w 99586"/>
                <a:gd name="connsiteY0" fmla="*/ 201520 h 201576"/>
                <a:gd name="connsiteX1" fmla="*/ 6651 w 99586"/>
                <a:gd name="connsiteY1" fmla="*/ 193868 h 201576"/>
                <a:gd name="connsiteX2" fmla="*/ 11656 w 99586"/>
                <a:gd name="connsiteY2" fmla="*/ 182641 h 201576"/>
                <a:gd name="connsiteX3" fmla="*/ 20667 w 99586"/>
                <a:gd name="connsiteY3" fmla="*/ 161688 h 201576"/>
                <a:gd name="connsiteX4" fmla="*/ 39474 w 99586"/>
                <a:gd name="connsiteY4" fmla="*/ 118137 h 201576"/>
                <a:gd name="connsiteX5" fmla="*/ 75016 w 99586"/>
                <a:gd name="connsiteY5" fmla="*/ 38830 h 201576"/>
                <a:gd name="connsiteX6" fmla="*/ 86744 w 99586"/>
                <a:gd name="connsiteY6" fmla="*/ 20023 h 201576"/>
                <a:gd name="connsiteX7" fmla="*/ 99473 w 99586"/>
                <a:gd name="connsiteY7" fmla="*/ 3360 h 201576"/>
                <a:gd name="connsiteX8" fmla="*/ 95969 w 99586"/>
                <a:gd name="connsiteY8" fmla="*/ 71 h 201576"/>
                <a:gd name="connsiteX9" fmla="*/ 82453 w 99586"/>
                <a:gd name="connsiteY9" fmla="*/ 12013 h 201576"/>
                <a:gd name="connsiteX10" fmla="*/ 71369 w 99586"/>
                <a:gd name="connsiteY10" fmla="*/ 28532 h 201576"/>
                <a:gd name="connsiteX11" fmla="*/ 54277 w 99586"/>
                <a:gd name="connsiteY11" fmla="*/ 64360 h 201576"/>
                <a:gd name="connsiteX12" fmla="*/ 16591 w 99586"/>
                <a:gd name="connsiteY12" fmla="*/ 152463 h 201576"/>
                <a:gd name="connsiteX13" fmla="*/ 6579 w 99586"/>
                <a:gd name="connsiteY13" fmla="*/ 176848 h 201576"/>
                <a:gd name="connsiteX14" fmla="*/ 1788 w 99586"/>
                <a:gd name="connsiteY14" fmla="*/ 189077 h 201576"/>
                <a:gd name="connsiteX15" fmla="*/ 0 w 99586"/>
                <a:gd name="connsiteY15" fmla="*/ 201234 h 201576"/>
                <a:gd name="connsiteX16" fmla="*/ 501 w 99586"/>
                <a:gd name="connsiteY16" fmla="*/ 201520 h 201576"/>
                <a:gd name="connsiteX17" fmla="*/ 501 w 99586"/>
                <a:gd name="connsiteY17" fmla="*/ 201520 h 20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6" h="201576">
                  <a:moveTo>
                    <a:pt x="501" y="201520"/>
                  </a:moveTo>
                  <a:cubicBezTo>
                    <a:pt x="2646" y="199088"/>
                    <a:pt x="5077" y="196800"/>
                    <a:pt x="6651" y="193868"/>
                  </a:cubicBezTo>
                  <a:cubicBezTo>
                    <a:pt x="8653" y="190364"/>
                    <a:pt x="10011" y="186359"/>
                    <a:pt x="11656" y="182641"/>
                  </a:cubicBezTo>
                  <a:cubicBezTo>
                    <a:pt x="14660" y="175633"/>
                    <a:pt x="17663" y="168624"/>
                    <a:pt x="20667" y="161688"/>
                  </a:cubicBezTo>
                  <a:cubicBezTo>
                    <a:pt x="26889" y="147171"/>
                    <a:pt x="33182" y="132654"/>
                    <a:pt x="39474" y="118137"/>
                  </a:cubicBezTo>
                  <a:cubicBezTo>
                    <a:pt x="50917" y="91678"/>
                    <a:pt x="61429" y="64288"/>
                    <a:pt x="75016" y="38830"/>
                  </a:cubicBezTo>
                  <a:cubicBezTo>
                    <a:pt x="78520" y="32322"/>
                    <a:pt x="82310" y="25887"/>
                    <a:pt x="86744" y="20023"/>
                  </a:cubicBezTo>
                  <a:cubicBezTo>
                    <a:pt x="90677" y="14731"/>
                    <a:pt x="97542" y="9725"/>
                    <a:pt x="99473" y="3360"/>
                  </a:cubicBezTo>
                  <a:cubicBezTo>
                    <a:pt x="100117" y="1215"/>
                    <a:pt x="97900" y="-358"/>
                    <a:pt x="95969" y="71"/>
                  </a:cubicBezTo>
                  <a:cubicBezTo>
                    <a:pt x="90177" y="1358"/>
                    <a:pt x="85886" y="7580"/>
                    <a:pt x="82453" y="12013"/>
                  </a:cubicBezTo>
                  <a:cubicBezTo>
                    <a:pt x="78377" y="17233"/>
                    <a:pt x="74730" y="22812"/>
                    <a:pt x="71369" y="28532"/>
                  </a:cubicBezTo>
                  <a:cubicBezTo>
                    <a:pt x="64790" y="40046"/>
                    <a:pt x="59498" y="52203"/>
                    <a:pt x="54277" y="64360"/>
                  </a:cubicBezTo>
                  <a:cubicBezTo>
                    <a:pt x="41620" y="93680"/>
                    <a:pt x="28891" y="123000"/>
                    <a:pt x="16591" y="152463"/>
                  </a:cubicBezTo>
                  <a:cubicBezTo>
                    <a:pt x="13230" y="160615"/>
                    <a:pt x="9797" y="168696"/>
                    <a:pt x="6579" y="176848"/>
                  </a:cubicBezTo>
                  <a:cubicBezTo>
                    <a:pt x="4934" y="180925"/>
                    <a:pt x="3289" y="185001"/>
                    <a:pt x="1788" y="189077"/>
                  </a:cubicBezTo>
                  <a:cubicBezTo>
                    <a:pt x="286" y="193153"/>
                    <a:pt x="286" y="196943"/>
                    <a:pt x="0" y="201234"/>
                  </a:cubicBezTo>
                  <a:cubicBezTo>
                    <a:pt x="72" y="201520"/>
                    <a:pt x="357" y="201663"/>
                    <a:pt x="501" y="201520"/>
                  </a:cubicBezTo>
                  <a:lnTo>
                    <a:pt x="501" y="20152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09" name="任意多边形: 形状 1408"/>
            <p:cNvSpPr/>
            <p:nvPr/>
          </p:nvSpPr>
          <p:spPr>
            <a:xfrm rot="5400000">
              <a:off x="-87805" y="4425803"/>
              <a:ext cx="1209655" cy="243172"/>
            </a:xfrm>
            <a:custGeom>
              <a:avLst/>
              <a:gdLst>
                <a:gd name="connsiteX0" fmla="*/ 122 w 1209655"/>
                <a:gd name="connsiteY0" fmla="*/ 3308 h 243172"/>
                <a:gd name="connsiteX1" fmla="*/ 5143 w 1209655"/>
                <a:gd name="connsiteY1" fmla="*/ 102 h 243172"/>
                <a:gd name="connsiteX2" fmla="*/ 39615 w 1209655"/>
                <a:gd name="connsiteY2" fmla="*/ 6346 h 243172"/>
                <a:gd name="connsiteX3" fmla="*/ 72053 w 1209655"/>
                <a:gd name="connsiteY3" fmla="*/ 13945 h 243172"/>
                <a:gd name="connsiteX4" fmla="*/ 138418 w 1209655"/>
                <a:gd name="connsiteY4" fmla="*/ 29281 h 243172"/>
                <a:gd name="connsiteX5" fmla="*/ 268299 w 1209655"/>
                <a:gd name="connsiteY5" fmla="*/ 57646 h 243172"/>
                <a:gd name="connsiteX6" fmla="*/ 736117 w 1209655"/>
                <a:gd name="connsiteY6" fmla="*/ 141113 h 243172"/>
                <a:gd name="connsiteX7" fmla="*/ 854463 w 1209655"/>
                <a:gd name="connsiteY7" fmla="*/ 158214 h 243172"/>
                <a:gd name="connsiteX8" fmla="*/ 970092 w 1209655"/>
                <a:gd name="connsiteY8" fmla="*/ 185357 h 243172"/>
                <a:gd name="connsiteX9" fmla="*/ 1084231 w 1209655"/>
                <a:gd name="connsiteY9" fmla="*/ 214401 h 243172"/>
                <a:gd name="connsiteX10" fmla="*/ 1201355 w 1209655"/>
                <a:gd name="connsiteY10" fmla="*/ 226479 h 243172"/>
                <a:gd name="connsiteX11" fmla="*/ 1201763 w 1209655"/>
                <a:gd name="connsiteY11" fmla="*/ 243172 h 243172"/>
                <a:gd name="connsiteX12" fmla="*/ 1070525 w 1209655"/>
                <a:gd name="connsiteY12" fmla="*/ 229329 h 243172"/>
                <a:gd name="connsiteX13" fmla="*/ 943900 w 1209655"/>
                <a:gd name="connsiteY13" fmla="*/ 195671 h 243172"/>
                <a:gd name="connsiteX14" fmla="*/ 707481 w 1209655"/>
                <a:gd name="connsiteY14" fmla="*/ 153735 h 243172"/>
                <a:gd name="connsiteX15" fmla="*/ 471467 w 1209655"/>
                <a:gd name="connsiteY15" fmla="*/ 114241 h 243172"/>
                <a:gd name="connsiteX16" fmla="*/ 235321 w 1209655"/>
                <a:gd name="connsiteY16" fmla="*/ 66333 h 243172"/>
                <a:gd name="connsiteX17" fmla="*/ 118739 w 1209655"/>
                <a:gd name="connsiteY17" fmla="*/ 39596 h 243172"/>
                <a:gd name="connsiteX18" fmla="*/ 60653 w 1209655"/>
                <a:gd name="connsiteY18" fmla="*/ 25482 h 243172"/>
                <a:gd name="connsiteX19" fmla="*/ 3244 w 1209655"/>
                <a:gd name="connsiteY19" fmla="*/ 8652 h 243172"/>
                <a:gd name="connsiteX20" fmla="*/ 122 w 1209655"/>
                <a:gd name="connsiteY20" fmla="*/ 3308 h 24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09655" h="243172">
                  <a:moveTo>
                    <a:pt x="122" y="3308"/>
                  </a:moveTo>
                  <a:cubicBezTo>
                    <a:pt x="597" y="1256"/>
                    <a:pt x="2429" y="-441"/>
                    <a:pt x="5143" y="102"/>
                  </a:cubicBezTo>
                  <a:cubicBezTo>
                    <a:pt x="16680" y="2410"/>
                    <a:pt x="28215" y="3767"/>
                    <a:pt x="39615" y="6346"/>
                  </a:cubicBezTo>
                  <a:cubicBezTo>
                    <a:pt x="50475" y="8923"/>
                    <a:pt x="61330" y="11366"/>
                    <a:pt x="72053" y="13945"/>
                  </a:cubicBezTo>
                  <a:cubicBezTo>
                    <a:pt x="94174" y="19103"/>
                    <a:pt x="116297" y="24260"/>
                    <a:pt x="138418" y="29281"/>
                  </a:cubicBezTo>
                  <a:cubicBezTo>
                    <a:pt x="181576" y="39053"/>
                    <a:pt x="224869" y="48554"/>
                    <a:pt x="268299" y="57646"/>
                  </a:cubicBezTo>
                  <a:cubicBezTo>
                    <a:pt x="423289" y="90219"/>
                    <a:pt x="579364" y="118175"/>
                    <a:pt x="736117" y="141113"/>
                  </a:cubicBezTo>
                  <a:cubicBezTo>
                    <a:pt x="775610" y="146812"/>
                    <a:pt x="815104" y="151699"/>
                    <a:pt x="854463" y="158214"/>
                  </a:cubicBezTo>
                  <a:cubicBezTo>
                    <a:pt x="893684" y="164592"/>
                    <a:pt x="931957" y="174228"/>
                    <a:pt x="970092" y="185357"/>
                  </a:cubicBezTo>
                  <a:cubicBezTo>
                    <a:pt x="1007823" y="196349"/>
                    <a:pt x="1045551" y="207343"/>
                    <a:pt x="1084231" y="214401"/>
                  </a:cubicBezTo>
                  <a:cubicBezTo>
                    <a:pt x="1123047" y="221593"/>
                    <a:pt x="1161998" y="224715"/>
                    <a:pt x="1201355" y="226479"/>
                  </a:cubicBezTo>
                  <a:cubicBezTo>
                    <a:pt x="1212078" y="226887"/>
                    <a:pt x="1212619" y="243172"/>
                    <a:pt x="1201763" y="243172"/>
                  </a:cubicBezTo>
                  <a:cubicBezTo>
                    <a:pt x="1157925" y="243172"/>
                    <a:pt x="1113546" y="237742"/>
                    <a:pt x="1070525" y="229329"/>
                  </a:cubicBezTo>
                  <a:cubicBezTo>
                    <a:pt x="1027638" y="220914"/>
                    <a:pt x="985973" y="207614"/>
                    <a:pt x="943900" y="195671"/>
                  </a:cubicBezTo>
                  <a:cubicBezTo>
                    <a:pt x="866541" y="173822"/>
                    <a:pt x="786739" y="165678"/>
                    <a:pt x="707481" y="153735"/>
                  </a:cubicBezTo>
                  <a:cubicBezTo>
                    <a:pt x="628630" y="141790"/>
                    <a:pt x="549914" y="128627"/>
                    <a:pt x="471467" y="114241"/>
                  </a:cubicBezTo>
                  <a:cubicBezTo>
                    <a:pt x="392480" y="99719"/>
                    <a:pt x="313766" y="83569"/>
                    <a:pt x="235321" y="66333"/>
                  </a:cubicBezTo>
                  <a:cubicBezTo>
                    <a:pt x="196370" y="57781"/>
                    <a:pt x="157554" y="48825"/>
                    <a:pt x="118739" y="39596"/>
                  </a:cubicBezTo>
                  <a:cubicBezTo>
                    <a:pt x="99332" y="34982"/>
                    <a:pt x="80060" y="30232"/>
                    <a:pt x="60653" y="25482"/>
                  </a:cubicBezTo>
                  <a:cubicBezTo>
                    <a:pt x="41109" y="20732"/>
                    <a:pt x="22381" y="14624"/>
                    <a:pt x="3244" y="8652"/>
                  </a:cubicBezTo>
                  <a:cubicBezTo>
                    <a:pt x="530" y="7770"/>
                    <a:pt x="-353" y="5361"/>
                    <a:pt x="122" y="330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10" name="任意多边形: 形状 1409"/>
            <p:cNvSpPr/>
            <p:nvPr/>
          </p:nvSpPr>
          <p:spPr>
            <a:xfrm rot="5400000">
              <a:off x="189094" y="4940678"/>
              <a:ext cx="165454" cy="296410"/>
            </a:xfrm>
            <a:custGeom>
              <a:avLst/>
              <a:gdLst>
                <a:gd name="connsiteX0" fmla="*/ 1220 w 87181"/>
                <a:gd name="connsiteY0" fmla="*/ 156053 h 156184"/>
                <a:gd name="connsiteX1" fmla="*/ 7656 w 87181"/>
                <a:gd name="connsiteY1" fmla="*/ 150117 h 156184"/>
                <a:gd name="connsiteX2" fmla="*/ 13235 w 87181"/>
                <a:gd name="connsiteY2" fmla="*/ 140177 h 156184"/>
                <a:gd name="connsiteX3" fmla="*/ 23246 w 87181"/>
                <a:gd name="connsiteY3" fmla="*/ 121655 h 156184"/>
                <a:gd name="connsiteX4" fmla="*/ 44127 w 87181"/>
                <a:gd name="connsiteY4" fmla="*/ 83110 h 156184"/>
                <a:gd name="connsiteX5" fmla="*/ 86534 w 87181"/>
                <a:gd name="connsiteY5" fmla="*/ 6378 h 156184"/>
                <a:gd name="connsiteX6" fmla="*/ 79383 w 87181"/>
                <a:gd name="connsiteY6" fmla="*/ 1157 h 156184"/>
                <a:gd name="connsiteX7" fmla="*/ 75950 w 87181"/>
                <a:gd name="connsiteY7" fmla="*/ 3875 h 156184"/>
                <a:gd name="connsiteX8" fmla="*/ 76737 w 87181"/>
                <a:gd name="connsiteY8" fmla="*/ 8881 h 156184"/>
                <a:gd name="connsiteX9" fmla="*/ 85819 w 87181"/>
                <a:gd name="connsiteY9" fmla="*/ 7379 h 156184"/>
                <a:gd name="connsiteX10" fmla="*/ 78668 w 87181"/>
                <a:gd name="connsiteY10" fmla="*/ 2159 h 156184"/>
                <a:gd name="connsiteX11" fmla="*/ 36261 w 87181"/>
                <a:gd name="connsiteY11" fmla="*/ 78891 h 156184"/>
                <a:gd name="connsiteX12" fmla="*/ 15666 w 87181"/>
                <a:gd name="connsiteY12" fmla="*/ 117579 h 156184"/>
                <a:gd name="connsiteX13" fmla="*/ 6083 w 87181"/>
                <a:gd name="connsiteY13" fmla="*/ 136315 h 156184"/>
                <a:gd name="connsiteX14" fmla="*/ 1506 w 87181"/>
                <a:gd name="connsiteY14" fmla="*/ 145826 h 156184"/>
                <a:gd name="connsiteX15" fmla="*/ 5 w 87181"/>
                <a:gd name="connsiteY15" fmla="*/ 155480 h 156184"/>
                <a:gd name="connsiteX16" fmla="*/ 1220 w 87181"/>
                <a:gd name="connsiteY16" fmla="*/ 156053 h 156184"/>
                <a:gd name="connsiteX17" fmla="*/ 1220 w 87181"/>
                <a:gd name="connsiteY17" fmla="*/ 156053 h 15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181" h="156184">
                  <a:moveTo>
                    <a:pt x="1220" y="156053"/>
                  </a:moveTo>
                  <a:cubicBezTo>
                    <a:pt x="3795" y="154050"/>
                    <a:pt x="5869" y="152978"/>
                    <a:pt x="7656" y="150117"/>
                  </a:cubicBezTo>
                  <a:cubicBezTo>
                    <a:pt x="9659" y="146899"/>
                    <a:pt x="11447" y="143538"/>
                    <a:pt x="13235" y="140177"/>
                  </a:cubicBezTo>
                  <a:cubicBezTo>
                    <a:pt x="16524" y="134027"/>
                    <a:pt x="19885" y="127877"/>
                    <a:pt x="23246" y="121655"/>
                  </a:cubicBezTo>
                  <a:cubicBezTo>
                    <a:pt x="30111" y="108783"/>
                    <a:pt x="37119" y="95911"/>
                    <a:pt x="44127" y="83110"/>
                  </a:cubicBezTo>
                  <a:cubicBezTo>
                    <a:pt x="58144" y="57437"/>
                    <a:pt x="72303" y="31907"/>
                    <a:pt x="86534" y="6378"/>
                  </a:cubicBezTo>
                  <a:cubicBezTo>
                    <a:pt x="89180" y="1586"/>
                    <a:pt x="83101" y="-1918"/>
                    <a:pt x="79383" y="1157"/>
                  </a:cubicBezTo>
                  <a:cubicBezTo>
                    <a:pt x="78239" y="2087"/>
                    <a:pt x="76952" y="2731"/>
                    <a:pt x="75950" y="3875"/>
                  </a:cubicBezTo>
                  <a:cubicBezTo>
                    <a:pt x="74449" y="5591"/>
                    <a:pt x="75021" y="7594"/>
                    <a:pt x="76737" y="8881"/>
                  </a:cubicBezTo>
                  <a:cubicBezTo>
                    <a:pt x="79883" y="11169"/>
                    <a:pt x="83173" y="9524"/>
                    <a:pt x="85819" y="7379"/>
                  </a:cubicBezTo>
                  <a:cubicBezTo>
                    <a:pt x="83459" y="5663"/>
                    <a:pt x="81028" y="3875"/>
                    <a:pt x="78668" y="2159"/>
                  </a:cubicBezTo>
                  <a:cubicBezTo>
                    <a:pt x="64437" y="27688"/>
                    <a:pt x="50206" y="53218"/>
                    <a:pt x="36261" y="78891"/>
                  </a:cubicBezTo>
                  <a:cubicBezTo>
                    <a:pt x="29253" y="91763"/>
                    <a:pt x="22459" y="104635"/>
                    <a:pt x="15666" y="117579"/>
                  </a:cubicBezTo>
                  <a:cubicBezTo>
                    <a:pt x="12376" y="123801"/>
                    <a:pt x="9229" y="130022"/>
                    <a:pt x="6083" y="136315"/>
                  </a:cubicBezTo>
                  <a:cubicBezTo>
                    <a:pt x="4510" y="139462"/>
                    <a:pt x="2937" y="142608"/>
                    <a:pt x="1506" y="145826"/>
                  </a:cubicBezTo>
                  <a:cubicBezTo>
                    <a:pt x="-67" y="149402"/>
                    <a:pt x="76" y="151619"/>
                    <a:pt x="5" y="155480"/>
                  </a:cubicBezTo>
                  <a:cubicBezTo>
                    <a:pt x="-67" y="155981"/>
                    <a:pt x="720" y="156410"/>
                    <a:pt x="1220" y="156053"/>
                  </a:cubicBezTo>
                  <a:lnTo>
                    <a:pt x="1220" y="15605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11" name="任意多边形: 形状 1410"/>
            <p:cNvSpPr/>
            <p:nvPr/>
          </p:nvSpPr>
          <p:spPr>
            <a:xfrm rot="5400000">
              <a:off x="115802" y="5156624"/>
              <a:ext cx="173444" cy="240337"/>
            </a:xfrm>
            <a:custGeom>
              <a:avLst/>
              <a:gdLst>
                <a:gd name="connsiteX0" fmla="*/ 19160 w 91391"/>
                <a:gd name="connsiteY0" fmla="*/ 48342 h 126638"/>
                <a:gd name="connsiteX1" fmla="*/ 3070 w 91391"/>
                <a:gd name="connsiteY1" fmla="*/ 72728 h 126638"/>
                <a:gd name="connsiteX2" fmla="*/ 3857 w 91391"/>
                <a:gd name="connsiteY2" fmla="*/ 109771 h 126638"/>
                <a:gd name="connsiteX3" fmla="*/ 26670 w 91391"/>
                <a:gd name="connsiteY3" fmla="*/ 126576 h 126638"/>
                <a:gd name="connsiteX4" fmla="*/ 53916 w 91391"/>
                <a:gd name="connsiteY4" fmla="*/ 110772 h 126638"/>
                <a:gd name="connsiteX5" fmla="*/ 89028 w 91391"/>
                <a:gd name="connsiteY5" fmla="*/ 41048 h 126638"/>
                <a:gd name="connsiteX6" fmla="*/ 84809 w 91391"/>
                <a:gd name="connsiteY6" fmla="*/ 7008 h 126638"/>
                <a:gd name="connsiteX7" fmla="*/ 51412 w 91391"/>
                <a:gd name="connsiteY7" fmla="*/ 4362 h 126638"/>
                <a:gd name="connsiteX8" fmla="*/ 18302 w 91391"/>
                <a:gd name="connsiteY8" fmla="*/ 28676 h 126638"/>
                <a:gd name="connsiteX9" fmla="*/ 7862 w 91391"/>
                <a:gd name="connsiteY9" fmla="*/ 46984 h 126638"/>
                <a:gd name="connsiteX10" fmla="*/ 7075 w 91391"/>
                <a:gd name="connsiteY10" fmla="*/ 67078 h 126638"/>
                <a:gd name="connsiteX11" fmla="*/ 12009 w 91391"/>
                <a:gd name="connsiteY11" fmla="*/ 66935 h 126638"/>
                <a:gd name="connsiteX12" fmla="*/ 22593 w 91391"/>
                <a:gd name="connsiteY12" fmla="*/ 39189 h 126638"/>
                <a:gd name="connsiteX13" fmla="*/ 43975 w 91391"/>
                <a:gd name="connsiteY13" fmla="*/ 19165 h 126638"/>
                <a:gd name="connsiteX14" fmla="*/ 72509 w 91391"/>
                <a:gd name="connsiteY14" fmla="*/ 9368 h 126638"/>
                <a:gd name="connsiteX15" fmla="*/ 81448 w 91391"/>
                <a:gd name="connsiteY15" fmla="*/ 34684 h 126638"/>
                <a:gd name="connsiteX16" fmla="*/ 56633 w 91391"/>
                <a:gd name="connsiteY16" fmla="*/ 91964 h 126638"/>
                <a:gd name="connsiteX17" fmla="*/ 15442 w 91391"/>
                <a:gd name="connsiteY17" fmla="*/ 113061 h 126638"/>
                <a:gd name="connsiteX18" fmla="*/ 8219 w 91391"/>
                <a:gd name="connsiteY18" fmla="*/ 81738 h 126638"/>
                <a:gd name="connsiteX19" fmla="*/ 12296 w 91391"/>
                <a:gd name="connsiteY19" fmla="*/ 63718 h 126638"/>
                <a:gd name="connsiteX20" fmla="*/ 19518 w 91391"/>
                <a:gd name="connsiteY20" fmla="*/ 48843 h 126638"/>
                <a:gd name="connsiteX21" fmla="*/ 19160 w 91391"/>
                <a:gd name="connsiteY21" fmla="*/ 48342 h 126638"/>
                <a:gd name="connsiteX22" fmla="*/ 19160 w 91391"/>
                <a:gd name="connsiteY22" fmla="*/ 48342 h 1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391" h="126638">
                  <a:moveTo>
                    <a:pt x="19160" y="48342"/>
                  </a:moveTo>
                  <a:cubicBezTo>
                    <a:pt x="9077" y="51346"/>
                    <a:pt x="5645" y="63789"/>
                    <a:pt x="3070" y="72728"/>
                  </a:cubicBezTo>
                  <a:cubicBezTo>
                    <a:pt x="-434" y="84742"/>
                    <a:pt x="-1864" y="98186"/>
                    <a:pt x="3857" y="109771"/>
                  </a:cubicBezTo>
                  <a:cubicBezTo>
                    <a:pt x="8219" y="118567"/>
                    <a:pt x="16586" y="125861"/>
                    <a:pt x="26670" y="126576"/>
                  </a:cubicBezTo>
                  <a:cubicBezTo>
                    <a:pt x="38111" y="127435"/>
                    <a:pt x="47408" y="119210"/>
                    <a:pt x="53916" y="110772"/>
                  </a:cubicBezTo>
                  <a:cubicBezTo>
                    <a:pt x="69648" y="90320"/>
                    <a:pt x="81805" y="65863"/>
                    <a:pt x="89028" y="41048"/>
                  </a:cubicBezTo>
                  <a:cubicBezTo>
                    <a:pt x="92389" y="29606"/>
                    <a:pt x="93104" y="16591"/>
                    <a:pt x="84809" y="7008"/>
                  </a:cubicBezTo>
                  <a:cubicBezTo>
                    <a:pt x="75870" y="-3218"/>
                    <a:pt x="62426" y="-572"/>
                    <a:pt x="51412" y="4362"/>
                  </a:cubicBezTo>
                  <a:cubicBezTo>
                    <a:pt x="38898" y="10012"/>
                    <a:pt x="26955" y="17878"/>
                    <a:pt x="18302" y="28676"/>
                  </a:cubicBezTo>
                  <a:cubicBezTo>
                    <a:pt x="13869" y="34183"/>
                    <a:pt x="10293" y="40333"/>
                    <a:pt x="7862" y="46984"/>
                  </a:cubicBezTo>
                  <a:cubicBezTo>
                    <a:pt x="5359" y="53849"/>
                    <a:pt x="5001" y="60142"/>
                    <a:pt x="7075" y="67078"/>
                  </a:cubicBezTo>
                  <a:cubicBezTo>
                    <a:pt x="7790" y="69510"/>
                    <a:pt x="11366" y="69367"/>
                    <a:pt x="12009" y="66935"/>
                  </a:cubicBezTo>
                  <a:cubicBezTo>
                    <a:pt x="14441" y="57424"/>
                    <a:pt x="17158" y="47484"/>
                    <a:pt x="22593" y="39189"/>
                  </a:cubicBezTo>
                  <a:cubicBezTo>
                    <a:pt x="28028" y="30965"/>
                    <a:pt x="35680" y="24386"/>
                    <a:pt x="43975" y="19165"/>
                  </a:cubicBezTo>
                  <a:cubicBezTo>
                    <a:pt x="51556" y="14446"/>
                    <a:pt x="63212" y="6722"/>
                    <a:pt x="72509" y="9368"/>
                  </a:cubicBezTo>
                  <a:cubicBezTo>
                    <a:pt x="83164" y="12372"/>
                    <a:pt x="83378" y="26031"/>
                    <a:pt x="81448" y="34684"/>
                  </a:cubicBezTo>
                  <a:cubicBezTo>
                    <a:pt x="76871" y="54707"/>
                    <a:pt x="67217" y="74444"/>
                    <a:pt x="56633" y="91964"/>
                  </a:cubicBezTo>
                  <a:cubicBezTo>
                    <a:pt x="48552" y="105266"/>
                    <a:pt x="32534" y="130009"/>
                    <a:pt x="15442" y="113061"/>
                  </a:cubicBezTo>
                  <a:cubicBezTo>
                    <a:pt x="7075" y="104765"/>
                    <a:pt x="6288" y="92751"/>
                    <a:pt x="8219" y="81738"/>
                  </a:cubicBezTo>
                  <a:cubicBezTo>
                    <a:pt x="9292" y="75660"/>
                    <a:pt x="11008" y="69796"/>
                    <a:pt x="12296" y="63718"/>
                  </a:cubicBezTo>
                  <a:cubicBezTo>
                    <a:pt x="13440" y="58211"/>
                    <a:pt x="14584" y="52275"/>
                    <a:pt x="19518" y="48843"/>
                  </a:cubicBezTo>
                  <a:cubicBezTo>
                    <a:pt x="19876" y="48771"/>
                    <a:pt x="19589" y="48199"/>
                    <a:pt x="19160" y="48342"/>
                  </a:cubicBezTo>
                  <a:lnTo>
                    <a:pt x="19160" y="4834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12" name="任意多边形: 形状 1411"/>
            <p:cNvSpPr/>
            <p:nvPr/>
          </p:nvSpPr>
          <p:spPr>
            <a:xfrm rot="5400000">
              <a:off x="10829231" y="3155387"/>
              <a:ext cx="1440149" cy="1285388"/>
            </a:xfrm>
            <a:custGeom>
              <a:avLst/>
              <a:gdLst>
                <a:gd name="connsiteX0" fmla="*/ 0 w 1440149"/>
                <a:gd name="connsiteY0" fmla="*/ 933344 h 1285388"/>
                <a:gd name="connsiteX1" fmla="*/ 127710 w 1440149"/>
                <a:gd name="connsiteY1" fmla="*/ 332254 h 1285388"/>
                <a:gd name="connsiteX2" fmla="*/ 368879 w 1440149"/>
                <a:gd name="connsiteY2" fmla="*/ 23159 h 1285388"/>
                <a:gd name="connsiteX3" fmla="*/ 387011 w 1440149"/>
                <a:gd name="connsiteY3" fmla="*/ 0 h 1285388"/>
                <a:gd name="connsiteX4" fmla="*/ 1440149 w 1440149"/>
                <a:gd name="connsiteY4" fmla="*/ 0 h 1285388"/>
                <a:gd name="connsiteX5" fmla="*/ 1401684 w 1440149"/>
                <a:gd name="connsiteY5" fmla="*/ 49919 h 1285388"/>
                <a:gd name="connsiteX6" fmla="*/ 431174 w 1440149"/>
                <a:gd name="connsiteY6" fmla="*/ 1283631 h 1285388"/>
                <a:gd name="connsiteX7" fmla="*/ 410408 w 1440149"/>
                <a:gd name="connsiteY7" fmla="*/ 1270060 h 1285388"/>
                <a:gd name="connsiteX8" fmla="*/ 465238 w 1440149"/>
                <a:gd name="connsiteY8" fmla="*/ 1166370 h 1285388"/>
                <a:gd name="connsiteX9" fmla="*/ 364401 w 1440149"/>
                <a:gd name="connsiteY9" fmla="*/ 1020338 h 1285388"/>
                <a:gd name="connsiteX10" fmla="*/ 144267 w 1440149"/>
                <a:gd name="connsiteY10" fmla="*/ 878108 h 1285388"/>
                <a:gd name="connsiteX11" fmla="*/ 88216 w 1440149"/>
                <a:gd name="connsiteY11" fmla="*/ 925608 h 1285388"/>
                <a:gd name="connsiteX12" fmla="*/ 38680 w 1440149"/>
                <a:gd name="connsiteY12" fmla="*/ 946915 h 128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0149" h="1285388">
                  <a:moveTo>
                    <a:pt x="0" y="933344"/>
                  </a:moveTo>
                  <a:lnTo>
                    <a:pt x="127710" y="332254"/>
                  </a:lnTo>
                  <a:cubicBezTo>
                    <a:pt x="127710" y="332254"/>
                    <a:pt x="234130" y="195508"/>
                    <a:pt x="368879" y="23159"/>
                  </a:cubicBezTo>
                  <a:lnTo>
                    <a:pt x="387011" y="0"/>
                  </a:lnTo>
                  <a:lnTo>
                    <a:pt x="1440149" y="0"/>
                  </a:lnTo>
                  <a:lnTo>
                    <a:pt x="1401684" y="49919"/>
                  </a:lnTo>
                  <a:cubicBezTo>
                    <a:pt x="1137000" y="391627"/>
                    <a:pt x="431174" y="1283631"/>
                    <a:pt x="431174" y="1283631"/>
                  </a:cubicBezTo>
                  <a:cubicBezTo>
                    <a:pt x="431174" y="1283631"/>
                    <a:pt x="426152" y="1292587"/>
                    <a:pt x="410408" y="1270060"/>
                  </a:cubicBezTo>
                  <a:cubicBezTo>
                    <a:pt x="394529" y="1247531"/>
                    <a:pt x="457637" y="1173971"/>
                    <a:pt x="465238" y="1166370"/>
                  </a:cubicBezTo>
                  <a:cubicBezTo>
                    <a:pt x="472839" y="1158906"/>
                    <a:pt x="415973" y="1088742"/>
                    <a:pt x="364401" y="1020338"/>
                  </a:cubicBezTo>
                  <a:cubicBezTo>
                    <a:pt x="312828" y="951802"/>
                    <a:pt x="151188" y="871186"/>
                    <a:pt x="144267" y="878108"/>
                  </a:cubicBezTo>
                  <a:cubicBezTo>
                    <a:pt x="137482" y="885029"/>
                    <a:pt x="88216" y="925608"/>
                    <a:pt x="88216" y="925608"/>
                  </a:cubicBezTo>
                  <a:lnTo>
                    <a:pt x="38680" y="946915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13" name="任意多边形: 形状 1412"/>
            <p:cNvSpPr/>
            <p:nvPr/>
          </p:nvSpPr>
          <p:spPr>
            <a:xfrm rot="5400000">
              <a:off x="11002559" y="3245344"/>
              <a:ext cx="1212375" cy="1166506"/>
            </a:xfrm>
            <a:custGeom>
              <a:avLst/>
              <a:gdLst>
                <a:gd name="connsiteX0" fmla="*/ 0 w 1212375"/>
                <a:gd name="connsiteY0" fmla="*/ 878244 h 1166506"/>
                <a:gd name="connsiteX1" fmla="*/ 241576 w 1212375"/>
                <a:gd name="connsiteY1" fmla="*/ 550214 h 1166506"/>
                <a:gd name="connsiteX2" fmla="*/ 668752 w 1212375"/>
                <a:gd name="connsiteY2" fmla="*/ 0 h 1166506"/>
                <a:gd name="connsiteX3" fmla="*/ 1212375 w 1212375"/>
                <a:gd name="connsiteY3" fmla="*/ 0 h 1166506"/>
                <a:gd name="connsiteX4" fmla="*/ 320971 w 1212375"/>
                <a:gd name="connsiteY4" fmla="*/ 1166506 h 1166506"/>
                <a:gd name="connsiteX5" fmla="*/ 220132 w 1212375"/>
                <a:gd name="connsiteY5" fmla="*/ 1020474 h 1166506"/>
                <a:gd name="connsiteX6" fmla="*/ 0 w 1212375"/>
                <a:gd name="connsiteY6" fmla="*/ 878244 h 1166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2375" h="1166506">
                  <a:moveTo>
                    <a:pt x="0" y="878244"/>
                  </a:moveTo>
                  <a:lnTo>
                    <a:pt x="241576" y="550214"/>
                  </a:lnTo>
                  <a:lnTo>
                    <a:pt x="668752" y="0"/>
                  </a:lnTo>
                  <a:lnTo>
                    <a:pt x="1212375" y="0"/>
                  </a:lnTo>
                  <a:lnTo>
                    <a:pt x="320971" y="1166506"/>
                  </a:lnTo>
                  <a:lnTo>
                    <a:pt x="220132" y="1020474"/>
                  </a:lnTo>
                  <a:cubicBezTo>
                    <a:pt x="220132" y="1020474"/>
                    <a:pt x="145354" y="878244"/>
                    <a:pt x="0" y="878244"/>
                  </a:cubicBez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14" name="任意多边形: 形状 1413"/>
            <p:cNvSpPr/>
            <p:nvPr/>
          </p:nvSpPr>
          <p:spPr>
            <a:xfrm rot="5400000">
              <a:off x="11242483" y="3186195"/>
              <a:ext cx="913300" cy="985732"/>
            </a:xfrm>
            <a:custGeom>
              <a:avLst/>
              <a:gdLst>
                <a:gd name="connsiteX0" fmla="*/ 0 w 913300"/>
                <a:gd name="connsiteY0" fmla="*/ 878244 h 985732"/>
                <a:gd name="connsiteX1" fmla="*/ 332914 w 913300"/>
                <a:gd name="connsiteY1" fmla="*/ 432685 h 985732"/>
                <a:gd name="connsiteX2" fmla="*/ 575475 w 913300"/>
                <a:gd name="connsiteY2" fmla="*/ 120790 h 985732"/>
                <a:gd name="connsiteX3" fmla="*/ 669617 w 913300"/>
                <a:gd name="connsiteY3" fmla="*/ 0 h 985732"/>
                <a:gd name="connsiteX4" fmla="*/ 913300 w 913300"/>
                <a:gd name="connsiteY4" fmla="*/ 0 h 985732"/>
                <a:gd name="connsiteX5" fmla="*/ 856118 w 913300"/>
                <a:gd name="connsiteY5" fmla="*/ 77375 h 985732"/>
                <a:gd name="connsiteX6" fmla="*/ 187154 w 913300"/>
                <a:gd name="connsiteY6" fmla="*/ 985732 h 985732"/>
                <a:gd name="connsiteX7" fmla="*/ 0 w 913300"/>
                <a:gd name="connsiteY7" fmla="*/ 878244 h 9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3300" h="985732">
                  <a:moveTo>
                    <a:pt x="0" y="878244"/>
                  </a:moveTo>
                  <a:lnTo>
                    <a:pt x="332914" y="432685"/>
                  </a:lnTo>
                  <a:cubicBezTo>
                    <a:pt x="332914" y="432685"/>
                    <a:pt x="444610" y="288825"/>
                    <a:pt x="575475" y="120790"/>
                  </a:cubicBezTo>
                  <a:lnTo>
                    <a:pt x="669617" y="0"/>
                  </a:lnTo>
                  <a:lnTo>
                    <a:pt x="913300" y="0"/>
                  </a:lnTo>
                  <a:lnTo>
                    <a:pt x="856118" y="77375"/>
                  </a:lnTo>
                  <a:cubicBezTo>
                    <a:pt x="566314" y="469795"/>
                    <a:pt x="187154" y="985732"/>
                    <a:pt x="187154" y="985732"/>
                  </a:cubicBezTo>
                  <a:cubicBezTo>
                    <a:pt x="187154" y="985732"/>
                    <a:pt x="24837" y="879736"/>
                    <a:pt x="0" y="878244"/>
                  </a:cubicBez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15" name="任意多边形: 形状 1414"/>
            <p:cNvSpPr/>
            <p:nvPr/>
          </p:nvSpPr>
          <p:spPr>
            <a:xfrm rot="5400000">
              <a:off x="11360208" y="2989637"/>
              <a:ext cx="735523" cy="928060"/>
            </a:xfrm>
            <a:custGeom>
              <a:avLst/>
              <a:gdLst>
                <a:gd name="connsiteX0" fmla="*/ 2010 w 735523"/>
                <a:gd name="connsiteY0" fmla="*/ 912716 h 928060"/>
                <a:gd name="connsiteX1" fmla="*/ 32138 w 735523"/>
                <a:gd name="connsiteY1" fmla="*/ 873902 h 928060"/>
                <a:gd name="connsiteX2" fmla="*/ 276158 w 735523"/>
                <a:gd name="connsiteY2" fmla="*/ 561752 h 928060"/>
                <a:gd name="connsiteX3" fmla="*/ 518956 w 735523"/>
                <a:gd name="connsiteY3" fmla="*/ 250823 h 928060"/>
                <a:gd name="connsiteX4" fmla="*/ 715229 w 735523"/>
                <a:gd name="connsiteY4" fmla="*/ 0 h 928060"/>
                <a:gd name="connsiteX5" fmla="*/ 735523 w 735523"/>
                <a:gd name="connsiteY5" fmla="*/ 0 h 928060"/>
                <a:gd name="connsiteX6" fmla="*/ 501041 w 735523"/>
                <a:gd name="connsiteY6" fmla="*/ 301174 h 928060"/>
                <a:gd name="connsiteX7" fmla="*/ 258379 w 735523"/>
                <a:gd name="connsiteY7" fmla="*/ 612374 h 928060"/>
                <a:gd name="connsiteX8" fmla="*/ 14767 w 735523"/>
                <a:gd name="connsiteY8" fmla="*/ 924930 h 928060"/>
                <a:gd name="connsiteX9" fmla="*/ 2010 w 735523"/>
                <a:gd name="connsiteY9" fmla="*/ 912716 h 9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5523" h="928060">
                  <a:moveTo>
                    <a:pt x="2010" y="912716"/>
                  </a:moveTo>
                  <a:cubicBezTo>
                    <a:pt x="12053" y="899688"/>
                    <a:pt x="22094" y="886796"/>
                    <a:pt x="32138" y="873902"/>
                  </a:cubicBezTo>
                  <a:cubicBezTo>
                    <a:pt x="113570" y="769943"/>
                    <a:pt x="194863" y="665847"/>
                    <a:pt x="276158" y="561752"/>
                  </a:cubicBezTo>
                  <a:cubicBezTo>
                    <a:pt x="357045" y="458200"/>
                    <a:pt x="438069" y="354511"/>
                    <a:pt x="518956" y="250823"/>
                  </a:cubicBezTo>
                  <a:lnTo>
                    <a:pt x="715229" y="0"/>
                  </a:lnTo>
                  <a:lnTo>
                    <a:pt x="735523" y="0"/>
                  </a:lnTo>
                  <a:lnTo>
                    <a:pt x="501041" y="301174"/>
                  </a:lnTo>
                  <a:cubicBezTo>
                    <a:pt x="420154" y="404999"/>
                    <a:pt x="339267" y="508686"/>
                    <a:pt x="258379" y="612374"/>
                  </a:cubicBezTo>
                  <a:cubicBezTo>
                    <a:pt x="177221" y="716604"/>
                    <a:pt x="96605" y="821243"/>
                    <a:pt x="14767" y="924930"/>
                  </a:cubicBezTo>
                  <a:cubicBezTo>
                    <a:pt x="7709" y="933888"/>
                    <a:pt x="-4912" y="921674"/>
                    <a:pt x="2010" y="91271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16" name="任意多边形: 形状 1415"/>
            <p:cNvSpPr/>
            <p:nvPr/>
          </p:nvSpPr>
          <p:spPr>
            <a:xfrm rot="5400000">
              <a:off x="11032744" y="3367696"/>
              <a:ext cx="1025652" cy="1292859"/>
            </a:xfrm>
            <a:custGeom>
              <a:avLst/>
              <a:gdLst>
                <a:gd name="connsiteX0" fmla="*/ 1909 w 1025652"/>
                <a:gd name="connsiteY0" fmla="*/ 1278201 h 1292859"/>
                <a:gd name="connsiteX1" fmla="*/ 34075 w 1025652"/>
                <a:gd name="connsiteY1" fmla="*/ 1237350 h 1292859"/>
                <a:gd name="connsiteX2" fmla="*/ 296552 w 1025652"/>
                <a:gd name="connsiteY2" fmla="*/ 907966 h 1292859"/>
                <a:gd name="connsiteX3" fmla="*/ 557129 w 1025652"/>
                <a:gd name="connsiteY3" fmla="*/ 577086 h 1292859"/>
                <a:gd name="connsiteX4" fmla="*/ 815807 w 1025652"/>
                <a:gd name="connsiteY4" fmla="*/ 244852 h 1292859"/>
                <a:gd name="connsiteX5" fmla="*/ 1004829 w 1025652"/>
                <a:gd name="connsiteY5" fmla="*/ 0 h 1292859"/>
                <a:gd name="connsiteX6" fmla="*/ 1025652 w 1025652"/>
                <a:gd name="connsiteY6" fmla="*/ 0 h 1292859"/>
                <a:gd name="connsiteX7" fmla="*/ 797756 w 1025652"/>
                <a:gd name="connsiteY7" fmla="*/ 296696 h 1292859"/>
                <a:gd name="connsiteX8" fmla="*/ 538942 w 1025652"/>
                <a:gd name="connsiteY8" fmla="*/ 628931 h 1292859"/>
                <a:gd name="connsiteX9" fmla="*/ 278230 w 1025652"/>
                <a:gd name="connsiteY9" fmla="*/ 959674 h 1292859"/>
                <a:gd name="connsiteX10" fmla="*/ 146584 w 1025652"/>
                <a:gd name="connsiteY10" fmla="*/ 1125113 h 1292859"/>
                <a:gd name="connsiteX11" fmla="*/ 14123 w 1025652"/>
                <a:gd name="connsiteY11" fmla="*/ 1289873 h 1292859"/>
                <a:gd name="connsiteX12" fmla="*/ 1909 w 1025652"/>
                <a:gd name="connsiteY12" fmla="*/ 1278201 h 1292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5652" h="1292859">
                  <a:moveTo>
                    <a:pt x="1909" y="1278201"/>
                  </a:moveTo>
                  <a:cubicBezTo>
                    <a:pt x="12495" y="1264495"/>
                    <a:pt x="23218" y="1250922"/>
                    <a:pt x="34075" y="1237350"/>
                  </a:cubicBezTo>
                  <a:cubicBezTo>
                    <a:pt x="121884" y="1127827"/>
                    <a:pt x="209421" y="1018032"/>
                    <a:pt x="296552" y="907966"/>
                  </a:cubicBezTo>
                  <a:cubicBezTo>
                    <a:pt x="383683" y="797898"/>
                    <a:pt x="470541" y="687560"/>
                    <a:pt x="557129" y="577086"/>
                  </a:cubicBezTo>
                  <a:cubicBezTo>
                    <a:pt x="643581" y="466614"/>
                    <a:pt x="729761" y="355868"/>
                    <a:pt x="815807" y="244852"/>
                  </a:cubicBezTo>
                  <a:lnTo>
                    <a:pt x="1004829" y="0"/>
                  </a:lnTo>
                  <a:lnTo>
                    <a:pt x="1025652" y="0"/>
                  </a:lnTo>
                  <a:lnTo>
                    <a:pt x="797756" y="296696"/>
                  </a:lnTo>
                  <a:cubicBezTo>
                    <a:pt x="711848" y="407711"/>
                    <a:pt x="625531" y="518457"/>
                    <a:pt x="538942" y="628931"/>
                  </a:cubicBezTo>
                  <a:cubicBezTo>
                    <a:pt x="452356" y="739405"/>
                    <a:pt x="365496" y="849743"/>
                    <a:pt x="278230" y="959674"/>
                  </a:cubicBezTo>
                  <a:cubicBezTo>
                    <a:pt x="234393" y="1014910"/>
                    <a:pt x="190557" y="1070012"/>
                    <a:pt x="146584" y="1125113"/>
                  </a:cubicBezTo>
                  <a:cubicBezTo>
                    <a:pt x="102611" y="1180215"/>
                    <a:pt x="59455" y="1235994"/>
                    <a:pt x="14123" y="1289873"/>
                  </a:cubicBezTo>
                  <a:cubicBezTo>
                    <a:pt x="7067" y="1298424"/>
                    <a:pt x="-4604" y="1286753"/>
                    <a:pt x="1909" y="1278201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17" name="任意多边形: 形状 1416"/>
            <p:cNvSpPr/>
            <p:nvPr/>
          </p:nvSpPr>
          <p:spPr>
            <a:xfrm rot="5400000">
              <a:off x="10858865" y="3114151"/>
              <a:ext cx="1362161" cy="1304107"/>
            </a:xfrm>
            <a:custGeom>
              <a:avLst/>
              <a:gdLst>
                <a:gd name="connsiteX0" fmla="*/ 395233 w 1362161"/>
                <a:gd name="connsiteY0" fmla="*/ 1275778 h 1304107"/>
                <a:gd name="connsiteX1" fmla="*/ 395827 w 1362161"/>
                <a:gd name="connsiteY1" fmla="*/ 1255674 h 1304107"/>
                <a:gd name="connsiteX2" fmla="*/ 428128 w 1362161"/>
                <a:gd name="connsiteY2" fmla="*/ 1200709 h 1304107"/>
                <a:gd name="connsiteX3" fmla="*/ 458664 w 1362161"/>
                <a:gd name="connsiteY3" fmla="*/ 1158094 h 1304107"/>
                <a:gd name="connsiteX4" fmla="*/ 551629 w 1362161"/>
                <a:gd name="connsiteY4" fmla="*/ 1031469 h 1304107"/>
                <a:gd name="connsiteX5" fmla="*/ 676897 w 1362161"/>
                <a:gd name="connsiteY5" fmla="*/ 863451 h 1304107"/>
                <a:gd name="connsiteX6" fmla="*/ 826729 w 1362161"/>
                <a:gd name="connsiteY6" fmla="*/ 664625 h 1304107"/>
                <a:gd name="connsiteX7" fmla="*/ 991219 w 1362161"/>
                <a:gd name="connsiteY7" fmla="*/ 448429 h 1304107"/>
                <a:gd name="connsiteX8" fmla="*/ 1160729 w 1362161"/>
                <a:gd name="connsiteY8" fmla="*/ 227889 h 1304107"/>
                <a:gd name="connsiteX9" fmla="*/ 1325762 w 1362161"/>
                <a:gd name="connsiteY9" fmla="*/ 16033 h 1304107"/>
                <a:gd name="connsiteX10" fmla="*/ 1338489 w 1362161"/>
                <a:gd name="connsiteY10" fmla="*/ 0 h 1304107"/>
                <a:gd name="connsiteX11" fmla="*/ 1362161 w 1362161"/>
                <a:gd name="connsiteY11" fmla="*/ 0 h 1304107"/>
                <a:gd name="connsiteX12" fmla="*/ 1307846 w 1362161"/>
                <a:gd name="connsiteY12" fmla="*/ 68692 h 1304107"/>
                <a:gd name="connsiteX13" fmla="*/ 1143901 w 1362161"/>
                <a:gd name="connsiteY13" fmla="*/ 279732 h 1304107"/>
                <a:gd name="connsiteX14" fmla="*/ 977239 w 1362161"/>
                <a:gd name="connsiteY14" fmla="*/ 496879 h 1304107"/>
                <a:gd name="connsiteX15" fmla="*/ 817636 w 1362161"/>
                <a:gd name="connsiteY15" fmla="*/ 706970 h 1304107"/>
                <a:gd name="connsiteX16" fmla="*/ 672826 w 1362161"/>
                <a:gd name="connsiteY16" fmla="*/ 899416 h 1304107"/>
                <a:gd name="connsiteX17" fmla="*/ 552580 w 1362161"/>
                <a:gd name="connsiteY17" fmla="*/ 1060919 h 1304107"/>
                <a:gd name="connsiteX18" fmla="*/ 466806 w 1362161"/>
                <a:gd name="connsiteY18" fmla="*/ 1178044 h 1304107"/>
                <a:gd name="connsiteX19" fmla="*/ 439255 w 1362161"/>
                <a:gd name="connsiteY19" fmla="*/ 1216723 h 1304107"/>
                <a:gd name="connsiteX20" fmla="*/ 429757 w 1362161"/>
                <a:gd name="connsiteY20" fmla="*/ 1230566 h 1304107"/>
                <a:gd name="connsiteX21" fmla="*/ 414692 w 1362161"/>
                <a:gd name="connsiteY21" fmla="*/ 1257168 h 1304107"/>
                <a:gd name="connsiteX22" fmla="*/ 416320 w 1362161"/>
                <a:gd name="connsiteY22" fmla="*/ 1279154 h 1304107"/>
                <a:gd name="connsiteX23" fmla="*/ 432199 w 1362161"/>
                <a:gd name="connsiteY23" fmla="*/ 1284447 h 1304107"/>
                <a:gd name="connsiteX24" fmla="*/ 437492 w 1362161"/>
                <a:gd name="connsiteY24" fmla="*/ 1301954 h 1304107"/>
                <a:gd name="connsiteX25" fmla="*/ 404512 w 1362161"/>
                <a:gd name="connsiteY25" fmla="*/ 1293539 h 1304107"/>
                <a:gd name="connsiteX26" fmla="*/ 395233 w 1362161"/>
                <a:gd name="connsiteY26" fmla="*/ 1275778 h 1304107"/>
                <a:gd name="connsiteX27" fmla="*/ 1653 w 1362161"/>
                <a:gd name="connsiteY27" fmla="*/ 934025 h 1304107"/>
                <a:gd name="connsiteX28" fmla="*/ 9982 w 1362161"/>
                <a:gd name="connsiteY28" fmla="*/ 933482 h 1304107"/>
                <a:gd name="connsiteX29" fmla="*/ 53412 w 1362161"/>
                <a:gd name="connsiteY29" fmla="*/ 935382 h 1304107"/>
                <a:gd name="connsiteX30" fmla="*/ 131720 w 1362161"/>
                <a:gd name="connsiteY30" fmla="*/ 857752 h 1304107"/>
                <a:gd name="connsiteX31" fmla="*/ 212879 w 1362161"/>
                <a:gd name="connsiteY31" fmla="*/ 752978 h 1304107"/>
                <a:gd name="connsiteX32" fmla="*/ 375333 w 1362161"/>
                <a:gd name="connsiteY32" fmla="*/ 543702 h 1304107"/>
                <a:gd name="connsiteX33" fmla="*/ 700104 w 1362161"/>
                <a:gd name="connsiteY33" fmla="*/ 125015 h 1304107"/>
                <a:gd name="connsiteX34" fmla="*/ 797077 w 1362161"/>
                <a:gd name="connsiteY34" fmla="*/ 0 h 1304107"/>
                <a:gd name="connsiteX35" fmla="*/ 815629 w 1362161"/>
                <a:gd name="connsiteY35" fmla="*/ 0 h 1304107"/>
                <a:gd name="connsiteX36" fmla="*/ 642425 w 1362161"/>
                <a:gd name="connsiteY36" fmla="*/ 223002 h 1304107"/>
                <a:gd name="connsiteX37" fmla="*/ 317383 w 1362161"/>
                <a:gd name="connsiteY37" fmla="*/ 641419 h 1304107"/>
                <a:gd name="connsiteX38" fmla="*/ 154792 w 1362161"/>
                <a:gd name="connsiteY38" fmla="*/ 850559 h 1304107"/>
                <a:gd name="connsiteX39" fmla="*/ 79469 w 1362161"/>
                <a:gd name="connsiteY39" fmla="*/ 935788 h 1304107"/>
                <a:gd name="connsiteX40" fmla="*/ 1976 w 1362161"/>
                <a:gd name="connsiteY40" fmla="*/ 941489 h 1304107"/>
                <a:gd name="connsiteX41" fmla="*/ 1653 w 1362161"/>
                <a:gd name="connsiteY41" fmla="*/ 934025 h 130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2161" h="1304107">
                  <a:moveTo>
                    <a:pt x="395233" y="1275778"/>
                  </a:moveTo>
                  <a:cubicBezTo>
                    <a:pt x="393859" y="1269280"/>
                    <a:pt x="394130" y="1262392"/>
                    <a:pt x="395827" y="1255674"/>
                  </a:cubicBezTo>
                  <a:cubicBezTo>
                    <a:pt x="400984" y="1235724"/>
                    <a:pt x="416183" y="1217537"/>
                    <a:pt x="428128" y="1200709"/>
                  </a:cubicBezTo>
                  <a:cubicBezTo>
                    <a:pt x="438170" y="1186458"/>
                    <a:pt x="448350" y="1172208"/>
                    <a:pt x="458664" y="1158094"/>
                  </a:cubicBezTo>
                  <a:cubicBezTo>
                    <a:pt x="489472" y="1115615"/>
                    <a:pt x="520416" y="1073542"/>
                    <a:pt x="551629" y="1031469"/>
                  </a:cubicBezTo>
                  <a:cubicBezTo>
                    <a:pt x="593296" y="975282"/>
                    <a:pt x="634961" y="919366"/>
                    <a:pt x="676897" y="863451"/>
                  </a:cubicBezTo>
                  <a:cubicBezTo>
                    <a:pt x="726705" y="797086"/>
                    <a:pt x="776649" y="730856"/>
                    <a:pt x="826729" y="664625"/>
                  </a:cubicBezTo>
                  <a:cubicBezTo>
                    <a:pt x="881424" y="592424"/>
                    <a:pt x="936252" y="520358"/>
                    <a:pt x="991219" y="448429"/>
                  </a:cubicBezTo>
                  <a:cubicBezTo>
                    <a:pt x="1047540" y="374735"/>
                    <a:pt x="1103999" y="301175"/>
                    <a:pt x="1160729" y="227889"/>
                  </a:cubicBezTo>
                  <a:cubicBezTo>
                    <a:pt x="1215424" y="157043"/>
                    <a:pt x="1270389" y="86470"/>
                    <a:pt x="1325762" y="16033"/>
                  </a:cubicBezTo>
                  <a:lnTo>
                    <a:pt x="1338489" y="0"/>
                  </a:lnTo>
                  <a:lnTo>
                    <a:pt x="1362161" y="0"/>
                  </a:lnTo>
                  <a:lnTo>
                    <a:pt x="1307846" y="68692"/>
                  </a:lnTo>
                  <a:cubicBezTo>
                    <a:pt x="1253016" y="138858"/>
                    <a:pt x="1198323" y="209159"/>
                    <a:pt x="1143901" y="279732"/>
                  </a:cubicBezTo>
                  <a:cubicBezTo>
                    <a:pt x="1088120" y="351934"/>
                    <a:pt x="1032612" y="424406"/>
                    <a:pt x="977239" y="496879"/>
                  </a:cubicBezTo>
                  <a:cubicBezTo>
                    <a:pt x="923903" y="566774"/>
                    <a:pt x="870701" y="636803"/>
                    <a:pt x="817636" y="706970"/>
                  </a:cubicBezTo>
                  <a:cubicBezTo>
                    <a:pt x="769185" y="771029"/>
                    <a:pt x="720869" y="835223"/>
                    <a:pt x="672826" y="899416"/>
                  </a:cubicBezTo>
                  <a:cubicBezTo>
                    <a:pt x="632653" y="953161"/>
                    <a:pt x="592480" y="1006905"/>
                    <a:pt x="552580" y="1060919"/>
                  </a:cubicBezTo>
                  <a:cubicBezTo>
                    <a:pt x="523807" y="1099870"/>
                    <a:pt x="495171" y="1138821"/>
                    <a:pt x="466806" y="1178044"/>
                  </a:cubicBezTo>
                  <a:cubicBezTo>
                    <a:pt x="457579" y="1190937"/>
                    <a:pt x="448350" y="1203694"/>
                    <a:pt x="439255" y="1216723"/>
                  </a:cubicBezTo>
                  <a:cubicBezTo>
                    <a:pt x="436135" y="1221337"/>
                    <a:pt x="432877" y="1225952"/>
                    <a:pt x="429757" y="1230566"/>
                  </a:cubicBezTo>
                  <a:cubicBezTo>
                    <a:pt x="424192" y="1238981"/>
                    <a:pt x="417948" y="1247530"/>
                    <a:pt x="414692" y="1257168"/>
                  </a:cubicBezTo>
                  <a:cubicBezTo>
                    <a:pt x="412112" y="1264632"/>
                    <a:pt x="411435" y="1272639"/>
                    <a:pt x="416320" y="1279154"/>
                  </a:cubicBezTo>
                  <a:cubicBezTo>
                    <a:pt x="420391" y="1284582"/>
                    <a:pt x="425820" y="1287296"/>
                    <a:pt x="432199" y="1284447"/>
                  </a:cubicBezTo>
                  <a:cubicBezTo>
                    <a:pt x="443056" y="1279697"/>
                    <a:pt x="448078" y="1297204"/>
                    <a:pt x="437492" y="1301954"/>
                  </a:cubicBezTo>
                  <a:cubicBezTo>
                    <a:pt x="425820" y="1307111"/>
                    <a:pt x="412927" y="1302497"/>
                    <a:pt x="404512" y="1293539"/>
                  </a:cubicBezTo>
                  <a:cubicBezTo>
                    <a:pt x="399626" y="1288382"/>
                    <a:pt x="396606" y="1282275"/>
                    <a:pt x="395233" y="1275778"/>
                  </a:cubicBezTo>
                  <a:close/>
                  <a:moveTo>
                    <a:pt x="1653" y="934025"/>
                  </a:moveTo>
                  <a:cubicBezTo>
                    <a:pt x="3638" y="932057"/>
                    <a:pt x="7065" y="931243"/>
                    <a:pt x="9982" y="933482"/>
                  </a:cubicBezTo>
                  <a:cubicBezTo>
                    <a:pt x="23282" y="943524"/>
                    <a:pt x="38890" y="941761"/>
                    <a:pt x="53412" y="935382"/>
                  </a:cubicBezTo>
                  <a:cubicBezTo>
                    <a:pt x="87748" y="920181"/>
                    <a:pt x="109599" y="886251"/>
                    <a:pt x="131720" y="857752"/>
                  </a:cubicBezTo>
                  <a:cubicBezTo>
                    <a:pt x="158728" y="822737"/>
                    <a:pt x="185873" y="787857"/>
                    <a:pt x="212879" y="752978"/>
                  </a:cubicBezTo>
                  <a:cubicBezTo>
                    <a:pt x="267032" y="683218"/>
                    <a:pt x="321182" y="613460"/>
                    <a:pt x="375333" y="543702"/>
                  </a:cubicBezTo>
                  <a:cubicBezTo>
                    <a:pt x="483636" y="404185"/>
                    <a:pt x="591803" y="264532"/>
                    <a:pt x="700104" y="125015"/>
                  </a:cubicBezTo>
                  <a:lnTo>
                    <a:pt x="797077" y="0"/>
                  </a:lnTo>
                  <a:lnTo>
                    <a:pt x="815629" y="0"/>
                  </a:lnTo>
                  <a:lnTo>
                    <a:pt x="642425" y="223002"/>
                  </a:lnTo>
                  <a:cubicBezTo>
                    <a:pt x="534122" y="362384"/>
                    <a:pt x="425684" y="501900"/>
                    <a:pt x="317383" y="641419"/>
                  </a:cubicBezTo>
                  <a:cubicBezTo>
                    <a:pt x="263230" y="711177"/>
                    <a:pt x="208945" y="780801"/>
                    <a:pt x="154792" y="850559"/>
                  </a:cubicBezTo>
                  <a:cubicBezTo>
                    <a:pt x="131720" y="880281"/>
                    <a:pt x="110277" y="913396"/>
                    <a:pt x="79469" y="935788"/>
                  </a:cubicBezTo>
                  <a:cubicBezTo>
                    <a:pt x="56126" y="952618"/>
                    <a:pt x="26133" y="961711"/>
                    <a:pt x="1976" y="941489"/>
                  </a:cubicBezTo>
                  <a:cubicBezTo>
                    <a:pt x="-875" y="939114"/>
                    <a:pt x="-332" y="935993"/>
                    <a:pt x="1653" y="93402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18" name="任意多边形: 形状 1417"/>
            <p:cNvSpPr/>
            <p:nvPr/>
          </p:nvSpPr>
          <p:spPr>
            <a:xfrm rot="5400000">
              <a:off x="10998729" y="3229561"/>
              <a:ext cx="340289" cy="303959"/>
            </a:xfrm>
            <a:custGeom>
              <a:avLst/>
              <a:gdLst>
                <a:gd name="connsiteX0" fmla="*/ 583 w 179305"/>
                <a:gd name="connsiteY0" fmla="*/ 6457 h 160162"/>
                <a:gd name="connsiteX1" fmla="*/ 11453 w 179305"/>
                <a:gd name="connsiteY1" fmla="*/ 7387 h 160162"/>
                <a:gd name="connsiteX2" fmla="*/ 23467 w 179305"/>
                <a:gd name="connsiteY2" fmla="*/ 8960 h 160162"/>
                <a:gd name="connsiteX3" fmla="*/ 45421 w 179305"/>
                <a:gd name="connsiteY3" fmla="*/ 18900 h 160162"/>
                <a:gd name="connsiteX4" fmla="*/ 82822 w 179305"/>
                <a:gd name="connsiteY4" fmla="*/ 47648 h 160162"/>
                <a:gd name="connsiteX5" fmla="*/ 143750 w 179305"/>
                <a:gd name="connsiteY5" fmla="*/ 115370 h 160162"/>
                <a:gd name="connsiteX6" fmla="*/ 157838 w 179305"/>
                <a:gd name="connsiteY6" fmla="*/ 136895 h 160162"/>
                <a:gd name="connsiteX7" fmla="*/ 171926 w 179305"/>
                <a:gd name="connsiteY7" fmla="*/ 158849 h 160162"/>
                <a:gd name="connsiteX8" fmla="*/ 179220 w 179305"/>
                <a:gd name="connsiteY8" fmla="*/ 154344 h 160162"/>
                <a:gd name="connsiteX9" fmla="*/ 168350 w 179305"/>
                <a:gd name="connsiteY9" fmla="*/ 132032 h 160162"/>
                <a:gd name="connsiteX10" fmla="*/ 155120 w 179305"/>
                <a:gd name="connsiteY10" fmla="*/ 111651 h 160162"/>
                <a:gd name="connsiteX11" fmla="*/ 124442 w 179305"/>
                <a:gd name="connsiteY11" fmla="*/ 73106 h 160162"/>
                <a:gd name="connsiteX12" fmla="*/ 89472 w 179305"/>
                <a:gd name="connsiteY12" fmla="*/ 39424 h 160162"/>
                <a:gd name="connsiteX13" fmla="*/ 49855 w 179305"/>
                <a:gd name="connsiteY13" fmla="*/ 10748 h 160162"/>
                <a:gd name="connsiteX14" fmla="*/ 23252 w 179305"/>
                <a:gd name="connsiteY14" fmla="*/ 736 h 160162"/>
                <a:gd name="connsiteX15" fmla="*/ 10595 w 179305"/>
                <a:gd name="connsiteY15" fmla="*/ 236 h 160162"/>
                <a:gd name="connsiteX16" fmla="*/ 225 w 179305"/>
                <a:gd name="connsiteY16" fmla="*/ 5385 h 160162"/>
                <a:gd name="connsiteX17" fmla="*/ 583 w 179305"/>
                <a:gd name="connsiteY17" fmla="*/ 6457 h 160162"/>
                <a:gd name="connsiteX18" fmla="*/ 583 w 179305"/>
                <a:gd name="connsiteY18" fmla="*/ 6457 h 16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9305" h="160162">
                  <a:moveTo>
                    <a:pt x="583" y="6457"/>
                  </a:moveTo>
                  <a:cubicBezTo>
                    <a:pt x="4302" y="6815"/>
                    <a:pt x="7734" y="7315"/>
                    <a:pt x="11453" y="7387"/>
                  </a:cubicBezTo>
                  <a:cubicBezTo>
                    <a:pt x="15529" y="7387"/>
                    <a:pt x="19534" y="7888"/>
                    <a:pt x="23467" y="8960"/>
                  </a:cubicBezTo>
                  <a:cubicBezTo>
                    <a:pt x="31262" y="10963"/>
                    <a:pt x="38556" y="14681"/>
                    <a:pt x="45421" y="18900"/>
                  </a:cubicBezTo>
                  <a:cubicBezTo>
                    <a:pt x="58794" y="27053"/>
                    <a:pt x="71094" y="37279"/>
                    <a:pt x="82822" y="47648"/>
                  </a:cubicBezTo>
                  <a:cubicBezTo>
                    <a:pt x="105634" y="67815"/>
                    <a:pt x="126230" y="90484"/>
                    <a:pt x="143750" y="115370"/>
                  </a:cubicBezTo>
                  <a:cubicBezTo>
                    <a:pt x="148684" y="122378"/>
                    <a:pt x="153404" y="129601"/>
                    <a:pt x="157838" y="136895"/>
                  </a:cubicBezTo>
                  <a:cubicBezTo>
                    <a:pt x="162343" y="144332"/>
                    <a:pt x="165919" y="152556"/>
                    <a:pt x="171926" y="158849"/>
                  </a:cubicBezTo>
                  <a:cubicBezTo>
                    <a:pt x="175215" y="162282"/>
                    <a:pt x="180007" y="158349"/>
                    <a:pt x="179220" y="154344"/>
                  </a:cubicBezTo>
                  <a:cubicBezTo>
                    <a:pt x="177575" y="146192"/>
                    <a:pt x="172641" y="139112"/>
                    <a:pt x="168350" y="132032"/>
                  </a:cubicBezTo>
                  <a:cubicBezTo>
                    <a:pt x="164131" y="125096"/>
                    <a:pt x="159769" y="118302"/>
                    <a:pt x="155120" y="111651"/>
                  </a:cubicBezTo>
                  <a:cubicBezTo>
                    <a:pt x="145752" y="98136"/>
                    <a:pt x="135455" y="85264"/>
                    <a:pt x="124442" y="73106"/>
                  </a:cubicBezTo>
                  <a:cubicBezTo>
                    <a:pt x="113572" y="61093"/>
                    <a:pt x="101915" y="49865"/>
                    <a:pt x="89472" y="39424"/>
                  </a:cubicBezTo>
                  <a:cubicBezTo>
                    <a:pt x="77029" y="28984"/>
                    <a:pt x="63943" y="18757"/>
                    <a:pt x="49855" y="10748"/>
                  </a:cubicBezTo>
                  <a:cubicBezTo>
                    <a:pt x="41631" y="6100"/>
                    <a:pt x="32620" y="2238"/>
                    <a:pt x="23252" y="736"/>
                  </a:cubicBezTo>
                  <a:cubicBezTo>
                    <a:pt x="19105" y="93"/>
                    <a:pt x="14814" y="-265"/>
                    <a:pt x="10595" y="236"/>
                  </a:cubicBezTo>
                  <a:cubicBezTo>
                    <a:pt x="6447" y="808"/>
                    <a:pt x="3300" y="2596"/>
                    <a:pt x="225" y="5385"/>
                  </a:cubicBezTo>
                  <a:cubicBezTo>
                    <a:pt x="-275" y="5885"/>
                    <a:pt x="154" y="6386"/>
                    <a:pt x="583" y="6457"/>
                  </a:cubicBezTo>
                  <a:lnTo>
                    <a:pt x="583" y="645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19" name="任意多边形: 形状 1418"/>
            <p:cNvSpPr/>
            <p:nvPr/>
          </p:nvSpPr>
          <p:spPr>
            <a:xfrm rot="5400000">
              <a:off x="11493080" y="2857300"/>
              <a:ext cx="127547" cy="582943"/>
            </a:xfrm>
            <a:custGeom>
              <a:avLst/>
              <a:gdLst>
                <a:gd name="connsiteX0" fmla="*/ 892 w 67207"/>
                <a:gd name="connsiteY0" fmla="*/ 306776 h 307164"/>
                <a:gd name="connsiteX1" fmla="*/ 19271 w 67207"/>
                <a:gd name="connsiteY1" fmla="*/ 243345 h 307164"/>
                <a:gd name="connsiteX2" fmla="*/ 34288 w 67207"/>
                <a:gd name="connsiteY2" fmla="*/ 179127 h 307164"/>
                <a:gd name="connsiteX3" fmla="*/ 60605 w 67207"/>
                <a:gd name="connsiteY3" fmla="*/ 49833 h 307164"/>
                <a:gd name="connsiteX4" fmla="*/ 66969 w 67207"/>
                <a:gd name="connsiteY4" fmla="*/ 14363 h 307164"/>
                <a:gd name="connsiteX5" fmla="*/ 58245 w 67207"/>
                <a:gd name="connsiteY5" fmla="*/ 633 h 307164"/>
                <a:gd name="connsiteX6" fmla="*/ 58388 w 67207"/>
                <a:gd name="connsiteY6" fmla="*/ 5424 h 307164"/>
                <a:gd name="connsiteX7" fmla="*/ 59318 w 67207"/>
                <a:gd name="connsiteY7" fmla="*/ 14292 h 307164"/>
                <a:gd name="connsiteX8" fmla="*/ 56600 w 67207"/>
                <a:gd name="connsiteY8" fmla="*/ 29882 h 307164"/>
                <a:gd name="connsiteX9" fmla="*/ 51165 w 67207"/>
                <a:gd name="connsiteY9" fmla="*/ 60203 h 307164"/>
                <a:gd name="connsiteX10" fmla="*/ 39723 w 67207"/>
                <a:gd name="connsiteY10" fmla="*/ 119844 h 307164"/>
                <a:gd name="connsiteX11" fmla="*/ 13907 w 67207"/>
                <a:gd name="connsiteY11" fmla="*/ 239340 h 307164"/>
                <a:gd name="connsiteX12" fmla="*/ 34 w 67207"/>
                <a:gd name="connsiteY12" fmla="*/ 306561 h 307164"/>
                <a:gd name="connsiteX13" fmla="*/ 892 w 67207"/>
                <a:gd name="connsiteY13" fmla="*/ 306776 h 307164"/>
                <a:gd name="connsiteX14" fmla="*/ 892 w 67207"/>
                <a:gd name="connsiteY14" fmla="*/ 306776 h 307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207" h="307164">
                  <a:moveTo>
                    <a:pt x="892" y="306776"/>
                  </a:moveTo>
                  <a:cubicBezTo>
                    <a:pt x="8616" y="286181"/>
                    <a:pt x="14050" y="264727"/>
                    <a:pt x="19271" y="243345"/>
                  </a:cubicBezTo>
                  <a:cubicBezTo>
                    <a:pt x="24491" y="221963"/>
                    <a:pt x="29569" y="200581"/>
                    <a:pt x="34288" y="179127"/>
                  </a:cubicBezTo>
                  <a:cubicBezTo>
                    <a:pt x="43799" y="136220"/>
                    <a:pt x="52596" y="93098"/>
                    <a:pt x="60605" y="49833"/>
                  </a:cubicBezTo>
                  <a:cubicBezTo>
                    <a:pt x="62822" y="38034"/>
                    <a:pt x="65039" y="26163"/>
                    <a:pt x="66969" y="14363"/>
                  </a:cubicBezTo>
                  <a:cubicBezTo>
                    <a:pt x="67828" y="9072"/>
                    <a:pt x="66683" y="-2871"/>
                    <a:pt x="58245" y="633"/>
                  </a:cubicBezTo>
                  <a:cubicBezTo>
                    <a:pt x="55885" y="1634"/>
                    <a:pt x="56028" y="4566"/>
                    <a:pt x="58388" y="5424"/>
                  </a:cubicBezTo>
                  <a:cubicBezTo>
                    <a:pt x="60962" y="6354"/>
                    <a:pt x="59604" y="12647"/>
                    <a:pt x="59318" y="14292"/>
                  </a:cubicBezTo>
                  <a:cubicBezTo>
                    <a:pt x="58388" y="19512"/>
                    <a:pt x="57530" y="24661"/>
                    <a:pt x="56600" y="29882"/>
                  </a:cubicBezTo>
                  <a:cubicBezTo>
                    <a:pt x="54812" y="39965"/>
                    <a:pt x="53025" y="50119"/>
                    <a:pt x="51165" y="60203"/>
                  </a:cubicBezTo>
                  <a:cubicBezTo>
                    <a:pt x="47518" y="80083"/>
                    <a:pt x="43657" y="99963"/>
                    <a:pt x="39723" y="119844"/>
                  </a:cubicBezTo>
                  <a:cubicBezTo>
                    <a:pt x="31714" y="159819"/>
                    <a:pt x="23061" y="199651"/>
                    <a:pt x="13907" y="239340"/>
                  </a:cubicBezTo>
                  <a:cubicBezTo>
                    <a:pt x="8759" y="261652"/>
                    <a:pt x="3324" y="283964"/>
                    <a:pt x="34" y="306561"/>
                  </a:cubicBezTo>
                  <a:cubicBezTo>
                    <a:pt x="-180" y="307205"/>
                    <a:pt x="678" y="307420"/>
                    <a:pt x="892" y="306776"/>
                  </a:cubicBezTo>
                  <a:lnTo>
                    <a:pt x="892" y="30677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20" name="任意多边形: 形状 1419"/>
            <p:cNvSpPr/>
            <p:nvPr/>
          </p:nvSpPr>
          <p:spPr>
            <a:xfrm rot="5400000">
              <a:off x="11876509" y="3159341"/>
              <a:ext cx="280989" cy="349994"/>
            </a:xfrm>
            <a:custGeom>
              <a:avLst/>
              <a:gdLst>
                <a:gd name="connsiteX0" fmla="*/ 475 w 280989"/>
                <a:gd name="connsiteY0" fmla="*/ 345013 h 349994"/>
                <a:gd name="connsiteX1" fmla="*/ 22869 w 280989"/>
                <a:gd name="connsiteY1" fmla="*/ 311627 h 349994"/>
                <a:gd name="connsiteX2" fmla="*/ 231466 w 280989"/>
                <a:gd name="connsiteY2" fmla="*/ 39921 h 349994"/>
                <a:gd name="connsiteX3" fmla="*/ 262362 w 280989"/>
                <a:gd name="connsiteY3" fmla="*/ 0 h 349994"/>
                <a:gd name="connsiteX4" fmla="*/ 280989 w 280989"/>
                <a:gd name="connsiteY4" fmla="*/ 0 h 349994"/>
                <a:gd name="connsiteX5" fmla="*/ 216265 w 280989"/>
                <a:gd name="connsiteY5" fmla="*/ 83620 h 349994"/>
                <a:gd name="connsiteX6" fmla="*/ 112306 w 280989"/>
                <a:gd name="connsiteY6" fmla="*/ 217438 h 349994"/>
                <a:gd name="connsiteX7" fmla="*/ 5904 w 280989"/>
                <a:gd name="connsiteY7" fmla="*/ 348947 h 349994"/>
                <a:gd name="connsiteX8" fmla="*/ 475 w 280989"/>
                <a:gd name="connsiteY8" fmla="*/ 345013 h 34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9" h="349994">
                  <a:moveTo>
                    <a:pt x="475" y="345013"/>
                  </a:moveTo>
                  <a:cubicBezTo>
                    <a:pt x="7939" y="333884"/>
                    <a:pt x="14860" y="322347"/>
                    <a:pt x="22869" y="311627"/>
                  </a:cubicBezTo>
                  <a:cubicBezTo>
                    <a:pt x="90728" y="219880"/>
                    <a:pt x="161572" y="130172"/>
                    <a:pt x="231466" y="39921"/>
                  </a:cubicBezTo>
                  <a:lnTo>
                    <a:pt x="262362" y="0"/>
                  </a:lnTo>
                  <a:lnTo>
                    <a:pt x="280989" y="0"/>
                  </a:lnTo>
                  <a:lnTo>
                    <a:pt x="216265" y="83620"/>
                  </a:lnTo>
                  <a:cubicBezTo>
                    <a:pt x="181793" y="128272"/>
                    <a:pt x="147049" y="172788"/>
                    <a:pt x="112306" y="217438"/>
                  </a:cubicBezTo>
                  <a:cubicBezTo>
                    <a:pt x="77697" y="261953"/>
                    <a:pt x="43496" y="306876"/>
                    <a:pt x="5904" y="348947"/>
                  </a:cubicBezTo>
                  <a:cubicBezTo>
                    <a:pt x="3460" y="351798"/>
                    <a:pt x="-1562" y="348270"/>
                    <a:pt x="475" y="34501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21" name="任意多边形: 形状 1420"/>
            <p:cNvSpPr/>
            <p:nvPr/>
          </p:nvSpPr>
          <p:spPr>
            <a:xfrm rot="5400000">
              <a:off x="11292339" y="3284612"/>
              <a:ext cx="137664" cy="179713"/>
            </a:xfrm>
            <a:custGeom>
              <a:avLst/>
              <a:gdLst>
                <a:gd name="connsiteX0" fmla="*/ 71853 w 72538"/>
                <a:gd name="connsiteY0" fmla="*/ 104 h 94694"/>
                <a:gd name="connsiteX1" fmla="*/ 53117 w 72538"/>
                <a:gd name="connsiteY1" fmla="*/ 21200 h 94694"/>
                <a:gd name="connsiteX2" fmla="*/ 35382 w 72538"/>
                <a:gd name="connsiteY2" fmla="*/ 43297 h 94694"/>
                <a:gd name="connsiteX3" fmla="*/ 913 w 72538"/>
                <a:gd name="connsiteY3" fmla="*/ 88493 h 94694"/>
                <a:gd name="connsiteX4" fmla="*/ 5561 w 72538"/>
                <a:gd name="connsiteY4" fmla="*/ 94214 h 94694"/>
                <a:gd name="connsiteX5" fmla="*/ 13070 w 72538"/>
                <a:gd name="connsiteY5" fmla="*/ 81699 h 94694"/>
                <a:gd name="connsiteX6" fmla="*/ 9280 w 72538"/>
                <a:gd name="connsiteY6" fmla="*/ 80769 h 94694"/>
                <a:gd name="connsiteX7" fmla="*/ 1628 w 72538"/>
                <a:gd name="connsiteY7" fmla="*/ 87849 h 94694"/>
                <a:gd name="connsiteX8" fmla="*/ 6276 w 72538"/>
                <a:gd name="connsiteY8" fmla="*/ 93570 h 94694"/>
                <a:gd name="connsiteX9" fmla="*/ 40888 w 72538"/>
                <a:gd name="connsiteY9" fmla="*/ 47373 h 94694"/>
                <a:gd name="connsiteX10" fmla="*/ 56836 w 72538"/>
                <a:gd name="connsiteY10" fmla="*/ 25062 h 94694"/>
                <a:gd name="connsiteX11" fmla="*/ 72425 w 72538"/>
                <a:gd name="connsiteY11" fmla="*/ 533 h 94694"/>
                <a:gd name="connsiteX12" fmla="*/ 71853 w 72538"/>
                <a:gd name="connsiteY12" fmla="*/ 104 h 94694"/>
                <a:gd name="connsiteX13" fmla="*/ 71853 w 72538"/>
                <a:gd name="connsiteY13" fmla="*/ 104 h 9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538" h="94694">
                  <a:moveTo>
                    <a:pt x="71853" y="104"/>
                  </a:moveTo>
                  <a:cubicBezTo>
                    <a:pt x="65131" y="6612"/>
                    <a:pt x="59195" y="14192"/>
                    <a:pt x="53117" y="21200"/>
                  </a:cubicBezTo>
                  <a:cubicBezTo>
                    <a:pt x="46895" y="28351"/>
                    <a:pt x="41174" y="35860"/>
                    <a:pt x="35382" y="43297"/>
                  </a:cubicBezTo>
                  <a:cubicBezTo>
                    <a:pt x="23868" y="58315"/>
                    <a:pt x="12426" y="73404"/>
                    <a:pt x="913" y="88493"/>
                  </a:cubicBezTo>
                  <a:cubicBezTo>
                    <a:pt x="-1661" y="91854"/>
                    <a:pt x="1628" y="96145"/>
                    <a:pt x="5561" y="94214"/>
                  </a:cubicBezTo>
                  <a:cubicBezTo>
                    <a:pt x="10996" y="91568"/>
                    <a:pt x="12856" y="87563"/>
                    <a:pt x="13070" y="81699"/>
                  </a:cubicBezTo>
                  <a:cubicBezTo>
                    <a:pt x="13142" y="79697"/>
                    <a:pt x="10138" y="78982"/>
                    <a:pt x="9280" y="80769"/>
                  </a:cubicBezTo>
                  <a:cubicBezTo>
                    <a:pt x="7850" y="83701"/>
                    <a:pt x="4560" y="86419"/>
                    <a:pt x="1628" y="87849"/>
                  </a:cubicBezTo>
                  <a:cubicBezTo>
                    <a:pt x="3202" y="89780"/>
                    <a:pt x="4703" y="91711"/>
                    <a:pt x="6276" y="93570"/>
                  </a:cubicBezTo>
                  <a:cubicBezTo>
                    <a:pt x="17790" y="78195"/>
                    <a:pt x="29375" y="62820"/>
                    <a:pt x="40888" y="47373"/>
                  </a:cubicBezTo>
                  <a:cubicBezTo>
                    <a:pt x="46323" y="40008"/>
                    <a:pt x="51901" y="32713"/>
                    <a:pt x="56836" y="25062"/>
                  </a:cubicBezTo>
                  <a:cubicBezTo>
                    <a:pt x="62056" y="16981"/>
                    <a:pt x="67920" y="9043"/>
                    <a:pt x="72425" y="533"/>
                  </a:cubicBezTo>
                  <a:cubicBezTo>
                    <a:pt x="72783" y="175"/>
                    <a:pt x="72211" y="-182"/>
                    <a:pt x="71853" y="104"/>
                  </a:cubicBezTo>
                  <a:lnTo>
                    <a:pt x="71853" y="10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22" name="任意多边形: 形状 1421"/>
            <p:cNvSpPr/>
            <p:nvPr/>
          </p:nvSpPr>
          <p:spPr>
            <a:xfrm rot="5400000">
              <a:off x="11230260" y="3378437"/>
              <a:ext cx="395019" cy="430370"/>
            </a:xfrm>
            <a:custGeom>
              <a:avLst/>
              <a:gdLst>
                <a:gd name="connsiteX0" fmla="*/ 206964 w 208143"/>
                <a:gd name="connsiteY0" fmla="*/ 187 h 226770"/>
                <a:gd name="connsiteX1" fmla="*/ 162913 w 208143"/>
                <a:gd name="connsiteY1" fmla="*/ 40091 h 226770"/>
                <a:gd name="connsiteX2" fmla="*/ 120721 w 208143"/>
                <a:gd name="connsiteY2" fmla="*/ 81854 h 226770"/>
                <a:gd name="connsiteX3" fmla="*/ 41342 w 208143"/>
                <a:gd name="connsiteY3" fmla="*/ 168669 h 226770"/>
                <a:gd name="connsiteX4" fmla="*/ 723 w 208143"/>
                <a:gd name="connsiteY4" fmla="*/ 220730 h 226770"/>
                <a:gd name="connsiteX5" fmla="*/ 6587 w 208143"/>
                <a:gd name="connsiteY5" fmla="*/ 226308 h 226770"/>
                <a:gd name="connsiteX6" fmla="*/ 17887 w 208143"/>
                <a:gd name="connsiteY6" fmla="*/ 217154 h 226770"/>
                <a:gd name="connsiteX7" fmla="*/ 16385 w 208143"/>
                <a:gd name="connsiteY7" fmla="*/ 214651 h 226770"/>
                <a:gd name="connsiteX8" fmla="*/ 8733 w 208143"/>
                <a:gd name="connsiteY8" fmla="*/ 216225 h 226770"/>
                <a:gd name="connsiteX9" fmla="*/ 2225 w 208143"/>
                <a:gd name="connsiteY9" fmla="*/ 219228 h 226770"/>
                <a:gd name="connsiteX10" fmla="*/ 8089 w 208143"/>
                <a:gd name="connsiteY10" fmla="*/ 224806 h 226770"/>
                <a:gd name="connsiteX11" fmla="*/ 162698 w 208143"/>
                <a:gd name="connsiteY11" fmla="*/ 49030 h 226770"/>
                <a:gd name="connsiteX12" fmla="*/ 207965 w 208143"/>
                <a:gd name="connsiteY12" fmla="*/ 1188 h 226770"/>
                <a:gd name="connsiteX13" fmla="*/ 206964 w 208143"/>
                <a:gd name="connsiteY13" fmla="*/ 187 h 226770"/>
                <a:gd name="connsiteX14" fmla="*/ 206964 w 208143"/>
                <a:gd name="connsiteY14" fmla="*/ 187 h 226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143" h="226770">
                  <a:moveTo>
                    <a:pt x="206964" y="187"/>
                  </a:moveTo>
                  <a:cubicBezTo>
                    <a:pt x="192447" y="13631"/>
                    <a:pt x="177215" y="26360"/>
                    <a:pt x="162913" y="40091"/>
                  </a:cubicBezTo>
                  <a:cubicBezTo>
                    <a:pt x="148610" y="53821"/>
                    <a:pt x="134523" y="67694"/>
                    <a:pt x="120721" y="81854"/>
                  </a:cubicBezTo>
                  <a:cubicBezTo>
                    <a:pt x="93260" y="109886"/>
                    <a:pt x="66586" y="138634"/>
                    <a:pt x="41342" y="168669"/>
                  </a:cubicBezTo>
                  <a:cubicBezTo>
                    <a:pt x="27183" y="185546"/>
                    <a:pt x="13667" y="202852"/>
                    <a:pt x="723" y="220730"/>
                  </a:cubicBezTo>
                  <a:cubicBezTo>
                    <a:pt x="-1922" y="224377"/>
                    <a:pt x="3298" y="228096"/>
                    <a:pt x="6587" y="226308"/>
                  </a:cubicBezTo>
                  <a:cubicBezTo>
                    <a:pt x="11236" y="223733"/>
                    <a:pt x="14239" y="220801"/>
                    <a:pt x="17887" y="217154"/>
                  </a:cubicBezTo>
                  <a:cubicBezTo>
                    <a:pt x="19031" y="216010"/>
                    <a:pt x="17743" y="214365"/>
                    <a:pt x="16385" y="214651"/>
                  </a:cubicBezTo>
                  <a:cubicBezTo>
                    <a:pt x="13810" y="215223"/>
                    <a:pt x="11236" y="215295"/>
                    <a:pt x="8733" y="216225"/>
                  </a:cubicBezTo>
                  <a:cubicBezTo>
                    <a:pt x="6516" y="217011"/>
                    <a:pt x="4299" y="218155"/>
                    <a:pt x="2225" y="219228"/>
                  </a:cubicBezTo>
                  <a:cubicBezTo>
                    <a:pt x="4156" y="221087"/>
                    <a:pt x="6087" y="222947"/>
                    <a:pt x="8089" y="224806"/>
                  </a:cubicBezTo>
                  <a:cubicBezTo>
                    <a:pt x="54215" y="161518"/>
                    <a:pt x="108063" y="104880"/>
                    <a:pt x="162698" y="49030"/>
                  </a:cubicBezTo>
                  <a:cubicBezTo>
                    <a:pt x="178073" y="33368"/>
                    <a:pt x="192662" y="16921"/>
                    <a:pt x="207965" y="1188"/>
                  </a:cubicBezTo>
                  <a:cubicBezTo>
                    <a:pt x="208538" y="473"/>
                    <a:pt x="207608" y="-385"/>
                    <a:pt x="206964" y="187"/>
                  </a:cubicBezTo>
                  <a:lnTo>
                    <a:pt x="206964" y="18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23" name="任意多边形: 形状 1422"/>
            <p:cNvSpPr/>
            <p:nvPr/>
          </p:nvSpPr>
          <p:spPr>
            <a:xfrm rot="5400000">
              <a:off x="11137765" y="3444892"/>
              <a:ext cx="131157" cy="165644"/>
            </a:xfrm>
            <a:custGeom>
              <a:avLst/>
              <a:gdLst>
                <a:gd name="connsiteX0" fmla="*/ 67767 w 69109"/>
                <a:gd name="connsiteY0" fmla="*/ 264 h 87281"/>
                <a:gd name="connsiteX1" fmla="*/ 32512 w 69109"/>
                <a:gd name="connsiteY1" fmla="*/ 39882 h 87281"/>
                <a:gd name="connsiteX2" fmla="*/ 332 w 69109"/>
                <a:gd name="connsiteY2" fmla="*/ 81430 h 87281"/>
                <a:gd name="connsiteX3" fmla="*/ 7053 w 69109"/>
                <a:gd name="connsiteY3" fmla="*/ 85149 h 87281"/>
                <a:gd name="connsiteX4" fmla="*/ 10772 w 69109"/>
                <a:gd name="connsiteY4" fmla="*/ 76067 h 87281"/>
                <a:gd name="connsiteX5" fmla="*/ 7483 w 69109"/>
                <a:gd name="connsiteY5" fmla="*/ 74279 h 87281"/>
                <a:gd name="connsiteX6" fmla="*/ 904 w 69109"/>
                <a:gd name="connsiteY6" fmla="*/ 80644 h 87281"/>
                <a:gd name="connsiteX7" fmla="*/ 6481 w 69109"/>
                <a:gd name="connsiteY7" fmla="*/ 85936 h 87281"/>
                <a:gd name="connsiteX8" fmla="*/ 38090 w 69109"/>
                <a:gd name="connsiteY8" fmla="*/ 44101 h 87281"/>
                <a:gd name="connsiteX9" fmla="*/ 68911 w 69109"/>
                <a:gd name="connsiteY9" fmla="*/ 1409 h 87281"/>
                <a:gd name="connsiteX10" fmla="*/ 67767 w 69109"/>
                <a:gd name="connsiteY10" fmla="*/ 264 h 87281"/>
                <a:gd name="connsiteX11" fmla="*/ 67767 w 69109"/>
                <a:gd name="connsiteY11" fmla="*/ 264 h 8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109" h="87281">
                  <a:moveTo>
                    <a:pt x="67767" y="264"/>
                  </a:moveTo>
                  <a:cubicBezTo>
                    <a:pt x="56039" y="13566"/>
                    <a:pt x="43596" y="26009"/>
                    <a:pt x="32512" y="39882"/>
                  </a:cubicBezTo>
                  <a:cubicBezTo>
                    <a:pt x="21642" y="53469"/>
                    <a:pt x="10057" y="66985"/>
                    <a:pt x="332" y="81430"/>
                  </a:cubicBezTo>
                  <a:cubicBezTo>
                    <a:pt x="2548" y="82646"/>
                    <a:pt x="4837" y="83933"/>
                    <a:pt x="7053" y="85149"/>
                  </a:cubicBezTo>
                  <a:cubicBezTo>
                    <a:pt x="8698" y="82289"/>
                    <a:pt x="9700" y="79214"/>
                    <a:pt x="10772" y="76067"/>
                  </a:cubicBezTo>
                  <a:cubicBezTo>
                    <a:pt x="11487" y="74065"/>
                    <a:pt x="8770" y="73135"/>
                    <a:pt x="7483" y="74279"/>
                  </a:cubicBezTo>
                  <a:cubicBezTo>
                    <a:pt x="5194" y="76282"/>
                    <a:pt x="2834" y="78212"/>
                    <a:pt x="904" y="80644"/>
                  </a:cubicBezTo>
                  <a:cubicBezTo>
                    <a:pt x="-2171" y="84506"/>
                    <a:pt x="3335" y="89797"/>
                    <a:pt x="6481" y="85936"/>
                  </a:cubicBezTo>
                  <a:cubicBezTo>
                    <a:pt x="17566" y="72491"/>
                    <a:pt x="27434" y="57903"/>
                    <a:pt x="38090" y="44101"/>
                  </a:cubicBezTo>
                  <a:cubicBezTo>
                    <a:pt x="48817" y="30156"/>
                    <a:pt x="58256" y="15353"/>
                    <a:pt x="68911" y="1409"/>
                  </a:cubicBezTo>
                  <a:cubicBezTo>
                    <a:pt x="69555" y="622"/>
                    <a:pt x="68482" y="-522"/>
                    <a:pt x="67767" y="264"/>
                  </a:cubicBezTo>
                  <a:lnTo>
                    <a:pt x="67767" y="26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24" name="任意多边形: 形状 1423"/>
            <p:cNvSpPr/>
            <p:nvPr/>
          </p:nvSpPr>
          <p:spPr>
            <a:xfrm rot="5400000">
              <a:off x="11866014" y="3765492"/>
              <a:ext cx="307570" cy="344400"/>
            </a:xfrm>
            <a:custGeom>
              <a:avLst/>
              <a:gdLst>
                <a:gd name="connsiteX0" fmla="*/ 509 w 307570"/>
                <a:gd name="connsiteY0" fmla="*/ 338769 h 344400"/>
                <a:gd name="connsiteX1" fmla="*/ 76782 w 307570"/>
                <a:gd name="connsiteY1" fmla="*/ 242545 h 344400"/>
                <a:gd name="connsiteX2" fmla="*/ 226206 w 307570"/>
                <a:gd name="connsiteY2" fmla="*/ 83756 h 344400"/>
                <a:gd name="connsiteX3" fmla="*/ 299087 w 307570"/>
                <a:gd name="connsiteY3" fmla="*/ 426 h 344400"/>
                <a:gd name="connsiteX4" fmla="*/ 299383 w 307570"/>
                <a:gd name="connsiteY4" fmla="*/ 0 h 344400"/>
                <a:gd name="connsiteX5" fmla="*/ 307570 w 307570"/>
                <a:gd name="connsiteY5" fmla="*/ 0 h 344400"/>
                <a:gd name="connsiteX6" fmla="*/ 298951 w 307570"/>
                <a:gd name="connsiteY6" fmla="*/ 13455 h 344400"/>
                <a:gd name="connsiteX7" fmla="*/ 154819 w 307570"/>
                <a:gd name="connsiteY7" fmla="*/ 179845 h 344400"/>
                <a:gd name="connsiteX8" fmla="*/ 79633 w 307570"/>
                <a:gd name="connsiteY8" fmla="*/ 260867 h 344400"/>
                <a:gd name="connsiteX9" fmla="*/ 6751 w 307570"/>
                <a:gd name="connsiteY9" fmla="*/ 343248 h 344400"/>
                <a:gd name="connsiteX10" fmla="*/ 509 w 307570"/>
                <a:gd name="connsiteY10" fmla="*/ 338769 h 34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7570" h="344400">
                  <a:moveTo>
                    <a:pt x="509" y="338769"/>
                  </a:moveTo>
                  <a:cubicBezTo>
                    <a:pt x="20730" y="303346"/>
                    <a:pt x="49503" y="272538"/>
                    <a:pt x="76782" y="242545"/>
                  </a:cubicBezTo>
                  <a:cubicBezTo>
                    <a:pt x="125640" y="188801"/>
                    <a:pt x="176671" y="136958"/>
                    <a:pt x="226206" y="83756"/>
                  </a:cubicBezTo>
                  <a:cubicBezTo>
                    <a:pt x="251381" y="56816"/>
                    <a:pt x="276048" y="29232"/>
                    <a:pt x="299087" y="426"/>
                  </a:cubicBezTo>
                  <a:lnTo>
                    <a:pt x="299383" y="0"/>
                  </a:lnTo>
                  <a:lnTo>
                    <a:pt x="307570" y="0"/>
                  </a:lnTo>
                  <a:lnTo>
                    <a:pt x="298951" y="13455"/>
                  </a:lnTo>
                  <a:cubicBezTo>
                    <a:pt x="255250" y="72627"/>
                    <a:pt x="205307" y="126506"/>
                    <a:pt x="154819" y="179845"/>
                  </a:cubicBezTo>
                  <a:cubicBezTo>
                    <a:pt x="129439" y="206579"/>
                    <a:pt x="104196" y="233453"/>
                    <a:pt x="79633" y="260867"/>
                  </a:cubicBezTo>
                  <a:cubicBezTo>
                    <a:pt x="55202" y="288146"/>
                    <a:pt x="32538" y="317325"/>
                    <a:pt x="6751" y="343248"/>
                  </a:cubicBezTo>
                  <a:cubicBezTo>
                    <a:pt x="3631" y="346369"/>
                    <a:pt x="-1663" y="342568"/>
                    <a:pt x="509" y="33876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25" name="任意多边形: 形状 1424"/>
            <p:cNvSpPr/>
            <p:nvPr/>
          </p:nvSpPr>
          <p:spPr>
            <a:xfrm rot="5400000">
              <a:off x="11991481" y="4077425"/>
              <a:ext cx="123326" cy="154118"/>
            </a:xfrm>
            <a:custGeom>
              <a:avLst/>
              <a:gdLst>
                <a:gd name="connsiteX0" fmla="*/ 63258 w 64983"/>
                <a:gd name="connsiteY0" fmla="*/ 344 h 81208"/>
                <a:gd name="connsiteX1" fmla="*/ 31507 w 64983"/>
                <a:gd name="connsiteY1" fmla="*/ 39461 h 81208"/>
                <a:gd name="connsiteX2" fmla="*/ 15631 w 64983"/>
                <a:gd name="connsiteY2" fmla="*/ 58697 h 81208"/>
                <a:gd name="connsiteX3" fmla="*/ 256 w 64983"/>
                <a:gd name="connsiteY3" fmla="*/ 78149 h 81208"/>
                <a:gd name="connsiteX4" fmla="*/ 3045 w 64983"/>
                <a:gd name="connsiteY4" fmla="*/ 80866 h 81208"/>
                <a:gd name="connsiteX5" fmla="*/ 20351 w 64983"/>
                <a:gd name="connsiteY5" fmla="*/ 63203 h 81208"/>
                <a:gd name="connsiteX6" fmla="*/ 36584 w 64983"/>
                <a:gd name="connsiteY6" fmla="*/ 43322 h 81208"/>
                <a:gd name="connsiteX7" fmla="*/ 64831 w 64983"/>
                <a:gd name="connsiteY7" fmla="*/ 1559 h 81208"/>
                <a:gd name="connsiteX8" fmla="*/ 63258 w 64983"/>
                <a:gd name="connsiteY8" fmla="*/ 344 h 81208"/>
                <a:gd name="connsiteX9" fmla="*/ 63258 w 64983"/>
                <a:gd name="connsiteY9" fmla="*/ 344 h 8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983" h="81208">
                  <a:moveTo>
                    <a:pt x="63258" y="344"/>
                  </a:moveTo>
                  <a:cubicBezTo>
                    <a:pt x="53247" y="13788"/>
                    <a:pt x="42019" y="26374"/>
                    <a:pt x="31507" y="39461"/>
                  </a:cubicBezTo>
                  <a:cubicBezTo>
                    <a:pt x="26286" y="45968"/>
                    <a:pt x="20995" y="52333"/>
                    <a:pt x="15631" y="58697"/>
                  </a:cubicBezTo>
                  <a:cubicBezTo>
                    <a:pt x="10268" y="64990"/>
                    <a:pt x="4547" y="71069"/>
                    <a:pt x="256" y="78149"/>
                  </a:cubicBezTo>
                  <a:cubicBezTo>
                    <a:pt x="-745" y="79793"/>
                    <a:pt x="1400" y="82082"/>
                    <a:pt x="3045" y="80866"/>
                  </a:cubicBezTo>
                  <a:cubicBezTo>
                    <a:pt x="9696" y="75932"/>
                    <a:pt x="14988" y="69567"/>
                    <a:pt x="20351" y="63203"/>
                  </a:cubicBezTo>
                  <a:cubicBezTo>
                    <a:pt x="25857" y="56695"/>
                    <a:pt x="31292" y="50044"/>
                    <a:pt x="36584" y="43322"/>
                  </a:cubicBezTo>
                  <a:cubicBezTo>
                    <a:pt x="47096" y="30021"/>
                    <a:pt x="55678" y="15719"/>
                    <a:pt x="64831" y="1559"/>
                  </a:cubicBezTo>
                  <a:cubicBezTo>
                    <a:pt x="65475" y="558"/>
                    <a:pt x="63902" y="-586"/>
                    <a:pt x="63258" y="344"/>
                  </a:cubicBezTo>
                  <a:lnTo>
                    <a:pt x="63258" y="34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26" name="任意多边形: 形状 1425"/>
            <p:cNvSpPr/>
            <p:nvPr/>
          </p:nvSpPr>
          <p:spPr>
            <a:xfrm rot="5400000">
              <a:off x="11766878" y="3911007"/>
              <a:ext cx="134013" cy="158704"/>
            </a:xfrm>
            <a:custGeom>
              <a:avLst/>
              <a:gdLst>
                <a:gd name="connsiteX0" fmla="*/ 69958 w 70614"/>
                <a:gd name="connsiteY0" fmla="*/ 152 h 83624"/>
                <a:gd name="connsiteX1" fmla="*/ 33773 w 70614"/>
                <a:gd name="connsiteY1" fmla="*/ 41343 h 83624"/>
                <a:gd name="connsiteX2" fmla="*/ 91 w 70614"/>
                <a:gd name="connsiteY2" fmla="*/ 82820 h 83624"/>
                <a:gd name="connsiteX3" fmla="*/ 949 w 70614"/>
                <a:gd name="connsiteY3" fmla="*/ 83463 h 83624"/>
                <a:gd name="connsiteX4" fmla="*/ 36490 w 70614"/>
                <a:gd name="connsiteY4" fmla="*/ 42773 h 83624"/>
                <a:gd name="connsiteX5" fmla="*/ 70530 w 70614"/>
                <a:gd name="connsiteY5" fmla="*/ 724 h 83624"/>
                <a:gd name="connsiteX6" fmla="*/ 69958 w 70614"/>
                <a:gd name="connsiteY6" fmla="*/ 152 h 83624"/>
                <a:gd name="connsiteX7" fmla="*/ 69958 w 70614"/>
                <a:gd name="connsiteY7" fmla="*/ 152 h 83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614" h="83624">
                  <a:moveTo>
                    <a:pt x="69958" y="152"/>
                  </a:moveTo>
                  <a:cubicBezTo>
                    <a:pt x="57801" y="13739"/>
                    <a:pt x="45644" y="27470"/>
                    <a:pt x="33773" y="41343"/>
                  </a:cubicBezTo>
                  <a:cubicBezTo>
                    <a:pt x="22259" y="54787"/>
                    <a:pt x="9745" y="68017"/>
                    <a:pt x="91" y="82820"/>
                  </a:cubicBezTo>
                  <a:cubicBezTo>
                    <a:pt x="-267" y="83392"/>
                    <a:pt x="520" y="83893"/>
                    <a:pt x="949" y="83463"/>
                  </a:cubicBezTo>
                  <a:cubicBezTo>
                    <a:pt x="14036" y="71306"/>
                    <a:pt x="25048" y="56575"/>
                    <a:pt x="36490" y="42773"/>
                  </a:cubicBezTo>
                  <a:cubicBezTo>
                    <a:pt x="48004" y="28900"/>
                    <a:pt x="59303" y="14812"/>
                    <a:pt x="70530" y="724"/>
                  </a:cubicBezTo>
                  <a:cubicBezTo>
                    <a:pt x="70816" y="295"/>
                    <a:pt x="70315" y="-277"/>
                    <a:pt x="69958" y="152"/>
                  </a:cubicBezTo>
                  <a:lnTo>
                    <a:pt x="69958" y="15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27" name="任意多边形: 形状 1426"/>
            <p:cNvSpPr/>
            <p:nvPr/>
          </p:nvSpPr>
          <p:spPr>
            <a:xfrm rot="5400000">
              <a:off x="11644826" y="3865764"/>
              <a:ext cx="328308" cy="380652"/>
            </a:xfrm>
            <a:custGeom>
              <a:avLst/>
              <a:gdLst>
                <a:gd name="connsiteX0" fmla="*/ 172255 w 172992"/>
                <a:gd name="connsiteY0" fmla="*/ 94 h 200573"/>
                <a:gd name="connsiteX1" fmla="*/ 139145 w 172992"/>
                <a:gd name="connsiteY1" fmla="*/ 38353 h 200573"/>
                <a:gd name="connsiteX2" fmla="*/ 105963 w 172992"/>
                <a:gd name="connsiteY2" fmla="*/ 77828 h 200573"/>
                <a:gd name="connsiteX3" fmla="*/ 38313 w 172992"/>
                <a:gd name="connsiteY3" fmla="*/ 154632 h 200573"/>
                <a:gd name="connsiteX4" fmla="*/ 412 w 172992"/>
                <a:gd name="connsiteY4" fmla="*/ 197968 h 200573"/>
                <a:gd name="connsiteX5" fmla="*/ 2700 w 172992"/>
                <a:gd name="connsiteY5" fmla="*/ 200113 h 200573"/>
                <a:gd name="connsiteX6" fmla="*/ 74355 w 172992"/>
                <a:gd name="connsiteY6" fmla="*/ 125812 h 200573"/>
                <a:gd name="connsiteX7" fmla="*/ 139788 w 172992"/>
                <a:gd name="connsiteY7" fmla="*/ 47006 h 200573"/>
                <a:gd name="connsiteX8" fmla="*/ 172970 w 172992"/>
                <a:gd name="connsiteY8" fmla="*/ 523 h 200573"/>
                <a:gd name="connsiteX9" fmla="*/ 172255 w 172992"/>
                <a:gd name="connsiteY9" fmla="*/ 94 h 200573"/>
                <a:gd name="connsiteX10" fmla="*/ 172255 w 172992"/>
                <a:gd name="connsiteY10" fmla="*/ 94 h 20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992" h="200573">
                  <a:moveTo>
                    <a:pt x="172255" y="94"/>
                  </a:moveTo>
                  <a:cubicBezTo>
                    <a:pt x="161385" y="13038"/>
                    <a:pt x="150015" y="25410"/>
                    <a:pt x="139145" y="38353"/>
                  </a:cubicBezTo>
                  <a:cubicBezTo>
                    <a:pt x="128061" y="51511"/>
                    <a:pt x="117119" y="64741"/>
                    <a:pt x="105963" y="77828"/>
                  </a:cubicBezTo>
                  <a:cubicBezTo>
                    <a:pt x="83866" y="103858"/>
                    <a:pt x="61125" y="129316"/>
                    <a:pt x="38313" y="154632"/>
                  </a:cubicBezTo>
                  <a:cubicBezTo>
                    <a:pt x="25512" y="168863"/>
                    <a:pt x="12497" y="183094"/>
                    <a:pt x="412" y="197968"/>
                  </a:cubicBezTo>
                  <a:cubicBezTo>
                    <a:pt x="-876" y="199541"/>
                    <a:pt x="1127" y="201472"/>
                    <a:pt x="2700" y="200113"/>
                  </a:cubicBezTo>
                  <a:cubicBezTo>
                    <a:pt x="28587" y="177516"/>
                    <a:pt x="51686" y="151628"/>
                    <a:pt x="74355" y="125812"/>
                  </a:cubicBezTo>
                  <a:cubicBezTo>
                    <a:pt x="96881" y="100140"/>
                    <a:pt x="118835" y="73966"/>
                    <a:pt x="139788" y="47006"/>
                  </a:cubicBezTo>
                  <a:cubicBezTo>
                    <a:pt x="151445" y="31989"/>
                    <a:pt x="162029" y="16113"/>
                    <a:pt x="172970" y="523"/>
                  </a:cubicBezTo>
                  <a:cubicBezTo>
                    <a:pt x="173113" y="237"/>
                    <a:pt x="172541" y="-192"/>
                    <a:pt x="172255" y="94"/>
                  </a:cubicBezTo>
                  <a:lnTo>
                    <a:pt x="172255" y="9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28" name="任意多边形: 形状 1427"/>
            <p:cNvSpPr/>
            <p:nvPr/>
          </p:nvSpPr>
          <p:spPr>
            <a:xfrm rot="5400000">
              <a:off x="4528654" y="5644440"/>
              <a:ext cx="1229502" cy="1197619"/>
            </a:xfrm>
            <a:custGeom>
              <a:avLst/>
              <a:gdLst>
                <a:gd name="connsiteX0" fmla="*/ 5 w 1229502"/>
                <a:gd name="connsiteY0" fmla="*/ 470430 h 1197619"/>
                <a:gd name="connsiteX1" fmla="*/ 12881 w 1229502"/>
                <a:gd name="connsiteY1" fmla="*/ 452210 h 1197619"/>
                <a:gd name="connsiteX2" fmla="*/ 122947 w 1229502"/>
                <a:gd name="connsiteY2" fmla="*/ 492653 h 1197619"/>
                <a:gd name="connsiteX3" fmla="*/ 254185 w 1229502"/>
                <a:gd name="connsiteY3" fmla="*/ 373086 h 1197619"/>
                <a:gd name="connsiteX4" fmla="*/ 365609 w 1229502"/>
                <a:gd name="connsiteY4" fmla="*/ 135717 h 1197619"/>
                <a:gd name="connsiteX5" fmla="*/ 311052 w 1229502"/>
                <a:gd name="connsiteY5" fmla="*/ 86452 h 1197619"/>
                <a:gd name="connsiteX6" fmla="*/ 283365 w 1229502"/>
                <a:gd name="connsiteY6" fmla="*/ 40173 h 1197619"/>
                <a:gd name="connsiteX7" fmla="*/ 291645 w 1229502"/>
                <a:gd name="connsiteY7" fmla="*/ 0 h 1197619"/>
                <a:gd name="connsiteX8" fmla="*/ 904544 w 1229502"/>
                <a:gd name="connsiteY8" fmla="*/ 45738 h 1197619"/>
                <a:gd name="connsiteX9" fmla="*/ 1152558 w 1229502"/>
                <a:gd name="connsiteY9" fmla="*/ 190255 h 1197619"/>
                <a:gd name="connsiteX10" fmla="*/ 1229502 w 1229502"/>
                <a:gd name="connsiteY10" fmla="*/ 235193 h 1197619"/>
                <a:gd name="connsiteX11" fmla="*/ 1229502 w 1229502"/>
                <a:gd name="connsiteY11" fmla="*/ 1197619 h 1197619"/>
                <a:gd name="connsiteX12" fmla="*/ 1145333 w 1229502"/>
                <a:gd name="connsiteY12" fmla="*/ 1148461 h 1197619"/>
                <a:gd name="connsiteX13" fmla="*/ 2295 w 1229502"/>
                <a:gd name="connsiteY13" fmla="*/ 474602 h 1197619"/>
                <a:gd name="connsiteX14" fmla="*/ 5 w 1229502"/>
                <a:gd name="connsiteY14" fmla="*/ 470430 h 119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29502" h="1197619">
                  <a:moveTo>
                    <a:pt x="5" y="470430"/>
                  </a:moveTo>
                  <a:cubicBezTo>
                    <a:pt x="124" y="467173"/>
                    <a:pt x="2770" y="461575"/>
                    <a:pt x="12881" y="452210"/>
                  </a:cubicBezTo>
                  <a:cubicBezTo>
                    <a:pt x="33102" y="433480"/>
                    <a:pt x="114397" y="486139"/>
                    <a:pt x="122947" y="492653"/>
                  </a:cubicBezTo>
                  <a:cubicBezTo>
                    <a:pt x="131497" y="499168"/>
                    <a:pt x="193250" y="433480"/>
                    <a:pt x="254185" y="373086"/>
                  </a:cubicBezTo>
                  <a:cubicBezTo>
                    <a:pt x="315123" y="312691"/>
                    <a:pt x="373346" y="141690"/>
                    <a:pt x="365609" y="135717"/>
                  </a:cubicBezTo>
                  <a:cubicBezTo>
                    <a:pt x="357875" y="129745"/>
                    <a:pt x="311052" y="86452"/>
                    <a:pt x="311052" y="86452"/>
                  </a:cubicBezTo>
                  <a:lnTo>
                    <a:pt x="283365" y="40173"/>
                  </a:lnTo>
                  <a:lnTo>
                    <a:pt x="291645" y="0"/>
                  </a:lnTo>
                  <a:lnTo>
                    <a:pt x="904544" y="45738"/>
                  </a:lnTo>
                  <a:cubicBezTo>
                    <a:pt x="904544" y="45738"/>
                    <a:pt x="1008571" y="106214"/>
                    <a:pt x="1152558" y="190255"/>
                  </a:cubicBezTo>
                  <a:lnTo>
                    <a:pt x="1229502" y="235193"/>
                  </a:lnTo>
                  <a:lnTo>
                    <a:pt x="1229502" y="1197619"/>
                  </a:lnTo>
                  <a:lnTo>
                    <a:pt x="1145333" y="1148461"/>
                  </a:lnTo>
                  <a:cubicBezTo>
                    <a:pt x="703043" y="889637"/>
                    <a:pt x="2295" y="474602"/>
                    <a:pt x="2295" y="474602"/>
                  </a:cubicBezTo>
                  <a:cubicBezTo>
                    <a:pt x="2295" y="474602"/>
                    <a:pt x="-115" y="473686"/>
                    <a:pt x="5" y="470430"/>
                  </a:cubicBezTo>
                  <a:close/>
                </a:path>
              </a:pathLst>
            </a:custGeom>
            <a:solidFill>
              <a:srgbClr val="A5CAC2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29" name="任意多边形: 形状 1428"/>
            <p:cNvSpPr/>
            <p:nvPr/>
          </p:nvSpPr>
          <p:spPr>
            <a:xfrm rot="5400000">
              <a:off x="4559796" y="5811163"/>
              <a:ext cx="1106418" cy="987256"/>
            </a:xfrm>
            <a:custGeom>
              <a:avLst/>
              <a:gdLst>
                <a:gd name="connsiteX0" fmla="*/ 0 w 1106418"/>
                <a:gd name="connsiteY0" fmla="*/ 356935 h 987256"/>
                <a:gd name="connsiteX1" fmla="*/ 131239 w 1106418"/>
                <a:gd name="connsiteY1" fmla="*/ 237369 h 987256"/>
                <a:gd name="connsiteX2" fmla="*/ 242662 w 1106418"/>
                <a:gd name="connsiteY2" fmla="*/ 0 h 987256"/>
                <a:gd name="connsiteX3" fmla="*/ 600142 w 1106418"/>
                <a:gd name="connsiteY3" fmla="*/ 195569 h 987256"/>
                <a:gd name="connsiteX4" fmla="*/ 1106418 w 1106418"/>
                <a:gd name="connsiteY4" fmla="*/ 489071 h 987256"/>
                <a:gd name="connsiteX5" fmla="*/ 1106418 w 1106418"/>
                <a:gd name="connsiteY5" fmla="*/ 987256 h 98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6418" h="987256">
                  <a:moveTo>
                    <a:pt x="0" y="356935"/>
                  </a:moveTo>
                  <a:lnTo>
                    <a:pt x="131239" y="237369"/>
                  </a:lnTo>
                  <a:cubicBezTo>
                    <a:pt x="131239" y="237369"/>
                    <a:pt x="262206" y="143996"/>
                    <a:pt x="242662" y="0"/>
                  </a:cubicBezTo>
                  <a:lnTo>
                    <a:pt x="600142" y="195569"/>
                  </a:lnTo>
                  <a:lnTo>
                    <a:pt x="1106418" y="489071"/>
                  </a:lnTo>
                  <a:lnTo>
                    <a:pt x="1106418" y="987256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30" name="任意多边形: 形状 1429"/>
            <p:cNvSpPr/>
            <p:nvPr/>
          </p:nvSpPr>
          <p:spPr>
            <a:xfrm rot="5400000">
              <a:off x="4776007" y="6027376"/>
              <a:ext cx="945052" cy="716197"/>
            </a:xfrm>
            <a:custGeom>
              <a:avLst/>
              <a:gdLst>
                <a:gd name="connsiteX0" fmla="*/ 0 w 945052"/>
                <a:gd name="connsiteY0" fmla="*/ 199911 h 716197"/>
                <a:gd name="connsiteX1" fmla="*/ 81295 w 945052"/>
                <a:gd name="connsiteY1" fmla="*/ 0 h 716197"/>
                <a:gd name="connsiteX2" fmla="*/ 567706 w 945052"/>
                <a:gd name="connsiteY2" fmla="*/ 270349 h 716197"/>
                <a:gd name="connsiteX3" fmla="*/ 909358 w 945052"/>
                <a:gd name="connsiteY3" fmla="*/ 468835 h 716197"/>
                <a:gd name="connsiteX4" fmla="*/ 945052 w 945052"/>
                <a:gd name="connsiteY4" fmla="*/ 489622 h 716197"/>
                <a:gd name="connsiteX5" fmla="*/ 945052 w 945052"/>
                <a:gd name="connsiteY5" fmla="*/ 716197 h 716197"/>
                <a:gd name="connsiteX6" fmla="*/ 858340 w 945052"/>
                <a:gd name="connsiteY6" fmla="*/ 668699 h 716197"/>
                <a:gd name="connsiteX7" fmla="*/ 0 w 945052"/>
                <a:gd name="connsiteY7" fmla="*/ 199911 h 71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5052" h="716197">
                  <a:moveTo>
                    <a:pt x="0" y="199911"/>
                  </a:moveTo>
                  <a:cubicBezTo>
                    <a:pt x="0" y="199911"/>
                    <a:pt x="83195" y="24700"/>
                    <a:pt x="81295" y="0"/>
                  </a:cubicBezTo>
                  <a:lnTo>
                    <a:pt x="567706" y="270349"/>
                  </a:lnTo>
                  <a:cubicBezTo>
                    <a:pt x="567706" y="270349"/>
                    <a:pt x="725274" y="361720"/>
                    <a:pt x="909358" y="468835"/>
                  </a:cubicBezTo>
                  <a:lnTo>
                    <a:pt x="945052" y="489622"/>
                  </a:lnTo>
                  <a:lnTo>
                    <a:pt x="945052" y="716197"/>
                  </a:lnTo>
                  <a:lnTo>
                    <a:pt x="858340" y="668699"/>
                  </a:lnTo>
                  <a:cubicBezTo>
                    <a:pt x="455398" y="448115"/>
                    <a:pt x="0" y="199911"/>
                    <a:pt x="0" y="199911"/>
                  </a:cubicBez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31" name="任意多边形: 形状 1430"/>
            <p:cNvSpPr/>
            <p:nvPr/>
          </p:nvSpPr>
          <p:spPr>
            <a:xfrm rot="5400000">
              <a:off x="4994148" y="6115074"/>
              <a:ext cx="929985" cy="555868"/>
            </a:xfrm>
            <a:custGeom>
              <a:avLst/>
              <a:gdLst>
                <a:gd name="connsiteX0" fmla="*/ 1238 w 929985"/>
                <a:gd name="connsiteY0" fmla="*/ 4702 h 555868"/>
                <a:gd name="connsiteX1" fmla="*/ 12892 w 929985"/>
                <a:gd name="connsiteY1" fmla="*/ 1241 h 555868"/>
                <a:gd name="connsiteX2" fmla="*/ 55914 w 929985"/>
                <a:gd name="connsiteY2" fmla="*/ 26213 h 555868"/>
                <a:gd name="connsiteX3" fmla="*/ 396837 w 929985"/>
                <a:gd name="connsiteY3" fmla="*/ 225310 h 555868"/>
                <a:gd name="connsiteX4" fmla="*/ 737893 w 929985"/>
                <a:gd name="connsiteY4" fmla="*/ 424272 h 555868"/>
                <a:gd name="connsiteX5" fmla="*/ 929985 w 929985"/>
                <a:gd name="connsiteY5" fmla="*/ 536605 h 555868"/>
                <a:gd name="connsiteX6" fmla="*/ 929985 w 929985"/>
                <a:gd name="connsiteY6" fmla="*/ 555868 h 555868"/>
                <a:gd name="connsiteX7" fmla="*/ 686730 w 929985"/>
                <a:gd name="connsiteY7" fmla="*/ 414363 h 555868"/>
                <a:gd name="connsiteX8" fmla="*/ 345535 w 929985"/>
                <a:gd name="connsiteY8" fmla="*/ 215538 h 555868"/>
                <a:gd name="connsiteX9" fmla="*/ 4342 w 929985"/>
                <a:gd name="connsiteY9" fmla="*/ 16712 h 555868"/>
                <a:gd name="connsiteX10" fmla="*/ 1238 w 929985"/>
                <a:gd name="connsiteY10" fmla="*/ 4702 h 55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9985" h="555868">
                  <a:moveTo>
                    <a:pt x="1238" y="4702"/>
                  </a:moveTo>
                  <a:cubicBezTo>
                    <a:pt x="3359" y="834"/>
                    <a:pt x="7939" y="-1610"/>
                    <a:pt x="12892" y="1241"/>
                  </a:cubicBezTo>
                  <a:cubicBezTo>
                    <a:pt x="27280" y="9520"/>
                    <a:pt x="41528" y="17798"/>
                    <a:pt x="55914" y="26213"/>
                  </a:cubicBezTo>
                  <a:cubicBezTo>
                    <a:pt x="169510" y="92578"/>
                    <a:pt x="283106" y="158944"/>
                    <a:pt x="396837" y="225310"/>
                  </a:cubicBezTo>
                  <a:cubicBezTo>
                    <a:pt x="510568" y="291540"/>
                    <a:pt x="624164" y="357905"/>
                    <a:pt x="737893" y="424272"/>
                  </a:cubicBezTo>
                  <a:lnTo>
                    <a:pt x="929985" y="536605"/>
                  </a:lnTo>
                  <a:lnTo>
                    <a:pt x="929985" y="555868"/>
                  </a:lnTo>
                  <a:lnTo>
                    <a:pt x="686730" y="414363"/>
                  </a:lnTo>
                  <a:cubicBezTo>
                    <a:pt x="572997" y="348135"/>
                    <a:pt x="459266" y="281768"/>
                    <a:pt x="345535" y="215538"/>
                  </a:cubicBezTo>
                  <a:cubicBezTo>
                    <a:pt x="231804" y="149173"/>
                    <a:pt x="117667" y="83620"/>
                    <a:pt x="4342" y="16712"/>
                  </a:cubicBezTo>
                  <a:cubicBezTo>
                    <a:pt x="-544" y="13863"/>
                    <a:pt x="-883" y="8570"/>
                    <a:pt x="1238" y="470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32" name="任意多边形: 形状 1431"/>
            <p:cNvSpPr/>
            <p:nvPr/>
          </p:nvSpPr>
          <p:spPr>
            <a:xfrm rot="5400000">
              <a:off x="4288776" y="5870372"/>
              <a:ext cx="1235120" cy="740136"/>
            </a:xfrm>
            <a:custGeom>
              <a:avLst/>
              <a:gdLst>
                <a:gd name="connsiteX0" fmla="*/ 1163 w 1235120"/>
                <a:gd name="connsiteY0" fmla="*/ 4418 h 740136"/>
                <a:gd name="connsiteX1" fmla="*/ 12258 w 1235120"/>
                <a:gd name="connsiteY1" fmla="*/ 1194 h 740136"/>
                <a:gd name="connsiteX2" fmla="*/ 56637 w 1235120"/>
                <a:gd name="connsiteY2" fmla="*/ 27388 h 740136"/>
                <a:gd name="connsiteX3" fmla="*/ 420224 w 1235120"/>
                <a:gd name="connsiteY3" fmla="*/ 244400 h 740136"/>
                <a:gd name="connsiteX4" fmla="*/ 783403 w 1235120"/>
                <a:gd name="connsiteY4" fmla="*/ 458425 h 740136"/>
                <a:gd name="connsiteX5" fmla="*/ 1147804 w 1235120"/>
                <a:gd name="connsiteY5" fmla="*/ 670416 h 740136"/>
                <a:gd name="connsiteX6" fmla="*/ 1235120 w 1235120"/>
                <a:gd name="connsiteY6" fmla="*/ 720723 h 740136"/>
                <a:gd name="connsiteX7" fmla="*/ 1235120 w 1235120"/>
                <a:gd name="connsiteY7" fmla="*/ 740136 h 740136"/>
                <a:gd name="connsiteX8" fmla="*/ 1093380 w 1235120"/>
                <a:gd name="connsiteY8" fmla="*/ 658879 h 740136"/>
                <a:gd name="connsiteX9" fmla="*/ 728981 w 1235120"/>
                <a:gd name="connsiteY9" fmla="*/ 446754 h 740136"/>
                <a:gd name="connsiteX10" fmla="*/ 365802 w 1235120"/>
                <a:gd name="connsiteY10" fmla="*/ 232591 h 740136"/>
                <a:gd name="connsiteX11" fmla="*/ 185433 w 1235120"/>
                <a:gd name="connsiteY11" fmla="*/ 125240 h 740136"/>
                <a:gd name="connsiteX12" fmla="*/ 4115 w 1235120"/>
                <a:gd name="connsiteY12" fmla="*/ 15988 h 740136"/>
                <a:gd name="connsiteX13" fmla="*/ 1163 w 1235120"/>
                <a:gd name="connsiteY13" fmla="*/ 4418 h 74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5120" h="740136">
                  <a:moveTo>
                    <a:pt x="1163" y="4418"/>
                  </a:moveTo>
                  <a:cubicBezTo>
                    <a:pt x="3165" y="753"/>
                    <a:pt x="7508" y="-1521"/>
                    <a:pt x="12258" y="1194"/>
                  </a:cubicBezTo>
                  <a:cubicBezTo>
                    <a:pt x="27187" y="9744"/>
                    <a:pt x="41843" y="18567"/>
                    <a:pt x="56637" y="27388"/>
                  </a:cubicBezTo>
                  <a:cubicBezTo>
                    <a:pt x="177561" y="99997"/>
                    <a:pt x="298758" y="172334"/>
                    <a:pt x="420224" y="244400"/>
                  </a:cubicBezTo>
                  <a:cubicBezTo>
                    <a:pt x="541011" y="316058"/>
                    <a:pt x="662071" y="387444"/>
                    <a:pt x="783403" y="458425"/>
                  </a:cubicBezTo>
                  <a:cubicBezTo>
                    <a:pt x="904598" y="529406"/>
                    <a:pt x="1026201" y="599978"/>
                    <a:pt x="1147804" y="670416"/>
                  </a:cubicBezTo>
                  <a:lnTo>
                    <a:pt x="1235120" y="720723"/>
                  </a:lnTo>
                  <a:lnTo>
                    <a:pt x="1235120" y="740136"/>
                  </a:lnTo>
                  <a:lnTo>
                    <a:pt x="1093380" y="658879"/>
                  </a:lnTo>
                  <a:cubicBezTo>
                    <a:pt x="971643" y="588578"/>
                    <a:pt x="850176" y="517869"/>
                    <a:pt x="728981" y="446754"/>
                  </a:cubicBezTo>
                  <a:cubicBezTo>
                    <a:pt x="607649" y="375773"/>
                    <a:pt x="486589" y="304387"/>
                    <a:pt x="365802" y="232591"/>
                  </a:cubicBezTo>
                  <a:cubicBezTo>
                    <a:pt x="305542" y="196900"/>
                    <a:pt x="245419" y="161069"/>
                    <a:pt x="185433" y="125240"/>
                  </a:cubicBezTo>
                  <a:cubicBezTo>
                    <a:pt x="124904" y="89139"/>
                    <a:pt x="63695" y="53716"/>
                    <a:pt x="4115" y="15988"/>
                  </a:cubicBezTo>
                  <a:cubicBezTo>
                    <a:pt x="-500" y="13138"/>
                    <a:pt x="-839" y="8082"/>
                    <a:pt x="1163" y="441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33" name="任意多边形: 形状 1432"/>
            <p:cNvSpPr/>
            <p:nvPr/>
          </p:nvSpPr>
          <p:spPr>
            <a:xfrm rot="5400000">
              <a:off x="4549326" y="5672971"/>
              <a:ext cx="1246749" cy="1123310"/>
            </a:xfrm>
            <a:custGeom>
              <a:avLst/>
              <a:gdLst>
                <a:gd name="connsiteX0" fmla="*/ 294651 w 1246749"/>
                <a:gd name="connsiteY0" fmla="*/ 22801 h 1123310"/>
                <a:gd name="connsiteX1" fmla="*/ 301834 w 1246749"/>
                <a:gd name="connsiteY1" fmla="*/ 2727 h 1123310"/>
                <a:gd name="connsiteX2" fmla="*/ 311743 w 1246749"/>
                <a:gd name="connsiteY2" fmla="*/ 8292 h 1123310"/>
                <a:gd name="connsiteX3" fmla="*/ 314865 w 1246749"/>
                <a:gd name="connsiteY3" fmla="*/ 51179 h 1123310"/>
                <a:gd name="connsiteX4" fmla="*/ 402402 w 1246749"/>
                <a:gd name="connsiteY4" fmla="*/ 119037 h 1123310"/>
                <a:gd name="connsiteX5" fmla="*/ 516675 w 1246749"/>
                <a:gd name="connsiteY5" fmla="*/ 185131 h 1123310"/>
                <a:gd name="connsiteX6" fmla="*/ 746717 w 1246749"/>
                <a:gd name="connsiteY6" fmla="*/ 318405 h 1123310"/>
                <a:gd name="connsiteX7" fmla="*/ 1205168 w 1246749"/>
                <a:gd name="connsiteY7" fmla="*/ 584004 h 1123310"/>
                <a:gd name="connsiteX8" fmla="*/ 1246749 w 1246749"/>
                <a:gd name="connsiteY8" fmla="*/ 608099 h 1123310"/>
                <a:gd name="connsiteX9" fmla="*/ 1246749 w 1246749"/>
                <a:gd name="connsiteY9" fmla="*/ 625152 h 1123310"/>
                <a:gd name="connsiteX10" fmla="*/ 1097953 w 1246749"/>
                <a:gd name="connsiteY10" fmla="*/ 538812 h 1123310"/>
                <a:gd name="connsiteX11" fmla="*/ 639636 w 1246749"/>
                <a:gd name="connsiteY11" fmla="*/ 272942 h 1123310"/>
                <a:gd name="connsiteX12" fmla="*/ 409595 w 1246749"/>
                <a:gd name="connsiteY12" fmla="*/ 139395 h 1123310"/>
                <a:gd name="connsiteX13" fmla="*/ 318393 w 1246749"/>
                <a:gd name="connsiteY13" fmla="*/ 78187 h 1123310"/>
                <a:gd name="connsiteX14" fmla="*/ 294651 w 1246749"/>
                <a:gd name="connsiteY14" fmla="*/ 22801 h 1123310"/>
                <a:gd name="connsiteX15" fmla="*/ 165 w 1246749"/>
                <a:gd name="connsiteY15" fmla="*/ 465572 h 1123310"/>
                <a:gd name="connsiteX16" fmla="*/ 38680 w 1246749"/>
                <a:gd name="connsiteY16" fmla="*/ 434445 h 1123310"/>
                <a:gd name="connsiteX17" fmla="*/ 102602 w 1246749"/>
                <a:gd name="connsiteY17" fmla="*/ 459145 h 1123310"/>
                <a:gd name="connsiteX18" fmla="*/ 148475 w 1246749"/>
                <a:gd name="connsiteY18" fmla="*/ 483438 h 1123310"/>
                <a:gd name="connsiteX19" fmla="*/ 284869 w 1246749"/>
                <a:gd name="connsiteY19" fmla="*/ 557676 h 1123310"/>
                <a:gd name="connsiteX20" fmla="*/ 468767 w 1246749"/>
                <a:gd name="connsiteY20" fmla="*/ 659464 h 1123310"/>
                <a:gd name="connsiteX21" fmla="*/ 687001 w 1246749"/>
                <a:gd name="connsiteY21" fmla="*/ 781744 h 1123310"/>
                <a:gd name="connsiteX22" fmla="*/ 923419 w 1246749"/>
                <a:gd name="connsiteY22" fmla="*/ 915697 h 1123310"/>
                <a:gd name="connsiteX23" fmla="*/ 1164860 w 1246749"/>
                <a:gd name="connsiteY23" fmla="*/ 1054129 h 1123310"/>
                <a:gd name="connsiteX24" fmla="*/ 1246749 w 1246749"/>
                <a:gd name="connsiteY24" fmla="*/ 1101798 h 1123310"/>
                <a:gd name="connsiteX25" fmla="*/ 1246749 w 1246749"/>
                <a:gd name="connsiteY25" fmla="*/ 1123310 h 1123310"/>
                <a:gd name="connsiteX26" fmla="*/ 1112610 w 1246749"/>
                <a:gd name="connsiteY26" fmla="*/ 1045443 h 1123310"/>
                <a:gd name="connsiteX27" fmla="*/ 875104 w 1246749"/>
                <a:gd name="connsiteY27" fmla="*/ 909589 h 1123310"/>
                <a:gd name="connsiteX28" fmla="*/ 644657 w 1246749"/>
                <a:gd name="connsiteY28" fmla="*/ 779165 h 1123310"/>
                <a:gd name="connsiteX29" fmla="*/ 434703 w 1246749"/>
                <a:gd name="connsiteY29" fmla="*/ 661635 h 1123310"/>
                <a:gd name="connsiteX30" fmla="*/ 258678 w 1246749"/>
                <a:gd name="connsiteY30" fmla="*/ 564326 h 1123310"/>
                <a:gd name="connsiteX31" fmla="*/ 130016 w 1246749"/>
                <a:gd name="connsiteY31" fmla="*/ 494431 h 1123310"/>
                <a:gd name="connsiteX32" fmla="*/ 87672 w 1246749"/>
                <a:gd name="connsiteY32" fmla="*/ 472173 h 1123310"/>
                <a:gd name="connsiteX33" fmla="*/ 72881 w 1246749"/>
                <a:gd name="connsiteY33" fmla="*/ 464574 h 1123310"/>
                <a:gd name="connsiteX34" fmla="*/ 46958 w 1246749"/>
                <a:gd name="connsiteY34" fmla="*/ 453988 h 1123310"/>
                <a:gd name="connsiteX35" fmla="*/ 23615 w 1246749"/>
                <a:gd name="connsiteY35" fmla="*/ 458196 h 1123310"/>
                <a:gd name="connsiteX36" fmla="*/ 19950 w 1246749"/>
                <a:gd name="connsiteY36" fmla="*/ 473667 h 1123310"/>
                <a:gd name="connsiteX37" fmla="*/ 4342 w 1246749"/>
                <a:gd name="connsiteY37" fmla="*/ 483302 h 1123310"/>
                <a:gd name="connsiteX38" fmla="*/ 165 w 1246749"/>
                <a:gd name="connsiteY38" fmla="*/ 465572 h 112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46749" h="1123310">
                  <a:moveTo>
                    <a:pt x="294651" y="22801"/>
                  </a:moveTo>
                  <a:cubicBezTo>
                    <a:pt x="295397" y="16087"/>
                    <a:pt x="297661" y="9343"/>
                    <a:pt x="301834" y="2727"/>
                  </a:cubicBezTo>
                  <a:cubicBezTo>
                    <a:pt x="305635" y="-3380"/>
                    <a:pt x="315271" y="1779"/>
                    <a:pt x="311743" y="8292"/>
                  </a:cubicBezTo>
                  <a:cubicBezTo>
                    <a:pt x="303736" y="22951"/>
                    <a:pt x="306584" y="37336"/>
                    <a:pt x="314865" y="51179"/>
                  </a:cubicBezTo>
                  <a:cubicBezTo>
                    <a:pt x="334272" y="83615"/>
                    <a:pt x="370915" y="100851"/>
                    <a:pt x="402402" y="119037"/>
                  </a:cubicBezTo>
                  <a:cubicBezTo>
                    <a:pt x="440537" y="141024"/>
                    <a:pt x="478539" y="163145"/>
                    <a:pt x="516675" y="185131"/>
                  </a:cubicBezTo>
                  <a:cubicBezTo>
                    <a:pt x="593355" y="229512"/>
                    <a:pt x="670037" y="273890"/>
                    <a:pt x="746717" y="318405"/>
                  </a:cubicBezTo>
                  <a:cubicBezTo>
                    <a:pt x="899533" y="407029"/>
                    <a:pt x="1052352" y="495516"/>
                    <a:pt x="1205168" y="584004"/>
                  </a:cubicBezTo>
                  <a:lnTo>
                    <a:pt x="1246749" y="608099"/>
                  </a:lnTo>
                  <a:lnTo>
                    <a:pt x="1246749" y="625152"/>
                  </a:lnTo>
                  <a:lnTo>
                    <a:pt x="1097953" y="538812"/>
                  </a:lnTo>
                  <a:cubicBezTo>
                    <a:pt x="945134" y="450187"/>
                    <a:pt x="792452" y="361564"/>
                    <a:pt x="639636" y="272942"/>
                  </a:cubicBezTo>
                  <a:cubicBezTo>
                    <a:pt x="562954" y="228424"/>
                    <a:pt x="486274" y="183911"/>
                    <a:pt x="409595" y="139395"/>
                  </a:cubicBezTo>
                  <a:cubicBezTo>
                    <a:pt x="378244" y="121209"/>
                    <a:pt x="343636" y="104923"/>
                    <a:pt x="318393" y="78187"/>
                  </a:cubicBezTo>
                  <a:cubicBezTo>
                    <a:pt x="303837" y="62817"/>
                    <a:pt x="292412" y="42943"/>
                    <a:pt x="294651" y="22801"/>
                  </a:cubicBezTo>
                  <a:close/>
                  <a:moveTo>
                    <a:pt x="165" y="465572"/>
                  </a:moveTo>
                  <a:cubicBezTo>
                    <a:pt x="2086" y="448364"/>
                    <a:pt x="20459" y="434037"/>
                    <a:pt x="38680" y="434445"/>
                  </a:cubicBezTo>
                  <a:cubicBezTo>
                    <a:pt x="61072" y="434987"/>
                    <a:pt x="82924" y="448965"/>
                    <a:pt x="102602" y="459145"/>
                  </a:cubicBezTo>
                  <a:cubicBezTo>
                    <a:pt x="117939" y="467151"/>
                    <a:pt x="133138" y="475295"/>
                    <a:pt x="148475" y="483438"/>
                  </a:cubicBezTo>
                  <a:cubicBezTo>
                    <a:pt x="194076" y="507868"/>
                    <a:pt x="239540" y="532704"/>
                    <a:pt x="284869" y="557676"/>
                  </a:cubicBezTo>
                  <a:cubicBezTo>
                    <a:pt x="346351" y="591334"/>
                    <a:pt x="407558" y="625398"/>
                    <a:pt x="468767" y="659464"/>
                  </a:cubicBezTo>
                  <a:cubicBezTo>
                    <a:pt x="541647" y="700043"/>
                    <a:pt x="614393" y="740757"/>
                    <a:pt x="687001" y="781744"/>
                  </a:cubicBezTo>
                  <a:cubicBezTo>
                    <a:pt x="765852" y="826125"/>
                    <a:pt x="844703" y="870775"/>
                    <a:pt x="923419" y="915697"/>
                  </a:cubicBezTo>
                  <a:cubicBezTo>
                    <a:pt x="1004035" y="961569"/>
                    <a:pt x="1084516" y="1007715"/>
                    <a:pt x="1164860" y="1054129"/>
                  </a:cubicBezTo>
                  <a:lnTo>
                    <a:pt x="1246749" y="1101798"/>
                  </a:lnTo>
                  <a:lnTo>
                    <a:pt x="1246749" y="1123310"/>
                  </a:lnTo>
                  <a:lnTo>
                    <a:pt x="1112610" y="1045443"/>
                  </a:lnTo>
                  <a:cubicBezTo>
                    <a:pt x="1033485" y="999977"/>
                    <a:pt x="954363" y="954648"/>
                    <a:pt x="875104" y="909589"/>
                  </a:cubicBezTo>
                  <a:cubicBezTo>
                    <a:pt x="798425" y="865890"/>
                    <a:pt x="721608" y="822460"/>
                    <a:pt x="644657" y="779165"/>
                  </a:cubicBezTo>
                  <a:cubicBezTo>
                    <a:pt x="574762" y="739808"/>
                    <a:pt x="504732" y="700586"/>
                    <a:pt x="434703" y="661635"/>
                  </a:cubicBezTo>
                  <a:cubicBezTo>
                    <a:pt x="376071" y="629063"/>
                    <a:pt x="317442" y="596627"/>
                    <a:pt x="258678" y="564326"/>
                  </a:cubicBezTo>
                  <a:cubicBezTo>
                    <a:pt x="215925" y="540846"/>
                    <a:pt x="173040" y="517368"/>
                    <a:pt x="130016" y="494431"/>
                  </a:cubicBezTo>
                  <a:cubicBezTo>
                    <a:pt x="116037" y="486967"/>
                    <a:pt x="101923" y="479502"/>
                    <a:pt x="87672" y="472173"/>
                  </a:cubicBezTo>
                  <a:cubicBezTo>
                    <a:pt x="82787" y="469594"/>
                    <a:pt x="77902" y="467017"/>
                    <a:pt x="72881" y="464574"/>
                  </a:cubicBezTo>
                  <a:cubicBezTo>
                    <a:pt x="64602" y="460502"/>
                    <a:pt x="56051" y="456159"/>
                    <a:pt x="46958" y="453988"/>
                  </a:cubicBezTo>
                  <a:cubicBezTo>
                    <a:pt x="38815" y="452089"/>
                    <a:pt x="29993" y="452089"/>
                    <a:pt x="23615" y="458196"/>
                  </a:cubicBezTo>
                  <a:cubicBezTo>
                    <a:pt x="19407" y="462403"/>
                    <a:pt x="16694" y="468237"/>
                    <a:pt x="19950" y="473667"/>
                  </a:cubicBezTo>
                  <a:cubicBezTo>
                    <a:pt x="26057" y="483710"/>
                    <a:pt x="10450" y="493345"/>
                    <a:pt x="4342" y="483302"/>
                  </a:cubicBezTo>
                  <a:cubicBezTo>
                    <a:pt x="712" y="477365"/>
                    <a:pt x="-476" y="471308"/>
                    <a:pt x="165" y="46557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34" name="任意多边形: 形状 1433"/>
            <p:cNvSpPr/>
            <p:nvPr/>
          </p:nvSpPr>
          <p:spPr>
            <a:xfrm rot="5400000">
              <a:off x="5298780" y="5686063"/>
              <a:ext cx="260626" cy="375838"/>
            </a:xfrm>
            <a:custGeom>
              <a:avLst/>
              <a:gdLst>
                <a:gd name="connsiteX0" fmla="*/ 128672 w 137329"/>
                <a:gd name="connsiteY0" fmla="*/ 535 h 198036"/>
                <a:gd name="connsiteX1" fmla="*/ 129172 w 137329"/>
                <a:gd name="connsiteY1" fmla="*/ 11048 h 198036"/>
                <a:gd name="connsiteX2" fmla="*/ 129387 w 137329"/>
                <a:gd name="connsiteY2" fmla="*/ 22918 h 198036"/>
                <a:gd name="connsiteX3" fmla="*/ 122665 w 137329"/>
                <a:gd name="connsiteY3" fmla="*/ 46160 h 198036"/>
                <a:gd name="connsiteX4" fmla="*/ 99423 w 137329"/>
                <a:gd name="connsiteY4" fmla="*/ 86922 h 198036"/>
                <a:gd name="connsiteX5" fmla="*/ 40569 w 137329"/>
                <a:gd name="connsiteY5" fmla="*/ 156574 h 198036"/>
                <a:gd name="connsiteX6" fmla="*/ 21189 w 137329"/>
                <a:gd name="connsiteY6" fmla="*/ 173523 h 198036"/>
                <a:gd name="connsiteX7" fmla="*/ 1023 w 137329"/>
                <a:gd name="connsiteY7" fmla="*/ 190471 h 198036"/>
                <a:gd name="connsiteX8" fmla="*/ 5528 w 137329"/>
                <a:gd name="connsiteY8" fmla="*/ 197765 h 198036"/>
                <a:gd name="connsiteX9" fmla="*/ 26052 w 137329"/>
                <a:gd name="connsiteY9" fmla="*/ 184249 h 198036"/>
                <a:gd name="connsiteX10" fmla="*/ 44502 w 137329"/>
                <a:gd name="connsiteY10" fmla="*/ 168445 h 198036"/>
                <a:gd name="connsiteX11" fmla="*/ 78685 w 137329"/>
                <a:gd name="connsiteY11" fmla="*/ 132904 h 198036"/>
                <a:gd name="connsiteX12" fmla="*/ 130674 w 137329"/>
                <a:gd name="connsiteY12" fmla="*/ 50593 h 198036"/>
                <a:gd name="connsiteX13" fmla="*/ 137253 w 137329"/>
                <a:gd name="connsiteY13" fmla="*/ 23276 h 198036"/>
                <a:gd name="connsiteX14" fmla="*/ 136324 w 137329"/>
                <a:gd name="connsiteY14" fmla="*/ 10690 h 198036"/>
                <a:gd name="connsiteX15" fmla="*/ 129602 w 137329"/>
                <a:gd name="connsiteY15" fmla="*/ 178 h 198036"/>
                <a:gd name="connsiteX16" fmla="*/ 128672 w 137329"/>
                <a:gd name="connsiteY16" fmla="*/ 535 h 198036"/>
                <a:gd name="connsiteX17" fmla="*/ 128672 w 137329"/>
                <a:gd name="connsiteY17" fmla="*/ 535 h 19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329" h="198036">
                  <a:moveTo>
                    <a:pt x="128672" y="535"/>
                  </a:moveTo>
                  <a:cubicBezTo>
                    <a:pt x="128815" y="4111"/>
                    <a:pt x="128743" y="7472"/>
                    <a:pt x="129172" y="11048"/>
                  </a:cubicBezTo>
                  <a:cubicBezTo>
                    <a:pt x="129673" y="14981"/>
                    <a:pt x="129816" y="18985"/>
                    <a:pt x="129387" y="22918"/>
                  </a:cubicBezTo>
                  <a:cubicBezTo>
                    <a:pt x="128529" y="30928"/>
                    <a:pt x="125883" y="38794"/>
                    <a:pt x="122665" y="46160"/>
                  </a:cubicBezTo>
                  <a:cubicBezTo>
                    <a:pt x="116443" y="60462"/>
                    <a:pt x="108005" y="73978"/>
                    <a:pt x="99423" y="86922"/>
                  </a:cubicBezTo>
                  <a:cubicBezTo>
                    <a:pt x="82618" y="112308"/>
                    <a:pt x="62809" y="135764"/>
                    <a:pt x="40569" y="156574"/>
                  </a:cubicBezTo>
                  <a:cubicBezTo>
                    <a:pt x="34276" y="162438"/>
                    <a:pt x="27840" y="168088"/>
                    <a:pt x="21189" y="173523"/>
                  </a:cubicBezTo>
                  <a:cubicBezTo>
                    <a:pt x="14396" y="179029"/>
                    <a:pt x="6529" y="183606"/>
                    <a:pt x="1023" y="190471"/>
                  </a:cubicBezTo>
                  <a:cubicBezTo>
                    <a:pt x="-1552" y="193689"/>
                    <a:pt x="1023" y="199338"/>
                    <a:pt x="5528" y="197765"/>
                  </a:cubicBezTo>
                  <a:cubicBezTo>
                    <a:pt x="13395" y="195048"/>
                    <a:pt x="19616" y="189398"/>
                    <a:pt x="26052" y="184249"/>
                  </a:cubicBezTo>
                  <a:cubicBezTo>
                    <a:pt x="32345" y="179172"/>
                    <a:pt x="38495" y="173952"/>
                    <a:pt x="44502" y="168445"/>
                  </a:cubicBezTo>
                  <a:cubicBezTo>
                    <a:pt x="56659" y="157361"/>
                    <a:pt x="68101" y="145490"/>
                    <a:pt x="78685" y="132904"/>
                  </a:cubicBezTo>
                  <a:cubicBezTo>
                    <a:pt x="99281" y="108304"/>
                    <a:pt x="118660" y="80485"/>
                    <a:pt x="130674" y="50593"/>
                  </a:cubicBezTo>
                  <a:cubicBezTo>
                    <a:pt x="134178" y="41869"/>
                    <a:pt x="136753" y="32787"/>
                    <a:pt x="137253" y="23276"/>
                  </a:cubicBezTo>
                  <a:cubicBezTo>
                    <a:pt x="137468" y="19057"/>
                    <a:pt x="137253" y="14766"/>
                    <a:pt x="136324" y="10690"/>
                  </a:cubicBezTo>
                  <a:cubicBezTo>
                    <a:pt x="135322" y="6256"/>
                    <a:pt x="133106" y="3181"/>
                    <a:pt x="129602" y="178"/>
                  </a:cubicBezTo>
                  <a:cubicBezTo>
                    <a:pt x="129244" y="-180"/>
                    <a:pt x="128600" y="34"/>
                    <a:pt x="128672" y="535"/>
                  </a:cubicBezTo>
                  <a:lnTo>
                    <a:pt x="128672" y="53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35" name="任意多边形: 形状 1434"/>
            <p:cNvSpPr/>
            <p:nvPr/>
          </p:nvSpPr>
          <p:spPr>
            <a:xfrm rot="5400000">
              <a:off x="5414302" y="6198721"/>
              <a:ext cx="593112" cy="51583"/>
            </a:xfrm>
            <a:custGeom>
              <a:avLst/>
              <a:gdLst>
                <a:gd name="connsiteX0" fmla="*/ 388 w 312522"/>
                <a:gd name="connsiteY0" fmla="*/ 1001 h 27180"/>
                <a:gd name="connsiteX1" fmla="*/ 64820 w 312522"/>
                <a:gd name="connsiteY1" fmla="*/ 10584 h 27180"/>
                <a:gd name="connsiteX2" fmla="*/ 130039 w 312522"/>
                <a:gd name="connsiteY2" fmla="*/ 16806 h 27180"/>
                <a:gd name="connsiteX3" fmla="*/ 261621 w 312522"/>
                <a:gd name="connsiteY3" fmla="*/ 25601 h 27180"/>
                <a:gd name="connsiteX4" fmla="*/ 298736 w 312522"/>
                <a:gd name="connsiteY4" fmla="*/ 27175 h 27180"/>
                <a:gd name="connsiteX5" fmla="*/ 311394 w 312522"/>
                <a:gd name="connsiteY5" fmla="*/ 16448 h 27180"/>
                <a:gd name="connsiteX6" fmla="*/ 306888 w 312522"/>
                <a:gd name="connsiteY6" fmla="*/ 17163 h 27180"/>
                <a:gd name="connsiteX7" fmla="*/ 297663 w 312522"/>
                <a:gd name="connsiteY7" fmla="*/ 19595 h 27180"/>
                <a:gd name="connsiteX8" fmla="*/ 281716 w 312522"/>
                <a:gd name="connsiteY8" fmla="*/ 18951 h 27180"/>
                <a:gd name="connsiteX9" fmla="*/ 251681 w 312522"/>
                <a:gd name="connsiteY9" fmla="*/ 17664 h 27180"/>
                <a:gd name="connsiteX10" fmla="*/ 190753 w 312522"/>
                <a:gd name="connsiteY10" fmla="*/ 14302 h 27180"/>
                <a:gd name="connsiteX11" fmla="*/ 69111 w 312522"/>
                <a:gd name="connsiteY11" fmla="*/ 4792 h 27180"/>
                <a:gd name="connsiteX12" fmla="*/ 531 w 312522"/>
                <a:gd name="connsiteY12" fmla="*/ 0 h 27180"/>
                <a:gd name="connsiteX13" fmla="*/ 388 w 312522"/>
                <a:gd name="connsiteY13" fmla="*/ 1001 h 27180"/>
                <a:gd name="connsiteX14" fmla="*/ 388 w 312522"/>
                <a:gd name="connsiteY14" fmla="*/ 1001 h 2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2522" h="27180">
                  <a:moveTo>
                    <a:pt x="388" y="1001"/>
                  </a:moveTo>
                  <a:cubicBezTo>
                    <a:pt x="21555" y="5792"/>
                    <a:pt x="43224" y="8296"/>
                    <a:pt x="64820" y="10584"/>
                  </a:cubicBezTo>
                  <a:cubicBezTo>
                    <a:pt x="86560" y="12873"/>
                    <a:pt x="108299" y="15018"/>
                    <a:pt x="130039" y="16806"/>
                  </a:cubicBezTo>
                  <a:cubicBezTo>
                    <a:pt x="173805" y="20524"/>
                    <a:pt x="217713" y="23456"/>
                    <a:pt x="261621" y="25601"/>
                  </a:cubicBezTo>
                  <a:cubicBezTo>
                    <a:pt x="273993" y="26245"/>
                    <a:pt x="286364" y="26817"/>
                    <a:pt x="298736" y="27175"/>
                  </a:cubicBezTo>
                  <a:cubicBezTo>
                    <a:pt x="304528" y="27318"/>
                    <a:pt x="316185" y="24743"/>
                    <a:pt x="311394" y="16448"/>
                  </a:cubicBezTo>
                  <a:cubicBezTo>
                    <a:pt x="310321" y="14589"/>
                    <a:pt x="307317" y="15089"/>
                    <a:pt x="306888" y="17163"/>
                  </a:cubicBezTo>
                  <a:cubicBezTo>
                    <a:pt x="306173" y="20310"/>
                    <a:pt x="299880" y="19666"/>
                    <a:pt x="297663" y="19595"/>
                  </a:cubicBezTo>
                  <a:cubicBezTo>
                    <a:pt x="292371" y="19380"/>
                    <a:pt x="287079" y="19166"/>
                    <a:pt x="281716" y="18951"/>
                  </a:cubicBezTo>
                  <a:cubicBezTo>
                    <a:pt x="271705" y="18522"/>
                    <a:pt x="261693" y="18093"/>
                    <a:pt x="251681" y="17664"/>
                  </a:cubicBezTo>
                  <a:cubicBezTo>
                    <a:pt x="231372" y="16734"/>
                    <a:pt x="211062" y="15590"/>
                    <a:pt x="190753" y="14302"/>
                  </a:cubicBezTo>
                  <a:cubicBezTo>
                    <a:pt x="150134" y="11728"/>
                    <a:pt x="109587" y="8510"/>
                    <a:pt x="69111" y="4792"/>
                  </a:cubicBezTo>
                  <a:cubicBezTo>
                    <a:pt x="46299" y="2717"/>
                    <a:pt x="23486" y="215"/>
                    <a:pt x="531" y="0"/>
                  </a:cubicBezTo>
                  <a:cubicBezTo>
                    <a:pt x="-113" y="0"/>
                    <a:pt x="-184" y="859"/>
                    <a:pt x="388" y="1001"/>
                  </a:cubicBezTo>
                  <a:lnTo>
                    <a:pt x="388" y="100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36" name="任意多边形: 形状 1435"/>
            <p:cNvSpPr/>
            <p:nvPr/>
          </p:nvSpPr>
          <p:spPr>
            <a:xfrm rot="5400000">
              <a:off x="5430141" y="6581818"/>
              <a:ext cx="343665" cy="208701"/>
            </a:xfrm>
            <a:custGeom>
              <a:avLst/>
              <a:gdLst>
                <a:gd name="connsiteX0" fmla="*/ 419 w 343665"/>
                <a:gd name="connsiteY0" fmla="*/ 1806 h 208701"/>
                <a:gd name="connsiteX1" fmla="*/ 4728 w 343665"/>
                <a:gd name="connsiteY1" fmla="*/ 348 h 208701"/>
                <a:gd name="connsiteX2" fmla="*/ 42730 w 343665"/>
                <a:gd name="connsiteY2" fmla="*/ 19075 h 208701"/>
                <a:gd name="connsiteX3" fmla="*/ 339813 w 343665"/>
                <a:gd name="connsiteY3" fmla="*/ 189266 h 208701"/>
                <a:gd name="connsiteX4" fmla="*/ 343665 w 343665"/>
                <a:gd name="connsiteY4" fmla="*/ 191490 h 208701"/>
                <a:gd name="connsiteX5" fmla="*/ 343665 w 343665"/>
                <a:gd name="connsiteY5" fmla="*/ 208701 h 208701"/>
                <a:gd name="connsiteX6" fmla="*/ 293127 w 343665"/>
                <a:gd name="connsiteY6" fmla="*/ 179495 h 208701"/>
                <a:gd name="connsiteX7" fmla="*/ 146552 w 343665"/>
                <a:gd name="connsiteY7" fmla="*/ 94398 h 208701"/>
                <a:gd name="connsiteX8" fmla="*/ 1606 w 343665"/>
                <a:gd name="connsiteY8" fmla="*/ 6318 h 208701"/>
                <a:gd name="connsiteX9" fmla="*/ 419 w 343665"/>
                <a:gd name="connsiteY9" fmla="*/ 1806 h 20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3665" h="208701">
                  <a:moveTo>
                    <a:pt x="419" y="1806"/>
                  </a:moveTo>
                  <a:cubicBezTo>
                    <a:pt x="1166" y="381"/>
                    <a:pt x="2828" y="-535"/>
                    <a:pt x="4728" y="348"/>
                  </a:cubicBezTo>
                  <a:cubicBezTo>
                    <a:pt x="17350" y="6455"/>
                    <a:pt x="30379" y="12291"/>
                    <a:pt x="42730" y="19075"/>
                  </a:cubicBezTo>
                  <a:cubicBezTo>
                    <a:pt x="142753" y="74042"/>
                    <a:pt x="241011" y="132129"/>
                    <a:pt x="339813" y="189266"/>
                  </a:cubicBezTo>
                  <a:lnTo>
                    <a:pt x="343665" y="191490"/>
                  </a:lnTo>
                  <a:lnTo>
                    <a:pt x="343665" y="208701"/>
                  </a:lnTo>
                  <a:lnTo>
                    <a:pt x="293127" y="179495"/>
                  </a:lnTo>
                  <a:cubicBezTo>
                    <a:pt x="244269" y="151264"/>
                    <a:pt x="195410" y="122765"/>
                    <a:pt x="146552" y="94398"/>
                  </a:cubicBezTo>
                  <a:cubicBezTo>
                    <a:pt x="97695" y="66035"/>
                    <a:pt x="48429" y="38076"/>
                    <a:pt x="1606" y="6318"/>
                  </a:cubicBezTo>
                  <a:cubicBezTo>
                    <a:pt x="-159" y="5165"/>
                    <a:pt x="-328" y="3231"/>
                    <a:pt x="419" y="180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37" name="任意多边形: 形状 1436"/>
            <p:cNvSpPr/>
            <p:nvPr/>
          </p:nvSpPr>
          <p:spPr>
            <a:xfrm rot="5400000">
              <a:off x="5364953" y="6005175"/>
              <a:ext cx="195869" cy="113594"/>
            </a:xfrm>
            <a:custGeom>
              <a:avLst/>
              <a:gdLst>
                <a:gd name="connsiteX0" fmla="*/ 103089 w 103207"/>
                <a:gd name="connsiteY0" fmla="*/ 59165 h 59855"/>
                <a:gd name="connsiteX1" fmla="*/ 80849 w 103207"/>
                <a:gd name="connsiteY1" fmla="*/ 44147 h 59855"/>
                <a:gd name="connsiteX2" fmla="*/ 55748 w 103207"/>
                <a:gd name="connsiteY2" fmla="*/ 28987 h 59855"/>
                <a:gd name="connsiteX3" fmla="*/ 5547 w 103207"/>
                <a:gd name="connsiteY3" fmla="*/ 454 h 59855"/>
                <a:gd name="connsiteX4" fmla="*/ 613 w 103207"/>
                <a:gd name="connsiteY4" fmla="*/ 5674 h 59855"/>
                <a:gd name="connsiteX5" fmla="*/ 14057 w 103207"/>
                <a:gd name="connsiteY5" fmla="*/ 11895 h 59855"/>
                <a:gd name="connsiteX6" fmla="*/ 14486 w 103207"/>
                <a:gd name="connsiteY6" fmla="*/ 7891 h 59855"/>
                <a:gd name="connsiteX7" fmla="*/ 6977 w 103207"/>
                <a:gd name="connsiteY7" fmla="*/ 1741 h 59855"/>
                <a:gd name="connsiteX8" fmla="*/ 2043 w 103207"/>
                <a:gd name="connsiteY8" fmla="*/ 6961 h 59855"/>
                <a:gd name="connsiteX9" fmla="*/ 52459 w 103207"/>
                <a:gd name="connsiteY9" fmla="*/ 34994 h 59855"/>
                <a:gd name="connsiteX10" fmla="*/ 77631 w 103207"/>
                <a:gd name="connsiteY10" fmla="*/ 48224 h 59855"/>
                <a:gd name="connsiteX11" fmla="*/ 102803 w 103207"/>
                <a:gd name="connsiteY11" fmla="*/ 59809 h 59855"/>
                <a:gd name="connsiteX12" fmla="*/ 103089 w 103207"/>
                <a:gd name="connsiteY12" fmla="*/ 59165 h 59855"/>
                <a:gd name="connsiteX13" fmla="*/ 103089 w 103207"/>
                <a:gd name="connsiteY13" fmla="*/ 59165 h 5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207" h="59855">
                  <a:moveTo>
                    <a:pt x="103089" y="59165"/>
                  </a:moveTo>
                  <a:cubicBezTo>
                    <a:pt x="96153" y="53659"/>
                    <a:pt x="88286" y="48939"/>
                    <a:pt x="80849" y="44147"/>
                  </a:cubicBezTo>
                  <a:cubicBezTo>
                    <a:pt x="72625" y="38856"/>
                    <a:pt x="64258" y="33850"/>
                    <a:pt x="55748" y="28987"/>
                  </a:cubicBezTo>
                  <a:cubicBezTo>
                    <a:pt x="39086" y="19404"/>
                    <a:pt x="22281" y="9964"/>
                    <a:pt x="5547" y="454"/>
                  </a:cubicBezTo>
                  <a:cubicBezTo>
                    <a:pt x="2401" y="-1334"/>
                    <a:pt x="-1533" y="2527"/>
                    <a:pt x="613" y="5674"/>
                  </a:cubicBezTo>
                  <a:cubicBezTo>
                    <a:pt x="4045" y="10751"/>
                    <a:pt x="7978" y="12468"/>
                    <a:pt x="14057" y="11895"/>
                  </a:cubicBezTo>
                  <a:cubicBezTo>
                    <a:pt x="16345" y="11681"/>
                    <a:pt x="16703" y="8606"/>
                    <a:pt x="14486" y="7891"/>
                  </a:cubicBezTo>
                  <a:cubicBezTo>
                    <a:pt x="11769" y="7033"/>
                    <a:pt x="8551" y="4100"/>
                    <a:pt x="6977" y="1741"/>
                  </a:cubicBezTo>
                  <a:cubicBezTo>
                    <a:pt x="5332" y="3457"/>
                    <a:pt x="3688" y="5245"/>
                    <a:pt x="2043" y="6961"/>
                  </a:cubicBezTo>
                  <a:cubicBezTo>
                    <a:pt x="18848" y="16329"/>
                    <a:pt x="35653" y="25769"/>
                    <a:pt x="52459" y="34994"/>
                  </a:cubicBezTo>
                  <a:cubicBezTo>
                    <a:pt x="60754" y="39571"/>
                    <a:pt x="69049" y="44076"/>
                    <a:pt x="77631" y="48224"/>
                  </a:cubicBezTo>
                  <a:cubicBezTo>
                    <a:pt x="85855" y="52157"/>
                    <a:pt x="94222" y="56590"/>
                    <a:pt x="102803" y="59809"/>
                  </a:cubicBezTo>
                  <a:cubicBezTo>
                    <a:pt x="103089" y="60023"/>
                    <a:pt x="103376" y="59451"/>
                    <a:pt x="103089" y="59165"/>
                  </a:cubicBezTo>
                  <a:lnTo>
                    <a:pt x="103089" y="5916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38" name="任意多边形: 形状 1437"/>
            <p:cNvSpPr/>
            <p:nvPr/>
          </p:nvSpPr>
          <p:spPr>
            <a:xfrm rot="5400000">
              <a:off x="5014783" y="5990279"/>
              <a:ext cx="478722" cy="334290"/>
            </a:xfrm>
            <a:custGeom>
              <a:avLst/>
              <a:gdLst>
                <a:gd name="connsiteX0" fmla="*/ 252031 w 252248"/>
                <a:gd name="connsiteY0" fmla="*/ 174944 h 176144"/>
                <a:gd name="connsiteX1" fmla="*/ 206550 w 252248"/>
                <a:gd name="connsiteY1" fmla="*/ 136685 h 176144"/>
                <a:gd name="connsiteX2" fmla="*/ 159995 w 252248"/>
                <a:gd name="connsiteY2" fmla="*/ 100857 h 176144"/>
                <a:gd name="connsiteX3" fmla="*/ 64098 w 252248"/>
                <a:gd name="connsiteY3" fmla="*/ 34280 h 176144"/>
                <a:gd name="connsiteX4" fmla="*/ 6316 w 252248"/>
                <a:gd name="connsiteY4" fmla="*/ 455 h 176144"/>
                <a:gd name="connsiteX5" fmla="*/ 738 w 252248"/>
                <a:gd name="connsiteY5" fmla="*/ 6319 h 176144"/>
                <a:gd name="connsiteX6" fmla="*/ 5243 w 252248"/>
                <a:gd name="connsiteY6" fmla="*/ 11896 h 176144"/>
                <a:gd name="connsiteX7" fmla="*/ 11465 w 252248"/>
                <a:gd name="connsiteY7" fmla="*/ 16688 h 176144"/>
                <a:gd name="connsiteX8" fmla="*/ 13968 w 252248"/>
                <a:gd name="connsiteY8" fmla="*/ 15186 h 176144"/>
                <a:gd name="connsiteX9" fmla="*/ 7818 w 252248"/>
                <a:gd name="connsiteY9" fmla="*/ 2028 h 176144"/>
                <a:gd name="connsiteX10" fmla="*/ 2240 w 252248"/>
                <a:gd name="connsiteY10" fmla="*/ 7892 h 176144"/>
                <a:gd name="connsiteX11" fmla="*/ 197038 w 252248"/>
                <a:gd name="connsiteY11" fmla="*/ 137257 h 176144"/>
                <a:gd name="connsiteX12" fmla="*/ 251102 w 252248"/>
                <a:gd name="connsiteY12" fmla="*/ 176088 h 176144"/>
                <a:gd name="connsiteX13" fmla="*/ 252031 w 252248"/>
                <a:gd name="connsiteY13" fmla="*/ 174944 h 176144"/>
                <a:gd name="connsiteX14" fmla="*/ 252031 w 252248"/>
                <a:gd name="connsiteY14" fmla="*/ 174944 h 17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248" h="176144">
                  <a:moveTo>
                    <a:pt x="252031" y="174944"/>
                  </a:moveTo>
                  <a:cubicBezTo>
                    <a:pt x="236728" y="162358"/>
                    <a:pt x="222068" y="148985"/>
                    <a:pt x="206550" y="136685"/>
                  </a:cubicBezTo>
                  <a:cubicBezTo>
                    <a:pt x="191174" y="124528"/>
                    <a:pt x="175728" y="112514"/>
                    <a:pt x="159995" y="100857"/>
                  </a:cubicBezTo>
                  <a:cubicBezTo>
                    <a:pt x="128745" y="77616"/>
                    <a:pt x="96993" y="55090"/>
                    <a:pt x="64098" y="34280"/>
                  </a:cubicBezTo>
                  <a:cubicBezTo>
                    <a:pt x="45219" y="22337"/>
                    <a:pt x="25982" y="11038"/>
                    <a:pt x="6316" y="455"/>
                  </a:cubicBezTo>
                  <a:cubicBezTo>
                    <a:pt x="2884" y="-1405"/>
                    <a:pt x="-1836" y="2814"/>
                    <a:pt x="738" y="6319"/>
                  </a:cubicBezTo>
                  <a:cubicBezTo>
                    <a:pt x="2168" y="8249"/>
                    <a:pt x="3599" y="10180"/>
                    <a:pt x="5243" y="11896"/>
                  </a:cubicBezTo>
                  <a:cubicBezTo>
                    <a:pt x="7103" y="13827"/>
                    <a:pt x="9391" y="15043"/>
                    <a:pt x="11465" y="16688"/>
                  </a:cubicBezTo>
                  <a:cubicBezTo>
                    <a:pt x="12538" y="17546"/>
                    <a:pt x="14469" y="16688"/>
                    <a:pt x="13968" y="15186"/>
                  </a:cubicBezTo>
                  <a:cubicBezTo>
                    <a:pt x="12252" y="10323"/>
                    <a:pt x="10821" y="6319"/>
                    <a:pt x="7818" y="2028"/>
                  </a:cubicBezTo>
                  <a:cubicBezTo>
                    <a:pt x="5959" y="3959"/>
                    <a:pt x="4099" y="5889"/>
                    <a:pt x="2240" y="7892"/>
                  </a:cubicBezTo>
                  <a:cubicBezTo>
                    <a:pt x="71106" y="45078"/>
                    <a:pt x="134465" y="90631"/>
                    <a:pt x="197038" y="137257"/>
                  </a:cubicBezTo>
                  <a:cubicBezTo>
                    <a:pt x="214845" y="150487"/>
                    <a:pt x="233224" y="162930"/>
                    <a:pt x="251102" y="176088"/>
                  </a:cubicBezTo>
                  <a:cubicBezTo>
                    <a:pt x="251745" y="176374"/>
                    <a:pt x="252675" y="175516"/>
                    <a:pt x="252031" y="174944"/>
                  </a:cubicBezTo>
                  <a:lnTo>
                    <a:pt x="252031" y="17494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39" name="任意多边形: 形状 1438"/>
            <p:cNvSpPr/>
            <p:nvPr/>
          </p:nvSpPr>
          <p:spPr>
            <a:xfrm rot="5400000">
              <a:off x="5199799" y="5871505"/>
              <a:ext cx="180166" cy="109649"/>
            </a:xfrm>
            <a:custGeom>
              <a:avLst/>
              <a:gdLst>
                <a:gd name="connsiteX0" fmla="*/ 94551 w 94933"/>
                <a:gd name="connsiteY0" fmla="*/ 56214 h 57776"/>
                <a:gd name="connsiteX1" fmla="*/ 51000 w 94933"/>
                <a:gd name="connsiteY1" fmla="*/ 26822 h 57776"/>
                <a:gd name="connsiteX2" fmla="*/ 5662 w 94933"/>
                <a:gd name="connsiteY2" fmla="*/ 577 h 57776"/>
                <a:gd name="connsiteX3" fmla="*/ 1943 w 94933"/>
                <a:gd name="connsiteY3" fmla="*/ 7299 h 57776"/>
                <a:gd name="connsiteX4" fmla="*/ 11597 w 94933"/>
                <a:gd name="connsiteY4" fmla="*/ 9945 h 57776"/>
                <a:gd name="connsiteX5" fmla="*/ 13385 w 94933"/>
                <a:gd name="connsiteY5" fmla="*/ 6655 h 57776"/>
                <a:gd name="connsiteX6" fmla="*/ 5590 w 94933"/>
                <a:gd name="connsiteY6" fmla="*/ 577 h 57776"/>
                <a:gd name="connsiteX7" fmla="*/ 1871 w 94933"/>
                <a:gd name="connsiteY7" fmla="*/ 7299 h 57776"/>
                <a:gd name="connsiteX8" fmla="*/ 47496 w 94933"/>
                <a:gd name="connsiteY8" fmla="*/ 32972 h 57776"/>
                <a:gd name="connsiteX9" fmla="*/ 93693 w 94933"/>
                <a:gd name="connsiteY9" fmla="*/ 57644 h 57776"/>
                <a:gd name="connsiteX10" fmla="*/ 94551 w 94933"/>
                <a:gd name="connsiteY10" fmla="*/ 56214 h 57776"/>
                <a:gd name="connsiteX11" fmla="*/ 94551 w 94933"/>
                <a:gd name="connsiteY11" fmla="*/ 56214 h 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933" h="57776">
                  <a:moveTo>
                    <a:pt x="94551" y="56214"/>
                  </a:moveTo>
                  <a:cubicBezTo>
                    <a:pt x="79963" y="46488"/>
                    <a:pt x="66018" y="35904"/>
                    <a:pt x="51000" y="26822"/>
                  </a:cubicBezTo>
                  <a:cubicBezTo>
                    <a:pt x="36126" y="17883"/>
                    <a:pt x="21251" y="8301"/>
                    <a:pt x="5662" y="577"/>
                  </a:cubicBezTo>
                  <a:cubicBezTo>
                    <a:pt x="4446" y="2794"/>
                    <a:pt x="3159" y="5082"/>
                    <a:pt x="1943" y="7299"/>
                  </a:cubicBezTo>
                  <a:cubicBezTo>
                    <a:pt x="5089" y="8586"/>
                    <a:pt x="8307" y="9230"/>
                    <a:pt x="11597" y="9945"/>
                  </a:cubicBezTo>
                  <a:cubicBezTo>
                    <a:pt x="13385" y="10303"/>
                    <a:pt x="14958" y="8014"/>
                    <a:pt x="13385" y="6655"/>
                  </a:cubicBezTo>
                  <a:cubicBezTo>
                    <a:pt x="10882" y="4439"/>
                    <a:pt x="8451" y="2293"/>
                    <a:pt x="5590" y="577"/>
                  </a:cubicBezTo>
                  <a:cubicBezTo>
                    <a:pt x="1299" y="-1997"/>
                    <a:pt x="-2348" y="4725"/>
                    <a:pt x="1871" y="7299"/>
                  </a:cubicBezTo>
                  <a:cubicBezTo>
                    <a:pt x="16674" y="16453"/>
                    <a:pt x="32407" y="24319"/>
                    <a:pt x="47496" y="32972"/>
                  </a:cubicBezTo>
                  <a:cubicBezTo>
                    <a:pt x="62656" y="41625"/>
                    <a:pt x="78532" y="48919"/>
                    <a:pt x="93693" y="57644"/>
                  </a:cubicBezTo>
                  <a:cubicBezTo>
                    <a:pt x="94694" y="58216"/>
                    <a:pt x="95409" y="56785"/>
                    <a:pt x="94551" y="56214"/>
                  </a:cubicBezTo>
                  <a:lnTo>
                    <a:pt x="94551" y="5621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40" name="任意多边形: 形状 1439"/>
            <p:cNvSpPr/>
            <p:nvPr/>
          </p:nvSpPr>
          <p:spPr>
            <a:xfrm rot="5400000">
              <a:off x="4902297" y="6638166"/>
              <a:ext cx="258988" cy="180683"/>
            </a:xfrm>
            <a:custGeom>
              <a:avLst/>
              <a:gdLst>
                <a:gd name="connsiteX0" fmla="*/ 870 w 258988"/>
                <a:gd name="connsiteY0" fmla="*/ 1725 h 180683"/>
                <a:gd name="connsiteX1" fmla="*/ 5959 w 258988"/>
                <a:gd name="connsiteY1" fmla="*/ 283 h 180683"/>
                <a:gd name="connsiteX2" fmla="*/ 111820 w 258988"/>
                <a:gd name="connsiteY2" fmla="*/ 63256 h 180683"/>
                <a:gd name="connsiteX3" fmla="*/ 258988 w 258988"/>
                <a:gd name="connsiteY3" fmla="*/ 168360 h 180683"/>
                <a:gd name="connsiteX4" fmla="*/ 258988 w 258988"/>
                <a:gd name="connsiteY4" fmla="*/ 180683 h 180683"/>
                <a:gd name="connsiteX5" fmla="*/ 182527 w 258988"/>
                <a:gd name="connsiteY5" fmla="*/ 130573 h 180683"/>
                <a:gd name="connsiteX6" fmla="*/ 93090 w 258988"/>
                <a:gd name="connsiteY6" fmla="*/ 67736 h 180683"/>
                <a:gd name="connsiteX7" fmla="*/ 1481 w 258988"/>
                <a:gd name="connsiteY7" fmla="*/ 6526 h 180683"/>
                <a:gd name="connsiteX8" fmla="*/ 870 w 258988"/>
                <a:gd name="connsiteY8" fmla="*/ 1725 h 180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988" h="180683">
                  <a:moveTo>
                    <a:pt x="870" y="1725"/>
                  </a:moveTo>
                  <a:cubicBezTo>
                    <a:pt x="2024" y="351"/>
                    <a:pt x="4128" y="-464"/>
                    <a:pt x="5959" y="283"/>
                  </a:cubicBezTo>
                  <a:cubicBezTo>
                    <a:pt x="43961" y="15619"/>
                    <a:pt x="78297" y="40184"/>
                    <a:pt x="111820" y="63256"/>
                  </a:cubicBezTo>
                  <a:lnTo>
                    <a:pt x="258988" y="168360"/>
                  </a:lnTo>
                  <a:lnTo>
                    <a:pt x="258988" y="180683"/>
                  </a:lnTo>
                  <a:lnTo>
                    <a:pt x="182527" y="130573"/>
                  </a:lnTo>
                  <a:cubicBezTo>
                    <a:pt x="152942" y="109400"/>
                    <a:pt x="123355" y="88092"/>
                    <a:pt x="93090" y="67736"/>
                  </a:cubicBezTo>
                  <a:cubicBezTo>
                    <a:pt x="62689" y="47241"/>
                    <a:pt x="30796" y="28648"/>
                    <a:pt x="1481" y="6526"/>
                  </a:cubicBezTo>
                  <a:cubicBezTo>
                    <a:pt x="-488" y="5034"/>
                    <a:pt x="-284" y="3100"/>
                    <a:pt x="870" y="172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41" name="任意多边形: 形状 1440"/>
            <p:cNvSpPr/>
            <p:nvPr/>
          </p:nvSpPr>
          <p:spPr>
            <a:xfrm rot="5400000">
              <a:off x="4756173" y="6780785"/>
              <a:ext cx="89985" cy="64447"/>
            </a:xfrm>
            <a:custGeom>
              <a:avLst/>
              <a:gdLst>
                <a:gd name="connsiteX0" fmla="*/ 766 w 89985"/>
                <a:gd name="connsiteY0" fmla="*/ 1567 h 64447"/>
                <a:gd name="connsiteX1" fmla="*/ 5652 w 89985"/>
                <a:gd name="connsiteY1" fmla="*/ 346 h 64447"/>
                <a:gd name="connsiteX2" fmla="*/ 47588 w 89985"/>
                <a:gd name="connsiteY2" fmla="*/ 25182 h 64447"/>
                <a:gd name="connsiteX3" fmla="*/ 86539 w 89985"/>
                <a:gd name="connsiteY3" fmla="*/ 49340 h 64447"/>
                <a:gd name="connsiteX4" fmla="*/ 89985 w 89985"/>
                <a:gd name="connsiteY4" fmla="*/ 51438 h 64447"/>
                <a:gd name="connsiteX5" fmla="*/ 89985 w 89985"/>
                <a:gd name="connsiteY5" fmla="*/ 64447 h 64447"/>
                <a:gd name="connsiteX6" fmla="*/ 79212 w 89985"/>
                <a:gd name="connsiteY6" fmla="*/ 59112 h 64447"/>
                <a:gd name="connsiteX7" fmla="*/ 38902 w 89985"/>
                <a:gd name="connsiteY7" fmla="*/ 34412 h 64447"/>
                <a:gd name="connsiteX8" fmla="*/ 1173 w 89985"/>
                <a:gd name="connsiteY8" fmla="*/ 6453 h 64447"/>
                <a:gd name="connsiteX9" fmla="*/ 766 w 89985"/>
                <a:gd name="connsiteY9" fmla="*/ 1567 h 64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985" h="64447">
                  <a:moveTo>
                    <a:pt x="766" y="1567"/>
                  </a:moveTo>
                  <a:cubicBezTo>
                    <a:pt x="1784" y="244"/>
                    <a:pt x="3684" y="-469"/>
                    <a:pt x="5652" y="346"/>
                  </a:cubicBezTo>
                  <a:cubicBezTo>
                    <a:pt x="20717" y="6724"/>
                    <a:pt x="33882" y="16359"/>
                    <a:pt x="47588" y="25182"/>
                  </a:cubicBezTo>
                  <a:cubicBezTo>
                    <a:pt x="60482" y="33461"/>
                    <a:pt x="73376" y="41467"/>
                    <a:pt x="86539" y="49340"/>
                  </a:cubicBezTo>
                  <a:lnTo>
                    <a:pt x="89985" y="51438"/>
                  </a:lnTo>
                  <a:lnTo>
                    <a:pt x="89985" y="64447"/>
                  </a:lnTo>
                  <a:lnTo>
                    <a:pt x="79212" y="59112"/>
                  </a:lnTo>
                  <a:cubicBezTo>
                    <a:pt x="65640" y="51103"/>
                    <a:pt x="52204" y="42825"/>
                    <a:pt x="38902" y="34412"/>
                  </a:cubicBezTo>
                  <a:cubicBezTo>
                    <a:pt x="25739" y="25997"/>
                    <a:pt x="12167" y="17718"/>
                    <a:pt x="1173" y="6453"/>
                  </a:cubicBezTo>
                  <a:cubicBezTo>
                    <a:pt x="-388" y="4824"/>
                    <a:pt x="-253" y="2890"/>
                    <a:pt x="766" y="156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42" name="任意多边形: 形状 1441"/>
            <p:cNvSpPr/>
            <p:nvPr/>
          </p:nvSpPr>
          <p:spPr>
            <a:xfrm rot="5400000">
              <a:off x="4828150" y="6556980"/>
              <a:ext cx="174801" cy="111810"/>
            </a:xfrm>
            <a:custGeom>
              <a:avLst/>
              <a:gdLst>
                <a:gd name="connsiteX0" fmla="*/ 91942 w 92106"/>
                <a:gd name="connsiteY0" fmla="*/ 58200 h 58915"/>
                <a:gd name="connsiteX1" fmla="*/ 46889 w 92106"/>
                <a:gd name="connsiteY1" fmla="*/ 28237 h 58915"/>
                <a:gd name="connsiteX2" fmla="*/ 835 w 92106"/>
                <a:gd name="connsiteY2" fmla="*/ 61 h 58915"/>
                <a:gd name="connsiteX3" fmla="*/ 192 w 92106"/>
                <a:gd name="connsiteY3" fmla="*/ 991 h 58915"/>
                <a:gd name="connsiteX4" fmla="*/ 44744 w 92106"/>
                <a:gd name="connsiteY4" fmla="*/ 30382 h 58915"/>
                <a:gd name="connsiteX5" fmla="*/ 91656 w 92106"/>
                <a:gd name="connsiteY5" fmla="*/ 58844 h 58915"/>
                <a:gd name="connsiteX6" fmla="*/ 91942 w 92106"/>
                <a:gd name="connsiteY6" fmla="*/ 58200 h 58915"/>
                <a:gd name="connsiteX7" fmla="*/ 91942 w 92106"/>
                <a:gd name="connsiteY7" fmla="*/ 58200 h 58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106" h="58915">
                  <a:moveTo>
                    <a:pt x="91942" y="58200"/>
                  </a:moveTo>
                  <a:cubicBezTo>
                    <a:pt x="76996" y="48046"/>
                    <a:pt x="62050" y="38034"/>
                    <a:pt x="46889" y="28237"/>
                  </a:cubicBezTo>
                  <a:cubicBezTo>
                    <a:pt x="31943" y="18511"/>
                    <a:pt x="16926" y="7785"/>
                    <a:pt x="835" y="61"/>
                  </a:cubicBezTo>
                  <a:cubicBezTo>
                    <a:pt x="263" y="-225"/>
                    <a:pt x="-309" y="562"/>
                    <a:pt x="192" y="991"/>
                  </a:cubicBezTo>
                  <a:cubicBezTo>
                    <a:pt x="13851" y="12218"/>
                    <a:pt x="29727" y="21086"/>
                    <a:pt x="44744" y="30382"/>
                  </a:cubicBezTo>
                  <a:cubicBezTo>
                    <a:pt x="60262" y="40036"/>
                    <a:pt x="75923" y="49476"/>
                    <a:pt x="91656" y="58844"/>
                  </a:cubicBezTo>
                  <a:cubicBezTo>
                    <a:pt x="92013" y="59130"/>
                    <a:pt x="92300" y="58486"/>
                    <a:pt x="91942" y="58200"/>
                  </a:cubicBezTo>
                  <a:lnTo>
                    <a:pt x="91942" y="5820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43" name="任意多边形: 形状 1442"/>
            <p:cNvSpPr/>
            <p:nvPr/>
          </p:nvSpPr>
          <p:spPr>
            <a:xfrm rot="5400000">
              <a:off x="4636634" y="6459541"/>
              <a:ext cx="421015" cy="274735"/>
            </a:xfrm>
            <a:custGeom>
              <a:avLst/>
              <a:gdLst>
                <a:gd name="connsiteX0" fmla="*/ 221650 w 221841"/>
                <a:gd name="connsiteY0" fmla="*/ 143956 h 144763"/>
                <a:gd name="connsiteX1" fmla="*/ 179029 w 221841"/>
                <a:gd name="connsiteY1" fmla="*/ 116138 h 144763"/>
                <a:gd name="connsiteX2" fmla="*/ 135407 w 221841"/>
                <a:gd name="connsiteY2" fmla="*/ 88535 h 144763"/>
                <a:gd name="connsiteX3" fmla="*/ 50165 w 221841"/>
                <a:gd name="connsiteY3" fmla="*/ 31826 h 144763"/>
                <a:gd name="connsiteX4" fmla="*/ 2323 w 221841"/>
                <a:gd name="connsiteY4" fmla="*/ 217 h 144763"/>
                <a:gd name="connsiteX5" fmla="*/ 464 w 221841"/>
                <a:gd name="connsiteY5" fmla="*/ 2720 h 144763"/>
                <a:gd name="connsiteX6" fmla="*/ 82846 w 221841"/>
                <a:gd name="connsiteY6" fmla="*/ 63219 h 144763"/>
                <a:gd name="connsiteX7" fmla="*/ 169590 w 221841"/>
                <a:gd name="connsiteY7" fmla="*/ 117497 h 144763"/>
                <a:gd name="connsiteX8" fmla="*/ 221221 w 221841"/>
                <a:gd name="connsiteY8" fmla="*/ 144743 h 144763"/>
                <a:gd name="connsiteX9" fmla="*/ 221650 w 221841"/>
                <a:gd name="connsiteY9" fmla="*/ 143956 h 144763"/>
                <a:gd name="connsiteX10" fmla="*/ 221650 w 221841"/>
                <a:gd name="connsiteY10" fmla="*/ 143956 h 144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841" h="144763">
                  <a:moveTo>
                    <a:pt x="221650" y="143956"/>
                  </a:moveTo>
                  <a:cubicBezTo>
                    <a:pt x="207276" y="134874"/>
                    <a:pt x="193403" y="125220"/>
                    <a:pt x="179029" y="116138"/>
                  </a:cubicBezTo>
                  <a:cubicBezTo>
                    <a:pt x="164512" y="106913"/>
                    <a:pt x="149924" y="97831"/>
                    <a:pt x="135407" y="88535"/>
                  </a:cubicBezTo>
                  <a:cubicBezTo>
                    <a:pt x="106659" y="70084"/>
                    <a:pt x="78412" y="51062"/>
                    <a:pt x="50165" y="31826"/>
                  </a:cubicBezTo>
                  <a:cubicBezTo>
                    <a:pt x="34360" y="21099"/>
                    <a:pt x="18628" y="10157"/>
                    <a:pt x="2323" y="217"/>
                  </a:cubicBezTo>
                  <a:cubicBezTo>
                    <a:pt x="821" y="-713"/>
                    <a:pt x="-823" y="1576"/>
                    <a:pt x="464" y="2720"/>
                  </a:cubicBezTo>
                  <a:cubicBezTo>
                    <a:pt x="26065" y="25103"/>
                    <a:pt x="54527" y="44411"/>
                    <a:pt x="82846" y="63219"/>
                  </a:cubicBezTo>
                  <a:cubicBezTo>
                    <a:pt x="111307" y="82098"/>
                    <a:pt x="140055" y="100334"/>
                    <a:pt x="169590" y="117497"/>
                  </a:cubicBezTo>
                  <a:cubicBezTo>
                    <a:pt x="186395" y="127294"/>
                    <a:pt x="203915" y="135875"/>
                    <a:pt x="221221" y="144743"/>
                  </a:cubicBezTo>
                  <a:cubicBezTo>
                    <a:pt x="221722" y="144886"/>
                    <a:pt x="222079" y="144242"/>
                    <a:pt x="221650" y="143956"/>
                  </a:cubicBezTo>
                  <a:lnTo>
                    <a:pt x="221650" y="14395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44" name="任意多边形: 形状 1443"/>
            <p:cNvSpPr/>
            <p:nvPr/>
          </p:nvSpPr>
          <p:spPr>
            <a:xfrm rot="5400000">
              <a:off x="559445" y="2138563"/>
              <a:ext cx="1414984" cy="1500624"/>
            </a:xfrm>
            <a:custGeom>
              <a:avLst/>
              <a:gdLst>
                <a:gd name="connsiteX0" fmla="*/ 76732 w 745582"/>
                <a:gd name="connsiteY0" fmla="*/ 605850 h 790708"/>
                <a:gd name="connsiteX1" fmla="*/ 0 w 745582"/>
                <a:gd name="connsiteY1" fmla="*/ 610498 h 790708"/>
                <a:gd name="connsiteX2" fmla="*/ 314224 w 745582"/>
                <a:gd name="connsiteY2" fmla="*/ 149746 h 790708"/>
                <a:gd name="connsiteX3" fmla="*/ 373293 w 745582"/>
                <a:gd name="connsiteY3" fmla="*/ 82168 h 790708"/>
                <a:gd name="connsiteX4" fmla="*/ 497795 w 745582"/>
                <a:gd name="connsiteY4" fmla="*/ 31609 h 790708"/>
                <a:gd name="connsiteX5" fmla="*/ 601988 w 745582"/>
                <a:gd name="connsiteY5" fmla="*/ 0 h 790708"/>
                <a:gd name="connsiteX6" fmla="*/ 701247 w 745582"/>
                <a:gd name="connsiteY6" fmla="*/ 51203 h 790708"/>
                <a:gd name="connsiteX7" fmla="*/ 739291 w 745582"/>
                <a:gd name="connsiteY7" fmla="*/ 178137 h 790708"/>
                <a:gd name="connsiteX8" fmla="*/ 607280 w 745582"/>
                <a:gd name="connsiteY8" fmla="*/ 528116 h 790708"/>
                <a:gd name="connsiteX9" fmla="*/ 539987 w 745582"/>
                <a:gd name="connsiteY9" fmla="*/ 667636 h 790708"/>
                <a:gd name="connsiteX10" fmla="*/ 296203 w 745582"/>
                <a:gd name="connsiteY10" fmla="*/ 790708 h 790708"/>
                <a:gd name="connsiteX11" fmla="*/ 251651 w 745582"/>
                <a:gd name="connsiteY11" fmla="*/ 779767 h 790708"/>
                <a:gd name="connsiteX12" fmla="*/ 369002 w 745582"/>
                <a:gd name="connsiteY12" fmla="*/ 616648 h 790708"/>
                <a:gd name="connsiteX13" fmla="*/ 541346 w 745582"/>
                <a:gd name="connsiteY13" fmla="*/ 323521 h 790708"/>
                <a:gd name="connsiteX14" fmla="*/ 562942 w 745582"/>
                <a:gd name="connsiteY14" fmla="*/ 250936 h 790708"/>
                <a:gd name="connsiteX15" fmla="*/ 447594 w 745582"/>
                <a:gd name="connsiteY15" fmla="*/ 155110 h 790708"/>
                <a:gd name="connsiteX16" fmla="*/ 403900 w 745582"/>
                <a:gd name="connsiteY16" fmla="*/ 133942 h 790708"/>
                <a:gd name="connsiteX17" fmla="*/ 207599 w 745582"/>
                <a:gd name="connsiteY17" fmla="*/ 377441 h 790708"/>
                <a:gd name="connsiteX18" fmla="*/ 76732 w 745582"/>
                <a:gd name="connsiteY18" fmla="*/ 605850 h 790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45582" h="790708">
                  <a:moveTo>
                    <a:pt x="76732" y="605850"/>
                  </a:moveTo>
                  <a:cubicBezTo>
                    <a:pt x="50631" y="631951"/>
                    <a:pt x="7437" y="639675"/>
                    <a:pt x="0" y="610498"/>
                  </a:cubicBezTo>
                  <a:cubicBezTo>
                    <a:pt x="3647" y="605134"/>
                    <a:pt x="309862" y="156182"/>
                    <a:pt x="314224" y="149746"/>
                  </a:cubicBezTo>
                  <a:cubicBezTo>
                    <a:pt x="318586" y="143310"/>
                    <a:pt x="373293" y="82168"/>
                    <a:pt x="373293" y="82168"/>
                  </a:cubicBezTo>
                  <a:cubicBezTo>
                    <a:pt x="373293" y="82168"/>
                    <a:pt x="487926" y="35542"/>
                    <a:pt x="497795" y="31609"/>
                  </a:cubicBezTo>
                  <a:cubicBezTo>
                    <a:pt x="507664" y="27675"/>
                    <a:pt x="601988" y="0"/>
                    <a:pt x="601988" y="0"/>
                  </a:cubicBezTo>
                  <a:cubicBezTo>
                    <a:pt x="601988" y="0"/>
                    <a:pt x="662559" y="4291"/>
                    <a:pt x="701247" y="51203"/>
                  </a:cubicBezTo>
                  <a:cubicBezTo>
                    <a:pt x="739863" y="98115"/>
                    <a:pt x="755381" y="119854"/>
                    <a:pt x="739291" y="178137"/>
                  </a:cubicBezTo>
                  <a:cubicBezTo>
                    <a:pt x="723201" y="236419"/>
                    <a:pt x="607280" y="528116"/>
                    <a:pt x="607280" y="528116"/>
                  </a:cubicBezTo>
                  <a:lnTo>
                    <a:pt x="539987" y="667636"/>
                  </a:lnTo>
                  <a:lnTo>
                    <a:pt x="296203" y="790708"/>
                  </a:lnTo>
                  <a:lnTo>
                    <a:pt x="251651" y="779767"/>
                  </a:lnTo>
                  <a:cubicBezTo>
                    <a:pt x="251651" y="779767"/>
                    <a:pt x="365569" y="620081"/>
                    <a:pt x="369002" y="616648"/>
                  </a:cubicBezTo>
                  <a:cubicBezTo>
                    <a:pt x="372435" y="613215"/>
                    <a:pt x="541346" y="323521"/>
                    <a:pt x="541346" y="323521"/>
                  </a:cubicBezTo>
                  <a:cubicBezTo>
                    <a:pt x="541346" y="323521"/>
                    <a:pt x="563872" y="258373"/>
                    <a:pt x="562942" y="250936"/>
                  </a:cubicBezTo>
                  <a:cubicBezTo>
                    <a:pt x="562013" y="243499"/>
                    <a:pt x="447594" y="155110"/>
                    <a:pt x="447594" y="155110"/>
                  </a:cubicBezTo>
                  <a:cubicBezTo>
                    <a:pt x="447594" y="155110"/>
                    <a:pt x="407618" y="133942"/>
                    <a:pt x="403900" y="133942"/>
                  </a:cubicBezTo>
                  <a:cubicBezTo>
                    <a:pt x="400181" y="133942"/>
                    <a:pt x="207599" y="377441"/>
                    <a:pt x="207599" y="377441"/>
                  </a:cubicBezTo>
                  <a:lnTo>
                    <a:pt x="76732" y="605850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45" name="任意多边形: 形状 1444"/>
            <p:cNvSpPr/>
            <p:nvPr/>
          </p:nvSpPr>
          <p:spPr>
            <a:xfrm rot="5400000">
              <a:off x="737979" y="2225781"/>
              <a:ext cx="923861" cy="1129842"/>
            </a:xfrm>
            <a:custGeom>
              <a:avLst/>
              <a:gdLst>
                <a:gd name="connsiteX0" fmla="*/ 0 w 486800"/>
                <a:gd name="connsiteY0" fmla="*/ 464980 h 595336"/>
                <a:gd name="connsiteX1" fmla="*/ 138948 w 486800"/>
                <a:gd name="connsiteY1" fmla="*/ 508888 h 595336"/>
                <a:gd name="connsiteX2" fmla="*/ 205668 w 486800"/>
                <a:gd name="connsiteY2" fmla="*/ 595132 h 595336"/>
                <a:gd name="connsiteX3" fmla="*/ 396391 w 486800"/>
                <a:gd name="connsiteY3" fmla="*/ 329465 h 595336"/>
                <a:gd name="connsiteX4" fmla="*/ 486138 w 486800"/>
                <a:gd name="connsiteY4" fmla="*/ 122723 h 595336"/>
                <a:gd name="connsiteX5" fmla="*/ 422636 w 486800"/>
                <a:gd name="connsiteY5" fmla="*/ 57862 h 595336"/>
                <a:gd name="connsiteX6" fmla="*/ 326095 w 486800"/>
                <a:gd name="connsiteY6" fmla="*/ 1081 h 595336"/>
                <a:gd name="connsiteX7" fmla="*/ 188863 w 486800"/>
                <a:gd name="connsiteY7" fmla="*/ 160410 h 595336"/>
                <a:gd name="connsiteX8" fmla="*/ 48628 w 486800"/>
                <a:gd name="connsiteY8" fmla="*/ 379523 h 595336"/>
                <a:gd name="connsiteX9" fmla="*/ 0 w 486800"/>
                <a:gd name="connsiteY9" fmla="*/ 464980 h 59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6800" h="595336">
                  <a:moveTo>
                    <a:pt x="0" y="464980"/>
                  </a:moveTo>
                  <a:cubicBezTo>
                    <a:pt x="0" y="464980"/>
                    <a:pt x="98544" y="466410"/>
                    <a:pt x="138948" y="508888"/>
                  </a:cubicBezTo>
                  <a:cubicBezTo>
                    <a:pt x="179352" y="551295"/>
                    <a:pt x="205954" y="598850"/>
                    <a:pt x="205668" y="595132"/>
                  </a:cubicBezTo>
                  <a:cubicBezTo>
                    <a:pt x="205311" y="591342"/>
                    <a:pt x="371505" y="382670"/>
                    <a:pt x="396391" y="329465"/>
                  </a:cubicBezTo>
                  <a:cubicBezTo>
                    <a:pt x="421277" y="276260"/>
                    <a:pt x="494505" y="145035"/>
                    <a:pt x="486138" y="122723"/>
                  </a:cubicBezTo>
                  <a:cubicBezTo>
                    <a:pt x="477772" y="100412"/>
                    <a:pt x="446235" y="70591"/>
                    <a:pt x="422636" y="57862"/>
                  </a:cubicBezTo>
                  <a:cubicBezTo>
                    <a:pt x="399037" y="45133"/>
                    <a:pt x="349622" y="-8215"/>
                    <a:pt x="326095" y="1081"/>
                  </a:cubicBezTo>
                  <a:cubicBezTo>
                    <a:pt x="302567" y="10378"/>
                    <a:pt x="188863" y="160410"/>
                    <a:pt x="188863" y="160410"/>
                  </a:cubicBezTo>
                  <a:lnTo>
                    <a:pt x="48628" y="379523"/>
                  </a:lnTo>
                  <a:lnTo>
                    <a:pt x="0" y="464980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46" name="任意多边形: 形状 1445"/>
            <p:cNvSpPr/>
            <p:nvPr/>
          </p:nvSpPr>
          <p:spPr>
            <a:xfrm rot="5400000">
              <a:off x="855231" y="2340042"/>
              <a:ext cx="918819" cy="896547"/>
            </a:xfrm>
            <a:custGeom>
              <a:avLst/>
              <a:gdLst>
                <a:gd name="connsiteX0" fmla="*/ 90677 w 484143"/>
                <a:gd name="connsiteY0" fmla="*/ 472408 h 472408"/>
                <a:gd name="connsiteX1" fmla="*/ 363281 w 484143"/>
                <a:gd name="connsiteY1" fmla="*/ 101189 h 472408"/>
                <a:gd name="connsiteX2" fmla="*/ 482349 w 484143"/>
                <a:gd name="connsiteY2" fmla="*/ 142094 h 472408"/>
                <a:gd name="connsiteX3" fmla="*/ 478701 w 484143"/>
                <a:gd name="connsiteY3" fmla="*/ 100760 h 472408"/>
                <a:gd name="connsiteX4" fmla="*/ 326095 w 484143"/>
                <a:gd name="connsiteY4" fmla="*/ 0 h 472408"/>
                <a:gd name="connsiteX5" fmla="*/ 213034 w 484143"/>
                <a:gd name="connsiteY5" fmla="*/ 128006 h 472408"/>
                <a:gd name="connsiteX6" fmla="*/ 0 w 484143"/>
                <a:gd name="connsiteY6" fmla="*/ 463898 h 472408"/>
                <a:gd name="connsiteX7" fmla="*/ 90677 w 484143"/>
                <a:gd name="connsiteY7" fmla="*/ 472408 h 47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4143" h="472408">
                  <a:moveTo>
                    <a:pt x="90677" y="472408"/>
                  </a:moveTo>
                  <a:cubicBezTo>
                    <a:pt x="133441" y="387738"/>
                    <a:pt x="293485" y="88174"/>
                    <a:pt x="363281" y="101189"/>
                  </a:cubicBezTo>
                  <a:cubicBezTo>
                    <a:pt x="433077" y="114204"/>
                    <a:pt x="480418" y="144096"/>
                    <a:pt x="482349" y="142094"/>
                  </a:cubicBezTo>
                  <a:cubicBezTo>
                    <a:pt x="484279" y="140163"/>
                    <a:pt x="486353" y="108412"/>
                    <a:pt x="478701" y="100760"/>
                  </a:cubicBezTo>
                  <a:cubicBezTo>
                    <a:pt x="471049" y="93108"/>
                    <a:pt x="326095" y="0"/>
                    <a:pt x="326095" y="0"/>
                  </a:cubicBezTo>
                  <a:cubicBezTo>
                    <a:pt x="326095" y="0"/>
                    <a:pt x="216109" y="124931"/>
                    <a:pt x="213034" y="128006"/>
                  </a:cubicBezTo>
                  <a:cubicBezTo>
                    <a:pt x="209959" y="131081"/>
                    <a:pt x="0" y="463898"/>
                    <a:pt x="0" y="463898"/>
                  </a:cubicBezTo>
                  <a:lnTo>
                    <a:pt x="90677" y="472408"/>
                  </a:ln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47" name="任意多边形: 形状 1446"/>
            <p:cNvSpPr/>
            <p:nvPr/>
          </p:nvSpPr>
          <p:spPr>
            <a:xfrm rot="5400000">
              <a:off x="790863" y="2244643"/>
              <a:ext cx="1157670" cy="1026519"/>
            </a:xfrm>
            <a:custGeom>
              <a:avLst/>
              <a:gdLst>
                <a:gd name="connsiteX0" fmla="*/ 2006 w 609998"/>
                <a:gd name="connsiteY0" fmla="*/ 540524 h 540893"/>
                <a:gd name="connsiteX1" fmla="*/ 31612 w 609998"/>
                <a:gd name="connsiteY1" fmla="*/ 501693 h 540893"/>
                <a:gd name="connsiteX2" fmla="*/ 60575 w 609998"/>
                <a:gd name="connsiteY2" fmla="*/ 459786 h 540893"/>
                <a:gd name="connsiteX3" fmla="*/ 117713 w 609998"/>
                <a:gd name="connsiteY3" fmla="*/ 376618 h 540893"/>
                <a:gd name="connsiteX4" fmla="*/ 231274 w 609998"/>
                <a:gd name="connsiteY4" fmla="*/ 210925 h 540893"/>
                <a:gd name="connsiteX5" fmla="*/ 288197 w 609998"/>
                <a:gd name="connsiteY5" fmla="*/ 127685 h 540893"/>
                <a:gd name="connsiteX6" fmla="*/ 343548 w 609998"/>
                <a:gd name="connsiteY6" fmla="*/ 46948 h 540893"/>
                <a:gd name="connsiteX7" fmla="*/ 371580 w 609998"/>
                <a:gd name="connsiteY7" fmla="*/ 18844 h 540893"/>
                <a:gd name="connsiteX8" fmla="*/ 414559 w 609998"/>
                <a:gd name="connsiteY8" fmla="*/ 10977 h 540893"/>
                <a:gd name="connsiteX9" fmla="*/ 486715 w 609998"/>
                <a:gd name="connsiteY9" fmla="*/ 30786 h 540893"/>
                <a:gd name="connsiteX10" fmla="*/ 592839 w 609998"/>
                <a:gd name="connsiteY10" fmla="*/ 130617 h 540893"/>
                <a:gd name="connsiteX11" fmla="*/ 602135 w 609998"/>
                <a:gd name="connsiteY11" fmla="*/ 146350 h 540893"/>
                <a:gd name="connsiteX12" fmla="*/ 609858 w 609998"/>
                <a:gd name="connsiteY12" fmla="*/ 142845 h 540893"/>
                <a:gd name="connsiteX13" fmla="*/ 603065 w 609998"/>
                <a:gd name="connsiteY13" fmla="*/ 124967 h 540893"/>
                <a:gd name="connsiteX14" fmla="*/ 593411 w 609998"/>
                <a:gd name="connsiteY14" fmla="*/ 108520 h 540893"/>
                <a:gd name="connsiteX15" fmla="*/ 570098 w 609998"/>
                <a:gd name="connsiteY15" fmla="*/ 78199 h 540893"/>
                <a:gd name="connsiteX16" fmla="*/ 510886 w 609998"/>
                <a:gd name="connsiteY16" fmla="*/ 30357 h 540893"/>
                <a:gd name="connsiteX17" fmla="*/ 439731 w 609998"/>
                <a:gd name="connsiteY17" fmla="*/ 3540 h 540893"/>
                <a:gd name="connsiteX18" fmla="*/ 357564 w 609998"/>
                <a:gd name="connsiteY18" fmla="*/ 15911 h 540893"/>
                <a:gd name="connsiteX19" fmla="*/ 330747 w 609998"/>
                <a:gd name="connsiteY19" fmla="*/ 47163 h 540893"/>
                <a:gd name="connsiteX20" fmla="*/ 302428 w 609998"/>
                <a:gd name="connsiteY20" fmla="*/ 88782 h 540893"/>
                <a:gd name="connsiteX21" fmla="*/ 244218 w 609998"/>
                <a:gd name="connsiteY21" fmla="*/ 174382 h 540893"/>
                <a:gd name="connsiteX22" fmla="*/ 128368 w 609998"/>
                <a:gd name="connsiteY22" fmla="*/ 344938 h 540893"/>
                <a:gd name="connsiteX23" fmla="*/ 70372 w 609998"/>
                <a:gd name="connsiteY23" fmla="*/ 430681 h 540893"/>
                <a:gd name="connsiteX24" fmla="*/ 12590 w 609998"/>
                <a:gd name="connsiteY24" fmla="*/ 516567 h 540893"/>
                <a:gd name="connsiteX25" fmla="*/ 76 w 609998"/>
                <a:gd name="connsiteY25" fmla="*/ 539093 h 540893"/>
                <a:gd name="connsiteX26" fmla="*/ 2006 w 609998"/>
                <a:gd name="connsiteY26" fmla="*/ 540524 h 540893"/>
                <a:gd name="connsiteX27" fmla="*/ 2006 w 609998"/>
                <a:gd name="connsiteY27" fmla="*/ 540524 h 54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09998" h="540893">
                  <a:moveTo>
                    <a:pt x="2006" y="540524"/>
                  </a:moveTo>
                  <a:cubicBezTo>
                    <a:pt x="13091" y="528367"/>
                    <a:pt x="22244" y="515208"/>
                    <a:pt x="31612" y="501693"/>
                  </a:cubicBezTo>
                  <a:cubicBezTo>
                    <a:pt x="41266" y="487748"/>
                    <a:pt x="50921" y="473803"/>
                    <a:pt x="60575" y="459786"/>
                  </a:cubicBezTo>
                  <a:cubicBezTo>
                    <a:pt x="79740" y="432111"/>
                    <a:pt x="98691" y="404365"/>
                    <a:pt x="117713" y="376618"/>
                  </a:cubicBezTo>
                  <a:cubicBezTo>
                    <a:pt x="155614" y="321411"/>
                    <a:pt x="193516" y="266203"/>
                    <a:pt x="231274" y="210925"/>
                  </a:cubicBezTo>
                  <a:cubicBezTo>
                    <a:pt x="250225" y="183178"/>
                    <a:pt x="269247" y="155431"/>
                    <a:pt x="288197" y="127685"/>
                  </a:cubicBezTo>
                  <a:cubicBezTo>
                    <a:pt x="306576" y="100797"/>
                    <a:pt x="324454" y="73407"/>
                    <a:pt x="343548" y="46948"/>
                  </a:cubicBezTo>
                  <a:cubicBezTo>
                    <a:pt x="351271" y="36221"/>
                    <a:pt x="360067" y="25709"/>
                    <a:pt x="371580" y="18844"/>
                  </a:cubicBezTo>
                  <a:cubicBezTo>
                    <a:pt x="384524" y="11120"/>
                    <a:pt x="399828" y="9833"/>
                    <a:pt x="414559" y="10977"/>
                  </a:cubicBezTo>
                  <a:cubicBezTo>
                    <a:pt x="439445" y="12836"/>
                    <a:pt x="464188" y="20202"/>
                    <a:pt x="486715" y="30786"/>
                  </a:cubicBezTo>
                  <a:cubicBezTo>
                    <a:pt x="531553" y="51882"/>
                    <a:pt x="569526" y="86780"/>
                    <a:pt x="592839" y="130617"/>
                  </a:cubicBezTo>
                  <a:cubicBezTo>
                    <a:pt x="595771" y="136123"/>
                    <a:pt x="598774" y="141201"/>
                    <a:pt x="602135" y="146350"/>
                  </a:cubicBezTo>
                  <a:cubicBezTo>
                    <a:pt x="604853" y="150497"/>
                    <a:pt x="611002" y="147565"/>
                    <a:pt x="609858" y="142845"/>
                  </a:cubicBezTo>
                  <a:cubicBezTo>
                    <a:pt x="608285" y="136409"/>
                    <a:pt x="606211" y="130831"/>
                    <a:pt x="603065" y="124967"/>
                  </a:cubicBezTo>
                  <a:cubicBezTo>
                    <a:pt x="600061" y="119390"/>
                    <a:pt x="596843" y="113883"/>
                    <a:pt x="593411" y="108520"/>
                  </a:cubicBezTo>
                  <a:cubicBezTo>
                    <a:pt x="586474" y="97793"/>
                    <a:pt x="578679" y="87638"/>
                    <a:pt x="570098" y="78199"/>
                  </a:cubicBezTo>
                  <a:cubicBezTo>
                    <a:pt x="553078" y="59248"/>
                    <a:pt x="532911" y="43086"/>
                    <a:pt x="510886" y="30357"/>
                  </a:cubicBezTo>
                  <a:cubicBezTo>
                    <a:pt x="488860" y="17628"/>
                    <a:pt x="464689" y="8403"/>
                    <a:pt x="439731" y="3540"/>
                  </a:cubicBezTo>
                  <a:cubicBezTo>
                    <a:pt x="411627" y="-1967"/>
                    <a:pt x="381020" y="-3182"/>
                    <a:pt x="357564" y="15911"/>
                  </a:cubicBezTo>
                  <a:cubicBezTo>
                    <a:pt x="346837" y="24636"/>
                    <a:pt x="338613" y="35864"/>
                    <a:pt x="330747" y="47163"/>
                  </a:cubicBezTo>
                  <a:cubicBezTo>
                    <a:pt x="321236" y="60964"/>
                    <a:pt x="311868" y="74909"/>
                    <a:pt x="302428" y="88782"/>
                  </a:cubicBezTo>
                  <a:cubicBezTo>
                    <a:pt x="283049" y="117316"/>
                    <a:pt x="263597" y="145849"/>
                    <a:pt x="244218" y="174382"/>
                  </a:cubicBezTo>
                  <a:cubicBezTo>
                    <a:pt x="205530" y="231234"/>
                    <a:pt x="166913" y="288015"/>
                    <a:pt x="128368" y="344938"/>
                  </a:cubicBezTo>
                  <a:cubicBezTo>
                    <a:pt x="109060" y="373543"/>
                    <a:pt x="89680" y="402076"/>
                    <a:pt x="70372" y="430681"/>
                  </a:cubicBezTo>
                  <a:cubicBezTo>
                    <a:pt x="51064" y="459215"/>
                    <a:pt x="31255" y="487533"/>
                    <a:pt x="12590" y="516567"/>
                  </a:cubicBezTo>
                  <a:cubicBezTo>
                    <a:pt x="7942" y="523861"/>
                    <a:pt x="3937" y="531370"/>
                    <a:pt x="76" y="539093"/>
                  </a:cubicBezTo>
                  <a:cubicBezTo>
                    <a:pt x="-354" y="540309"/>
                    <a:pt x="1148" y="541525"/>
                    <a:pt x="2006" y="540524"/>
                  </a:cubicBezTo>
                  <a:lnTo>
                    <a:pt x="2006" y="5405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48" name="任意多边形: 形状 1447"/>
            <p:cNvSpPr/>
            <p:nvPr/>
          </p:nvSpPr>
          <p:spPr>
            <a:xfrm rot="5400000">
              <a:off x="551017" y="2129197"/>
              <a:ext cx="1176858" cy="1268333"/>
            </a:xfrm>
            <a:custGeom>
              <a:avLst/>
              <a:gdLst>
                <a:gd name="connsiteX0" fmla="*/ 108 w 620109"/>
                <a:gd name="connsiteY0" fmla="*/ 481049 h 668309"/>
                <a:gd name="connsiteX1" fmla="*/ 38653 w 620109"/>
                <a:gd name="connsiteY1" fmla="*/ 505649 h 668309"/>
                <a:gd name="connsiteX2" fmla="*/ 84850 w 620109"/>
                <a:gd name="connsiteY2" fmla="*/ 472968 h 668309"/>
                <a:gd name="connsiteX3" fmla="*/ 101155 w 620109"/>
                <a:gd name="connsiteY3" fmla="*/ 444006 h 668309"/>
                <a:gd name="connsiteX4" fmla="*/ 120034 w 620109"/>
                <a:gd name="connsiteY4" fmla="*/ 409823 h 668309"/>
                <a:gd name="connsiteX5" fmla="*/ 158579 w 620109"/>
                <a:gd name="connsiteY5" fmla="*/ 343817 h 668309"/>
                <a:gd name="connsiteX6" fmla="*/ 333211 w 620109"/>
                <a:gd name="connsiteY6" fmla="*/ 92810 h 668309"/>
                <a:gd name="connsiteX7" fmla="*/ 382840 w 620109"/>
                <a:gd name="connsiteY7" fmla="*/ 32525 h 668309"/>
                <a:gd name="connsiteX8" fmla="*/ 407154 w 620109"/>
                <a:gd name="connsiteY8" fmla="*/ 11859 h 668309"/>
                <a:gd name="connsiteX9" fmla="*/ 440694 w 620109"/>
                <a:gd name="connsiteY9" fmla="*/ 26161 h 668309"/>
                <a:gd name="connsiteX10" fmla="*/ 509131 w 620109"/>
                <a:gd name="connsiteY10" fmla="*/ 74789 h 668309"/>
                <a:gd name="connsiteX11" fmla="*/ 542026 w 620109"/>
                <a:gd name="connsiteY11" fmla="*/ 98173 h 668309"/>
                <a:gd name="connsiteX12" fmla="*/ 561406 w 620109"/>
                <a:gd name="connsiteY12" fmla="*/ 125491 h 668309"/>
                <a:gd name="connsiteX13" fmla="*/ 552181 w 620109"/>
                <a:gd name="connsiteY13" fmla="*/ 160532 h 668309"/>
                <a:gd name="connsiteX14" fmla="*/ 536877 w 620109"/>
                <a:gd name="connsiteY14" fmla="*/ 195644 h 668309"/>
                <a:gd name="connsiteX15" fmla="*/ 505841 w 620109"/>
                <a:gd name="connsiteY15" fmla="*/ 264081 h 668309"/>
                <a:gd name="connsiteX16" fmla="*/ 434615 w 620109"/>
                <a:gd name="connsiteY16" fmla="*/ 395663 h 668309"/>
                <a:gd name="connsiteX17" fmla="*/ 390778 w 620109"/>
                <a:gd name="connsiteY17" fmla="*/ 457092 h 668309"/>
                <a:gd name="connsiteX18" fmla="*/ 345368 w 620109"/>
                <a:gd name="connsiteY18" fmla="*/ 510083 h 668309"/>
                <a:gd name="connsiteX19" fmla="*/ 263201 w 620109"/>
                <a:gd name="connsiteY19" fmla="*/ 619568 h 668309"/>
                <a:gd name="connsiteX20" fmla="*/ 249256 w 620109"/>
                <a:gd name="connsiteY20" fmla="*/ 649960 h 668309"/>
                <a:gd name="connsiteX21" fmla="*/ 253618 w 620109"/>
                <a:gd name="connsiteY21" fmla="*/ 657183 h 668309"/>
                <a:gd name="connsiteX22" fmla="*/ 298170 w 620109"/>
                <a:gd name="connsiteY22" fmla="*/ 668124 h 668309"/>
                <a:gd name="connsiteX23" fmla="*/ 303963 w 620109"/>
                <a:gd name="connsiteY23" fmla="*/ 666479 h 668309"/>
                <a:gd name="connsiteX24" fmla="*/ 475806 w 620109"/>
                <a:gd name="connsiteY24" fmla="*/ 430490 h 668309"/>
                <a:gd name="connsiteX25" fmla="*/ 551037 w 620109"/>
                <a:gd name="connsiteY25" fmla="*/ 305129 h 668309"/>
                <a:gd name="connsiteX26" fmla="*/ 583360 w 620109"/>
                <a:gd name="connsiteY26" fmla="*/ 240554 h 668309"/>
                <a:gd name="connsiteX27" fmla="*/ 609390 w 620109"/>
                <a:gd name="connsiteY27" fmla="*/ 178624 h 668309"/>
                <a:gd name="connsiteX28" fmla="*/ 619903 w 620109"/>
                <a:gd name="connsiteY28" fmla="*/ 114550 h 668309"/>
                <a:gd name="connsiteX29" fmla="*/ 613538 w 620109"/>
                <a:gd name="connsiteY29" fmla="*/ 85659 h 668309"/>
                <a:gd name="connsiteX30" fmla="*/ 594802 w 620109"/>
                <a:gd name="connsiteY30" fmla="*/ 61273 h 668309"/>
                <a:gd name="connsiteX31" fmla="*/ 587865 w 620109"/>
                <a:gd name="connsiteY31" fmla="*/ 68568 h 668309"/>
                <a:gd name="connsiteX32" fmla="*/ 607889 w 620109"/>
                <a:gd name="connsiteY32" fmla="*/ 113692 h 668309"/>
                <a:gd name="connsiteX33" fmla="*/ 599951 w 620109"/>
                <a:gd name="connsiteY33" fmla="*/ 168970 h 668309"/>
                <a:gd name="connsiteX34" fmla="*/ 575923 w 620109"/>
                <a:gd name="connsiteY34" fmla="*/ 228182 h 668309"/>
                <a:gd name="connsiteX35" fmla="*/ 544315 w 620109"/>
                <a:gd name="connsiteY35" fmla="*/ 292257 h 668309"/>
                <a:gd name="connsiteX36" fmla="*/ 391493 w 620109"/>
                <a:gd name="connsiteY36" fmla="*/ 530607 h 668309"/>
                <a:gd name="connsiteX37" fmla="*/ 295310 w 620109"/>
                <a:gd name="connsiteY37" fmla="*/ 658327 h 668309"/>
                <a:gd name="connsiteX38" fmla="*/ 301102 w 620109"/>
                <a:gd name="connsiteY38" fmla="*/ 656682 h 668309"/>
                <a:gd name="connsiteX39" fmla="*/ 256550 w 620109"/>
                <a:gd name="connsiteY39" fmla="*/ 645741 h 668309"/>
                <a:gd name="connsiteX40" fmla="*/ 260912 w 620109"/>
                <a:gd name="connsiteY40" fmla="*/ 652963 h 668309"/>
                <a:gd name="connsiteX41" fmla="*/ 336572 w 620109"/>
                <a:gd name="connsiteY41" fmla="*/ 538402 h 668309"/>
                <a:gd name="connsiteX42" fmla="*/ 427464 w 620109"/>
                <a:gd name="connsiteY42" fmla="*/ 427987 h 668309"/>
                <a:gd name="connsiteX43" fmla="*/ 502408 w 620109"/>
                <a:gd name="connsiteY43" fmla="*/ 298693 h 668309"/>
                <a:gd name="connsiteX44" fmla="*/ 565053 w 620109"/>
                <a:gd name="connsiteY44" fmla="*/ 160460 h 668309"/>
                <a:gd name="connsiteX45" fmla="*/ 573062 w 620109"/>
                <a:gd name="connsiteY45" fmla="*/ 123846 h 668309"/>
                <a:gd name="connsiteX46" fmla="*/ 556972 w 620109"/>
                <a:gd name="connsiteY46" fmla="*/ 95098 h 668309"/>
                <a:gd name="connsiteX47" fmla="*/ 525006 w 620109"/>
                <a:gd name="connsiteY47" fmla="*/ 71857 h 668309"/>
                <a:gd name="connsiteX48" fmla="*/ 490037 w 620109"/>
                <a:gd name="connsiteY48" fmla="*/ 47042 h 668309"/>
                <a:gd name="connsiteX49" fmla="*/ 456569 w 620109"/>
                <a:gd name="connsiteY49" fmla="*/ 23229 h 668309"/>
                <a:gd name="connsiteX50" fmla="*/ 423030 w 620109"/>
                <a:gd name="connsiteY50" fmla="*/ 2133 h 668309"/>
                <a:gd name="connsiteX51" fmla="*/ 390564 w 620109"/>
                <a:gd name="connsiteY51" fmla="*/ 7639 h 668309"/>
                <a:gd name="connsiteX52" fmla="*/ 367108 w 620109"/>
                <a:gd name="connsiteY52" fmla="*/ 33241 h 668309"/>
                <a:gd name="connsiteX53" fmla="*/ 184609 w 620109"/>
                <a:gd name="connsiteY53" fmla="*/ 281173 h 668309"/>
                <a:gd name="connsiteX54" fmla="*/ 106160 w 620109"/>
                <a:gd name="connsiteY54" fmla="*/ 413327 h 668309"/>
                <a:gd name="connsiteX55" fmla="*/ 87639 w 620109"/>
                <a:gd name="connsiteY55" fmla="*/ 447653 h 668309"/>
                <a:gd name="connsiteX56" fmla="*/ 71406 w 620109"/>
                <a:gd name="connsiteY56" fmla="*/ 474899 h 668309"/>
                <a:gd name="connsiteX57" fmla="*/ 47878 w 620109"/>
                <a:gd name="connsiteY57" fmla="*/ 494636 h 668309"/>
                <a:gd name="connsiteX58" fmla="*/ 22849 w 620109"/>
                <a:gd name="connsiteY58" fmla="*/ 494707 h 668309"/>
                <a:gd name="connsiteX59" fmla="*/ 7617 w 620109"/>
                <a:gd name="connsiteY59" fmla="*/ 478832 h 668309"/>
                <a:gd name="connsiteX60" fmla="*/ 108 w 620109"/>
                <a:gd name="connsiteY60" fmla="*/ 481049 h 668309"/>
                <a:gd name="connsiteX61" fmla="*/ 108 w 620109"/>
                <a:gd name="connsiteY61" fmla="*/ 481049 h 6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20109" h="668309">
                  <a:moveTo>
                    <a:pt x="108" y="481049"/>
                  </a:moveTo>
                  <a:cubicBezTo>
                    <a:pt x="3970" y="498211"/>
                    <a:pt x="22348" y="506507"/>
                    <a:pt x="38653" y="505649"/>
                  </a:cubicBezTo>
                  <a:cubicBezTo>
                    <a:pt x="59034" y="504576"/>
                    <a:pt x="74338" y="489201"/>
                    <a:pt x="84850" y="472968"/>
                  </a:cubicBezTo>
                  <a:cubicBezTo>
                    <a:pt x="90857" y="463671"/>
                    <a:pt x="95863" y="453731"/>
                    <a:pt x="101155" y="444006"/>
                  </a:cubicBezTo>
                  <a:cubicBezTo>
                    <a:pt x="107376" y="432563"/>
                    <a:pt x="113598" y="421193"/>
                    <a:pt x="120034" y="409823"/>
                  </a:cubicBezTo>
                  <a:cubicBezTo>
                    <a:pt x="132548" y="387583"/>
                    <a:pt x="145349" y="365628"/>
                    <a:pt x="158579" y="343817"/>
                  </a:cubicBezTo>
                  <a:cubicBezTo>
                    <a:pt x="211426" y="256573"/>
                    <a:pt x="269637" y="172618"/>
                    <a:pt x="333211" y="92810"/>
                  </a:cubicBezTo>
                  <a:cubicBezTo>
                    <a:pt x="349444" y="72429"/>
                    <a:pt x="365964" y="52334"/>
                    <a:pt x="382840" y="32525"/>
                  </a:cubicBezTo>
                  <a:cubicBezTo>
                    <a:pt x="389348" y="24874"/>
                    <a:pt x="396642" y="14147"/>
                    <a:pt x="407154" y="11859"/>
                  </a:cubicBezTo>
                  <a:cubicBezTo>
                    <a:pt x="419454" y="9141"/>
                    <a:pt x="431469" y="19582"/>
                    <a:pt x="440694" y="26161"/>
                  </a:cubicBezTo>
                  <a:cubicBezTo>
                    <a:pt x="463506" y="42394"/>
                    <a:pt x="486318" y="58627"/>
                    <a:pt x="509131" y="74789"/>
                  </a:cubicBezTo>
                  <a:cubicBezTo>
                    <a:pt x="520072" y="82584"/>
                    <a:pt x="531156" y="90307"/>
                    <a:pt x="542026" y="98173"/>
                  </a:cubicBezTo>
                  <a:cubicBezTo>
                    <a:pt x="551466" y="105039"/>
                    <a:pt x="560619" y="113048"/>
                    <a:pt x="561406" y="125491"/>
                  </a:cubicBezTo>
                  <a:cubicBezTo>
                    <a:pt x="562193" y="137648"/>
                    <a:pt x="556901" y="149590"/>
                    <a:pt x="552181" y="160532"/>
                  </a:cubicBezTo>
                  <a:cubicBezTo>
                    <a:pt x="547103" y="172260"/>
                    <a:pt x="541955" y="183917"/>
                    <a:pt x="536877" y="195644"/>
                  </a:cubicBezTo>
                  <a:cubicBezTo>
                    <a:pt x="526794" y="218600"/>
                    <a:pt x="516568" y="241412"/>
                    <a:pt x="505841" y="264081"/>
                  </a:cubicBezTo>
                  <a:cubicBezTo>
                    <a:pt x="484530" y="309205"/>
                    <a:pt x="461504" y="353614"/>
                    <a:pt x="434615" y="395663"/>
                  </a:cubicBezTo>
                  <a:cubicBezTo>
                    <a:pt x="421028" y="416831"/>
                    <a:pt x="406511" y="437426"/>
                    <a:pt x="390778" y="457092"/>
                  </a:cubicBezTo>
                  <a:cubicBezTo>
                    <a:pt x="376261" y="475256"/>
                    <a:pt x="360743" y="492634"/>
                    <a:pt x="345368" y="510083"/>
                  </a:cubicBezTo>
                  <a:cubicBezTo>
                    <a:pt x="315190" y="544265"/>
                    <a:pt x="284797" y="579091"/>
                    <a:pt x="263201" y="619568"/>
                  </a:cubicBezTo>
                  <a:cubicBezTo>
                    <a:pt x="257909" y="629436"/>
                    <a:pt x="253332" y="639591"/>
                    <a:pt x="249256" y="649960"/>
                  </a:cubicBezTo>
                  <a:cubicBezTo>
                    <a:pt x="248112" y="652963"/>
                    <a:pt x="250758" y="656539"/>
                    <a:pt x="253618" y="657183"/>
                  </a:cubicBezTo>
                  <a:cubicBezTo>
                    <a:pt x="268493" y="660830"/>
                    <a:pt x="283367" y="664477"/>
                    <a:pt x="298170" y="668124"/>
                  </a:cubicBezTo>
                  <a:cubicBezTo>
                    <a:pt x="300101" y="668625"/>
                    <a:pt x="302675" y="668124"/>
                    <a:pt x="303963" y="666479"/>
                  </a:cubicBezTo>
                  <a:cubicBezTo>
                    <a:pt x="363103" y="589175"/>
                    <a:pt x="422244" y="511799"/>
                    <a:pt x="475806" y="430490"/>
                  </a:cubicBezTo>
                  <a:cubicBezTo>
                    <a:pt x="502623" y="389799"/>
                    <a:pt x="528010" y="348108"/>
                    <a:pt x="551037" y="305129"/>
                  </a:cubicBezTo>
                  <a:cubicBezTo>
                    <a:pt x="562407" y="283890"/>
                    <a:pt x="573205" y="262365"/>
                    <a:pt x="583360" y="240554"/>
                  </a:cubicBezTo>
                  <a:cubicBezTo>
                    <a:pt x="592728" y="220316"/>
                    <a:pt x="602239" y="199792"/>
                    <a:pt x="609390" y="178624"/>
                  </a:cubicBezTo>
                  <a:cubicBezTo>
                    <a:pt x="616327" y="158172"/>
                    <a:pt x="621190" y="136218"/>
                    <a:pt x="619903" y="114550"/>
                  </a:cubicBezTo>
                  <a:cubicBezTo>
                    <a:pt x="619331" y="104681"/>
                    <a:pt x="617471" y="94741"/>
                    <a:pt x="613538" y="85659"/>
                  </a:cubicBezTo>
                  <a:cubicBezTo>
                    <a:pt x="609319" y="75790"/>
                    <a:pt x="602811" y="68210"/>
                    <a:pt x="594802" y="61273"/>
                  </a:cubicBezTo>
                  <a:cubicBezTo>
                    <a:pt x="589939" y="56983"/>
                    <a:pt x="582931" y="64348"/>
                    <a:pt x="587865" y="68568"/>
                  </a:cubicBezTo>
                  <a:cubicBezTo>
                    <a:pt x="600523" y="79652"/>
                    <a:pt x="606744" y="97315"/>
                    <a:pt x="607889" y="113692"/>
                  </a:cubicBezTo>
                  <a:cubicBezTo>
                    <a:pt x="609176" y="132428"/>
                    <a:pt x="605457" y="151164"/>
                    <a:pt x="599951" y="168970"/>
                  </a:cubicBezTo>
                  <a:cubicBezTo>
                    <a:pt x="593729" y="189351"/>
                    <a:pt x="584719" y="208874"/>
                    <a:pt x="575923" y="228182"/>
                  </a:cubicBezTo>
                  <a:cubicBezTo>
                    <a:pt x="566054" y="249850"/>
                    <a:pt x="555470" y="271232"/>
                    <a:pt x="544315" y="292257"/>
                  </a:cubicBezTo>
                  <a:cubicBezTo>
                    <a:pt x="500120" y="375783"/>
                    <a:pt x="447201" y="454375"/>
                    <a:pt x="391493" y="530607"/>
                  </a:cubicBezTo>
                  <a:cubicBezTo>
                    <a:pt x="360028" y="573657"/>
                    <a:pt x="327705" y="615992"/>
                    <a:pt x="295310" y="658327"/>
                  </a:cubicBezTo>
                  <a:cubicBezTo>
                    <a:pt x="297240" y="657755"/>
                    <a:pt x="299171" y="657183"/>
                    <a:pt x="301102" y="656682"/>
                  </a:cubicBezTo>
                  <a:cubicBezTo>
                    <a:pt x="286228" y="653035"/>
                    <a:pt x="271353" y="649388"/>
                    <a:pt x="256550" y="645741"/>
                  </a:cubicBezTo>
                  <a:cubicBezTo>
                    <a:pt x="257980" y="648172"/>
                    <a:pt x="259482" y="650603"/>
                    <a:pt x="260912" y="652963"/>
                  </a:cubicBezTo>
                  <a:cubicBezTo>
                    <a:pt x="277789" y="609914"/>
                    <a:pt x="306680" y="573085"/>
                    <a:pt x="336572" y="538402"/>
                  </a:cubicBezTo>
                  <a:cubicBezTo>
                    <a:pt x="367823" y="502216"/>
                    <a:pt x="400075" y="467247"/>
                    <a:pt x="427464" y="427987"/>
                  </a:cubicBezTo>
                  <a:cubicBezTo>
                    <a:pt x="455997" y="387082"/>
                    <a:pt x="480311" y="343388"/>
                    <a:pt x="502408" y="298693"/>
                  </a:cubicBezTo>
                  <a:cubicBezTo>
                    <a:pt x="524792" y="253426"/>
                    <a:pt x="545673" y="207158"/>
                    <a:pt x="565053" y="160460"/>
                  </a:cubicBezTo>
                  <a:cubicBezTo>
                    <a:pt x="569844" y="149019"/>
                    <a:pt x="574349" y="136432"/>
                    <a:pt x="573062" y="123846"/>
                  </a:cubicBezTo>
                  <a:cubicBezTo>
                    <a:pt x="571918" y="112190"/>
                    <a:pt x="565768" y="102679"/>
                    <a:pt x="556972" y="95098"/>
                  </a:cubicBezTo>
                  <a:cubicBezTo>
                    <a:pt x="547032" y="86588"/>
                    <a:pt x="535661" y="79437"/>
                    <a:pt x="525006" y="71857"/>
                  </a:cubicBezTo>
                  <a:cubicBezTo>
                    <a:pt x="513350" y="63562"/>
                    <a:pt x="501693" y="55338"/>
                    <a:pt x="490037" y="47042"/>
                  </a:cubicBezTo>
                  <a:cubicBezTo>
                    <a:pt x="478881" y="39105"/>
                    <a:pt x="467725" y="31167"/>
                    <a:pt x="456569" y="23229"/>
                  </a:cubicBezTo>
                  <a:cubicBezTo>
                    <a:pt x="445986" y="15720"/>
                    <a:pt x="435402" y="6638"/>
                    <a:pt x="423030" y="2133"/>
                  </a:cubicBezTo>
                  <a:cubicBezTo>
                    <a:pt x="411588" y="-2086"/>
                    <a:pt x="400075" y="59"/>
                    <a:pt x="390564" y="7639"/>
                  </a:cubicBezTo>
                  <a:cubicBezTo>
                    <a:pt x="381553" y="14791"/>
                    <a:pt x="374545" y="24444"/>
                    <a:pt x="367108" y="33241"/>
                  </a:cubicBezTo>
                  <a:cubicBezTo>
                    <a:pt x="300959" y="111832"/>
                    <a:pt x="240031" y="194714"/>
                    <a:pt x="184609" y="281173"/>
                  </a:cubicBezTo>
                  <a:cubicBezTo>
                    <a:pt x="157006" y="324295"/>
                    <a:pt x="130904" y="368489"/>
                    <a:pt x="106160" y="413327"/>
                  </a:cubicBezTo>
                  <a:cubicBezTo>
                    <a:pt x="99867" y="424697"/>
                    <a:pt x="93717" y="436211"/>
                    <a:pt x="87639" y="447653"/>
                  </a:cubicBezTo>
                  <a:cubicBezTo>
                    <a:pt x="82704" y="457021"/>
                    <a:pt x="77699" y="466389"/>
                    <a:pt x="71406" y="474899"/>
                  </a:cubicBezTo>
                  <a:cubicBezTo>
                    <a:pt x="65327" y="483051"/>
                    <a:pt x="57604" y="491132"/>
                    <a:pt x="47878" y="494636"/>
                  </a:cubicBezTo>
                  <a:cubicBezTo>
                    <a:pt x="39940" y="497496"/>
                    <a:pt x="30858" y="497568"/>
                    <a:pt x="22849" y="494707"/>
                  </a:cubicBezTo>
                  <a:cubicBezTo>
                    <a:pt x="15412" y="492061"/>
                    <a:pt x="9548" y="486555"/>
                    <a:pt x="7617" y="478832"/>
                  </a:cubicBezTo>
                  <a:cubicBezTo>
                    <a:pt x="6258" y="474041"/>
                    <a:pt x="-964" y="476258"/>
                    <a:pt x="108" y="481049"/>
                  </a:cubicBezTo>
                  <a:lnTo>
                    <a:pt x="108" y="48104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49" name="任意多边形: 形状 1448"/>
            <p:cNvSpPr/>
            <p:nvPr/>
          </p:nvSpPr>
          <p:spPr>
            <a:xfrm rot="5400000">
              <a:off x="556281" y="2401617"/>
              <a:ext cx="409262" cy="259119"/>
            </a:xfrm>
            <a:custGeom>
              <a:avLst/>
              <a:gdLst>
                <a:gd name="connsiteX0" fmla="*/ 171 w 215648"/>
                <a:gd name="connsiteY0" fmla="*/ 6694 h 136535"/>
                <a:gd name="connsiteX1" fmla="*/ 23556 w 215648"/>
                <a:gd name="connsiteY1" fmla="*/ 8482 h 136535"/>
                <a:gd name="connsiteX2" fmla="*/ 48442 w 215648"/>
                <a:gd name="connsiteY2" fmla="*/ 11128 h 136535"/>
                <a:gd name="connsiteX3" fmla="*/ 95926 w 215648"/>
                <a:gd name="connsiteY3" fmla="*/ 26431 h 136535"/>
                <a:gd name="connsiteX4" fmla="*/ 171156 w 215648"/>
                <a:gd name="connsiteY4" fmla="*/ 88146 h 136535"/>
                <a:gd name="connsiteX5" fmla="*/ 201477 w 215648"/>
                <a:gd name="connsiteY5" fmla="*/ 133771 h 136535"/>
                <a:gd name="connsiteX6" fmla="*/ 211632 w 215648"/>
                <a:gd name="connsiteY6" fmla="*/ 133556 h 136535"/>
                <a:gd name="connsiteX7" fmla="*/ 215565 w 215648"/>
                <a:gd name="connsiteY7" fmla="*/ 121185 h 136535"/>
                <a:gd name="connsiteX8" fmla="*/ 209701 w 215648"/>
                <a:gd name="connsiteY8" fmla="*/ 117966 h 136535"/>
                <a:gd name="connsiteX9" fmla="*/ 201334 w 215648"/>
                <a:gd name="connsiteY9" fmla="*/ 127835 h 136535"/>
                <a:gd name="connsiteX10" fmla="*/ 211489 w 215648"/>
                <a:gd name="connsiteY10" fmla="*/ 127620 h 136535"/>
                <a:gd name="connsiteX11" fmla="*/ 55378 w 215648"/>
                <a:gd name="connsiteY11" fmla="*/ 2045 h 136535"/>
                <a:gd name="connsiteX12" fmla="*/ 27060 w 215648"/>
                <a:gd name="connsiteY12" fmla="*/ 43 h 136535"/>
                <a:gd name="connsiteX13" fmla="*/ 100 w 215648"/>
                <a:gd name="connsiteY13" fmla="*/ 6408 h 136535"/>
                <a:gd name="connsiteX14" fmla="*/ 171 w 215648"/>
                <a:gd name="connsiteY14" fmla="*/ 6694 h 136535"/>
                <a:gd name="connsiteX15" fmla="*/ 171 w 215648"/>
                <a:gd name="connsiteY15" fmla="*/ 6694 h 13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5648" h="136535">
                  <a:moveTo>
                    <a:pt x="171" y="6694"/>
                  </a:moveTo>
                  <a:cubicBezTo>
                    <a:pt x="7823" y="9268"/>
                    <a:pt x="15689" y="8196"/>
                    <a:pt x="23556" y="8482"/>
                  </a:cubicBezTo>
                  <a:cubicBezTo>
                    <a:pt x="31923" y="8839"/>
                    <a:pt x="40218" y="9554"/>
                    <a:pt x="48442" y="11128"/>
                  </a:cubicBezTo>
                  <a:cubicBezTo>
                    <a:pt x="64961" y="14202"/>
                    <a:pt x="80765" y="19208"/>
                    <a:pt x="95926" y="26431"/>
                  </a:cubicBezTo>
                  <a:cubicBezTo>
                    <a:pt x="125460" y="40590"/>
                    <a:pt x="150775" y="62688"/>
                    <a:pt x="171156" y="88146"/>
                  </a:cubicBezTo>
                  <a:cubicBezTo>
                    <a:pt x="182598" y="102377"/>
                    <a:pt x="192538" y="117752"/>
                    <a:pt x="201477" y="133771"/>
                  </a:cubicBezTo>
                  <a:cubicBezTo>
                    <a:pt x="203623" y="137632"/>
                    <a:pt x="209701" y="137346"/>
                    <a:pt x="211632" y="133556"/>
                  </a:cubicBezTo>
                  <a:cubicBezTo>
                    <a:pt x="213706" y="129480"/>
                    <a:pt x="214636" y="125618"/>
                    <a:pt x="215565" y="121185"/>
                  </a:cubicBezTo>
                  <a:cubicBezTo>
                    <a:pt x="216280" y="117752"/>
                    <a:pt x="212204" y="115535"/>
                    <a:pt x="209701" y="117966"/>
                  </a:cubicBezTo>
                  <a:cubicBezTo>
                    <a:pt x="206483" y="121113"/>
                    <a:pt x="203694" y="123902"/>
                    <a:pt x="201334" y="127835"/>
                  </a:cubicBezTo>
                  <a:cubicBezTo>
                    <a:pt x="204696" y="127764"/>
                    <a:pt x="208128" y="127692"/>
                    <a:pt x="211489" y="127620"/>
                  </a:cubicBezTo>
                  <a:cubicBezTo>
                    <a:pt x="178093" y="67765"/>
                    <a:pt x="125460" y="14131"/>
                    <a:pt x="55378" y="2045"/>
                  </a:cubicBezTo>
                  <a:cubicBezTo>
                    <a:pt x="46082" y="401"/>
                    <a:pt x="36499" y="-171"/>
                    <a:pt x="27060" y="43"/>
                  </a:cubicBezTo>
                  <a:cubicBezTo>
                    <a:pt x="17906" y="258"/>
                    <a:pt x="7537" y="472"/>
                    <a:pt x="100" y="6408"/>
                  </a:cubicBezTo>
                  <a:cubicBezTo>
                    <a:pt x="-43" y="6408"/>
                    <a:pt x="-43" y="6622"/>
                    <a:pt x="171" y="6694"/>
                  </a:cubicBezTo>
                  <a:lnTo>
                    <a:pt x="171" y="669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50" name="任意多边形: 形状 1449"/>
            <p:cNvSpPr/>
            <p:nvPr/>
          </p:nvSpPr>
          <p:spPr>
            <a:xfrm rot="5400000">
              <a:off x="1708519" y="3013344"/>
              <a:ext cx="463589" cy="173503"/>
            </a:xfrm>
            <a:custGeom>
              <a:avLst/>
              <a:gdLst>
                <a:gd name="connsiteX0" fmla="*/ 544 w 244274"/>
                <a:gd name="connsiteY0" fmla="*/ 91416 h 91422"/>
                <a:gd name="connsiteX1" fmla="*/ 12487 w 244274"/>
                <a:gd name="connsiteY1" fmla="*/ 88126 h 91422"/>
                <a:gd name="connsiteX2" fmla="*/ 25430 w 244274"/>
                <a:gd name="connsiteY2" fmla="*/ 85123 h 91422"/>
                <a:gd name="connsiteX3" fmla="*/ 49530 w 244274"/>
                <a:gd name="connsiteY3" fmla="*/ 76184 h 91422"/>
                <a:gd name="connsiteX4" fmla="*/ 97586 w 244274"/>
                <a:gd name="connsiteY4" fmla="*/ 57734 h 91422"/>
                <a:gd name="connsiteX5" fmla="*/ 191338 w 244274"/>
                <a:gd name="connsiteY5" fmla="*/ 21906 h 91422"/>
                <a:gd name="connsiteX6" fmla="*/ 217083 w 244274"/>
                <a:gd name="connsiteY6" fmla="*/ 14898 h 91422"/>
                <a:gd name="connsiteX7" fmla="*/ 231099 w 244274"/>
                <a:gd name="connsiteY7" fmla="*/ 12323 h 91422"/>
                <a:gd name="connsiteX8" fmla="*/ 243113 w 244274"/>
                <a:gd name="connsiteY8" fmla="*/ 8319 h 91422"/>
                <a:gd name="connsiteX9" fmla="*/ 242112 w 244274"/>
                <a:gd name="connsiteY9" fmla="*/ 1668 h 91422"/>
                <a:gd name="connsiteX10" fmla="*/ 231599 w 244274"/>
                <a:gd name="connsiteY10" fmla="*/ 453 h 91422"/>
                <a:gd name="connsiteX11" fmla="*/ 218584 w 244274"/>
                <a:gd name="connsiteY11" fmla="*/ 2669 h 91422"/>
                <a:gd name="connsiteX12" fmla="*/ 195200 w 244274"/>
                <a:gd name="connsiteY12" fmla="*/ 8748 h 91422"/>
                <a:gd name="connsiteX13" fmla="*/ 148789 w 244274"/>
                <a:gd name="connsiteY13" fmla="*/ 25911 h 91422"/>
                <a:gd name="connsiteX14" fmla="*/ 52605 w 244274"/>
                <a:gd name="connsiteY14" fmla="*/ 65386 h 91422"/>
                <a:gd name="connsiteX15" fmla="*/ 25573 w 244274"/>
                <a:gd name="connsiteY15" fmla="*/ 76971 h 91422"/>
                <a:gd name="connsiteX16" fmla="*/ 14847 w 244274"/>
                <a:gd name="connsiteY16" fmla="*/ 82763 h 91422"/>
                <a:gd name="connsiteX17" fmla="*/ 115 w 244274"/>
                <a:gd name="connsiteY17" fmla="*/ 90915 h 91422"/>
                <a:gd name="connsiteX18" fmla="*/ 544 w 244274"/>
                <a:gd name="connsiteY18" fmla="*/ 91416 h 91422"/>
                <a:gd name="connsiteX19" fmla="*/ 544 w 244274"/>
                <a:gd name="connsiteY19" fmla="*/ 91416 h 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4274" h="91422">
                  <a:moveTo>
                    <a:pt x="544" y="91416"/>
                  </a:moveTo>
                  <a:cubicBezTo>
                    <a:pt x="4549" y="90343"/>
                    <a:pt x="8482" y="89128"/>
                    <a:pt x="12487" y="88126"/>
                  </a:cubicBezTo>
                  <a:cubicBezTo>
                    <a:pt x="16777" y="86982"/>
                    <a:pt x="21211" y="86553"/>
                    <a:pt x="25430" y="85123"/>
                  </a:cubicBezTo>
                  <a:cubicBezTo>
                    <a:pt x="33583" y="82406"/>
                    <a:pt x="41521" y="79187"/>
                    <a:pt x="49530" y="76184"/>
                  </a:cubicBezTo>
                  <a:cubicBezTo>
                    <a:pt x="65620" y="70248"/>
                    <a:pt x="81639" y="64027"/>
                    <a:pt x="97586" y="57734"/>
                  </a:cubicBezTo>
                  <a:cubicBezTo>
                    <a:pt x="128622" y="45505"/>
                    <a:pt x="159515" y="32061"/>
                    <a:pt x="191338" y="21906"/>
                  </a:cubicBezTo>
                  <a:cubicBezTo>
                    <a:pt x="199848" y="19189"/>
                    <a:pt x="208430" y="16757"/>
                    <a:pt x="217083" y="14898"/>
                  </a:cubicBezTo>
                  <a:cubicBezTo>
                    <a:pt x="221731" y="13897"/>
                    <a:pt x="226379" y="12967"/>
                    <a:pt x="231099" y="12323"/>
                  </a:cubicBezTo>
                  <a:cubicBezTo>
                    <a:pt x="235604" y="11680"/>
                    <a:pt x="239752" y="11752"/>
                    <a:pt x="243113" y="8319"/>
                  </a:cubicBezTo>
                  <a:cubicBezTo>
                    <a:pt x="245187" y="6174"/>
                    <a:pt x="244257" y="3170"/>
                    <a:pt x="242112" y="1668"/>
                  </a:cubicBezTo>
                  <a:cubicBezTo>
                    <a:pt x="238751" y="-620"/>
                    <a:pt x="235390" y="-48"/>
                    <a:pt x="231599" y="453"/>
                  </a:cubicBezTo>
                  <a:cubicBezTo>
                    <a:pt x="227237" y="1096"/>
                    <a:pt x="222875" y="1811"/>
                    <a:pt x="218584" y="2669"/>
                  </a:cubicBezTo>
                  <a:cubicBezTo>
                    <a:pt x="210718" y="4243"/>
                    <a:pt x="202923" y="6388"/>
                    <a:pt x="195200" y="8748"/>
                  </a:cubicBezTo>
                  <a:cubicBezTo>
                    <a:pt x="179467" y="13611"/>
                    <a:pt x="164092" y="19689"/>
                    <a:pt x="148789" y="25911"/>
                  </a:cubicBezTo>
                  <a:cubicBezTo>
                    <a:pt x="116680" y="38926"/>
                    <a:pt x="84571" y="52013"/>
                    <a:pt x="52605" y="65386"/>
                  </a:cubicBezTo>
                  <a:cubicBezTo>
                    <a:pt x="43594" y="69176"/>
                    <a:pt x="34584" y="73109"/>
                    <a:pt x="25573" y="76971"/>
                  </a:cubicBezTo>
                  <a:cubicBezTo>
                    <a:pt x="21783" y="78615"/>
                    <a:pt x="18279" y="80475"/>
                    <a:pt x="14847" y="82763"/>
                  </a:cubicBezTo>
                  <a:cubicBezTo>
                    <a:pt x="10198" y="85838"/>
                    <a:pt x="5050" y="88269"/>
                    <a:pt x="115" y="90915"/>
                  </a:cubicBezTo>
                  <a:cubicBezTo>
                    <a:pt x="-171" y="90987"/>
                    <a:pt x="115" y="91487"/>
                    <a:pt x="544" y="91416"/>
                  </a:cubicBezTo>
                  <a:lnTo>
                    <a:pt x="544" y="9141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51" name="任意多边形: 形状 1450"/>
            <p:cNvSpPr/>
            <p:nvPr/>
          </p:nvSpPr>
          <p:spPr>
            <a:xfrm rot="5400000">
              <a:off x="389720" y="2848568"/>
              <a:ext cx="485760" cy="253597"/>
            </a:xfrm>
            <a:custGeom>
              <a:avLst/>
              <a:gdLst>
                <a:gd name="connsiteX0" fmla="*/ 381 w 255956"/>
                <a:gd name="connsiteY0" fmla="*/ 133214 h 133625"/>
                <a:gd name="connsiteX1" fmla="*/ 5029 w 255956"/>
                <a:gd name="connsiteY1" fmla="*/ 133572 h 133625"/>
                <a:gd name="connsiteX2" fmla="*/ 10607 w 255956"/>
                <a:gd name="connsiteY2" fmla="*/ 132356 h 133625"/>
                <a:gd name="connsiteX3" fmla="*/ 24695 w 255956"/>
                <a:gd name="connsiteY3" fmla="*/ 126921 h 133625"/>
                <a:gd name="connsiteX4" fmla="*/ 49510 w 255956"/>
                <a:gd name="connsiteY4" fmla="*/ 116481 h 133625"/>
                <a:gd name="connsiteX5" fmla="*/ 99568 w 255956"/>
                <a:gd name="connsiteY5" fmla="*/ 93168 h 133625"/>
                <a:gd name="connsiteX6" fmla="*/ 198970 w 255956"/>
                <a:gd name="connsiteY6" fmla="*/ 41250 h 133625"/>
                <a:gd name="connsiteX7" fmla="*/ 253605 w 255956"/>
                <a:gd name="connsiteY7" fmla="*/ 9427 h 133625"/>
                <a:gd name="connsiteX8" fmla="*/ 248242 w 255956"/>
                <a:gd name="connsiteY8" fmla="*/ 703 h 133625"/>
                <a:gd name="connsiteX9" fmla="*/ 200114 w 255956"/>
                <a:gd name="connsiteY9" fmla="*/ 28664 h 133625"/>
                <a:gd name="connsiteX10" fmla="*/ 152058 w 255956"/>
                <a:gd name="connsiteY10" fmla="*/ 54980 h 133625"/>
                <a:gd name="connsiteX11" fmla="*/ 53300 w 255956"/>
                <a:gd name="connsiteY11" fmla="*/ 104252 h 133625"/>
                <a:gd name="connsiteX12" fmla="*/ 25911 w 255956"/>
                <a:gd name="connsiteY12" fmla="*/ 117196 h 133625"/>
                <a:gd name="connsiteX13" fmla="*/ 11537 w 255956"/>
                <a:gd name="connsiteY13" fmla="*/ 124061 h 133625"/>
                <a:gd name="connsiteX14" fmla="*/ 4886 w 255956"/>
                <a:gd name="connsiteY14" fmla="*/ 127565 h 133625"/>
                <a:gd name="connsiteX15" fmla="*/ 238 w 255956"/>
                <a:gd name="connsiteY15" fmla="*/ 132714 h 133625"/>
                <a:gd name="connsiteX16" fmla="*/ 381 w 255956"/>
                <a:gd name="connsiteY16" fmla="*/ 133214 h 133625"/>
                <a:gd name="connsiteX17" fmla="*/ 381 w 255956"/>
                <a:gd name="connsiteY17" fmla="*/ 133214 h 13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956" h="133625">
                  <a:moveTo>
                    <a:pt x="381" y="133214"/>
                  </a:moveTo>
                  <a:cubicBezTo>
                    <a:pt x="3313" y="132356"/>
                    <a:pt x="2884" y="133214"/>
                    <a:pt x="5029" y="133572"/>
                  </a:cubicBezTo>
                  <a:cubicBezTo>
                    <a:pt x="6960" y="133858"/>
                    <a:pt x="8891" y="132929"/>
                    <a:pt x="10607" y="132356"/>
                  </a:cubicBezTo>
                  <a:cubicBezTo>
                    <a:pt x="15399" y="130712"/>
                    <a:pt x="20047" y="128852"/>
                    <a:pt x="24695" y="126921"/>
                  </a:cubicBezTo>
                  <a:cubicBezTo>
                    <a:pt x="32990" y="123489"/>
                    <a:pt x="41286" y="120057"/>
                    <a:pt x="49510" y="116481"/>
                  </a:cubicBezTo>
                  <a:cubicBezTo>
                    <a:pt x="66387" y="109115"/>
                    <a:pt x="82977" y="101177"/>
                    <a:pt x="99568" y="93168"/>
                  </a:cubicBezTo>
                  <a:cubicBezTo>
                    <a:pt x="133250" y="76935"/>
                    <a:pt x="166360" y="59557"/>
                    <a:pt x="198970" y="41250"/>
                  </a:cubicBezTo>
                  <a:cubicBezTo>
                    <a:pt x="217277" y="31024"/>
                    <a:pt x="236013" y="20941"/>
                    <a:pt x="253605" y="9427"/>
                  </a:cubicBezTo>
                  <a:cubicBezTo>
                    <a:pt x="259111" y="5781"/>
                    <a:pt x="253962" y="-2444"/>
                    <a:pt x="248242" y="703"/>
                  </a:cubicBezTo>
                  <a:cubicBezTo>
                    <a:pt x="232008" y="9642"/>
                    <a:pt x="216276" y="19511"/>
                    <a:pt x="200114" y="28664"/>
                  </a:cubicBezTo>
                  <a:cubicBezTo>
                    <a:pt x="184238" y="37675"/>
                    <a:pt x="168220" y="46399"/>
                    <a:pt x="152058" y="54980"/>
                  </a:cubicBezTo>
                  <a:cubicBezTo>
                    <a:pt x="119520" y="72215"/>
                    <a:pt x="86624" y="88663"/>
                    <a:pt x="53300" y="104252"/>
                  </a:cubicBezTo>
                  <a:cubicBezTo>
                    <a:pt x="44146" y="108543"/>
                    <a:pt x="35064" y="112905"/>
                    <a:pt x="25911" y="117196"/>
                  </a:cubicBezTo>
                  <a:cubicBezTo>
                    <a:pt x="21119" y="119484"/>
                    <a:pt x="16257" y="121701"/>
                    <a:pt x="11537" y="124061"/>
                  </a:cubicBezTo>
                  <a:cubicBezTo>
                    <a:pt x="9320" y="125134"/>
                    <a:pt x="6817" y="126135"/>
                    <a:pt x="4886" y="127565"/>
                  </a:cubicBezTo>
                  <a:cubicBezTo>
                    <a:pt x="3027" y="128924"/>
                    <a:pt x="2169" y="131570"/>
                    <a:pt x="238" y="132714"/>
                  </a:cubicBezTo>
                  <a:cubicBezTo>
                    <a:pt x="-191" y="132785"/>
                    <a:pt x="24" y="133286"/>
                    <a:pt x="381" y="133214"/>
                  </a:cubicBezTo>
                  <a:lnTo>
                    <a:pt x="381" y="13321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52" name="任意多边形: 形状 1451"/>
            <p:cNvSpPr/>
            <p:nvPr/>
          </p:nvSpPr>
          <p:spPr>
            <a:xfrm rot="5400000">
              <a:off x="1523174" y="3362965"/>
              <a:ext cx="250760" cy="194018"/>
            </a:xfrm>
            <a:custGeom>
              <a:avLst/>
              <a:gdLst>
                <a:gd name="connsiteX0" fmla="*/ 3350 w 132130"/>
                <a:gd name="connsiteY0" fmla="*/ 102130 h 102232"/>
                <a:gd name="connsiteX1" fmla="*/ 19440 w 132130"/>
                <a:gd name="connsiteY1" fmla="*/ 91689 h 102232"/>
                <a:gd name="connsiteX2" fmla="*/ 35744 w 132130"/>
                <a:gd name="connsiteY2" fmla="*/ 79532 h 102232"/>
                <a:gd name="connsiteX3" fmla="*/ 68211 w 132130"/>
                <a:gd name="connsiteY3" fmla="*/ 55003 h 102232"/>
                <a:gd name="connsiteX4" fmla="*/ 100606 w 132130"/>
                <a:gd name="connsiteY4" fmla="*/ 30403 h 102232"/>
                <a:gd name="connsiteX5" fmla="*/ 116124 w 132130"/>
                <a:gd name="connsiteY5" fmla="*/ 18603 h 102232"/>
                <a:gd name="connsiteX6" fmla="*/ 124562 w 132130"/>
                <a:gd name="connsiteY6" fmla="*/ 12168 h 102232"/>
                <a:gd name="connsiteX7" fmla="*/ 128782 w 132130"/>
                <a:gd name="connsiteY7" fmla="*/ 8949 h 102232"/>
                <a:gd name="connsiteX8" fmla="*/ 131499 w 132130"/>
                <a:gd name="connsiteY8" fmla="*/ 5160 h 102232"/>
                <a:gd name="connsiteX9" fmla="*/ 128496 w 132130"/>
                <a:gd name="connsiteY9" fmla="*/ 225 h 102232"/>
                <a:gd name="connsiteX10" fmla="*/ 124276 w 132130"/>
                <a:gd name="connsiteY10" fmla="*/ 1512 h 102232"/>
                <a:gd name="connsiteX11" fmla="*/ 120057 w 132130"/>
                <a:gd name="connsiteY11" fmla="*/ 4730 h 102232"/>
                <a:gd name="connsiteX12" fmla="*/ 111619 w 132130"/>
                <a:gd name="connsiteY12" fmla="*/ 11166 h 102232"/>
                <a:gd name="connsiteX13" fmla="*/ 96172 w 132130"/>
                <a:gd name="connsiteY13" fmla="*/ 22966 h 102232"/>
                <a:gd name="connsiteX14" fmla="*/ 63133 w 132130"/>
                <a:gd name="connsiteY14" fmla="*/ 48209 h 102232"/>
                <a:gd name="connsiteX15" fmla="*/ 30810 w 132130"/>
                <a:gd name="connsiteY15" fmla="*/ 73024 h 102232"/>
                <a:gd name="connsiteX16" fmla="*/ 14720 w 132130"/>
                <a:gd name="connsiteY16" fmla="*/ 85539 h 102232"/>
                <a:gd name="connsiteX17" fmla="*/ 418 w 132130"/>
                <a:gd name="connsiteY17" fmla="*/ 98339 h 102232"/>
                <a:gd name="connsiteX18" fmla="*/ 3350 w 132130"/>
                <a:gd name="connsiteY18" fmla="*/ 102130 h 102232"/>
                <a:gd name="connsiteX19" fmla="*/ 3350 w 132130"/>
                <a:gd name="connsiteY19" fmla="*/ 102130 h 10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130" h="102232">
                  <a:moveTo>
                    <a:pt x="3350" y="102130"/>
                  </a:moveTo>
                  <a:cubicBezTo>
                    <a:pt x="9357" y="100056"/>
                    <a:pt x="14362" y="95408"/>
                    <a:pt x="19440" y="91689"/>
                  </a:cubicBezTo>
                  <a:cubicBezTo>
                    <a:pt x="24946" y="87684"/>
                    <a:pt x="30309" y="83608"/>
                    <a:pt x="35744" y="79532"/>
                  </a:cubicBezTo>
                  <a:cubicBezTo>
                    <a:pt x="46614" y="71379"/>
                    <a:pt x="57413" y="63227"/>
                    <a:pt x="68211" y="55003"/>
                  </a:cubicBezTo>
                  <a:cubicBezTo>
                    <a:pt x="79009" y="46779"/>
                    <a:pt x="89808" y="38627"/>
                    <a:pt x="100606" y="30403"/>
                  </a:cubicBezTo>
                  <a:cubicBezTo>
                    <a:pt x="105755" y="26470"/>
                    <a:pt x="110975" y="22537"/>
                    <a:pt x="116124" y="18603"/>
                  </a:cubicBezTo>
                  <a:cubicBezTo>
                    <a:pt x="118913" y="16458"/>
                    <a:pt x="121773" y="14313"/>
                    <a:pt x="124562" y="12168"/>
                  </a:cubicBezTo>
                  <a:cubicBezTo>
                    <a:pt x="125921" y="11095"/>
                    <a:pt x="127494" y="10165"/>
                    <a:pt x="128782" y="8949"/>
                  </a:cubicBezTo>
                  <a:cubicBezTo>
                    <a:pt x="130069" y="7734"/>
                    <a:pt x="130426" y="6661"/>
                    <a:pt x="131499" y="5160"/>
                  </a:cubicBezTo>
                  <a:cubicBezTo>
                    <a:pt x="133072" y="3014"/>
                    <a:pt x="131570" y="-991"/>
                    <a:pt x="128496" y="225"/>
                  </a:cubicBezTo>
                  <a:cubicBezTo>
                    <a:pt x="127065" y="797"/>
                    <a:pt x="125635" y="869"/>
                    <a:pt x="124276" y="1512"/>
                  </a:cubicBezTo>
                  <a:cubicBezTo>
                    <a:pt x="122846" y="2227"/>
                    <a:pt x="121273" y="3801"/>
                    <a:pt x="120057" y="4730"/>
                  </a:cubicBezTo>
                  <a:cubicBezTo>
                    <a:pt x="117268" y="6876"/>
                    <a:pt x="114408" y="9021"/>
                    <a:pt x="111619" y="11166"/>
                  </a:cubicBezTo>
                  <a:cubicBezTo>
                    <a:pt x="106470" y="15099"/>
                    <a:pt x="101321" y="19032"/>
                    <a:pt x="96172" y="22966"/>
                  </a:cubicBezTo>
                  <a:cubicBezTo>
                    <a:pt x="85159" y="31404"/>
                    <a:pt x="74146" y="39771"/>
                    <a:pt x="63133" y="48209"/>
                  </a:cubicBezTo>
                  <a:cubicBezTo>
                    <a:pt x="52335" y="56434"/>
                    <a:pt x="41608" y="64729"/>
                    <a:pt x="30810" y="73024"/>
                  </a:cubicBezTo>
                  <a:cubicBezTo>
                    <a:pt x="25447" y="77172"/>
                    <a:pt x="20012" y="81320"/>
                    <a:pt x="14720" y="85539"/>
                  </a:cubicBezTo>
                  <a:cubicBezTo>
                    <a:pt x="9714" y="89472"/>
                    <a:pt x="4065" y="93048"/>
                    <a:pt x="418" y="98339"/>
                  </a:cubicBezTo>
                  <a:cubicBezTo>
                    <a:pt x="-941" y="100270"/>
                    <a:pt x="1276" y="102773"/>
                    <a:pt x="3350" y="102130"/>
                  </a:cubicBezTo>
                  <a:lnTo>
                    <a:pt x="3350" y="10213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53" name="任意多边形: 形状 1452"/>
            <p:cNvSpPr/>
            <p:nvPr/>
          </p:nvSpPr>
          <p:spPr>
            <a:xfrm rot="5400000">
              <a:off x="1188525" y="2764741"/>
              <a:ext cx="394757" cy="1274296"/>
            </a:xfrm>
            <a:custGeom>
              <a:avLst/>
              <a:gdLst>
                <a:gd name="connsiteX0" fmla="*/ 1526 w 208005"/>
                <a:gd name="connsiteY0" fmla="*/ 671123 h 671451"/>
                <a:gd name="connsiteX1" fmla="*/ 13039 w 208005"/>
                <a:gd name="connsiteY1" fmla="*/ 654174 h 671451"/>
                <a:gd name="connsiteX2" fmla="*/ 23337 w 208005"/>
                <a:gd name="connsiteY2" fmla="*/ 634580 h 671451"/>
                <a:gd name="connsiteX3" fmla="*/ 42287 w 208005"/>
                <a:gd name="connsiteY3" fmla="*/ 596536 h 671451"/>
                <a:gd name="connsiteX4" fmla="*/ 77614 w 208005"/>
                <a:gd name="connsiteY4" fmla="*/ 521019 h 671451"/>
                <a:gd name="connsiteX5" fmla="*/ 142547 w 208005"/>
                <a:gd name="connsiteY5" fmla="*/ 366124 h 671451"/>
                <a:gd name="connsiteX6" fmla="*/ 171867 w 208005"/>
                <a:gd name="connsiteY6" fmla="*/ 288033 h 671451"/>
                <a:gd name="connsiteX7" fmla="*/ 197611 w 208005"/>
                <a:gd name="connsiteY7" fmla="*/ 212016 h 671451"/>
                <a:gd name="connsiteX8" fmla="*/ 184668 w 208005"/>
                <a:gd name="connsiteY8" fmla="*/ 71423 h 671451"/>
                <a:gd name="connsiteX9" fmla="*/ 128459 w 208005"/>
                <a:gd name="connsiteY9" fmla="*/ 25155 h 671451"/>
                <a:gd name="connsiteX10" fmla="*/ 94491 w 208005"/>
                <a:gd name="connsiteY10" fmla="*/ 7563 h 671451"/>
                <a:gd name="connsiteX11" fmla="*/ 61167 w 208005"/>
                <a:gd name="connsiteY11" fmla="*/ 4488 h 671451"/>
                <a:gd name="connsiteX12" fmla="*/ 66816 w 208005"/>
                <a:gd name="connsiteY12" fmla="*/ 11425 h 671451"/>
                <a:gd name="connsiteX13" fmla="*/ 81261 w 208005"/>
                <a:gd name="connsiteY13" fmla="*/ 12140 h 671451"/>
                <a:gd name="connsiteX14" fmla="*/ 95921 w 208005"/>
                <a:gd name="connsiteY14" fmla="*/ 18933 h 671451"/>
                <a:gd name="connsiteX15" fmla="*/ 125027 w 208005"/>
                <a:gd name="connsiteY15" fmla="*/ 34165 h 671451"/>
                <a:gd name="connsiteX16" fmla="*/ 174155 w 208005"/>
                <a:gd name="connsiteY16" fmla="*/ 73139 h 671451"/>
                <a:gd name="connsiteX17" fmla="*/ 198827 w 208005"/>
                <a:gd name="connsiteY17" fmla="*/ 136427 h 671451"/>
                <a:gd name="connsiteX18" fmla="*/ 189102 w 208005"/>
                <a:gd name="connsiteY18" fmla="*/ 208225 h 671451"/>
                <a:gd name="connsiteX19" fmla="*/ 164716 w 208005"/>
                <a:gd name="connsiteY19" fmla="*/ 280953 h 671451"/>
                <a:gd name="connsiteX20" fmla="*/ 136183 w 208005"/>
                <a:gd name="connsiteY20" fmla="*/ 357542 h 671451"/>
                <a:gd name="connsiteX21" fmla="*/ 74682 w 208005"/>
                <a:gd name="connsiteY21" fmla="*/ 505787 h 671451"/>
                <a:gd name="connsiteX22" fmla="*/ 37139 w 208005"/>
                <a:gd name="connsiteY22" fmla="*/ 587883 h 671451"/>
                <a:gd name="connsiteX23" fmla="*/ 17401 w 208005"/>
                <a:gd name="connsiteY23" fmla="*/ 629431 h 671451"/>
                <a:gd name="connsiteX24" fmla="*/ 7819 w 208005"/>
                <a:gd name="connsiteY24" fmla="*/ 649383 h 671451"/>
                <a:gd name="connsiteX25" fmla="*/ 24 w 208005"/>
                <a:gd name="connsiteY25" fmla="*/ 670550 h 671451"/>
                <a:gd name="connsiteX26" fmla="*/ 1526 w 208005"/>
                <a:gd name="connsiteY26" fmla="*/ 671123 h 671451"/>
                <a:gd name="connsiteX27" fmla="*/ 1526 w 208005"/>
                <a:gd name="connsiteY27" fmla="*/ 671123 h 67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8005" h="671451">
                  <a:moveTo>
                    <a:pt x="1526" y="671123"/>
                  </a:moveTo>
                  <a:cubicBezTo>
                    <a:pt x="5459" y="665545"/>
                    <a:pt x="9607" y="660038"/>
                    <a:pt x="13039" y="654174"/>
                  </a:cubicBezTo>
                  <a:cubicBezTo>
                    <a:pt x="16758" y="647810"/>
                    <a:pt x="19976" y="641159"/>
                    <a:pt x="23337" y="634580"/>
                  </a:cubicBezTo>
                  <a:cubicBezTo>
                    <a:pt x="29773" y="621922"/>
                    <a:pt x="36066" y="609265"/>
                    <a:pt x="42287" y="596536"/>
                  </a:cubicBezTo>
                  <a:cubicBezTo>
                    <a:pt x="54444" y="571578"/>
                    <a:pt x="66173" y="546334"/>
                    <a:pt x="77614" y="521019"/>
                  </a:cubicBezTo>
                  <a:cubicBezTo>
                    <a:pt x="100713" y="470031"/>
                    <a:pt x="122238" y="418328"/>
                    <a:pt x="142547" y="366124"/>
                  </a:cubicBezTo>
                  <a:cubicBezTo>
                    <a:pt x="152631" y="340237"/>
                    <a:pt x="162428" y="314206"/>
                    <a:pt x="171867" y="288033"/>
                  </a:cubicBezTo>
                  <a:cubicBezTo>
                    <a:pt x="180949" y="262932"/>
                    <a:pt x="190246" y="237760"/>
                    <a:pt x="197611" y="212016"/>
                  </a:cubicBezTo>
                  <a:cubicBezTo>
                    <a:pt x="210913" y="165246"/>
                    <a:pt x="215990" y="112328"/>
                    <a:pt x="184668" y="71423"/>
                  </a:cubicBezTo>
                  <a:cubicBezTo>
                    <a:pt x="169722" y="51900"/>
                    <a:pt x="149627" y="37312"/>
                    <a:pt x="128459" y="25155"/>
                  </a:cubicBezTo>
                  <a:cubicBezTo>
                    <a:pt x="117375" y="18790"/>
                    <a:pt x="105933" y="13212"/>
                    <a:pt x="94491" y="7563"/>
                  </a:cubicBezTo>
                  <a:cubicBezTo>
                    <a:pt x="84122" y="2414"/>
                    <a:pt x="71393" y="-4809"/>
                    <a:pt x="61167" y="4488"/>
                  </a:cubicBezTo>
                  <a:cubicBezTo>
                    <a:pt x="57376" y="7920"/>
                    <a:pt x="62597" y="14285"/>
                    <a:pt x="66816" y="11425"/>
                  </a:cubicBezTo>
                  <a:cubicBezTo>
                    <a:pt x="71107" y="8564"/>
                    <a:pt x="76828" y="10423"/>
                    <a:pt x="81261" y="12140"/>
                  </a:cubicBezTo>
                  <a:cubicBezTo>
                    <a:pt x="86267" y="14142"/>
                    <a:pt x="91059" y="16645"/>
                    <a:pt x="95921" y="18933"/>
                  </a:cubicBezTo>
                  <a:cubicBezTo>
                    <a:pt x="105790" y="23724"/>
                    <a:pt x="115516" y="28730"/>
                    <a:pt x="125027" y="34165"/>
                  </a:cubicBezTo>
                  <a:cubicBezTo>
                    <a:pt x="143191" y="44606"/>
                    <a:pt x="160640" y="56978"/>
                    <a:pt x="174155" y="73139"/>
                  </a:cubicBezTo>
                  <a:cubicBezTo>
                    <a:pt x="189102" y="91017"/>
                    <a:pt x="197397" y="113186"/>
                    <a:pt x="198827" y="136427"/>
                  </a:cubicBezTo>
                  <a:cubicBezTo>
                    <a:pt x="200400" y="160742"/>
                    <a:pt x="195609" y="184984"/>
                    <a:pt x="189102" y="208225"/>
                  </a:cubicBezTo>
                  <a:cubicBezTo>
                    <a:pt x="182236" y="232825"/>
                    <a:pt x="173369" y="256925"/>
                    <a:pt x="164716" y="280953"/>
                  </a:cubicBezTo>
                  <a:cubicBezTo>
                    <a:pt x="155563" y="306626"/>
                    <a:pt x="146051" y="332084"/>
                    <a:pt x="136183" y="357542"/>
                  </a:cubicBezTo>
                  <a:cubicBezTo>
                    <a:pt x="116875" y="407458"/>
                    <a:pt x="96279" y="456873"/>
                    <a:pt x="74682" y="505787"/>
                  </a:cubicBezTo>
                  <a:cubicBezTo>
                    <a:pt x="62525" y="533319"/>
                    <a:pt x="50011" y="560637"/>
                    <a:pt x="37139" y="587883"/>
                  </a:cubicBezTo>
                  <a:cubicBezTo>
                    <a:pt x="30559" y="601756"/>
                    <a:pt x="24052" y="615629"/>
                    <a:pt x="17401" y="629431"/>
                  </a:cubicBezTo>
                  <a:cubicBezTo>
                    <a:pt x="14183" y="636082"/>
                    <a:pt x="10822" y="642661"/>
                    <a:pt x="7819" y="649383"/>
                  </a:cubicBezTo>
                  <a:cubicBezTo>
                    <a:pt x="4744" y="656248"/>
                    <a:pt x="2527" y="663471"/>
                    <a:pt x="24" y="670550"/>
                  </a:cubicBezTo>
                  <a:cubicBezTo>
                    <a:pt x="-191" y="671409"/>
                    <a:pt x="1097" y="671766"/>
                    <a:pt x="1526" y="671123"/>
                  </a:cubicBezTo>
                  <a:lnTo>
                    <a:pt x="1526" y="67112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54" name="任意多边形: 形状 1453"/>
            <p:cNvSpPr/>
            <p:nvPr/>
          </p:nvSpPr>
          <p:spPr>
            <a:xfrm rot="5400000">
              <a:off x="923893" y="2383324"/>
              <a:ext cx="196854" cy="305145"/>
            </a:xfrm>
            <a:custGeom>
              <a:avLst/>
              <a:gdLst>
                <a:gd name="connsiteX0" fmla="*/ 101982 w 103726"/>
                <a:gd name="connsiteY0" fmla="*/ 522 h 160787"/>
                <a:gd name="connsiteX1" fmla="*/ 90254 w 103726"/>
                <a:gd name="connsiteY1" fmla="*/ 18400 h 160787"/>
                <a:gd name="connsiteX2" fmla="*/ 79384 w 103726"/>
                <a:gd name="connsiteY2" fmla="*/ 35849 h 160787"/>
                <a:gd name="connsiteX3" fmla="*/ 55642 w 103726"/>
                <a:gd name="connsiteY3" fmla="*/ 71319 h 160787"/>
                <a:gd name="connsiteX4" fmla="*/ 8229 w 103726"/>
                <a:gd name="connsiteY4" fmla="*/ 140614 h 160787"/>
                <a:gd name="connsiteX5" fmla="*/ 1865 w 103726"/>
                <a:gd name="connsiteY5" fmla="*/ 150626 h 160787"/>
                <a:gd name="connsiteX6" fmla="*/ 721 w 103726"/>
                <a:gd name="connsiteY6" fmla="*/ 158492 h 160787"/>
                <a:gd name="connsiteX7" fmla="*/ 8873 w 103726"/>
                <a:gd name="connsiteY7" fmla="*/ 155346 h 160787"/>
                <a:gd name="connsiteX8" fmla="*/ 2723 w 103726"/>
                <a:gd name="connsiteY8" fmla="*/ 156347 h 160787"/>
                <a:gd name="connsiteX9" fmla="*/ 2723 w 103726"/>
                <a:gd name="connsiteY9" fmla="*/ 156990 h 160787"/>
                <a:gd name="connsiteX10" fmla="*/ 4296 w 103726"/>
                <a:gd name="connsiteY10" fmla="*/ 154130 h 160787"/>
                <a:gd name="connsiteX11" fmla="*/ 4583 w 103726"/>
                <a:gd name="connsiteY11" fmla="*/ 153987 h 160787"/>
                <a:gd name="connsiteX12" fmla="*/ 7085 w 103726"/>
                <a:gd name="connsiteY12" fmla="*/ 154917 h 160787"/>
                <a:gd name="connsiteX13" fmla="*/ 6513 w 103726"/>
                <a:gd name="connsiteY13" fmla="*/ 154416 h 160787"/>
                <a:gd name="connsiteX14" fmla="*/ 7657 w 103726"/>
                <a:gd name="connsiteY14" fmla="*/ 156919 h 160787"/>
                <a:gd name="connsiteX15" fmla="*/ 10375 w 103726"/>
                <a:gd name="connsiteY15" fmla="*/ 151627 h 160787"/>
                <a:gd name="connsiteX16" fmla="*/ 13522 w 103726"/>
                <a:gd name="connsiteY16" fmla="*/ 146120 h 160787"/>
                <a:gd name="connsiteX17" fmla="*/ 19386 w 103726"/>
                <a:gd name="connsiteY17" fmla="*/ 136752 h 160787"/>
                <a:gd name="connsiteX18" fmla="*/ 31614 w 103726"/>
                <a:gd name="connsiteY18" fmla="*/ 118303 h 160787"/>
                <a:gd name="connsiteX19" fmla="*/ 57859 w 103726"/>
                <a:gd name="connsiteY19" fmla="*/ 80616 h 160787"/>
                <a:gd name="connsiteX20" fmla="*/ 83389 w 103726"/>
                <a:gd name="connsiteY20" fmla="*/ 42500 h 160787"/>
                <a:gd name="connsiteX21" fmla="*/ 94402 w 103726"/>
                <a:gd name="connsiteY21" fmla="*/ 23406 h 160787"/>
                <a:gd name="connsiteX22" fmla="*/ 103627 w 103726"/>
                <a:gd name="connsiteY22" fmla="*/ 1452 h 160787"/>
                <a:gd name="connsiteX23" fmla="*/ 101982 w 103726"/>
                <a:gd name="connsiteY23" fmla="*/ 522 h 160787"/>
                <a:gd name="connsiteX24" fmla="*/ 101982 w 103726"/>
                <a:gd name="connsiteY24" fmla="*/ 522 h 16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3726" h="160787">
                  <a:moveTo>
                    <a:pt x="101982" y="522"/>
                  </a:moveTo>
                  <a:cubicBezTo>
                    <a:pt x="98335" y="6672"/>
                    <a:pt x="94044" y="12393"/>
                    <a:pt x="90254" y="18400"/>
                  </a:cubicBezTo>
                  <a:cubicBezTo>
                    <a:pt x="86607" y="24193"/>
                    <a:pt x="83103" y="30057"/>
                    <a:pt x="79384" y="35849"/>
                  </a:cubicBezTo>
                  <a:cubicBezTo>
                    <a:pt x="71732" y="47863"/>
                    <a:pt x="63794" y="59663"/>
                    <a:pt x="55642" y="71319"/>
                  </a:cubicBezTo>
                  <a:cubicBezTo>
                    <a:pt x="39623" y="94274"/>
                    <a:pt x="23033" y="116872"/>
                    <a:pt x="8229" y="140614"/>
                  </a:cubicBezTo>
                  <a:cubicBezTo>
                    <a:pt x="6156" y="143975"/>
                    <a:pt x="3939" y="147265"/>
                    <a:pt x="1865" y="150626"/>
                  </a:cubicBezTo>
                  <a:cubicBezTo>
                    <a:pt x="435" y="153057"/>
                    <a:pt x="-852" y="155775"/>
                    <a:pt x="721" y="158492"/>
                  </a:cubicBezTo>
                  <a:cubicBezTo>
                    <a:pt x="3224" y="162926"/>
                    <a:pt x="10375" y="160423"/>
                    <a:pt x="8873" y="155346"/>
                  </a:cubicBezTo>
                  <a:cubicBezTo>
                    <a:pt x="7872" y="151842"/>
                    <a:pt x="2795" y="152843"/>
                    <a:pt x="2723" y="156347"/>
                  </a:cubicBezTo>
                  <a:cubicBezTo>
                    <a:pt x="2723" y="156561"/>
                    <a:pt x="2723" y="156776"/>
                    <a:pt x="2723" y="156990"/>
                  </a:cubicBezTo>
                  <a:cubicBezTo>
                    <a:pt x="3224" y="156061"/>
                    <a:pt x="3724" y="155059"/>
                    <a:pt x="4296" y="154130"/>
                  </a:cubicBezTo>
                  <a:cubicBezTo>
                    <a:pt x="4368" y="154059"/>
                    <a:pt x="4511" y="154059"/>
                    <a:pt x="4583" y="153987"/>
                  </a:cubicBezTo>
                  <a:cubicBezTo>
                    <a:pt x="5441" y="154273"/>
                    <a:pt x="6227" y="154630"/>
                    <a:pt x="7085" y="154917"/>
                  </a:cubicBezTo>
                  <a:cubicBezTo>
                    <a:pt x="6871" y="154774"/>
                    <a:pt x="6728" y="154630"/>
                    <a:pt x="6513" y="154416"/>
                  </a:cubicBezTo>
                  <a:cubicBezTo>
                    <a:pt x="6871" y="155274"/>
                    <a:pt x="7228" y="156061"/>
                    <a:pt x="7657" y="156919"/>
                  </a:cubicBezTo>
                  <a:cubicBezTo>
                    <a:pt x="7515" y="155489"/>
                    <a:pt x="9731" y="152843"/>
                    <a:pt x="10375" y="151627"/>
                  </a:cubicBezTo>
                  <a:cubicBezTo>
                    <a:pt x="11448" y="149768"/>
                    <a:pt x="12449" y="147980"/>
                    <a:pt x="13522" y="146120"/>
                  </a:cubicBezTo>
                  <a:cubicBezTo>
                    <a:pt x="15452" y="142974"/>
                    <a:pt x="17383" y="139827"/>
                    <a:pt x="19386" y="136752"/>
                  </a:cubicBezTo>
                  <a:cubicBezTo>
                    <a:pt x="23390" y="130531"/>
                    <a:pt x="27466" y="124381"/>
                    <a:pt x="31614" y="118303"/>
                  </a:cubicBezTo>
                  <a:cubicBezTo>
                    <a:pt x="40195" y="105645"/>
                    <a:pt x="49134" y="93130"/>
                    <a:pt x="57859" y="80616"/>
                  </a:cubicBezTo>
                  <a:cubicBezTo>
                    <a:pt x="66583" y="68101"/>
                    <a:pt x="75379" y="55515"/>
                    <a:pt x="83389" y="42500"/>
                  </a:cubicBezTo>
                  <a:cubicBezTo>
                    <a:pt x="87250" y="36207"/>
                    <a:pt x="91041" y="29913"/>
                    <a:pt x="94402" y="23406"/>
                  </a:cubicBezTo>
                  <a:cubicBezTo>
                    <a:pt x="98120" y="16326"/>
                    <a:pt x="100695" y="8889"/>
                    <a:pt x="103627" y="1452"/>
                  </a:cubicBezTo>
                  <a:cubicBezTo>
                    <a:pt x="104127" y="308"/>
                    <a:pt x="102625" y="-622"/>
                    <a:pt x="101982" y="522"/>
                  </a:cubicBezTo>
                  <a:lnTo>
                    <a:pt x="101982" y="52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55" name="任意多边形: 形状 1454"/>
            <p:cNvSpPr/>
            <p:nvPr/>
          </p:nvSpPr>
          <p:spPr>
            <a:xfrm rot="5400000">
              <a:off x="828631" y="2556769"/>
              <a:ext cx="289807" cy="363435"/>
            </a:xfrm>
            <a:custGeom>
              <a:avLst/>
              <a:gdLst>
                <a:gd name="connsiteX0" fmla="*/ 151162 w 152705"/>
                <a:gd name="connsiteY0" fmla="*/ 256 h 191501"/>
                <a:gd name="connsiteX1" fmla="*/ 32094 w 152705"/>
                <a:gd name="connsiteY1" fmla="*/ 143852 h 191501"/>
                <a:gd name="connsiteX2" fmla="*/ 15861 w 152705"/>
                <a:gd name="connsiteY2" fmla="*/ 164519 h 191501"/>
                <a:gd name="connsiteX3" fmla="*/ 272 w 152705"/>
                <a:gd name="connsiteY3" fmla="*/ 185901 h 191501"/>
                <a:gd name="connsiteX4" fmla="*/ 5349 w 152705"/>
                <a:gd name="connsiteY4" fmla="*/ 190764 h 191501"/>
                <a:gd name="connsiteX5" fmla="*/ 19866 w 152705"/>
                <a:gd name="connsiteY5" fmla="*/ 173172 h 191501"/>
                <a:gd name="connsiteX6" fmla="*/ 34168 w 152705"/>
                <a:gd name="connsiteY6" fmla="*/ 154293 h 191501"/>
                <a:gd name="connsiteX7" fmla="*/ 63131 w 152705"/>
                <a:gd name="connsiteY7" fmla="*/ 116749 h 191501"/>
                <a:gd name="connsiteX8" fmla="*/ 121198 w 152705"/>
                <a:gd name="connsiteY8" fmla="*/ 42948 h 191501"/>
                <a:gd name="connsiteX9" fmla="*/ 152592 w 152705"/>
                <a:gd name="connsiteY9" fmla="*/ 1257 h 191501"/>
                <a:gd name="connsiteX10" fmla="*/ 151162 w 152705"/>
                <a:gd name="connsiteY10" fmla="*/ 256 h 191501"/>
                <a:gd name="connsiteX11" fmla="*/ 151162 w 152705"/>
                <a:gd name="connsiteY11" fmla="*/ 256 h 19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705" h="191501">
                  <a:moveTo>
                    <a:pt x="151162" y="256"/>
                  </a:moveTo>
                  <a:cubicBezTo>
                    <a:pt x="108827" y="45809"/>
                    <a:pt x="70496" y="95009"/>
                    <a:pt x="32094" y="143852"/>
                  </a:cubicBezTo>
                  <a:cubicBezTo>
                    <a:pt x="26660" y="150717"/>
                    <a:pt x="21296" y="157654"/>
                    <a:pt x="15861" y="164519"/>
                  </a:cubicBezTo>
                  <a:cubicBezTo>
                    <a:pt x="10641" y="171098"/>
                    <a:pt x="3490" y="178035"/>
                    <a:pt x="272" y="185901"/>
                  </a:cubicBezTo>
                  <a:cubicBezTo>
                    <a:pt x="-944" y="188833"/>
                    <a:pt x="2131" y="193267"/>
                    <a:pt x="5349" y="190764"/>
                  </a:cubicBezTo>
                  <a:cubicBezTo>
                    <a:pt x="11284" y="186187"/>
                    <a:pt x="15360" y="179179"/>
                    <a:pt x="19866" y="173172"/>
                  </a:cubicBezTo>
                  <a:cubicBezTo>
                    <a:pt x="24586" y="166879"/>
                    <a:pt x="29377" y="160586"/>
                    <a:pt x="34168" y="154293"/>
                  </a:cubicBezTo>
                  <a:cubicBezTo>
                    <a:pt x="43751" y="141778"/>
                    <a:pt x="53405" y="129264"/>
                    <a:pt x="63131" y="116749"/>
                  </a:cubicBezTo>
                  <a:cubicBezTo>
                    <a:pt x="82367" y="92006"/>
                    <a:pt x="101890" y="67620"/>
                    <a:pt x="121198" y="42948"/>
                  </a:cubicBezTo>
                  <a:cubicBezTo>
                    <a:pt x="131925" y="29218"/>
                    <a:pt x="142294" y="15273"/>
                    <a:pt x="152592" y="1257"/>
                  </a:cubicBezTo>
                  <a:cubicBezTo>
                    <a:pt x="153093" y="470"/>
                    <a:pt x="151806" y="-459"/>
                    <a:pt x="151162" y="256"/>
                  </a:cubicBezTo>
                  <a:lnTo>
                    <a:pt x="151162" y="25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56" name="任意多边形: 形状 1455"/>
            <p:cNvSpPr/>
            <p:nvPr/>
          </p:nvSpPr>
          <p:spPr>
            <a:xfrm rot="5400000">
              <a:off x="740046" y="2636108"/>
              <a:ext cx="165261" cy="230834"/>
            </a:xfrm>
            <a:custGeom>
              <a:avLst/>
              <a:gdLst>
                <a:gd name="connsiteX0" fmla="*/ 86092 w 87079"/>
                <a:gd name="connsiteY0" fmla="*/ 251 h 121631"/>
                <a:gd name="connsiteX1" fmla="*/ 61635 w 87079"/>
                <a:gd name="connsiteY1" fmla="*/ 34076 h 121631"/>
                <a:gd name="connsiteX2" fmla="*/ 35963 w 87079"/>
                <a:gd name="connsiteY2" fmla="*/ 66899 h 121631"/>
                <a:gd name="connsiteX3" fmla="*/ 10361 w 87079"/>
                <a:gd name="connsiteY3" fmla="*/ 98937 h 121631"/>
                <a:gd name="connsiteX4" fmla="*/ 4140 w 87079"/>
                <a:gd name="connsiteY4" fmla="*/ 107090 h 121631"/>
                <a:gd name="connsiteX5" fmla="*/ 207 w 87079"/>
                <a:gd name="connsiteY5" fmla="*/ 113668 h 121631"/>
                <a:gd name="connsiteX6" fmla="*/ 7215 w 87079"/>
                <a:gd name="connsiteY6" fmla="*/ 121463 h 121631"/>
                <a:gd name="connsiteX7" fmla="*/ 7000 w 87079"/>
                <a:gd name="connsiteY7" fmla="*/ 114169 h 121631"/>
                <a:gd name="connsiteX8" fmla="*/ 8931 w 87079"/>
                <a:gd name="connsiteY8" fmla="*/ 116600 h 121631"/>
                <a:gd name="connsiteX9" fmla="*/ 9146 w 87079"/>
                <a:gd name="connsiteY9" fmla="*/ 115456 h 121631"/>
                <a:gd name="connsiteX10" fmla="*/ 11219 w 87079"/>
                <a:gd name="connsiteY10" fmla="*/ 112381 h 121631"/>
                <a:gd name="connsiteX11" fmla="*/ 16654 w 87079"/>
                <a:gd name="connsiteY11" fmla="*/ 105015 h 121631"/>
                <a:gd name="connsiteX12" fmla="*/ 27739 w 87079"/>
                <a:gd name="connsiteY12" fmla="*/ 90641 h 121631"/>
                <a:gd name="connsiteX13" fmla="*/ 50122 w 87079"/>
                <a:gd name="connsiteY13" fmla="*/ 61965 h 121631"/>
                <a:gd name="connsiteX14" fmla="*/ 70861 w 87079"/>
                <a:gd name="connsiteY14" fmla="*/ 33074 h 121631"/>
                <a:gd name="connsiteX15" fmla="*/ 87022 w 87079"/>
                <a:gd name="connsiteY15" fmla="*/ 822 h 121631"/>
                <a:gd name="connsiteX16" fmla="*/ 86092 w 87079"/>
                <a:gd name="connsiteY16" fmla="*/ 251 h 121631"/>
                <a:gd name="connsiteX17" fmla="*/ 86092 w 87079"/>
                <a:gd name="connsiteY17" fmla="*/ 251 h 12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079" h="121631">
                  <a:moveTo>
                    <a:pt x="86092" y="251"/>
                  </a:moveTo>
                  <a:cubicBezTo>
                    <a:pt x="78870" y="11978"/>
                    <a:pt x="69859" y="22920"/>
                    <a:pt x="61635" y="34076"/>
                  </a:cubicBezTo>
                  <a:cubicBezTo>
                    <a:pt x="53340" y="45231"/>
                    <a:pt x="44687" y="56101"/>
                    <a:pt x="35963" y="66899"/>
                  </a:cubicBezTo>
                  <a:cubicBezTo>
                    <a:pt x="27310" y="77483"/>
                    <a:pt x="18728" y="88139"/>
                    <a:pt x="10361" y="98937"/>
                  </a:cubicBezTo>
                  <a:cubicBezTo>
                    <a:pt x="8288" y="101655"/>
                    <a:pt x="6214" y="104372"/>
                    <a:pt x="4140" y="107090"/>
                  </a:cubicBezTo>
                  <a:cubicBezTo>
                    <a:pt x="2566" y="109163"/>
                    <a:pt x="779" y="111023"/>
                    <a:pt x="207" y="113668"/>
                  </a:cubicBezTo>
                  <a:cubicBezTo>
                    <a:pt x="-866" y="118317"/>
                    <a:pt x="2352" y="122536"/>
                    <a:pt x="7215" y="121463"/>
                  </a:cubicBezTo>
                  <a:cubicBezTo>
                    <a:pt x="11219" y="120605"/>
                    <a:pt x="10218" y="115242"/>
                    <a:pt x="7000" y="114169"/>
                  </a:cubicBezTo>
                  <a:cubicBezTo>
                    <a:pt x="8216" y="117530"/>
                    <a:pt x="8860" y="118388"/>
                    <a:pt x="8931" y="116600"/>
                  </a:cubicBezTo>
                  <a:cubicBezTo>
                    <a:pt x="8931" y="116243"/>
                    <a:pt x="9003" y="115814"/>
                    <a:pt x="9146" y="115456"/>
                  </a:cubicBezTo>
                  <a:cubicBezTo>
                    <a:pt x="9861" y="114455"/>
                    <a:pt x="10504" y="113382"/>
                    <a:pt x="11219" y="112381"/>
                  </a:cubicBezTo>
                  <a:cubicBezTo>
                    <a:pt x="12936" y="109878"/>
                    <a:pt x="14795" y="107447"/>
                    <a:pt x="16654" y="105015"/>
                  </a:cubicBezTo>
                  <a:cubicBezTo>
                    <a:pt x="20302" y="100153"/>
                    <a:pt x="24020" y="95361"/>
                    <a:pt x="27739" y="90641"/>
                  </a:cubicBezTo>
                  <a:cubicBezTo>
                    <a:pt x="35176" y="81131"/>
                    <a:pt x="42756" y="71619"/>
                    <a:pt x="50122" y="61965"/>
                  </a:cubicBezTo>
                  <a:cubicBezTo>
                    <a:pt x="57345" y="52526"/>
                    <a:pt x="64353" y="43015"/>
                    <a:pt x="70861" y="33074"/>
                  </a:cubicBezTo>
                  <a:cubicBezTo>
                    <a:pt x="77582" y="22920"/>
                    <a:pt x="82159" y="11907"/>
                    <a:pt x="87022" y="822"/>
                  </a:cubicBezTo>
                  <a:cubicBezTo>
                    <a:pt x="87308" y="179"/>
                    <a:pt x="86450" y="-322"/>
                    <a:pt x="86092" y="251"/>
                  </a:cubicBezTo>
                  <a:lnTo>
                    <a:pt x="86092" y="25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57" name="任意多边形: 形状 1456"/>
            <p:cNvSpPr/>
            <p:nvPr/>
          </p:nvSpPr>
          <p:spPr>
            <a:xfrm rot="5400000">
              <a:off x="3638697" y="-513392"/>
              <a:ext cx="1153971" cy="2180754"/>
            </a:xfrm>
            <a:custGeom>
              <a:avLst/>
              <a:gdLst>
                <a:gd name="connsiteX0" fmla="*/ 0 w 1153971"/>
                <a:gd name="connsiteY0" fmla="*/ 2180754 h 2180754"/>
                <a:gd name="connsiteX1" fmla="*/ 0 w 1153971"/>
                <a:gd name="connsiteY1" fmla="*/ 0 h 2180754"/>
                <a:gd name="connsiteX2" fmla="*/ 1078190 w 1153971"/>
                <a:gd name="connsiteY2" fmla="*/ 818772 h 2180754"/>
                <a:gd name="connsiteX3" fmla="*/ 1153921 w 1153971"/>
                <a:gd name="connsiteY3" fmla="*/ 974845 h 2180754"/>
                <a:gd name="connsiteX4" fmla="*/ 585401 w 1153971"/>
                <a:gd name="connsiteY4" fmla="*/ 1558701 h 2180754"/>
                <a:gd name="connsiteX5" fmla="*/ 12596 w 1153971"/>
                <a:gd name="connsiteY5" fmla="*/ 2166577 h 2180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3971" h="2180754">
                  <a:moveTo>
                    <a:pt x="0" y="2180754"/>
                  </a:moveTo>
                  <a:lnTo>
                    <a:pt x="0" y="0"/>
                  </a:lnTo>
                  <a:lnTo>
                    <a:pt x="1078190" y="818772"/>
                  </a:lnTo>
                  <a:cubicBezTo>
                    <a:pt x="1078190" y="818772"/>
                    <a:pt x="1156227" y="948924"/>
                    <a:pt x="1153921" y="974845"/>
                  </a:cubicBezTo>
                  <a:cubicBezTo>
                    <a:pt x="1151748" y="1000904"/>
                    <a:pt x="768755" y="1400320"/>
                    <a:pt x="585401" y="1558701"/>
                  </a:cubicBezTo>
                  <a:cubicBezTo>
                    <a:pt x="470804" y="1657689"/>
                    <a:pt x="199762" y="1956437"/>
                    <a:pt x="12596" y="2166577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58" name="任意多边形: 形状 1457"/>
            <p:cNvSpPr/>
            <p:nvPr/>
          </p:nvSpPr>
          <p:spPr>
            <a:xfrm rot="5400000">
              <a:off x="3859015" y="-532732"/>
              <a:ext cx="1133967" cy="2199433"/>
            </a:xfrm>
            <a:custGeom>
              <a:avLst/>
              <a:gdLst>
                <a:gd name="connsiteX0" fmla="*/ 0 w 1133967"/>
                <a:gd name="connsiteY0" fmla="*/ 2199433 h 2199433"/>
                <a:gd name="connsiteX1" fmla="*/ 0 w 1133967"/>
                <a:gd name="connsiteY1" fmla="*/ 0 h 2199433"/>
                <a:gd name="connsiteX2" fmla="*/ 15385 w 1133967"/>
                <a:gd name="connsiteY2" fmla="*/ 25161 h 2199433"/>
                <a:gd name="connsiteX3" fmla="*/ 610911 w 1133967"/>
                <a:gd name="connsiteY3" fmla="*/ 294967 h 2199433"/>
                <a:gd name="connsiteX4" fmla="*/ 1133967 w 1133967"/>
                <a:gd name="connsiteY4" fmla="*/ 976404 h 2199433"/>
                <a:gd name="connsiteX5" fmla="*/ 695463 w 1133967"/>
                <a:gd name="connsiteY5" fmla="*/ 1428883 h 2199433"/>
                <a:gd name="connsiteX6" fmla="*/ 191682 w 1133967"/>
                <a:gd name="connsiteY6" fmla="*/ 1970532 h 219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3967" h="2199433">
                  <a:moveTo>
                    <a:pt x="0" y="2199433"/>
                  </a:moveTo>
                  <a:lnTo>
                    <a:pt x="0" y="0"/>
                  </a:lnTo>
                  <a:lnTo>
                    <a:pt x="15385" y="25161"/>
                  </a:lnTo>
                  <a:cubicBezTo>
                    <a:pt x="15385" y="25161"/>
                    <a:pt x="385486" y="137942"/>
                    <a:pt x="610911" y="294967"/>
                  </a:cubicBezTo>
                  <a:cubicBezTo>
                    <a:pt x="836339" y="451992"/>
                    <a:pt x="1011142" y="664388"/>
                    <a:pt x="1133967" y="976404"/>
                  </a:cubicBezTo>
                  <a:lnTo>
                    <a:pt x="695463" y="1428883"/>
                  </a:lnTo>
                  <a:lnTo>
                    <a:pt x="191682" y="1970532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59" name="任意多边形: 形状 1458"/>
            <p:cNvSpPr/>
            <p:nvPr/>
          </p:nvSpPr>
          <p:spPr>
            <a:xfrm rot="5400000">
              <a:off x="4675163" y="-174983"/>
              <a:ext cx="532332" cy="882299"/>
            </a:xfrm>
            <a:custGeom>
              <a:avLst/>
              <a:gdLst>
                <a:gd name="connsiteX0" fmla="*/ 0 w 532332"/>
                <a:gd name="connsiteY0" fmla="*/ 865835 h 882299"/>
                <a:gd name="connsiteX1" fmla="*/ 0 w 532332"/>
                <a:gd name="connsiteY1" fmla="*/ 115759 h 882299"/>
                <a:gd name="connsiteX2" fmla="*/ 13142 w 532332"/>
                <a:gd name="connsiteY2" fmla="*/ 96849 h 882299"/>
                <a:gd name="connsiteX3" fmla="*/ 80801 w 532332"/>
                <a:gd name="connsiteY3" fmla="*/ 0 h 882299"/>
                <a:gd name="connsiteX4" fmla="*/ 532332 w 532332"/>
                <a:gd name="connsiteY4" fmla="*/ 309029 h 882299"/>
                <a:gd name="connsiteX5" fmla="*/ 18778 w 532332"/>
                <a:gd name="connsiteY5" fmla="*/ 882299 h 88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2332" h="882299">
                  <a:moveTo>
                    <a:pt x="0" y="865835"/>
                  </a:moveTo>
                  <a:lnTo>
                    <a:pt x="0" y="115759"/>
                  </a:lnTo>
                  <a:lnTo>
                    <a:pt x="13142" y="96849"/>
                  </a:lnTo>
                  <a:cubicBezTo>
                    <a:pt x="51554" y="41623"/>
                    <a:pt x="78155" y="3495"/>
                    <a:pt x="80801" y="0"/>
                  </a:cubicBezTo>
                  <a:cubicBezTo>
                    <a:pt x="336900" y="79259"/>
                    <a:pt x="532332" y="309029"/>
                    <a:pt x="532332" y="309029"/>
                  </a:cubicBezTo>
                  <a:lnTo>
                    <a:pt x="18778" y="882299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60" name="任意多边形: 形状 1459"/>
            <p:cNvSpPr/>
            <p:nvPr/>
          </p:nvSpPr>
          <p:spPr>
            <a:xfrm rot="5400000">
              <a:off x="5504413" y="-21605"/>
              <a:ext cx="23836" cy="67046"/>
            </a:xfrm>
            <a:custGeom>
              <a:avLst/>
              <a:gdLst>
                <a:gd name="connsiteX0" fmla="*/ 0 w 23836"/>
                <a:gd name="connsiteY0" fmla="*/ 52246 h 67046"/>
                <a:gd name="connsiteX1" fmla="*/ 0 w 23836"/>
                <a:gd name="connsiteY1" fmla="*/ 0 h 67046"/>
                <a:gd name="connsiteX2" fmla="*/ 13349 w 23836"/>
                <a:gd name="connsiteY2" fmla="*/ 25415 h 67046"/>
                <a:gd name="connsiteX3" fmla="*/ 21899 w 23836"/>
                <a:gd name="connsiteY3" fmla="*/ 43602 h 67046"/>
                <a:gd name="connsiteX4" fmla="*/ 23798 w 23836"/>
                <a:gd name="connsiteY4" fmla="*/ 59888 h 67046"/>
                <a:gd name="connsiteX5" fmla="*/ 11992 w 23836"/>
                <a:gd name="connsiteY5" fmla="*/ 65180 h 6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36" h="67046">
                  <a:moveTo>
                    <a:pt x="0" y="52246"/>
                  </a:moveTo>
                  <a:lnTo>
                    <a:pt x="0" y="0"/>
                  </a:lnTo>
                  <a:lnTo>
                    <a:pt x="13349" y="25415"/>
                  </a:lnTo>
                  <a:cubicBezTo>
                    <a:pt x="16334" y="31252"/>
                    <a:pt x="20270" y="37358"/>
                    <a:pt x="21899" y="43602"/>
                  </a:cubicBezTo>
                  <a:cubicBezTo>
                    <a:pt x="23255" y="48758"/>
                    <a:pt x="23255" y="54596"/>
                    <a:pt x="23798" y="59888"/>
                  </a:cubicBezTo>
                  <a:cubicBezTo>
                    <a:pt x="24478" y="65993"/>
                    <a:pt x="16063" y="69387"/>
                    <a:pt x="11992" y="6518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61" name="任意多边形: 形状 1460"/>
            <p:cNvSpPr/>
            <p:nvPr/>
          </p:nvSpPr>
          <p:spPr>
            <a:xfrm rot="5400000">
              <a:off x="4449387" y="89997"/>
              <a:ext cx="1130130" cy="969272"/>
            </a:xfrm>
            <a:custGeom>
              <a:avLst/>
              <a:gdLst>
                <a:gd name="connsiteX0" fmla="*/ 595471 w 595487"/>
                <a:gd name="connsiteY0" fmla="*/ 510181 h 510728"/>
                <a:gd name="connsiteX1" fmla="*/ 536116 w 595487"/>
                <a:gd name="connsiteY1" fmla="*/ 368588 h 510728"/>
                <a:gd name="connsiteX2" fmla="*/ 438216 w 595487"/>
                <a:gd name="connsiteY2" fmla="*/ 240367 h 510728"/>
                <a:gd name="connsiteX3" fmla="*/ 312784 w 595487"/>
                <a:gd name="connsiteY3" fmla="*/ 131311 h 510728"/>
                <a:gd name="connsiteX4" fmla="*/ 170689 w 595487"/>
                <a:gd name="connsiteY4" fmla="*/ 49859 h 510728"/>
                <a:gd name="connsiteX5" fmla="*/ 21301 w 595487"/>
                <a:gd name="connsiteY5" fmla="*/ 1588 h 510728"/>
                <a:gd name="connsiteX6" fmla="*/ 12147 w 595487"/>
                <a:gd name="connsiteY6" fmla="*/ 15 h 510728"/>
                <a:gd name="connsiteX7" fmla="*/ 2565 w 595487"/>
                <a:gd name="connsiteY7" fmla="*/ 1302 h 510728"/>
                <a:gd name="connsiteX8" fmla="*/ 1850 w 595487"/>
                <a:gd name="connsiteY8" fmla="*/ 8095 h 510728"/>
                <a:gd name="connsiteX9" fmla="*/ 9573 w 595487"/>
                <a:gd name="connsiteY9" fmla="*/ 12100 h 510728"/>
                <a:gd name="connsiteX10" fmla="*/ 19442 w 595487"/>
                <a:gd name="connsiteY10" fmla="*/ 14174 h 510728"/>
                <a:gd name="connsiteX11" fmla="*/ 38035 w 595487"/>
                <a:gd name="connsiteY11" fmla="*/ 18179 h 510728"/>
                <a:gd name="connsiteX12" fmla="*/ 74720 w 595487"/>
                <a:gd name="connsiteY12" fmla="*/ 27761 h 510728"/>
                <a:gd name="connsiteX13" fmla="*/ 148092 w 595487"/>
                <a:gd name="connsiteY13" fmla="*/ 53720 h 510728"/>
                <a:gd name="connsiteX14" fmla="*/ 289900 w 595487"/>
                <a:gd name="connsiteY14" fmla="*/ 130238 h 510728"/>
                <a:gd name="connsiteX15" fmla="*/ 416333 w 595487"/>
                <a:gd name="connsiteY15" fmla="*/ 232643 h 510728"/>
                <a:gd name="connsiteX16" fmla="*/ 518881 w 595487"/>
                <a:gd name="connsiteY16" fmla="*/ 356002 h 510728"/>
                <a:gd name="connsiteX17" fmla="*/ 588677 w 595487"/>
                <a:gd name="connsiteY17" fmla="*/ 492589 h 510728"/>
                <a:gd name="connsiteX18" fmla="*/ 594541 w 595487"/>
                <a:gd name="connsiteY18" fmla="*/ 510467 h 510728"/>
                <a:gd name="connsiteX19" fmla="*/ 595471 w 595487"/>
                <a:gd name="connsiteY19" fmla="*/ 510181 h 510728"/>
                <a:gd name="connsiteX20" fmla="*/ 595471 w 595487"/>
                <a:gd name="connsiteY20" fmla="*/ 510181 h 51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5487" h="510728">
                  <a:moveTo>
                    <a:pt x="595471" y="510181"/>
                  </a:moveTo>
                  <a:cubicBezTo>
                    <a:pt x="582384" y="460337"/>
                    <a:pt x="562575" y="412782"/>
                    <a:pt x="536116" y="368588"/>
                  </a:cubicBezTo>
                  <a:cubicBezTo>
                    <a:pt x="508441" y="322391"/>
                    <a:pt x="475188" y="279484"/>
                    <a:pt x="438216" y="240367"/>
                  </a:cubicBezTo>
                  <a:cubicBezTo>
                    <a:pt x="400100" y="199962"/>
                    <a:pt x="358051" y="163491"/>
                    <a:pt x="312784" y="131311"/>
                  </a:cubicBezTo>
                  <a:cubicBezTo>
                    <a:pt x="268232" y="99631"/>
                    <a:pt x="220676" y="72170"/>
                    <a:pt x="170689" y="49859"/>
                  </a:cubicBezTo>
                  <a:cubicBezTo>
                    <a:pt x="122848" y="28477"/>
                    <a:pt x="72790" y="11671"/>
                    <a:pt x="21301" y="1588"/>
                  </a:cubicBezTo>
                  <a:cubicBezTo>
                    <a:pt x="18369" y="1016"/>
                    <a:pt x="15222" y="86"/>
                    <a:pt x="12147" y="15"/>
                  </a:cubicBezTo>
                  <a:cubicBezTo>
                    <a:pt x="9001" y="-128"/>
                    <a:pt x="5711" y="801"/>
                    <a:pt x="2565" y="1302"/>
                  </a:cubicBezTo>
                  <a:cubicBezTo>
                    <a:pt x="-725" y="1803"/>
                    <a:pt x="-725" y="6665"/>
                    <a:pt x="1850" y="8095"/>
                  </a:cubicBezTo>
                  <a:cubicBezTo>
                    <a:pt x="4352" y="9454"/>
                    <a:pt x="6855" y="11170"/>
                    <a:pt x="9573" y="12100"/>
                  </a:cubicBezTo>
                  <a:cubicBezTo>
                    <a:pt x="12719" y="13245"/>
                    <a:pt x="16224" y="13530"/>
                    <a:pt x="19442" y="14174"/>
                  </a:cubicBezTo>
                  <a:cubicBezTo>
                    <a:pt x="25663" y="15390"/>
                    <a:pt x="31885" y="16749"/>
                    <a:pt x="38035" y="18179"/>
                  </a:cubicBezTo>
                  <a:cubicBezTo>
                    <a:pt x="50335" y="21039"/>
                    <a:pt x="62563" y="24186"/>
                    <a:pt x="74720" y="27761"/>
                  </a:cubicBezTo>
                  <a:cubicBezTo>
                    <a:pt x="99607" y="35056"/>
                    <a:pt x="124135" y="43709"/>
                    <a:pt x="148092" y="53720"/>
                  </a:cubicBezTo>
                  <a:cubicBezTo>
                    <a:pt x="197721" y="74459"/>
                    <a:pt x="245205" y="100346"/>
                    <a:pt x="289900" y="130238"/>
                  </a:cubicBezTo>
                  <a:cubicBezTo>
                    <a:pt x="335024" y="160345"/>
                    <a:pt x="377502" y="194670"/>
                    <a:pt x="416333" y="232643"/>
                  </a:cubicBezTo>
                  <a:cubicBezTo>
                    <a:pt x="454592" y="270116"/>
                    <a:pt x="489418" y="311235"/>
                    <a:pt x="518881" y="356002"/>
                  </a:cubicBezTo>
                  <a:cubicBezTo>
                    <a:pt x="546843" y="398551"/>
                    <a:pt x="571800" y="444462"/>
                    <a:pt x="588677" y="492589"/>
                  </a:cubicBezTo>
                  <a:cubicBezTo>
                    <a:pt x="590751" y="498525"/>
                    <a:pt x="592682" y="504460"/>
                    <a:pt x="594541" y="510467"/>
                  </a:cubicBezTo>
                  <a:cubicBezTo>
                    <a:pt x="594827" y="510968"/>
                    <a:pt x="595614" y="510682"/>
                    <a:pt x="595471" y="510181"/>
                  </a:cubicBezTo>
                  <a:lnTo>
                    <a:pt x="595471" y="51018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62" name="任意多边形: 形状 1461"/>
            <p:cNvSpPr/>
            <p:nvPr/>
          </p:nvSpPr>
          <p:spPr>
            <a:xfrm rot="5400000">
              <a:off x="3364517" y="-51115"/>
              <a:ext cx="1135291" cy="1237523"/>
            </a:xfrm>
            <a:custGeom>
              <a:avLst/>
              <a:gdLst>
                <a:gd name="connsiteX0" fmla="*/ 0 w 1135291"/>
                <a:gd name="connsiteY0" fmla="*/ 1237523 h 1237523"/>
                <a:gd name="connsiteX1" fmla="*/ 0 w 1135291"/>
                <a:gd name="connsiteY1" fmla="*/ 1201664 h 1237523"/>
                <a:gd name="connsiteX2" fmla="*/ 85821 w 1135291"/>
                <a:gd name="connsiteY2" fmla="*/ 1094678 h 1237523"/>
                <a:gd name="connsiteX3" fmla="*/ 326177 w 1135291"/>
                <a:gd name="connsiteY3" fmla="*/ 807908 h 1237523"/>
                <a:gd name="connsiteX4" fmla="*/ 589468 w 1135291"/>
                <a:gd name="connsiteY4" fmla="*/ 539324 h 1237523"/>
                <a:gd name="connsiteX5" fmla="*/ 861039 w 1135291"/>
                <a:gd name="connsiteY5" fmla="*/ 266669 h 1237523"/>
                <a:gd name="connsiteX6" fmla="*/ 996077 w 1135291"/>
                <a:gd name="connsiteY6" fmla="*/ 130679 h 1237523"/>
                <a:gd name="connsiteX7" fmla="*/ 1063121 w 1135291"/>
                <a:gd name="connsiteY7" fmla="*/ 63365 h 1237523"/>
                <a:gd name="connsiteX8" fmla="*/ 1132745 w 1135291"/>
                <a:gd name="connsiteY8" fmla="*/ 256 h 1237523"/>
                <a:gd name="connsiteX9" fmla="*/ 1134916 w 1135291"/>
                <a:gd name="connsiteY9" fmla="*/ 2699 h 1237523"/>
                <a:gd name="connsiteX10" fmla="*/ 1106823 w 1135291"/>
                <a:gd name="connsiteY10" fmla="*/ 37442 h 1237523"/>
                <a:gd name="connsiteX11" fmla="*/ 839732 w 1135291"/>
                <a:gd name="connsiteY11" fmla="*/ 312134 h 1237523"/>
                <a:gd name="connsiteX12" fmla="*/ 572232 w 1135291"/>
                <a:gd name="connsiteY12" fmla="*/ 586418 h 1237523"/>
                <a:gd name="connsiteX13" fmla="*/ 312469 w 1135291"/>
                <a:gd name="connsiteY13" fmla="*/ 856088 h 1237523"/>
                <a:gd name="connsiteX14" fmla="*/ 74557 w 1135291"/>
                <a:gd name="connsiteY14" fmla="*/ 1144623 h 1237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5291" h="1237523">
                  <a:moveTo>
                    <a:pt x="0" y="1237523"/>
                  </a:moveTo>
                  <a:lnTo>
                    <a:pt x="0" y="1201664"/>
                  </a:lnTo>
                  <a:lnTo>
                    <a:pt x="85821" y="1094678"/>
                  </a:lnTo>
                  <a:cubicBezTo>
                    <a:pt x="163860" y="997369"/>
                    <a:pt x="241082" y="899246"/>
                    <a:pt x="326177" y="807908"/>
                  </a:cubicBezTo>
                  <a:cubicBezTo>
                    <a:pt x="411680" y="716300"/>
                    <a:pt x="501117" y="628220"/>
                    <a:pt x="589468" y="539324"/>
                  </a:cubicBezTo>
                  <a:cubicBezTo>
                    <a:pt x="679856" y="448393"/>
                    <a:pt x="770651" y="357734"/>
                    <a:pt x="861039" y="266669"/>
                  </a:cubicBezTo>
                  <a:cubicBezTo>
                    <a:pt x="906097" y="221340"/>
                    <a:pt x="951019" y="175873"/>
                    <a:pt x="996077" y="130679"/>
                  </a:cubicBezTo>
                  <a:cubicBezTo>
                    <a:pt x="1018471" y="108152"/>
                    <a:pt x="1040729" y="85757"/>
                    <a:pt x="1063121" y="63365"/>
                  </a:cubicBezTo>
                  <a:cubicBezTo>
                    <a:pt x="1085244" y="41107"/>
                    <a:pt x="1107366" y="18713"/>
                    <a:pt x="1132745" y="256"/>
                  </a:cubicBezTo>
                  <a:cubicBezTo>
                    <a:pt x="1134102" y="-695"/>
                    <a:pt x="1136139" y="1205"/>
                    <a:pt x="1134916" y="2699"/>
                  </a:cubicBezTo>
                  <a:cubicBezTo>
                    <a:pt x="1126230" y="15050"/>
                    <a:pt x="1117137" y="26314"/>
                    <a:pt x="1106823" y="37442"/>
                  </a:cubicBezTo>
                  <a:cubicBezTo>
                    <a:pt x="1019828" y="130952"/>
                    <a:pt x="928761" y="220660"/>
                    <a:pt x="839732" y="312134"/>
                  </a:cubicBezTo>
                  <a:cubicBezTo>
                    <a:pt x="750701" y="403743"/>
                    <a:pt x="661534" y="495080"/>
                    <a:pt x="572232" y="586418"/>
                  </a:cubicBezTo>
                  <a:cubicBezTo>
                    <a:pt x="485103" y="675584"/>
                    <a:pt x="395935" y="763257"/>
                    <a:pt x="312469" y="856088"/>
                  </a:cubicBezTo>
                  <a:cubicBezTo>
                    <a:pt x="229139" y="948783"/>
                    <a:pt x="152594" y="1047449"/>
                    <a:pt x="74557" y="114462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63" name="任意多边形: 形状 1462"/>
            <p:cNvSpPr/>
            <p:nvPr/>
          </p:nvSpPr>
          <p:spPr>
            <a:xfrm rot="5400000">
              <a:off x="3224195" y="-100335"/>
              <a:ext cx="1166245" cy="1366917"/>
            </a:xfrm>
            <a:custGeom>
              <a:avLst/>
              <a:gdLst>
                <a:gd name="connsiteX0" fmla="*/ 0 w 1166245"/>
                <a:gd name="connsiteY0" fmla="*/ 1366917 h 1366917"/>
                <a:gd name="connsiteX1" fmla="*/ 0 w 1166245"/>
                <a:gd name="connsiteY1" fmla="*/ 1331007 h 1366917"/>
                <a:gd name="connsiteX2" fmla="*/ 117987 w 1166245"/>
                <a:gd name="connsiteY2" fmla="*/ 1199292 h 1366917"/>
                <a:gd name="connsiteX3" fmla="*/ 402316 w 1166245"/>
                <a:gd name="connsiteY3" fmla="*/ 907228 h 1366917"/>
                <a:gd name="connsiteX4" fmla="*/ 693022 w 1166245"/>
                <a:gd name="connsiteY4" fmla="*/ 622629 h 1366917"/>
                <a:gd name="connsiteX5" fmla="*/ 980471 w 1166245"/>
                <a:gd name="connsiteY5" fmla="*/ 334772 h 1366917"/>
                <a:gd name="connsiteX6" fmla="*/ 1119310 w 1166245"/>
                <a:gd name="connsiteY6" fmla="*/ 186435 h 1366917"/>
                <a:gd name="connsiteX7" fmla="*/ 1147404 w 1166245"/>
                <a:gd name="connsiteY7" fmla="*/ 149790 h 1366917"/>
                <a:gd name="connsiteX8" fmla="*/ 1131524 w 1166245"/>
                <a:gd name="connsiteY8" fmla="*/ 104732 h 1366917"/>
                <a:gd name="connsiteX9" fmla="*/ 1075472 w 1166245"/>
                <a:gd name="connsiteY9" fmla="*/ 5117 h 1366917"/>
                <a:gd name="connsiteX10" fmla="*/ 1080222 w 1166245"/>
                <a:gd name="connsiteY10" fmla="*/ 1181 h 1366917"/>
                <a:gd name="connsiteX11" fmla="*/ 1112252 w 1166245"/>
                <a:gd name="connsiteY11" fmla="*/ 45559 h 1366917"/>
                <a:gd name="connsiteX12" fmla="*/ 1143467 w 1166245"/>
                <a:gd name="connsiteY12" fmla="*/ 93468 h 1366917"/>
                <a:gd name="connsiteX13" fmla="*/ 1165860 w 1166245"/>
                <a:gd name="connsiteY13" fmla="*/ 137441 h 1366917"/>
                <a:gd name="connsiteX14" fmla="*/ 1151611 w 1166245"/>
                <a:gd name="connsiteY14" fmla="*/ 177612 h 1366917"/>
                <a:gd name="connsiteX15" fmla="*/ 1118359 w 1166245"/>
                <a:gd name="connsiteY15" fmla="*/ 215071 h 1366917"/>
                <a:gd name="connsiteX16" fmla="*/ 977892 w 1166245"/>
                <a:gd name="connsiteY16" fmla="*/ 366123 h 1366917"/>
                <a:gd name="connsiteX17" fmla="*/ 687187 w 1166245"/>
                <a:gd name="connsiteY17" fmla="*/ 659137 h 1366917"/>
                <a:gd name="connsiteX18" fmla="*/ 391730 w 1166245"/>
                <a:gd name="connsiteY18" fmla="*/ 949708 h 1366917"/>
                <a:gd name="connsiteX19" fmla="*/ 106044 w 1166245"/>
                <a:gd name="connsiteY19" fmla="*/ 1246522 h 1366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6245" h="1366917">
                  <a:moveTo>
                    <a:pt x="0" y="1366917"/>
                  </a:moveTo>
                  <a:lnTo>
                    <a:pt x="0" y="1331007"/>
                  </a:lnTo>
                  <a:lnTo>
                    <a:pt x="117987" y="1199292"/>
                  </a:lnTo>
                  <a:cubicBezTo>
                    <a:pt x="210275" y="1099539"/>
                    <a:pt x="305821" y="1002772"/>
                    <a:pt x="402316" y="907228"/>
                  </a:cubicBezTo>
                  <a:cubicBezTo>
                    <a:pt x="498674" y="811819"/>
                    <a:pt x="596120" y="717495"/>
                    <a:pt x="693022" y="622629"/>
                  </a:cubicBezTo>
                  <a:cubicBezTo>
                    <a:pt x="789924" y="527762"/>
                    <a:pt x="886555" y="432489"/>
                    <a:pt x="980471" y="334772"/>
                  </a:cubicBezTo>
                  <a:cubicBezTo>
                    <a:pt x="1027429" y="285915"/>
                    <a:pt x="1073844" y="236649"/>
                    <a:pt x="1119310" y="186435"/>
                  </a:cubicBezTo>
                  <a:cubicBezTo>
                    <a:pt x="1129082" y="175712"/>
                    <a:pt x="1142788" y="164040"/>
                    <a:pt x="1147404" y="149790"/>
                  </a:cubicBezTo>
                  <a:cubicBezTo>
                    <a:pt x="1152560" y="133913"/>
                    <a:pt x="1139260" y="117626"/>
                    <a:pt x="1131524" y="104732"/>
                  </a:cubicBezTo>
                  <a:cubicBezTo>
                    <a:pt x="1112117" y="72024"/>
                    <a:pt x="1091216" y="39724"/>
                    <a:pt x="1075472" y="5117"/>
                  </a:cubicBezTo>
                  <a:cubicBezTo>
                    <a:pt x="1074115" y="2130"/>
                    <a:pt x="1077917" y="-2079"/>
                    <a:pt x="1080222" y="1181"/>
                  </a:cubicBezTo>
                  <a:cubicBezTo>
                    <a:pt x="1091894" y="15430"/>
                    <a:pt x="1102074" y="30223"/>
                    <a:pt x="1112252" y="45559"/>
                  </a:cubicBezTo>
                  <a:cubicBezTo>
                    <a:pt x="1122838" y="61439"/>
                    <a:pt x="1133153" y="77452"/>
                    <a:pt x="1143467" y="93468"/>
                  </a:cubicBezTo>
                  <a:cubicBezTo>
                    <a:pt x="1152289" y="107039"/>
                    <a:pt x="1163554" y="121019"/>
                    <a:pt x="1165860" y="137441"/>
                  </a:cubicBezTo>
                  <a:cubicBezTo>
                    <a:pt x="1168033" y="152640"/>
                    <a:pt x="1160704" y="166077"/>
                    <a:pt x="1151611" y="177612"/>
                  </a:cubicBezTo>
                  <a:cubicBezTo>
                    <a:pt x="1141296" y="190641"/>
                    <a:pt x="1129488" y="202720"/>
                    <a:pt x="1118359" y="215071"/>
                  </a:cubicBezTo>
                  <a:cubicBezTo>
                    <a:pt x="1072352" y="266099"/>
                    <a:pt x="1025394" y="316451"/>
                    <a:pt x="977892" y="366123"/>
                  </a:cubicBezTo>
                  <a:cubicBezTo>
                    <a:pt x="882754" y="465468"/>
                    <a:pt x="785310" y="562777"/>
                    <a:pt x="687187" y="659137"/>
                  </a:cubicBezTo>
                  <a:cubicBezTo>
                    <a:pt x="588519" y="755903"/>
                    <a:pt x="489447" y="852127"/>
                    <a:pt x="391730" y="949708"/>
                  </a:cubicBezTo>
                  <a:cubicBezTo>
                    <a:pt x="294555" y="1046745"/>
                    <a:pt x="198740" y="1145139"/>
                    <a:pt x="106044" y="124652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64" name="任意多边形: 形状 1463"/>
            <p:cNvSpPr/>
            <p:nvPr/>
          </p:nvSpPr>
          <p:spPr>
            <a:xfrm rot="5400000">
              <a:off x="5455218" y="-9032"/>
              <a:ext cx="30799" cy="48864"/>
            </a:xfrm>
            <a:custGeom>
              <a:avLst/>
              <a:gdLst>
                <a:gd name="connsiteX0" fmla="*/ 0 w 30799"/>
                <a:gd name="connsiteY0" fmla="*/ 48864 h 48864"/>
                <a:gd name="connsiteX1" fmla="*/ 0 w 30799"/>
                <a:gd name="connsiteY1" fmla="*/ 28065 h 48864"/>
                <a:gd name="connsiteX2" fmla="*/ 22171 w 30799"/>
                <a:gd name="connsiteY2" fmla="*/ 1420 h 48864"/>
                <a:gd name="connsiteX3" fmla="*/ 30044 w 30799"/>
                <a:gd name="connsiteY3" fmla="*/ 7119 h 48864"/>
                <a:gd name="connsiteX4" fmla="*/ 2899 w 30799"/>
                <a:gd name="connsiteY4" fmla="*/ 45119 h 4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99" h="48864">
                  <a:moveTo>
                    <a:pt x="0" y="48864"/>
                  </a:moveTo>
                  <a:lnTo>
                    <a:pt x="0" y="28065"/>
                  </a:lnTo>
                  <a:lnTo>
                    <a:pt x="22171" y="1420"/>
                  </a:lnTo>
                  <a:cubicBezTo>
                    <a:pt x="25836" y="-2517"/>
                    <a:pt x="33166" y="2505"/>
                    <a:pt x="30044" y="7119"/>
                  </a:cubicBezTo>
                  <a:cubicBezTo>
                    <a:pt x="21494" y="20284"/>
                    <a:pt x="12400" y="32633"/>
                    <a:pt x="2899" y="4511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65" name="任意多边形: 形状 1464"/>
            <p:cNvSpPr/>
            <p:nvPr/>
          </p:nvSpPr>
          <p:spPr>
            <a:xfrm rot="5400000">
              <a:off x="4663598" y="-178802"/>
              <a:ext cx="544768" cy="902373"/>
            </a:xfrm>
            <a:custGeom>
              <a:avLst/>
              <a:gdLst>
                <a:gd name="connsiteX0" fmla="*/ 74569 w 544768"/>
                <a:gd name="connsiteY0" fmla="*/ 8731 h 902373"/>
                <a:gd name="connsiteX1" fmla="*/ 79850 w 544768"/>
                <a:gd name="connsiteY1" fmla="*/ 1023 h 902373"/>
                <a:gd name="connsiteX2" fmla="*/ 84464 w 544768"/>
                <a:gd name="connsiteY2" fmla="*/ 4145 h 902373"/>
                <a:gd name="connsiteX3" fmla="*/ 80437 w 544768"/>
                <a:gd name="connsiteY3" fmla="*/ 11694 h 902373"/>
                <a:gd name="connsiteX4" fmla="*/ 80233 w 544768"/>
                <a:gd name="connsiteY4" fmla="*/ 11609 h 902373"/>
                <a:gd name="connsiteX5" fmla="*/ 79713 w 544768"/>
                <a:gd name="connsiteY5" fmla="*/ 10660 h 902373"/>
                <a:gd name="connsiteX6" fmla="*/ 63112 w 544768"/>
                <a:gd name="connsiteY6" fmla="*/ 25452 h 902373"/>
                <a:gd name="connsiteX7" fmla="*/ 74280 w 544768"/>
                <a:gd name="connsiteY7" fmla="*/ 9153 h 902373"/>
                <a:gd name="connsiteX8" fmla="*/ 80233 w 544768"/>
                <a:gd name="connsiteY8" fmla="*/ 11609 h 902373"/>
                <a:gd name="connsiteX9" fmla="*/ 80359 w 544768"/>
                <a:gd name="connsiteY9" fmla="*/ 11840 h 902373"/>
                <a:gd name="connsiteX10" fmla="*/ 72041 w 544768"/>
                <a:gd name="connsiteY10" fmla="*/ 27430 h 902373"/>
                <a:gd name="connsiteX11" fmla="*/ 60172 w 544768"/>
                <a:gd name="connsiteY11" fmla="*/ 3331 h 902373"/>
                <a:gd name="connsiteX12" fmla="*/ 74569 w 544768"/>
                <a:gd name="connsiteY12" fmla="*/ 8731 h 902373"/>
                <a:gd name="connsiteX13" fmla="*/ 74280 w 544768"/>
                <a:gd name="connsiteY13" fmla="*/ 9153 h 902373"/>
                <a:gd name="connsiteX14" fmla="*/ 48228 w 544768"/>
                <a:gd name="connsiteY14" fmla="*/ 9472 h 902373"/>
                <a:gd name="connsiteX15" fmla="*/ 60172 w 544768"/>
                <a:gd name="connsiteY15" fmla="*/ 3331 h 902373"/>
                <a:gd name="connsiteX16" fmla="*/ 55150 w 544768"/>
                <a:gd name="connsiteY16" fmla="*/ 23689 h 902373"/>
                <a:gd name="connsiteX17" fmla="*/ 63112 w 544768"/>
                <a:gd name="connsiteY17" fmla="*/ 25452 h 902373"/>
                <a:gd name="connsiteX18" fmla="*/ 62175 w 544768"/>
                <a:gd name="connsiteY18" fmla="*/ 26821 h 902373"/>
                <a:gd name="connsiteX19" fmla="*/ 52571 w 544768"/>
                <a:gd name="connsiteY19" fmla="*/ 22740 h 902373"/>
                <a:gd name="connsiteX20" fmla="*/ 48228 w 544768"/>
                <a:gd name="connsiteY20" fmla="*/ 9472 h 902373"/>
                <a:gd name="connsiteX21" fmla="*/ 0 w 544768"/>
                <a:gd name="connsiteY21" fmla="*/ 148960 h 902373"/>
                <a:gd name="connsiteX22" fmla="*/ 0 w 544768"/>
                <a:gd name="connsiteY22" fmla="*/ 117565 h 902373"/>
                <a:gd name="connsiteX23" fmla="*/ 62175 w 544768"/>
                <a:gd name="connsiteY23" fmla="*/ 26821 h 902373"/>
                <a:gd name="connsiteX24" fmla="*/ 70483 w 544768"/>
                <a:gd name="connsiteY24" fmla="*/ 30351 h 902373"/>
                <a:gd name="connsiteX25" fmla="*/ 46090 w 544768"/>
                <a:gd name="connsiteY25" fmla="*/ 76075 h 902373"/>
                <a:gd name="connsiteX26" fmla="*/ 2628 w 544768"/>
                <a:gd name="connsiteY26" fmla="*/ 145155 h 902373"/>
                <a:gd name="connsiteX27" fmla="*/ 0 w 544768"/>
                <a:gd name="connsiteY27" fmla="*/ 891321 h 902373"/>
                <a:gd name="connsiteX28" fmla="*/ 0 w 544768"/>
                <a:gd name="connsiteY28" fmla="*/ 862876 h 902373"/>
                <a:gd name="connsiteX29" fmla="*/ 16947 w 544768"/>
                <a:gd name="connsiteY29" fmla="*/ 876358 h 902373"/>
                <a:gd name="connsiteX30" fmla="*/ 10092 w 544768"/>
                <a:gd name="connsiteY30" fmla="*/ 883730 h 902373"/>
                <a:gd name="connsiteX31" fmla="*/ 25699 w 544768"/>
                <a:gd name="connsiteY31" fmla="*/ 883322 h 902373"/>
                <a:gd name="connsiteX32" fmla="*/ 16947 w 544768"/>
                <a:gd name="connsiteY32" fmla="*/ 876358 h 902373"/>
                <a:gd name="connsiteX33" fmla="*/ 125316 w 544768"/>
                <a:gd name="connsiteY33" fmla="*/ 759819 h 902373"/>
                <a:gd name="connsiteX34" fmla="*/ 419515 w 544768"/>
                <a:gd name="connsiteY34" fmla="*/ 417888 h 902373"/>
                <a:gd name="connsiteX35" fmla="*/ 519939 w 544768"/>
                <a:gd name="connsiteY35" fmla="*/ 317681 h 902373"/>
                <a:gd name="connsiteX36" fmla="*/ 524596 w 544768"/>
                <a:gd name="connsiteY36" fmla="*/ 324980 h 902373"/>
                <a:gd name="connsiteX37" fmla="*/ 525953 w 544768"/>
                <a:gd name="connsiteY37" fmla="*/ 311680 h 902373"/>
                <a:gd name="connsiteX38" fmla="*/ 519939 w 544768"/>
                <a:gd name="connsiteY38" fmla="*/ 317681 h 902373"/>
                <a:gd name="connsiteX39" fmla="*/ 493602 w 544768"/>
                <a:gd name="connsiteY39" fmla="*/ 276410 h 902373"/>
                <a:gd name="connsiteX40" fmla="*/ 454158 w 544768"/>
                <a:gd name="connsiteY40" fmla="*/ 234458 h 902373"/>
                <a:gd name="connsiteX41" fmla="*/ 362414 w 544768"/>
                <a:gd name="connsiteY41" fmla="*/ 173386 h 902373"/>
                <a:gd name="connsiteX42" fmla="*/ 261848 w 544768"/>
                <a:gd name="connsiteY42" fmla="*/ 118962 h 902373"/>
                <a:gd name="connsiteX43" fmla="*/ 158972 w 544768"/>
                <a:gd name="connsiteY43" fmla="*/ 69018 h 902373"/>
                <a:gd name="connsiteX44" fmla="*/ 105907 w 544768"/>
                <a:gd name="connsiteY44" fmla="*/ 45404 h 902373"/>
                <a:gd name="connsiteX45" fmla="*/ 70483 w 544768"/>
                <a:gd name="connsiteY45" fmla="*/ 30351 h 902373"/>
                <a:gd name="connsiteX46" fmla="*/ 72041 w 544768"/>
                <a:gd name="connsiteY46" fmla="*/ 27430 h 902373"/>
                <a:gd name="connsiteX47" fmla="*/ 75371 w 544768"/>
                <a:gd name="connsiteY47" fmla="*/ 28168 h 902373"/>
                <a:gd name="connsiteX48" fmla="*/ 85838 w 544768"/>
                <a:gd name="connsiteY48" fmla="*/ 21857 h 902373"/>
                <a:gd name="connsiteX49" fmla="*/ 80359 w 544768"/>
                <a:gd name="connsiteY49" fmla="*/ 11840 h 902373"/>
                <a:gd name="connsiteX50" fmla="*/ 80437 w 544768"/>
                <a:gd name="connsiteY50" fmla="*/ 11694 h 902373"/>
                <a:gd name="connsiteX51" fmla="*/ 122329 w 544768"/>
                <a:gd name="connsiteY51" fmla="*/ 28981 h 902373"/>
                <a:gd name="connsiteX52" fmla="*/ 182587 w 544768"/>
                <a:gd name="connsiteY52" fmla="*/ 55989 h 902373"/>
                <a:gd name="connsiteX53" fmla="*/ 390778 w 544768"/>
                <a:gd name="connsiteY53" fmla="*/ 164563 h 902373"/>
                <a:gd name="connsiteX54" fmla="*/ 480758 w 544768"/>
                <a:gd name="connsiteY54" fmla="*/ 229301 h 902373"/>
                <a:gd name="connsiteX55" fmla="*/ 543189 w 544768"/>
                <a:gd name="connsiteY55" fmla="*/ 313581 h 902373"/>
                <a:gd name="connsiteX56" fmla="*/ 541832 w 544768"/>
                <a:gd name="connsiteY56" fmla="*/ 326882 h 902373"/>
                <a:gd name="connsiteX57" fmla="*/ 422671 w 544768"/>
                <a:gd name="connsiteY57" fmla="*/ 446720 h 902373"/>
                <a:gd name="connsiteX58" fmla="*/ 26105 w 544768"/>
                <a:gd name="connsiteY58" fmla="*/ 899064 h 902373"/>
                <a:gd name="connsiteX59" fmla="*/ 10498 w 544768"/>
                <a:gd name="connsiteY59" fmla="*/ 899472 h 902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44768" h="902373">
                  <a:moveTo>
                    <a:pt x="74569" y="8731"/>
                  </a:moveTo>
                  <a:lnTo>
                    <a:pt x="79850" y="1023"/>
                  </a:lnTo>
                  <a:cubicBezTo>
                    <a:pt x="82021" y="-1691"/>
                    <a:pt x="85686" y="1568"/>
                    <a:pt x="84464" y="4145"/>
                  </a:cubicBezTo>
                  <a:lnTo>
                    <a:pt x="80437" y="11694"/>
                  </a:lnTo>
                  <a:lnTo>
                    <a:pt x="80233" y="11609"/>
                  </a:lnTo>
                  <a:lnTo>
                    <a:pt x="79713" y="10660"/>
                  </a:lnTo>
                  <a:close/>
                  <a:moveTo>
                    <a:pt x="63112" y="25452"/>
                  </a:moveTo>
                  <a:lnTo>
                    <a:pt x="74280" y="9153"/>
                  </a:lnTo>
                  <a:lnTo>
                    <a:pt x="80233" y="11609"/>
                  </a:lnTo>
                  <a:lnTo>
                    <a:pt x="80359" y="11840"/>
                  </a:lnTo>
                  <a:lnTo>
                    <a:pt x="72041" y="27430"/>
                  </a:lnTo>
                  <a:close/>
                  <a:moveTo>
                    <a:pt x="60172" y="3331"/>
                  </a:moveTo>
                  <a:lnTo>
                    <a:pt x="74569" y="8731"/>
                  </a:lnTo>
                  <a:lnTo>
                    <a:pt x="74280" y="9153"/>
                  </a:lnTo>
                  <a:close/>
                  <a:moveTo>
                    <a:pt x="48228" y="9472"/>
                  </a:moveTo>
                  <a:cubicBezTo>
                    <a:pt x="50060" y="4755"/>
                    <a:pt x="54607" y="1227"/>
                    <a:pt x="60172" y="3331"/>
                  </a:cubicBezTo>
                  <a:cubicBezTo>
                    <a:pt x="58543" y="10118"/>
                    <a:pt x="56778" y="16902"/>
                    <a:pt x="55150" y="23689"/>
                  </a:cubicBezTo>
                  <a:lnTo>
                    <a:pt x="63112" y="25452"/>
                  </a:lnTo>
                  <a:lnTo>
                    <a:pt x="62175" y="26821"/>
                  </a:lnTo>
                  <a:lnTo>
                    <a:pt x="52571" y="22740"/>
                  </a:lnTo>
                  <a:cubicBezTo>
                    <a:pt x="47278" y="20092"/>
                    <a:pt x="46396" y="14188"/>
                    <a:pt x="48228" y="9472"/>
                  </a:cubicBezTo>
                  <a:close/>
                  <a:moveTo>
                    <a:pt x="0" y="148960"/>
                  </a:moveTo>
                  <a:lnTo>
                    <a:pt x="0" y="117565"/>
                  </a:lnTo>
                  <a:lnTo>
                    <a:pt x="62175" y="26821"/>
                  </a:lnTo>
                  <a:lnTo>
                    <a:pt x="70483" y="30351"/>
                  </a:lnTo>
                  <a:lnTo>
                    <a:pt x="46090" y="76075"/>
                  </a:lnTo>
                  <a:cubicBezTo>
                    <a:pt x="32111" y="99452"/>
                    <a:pt x="17284" y="122355"/>
                    <a:pt x="2628" y="145155"/>
                  </a:cubicBezTo>
                  <a:close/>
                  <a:moveTo>
                    <a:pt x="0" y="891321"/>
                  </a:moveTo>
                  <a:lnTo>
                    <a:pt x="0" y="862876"/>
                  </a:lnTo>
                  <a:lnTo>
                    <a:pt x="16947" y="876358"/>
                  </a:lnTo>
                  <a:lnTo>
                    <a:pt x="10092" y="883730"/>
                  </a:lnTo>
                  <a:cubicBezTo>
                    <a:pt x="15248" y="883593"/>
                    <a:pt x="20541" y="883458"/>
                    <a:pt x="25699" y="883322"/>
                  </a:cubicBezTo>
                  <a:lnTo>
                    <a:pt x="16947" y="876358"/>
                  </a:lnTo>
                  <a:lnTo>
                    <a:pt x="125316" y="759819"/>
                  </a:lnTo>
                  <a:cubicBezTo>
                    <a:pt x="224356" y="646835"/>
                    <a:pt x="316983" y="527743"/>
                    <a:pt x="419515" y="417888"/>
                  </a:cubicBezTo>
                  <a:lnTo>
                    <a:pt x="519939" y="317681"/>
                  </a:lnTo>
                  <a:lnTo>
                    <a:pt x="524596" y="324980"/>
                  </a:lnTo>
                  <a:cubicBezTo>
                    <a:pt x="525002" y="320503"/>
                    <a:pt x="525545" y="316159"/>
                    <a:pt x="525953" y="311680"/>
                  </a:cubicBezTo>
                  <a:lnTo>
                    <a:pt x="519939" y="317681"/>
                  </a:lnTo>
                  <a:lnTo>
                    <a:pt x="493602" y="276410"/>
                  </a:lnTo>
                  <a:cubicBezTo>
                    <a:pt x="481845" y="261261"/>
                    <a:pt x="468680" y="247215"/>
                    <a:pt x="454158" y="234458"/>
                  </a:cubicBezTo>
                  <a:cubicBezTo>
                    <a:pt x="426473" y="210165"/>
                    <a:pt x="394307" y="191570"/>
                    <a:pt x="362414" y="173386"/>
                  </a:cubicBezTo>
                  <a:cubicBezTo>
                    <a:pt x="329298" y="154519"/>
                    <a:pt x="295777" y="136334"/>
                    <a:pt x="261848" y="118962"/>
                  </a:cubicBezTo>
                  <a:cubicBezTo>
                    <a:pt x="227918" y="101591"/>
                    <a:pt x="193718" y="84898"/>
                    <a:pt x="158972" y="69018"/>
                  </a:cubicBezTo>
                  <a:cubicBezTo>
                    <a:pt x="141330" y="60875"/>
                    <a:pt x="123686" y="53005"/>
                    <a:pt x="105907" y="45404"/>
                  </a:cubicBezTo>
                  <a:lnTo>
                    <a:pt x="70483" y="30351"/>
                  </a:lnTo>
                  <a:lnTo>
                    <a:pt x="72041" y="27430"/>
                  </a:lnTo>
                  <a:lnTo>
                    <a:pt x="75371" y="28168"/>
                  </a:lnTo>
                  <a:cubicBezTo>
                    <a:pt x="81140" y="29457"/>
                    <a:pt x="84872" y="26064"/>
                    <a:pt x="85838" y="21857"/>
                  </a:cubicBezTo>
                  <a:lnTo>
                    <a:pt x="80359" y="11840"/>
                  </a:lnTo>
                  <a:lnTo>
                    <a:pt x="80437" y="11694"/>
                  </a:lnTo>
                  <a:lnTo>
                    <a:pt x="122329" y="28981"/>
                  </a:lnTo>
                  <a:cubicBezTo>
                    <a:pt x="142551" y="37668"/>
                    <a:pt x="162637" y="46761"/>
                    <a:pt x="182587" y="55989"/>
                  </a:cubicBezTo>
                  <a:cubicBezTo>
                    <a:pt x="253568" y="88968"/>
                    <a:pt x="323191" y="125069"/>
                    <a:pt x="390778" y="164563"/>
                  </a:cubicBezTo>
                  <a:cubicBezTo>
                    <a:pt x="422808" y="183292"/>
                    <a:pt x="454158" y="203513"/>
                    <a:pt x="480758" y="229301"/>
                  </a:cubicBezTo>
                  <a:cubicBezTo>
                    <a:pt x="506003" y="253730"/>
                    <a:pt x="527175" y="282366"/>
                    <a:pt x="543189" y="313581"/>
                  </a:cubicBezTo>
                  <a:cubicBezTo>
                    <a:pt x="545360" y="317789"/>
                    <a:pt x="545632" y="323488"/>
                    <a:pt x="541832" y="326882"/>
                  </a:cubicBezTo>
                  <a:cubicBezTo>
                    <a:pt x="500302" y="365018"/>
                    <a:pt x="460808" y="405190"/>
                    <a:pt x="422671" y="446720"/>
                  </a:cubicBezTo>
                  <a:cubicBezTo>
                    <a:pt x="286954" y="594380"/>
                    <a:pt x="168067" y="756968"/>
                    <a:pt x="26105" y="899064"/>
                  </a:cubicBezTo>
                  <a:cubicBezTo>
                    <a:pt x="21492" y="903680"/>
                    <a:pt x="15248" y="903137"/>
                    <a:pt x="10498" y="89947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66" name="任意多边形: 形状 1465"/>
            <p:cNvSpPr/>
            <p:nvPr/>
          </p:nvSpPr>
          <p:spPr>
            <a:xfrm rot="5400000">
              <a:off x="4576167" y="589160"/>
              <a:ext cx="358486" cy="411500"/>
            </a:xfrm>
            <a:custGeom>
              <a:avLst/>
              <a:gdLst>
                <a:gd name="connsiteX0" fmla="*/ 69 w 188893"/>
                <a:gd name="connsiteY0" fmla="*/ 1259 h 216827"/>
                <a:gd name="connsiteX1" fmla="*/ 34609 w 188893"/>
                <a:gd name="connsiteY1" fmla="*/ 22641 h 216827"/>
                <a:gd name="connsiteX2" fmla="*/ 32821 w 188893"/>
                <a:gd name="connsiteY2" fmla="*/ 16491 h 216827"/>
                <a:gd name="connsiteX3" fmla="*/ 33179 w 188893"/>
                <a:gd name="connsiteY3" fmla="*/ 37158 h 216827"/>
                <a:gd name="connsiteX4" fmla="*/ 57565 w 188893"/>
                <a:gd name="connsiteY4" fmla="*/ 49315 h 216827"/>
                <a:gd name="connsiteX5" fmla="*/ 72510 w 188893"/>
                <a:gd name="connsiteY5" fmla="*/ 70840 h 216827"/>
                <a:gd name="connsiteX6" fmla="*/ 82308 w 188893"/>
                <a:gd name="connsiteY6" fmla="*/ 95583 h 216827"/>
                <a:gd name="connsiteX7" fmla="*/ 107337 w 188893"/>
                <a:gd name="connsiteY7" fmla="*/ 110815 h 216827"/>
                <a:gd name="connsiteX8" fmla="*/ 129148 w 188893"/>
                <a:gd name="connsiteY8" fmla="*/ 127335 h 216827"/>
                <a:gd name="connsiteX9" fmla="*/ 132581 w 188893"/>
                <a:gd name="connsiteY9" fmla="*/ 137490 h 216827"/>
                <a:gd name="connsiteX10" fmla="*/ 141591 w 188893"/>
                <a:gd name="connsiteY10" fmla="*/ 145642 h 216827"/>
                <a:gd name="connsiteX11" fmla="*/ 148814 w 188893"/>
                <a:gd name="connsiteY11" fmla="*/ 151792 h 216827"/>
                <a:gd name="connsiteX12" fmla="*/ 147956 w 188893"/>
                <a:gd name="connsiteY12" fmla="*/ 164879 h 216827"/>
                <a:gd name="connsiteX13" fmla="*/ 148671 w 188893"/>
                <a:gd name="connsiteY13" fmla="*/ 180397 h 216827"/>
                <a:gd name="connsiteX14" fmla="*/ 160828 w 188893"/>
                <a:gd name="connsiteY14" fmla="*/ 194628 h 216827"/>
                <a:gd name="connsiteX15" fmla="*/ 174987 w 188893"/>
                <a:gd name="connsiteY15" fmla="*/ 209788 h 216827"/>
                <a:gd name="connsiteX16" fmla="*/ 187859 w 188893"/>
                <a:gd name="connsiteY16" fmla="*/ 215438 h 216827"/>
                <a:gd name="connsiteX17" fmla="*/ 188360 w 188893"/>
                <a:gd name="connsiteY17" fmla="*/ 210718 h 216827"/>
                <a:gd name="connsiteX18" fmla="*/ 181638 w 188893"/>
                <a:gd name="connsiteY18" fmla="*/ 207500 h 216827"/>
                <a:gd name="connsiteX19" fmla="*/ 181781 w 188893"/>
                <a:gd name="connsiteY19" fmla="*/ 212720 h 216827"/>
                <a:gd name="connsiteX20" fmla="*/ 182281 w 188893"/>
                <a:gd name="connsiteY20" fmla="*/ 210074 h 216827"/>
                <a:gd name="connsiteX21" fmla="*/ 186930 w 188893"/>
                <a:gd name="connsiteY21" fmla="*/ 209359 h 216827"/>
                <a:gd name="connsiteX22" fmla="*/ 186787 w 188893"/>
                <a:gd name="connsiteY22" fmla="*/ 209288 h 216827"/>
                <a:gd name="connsiteX23" fmla="*/ 188717 w 188893"/>
                <a:gd name="connsiteY23" fmla="*/ 211648 h 216827"/>
                <a:gd name="connsiteX24" fmla="*/ 179636 w 188893"/>
                <a:gd name="connsiteY24" fmla="*/ 199991 h 216827"/>
                <a:gd name="connsiteX25" fmla="*/ 167192 w 188893"/>
                <a:gd name="connsiteY25" fmla="*/ 186761 h 216827"/>
                <a:gd name="connsiteX26" fmla="*/ 157109 w 188893"/>
                <a:gd name="connsiteY26" fmla="*/ 175034 h 216827"/>
                <a:gd name="connsiteX27" fmla="*/ 159040 w 188893"/>
                <a:gd name="connsiteY27" fmla="*/ 161589 h 216827"/>
                <a:gd name="connsiteX28" fmla="*/ 152389 w 188893"/>
                <a:gd name="connsiteY28" fmla="*/ 141566 h 216827"/>
                <a:gd name="connsiteX29" fmla="*/ 144094 w 188893"/>
                <a:gd name="connsiteY29" fmla="*/ 135630 h 216827"/>
                <a:gd name="connsiteX30" fmla="*/ 139446 w 188893"/>
                <a:gd name="connsiteY30" fmla="*/ 128193 h 216827"/>
                <a:gd name="connsiteX31" fmla="*/ 99399 w 188893"/>
                <a:gd name="connsiteY31" fmla="*/ 97157 h 216827"/>
                <a:gd name="connsiteX32" fmla="*/ 83237 w 188893"/>
                <a:gd name="connsiteY32" fmla="*/ 77992 h 216827"/>
                <a:gd name="connsiteX33" fmla="*/ 76229 w 188893"/>
                <a:gd name="connsiteY33" fmla="*/ 55036 h 216827"/>
                <a:gd name="connsiteX34" fmla="*/ 53059 w 188893"/>
                <a:gd name="connsiteY34" fmla="*/ 39375 h 216827"/>
                <a:gd name="connsiteX35" fmla="*/ 40259 w 188893"/>
                <a:gd name="connsiteY35" fmla="*/ 33082 h 216827"/>
                <a:gd name="connsiteX36" fmla="*/ 38328 w 188893"/>
                <a:gd name="connsiteY36" fmla="*/ 21640 h 216827"/>
                <a:gd name="connsiteX37" fmla="*/ 36540 w 188893"/>
                <a:gd name="connsiteY37" fmla="*/ 15490 h 216827"/>
                <a:gd name="connsiteX38" fmla="*/ 17732 w 188893"/>
                <a:gd name="connsiteY38" fmla="*/ 9626 h 216827"/>
                <a:gd name="connsiteX39" fmla="*/ 1285 w 188893"/>
                <a:gd name="connsiteY39" fmla="*/ 115 h 216827"/>
                <a:gd name="connsiteX40" fmla="*/ 69 w 188893"/>
                <a:gd name="connsiteY40" fmla="*/ 1259 h 216827"/>
                <a:gd name="connsiteX41" fmla="*/ 69 w 188893"/>
                <a:gd name="connsiteY41" fmla="*/ 1259 h 216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8893" h="216827">
                  <a:moveTo>
                    <a:pt x="69" y="1259"/>
                  </a:moveTo>
                  <a:cubicBezTo>
                    <a:pt x="5933" y="13845"/>
                    <a:pt x="21665" y="20353"/>
                    <a:pt x="34609" y="22641"/>
                  </a:cubicBezTo>
                  <a:cubicBezTo>
                    <a:pt x="34037" y="20567"/>
                    <a:pt x="33393" y="18565"/>
                    <a:pt x="32821" y="16491"/>
                  </a:cubicBezTo>
                  <a:cubicBezTo>
                    <a:pt x="26743" y="22284"/>
                    <a:pt x="28459" y="31080"/>
                    <a:pt x="33179" y="37158"/>
                  </a:cubicBezTo>
                  <a:cubicBezTo>
                    <a:pt x="39329" y="45024"/>
                    <a:pt x="48840" y="45954"/>
                    <a:pt x="57565" y="49315"/>
                  </a:cubicBezTo>
                  <a:cubicBezTo>
                    <a:pt x="67362" y="53105"/>
                    <a:pt x="70294" y="61329"/>
                    <a:pt x="72510" y="70840"/>
                  </a:cubicBezTo>
                  <a:cubicBezTo>
                    <a:pt x="74584" y="79636"/>
                    <a:pt x="76301" y="88504"/>
                    <a:pt x="82308" y="95583"/>
                  </a:cubicBezTo>
                  <a:cubicBezTo>
                    <a:pt x="88815" y="103235"/>
                    <a:pt x="98398" y="106954"/>
                    <a:pt x="107337" y="110815"/>
                  </a:cubicBezTo>
                  <a:cubicBezTo>
                    <a:pt x="115418" y="114248"/>
                    <a:pt x="125429" y="118753"/>
                    <a:pt x="129148" y="127335"/>
                  </a:cubicBezTo>
                  <a:cubicBezTo>
                    <a:pt x="130578" y="130696"/>
                    <a:pt x="130578" y="134343"/>
                    <a:pt x="132581" y="137490"/>
                  </a:cubicBezTo>
                  <a:cubicBezTo>
                    <a:pt x="134869" y="140922"/>
                    <a:pt x="138302" y="143282"/>
                    <a:pt x="141591" y="145642"/>
                  </a:cubicBezTo>
                  <a:cubicBezTo>
                    <a:pt x="144094" y="147358"/>
                    <a:pt x="147169" y="149146"/>
                    <a:pt x="148814" y="151792"/>
                  </a:cubicBezTo>
                  <a:cubicBezTo>
                    <a:pt x="151317" y="155725"/>
                    <a:pt x="149028" y="160802"/>
                    <a:pt x="147956" y="164879"/>
                  </a:cubicBezTo>
                  <a:cubicBezTo>
                    <a:pt x="146597" y="170099"/>
                    <a:pt x="146025" y="175463"/>
                    <a:pt x="148671" y="180397"/>
                  </a:cubicBezTo>
                  <a:cubicBezTo>
                    <a:pt x="151531" y="185831"/>
                    <a:pt x="156752" y="190194"/>
                    <a:pt x="160828" y="194628"/>
                  </a:cubicBezTo>
                  <a:cubicBezTo>
                    <a:pt x="165548" y="199705"/>
                    <a:pt x="170267" y="204782"/>
                    <a:pt x="174987" y="209788"/>
                  </a:cubicBezTo>
                  <a:cubicBezTo>
                    <a:pt x="177991" y="213006"/>
                    <a:pt x="182925" y="219729"/>
                    <a:pt x="187859" y="215438"/>
                  </a:cubicBezTo>
                  <a:cubicBezTo>
                    <a:pt x="189218" y="214222"/>
                    <a:pt x="189075" y="212148"/>
                    <a:pt x="188360" y="210718"/>
                  </a:cubicBezTo>
                  <a:cubicBezTo>
                    <a:pt x="187144" y="208215"/>
                    <a:pt x="184212" y="207071"/>
                    <a:pt x="181638" y="207500"/>
                  </a:cubicBezTo>
                  <a:cubicBezTo>
                    <a:pt x="179063" y="207929"/>
                    <a:pt x="179206" y="212363"/>
                    <a:pt x="181781" y="212720"/>
                  </a:cubicBezTo>
                  <a:cubicBezTo>
                    <a:pt x="181924" y="211862"/>
                    <a:pt x="182138" y="210932"/>
                    <a:pt x="182281" y="210074"/>
                  </a:cubicBezTo>
                  <a:cubicBezTo>
                    <a:pt x="183855" y="209860"/>
                    <a:pt x="185428" y="209573"/>
                    <a:pt x="186930" y="209359"/>
                  </a:cubicBezTo>
                  <a:cubicBezTo>
                    <a:pt x="186858" y="209359"/>
                    <a:pt x="186787" y="209288"/>
                    <a:pt x="186787" y="209288"/>
                  </a:cubicBezTo>
                  <a:cubicBezTo>
                    <a:pt x="187430" y="210074"/>
                    <a:pt x="188074" y="210861"/>
                    <a:pt x="188717" y="211648"/>
                  </a:cubicBezTo>
                  <a:cubicBezTo>
                    <a:pt x="187573" y="206856"/>
                    <a:pt x="182925" y="203424"/>
                    <a:pt x="179636" y="199991"/>
                  </a:cubicBezTo>
                  <a:cubicBezTo>
                    <a:pt x="175488" y="195557"/>
                    <a:pt x="171340" y="191195"/>
                    <a:pt x="167192" y="186761"/>
                  </a:cubicBezTo>
                  <a:cubicBezTo>
                    <a:pt x="164117" y="183472"/>
                    <a:pt x="158682" y="179396"/>
                    <a:pt x="157109" y="175034"/>
                  </a:cubicBezTo>
                  <a:cubicBezTo>
                    <a:pt x="155536" y="170743"/>
                    <a:pt x="158182" y="165737"/>
                    <a:pt x="159040" y="161589"/>
                  </a:cubicBezTo>
                  <a:cubicBezTo>
                    <a:pt x="160756" y="153580"/>
                    <a:pt x="158754" y="146715"/>
                    <a:pt x="152389" y="141566"/>
                  </a:cubicBezTo>
                  <a:cubicBezTo>
                    <a:pt x="149743" y="139420"/>
                    <a:pt x="146740" y="137704"/>
                    <a:pt x="144094" y="135630"/>
                  </a:cubicBezTo>
                  <a:cubicBezTo>
                    <a:pt x="141162" y="133413"/>
                    <a:pt x="140232" y="131626"/>
                    <a:pt x="139446" y="128193"/>
                  </a:cubicBezTo>
                  <a:cubicBezTo>
                    <a:pt x="135155" y="109385"/>
                    <a:pt x="114131" y="104880"/>
                    <a:pt x="99399" y="97157"/>
                  </a:cubicBezTo>
                  <a:cubicBezTo>
                    <a:pt x="91104" y="92795"/>
                    <a:pt x="85955" y="86931"/>
                    <a:pt x="83237" y="77992"/>
                  </a:cubicBezTo>
                  <a:cubicBezTo>
                    <a:pt x="80949" y="70340"/>
                    <a:pt x="79948" y="62187"/>
                    <a:pt x="76229" y="55036"/>
                  </a:cubicBezTo>
                  <a:cubicBezTo>
                    <a:pt x="71438" y="45668"/>
                    <a:pt x="62642" y="42164"/>
                    <a:pt x="53059" y="39375"/>
                  </a:cubicBezTo>
                  <a:cubicBezTo>
                    <a:pt x="48411" y="38016"/>
                    <a:pt x="43620" y="36801"/>
                    <a:pt x="40259" y="33082"/>
                  </a:cubicBezTo>
                  <a:cubicBezTo>
                    <a:pt x="37470" y="30007"/>
                    <a:pt x="34967" y="25073"/>
                    <a:pt x="38328" y="21640"/>
                  </a:cubicBezTo>
                  <a:cubicBezTo>
                    <a:pt x="40116" y="19781"/>
                    <a:pt x="39329" y="15919"/>
                    <a:pt x="36540" y="15490"/>
                  </a:cubicBezTo>
                  <a:cubicBezTo>
                    <a:pt x="29961" y="14561"/>
                    <a:pt x="23668" y="12630"/>
                    <a:pt x="17732" y="9626"/>
                  </a:cubicBezTo>
                  <a:cubicBezTo>
                    <a:pt x="12083" y="6837"/>
                    <a:pt x="6934" y="3047"/>
                    <a:pt x="1285" y="115"/>
                  </a:cubicBezTo>
                  <a:cubicBezTo>
                    <a:pt x="426" y="-314"/>
                    <a:pt x="-217" y="544"/>
                    <a:pt x="69" y="1259"/>
                  </a:cubicBezTo>
                  <a:lnTo>
                    <a:pt x="69" y="125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67" name="任意多边形: 形状 1466"/>
            <p:cNvSpPr/>
            <p:nvPr/>
          </p:nvSpPr>
          <p:spPr>
            <a:xfrm rot="5400000">
              <a:off x="4424894" y="440738"/>
              <a:ext cx="379506" cy="384871"/>
            </a:xfrm>
            <a:custGeom>
              <a:avLst/>
              <a:gdLst>
                <a:gd name="connsiteX0" fmla="*/ 1439 w 199969"/>
                <a:gd name="connsiteY0" fmla="*/ 3313 h 202796"/>
                <a:gd name="connsiteX1" fmla="*/ 16743 w 199969"/>
                <a:gd name="connsiteY1" fmla="*/ 18760 h 202796"/>
                <a:gd name="connsiteX2" fmla="*/ 28614 w 199969"/>
                <a:gd name="connsiteY2" fmla="*/ 33634 h 202796"/>
                <a:gd name="connsiteX3" fmla="*/ 43846 w 199969"/>
                <a:gd name="connsiteY3" fmla="*/ 38640 h 202796"/>
                <a:gd name="connsiteX4" fmla="*/ 55931 w 199969"/>
                <a:gd name="connsiteY4" fmla="*/ 44504 h 202796"/>
                <a:gd name="connsiteX5" fmla="*/ 53142 w 199969"/>
                <a:gd name="connsiteY5" fmla="*/ 60522 h 202796"/>
                <a:gd name="connsiteX6" fmla="*/ 58506 w 199969"/>
                <a:gd name="connsiteY6" fmla="*/ 77042 h 202796"/>
                <a:gd name="connsiteX7" fmla="*/ 80174 w 199969"/>
                <a:gd name="connsiteY7" fmla="*/ 84765 h 202796"/>
                <a:gd name="connsiteX8" fmla="*/ 105775 w 199969"/>
                <a:gd name="connsiteY8" fmla="*/ 92130 h 202796"/>
                <a:gd name="connsiteX9" fmla="*/ 101198 w 199969"/>
                <a:gd name="connsiteY9" fmla="*/ 86410 h 202796"/>
                <a:gd name="connsiteX10" fmla="*/ 100769 w 199969"/>
                <a:gd name="connsiteY10" fmla="*/ 88054 h 202796"/>
                <a:gd name="connsiteX11" fmla="*/ 97766 w 199969"/>
                <a:gd name="connsiteY11" fmla="*/ 91058 h 202796"/>
                <a:gd name="connsiteX12" fmla="*/ 92474 w 199969"/>
                <a:gd name="connsiteY12" fmla="*/ 98781 h 202796"/>
                <a:gd name="connsiteX13" fmla="*/ 98767 w 199969"/>
                <a:gd name="connsiteY13" fmla="*/ 116087 h 202796"/>
                <a:gd name="connsiteX14" fmla="*/ 119076 w 199969"/>
                <a:gd name="connsiteY14" fmla="*/ 127815 h 202796"/>
                <a:gd name="connsiteX15" fmla="*/ 141603 w 199969"/>
                <a:gd name="connsiteY15" fmla="*/ 139615 h 202796"/>
                <a:gd name="connsiteX16" fmla="*/ 153402 w 199969"/>
                <a:gd name="connsiteY16" fmla="*/ 156491 h 202796"/>
                <a:gd name="connsiteX17" fmla="*/ 168420 w 199969"/>
                <a:gd name="connsiteY17" fmla="*/ 170436 h 202796"/>
                <a:gd name="connsiteX18" fmla="*/ 184224 w 199969"/>
                <a:gd name="connsiteY18" fmla="*/ 183880 h 202796"/>
                <a:gd name="connsiteX19" fmla="*/ 187513 w 199969"/>
                <a:gd name="connsiteY19" fmla="*/ 193678 h 202796"/>
                <a:gd name="connsiteX20" fmla="*/ 188443 w 199969"/>
                <a:gd name="connsiteY20" fmla="*/ 199256 h 202796"/>
                <a:gd name="connsiteX21" fmla="*/ 190517 w 199969"/>
                <a:gd name="connsiteY21" fmla="*/ 201258 h 202796"/>
                <a:gd name="connsiteX22" fmla="*/ 192948 w 199969"/>
                <a:gd name="connsiteY22" fmla="*/ 195394 h 202796"/>
                <a:gd name="connsiteX23" fmla="*/ 187227 w 199969"/>
                <a:gd name="connsiteY23" fmla="*/ 197969 h 202796"/>
                <a:gd name="connsiteX24" fmla="*/ 198669 w 199969"/>
                <a:gd name="connsiteY24" fmla="*/ 194750 h 202796"/>
                <a:gd name="connsiteX25" fmla="*/ 198240 w 199969"/>
                <a:gd name="connsiteY25" fmla="*/ 199113 h 202796"/>
                <a:gd name="connsiteX26" fmla="*/ 195594 w 199969"/>
                <a:gd name="connsiteY26" fmla="*/ 178660 h 202796"/>
                <a:gd name="connsiteX27" fmla="*/ 180076 w 199969"/>
                <a:gd name="connsiteY27" fmla="*/ 163642 h 202796"/>
                <a:gd name="connsiteX28" fmla="*/ 164701 w 199969"/>
                <a:gd name="connsiteY28" fmla="*/ 151199 h 202796"/>
                <a:gd name="connsiteX29" fmla="*/ 154189 w 199969"/>
                <a:gd name="connsiteY29" fmla="*/ 134037 h 202796"/>
                <a:gd name="connsiteX30" fmla="*/ 135953 w 199969"/>
                <a:gd name="connsiteY30" fmla="*/ 122881 h 202796"/>
                <a:gd name="connsiteX31" fmla="*/ 112569 w 199969"/>
                <a:gd name="connsiteY31" fmla="*/ 110867 h 202796"/>
                <a:gd name="connsiteX32" fmla="*/ 105346 w 199969"/>
                <a:gd name="connsiteY32" fmla="*/ 105646 h 202796"/>
                <a:gd name="connsiteX33" fmla="*/ 105847 w 199969"/>
                <a:gd name="connsiteY33" fmla="*/ 100354 h 202796"/>
                <a:gd name="connsiteX34" fmla="*/ 113355 w 199969"/>
                <a:gd name="connsiteY34" fmla="*/ 86266 h 202796"/>
                <a:gd name="connsiteX35" fmla="*/ 108779 w 199969"/>
                <a:gd name="connsiteY35" fmla="*/ 80546 h 202796"/>
                <a:gd name="connsiteX36" fmla="*/ 82248 w 199969"/>
                <a:gd name="connsiteY36" fmla="*/ 73180 h 202796"/>
                <a:gd name="connsiteX37" fmla="*/ 69376 w 199969"/>
                <a:gd name="connsiteY37" fmla="*/ 69604 h 202796"/>
                <a:gd name="connsiteX38" fmla="*/ 64084 w 199969"/>
                <a:gd name="connsiteY38" fmla="*/ 65671 h 202796"/>
                <a:gd name="connsiteX39" fmla="*/ 65514 w 199969"/>
                <a:gd name="connsiteY39" fmla="*/ 57090 h 202796"/>
                <a:gd name="connsiteX40" fmla="*/ 66801 w 199969"/>
                <a:gd name="connsiteY40" fmla="*/ 47579 h 202796"/>
                <a:gd name="connsiteX41" fmla="*/ 59435 w 199969"/>
                <a:gd name="connsiteY41" fmla="*/ 34277 h 202796"/>
                <a:gd name="connsiteX42" fmla="*/ 29257 w 199969"/>
                <a:gd name="connsiteY42" fmla="*/ 22693 h 202796"/>
                <a:gd name="connsiteX43" fmla="*/ 17815 w 199969"/>
                <a:gd name="connsiteY43" fmla="*/ 5744 h 202796"/>
                <a:gd name="connsiteX44" fmla="*/ 1010 w 199969"/>
                <a:gd name="connsiteY44" fmla="*/ 452 h 202796"/>
                <a:gd name="connsiteX45" fmla="*/ 1439 w 199969"/>
                <a:gd name="connsiteY45" fmla="*/ 3313 h 202796"/>
                <a:gd name="connsiteX46" fmla="*/ 1439 w 199969"/>
                <a:gd name="connsiteY46" fmla="*/ 3313 h 20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9969" h="202796">
                  <a:moveTo>
                    <a:pt x="1439" y="3313"/>
                  </a:moveTo>
                  <a:cubicBezTo>
                    <a:pt x="10307" y="2169"/>
                    <a:pt x="13739" y="12252"/>
                    <a:pt x="16743" y="18760"/>
                  </a:cubicBezTo>
                  <a:cubicBezTo>
                    <a:pt x="19460" y="24695"/>
                    <a:pt x="22821" y="30273"/>
                    <a:pt x="28614" y="33634"/>
                  </a:cubicBezTo>
                  <a:cubicBezTo>
                    <a:pt x="33262" y="36351"/>
                    <a:pt x="38697" y="37424"/>
                    <a:pt x="43846" y="38640"/>
                  </a:cubicBezTo>
                  <a:cubicBezTo>
                    <a:pt x="47707" y="39569"/>
                    <a:pt x="54072" y="40427"/>
                    <a:pt x="55931" y="44504"/>
                  </a:cubicBezTo>
                  <a:cubicBezTo>
                    <a:pt x="58148" y="49152"/>
                    <a:pt x="54072" y="55874"/>
                    <a:pt x="53142" y="60522"/>
                  </a:cubicBezTo>
                  <a:cubicBezTo>
                    <a:pt x="51927" y="66815"/>
                    <a:pt x="53214" y="72965"/>
                    <a:pt x="58506" y="77042"/>
                  </a:cubicBezTo>
                  <a:cubicBezTo>
                    <a:pt x="64441" y="81547"/>
                    <a:pt x="73166" y="82762"/>
                    <a:pt x="80174" y="84765"/>
                  </a:cubicBezTo>
                  <a:cubicBezTo>
                    <a:pt x="88684" y="87268"/>
                    <a:pt x="97265" y="89699"/>
                    <a:pt x="105775" y="92130"/>
                  </a:cubicBezTo>
                  <a:cubicBezTo>
                    <a:pt x="104273" y="90200"/>
                    <a:pt x="102772" y="88341"/>
                    <a:pt x="101198" y="86410"/>
                  </a:cubicBezTo>
                  <a:cubicBezTo>
                    <a:pt x="101341" y="87625"/>
                    <a:pt x="101842" y="86910"/>
                    <a:pt x="100769" y="88054"/>
                  </a:cubicBezTo>
                  <a:cubicBezTo>
                    <a:pt x="99768" y="89127"/>
                    <a:pt x="98767" y="90057"/>
                    <a:pt x="97766" y="91058"/>
                  </a:cubicBezTo>
                  <a:cubicBezTo>
                    <a:pt x="95549" y="93275"/>
                    <a:pt x="93404" y="95778"/>
                    <a:pt x="92474" y="98781"/>
                  </a:cubicBezTo>
                  <a:cubicBezTo>
                    <a:pt x="90400" y="105432"/>
                    <a:pt x="93761" y="111796"/>
                    <a:pt x="98767" y="116087"/>
                  </a:cubicBezTo>
                  <a:cubicBezTo>
                    <a:pt x="104631" y="121164"/>
                    <a:pt x="112211" y="124240"/>
                    <a:pt x="119076" y="127815"/>
                  </a:cubicBezTo>
                  <a:cubicBezTo>
                    <a:pt x="126585" y="131677"/>
                    <a:pt x="134380" y="135181"/>
                    <a:pt x="141603" y="139615"/>
                  </a:cubicBezTo>
                  <a:cubicBezTo>
                    <a:pt x="148182" y="143619"/>
                    <a:pt x="149326" y="150484"/>
                    <a:pt x="153402" y="156491"/>
                  </a:cubicBezTo>
                  <a:cubicBezTo>
                    <a:pt x="157335" y="162284"/>
                    <a:pt x="162770" y="166503"/>
                    <a:pt x="168420" y="170436"/>
                  </a:cubicBezTo>
                  <a:cubicBezTo>
                    <a:pt x="174069" y="174369"/>
                    <a:pt x="180219" y="178088"/>
                    <a:pt x="184224" y="183880"/>
                  </a:cubicBezTo>
                  <a:cubicBezTo>
                    <a:pt x="186369" y="187027"/>
                    <a:pt x="187370" y="189959"/>
                    <a:pt x="187513" y="193678"/>
                  </a:cubicBezTo>
                  <a:cubicBezTo>
                    <a:pt x="187585" y="195609"/>
                    <a:pt x="187370" y="197539"/>
                    <a:pt x="188443" y="199256"/>
                  </a:cubicBezTo>
                  <a:cubicBezTo>
                    <a:pt x="188944" y="200114"/>
                    <a:pt x="189659" y="200757"/>
                    <a:pt x="190517" y="201258"/>
                  </a:cubicBezTo>
                  <a:cubicBezTo>
                    <a:pt x="187156" y="196681"/>
                    <a:pt x="187942" y="194750"/>
                    <a:pt x="192948" y="195394"/>
                  </a:cubicBezTo>
                  <a:cubicBezTo>
                    <a:pt x="190660" y="193105"/>
                    <a:pt x="187442" y="195179"/>
                    <a:pt x="187227" y="197969"/>
                  </a:cubicBezTo>
                  <a:cubicBezTo>
                    <a:pt x="186512" y="205620"/>
                    <a:pt x="201172" y="203904"/>
                    <a:pt x="198669" y="194750"/>
                  </a:cubicBezTo>
                  <a:cubicBezTo>
                    <a:pt x="198526" y="196181"/>
                    <a:pt x="198383" y="197682"/>
                    <a:pt x="198240" y="199113"/>
                  </a:cubicBezTo>
                  <a:cubicBezTo>
                    <a:pt x="201887" y="192891"/>
                    <a:pt x="199170" y="184381"/>
                    <a:pt x="195594" y="178660"/>
                  </a:cubicBezTo>
                  <a:cubicBezTo>
                    <a:pt x="191733" y="172367"/>
                    <a:pt x="186083" y="167790"/>
                    <a:pt x="180076" y="163642"/>
                  </a:cubicBezTo>
                  <a:cubicBezTo>
                    <a:pt x="174713" y="159924"/>
                    <a:pt x="168777" y="156420"/>
                    <a:pt x="164701" y="151199"/>
                  </a:cubicBezTo>
                  <a:cubicBezTo>
                    <a:pt x="160482" y="145836"/>
                    <a:pt x="159052" y="138971"/>
                    <a:pt x="154189" y="134037"/>
                  </a:cubicBezTo>
                  <a:cubicBezTo>
                    <a:pt x="149183" y="128959"/>
                    <a:pt x="142175" y="126099"/>
                    <a:pt x="135953" y="122881"/>
                  </a:cubicBezTo>
                  <a:cubicBezTo>
                    <a:pt x="128158" y="118876"/>
                    <a:pt x="120292" y="115014"/>
                    <a:pt x="112569" y="110867"/>
                  </a:cubicBezTo>
                  <a:cubicBezTo>
                    <a:pt x="109994" y="109437"/>
                    <a:pt x="107277" y="107935"/>
                    <a:pt x="105346" y="105646"/>
                  </a:cubicBezTo>
                  <a:cubicBezTo>
                    <a:pt x="103415" y="103358"/>
                    <a:pt x="103987" y="102357"/>
                    <a:pt x="105847" y="100354"/>
                  </a:cubicBezTo>
                  <a:cubicBezTo>
                    <a:pt x="109565" y="96207"/>
                    <a:pt x="114285" y="92488"/>
                    <a:pt x="113355" y="86266"/>
                  </a:cubicBezTo>
                  <a:cubicBezTo>
                    <a:pt x="112926" y="83549"/>
                    <a:pt x="111568" y="81333"/>
                    <a:pt x="108779" y="80546"/>
                  </a:cubicBezTo>
                  <a:cubicBezTo>
                    <a:pt x="99983" y="78043"/>
                    <a:pt x="91115" y="75611"/>
                    <a:pt x="82248" y="73180"/>
                  </a:cubicBezTo>
                  <a:cubicBezTo>
                    <a:pt x="77957" y="71964"/>
                    <a:pt x="73595" y="70963"/>
                    <a:pt x="69376" y="69604"/>
                  </a:cubicBezTo>
                  <a:cubicBezTo>
                    <a:pt x="67159" y="68889"/>
                    <a:pt x="64656" y="68246"/>
                    <a:pt x="64084" y="65671"/>
                  </a:cubicBezTo>
                  <a:cubicBezTo>
                    <a:pt x="63512" y="63025"/>
                    <a:pt x="64870" y="59664"/>
                    <a:pt x="65514" y="57090"/>
                  </a:cubicBezTo>
                  <a:cubicBezTo>
                    <a:pt x="66229" y="54015"/>
                    <a:pt x="66944" y="50797"/>
                    <a:pt x="66801" y="47579"/>
                  </a:cubicBezTo>
                  <a:cubicBezTo>
                    <a:pt x="66515" y="42215"/>
                    <a:pt x="63869" y="37281"/>
                    <a:pt x="59435" y="34277"/>
                  </a:cubicBezTo>
                  <a:cubicBezTo>
                    <a:pt x="50496" y="28199"/>
                    <a:pt x="36695" y="31131"/>
                    <a:pt x="29257" y="22693"/>
                  </a:cubicBezTo>
                  <a:cubicBezTo>
                    <a:pt x="24681" y="17472"/>
                    <a:pt x="22893" y="10607"/>
                    <a:pt x="17815" y="5744"/>
                  </a:cubicBezTo>
                  <a:cubicBezTo>
                    <a:pt x="13453" y="1596"/>
                    <a:pt x="7089" y="-1121"/>
                    <a:pt x="1010" y="452"/>
                  </a:cubicBezTo>
                  <a:cubicBezTo>
                    <a:pt x="-563" y="810"/>
                    <a:pt x="-206" y="3527"/>
                    <a:pt x="1439" y="3313"/>
                  </a:cubicBezTo>
                  <a:lnTo>
                    <a:pt x="1439" y="331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68" name="任意多边形: 形状 1467"/>
            <p:cNvSpPr/>
            <p:nvPr/>
          </p:nvSpPr>
          <p:spPr>
            <a:xfrm rot="5400000">
              <a:off x="4436392" y="351072"/>
              <a:ext cx="190606" cy="184024"/>
            </a:xfrm>
            <a:custGeom>
              <a:avLst/>
              <a:gdLst>
                <a:gd name="connsiteX0" fmla="*/ 2061 w 100434"/>
                <a:gd name="connsiteY0" fmla="*/ 6592 h 96966"/>
                <a:gd name="connsiteX1" fmla="*/ 8283 w 100434"/>
                <a:gd name="connsiteY1" fmla="*/ 7021 h 96966"/>
                <a:gd name="connsiteX2" fmla="*/ 6495 w 100434"/>
                <a:gd name="connsiteY2" fmla="*/ 2944 h 96966"/>
                <a:gd name="connsiteX3" fmla="*/ 4421 w 100434"/>
                <a:gd name="connsiteY3" fmla="*/ 21323 h 96966"/>
                <a:gd name="connsiteX4" fmla="*/ 16221 w 100434"/>
                <a:gd name="connsiteY4" fmla="*/ 32622 h 96966"/>
                <a:gd name="connsiteX5" fmla="*/ 35314 w 100434"/>
                <a:gd name="connsiteY5" fmla="*/ 39344 h 96966"/>
                <a:gd name="connsiteX6" fmla="*/ 44968 w 100434"/>
                <a:gd name="connsiteY6" fmla="*/ 42562 h 96966"/>
                <a:gd name="connsiteX7" fmla="*/ 52549 w 100434"/>
                <a:gd name="connsiteY7" fmla="*/ 46567 h 96966"/>
                <a:gd name="connsiteX8" fmla="*/ 51047 w 100434"/>
                <a:gd name="connsiteY8" fmla="*/ 54433 h 96966"/>
                <a:gd name="connsiteX9" fmla="*/ 50618 w 100434"/>
                <a:gd name="connsiteY9" fmla="*/ 62156 h 96966"/>
                <a:gd name="connsiteX10" fmla="*/ 59914 w 100434"/>
                <a:gd name="connsiteY10" fmla="*/ 76173 h 96966"/>
                <a:gd name="connsiteX11" fmla="*/ 78007 w 100434"/>
                <a:gd name="connsiteY11" fmla="*/ 82752 h 96966"/>
                <a:gd name="connsiteX12" fmla="*/ 86588 w 100434"/>
                <a:gd name="connsiteY12" fmla="*/ 84826 h 96966"/>
                <a:gd name="connsiteX13" fmla="*/ 88805 w 100434"/>
                <a:gd name="connsiteY13" fmla="*/ 86256 h 96966"/>
                <a:gd name="connsiteX14" fmla="*/ 88519 w 100434"/>
                <a:gd name="connsiteY14" fmla="*/ 86113 h 96966"/>
                <a:gd name="connsiteX15" fmla="*/ 88734 w 100434"/>
                <a:gd name="connsiteY15" fmla="*/ 96053 h 96966"/>
                <a:gd name="connsiteX16" fmla="*/ 98030 w 100434"/>
                <a:gd name="connsiteY16" fmla="*/ 94551 h 96966"/>
                <a:gd name="connsiteX17" fmla="*/ 97673 w 100434"/>
                <a:gd name="connsiteY17" fmla="*/ 86184 h 96966"/>
                <a:gd name="connsiteX18" fmla="*/ 92810 w 100434"/>
                <a:gd name="connsiteY18" fmla="*/ 85684 h 96966"/>
                <a:gd name="connsiteX19" fmla="*/ 92309 w 100434"/>
                <a:gd name="connsiteY19" fmla="*/ 85827 h 96966"/>
                <a:gd name="connsiteX20" fmla="*/ 94240 w 100434"/>
                <a:gd name="connsiteY20" fmla="*/ 85898 h 96966"/>
                <a:gd name="connsiteX21" fmla="*/ 93096 w 100434"/>
                <a:gd name="connsiteY21" fmla="*/ 96482 h 96966"/>
                <a:gd name="connsiteX22" fmla="*/ 100033 w 100434"/>
                <a:gd name="connsiteY22" fmla="*/ 83181 h 96966"/>
                <a:gd name="connsiteX23" fmla="*/ 87018 w 100434"/>
                <a:gd name="connsiteY23" fmla="*/ 72740 h 96966"/>
                <a:gd name="connsiteX24" fmla="*/ 67566 w 100434"/>
                <a:gd name="connsiteY24" fmla="*/ 67448 h 96966"/>
                <a:gd name="connsiteX25" fmla="*/ 61917 w 100434"/>
                <a:gd name="connsiteY25" fmla="*/ 61441 h 96966"/>
                <a:gd name="connsiteX26" fmla="*/ 62274 w 100434"/>
                <a:gd name="connsiteY26" fmla="*/ 53074 h 96966"/>
                <a:gd name="connsiteX27" fmla="*/ 58699 w 100434"/>
                <a:gd name="connsiteY27" fmla="*/ 37628 h 96966"/>
                <a:gd name="connsiteX28" fmla="*/ 50475 w 100434"/>
                <a:gd name="connsiteY28" fmla="*/ 33838 h 96966"/>
                <a:gd name="connsiteX29" fmla="*/ 39176 w 100434"/>
                <a:gd name="connsiteY29" fmla="*/ 30191 h 96966"/>
                <a:gd name="connsiteX30" fmla="*/ 18294 w 100434"/>
                <a:gd name="connsiteY30" fmla="*/ 23039 h 96966"/>
                <a:gd name="connsiteX31" fmla="*/ 13503 w 100434"/>
                <a:gd name="connsiteY31" fmla="*/ 4589 h 96966"/>
                <a:gd name="connsiteX32" fmla="*/ 9856 w 100434"/>
                <a:gd name="connsiteY32" fmla="*/ 12 h 96966"/>
                <a:gd name="connsiteX33" fmla="*/ 631 w 100434"/>
                <a:gd name="connsiteY33" fmla="*/ 3588 h 96966"/>
                <a:gd name="connsiteX34" fmla="*/ 2061 w 100434"/>
                <a:gd name="connsiteY34" fmla="*/ 6592 h 96966"/>
                <a:gd name="connsiteX35" fmla="*/ 2061 w 100434"/>
                <a:gd name="connsiteY35" fmla="*/ 6592 h 9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34" h="96966">
                  <a:moveTo>
                    <a:pt x="2061" y="6592"/>
                  </a:moveTo>
                  <a:cubicBezTo>
                    <a:pt x="4135" y="5876"/>
                    <a:pt x="6280" y="6163"/>
                    <a:pt x="8283" y="7021"/>
                  </a:cubicBezTo>
                  <a:cubicBezTo>
                    <a:pt x="7711" y="5662"/>
                    <a:pt x="7067" y="4303"/>
                    <a:pt x="6495" y="2944"/>
                  </a:cubicBezTo>
                  <a:cubicBezTo>
                    <a:pt x="4278" y="8880"/>
                    <a:pt x="2204" y="15030"/>
                    <a:pt x="4421" y="21323"/>
                  </a:cubicBezTo>
                  <a:cubicBezTo>
                    <a:pt x="6352" y="26758"/>
                    <a:pt x="11072" y="30405"/>
                    <a:pt x="16221" y="32622"/>
                  </a:cubicBezTo>
                  <a:cubicBezTo>
                    <a:pt x="22371" y="35339"/>
                    <a:pt x="28950" y="37199"/>
                    <a:pt x="35314" y="39344"/>
                  </a:cubicBezTo>
                  <a:cubicBezTo>
                    <a:pt x="38532" y="40417"/>
                    <a:pt x="41750" y="41489"/>
                    <a:pt x="44968" y="42562"/>
                  </a:cubicBezTo>
                  <a:cubicBezTo>
                    <a:pt x="47400" y="43348"/>
                    <a:pt x="51834" y="43992"/>
                    <a:pt x="52549" y="46567"/>
                  </a:cubicBezTo>
                  <a:cubicBezTo>
                    <a:pt x="53121" y="48712"/>
                    <a:pt x="51404" y="52359"/>
                    <a:pt x="51047" y="54433"/>
                  </a:cubicBezTo>
                  <a:cubicBezTo>
                    <a:pt x="50546" y="57008"/>
                    <a:pt x="50260" y="59582"/>
                    <a:pt x="50618" y="62156"/>
                  </a:cubicBezTo>
                  <a:cubicBezTo>
                    <a:pt x="51476" y="68020"/>
                    <a:pt x="55195" y="72811"/>
                    <a:pt x="59914" y="76173"/>
                  </a:cubicBezTo>
                  <a:cubicBezTo>
                    <a:pt x="65278" y="79963"/>
                    <a:pt x="71642" y="81464"/>
                    <a:pt x="78007" y="82752"/>
                  </a:cubicBezTo>
                  <a:cubicBezTo>
                    <a:pt x="80867" y="83324"/>
                    <a:pt x="83871" y="83753"/>
                    <a:pt x="86588" y="84826"/>
                  </a:cubicBezTo>
                  <a:cubicBezTo>
                    <a:pt x="87518" y="85183"/>
                    <a:pt x="88019" y="85684"/>
                    <a:pt x="88805" y="86256"/>
                  </a:cubicBezTo>
                  <a:cubicBezTo>
                    <a:pt x="88734" y="86184"/>
                    <a:pt x="90092" y="85326"/>
                    <a:pt x="88519" y="86113"/>
                  </a:cubicBezTo>
                  <a:cubicBezTo>
                    <a:pt x="84729" y="87901"/>
                    <a:pt x="85015" y="94408"/>
                    <a:pt x="88734" y="96053"/>
                  </a:cubicBezTo>
                  <a:cubicBezTo>
                    <a:pt x="92023" y="97483"/>
                    <a:pt x="95527" y="97412"/>
                    <a:pt x="98030" y="94551"/>
                  </a:cubicBezTo>
                  <a:cubicBezTo>
                    <a:pt x="100247" y="92048"/>
                    <a:pt x="100247" y="88401"/>
                    <a:pt x="97673" y="86184"/>
                  </a:cubicBezTo>
                  <a:cubicBezTo>
                    <a:pt x="96386" y="85040"/>
                    <a:pt x="94312" y="84611"/>
                    <a:pt x="92810" y="85684"/>
                  </a:cubicBezTo>
                  <a:cubicBezTo>
                    <a:pt x="93096" y="85469"/>
                    <a:pt x="92953" y="85541"/>
                    <a:pt x="92309" y="85827"/>
                  </a:cubicBezTo>
                  <a:cubicBezTo>
                    <a:pt x="90879" y="86399"/>
                    <a:pt x="91523" y="86399"/>
                    <a:pt x="94240" y="85898"/>
                  </a:cubicBezTo>
                  <a:cubicBezTo>
                    <a:pt x="93883" y="89402"/>
                    <a:pt x="93525" y="92978"/>
                    <a:pt x="93096" y="96482"/>
                  </a:cubicBezTo>
                  <a:cubicBezTo>
                    <a:pt x="98745" y="94909"/>
                    <a:pt x="101534" y="88687"/>
                    <a:pt x="100033" y="83181"/>
                  </a:cubicBezTo>
                  <a:cubicBezTo>
                    <a:pt x="98388" y="77174"/>
                    <a:pt x="92595" y="74242"/>
                    <a:pt x="87018" y="72740"/>
                  </a:cubicBezTo>
                  <a:cubicBezTo>
                    <a:pt x="80653" y="71024"/>
                    <a:pt x="73359" y="70881"/>
                    <a:pt x="67566" y="67448"/>
                  </a:cubicBezTo>
                  <a:cubicBezTo>
                    <a:pt x="65206" y="66089"/>
                    <a:pt x="62918" y="64087"/>
                    <a:pt x="61917" y="61441"/>
                  </a:cubicBezTo>
                  <a:cubicBezTo>
                    <a:pt x="60844" y="58652"/>
                    <a:pt x="61774" y="55863"/>
                    <a:pt x="62274" y="53074"/>
                  </a:cubicBezTo>
                  <a:cubicBezTo>
                    <a:pt x="63275" y="47353"/>
                    <a:pt x="63419" y="41775"/>
                    <a:pt x="58699" y="37628"/>
                  </a:cubicBezTo>
                  <a:cubicBezTo>
                    <a:pt x="56410" y="35554"/>
                    <a:pt x="53335" y="34767"/>
                    <a:pt x="50475" y="33838"/>
                  </a:cubicBezTo>
                  <a:cubicBezTo>
                    <a:pt x="46685" y="32622"/>
                    <a:pt x="42895" y="31406"/>
                    <a:pt x="39176" y="30191"/>
                  </a:cubicBezTo>
                  <a:cubicBezTo>
                    <a:pt x="32311" y="27974"/>
                    <a:pt x="24659" y="26400"/>
                    <a:pt x="18294" y="23039"/>
                  </a:cubicBezTo>
                  <a:cubicBezTo>
                    <a:pt x="10929" y="19177"/>
                    <a:pt x="11930" y="11669"/>
                    <a:pt x="13503" y="4589"/>
                  </a:cubicBezTo>
                  <a:cubicBezTo>
                    <a:pt x="14004" y="2444"/>
                    <a:pt x="12288" y="-202"/>
                    <a:pt x="9856" y="12"/>
                  </a:cubicBezTo>
                  <a:cubicBezTo>
                    <a:pt x="6495" y="370"/>
                    <a:pt x="3491" y="1800"/>
                    <a:pt x="631" y="3588"/>
                  </a:cubicBezTo>
                  <a:cubicBezTo>
                    <a:pt x="-728" y="4661"/>
                    <a:pt x="273" y="7163"/>
                    <a:pt x="2061" y="6592"/>
                  </a:cubicBezTo>
                  <a:lnTo>
                    <a:pt x="2061" y="659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69" name="任意多边形: 形状 1468"/>
            <p:cNvSpPr/>
            <p:nvPr/>
          </p:nvSpPr>
          <p:spPr>
            <a:xfrm rot="5400000">
              <a:off x="4277830" y="607895"/>
              <a:ext cx="91266" cy="105601"/>
            </a:xfrm>
            <a:custGeom>
              <a:avLst/>
              <a:gdLst>
                <a:gd name="connsiteX0" fmla="*/ 2462 w 48090"/>
                <a:gd name="connsiteY0" fmla="*/ 11079 h 55643"/>
                <a:gd name="connsiteX1" fmla="*/ 8397 w 48090"/>
                <a:gd name="connsiteY1" fmla="*/ 7933 h 55643"/>
                <a:gd name="connsiteX2" fmla="*/ 1961 w 48090"/>
                <a:gd name="connsiteY2" fmla="*/ 3213 h 55643"/>
                <a:gd name="connsiteX3" fmla="*/ 16335 w 48090"/>
                <a:gd name="connsiteY3" fmla="*/ 25882 h 55643"/>
                <a:gd name="connsiteX4" fmla="*/ 30065 w 48090"/>
                <a:gd name="connsiteY4" fmla="*/ 46835 h 55643"/>
                <a:gd name="connsiteX5" fmla="*/ 41293 w 48090"/>
                <a:gd name="connsiteY5" fmla="*/ 55488 h 55643"/>
                <a:gd name="connsiteX6" fmla="*/ 48086 w 48090"/>
                <a:gd name="connsiteY6" fmla="*/ 50411 h 55643"/>
                <a:gd name="connsiteX7" fmla="*/ 42294 w 48090"/>
                <a:gd name="connsiteY7" fmla="*/ 43832 h 55643"/>
                <a:gd name="connsiteX8" fmla="*/ 41865 w 48090"/>
                <a:gd name="connsiteY8" fmla="*/ 43474 h 55643"/>
                <a:gd name="connsiteX9" fmla="*/ 40792 w 48090"/>
                <a:gd name="connsiteY9" fmla="*/ 42544 h 55643"/>
                <a:gd name="connsiteX10" fmla="*/ 38790 w 48090"/>
                <a:gd name="connsiteY10" fmla="*/ 40471 h 55643"/>
                <a:gd name="connsiteX11" fmla="*/ 35429 w 48090"/>
                <a:gd name="connsiteY11" fmla="*/ 35822 h 55643"/>
                <a:gd name="connsiteX12" fmla="*/ 28420 w 48090"/>
                <a:gd name="connsiteY12" fmla="*/ 24953 h 55643"/>
                <a:gd name="connsiteX13" fmla="*/ 17622 w 48090"/>
                <a:gd name="connsiteY13" fmla="*/ 13869 h 55643"/>
                <a:gd name="connsiteX14" fmla="*/ 10399 w 48090"/>
                <a:gd name="connsiteY14" fmla="*/ 4071 h 55643"/>
                <a:gd name="connsiteX15" fmla="*/ 1889 w 48090"/>
                <a:gd name="connsiteY15" fmla="*/ 3142 h 55643"/>
                <a:gd name="connsiteX16" fmla="*/ 1460 w 48090"/>
                <a:gd name="connsiteY16" fmla="*/ 5573 h 55643"/>
                <a:gd name="connsiteX17" fmla="*/ 173 w 48090"/>
                <a:gd name="connsiteY17" fmla="*/ 8791 h 55643"/>
                <a:gd name="connsiteX18" fmla="*/ 2462 w 48090"/>
                <a:gd name="connsiteY18" fmla="*/ 11079 h 55643"/>
                <a:gd name="connsiteX19" fmla="*/ 2462 w 48090"/>
                <a:gd name="connsiteY19" fmla="*/ 11079 h 5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90" h="55643">
                  <a:moveTo>
                    <a:pt x="2462" y="11079"/>
                  </a:moveTo>
                  <a:cubicBezTo>
                    <a:pt x="4321" y="9649"/>
                    <a:pt x="6395" y="9077"/>
                    <a:pt x="8397" y="7933"/>
                  </a:cubicBezTo>
                  <a:cubicBezTo>
                    <a:pt x="6252" y="6359"/>
                    <a:pt x="4106" y="4786"/>
                    <a:pt x="1961" y="3213"/>
                  </a:cubicBezTo>
                  <a:cubicBezTo>
                    <a:pt x="-399" y="13654"/>
                    <a:pt x="10256" y="19518"/>
                    <a:pt x="16335" y="25882"/>
                  </a:cubicBezTo>
                  <a:cubicBezTo>
                    <a:pt x="21913" y="31747"/>
                    <a:pt x="24916" y="40328"/>
                    <a:pt x="30065" y="46835"/>
                  </a:cubicBezTo>
                  <a:cubicBezTo>
                    <a:pt x="32854" y="50411"/>
                    <a:pt x="36644" y="54416"/>
                    <a:pt x="41293" y="55488"/>
                  </a:cubicBezTo>
                  <a:cubicBezTo>
                    <a:pt x="44582" y="56275"/>
                    <a:pt x="48229" y="53987"/>
                    <a:pt x="48086" y="50411"/>
                  </a:cubicBezTo>
                  <a:cubicBezTo>
                    <a:pt x="47943" y="46835"/>
                    <a:pt x="44725" y="45620"/>
                    <a:pt x="42294" y="43832"/>
                  </a:cubicBezTo>
                  <a:cubicBezTo>
                    <a:pt x="42937" y="44332"/>
                    <a:pt x="42008" y="43617"/>
                    <a:pt x="41865" y="43474"/>
                  </a:cubicBezTo>
                  <a:cubicBezTo>
                    <a:pt x="41507" y="43188"/>
                    <a:pt x="41150" y="42831"/>
                    <a:pt x="40792" y="42544"/>
                  </a:cubicBezTo>
                  <a:cubicBezTo>
                    <a:pt x="40077" y="41901"/>
                    <a:pt x="39433" y="41186"/>
                    <a:pt x="38790" y="40471"/>
                  </a:cubicBezTo>
                  <a:cubicBezTo>
                    <a:pt x="38003" y="39541"/>
                    <a:pt x="36501" y="37396"/>
                    <a:pt x="35429" y="35822"/>
                  </a:cubicBezTo>
                  <a:cubicBezTo>
                    <a:pt x="33069" y="32247"/>
                    <a:pt x="30923" y="28457"/>
                    <a:pt x="28420" y="24953"/>
                  </a:cubicBezTo>
                  <a:cubicBezTo>
                    <a:pt x="25345" y="20591"/>
                    <a:pt x="21770" y="17158"/>
                    <a:pt x="17622" y="13869"/>
                  </a:cubicBezTo>
                  <a:cubicBezTo>
                    <a:pt x="14189" y="11151"/>
                    <a:pt x="10542" y="8434"/>
                    <a:pt x="10399" y="4071"/>
                  </a:cubicBezTo>
                  <a:cubicBezTo>
                    <a:pt x="10185" y="-1078"/>
                    <a:pt x="3534" y="-1292"/>
                    <a:pt x="1889" y="3142"/>
                  </a:cubicBezTo>
                  <a:cubicBezTo>
                    <a:pt x="1603" y="3928"/>
                    <a:pt x="1603" y="4930"/>
                    <a:pt x="1460" y="5573"/>
                  </a:cubicBezTo>
                  <a:cubicBezTo>
                    <a:pt x="1174" y="6646"/>
                    <a:pt x="674" y="7790"/>
                    <a:pt x="173" y="8791"/>
                  </a:cubicBezTo>
                  <a:cubicBezTo>
                    <a:pt x="-542" y="10221"/>
                    <a:pt x="1103" y="12152"/>
                    <a:pt x="2462" y="11079"/>
                  </a:cubicBezTo>
                  <a:lnTo>
                    <a:pt x="2462" y="1107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70" name="任意多边形: 形状 1469"/>
            <p:cNvSpPr/>
            <p:nvPr/>
          </p:nvSpPr>
          <p:spPr>
            <a:xfrm rot="5400000">
              <a:off x="4159549" y="228198"/>
              <a:ext cx="373150" cy="343734"/>
            </a:xfrm>
            <a:custGeom>
              <a:avLst/>
              <a:gdLst>
                <a:gd name="connsiteX0" fmla="*/ 1739 w 196620"/>
                <a:gd name="connsiteY0" fmla="*/ 4306 h 181120"/>
                <a:gd name="connsiteX1" fmla="*/ 9748 w 196620"/>
                <a:gd name="connsiteY1" fmla="*/ 11887 h 181120"/>
                <a:gd name="connsiteX2" fmla="*/ 16900 w 196620"/>
                <a:gd name="connsiteY2" fmla="*/ 22399 h 181120"/>
                <a:gd name="connsiteX3" fmla="*/ 41357 w 196620"/>
                <a:gd name="connsiteY3" fmla="*/ 33483 h 181120"/>
                <a:gd name="connsiteX4" fmla="*/ 63597 w 196620"/>
                <a:gd name="connsiteY4" fmla="*/ 44997 h 181120"/>
                <a:gd name="connsiteX5" fmla="*/ 62310 w 196620"/>
                <a:gd name="connsiteY5" fmla="*/ 57011 h 181120"/>
                <a:gd name="connsiteX6" fmla="*/ 61666 w 196620"/>
                <a:gd name="connsiteY6" fmla="*/ 71742 h 181120"/>
                <a:gd name="connsiteX7" fmla="*/ 82047 w 196620"/>
                <a:gd name="connsiteY7" fmla="*/ 86116 h 181120"/>
                <a:gd name="connsiteX8" fmla="*/ 101927 w 196620"/>
                <a:gd name="connsiteY8" fmla="*/ 96628 h 181120"/>
                <a:gd name="connsiteX9" fmla="*/ 106504 w 196620"/>
                <a:gd name="connsiteY9" fmla="*/ 108142 h 181120"/>
                <a:gd name="connsiteX10" fmla="*/ 119305 w 196620"/>
                <a:gd name="connsiteY10" fmla="*/ 114864 h 181120"/>
                <a:gd name="connsiteX11" fmla="*/ 135824 w 196620"/>
                <a:gd name="connsiteY11" fmla="*/ 135030 h 181120"/>
                <a:gd name="connsiteX12" fmla="*/ 161282 w 196620"/>
                <a:gd name="connsiteY12" fmla="*/ 161061 h 181120"/>
                <a:gd name="connsiteX13" fmla="*/ 176872 w 196620"/>
                <a:gd name="connsiteY13" fmla="*/ 174219 h 181120"/>
                <a:gd name="connsiteX14" fmla="*/ 192748 w 196620"/>
                <a:gd name="connsiteY14" fmla="*/ 180798 h 181120"/>
                <a:gd name="connsiteX15" fmla="*/ 194964 w 196620"/>
                <a:gd name="connsiteY15" fmla="*/ 171573 h 181120"/>
                <a:gd name="connsiteX16" fmla="*/ 187098 w 196620"/>
                <a:gd name="connsiteY16" fmla="*/ 166639 h 181120"/>
                <a:gd name="connsiteX17" fmla="*/ 184452 w 196620"/>
                <a:gd name="connsiteY17" fmla="*/ 170214 h 181120"/>
                <a:gd name="connsiteX18" fmla="*/ 185882 w 196620"/>
                <a:gd name="connsiteY18" fmla="*/ 174147 h 181120"/>
                <a:gd name="connsiteX19" fmla="*/ 192533 w 196620"/>
                <a:gd name="connsiteY19" fmla="*/ 170143 h 181120"/>
                <a:gd name="connsiteX20" fmla="*/ 178231 w 196620"/>
                <a:gd name="connsiteY20" fmla="*/ 160060 h 181120"/>
                <a:gd name="connsiteX21" fmla="*/ 164643 w 196620"/>
                <a:gd name="connsiteY21" fmla="*/ 148617 h 181120"/>
                <a:gd name="connsiteX22" fmla="*/ 143118 w 196620"/>
                <a:gd name="connsiteY22" fmla="*/ 125090 h 181120"/>
                <a:gd name="connsiteX23" fmla="*/ 126098 w 196620"/>
                <a:gd name="connsiteY23" fmla="*/ 104852 h 181120"/>
                <a:gd name="connsiteX24" fmla="*/ 114871 w 196620"/>
                <a:gd name="connsiteY24" fmla="*/ 99560 h 181120"/>
                <a:gd name="connsiteX25" fmla="*/ 110080 w 196620"/>
                <a:gd name="connsiteY25" fmla="*/ 86903 h 181120"/>
                <a:gd name="connsiteX26" fmla="*/ 87196 w 196620"/>
                <a:gd name="connsiteY26" fmla="*/ 75389 h 181120"/>
                <a:gd name="connsiteX27" fmla="*/ 75969 w 196620"/>
                <a:gd name="connsiteY27" fmla="*/ 71599 h 181120"/>
                <a:gd name="connsiteX28" fmla="*/ 72464 w 196620"/>
                <a:gd name="connsiteY28" fmla="*/ 61015 h 181120"/>
                <a:gd name="connsiteX29" fmla="*/ 74896 w 196620"/>
                <a:gd name="connsiteY29" fmla="*/ 47357 h 181120"/>
                <a:gd name="connsiteX30" fmla="*/ 69103 w 196620"/>
                <a:gd name="connsiteY30" fmla="*/ 35557 h 181120"/>
                <a:gd name="connsiteX31" fmla="*/ 45719 w 196620"/>
                <a:gd name="connsiteY31" fmla="*/ 24401 h 181120"/>
                <a:gd name="connsiteX32" fmla="*/ 30201 w 196620"/>
                <a:gd name="connsiteY32" fmla="*/ 20397 h 181120"/>
                <a:gd name="connsiteX33" fmla="*/ 19474 w 196620"/>
                <a:gd name="connsiteY33" fmla="*/ 10671 h 181120"/>
                <a:gd name="connsiteX34" fmla="*/ 809 w 196620"/>
                <a:gd name="connsiteY34" fmla="*/ 1160 h 181120"/>
                <a:gd name="connsiteX35" fmla="*/ 1739 w 196620"/>
                <a:gd name="connsiteY35" fmla="*/ 4306 h 181120"/>
                <a:gd name="connsiteX36" fmla="*/ 1739 w 196620"/>
                <a:gd name="connsiteY36" fmla="*/ 4306 h 18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6620" h="181120">
                  <a:moveTo>
                    <a:pt x="1739" y="4306"/>
                  </a:moveTo>
                  <a:cubicBezTo>
                    <a:pt x="5887" y="4664"/>
                    <a:pt x="7818" y="8740"/>
                    <a:pt x="9748" y="11887"/>
                  </a:cubicBezTo>
                  <a:cubicBezTo>
                    <a:pt x="11965" y="15462"/>
                    <a:pt x="14111" y="19253"/>
                    <a:pt x="16900" y="22399"/>
                  </a:cubicBezTo>
                  <a:cubicBezTo>
                    <a:pt x="23121" y="29336"/>
                    <a:pt x="32632" y="31624"/>
                    <a:pt x="41357" y="33483"/>
                  </a:cubicBezTo>
                  <a:cubicBezTo>
                    <a:pt x="48937" y="35128"/>
                    <a:pt x="59664" y="37202"/>
                    <a:pt x="63597" y="44997"/>
                  </a:cubicBezTo>
                  <a:cubicBezTo>
                    <a:pt x="65599" y="49073"/>
                    <a:pt x="63740" y="53078"/>
                    <a:pt x="62310" y="57011"/>
                  </a:cubicBezTo>
                  <a:cubicBezTo>
                    <a:pt x="60593" y="61802"/>
                    <a:pt x="59735" y="66808"/>
                    <a:pt x="61666" y="71742"/>
                  </a:cubicBezTo>
                  <a:cubicBezTo>
                    <a:pt x="64956" y="80038"/>
                    <a:pt x="73895" y="84114"/>
                    <a:pt x="82047" y="86116"/>
                  </a:cubicBezTo>
                  <a:cubicBezTo>
                    <a:pt x="89270" y="87832"/>
                    <a:pt x="99281" y="88333"/>
                    <a:pt x="101927" y="96628"/>
                  </a:cubicBezTo>
                  <a:cubicBezTo>
                    <a:pt x="103215" y="100633"/>
                    <a:pt x="103858" y="104709"/>
                    <a:pt x="106504" y="108142"/>
                  </a:cubicBezTo>
                  <a:cubicBezTo>
                    <a:pt x="109722" y="112361"/>
                    <a:pt x="114442" y="113577"/>
                    <a:pt x="119305" y="114864"/>
                  </a:cubicBezTo>
                  <a:cubicBezTo>
                    <a:pt x="128101" y="117224"/>
                    <a:pt x="130961" y="128308"/>
                    <a:pt x="135824" y="135030"/>
                  </a:cubicBezTo>
                  <a:cubicBezTo>
                    <a:pt x="142975" y="144970"/>
                    <a:pt x="151986" y="153194"/>
                    <a:pt x="161282" y="161061"/>
                  </a:cubicBezTo>
                  <a:cubicBezTo>
                    <a:pt x="166503" y="165494"/>
                    <a:pt x="171723" y="169857"/>
                    <a:pt x="176872" y="174219"/>
                  </a:cubicBezTo>
                  <a:cubicBezTo>
                    <a:pt x="181663" y="178295"/>
                    <a:pt x="186097" y="182300"/>
                    <a:pt x="192748" y="180798"/>
                  </a:cubicBezTo>
                  <a:cubicBezTo>
                    <a:pt x="196681" y="179868"/>
                    <a:pt x="197968" y="174147"/>
                    <a:pt x="194964" y="171573"/>
                  </a:cubicBezTo>
                  <a:cubicBezTo>
                    <a:pt x="192462" y="169428"/>
                    <a:pt x="190316" y="167425"/>
                    <a:pt x="187098" y="166639"/>
                  </a:cubicBezTo>
                  <a:cubicBezTo>
                    <a:pt x="185167" y="166138"/>
                    <a:pt x="183237" y="168498"/>
                    <a:pt x="184452" y="170214"/>
                  </a:cubicBezTo>
                  <a:cubicBezTo>
                    <a:pt x="185525" y="171716"/>
                    <a:pt x="186383" y="172717"/>
                    <a:pt x="185882" y="174147"/>
                  </a:cubicBezTo>
                  <a:cubicBezTo>
                    <a:pt x="188099" y="172789"/>
                    <a:pt x="190316" y="171501"/>
                    <a:pt x="192533" y="170143"/>
                  </a:cubicBezTo>
                  <a:cubicBezTo>
                    <a:pt x="187170" y="169356"/>
                    <a:pt x="182235" y="163421"/>
                    <a:pt x="178231" y="160060"/>
                  </a:cubicBezTo>
                  <a:cubicBezTo>
                    <a:pt x="173725" y="156269"/>
                    <a:pt x="169149" y="152479"/>
                    <a:pt x="164643" y="148617"/>
                  </a:cubicBezTo>
                  <a:cubicBezTo>
                    <a:pt x="156634" y="141609"/>
                    <a:pt x="148839" y="134172"/>
                    <a:pt x="143118" y="125090"/>
                  </a:cubicBezTo>
                  <a:cubicBezTo>
                    <a:pt x="138327" y="117510"/>
                    <a:pt x="135037" y="108499"/>
                    <a:pt x="126098" y="104852"/>
                  </a:cubicBezTo>
                  <a:cubicBezTo>
                    <a:pt x="122380" y="103350"/>
                    <a:pt x="116802" y="103565"/>
                    <a:pt x="114871" y="99560"/>
                  </a:cubicBezTo>
                  <a:cubicBezTo>
                    <a:pt x="112869" y="95413"/>
                    <a:pt x="112797" y="90836"/>
                    <a:pt x="110080" y="86903"/>
                  </a:cubicBezTo>
                  <a:cubicBezTo>
                    <a:pt x="104859" y="79394"/>
                    <a:pt x="95634" y="77177"/>
                    <a:pt x="87196" y="75389"/>
                  </a:cubicBezTo>
                  <a:cubicBezTo>
                    <a:pt x="83334" y="74603"/>
                    <a:pt x="79330" y="73745"/>
                    <a:pt x="75969" y="71599"/>
                  </a:cubicBezTo>
                  <a:cubicBezTo>
                    <a:pt x="71749" y="68953"/>
                    <a:pt x="71177" y="65664"/>
                    <a:pt x="72464" y="61015"/>
                  </a:cubicBezTo>
                  <a:cubicBezTo>
                    <a:pt x="73752" y="56438"/>
                    <a:pt x="75468" y="52148"/>
                    <a:pt x="74896" y="47357"/>
                  </a:cubicBezTo>
                  <a:cubicBezTo>
                    <a:pt x="74395" y="42851"/>
                    <a:pt x="72178" y="38847"/>
                    <a:pt x="69103" y="35557"/>
                  </a:cubicBezTo>
                  <a:cubicBezTo>
                    <a:pt x="63025" y="29050"/>
                    <a:pt x="54300" y="26189"/>
                    <a:pt x="45719" y="24401"/>
                  </a:cubicBezTo>
                  <a:cubicBezTo>
                    <a:pt x="40499" y="23328"/>
                    <a:pt x="35064" y="22542"/>
                    <a:pt x="30201" y="20397"/>
                  </a:cubicBezTo>
                  <a:cubicBezTo>
                    <a:pt x="25338" y="18251"/>
                    <a:pt x="22478" y="14890"/>
                    <a:pt x="19474" y="10671"/>
                  </a:cubicBezTo>
                  <a:cubicBezTo>
                    <a:pt x="15112" y="4592"/>
                    <a:pt x="9033" y="-2916"/>
                    <a:pt x="809" y="1160"/>
                  </a:cubicBezTo>
                  <a:cubicBezTo>
                    <a:pt x="-835" y="2018"/>
                    <a:pt x="309" y="4163"/>
                    <a:pt x="1739" y="4306"/>
                  </a:cubicBezTo>
                  <a:lnTo>
                    <a:pt x="1739" y="430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71" name="任意多边形: 形状 1470"/>
            <p:cNvSpPr/>
            <p:nvPr/>
          </p:nvSpPr>
          <p:spPr>
            <a:xfrm rot="5400000">
              <a:off x="3943090" y="-16778"/>
              <a:ext cx="347411" cy="380966"/>
            </a:xfrm>
            <a:custGeom>
              <a:avLst/>
              <a:gdLst>
                <a:gd name="connsiteX0" fmla="*/ 0 w 347411"/>
                <a:gd name="connsiteY0" fmla="*/ 19537 h 380966"/>
                <a:gd name="connsiteX1" fmla="*/ 0 w 347411"/>
                <a:gd name="connsiteY1" fmla="*/ 0 h 380966"/>
                <a:gd name="connsiteX2" fmla="*/ 4935 w 347411"/>
                <a:gd name="connsiteY2" fmla="*/ 1579 h 380966"/>
                <a:gd name="connsiteX3" fmla="*/ 39001 w 347411"/>
                <a:gd name="connsiteY3" fmla="*/ 13387 h 380966"/>
                <a:gd name="connsiteX4" fmla="*/ 47280 w 347411"/>
                <a:gd name="connsiteY4" fmla="*/ 34017 h 380966"/>
                <a:gd name="connsiteX5" fmla="*/ 52844 w 347411"/>
                <a:gd name="connsiteY5" fmla="*/ 45960 h 380966"/>
                <a:gd name="connsiteX6" fmla="*/ 80258 w 347411"/>
                <a:gd name="connsiteY6" fmla="*/ 55732 h 380966"/>
                <a:gd name="connsiteX7" fmla="*/ 109302 w 347411"/>
                <a:gd name="connsiteY7" fmla="*/ 65910 h 380966"/>
                <a:gd name="connsiteX8" fmla="*/ 124910 w 347411"/>
                <a:gd name="connsiteY8" fmla="*/ 94411 h 380966"/>
                <a:gd name="connsiteX9" fmla="*/ 133460 w 347411"/>
                <a:gd name="connsiteY9" fmla="*/ 116668 h 380966"/>
                <a:gd name="connsiteX10" fmla="*/ 152053 w 347411"/>
                <a:gd name="connsiteY10" fmla="*/ 129154 h 380966"/>
                <a:gd name="connsiteX11" fmla="*/ 221540 w 347411"/>
                <a:gd name="connsiteY11" fmla="*/ 200269 h 380966"/>
                <a:gd name="connsiteX12" fmla="*/ 244612 w 347411"/>
                <a:gd name="connsiteY12" fmla="*/ 243699 h 380966"/>
                <a:gd name="connsiteX13" fmla="*/ 271891 w 347411"/>
                <a:gd name="connsiteY13" fmla="*/ 267992 h 380966"/>
                <a:gd name="connsiteX14" fmla="*/ 284242 w 347411"/>
                <a:gd name="connsiteY14" fmla="*/ 279800 h 380966"/>
                <a:gd name="connsiteX15" fmla="*/ 306634 w 347411"/>
                <a:gd name="connsiteY15" fmla="*/ 326894 h 380966"/>
                <a:gd name="connsiteX16" fmla="*/ 345993 w 347411"/>
                <a:gd name="connsiteY16" fmla="*/ 365980 h 380966"/>
                <a:gd name="connsiteX17" fmla="*/ 329164 w 347411"/>
                <a:gd name="connsiteY17" fmla="*/ 376295 h 380966"/>
                <a:gd name="connsiteX18" fmla="*/ 283291 w 347411"/>
                <a:gd name="connsiteY18" fmla="*/ 332322 h 380966"/>
                <a:gd name="connsiteX19" fmla="*/ 266106 w 347411"/>
                <a:gd name="connsiteY19" fmla="*/ 305807 h 380966"/>
                <a:gd name="connsiteX20" fmla="*/ 265434 w 347411"/>
                <a:gd name="connsiteY20" fmla="*/ 285042 h 380966"/>
                <a:gd name="connsiteX21" fmla="*/ 277455 w 347411"/>
                <a:gd name="connsiteY21" fmla="*/ 286721 h 380966"/>
                <a:gd name="connsiteX22" fmla="*/ 265106 w 347411"/>
                <a:gd name="connsiteY22" fmla="*/ 274915 h 380966"/>
                <a:gd name="connsiteX23" fmla="*/ 265434 w 347411"/>
                <a:gd name="connsiteY23" fmla="*/ 285042 h 380966"/>
                <a:gd name="connsiteX24" fmla="*/ 253287 w 347411"/>
                <a:gd name="connsiteY24" fmla="*/ 283345 h 380966"/>
                <a:gd name="connsiteX25" fmla="*/ 212311 w 347411"/>
                <a:gd name="connsiteY25" fmla="*/ 223341 h 380966"/>
                <a:gd name="connsiteX26" fmla="*/ 135631 w 347411"/>
                <a:gd name="connsiteY26" fmla="*/ 141640 h 380966"/>
                <a:gd name="connsiteX27" fmla="*/ 106044 w 347411"/>
                <a:gd name="connsiteY27" fmla="*/ 109611 h 380966"/>
                <a:gd name="connsiteX28" fmla="*/ 95323 w 347411"/>
                <a:gd name="connsiteY28" fmla="*/ 80160 h 380966"/>
                <a:gd name="connsiteX29" fmla="*/ 38458 w 347411"/>
                <a:gd name="connsiteY29" fmla="*/ 58717 h 380966"/>
                <a:gd name="connsiteX30" fmla="*/ 29772 w 347411"/>
                <a:gd name="connsiteY30" fmla="*/ 44739 h 380966"/>
                <a:gd name="connsiteX31" fmla="*/ 24479 w 347411"/>
                <a:gd name="connsiteY31" fmla="*/ 25873 h 380966"/>
                <a:gd name="connsiteX32" fmla="*/ 7989 w 347411"/>
                <a:gd name="connsiteY32" fmla="*/ 20105 h 38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47411" h="380966">
                  <a:moveTo>
                    <a:pt x="0" y="19537"/>
                  </a:moveTo>
                  <a:lnTo>
                    <a:pt x="0" y="0"/>
                  </a:lnTo>
                  <a:lnTo>
                    <a:pt x="4935" y="1579"/>
                  </a:lnTo>
                  <a:cubicBezTo>
                    <a:pt x="16878" y="2801"/>
                    <a:pt x="30178" y="4158"/>
                    <a:pt x="39001" y="13387"/>
                  </a:cubicBezTo>
                  <a:cubicBezTo>
                    <a:pt x="44566" y="19223"/>
                    <a:pt x="46057" y="26281"/>
                    <a:pt x="47280" y="34017"/>
                  </a:cubicBezTo>
                  <a:cubicBezTo>
                    <a:pt x="47957" y="38902"/>
                    <a:pt x="48908" y="42703"/>
                    <a:pt x="52844" y="45960"/>
                  </a:cubicBezTo>
                  <a:cubicBezTo>
                    <a:pt x="60308" y="52067"/>
                    <a:pt x="71300" y="53560"/>
                    <a:pt x="80258" y="55732"/>
                  </a:cubicBezTo>
                  <a:cubicBezTo>
                    <a:pt x="90167" y="58039"/>
                    <a:pt x="100616" y="60345"/>
                    <a:pt x="109302" y="65910"/>
                  </a:cubicBezTo>
                  <a:cubicBezTo>
                    <a:pt x="119617" y="72425"/>
                    <a:pt x="124502" y="82331"/>
                    <a:pt x="124910" y="94411"/>
                  </a:cubicBezTo>
                  <a:cubicBezTo>
                    <a:pt x="125316" y="104318"/>
                    <a:pt x="125316" y="109882"/>
                    <a:pt x="133460" y="116668"/>
                  </a:cubicBezTo>
                  <a:cubicBezTo>
                    <a:pt x="139159" y="121419"/>
                    <a:pt x="145946" y="124947"/>
                    <a:pt x="152053" y="129154"/>
                  </a:cubicBezTo>
                  <a:cubicBezTo>
                    <a:pt x="179604" y="148019"/>
                    <a:pt x="203355" y="172176"/>
                    <a:pt x="221540" y="200269"/>
                  </a:cubicBezTo>
                  <a:cubicBezTo>
                    <a:pt x="230498" y="214249"/>
                    <a:pt x="236876" y="229177"/>
                    <a:pt x="244612" y="243699"/>
                  </a:cubicBezTo>
                  <a:cubicBezTo>
                    <a:pt x="249633" y="253063"/>
                    <a:pt x="258862" y="270436"/>
                    <a:pt x="271891" y="267992"/>
                  </a:cubicBezTo>
                  <a:cubicBezTo>
                    <a:pt x="278406" y="266771"/>
                    <a:pt x="286956" y="271930"/>
                    <a:pt x="284242" y="279800"/>
                  </a:cubicBezTo>
                  <a:cubicBezTo>
                    <a:pt x="277863" y="298801"/>
                    <a:pt x="292928" y="315494"/>
                    <a:pt x="306634" y="326894"/>
                  </a:cubicBezTo>
                  <a:cubicBezTo>
                    <a:pt x="321022" y="338837"/>
                    <a:pt x="336356" y="349558"/>
                    <a:pt x="345993" y="365980"/>
                  </a:cubicBezTo>
                  <a:cubicBezTo>
                    <a:pt x="352372" y="376837"/>
                    <a:pt x="335542" y="387288"/>
                    <a:pt x="329164" y="376295"/>
                  </a:cubicBezTo>
                  <a:cubicBezTo>
                    <a:pt x="318171" y="357430"/>
                    <a:pt x="297948" y="347658"/>
                    <a:pt x="283291" y="332322"/>
                  </a:cubicBezTo>
                  <a:cubicBezTo>
                    <a:pt x="276098" y="324722"/>
                    <a:pt x="269754" y="315629"/>
                    <a:pt x="266106" y="305807"/>
                  </a:cubicBezTo>
                  <a:lnTo>
                    <a:pt x="265434" y="285042"/>
                  </a:lnTo>
                  <a:lnTo>
                    <a:pt x="277455" y="286721"/>
                  </a:lnTo>
                  <a:cubicBezTo>
                    <a:pt x="273385" y="282785"/>
                    <a:pt x="269177" y="278851"/>
                    <a:pt x="265106" y="274915"/>
                  </a:cubicBezTo>
                  <a:lnTo>
                    <a:pt x="265434" y="285042"/>
                  </a:lnTo>
                  <a:lnTo>
                    <a:pt x="253287" y="283345"/>
                  </a:lnTo>
                  <a:cubicBezTo>
                    <a:pt x="233025" y="272505"/>
                    <a:pt x="223202" y="242580"/>
                    <a:pt x="212311" y="223341"/>
                  </a:cubicBezTo>
                  <a:cubicBezTo>
                    <a:pt x="193854" y="190363"/>
                    <a:pt x="167389" y="162133"/>
                    <a:pt x="135631" y="141640"/>
                  </a:cubicBezTo>
                  <a:cubicBezTo>
                    <a:pt x="123282" y="133768"/>
                    <a:pt x="109437" y="124947"/>
                    <a:pt x="106044" y="109611"/>
                  </a:cubicBezTo>
                  <a:cubicBezTo>
                    <a:pt x="103330" y="97125"/>
                    <a:pt x="108759" y="86539"/>
                    <a:pt x="95323" y="80160"/>
                  </a:cubicBezTo>
                  <a:cubicBezTo>
                    <a:pt x="77001" y="71474"/>
                    <a:pt x="53793" y="73510"/>
                    <a:pt x="38458" y="58717"/>
                  </a:cubicBezTo>
                  <a:cubicBezTo>
                    <a:pt x="34386" y="54917"/>
                    <a:pt x="31400" y="50031"/>
                    <a:pt x="29772" y="44739"/>
                  </a:cubicBezTo>
                  <a:cubicBezTo>
                    <a:pt x="28007" y="38767"/>
                    <a:pt x="29364" y="30487"/>
                    <a:pt x="24479" y="25873"/>
                  </a:cubicBezTo>
                  <a:cubicBezTo>
                    <a:pt x="20611" y="22208"/>
                    <a:pt x="14436" y="20783"/>
                    <a:pt x="7989" y="2010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72" name="任意多边形: 形状 1471"/>
            <p:cNvSpPr/>
            <p:nvPr/>
          </p:nvSpPr>
          <p:spPr>
            <a:xfrm rot="5400000">
              <a:off x="3806612" y="123145"/>
              <a:ext cx="101107" cy="98104"/>
            </a:xfrm>
            <a:custGeom>
              <a:avLst/>
              <a:gdLst>
                <a:gd name="connsiteX0" fmla="*/ 8299 w 53275"/>
                <a:gd name="connsiteY0" fmla="*/ 181 h 51693"/>
                <a:gd name="connsiteX1" fmla="*/ 5367 w 53275"/>
                <a:gd name="connsiteY1" fmla="*/ 466 h 51693"/>
                <a:gd name="connsiteX2" fmla="*/ 4580 w 53275"/>
                <a:gd name="connsiteY2" fmla="*/ 895 h 51693"/>
                <a:gd name="connsiteX3" fmla="*/ 4723 w 53275"/>
                <a:gd name="connsiteY3" fmla="*/ 824 h 51693"/>
                <a:gd name="connsiteX4" fmla="*/ 2506 w 53275"/>
                <a:gd name="connsiteY4" fmla="*/ 2040 h 51693"/>
                <a:gd name="connsiteX5" fmla="*/ 4 w 53275"/>
                <a:gd name="connsiteY5" fmla="*/ 9620 h 51693"/>
                <a:gd name="connsiteX6" fmla="*/ 12590 w 53275"/>
                <a:gd name="connsiteY6" fmla="*/ 22492 h 51693"/>
                <a:gd name="connsiteX7" fmla="*/ 22887 w 53275"/>
                <a:gd name="connsiteY7" fmla="*/ 23350 h 51693"/>
                <a:gd name="connsiteX8" fmla="*/ 26248 w 53275"/>
                <a:gd name="connsiteY8" fmla="*/ 23851 h 51693"/>
                <a:gd name="connsiteX9" fmla="*/ 27607 w 53275"/>
                <a:gd name="connsiteY9" fmla="*/ 24423 h 51693"/>
                <a:gd name="connsiteX10" fmla="*/ 27750 w 53275"/>
                <a:gd name="connsiteY10" fmla="*/ 24566 h 51693"/>
                <a:gd name="connsiteX11" fmla="*/ 26678 w 53275"/>
                <a:gd name="connsiteY11" fmla="*/ 28857 h 51693"/>
                <a:gd name="connsiteX12" fmla="*/ 25819 w 53275"/>
                <a:gd name="connsiteY12" fmla="*/ 34793 h 51693"/>
                <a:gd name="connsiteX13" fmla="*/ 29395 w 53275"/>
                <a:gd name="connsiteY13" fmla="*/ 44876 h 51693"/>
                <a:gd name="connsiteX14" fmla="*/ 40265 w 53275"/>
                <a:gd name="connsiteY14" fmla="*/ 51526 h 51693"/>
                <a:gd name="connsiteX15" fmla="*/ 46915 w 53275"/>
                <a:gd name="connsiteY15" fmla="*/ 51240 h 51693"/>
                <a:gd name="connsiteX16" fmla="*/ 52422 w 53275"/>
                <a:gd name="connsiteY16" fmla="*/ 47450 h 51693"/>
                <a:gd name="connsiteX17" fmla="*/ 49704 w 53275"/>
                <a:gd name="connsiteY17" fmla="*/ 41300 h 51693"/>
                <a:gd name="connsiteX18" fmla="*/ 45986 w 53275"/>
                <a:gd name="connsiteY18" fmla="*/ 41372 h 51693"/>
                <a:gd name="connsiteX19" fmla="*/ 42482 w 53275"/>
                <a:gd name="connsiteY19" fmla="*/ 41300 h 51693"/>
                <a:gd name="connsiteX20" fmla="*/ 37404 w 53275"/>
                <a:gd name="connsiteY20" fmla="*/ 38439 h 51693"/>
                <a:gd name="connsiteX21" fmla="*/ 35760 w 53275"/>
                <a:gd name="connsiteY21" fmla="*/ 32718 h 51693"/>
                <a:gd name="connsiteX22" fmla="*/ 36546 w 53275"/>
                <a:gd name="connsiteY22" fmla="*/ 22778 h 51693"/>
                <a:gd name="connsiteX23" fmla="*/ 23102 w 53275"/>
                <a:gd name="connsiteY23" fmla="*/ 14840 h 51693"/>
                <a:gd name="connsiteX24" fmla="*/ 8800 w 53275"/>
                <a:gd name="connsiteY24" fmla="*/ 11694 h 51693"/>
                <a:gd name="connsiteX25" fmla="*/ 6797 w 53275"/>
                <a:gd name="connsiteY25" fmla="*/ 6760 h 51693"/>
                <a:gd name="connsiteX26" fmla="*/ 7584 w 53275"/>
                <a:gd name="connsiteY26" fmla="*/ 3899 h 51693"/>
                <a:gd name="connsiteX27" fmla="*/ 7512 w 53275"/>
                <a:gd name="connsiteY27" fmla="*/ 2826 h 51693"/>
                <a:gd name="connsiteX28" fmla="*/ 7727 w 53275"/>
                <a:gd name="connsiteY28" fmla="*/ 3255 h 51693"/>
                <a:gd name="connsiteX29" fmla="*/ 8943 w 53275"/>
                <a:gd name="connsiteY29" fmla="*/ 2040 h 51693"/>
                <a:gd name="connsiteX30" fmla="*/ 8299 w 53275"/>
                <a:gd name="connsiteY30" fmla="*/ 181 h 51693"/>
                <a:gd name="connsiteX31" fmla="*/ 8299 w 53275"/>
                <a:gd name="connsiteY31" fmla="*/ 181 h 5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275" h="51693">
                  <a:moveTo>
                    <a:pt x="8299" y="181"/>
                  </a:moveTo>
                  <a:cubicBezTo>
                    <a:pt x="7226" y="-177"/>
                    <a:pt x="6368" y="37"/>
                    <a:pt x="5367" y="466"/>
                  </a:cubicBezTo>
                  <a:cubicBezTo>
                    <a:pt x="5081" y="610"/>
                    <a:pt x="4866" y="753"/>
                    <a:pt x="4580" y="895"/>
                  </a:cubicBezTo>
                  <a:cubicBezTo>
                    <a:pt x="4652" y="895"/>
                    <a:pt x="5295" y="610"/>
                    <a:pt x="4723" y="824"/>
                  </a:cubicBezTo>
                  <a:cubicBezTo>
                    <a:pt x="3794" y="1110"/>
                    <a:pt x="3222" y="1182"/>
                    <a:pt x="2506" y="2040"/>
                  </a:cubicBezTo>
                  <a:cubicBezTo>
                    <a:pt x="933" y="3899"/>
                    <a:pt x="-68" y="7189"/>
                    <a:pt x="4" y="9620"/>
                  </a:cubicBezTo>
                  <a:cubicBezTo>
                    <a:pt x="361" y="16700"/>
                    <a:pt x="6082" y="21062"/>
                    <a:pt x="12590" y="22492"/>
                  </a:cubicBezTo>
                  <a:cubicBezTo>
                    <a:pt x="15951" y="23208"/>
                    <a:pt x="19383" y="23279"/>
                    <a:pt x="22887" y="23350"/>
                  </a:cubicBezTo>
                  <a:cubicBezTo>
                    <a:pt x="24032" y="23422"/>
                    <a:pt x="25104" y="23494"/>
                    <a:pt x="26248" y="23851"/>
                  </a:cubicBezTo>
                  <a:cubicBezTo>
                    <a:pt x="26749" y="23994"/>
                    <a:pt x="27107" y="24066"/>
                    <a:pt x="27607" y="24423"/>
                  </a:cubicBezTo>
                  <a:cubicBezTo>
                    <a:pt x="27464" y="24352"/>
                    <a:pt x="27822" y="24995"/>
                    <a:pt x="27750" y="24566"/>
                  </a:cubicBezTo>
                  <a:cubicBezTo>
                    <a:pt x="28036" y="25925"/>
                    <a:pt x="27035" y="27570"/>
                    <a:pt x="26678" y="28857"/>
                  </a:cubicBezTo>
                  <a:cubicBezTo>
                    <a:pt x="26105" y="30716"/>
                    <a:pt x="25748" y="32790"/>
                    <a:pt x="25819" y="34793"/>
                  </a:cubicBezTo>
                  <a:cubicBezTo>
                    <a:pt x="25962" y="38368"/>
                    <a:pt x="27178" y="42015"/>
                    <a:pt x="29395" y="44876"/>
                  </a:cubicBezTo>
                  <a:cubicBezTo>
                    <a:pt x="32041" y="48308"/>
                    <a:pt x="35903" y="50883"/>
                    <a:pt x="40265" y="51526"/>
                  </a:cubicBezTo>
                  <a:cubicBezTo>
                    <a:pt x="42482" y="51812"/>
                    <a:pt x="44699" y="51741"/>
                    <a:pt x="46915" y="51240"/>
                  </a:cubicBezTo>
                  <a:cubicBezTo>
                    <a:pt x="49418" y="50668"/>
                    <a:pt x="50849" y="49309"/>
                    <a:pt x="52422" y="47450"/>
                  </a:cubicBezTo>
                  <a:cubicBezTo>
                    <a:pt x="54210" y="45305"/>
                    <a:pt x="53137" y="40871"/>
                    <a:pt x="49704" y="41300"/>
                  </a:cubicBezTo>
                  <a:cubicBezTo>
                    <a:pt x="48489" y="41443"/>
                    <a:pt x="47273" y="41228"/>
                    <a:pt x="45986" y="41372"/>
                  </a:cubicBezTo>
                  <a:cubicBezTo>
                    <a:pt x="44699" y="41515"/>
                    <a:pt x="43626" y="41586"/>
                    <a:pt x="42482" y="41300"/>
                  </a:cubicBezTo>
                  <a:cubicBezTo>
                    <a:pt x="40265" y="40871"/>
                    <a:pt x="38620" y="40084"/>
                    <a:pt x="37404" y="38439"/>
                  </a:cubicBezTo>
                  <a:cubicBezTo>
                    <a:pt x="36189" y="36723"/>
                    <a:pt x="35545" y="34721"/>
                    <a:pt x="35760" y="32718"/>
                  </a:cubicBezTo>
                  <a:cubicBezTo>
                    <a:pt x="36046" y="29429"/>
                    <a:pt x="37476" y="26283"/>
                    <a:pt x="36546" y="22778"/>
                  </a:cubicBezTo>
                  <a:cubicBezTo>
                    <a:pt x="34830" y="16700"/>
                    <a:pt x="28680" y="14984"/>
                    <a:pt x="23102" y="14840"/>
                  </a:cubicBezTo>
                  <a:cubicBezTo>
                    <a:pt x="18454" y="14698"/>
                    <a:pt x="12375" y="15341"/>
                    <a:pt x="8800" y="11694"/>
                  </a:cubicBezTo>
                  <a:cubicBezTo>
                    <a:pt x="7727" y="10550"/>
                    <a:pt x="6797" y="8405"/>
                    <a:pt x="6797" y="6760"/>
                  </a:cubicBezTo>
                  <a:cubicBezTo>
                    <a:pt x="6797" y="5687"/>
                    <a:pt x="7441" y="4900"/>
                    <a:pt x="7584" y="3899"/>
                  </a:cubicBezTo>
                  <a:cubicBezTo>
                    <a:pt x="7655" y="3542"/>
                    <a:pt x="7512" y="3184"/>
                    <a:pt x="7512" y="2826"/>
                  </a:cubicBezTo>
                  <a:cubicBezTo>
                    <a:pt x="7441" y="3542"/>
                    <a:pt x="7226" y="3542"/>
                    <a:pt x="7727" y="3255"/>
                  </a:cubicBezTo>
                  <a:cubicBezTo>
                    <a:pt x="8227" y="3041"/>
                    <a:pt x="8656" y="2397"/>
                    <a:pt x="8943" y="2040"/>
                  </a:cubicBezTo>
                  <a:cubicBezTo>
                    <a:pt x="9372" y="1325"/>
                    <a:pt x="9157" y="466"/>
                    <a:pt x="8299" y="181"/>
                  </a:cubicBezTo>
                  <a:lnTo>
                    <a:pt x="8299" y="18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73" name="任意多边形: 形状 1472"/>
            <p:cNvSpPr/>
            <p:nvPr/>
          </p:nvSpPr>
          <p:spPr>
            <a:xfrm rot="5400000">
              <a:off x="3746442" y="-5122"/>
              <a:ext cx="84094" cy="94339"/>
            </a:xfrm>
            <a:custGeom>
              <a:avLst/>
              <a:gdLst>
                <a:gd name="connsiteX0" fmla="*/ 0 w 84094"/>
                <a:gd name="connsiteY0" fmla="*/ 21522 h 94339"/>
                <a:gd name="connsiteX1" fmla="*/ 0 w 84094"/>
                <a:gd name="connsiteY1" fmla="*/ 0 h 94339"/>
                <a:gd name="connsiteX2" fmla="*/ 8463 w 84094"/>
                <a:gd name="connsiteY2" fmla="*/ 491 h 94339"/>
                <a:gd name="connsiteX3" fmla="*/ 26105 w 84094"/>
                <a:gd name="connsiteY3" fmla="*/ 5378 h 94339"/>
                <a:gd name="connsiteX4" fmla="*/ 43341 w 84094"/>
                <a:gd name="connsiteY4" fmla="*/ 33878 h 94339"/>
                <a:gd name="connsiteX5" fmla="*/ 57592 w 84094"/>
                <a:gd name="connsiteY5" fmla="*/ 57764 h 94339"/>
                <a:gd name="connsiteX6" fmla="*/ 82971 w 84094"/>
                <a:gd name="connsiteY6" fmla="*/ 77308 h 94339"/>
                <a:gd name="connsiteX7" fmla="*/ 64377 w 84094"/>
                <a:gd name="connsiteY7" fmla="*/ 88845 h 94339"/>
                <a:gd name="connsiteX8" fmla="*/ 36554 w 84094"/>
                <a:gd name="connsiteY8" fmla="*/ 70929 h 94339"/>
                <a:gd name="connsiteX9" fmla="*/ 21492 w 84094"/>
                <a:gd name="connsiteY9" fmla="*/ 38220 h 94339"/>
                <a:gd name="connsiteX10" fmla="*/ 16470 w 84094"/>
                <a:gd name="connsiteY10" fmla="*/ 25734 h 94339"/>
                <a:gd name="connsiteX11" fmla="*/ 1134 w 84094"/>
                <a:gd name="connsiteY11" fmla="*/ 21800 h 94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094" h="94339">
                  <a:moveTo>
                    <a:pt x="0" y="21522"/>
                  </a:moveTo>
                  <a:lnTo>
                    <a:pt x="0" y="0"/>
                  </a:lnTo>
                  <a:lnTo>
                    <a:pt x="8463" y="491"/>
                  </a:lnTo>
                  <a:cubicBezTo>
                    <a:pt x="14570" y="1034"/>
                    <a:pt x="20677" y="2120"/>
                    <a:pt x="26105" y="5378"/>
                  </a:cubicBezTo>
                  <a:cubicBezTo>
                    <a:pt x="36420" y="11620"/>
                    <a:pt x="40627" y="22749"/>
                    <a:pt x="43341" y="33878"/>
                  </a:cubicBezTo>
                  <a:cubicBezTo>
                    <a:pt x="45920" y="44327"/>
                    <a:pt x="47412" y="52608"/>
                    <a:pt x="57592" y="57764"/>
                  </a:cubicBezTo>
                  <a:cubicBezTo>
                    <a:pt x="67499" y="62786"/>
                    <a:pt x="78085" y="66450"/>
                    <a:pt x="82971" y="77308"/>
                  </a:cubicBezTo>
                  <a:cubicBezTo>
                    <a:pt x="88671" y="89794"/>
                    <a:pt x="71163" y="101600"/>
                    <a:pt x="64377" y="88845"/>
                  </a:cubicBezTo>
                  <a:cubicBezTo>
                    <a:pt x="59357" y="79750"/>
                    <a:pt x="44292" y="77716"/>
                    <a:pt x="36554" y="70929"/>
                  </a:cubicBezTo>
                  <a:cubicBezTo>
                    <a:pt x="26919" y="62514"/>
                    <a:pt x="24477" y="50029"/>
                    <a:pt x="21492" y="38220"/>
                  </a:cubicBezTo>
                  <a:cubicBezTo>
                    <a:pt x="20404" y="34149"/>
                    <a:pt x="19455" y="28856"/>
                    <a:pt x="16470" y="25734"/>
                  </a:cubicBezTo>
                  <a:cubicBezTo>
                    <a:pt x="12669" y="21800"/>
                    <a:pt x="6155" y="22206"/>
                    <a:pt x="1134" y="2180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</p:grpSp>
      <p:grpSp>
        <p:nvGrpSpPr>
          <p:cNvPr id="1080" name="组合 1079"/>
          <p:cNvGrpSpPr/>
          <p:nvPr/>
        </p:nvGrpSpPr>
        <p:grpSpPr>
          <a:xfrm>
            <a:off x="3332767" y="3289156"/>
            <a:ext cx="5527737" cy="1562859"/>
            <a:chOff x="3332132" y="3044681"/>
            <a:chExt cx="5527737" cy="1562859"/>
          </a:xfrm>
        </p:grpSpPr>
        <p:sp>
          <p:nvSpPr>
            <p:cNvPr id="584" name="矩形 583"/>
            <p:cNvSpPr/>
            <p:nvPr/>
          </p:nvSpPr>
          <p:spPr>
            <a:xfrm>
              <a:off x="4467748" y="3044681"/>
              <a:ext cx="3230880" cy="82994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4800" dirty="0"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rPr>
                <a:t>它讲了这些</a:t>
              </a:r>
              <a:endParaRPr lang="zh-CN" altLang="en-US" sz="4800" dirty="0"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endParaRPr>
            </a:p>
          </p:txBody>
        </p:sp>
        <p:sp>
          <p:nvSpPr>
            <p:cNvPr id="585" name="矩形 584"/>
            <p:cNvSpPr/>
            <p:nvPr/>
          </p:nvSpPr>
          <p:spPr>
            <a:xfrm>
              <a:off x="5319599" y="3798388"/>
              <a:ext cx="1527175" cy="33718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sz="1600" dirty="0">
                  <a:latin typeface="汉仪旗黑-50S" panose="00020600040101010101" pitchFamily="18" charset="-122"/>
                  <a:ea typeface="汉仪旗黑-50S" panose="00020600040101010101" pitchFamily="18" charset="-122"/>
                  <a:cs typeface="Arial" panose="020B0604020202020204" pitchFamily="34" charset="0"/>
                </a:rPr>
                <a:t>IT SAYS THAT</a:t>
              </a:r>
              <a:endParaRPr lang="en-US" altLang="zh-CN" sz="1600" dirty="0">
                <a:latin typeface="汉仪旗黑-50S" panose="00020600040101010101" pitchFamily="18" charset="-122"/>
                <a:ea typeface="汉仪旗黑-50S" panose="00020600040101010101" pitchFamily="18" charset="-122"/>
                <a:cs typeface="Arial" panose="020B0604020202020204" pitchFamily="34" charset="0"/>
              </a:endParaRPr>
            </a:p>
          </p:txBody>
        </p:sp>
        <p:sp>
          <p:nvSpPr>
            <p:cNvPr id="587" name="文本框 586"/>
            <p:cNvSpPr txBox="1"/>
            <p:nvPr/>
          </p:nvSpPr>
          <p:spPr>
            <a:xfrm>
              <a:off x="3332132" y="4054455"/>
              <a:ext cx="5527737" cy="55308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2000" dirty="0">
                  <a:latin typeface="汉仪旗黑-50S" panose="00020600040101010101" pitchFamily="18" charset="-122"/>
                  <a:ea typeface="汉仪旗黑-50S" panose="00020600040101010101" pitchFamily="18" charset="-122"/>
                  <a:sym typeface="汉仪旗黑-50S" panose="00020600040101010101" pitchFamily="18" charset="-122"/>
                </a:rPr>
                <a:t>   </a:t>
              </a:r>
              <a:r>
                <a:rPr lang="zh-CN" altLang="en-US" sz="2000" dirty="0">
                  <a:latin typeface="汉仪旗黑-50S" panose="00020600040101010101" pitchFamily="18" charset="-122"/>
                  <a:ea typeface="汉仪旗黑-50S" panose="00020600040101010101" pitchFamily="18" charset="-122"/>
                  <a:sym typeface="汉仪旗黑-50S" panose="00020600040101010101" pitchFamily="18" charset="-122"/>
                </a:rPr>
                <a:t>全书分为三个部分。</a:t>
              </a:r>
              <a:endParaRPr lang="zh-CN" altLang="en-US" sz="20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295775" y="1772920"/>
            <a:ext cx="3535045" cy="1249127"/>
            <a:chOff x="5061405" y="1761534"/>
            <a:chExt cx="2011680" cy="1249045"/>
          </a:xfrm>
        </p:grpSpPr>
        <p:sp>
          <p:nvSpPr>
            <p:cNvPr id="7" name="任意多边形: 形状 581"/>
            <p:cNvSpPr/>
            <p:nvPr/>
          </p:nvSpPr>
          <p:spPr>
            <a:xfrm>
              <a:off x="5121274" y="1761534"/>
              <a:ext cx="1843405" cy="1249045"/>
            </a:xfrm>
            <a:custGeom>
              <a:avLst/>
              <a:gdLst>
                <a:gd name="connsiteX0" fmla="*/ 399685 w 1763451"/>
                <a:gd name="connsiteY0" fmla="*/ 0 h 1111187"/>
                <a:gd name="connsiteX1" fmla="*/ 1369551 w 1763451"/>
                <a:gd name="connsiteY1" fmla="*/ 169 h 1111187"/>
                <a:gd name="connsiteX2" fmla="*/ 1490748 w 1763451"/>
                <a:gd name="connsiteY2" fmla="*/ 26779 h 1111187"/>
                <a:gd name="connsiteX3" fmla="*/ 1642168 w 1763451"/>
                <a:gd name="connsiteY3" fmla="*/ 139529 h 1111187"/>
                <a:gd name="connsiteX4" fmla="*/ 1726061 w 1763451"/>
                <a:gd name="connsiteY4" fmla="*/ 282054 h 1111187"/>
                <a:gd name="connsiteX5" fmla="*/ 1759112 w 1763451"/>
                <a:gd name="connsiteY5" fmla="*/ 415497 h 1111187"/>
                <a:gd name="connsiteX6" fmla="*/ 1761210 w 1763451"/>
                <a:gd name="connsiteY6" fmla="*/ 525214 h 1111187"/>
                <a:gd name="connsiteX7" fmla="*/ 1744993 w 1763451"/>
                <a:gd name="connsiteY7" fmla="*/ 624182 h 1111187"/>
                <a:gd name="connsiteX8" fmla="*/ 1653647 w 1763451"/>
                <a:gd name="connsiteY8" fmla="*/ 812586 h 1111187"/>
                <a:gd name="connsiteX9" fmla="*/ 1455374 w 1763451"/>
                <a:gd name="connsiteY9" fmla="*/ 952826 h 1111187"/>
                <a:gd name="connsiteX10" fmla="*/ 1280846 w 1763451"/>
                <a:gd name="connsiteY10" fmla="*/ 1018817 h 1111187"/>
                <a:gd name="connsiteX11" fmla="*/ 1111655 w 1763451"/>
                <a:gd name="connsiteY11" fmla="*/ 1083104 h 1111187"/>
                <a:gd name="connsiteX12" fmla="*/ 1048828 w 1763451"/>
                <a:gd name="connsiteY12" fmla="*/ 1106867 h 1111187"/>
                <a:gd name="connsiteX13" fmla="*/ 1030308 w 1763451"/>
                <a:gd name="connsiteY13" fmla="*/ 1107748 h 1111187"/>
                <a:gd name="connsiteX14" fmla="*/ 1030065 w 1763451"/>
                <a:gd name="connsiteY14" fmla="*/ 1088984 h 1111187"/>
                <a:gd name="connsiteX15" fmla="*/ 1071693 w 1763451"/>
                <a:gd name="connsiteY15" fmla="*/ 987057 h 1111187"/>
                <a:gd name="connsiteX16" fmla="*/ 1076918 w 1763451"/>
                <a:gd name="connsiteY16" fmla="*/ 968350 h 1111187"/>
                <a:gd name="connsiteX17" fmla="*/ 1053098 w 1763451"/>
                <a:gd name="connsiteY17" fmla="*/ 966608 h 1111187"/>
                <a:gd name="connsiteX18" fmla="*/ 394049 w 1763451"/>
                <a:gd name="connsiteY18" fmla="*/ 966328 h 1111187"/>
                <a:gd name="connsiteX19" fmla="*/ 267721 w 1763451"/>
                <a:gd name="connsiteY19" fmla="*/ 937564 h 1111187"/>
                <a:gd name="connsiteX20" fmla="*/ 122500 w 1763451"/>
                <a:gd name="connsiteY20" fmla="*/ 828391 h 1111187"/>
                <a:gd name="connsiteX21" fmla="*/ 37315 w 1763451"/>
                <a:gd name="connsiteY21" fmla="*/ 684480 h 1111187"/>
                <a:gd name="connsiteX22" fmla="*/ 4394 w 1763451"/>
                <a:gd name="connsiteY22" fmla="*/ 550999 h 1111187"/>
                <a:gd name="connsiteX23" fmla="*/ 2241 w 1763451"/>
                <a:gd name="connsiteY23" fmla="*/ 441283 h 1111187"/>
                <a:gd name="connsiteX24" fmla="*/ 18757 w 1763451"/>
                <a:gd name="connsiteY24" fmla="*/ 340461 h 1111187"/>
                <a:gd name="connsiteX25" fmla="*/ 116433 w 1763451"/>
                <a:gd name="connsiteY25" fmla="*/ 144997 h 1111187"/>
                <a:gd name="connsiteX26" fmla="*/ 308058 w 1763451"/>
                <a:gd name="connsiteY26" fmla="*/ 14345 h 1111187"/>
                <a:gd name="connsiteX27" fmla="*/ 399685 w 1763451"/>
                <a:gd name="connsiteY27" fmla="*/ 0 h 111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63451" h="1111187">
                  <a:moveTo>
                    <a:pt x="399685" y="0"/>
                  </a:moveTo>
                  <a:cubicBezTo>
                    <a:pt x="722974" y="319"/>
                    <a:pt x="1046263" y="244"/>
                    <a:pt x="1369551" y="169"/>
                  </a:cubicBezTo>
                  <a:cubicBezTo>
                    <a:pt x="1411967" y="169"/>
                    <a:pt x="1451966" y="11105"/>
                    <a:pt x="1490748" y="26779"/>
                  </a:cubicBezTo>
                  <a:cubicBezTo>
                    <a:pt x="1550952" y="51104"/>
                    <a:pt x="1600183" y="90991"/>
                    <a:pt x="1642168" y="139529"/>
                  </a:cubicBezTo>
                  <a:cubicBezTo>
                    <a:pt x="1678665" y="181738"/>
                    <a:pt x="1706174" y="229789"/>
                    <a:pt x="1726061" y="282054"/>
                  </a:cubicBezTo>
                  <a:cubicBezTo>
                    <a:pt x="1742465" y="325199"/>
                    <a:pt x="1754805" y="369693"/>
                    <a:pt x="1759112" y="415497"/>
                  </a:cubicBezTo>
                  <a:cubicBezTo>
                    <a:pt x="1762520" y="451751"/>
                    <a:pt x="1765760" y="488117"/>
                    <a:pt x="1761210" y="525214"/>
                  </a:cubicBezTo>
                  <a:cubicBezTo>
                    <a:pt x="1757128" y="558528"/>
                    <a:pt x="1753214" y="591729"/>
                    <a:pt x="1744993" y="624182"/>
                  </a:cubicBezTo>
                  <a:cubicBezTo>
                    <a:pt x="1727522" y="693169"/>
                    <a:pt x="1698047" y="756557"/>
                    <a:pt x="1653647" y="812586"/>
                  </a:cubicBezTo>
                  <a:cubicBezTo>
                    <a:pt x="1601251" y="878689"/>
                    <a:pt x="1536065" y="925879"/>
                    <a:pt x="1455374" y="952826"/>
                  </a:cubicBezTo>
                  <a:cubicBezTo>
                    <a:pt x="1396423" y="972507"/>
                    <a:pt x="1338990" y="996683"/>
                    <a:pt x="1280846" y="1018817"/>
                  </a:cubicBezTo>
                  <a:cubicBezTo>
                    <a:pt x="1224461" y="1040277"/>
                    <a:pt x="1168058" y="1061700"/>
                    <a:pt x="1111655" y="1083104"/>
                  </a:cubicBezTo>
                  <a:cubicBezTo>
                    <a:pt x="1090719" y="1091044"/>
                    <a:pt x="1069764" y="1098965"/>
                    <a:pt x="1048828" y="1106867"/>
                  </a:cubicBezTo>
                  <a:cubicBezTo>
                    <a:pt x="1042780" y="1109152"/>
                    <a:pt x="1037200" y="1114827"/>
                    <a:pt x="1030308" y="1107748"/>
                  </a:cubicBezTo>
                  <a:cubicBezTo>
                    <a:pt x="1023904" y="1101194"/>
                    <a:pt x="1027443" y="1095370"/>
                    <a:pt x="1030065" y="1088984"/>
                  </a:cubicBezTo>
                  <a:cubicBezTo>
                    <a:pt x="1044015" y="1055034"/>
                    <a:pt x="1057780" y="1021008"/>
                    <a:pt x="1071693" y="987057"/>
                  </a:cubicBezTo>
                  <a:cubicBezTo>
                    <a:pt x="1074015" y="981365"/>
                    <a:pt x="1076431" y="975728"/>
                    <a:pt x="1076918" y="968350"/>
                  </a:cubicBezTo>
                  <a:cubicBezTo>
                    <a:pt x="1068041" y="965410"/>
                    <a:pt x="1060513" y="966608"/>
                    <a:pt x="1053098" y="966608"/>
                  </a:cubicBezTo>
                  <a:cubicBezTo>
                    <a:pt x="833421" y="966534"/>
                    <a:pt x="613725" y="966777"/>
                    <a:pt x="394049" y="966328"/>
                  </a:cubicBezTo>
                  <a:cubicBezTo>
                    <a:pt x="350060" y="966234"/>
                    <a:pt x="308095" y="955017"/>
                    <a:pt x="267721" y="937564"/>
                  </a:cubicBezTo>
                  <a:cubicBezTo>
                    <a:pt x="210494" y="912827"/>
                    <a:pt x="162799" y="875094"/>
                    <a:pt x="122500" y="828391"/>
                  </a:cubicBezTo>
                  <a:cubicBezTo>
                    <a:pt x="85666" y="785713"/>
                    <a:pt x="57371" y="737418"/>
                    <a:pt x="37315" y="684480"/>
                  </a:cubicBezTo>
                  <a:cubicBezTo>
                    <a:pt x="20948" y="641279"/>
                    <a:pt x="9019" y="596710"/>
                    <a:pt x="4394" y="550999"/>
                  </a:cubicBezTo>
                  <a:cubicBezTo>
                    <a:pt x="724" y="514783"/>
                    <a:pt x="-2198" y="478398"/>
                    <a:pt x="2241" y="441283"/>
                  </a:cubicBezTo>
                  <a:cubicBezTo>
                    <a:pt x="6304" y="407314"/>
                    <a:pt x="10480" y="373513"/>
                    <a:pt x="18757" y="340461"/>
                  </a:cubicBezTo>
                  <a:cubicBezTo>
                    <a:pt x="36828" y="268216"/>
                    <a:pt x="68625" y="201925"/>
                    <a:pt x="116433" y="144997"/>
                  </a:cubicBezTo>
                  <a:cubicBezTo>
                    <a:pt x="167668" y="83987"/>
                    <a:pt x="229764" y="36779"/>
                    <a:pt x="308058" y="14345"/>
                  </a:cubicBezTo>
                  <a:cubicBezTo>
                    <a:pt x="338039" y="5749"/>
                    <a:pt x="368188" y="-37"/>
                    <a:pt x="399685" y="0"/>
                  </a:cubicBezTo>
                  <a:close/>
                </a:path>
              </a:pathLst>
            </a:custGeom>
            <a:solidFill>
              <a:srgbClr val="23685B"/>
            </a:solidFill>
            <a:ln w="342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2800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" name="矩形 8"/>
            <p:cNvSpPr/>
            <p:nvPr/>
          </p:nvSpPr>
          <p:spPr>
            <a:xfrm>
              <a:off x="5061405" y="2012326"/>
              <a:ext cx="2011680" cy="6451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600" dirty="0">
                  <a:solidFill>
                    <a:schemeClr val="bg1"/>
                  </a:solidFill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rPr>
                <a:t>第一部分</a:t>
              </a:r>
              <a:endParaRPr lang="zh-CN" altLang="en-US" sz="3600" dirty="0">
                <a:solidFill>
                  <a:schemeClr val="bg1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endParaRP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任意多边形: 形状 217"/>
          <p:cNvSpPr/>
          <p:nvPr/>
        </p:nvSpPr>
        <p:spPr>
          <a:xfrm rot="10800000">
            <a:off x="-1" y="0"/>
            <a:ext cx="1259394" cy="629920"/>
          </a:xfrm>
          <a:custGeom>
            <a:avLst/>
            <a:gdLst>
              <a:gd name="connsiteX0" fmla="*/ 7657 w 1259394"/>
              <a:gd name="connsiteY0" fmla="*/ 629920 h 629920"/>
              <a:gd name="connsiteX1" fmla="*/ 7652 w 1259394"/>
              <a:gd name="connsiteY1" fmla="*/ 629920 h 629920"/>
              <a:gd name="connsiteX2" fmla="*/ 0 w 1259394"/>
              <a:gd name="connsiteY2" fmla="*/ 627456 h 629920"/>
              <a:gd name="connsiteX3" fmla="*/ 395043 w 1259394"/>
              <a:gd name="connsiteY3" fmla="*/ 151286 h 629920"/>
              <a:gd name="connsiteX4" fmla="*/ 631235 w 1259394"/>
              <a:gd name="connsiteY4" fmla="*/ 80452 h 629920"/>
              <a:gd name="connsiteX5" fmla="*/ 853142 w 1259394"/>
              <a:gd name="connsiteY5" fmla="*/ 49176 h 629920"/>
              <a:gd name="connsiteX6" fmla="*/ 1031322 w 1259394"/>
              <a:gd name="connsiteY6" fmla="*/ 24554 h 629920"/>
              <a:gd name="connsiteX7" fmla="*/ 1187556 w 1259394"/>
              <a:gd name="connsiteY7" fmla="*/ 2668 h 629920"/>
              <a:gd name="connsiteX8" fmla="*/ 1223570 w 1259394"/>
              <a:gd name="connsiteY8" fmla="*/ 8 h 629920"/>
              <a:gd name="connsiteX9" fmla="*/ 1259394 w 1259394"/>
              <a:gd name="connsiteY9" fmla="*/ 3969 h 629920"/>
              <a:gd name="connsiteX10" fmla="*/ 1259394 w 1259394"/>
              <a:gd name="connsiteY10" fmla="*/ 628018 h 629920"/>
              <a:gd name="connsiteX11" fmla="*/ 1243439 w 1259394"/>
              <a:gd name="connsiteY11" fmla="*/ 629378 h 629920"/>
              <a:gd name="connsiteX12" fmla="*/ 15616 w 1259394"/>
              <a:gd name="connsiteY12" fmla="*/ 629378 h 62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59394" h="629920">
                <a:moveTo>
                  <a:pt x="7657" y="629920"/>
                </a:moveTo>
                <a:lnTo>
                  <a:pt x="7652" y="629920"/>
                </a:lnTo>
                <a:lnTo>
                  <a:pt x="0" y="627456"/>
                </a:lnTo>
                <a:cubicBezTo>
                  <a:pt x="63588" y="412204"/>
                  <a:pt x="194357" y="252701"/>
                  <a:pt x="395043" y="151286"/>
                </a:cubicBezTo>
                <a:cubicBezTo>
                  <a:pt x="469500" y="113681"/>
                  <a:pt x="548837" y="91780"/>
                  <a:pt x="631235" y="80452"/>
                </a:cubicBezTo>
                <a:cubicBezTo>
                  <a:pt x="705175" y="70263"/>
                  <a:pt x="779114" y="59527"/>
                  <a:pt x="853142" y="49176"/>
                </a:cubicBezTo>
                <a:cubicBezTo>
                  <a:pt x="912516" y="40865"/>
                  <a:pt x="971934" y="32776"/>
                  <a:pt x="1031322" y="24554"/>
                </a:cubicBezTo>
                <a:cubicBezTo>
                  <a:pt x="1083405" y="17323"/>
                  <a:pt x="1135532" y="10328"/>
                  <a:pt x="1187556" y="2668"/>
                </a:cubicBezTo>
                <a:cubicBezTo>
                  <a:pt x="1199615" y="893"/>
                  <a:pt x="1211608" y="-101"/>
                  <a:pt x="1223570" y="8"/>
                </a:cubicBezTo>
                <a:lnTo>
                  <a:pt x="1259394" y="3969"/>
                </a:lnTo>
                <a:lnTo>
                  <a:pt x="1259394" y="628018"/>
                </a:lnTo>
                <a:lnTo>
                  <a:pt x="1243439" y="629378"/>
                </a:lnTo>
                <a:cubicBezTo>
                  <a:pt x="834159" y="629447"/>
                  <a:pt x="424885" y="629448"/>
                  <a:pt x="15616" y="629378"/>
                </a:cubicBezTo>
                <a:close/>
              </a:path>
            </a:pathLst>
          </a:custGeom>
          <a:solidFill>
            <a:srgbClr val="23685B"/>
          </a:solidFill>
          <a:ln w="34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sym typeface="+mn-lt"/>
            </a:endParaRPr>
          </a:p>
        </p:txBody>
      </p:sp>
      <p:sp>
        <p:nvSpPr>
          <p:cNvPr id="219" name="文本框 218"/>
          <p:cNvSpPr txBox="1"/>
          <p:nvPr/>
        </p:nvSpPr>
        <p:spPr>
          <a:xfrm>
            <a:off x="208677" y="106701"/>
            <a:ext cx="5084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汉仪旗黑X1-75W" panose="00020600040101010101" pitchFamily="18" charset="-122"/>
                <a:ea typeface="汉仪旗黑X1-75W" panose="00020600040101010101" pitchFamily="18" charset="-122"/>
                <a:cs typeface="+mn-ea"/>
                <a:sym typeface="汉仪旗黑X1-75W" panose="00020600040101010101" pitchFamily="18" charset="-122"/>
              </a:rPr>
              <a:t>01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汉仪旗黑X1-75W" panose="00020600040101010101" pitchFamily="18" charset="-122"/>
              <a:ea typeface="汉仪旗黑X1-75W" panose="00020600040101010101" pitchFamily="18" charset="-122"/>
              <a:cs typeface="+mn-ea"/>
              <a:sym typeface="汉仪旗黑X1-75W" panose="00020600040101010101" pitchFamily="18" charset="-122"/>
            </a:endParaRPr>
          </a:p>
        </p:txBody>
      </p:sp>
      <p:sp>
        <p:nvSpPr>
          <p:cNvPr id="220" name="图形"/>
          <p:cNvSpPr txBox="1"/>
          <p:nvPr/>
        </p:nvSpPr>
        <p:spPr>
          <a:xfrm>
            <a:off x="1259394" y="183706"/>
            <a:ext cx="162736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2400" dirty="0">
                <a:solidFill>
                  <a:prstClr val="black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cs typeface="+mn-ea"/>
                <a:sym typeface="汉仪旗黑X1-75W" panose="00020600040101010101" pitchFamily="18" charset="-122"/>
              </a:rPr>
              <a:t>它讲了这些</a:t>
            </a:r>
            <a:endParaRPr lang="zh-CN" altLang="en-US" sz="2400" dirty="0">
              <a:solidFill>
                <a:prstClr val="black"/>
              </a:solidFill>
              <a:latin typeface="汉仪旗黑X1-75W" panose="00020600040101010101" pitchFamily="18" charset="-122"/>
              <a:ea typeface="汉仪旗黑X1-75W" panose="00020600040101010101" pitchFamily="18" charset="-122"/>
              <a:cs typeface="+mn-ea"/>
              <a:sym typeface="汉仪旗黑X1-75W" panose="00020600040101010101" pitchFamily="18" charset="-122"/>
            </a:endParaRPr>
          </a:p>
        </p:txBody>
      </p:sp>
      <p:cxnSp>
        <p:nvCxnSpPr>
          <p:cNvPr id="221" name="直接连接符 220"/>
          <p:cNvCxnSpPr>
            <a:stCxn id="220" idx="3"/>
          </p:cNvCxnSpPr>
          <p:nvPr/>
        </p:nvCxnSpPr>
        <p:spPr>
          <a:xfrm>
            <a:off x="2886763" y="414539"/>
            <a:ext cx="4979628" cy="10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直接连接符 221"/>
          <p:cNvCxnSpPr/>
          <p:nvPr/>
        </p:nvCxnSpPr>
        <p:spPr>
          <a:xfrm>
            <a:off x="11257969" y="414539"/>
            <a:ext cx="934031" cy="0"/>
          </a:xfrm>
          <a:prstGeom prst="line">
            <a:avLst/>
          </a:prstGeom>
          <a:ln>
            <a:solidFill>
              <a:srgbClr val="0030A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任意多边形: 形状 222"/>
          <p:cNvSpPr/>
          <p:nvPr/>
        </p:nvSpPr>
        <p:spPr>
          <a:xfrm>
            <a:off x="8299838" y="270453"/>
            <a:ext cx="3892162" cy="297471"/>
          </a:xfrm>
          <a:custGeom>
            <a:avLst/>
            <a:gdLst>
              <a:gd name="connsiteX0" fmla="*/ 196408 w 3892162"/>
              <a:gd name="connsiteY0" fmla="*/ 0 h 297471"/>
              <a:gd name="connsiteX1" fmla="*/ 3892162 w 3892162"/>
              <a:gd name="connsiteY1" fmla="*/ 0 h 297471"/>
              <a:gd name="connsiteX2" fmla="*/ 3892162 w 3892162"/>
              <a:gd name="connsiteY2" fmla="*/ 297471 h 297471"/>
              <a:gd name="connsiteX3" fmla="*/ 0 w 3892162"/>
              <a:gd name="connsiteY3" fmla="*/ 297471 h 297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92162" h="297471">
                <a:moveTo>
                  <a:pt x="196408" y="0"/>
                </a:moveTo>
                <a:lnTo>
                  <a:pt x="3892162" y="0"/>
                </a:lnTo>
                <a:lnTo>
                  <a:pt x="3892162" y="297471"/>
                </a:lnTo>
                <a:lnTo>
                  <a:pt x="0" y="297471"/>
                </a:lnTo>
                <a:close/>
              </a:path>
            </a:pathLst>
          </a:custGeom>
          <a:solidFill>
            <a:srgbClr val="23685B"/>
          </a:solidFill>
          <a:ln w="34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sym typeface="+mn-lt"/>
            </a:endParaRPr>
          </a:p>
        </p:txBody>
      </p:sp>
      <p:sp>
        <p:nvSpPr>
          <p:cNvPr id="224" name="矩形 3"/>
          <p:cNvSpPr/>
          <p:nvPr/>
        </p:nvSpPr>
        <p:spPr>
          <a:xfrm>
            <a:off x="8601456" y="288742"/>
            <a:ext cx="3381868" cy="2755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dist">
              <a:defRPr/>
            </a:pPr>
            <a:r>
              <a:rPr lang="zh-CN" altLang="en-US" sz="1200" dirty="0">
                <a:solidFill>
                  <a:schemeClr val="bg1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雅酷黑 75W" panose="020B0804020202020204" pitchFamily="34" charset="-122"/>
              </a:rPr>
              <a:t>跨学科主题学习设计与实施</a:t>
            </a:r>
            <a:endParaRPr lang="zh-CN" altLang="en-US" sz="1200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cs typeface="+mn-ea"/>
              <a:sym typeface="+mn-lt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1099250" y="1274061"/>
            <a:ext cx="10019195" cy="1787513"/>
            <a:chOff x="1099250" y="1848736"/>
            <a:chExt cx="10019195" cy="1787513"/>
          </a:xfrm>
        </p:grpSpPr>
        <p:grpSp>
          <p:nvGrpSpPr>
            <p:cNvPr id="3" name="组合 2"/>
            <p:cNvGrpSpPr/>
            <p:nvPr/>
          </p:nvGrpSpPr>
          <p:grpSpPr>
            <a:xfrm>
              <a:off x="1099250" y="1848736"/>
              <a:ext cx="1787513" cy="1787513"/>
              <a:chOff x="1099250" y="1949255"/>
              <a:chExt cx="1787513" cy="1787513"/>
            </a:xfrm>
          </p:grpSpPr>
          <p:sp>
            <p:nvSpPr>
              <p:cNvPr id="704" name="椭圆 703"/>
              <p:cNvSpPr/>
              <p:nvPr/>
            </p:nvSpPr>
            <p:spPr>
              <a:xfrm>
                <a:off x="1099250" y="1949255"/>
                <a:ext cx="1787513" cy="1787513"/>
              </a:xfrm>
              <a:prstGeom prst="ellipse">
                <a:avLst/>
              </a:prstGeom>
              <a:solidFill>
                <a:srgbClr val="23685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705" name="文本框 704"/>
              <p:cNvSpPr txBox="1"/>
              <p:nvPr/>
            </p:nvSpPr>
            <p:spPr>
              <a:xfrm>
                <a:off x="1517715" y="2436935"/>
                <a:ext cx="1188720" cy="119888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zh-CN" altLang="en-US" sz="2400" dirty="0">
                    <a:solidFill>
                      <a:schemeClr val="bg1"/>
                    </a:solidFill>
                    <a:latin typeface="汉仪旗黑X1-75W" panose="00020600040101010101" pitchFamily="18" charset="-122"/>
                    <a:ea typeface="汉仪旗黑X1-75W" panose="00020600040101010101" pitchFamily="18" charset="-122"/>
                    <a:sym typeface="汉仪旗黑X1-75W" panose="00020600040101010101" pitchFamily="18" charset="-122"/>
                  </a:rPr>
                  <a:t>内涵、</a:t>
                </a:r>
                <a:r>
                  <a:rPr lang="zh-CN" altLang="en-US" sz="2400" dirty="0">
                    <a:solidFill>
                      <a:schemeClr val="bg1"/>
                    </a:solidFill>
                    <a:latin typeface="汉仪旗黑X1-75W" panose="00020600040101010101" pitchFamily="18" charset="-122"/>
                    <a:ea typeface="汉仪旗黑X1-75W" panose="00020600040101010101" pitchFamily="18" charset="-122"/>
                    <a:sym typeface="汉仪旗黑X1-75W" panose="00020600040101010101" pitchFamily="18" charset="-122"/>
                  </a:rPr>
                  <a:t>必要性</a:t>
                </a:r>
                <a:endParaRPr lang="zh-CN" altLang="en-US" sz="2400" dirty="0">
                  <a:solidFill>
                    <a:schemeClr val="bg1"/>
                  </a:solidFill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endParaRPr>
              </a:p>
              <a:p>
                <a:pPr algn="ctr"/>
                <a:endParaRPr lang="zh-CN" altLang="en-US" sz="2400" dirty="0">
                  <a:solidFill>
                    <a:schemeClr val="bg1"/>
                  </a:solidFill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endParaRPr>
              </a:p>
            </p:txBody>
          </p:sp>
        </p:grpSp>
        <p:grpSp>
          <p:nvGrpSpPr>
            <p:cNvPr id="706" name="组合 705"/>
            <p:cNvGrpSpPr/>
            <p:nvPr/>
          </p:nvGrpSpPr>
          <p:grpSpPr>
            <a:xfrm>
              <a:off x="3157171" y="1848736"/>
              <a:ext cx="1787513" cy="1787513"/>
              <a:chOff x="1099250" y="1949255"/>
              <a:chExt cx="1787513" cy="1787513"/>
            </a:xfrm>
          </p:grpSpPr>
          <p:sp>
            <p:nvSpPr>
              <p:cNvPr id="707" name="椭圆 706"/>
              <p:cNvSpPr/>
              <p:nvPr/>
            </p:nvSpPr>
            <p:spPr>
              <a:xfrm>
                <a:off x="1099250" y="1949255"/>
                <a:ext cx="1787513" cy="1787513"/>
              </a:xfrm>
              <a:prstGeom prst="ellipse">
                <a:avLst/>
              </a:prstGeom>
              <a:solidFill>
                <a:srgbClr val="23685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708" name="文本框 707"/>
              <p:cNvSpPr txBox="1"/>
              <p:nvPr/>
            </p:nvSpPr>
            <p:spPr>
              <a:xfrm>
                <a:off x="1517592" y="2057943"/>
                <a:ext cx="950828" cy="156845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zh-CN" altLang="en-US" sz="2400" dirty="0">
                    <a:solidFill>
                      <a:schemeClr val="bg1"/>
                    </a:solidFill>
                    <a:latin typeface="汉仪旗黑X1-75W" panose="00020600040101010101" pitchFamily="18" charset="-122"/>
                    <a:ea typeface="汉仪旗黑X1-75W" panose="00020600040101010101" pitchFamily="18" charset="-122"/>
                    <a:sym typeface="汉仪旗黑X1-75W" panose="00020600040101010101" pitchFamily="18" charset="-122"/>
                  </a:rPr>
                  <a:t>特征以及设计原则</a:t>
                </a:r>
                <a:endParaRPr lang="zh-CN" altLang="en-US" sz="2400" dirty="0">
                  <a:solidFill>
                    <a:schemeClr val="bg1"/>
                  </a:solidFill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endParaRPr>
              </a:p>
            </p:txBody>
          </p:sp>
        </p:grpSp>
        <p:grpSp>
          <p:nvGrpSpPr>
            <p:cNvPr id="709" name="组合 708"/>
            <p:cNvGrpSpPr/>
            <p:nvPr/>
          </p:nvGrpSpPr>
          <p:grpSpPr>
            <a:xfrm>
              <a:off x="5215092" y="1848736"/>
              <a:ext cx="1787513" cy="1787513"/>
              <a:chOff x="1099250" y="1949255"/>
              <a:chExt cx="1787513" cy="1787513"/>
            </a:xfrm>
          </p:grpSpPr>
          <p:sp>
            <p:nvSpPr>
              <p:cNvPr id="710" name="椭圆 709"/>
              <p:cNvSpPr/>
              <p:nvPr/>
            </p:nvSpPr>
            <p:spPr>
              <a:xfrm>
                <a:off x="1099250" y="1949255"/>
                <a:ext cx="1787513" cy="1787513"/>
              </a:xfrm>
              <a:prstGeom prst="ellipse">
                <a:avLst/>
              </a:prstGeom>
              <a:solidFill>
                <a:srgbClr val="23685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711" name="文本框 710"/>
              <p:cNvSpPr txBox="1"/>
              <p:nvPr/>
            </p:nvSpPr>
            <p:spPr>
              <a:xfrm>
                <a:off x="1322135" y="2167695"/>
                <a:ext cx="1341120" cy="119888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zh-CN" altLang="en-US" sz="2400" dirty="0">
                    <a:solidFill>
                      <a:schemeClr val="bg1"/>
                    </a:solidFill>
                    <a:latin typeface="汉仪旗黑X1-75W" panose="00020600040101010101" pitchFamily="18" charset="-122"/>
                    <a:ea typeface="汉仪旗黑X1-75W" panose="00020600040101010101" pitchFamily="18" charset="-122"/>
                    <a:sym typeface="汉仪旗黑X1-75W" panose="00020600040101010101" pitchFamily="18" charset="-122"/>
                  </a:rPr>
                  <a:t>注意事项和实施策略</a:t>
                </a:r>
                <a:endParaRPr lang="zh-CN" altLang="en-US" sz="2400" dirty="0">
                  <a:solidFill>
                    <a:schemeClr val="bg1"/>
                  </a:solidFill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endParaRPr>
              </a:p>
            </p:txBody>
          </p:sp>
        </p:grpSp>
        <p:grpSp>
          <p:nvGrpSpPr>
            <p:cNvPr id="712" name="组合 711"/>
            <p:cNvGrpSpPr/>
            <p:nvPr/>
          </p:nvGrpSpPr>
          <p:grpSpPr>
            <a:xfrm>
              <a:off x="7273013" y="1848736"/>
              <a:ext cx="1787513" cy="1787513"/>
              <a:chOff x="1099250" y="1949255"/>
              <a:chExt cx="1787513" cy="1787513"/>
            </a:xfrm>
          </p:grpSpPr>
          <p:sp>
            <p:nvSpPr>
              <p:cNvPr id="713" name="椭圆 712"/>
              <p:cNvSpPr/>
              <p:nvPr/>
            </p:nvSpPr>
            <p:spPr>
              <a:xfrm>
                <a:off x="1099250" y="1949255"/>
                <a:ext cx="1787513" cy="1787513"/>
              </a:xfrm>
              <a:prstGeom prst="ellipse">
                <a:avLst/>
              </a:prstGeom>
              <a:solidFill>
                <a:srgbClr val="23685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714" name="文本框 713"/>
              <p:cNvSpPr txBox="1"/>
              <p:nvPr/>
            </p:nvSpPr>
            <p:spPr>
              <a:xfrm>
                <a:off x="1308421" y="2427513"/>
                <a:ext cx="1369171" cy="82994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zh-CN" altLang="en-US" sz="2400" dirty="0">
                    <a:solidFill>
                      <a:schemeClr val="bg1"/>
                    </a:solidFill>
                    <a:latin typeface="汉仪旗黑X1-75W" panose="00020600040101010101" pitchFamily="18" charset="-122"/>
                    <a:ea typeface="汉仪旗黑X1-75W" panose="00020600040101010101" pitchFamily="18" charset="-122"/>
                    <a:sym typeface="汉仪旗黑X1-75W" panose="00020600040101010101" pitchFamily="18" charset="-122"/>
                  </a:rPr>
                  <a:t>评价方式</a:t>
                </a:r>
                <a:endParaRPr lang="zh-CN" altLang="en-US" sz="2400" dirty="0">
                  <a:solidFill>
                    <a:schemeClr val="bg1"/>
                  </a:solidFill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endParaRPr>
              </a:p>
            </p:txBody>
          </p:sp>
        </p:grpSp>
        <p:grpSp>
          <p:nvGrpSpPr>
            <p:cNvPr id="715" name="组合 714"/>
            <p:cNvGrpSpPr/>
            <p:nvPr/>
          </p:nvGrpSpPr>
          <p:grpSpPr>
            <a:xfrm>
              <a:off x="9330932" y="1848736"/>
              <a:ext cx="1787513" cy="1787513"/>
              <a:chOff x="1099250" y="1949255"/>
              <a:chExt cx="1787513" cy="1787513"/>
            </a:xfrm>
          </p:grpSpPr>
          <p:sp>
            <p:nvSpPr>
              <p:cNvPr id="716" name="椭圆 715"/>
              <p:cNvSpPr/>
              <p:nvPr/>
            </p:nvSpPr>
            <p:spPr>
              <a:xfrm>
                <a:off x="1099250" y="1949255"/>
                <a:ext cx="1787513" cy="1787513"/>
              </a:xfrm>
              <a:prstGeom prst="ellipse">
                <a:avLst/>
              </a:prstGeom>
              <a:solidFill>
                <a:srgbClr val="23685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717" name="文本框 716"/>
              <p:cNvSpPr txBox="1"/>
              <p:nvPr/>
            </p:nvSpPr>
            <p:spPr>
              <a:xfrm>
                <a:off x="1517592" y="2427513"/>
                <a:ext cx="950828" cy="82994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zh-CN" altLang="en-US" sz="2400" dirty="0">
                    <a:solidFill>
                      <a:schemeClr val="bg1"/>
                    </a:solidFill>
                    <a:latin typeface="汉仪旗黑X1-75W" panose="00020600040101010101" pitchFamily="18" charset="-122"/>
                    <a:ea typeface="汉仪旗黑X1-75W" panose="00020600040101010101" pitchFamily="18" charset="-122"/>
                    <a:sym typeface="汉仪旗黑X1-75W" panose="00020600040101010101" pitchFamily="18" charset="-122"/>
                  </a:rPr>
                  <a:t>教师应对</a:t>
                </a:r>
                <a:endParaRPr lang="zh-CN" altLang="en-US" sz="2400" dirty="0">
                  <a:solidFill>
                    <a:schemeClr val="bg1"/>
                  </a:solidFill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endParaRPr>
              </a:p>
            </p:txBody>
          </p:sp>
        </p:grpSp>
      </p:grpSp>
      <p:sp>
        <p:nvSpPr>
          <p:cNvPr id="718" name="文本框 717"/>
          <p:cNvSpPr txBox="1"/>
          <p:nvPr/>
        </p:nvSpPr>
        <p:spPr>
          <a:xfrm>
            <a:off x="966452" y="3338726"/>
            <a:ext cx="10259095" cy="33229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28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      </a:t>
            </a:r>
            <a:r>
              <a:rPr lang="zh-CN" altLang="en-US" sz="28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第一部分为</a:t>
            </a:r>
            <a:r>
              <a:rPr lang="zh-CN" altLang="en-US" sz="2800" u="sng" dirty="0">
                <a:solidFill>
                  <a:srgbClr val="FF0000"/>
                </a:solidFill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关键词问题解读</a:t>
            </a:r>
            <a:r>
              <a:rPr lang="zh-CN" altLang="en-US" sz="28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，主要包括体育与健康课程跨学科主题学习概述，跨学科主题学习设计与实施等基本原理，对体育与健康课程跨学科主题学习的内涵、必要性、特征以及设计的原则、程序、注意事项和实施策略、评价方式、教师应对等进行阐述，厘清跨学科主题学习的基本问题。</a:t>
            </a:r>
            <a:endParaRPr lang="zh-CN" altLang="en-US" sz="2800" dirty="0">
              <a:latin typeface="汉仪旗黑-50S" panose="00020600040101010101" pitchFamily="18" charset="-122"/>
              <a:ea typeface="汉仪旗黑-50S" panose="00020600040101010101" pitchFamily="18" charset="-122"/>
              <a:sym typeface="汉仪旗黑-50S" panose="00020600040101010101" pitchFamily="18" charset="-122"/>
            </a:endParaRPr>
          </a:p>
        </p:txBody>
      </p:sp>
    </p:spTree>
    <p:custDataLst>
      <p:tags r:id="rId1"/>
    </p:custData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" name="椭圆 703"/>
          <p:cNvSpPr/>
          <p:nvPr/>
        </p:nvSpPr>
        <p:spPr>
          <a:xfrm>
            <a:off x="7798843" y="1794069"/>
            <a:ext cx="4018115" cy="4018115"/>
          </a:xfrm>
          <a:prstGeom prst="ellipse">
            <a:avLst/>
          </a:prstGeom>
          <a:solidFill>
            <a:srgbClr val="D6E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sp>
        <p:nvSpPr>
          <p:cNvPr id="218" name="任意多边形: 形状 217"/>
          <p:cNvSpPr/>
          <p:nvPr/>
        </p:nvSpPr>
        <p:spPr>
          <a:xfrm rot="10800000">
            <a:off x="-1" y="0"/>
            <a:ext cx="1259394" cy="629920"/>
          </a:xfrm>
          <a:custGeom>
            <a:avLst/>
            <a:gdLst>
              <a:gd name="connsiteX0" fmla="*/ 7657 w 1259394"/>
              <a:gd name="connsiteY0" fmla="*/ 629920 h 629920"/>
              <a:gd name="connsiteX1" fmla="*/ 7652 w 1259394"/>
              <a:gd name="connsiteY1" fmla="*/ 629920 h 629920"/>
              <a:gd name="connsiteX2" fmla="*/ 0 w 1259394"/>
              <a:gd name="connsiteY2" fmla="*/ 627456 h 629920"/>
              <a:gd name="connsiteX3" fmla="*/ 395043 w 1259394"/>
              <a:gd name="connsiteY3" fmla="*/ 151286 h 629920"/>
              <a:gd name="connsiteX4" fmla="*/ 631235 w 1259394"/>
              <a:gd name="connsiteY4" fmla="*/ 80452 h 629920"/>
              <a:gd name="connsiteX5" fmla="*/ 853142 w 1259394"/>
              <a:gd name="connsiteY5" fmla="*/ 49176 h 629920"/>
              <a:gd name="connsiteX6" fmla="*/ 1031322 w 1259394"/>
              <a:gd name="connsiteY6" fmla="*/ 24554 h 629920"/>
              <a:gd name="connsiteX7" fmla="*/ 1187556 w 1259394"/>
              <a:gd name="connsiteY7" fmla="*/ 2668 h 629920"/>
              <a:gd name="connsiteX8" fmla="*/ 1223570 w 1259394"/>
              <a:gd name="connsiteY8" fmla="*/ 8 h 629920"/>
              <a:gd name="connsiteX9" fmla="*/ 1259394 w 1259394"/>
              <a:gd name="connsiteY9" fmla="*/ 3969 h 629920"/>
              <a:gd name="connsiteX10" fmla="*/ 1259394 w 1259394"/>
              <a:gd name="connsiteY10" fmla="*/ 628018 h 629920"/>
              <a:gd name="connsiteX11" fmla="*/ 1243439 w 1259394"/>
              <a:gd name="connsiteY11" fmla="*/ 629378 h 629920"/>
              <a:gd name="connsiteX12" fmla="*/ 15616 w 1259394"/>
              <a:gd name="connsiteY12" fmla="*/ 629378 h 62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59394" h="629920">
                <a:moveTo>
                  <a:pt x="7657" y="629920"/>
                </a:moveTo>
                <a:lnTo>
                  <a:pt x="7652" y="629920"/>
                </a:lnTo>
                <a:lnTo>
                  <a:pt x="0" y="627456"/>
                </a:lnTo>
                <a:cubicBezTo>
                  <a:pt x="63588" y="412204"/>
                  <a:pt x="194357" y="252701"/>
                  <a:pt x="395043" y="151286"/>
                </a:cubicBezTo>
                <a:cubicBezTo>
                  <a:pt x="469500" y="113681"/>
                  <a:pt x="548837" y="91780"/>
                  <a:pt x="631235" y="80452"/>
                </a:cubicBezTo>
                <a:cubicBezTo>
                  <a:pt x="705175" y="70263"/>
                  <a:pt x="779114" y="59527"/>
                  <a:pt x="853142" y="49176"/>
                </a:cubicBezTo>
                <a:cubicBezTo>
                  <a:pt x="912516" y="40865"/>
                  <a:pt x="971934" y="32776"/>
                  <a:pt x="1031322" y="24554"/>
                </a:cubicBezTo>
                <a:cubicBezTo>
                  <a:pt x="1083405" y="17323"/>
                  <a:pt x="1135532" y="10328"/>
                  <a:pt x="1187556" y="2668"/>
                </a:cubicBezTo>
                <a:cubicBezTo>
                  <a:pt x="1199615" y="893"/>
                  <a:pt x="1211608" y="-101"/>
                  <a:pt x="1223570" y="8"/>
                </a:cubicBezTo>
                <a:lnTo>
                  <a:pt x="1259394" y="3969"/>
                </a:lnTo>
                <a:lnTo>
                  <a:pt x="1259394" y="628018"/>
                </a:lnTo>
                <a:lnTo>
                  <a:pt x="1243439" y="629378"/>
                </a:lnTo>
                <a:cubicBezTo>
                  <a:pt x="834159" y="629447"/>
                  <a:pt x="424885" y="629448"/>
                  <a:pt x="15616" y="629378"/>
                </a:cubicBezTo>
                <a:close/>
              </a:path>
            </a:pathLst>
          </a:custGeom>
          <a:solidFill>
            <a:srgbClr val="23685B"/>
          </a:solidFill>
          <a:ln w="34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sym typeface="+mn-lt"/>
            </a:endParaRPr>
          </a:p>
        </p:txBody>
      </p:sp>
      <p:sp>
        <p:nvSpPr>
          <p:cNvPr id="219" name="文本框 218"/>
          <p:cNvSpPr txBox="1"/>
          <p:nvPr/>
        </p:nvSpPr>
        <p:spPr>
          <a:xfrm>
            <a:off x="208677" y="106701"/>
            <a:ext cx="5084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汉仪旗黑X1-75W" panose="00020600040101010101" pitchFamily="18" charset="-122"/>
                <a:ea typeface="汉仪旗黑X1-75W" panose="00020600040101010101" pitchFamily="18" charset="-122"/>
                <a:cs typeface="+mn-ea"/>
                <a:sym typeface="汉仪旗黑X1-75W" panose="00020600040101010101" pitchFamily="18" charset="-122"/>
              </a:rPr>
              <a:t>01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汉仪旗黑X1-75W" panose="00020600040101010101" pitchFamily="18" charset="-122"/>
              <a:ea typeface="汉仪旗黑X1-75W" panose="00020600040101010101" pitchFamily="18" charset="-122"/>
              <a:cs typeface="+mn-ea"/>
              <a:sym typeface="汉仪旗黑X1-75W" panose="00020600040101010101" pitchFamily="18" charset="-122"/>
            </a:endParaRPr>
          </a:p>
        </p:txBody>
      </p:sp>
      <p:sp>
        <p:nvSpPr>
          <p:cNvPr id="220" name="图形"/>
          <p:cNvSpPr txBox="1"/>
          <p:nvPr/>
        </p:nvSpPr>
        <p:spPr>
          <a:xfrm>
            <a:off x="1259394" y="183706"/>
            <a:ext cx="162736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2400" dirty="0">
                <a:solidFill>
                  <a:prstClr val="black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cs typeface="+mn-ea"/>
                <a:sym typeface="汉仪旗黑X1-75W" panose="00020600040101010101" pitchFamily="18" charset="-122"/>
              </a:rPr>
              <a:t>它讲了这些</a:t>
            </a:r>
            <a:endParaRPr lang="zh-CN" altLang="en-US" sz="2400" dirty="0">
              <a:solidFill>
                <a:prstClr val="black"/>
              </a:solidFill>
              <a:latin typeface="汉仪旗黑X1-75W" panose="00020600040101010101" pitchFamily="18" charset="-122"/>
              <a:ea typeface="汉仪旗黑X1-75W" panose="00020600040101010101" pitchFamily="18" charset="-122"/>
              <a:cs typeface="+mn-ea"/>
              <a:sym typeface="汉仪旗黑X1-75W" panose="00020600040101010101" pitchFamily="18" charset="-122"/>
            </a:endParaRPr>
          </a:p>
        </p:txBody>
      </p:sp>
      <p:cxnSp>
        <p:nvCxnSpPr>
          <p:cNvPr id="221" name="直接连接符 220"/>
          <p:cNvCxnSpPr>
            <a:stCxn id="220" idx="3"/>
          </p:cNvCxnSpPr>
          <p:nvPr/>
        </p:nvCxnSpPr>
        <p:spPr>
          <a:xfrm>
            <a:off x="2886763" y="414539"/>
            <a:ext cx="4979628" cy="10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直接连接符 221"/>
          <p:cNvCxnSpPr/>
          <p:nvPr/>
        </p:nvCxnSpPr>
        <p:spPr>
          <a:xfrm>
            <a:off x="11257969" y="414539"/>
            <a:ext cx="934031" cy="0"/>
          </a:xfrm>
          <a:prstGeom prst="line">
            <a:avLst/>
          </a:prstGeom>
          <a:ln>
            <a:solidFill>
              <a:srgbClr val="0030A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任意多边形: 形状 222"/>
          <p:cNvSpPr/>
          <p:nvPr/>
        </p:nvSpPr>
        <p:spPr>
          <a:xfrm>
            <a:off x="8299838" y="270453"/>
            <a:ext cx="3892162" cy="297471"/>
          </a:xfrm>
          <a:custGeom>
            <a:avLst/>
            <a:gdLst>
              <a:gd name="connsiteX0" fmla="*/ 196408 w 3892162"/>
              <a:gd name="connsiteY0" fmla="*/ 0 h 297471"/>
              <a:gd name="connsiteX1" fmla="*/ 3892162 w 3892162"/>
              <a:gd name="connsiteY1" fmla="*/ 0 h 297471"/>
              <a:gd name="connsiteX2" fmla="*/ 3892162 w 3892162"/>
              <a:gd name="connsiteY2" fmla="*/ 297471 h 297471"/>
              <a:gd name="connsiteX3" fmla="*/ 0 w 3892162"/>
              <a:gd name="connsiteY3" fmla="*/ 297471 h 297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92162" h="297471">
                <a:moveTo>
                  <a:pt x="196408" y="0"/>
                </a:moveTo>
                <a:lnTo>
                  <a:pt x="3892162" y="0"/>
                </a:lnTo>
                <a:lnTo>
                  <a:pt x="3892162" y="297471"/>
                </a:lnTo>
                <a:lnTo>
                  <a:pt x="0" y="297471"/>
                </a:lnTo>
                <a:close/>
              </a:path>
            </a:pathLst>
          </a:custGeom>
          <a:solidFill>
            <a:srgbClr val="23685B"/>
          </a:solidFill>
          <a:ln w="34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sym typeface="+mn-lt"/>
            </a:endParaRPr>
          </a:p>
        </p:txBody>
      </p:sp>
      <p:sp>
        <p:nvSpPr>
          <p:cNvPr id="224" name="矩形 3"/>
          <p:cNvSpPr/>
          <p:nvPr/>
        </p:nvSpPr>
        <p:spPr>
          <a:xfrm>
            <a:off x="8601456" y="288742"/>
            <a:ext cx="3381868" cy="2755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dist">
              <a:defRPr/>
            </a:pPr>
            <a:r>
              <a:rPr lang="zh-CN" altLang="en-US" sz="1200" dirty="0">
                <a:solidFill>
                  <a:schemeClr val="bg1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雅酷黑 75W" panose="020B0804020202020204" pitchFamily="34" charset="-122"/>
              </a:rPr>
              <a:t>跨学科主题学习设计与实施</a:t>
            </a:r>
            <a:endParaRPr lang="zh-CN" altLang="en-US" sz="1200" dirty="0">
              <a:solidFill>
                <a:schemeClr val="bg1"/>
              </a:solidFill>
              <a:latin typeface="汉仪旗黑X1-75W" panose="00020600040101010101" pitchFamily="18" charset="-122"/>
              <a:ea typeface="汉仪旗黑X1-75W" panose="00020600040101010101" pitchFamily="18" charset="-122"/>
              <a:cs typeface="+mn-ea"/>
              <a:sym typeface="汉仪雅酷黑 75W" panose="020B0804020202020204" pitchFamily="34" charset="-122"/>
            </a:endParaRPr>
          </a:p>
        </p:txBody>
      </p:sp>
      <p:sp>
        <p:nvSpPr>
          <p:cNvPr id="229" name="矩形 228"/>
          <p:cNvSpPr/>
          <p:nvPr/>
        </p:nvSpPr>
        <p:spPr>
          <a:xfrm>
            <a:off x="1223806" y="725401"/>
            <a:ext cx="4148956" cy="629921"/>
          </a:xfrm>
          <a:prstGeom prst="rect">
            <a:avLst/>
          </a:prstGeom>
          <a:gradFill flip="none" rotWithShape="1">
            <a:gsLst>
              <a:gs pos="0">
                <a:srgbClr val="D6EAD8"/>
              </a:gs>
              <a:gs pos="100000">
                <a:srgbClr val="D6EAD8">
                  <a:alpha val="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sp>
        <p:nvSpPr>
          <p:cNvPr id="225" name="文本框"/>
          <p:cNvSpPr txBox="1"/>
          <p:nvPr/>
        </p:nvSpPr>
        <p:spPr>
          <a:xfrm>
            <a:off x="477520" y="1424940"/>
            <a:ext cx="6914515" cy="5041900"/>
          </a:xfrm>
          <a:prstGeom prst="rect">
            <a:avLst/>
          </a:prstGeom>
          <a:noFill/>
        </p:spPr>
        <p:txBody>
          <a:bodyPr wrap="square" lIns="91423" tIns="45712" rIns="91423" bIns="45712" rtlCol="0">
            <a:noAutofit/>
          </a:bodyPr>
          <a:lstStyle/>
          <a:p>
            <a:pPr marL="285750" lvl="0" indent="-285750" algn="just" defTabSz="1217930">
              <a:lnSpc>
                <a:spcPct val="150000"/>
              </a:lnSpc>
              <a:buFont typeface="Wingdings" panose="05000000000000000000" pitchFamily="2" charset="2"/>
              <a:buChar char="p"/>
              <a:defRPr/>
            </a:pPr>
            <a:r>
              <a:rPr lang="zh-CN" altLang="en-US" sz="2400" u="sng" dirty="0">
                <a:solidFill>
                  <a:srgbClr val="FF0000"/>
                </a:solidFill>
                <a:latin typeface="汉仪旗黑-50S" panose="00020600040101010101" pitchFamily="18" charset="-122"/>
                <a:ea typeface="汉仪旗黑-50S" panose="00020600040101010101" pitchFamily="18" charset="-122"/>
                <a:cs typeface="+mn-ea"/>
                <a:sym typeface="汉仪旗黑-50S" panose="00020600040101010101" pitchFamily="18" charset="-122"/>
              </a:rPr>
              <a:t>典型课例解析</a:t>
            </a:r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  <a:latin typeface="汉仪旗黑-50S" panose="00020600040101010101" pitchFamily="18" charset="-122"/>
              <a:ea typeface="汉仪旗黑-50S" panose="00020600040101010101" pitchFamily="18" charset="-122"/>
              <a:cs typeface="+mn-ea"/>
              <a:sym typeface="汉仪旗黑-50S" panose="00020600040101010101" pitchFamily="18" charset="-122"/>
            </a:endParaRPr>
          </a:p>
          <a:p>
            <a:pPr marL="285750" lvl="0" indent="-285750" algn="just" defTabSz="1217930">
              <a:lnSpc>
                <a:spcPct val="150000"/>
              </a:lnSpc>
              <a:buFont typeface="Wingdings" panose="05000000000000000000" pitchFamily="2" charset="2"/>
              <a:buChar char="p"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汉仪旗黑-50S" panose="00020600040101010101" pitchFamily="18" charset="-122"/>
                <a:ea typeface="汉仪旗黑-50S" panose="00020600040101010101" pitchFamily="18" charset="-122"/>
                <a:cs typeface="+mn-ea"/>
                <a:sym typeface="汉仪旗黑-50S" panose="00020600040101010101" pitchFamily="18" charset="-122"/>
              </a:rPr>
              <a:t>第二部分编制了16个小学课例。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汉仪旗黑-50S" panose="00020600040101010101" pitchFamily="18" charset="-122"/>
              <a:ea typeface="汉仪旗黑-50S" panose="00020600040101010101" pitchFamily="18" charset="-122"/>
              <a:cs typeface="+mn-ea"/>
              <a:sym typeface="汉仪旗黑-50S" panose="00020600040101010101" pitchFamily="18" charset="-122"/>
            </a:endParaRPr>
          </a:p>
          <a:p>
            <a:pPr marL="285750" lvl="0" indent="-285750" algn="just" defTabSz="1217930">
              <a:lnSpc>
                <a:spcPct val="150000"/>
              </a:lnSpc>
              <a:buFont typeface="Wingdings" panose="05000000000000000000" pitchFamily="2" charset="2"/>
              <a:buChar char="p"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汉仪旗黑-50S" panose="00020600040101010101" pitchFamily="18" charset="-122"/>
                <a:ea typeface="汉仪旗黑-50S" panose="00020600040101010101" pitchFamily="18" charset="-122"/>
                <a:cs typeface="+mn-ea"/>
                <a:sym typeface="汉仪旗黑-50S" panose="00020600040101010101" pitchFamily="18" charset="-122"/>
              </a:rPr>
              <a:t>第三部分编制了6个初中课例，包括《探究最美抛物线》《越过山丘》《快乐的“循环记”》等。每个课例包含课例名片、主题分析、学习目标、学习规划、教学准备、学习过程、课例点评等七个部分，课例整体呈现出目标明确、内容新颖、设计细致、操作性强的鲜明特征，可以供体育教师直接使用。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汉仪旗黑-50S" panose="00020600040101010101" pitchFamily="18" charset="-122"/>
              <a:ea typeface="汉仪旗黑-50S" panose="00020600040101010101" pitchFamily="18" charset="-122"/>
              <a:cs typeface="+mn-ea"/>
              <a:sym typeface="汉仪旗黑-50S" panose="00020600040101010101" pitchFamily="18" charset="-122"/>
            </a:endParaRPr>
          </a:p>
        </p:txBody>
      </p:sp>
      <p:sp>
        <p:nvSpPr>
          <p:cNvPr id="227" name="文本框 226"/>
          <p:cNvSpPr txBox="1"/>
          <p:nvPr/>
        </p:nvSpPr>
        <p:spPr>
          <a:xfrm>
            <a:off x="1574165" y="778510"/>
            <a:ext cx="3990975" cy="5219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rPr>
              <a:t>第二部分和</a:t>
            </a:r>
            <a:r>
              <a:rPr lang="zh-CN" altLang="en-US" sz="2800" dirty="0"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rPr>
              <a:t>第三部分</a:t>
            </a:r>
            <a:endParaRPr lang="zh-CN" altLang="en-US" sz="2800" dirty="0">
              <a:latin typeface="汉仪旗黑X1-75W" panose="00020600040101010101" pitchFamily="18" charset="-122"/>
              <a:ea typeface="汉仪旗黑X1-75W" panose="00020600040101010101" pitchFamily="18" charset="-122"/>
              <a:sym typeface="汉仪旗黑X1-75W" panose="00020600040101010101" pitchFamily="18" charset="-122"/>
            </a:endParaRPr>
          </a:p>
        </p:txBody>
      </p:sp>
      <p:sp>
        <p:nvSpPr>
          <p:cNvPr id="228" name="椭圆 227"/>
          <p:cNvSpPr/>
          <p:nvPr/>
        </p:nvSpPr>
        <p:spPr>
          <a:xfrm>
            <a:off x="908846" y="725401"/>
            <a:ext cx="629921" cy="629921"/>
          </a:xfrm>
          <a:prstGeom prst="ellipse">
            <a:avLst/>
          </a:prstGeom>
          <a:solidFill>
            <a:srgbClr val="2368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sp>
        <p:nvSpPr>
          <p:cNvPr id="231" name="图形"/>
          <p:cNvSpPr/>
          <p:nvPr/>
        </p:nvSpPr>
        <p:spPr>
          <a:xfrm>
            <a:off x="1050482" y="887729"/>
            <a:ext cx="346648" cy="261841"/>
          </a:xfrm>
          <a:custGeom>
            <a:avLst/>
            <a:gdLst>
              <a:gd name="T0" fmla="*/ 31 w 419"/>
              <a:gd name="T1" fmla="*/ 317 h 317"/>
              <a:gd name="T2" fmla="*/ 51 w 419"/>
              <a:gd name="T3" fmla="*/ 294 h 317"/>
              <a:gd name="T4" fmla="*/ 112 w 419"/>
              <a:gd name="T5" fmla="*/ 270 h 317"/>
              <a:gd name="T6" fmla="*/ 175 w 419"/>
              <a:gd name="T7" fmla="*/ 295 h 317"/>
              <a:gd name="T8" fmla="*/ 194 w 419"/>
              <a:gd name="T9" fmla="*/ 317 h 317"/>
              <a:gd name="T10" fmla="*/ 225 w 419"/>
              <a:gd name="T11" fmla="*/ 317 h 317"/>
              <a:gd name="T12" fmla="*/ 244 w 419"/>
              <a:gd name="T13" fmla="*/ 295 h 317"/>
              <a:gd name="T14" fmla="*/ 307 w 419"/>
              <a:gd name="T15" fmla="*/ 270 h 317"/>
              <a:gd name="T16" fmla="*/ 368 w 419"/>
              <a:gd name="T17" fmla="*/ 294 h 317"/>
              <a:gd name="T18" fmla="*/ 388 w 419"/>
              <a:gd name="T19" fmla="*/ 317 h 317"/>
              <a:gd name="T20" fmla="*/ 419 w 419"/>
              <a:gd name="T21" fmla="*/ 317 h 317"/>
              <a:gd name="T22" fmla="*/ 419 w 419"/>
              <a:gd name="T23" fmla="*/ 74 h 317"/>
              <a:gd name="T24" fmla="*/ 390 w 419"/>
              <a:gd name="T25" fmla="*/ 33 h 317"/>
              <a:gd name="T26" fmla="*/ 307 w 419"/>
              <a:gd name="T27" fmla="*/ 0 h 317"/>
              <a:gd name="T28" fmla="*/ 224 w 419"/>
              <a:gd name="T29" fmla="*/ 33 h 317"/>
              <a:gd name="T30" fmla="*/ 210 w 419"/>
              <a:gd name="T31" fmla="*/ 47 h 317"/>
              <a:gd name="T32" fmla="*/ 195 w 419"/>
              <a:gd name="T33" fmla="*/ 33 h 317"/>
              <a:gd name="T34" fmla="*/ 112 w 419"/>
              <a:gd name="T35" fmla="*/ 0 h 317"/>
              <a:gd name="T36" fmla="*/ 29 w 419"/>
              <a:gd name="T37" fmla="*/ 33 h 317"/>
              <a:gd name="T38" fmla="*/ 0 w 419"/>
              <a:gd name="T39" fmla="*/ 74 h 317"/>
              <a:gd name="T40" fmla="*/ 0 w 419"/>
              <a:gd name="T41" fmla="*/ 317 h 317"/>
              <a:gd name="T42" fmla="*/ 31 w 419"/>
              <a:gd name="T43" fmla="*/ 317 h 317"/>
              <a:gd name="T44" fmla="*/ 225 w 419"/>
              <a:gd name="T45" fmla="*/ 78 h 317"/>
              <a:gd name="T46" fmla="*/ 244 w 419"/>
              <a:gd name="T47" fmla="*/ 56 h 317"/>
              <a:gd name="T48" fmla="*/ 307 w 419"/>
              <a:gd name="T49" fmla="*/ 30 h 317"/>
              <a:gd name="T50" fmla="*/ 368 w 419"/>
              <a:gd name="T51" fmla="*/ 54 h 317"/>
              <a:gd name="T52" fmla="*/ 388 w 419"/>
              <a:gd name="T53" fmla="*/ 78 h 317"/>
              <a:gd name="T54" fmla="*/ 388 w 419"/>
              <a:gd name="T55" fmla="*/ 271 h 317"/>
              <a:gd name="T56" fmla="*/ 307 w 419"/>
              <a:gd name="T57" fmla="*/ 239 h 317"/>
              <a:gd name="T58" fmla="*/ 307 w 419"/>
              <a:gd name="T59" fmla="*/ 239 h 317"/>
              <a:gd name="T60" fmla="*/ 225 w 419"/>
              <a:gd name="T61" fmla="*/ 272 h 317"/>
              <a:gd name="T62" fmla="*/ 225 w 419"/>
              <a:gd name="T63" fmla="*/ 78 h 317"/>
              <a:gd name="T64" fmla="*/ 225 w 419"/>
              <a:gd name="T65" fmla="*/ 78 h 317"/>
              <a:gd name="T66" fmla="*/ 31 w 419"/>
              <a:gd name="T67" fmla="*/ 78 h 317"/>
              <a:gd name="T68" fmla="*/ 51 w 419"/>
              <a:gd name="T69" fmla="*/ 54 h 317"/>
              <a:gd name="T70" fmla="*/ 112 w 419"/>
              <a:gd name="T71" fmla="*/ 30 h 317"/>
              <a:gd name="T72" fmla="*/ 175 w 419"/>
              <a:gd name="T73" fmla="*/ 56 h 317"/>
              <a:gd name="T74" fmla="*/ 195 w 419"/>
              <a:gd name="T75" fmla="*/ 78 h 317"/>
              <a:gd name="T76" fmla="*/ 195 w 419"/>
              <a:gd name="T77" fmla="*/ 272 h 317"/>
              <a:gd name="T78" fmla="*/ 112 w 419"/>
              <a:gd name="T79" fmla="*/ 239 h 317"/>
              <a:gd name="T80" fmla="*/ 112 w 419"/>
              <a:gd name="T81" fmla="*/ 239 h 317"/>
              <a:gd name="T82" fmla="*/ 31 w 419"/>
              <a:gd name="T83" fmla="*/ 271 h 317"/>
              <a:gd name="T84" fmla="*/ 31 w 419"/>
              <a:gd name="T85" fmla="*/ 78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19" h="317">
                <a:moveTo>
                  <a:pt x="31" y="317"/>
                </a:moveTo>
                <a:cubicBezTo>
                  <a:pt x="34" y="313"/>
                  <a:pt x="41" y="303"/>
                  <a:pt x="51" y="294"/>
                </a:cubicBezTo>
                <a:cubicBezTo>
                  <a:pt x="65" y="282"/>
                  <a:pt x="85" y="270"/>
                  <a:pt x="112" y="270"/>
                </a:cubicBezTo>
                <a:cubicBezTo>
                  <a:pt x="139" y="270"/>
                  <a:pt x="160" y="282"/>
                  <a:pt x="175" y="295"/>
                </a:cubicBezTo>
                <a:cubicBezTo>
                  <a:pt x="180" y="300"/>
                  <a:pt x="190" y="312"/>
                  <a:pt x="194" y="317"/>
                </a:cubicBezTo>
                <a:lnTo>
                  <a:pt x="225" y="317"/>
                </a:lnTo>
                <a:cubicBezTo>
                  <a:pt x="230" y="312"/>
                  <a:pt x="239" y="300"/>
                  <a:pt x="244" y="295"/>
                </a:cubicBezTo>
                <a:cubicBezTo>
                  <a:pt x="259" y="282"/>
                  <a:pt x="280" y="270"/>
                  <a:pt x="307" y="270"/>
                </a:cubicBezTo>
                <a:cubicBezTo>
                  <a:pt x="334" y="270"/>
                  <a:pt x="354" y="282"/>
                  <a:pt x="368" y="294"/>
                </a:cubicBezTo>
                <a:cubicBezTo>
                  <a:pt x="378" y="303"/>
                  <a:pt x="385" y="313"/>
                  <a:pt x="388" y="317"/>
                </a:cubicBezTo>
                <a:lnTo>
                  <a:pt x="419" y="317"/>
                </a:lnTo>
                <a:lnTo>
                  <a:pt x="419" y="74"/>
                </a:lnTo>
                <a:cubicBezTo>
                  <a:pt x="419" y="74"/>
                  <a:pt x="410" y="51"/>
                  <a:pt x="390" y="33"/>
                </a:cubicBezTo>
                <a:cubicBezTo>
                  <a:pt x="372" y="17"/>
                  <a:pt x="344" y="0"/>
                  <a:pt x="307" y="0"/>
                </a:cubicBezTo>
                <a:cubicBezTo>
                  <a:pt x="270" y="0"/>
                  <a:pt x="242" y="17"/>
                  <a:pt x="224" y="33"/>
                </a:cubicBezTo>
                <a:cubicBezTo>
                  <a:pt x="218" y="38"/>
                  <a:pt x="213" y="43"/>
                  <a:pt x="210" y="47"/>
                </a:cubicBezTo>
                <a:cubicBezTo>
                  <a:pt x="206" y="43"/>
                  <a:pt x="201" y="38"/>
                  <a:pt x="195" y="33"/>
                </a:cubicBezTo>
                <a:cubicBezTo>
                  <a:pt x="177" y="17"/>
                  <a:pt x="149" y="0"/>
                  <a:pt x="112" y="0"/>
                </a:cubicBezTo>
                <a:cubicBezTo>
                  <a:pt x="75" y="0"/>
                  <a:pt x="47" y="17"/>
                  <a:pt x="29" y="33"/>
                </a:cubicBezTo>
                <a:cubicBezTo>
                  <a:pt x="10" y="51"/>
                  <a:pt x="0" y="74"/>
                  <a:pt x="0" y="74"/>
                </a:cubicBezTo>
                <a:lnTo>
                  <a:pt x="0" y="317"/>
                </a:lnTo>
                <a:lnTo>
                  <a:pt x="31" y="317"/>
                </a:lnTo>
                <a:close/>
                <a:moveTo>
                  <a:pt x="225" y="78"/>
                </a:moveTo>
                <a:cubicBezTo>
                  <a:pt x="225" y="77"/>
                  <a:pt x="237" y="62"/>
                  <a:pt x="244" y="56"/>
                </a:cubicBezTo>
                <a:cubicBezTo>
                  <a:pt x="259" y="43"/>
                  <a:pt x="280" y="30"/>
                  <a:pt x="307" y="30"/>
                </a:cubicBezTo>
                <a:cubicBezTo>
                  <a:pt x="334" y="30"/>
                  <a:pt x="354" y="42"/>
                  <a:pt x="368" y="54"/>
                </a:cubicBezTo>
                <a:cubicBezTo>
                  <a:pt x="378" y="64"/>
                  <a:pt x="385" y="73"/>
                  <a:pt x="388" y="78"/>
                </a:cubicBezTo>
                <a:lnTo>
                  <a:pt x="388" y="271"/>
                </a:lnTo>
                <a:cubicBezTo>
                  <a:pt x="371" y="255"/>
                  <a:pt x="343" y="239"/>
                  <a:pt x="307" y="239"/>
                </a:cubicBezTo>
                <a:lnTo>
                  <a:pt x="307" y="239"/>
                </a:lnTo>
                <a:cubicBezTo>
                  <a:pt x="271" y="239"/>
                  <a:pt x="243" y="256"/>
                  <a:pt x="225" y="272"/>
                </a:cubicBezTo>
                <a:lnTo>
                  <a:pt x="225" y="78"/>
                </a:lnTo>
                <a:lnTo>
                  <a:pt x="225" y="78"/>
                </a:lnTo>
                <a:close/>
                <a:moveTo>
                  <a:pt x="31" y="78"/>
                </a:moveTo>
                <a:cubicBezTo>
                  <a:pt x="34" y="73"/>
                  <a:pt x="41" y="64"/>
                  <a:pt x="51" y="54"/>
                </a:cubicBezTo>
                <a:cubicBezTo>
                  <a:pt x="65" y="42"/>
                  <a:pt x="85" y="30"/>
                  <a:pt x="112" y="30"/>
                </a:cubicBezTo>
                <a:cubicBezTo>
                  <a:pt x="139" y="30"/>
                  <a:pt x="160" y="43"/>
                  <a:pt x="175" y="56"/>
                </a:cubicBezTo>
                <a:cubicBezTo>
                  <a:pt x="182" y="62"/>
                  <a:pt x="194" y="77"/>
                  <a:pt x="195" y="78"/>
                </a:cubicBezTo>
                <a:lnTo>
                  <a:pt x="195" y="272"/>
                </a:lnTo>
                <a:cubicBezTo>
                  <a:pt x="176" y="256"/>
                  <a:pt x="149" y="239"/>
                  <a:pt x="112" y="239"/>
                </a:cubicBezTo>
                <a:lnTo>
                  <a:pt x="112" y="239"/>
                </a:lnTo>
                <a:cubicBezTo>
                  <a:pt x="76" y="239"/>
                  <a:pt x="49" y="255"/>
                  <a:pt x="31" y="271"/>
                </a:cubicBezTo>
                <a:lnTo>
                  <a:pt x="31" y="78"/>
                </a:lnTo>
                <a:close/>
              </a:path>
            </a:pathLst>
          </a:custGeom>
          <a:solidFill>
            <a:srgbClr val="FBFF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汉仪旗黑-50S" panose="00020600040101010101" pitchFamily="18" charset="-122"/>
            </a:endParaRPr>
          </a:p>
        </p:txBody>
      </p:sp>
      <p:grpSp>
        <p:nvGrpSpPr>
          <p:cNvPr id="238" name="图形 232"/>
          <p:cNvGrpSpPr/>
          <p:nvPr/>
        </p:nvGrpSpPr>
        <p:grpSpPr>
          <a:xfrm>
            <a:off x="7520662" y="1809821"/>
            <a:ext cx="4305718" cy="4007434"/>
            <a:chOff x="6745741" y="1838360"/>
            <a:chExt cx="4305718" cy="4007434"/>
          </a:xfrm>
        </p:grpSpPr>
        <p:grpSp>
          <p:nvGrpSpPr>
            <p:cNvPr id="239" name="图形 232"/>
            <p:cNvGrpSpPr/>
            <p:nvPr/>
          </p:nvGrpSpPr>
          <p:grpSpPr>
            <a:xfrm>
              <a:off x="10277305" y="4039216"/>
              <a:ext cx="656799" cy="778491"/>
              <a:chOff x="10277305" y="4039216"/>
              <a:chExt cx="656799" cy="778491"/>
            </a:xfrm>
          </p:grpSpPr>
          <p:grpSp>
            <p:nvGrpSpPr>
              <p:cNvPr id="240" name="图形 232"/>
              <p:cNvGrpSpPr/>
              <p:nvPr/>
            </p:nvGrpSpPr>
            <p:grpSpPr>
              <a:xfrm>
                <a:off x="10315817" y="4043948"/>
                <a:ext cx="613781" cy="502074"/>
                <a:chOff x="10315817" y="4043948"/>
                <a:chExt cx="613781" cy="502074"/>
              </a:xfrm>
            </p:grpSpPr>
            <p:sp>
              <p:nvSpPr>
                <p:cNvPr id="241" name="任意多边形: 形状 240"/>
                <p:cNvSpPr/>
                <p:nvPr/>
              </p:nvSpPr>
              <p:spPr>
                <a:xfrm>
                  <a:off x="10636000" y="4149070"/>
                  <a:ext cx="293599" cy="217758"/>
                </a:xfrm>
                <a:custGeom>
                  <a:avLst/>
                  <a:gdLst>
                    <a:gd name="connsiteX0" fmla="*/ 0 w 293599"/>
                    <a:gd name="connsiteY0" fmla="*/ 193669 h 217758"/>
                    <a:gd name="connsiteX1" fmla="*/ 83672 w 293599"/>
                    <a:gd name="connsiteY1" fmla="*/ 60804 h 217758"/>
                    <a:gd name="connsiteX2" fmla="*/ 293384 w 293599"/>
                    <a:gd name="connsiteY2" fmla="*/ 0 h 217758"/>
                    <a:gd name="connsiteX3" fmla="*/ 194555 w 293599"/>
                    <a:gd name="connsiteY3" fmla="*/ 186844 h 217758"/>
                    <a:gd name="connsiteX4" fmla="*/ 0 w 293599"/>
                    <a:gd name="connsiteY4" fmla="*/ 193669 h 217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3599" h="217758">
                      <a:moveTo>
                        <a:pt x="0" y="193669"/>
                      </a:moveTo>
                      <a:cubicBezTo>
                        <a:pt x="39975" y="135967"/>
                        <a:pt x="36429" y="83849"/>
                        <a:pt x="83672" y="60804"/>
                      </a:cubicBezTo>
                      <a:cubicBezTo>
                        <a:pt x="130915" y="37759"/>
                        <a:pt x="293384" y="0"/>
                        <a:pt x="293384" y="0"/>
                      </a:cubicBezTo>
                      <a:cubicBezTo>
                        <a:pt x="293384" y="0"/>
                        <a:pt x="302956" y="121519"/>
                        <a:pt x="194555" y="186844"/>
                      </a:cubicBezTo>
                      <a:cubicBezTo>
                        <a:pt x="86154" y="252168"/>
                        <a:pt x="0" y="193669"/>
                        <a:pt x="0" y="193669"/>
                      </a:cubicBezTo>
                      <a:close/>
                    </a:path>
                  </a:pathLst>
                </a:custGeom>
                <a:solidFill>
                  <a:srgbClr val="7DA179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42" name="任意多边形: 形状 241"/>
                <p:cNvSpPr/>
                <p:nvPr/>
              </p:nvSpPr>
              <p:spPr>
                <a:xfrm>
                  <a:off x="10544439" y="4381964"/>
                  <a:ext cx="323519" cy="164058"/>
                </a:xfrm>
                <a:custGeom>
                  <a:avLst/>
                  <a:gdLst>
                    <a:gd name="connsiteX0" fmla="*/ 323520 w 323519"/>
                    <a:gd name="connsiteY0" fmla="*/ 98425 h 164058"/>
                    <a:gd name="connsiteX1" fmla="*/ 118240 w 323519"/>
                    <a:gd name="connsiteY1" fmla="*/ 128 h 164058"/>
                    <a:gd name="connsiteX2" fmla="*/ 0 w 323519"/>
                    <a:gd name="connsiteY2" fmla="*/ 42762 h 164058"/>
                    <a:gd name="connsiteX3" fmla="*/ 142615 w 323519"/>
                    <a:gd name="connsiteY3" fmla="*/ 163838 h 164058"/>
                    <a:gd name="connsiteX4" fmla="*/ 323520 w 323519"/>
                    <a:gd name="connsiteY4" fmla="*/ 98425 h 164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3519" h="164058">
                      <a:moveTo>
                        <a:pt x="323520" y="98425"/>
                      </a:moveTo>
                      <a:cubicBezTo>
                        <a:pt x="272731" y="78571"/>
                        <a:pt x="167876" y="-3683"/>
                        <a:pt x="118240" y="128"/>
                      </a:cubicBezTo>
                      <a:cubicBezTo>
                        <a:pt x="68604" y="3940"/>
                        <a:pt x="24197" y="5358"/>
                        <a:pt x="0" y="42762"/>
                      </a:cubicBezTo>
                      <a:cubicBezTo>
                        <a:pt x="7268" y="132195"/>
                        <a:pt x="86242" y="167206"/>
                        <a:pt x="142615" y="163838"/>
                      </a:cubicBezTo>
                      <a:cubicBezTo>
                        <a:pt x="198898" y="160559"/>
                        <a:pt x="297372" y="141768"/>
                        <a:pt x="323520" y="98425"/>
                      </a:cubicBezTo>
                      <a:close/>
                    </a:path>
                  </a:pathLst>
                </a:custGeom>
                <a:solidFill>
                  <a:srgbClr val="7DA179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43" name="任意多边形: 形状 242"/>
                <p:cNvSpPr/>
                <p:nvPr/>
              </p:nvSpPr>
              <p:spPr>
                <a:xfrm>
                  <a:off x="10315817" y="4043948"/>
                  <a:ext cx="151493" cy="309337"/>
                </a:xfrm>
                <a:custGeom>
                  <a:avLst/>
                  <a:gdLst>
                    <a:gd name="connsiteX0" fmla="*/ 102759 w 151493"/>
                    <a:gd name="connsiteY0" fmla="*/ 309338 h 309337"/>
                    <a:gd name="connsiteX1" fmla="*/ 151154 w 151493"/>
                    <a:gd name="connsiteY1" fmla="*/ 191364 h 309337"/>
                    <a:gd name="connsiteX2" fmla="*/ 27596 w 151493"/>
                    <a:gd name="connsiteY2" fmla="*/ 0 h 309337"/>
                    <a:gd name="connsiteX3" fmla="*/ 5172 w 151493"/>
                    <a:gd name="connsiteY3" fmla="*/ 202444 h 309337"/>
                    <a:gd name="connsiteX4" fmla="*/ 102759 w 151493"/>
                    <a:gd name="connsiteY4" fmla="*/ 309338 h 309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493" h="309337">
                      <a:moveTo>
                        <a:pt x="102759" y="309338"/>
                      </a:moveTo>
                      <a:cubicBezTo>
                        <a:pt x="108609" y="269452"/>
                        <a:pt x="155941" y="249598"/>
                        <a:pt x="151154" y="191364"/>
                      </a:cubicBezTo>
                      <a:cubicBezTo>
                        <a:pt x="146368" y="133130"/>
                        <a:pt x="26267" y="27920"/>
                        <a:pt x="27596" y="0"/>
                      </a:cubicBezTo>
                      <a:cubicBezTo>
                        <a:pt x="26090" y="52295"/>
                        <a:pt x="-13973" y="147755"/>
                        <a:pt x="5172" y="202444"/>
                      </a:cubicBezTo>
                      <a:cubicBezTo>
                        <a:pt x="24317" y="256954"/>
                        <a:pt x="102759" y="309338"/>
                        <a:pt x="102759" y="309338"/>
                      </a:cubicBezTo>
                      <a:close/>
                    </a:path>
                  </a:pathLst>
                </a:custGeom>
                <a:solidFill>
                  <a:srgbClr val="7DA179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44" name="任意多边形: 形状 243"/>
                <p:cNvSpPr/>
                <p:nvPr/>
              </p:nvSpPr>
              <p:spPr>
                <a:xfrm>
                  <a:off x="10704260" y="4156424"/>
                  <a:ext cx="222095" cy="198946"/>
                </a:xfrm>
                <a:custGeom>
                  <a:avLst/>
                  <a:gdLst>
                    <a:gd name="connsiteX0" fmla="*/ 213512 w 222095"/>
                    <a:gd name="connsiteY0" fmla="*/ 1244 h 198946"/>
                    <a:gd name="connsiteX1" fmla="*/ 201989 w 222095"/>
                    <a:gd name="connsiteY1" fmla="*/ 14450 h 198946"/>
                    <a:gd name="connsiteX2" fmla="*/ 193303 w 222095"/>
                    <a:gd name="connsiteY2" fmla="*/ 32355 h 198946"/>
                    <a:gd name="connsiteX3" fmla="*/ 179121 w 222095"/>
                    <a:gd name="connsiteY3" fmla="*/ 65948 h 198946"/>
                    <a:gd name="connsiteX4" fmla="*/ 139324 w 222095"/>
                    <a:gd name="connsiteY4" fmla="*/ 125245 h 198946"/>
                    <a:gd name="connsiteX5" fmla="*/ 86497 w 222095"/>
                    <a:gd name="connsiteY5" fmla="*/ 158483 h 198946"/>
                    <a:gd name="connsiteX6" fmla="*/ 48915 w 222095"/>
                    <a:gd name="connsiteY6" fmla="*/ 163535 h 198946"/>
                    <a:gd name="connsiteX7" fmla="*/ 8320 w 222095"/>
                    <a:gd name="connsiteY7" fmla="*/ 168854 h 198946"/>
                    <a:gd name="connsiteX8" fmla="*/ 8852 w 222095"/>
                    <a:gd name="connsiteY8" fmla="*/ 192076 h 198946"/>
                    <a:gd name="connsiteX9" fmla="*/ 96867 w 222095"/>
                    <a:gd name="connsiteY9" fmla="*/ 192697 h 198946"/>
                    <a:gd name="connsiteX10" fmla="*/ 160685 w 222095"/>
                    <a:gd name="connsiteY10" fmla="*/ 152101 h 198946"/>
                    <a:gd name="connsiteX11" fmla="*/ 201900 w 222095"/>
                    <a:gd name="connsiteY11" fmla="*/ 86866 h 198946"/>
                    <a:gd name="connsiteX12" fmla="*/ 217057 w 222095"/>
                    <a:gd name="connsiteY12" fmla="*/ 45650 h 198946"/>
                    <a:gd name="connsiteX13" fmla="*/ 221843 w 222095"/>
                    <a:gd name="connsiteY13" fmla="*/ 24644 h 198946"/>
                    <a:gd name="connsiteX14" fmla="*/ 220336 w 222095"/>
                    <a:gd name="connsiteY14" fmla="*/ 3903 h 198946"/>
                    <a:gd name="connsiteX15" fmla="*/ 213512 w 222095"/>
                    <a:gd name="connsiteY15" fmla="*/ 1244 h 198946"/>
                    <a:gd name="connsiteX16" fmla="*/ 213512 w 222095"/>
                    <a:gd name="connsiteY16" fmla="*/ 1244 h 198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2095" h="198946">
                      <a:moveTo>
                        <a:pt x="213512" y="1244"/>
                      </a:moveTo>
                      <a:cubicBezTo>
                        <a:pt x="209612" y="5764"/>
                        <a:pt x="205357" y="9398"/>
                        <a:pt x="201989" y="14450"/>
                      </a:cubicBezTo>
                      <a:cubicBezTo>
                        <a:pt x="198355" y="20034"/>
                        <a:pt x="195962" y="26150"/>
                        <a:pt x="193303" y="32355"/>
                      </a:cubicBezTo>
                      <a:cubicBezTo>
                        <a:pt x="188605" y="43523"/>
                        <a:pt x="184350" y="54957"/>
                        <a:pt x="179121" y="65948"/>
                      </a:cubicBezTo>
                      <a:cubicBezTo>
                        <a:pt x="168839" y="87663"/>
                        <a:pt x="156341" y="108138"/>
                        <a:pt x="139324" y="125245"/>
                      </a:cubicBezTo>
                      <a:cubicBezTo>
                        <a:pt x="124610" y="140047"/>
                        <a:pt x="106706" y="152545"/>
                        <a:pt x="86497" y="158483"/>
                      </a:cubicBezTo>
                      <a:cubicBezTo>
                        <a:pt x="74088" y="162117"/>
                        <a:pt x="61679" y="162915"/>
                        <a:pt x="48915" y="163535"/>
                      </a:cubicBezTo>
                      <a:cubicBezTo>
                        <a:pt x="35088" y="164156"/>
                        <a:pt x="21882" y="166461"/>
                        <a:pt x="8320" y="168854"/>
                      </a:cubicBezTo>
                      <a:cubicBezTo>
                        <a:pt x="-4177" y="171069"/>
                        <a:pt x="-1430" y="189062"/>
                        <a:pt x="8852" y="192076"/>
                      </a:cubicBezTo>
                      <a:cubicBezTo>
                        <a:pt x="38102" y="200674"/>
                        <a:pt x="67352" y="201560"/>
                        <a:pt x="96867" y="192697"/>
                      </a:cubicBezTo>
                      <a:cubicBezTo>
                        <a:pt x="121419" y="185340"/>
                        <a:pt x="143312" y="170804"/>
                        <a:pt x="160685" y="152101"/>
                      </a:cubicBezTo>
                      <a:cubicBezTo>
                        <a:pt x="178234" y="133133"/>
                        <a:pt x="191707" y="110532"/>
                        <a:pt x="201900" y="86866"/>
                      </a:cubicBezTo>
                      <a:cubicBezTo>
                        <a:pt x="207662" y="73482"/>
                        <a:pt x="212891" y="59655"/>
                        <a:pt x="217057" y="45650"/>
                      </a:cubicBezTo>
                      <a:cubicBezTo>
                        <a:pt x="219096" y="38825"/>
                        <a:pt x="220957" y="31734"/>
                        <a:pt x="221843" y="24644"/>
                      </a:cubicBezTo>
                      <a:cubicBezTo>
                        <a:pt x="222730" y="17198"/>
                        <a:pt x="221046" y="11171"/>
                        <a:pt x="220336" y="3903"/>
                      </a:cubicBezTo>
                      <a:cubicBezTo>
                        <a:pt x="219982" y="712"/>
                        <a:pt x="215905" y="-1504"/>
                        <a:pt x="213512" y="1244"/>
                      </a:cubicBezTo>
                      <a:lnTo>
                        <a:pt x="213512" y="1244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45" name="任意多边形: 形状 244"/>
                <p:cNvSpPr/>
                <p:nvPr/>
              </p:nvSpPr>
              <p:spPr>
                <a:xfrm>
                  <a:off x="10634112" y="4389435"/>
                  <a:ext cx="216636" cy="156050"/>
                </a:xfrm>
                <a:custGeom>
                  <a:avLst/>
                  <a:gdLst>
                    <a:gd name="connsiteX0" fmla="*/ 22894 w 216636"/>
                    <a:gd name="connsiteY0" fmla="*/ 12512 h 156050"/>
                    <a:gd name="connsiteX1" fmla="*/ 34682 w 216636"/>
                    <a:gd name="connsiteY1" fmla="*/ 22439 h 156050"/>
                    <a:gd name="connsiteX2" fmla="*/ 55689 w 216636"/>
                    <a:gd name="connsiteY2" fmla="*/ 30328 h 156050"/>
                    <a:gd name="connsiteX3" fmla="*/ 99032 w 216636"/>
                    <a:gd name="connsiteY3" fmla="*/ 58071 h 156050"/>
                    <a:gd name="connsiteX4" fmla="*/ 191479 w 216636"/>
                    <a:gd name="connsiteY4" fmla="*/ 114443 h 156050"/>
                    <a:gd name="connsiteX5" fmla="*/ 194758 w 216636"/>
                    <a:gd name="connsiteY5" fmla="*/ 83155 h 156050"/>
                    <a:gd name="connsiteX6" fmla="*/ 98145 w 216636"/>
                    <a:gd name="connsiteY6" fmla="*/ 114443 h 156050"/>
                    <a:gd name="connsiteX7" fmla="*/ 51612 w 216636"/>
                    <a:gd name="connsiteY7" fmla="*/ 120914 h 156050"/>
                    <a:gd name="connsiteX8" fmla="*/ 5167 w 216636"/>
                    <a:gd name="connsiteY8" fmla="*/ 124104 h 156050"/>
                    <a:gd name="connsiteX9" fmla="*/ 292 w 216636"/>
                    <a:gd name="connsiteY9" fmla="*/ 133145 h 156050"/>
                    <a:gd name="connsiteX10" fmla="*/ 42482 w 216636"/>
                    <a:gd name="connsiteY10" fmla="*/ 156013 h 156050"/>
                    <a:gd name="connsiteX11" fmla="*/ 99475 w 216636"/>
                    <a:gd name="connsiteY11" fmla="*/ 149366 h 156050"/>
                    <a:gd name="connsiteX12" fmla="*/ 208585 w 216636"/>
                    <a:gd name="connsiteY12" fmla="*/ 114177 h 156050"/>
                    <a:gd name="connsiteX13" fmla="*/ 207876 w 216636"/>
                    <a:gd name="connsiteY13" fmla="*/ 84662 h 156050"/>
                    <a:gd name="connsiteX14" fmla="*/ 156024 w 216636"/>
                    <a:gd name="connsiteY14" fmla="*/ 57096 h 156050"/>
                    <a:gd name="connsiteX15" fmla="*/ 107275 w 216636"/>
                    <a:gd name="connsiteY15" fmla="*/ 23503 h 156050"/>
                    <a:gd name="connsiteX16" fmla="*/ 56575 w 216636"/>
                    <a:gd name="connsiteY16" fmla="*/ 1256 h 156050"/>
                    <a:gd name="connsiteX17" fmla="*/ 31403 w 216636"/>
                    <a:gd name="connsiteY17" fmla="*/ 2674 h 156050"/>
                    <a:gd name="connsiteX18" fmla="*/ 22894 w 216636"/>
                    <a:gd name="connsiteY18" fmla="*/ 12512 h 156050"/>
                    <a:gd name="connsiteX19" fmla="*/ 22894 w 216636"/>
                    <a:gd name="connsiteY19" fmla="*/ 12512 h 156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16636" h="156050">
                      <a:moveTo>
                        <a:pt x="22894" y="12512"/>
                      </a:moveTo>
                      <a:cubicBezTo>
                        <a:pt x="24046" y="17121"/>
                        <a:pt x="30871" y="20578"/>
                        <a:pt x="34682" y="22439"/>
                      </a:cubicBezTo>
                      <a:cubicBezTo>
                        <a:pt x="41418" y="25630"/>
                        <a:pt x="48864" y="27314"/>
                        <a:pt x="55689" y="30328"/>
                      </a:cubicBezTo>
                      <a:cubicBezTo>
                        <a:pt x="71466" y="37330"/>
                        <a:pt x="85293" y="47878"/>
                        <a:pt x="99032" y="58071"/>
                      </a:cubicBezTo>
                      <a:cubicBezTo>
                        <a:pt x="128370" y="80052"/>
                        <a:pt x="158772" y="97957"/>
                        <a:pt x="191479" y="114443"/>
                      </a:cubicBezTo>
                      <a:cubicBezTo>
                        <a:pt x="192542" y="103984"/>
                        <a:pt x="193694" y="93614"/>
                        <a:pt x="194758" y="83155"/>
                      </a:cubicBezTo>
                      <a:cubicBezTo>
                        <a:pt x="163736" y="97071"/>
                        <a:pt x="131384" y="107618"/>
                        <a:pt x="98145" y="114443"/>
                      </a:cubicBezTo>
                      <a:cubicBezTo>
                        <a:pt x="82811" y="117545"/>
                        <a:pt x="67211" y="120116"/>
                        <a:pt x="51612" y="120914"/>
                      </a:cubicBezTo>
                      <a:cubicBezTo>
                        <a:pt x="36898" y="121623"/>
                        <a:pt x="18994" y="118077"/>
                        <a:pt x="5167" y="124104"/>
                      </a:cubicBezTo>
                      <a:cubicBezTo>
                        <a:pt x="1532" y="125700"/>
                        <a:pt x="-861" y="128979"/>
                        <a:pt x="292" y="133145"/>
                      </a:cubicBezTo>
                      <a:cubicBezTo>
                        <a:pt x="5255" y="150341"/>
                        <a:pt x="26794" y="155659"/>
                        <a:pt x="42482" y="156013"/>
                      </a:cubicBezTo>
                      <a:cubicBezTo>
                        <a:pt x="61450" y="156457"/>
                        <a:pt x="80950" y="152822"/>
                        <a:pt x="99475" y="149366"/>
                      </a:cubicBezTo>
                      <a:cubicBezTo>
                        <a:pt x="137322" y="142275"/>
                        <a:pt x="173574" y="130043"/>
                        <a:pt x="208585" y="114177"/>
                      </a:cubicBezTo>
                      <a:cubicBezTo>
                        <a:pt x="220374" y="108859"/>
                        <a:pt x="218424" y="89980"/>
                        <a:pt x="207876" y="84662"/>
                      </a:cubicBezTo>
                      <a:cubicBezTo>
                        <a:pt x="190326" y="75975"/>
                        <a:pt x="172776" y="67200"/>
                        <a:pt x="156024" y="57096"/>
                      </a:cubicBezTo>
                      <a:cubicBezTo>
                        <a:pt x="139095" y="46903"/>
                        <a:pt x="123850" y="34316"/>
                        <a:pt x="107275" y="23503"/>
                      </a:cubicBezTo>
                      <a:cubicBezTo>
                        <a:pt x="91764" y="13310"/>
                        <a:pt x="75011" y="4624"/>
                        <a:pt x="56575" y="1256"/>
                      </a:cubicBezTo>
                      <a:cubicBezTo>
                        <a:pt x="48864" y="-163"/>
                        <a:pt x="38671" y="-1138"/>
                        <a:pt x="31403" y="2674"/>
                      </a:cubicBezTo>
                      <a:cubicBezTo>
                        <a:pt x="28832" y="3915"/>
                        <a:pt x="21919" y="8524"/>
                        <a:pt x="22894" y="12512"/>
                      </a:cubicBezTo>
                      <a:lnTo>
                        <a:pt x="22894" y="12512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46" name="任意多边形: 形状 245"/>
                <p:cNvSpPr/>
                <p:nvPr/>
              </p:nvSpPr>
              <p:spPr>
                <a:xfrm>
                  <a:off x="10337678" y="4069831"/>
                  <a:ext cx="128974" cy="230025"/>
                </a:xfrm>
                <a:custGeom>
                  <a:avLst/>
                  <a:gdLst>
                    <a:gd name="connsiteX0" fmla="*/ 772 w 128974"/>
                    <a:gd name="connsiteY0" fmla="*/ 4430 h 230025"/>
                    <a:gd name="connsiteX1" fmla="*/ 5292 w 128974"/>
                    <a:gd name="connsiteY1" fmla="*/ 31818 h 230025"/>
                    <a:gd name="connsiteX2" fmla="*/ 24349 w 128974"/>
                    <a:gd name="connsiteY2" fmla="*/ 57168 h 230025"/>
                    <a:gd name="connsiteX3" fmla="*/ 66805 w 128974"/>
                    <a:gd name="connsiteY3" fmla="*/ 106095 h 230025"/>
                    <a:gd name="connsiteX4" fmla="*/ 91800 w 128974"/>
                    <a:gd name="connsiteY4" fmla="*/ 165392 h 230025"/>
                    <a:gd name="connsiteX5" fmla="*/ 95523 w 128974"/>
                    <a:gd name="connsiteY5" fmla="*/ 197744 h 230025"/>
                    <a:gd name="connsiteX6" fmla="*/ 105450 w 128974"/>
                    <a:gd name="connsiteY6" fmla="*/ 227880 h 230025"/>
                    <a:gd name="connsiteX7" fmla="*/ 115289 w 128974"/>
                    <a:gd name="connsiteY7" fmla="*/ 228944 h 230025"/>
                    <a:gd name="connsiteX8" fmla="*/ 124241 w 128974"/>
                    <a:gd name="connsiteY8" fmla="*/ 164772 h 230025"/>
                    <a:gd name="connsiteX9" fmla="*/ 98891 w 128974"/>
                    <a:gd name="connsiteY9" fmla="*/ 100688 h 230025"/>
                    <a:gd name="connsiteX10" fmla="*/ 55194 w 128974"/>
                    <a:gd name="connsiteY10" fmla="*/ 49280 h 230025"/>
                    <a:gd name="connsiteX11" fmla="*/ 31883 w 128974"/>
                    <a:gd name="connsiteY11" fmla="*/ 24994 h 230025"/>
                    <a:gd name="connsiteX12" fmla="*/ 10787 w 128974"/>
                    <a:gd name="connsiteY12" fmla="*/ 1505 h 230025"/>
                    <a:gd name="connsiteX13" fmla="*/ 772 w 128974"/>
                    <a:gd name="connsiteY13" fmla="*/ 4430 h 230025"/>
                    <a:gd name="connsiteX14" fmla="*/ 772 w 128974"/>
                    <a:gd name="connsiteY14" fmla="*/ 4430 h 23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8974" h="230025">
                      <a:moveTo>
                        <a:pt x="772" y="4430"/>
                      </a:moveTo>
                      <a:cubicBezTo>
                        <a:pt x="-913" y="14712"/>
                        <a:pt x="-26" y="22423"/>
                        <a:pt x="5292" y="31818"/>
                      </a:cubicBezTo>
                      <a:cubicBezTo>
                        <a:pt x="10433" y="40948"/>
                        <a:pt x="17524" y="49280"/>
                        <a:pt x="24349" y="57168"/>
                      </a:cubicBezTo>
                      <a:cubicBezTo>
                        <a:pt x="38530" y="73477"/>
                        <a:pt x="54751" y="88013"/>
                        <a:pt x="66805" y="106095"/>
                      </a:cubicBezTo>
                      <a:cubicBezTo>
                        <a:pt x="78859" y="124177"/>
                        <a:pt x="87103" y="144208"/>
                        <a:pt x="91800" y="165392"/>
                      </a:cubicBezTo>
                      <a:cubicBezTo>
                        <a:pt x="94105" y="176029"/>
                        <a:pt x="95257" y="186931"/>
                        <a:pt x="95523" y="197744"/>
                      </a:cubicBezTo>
                      <a:cubicBezTo>
                        <a:pt x="95789" y="208115"/>
                        <a:pt x="96675" y="220701"/>
                        <a:pt x="105450" y="227880"/>
                      </a:cubicBezTo>
                      <a:cubicBezTo>
                        <a:pt x="108464" y="230273"/>
                        <a:pt x="111921" y="230717"/>
                        <a:pt x="115289" y="228944"/>
                      </a:cubicBezTo>
                      <a:cubicBezTo>
                        <a:pt x="136118" y="217865"/>
                        <a:pt x="127964" y="182942"/>
                        <a:pt x="124241" y="164772"/>
                      </a:cubicBezTo>
                      <a:cubicBezTo>
                        <a:pt x="119721" y="142258"/>
                        <a:pt x="110857" y="120277"/>
                        <a:pt x="98891" y="100688"/>
                      </a:cubicBezTo>
                      <a:cubicBezTo>
                        <a:pt x="87014" y="81277"/>
                        <a:pt x="71414" y="64968"/>
                        <a:pt x="55194" y="49280"/>
                      </a:cubicBezTo>
                      <a:cubicBezTo>
                        <a:pt x="47128" y="41480"/>
                        <a:pt x="38885" y="33768"/>
                        <a:pt x="31883" y="24994"/>
                      </a:cubicBezTo>
                      <a:cubicBezTo>
                        <a:pt x="24969" y="16307"/>
                        <a:pt x="19296" y="8596"/>
                        <a:pt x="10787" y="1505"/>
                      </a:cubicBezTo>
                      <a:cubicBezTo>
                        <a:pt x="7685" y="-1154"/>
                        <a:pt x="1569" y="-356"/>
                        <a:pt x="772" y="4430"/>
                      </a:cubicBezTo>
                      <a:lnTo>
                        <a:pt x="772" y="4430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47" name="任意多边形: 形状 246"/>
                <p:cNvSpPr/>
                <p:nvPr/>
              </p:nvSpPr>
              <p:spPr>
                <a:xfrm>
                  <a:off x="10628201" y="4214926"/>
                  <a:ext cx="209586" cy="133698"/>
                </a:xfrm>
                <a:custGeom>
                  <a:avLst/>
                  <a:gdLst>
                    <a:gd name="connsiteX0" fmla="*/ 185069 w 209586"/>
                    <a:gd name="connsiteY0" fmla="*/ 3812 h 133698"/>
                    <a:gd name="connsiteX1" fmla="*/ 145095 w 209586"/>
                    <a:gd name="connsiteY1" fmla="*/ 31023 h 133698"/>
                    <a:gd name="connsiteX2" fmla="*/ 100511 w 209586"/>
                    <a:gd name="connsiteY2" fmla="*/ 58145 h 133698"/>
                    <a:gd name="connsiteX3" fmla="*/ 56902 w 209586"/>
                    <a:gd name="connsiteY3" fmla="*/ 81545 h 133698"/>
                    <a:gd name="connsiteX4" fmla="*/ 8064 w 209586"/>
                    <a:gd name="connsiteY4" fmla="*/ 98386 h 133698"/>
                    <a:gd name="connsiteX5" fmla="*/ 8773 w 209586"/>
                    <a:gd name="connsiteY5" fmla="*/ 128256 h 133698"/>
                    <a:gd name="connsiteX6" fmla="*/ 69843 w 209586"/>
                    <a:gd name="connsiteY6" fmla="*/ 124356 h 133698"/>
                    <a:gd name="connsiteX7" fmla="*/ 125152 w 209586"/>
                    <a:gd name="connsiteY7" fmla="*/ 94929 h 133698"/>
                    <a:gd name="connsiteX8" fmla="*/ 175408 w 209586"/>
                    <a:gd name="connsiteY8" fmla="*/ 60716 h 133698"/>
                    <a:gd name="connsiteX9" fmla="*/ 209533 w 209586"/>
                    <a:gd name="connsiteY9" fmla="*/ 13207 h 133698"/>
                    <a:gd name="connsiteX10" fmla="*/ 185069 w 209586"/>
                    <a:gd name="connsiteY10" fmla="*/ 3812 h 133698"/>
                    <a:gd name="connsiteX11" fmla="*/ 185069 w 209586"/>
                    <a:gd name="connsiteY11" fmla="*/ 3812 h 133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9586" h="133698">
                      <a:moveTo>
                        <a:pt x="185069" y="3812"/>
                      </a:moveTo>
                      <a:cubicBezTo>
                        <a:pt x="173369" y="14714"/>
                        <a:pt x="158567" y="22425"/>
                        <a:pt x="145095" y="31023"/>
                      </a:cubicBezTo>
                      <a:cubicBezTo>
                        <a:pt x="130470" y="40418"/>
                        <a:pt x="115490" y="49282"/>
                        <a:pt x="100511" y="58145"/>
                      </a:cubicBezTo>
                      <a:cubicBezTo>
                        <a:pt x="86418" y="66477"/>
                        <a:pt x="72148" y="75340"/>
                        <a:pt x="56902" y="81545"/>
                      </a:cubicBezTo>
                      <a:cubicBezTo>
                        <a:pt x="40948" y="88015"/>
                        <a:pt x="22955" y="89788"/>
                        <a:pt x="8064" y="98386"/>
                      </a:cubicBezTo>
                      <a:cubicBezTo>
                        <a:pt x="-3192" y="104945"/>
                        <a:pt x="-2395" y="122140"/>
                        <a:pt x="8773" y="128256"/>
                      </a:cubicBezTo>
                      <a:cubicBezTo>
                        <a:pt x="27918" y="138715"/>
                        <a:pt x="50875" y="132245"/>
                        <a:pt x="69843" y="124356"/>
                      </a:cubicBezTo>
                      <a:cubicBezTo>
                        <a:pt x="89254" y="116290"/>
                        <a:pt x="107247" y="105743"/>
                        <a:pt x="125152" y="94929"/>
                      </a:cubicBezTo>
                      <a:cubicBezTo>
                        <a:pt x="142436" y="84470"/>
                        <a:pt x="159897" y="73834"/>
                        <a:pt x="175408" y="60716"/>
                      </a:cubicBezTo>
                      <a:cubicBezTo>
                        <a:pt x="189767" y="48484"/>
                        <a:pt x="207672" y="32973"/>
                        <a:pt x="209533" y="13207"/>
                      </a:cubicBezTo>
                      <a:cubicBezTo>
                        <a:pt x="210685" y="0"/>
                        <a:pt x="193135" y="-3634"/>
                        <a:pt x="185069" y="3812"/>
                      </a:cubicBezTo>
                      <a:lnTo>
                        <a:pt x="185069" y="3812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48" name="任意多边形: 形状 247"/>
                <p:cNvSpPr/>
                <p:nvPr/>
              </p:nvSpPr>
              <p:spPr>
                <a:xfrm>
                  <a:off x="10546794" y="4416547"/>
                  <a:ext cx="171307" cy="77736"/>
                </a:xfrm>
                <a:custGeom>
                  <a:avLst/>
                  <a:gdLst>
                    <a:gd name="connsiteX0" fmla="*/ 157898 w 171307"/>
                    <a:gd name="connsiteY0" fmla="*/ 36277 h 77736"/>
                    <a:gd name="connsiteX1" fmla="*/ 139108 w 171307"/>
                    <a:gd name="connsiteY1" fmla="*/ 33972 h 77736"/>
                    <a:gd name="connsiteX2" fmla="*/ 124837 w 171307"/>
                    <a:gd name="connsiteY2" fmla="*/ 32997 h 77736"/>
                    <a:gd name="connsiteX3" fmla="*/ 92485 w 171307"/>
                    <a:gd name="connsiteY3" fmla="*/ 21475 h 77736"/>
                    <a:gd name="connsiteX4" fmla="*/ 72720 w 171307"/>
                    <a:gd name="connsiteY4" fmla="*/ 19082 h 77736"/>
                    <a:gd name="connsiteX5" fmla="*/ 68908 w 171307"/>
                    <a:gd name="connsiteY5" fmla="*/ 19170 h 77736"/>
                    <a:gd name="connsiteX6" fmla="*/ 68642 w 171307"/>
                    <a:gd name="connsiteY6" fmla="*/ 19170 h 77736"/>
                    <a:gd name="connsiteX7" fmla="*/ 65895 w 171307"/>
                    <a:gd name="connsiteY7" fmla="*/ 18373 h 77736"/>
                    <a:gd name="connsiteX8" fmla="*/ 65983 w 171307"/>
                    <a:gd name="connsiteY8" fmla="*/ 18373 h 77736"/>
                    <a:gd name="connsiteX9" fmla="*/ 43027 w 171307"/>
                    <a:gd name="connsiteY9" fmla="*/ 5077 h 77736"/>
                    <a:gd name="connsiteX10" fmla="*/ 1368 w 171307"/>
                    <a:gd name="connsiteY10" fmla="*/ 14207 h 77736"/>
                    <a:gd name="connsiteX11" fmla="*/ 7927 w 171307"/>
                    <a:gd name="connsiteY11" fmla="*/ 38138 h 77736"/>
                    <a:gd name="connsiteX12" fmla="*/ 20602 w 171307"/>
                    <a:gd name="connsiteY12" fmla="*/ 44431 h 77736"/>
                    <a:gd name="connsiteX13" fmla="*/ 19538 w 171307"/>
                    <a:gd name="connsiteY13" fmla="*/ 43900 h 77736"/>
                    <a:gd name="connsiteX14" fmla="*/ 22995 w 171307"/>
                    <a:gd name="connsiteY14" fmla="*/ 45584 h 77736"/>
                    <a:gd name="connsiteX15" fmla="*/ 45952 w 171307"/>
                    <a:gd name="connsiteY15" fmla="*/ 58968 h 77736"/>
                    <a:gd name="connsiteX16" fmla="*/ 61552 w 171307"/>
                    <a:gd name="connsiteY16" fmla="*/ 63931 h 77736"/>
                    <a:gd name="connsiteX17" fmla="*/ 73872 w 171307"/>
                    <a:gd name="connsiteY17" fmla="*/ 64640 h 77736"/>
                    <a:gd name="connsiteX18" fmla="*/ 77683 w 171307"/>
                    <a:gd name="connsiteY18" fmla="*/ 64552 h 77736"/>
                    <a:gd name="connsiteX19" fmla="*/ 79190 w 171307"/>
                    <a:gd name="connsiteY19" fmla="*/ 64729 h 77736"/>
                    <a:gd name="connsiteX20" fmla="*/ 116683 w 171307"/>
                    <a:gd name="connsiteY20" fmla="*/ 76429 h 77736"/>
                    <a:gd name="connsiteX21" fmla="*/ 163128 w 171307"/>
                    <a:gd name="connsiteY21" fmla="*/ 69604 h 77736"/>
                    <a:gd name="connsiteX22" fmla="*/ 157898 w 171307"/>
                    <a:gd name="connsiteY22" fmla="*/ 36277 h 77736"/>
                    <a:gd name="connsiteX23" fmla="*/ 157898 w 171307"/>
                    <a:gd name="connsiteY23" fmla="*/ 36277 h 77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71307" h="77736">
                      <a:moveTo>
                        <a:pt x="157898" y="36277"/>
                      </a:moveTo>
                      <a:cubicBezTo>
                        <a:pt x="151694" y="34859"/>
                        <a:pt x="145489" y="34238"/>
                        <a:pt x="139108" y="33972"/>
                      </a:cubicBezTo>
                      <a:cubicBezTo>
                        <a:pt x="133081" y="33707"/>
                        <a:pt x="129003" y="33795"/>
                        <a:pt x="124837" y="32997"/>
                      </a:cubicBezTo>
                      <a:cubicBezTo>
                        <a:pt x="112340" y="30604"/>
                        <a:pt x="105249" y="25552"/>
                        <a:pt x="92485" y="21475"/>
                      </a:cubicBezTo>
                      <a:cubicBezTo>
                        <a:pt x="86104" y="19436"/>
                        <a:pt x="79367" y="18993"/>
                        <a:pt x="72720" y="19082"/>
                      </a:cubicBezTo>
                      <a:cubicBezTo>
                        <a:pt x="71479" y="19082"/>
                        <a:pt x="70238" y="19170"/>
                        <a:pt x="68908" y="19170"/>
                      </a:cubicBezTo>
                      <a:cubicBezTo>
                        <a:pt x="72188" y="19170"/>
                        <a:pt x="69795" y="19436"/>
                        <a:pt x="68642" y="19170"/>
                      </a:cubicBezTo>
                      <a:cubicBezTo>
                        <a:pt x="67756" y="18904"/>
                        <a:pt x="66781" y="18550"/>
                        <a:pt x="65895" y="18373"/>
                      </a:cubicBezTo>
                      <a:cubicBezTo>
                        <a:pt x="63236" y="18018"/>
                        <a:pt x="68376" y="19879"/>
                        <a:pt x="65983" y="18373"/>
                      </a:cubicBezTo>
                      <a:cubicBezTo>
                        <a:pt x="58715" y="13764"/>
                        <a:pt x="50827" y="8800"/>
                        <a:pt x="43027" y="5077"/>
                      </a:cubicBezTo>
                      <a:cubicBezTo>
                        <a:pt x="28668" y="-1748"/>
                        <a:pt x="8370" y="-4229"/>
                        <a:pt x="1368" y="14207"/>
                      </a:cubicBezTo>
                      <a:cubicBezTo>
                        <a:pt x="-2000" y="23070"/>
                        <a:pt x="1102" y="31934"/>
                        <a:pt x="7927" y="38138"/>
                      </a:cubicBezTo>
                      <a:cubicBezTo>
                        <a:pt x="11029" y="40886"/>
                        <a:pt x="16347" y="44609"/>
                        <a:pt x="20602" y="44431"/>
                      </a:cubicBezTo>
                      <a:cubicBezTo>
                        <a:pt x="22552" y="44343"/>
                        <a:pt x="20425" y="44254"/>
                        <a:pt x="19538" y="43900"/>
                      </a:cubicBezTo>
                      <a:cubicBezTo>
                        <a:pt x="20690" y="44431"/>
                        <a:pt x="21843" y="44963"/>
                        <a:pt x="22995" y="45584"/>
                      </a:cubicBezTo>
                      <a:cubicBezTo>
                        <a:pt x="30884" y="49661"/>
                        <a:pt x="37797" y="55334"/>
                        <a:pt x="45952" y="58968"/>
                      </a:cubicBezTo>
                      <a:cubicBezTo>
                        <a:pt x="51004" y="61184"/>
                        <a:pt x="56056" y="63134"/>
                        <a:pt x="61552" y="63931"/>
                      </a:cubicBezTo>
                      <a:cubicBezTo>
                        <a:pt x="65717" y="64463"/>
                        <a:pt x="69706" y="64729"/>
                        <a:pt x="73872" y="64640"/>
                      </a:cubicBezTo>
                      <a:cubicBezTo>
                        <a:pt x="75113" y="64640"/>
                        <a:pt x="76354" y="64552"/>
                        <a:pt x="77683" y="64552"/>
                      </a:cubicBezTo>
                      <a:cubicBezTo>
                        <a:pt x="75467" y="64463"/>
                        <a:pt x="78304" y="64552"/>
                        <a:pt x="79190" y="64729"/>
                      </a:cubicBezTo>
                      <a:cubicBezTo>
                        <a:pt x="90092" y="67388"/>
                        <a:pt x="103299" y="74567"/>
                        <a:pt x="116683" y="76429"/>
                      </a:cubicBezTo>
                      <a:cubicBezTo>
                        <a:pt x="132549" y="78556"/>
                        <a:pt x="149389" y="79177"/>
                        <a:pt x="163128" y="69604"/>
                      </a:cubicBezTo>
                      <a:cubicBezTo>
                        <a:pt x="175537" y="60829"/>
                        <a:pt x="173853" y="40000"/>
                        <a:pt x="157898" y="36277"/>
                      </a:cubicBezTo>
                      <a:lnTo>
                        <a:pt x="157898" y="36277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49" name="任意多边形: 形状 248"/>
                <p:cNvSpPr/>
                <p:nvPr/>
              </p:nvSpPr>
              <p:spPr>
                <a:xfrm>
                  <a:off x="10348780" y="4177201"/>
                  <a:ext cx="78242" cy="164836"/>
                </a:xfrm>
                <a:custGeom>
                  <a:avLst/>
                  <a:gdLst>
                    <a:gd name="connsiteX0" fmla="*/ 26809 w 78242"/>
                    <a:gd name="connsiteY0" fmla="*/ 18136 h 164836"/>
                    <a:gd name="connsiteX1" fmla="*/ 25391 w 78242"/>
                    <a:gd name="connsiteY1" fmla="*/ 12109 h 164836"/>
                    <a:gd name="connsiteX2" fmla="*/ 307 w 78242"/>
                    <a:gd name="connsiteY2" fmla="*/ 9362 h 164836"/>
                    <a:gd name="connsiteX3" fmla="*/ 10854 w 78242"/>
                    <a:gd name="connsiteY3" fmla="*/ 45171 h 164836"/>
                    <a:gd name="connsiteX4" fmla="*/ 23529 w 78242"/>
                    <a:gd name="connsiteY4" fmla="*/ 79207 h 164836"/>
                    <a:gd name="connsiteX5" fmla="*/ 32570 w 78242"/>
                    <a:gd name="connsiteY5" fmla="*/ 114572 h 164836"/>
                    <a:gd name="connsiteX6" fmla="*/ 38597 w 78242"/>
                    <a:gd name="connsiteY6" fmla="*/ 150469 h 164836"/>
                    <a:gd name="connsiteX7" fmla="*/ 58452 w 78242"/>
                    <a:gd name="connsiteY7" fmla="*/ 164828 h 164836"/>
                    <a:gd name="connsiteX8" fmla="*/ 77597 w 78242"/>
                    <a:gd name="connsiteY8" fmla="*/ 149494 h 164836"/>
                    <a:gd name="connsiteX9" fmla="*/ 72988 w 78242"/>
                    <a:gd name="connsiteY9" fmla="*/ 104911 h 164836"/>
                    <a:gd name="connsiteX10" fmla="*/ 61643 w 78242"/>
                    <a:gd name="connsiteY10" fmla="*/ 67772 h 164836"/>
                    <a:gd name="connsiteX11" fmla="*/ 43916 w 78242"/>
                    <a:gd name="connsiteY11" fmla="*/ 30368 h 164836"/>
                    <a:gd name="connsiteX12" fmla="*/ 15818 w 78242"/>
                    <a:gd name="connsiteY12" fmla="*/ 143 h 164836"/>
                    <a:gd name="connsiteX13" fmla="*/ 21934 w 78242"/>
                    <a:gd name="connsiteY13" fmla="*/ 21328 h 164836"/>
                    <a:gd name="connsiteX14" fmla="*/ 24150 w 78242"/>
                    <a:gd name="connsiteY14" fmla="*/ 18846 h 164836"/>
                    <a:gd name="connsiteX15" fmla="*/ 20339 w 78242"/>
                    <a:gd name="connsiteY15" fmla="*/ 19466 h 164836"/>
                    <a:gd name="connsiteX16" fmla="*/ 22997 w 78242"/>
                    <a:gd name="connsiteY16" fmla="*/ 21416 h 164836"/>
                    <a:gd name="connsiteX17" fmla="*/ 26809 w 78242"/>
                    <a:gd name="connsiteY17" fmla="*/ 18136 h 164836"/>
                    <a:gd name="connsiteX18" fmla="*/ 26809 w 78242"/>
                    <a:gd name="connsiteY18" fmla="*/ 18136 h 164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8242" h="164836">
                      <a:moveTo>
                        <a:pt x="26809" y="18136"/>
                      </a:moveTo>
                      <a:cubicBezTo>
                        <a:pt x="25391" y="16452"/>
                        <a:pt x="24947" y="14414"/>
                        <a:pt x="25391" y="12109"/>
                      </a:cubicBezTo>
                      <a:cubicBezTo>
                        <a:pt x="26632" y="-2072"/>
                        <a:pt x="2523" y="-4820"/>
                        <a:pt x="307" y="9362"/>
                      </a:cubicBezTo>
                      <a:cubicBezTo>
                        <a:pt x="-1643" y="22036"/>
                        <a:pt x="6157" y="33825"/>
                        <a:pt x="10854" y="45171"/>
                      </a:cubicBezTo>
                      <a:cubicBezTo>
                        <a:pt x="15463" y="56338"/>
                        <a:pt x="19895" y="67595"/>
                        <a:pt x="23529" y="79207"/>
                      </a:cubicBezTo>
                      <a:cubicBezTo>
                        <a:pt x="27075" y="90818"/>
                        <a:pt x="30088" y="102695"/>
                        <a:pt x="32570" y="114572"/>
                      </a:cubicBezTo>
                      <a:cubicBezTo>
                        <a:pt x="34963" y="126006"/>
                        <a:pt x="34343" y="137883"/>
                        <a:pt x="38597" y="150469"/>
                      </a:cubicBezTo>
                      <a:cubicBezTo>
                        <a:pt x="41522" y="158890"/>
                        <a:pt x="49322" y="165094"/>
                        <a:pt x="58452" y="164828"/>
                      </a:cubicBezTo>
                      <a:cubicBezTo>
                        <a:pt x="66695" y="164651"/>
                        <a:pt x="76356" y="158181"/>
                        <a:pt x="77597" y="149494"/>
                      </a:cubicBezTo>
                      <a:cubicBezTo>
                        <a:pt x="79724" y="134692"/>
                        <a:pt x="76179" y="119447"/>
                        <a:pt x="72988" y="104911"/>
                      </a:cubicBezTo>
                      <a:cubicBezTo>
                        <a:pt x="70152" y="92147"/>
                        <a:pt x="66429" y="79827"/>
                        <a:pt x="61643" y="67772"/>
                      </a:cubicBezTo>
                      <a:cubicBezTo>
                        <a:pt x="56590" y="55009"/>
                        <a:pt x="50918" y="42245"/>
                        <a:pt x="43916" y="30368"/>
                      </a:cubicBezTo>
                      <a:cubicBezTo>
                        <a:pt x="37268" y="19200"/>
                        <a:pt x="29113" y="3866"/>
                        <a:pt x="15818" y="143"/>
                      </a:cubicBezTo>
                      <a:cubicBezTo>
                        <a:pt x="17857" y="7234"/>
                        <a:pt x="19895" y="14237"/>
                        <a:pt x="21934" y="21328"/>
                      </a:cubicBezTo>
                      <a:cubicBezTo>
                        <a:pt x="22643" y="20530"/>
                        <a:pt x="23441" y="19732"/>
                        <a:pt x="24150" y="18846"/>
                      </a:cubicBezTo>
                      <a:cubicBezTo>
                        <a:pt x="22909" y="19023"/>
                        <a:pt x="21579" y="19200"/>
                        <a:pt x="20339" y="19466"/>
                      </a:cubicBezTo>
                      <a:cubicBezTo>
                        <a:pt x="21225" y="20086"/>
                        <a:pt x="22111" y="20796"/>
                        <a:pt x="22997" y="21416"/>
                      </a:cubicBezTo>
                      <a:cubicBezTo>
                        <a:pt x="25125" y="23012"/>
                        <a:pt x="28404" y="20707"/>
                        <a:pt x="26809" y="18136"/>
                      </a:cubicBezTo>
                      <a:lnTo>
                        <a:pt x="26809" y="18136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</p:grpSp>
          <p:grpSp>
            <p:nvGrpSpPr>
              <p:cNvPr id="250" name="图形 232"/>
              <p:cNvGrpSpPr/>
              <p:nvPr/>
            </p:nvGrpSpPr>
            <p:grpSpPr>
              <a:xfrm>
                <a:off x="10277305" y="4039216"/>
                <a:ext cx="656799" cy="778491"/>
                <a:chOff x="10277305" y="4039216"/>
                <a:chExt cx="656799" cy="778491"/>
              </a:xfrm>
              <a:solidFill>
                <a:srgbClr val="2E382E"/>
              </a:solidFill>
            </p:grpSpPr>
            <p:sp>
              <p:nvSpPr>
                <p:cNvPr id="251" name="任意多边形: 形状 250"/>
                <p:cNvSpPr/>
                <p:nvPr/>
              </p:nvSpPr>
              <p:spPr>
                <a:xfrm>
                  <a:off x="10277305" y="4235152"/>
                  <a:ext cx="567044" cy="582556"/>
                </a:xfrm>
                <a:custGeom>
                  <a:avLst/>
                  <a:gdLst>
                    <a:gd name="connsiteX0" fmla="*/ 566545 w 567044"/>
                    <a:gd name="connsiteY0" fmla="*/ 72 h 582556"/>
                    <a:gd name="connsiteX1" fmla="*/ 416574 w 567044"/>
                    <a:gd name="connsiteY1" fmla="*/ 77983 h 582556"/>
                    <a:gd name="connsiteX2" fmla="*/ 260664 w 567044"/>
                    <a:gd name="connsiteY2" fmla="*/ 141180 h 582556"/>
                    <a:gd name="connsiteX3" fmla="*/ 125583 w 567044"/>
                    <a:gd name="connsiteY3" fmla="*/ 238147 h 582556"/>
                    <a:gd name="connsiteX4" fmla="*/ 41823 w 567044"/>
                    <a:gd name="connsiteY4" fmla="*/ 385814 h 582556"/>
                    <a:gd name="connsiteX5" fmla="*/ 1316 w 567044"/>
                    <a:gd name="connsiteY5" fmla="*/ 557412 h 582556"/>
                    <a:gd name="connsiteX6" fmla="*/ 75 w 567044"/>
                    <a:gd name="connsiteY6" fmla="*/ 578773 h 582556"/>
                    <a:gd name="connsiteX7" fmla="*/ 7875 w 567044"/>
                    <a:gd name="connsiteY7" fmla="*/ 579660 h 582556"/>
                    <a:gd name="connsiteX8" fmla="*/ 16384 w 567044"/>
                    <a:gd name="connsiteY8" fmla="*/ 536937 h 582556"/>
                    <a:gd name="connsiteX9" fmla="*/ 24450 w 567044"/>
                    <a:gd name="connsiteY9" fmla="*/ 493683 h 582556"/>
                    <a:gd name="connsiteX10" fmla="*/ 45457 w 567044"/>
                    <a:gd name="connsiteY10" fmla="*/ 410100 h 582556"/>
                    <a:gd name="connsiteX11" fmla="*/ 121861 w 567044"/>
                    <a:gd name="connsiteY11" fmla="*/ 258179 h 582556"/>
                    <a:gd name="connsiteX12" fmla="*/ 251446 w 567044"/>
                    <a:gd name="connsiteY12" fmla="*/ 156159 h 582556"/>
                    <a:gd name="connsiteX13" fmla="*/ 405317 w 567044"/>
                    <a:gd name="connsiteY13" fmla="*/ 90126 h 582556"/>
                    <a:gd name="connsiteX14" fmla="*/ 566988 w 567044"/>
                    <a:gd name="connsiteY14" fmla="*/ 692 h 582556"/>
                    <a:gd name="connsiteX15" fmla="*/ 566545 w 567044"/>
                    <a:gd name="connsiteY15" fmla="*/ 72 h 582556"/>
                    <a:gd name="connsiteX16" fmla="*/ 566545 w 567044"/>
                    <a:gd name="connsiteY16" fmla="*/ 72 h 582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67044" h="582556">
                      <a:moveTo>
                        <a:pt x="566545" y="72"/>
                      </a:moveTo>
                      <a:cubicBezTo>
                        <a:pt x="521341" y="34462"/>
                        <a:pt x="469223" y="57508"/>
                        <a:pt x="416574" y="77983"/>
                      </a:cubicBezTo>
                      <a:cubicBezTo>
                        <a:pt x="364368" y="98280"/>
                        <a:pt x="311186" y="116805"/>
                        <a:pt x="260664" y="141180"/>
                      </a:cubicBezTo>
                      <a:cubicBezTo>
                        <a:pt x="210319" y="165377"/>
                        <a:pt x="162899" y="196134"/>
                        <a:pt x="125583" y="238147"/>
                      </a:cubicBezTo>
                      <a:cubicBezTo>
                        <a:pt x="87559" y="280869"/>
                        <a:pt x="60968" y="332189"/>
                        <a:pt x="41823" y="385814"/>
                      </a:cubicBezTo>
                      <a:cubicBezTo>
                        <a:pt x="22057" y="441300"/>
                        <a:pt x="10268" y="499267"/>
                        <a:pt x="1316" y="557412"/>
                      </a:cubicBezTo>
                      <a:cubicBezTo>
                        <a:pt x="253" y="564592"/>
                        <a:pt x="-191" y="571505"/>
                        <a:pt x="75" y="578773"/>
                      </a:cubicBezTo>
                      <a:cubicBezTo>
                        <a:pt x="253" y="583471"/>
                        <a:pt x="6546" y="583826"/>
                        <a:pt x="7875" y="579660"/>
                      </a:cubicBezTo>
                      <a:cubicBezTo>
                        <a:pt x="12484" y="565833"/>
                        <a:pt x="13903" y="551296"/>
                        <a:pt x="16384" y="536937"/>
                      </a:cubicBezTo>
                      <a:cubicBezTo>
                        <a:pt x="18866" y="522490"/>
                        <a:pt x="21525" y="508042"/>
                        <a:pt x="24450" y="493683"/>
                      </a:cubicBezTo>
                      <a:cubicBezTo>
                        <a:pt x="30211" y="465586"/>
                        <a:pt x="36948" y="437577"/>
                        <a:pt x="45457" y="410100"/>
                      </a:cubicBezTo>
                      <a:cubicBezTo>
                        <a:pt x="62297" y="355855"/>
                        <a:pt x="86229" y="302851"/>
                        <a:pt x="121861" y="258179"/>
                      </a:cubicBezTo>
                      <a:cubicBezTo>
                        <a:pt x="156783" y="214393"/>
                        <a:pt x="201898" y="181686"/>
                        <a:pt x="251446" y="156159"/>
                      </a:cubicBezTo>
                      <a:cubicBezTo>
                        <a:pt x="301082" y="130543"/>
                        <a:pt x="353731" y="111398"/>
                        <a:pt x="405317" y="90126"/>
                      </a:cubicBezTo>
                      <a:cubicBezTo>
                        <a:pt x="462221" y="66637"/>
                        <a:pt x="518682" y="39337"/>
                        <a:pt x="566988" y="692"/>
                      </a:cubicBezTo>
                      <a:cubicBezTo>
                        <a:pt x="567165" y="338"/>
                        <a:pt x="566900" y="-194"/>
                        <a:pt x="566545" y="72"/>
                      </a:cubicBezTo>
                      <a:lnTo>
                        <a:pt x="566545" y="72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52" name="任意多边形: 形状 251"/>
                <p:cNvSpPr/>
                <p:nvPr/>
              </p:nvSpPr>
              <p:spPr>
                <a:xfrm>
                  <a:off x="10372414" y="4197151"/>
                  <a:ext cx="45355" cy="324472"/>
                </a:xfrm>
                <a:custGeom>
                  <a:avLst/>
                  <a:gdLst>
                    <a:gd name="connsiteX0" fmla="*/ 18420 w 45355"/>
                    <a:gd name="connsiteY0" fmla="*/ 1112 h 324472"/>
                    <a:gd name="connsiteX1" fmla="*/ 29233 w 45355"/>
                    <a:gd name="connsiteY1" fmla="*/ 64752 h 324472"/>
                    <a:gd name="connsiteX2" fmla="*/ 35349 w 45355"/>
                    <a:gd name="connsiteY2" fmla="*/ 127949 h 324472"/>
                    <a:gd name="connsiteX3" fmla="*/ 23206 w 45355"/>
                    <a:gd name="connsiteY3" fmla="*/ 253280 h 324472"/>
                    <a:gd name="connsiteX4" fmla="*/ 13279 w 45355"/>
                    <a:gd name="connsiteY4" fmla="*/ 285898 h 324472"/>
                    <a:gd name="connsiteX5" fmla="*/ 6808 w 45355"/>
                    <a:gd name="connsiteY5" fmla="*/ 302384 h 324472"/>
                    <a:gd name="connsiteX6" fmla="*/ 72 w 45355"/>
                    <a:gd name="connsiteY6" fmla="*/ 319402 h 324472"/>
                    <a:gd name="connsiteX7" fmla="*/ 6897 w 45355"/>
                    <a:gd name="connsiteY7" fmla="*/ 323125 h 324472"/>
                    <a:gd name="connsiteX8" fmla="*/ 20104 w 45355"/>
                    <a:gd name="connsiteY8" fmla="*/ 295293 h 324472"/>
                    <a:gd name="connsiteX9" fmla="*/ 30297 w 45355"/>
                    <a:gd name="connsiteY9" fmla="*/ 264714 h 324472"/>
                    <a:gd name="connsiteX10" fmla="*/ 42440 w 45355"/>
                    <a:gd name="connsiteY10" fmla="*/ 201428 h 324472"/>
                    <a:gd name="connsiteX11" fmla="*/ 38717 w 45355"/>
                    <a:gd name="connsiteY11" fmla="*/ 71932 h 324472"/>
                    <a:gd name="connsiteX12" fmla="*/ 20104 w 45355"/>
                    <a:gd name="connsiteY12" fmla="*/ 580 h 324472"/>
                    <a:gd name="connsiteX13" fmla="*/ 18420 w 45355"/>
                    <a:gd name="connsiteY13" fmla="*/ 1112 h 324472"/>
                    <a:gd name="connsiteX14" fmla="*/ 18420 w 45355"/>
                    <a:gd name="connsiteY14" fmla="*/ 1112 h 324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5355" h="324472">
                      <a:moveTo>
                        <a:pt x="18420" y="1112"/>
                      </a:moveTo>
                      <a:cubicBezTo>
                        <a:pt x="23295" y="22030"/>
                        <a:pt x="26397" y="43480"/>
                        <a:pt x="29233" y="64752"/>
                      </a:cubicBezTo>
                      <a:cubicBezTo>
                        <a:pt x="32069" y="85759"/>
                        <a:pt x="34463" y="106765"/>
                        <a:pt x="35349" y="127949"/>
                      </a:cubicBezTo>
                      <a:cubicBezTo>
                        <a:pt x="37122" y="170051"/>
                        <a:pt x="33665" y="212419"/>
                        <a:pt x="23206" y="253280"/>
                      </a:cubicBezTo>
                      <a:cubicBezTo>
                        <a:pt x="20370" y="264270"/>
                        <a:pt x="17090" y="275173"/>
                        <a:pt x="13279" y="285898"/>
                      </a:cubicBezTo>
                      <a:cubicBezTo>
                        <a:pt x="11329" y="291482"/>
                        <a:pt x="9113" y="296977"/>
                        <a:pt x="6808" y="302384"/>
                      </a:cubicBezTo>
                      <a:cubicBezTo>
                        <a:pt x="4415" y="307968"/>
                        <a:pt x="1224" y="313463"/>
                        <a:pt x="72" y="319402"/>
                      </a:cubicBezTo>
                      <a:cubicBezTo>
                        <a:pt x="-637" y="323125"/>
                        <a:pt x="4061" y="326404"/>
                        <a:pt x="6897" y="323125"/>
                      </a:cubicBezTo>
                      <a:cubicBezTo>
                        <a:pt x="13367" y="315679"/>
                        <a:pt x="16558" y="304511"/>
                        <a:pt x="20104" y="295293"/>
                      </a:cubicBezTo>
                      <a:cubicBezTo>
                        <a:pt x="23915" y="285277"/>
                        <a:pt x="27372" y="275084"/>
                        <a:pt x="30297" y="264714"/>
                      </a:cubicBezTo>
                      <a:cubicBezTo>
                        <a:pt x="36147" y="243973"/>
                        <a:pt x="40135" y="222789"/>
                        <a:pt x="42440" y="201428"/>
                      </a:cubicBezTo>
                      <a:cubicBezTo>
                        <a:pt x="47138" y="158706"/>
                        <a:pt x="46340" y="114299"/>
                        <a:pt x="38717" y="71932"/>
                      </a:cubicBezTo>
                      <a:cubicBezTo>
                        <a:pt x="34374" y="47557"/>
                        <a:pt x="27461" y="24157"/>
                        <a:pt x="20104" y="580"/>
                      </a:cubicBezTo>
                      <a:cubicBezTo>
                        <a:pt x="19749" y="-484"/>
                        <a:pt x="18154" y="48"/>
                        <a:pt x="18420" y="1112"/>
                      </a:cubicBezTo>
                      <a:lnTo>
                        <a:pt x="18420" y="1112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53" name="任意多边形: 形状 252"/>
                <p:cNvSpPr/>
                <p:nvPr/>
              </p:nvSpPr>
              <p:spPr>
                <a:xfrm>
                  <a:off x="10311958" y="4039216"/>
                  <a:ext cx="159623" cy="330188"/>
                </a:xfrm>
                <a:custGeom>
                  <a:avLst/>
                  <a:gdLst>
                    <a:gd name="connsiteX0" fmla="*/ 101212 w 159623"/>
                    <a:gd name="connsiteY0" fmla="*/ 329758 h 330188"/>
                    <a:gd name="connsiteX1" fmla="*/ 137198 w 159623"/>
                    <a:gd name="connsiteY1" fmla="*/ 267713 h 330188"/>
                    <a:gd name="connsiteX2" fmla="*/ 159623 w 159623"/>
                    <a:gd name="connsiteY2" fmla="*/ 201857 h 330188"/>
                    <a:gd name="connsiteX3" fmla="*/ 84815 w 159623"/>
                    <a:gd name="connsiteY3" fmla="*/ 73779 h 330188"/>
                    <a:gd name="connsiteX4" fmla="*/ 36065 w 159623"/>
                    <a:gd name="connsiteY4" fmla="*/ 3225 h 330188"/>
                    <a:gd name="connsiteX5" fmla="*/ 26936 w 159623"/>
                    <a:gd name="connsiteY5" fmla="*/ 3491 h 330188"/>
                    <a:gd name="connsiteX6" fmla="*/ 12133 w 159623"/>
                    <a:gd name="connsiteY6" fmla="*/ 79717 h 330188"/>
                    <a:gd name="connsiteX7" fmla="*/ 1054 w 159623"/>
                    <a:gd name="connsiteY7" fmla="*/ 147523 h 330188"/>
                    <a:gd name="connsiteX8" fmla="*/ 5574 w 159623"/>
                    <a:gd name="connsiteY8" fmla="*/ 212405 h 330188"/>
                    <a:gd name="connsiteX9" fmla="*/ 38813 w 159623"/>
                    <a:gd name="connsiteY9" fmla="*/ 266827 h 330188"/>
                    <a:gd name="connsiteX10" fmla="*/ 97578 w 159623"/>
                    <a:gd name="connsiteY10" fmla="*/ 319122 h 330188"/>
                    <a:gd name="connsiteX11" fmla="*/ 104403 w 159623"/>
                    <a:gd name="connsiteY11" fmla="*/ 311943 h 330188"/>
                    <a:gd name="connsiteX12" fmla="*/ 53526 w 159623"/>
                    <a:gd name="connsiteY12" fmla="*/ 267625 h 330188"/>
                    <a:gd name="connsiteX13" fmla="*/ 16743 w 159623"/>
                    <a:gd name="connsiteY13" fmla="*/ 215773 h 330188"/>
                    <a:gd name="connsiteX14" fmla="*/ 20111 w 159623"/>
                    <a:gd name="connsiteY14" fmla="*/ 88492 h 330188"/>
                    <a:gd name="connsiteX15" fmla="*/ 36154 w 159623"/>
                    <a:gd name="connsiteY15" fmla="*/ 5795 h 330188"/>
                    <a:gd name="connsiteX16" fmla="*/ 27024 w 159623"/>
                    <a:gd name="connsiteY16" fmla="*/ 6061 h 330188"/>
                    <a:gd name="connsiteX17" fmla="*/ 117078 w 159623"/>
                    <a:gd name="connsiteY17" fmla="*/ 122883 h 330188"/>
                    <a:gd name="connsiteX18" fmla="*/ 150139 w 159623"/>
                    <a:gd name="connsiteY18" fmla="*/ 190512 h 330188"/>
                    <a:gd name="connsiteX19" fmla="*/ 133741 w 159623"/>
                    <a:gd name="connsiteY19" fmla="*/ 259027 h 330188"/>
                    <a:gd name="connsiteX20" fmla="*/ 99705 w 159623"/>
                    <a:gd name="connsiteY20" fmla="*/ 329138 h 330188"/>
                    <a:gd name="connsiteX21" fmla="*/ 101212 w 159623"/>
                    <a:gd name="connsiteY21" fmla="*/ 329758 h 330188"/>
                    <a:gd name="connsiteX22" fmla="*/ 101212 w 159623"/>
                    <a:gd name="connsiteY22" fmla="*/ 329758 h 330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59623" h="330188">
                      <a:moveTo>
                        <a:pt x="101212" y="329758"/>
                      </a:moveTo>
                      <a:cubicBezTo>
                        <a:pt x="110608" y="307599"/>
                        <a:pt x="123991" y="287656"/>
                        <a:pt x="137198" y="267713"/>
                      </a:cubicBezTo>
                      <a:cubicBezTo>
                        <a:pt x="150050" y="248391"/>
                        <a:pt x="159534" y="225345"/>
                        <a:pt x="159623" y="201857"/>
                      </a:cubicBezTo>
                      <a:cubicBezTo>
                        <a:pt x="159800" y="149208"/>
                        <a:pt x="118319" y="109233"/>
                        <a:pt x="84815" y="73779"/>
                      </a:cubicBezTo>
                      <a:cubicBezTo>
                        <a:pt x="65138" y="52949"/>
                        <a:pt x="45904" y="30702"/>
                        <a:pt x="36065" y="3225"/>
                      </a:cubicBezTo>
                      <a:cubicBezTo>
                        <a:pt x="34558" y="-852"/>
                        <a:pt x="27911" y="-1384"/>
                        <a:pt x="26936" y="3491"/>
                      </a:cubicBezTo>
                      <a:cubicBezTo>
                        <a:pt x="21972" y="28929"/>
                        <a:pt x="17097" y="54367"/>
                        <a:pt x="12133" y="79717"/>
                      </a:cubicBezTo>
                      <a:cubicBezTo>
                        <a:pt x="7790" y="102231"/>
                        <a:pt x="3181" y="124656"/>
                        <a:pt x="1054" y="147523"/>
                      </a:cubicBezTo>
                      <a:cubicBezTo>
                        <a:pt x="-896" y="169151"/>
                        <a:pt x="-541" y="191398"/>
                        <a:pt x="5574" y="212405"/>
                      </a:cubicBezTo>
                      <a:cubicBezTo>
                        <a:pt x="11602" y="233411"/>
                        <a:pt x="23745" y="251227"/>
                        <a:pt x="38813" y="266827"/>
                      </a:cubicBezTo>
                      <a:cubicBezTo>
                        <a:pt x="56983" y="285618"/>
                        <a:pt x="77812" y="302015"/>
                        <a:pt x="97578" y="319122"/>
                      </a:cubicBezTo>
                      <a:cubicBezTo>
                        <a:pt x="102364" y="323288"/>
                        <a:pt x="109278" y="316108"/>
                        <a:pt x="104403" y="311943"/>
                      </a:cubicBezTo>
                      <a:cubicBezTo>
                        <a:pt x="87385" y="297317"/>
                        <a:pt x="69924" y="283047"/>
                        <a:pt x="53526" y="267625"/>
                      </a:cubicBezTo>
                      <a:cubicBezTo>
                        <a:pt x="37838" y="252911"/>
                        <a:pt x="24011" y="236248"/>
                        <a:pt x="16743" y="215773"/>
                      </a:cubicBezTo>
                      <a:cubicBezTo>
                        <a:pt x="2295" y="174823"/>
                        <a:pt x="12133" y="129796"/>
                        <a:pt x="20111" y="88492"/>
                      </a:cubicBezTo>
                      <a:cubicBezTo>
                        <a:pt x="25429" y="60927"/>
                        <a:pt x="30747" y="33361"/>
                        <a:pt x="36154" y="5795"/>
                      </a:cubicBezTo>
                      <a:cubicBezTo>
                        <a:pt x="33140" y="5884"/>
                        <a:pt x="30126" y="5972"/>
                        <a:pt x="27024" y="6061"/>
                      </a:cubicBezTo>
                      <a:cubicBezTo>
                        <a:pt x="44308" y="54013"/>
                        <a:pt x="86321" y="84415"/>
                        <a:pt x="117078" y="122883"/>
                      </a:cubicBezTo>
                      <a:cubicBezTo>
                        <a:pt x="132678" y="142471"/>
                        <a:pt x="146682" y="165251"/>
                        <a:pt x="150139" y="190512"/>
                      </a:cubicBezTo>
                      <a:cubicBezTo>
                        <a:pt x="153507" y="215418"/>
                        <a:pt x="144555" y="237223"/>
                        <a:pt x="133741" y="259027"/>
                      </a:cubicBezTo>
                      <a:cubicBezTo>
                        <a:pt x="122219" y="282338"/>
                        <a:pt x="106442" y="303699"/>
                        <a:pt x="99705" y="329138"/>
                      </a:cubicBezTo>
                      <a:cubicBezTo>
                        <a:pt x="99439" y="330024"/>
                        <a:pt x="100858" y="330645"/>
                        <a:pt x="101212" y="329758"/>
                      </a:cubicBezTo>
                      <a:lnTo>
                        <a:pt x="101212" y="329758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54" name="任意多边形: 形状 253"/>
                <p:cNvSpPr/>
                <p:nvPr/>
              </p:nvSpPr>
              <p:spPr>
                <a:xfrm>
                  <a:off x="10626095" y="4144622"/>
                  <a:ext cx="308008" cy="223472"/>
                </a:xfrm>
                <a:custGeom>
                  <a:avLst/>
                  <a:gdLst>
                    <a:gd name="connsiteX0" fmla="*/ 952 w 308008"/>
                    <a:gd name="connsiteY0" fmla="*/ 194837 h 223472"/>
                    <a:gd name="connsiteX1" fmla="*/ 37736 w 308008"/>
                    <a:gd name="connsiteY1" fmla="*/ 154330 h 223472"/>
                    <a:gd name="connsiteX2" fmla="*/ 76913 w 308008"/>
                    <a:gd name="connsiteY2" fmla="*/ 91399 h 223472"/>
                    <a:gd name="connsiteX3" fmla="*/ 103060 w 308008"/>
                    <a:gd name="connsiteY3" fmla="*/ 65606 h 223472"/>
                    <a:gd name="connsiteX4" fmla="*/ 137717 w 308008"/>
                    <a:gd name="connsiteY4" fmla="*/ 48056 h 223472"/>
                    <a:gd name="connsiteX5" fmla="*/ 214830 w 308008"/>
                    <a:gd name="connsiteY5" fmla="*/ 26606 h 223472"/>
                    <a:gd name="connsiteX6" fmla="*/ 304617 w 308008"/>
                    <a:gd name="connsiteY6" fmla="*/ 8968 h 223472"/>
                    <a:gd name="connsiteX7" fmla="*/ 298590 w 308008"/>
                    <a:gd name="connsiteY7" fmla="*/ 4625 h 223472"/>
                    <a:gd name="connsiteX8" fmla="*/ 243814 w 308008"/>
                    <a:gd name="connsiteY8" fmla="*/ 148392 h 223472"/>
                    <a:gd name="connsiteX9" fmla="*/ 101376 w 308008"/>
                    <a:gd name="connsiteY9" fmla="*/ 212741 h 223472"/>
                    <a:gd name="connsiteX10" fmla="*/ 12564 w 308008"/>
                    <a:gd name="connsiteY10" fmla="*/ 193419 h 223472"/>
                    <a:gd name="connsiteX11" fmla="*/ 7334 w 308008"/>
                    <a:gd name="connsiteY11" fmla="*/ 202903 h 223472"/>
                    <a:gd name="connsiteX12" fmla="*/ 174944 w 308008"/>
                    <a:gd name="connsiteY12" fmla="*/ 208841 h 223472"/>
                    <a:gd name="connsiteX13" fmla="*/ 290259 w 308008"/>
                    <a:gd name="connsiteY13" fmla="*/ 94678 h 223472"/>
                    <a:gd name="connsiteX14" fmla="*/ 307986 w 308008"/>
                    <a:gd name="connsiteY14" fmla="*/ 4448 h 223472"/>
                    <a:gd name="connsiteX15" fmla="*/ 301958 w 308008"/>
                    <a:gd name="connsiteY15" fmla="*/ 104 h 223472"/>
                    <a:gd name="connsiteX16" fmla="*/ 142592 w 308008"/>
                    <a:gd name="connsiteY16" fmla="*/ 36977 h 223472"/>
                    <a:gd name="connsiteX17" fmla="*/ 81433 w 308008"/>
                    <a:gd name="connsiteY17" fmla="*/ 73495 h 223472"/>
                    <a:gd name="connsiteX18" fmla="*/ 40040 w 308008"/>
                    <a:gd name="connsiteY18" fmla="*/ 135894 h 223472"/>
                    <a:gd name="connsiteX19" fmla="*/ 332 w 308008"/>
                    <a:gd name="connsiteY19" fmla="*/ 193596 h 223472"/>
                    <a:gd name="connsiteX20" fmla="*/ 952 w 308008"/>
                    <a:gd name="connsiteY20" fmla="*/ 194837 h 223472"/>
                    <a:gd name="connsiteX21" fmla="*/ 952 w 308008"/>
                    <a:gd name="connsiteY21" fmla="*/ 194837 h 223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08008" h="223472">
                      <a:moveTo>
                        <a:pt x="952" y="194837"/>
                      </a:moveTo>
                      <a:cubicBezTo>
                        <a:pt x="19654" y="189784"/>
                        <a:pt x="29936" y="170550"/>
                        <a:pt x="37736" y="154330"/>
                      </a:cubicBezTo>
                      <a:cubicBezTo>
                        <a:pt x="48638" y="131817"/>
                        <a:pt x="60958" y="110810"/>
                        <a:pt x="76913" y="91399"/>
                      </a:cubicBezTo>
                      <a:cubicBezTo>
                        <a:pt x="84713" y="82004"/>
                        <a:pt x="93222" y="72963"/>
                        <a:pt x="103060" y="65606"/>
                      </a:cubicBezTo>
                      <a:cubicBezTo>
                        <a:pt x="113608" y="57806"/>
                        <a:pt x="125485" y="52488"/>
                        <a:pt x="137717" y="48056"/>
                      </a:cubicBezTo>
                      <a:cubicBezTo>
                        <a:pt x="162801" y="39104"/>
                        <a:pt x="188859" y="32456"/>
                        <a:pt x="214830" y="26606"/>
                      </a:cubicBezTo>
                      <a:cubicBezTo>
                        <a:pt x="244611" y="19870"/>
                        <a:pt x="274659" y="14463"/>
                        <a:pt x="304617" y="8968"/>
                      </a:cubicBezTo>
                      <a:cubicBezTo>
                        <a:pt x="302579" y="7550"/>
                        <a:pt x="300540" y="6043"/>
                        <a:pt x="298590" y="4625"/>
                      </a:cubicBezTo>
                      <a:cubicBezTo>
                        <a:pt x="299211" y="57008"/>
                        <a:pt x="278913" y="109569"/>
                        <a:pt x="243814" y="148392"/>
                      </a:cubicBezTo>
                      <a:cubicBezTo>
                        <a:pt x="207384" y="188632"/>
                        <a:pt x="155532" y="211589"/>
                        <a:pt x="101376" y="212741"/>
                      </a:cubicBezTo>
                      <a:cubicBezTo>
                        <a:pt x="70708" y="213362"/>
                        <a:pt x="40129" y="206980"/>
                        <a:pt x="12564" y="193419"/>
                      </a:cubicBezTo>
                      <a:cubicBezTo>
                        <a:pt x="6359" y="190316"/>
                        <a:pt x="1129" y="199800"/>
                        <a:pt x="7334" y="202903"/>
                      </a:cubicBezTo>
                      <a:cubicBezTo>
                        <a:pt x="59186" y="228341"/>
                        <a:pt x="121319" y="230025"/>
                        <a:pt x="174944" y="208841"/>
                      </a:cubicBezTo>
                      <a:cubicBezTo>
                        <a:pt x="227150" y="188189"/>
                        <a:pt x="268366" y="146176"/>
                        <a:pt x="290259" y="94678"/>
                      </a:cubicBezTo>
                      <a:cubicBezTo>
                        <a:pt x="302490" y="66049"/>
                        <a:pt x="308429" y="35559"/>
                        <a:pt x="307986" y="4448"/>
                      </a:cubicBezTo>
                      <a:cubicBezTo>
                        <a:pt x="307897" y="1079"/>
                        <a:pt x="304883" y="-427"/>
                        <a:pt x="301958" y="104"/>
                      </a:cubicBezTo>
                      <a:cubicBezTo>
                        <a:pt x="248334" y="9943"/>
                        <a:pt x="194444" y="19782"/>
                        <a:pt x="142592" y="36977"/>
                      </a:cubicBezTo>
                      <a:cubicBezTo>
                        <a:pt x="119192" y="44777"/>
                        <a:pt x="98451" y="55413"/>
                        <a:pt x="81433" y="73495"/>
                      </a:cubicBezTo>
                      <a:cubicBezTo>
                        <a:pt x="64327" y="91576"/>
                        <a:pt x="51031" y="113647"/>
                        <a:pt x="40040" y="135894"/>
                      </a:cubicBezTo>
                      <a:cubicBezTo>
                        <a:pt x="29581" y="157078"/>
                        <a:pt x="22225" y="181276"/>
                        <a:pt x="332" y="193596"/>
                      </a:cubicBezTo>
                      <a:cubicBezTo>
                        <a:pt x="-377" y="193950"/>
                        <a:pt x="154" y="195014"/>
                        <a:pt x="952" y="194837"/>
                      </a:cubicBezTo>
                      <a:lnTo>
                        <a:pt x="952" y="19483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55" name="任意多边形: 形状 254"/>
                <p:cNvSpPr/>
                <p:nvPr/>
              </p:nvSpPr>
              <p:spPr>
                <a:xfrm>
                  <a:off x="10443805" y="4419731"/>
                  <a:ext cx="263731" cy="54268"/>
                </a:xfrm>
                <a:custGeom>
                  <a:avLst/>
                  <a:gdLst>
                    <a:gd name="connsiteX0" fmla="*/ 263280 w 263731"/>
                    <a:gd name="connsiteY0" fmla="*/ 52769 h 54268"/>
                    <a:gd name="connsiteX1" fmla="*/ 212492 w 263731"/>
                    <a:gd name="connsiteY1" fmla="*/ 31054 h 54268"/>
                    <a:gd name="connsiteX2" fmla="*/ 158336 w 263731"/>
                    <a:gd name="connsiteY2" fmla="*/ 14125 h 54268"/>
                    <a:gd name="connsiteX3" fmla="*/ 48428 w 263731"/>
                    <a:gd name="connsiteY3" fmla="*/ 209 h 54268"/>
                    <a:gd name="connsiteX4" fmla="*/ 19355 w 263731"/>
                    <a:gd name="connsiteY4" fmla="*/ 4197 h 54268"/>
                    <a:gd name="connsiteX5" fmla="*/ 122 w 263731"/>
                    <a:gd name="connsiteY5" fmla="*/ 17227 h 54268"/>
                    <a:gd name="connsiteX6" fmla="*/ 3312 w 263731"/>
                    <a:gd name="connsiteY6" fmla="*/ 21215 h 54268"/>
                    <a:gd name="connsiteX7" fmla="*/ 23167 w 263731"/>
                    <a:gd name="connsiteY7" fmla="*/ 13681 h 54268"/>
                    <a:gd name="connsiteX8" fmla="*/ 47630 w 263731"/>
                    <a:gd name="connsiteY8" fmla="*/ 10402 h 54268"/>
                    <a:gd name="connsiteX9" fmla="*/ 100989 w 263731"/>
                    <a:gd name="connsiteY9" fmla="*/ 12529 h 54268"/>
                    <a:gd name="connsiteX10" fmla="*/ 204426 w 263731"/>
                    <a:gd name="connsiteY10" fmla="*/ 37258 h 54268"/>
                    <a:gd name="connsiteX11" fmla="*/ 262660 w 263731"/>
                    <a:gd name="connsiteY11" fmla="*/ 54188 h 54268"/>
                    <a:gd name="connsiteX12" fmla="*/ 263280 w 263731"/>
                    <a:gd name="connsiteY12" fmla="*/ 52769 h 54268"/>
                    <a:gd name="connsiteX13" fmla="*/ 263280 w 263731"/>
                    <a:gd name="connsiteY13" fmla="*/ 52769 h 54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3731" h="54268">
                      <a:moveTo>
                        <a:pt x="263280" y="52769"/>
                      </a:moveTo>
                      <a:cubicBezTo>
                        <a:pt x="246351" y="45502"/>
                        <a:pt x="229776" y="37436"/>
                        <a:pt x="212492" y="31054"/>
                      </a:cubicBezTo>
                      <a:cubicBezTo>
                        <a:pt x="194765" y="24495"/>
                        <a:pt x="176595" y="18911"/>
                        <a:pt x="158336" y="14125"/>
                      </a:cubicBezTo>
                      <a:cubicBezTo>
                        <a:pt x="122527" y="4729"/>
                        <a:pt x="85477" y="-1210"/>
                        <a:pt x="48428" y="209"/>
                      </a:cubicBezTo>
                      <a:cubicBezTo>
                        <a:pt x="38678" y="563"/>
                        <a:pt x="28751" y="1184"/>
                        <a:pt x="19355" y="4197"/>
                      </a:cubicBezTo>
                      <a:cubicBezTo>
                        <a:pt x="12265" y="6502"/>
                        <a:pt x="2692" y="9516"/>
                        <a:pt x="122" y="17227"/>
                      </a:cubicBezTo>
                      <a:cubicBezTo>
                        <a:pt x="-499" y="19177"/>
                        <a:pt x="1362" y="21304"/>
                        <a:pt x="3312" y="21215"/>
                      </a:cubicBezTo>
                      <a:cubicBezTo>
                        <a:pt x="10315" y="20861"/>
                        <a:pt x="16519" y="15720"/>
                        <a:pt x="23167" y="13681"/>
                      </a:cubicBezTo>
                      <a:cubicBezTo>
                        <a:pt x="31055" y="11288"/>
                        <a:pt x="39387" y="10756"/>
                        <a:pt x="47630" y="10402"/>
                      </a:cubicBezTo>
                      <a:cubicBezTo>
                        <a:pt x="65446" y="9516"/>
                        <a:pt x="83261" y="10313"/>
                        <a:pt x="100989" y="12529"/>
                      </a:cubicBezTo>
                      <a:cubicBezTo>
                        <a:pt x="136266" y="16961"/>
                        <a:pt x="170567" y="26533"/>
                        <a:pt x="204426" y="37258"/>
                      </a:cubicBezTo>
                      <a:cubicBezTo>
                        <a:pt x="223660" y="43374"/>
                        <a:pt x="243337" y="48249"/>
                        <a:pt x="262660" y="54188"/>
                      </a:cubicBezTo>
                      <a:cubicBezTo>
                        <a:pt x="263635" y="54631"/>
                        <a:pt x="264167" y="53124"/>
                        <a:pt x="263280" y="52769"/>
                      </a:cubicBezTo>
                      <a:lnTo>
                        <a:pt x="263280" y="52769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56" name="任意多边形: 形状 255"/>
                <p:cNvSpPr/>
                <p:nvPr/>
              </p:nvSpPr>
              <p:spPr>
                <a:xfrm>
                  <a:off x="10539395" y="4377134"/>
                  <a:ext cx="338239" cy="174462"/>
                </a:xfrm>
                <a:custGeom>
                  <a:avLst/>
                  <a:gdLst>
                    <a:gd name="connsiteX0" fmla="*/ 6994 w 338239"/>
                    <a:gd name="connsiteY0" fmla="*/ 49453 h 174462"/>
                    <a:gd name="connsiteX1" fmla="*/ 62746 w 338239"/>
                    <a:gd name="connsiteY1" fmla="*/ 16481 h 174462"/>
                    <a:gd name="connsiteX2" fmla="*/ 124613 w 338239"/>
                    <a:gd name="connsiteY2" fmla="*/ 9390 h 174462"/>
                    <a:gd name="connsiteX3" fmla="*/ 252071 w 338239"/>
                    <a:gd name="connsiteY3" fmla="*/ 74360 h 174462"/>
                    <a:gd name="connsiteX4" fmla="*/ 332109 w 338239"/>
                    <a:gd name="connsiteY4" fmla="*/ 111853 h 174462"/>
                    <a:gd name="connsiteX5" fmla="*/ 330780 w 338239"/>
                    <a:gd name="connsiteY5" fmla="*/ 103078 h 174462"/>
                    <a:gd name="connsiteX6" fmla="*/ 188342 w 338239"/>
                    <a:gd name="connsiteY6" fmla="*/ 162552 h 174462"/>
                    <a:gd name="connsiteX7" fmla="*/ 111938 w 338239"/>
                    <a:gd name="connsiteY7" fmla="*/ 156703 h 174462"/>
                    <a:gd name="connsiteX8" fmla="*/ 50248 w 338239"/>
                    <a:gd name="connsiteY8" fmla="*/ 120805 h 174462"/>
                    <a:gd name="connsiteX9" fmla="*/ 24721 w 338239"/>
                    <a:gd name="connsiteY9" fmla="*/ 92176 h 174462"/>
                    <a:gd name="connsiteX10" fmla="*/ 12932 w 338239"/>
                    <a:gd name="connsiteY10" fmla="*/ 55569 h 174462"/>
                    <a:gd name="connsiteX11" fmla="*/ 3271 w 338239"/>
                    <a:gd name="connsiteY11" fmla="*/ 50251 h 174462"/>
                    <a:gd name="connsiteX12" fmla="*/ 6905 w 338239"/>
                    <a:gd name="connsiteY12" fmla="*/ 85528 h 174462"/>
                    <a:gd name="connsiteX13" fmla="*/ 28975 w 338239"/>
                    <a:gd name="connsiteY13" fmla="*/ 114955 h 174462"/>
                    <a:gd name="connsiteX14" fmla="*/ 89425 w 338239"/>
                    <a:gd name="connsiteY14" fmla="*/ 159450 h 174462"/>
                    <a:gd name="connsiteX15" fmla="*/ 251894 w 338239"/>
                    <a:gd name="connsiteY15" fmla="*/ 156880 h 174462"/>
                    <a:gd name="connsiteX16" fmla="*/ 336009 w 338239"/>
                    <a:gd name="connsiteY16" fmla="*/ 111321 h 174462"/>
                    <a:gd name="connsiteX17" fmla="*/ 334680 w 338239"/>
                    <a:gd name="connsiteY17" fmla="*/ 102546 h 174462"/>
                    <a:gd name="connsiteX18" fmla="*/ 260225 w 338239"/>
                    <a:gd name="connsiteY18" fmla="*/ 68422 h 174462"/>
                    <a:gd name="connsiteX19" fmla="*/ 193660 w 338239"/>
                    <a:gd name="connsiteY19" fmla="*/ 25167 h 174462"/>
                    <a:gd name="connsiteX20" fmla="*/ 128247 w 338239"/>
                    <a:gd name="connsiteY20" fmla="*/ 1059 h 174462"/>
                    <a:gd name="connsiteX21" fmla="*/ 63543 w 338239"/>
                    <a:gd name="connsiteY21" fmla="*/ 7263 h 174462"/>
                    <a:gd name="connsiteX22" fmla="*/ 3271 w 338239"/>
                    <a:gd name="connsiteY22" fmla="*/ 45819 h 174462"/>
                    <a:gd name="connsiteX23" fmla="*/ 6994 w 338239"/>
                    <a:gd name="connsiteY23" fmla="*/ 49453 h 174462"/>
                    <a:gd name="connsiteX24" fmla="*/ 6994 w 338239"/>
                    <a:gd name="connsiteY24" fmla="*/ 49453 h 174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38239" h="174462">
                      <a:moveTo>
                        <a:pt x="6994" y="49453"/>
                      </a:moveTo>
                      <a:cubicBezTo>
                        <a:pt x="23746" y="35449"/>
                        <a:pt x="41916" y="23483"/>
                        <a:pt x="62746" y="16481"/>
                      </a:cubicBezTo>
                      <a:cubicBezTo>
                        <a:pt x="82600" y="9745"/>
                        <a:pt x="103784" y="7174"/>
                        <a:pt x="124613" y="9390"/>
                      </a:cubicBezTo>
                      <a:cubicBezTo>
                        <a:pt x="174249" y="14531"/>
                        <a:pt x="210944" y="49897"/>
                        <a:pt x="252071" y="74360"/>
                      </a:cubicBezTo>
                      <a:cubicBezTo>
                        <a:pt x="277421" y="89517"/>
                        <a:pt x="304366" y="101926"/>
                        <a:pt x="332109" y="111853"/>
                      </a:cubicBezTo>
                      <a:cubicBezTo>
                        <a:pt x="331666" y="108928"/>
                        <a:pt x="331223" y="106003"/>
                        <a:pt x="330780" y="103078"/>
                      </a:cubicBezTo>
                      <a:cubicBezTo>
                        <a:pt x="287703" y="131353"/>
                        <a:pt x="240194" y="156348"/>
                        <a:pt x="188342" y="162552"/>
                      </a:cubicBezTo>
                      <a:cubicBezTo>
                        <a:pt x="162726" y="165566"/>
                        <a:pt x="136668" y="164237"/>
                        <a:pt x="111938" y="156703"/>
                      </a:cubicBezTo>
                      <a:cubicBezTo>
                        <a:pt x="88893" y="149700"/>
                        <a:pt x="67975" y="137025"/>
                        <a:pt x="50248" y="120805"/>
                      </a:cubicBezTo>
                      <a:cubicBezTo>
                        <a:pt x="40853" y="112119"/>
                        <a:pt x="32255" y="102546"/>
                        <a:pt x="24721" y="92176"/>
                      </a:cubicBezTo>
                      <a:cubicBezTo>
                        <a:pt x="17719" y="82603"/>
                        <a:pt x="6196" y="67890"/>
                        <a:pt x="12932" y="55569"/>
                      </a:cubicBezTo>
                      <a:cubicBezTo>
                        <a:pt x="16389" y="49276"/>
                        <a:pt x="6639" y="43958"/>
                        <a:pt x="3271" y="50251"/>
                      </a:cubicBezTo>
                      <a:cubicBezTo>
                        <a:pt x="-3111" y="61862"/>
                        <a:pt x="789" y="74715"/>
                        <a:pt x="6905" y="85528"/>
                      </a:cubicBezTo>
                      <a:cubicBezTo>
                        <a:pt x="12932" y="96165"/>
                        <a:pt x="20821" y="106003"/>
                        <a:pt x="28975" y="114955"/>
                      </a:cubicBezTo>
                      <a:cubicBezTo>
                        <a:pt x="45816" y="133569"/>
                        <a:pt x="66380" y="149168"/>
                        <a:pt x="89425" y="159450"/>
                      </a:cubicBezTo>
                      <a:cubicBezTo>
                        <a:pt x="141011" y="182495"/>
                        <a:pt x="200308" y="176911"/>
                        <a:pt x="251894" y="156880"/>
                      </a:cubicBezTo>
                      <a:cubicBezTo>
                        <a:pt x="281764" y="145268"/>
                        <a:pt x="309507" y="129225"/>
                        <a:pt x="336009" y="111321"/>
                      </a:cubicBezTo>
                      <a:cubicBezTo>
                        <a:pt x="339643" y="108839"/>
                        <a:pt x="338580" y="103876"/>
                        <a:pt x="334680" y="102546"/>
                      </a:cubicBezTo>
                      <a:cubicBezTo>
                        <a:pt x="308798" y="93594"/>
                        <a:pt x="283891" y="82071"/>
                        <a:pt x="260225" y="68422"/>
                      </a:cubicBezTo>
                      <a:cubicBezTo>
                        <a:pt x="237269" y="55126"/>
                        <a:pt x="216351" y="38906"/>
                        <a:pt x="193660" y="25167"/>
                      </a:cubicBezTo>
                      <a:cubicBezTo>
                        <a:pt x="173451" y="12936"/>
                        <a:pt x="151824" y="3806"/>
                        <a:pt x="128247" y="1059"/>
                      </a:cubicBezTo>
                      <a:cubicBezTo>
                        <a:pt x="106531" y="-1512"/>
                        <a:pt x="84373" y="615"/>
                        <a:pt x="63543" y="7263"/>
                      </a:cubicBezTo>
                      <a:cubicBezTo>
                        <a:pt x="40675" y="14531"/>
                        <a:pt x="18428" y="26940"/>
                        <a:pt x="3271" y="45819"/>
                      </a:cubicBezTo>
                      <a:cubicBezTo>
                        <a:pt x="878" y="48479"/>
                        <a:pt x="4335" y="51669"/>
                        <a:pt x="6994" y="49453"/>
                      </a:cubicBezTo>
                      <a:lnTo>
                        <a:pt x="6994" y="49453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</p:grpSp>
        </p:grpSp>
        <p:grpSp>
          <p:nvGrpSpPr>
            <p:cNvPr id="257" name="图形 232"/>
            <p:cNvGrpSpPr/>
            <p:nvPr/>
          </p:nvGrpSpPr>
          <p:grpSpPr>
            <a:xfrm>
              <a:off x="10335237" y="4716469"/>
              <a:ext cx="689334" cy="910408"/>
              <a:chOff x="10335237" y="4716469"/>
              <a:chExt cx="689334" cy="910408"/>
            </a:xfrm>
          </p:grpSpPr>
          <p:grpSp>
            <p:nvGrpSpPr>
              <p:cNvPr id="258" name="图形 232"/>
              <p:cNvGrpSpPr/>
              <p:nvPr/>
            </p:nvGrpSpPr>
            <p:grpSpPr>
              <a:xfrm>
                <a:off x="10340134" y="4721124"/>
                <a:ext cx="673630" cy="488654"/>
                <a:chOff x="10340134" y="4721124"/>
                <a:chExt cx="673630" cy="488654"/>
              </a:xfrm>
            </p:grpSpPr>
            <p:sp>
              <p:nvSpPr>
                <p:cNvPr id="259" name="任意多边形: 形状 258"/>
                <p:cNvSpPr/>
                <p:nvPr/>
              </p:nvSpPr>
              <p:spPr>
                <a:xfrm>
                  <a:off x="10735633" y="4721124"/>
                  <a:ext cx="196874" cy="315969"/>
                </a:xfrm>
                <a:custGeom>
                  <a:avLst/>
                  <a:gdLst>
                    <a:gd name="connsiteX0" fmla="*/ 8413 w 196874"/>
                    <a:gd name="connsiteY0" fmla="*/ 315897 h 315969"/>
                    <a:gd name="connsiteX1" fmla="*/ 12934 w 196874"/>
                    <a:gd name="connsiteY1" fmla="*/ 159012 h 315969"/>
                    <a:gd name="connsiteX2" fmla="*/ 162551 w 196874"/>
                    <a:gd name="connsiteY2" fmla="*/ 0 h 315969"/>
                    <a:gd name="connsiteX3" fmla="*/ 172478 w 196874"/>
                    <a:gd name="connsiteY3" fmla="*/ 211130 h 315969"/>
                    <a:gd name="connsiteX4" fmla="*/ 8413 w 196874"/>
                    <a:gd name="connsiteY4" fmla="*/ 315897 h 315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874" h="315969">
                      <a:moveTo>
                        <a:pt x="8413" y="315897"/>
                      </a:moveTo>
                      <a:cubicBezTo>
                        <a:pt x="13466" y="245875"/>
                        <a:pt x="-16050" y="202887"/>
                        <a:pt x="12934" y="159012"/>
                      </a:cubicBezTo>
                      <a:cubicBezTo>
                        <a:pt x="41918" y="115137"/>
                        <a:pt x="162551" y="0"/>
                        <a:pt x="162551" y="0"/>
                      </a:cubicBezTo>
                      <a:cubicBezTo>
                        <a:pt x="162551" y="0"/>
                        <a:pt x="232661" y="99804"/>
                        <a:pt x="172478" y="211130"/>
                      </a:cubicBezTo>
                      <a:cubicBezTo>
                        <a:pt x="112294" y="322456"/>
                        <a:pt x="8413" y="315897"/>
                        <a:pt x="8413" y="315897"/>
                      </a:cubicBezTo>
                      <a:close/>
                    </a:path>
                  </a:pathLst>
                </a:custGeom>
                <a:solidFill>
                  <a:srgbClr val="7DA179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60" name="任意多边形: 形状 259"/>
                <p:cNvSpPr/>
                <p:nvPr/>
              </p:nvSpPr>
              <p:spPr>
                <a:xfrm>
                  <a:off x="10706908" y="5037552"/>
                  <a:ext cx="306856" cy="172225"/>
                </a:xfrm>
                <a:custGeom>
                  <a:avLst/>
                  <a:gdLst>
                    <a:gd name="connsiteX0" fmla="*/ 306856 w 306856"/>
                    <a:gd name="connsiteY0" fmla="*/ 0 h 172225"/>
                    <a:gd name="connsiteX1" fmla="*/ 80127 w 306856"/>
                    <a:gd name="connsiteY1" fmla="*/ 19766 h 172225"/>
                    <a:gd name="connsiteX2" fmla="*/ 0 w 306856"/>
                    <a:gd name="connsiteY2" fmla="*/ 116644 h 172225"/>
                    <a:gd name="connsiteX3" fmla="*/ 184362 w 306856"/>
                    <a:gd name="connsiteY3" fmla="*/ 148376 h 172225"/>
                    <a:gd name="connsiteX4" fmla="*/ 306856 w 306856"/>
                    <a:gd name="connsiteY4" fmla="*/ 0 h 172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6856" h="172225">
                      <a:moveTo>
                        <a:pt x="306856" y="0"/>
                      </a:moveTo>
                      <a:cubicBezTo>
                        <a:pt x="252966" y="8686"/>
                        <a:pt x="120899" y="-8686"/>
                        <a:pt x="80127" y="19766"/>
                      </a:cubicBezTo>
                      <a:cubicBezTo>
                        <a:pt x="39354" y="48306"/>
                        <a:pt x="1861" y="72061"/>
                        <a:pt x="0" y="116644"/>
                      </a:cubicBezTo>
                      <a:cubicBezTo>
                        <a:pt x="51763" y="189946"/>
                        <a:pt x="137562" y="179842"/>
                        <a:pt x="184362" y="148376"/>
                      </a:cubicBezTo>
                      <a:cubicBezTo>
                        <a:pt x="231073" y="116910"/>
                        <a:pt x="306324" y="50700"/>
                        <a:pt x="306856" y="0"/>
                      </a:cubicBezTo>
                      <a:close/>
                    </a:path>
                  </a:pathLst>
                </a:custGeom>
                <a:solidFill>
                  <a:srgbClr val="7DA179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61" name="任意多边形: 形状 260"/>
                <p:cNvSpPr/>
                <p:nvPr/>
              </p:nvSpPr>
              <p:spPr>
                <a:xfrm>
                  <a:off x="10340134" y="4928531"/>
                  <a:ext cx="222032" cy="228147"/>
                </a:xfrm>
                <a:custGeom>
                  <a:avLst/>
                  <a:gdLst>
                    <a:gd name="connsiteX0" fmla="*/ 222032 w 222032"/>
                    <a:gd name="connsiteY0" fmla="*/ 228148 h 228147"/>
                    <a:gd name="connsiteX1" fmla="*/ 203685 w 222032"/>
                    <a:gd name="connsiteY1" fmla="*/ 101931 h 228147"/>
                    <a:gd name="connsiteX2" fmla="*/ 0 w 222032"/>
                    <a:gd name="connsiteY2" fmla="*/ 0 h 228147"/>
                    <a:gd name="connsiteX3" fmla="*/ 83672 w 222032"/>
                    <a:gd name="connsiteY3" fmla="*/ 185692 h 228147"/>
                    <a:gd name="connsiteX4" fmla="*/ 222032 w 222032"/>
                    <a:gd name="connsiteY4" fmla="*/ 228148 h 228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2032" h="228147">
                      <a:moveTo>
                        <a:pt x="222032" y="228148"/>
                      </a:moveTo>
                      <a:cubicBezTo>
                        <a:pt x="206787" y="190832"/>
                        <a:pt x="237455" y="149706"/>
                        <a:pt x="203685" y="101931"/>
                      </a:cubicBezTo>
                      <a:cubicBezTo>
                        <a:pt x="169914" y="54156"/>
                        <a:pt x="13029" y="24729"/>
                        <a:pt x="0" y="0"/>
                      </a:cubicBezTo>
                      <a:cubicBezTo>
                        <a:pt x="25261" y="45825"/>
                        <a:pt x="39354" y="148376"/>
                        <a:pt x="83672" y="185692"/>
                      </a:cubicBezTo>
                      <a:cubicBezTo>
                        <a:pt x="127901" y="223007"/>
                        <a:pt x="222032" y="228148"/>
                        <a:pt x="222032" y="228148"/>
                      </a:cubicBezTo>
                      <a:close/>
                    </a:path>
                  </a:pathLst>
                </a:custGeom>
                <a:solidFill>
                  <a:srgbClr val="7DA179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62" name="任意多边形: 形状 261"/>
                <p:cNvSpPr/>
                <p:nvPr/>
              </p:nvSpPr>
              <p:spPr>
                <a:xfrm>
                  <a:off x="10797578" y="4731454"/>
                  <a:ext cx="130748" cy="271591"/>
                </a:xfrm>
                <a:custGeom>
                  <a:avLst/>
                  <a:gdLst>
                    <a:gd name="connsiteX0" fmla="*/ 94933 w 130748"/>
                    <a:gd name="connsiteY0" fmla="*/ 2876 h 271591"/>
                    <a:gd name="connsiteX1" fmla="*/ 93249 w 130748"/>
                    <a:gd name="connsiteY1" fmla="*/ 39216 h 271591"/>
                    <a:gd name="connsiteX2" fmla="*/ 98479 w 130748"/>
                    <a:gd name="connsiteY2" fmla="*/ 78836 h 271591"/>
                    <a:gd name="connsiteX3" fmla="*/ 92894 w 130748"/>
                    <a:gd name="connsiteY3" fmla="*/ 151961 h 271591"/>
                    <a:gd name="connsiteX4" fmla="*/ 60631 w 130748"/>
                    <a:gd name="connsiteY4" fmla="*/ 207890 h 271591"/>
                    <a:gd name="connsiteX5" fmla="*/ 32800 w 130748"/>
                    <a:gd name="connsiteY5" fmla="*/ 228365 h 271591"/>
                    <a:gd name="connsiteX6" fmla="*/ 3727 w 130748"/>
                    <a:gd name="connsiteY6" fmla="*/ 251410 h 271591"/>
                    <a:gd name="connsiteX7" fmla="*/ 15959 w 130748"/>
                    <a:gd name="connsiteY7" fmla="*/ 271264 h 271591"/>
                    <a:gd name="connsiteX8" fmla="*/ 124892 w 130748"/>
                    <a:gd name="connsiteY8" fmla="*/ 165433 h 271591"/>
                    <a:gd name="connsiteX9" fmla="*/ 128969 w 130748"/>
                    <a:gd name="connsiteY9" fmla="*/ 86459 h 271591"/>
                    <a:gd name="connsiteX10" fmla="*/ 121081 w 130748"/>
                    <a:gd name="connsiteY10" fmla="*/ 41166 h 271591"/>
                    <a:gd name="connsiteX11" fmla="*/ 115142 w 130748"/>
                    <a:gd name="connsiteY11" fmla="*/ 20957 h 271591"/>
                    <a:gd name="connsiteX12" fmla="*/ 102201 w 130748"/>
                    <a:gd name="connsiteY12" fmla="*/ 1812 h 271591"/>
                    <a:gd name="connsiteX13" fmla="*/ 94933 w 130748"/>
                    <a:gd name="connsiteY13" fmla="*/ 2876 h 271591"/>
                    <a:gd name="connsiteX14" fmla="*/ 94933 w 130748"/>
                    <a:gd name="connsiteY14" fmla="*/ 2876 h 271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30748" h="271591">
                      <a:moveTo>
                        <a:pt x="94933" y="2876"/>
                      </a:moveTo>
                      <a:cubicBezTo>
                        <a:pt x="92629" y="15905"/>
                        <a:pt x="91477" y="25832"/>
                        <a:pt x="93249" y="39216"/>
                      </a:cubicBezTo>
                      <a:cubicBezTo>
                        <a:pt x="95110" y="52423"/>
                        <a:pt x="97326" y="65541"/>
                        <a:pt x="98479" y="78836"/>
                      </a:cubicBezTo>
                      <a:cubicBezTo>
                        <a:pt x="100517" y="103477"/>
                        <a:pt x="99720" y="128118"/>
                        <a:pt x="92894" y="151961"/>
                      </a:cubicBezTo>
                      <a:cubicBezTo>
                        <a:pt x="86867" y="173056"/>
                        <a:pt x="76586" y="192733"/>
                        <a:pt x="60631" y="207890"/>
                      </a:cubicBezTo>
                      <a:cubicBezTo>
                        <a:pt x="52211" y="215867"/>
                        <a:pt x="42461" y="221894"/>
                        <a:pt x="32800" y="228365"/>
                      </a:cubicBezTo>
                      <a:cubicBezTo>
                        <a:pt x="22341" y="235278"/>
                        <a:pt x="13211" y="243255"/>
                        <a:pt x="3727" y="251410"/>
                      </a:cubicBezTo>
                      <a:cubicBezTo>
                        <a:pt x="-6023" y="259742"/>
                        <a:pt x="5234" y="273923"/>
                        <a:pt x="15959" y="271264"/>
                      </a:cubicBezTo>
                      <a:cubicBezTo>
                        <a:pt x="68697" y="257880"/>
                        <a:pt x="111242" y="219058"/>
                        <a:pt x="124892" y="165433"/>
                      </a:cubicBezTo>
                      <a:cubicBezTo>
                        <a:pt x="131363" y="139818"/>
                        <a:pt x="132071" y="112695"/>
                        <a:pt x="128969" y="86459"/>
                      </a:cubicBezTo>
                      <a:cubicBezTo>
                        <a:pt x="127197" y="71302"/>
                        <a:pt x="124626" y="56057"/>
                        <a:pt x="121081" y="41166"/>
                      </a:cubicBezTo>
                      <a:cubicBezTo>
                        <a:pt x="119485" y="34430"/>
                        <a:pt x="117801" y="27339"/>
                        <a:pt x="115142" y="20957"/>
                      </a:cubicBezTo>
                      <a:cubicBezTo>
                        <a:pt x="111951" y="13335"/>
                        <a:pt x="106988" y="8283"/>
                        <a:pt x="102201" y="1812"/>
                      </a:cubicBezTo>
                      <a:cubicBezTo>
                        <a:pt x="100251" y="-758"/>
                        <a:pt x="95554" y="-758"/>
                        <a:pt x="94933" y="2876"/>
                      </a:cubicBezTo>
                      <a:lnTo>
                        <a:pt x="94933" y="2876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63" name="任意多边形: 形状 262"/>
                <p:cNvSpPr/>
                <p:nvPr/>
              </p:nvSpPr>
              <p:spPr>
                <a:xfrm>
                  <a:off x="10791096" y="5043215"/>
                  <a:ext cx="215022" cy="156211"/>
                </a:xfrm>
                <a:custGeom>
                  <a:avLst/>
                  <a:gdLst>
                    <a:gd name="connsiteX0" fmla="*/ 1080 w 215022"/>
                    <a:gd name="connsiteY0" fmla="*/ 34046 h 156211"/>
                    <a:gd name="connsiteX1" fmla="*/ 15705 w 215022"/>
                    <a:gd name="connsiteY1" fmla="*/ 36705 h 156211"/>
                    <a:gd name="connsiteX2" fmla="*/ 36357 w 215022"/>
                    <a:gd name="connsiteY2" fmla="*/ 32893 h 156211"/>
                    <a:gd name="connsiteX3" fmla="*/ 85993 w 215022"/>
                    <a:gd name="connsiteY3" fmla="*/ 34134 h 156211"/>
                    <a:gd name="connsiteX4" fmla="*/ 198028 w 215022"/>
                    <a:gd name="connsiteY4" fmla="*/ 36084 h 156211"/>
                    <a:gd name="connsiteX5" fmla="*/ 182694 w 215022"/>
                    <a:gd name="connsiteY5" fmla="*/ 10735 h 156211"/>
                    <a:gd name="connsiteX6" fmla="*/ 116040 w 215022"/>
                    <a:gd name="connsiteY6" fmla="*/ 85011 h 156211"/>
                    <a:gd name="connsiteX7" fmla="*/ 78281 w 215022"/>
                    <a:gd name="connsiteY7" fmla="*/ 114438 h 156211"/>
                    <a:gd name="connsiteX8" fmla="*/ 41586 w 215022"/>
                    <a:gd name="connsiteY8" fmla="*/ 140408 h 156211"/>
                    <a:gd name="connsiteX9" fmla="*/ 42916 w 215022"/>
                    <a:gd name="connsiteY9" fmla="*/ 149183 h 156211"/>
                    <a:gd name="connsiteX10" fmla="*/ 92286 w 215022"/>
                    <a:gd name="connsiteY10" fmla="*/ 146701 h 156211"/>
                    <a:gd name="connsiteX11" fmla="*/ 137224 w 215022"/>
                    <a:gd name="connsiteY11" fmla="*/ 112222 h 156211"/>
                    <a:gd name="connsiteX12" fmla="*/ 212564 w 215022"/>
                    <a:gd name="connsiteY12" fmla="*/ 27132 h 156211"/>
                    <a:gd name="connsiteX13" fmla="*/ 197230 w 215022"/>
                    <a:gd name="connsiteY13" fmla="*/ 1783 h 156211"/>
                    <a:gd name="connsiteX14" fmla="*/ 135540 w 215022"/>
                    <a:gd name="connsiteY14" fmla="*/ 4353 h 156211"/>
                    <a:gd name="connsiteX15" fmla="*/ 75090 w 215022"/>
                    <a:gd name="connsiteY15" fmla="*/ 98 h 156211"/>
                    <a:gd name="connsiteX16" fmla="*/ 22973 w 215022"/>
                    <a:gd name="connsiteY16" fmla="*/ 7455 h 156211"/>
                    <a:gd name="connsiteX17" fmla="*/ 2675 w 215022"/>
                    <a:gd name="connsiteY17" fmla="*/ 22435 h 156211"/>
                    <a:gd name="connsiteX18" fmla="*/ 1080 w 215022"/>
                    <a:gd name="connsiteY18" fmla="*/ 34046 h 156211"/>
                    <a:gd name="connsiteX19" fmla="*/ 1080 w 215022"/>
                    <a:gd name="connsiteY19" fmla="*/ 34046 h 15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15022" h="156211">
                      <a:moveTo>
                        <a:pt x="1080" y="34046"/>
                      </a:moveTo>
                      <a:cubicBezTo>
                        <a:pt x="4182" y="37237"/>
                        <a:pt x="11716" y="37148"/>
                        <a:pt x="15705" y="36705"/>
                      </a:cubicBezTo>
                      <a:cubicBezTo>
                        <a:pt x="22618" y="35996"/>
                        <a:pt x="29443" y="33869"/>
                        <a:pt x="36357" y="32893"/>
                      </a:cubicBezTo>
                      <a:cubicBezTo>
                        <a:pt x="52666" y="30589"/>
                        <a:pt x="69772" y="32185"/>
                        <a:pt x="85993" y="34134"/>
                      </a:cubicBezTo>
                      <a:cubicBezTo>
                        <a:pt x="123663" y="38478"/>
                        <a:pt x="160181" y="38566"/>
                        <a:pt x="198028" y="36084"/>
                      </a:cubicBezTo>
                      <a:cubicBezTo>
                        <a:pt x="192887" y="27664"/>
                        <a:pt x="187746" y="19244"/>
                        <a:pt x="182694" y="10735"/>
                      </a:cubicBezTo>
                      <a:cubicBezTo>
                        <a:pt x="163460" y="37946"/>
                        <a:pt x="140858" y="62852"/>
                        <a:pt x="116040" y="85011"/>
                      </a:cubicBezTo>
                      <a:cubicBezTo>
                        <a:pt x="104163" y="95648"/>
                        <a:pt x="91754" y="105929"/>
                        <a:pt x="78281" y="114438"/>
                      </a:cubicBezTo>
                      <a:cubicBezTo>
                        <a:pt x="65784" y="122327"/>
                        <a:pt x="50450" y="128177"/>
                        <a:pt x="41586" y="140408"/>
                      </a:cubicBezTo>
                      <a:cubicBezTo>
                        <a:pt x="39725" y="142979"/>
                        <a:pt x="40789" y="147145"/>
                        <a:pt x="42916" y="149183"/>
                      </a:cubicBezTo>
                      <a:cubicBezTo>
                        <a:pt x="56388" y="162036"/>
                        <a:pt x="78281" y="154856"/>
                        <a:pt x="92286" y="146701"/>
                      </a:cubicBezTo>
                      <a:cubicBezTo>
                        <a:pt x="108506" y="137218"/>
                        <a:pt x="123219" y="124631"/>
                        <a:pt x="137224" y="112222"/>
                      </a:cubicBezTo>
                      <a:cubicBezTo>
                        <a:pt x="165765" y="87050"/>
                        <a:pt x="190671" y="58332"/>
                        <a:pt x="212564" y="27132"/>
                      </a:cubicBezTo>
                      <a:cubicBezTo>
                        <a:pt x="220010" y="16585"/>
                        <a:pt x="209285" y="985"/>
                        <a:pt x="197230" y="1783"/>
                      </a:cubicBezTo>
                      <a:cubicBezTo>
                        <a:pt x="176755" y="3289"/>
                        <a:pt x="156192" y="4707"/>
                        <a:pt x="135540" y="4353"/>
                      </a:cubicBezTo>
                      <a:cubicBezTo>
                        <a:pt x="115331" y="3998"/>
                        <a:pt x="95299" y="719"/>
                        <a:pt x="75090" y="98"/>
                      </a:cubicBezTo>
                      <a:cubicBezTo>
                        <a:pt x="57452" y="-433"/>
                        <a:pt x="39548" y="1073"/>
                        <a:pt x="22973" y="7455"/>
                      </a:cubicBezTo>
                      <a:cubicBezTo>
                        <a:pt x="15705" y="10203"/>
                        <a:pt x="6043" y="15078"/>
                        <a:pt x="2675" y="22435"/>
                      </a:cubicBezTo>
                      <a:cubicBezTo>
                        <a:pt x="1346" y="25182"/>
                        <a:pt x="-1579" y="31387"/>
                        <a:pt x="1080" y="34046"/>
                      </a:cubicBezTo>
                      <a:lnTo>
                        <a:pt x="1080" y="34046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64" name="任意多边形: 形状 263"/>
                <p:cNvSpPr/>
                <p:nvPr/>
              </p:nvSpPr>
              <p:spPr>
                <a:xfrm>
                  <a:off x="10350894" y="4949449"/>
                  <a:ext cx="216555" cy="147023"/>
                </a:xfrm>
                <a:custGeom>
                  <a:avLst/>
                  <a:gdLst>
                    <a:gd name="connsiteX0" fmla="*/ 408 w 216555"/>
                    <a:gd name="connsiteY0" fmla="*/ 7623 h 147023"/>
                    <a:gd name="connsiteX1" fmla="*/ 50310 w 216555"/>
                    <a:gd name="connsiteY1" fmla="*/ 42013 h 147023"/>
                    <a:gd name="connsiteX2" fmla="*/ 112355 w 216555"/>
                    <a:gd name="connsiteY2" fmla="*/ 63286 h 147023"/>
                    <a:gd name="connsiteX3" fmla="*/ 161636 w 216555"/>
                    <a:gd name="connsiteY3" fmla="*/ 100956 h 147023"/>
                    <a:gd name="connsiteX4" fmla="*/ 180427 w 216555"/>
                    <a:gd name="connsiteY4" fmla="*/ 125951 h 147023"/>
                    <a:gd name="connsiteX5" fmla="*/ 204181 w 216555"/>
                    <a:gd name="connsiteY5" fmla="*/ 146869 h 147023"/>
                    <a:gd name="connsiteX6" fmla="*/ 213222 w 216555"/>
                    <a:gd name="connsiteY6" fmla="*/ 142881 h 147023"/>
                    <a:gd name="connsiteX7" fmla="*/ 188936 w 216555"/>
                    <a:gd name="connsiteY7" fmla="*/ 83406 h 147023"/>
                    <a:gd name="connsiteX8" fmla="*/ 136464 w 216555"/>
                    <a:gd name="connsiteY8" fmla="*/ 41925 h 147023"/>
                    <a:gd name="connsiteX9" fmla="*/ 72469 w 216555"/>
                    <a:gd name="connsiteY9" fmla="*/ 19145 h 147023"/>
                    <a:gd name="connsiteX10" fmla="*/ 38787 w 216555"/>
                    <a:gd name="connsiteY10" fmla="*/ 9927 h 147023"/>
                    <a:gd name="connsiteX11" fmla="*/ 7587 w 216555"/>
                    <a:gd name="connsiteY11" fmla="*/ 89 h 147023"/>
                    <a:gd name="connsiteX12" fmla="*/ 408 w 216555"/>
                    <a:gd name="connsiteY12" fmla="*/ 7623 h 147023"/>
                    <a:gd name="connsiteX13" fmla="*/ 408 w 216555"/>
                    <a:gd name="connsiteY13" fmla="*/ 7623 h 147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6555" h="147023">
                      <a:moveTo>
                        <a:pt x="408" y="7623"/>
                      </a:moveTo>
                      <a:cubicBezTo>
                        <a:pt x="8651" y="28807"/>
                        <a:pt x="30012" y="35454"/>
                        <a:pt x="50310" y="42013"/>
                      </a:cubicBezTo>
                      <a:cubicBezTo>
                        <a:pt x="71139" y="48750"/>
                        <a:pt x="92678" y="53270"/>
                        <a:pt x="112355" y="63286"/>
                      </a:cubicBezTo>
                      <a:cubicBezTo>
                        <a:pt x="130968" y="72770"/>
                        <a:pt x="147454" y="85534"/>
                        <a:pt x="161636" y="100956"/>
                      </a:cubicBezTo>
                      <a:cubicBezTo>
                        <a:pt x="168727" y="108667"/>
                        <a:pt x="174931" y="117088"/>
                        <a:pt x="180427" y="125951"/>
                      </a:cubicBezTo>
                      <a:cubicBezTo>
                        <a:pt x="185922" y="134815"/>
                        <a:pt x="193102" y="145097"/>
                        <a:pt x="204181" y="146869"/>
                      </a:cubicBezTo>
                      <a:cubicBezTo>
                        <a:pt x="207904" y="147490"/>
                        <a:pt x="211272" y="146249"/>
                        <a:pt x="213222" y="142881"/>
                      </a:cubicBezTo>
                      <a:cubicBezTo>
                        <a:pt x="225365" y="122760"/>
                        <a:pt x="201345" y="97322"/>
                        <a:pt x="188936" y="83406"/>
                      </a:cubicBezTo>
                      <a:cubicBezTo>
                        <a:pt x="174045" y="66831"/>
                        <a:pt x="155963" y="52650"/>
                        <a:pt x="136464" y="41925"/>
                      </a:cubicBezTo>
                      <a:cubicBezTo>
                        <a:pt x="116432" y="30934"/>
                        <a:pt x="94628" y="24463"/>
                        <a:pt x="72469" y="19145"/>
                      </a:cubicBezTo>
                      <a:cubicBezTo>
                        <a:pt x="61123" y="16398"/>
                        <a:pt x="49778" y="13916"/>
                        <a:pt x="38787" y="9927"/>
                      </a:cubicBezTo>
                      <a:cubicBezTo>
                        <a:pt x="28062" y="6027"/>
                        <a:pt x="18933" y="1950"/>
                        <a:pt x="7587" y="89"/>
                      </a:cubicBezTo>
                      <a:cubicBezTo>
                        <a:pt x="3422" y="-620"/>
                        <a:pt x="-1453" y="3014"/>
                        <a:pt x="408" y="7623"/>
                      </a:cubicBezTo>
                      <a:lnTo>
                        <a:pt x="408" y="7623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65" name="任意多边形: 形状 264"/>
                <p:cNvSpPr/>
                <p:nvPr/>
              </p:nvSpPr>
              <p:spPr>
                <a:xfrm>
                  <a:off x="10727815" y="4829116"/>
                  <a:ext cx="135491" cy="208098"/>
                </a:xfrm>
                <a:custGeom>
                  <a:avLst/>
                  <a:gdLst>
                    <a:gd name="connsiteX0" fmla="*/ 105842 w 135491"/>
                    <a:gd name="connsiteY0" fmla="*/ 10779 h 208098"/>
                    <a:gd name="connsiteX1" fmla="*/ 86253 w 135491"/>
                    <a:gd name="connsiteY1" fmla="*/ 52615 h 208098"/>
                    <a:gd name="connsiteX2" fmla="*/ 62587 w 135491"/>
                    <a:gd name="connsiteY2" fmla="*/ 97376 h 208098"/>
                    <a:gd name="connsiteX3" fmla="*/ 40694 w 135491"/>
                    <a:gd name="connsiteY3" fmla="*/ 134958 h 208098"/>
                    <a:gd name="connsiteX4" fmla="*/ 16674 w 135491"/>
                    <a:gd name="connsiteY4" fmla="*/ 163675 h 208098"/>
                    <a:gd name="connsiteX5" fmla="*/ 2315 w 135491"/>
                    <a:gd name="connsiteY5" fmla="*/ 180694 h 208098"/>
                    <a:gd name="connsiteX6" fmla="*/ 8963 w 135491"/>
                    <a:gd name="connsiteY6" fmla="*/ 205423 h 208098"/>
                    <a:gd name="connsiteX7" fmla="*/ 54965 w 135491"/>
                    <a:gd name="connsiteY7" fmla="*/ 188759 h 208098"/>
                    <a:gd name="connsiteX8" fmla="*/ 102917 w 135491"/>
                    <a:gd name="connsiteY8" fmla="*/ 115812 h 208098"/>
                    <a:gd name="connsiteX9" fmla="*/ 127646 w 135491"/>
                    <a:gd name="connsiteY9" fmla="*/ 61745 h 208098"/>
                    <a:gd name="connsiteX10" fmla="*/ 131723 w 135491"/>
                    <a:gd name="connsiteY10" fmla="*/ 6790 h 208098"/>
                    <a:gd name="connsiteX11" fmla="*/ 105842 w 135491"/>
                    <a:gd name="connsiteY11" fmla="*/ 10779 h 208098"/>
                    <a:gd name="connsiteX12" fmla="*/ 105842 w 135491"/>
                    <a:gd name="connsiteY12" fmla="*/ 10779 h 20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5491" h="208098">
                      <a:moveTo>
                        <a:pt x="105842" y="10779"/>
                      </a:moveTo>
                      <a:cubicBezTo>
                        <a:pt x="101498" y="25493"/>
                        <a:pt x="93255" y="38965"/>
                        <a:pt x="86253" y="52615"/>
                      </a:cubicBezTo>
                      <a:cubicBezTo>
                        <a:pt x="78542" y="67683"/>
                        <a:pt x="70653" y="82574"/>
                        <a:pt x="62587" y="97376"/>
                      </a:cubicBezTo>
                      <a:cubicBezTo>
                        <a:pt x="55585" y="110051"/>
                        <a:pt x="48672" y="122815"/>
                        <a:pt x="40694" y="134958"/>
                      </a:cubicBezTo>
                      <a:cubicBezTo>
                        <a:pt x="33781" y="145417"/>
                        <a:pt x="25449" y="154457"/>
                        <a:pt x="16674" y="163675"/>
                      </a:cubicBezTo>
                      <a:cubicBezTo>
                        <a:pt x="11710" y="168905"/>
                        <a:pt x="5772" y="174312"/>
                        <a:pt x="2315" y="180694"/>
                      </a:cubicBezTo>
                      <a:cubicBezTo>
                        <a:pt x="-2471" y="189291"/>
                        <a:pt x="365" y="200459"/>
                        <a:pt x="8963" y="205423"/>
                      </a:cubicBezTo>
                      <a:cubicBezTo>
                        <a:pt x="24386" y="214198"/>
                        <a:pt x="44506" y="199484"/>
                        <a:pt x="54965" y="188759"/>
                      </a:cubicBezTo>
                      <a:cubicBezTo>
                        <a:pt x="75351" y="167841"/>
                        <a:pt x="89178" y="141339"/>
                        <a:pt x="102917" y="115812"/>
                      </a:cubicBezTo>
                      <a:cubicBezTo>
                        <a:pt x="112223" y="98440"/>
                        <a:pt x="121441" y="80535"/>
                        <a:pt x="127646" y="61745"/>
                      </a:cubicBezTo>
                      <a:cubicBezTo>
                        <a:pt x="133230" y="44815"/>
                        <a:pt x="139789" y="23720"/>
                        <a:pt x="131723" y="6790"/>
                      </a:cubicBezTo>
                      <a:cubicBezTo>
                        <a:pt x="126051" y="-5087"/>
                        <a:pt x="108944" y="143"/>
                        <a:pt x="105842" y="10779"/>
                      </a:cubicBezTo>
                      <a:lnTo>
                        <a:pt x="105842" y="10779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66" name="任意多边形: 形状 265"/>
                <p:cNvSpPr/>
                <p:nvPr/>
              </p:nvSpPr>
              <p:spPr>
                <a:xfrm>
                  <a:off x="10712707" y="5096588"/>
                  <a:ext cx="169256" cy="78582"/>
                </a:xfrm>
                <a:custGeom>
                  <a:avLst/>
                  <a:gdLst>
                    <a:gd name="connsiteX0" fmla="*/ 151795 w 169256"/>
                    <a:gd name="connsiteY0" fmla="*/ 85 h 78582"/>
                    <a:gd name="connsiteX1" fmla="*/ 132295 w 169256"/>
                    <a:gd name="connsiteY1" fmla="*/ 6200 h 78582"/>
                    <a:gd name="connsiteX2" fmla="*/ 125382 w 169256"/>
                    <a:gd name="connsiteY2" fmla="*/ 9923 h 78582"/>
                    <a:gd name="connsiteX3" fmla="*/ 122457 w 169256"/>
                    <a:gd name="connsiteY3" fmla="*/ 11519 h 78582"/>
                    <a:gd name="connsiteX4" fmla="*/ 120507 w 169256"/>
                    <a:gd name="connsiteY4" fmla="*/ 12493 h 78582"/>
                    <a:gd name="connsiteX5" fmla="*/ 105527 w 169256"/>
                    <a:gd name="connsiteY5" fmla="*/ 17280 h 78582"/>
                    <a:gd name="connsiteX6" fmla="*/ 102248 w 169256"/>
                    <a:gd name="connsiteY6" fmla="*/ 17989 h 78582"/>
                    <a:gd name="connsiteX7" fmla="*/ 101450 w 169256"/>
                    <a:gd name="connsiteY7" fmla="*/ 18078 h 78582"/>
                    <a:gd name="connsiteX8" fmla="*/ 92232 w 169256"/>
                    <a:gd name="connsiteY8" fmla="*/ 19141 h 78582"/>
                    <a:gd name="connsiteX9" fmla="*/ 69896 w 169256"/>
                    <a:gd name="connsiteY9" fmla="*/ 25523 h 78582"/>
                    <a:gd name="connsiteX10" fmla="*/ 63337 w 169256"/>
                    <a:gd name="connsiteY10" fmla="*/ 29334 h 78582"/>
                    <a:gd name="connsiteX11" fmla="*/ 62539 w 169256"/>
                    <a:gd name="connsiteY11" fmla="*/ 30221 h 78582"/>
                    <a:gd name="connsiteX12" fmla="*/ 58816 w 169256"/>
                    <a:gd name="connsiteY12" fmla="*/ 31373 h 78582"/>
                    <a:gd name="connsiteX13" fmla="*/ 58905 w 169256"/>
                    <a:gd name="connsiteY13" fmla="*/ 31373 h 78582"/>
                    <a:gd name="connsiteX14" fmla="*/ 54828 w 169256"/>
                    <a:gd name="connsiteY14" fmla="*/ 31639 h 78582"/>
                    <a:gd name="connsiteX15" fmla="*/ 48712 w 169256"/>
                    <a:gd name="connsiteY15" fmla="*/ 31639 h 78582"/>
                    <a:gd name="connsiteX16" fmla="*/ 33378 w 169256"/>
                    <a:gd name="connsiteY16" fmla="*/ 31550 h 78582"/>
                    <a:gd name="connsiteX17" fmla="*/ 14321 w 169256"/>
                    <a:gd name="connsiteY17" fmla="*/ 35627 h 78582"/>
                    <a:gd name="connsiteX18" fmla="*/ 937 w 169256"/>
                    <a:gd name="connsiteY18" fmla="*/ 63282 h 78582"/>
                    <a:gd name="connsiteX19" fmla="*/ 24071 w 169256"/>
                    <a:gd name="connsiteY19" fmla="*/ 78527 h 78582"/>
                    <a:gd name="connsiteX20" fmla="*/ 30985 w 169256"/>
                    <a:gd name="connsiteY20" fmla="*/ 77286 h 78582"/>
                    <a:gd name="connsiteX21" fmla="*/ 32669 w 169256"/>
                    <a:gd name="connsiteY21" fmla="*/ 76754 h 78582"/>
                    <a:gd name="connsiteX22" fmla="*/ 33555 w 169256"/>
                    <a:gd name="connsiteY22" fmla="*/ 76754 h 78582"/>
                    <a:gd name="connsiteX23" fmla="*/ 38519 w 169256"/>
                    <a:gd name="connsiteY23" fmla="*/ 76577 h 78582"/>
                    <a:gd name="connsiteX24" fmla="*/ 71846 w 169256"/>
                    <a:gd name="connsiteY24" fmla="*/ 74804 h 78582"/>
                    <a:gd name="connsiteX25" fmla="*/ 89307 w 169256"/>
                    <a:gd name="connsiteY25" fmla="*/ 66650 h 78582"/>
                    <a:gd name="connsiteX26" fmla="*/ 90902 w 169256"/>
                    <a:gd name="connsiteY26" fmla="*/ 65498 h 78582"/>
                    <a:gd name="connsiteX27" fmla="*/ 92498 w 169256"/>
                    <a:gd name="connsiteY27" fmla="*/ 64877 h 78582"/>
                    <a:gd name="connsiteX28" fmla="*/ 96930 w 169256"/>
                    <a:gd name="connsiteY28" fmla="*/ 63725 h 78582"/>
                    <a:gd name="connsiteX29" fmla="*/ 97816 w 169256"/>
                    <a:gd name="connsiteY29" fmla="*/ 63548 h 78582"/>
                    <a:gd name="connsiteX30" fmla="*/ 140450 w 169256"/>
                    <a:gd name="connsiteY30" fmla="*/ 51582 h 78582"/>
                    <a:gd name="connsiteX31" fmla="*/ 169256 w 169256"/>
                    <a:gd name="connsiteY31" fmla="*/ 16748 h 78582"/>
                    <a:gd name="connsiteX32" fmla="*/ 151795 w 169256"/>
                    <a:gd name="connsiteY32" fmla="*/ 85 h 78582"/>
                    <a:gd name="connsiteX33" fmla="*/ 151795 w 169256"/>
                    <a:gd name="connsiteY33" fmla="*/ 85 h 7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69256" h="78582">
                      <a:moveTo>
                        <a:pt x="151795" y="85"/>
                      </a:moveTo>
                      <a:cubicBezTo>
                        <a:pt x="144970" y="-624"/>
                        <a:pt x="138145" y="3276"/>
                        <a:pt x="132295" y="6200"/>
                      </a:cubicBezTo>
                      <a:cubicBezTo>
                        <a:pt x="129902" y="7353"/>
                        <a:pt x="127686" y="8682"/>
                        <a:pt x="125382" y="9923"/>
                      </a:cubicBezTo>
                      <a:cubicBezTo>
                        <a:pt x="124407" y="10455"/>
                        <a:pt x="123432" y="10987"/>
                        <a:pt x="122457" y="11519"/>
                      </a:cubicBezTo>
                      <a:cubicBezTo>
                        <a:pt x="116341" y="14887"/>
                        <a:pt x="124141" y="10987"/>
                        <a:pt x="120507" y="12493"/>
                      </a:cubicBezTo>
                      <a:cubicBezTo>
                        <a:pt x="115720" y="14532"/>
                        <a:pt x="110668" y="16128"/>
                        <a:pt x="105527" y="17280"/>
                      </a:cubicBezTo>
                      <a:cubicBezTo>
                        <a:pt x="104464" y="17546"/>
                        <a:pt x="103311" y="17723"/>
                        <a:pt x="102248" y="17989"/>
                      </a:cubicBezTo>
                      <a:cubicBezTo>
                        <a:pt x="103311" y="17812"/>
                        <a:pt x="106059" y="17546"/>
                        <a:pt x="101450" y="18078"/>
                      </a:cubicBezTo>
                      <a:cubicBezTo>
                        <a:pt x="98348" y="18432"/>
                        <a:pt x="95334" y="18698"/>
                        <a:pt x="92232" y="19141"/>
                      </a:cubicBezTo>
                      <a:cubicBezTo>
                        <a:pt x="84166" y="20293"/>
                        <a:pt x="77164" y="21800"/>
                        <a:pt x="69896" y="25523"/>
                      </a:cubicBezTo>
                      <a:cubicBezTo>
                        <a:pt x="67680" y="26675"/>
                        <a:pt x="65464" y="27916"/>
                        <a:pt x="63337" y="29334"/>
                      </a:cubicBezTo>
                      <a:cubicBezTo>
                        <a:pt x="59880" y="31639"/>
                        <a:pt x="61121" y="30752"/>
                        <a:pt x="62539" y="30221"/>
                      </a:cubicBezTo>
                      <a:cubicBezTo>
                        <a:pt x="61298" y="30752"/>
                        <a:pt x="60057" y="31018"/>
                        <a:pt x="58816" y="31373"/>
                      </a:cubicBezTo>
                      <a:cubicBezTo>
                        <a:pt x="54651" y="32614"/>
                        <a:pt x="57930" y="31462"/>
                        <a:pt x="58905" y="31373"/>
                      </a:cubicBezTo>
                      <a:cubicBezTo>
                        <a:pt x="57575" y="31462"/>
                        <a:pt x="56246" y="31550"/>
                        <a:pt x="54828" y="31639"/>
                      </a:cubicBezTo>
                      <a:cubicBezTo>
                        <a:pt x="52789" y="31727"/>
                        <a:pt x="50751" y="31727"/>
                        <a:pt x="48712" y="31639"/>
                      </a:cubicBezTo>
                      <a:cubicBezTo>
                        <a:pt x="43660" y="31550"/>
                        <a:pt x="38519" y="31196"/>
                        <a:pt x="33378" y="31550"/>
                      </a:cubicBezTo>
                      <a:cubicBezTo>
                        <a:pt x="26908" y="31905"/>
                        <a:pt x="20260" y="32968"/>
                        <a:pt x="14321" y="35627"/>
                      </a:cubicBezTo>
                      <a:cubicBezTo>
                        <a:pt x="3951" y="40325"/>
                        <a:pt x="-2519" y="52025"/>
                        <a:pt x="937" y="63282"/>
                      </a:cubicBezTo>
                      <a:cubicBezTo>
                        <a:pt x="3862" y="73032"/>
                        <a:pt x="14144" y="79236"/>
                        <a:pt x="24071" y="78527"/>
                      </a:cubicBezTo>
                      <a:cubicBezTo>
                        <a:pt x="26376" y="78350"/>
                        <a:pt x="28769" y="77818"/>
                        <a:pt x="30985" y="77286"/>
                      </a:cubicBezTo>
                      <a:cubicBezTo>
                        <a:pt x="31694" y="77109"/>
                        <a:pt x="35594" y="76222"/>
                        <a:pt x="32669" y="76754"/>
                      </a:cubicBezTo>
                      <a:cubicBezTo>
                        <a:pt x="29921" y="77198"/>
                        <a:pt x="33112" y="76754"/>
                        <a:pt x="33555" y="76754"/>
                      </a:cubicBezTo>
                      <a:cubicBezTo>
                        <a:pt x="35239" y="76666"/>
                        <a:pt x="36923" y="76577"/>
                        <a:pt x="38519" y="76577"/>
                      </a:cubicBezTo>
                      <a:cubicBezTo>
                        <a:pt x="49775" y="76577"/>
                        <a:pt x="60766" y="77641"/>
                        <a:pt x="71846" y="74804"/>
                      </a:cubicBezTo>
                      <a:cubicBezTo>
                        <a:pt x="77962" y="73209"/>
                        <a:pt x="84078" y="70195"/>
                        <a:pt x="89307" y="66650"/>
                      </a:cubicBezTo>
                      <a:cubicBezTo>
                        <a:pt x="89218" y="66738"/>
                        <a:pt x="92675" y="64522"/>
                        <a:pt x="90902" y="65498"/>
                      </a:cubicBezTo>
                      <a:cubicBezTo>
                        <a:pt x="89396" y="66384"/>
                        <a:pt x="92498" y="64877"/>
                        <a:pt x="92498" y="64877"/>
                      </a:cubicBezTo>
                      <a:cubicBezTo>
                        <a:pt x="94005" y="64434"/>
                        <a:pt x="95423" y="64079"/>
                        <a:pt x="96930" y="63725"/>
                      </a:cubicBezTo>
                      <a:cubicBezTo>
                        <a:pt x="94537" y="64257"/>
                        <a:pt x="96487" y="63725"/>
                        <a:pt x="97816" y="63548"/>
                      </a:cubicBezTo>
                      <a:cubicBezTo>
                        <a:pt x="113061" y="61420"/>
                        <a:pt x="126534" y="58318"/>
                        <a:pt x="140450" y="51582"/>
                      </a:cubicBezTo>
                      <a:cubicBezTo>
                        <a:pt x="154011" y="44934"/>
                        <a:pt x="169345" y="33412"/>
                        <a:pt x="169256" y="16748"/>
                      </a:cubicBezTo>
                      <a:cubicBezTo>
                        <a:pt x="169345" y="6643"/>
                        <a:pt x="160925" y="971"/>
                        <a:pt x="151795" y="85"/>
                      </a:cubicBezTo>
                      <a:lnTo>
                        <a:pt x="151795" y="85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67" name="任意多边形: 形状 266"/>
                <p:cNvSpPr/>
                <p:nvPr/>
              </p:nvSpPr>
              <p:spPr>
                <a:xfrm>
                  <a:off x="10417091" y="5031700"/>
                  <a:ext cx="139193" cy="124091"/>
                </a:xfrm>
                <a:custGeom>
                  <a:avLst/>
                  <a:gdLst>
                    <a:gd name="connsiteX0" fmla="*/ 27811 w 139193"/>
                    <a:gd name="connsiteY0" fmla="*/ 10905 h 124091"/>
                    <a:gd name="connsiteX1" fmla="*/ 23468 w 139193"/>
                    <a:gd name="connsiteY1" fmla="*/ 6473 h 124091"/>
                    <a:gd name="connsiteX2" fmla="*/ 7425 w 139193"/>
                    <a:gd name="connsiteY2" fmla="*/ 1687 h 124091"/>
                    <a:gd name="connsiteX3" fmla="*/ 422 w 139193"/>
                    <a:gd name="connsiteY3" fmla="*/ 16932 h 124091"/>
                    <a:gd name="connsiteX4" fmla="*/ 15756 w 139193"/>
                    <a:gd name="connsiteY4" fmla="*/ 33684 h 124091"/>
                    <a:gd name="connsiteX5" fmla="*/ 19479 w 139193"/>
                    <a:gd name="connsiteY5" fmla="*/ 36343 h 124091"/>
                    <a:gd name="connsiteX6" fmla="*/ 20986 w 139193"/>
                    <a:gd name="connsiteY6" fmla="*/ 37407 h 124091"/>
                    <a:gd name="connsiteX7" fmla="*/ 25683 w 139193"/>
                    <a:gd name="connsiteY7" fmla="*/ 40864 h 124091"/>
                    <a:gd name="connsiteX8" fmla="*/ 28165 w 139193"/>
                    <a:gd name="connsiteY8" fmla="*/ 42725 h 124091"/>
                    <a:gd name="connsiteX9" fmla="*/ 56085 w 139193"/>
                    <a:gd name="connsiteY9" fmla="*/ 65505 h 124091"/>
                    <a:gd name="connsiteX10" fmla="*/ 80992 w 139193"/>
                    <a:gd name="connsiteY10" fmla="*/ 90500 h 124091"/>
                    <a:gd name="connsiteX11" fmla="*/ 87019 w 139193"/>
                    <a:gd name="connsiteY11" fmla="*/ 97325 h 124091"/>
                    <a:gd name="connsiteX12" fmla="*/ 89944 w 139193"/>
                    <a:gd name="connsiteY12" fmla="*/ 100782 h 124091"/>
                    <a:gd name="connsiteX13" fmla="*/ 90564 w 139193"/>
                    <a:gd name="connsiteY13" fmla="*/ 101491 h 124091"/>
                    <a:gd name="connsiteX14" fmla="*/ 104924 w 139193"/>
                    <a:gd name="connsiteY14" fmla="*/ 118775 h 124091"/>
                    <a:gd name="connsiteX15" fmla="*/ 129476 w 139193"/>
                    <a:gd name="connsiteY15" fmla="*/ 121345 h 124091"/>
                    <a:gd name="connsiteX16" fmla="*/ 133464 w 139193"/>
                    <a:gd name="connsiteY16" fmla="*/ 118065 h 124091"/>
                    <a:gd name="connsiteX17" fmla="*/ 138162 w 139193"/>
                    <a:gd name="connsiteY17" fmla="*/ 98300 h 124091"/>
                    <a:gd name="connsiteX18" fmla="*/ 111571 w 139193"/>
                    <a:gd name="connsiteY18" fmla="*/ 62314 h 124091"/>
                    <a:gd name="connsiteX19" fmla="*/ 83562 w 139193"/>
                    <a:gd name="connsiteY19" fmla="*/ 36698 h 124091"/>
                    <a:gd name="connsiteX20" fmla="*/ 50501 w 139193"/>
                    <a:gd name="connsiteY20" fmla="*/ 13919 h 124091"/>
                    <a:gd name="connsiteX21" fmla="*/ 33572 w 139193"/>
                    <a:gd name="connsiteY21" fmla="*/ 5410 h 124091"/>
                    <a:gd name="connsiteX22" fmla="*/ 9020 w 139193"/>
                    <a:gd name="connsiteY22" fmla="*/ 1155 h 124091"/>
                    <a:gd name="connsiteX23" fmla="*/ 25063 w 139193"/>
                    <a:gd name="connsiteY23" fmla="*/ 16400 h 124091"/>
                    <a:gd name="connsiteX24" fmla="*/ 26215 w 139193"/>
                    <a:gd name="connsiteY24" fmla="*/ 13032 h 124091"/>
                    <a:gd name="connsiteX25" fmla="*/ 23290 w 139193"/>
                    <a:gd name="connsiteY25" fmla="*/ 15337 h 124091"/>
                    <a:gd name="connsiteX26" fmla="*/ 26038 w 139193"/>
                    <a:gd name="connsiteY26" fmla="*/ 15603 h 124091"/>
                    <a:gd name="connsiteX27" fmla="*/ 27811 w 139193"/>
                    <a:gd name="connsiteY27" fmla="*/ 10905 h 124091"/>
                    <a:gd name="connsiteX28" fmla="*/ 27811 w 139193"/>
                    <a:gd name="connsiteY28" fmla="*/ 10905 h 124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39193" h="124091">
                      <a:moveTo>
                        <a:pt x="27811" y="10905"/>
                      </a:moveTo>
                      <a:cubicBezTo>
                        <a:pt x="25772" y="10107"/>
                        <a:pt x="24354" y="8601"/>
                        <a:pt x="23468" y="6473"/>
                      </a:cubicBezTo>
                      <a:cubicBezTo>
                        <a:pt x="20365" y="978"/>
                        <a:pt x="12920" y="-972"/>
                        <a:pt x="7425" y="1687"/>
                      </a:cubicBezTo>
                      <a:cubicBezTo>
                        <a:pt x="1486" y="4435"/>
                        <a:pt x="-1085" y="10551"/>
                        <a:pt x="422" y="16932"/>
                      </a:cubicBezTo>
                      <a:cubicBezTo>
                        <a:pt x="2195" y="24555"/>
                        <a:pt x="9818" y="29430"/>
                        <a:pt x="15756" y="33684"/>
                      </a:cubicBezTo>
                      <a:cubicBezTo>
                        <a:pt x="16997" y="34571"/>
                        <a:pt x="18238" y="35457"/>
                        <a:pt x="19479" y="36343"/>
                      </a:cubicBezTo>
                      <a:cubicBezTo>
                        <a:pt x="20099" y="36787"/>
                        <a:pt x="22847" y="38737"/>
                        <a:pt x="20986" y="37407"/>
                      </a:cubicBezTo>
                      <a:cubicBezTo>
                        <a:pt x="21961" y="38116"/>
                        <a:pt x="27899" y="42459"/>
                        <a:pt x="25683" y="40864"/>
                      </a:cubicBezTo>
                      <a:cubicBezTo>
                        <a:pt x="24354" y="39889"/>
                        <a:pt x="27811" y="42459"/>
                        <a:pt x="28165" y="42725"/>
                      </a:cubicBezTo>
                      <a:cubicBezTo>
                        <a:pt x="37738" y="49993"/>
                        <a:pt x="47222" y="57350"/>
                        <a:pt x="56085" y="65505"/>
                      </a:cubicBezTo>
                      <a:cubicBezTo>
                        <a:pt x="64772" y="73393"/>
                        <a:pt x="73104" y="81813"/>
                        <a:pt x="80992" y="90500"/>
                      </a:cubicBezTo>
                      <a:cubicBezTo>
                        <a:pt x="83031" y="92716"/>
                        <a:pt x="84981" y="95020"/>
                        <a:pt x="87019" y="97325"/>
                      </a:cubicBezTo>
                      <a:cubicBezTo>
                        <a:pt x="87994" y="98477"/>
                        <a:pt x="88969" y="99629"/>
                        <a:pt x="89944" y="100782"/>
                      </a:cubicBezTo>
                      <a:cubicBezTo>
                        <a:pt x="93667" y="105213"/>
                        <a:pt x="88526" y="98832"/>
                        <a:pt x="90564" y="101491"/>
                      </a:cubicBezTo>
                      <a:cubicBezTo>
                        <a:pt x="95085" y="107429"/>
                        <a:pt x="99340" y="113899"/>
                        <a:pt x="104924" y="118775"/>
                      </a:cubicBezTo>
                      <a:cubicBezTo>
                        <a:pt x="112369" y="125156"/>
                        <a:pt x="120967" y="125511"/>
                        <a:pt x="129476" y="121345"/>
                      </a:cubicBezTo>
                      <a:cubicBezTo>
                        <a:pt x="130894" y="120636"/>
                        <a:pt x="132312" y="119218"/>
                        <a:pt x="133464" y="118065"/>
                      </a:cubicBezTo>
                      <a:cubicBezTo>
                        <a:pt x="138250" y="113545"/>
                        <a:pt x="140732" y="104504"/>
                        <a:pt x="138162" y="98300"/>
                      </a:cubicBezTo>
                      <a:cubicBezTo>
                        <a:pt x="132489" y="84473"/>
                        <a:pt x="121676" y="73216"/>
                        <a:pt x="111571" y="62314"/>
                      </a:cubicBezTo>
                      <a:cubicBezTo>
                        <a:pt x="102885" y="53007"/>
                        <a:pt x="93578" y="44498"/>
                        <a:pt x="83562" y="36698"/>
                      </a:cubicBezTo>
                      <a:cubicBezTo>
                        <a:pt x="73104" y="28455"/>
                        <a:pt x="62113" y="20478"/>
                        <a:pt x="50501" y="13919"/>
                      </a:cubicBezTo>
                      <a:cubicBezTo>
                        <a:pt x="45006" y="10817"/>
                        <a:pt x="39333" y="7891"/>
                        <a:pt x="33572" y="5410"/>
                      </a:cubicBezTo>
                      <a:cubicBezTo>
                        <a:pt x="26481" y="2307"/>
                        <a:pt x="16642" y="-2124"/>
                        <a:pt x="9020" y="1155"/>
                      </a:cubicBezTo>
                      <a:cubicBezTo>
                        <a:pt x="14338" y="6207"/>
                        <a:pt x="19745" y="11348"/>
                        <a:pt x="25063" y="16400"/>
                      </a:cubicBezTo>
                      <a:cubicBezTo>
                        <a:pt x="25418" y="15248"/>
                        <a:pt x="25861" y="14184"/>
                        <a:pt x="26215" y="13032"/>
                      </a:cubicBezTo>
                      <a:cubicBezTo>
                        <a:pt x="25240" y="13830"/>
                        <a:pt x="24265" y="14628"/>
                        <a:pt x="23290" y="15337"/>
                      </a:cubicBezTo>
                      <a:cubicBezTo>
                        <a:pt x="24177" y="15425"/>
                        <a:pt x="25152" y="15514"/>
                        <a:pt x="26038" y="15603"/>
                      </a:cubicBezTo>
                      <a:cubicBezTo>
                        <a:pt x="28697" y="15957"/>
                        <a:pt x="30470" y="12323"/>
                        <a:pt x="27811" y="10905"/>
                      </a:cubicBezTo>
                      <a:lnTo>
                        <a:pt x="27811" y="10905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</p:grpSp>
          <p:grpSp>
            <p:nvGrpSpPr>
              <p:cNvPr id="268" name="图形 232"/>
              <p:cNvGrpSpPr/>
              <p:nvPr/>
            </p:nvGrpSpPr>
            <p:grpSpPr>
              <a:xfrm>
                <a:off x="10335237" y="4716469"/>
                <a:ext cx="689334" cy="910408"/>
                <a:chOff x="10335237" y="4716469"/>
                <a:chExt cx="689334" cy="910408"/>
              </a:xfrm>
              <a:solidFill>
                <a:srgbClr val="2E382E"/>
              </a:solidFill>
            </p:grpSpPr>
            <p:sp>
              <p:nvSpPr>
                <p:cNvPr id="269" name="任意多边形: 形状 268"/>
                <p:cNvSpPr/>
                <p:nvPr/>
              </p:nvSpPr>
              <p:spPr>
                <a:xfrm>
                  <a:off x="10603033" y="4838572"/>
                  <a:ext cx="265789" cy="788305"/>
                </a:xfrm>
                <a:custGeom>
                  <a:avLst/>
                  <a:gdLst>
                    <a:gd name="connsiteX0" fmla="*/ 265280 w 265789"/>
                    <a:gd name="connsiteY0" fmla="*/ 171 h 788305"/>
                    <a:gd name="connsiteX1" fmla="*/ 182583 w 265789"/>
                    <a:gd name="connsiteY1" fmla="*/ 134808 h 788305"/>
                    <a:gd name="connsiteX2" fmla="*/ 85616 w 265789"/>
                    <a:gd name="connsiteY2" fmla="*/ 259873 h 788305"/>
                    <a:gd name="connsiteX3" fmla="*/ 15062 w 265789"/>
                    <a:gd name="connsiteY3" fmla="*/ 396017 h 788305"/>
                    <a:gd name="connsiteX4" fmla="*/ 6641 w 265789"/>
                    <a:gd name="connsiteY4" fmla="*/ 581620 h 788305"/>
                    <a:gd name="connsiteX5" fmla="*/ 32523 w 265789"/>
                    <a:gd name="connsiteY5" fmla="*/ 686476 h 788305"/>
                    <a:gd name="connsiteX6" fmla="*/ 50162 w 265789"/>
                    <a:gd name="connsiteY6" fmla="*/ 736821 h 788305"/>
                    <a:gd name="connsiteX7" fmla="*/ 71789 w 265789"/>
                    <a:gd name="connsiteY7" fmla="*/ 786457 h 788305"/>
                    <a:gd name="connsiteX8" fmla="*/ 78968 w 265789"/>
                    <a:gd name="connsiteY8" fmla="*/ 783177 h 788305"/>
                    <a:gd name="connsiteX9" fmla="*/ 62659 w 265789"/>
                    <a:gd name="connsiteY9" fmla="*/ 737264 h 788305"/>
                    <a:gd name="connsiteX10" fmla="*/ 46705 w 265789"/>
                    <a:gd name="connsiteY10" fmla="*/ 692857 h 788305"/>
                    <a:gd name="connsiteX11" fmla="*/ 21000 w 265789"/>
                    <a:gd name="connsiteY11" fmla="*/ 600322 h 788305"/>
                    <a:gd name="connsiteX12" fmla="*/ 19937 w 265789"/>
                    <a:gd name="connsiteY12" fmla="*/ 414808 h 788305"/>
                    <a:gd name="connsiteX13" fmla="*/ 180190 w 265789"/>
                    <a:gd name="connsiteY13" fmla="*/ 148635 h 788305"/>
                    <a:gd name="connsiteX14" fmla="*/ 265723 w 265789"/>
                    <a:gd name="connsiteY14" fmla="*/ 348 h 788305"/>
                    <a:gd name="connsiteX15" fmla="*/ 265280 w 265789"/>
                    <a:gd name="connsiteY15" fmla="*/ 171 h 788305"/>
                    <a:gd name="connsiteX16" fmla="*/ 265280 w 265789"/>
                    <a:gd name="connsiteY16" fmla="*/ 171 h 788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65789" h="788305">
                      <a:moveTo>
                        <a:pt x="265280" y="171"/>
                      </a:moveTo>
                      <a:cubicBezTo>
                        <a:pt x="245337" y="49364"/>
                        <a:pt x="214935" y="93061"/>
                        <a:pt x="182583" y="134808"/>
                      </a:cubicBezTo>
                      <a:cubicBezTo>
                        <a:pt x="150320" y="176555"/>
                        <a:pt x="116195" y="216885"/>
                        <a:pt x="85616" y="259873"/>
                      </a:cubicBezTo>
                      <a:cubicBezTo>
                        <a:pt x="55923" y="301620"/>
                        <a:pt x="29953" y="346736"/>
                        <a:pt x="15062" y="396017"/>
                      </a:cubicBezTo>
                      <a:cubicBezTo>
                        <a:pt x="-3197" y="456201"/>
                        <a:pt x="-3374" y="520018"/>
                        <a:pt x="6641" y="581620"/>
                      </a:cubicBezTo>
                      <a:cubicBezTo>
                        <a:pt x="12403" y="617163"/>
                        <a:pt x="21532" y="652174"/>
                        <a:pt x="32523" y="686476"/>
                      </a:cubicBezTo>
                      <a:cubicBezTo>
                        <a:pt x="37930" y="703405"/>
                        <a:pt x="43869" y="720157"/>
                        <a:pt x="50162" y="736821"/>
                      </a:cubicBezTo>
                      <a:cubicBezTo>
                        <a:pt x="56455" y="753573"/>
                        <a:pt x="62127" y="771300"/>
                        <a:pt x="71789" y="786457"/>
                      </a:cubicBezTo>
                      <a:cubicBezTo>
                        <a:pt x="74359" y="790357"/>
                        <a:pt x="79943" y="787520"/>
                        <a:pt x="78968" y="783177"/>
                      </a:cubicBezTo>
                      <a:cubicBezTo>
                        <a:pt x="75600" y="767312"/>
                        <a:pt x="68420" y="752421"/>
                        <a:pt x="62659" y="737264"/>
                      </a:cubicBezTo>
                      <a:cubicBezTo>
                        <a:pt x="57075" y="722550"/>
                        <a:pt x="51757" y="707748"/>
                        <a:pt x="46705" y="692857"/>
                      </a:cubicBezTo>
                      <a:cubicBezTo>
                        <a:pt x="36512" y="662544"/>
                        <a:pt x="27560" y="631699"/>
                        <a:pt x="21000" y="600322"/>
                      </a:cubicBezTo>
                      <a:cubicBezTo>
                        <a:pt x="8326" y="539341"/>
                        <a:pt x="5046" y="475700"/>
                        <a:pt x="19937" y="414808"/>
                      </a:cubicBezTo>
                      <a:cubicBezTo>
                        <a:pt x="45109" y="311636"/>
                        <a:pt x="119031" y="231953"/>
                        <a:pt x="180190" y="148635"/>
                      </a:cubicBezTo>
                      <a:cubicBezTo>
                        <a:pt x="214049" y="102545"/>
                        <a:pt x="245426" y="54061"/>
                        <a:pt x="265723" y="348"/>
                      </a:cubicBezTo>
                      <a:cubicBezTo>
                        <a:pt x="265989" y="82"/>
                        <a:pt x="265369" y="-184"/>
                        <a:pt x="265280" y="171"/>
                      </a:cubicBezTo>
                      <a:lnTo>
                        <a:pt x="265280" y="171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70" name="任意多边形: 形状 269"/>
                <p:cNvSpPr/>
                <p:nvPr/>
              </p:nvSpPr>
              <p:spPr>
                <a:xfrm>
                  <a:off x="10459168" y="5035789"/>
                  <a:ext cx="154780" cy="287637"/>
                </a:xfrm>
                <a:custGeom>
                  <a:avLst/>
                  <a:gdLst>
                    <a:gd name="connsiteX0" fmla="*/ 269 w 154780"/>
                    <a:gd name="connsiteY0" fmla="*/ 1498 h 287637"/>
                    <a:gd name="connsiteX1" fmla="*/ 41751 w 154780"/>
                    <a:gd name="connsiteY1" fmla="*/ 50513 h 287637"/>
                    <a:gd name="connsiteX2" fmla="*/ 79066 w 154780"/>
                    <a:gd name="connsiteY2" fmla="*/ 101567 h 287637"/>
                    <a:gd name="connsiteX3" fmla="*/ 132425 w 154780"/>
                    <a:gd name="connsiteY3" fmla="*/ 215110 h 287637"/>
                    <a:gd name="connsiteX4" fmla="*/ 140845 w 154780"/>
                    <a:gd name="connsiteY4" fmla="*/ 249677 h 287637"/>
                    <a:gd name="connsiteX5" fmla="*/ 143770 w 154780"/>
                    <a:gd name="connsiteY5" fmla="*/ 267759 h 287637"/>
                    <a:gd name="connsiteX6" fmla="*/ 146518 w 154780"/>
                    <a:gd name="connsiteY6" fmla="*/ 284866 h 287637"/>
                    <a:gd name="connsiteX7" fmla="*/ 154229 w 154780"/>
                    <a:gd name="connsiteY7" fmla="*/ 284689 h 287637"/>
                    <a:gd name="connsiteX8" fmla="*/ 151393 w 154780"/>
                    <a:gd name="connsiteY8" fmla="*/ 253932 h 287637"/>
                    <a:gd name="connsiteX9" fmla="*/ 144391 w 154780"/>
                    <a:gd name="connsiteY9" fmla="*/ 221757 h 287637"/>
                    <a:gd name="connsiteX10" fmla="*/ 122764 w 154780"/>
                    <a:gd name="connsiteY10" fmla="*/ 161662 h 287637"/>
                    <a:gd name="connsiteX11" fmla="*/ 53805 w 154780"/>
                    <a:gd name="connsiteY11" fmla="*/ 52286 h 287637"/>
                    <a:gd name="connsiteX12" fmla="*/ 1421 w 154780"/>
                    <a:gd name="connsiteY12" fmla="*/ 257 h 287637"/>
                    <a:gd name="connsiteX13" fmla="*/ 269 w 154780"/>
                    <a:gd name="connsiteY13" fmla="*/ 1498 h 287637"/>
                    <a:gd name="connsiteX14" fmla="*/ 269 w 154780"/>
                    <a:gd name="connsiteY14" fmla="*/ 1498 h 28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4780" h="287637">
                      <a:moveTo>
                        <a:pt x="269" y="1498"/>
                      </a:moveTo>
                      <a:cubicBezTo>
                        <a:pt x="15071" y="16921"/>
                        <a:pt x="28544" y="33673"/>
                        <a:pt x="41751" y="50513"/>
                      </a:cubicBezTo>
                      <a:cubicBezTo>
                        <a:pt x="54780" y="67088"/>
                        <a:pt x="67544" y="83929"/>
                        <a:pt x="79066" y="101567"/>
                      </a:cubicBezTo>
                      <a:cubicBezTo>
                        <a:pt x="101934" y="136756"/>
                        <a:pt x="120459" y="174781"/>
                        <a:pt x="132425" y="215110"/>
                      </a:cubicBezTo>
                      <a:cubicBezTo>
                        <a:pt x="135793" y="226455"/>
                        <a:pt x="138629" y="238066"/>
                        <a:pt x="140845" y="249677"/>
                      </a:cubicBezTo>
                      <a:cubicBezTo>
                        <a:pt x="141998" y="255705"/>
                        <a:pt x="142972" y="261732"/>
                        <a:pt x="143770" y="267759"/>
                      </a:cubicBezTo>
                      <a:cubicBezTo>
                        <a:pt x="144479" y="273432"/>
                        <a:pt x="144568" y="279459"/>
                        <a:pt x="146518" y="284866"/>
                      </a:cubicBezTo>
                      <a:cubicBezTo>
                        <a:pt x="147759" y="288323"/>
                        <a:pt x="153520" y="288854"/>
                        <a:pt x="154229" y="284689"/>
                      </a:cubicBezTo>
                      <a:cubicBezTo>
                        <a:pt x="156002" y="274939"/>
                        <a:pt x="153077" y="263593"/>
                        <a:pt x="151393" y="253932"/>
                      </a:cubicBezTo>
                      <a:cubicBezTo>
                        <a:pt x="149532" y="243118"/>
                        <a:pt x="147227" y="232394"/>
                        <a:pt x="144391" y="221757"/>
                      </a:cubicBezTo>
                      <a:cubicBezTo>
                        <a:pt x="138895" y="201194"/>
                        <a:pt x="131539" y="181162"/>
                        <a:pt x="122764" y="161662"/>
                      </a:cubicBezTo>
                      <a:cubicBezTo>
                        <a:pt x="105125" y="122574"/>
                        <a:pt x="81814" y="84816"/>
                        <a:pt x="53805" y="52286"/>
                      </a:cubicBezTo>
                      <a:cubicBezTo>
                        <a:pt x="37674" y="33495"/>
                        <a:pt x="19769" y="16832"/>
                        <a:pt x="1421" y="257"/>
                      </a:cubicBezTo>
                      <a:cubicBezTo>
                        <a:pt x="624" y="-541"/>
                        <a:pt x="-529" y="700"/>
                        <a:pt x="269" y="1498"/>
                      </a:cubicBezTo>
                      <a:lnTo>
                        <a:pt x="269" y="1498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71" name="任意多边形: 形状 270"/>
                <p:cNvSpPr/>
                <p:nvPr/>
              </p:nvSpPr>
              <p:spPr>
                <a:xfrm>
                  <a:off x="10335237" y="4923944"/>
                  <a:ext cx="230222" cy="249796"/>
                </a:xfrm>
                <a:custGeom>
                  <a:avLst/>
                  <a:gdLst>
                    <a:gd name="connsiteX0" fmla="*/ 230208 w 230222"/>
                    <a:gd name="connsiteY0" fmla="*/ 248955 h 249796"/>
                    <a:gd name="connsiteX1" fmla="*/ 228258 w 230222"/>
                    <a:gd name="connsiteY1" fmla="*/ 206144 h 249796"/>
                    <a:gd name="connsiteX2" fmla="*/ 229765 w 230222"/>
                    <a:gd name="connsiteY2" fmla="*/ 164042 h 249796"/>
                    <a:gd name="connsiteX3" fmla="*/ 206454 w 230222"/>
                    <a:gd name="connsiteY3" fmla="*/ 96502 h 249796"/>
                    <a:gd name="connsiteX4" fmla="*/ 85112 w 230222"/>
                    <a:gd name="connsiteY4" fmla="*/ 36762 h 249796"/>
                    <a:gd name="connsiteX5" fmla="*/ 8088 w 230222"/>
                    <a:gd name="connsiteY5" fmla="*/ 1130 h 249796"/>
                    <a:gd name="connsiteX6" fmla="*/ 288 w 230222"/>
                    <a:gd name="connsiteY6" fmla="*/ 5917 h 249796"/>
                    <a:gd name="connsiteX7" fmla="*/ 27765 w 230222"/>
                    <a:gd name="connsiteY7" fmla="*/ 83207 h 249796"/>
                    <a:gd name="connsiteX8" fmla="*/ 51076 w 230222"/>
                    <a:gd name="connsiteY8" fmla="*/ 142681 h 249796"/>
                    <a:gd name="connsiteX9" fmla="*/ 84757 w 230222"/>
                    <a:gd name="connsiteY9" fmla="*/ 193381 h 249796"/>
                    <a:gd name="connsiteX10" fmla="*/ 139711 w 230222"/>
                    <a:gd name="connsiteY10" fmla="*/ 225290 h 249796"/>
                    <a:gd name="connsiteX11" fmla="*/ 221433 w 230222"/>
                    <a:gd name="connsiteY11" fmla="*/ 241687 h 249796"/>
                    <a:gd name="connsiteX12" fmla="*/ 223827 w 230222"/>
                    <a:gd name="connsiteY12" fmla="*/ 232115 h 249796"/>
                    <a:gd name="connsiteX13" fmla="*/ 153095 w 230222"/>
                    <a:gd name="connsiteY13" fmla="*/ 218819 h 249796"/>
                    <a:gd name="connsiteX14" fmla="*/ 95394 w 230222"/>
                    <a:gd name="connsiteY14" fmla="*/ 190367 h 249796"/>
                    <a:gd name="connsiteX15" fmla="*/ 38933 w 230222"/>
                    <a:gd name="connsiteY15" fmla="*/ 86664 h 249796"/>
                    <a:gd name="connsiteX16" fmla="*/ 9151 w 230222"/>
                    <a:gd name="connsiteY16" fmla="*/ 3169 h 249796"/>
                    <a:gd name="connsiteX17" fmla="*/ 1351 w 230222"/>
                    <a:gd name="connsiteY17" fmla="*/ 7955 h 249796"/>
                    <a:gd name="connsiteX18" fmla="*/ 132975 w 230222"/>
                    <a:gd name="connsiteY18" fmla="*/ 60871 h 249796"/>
                    <a:gd name="connsiteX19" fmla="*/ 191475 w 230222"/>
                    <a:gd name="connsiteY19" fmla="*/ 93754 h 249796"/>
                    <a:gd name="connsiteX20" fmla="*/ 221079 w 230222"/>
                    <a:gd name="connsiteY20" fmla="*/ 158281 h 249796"/>
                    <a:gd name="connsiteX21" fmla="*/ 223117 w 230222"/>
                    <a:gd name="connsiteY21" fmla="*/ 204194 h 249796"/>
                    <a:gd name="connsiteX22" fmla="*/ 228258 w 230222"/>
                    <a:gd name="connsiteY22" fmla="*/ 249221 h 249796"/>
                    <a:gd name="connsiteX23" fmla="*/ 230208 w 230222"/>
                    <a:gd name="connsiteY23" fmla="*/ 248955 h 249796"/>
                    <a:gd name="connsiteX24" fmla="*/ 230208 w 230222"/>
                    <a:gd name="connsiteY24" fmla="*/ 248955 h 249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30222" h="249796">
                      <a:moveTo>
                        <a:pt x="230208" y="248955"/>
                      </a:moveTo>
                      <a:cubicBezTo>
                        <a:pt x="228347" y="234774"/>
                        <a:pt x="228081" y="220415"/>
                        <a:pt x="228258" y="206144"/>
                      </a:cubicBezTo>
                      <a:cubicBezTo>
                        <a:pt x="228435" y="192140"/>
                        <a:pt x="230385" y="178047"/>
                        <a:pt x="229765" y="164042"/>
                      </a:cubicBezTo>
                      <a:cubicBezTo>
                        <a:pt x="228701" y="139490"/>
                        <a:pt x="222408" y="115647"/>
                        <a:pt x="206454" y="96502"/>
                      </a:cubicBezTo>
                      <a:cubicBezTo>
                        <a:pt x="176406" y="60339"/>
                        <a:pt x="128100" y="49171"/>
                        <a:pt x="85112" y="36762"/>
                      </a:cubicBezTo>
                      <a:cubicBezTo>
                        <a:pt x="57812" y="28873"/>
                        <a:pt x="30247" y="19567"/>
                        <a:pt x="8088" y="1130"/>
                      </a:cubicBezTo>
                      <a:cubicBezTo>
                        <a:pt x="4719" y="-1706"/>
                        <a:pt x="-1396" y="1130"/>
                        <a:pt x="288" y="5917"/>
                      </a:cubicBezTo>
                      <a:cubicBezTo>
                        <a:pt x="9417" y="31710"/>
                        <a:pt x="18635" y="57414"/>
                        <a:pt x="27765" y="83207"/>
                      </a:cubicBezTo>
                      <a:cubicBezTo>
                        <a:pt x="34944" y="103238"/>
                        <a:pt x="41947" y="123447"/>
                        <a:pt x="51076" y="142681"/>
                      </a:cubicBezTo>
                      <a:cubicBezTo>
                        <a:pt x="59762" y="161117"/>
                        <a:pt x="70487" y="178756"/>
                        <a:pt x="84757" y="193381"/>
                      </a:cubicBezTo>
                      <a:cubicBezTo>
                        <a:pt x="100003" y="208892"/>
                        <a:pt x="118971" y="219085"/>
                        <a:pt x="139711" y="225290"/>
                      </a:cubicBezTo>
                      <a:cubicBezTo>
                        <a:pt x="166213" y="233267"/>
                        <a:pt x="194222" y="236812"/>
                        <a:pt x="221433" y="241687"/>
                      </a:cubicBezTo>
                      <a:cubicBezTo>
                        <a:pt x="227638" y="242839"/>
                        <a:pt x="230120" y="233178"/>
                        <a:pt x="223827" y="232115"/>
                      </a:cubicBezTo>
                      <a:cubicBezTo>
                        <a:pt x="200249" y="227860"/>
                        <a:pt x="176406" y="224403"/>
                        <a:pt x="153095" y="218819"/>
                      </a:cubicBezTo>
                      <a:cubicBezTo>
                        <a:pt x="131823" y="213678"/>
                        <a:pt x="111703" y="205347"/>
                        <a:pt x="95394" y="190367"/>
                      </a:cubicBezTo>
                      <a:cubicBezTo>
                        <a:pt x="65967" y="163156"/>
                        <a:pt x="52051" y="123447"/>
                        <a:pt x="38933" y="86664"/>
                      </a:cubicBezTo>
                      <a:cubicBezTo>
                        <a:pt x="29006" y="58832"/>
                        <a:pt x="19078" y="31001"/>
                        <a:pt x="9151" y="3169"/>
                      </a:cubicBezTo>
                      <a:cubicBezTo>
                        <a:pt x="6581" y="4764"/>
                        <a:pt x="4010" y="6360"/>
                        <a:pt x="1351" y="7955"/>
                      </a:cubicBezTo>
                      <a:cubicBezTo>
                        <a:pt x="39021" y="39155"/>
                        <a:pt x="88303" y="45094"/>
                        <a:pt x="132975" y="60871"/>
                      </a:cubicBezTo>
                      <a:cubicBezTo>
                        <a:pt x="154070" y="68316"/>
                        <a:pt x="174988" y="78421"/>
                        <a:pt x="191475" y="93754"/>
                      </a:cubicBezTo>
                      <a:cubicBezTo>
                        <a:pt x="209822" y="110861"/>
                        <a:pt x="218686" y="133640"/>
                        <a:pt x="221079" y="158281"/>
                      </a:cubicBezTo>
                      <a:cubicBezTo>
                        <a:pt x="222497" y="173526"/>
                        <a:pt x="223029" y="188860"/>
                        <a:pt x="223117" y="204194"/>
                      </a:cubicBezTo>
                      <a:cubicBezTo>
                        <a:pt x="223206" y="219528"/>
                        <a:pt x="224092" y="234419"/>
                        <a:pt x="228258" y="249221"/>
                      </a:cubicBezTo>
                      <a:cubicBezTo>
                        <a:pt x="228879" y="250108"/>
                        <a:pt x="230385" y="249930"/>
                        <a:pt x="230208" y="248955"/>
                      </a:cubicBezTo>
                      <a:lnTo>
                        <a:pt x="230208" y="24895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72" name="任意多边形: 形状 271"/>
                <p:cNvSpPr/>
                <p:nvPr/>
              </p:nvSpPr>
              <p:spPr>
                <a:xfrm>
                  <a:off x="10733304" y="4716469"/>
                  <a:ext cx="201286" cy="326066"/>
                </a:xfrm>
                <a:custGeom>
                  <a:avLst/>
                  <a:gdLst>
                    <a:gd name="connsiteX0" fmla="*/ 1258 w 201286"/>
                    <a:gd name="connsiteY0" fmla="*/ 322325 h 326066"/>
                    <a:gd name="connsiteX1" fmla="*/ 11983 w 201286"/>
                    <a:gd name="connsiteY1" fmla="*/ 264534 h 326066"/>
                    <a:gd name="connsiteX2" fmla="*/ 15528 w 201286"/>
                    <a:gd name="connsiteY2" fmla="*/ 186712 h 326066"/>
                    <a:gd name="connsiteX3" fmla="*/ 27051 w 201286"/>
                    <a:gd name="connsiteY3" fmla="*/ 151524 h 326066"/>
                    <a:gd name="connsiteX4" fmla="*/ 49564 w 201286"/>
                    <a:gd name="connsiteY4" fmla="*/ 120502 h 326066"/>
                    <a:gd name="connsiteX5" fmla="*/ 103100 w 201286"/>
                    <a:gd name="connsiteY5" fmla="*/ 65813 h 326066"/>
                    <a:gd name="connsiteX6" fmla="*/ 168247 w 201286"/>
                    <a:gd name="connsiteY6" fmla="*/ 8023 h 326066"/>
                    <a:gd name="connsiteX7" fmla="*/ 160890 w 201286"/>
                    <a:gd name="connsiteY7" fmla="*/ 7226 h 326066"/>
                    <a:gd name="connsiteX8" fmla="*/ 184556 w 201286"/>
                    <a:gd name="connsiteY8" fmla="*/ 168454 h 326066"/>
                    <a:gd name="connsiteX9" fmla="*/ 91755 w 201286"/>
                    <a:gd name="connsiteY9" fmla="*/ 289707 h 326066"/>
                    <a:gd name="connsiteX10" fmla="*/ 10565 w 201286"/>
                    <a:gd name="connsiteY10" fmla="*/ 315234 h 326066"/>
                    <a:gd name="connsiteX11" fmla="*/ 10831 w 201286"/>
                    <a:gd name="connsiteY11" fmla="*/ 326048 h 326066"/>
                    <a:gd name="connsiteX12" fmla="*/ 151406 w 201286"/>
                    <a:gd name="connsiteY12" fmla="*/ 254075 h 326066"/>
                    <a:gd name="connsiteX13" fmla="*/ 200156 w 201286"/>
                    <a:gd name="connsiteY13" fmla="*/ 95241 h 326066"/>
                    <a:gd name="connsiteX14" fmla="*/ 168779 w 201286"/>
                    <a:gd name="connsiteY14" fmla="*/ 2173 h 326066"/>
                    <a:gd name="connsiteX15" fmla="*/ 161422 w 201286"/>
                    <a:gd name="connsiteY15" fmla="*/ 1376 h 326066"/>
                    <a:gd name="connsiteX16" fmla="*/ 48412 w 201286"/>
                    <a:gd name="connsiteY16" fmla="*/ 108004 h 326066"/>
                    <a:gd name="connsiteX17" fmla="*/ 11008 w 201286"/>
                    <a:gd name="connsiteY17" fmla="*/ 168276 h 326066"/>
                    <a:gd name="connsiteX18" fmla="*/ 4537 w 201286"/>
                    <a:gd name="connsiteY18" fmla="*/ 245655 h 326066"/>
                    <a:gd name="connsiteX19" fmla="*/ 105 w 201286"/>
                    <a:gd name="connsiteY19" fmla="*/ 321438 h 326066"/>
                    <a:gd name="connsiteX20" fmla="*/ 1258 w 201286"/>
                    <a:gd name="connsiteY20" fmla="*/ 322325 h 326066"/>
                    <a:gd name="connsiteX21" fmla="*/ 1258 w 201286"/>
                    <a:gd name="connsiteY21" fmla="*/ 322325 h 326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01286" h="326066">
                      <a:moveTo>
                        <a:pt x="1258" y="322325"/>
                      </a:moveTo>
                      <a:cubicBezTo>
                        <a:pt x="15883" y="307345"/>
                        <a:pt x="13667" y="283680"/>
                        <a:pt x="11983" y="264534"/>
                      </a:cubicBezTo>
                      <a:cubicBezTo>
                        <a:pt x="9767" y="238476"/>
                        <a:pt x="10387" y="212417"/>
                        <a:pt x="15528" y="186712"/>
                      </a:cubicBezTo>
                      <a:cubicBezTo>
                        <a:pt x="17921" y="174569"/>
                        <a:pt x="21378" y="162604"/>
                        <a:pt x="27051" y="151524"/>
                      </a:cubicBezTo>
                      <a:cubicBezTo>
                        <a:pt x="32989" y="140090"/>
                        <a:pt x="41144" y="130074"/>
                        <a:pt x="49564" y="120502"/>
                      </a:cubicBezTo>
                      <a:cubicBezTo>
                        <a:pt x="66405" y="101268"/>
                        <a:pt x="84398" y="83186"/>
                        <a:pt x="103100" y="65813"/>
                      </a:cubicBezTo>
                      <a:cubicBezTo>
                        <a:pt x="124284" y="45959"/>
                        <a:pt x="146266" y="26991"/>
                        <a:pt x="168247" y="8023"/>
                      </a:cubicBezTo>
                      <a:cubicBezTo>
                        <a:pt x="165765" y="7757"/>
                        <a:pt x="163283" y="7491"/>
                        <a:pt x="160890" y="7226"/>
                      </a:cubicBezTo>
                      <a:cubicBezTo>
                        <a:pt x="189786" y="54823"/>
                        <a:pt x="198383" y="114563"/>
                        <a:pt x="184556" y="168454"/>
                      </a:cubicBezTo>
                      <a:cubicBezTo>
                        <a:pt x="171438" y="219596"/>
                        <a:pt x="137313" y="263293"/>
                        <a:pt x="91755" y="289707"/>
                      </a:cubicBezTo>
                      <a:cubicBezTo>
                        <a:pt x="66937" y="304066"/>
                        <a:pt x="39194" y="313018"/>
                        <a:pt x="10565" y="315234"/>
                      </a:cubicBezTo>
                      <a:cubicBezTo>
                        <a:pt x="3651" y="315766"/>
                        <a:pt x="3917" y="326579"/>
                        <a:pt x="10831" y="326048"/>
                      </a:cubicBezTo>
                      <a:cubicBezTo>
                        <a:pt x="64898" y="321882"/>
                        <a:pt x="116041" y="295025"/>
                        <a:pt x="151406" y="254075"/>
                      </a:cubicBezTo>
                      <a:cubicBezTo>
                        <a:pt x="189076" y="210467"/>
                        <a:pt x="206006" y="152410"/>
                        <a:pt x="200156" y="95241"/>
                      </a:cubicBezTo>
                      <a:cubicBezTo>
                        <a:pt x="196788" y="62179"/>
                        <a:pt x="186063" y="30536"/>
                        <a:pt x="168779" y="2173"/>
                      </a:cubicBezTo>
                      <a:cubicBezTo>
                        <a:pt x="167095" y="-574"/>
                        <a:pt x="163638" y="-574"/>
                        <a:pt x="161422" y="1376"/>
                      </a:cubicBezTo>
                      <a:cubicBezTo>
                        <a:pt x="122334" y="35323"/>
                        <a:pt x="83068" y="69359"/>
                        <a:pt x="48412" y="108004"/>
                      </a:cubicBezTo>
                      <a:cubicBezTo>
                        <a:pt x="32192" y="126086"/>
                        <a:pt x="17921" y="144699"/>
                        <a:pt x="11008" y="168276"/>
                      </a:cubicBezTo>
                      <a:cubicBezTo>
                        <a:pt x="3740" y="193094"/>
                        <a:pt x="3119" y="219951"/>
                        <a:pt x="4537" y="245655"/>
                      </a:cubicBezTo>
                      <a:cubicBezTo>
                        <a:pt x="5955" y="271005"/>
                        <a:pt x="13578" y="298039"/>
                        <a:pt x="105" y="321438"/>
                      </a:cubicBezTo>
                      <a:cubicBezTo>
                        <a:pt x="-338" y="322148"/>
                        <a:pt x="726" y="322857"/>
                        <a:pt x="1258" y="322325"/>
                      </a:cubicBezTo>
                      <a:lnTo>
                        <a:pt x="1258" y="32232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73" name="任意多边形: 形状 272"/>
                <p:cNvSpPr/>
                <p:nvPr/>
              </p:nvSpPr>
              <p:spPr>
                <a:xfrm>
                  <a:off x="10626443" y="5112613"/>
                  <a:ext cx="245620" cy="105607"/>
                </a:xfrm>
                <a:custGeom>
                  <a:avLst/>
                  <a:gdLst>
                    <a:gd name="connsiteX0" fmla="*/ 244795 w 245620"/>
                    <a:gd name="connsiteY0" fmla="*/ 14 h 105607"/>
                    <a:gd name="connsiteX1" fmla="*/ 190993 w 245620"/>
                    <a:gd name="connsiteY1" fmla="*/ 7016 h 105607"/>
                    <a:gd name="connsiteX2" fmla="*/ 136837 w 245620"/>
                    <a:gd name="connsiteY2" fmla="*/ 19602 h 105607"/>
                    <a:gd name="connsiteX3" fmla="*/ 35881 w 245620"/>
                    <a:gd name="connsiteY3" fmla="*/ 62413 h 105607"/>
                    <a:gd name="connsiteX4" fmla="*/ 12127 w 245620"/>
                    <a:gd name="connsiteY4" fmla="*/ 80229 h 105607"/>
                    <a:gd name="connsiteX5" fmla="*/ 249 w 245620"/>
                    <a:gd name="connsiteY5" fmla="*/ 103363 h 105607"/>
                    <a:gd name="connsiteX6" fmla="*/ 4947 w 245620"/>
                    <a:gd name="connsiteY6" fmla="*/ 105136 h 105607"/>
                    <a:gd name="connsiteX7" fmla="*/ 11417 w 245620"/>
                    <a:gd name="connsiteY7" fmla="*/ 97602 h 105607"/>
                    <a:gd name="connsiteX8" fmla="*/ 19483 w 245620"/>
                    <a:gd name="connsiteY8" fmla="*/ 87320 h 105607"/>
                    <a:gd name="connsiteX9" fmla="*/ 40401 w 245620"/>
                    <a:gd name="connsiteY9" fmla="*/ 71543 h 105607"/>
                    <a:gd name="connsiteX10" fmla="*/ 86758 w 245620"/>
                    <a:gd name="connsiteY10" fmla="*/ 47168 h 105607"/>
                    <a:gd name="connsiteX11" fmla="*/ 186916 w 245620"/>
                    <a:gd name="connsiteY11" fmla="*/ 16589 h 105607"/>
                    <a:gd name="connsiteX12" fmla="*/ 244972 w 245620"/>
                    <a:gd name="connsiteY12" fmla="*/ 1698 h 105607"/>
                    <a:gd name="connsiteX13" fmla="*/ 244795 w 245620"/>
                    <a:gd name="connsiteY13" fmla="*/ 14 h 105607"/>
                    <a:gd name="connsiteX14" fmla="*/ 244795 w 245620"/>
                    <a:gd name="connsiteY14" fmla="*/ 14 h 105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45620" h="105607">
                      <a:moveTo>
                        <a:pt x="244795" y="14"/>
                      </a:moveTo>
                      <a:cubicBezTo>
                        <a:pt x="226890" y="2318"/>
                        <a:pt x="208809" y="3825"/>
                        <a:pt x="190993" y="7016"/>
                      </a:cubicBezTo>
                      <a:cubicBezTo>
                        <a:pt x="172823" y="10295"/>
                        <a:pt x="154652" y="14550"/>
                        <a:pt x="136837" y="19602"/>
                      </a:cubicBezTo>
                      <a:cubicBezTo>
                        <a:pt x="101560" y="29529"/>
                        <a:pt x="66992" y="42825"/>
                        <a:pt x="35881" y="62413"/>
                      </a:cubicBezTo>
                      <a:cubicBezTo>
                        <a:pt x="27549" y="67643"/>
                        <a:pt x="18951" y="73050"/>
                        <a:pt x="12127" y="80229"/>
                      </a:cubicBezTo>
                      <a:cubicBezTo>
                        <a:pt x="6543" y="86079"/>
                        <a:pt x="-1523" y="94677"/>
                        <a:pt x="249" y="103363"/>
                      </a:cubicBezTo>
                      <a:cubicBezTo>
                        <a:pt x="693" y="105401"/>
                        <a:pt x="3352" y="106199"/>
                        <a:pt x="4947" y="105136"/>
                      </a:cubicBezTo>
                      <a:cubicBezTo>
                        <a:pt x="8049" y="103097"/>
                        <a:pt x="9467" y="100615"/>
                        <a:pt x="11417" y="97602"/>
                      </a:cubicBezTo>
                      <a:cubicBezTo>
                        <a:pt x="13722" y="93879"/>
                        <a:pt x="16470" y="90422"/>
                        <a:pt x="19483" y="87320"/>
                      </a:cubicBezTo>
                      <a:cubicBezTo>
                        <a:pt x="25511" y="81027"/>
                        <a:pt x="33044" y="76240"/>
                        <a:pt x="40401" y="71543"/>
                      </a:cubicBezTo>
                      <a:cubicBezTo>
                        <a:pt x="55115" y="62059"/>
                        <a:pt x="70715" y="53993"/>
                        <a:pt x="86758" y="47168"/>
                      </a:cubicBezTo>
                      <a:cubicBezTo>
                        <a:pt x="119021" y="33429"/>
                        <a:pt x="152880" y="24477"/>
                        <a:pt x="186916" y="16589"/>
                      </a:cubicBezTo>
                      <a:cubicBezTo>
                        <a:pt x="206416" y="12068"/>
                        <a:pt x="225561" y="6307"/>
                        <a:pt x="244972" y="1698"/>
                      </a:cubicBezTo>
                      <a:cubicBezTo>
                        <a:pt x="245947" y="1432"/>
                        <a:pt x="245770" y="-163"/>
                        <a:pt x="244795" y="14"/>
                      </a:cubicBezTo>
                      <a:lnTo>
                        <a:pt x="244795" y="14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74" name="任意多边形: 形状 273"/>
                <p:cNvSpPr/>
                <p:nvPr/>
              </p:nvSpPr>
              <p:spPr>
                <a:xfrm>
                  <a:off x="10704280" y="5033812"/>
                  <a:ext cx="320291" cy="174750"/>
                </a:xfrm>
                <a:custGeom>
                  <a:avLst/>
                  <a:gdLst>
                    <a:gd name="connsiteX0" fmla="*/ 5198 w 320291"/>
                    <a:gd name="connsiteY0" fmla="*/ 121094 h 174750"/>
                    <a:gd name="connsiteX1" fmla="*/ 34093 w 320291"/>
                    <a:gd name="connsiteY1" fmla="*/ 67026 h 174750"/>
                    <a:gd name="connsiteX2" fmla="*/ 79829 w 320291"/>
                    <a:gd name="connsiteY2" fmla="*/ 29711 h 174750"/>
                    <a:gd name="connsiteX3" fmla="*/ 145863 w 320291"/>
                    <a:gd name="connsiteY3" fmla="*/ 14111 h 174750"/>
                    <a:gd name="connsiteX4" fmla="*/ 226698 w 320291"/>
                    <a:gd name="connsiteY4" fmla="*/ 17745 h 174750"/>
                    <a:gd name="connsiteX5" fmla="*/ 316929 w 320291"/>
                    <a:gd name="connsiteY5" fmla="*/ 9325 h 174750"/>
                    <a:gd name="connsiteX6" fmla="*/ 311345 w 320291"/>
                    <a:gd name="connsiteY6" fmla="*/ 2323 h 174750"/>
                    <a:gd name="connsiteX7" fmla="*/ 220405 w 320291"/>
                    <a:gd name="connsiteY7" fmla="*/ 124905 h 174750"/>
                    <a:gd name="connsiteX8" fmla="*/ 156676 w 320291"/>
                    <a:gd name="connsiteY8" fmla="*/ 158232 h 174750"/>
                    <a:gd name="connsiteX9" fmla="*/ 80184 w 320291"/>
                    <a:gd name="connsiteY9" fmla="*/ 160714 h 174750"/>
                    <a:gd name="connsiteX10" fmla="*/ 38702 w 320291"/>
                    <a:gd name="connsiteY10" fmla="*/ 147241 h 174750"/>
                    <a:gd name="connsiteX11" fmla="*/ 13352 w 320291"/>
                    <a:gd name="connsiteY11" fmla="*/ 123221 h 174750"/>
                    <a:gd name="connsiteX12" fmla="*/ 2273 w 320291"/>
                    <a:gd name="connsiteY12" fmla="*/ 123487 h 174750"/>
                    <a:gd name="connsiteX13" fmla="*/ 19734 w 320291"/>
                    <a:gd name="connsiteY13" fmla="*/ 149812 h 174750"/>
                    <a:gd name="connsiteX14" fmla="*/ 56607 w 320291"/>
                    <a:gd name="connsiteY14" fmla="*/ 165944 h 174750"/>
                    <a:gd name="connsiteX15" fmla="*/ 140367 w 320291"/>
                    <a:gd name="connsiteY15" fmla="*/ 172591 h 174750"/>
                    <a:gd name="connsiteX16" fmla="*/ 270750 w 320291"/>
                    <a:gd name="connsiteY16" fmla="*/ 88653 h 174750"/>
                    <a:gd name="connsiteX17" fmla="*/ 319766 w 320291"/>
                    <a:gd name="connsiteY17" fmla="*/ 7109 h 174750"/>
                    <a:gd name="connsiteX18" fmla="*/ 314182 w 320291"/>
                    <a:gd name="connsiteY18" fmla="*/ 107 h 174750"/>
                    <a:gd name="connsiteX19" fmla="*/ 229801 w 320291"/>
                    <a:gd name="connsiteY19" fmla="*/ 8616 h 174750"/>
                    <a:gd name="connsiteX20" fmla="*/ 144710 w 320291"/>
                    <a:gd name="connsiteY20" fmla="*/ 5247 h 174750"/>
                    <a:gd name="connsiteX21" fmla="*/ 30016 w 320291"/>
                    <a:gd name="connsiteY21" fmla="*/ 58606 h 174750"/>
                    <a:gd name="connsiteX22" fmla="*/ 57 w 320291"/>
                    <a:gd name="connsiteY22" fmla="*/ 119765 h 174750"/>
                    <a:gd name="connsiteX23" fmla="*/ 5198 w 320291"/>
                    <a:gd name="connsiteY23" fmla="*/ 121094 h 174750"/>
                    <a:gd name="connsiteX24" fmla="*/ 5198 w 320291"/>
                    <a:gd name="connsiteY24" fmla="*/ 121094 h 174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20291" h="174750">
                      <a:moveTo>
                        <a:pt x="5198" y="121094"/>
                      </a:moveTo>
                      <a:cubicBezTo>
                        <a:pt x="12112" y="101683"/>
                        <a:pt x="20975" y="83069"/>
                        <a:pt x="34093" y="67026"/>
                      </a:cubicBezTo>
                      <a:cubicBezTo>
                        <a:pt x="46680" y="51692"/>
                        <a:pt x="62279" y="38929"/>
                        <a:pt x="79829" y="29711"/>
                      </a:cubicBezTo>
                      <a:cubicBezTo>
                        <a:pt x="100393" y="18986"/>
                        <a:pt x="122817" y="14466"/>
                        <a:pt x="145863" y="14111"/>
                      </a:cubicBezTo>
                      <a:cubicBezTo>
                        <a:pt x="172896" y="13668"/>
                        <a:pt x="199665" y="17479"/>
                        <a:pt x="226698" y="17745"/>
                      </a:cubicBezTo>
                      <a:cubicBezTo>
                        <a:pt x="257012" y="18011"/>
                        <a:pt x="287148" y="14997"/>
                        <a:pt x="316929" y="9325"/>
                      </a:cubicBezTo>
                      <a:cubicBezTo>
                        <a:pt x="315068" y="7020"/>
                        <a:pt x="313207" y="4716"/>
                        <a:pt x="311345" y="2323"/>
                      </a:cubicBezTo>
                      <a:cubicBezTo>
                        <a:pt x="288921" y="48058"/>
                        <a:pt x="261089" y="93262"/>
                        <a:pt x="220405" y="124905"/>
                      </a:cubicBezTo>
                      <a:cubicBezTo>
                        <a:pt x="201349" y="139708"/>
                        <a:pt x="179899" y="151496"/>
                        <a:pt x="156676" y="158232"/>
                      </a:cubicBezTo>
                      <a:cubicBezTo>
                        <a:pt x="131770" y="165412"/>
                        <a:pt x="105534" y="165944"/>
                        <a:pt x="80184" y="160714"/>
                      </a:cubicBezTo>
                      <a:cubicBezTo>
                        <a:pt x="65914" y="157789"/>
                        <a:pt x="51998" y="153269"/>
                        <a:pt x="38702" y="147241"/>
                      </a:cubicBezTo>
                      <a:cubicBezTo>
                        <a:pt x="28687" y="142721"/>
                        <a:pt x="13707" y="136074"/>
                        <a:pt x="13352" y="123221"/>
                      </a:cubicBezTo>
                      <a:cubicBezTo>
                        <a:pt x="13175" y="116131"/>
                        <a:pt x="2096" y="116396"/>
                        <a:pt x="2273" y="123487"/>
                      </a:cubicBezTo>
                      <a:cubicBezTo>
                        <a:pt x="2539" y="135187"/>
                        <a:pt x="10428" y="143696"/>
                        <a:pt x="19734" y="149812"/>
                      </a:cubicBezTo>
                      <a:cubicBezTo>
                        <a:pt x="30814" y="157080"/>
                        <a:pt x="44021" y="161955"/>
                        <a:pt x="56607" y="165944"/>
                      </a:cubicBezTo>
                      <a:cubicBezTo>
                        <a:pt x="83552" y="174364"/>
                        <a:pt x="112447" y="177112"/>
                        <a:pt x="140367" y="172591"/>
                      </a:cubicBezTo>
                      <a:cubicBezTo>
                        <a:pt x="193194" y="163905"/>
                        <a:pt x="238310" y="129958"/>
                        <a:pt x="270750" y="88653"/>
                      </a:cubicBezTo>
                      <a:cubicBezTo>
                        <a:pt x="290427" y="63569"/>
                        <a:pt x="306027" y="35827"/>
                        <a:pt x="319766" y="7109"/>
                      </a:cubicBezTo>
                      <a:cubicBezTo>
                        <a:pt x="321627" y="3120"/>
                        <a:pt x="318259" y="-691"/>
                        <a:pt x="314182" y="107"/>
                      </a:cubicBezTo>
                      <a:cubicBezTo>
                        <a:pt x="286439" y="5779"/>
                        <a:pt x="258075" y="8527"/>
                        <a:pt x="229801" y="8616"/>
                      </a:cubicBezTo>
                      <a:cubicBezTo>
                        <a:pt x="201349" y="8704"/>
                        <a:pt x="173074" y="4627"/>
                        <a:pt x="144710" y="5247"/>
                      </a:cubicBezTo>
                      <a:cubicBezTo>
                        <a:pt x="100304" y="6223"/>
                        <a:pt x="59000" y="24570"/>
                        <a:pt x="30016" y="58606"/>
                      </a:cubicBezTo>
                      <a:cubicBezTo>
                        <a:pt x="15214" y="75979"/>
                        <a:pt x="3337" y="96897"/>
                        <a:pt x="57" y="119765"/>
                      </a:cubicBezTo>
                      <a:cubicBezTo>
                        <a:pt x="-563" y="123221"/>
                        <a:pt x="4046" y="124374"/>
                        <a:pt x="5198" y="121094"/>
                      </a:cubicBezTo>
                      <a:lnTo>
                        <a:pt x="5198" y="121094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</p:grpSp>
        </p:grpSp>
        <p:grpSp>
          <p:nvGrpSpPr>
            <p:cNvPr id="275" name="图形 232"/>
            <p:cNvGrpSpPr/>
            <p:nvPr/>
          </p:nvGrpSpPr>
          <p:grpSpPr>
            <a:xfrm>
              <a:off x="6820899" y="4771472"/>
              <a:ext cx="635934" cy="820176"/>
              <a:chOff x="6820899" y="4771472"/>
              <a:chExt cx="635934" cy="820176"/>
            </a:xfrm>
          </p:grpSpPr>
          <p:grpSp>
            <p:nvGrpSpPr>
              <p:cNvPr id="276" name="图形 232"/>
              <p:cNvGrpSpPr/>
              <p:nvPr/>
            </p:nvGrpSpPr>
            <p:grpSpPr>
              <a:xfrm>
                <a:off x="6831319" y="4776077"/>
                <a:ext cx="620891" cy="453519"/>
                <a:chOff x="6831319" y="4776077"/>
                <a:chExt cx="620891" cy="453519"/>
              </a:xfrm>
            </p:grpSpPr>
            <p:sp>
              <p:nvSpPr>
                <p:cNvPr id="277" name="任意多边形: 形状 276"/>
                <p:cNvSpPr/>
                <p:nvPr/>
              </p:nvSpPr>
              <p:spPr>
                <a:xfrm>
                  <a:off x="6849352" y="4776077"/>
                  <a:ext cx="241935" cy="270049"/>
                </a:xfrm>
                <a:custGeom>
                  <a:avLst/>
                  <a:gdLst>
                    <a:gd name="connsiteX0" fmla="*/ 241935 w 241935"/>
                    <a:gd name="connsiteY0" fmla="*/ 263957 h 270049"/>
                    <a:gd name="connsiteX1" fmla="*/ 196111 w 241935"/>
                    <a:gd name="connsiteY1" fmla="*/ 113808 h 270049"/>
                    <a:gd name="connsiteX2" fmla="*/ 9710 w 241935"/>
                    <a:gd name="connsiteY2" fmla="*/ 0 h 270049"/>
                    <a:gd name="connsiteX3" fmla="*/ 55889 w 241935"/>
                    <a:gd name="connsiteY3" fmla="*/ 206255 h 270049"/>
                    <a:gd name="connsiteX4" fmla="*/ 241935 w 241935"/>
                    <a:gd name="connsiteY4" fmla="*/ 263957 h 270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1935" h="270049">
                      <a:moveTo>
                        <a:pt x="241935" y="263957"/>
                      </a:moveTo>
                      <a:cubicBezTo>
                        <a:pt x="218536" y="197746"/>
                        <a:pt x="235642" y="148465"/>
                        <a:pt x="196111" y="113808"/>
                      </a:cubicBezTo>
                      <a:cubicBezTo>
                        <a:pt x="156579" y="79152"/>
                        <a:pt x="9710" y="0"/>
                        <a:pt x="9710" y="0"/>
                      </a:cubicBezTo>
                      <a:cubicBezTo>
                        <a:pt x="9710" y="0"/>
                        <a:pt x="-31505" y="114783"/>
                        <a:pt x="55889" y="206255"/>
                      </a:cubicBezTo>
                      <a:cubicBezTo>
                        <a:pt x="143284" y="297727"/>
                        <a:pt x="241935" y="263957"/>
                        <a:pt x="241935" y="263957"/>
                      </a:cubicBezTo>
                      <a:close/>
                    </a:path>
                  </a:pathLst>
                </a:custGeom>
                <a:solidFill>
                  <a:srgbClr val="7DA179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78" name="任意多边形: 形状 277"/>
                <p:cNvSpPr/>
                <p:nvPr/>
              </p:nvSpPr>
              <p:spPr>
                <a:xfrm>
                  <a:off x="6831319" y="5067674"/>
                  <a:ext cx="326887" cy="161923"/>
                </a:xfrm>
                <a:custGeom>
                  <a:avLst/>
                  <a:gdLst>
                    <a:gd name="connsiteX0" fmla="*/ 0 w 326887"/>
                    <a:gd name="connsiteY0" fmla="*/ 44155 h 161923"/>
                    <a:gd name="connsiteX1" fmla="*/ 223982 w 326887"/>
                    <a:gd name="connsiteY1" fmla="*/ 3294 h 161923"/>
                    <a:gd name="connsiteX2" fmla="*/ 326888 w 326887"/>
                    <a:gd name="connsiteY2" fmla="*/ 75532 h 161923"/>
                    <a:gd name="connsiteX3" fmla="*/ 157505 w 326887"/>
                    <a:gd name="connsiteY3" fmla="*/ 154861 h 161923"/>
                    <a:gd name="connsiteX4" fmla="*/ 0 w 326887"/>
                    <a:gd name="connsiteY4" fmla="*/ 44155 h 161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6887" h="161923">
                      <a:moveTo>
                        <a:pt x="0" y="44155"/>
                      </a:moveTo>
                      <a:cubicBezTo>
                        <a:pt x="54245" y="38305"/>
                        <a:pt x="177005" y="-13369"/>
                        <a:pt x="223982" y="3294"/>
                      </a:cubicBezTo>
                      <a:cubicBezTo>
                        <a:pt x="270870" y="20046"/>
                        <a:pt x="313327" y="33076"/>
                        <a:pt x="326888" y="75532"/>
                      </a:cubicBezTo>
                      <a:cubicBezTo>
                        <a:pt x="296309" y="159913"/>
                        <a:pt x="210953" y="172854"/>
                        <a:pt x="157505" y="154861"/>
                      </a:cubicBezTo>
                      <a:cubicBezTo>
                        <a:pt x="103969" y="136868"/>
                        <a:pt x="13827" y="92905"/>
                        <a:pt x="0" y="44155"/>
                      </a:cubicBezTo>
                      <a:close/>
                    </a:path>
                  </a:pathLst>
                </a:custGeom>
                <a:solidFill>
                  <a:srgbClr val="7DA179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79" name="任意多边形: 形状 278"/>
                <p:cNvSpPr/>
                <p:nvPr/>
              </p:nvSpPr>
              <p:spPr>
                <a:xfrm>
                  <a:off x="7277093" y="4828550"/>
                  <a:ext cx="175118" cy="278758"/>
                </a:xfrm>
                <a:custGeom>
                  <a:avLst/>
                  <a:gdLst>
                    <a:gd name="connsiteX0" fmla="*/ 21247 w 175118"/>
                    <a:gd name="connsiteY0" fmla="*/ 278759 h 278758"/>
                    <a:gd name="connsiteX1" fmla="*/ 5559 w 175118"/>
                    <a:gd name="connsiteY1" fmla="*/ 152187 h 278758"/>
                    <a:gd name="connsiteX2" fmla="*/ 175118 w 175118"/>
                    <a:gd name="connsiteY2" fmla="*/ 0 h 278758"/>
                    <a:gd name="connsiteX3" fmla="*/ 143564 w 175118"/>
                    <a:gd name="connsiteY3" fmla="*/ 201203 h 278758"/>
                    <a:gd name="connsiteX4" fmla="*/ 21247 w 175118"/>
                    <a:gd name="connsiteY4" fmla="*/ 278759 h 278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118" h="278758">
                      <a:moveTo>
                        <a:pt x="21247" y="278759"/>
                      </a:moveTo>
                      <a:cubicBezTo>
                        <a:pt x="26122" y="238695"/>
                        <a:pt x="-14384" y="207141"/>
                        <a:pt x="5559" y="152187"/>
                      </a:cubicBezTo>
                      <a:cubicBezTo>
                        <a:pt x="25502" y="97233"/>
                        <a:pt x="169091" y="27300"/>
                        <a:pt x="175118" y="0"/>
                      </a:cubicBezTo>
                      <a:cubicBezTo>
                        <a:pt x="162887" y="50877"/>
                        <a:pt x="176359" y="153517"/>
                        <a:pt x="143564" y="201203"/>
                      </a:cubicBezTo>
                      <a:cubicBezTo>
                        <a:pt x="110769" y="248888"/>
                        <a:pt x="21247" y="278759"/>
                        <a:pt x="21247" y="278759"/>
                      </a:cubicBezTo>
                      <a:close/>
                    </a:path>
                  </a:pathLst>
                </a:custGeom>
                <a:solidFill>
                  <a:srgbClr val="7DA179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80" name="任意多边形: 形状 279"/>
                <p:cNvSpPr/>
                <p:nvPr/>
              </p:nvSpPr>
              <p:spPr>
                <a:xfrm>
                  <a:off x="6852914" y="4785296"/>
                  <a:ext cx="174614" cy="240058"/>
                </a:xfrm>
                <a:custGeom>
                  <a:avLst/>
                  <a:gdLst>
                    <a:gd name="connsiteX0" fmla="*/ 7921 w 174614"/>
                    <a:gd name="connsiteY0" fmla="*/ 3013 h 240058"/>
                    <a:gd name="connsiteX1" fmla="*/ 741 w 174614"/>
                    <a:gd name="connsiteY1" fmla="*/ 23753 h 240058"/>
                    <a:gd name="connsiteX2" fmla="*/ 209 w 174614"/>
                    <a:gd name="connsiteY2" fmla="*/ 46533 h 240058"/>
                    <a:gd name="connsiteX3" fmla="*/ 4730 w 174614"/>
                    <a:gd name="connsiteY3" fmla="*/ 92358 h 240058"/>
                    <a:gd name="connsiteX4" fmla="*/ 29814 w 174614"/>
                    <a:gd name="connsiteY4" fmla="*/ 167432 h 240058"/>
                    <a:gd name="connsiteX5" fmla="*/ 82995 w 174614"/>
                    <a:gd name="connsiteY5" fmla="*/ 220790 h 240058"/>
                    <a:gd name="connsiteX6" fmla="*/ 162944 w 174614"/>
                    <a:gd name="connsiteY6" fmla="*/ 240024 h 240058"/>
                    <a:gd name="connsiteX7" fmla="*/ 168440 w 174614"/>
                    <a:gd name="connsiteY7" fmla="*/ 217422 h 240058"/>
                    <a:gd name="connsiteX8" fmla="*/ 134049 w 174614"/>
                    <a:gd name="connsiteY8" fmla="*/ 202886 h 240058"/>
                    <a:gd name="connsiteX9" fmla="*/ 101963 w 174614"/>
                    <a:gd name="connsiteY9" fmla="*/ 190388 h 240058"/>
                    <a:gd name="connsiteX10" fmla="*/ 56404 w 174614"/>
                    <a:gd name="connsiteY10" fmla="*/ 145007 h 240058"/>
                    <a:gd name="connsiteX11" fmla="*/ 32473 w 174614"/>
                    <a:gd name="connsiteY11" fmla="*/ 79683 h 240058"/>
                    <a:gd name="connsiteX12" fmla="*/ 26534 w 174614"/>
                    <a:gd name="connsiteY12" fmla="*/ 37492 h 240058"/>
                    <a:gd name="connsiteX13" fmla="*/ 23521 w 174614"/>
                    <a:gd name="connsiteY13" fmla="*/ 19676 h 240058"/>
                    <a:gd name="connsiteX14" fmla="*/ 15189 w 174614"/>
                    <a:gd name="connsiteY14" fmla="*/ 1949 h 240058"/>
                    <a:gd name="connsiteX15" fmla="*/ 7921 w 174614"/>
                    <a:gd name="connsiteY15" fmla="*/ 3013 h 240058"/>
                    <a:gd name="connsiteX16" fmla="*/ 7921 w 174614"/>
                    <a:gd name="connsiteY16" fmla="*/ 3013 h 240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4614" h="240058">
                      <a:moveTo>
                        <a:pt x="7921" y="3013"/>
                      </a:moveTo>
                      <a:cubicBezTo>
                        <a:pt x="5173" y="10192"/>
                        <a:pt x="1805" y="15954"/>
                        <a:pt x="741" y="23753"/>
                      </a:cubicBezTo>
                      <a:cubicBezTo>
                        <a:pt x="-234" y="31199"/>
                        <a:pt x="-57" y="39088"/>
                        <a:pt x="209" y="46533"/>
                      </a:cubicBezTo>
                      <a:cubicBezTo>
                        <a:pt x="653" y="61867"/>
                        <a:pt x="2337" y="77201"/>
                        <a:pt x="4730" y="92358"/>
                      </a:cubicBezTo>
                      <a:cubicBezTo>
                        <a:pt x="8984" y="118682"/>
                        <a:pt x="16607" y="144209"/>
                        <a:pt x="29814" y="167432"/>
                      </a:cubicBezTo>
                      <a:cubicBezTo>
                        <a:pt x="42311" y="189502"/>
                        <a:pt x="60836" y="208293"/>
                        <a:pt x="82995" y="220790"/>
                      </a:cubicBezTo>
                      <a:cubicBezTo>
                        <a:pt x="108167" y="234972"/>
                        <a:pt x="134404" y="240556"/>
                        <a:pt x="162944" y="240024"/>
                      </a:cubicBezTo>
                      <a:cubicBezTo>
                        <a:pt x="174467" y="239759"/>
                        <a:pt x="179519" y="222652"/>
                        <a:pt x="168440" y="217422"/>
                      </a:cubicBezTo>
                      <a:cubicBezTo>
                        <a:pt x="157094" y="212016"/>
                        <a:pt x="146015" y="206875"/>
                        <a:pt x="134049" y="202886"/>
                      </a:cubicBezTo>
                      <a:cubicBezTo>
                        <a:pt x="123058" y="199252"/>
                        <a:pt x="112245" y="195884"/>
                        <a:pt x="101963" y="190388"/>
                      </a:cubicBezTo>
                      <a:cubicBezTo>
                        <a:pt x="82640" y="180018"/>
                        <a:pt x="67838" y="163532"/>
                        <a:pt x="56404" y="145007"/>
                      </a:cubicBezTo>
                      <a:cubicBezTo>
                        <a:pt x="44173" y="124975"/>
                        <a:pt x="36993" y="102639"/>
                        <a:pt x="32473" y="79683"/>
                      </a:cubicBezTo>
                      <a:cubicBezTo>
                        <a:pt x="29725" y="65678"/>
                        <a:pt x="28395" y="51585"/>
                        <a:pt x="26534" y="37492"/>
                      </a:cubicBezTo>
                      <a:cubicBezTo>
                        <a:pt x="25736" y="31553"/>
                        <a:pt x="25116" y="25526"/>
                        <a:pt x="23521" y="19676"/>
                      </a:cubicBezTo>
                      <a:cubicBezTo>
                        <a:pt x="21659" y="13029"/>
                        <a:pt x="18025" y="8065"/>
                        <a:pt x="15189" y="1949"/>
                      </a:cubicBezTo>
                      <a:cubicBezTo>
                        <a:pt x="13505" y="-1596"/>
                        <a:pt x="8984" y="265"/>
                        <a:pt x="7921" y="3013"/>
                      </a:cubicBezTo>
                      <a:lnTo>
                        <a:pt x="7921" y="3013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81" name="任意多边形: 形状 280"/>
                <p:cNvSpPr/>
                <p:nvPr/>
              </p:nvSpPr>
              <p:spPr>
                <a:xfrm>
                  <a:off x="6845068" y="5071402"/>
                  <a:ext cx="210791" cy="155653"/>
                </a:xfrm>
                <a:custGeom>
                  <a:avLst/>
                  <a:gdLst>
                    <a:gd name="connsiteX0" fmla="*/ 210676 w 210791"/>
                    <a:gd name="connsiteY0" fmla="*/ 19774 h 155653"/>
                    <a:gd name="connsiteX1" fmla="*/ 204294 w 210791"/>
                    <a:gd name="connsiteY1" fmla="*/ 7809 h 155653"/>
                    <a:gd name="connsiteX2" fmla="*/ 178590 w 210791"/>
                    <a:gd name="connsiteY2" fmla="*/ 186 h 155653"/>
                    <a:gd name="connsiteX3" fmla="*/ 123547 w 210791"/>
                    <a:gd name="connsiteY3" fmla="*/ 9227 h 155653"/>
                    <a:gd name="connsiteX4" fmla="*/ 71075 w 210791"/>
                    <a:gd name="connsiteY4" fmla="*/ 27840 h 155653"/>
                    <a:gd name="connsiteX5" fmla="*/ 12044 w 210791"/>
                    <a:gd name="connsiteY5" fmla="*/ 41313 h 155653"/>
                    <a:gd name="connsiteX6" fmla="*/ 5219 w 210791"/>
                    <a:gd name="connsiteY6" fmla="*/ 70031 h 155653"/>
                    <a:gd name="connsiteX7" fmla="*/ 98020 w 210791"/>
                    <a:gd name="connsiteY7" fmla="*/ 130835 h 155653"/>
                    <a:gd name="connsiteX8" fmla="*/ 149251 w 210791"/>
                    <a:gd name="connsiteY8" fmla="*/ 152107 h 155653"/>
                    <a:gd name="connsiteX9" fmla="*/ 200749 w 210791"/>
                    <a:gd name="connsiteY9" fmla="*/ 142091 h 155653"/>
                    <a:gd name="connsiteX10" fmla="*/ 199419 w 210791"/>
                    <a:gd name="connsiteY10" fmla="*/ 133317 h 155653"/>
                    <a:gd name="connsiteX11" fmla="*/ 154392 w 210791"/>
                    <a:gd name="connsiteY11" fmla="*/ 117185 h 155653"/>
                    <a:gd name="connsiteX12" fmla="*/ 110340 w 210791"/>
                    <a:gd name="connsiteY12" fmla="*/ 98217 h 155653"/>
                    <a:gd name="connsiteX13" fmla="*/ 28796 w 210791"/>
                    <a:gd name="connsiteY13" fmla="*/ 45213 h 155653"/>
                    <a:gd name="connsiteX14" fmla="*/ 21971 w 210791"/>
                    <a:gd name="connsiteY14" fmla="*/ 73931 h 155653"/>
                    <a:gd name="connsiteX15" fmla="*/ 126827 w 210791"/>
                    <a:gd name="connsiteY15" fmla="*/ 43529 h 155653"/>
                    <a:gd name="connsiteX16" fmla="*/ 174424 w 210791"/>
                    <a:gd name="connsiteY16" fmla="*/ 28638 h 155653"/>
                    <a:gd name="connsiteX17" fmla="*/ 199951 w 210791"/>
                    <a:gd name="connsiteY17" fmla="*/ 26156 h 155653"/>
                    <a:gd name="connsiteX18" fmla="*/ 210676 w 210791"/>
                    <a:gd name="connsiteY18" fmla="*/ 19774 h 155653"/>
                    <a:gd name="connsiteX19" fmla="*/ 210676 w 210791"/>
                    <a:gd name="connsiteY19" fmla="*/ 19774 h 15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10791" h="155653">
                      <a:moveTo>
                        <a:pt x="210676" y="19774"/>
                      </a:moveTo>
                      <a:cubicBezTo>
                        <a:pt x="211562" y="15697"/>
                        <a:pt x="207130" y="10379"/>
                        <a:pt x="204294" y="7809"/>
                      </a:cubicBezTo>
                      <a:cubicBezTo>
                        <a:pt x="197735" y="1959"/>
                        <a:pt x="186922" y="718"/>
                        <a:pt x="178590" y="186"/>
                      </a:cubicBezTo>
                      <a:cubicBezTo>
                        <a:pt x="159710" y="-966"/>
                        <a:pt x="141363" y="3377"/>
                        <a:pt x="123547" y="9227"/>
                      </a:cubicBezTo>
                      <a:cubicBezTo>
                        <a:pt x="105909" y="15077"/>
                        <a:pt x="88891" y="22611"/>
                        <a:pt x="71075" y="27840"/>
                      </a:cubicBezTo>
                      <a:cubicBezTo>
                        <a:pt x="51664" y="33513"/>
                        <a:pt x="31809" y="37413"/>
                        <a:pt x="12044" y="41313"/>
                      </a:cubicBezTo>
                      <a:cubicBezTo>
                        <a:pt x="-277" y="43795"/>
                        <a:pt x="-4177" y="62231"/>
                        <a:pt x="5219" y="70031"/>
                      </a:cubicBezTo>
                      <a:cubicBezTo>
                        <a:pt x="33759" y="93696"/>
                        <a:pt x="64782" y="114348"/>
                        <a:pt x="98020" y="130835"/>
                      </a:cubicBezTo>
                      <a:cubicBezTo>
                        <a:pt x="114506" y="138989"/>
                        <a:pt x="131613" y="146878"/>
                        <a:pt x="149251" y="152107"/>
                      </a:cubicBezTo>
                      <a:cubicBezTo>
                        <a:pt x="165738" y="157071"/>
                        <a:pt x="190290" y="159198"/>
                        <a:pt x="200749" y="142091"/>
                      </a:cubicBezTo>
                      <a:cubicBezTo>
                        <a:pt x="202344" y="139521"/>
                        <a:pt x="201812" y="135267"/>
                        <a:pt x="199419" y="133317"/>
                      </a:cubicBezTo>
                      <a:cubicBezTo>
                        <a:pt x="187099" y="123301"/>
                        <a:pt x="169106" y="121971"/>
                        <a:pt x="154392" y="117185"/>
                      </a:cubicBezTo>
                      <a:cubicBezTo>
                        <a:pt x="139147" y="112310"/>
                        <a:pt x="124522" y="105396"/>
                        <a:pt x="110340" y="98217"/>
                      </a:cubicBezTo>
                      <a:cubicBezTo>
                        <a:pt x="81268" y="83592"/>
                        <a:pt x="53968" y="65865"/>
                        <a:pt x="28796" y="45213"/>
                      </a:cubicBezTo>
                      <a:cubicBezTo>
                        <a:pt x="26491" y="54785"/>
                        <a:pt x="24275" y="64358"/>
                        <a:pt x="21971" y="73931"/>
                      </a:cubicBezTo>
                      <a:cubicBezTo>
                        <a:pt x="58134" y="66574"/>
                        <a:pt x="92525" y="57267"/>
                        <a:pt x="126827" y="43529"/>
                      </a:cubicBezTo>
                      <a:cubicBezTo>
                        <a:pt x="142072" y="37413"/>
                        <a:pt x="158026" y="31120"/>
                        <a:pt x="174424" y="28638"/>
                      </a:cubicBezTo>
                      <a:cubicBezTo>
                        <a:pt x="182667" y="27397"/>
                        <a:pt x="191974" y="28549"/>
                        <a:pt x="199951" y="26156"/>
                      </a:cubicBezTo>
                      <a:cubicBezTo>
                        <a:pt x="202610" y="25359"/>
                        <a:pt x="209967" y="23143"/>
                        <a:pt x="210676" y="19774"/>
                      </a:cubicBezTo>
                      <a:lnTo>
                        <a:pt x="210676" y="19774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82" name="任意多边形: 形状 281"/>
                <p:cNvSpPr/>
                <p:nvPr/>
              </p:nvSpPr>
              <p:spPr>
                <a:xfrm>
                  <a:off x="7272206" y="4852987"/>
                  <a:ext cx="176759" cy="195219"/>
                </a:xfrm>
                <a:custGeom>
                  <a:avLst/>
                  <a:gdLst>
                    <a:gd name="connsiteX0" fmla="*/ 167951 w 176759"/>
                    <a:gd name="connsiteY0" fmla="*/ 647 h 195219"/>
                    <a:gd name="connsiteX1" fmla="*/ 154301 w 176759"/>
                    <a:gd name="connsiteY1" fmla="*/ 7561 h 195219"/>
                    <a:gd name="connsiteX2" fmla="*/ 141714 w 176759"/>
                    <a:gd name="connsiteY2" fmla="*/ 17488 h 195219"/>
                    <a:gd name="connsiteX3" fmla="*/ 113528 w 176759"/>
                    <a:gd name="connsiteY3" fmla="*/ 34595 h 195219"/>
                    <a:gd name="connsiteX4" fmla="*/ 57156 w 176759"/>
                    <a:gd name="connsiteY4" fmla="*/ 72885 h 195219"/>
                    <a:gd name="connsiteX5" fmla="*/ 15497 w 176759"/>
                    <a:gd name="connsiteY5" fmla="*/ 128105 h 195219"/>
                    <a:gd name="connsiteX6" fmla="*/ 7520 w 176759"/>
                    <a:gd name="connsiteY6" fmla="*/ 193075 h 195219"/>
                    <a:gd name="connsiteX7" fmla="*/ 17359 w 176759"/>
                    <a:gd name="connsiteY7" fmla="*/ 194139 h 195219"/>
                    <a:gd name="connsiteX8" fmla="*/ 34909 w 176759"/>
                    <a:gd name="connsiteY8" fmla="*/ 166307 h 195219"/>
                    <a:gd name="connsiteX9" fmla="*/ 46165 w 176759"/>
                    <a:gd name="connsiteY9" fmla="*/ 138564 h 195219"/>
                    <a:gd name="connsiteX10" fmla="*/ 86229 w 176759"/>
                    <a:gd name="connsiteY10" fmla="*/ 86978 h 195219"/>
                    <a:gd name="connsiteX11" fmla="*/ 138789 w 176759"/>
                    <a:gd name="connsiteY11" fmla="*/ 51879 h 195219"/>
                    <a:gd name="connsiteX12" fmla="*/ 164139 w 176759"/>
                    <a:gd name="connsiteY12" fmla="*/ 32467 h 195219"/>
                    <a:gd name="connsiteX13" fmla="*/ 176725 w 176759"/>
                    <a:gd name="connsiteY13" fmla="*/ 5522 h 195219"/>
                    <a:gd name="connsiteX14" fmla="*/ 167951 w 176759"/>
                    <a:gd name="connsiteY14" fmla="*/ 647 h 195219"/>
                    <a:gd name="connsiteX15" fmla="*/ 167951 w 176759"/>
                    <a:gd name="connsiteY15" fmla="*/ 647 h 195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6759" h="195219">
                      <a:moveTo>
                        <a:pt x="167951" y="647"/>
                      </a:moveTo>
                      <a:cubicBezTo>
                        <a:pt x="163164" y="2952"/>
                        <a:pt x="158732" y="4370"/>
                        <a:pt x="154301" y="7561"/>
                      </a:cubicBezTo>
                      <a:cubicBezTo>
                        <a:pt x="149958" y="10663"/>
                        <a:pt x="146058" y="14297"/>
                        <a:pt x="141714" y="17488"/>
                      </a:cubicBezTo>
                      <a:cubicBezTo>
                        <a:pt x="132762" y="23958"/>
                        <a:pt x="123101" y="29276"/>
                        <a:pt x="113528" y="34595"/>
                      </a:cubicBezTo>
                      <a:cubicBezTo>
                        <a:pt x="93408" y="45585"/>
                        <a:pt x="74086" y="57196"/>
                        <a:pt x="57156" y="72885"/>
                      </a:cubicBezTo>
                      <a:cubicBezTo>
                        <a:pt x="40227" y="88574"/>
                        <a:pt x="26045" y="107630"/>
                        <a:pt x="15497" y="128105"/>
                      </a:cubicBezTo>
                      <a:cubicBezTo>
                        <a:pt x="6811" y="145123"/>
                        <a:pt x="-9675" y="176589"/>
                        <a:pt x="7520" y="193075"/>
                      </a:cubicBezTo>
                      <a:cubicBezTo>
                        <a:pt x="10357" y="195823"/>
                        <a:pt x="14079" y="195645"/>
                        <a:pt x="17359" y="194139"/>
                      </a:cubicBezTo>
                      <a:cubicBezTo>
                        <a:pt x="28084" y="189175"/>
                        <a:pt x="31806" y="176766"/>
                        <a:pt x="34909" y="166307"/>
                      </a:cubicBezTo>
                      <a:cubicBezTo>
                        <a:pt x="37834" y="156734"/>
                        <a:pt x="41556" y="147516"/>
                        <a:pt x="46165" y="138564"/>
                      </a:cubicBezTo>
                      <a:cubicBezTo>
                        <a:pt x="56181" y="118975"/>
                        <a:pt x="69742" y="101514"/>
                        <a:pt x="86229" y="86978"/>
                      </a:cubicBezTo>
                      <a:cubicBezTo>
                        <a:pt x="102094" y="72974"/>
                        <a:pt x="121151" y="63401"/>
                        <a:pt x="138789" y="51879"/>
                      </a:cubicBezTo>
                      <a:cubicBezTo>
                        <a:pt x="147653" y="46029"/>
                        <a:pt x="156428" y="39735"/>
                        <a:pt x="164139" y="32467"/>
                      </a:cubicBezTo>
                      <a:cubicBezTo>
                        <a:pt x="172560" y="24667"/>
                        <a:pt x="175662" y="16602"/>
                        <a:pt x="176725" y="5522"/>
                      </a:cubicBezTo>
                      <a:cubicBezTo>
                        <a:pt x="177257" y="559"/>
                        <a:pt x="171407" y="-1037"/>
                        <a:pt x="167951" y="647"/>
                      </a:cubicBezTo>
                      <a:lnTo>
                        <a:pt x="167951" y="647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83" name="任意多边形: 形状 282"/>
                <p:cNvSpPr/>
                <p:nvPr/>
              </p:nvSpPr>
              <p:spPr>
                <a:xfrm>
                  <a:off x="6925797" y="4866534"/>
                  <a:ext cx="177710" cy="174799"/>
                </a:xfrm>
                <a:custGeom>
                  <a:avLst/>
                  <a:gdLst>
                    <a:gd name="connsiteX0" fmla="*/ 1160 w 177710"/>
                    <a:gd name="connsiteY0" fmla="*/ 10233 h 174799"/>
                    <a:gd name="connsiteX1" fmla="*/ 7630 w 177710"/>
                    <a:gd name="connsiteY1" fmla="*/ 41078 h 174799"/>
                    <a:gd name="connsiteX2" fmla="*/ 22521 w 177710"/>
                    <a:gd name="connsiteY2" fmla="*/ 66605 h 174799"/>
                    <a:gd name="connsiteX3" fmla="*/ 64268 w 177710"/>
                    <a:gd name="connsiteY3" fmla="*/ 114469 h 174799"/>
                    <a:gd name="connsiteX4" fmla="*/ 103356 w 177710"/>
                    <a:gd name="connsiteY4" fmla="*/ 151341 h 174799"/>
                    <a:gd name="connsiteX5" fmla="*/ 160083 w 177710"/>
                    <a:gd name="connsiteY5" fmla="*/ 174741 h 174799"/>
                    <a:gd name="connsiteX6" fmla="*/ 177190 w 177710"/>
                    <a:gd name="connsiteY6" fmla="*/ 161002 h 174799"/>
                    <a:gd name="connsiteX7" fmla="*/ 168415 w 177710"/>
                    <a:gd name="connsiteY7" fmla="*/ 140793 h 174799"/>
                    <a:gd name="connsiteX8" fmla="*/ 131365 w 177710"/>
                    <a:gd name="connsiteY8" fmla="*/ 116685 h 174799"/>
                    <a:gd name="connsiteX9" fmla="*/ 95822 w 177710"/>
                    <a:gd name="connsiteY9" fmla="*/ 83269 h 174799"/>
                    <a:gd name="connsiteX10" fmla="*/ 26509 w 177710"/>
                    <a:gd name="connsiteY10" fmla="*/ 6244 h 174799"/>
                    <a:gd name="connsiteX11" fmla="*/ 1160 w 177710"/>
                    <a:gd name="connsiteY11" fmla="*/ 10233 h 174799"/>
                    <a:gd name="connsiteX12" fmla="*/ 1160 w 177710"/>
                    <a:gd name="connsiteY12" fmla="*/ 10233 h 174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7710" h="174799">
                      <a:moveTo>
                        <a:pt x="1160" y="10233"/>
                      </a:moveTo>
                      <a:cubicBezTo>
                        <a:pt x="-2474" y="20781"/>
                        <a:pt x="3198" y="31683"/>
                        <a:pt x="7630" y="41078"/>
                      </a:cubicBezTo>
                      <a:cubicBezTo>
                        <a:pt x="11885" y="50030"/>
                        <a:pt x="16760" y="58451"/>
                        <a:pt x="22521" y="66605"/>
                      </a:cubicBezTo>
                      <a:cubicBezTo>
                        <a:pt x="34841" y="83801"/>
                        <a:pt x="49643" y="99223"/>
                        <a:pt x="64268" y="114469"/>
                      </a:cubicBezTo>
                      <a:cubicBezTo>
                        <a:pt x="76677" y="127409"/>
                        <a:pt x="89175" y="140350"/>
                        <a:pt x="103356" y="151341"/>
                      </a:cubicBezTo>
                      <a:cubicBezTo>
                        <a:pt x="120286" y="164459"/>
                        <a:pt x="137836" y="175716"/>
                        <a:pt x="160083" y="174741"/>
                      </a:cubicBezTo>
                      <a:cubicBezTo>
                        <a:pt x="168060" y="174386"/>
                        <a:pt x="175240" y="168802"/>
                        <a:pt x="177190" y="161002"/>
                      </a:cubicBezTo>
                      <a:cubicBezTo>
                        <a:pt x="179229" y="152671"/>
                        <a:pt x="175063" y="145402"/>
                        <a:pt x="168415" y="140793"/>
                      </a:cubicBezTo>
                      <a:cubicBezTo>
                        <a:pt x="157956" y="133525"/>
                        <a:pt x="140495" y="123952"/>
                        <a:pt x="131365" y="116685"/>
                      </a:cubicBezTo>
                      <a:cubicBezTo>
                        <a:pt x="118602" y="106580"/>
                        <a:pt x="107168" y="94969"/>
                        <a:pt x="95822" y="83269"/>
                      </a:cubicBezTo>
                      <a:cubicBezTo>
                        <a:pt x="71714" y="58540"/>
                        <a:pt x="47250" y="33722"/>
                        <a:pt x="26509" y="6244"/>
                      </a:cubicBezTo>
                      <a:cubicBezTo>
                        <a:pt x="18887" y="-3594"/>
                        <a:pt x="5148" y="-1467"/>
                        <a:pt x="1160" y="10233"/>
                      </a:cubicBezTo>
                      <a:lnTo>
                        <a:pt x="1160" y="10233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84" name="任意多边形: 形状 283"/>
                <p:cNvSpPr/>
                <p:nvPr/>
              </p:nvSpPr>
              <p:spPr>
                <a:xfrm>
                  <a:off x="6977597" y="5126858"/>
                  <a:ext cx="175432" cy="53283"/>
                </a:xfrm>
                <a:custGeom>
                  <a:avLst/>
                  <a:gdLst>
                    <a:gd name="connsiteX0" fmla="*/ 5555 w 175432"/>
                    <a:gd name="connsiteY0" fmla="*/ 32834 h 53283"/>
                    <a:gd name="connsiteX1" fmla="*/ 52620 w 175432"/>
                    <a:gd name="connsiteY1" fmla="*/ 51270 h 53283"/>
                    <a:gd name="connsiteX2" fmla="*/ 74159 w 175432"/>
                    <a:gd name="connsiteY2" fmla="*/ 50650 h 53283"/>
                    <a:gd name="connsiteX3" fmla="*/ 85593 w 175432"/>
                    <a:gd name="connsiteY3" fmla="*/ 49409 h 53283"/>
                    <a:gd name="connsiteX4" fmla="*/ 93215 w 175432"/>
                    <a:gd name="connsiteY4" fmla="*/ 51004 h 53283"/>
                    <a:gd name="connsiteX5" fmla="*/ 137888 w 175432"/>
                    <a:gd name="connsiteY5" fmla="*/ 47991 h 53283"/>
                    <a:gd name="connsiteX6" fmla="*/ 146308 w 175432"/>
                    <a:gd name="connsiteY6" fmla="*/ 45597 h 53283"/>
                    <a:gd name="connsiteX7" fmla="*/ 147638 w 175432"/>
                    <a:gd name="connsiteY7" fmla="*/ 45243 h 53283"/>
                    <a:gd name="connsiteX8" fmla="*/ 151715 w 175432"/>
                    <a:gd name="connsiteY8" fmla="*/ 45154 h 53283"/>
                    <a:gd name="connsiteX9" fmla="*/ 175292 w 175432"/>
                    <a:gd name="connsiteY9" fmla="*/ 22287 h 53283"/>
                    <a:gd name="connsiteX10" fmla="*/ 158540 w 175432"/>
                    <a:gd name="connsiteY10" fmla="*/ 1368 h 53283"/>
                    <a:gd name="connsiteX11" fmla="*/ 119452 w 175432"/>
                    <a:gd name="connsiteY11" fmla="*/ 6332 h 53283"/>
                    <a:gd name="connsiteX12" fmla="*/ 110943 w 175432"/>
                    <a:gd name="connsiteY12" fmla="*/ 8459 h 53283"/>
                    <a:gd name="connsiteX13" fmla="*/ 108461 w 175432"/>
                    <a:gd name="connsiteY13" fmla="*/ 8282 h 53283"/>
                    <a:gd name="connsiteX14" fmla="*/ 102965 w 175432"/>
                    <a:gd name="connsiteY14" fmla="*/ 6509 h 53283"/>
                    <a:gd name="connsiteX15" fmla="*/ 92506 w 175432"/>
                    <a:gd name="connsiteY15" fmla="*/ 4648 h 53283"/>
                    <a:gd name="connsiteX16" fmla="*/ 53950 w 175432"/>
                    <a:gd name="connsiteY16" fmla="*/ 7130 h 53283"/>
                    <a:gd name="connsiteX17" fmla="*/ 17609 w 175432"/>
                    <a:gd name="connsiteY17" fmla="*/ 1368 h 53283"/>
                    <a:gd name="connsiteX18" fmla="*/ 1212 w 175432"/>
                    <a:gd name="connsiteY18" fmla="*/ 12980 h 53283"/>
                    <a:gd name="connsiteX19" fmla="*/ 5555 w 175432"/>
                    <a:gd name="connsiteY19" fmla="*/ 32834 h 53283"/>
                    <a:gd name="connsiteX20" fmla="*/ 5555 w 175432"/>
                    <a:gd name="connsiteY20" fmla="*/ 32834 h 53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5432" h="53283">
                      <a:moveTo>
                        <a:pt x="5555" y="32834"/>
                      </a:moveTo>
                      <a:cubicBezTo>
                        <a:pt x="16900" y="46395"/>
                        <a:pt x="35780" y="49852"/>
                        <a:pt x="52620" y="51270"/>
                      </a:cubicBezTo>
                      <a:cubicBezTo>
                        <a:pt x="59888" y="51891"/>
                        <a:pt x="66979" y="51625"/>
                        <a:pt x="74159" y="50650"/>
                      </a:cubicBezTo>
                      <a:cubicBezTo>
                        <a:pt x="77970" y="50118"/>
                        <a:pt x="81781" y="49586"/>
                        <a:pt x="85593" y="49409"/>
                      </a:cubicBezTo>
                      <a:cubicBezTo>
                        <a:pt x="88429" y="49232"/>
                        <a:pt x="88518" y="49586"/>
                        <a:pt x="93215" y="51004"/>
                      </a:cubicBezTo>
                      <a:cubicBezTo>
                        <a:pt x="108549" y="55525"/>
                        <a:pt x="122997" y="52688"/>
                        <a:pt x="137888" y="47991"/>
                      </a:cubicBezTo>
                      <a:cubicBezTo>
                        <a:pt x="140635" y="47104"/>
                        <a:pt x="143472" y="46218"/>
                        <a:pt x="146308" y="45597"/>
                      </a:cubicBezTo>
                      <a:cubicBezTo>
                        <a:pt x="148169" y="45154"/>
                        <a:pt x="150829" y="45243"/>
                        <a:pt x="147638" y="45243"/>
                      </a:cubicBezTo>
                      <a:cubicBezTo>
                        <a:pt x="148967" y="45243"/>
                        <a:pt x="150385" y="45243"/>
                        <a:pt x="151715" y="45154"/>
                      </a:cubicBezTo>
                      <a:cubicBezTo>
                        <a:pt x="163238" y="44357"/>
                        <a:pt x="176976" y="35670"/>
                        <a:pt x="175292" y="22287"/>
                      </a:cubicBezTo>
                      <a:cubicBezTo>
                        <a:pt x="173962" y="12093"/>
                        <a:pt x="168644" y="4382"/>
                        <a:pt x="158540" y="1368"/>
                      </a:cubicBezTo>
                      <a:cubicBezTo>
                        <a:pt x="145688" y="-2532"/>
                        <a:pt x="131861" y="2787"/>
                        <a:pt x="119452" y="6332"/>
                      </a:cubicBezTo>
                      <a:cubicBezTo>
                        <a:pt x="116704" y="7130"/>
                        <a:pt x="113779" y="8016"/>
                        <a:pt x="110943" y="8459"/>
                      </a:cubicBezTo>
                      <a:cubicBezTo>
                        <a:pt x="114931" y="7839"/>
                        <a:pt x="109613" y="8282"/>
                        <a:pt x="108461" y="8282"/>
                      </a:cubicBezTo>
                      <a:cubicBezTo>
                        <a:pt x="113158" y="8459"/>
                        <a:pt x="104206" y="6864"/>
                        <a:pt x="102965" y="6509"/>
                      </a:cubicBezTo>
                      <a:cubicBezTo>
                        <a:pt x="99509" y="5534"/>
                        <a:pt x="96140" y="5091"/>
                        <a:pt x="92506" y="4648"/>
                      </a:cubicBezTo>
                      <a:cubicBezTo>
                        <a:pt x="77882" y="3052"/>
                        <a:pt x="68132" y="7661"/>
                        <a:pt x="53950" y="7130"/>
                      </a:cubicBezTo>
                      <a:cubicBezTo>
                        <a:pt x="44111" y="6775"/>
                        <a:pt x="30196" y="1812"/>
                        <a:pt x="17609" y="1368"/>
                      </a:cubicBezTo>
                      <a:cubicBezTo>
                        <a:pt x="10518" y="1102"/>
                        <a:pt x="3605" y="6687"/>
                        <a:pt x="1212" y="12980"/>
                      </a:cubicBezTo>
                      <a:cubicBezTo>
                        <a:pt x="-1536" y="20337"/>
                        <a:pt x="591" y="26895"/>
                        <a:pt x="5555" y="32834"/>
                      </a:cubicBezTo>
                      <a:lnTo>
                        <a:pt x="5555" y="32834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85" name="任意多边形: 形状 284"/>
                <p:cNvSpPr/>
                <p:nvPr/>
              </p:nvSpPr>
              <p:spPr>
                <a:xfrm>
                  <a:off x="7297984" y="4951717"/>
                  <a:ext cx="111153" cy="148418"/>
                </a:xfrm>
                <a:custGeom>
                  <a:avLst/>
                  <a:gdLst>
                    <a:gd name="connsiteX0" fmla="*/ 85712 w 111153"/>
                    <a:gd name="connsiteY0" fmla="*/ 18738 h 148418"/>
                    <a:gd name="connsiteX1" fmla="*/ 89434 w 111153"/>
                    <a:gd name="connsiteY1" fmla="*/ 17320 h 148418"/>
                    <a:gd name="connsiteX2" fmla="*/ 85800 w 111153"/>
                    <a:gd name="connsiteY2" fmla="*/ 15990 h 148418"/>
                    <a:gd name="connsiteX3" fmla="*/ 87573 w 111153"/>
                    <a:gd name="connsiteY3" fmla="*/ 19447 h 148418"/>
                    <a:gd name="connsiteX4" fmla="*/ 98120 w 111153"/>
                    <a:gd name="connsiteY4" fmla="*/ 36 h 148418"/>
                    <a:gd name="connsiteX5" fmla="*/ 77646 w 111153"/>
                    <a:gd name="connsiteY5" fmla="*/ 9609 h 148418"/>
                    <a:gd name="connsiteX6" fmla="*/ 62312 w 111153"/>
                    <a:gd name="connsiteY6" fmla="*/ 23170 h 148418"/>
                    <a:gd name="connsiteX7" fmla="*/ 35898 w 111153"/>
                    <a:gd name="connsiteY7" fmla="*/ 54547 h 148418"/>
                    <a:gd name="connsiteX8" fmla="*/ 14626 w 111153"/>
                    <a:gd name="connsiteY8" fmla="*/ 88583 h 148418"/>
                    <a:gd name="connsiteX9" fmla="*/ 6383 w 111153"/>
                    <a:gd name="connsiteY9" fmla="*/ 106044 h 148418"/>
                    <a:gd name="connsiteX10" fmla="*/ 1419 w 111153"/>
                    <a:gd name="connsiteY10" fmla="*/ 135028 h 148418"/>
                    <a:gd name="connsiteX11" fmla="*/ 29694 w 111153"/>
                    <a:gd name="connsiteY11" fmla="*/ 145753 h 148418"/>
                    <a:gd name="connsiteX12" fmla="*/ 39887 w 111153"/>
                    <a:gd name="connsiteY12" fmla="*/ 134939 h 148418"/>
                    <a:gd name="connsiteX13" fmla="*/ 43078 w 111153"/>
                    <a:gd name="connsiteY13" fmla="*/ 127051 h 148418"/>
                    <a:gd name="connsiteX14" fmla="*/ 43344 w 111153"/>
                    <a:gd name="connsiteY14" fmla="*/ 126519 h 148418"/>
                    <a:gd name="connsiteX15" fmla="*/ 51232 w 111153"/>
                    <a:gd name="connsiteY15" fmla="*/ 108880 h 148418"/>
                    <a:gd name="connsiteX16" fmla="*/ 69403 w 111153"/>
                    <a:gd name="connsiteY16" fmla="*/ 75997 h 148418"/>
                    <a:gd name="connsiteX17" fmla="*/ 88814 w 111153"/>
                    <a:gd name="connsiteY17" fmla="*/ 48431 h 148418"/>
                    <a:gd name="connsiteX18" fmla="*/ 100868 w 111153"/>
                    <a:gd name="connsiteY18" fmla="*/ 33274 h 148418"/>
                    <a:gd name="connsiteX19" fmla="*/ 111150 w 111153"/>
                    <a:gd name="connsiteY19" fmla="*/ 12445 h 148418"/>
                    <a:gd name="connsiteX20" fmla="*/ 86066 w 111153"/>
                    <a:gd name="connsiteY20" fmla="*/ 9697 h 148418"/>
                    <a:gd name="connsiteX21" fmla="*/ 83141 w 111153"/>
                    <a:gd name="connsiteY21" fmla="*/ 14661 h 148418"/>
                    <a:gd name="connsiteX22" fmla="*/ 85712 w 111153"/>
                    <a:gd name="connsiteY22" fmla="*/ 18738 h 148418"/>
                    <a:gd name="connsiteX23" fmla="*/ 85712 w 111153"/>
                    <a:gd name="connsiteY23" fmla="*/ 18738 h 148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11153" h="148418">
                      <a:moveTo>
                        <a:pt x="85712" y="18738"/>
                      </a:moveTo>
                      <a:cubicBezTo>
                        <a:pt x="86864" y="18118"/>
                        <a:pt x="88105" y="17674"/>
                        <a:pt x="89434" y="17320"/>
                      </a:cubicBezTo>
                      <a:cubicBezTo>
                        <a:pt x="88193" y="16877"/>
                        <a:pt x="87041" y="16433"/>
                        <a:pt x="85800" y="15990"/>
                      </a:cubicBezTo>
                      <a:cubicBezTo>
                        <a:pt x="86421" y="17142"/>
                        <a:pt x="87041" y="18295"/>
                        <a:pt x="87573" y="19447"/>
                      </a:cubicBezTo>
                      <a:cubicBezTo>
                        <a:pt x="91118" y="12977"/>
                        <a:pt x="94575" y="6506"/>
                        <a:pt x="98120" y="36"/>
                      </a:cubicBezTo>
                      <a:cubicBezTo>
                        <a:pt x="90409" y="-496"/>
                        <a:pt x="83318" y="4999"/>
                        <a:pt x="77646" y="9609"/>
                      </a:cubicBezTo>
                      <a:cubicBezTo>
                        <a:pt x="72328" y="13863"/>
                        <a:pt x="67187" y="18472"/>
                        <a:pt x="62312" y="23170"/>
                      </a:cubicBezTo>
                      <a:cubicBezTo>
                        <a:pt x="52562" y="32742"/>
                        <a:pt x="44053" y="43556"/>
                        <a:pt x="35898" y="54547"/>
                      </a:cubicBezTo>
                      <a:cubicBezTo>
                        <a:pt x="27921" y="65449"/>
                        <a:pt x="20830" y="76617"/>
                        <a:pt x="14626" y="88583"/>
                      </a:cubicBezTo>
                      <a:cubicBezTo>
                        <a:pt x="11701" y="94255"/>
                        <a:pt x="8953" y="100105"/>
                        <a:pt x="6383" y="106044"/>
                      </a:cubicBezTo>
                      <a:cubicBezTo>
                        <a:pt x="2483" y="115085"/>
                        <a:pt x="-2481" y="125012"/>
                        <a:pt x="1419" y="135028"/>
                      </a:cubicBezTo>
                      <a:cubicBezTo>
                        <a:pt x="6028" y="146905"/>
                        <a:pt x="18260" y="151957"/>
                        <a:pt x="29694" y="145753"/>
                      </a:cubicBezTo>
                      <a:cubicBezTo>
                        <a:pt x="34214" y="143271"/>
                        <a:pt x="37405" y="139371"/>
                        <a:pt x="39887" y="134939"/>
                      </a:cubicBezTo>
                      <a:cubicBezTo>
                        <a:pt x="41305" y="132457"/>
                        <a:pt x="42014" y="129710"/>
                        <a:pt x="43078" y="127051"/>
                      </a:cubicBezTo>
                      <a:cubicBezTo>
                        <a:pt x="42280" y="129178"/>
                        <a:pt x="42812" y="127760"/>
                        <a:pt x="43344" y="126519"/>
                      </a:cubicBezTo>
                      <a:cubicBezTo>
                        <a:pt x="45826" y="120580"/>
                        <a:pt x="48396" y="114730"/>
                        <a:pt x="51232" y="108880"/>
                      </a:cubicBezTo>
                      <a:cubicBezTo>
                        <a:pt x="56728" y="97624"/>
                        <a:pt x="62844" y="86633"/>
                        <a:pt x="69403" y="75997"/>
                      </a:cubicBezTo>
                      <a:cubicBezTo>
                        <a:pt x="76316" y="64917"/>
                        <a:pt x="81280" y="58269"/>
                        <a:pt x="88814" y="48431"/>
                      </a:cubicBezTo>
                      <a:cubicBezTo>
                        <a:pt x="92714" y="43290"/>
                        <a:pt x="96968" y="38415"/>
                        <a:pt x="100868" y="33274"/>
                      </a:cubicBezTo>
                      <a:cubicBezTo>
                        <a:pt x="105832" y="26892"/>
                        <a:pt x="110884" y="20865"/>
                        <a:pt x="111150" y="12445"/>
                      </a:cubicBezTo>
                      <a:cubicBezTo>
                        <a:pt x="111504" y="-1737"/>
                        <a:pt x="88548" y="-4573"/>
                        <a:pt x="86066" y="9697"/>
                      </a:cubicBezTo>
                      <a:cubicBezTo>
                        <a:pt x="85446" y="13065"/>
                        <a:pt x="85268" y="12711"/>
                        <a:pt x="83141" y="14661"/>
                      </a:cubicBezTo>
                      <a:cubicBezTo>
                        <a:pt x="81457" y="16256"/>
                        <a:pt x="83407" y="19802"/>
                        <a:pt x="85712" y="18738"/>
                      </a:cubicBezTo>
                      <a:lnTo>
                        <a:pt x="85712" y="18738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</p:grpSp>
          <p:grpSp>
            <p:nvGrpSpPr>
              <p:cNvPr id="286" name="图形 232"/>
              <p:cNvGrpSpPr/>
              <p:nvPr/>
            </p:nvGrpSpPr>
            <p:grpSpPr>
              <a:xfrm>
                <a:off x="6820899" y="4771472"/>
                <a:ext cx="635934" cy="820176"/>
                <a:chOff x="6820899" y="4771472"/>
                <a:chExt cx="635934" cy="820176"/>
              </a:xfrm>
              <a:solidFill>
                <a:srgbClr val="2E382E"/>
              </a:solidFill>
            </p:grpSpPr>
            <p:sp>
              <p:nvSpPr>
                <p:cNvPr id="287" name="任意多边形: 形状 286"/>
                <p:cNvSpPr/>
                <p:nvPr/>
              </p:nvSpPr>
              <p:spPr>
                <a:xfrm>
                  <a:off x="6918463" y="4881564"/>
                  <a:ext cx="407167" cy="710084"/>
                </a:xfrm>
                <a:custGeom>
                  <a:avLst/>
                  <a:gdLst>
                    <a:gd name="connsiteX0" fmla="*/ 74 w 407167"/>
                    <a:gd name="connsiteY0" fmla="*/ 433 h 710084"/>
                    <a:gd name="connsiteX1" fmla="*/ 237794 w 407167"/>
                    <a:gd name="connsiteY1" fmla="*/ 210943 h 710084"/>
                    <a:gd name="connsiteX2" fmla="*/ 342650 w 407167"/>
                    <a:gd name="connsiteY2" fmla="*/ 328119 h 710084"/>
                    <a:gd name="connsiteX3" fmla="*/ 393527 w 407167"/>
                    <a:gd name="connsiteY3" fmla="*/ 499363 h 710084"/>
                    <a:gd name="connsiteX4" fmla="*/ 394856 w 407167"/>
                    <a:gd name="connsiteY4" fmla="*/ 602003 h 710084"/>
                    <a:gd name="connsiteX5" fmla="*/ 391045 w 407167"/>
                    <a:gd name="connsiteY5" fmla="*/ 654475 h 710084"/>
                    <a:gd name="connsiteX6" fmla="*/ 387145 w 407167"/>
                    <a:gd name="connsiteY6" fmla="*/ 706327 h 710084"/>
                    <a:gd name="connsiteX7" fmla="*/ 394945 w 407167"/>
                    <a:gd name="connsiteY7" fmla="*/ 707213 h 710084"/>
                    <a:gd name="connsiteX8" fmla="*/ 401859 w 407167"/>
                    <a:gd name="connsiteY8" fmla="*/ 661655 h 710084"/>
                    <a:gd name="connsiteX9" fmla="*/ 405581 w 407167"/>
                    <a:gd name="connsiteY9" fmla="*/ 614855 h 710084"/>
                    <a:gd name="connsiteX10" fmla="*/ 405936 w 407167"/>
                    <a:gd name="connsiteY10" fmla="*/ 521256 h 710084"/>
                    <a:gd name="connsiteX11" fmla="*/ 363923 w 407167"/>
                    <a:gd name="connsiteY11" fmla="*/ 347176 h 710084"/>
                    <a:gd name="connsiteX12" fmla="*/ 135598 w 407167"/>
                    <a:gd name="connsiteY12" fmla="*/ 122839 h 710084"/>
                    <a:gd name="connsiteX13" fmla="*/ 428 w 407167"/>
                    <a:gd name="connsiteY13" fmla="*/ 167 h 710084"/>
                    <a:gd name="connsiteX14" fmla="*/ 74 w 407167"/>
                    <a:gd name="connsiteY14" fmla="*/ 433 h 710084"/>
                    <a:gd name="connsiteX15" fmla="*/ 74 w 407167"/>
                    <a:gd name="connsiteY15" fmla="*/ 433 h 710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07167" h="710084">
                      <a:moveTo>
                        <a:pt x="74" y="433"/>
                      </a:moveTo>
                      <a:cubicBezTo>
                        <a:pt x="63448" y="87385"/>
                        <a:pt x="156693" y="142782"/>
                        <a:pt x="237794" y="210943"/>
                      </a:cubicBezTo>
                      <a:cubicBezTo>
                        <a:pt x="278123" y="244802"/>
                        <a:pt x="315705" y="282383"/>
                        <a:pt x="342650" y="328119"/>
                      </a:cubicBezTo>
                      <a:cubicBezTo>
                        <a:pt x="373229" y="380148"/>
                        <a:pt x="388297" y="439622"/>
                        <a:pt x="393527" y="499363"/>
                      </a:cubicBezTo>
                      <a:cubicBezTo>
                        <a:pt x="396541" y="533488"/>
                        <a:pt x="396541" y="567790"/>
                        <a:pt x="394856" y="602003"/>
                      </a:cubicBezTo>
                      <a:cubicBezTo>
                        <a:pt x="393970" y="619553"/>
                        <a:pt x="392729" y="637014"/>
                        <a:pt x="391045" y="654475"/>
                      </a:cubicBezTo>
                      <a:cubicBezTo>
                        <a:pt x="389450" y="671670"/>
                        <a:pt x="386170" y="689043"/>
                        <a:pt x="387145" y="706327"/>
                      </a:cubicBezTo>
                      <a:cubicBezTo>
                        <a:pt x="387411" y="710847"/>
                        <a:pt x="393616" y="711468"/>
                        <a:pt x="394945" y="707213"/>
                      </a:cubicBezTo>
                      <a:cubicBezTo>
                        <a:pt x="399554" y="692500"/>
                        <a:pt x="400352" y="676989"/>
                        <a:pt x="401859" y="661655"/>
                      </a:cubicBezTo>
                      <a:cubicBezTo>
                        <a:pt x="403365" y="646055"/>
                        <a:pt x="404695" y="630455"/>
                        <a:pt x="405581" y="614855"/>
                      </a:cubicBezTo>
                      <a:cubicBezTo>
                        <a:pt x="407443" y="583744"/>
                        <a:pt x="407797" y="552456"/>
                        <a:pt x="405936" y="521256"/>
                      </a:cubicBezTo>
                      <a:cubicBezTo>
                        <a:pt x="402479" y="461249"/>
                        <a:pt x="390425" y="401420"/>
                        <a:pt x="363923" y="347176"/>
                      </a:cubicBezTo>
                      <a:cubicBezTo>
                        <a:pt x="315439" y="247992"/>
                        <a:pt x="221485" y="186568"/>
                        <a:pt x="135598" y="122839"/>
                      </a:cubicBezTo>
                      <a:cubicBezTo>
                        <a:pt x="86582" y="86410"/>
                        <a:pt x="37921" y="49006"/>
                        <a:pt x="428" y="167"/>
                      </a:cubicBezTo>
                      <a:cubicBezTo>
                        <a:pt x="340" y="-187"/>
                        <a:pt x="-192" y="79"/>
                        <a:pt x="74" y="433"/>
                      </a:cubicBezTo>
                      <a:lnTo>
                        <a:pt x="74" y="433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88" name="任意多边形: 形状 287"/>
                <p:cNvSpPr/>
                <p:nvPr/>
              </p:nvSpPr>
              <p:spPr>
                <a:xfrm>
                  <a:off x="7285095" y="4963758"/>
                  <a:ext cx="80958" cy="317120"/>
                </a:xfrm>
                <a:custGeom>
                  <a:avLst/>
                  <a:gdLst>
                    <a:gd name="connsiteX0" fmla="*/ 79278 w 80958"/>
                    <a:gd name="connsiteY0" fmla="*/ 404 h 317120"/>
                    <a:gd name="connsiteX1" fmla="*/ 45863 w 80958"/>
                    <a:gd name="connsiteY1" fmla="*/ 57397 h 317120"/>
                    <a:gd name="connsiteX2" fmla="*/ 22108 w 80958"/>
                    <a:gd name="connsiteY2" fmla="*/ 117226 h 317120"/>
                    <a:gd name="connsiteX3" fmla="*/ 38 w 80958"/>
                    <a:gd name="connsiteY3" fmla="*/ 244329 h 317120"/>
                    <a:gd name="connsiteX4" fmla="*/ 1279 w 80958"/>
                    <a:gd name="connsiteY4" fmla="*/ 279784 h 317120"/>
                    <a:gd name="connsiteX5" fmla="*/ 3318 w 80958"/>
                    <a:gd name="connsiteY5" fmla="*/ 297954 h 317120"/>
                    <a:gd name="connsiteX6" fmla="*/ 7306 w 80958"/>
                    <a:gd name="connsiteY6" fmla="*/ 315149 h 317120"/>
                    <a:gd name="connsiteX7" fmla="*/ 14752 w 80958"/>
                    <a:gd name="connsiteY7" fmla="*/ 312933 h 317120"/>
                    <a:gd name="connsiteX8" fmla="*/ 13156 w 80958"/>
                    <a:gd name="connsiteY8" fmla="*/ 297688 h 317120"/>
                    <a:gd name="connsiteX9" fmla="*/ 11295 w 80958"/>
                    <a:gd name="connsiteY9" fmla="*/ 281468 h 317120"/>
                    <a:gd name="connsiteX10" fmla="*/ 9877 w 80958"/>
                    <a:gd name="connsiteY10" fmla="*/ 250800 h 317120"/>
                    <a:gd name="connsiteX11" fmla="*/ 14752 w 80958"/>
                    <a:gd name="connsiteY11" fmla="*/ 188046 h 317120"/>
                    <a:gd name="connsiteX12" fmla="*/ 50826 w 80958"/>
                    <a:gd name="connsiteY12" fmla="*/ 66704 h 317120"/>
                    <a:gd name="connsiteX13" fmla="*/ 80874 w 80958"/>
                    <a:gd name="connsiteY13" fmla="*/ 1202 h 317120"/>
                    <a:gd name="connsiteX14" fmla="*/ 79278 w 80958"/>
                    <a:gd name="connsiteY14" fmla="*/ 404 h 317120"/>
                    <a:gd name="connsiteX15" fmla="*/ 79278 w 80958"/>
                    <a:gd name="connsiteY15" fmla="*/ 404 h 317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958" h="317120">
                      <a:moveTo>
                        <a:pt x="79278" y="404"/>
                      </a:moveTo>
                      <a:cubicBezTo>
                        <a:pt x="67401" y="19018"/>
                        <a:pt x="55613" y="37543"/>
                        <a:pt x="45863" y="57397"/>
                      </a:cubicBezTo>
                      <a:cubicBezTo>
                        <a:pt x="36379" y="76631"/>
                        <a:pt x="28668" y="96840"/>
                        <a:pt x="22108" y="117226"/>
                      </a:cubicBezTo>
                      <a:cubicBezTo>
                        <a:pt x="8813" y="158264"/>
                        <a:pt x="659" y="201164"/>
                        <a:pt x="38" y="244329"/>
                      </a:cubicBezTo>
                      <a:cubicBezTo>
                        <a:pt x="-139" y="256118"/>
                        <a:pt x="304" y="267995"/>
                        <a:pt x="1279" y="279784"/>
                      </a:cubicBezTo>
                      <a:cubicBezTo>
                        <a:pt x="1811" y="285811"/>
                        <a:pt x="2520" y="291927"/>
                        <a:pt x="3318" y="297954"/>
                      </a:cubicBezTo>
                      <a:cubicBezTo>
                        <a:pt x="4115" y="303893"/>
                        <a:pt x="4647" y="309742"/>
                        <a:pt x="7306" y="315149"/>
                      </a:cubicBezTo>
                      <a:cubicBezTo>
                        <a:pt x="9256" y="319138"/>
                        <a:pt x="14397" y="316390"/>
                        <a:pt x="14752" y="312933"/>
                      </a:cubicBezTo>
                      <a:cubicBezTo>
                        <a:pt x="15195" y="307792"/>
                        <a:pt x="13865" y="302740"/>
                        <a:pt x="13156" y="297688"/>
                      </a:cubicBezTo>
                      <a:cubicBezTo>
                        <a:pt x="12447" y="292281"/>
                        <a:pt x="11827" y="286874"/>
                        <a:pt x="11295" y="281468"/>
                      </a:cubicBezTo>
                      <a:cubicBezTo>
                        <a:pt x="10409" y="271275"/>
                        <a:pt x="9877" y="261081"/>
                        <a:pt x="9877" y="250800"/>
                      </a:cubicBezTo>
                      <a:cubicBezTo>
                        <a:pt x="9788" y="229793"/>
                        <a:pt x="11472" y="208786"/>
                        <a:pt x="14752" y="188046"/>
                      </a:cubicBezTo>
                      <a:cubicBezTo>
                        <a:pt x="21399" y="145944"/>
                        <a:pt x="34783" y="106058"/>
                        <a:pt x="50826" y="66704"/>
                      </a:cubicBezTo>
                      <a:cubicBezTo>
                        <a:pt x="59867" y="44545"/>
                        <a:pt x="69440" y="22297"/>
                        <a:pt x="80874" y="1202"/>
                      </a:cubicBezTo>
                      <a:cubicBezTo>
                        <a:pt x="81317" y="227"/>
                        <a:pt x="79899" y="-482"/>
                        <a:pt x="79278" y="404"/>
                      </a:cubicBezTo>
                      <a:lnTo>
                        <a:pt x="79278" y="404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89" name="任意多边形: 形状 288"/>
                <p:cNvSpPr/>
                <p:nvPr/>
              </p:nvSpPr>
              <p:spPr>
                <a:xfrm>
                  <a:off x="7273611" y="4824110"/>
                  <a:ext cx="183222" cy="300394"/>
                </a:xfrm>
                <a:custGeom>
                  <a:avLst/>
                  <a:gdLst>
                    <a:gd name="connsiteX0" fmla="*/ 27476 w 183222"/>
                    <a:gd name="connsiteY0" fmla="*/ 299507 h 300394"/>
                    <a:gd name="connsiteX1" fmla="*/ 15776 w 183222"/>
                    <a:gd name="connsiteY1" fmla="*/ 151308 h 300394"/>
                    <a:gd name="connsiteX2" fmla="*/ 122582 w 183222"/>
                    <a:gd name="connsiteY2" fmla="*/ 59659 h 300394"/>
                    <a:gd name="connsiteX3" fmla="*/ 182677 w 183222"/>
                    <a:gd name="connsiteY3" fmla="*/ 6655 h 300394"/>
                    <a:gd name="connsiteX4" fmla="*/ 173814 w 183222"/>
                    <a:gd name="connsiteY4" fmla="*/ 4528 h 300394"/>
                    <a:gd name="connsiteX5" fmla="*/ 167964 w 183222"/>
                    <a:gd name="connsiteY5" fmla="*/ 81995 h 300394"/>
                    <a:gd name="connsiteX6" fmla="*/ 161405 w 183222"/>
                    <a:gd name="connsiteY6" fmla="*/ 145902 h 300394"/>
                    <a:gd name="connsiteX7" fmla="*/ 142525 w 183222"/>
                    <a:gd name="connsiteY7" fmla="*/ 203515 h 300394"/>
                    <a:gd name="connsiteX8" fmla="*/ 97587 w 183222"/>
                    <a:gd name="connsiteY8" fmla="*/ 247123 h 300394"/>
                    <a:gd name="connsiteX9" fmla="*/ 27122 w 183222"/>
                    <a:gd name="connsiteY9" fmla="*/ 281957 h 300394"/>
                    <a:gd name="connsiteX10" fmla="*/ 32351 w 183222"/>
                    <a:gd name="connsiteY10" fmla="*/ 290378 h 300394"/>
                    <a:gd name="connsiteX11" fmla="*/ 97942 w 183222"/>
                    <a:gd name="connsiteY11" fmla="*/ 258203 h 300394"/>
                    <a:gd name="connsiteX12" fmla="*/ 146602 w 183222"/>
                    <a:gd name="connsiteY12" fmla="*/ 215303 h 300394"/>
                    <a:gd name="connsiteX13" fmla="*/ 176384 w 183222"/>
                    <a:gd name="connsiteY13" fmla="*/ 96000 h 300394"/>
                    <a:gd name="connsiteX14" fmla="*/ 183209 w 183222"/>
                    <a:gd name="connsiteY14" fmla="*/ 4351 h 300394"/>
                    <a:gd name="connsiteX15" fmla="*/ 174345 w 183222"/>
                    <a:gd name="connsiteY15" fmla="*/ 2223 h 300394"/>
                    <a:gd name="connsiteX16" fmla="*/ 55928 w 183222"/>
                    <a:gd name="connsiteY16" fmla="*/ 91214 h 300394"/>
                    <a:gd name="connsiteX17" fmla="*/ 10104 w 183222"/>
                    <a:gd name="connsiteY17" fmla="*/ 142800 h 300394"/>
                    <a:gd name="connsiteX18" fmla="*/ 2570 w 183222"/>
                    <a:gd name="connsiteY18" fmla="*/ 212644 h 300394"/>
                    <a:gd name="connsiteX19" fmla="*/ 15245 w 183222"/>
                    <a:gd name="connsiteY19" fmla="*/ 254569 h 300394"/>
                    <a:gd name="connsiteX20" fmla="*/ 25704 w 183222"/>
                    <a:gd name="connsiteY20" fmla="*/ 299684 h 300394"/>
                    <a:gd name="connsiteX21" fmla="*/ 27476 w 183222"/>
                    <a:gd name="connsiteY21" fmla="*/ 299507 h 300394"/>
                    <a:gd name="connsiteX22" fmla="*/ 27476 w 183222"/>
                    <a:gd name="connsiteY22" fmla="*/ 299507 h 300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83222" h="300394">
                      <a:moveTo>
                        <a:pt x="27476" y="299507"/>
                      </a:moveTo>
                      <a:cubicBezTo>
                        <a:pt x="27831" y="249871"/>
                        <a:pt x="-6205" y="200413"/>
                        <a:pt x="15776" y="151308"/>
                      </a:cubicBezTo>
                      <a:cubicBezTo>
                        <a:pt x="35808" y="106636"/>
                        <a:pt x="83405" y="84300"/>
                        <a:pt x="122582" y="59659"/>
                      </a:cubicBezTo>
                      <a:cubicBezTo>
                        <a:pt x="145450" y="45300"/>
                        <a:pt x="167077" y="28903"/>
                        <a:pt x="182677" y="6655"/>
                      </a:cubicBezTo>
                      <a:cubicBezTo>
                        <a:pt x="179752" y="5946"/>
                        <a:pt x="176739" y="5237"/>
                        <a:pt x="173814" y="4528"/>
                      </a:cubicBezTo>
                      <a:cubicBezTo>
                        <a:pt x="171864" y="30321"/>
                        <a:pt x="169914" y="56202"/>
                        <a:pt x="167964" y="81995"/>
                      </a:cubicBezTo>
                      <a:cubicBezTo>
                        <a:pt x="166368" y="103357"/>
                        <a:pt x="165039" y="124718"/>
                        <a:pt x="161405" y="145902"/>
                      </a:cubicBezTo>
                      <a:cubicBezTo>
                        <a:pt x="158036" y="165845"/>
                        <a:pt x="152630" y="185788"/>
                        <a:pt x="142525" y="203515"/>
                      </a:cubicBezTo>
                      <a:cubicBezTo>
                        <a:pt x="131889" y="222305"/>
                        <a:pt x="116023" y="236221"/>
                        <a:pt x="97587" y="247123"/>
                      </a:cubicBezTo>
                      <a:cubicBezTo>
                        <a:pt x="75074" y="260419"/>
                        <a:pt x="50699" y="270701"/>
                        <a:pt x="27122" y="281957"/>
                      </a:cubicBezTo>
                      <a:cubicBezTo>
                        <a:pt x="21361" y="284705"/>
                        <a:pt x="26590" y="293125"/>
                        <a:pt x="32351" y="290378"/>
                      </a:cubicBezTo>
                      <a:cubicBezTo>
                        <a:pt x="54244" y="279918"/>
                        <a:pt x="76758" y="270080"/>
                        <a:pt x="97942" y="258203"/>
                      </a:cubicBezTo>
                      <a:cubicBezTo>
                        <a:pt x="117175" y="247389"/>
                        <a:pt x="134371" y="233828"/>
                        <a:pt x="146602" y="215303"/>
                      </a:cubicBezTo>
                      <a:cubicBezTo>
                        <a:pt x="169736" y="180470"/>
                        <a:pt x="173282" y="136506"/>
                        <a:pt x="176384" y="96000"/>
                      </a:cubicBezTo>
                      <a:cubicBezTo>
                        <a:pt x="178689" y="65421"/>
                        <a:pt x="180904" y="34930"/>
                        <a:pt x="183209" y="4351"/>
                      </a:cubicBezTo>
                      <a:cubicBezTo>
                        <a:pt x="183563" y="-879"/>
                        <a:pt x="176739" y="-1145"/>
                        <a:pt x="174345" y="2223"/>
                      </a:cubicBezTo>
                      <a:cubicBezTo>
                        <a:pt x="145184" y="43794"/>
                        <a:pt x="95017" y="61255"/>
                        <a:pt x="55928" y="91214"/>
                      </a:cubicBezTo>
                      <a:cubicBezTo>
                        <a:pt x="37669" y="105218"/>
                        <a:pt x="20563" y="121970"/>
                        <a:pt x="10104" y="142800"/>
                      </a:cubicBezTo>
                      <a:cubicBezTo>
                        <a:pt x="-976" y="164781"/>
                        <a:pt x="-2039" y="188801"/>
                        <a:pt x="2570" y="212644"/>
                      </a:cubicBezTo>
                      <a:cubicBezTo>
                        <a:pt x="5406" y="227092"/>
                        <a:pt x="11079" y="240565"/>
                        <a:pt x="15245" y="254569"/>
                      </a:cubicBezTo>
                      <a:cubicBezTo>
                        <a:pt x="19676" y="269282"/>
                        <a:pt x="23665" y="284439"/>
                        <a:pt x="25704" y="299684"/>
                      </a:cubicBezTo>
                      <a:cubicBezTo>
                        <a:pt x="25970" y="300659"/>
                        <a:pt x="27476" y="300659"/>
                        <a:pt x="27476" y="299507"/>
                      </a:cubicBezTo>
                      <a:lnTo>
                        <a:pt x="27476" y="29950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90" name="任意多边形: 形状 289"/>
                <p:cNvSpPr/>
                <p:nvPr/>
              </p:nvSpPr>
              <p:spPr>
                <a:xfrm>
                  <a:off x="6846172" y="4771472"/>
                  <a:ext cx="255816" cy="277361"/>
                </a:xfrm>
                <a:custGeom>
                  <a:avLst/>
                  <a:gdLst>
                    <a:gd name="connsiteX0" fmla="*/ 255574 w 255816"/>
                    <a:gd name="connsiteY0" fmla="*/ 266524 h 277361"/>
                    <a:gd name="connsiteX1" fmla="*/ 233859 w 255816"/>
                    <a:gd name="connsiteY1" fmla="*/ 208025 h 277361"/>
                    <a:gd name="connsiteX2" fmla="*/ 211434 w 255816"/>
                    <a:gd name="connsiteY2" fmla="*/ 134280 h 277361"/>
                    <a:gd name="connsiteX3" fmla="*/ 164280 w 255816"/>
                    <a:gd name="connsiteY3" fmla="*/ 81276 h 277361"/>
                    <a:gd name="connsiteX4" fmla="*/ 96119 w 255816"/>
                    <a:gd name="connsiteY4" fmla="*/ 40681 h 277361"/>
                    <a:gd name="connsiteX5" fmla="*/ 15372 w 255816"/>
                    <a:gd name="connsiteY5" fmla="*/ 529 h 277361"/>
                    <a:gd name="connsiteX6" fmla="*/ 8547 w 255816"/>
                    <a:gd name="connsiteY6" fmla="*/ 3542 h 277361"/>
                    <a:gd name="connsiteX7" fmla="*/ 26363 w 255816"/>
                    <a:gd name="connsiteY7" fmla="*/ 169734 h 277361"/>
                    <a:gd name="connsiteX8" fmla="*/ 153998 w 255816"/>
                    <a:gd name="connsiteY8" fmla="*/ 269981 h 277361"/>
                    <a:gd name="connsiteX9" fmla="*/ 246800 w 255816"/>
                    <a:gd name="connsiteY9" fmla="*/ 273704 h 277361"/>
                    <a:gd name="connsiteX10" fmla="*/ 243697 w 255816"/>
                    <a:gd name="connsiteY10" fmla="*/ 263333 h 277361"/>
                    <a:gd name="connsiteX11" fmla="*/ 94169 w 255816"/>
                    <a:gd name="connsiteY11" fmla="*/ 230095 h 277361"/>
                    <a:gd name="connsiteX12" fmla="*/ 12624 w 255816"/>
                    <a:gd name="connsiteY12" fmla="*/ 97053 h 277361"/>
                    <a:gd name="connsiteX13" fmla="*/ 17677 w 255816"/>
                    <a:gd name="connsiteY13" fmla="*/ 5670 h 277361"/>
                    <a:gd name="connsiteX14" fmla="*/ 10852 w 255816"/>
                    <a:gd name="connsiteY14" fmla="*/ 8683 h 277361"/>
                    <a:gd name="connsiteX15" fmla="*/ 150807 w 255816"/>
                    <a:gd name="connsiteY15" fmla="*/ 83048 h 277361"/>
                    <a:gd name="connsiteX16" fmla="*/ 181475 w 255816"/>
                    <a:gd name="connsiteY16" fmla="*/ 106360 h 277361"/>
                    <a:gd name="connsiteX17" fmla="*/ 203457 w 255816"/>
                    <a:gd name="connsiteY17" fmla="*/ 137027 h 277361"/>
                    <a:gd name="connsiteX18" fmla="*/ 228541 w 255816"/>
                    <a:gd name="connsiteY18" fmla="*/ 210506 h 277361"/>
                    <a:gd name="connsiteX19" fmla="*/ 254954 w 255816"/>
                    <a:gd name="connsiteY19" fmla="*/ 267676 h 277361"/>
                    <a:gd name="connsiteX20" fmla="*/ 255574 w 255816"/>
                    <a:gd name="connsiteY20" fmla="*/ 266524 h 277361"/>
                    <a:gd name="connsiteX21" fmla="*/ 255574 w 255816"/>
                    <a:gd name="connsiteY21" fmla="*/ 266524 h 277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55816" h="277361">
                      <a:moveTo>
                        <a:pt x="255574" y="266524"/>
                      </a:moveTo>
                      <a:cubicBezTo>
                        <a:pt x="239709" y="250836"/>
                        <a:pt x="237316" y="228943"/>
                        <a:pt x="233859" y="208025"/>
                      </a:cubicBezTo>
                      <a:cubicBezTo>
                        <a:pt x="229604" y="182675"/>
                        <a:pt x="222602" y="157414"/>
                        <a:pt x="211434" y="134280"/>
                      </a:cubicBezTo>
                      <a:cubicBezTo>
                        <a:pt x="200709" y="112032"/>
                        <a:pt x="184489" y="95191"/>
                        <a:pt x="164280" y="81276"/>
                      </a:cubicBezTo>
                      <a:cubicBezTo>
                        <a:pt x="142476" y="66296"/>
                        <a:pt x="119430" y="53090"/>
                        <a:pt x="96119" y="40681"/>
                      </a:cubicBezTo>
                      <a:cubicBezTo>
                        <a:pt x="69528" y="26588"/>
                        <a:pt x="42406" y="13558"/>
                        <a:pt x="15372" y="529"/>
                      </a:cubicBezTo>
                      <a:cubicBezTo>
                        <a:pt x="12536" y="-801"/>
                        <a:pt x="9434" y="440"/>
                        <a:pt x="8547" y="3542"/>
                      </a:cubicBezTo>
                      <a:cubicBezTo>
                        <a:pt x="-7319" y="58851"/>
                        <a:pt x="-937" y="119123"/>
                        <a:pt x="26363" y="169734"/>
                      </a:cubicBezTo>
                      <a:cubicBezTo>
                        <a:pt x="53042" y="219104"/>
                        <a:pt x="100019" y="255090"/>
                        <a:pt x="153998" y="269981"/>
                      </a:cubicBezTo>
                      <a:cubicBezTo>
                        <a:pt x="184223" y="278312"/>
                        <a:pt x="215954" y="279642"/>
                        <a:pt x="246800" y="273704"/>
                      </a:cubicBezTo>
                      <a:cubicBezTo>
                        <a:pt x="253625" y="272374"/>
                        <a:pt x="250434" y="262004"/>
                        <a:pt x="243697" y="263333"/>
                      </a:cubicBezTo>
                      <a:cubicBezTo>
                        <a:pt x="191934" y="273349"/>
                        <a:pt x="137157" y="260142"/>
                        <a:pt x="94169" y="230095"/>
                      </a:cubicBezTo>
                      <a:cubicBezTo>
                        <a:pt x="49851" y="199250"/>
                        <a:pt x="21222" y="150057"/>
                        <a:pt x="12624" y="97053"/>
                      </a:cubicBezTo>
                      <a:cubicBezTo>
                        <a:pt x="7750" y="66739"/>
                        <a:pt x="9256" y="35185"/>
                        <a:pt x="17677" y="5670"/>
                      </a:cubicBezTo>
                      <a:cubicBezTo>
                        <a:pt x="15372" y="6645"/>
                        <a:pt x="13156" y="7620"/>
                        <a:pt x="10852" y="8683"/>
                      </a:cubicBezTo>
                      <a:cubicBezTo>
                        <a:pt x="58538" y="31463"/>
                        <a:pt x="106401" y="54242"/>
                        <a:pt x="150807" y="83048"/>
                      </a:cubicBezTo>
                      <a:cubicBezTo>
                        <a:pt x="161621" y="90051"/>
                        <a:pt x="172257" y="97319"/>
                        <a:pt x="181475" y="106360"/>
                      </a:cubicBezTo>
                      <a:cubicBezTo>
                        <a:pt x="190605" y="115223"/>
                        <a:pt x="197518" y="125859"/>
                        <a:pt x="203457" y="137027"/>
                      </a:cubicBezTo>
                      <a:cubicBezTo>
                        <a:pt x="215511" y="159984"/>
                        <a:pt x="223754" y="185068"/>
                        <a:pt x="228541" y="210506"/>
                      </a:cubicBezTo>
                      <a:cubicBezTo>
                        <a:pt x="232263" y="230626"/>
                        <a:pt x="235543" y="256331"/>
                        <a:pt x="254954" y="267676"/>
                      </a:cubicBezTo>
                      <a:cubicBezTo>
                        <a:pt x="255486" y="268119"/>
                        <a:pt x="256195" y="267145"/>
                        <a:pt x="255574" y="266524"/>
                      </a:cubicBezTo>
                      <a:lnTo>
                        <a:pt x="255574" y="266524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91" name="任意多边形: 形状 290"/>
                <p:cNvSpPr/>
                <p:nvPr/>
              </p:nvSpPr>
              <p:spPr>
                <a:xfrm>
                  <a:off x="6988003" y="5136870"/>
                  <a:ext cx="263805" cy="47761"/>
                </a:xfrm>
                <a:custGeom>
                  <a:avLst/>
                  <a:gdLst>
                    <a:gd name="connsiteX0" fmla="*/ 821 w 263805"/>
                    <a:gd name="connsiteY0" fmla="*/ 11299 h 47761"/>
                    <a:gd name="connsiteX1" fmla="*/ 53382 w 263805"/>
                    <a:gd name="connsiteY1" fmla="*/ 10502 h 47761"/>
                    <a:gd name="connsiteX2" fmla="*/ 106120 w 263805"/>
                    <a:gd name="connsiteY2" fmla="*/ 9349 h 47761"/>
                    <a:gd name="connsiteX3" fmla="*/ 210799 w 263805"/>
                    <a:gd name="connsiteY3" fmla="*/ 22822 h 47761"/>
                    <a:gd name="connsiteX4" fmla="*/ 238276 w 263805"/>
                    <a:gd name="connsiteY4" fmla="*/ 32749 h 47761"/>
                    <a:gd name="connsiteX5" fmla="*/ 249887 w 263805"/>
                    <a:gd name="connsiteY5" fmla="*/ 40638 h 47761"/>
                    <a:gd name="connsiteX6" fmla="*/ 259814 w 263805"/>
                    <a:gd name="connsiteY6" fmla="*/ 47640 h 47761"/>
                    <a:gd name="connsiteX7" fmla="*/ 263803 w 263805"/>
                    <a:gd name="connsiteY7" fmla="*/ 44449 h 47761"/>
                    <a:gd name="connsiteX8" fmla="*/ 249887 w 263805"/>
                    <a:gd name="connsiteY8" fmla="*/ 27786 h 47761"/>
                    <a:gd name="connsiteX9" fmla="*/ 226753 w 263805"/>
                    <a:gd name="connsiteY9" fmla="*/ 17149 h 47761"/>
                    <a:gd name="connsiteX10" fmla="*/ 173395 w 263805"/>
                    <a:gd name="connsiteY10" fmla="*/ 4563 h 47761"/>
                    <a:gd name="connsiteX11" fmla="*/ 63486 w 263805"/>
                    <a:gd name="connsiteY11" fmla="*/ 1461 h 47761"/>
                    <a:gd name="connsiteX12" fmla="*/ 910 w 263805"/>
                    <a:gd name="connsiteY12" fmla="*/ 9615 h 47761"/>
                    <a:gd name="connsiteX13" fmla="*/ 821 w 263805"/>
                    <a:gd name="connsiteY13" fmla="*/ 11299 h 47761"/>
                    <a:gd name="connsiteX14" fmla="*/ 821 w 263805"/>
                    <a:gd name="connsiteY14" fmla="*/ 11299 h 47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63805" h="47761">
                      <a:moveTo>
                        <a:pt x="821" y="11299"/>
                      </a:moveTo>
                      <a:cubicBezTo>
                        <a:pt x="18371" y="10679"/>
                        <a:pt x="35921" y="11122"/>
                        <a:pt x="53382" y="10502"/>
                      </a:cubicBezTo>
                      <a:cubicBezTo>
                        <a:pt x="70932" y="9881"/>
                        <a:pt x="88482" y="9172"/>
                        <a:pt x="106120" y="9349"/>
                      </a:cubicBezTo>
                      <a:cubicBezTo>
                        <a:pt x="141397" y="9615"/>
                        <a:pt x="176763" y="12984"/>
                        <a:pt x="210799" y="22822"/>
                      </a:cubicBezTo>
                      <a:cubicBezTo>
                        <a:pt x="220017" y="25481"/>
                        <a:pt x="229767" y="28229"/>
                        <a:pt x="238276" y="32749"/>
                      </a:cubicBezTo>
                      <a:cubicBezTo>
                        <a:pt x="242442" y="34965"/>
                        <a:pt x="246342" y="37536"/>
                        <a:pt x="249887" y="40638"/>
                      </a:cubicBezTo>
                      <a:cubicBezTo>
                        <a:pt x="253167" y="43474"/>
                        <a:pt x="255560" y="46311"/>
                        <a:pt x="259814" y="47640"/>
                      </a:cubicBezTo>
                      <a:cubicBezTo>
                        <a:pt x="261764" y="48261"/>
                        <a:pt x="263891" y="46399"/>
                        <a:pt x="263803" y="44449"/>
                      </a:cubicBezTo>
                      <a:cubicBezTo>
                        <a:pt x="263360" y="36738"/>
                        <a:pt x="255737" y="31774"/>
                        <a:pt x="249887" y="27786"/>
                      </a:cubicBezTo>
                      <a:cubicBezTo>
                        <a:pt x="242796" y="22911"/>
                        <a:pt x="234819" y="19897"/>
                        <a:pt x="226753" y="17149"/>
                      </a:cubicBezTo>
                      <a:cubicBezTo>
                        <a:pt x="209381" y="11299"/>
                        <a:pt x="191476" y="7222"/>
                        <a:pt x="173395" y="4563"/>
                      </a:cubicBezTo>
                      <a:cubicBezTo>
                        <a:pt x="136965" y="-844"/>
                        <a:pt x="100093" y="-844"/>
                        <a:pt x="63486" y="1461"/>
                      </a:cubicBezTo>
                      <a:cubicBezTo>
                        <a:pt x="42480" y="2791"/>
                        <a:pt x="21739" y="6779"/>
                        <a:pt x="910" y="9615"/>
                      </a:cubicBezTo>
                      <a:cubicBezTo>
                        <a:pt x="-242" y="9793"/>
                        <a:pt x="-331" y="11299"/>
                        <a:pt x="821" y="11299"/>
                      </a:cubicBezTo>
                      <a:lnTo>
                        <a:pt x="821" y="11299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92" name="任意多边形: 形状 291"/>
                <p:cNvSpPr/>
                <p:nvPr/>
              </p:nvSpPr>
              <p:spPr>
                <a:xfrm>
                  <a:off x="6820899" y="5064493"/>
                  <a:ext cx="340031" cy="166472"/>
                </a:xfrm>
                <a:custGeom>
                  <a:avLst/>
                  <a:gdLst>
                    <a:gd name="connsiteX0" fmla="*/ 339790 w 340031"/>
                    <a:gd name="connsiteY0" fmla="*/ 77916 h 166472"/>
                    <a:gd name="connsiteX1" fmla="*/ 241759 w 340031"/>
                    <a:gd name="connsiteY1" fmla="*/ 3462 h 166472"/>
                    <a:gd name="connsiteX2" fmla="*/ 176080 w 340031"/>
                    <a:gd name="connsiteY2" fmla="*/ 3728 h 166472"/>
                    <a:gd name="connsiteX3" fmla="*/ 98790 w 340031"/>
                    <a:gd name="connsiteY3" fmla="*/ 28014 h 166472"/>
                    <a:gd name="connsiteX4" fmla="*/ 4570 w 340031"/>
                    <a:gd name="connsiteY4" fmla="*/ 45120 h 166472"/>
                    <a:gd name="connsiteX5" fmla="*/ 1379 w 340031"/>
                    <a:gd name="connsiteY5" fmla="*/ 53452 h 166472"/>
                    <a:gd name="connsiteX6" fmla="*/ 129546 w 340031"/>
                    <a:gd name="connsiteY6" fmla="*/ 152369 h 166472"/>
                    <a:gd name="connsiteX7" fmla="*/ 210382 w 340031"/>
                    <a:gd name="connsiteY7" fmla="*/ 166196 h 166472"/>
                    <a:gd name="connsiteX8" fmla="*/ 285722 w 340031"/>
                    <a:gd name="connsiteY8" fmla="*/ 143772 h 166472"/>
                    <a:gd name="connsiteX9" fmla="*/ 321708 w 340031"/>
                    <a:gd name="connsiteY9" fmla="*/ 118245 h 166472"/>
                    <a:gd name="connsiteX10" fmla="*/ 338106 w 340031"/>
                    <a:gd name="connsiteY10" fmla="*/ 81461 h 166472"/>
                    <a:gd name="connsiteX11" fmla="*/ 327470 w 340031"/>
                    <a:gd name="connsiteY11" fmla="*/ 84652 h 166472"/>
                    <a:gd name="connsiteX12" fmla="*/ 309388 w 340031"/>
                    <a:gd name="connsiteY12" fmla="*/ 114167 h 166472"/>
                    <a:gd name="connsiteX13" fmla="*/ 279872 w 340031"/>
                    <a:gd name="connsiteY13" fmla="*/ 134376 h 166472"/>
                    <a:gd name="connsiteX14" fmla="*/ 209053 w 340031"/>
                    <a:gd name="connsiteY14" fmla="*/ 155738 h 166472"/>
                    <a:gd name="connsiteX15" fmla="*/ 68211 w 340031"/>
                    <a:gd name="connsiteY15" fmla="*/ 104772 h 166472"/>
                    <a:gd name="connsiteX16" fmla="*/ 7938 w 340031"/>
                    <a:gd name="connsiteY16" fmla="*/ 46450 h 166472"/>
                    <a:gd name="connsiteX17" fmla="*/ 4748 w 340031"/>
                    <a:gd name="connsiteY17" fmla="*/ 54782 h 166472"/>
                    <a:gd name="connsiteX18" fmla="*/ 83013 w 340031"/>
                    <a:gd name="connsiteY18" fmla="*/ 41930 h 166472"/>
                    <a:gd name="connsiteX19" fmla="*/ 157201 w 340031"/>
                    <a:gd name="connsiteY19" fmla="*/ 17998 h 166472"/>
                    <a:gd name="connsiteX20" fmla="*/ 226780 w 340031"/>
                    <a:gd name="connsiteY20" fmla="*/ 9666 h 166472"/>
                    <a:gd name="connsiteX21" fmla="*/ 284925 w 340031"/>
                    <a:gd name="connsiteY21" fmla="*/ 30495 h 166472"/>
                    <a:gd name="connsiteX22" fmla="*/ 334826 w 340031"/>
                    <a:gd name="connsiteY22" fmla="*/ 80131 h 166472"/>
                    <a:gd name="connsiteX23" fmla="*/ 339790 w 340031"/>
                    <a:gd name="connsiteY23" fmla="*/ 77916 h 166472"/>
                    <a:gd name="connsiteX24" fmla="*/ 339790 w 340031"/>
                    <a:gd name="connsiteY24" fmla="*/ 77916 h 166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40031" h="166472">
                      <a:moveTo>
                        <a:pt x="339790" y="77916"/>
                      </a:moveTo>
                      <a:cubicBezTo>
                        <a:pt x="322949" y="39182"/>
                        <a:pt x="282000" y="12502"/>
                        <a:pt x="241759" y="3462"/>
                      </a:cubicBezTo>
                      <a:cubicBezTo>
                        <a:pt x="219955" y="-1413"/>
                        <a:pt x="197884" y="-970"/>
                        <a:pt x="176080" y="3728"/>
                      </a:cubicBezTo>
                      <a:cubicBezTo>
                        <a:pt x="149667" y="9489"/>
                        <a:pt x="124671" y="20302"/>
                        <a:pt x="98790" y="28014"/>
                      </a:cubicBezTo>
                      <a:cubicBezTo>
                        <a:pt x="68122" y="37143"/>
                        <a:pt x="36568" y="42904"/>
                        <a:pt x="4570" y="45120"/>
                      </a:cubicBezTo>
                      <a:cubicBezTo>
                        <a:pt x="139" y="45386"/>
                        <a:pt x="-1368" y="50261"/>
                        <a:pt x="1379" y="53452"/>
                      </a:cubicBezTo>
                      <a:cubicBezTo>
                        <a:pt x="36922" y="94579"/>
                        <a:pt x="78226" y="132338"/>
                        <a:pt x="129546" y="152369"/>
                      </a:cubicBezTo>
                      <a:cubicBezTo>
                        <a:pt x="155162" y="162385"/>
                        <a:pt x="182816" y="167792"/>
                        <a:pt x="210382" y="166196"/>
                      </a:cubicBezTo>
                      <a:cubicBezTo>
                        <a:pt x="236795" y="164690"/>
                        <a:pt x="262588" y="156535"/>
                        <a:pt x="285722" y="143772"/>
                      </a:cubicBezTo>
                      <a:cubicBezTo>
                        <a:pt x="298663" y="136681"/>
                        <a:pt x="310718" y="128083"/>
                        <a:pt x="321708" y="118245"/>
                      </a:cubicBezTo>
                      <a:cubicBezTo>
                        <a:pt x="332256" y="108849"/>
                        <a:pt x="341651" y="96263"/>
                        <a:pt x="338106" y="81461"/>
                      </a:cubicBezTo>
                      <a:cubicBezTo>
                        <a:pt x="336422" y="74547"/>
                        <a:pt x="325874" y="77738"/>
                        <a:pt x="327470" y="84652"/>
                      </a:cubicBezTo>
                      <a:cubicBezTo>
                        <a:pt x="330395" y="96883"/>
                        <a:pt x="317720" y="107343"/>
                        <a:pt x="309388" y="114167"/>
                      </a:cubicBezTo>
                      <a:cubicBezTo>
                        <a:pt x="300170" y="121790"/>
                        <a:pt x="290243" y="128526"/>
                        <a:pt x="279872" y="134376"/>
                      </a:cubicBezTo>
                      <a:cubicBezTo>
                        <a:pt x="258157" y="146608"/>
                        <a:pt x="234048" y="154408"/>
                        <a:pt x="209053" y="155738"/>
                      </a:cubicBezTo>
                      <a:cubicBezTo>
                        <a:pt x="157467" y="158574"/>
                        <a:pt x="108008" y="136149"/>
                        <a:pt x="68211" y="104772"/>
                      </a:cubicBezTo>
                      <a:cubicBezTo>
                        <a:pt x="46229" y="87400"/>
                        <a:pt x="26463" y="67368"/>
                        <a:pt x="7938" y="46450"/>
                      </a:cubicBezTo>
                      <a:cubicBezTo>
                        <a:pt x="6875" y="49198"/>
                        <a:pt x="5811" y="52034"/>
                        <a:pt x="4748" y="54782"/>
                      </a:cubicBezTo>
                      <a:cubicBezTo>
                        <a:pt x="31161" y="52654"/>
                        <a:pt x="57397" y="48489"/>
                        <a:pt x="83013" y="41930"/>
                      </a:cubicBezTo>
                      <a:cubicBezTo>
                        <a:pt x="108274" y="35459"/>
                        <a:pt x="132383" y="25709"/>
                        <a:pt x="157201" y="17998"/>
                      </a:cubicBezTo>
                      <a:cubicBezTo>
                        <a:pt x="179803" y="10996"/>
                        <a:pt x="203114" y="6653"/>
                        <a:pt x="226780" y="9666"/>
                      </a:cubicBezTo>
                      <a:cubicBezTo>
                        <a:pt x="247343" y="12325"/>
                        <a:pt x="267286" y="19505"/>
                        <a:pt x="284925" y="30495"/>
                      </a:cubicBezTo>
                      <a:cubicBezTo>
                        <a:pt x="305311" y="43082"/>
                        <a:pt x="321177" y="60632"/>
                        <a:pt x="334826" y="80131"/>
                      </a:cubicBezTo>
                      <a:cubicBezTo>
                        <a:pt x="336599" y="82525"/>
                        <a:pt x="341119" y="80929"/>
                        <a:pt x="339790" y="77916"/>
                      </a:cubicBezTo>
                      <a:lnTo>
                        <a:pt x="339790" y="77916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</p:grpSp>
        </p:grpSp>
        <p:grpSp>
          <p:nvGrpSpPr>
            <p:cNvPr id="293" name="图形 232"/>
            <p:cNvGrpSpPr/>
            <p:nvPr/>
          </p:nvGrpSpPr>
          <p:grpSpPr>
            <a:xfrm>
              <a:off x="7113739" y="3641424"/>
              <a:ext cx="1069945" cy="1459643"/>
              <a:chOff x="7113739" y="3641424"/>
              <a:chExt cx="1069945" cy="1459643"/>
            </a:xfrm>
          </p:grpSpPr>
          <p:grpSp>
            <p:nvGrpSpPr>
              <p:cNvPr id="294" name="图形 232"/>
              <p:cNvGrpSpPr/>
              <p:nvPr/>
            </p:nvGrpSpPr>
            <p:grpSpPr>
              <a:xfrm>
                <a:off x="7118144" y="3646418"/>
                <a:ext cx="1050596" cy="1006726"/>
                <a:chOff x="7118144" y="3646418"/>
                <a:chExt cx="1050596" cy="1006726"/>
              </a:xfrm>
            </p:grpSpPr>
            <p:sp>
              <p:nvSpPr>
                <p:cNvPr id="295" name="任意多边形: 形状 294"/>
                <p:cNvSpPr/>
                <p:nvPr/>
              </p:nvSpPr>
              <p:spPr>
                <a:xfrm>
                  <a:off x="7468991" y="3646418"/>
                  <a:ext cx="200799" cy="468616"/>
                </a:xfrm>
                <a:custGeom>
                  <a:avLst/>
                  <a:gdLst>
                    <a:gd name="connsiteX0" fmla="*/ 121580 w 200799"/>
                    <a:gd name="connsiteY0" fmla="*/ 459309 h 468616"/>
                    <a:gd name="connsiteX1" fmla="*/ 3517 w 200799"/>
                    <a:gd name="connsiteY1" fmla="*/ 239582 h 468616"/>
                    <a:gd name="connsiteX2" fmla="*/ 2897 w 200799"/>
                    <a:gd name="connsiteY2" fmla="*/ 0 h 468616"/>
                    <a:gd name="connsiteX3" fmla="*/ 198693 w 200799"/>
                    <a:gd name="connsiteY3" fmla="*/ 245698 h 468616"/>
                    <a:gd name="connsiteX4" fmla="*/ 133014 w 200799"/>
                    <a:gd name="connsiteY4" fmla="*/ 468616 h 468616"/>
                    <a:gd name="connsiteX5" fmla="*/ 121580 w 200799"/>
                    <a:gd name="connsiteY5" fmla="*/ 459309 h 468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99" h="468616">
                      <a:moveTo>
                        <a:pt x="121580" y="459309"/>
                      </a:moveTo>
                      <a:cubicBezTo>
                        <a:pt x="66626" y="377322"/>
                        <a:pt x="11051" y="336106"/>
                        <a:pt x="3517" y="239582"/>
                      </a:cubicBezTo>
                      <a:cubicBezTo>
                        <a:pt x="-4017" y="143058"/>
                        <a:pt x="2897" y="0"/>
                        <a:pt x="2897" y="0"/>
                      </a:cubicBezTo>
                      <a:cubicBezTo>
                        <a:pt x="2897" y="0"/>
                        <a:pt x="182561" y="150503"/>
                        <a:pt x="198693" y="245698"/>
                      </a:cubicBezTo>
                      <a:cubicBezTo>
                        <a:pt x="214824" y="340892"/>
                        <a:pt x="133014" y="468616"/>
                        <a:pt x="133014" y="468616"/>
                      </a:cubicBezTo>
                      <a:lnTo>
                        <a:pt x="121580" y="459309"/>
                      </a:lnTo>
                      <a:close/>
                    </a:path>
                  </a:pathLst>
                </a:custGeom>
                <a:solidFill>
                  <a:srgbClr val="42685C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96" name="任意多边形: 形状 295"/>
                <p:cNvSpPr/>
                <p:nvPr/>
              </p:nvSpPr>
              <p:spPr>
                <a:xfrm>
                  <a:off x="7302969" y="3930051"/>
                  <a:ext cx="227443" cy="381872"/>
                </a:xfrm>
                <a:custGeom>
                  <a:avLst/>
                  <a:gdLst>
                    <a:gd name="connsiteX0" fmla="*/ 246 w 227443"/>
                    <a:gd name="connsiteY0" fmla="*/ 0 h 381872"/>
                    <a:gd name="connsiteX1" fmla="*/ 210933 w 227443"/>
                    <a:gd name="connsiteY1" fmla="*/ 185248 h 381872"/>
                    <a:gd name="connsiteX2" fmla="*/ 221215 w 227443"/>
                    <a:gd name="connsiteY2" fmla="*/ 381842 h 381872"/>
                    <a:gd name="connsiteX3" fmla="*/ 84007 w 227443"/>
                    <a:gd name="connsiteY3" fmla="*/ 285406 h 381872"/>
                    <a:gd name="connsiteX4" fmla="*/ 246 w 227443"/>
                    <a:gd name="connsiteY4" fmla="*/ 0 h 381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43" h="381872">
                      <a:moveTo>
                        <a:pt x="246" y="0"/>
                      </a:moveTo>
                      <a:cubicBezTo>
                        <a:pt x="120613" y="70465"/>
                        <a:pt x="185051" y="102463"/>
                        <a:pt x="210933" y="185248"/>
                      </a:cubicBezTo>
                      <a:cubicBezTo>
                        <a:pt x="236814" y="268034"/>
                        <a:pt x="225646" y="380158"/>
                        <a:pt x="221215" y="381842"/>
                      </a:cubicBezTo>
                      <a:cubicBezTo>
                        <a:pt x="216871" y="383526"/>
                        <a:pt x="101202" y="314745"/>
                        <a:pt x="84007" y="285406"/>
                      </a:cubicBezTo>
                      <a:cubicBezTo>
                        <a:pt x="66811" y="256068"/>
                        <a:pt x="-4717" y="52029"/>
                        <a:pt x="246" y="0"/>
                      </a:cubicBezTo>
                      <a:close/>
                    </a:path>
                  </a:pathLst>
                </a:custGeom>
                <a:solidFill>
                  <a:srgbClr val="42685C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97" name="任意多边形: 形状 296"/>
                <p:cNvSpPr/>
                <p:nvPr/>
              </p:nvSpPr>
              <p:spPr>
                <a:xfrm>
                  <a:off x="7118144" y="4292029"/>
                  <a:ext cx="341778" cy="241093"/>
                </a:xfrm>
                <a:custGeom>
                  <a:avLst/>
                  <a:gdLst>
                    <a:gd name="connsiteX0" fmla="*/ 0 w 341778"/>
                    <a:gd name="connsiteY0" fmla="*/ 276 h 241093"/>
                    <a:gd name="connsiteX1" fmla="*/ 238341 w 341778"/>
                    <a:gd name="connsiteY1" fmla="*/ 77477 h 241093"/>
                    <a:gd name="connsiteX2" fmla="*/ 341779 w 341778"/>
                    <a:gd name="connsiteY2" fmla="*/ 224701 h 241093"/>
                    <a:gd name="connsiteX3" fmla="*/ 97676 w 341778"/>
                    <a:gd name="connsiteY3" fmla="*/ 183840 h 241093"/>
                    <a:gd name="connsiteX4" fmla="*/ 0 w 341778"/>
                    <a:gd name="connsiteY4" fmla="*/ 276 h 241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1778" h="241093">
                      <a:moveTo>
                        <a:pt x="0" y="276"/>
                      </a:moveTo>
                      <a:cubicBezTo>
                        <a:pt x="72947" y="-3447"/>
                        <a:pt x="185337" y="30944"/>
                        <a:pt x="238341" y="77477"/>
                      </a:cubicBezTo>
                      <a:cubicBezTo>
                        <a:pt x="291345" y="124011"/>
                        <a:pt x="319531" y="214774"/>
                        <a:pt x="341779" y="224701"/>
                      </a:cubicBezTo>
                      <a:cubicBezTo>
                        <a:pt x="265109" y="269462"/>
                        <a:pt x="126217" y="211317"/>
                        <a:pt x="97676" y="183840"/>
                      </a:cubicBezTo>
                      <a:cubicBezTo>
                        <a:pt x="69136" y="156274"/>
                        <a:pt x="15600" y="92723"/>
                        <a:pt x="0" y="276"/>
                      </a:cubicBezTo>
                      <a:close/>
                    </a:path>
                  </a:pathLst>
                </a:custGeom>
                <a:solidFill>
                  <a:srgbClr val="42685C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98" name="任意多边形: 形状 297"/>
                <p:cNvSpPr/>
                <p:nvPr/>
              </p:nvSpPr>
              <p:spPr>
                <a:xfrm>
                  <a:off x="7723205" y="4035971"/>
                  <a:ext cx="139257" cy="351794"/>
                </a:xfrm>
                <a:custGeom>
                  <a:avLst/>
                  <a:gdLst>
                    <a:gd name="connsiteX0" fmla="*/ 111025 w 139257"/>
                    <a:gd name="connsiteY0" fmla="*/ 0 h 351794"/>
                    <a:gd name="connsiteX1" fmla="*/ 3688 w 139257"/>
                    <a:gd name="connsiteY1" fmla="*/ 171421 h 351794"/>
                    <a:gd name="connsiteX2" fmla="*/ 19022 w 139257"/>
                    <a:gd name="connsiteY2" fmla="*/ 351794 h 351794"/>
                    <a:gd name="connsiteX3" fmla="*/ 133361 w 139257"/>
                    <a:gd name="connsiteY3" fmla="*/ 215739 h 351794"/>
                    <a:gd name="connsiteX4" fmla="*/ 111025 w 139257"/>
                    <a:gd name="connsiteY4" fmla="*/ 0 h 351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257" h="351794">
                      <a:moveTo>
                        <a:pt x="111025" y="0"/>
                      </a:moveTo>
                      <a:cubicBezTo>
                        <a:pt x="94805" y="66565"/>
                        <a:pt x="17426" y="88724"/>
                        <a:pt x="3688" y="171421"/>
                      </a:cubicBezTo>
                      <a:cubicBezTo>
                        <a:pt x="-10051" y="254118"/>
                        <a:pt x="19022" y="351794"/>
                        <a:pt x="19022" y="351794"/>
                      </a:cubicBezTo>
                      <a:cubicBezTo>
                        <a:pt x="19022" y="351794"/>
                        <a:pt x="116432" y="295068"/>
                        <a:pt x="133361" y="215739"/>
                      </a:cubicBezTo>
                      <a:cubicBezTo>
                        <a:pt x="150202" y="136410"/>
                        <a:pt x="127246" y="18702"/>
                        <a:pt x="111025" y="0"/>
                      </a:cubicBezTo>
                      <a:close/>
                    </a:path>
                  </a:pathLst>
                </a:custGeom>
                <a:solidFill>
                  <a:srgbClr val="42685C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299" name="任意多边形: 形状 298"/>
                <p:cNvSpPr/>
                <p:nvPr/>
              </p:nvSpPr>
              <p:spPr>
                <a:xfrm>
                  <a:off x="7802853" y="4464880"/>
                  <a:ext cx="365887" cy="188263"/>
                </a:xfrm>
                <a:custGeom>
                  <a:avLst/>
                  <a:gdLst>
                    <a:gd name="connsiteX0" fmla="*/ 0 w 365887"/>
                    <a:gd name="connsiteY0" fmla="*/ 59207 h 188263"/>
                    <a:gd name="connsiteX1" fmla="*/ 189237 w 365887"/>
                    <a:gd name="connsiteY1" fmla="*/ 185956 h 188263"/>
                    <a:gd name="connsiteX2" fmla="*/ 365887 w 365887"/>
                    <a:gd name="connsiteY2" fmla="*/ 140929 h 188263"/>
                    <a:gd name="connsiteX3" fmla="*/ 240025 w 365887"/>
                    <a:gd name="connsiteY3" fmla="*/ 40327 h 188263"/>
                    <a:gd name="connsiteX4" fmla="*/ 112390 w 365887"/>
                    <a:gd name="connsiteY4" fmla="*/ 3189 h 188263"/>
                    <a:gd name="connsiteX5" fmla="*/ 0 w 365887"/>
                    <a:gd name="connsiteY5" fmla="*/ 59207 h 188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5887" h="188263">
                      <a:moveTo>
                        <a:pt x="0" y="59207"/>
                      </a:moveTo>
                      <a:cubicBezTo>
                        <a:pt x="33061" y="123911"/>
                        <a:pt x="101842" y="171242"/>
                        <a:pt x="189237" y="185956"/>
                      </a:cubicBezTo>
                      <a:cubicBezTo>
                        <a:pt x="276632" y="200580"/>
                        <a:pt x="365887" y="140929"/>
                        <a:pt x="365887" y="140929"/>
                      </a:cubicBezTo>
                      <a:cubicBezTo>
                        <a:pt x="365887" y="140929"/>
                        <a:pt x="270693" y="59384"/>
                        <a:pt x="240025" y="40327"/>
                      </a:cubicBezTo>
                      <a:cubicBezTo>
                        <a:pt x="209269" y="21271"/>
                        <a:pt x="167964" y="-10107"/>
                        <a:pt x="112390" y="3189"/>
                      </a:cubicBezTo>
                      <a:cubicBezTo>
                        <a:pt x="56815" y="16484"/>
                        <a:pt x="0" y="59207"/>
                        <a:pt x="0" y="59207"/>
                      </a:cubicBezTo>
                      <a:close/>
                    </a:path>
                  </a:pathLst>
                </a:custGeom>
                <a:solidFill>
                  <a:srgbClr val="42685C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00" name="任意多边形: 形状 299"/>
                <p:cNvSpPr/>
                <p:nvPr/>
              </p:nvSpPr>
              <p:spPr>
                <a:xfrm>
                  <a:off x="7862981" y="4472810"/>
                  <a:ext cx="295551" cy="138104"/>
                </a:xfrm>
                <a:custGeom>
                  <a:avLst/>
                  <a:gdLst>
                    <a:gd name="connsiteX0" fmla="*/ 294591 w 295551"/>
                    <a:gd name="connsiteY0" fmla="*/ 128124 h 138104"/>
                    <a:gd name="connsiteX1" fmla="*/ 265164 w 295551"/>
                    <a:gd name="connsiteY1" fmla="*/ 105255 h 138104"/>
                    <a:gd name="connsiteX2" fmla="*/ 236181 w 295551"/>
                    <a:gd name="connsiteY2" fmla="*/ 81147 h 138104"/>
                    <a:gd name="connsiteX3" fmla="*/ 172452 w 295551"/>
                    <a:gd name="connsiteY3" fmla="*/ 30004 h 138104"/>
                    <a:gd name="connsiteX4" fmla="*/ 93477 w 295551"/>
                    <a:gd name="connsiteY4" fmla="*/ 2350 h 138104"/>
                    <a:gd name="connsiteX5" fmla="*/ 7146 w 295551"/>
                    <a:gd name="connsiteY5" fmla="*/ 12897 h 138104"/>
                    <a:gd name="connsiteX6" fmla="*/ 15833 w 295551"/>
                    <a:gd name="connsiteY6" fmla="*/ 42147 h 138104"/>
                    <a:gd name="connsiteX7" fmla="*/ 55187 w 295551"/>
                    <a:gd name="connsiteY7" fmla="*/ 36563 h 138104"/>
                    <a:gd name="connsiteX8" fmla="*/ 94364 w 295551"/>
                    <a:gd name="connsiteY8" fmla="*/ 36386 h 138104"/>
                    <a:gd name="connsiteX9" fmla="*/ 168374 w 295551"/>
                    <a:gd name="connsiteY9" fmla="*/ 62976 h 138104"/>
                    <a:gd name="connsiteX10" fmla="*/ 227849 w 295551"/>
                    <a:gd name="connsiteY10" fmla="*/ 109953 h 138104"/>
                    <a:gd name="connsiteX11" fmla="*/ 291223 w 295551"/>
                    <a:gd name="connsiteY11" fmla="*/ 137342 h 138104"/>
                    <a:gd name="connsiteX12" fmla="*/ 294591 w 295551"/>
                    <a:gd name="connsiteY12" fmla="*/ 128124 h 138104"/>
                    <a:gd name="connsiteX13" fmla="*/ 294591 w 295551"/>
                    <a:gd name="connsiteY13" fmla="*/ 128124 h 138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95551" h="138104">
                      <a:moveTo>
                        <a:pt x="294591" y="128124"/>
                      </a:moveTo>
                      <a:cubicBezTo>
                        <a:pt x="287146" y="118462"/>
                        <a:pt x="275003" y="112258"/>
                        <a:pt x="265164" y="105255"/>
                      </a:cubicBezTo>
                      <a:cubicBezTo>
                        <a:pt x="254883" y="97987"/>
                        <a:pt x="245399" y="89567"/>
                        <a:pt x="236181" y="81147"/>
                      </a:cubicBezTo>
                      <a:cubicBezTo>
                        <a:pt x="216149" y="62799"/>
                        <a:pt x="195763" y="44097"/>
                        <a:pt x="172452" y="30004"/>
                      </a:cubicBezTo>
                      <a:cubicBezTo>
                        <a:pt x="148431" y="15468"/>
                        <a:pt x="121309" y="5806"/>
                        <a:pt x="93477" y="2350"/>
                      </a:cubicBezTo>
                      <a:cubicBezTo>
                        <a:pt x="66798" y="-1019"/>
                        <a:pt x="30192" y="-3057"/>
                        <a:pt x="7146" y="12897"/>
                      </a:cubicBezTo>
                      <a:cubicBezTo>
                        <a:pt x="-5794" y="21849"/>
                        <a:pt x="-122" y="41881"/>
                        <a:pt x="15833" y="42147"/>
                      </a:cubicBezTo>
                      <a:cubicBezTo>
                        <a:pt x="29128" y="42413"/>
                        <a:pt x="41892" y="37981"/>
                        <a:pt x="55187" y="36563"/>
                      </a:cubicBezTo>
                      <a:cubicBezTo>
                        <a:pt x="68128" y="35145"/>
                        <a:pt x="81334" y="34967"/>
                        <a:pt x="94364" y="36386"/>
                      </a:cubicBezTo>
                      <a:cubicBezTo>
                        <a:pt x="120777" y="39311"/>
                        <a:pt x="146215" y="48440"/>
                        <a:pt x="168374" y="62976"/>
                      </a:cubicBezTo>
                      <a:cubicBezTo>
                        <a:pt x="189470" y="76892"/>
                        <a:pt x="207640" y="94796"/>
                        <a:pt x="227849" y="109953"/>
                      </a:cubicBezTo>
                      <a:cubicBezTo>
                        <a:pt x="244690" y="122628"/>
                        <a:pt x="268621" y="142217"/>
                        <a:pt x="291223" y="137342"/>
                      </a:cubicBezTo>
                      <a:cubicBezTo>
                        <a:pt x="294769" y="136455"/>
                        <a:pt x="296896" y="131137"/>
                        <a:pt x="294591" y="128124"/>
                      </a:cubicBezTo>
                      <a:lnTo>
                        <a:pt x="294591" y="128124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01" name="任意多边形: 形状 300"/>
                <p:cNvSpPr/>
                <p:nvPr/>
              </p:nvSpPr>
              <p:spPr>
                <a:xfrm>
                  <a:off x="7705446" y="4051276"/>
                  <a:ext cx="135299" cy="231016"/>
                </a:xfrm>
                <a:custGeom>
                  <a:avLst/>
                  <a:gdLst>
                    <a:gd name="connsiteX0" fmla="*/ 119655 w 135299"/>
                    <a:gd name="connsiteY0" fmla="*/ 1624 h 231016"/>
                    <a:gd name="connsiteX1" fmla="*/ 101573 w 135299"/>
                    <a:gd name="connsiteY1" fmla="*/ 23783 h 231016"/>
                    <a:gd name="connsiteX2" fmla="*/ 83049 w 135299"/>
                    <a:gd name="connsiteY2" fmla="*/ 46917 h 231016"/>
                    <a:gd name="connsiteX3" fmla="*/ 45379 w 135299"/>
                    <a:gd name="connsiteY3" fmla="*/ 94515 h 231016"/>
                    <a:gd name="connsiteX4" fmla="*/ 22511 w 135299"/>
                    <a:gd name="connsiteY4" fmla="*/ 151862 h 231016"/>
                    <a:gd name="connsiteX5" fmla="*/ 12495 w 135299"/>
                    <a:gd name="connsiteY5" fmla="*/ 179516 h 231016"/>
                    <a:gd name="connsiteX6" fmla="*/ 352 w 135299"/>
                    <a:gd name="connsiteY6" fmla="*/ 210716 h 231016"/>
                    <a:gd name="connsiteX7" fmla="*/ 24549 w 135299"/>
                    <a:gd name="connsiteY7" fmla="*/ 228443 h 231016"/>
                    <a:gd name="connsiteX8" fmla="*/ 56369 w 135299"/>
                    <a:gd name="connsiteY8" fmla="*/ 172780 h 231016"/>
                    <a:gd name="connsiteX9" fmla="*/ 76401 w 135299"/>
                    <a:gd name="connsiteY9" fmla="*/ 113571 h 231016"/>
                    <a:gd name="connsiteX10" fmla="*/ 107601 w 135299"/>
                    <a:gd name="connsiteY10" fmla="*/ 62872 h 231016"/>
                    <a:gd name="connsiteX11" fmla="*/ 135255 w 135299"/>
                    <a:gd name="connsiteY11" fmla="*/ 10134 h 231016"/>
                    <a:gd name="connsiteX12" fmla="*/ 119655 w 135299"/>
                    <a:gd name="connsiteY12" fmla="*/ 1624 h 231016"/>
                    <a:gd name="connsiteX13" fmla="*/ 119655 w 135299"/>
                    <a:gd name="connsiteY13" fmla="*/ 1624 h 231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5299" h="231016">
                      <a:moveTo>
                        <a:pt x="119655" y="1624"/>
                      </a:moveTo>
                      <a:cubicBezTo>
                        <a:pt x="111501" y="7120"/>
                        <a:pt x="107246" y="15984"/>
                        <a:pt x="101573" y="23783"/>
                      </a:cubicBezTo>
                      <a:cubicBezTo>
                        <a:pt x="95812" y="31761"/>
                        <a:pt x="89519" y="39472"/>
                        <a:pt x="83049" y="46917"/>
                      </a:cubicBezTo>
                      <a:cubicBezTo>
                        <a:pt x="69665" y="62340"/>
                        <a:pt x="55572" y="76699"/>
                        <a:pt x="45379" y="94515"/>
                      </a:cubicBezTo>
                      <a:cubicBezTo>
                        <a:pt x="35097" y="112419"/>
                        <a:pt x="28892" y="132273"/>
                        <a:pt x="22511" y="151862"/>
                      </a:cubicBezTo>
                      <a:cubicBezTo>
                        <a:pt x="19497" y="161168"/>
                        <a:pt x="16483" y="170564"/>
                        <a:pt x="12495" y="179516"/>
                      </a:cubicBezTo>
                      <a:cubicBezTo>
                        <a:pt x="7974" y="189709"/>
                        <a:pt x="2745" y="199725"/>
                        <a:pt x="352" y="210716"/>
                      </a:cubicBezTo>
                      <a:cubicBezTo>
                        <a:pt x="-2485" y="223923"/>
                        <a:pt x="12406" y="236597"/>
                        <a:pt x="24549" y="228443"/>
                      </a:cubicBezTo>
                      <a:cubicBezTo>
                        <a:pt x="43251" y="215857"/>
                        <a:pt x="49988" y="193343"/>
                        <a:pt x="56369" y="172780"/>
                      </a:cubicBezTo>
                      <a:cubicBezTo>
                        <a:pt x="62485" y="152925"/>
                        <a:pt x="67272" y="132273"/>
                        <a:pt x="76401" y="113571"/>
                      </a:cubicBezTo>
                      <a:cubicBezTo>
                        <a:pt x="85087" y="95933"/>
                        <a:pt x="96078" y="78826"/>
                        <a:pt x="107601" y="62872"/>
                      </a:cubicBezTo>
                      <a:cubicBezTo>
                        <a:pt x="117882" y="48601"/>
                        <a:pt x="136319" y="28836"/>
                        <a:pt x="135255" y="10134"/>
                      </a:cubicBezTo>
                      <a:cubicBezTo>
                        <a:pt x="134900" y="2688"/>
                        <a:pt x="126391" y="-2896"/>
                        <a:pt x="119655" y="1624"/>
                      </a:cubicBezTo>
                      <a:lnTo>
                        <a:pt x="119655" y="1624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02" name="任意多边形: 形状 301"/>
                <p:cNvSpPr/>
                <p:nvPr/>
              </p:nvSpPr>
              <p:spPr>
                <a:xfrm>
                  <a:off x="7481728" y="3664763"/>
                  <a:ext cx="185164" cy="256660"/>
                </a:xfrm>
                <a:custGeom>
                  <a:avLst/>
                  <a:gdLst>
                    <a:gd name="connsiteX0" fmla="*/ 1240 w 185164"/>
                    <a:gd name="connsiteY0" fmla="*/ 800 h 256660"/>
                    <a:gd name="connsiteX1" fmla="*/ 3278 w 185164"/>
                    <a:gd name="connsiteY1" fmla="*/ 33949 h 256660"/>
                    <a:gd name="connsiteX2" fmla="*/ 18524 w 185164"/>
                    <a:gd name="connsiteY2" fmla="*/ 67188 h 256660"/>
                    <a:gd name="connsiteX3" fmla="*/ 71439 w 185164"/>
                    <a:gd name="connsiteY3" fmla="*/ 127814 h 256660"/>
                    <a:gd name="connsiteX4" fmla="*/ 128875 w 185164"/>
                    <a:gd name="connsiteY4" fmla="*/ 185516 h 256660"/>
                    <a:gd name="connsiteX5" fmla="*/ 148375 w 185164"/>
                    <a:gd name="connsiteY5" fmla="*/ 219464 h 256660"/>
                    <a:gd name="connsiteX6" fmla="*/ 152806 w 185164"/>
                    <a:gd name="connsiteY6" fmla="*/ 236305 h 256660"/>
                    <a:gd name="connsiteX7" fmla="*/ 159543 w 185164"/>
                    <a:gd name="connsiteY7" fmla="*/ 251284 h 256660"/>
                    <a:gd name="connsiteX8" fmla="*/ 172484 w 185164"/>
                    <a:gd name="connsiteY8" fmla="*/ 254386 h 256660"/>
                    <a:gd name="connsiteX9" fmla="*/ 184715 w 185164"/>
                    <a:gd name="connsiteY9" fmla="*/ 220705 h 256660"/>
                    <a:gd name="connsiteX10" fmla="*/ 169736 w 185164"/>
                    <a:gd name="connsiteY10" fmla="*/ 181971 h 256660"/>
                    <a:gd name="connsiteX11" fmla="*/ 110616 w 185164"/>
                    <a:gd name="connsiteY11" fmla="*/ 118153 h 256660"/>
                    <a:gd name="connsiteX12" fmla="*/ 48571 w 185164"/>
                    <a:gd name="connsiteY12" fmla="*/ 61072 h 256660"/>
                    <a:gd name="connsiteX13" fmla="*/ 24462 w 185164"/>
                    <a:gd name="connsiteY13" fmla="*/ 29961 h 256660"/>
                    <a:gd name="connsiteX14" fmla="*/ 11965 w 185164"/>
                    <a:gd name="connsiteY14" fmla="*/ 14982 h 256660"/>
                    <a:gd name="connsiteX15" fmla="*/ 3012 w 185164"/>
                    <a:gd name="connsiteY15" fmla="*/ 179 h 256660"/>
                    <a:gd name="connsiteX16" fmla="*/ 1240 w 185164"/>
                    <a:gd name="connsiteY16" fmla="*/ 800 h 256660"/>
                    <a:gd name="connsiteX17" fmla="*/ 1240 w 185164"/>
                    <a:gd name="connsiteY17" fmla="*/ 800 h 256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164" h="256660">
                      <a:moveTo>
                        <a:pt x="1240" y="800"/>
                      </a:moveTo>
                      <a:cubicBezTo>
                        <a:pt x="-1951" y="10284"/>
                        <a:pt x="1860" y="24199"/>
                        <a:pt x="3278" y="33949"/>
                      </a:cubicBezTo>
                      <a:cubicBezTo>
                        <a:pt x="4962" y="45738"/>
                        <a:pt x="11965" y="57438"/>
                        <a:pt x="18524" y="67188"/>
                      </a:cubicBezTo>
                      <a:cubicBezTo>
                        <a:pt x="33503" y="89524"/>
                        <a:pt x="52205" y="109112"/>
                        <a:pt x="71439" y="127814"/>
                      </a:cubicBezTo>
                      <a:cubicBezTo>
                        <a:pt x="90850" y="146605"/>
                        <a:pt x="111768" y="164510"/>
                        <a:pt x="128875" y="185516"/>
                      </a:cubicBezTo>
                      <a:cubicBezTo>
                        <a:pt x="137029" y="195621"/>
                        <a:pt x="144475" y="207055"/>
                        <a:pt x="148375" y="219464"/>
                      </a:cubicBezTo>
                      <a:cubicBezTo>
                        <a:pt x="150147" y="224959"/>
                        <a:pt x="151300" y="230720"/>
                        <a:pt x="152806" y="236305"/>
                      </a:cubicBezTo>
                      <a:cubicBezTo>
                        <a:pt x="154313" y="241888"/>
                        <a:pt x="157416" y="246232"/>
                        <a:pt x="159543" y="251284"/>
                      </a:cubicBezTo>
                      <a:cubicBezTo>
                        <a:pt x="161847" y="256691"/>
                        <a:pt x="167963" y="258552"/>
                        <a:pt x="172484" y="254386"/>
                      </a:cubicBezTo>
                      <a:cubicBezTo>
                        <a:pt x="182677" y="244902"/>
                        <a:pt x="186577" y="234975"/>
                        <a:pt x="184715" y="220705"/>
                      </a:cubicBezTo>
                      <a:cubicBezTo>
                        <a:pt x="182943" y="207055"/>
                        <a:pt x="176738" y="193671"/>
                        <a:pt x="169736" y="181971"/>
                      </a:cubicBezTo>
                      <a:cubicBezTo>
                        <a:pt x="154579" y="156887"/>
                        <a:pt x="132509" y="137210"/>
                        <a:pt x="110616" y="118153"/>
                      </a:cubicBezTo>
                      <a:cubicBezTo>
                        <a:pt x="89432" y="99717"/>
                        <a:pt x="67273" y="82167"/>
                        <a:pt x="48571" y="61072"/>
                      </a:cubicBezTo>
                      <a:cubicBezTo>
                        <a:pt x="39796" y="51233"/>
                        <a:pt x="32439" y="40331"/>
                        <a:pt x="24462" y="29961"/>
                      </a:cubicBezTo>
                      <a:cubicBezTo>
                        <a:pt x="20474" y="24820"/>
                        <a:pt x="15510" y="20565"/>
                        <a:pt x="11965" y="14982"/>
                      </a:cubicBezTo>
                      <a:cubicBezTo>
                        <a:pt x="8774" y="10018"/>
                        <a:pt x="7090" y="4345"/>
                        <a:pt x="3012" y="179"/>
                      </a:cubicBezTo>
                      <a:cubicBezTo>
                        <a:pt x="2392" y="-264"/>
                        <a:pt x="1506" y="179"/>
                        <a:pt x="1240" y="800"/>
                      </a:cubicBezTo>
                      <a:lnTo>
                        <a:pt x="1240" y="800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03" name="任意多边形: 形状 302"/>
                <p:cNvSpPr/>
                <p:nvPr/>
              </p:nvSpPr>
              <p:spPr>
                <a:xfrm>
                  <a:off x="7305918" y="3943003"/>
                  <a:ext cx="97103" cy="251292"/>
                </a:xfrm>
                <a:custGeom>
                  <a:avLst/>
                  <a:gdLst>
                    <a:gd name="connsiteX0" fmla="*/ 133 w 97103"/>
                    <a:gd name="connsiteY0" fmla="*/ 10093 h 251292"/>
                    <a:gd name="connsiteX1" fmla="*/ 6603 w 97103"/>
                    <a:gd name="connsiteY1" fmla="*/ 36507 h 251292"/>
                    <a:gd name="connsiteX2" fmla="*/ 15644 w 97103"/>
                    <a:gd name="connsiteY2" fmla="*/ 65845 h 251292"/>
                    <a:gd name="connsiteX3" fmla="*/ 29826 w 97103"/>
                    <a:gd name="connsiteY3" fmla="*/ 123636 h 251292"/>
                    <a:gd name="connsiteX4" fmla="*/ 55530 w 97103"/>
                    <a:gd name="connsiteY4" fmla="*/ 224237 h 251292"/>
                    <a:gd name="connsiteX5" fmla="*/ 70421 w 97103"/>
                    <a:gd name="connsiteY5" fmla="*/ 242850 h 251292"/>
                    <a:gd name="connsiteX6" fmla="*/ 90009 w 97103"/>
                    <a:gd name="connsiteY6" fmla="*/ 251182 h 251292"/>
                    <a:gd name="connsiteX7" fmla="*/ 92669 w 97103"/>
                    <a:gd name="connsiteY7" fmla="*/ 221844 h 251292"/>
                    <a:gd name="connsiteX8" fmla="*/ 77246 w 97103"/>
                    <a:gd name="connsiteY8" fmla="*/ 175487 h 251292"/>
                    <a:gd name="connsiteX9" fmla="*/ 66078 w 97103"/>
                    <a:gd name="connsiteY9" fmla="*/ 125497 h 251292"/>
                    <a:gd name="connsiteX10" fmla="*/ 46755 w 97103"/>
                    <a:gd name="connsiteY10" fmla="*/ 62831 h 251292"/>
                    <a:gd name="connsiteX11" fmla="*/ 33460 w 97103"/>
                    <a:gd name="connsiteY11" fmla="*/ 30480 h 251292"/>
                    <a:gd name="connsiteX12" fmla="*/ 17240 w 97103"/>
                    <a:gd name="connsiteY12" fmla="*/ 2471 h 251292"/>
                    <a:gd name="connsiteX13" fmla="*/ 133 w 97103"/>
                    <a:gd name="connsiteY13" fmla="*/ 10093 h 251292"/>
                    <a:gd name="connsiteX14" fmla="*/ 133 w 97103"/>
                    <a:gd name="connsiteY14" fmla="*/ 10093 h 251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7103" h="251292">
                      <a:moveTo>
                        <a:pt x="133" y="10093"/>
                      </a:moveTo>
                      <a:cubicBezTo>
                        <a:pt x="-842" y="19134"/>
                        <a:pt x="3767" y="28086"/>
                        <a:pt x="6603" y="36507"/>
                      </a:cubicBezTo>
                      <a:cubicBezTo>
                        <a:pt x="9794" y="46257"/>
                        <a:pt x="12808" y="56007"/>
                        <a:pt x="15644" y="65845"/>
                      </a:cubicBezTo>
                      <a:cubicBezTo>
                        <a:pt x="21051" y="84902"/>
                        <a:pt x="25571" y="104313"/>
                        <a:pt x="29826" y="123636"/>
                      </a:cubicBezTo>
                      <a:cubicBezTo>
                        <a:pt x="37183" y="156962"/>
                        <a:pt x="39576" y="193480"/>
                        <a:pt x="55530" y="224237"/>
                      </a:cubicBezTo>
                      <a:cubicBezTo>
                        <a:pt x="59164" y="231150"/>
                        <a:pt x="64394" y="237975"/>
                        <a:pt x="70421" y="242850"/>
                      </a:cubicBezTo>
                      <a:cubicBezTo>
                        <a:pt x="74853" y="246484"/>
                        <a:pt x="83894" y="252157"/>
                        <a:pt x="90009" y="251182"/>
                      </a:cubicBezTo>
                      <a:cubicBezTo>
                        <a:pt x="102684" y="249144"/>
                        <a:pt x="94973" y="229112"/>
                        <a:pt x="92669" y="221844"/>
                      </a:cubicBezTo>
                      <a:cubicBezTo>
                        <a:pt x="87794" y="206244"/>
                        <a:pt x="81235" y="191442"/>
                        <a:pt x="77246" y="175487"/>
                      </a:cubicBezTo>
                      <a:cubicBezTo>
                        <a:pt x="73169" y="158912"/>
                        <a:pt x="69978" y="142072"/>
                        <a:pt x="66078" y="125497"/>
                      </a:cubicBezTo>
                      <a:cubicBezTo>
                        <a:pt x="61026" y="104136"/>
                        <a:pt x="54467" y="83395"/>
                        <a:pt x="46755" y="62831"/>
                      </a:cubicBezTo>
                      <a:cubicBezTo>
                        <a:pt x="42589" y="51929"/>
                        <a:pt x="38158" y="41116"/>
                        <a:pt x="33460" y="30480"/>
                      </a:cubicBezTo>
                      <a:cubicBezTo>
                        <a:pt x="29205" y="20995"/>
                        <a:pt x="25660" y="8941"/>
                        <a:pt x="17240" y="2471"/>
                      </a:cubicBezTo>
                      <a:cubicBezTo>
                        <a:pt x="9794" y="-3025"/>
                        <a:pt x="1108" y="1141"/>
                        <a:pt x="133" y="10093"/>
                      </a:cubicBezTo>
                      <a:lnTo>
                        <a:pt x="133" y="10093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04" name="任意多边形: 形状 303"/>
                <p:cNvSpPr/>
                <p:nvPr/>
              </p:nvSpPr>
              <p:spPr>
                <a:xfrm>
                  <a:off x="7129674" y="4290871"/>
                  <a:ext cx="199074" cy="227322"/>
                </a:xfrm>
                <a:custGeom>
                  <a:avLst/>
                  <a:gdLst>
                    <a:gd name="connsiteX0" fmla="*/ 1233 w 199074"/>
                    <a:gd name="connsiteY0" fmla="*/ 7816 h 227322"/>
                    <a:gd name="connsiteX1" fmla="*/ 7969 w 199074"/>
                    <a:gd name="connsiteY1" fmla="*/ 47259 h 227322"/>
                    <a:gd name="connsiteX2" fmla="*/ 21442 w 199074"/>
                    <a:gd name="connsiteY2" fmla="*/ 87677 h 227322"/>
                    <a:gd name="connsiteX3" fmla="*/ 50426 w 199074"/>
                    <a:gd name="connsiteY3" fmla="*/ 156015 h 227322"/>
                    <a:gd name="connsiteX4" fmla="*/ 106177 w 199074"/>
                    <a:gd name="connsiteY4" fmla="*/ 200953 h 227322"/>
                    <a:gd name="connsiteX5" fmla="*/ 143582 w 199074"/>
                    <a:gd name="connsiteY5" fmla="*/ 216818 h 227322"/>
                    <a:gd name="connsiteX6" fmla="*/ 184708 w 199074"/>
                    <a:gd name="connsiteY6" fmla="*/ 227012 h 227322"/>
                    <a:gd name="connsiteX7" fmla="*/ 193395 w 199074"/>
                    <a:gd name="connsiteY7" fmla="*/ 204941 h 227322"/>
                    <a:gd name="connsiteX8" fmla="*/ 160865 w 199074"/>
                    <a:gd name="connsiteY8" fmla="*/ 183403 h 227322"/>
                    <a:gd name="connsiteX9" fmla="*/ 127982 w 199074"/>
                    <a:gd name="connsiteY9" fmla="*/ 168601 h 227322"/>
                    <a:gd name="connsiteX10" fmla="*/ 78966 w 199074"/>
                    <a:gd name="connsiteY10" fmla="*/ 130665 h 227322"/>
                    <a:gd name="connsiteX11" fmla="*/ 52464 w 199074"/>
                    <a:gd name="connsiteY11" fmla="*/ 69684 h 227322"/>
                    <a:gd name="connsiteX12" fmla="*/ 36244 w 199074"/>
                    <a:gd name="connsiteY12" fmla="*/ 32191 h 227322"/>
                    <a:gd name="connsiteX13" fmla="*/ 16124 w 199074"/>
                    <a:gd name="connsiteY13" fmla="*/ 1257 h 227322"/>
                    <a:gd name="connsiteX14" fmla="*/ 1233 w 199074"/>
                    <a:gd name="connsiteY14" fmla="*/ 7816 h 227322"/>
                    <a:gd name="connsiteX15" fmla="*/ 1233 w 199074"/>
                    <a:gd name="connsiteY15" fmla="*/ 7816 h 227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9074" h="227322">
                      <a:moveTo>
                        <a:pt x="1233" y="7816"/>
                      </a:moveTo>
                      <a:cubicBezTo>
                        <a:pt x="-2933" y="19516"/>
                        <a:pt x="4512" y="35825"/>
                        <a:pt x="7969" y="47259"/>
                      </a:cubicBezTo>
                      <a:cubicBezTo>
                        <a:pt x="12046" y="60820"/>
                        <a:pt x="16655" y="74293"/>
                        <a:pt x="21442" y="87677"/>
                      </a:cubicBezTo>
                      <a:cubicBezTo>
                        <a:pt x="29774" y="110722"/>
                        <a:pt x="37042" y="135274"/>
                        <a:pt x="50426" y="156015"/>
                      </a:cubicBezTo>
                      <a:cubicBezTo>
                        <a:pt x="63987" y="177110"/>
                        <a:pt x="83575" y="190760"/>
                        <a:pt x="106177" y="200953"/>
                      </a:cubicBezTo>
                      <a:cubicBezTo>
                        <a:pt x="118498" y="206537"/>
                        <a:pt x="130907" y="212121"/>
                        <a:pt x="143582" y="216818"/>
                      </a:cubicBezTo>
                      <a:cubicBezTo>
                        <a:pt x="157143" y="221871"/>
                        <a:pt x="170704" y="224175"/>
                        <a:pt x="184708" y="227012"/>
                      </a:cubicBezTo>
                      <a:cubicBezTo>
                        <a:pt x="198624" y="229848"/>
                        <a:pt x="204208" y="212564"/>
                        <a:pt x="193395" y="204941"/>
                      </a:cubicBezTo>
                      <a:cubicBezTo>
                        <a:pt x="182670" y="197408"/>
                        <a:pt x="172565" y="189519"/>
                        <a:pt x="160865" y="183403"/>
                      </a:cubicBezTo>
                      <a:cubicBezTo>
                        <a:pt x="150229" y="177819"/>
                        <a:pt x="138972" y="173476"/>
                        <a:pt x="127982" y="168601"/>
                      </a:cubicBezTo>
                      <a:cubicBezTo>
                        <a:pt x="108216" y="159737"/>
                        <a:pt x="90489" y="149633"/>
                        <a:pt x="78966" y="130665"/>
                      </a:cubicBezTo>
                      <a:cubicBezTo>
                        <a:pt x="67444" y="111786"/>
                        <a:pt x="60707" y="90158"/>
                        <a:pt x="52464" y="69684"/>
                      </a:cubicBezTo>
                      <a:cubicBezTo>
                        <a:pt x="47323" y="57097"/>
                        <a:pt x="42005" y="44511"/>
                        <a:pt x="36244" y="32191"/>
                      </a:cubicBezTo>
                      <a:cubicBezTo>
                        <a:pt x="31192" y="21466"/>
                        <a:pt x="27026" y="7195"/>
                        <a:pt x="16124" y="1257"/>
                      </a:cubicBezTo>
                      <a:cubicBezTo>
                        <a:pt x="9742" y="-2111"/>
                        <a:pt x="3449" y="1700"/>
                        <a:pt x="1233" y="7816"/>
                      </a:cubicBezTo>
                      <a:lnTo>
                        <a:pt x="1233" y="7816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05" name="任意多边形: 形状 304"/>
                <p:cNvSpPr/>
                <p:nvPr/>
              </p:nvSpPr>
              <p:spPr>
                <a:xfrm>
                  <a:off x="7535506" y="3835049"/>
                  <a:ext cx="70684" cy="239896"/>
                </a:xfrm>
                <a:custGeom>
                  <a:avLst/>
                  <a:gdLst>
                    <a:gd name="connsiteX0" fmla="*/ 4809 w 70684"/>
                    <a:gd name="connsiteY0" fmla="*/ 2112 h 239896"/>
                    <a:gd name="connsiteX1" fmla="*/ 1175 w 70684"/>
                    <a:gd name="connsiteY1" fmla="*/ 27551 h 239896"/>
                    <a:gd name="connsiteX2" fmla="*/ 6405 w 70684"/>
                    <a:gd name="connsiteY2" fmla="*/ 57509 h 239896"/>
                    <a:gd name="connsiteX3" fmla="*/ 17750 w 70684"/>
                    <a:gd name="connsiteY3" fmla="*/ 119288 h 239896"/>
                    <a:gd name="connsiteX4" fmla="*/ 30070 w 70684"/>
                    <a:gd name="connsiteY4" fmla="*/ 180004 h 239896"/>
                    <a:gd name="connsiteX5" fmla="*/ 47354 w 70684"/>
                    <a:gd name="connsiteY5" fmla="*/ 236996 h 239896"/>
                    <a:gd name="connsiteX6" fmla="*/ 63397 w 70684"/>
                    <a:gd name="connsiteY6" fmla="*/ 234515 h 239896"/>
                    <a:gd name="connsiteX7" fmla="*/ 65968 w 70684"/>
                    <a:gd name="connsiteY7" fmla="*/ 173533 h 239896"/>
                    <a:gd name="connsiteX8" fmla="*/ 52407 w 70684"/>
                    <a:gd name="connsiteY8" fmla="*/ 113261 h 239896"/>
                    <a:gd name="connsiteX9" fmla="*/ 35832 w 70684"/>
                    <a:gd name="connsiteY9" fmla="*/ 53078 h 239896"/>
                    <a:gd name="connsiteX10" fmla="*/ 27500 w 70684"/>
                    <a:gd name="connsiteY10" fmla="*/ 24094 h 239896"/>
                    <a:gd name="connsiteX11" fmla="*/ 13230 w 70684"/>
                    <a:gd name="connsiteY11" fmla="*/ 783 h 239896"/>
                    <a:gd name="connsiteX12" fmla="*/ 4809 w 70684"/>
                    <a:gd name="connsiteY12" fmla="*/ 2112 h 239896"/>
                    <a:gd name="connsiteX13" fmla="*/ 4809 w 70684"/>
                    <a:gd name="connsiteY13" fmla="*/ 2112 h 239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0684" h="239896">
                      <a:moveTo>
                        <a:pt x="4809" y="2112"/>
                      </a:moveTo>
                      <a:cubicBezTo>
                        <a:pt x="-1572" y="9646"/>
                        <a:pt x="-243" y="18333"/>
                        <a:pt x="1175" y="27551"/>
                      </a:cubicBezTo>
                      <a:cubicBezTo>
                        <a:pt x="2682" y="37567"/>
                        <a:pt x="4632" y="47494"/>
                        <a:pt x="6405" y="57509"/>
                      </a:cubicBezTo>
                      <a:cubicBezTo>
                        <a:pt x="10039" y="78162"/>
                        <a:pt x="13496" y="98814"/>
                        <a:pt x="17750" y="119288"/>
                      </a:cubicBezTo>
                      <a:cubicBezTo>
                        <a:pt x="22005" y="139497"/>
                        <a:pt x="26348" y="159706"/>
                        <a:pt x="30070" y="180004"/>
                      </a:cubicBezTo>
                      <a:cubicBezTo>
                        <a:pt x="33616" y="199326"/>
                        <a:pt x="33350" y="221663"/>
                        <a:pt x="47354" y="236996"/>
                      </a:cubicBezTo>
                      <a:cubicBezTo>
                        <a:pt x="52229" y="242403"/>
                        <a:pt x="59852" y="239478"/>
                        <a:pt x="63397" y="234515"/>
                      </a:cubicBezTo>
                      <a:cubicBezTo>
                        <a:pt x="75806" y="217319"/>
                        <a:pt x="69336" y="192679"/>
                        <a:pt x="65968" y="173533"/>
                      </a:cubicBezTo>
                      <a:cubicBezTo>
                        <a:pt x="62422" y="153236"/>
                        <a:pt x="57459" y="133293"/>
                        <a:pt x="52407" y="113261"/>
                      </a:cubicBezTo>
                      <a:cubicBezTo>
                        <a:pt x="47354" y="93052"/>
                        <a:pt x="41504" y="73109"/>
                        <a:pt x="35832" y="53078"/>
                      </a:cubicBezTo>
                      <a:cubicBezTo>
                        <a:pt x="33084" y="43416"/>
                        <a:pt x="30425" y="33755"/>
                        <a:pt x="27500" y="24094"/>
                      </a:cubicBezTo>
                      <a:cubicBezTo>
                        <a:pt x="24752" y="15230"/>
                        <a:pt x="22448" y="4860"/>
                        <a:pt x="13230" y="783"/>
                      </a:cubicBezTo>
                      <a:cubicBezTo>
                        <a:pt x="10571" y="-458"/>
                        <a:pt x="6937" y="-369"/>
                        <a:pt x="4809" y="2112"/>
                      </a:cubicBezTo>
                      <a:lnTo>
                        <a:pt x="4809" y="2112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06" name="任意多边形: 形状 305"/>
                <p:cNvSpPr/>
                <p:nvPr/>
              </p:nvSpPr>
              <p:spPr>
                <a:xfrm>
                  <a:off x="7410416" y="4096229"/>
                  <a:ext cx="109825" cy="186747"/>
                </a:xfrm>
                <a:custGeom>
                  <a:avLst/>
                  <a:gdLst>
                    <a:gd name="connsiteX0" fmla="*/ 4213 w 109825"/>
                    <a:gd name="connsiteY0" fmla="*/ 1166 h 186747"/>
                    <a:gd name="connsiteX1" fmla="*/ 6695 w 109825"/>
                    <a:gd name="connsiteY1" fmla="*/ 44775 h 186747"/>
                    <a:gd name="connsiteX2" fmla="*/ 31690 w 109825"/>
                    <a:gd name="connsiteY2" fmla="*/ 99552 h 186747"/>
                    <a:gd name="connsiteX3" fmla="*/ 56331 w 109825"/>
                    <a:gd name="connsiteY3" fmla="*/ 150340 h 186747"/>
                    <a:gd name="connsiteX4" fmla="*/ 100737 w 109825"/>
                    <a:gd name="connsiteY4" fmla="*/ 184110 h 186747"/>
                    <a:gd name="connsiteX5" fmla="*/ 109778 w 109825"/>
                    <a:gd name="connsiteY5" fmla="*/ 167358 h 186747"/>
                    <a:gd name="connsiteX6" fmla="*/ 90810 w 109825"/>
                    <a:gd name="connsiteY6" fmla="*/ 113467 h 186747"/>
                    <a:gd name="connsiteX7" fmla="*/ 65638 w 109825"/>
                    <a:gd name="connsiteY7" fmla="*/ 64984 h 186747"/>
                    <a:gd name="connsiteX8" fmla="*/ 35590 w 109825"/>
                    <a:gd name="connsiteY8" fmla="*/ 19602 h 186747"/>
                    <a:gd name="connsiteX9" fmla="*/ 16711 w 109825"/>
                    <a:gd name="connsiteY9" fmla="*/ 3028 h 186747"/>
                    <a:gd name="connsiteX10" fmla="*/ 4213 w 109825"/>
                    <a:gd name="connsiteY10" fmla="*/ 1166 h 186747"/>
                    <a:gd name="connsiteX11" fmla="*/ 4213 w 109825"/>
                    <a:gd name="connsiteY11" fmla="*/ 1166 h 186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9825" h="186747">
                      <a:moveTo>
                        <a:pt x="4213" y="1166"/>
                      </a:moveTo>
                      <a:cubicBezTo>
                        <a:pt x="-4473" y="11625"/>
                        <a:pt x="2263" y="32277"/>
                        <a:pt x="6695" y="44775"/>
                      </a:cubicBezTo>
                      <a:cubicBezTo>
                        <a:pt x="13520" y="63743"/>
                        <a:pt x="22649" y="81559"/>
                        <a:pt x="31690" y="99552"/>
                      </a:cubicBezTo>
                      <a:cubicBezTo>
                        <a:pt x="40022" y="116393"/>
                        <a:pt x="48176" y="133322"/>
                        <a:pt x="56331" y="150340"/>
                      </a:cubicBezTo>
                      <a:cubicBezTo>
                        <a:pt x="64219" y="166649"/>
                        <a:pt x="77958" y="195633"/>
                        <a:pt x="100737" y="184110"/>
                      </a:cubicBezTo>
                      <a:cubicBezTo>
                        <a:pt x="106942" y="181008"/>
                        <a:pt x="109512" y="173828"/>
                        <a:pt x="109778" y="167358"/>
                      </a:cubicBezTo>
                      <a:cubicBezTo>
                        <a:pt x="110664" y="148213"/>
                        <a:pt x="98965" y="130042"/>
                        <a:pt x="90810" y="113467"/>
                      </a:cubicBezTo>
                      <a:cubicBezTo>
                        <a:pt x="82744" y="97159"/>
                        <a:pt x="74235" y="81027"/>
                        <a:pt x="65638" y="64984"/>
                      </a:cubicBezTo>
                      <a:cubicBezTo>
                        <a:pt x="57040" y="48852"/>
                        <a:pt x="47822" y="33252"/>
                        <a:pt x="35590" y="19602"/>
                      </a:cubicBezTo>
                      <a:cubicBezTo>
                        <a:pt x="30095" y="13487"/>
                        <a:pt x="24245" y="6662"/>
                        <a:pt x="16711" y="3028"/>
                      </a:cubicBezTo>
                      <a:cubicBezTo>
                        <a:pt x="14318" y="1787"/>
                        <a:pt x="6695" y="-1847"/>
                        <a:pt x="4213" y="1166"/>
                      </a:cubicBezTo>
                      <a:lnTo>
                        <a:pt x="4213" y="1166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07" name="任意多边形: 形状 306"/>
                <p:cNvSpPr/>
                <p:nvPr/>
              </p:nvSpPr>
              <p:spPr>
                <a:xfrm>
                  <a:off x="7237976" y="4371867"/>
                  <a:ext cx="198468" cy="143065"/>
                </a:xfrm>
                <a:custGeom>
                  <a:avLst/>
                  <a:gdLst>
                    <a:gd name="connsiteX0" fmla="*/ 4257 w 198468"/>
                    <a:gd name="connsiteY0" fmla="*/ 18646 h 143065"/>
                    <a:gd name="connsiteX1" fmla="*/ 6916 w 198468"/>
                    <a:gd name="connsiteY1" fmla="*/ 20153 h 143065"/>
                    <a:gd name="connsiteX2" fmla="*/ 2485 w 198468"/>
                    <a:gd name="connsiteY2" fmla="*/ 14658 h 143065"/>
                    <a:gd name="connsiteX3" fmla="*/ 43168 w 198468"/>
                    <a:gd name="connsiteY3" fmla="*/ 54721 h 143065"/>
                    <a:gd name="connsiteX4" fmla="*/ 88816 w 198468"/>
                    <a:gd name="connsiteY4" fmla="*/ 87959 h 143065"/>
                    <a:gd name="connsiteX5" fmla="*/ 130740 w 198468"/>
                    <a:gd name="connsiteY5" fmla="*/ 123236 h 143065"/>
                    <a:gd name="connsiteX6" fmla="*/ 186581 w 198468"/>
                    <a:gd name="connsiteY6" fmla="*/ 140077 h 143065"/>
                    <a:gd name="connsiteX7" fmla="*/ 193228 w 198468"/>
                    <a:gd name="connsiteY7" fmla="*/ 111891 h 143065"/>
                    <a:gd name="connsiteX8" fmla="*/ 156799 w 198468"/>
                    <a:gd name="connsiteY8" fmla="*/ 83527 h 143065"/>
                    <a:gd name="connsiteX9" fmla="*/ 112215 w 198468"/>
                    <a:gd name="connsiteY9" fmla="*/ 46655 h 143065"/>
                    <a:gd name="connsiteX10" fmla="*/ 62314 w 198468"/>
                    <a:gd name="connsiteY10" fmla="*/ 13062 h 143065"/>
                    <a:gd name="connsiteX11" fmla="*/ 34925 w 198468"/>
                    <a:gd name="connsiteY11" fmla="*/ 1894 h 143065"/>
                    <a:gd name="connsiteX12" fmla="*/ 19946 w 198468"/>
                    <a:gd name="connsiteY12" fmla="*/ 33 h 143065"/>
                    <a:gd name="connsiteX13" fmla="*/ 7980 w 198468"/>
                    <a:gd name="connsiteY13" fmla="*/ 3046 h 143065"/>
                    <a:gd name="connsiteX14" fmla="*/ 4257 w 198468"/>
                    <a:gd name="connsiteY14" fmla="*/ 18646 h 143065"/>
                    <a:gd name="connsiteX15" fmla="*/ 4257 w 198468"/>
                    <a:gd name="connsiteY15" fmla="*/ 18646 h 143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8468" h="143065">
                      <a:moveTo>
                        <a:pt x="4257" y="18646"/>
                      </a:moveTo>
                      <a:cubicBezTo>
                        <a:pt x="5144" y="19178"/>
                        <a:pt x="6030" y="19621"/>
                        <a:pt x="6916" y="20153"/>
                      </a:cubicBezTo>
                      <a:cubicBezTo>
                        <a:pt x="5410" y="18292"/>
                        <a:pt x="3991" y="16519"/>
                        <a:pt x="2485" y="14658"/>
                      </a:cubicBezTo>
                      <a:cubicBezTo>
                        <a:pt x="9221" y="31144"/>
                        <a:pt x="28987" y="44882"/>
                        <a:pt x="43168" y="54721"/>
                      </a:cubicBezTo>
                      <a:cubicBezTo>
                        <a:pt x="58679" y="65446"/>
                        <a:pt x="73925" y="76348"/>
                        <a:pt x="88816" y="87959"/>
                      </a:cubicBezTo>
                      <a:cubicBezTo>
                        <a:pt x="103263" y="99216"/>
                        <a:pt x="116647" y="111625"/>
                        <a:pt x="130740" y="123236"/>
                      </a:cubicBezTo>
                      <a:cubicBezTo>
                        <a:pt x="145897" y="135645"/>
                        <a:pt x="166283" y="149206"/>
                        <a:pt x="186581" y="140077"/>
                      </a:cubicBezTo>
                      <a:cubicBezTo>
                        <a:pt x="197571" y="135113"/>
                        <a:pt x="203333" y="121463"/>
                        <a:pt x="193228" y="111891"/>
                      </a:cubicBezTo>
                      <a:cubicBezTo>
                        <a:pt x="181617" y="100989"/>
                        <a:pt x="168499" y="93720"/>
                        <a:pt x="156799" y="83527"/>
                      </a:cubicBezTo>
                      <a:cubicBezTo>
                        <a:pt x="142263" y="70853"/>
                        <a:pt x="127638" y="58266"/>
                        <a:pt x="112215" y="46655"/>
                      </a:cubicBezTo>
                      <a:cubicBezTo>
                        <a:pt x="96616" y="34866"/>
                        <a:pt x="79952" y="21837"/>
                        <a:pt x="62314" y="13062"/>
                      </a:cubicBezTo>
                      <a:cubicBezTo>
                        <a:pt x="53627" y="8719"/>
                        <a:pt x="44232" y="4730"/>
                        <a:pt x="34925" y="1894"/>
                      </a:cubicBezTo>
                      <a:cubicBezTo>
                        <a:pt x="30139" y="387"/>
                        <a:pt x="24998" y="-145"/>
                        <a:pt x="19946" y="33"/>
                      </a:cubicBezTo>
                      <a:cubicBezTo>
                        <a:pt x="15603" y="210"/>
                        <a:pt x="11703" y="2603"/>
                        <a:pt x="7980" y="3046"/>
                      </a:cubicBezTo>
                      <a:cubicBezTo>
                        <a:pt x="91" y="4021"/>
                        <a:pt x="-3365" y="14303"/>
                        <a:pt x="4257" y="18646"/>
                      </a:cubicBezTo>
                      <a:lnTo>
                        <a:pt x="4257" y="18646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08" name="任意多边形: 形状 307"/>
                <p:cNvSpPr/>
                <p:nvPr/>
              </p:nvSpPr>
              <p:spPr>
                <a:xfrm>
                  <a:off x="7814791" y="4501830"/>
                  <a:ext cx="218263" cy="94482"/>
                </a:xfrm>
                <a:custGeom>
                  <a:avLst/>
                  <a:gdLst>
                    <a:gd name="connsiteX0" fmla="*/ 217894 w 218263"/>
                    <a:gd name="connsiteY0" fmla="*/ 66752 h 94482"/>
                    <a:gd name="connsiteX1" fmla="*/ 200787 w 218263"/>
                    <a:gd name="connsiteY1" fmla="*/ 56647 h 94482"/>
                    <a:gd name="connsiteX2" fmla="*/ 179426 w 218263"/>
                    <a:gd name="connsiteY2" fmla="*/ 56825 h 94482"/>
                    <a:gd name="connsiteX3" fmla="*/ 123143 w 218263"/>
                    <a:gd name="connsiteY3" fmla="*/ 34046 h 94482"/>
                    <a:gd name="connsiteX4" fmla="*/ 69961 w 218263"/>
                    <a:gd name="connsiteY4" fmla="*/ 7543 h 94482"/>
                    <a:gd name="connsiteX5" fmla="*/ 43016 w 218263"/>
                    <a:gd name="connsiteY5" fmla="*/ 1516 h 94482"/>
                    <a:gd name="connsiteX6" fmla="*/ 24048 w 218263"/>
                    <a:gd name="connsiteY6" fmla="*/ 718 h 94482"/>
                    <a:gd name="connsiteX7" fmla="*/ 3219 w 218263"/>
                    <a:gd name="connsiteY7" fmla="*/ 29348 h 94482"/>
                    <a:gd name="connsiteX8" fmla="*/ 30962 w 218263"/>
                    <a:gd name="connsiteY8" fmla="*/ 44150 h 94482"/>
                    <a:gd name="connsiteX9" fmla="*/ 50816 w 218263"/>
                    <a:gd name="connsiteY9" fmla="*/ 45479 h 94482"/>
                    <a:gd name="connsiteX10" fmla="*/ 112063 w 218263"/>
                    <a:gd name="connsiteY10" fmla="*/ 73222 h 94482"/>
                    <a:gd name="connsiteX11" fmla="*/ 175349 w 218263"/>
                    <a:gd name="connsiteY11" fmla="*/ 94140 h 94482"/>
                    <a:gd name="connsiteX12" fmla="*/ 206637 w 218263"/>
                    <a:gd name="connsiteY12" fmla="*/ 83504 h 94482"/>
                    <a:gd name="connsiteX13" fmla="*/ 217894 w 218263"/>
                    <a:gd name="connsiteY13" fmla="*/ 66752 h 94482"/>
                    <a:gd name="connsiteX14" fmla="*/ 217894 w 218263"/>
                    <a:gd name="connsiteY14" fmla="*/ 66752 h 94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8263" h="94482">
                      <a:moveTo>
                        <a:pt x="217894" y="66752"/>
                      </a:moveTo>
                      <a:cubicBezTo>
                        <a:pt x="215589" y="59395"/>
                        <a:pt x="208055" y="56293"/>
                        <a:pt x="200787" y="56647"/>
                      </a:cubicBezTo>
                      <a:cubicBezTo>
                        <a:pt x="192810" y="57091"/>
                        <a:pt x="187226" y="59306"/>
                        <a:pt x="179426" y="56825"/>
                      </a:cubicBezTo>
                      <a:cubicBezTo>
                        <a:pt x="160281" y="50797"/>
                        <a:pt x="141401" y="42289"/>
                        <a:pt x="123143" y="34046"/>
                      </a:cubicBezTo>
                      <a:cubicBezTo>
                        <a:pt x="105061" y="25891"/>
                        <a:pt x="87866" y="15964"/>
                        <a:pt x="69961" y="7543"/>
                      </a:cubicBezTo>
                      <a:cubicBezTo>
                        <a:pt x="61275" y="3466"/>
                        <a:pt x="52589" y="1516"/>
                        <a:pt x="43016" y="1516"/>
                      </a:cubicBezTo>
                      <a:cubicBezTo>
                        <a:pt x="36368" y="1516"/>
                        <a:pt x="27505" y="1871"/>
                        <a:pt x="24048" y="718"/>
                      </a:cubicBezTo>
                      <a:cubicBezTo>
                        <a:pt x="8980" y="-4068"/>
                        <a:pt x="-6974" y="16141"/>
                        <a:pt x="3219" y="29348"/>
                      </a:cubicBezTo>
                      <a:cubicBezTo>
                        <a:pt x="10575" y="38920"/>
                        <a:pt x="18907" y="43441"/>
                        <a:pt x="30962" y="44150"/>
                      </a:cubicBezTo>
                      <a:cubicBezTo>
                        <a:pt x="38496" y="44593"/>
                        <a:pt x="44877" y="42998"/>
                        <a:pt x="50816" y="45479"/>
                      </a:cubicBezTo>
                      <a:cubicBezTo>
                        <a:pt x="71468" y="54077"/>
                        <a:pt x="91234" y="64890"/>
                        <a:pt x="112063" y="73222"/>
                      </a:cubicBezTo>
                      <a:cubicBezTo>
                        <a:pt x="132095" y="81199"/>
                        <a:pt x="153899" y="91304"/>
                        <a:pt x="175349" y="94140"/>
                      </a:cubicBezTo>
                      <a:cubicBezTo>
                        <a:pt x="187581" y="95824"/>
                        <a:pt x="197508" y="91127"/>
                        <a:pt x="206637" y="83504"/>
                      </a:cubicBezTo>
                      <a:cubicBezTo>
                        <a:pt x="211158" y="79693"/>
                        <a:pt x="220198" y="74197"/>
                        <a:pt x="217894" y="66752"/>
                      </a:cubicBezTo>
                      <a:lnTo>
                        <a:pt x="217894" y="66752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09" name="任意多边形: 形状 308"/>
                <p:cNvSpPr/>
                <p:nvPr/>
              </p:nvSpPr>
              <p:spPr>
                <a:xfrm>
                  <a:off x="7738348" y="4146838"/>
                  <a:ext cx="90181" cy="214663"/>
                </a:xfrm>
                <a:custGeom>
                  <a:avLst/>
                  <a:gdLst>
                    <a:gd name="connsiteX0" fmla="*/ 80725 w 90181"/>
                    <a:gd name="connsiteY0" fmla="*/ 2763 h 214663"/>
                    <a:gd name="connsiteX1" fmla="*/ 63707 w 90181"/>
                    <a:gd name="connsiteY1" fmla="*/ 28113 h 214663"/>
                    <a:gd name="connsiteX2" fmla="*/ 51032 w 90181"/>
                    <a:gd name="connsiteY2" fmla="*/ 55856 h 214663"/>
                    <a:gd name="connsiteX3" fmla="*/ 30558 w 90181"/>
                    <a:gd name="connsiteY3" fmla="*/ 109924 h 214663"/>
                    <a:gd name="connsiteX4" fmla="*/ 7956 w 90181"/>
                    <a:gd name="connsiteY4" fmla="*/ 154153 h 214663"/>
                    <a:gd name="connsiteX5" fmla="*/ 12299 w 90181"/>
                    <a:gd name="connsiteY5" fmla="*/ 211589 h 214663"/>
                    <a:gd name="connsiteX6" fmla="*/ 6449 w 90181"/>
                    <a:gd name="connsiteY6" fmla="*/ 206093 h 214663"/>
                    <a:gd name="connsiteX7" fmla="*/ 7690 w 90181"/>
                    <a:gd name="connsiteY7" fmla="*/ 208309 h 214663"/>
                    <a:gd name="connsiteX8" fmla="*/ 29228 w 90181"/>
                    <a:gd name="connsiteY8" fmla="*/ 210525 h 214663"/>
                    <a:gd name="connsiteX9" fmla="*/ 31267 w 90181"/>
                    <a:gd name="connsiteY9" fmla="*/ 208664 h 214663"/>
                    <a:gd name="connsiteX10" fmla="*/ 20187 w 90181"/>
                    <a:gd name="connsiteY10" fmla="*/ 213539 h 214663"/>
                    <a:gd name="connsiteX11" fmla="*/ 49260 w 90181"/>
                    <a:gd name="connsiteY11" fmla="*/ 170373 h 214663"/>
                    <a:gd name="connsiteX12" fmla="*/ 71241 w 90181"/>
                    <a:gd name="connsiteY12" fmla="*/ 121713 h 214663"/>
                    <a:gd name="connsiteX13" fmla="*/ 84714 w 90181"/>
                    <a:gd name="connsiteY13" fmla="*/ 67024 h 214663"/>
                    <a:gd name="connsiteX14" fmla="*/ 89589 w 90181"/>
                    <a:gd name="connsiteY14" fmla="*/ 38218 h 214663"/>
                    <a:gd name="connsiteX15" fmla="*/ 90121 w 90181"/>
                    <a:gd name="connsiteY15" fmla="*/ 6398 h 214663"/>
                    <a:gd name="connsiteX16" fmla="*/ 80725 w 90181"/>
                    <a:gd name="connsiteY16" fmla="*/ 2763 h 214663"/>
                    <a:gd name="connsiteX17" fmla="*/ 80725 w 90181"/>
                    <a:gd name="connsiteY17" fmla="*/ 2763 h 214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0181" h="214663">
                      <a:moveTo>
                        <a:pt x="80725" y="2763"/>
                      </a:moveTo>
                      <a:cubicBezTo>
                        <a:pt x="75939" y="11804"/>
                        <a:pt x="68405" y="18895"/>
                        <a:pt x="63707" y="28113"/>
                      </a:cubicBezTo>
                      <a:cubicBezTo>
                        <a:pt x="59098" y="37243"/>
                        <a:pt x="54844" y="46461"/>
                        <a:pt x="51032" y="55856"/>
                      </a:cubicBezTo>
                      <a:cubicBezTo>
                        <a:pt x="43676" y="73761"/>
                        <a:pt x="37028" y="91754"/>
                        <a:pt x="30558" y="109924"/>
                      </a:cubicBezTo>
                      <a:cubicBezTo>
                        <a:pt x="24974" y="125701"/>
                        <a:pt x="14426" y="138819"/>
                        <a:pt x="7956" y="154153"/>
                      </a:cubicBezTo>
                      <a:cubicBezTo>
                        <a:pt x="1485" y="169576"/>
                        <a:pt x="-7999" y="202105"/>
                        <a:pt x="12299" y="211589"/>
                      </a:cubicBezTo>
                      <a:cubicBezTo>
                        <a:pt x="10349" y="209728"/>
                        <a:pt x="8399" y="207866"/>
                        <a:pt x="6449" y="206093"/>
                      </a:cubicBezTo>
                      <a:cubicBezTo>
                        <a:pt x="6892" y="206803"/>
                        <a:pt x="7335" y="207600"/>
                        <a:pt x="7690" y="208309"/>
                      </a:cubicBezTo>
                      <a:cubicBezTo>
                        <a:pt x="12299" y="216464"/>
                        <a:pt x="23024" y="216286"/>
                        <a:pt x="29228" y="210525"/>
                      </a:cubicBezTo>
                      <a:cubicBezTo>
                        <a:pt x="29937" y="209905"/>
                        <a:pt x="30558" y="209284"/>
                        <a:pt x="31267" y="208664"/>
                      </a:cubicBezTo>
                      <a:cubicBezTo>
                        <a:pt x="27544" y="210259"/>
                        <a:pt x="23910" y="211943"/>
                        <a:pt x="20187" y="213539"/>
                      </a:cubicBezTo>
                      <a:cubicBezTo>
                        <a:pt x="41992" y="210614"/>
                        <a:pt x="42612" y="186948"/>
                        <a:pt x="49260" y="170373"/>
                      </a:cubicBezTo>
                      <a:cubicBezTo>
                        <a:pt x="55907" y="153710"/>
                        <a:pt x="65746" y="139085"/>
                        <a:pt x="71241" y="121713"/>
                      </a:cubicBezTo>
                      <a:cubicBezTo>
                        <a:pt x="76914" y="103808"/>
                        <a:pt x="80814" y="85372"/>
                        <a:pt x="84714" y="67024"/>
                      </a:cubicBezTo>
                      <a:cubicBezTo>
                        <a:pt x="86753" y="57540"/>
                        <a:pt x="88259" y="47879"/>
                        <a:pt x="89589" y="38218"/>
                      </a:cubicBezTo>
                      <a:cubicBezTo>
                        <a:pt x="91007" y="27493"/>
                        <a:pt x="88880" y="16945"/>
                        <a:pt x="90121" y="6398"/>
                      </a:cubicBezTo>
                      <a:cubicBezTo>
                        <a:pt x="90918" y="1079"/>
                        <a:pt x="83650" y="-2909"/>
                        <a:pt x="80725" y="2763"/>
                      </a:cubicBezTo>
                      <a:lnTo>
                        <a:pt x="80725" y="2763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</p:grpSp>
          <p:grpSp>
            <p:nvGrpSpPr>
              <p:cNvPr id="310" name="图形 232"/>
              <p:cNvGrpSpPr/>
              <p:nvPr/>
            </p:nvGrpSpPr>
            <p:grpSpPr>
              <a:xfrm>
                <a:off x="7113739" y="3641424"/>
                <a:ext cx="1069945" cy="1459643"/>
                <a:chOff x="7113739" y="3641424"/>
                <a:chExt cx="1069945" cy="1459643"/>
              </a:xfrm>
              <a:solidFill>
                <a:srgbClr val="2E382E"/>
              </a:solidFill>
            </p:grpSpPr>
            <p:sp>
              <p:nvSpPr>
                <p:cNvPr id="311" name="任意多边形: 形状 310"/>
                <p:cNvSpPr/>
                <p:nvPr/>
              </p:nvSpPr>
              <p:spPr>
                <a:xfrm>
                  <a:off x="7536550" y="3832611"/>
                  <a:ext cx="351085" cy="1268456"/>
                </a:xfrm>
                <a:custGeom>
                  <a:avLst/>
                  <a:gdLst>
                    <a:gd name="connsiteX0" fmla="*/ 42 w 351085"/>
                    <a:gd name="connsiteY0" fmla="*/ 827 h 1268456"/>
                    <a:gd name="connsiteX1" fmla="*/ 52780 w 351085"/>
                    <a:gd name="connsiteY1" fmla="*/ 245373 h 1268456"/>
                    <a:gd name="connsiteX2" fmla="*/ 69089 w 351085"/>
                    <a:gd name="connsiteY2" fmla="*/ 498250 h 1268456"/>
                    <a:gd name="connsiteX3" fmla="*/ 125727 w 351085"/>
                    <a:gd name="connsiteY3" fmla="*/ 765220 h 1268456"/>
                    <a:gd name="connsiteX4" fmla="*/ 208602 w 351085"/>
                    <a:gd name="connsiteY4" fmla="*/ 1010031 h 1268456"/>
                    <a:gd name="connsiteX5" fmla="*/ 324626 w 351085"/>
                    <a:gd name="connsiteY5" fmla="*/ 1240395 h 1268456"/>
                    <a:gd name="connsiteX6" fmla="*/ 342973 w 351085"/>
                    <a:gd name="connsiteY6" fmla="*/ 1266543 h 1268456"/>
                    <a:gd name="connsiteX7" fmla="*/ 350418 w 351085"/>
                    <a:gd name="connsiteY7" fmla="*/ 1261934 h 1268456"/>
                    <a:gd name="connsiteX8" fmla="*/ 286158 w 351085"/>
                    <a:gd name="connsiteY8" fmla="*/ 1149455 h 1268456"/>
                    <a:gd name="connsiteX9" fmla="*/ 230672 w 351085"/>
                    <a:gd name="connsiteY9" fmla="*/ 1032900 h 1268456"/>
                    <a:gd name="connsiteX10" fmla="*/ 144252 w 351085"/>
                    <a:gd name="connsiteY10" fmla="*/ 789329 h 1268456"/>
                    <a:gd name="connsiteX11" fmla="*/ 82828 w 351085"/>
                    <a:gd name="connsiteY11" fmla="*/ 522004 h 1268456"/>
                    <a:gd name="connsiteX12" fmla="*/ 64214 w 351085"/>
                    <a:gd name="connsiteY12" fmla="*/ 268418 h 1268456"/>
                    <a:gd name="connsiteX13" fmla="*/ 13426 w 351085"/>
                    <a:gd name="connsiteY13" fmla="*/ 26443 h 1268456"/>
                    <a:gd name="connsiteX14" fmla="*/ 1194 w 351085"/>
                    <a:gd name="connsiteY14" fmla="*/ 296 h 1268456"/>
                    <a:gd name="connsiteX15" fmla="*/ 42 w 351085"/>
                    <a:gd name="connsiteY15" fmla="*/ 827 h 1268456"/>
                    <a:gd name="connsiteX16" fmla="*/ 42 w 351085"/>
                    <a:gd name="connsiteY16" fmla="*/ 827 h 1268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51085" h="1268456">
                      <a:moveTo>
                        <a:pt x="42" y="827"/>
                      </a:moveTo>
                      <a:cubicBezTo>
                        <a:pt x="33458" y="77586"/>
                        <a:pt x="46310" y="162498"/>
                        <a:pt x="52780" y="245373"/>
                      </a:cubicBezTo>
                      <a:cubicBezTo>
                        <a:pt x="59339" y="329577"/>
                        <a:pt x="59694" y="414223"/>
                        <a:pt x="69089" y="498250"/>
                      </a:cubicBezTo>
                      <a:cubicBezTo>
                        <a:pt x="79194" y="588835"/>
                        <a:pt x="101087" y="677648"/>
                        <a:pt x="125727" y="765220"/>
                      </a:cubicBezTo>
                      <a:cubicBezTo>
                        <a:pt x="149039" y="848183"/>
                        <a:pt x="175984" y="930259"/>
                        <a:pt x="208602" y="1010031"/>
                      </a:cubicBezTo>
                      <a:cubicBezTo>
                        <a:pt x="241131" y="1089715"/>
                        <a:pt x="279244" y="1167182"/>
                        <a:pt x="324626" y="1240395"/>
                      </a:cubicBezTo>
                      <a:cubicBezTo>
                        <a:pt x="330210" y="1249436"/>
                        <a:pt x="336503" y="1258034"/>
                        <a:pt x="342973" y="1266543"/>
                      </a:cubicBezTo>
                      <a:cubicBezTo>
                        <a:pt x="346341" y="1270975"/>
                        <a:pt x="353255" y="1266986"/>
                        <a:pt x="350418" y="1261934"/>
                      </a:cubicBezTo>
                      <a:cubicBezTo>
                        <a:pt x="329412" y="1224175"/>
                        <a:pt x="306278" y="1187746"/>
                        <a:pt x="286158" y="1149455"/>
                      </a:cubicBezTo>
                      <a:cubicBezTo>
                        <a:pt x="266126" y="1111342"/>
                        <a:pt x="247690" y="1072431"/>
                        <a:pt x="230672" y="1032900"/>
                      </a:cubicBezTo>
                      <a:cubicBezTo>
                        <a:pt x="196724" y="953659"/>
                        <a:pt x="168538" y="872026"/>
                        <a:pt x="144252" y="789329"/>
                      </a:cubicBezTo>
                      <a:cubicBezTo>
                        <a:pt x="118548" y="701668"/>
                        <a:pt x="95148" y="612590"/>
                        <a:pt x="82828" y="522004"/>
                      </a:cubicBezTo>
                      <a:cubicBezTo>
                        <a:pt x="71394" y="437978"/>
                        <a:pt x="70419" y="352976"/>
                        <a:pt x="64214" y="268418"/>
                      </a:cubicBezTo>
                      <a:cubicBezTo>
                        <a:pt x="58187" y="185721"/>
                        <a:pt x="46664" y="103024"/>
                        <a:pt x="13426" y="26443"/>
                      </a:cubicBezTo>
                      <a:cubicBezTo>
                        <a:pt x="9615" y="17579"/>
                        <a:pt x="5538" y="8893"/>
                        <a:pt x="1194" y="296"/>
                      </a:cubicBezTo>
                      <a:cubicBezTo>
                        <a:pt x="840" y="-325"/>
                        <a:pt x="-224" y="118"/>
                        <a:pt x="42" y="827"/>
                      </a:cubicBezTo>
                      <a:lnTo>
                        <a:pt x="42" y="82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12" name="任意多边形: 形状 311"/>
                <p:cNvSpPr/>
                <p:nvPr/>
              </p:nvSpPr>
              <p:spPr>
                <a:xfrm>
                  <a:off x="7694406" y="4183757"/>
                  <a:ext cx="100561" cy="592470"/>
                </a:xfrm>
                <a:custGeom>
                  <a:avLst/>
                  <a:gdLst>
                    <a:gd name="connsiteX0" fmla="*/ 98077 w 100561"/>
                    <a:gd name="connsiteY0" fmla="*/ 1210 h 592470"/>
                    <a:gd name="connsiteX1" fmla="*/ 73525 w 100561"/>
                    <a:gd name="connsiteY1" fmla="*/ 118475 h 592470"/>
                    <a:gd name="connsiteX2" fmla="*/ 30891 w 100561"/>
                    <a:gd name="connsiteY2" fmla="*/ 231751 h 592470"/>
                    <a:gd name="connsiteX3" fmla="*/ 2351 w 100561"/>
                    <a:gd name="connsiteY3" fmla="*/ 344141 h 592470"/>
                    <a:gd name="connsiteX4" fmla="*/ 4123 w 100561"/>
                    <a:gd name="connsiteY4" fmla="*/ 460962 h 592470"/>
                    <a:gd name="connsiteX5" fmla="*/ 13784 w 100561"/>
                    <a:gd name="connsiteY5" fmla="*/ 526110 h 592470"/>
                    <a:gd name="connsiteX6" fmla="*/ 30271 w 100561"/>
                    <a:gd name="connsiteY6" fmla="*/ 591168 h 592470"/>
                    <a:gd name="connsiteX7" fmla="*/ 34171 w 100561"/>
                    <a:gd name="connsiteY7" fmla="*/ 590547 h 592470"/>
                    <a:gd name="connsiteX8" fmla="*/ 16621 w 100561"/>
                    <a:gd name="connsiteY8" fmla="*/ 474080 h 592470"/>
                    <a:gd name="connsiteX9" fmla="*/ 12012 w 100561"/>
                    <a:gd name="connsiteY9" fmla="*/ 357082 h 592470"/>
                    <a:gd name="connsiteX10" fmla="*/ 37805 w 100561"/>
                    <a:gd name="connsiteY10" fmla="*/ 242387 h 592470"/>
                    <a:gd name="connsiteX11" fmla="*/ 79463 w 100561"/>
                    <a:gd name="connsiteY11" fmla="*/ 130618 h 592470"/>
                    <a:gd name="connsiteX12" fmla="*/ 93911 w 100561"/>
                    <a:gd name="connsiteY12" fmla="*/ 66800 h 592470"/>
                    <a:gd name="connsiteX13" fmla="*/ 100559 w 100561"/>
                    <a:gd name="connsiteY13" fmla="*/ 1121 h 592470"/>
                    <a:gd name="connsiteX14" fmla="*/ 98077 w 100561"/>
                    <a:gd name="connsiteY14" fmla="*/ 1210 h 592470"/>
                    <a:gd name="connsiteX15" fmla="*/ 98077 w 100561"/>
                    <a:gd name="connsiteY15" fmla="*/ 1210 h 592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0561" h="592470">
                      <a:moveTo>
                        <a:pt x="98077" y="1210"/>
                      </a:moveTo>
                      <a:cubicBezTo>
                        <a:pt x="94088" y="40741"/>
                        <a:pt x="84427" y="80273"/>
                        <a:pt x="73525" y="118475"/>
                      </a:cubicBezTo>
                      <a:cubicBezTo>
                        <a:pt x="62357" y="157474"/>
                        <a:pt x="46048" y="194258"/>
                        <a:pt x="30891" y="231751"/>
                      </a:cubicBezTo>
                      <a:cubicBezTo>
                        <a:pt x="16266" y="268091"/>
                        <a:pt x="6339" y="305141"/>
                        <a:pt x="2351" y="344141"/>
                      </a:cubicBezTo>
                      <a:cubicBezTo>
                        <a:pt x="-1638" y="382963"/>
                        <a:pt x="-220" y="422229"/>
                        <a:pt x="4123" y="460962"/>
                      </a:cubicBezTo>
                      <a:cubicBezTo>
                        <a:pt x="6605" y="482767"/>
                        <a:pt x="9973" y="504482"/>
                        <a:pt x="13784" y="526110"/>
                      </a:cubicBezTo>
                      <a:cubicBezTo>
                        <a:pt x="17773" y="548357"/>
                        <a:pt x="22471" y="569895"/>
                        <a:pt x="30271" y="591168"/>
                      </a:cubicBezTo>
                      <a:cubicBezTo>
                        <a:pt x="30980" y="593118"/>
                        <a:pt x="34348" y="592852"/>
                        <a:pt x="34171" y="590547"/>
                      </a:cubicBezTo>
                      <a:cubicBezTo>
                        <a:pt x="31246" y="551370"/>
                        <a:pt x="21584" y="513080"/>
                        <a:pt x="16621" y="474080"/>
                      </a:cubicBezTo>
                      <a:cubicBezTo>
                        <a:pt x="11657" y="435347"/>
                        <a:pt x="9353" y="396081"/>
                        <a:pt x="12012" y="357082"/>
                      </a:cubicBezTo>
                      <a:cubicBezTo>
                        <a:pt x="14759" y="317550"/>
                        <a:pt x="23800" y="279437"/>
                        <a:pt x="37805" y="242387"/>
                      </a:cubicBezTo>
                      <a:cubicBezTo>
                        <a:pt x="51986" y="205160"/>
                        <a:pt x="68295" y="168908"/>
                        <a:pt x="79463" y="130618"/>
                      </a:cubicBezTo>
                      <a:cubicBezTo>
                        <a:pt x="85579" y="109700"/>
                        <a:pt x="90720" y="88427"/>
                        <a:pt x="93911" y="66800"/>
                      </a:cubicBezTo>
                      <a:cubicBezTo>
                        <a:pt x="97190" y="44996"/>
                        <a:pt x="99052" y="23103"/>
                        <a:pt x="100559" y="1121"/>
                      </a:cubicBezTo>
                      <a:cubicBezTo>
                        <a:pt x="100647" y="-474"/>
                        <a:pt x="98254" y="-297"/>
                        <a:pt x="98077" y="1210"/>
                      </a:cubicBezTo>
                      <a:lnTo>
                        <a:pt x="98077" y="1210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13" name="任意多边形: 形状 312"/>
                <p:cNvSpPr/>
                <p:nvPr/>
              </p:nvSpPr>
              <p:spPr>
                <a:xfrm>
                  <a:off x="7378153" y="4066419"/>
                  <a:ext cx="253654" cy="395737"/>
                </a:xfrm>
                <a:custGeom>
                  <a:avLst/>
                  <a:gdLst>
                    <a:gd name="connsiteX0" fmla="*/ 48 w 253654"/>
                    <a:gd name="connsiteY0" fmla="*/ 309 h 395737"/>
                    <a:gd name="connsiteX1" fmla="*/ 49506 w 253654"/>
                    <a:gd name="connsiteY1" fmla="*/ 75117 h 395737"/>
                    <a:gd name="connsiteX2" fmla="*/ 91874 w 253654"/>
                    <a:gd name="connsiteY2" fmla="*/ 155332 h 395737"/>
                    <a:gd name="connsiteX3" fmla="*/ 133001 w 253654"/>
                    <a:gd name="connsiteY3" fmla="*/ 234484 h 395737"/>
                    <a:gd name="connsiteX4" fmla="*/ 185119 w 253654"/>
                    <a:gd name="connsiteY4" fmla="*/ 310179 h 395737"/>
                    <a:gd name="connsiteX5" fmla="*/ 218357 w 253654"/>
                    <a:gd name="connsiteY5" fmla="*/ 351926 h 395737"/>
                    <a:gd name="connsiteX6" fmla="*/ 233425 w 253654"/>
                    <a:gd name="connsiteY6" fmla="*/ 373730 h 395737"/>
                    <a:gd name="connsiteX7" fmla="*/ 247695 w 253654"/>
                    <a:gd name="connsiteY7" fmla="*/ 394826 h 395737"/>
                    <a:gd name="connsiteX8" fmla="*/ 253634 w 253654"/>
                    <a:gd name="connsiteY8" fmla="*/ 392167 h 395737"/>
                    <a:gd name="connsiteX9" fmla="*/ 232539 w 253654"/>
                    <a:gd name="connsiteY9" fmla="*/ 352015 h 395737"/>
                    <a:gd name="connsiteX10" fmla="*/ 203644 w 253654"/>
                    <a:gd name="connsiteY10" fmla="*/ 314876 h 395737"/>
                    <a:gd name="connsiteX11" fmla="*/ 149044 w 253654"/>
                    <a:gd name="connsiteY11" fmla="*/ 239536 h 395737"/>
                    <a:gd name="connsiteX12" fmla="*/ 61561 w 253654"/>
                    <a:gd name="connsiteY12" fmla="*/ 79460 h 395737"/>
                    <a:gd name="connsiteX13" fmla="*/ 491 w 253654"/>
                    <a:gd name="connsiteY13" fmla="*/ 132 h 395737"/>
                    <a:gd name="connsiteX14" fmla="*/ 48 w 253654"/>
                    <a:gd name="connsiteY14" fmla="*/ 309 h 395737"/>
                    <a:gd name="connsiteX15" fmla="*/ 48 w 253654"/>
                    <a:gd name="connsiteY15" fmla="*/ 309 h 395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53654" h="395737">
                      <a:moveTo>
                        <a:pt x="48" y="309"/>
                      </a:moveTo>
                      <a:cubicBezTo>
                        <a:pt x="16711" y="25127"/>
                        <a:pt x="34261" y="49413"/>
                        <a:pt x="49506" y="75117"/>
                      </a:cubicBezTo>
                      <a:cubicBezTo>
                        <a:pt x="64929" y="101176"/>
                        <a:pt x="78490" y="128210"/>
                        <a:pt x="91874" y="155332"/>
                      </a:cubicBezTo>
                      <a:cubicBezTo>
                        <a:pt x="105081" y="181923"/>
                        <a:pt x="118288" y="208602"/>
                        <a:pt x="133001" y="234484"/>
                      </a:cubicBezTo>
                      <a:cubicBezTo>
                        <a:pt x="148246" y="261252"/>
                        <a:pt x="165708" y="286247"/>
                        <a:pt x="185119" y="310179"/>
                      </a:cubicBezTo>
                      <a:cubicBezTo>
                        <a:pt x="196287" y="324006"/>
                        <a:pt x="207721" y="337567"/>
                        <a:pt x="218357" y="351926"/>
                      </a:cubicBezTo>
                      <a:cubicBezTo>
                        <a:pt x="223587" y="359017"/>
                        <a:pt x="228639" y="366285"/>
                        <a:pt x="233425" y="373730"/>
                      </a:cubicBezTo>
                      <a:cubicBezTo>
                        <a:pt x="238034" y="380910"/>
                        <a:pt x="241668" y="388710"/>
                        <a:pt x="247695" y="394826"/>
                      </a:cubicBezTo>
                      <a:cubicBezTo>
                        <a:pt x="249645" y="396864"/>
                        <a:pt x="253989" y="395269"/>
                        <a:pt x="253634" y="392167"/>
                      </a:cubicBezTo>
                      <a:cubicBezTo>
                        <a:pt x="251684" y="377630"/>
                        <a:pt x="240870" y="363714"/>
                        <a:pt x="232539" y="352015"/>
                      </a:cubicBezTo>
                      <a:cubicBezTo>
                        <a:pt x="223409" y="339251"/>
                        <a:pt x="213482" y="327019"/>
                        <a:pt x="203644" y="314876"/>
                      </a:cubicBezTo>
                      <a:cubicBezTo>
                        <a:pt x="183966" y="290679"/>
                        <a:pt x="165442" y="266127"/>
                        <a:pt x="149044" y="239536"/>
                      </a:cubicBezTo>
                      <a:cubicBezTo>
                        <a:pt x="117135" y="187773"/>
                        <a:pt x="92229" y="131933"/>
                        <a:pt x="61561" y="79460"/>
                      </a:cubicBezTo>
                      <a:cubicBezTo>
                        <a:pt x="44631" y="50476"/>
                        <a:pt x="26372" y="21759"/>
                        <a:pt x="491" y="132"/>
                      </a:cubicBezTo>
                      <a:cubicBezTo>
                        <a:pt x="225" y="-134"/>
                        <a:pt x="-130" y="43"/>
                        <a:pt x="48" y="309"/>
                      </a:cubicBezTo>
                      <a:lnTo>
                        <a:pt x="48" y="309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14" name="任意多边形: 形状 313"/>
                <p:cNvSpPr/>
                <p:nvPr/>
              </p:nvSpPr>
              <p:spPr>
                <a:xfrm>
                  <a:off x="7459793" y="3641424"/>
                  <a:ext cx="215266" cy="484590"/>
                </a:xfrm>
                <a:custGeom>
                  <a:avLst/>
                  <a:gdLst>
                    <a:gd name="connsiteX0" fmla="*/ 143808 w 215266"/>
                    <a:gd name="connsiteY0" fmla="*/ 474407 h 484590"/>
                    <a:gd name="connsiteX1" fmla="*/ 195128 w 215266"/>
                    <a:gd name="connsiteY1" fmla="*/ 373186 h 484590"/>
                    <a:gd name="connsiteX2" fmla="*/ 214185 w 215266"/>
                    <a:gd name="connsiteY2" fmla="*/ 261327 h 484590"/>
                    <a:gd name="connsiteX3" fmla="*/ 112608 w 215266"/>
                    <a:gd name="connsiteY3" fmla="*/ 98149 h 484590"/>
                    <a:gd name="connsiteX4" fmla="*/ 15375 w 215266"/>
                    <a:gd name="connsiteY4" fmla="*/ 1359 h 484590"/>
                    <a:gd name="connsiteX5" fmla="*/ 7221 w 215266"/>
                    <a:gd name="connsiteY5" fmla="*/ 4993 h 484590"/>
                    <a:gd name="connsiteX6" fmla="*/ 4207 w 215266"/>
                    <a:gd name="connsiteY6" fmla="*/ 207171 h 484590"/>
                    <a:gd name="connsiteX7" fmla="*/ 27873 w 215266"/>
                    <a:gd name="connsiteY7" fmla="*/ 303429 h 484590"/>
                    <a:gd name="connsiteX8" fmla="*/ 75470 w 215266"/>
                    <a:gd name="connsiteY8" fmla="*/ 390735 h 484590"/>
                    <a:gd name="connsiteX9" fmla="*/ 134235 w 215266"/>
                    <a:gd name="connsiteY9" fmla="*/ 482384 h 484590"/>
                    <a:gd name="connsiteX10" fmla="*/ 142567 w 215266"/>
                    <a:gd name="connsiteY10" fmla="*/ 478662 h 484590"/>
                    <a:gd name="connsiteX11" fmla="*/ 91956 w 215266"/>
                    <a:gd name="connsiteY11" fmla="*/ 397028 h 484590"/>
                    <a:gd name="connsiteX12" fmla="*/ 42054 w 215266"/>
                    <a:gd name="connsiteY12" fmla="*/ 311672 h 484590"/>
                    <a:gd name="connsiteX13" fmla="*/ 9880 w 215266"/>
                    <a:gd name="connsiteY13" fmla="*/ 118358 h 484590"/>
                    <a:gd name="connsiteX14" fmla="*/ 16882 w 215266"/>
                    <a:gd name="connsiteY14" fmla="*/ 4816 h 484590"/>
                    <a:gd name="connsiteX15" fmla="*/ 8728 w 215266"/>
                    <a:gd name="connsiteY15" fmla="*/ 8450 h 484590"/>
                    <a:gd name="connsiteX16" fmla="*/ 92843 w 215266"/>
                    <a:gd name="connsiteY16" fmla="*/ 92122 h 484590"/>
                    <a:gd name="connsiteX17" fmla="*/ 160294 w 215266"/>
                    <a:gd name="connsiteY17" fmla="*/ 164803 h 484590"/>
                    <a:gd name="connsiteX18" fmla="*/ 202751 w 215266"/>
                    <a:gd name="connsiteY18" fmla="*/ 249007 h 484590"/>
                    <a:gd name="connsiteX19" fmla="*/ 191405 w 215266"/>
                    <a:gd name="connsiteY19" fmla="*/ 357320 h 484590"/>
                    <a:gd name="connsiteX20" fmla="*/ 140617 w 215266"/>
                    <a:gd name="connsiteY20" fmla="*/ 472723 h 484590"/>
                    <a:gd name="connsiteX21" fmla="*/ 143808 w 215266"/>
                    <a:gd name="connsiteY21" fmla="*/ 474407 h 484590"/>
                    <a:gd name="connsiteX22" fmla="*/ 143808 w 215266"/>
                    <a:gd name="connsiteY22" fmla="*/ 474407 h 484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15266" h="484590">
                      <a:moveTo>
                        <a:pt x="143808" y="474407"/>
                      </a:moveTo>
                      <a:cubicBezTo>
                        <a:pt x="165878" y="443473"/>
                        <a:pt x="181833" y="408640"/>
                        <a:pt x="195128" y="373186"/>
                      </a:cubicBezTo>
                      <a:cubicBezTo>
                        <a:pt x="208423" y="337731"/>
                        <a:pt x="218705" y="299529"/>
                        <a:pt x="214185" y="261327"/>
                      </a:cubicBezTo>
                      <a:cubicBezTo>
                        <a:pt x="206296" y="194851"/>
                        <a:pt x="157901" y="143353"/>
                        <a:pt x="112608" y="98149"/>
                      </a:cubicBezTo>
                      <a:cubicBezTo>
                        <a:pt x="80256" y="65797"/>
                        <a:pt x="47816" y="33623"/>
                        <a:pt x="15375" y="1359"/>
                      </a:cubicBezTo>
                      <a:cubicBezTo>
                        <a:pt x="12096" y="-1831"/>
                        <a:pt x="7575" y="1093"/>
                        <a:pt x="7221" y="4993"/>
                      </a:cubicBezTo>
                      <a:cubicBezTo>
                        <a:pt x="1548" y="72091"/>
                        <a:pt x="-4125" y="139985"/>
                        <a:pt x="4207" y="207171"/>
                      </a:cubicBezTo>
                      <a:cubicBezTo>
                        <a:pt x="8284" y="240055"/>
                        <a:pt x="15641" y="272584"/>
                        <a:pt x="27873" y="303429"/>
                      </a:cubicBezTo>
                      <a:cubicBezTo>
                        <a:pt x="40104" y="334363"/>
                        <a:pt x="56768" y="363347"/>
                        <a:pt x="75470" y="390735"/>
                      </a:cubicBezTo>
                      <a:cubicBezTo>
                        <a:pt x="96034" y="420871"/>
                        <a:pt x="118902" y="449058"/>
                        <a:pt x="134235" y="482384"/>
                      </a:cubicBezTo>
                      <a:cubicBezTo>
                        <a:pt x="136363" y="487082"/>
                        <a:pt x="144429" y="483537"/>
                        <a:pt x="142567" y="478662"/>
                      </a:cubicBezTo>
                      <a:cubicBezTo>
                        <a:pt x="131222" y="448526"/>
                        <a:pt x="110481" y="422999"/>
                        <a:pt x="91956" y="397028"/>
                      </a:cubicBezTo>
                      <a:cubicBezTo>
                        <a:pt x="72900" y="370172"/>
                        <a:pt x="55261" y="341897"/>
                        <a:pt x="42054" y="311672"/>
                      </a:cubicBezTo>
                      <a:cubicBezTo>
                        <a:pt x="15375" y="250868"/>
                        <a:pt x="8728" y="184126"/>
                        <a:pt x="9880" y="118358"/>
                      </a:cubicBezTo>
                      <a:cubicBezTo>
                        <a:pt x="10500" y="80422"/>
                        <a:pt x="13602" y="42575"/>
                        <a:pt x="16882" y="4816"/>
                      </a:cubicBezTo>
                      <a:cubicBezTo>
                        <a:pt x="14134" y="6057"/>
                        <a:pt x="11475" y="7209"/>
                        <a:pt x="8728" y="8450"/>
                      </a:cubicBezTo>
                      <a:cubicBezTo>
                        <a:pt x="36736" y="36370"/>
                        <a:pt x="64834" y="64202"/>
                        <a:pt x="92843" y="92122"/>
                      </a:cubicBezTo>
                      <a:cubicBezTo>
                        <a:pt x="116242" y="115433"/>
                        <a:pt x="139997" y="138567"/>
                        <a:pt x="160294" y="164803"/>
                      </a:cubicBezTo>
                      <a:cubicBezTo>
                        <a:pt x="179617" y="189887"/>
                        <a:pt x="196014" y="217807"/>
                        <a:pt x="202751" y="249007"/>
                      </a:cubicBezTo>
                      <a:cubicBezTo>
                        <a:pt x="210639" y="285436"/>
                        <a:pt x="203105" y="322663"/>
                        <a:pt x="191405" y="357320"/>
                      </a:cubicBezTo>
                      <a:cubicBezTo>
                        <a:pt x="177933" y="397294"/>
                        <a:pt x="158876" y="434787"/>
                        <a:pt x="140617" y="472723"/>
                      </a:cubicBezTo>
                      <a:cubicBezTo>
                        <a:pt x="139465" y="474850"/>
                        <a:pt x="142479" y="476357"/>
                        <a:pt x="143808" y="474407"/>
                      </a:cubicBezTo>
                      <a:lnTo>
                        <a:pt x="143808" y="47440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15" name="任意多边形: 形状 314"/>
                <p:cNvSpPr/>
                <p:nvPr/>
              </p:nvSpPr>
              <p:spPr>
                <a:xfrm>
                  <a:off x="7293799" y="3927039"/>
                  <a:ext cx="241977" cy="389764"/>
                </a:xfrm>
                <a:custGeom>
                  <a:avLst/>
                  <a:gdLst>
                    <a:gd name="connsiteX0" fmla="*/ 236322 w 241977"/>
                    <a:gd name="connsiteY0" fmla="*/ 385475 h 389764"/>
                    <a:gd name="connsiteX1" fmla="*/ 241109 w 241977"/>
                    <a:gd name="connsiteY1" fmla="*/ 281771 h 389764"/>
                    <a:gd name="connsiteX2" fmla="*/ 224800 w 241977"/>
                    <a:gd name="connsiteY2" fmla="*/ 187817 h 389764"/>
                    <a:gd name="connsiteX3" fmla="*/ 184559 w 241977"/>
                    <a:gd name="connsiteY3" fmla="*/ 113718 h 389764"/>
                    <a:gd name="connsiteX4" fmla="*/ 111435 w 241977"/>
                    <a:gd name="connsiteY4" fmla="*/ 57257 h 389764"/>
                    <a:gd name="connsiteX5" fmla="*/ 6934 w 241977"/>
                    <a:gd name="connsiteY5" fmla="*/ 619 h 389764"/>
                    <a:gd name="connsiteX6" fmla="*/ 109 w 241977"/>
                    <a:gd name="connsiteY6" fmla="*/ 6203 h 389764"/>
                    <a:gd name="connsiteX7" fmla="*/ 53822 w 241977"/>
                    <a:gd name="connsiteY7" fmla="*/ 198631 h 389764"/>
                    <a:gd name="connsiteX8" fmla="*/ 91403 w 241977"/>
                    <a:gd name="connsiteY8" fmla="*/ 285316 h 389764"/>
                    <a:gd name="connsiteX9" fmla="*/ 148928 w 241977"/>
                    <a:gd name="connsiteY9" fmla="*/ 343284 h 389764"/>
                    <a:gd name="connsiteX10" fmla="*/ 228079 w 241977"/>
                    <a:gd name="connsiteY10" fmla="*/ 389109 h 389764"/>
                    <a:gd name="connsiteX11" fmla="*/ 232866 w 241977"/>
                    <a:gd name="connsiteY11" fmla="*/ 380511 h 389764"/>
                    <a:gd name="connsiteX12" fmla="*/ 104699 w 241977"/>
                    <a:gd name="connsiteY12" fmla="*/ 286469 h 389764"/>
                    <a:gd name="connsiteX13" fmla="*/ 65699 w 241977"/>
                    <a:gd name="connsiteY13" fmla="*/ 201644 h 389764"/>
                    <a:gd name="connsiteX14" fmla="*/ 35386 w 241977"/>
                    <a:gd name="connsiteY14" fmla="*/ 109729 h 389764"/>
                    <a:gd name="connsiteX15" fmla="*/ 9238 w 241977"/>
                    <a:gd name="connsiteY15" fmla="*/ 3455 h 389764"/>
                    <a:gd name="connsiteX16" fmla="*/ 2413 w 241977"/>
                    <a:gd name="connsiteY16" fmla="*/ 9039 h 389764"/>
                    <a:gd name="connsiteX17" fmla="*/ 93176 w 241977"/>
                    <a:gd name="connsiteY17" fmla="*/ 57966 h 389764"/>
                    <a:gd name="connsiteX18" fmla="*/ 168694 w 241977"/>
                    <a:gd name="connsiteY18" fmla="*/ 109907 h 389764"/>
                    <a:gd name="connsiteX19" fmla="*/ 231802 w 241977"/>
                    <a:gd name="connsiteY19" fmla="*/ 271401 h 389764"/>
                    <a:gd name="connsiteX20" fmla="*/ 233309 w 241977"/>
                    <a:gd name="connsiteY20" fmla="*/ 327241 h 389764"/>
                    <a:gd name="connsiteX21" fmla="*/ 233309 w 241977"/>
                    <a:gd name="connsiteY21" fmla="*/ 385297 h 389764"/>
                    <a:gd name="connsiteX22" fmla="*/ 236322 w 241977"/>
                    <a:gd name="connsiteY22" fmla="*/ 385475 h 389764"/>
                    <a:gd name="connsiteX23" fmla="*/ 236322 w 241977"/>
                    <a:gd name="connsiteY23" fmla="*/ 385475 h 389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41977" h="389764">
                      <a:moveTo>
                        <a:pt x="236322" y="385475"/>
                      </a:moveTo>
                      <a:cubicBezTo>
                        <a:pt x="242438" y="351704"/>
                        <a:pt x="242793" y="316073"/>
                        <a:pt x="241109" y="281771"/>
                      </a:cubicBezTo>
                      <a:cubicBezTo>
                        <a:pt x="239602" y="249951"/>
                        <a:pt x="234993" y="218131"/>
                        <a:pt x="224800" y="187817"/>
                      </a:cubicBezTo>
                      <a:cubicBezTo>
                        <a:pt x="215759" y="161049"/>
                        <a:pt x="202641" y="135522"/>
                        <a:pt x="184559" y="113718"/>
                      </a:cubicBezTo>
                      <a:cubicBezTo>
                        <a:pt x="164616" y="89609"/>
                        <a:pt x="138558" y="72414"/>
                        <a:pt x="111435" y="57257"/>
                      </a:cubicBezTo>
                      <a:cubicBezTo>
                        <a:pt x="76867" y="37935"/>
                        <a:pt x="41679" y="19587"/>
                        <a:pt x="6934" y="619"/>
                      </a:cubicBezTo>
                      <a:cubicBezTo>
                        <a:pt x="3034" y="-1508"/>
                        <a:pt x="-689" y="2215"/>
                        <a:pt x="109" y="6203"/>
                      </a:cubicBezTo>
                      <a:cubicBezTo>
                        <a:pt x="13050" y="71616"/>
                        <a:pt x="31043" y="135966"/>
                        <a:pt x="53822" y="198631"/>
                      </a:cubicBezTo>
                      <a:cubicBezTo>
                        <a:pt x="64547" y="228058"/>
                        <a:pt x="75183" y="258460"/>
                        <a:pt x="91403" y="285316"/>
                      </a:cubicBezTo>
                      <a:cubicBezTo>
                        <a:pt x="105851" y="309248"/>
                        <a:pt x="125971" y="327684"/>
                        <a:pt x="148928" y="343284"/>
                      </a:cubicBezTo>
                      <a:cubicBezTo>
                        <a:pt x="174100" y="360391"/>
                        <a:pt x="201311" y="374750"/>
                        <a:pt x="228079" y="389109"/>
                      </a:cubicBezTo>
                      <a:cubicBezTo>
                        <a:pt x="233752" y="392122"/>
                        <a:pt x="238095" y="383968"/>
                        <a:pt x="232866" y="380511"/>
                      </a:cubicBezTo>
                      <a:cubicBezTo>
                        <a:pt x="188459" y="351438"/>
                        <a:pt x="135278" y="332559"/>
                        <a:pt x="104699" y="286469"/>
                      </a:cubicBezTo>
                      <a:cubicBezTo>
                        <a:pt x="87415" y="260498"/>
                        <a:pt x="76513" y="230717"/>
                        <a:pt x="65699" y="201644"/>
                      </a:cubicBezTo>
                      <a:cubicBezTo>
                        <a:pt x="54442" y="171420"/>
                        <a:pt x="44338" y="140663"/>
                        <a:pt x="35386" y="109729"/>
                      </a:cubicBezTo>
                      <a:cubicBezTo>
                        <a:pt x="25281" y="74718"/>
                        <a:pt x="16595" y="39175"/>
                        <a:pt x="9238" y="3455"/>
                      </a:cubicBezTo>
                      <a:cubicBezTo>
                        <a:pt x="6934" y="5317"/>
                        <a:pt x="4718" y="7178"/>
                        <a:pt x="2413" y="9039"/>
                      </a:cubicBezTo>
                      <a:cubicBezTo>
                        <a:pt x="32727" y="25260"/>
                        <a:pt x="62951" y="41657"/>
                        <a:pt x="93176" y="57966"/>
                      </a:cubicBezTo>
                      <a:cubicBezTo>
                        <a:pt x="120121" y="72502"/>
                        <a:pt x="147244" y="87659"/>
                        <a:pt x="168694" y="109907"/>
                      </a:cubicBezTo>
                      <a:cubicBezTo>
                        <a:pt x="210175" y="152717"/>
                        <a:pt x="227282" y="213256"/>
                        <a:pt x="231802" y="271401"/>
                      </a:cubicBezTo>
                      <a:cubicBezTo>
                        <a:pt x="233220" y="290014"/>
                        <a:pt x="233397" y="308628"/>
                        <a:pt x="233309" y="327241"/>
                      </a:cubicBezTo>
                      <a:cubicBezTo>
                        <a:pt x="233132" y="346564"/>
                        <a:pt x="232157" y="366063"/>
                        <a:pt x="233309" y="385297"/>
                      </a:cubicBezTo>
                      <a:cubicBezTo>
                        <a:pt x="233309" y="386893"/>
                        <a:pt x="235968" y="387336"/>
                        <a:pt x="236322" y="385475"/>
                      </a:cubicBezTo>
                      <a:lnTo>
                        <a:pt x="236322" y="38547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16" name="任意多边形: 形状 315"/>
                <p:cNvSpPr/>
                <p:nvPr/>
              </p:nvSpPr>
              <p:spPr>
                <a:xfrm>
                  <a:off x="7714155" y="4017467"/>
                  <a:ext cx="152557" cy="387650"/>
                </a:xfrm>
                <a:custGeom>
                  <a:avLst/>
                  <a:gdLst>
                    <a:gd name="connsiteX0" fmla="*/ 25413 w 152557"/>
                    <a:gd name="connsiteY0" fmla="*/ 386962 h 387650"/>
                    <a:gd name="connsiteX1" fmla="*/ 24526 w 152557"/>
                    <a:gd name="connsiteY1" fmla="*/ 343885 h 387650"/>
                    <a:gd name="connsiteX2" fmla="*/ 13358 w 152557"/>
                    <a:gd name="connsiteY2" fmla="*/ 299213 h 387650"/>
                    <a:gd name="connsiteX3" fmla="*/ 11319 w 152557"/>
                    <a:gd name="connsiteY3" fmla="*/ 217579 h 387650"/>
                    <a:gd name="connsiteX4" fmla="*/ 37644 w 152557"/>
                    <a:gd name="connsiteY4" fmla="*/ 140998 h 387650"/>
                    <a:gd name="connsiteX5" fmla="*/ 87014 w 152557"/>
                    <a:gd name="connsiteY5" fmla="*/ 78687 h 387650"/>
                    <a:gd name="connsiteX6" fmla="*/ 127609 w 152557"/>
                    <a:gd name="connsiteY6" fmla="*/ 6183 h 387650"/>
                    <a:gd name="connsiteX7" fmla="*/ 117771 w 152557"/>
                    <a:gd name="connsiteY7" fmla="*/ 6449 h 387650"/>
                    <a:gd name="connsiteX8" fmla="*/ 142323 w 152557"/>
                    <a:gd name="connsiteY8" fmla="*/ 165993 h 387650"/>
                    <a:gd name="connsiteX9" fmla="*/ 135675 w 152557"/>
                    <a:gd name="connsiteY9" fmla="*/ 241334 h 387650"/>
                    <a:gd name="connsiteX10" fmla="*/ 121848 w 152557"/>
                    <a:gd name="connsiteY10" fmla="*/ 275724 h 387650"/>
                    <a:gd name="connsiteX11" fmla="*/ 97828 w 152557"/>
                    <a:gd name="connsiteY11" fmla="*/ 303999 h 387650"/>
                    <a:gd name="connsiteX12" fmla="*/ 29667 w 152557"/>
                    <a:gd name="connsiteY12" fmla="*/ 365246 h 387650"/>
                    <a:gd name="connsiteX13" fmla="*/ 36758 w 152557"/>
                    <a:gd name="connsiteY13" fmla="*/ 372071 h 387650"/>
                    <a:gd name="connsiteX14" fmla="*/ 100221 w 152557"/>
                    <a:gd name="connsiteY14" fmla="*/ 315699 h 387650"/>
                    <a:gd name="connsiteX15" fmla="*/ 142500 w 152557"/>
                    <a:gd name="connsiteY15" fmla="*/ 254718 h 387650"/>
                    <a:gd name="connsiteX16" fmla="*/ 152427 w 152557"/>
                    <a:gd name="connsiteY16" fmla="*/ 178314 h 387650"/>
                    <a:gd name="connsiteX17" fmla="*/ 147730 w 152557"/>
                    <a:gd name="connsiteY17" fmla="*/ 94730 h 387650"/>
                    <a:gd name="connsiteX18" fmla="*/ 127609 w 152557"/>
                    <a:gd name="connsiteY18" fmla="*/ 3524 h 387650"/>
                    <a:gd name="connsiteX19" fmla="*/ 117771 w 152557"/>
                    <a:gd name="connsiteY19" fmla="*/ 3790 h 387650"/>
                    <a:gd name="connsiteX20" fmla="*/ 81430 w 152557"/>
                    <a:gd name="connsiteY20" fmla="*/ 69912 h 387650"/>
                    <a:gd name="connsiteX21" fmla="*/ 31972 w 152557"/>
                    <a:gd name="connsiteY21" fmla="*/ 131957 h 387650"/>
                    <a:gd name="connsiteX22" fmla="*/ 2810 w 152557"/>
                    <a:gd name="connsiteY22" fmla="*/ 286804 h 387650"/>
                    <a:gd name="connsiteX23" fmla="*/ 15308 w 152557"/>
                    <a:gd name="connsiteY23" fmla="*/ 333869 h 387650"/>
                    <a:gd name="connsiteX24" fmla="*/ 23463 w 152557"/>
                    <a:gd name="connsiteY24" fmla="*/ 386873 h 387650"/>
                    <a:gd name="connsiteX25" fmla="*/ 25413 w 152557"/>
                    <a:gd name="connsiteY25" fmla="*/ 386962 h 387650"/>
                    <a:gd name="connsiteX26" fmla="*/ 25413 w 152557"/>
                    <a:gd name="connsiteY26" fmla="*/ 386962 h 38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52557" h="387650">
                      <a:moveTo>
                        <a:pt x="25413" y="386962"/>
                      </a:moveTo>
                      <a:cubicBezTo>
                        <a:pt x="29844" y="372691"/>
                        <a:pt x="27451" y="358244"/>
                        <a:pt x="24526" y="343885"/>
                      </a:cubicBezTo>
                      <a:cubicBezTo>
                        <a:pt x="21513" y="328817"/>
                        <a:pt x="16638" y="314281"/>
                        <a:pt x="13358" y="299213"/>
                      </a:cubicBezTo>
                      <a:cubicBezTo>
                        <a:pt x="7597" y="272533"/>
                        <a:pt x="7065" y="244524"/>
                        <a:pt x="11319" y="217579"/>
                      </a:cubicBezTo>
                      <a:cubicBezTo>
                        <a:pt x="15574" y="190723"/>
                        <a:pt x="24438" y="164664"/>
                        <a:pt x="37644" y="140998"/>
                      </a:cubicBezTo>
                      <a:cubicBezTo>
                        <a:pt x="50851" y="117421"/>
                        <a:pt x="68933" y="98453"/>
                        <a:pt x="87014" y="78687"/>
                      </a:cubicBezTo>
                      <a:cubicBezTo>
                        <a:pt x="105894" y="58124"/>
                        <a:pt x="124418" y="34901"/>
                        <a:pt x="127609" y="6183"/>
                      </a:cubicBezTo>
                      <a:cubicBezTo>
                        <a:pt x="124330" y="6272"/>
                        <a:pt x="121050" y="6361"/>
                        <a:pt x="117771" y="6449"/>
                      </a:cubicBezTo>
                      <a:cubicBezTo>
                        <a:pt x="133902" y="58124"/>
                        <a:pt x="142234" y="111926"/>
                        <a:pt x="142323" y="165993"/>
                      </a:cubicBezTo>
                      <a:cubicBezTo>
                        <a:pt x="142323" y="191077"/>
                        <a:pt x="141525" y="216870"/>
                        <a:pt x="135675" y="241334"/>
                      </a:cubicBezTo>
                      <a:cubicBezTo>
                        <a:pt x="132750" y="253388"/>
                        <a:pt x="128407" y="265088"/>
                        <a:pt x="121848" y="275724"/>
                      </a:cubicBezTo>
                      <a:cubicBezTo>
                        <a:pt x="115289" y="286272"/>
                        <a:pt x="106780" y="295490"/>
                        <a:pt x="97828" y="303999"/>
                      </a:cubicBezTo>
                      <a:cubicBezTo>
                        <a:pt x="75758" y="325094"/>
                        <a:pt x="52092" y="344417"/>
                        <a:pt x="29667" y="365246"/>
                      </a:cubicBezTo>
                      <a:cubicBezTo>
                        <a:pt x="24969" y="369589"/>
                        <a:pt x="32060" y="376060"/>
                        <a:pt x="36758" y="372071"/>
                      </a:cubicBezTo>
                      <a:cubicBezTo>
                        <a:pt x="58208" y="353723"/>
                        <a:pt x="79392" y="334844"/>
                        <a:pt x="100221" y="315699"/>
                      </a:cubicBezTo>
                      <a:cubicBezTo>
                        <a:pt x="119012" y="298415"/>
                        <a:pt x="134434" y="279358"/>
                        <a:pt x="142500" y="254718"/>
                      </a:cubicBezTo>
                      <a:cubicBezTo>
                        <a:pt x="150477" y="230254"/>
                        <a:pt x="151807" y="203841"/>
                        <a:pt x="152427" y="178314"/>
                      </a:cubicBezTo>
                      <a:cubicBezTo>
                        <a:pt x="153048" y="150393"/>
                        <a:pt x="151452" y="122385"/>
                        <a:pt x="147730" y="94730"/>
                      </a:cubicBezTo>
                      <a:cubicBezTo>
                        <a:pt x="143564" y="63797"/>
                        <a:pt x="136827" y="33306"/>
                        <a:pt x="127609" y="3524"/>
                      </a:cubicBezTo>
                      <a:cubicBezTo>
                        <a:pt x="126280" y="-907"/>
                        <a:pt x="118391" y="-1528"/>
                        <a:pt x="117771" y="3790"/>
                      </a:cubicBezTo>
                      <a:cubicBezTo>
                        <a:pt x="114846" y="30115"/>
                        <a:pt x="98537" y="50856"/>
                        <a:pt x="81430" y="69912"/>
                      </a:cubicBezTo>
                      <a:cubicBezTo>
                        <a:pt x="63614" y="89767"/>
                        <a:pt x="45444" y="108735"/>
                        <a:pt x="31972" y="131957"/>
                      </a:cubicBezTo>
                      <a:cubicBezTo>
                        <a:pt x="5115" y="178225"/>
                        <a:pt x="-5610" y="233888"/>
                        <a:pt x="2810" y="286804"/>
                      </a:cubicBezTo>
                      <a:cubicBezTo>
                        <a:pt x="5381" y="303024"/>
                        <a:pt x="10167" y="318269"/>
                        <a:pt x="15308" y="333869"/>
                      </a:cubicBezTo>
                      <a:cubicBezTo>
                        <a:pt x="21069" y="351419"/>
                        <a:pt x="24792" y="368171"/>
                        <a:pt x="23463" y="386873"/>
                      </a:cubicBezTo>
                      <a:cubicBezTo>
                        <a:pt x="23463" y="387848"/>
                        <a:pt x="25147" y="387937"/>
                        <a:pt x="25413" y="386962"/>
                      </a:cubicBezTo>
                      <a:lnTo>
                        <a:pt x="25413" y="386962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17" name="任意多边形: 形状 316"/>
                <p:cNvSpPr/>
                <p:nvPr/>
              </p:nvSpPr>
              <p:spPr>
                <a:xfrm>
                  <a:off x="7222423" y="4377124"/>
                  <a:ext cx="455866" cy="263187"/>
                </a:xfrm>
                <a:custGeom>
                  <a:avLst/>
                  <a:gdLst>
                    <a:gd name="connsiteX0" fmla="*/ 310 w 455866"/>
                    <a:gd name="connsiteY0" fmla="*/ 1424 h 263187"/>
                    <a:gd name="connsiteX1" fmla="*/ 87173 w 455866"/>
                    <a:gd name="connsiteY1" fmla="*/ 62405 h 263187"/>
                    <a:gd name="connsiteX2" fmla="*/ 179443 w 455866"/>
                    <a:gd name="connsiteY2" fmla="*/ 115675 h 263187"/>
                    <a:gd name="connsiteX3" fmla="*/ 276056 w 455866"/>
                    <a:gd name="connsiteY3" fmla="*/ 156004 h 263187"/>
                    <a:gd name="connsiteX4" fmla="*/ 375948 w 455866"/>
                    <a:gd name="connsiteY4" fmla="*/ 192078 h 263187"/>
                    <a:gd name="connsiteX5" fmla="*/ 417784 w 455866"/>
                    <a:gd name="connsiteY5" fmla="*/ 220797 h 263187"/>
                    <a:gd name="connsiteX6" fmla="*/ 434979 w 455866"/>
                    <a:gd name="connsiteY6" fmla="*/ 239942 h 263187"/>
                    <a:gd name="connsiteX7" fmla="*/ 448363 w 455866"/>
                    <a:gd name="connsiteY7" fmla="*/ 261303 h 263187"/>
                    <a:gd name="connsiteX8" fmla="*/ 455720 w 455866"/>
                    <a:gd name="connsiteY8" fmla="*/ 257935 h 263187"/>
                    <a:gd name="connsiteX9" fmla="*/ 431877 w 455866"/>
                    <a:gd name="connsiteY9" fmla="*/ 220708 h 263187"/>
                    <a:gd name="connsiteX10" fmla="*/ 397132 w 455866"/>
                    <a:gd name="connsiteY10" fmla="*/ 192610 h 263187"/>
                    <a:gd name="connsiteX11" fmla="*/ 301849 w 455866"/>
                    <a:gd name="connsiteY11" fmla="*/ 153611 h 263187"/>
                    <a:gd name="connsiteX12" fmla="*/ 199386 w 455866"/>
                    <a:gd name="connsiteY12" fmla="*/ 114788 h 263187"/>
                    <a:gd name="connsiteX13" fmla="*/ 104900 w 455866"/>
                    <a:gd name="connsiteY13" fmla="*/ 63557 h 263187"/>
                    <a:gd name="connsiteX14" fmla="*/ 1020 w 455866"/>
                    <a:gd name="connsiteY14" fmla="*/ 94 h 263187"/>
                    <a:gd name="connsiteX15" fmla="*/ 310 w 455866"/>
                    <a:gd name="connsiteY15" fmla="*/ 1424 h 263187"/>
                    <a:gd name="connsiteX16" fmla="*/ 310 w 455866"/>
                    <a:gd name="connsiteY16" fmla="*/ 1424 h 263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5866" h="263187">
                      <a:moveTo>
                        <a:pt x="310" y="1424"/>
                      </a:moveTo>
                      <a:cubicBezTo>
                        <a:pt x="29206" y="21898"/>
                        <a:pt x="57303" y="43348"/>
                        <a:pt x="87173" y="62405"/>
                      </a:cubicBezTo>
                      <a:cubicBezTo>
                        <a:pt x="117132" y="81550"/>
                        <a:pt x="147800" y="99632"/>
                        <a:pt x="179443" y="115675"/>
                      </a:cubicBezTo>
                      <a:cubicBezTo>
                        <a:pt x="210643" y="131540"/>
                        <a:pt x="242817" y="145190"/>
                        <a:pt x="276056" y="156004"/>
                      </a:cubicBezTo>
                      <a:cubicBezTo>
                        <a:pt x="309649" y="166906"/>
                        <a:pt x="344305" y="175858"/>
                        <a:pt x="375948" y="192078"/>
                      </a:cubicBezTo>
                      <a:cubicBezTo>
                        <a:pt x="391016" y="199790"/>
                        <a:pt x="405375" y="209185"/>
                        <a:pt x="417784" y="220797"/>
                      </a:cubicBezTo>
                      <a:cubicBezTo>
                        <a:pt x="424077" y="226647"/>
                        <a:pt x="429927" y="232940"/>
                        <a:pt x="434979" y="239942"/>
                      </a:cubicBezTo>
                      <a:cubicBezTo>
                        <a:pt x="439943" y="246767"/>
                        <a:pt x="443665" y="254301"/>
                        <a:pt x="448363" y="261303"/>
                      </a:cubicBezTo>
                      <a:cubicBezTo>
                        <a:pt x="450934" y="265203"/>
                        <a:pt x="456872" y="262544"/>
                        <a:pt x="455720" y="257935"/>
                      </a:cubicBezTo>
                      <a:cubicBezTo>
                        <a:pt x="452175" y="243842"/>
                        <a:pt x="441627" y="231078"/>
                        <a:pt x="431877" y="220708"/>
                      </a:cubicBezTo>
                      <a:cubicBezTo>
                        <a:pt x="421684" y="209806"/>
                        <a:pt x="409718" y="200588"/>
                        <a:pt x="397132" y="192610"/>
                      </a:cubicBezTo>
                      <a:cubicBezTo>
                        <a:pt x="367882" y="174263"/>
                        <a:pt x="334555" y="163804"/>
                        <a:pt x="301849" y="153611"/>
                      </a:cubicBezTo>
                      <a:cubicBezTo>
                        <a:pt x="266838" y="142709"/>
                        <a:pt x="232624" y="130388"/>
                        <a:pt x="199386" y="114788"/>
                      </a:cubicBezTo>
                      <a:cubicBezTo>
                        <a:pt x="166945" y="99543"/>
                        <a:pt x="135657" y="81993"/>
                        <a:pt x="104900" y="63557"/>
                      </a:cubicBezTo>
                      <a:cubicBezTo>
                        <a:pt x="70067" y="42728"/>
                        <a:pt x="35233" y="21810"/>
                        <a:pt x="1020" y="94"/>
                      </a:cubicBezTo>
                      <a:cubicBezTo>
                        <a:pt x="222" y="-349"/>
                        <a:pt x="-399" y="892"/>
                        <a:pt x="310" y="1424"/>
                      </a:cubicBezTo>
                      <a:lnTo>
                        <a:pt x="310" y="1424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18" name="任意多边形: 形状 317"/>
                <p:cNvSpPr/>
                <p:nvPr/>
              </p:nvSpPr>
              <p:spPr>
                <a:xfrm>
                  <a:off x="7113739" y="4287859"/>
                  <a:ext cx="350001" cy="244503"/>
                </a:xfrm>
                <a:custGeom>
                  <a:avLst/>
                  <a:gdLst>
                    <a:gd name="connsiteX0" fmla="*/ 349286 w 350001"/>
                    <a:gd name="connsiteY0" fmla="*/ 222755 h 244503"/>
                    <a:gd name="connsiteX1" fmla="*/ 324025 w 350001"/>
                    <a:gd name="connsiteY1" fmla="*/ 195987 h 244503"/>
                    <a:gd name="connsiteX2" fmla="*/ 307007 w 350001"/>
                    <a:gd name="connsiteY2" fmla="*/ 161951 h 244503"/>
                    <a:gd name="connsiteX3" fmla="*/ 264551 w 350001"/>
                    <a:gd name="connsiteY3" fmla="*/ 95918 h 244503"/>
                    <a:gd name="connsiteX4" fmla="*/ 113072 w 350001"/>
                    <a:gd name="connsiteY4" fmla="*/ 16323 h 244503"/>
                    <a:gd name="connsiteX5" fmla="*/ 4317 w 350001"/>
                    <a:gd name="connsiteY5" fmla="*/ 14 h 244503"/>
                    <a:gd name="connsiteX6" fmla="*/ 151 w 350001"/>
                    <a:gd name="connsiteY6" fmla="*/ 5775 h 244503"/>
                    <a:gd name="connsiteX7" fmla="*/ 79657 w 350001"/>
                    <a:gd name="connsiteY7" fmla="*/ 174094 h 244503"/>
                    <a:gd name="connsiteX8" fmla="*/ 244607 w 350001"/>
                    <a:gd name="connsiteY8" fmla="*/ 242610 h 244503"/>
                    <a:gd name="connsiteX9" fmla="*/ 296193 w 350001"/>
                    <a:gd name="connsiteY9" fmla="*/ 244471 h 244503"/>
                    <a:gd name="connsiteX10" fmla="*/ 346272 w 350001"/>
                    <a:gd name="connsiteY10" fmla="*/ 232151 h 244503"/>
                    <a:gd name="connsiteX11" fmla="*/ 340777 w 350001"/>
                    <a:gd name="connsiteY11" fmla="*/ 223198 h 244503"/>
                    <a:gd name="connsiteX12" fmla="*/ 298587 w 350001"/>
                    <a:gd name="connsiteY12" fmla="*/ 233923 h 244503"/>
                    <a:gd name="connsiteX13" fmla="*/ 254003 w 350001"/>
                    <a:gd name="connsiteY13" fmla="*/ 232948 h 244503"/>
                    <a:gd name="connsiteX14" fmla="*/ 167317 w 350001"/>
                    <a:gd name="connsiteY14" fmla="*/ 216817 h 244503"/>
                    <a:gd name="connsiteX15" fmla="*/ 92332 w 350001"/>
                    <a:gd name="connsiteY15" fmla="*/ 173651 h 244503"/>
                    <a:gd name="connsiteX16" fmla="*/ 41809 w 350001"/>
                    <a:gd name="connsiteY16" fmla="*/ 100438 h 244503"/>
                    <a:gd name="connsiteX17" fmla="*/ 8660 w 350001"/>
                    <a:gd name="connsiteY17" fmla="*/ 3205 h 244503"/>
                    <a:gd name="connsiteX18" fmla="*/ 4494 w 350001"/>
                    <a:gd name="connsiteY18" fmla="*/ 8966 h 244503"/>
                    <a:gd name="connsiteX19" fmla="*/ 190097 w 350001"/>
                    <a:gd name="connsiteY19" fmla="*/ 52752 h 244503"/>
                    <a:gd name="connsiteX20" fmla="*/ 256130 w 350001"/>
                    <a:gd name="connsiteY20" fmla="*/ 99906 h 244503"/>
                    <a:gd name="connsiteX21" fmla="*/ 299916 w 350001"/>
                    <a:gd name="connsiteY21" fmla="*/ 167447 h 244503"/>
                    <a:gd name="connsiteX22" fmla="*/ 348222 w 350001"/>
                    <a:gd name="connsiteY22" fmla="*/ 225592 h 244503"/>
                    <a:gd name="connsiteX23" fmla="*/ 349286 w 350001"/>
                    <a:gd name="connsiteY23" fmla="*/ 222755 h 244503"/>
                    <a:gd name="connsiteX24" fmla="*/ 349286 w 350001"/>
                    <a:gd name="connsiteY24" fmla="*/ 222755 h 244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50001" h="244503">
                      <a:moveTo>
                        <a:pt x="349286" y="222755"/>
                      </a:moveTo>
                      <a:cubicBezTo>
                        <a:pt x="339182" y="215398"/>
                        <a:pt x="330761" y="206446"/>
                        <a:pt x="324025" y="195987"/>
                      </a:cubicBezTo>
                      <a:cubicBezTo>
                        <a:pt x="317200" y="185262"/>
                        <a:pt x="312148" y="173562"/>
                        <a:pt x="307007" y="161951"/>
                      </a:cubicBezTo>
                      <a:cubicBezTo>
                        <a:pt x="296105" y="137576"/>
                        <a:pt x="283075" y="115329"/>
                        <a:pt x="264551" y="95918"/>
                      </a:cubicBezTo>
                      <a:cubicBezTo>
                        <a:pt x="224221" y="53727"/>
                        <a:pt x="169090" y="29530"/>
                        <a:pt x="113072" y="16323"/>
                      </a:cubicBezTo>
                      <a:cubicBezTo>
                        <a:pt x="77352" y="7903"/>
                        <a:pt x="40746" y="3648"/>
                        <a:pt x="4317" y="14"/>
                      </a:cubicBezTo>
                      <a:cubicBezTo>
                        <a:pt x="1303" y="-252"/>
                        <a:pt x="-558" y="3294"/>
                        <a:pt x="151" y="5775"/>
                      </a:cubicBezTo>
                      <a:cubicBezTo>
                        <a:pt x="17080" y="65427"/>
                        <a:pt x="35605" y="128270"/>
                        <a:pt x="79657" y="174094"/>
                      </a:cubicBezTo>
                      <a:cubicBezTo>
                        <a:pt x="122645" y="218855"/>
                        <a:pt x="184247" y="237291"/>
                        <a:pt x="244607" y="242610"/>
                      </a:cubicBezTo>
                      <a:cubicBezTo>
                        <a:pt x="261714" y="244116"/>
                        <a:pt x="278998" y="244648"/>
                        <a:pt x="296193" y="244471"/>
                      </a:cubicBezTo>
                      <a:cubicBezTo>
                        <a:pt x="313477" y="244205"/>
                        <a:pt x="332091" y="243230"/>
                        <a:pt x="346272" y="232151"/>
                      </a:cubicBezTo>
                      <a:cubicBezTo>
                        <a:pt x="351591" y="228073"/>
                        <a:pt x="346095" y="219032"/>
                        <a:pt x="340777" y="223198"/>
                      </a:cubicBezTo>
                      <a:cubicBezTo>
                        <a:pt x="328723" y="232594"/>
                        <a:pt x="313300" y="233569"/>
                        <a:pt x="298587" y="233923"/>
                      </a:cubicBezTo>
                      <a:cubicBezTo>
                        <a:pt x="283696" y="234189"/>
                        <a:pt x="268894" y="233923"/>
                        <a:pt x="254003" y="232948"/>
                      </a:cubicBezTo>
                      <a:cubicBezTo>
                        <a:pt x="224665" y="230998"/>
                        <a:pt x="195238" y="226123"/>
                        <a:pt x="167317" y="216817"/>
                      </a:cubicBezTo>
                      <a:cubicBezTo>
                        <a:pt x="139752" y="207599"/>
                        <a:pt x="113693" y="193505"/>
                        <a:pt x="92332" y="173651"/>
                      </a:cubicBezTo>
                      <a:cubicBezTo>
                        <a:pt x="70350" y="153265"/>
                        <a:pt x="54218" y="127561"/>
                        <a:pt x="41809" y="100438"/>
                      </a:cubicBezTo>
                      <a:cubicBezTo>
                        <a:pt x="27539" y="69238"/>
                        <a:pt x="18055" y="36089"/>
                        <a:pt x="8660" y="3205"/>
                      </a:cubicBezTo>
                      <a:cubicBezTo>
                        <a:pt x="7242" y="5155"/>
                        <a:pt x="5912" y="7016"/>
                        <a:pt x="4494" y="8966"/>
                      </a:cubicBezTo>
                      <a:cubicBezTo>
                        <a:pt x="67691" y="15171"/>
                        <a:pt x="132661" y="23857"/>
                        <a:pt x="190097" y="52752"/>
                      </a:cubicBezTo>
                      <a:cubicBezTo>
                        <a:pt x="214383" y="64984"/>
                        <a:pt x="236985" y="80584"/>
                        <a:pt x="256130" y="99906"/>
                      </a:cubicBezTo>
                      <a:cubicBezTo>
                        <a:pt x="275541" y="119583"/>
                        <a:pt x="288748" y="142363"/>
                        <a:pt x="299916" y="167447"/>
                      </a:cubicBezTo>
                      <a:cubicBezTo>
                        <a:pt x="309932" y="189783"/>
                        <a:pt x="322164" y="218767"/>
                        <a:pt x="348222" y="225592"/>
                      </a:cubicBezTo>
                      <a:cubicBezTo>
                        <a:pt x="349995" y="226035"/>
                        <a:pt x="350616" y="223730"/>
                        <a:pt x="349286" y="222755"/>
                      </a:cubicBezTo>
                      <a:lnTo>
                        <a:pt x="349286" y="22275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19" name="任意多边形: 形状 318"/>
                <p:cNvSpPr/>
                <p:nvPr/>
              </p:nvSpPr>
              <p:spPr>
                <a:xfrm>
                  <a:off x="7696109" y="4517089"/>
                  <a:ext cx="315968" cy="55679"/>
                </a:xfrm>
                <a:custGeom>
                  <a:avLst/>
                  <a:gdLst>
                    <a:gd name="connsiteX0" fmla="*/ 315304 w 315968"/>
                    <a:gd name="connsiteY0" fmla="*/ 53620 h 55679"/>
                    <a:gd name="connsiteX1" fmla="*/ 247586 w 315968"/>
                    <a:gd name="connsiteY1" fmla="*/ 36336 h 55679"/>
                    <a:gd name="connsiteX2" fmla="*/ 184034 w 315968"/>
                    <a:gd name="connsiteY2" fmla="*/ 10898 h 55679"/>
                    <a:gd name="connsiteX3" fmla="*/ 57286 w 315968"/>
                    <a:gd name="connsiteY3" fmla="*/ 8150 h 55679"/>
                    <a:gd name="connsiteX4" fmla="*/ 26795 w 315968"/>
                    <a:gd name="connsiteY4" fmla="*/ 21179 h 55679"/>
                    <a:gd name="connsiteX5" fmla="*/ 647 w 315968"/>
                    <a:gd name="connsiteY5" fmla="*/ 41388 h 55679"/>
                    <a:gd name="connsiteX6" fmla="*/ 6143 w 315968"/>
                    <a:gd name="connsiteY6" fmla="*/ 46618 h 55679"/>
                    <a:gd name="connsiteX7" fmla="*/ 17488 w 315968"/>
                    <a:gd name="connsiteY7" fmla="*/ 38198 h 55679"/>
                    <a:gd name="connsiteX8" fmla="*/ 30074 w 315968"/>
                    <a:gd name="connsiteY8" fmla="*/ 29866 h 55679"/>
                    <a:gd name="connsiteX9" fmla="*/ 57286 w 315968"/>
                    <a:gd name="connsiteY9" fmla="*/ 17545 h 55679"/>
                    <a:gd name="connsiteX10" fmla="*/ 115253 w 315968"/>
                    <a:gd name="connsiteY10" fmla="*/ 8416 h 55679"/>
                    <a:gd name="connsiteX11" fmla="*/ 245636 w 315968"/>
                    <a:gd name="connsiteY11" fmla="*/ 41211 h 55679"/>
                    <a:gd name="connsiteX12" fmla="*/ 315304 w 315968"/>
                    <a:gd name="connsiteY12" fmla="*/ 54950 h 55679"/>
                    <a:gd name="connsiteX13" fmla="*/ 315304 w 315968"/>
                    <a:gd name="connsiteY13" fmla="*/ 53620 h 55679"/>
                    <a:gd name="connsiteX14" fmla="*/ 315304 w 315968"/>
                    <a:gd name="connsiteY14" fmla="*/ 53620 h 55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5968" h="55679">
                      <a:moveTo>
                        <a:pt x="315304" y="53620"/>
                      </a:moveTo>
                      <a:cubicBezTo>
                        <a:pt x="291549" y="55127"/>
                        <a:pt x="268681" y="46352"/>
                        <a:pt x="247586" y="36336"/>
                      </a:cubicBezTo>
                      <a:cubicBezTo>
                        <a:pt x="226845" y="26498"/>
                        <a:pt x="206016" y="17368"/>
                        <a:pt x="184034" y="10898"/>
                      </a:cubicBezTo>
                      <a:cubicBezTo>
                        <a:pt x="142907" y="-1157"/>
                        <a:pt x="98678" y="-4791"/>
                        <a:pt x="57286" y="8150"/>
                      </a:cubicBezTo>
                      <a:cubicBezTo>
                        <a:pt x="46738" y="11429"/>
                        <a:pt x="36456" y="15773"/>
                        <a:pt x="26795" y="21179"/>
                      </a:cubicBezTo>
                      <a:cubicBezTo>
                        <a:pt x="17665" y="26232"/>
                        <a:pt x="6586" y="32525"/>
                        <a:pt x="647" y="41388"/>
                      </a:cubicBezTo>
                      <a:cubicBezTo>
                        <a:pt x="-1746" y="44934"/>
                        <a:pt x="3041" y="48391"/>
                        <a:pt x="6143" y="46618"/>
                      </a:cubicBezTo>
                      <a:cubicBezTo>
                        <a:pt x="10309" y="44402"/>
                        <a:pt x="13677" y="41034"/>
                        <a:pt x="17488" y="38198"/>
                      </a:cubicBezTo>
                      <a:cubicBezTo>
                        <a:pt x="21565" y="35184"/>
                        <a:pt x="25731" y="32436"/>
                        <a:pt x="30074" y="29866"/>
                      </a:cubicBezTo>
                      <a:cubicBezTo>
                        <a:pt x="38672" y="24814"/>
                        <a:pt x="47802" y="20736"/>
                        <a:pt x="57286" y="17545"/>
                      </a:cubicBezTo>
                      <a:cubicBezTo>
                        <a:pt x="75899" y="11252"/>
                        <a:pt x="95576" y="8327"/>
                        <a:pt x="115253" y="8416"/>
                      </a:cubicBezTo>
                      <a:cubicBezTo>
                        <a:pt x="161255" y="8593"/>
                        <a:pt x="203357" y="24902"/>
                        <a:pt x="245636" y="41211"/>
                      </a:cubicBezTo>
                      <a:cubicBezTo>
                        <a:pt x="268061" y="49897"/>
                        <a:pt x="290840" y="58229"/>
                        <a:pt x="315304" y="54950"/>
                      </a:cubicBezTo>
                      <a:cubicBezTo>
                        <a:pt x="316190" y="54950"/>
                        <a:pt x="316190" y="53620"/>
                        <a:pt x="315304" y="53620"/>
                      </a:cubicBezTo>
                      <a:lnTo>
                        <a:pt x="315304" y="53620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20" name="任意多边形: 形状 319"/>
                <p:cNvSpPr/>
                <p:nvPr/>
              </p:nvSpPr>
              <p:spPr>
                <a:xfrm>
                  <a:off x="7796463" y="4462923"/>
                  <a:ext cx="387221" cy="195161"/>
                </a:xfrm>
                <a:custGeom>
                  <a:avLst/>
                  <a:gdLst>
                    <a:gd name="connsiteX0" fmla="*/ 2313 w 387221"/>
                    <a:gd name="connsiteY0" fmla="*/ 59125 h 195161"/>
                    <a:gd name="connsiteX1" fmla="*/ 41933 w 387221"/>
                    <a:gd name="connsiteY1" fmla="*/ 40512 h 195161"/>
                    <a:gd name="connsiteX2" fmla="*/ 82262 w 387221"/>
                    <a:gd name="connsiteY2" fmla="*/ 22253 h 195161"/>
                    <a:gd name="connsiteX3" fmla="*/ 165402 w 387221"/>
                    <a:gd name="connsiteY3" fmla="*/ 11085 h 195161"/>
                    <a:gd name="connsiteX4" fmla="*/ 303585 w 387221"/>
                    <a:gd name="connsiteY4" fmla="*/ 96175 h 195161"/>
                    <a:gd name="connsiteX5" fmla="*/ 379457 w 387221"/>
                    <a:gd name="connsiteY5" fmla="*/ 148913 h 195161"/>
                    <a:gd name="connsiteX6" fmla="*/ 380521 w 387221"/>
                    <a:gd name="connsiteY6" fmla="*/ 139252 h 195161"/>
                    <a:gd name="connsiteX7" fmla="*/ 298267 w 387221"/>
                    <a:gd name="connsiteY7" fmla="*/ 166729 h 195161"/>
                    <a:gd name="connsiteX8" fmla="*/ 216988 w 387221"/>
                    <a:gd name="connsiteY8" fmla="*/ 184811 h 195161"/>
                    <a:gd name="connsiteX9" fmla="*/ 136241 w 387221"/>
                    <a:gd name="connsiteY9" fmla="*/ 166197 h 195161"/>
                    <a:gd name="connsiteX10" fmla="*/ 69853 w 387221"/>
                    <a:gd name="connsiteY10" fmla="*/ 129679 h 195161"/>
                    <a:gd name="connsiteX11" fmla="*/ 41224 w 387221"/>
                    <a:gd name="connsiteY11" fmla="*/ 96264 h 195161"/>
                    <a:gd name="connsiteX12" fmla="*/ 10024 w 387221"/>
                    <a:gd name="connsiteY12" fmla="*/ 56112 h 195161"/>
                    <a:gd name="connsiteX13" fmla="*/ 1072 w 387221"/>
                    <a:gd name="connsiteY13" fmla="*/ 61607 h 195161"/>
                    <a:gd name="connsiteX14" fmla="*/ 55760 w 387221"/>
                    <a:gd name="connsiteY14" fmla="*/ 130300 h 195161"/>
                    <a:gd name="connsiteX15" fmla="*/ 121262 w 387221"/>
                    <a:gd name="connsiteY15" fmla="*/ 171870 h 195161"/>
                    <a:gd name="connsiteX16" fmla="*/ 203250 w 387221"/>
                    <a:gd name="connsiteY16" fmla="*/ 194295 h 195161"/>
                    <a:gd name="connsiteX17" fmla="*/ 287187 w 387221"/>
                    <a:gd name="connsiteY17" fmla="*/ 181620 h 195161"/>
                    <a:gd name="connsiteX18" fmla="*/ 383534 w 387221"/>
                    <a:gd name="connsiteY18" fmla="*/ 149356 h 195161"/>
                    <a:gd name="connsiteX19" fmla="*/ 384598 w 387221"/>
                    <a:gd name="connsiteY19" fmla="*/ 139695 h 195161"/>
                    <a:gd name="connsiteX20" fmla="*/ 246770 w 387221"/>
                    <a:gd name="connsiteY20" fmla="*/ 36523 h 195161"/>
                    <a:gd name="connsiteX21" fmla="*/ 172316 w 387221"/>
                    <a:gd name="connsiteY21" fmla="*/ 2487 h 195161"/>
                    <a:gd name="connsiteX22" fmla="*/ 88821 w 387221"/>
                    <a:gd name="connsiteY22" fmla="*/ 10021 h 195161"/>
                    <a:gd name="connsiteX23" fmla="*/ 44503 w 387221"/>
                    <a:gd name="connsiteY23" fmla="*/ 29521 h 195161"/>
                    <a:gd name="connsiteX24" fmla="*/ 22344 w 387221"/>
                    <a:gd name="connsiteY24" fmla="*/ 42728 h 195161"/>
                    <a:gd name="connsiteX25" fmla="*/ 1604 w 387221"/>
                    <a:gd name="connsiteY25" fmla="*/ 57884 h 195161"/>
                    <a:gd name="connsiteX26" fmla="*/ 2313 w 387221"/>
                    <a:gd name="connsiteY26" fmla="*/ 59125 h 195161"/>
                    <a:gd name="connsiteX27" fmla="*/ 2313 w 387221"/>
                    <a:gd name="connsiteY27" fmla="*/ 59125 h 19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87221" h="195161">
                      <a:moveTo>
                        <a:pt x="2313" y="59125"/>
                      </a:moveTo>
                      <a:cubicBezTo>
                        <a:pt x="15165" y="52212"/>
                        <a:pt x="28903" y="47160"/>
                        <a:pt x="41933" y="40512"/>
                      </a:cubicBezTo>
                      <a:cubicBezTo>
                        <a:pt x="55051" y="33776"/>
                        <a:pt x="68435" y="27394"/>
                        <a:pt x="82262" y="22253"/>
                      </a:cubicBezTo>
                      <a:cubicBezTo>
                        <a:pt x="108675" y="12414"/>
                        <a:pt x="137216" y="6653"/>
                        <a:pt x="165402" y="11085"/>
                      </a:cubicBezTo>
                      <a:cubicBezTo>
                        <a:pt x="220888" y="19860"/>
                        <a:pt x="262813" y="60987"/>
                        <a:pt x="303585" y="96175"/>
                      </a:cubicBezTo>
                      <a:cubicBezTo>
                        <a:pt x="326896" y="116384"/>
                        <a:pt x="351359" y="135795"/>
                        <a:pt x="379457" y="148913"/>
                      </a:cubicBezTo>
                      <a:cubicBezTo>
                        <a:pt x="379811" y="145722"/>
                        <a:pt x="380166" y="142443"/>
                        <a:pt x="380521" y="139252"/>
                      </a:cubicBezTo>
                      <a:cubicBezTo>
                        <a:pt x="353132" y="148381"/>
                        <a:pt x="325744" y="157511"/>
                        <a:pt x="298267" y="166729"/>
                      </a:cubicBezTo>
                      <a:cubicBezTo>
                        <a:pt x="271853" y="175592"/>
                        <a:pt x="245174" y="185520"/>
                        <a:pt x="216988" y="184811"/>
                      </a:cubicBezTo>
                      <a:cubicBezTo>
                        <a:pt x="189422" y="184101"/>
                        <a:pt x="162123" y="175149"/>
                        <a:pt x="136241" y="166197"/>
                      </a:cubicBezTo>
                      <a:cubicBezTo>
                        <a:pt x="112309" y="157954"/>
                        <a:pt x="88467" y="147229"/>
                        <a:pt x="69853" y="129679"/>
                      </a:cubicBezTo>
                      <a:cubicBezTo>
                        <a:pt x="59128" y="119575"/>
                        <a:pt x="50264" y="107875"/>
                        <a:pt x="41224" y="96264"/>
                      </a:cubicBezTo>
                      <a:cubicBezTo>
                        <a:pt x="30853" y="82880"/>
                        <a:pt x="20394" y="69496"/>
                        <a:pt x="10024" y="56112"/>
                      </a:cubicBezTo>
                      <a:cubicBezTo>
                        <a:pt x="5947" y="50794"/>
                        <a:pt x="-3094" y="56289"/>
                        <a:pt x="1072" y="61607"/>
                      </a:cubicBezTo>
                      <a:cubicBezTo>
                        <a:pt x="18976" y="84564"/>
                        <a:pt x="35906" y="109027"/>
                        <a:pt x="55760" y="130300"/>
                      </a:cubicBezTo>
                      <a:cubicBezTo>
                        <a:pt x="73842" y="149711"/>
                        <a:pt x="96710" y="162386"/>
                        <a:pt x="121262" y="171870"/>
                      </a:cubicBezTo>
                      <a:cubicBezTo>
                        <a:pt x="147409" y="181974"/>
                        <a:pt x="175329" y="191015"/>
                        <a:pt x="203250" y="194295"/>
                      </a:cubicBezTo>
                      <a:cubicBezTo>
                        <a:pt x="232499" y="197663"/>
                        <a:pt x="259622" y="190749"/>
                        <a:pt x="287187" y="181620"/>
                      </a:cubicBezTo>
                      <a:cubicBezTo>
                        <a:pt x="319362" y="170895"/>
                        <a:pt x="351448" y="160170"/>
                        <a:pt x="383534" y="149356"/>
                      </a:cubicBezTo>
                      <a:cubicBezTo>
                        <a:pt x="387523" y="148027"/>
                        <a:pt x="388852" y="141734"/>
                        <a:pt x="384598" y="139695"/>
                      </a:cubicBezTo>
                      <a:cubicBezTo>
                        <a:pt x="331860" y="115143"/>
                        <a:pt x="293924" y="69319"/>
                        <a:pt x="246770" y="36523"/>
                      </a:cubicBezTo>
                      <a:cubicBezTo>
                        <a:pt x="224345" y="20835"/>
                        <a:pt x="199350" y="7717"/>
                        <a:pt x="172316" y="2487"/>
                      </a:cubicBezTo>
                      <a:cubicBezTo>
                        <a:pt x="144307" y="-2919"/>
                        <a:pt x="115589" y="892"/>
                        <a:pt x="88821" y="10021"/>
                      </a:cubicBezTo>
                      <a:cubicBezTo>
                        <a:pt x="73576" y="15251"/>
                        <a:pt x="58774" y="21898"/>
                        <a:pt x="44503" y="29521"/>
                      </a:cubicBezTo>
                      <a:cubicBezTo>
                        <a:pt x="36881" y="33598"/>
                        <a:pt x="29524" y="37853"/>
                        <a:pt x="22344" y="42728"/>
                      </a:cubicBezTo>
                      <a:cubicBezTo>
                        <a:pt x="15253" y="47603"/>
                        <a:pt x="8783" y="53098"/>
                        <a:pt x="1604" y="57884"/>
                      </a:cubicBezTo>
                      <a:cubicBezTo>
                        <a:pt x="629" y="58328"/>
                        <a:pt x="1426" y="59569"/>
                        <a:pt x="2313" y="59125"/>
                      </a:cubicBezTo>
                      <a:lnTo>
                        <a:pt x="2313" y="5912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</p:grpSp>
        </p:grpSp>
        <p:grpSp>
          <p:nvGrpSpPr>
            <p:cNvPr id="321" name="图形 232"/>
            <p:cNvGrpSpPr/>
            <p:nvPr/>
          </p:nvGrpSpPr>
          <p:grpSpPr>
            <a:xfrm>
              <a:off x="9710810" y="3049482"/>
              <a:ext cx="816260" cy="1282676"/>
              <a:chOff x="9710810" y="3049482"/>
              <a:chExt cx="816260" cy="1282676"/>
            </a:xfrm>
          </p:grpSpPr>
          <p:grpSp>
            <p:nvGrpSpPr>
              <p:cNvPr id="322" name="图形 232"/>
              <p:cNvGrpSpPr/>
              <p:nvPr/>
            </p:nvGrpSpPr>
            <p:grpSpPr>
              <a:xfrm>
                <a:off x="9727374" y="3054332"/>
                <a:ext cx="795119" cy="1159086"/>
                <a:chOff x="9727374" y="3054332"/>
                <a:chExt cx="795119" cy="1159086"/>
              </a:xfrm>
            </p:grpSpPr>
            <p:sp>
              <p:nvSpPr>
                <p:cNvPr id="323" name="任意多边形: 形状 322"/>
                <p:cNvSpPr/>
                <p:nvPr/>
              </p:nvSpPr>
              <p:spPr>
                <a:xfrm>
                  <a:off x="10258944" y="3054332"/>
                  <a:ext cx="263549" cy="409407"/>
                </a:xfrm>
                <a:custGeom>
                  <a:avLst/>
                  <a:gdLst>
                    <a:gd name="connsiteX0" fmla="*/ 0 w 263549"/>
                    <a:gd name="connsiteY0" fmla="*/ 394694 h 409407"/>
                    <a:gd name="connsiteX1" fmla="*/ 85090 w 263549"/>
                    <a:gd name="connsiteY1" fmla="*/ 160164 h 409407"/>
                    <a:gd name="connsiteX2" fmla="*/ 263248 w 263549"/>
                    <a:gd name="connsiteY2" fmla="*/ 0 h 409407"/>
                    <a:gd name="connsiteX3" fmla="*/ 210598 w 263549"/>
                    <a:gd name="connsiteY3" fmla="*/ 309781 h 409407"/>
                    <a:gd name="connsiteX4" fmla="*/ 709 w 263549"/>
                    <a:gd name="connsiteY4" fmla="*/ 409407 h 409407"/>
                    <a:gd name="connsiteX5" fmla="*/ 0 w 263549"/>
                    <a:gd name="connsiteY5" fmla="*/ 394694 h 409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3549" h="409407">
                      <a:moveTo>
                        <a:pt x="0" y="394694"/>
                      </a:moveTo>
                      <a:cubicBezTo>
                        <a:pt x="24463" y="299056"/>
                        <a:pt x="18170" y="230187"/>
                        <a:pt x="85090" y="160164"/>
                      </a:cubicBezTo>
                      <a:cubicBezTo>
                        <a:pt x="152010" y="90142"/>
                        <a:pt x="263248" y="0"/>
                        <a:pt x="263248" y="0"/>
                      </a:cubicBezTo>
                      <a:cubicBezTo>
                        <a:pt x="263248" y="0"/>
                        <a:pt x="270782" y="234264"/>
                        <a:pt x="210598" y="309781"/>
                      </a:cubicBezTo>
                      <a:cubicBezTo>
                        <a:pt x="150415" y="385299"/>
                        <a:pt x="709" y="409407"/>
                        <a:pt x="709" y="409407"/>
                      </a:cubicBezTo>
                      <a:lnTo>
                        <a:pt x="0" y="394694"/>
                      </a:lnTo>
                      <a:close/>
                    </a:path>
                  </a:pathLst>
                </a:custGeom>
                <a:solidFill>
                  <a:srgbClr val="42685C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24" name="任意多边形: 形状 323"/>
                <p:cNvSpPr/>
                <p:nvPr/>
              </p:nvSpPr>
              <p:spPr>
                <a:xfrm>
                  <a:off x="10039082" y="3117707"/>
                  <a:ext cx="188065" cy="419295"/>
                </a:xfrm>
                <a:custGeom>
                  <a:avLst/>
                  <a:gdLst>
                    <a:gd name="connsiteX0" fmla="*/ 159236 w 188065"/>
                    <a:gd name="connsiteY0" fmla="*/ 0 h 419295"/>
                    <a:gd name="connsiteX1" fmla="*/ 161629 w 188065"/>
                    <a:gd name="connsiteY1" fmla="*/ 280532 h 419295"/>
                    <a:gd name="connsiteX2" fmla="*/ 22028 w 188065"/>
                    <a:gd name="connsiteY2" fmla="*/ 419246 h 419295"/>
                    <a:gd name="connsiteX3" fmla="*/ 2439 w 188065"/>
                    <a:gd name="connsiteY3" fmla="*/ 252700 h 419295"/>
                    <a:gd name="connsiteX4" fmla="*/ 159236 w 188065"/>
                    <a:gd name="connsiteY4" fmla="*/ 0 h 419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065" h="419295">
                      <a:moveTo>
                        <a:pt x="159236" y="0"/>
                      </a:moveTo>
                      <a:cubicBezTo>
                        <a:pt x="186978" y="136765"/>
                        <a:pt x="206035" y="206078"/>
                        <a:pt x="161629" y="280532"/>
                      </a:cubicBezTo>
                      <a:cubicBezTo>
                        <a:pt x="117222" y="354985"/>
                        <a:pt x="26194" y="421373"/>
                        <a:pt x="22028" y="419246"/>
                      </a:cubicBezTo>
                      <a:cubicBezTo>
                        <a:pt x="17862" y="417119"/>
                        <a:pt x="-7931" y="285052"/>
                        <a:pt x="2439" y="252700"/>
                      </a:cubicBezTo>
                      <a:cubicBezTo>
                        <a:pt x="12810" y="220437"/>
                        <a:pt x="117222" y="31022"/>
                        <a:pt x="159236" y="0"/>
                      </a:cubicBezTo>
                      <a:close/>
                    </a:path>
                  </a:pathLst>
                </a:custGeom>
                <a:solidFill>
                  <a:srgbClr val="42685C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25" name="任意多边形: 形状 324"/>
                <p:cNvSpPr/>
                <p:nvPr/>
              </p:nvSpPr>
              <p:spPr>
                <a:xfrm>
                  <a:off x="9733213" y="3221322"/>
                  <a:ext cx="173144" cy="404355"/>
                </a:xfrm>
                <a:custGeom>
                  <a:avLst/>
                  <a:gdLst>
                    <a:gd name="connsiteX0" fmla="*/ 71740 w 173144"/>
                    <a:gd name="connsiteY0" fmla="*/ 0 h 404355"/>
                    <a:gd name="connsiteX1" fmla="*/ 173139 w 173144"/>
                    <a:gd name="connsiteY1" fmla="*/ 229123 h 404355"/>
                    <a:gd name="connsiteX2" fmla="*/ 132278 w 173144"/>
                    <a:gd name="connsiteY2" fmla="*/ 404355 h 404355"/>
                    <a:gd name="connsiteX3" fmla="*/ 34 w 173144"/>
                    <a:gd name="connsiteY3" fmla="*/ 195176 h 404355"/>
                    <a:gd name="connsiteX4" fmla="*/ 71740 w 173144"/>
                    <a:gd name="connsiteY4" fmla="*/ 0 h 40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144" h="404355">
                      <a:moveTo>
                        <a:pt x="71740" y="0"/>
                      </a:moveTo>
                      <a:cubicBezTo>
                        <a:pt x="123148" y="51852"/>
                        <a:pt x="172430" y="158569"/>
                        <a:pt x="173139" y="229123"/>
                      </a:cubicBezTo>
                      <a:cubicBezTo>
                        <a:pt x="173759" y="299588"/>
                        <a:pt x="124921" y="381133"/>
                        <a:pt x="132278" y="404355"/>
                      </a:cubicBezTo>
                      <a:cubicBezTo>
                        <a:pt x="47808" y="377056"/>
                        <a:pt x="-1473" y="234796"/>
                        <a:pt x="34" y="195176"/>
                      </a:cubicBezTo>
                      <a:cubicBezTo>
                        <a:pt x="1540" y="155467"/>
                        <a:pt x="13240" y="73302"/>
                        <a:pt x="71740" y="0"/>
                      </a:cubicBezTo>
                      <a:close/>
                    </a:path>
                  </a:pathLst>
                </a:custGeom>
                <a:solidFill>
                  <a:srgbClr val="42685C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26" name="任意多边形: 形状 325"/>
                <p:cNvSpPr/>
                <p:nvPr/>
              </p:nvSpPr>
              <p:spPr>
                <a:xfrm>
                  <a:off x="10149834" y="3584196"/>
                  <a:ext cx="323519" cy="179898"/>
                </a:xfrm>
                <a:custGeom>
                  <a:avLst/>
                  <a:gdLst>
                    <a:gd name="connsiteX0" fmla="*/ 323520 w 323519"/>
                    <a:gd name="connsiteY0" fmla="*/ 0 h 179898"/>
                    <a:gd name="connsiteX1" fmla="*/ 124178 w 323519"/>
                    <a:gd name="connsiteY1" fmla="*/ 34213 h 179898"/>
                    <a:gd name="connsiteX2" fmla="*/ 0 w 323519"/>
                    <a:gd name="connsiteY2" fmla="*/ 165925 h 179898"/>
                    <a:gd name="connsiteX3" fmla="*/ 177626 w 323519"/>
                    <a:gd name="connsiteY3" fmla="*/ 160430 h 179898"/>
                    <a:gd name="connsiteX4" fmla="*/ 323520 w 323519"/>
                    <a:gd name="connsiteY4" fmla="*/ 0 h 179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3519" h="179898">
                      <a:moveTo>
                        <a:pt x="323520" y="0"/>
                      </a:moveTo>
                      <a:cubicBezTo>
                        <a:pt x="263070" y="32352"/>
                        <a:pt x="194910" y="-10636"/>
                        <a:pt x="124178" y="34213"/>
                      </a:cubicBezTo>
                      <a:cubicBezTo>
                        <a:pt x="53447" y="79063"/>
                        <a:pt x="0" y="165925"/>
                        <a:pt x="0" y="165925"/>
                      </a:cubicBezTo>
                      <a:cubicBezTo>
                        <a:pt x="0" y="165925"/>
                        <a:pt x="107249" y="200759"/>
                        <a:pt x="177626" y="160430"/>
                      </a:cubicBezTo>
                      <a:cubicBezTo>
                        <a:pt x="247914" y="120101"/>
                        <a:pt x="320418" y="24552"/>
                        <a:pt x="323520" y="0"/>
                      </a:cubicBezTo>
                      <a:close/>
                    </a:path>
                  </a:pathLst>
                </a:custGeom>
                <a:solidFill>
                  <a:srgbClr val="42685C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27" name="任意多边形: 形状 326"/>
                <p:cNvSpPr/>
                <p:nvPr/>
              </p:nvSpPr>
              <p:spPr>
                <a:xfrm>
                  <a:off x="10074705" y="3886177"/>
                  <a:ext cx="197002" cy="327242"/>
                </a:xfrm>
                <a:custGeom>
                  <a:avLst/>
                  <a:gdLst>
                    <a:gd name="connsiteX0" fmla="*/ 13970 w 197002"/>
                    <a:gd name="connsiteY0" fmla="*/ 0 h 327242"/>
                    <a:gd name="connsiteX1" fmla="*/ 45701 w 197002"/>
                    <a:gd name="connsiteY1" fmla="*/ 225578 h 327242"/>
                    <a:gd name="connsiteX2" fmla="*/ 197002 w 197002"/>
                    <a:gd name="connsiteY2" fmla="*/ 327243 h 327242"/>
                    <a:gd name="connsiteX3" fmla="*/ 188050 w 197002"/>
                    <a:gd name="connsiteY3" fmla="*/ 166369 h 327242"/>
                    <a:gd name="connsiteX4" fmla="*/ 130614 w 197002"/>
                    <a:gd name="connsiteY4" fmla="*/ 46445 h 327242"/>
                    <a:gd name="connsiteX5" fmla="*/ 13970 w 197002"/>
                    <a:gd name="connsiteY5" fmla="*/ 0 h 327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7002" h="327242">
                      <a:moveTo>
                        <a:pt x="13970" y="0"/>
                      </a:moveTo>
                      <a:cubicBezTo>
                        <a:pt x="-12178" y="67806"/>
                        <a:pt x="-1630" y="150592"/>
                        <a:pt x="45701" y="225578"/>
                      </a:cubicBezTo>
                      <a:cubicBezTo>
                        <a:pt x="93033" y="300474"/>
                        <a:pt x="197002" y="327243"/>
                        <a:pt x="197002" y="327243"/>
                      </a:cubicBezTo>
                      <a:cubicBezTo>
                        <a:pt x="197002" y="327243"/>
                        <a:pt x="194343" y="202000"/>
                        <a:pt x="188050" y="166369"/>
                      </a:cubicBezTo>
                      <a:cubicBezTo>
                        <a:pt x="181757" y="130737"/>
                        <a:pt x="177591" y="78974"/>
                        <a:pt x="130614" y="46445"/>
                      </a:cubicBezTo>
                      <a:cubicBezTo>
                        <a:pt x="83637" y="13916"/>
                        <a:pt x="13970" y="0"/>
                        <a:pt x="13970" y="0"/>
                      </a:cubicBezTo>
                      <a:close/>
                    </a:path>
                  </a:pathLst>
                </a:custGeom>
                <a:solidFill>
                  <a:srgbClr val="42685C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28" name="任意多边形: 形状 327"/>
                <p:cNvSpPr/>
                <p:nvPr/>
              </p:nvSpPr>
              <p:spPr>
                <a:xfrm>
                  <a:off x="10142106" y="3909926"/>
                  <a:ext cx="126336" cy="296164"/>
                </a:xfrm>
                <a:custGeom>
                  <a:avLst/>
                  <a:gdLst>
                    <a:gd name="connsiteX0" fmla="*/ 125790 w 126336"/>
                    <a:gd name="connsiteY0" fmla="*/ 291704 h 296164"/>
                    <a:gd name="connsiteX1" fmla="*/ 122776 w 126336"/>
                    <a:gd name="connsiteY1" fmla="*/ 250932 h 296164"/>
                    <a:gd name="connsiteX2" fmla="*/ 121890 w 126336"/>
                    <a:gd name="connsiteY2" fmla="*/ 206260 h 296164"/>
                    <a:gd name="connsiteX3" fmla="*/ 114002 w 126336"/>
                    <a:gd name="connsiteY3" fmla="*/ 120195 h 296164"/>
                    <a:gd name="connsiteX4" fmla="*/ 80054 w 126336"/>
                    <a:gd name="connsiteY4" fmla="*/ 50616 h 296164"/>
                    <a:gd name="connsiteX5" fmla="*/ 18984 w 126336"/>
                    <a:gd name="connsiteY5" fmla="*/ 625 h 296164"/>
                    <a:gd name="connsiteX6" fmla="*/ 4359 w 126336"/>
                    <a:gd name="connsiteY6" fmla="*/ 27216 h 296164"/>
                    <a:gd name="connsiteX7" fmla="*/ 55945 w 126336"/>
                    <a:gd name="connsiteY7" fmla="*/ 75345 h 296164"/>
                    <a:gd name="connsiteX8" fmla="*/ 87145 w 126336"/>
                    <a:gd name="connsiteY8" fmla="*/ 138808 h 296164"/>
                    <a:gd name="connsiteX9" fmla="*/ 93881 w 126336"/>
                    <a:gd name="connsiteY9" fmla="*/ 218757 h 296164"/>
                    <a:gd name="connsiteX10" fmla="*/ 115597 w 126336"/>
                    <a:gd name="connsiteY10" fmla="*/ 294718 h 296164"/>
                    <a:gd name="connsiteX11" fmla="*/ 125790 w 126336"/>
                    <a:gd name="connsiteY11" fmla="*/ 291704 h 296164"/>
                    <a:gd name="connsiteX12" fmla="*/ 125790 w 126336"/>
                    <a:gd name="connsiteY12" fmla="*/ 291704 h 296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6336" h="296164">
                      <a:moveTo>
                        <a:pt x="125790" y="291704"/>
                      </a:moveTo>
                      <a:cubicBezTo>
                        <a:pt x="127740" y="278232"/>
                        <a:pt x="123929" y="264316"/>
                        <a:pt x="122776" y="250932"/>
                      </a:cubicBezTo>
                      <a:cubicBezTo>
                        <a:pt x="121447" y="236041"/>
                        <a:pt x="121890" y="221150"/>
                        <a:pt x="121890" y="206260"/>
                      </a:cubicBezTo>
                      <a:cubicBezTo>
                        <a:pt x="121890" y="177276"/>
                        <a:pt x="121447" y="148381"/>
                        <a:pt x="114002" y="120195"/>
                      </a:cubicBezTo>
                      <a:cubicBezTo>
                        <a:pt x="107442" y="95199"/>
                        <a:pt x="95654" y="71179"/>
                        <a:pt x="80054" y="50616"/>
                      </a:cubicBezTo>
                      <a:cubicBezTo>
                        <a:pt x="64454" y="30052"/>
                        <a:pt x="44157" y="7716"/>
                        <a:pt x="18984" y="625"/>
                      </a:cubicBezTo>
                      <a:cubicBezTo>
                        <a:pt x="3207" y="-3807"/>
                        <a:pt x="-5922" y="16402"/>
                        <a:pt x="4359" y="27216"/>
                      </a:cubicBezTo>
                      <a:cubicBezTo>
                        <a:pt x="20491" y="44234"/>
                        <a:pt x="41143" y="56288"/>
                        <a:pt x="55945" y="75345"/>
                      </a:cubicBezTo>
                      <a:cubicBezTo>
                        <a:pt x="70482" y="94136"/>
                        <a:pt x="81295" y="115763"/>
                        <a:pt x="87145" y="138808"/>
                      </a:cubicBezTo>
                      <a:cubicBezTo>
                        <a:pt x="93704" y="164867"/>
                        <a:pt x="92197" y="192078"/>
                        <a:pt x="93881" y="218757"/>
                      </a:cubicBezTo>
                      <a:cubicBezTo>
                        <a:pt x="95388" y="242157"/>
                        <a:pt x="95388" y="278675"/>
                        <a:pt x="115597" y="294718"/>
                      </a:cubicBezTo>
                      <a:cubicBezTo>
                        <a:pt x="118788" y="297200"/>
                        <a:pt x="124992" y="296668"/>
                        <a:pt x="125790" y="291704"/>
                      </a:cubicBezTo>
                      <a:lnTo>
                        <a:pt x="125790" y="291704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29" name="任意多边形: 形状 328"/>
                <p:cNvSpPr/>
                <p:nvPr/>
              </p:nvSpPr>
              <p:spPr>
                <a:xfrm>
                  <a:off x="10210768" y="3587538"/>
                  <a:ext cx="251089" cy="83052"/>
                </a:xfrm>
                <a:custGeom>
                  <a:avLst/>
                  <a:gdLst>
                    <a:gd name="connsiteX0" fmla="*/ 248758 w 251089"/>
                    <a:gd name="connsiteY0" fmla="*/ 4723 h 83052"/>
                    <a:gd name="connsiteX1" fmla="*/ 222079 w 251089"/>
                    <a:gd name="connsiteY1" fmla="*/ 1532 h 83052"/>
                    <a:gd name="connsiteX2" fmla="*/ 190525 w 251089"/>
                    <a:gd name="connsiteY2" fmla="*/ 3748 h 83052"/>
                    <a:gd name="connsiteX3" fmla="*/ 122541 w 251089"/>
                    <a:gd name="connsiteY3" fmla="*/ 8180 h 83052"/>
                    <a:gd name="connsiteX4" fmla="*/ 65726 w 251089"/>
                    <a:gd name="connsiteY4" fmla="*/ 29452 h 83052"/>
                    <a:gd name="connsiteX5" fmla="*/ 7492 w 251089"/>
                    <a:gd name="connsiteY5" fmla="*/ 52055 h 83052"/>
                    <a:gd name="connsiteX6" fmla="*/ 12102 w 251089"/>
                    <a:gd name="connsiteY6" fmla="*/ 81570 h 83052"/>
                    <a:gd name="connsiteX7" fmla="*/ 74855 w 251089"/>
                    <a:gd name="connsiteY7" fmla="*/ 67566 h 83052"/>
                    <a:gd name="connsiteX8" fmla="*/ 131228 w 251089"/>
                    <a:gd name="connsiteY8" fmla="*/ 43634 h 83052"/>
                    <a:gd name="connsiteX9" fmla="*/ 195223 w 251089"/>
                    <a:gd name="connsiteY9" fmla="*/ 32555 h 83052"/>
                    <a:gd name="connsiteX10" fmla="*/ 250797 w 251089"/>
                    <a:gd name="connsiteY10" fmla="*/ 11991 h 83052"/>
                    <a:gd name="connsiteX11" fmla="*/ 248758 w 251089"/>
                    <a:gd name="connsiteY11" fmla="*/ 4723 h 83052"/>
                    <a:gd name="connsiteX12" fmla="*/ 248758 w 251089"/>
                    <a:gd name="connsiteY12" fmla="*/ 4723 h 83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1089" h="83052">
                      <a:moveTo>
                        <a:pt x="248758" y="4723"/>
                      </a:moveTo>
                      <a:cubicBezTo>
                        <a:pt x="240958" y="-2368"/>
                        <a:pt x="231652" y="291"/>
                        <a:pt x="222079" y="1532"/>
                      </a:cubicBezTo>
                      <a:cubicBezTo>
                        <a:pt x="211620" y="2862"/>
                        <a:pt x="201072" y="3394"/>
                        <a:pt x="190525" y="3748"/>
                      </a:cubicBezTo>
                      <a:cubicBezTo>
                        <a:pt x="167568" y="4546"/>
                        <a:pt x="145232" y="3216"/>
                        <a:pt x="122541" y="8180"/>
                      </a:cubicBezTo>
                      <a:cubicBezTo>
                        <a:pt x="102598" y="12523"/>
                        <a:pt x="84339" y="21387"/>
                        <a:pt x="65726" y="29452"/>
                      </a:cubicBezTo>
                      <a:cubicBezTo>
                        <a:pt x="46669" y="37695"/>
                        <a:pt x="25574" y="41950"/>
                        <a:pt x="7492" y="52055"/>
                      </a:cubicBezTo>
                      <a:cubicBezTo>
                        <a:pt x="-4828" y="58968"/>
                        <a:pt x="-1017" y="78379"/>
                        <a:pt x="12102" y="81570"/>
                      </a:cubicBezTo>
                      <a:cubicBezTo>
                        <a:pt x="34083" y="86977"/>
                        <a:pt x="55355" y="76518"/>
                        <a:pt x="74855" y="67566"/>
                      </a:cubicBezTo>
                      <a:cubicBezTo>
                        <a:pt x="93380" y="59057"/>
                        <a:pt x="111551" y="49395"/>
                        <a:pt x="131228" y="43634"/>
                      </a:cubicBezTo>
                      <a:cubicBezTo>
                        <a:pt x="151968" y="37518"/>
                        <a:pt x="173773" y="34859"/>
                        <a:pt x="195223" y="32555"/>
                      </a:cubicBezTo>
                      <a:cubicBezTo>
                        <a:pt x="211000" y="30871"/>
                        <a:pt x="245745" y="31137"/>
                        <a:pt x="250797" y="11991"/>
                      </a:cubicBezTo>
                      <a:cubicBezTo>
                        <a:pt x="251595" y="9509"/>
                        <a:pt x="250708" y="6496"/>
                        <a:pt x="248758" y="4723"/>
                      </a:cubicBezTo>
                      <a:lnTo>
                        <a:pt x="248758" y="4723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30" name="任意多边形: 形状 329"/>
                <p:cNvSpPr/>
                <p:nvPr/>
              </p:nvSpPr>
              <p:spPr>
                <a:xfrm>
                  <a:off x="10432700" y="3075275"/>
                  <a:ext cx="83960" cy="298009"/>
                </a:xfrm>
                <a:custGeom>
                  <a:avLst/>
                  <a:gdLst>
                    <a:gd name="connsiteX0" fmla="*/ 82755 w 83960"/>
                    <a:gd name="connsiteY0" fmla="*/ 64 h 298009"/>
                    <a:gd name="connsiteX1" fmla="*/ 58735 w 83960"/>
                    <a:gd name="connsiteY1" fmla="*/ 24172 h 298009"/>
                    <a:gd name="connsiteX2" fmla="*/ 43844 w 83960"/>
                    <a:gd name="connsiteY2" fmla="*/ 59981 h 298009"/>
                    <a:gd name="connsiteX3" fmla="*/ 34272 w 83960"/>
                    <a:gd name="connsiteY3" fmla="*/ 149326 h 298009"/>
                    <a:gd name="connsiteX4" fmla="*/ 26649 w 83960"/>
                    <a:gd name="connsiteY4" fmla="*/ 232821 h 298009"/>
                    <a:gd name="connsiteX5" fmla="*/ 12822 w 83960"/>
                    <a:gd name="connsiteY5" fmla="*/ 262602 h 298009"/>
                    <a:gd name="connsiteX6" fmla="*/ 2806 w 83960"/>
                    <a:gd name="connsiteY6" fmla="*/ 278379 h 298009"/>
                    <a:gd name="connsiteX7" fmla="*/ 2363 w 83960"/>
                    <a:gd name="connsiteY7" fmla="*/ 282545 h 298009"/>
                    <a:gd name="connsiteX8" fmla="*/ 1122 w 83960"/>
                    <a:gd name="connsiteY8" fmla="*/ 282900 h 298009"/>
                    <a:gd name="connsiteX9" fmla="*/ 1565 w 83960"/>
                    <a:gd name="connsiteY9" fmla="*/ 290168 h 298009"/>
                    <a:gd name="connsiteX10" fmla="*/ 2363 w 83960"/>
                    <a:gd name="connsiteY10" fmla="*/ 282988 h 298009"/>
                    <a:gd name="connsiteX11" fmla="*/ 1033 w 83960"/>
                    <a:gd name="connsiteY11" fmla="*/ 285293 h 298009"/>
                    <a:gd name="connsiteX12" fmla="*/ 7947 w 83960"/>
                    <a:gd name="connsiteY12" fmla="*/ 296727 h 298009"/>
                    <a:gd name="connsiteX13" fmla="*/ 10695 w 83960"/>
                    <a:gd name="connsiteY13" fmla="*/ 296727 h 298009"/>
                    <a:gd name="connsiteX14" fmla="*/ 4136 w 83960"/>
                    <a:gd name="connsiteY14" fmla="*/ 294156 h 298009"/>
                    <a:gd name="connsiteX15" fmla="*/ 4667 w 83960"/>
                    <a:gd name="connsiteY15" fmla="*/ 294688 h 298009"/>
                    <a:gd name="connsiteX16" fmla="*/ 16633 w 83960"/>
                    <a:gd name="connsiteY16" fmla="*/ 297525 h 298009"/>
                    <a:gd name="connsiteX17" fmla="*/ 16279 w 83960"/>
                    <a:gd name="connsiteY17" fmla="*/ 297436 h 298009"/>
                    <a:gd name="connsiteX18" fmla="*/ 22483 w 83960"/>
                    <a:gd name="connsiteY18" fmla="*/ 296993 h 298009"/>
                    <a:gd name="connsiteX19" fmla="*/ 29840 w 83960"/>
                    <a:gd name="connsiteY19" fmla="*/ 292827 h 298009"/>
                    <a:gd name="connsiteX20" fmla="*/ 43756 w 83960"/>
                    <a:gd name="connsiteY20" fmla="*/ 279532 h 298009"/>
                    <a:gd name="connsiteX21" fmla="*/ 59267 w 83960"/>
                    <a:gd name="connsiteY21" fmla="*/ 247445 h 298009"/>
                    <a:gd name="connsiteX22" fmla="*/ 67865 w 83960"/>
                    <a:gd name="connsiteY22" fmla="*/ 165546 h 298009"/>
                    <a:gd name="connsiteX23" fmla="*/ 68840 w 83960"/>
                    <a:gd name="connsiteY23" fmla="*/ 75670 h 298009"/>
                    <a:gd name="connsiteX24" fmla="*/ 76019 w 83960"/>
                    <a:gd name="connsiteY24" fmla="*/ 37557 h 298009"/>
                    <a:gd name="connsiteX25" fmla="*/ 78767 w 83960"/>
                    <a:gd name="connsiteY25" fmla="*/ 17879 h 298009"/>
                    <a:gd name="connsiteX26" fmla="*/ 83908 w 83960"/>
                    <a:gd name="connsiteY26" fmla="*/ 950 h 298009"/>
                    <a:gd name="connsiteX27" fmla="*/ 82755 w 83960"/>
                    <a:gd name="connsiteY27" fmla="*/ 64 h 298009"/>
                    <a:gd name="connsiteX28" fmla="*/ 82755 w 83960"/>
                    <a:gd name="connsiteY28" fmla="*/ 64 h 298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83960" h="298009">
                      <a:moveTo>
                        <a:pt x="82755" y="64"/>
                      </a:moveTo>
                      <a:cubicBezTo>
                        <a:pt x="73271" y="4229"/>
                        <a:pt x="65294" y="16373"/>
                        <a:pt x="58735" y="24172"/>
                      </a:cubicBezTo>
                      <a:cubicBezTo>
                        <a:pt x="50669" y="33745"/>
                        <a:pt x="46769" y="48104"/>
                        <a:pt x="43844" y="59981"/>
                      </a:cubicBezTo>
                      <a:cubicBezTo>
                        <a:pt x="36753" y="89142"/>
                        <a:pt x="35069" y="119544"/>
                        <a:pt x="34272" y="149326"/>
                      </a:cubicBezTo>
                      <a:cubicBezTo>
                        <a:pt x="33563" y="176980"/>
                        <a:pt x="33829" y="205875"/>
                        <a:pt x="26649" y="232821"/>
                      </a:cubicBezTo>
                      <a:cubicBezTo>
                        <a:pt x="23724" y="243811"/>
                        <a:pt x="19115" y="253207"/>
                        <a:pt x="12822" y="262602"/>
                      </a:cubicBezTo>
                      <a:cubicBezTo>
                        <a:pt x="9365" y="267832"/>
                        <a:pt x="5377" y="272707"/>
                        <a:pt x="2806" y="278379"/>
                      </a:cubicBezTo>
                      <a:cubicBezTo>
                        <a:pt x="2629" y="279797"/>
                        <a:pt x="2540" y="281127"/>
                        <a:pt x="2363" y="282545"/>
                      </a:cubicBezTo>
                      <a:cubicBezTo>
                        <a:pt x="2629" y="278911"/>
                        <a:pt x="2274" y="279000"/>
                        <a:pt x="1122" y="282900"/>
                      </a:cubicBezTo>
                      <a:cubicBezTo>
                        <a:pt x="679" y="285382"/>
                        <a:pt x="679" y="287775"/>
                        <a:pt x="1565" y="290168"/>
                      </a:cubicBezTo>
                      <a:cubicBezTo>
                        <a:pt x="1831" y="287775"/>
                        <a:pt x="2097" y="285382"/>
                        <a:pt x="2363" y="282988"/>
                      </a:cubicBezTo>
                      <a:cubicBezTo>
                        <a:pt x="1920" y="283786"/>
                        <a:pt x="1477" y="284495"/>
                        <a:pt x="1033" y="285293"/>
                      </a:cubicBezTo>
                      <a:cubicBezTo>
                        <a:pt x="-2069" y="290522"/>
                        <a:pt x="2274" y="296638"/>
                        <a:pt x="7947" y="296727"/>
                      </a:cubicBezTo>
                      <a:cubicBezTo>
                        <a:pt x="8833" y="296727"/>
                        <a:pt x="9808" y="296727"/>
                        <a:pt x="10695" y="296727"/>
                      </a:cubicBezTo>
                      <a:cubicBezTo>
                        <a:pt x="8479" y="295841"/>
                        <a:pt x="6263" y="295043"/>
                        <a:pt x="4136" y="294156"/>
                      </a:cubicBezTo>
                      <a:cubicBezTo>
                        <a:pt x="4313" y="294334"/>
                        <a:pt x="4490" y="294511"/>
                        <a:pt x="4667" y="294688"/>
                      </a:cubicBezTo>
                      <a:cubicBezTo>
                        <a:pt x="7770" y="297790"/>
                        <a:pt x="12467" y="298677"/>
                        <a:pt x="16633" y="297525"/>
                      </a:cubicBezTo>
                      <a:cubicBezTo>
                        <a:pt x="13531" y="297170"/>
                        <a:pt x="13354" y="297170"/>
                        <a:pt x="16279" y="297436"/>
                      </a:cubicBezTo>
                      <a:cubicBezTo>
                        <a:pt x="18317" y="297879"/>
                        <a:pt x="20444" y="297702"/>
                        <a:pt x="22483" y="296993"/>
                      </a:cubicBezTo>
                      <a:cubicBezTo>
                        <a:pt x="25142" y="296284"/>
                        <a:pt x="27624" y="294422"/>
                        <a:pt x="29840" y="292827"/>
                      </a:cubicBezTo>
                      <a:cubicBezTo>
                        <a:pt x="35335" y="288927"/>
                        <a:pt x="39856" y="285027"/>
                        <a:pt x="43756" y="279532"/>
                      </a:cubicBezTo>
                      <a:cubicBezTo>
                        <a:pt x="50758" y="269782"/>
                        <a:pt x="55633" y="258791"/>
                        <a:pt x="59267" y="247445"/>
                      </a:cubicBezTo>
                      <a:cubicBezTo>
                        <a:pt x="67776" y="221121"/>
                        <a:pt x="68130" y="192846"/>
                        <a:pt x="67865" y="165546"/>
                      </a:cubicBezTo>
                      <a:cubicBezTo>
                        <a:pt x="67599" y="135676"/>
                        <a:pt x="65206" y="105451"/>
                        <a:pt x="68840" y="75670"/>
                      </a:cubicBezTo>
                      <a:cubicBezTo>
                        <a:pt x="70435" y="62818"/>
                        <a:pt x="73537" y="50231"/>
                        <a:pt x="76019" y="37557"/>
                      </a:cubicBezTo>
                      <a:cubicBezTo>
                        <a:pt x="77260" y="30997"/>
                        <a:pt x="76994" y="24350"/>
                        <a:pt x="78767" y="17879"/>
                      </a:cubicBezTo>
                      <a:cubicBezTo>
                        <a:pt x="80362" y="12118"/>
                        <a:pt x="83464" y="6889"/>
                        <a:pt x="83908" y="950"/>
                      </a:cubicBezTo>
                      <a:cubicBezTo>
                        <a:pt x="84173" y="418"/>
                        <a:pt x="83376" y="-202"/>
                        <a:pt x="82755" y="64"/>
                      </a:cubicBezTo>
                      <a:lnTo>
                        <a:pt x="82755" y="64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31" name="任意多边形: 形状 330"/>
                <p:cNvSpPr/>
                <p:nvPr/>
              </p:nvSpPr>
              <p:spPr>
                <a:xfrm>
                  <a:off x="10056082" y="3132361"/>
                  <a:ext cx="144037" cy="232633"/>
                </a:xfrm>
                <a:custGeom>
                  <a:avLst/>
                  <a:gdLst>
                    <a:gd name="connsiteX0" fmla="*/ 128674 w 144037"/>
                    <a:gd name="connsiteY0" fmla="*/ 1655 h 232633"/>
                    <a:gd name="connsiteX1" fmla="*/ 113695 w 144037"/>
                    <a:gd name="connsiteY1" fmla="*/ 21687 h 232633"/>
                    <a:gd name="connsiteX2" fmla="*/ 98449 w 144037"/>
                    <a:gd name="connsiteY2" fmla="*/ 47391 h 232633"/>
                    <a:gd name="connsiteX3" fmla="*/ 66097 w 144037"/>
                    <a:gd name="connsiteY3" fmla="*/ 95343 h 232633"/>
                    <a:gd name="connsiteX4" fmla="*/ 5825 w 144037"/>
                    <a:gd name="connsiteY4" fmla="*/ 183358 h 232633"/>
                    <a:gd name="connsiteX5" fmla="*/ 6623 w 144037"/>
                    <a:gd name="connsiteY5" fmla="*/ 230069 h 232633"/>
                    <a:gd name="connsiteX6" fmla="*/ 30998 w 144037"/>
                    <a:gd name="connsiteY6" fmla="*/ 212696 h 232633"/>
                    <a:gd name="connsiteX7" fmla="*/ 57145 w 144037"/>
                    <a:gd name="connsiteY7" fmla="*/ 167669 h 232633"/>
                    <a:gd name="connsiteX8" fmla="*/ 87459 w 144037"/>
                    <a:gd name="connsiteY8" fmla="*/ 125213 h 232633"/>
                    <a:gd name="connsiteX9" fmla="*/ 120786 w 144037"/>
                    <a:gd name="connsiteY9" fmla="*/ 68752 h 232633"/>
                    <a:gd name="connsiteX10" fmla="*/ 134524 w 144037"/>
                    <a:gd name="connsiteY10" fmla="*/ 39946 h 232633"/>
                    <a:gd name="connsiteX11" fmla="*/ 143919 w 144037"/>
                    <a:gd name="connsiteY11" fmla="*/ 9809 h 232633"/>
                    <a:gd name="connsiteX12" fmla="*/ 128674 w 144037"/>
                    <a:gd name="connsiteY12" fmla="*/ 1655 h 232633"/>
                    <a:gd name="connsiteX13" fmla="*/ 128674 w 144037"/>
                    <a:gd name="connsiteY13" fmla="*/ 1655 h 232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4037" h="232633">
                      <a:moveTo>
                        <a:pt x="128674" y="1655"/>
                      </a:moveTo>
                      <a:cubicBezTo>
                        <a:pt x="121317" y="6619"/>
                        <a:pt x="117949" y="14064"/>
                        <a:pt x="113695" y="21687"/>
                      </a:cubicBezTo>
                      <a:cubicBezTo>
                        <a:pt x="108820" y="30373"/>
                        <a:pt x="103679" y="38882"/>
                        <a:pt x="98449" y="47391"/>
                      </a:cubicBezTo>
                      <a:cubicBezTo>
                        <a:pt x="88256" y="63788"/>
                        <a:pt x="77177" y="79566"/>
                        <a:pt x="66097" y="95343"/>
                      </a:cubicBezTo>
                      <a:cubicBezTo>
                        <a:pt x="45888" y="124061"/>
                        <a:pt x="19475" y="150563"/>
                        <a:pt x="5825" y="183358"/>
                      </a:cubicBezTo>
                      <a:cubicBezTo>
                        <a:pt x="684" y="195678"/>
                        <a:pt x="-4545" y="219078"/>
                        <a:pt x="6623" y="230069"/>
                      </a:cubicBezTo>
                      <a:cubicBezTo>
                        <a:pt x="16550" y="239819"/>
                        <a:pt x="27275" y="219078"/>
                        <a:pt x="30998" y="212696"/>
                      </a:cubicBezTo>
                      <a:cubicBezTo>
                        <a:pt x="39950" y="197717"/>
                        <a:pt x="47129" y="182117"/>
                        <a:pt x="57145" y="167669"/>
                      </a:cubicBezTo>
                      <a:cubicBezTo>
                        <a:pt x="67072" y="153399"/>
                        <a:pt x="77620" y="139572"/>
                        <a:pt x="87459" y="125213"/>
                      </a:cubicBezTo>
                      <a:cubicBezTo>
                        <a:pt x="99867" y="107131"/>
                        <a:pt x="110858" y="88252"/>
                        <a:pt x="120786" y="68752"/>
                      </a:cubicBezTo>
                      <a:cubicBezTo>
                        <a:pt x="125660" y="59268"/>
                        <a:pt x="130269" y="49695"/>
                        <a:pt x="134524" y="39946"/>
                      </a:cubicBezTo>
                      <a:cubicBezTo>
                        <a:pt x="138601" y="30816"/>
                        <a:pt x="144983" y="20003"/>
                        <a:pt x="143919" y="9809"/>
                      </a:cubicBezTo>
                      <a:cubicBezTo>
                        <a:pt x="143122" y="2807"/>
                        <a:pt x="135410" y="-2954"/>
                        <a:pt x="128674" y="1655"/>
                      </a:cubicBezTo>
                      <a:lnTo>
                        <a:pt x="128674" y="1655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32" name="任意多边形: 形状 331"/>
                <p:cNvSpPr/>
                <p:nvPr/>
              </p:nvSpPr>
              <p:spPr>
                <a:xfrm>
                  <a:off x="9727374" y="3233711"/>
                  <a:ext cx="96245" cy="290371"/>
                </a:xfrm>
                <a:custGeom>
                  <a:avLst/>
                  <a:gdLst>
                    <a:gd name="connsiteX0" fmla="*/ 83163 w 96245"/>
                    <a:gd name="connsiteY0" fmla="*/ 551 h 290371"/>
                    <a:gd name="connsiteX1" fmla="*/ 59852 w 96245"/>
                    <a:gd name="connsiteY1" fmla="*/ 27319 h 290371"/>
                    <a:gd name="connsiteX2" fmla="*/ 39377 w 96245"/>
                    <a:gd name="connsiteY2" fmla="*/ 62065 h 290371"/>
                    <a:gd name="connsiteX3" fmla="*/ 4987 w 96245"/>
                    <a:gd name="connsiteY3" fmla="*/ 132707 h 290371"/>
                    <a:gd name="connsiteX4" fmla="*/ 7114 w 96245"/>
                    <a:gd name="connsiteY4" fmla="*/ 207959 h 290371"/>
                    <a:gd name="connsiteX5" fmla="*/ 40618 w 96245"/>
                    <a:gd name="connsiteY5" fmla="*/ 284983 h 290371"/>
                    <a:gd name="connsiteX6" fmla="*/ 62688 w 96245"/>
                    <a:gd name="connsiteY6" fmla="*/ 278424 h 290371"/>
                    <a:gd name="connsiteX7" fmla="*/ 57282 w 96245"/>
                    <a:gd name="connsiteY7" fmla="*/ 239690 h 290371"/>
                    <a:gd name="connsiteX8" fmla="*/ 46291 w 96245"/>
                    <a:gd name="connsiteY8" fmla="*/ 204413 h 290371"/>
                    <a:gd name="connsiteX9" fmla="*/ 42302 w 96245"/>
                    <a:gd name="connsiteY9" fmla="*/ 138114 h 290371"/>
                    <a:gd name="connsiteX10" fmla="*/ 71818 w 96245"/>
                    <a:gd name="connsiteY10" fmla="*/ 75271 h 290371"/>
                    <a:gd name="connsiteX11" fmla="*/ 86708 w 96245"/>
                    <a:gd name="connsiteY11" fmla="*/ 42387 h 290371"/>
                    <a:gd name="connsiteX12" fmla="*/ 95661 w 96245"/>
                    <a:gd name="connsiteY12" fmla="*/ 7554 h 290371"/>
                    <a:gd name="connsiteX13" fmla="*/ 83163 w 96245"/>
                    <a:gd name="connsiteY13" fmla="*/ 551 h 290371"/>
                    <a:gd name="connsiteX14" fmla="*/ 83163 w 96245"/>
                    <a:gd name="connsiteY14" fmla="*/ 551 h 290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6245" h="290371">
                      <a:moveTo>
                        <a:pt x="83163" y="551"/>
                      </a:moveTo>
                      <a:cubicBezTo>
                        <a:pt x="71463" y="5515"/>
                        <a:pt x="66411" y="16949"/>
                        <a:pt x="59852" y="27319"/>
                      </a:cubicBezTo>
                      <a:cubicBezTo>
                        <a:pt x="52584" y="38576"/>
                        <a:pt x="45936" y="50365"/>
                        <a:pt x="39377" y="62065"/>
                      </a:cubicBezTo>
                      <a:cubicBezTo>
                        <a:pt x="26791" y="84755"/>
                        <a:pt x="12964" y="107889"/>
                        <a:pt x="4987" y="132707"/>
                      </a:cubicBezTo>
                      <a:cubicBezTo>
                        <a:pt x="-3168" y="157880"/>
                        <a:pt x="-509" y="183052"/>
                        <a:pt x="7114" y="207959"/>
                      </a:cubicBezTo>
                      <a:cubicBezTo>
                        <a:pt x="15534" y="235524"/>
                        <a:pt x="25993" y="260254"/>
                        <a:pt x="40618" y="284983"/>
                      </a:cubicBezTo>
                      <a:cubicBezTo>
                        <a:pt x="46379" y="294733"/>
                        <a:pt x="64018" y="290478"/>
                        <a:pt x="62688" y="278424"/>
                      </a:cubicBezTo>
                      <a:cubicBezTo>
                        <a:pt x="61270" y="265395"/>
                        <a:pt x="60295" y="252542"/>
                        <a:pt x="57282" y="239690"/>
                      </a:cubicBezTo>
                      <a:cubicBezTo>
                        <a:pt x="54534" y="227636"/>
                        <a:pt x="50102" y="216113"/>
                        <a:pt x="46291" y="204413"/>
                      </a:cubicBezTo>
                      <a:cubicBezTo>
                        <a:pt x="39023" y="181900"/>
                        <a:pt x="34857" y="161159"/>
                        <a:pt x="42302" y="138114"/>
                      </a:cubicBezTo>
                      <a:cubicBezTo>
                        <a:pt x="49393" y="116132"/>
                        <a:pt x="61979" y="96012"/>
                        <a:pt x="71818" y="75271"/>
                      </a:cubicBezTo>
                      <a:cubicBezTo>
                        <a:pt x="76959" y="64369"/>
                        <a:pt x="82188" y="53467"/>
                        <a:pt x="86708" y="42387"/>
                      </a:cubicBezTo>
                      <a:cubicBezTo>
                        <a:pt x="91318" y="31131"/>
                        <a:pt x="98320" y="19874"/>
                        <a:pt x="95661" y="7554"/>
                      </a:cubicBezTo>
                      <a:cubicBezTo>
                        <a:pt x="94774" y="2413"/>
                        <a:pt x="87949" y="-1487"/>
                        <a:pt x="83163" y="551"/>
                      </a:cubicBezTo>
                      <a:lnTo>
                        <a:pt x="83163" y="551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33" name="任意多边形: 形状 332"/>
                <p:cNvSpPr/>
                <p:nvPr/>
              </p:nvSpPr>
              <p:spPr>
                <a:xfrm>
                  <a:off x="10279113" y="3232240"/>
                  <a:ext cx="154393" cy="198838"/>
                </a:xfrm>
                <a:custGeom>
                  <a:avLst/>
                  <a:gdLst>
                    <a:gd name="connsiteX0" fmla="*/ 149745 w 154393"/>
                    <a:gd name="connsiteY0" fmla="*/ 1313 h 198838"/>
                    <a:gd name="connsiteX1" fmla="*/ 129093 w 154393"/>
                    <a:gd name="connsiteY1" fmla="*/ 9911 h 198838"/>
                    <a:gd name="connsiteX2" fmla="*/ 108618 w 154393"/>
                    <a:gd name="connsiteY2" fmla="*/ 35438 h 198838"/>
                    <a:gd name="connsiteX3" fmla="*/ 68555 w 154393"/>
                    <a:gd name="connsiteY3" fmla="*/ 87290 h 198838"/>
                    <a:gd name="connsiteX4" fmla="*/ 33278 w 154393"/>
                    <a:gd name="connsiteY4" fmla="*/ 134532 h 198838"/>
                    <a:gd name="connsiteX5" fmla="*/ 217 w 154393"/>
                    <a:gd name="connsiteY5" fmla="*/ 186296 h 198838"/>
                    <a:gd name="connsiteX6" fmla="*/ 13158 w 154393"/>
                    <a:gd name="connsiteY6" fmla="*/ 198616 h 198838"/>
                    <a:gd name="connsiteX7" fmla="*/ 59869 w 154393"/>
                    <a:gd name="connsiteY7" fmla="*/ 159882 h 198838"/>
                    <a:gd name="connsiteX8" fmla="*/ 96741 w 154393"/>
                    <a:gd name="connsiteY8" fmla="*/ 107942 h 198838"/>
                    <a:gd name="connsiteX9" fmla="*/ 132195 w 154393"/>
                    <a:gd name="connsiteY9" fmla="*/ 52722 h 198838"/>
                    <a:gd name="connsiteX10" fmla="*/ 150277 w 154393"/>
                    <a:gd name="connsiteY10" fmla="*/ 23206 h 198838"/>
                    <a:gd name="connsiteX11" fmla="*/ 149745 w 154393"/>
                    <a:gd name="connsiteY11" fmla="*/ 1313 h 198838"/>
                    <a:gd name="connsiteX12" fmla="*/ 149745 w 154393"/>
                    <a:gd name="connsiteY12" fmla="*/ 1313 h 198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4393" h="198838">
                      <a:moveTo>
                        <a:pt x="149745" y="1313"/>
                      </a:moveTo>
                      <a:cubicBezTo>
                        <a:pt x="141679" y="-3030"/>
                        <a:pt x="134145" y="4327"/>
                        <a:pt x="129093" y="9911"/>
                      </a:cubicBezTo>
                      <a:cubicBezTo>
                        <a:pt x="121825" y="17977"/>
                        <a:pt x="115354" y="26929"/>
                        <a:pt x="108618" y="35438"/>
                      </a:cubicBezTo>
                      <a:cubicBezTo>
                        <a:pt x="95057" y="52633"/>
                        <a:pt x="81496" y="69740"/>
                        <a:pt x="68555" y="87290"/>
                      </a:cubicBezTo>
                      <a:cubicBezTo>
                        <a:pt x="56944" y="103155"/>
                        <a:pt x="45332" y="119021"/>
                        <a:pt x="33278" y="134532"/>
                      </a:cubicBezTo>
                      <a:cubicBezTo>
                        <a:pt x="20869" y="150575"/>
                        <a:pt x="3940" y="165555"/>
                        <a:pt x="217" y="186296"/>
                      </a:cubicBezTo>
                      <a:cubicBezTo>
                        <a:pt x="-1290" y="194539"/>
                        <a:pt x="5269" y="200034"/>
                        <a:pt x="13158" y="198616"/>
                      </a:cubicBezTo>
                      <a:cubicBezTo>
                        <a:pt x="34253" y="194893"/>
                        <a:pt x="47548" y="175748"/>
                        <a:pt x="59869" y="159882"/>
                      </a:cubicBezTo>
                      <a:cubicBezTo>
                        <a:pt x="72898" y="143041"/>
                        <a:pt x="84864" y="125580"/>
                        <a:pt x="96741" y="107942"/>
                      </a:cubicBezTo>
                      <a:cubicBezTo>
                        <a:pt x="108973" y="89860"/>
                        <a:pt x="120584" y="71247"/>
                        <a:pt x="132195" y="52722"/>
                      </a:cubicBezTo>
                      <a:cubicBezTo>
                        <a:pt x="138311" y="43060"/>
                        <a:pt x="145047" y="33399"/>
                        <a:pt x="150277" y="23206"/>
                      </a:cubicBezTo>
                      <a:cubicBezTo>
                        <a:pt x="153379" y="17090"/>
                        <a:pt x="157988" y="5833"/>
                        <a:pt x="149745" y="1313"/>
                      </a:cubicBezTo>
                      <a:lnTo>
                        <a:pt x="149745" y="1313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34" name="任意多边形: 形状 333"/>
                <p:cNvSpPr/>
                <p:nvPr/>
              </p:nvSpPr>
              <p:spPr>
                <a:xfrm>
                  <a:off x="10062083" y="3312349"/>
                  <a:ext cx="94065" cy="194730"/>
                </a:xfrm>
                <a:custGeom>
                  <a:avLst/>
                  <a:gdLst>
                    <a:gd name="connsiteX0" fmla="*/ 85712 w 94065"/>
                    <a:gd name="connsiteY0" fmla="*/ 1 h 194730"/>
                    <a:gd name="connsiteX1" fmla="*/ 56019 w 94065"/>
                    <a:gd name="connsiteY1" fmla="*/ 28985 h 194730"/>
                    <a:gd name="connsiteX2" fmla="*/ 35367 w 94065"/>
                    <a:gd name="connsiteY2" fmla="*/ 74809 h 194730"/>
                    <a:gd name="connsiteX3" fmla="*/ 16310 w 94065"/>
                    <a:gd name="connsiteY3" fmla="*/ 121698 h 194730"/>
                    <a:gd name="connsiteX4" fmla="*/ 1 w 94065"/>
                    <a:gd name="connsiteY4" fmla="*/ 175588 h 194730"/>
                    <a:gd name="connsiteX5" fmla="*/ 10106 w 94065"/>
                    <a:gd name="connsiteY5" fmla="*/ 192163 h 194730"/>
                    <a:gd name="connsiteX6" fmla="*/ 14804 w 94065"/>
                    <a:gd name="connsiteY6" fmla="*/ 194024 h 194730"/>
                    <a:gd name="connsiteX7" fmla="*/ 33683 w 94065"/>
                    <a:gd name="connsiteY7" fmla="*/ 188529 h 194730"/>
                    <a:gd name="connsiteX8" fmla="*/ 61337 w 94065"/>
                    <a:gd name="connsiteY8" fmla="*/ 135613 h 194730"/>
                    <a:gd name="connsiteX9" fmla="*/ 79862 w 94065"/>
                    <a:gd name="connsiteY9" fmla="*/ 86686 h 194730"/>
                    <a:gd name="connsiteX10" fmla="*/ 93157 w 94065"/>
                    <a:gd name="connsiteY10" fmla="*/ 34746 h 194730"/>
                    <a:gd name="connsiteX11" fmla="*/ 92182 w 94065"/>
                    <a:gd name="connsiteY11" fmla="*/ 9219 h 194730"/>
                    <a:gd name="connsiteX12" fmla="*/ 85712 w 94065"/>
                    <a:gd name="connsiteY12" fmla="*/ 1 h 194730"/>
                    <a:gd name="connsiteX13" fmla="*/ 85712 w 94065"/>
                    <a:gd name="connsiteY13" fmla="*/ 1 h 194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4065" h="194730">
                      <a:moveTo>
                        <a:pt x="85712" y="1"/>
                      </a:moveTo>
                      <a:cubicBezTo>
                        <a:pt x="72151" y="355"/>
                        <a:pt x="61957" y="18880"/>
                        <a:pt x="56019" y="28985"/>
                      </a:cubicBezTo>
                      <a:cubicBezTo>
                        <a:pt x="47510" y="43521"/>
                        <a:pt x="41571" y="59121"/>
                        <a:pt x="35367" y="74809"/>
                      </a:cubicBezTo>
                      <a:cubicBezTo>
                        <a:pt x="29163" y="90498"/>
                        <a:pt x="22692" y="106098"/>
                        <a:pt x="16310" y="121698"/>
                      </a:cubicBezTo>
                      <a:cubicBezTo>
                        <a:pt x="9131" y="139247"/>
                        <a:pt x="356" y="156177"/>
                        <a:pt x="1" y="175588"/>
                      </a:cubicBezTo>
                      <a:cubicBezTo>
                        <a:pt x="-87" y="182324"/>
                        <a:pt x="4256" y="189060"/>
                        <a:pt x="10106" y="192163"/>
                      </a:cubicBezTo>
                      <a:cubicBezTo>
                        <a:pt x="11613" y="192960"/>
                        <a:pt x="13208" y="193492"/>
                        <a:pt x="14804" y="194024"/>
                      </a:cubicBezTo>
                      <a:cubicBezTo>
                        <a:pt x="21451" y="196151"/>
                        <a:pt x="28897" y="193226"/>
                        <a:pt x="33683" y="188529"/>
                      </a:cubicBezTo>
                      <a:cubicBezTo>
                        <a:pt x="48130" y="174347"/>
                        <a:pt x="54158" y="154049"/>
                        <a:pt x="61337" y="135613"/>
                      </a:cubicBezTo>
                      <a:cubicBezTo>
                        <a:pt x="67719" y="119393"/>
                        <a:pt x="73835" y="102995"/>
                        <a:pt x="79862" y="86686"/>
                      </a:cubicBezTo>
                      <a:cubicBezTo>
                        <a:pt x="86066" y="69580"/>
                        <a:pt x="91296" y="52828"/>
                        <a:pt x="93157" y="34746"/>
                      </a:cubicBezTo>
                      <a:cubicBezTo>
                        <a:pt x="94044" y="25882"/>
                        <a:pt x="95019" y="17728"/>
                        <a:pt x="92182" y="9219"/>
                      </a:cubicBezTo>
                      <a:cubicBezTo>
                        <a:pt x="91207" y="6649"/>
                        <a:pt x="89523" y="-88"/>
                        <a:pt x="85712" y="1"/>
                      </a:cubicBezTo>
                      <a:lnTo>
                        <a:pt x="85712" y="1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35" name="任意多边形: 形状 334"/>
                <p:cNvSpPr/>
                <p:nvPr/>
              </p:nvSpPr>
              <p:spPr>
                <a:xfrm>
                  <a:off x="9811223" y="3369058"/>
                  <a:ext cx="59675" cy="229221"/>
                </a:xfrm>
                <a:custGeom>
                  <a:avLst/>
                  <a:gdLst>
                    <a:gd name="connsiteX0" fmla="*/ 3391 w 59675"/>
                    <a:gd name="connsiteY0" fmla="*/ 10743 h 229221"/>
                    <a:gd name="connsiteX1" fmla="*/ 4100 w 59675"/>
                    <a:gd name="connsiteY1" fmla="*/ 14200 h 229221"/>
                    <a:gd name="connsiteX2" fmla="*/ 4897 w 59675"/>
                    <a:gd name="connsiteY2" fmla="*/ 6932 h 229221"/>
                    <a:gd name="connsiteX3" fmla="*/ 1884 w 59675"/>
                    <a:gd name="connsiteY3" fmla="*/ 59848 h 229221"/>
                    <a:gd name="connsiteX4" fmla="*/ 8000 w 59675"/>
                    <a:gd name="connsiteY4" fmla="*/ 121892 h 229221"/>
                    <a:gd name="connsiteX5" fmla="*/ 9684 w 59675"/>
                    <a:gd name="connsiteY5" fmla="*/ 177910 h 229221"/>
                    <a:gd name="connsiteX6" fmla="*/ 34147 w 59675"/>
                    <a:gd name="connsiteY6" fmla="*/ 227103 h 229221"/>
                    <a:gd name="connsiteX7" fmla="*/ 59674 w 59675"/>
                    <a:gd name="connsiteY7" fmla="*/ 211592 h 229221"/>
                    <a:gd name="connsiteX8" fmla="*/ 56483 w 59675"/>
                    <a:gd name="connsiteY8" fmla="*/ 165324 h 229221"/>
                    <a:gd name="connsiteX9" fmla="*/ 54179 w 59675"/>
                    <a:gd name="connsiteY9" fmla="*/ 106647 h 229221"/>
                    <a:gd name="connsiteX10" fmla="*/ 44517 w 59675"/>
                    <a:gd name="connsiteY10" fmla="*/ 44868 h 229221"/>
                    <a:gd name="connsiteX11" fmla="*/ 34502 w 59675"/>
                    <a:gd name="connsiteY11" fmla="*/ 18721 h 229221"/>
                    <a:gd name="connsiteX12" fmla="*/ 25727 w 59675"/>
                    <a:gd name="connsiteY12" fmla="*/ 7641 h 229221"/>
                    <a:gd name="connsiteX13" fmla="*/ 16952 w 59675"/>
                    <a:gd name="connsiteY13" fmla="*/ 2234 h 229221"/>
                    <a:gd name="connsiteX14" fmla="*/ 3391 w 59675"/>
                    <a:gd name="connsiteY14" fmla="*/ 10743 h 229221"/>
                    <a:gd name="connsiteX15" fmla="*/ 3391 w 59675"/>
                    <a:gd name="connsiteY15" fmla="*/ 10743 h 229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9675" h="229221">
                      <a:moveTo>
                        <a:pt x="3391" y="10743"/>
                      </a:moveTo>
                      <a:cubicBezTo>
                        <a:pt x="3657" y="11896"/>
                        <a:pt x="3834" y="13048"/>
                        <a:pt x="4100" y="14200"/>
                      </a:cubicBezTo>
                      <a:cubicBezTo>
                        <a:pt x="4366" y="11807"/>
                        <a:pt x="4631" y="9325"/>
                        <a:pt x="4897" y="6932"/>
                      </a:cubicBezTo>
                      <a:cubicBezTo>
                        <a:pt x="-2548" y="21823"/>
                        <a:pt x="288" y="43893"/>
                        <a:pt x="1884" y="59848"/>
                      </a:cubicBezTo>
                      <a:cubicBezTo>
                        <a:pt x="4011" y="80500"/>
                        <a:pt x="6670" y="101063"/>
                        <a:pt x="8000" y="121892"/>
                      </a:cubicBezTo>
                      <a:cubicBezTo>
                        <a:pt x="9240" y="140595"/>
                        <a:pt x="8620" y="159297"/>
                        <a:pt x="9684" y="177910"/>
                      </a:cubicBezTo>
                      <a:cubicBezTo>
                        <a:pt x="10836" y="197499"/>
                        <a:pt x="15711" y="216910"/>
                        <a:pt x="34147" y="227103"/>
                      </a:cubicBezTo>
                      <a:cubicBezTo>
                        <a:pt x="45670" y="233485"/>
                        <a:pt x="59852" y="224621"/>
                        <a:pt x="59674" y="211592"/>
                      </a:cubicBezTo>
                      <a:cubicBezTo>
                        <a:pt x="59408" y="196080"/>
                        <a:pt x="56661" y="180924"/>
                        <a:pt x="56483" y="165324"/>
                      </a:cubicBezTo>
                      <a:cubicBezTo>
                        <a:pt x="56306" y="145735"/>
                        <a:pt x="55863" y="126147"/>
                        <a:pt x="54179" y="106647"/>
                      </a:cubicBezTo>
                      <a:cubicBezTo>
                        <a:pt x="52406" y="86261"/>
                        <a:pt x="50279" y="64545"/>
                        <a:pt x="44517" y="44868"/>
                      </a:cubicBezTo>
                      <a:cubicBezTo>
                        <a:pt x="41947" y="36182"/>
                        <a:pt x="39111" y="26609"/>
                        <a:pt x="34502" y="18721"/>
                      </a:cubicBezTo>
                      <a:cubicBezTo>
                        <a:pt x="32197" y="14821"/>
                        <a:pt x="29183" y="10743"/>
                        <a:pt x="25727" y="7641"/>
                      </a:cubicBezTo>
                      <a:cubicBezTo>
                        <a:pt x="23156" y="5248"/>
                        <a:pt x="19434" y="4450"/>
                        <a:pt x="16952" y="2234"/>
                      </a:cubicBezTo>
                      <a:cubicBezTo>
                        <a:pt x="10570" y="-3527"/>
                        <a:pt x="1707" y="2766"/>
                        <a:pt x="3391" y="10743"/>
                      </a:cubicBezTo>
                      <a:lnTo>
                        <a:pt x="3391" y="10743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36" name="任意多边形: 形状 335"/>
                <p:cNvSpPr/>
                <p:nvPr/>
              </p:nvSpPr>
              <p:spPr>
                <a:xfrm>
                  <a:off x="10092483" y="3888471"/>
                  <a:ext cx="118689" cy="202975"/>
                </a:xfrm>
                <a:custGeom>
                  <a:avLst/>
                  <a:gdLst>
                    <a:gd name="connsiteX0" fmla="*/ 116205 w 118689"/>
                    <a:gd name="connsiteY0" fmla="*/ 198642 h 202975"/>
                    <a:gd name="connsiteX1" fmla="*/ 99364 w 118689"/>
                    <a:gd name="connsiteY1" fmla="*/ 166556 h 202975"/>
                    <a:gd name="connsiteX2" fmla="*/ 78712 w 118689"/>
                    <a:gd name="connsiteY2" fmla="*/ 110007 h 202975"/>
                    <a:gd name="connsiteX3" fmla="*/ 62137 w 118689"/>
                    <a:gd name="connsiteY3" fmla="*/ 50443 h 202975"/>
                    <a:gd name="connsiteX4" fmla="*/ 47779 w 118689"/>
                    <a:gd name="connsiteY4" fmla="*/ 24385 h 202975"/>
                    <a:gd name="connsiteX5" fmla="*/ 35458 w 118689"/>
                    <a:gd name="connsiteY5" fmla="*/ 8962 h 202975"/>
                    <a:gd name="connsiteX6" fmla="*/ 890 w 118689"/>
                    <a:gd name="connsiteY6" fmla="*/ 14369 h 202975"/>
                    <a:gd name="connsiteX7" fmla="*/ 10197 w 118689"/>
                    <a:gd name="connsiteY7" fmla="*/ 46189 h 202975"/>
                    <a:gd name="connsiteX8" fmla="*/ 21897 w 118689"/>
                    <a:gd name="connsiteY8" fmla="*/ 64271 h 202975"/>
                    <a:gd name="connsiteX9" fmla="*/ 42815 w 118689"/>
                    <a:gd name="connsiteY9" fmla="*/ 129772 h 202975"/>
                    <a:gd name="connsiteX10" fmla="*/ 55490 w 118689"/>
                    <a:gd name="connsiteY10" fmla="*/ 160972 h 202975"/>
                    <a:gd name="connsiteX11" fmla="*/ 71799 w 118689"/>
                    <a:gd name="connsiteY11" fmla="*/ 190842 h 202975"/>
                    <a:gd name="connsiteX12" fmla="*/ 97769 w 118689"/>
                    <a:gd name="connsiteY12" fmla="*/ 201656 h 202975"/>
                    <a:gd name="connsiteX13" fmla="*/ 116205 w 118689"/>
                    <a:gd name="connsiteY13" fmla="*/ 198642 h 202975"/>
                    <a:gd name="connsiteX14" fmla="*/ 116205 w 118689"/>
                    <a:gd name="connsiteY14" fmla="*/ 198642 h 202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8689" h="202975">
                      <a:moveTo>
                        <a:pt x="116205" y="198642"/>
                      </a:moveTo>
                      <a:cubicBezTo>
                        <a:pt x="125866" y="184017"/>
                        <a:pt x="104594" y="176660"/>
                        <a:pt x="99364" y="166556"/>
                      </a:cubicBezTo>
                      <a:cubicBezTo>
                        <a:pt x="90412" y="149095"/>
                        <a:pt x="84739" y="128709"/>
                        <a:pt x="78712" y="110007"/>
                      </a:cubicBezTo>
                      <a:cubicBezTo>
                        <a:pt x="72330" y="90329"/>
                        <a:pt x="67544" y="70386"/>
                        <a:pt x="62137" y="50443"/>
                      </a:cubicBezTo>
                      <a:cubicBezTo>
                        <a:pt x="59390" y="40339"/>
                        <a:pt x="54692" y="32096"/>
                        <a:pt x="47779" y="24385"/>
                      </a:cubicBezTo>
                      <a:cubicBezTo>
                        <a:pt x="42549" y="18535"/>
                        <a:pt x="38826" y="16319"/>
                        <a:pt x="35458" y="8962"/>
                      </a:cubicBezTo>
                      <a:cubicBezTo>
                        <a:pt x="28456" y="-6372"/>
                        <a:pt x="4258" y="-345"/>
                        <a:pt x="890" y="14369"/>
                      </a:cubicBezTo>
                      <a:cubicBezTo>
                        <a:pt x="-1946" y="26600"/>
                        <a:pt x="2220" y="36882"/>
                        <a:pt x="10197" y="46189"/>
                      </a:cubicBezTo>
                      <a:cubicBezTo>
                        <a:pt x="16401" y="53457"/>
                        <a:pt x="19327" y="55052"/>
                        <a:pt x="21897" y="64271"/>
                      </a:cubicBezTo>
                      <a:cubicBezTo>
                        <a:pt x="28013" y="86341"/>
                        <a:pt x="34749" y="108234"/>
                        <a:pt x="42815" y="129772"/>
                      </a:cubicBezTo>
                      <a:cubicBezTo>
                        <a:pt x="46715" y="140320"/>
                        <a:pt x="50881" y="150690"/>
                        <a:pt x="55490" y="160972"/>
                      </a:cubicBezTo>
                      <a:cubicBezTo>
                        <a:pt x="59922" y="170899"/>
                        <a:pt x="63822" y="183131"/>
                        <a:pt x="71799" y="190842"/>
                      </a:cubicBezTo>
                      <a:cubicBezTo>
                        <a:pt x="79156" y="197933"/>
                        <a:pt x="88019" y="200415"/>
                        <a:pt x="97769" y="201656"/>
                      </a:cubicBezTo>
                      <a:cubicBezTo>
                        <a:pt x="104860" y="202542"/>
                        <a:pt x="111773" y="205290"/>
                        <a:pt x="116205" y="198642"/>
                      </a:cubicBezTo>
                      <a:lnTo>
                        <a:pt x="116205" y="198642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37" name="任意多边形: 形状 336"/>
                <p:cNvSpPr/>
                <p:nvPr/>
              </p:nvSpPr>
              <p:spPr>
                <a:xfrm>
                  <a:off x="10175958" y="3648456"/>
                  <a:ext cx="208921" cy="101854"/>
                </a:xfrm>
                <a:custGeom>
                  <a:avLst/>
                  <a:gdLst>
                    <a:gd name="connsiteX0" fmla="*/ 202290 w 208921"/>
                    <a:gd name="connsiteY0" fmla="*/ 177 h 101854"/>
                    <a:gd name="connsiteX1" fmla="*/ 176142 w 208921"/>
                    <a:gd name="connsiteY1" fmla="*/ 3368 h 101854"/>
                    <a:gd name="connsiteX2" fmla="*/ 147602 w 208921"/>
                    <a:gd name="connsiteY2" fmla="*/ 11700 h 101854"/>
                    <a:gd name="connsiteX3" fmla="*/ 93091 w 208921"/>
                    <a:gd name="connsiteY3" fmla="*/ 32618 h 101854"/>
                    <a:gd name="connsiteX4" fmla="*/ 39821 w 208921"/>
                    <a:gd name="connsiteY4" fmla="*/ 47243 h 101854"/>
                    <a:gd name="connsiteX5" fmla="*/ 1619 w 208921"/>
                    <a:gd name="connsiteY5" fmla="*/ 89434 h 101854"/>
                    <a:gd name="connsiteX6" fmla="*/ 1442 w 208921"/>
                    <a:gd name="connsiteY6" fmla="*/ 81013 h 101854"/>
                    <a:gd name="connsiteX7" fmla="*/ 644 w 208921"/>
                    <a:gd name="connsiteY7" fmla="*/ 83318 h 101854"/>
                    <a:gd name="connsiteX8" fmla="*/ 14294 w 208921"/>
                    <a:gd name="connsiteY8" fmla="*/ 100336 h 101854"/>
                    <a:gd name="connsiteX9" fmla="*/ 17219 w 208921"/>
                    <a:gd name="connsiteY9" fmla="*/ 100601 h 101854"/>
                    <a:gd name="connsiteX10" fmla="*/ 5962 w 208921"/>
                    <a:gd name="connsiteY10" fmla="*/ 96258 h 101854"/>
                    <a:gd name="connsiteX11" fmla="*/ 59409 w 208921"/>
                    <a:gd name="connsiteY11" fmla="*/ 87838 h 101854"/>
                    <a:gd name="connsiteX12" fmla="*/ 110641 w 208921"/>
                    <a:gd name="connsiteY12" fmla="*/ 71175 h 101854"/>
                    <a:gd name="connsiteX13" fmla="*/ 158947 w 208921"/>
                    <a:gd name="connsiteY13" fmla="*/ 45382 h 101854"/>
                    <a:gd name="connsiteX14" fmla="*/ 184031 w 208921"/>
                    <a:gd name="connsiteY14" fmla="*/ 29427 h 101854"/>
                    <a:gd name="connsiteX15" fmla="*/ 206722 w 208921"/>
                    <a:gd name="connsiteY15" fmla="*/ 9573 h 101854"/>
                    <a:gd name="connsiteX16" fmla="*/ 202290 w 208921"/>
                    <a:gd name="connsiteY16" fmla="*/ 177 h 101854"/>
                    <a:gd name="connsiteX17" fmla="*/ 202290 w 208921"/>
                    <a:gd name="connsiteY17" fmla="*/ 177 h 101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8921" h="101854">
                      <a:moveTo>
                        <a:pt x="202290" y="177"/>
                      </a:moveTo>
                      <a:cubicBezTo>
                        <a:pt x="193692" y="2305"/>
                        <a:pt x="184740" y="1330"/>
                        <a:pt x="176142" y="3368"/>
                      </a:cubicBezTo>
                      <a:cubicBezTo>
                        <a:pt x="166570" y="5673"/>
                        <a:pt x="156997" y="8509"/>
                        <a:pt x="147602" y="11700"/>
                      </a:cubicBezTo>
                      <a:cubicBezTo>
                        <a:pt x="129077" y="17905"/>
                        <a:pt x="111084" y="25173"/>
                        <a:pt x="93091" y="32618"/>
                      </a:cubicBezTo>
                      <a:cubicBezTo>
                        <a:pt x="75807" y="39709"/>
                        <a:pt x="57194" y="40861"/>
                        <a:pt x="39821" y="47243"/>
                      </a:cubicBezTo>
                      <a:cubicBezTo>
                        <a:pt x="23601" y="53182"/>
                        <a:pt x="-5029" y="67718"/>
                        <a:pt x="1619" y="89434"/>
                      </a:cubicBezTo>
                      <a:cubicBezTo>
                        <a:pt x="1530" y="86597"/>
                        <a:pt x="1442" y="83849"/>
                        <a:pt x="1442" y="81013"/>
                      </a:cubicBezTo>
                      <a:cubicBezTo>
                        <a:pt x="1176" y="81811"/>
                        <a:pt x="910" y="82608"/>
                        <a:pt x="644" y="83318"/>
                      </a:cubicBezTo>
                      <a:cubicBezTo>
                        <a:pt x="-2458" y="92713"/>
                        <a:pt x="6228" y="99538"/>
                        <a:pt x="14294" y="100336"/>
                      </a:cubicBezTo>
                      <a:cubicBezTo>
                        <a:pt x="15269" y="100424"/>
                        <a:pt x="16244" y="100513"/>
                        <a:pt x="17219" y="100601"/>
                      </a:cubicBezTo>
                      <a:cubicBezTo>
                        <a:pt x="13496" y="99183"/>
                        <a:pt x="9685" y="97677"/>
                        <a:pt x="5962" y="96258"/>
                      </a:cubicBezTo>
                      <a:cubicBezTo>
                        <a:pt x="22271" y="110706"/>
                        <a:pt x="42923" y="93245"/>
                        <a:pt x="59409" y="87838"/>
                      </a:cubicBezTo>
                      <a:cubicBezTo>
                        <a:pt x="76782" y="82165"/>
                        <a:pt x="93888" y="78886"/>
                        <a:pt x="110641" y="71175"/>
                      </a:cubicBezTo>
                      <a:cubicBezTo>
                        <a:pt x="127216" y="63552"/>
                        <a:pt x="143081" y="54511"/>
                        <a:pt x="158947" y="45382"/>
                      </a:cubicBezTo>
                      <a:cubicBezTo>
                        <a:pt x="167545" y="40418"/>
                        <a:pt x="175876" y="35011"/>
                        <a:pt x="184031" y="29427"/>
                      </a:cubicBezTo>
                      <a:cubicBezTo>
                        <a:pt x="192540" y="23666"/>
                        <a:pt x="198390" y="15334"/>
                        <a:pt x="206722" y="9573"/>
                      </a:cubicBezTo>
                      <a:cubicBezTo>
                        <a:pt x="211331" y="6205"/>
                        <a:pt x="208140" y="-1241"/>
                        <a:pt x="202290" y="177"/>
                      </a:cubicBezTo>
                      <a:lnTo>
                        <a:pt x="202290" y="177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</p:grpSp>
          <p:grpSp>
            <p:nvGrpSpPr>
              <p:cNvPr id="338" name="图形 232"/>
              <p:cNvGrpSpPr/>
              <p:nvPr/>
            </p:nvGrpSpPr>
            <p:grpSpPr>
              <a:xfrm>
                <a:off x="9710810" y="3049482"/>
                <a:ext cx="816260" cy="1282676"/>
                <a:chOff x="9710810" y="3049482"/>
                <a:chExt cx="816260" cy="1282676"/>
              </a:xfrm>
              <a:solidFill>
                <a:srgbClr val="2E382E"/>
              </a:solidFill>
            </p:grpSpPr>
            <p:sp>
              <p:nvSpPr>
                <p:cNvPr id="339" name="任意多边形: 形状 338"/>
                <p:cNvSpPr/>
                <p:nvPr/>
              </p:nvSpPr>
              <p:spPr>
                <a:xfrm>
                  <a:off x="9710810" y="3226978"/>
                  <a:ext cx="716258" cy="1105181"/>
                </a:xfrm>
                <a:custGeom>
                  <a:avLst/>
                  <a:gdLst>
                    <a:gd name="connsiteX0" fmla="*/ 715123 w 716258"/>
                    <a:gd name="connsiteY0" fmla="*/ 371 h 1105181"/>
                    <a:gd name="connsiteX1" fmla="*/ 577915 w 716258"/>
                    <a:gd name="connsiteY1" fmla="*/ 192267 h 1105181"/>
                    <a:gd name="connsiteX2" fmla="*/ 408887 w 716258"/>
                    <a:gd name="connsiteY2" fmla="*/ 363156 h 1105181"/>
                    <a:gd name="connsiteX3" fmla="*/ 243493 w 716258"/>
                    <a:gd name="connsiteY3" fmla="*/ 581289 h 1105181"/>
                    <a:gd name="connsiteX4" fmla="*/ 107881 w 716258"/>
                    <a:gd name="connsiteY4" fmla="*/ 816261 h 1105181"/>
                    <a:gd name="connsiteX5" fmla="*/ 7900 w 716258"/>
                    <a:gd name="connsiteY5" fmla="*/ 1066922 h 1105181"/>
                    <a:gd name="connsiteX6" fmla="*/ 100 w 716258"/>
                    <a:gd name="connsiteY6" fmla="*/ 1099895 h 1105181"/>
                    <a:gd name="connsiteX7" fmla="*/ 8609 w 716258"/>
                    <a:gd name="connsiteY7" fmla="*/ 1102022 h 1105181"/>
                    <a:gd name="connsiteX8" fmla="*/ 51686 w 716258"/>
                    <a:gd name="connsiteY8" fmla="*/ 973678 h 1105181"/>
                    <a:gd name="connsiteX9" fmla="*/ 104956 w 716258"/>
                    <a:gd name="connsiteY9" fmla="*/ 848791 h 1105181"/>
                    <a:gd name="connsiteX10" fmla="*/ 236491 w 716258"/>
                    <a:gd name="connsiteY10" fmla="*/ 612754 h 1105181"/>
                    <a:gd name="connsiteX11" fmla="*/ 400024 w 716258"/>
                    <a:gd name="connsiteY11" fmla="*/ 388683 h 1105181"/>
                    <a:gd name="connsiteX12" fmla="*/ 567279 w 716258"/>
                    <a:gd name="connsiteY12" fmla="*/ 217351 h 1105181"/>
                    <a:gd name="connsiteX13" fmla="*/ 644747 w 716258"/>
                    <a:gd name="connsiteY13" fmla="*/ 127386 h 1105181"/>
                    <a:gd name="connsiteX14" fmla="*/ 704487 w 716258"/>
                    <a:gd name="connsiteY14" fmla="*/ 28291 h 1105181"/>
                    <a:gd name="connsiteX15" fmla="*/ 716187 w 716258"/>
                    <a:gd name="connsiteY15" fmla="*/ 991 h 1105181"/>
                    <a:gd name="connsiteX16" fmla="*/ 715123 w 716258"/>
                    <a:gd name="connsiteY16" fmla="*/ 371 h 1105181"/>
                    <a:gd name="connsiteX17" fmla="*/ 715123 w 716258"/>
                    <a:gd name="connsiteY17" fmla="*/ 371 h 1105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16258" h="1105181">
                      <a:moveTo>
                        <a:pt x="715123" y="371"/>
                      </a:moveTo>
                      <a:cubicBezTo>
                        <a:pt x="682239" y="72077"/>
                        <a:pt x="631540" y="135097"/>
                        <a:pt x="577915" y="192267"/>
                      </a:cubicBezTo>
                      <a:cubicBezTo>
                        <a:pt x="523050" y="250678"/>
                        <a:pt x="463576" y="304568"/>
                        <a:pt x="408887" y="363156"/>
                      </a:cubicBezTo>
                      <a:cubicBezTo>
                        <a:pt x="346399" y="430076"/>
                        <a:pt x="293306" y="504619"/>
                        <a:pt x="243493" y="581289"/>
                      </a:cubicBezTo>
                      <a:cubicBezTo>
                        <a:pt x="194212" y="657161"/>
                        <a:pt x="148122" y="735248"/>
                        <a:pt x="107881" y="816261"/>
                      </a:cubicBezTo>
                      <a:cubicBezTo>
                        <a:pt x="67818" y="896920"/>
                        <a:pt x="33516" y="980503"/>
                        <a:pt x="7900" y="1066922"/>
                      </a:cubicBezTo>
                      <a:cubicBezTo>
                        <a:pt x="4709" y="1077736"/>
                        <a:pt x="2227" y="1088727"/>
                        <a:pt x="100" y="1099895"/>
                      </a:cubicBezTo>
                      <a:cubicBezTo>
                        <a:pt x="-963" y="1105479"/>
                        <a:pt x="6748" y="1107340"/>
                        <a:pt x="8609" y="1102022"/>
                      </a:cubicBezTo>
                      <a:cubicBezTo>
                        <a:pt x="23411" y="1059388"/>
                        <a:pt x="35732" y="1015957"/>
                        <a:pt x="51686" y="973678"/>
                      </a:cubicBezTo>
                      <a:cubicBezTo>
                        <a:pt x="67640" y="931310"/>
                        <a:pt x="85545" y="889651"/>
                        <a:pt x="104956" y="848791"/>
                      </a:cubicBezTo>
                      <a:cubicBezTo>
                        <a:pt x="143601" y="767334"/>
                        <a:pt x="188274" y="688892"/>
                        <a:pt x="236491" y="612754"/>
                      </a:cubicBezTo>
                      <a:cubicBezTo>
                        <a:pt x="285950" y="534666"/>
                        <a:pt x="338156" y="457731"/>
                        <a:pt x="400024" y="388683"/>
                      </a:cubicBezTo>
                      <a:cubicBezTo>
                        <a:pt x="453294" y="329209"/>
                        <a:pt x="512325" y="275230"/>
                        <a:pt x="567279" y="217351"/>
                      </a:cubicBezTo>
                      <a:cubicBezTo>
                        <a:pt x="594579" y="188633"/>
                        <a:pt x="620992" y="159029"/>
                        <a:pt x="644747" y="127386"/>
                      </a:cubicBezTo>
                      <a:cubicBezTo>
                        <a:pt x="668058" y="96275"/>
                        <a:pt x="688178" y="63568"/>
                        <a:pt x="704487" y="28291"/>
                      </a:cubicBezTo>
                      <a:cubicBezTo>
                        <a:pt x="708653" y="19339"/>
                        <a:pt x="712553" y="10210"/>
                        <a:pt x="716187" y="991"/>
                      </a:cubicBezTo>
                      <a:cubicBezTo>
                        <a:pt x="716541" y="194"/>
                        <a:pt x="715478" y="-427"/>
                        <a:pt x="715123" y="371"/>
                      </a:cubicBezTo>
                      <a:lnTo>
                        <a:pt x="715123" y="371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40" name="任意多边形: 形状 339"/>
                <p:cNvSpPr/>
                <p:nvPr/>
              </p:nvSpPr>
              <p:spPr>
                <a:xfrm>
                  <a:off x="9849204" y="3652017"/>
                  <a:ext cx="487245" cy="346023"/>
                </a:xfrm>
                <a:custGeom>
                  <a:avLst/>
                  <a:gdLst>
                    <a:gd name="connsiteX0" fmla="*/ 485435 w 487245"/>
                    <a:gd name="connsiteY0" fmla="*/ 251 h 346023"/>
                    <a:gd name="connsiteX1" fmla="*/ 432520 w 487245"/>
                    <a:gd name="connsiteY1" fmla="*/ 33400 h 346023"/>
                    <a:gd name="connsiteX2" fmla="*/ 377034 w 487245"/>
                    <a:gd name="connsiteY2" fmla="*/ 62296 h 346023"/>
                    <a:gd name="connsiteX3" fmla="*/ 258706 w 487245"/>
                    <a:gd name="connsiteY3" fmla="*/ 107500 h 346023"/>
                    <a:gd name="connsiteX4" fmla="*/ 157306 w 487245"/>
                    <a:gd name="connsiteY4" fmla="*/ 163783 h 346023"/>
                    <a:gd name="connsiteX5" fmla="*/ 76116 w 487245"/>
                    <a:gd name="connsiteY5" fmla="*/ 240896 h 346023"/>
                    <a:gd name="connsiteX6" fmla="*/ 244 w 487245"/>
                    <a:gd name="connsiteY6" fmla="*/ 343093 h 346023"/>
                    <a:gd name="connsiteX7" fmla="*/ 3435 w 487245"/>
                    <a:gd name="connsiteY7" fmla="*/ 345398 h 346023"/>
                    <a:gd name="connsiteX8" fmla="*/ 75053 w 487245"/>
                    <a:gd name="connsiteY8" fmla="*/ 258712 h 346023"/>
                    <a:gd name="connsiteX9" fmla="*/ 154647 w 487245"/>
                    <a:gd name="connsiteY9" fmla="*/ 179649 h 346023"/>
                    <a:gd name="connsiteX10" fmla="*/ 252235 w 487245"/>
                    <a:gd name="connsiteY10" fmla="*/ 121327 h 346023"/>
                    <a:gd name="connsiteX11" fmla="*/ 369322 w 487245"/>
                    <a:gd name="connsiteY11" fmla="*/ 75945 h 346023"/>
                    <a:gd name="connsiteX12" fmla="*/ 430392 w 487245"/>
                    <a:gd name="connsiteY12" fmla="*/ 43062 h 346023"/>
                    <a:gd name="connsiteX13" fmla="*/ 486676 w 487245"/>
                    <a:gd name="connsiteY13" fmla="*/ 2201 h 346023"/>
                    <a:gd name="connsiteX14" fmla="*/ 485435 w 487245"/>
                    <a:gd name="connsiteY14" fmla="*/ 251 h 346023"/>
                    <a:gd name="connsiteX15" fmla="*/ 485435 w 487245"/>
                    <a:gd name="connsiteY15" fmla="*/ 251 h 346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7245" h="346023">
                      <a:moveTo>
                        <a:pt x="485435" y="251"/>
                      </a:moveTo>
                      <a:cubicBezTo>
                        <a:pt x="468506" y="12571"/>
                        <a:pt x="450690" y="23030"/>
                        <a:pt x="432520" y="33400"/>
                      </a:cubicBezTo>
                      <a:cubicBezTo>
                        <a:pt x="414438" y="43771"/>
                        <a:pt x="395825" y="53432"/>
                        <a:pt x="377034" y="62296"/>
                      </a:cubicBezTo>
                      <a:cubicBezTo>
                        <a:pt x="338743" y="80466"/>
                        <a:pt x="298326" y="92609"/>
                        <a:pt x="258706" y="107500"/>
                      </a:cubicBezTo>
                      <a:cubicBezTo>
                        <a:pt x="222188" y="121238"/>
                        <a:pt x="188240" y="140029"/>
                        <a:pt x="157306" y="163783"/>
                      </a:cubicBezTo>
                      <a:cubicBezTo>
                        <a:pt x="127613" y="186563"/>
                        <a:pt x="100757" y="212799"/>
                        <a:pt x="76116" y="240896"/>
                      </a:cubicBezTo>
                      <a:cubicBezTo>
                        <a:pt x="48196" y="272539"/>
                        <a:pt x="20187" y="305778"/>
                        <a:pt x="244" y="343093"/>
                      </a:cubicBezTo>
                      <a:cubicBezTo>
                        <a:pt x="-819" y="345043"/>
                        <a:pt x="1840" y="347082"/>
                        <a:pt x="3435" y="345398"/>
                      </a:cubicBezTo>
                      <a:cubicBezTo>
                        <a:pt x="29494" y="318364"/>
                        <a:pt x="50678" y="287164"/>
                        <a:pt x="75053" y="258712"/>
                      </a:cubicBezTo>
                      <a:cubicBezTo>
                        <a:pt x="99339" y="230349"/>
                        <a:pt x="125486" y="203226"/>
                        <a:pt x="154647" y="179649"/>
                      </a:cubicBezTo>
                      <a:cubicBezTo>
                        <a:pt x="184340" y="155629"/>
                        <a:pt x="216958" y="135863"/>
                        <a:pt x="252235" y="121327"/>
                      </a:cubicBezTo>
                      <a:cubicBezTo>
                        <a:pt x="291057" y="105372"/>
                        <a:pt x="331209" y="93584"/>
                        <a:pt x="369322" y="75945"/>
                      </a:cubicBezTo>
                      <a:cubicBezTo>
                        <a:pt x="390152" y="66373"/>
                        <a:pt x="411424" y="56002"/>
                        <a:pt x="430392" y="43062"/>
                      </a:cubicBezTo>
                      <a:cubicBezTo>
                        <a:pt x="449626" y="30032"/>
                        <a:pt x="468328" y="16471"/>
                        <a:pt x="486676" y="2201"/>
                      </a:cubicBezTo>
                      <a:cubicBezTo>
                        <a:pt x="488006" y="1403"/>
                        <a:pt x="486765" y="-724"/>
                        <a:pt x="485435" y="251"/>
                      </a:cubicBezTo>
                      <a:lnTo>
                        <a:pt x="485435" y="251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41" name="任意多边形: 形状 340"/>
                <p:cNvSpPr/>
                <p:nvPr/>
              </p:nvSpPr>
              <p:spPr>
                <a:xfrm>
                  <a:off x="10017584" y="3264585"/>
                  <a:ext cx="129334" cy="451227"/>
                </a:xfrm>
                <a:custGeom>
                  <a:avLst/>
                  <a:gdLst>
                    <a:gd name="connsiteX0" fmla="*/ 128881 w 129334"/>
                    <a:gd name="connsiteY0" fmla="*/ 168 h 451227"/>
                    <a:gd name="connsiteX1" fmla="*/ 106102 w 129334"/>
                    <a:gd name="connsiteY1" fmla="*/ 87119 h 451227"/>
                    <a:gd name="connsiteX2" fmla="*/ 74282 w 129334"/>
                    <a:gd name="connsiteY2" fmla="*/ 172830 h 451227"/>
                    <a:gd name="connsiteX3" fmla="*/ 42728 w 129334"/>
                    <a:gd name="connsiteY3" fmla="*/ 256413 h 451227"/>
                    <a:gd name="connsiteX4" fmla="*/ 21366 w 129334"/>
                    <a:gd name="connsiteY4" fmla="*/ 344694 h 451227"/>
                    <a:gd name="connsiteX5" fmla="*/ 12591 w 129334"/>
                    <a:gd name="connsiteY5" fmla="*/ 396457 h 451227"/>
                    <a:gd name="connsiteX6" fmla="*/ 6564 w 129334"/>
                    <a:gd name="connsiteY6" fmla="*/ 421807 h 451227"/>
                    <a:gd name="connsiteX7" fmla="*/ 5 w 129334"/>
                    <a:gd name="connsiteY7" fmla="*/ 447866 h 451227"/>
                    <a:gd name="connsiteX8" fmla="*/ 6032 w 129334"/>
                    <a:gd name="connsiteY8" fmla="*/ 450170 h 451227"/>
                    <a:gd name="connsiteX9" fmla="*/ 15605 w 129334"/>
                    <a:gd name="connsiteY9" fmla="*/ 430227 h 451227"/>
                    <a:gd name="connsiteX10" fmla="*/ 21898 w 129334"/>
                    <a:gd name="connsiteY10" fmla="*/ 407005 h 451227"/>
                    <a:gd name="connsiteX11" fmla="*/ 30318 w 129334"/>
                    <a:gd name="connsiteY11" fmla="*/ 360383 h 451227"/>
                    <a:gd name="connsiteX12" fmla="*/ 50261 w 129334"/>
                    <a:gd name="connsiteY12" fmla="*/ 269177 h 451227"/>
                    <a:gd name="connsiteX13" fmla="*/ 110977 w 129334"/>
                    <a:gd name="connsiteY13" fmla="*/ 98199 h 451227"/>
                    <a:gd name="connsiteX14" fmla="*/ 129236 w 129334"/>
                    <a:gd name="connsiteY14" fmla="*/ 168 h 451227"/>
                    <a:gd name="connsiteX15" fmla="*/ 128881 w 129334"/>
                    <a:gd name="connsiteY15" fmla="*/ 168 h 451227"/>
                    <a:gd name="connsiteX16" fmla="*/ 128881 w 129334"/>
                    <a:gd name="connsiteY16" fmla="*/ 168 h 451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9334" h="451227">
                      <a:moveTo>
                        <a:pt x="128881" y="168"/>
                      </a:moveTo>
                      <a:cubicBezTo>
                        <a:pt x="121525" y="29152"/>
                        <a:pt x="115143" y="58490"/>
                        <a:pt x="106102" y="87119"/>
                      </a:cubicBezTo>
                      <a:cubicBezTo>
                        <a:pt x="96884" y="116192"/>
                        <a:pt x="85627" y="144555"/>
                        <a:pt x="74282" y="172830"/>
                      </a:cubicBezTo>
                      <a:cubicBezTo>
                        <a:pt x="63202" y="200484"/>
                        <a:pt x="52123" y="228138"/>
                        <a:pt x="42728" y="256413"/>
                      </a:cubicBezTo>
                      <a:cubicBezTo>
                        <a:pt x="33066" y="285308"/>
                        <a:pt x="26241" y="314647"/>
                        <a:pt x="21366" y="344694"/>
                      </a:cubicBezTo>
                      <a:cubicBezTo>
                        <a:pt x="18619" y="361978"/>
                        <a:pt x="16048" y="379262"/>
                        <a:pt x="12591" y="396457"/>
                      </a:cubicBezTo>
                      <a:cubicBezTo>
                        <a:pt x="10819" y="404966"/>
                        <a:pt x="8869" y="413475"/>
                        <a:pt x="6564" y="421807"/>
                      </a:cubicBezTo>
                      <a:cubicBezTo>
                        <a:pt x="4260" y="430493"/>
                        <a:pt x="626" y="438825"/>
                        <a:pt x="5" y="447866"/>
                      </a:cubicBezTo>
                      <a:cubicBezTo>
                        <a:pt x="-172" y="450880"/>
                        <a:pt x="4171" y="452386"/>
                        <a:pt x="6032" y="450170"/>
                      </a:cubicBezTo>
                      <a:cubicBezTo>
                        <a:pt x="11085" y="444320"/>
                        <a:pt x="13301" y="437407"/>
                        <a:pt x="15605" y="430227"/>
                      </a:cubicBezTo>
                      <a:cubicBezTo>
                        <a:pt x="18087" y="422605"/>
                        <a:pt x="20125" y="414894"/>
                        <a:pt x="21898" y="407005"/>
                      </a:cubicBezTo>
                      <a:cubicBezTo>
                        <a:pt x="25355" y="391582"/>
                        <a:pt x="27837" y="375982"/>
                        <a:pt x="30318" y="360383"/>
                      </a:cubicBezTo>
                      <a:cubicBezTo>
                        <a:pt x="35194" y="329449"/>
                        <a:pt x="41309" y="299135"/>
                        <a:pt x="50261" y="269177"/>
                      </a:cubicBezTo>
                      <a:cubicBezTo>
                        <a:pt x="67634" y="211209"/>
                        <a:pt x="92452" y="155812"/>
                        <a:pt x="110977" y="98199"/>
                      </a:cubicBezTo>
                      <a:cubicBezTo>
                        <a:pt x="121259" y="66379"/>
                        <a:pt x="130388" y="33849"/>
                        <a:pt x="129236" y="168"/>
                      </a:cubicBezTo>
                      <a:cubicBezTo>
                        <a:pt x="129324" y="-9"/>
                        <a:pt x="128970" y="-98"/>
                        <a:pt x="128881" y="168"/>
                      </a:cubicBezTo>
                      <a:lnTo>
                        <a:pt x="128881" y="168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42" name="任意多边形: 形状 341"/>
                <p:cNvSpPr/>
                <p:nvPr/>
              </p:nvSpPr>
              <p:spPr>
                <a:xfrm>
                  <a:off x="10247698" y="3049482"/>
                  <a:ext cx="279372" cy="420115"/>
                </a:xfrm>
                <a:custGeom>
                  <a:avLst/>
                  <a:gdLst>
                    <a:gd name="connsiteX0" fmla="*/ 12043 w 279372"/>
                    <a:gd name="connsiteY0" fmla="*/ 416119 h 420115"/>
                    <a:gd name="connsiteX1" fmla="*/ 125585 w 279372"/>
                    <a:gd name="connsiteY1" fmla="*/ 385451 h 420115"/>
                    <a:gd name="connsiteX2" fmla="*/ 214044 w 279372"/>
                    <a:gd name="connsiteY2" fmla="*/ 331029 h 420115"/>
                    <a:gd name="connsiteX3" fmla="*/ 271923 w 279372"/>
                    <a:gd name="connsiteY3" fmla="*/ 145160 h 420115"/>
                    <a:gd name="connsiteX4" fmla="*/ 279368 w 279372"/>
                    <a:gd name="connsiteY4" fmla="*/ 4761 h 420115"/>
                    <a:gd name="connsiteX5" fmla="*/ 272011 w 279372"/>
                    <a:gd name="connsiteY5" fmla="*/ 773 h 420115"/>
                    <a:gd name="connsiteX6" fmla="*/ 126649 w 279372"/>
                    <a:gd name="connsiteY6" fmla="*/ 124774 h 420115"/>
                    <a:gd name="connsiteX7" fmla="*/ 70720 w 279372"/>
                    <a:gd name="connsiteY7" fmla="*/ 200291 h 420115"/>
                    <a:gd name="connsiteX8" fmla="*/ 32252 w 279372"/>
                    <a:gd name="connsiteY8" fmla="*/ 297436 h 420115"/>
                    <a:gd name="connsiteX9" fmla="*/ 432 w 279372"/>
                    <a:gd name="connsiteY9" fmla="*/ 413283 h 420115"/>
                    <a:gd name="connsiteX10" fmla="*/ 8498 w 279372"/>
                    <a:gd name="connsiteY10" fmla="*/ 417714 h 420115"/>
                    <a:gd name="connsiteX11" fmla="*/ 37216 w 279372"/>
                    <a:gd name="connsiteY11" fmla="*/ 318620 h 420115"/>
                    <a:gd name="connsiteX12" fmla="*/ 72493 w 279372"/>
                    <a:gd name="connsiteY12" fmla="*/ 217841 h 420115"/>
                    <a:gd name="connsiteX13" fmla="*/ 192328 w 279372"/>
                    <a:gd name="connsiteY13" fmla="*/ 75404 h 420115"/>
                    <a:gd name="connsiteX14" fmla="*/ 277064 w 279372"/>
                    <a:gd name="connsiteY14" fmla="*/ 8750 h 420115"/>
                    <a:gd name="connsiteX15" fmla="*/ 269707 w 279372"/>
                    <a:gd name="connsiteY15" fmla="*/ 4761 h 420115"/>
                    <a:gd name="connsiteX16" fmla="*/ 263236 w 279372"/>
                    <a:gd name="connsiteY16" fmla="*/ 126547 h 420115"/>
                    <a:gd name="connsiteX17" fmla="*/ 253309 w 279372"/>
                    <a:gd name="connsiteY17" fmla="*/ 226439 h 420115"/>
                    <a:gd name="connsiteX18" fmla="*/ 216614 w 279372"/>
                    <a:gd name="connsiteY18" fmla="*/ 313656 h 420115"/>
                    <a:gd name="connsiteX19" fmla="*/ 133297 w 279372"/>
                    <a:gd name="connsiteY19" fmla="*/ 372422 h 420115"/>
                    <a:gd name="connsiteX20" fmla="*/ 11511 w 279372"/>
                    <a:gd name="connsiteY20" fmla="*/ 412219 h 420115"/>
                    <a:gd name="connsiteX21" fmla="*/ 12043 w 279372"/>
                    <a:gd name="connsiteY21" fmla="*/ 416119 h 420115"/>
                    <a:gd name="connsiteX22" fmla="*/ 12043 w 279372"/>
                    <a:gd name="connsiteY22" fmla="*/ 416119 h 420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79372" h="420115">
                      <a:moveTo>
                        <a:pt x="12043" y="416119"/>
                      </a:moveTo>
                      <a:cubicBezTo>
                        <a:pt x="51131" y="411776"/>
                        <a:pt x="89156" y="399987"/>
                        <a:pt x="125585" y="385451"/>
                      </a:cubicBezTo>
                      <a:cubicBezTo>
                        <a:pt x="157849" y="372599"/>
                        <a:pt x="189669" y="356290"/>
                        <a:pt x="214044" y="331029"/>
                      </a:cubicBezTo>
                      <a:cubicBezTo>
                        <a:pt x="261286" y="281836"/>
                        <a:pt x="268288" y="209864"/>
                        <a:pt x="271923" y="145160"/>
                      </a:cubicBezTo>
                      <a:cubicBezTo>
                        <a:pt x="274582" y="98361"/>
                        <a:pt x="276886" y="51561"/>
                        <a:pt x="279368" y="4761"/>
                      </a:cubicBezTo>
                      <a:cubicBezTo>
                        <a:pt x="279545" y="1216"/>
                        <a:pt x="274848" y="-1354"/>
                        <a:pt x="272011" y="773"/>
                      </a:cubicBezTo>
                      <a:cubicBezTo>
                        <a:pt x="221135" y="39063"/>
                        <a:pt x="169903" y="77797"/>
                        <a:pt x="126649" y="124774"/>
                      </a:cubicBezTo>
                      <a:cubicBezTo>
                        <a:pt x="105465" y="147908"/>
                        <a:pt x="86231" y="172992"/>
                        <a:pt x="70720" y="200291"/>
                      </a:cubicBezTo>
                      <a:cubicBezTo>
                        <a:pt x="53436" y="230693"/>
                        <a:pt x="41293" y="263755"/>
                        <a:pt x="32252" y="297436"/>
                      </a:cubicBezTo>
                      <a:cubicBezTo>
                        <a:pt x="21793" y="336170"/>
                        <a:pt x="16564" y="376233"/>
                        <a:pt x="432" y="413283"/>
                      </a:cubicBezTo>
                      <a:cubicBezTo>
                        <a:pt x="-1873" y="418601"/>
                        <a:pt x="5662" y="423033"/>
                        <a:pt x="8498" y="417714"/>
                      </a:cubicBezTo>
                      <a:cubicBezTo>
                        <a:pt x="24541" y="387047"/>
                        <a:pt x="29327" y="351947"/>
                        <a:pt x="37216" y="318620"/>
                      </a:cubicBezTo>
                      <a:cubicBezTo>
                        <a:pt x="45459" y="283963"/>
                        <a:pt x="56272" y="249750"/>
                        <a:pt x="72493" y="217841"/>
                      </a:cubicBezTo>
                      <a:cubicBezTo>
                        <a:pt x="101033" y="161912"/>
                        <a:pt x="144997" y="115910"/>
                        <a:pt x="192328" y="75404"/>
                      </a:cubicBezTo>
                      <a:cubicBezTo>
                        <a:pt x="219628" y="52093"/>
                        <a:pt x="248345" y="30377"/>
                        <a:pt x="277064" y="8750"/>
                      </a:cubicBezTo>
                      <a:cubicBezTo>
                        <a:pt x="274582" y="7420"/>
                        <a:pt x="272188" y="6091"/>
                        <a:pt x="269707" y="4761"/>
                      </a:cubicBezTo>
                      <a:cubicBezTo>
                        <a:pt x="267579" y="45356"/>
                        <a:pt x="265364" y="85952"/>
                        <a:pt x="263236" y="126547"/>
                      </a:cubicBezTo>
                      <a:cubicBezTo>
                        <a:pt x="261464" y="159962"/>
                        <a:pt x="259779" y="193555"/>
                        <a:pt x="253309" y="226439"/>
                      </a:cubicBezTo>
                      <a:cubicBezTo>
                        <a:pt x="247105" y="257550"/>
                        <a:pt x="236468" y="288484"/>
                        <a:pt x="216614" y="313656"/>
                      </a:cubicBezTo>
                      <a:cubicBezTo>
                        <a:pt x="195164" y="340867"/>
                        <a:pt x="164673" y="358860"/>
                        <a:pt x="133297" y="372422"/>
                      </a:cubicBezTo>
                      <a:cubicBezTo>
                        <a:pt x="93942" y="389351"/>
                        <a:pt x="52638" y="400430"/>
                        <a:pt x="11511" y="412219"/>
                      </a:cubicBezTo>
                      <a:cubicBezTo>
                        <a:pt x="9473" y="413017"/>
                        <a:pt x="9916" y="416385"/>
                        <a:pt x="12043" y="416119"/>
                      </a:cubicBezTo>
                      <a:lnTo>
                        <a:pt x="12043" y="416119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43" name="任意多边形: 形状 342"/>
                <p:cNvSpPr/>
                <p:nvPr/>
              </p:nvSpPr>
              <p:spPr>
                <a:xfrm>
                  <a:off x="10035395" y="3110689"/>
                  <a:ext cx="198961" cy="431356"/>
                </a:xfrm>
                <a:custGeom>
                  <a:avLst/>
                  <a:gdLst>
                    <a:gd name="connsiteX0" fmla="*/ 29171 w 198961"/>
                    <a:gd name="connsiteY0" fmla="*/ 431139 h 431356"/>
                    <a:gd name="connsiteX1" fmla="*/ 103980 w 198961"/>
                    <a:gd name="connsiteY1" fmla="*/ 371132 h 431356"/>
                    <a:gd name="connsiteX2" fmla="*/ 163986 w 198961"/>
                    <a:gd name="connsiteY2" fmla="*/ 299072 h 431356"/>
                    <a:gd name="connsiteX3" fmla="*/ 196249 w 198961"/>
                    <a:gd name="connsiteY3" fmla="*/ 217084 h 431356"/>
                    <a:gd name="connsiteX4" fmla="*/ 190754 w 198961"/>
                    <a:gd name="connsiteY4" fmla="*/ 120471 h 431356"/>
                    <a:gd name="connsiteX5" fmla="*/ 162922 w 198961"/>
                    <a:gd name="connsiteY5" fmla="*/ 3384 h 431356"/>
                    <a:gd name="connsiteX6" fmla="*/ 154945 w 198961"/>
                    <a:gd name="connsiteY6" fmla="*/ 1522 h 431356"/>
                    <a:gd name="connsiteX7" fmla="*/ 53989 w 198961"/>
                    <a:gd name="connsiteY7" fmla="*/ 157255 h 431356"/>
                    <a:gd name="connsiteX8" fmla="*/ 13040 w 198961"/>
                    <a:gd name="connsiteY8" fmla="*/ 239686 h 431356"/>
                    <a:gd name="connsiteX9" fmla="*/ 1074 w 198961"/>
                    <a:gd name="connsiteY9" fmla="*/ 327967 h 431356"/>
                    <a:gd name="connsiteX10" fmla="*/ 20928 w 198961"/>
                    <a:gd name="connsiteY10" fmla="*/ 427859 h 431356"/>
                    <a:gd name="connsiteX11" fmla="*/ 30501 w 198961"/>
                    <a:gd name="connsiteY11" fmla="*/ 426352 h 431356"/>
                    <a:gd name="connsiteX12" fmla="*/ 13128 w 198961"/>
                    <a:gd name="connsiteY12" fmla="*/ 339755 h 431356"/>
                    <a:gd name="connsiteX13" fmla="*/ 19244 w 198961"/>
                    <a:gd name="connsiteY13" fmla="*/ 253159 h 431356"/>
                    <a:gd name="connsiteX14" fmla="*/ 57889 w 198961"/>
                    <a:gd name="connsiteY14" fmla="*/ 171171 h 431356"/>
                    <a:gd name="connsiteX15" fmla="*/ 103359 w 198961"/>
                    <a:gd name="connsiteY15" fmla="*/ 93349 h 431356"/>
                    <a:gd name="connsiteX16" fmla="*/ 161770 w 198961"/>
                    <a:gd name="connsiteY16" fmla="*/ 8170 h 431356"/>
                    <a:gd name="connsiteX17" fmla="*/ 153793 w 198961"/>
                    <a:gd name="connsiteY17" fmla="*/ 6309 h 431356"/>
                    <a:gd name="connsiteX18" fmla="*/ 177902 w 198961"/>
                    <a:gd name="connsiteY18" fmla="*/ 106910 h 431356"/>
                    <a:gd name="connsiteX19" fmla="*/ 188804 w 198961"/>
                    <a:gd name="connsiteY19" fmla="*/ 203966 h 431356"/>
                    <a:gd name="connsiteX20" fmla="*/ 104777 w 198961"/>
                    <a:gd name="connsiteY20" fmla="*/ 358369 h 431356"/>
                    <a:gd name="connsiteX21" fmla="*/ 27221 w 198961"/>
                    <a:gd name="connsiteY21" fmla="*/ 428923 h 431356"/>
                    <a:gd name="connsiteX22" fmla="*/ 29171 w 198961"/>
                    <a:gd name="connsiteY22" fmla="*/ 431139 h 431356"/>
                    <a:gd name="connsiteX23" fmla="*/ 29171 w 198961"/>
                    <a:gd name="connsiteY23" fmla="*/ 431139 h 431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98961" h="431356">
                      <a:moveTo>
                        <a:pt x="29171" y="431139"/>
                      </a:moveTo>
                      <a:cubicBezTo>
                        <a:pt x="56205" y="414475"/>
                        <a:pt x="81023" y="392937"/>
                        <a:pt x="103980" y="371132"/>
                      </a:cubicBezTo>
                      <a:cubicBezTo>
                        <a:pt x="126670" y="349505"/>
                        <a:pt x="147500" y="325751"/>
                        <a:pt x="163986" y="299072"/>
                      </a:cubicBezTo>
                      <a:cubicBezTo>
                        <a:pt x="179409" y="273988"/>
                        <a:pt x="191109" y="246156"/>
                        <a:pt x="196249" y="217084"/>
                      </a:cubicBezTo>
                      <a:cubicBezTo>
                        <a:pt x="202011" y="184643"/>
                        <a:pt x="197845" y="152380"/>
                        <a:pt x="190754" y="120471"/>
                      </a:cubicBezTo>
                      <a:cubicBezTo>
                        <a:pt x="182068" y="81294"/>
                        <a:pt x="172140" y="42472"/>
                        <a:pt x="162922" y="3384"/>
                      </a:cubicBezTo>
                      <a:cubicBezTo>
                        <a:pt x="162125" y="104"/>
                        <a:pt x="157072" y="-1314"/>
                        <a:pt x="154945" y="1522"/>
                      </a:cubicBezTo>
                      <a:cubicBezTo>
                        <a:pt x="117630" y="50981"/>
                        <a:pt x="83948" y="103010"/>
                        <a:pt x="53989" y="157255"/>
                      </a:cubicBezTo>
                      <a:cubicBezTo>
                        <a:pt x="39187" y="184023"/>
                        <a:pt x="24296" y="211234"/>
                        <a:pt x="13040" y="239686"/>
                      </a:cubicBezTo>
                      <a:cubicBezTo>
                        <a:pt x="1783" y="268315"/>
                        <a:pt x="-2117" y="297388"/>
                        <a:pt x="1074" y="327967"/>
                      </a:cubicBezTo>
                      <a:cubicBezTo>
                        <a:pt x="4531" y="361648"/>
                        <a:pt x="12951" y="394975"/>
                        <a:pt x="20928" y="427859"/>
                      </a:cubicBezTo>
                      <a:cubicBezTo>
                        <a:pt x="22169" y="433177"/>
                        <a:pt x="31387" y="431848"/>
                        <a:pt x="30501" y="426352"/>
                      </a:cubicBezTo>
                      <a:cubicBezTo>
                        <a:pt x="26069" y="397191"/>
                        <a:pt x="17294" y="368917"/>
                        <a:pt x="13128" y="339755"/>
                      </a:cubicBezTo>
                      <a:cubicBezTo>
                        <a:pt x="8874" y="310151"/>
                        <a:pt x="9672" y="281610"/>
                        <a:pt x="19244" y="253159"/>
                      </a:cubicBezTo>
                      <a:cubicBezTo>
                        <a:pt x="28817" y="224618"/>
                        <a:pt x="43619" y="197584"/>
                        <a:pt x="57889" y="171171"/>
                      </a:cubicBezTo>
                      <a:cubicBezTo>
                        <a:pt x="72160" y="144757"/>
                        <a:pt x="87316" y="118787"/>
                        <a:pt x="103359" y="93349"/>
                      </a:cubicBezTo>
                      <a:cubicBezTo>
                        <a:pt x="121707" y="64276"/>
                        <a:pt x="141295" y="35824"/>
                        <a:pt x="161770" y="8170"/>
                      </a:cubicBezTo>
                      <a:cubicBezTo>
                        <a:pt x="159111" y="7550"/>
                        <a:pt x="156452" y="6929"/>
                        <a:pt x="153793" y="6309"/>
                      </a:cubicBezTo>
                      <a:cubicBezTo>
                        <a:pt x="161947" y="39813"/>
                        <a:pt x="169925" y="73317"/>
                        <a:pt x="177902" y="106910"/>
                      </a:cubicBezTo>
                      <a:cubicBezTo>
                        <a:pt x="185525" y="138730"/>
                        <a:pt x="192527" y="171171"/>
                        <a:pt x="188804" y="203966"/>
                      </a:cubicBezTo>
                      <a:cubicBezTo>
                        <a:pt x="182068" y="264061"/>
                        <a:pt x="146436" y="316444"/>
                        <a:pt x="104777" y="358369"/>
                      </a:cubicBezTo>
                      <a:cubicBezTo>
                        <a:pt x="80137" y="383187"/>
                        <a:pt x="51774" y="404105"/>
                        <a:pt x="27221" y="428923"/>
                      </a:cubicBezTo>
                      <a:cubicBezTo>
                        <a:pt x="25981" y="429987"/>
                        <a:pt x="27665" y="432025"/>
                        <a:pt x="29171" y="431139"/>
                      </a:cubicBezTo>
                      <a:lnTo>
                        <a:pt x="29171" y="431139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44" name="任意多边形: 形状 343"/>
                <p:cNvSpPr/>
                <p:nvPr/>
              </p:nvSpPr>
              <p:spPr>
                <a:xfrm>
                  <a:off x="10134288" y="3571673"/>
                  <a:ext cx="356121" cy="196830"/>
                </a:xfrm>
                <a:custGeom>
                  <a:avLst/>
                  <a:gdLst>
                    <a:gd name="connsiteX0" fmla="*/ 1452 w 356121"/>
                    <a:gd name="connsiteY0" fmla="*/ 187489 h 196830"/>
                    <a:gd name="connsiteX1" fmla="*/ 30170 w 356121"/>
                    <a:gd name="connsiteY1" fmla="*/ 161784 h 196830"/>
                    <a:gd name="connsiteX2" fmla="*/ 52861 w 356121"/>
                    <a:gd name="connsiteY2" fmla="*/ 128546 h 196830"/>
                    <a:gd name="connsiteX3" fmla="*/ 109854 w 356121"/>
                    <a:gd name="connsiteY3" fmla="*/ 69781 h 196830"/>
                    <a:gd name="connsiteX4" fmla="*/ 181648 w 356121"/>
                    <a:gd name="connsiteY4" fmla="*/ 35479 h 196830"/>
                    <a:gd name="connsiteX5" fmla="*/ 264079 w 356121"/>
                    <a:gd name="connsiteY5" fmla="*/ 27767 h 196830"/>
                    <a:gd name="connsiteX6" fmla="*/ 353690 w 356121"/>
                    <a:gd name="connsiteY6" fmla="*/ 9686 h 196830"/>
                    <a:gd name="connsiteX7" fmla="*/ 346599 w 356121"/>
                    <a:gd name="connsiteY7" fmla="*/ 2861 h 196830"/>
                    <a:gd name="connsiteX8" fmla="*/ 251316 w 356121"/>
                    <a:gd name="connsiteY8" fmla="*/ 120746 h 196830"/>
                    <a:gd name="connsiteX9" fmla="*/ 192994 w 356121"/>
                    <a:gd name="connsiteY9" fmla="*/ 167014 h 196830"/>
                    <a:gd name="connsiteX10" fmla="*/ 158426 w 356121"/>
                    <a:gd name="connsiteY10" fmla="*/ 182879 h 196830"/>
                    <a:gd name="connsiteX11" fmla="*/ 116678 w 356121"/>
                    <a:gd name="connsiteY11" fmla="*/ 186425 h 196830"/>
                    <a:gd name="connsiteX12" fmla="*/ 20243 w 356121"/>
                    <a:gd name="connsiteY12" fmla="*/ 176055 h 196830"/>
                    <a:gd name="connsiteX13" fmla="*/ 19179 w 356121"/>
                    <a:gd name="connsiteY13" fmla="*/ 185716 h 196830"/>
                    <a:gd name="connsiteX14" fmla="*/ 108347 w 356121"/>
                    <a:gd name="connsiteY14" fmla="*/ 195909 h 196830"/>
                    <a:gd name="connsiteX15" fmla="*/ 151158 w 356121"/>
                    <a:gd name="connsiteY15" fmla="*/ 194934 h 196830"/>
                    <a:gd name="connsiteX16" fmla="*/ 186878 w 356121"/>
                    <a:gd name="connsiteY16" fmla="*/ 182171 h 196830"/>
                    <a:gd name="connsiteX17" fmla="*/ 250252 w 356121"/>
                    <a:gd name="connsiteY17" fmla="*/ 135282 h 196830"/>
                    <a:gd name="connsiteX18" fmla="*/ 304231 w 356121"/>
                    <a:gd name="connsiteY18" fmla="*/ 79619 h 196830"/>
                    <a:gd name="connsiteX19" fmla="*/ 355463 w 356121"/>
                    <a:gd name="connsiteY19" fmla="*/ 7647 h 196830"/>
                    <a:gd name="connsiteX20" fmla="*/ 348372 w 356121"/>
                    <a:gd name="connsiteY20" fmla="*/ 822 h 196830"/>
                    <a:gd name="connsiteX21" fmla="*/ 267448 w 356121"/>
                    <a:gd name="connsiteY21" fmla="*/ 17574 h 196830"/>
                    <a:gd name="connsiteX22" fmla="*/ 185460 w 356121"/>
                    <a:gd name="connsiteY22" fmla="*/ 24488 h 196830"/>
                    <a:gd name="connsiteX23" fmla="*/ 55165 w 356121"/>
                    <a:gd name="connsiteY23" fmla="*/ 111085 h 196830"/>
                    <a:gd name="connsiteX24" fmla="*/ 31234 w 356121"/>
                    <a:gd name="connsiteY24" fmla="*/ 149641 h 196830"/>
                    <a:gd name="connsiteX25" fmla="*/ 477 w 356121"/>
                    <a:gd name="connsiteY25" fmla="*/ 185539 h 196830"/>
                    <a:gd name="connsiteX26" fmla="*/ 1452 w 356121"/>
                    <a:gd name="connsiteY26" fmla="*/ 187489 h 196830"/>
                    <a:gd name="connsiteX27" fmla="*/ 1452 w 356121"/>
                    <a:gd name="connsiteY27" fmla="*/ 187489 h 196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56121" h="196830">
                      <a:moveTo>
                        <a:pt x="1452" y="187489"/>
                      </a:moveTo>
                      <a:cubicBezTo>
                        <a:pt x="13507" y="182082"/>
                        <a:pt x="22370" y="172243"/>
                        <a:pt x="30170" y="161784"/>
                      </a:cubicBezTo>
                      <a:cubicBezTo>
                        <a:pt x="38236" y="151059"/>
                        <a:pt x="45415" y="139803"/>
                        <a:pt x="52861" y="128546"/>
                      </a:cubicBezTo>
                      <a:cubicBezTo>
                        <a:pt x="67929" y="105678"/>
                        <a:pt x="87517" y="85647"/>
                        <a:pt x="109854" y="69781"/>
                      </a:cubicBezTo>
                      <a:cubicBezTo>
                        <a:pt x="131569" y="54358"/>
                        <a:pt x="155944" y="42658"/>
                        <a:pt x="181648" y="35479"/>
                      </a:cubicBezTo>
                      <a:cubicBezTo>
                        <a:pt x="208859" y="27856"/>
                        <a:pt x="236070" y="27235"/>
                        <a:pt x="264079" y="27767"/>
                      </a:cubicBezTo>
                      <a:cubicBezTo>
                        <a:pt x="294747" y="28388"/>
                        <a:pt x="327631" y="28211"/>
                        <a:pt x="353690" y="9686"/>
                      </a:cubicBezTo>
                      <a:cubicBezTo>
                        <a:pt x="351297" y="7381"/>
                        <a:pt x="348904" y="5165"/>
                        <a:pt x="346599" y="2861"/>
                      </a:cubicBezTo>
                      <a:cubicBezTo>
                        <a:pt x="320540" y="46381"/>
                        <a:pt x="288454" y="86178"/>
                        <a:pt x="251316" y="120746"/>
                      </a:cubicBezTo>
                      <a:cubicBezTo>
                        <a:pt x="233234" y="137587"/>
                        <a:pt x="214089" y="153984"/>
                        <a:pt x="192994" y="167014"/>
                      </a:cubicBezTo>
                      <a:cubicBezTo>
                        <a:pt x="182180" y="173750"/>
                        <a:pt x="170657" y="179423"/>
                        <a:pt x="158426" y="182879"/>
                      </a:cubicBezTo>
                      <a:cubicBezTo>
                        <a:pt x="144776" y="186779"/>
                        <a:pt x="130683" y="187223"/>
                        <a:pt x="116678" y="186425"/>
                      </a:cubicBezTo>
                      <a:cubicBezTo>
                        <a:pt x="84415" y="184564"/>
                        <a:pt x="52418" y="179068"/>
                        <a:pt x="20243" y="176055"/>
                      </a:cubicBezTo>
                      <a:cubicBezTo>
                        <a:pt x="14748" y="175523"/>
                        <a:pt x="13684" y="185007"/>
                        <a:pt x="19179" y="185716"/>
                      </a:cubicBezTo>
                      <a:cubicBezTo>
                        <a:pt x="48784" y="189705"/>
                        <a:pt x="78654" y="193250"/>
                        <a:pt x="108347" y="195909"/>
                      </a:cubicBezTo>
                      <a:cubicBezTo>
                        <a:pt x="122617" y="197150"/>
                        <a:pt x="136976" y="197416"/>
                        <a:pt x="151158" y="194934"/>
                      </a:cubicBezTo>
                      <a:cubicBezTo>
                        <a:pt x="163655" y="192718"/>
                        <a:pt x="175621" y="188020"/>
                        <a:pt x="186878" y="182171"/>
                      </a:cubicBezTo>
                      <a:cubicBezTo>
                        <a:pt x="210100" y="170027"/>
                        <a:pt x="230841" y="152655"/>
                        <a:pt x="250252" y="135282"/>
                      </a:cubicBezTo>
                      <a:cubicBezTo>
                        <a:pt x="269575" y="118087"/>
                        <a:pt x="287656" y="99385"/>
                        <a:pt x="304231" y="79619"/>
                      </a:cubicBezTo>
                      <a:cubicBezTo>
                        <a:pt x="323199" y="57017"/>
                        <a:pt x="340306" y="32908"/>
                        <a:pt x="355463" y="7647"/>
                      </a:cubicBezTo>
                      <a:cubicBezTo>
                        <a:pt x="358033" y="3393"/>
                        <a:pt x="352538" y="-2103"/>
                        <a:pt x="348372" y="822"/>
                      </a:cubicBezTo>
                      <a:cubicBezTo>
                        <a:pt x="324795" y="17663"/>
                        <a:pt x="295368" y="17929"/>
                        <a:pt x="267448" y="17574"/>
                      </a:cubicBezTo>
                      <a:cubicBezTo>
                        <a:pt x="239705" y="17308"/>
                        <a:pt x="212582" y="17574"/>
                        <a:pt x="185460" y="24488"/>
                      </a:cubicBezTo>
                      <a:cubicBezTo>
                        <a:pt x="134051" y="37606"/>
                        <a:pt x="86897" y="68451"/>
                        <a:pt x="55165" y="111085"/>
                      </a:cubicBezTo>
                      <a:cubicBezTo>
                        <a:pt x="46125" y="123228"/>
                        <a:pt x="38768" y="136435"/>
                        <a:pt x="31234" y="149641"/>
                      </a:cubicBezTo>
                      <a:cubicBezTo>
                        <a:pt x="23168" y="163646"/>
                        <a:pt x="13241" y="175700"/>
                        <a:pt x="477" y="185539"/>
                      </a:cubicBezTo>
                      <a:cubicBezTo>
                        <a:pt x="-586" y="186691"/>
                        <a:pt x="300" y="188020"/>
                        <a:pt x="1452" y="187489"/>
                      </a:cubicBezTo>
                      <a:lnTo>
                        <a:pt x="1452" y="187489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45" name="任意多边形: 形状 344"/>
                <p:cNvSpPr/>
                <p:nvPr/>
              </p:nvSpPr>
              <p:spPr>
                <a:xfrm>
                  <a:off x="9810356" y="3355908"/>
                  <a:ext cx="124892" cy="513252"/>
                </a:xfrm>
                <a:custGeom>
                  <a:avLst/>
                  <a:gdLst>
                    <a:gd name="connsiteX0" fmla="*/ 4 w 124892"/>
                    <a:gd name="connsiteY0" fmla="*/ 760 h 513252"/>
                    <a:gd name="connsiteX1" fmla="*/ 11881 w 124892"/>
                    <a:gd name="connsiteY1" fmla="*/ 102602 h 513252"/>
                    <a:gd name="connsiteX2" fmla="*/ 32799 w 124892"/>
                    <a:gd name="connsiteY2" fmla="*/ 205242 h 513252"/>
                    <a:gd name="connsiteX3" fmla="*/ 65771 w 124892"/>
                    <a:gd name="connsiteY3" fmla="*/ 303096 h 513252"/>
                    <a:gd name="connsiteX4" fmla="*/ 105480 w 124892"/>
                    <a:gd name="connsiteY4" fmla="*/ 398113 h 513252"/>
                    <a:gd name="connsiteX5" fmla="*/ 114876 w 124892"/>
                    <a:gd name="connsiteY5" fmla="*/ 453333 h 513252"/>
                    <a:gd name="connsiteX6" fmla="*/ 112571 w 124892"/>
                    <a:gd name="connsiteY6" fmla="*/ 481697 h 513252"/>
                    <a:gd name="connsiteX7" fmla="*/ 105037 w 124892"/>
                    <a:gd name="connsiteY7" fmla="*/ 508376 h 513252"/>
                    <a:gd name="connsiteX8" fmla="*/ 112571 w 124892"/>
                    <a:gd name="connsiteY8" fmla="*/ 511301 h 513252"/>
                    <a:gd name="connsiteX9" fmla="*/ 124626 w 124892"/>
                    <a:gd name="connsiteY9" fmla="*/ 464678 h 513252"/>
                    <a:gd name="connsiteX10" fmla="*/ 120548 w 124892"/>
                    <a:gd name="connsiteY10" fmla="*/ 416018 h 513252"/>
                    <a:gd name="connsiteX11" fmla="*/ 84119 w 124892"/>
                    <a:gd name="connsiteY11" fmla="*/ 319493 h 513252"/>
                    <a:gd name="connsiteX12" fmla="*/ 22872 w 124892"/>
                    <a:gd name="connsiteY12" fmla="*/ 117493 h 513252"/>
                    <a:gd name="connsiteX13" fmla="*/ 1511 w 124892"/>
                    <a:gd name="connsiteY13" fmla="*/ 583 h 513252"/>
                    <a:gd name="connsiteX14" fmla="*/ 4 w 124892"/>
                    <a:gd name="connsiteY14" fmla="*/ 760 h 513252"/>
                    <a:gd name="connsiteX15" fmla="*/ 4 w 124892"/>
                    <a:gd name="connsiteY15" fmla="*/ 760 h 513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892" h="513252">
                      <a:moveTo>
                        <a:pt x="4" y="760"/>
                      </a:moveTo>
                      <a:cubicBezTo>
                        <a:pt x="3815" y="34707"/>
                        <a:pt x="6474" y="68832"/>
                        <a:pt x="11881" y="102602"/>
                      </a:cubicBezTo>
                      <a:cubicBezTo>
                        <a:pt x="17376" y="137082"/>
                        <a:pt x="24113" y="171383"/>
                        <a:pt x="32799" y="205242"/>
                      </a:cubicBezTo>
                      <a:cubicBezTo>
                        <a:pt x="41397" y="238658"/>
                        <a:pt x="52122" y="271364"/>
                        <a:pt x="65771" y="303096"/>
                      </a:cubicBezTo>
                      <a:cubicBezTo>
                        <a:pt x="79333" y="334561"/>
                        <a:pt x="95376" y="365229"/>
                        <a:pt x="105480" y="398113"/>
                      </a:cubicBezTo>
                      <a:cubicBezTo>
                        <a:pt x="110976" y="416018"/>
                        <a:pt x="114521" y="434542"/>
                        <a:pt x="114876" y="453333"/>
                      </a:cubicBezTo>
                      <a:cubicBezTo>
                        <a:pt x="115053" y="462817"/>
                        <a:pt x="114344" y="472301"/>
                        <a:pt x="112571" y="481697"/>
                      </a:cubicBezTo>
                      <a:cubicBezTo>
                        <a:pt x="110798" y="490826"/>
                        <a:pt x="107341" y="499424"/>
                        <a:pt x="105037" y="508376"/>
                      </a:cubicBezTo>
                      <a:cubicBezTo>
                        <a:pt x="103885" y="513073"/>
                        <a:pt x="110089" y="515023"/>
                        <a:pt x="112571" y="511301"/>
                      </a:cubicBezTo>
                      <a:cubicBezTo>
                        <a:pt x="121346" y="498183"/>
                        <a:pt x="123739" y="480101"/>
                        <a:pt x="124626" y="464678"/>
                      </a:cubicBezTo>
                      <a:cubicBezTo>
                        <a:pt x="125600" y="448369"/>
                        <a:pt x="123828" y="431972"/>
                        <a:pt x="120548" y="416018"/>
                      </a:cubicBezTo>
                      <a:cubicBezTo>
                        <a:pt x="113457" y="382159"/>
                        <a:pt x="98301" y="350782"/>
                        <a:pt x="84119" y="319493"/>
                      </a:cubicBezTo>
                      <a:cubicBezTo>
                        <a:pt x="54692" y="254789"/>
                        <a:pt x="36079" y="187161"/>
                        <a:pt x="22872" y="117493"/>
                      </a:cubicBezTo>
                      <a:cubicBezTo>
                        <a:pt x="15515" y="78582"/>
                        <a:pt x="7981" y="39671"/>
                        <a:pt x="1511" y="583"/>
                      </a:cubicBezTo>
                      <a:cubicBezTo>
                        <a:pt x="1333" y="-304"/>
                        <a:pt x="-85" y="-126"/>
                        <a:pt x="4" y="760"/>
                      </a:cubicBezTo>
                      <a:lnTo>
                        <a:pt x="4" y="760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46" name="任意多边形: 形状 345"/>
                <p:cNvSpPr/>
                <p:nvPr/>
              </p:nvSpPr>
              <p:spPr>
                <a:xfrm>
                  <a:off x="9728025" y="3217067"/>
                  <a:ext cx="182786" cy="411018"/>
                </a:xfrm>
                <a:custGeom>
                  <a:avLst/>
                  <a:gdLst>
                    <a:gd name="connsiteX0" fmla="*/ 144114 w 182786"/>
                    <a:gd name="connsiteY0" fmla="*/ 407192 h 411018"/>
                    <a:gd name="connsiteX1" fmla="*/ 148280 w 182786"/>
                    <a:gd name="connsiteY1" fmla="*/ 366686 h 411018"/>
                    <a:gd name="connsiteX2" fmla="*/ 164943 w 182786"/>
                    <a:gd name="connsiteY2" fmla="*/ 326623 h 411018"/>
                    <a:gd name="connsiteX3" fmla="*/ 182759 w 182786"/>
                    <a:gd name="connsiteY3" fmla="*/ 245344 h 411018"/>
                    <a:gd name="connsiteX4" fmla="*/ 135073 w 182786"/>
                    <a:gd name="connsiteY4" fmla="*/ 83673 h 411018"/>
                    <a:gd name="connsiteX5" fmla="*/ 80651 w 182786"/>
                    <a:gd name="connsiteY5" fmla="*/ 2039 h 411018"/>
                    <a:gd name="connsiteX6" fmla="*/ 72940 w 182786"/>
                    <a:gd name="connsiteY6" fmla="*/ 2216 h 411018"/>
                    <a:gd name="connsiteX7" fmla="*/ 258 w 182786"/>
                    <a:gd name="connsiteY7" fmla="*/ 177803 h 411018"/>
                    <a:gd name="connsiteX8" fmla="*/ 61860 w 182786"/>
                    <a:gd name="connsiteY8" fmla="*/ 345413 h 411018"/>
                    <a:gd name="connsiteX9" fmla="*/ 94921 w 182786"/>
                    <a:gd name="connsiteY9" fmla="*/ 384502 h 411018"/>
                    <a:gd name="connsiteX10" fmla="*/ 135162 w 182786"/>
                    <a:gd name="connsiteY10" fmla="*/ 410915 h 411018"/>
                    <a:gd name="connsiteX11" fmla="*/ 137732 w 182786"/>
                    <a:gd name="connsiteY11" fmla="*/ 400722 h 411018"/>
                    <a:gd name="connsiteX12" fmla="*/ 102810 w 182786"/>
                    <a:gd name="connsiteY12" fmla="*/ 377499 h 411018"/>
                    <a:gd name="connsiteX13" fmla="*/ 73648 w 182786"/>
                    <a:gd name="connsiteY13" fmla="*/ 343552 h 411018"/>
                    <a:gd name="connsiteX14" fmla="*/ 28090 w 182786"/>
                    <a:gd name="connsiteY14" fmla="*/ 269453 h 411018"/>
                    <a:gd name="connsiteX15" fmla="*/ 9299 w 182786"/>
                    <a:gd name="connsiteY15" fmla="*/ 186844 h 411018"/>
                    <a:gd name="connsiteX16" fmla="*/ 30040 w 182786"/>
                    <a:gd name="connsiteY16" fmla="*/ 96613 h 411018"/>
                    <a:gd name="connsiteX17" fmla="*/ 80740 w 182786"/>
                    <a:gd name="connsiteY17" fmla="*/ 6471 h 411018"/>
                    <a:gd name="connsiteX18" fmla="*/ 73028 w 182786"/>
                    <a:gd name="connsiteY18" fmla="*/ 6648 h 411018"/>
                    <a:gd name="connsiteX19" fmla="*/ 158916 w 182786"/>
                    <a:gd name="connsiteY19" fmla="*/ 156088 h 411018"/>
                    <a:gd name="connsiteX20" fmla="*/ 173984 w 182786"/>
                    <a:gd name="connsiteY20" fmla="*/ 240646 h 411018"/>
                    <a:gd name="connsiteX21" fmla="*/ 156434 w 182786"/>
                    <a:gd name="connsiteY21" fmla="*/ 324141 h 411018"/>
                    <a:gd name="connsiteX22" fmla="*/ 141277 w 182786"/>
                    <a:gd name="connsiteY22" fmla="*/ 408079 h 411018"/>
                    <a:gd name="connsiteX23" fmla="*/ 144114 w 182786"/>
                    <a:gd name="connsiteY23" fmla="*/ 407192 h 411018"/>
                    <a:gd name="connsiteX24" fmla="*/ 144114 w 182786"/>
                    <a:gd name="connsiteY24" fmla="*/ 407192 h 411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82786" h="411018">
                      <a:moveTo>
                        <a:pt x="144114" y="407192"/>
                      </a:moveTo>
                      <a:cubicBezTo>
                        <a:pt x="142784" y="393276"/>
                        <a:pt x="144114" y="379981"/>
                        <a:pt x="148280" y="366686"/>
                      </a:cubicBezTo>
                      <a:cubicBezTo>
                        <a:pt x="152623" y="352859"/>
                        <a:pt x="159182" y="339829"/>
                        <a:pt x="164943" y="326623"/>
                      </a:cubicBezTo>
                      <a:cubicBezTo>
                        <a:pt x="176200" y="300741"/>
                        <a:pt x="182316" y="273618"/>
                        <a:pt x="182759" y="245344"/>
                      </a:cubicBezTo>
                      <a:cubicBezTo>
                        <a:pt x="183645" y="187908"/>
                        <a:pt x="163259" y="132865"/>
                        <a:pt x="135073" y="83673"/>
                      </a:cubicBezTo>
                      <a:cubicBezTo>
                        <a:pt x="118764" y="55309"/>
                        <a:pt x="99973" y="28452"/>
                        <a:pt x="80651" y="2039"/>
                      </a:cubicBezTo>
                      <a:cubicBezTo>
                        <a:pt x="78612" y="-709"/>
                        <a:pt x="74801" y="-709"/>
                        <a:pt x="72940" y="2216"/>
                      </a:cubicBezTo>
                      <a:cubicBezTo>
                        <a:pt x="38992" y="55752"/>
                        <a:pt x="3804" y="112834"/>
                        <a:pt x="258" y="177803"/>
                      </a:cubicBezTo>
                      <a:cubicBezTo>
                        <a:pt x="-3021" y="239494"/>
                        <a:pt x="25342" y="297550"/>
                        <a:pt x="61860" y="345413"/>
                      </a:cubicBezTo>
                      <a:cubicBezTo>
                        <a:pt x="72230" y="358974"/>
                        <a:pt x="83310" y="372004"/>
                        <a:pt x="94921" y="384502"/>
                      </a:cubicBezTo>
                      <a:cubicBezTo>
                        <a:pt x="106000" y="396379"/>
                        <a:pt x="118587" y="407990"/>
                        <a:pt x="135162" y="410915"/>
                      </a:cubicBezTo>
                      <a:cubicBezTo>
                        <a:pt x="141809" y="412156"/>
                        <a:pt x="144380" y="401874"/>
                        <a:pt x="137732" y="400722"/>
                      </a:cubicBezTo>
                      <a:cubicBezTo>
                        <a:pt x="123284" y="398063"/>
                        <a:pt x="112560" y="387870"/>
                        <a:pt x="102810" y="377499"/>
                      </a:cubicBezTo>
                      <a:cubicBezTo>
                        <a:pt x="92617" y="366597"/>
                        <a:pt x="82778" y="355340"/>
                        <a:pt x="73648" y="343552"/>
                      </a:cubicBezTo>
                      <a:cubicBezTo>
                        <a:pt x="55744" y="320684"/>
                        <a:pt x="39790" y="296043"/>
                        <a:pt x="28090" y="269453"/>
                      </a:cubicBezTo>
                      <a:cubicBezTo>
                        <a:pt x="16656" y="243394"/>
                        <a:pt x="9476" y="215385"/>
                        <a:pt x="9299" y="186844"/>
                      </a:cubicBezTo>
                      <a:cubicBezTo>
                        <a:pt x="9122" y="155556"/>
                        <a:pt x="17542" y="125065"/>
                        <a:pt x="30040" y="96613"/>
                      </a:cubicBezTo>
                      <a:cubicBezTo>
                        <a:pt x="43867" y="64970"/>
                        <a:pt x="62303" y="35543"/>
                        <a:pt x="80740" y="6471"/>
                      </a:cubicBezTo>
                      <a:cubicBezTo>
                        <a:pt x="78169" y="6560"/>
                        <a:pt x="75598" y="6560"/>
                        <a:pt x="73028" y="6648"/>
                      </a:cubicBezTo>
                      <a:cubicBezTo>
                        <a:pt x="106887" y="53005"/>
                        <a:pt x="140125" y="101311"/>
                        <a:pt x="158916" y="156088"/>
                      </a:cubicBezTo>
                      <a:cubicBezTo>
                        <a:pt x="168223" y="183299"/>
                        <a:pt x="173807" y="211839"/>
                        <a:pt x="173984" y="240646"/>
                      </a:cubicBezTo>
                      <a:cubicBezTo>
                        <a:pt x="174161" y="269718"/>
                        <a:pt x="168134" y="297550"/>
                        <a:pt x="156434" y="324141"/>
                      </a:cubicBezTo>
                      <a:cubicBezTo>
                        <a:pt x="145443" y="349047"/>
                        <a:pt x="127628" y="380956"/>
                        <a:pt x="141277" y="408079"/>
                      </a:cubicBezTo>
                      <a:cubicBezTo>
                        <a:pt x="142075" y="409319"/>
                        <a:pt x="144291" y="408610"/>
                        <a:pt x="144114" y="407192"/>
                      </a:cubicBezTo>
                      <a:lnTo>
                        <a:pt x="144114" y="407192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47" name="任意多边形: 形状 346"/>
                <p:cNvSpPr/>
                <p:nvPr/>
              </p:nvSpPr>
              <p:spPr>
                <a:xfrm>
                  <a:off x="9989309" y="3829532"/>
                  <a:ext cx="203723" cy="244350"/>
                </a:xfrm>
                <a:custGeom>
                  <a:avLst/>
                  <a:gdLst>
                    <a:gd name="connsiteX0" fmla="*/ 203512 w 203723"/>
                    <a:gd name="connsiteY0" fmla="*/ 243134 h 244350"/>
                    <a:gd name="connsiteX1" fmla="*/ 172845 w 203723"/>
                    <a:gd name="connsiteY1" fmla="*/ 186141 h 244350"/>
                    <a:gd name="connsiteX2" fmla="*/ 151040 w 203723"/>
                    <a:gd name="connsiteY2" fmla="*/ 123653 h 244350"/>
                    <a:gd name="connsiteX3" fmla="*/ 69761 w 203723"/>
                    <a:gd name="connsiteY3" fmla="*/ 23141 h 244350"/>
                    <a:gd name="connsiteX4" fmla="*/ 38916 w 203723"/>
                    <a:gd name="connsiteY4" fmla="*/ 7718 h 244350"/>
                    <a:gd name="connsiteX5" fmla="*/ 3728 w 203723"/>
                    <a:gd name="connsiteY5" fmla="*/ 273 h 244350"/>
                    <a:gd name="connsiteX6" fmla="*/ 2842 w 203723"/>
                    <a:gd name="connsiteY6" fmla="*/ 8073 h 244350"/>
                    <a:gd name="connsiteX7" fmla="*/ 18175 w 203723"/>
                    <a:gd name="connsiteY7" fmla="*/ 11263 h 244350"/>
                    <a:gd name="connsiteX8" fmla="*/ 33332 w 203723"/>
                    <a:gd name="connsiteY8" fmla="*/ 15518 h 244350"/>
                    <a:gd name="connsiteX9" fmla="*/ 61607 w 203723"/>
                    <a:gd name="connsiteY9" fmla="*/ 28725 h 244350"/>
                    <a:gd name="connsiteX10" fmla="*/ 108938 w 203723"/>
                    <a:gd name="connsiteY10" fmla="*/ 69852 h 244350"/>
                    <a:gd name="connsiteX11" fmla="*/ 168413 w 203723"/>
                    <a:gd name="connsiteY11" fmla="*/ 188535 h 244350"/>
                    <a:gd name="connsiteX12" fmla="*/ 202626 w 203723"/>
                    <a:gd name="connsiteY12" fmla="*/ 244198 h 244350"/>
                    <a:gd name="connsiteX13" fmla="*/ 203512 w 203723"/>
                    <a:gd name="connsiteY13" fmla="*/ 243134 h 244350"/>
                    <a:gd name="connsiteX14" fmla="*/ 203512 w 203723"/>
                    <a:gd name="connsiteY14" fmla="*/ 243134 h 244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3723" h="244350">
                      <a:moveTo>
                        <a:pt x="203512" y="243134"/>
                      </a:moveTo>
                      <a:cubicBezTo>
                        <a:pt x="187824" y="227800"/>
                        <a:pt x="179226" y="206793"/>
                        <a:pt x="172845" y="186141"/>
                      </a:cubicBezTo>
                      <a:cubicBezTo>
                        <a:pt x="166286" y="164957"/>
                        <a:pt x="160170" y="143951"/>
                        <a:pt x="151040" y="123653"/>
                      </a:cubicBezTo>
                      <a:cubicBezTo>
                        <a:pt x="133136" y="83767"/>
                        <a:pt x="107077" y="47072"/>
                        <a:pt x="69761" y="23141"/>
                      </a:cubicBezTo>
                      <a:cubicBezTo>
                        <a:pt x="60100" y="16936"/>
                        <a:pt x="49730" y="11795"/>
                        <a:pt x="38916" y="7718"/>
                      </a:cubicBezTo>
                      <a:cubicBezTo>
                        <a:pt x="28546" y="3818"/>
                        <a:pt x="14985" y="-1234"/>
                        <a:pt x="3728" y="273"/>
                      </a:cubicBezTo>
                      <a:cubicBezTo>
                        <a:pt x="-704" y="893"/>
                        <a:pt x="-1413" y="6477"/>
                        <a:pt x="2842" y="8073"/>
                      </a:cubicBezTo>
                      <a:cubicBezTo>
                        <a:pt x="7805" y="9845"/>
                        <a:pt x="13123" y="10200"/>
                        <a:pt x="18175" y="11263"/>
                      </a:cubicBezTo>
                      <a:cubicBezTo>
                        <a:pt x="23316" y="12416"/>
                        <a:pt x="28368" y="13834"/>
                        <a:pt x="33332" y="15518"/>
                      </a:cubicBezTo>
                      <a:cubicBezTo>
                        <a:pt x="43171" y="18886"/>
                        <a:pt x="52655" y="23406"/>
                        <a:pt x="61607" y="28725"/>
                      </a:cubicBezTo>
                      <a:cubicBezTo>
                        <a:pt x="79689" y="39449"/>
                        <a:pt x="95554" y="53631"/>
                        <a:pt x="108938" y="69852"/>
                      </a:cubicBezTo>
                      <a:cubicBezTo>
                        <a:pt x="137745" y="104774"/>
                        <a:pt x="152636" y="146787"/>
                        <a:pt x="168413" y="188535"/>
                      </a:cubicBezTo>
                      <a:cubicBezTo>
                        <a:pt x="176213" y="209275"/>
                        <a:pt x="185431" y="229573"/>
                        <a:pt x="202626" y="244198"/>
                      </a:cubicBezTo>
                      <a:cubicBezTo>
                        <a:pt x="203246" y="244729"/>
                        <a:pt x="204133" y="243755"/>
                        <a:pt x="203512" y="243134"/>
                      </a:cubicBezTo>
                      <a:lnTo>
                        <a:pt x="203512" y="243134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48" name="任意多边形: 形状 347"/>
                <p:cNvSpPr/>
                <p:nvPr/>
              </p:nvSpPr>
              <p:spPr>
                <a:xfrm>
                  <a:off x="10069376" y="3878660"/>
                  <a:ext cx="212836" cy="347922"/>
                </a:xfrm>
                <a:custGeom>
                  <a:avLst/>
                  <a:gdLst>
                    <a:gd name="connsiteX0" fmla="*/ 18058 w 212836"/>
                    <a:gd name="connsiteY0" fmla="*/ 3085 h 347922"/>
                    <a:gd name="connsiteX1" fmla="*/ 54487 w 212836"/>
                    <a:gd name="connsiteY1" fmla="*/ 18685 h 347922"/>
                    <a:gd name="connsiteX2" fmla="*/ 91182 w 212836"/>
                    <a:gd name="connsiteY2" fmla="*/ 34196 h 347922"/>
                    <a:gd name="connsiteX3" fmla="*/ 151720 w 212836"/>
                    <a:gd name="connsiteY3" fmla="*/ 78071 h 347922"/>
                    <a:gd name="connsiteX4" fmla="*/ 191075 w 212836"/>
                    <a:gd name="connsiteY4" fmla="*/ 241160 h 347922"/>
                    <a:gd name="connsiteX5" fmla="*/ 202597 w 212836"/>
                    <a:gd name="connsiteY5" fmla="*/ 344243 h 347922"/>
                    <a:gd name="connsiteX6" fmla="*/ 210131 w 212836"/>
                    <a:gd name="connsiteY6" fmla="*/ 338127 h 347922"/>
                    <a:gd name="connsiteX7" fmla="*/ 134880 w 212836"/>
                    <a:gd name="connsiteY7" fmla="*/ 295139 h 347922"/>
                    <a:gd name="connsiteX8" fmla="*/ 69821 w 212836"/>
                    <a:gd name="connsiteY8" fmla="*/ 249403 h 347922"/>
                    <a:gd name="connsiteX9" fmla="*/ 30999 w 212836"/>
                    <a:gd name="connsiteY9" fmla="*/ 182217 h 347922"/>
                    <a:gd name="connsiteX10" fmla="*/ 10435 w 212836"/>
                    <a:gd name="connsiteY10" fmla="*/ 103863 h 347922"/>
                    <a:gd name="connsiteX11" fmla="*/ 16374 w 212836"/>
                    <a:gd name="connsiteY11" fmla="*/ 56444 h 347922"/>
                    <a:gd name="connsiteX12" fmla="*/ 25503 w 212836"/>
                    <a:gd name="connsiteY12" fmla="*/ 6453 h 347922"/>
                    <a:gd name="connsiteX13" fmla="*/ 15310 w 212836"/>
                    <a:gd name="connsiteY13" fmla="*/ 3882 h 347922"/>
                    <a:gd name="connsiteX14" fmla="*/ 6979 w 212836"/>
                    <a:gd name="connsiteY14" fmla="*/ 49530 h 347922"/>
                    <a:gd name="connsiteX15" fmla="*/ 331 w 212836"/>
                    <a:gd name="connsiteY15" fmla="*/ 93404 h 347922"/>
                    <a:gd name="connsiteX16" fmla="*/ 16551 w 212836"/>
                    <a:gd name="connsiteY16" fmla="*/ 175038 h 347922"/>
                    <a:gd name="connsiteX17" fmla="*/ 53867 w 212836"/>
                    <a:gd name="connsiteY17" fmla="*/ 246389 h 347922"/>
                    <a:gd name="connsiteX18" fmla="*/ 116177 w 212836"/>
                    <a:gd name="connsiteY18" fmla="*/ 296557 h 347922"/>
                    <a:gd name="connsiteX19" fmla="*/ 205079 w 212836"/>
                    <a:gd name="connsiteY19" fmla="*/ 347257 h 347922"/>
                    <a:gd name="connsiteX20" fmla="*/ 212613 w 212836"/>
                    <a:gd name="connsiteY20" fmla="*/ 341141 h 347922"/>
                    <a:gd name="connsiteX21" fmla="*/ 195506 w 212836"/>
                    <a:gd name="connsiteY21" fmla="*/ 154918 h 347922"/>
                    <a:gd name="connsiteX22" fmla="*/ 163332 w 212836"/>
                    <a:gd name="connsiteY22" fmla="*/ 77096 h 347922"/>
                    <a:gd name="connsiteX23" fmla="*/ 103148 w 212836"/>
                    <a:gd name="connsiteY23" fmla="*/ 29764 h 347922"/>
                    <a:gd name="connsiteX24" fmla="*/ 62908 w 212836"/>
                    <a:gd name="connsiteY24" fmla="*/ 12658 h 347922"/>
                    <a:gd name="connsiteX25" fmla="*/ 41635 w 212836"/>
                    <a:gd name="connsiteY25" fmla="*/ 6364 h 347922"/>
                    <a:gd name="connsiteX26" fmla="*/ 18412 w 212836"/>
                    <a:gd name="connsiteY26" fmla="*/ 1401 h 347922"/>
                    <a:gd name="connsiteX27" fmla="*/ 18058 w 212836"/>
                    <a:gd name="connsiteY27" fmla="*/ 3085 h 347922"/>
                    <a:gd name="connsiteX28" fmla="*/ 18058 w 212836"/>
                    <a:gd name="connsiteY28" fmla="*/ 3085 h 347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12836" h="347922">
                      <a:moveTo>
                        <a:pt x="18058" y="3085"/>
                      </a:moveTo>
                      <a:cubicBezTo>
                        <a:pt x="30467" y="7605"/>
                        <a:pt x="42078" y="14076"/>
                        <a:pt x="54487" y="18685"/>
                      </a:cubicBezTo>
                      <a:cubicBezTo>
                        <a:pt x="66896" y="23382"/>
                        <a:pt x="79217" y="28435"/>
                        <a:pt x="91182" y="34196"/>
                      </a:cubicBezTo>
                      <a:cubicBezTo>
                        <a:pt x="113696" y="45098"/>
                        <a:pt x="135146" y="59103"/>
                        <a:pt x="151720" y="78071"/>
                      </a:cubicBezTo>
                      <a:cubicBezTo>
                        <a:pt x="190631" y="122654"/>
                        <a:pt x="190543" y="185408"/>
                        <a:pt x="191075" y="241160"/>
                      </a:cubicBezTo>
                      <a:cubicBezTo>
                        <a:pt x="191429" y="275817"/>
                        <a:pt x="192581" y="310827"/>
                        <a:pt x="202597" y="344243"/>
                      </a:cubicBezTo>
                      <a:cubicBezTo>
                        <a:pt x="205079" y="342204"/>
                        <a:pt x="207649" y="340166"/>
                        <a:pt x="210131" y="338127"/>
                      </a:cubicBezTo>
                      <a:cubicBezTo>
                        <a:pt x="185047" y="323768"/>
                        <a:pt x="159963" y="309498"/>
                        <a:pt x="134880" y="295139"/>
                      </a:cubicBezTo>
                      <a:cubicBezTo>
                        <a:pt x="111834" y="282021"/>
                        <a:pt x="87725" y="269435"/>
                        <a:pt x="69821" y="249403"/>
                      </a:cubicBezTo>
                      <a:cubicBezTo>
                        <a:pt x="52537" y="230081"/>
                        <a:pt x="41369" y="205706"/>
                        <a:pt x="30999" y="182217"/>
                      </a:cubicBezTo>
                      <a:cubicBezTo>
                        <a:pt x="20096" y="157488"/>
                        <a:pt x="10612" y="131252"/>
                        <a:pt x="10435" y="103863"/>
                      </a:cubicBezTo>
                      <a:cubicBezTo>
                        <a:pt x="10347" y="87909"/>
                        <a:pt x="13538" y="72132"/>
                        <a:pt x="16374" y="56444"/>
                      </a:cubicBezTo>
                      <a:cubicBezTo>
                        <a:pt x="19388" y="39780"/>
                        <a:pt x="22401" y="23116"/>
                        <a:pt x="25503" y="6453"/>
                      </a:cubicBezTo>
                      <a:cubicBezTo>
                        <a:pt x="26744" y="-195"/>
                        <a:pt x="16551" y="-2765"/>
                        <a:pt x="15310" y="3882"/>
                      </a:cubicBezTo>
                      <a:cubicBezTo>
                        <a:pt x="12562" y="19128"/>
                        <a:pt x="9815" y="34285"/>
                        <a:pt x="6979" y="49530"/>
                      </a:cubicBezTo>
                      <a:cubicBezTo>
                        <a:pt x="4319" y="64066"/>
                        <a:pt x="1395" y="78691"/>
                        <a:pt x="331" y="93404"/>
                      </a:cubicBezTo>
                      <a:cubicBezTo>
                        <a:pt x="-1708" y="121679"/>
                        <a:pt x="5915" y="149156"/>
                        <a:pt x="16551" y="175038"/>
                      </a:cubicBezTo>
                      <a:cubicBezTo>
                        <a:pt x="26656" y="199679"/>
                        <a:pt x="37824" y="225028"/>
                        <a:pt x="53867" y="246389"/>
                      </a:cubicBezTo>
                      <a:cubicBezTo>
                        <a:pt x="70353" y="268371"/>
                        <a:pt x="92600" y="282996"/>
                        <a:pt x="116177" y="296557"/>
                      </a:cubicBezTo>
                      <a:cubicBezTo>
                        <a:pt x="145782" y="313487"/>
                        <a:pt x="175475" y="330327"/>
                        <a:pt x="205079" y="347257"/>
                      </a:cubicBezTo>
                      <a:cubicBezTo>
                        <a:pt x="209068" y="349561"/>
                        <a:pt x="213942" y="345484"/>
                        <a:pt x="212613" y="341141"/>
                      </a:cubicBezTo>
                      <a:cubicBezTo>
                        <a:pt x="194265" y="280691"/>
                        <a:pt x="206231" y="216519"/>
                        <a:pt x="195506" y="154918"/>
                      </a:cubicBezTo>
                      <a:cubicBezTo>
                        <a:pt x="190631" y="126997"/>
                        <a:pt x="181059" y="99520"/>
                        <a:pt x="163332" y="77096"/>
                      </a:cubicBezTo>
                      <a:cubicBezTo>
                        <a:pt x="147289" y="56798"/>
                        <a:pt x="126105" y="41464"/>
                        <a:pt x="103148" y="29764"/>
                      </a:cubicBezTo>
                      <a:cubicBezTo>
                        <a:pt x="90118" y="23116"/>
                        <a:pt x="76646" y="17621"/>
                        <a:pt x="62908" y="12658"/>
                      </a:cubicBezTo>
                      <a:cubicBezTo>
                        <a:pt x="55905" y="10176"/>
                        <a:pt x="48815" y="8137"/>
                        <a:pt x="41635" y="6364"/>
                      </a:cubicBezTo>
                      <a:cubicBezTo>
                        <a:pt x="33924" y="4503"/>
                        <a:pt x="26124" y="3439"/>
                        <a:pt x="18412" y="1401"/>
                      </a:cubicBezTo>
                      <a:cubicBezTo>
                        <a:pt x="17438" y="1401"/>
                        <a:pt x="17172" y="2730"/>
                        <a:pt x="18058" y="3085"/>
                      </a:cubicBezTo>
                      <a:lnTo>
                        <a:pt x="18058" y="308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</p:grpSp>
        </p:grpSp>
        <p:grpSp>
          <p:nvGrpSpPr>
            <p:cNvPr id="349" name="图形 232"/>
            <p:cNvGrpSpPr/>
            <p:nvPr/>
          </p:nvGrpSpPr>
          <p:grpSpPr>
            <a:xfrm>
              <a:off x="7591624" y="2930101"/>
              <a:ext cx="865158" cy="1250295"/>
              <a:chOff x="7591624" y="2930101"/>
              <a:chExt cx="865158" cy="1250295"/>
            </a:xfrm>
          </p:grpSpPr>
          <p:grpSp>
            <p:nvGrpSpPr>
              <p:cNvPr id="350" name="图形 232"/>
              <p:cNvGrpSpPr/>
              <p:nvPr/>
            </p:nvGrpSpPr>
            <p:grpSpPr>
              <a:xfrm>
                <a:off x="7596421" y="2934940"/>
                <a:ext cx="807784" cy="1148450"/>
                <a:chOff x="7596421" y="2934940"/>
                <a:chExt cx="807784" cy="1148450"/>
              </a:xfrm>
            </p:grpSpPr>
            <p:sp>
              <p:nvSpPr>
                <p:cNvPr id="351" name="任意多边形: 形状 350"/>
                <p:cNvSpPr/>
                <p:nvPr/>
              </p:nvSpPr>
              <p:spPr>
                <a:xfrm>
                  <a:off x="7596421" y="2934940"/>
                  <a:ext cx="278404" cy="398859"/>
                </a:xfrm>
                <a:custGeom>
                  <a:avLst/>
                  <a:gdLst>
                    <a:gd name="connsiteX0" fmla="*/ 278404 w 278404"/>
                    <a:gd name="connsiteY0" fmla="*/ 384146 h 398859"/>
                    <a:gd name="connsiteX1" fmla="*/ 184273 w 278404"/>
                    <a:gd name="connsiteY1" fmla="*/ 153162 h 398859"/>
                    <a:gd name="connsiteX2" fmla="*/ 0 w 278404"/>
                    <a:gd name="connsiteY2" fmla="*/ 0 h 398859"/>
                    <a:gd name="connsiteX3" fmla="*/ 64615 w 278404"/>
                    <a:gd name="connsiteY3" fmla="*/ 307477 h 398859"/>
                    <a:gd name="connsiteX4" fmla="*/ 278227 w 278404"/>
                    <a:gd name="connsiteY4" fmla="*/ 398860 h 398859"/>
                    <a:gd name="connsiteX5" fmla="*/ 278404 w 278404"/>
                    <a:gd name="connsiteY5" fmla="*/ 384146 h 398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8404" h="398859">
                      <a:moveTo>
                        <a:pt x="278404" y="384146"/>
                      </a:moveTo>
                      <a:cubicBezTo>
                        <a:pt x="250218" y="289572"/>
                        <a:pt x="253852" y="220437"/>
                        <a:pt x="184273" y="153162"/>
                      </a:cubicBezTo>
                      <a:cubicBezTo>
                        <a:pt x="114694" y="85799"/>
                        <a:pt x="0" y="0"/>
                        <a:pt x="0" y="0"/>
                      </a:cubicBezTo>
                      <a:cubicBezTo>
                        <a:pt x="0" y="0"/>
                        <a:pt x="1507" y="234352"/>
                        <a:pt x="64615" y="307477"/>
                      </a:cubicBezTo>
                      <a:cubicBezTo>
                        <a:pt x="127724" y="380601"/>
                        <a:pt x="278227" y="398860"/>
                        <a:pt x="278227" y="398860"/>
                      </a:cubicBezTo>
                      <a:lnTo>
                        <a:pt x="278404" y="384146"/>
                      </a:lnTo>
                      <a:close/>
                    </a:path>
                  </a:pathLst>
                </a:custGeom>
                <a:solidFill>
                  <a:srgbClr val="7DA179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52" name="任意多边形: 形状 351"/>
                <p:cNvSpPr/>
                <p:nvPr/>
              </p:nvSpPr>
              <p:spPr>
                <a:xfrm>
                  <a:off x="7900661" y="2985728"/>
                  <a:ext cx="192073" cy="413723"/>
                </a:xfrm>
                <a:custGeom>
                  <a:avLst/>
                  <a:gdLst>
                    <a:gd name="connsiteX0" fmla="*/ 21939 w 192073"/>
                    <a:gd name="connsiteY0" fmla="*/ 0 h 413723"/>
                    <a:gd name="connsiteX1" fmla="*/ 30536 w 192073"/>
                    <a:gd name="connsiteY1" fmla="*/ 280443 h 413723"/>
                    <a:gd name="connsiteX2" fmla="*/ 175455 w 192073"/>
                    <a:gd name="connsiteY2" fmla="*/ 413662 h 413723"/>
                    <a:gd name="connsiteX3" fmla="*/ 188573 w 192073"/>
                    <a:gd name="connsiteY3" fmla="*/ 246495 h 413723"/>
                    <a:gd name="connsiteX4" fmla="*/ 21939 w 192073"/>
                    <a:gd name="connsiteY4" fmla="*/ 0 h 413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73" h="413723">
                      <a:moveTo>
                        <a:pt x="21939" y="0"/>
                      </a:moveTo>
                      <a:cubicBezTo>
                        <a:pt x="-486" y="137740"/>
                        <a:pt x="-16795" y="207762"/>
                        <a:pt x="30536" y="280443"/>
                      </a:cubicBezTo>
                      <a:cubicBezTo>
                        <a:pt x="77868" y="353124"/>
                        <a:pt x="171378" y="415967"/>
                        <a:pt x="175455" y="413662"/>
                      </a:cubicBezTo>
                      <a:cubicBezTo>
                        <a:pt x="179533" y="411358"/>
                        <a:pt x="200185" y="278404"/>
                        <a:pt x="188573" y="246495"/>
                      </a:cubicBezTo>
                      <a:cubicBezTo>
                        <a:pt x="176873" y="214498"/>
                        <a:pt x="65104" y="29250"/>
                        <a:pt x="21939" y="0"/>
                      </a:cubicBezTo>
                      <a:close/>
                    </a:path>
                  </a:pathLst>
                </a:custGeom>
                <a:solidFill>
                  <a:srgbClr val="7DA179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53" name="任意多边形: 形状 352"/>
                <p:cNvSpPr/>
                <p:nvPr/>
              </p:nvSpPr>
              <p:spPr>
                <a:xfrm>
                  <a:off x="8227256" y="3073921"/>
                  <a:ext cx="171816" cy="406305"/>
                </a:xfrm>
                <a:custGeom>
                  <a:avLst/>
                  <a:gdLst>
                    <a:gd name="connsiteX0" fmla="*/ 92431 w 171816"/>
                    <a:gd name="connsiteY0" fmla="*/ 0 h 406305"/>
                    <a:gd name="connsiteX1" fmla="*/ 72 w 171816"/>
                    <a:gd name="connsiteY1" fmla="*/ 232845 h 406305"/>
                    <a:gd name="connsiteX2" fmla="*/ 47670 w 171816"/>
                    <a:gd name="connsiteY2" fmla="*/ 406305 h 406305"/>
                    <a:gd name="connsiteX3" fmla="*/ 171671 w 171816"/>
                    <a:gd name="connsiteY3" fmla="*/ 192162 h 406305"/>
                    <a:gd name="connsiteX4" fmla="*/ 92431 w 171816"/>
                    <a:gd name="connsiteY4" fmla="*/ 0 h 406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816" h="406305">
                      <a:moveTo>
                        <a:pt x="92431" y="0"/>
                      </a:moveTo>
                      <a:cubicBezTo>
                        <a:pt x="43061" y="53802"/>
                        <a:pt x="-2055" y="162380"/>
                        <a:pt x="72" y="232845"/>
                      </a:cubicBezTo>
                      <a:cubicBezTo>
                        <a:pt x="2200" y="303311"/>
                        <a:pt x="54140" y="382817"/>
                        <a:pt x="47670" y="406305"/>
                      </a:cubicBezTo>
                      <a:cubicBezTo>
                        <a:pt x="130987" y="375726"/>
                        <a:pt x="174684" y="231693"/>
                        <a:pt x="171671" y="192162"/>
                      </a:cubicBezTo>
                      <a:cubicBezTo>
                        <a:pt x="168569" y="152630"/>
                        <a:pt x="153766" y="70908"/>
                        <a:pt x="92431" y="0"/>
                      </a:cubicBezTo>
                      <a:close/>
                    </a:path>
                  </a:pathLst>
                </a:custGeom>
                <a:solidFill>
                  <a:srgbClr val="7DA179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54" name="任意多边形: 形状 353"/>
                <p:cNvSpPr/>
                <p:nvPr/>
              </p:nvSpPr>
              <p:spPr>
                <a:xfrm>
                  <a:off x="7665911" y="3462499"/>
                  <a:ext cx="329724" cy="171011"/>
                </a:xfrm>
                <a:custGeom>
                  <a:avLst/>
                  <a:gdLst>
                    <a:gd name="connsiteX0" fmla="*/ 0 w 329724"/>
                    <a:gd name="connsiteY0" fmla="*/ 0 h 171011"/>
                    <a:gd name="connsiteX1" fmla="*/ 200494 w 329724"/>
                    <a:gd name="connsiteY1" fmla="*/ 26502 h 171011"/>
                    <a:gd name="connsiteX2" fmla="*/ 329724 w 329724"/>
                    <a:gd name="connsiteY2" fmla="*/ 153251 h 171011"/>
                    <a:gd name="connsiteX3" fmla="*/ 152010 w 329724"/>
                    <a:gd name="connsiteY3" fmla="*/ 154669 h 171011"/>
                    <a:gd name="connsiteX4" fmla="*/ 0 w 329724"/>
                    <a:gd name="connsiteY4" fmla="*/ 0 h 171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9724" h="171011">
                      <a:moveTo>
                        <a:pt x="0" y="0"/>
                      </a:moveTo>
                      <a:cubicBezTo>
                        <a:pt x="61690" y="29959"/>
                        <a:pt x="128078" y="-15600"/>
                        <a:pt x="200494" y="26502"/>
                      </a:cubicBezTo>
                      <a:cubicBezTo>
                        <a:pt x="272997" y="68604"/>
                        <a:pt x="329724" y="153251"/>
                        <a:pt x="329724" y="153251"/>
                      </a:cubicBezTo>
                      <a:cubicBezTo>
                        <a:pt x="329724" y="153251"/>
                        <a:pt x="223893" y="192251"/>
                        <a:pt x="152010" y="154669"/>
                      </a:cubicBezTo>
                      <a:cubicBezTo>
                        <a:pt x="80215" y="117087"/>
                        <a:pt x="4077" y="24463"/>
                        <a:pt x="0" y="0"/>
                      </a:cubicBezTo>
                      <a:close/>
                    </a:path>
                  </a:pathLst>
                </a:custGeom>
                <a:solidFill>
                  <a:srgbClr val="7DA179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55" name="任意多边形: 形状 354"/>
                <p:cNvSpPr/>
                <p:nvPr/>
              </p:nvSpPr>
              <p:spPr>
                <a:xfrm>
                  <a:off x="7891518" y="3749235"/>
                  <a:ext cx="187753" cy="334155"/>
                </a:xfrm>
                <a:custGeom>
                  <a:avLst/>
                  <a:gdLst>
                    <a:gd name="connsiteX0" fmla="*/ 170594 w 187753"/>
                    <a:gd name="connsiteY0" fmla="*/ 0 h 334155"/>
                    <a:gd name="connsiteX1" fmla="*/ 147726 w 187753"/>
                    <a:gd name="connsiteY1" fmla="*/ 226641 h 334155"/>
                    <a:gd name="connsiteX2" fmla="*/ 502 w 187753"/>
                    <a:gd name="connsiteY2" fmla="*/ 334156 h 334155"/>
                    <a:gd name="connsiteX3" fmla="*/ 3162 w 187753"/>
                    <a:gd name="connsiteY3" fmla="*/ 173016 h 334155"/>
                    <a:gd name="connsiteX4" fmla="*/ 55811 w 187753"/>
                    <a:gd name="connsiteY4" fmla="*/ 50965 h 334155"/>
                    <a:gd name="connsiteX5" fmla="*/ 170594 w 187753"/>
                    <a:gd name="connsiteY5" fmla="*/ 0 h 33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7753" h="334155">
                      <a:moveTo>
                        <a:pt x="170594" y="0"/>
                      </a:moveTo>
                      <a:cubicBezTo>
                        <a:pt x="199401" y="66743"/>
                        <a:pt x="192044" y="149883"/>
                        <a:pt x="147726" y="226641"/>
                      </a:cubicBezTo>
                      <a:cubicBezTo>
                        <a:pt x="103320" y="303311"/>
                        <a:pt x="502" y="334156"/>
                        <a:pt x="502" y="334156"/>
                      </a:cubicBezTo>
                      <a:cubicBezTo>
                        <a:pt x="502" y="334156"/>
                        <a:pt x="-1713" y="208825"/>
                        <a:pt x="3162" y="173016"/>
                      </a:cubicBezTo>
                      <a:cubicBezTo>
                        <a:pt x="8037" y="137208"/>
                        <a:pt x="10164" y="85267"/>
                        <a:pt x="55811" y="50965"/>
                      </a:cubicBezTo>
                      <a:cubicBezTo>
                        <a:pt x="101458" y="16664"/>
                        <a:pt x="170594" y="0"/>
                        <a:pt x="170594" y="0"/>
                      </a:cubicBezTo>
                      <a:close/>
                    </a:path>
                  </a:pathLst>
                </a:custGeom>
                <a:solidFill>
                  <a:srgbClr val="7DA179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56" name="任意多边形: 形状 355"/>
                <p:cNvSpPr/>
                <p:nvPr/>
              </p:nvSpPr>
              <p:spPr>
                <a:xfrm>
                  <a:off x="7894250" y="3775626"/>
                  <a:ext cx="115923" cy="300063"/>
                </a:xfrm>
                <a:custGeom>
                  <a:avLst/>
                  <a:gdLst>
                    <a:gd name="connsiteX0" fmla="*/ 11332 w 115923"/>
                    <a:gd name="connsiteY0" fmla="*/ 298281 h 300063"/>
                    <a:gd name="connsiteX1" fmla="*/ 29945 w 115923"/>
                    <a:gd name="connsiteY1" fmla="*/ 223472 h 300063"/>
                    <a:gd name="connsiteX2" fmla="*/ 34022 w 115923"/>
                    <a:gd name="connsiteY2" fmla="*/ 139712 h 300063"/>
                    <a:gd name="connsiteX3" fmla="*/ 62386 w 115923"/>
                    <a:gd name="connsiteY3" fmla="*/ 76692 h 300063"/>
                    <a:gd name="connsiteX4" fmla="*/ 112022 w 115923"/>
                    <a:gd name="connsiteY4" fmla="*/ 26613 h 300063"/>
                    <a:gd name="connsiteX5" fmla="*/ 96156 w 115923"/>
                    <a:gd name="connsiteY5" fmla="*/ 820 h 300063"/>
                    <a:gd name="connsiteX6" fmla="*/ 37125 w 115923"/>
                    <a:gd name="connsiteY6" fmla="*/ 53292 h 300063"/>
                    <a:gd name="connsiteX7" fmla="*/ 6368 w 115923"/>
                    <a:gd name="connsiteY7" fmla="*/ 122516 h 300063"/>
                    <a:gd name="connsiteX8" fmla="*/ 1405 w 115923"/>
                    <a:gd name="connsiteY8" fmla="*/ 208138 h 300063"/>
                    <a:gd name="connsiteX9" fmla="*/ 2468 w 115923"/>
                    <a:gd name="connsiteY9" fmla="*/ 252101 h 300063"/>
                    <a:gd name="connsiteX10" fmla="*/ 873 w 115923"/>
                    <a:gd name="connsiteY10" fmla="*/ 295976 h 300063"/>
                    <a:gd name="connsiteX11" fmla="*/ 11332 w 115923"/>
                    <a:gd name="connsiteY11" fmla="*/ 298281 h 300063"/>
                    <a:gd name="connsiteX12" fmla="*/ 11332 w 115923"/>
                    <a:gd name="connsiteY12" fmla="*/ 298281 h 300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5923" h="300063">
                      <a:moveTo>
                        <a:pt x="11332" y="298281"/>
                      </a:moveTo>
                      <a:cubicBezTo>
                        <a:pt x="30388" y="281617"/>
                        <a:pt x="29325" y="246606"/>
                        <a:pt x="29945" y="223472"/>
                      </a:cubicBezTo>
                      <a:cubicBezTo>
                        <a:pt x="30743" y="195552"/>
                        <a:pt x="27907" y="167189"/>
                        <a:pt x="34022" y="139712"/>
                      </a:cubicBezTo>
                      <a:cubicBezTo>
                        <a:pt x="39075" y="117021"/>
                        <a:pt x="48825" y="95571"/>
                        <a:pt x="62386" y="76692"/>
                      </a:cubicBezTo>
                      <a:cubicBezTo>
                        <a:pt x="76479" y="57103"/>
                        <a:pt x="96599" y="44251"/>
                        <a:pt x="112022" y="26613"/>
                      </a:cubicBezTo>
                      <a:cubicBezTo>
                        <a:pt x="121949" y="15267"/>
                        <a:pt x="111579" y="-4232"/>
                        <a:pt x="96156" y="820"/>
                      </a:cubicBezTo>
                      <a:cubicBezTo>
                        <a:pt x="71249" y="8885"/>
                        <a:pt x="51927" y="32197"/>
                        <a:pt x="37125" y="53292"/>
                      </a:cubicBezTo>
                      <a:cubicBezTo>
                        <a:pt x="22677" y="74033"/>
                        <a:pt x="12041" y="97876"/>
                        <a:pt x="6368" y="122516"/>
                      </a:cubicBezTo>
                      <a:cubicBezTo>
                        <a:pt x="-191" y="150702"/>
                        <a:pt x="341" y="179420"/>
                        <a:pt x="1405" y="208138"/>
                      </a:cubicBezTo>
                      <a:cubicBezTo>
                        <a:pt x="1936" y="222763"/>
                        <a:pt x="3000" y="237388"/>
                        <a:pt x="2468" y="252101"/>
                      </a:cubicBezTo>
                      <a:cubicBezTo>
                        <a:pt x="1936" y="266549"/>
                        <a:pt x="-1609" y="281617"/>
                        <a:pt x="873" y="295976"/>
                      </a:cubicBezTo>
                      <a:cubicBezTo>
                        <a:pt x="1936" y="300851"/>
                        <a:pt x="8229" y="301028"/>
                        <a:pt x="11332" y="298281"/>
                      </a:cubicBezTo>
                      <a:lnTo>
                        <a:pt x="11332" y="298281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57" name="任意多边形: 形状 356"/>
                <p:cNvSpPr/>
                <p:nvPr/>
              </p:nvSpPr>
              <p:spPr>
                <a:xfrm>
                  <a:off x="7677893" y="3464764"/>
                  <a:ext cx="253052" cy="74796"/>
                </a:xfrm>
                <a:custGeom>
                  <a:avLst/>
                  <a:gdLst>
                    <a:gd name="connsiteX0" fmla="*/ 339 w 253052"/>
                    <a:gd name="connsiteY0" fmla="*/ 12714 h 74796"/>
                    <a:gd name="connsiteX1" fmla="*/ 52899 w 253052"/>
                    <a:gd name="connsiteY1" fmla="*/ 30707 h 74796"/>
                    <a:gd name="connsiteX2" fmla="*/ 119376 w 253052"/>
                    <a:gd name="connsiteY2" fmla="*/ 39127 h 74796"/>
                    <a:gd name="connsiteX3" fmla="*/ 176989 w 253052"/>
                    <a:gd name="connsiteY3" fmla="*/ 60754 h 74796"/>
                    <a:gd name="connsiteX4" fmla="*/ 241782 w 253052"/>
                    <a:gd name="connsiteY4" fmla="*/ 72809 h 74796"/>
                    <a:gd name="connsiteX5" fmla="*/ 244884 w 253052"/>
                    <a:gd name="connsiteY5" fmla="*/ 43116 h 74796"/>
                    <a:gd name="connsiteX6" fmla="*/ 186296 w 253052"/>
                    <a:gd name="connsiteY6" fmla="*/ 23084 h 74796"/>
                    <a:gd name="connsiteX7" fmla="*/ 126201 w 253052"/>
                    <a:gd name="connsiteY7" fmla="*/ 3496 h 74796"/>
                    <a:gd name="connsiteX8" fmla="*/ 62117 w 253052"/>
                    <a:gd name="connsiteY8" fmla="*/ 2078 h 74796"/>
                    <a:gd name="connsiteX9" fmla="*/ 28347 w 253052"/>
                    <a:gd name="connsiteY9" fmla="*/ 1014 h 74796"/>
                    <a:gd name="connsiteX10" fmla="*/ 2111 w 253052"/>
                    <a:gd name="connsiteY10" fmla="*/ 5269 h 74796"/>
                    <a:gd name="connsiteX11" fmla="*/ 339 w 253052"/>
                    <a:gd name="connsiteY11" fmla="*/ 12714 h 74796"/>
                    <a:gd name="connsiteX12" fmla="*/ 339 w 253052"/>
                    <a:gd name="connsiteY12" fmla="*/ 12714 h 74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3052" h="74796">
                      <a:moveTo>
                        <a:pt x="339" y="12714"/>
                      </a:moveTo>
                      <a:cubicBezTo>
                        <a:pt x="5923" y="30884"/>
                        <a:pt x="37477" y="29555"/>
                        <a:pt x="52899" y="30707"/>
                      </a:cubicBezTo>
                      <a:cubicBezTo>
                        <a:pt x="75147" y="32391"/>
                        <a:pt x="97572" y="33987"/>
                        <a:pt x="119376" y="39127"/>
                      </a:cubicBezTo>
                      <a:cubicBezTo>
                        <a:pt x="139408" y="43914"/>
                        <a:pt x="158021" y="52866"/>
                        <a:pt x="176989" y="60754"/>
                      </a:cubicBezTo>
                      <a:cubicBezTo>
                        <a:pt x="197375" y="69175"/>
                        <a:pt x="219446" y="79102"/>
                        <a:pt x="241782" y="72809"/>
                      </a:cubicBezTo>
                      <a:cubicBezTo>
                        <a:pt x="254900" y="69086"/>
                        <a:pt x="257382" y="49409"/>
                        <a:pt x="244884" y="43116"/>
                      </a:cubicBezTo>
                      <a:cubicBezTo>
                        <a:pt x="226536" y="33898"/>
                        <a:pt x="205441" y="30530"/>
                        <a:pt x="186296" y="23084"/>
                      </a:cubicBezTo>
                      <a:cubicBezTo>
                        <a:pt x="166619" y="15462"/>
                        <a:pt x="147208" y="6953"/>
                        <a:pt x="126201" y="3496"/>
                      </a:cubicBezTo>
                      <a:cubicBezTo>
                        <a:pt x="104751" y="-49"/>
                        <a:pt x="83745" y="1901"/>
                        <a:pt x="62117" y="2078"/>
                      </a:cubicBezTo>
                      <a:cubicBezTo>
                        <a:pt x="50861" y="2166"/>
                        <a:pt x="39604" y="2078"/>
                        <a:pt x="28347" y="1014"/>
                      </a:cubicBezTo>
                      <a:cubicBezTo>
                        <a:pt x="18775" y="128"/>
                        <a:pt x="9557" y="-2088"/>
                        <a:pt x="2111" y="5269"/>
                      </a:cubicBezTo>
                      <a:cubicBezTo>
                        <a:pt x="161" y="7219"/>
                        <a:pt x="-459" y="10232"/>
                        <a:pt x="339" y="12714"/>
                      </a:cubicBezTo>
                      <a:lnTo>
                        <a:pt x="339" y="12714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58" name="任意多边形: 形状 357"/>
                <p:cNvSpPr/>
                <p:nvPr/>
              </p:nvSpPr>
              <p:spPr>
                <a:xfrm>
                  <a:off x="7602709" y="2955722"/>
                  <a:ext cx="95194" cy="295262"/>
                </a:xfrm>
                <a:custGeom>
                  <a:avLst/>
                  <a:gdLst>
                    <a:gd name="connsiteX0" fmla="*/ 6 w 95194"/>
                    <a:gd name="connsiteY0" fmla="*/ 1022 h 295262"/>
                    <a:gd name="connsiteX1" fmla="*/ 5235 w 95194"/>
                    <a:gd name="connsiteY1" fmla="*/ 16179 h 295262"/>
                    <a:gd name="connsiteX2" fmla="*/ 8869 w 95194"/>
                    <a:gd name="connsiteY2" fmla="*/ 35767 h 295262"/>
                    <a:gd name="connsiteX3" fmla="*/ 17999 w 95194"/>
                    <a:gd name="connsiteY3" fmla="*/ 75299 h 295262"/>
                    <a:gd name="connsiteX4" fmla="*/ 22519 w 95194"/>
                    <a:gd name="connsiteY4" fmla="*/ 165175 h 295262"/>
                    <a:gd name="connsiteX5" fmla="*/ 34396 w 95194"/>
                    <a:gd name="connsiteY5" fmla="*/ 246720 h 295262"/>
                    <a:gd name="connsiteX6" fmla="*/ 50262 w 95194"/>
                    <a:gd name="connsiteY6" fmla="*/ 277033 h 295262"/>
                    <a:gd name="connsiteX7" fmla="*/ 64444 w 95194"/>
                    <a:gd name="connsiteY7" fmla="*/ 290063 h 295262"/>
                    <a:gd name="connsiteX8" fmla="*/ 73219 w 95194"/>
                    <a:gd name="connsiteY8" fmla="*/ 294672 h 295262"/>
                    <a:gd name="connsiteX9" fmla="*/ 77384 w 95194"/>
                    <a:gd name="connsiteY9" fmla="*/ 295115 h 295262"/>
                    <a:gd name="connsiteX10" fmla="*/ 79069 w 95194"/>
                    <a:gd name="connsiteY10" fmla="*/ 294938 h 295262"/>
                    <a:gd name="connsiteX11" fmla="*/ 90946 w 95194"/>
                    <a:gd name="connsiteY11" fmla="*/ 291481 h 295262"/>
                    <a:gd name="connsiteX12" fmla="*/ 91389 w 95194"/>
                    <a:gd name="connsiteY12" fmla="*/ 290949 h 295262"/>
                    <a:gd name="connsiteX13" fmla="*/ 84918 w 95194"/>
                    <a:gd name="connsiteY13" fmla="*/ 293785 h 295262"/>
                    <a:gd name="connsiteX14" fmla="*/ 87666 w 95194"/>
                    <a:gd name="connsiteY14" fmla="*/ 293697 h 295262"/>
                    <a:gd name="connsiteX15" fmla="*/ 94048 w 95194"/>
                    <a:gd name="connsiteY15" fmla="*/ 281997 h 295262"/>
                    <a:gd name="connsiteX16" fmla="*/ 92630 w 95194"/>
                    <a:gd name="connsiteY16" fmla="*/ 279781 h 295262"/>
                    <a:gd name="connsiteX17" fmla="*/ 93693 w 95194"/>
                    <a:gd name="connsiteY17" fmla="*/ 286872 h 295262"/>
                    <a:gd name="connsiteX18" fmla="*/ 93782 w 95194"/>
                    <a:gd name="connsiteY18" fmla="*/ 279515 h 295262"/>
                    <a:gd name="connsiteX19" fmla="*/ 92453 w 95194"/>
                    <a:gd name="connsiteY19" fmla="*/ 276590 h 295262"/>
                    <a:gd name="connsiteX20" fmla="*/ 91921 w 95194"/>
                    <a:gd name="connsiteY20" fmla="*/ 275083 h 295262"/>
                    <a:gd name="connsiteX21" fmla="*/ 83146 w 95194"/>
                    <a:gd name="connsiteY21" fmla="*/ 262054 h 295262"/>
                    <a:gd name="connsiteX22" fmla="*/ 67369 w 95194"/>
                    <a:gd name="connsiteY22" fmla="*/ 233425 h 295262"/>
                    <a:gd name="connsiteX23" fmla="*/ 55757 w 95194"/>
                    <a:gd name="connsiteY23" fmla="*/ 149398 h 295262"/>
                    <a:gd name="connsiteX24" fmla="*/ 43526 w 95194"/>
                    <a:gd name="connsiteY24" fmla="*/ 61915 h 295262"/>
                    <a:gd name="connsiteX25" fmla="*/ 28280 w 95194"/>
                    <a:gd name="connsiteY25" fmla="*/ 25574 h 295262"/>
                    <a:gd name="connsiteX26" fmla="*/ 15428 w 95194"/>
                    <a:gd name="connsiteY26" fmla="*/ 12013 h 295262"/>
                    <a:gd name="connsiteX27" fmla="*/ 1601 w 95194"/>
                    <a:gd name="connsiteY27" fmla="*/ 136 h 295262"/>
                    <a:gd name="connsiteX28" fmla="*/ 6 w 95194"/>
                    <a:gd name="connsiteY28" fmla="*/ 1022 h 295262"/>
                    <a:gd name="connsiteX29" fmla="*/ 6 w 95194"/>
                    <a:gd name="connsiteY29" fmla="*/ 1022 h 2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95194" h="295262">
                      <a:moveTo>
                        <a:pt x="6" y="1022"/>
                      </a:moveTo>
                      <a:cubicBezTo>
                        <a:pt x="626" y="6518"/>
                        <a:pt x="3462" y="10861"/>
                        <a:pt x="5235" y="16179"/>
                      </a:cubicBezTo>
                      <a:cubicBezTo>
                        <a:pt x="7451" y="22738"/>
                        <a:pt x="7451" y="29120"/>
                        <a:pt x="8869" y="35767"/>
                      </a:cubicBezTo>
                      <a:cubicBezTo>
                        <a:pt x="11617" y="48974"/>
                        <a:pt x="15871" y="61915"/>
                        <a:pt x="17999" y="75299"/>
                      </a:cubicBezTo>
                      <a:cubicBezTo>
                        <a:pt x="22696" y="104903"/>
                        <a:pt x="21633" y="135216"/>
                        <a:pt x="22519" y="165175"/>
                      </a:cubicBezTo>
                      <a:cubicBezTo>
                        <a:pt x="23317" y="192564"/>
                        <a:pt x="24824" y="220750"/>
                        <a:pt x="34396" y="246720"/>
                      </a:cubicBezTo>
                      <a:cubicBezTo>
                        <a:pt x="38296" y="257445"/>
                        <a:pt x="43348" y="267904"/>
                        <a:pt x="50262" y="277033"/>
                      </a:cubicBezTo>
                      <a:cubicBezTo>
                        <a:pt x="54428" y="282440"/>
                        <a:pt x="58682" y="286340"/>
                        <a:pt x="64444" y="290063"/>
                      </a:cubicBezTo>
                      <a:cubicBezTo>
                        <a:pt x="67103" y="291835"/>
                        <a:pt x="70116" y="293874"/>
                        <a:pt x="73219" y="294672"/>
                      </a:cubicBezTo>
                      <a:cubicBezTo>
                        <a:pt x="74637" y="294849"/>
                        <a:pt x="75966" y="294938"/>
                        <a:pt x="77384" y="295115"/>
                      </a:cubicBezTo>
                      <a:cubicBezTo>
                        <a:pt x="82348" y="294317"/>
                        <a:pt x="82880" y="294229"/>
                        <a:pt x="79069" y="294938"/>
                      </a:cubicBezTo>
                      <a:cubicBezTo>
                        <a:pt x="83323" y="295913"/>
                        <a:pt x="87932" y="294672"/>
                        <a:pt x="90946" y="291481"/>
                      </a:cubicBezTo>
                      <a:cubicBezTo>
                        <a:pt x="91123" y="291304"/>
                        <a:pt x="91300" y="291126"/>
                        <a:pt x="91389" y="290949"/>
                      </a:cubicBezTo>
                      <a:cubicBezTo>
                        <a:pt x="89262" y="291924"/>
                        <a:pt x="87046" y="292899"/>
                        <a:pt x="84918" y="293785"/>
                      </a:cubicBezTo>
                      <a:cubicBezTo>
                        <a:pt x="85805" y="293785"/>
                        <a:pt x="86780" y="293697"/>
                        <a:pt x="87666" y="293697"/>
                      </a:cubicBezTo>
                      <a:cubicBezTo>
                        <a:pt x="93339" y="293431"/>
                        <a:pt x="97239" y="286960"/>
                        <a:pt x="94048" y="281997"/>
                      </a:cubicBezTo>
                      <a:cubicBezTo>
                        <a:pt x="93605" y="281288"/>
                        <a:pt x="93073" y="280490"/>
                        <a:pt x="92630" y="279781"/>
                      </a:cubicBezTo>
                      <a:cubicBezTo>
                        <a:pt x="92984" y="282174"/>
                        <a:pt x="93339" y="284479"/>
                        <a:pt x="93693" y="286872"/>
                      </a:cubicBezTo>
                      <a:cubicBezTo>
                        <a:pt x="94402" y="284479"/>
                        <a:pt x="94402" y="281997"/>
                        <a:pt x="93782" y="279515"/>
                      </a:cubicBezTo>
                      <a:cubicBezTo>
                        <a:pt x="93339" y="278540"/>
                        <a:pt x="92896" y="277565"/>
                        <a:pt x="92453" y="276590"/>
                      </a:cubicBezTo>
                      <a:cubicBezTo>
                        <a:pt x="92718" y="280579"/>
                        <a:pt x="92541" y="280047"/>
                        <a:pt x="91921" y="275083"/>
                      </a:cubicBezTo>
                      <a:cubicBezTo>
                        <a:pt x="89350" y="270474"/>
                        <a:pt x="86248" y="266397"/>
                        <a:pt x="83146" y="262054"/>
                      </a:cubicBezTo>
                      <a:cubicBezTo>
                        <a:pt x="76498" y="252924"/>
                        <a:pt x="70914" y="244238"/>
                        <a:pt x="67369" y="233425"/>
                      </a:cubicBezTo>
                      <a:cubicBezTo>
                        <a:pt x="58505" y="206657"/>
                        <a:pt x="57619" y="177318"/>
                        <a:pt x="55757" y="149398"/>
                      </a:cubicBezTo>
                      <a:cubicBezTo>
                        <a:pt x="53807" y="120060"/>
                        <a:pt x="51237" y="90367"/>
                        <a:pt x="43526" y="61915"/>
                      </a:cubicBezTo>
                      <a:cubicBezTo>
                        <a:pt x="40246" y="49594"/>
                        <a:pt x="35992" y="35856"/>
                        <a:pt x="28280" y="25574"/>
                      </a:cubicBezTo>
                      <a:cubicBezTo>
                        <a:pt x="24646" y="20699"/>
                        <a:pt x="19594" y="16533"/>
                        <a:pt x="15428" y="12013"/>
                      </a:cubicBezTo>
                      <a:cubicBezTo>
                        <a:pt x="11174" y="7493"/>
                        <a:pt x="7451" y="2440"/>
                        <a:pt x="1601" y="136"/>
                      </a:cubicBezTo>
                      <a:cubicBezTo>
                        <a:pt x="892" y="-219"/>
                        <a:pt x="-83" y="136"/>
                        <a:pt x="6" y="1022"/>
                      </a:cubicBezTo>
                      <a:lnTo>
                        <a:pt x="6" y="1022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59" name="任意多边形: 形状 358"/>
                <p:cNvSpPr/>
                <p:nvPr/>
              </p:nvSpPr>
              <p:spPr>
                <a:xfrm>
                  <a:off x="7921804" y="2999996"/>
                  <a:ext cx="151140" cy="227816"/>
                </a:xfrm>
                <a:custGeom>
                  <a:avLst/>
                  <a:gdLst>
                    <a:gd name="connsiteX0" fmla="*/ 87 w 151140"/>
                    <a:gd name="connsiteY0" fmla="*/ 10284 h 227816"/>
                    <a:gd name="connsiteX1" fmla="*/ 7709 w 151140"/>
                    <a:gd name="connsiteY1" fmla="*/ 34127 h 227816"/>
                    <a:gd name="connsiteX2" fmla="*/ 21891 w 151140"/>
                    <a:gd name="connsiteY2" fmla="*/ 61781 h 227816"/>
                    <a:gd name="connsiteX3" fmla="*/ 51052 w 151140"/>
                    <a:gd name="connsiteY3" fmla="*/ 109733 h 227816"/>
                    <a:gd name="connsiteX4" fmla="*/ 113274 w 151140"/>
                    <a:gd name="connsiteY4" fmla="*/ 196241 h 227816"/>
                    <a:gd name="connsiteX5" fmla="*/ 127102 w 151140"/>
                    <a:gd name="connsiteY5" fmla="*/ 217514 h 227816"/>
                    <a:gd name="connsiteX6" fmla="*/ 140308 w 151140"/>
                    <a:gd name="connsiteY6" fmla="*/ 227796 h 227816"/>
                    <a:gd name="connsiteX7" fmla="*/ 149438 w 151140"/>
                    <a:gd name="connsiteY7" fmla="*/ 191101 h 227816"/>
                    <a:gd name="connsiteX8" fmla="*/ 124442 w 151140"/>
                    <a:gd name="connsiteY8" fmla="*/ 146074 h 227816"/>
                    <a:gd name="connsiteX9" fmla="*/ 89963 w 151140"/>
                    <a:gd name="connsiteY9" fmla="*/ 103883 h 227816"/>
                    <a:gd name="connsiteX10" fmla="*/ 51495 w 151140"/>
                    <a:gd name="connsiteY10" fmla="*/ 52652 h 227816"/>
                    <a:gd name="connsiteX11" fmla="*/ 34389 w 151140"/>
                    <a:gd name="connsiteY11" fmla="*/ 26770 h 227816"/>
                    <a:gd name="connsiteX12" fmla="*/ 14712 w 151140"/>
                    <a:gd name="connsiteY12" fmla="*/ 1332 h 227816"/>
                    <a:gd name="connsiteX13" fmla="*/ 87 w 151140"/>
                    <a:gd name="connsiteY13" fmla="*/ 10284 h 227816"/>
                    <a:gd name="connsiteX14" fmla="*/ 87 w 151140"/>
                    <a:gd name="connsiteY14" fmla="*/ 10284 h 227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1140" h="227816">
                      <a:moveTo>
                        <a:pt x="87" y="10284"/>
                      </a:moveTo>
                      <a:cubicBezTo>
                        <a:pt x="-711" y="18793"/>
                        <a:pt x="4164" y="26682"/>
                        <a:pt x="7709" y="34127"/>
                      </a:cubicBezTo>
                      <a:cubicBezTo>
                        <a:pt x="12230" y="43434"/>
                        <a:pt x="16927" y="52652"/>
                        <a:pt x="21891" y="61781"/>
                      </a:cubicBezTo>
                      <a:cubicBezTo>
                        <a:pt x="30843" y="78179"/>
                        <a:pt x="40239" y="94399"/>
                        <a:pt x="51052" y="109733"/>
                      </a:cubicBezTo>
                      <a:cubicBezTo>
                        <a:pt x="71616" y="138806"/>
                        <a:pt x="95813" y="165042"/>
                        <a:pt x="113274" y="196241"/>
                      </a:cubicBezTo>
                      <a:cubicBezTo>
                        <a:pt x="117352" y="203510"/>
                        <a:pt x="121695" y="211044"/>
                        <a:pt x="127102" y="217514"/>
                      </a:cubicBezTo>
                      <a:cubicBezTo>
                        <a:pt x="130381" y="221414"/>
                        <a:pt x="134458" y="228239"/>
                        <a:pt x="140308" y="227796"/>
                      </a:cubicBezTo>
                      <a:cubicBezTo>
                        <a:pt x="154313" y="226732"/>
                        <a:pt x="151476" y="199521"/>
                        <a:pt x="149438" y="191101"/>
                      </a:cubicBezTo>
                      <a:cubicBezTo>
                        <a:pt x="145538" y="174526"/>
                        <a:pt x="134458" y="159458"/>
                        <a:pt x="124442" y="146074"/>
                      </a:cubicBezTo>
                      <a:cubicBezTo>
                        <a:pt x="113540" y="131538"/>
                        <a:pt x="101309" y="118065"/>
                        <a:pt x="89963" y="103883"/>
                      </a:cubicBezTo>
                      <a:cubicBezTo>
                        <a:pt x="76668" y="87220"/>
                        <a:pt x="63727" y="70202"/>
                        <a:pt x="51495" y="52652"/>
                      </a:cubicBezTo>
                      <a:cubicBezTo>
                        <a:pt x="45645" y="44143"/>
                        <a:pt x="39884" y="35545"/>
                        <a:pt x="34389" y="26770"/>
                      </a:cubicBezTo>
                      <a:cubicBezTo>
                        <a:pt x="28716" y="17818"/>
                        <a:pt x="24196" y="6739"/>
                        <a:pt x="14712" y="1332"/>
                      </a:cubicBezTo>
                      <a:cubicBezTo>
                        <a:pt x="7621" y="-2745"/>
                        <a:pt x="796" y="3193"/>
                        <a:pt x="87" y="10284"/>
                      </a:cubicBezTo>
                      <a:lnTo>
                        <a:pt x="87" y="10284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60" name="任意多边形: 形状 359"/>
                <p:cNvSpPr/>
                <p:nvPr/>
              </p:nvSpPr>
              <p:spPr>
                <a:xfrm>
                  <a:off x="8301826" y="3086651"/>
                  <a:ext cx="102380" cy="288594"/>
                </a:xfrm>
                <a:custGeom>
                  <a:avLst/>
                  <a:gdLst>
                    <a:gd name="connsiteX0" fmla="*/ 400 w 102380"/>
                    <a:gd name="connsiteY0" fmla="*/ 7834 h 288594"/>
                    <a:gd name="connsiteX1" fmla="*/ 9884 w 102380"/>
                    <a:gd name="connsiteY1" fmla="*/ 40452 h 288594"/>
                    <a:gd name="connsiteX2" fmla="*/ 26016 w 102380"/>
                    <a:gd name="connsiteY2" fmla="*/ 72803 h 288594"/>
                    <a:gd name="connsiteX3" fmla="*/ 58899 w 102380"/>
                    <a:gd name="connsiteY3" fmla="*/ 136444 h 288594"/>
                    <a:gd name="connsiteX4" fmla="*/ 57924 w 102380"/>
                    <a:gd name="connsiteY4" fmla="*/ 200882 h 288594"/>
                    <a:gd name="connsiteX5" fmla="*/ 48263 w 102380"/>
                    <a:gd name="connsiteY5" fmla="*/ 236336 h 288594"/>
                    <a:gd name="connsiteX6" fmla="*/ 44009 w 102380"/>
                    <a:gd name="connsiteY6" fmla="*/ 277286 h 288594"/>
                    <a:gd name="connsiteX7" fmla="*/ 66433 w 102380"/>
                    <a:gd name="connsiteY7" fmla="*/ 282781 h 288594"/>
                    <a:gd name="connsiteX8" fmla="*/ 96392 w 102380"/>
                    <a:gd name="connsiteY8" fmla="*/ 206377 h 288594"/>
                    <a:gd name="connsiteX9" fmla="*/ 96038 w 102380"/>
                    <a:gd name="connsiteY9" fmla="*/ 129176 h 288594"/>
                    <a:gd name="connsiteX10" fmla="*/ 59963 w 102380"/>
                    <a:gd name="connsiteY10" fmla="*/ 61813 h 288594"/>
                    <a:gd name="connsiteX11" fmla="*/ 38336 w 102380"/>
                    <a:gd name="connsiteY11" fmla="*/ 27865 h 288594"/>
                    <a:gd name="connsiteX12" fmla="*/ 12809 w 102380"/>
                    <a:gd name="connsiteY12" fmla="*/ 477 h 288594"/>
                    <a:gd name="connsiteX13" fmla="*/ 400 w 102380"/>
                    <a:gd name="connsiteY13" fmla="*/ 7834 h 288594"/>
                    <a:gd name="connsiteX14" fmla="*/ 400 w 102380"/>
                    <a:gd name="connsiteY14" fmla="*/ 7834 h 288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2380" h="288594">
                      <a:moveTo>
                        <a:pt x="400" y="7834"/>
                      </a:moveTo>
                      <a:cubicBezTo>
                        <a:pt x="-1727" y="19711"/>
                        <a:pt x="5098" y="29904"/>
                        <a:pt x="9884" y="40452"/>
                      </a:cubicBezTo>
                      <a:cubicBezTo>
                        <a:pt x="14936" y="51442"/>
                        <a:pt x="20520" y="62079"/>
                        <a:pt x="26016" y="72803"/>
                      </a:cubicBezTo>
                      <a:cubicBezTo>
                        <a:pt x="36918" y="93899"/>
                        <a:pt x="50745" y="114019"/>
                        <a:pt x="58899" y="136444"/>
                      </a:cubicBezTo>
                      <a:cubicBezTo>
                        <a:pt x="66965" y="158514"/>
                        <a:pt x="64040" y="178812"/>
                        <a:pt x="57924" y="200882"/>
                      </a:cubicBezTo>
                      <a:cubicBezTo>
                        <a:pt x="54645" y="212670"/>
                        <a:pt x="50745" y="224370"/>
                        <a:pt x="48263" y="236336"/>
                      </a:cubicBezTo>
                      <a:cubicBezTo>
                        <a:pt x="45515" y="249986"/>
                        <a:pt x="44984" y="263458"/>
                        <a:pt x="44009" y="277286"/>
                      </a:cubicBezTo>
                      <a:cubicBezTo>
                        <a:pt x="43122" y="289429"/>
                        <a:pt x="61027" y="292620"/>
                        <a:pt x="66433" y="282781"/>
                      </a:cubicBezTo>
                      <a:cubicBezTo>
                        <a:pt x="79817" y="258052"/>
                        <a:pt x="89035" y="233500"/>
                        <a:pt x="96392" y="206377"/>
                      </a:cubicBezTo>
                      <a:cubicBezTo>
                        <a:pt x="103394" y="180584"/>
                        <a:pt x="105433" y="154703"/>
                        <a:pt x="96038" y="129176"/>
                      </a:cubicBezTo>
                      <a:cubicBezTo>
                        <a:pt x="87263" y="105333"/>
                        <a:pt x="72992" y="83528"/>
                        <a:pt x="59963" y="61813"/>
                      </a:cubicBezTo>
                      <a:cubicBezTo>
                        <a:pt x="53049" y="50290"/>
                        <a:pt x="45870" y="38945"/>
                        <a:pt x="38336" y="27865"/>
                      </a:cubicBezTo>
                      <a:cubicBezTo>
                        <a:pt x="31156" y="17406"/>
                        <a:pt x="25041" y="5086"/>
                        <a:pt x="12809" y="477"/>
                      </a:cubicBezTo>
                      <a:cubicBezTo>
                        <a:pt x="7757" y="-1473"/>
                        <a:pt x="1198" y="2870"/>
                        <a:pt x="400" y="7834"/>
                      </a:cubicBezTo>
                      <a:lnTo>
                        <a:pt x="400" y="7834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61" name="任意多边形: 形状 360"/>
                <p:cNvSpPr/>
                <p:nvPr/>
              </p:nvSpPr>
              <p:spPr>
                <a:xfrm>
                  <a:off x="7692588" y="3108894"/>
                  <a:ext cx="161120" cy="193670"/>
                </a:xfrm>
                <a:custGeom>
                  <a:avLst/>
                  <a:gdLst>
                    <a:gd name="connsiteX0" fmla="*/ 180 w 161120"/>
                    <a:gd name="connsiteY0" fmla="*/ 12358 h 193670"/>
                    <a:gd name="connsiteX1" fmla="*/ 13918 w 161120"/>
                    <a:gd name="connsiteY1" fmla="*/ 37974 h 193670"/>
                    <a:gd name="connsiteX2" fmla="*/ 31911 w 161120"/>
                    <a:gd name="connsiteY2" fmla="*/ 64298 h 193670"/>
                    <a:gd name="connsiteX3" fmla="*/ 67366 w 161120"/>
                    <a:gd name="connsiteY3" fmla="*/ 114466 h 193670"/>
                    <a:gd name="connsiteX4" fmla="*/ 102377 w 161120"/>
                    <a:gd name="connsiteY4" fmla="*/ 159227 h 193670"/>
                    <a:gd name="connsiteX5" fmla="*/ 148467 w 161120"/>
                    <a:gd name="connsiteY5" fmla="*/ 193529 h 193670"/>
                    <a:gd name="connsiteX6" fmla="*/ 160787 w 161120"/>
                    <a:gd name="connsiteY6" fmla="*/ 180588 h 193670"/>
                    <a:gd name="connsiteX7" fmla="*/ 129854 w 161120"/>
                    <a:gd name="connsiteY7" fmla="*/ 135030 h 193670"/>
                    <a:gd name="connsiteX8" fmla="*/ 94754 w 161120"/>
                    <a:gd name="connsiteY8" fmla="*/ 91864 h 193670"/>
                    <a:gd name="connsiteX9" fmla="*/ 55843 w 161120"/>
                    <a:gd name="connsiteY9" fmla="*/ 44976 h 193670"/>
                    <a:gd name="connsiteX10" fmla="*/ 36343 w 161120"/>
                    <a:gd name="connsiteY10" fmla="*/ 22108 h 193670"/>
                    <a:gd name="connsiteX11" fmla="*/ 14184 w 161120"/>
                    <a:gd name="connsiteY11" fmla="*/ 1101 h 193670"/>
                    <a:gd name="connsiteX12" fmla="*/ 180 w 161120"/>
                    <a:gd name="connsiteY12" fmla="*/ 12358 h 193670"/>
                    <a:gd name="connsiteX13" fmla="*/ 180 w 161120"/>
                    <a:gd name="connsiteY13" fmla="*/ 12358 h 193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1120" h="193670">
                      <a:moveTo>
                        <a:pt x="180" y="12358"/>
                      </a:moveTo>
                      <a:cubicBezTo>
                        <a:pt x="1775" y="21931"/>
                        <a:pt x="8600" y="30174"/>
                        <a:pt x="13918" y="37974"/>
                      </a:cubicBezTo>
                      <a:cubicBezTo>
                        <a:pt x="19857" y="46748"/>
                        <a:pt x="25884" y="55523"/>
                        <a:pt x="31911" y="64298"/>
                      </a:cubicBezTo>
                      <a:cubicBezTo>
                        <a:pt x="43523" y="81139"/>
                        <a:pt x="55223" y="97980"/>
                        <a:pt x="67366" y="114466"/>
                      </a:cubicBezTo>
                      <a:cubicBezTo>
                        <a:pt x="78622" y="129711"/>
                        <a:pt x="90056" y="144780"/>
                        <a:pt x="102377" y="159227"/>
                      </a:cubicBezTo>
                      <a:cubicBezTo>
                        <a:pt x="114963" y="174029"/>
                        <a:pt x="128081" y="190515"/>
                        <a:pt x="148467" y="193529"/>
                      </a:cubicBezTo>
                      <a:cubicBezTo>
                        <a:pt x="156444" y="194681"/>
                        <a:pt x="162649" y="188654"/>
                        <a:pt x="160787" y="180588"/>
                      </a:cubicBezTo>
                      <a:cubicBezTo>
                        <a:pt x="156444" y="161798"/>
                        <a:pt x="141997" y="149211"/>
                        <a:pt x="129854" y="135030"/>
                      </a:cubicBezTo>
                      <a:cubicBezTo>
                        <a:pt x="117799" y="120937"/>
                        <a:pt x="106277" y="106400"/>
                        <a:pt x="94754" y="91864"/>
                      </a:cubicBezTo>
                      <a:cubicBezTo>
                        <a:pt x="82079" y="75998"/>
                        <a:pt x="69050" y="60398"/>
                        <a:pt x="55843" y="44976"/>
                      </a:cubicBezTo>
                      <a:cubicBezTo>
                        <a:pt x="49373" y="37353"/>
                        <a:pt x="42902" y="29730"/>
                        <a:pt x="36343" y="22108"/>
                      </a:cubicBezTo>
                      <a:cubicBezTo>
                        <a:pt x="29784" y="14485"/>
                        <a:pt x="23491" y="5356"/>
                        <a:pt x="14184" y="1101"/>
                      </a:cubicBezTo>
                      <a:cubicBezTo>
                        <a:pt x="5941" y="-2710"/>
                        <a:pt x="-1238" y="3938"/>
                        <a:pt x="180" y="12358"/>
                      </a:cubicBezTo>
                      <a:lnTo>
                        <a:pt x="180" y="12358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62" name="任意多边形: 形状 361"/>
                <p:cNvSpPr/>
                <p:nvPr/>
              </p:nvSpPr>
              <p:spPr>
                <a:xfrm>
                  <a:off x="7972745" y="3178000"/>
                  <a:ext cx="100452" cy="192359"/>
                </a:xfrm>
                <a:custGeom>
                  <a:avLst/>
                  <a:gdLst>
                    <a:gd name="connsiteX0" fmla="*/ 6404 w 100452"/>
                    <a:gd name="connsiteY0" fmla="*/ 865 h 192359"/>
                    <a:gd name="connsiteX1" fmla="*/ 3213 w 100452"/>
                    <a:gd name="connsiteY1" fmla="*/ 43144 h 192359"/>
                    <a:gd name="connsiteX2" fmla="*/ 19434 w 100452"/>
                    <a:gd name="connsiteY2" fmla="*/ 91805 h 192359"/>
                    <a:gd name="connsiteX3" fmla="*/ 40706 w 100452"/>
                    <a:gd name="connsiteY3" fmla="*/ 141618 h 192359"/>
                    <a:gd name="connsiteX4" fmla="*/ 67651 w 100452"/>
                    <a:gd name="connsiteY4" fmla="*/ 186823 h 192359"/>
                    <a:gd name="connsiteX5" fmla="*/ 86619 w 100452"/>
                    <a:gd name="connsiteY5" fmla="*/ 191343 h 192359"/>
                    <a:gd name="connsiteX6" fmla="*/ 91228 w 100452"/>
                    <a:gd name="connsiteY6" fmla="*/ 189304 h 192359"/>
                    <a:gd name="connsiteX7" fmla="*/ 100446 w 100452"/>
                    <a:gd name="connsiteY7" fmla="*/ 172286 h 192359"/>
                    <a:gd name="connsiteX8" fmla="*/ 80947 w 100452"/>
                    <a:gd name="connsiteY8" fmla="*/ 116712 h 192359"/>
                    <a:gd name="connsiteX9" fmla="*/ 60117 w 100452"/>
                    <a:gd name="connsiteY9" fmla="*/ 70621 h 192359"/>
                    <a:gd name="connsiteX10" fmla="*/ 34324 w 100452"/>
                    <a:gd name="connsiteY10" fmla="*/ 21872 h 192359"/>
                    <a:gd name="connsiteX11" fmla="*/ 16065 w 100452"/>
                    <a:gd name="connsiteY11" fmla="*/ 2992 h 192359"/>
                    <a:gd name="connsiteX12" fmla="*/ 6404 w 100452"/>
                    <a:gd name="connsiteY12" fmla="*/ 865 h 192359"/>
                    <a:gd name="connsiteX13" fmla="*/ 6404 w 100452"/>
                    <a:gd name="connsiteY13" fmla="*/ 865 h 192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0452" h="192359">
                      <a:moveTo>
                        <a:pt x="6404" y="865"/>
                      </a:moveTo>
                      <a:cubicBezTo>
                        <a:pt x="-4055" y="10260"/>
                        <a:pt x="909" y="31178"/>
                        <a:pt x="3213" y="43144"/>
                      </a:cubicBezTo>
                      <a:cubicBezTo>
                        <a:pt x="6493" y="60074"/>
                        <a:pt x="12875" y="75851"/>
                        <a:pt x="19434" y="91805"/>
                      </a:cubicBezTo>
                      <a:cubicBezTo>
                        <a:pt x="26347" y="108469"/>
                        <a:pt x="33261" y="125132"/>
                        <a:pt x="40706" y="141618"/>
                      </a:cubicBezTo>
                      <a:cubicBezTo>
                        <a:pt x="47974" y="157750"/>
                        <a:pt x="54001" y="174857"/>
                        <a:pt x="67651" y="186823"/>
                      </a:cubicBezTo>
                      <a:cubicBezTo>
                        <a:pt x="72526" y="191077"/>
                        <a:pt x="80238" y="194002"/>
                        <a:pt x="86619" y="191343"/>
                      </a:cubicBezTo>
                      <a:cubicBezTo>
                        <a:pt x="88126" y="190722"/>
                        <a:pt x="89722" y="190013"/>
                        <a:pt x="91228" y="189304"/>
                      </a:cubicBezTo>
                      <a:cubicBezTo>
                        <a:pt x="97167" y="186291"/>
                        <a:pt x="100624" y="178668"/>
                        <a:pt x="100446" y="172286"/>
                      </a:cubicBezTo>
                      <a:cubicBezTo>
                        <a:pt x="99826" y="152255"/>
                        <a:pt x="89190" y="134528"/>
                        <a:pt x="80947" y="116712"/>
                      </a:cubicBezTo>
                      <a:cubicBezTo>
                        <a:pt x="73944" y="101378"/>
                        <a:pt x="66854" y="86044"/>
                        <a:pt x="60117" y="70621"/>
                      </a:cubicBezTo>
                      <a:cubicBezTo>
                        <a:pt x="52672" y="53692"/>
                        <a:pt x="45227" y="36851"/>
                        <a:pt x="34324" y="21872"/>
                      </a:cubicBezTo>
                      <a:cubicBezTo>
                        <a:pt x="29006" y="14515"/>
                        <a:pt x="24043" y="7424"/>
                        <a:pt x="16065" y="2992"/>
                      </a:cubicBezTo>
                      <a:cubicBezTo>
                        <a:pt x="13672" y="1663"/>
                        <a:pt x="9063" y="-1528"/>
                        <a:pt x="6404" y="865"/>
                      </a:cubicBezTo>
                      <a:lnTo>
                        <a:pt x="6404" y="865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63" name="任意多边形: 形状 362"/>
                <p:cNvSpPr/>
                <p:nvPr/>
              </p:nvSpPr>
              <p:spPr>
                <a:xfrm>
                  <a:off x="8267707" y="3222298"/>
                  <a:ext cx="52999" cy="229996"/>
                </a:xfrm>
                <a:custGeom>
                  <a:avLst/>
                  <a:gdLst>
                    <a:gd name="connsiteX0" fmla="*/ 34431 w 52999"/>
                    <a:gd name="connsiteY0" fmla="*/ 2480 h 229996"/>
                    <a:gd name="connsiteX1" fmla="*/ 25833 w 52999"/>
                    <a:gd name="connsiteY1" fmla="*/ 8241 h 229996"/>
                    <a:gd name="connsiteX2" fmla="*/ 17501 w 52999"/>
                    <a:gd name="connsiteY2" fmla="*/ 19675 h 229996"/>
                    <a:gd name="connsiteX3" fmla="*/ 8549 w 52999"/>
                    <a:gd name="connsiteY3" fmla="*/ 46266 h 229996"/>
                    <a:gd name="connsiteX4" fmla="*/ 1370 w 52999"/>
                    <a:gd name="connsiteY4" fmla="*/ 108311 h 229996"/>
                    <a:gd name="connsiteX5" fmla="*/ 1370 w 52999"/>
                    <a:gd name="connsiteY5" fmla="*/ 167076 h 229996"/>
                    <a:gd name="connsiteX6" fmla="*/ 40 w 52999"/>
                    <a:gd name="connsiteY6" fmla="*/ 213344 h 229996"/>
                    <a:gd name="connsiteX7" fmla="*/ 26276 w 52999"/>
                    <a:gd name="connsiteY7" fmla="*/ 227526 h 229996"/>
                    <a:gd name="connsiteX8" fmla="*/ 48612 w 52999"/>
                    <a:gd name="connsiteY8" fmla="*/ 178865 h 229996"/>
                    <a:gd name="connsiteX9" fmla="*/ 48169 w 52999"/>
                    <a:gd name="connsiteY9" fmla="*/ 121163 h 229996"/>
                    <a:gd name="connsiteX10" fmla="*/ 51715 w 52999"/>
                    <a:gd name="connsiteY10" fmla="*/ 60979 h 229996"/>
                    <a:gd name="connsiteX11" fmla="*/ 46840 w 52999"/>
                    <a:gd name="connsiteY11" fmla="*/ 6380 h 229996"/>
                    <a:gd name="connsiteX12" fmla="*/ 47992 w 52999"/>
                    <a:gd name="connsiteY12" fmla="*/ 13648 h 229996"/>
                    <a:gd name="connsiteX13" fmla="*/ 48524 w 52999"/>
                    <a:gd name="connsiteY13" fmla="*/ 10191 h 229996"/>
                    <a:gd name="connsiteX14" fmla="*/ 34431 w 52999"/>
                    <a:gd name="connsiteY14" fmla="*/ 2480 h 229996"/>
                    <a:gd name="connsiteX15" fmla="*/ 34431 w 52999"/>
                    <a:gd name="connsiteY15" fmla="*/ 2480 h 229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2999" h="229996">
                      <a:moveTo>
                        <a:pt x="34431" y="2480"/>
                      </a:moveTo>
                      <a:cubicBezTo>
                        <a:pt x="32037" y="4785"/>
                        <a:pt x="28315" y="5760"/>
                        <a:pt x="25833" y="8241"/>
                      </a:cubicBezTo>
                      <a:cubicBezTo>
                        <a:pt x="22554" y="11521"/>
                        <a:pt x="19717" y="15687"/>
                        <a:pt x="17501" y="19675"/>
                      </a:cubicBezTo>
                      <a:cubicBezTo>
                        <a:pt x="13247" y="27741"/>
                        <a:pt x="10676" y="37491"/>
                        <a:pt x="8549" y="46266"/>
                      </a:cubicBezTo>
                      <a:cubicBezTo>
                        <a:pt x="3586" y="66120"/>
                        <a:pt x="2345" y="87925"/>
                        <a:pt x="1370" y="108311"/>
                      </a:cubicBezTo>
                      <a:cubicBezTo>
                        <a:pt x="483" y="127899"/>
                        <a:pt x="838" y="147488"/>
                        <a:pt x="1370" y="167076"/>
                      </a:cubicBezTo>
                      <a:cubicBezTo>
                        <a:pt x="1813" y="182587"/>
                        <a:pt x="-314" y="197921"/>
                        <a:pt x="40" y="213344"/>
                      </a:cubicBezTo>
                      <a:cubicBezTo>
                        <a:pt x="306" y="226462"/>
                        <a:pt x="15108" y="234262"/>
                        <a:pt x="26276" y="227526"/>
                      </a:cubicBezTo>
                      <a:cubicBezTo>
                        <a:pt x="43826" y="216889"/>
                        <a:pt x="48081" y="198010"/>
                        <a:pt x="48612" y="178865"/>
                      </a:cubicBezTo>
                      <a:cubicBezTo>
                        <a:pt x="49144" y="159631"/>
                        <a:pt x="47726" y="140397"/>
                        <a:pt x="48169" y="121163"/>
                      </a:cubicBezTo>
                      <a:cubicBezTo>
                        <a:pt x="48701" y="101043"/>
                        <a:pt x="49765" y="80922"/>
                        <a:pt x="51715" y="60979"/>
                      </a:cubicBezTo>
                      <a:cubicBezTo>
                        <a:pt x="53221" y="44671"/>
                        <a:pt x="54994" y="21182"/>
                        <a:pt x="46840" y="6380"/>
                      </a:cubicBezTo>
                      <a:cubicBezTo>
                        <a:pt x="47194" y="8773"/>
                        <a:pt x="47549" y="11255"/>
                        <a:pt x="47992" y="13648"/>
                      </a:cubicBezTo>
                      <a:cubicBezTo>
                        <a:pt x="48169" y="12496"/>
                        <a:pt x="48347" y="11343"/>
                        <a:pt x="48524" y="10191"/>
                      </a:cubicBezTo>
                      <a:cubicBezTo>
                        <a:pt x="49853" y="2125"/>
                        <a:pt x="40635" y="-3459"/>
                        <a:pt x="34431" y="2480"/>
                      </a:cubicBezTo>
                      <a:lnTo>
                        <a:pt x="34431" y="2480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64" name="任意多边形: 形状 363"/>
                <p:cNvSpPr/>
                <p:nvPr/>
              </p:nvSpPr>
              <p:spPr>
                <a:xfrm>
                  <a:off x="7947751" y="3752472"/>
                  <a:ext cx="111595" cy="206040"/>
                </a:xfrm>
                <a:custGeom>
                  <a:avLst/>
                  <a:gdLst>
                    <a:gd name="connsiteX0" fmla="*/ 8885 w 111595"/>
                    <a:gd name="connsiteY0" fmla="*/ 205943 h 206040"/>
                    <a:gd name="connsiteX1" fmla="*/ 50987 w 111595"/>
                    <a:gd name="connsiteY1" fmla="*/ 186532 h 206040"/>
                    <a:gd name="connsiteX2" fmla="*/ 64282 w 111595"/>
                    <a:gd name="connsiteY2" fmla="*/ 155066 h 206040"/>
                    <a:gd name="connsiteX3" fmla="*/ 75096 w 111595"/>
                    <a:gd name="connsiteY3" fmla="*/ 123955 h 206040"/>
                    <a:gd name="connsiteX4" fmla="*/ 92114 w 111595"/>
                    <a:gd name="connsiteY4" fmla="*/ 61113 h 206040"/>
                    <a:gd name="connsiteX5" fmla="*/ 102484 w 111595"/>
                    <a:gd name="connsiteY5" fmla="*/ 45513 h 206040"/>
                    <a:gd name="connsiteX6" fmla="*/ 110373 w 111595"/>
                    <a:gd name="connsiteY6" fmla="*/ 13338 h 206040"/>
                    <a:gd name="connsiteX7" fmla="*/ 75539 w 111595"/>
                    <a:gd name="connsiteY7" fmla="*/ 9615 h 206040"/>
                    <a:gd name="connsiteX8" fmla="*/ 63750 w 111595"/>
                    <a:gd name="connsiteY8" fmla="*/ 25481 h 206040"/>
                    <a:gd name="connsiteX9" fmla="*/ 50189 w 111595"/>
                    <a:gd name="connsiteY9" fmla="*/ 53579 h 206040"/>
                    <a:gd name="connsiteX10" fmla="*/ 34323 w 111595"/>
                    <a:gd name="connsiteY10" fmla="*/ 118992 h 206040"/>
                    <a:gd name="connsiteX11" fmla="*/ 24574 w 111595"/>
                    <a:gd name="connsiteY11" fmla="*/ 150369 h 206040"/>
                    <a:gd name="connsiteX12" fmla="*/ 15621 w 111595"/>
                    <a:gd name="connsiteY12" fmla="*/ 173325 h 206040"/>
                    <a:gd name="connsiteX13" fmla="*/ 642 w 111595"/>
                    <a:gd name="connsiteY13" fmla="*/ 190609 h 206040"/>
                    <a:gd name="connsiteX14" fmla="*/ 8885 w 111595"/>
                    <a:gd name="connsiteY14" fmla="*/ 205943 h 206040"/>
                    <a:gd name="connsiteX15" fmla="*/ 8885 w 111595"/>
                    <a:gd name="connsiteY15" fmla="*/ 205943 h 20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1595" h="206040">
                      <a:moveTo>
                        <a:pt x="8885" y="205943"/>
                      </a:moveTo>
                      <a:cubicBezTo>
                        <a:pt x="22269" y="206918"/>
                        <a:pt x="42389" y="200625"/>
                        <a:pt x="50987" y="186532"/>
                      </a:cubicBezTo>
                      <a:cubicBezTo>
                        <a:pt x="56837" y="177048"/>
                        <a:pt x="60294" y="165437"/>
                        <a:pt x="64282" y="155066"/>
                      </a:cubicBezTo>
                      <a:cubicBezTo>
                        <a:pt x="68271" y="144784"/>
                        <a:pt x="71728" y="134414"/>
                        <a:pt x="75096" y="123955"/>
                      </a:cubicBezTo>
                      <a:cubicBezTo>
                        <a:pt x="81743" y="103214"/>
                        <a:pt x="86796" y="82208"/>
                        <a:pt x="92114" y="61113"/>
                      </a:cubicBezTo>
                      <a:cubicBezTo>
                        <a:pt x="93886" y="53933"/>
                        <a:pt x="97609" y="51717"/>
                        <a:pt x="102484" y="45513"/>
                      </a:cubicBezTo>
                      <a:cubicBezTo>
                        <a:pt x="110107" y="35852"/>
                        <a:pt x="113652" y="25481"/>
                        <a:pt x="110373" y="13338"/>
                      </a:cubicBezTo>
                      <a:cubicBezTo>
                        <a:pt x="106384" y="-1287"/>
                        <a:pt x="81921" y="-5807"/>
                        <a:pt x="75539" y="9615"/>
                      </a:cubicBezTo>
                      <a:cubicBezTo>
                        <a:pt x="72614" y="16618"/>
                        <a:pt x="68980" y="19188"/>
                        <a:pt x="63750" y="25481"/>
                      </a:cubicBezTo>
                      <a:cubicBezTo>
                        <a:pt x="56837" y="33902"/>
                        <a:pt x="52405" y="42854"/>
                        <a:pt x="50189" y="53579"/>
                      </a:cubicBezTo>
                      <a:cubicBezTo>
                        <a:pt x="45580" y="75560"/>
                        <a:pt x="40617" y="97364"/>
                        <a:pt x="34323" y="118992"/>
                      </a:cubicBezTo>
                      <a:cubicBezTo>
                        <a:pt x="31221" y="129539"/>
                        <a:pt x="27853" y="139910"/>
                        <a:pt x="24574" y="150369"/>
                      </a:cubicBezTo>
                      <a:cubicBezTo>
                        <a:pt x="22269" y="157548"/>
                        <a:pt x="20585" y="167475"/>
                        <a:pt x="15621" y="173325"/>
                      </a:cubicBezTo>
                      <a:cubicBezTo>
                        <a:pt x="10569" y="179264"/>
                        <a:pt x="3124" y="182455"/>
                        <a:pt x="642" y="190609"/>
                      </a:cubicBezTo>
                      <a:cubicBezTo>
                        <a:pt x="-1397" y="197257"/>
                        <a:pt x="1440" y="205411"/>
                        <a:pt x="8885" y="205943"/>
                      </a:cubicBezTo>
                      <a:lnTo>
                        <a:pt x="8885" y="205943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65" name="任意多边形: 形状 364"/>
                <p:cNvSpPr/>
                <p:nvPr/>
              </p:nvSpPr>
              <p:spPr>
                <a:xfrm>
                  <a:off x="7757083" y="3523079"/>
                  <a:ext cx="211897" cy="94625"/>
                </a:xfrm>
                <a:custGeom>
                  <a:avLst/>
                  <a:gdLst>
                    <a:gd name="connsiteX0" fmla="*/ 2516 w 211897"/>
                    <a:gd name="connsiteY0" fmla="*/ 9708 h 94625"/>
                    <a:gd name="connsiteX1" fmla="*/ 26005 w 211897"/>
                    <a:gd name="connsiteY1" fmla="*/ 28764 h 94625"/>
                    <a:gd name="connsiteX2" fmla="*/ 51798 w 211897"/>
                    <a:gd name="connsiteY2" fmla="*/ 43744 h 94625"/>
                    <a:gd name="connsiteX3" fmla="*/ 101079 w 211897"/>
                    <a:gd name="connsiteY3" fmla="*/ 67587 h 94625"/>
                    <a:gd name="connsiteX4" fmla="*/ 152931 w 211897"/>
                    <a:gd name="connsiteY4" fmla="*/ 82212 h 94625"/>
                    <a:gd name="connsiteX5" fmla="*/ 206555 w 211897"/>
                    <a:gd name="connsiteY5" fmla="*/ 88416 h 94625"/>
                    <a:gd name="connsiteX6" fmla="*/ 195476 w 211897"/>
                    <a:gd name="connsiteY6" fmla="*/ 93291 h 94625"/>
                    <a:gd name="connsiteX7" fmla="*/ 198312 w 211897"/>
                    <a:gd name="connsiteY7" fmla="*/ 92937 h 94625"/>
                    <a:gd name="connsiteX8" fmla="*/ 211076 w 211897"/>
                    <a:gd name="connsiteY8" fmla="*/ 75298 h 94625"/>
                    <a:gd name="connsiteX9" fmla="*/ 210189 w 211897"/>
                    <a:gd name="connsiteY9" fmla="*/ 72994 h 94625"/>
                    <a:gd name="connsiteX10" fmla="*/ 210367 w 211897"/>
                    <a:gd name="connsiteY10" fmla="*/ 81414 h 94625"/>
                    <a:gd name="connsiteX11" fmla="*/ 170303 w 211897"/>
                    <a:gd name="connsiteY11" fmla="*/ 40819 h 94625"/>
                    <a:gd name="connsiteX12" fmla="*/ 116502 w 211897"/>
                    <a:gd name="connsiteY12" fmla="*/ 28233 h 94625"/>
                    <a:gd name="connsiteX13" fmla="*/ 61193 w 211897"/>
                    <a:gd name="connsiteY13" fmla="*/ 9531 h 94625"/>
                    <a:gd name="connsiteX14" fmla="*/ 32387 w 211897"/>
                    <a:gd name="connsiteY14" fmla="*/ 2351 h 94625"/>
                    <a:gd name="connsiteX15" fmla="*/ 6150 w 211897"/>
                    <a:gd name="connsiteY15" fmla="*/ 135 h 94625"/>
                    <a:gd name="connsiteX16" fmla="*/ 2516 w 211897"/>
                    <a:gd name="connsiteY16" fmla="*/ 9708 h 94625"/>
                    <a:gd name="connsiteX17" fmla="*/ 2516 w 211897"/>
                    <a:gd name="connsiteY17" fmla="*/ 9708 h 94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1897" h="94625">
                      <a:moveTo>
                        <a:pt x="2516" y="9708"/>
                      </a:moveTo>
                      <a:cubicBezTo>
                        <a:pt x="11025" y="15292"/>
                        <a:pt x="17319" y="23269"/>
                        <a:pt x="26005" y="28764"/>
                      </a:cubicBezTo>
                      <a:cubicBezTo>
                        <a:pt x="34425" y="33994"/>
                        <a:pt x="42934" y="39135"/>
                        <a:pt x="51798" y="43744"/>
                      </a:cubicBezTo>
                      <a:cubicBezTo>
                        <a:pt x="68018" y="52253"/>
                        <a:pt x="84150" y="60673"/>
                        <a:pt x="101079" y="67587"/>
                      </a:cubicBezTo>
                      <a:cubicBezTo>
                        <a:pt x="118186" y="74678"/>
                        <a:pt x="135381" y="77248"/>
                        <a:pt x="152931" y="82212"/>
                      </a:cubicBezTo>
                      <a:cubicBezTo>
                        <a:pt x="169683" y="86998"/>
                        <a:pt x="190690" y="103484"/>
                        <a:pt x="206555" y="88416"/>
                      </a:cubicBezTo>
                      <a:cubicBezTo>
                        <a:pt x="202833" y="90012"/>
                        <a:pt x="199199" y="91696"/>
                        <a:pt x="195476" y="93291"/>
                      </a:cubicBezTo>
                      <a:cubicBezTo>
                        <a:pt x="196451" y="93203"/>
                        <a:pt x="197337" y="93025"/>
                        <a:pt x="198312" y="92937"/>
                      </a:cubicBezTo>
                      <a:cubicBezTo>
                        <a:pt x="206467" y="91784"/>
                        <a:pt x="214533" y="84427"/>
                        <a:pt x="211076" y="75298"/>
                      </a:cubicBezTo>
                      <a:cubicBezTo>
                        <a:pt x="210810" y="74500"/>
                        <a:pt x="210455" y="73703"/>
                        <a:pt x="210189" y="72994"/>
                      </a:cubicBezTo>
                      <a:cubicBezTo>
                        <a:pt x="210278" y="75830"/>
                        <a:pt x="210367" y="78578"/>
                        <a:pt x="210367" y="81414"/>
                      </a:cubicBezTo>
                      <a:cubicBezTo>
                        <a:pt x="216128" y="59610"/>
                        <a:pt x="186701" y="46048"/>
                        <a:pt x="170303" y="40819"/>
                      </a:cubicBezTo>
                      <a:cubicBezTo>
                        <a:pt x="152665" y="35235"/>
                        <a:pt x="134052" y="34703"/>
                        <a:pt x="116502" y="28233"/>
                      </a:cubicBezTo>
                      <a:cubicBezTo>
                        <a:pt x="98154" y="21585"/>
                        <a:pt x="79895" y="15026"/>
                        <a:pt x="61193" y="9531"/>
                      </a:cubicBezTo>
                      <a:cubicBezTo>
                        <a:pt x="51709" y="6783"/>
                        <a:pt x="42136" y="4212"/>
                        <a:pt x="32387" y="2351"/>
                      </a:cubicBezTo>
                      <a:cubicBezTo>
                        <a:pt x="23700" y="667"/>
                        <a:pt x="14837" y="1997"/>
                        <a:pt x="6150" y="135"/>
                      </a:cubicBezTo>
                      <a:cubicBezTo>
                        <a:pt x="389" y="-1106"/>
                        <a:pt x="-2359" y="6517"/>
                        <a:pt x="2516" y="9708"/>
                      </a:cubicBezTo>
                      <a:lnTo>
                        <a:pt x="2516" y="9708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</p:grpSp>
          <p:grpSp>
            <p:nvGrpSpPr>
              <p:cNvPr id="366" name="图形 232"/>
              <p:cNvGrpSpPr/>
              <p:nvPr/>
            </p:nvGrpSpPr>
            <p:grpSpPr>
              <a:xfrm>
                <a:off x="7591624" y="2930101"/>
                <a:ext cx="865158" cy="1250295"/>
                <a:chOff x="7591624" y="2930101"/>
                <a:chExt cx="865158" cy="1250295"/>
              </a:xfrm>
              <a:solidFill>
                <a:srgbClr val="2E382E"/>
              </a:solidFill>
            </p:grpSpPr>
            <p:sp>
              <p:nvSpPr>
                <p:cNvPr id="367" name="任意多边形: 形状 366"/>
                <p:cNvSpPr/>
                <p:nvPr/>
              </p:nvSpPr>
              <p:spPr>
                <a:xfrm>
                  <a:off x="7698221" y="3103761"/>
                  <a:ext cx="758561" cy="1076635"/>
                </a:xfrm>
                <a:custGeom>
                  <a:avLst/>
                  <a:gdLst>
                    <a:gd name="connsiteX0" fmla="*/ 42 w 758561"/>
                    <a:gd name="connsiteY0" fmla="*/ 827 h 1076635"/>
                    <a:gd name="connsiteX1" fmla="*/ 58542 w 758561"/>
                    <a:gd name="connsiteY1" fmla="*/ 101695 h 1076635"/>
                    <a:gd name="connsiteX2" fmla="*/ 136275 w 758561"/>
                    <a:gd name="connsiteY2" fmla="*/ 190507 h 1076635"/>
                    <a:gd name="connsiteX3" fmla="*/ 310887 w 758561"/>
                    <a:gd name="connsiteY3" fmla="*/ 355635 h 1076635"/>
                    <a:gd name="connsiteX4" fmla="*/ 484347 w 758561"/>
                    <a:gd name="connsiteY4" fmla="*/ 566588 h 1076635"/>
                    <a:gd name="connsiteX5" fmla="*/ 628468 w 758561"/>
                    <a:gd name="connsiteY5" fmla="*/ 795445 h 1076635"/>
                    <a:gd name="connsiteX6" fmla="*/ 738199 w 758561"/>
                    <a:gd name="connsiteY6" fmla="*/ 1042118 h 1076635"/>
                    <a:gd name="connsiteX7" fmla="*/ 749988 w 758561"/>
                    <a:gd name="connsiteY7" fmla="*/ 1073672 h 1076635"/>
                    <a:gd name="connsiteX8" fmla="*/ 758408 w 758561"/>
                    <a:gd name="connsiteY8" fmla="*/ 1071101 h 1076635"/>
                    <a:gd name="connsiteX9" fmla="*/ 713204 w 758561"/>
                    <a:gd name="connsiteY9" fmla="*/ 943643 h 1076635"/>
                    <a:gd name="connsiteX10" fmla="*/ 655591 w 758561"/>
                    <a:gd name="connsiteY10" fmla="*/ 821681 h 1076635"/>
                    <a:gd name="connsiteX11" fmla="*/ 514306 w 758561"/>
                    <a:gd name="connsiteY11" fmla="*/ 589988 h 1076635"/>
                    <a:gd name="connsiteX12" fmla="*/ 342885 w 758561"/>
                    <a:gd name="connsiteY12" fmla="*/ 372831 h 1076635"/>
                    <a:gd name="connsiteX13" fmla="*/ 167829 w 758561"/>
                    <a:gd name="connsiteY13" fmla="*/ 208057 h 1076635"/>
                    <a:gd name="connsiteX14" fmla="*/ 15199 w 758561"/>
                    <a:gd name="connsiteY14" fmla="*/ 26177 h 1076635"/>
                    <a:gd name="connsiteX15" fmla="*/ 1106 w 758561"/>
                    <a:gd name="connsiteY15" fmla="*/ 295 h 1076635"/>
                    <a:gd name="connsiteX16" fmla="*/ 42 w 758561"/>
                    <a:gd name="connsiteY16" fmla="*/ 827 h 1076635"/>
                    <a:gd name="connsiteX17" fmla="*/ 42 w 758561"/>
                    <a:gd name="connsiteY17" fmla="*/ 827 h 1076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58561" h="1076635">
                      <a:moveTo>
                        <a:pt x="42" y="827"/>
                      </a:moveTo>
                      <a:cubicBezTo>
                        <a:pt x="15731" y="36459"/>
                        <a:pt x="35231" y="70495"/>
                        <a:pt x="58542" y="101695"/>
                      </a:cubicBezTo>
                      <a:cubicBezTo>
                        <a:pt x="82119" y="133249"/>
                        <a:pt x="108621" y="162499"/>
                        <a:pt x="136275" y="190507"/>
                      </a:cubicBezTo>
                      <a:cubicBezTo>
                        <a:pt x="192559" y="247500"/>
                        <a:pt x="253894" y="299352"/>
                        <a:pt x="310887" y="355635"/>
                      </a:cubicBezTo>
                      <a:cubicBezTo>
                        <a:pt x="375946" y="419896"/>
                        <a:pt x="431786" y="491957"/>
                        <a:pt x="484347" y="566588"/>
                      </a:cubicBezTo>
                      <a:cubicBezTo>
                        <a:pt x="536376" y="640244"/>
                        <a:pt x="585214" y="716293"/>
                        <a:pt x="628468" y="795445"/>
                      </a:cubicBezTo>
                      <a:cubicBezTo>
                        <a:pt x="671634" y="874508"/>
                        <a:pt x="709215" y="956762"/>
                        <a:pt x="738199" y="1042118"/>
                      </a:cubicBezTo>
                      <a:cubicBezTo>
                        <a:pt x="741833" y="1052754"/>
                        <a:pt x="745910" y="1063213"/>
                        <a:pt x="749988" y="1073672"/>
                      </a:cubicBezTo>
                      <a:cubicBezTo>
                        <a:pt x="752026" y="1078901"/>
                        <a:pt x="759738" y="1076686"/>
                        <a:pt x="758408" y="1071101"/>
                      </a:cubicBezTo>
                      <a:cubicBezTo>
                        <a:pt x="748038" y="1027315"/>
                        <a:pt x="730665" y="984948"/>
                        <a:pt x="713204" y="943643"/>
                      </a:cubicBezTo>
                      <a:cubicBezTo>
                        <a:pt x="695743" y="902162"/>
                        <a:pt x="676420" y="861567"/>
                        <a:pt x="655591" y="821681"/>
                      </a:cubicBezTo>
                      <a:cubicBezTo>
                        <a:pt x="613666" y="741466"/>
                        <a:pt x="565714" y="664442"/>
                        <a:pt x="514306" y="589988"/>
                      </a:cubicBezTo>
                      <a:cubicBezTo>
                        <a:pt x="461922" y="514116"/>
                        <a:pt x="406879" y="439396"/>
                        <a:pt x="342885" y="372831"/>
                      </a:cubicBezTo>
                      <a:cubicBezTo>
                        <a:pt x="287310" y="315040"/>
                        <a:pt x="225797" y="263366"/>
                        <a:pt x="167829" y="208057"/>
                      </a:cubicBezTo>
                      <a:cubicBezTo>
                        <a:pt x="110748" y="153635"/>
                        <a:pt x="55174" y="94781"/>
                        <a:pt x="15199" y="26177"/>
                      </a:cubicBezTo>
                      <a:cubicBezTo>
                        <a:pt x="10235" y="17668"/>
                        <a:pt x="5538" y="9070"/>
                        <a:pt x="1106" y="295"/>
                      </a:cubicBezTo>
                      <a:cubicBezTo>
                        <a:pt x="840" y="-325"/>
                        <a:pt x="-224" y="118"/>
                        <a:pt x="42" y="827"/>
                      </a:cubicBezTo>
                      <a:lnTo>
                        <a:pt x="42" y="82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68" name="任意多边形: 形状 367"/>
                <p:cNvSpPr/>
                <p:nvPr/>
              </p:nvSpPr>
              <p:spPr>
                <a:xfrm>
                  <a:off x="7805334" y="3524698"/>
                  <a:ext cx="500105" cy="327027"/>
                </a:xfrm>
                <a:custGeom>
                  <a:avLst/>
                  <a:gdLst>
                    <a:gd name="connsiteX0" fmla="*/ 533 w 500105"/>
                    <a:gd name="connsiteY0" fmla="*/ 2593 h 327027"/>
                    <a:gd name="connsiteX1" fmla="*/ 51676 w 500105"/>
                    <a:gd name="connsiteY1" fmla="*/ 37072 h 327027"/>
                    <a:gd name="connsiteX2" fmla="*/ 106187 w 500105"/>
                    <a:gd name="connsiteY2" fmla="*/ 65347 h 327027"/>
                    <a:gd name="connsiteX3" fmla="*/ 224249 w 500105"/>
                    <a:gd name="connsiteY3" fmla="*/ 107006 h 327027"/>
                    <a:gd name="connsiteX4" fmla="*/ 328130 w 500105"/>
                    <a:gd name="connsiteY4" fmla="*/ 158680 h 327027"/>
                    <a:gd name="connsiteX5" fmla="*/ 412068 w 500105"/>
                    <a:gd name="connsiteY5" fmla="*/ 232248 h 327027"/>
                    <a:gd name="connsiteX6" fmla="*/ 496803 w 500105"/>
                    <a:gd name="connsiteY6" fmla="*/ 326468 h 327027"/>
                    <a:gd name="connsiteX7" fmla="*/ 499817 w 500105"/>
                    <a:gd name="connsiteY7" fmla="*/ 323986 h 327027"/>
                    <a:gd name="connsiteX8" fmla="*/ 430149 w 500105"/>
                    <a:gd name="connsiteY8" fmla="*/ 235616 h 327027"/>
                    <a:gd name="connsiteX9" fmla="*/ 346743 w 500105"/>
                    <a:gd name="connsiteY9" fmla="*/ 158858 h 327027"/>
                    <a:gd name="connsiteX10" fmla="*/ 248535 w 500105"/>
                    <a:gd name="connsiteY10" fmla="*/ 104347 h 327027"/>
                    <a:gd name="connsiteX11" fmla="*/ 125155 w 500105"/>
                    <a:gd name="connsiteY11" fmla="*/ 63309 h 327027"/>
                    <a:gd name="connsiteX12" fmla="*/ 62932 w 500105"/>
                    <a:gd name="connsiteY12" fmla="*/ 34679 h 327027"/>
                    <a:gd name="connsiteX13" fmla="*/ 1685 w 500105"/>
                    <a:gd name="connsiteY13" fmla="*/ 112 h 327027"/>
                    <a:gd name="connsiteX14" fmla="*/ 533 w 500105"/>
                    <a:gd name="connsiteY14" fmla="*/ 2593 h 327027"/>
                    <a:gd name="connsiteX15" fmla="*/ 533 w 500105"/>
                    <a:gd name="connsiteY15" fmla="*/ 2593 h 327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0105" h="327027">
                      <a:moveTo>
                        <a:pt x="533" y="2593"/>
                      </a:moveTo>
                      <a:cubicBezTo>
                        <a:pt x="17196" y="14559"/>
                        <a:pt x="33949" y="26613"/>
                        <a:pt x="51676" y="37072"/>
                      </a:cubicBezTo>
                      <a:cubicBezTo>
                        <a:pt x="69314" y="47532"/>
                        <a:pt x="87485" y="57015"/>
                        <a:pt x="106187" y="65347"/>
                      </a:cubicBezTo>
                      <a:cubicBezTo>
                        <a:pt x="144566" y="82365"/>
                        <a:pt x="184540" y="93711"/>
                        <a:pt x="224249" y="107006"/>
                      </a:cubicBezTo>
                      <a:cubicBezTo>
                        <a:pt x="261299" y="119415"/>
                        <a:pt x="296044" y="136256"/>
                        <a:pt x="328130" y="158680"/>
                      </a:cubicBezTo>
                      <a:cubicBezTo>
                        <a:pt x="358709" y="180042"/>
                        <a:pt x="386364" y="205391"/>
                        <a:pt x="412068" y="232248"/>
                      </a:cubicBezTo>
                      <a:cubicBezTo>
                        <a:pt x="441318" y="262739"/>
                        <a:pt x="466313" y="297218"/>
                        <a:pt x="496803" y="326468"/>
                      </a:cubicBezTo>
                      <a:cubicBezTo>
                        <a:pt x="498399" y="328063"/>
                        <a:pt x="500969" y="325936"/>
                        <a:pt x="499817" y="323986"/>
                      </a:cubicBezTo>
                      <a:cubicBezTo>
                        <a:pt x="480849" y="291545"/>
                        <a:pt x="455499" y="263182"/>
                        <a:pt x="430149" y="235616"/>
                      </a:cubicBezTo>
                      <a:cubicBezTo>
                        <a:pt x="404534" y="207785"/>
                        <a:pt x="377057" y="181548"/>
                        <a:pt x="346743" y="158858"/>
                      </a:cubicBezTo>
                      <a:cubicBezTo>
                        <a:pt x="316519" y="136256"/>
                        <a:pt x="283901" y="117642"/>
                        <a:pt x="248535" y="104347"/>
                      </a:cubicBezTo>
                      <a:cubicBezTo>
                        <a:pt x="207940" y="89013"/>
                        <a:pt x="165484" y="79529"/>
                        <a:pt x="125155" y="63309"/>
                      </a:cubicBezTo>
                      <a:cubicBezTo>
                        <a:pt x="103882" y="54799"/>
                        <a:pt x="83673" y="44341"/>
                        <a:pt x="62932" y="34679"/>
                      </a:cubicBezTo>
                      <a:cubicBezTo>
                        <a:pt x="41749" y="24841"/>
                        <a:pt x="21096" y="13141"/>
                        <a:pt x="1685" y="112"/>
                      </a:cubicBezTo>
                      <a:cubicBezTo>
                        <a:pt x="444" y="-509"/>
                        <a:pt x="-708" y="1618"/>
                        <a:pt x="533" y="2593"/>
                      </a:cubicBezTo>
                      <a:lnTo>
                        <a:pt x="533" y="2593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69" name="任意多边形: 形状 368"/>
                <p:cNvSpPr/>
                <p:nvPr/>
              </p:nvSpPr>
              <p:spPr>
                <a:xfrm>
                  <a:off x="7979681" y="3130417"/>
                  <a:ext cx="146703" cy="445936"/>
                </a:xfrm>
                <a:custGeom>
                  <a:avLst/>
                  <a:gdLst>
                    <a:gd name="connsiteX0" fmla="*/ 0 w 146703"/>
                    <a:gd name="connsiteY0" fmla="*/ 230 h 445936"/>
                    <a:gd name="connsiteX1" fmla="*/ 18525 w 146703"/>
                    <a:gd name="connsiteY1" fmla="*/ 87448 h 445936"/>
                    <a:gd name="connsiteX2" fmla="*/ 51586 w 146703"/>
                    <a:gd name="connsiteY2" fmla="*/ 170676 h 445936"/>
                    <a:gd name="connsiteX3" fmla="*/ 110440 w 146703"/>
                    <a:gd name="connsiteY3" fmla="*/ 343427 h 445936"/>
                    <a:gd name="connsiteX4" fmla="*/ 121697 w 146703"/>
                    <a:gd name="connsiteY4" fmla="*/ 396697 h 445936"/>
                    <a:gd name="connsiteX5" fmla="*/ 129053 w 146703"/>
                    <a:gd name="connsiteY5" fmla="*/ 421692 h 445936"/>
                    <a:gd name="connsiteX6" fmla="*/ 140753 w 146703"/>
                    <a:gd name="connsiteY6" fmla="*/ 445003 h 445936"/>
                    <a:gd name="connsiteX7" fmla="*/ 146692 w 146703"/>
                    <a:gd name="connsiteY7" fmla="*/ 442344 h 445936"/>
                    <a:gd name="connsiteX8" fmla="*/ 140399 w 146703"/>
                    <a:gd name="connsiteY8" fmla="*/ 420363 h 445936"/>
                    <a:gd name="connsiteX9" fmla="*/ 133662 w 146703"/>
                    <a:gd name="connsiteY9" fmla="*/ 397229 h 445936"/>
                    <a:gd name="connsiteX10" fmla="*/ 123558 w 146703"/>
                    <a:gd name="connsiteY10" fmla="*/ 350961 h 445936"/>
                    <a:gd name="connsiteX11" fmla="*/ 99804 w 146703"/>
                    <a:gd name="connsiteY11" fmla="*/ 261351 h 445936"/>
                    <a:gd name="connsiteX12" fmla="*/ 30225 w 146703"/>
                    <a:gd name="connsiteY12" fmla="*/ 95691 h 445936"/>
                    <a:gd name="connsiteX13" fmla="*/ 532 w 146703"/>
                    <a:gd name="connsiteY13" fmla="*/ 53 h 445936"/>
                    <a:gd name="connsiteX14" fmla="*/ 0 w 146703"/>
                    <a:gd name="connsiteY14" fmla="*/ 230 h 445936"/>
                    <a:gd name="connsiteX15" fmla="*/ 0 w 146703"/>
                    <a:gd name="connsiteY15" fmla="*/ 230 h 445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6703" h="445936">
                      <a:moveTo>
                        <a:pt x="0" y="230"/>
                      </a:moveTo>
                      <a:cubicBezTo>
                        <a:pt x="177" y="30455"/>
                        <a:pt x="8598" y="59173"/>
                        <a:pt x="18525" y="87448"/>
                      </a:cubicBezTo>
                      <a:cubicBezTo>
                        <a:pt x="28363" y="115634"/>
                        <a:pt x="39975" y="143199"/>
                        <a:pt x="51586" y="170676"/>
                      </a:cubicBezTo>
                      <a:cubicBezTo>
                        <a:pt x="75429" y="227137"/>
                        <a:pt x="98208" y="283244"/>
                        <a:pt x="110440" y="343427"/>
                      </a:cubicBezTo>
                      <a:cubicBezTo>
                        <a:pt x="114074" y="361243"/>
                        <a:pt x="117354" y="379059"/>
                        <a:pt x="121697" y="396697"/>
                      </a:cubicBezTo>
                      <a:cubicBezTo>
                        <a:pt x="123824" y="405117"/>
                        <a:pt x="126128" y="413538"/>
                        <a:pt x="129053" y="421692"/>
                      </a:cubicBezTo>
                      <a:cubicBezTo>
                        <a:pt x="131978" y="430024"/>
                        <a:pt x="134726" y="438444"/>
                        <a:pt x="140753" y="445003"/>
                      </a:cubicBezTo>
                      <a:cubicBezTo>
                        <a:pt x="142792" y="447131"/>
                        <a:pt x="146958" y="445358"/>
                        <a:pt x="146692" y="442344"/>
                      </a:cubicBezTo>
                      <a:cubicBezTo>
                        <a:pt x="145894" y="434544"/>
                        <a:pt x="142792" y="427720"/>
                        <a:pt x="140399" y="420363"/>
                      </a:cubicBezTo>
                      <a:cubicBezTo>
                        <a:pt x="137917" y="412740"/>
                        <a:pt x="135701" y="405029"/>
                        <a:pt x="133662" y="397229"/>
                      </a:cubicBezTo>
                      <a:cubicBezTo>
                        <a:pt x="129674" y="381895"/>
                        <a:pt x="126660" y="366384"/>
                        <a:pt x="123558" y="350961"/>
                      </a:cubicBezTo>
                      <a:cubicBezTo>
                        <a:pt x="117531" y="320559"/>
                        <a:pt x="110440" y="290600"/>
                        <a:pt x="99804" y="261351"/>
                      </a:cubicBezTo>
                      <a:cubicBezTo>
                        <a:pt x="79329" y="204978"/>
                        <a:pt x="51320" y="151797"/>
                        <a:pt x="30225" y="95691"/>
                      </a:cubicBezTo>
                      <a:cubicBezTo>
                        <a:pt x="18436" y="64402"/>
                        <a:pt x="9927" y="32050"/>
                        <a:pt x="532" y="53"/>
                      </a:cubicBezTo>
                      <a:cubicBezTo>
                        <a:pt x="355" y="-36"/>
                        <a:pt x="0" y="-36"/>
                        <a:pt x="0" y="230"/>
                      </a:cubicBezTo>
                      <a:lnTo>
                        <a:pt x="0" y="230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70" name="任意多边形: 形状 369"/>
                <p:cNvSpPr/>
                <p:nvPr/>
              </p:nvSpPr>
              <p:spPr>
                <a:xfrm>
                  <a:off x="7591624" y="2930101"/>
                  <a:ext cx="295082" cy="409397"/>
                </a:xfrm>
                <a:custGeom>
                  <a:avLst/>
                  <a:gdLst>
                    <a:gd name="connsiteX0" fmla="*/ 283556 w 295082"/>
                    <a:gd name="connsiteY0" fmla="*/ 401926 h 409397"/>
                    <a:gd name="connsiteX1" fmla="*/ 170723 w 295082"/>
                    <a:gd name="connsiteY1" fmla="*/ 370726 h 409397"/>
                    <a:gd name="connsiteX2" fmla="*/ 81822 w 295082"/>
                    <a:gd name="connsiteY2" fmla="*/ 319140 h 409397"/>
                    <a:gd name="connsiteX3" fmla="*/ 22170 w 295082"/>
                    <a:gd name="connsiteY3" fmla="*/ 140362 h 409397"/>
                    <a:gd name="connsiteX4" fmla="*/ 9672 w 295082"/>
                    <a:gd name="connsiteY4" fmla="*/ 4750 h 409397"/>
                    <a:gd name="connsiteX5" fmla="*/ 2493 w 295082"/>
                    <a:gd name="connsiteY5" fmla="*/ 9093 h 409397"/>
                    <a:gd name="connsiteX6" fmla="*/ 151135 w 295082"/>
                    <a:gd name="connsiteY6" fmla="*/ 126624 h 409397"/>
                    <a:gd name="connsiteX7" fmla="*/ 209546 w 295082"/>
                    <a:gd name="connsiteY7" fmla="*/ 200457 h 409397"/>
                    <a:gd name="connsiteX8" fmla="*/ 250850 w 295082"/>
                    <a:gd name="connsiteY8" fmla="*/ 297513 h 409397"/>
                    <a:gd name="connsiteX9" fmla="*/ 286747 w 295082"/>
                    <a:gd name="connsiteY9" fmla="*/ 407155 h 409397"/>
                    <a:gd name="connsiteX10" fmla="*/ 294547 w 295082"/>
                    <a:gd name="connsiteY10" fmla="*/ 402280 h 409397"/>
                    <a:gd name="connsiteX11" fmla="*/ 262638 w 295082"/>
                    <a:gd name="connsiteY11" fmla="*/ 302477 h 409397"/>
                    <a:gd name="connsiteX12" fmla="*/ 222575 w 295082"/>
                    <a:gd name="connsiteY12" fmla="*/ 203116 h 409397"/>
                    <a:gd name="connsiteX13" fmla="*/ 95028 w 295082"/>
                    <a:gd name="connsiteY13" fmla="*/ 64225 h 409397"/>
                    <a:gd name="connsiteX14" fmla="*/ 7191 w 295082"/>
                    <a:gd name="connsiteY14" fmla="*/ 673 h 409397"/>
                    <a:gd name="connsiteX15" fmla="*/ 11 w 295082"/>
                    <a:gd name="connsiteY15" fmla="*/ 5016 h 409397"/>
                    <a:gd name="connsiteX16" fmla="*/ 11622 w 295082"/>
                    <a:gd name="connsiteY16" fmla="*/ 130878 h 409397"/>
                    <a:gd name="connsiteX17" fmla="*/ 26070 w 295082"/>
                    <a:gd name="connsiteY17" fmla="*/ 231037 h 409397"/>
                    <a:gd name="connsiteX18" fmla="*/ 67817 w 295082"/>
                    <a:gd name="connsiteY18" fmla="*/ 317545 h 409397"/>
                    <a:gd name="connsiteX19" fmla="*/ 153794 w 295082"/>
                    <a:gd name="connsiteY19" fmla="*/ 373917 h 409397"/>
                    <a:gd name="connsiteX20" fmla="*/ 283113 w 295082"/>
                    <a:gd name="connsiteY20" fmla="*/ 405649 h 409397"/>
                    <a:gd name="connsiteX21" fmla="*/ 283556 w 295082"/>
                    <a:gd name="connsiteY21" fmla="*/ 401926 h 409397"/>
                    <a:gd name="connsiteX22" fmla="*/ 283556 w 295082"/>
                    <a:gd name="connsiteY22" fmla="*/ 401926 h 409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95082" h="409397">
                      <a:moveTo>
                        <a:pt x="283556" y="401926"/>
                      </a:moveTo>
                      <a:cubicBezTo>
                        <a:pt x="245620" y="392619"/>
                        <a:pt x="207507" y="383933"/>
                        <a:pt x="170723" y="370726"/>
                      </a:cubicBezTo>
                      <a:cubicBezTo>
                        <a:pt x="138371" y="359115"/>
                        <a:pt x="106197" y="343958"/>
                        <a:pt x="81822" y="319140"/>
                      </a:cubicBezTo>
                      <a:cubicBezTo>
                        <a:pt x="35997" y="272429"/>
                        <a:pt x="27931" y="202407"/>
                        <a:pt x="22170" y="140362"/>
                      </a:cubicBezTo>
                      <a:cubicBezTo>
                        <a:pt x="17916" y="95158"/>
                        <a:pt x="13838" y="49954"/>
                        <a:pt x="9672" y="4750"/>
                      </a:cubicBezTo>
                      <a:cubicBezTo>
                        <a:pt x="7279" y="6168"/>
                        <a:pt x="4886" y="7675"/>
                        <a:pt x="2493" y="9093"/>
                      </a:cubicBezTo>
                      <a:cubicBezTo>
                        <a:pt x="54433" y="45079"/>
                        <a:pt x="106551" y="81508"/>
                        <a:pt x="151135" y="126624"/>
                      </a:cubicBezTo>
                      <a:cubicBezTo>
                        <a:pt x="173205" y="149049"/>
                        <a:pt x="193237" y="173512"/>
                        <a:pt x="209546" y="200457"/>
                      </a:cubicBezTo>
                      <a:cubicBezTo>
                        <a:pt x="227805" y="230682"/>
                        <a:pt x="240834" y="263743"/>
                        <a:pt x="250850" y="297513"/>
                      </a:cubicBezTo>
                      <a:cubicBezTo>
                        <a:pt x="261752" y="334120"/>
                        <a:pt x="267602" y="373651"/>
                        <a:pt x="286747" y="407155"/>
                      </a:cubicBezTo>
                      <a:cubicBezTo>
                        <a:pt x="289761" y="412385"/>
                        <a:pt x="297118" y="407510"/>
                        <a:pt x="294547" y="402280"/>
                      </a:cubicBezTo>
                      <a:cubicBezTo>
                        <a:pt x="279213" y="370460"/>
                        <a:pt x="272211" y="336158"/>
                        <a:pt x="262638" y="302477"/>
                      </a:cubicBezTo>
                      <a:cubicBezTo>
                        <a:pt x="252800" y="268086"/>
                        <a:pt x="240302" y="234228"/>
                        <a:pt x="222575" y="203116"/>
                      </a:cubicBezTo>
                      <a:cubicBezTo>
                        <a:pt x="191109" y="147896"/>
                        <a:pt x="144664" y="103136"/>
                        <a:pt x="95028" y="64225"/>
                      </a:cubicBezTo>
                      <a:cubicBezTo>
                        <a:pt x="66576" y="41888"/>
                        <a:pt x="36884" y="21236"/>
                        <a:pt x="7191" y="673"/>
                      </a:cubicBezTo>
                      <a:cubicBezTo>
                        <a:pt x="4266" y="-1366"/>
                        <a:pt x="-255" y="1559"/>
                        <a:pt x="11" y="5016"/>
                      </a:cubicBezTo>
                      <a:cubicBezTo>
                        <a:pt x="3911" y="46941"/>
                        <a:pt x="7722" y="88865"/>
                        <a:pt x="11622" y="130878"/>
                      </a:cubicBezTo>
                      <a:cubicBezTo>
                        <a:pt x="14725" y="164471"/>
                        <a:pt x="17916" y="198242"/>
                        <a:pt x="26070" y="231037"/>
                      </a:cubicBezTo>
                      <a:cubicBezTo>
                        <a:pt x="33870" y="262414"/>
                        <a:pt x="46722" y="292816"/>
                        <a:pt x="67817" y="317545"/>
                      </a:cubicBezTo>
                      <a:cubicBezTo>
                        <a:pt x="90508" y="344136"/>
                        <a:pt x="121708" y="361242"/>
                        <a:pt x="153794" y="373917"/>
                      </a:cubicBezTo>
                      <a:cubicBezTo>
                        <a:pt x="195009" y="390137"/>
                        <a:pt x="238884" y="402458"/>
                        <a:pt x="283113" y="405649"/>
                      </a:cubicBezTo>
                      <a:cubicBezTo>
                        <a:pt x="285240" y="405737"/>
                        <a:pt x="285595" y="402369"/>
                        <a:pt x="283556" y="401926"/>
                      </a:cubicBezTo>
                      <a:lnTo>
                        <a:pt x="283556" y="401926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71" name="任意多边形: 形状 370"/>
                <p:cNvSpPr/>
                <p:nvPr/>
              </p:nvSpPr>
              <p:spPr>
                <a:xfrm>
                  <a:off x="7893249" y="2978348"/>
                  <a:ext cx="203809" cy="426121"/>
                </a:xfrm>
                <a:custGeom>
                  <a:avLst/>
                  <a:gdLst>
                    <a:gd name="connsiteX0" fmla="*/ 181360 w 203809"/>
                    <a:gd name="connsiteY0" fmla="*/ 423436 h 426121"/>
                    <a:gd name="connsiteX1" fmla="*/ 109832 w 203809"/>
                    <a:gd name="connsiteY1" fmla="*/ 363962 h 426121"/>
                    <a:gd name="connsiteX2" fmla="*/ 48762 w 203809"/>
                    <a:gd name="connsiteY2" fmla="*/ 296244 h 426121"/>
                    <a:gd name="connsiteX3" fmla="*/ 13396 w 203809"/>
                    <a:gd name="connsiteY3" fmla="*/ 217270 h 426121"/>
                    <a:gd name="connsiteX4" fmla="*/ 15701 w 203809"/>
                    <a:gd name="connsiteY4" fmla="*/ 120302 h 426121"/>
                    <a:gd name="connsiteX5" fmla="*/ 38303 w 203809"/>
                    <a:gd name="connsiteY5" fmla="*/ 6051 h 426121"/>
                    <a:gd name="connsiteX6" fmla="*/ 29616 w 203809"/>
                    <a:gd name="connsiteY6" fmla="*/ 7381 h 426121"/>
                    <a:gd name="connsiteX7" fmla="*/ 133231 w 203809"/>
                    <a:gd name="connsiteY7" fmla="*/ 154870 h 426121"/>
                    <a:gd name="connsiteX8" fmla="*/ 176929 w 203809"/>
                    <a:gd name="connsiteY8" fmla="*/ 234376 h 426121"/>
                    <a:gd name="connsiteX9" fmla="*/ 190844 w 203809"/>
                    <a:gd name="connsiteY9" fmla="*/ 276390 h 426121"/>
                    <a:gd name="connsiteX10" fmla="*/ 192972 w 203809"/>
                    <a:gd name="connsiteY10" fmla="*/ 319910 h 426121"/>
                    <a:gd name="connsiteX11" fmla="*/ 177904 w 203809"/>
                    <a:gd name="connsiteY11" fmla="*/ 419802 h 426121"/>
                    <a:gd name="connsiteX12" fmla="*/ 187476 w 203809"/>
                    <a:gd name="connsiteY12" fmla="*/ 422195 h 426121"/>
                    <a:gd name="connsiteX13" fmla="*/ 202633 w 203809"/>
                    <a:gd name="connsiteY13" fmla="*/ 331610 h 426121"/>
                    <a:gd name="connsiteX14" fmla="*/ 192440 w 203809"/>
                    <a:gd name="connsiteY14" fmla="*/ 244481 h 426121"/>
                    <a:gd name="connsiteX15" fmla="*/ 150249 w 203809"/>
                    <a:gd name="connsiteY15" fmla="*/ 163557 h 426121"/>
                    <a:gd name="connsiteX16" fmla="*/ 99461 w 203809"/>
                    <a:gd name="connsiteY16" fmla="*/ 84139 h 426121"/>
                    <a:gd name="connsiteX17" fmla="*/ 37062 w 203809"/>
                    <a:gd name="connsiteY17" fmla="*/ 1354 h 426121"/>
                    <a:gd name="connsiteX18" fmla="*/ 29173 w 203809"/>
                    <a:gd name="connsiteY18" fmla="*/ 3658 h 426121"/>
                    <a:gd name="connsiteX19" fmla="*/ 8255 w 203809"/>
                    <a:gd name="connsiteY19" fmla="*/ 109489 h 426121"/>
                    <a:gd name="connsiteX20" fmla="*/ 2405 w 203809"/>
                    <a:gd name="connsiteY20" fmla="*/ 209115 h 426121"/>
                    <a:gd name="connsiteX21" fmla="*/ 93611 w 203809"/>
                    <a:gd name="connsiteY21" fmla="*/ 360859 h 426121"/>
                    <a:gd name="connsiteX22" fmla="*/ 179499 w 203809"/>
                    <a:gd name="connsiteY22" fmla="*/ 425918 h 426121"/>
                    <a:gd name="connsiteX23" fmla="*/ 181360 w 203809"/>
                    <a:gd name="connsiteY23" fmla="*/ 423436 h 426121"/>
                    <a:gd name="connsiteX24" fmla="*/ 181360 w 203809"/>
                    <a:gd name="connsiteY24" fmla="*/ 423436 h 426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03809" h="426121">
                      <a:moveTo>
                        <a:pt x="181360" y="423436"/>
                      </a:moveTo>
                      <a:cubicBezTo>
                        <a:pt x="158758" y="402252"/>
                        <a:pt x="133054" y="384525"/>
                        <a:pt x="109832" y="363962"/>
                      </a:cubicBezTo>
                      <a:cubicBezTo>
                        <a:pt x="87052" y="343664"/>
                        <a:pt x="65957" y="321505"/>
                        <a:pt x="48762" y="296244"/>
                      </a:cubicBezTo>
                      <a:cubicBezTo>
                        <a:pt x="32453" y="272224"/>
                        <a:pt x="19778" y="245633"/>
                        <a:pt x="13396" y="217270"/>
                      </a:cubicBezTo>
                      <a:cubicBezTo>
                        <a:pt x="6128" y="185006"/>
                        <a:pt x="9673" y="152477"/>
                        <a:pt x="15701" y="120302"/>
                      </a:cubicBezTo>
                      <a:cubicBezTo>
                        <a:pt x="22880" y="82101"/>
                        <a:pt x="30680" y="44076"/>
                        <a:pt x="38303" y="6051"/>
                      </a:cubicBezTo>
                      <a:cubicBezTo>
                        <a:pt x="35378" y="6494"/>
                        <a:pt x="32541" y="6938"/>
                        <a:pt x="29616" y="7381"/>
                      </a:cubicBezTo>
                      <a:cubicBezTo>
                        <a:pt x="67287" y="54180"/>
                        <a:pt x="102032" y="103462"/>
                        <a:pt x="133231" y="154870"/>
                      </a:cubicBezTo>
                      <a:cubicBezTo>
                        <a:pt x="148831" y="180663"/>
                        <a:pt x="164608" y="206899"/>
                        <a:pt x="176929" y="234376"/>
                      </a:cubicBezTo>
                      <a:cubicBezTo>
                        <a:pt x="182956" y="247849"/>
                        <a:pt x="188097" y="261853"/>
                        <a:pt x="190844" y="276390"/>
                      </a:cubicBezTo>
                      <a:cubicBezTo>
                        <a:pt x="193592" y="290660"/>
                        <a:pt x="193858" y="305462"/>
                        <a:pt x="192972" y="319910"/>
                      </a:cubicBezTo>
                      <a:cubicBezTo>
                        <a:pt x="191022" y="353680"/>
                        <a:pt x="181715" y="386298"/>
                        <a:pt x="177904" y="419802"/>
                      </a:cubicBezTo>
                      <a:cubicBezTo>
                        <a:pt x="177195" y="425918"/>
                        <a:pt x="186147" y="428577"/>
                        <a:pt x="187476" y="422195"/>
                      </a:cubicBezTo>
                      <a:cubicBezTo>
                        <a:pt x="193503" y="392325"/>
                        <a:pt x="199619" y="362012"/>
                        <a:pt x="202633" y="331610"/>
                      </a:cubicBezTo>
                      <a:cubicBezTo>
                        <a:pt x="205558" y="301739"/>
                        <a:pt x="203342" y="272667"/>
                        <a:pt x="192440" y="244481"/>
                      </a:cubicBezTo>
                      <a:cubicBezTo>
                        <a:pt x="181449" y="216117"/>
                        <a:pt x="165672" y="189615"/>
                        <a:pt x="150249" y="163557"/>
                      </a:cubicBezTo>
                      <a:cubicBezTo>
                        <a:pt x="134295" y="136523"/>
                        <a:pt x="117277" y="110021"/>
                        <a:pt x="99461" y="84139"/>
                      </a:cubicBezTo>
                      <a:cubicBezTo>
                        <a:pt x="79784" y="55687"/>
                        <a:pt x="58955" y="28121"/>
                        <a:pt x="37062" y="1354"/>
                      </a:cubicBezTo>
                      <a:cubicBezTo>
                        <a:pt x="34757" y="-1394"/>
                        <a:pt x="29794" y="379"/>
                        <a:pt x="29173" y="3658"/>
                      </a:cubicBezTo>
                      <a:cubicBezTo>
                        <a:pt x="22348" y="38935"/>
                        <a:pt x="15169" y="74212"/>
                        <a:pt x="8255" y="109489"/>
                      </a:cubicBezTo>
                      <a:cubicBezTo>
                        <a:pt x="1874" y="142373"/>
                        <a:pt x="-3179" y="175700"/>
                        <a:pt x="2405" y="209115"/>
                      </a:cubicBezTo>
                      <a:cubicBezTo>
                        <a:pt x="12421" y="269121"/>
                        <a:pt x="49825" y="320353"/>
                        <a:pt x="93611" y="360859"/>
                      </a:cubicBezTo>
                      <a:cubicBezTo>
                        <a:pt x="119670" y="384968"/>
                        <a:pt x="148477" y="408457"/>
                        <a:pt x="179499" y="425918"/>
                      </a:cubicBezTo>
                      <a:cubicBezTo>
                        <a:pt x="181006" y="426804"/>
                        <a:pt x="182601" y="424588"/>
                        <a:pt x="181360" y="423436"/>
                      </a:cubicBezTo>
                      <a:lnTo>
                        <a:pt x="181360" y="423436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72" name="任意多边形: 形状 371"/>
                <p:cNvSpPr/>
                <p:nvPr/>
              </p:nvSpPr>
              <p:spPr>
                <a:xfrm>
                  <a:off x="7648695" y="3450671"/>
                  <a:ext cx="362803" cy="188054"/>
                </a:xfrm>
                <a:custGeom>
                  <a:avLst/>
                  <a:gdLst>
                    <a:gd name="connsiteX0" fmla="*/ 362363 w 362803"/>
                    <a:gd name="connsiteY0" fmla="*/ 171904 h 188054"/>
                    <a:gd name="connsiteX1" fmla="*/ 332936 w 362803"/>
                    <a:gd name="connsiteY1" fmla="*/ 141502 h 188054"/>
                    <a:gd name="connsiteX2" fmla="*/ 311043 w 362803"/>
                    <a:gd name="connsiteY2" fmla="*/ 107732 h 188054"/>
                    <a:gd name="connsiteX3" fmla="*/ 253164 w 362803"/>
                    <a:gd name="connsiteY3" fmla="*/ 52778 h 188054"/>
                    <a:gd name="connsiteX4" fmla="*/ 180305 w 362803"/>
                    <a:gd name="connsiteY4" fmla="*/ 20248 h 188054"/>
                    <a:gd name="connsiteX5" fmla="*/ 99470 w 362803"/>
                    <a:gd name="connsiteY5" fmla="*/ 13867 h 188054"/>
                    <a:gd name="connsiteX6" fmla="*/ 7555 w 362803"/>
                    <a:gd name="connsiteY6" fmla="*/ 749 h 188054"/>
                    <a:gd name="connsiteX7" fmla="*/ 730 w 362803"/>
                    <a:gd name="connsiteY7" fmla="*/ 7839 h 188054"/>
                    <a:gd name="connsiteX8" fmla="*/ 103547 w 362803"/>
                    <a:gd name="connsiteY8" fmla="*/ 125193 h 188054"/>
                    <a:gd name="connsiteX9" fmla="*/ 167542 w 362803"/>
                    <a:gd name="connsiteY9" fmla="*/ 171372 h 188054"/>
                    <a:gd name="connsiteX10" fmla="*/ 244300 w 362803"/>
                    <a:gd name="connsiteY10" fmla="*/ 187504 h 188054"/>
                    <a:gd name="connsiteX11" fmla="*/ 293227 w 362803"/>
                    <a:gd name="connsiteY11" fmla="*/ 180590 h 188054"/>
                    <a:gd name="connsiteX12" fmla="*/ 343661 w 362803"/>
                    <a:gd name="connsiteY12" fmla="*/ 172701 h 188054"/>
                    <a:gd name="connsiteX13" fmla="*/ 342154 w 362803"/>
                    <a:gd name="connsiteY13" fmla="*/ 163040 h 188054"/>
                    <a:gd name="connsiteX14" fmla="*/ 256887 w 362803"/>
                    <a:gd name="connsiteY14" fmla="*/ 175893 h 188054"/>
                    <a:gd name="connsiteX15" fmla="*/ 213633 w 362803"/>
                    <a:gd name="connsiteY15" fmla="*/ 176956 h 188054"/>
                    <a:gd name="connsiteX16" fmla="*/ 177558 w 362803"/>
                    <a:gd name="connsiteY16" fmla="*/ 165079 h 188054"/>
                    <a:gd name="connsiteX17" fmla="*/ 116399 w 362803"/>
                    <a:gd name="connsiteY17" fmla="*/ 122711 h 188054"/>
                    <a:gd name="connsiteX18" fmla="*/ 61711 w 362803"/>
                    <a:gd name="connsiteY18" fmla="*/ 70416 h 188054"/>
                    <a:gd name="connsiteX19" fmla="*/ 9416 w 362803"/>
                    <a:gd name="connsiteY19" fmla="*/ 2521 h 188054"/>
                    <a:gd name="connsiteX20" fmla="*/ 2591 w 362803"/>
                    <a:gd name="connsiteY20" fmla="*/ 9612 h 188054"/>
                    <a:gd name="connsiteX21" fmla="*/ 82363 w 362803"/>
                    <a:gd name="connsiteY21" fmla="*/ 24769 h 188054"/>
                    <a:gd name="connsiteX22" fmla="*/ 166301 w 362803"/>
                    <a:gd name="connsiteY22" fmla="*/ 26719 h 188054"/>
                    <a:gd name="connsiteX23" fmla="*/ 302711 w 362803"/>
                    <a:gd name="connsiteY23" fmla="*/ 109770 h 188054"/>
                    <a:gd name="connsiteX24" fmla="*/ 328593 w 362803"/>
                    <a:gd name="connsiteY24" fmla="*/ 144959 h 188054"/>
                    <a:gd name="connsiteX25" fmla="*/ 361477 w 362803"/>
                    <a:gd name="connsiteY25" fmla="*/ 173411 h 188054"/>
                    <a:gd name="connsiteX26" fmla="*/ 362363 w 362803"/>
                    <a:gd name="connsiteY26" fmla="*/ 171904 h 188054"/>
                    <a:gd name="connsiteX27" fmla="*/ 362363 w 362803"/>
                    <a:gd name="connsiteY27" fmla="*/ 171904 h 188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62803" h="188054">
                      <a:moveTo>
                        <a:pt x="362363" y="171904"/>
                      </a:moveTo>
                      <a:cubicBezTo>
                        <a:pt x="350752" y="163661"/>
                        <a:pt x="340736" y="153468"/>
                        <a:pt x="332936" y="141502"/>
                      </a:cubicBezTo>
                      <a:cubicBezTo>
                        <a:pt x="325579" y="130245"/>
                        <a:pt x="319020" y="118545"/>
                        <a:pt x="311043" y="107732"/>
                      </a:cubicBezTo>
                      <a:cubicBezTo>
                        <a:pt x="295177" y="86105"/>
                        <a:pt x="275412" y="67668"/>
                        <a:pt x="253164" y="52778"/>
                      </a:cubicBezTo>
                      <a:cubicBezTo>
                        <a:pt x="230916" y="37975"/>
                        <a:pt x="206187" y="26896"/>
                        <a:pt x="180305" y="20248"/>
                      </a:cubicBezTo>
                      <a:cubicBezTo>
                        <a:pt x="153626" y="13423"/>
                        <a:pt x="126858" y="12449"/>
                        <a:pt x="99470" y="13867"/>
                      </a:cubicBezTo>
                      <a:cubicBezTo>
                        <a:pt x="68536" y="15462"/>
                        <a:pt x="34855" y="18564"/>
                        <a:pt x="7555" y="749"/>
                      </a:cubicBezTo>
                      <a:cubicBezTo>
                        <a:pt x="3212" y="-2088"/>
                        <a:pt x="-1929" y="3762"/>
                        <a:pt x="730" y="7839"/>
                      </a:cubicBezTo>
                      <a:cubicBezTo>
                        <a:pt x="29271" y="51537"/>
                        <a:pt x="63927" y="91245"/>
                        <a:pt x="103547" y="125193"/>
                      </a:cubicBezTo>
                      <a:cubicBezTo>
                        <a:pt x="123401" y="142211"/>
                        <a:pt x="144497" y="158874"/>
                        <a:pt x="167542" y="171372"/>
                      </a:cubicBezTo>
                      <a:cubicBezTo>
                        <a:pt x="191651" y="184490"/>
                        <a:pt x="217001" y="189897"/>
                        <a:pt x="244300" y="187504"/>
                      </a:cubicBezTo>
                      <a:cubicBezTo>
                        <a:pt x="260698" y="186086"/>
                        <a:pt x="277007" y="183072"/>
                        <a:pt x="293227" y="180590"/>
                      </a:cubicBezTo>
                      <a:cubicBezTo>
                        <a:pt x="310068" y="178020"/>
                        <a:pt x="326909" y="175627"/>
                        <a:pt x="343661" y="172701"/>
                      </a:cubicBezTo>
                      <a:cubicBezTo>
                        <a:pt x="349068" y="171727"/>
                        <a:pt x="347649" y="162331"/>
                        <a:pt x="342154" y="163040"/>
                      </a:cubicBezTo>
                      <a:cubicBezTo>
                        <a:pt x="313613" y="166852"/>
                        <a:pt x="285339" y="172081"/>
                        <a:pt x="256887" y="175893"/>
                      </a:cubicBezTo>
                      <a:cubicBezTo>
                        <a:pt x="242616" y="177754"/>
                        <a:pt x="227903" y="179083"/>
                        <a:pt x="213633" y="176956"/>
                      </a:cubicBezTo>
                      <a:cubicBezTo>
                        <a:pt x="201046" y="175095"/>
                        <a:pt x="188903" y="170752"/>
                        <a:pt x="177558" y="165079"/>
                      </a:cubicBezTo>
                      <a:cubicBezTo>
                        <a:pt x="155399" y="154000"/>
                        <a:pt x="135367" y="138488"/>
                        <a:pt x="116399" y="122711"/>
                      </a:cubicBezTo>
                      <a:cubicBezTo>
                        <a:pt x="96988" y="106579"/>
                        <a:pt x="78729" y="89030"/>
                        <a:pt x="61711" y="70416"/>
                      </a:cubicBezTo>
                      <a:cubicBezTo>
                        <a:pt x="42477" y="49232"/>
                        <a:pt x="25016" y="26453"/>
                        <a:pt x="9416" y="2521"/>
                      </a:cubicBezTo>
                      <a:cubicBezTo>
                        <a:pt x="7112" y="4914"/>
                        <a:pt x="4896" y="7308"/>
                        <a:pt x="2591" y="9612"/>
                      </a:cubicBezTo>
                      <a:cubicBezTo>
                        <a:pt x="26257" y="25123"/>
                        <a:pt x="54975" y="26098"/>
                        <a:pt x="82363" y="24769"/>
                      </a:cubicBezTo>
                      <a:cubicBezTo>
                        <a:pt x="110638" y="23439"/>
                        <a:pt x="138292" y="21312"/>
                        <a:pt x="166301" y="26719"/>
                      </a:cubicBezTo>
                      <a:cubicBezTo>
                        <a:pt x="219571" y="37089"/>
                        <a:pt x="269384" y="66782"/>
                        <a:pt x="302711" y="109770"/>
                      </a:cubicBezTo>
                      <a:cubicBezTo>
                        <a:pt x="311663" y="121293"/>
                        <a:pt x="319375" y="133702"/>
                        <a:pt x="328593" y="144959"/>
                      </a:cubicBezTo>
                      <a:cubicBezTo>
                        <a:pt x="337899" y="156393"/>
                        <a:pt x="347472" y="167827"/>
                        <a:pt x="361477" y="173411"/>
                      </a:cubicBezTo>
                      <a:cubicBezTo>
                        <a:pt x="362540" y="174031"/>
                        <a:pt x="363338" y="172613"/>
                        <a:pt x="362363" y="171904"/>
                      </a:cubicBezTo>
                      <a:lnTo>
                        <a:pt x="362363" y="171904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73" name="任意多边形: 形状 372"/>
                <p:cNvSpPr/>
                <p:nvPr/>
              </p:nvSpPr>
              <p:spPr>
                <a:xfrm>
                  <a:off x="8212287" y="3208662"/>
                  <a:ext cx="107149" cy="517098"/>
                </a:xfrm>
                <a:custGeom>
                  <a:avLst/>
                  <a:gdLst>
                    <a:gd name="connsiteX0" fmla="*/ 105805 w 107149"/>
                    <a:gd name="connsiteY0" fmla="*/ 517 h 517098"/>
                    <a:gd name="connsiteX1" fmla="*/ 90826 w 107149"/>
                    <a:gd name="connsiteY1" fmla="*/ 105727 h 517098"/>
                    <a:gd name="connsiteX2" fmla="*/ 72035 w 107149"/>
                    <a:gd name="connsiteY2" fmla="*/ 209342 h 517098"/>
                    <a:gd name="connsiteX3" fmla="*/ 40126 w 107149"/>
                    <a:gd name="connsiteY3" fmla="*/ 311450 h 517098"/>
                    <a:gd name="connsiteX4" fmla="*/ 5027 w 107149"/>
                    <a:gd name="connsiteY4" fmla="*/ 409747 h 517098"/>
                    <a:gd name="connsiteX5" fmla="*/ 329 w 107149"/>
                    <a:gd name="connsiteY5" fmla="*/ 464258 h 517098"/>
                    <a:gd name="connsiteX6" fmla="*/ 14599 w 107149"/>
                    <a:gd name="connsiteY6" fmla="*/ 515312 h 517098"/>
                    <a:gd name="connsiteX7" fmla="*/ 21956 w 107149"/>
                    <a:gd name="connsiteY7" fmla="*/ 511944 h 517098"/>
                    <a:gd name="connsiteX8" fmla="*/ 14422 w 107149"/>
                    <a:gd name="connsiteY8" fmla="*/ 489696 h 517098"/>
                    <a:gd name="connsiteX9" fmla="*/ 10345 w 107149"/>
                    <a:gd name="connsiteY9" fmla="*/ 465942 h 517098"/>
                    <a:gd name="connsiteX10" fmla="*/ 13624 w 107149"/>
                    <a:gd name="connsiteY10" fmla="*/ 416838 h 517098"/>
                    <a:gd name="connsiteX11" fmla="*/ 48015 w 107149"/>
                    <a:gd name="connsiteY11" fmla="*/ 318187 h 517098"/>
                    <a:gd name="connsiteX12" fmla="*/ 97473 w 107149"/>
                    <a:gd name="connsiteY12" fmla="*/ 116984 h 517098"/>
                    <a:gd name="connsiteX13" fmla="*/ 107135 w 107149"/>
                    <a:gd name="connsiteY13" fmla="*/ 694 h 517098"/>
                    <a:gd name="connsiteX14" fmla="*/ 105805 w 107149"/>
                    <a:gd name="connsiteY14" fmla="*/ 517 h 517098"/>
                    <a:gd name="connsiteX15" fmla="*/ 105805 w 107149"/>
                    <a:gd name="connsiteY15" fmla="*/ 517 h 517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7149" h="517098">
                      <a:moveTo>
                        <a:pt x="105805" y="517"/>
                      </a:moveTo>
                      <a:cubicBezTo>
                        <a:pt x="101373" y="35705"/>
                        <a:pt x="95789" y="70628"/>
                        <a:pt x="90826" y="105727"/>
                      </a:cubicBezTo>
                      <a:cubicBezTo>
                        <a:pt x="85862" y="140472"/>
                        <a:pt x="80101" y="175129"/>
                        <a:pt x="72035" y="209342"/>
                      </a:cubicBezTo>
                      <a:cubicBezTo>
                        <a:pt x="63881" y="244087"/>
                        <a:pt x="53421" y="278301"/>
                        <a:pt x="40126" y="311450"/>
                      </a:cubicBezTo>
                      <a:cubicBezTo>
                        <a:pt x="27185" y="343714"/>
                        <a:pt x="12560" y="375711"/>
                        <a:pt x="5027" y="409747"/>
                      </a:cubicBezTo>
                      <a:cubicBezTo>
                        <a:pt x="1127" y="427563"/>
                        <a:pt x="-823" y="446088"/>
                        <a:pt x="329" y="464258"/>
                      </a:cubicBezTo>
                      <a:cubicBezTo>
                        <a:pt x="1481" y="481099"/>
                        <a:pt x="4495" y="501308"/>
                        <a:pt x="14599" y="515312"/>
                      </a:cubicBezTo>
                      <a:cubicBezTo>
                        <a:pt x="17258" y="518946"/>
                        <a:pt x="23374" y="516642"/>
                        <a:pt x="21956" y="511944"/>
                      </a:cubicBezTo>
                      <a:cubicBezTo>
                        <a:pt x="19740" y="504410"/>
                        <a:pt x="16460" y="497231"/>
                        <a:pt x="14422" y="489696"/>
                      </a:cubicBezTo>
                      <a:cubicBezTo>
                        <a:pt x="12295" y="481897"/>
                        <a:pt x="11054" y="474008"/>
                        <a:pt x="10345" y="465942"/>
                      </a:cubicBezTo>
                      <a:cubicBezTo>
                        <a:pt x="9104" y="449545"/>
                        <a:pt x="10433" y="432970"/>
                        <a:pt x="13624" y="416838"/>
                      </a:cubicBezTo>
                      <a:cubicBezTo>
                        <a:pt x="20449" y="382536"/>
                        <a:pt x="34985" y="350450"/>
                        <a:pt x="48015" y="318187"/>
                      </a:cubicBezTo>
                      <a:cubicBezTo>
                        <a:pt x="73985" y="253660"/>
                        <a:pt x="88610" y="185765"/>
                        <a:pt x="97473" y="116984"/>
                      </a:cubicBezTo>
                      <a:cubicBezTo>
                        <a:pt x="102437" y="78339"/>
                        <a:pt x="104298" y="39517"/>
                        <a:pt x="107135" y="694"/>
                      </a:cubicBezTo>
                      <a:cubicBezTo>
                        <a:pt x="107312" y="-104"/>
                        <a:pt x="105894" y="-281"/>
                        <a:pt x="105805" y="517"/>
                      </a:cubicBezTo>
                      <a:lnTo>
                        <a:pt x="105805" y="51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74" name="任意多边形: 形状 373"/>
                <p:cNvSpPr/>
                <p:nvPr/>
              </p:nvSpPr>
              <p:spPr>
                <a:xfrm>
                  <a:off x="8222867" y="3069364"/>
                  <a:ext cx="180822" cy="413214"/>
                </a:xfrm>
                <a:custGeom>
                  <a:avLst/>
                  <a:gdLst>
                    <a:gd name="connsiteX0" fmla="*/ 48071 w 180822"/>
                    <a:gd name="connsiteY0" fmla="*/ 410419 h 413214"/>
                    <a:gd name="connsiteX1" fmla="*/ 34598 w 180822"/>
                    <a:gd name="connsiteY1" fmla="*/ 337206 h 413214"/>
                    <a:gd name="connsiteX2" fmla="*/ 17757 w 180822"/>
                    <a:gd name="connsiteY2" fmla="*/ 297941 h 413214"/>
                    <a:gd name="connsiteX3" fmla="*/ 9691 w 180822"/>
                    <a:gd name="connsiteY3" fmla="*/ 256814 h 413214"/>
                    <a:gd name="connsiteX4" fmla="*/ 49400 w 180822"/>
                    <a:gd name="connsiteY4" fmla="*/ 90533 h 413214"/>
                    <a:gd name="connsiteX5" fmla="*/ 100720 w 180822"/>
                    <a:gd name="connsiteY5" fmla="*/ 6684 h 413214"/>
                    <a:gd name="connsiteX6" fmla="*/ 93009 w 180822"/>
                    <a:gd name="connsiteY6" fmla="*/ 6861 h 413214"/>
                    <a:gd name="connsiteX7" fmla="*/ 170299 w 180822"/>
                    <a:gd name="connsiteY7" fmla="*/ 169507 h 413214"/>
                    <a:gd name="connsiteX8" fmla="*/ 119865 w 180822"/>
                    <a:gd name="connsiteY8" fmla="*/ 334015 h 413214"/>
                    <a:gd name="connsiteX9" fmla="*/ 88843 w 180822"/>
                    <a:gd name="connsiteY9" fmla="*/ 374344 h 413214"/>
                    <a:gd name="connsiteX10" fmla="*/ 51350 w 180822"/>
                    <a:gd name="connsiteY10" fmla="*/ 402973 h 413214"/>
                    <a:gd name="connsiteX11" fmla="*/ 54364 w 180822"/>
                    <a:gd name="connsiteY11" fmla="*/ 413078 h 413214"/>
                    <a:gd name="connsiteX12" fmla="*/ 89375 w 180822"/>
                    <a:gd name="connsiteY12" fmla="*/ 389678 h 413214"/>
                    <a:gd name="connsiteX13" fmla="*/ 118802 w 180822"/>
                    <a:gd name="connsiteY13" fmla="*/ 353249 h 413214"/>
                    <a:gd name="connsiteX14" fmla="*/ 164449 w 180822"/>
                    <a:gd name="connsiteY14" fmla="*/ 273122 h 413214"/>
                    <a:gd name="connsiteX15" fmla="*/ 180669 w 180822"/>
                    <a:gd name="connsiteY15" fmla="*/ 184132 h 413214"/>
                    <a:gd name="connsiteX16" fmla="*/ 157181 w 180822"/>
                    <a:gd name="connsiteY16" fmla="*/ 95231 h 413214"/>
                    <a:gd name="connsiteX17" fmla="*/ 100543 w 180822"/>
                    <a:gd name="connsiteY17" fmla="*/ 2075 h 413214"/>
                    <a:gd name="connsiteX18" fmla="*/ 92831 w 180822"/>
                    <a:gd name="connsiteY18" fmla="*/ 2252 h 413214"/>
                    <a:gd name="connsiteX19" fmla="*/ 12085 w 180822"/>
                    <a:gd name="connsiteY19" fmla="*/ 157010 h 413214"/>
                    <a:gd name="connsiteX20" fmla="*/ 17491 w 180822"/>
                    <a:gd name="connsiteY20" fmla="*/ 321872 h 413214"/>
                    <a:gd name="connsiteX21" fmla="*/ 37789 w 180822"/>
                    <a:gd name="connsiteY21" fmla="*/ 364949 h 413214"/>
                    <a:gd name="connsiteX22" fmla="*/ 45234 w 180822"/>
                    <a:gd name="connsiteY22" fmla="*/ 409710 h 413214"/>
                    <a:gd name="connsiteX23" fmla="*/ 48071 w 180822"/>
                    <a:gd name="connsiteY23" fmla="*/ 410419 h 413214"/>
                    <a:gd name="connsiteX24" fmla="*/ 48071 w 180822"/>
                    <a:gd name="connsiteY24" fmla="*/ 410419 h 41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80822" h="413214">
                      <a:moveTo>
                        <a:pt x="48071" y="410419"/>
                      </a:moveTo>
                      <a:cubicBezTo>
                        <a:pt x="59150" y="386222"/>
                        <a:pt x="45323" y="359010"/>
                        <a:pt x="34598" y="337206"/>
                      </a:cubicBezTo>
                      <a:cubicBezTo>
                        <a:pt x="28305" y="324354"/>
                        <a:pt x="22012" y="311590"/>
                        <a:pt x="17757" y="297941"/>
                      </a:cubicBezTo>
                      <a:cubicBezTo>
                        <a:pt x="13591" y="284557"/>
                        <a:pt x="10932" y="270729"/>
                        <a:pt x="9691" y="256814"/>
                      </a:cubicBezTo>
                      <a:cubicBezTo>
                        <a:pt x="4551" y="198580"/>
                        <a:pt x="22721" y="141587"/>
                        <a:pt x="49400" y="90533"/>
                      </a:cubicBezTo>
                      <a:cubicBezTo>
                        <a:pt x="64557" y="61461"/>
                        <a:pt x="82373" y="33895"/>
                        <a:pt x="100720" y="6684"/>
                      </a:cubicBezTo>
                      <a:cubicBezTo>
                        <a:pt x="98150" y="6773"/>
                        <a:pt x="95579" y="6773"/>
                        <a:pt x="93009" y="6861"/>
                      </a:cubicBezTo>
                      <a:cubicBezTo>
                        <a:pt x="126779" y="55877"/>
                        <a:pt x="163385" y="108704"/>
                        <a:pt x="170299" y="169507"/>
                      </a:cubicBezTo>
                      <a:cubicBezTo>
                        <a:pt x="177035" y="228893"/>
                        <a:pt x="152749" y="285886"/>
                        <a:pt x="119865" y="334015"/>
                      </a:cubicBezTo>
                      <a:cubicBezTo>
                        <a:pt x="110293" y="348020"/>
                        <a:pt x="99834" y="361403"/>
                        <a:pt x="88843" y="374344"/>
                      </a:cubicBezTo>
                      <a:cubicBezTo>
                        <a:pt x="78561" y="386487"/>
                        <a:pt x="67482" y="399428"/>
                        <a:pt x="51350" y="402973"/>
                      </a:cubicBezTo>
                      <a:cubicBezTo>
                        <a:pt x="44791" y="404392"/>
                        <a:pt x="47805" y="414496"/>
                        <a:pt x="54364" y="413078"/>
                      </a:cubicBezTo>
                      <a:cubicBezTo>
                        <a:pt x="68634" y="409887"/>
                        <a:pt x="79802" y="400226"/>
                        <a:pt x="89375" y="389678"/>
                      </a:cubicBezTo>
                      <a:cubicBezTo>
                        <a:pt x="99834" y="378156"/>
                        <a:pt x="109584" y="365835"/>
                        <a:pt x="118802" y="353249"/>
                      </a:cubicBezTo>
                      <a:cubicBezTo>
                        <a:pt x="137061" y="328431"/>
                        <a:pt x="153192" y="301840"/>
                        <a:pt x="164449" y="273122"/>
                      </a:cubicBezTo>
                      <a:cubicBezTo>
                        <a:pt x="175528" y="244848"/>
                        <a:pt x="181910" y="214623"/>
                        <a:pt x="180669" y="184132"/>
                      </a:cubicBezTo>
                      <a:cubicBezTo>
                        <a:pt x="179340" y="153199"/>
                        <a:pt x="170210" y="123240"/>
                        <a:pt x="157181" y="95231"/>
                      </a:cubicBezTo>
                      <a:cubicBezTo>
                        <a:pt x="141758" y="62259"/>
                        <a:pt x="121195" y="31945"/>
                        <a:pt x="100543" y="2075"/>
                      </a:cubicBezTo>
                      <a:cubicBezTo>
                        <a:pt x="98504" y="-850"/>
                        <a:pt x="94781" y="-584"/>
                        <a:pt x="92831" y="2252"/>
                      </a:cubicBezTo>
                      <a:cubicBezTo>
                        <a:pt x="60391" y="50559"/>
                        <a:pt x="28925" y="100815"/>
                        <a:pt x="12085" y="157010"/>
                      </a:cubicBezTo>
                      <a:cubicBezTo>
                        <a:pt x="-3959" y="210546"/>
                        <a:pt x="-5820" y="270109"/>
                        <a:pt x="17491" y="321872"/>
                      </a:cubicBezTo>
                      <a:cubicBezTo>
                        <a:pt x="24050" y="336320"/>
                        <a:pt x="32028" y="350147"/>
                        <a:pt x="37789" y="364949"/>
                      </a:cubicBezTo>
                      <a:cubicBezTo>
                        <a:pt x="43462" y="379485"/>
                        <a:pt x="46121" y="394110"/>
                        <a:pt x="45234" y="409710"/>
                      </a:cubicBezTo>
                      <a:cubicBezTo>
                        <a:pt x="45234" y="411217"/>
                        <a:pt x="47539" y="411749"/>
                        <a:pt x="48071" y="410419"/>
                      </a:cubicBezTo>
                      <a:lnTo>
                        <a:pt x="48071" y="410419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75" name="任意多边形: 形状 374"/>
                <p:cNvSpPr/>
                <p:nvPr/>
              </p:nvSpPr>
              <p:spPr>
                <a:xfrm>
                  <a:off x="7965035" y="3689092"/>
                  <a:ext cx="194256" cy="251792"/>
                </a:xfrm>
                <a:custGeom>
                  <a:avLst/>
                  <a:gdLst>
                    <a:gd name="connsiteX0" fmla="*/ 1174 w 194256"/>
                    <a:gd name="connsiteY0" fmla="*/ 251596 h 251792"/>
                    <a:gd name="connsiteX1" fmla="*/ 30601 w 194256"/>
                    <a:gd name="connsiteY1" fmla="*/ 202049 h 251792"/>
                    <a:gd name="connsiteX2" fmla="*/ 51164 w 194256"/>
                    <a:gd name="connsiteY2" fmla="*/ 141688 h 251792"/>
                    <a:gd name="connsiteX3" fmla="*/ 127125 w 194256"/>
                    <a:gd name="connsiteY3" fmla="*/ 35237 h 251792"/>
                    <a:gd name="connsiteX4" fmla="*/ 158147 w 194256"/>
                    <a:gd name="connsiteY4" fmla="*/ 17776 h 251792"/>
                    <a:gd name="connsiteX5" fmla="*/ 173836 w 194256"/>
                    <a:gd name="connsiteY5" fmla="*/ 12369 h 251792"/>
                    <a:gd name="connsiteX6" fmla="*/ 191563 w 194256"/>
                    <a:gd name="connsiteY6" fmla="*/ 7848 h 251792"/>
                    <a:gd name="connsiteX7" fmla="*/ 190322 w 194256"/>
                    <a:gd name="connsiteY7" fmla="*/ 137 h 251792"/>
                    <a:gd name="connsiteX8" fmla="*/ 160363 w 194256"/>
                    <a:gd name="connsiteY8" fmla="*/ 6962 h 251792"/>
                    <a:gd name="connsiteX9" fmla="*/ 131911 w 194256"/>
                    <a:gd name="connsiteY9" fmla="*/ 21144 h 251792"/>
                    <a:gd name="connsiteX10" fmla="*/ 85378 w 194256"/>
                    <a:gd name="connsiteY10" fmla="*/ 63245 h 251792"/>
                    <a:gd name="connsiteX11" fmla="*/ 30601 w 194256"/>
                    <a:gd name="connsiteY11" fmla="*/ 184765 h 251792"/>
                    <a:gd name="connsiteX12" fmla="*/ 199 w 194256"/>
                    <a:gd name="connsiteY12" fmla="*/ 250444 h 251792"/>
                    <a:gd name="connsiteX13" fmla="*/ 1174 w 194256"/>
                    <a:gd name="connsiteY13" fmla="*/ 251596 h 251792"/>
                    <a:gd name="connsiteX14" fmla="*/ 1174 w 194256"/>
                    <a:gd name="connsiteY14" fmla="*/ 251596 h 251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4256" h="251792">
                      <a:moveTo>
                        <a:pt x="1174" y="251596"/>
                      </a:moveTo>
                      <a:cubicBezTo>
                        <a:pt x="15710" y="238123"/>
                        <a:pt x="24130" y="220485"/>
                        <a:pt x="30601" y="202049"/>
                      </a:cubicBezTo>
                      <a:cubicBezTo>
                        <a:pt x="37603" y="182017"/>
                        <a:pt x="43542" y="161543"/>
                        <a:pt x="51164" y="141688"/>
                      </a:cubicBezTo>
                      <a:cubicBezTo>
                        <a:pt x="66941" y="100650"/>
                        <a:pt x="90873" y="61207"/>
                        <a:pt x="127125" y="35237"/>
                      </a:cubicBezTo>
                      <a:cubicBezTo>
                        <a:pt x="136786" y="28323"/>
                        <a:pt x="147156" y="22296"/>
                        <a:pt x="158147" y="17776"/>
                      </a:cubicBezTo>
                      <a:cubicBezTo>
                        <a:pt x="163288" y="15648"/>
                        <a:pt x="168518" y="13876"/>
                        <a:pt x="173836" y="12369"/>
                      </a:cubicBezTo>
                      <a:cubicBezTo>
                        <a:pt x="179686" y="10773"/>
                        <a:pt x="185979" y="10153"/>
                        <a:pt x="191563" y="7848"/>
                      </a:cubicBezTo>
                      <a:cubicBezTo>
                        <a:pt x="195817" y="6076"/>
                        <a:pt x="194754" y="580"/>
                        <a:pt x="190322" y="137"/>
                      </a:cubicBezTo>
                      <a:cubicBezTo>
                        <a:pt x="180572" y="-838"/>
                        <a:pt x="169315" y="3594"/>
                        <a:pt x="160363" y="6962"/>
                      </a:cubicBezTo>
                      <a:cubicBezTo>
                        <a:pt x="150436" y="10685"/>
                        <a:pt x="140863" y="15471"/>
                        <a:pt x="131911" y="21144"/>
                      </a:cubicBezTo>
                      <a:cubicBezTo>
                        <a:pt x="114095" y="32312"/>
                        <a:pt x="98407" y="46848"/>
                        <a:pt x="85378" y="63245"/>
                      </a:cubicBezTo>
                      <a:cubicBezTo>
                        <a:pt x="57280" y="98700"/>
                        <a:pt x="41503" y="141334"/>
                        <a:pt x="30601" y="184765"/>
                      </a:cubicBezTo>
                      <a:cubicBezTo>
                        <a:pt x="24751" y="208165"/>
                        <a:pt x="17128" y="232539"/>
                        <a:pt x="199" y="250444"/>
                      </a:cubicBezTo>
                      <a:cubicBezTo>
                        <a:pt x="-422" y="251242"/>
                        <a:pt x="553" y="252217"/>
                        <a:pt x="1174" y="251596"/>
                      </a:cubicBezTo>
                      <a:lnTo>
                        <a:pt x="1174" y="251596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76" name="任意多边形: 形状 375"/>
                <p:cNvSpPr/>
                <p:nvPr/>
              </p:nvSpPr>
              <p:spPr>
                <a:xfrm>
                  <a:off x="7881663" y="3741899"/>
                  <a:ext cx="203659" cy="355004"/>
                </a:xfrm>
                <a:custGeom>
                  <a:avLst/>
                  <a:gdLst>
                    <a:gd name="connsiteX0" fmla="*/ 180981 w 203659"/>
                    <a:gd name="connsiteY0" fmla="*/ 1486 h 355004"/>
                    <a:gd name="connsiteX1" fmla="*/ 141627 w 203659"/>
                    <a:gd name="connsiteY1" fmla="*/ 12566 h 355004"/>
                    <a:gd name="connsiteX2" fmla="*/ 106261 w 203659"/>
                    <a:gd name="connsiteY2" fmla="*/ 28254 h 355004"/>
                    <a:gd name="connsiteX3" fmla="*/ 44926 w 203659"/>
                    <a:gd name="connsiteY3" fmla="*/ 75142 h 355004"/>
                    <a:gd name="connsiteX4" fmla="*/ 7344 w 203659"/>
                    <a:gd name="connsiteY4" fmla="*/ 237789 h 355004"/>
                    <a:gd name="connsiteX5" fmla="*/ 165 w 203659"/>
                    <a:gd name="connsiteY5" fmla="*/ 348494 h 355004"/>
                    <a:gd name="connsiteX6" fmla="*/ 8053 w 203659"/>
                    <a:gd name="connsiteY6" fmla="*/ 354256 h 355004"/>
                    <a:gd name="connsiteX7" fmla="*/ 85343 w 203659"/>
                    <a:gd name="connsiteY7" fmla="*/ 306127 h 355004"/>
                    <a:gd name="connsiteX8" fmla="*/ 148806 w 203659"/>
                    <a:gd name="connsiteY8" fmla="*/ 256313 h 355004"/>
                    <a:gd name="connsiteX9" fmla="*/ 185767 w 203659"/>
                    <a:gd name="connsiteY9" fmla="*/ 185228 h 355004"/>
                    <a:gd name="connsiteX10" fmla="*/ 203583 w 203659"/>
                    <a:gd name="connsiteY10" fmla="*/ 103240 h 355004"/>
                    <a:gd name="connsiteX11" fmla="*/ 195872 w 203659"/>
                    <a:gd name="connsiteY11" fmla="*/ 55465 h 355004"/>
                    <a:gd name="connsiteX12" fmla="*/ 184349 w 203659"/>
                    <a:gd name="connsiteY12" fmla="*/ 3702 h 355004"/>
                    <a:gd name="connsiteX13" fmla="*/ 174245 w 203659"/>
                    <a:gd name="connsiteY13" fmla="*/ 6716 h 355004"/>
                    <a:gd name="connsiteX14" fmla="*/ 183817 w 203659"/>
                    <a:gd name="connsiteY14" fmla="*/ 49881 h 355004"/>
                    <a:gd name="connsiteX15" fmla="*/ 192238 w 203659"/>
                    <a:gd name="connsiteY15" fmla="*/ 92870 h 355004"/>
                    <a:gd name="connsiteX16" fmla="*/ 178942 w 203659"/>
                    <a:gd name="connsiteY16" fmla="*/ 173705 h 355004"/>
                    <a:gd name="connsiteX17" fmla="*/ 144906 w 203659"/>
                    <a:gd name="connsiteY17" fmla="*/ 243993 h 355004"/>
                    <a:gd name="connsiteX18" fmla="*/ 85255 w 203659"/>
                    <a:gd name="connsiteY18" fmla="*/ 293629 h 355004"/>
                    <a:gd name="connsiteX19" fmla="*/ 2558 w 203659"/>
                    <a:gd name="connsiteY19" fmla="*/ 345215 h 355004"/>
                    <a:gd name="connsiteX20" fmla="*/ 10446 w 203659"/>
                    <a:gd name="connsiteY20" fmla="*/ 350976 h 355004"/>
                    <a:gd name="connsiteX21" fmla="*/ 19133 w 203659"/>
                    <a:gd name="connsiteY21" fmla="*/ 167678 h 355004"/>
                    <a:gd name="connsiteX22" fmla="*/ 45723 w 203659"/>
                    <a:gd name="connsiteY22" fmla="*/ 89944 h 355004"/>
                    <a:gd name="connsiteX23" fmla="*/ 102361 w 203659"/>
                    <a:gd name="connsiteY23" fmla="*/ 40840 h 355004"/>
                    <a:gd name="connsiteX24" fmla="*/ 141095 w 203659"/>
                    <a:gd name="connsiteY24" fmla="*/ 21872 h 355004"/>
                    <a:gd name="connsiteX25" fmla="*/ 160684 w 203659"/>
                    <a:gd name="connsiteY25" fmla="*/ 12920 h 355004"/>
                    <a:gd name="connsiteX26" fmla="*/ 181602 w 203659"/>
                    <a:gd name="connsiteY26" fmla="*/ 2816 h 355004"/>
                    <a:gd name="connsiteX27" fmla="*/ 180981 w 203659"/>
                    <a:gd name="connsiteY27" fmla="*/ 1486 h 355004"/>
                    <a:gd name="connsiteX28" fmla="*/ 180981 w 203659"/>
                    <a:gd name="connsiteY28" fmla="*/ 1486 h 355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03659" h="355004">
                      <a:moveTo>
                        <a:pt x="180981" y="1486"/>
                      </a:moveTo>
                      <a:cubicBezTo>
                        <a:pt x="167952" y="5475"/>
                        <a:pt x="154479" y="7602"/>
                        <a:pt x="141627" y="12566"/>
                      </a:cubicBezTo>
                      <a:cubicBezTo>
                        <a:pt x="129573" y="17263"/>
                        <a:pt x="117695" y="22404"/>
                        <a:pt x="106261" y="28254"/>
                      </a:cubicBezTo>
                      <a:cubicBezTo>
                        <a:pt x="83305" y="40043"/>
                        <a:pt x="61500" y="55111"/>
                        <a:pt x="44926" y="75142"/>
                      </a:cubicBezTo>
                      <a:cubicBezTo>
                        <a:pt x="7255" y="120612"/>
                        <a:pt x="6015" y="181682"/>
                        <a:pt x="7344" y="237789"/>
                      </a:cubicBezTo>
                      <a:cubicBezTo>
                        <a:pt x="8230" y="274838"/>
                        <a:pt x="9560" y="312331"/>
                        <a:pt x="165" y="348494"/>
                      </a:cubicBezTo>
                      <a:cubicBezTo>
                        <a:pt x="-988" y="352926"/>
                        <a:pt x="4153" y="356649"/>
                        <a:pt x="8053" y="354256"/>
                      </a:cubicBezTo>
                      <a:cubicBezTo>
                        <a:pt x="33846" y="338213"/>
                        <a:pt x="59550" y="322170"/>
                        <a:pt x="85343" y="306127"/>
                      </a:cubicBezTo>
                      <a:cubicBezTo>
                        <a:pt x="108211" y="291856"/>
                        <a:pt x="131877" y="277675"/>
                        <a:pt x="148806" y="256313"/>
                      </a:cubicBezTo>
                      <a:cubicBezTo>
                        <a:pt x="165470" y="235218"/>
                        <a:pt x="176017" y="210046"/>
                        <a:pt x="185767" y="185228"/>
                      </a:cubicBezTo>
                      <a:cubicBezTo>
                        <a:pt x="196049" y="159080"/>
                        <a:pt x="204558" y="131603"/>
                        <a:pt x="203583" y="103240"/>
                      </a:cubicBezTo>
                      <a:cubicBezTo>
                        <a:pt x="203051" y="87108"/>
                        <a:pt x="199329" y="71154"/>
                        <a:pt x="195872" y="55465"/>
                      </a:cubicBezTo>
                      <a:cubicBezTo>
                        <a:pt x="192060" y="38181"/>
                        <a:pt x="188161" y="20986"/>
                        <a:pt x="184349" y="3702"/>
                      </a:cubicBezTo>
                      <a:cubicBezTo>
                        <a:pt x="182842" y="-2945"/>
                        <a:pt x="172827" y="157"/>
                        <a:pt x="174245" y="6716"/>
                      </a:cubicBezTo>
                      <a:cubicBezTo>
                        <a:pt x="177436" y="21075"/>
                        <a:pt x="180627" y="35522"/>
                        <a:pt x="183817" y="49881"/>
                      </a:cubicBezTo>
                      <a:cubicBezTo>
                        <a:pt x="187008" y="64152"/>
                        <a:pt x="190554" y="78333"/>
                        <a:pt x="192238" y="92870"/>
                      </a:cubicBezTo>
                      <a:cubicBezTo>
                        <a:pt x="195340" y="120701"/>
                        <a:pt x="188604" y="147823"/>
                        <a:pt x="178942" y="173705"/>
                      </a:cubicBezTo>
                      <a:cubicBezTo>
                        <a:pt x="169990" y="197903"/>
                        <a:pt x="159886" y="222898"/>
                        <a:pt x="144906" y="243993"/>
                      </a:cubicBezTo>
                      <a:cubicBezTo>
                        <a:pt x="129573" y="265620"/>
                        <a:pt x="107414" y="279802"/>
                        <a:pt x="85255" y="293629"/>
                      </a:cubicBezTo>
                      <a:cubicBezTo>
                        <a:pt x="57689" y="310824"/>
                        <a:pt x="30123" y="328020"/>
                        <a:pt x="2558" y="345215"/>
                      </a:cubicBezTo>
                      <a:cubicBezTo>
                        <a:pt x="5217" y="347165"/>
                        <a:pt x="7787" y="349026"/>
                        <a:pt x="10446" y="350976"/>
                      </a:cubicBezTo>
                      <a:cubicBezTo>
                        <a:pt x="26046" y="290793"/>
                        <a:pt x="12219" y="228659"/>
                        <a:pt x="19133" y="167678"/>
                      </a:cubicBezTo>
                      <a:cubicBezTo>
                        <a:pt x="22235" y="140201"/>
                        <a:pt x="29858" y="112901"/>
                        <a:pt x="45723" y="89944"/>
                      </a:cubicBezTo>
                      <a:cubicBezTo>
                        <a:pt x="60171" y="69204"/>
                        <a:pt x="80557" y="53338"/>
                        <a:pt x="102361" y="40840"/>
                      </a:cubicBezTo>
                      <a:cubicBezTo>
                        <a:pt x="114859" y="33661"/>
                        <a:pt x="127888" y="27545"/>
                        <a:pt x="141095" y="21872"/>
                      </a:cubicBezTo>
                      <a:cubicBezTo>
                        <a:pt x="147743" y="19036"/>
                        <a:pt x="154124" y="16022"/>
                        <a:pt x="160684" y="12920"/>
                      </a:cubicBezTo>
                      <a:cubicBezTo>
                        <a:pt x="167686" y="9641"/>
                        <a:pt x="174333" y="5741"/>
                        <a:pt x="181602" y="2816"/>
                      </a:cubicBezTo>
                      <a:cubicBezTo>
                        <a:pt x="182311" y="2550"/>
                        <a:pt x="181956" y="1220"/>
                        <a:pt x="180981" y="1486"/>
                      </a:cubicBezTo>
                      <a:lnTo>
                        <a:pt x="180981" y="1486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</p:grpSp>
        </p:grpSp>
        <p:grpSp>
          <p:nvGrpSpPr>
            <p:cNvPr id="377" name="图形 232"/>
            <p:cNvGrpSpPr/>
            <p:nvPr/>
          </p:nvGrpSpPr>
          <p:grpSpPr>
            <a:xfrm>
              <a:off x="6745741" y="2865823"/>
              <a:ext cx="4305718" cy="2979971"/>
              <a:chOff x="6745741" y="2865823"/>
              <a:chExt cx="4305718" cy="2979971"/>
            </a:xfrm>
          </p:grpSpPr>
          <p:grpSp>
            <p:nvGrpSpPr>
              <p:cNvPr id="378" name="图形 232"/>
              <p:cNvGrpSpPr/>
              <p:nvPr/>
            </p:nvGrpSpPr>
            <p:grpSpPr>
              <a:xfrm>
                <a:off x="7230622" y="2870148"/>
                <a:ext cx="2724567" cy="2839528"/>
                <a:chOff x="7230622" y="2870148"/>
                <a:chExt cx="2724567" cy="2839528"/>
              </a:xfrm>
            </p:grpSpPr>
            <p:sp>
              <p:nvSpPr>
                <p:cNvPr id="379" name="任意多边形: 形状 378"/>
                <p:cNvSpPr/>
                <p:nvPr/>
              </p:nvSpPr>
              <p:spPr>
                <a:xfrm>
                  <a:off x="7384759" y="4506451"/>
                  <a:ext cx="452927" cy="1199502"/>
                </a:xfrm>
                <a:custGeom>
                  <a:avLst/>
                  <a:gdLst>
                    <a:gd name="connsiteX0" fmla="*/ 452928 w 452927"/>
                    <a:gd name="connsiteY0" fmla="*/ 50077 h 1199502"/>
                    <a:gd name="connsiteX1" fmla="*/ 186666 w 452927"/>
                    <a:gd name="connsiteY1" fmla="*/ 1199502 h 1199502"/>
                    <a:gd name="connsiteX2" fmla="*/ 0 w 452927"/>
                    <a:gd name="connsiteY2" fmla="*/ 1153058 h 1199502"/>
                    <a:gd name="connsiteX3" fmla="*/ 261475 w 452927"/>
                    <a:gd name="connsiteY3" fmla="*/ 9304 h 1199502"/>
                    <a:gd name="connsiteX4" fmla="*/ 452928 w 452927"/>
                    <a:gd name="connsiteY4" fmla="*/ 50077 h 1199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2927" h="1199502">
                      <a:moveTo>
                        <a:pt x="452928" y="50077"/>
                      </a:moveTo>
                      <a:lnTo>
                        <a:pt x="186666" y="1199502"/>
                      </a:lnTo>
                      <a:lnTo>
                        <a:pt x="0" y="1153058"/>
                      </a:lnTo>
                      <a:lnTo>
                        <a:pt x="261475" y="9304"/>
                      </a:lnTo>
                      <a:cubicBezTo>
                        <a:pt x="327242" y="-25884"/>
                        <a:pt x="452928" y="50077"/>
                        <a:pt x="452928" y="50077"/>
                      </a:cubicBezTo>
                      <a:close/>
                    </a:path>
                  </a:pathLst>
                </a:custGeom>
                <a:solidFill>
                  <a:srgbClr val="7DA179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80" name="任意多边形: 形状 379"/>
                <p:cNvSpPr/>
                <p:nvPr/>
              </p:nvSpPr>
              <p:spPr>
                <a:xfrm>
                  <a:off x="8825796" y="3398770"/>
                  <a:ext cx="1066594" cy="96790"/>
                </a:xfrm>
                <a:custGeom>
                  <a:avLst/>
                  <a:gdLst>
                    <a:gd name="connsiteX0" fmla="*/ 1057954 w 1066594"/>
                    <a:gd name="connsiteY0" fmla="*/ 0 h 96790"/>
                    <a:gd name="connsiteX1" fmla="*/ 1061588 w 1066594"/>
                    <a:gd name="connsiteY1" fmla="*/ 81101 h 96790"/>
                    <a:gd name="connsiteX2" fmla="*/ 1056713 w 1066594"/>
                    <a:gd name="connsiteY2" fmla="*/ 96790 h 96790"/>
                    <a:gd name="connsiteX3" fmla="*/ 10902 w 1066594"/>
                    <a:gd name="connsiteY3" fmla="*/ 96524 h 96790"/>
                    <a:gd name="connsiteX4" fmla="*/ 21538 w 1066594"/>
                    <a:gd name="connsiteY4" fmla="*/ 47065 h 96790"/>
                    <a:gd name="connsiteX5" fmla="*/ 0 w 1066594"/>
                    <a:gd name="connsiteY5" fmla="*/ 443 h 96790"/>
                    <a:gd name="connsiteX6" fmla="*/ 1057954 w 1066594"/>
                    <a:gd name="connsiteY6" fmla="*/ 0 h 96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66594" h="96790">
                      <a:moveTo>
                        <a:pt x="1057954" y="0"/>
                      </a:moveTo>
                      <a:cubicBezTo>
                        <a:pt x="1075149" y="41393"/>
                        <a:pt x="1061322" y="74188"/>
                        <a:pt x="1061588" y="81101"/>
                      </a:cubicBezTo>
                      <a:cubicBezTo>
                        <a:pt x="1061943" y="88015"/>
                        <a:pt x="1056713" y="96790"/>
                        <a:pt x="1056713" y="96790"/>
                      </a:cubicBezTo>
                      <a:lnTo>
                        <a:pt x="10902" y="96524"/>
                      </a:lnTo>
                      <a:cubicBezTo>
                        <a:pt x="10902" y="96524"/>
                        <a:pt x="28629" y="84913"/>
                        <a:pt x="21538" y="47065"/>
                      </a:cubicBezTo>
                      <a:cubicBezTo>
                        <a:pt x="14448" y="9218"/>
                        <a:pt x="0" y="443"/>
                        <a:pt x="0" y="443"/>
                      </a:cubicBezTo>
                      <a:lnTo>
                        <a:pt x="1057954" y="0"/>
                      </a:lnTo>
                      <a:close/>
                    </a:path>
                  </a:pathLst>
                </a:custGeom>
                <a:solidFill>
                  <a:srgbClr val="EEC14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81" name="任意多边形: 形状 380"/>
                <p:cNvSpPr/>
                <p:nvPr/>
              </p:nvSpPr>
              <p:spPr>
                <a:xfrm>
                  <a:off x="8363369" y="4249937"/>
                  <a:ext cx="1448871" cy="235944"/>
                </a:xfrm>
                <a:custGeom>
                  <a:avLst/>
                  <a:gdLst>
                    <a:gd name="connsiteX0" fmla="*/ 1428643 w 1448871"/>
                    <a:gd name="connsiteY0" fmla="*/ 2836 h 235944"/>
                    <a:gd name="connsiteX1" fmla="*/ 1445661 w 1448871"/>
                    <a:gd name="connsiteY1" fmla="*/ 152985 h 235944"/>
                    <a:gd name="connsiteX2" fmla="*/ 1428466 w 1448871"/>
                    <a:gd name="connsiteY2" fmla="*/ 231693 h 235944"/>
                    <a:gd name="connsiteX3" fmla="*/ 622857 w 1448871"/>
                    <a:gd name="connsiteY3" fmla="*/ 230630 h 235944"/>
                    <a:gd name="connsiteX4" fmla="*/ 13931 w 1448871"/>
                    <a:gd name="connsiteY4" fmla="*/ 234086 h 235944"/>
                    <a:gd name="connsiteX5" fmla="*/ 1700 w 1448871"/>
                    <a:gd name="connsiteY5" fmla="*/ 91649 h 235944"/>
                    <a:gd name="connsiteX6" fmla="*/ 17388 w 1448871"/>
                    <a:gd name="connsiteY6" fmla="*/ 0 h 235944"/>
                    <a:gd name="connsiteX7" fmla="*/ 931486 w 1448871"/>
                    <a:gd name="connsiteY7" fmla="*/ 0 h 235944"/>
                    <a:gd name="connsiteX8" fmla="*/ 1428643 w 1448871"/>
                    <a:gd name="connsiteY8" fmla="*/ 2836 h 235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8871" h="235944">
                      <a:moveTo>
                        <a:pt x="1428643" y="2836"/>
                      </a:moveTo>
                      <a:cubicBezTo>
                        <a:pt x="1452929" y="47420"/>
                        <a:pt x="1450625" y="119392"/>
                        <a:pt x="1445661" y="152985"/>
                      </a:cubicBezTo>
                      <a:cubicBezTo>
                        <a:pt x="1440609" y="186578"/>
                        <a:pt x="1428466" y="231693"/>
                        <a:pt x="1428466" y="231693"/>
                      </a:cubicBezTo>
                      <a:lnTo>
                        <a:pt x="622857" y="230630"/>
                      </a:lnTo>
                      <a:cubicBezTo>
                        <a:pt x="622857" y="230630"/>
                        <a:pt x="14109" y="239759"/>
                        <a:pt x="13931" y="234086"/>
                      </a:cubicBezTo>
                      <a:cubicBezTo>
                        <a:pt x="13665" y="228325"/>
                        <a:pt x="-5746" y="136676"/>
                        <a:pt x="1700" y="91649"/>
                      </a:cubicBezTo>
                      <a:cubicBezTo>
                        <a:pt x="9145" y="46622"/>
                        <a:pt x="17388" y="0"/>
                        <a:pt x="17388" y="0"/>
                      </a:cubicBezTo>
                      <a:lnTo>
                        <a:pt x="931486" y="0"/>
                      </a:lnTo>
                      <a:lnTo>
                        <a:pt x="1428643" y="2836"/>
                      </a:lnTo>
                      <a:close/>
                    </a:path>
                  </a:pathLst>
                </a:custGeom>
                <a:solidFill>
                  <a:srgbClr val="7DA179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82" name="任意多边形: 形状 381"/>
                <p:cNvSpPr/>
                <p:nvPr/>
              </p:nvSpPr>
              <p:spPr>
                <a:xfrm>
                  <a:off x="8344458" y="3104766"/>
                  <a:ext cx="1426934" cy="136321"/>
                </a:xfrm>
                <a:custGeom>
                  <a:avLst/>
                  <a:gdLst>
                    <a:gd name="connsiteX0" fmla="*/ 1415734 w 1426934"/>
                    <a:gd name="connsiteY0" fmla="*/ 0 h 136321"/>
                    <a:gd name="connsiteX1" fmla="*/ 1421850 w 1426934"/>
                    <a:gd name="connsiteY1" fmla="*/ 135878 h 136321"/>
                    <a:gd name="connsiteX2" fmla="*/ 13786 w 1426934"/>
                    <a:gd name="connsiteY2" fmla="*/ 136321 h 136321"/>
                    <a:gd name="connsiteX3" fmla="*/ 490 w 1426934"/>
                    <a:gd name="connsiteY3" fmla="*/ 69402 h 136321"/>
                    <a:gd name="connsiteX4" fmla="*/ 14140 w 1426934"/>
                    <a:gd name="connsiteY4" fmla="*/ 0 h 136321"/>
                    <a:gd name="connsiteX5" fmla="*/ 1415734 w 1426934"/>
                    <a:gd name="connsiteY5" fmla="*/ 0 h 136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6934" h="136321">
                      <a:moveTo>
                        <a:pt x="1415734" y="0"/>
                      </a:moveTo>
                      <a:cubicBezTo>
                        <a:pt x="1426548" y="39620"/>
                        <a:pt x="1431334" y="105388"/>
                        <a:pt x="1421850" y="135878"/>
                      </a:cubicBezTo>
                      <a:lnTo>
                        <a:pt x="13786" y="136321"/>
                      </a:lnTo>
                      <a:cubicBezTo>
                        <a:pt x="13786" y="136321"/>
                        <a:pt x="-3055" y="103083"/>
                        <a:pt x="490" y="69402"/>
                      </a:cubicBezTo>
                      <a:cubicBezTo>
                        <a:pt x="3947" y="35720"/>
                        <a:pt x="14140" y="0"/>
                        <a:pt x="14140" y="0"/>
                      </a:cubicBezTo>
                      <a:lnTo>
                        <a:pt x="1415734" y="0"/>
                      </a:lnTo>
                      <a:close/>
                    </a:path>
                  </a:pathLst>
                </a:custGeom>
                <a:solidFill>
                  <a:srgbClr val="42685C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83" name="任意多边形: 形状 382"/>
                <p:cNvSpPr/>
                <p:nvPr/>
              </p:nvSpPr>
              <p:spPr>
                <a:xfrm>
                  <a:off x="8346202" y="3196061"/>
                  <a:ext cx="1426793" cy="45026"/>
                </a:xfrm>
                <a:custGeom>
                  <a:avLst/>
                  <a:gdLst>
                    <a:gd name="connsiteX0" fmla="*/ 1418156 w 1426793"/>
                    <a:gd name="connsiteY0" fmla="*/ 0 h 45026"/>
                    <a:gd name="connsiteX1" fmla="*/ 1420195 w 1426793"/>
                    <a:gd name="connsiteY1" fmla="*/ 44850 h 45026"/>
                    <a:gd name="connsiteX2" fmla="*/ 12130 w 1426793"/>
                    <a:gd name="connsiteY2" fmla="*/ 45027 h 45026"/>
                    <a:gd name="connsiteX3" fmla="*/ 785 w 1426793"/>
                    <a:gd name="connsiteY3" fmla="*/ 22957 h 45026"/>
                    <a:gd name="connsiteX4" fmla="*/ 16474 w 1426793"/>
                    <a:gd name="connsiteY4" fmla="*/ 89 h 45026"/>
                    <a:gd name="connsiteX5" fmla="*/ 1418156 w 1426793"/>
                    <a:gd name="connsiteY5" fmla="*/ 0 h 45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6793" h="45026">
                      <a:moveTo>
                        <a:pt x="1418156" y="0"/>
                      </a:moveTo>
                      <a:cubicBezTo>
                        <a:pt x="1427817" y="13118"/>
                        <a:pt x="1430565" y="34745"/>
                        <a:pt x="1420195" y="44850"/>
                      </a:cubicBezTo>
                      <a:lnTo>
                        <a:pt x="12130" y="45027"/>
                      </a:lnTo>
                      <a:cubicBezTo>
                        <a:pt x="12130" y="45027"/>
                        <a:pt x="-3647" y="34036"/>
                        <a:pt x="785" y="22957"/>
                      </a:cubicBezTo>
                      <a:cubicBezTo>
                        <a:pt x="5306" y="11877"/>
                        <a:pt x="16474" y="89"/>
                        <a:pt x="16474" y="89"/>
                      </a:cubicBezTo>
                      <a:lnTo>
                        <a:pt x="1418156" y="0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84" name="任意多边形: 形状 383"/>
                <p:cNvSpPr/>
                <p:nvPr/>
              </p:nvSpPr>
              <p:spPr>
                <a:xfrm>
                  <a:off x="8342213" y="3109198"/>
                  <a:ext cx="1426793" cy="45026"/>
                </a:xfrm>
                <a:custGeom>
                  <a:avLst/>
                  <a:gdLst>
                    <a:gd name="connsiteX0" fmla="*/ 1418156 w 1426793"/>
                    <a:gd name="connsiteY0" fmla="*/ 0 h 45026"/>
                    <a:gd name="connsiteX1" fmla="*/ 1420195 w 1426793"/>
                    <a:gd name="connsiteY1" fmla="*/ 44850 h 45026"/>
                    <a:gd name="connsiteX2" fmla="*/ 12130 w 1426793"/>
                    <a:gd name="connsiteY2" fmla="*/ 45027 h 45026"/>
                    <a:gd name="connsiteX3" fmla="*/ 785 w 1426793"/>
                    <a:gd name="connsiteY3" fmla="*/ 22957 h 45026"/>
                    <a:gd name="connsiteX4" fmla="*/ 16474 w 1426793"/>
                    <a:gd name="connsiteY4" fmla="*/ 0 h 45026"/>
                    <a:gd name="connsiteX5" fmla="*/ 1418156 w 1426793"/>
                    <a:gd name="connsiteY5" fmla="*/ 0 h 45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6793" h="45026">
                      <a:moveTo>
                        <a:pt x="1418156" y="0"/>
                      </a:moveTo>
                      <a:cubicBezTo>
                        <a:pt x="1427817" y="13118"/>
                        <a:pt x="1430565" y="34745"/>
                        <a:pt x="1420195" y="44850"/>
                      </a:cubicBezTo>
                      <a:lnTo>
                        <a:pt x="12130" y="45027"/>
                      </a:lnTo>
                      <a:cubicBezTo>
                        <a:pt x="12130" y="45027"/>
                        <a:pt x="-3647" y="34036"/>
                        <a:pt x="785" y="22957"/>
                      </a:cubicBezTo>
                      <a:cubicBezTo>
                        <a:pt x="5305" y="11877"/>
                        <a:pt x="16474" y="0"/>
                        <a:pt x="16474" y="0"/>
                      </a:cubicBezTo>
                      <a:lnTo>
                        <a:pt x="1418156" y="0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85" name="任意多边形: 形状 384"/>
                <p:cNvSpPr/>
                <p:nvPr/>
              </p:nvSpPr>
              <p:spPr>
                <a:xfrm>
                  <a:off x="8346001" y="3495205"/>
                  <a:ext cx="1447573" cy="207141"/>
                </a:xfrm>
                <a:custGeom>
                  <a:avLst/>
                  <a:gdLst>
                    <a:gd name="connsiteX0" fmla="*/ 1441668 w 1447573"/>
                    <a:gd name="connsiteY0" fmla="*/ 3811 h 207141"/>
                    <a:gd name="connsiteX1" fmla="*/ 1440782 w 1447573"/>
                    <a:gd name="connsiteY1" fmla="*/ 171953 h 207141"/>
                    <a:gd name="connsiteX2" fmla="*/ 1430145 w 1447573"/>
                    <a:gd name="connsiteY2" fmla="*/ 207141 h 207141"/>
                    <a:gd name="connsiteX3" fmla="*/ 625423 w 1447573"/>
                    <a:gd name="connsiteY3" fmla="*/ 192871 h 207141"/>
                    <a:gd name="connsiteX4" fmla="*/ 362176 w 1447573"/>
                    <a:gd name="connsiteY4" fmla="*/ 204039 h 207141"/>
                    <a:gd name="connsiteX5" fmla="*/ 61081 w 1447573"/>
                    <a:gd name="connsiteY5" fmla="*/ 201025 h 207141"/>
                    <a:gd name="connsiteX6" fmla="*/ 17561 w 1447573"/>
                    <a:gd name="connsiteY6" fmla="*/ 201025 h 207141"/>
                    <a:gd name="connsiteX7" fmla="*/ 1075 w 1447573"/>
                    <a:gd name="connsiteY7" fmla="*/ 79063 h 207141"/>
                    <a:gd name="connsiteX8" fmla="*/ 18270 w 1447573"/>
                    <a:gd name="connsiteY8" fmla="*/ 0 h 207141"/>
                    <a:gd name="connsiteX9" fmla="*/ 1441668 w 1447573"/>
                    <a:gd name="connsiteY9" fmla="*/ 3811 h 207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7573" h="207141">
                      <a:moveTo>
                        <a:pt x="1441668" y="3811"/>
                      </a:moveTo>
                      <a:cubicBezTo>
                        <a:pt x="1453456" y="46179"/>
                        <a:pt x="1444593" y="152276"/>
                        <a:pt x="1440782" y="171953"/>
                      </a:cubicBezTo>
                      <a:cubicBezTo>
                        <a:pt x="1436970" y="191630"/>
                        <a:pt x="1430145" y="207141"/>
                        <a:pt x="1430145" y="207141"/>
                      </a:cubicBezTo>
                      <a:lnTo>
                        <a:pt x="625423" y="192871"/>
                      </a:lnTo>
                      <a:lnTo>
                        <a:pt x="362176" y="204039"/>
                      </a:lnTo>
                      <a:lnTo>
                        <a:pt x="61081" y="201025"/>
                      </a:lnTo>
                      <a:lnTo>
                        <a:pt x="17561" y="201025"/>
                      </a:lnTo>
                      <a:cubicBezTo>
                        <a:pt x="17561" y="201025"/>
                        <a:pt x="-5130" y="114429"/>
                        <a:pt x="1075" y="79063"/>
                      </a:cubicBezTo>
                      <a:cubicBezTo>
                        <a:pt x="7279" y="43697"/>
                        <a:pt x="18270" y="0"/>
                        <a:pt x="18270" y="0"/>
                      </a:cubicBezTo>
                      <a:lnTo>
                        <a:pt x="1441668" y="3811"/>
                      </a:lnTo>
                      <a:close/>
                    </a:path>
                  </a:pathLst>
                </a:custGeom>
                <a:solidFill>
                  <a:srgbClr val="7DA179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86" name="任意多边形: 形状 385"/>
                <p:cNvSpPr/>
                <p:nvPr/>
              </p:nvSpPr>
              <p:spPr>
                <a:xfrm>
                  <a:off x="8359124" y="5356463"/>
                  <a:ext cx="1551849" cy="353212"/>
                </a:xfrm>
                <a:custGeom>
                  <a:avLst/>
                  <a:gdLst>
                    <a:gd name="connsiteX0" fmla="*/ 361 w 1551849"/>
                    <a:gd name="connsiteY0" fmla="*/ 219107 h 353212"/>
                    <a:gd name="connsiteX1" fmla="*/ 5235 w 1551849"/>
                    <a:gd name="connsiteY1" fmla="*/ 255536 h 353212"/>
                    <a:gd name="connsiteX2" fmla="*/ 28281 w 1551849"/>
                    <a:gd name="connsiteY2" fmla="*/ 342931 h 353212"/>
                    <a:gd name="connsiteX3" fmla="*/ 1540935 w 1551849"/>
                    <a:gd name="connsiteY3" fmla="*/ 353213 h 353212"/>
                    <a:gd name="connsiteX4" fmla="*/ 1549532 w 1551849"/>
                    <a:gd name="connsiteY4" fmla="*/ 245698 h 353212"/>
                    <a:gd name="connsiteX5" fmla="*/ 1539782 w 1551849"/>
                    <a:gd name="connsiteY5" fmla="*/ 50079 h 353212"/>
                    <a:gd name="connsiteX6" fmla="*/ 1317041 w 1551849"/>
                    <a:gd name="connsiteY6" fmla="*/ 26857 h 353212"/>
                    <a:gd name="connsiteX7" fmla="*/ 991838 w 1551849"/>
                    <a:gd name="connsiteY7" fmla="*/ 19943 h 353212"/>
                    <a:gd name="connsiteX8" fmla="*/ 9667 w 1551849"/>
                    <a:gd name="connsiteY8" fmla="*/ 0 h 353212"/>
                    <a:gd name="connsiteX9" fmla="*/ 5679 w 1551849"/>
                    <a:gd name="connsiteY9" fmla="*/ 53358 h 353212"/>
                    <a:gd name="connsiteX10" fmla="*/ 361 w 1551849"/>
                    <a:gd name="connsiteY10" fmla="*/ 219107 h 353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51849" h="353212">
                      <a:moveTo>
                        <a:pt x="361" y="219107"/>
                      </a:moveTo>
                      <a:cubicBezTo>
                        <a:pt x="892" y="229921"/>
                        <a:pt x="2665" y="242595"/>
                        <a:pt x="5235" y="255536"/>
                      </a:cubicBezTo>
                      <a:cubicBezTo>
                        <a:pt x="13213" y="297461"/>
                        <a:pt x="28281" y="342931"/>
                        <a:pt x="28281" y="342931"/>
                      </a:cubicBezTo>
                      <a:lnTo>
                        <a:pt x="1540935" y="353213"/>
                      </a:lnTo>
                      <a:cubicBezTo>
                        <a:pt x="1540935" y="353213"/>
                        <a:pt x="1546253" y="304995"/>
                        <a:pt x="1549532" y="245698"/>
                      </a:cubicBezTo>
                      <a:cubicBezTo>
                        <a:pt x="1553255" y="176030"/>
                        <a:pt x="1554053" y="91029"/>
                        <a:pt x="1539782" y="50079"/>
                      </a:cubicBezTo>
                      <a:lnTo>
                        <a:pt x="1317041" y="26857"/>
                      </a:lnTo>
                      <a:lnTo>
                        <a:pt x="991838" y="19943"/>
                      </a:lnTo>
                      <a:lnTo>
                        <a:pt x="9667" y="0"/>
                      </a:lnTo>
                      <a:lnTo>
                        <a:pt x="5679" y="53358"/>
                      </a:lnTo>
                      <a:cubicBezTo>
                        <a:pt x="5590" y="53358"/>
                        <a:pt x="-1678" y="173105"/>
                        <a:pt x="361" y="219107"/>
                      </a:cubicBezTo>
                      <a:close/>
                    </a:path>
                  </a:pathLst>
                </a:custGeom>
                <a:solidFill>
                  <a:srgbClr val="DC9234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87" name="任意多边形: 形状 386"/>
                <p:cNvSpPr/>
                <p:nvPr/>
              </p:nvSpPr>
              <p:spPr>
                <a:xfrm>
                  <a:off x="8267283" y="2870236"/>
                  <a:ext cx="1592091" cy="234529"/>
                </a:xfrm>
                <a:custGeom>
                  <a:avLst/>
                  <a:gdLst>
                    <a:gd name="connsiteX0" fmla="*/ 1586508 w 1592091"/>
                    <a:gd name="connsiteY0" fmla="*/ 3723 h 234529"/>
                    <a:gd name="connsiteX1" fmla="*/ 1585001 w 1592091"/>
                    <a:gd name="connsiteY1" fmla="*/ 39088 h 234529"/>
                    <a:gd name="connsiteX2" fmla="*/ 553904 w 1592091"/>
                    <a:gd name="connsiteY2" fmla="*/ 39088 h 234529"/>
                    <a:gd name="connsiteX3" fmla="*/ 535290 w 1592091"/>
                    <a:gd name="connsiteY3" fmla="*/ 115492 h 234529"/>
                    <a:gd name="connsiteX4" fmla="*/ 562501 w 1592091"/>
                    <a:gd name="connsiteY4" fmla="*/ 196150 h 234529"/>
                    <a:gd name="connsiteX5" fmla="*/ 1592092 w 1592091"/>
                    <a:gd name="connsiteY5" fmla="*/ 197303 h 234529"/>
                    <a:gd name="connsiteX6" fmla="*/ 1590053 w 1592091"/>
                    <a:gd name="connsiteY6" fmla="*/ 234530 h 234529"/>
                    <a:gd name="connsiteX7" fmla="*/ 27409 w 1592091"/>
                    <a:gd name="connsiteY7" fmla="*/ 233466 h 234529"/>
                    <a:gd name="connsiteX8" fmla="*/ 20 w 1592091"/>
                    <a:gd name="connsiteY8" fmla="*/ 115492 h 234529"/>
                    <a:gd name="connsiteX9" fmla="*/ 19520 w 1592091"/>
                    <a:gd name="connsiteY9" fmla="*/ 0 h 234529"/>
                    <a:gd name="connsiteX10" fmla="*/ 1586508 w 1592091"/>
                    <a:gd name="connsiteY10" fmla="*/ 3723 h 234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2091" h="234529">
                      <a:moveTo>
                        <a:pt x="1586508" y="3723"/>
                      </a:moveTo>
                      <a:lnTo>
                        <a:pt x="1585001" y="39088"/>
                      </a:lnTo>
                      <a:lnTo>
                        <a:pt x="553904" y="39088"/>
                      </a:lnTo>
                      <a:cubicBezTo>
                        <a:pt x="553904" y="39088"/>
                        <a:pt x="529706" y="76936"/>
                        <a:pt x="535290" y="115492"/>
                      </a:cubicBezTo>
                      <a:cubicBezTo>
                        <a:pt x="540963" y="154049"/>
                        <a:pt x="562501" y="196150"/>
                        <a:pt x="562501" y="196150"/>
                      </a:cubicBezTo>
                      <a:lnTo>
                        <a:pt x="1592092" y="197303"/>
                      </a:lnTo>
                      <a:lnTo>
                        <a:pt x="1590053" y="234530"/>
                      </a:lnTo>
                      <a:lnTo>
                        <a:pt x="27409" y="233466"/>
                      </a:lnTo>
                      <a:cubicBezTo>
                        <a:pt x="27409" y="233466"/>
                        <a:pt x="-866" y="160519"/>
                        <a:pt x="20" y="115492"/>
                      </a:cubicBezTo>
                      <a:cubicBezTo>
                        <a:pt x="907" y="70465"/>
                        <a:pt x="19520" y="0"/>
                        <a:pt x="19520" y="0"/>
                      </a:cubicBezTo>
                      <a:lnTo>
                        <a:pt x="1586508" y="3723"/>
                      </a:lnTo>
                      <a:close/>
                    </a:path>
                  </a:pathLst>
                </a:custGeom>
                <a:solidFill>
                  <a:srgbClr val="DC9234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88" name="任意多边形: 形状 387"/>
                <p:cNvSpPr/>
                <p:nvPr/>
              </p:nvSpPr>
              <p:spPr>
                <a:xfrm>
                  <a:off x="8342926" y="3240555"/>
                  <a:ext cx="1437112" cy="158214"/>
                </a:xfrm>
                <a:custGeom>
                  <a:avLst/>
                  <a:gdLst>
                    <a:gd name="connsiteX0" fmla="*/ 1416025 w 1437112"/>
                    <a:gd name="connsiteY0" fmla="*/ 0 h 158214"/>
                    <a:gd name="connsiteX1" fmla="*/ 1430738 w 1437112"/>
                    <a:gd name="connsiteY1" fmla="*/ 152719 h 158214"/>
                    <a:gd name="connsiteX2" fmla="*/ 12215 w 1437112"/>
                    <a:gd name="connsiteY2" fmla="*/ 158214 h 158214"/>
                    <a:gd name="connsiteX3" fmla="*/ 781 w 1437112"/>
                    <a:gd name="connsiteY3" fmla="*/ 74454 h 158214"/>
                    <a:gd name="connsiteX4" fmla="*/ 15406 w 1437112"/>
                    <a:gd name="connsiteY4" fmla="*/ 443 h 158214"/>
                    <a:gd name="connsiteX5" fmla="*/ 1416025 w 1437112"/>
                    <a:gd name="connsiteY5" fmla="*/ 0 h 158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37112" h="158214">
                      <a:moveTo>
                        <a:pt x="1416025" y="0"/>
                      </a:moveTo>
                      <a:cubicBezTo>
                        <a:pt x="1438627" y="39886"/>
                        <a:pt x="1442261" y="121519"/>
                        <a:pt x="1430738" y="152719"/>
                      </a:cubicBezTo>
                      <a:lnTo>
                        <a:pt x="12215" y="158214"/>
                      </a:lnTo>
                      <a:cubicBezTo>
                        <a:pt x="12215" y="158214"/>
                        <a:pt x="-3650" y="116024"/>
                        <a:pt x="781" y="74454"/>
                      </a:cubicBezTo>
                      <a:cubicBezTo>
                        <a:pt x="5213" y="32884"/>
                        <a:pt x="15406" y="443"/>
                        <a:pt x="15406" y="443"/>
                      </a:cubicBezTo>
                      <a:lnTo>
                        <a:pt x="1416025" y="0"/>
                      </a:lnTo>
                      <a:close/>
                    </a:path>
                  </a:pathLst>
                </a:custGeom>
                <a:solidFill>
                  <a:srgbClr val="DC9234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89" name="任意多边形: 形状 388"/>
                <p:cNvSpPr/>
                <p:nvPr/>
              </p:nvSpPr>
              <p:spPr>
                <a:xfrm>
                  <a:off x="8345022" y="3347716"/>
                  <a:ext cx="1436857" cy="51054"/>
                </a:xfrm>
                <a:custGeom>
                  <a:avLst/>
                  <a:gdLst>
                    <a:gd name="connsiteX0" fmla="*/ 1418804 w 1436857"/>
                    <a:gd name="connsiteY0" fmla="*/ 0 h 51054"/>
                    <a:gd name="connsiteX1" fmla="*/ 1428820 w 1436857"/>
                    <a:gd name="connsiteY1" fmla="*/ 49281 h 51054"/>
                    <a:gd name="connsiteX2" fmla="*/ 10208 w 1436857"/>
                    <a:gd name="connsiteY2" fmla="*/ 51054 h 51054"/>
                    <a:gd name="connsiteX3" fmla="*/ 1344 w 1436857"/>
                    <a:gd name="connsiteY3" fmla="*/ 24020 h 51054"/>
                    <a:gd name="connsiteX4" fmla="*/ 18273 w 1436857"/>
                    <a:gd name="connsiteY4" fmla="*/ 177 h 51054"/>
                    <a:gd name="connsiteX5" fmla="*/ 1418804 w 1436857"/>
                    <a:gd name="connsiteY5" fmla="*/ 0 h 51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36857" h="51054">
                      <a:moveTo>
                        <a:pt x="1418804" y="0"/>
                      </a:moveTo>
                      <a:cubicBezTo>
                        <a:pt x="1440165" y="12852"/>
                        <a:pt x="1441317" y="39266"/>
                        <a:pt x="1428820" y="49281"/>
                      </a:cubicBezTo>
                      <a:lnTo>
                        <a:pt x="10208" y="51054"/>
                      </a:lnTo>
                      <a:cubicBezTo>
                        <a:pt x="10208" y="51054"/>
                        <a:pt x="-4417" y="37404"/>
                        <a:pt x="1344" y="24020"/>
                      </a:cubicBezTo>
                      <a:cubicBezTo>
                        <a:pt x="7017" y="10636"/>
                        <a:pt x="18273" y="177"/>
                        <a:pt x="18273" y="177"/>
                      </a:cubicBezTo>
                      <a:lnTo>
                        <a:pt x="1418804" y="0"/>
                      </a:lnTo>
                      <a:close/>
                    </a:path>
                  </a:pathLst>
                </a:custGeom>
                <a:solidFill>
                  <a:srgbClr val="E2D1A4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90" name="任意多边形: 形状 389"/>
                <p:cNvSpPr/>
                <p:nvPr/>
              </p:nvSpPr>
              <p:spPr>
                <a:xfrm>
                  <a:off x="8340147" y="3241087"/>
                  <a:ext cx="1436857" cy="51054"/>
                </a:xfrm>
                <a:custGeom>
                  <a:avLst/>
                  <a:gdLst>
                    <a:gd name="connsiteX0" fmla="*/ 1418804 w 1436857"/>
                    <a:gd name="connsiteY0" fmla="*/ 0 h 51054"/>
                    <a:gd name="connsiteX1" fmla="*/ 1428819 w 1436857"/>
                    <a:gd name="connsiteY1" fmla="*/ 49281 h 51054"/>
                    <a:gd name="connsiteX2" fmla="*/ 10208 w 1436857"/>
                    <a:gd name="connsiteY2" fmla="*/ 51054 h 51054"/>
                    <a:gd name="connsiteX3" fmla="*/ 1344 w 1436857"/>
                    <a:gd name="connsiteY3" fmla="*/ 24020 h 51054"/>
                    <a:gd name="connsiteX4" fmla="*/ 18273 w 1436857"/>
                    <a:gd name="connsiteY4" fmla="*/ 177 h 51054"/>
                    <a:gd name="connsiteX5" fmla="*/ 1418804 w 1436857"/>
                    <a:gd name="connsiteY5" fmla="*/ 0 h 51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36857" h="51054">
                      <a:moveTo>
                        <a:pt x="1418804" y="0"/>
                      </a:moveTo>
                      <a:cubicBezTo>
                        <a:pt x="1440165" y="12852"/>
                        <a:pt x="1441317" y="39266"/>
                        <a:pt x="1428819" y="49281"/>
                      </a:cubicBezTo>
                      <a:lnTo>
                        <a:pt x="10208" y="51054"/>
                      </a:lnTo>
                      <a:cubicBezTo>
                        <a:pt x="10208" y="51054"/>
                        <a:pt x="-4417" y="37404"/>
                        <a:pt x="1344" y="24020"/>
                      </a:cubicBezTo>
                      <a:cubicBezTo>
                        <a:pt x="7017" y="10636"/>
                        <a:pt x="18273" y="177"/>
                        <a:pt x="18273" y="177"/>
                      </a:cubicBezTo>
                      <a:lnTo>
                        <a:pt x="1418804" y="0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91" name="任意多边形: 形状 390"/>
                <p:cNvSpPr/>
                <p:nvPr/>
              </p:nvSpPr>
              <p:spPr>
                <a:xfrm>
                  <a:off x="8345946" y="3961517"/>
                  <a:ext cx="1514758" cy="298366"/>
                </a:xfrm>
                <a:custGeom>
                  <a:avLst/>
                  <a:gdLst>
                    <a:gd name="connsiteX0" fmla="*/ 1501640 w 1514758"/>
                    <a:gd name="connsiteY0" fmla="*/ 0 h 298366"/>
                    <a:gd name="connsiteX1" fmla="*/ 1500399 w 1514758"/>
                    <a:gd name="connsiteY1" fmla="*/ 27300 h 298366"/>
                    <a:gd name="connsiteX2" fmla="*/ 65567 w 1514758"/>
                    <a:gd name="connsiteY2" fmla="*/ 27300 h 298366"/>
                    <a:gd name="connsiteX3" fmla="*/ 34811 w 1514758"/>
                    <a:gd name="connsiteY3" fmla="*/ 170003 h 298366"/>
                    <a:gd name="connsiteX4" fmla="*/ 71240 w 1514758"/>
                    <a:gd name="connsiteY4" fmla="*/ 263071 h 298366"/>
                    <a:gd name="connsiteX5" fmla="*/ 1508820 w 1514758"/>
                    <a:gd name="connsiteY5" fmla="*/ 265375 h 298366"/>
                    <a:gd name="connsiteX6" fmla="*/ 1514758 w 1514758"/>
                    <a:gd name="connsiteY6" fmla="*/ 292852 h 298366"/>
                    <a:gd name="connsiteX7" fmla="*/ 41902 w 1514758"/>
                    <a:gd name="connsiteY7" fmla="*/ 292852 h 298366"/>
                    <a:gd name="connsiteX8" fmla="*/ 331 w 1514758"/>
                    <a:gd name="connsiteY8" fmla="*/ 144565 h 298366"/>
                    <a:gd name="connsiteX9" fmla="*/ 26834 w 1514758"/>
                    <a:gd name="connsiteY9" fmla="*/ 0 h 298366"/>
                    <a:gd name="connsiteX10" fmla="*/ 1501640 w 1514758"/>
                    <a:gd name="connsiteY10" fmla="*/ 0 h 298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14758" h="298366">
                      <a:moveTo>
                        <a:pt x="1501640" y="0"/>
                      </a:moveTo>
                      <a:cubicBezTo>
                        <a:pt x="1504654" y="12320"/>
                        <a:pt x="1500399" y="27300"/>
                        <a:pt x="1500399" y="27300"/>
                      </a:cubicBezTo>
                      <a:lnTo>
                        <a:pt x="65567" y="27300"/>
                      </a:lnTo>
                      <a:cubicBezTo>
                        <a:pt x="65567" y="27300"/>
                        <a:pt x="25504" y="100158"/>
                        <a:pt x="34811" y="170003"/>
                      </a:cubicBezTo>
                      <a:cubicBezTo>
                        <a:pt x="44117" y="239848"/>
                        <a:pt x="71240" y="263071"/>
                        <a:pt x="71240" y="263071"/>
                      </a:cubicBezTo>
                      <a:lnTo>
                        <a:pt x="1508820" y="265375"/>
                      </a:lnTo>
                      <a:lnTo>
                        <a:pt x="1514758" y="292852"/>
                      </a:lnTo>
                      <a:cubicBezTo>
                        <a:pt x="1514758" y="292852"/>
                        <a:pt x="44029" y="305261"/>
                        <a:pt x="41902" y="292852"/>
                      </a:cubicBezTo>
                      <a:cubicBezTo>
                        <a:pt x="39774" y="280443"/>
                        <a:pt x="4143" y="234264"/>
                        <a:pt x="331" y="144565"/>
                      </a:cubicBezTo>
                      <a:cubicBezTo>
                        <a:pt x="-3480" y="54865"/>
                        <a:pt x="26834" y="0"/>
                        <a:pt x="26834" y="0"/>
                      </a:cubicBezTo>
                      <a:lnTo>
                        <a:pt x="1501640" y="0"/>
                      </a:lnTo>
                      <a:close/>
                    </a:path>
                  </a:pathLst>
                </a:custGeom>
                <a:solidFill>
                  <a:srgbClr val="DC9234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92" name="任意多边形: 形状 391"/>
                <p:cNvSpPr/>
                <p:nvPr/>
              </p:nvSpPr>
              <p:spPr>
                <a:xfrm>
                  <a:off x="8370475" y="4481630"/>
                  <a:ext cx="1456502" cy="240645"/>
                </a:xfrm>
                <a:custGeom>
                  <a:avLst/>
                  <a:gdLst>
                    <a:gd name="connsiteX0" fmla="*/ 2305 w 1456502"/>
                    <a:gd name="connsiteY0" fmla="*/ 149085 h 240645"/>
                    <a:gd name="connsiteX1" fmla="*/ 14359 w 1456502"/>
                    <a:gd name="connsiteY1" fmla="*/ 196062 h 240645"/>
                    <a:gd name="connsiteX2" fmla="*/ 766520 w 1456502"/>
                    <a:gd name="connsiteY2" fmla="*/ 206964 h 240645"/>
                    <a:gd name="connsiteX3" fmla="*/ 784247 w 1456502"/>
                    <a:gd name="connsiteY3" fmla="*/ 213789 h 240645"/>
                    <a:gd name="connsiteX4" fmla="*/ 1436162 w 1456502"/>
                    <a:gd name="connsiteY4" fmla="*/ 240645 h 240645"/>
                    <a:gd name="connsiteX5" fmla="*/ 1454155 w 1456502"/>
                    <a:gd name="connsiteY5" fmla="*/ 169028 h 240645"/>
                    <a:gd name="connsiteX6" fmla="*/ 1454952 w 1456502"/>
                    <a:gd name="connsiteY6" fmla="*/ 163621 h 240645"/>
                    <a:gd name="connsiteX7" fmla="*/ 1427741 w 1456502"/>
                    <a:gd name="connsiteY7" fmla="*/ 0 h 240645"/>
                    <a:gd name="connsiteX8" fmla="*/ 16486 w 1456502"/>
                    <a:gd name="connsiteY8" fmla="*/ 0 h 240645"/>
                    <a:gd name="connsiteX9" fmla="*/ 3280 w 1456502"/>
                    <a:gd name="connsiteY9" fmla="*/ 79240 h 240645"/>
                    <a:gd name="connsiteX10" fmla="*/ 2305 w 1456502"/>
                    <a:gd name="connsiteY10" fmla="*/ 149085 h 240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56502" h="240645">
                      <a:moveTo>
                        <a:pt x="2305" y="149085"/>
                      </a:moveTo>
                      <a:cubicBezTo>
                        <a:pt x="6382" y="177625"/>
                        <a:pt x="14359" y="196062"/>
                        <a:pt x="14359" y="196062"/>
                      </a:cubicBezTo>
                      <a:lnTo>
                        <a:pt x="766520" y="206964"/>
                      </a:lnTo>
                      <a:lnTo>
                        <a:pt x="784247" y="213789"/>
                      </a:lnTo>
                      <a:lnTo>
                        <a:pt x="1436162" y="240645"/>
                      </a:lnTo>
                      <a:cubicBezTo>
                        <a:pt x="1436162" y="240645"/>
                        <a:pt x="1443607" y="224159"/>
                        <a:pt x="1454155" y="169028"/>
                      </a:cubicBezTo>
                      <a:cubicBezTo>
                        <a:pt x="1454509" y="167255"/>
                        <a:pt x="1454775" y="165482"/>
                        <a:pt x="1454952" y="163621"/>
                      </a:cubicBezTo>
                      <a:cubicBezTo>
                        <a:pt x="1462930" y="108756"/>
                        <a:pt x="1438023" y="33150"/>
                        <a:pt x="1427741" y="0"/>
                      </a:cubicBezTo>
                      <a:lnTo>
                        <a:pt x="16486" y="0"/>
                      </a:lnTo>
                      <a:cubicBezTo>
                        <a:pt x="16486" y="0"/>
                        <a:pt x="14713" y="14713"/>
                        <a:pt x="3280" y="79240"/>
                      </a:cubicBezTo>
                      <a:cubicBezTo>
                        <a:pt x="-1418" y="105388"/>
                        <a:pt x="-443" y="129674"/>
                        <a:pt x="2305" y="149085"/>
                      </a:cubicBezTo>
                      <a:close/>
                    </a:path>
                  </a:pathLst>
                </a:custGeom>
                <a:solidFill>
                  <a:srgbClr val="DC9234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93" name="任意多边形: 形状 392"/>
                <p:cNvSpPr/>
                <p:nvPr/>
              </p:nvSpPr>
              <p:spPr>
                <a:xfrm>
                  <a:off x="8363296" y="4945017"/>
                  <a:ext cx="1591893" cy="155913"/>
                </a:xfrm>
                <a:custGeom>
                  <a:avLst/>
                  <a:gdLst>
                    <a:gd name="connsiteX0" fmla="*/ 1583297 w 1591893"/>
                    <a:gd name="connsiteY0" fmla="*/ 51763 h 155913"/>
                    <a:gd name="connsiteX1" fmla="*/ 1591008 w 1591893"/>
                    <a:gd name="connsiteY1" fmla="*/ 155910 h 155913"/>
                    <a:gd name="connsiteX2" fmla="*/ 12320 w 1591893"/>
                    <a:gd name="connsiteY2" fmla="*/ 93510 h 155913"/>
                    <a:gd name="connsiteX3" fmla="*/ 0 w 1591893"/>
                    <a:gd name="connsiteY3" fmla="*/ 0 h 155913"/>
                    <a:gd name="connsiteX4" fmla="*/ 820056 w 1591893"/>
                    <a:gd name="connsiteY4" fmla="*/ 10104 h 155913"/>
                    <a:gd name="connsiteX5" fmla="*/ 1583297 w 1591893"/>
                    <a:gd name="connsiteY5" fmla="*/ 51763 h 155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91893" h="155913">
                      <a:moveTo>
                        <a:pt x="1583297" y="51763"/>
                      </a:moveTo>
                      <a:cubicBezTo>
                        <a:pt x="1583297" y="51763"/>
                        <a:pt x="1595174" y="156619"/>
                        <a:pt x="1591008" y="155910"/>
                      </a:cubicBezTo>
                      <a:cubicBezTo>
                        <a:pt x="1586842" y="155201"/>
                        <a:pt x="12320" y="93510"/>
                        <a:pt x="12320" y="93510"/>
                      </a:cubicBezTo>
                      <a:lnTo>
                        <a:pt x="0" y="0"/>
                      </a:lnTo>
                      <a:lnTo>
                        <a:pt x="820056" y="10104"/>
                      </a:lnTo>
                      <a:lnTo>
                        <a:pt x="1583297" y="51763"/>
                      </a:lnTo>
                      <a:close/>
                    </a:path>
                  </a:pathLst>
                </a:custGeom>
                <a:solidFill>
                  <a:srgbClr val="DC9234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94" name="任意多边形: 形状 393"/>
                <p:cNvSpPr/>
                <p:nvPr/>
              </p:nvSpPr>
              <p:spPr>
                <a:xfrm>
                  <a:off x="9598521" y="5382857"/>
                  <a:ext cx="143333" cy="317511"/>
                </a:xfrm>
                <a:custGeom>
                  <a:avLst/>
                  <a:gdLst>
                    <a:gd name="connsiteX0" fmla="*/ 142792 w 143333"/>
                    <a:gd name="connsiteY0" fmla="*/ 4008 h 317511"/>
                    <a:gd name="connsiteX1" fmla="*/ 130737 w 143333"/>
                    <a:gd name="connsiteY1" fmla="*/ 317512 h 317511"/>
                    <a:gd name="connsiteX2" fmla="*/ 14359 w 143333"/>
                    <a:gd name="connsiteY2" fmla="*/ 317423 h 317511"/>
                    <a:gd name="connsiteX3" fmla="*/ 29427 w 143333"/>
                    <a:gd name="connsiteY3" fmla="*/ 171972 h 317511"/>
                    <a:gd name="connsiteX4" fmla="*/ 0 w 143333"/>
                    <a:gd name="connsiteY4" fmla="*/ 19 h 317511"/>
                    <a:gd name="connsiteX5" fmla="*/ 142792 w 143333"/>
                    <a:gd name="connsiteY5" fmla="*/ 4008 h 317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3333" h="317511">
                      <a:moveTo>
                        <a:pt x="142792" y="4008"/>
                      </a:moveTo>
                      <a:cubicBezTo>
                        <a:pt x="145362" y="60469"/>
                        <a:pt x="138360" y="309534"/>
                        <a:pt x="130737" y="317512"/>
                      </a:cubicBezTo>
                      <a:lnTo>
                        <a:pt x="14359" y="317423"/>
                      </a:lnTo>
                      <a:cubicBezTo>
                        <a:pt x="14359" y="317423"/>
                        <a:pt x="34479" y="231624"/>
                        <a:pt x="29427" y="171972"/>
                      </a:cubicBezTo>
                      <a:cubicBezTo>
                        <a:pt x="24375" y="112232"/>
                        <a:pt x="0" y="19"/>
                        <a:pt x="0" y="19"/>
                      </a:cubicBezTo>
                      <a:cubicBezTo>
                        <a:pt x="0" y="19"/>
                        <a:pt x="142615" y="-512"/>
                        <a:pt x="142792" y="4008"/>
                      </a:cubicBezTo>
                      <a:close/>
                    </a:path>
                  </a:pathLst>
                </a:custGeom>
                <a:solidFill>
                  <a:srgbClr val="DC9234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95" name="任意多边形: 形状 394"/>
                <p:cNvSpPr/>
                <p:nvPr/>
              </p:nvSpPr>
              <p:spPr>
                <a:xfrm>
                  <a:off x="9408397" y="5377647"/>
                  <a:ext cx="106779" cy="321924"/>
                </a:xfrm>
                <a:custGeom>
                  <a:avLst/>
                  <a:gdLst>
                    <a:gd name="connsiteX0" fmla="*/ 86508 w 106779"/>
                    <a:gd name="connsiteY0" fmla="*/ 3279 h 321924"/>
                    <a:gd name="connsiteX1" fmla="*/ 106629 w 106779"/>
                    <a:gd name="connsiteY1" fmla="*/ 256334 h 321924"/>
                    <a:gd name="connsiteX2" fmla="*/ 100956 w 106779"/>
                    <a:gd name="connsiteY2" fmla="*/ 321924 h 321924"/>
                    <a:gd name="connsiteX3" fmla="*/ 10193 w 106779"/>
                    <a:gd name="connsiteY3" fmla="*/ 315631 h 321924"/>
                    <a:gd name="connsiteX4" fmla="*/ 23754 w 106779"/>
                    <a:gd name="connsiteY4" fmla="*/ 159012 h 321924"/>
                    <a:gd name="connsiteX5" fmla="*/ 0 w 106779"/>
                    <a:gd name="connsiteY5" fmla="*/ 0 h 321924"/>
                    <a:gd name="connsiteX6" fmla="*/ 86508 w 106779"/>
                    <a:gd name="connsiteY6" fmla="*/ 3279 h 32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6779" h="321924">
                      <a:moveTo>
                        <a:pt x="86508" y="3279"/>
                      </a:moveTo>
                      <a:cubicBezTo>
                        <a:pt x="101488" y="79506"/>
                        <a:pt x="107870" y="227793"/>
                        <a:pt x="106629" y="256334"/>
                      </a:cubicBezTo>
                      <a:cubicBezTo>
                        <a:pt x="105388" y="284786"/>
                        <a:pt x="100956" y="321924"/>
                        <a:pt x="100956" y="321924"/>
                      </a:cubicBezTo>
                      <a:lnTo>
                        <a:pt x="10193" y="315631"/>
                      </a:lnTo>
                      <a:cubicBezTo>
                        <a:pt x="10193" y="315631"/>
                        <a:pt x="30048" y="215473"/>
                        <a:pt x="23754" y="159012"/>
                      </a:cubicBezTo>
                      <a:cubicBezTo>
                        <a:pt x="17461" y="102551"/>
                        <a:pt x="0" y="0"/>
                        <a:pt x="0" y="0"/>
                      </a:cubicBezTo>
                      <a:lnTo>
                        <a:pt x="86508" y="3279"/>
                      </a:lnTo>
                      <a:close/>
                    </a:path>
                  </a:pathLst>
                </a:custGeom>
                <a:solidFill>
                  <a:srgbClr val="DC9234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96" name="任意多边形: 形状 395"/>
                <p:cNvSpPr/>
                <p:nvPr/>
              </p:nvSpPr>
              <p:spPr>
                <a:xfrm>
                  <a:off x="8110153" y="4492216"/>
                  <a:ext cx="238340" cy="1211135"/>
                </a:xfrm>
                <a:custGeom>
                  <a:avLst/>
                  <a:gdLst>
                    <a:gd name="connsiteX0" fmla="*/ 238341 w 238340"/>
                    <a:gd name="connsiteY0" fmla="*/ 15030 h 1211135"/>
                    <a:gd name="connsiteX1" fmla="*/ 217512 w 238340"/>
                    <a:gd name="connsiteY1" fmla="*/ 1210635 h 1211135"/>
                    <a:gd name="connsiteX2" fmla="*/ 92713 w 238340"/>
                    <a:gd name="connsiteY2" fmla="*/ 1210724 h 1211135"/>
                    <a:gd name="connsiteX3" fmla="*/ 0 w 238340"/>
                    <a:gd name="connsiteY3" fmla="*/ 1194060 h 1211135"/>
                    <a:gd name="connsiteX4" fmla="*/ 38113 w 238340"/>
                    <a:gd name="connsiteY4" fmla="*/ 51 h 1211135"/>
                    <a:gd name="connsiteX5" fmla="*/ 238341 w 238340"/>
                    <a:gd name="connsiteY5" fmla="*/ 15030 h 1211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8340" h="1211135">
                      <a:moveTo>
                        <a:pt x="238341" y="15030"/>
                      </a:moveTo>
                      <a:cubicBezTo>
                        <a:pt x="237632" y="18044"/>
                        <a:pt x="217512" y="1210635"/>
                        <a:pt x="217512" y="1210635"/>
                      </a:cubicBezTo>
                      <a:cubicBezTo>
                        <a:pt x="217512" y="1210635"/>
                        <a:pt x="155644" y="1211699"/>
                        <a:pt x="92713" y="1210724"/>
                      </a:cubicBezTo>
                      <a:cubicBezTo>
                        <a:pt x="29782" y="1209838"/>
                        <a:pt x="0" y="1194060"/>
                        <a:pt x="0" y="1194060"/>
                      </a:cubicBezTo>
                      <a:lnTo>
                        <a:pt x="38113" y="51"/>
                      </a:lnTo>
                      <a:cubicBezTo>
                        <a:pt x="38025" y="228"/>
                        <a:pt x="180285" y="-2431"/>
                        <a:pt x="238341" y="15030"/>
                      </a:cubicBezTo>
                      <a:close/>
                    </a:path>
                  </a:pathLst>
                </a:custGeom>
                <a:solidFill>
                  <a:srgbClr val="7DA179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97" name="任意多边形: 形状 396"/>
                <p:cNvSpPr/>
                <p:nvPr/>
              </p:nvSpPr>
              <p:spPr>
                <a:xfrm>
                  <a:off x="7584810" y="4606606"/>
                  <a:ext cx="332028" cy="1085130"/>
                </a:xfrm>
                <a:custGeom>
                  <a:avLst/>
                  <a:gdLst>
                    <a:gd name="connsiteX0" fmla="*/ 0 w 332028"/>
                    <a:gd name="connsiteY0" fmla="*/ 1056536 h 1085130"/>
                    <a:gd name="connsiteX1" fmla="*/ 2039 w 332028"/>
                    <a:gd name="connsiteY1" fmla="*/ 1057866 h 1085130"/>
                    <a:gd name="connsiteX2" fmla="*/ 94131 w 332028"/>
                    <a:gd name="connsiteY2" fmla="*/ 1084899 h 1085130"/>
                    <a:gd name="connsiteX3" fmla="*/ 331851 w 332028"/>
                    <a:gd name="connsiteY3" fmla="*/ 21450 h 1085130"/>
                    <a:gd name="connsiteX4" fmla="*/ 332029 w 332028"/>
                    <a:gd name="connsiteY4" fmla="*/ 20209 h 1085130"/>
                    <a:gd name="connsiteX5" fmla="*/ 316074 w 332028"/>
                    <a:gd name="connsiteY5" fmla="*/ 16309 h 1085130"/>
                    <a:gd name="connsiteX6" fmla="*/ 311908 w 332028"/>
                    <a:gd name="connsiteY6" fmla="*/ 15334 h 1085130"/>
                    <a:gd name="connsiteX7" fmla="*/ 243482 w 332028"/>
                    <a:gd name="connsiteY7" fmla="*/ 0 h 1085130"/>
                    <a:gd name="connsiteX8" fmla="*/ 15334 w 332028"/>
                    <a:gd name="connsiteY8" fmla="*/ 989704 h 1085130"/>
                    <a:gd name="connsiteX9" fmla="*/ 5850 w 332028"/>
                    <a:gd name="connsiteY9" fmla="*/ 1030920 h 1085130"/>
                    <a:gd name="connsiteX10" fmla="*/ 0 w 332028"/>
                    <a:gd name="connsiteY10" fmla="*/ 1056536 h 1085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2028" h="1085130">
                      <a:moveTo>
                        <a:pt x="0" y="1056536"/>
                      </a:moveTo>
                      <a:cubicBezTo>
                        <a:pt x="0" y="1056536"/>
                        <a:pt x="709" y="1056979"/>
                        <a:pt x="2039" y="1057866"/>
                      </a:cubicBezTo>
                      <a:cubicBezTo>
                        <a:pt x="11345" y="1063715"/>
                        <a:pt x="52118" y="1087736"/>
                        <a:pt x="94131" y="1084899"/>
                      </a:cubicBezTo>
                      <a:cubicBezTo>
                        <a:pt x="98563" y="1064601"/>
                        <a:pt x="322722" y="61513"/>
                        <a:pt x="331851" y="21450"/>
                      </a:cubicBezTo>
                      <a:cubicBezTo>
                        <a:pt x="332029" y="20652"/>
                        <a:pt x="332029" y="20209"/>
                        <a:pt x="332029" y="20209"/>
                      </a:cubicBezTo>
                      <a:cubicBezTo>
                        <a:pt x="328661" y="19323"/>
                        <a:pt x="322988" y="17993"/>
                        <a:pt x="316074" y="16309"/>
                      </a:cubicBezTo>
                      <a:cubicBezTo>
                        <a:pt x="314745" y="16043"/>
                        <a:pt x="313327" y="15689"/>
                        <a:pt x="311908" y="15334"/>
                      </a:cubicBezTo>
                      <a:cubicBezTo>
                        <a:pt x="284609" y="9041"/>
                        <a:pt x="243482" y="0"/>
                        <a:pt x="243482" y="0"/>
                      </a:cubicBezTo>
                      <a:lnTo>
                        <a:pt x="15334" y="989704"/>
                      </a:lnTo>
                      <a:lnTo>
                        <a:pt x="5850" y="1030920"/>
                      </a:lnTo>
                      <a:lnTo>
                        <a:pt x="0" y="1056536"/>
                      </a:lnTo>
                      <a:close/>
                    </a:path>
                  </a:pathLst>
                </a:custGeom>
                <a:solidFill>
                  <a:srgbClr val="DC9234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98" name="任意多边形: 形状 397"/>
                <p:cNvSpPr/>
                <p:nvPr/>
              </p:nvSpPr>
              <p:spPr>
                <a:xfrm>
                  <a:off x="7588798" y="4663865"/>
                  <a:ext cx="205457" cy="146974"/>
                </a:xfrm>
                <a:custGeom>
                  <a:avLst/>
                  <a:gdLst>
                    <a:gd name="connsiteX0" fmla="*/ 205457 w 205457"/>
                    <a:gd name="connsiteY0" fmla="*/ 54333 h 146974"/>
                    <a:gd name="connsiteX1" fmla="*/ 21450 w 205457"/>
                    <a:gd name="connsiteY1" fmla="*/ 88 h 146974"/>
                    <a:gd name="connsiteX2" fmla="*/ 0 w 205457"/>
                    <a:gd name="connsiteY2" fmla="*/ 94042 h 146974"/>
                    <a:gd name="connsiteX3" fmla="*/ 187198 w 205457"/>
                    <a:gd name="connsiteY3" fmla="*/ 146691 h 146974"/>
                    <a:gd name="connsiteX4" fmla="*/ 205457 w 205457"/>
                    <a:gd name="connsiteY4" fmla="*/ 54333 h 146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5457" h="146974">
                      <a:moveTo>
                        <a:pt x="205457" y="54333"/>
                      </a:moveTo>
                      <a:cubicBezTo>
                        <a:pt x="198809" y="51940"/>
                        <a:pt x="23932" y="-2482"/>
                        <a:pt x="21450" y="88"/>
                      </a:cubicBezTo>
                      <a:cubicBezTo>
                        <a:pt x="18968" y="2659"/>
                        <a:pt x="0" y="94042"/>
                        <a:pt x="0" y="94042"/>
                      </a:cubicBezTo>
                      <a:cubicBezTo>
                        <a:pt x="0" y="94042"/>
                        <a:pt x="187376" y="151478"/>
                        <a:pt x="187198" y="146691"/>
                      </a:cubicBezTo>
                      <a:cubicBezTo>
                        <a:pt x="186932" y="141817"/>
                        <a:pt x="205457" y="54333"/>
                        <a:pt x="205457" y="54333"/>
                      </a:cubicBezTo>
                      <a:close/>
                    </a:path>
                  </a:pathLst>
                </a:custGeom>
                <a:solidFill>
                  <a:srgbClr val="DC9234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99" name="任意多边形: 形状 398"/>
                <p:cNvSpPr/>
                <p:nvPr/>
              </p:nvSpPr>
              <p:spPr>
                <a:xfrm>
                  <a:off x="9613589" y="3398770"/>
                  <a:ext cx="99932" cy="95194"/>
                </a:xfrm>
                <a:custGeom>
                  <a:avLst/>
                  <a:gdLst>
                    <a:gd name="connsiteX0" fmla="*/ 79772 w 99932"/>
                    <a:gd name="connsiteY0" fmla="*/ 3723 h 95194"/>
                    <a:gd name="connsiteX1" fmla="*/ 95815 w 99932"/>
                    <a:gd name="connsiteY1" fmla="*/ 95194 h 95194"/>
                    <a:gd name="connsiteX2" fmla="*/ 12675 w 99932"/>
                    <a:gd name="connsiteY2" fmla="*/ 92979 h 95194"/>
                    <a:gd name="connsiteX3" fmla="*/ 14802 w 99932"/>
                    <a:gd name="connsiteY3" fmla="*/ 44229 h 95194"/>
                    <a:gd name="connsiteX4" fmla="*/ 0 w 99932"/>
                    <a:gd name="connsiteY4" fmla="*/ 0 h 95194"/>
                    <a:gd name="connsiteX5" fmla="*/ 79772 w 99932"/>
                    <a:gd name="connsiteY5" fmla="*/ 3723 h 9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932" h="95194">
                      <a:moveTo>
                        <a:pt x="79772" y="3723"/>
                      </a:moveTo>
                      <a:cubicBezTo>
                        <a:pt x="106983" y="44318"/>
                        <a:pt x="100247" y="90586"/>
                        <a:pt x="95815" y="95194"/>
                      </a:cubicBezTo>
                      <a:cubicBezTo>
                        <a:pt x="89699" y="95194"/>
                        <a:pt x="12675" y="92979"/>
                        <a:pt x="12675" y="92979"/>
                      </a:cubicBezTo>
                      <a:cubicBezTo>
                        <a:pt x="12675" y="92979"/>
                        <a:pt x="18614" y="64881"/>
                        <a:pt x="14802" y="44229"/>
                      </a:cubicBezTo>
                      <a:cubicBezTo>
                        <a:pt x="10991" y="23577"/>
                        <a:pt x="0" y="0"/>
                        <a:pt x="0" y="0"/>
                      </a:cubicBezTo>
                      <a:lnTo>
                        <a:pt x="79772" y="3723"/>
                      </a:lnTo>
                      <a:close/>
                    </a:path>
                  </a:pathLst>
                </a:custGeom>
                <a:solidFill>
                  <a:srgbClr val="42685C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00" name="任意多边形: 形状 399"/>
                <p:cNvSpPr/>
                <p:nvPr/>
              </p:nvSpPr>
              <p:spPr>
                <a:xfrm>
                  <a:off x="8994558" y="3398770"/>
                  <a:ext cx="103112" cy="96790"/>
                </a:xfrm>
                <a:custGeom>
                  <a:avLst/>
                  <a:gdLst>
                    <a:gd name="connsiteX0" fmla="*/ 78886 w 103112"/>
                    <a:gd name="connsiteY0" fmla="*/ 0 h 96790"/>
                    <a:gd name="connsiteX1" fmla="*/ 102729 w 103112"/>
                    <a:gd name="connsiteY1" fmla="*/ 95460 h 96790"/>
                    <a:gd name="connsiteX2" fmla="*/ 4343 w 103112"/>
                    <a:gd name="connsiteY2" fmla="*/ 96790 h 96790"/>
                    <a:gd name="connsiteX3" fmla="*/ 13650 w 103112"/>
                    <a:gd name="connsiteY3" fmla="*/ 48838 h 96790"/>
                    <a:gd name="connsiteX4" fmla="*/ 0 w 103112"/>
                    <a:gd name="connsiteY4" fmla="*/ 0 h 96790"/>
                    <a:gd name="connsiteX5" fmla="*/ 78886 w 103112"/>
                    <a:gd name="connsiteY5" fmla="*/ 0 h 96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112" h="96790">
                      <a:moveTo>
                        <a:pt x="78886" y="0"/>
                      </a:moveTo>
                      <a:cubicBezTo>
                        <a:pt x="100158" y="25350"/>
                        <a:pt x="104590" y="83938"/>
                        <a:pt x="102729" y="95460"/>
                      </a:cubicBezTo>
                      <a:lnTo>
                        <a:pt x="4343" y="96790"/>
                      </a:lnTo>
                      <a:cubicBezTo>
                        <a:pt x="4343" y="96790"/>
                        <a:pt x="18259" y="70022"/>
                        <a:pt x="13650" y="48838"/>
                      </a:cubicBezTo>
                      <a:cubicBezTo>
                        <a:pt x="9041" y="27654"/>
                        <a:pt x="0" y="0"/>
                        <a:pt x="0" y="0"/>
                      </a:cubicBezTo>
                      <a:lnTo>
                        <a:pt x="78886" y="0"/>
                      </a:lnTo>
                      <a:close/>
                    </a:path>
                  </a:pathLst>
                </a:custGeom>
                <a:solidFill>
                  <a:srgbClr val="42685C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01" name="任意多边形: 形状 400"/>
                <p:cNvSpPr/>
                <p:nvPr/>
              </p:nvSpPr>
              <p:spPr>
                <a:xfrm>
                  <a:off x="8227716" y="3685949"/>
                  <a:ext cx="1567575" cy="274707"/>
                </a:xfrm>
                <a:custGeom>
                  <a:avLst/>
                  <a:gdLst>
                    <a:gd name="connsiteX0" fmla="*/ 1565183 w 1567575"/>
                    <a:gd name="connsiteY0" fmla="*/ 16752 h 274707"/>
                    <a:gd name="connsiteX1" fmla="*/ 1562346 w 1567575"/>
                    <a:gd name="connsiteY1" fmla="*/ 43431 h 274707"/>
                    <a:gd name="connsiteX2" fmla="*/ 1459440 w 1567575"/>
                    <a:gd name="connsiteY2" fmla="*/ 50700 h 274707"/>
                    <a:gd name="connsiteX3" fmla="*/ 1210375 w 1567575"/>
                    <a:gd name="connsiteY3" fmla="*/ 41836 h 274707"/>
                    <a:gd name="connsiteX4" fmla="*/ 871609 w 1567575"/>
                    <a:gd name="connsiteY4" fmla="*/ 34213 h 274707"/>
                    <a:gd name="connsiteX5" fmla="*/ 800081 w 1567575"/>
                    <a:gd name="connsiteY5" fmla="*/ 40418 h 274707"/>
                    <a:gd name="connsiteX6" fmla="*/ 781910 w 1567575"/>
                    <a:gd name="connsiteY6" fmla="*/ 125419 h 274707"/>
                    <a:gd name="connsiteX7" fmla="*/ 809033 w 1567575"/>
                    <a:gd name="connsiteY7" fmla="*/ 234086 h 274707"/>
                    <a:gd name="connsiteX8" fmla="*/ 1567576 w 1567575"/>
                    <a:gd name="connsiteY8" fmla="*/ 237366 h 274707"/>
                    <a:gd name="connsiteX9" fmla="*/ 1562967 w 1567575"/>
                    <a:gd name="connsiteY9" fmla="*/ 274681 h 274707"/>
                    <a:gd name="connsiteX10" fmla="*/ 778188 w 1567575"/>
                    <a:gd name="connsiteY10" fmla="*/ 274681 h 274707"/>
                    <a:gd name="connsiteX11" fmla="*/ 28951 w 1567575"/>
                    <a:gd name="connsiteY11" fmla="*/ 270516 h 274707"/>
                    <a:gd name="connsiteX12" fmla="*/ 943 w 1567575"/>
                    <a:gd name="connsiteY12" fmla="*/ 145806 h 274707"/>
                    <a:gd name="connsiteX13" fmla="*/ 2095 w 1567575"/>
                    <a:gd name="connsiteY13" fmla="*/ 50788 h 274707"/>
                    <a:gd name="connsiteX14" fmla="*/ 36751 w 1567575"/>
                    <a:gd name="connsiteY14" fmla="*/ 16841 h 274707"/>
                    <a:gd name="connsiteX15" fmla="*/ 444741 w 1567575"/>
                    <a:gd name="connsiteY15" fmla="*/ 9927 h 274707"/>
                    <a:gd name="connsiteX16" fmla="*/ 768438 w 1567575"/>
                    <a:gd name="connsiteY16" fmla="*/ 0 h 274707"/>
                    <a:gd name="connsiteX17" fmla="*/ 1164550 w 1567575"/>
                    <a:gd name="connsiteY17" fmla="*/ 7445 h 274707"/>
                    <a:gd name="connsiteX18" fmla="*/ 1565183 w 1567575"/>
                    <a:gd name="connsiteY18" fmla="*/ 16752 h 274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67575" h="274707">
                      <a:moveTo>
                        <a:pt x="1565183" y="16752"/>
                      </a:moveTo>
                      <a:cubicBezTo>
                        <a:pt x="1565271" y="18968"/>
                        <a:pt x="1562346" y="43431"/>
                        <a:pt x="1562346" y="43431"/>
                      </a:cubicBezTo>
                      <a:lnTo>
                        <a:pt x="1459440" y="50700"/>
                      </a:lnTo>
                      <a:cubicBezTo>
                        <a:pt x="1459440" y="50700"/>
                        <a:pt x="1219593" y="42457"/>
                        <a:pt x="1210375" y="41836"/>
                      </a:cubicBezTo>
                      <a:cubicBezTo>
                        <a:pt x="1201156" y="41215"/>
                        <a:pt x="889071" y="34213"/>
                        <a:pt x="871609" y="34213"/>
                      </a:cubicBezTo>
                      <a:cubicBezTo>
                        <a:pt x="854148" y="34213"/>
                        <a:pt x="800081" y="40418"/>
                        <a:pt x="800081" y="40418"/>
                      </a:cubicBezTo>
                      <a:cubicBezTo>
                        <a:pt x="800081" y="40418"/>
                        <a:pt x="778188" y="44406"/>
                        <a:pt x="781910" y="125419"/>
                      </a:cubicBezTo>
                      <a:cubicBezTo>
                        <a:pt x="785633" y="206432"/>
                        <a:pt x="809033" y="234086"/>
                        <a:pt x="809033" y="234086"/>
                      </a:cubicBezTo>
                      <a:lnTo>
                        <a:pt x="1567576" y="237366"/>
                      </a:lnTo>
                      <a:lnTo>
                        <a:pt x="1562967" y="274681"/>
                      </a:lnTo>
                      <a:lnTo>
                        <a:pt x="778188" y="274681"/>
                      </a:lnTo>
                      <a:cubicBezTo>
                        <a:pt x="778188" y="274681"/>
                        <a:pt x="30547" y="275302"/>
                        <a:pt x="28951" y="270516"/>
                      </a:cubicBezTo>
                      <a:cubicBezTo>
                        <a:pt x="27356" y="265641"/>
                        <a:pt x="3602" y="204039"/>
                        <a:pt x="943" y="145806"/>
                      </a:cubicBezTo>
                      <a:cubicBezTo>
                        <a:pt x="-1716" y="87572"/>
                        <a:pt x="2095" y="50788"/>
                        <a:pt x="2095" y="50788"/>
                      </a:cubicBezTo>
                      <a:lnTo>
                        <a:pt x="36751" y="16841"/>
                      </a:lnTo>
                      <a:lnTo>
                        <a:pt x="444741" y="9927"/>
                      </a:lnTo>
                      <a:lnTo>
                        <a:pt x="768438" y="0"/>
                      </a:lnTo>
                      <a:lnTo>
                        <a:pt x="1164550" y="7445"/>
                      </a:lnTo>
                      <a:lnTo>
                        <a:pt x="1565183" y="16752"/>
                      </a:lnTo>
                      <a:close/>
                    </a:path>
                  </a:pathLst>
                </a:custGeom>
                <a:solidFill>
                  <a:srgbClr val="EEC14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02" name="任意多边形: 形状 401"/>
                <p:cNvSpPr/>
                <p:nvPr/>
              </p:nvSpPr>
              <p:spPr>
                <a:xfrm>
                  <a:off x="8346721" y="4671045"/>
                  <a:ext cx="1495652" cy="318556"/>
                </a:xfrm>
                <a:custGeom>
                  <a:avLst/>
                  <a:gdLst>
                    <a:gd name="connsiteX0" fmla="*/ 1473034 w 1495652"/>
                    <a:gd name="connsiteY0" fmla="*/ 54865 h 318556"/>
                    <a:gd name="connsiteX1" fmla="*/ 1486152 w 1495652"/>
                    <a:gd name="connsiteY1" fmla="*/ 269009 h 318556"/>
                    <a:gd name="connsiteX2" fmla="*/ 1468159 w 1495652"/>
                    <a:gd name="connsiteY2" fmla="*/ 318556 h 318556"/>
                    <a:gd name="connsiteX3" fmla="*/ 801974 w 1495652"/>
                    <a:gd name="connsiteY3" fmla="*/ 283634 h 318556"/>
                    <a:gd name="connsiteX4" fmla="*/ 16575 w 1495652"/>
                    <a:gd name="connsiteY4" fmla="*/ 273972 h 318556"/>
                    <a:gd name="connsiteX5" fmla="*/ 7445 w 1495652"/>
                    <a:gd name="connsiteY5" fmla="*/ 227793 h 318556"/>
                    <a:gd name="connsiteX6" fmla="*/ 356935 w 1495652"/>
                    <a:gd name="connsiteY6" fmla="*/ 227084 h 318556"/>
                    <a:gd name="connsiteX7" fmla="*/ 761557 w 1495652"/>
                    <a:gd name="connsiteY7" fmla="*/ 245875 h 318556"/>
                    <a:gd name="connsiteX8" fmla="*/ 771838 w 1495652"/>
                    <a:gd name="connsiteY8" fmla="*/ 89876 h 318556"/>
                    <a:gd name="connsiteX9" fmla="*/ 757213 w 1495652"/>
                    <a:gd name="connsiteY9" fmla="*/ 57790 h 318556"/>
                    <a:gd name="connsiteX10" fmla="*/ 0 w 1495652"/>
                    <a:gd name="connsiteY10" fmla="*/ 45470 h 318556"/>
                    <a:gd name="connsiteX11" fmla="*/ 2836 w 1495652"/>
                    <a:gd name="connsiteY11" fmla="*/ 17638 h 318556"/>
                    <a:gd name="connsiteX12" fmla="*/ 29427 w 1495652"/>
                    <a:gd name="connsiteY12" fmla="*/ 0 h 318556"/>
                    <a:gd name="connsiteX13" fmla="*/ 68515 w 1495652"/>
                    <a:gd name="connsiteY13" fmla="*/ 7268 h 318556"/>
                    <a:gd name="connsiteX14" fmla="*/ 790363 w 1495652"/>
                    <a:gd name="connsiteY14" fmla="*/ 17638 h 318556"/>
                    <a:gd name="connsiteX15" fmla="*/ 847179 w 1495652"/>
                    <a:gd name="connsiteY15" fmla="*/ 32263 h 318556"/>
                    <a:gd name="connsiteX16" fmla="*/ 1117960 w 1495652"/>
                    <a:gd name="connsiteY16" fmla="*/ 33150 h 318556"/>
                    <a:gd name="connsiteX17" fmla="*/ 1338928 w 1495652"/>
                    <a:gd name="connsiteY17" fmla="*/ 43520 h 318556"/>
                    <a:gd name="connsiteX18" fmla="*/ 1473034 w 1495652"/>
                    <a:gd name="connsiteY18" fmla="*/ 54865 h 318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95652" h="318556">
                      <a:moveTo>
                        <a:pt x="1473034" y="54865"/>
                      </a:moveTo>
                      <a:cubicBezTo>
                        <a:pt x="1508311" y="88458"/>
                        <a:pt x="1493686" y="247825"/>
                        <a:pt x="1486152" y="269009"/>
                      </a:cubicBezTo>
                      <a:cubicBezTo>
                        <a:pt x="1478529" y="290104"/>
                        <a:pt x="1468159" y="318556"/>
                        <a:pt x="1468159" y="318556"/>
                      </a:cubicBezTo>
                      <a:lnTo>
                        <a:pt x="801974" y="283634"/>
                      </a:lnTo>
                      <a:lnTo>
                        <a:pt x="16575" y="273972"/>
                      </a:lnTo>
                      <a:lnTo>
                        <a:pt x="7445" y="227793"/>
                      </a:lnTo>
                      <a:lnTo>
                        <a:pt x="356935" y="227084"/>
                      </a:lnTo>
                      <a:cubicBezTo>
                        <a:pt x="356935" y="227084"/>
                        <a:pt x="754643" y="266527"/>
                        <a:pt x="761557" y="245875"/>
                      </a:cubicBezTo>
                      <a:cubicBezTo>
                        <a:pt x="768470" y="225223"/>
                        <a:pt x="774054" y="91915"/>
                        <a:pt x="771838" y="89876"/>
                      </a:cubicBezTo>
                      <a:cubicBezTo>
                        <a:pt x="769711" y="87838"/>
                        <a:pt x="757213" y="57790"/>
                        <a:pt x="757213" y="57790"/>
                      </a:cubicBezTo>
                      <a:lnTo>
                        <a:pt x="0" y="45470"/>
                      </a:lnTo>
                      <a:lnTo>
                        <a:pt x="2836" y="17638"/>
                      </a:lnTo>
                      <a:lnTo>
                        <a:pt x="29427" y="0"/>
                      </a:lnTo>
                      <a:lnTo>
                        <a:pt x="68515" y="7268"/>
                      </a:lnTo>
                      <a:lnTo>
                        <a:pt x="790363" y="17638"/>
                      </a:lnTo>
                      <a:lnTo>
                        <a:pt x="847179" y="32263"/>
                      </a:lnTo>
                      <a:cubicBezTo>
                        <a:pt x="847179" y="32263"/>
                        <a:pt x="1113440" y="28807"/>
                        <a:pt x="1117960" y="33150"/>
                      </a:cubicBezTo>
                      <a:cubicBezTo>
                        <a:pt x="1122481" y="37404"/>
                        <a:pt x="1338928" y="43520"/>
                        <a:pt x="1338928" y="43520"/>
                      </a:cubicBezTo>
                      <a:lnTo>
                        <a:pt x="1473034" y="54865"/>
                      </a:lnTo>
                      <a:close/>
                    </a:path>
                  </a:pathLst>
                </a:custGeom>
                <a:solidFill>
                  <a:srgbClr val="7DA179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03" name="任意多边形: 形状 402"/>
                <p:cNvSpPr/>
                <p:nvPr/>
              </p:nvSpPr>
              <p:spPr>
                <a:xfrm>
                  <a:off x="8385776" y="5045441"/>
                  <a:ext cx="1487436" cy="357112"/>
                </a:xfrm>
                <a:custGeom>
                  <a:avLst/>
                  <a:gdLst>
                    <a:gd name="connsiteX0" fmla="*/ 1460392 w 1487436"/>
                    <a:gd name="connsiteY0" fmla="*/ 306945 h 357112"/>
                    <a:gd name="connsiteX1" fmla="*/ 1486628 w 1487436"/>
                    <a:gd name="connsiteY1" fmla="*/ 347806 h 357112"/>
                    <a:gd name="connsiteX2" fmla="*/ 1481221 w 1487436"/>
                    <a:gd name="connsiteY2" fmla="*/ 357113 h 357112"/>
                    <a:gd name="connsiteX3" fmla="*/ 1284185 w 1487436"/>
                    <a:gd name="connsiteY3" fmla="*/ 340804 h 357112"/>
                    <a:gd name="connsiteX4" fmla="*/ 47098 w 1487436"/>
                    <a:gd name="connsiteY4" fmla="*/ 311022 h 357112"/>
                    <a:gd name="connsiteX5" fmla="*/ 299 w 1487436"/>
                    <a:gd name="connsiteY5" fmla="*/ 196328 h 357112"/>
                    <a:gd name="connsiteX6" fmla="*/ 8365 w 1487436"/>
                    <a:gd name="connsiteY6" fmla="*/ 85711 h 357112"/>
                    <a:gd name="connsiteX7" fmla="*/ 56582 w 1487436"/>
                    <a:gd name="connsiteY7" fmla="*/ 0 h 357112"/>
                    <a:gd name="connsiteX8" fmla="*/ 660013 w 1487436"/>
                    <a:gd name="connsiteY8" fmla="*/ 11877 h 357112"/>
                    <a:gd name="connsiteX9" fmla="*/ 1358727 w 1487436"/>
                    <a:gd name="connsiteY9" fmla="*/ 47775 h 357112"/>
                    <a:gd name="connsiteX10" fmla="*/ 1435574 w 1487436"/>
                    <a:gd name="connsiteY10" fmla="*/ 55486 h 357112"/>
                    <a:gd name="connsiteX11" fmla="*/ 1455340 w 1487436"/>
                    <a:gd name="connsiteY11" fmla="*/ 77024 h 357112"/>
                    <a:gd name="connsiteX12" fmla="*/ 1385052 w 1487436"/>
                    <a:gd name="connsiteY12" fmla="*/ 80570 h 357112"/>
                    <a:gd name="connsiteX13" fmla="*/ 1365463 w 1487436"/>
                    <a:gd name="connsiteY13" fmla="*/ 196416 h 357112"/>
                    <a:gd name="connsiteX14" fmla="*/ 1382481 w 1487436"/>
                    <a:gd name="connsiteY14" fmla="*/ 302956 h 357112"/>
                    <a:gd name="connsiteX15" fmla="*/ 1460392 w 1487436"/>
                    <a:gd name="connsiteY15" fmla="*/ 306945 h 357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87436" h="357112">
                      <a:moveTo>
                        <a:pt x="1460392" y="306945"/>
                      </a:moveTo>
                      <a:cubicBezTo>
                        <a:pt x="1484501" y="318024"/>
                        <a:pt x="1489730" y="338410"/>
                        <a:pt x="1486628" y="347806"/>
                      </a:cubicBezTo>
                      <a:cubicBezTo>
                        <a:pt x="1483437" y="357113"/>
                        <a:pt x="1481221" y="357113"/>
                        <a:pt x="1481221" y="357113"/>
                      </a:cubicBezTo>
                      <a:lnTo>
                        <a:pt x="1284185" y="340804"/>
                      </a:lnTo>
                      <a:lnTo>
                        <a:pt x="47098" y="311022"/>
                      </a:lnTo>
                      <a:cubicBezTo>
                        <a:pt x="47098" y="311022"/>
                        <a:pt x="2071" y="235948"/>
                        <a:pt x="299" y="196328"/>
                      </a:cubicBezTo>
                      <a:cubicBezTo>
                        <a:pt x="-1474" y="156708"/>
                        <a:pt x="5085" y="97765"/>
                        <a:pt x="8365" y="85711"/>
                      </a:cubicBezTo>
                      <a:cubicBezTo>
                        <a:pt x="11644" y="73656"/>
                        <a:pt x="56582" y="0"/>
                        <a:pt x="56582" y="0"/>
                      </a:cubicBezTo>
                      <a:cubicBezTo>
                        <a:pt x="56582" y="0"/>
                        <a:pt x="647161" y="11877"/>
                        <a:pt x="660013" y="11877"/>
                      </a:cubicBezTo>
                      <a:cubicBezTo>
                        <a:pt x="672865" y="11877"/>
                        <a:pt x="1358727" y="47775"/>
                        <a:pt x="1358727" y="47775"/>
                      </a:cubicBezTo>
                      <a:cubicBezTo>
                        <a:pt x="1358727" y="47775"/>
                        <a:pt x="1420151" y="50700"/>
                        <a:pt x="1435574" y="55486"/>
                      </a:cubicBezTo>
                      <a:cubicBezTo>
                        <a:pt x="1450997" y="60184"/>
                        <a:pt x="1463494" y="74720"/>
                        <a:pt x="1455340" y="77024"/>
                      </a:cubicBezTo>
                      <a:cubicBezTo>
                        <a:pt x="1447185" y="79329"/>
                        <a:pt x="1385052" y="80570"/>
                        <a:pt x="1385052" y="80570"/>
                      </a:cubicBezTo>
                      <a:cubicBezTo>
                        <a:pt x="1385052" y="80570"/>
                        <a:pt x="1355713" y="146603"/>
                        <a:pt x="1365463" y="196416"/>
                      </a:cubicBezTo>
                      <a:cubicBezTo>
                        <a:pt x="1375213" y="246230"/>
                        <a:pt x="1382481" y="302956"/>
                        <a:pt x="1382481" y="302956"/>
                      </a:cubicBezTo>
                      <a:lnTo>
                        <a:pt x="1460392" y="306945"/>
                      </a:lnTo>
                      <a:close/>
                    </a:path>
                  </a:pathLst>
                </a:custGeom>
                <a:solidFill>
                  <a:srgbClr val="42685C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04" name="任意多边形: 形状 403"/>
                <p:cNvSpPr/>
                <p:nvPr/>
              </p:nvSpPr>
              <p:spPr>
                <a:xfrm>
                  <a:off x="8801547" y="2909236"/>
                  <a:ext cx="1020246" cy="157948"/>
                </a:xfrm>
                <a:custGeom>
                  <a:avLst/>
                  <a:gdLst>
                    <a:gd name="connsiteX0" fmla="*/ 1013245 w 1020246"/>
                    <a:gd name="connsiteY0" fmla="*/ 620 h 157948"/>
                    <a:gd name="connsiteX1" fmla="*/ 1002165 w 1020246"/>
                    <a:gd name="connsiteY1" fmla="*/ 103349 h 157948"/>
                    <a:gd name="connsiteX2" fmla="*/ 1020247 w 1020246"/>
                    <a:gd name="connsiteY2" fmla="*/ 154669 h 157948"/>
                    <a:gd name="connsiteX3" fmla="*/ 826490 w 1020246"/>
                    <a:gd name="connsiteY3" fmla="*/ 157948 h 157948"/>
                    <a:gd name="connsiteX4" fmla="*/ 256918 w 1020246"/>
                    <a:gd name="connsiteY4" fmla="*/ 157328 h 157948"/>
                    <a:gd name="connsiteX5" fmla="*/ 28238 w 1020246"/>
                    <a:gd name="connsiteY5" fmla="*/ 157062 h 157948"/>
                    <a:gd name="connsiteX6" fmla="*/ 318 w 1020246"/>
                    <a:gd name="connsiteY6" fmla="*/ 68781 h 157948"/>
                    <a:gd name="connsiteX7" fmla="*/ 15297 w 1020246"/>
                    <a:gd name="connsiteY7" fmla="*/ 0 h 157948"/>
                    <a:gd name="connsiteX8" fmla="*/ 1013245 w 1020246"/>
                    <a:gd name="connsiteY8" fmla="*/ 620 h 157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0246" h="157948">
                      <a:moveTo>
                        <a:pt x="1013245" y="620"/>
                      </a:moveTo>
                      <a:cubicBezTo>
                        <a:pt x="1000570" y="42722"/>
                        <a:pt x="1000836" y="89699"/>
                        <a:pt x="1002165" y="103349"/>
                      </a:cubicBezTo>
                      <a:cubicBezTo>
                        <a:pt x="1003495" y="116999"/>
                        <a:pt x="1020247" y="154669"/>
                        <a:pt x="1020247" y="154669"/>
                      </a:cubicBezTo>
                      <a:lnTo>
                        <a:pt x="826490" y="157948"/>
                      </a:lnTo>
                      <a:cubicBezTo>
                        <a:pt x="826490" y="157948"/>
                        <a:pt x="294145" y="157328"/>
                        <a:pt x="256918" y="157328"/>
                      </a:cubicBezTo>
                      <a:cubicBezTo>
                        <a:pt x="219691" y="157328"/>
                        <a:pt x="28238" y="157062"/>
                        <a:pt x="28238" y="157062"/>
                      </a:cubicBezTo>
                      <a:cubicBezTo>
                        <a:pt x="28238" y="157062"/>
                        <a:pt x="-3494" y="100956"/>
                        <a:pt x="318" y="68781"/>
                      </a:cubicBezTo>
                      <a:cubicBezTo>
                        <a:pt x="4129" y="36695"/>
                        <a:pt x="15297" y="0"/>
                        <a:pt x="15297" y="0"/>
                      </a:cubicBezTo>
                      <a:lnTo>
                        <a:pt x="1013245" y="620"/>
                      </a:lnTo>
                      <a:close/>
                    </a:path>
                  </a:pathLst>
                </a:custGeom>
                <a:solidFill>
                  <a:srgbClr val="F5F4D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05" name="任意多边形: 形状 404"/>
                <p:cNvSpPr/>
                <p:nvPr/>
              </p:nvSpPr>
              <p:spPr>
                <a:xfrm>
                  <a:off x="8235395" y="3399302"/>
                  <a:ext cx="611877" cy="97814"/>
                </a:xfrm>
                <a:custGeom>
                  <a:avLst/>
                  <a:gdLst>
                    <a:gd name="connsiteX0" fmla="*/ 590401 w 611877"/>
                    <a:gd name="connsiteY0" fmla="*/ 0 h 97814"/>
                    <a:gd name="connsiteX1" fmla="*/ 611763 w 611877"/>
                    <a:gd name="connsiteY1" fmla="*/ 72415 h 97814"/>
                    <a:gd name="connsiteX2" fmla="*/ 601303 w 611877"/>
                    <a:gd name="connsiteY2" fmla="*/ 96081 h 97814"/>
                    <a:gd name="connsiteX3" fmla="*/ 4254 w 611877"/>
                    <a:gd name="connsiteY3" fmla="*/ 96081 h 97814"/>
                    <a:gd name="connsiteX4" fmla="*/ 17461 w 611877"/>
                    <a:gd name="connsiteY4" fmla="*/ 51231 h 97814"/>
                    <a:gd name="connsiteX5" fmla="*/ 0 w 611877"/>
                    <a:gd name="connsiteY5" fmla="*/ 975 h 97814"/>
                    <a:gd name="connsiteX6" fmla="*/ 590401 w 611877"/>
                    <a:gd name="connsiteY6" fmla="*/ 0 h 97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1877" h="97814">
                      <a:moveTo>
                        <a:pt x="590401" y="0"/>
                      </a:moveTo>
                      <a:cubicBezTo>
                        <a:pt x="563633" y="0"/>
                        <a:pt x="614599" y="59031"/>
                        <a:pt x="611763" y="72415"/>
                      </a:cubicBezTo>
                      <a:cubicBezTo>
                        <a:pt x="608926" y="85799"/>
                        <a:pt x="601303" y="96081"/>
                        <a:pt x="601303" y="96081"/>
                      </a:cubicBezTo>
                      <a:cubicBezTo>
                        <a:pt x="601303" y="96081"/>
                        <a:pt x="532" y="99981"/>
                        <a:pt x="4254" y="96081"/>
                      </a:cubicBezTo>
                      <a:cubicBezTo>
                        <a:pt x="7977" y="92181"/>
                        <a:pt x="23843" y="76049"/>
                        <a:pt x="17461" y="51231"/>
                      </a:cubicBezTo>
                      <a:cubicBezTo>
                        <a:pt x="11079" y="26413"/>
                        <a:pt x="0" y="975"/>
                        <a:pt x="0" y="975"/>
                      </a:cubicBezTo>
                      <a:cubicBezTo>
                        <a:pt x="0" y="975"/>
                        <a:pt x="602278" y="0"/>
                        <a:pt x="590401" y="0"/>
                      </a:cubicBezTo>
                      <a:close/>
                    </a:path>
                  </a:pathLst>
                </a:custGeom>
                <a:solidFill>
                  <a:srgbClr val="F5F4D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06" name="任意多边形: 形状 405"/>
                <p:cNvSpPr/>
                <p:nvPr/>
              </p:nvSpPr>
              <p:spPr>
                <a:xfrm>
                  <a:off x="9013798" y="3722556"/>
                  <a:ext cx="750293" cy="201318"/>
                </a:xfrm>
                <a:custGeom>
                  <a:avLst/>
                  <a:gdLst>
                    <a:gd name="connsiteX0" fmla="*/ 726894 w 750293"/>
                    <a:gd name="connsiteY0" fmla="*/ 10636 h 201318"/>
                    <a:gd name="connsiteX1" fmla="*/ 715903 w 750293"/>
                    <a:gd name="connsiteY1" fmla="*/ 123115 h 201318"/>
                    <a:gd name="connsiteX2" fmla="*/ 750293 w 750293"/>
                    <a:gd name="connsiteY2" fmla="*/ 197569 h 201318"/>
                    <a:gd name="connsiteX3" fmla="*/ 221405 w 750293"/>
                    <a:gd name="connsiteY3" fmla="*/ 192605 h 201318"/>
                    <a:gd name="connsiteX4" fmla="*/ 19405 w 750293"/>
                    <a:gd name="connsiteY4" fmla="*/ 200316 h 201318"/>
                    <a:gd name="connsiteX5" fmla="*/ 82 w 750293"/>
                    <a:gd name="connsiteY5" fmla="*/ 103526 h 201318"/>
                    <a:gd name="connsiteX6" fmla="*/ 13998 w 750293"/>
                    <a:gd name="connsiteY6" fmla="*/ 3811 h 201318"/>
                    <a:gd name="connsiteX7" fmla="*/ 354447 w 750293"/>
                    <a:gd name="connsiteY7" fmla="*/ 0 h 201318"/>
                    <a:gd name="connsiteX8" fmla="*/ 561766 w 750293"/>
                    <a:gd name="connsiteY8" fmla="*/ 12941 h 201318"/>
                    <a:gd name="connsiteX9" fmla="*/ 726894 w 750293"/>
                    <a:gd name="connsiteY9" fmla="*/ 10636 h 201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50293" h="201318">
                      <a:moveTo>
                        <a:pt x="726894" y="10636"/>
                      </a:moveTo>
                      <a:cubicBezTo>
                        <a:pt x="706685" y="62134"/>
                        <a:pt x="708014" y="95106"/>
                        <a:pt x="715903" y="123115"/>
                      </a:cubicBezTo>
                      <a:cubicBezTo>
                        <a:pt x="723703" y="151123"/>
                        <a:pt x="750293" y="197569"/>
                        <a:pt x="750293" y="197569"/>
                      </a:cubicBezTo>
                      <a:lnTo>
                        <a:pt x="221405" y="192605"/>
                      </a:lnTo>
                      <a:cubicBezTo>
                        <a:pt x="221405" y="192605"/>
                        <a:pt x="19582" y="204837"/>
                        <a:pt x="19405" y="200316"/>
                      </a:cubicBezTo>
                      <a:cubicBezTo>
                        <a:pt x="19227" y="195796"/>
                        <a:pt x="1412" y="133751"/>
                        <a:pt x="82" y="103526"/>
                      </a:cubicBezTo>
                      <a:cubicBezTo>
                        <a:pt x="-1247" y="73301"/>
                        <a:pt x="13998" y="3811"/>
                        <a:pt x="13998" y="3811"/>
                      </a:cubicBezTo>
                      <a:lnTo>
                        <a:pt x="354447" y="0"/>
                      </a:lnTo>
                      <a:cubicBezTo>
                        <a:pt x="354447" y="0"/>
                        <a:pt x="555650" y="12941"/>
                        <a:pt x="561766" y="12941"/>
                      </a:cubicBezTo>
                      <a:cubicBezTo>
                        <a:pt x="567793" y="12941"/>
                        <a:pt x="726894" y="10636"/>
                        <a:pt x="726894" y="10636"/>
                      </a:cubicBezTo>
                      <a:close/>
                    </a:path>
                  </a:pathLst>
                </a:custGeom>
                <a:solidFill>
                  <a:srgbClr val="F5F4D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07" name="任意多边形: 形状 406"/>
                <p:cNvSpPr/>
                <p:nvPr/>
              </p:nvSpPr>
              <p:spPr>
                <a:xfrm>
                  <a:off x="8378778" y="3987804"/>
                  <a:ext cx="1413499" cy="236871"/>
                </a:xfrm>
                <a:custGeom>
                  <a:avLst/>
                  <a:gdLst>
                    <a:gd name="connsiteX0" fmla="*/ 2510 w 1413499"/>
                    <a:gd name="connsiteY0" fmla="*/ 140259 h 236871"/>
                    <a:gd name="connsiteX1" fmla="*/ 2510 w 1413499"/>
                    <a:gd name="connsiteY1" fmla="*/ 140436 h 236871"/>
                    <a:gd name="connsiteX2" fmla="*/ 9513 w 1413499"/>
                    <a:gd name="connsiteY2" fmla="*/ 185463 h 236871"/>
                    <a:gd name="connsiteX3" fmla="*/ 28924 w 1413499"/>
                    <a:gd name="connsiteY3" fmla="*/ 230135 h 236871"/>
                    <a:gd name="connsiteX4" fmla="*/ 38408 w 1413499"/>
                    <a:gd name="connsiteY4" fmla="*/ 236871 h 236871"/>
                    <a:gd name="connsiteX5" fmla="*/ 1409068 w 1413499"/>
                    <a:gd name="connsiteY5" fmla="*/ 236871 h 236871"/>
                    <a:gd name="connsiteX6" fmla="*/ 1390543 w 1413499"/>
                    <a:gd name="connsiteY6" fmla="*/ 61107 h 236871"/>
                    <a:gd name="connsiteX7" fmla="*/ 1390632 w 1413499"/>
                    <a:gd name="connsiteY7" fmla="*/ 60930 h 236871"/>
                    <a:gd name="connsiteX8" fmla="*/ 1407384 w 1413499"/>
                    <a:gd name="connsiteY8" fmla="*/ 18562 h 236871"/>
                    <a:gd name="connsiteX9" fmla="*/ 1413499 w 1413499"/>
                    <a:gd name="connsiteY9" fmla="*/ 7571 h 236871"/>
                    <a:gd name="connsiteX10" fmla="*/ 1413234 w 1413499"/>
                    <a:gd name="connsiteY10" fmla="*/ 1101 h 236871"/>
                    <a:gd name="connsiteX11" fmla="*/ 1347377 w 1413499"/>
                    <a:gd name="connsiteY11" fmla="*/ 215 h 236871"/>
                    <a:gd name="connsiteX12" fmla="*/ 539730 w 1413499"/>
                    <a:gd name="connsiteY12" fmla="*/ 1101 h 236871"/>
                    <a:gd name="connsiteX13" fmla="*/ 32824 w 1413499"/>
                    <a:gd name="connsiteY13" fmla="*/ 1101 h 236871"/>
                    <a:gd name="connsiteX14" fmla="*/ 6676 w 1413499"/>
                    <a:gd name="connsiteY14" fmla="*/ 59068 h 236871"/>
                    <a:gd name="connsiteX15" fmla="*/ 2510 w 1413499"/>
                    <a:gd name="connsiteY15" fmla="*/ 140259 h 236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13499" h="236871">
                      <a:moveTo>
                        <a:pt x="2510" y="140259"/>
                      </a:moveTo>
                      <a:lnTo>
                        <a:pt x="2510" y="140436"/>
                      </a:lnTo>
                      <a:cubicBezTo>
                        <a:pt x="4372" y="155415"/>
                        <a:pt x="6853" y="170661"/>
                        <a:pt x="9513" y="185463"/>
                      </a:cubicBezTo>
                      <a:cubicBezTo>
                        <a:pt x="13944" y="210369"/>
                        <a:pt x="22365" y="223399"/>
                        <a:pt x="28924" y="230135"/>
                      </a:cubicBezTo>
                      <a:cubicBezTo>
                        <a:pt x="34242" y="235542"/>
                        <a:pt x="38408" y="236871"/>
                        <a:pt x="38408" y="236871"/>
                      </a:cubicBezTo>
                      <a:lnTo>
                        <a:pt x="1409068" y="236871"/>
                      </a:lnTo>
                      <a:cubicBezTo>
                        <a:pt x="1374589" y="193174"/>
                        <a:pt x="1373082" y="120847"/>
                        <a:pt x="1390543" y="61107"/>
                      </a:cubicBezTo>
                      <a:lnTo>
                        <a:pt x="1390632" y="60930"/>
                      </a:lnTo>
                      <a:cubicBezTo>
                        <a:pt x="1395063" y="45773"/>
                        <a:pt x="1400736" y="31414"/>
                        <a:pt x="1407384" y="18562"/>
                      </a:cubicBezTo>
                      <a:cubicBezTo>
                        <a:pt x="1409334" y="14751"/>
                        <a:pt x="1411372" y="11117"/>
                        <a:pt x="1413499" y="7571"/>
                      </a:cubicBezTo>
                      <a:lnTo>
                        <a:pt x="1413234" y="1101"/>
                      </a:lnTo>
                      <a:cubicBezTo>
                        <a:pt x="1413234" y="1101"/>
                        <a:pt x="1348352" y="1101"/>
                        <a:pt x="1347377" y="215"/>
                      </a:cubicBezTo>
                      <a:cubicBezTo>
                        <a:pt x="1346580" y="-583"/>
                        <a:pt x="539730" y="1101"/>
                        <a:pt x="539730" y="1101"/>
                      </a:cubicBezTo>
                      <a:lnTo>
                        <a:pt x="32824" y="1101"/>
                      </a:lnTo>
                      <a:cubicBezTo>
                        <a:pt x="32824" y="1101"/>
                        <a:pt x="18997" y="26362"/>
                        <a:pt x="6676" y="59068"/>
                      </a:cubicBezTo>
                      <a:cubicBezTo>
                        <a:pt x="-1655" y="80961"/>
                        <a:pt x="-1124" y="110034"/>
                        <a:pt x="2510" y="140259"/>
                      </a:cubicBezTo>
                      <a:close/>
                    </a:path>
                  </a:pathLst>
                </a:custGeom>
                <a:solidFill>
                  <a:srgbClr val="F5F4D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08" name="任意多边形: 形状 407"/>
                <p:cNvSpPr/>
                <p:nvPr/>
              </p:nvSpPr>
              <p:spPr>
                <a:xfrm>
                  <a:off x="8381909" y="4713235"/>
                  <a:ext cx="736307" cy="203684"/>
                </a:xfrm>
                <a:custGeom>
                  <a:avLst/>
                  <a:gdLst>
                    <a:gd name="connsiteX0" fmla="*/ 722025 w 736307"/>
                    <a:gd name="connsiteY0" fmla="*/ 15600 h 203684"/>
                    <a:gd name="connsiteX1" fmla="*/ 733725 w 736307"/>
                    <a:gd name="connsiteY1" fmla="*/ 138272 h 203684"/>
                    <a:gd name="connsiteX2" fmla="*/ 726368 w 736307"/>
                    <a:gd name="connsiteY2" fmla="*/ 203685 h 203684"/>
                    <a:gd name="connsiteX3" fmla="*/ 270959 w 736307"/>
                    <a:gd name="connsiteY3" fmla="*/ 184983 h 203684"/>
                    <a:gd name="connsiteX4" fmla="*/ 12941 w 736307"/>
                    <a:gd name="connsiteY4" fmla="*/ 185514 h 203684"/>
                    <a:gd name="connsiteX5" fmla="*/ 26147 w 736307"/>
                    <a:gd name="connsiteY5" fmla="*/ 100513 h 203684"/>
                    <a:gd name="connsiteX6" fmla="*/ 0 w 736307"/>
                    <a:gd name="connsiteY6" fmla="*/ 0 h 203684"/>
                    <a:gd name="connsiteX7" fmla="*/ 539879 w 736307"/>
                    <a:gd name="connsiteY7" fmla="*/ 11523 h 203684"/>
                    <a:gd name="connsiteX8" fmla="*/ 722025 w 736307"/>
                    <a:gd name="connsiteY8" fmla="*/ 15600 h 203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6307" h="203684">
                      <a:moveTo>
                        <a:pt x="722025" y="15600"/>
                      </a:moveTo>
                      <a:cubicBezTo>
                        <a:pt x="734080" y="43254"/>
                        <a:pt x="740107" y="96790"/>
                        <a:pt x="733725" y="138272"/>
                      </a:cubicBezTo>
                      <a:cubicBezTo>
                        <a:pt x="727343" y="179842"/>
                        <a:pt x="726368" y="203685"/>
                        <a:pt x="726368" y="203685"/>
                      </a:cubicBezTo>
                      <a:lnTo>
                        <a:pt x="270959" y="184983"/>
                      </a:lnTo>
                      <a:lnTo>
                        <a:pt x="12941" y="185514"/>
                      </a:lnTo>
                      <a:cubicBezTo>
                        <a:pt x="12941" y="185514"/>
                        <a:pt x="28275" y="128078"/>
                        <a:pt x="26147" y="100513"/>
                      </a:cubicBezTo>
                      <a:cubicBezTo>
                        <a:pt x="24109" y="72947"/>
                        <a:pt x="0" y="0"/>
                        <a:pt x="0" y="0"/>
                      </a:cubicBezTo>
                      <a:lnTo>
                        <a:pt x="539879" y="11523"/>
                      </a:lnTo>
                      <a:lnTo>
                        <a:pt x="722025" y="15600"/>
                      </a:lnTo>
                      <a:close/>
                    </a:path>
                  </a:pathLst>
                </a:custGeom>
                <a:solidFill>
                  <a:srgbClr val="F5F4D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09" name="任意多边形: 形状 408"/>
                <p:cNvSpPr/>
                <p:nvPr/>
              </p:nvSpPr>
              <p:spPr>
                <a:xfrm>
                  <a:off x="8428856" y="5093482"/>
                  <a:ext cx="1347113" cy="258904"/>
                </a:xfrm>
                <a:custGeom>
                  <a:avLst/>
                  <a:gdLst>
                    <a:gd name="connsiteX0" fmla="*/ 1347113 w 1347113"/>
                    <a:gd name="connsiteY0" fmla="*/ 31377 h 258904"/>
                    <a:gd name="connsiteX1" fmla="*/ 1323093 w 1347113"/>
                    <a:gd name="connsiteY1" fmla="*/ 159898 h 258904"/>
                    <a:gd name="connsiteX2" fmla="*/ 1340731 w 1347113"/>
                    <a:gd name="connsiteY2" fmla="*/ 258904 h 258904"/>
                    <a:gd name="connsiteX3" fmla="*/ 650970 w 1347113"/>
                    <a:gd name="connsiteY3" fmla="*/ 242152 h 258904"/>
                    <a:gd name="connsiteX4" fmla="*/ 38853 w 1347113"/>
                    <a:gd name="connsiteY4" fmla="*/ 233466 h 258904"/>
                    <a:gd name="connsiteX5" fmla="*/ 1271 w 1347113"/>
                    <a:gd name="connsiteY5" fmla="*/ 166635 h 258904"/>
                    <a:gd name="connsiteX6" fmla="*/ 6323 w 1347113"/>
                    <a:gd name="connsiteY6" fmla="*/ 74720 h 258904"/>
                    <a:gd name="connsiteX7" fmla="*/ 39296 w 1347113"/>
                    <a:gd name="connsiteY7" fmla="*/ 0 h 258904"/>
                    <a:gd name="connsiteX8" fmla="*/ 593800 w 1347113"/>
                    <a:gd name="connsiteY8" fmla="*/ 9395 h 258904"/>
                    <a:gd name="connsiteX9" fmla="*/ 1018896 w 1347113"/>
                    <a:gd name="connsiteY9" fmla="*/ 19854 h 258904"/>
                    <a:gd name="connsiteX10" fmla="*/ 1284714 w 1347113"/>
                    <a:gd name="connsiteY10" fmla="*/ 26502 h 258904"/>
                    <a:gd name="connsiteX11" fmla="*/ 1347113 w 1347113"/>
                    <a:gd name="connsiteY11" fmla="*/ 31377 h 258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47113" h="258904">
                      <a:moveTo>
                        <a:pt x="1347113" y="31377"/>
                      </a:moveTo>
                      <a:cubicBezTo>
                        <a:pt x="1328854" y="70465"/>
                        <a:pt x="1316268" y="129408"/>
                        <a:pt x="1323093" y="159898"/>
                      </a:cubicBezTo>
                      <a:cubicBezTo>
                        <a:pt x="1329918" y="190389"/>
                        <a:pt x="1340731" y="258904"/>
                        <a:pt x="1340731" y="258904"/>
                      </a:cubicBezTo>
                      <a:lnTo>
                        <a:pt x="650970" y="242152"/>
                      </a:lnTo>
                      <a:lnTo>
                        <a:pt x="38853" y="233466"/>
                      </a:lnTo>
                      <a:cubicBezTo>
                        <a:pt x="38853" y="233466"/>
                        <a:pt x="4196" y="193668"/>
                        <a:pt x="1271" y="166635"/>
                      </a:cubicBezTo>
                      <a:cubicBezTo>
                        <a:pt x="-1654" y="139601"/>
                        <a:pt x="651" y="89079"/>
                        <a:pt x="6323" y="74720"/>
                      </a:cubicBezTo>
                      <a:cubicBezTo>
                        <a:pt x="11996" y="60361"/>
                        <a:pt x="39296" y="0"/>
                        <a:pt x="39296" y="0"/>
                      </a:cubicBezTo>
                      <a:cubicBezTo>
                        <a:pt x="39296" y="0"/>
                        <a:pt x="594952" y="10459"/>
                        <a:pt x="593800" y="9395"/>
                      </a:cubicBezTo>
                      <a:cubicBezTo>
                        <a:pt x="592736" y="8331"/>
                        <a:pt x="1018896" y="19854"/>
                        <a:pt x="1018896" y="19854"/>
                      </a:cubicBezTo>
                      <a:lnTo>
                        <a:pt x="1284714" y="26502"/>
                      </a:lnTo>
                      <a:lnTo>
                        <a:pt x="1347113" y="31377"/>
                      </a:lnTo>
                      <a:close/>
                    </a:path>
                  </a:pathLst>
                </a:custGeom>
                <a:solidFill>
                  <a:srgbClr val="F5F4D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10" name="任意多边形: 形状 409"/>
                <p:cNvSpPr/>
                <p:nvPr/>
              </p:nvSpPr>
              <p:spPr>
                <a:xfrm>
                  <a:off x="9533720" y="4303384"/>
                  <a:ext cx="111804" cy="125400"/>
                </a:xfrm>
                <a:custGeom>
                  <a:avLst/>
                  <a:gdLst>
                    <a:gd name="connsiteX0" fmla="*/ 46364 w 111804"/>
                    <a:gd name="connsiteY0" fmla="*/ 0 h 125400"/>
                    <a:gd name="connsiteX1" fmla="*/ 109916 w 111804"/>
                    <a:gd name="connsiteY1" fmla="*/ 75783 h 125400"/>
                    <a:gd name="connsiteX2" fmla="*/ 58153 w 111804"/>
                    <a:gd name="connsiteY2" fmla="*/ 124887 h 125400"/>
                    <a:gd name="connsiteX3" fmla="*/ 1869 w 111804"/>
                    <a:gd name="connsiteY3" fmla="*/ 86774 h 125400"/>
                    <a:gd name="connsiteX4" fmla="*/ 6567 w 111804"/>
                    <a:gd name="connsiteY4" fmla="*/ 28452 h 125400"/>
                    <a:gd name="connsiteX5" fmla="*/ 46364 w 111804"/>
                    <a:gd name="connsiteY5" fmla="*/ 0 h 125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804" h="125400">
                      <a:moveTo>
                        <a:pt x="46364" y="0"/>
                      </a:moveTo>
                      <a:cubicBezTo>
                        <a:pt x="80489" y="0"/>
                        <a:pt x="121084" y="36163"/>
                        <a:pt x="109916" y="75783"/>
                      </a:cubicBezTo>
                      <a:cubicBezTo>
                        <a:pt x="98748" y="115403"/>
                        <a:pt x="83503" y="128256"/>
                        <a:pt x="58153" y="124887"/>
                      </a:cubicBezTo>
                      <a:cubicBezTo>
                        <a:pt x="32803" y="121431"/>
                        <a:pt x="4706" y="110263"/>
                        <a:pt x="1869" y="86774"/>
                      </a:cubicBezTo>
                      <a:cubicBezTo>
                        <a:pt x="-967" y="63286"/>
                        <a:pt x="-1410" y="43875"/>
                        <a:pt x="6567" y="28452"/>
                      </a:cubicBezTo>
                      <a:cubicBezTo>
                        <a:pt x="14456" y="12941"/>
                        <a:pt x="30765" y="0"/>
                        <a:pt x="46364" y="0"/>
                      </a:cubicBezTo>
                      <a:close/>
                    </a:path>
                  </a:pathLst>
                </a:custGeom>
                <a:solidFill>
                  <a:srgbClr val="42685C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11" name="任意多边形: 形状 410"/>
                <p:cNvSpPr/>
                <p:nvPr/>
              </p:nvSpPr>
              <p:spPr>
                <a:xfrm>
                  <a:off x="9540634" y="4516641"/>
                  <a:ext cx="111804" cy="125400"/>
                </a:xfrm>
                <a:custGeom>
                  <a:avLst/>
                  <a:gdLst>
                    <a:gd name="connsiteX0" fmla="*/ 46364 w 111804"/>
                    <a:gd name="connsiteY0" fmla="*/ 0 h 125400"/>
                    <a:gd name="connsiteX1" fmla="*/ 109916 w 111804"/>
                    <a:gd name="connsiteY1" fmla="*/ 75784 h 125400"/>
                    <a:gd name="connsiteX2" fmla="*/ 58153 w 111804"/>
                    <a:gd name="connsiteY2" fmla="*/ 124887 h 125400"/>
                    <a:gd name="connsiteX3" fmla="*/ 1869 w 111804"/>
                    <a:gd name="connsiteY3" fmla="*/ 86774 h 125400"/>
                    <a:gd name="connsiteX4" fmla="*/ 6567 w 111804"/>
                    <a:gd name="connsiteY4" fmla="*/ 28363 h 125400"/>
                    <a:gd name="connsiteX5" fmla="*/ 46364 w 111804"/>
                    <a:gd name="connsiteY5" fmla="*/ 0 h 125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804" h="125400">
                      <a:moveTo>
                        <a:pt x="46364" y="0"/>
                      </a:moveTo>
                      <a:cubicBezTo>
                        <a:pt x="80489" y="0"/>
                        <a:pt x="121084" y="36163"/>
                        <a:pt x="109916" y="75784"/>
                      </a:cubicBezTo>
                      <a:cubicBezTo>
                        <a:pt x="98748" y="115403"/>
                        <a:pt x="83503" y="128256"/>
                        <a:pt x="58153" y="124887"/>
                      </a:cubicBezTo>
                      <a:cubicBezTo>
                        <a:pt x="32803" y="121431"/>
                        <a:pt x="4706" y="110263"/>
                        <a:pt x="1869" y="86774"/>
                      </a:cubicBezTo>
                      <a:cubicBezTo>
                        <a:pt x="-967" y="63286"/>
                        <a:pt x="-1410" y="43875"/>
                        <a:pt x="6567" y="28363"/>
                      </a:cubicBezTo>
                      <a:cubicBezTo>
                        <a:pt x="14544" y="12852"/>
                        <a:pt x="30853" y="0"/>
                        <a:pt x="46364" y="0"/>
                      </a:cubicBezTo>
                      <a:close/>
                    </a:path>
                  </a:pathLst>
                </a:custGeom>
                <a:solidFill>
                  <a:srgbClr val="EEC14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12" name="任意多边形: 形状 411"/>
                <p:cNvSpPr/>
                <p:nvPr/>
              </p:nvSpPr>
              <p:spPr>
                <a:xfrm>
                  <a:off x="7684348" y="4509724"/>
                  <a:ext cx="455675" cy="1195615"/>
                </a:xfrm>
                <a:custGeom>
                  <a:avLst/>
                  <a:gdLst>
                    <a:gd name="connsiteX0" fmla="*/ 455675 w 455675"/>
                    <a:gd name="connsiteY0" fmla="*/ 51058 h 1195615"/>
                    <a:gd name="connsiteX1" fmla="*/ 266438 w 455675"/>
                    <a:gd name="connsiteY1" fmla="*/ 269 h 1195615"/>
                    <a:gd name="connsiteX2" fmla="*/ 0 w 455675"/>
                    <a:gd name="connsiteY2" fmla="*/ 1154924 h 1195615"/>
                    <a:gd name="connsiteX3" fmla="*/ 91561 w 455675"/>
                    <a:gd name="connsiteY3" fmla="*/ 1190822 h 1195615"/>
                    <a:gd name="connsiteX4" fmla="*/ 194200 w 455675"/>
                    <a:gd name="connsiteY4" fmla="*/ 1194988 h 1195615"/>
                    <a:gd name="connsiteX5" fmla="*/ 455675 w 455675"/>
                    <a:gd name="connsiteY5" fmla="*/ 51058 h 1195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5675" h="1195615">
                      <a:moveTo>
                        <a:pt x="455675" y="51058"/>
                      </a:moveTo>
                      <a:cubicBezTo>
                        <a:pt x="446191" y="47512"/>
                        <a:pt x="263957" y="-4162"/>
                        <a:pt x="266438" y="269"/>
                      </a:cubicBezTo>
                      <a:cubicBezTo>
                        <a:pt x="269009" y="4701"/>
                        <a:pt x="0" y="1154924"/>
                        <a:pt x="0" y="1154924"/>
                      </a:cubicBezTo>
                      <a:cubicBezTo>
                        <a:pt x="0" y="1154924"/>
                        <a:pt x="38025" y="1183642"/>
                        <a:pt x="91561" y="1190822"/>
                      </a:cubicBezTo>
                      <a:cubicBezTo>
                        <a:pt x="145096" y="1198001"/>
                        <a:pt x="194200" y="1194988"/>
                        <a:pt x="194200" y="1194988"/>
                      </a:cubicBezTo>
                      <a:lnTo>
                        <a:pt x="455675" y="51058"/>
                      </a:lnTo>
                      <a:close/>
                    </a:path>
                  </a:pathLst>
                </a:custGeom>
                <a:solidFill>
                  <a:srgbClr val="DC9234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13" name="任意多边形: 形状 412"/>
                <p:cNvSpPr/>
                <p:nvPr/>
              </p:nvSpPr>
              <p:spPr>
                <a:xfrm>
                  <a:off x="7231151" y="4605454"/>
                  <a:ext cx="387162" cy="1097574"/>
                </a:xfrm>
                <a:custGeom>
                  <a:avLst/>
                  <a:gdLst>
                    <a:gd name="connsiteX0" fmla="*/ 387163 w 387162"/>
                    <a:gd name="connsiteY0" fmla="*/ 32263 h 1097574"/>
                    <a:gd name="connsiteX1" fmla="*/ 241623 w 387162"/>
                    <a:gd name="connsiteY1" fmla="*/ 0 h 1097574"/>
                    <a:gd name="connsiteX2" fmla="*/ 3 w 387162"/>
                    <a:gd name="connsiteY2" fmla="*/ 1057334 h 1097574"/>
                    <a:gd name="connsiteX3" fmla="*/ 142618 w 387162"/>
                    <a:gd name="connsiteY3" fmla="*/ 1097574 h 1097574"/>
                    <a:gd name="connsiteX4" fmla="*/ 387163 w 387162"/>
                    <a:gd name="connsiteY4" fmla="*/ 32263 h 1097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7162" h="1097574">
                      <a:moveTo>
                        <a:pt x="387163" y="32263"/>
                      </a:moveTo>
                      <a:cubicBezTo>
                        <a:pt x="377856" y="32263"/>
                        <a:pt x="241623" y="0"/>
                        <a:pt x="241623" y="0"/>
                      </a:cubicBezTo>
                      <a:cubicBezTo>
                        <a:pt x="241623" y="0"/>
                        <a:pt x="-972" y="1058220"/>
                        <a:pt x="3" y="1057334"/>
                      </a:cubicBezTo>
                      <a:cubicBezTo>
                        <a:pt x="978" y="1056447"/>
                        <a:pt x="85802" y="1097574"/>
                        <a:pt x="142618" y="1097574"/>
                      </a:cubicBezTo>
                      <a:cubicBezTo>
                        <a:pt x="143681" y="1087824"/>
                        <a:pt x="387163" y="32263"/>
                        <a:pt x="387163" y="32263"/>
                      </a:cubicBezTo>
                      <a:close/>
                    </a:path>
                  </a:pathLst>
                </a:custGeom>
                <a:solidFill>
                  <a:srgbClr val="EEC14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14" name="任意多边形: 形状 413"/>
                <p:cNvSpPr/>
                <p:nvPr/>
              </p:nvSpPr>
              <p:spPr>
                <a:xfrm>
                  <a:off x="9304162" y="3770507"/>
                  <a:ext cx="76649" cy="89345"/>
                </a:xfrm>
                <a:custGeom>
                  <a:avLst/>
                  <a:gdLst>
                    <a:gd name="connsiteX0" fmla="*/ 75784 w 76649"/>
                    <a:gd name="connsiteY0" fmla="*/ 2748 h 89345"/>
                    <a:gd name="connsiteX1" fmla="*/ 76581 w 76649"/>
                    <a:gd name="connsiteY1" fmla="*/ 89345 h 89345"/>
                    <a:gd name="connsiteX2" fmla="*/ 40329 w 76649"/>
                    <a:gd name="connsiteY2" fmla="*/ 67540 h 89345"/>
                    <a:gd name="connsiteX3" fmla="*/ 10636 w 76649"/>
                    <a:gd name="connsiteY3" fmla="*/ 89345 h 89345"/>
                    <a:gd name="connsiteX4" fmla="*/ 0 w 76649"/>
                    <a:gd name="connsiteY4" fmla="*/ 0 h 89345"/>
                    <a:gd name="connsiteX5" fmla="*/ 75784 w 76649"/>
                    <a:gd name="connsiteY5" fmla="*/ 2748 h 8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649" h="89345">
                      <a:moveTo>
                        <a:pt x="75784" y="2748"/>
                      </a:moveTo>
                      <a:cubicBezTo>
                        <a:pt x="75784" y="2748"/>
                        <a:pt x="76936" y="89699"/>
                        <a:pt x="76581" y="89345"/>
                      </a:cubicBezTo>
                      <a:cubicBezTo>
                        <a:pt x="76227" y="88990"/>
                        <a:pt x="40329" y="67540"/>
                        <a:pt x="40329" y="67540"/>
                      </a:cubicBezTo>
                      <a:lnTo>
                        <a:pt x="10636" y="89345"/>
                      </a:lnTo>
                      <a:lnTo>
                        <a:pt x="0" y="0"/>
                      </a:lnTo>
                      <a:lnTo>
                        <a:pt x="75784" y="2748"/>
                      </a:lnTo>
                      <a:close/>
                    </a:path>
                  </a:pathLst>
                </a:custGeom>
                <a:solidFill>
                  <a:srgbClr val="DC9234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15" name="任意多边形: 形状 414"/>
                <p:cNvSpPr/>
                <p:nvPr/>
              </p:nvSpPr>
              <p:spPr>
                <a:xfrm>
                  <a:off x="8693109" y="5188321"/>
                  <a:ext cx="191984" cy="99626"/>
                </a:xfrm>
                <a:custGeom>
                  <a:avLst/>
                  <a:gdLst>
                    <a:gd name="connsiteX0" fmla="*/ 191985 w 191984"/>
                    <a:gd name="connsiteY0" fmla="*/ 0 h 99626"/>
                    <a:gd name="connsiteX1" fmla="*/ 144033 w 191984"/>
                    <a:gd name="connsiteY1" fmla="*/ 99626 h 99626"/>
                    <a:gd name="connsiteX2" fmla="*/ 54422 w 191984"/>
                    <a:gd name="connsiteY2" fmla="*/ 95106 h 99626"/>
                    <a:gd name="connsiteX3" fmla="*/ 32263 w 191984"/>
                    <a:gd name="connsiteY3" fmla="*/ 12409 h 99626"/>
                    <a:gd name="connsiteX4" fmla="*/ 0 w 191984"/>
                    <a:gd name="connsiteY4" fmla="*/ 89 h 99626"/>
                    <a:gd name="connsiteX5" fmla="*/ 191985 w 191984"/>
                    <a:gd name="connsiteY5" fmla="*/ 89 h 99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1984" h="99626">
                      <a:moveTo>
                        <a:pt x="191985" y="0"/>
                      </a:moveTo>
                      <a:cubicBezTo>
                        <a:pt x="157771" y="8598"/>
                        <a:pt x="144033" y="99626"/>
                        <a:pt x="144033" y="99626"/>
                      </a:cubicBezTo>
                      <a:lnTo>
                        <a:pt x="54422" y="95106"/>
                      </a:lnTo>
                      <a:cubicBezTo>
                        <a:pt x="54422" y="95106"/>
                        <a:pt x="59297" y="18968"/>
                        <a:pt x="32263" y="12409"/>
                      </a:cubicBezTo>
                      <a:cubicBezTo>
                        <a:pt x="5141" y="5761"/>
                        <a:pt x="0" y="89"/>
                        <a:pt x="0" y="89"/>
                      </a:cubicBezTo>
                      <a:lnTo>
                        <a:pt x="191985" y="89"/>
                      </a:lnTo>
                      <a:close/>
                    </a:path>
                  </a:pathLst>
                </a:custGeom>
                <a:solidFill>
                  <a:srgbClr val="DFDCB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16" name="任意多边形: 形状 415"/>
                <p:cNvSpPr/>
                <p:nvPr/>
              </p:nvSpPr>
              <p:spPr>
                <a:xfrm>
                  <a:off x="8759408" y="5188765"/>
                  <a:ext cx="75163" cy="98473"/>
                </a:xfrm>
                <a:custGeom>
                  <a:avLst/>
                  <a:gdLst>
                    <a:gd name="connsiteX0" fmla="*/ 75163 w 75163"/>
                    <a:gd name="connsiteY0" fmla="*/ 3900 h 98473"/>
                    <a:gd name="connsiteX1" fmla="*/ 71883 w 75163"/>
                    <a:gd name="connsiteY1" fmla="*/ 98474 h 98473"/>
                    <a:gd name="connsiteX2" fmla="*/ 0 w 75163"/>
                    <a:gd name="connsiteY2" fmla="*/ 72326 h 98473"/>
                    <a:gd name="connsiteX3" fmla="*/ 621 w 75163"/>
                    <a:gd name="connsiteY3" fmla="*/ 0 h 98473"/>
                    <a:gd name="connsiteX4" fmla="*/ 75163 w 75163"/>
                    <a:gd name="connsiteY4" fmla="*/ 3900 h 98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5163" h="98473">
                      <a:moveTo>
                        <a:pt x="75163" y="3900"/>
                      </a:moveTo>
                      <a:cubicBezTo>
                        <a:pt x="74808" y="5938"/>
                        <a:pt x="71883" y="98474"/>
                        <a:pt x="71883" y="98474"/>
                      </a:cubicBezTo>
                      <a:lnTo>
                        <a:pt x="0" y="72326"/>
                      </a:lnTo>
                      <a:lnTo>
                        <a:pt x="621" y="0"/>
                      </a:lnTo>
                      <a:lnTo>
                        <a:pt x="75163" y="3900"/>
                      </a:lnTo>
                      <a:close/>
                    </a:path>
                  </a:pathLst>
                </a:custGeom>
                <a:solidFill>
                  <a:srgbClr val="EEC14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17" name="任意多边形: 形状 416"/>
                <p:cNvSpPr/>
                <p:nvPr/>
              </p:nvSpPr>
              <p:spPr>
                <a:xfrm>
                  <a:off x="8802930" y="2903209"/>
                  <a:ext cx="1018420" cy="163089"/>
                </a:xfrm>
                <a:custGeom>
                  <a:avLst/>
                  <a:gdLst>
                    <a:gd name="connsiteX0" fmla="*/ 997680 w 1018420"/>
                    <a:gd name="connsiteY0" fmla="*/ 42102 h 163089"/>
                    <a:gd name="connsiteX1" fmla="*/ 42100 w 1018420"/>
                    <a:gd name="connsiteY1" fmla="*/ 56284 h 163089"/>
                    <a:gd name="connsiteX2" fmla="*/ 26855 w 1018420"/>
                    <a:gd name="connsiteY2" fmla="*/ 163089 h 163089"/>
                    <a:gd name="connsiteX3" fmla="*/ 264 w 1018420"/>
                    <a:gd name="connsiteY3" fmla="*/ 65058 h 163089"/>
                    <a:gd name="connsiteX4" fmla="*/ 13648 w 1018420"/>
                    <a:gd name="connsiteY4" fmla="*/ 0 h 163089"/>
                    <a:gd name="connsiteX5" fmla="*/ 971266 w 1018420"/>
                    <a:gd name="connsiteY5" fmla="*/ 3279 h 163089"/>
                    <a:gd name="connsiteX6" fmla="*/ 1018421 w 1018420"/>
                    <a:gd name="connsiteY6" fmla="*/ 6027 h 163089"/>
                    <a:gd name="connsiteX7" fmla="*/ 997680 w 1018420"/>
                    <a:gd name="connsiteY7" fmla="*/ 42102 h 163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8420" h="163089">
                      <a:moveTo>
                        <a:pt x="997680" y="42102"/>
                      </a:moveTo>
                      <a:cubicBezTo>
                        <a:pt x="836275" y="42102"/>
                        <a:pt x="67184" y="19677"/>
                        <a:pt x="42100" y="56284"/>
                      </a:cubicBezTo>
                      <a:cubicBezTo>
                        <a:pt x="16928" y="92890"/>
                        <a:pt x="26855" y="163089"/>
                        <a:pt x="26855" y="163089"/>
                      </a:cubicBezTo>
                      <a:cubicBezTo>
                        <a:pt x="26855" y="163089"/>
                        <a:pt x="-3104" y="102640"/>
                        <a:pt x="264" y="65058"/>
                      </a:cubicBezTo>
                      <a:cubicBezTo>
                        <a:pt x="3632" y="27477"/>
                        <a:pt x="13648" y="0"/>
                        <a:pt x="13648" y="0"/>
                      </a:cubicBezTo>
                      <a:lnTo>
                        <a:pt x="971266" y="3279"/>
                      </a:lnTo>
                      <a:lnTo>
                        <a:pt x="1018421" y="6027"/>
                      </a:lnTo>
                      <a:lnTo>
                        <a:pt x="997680" y="42102"/>
                      </a:lnTo>
                      <a:close/>
                    </a:path>
                  </a:pathLst>
                </a:custGeom>
                <a:solidFill>
                  <a:srgbClr val="DFDCB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18" name="任意多边形: 形状 417"/>
                <p:cNvSpPr/>
                <p:nvPr/>
              </p:nvSpPr>
              <p:spPr>
                <a:xfrm>
                  <a:off x="8265653" y="2925988"/>
                  <a:ext cx="1591683" cy="178777"/>
                </a:xfrm>
                <a:custGeom>
                  <a:avLst/>
                  <a:gdLst>
                    <a:gd name="connsiteX0" fmla="*/ 4575 w 1591683"/>
                    <a:gd name="connsiteY0" fmla="*/ 0 h 178777"/>
                    <a:gd name="connsiteX1" fmla="*/ 103138 w 1591683"/>
                    <a:gd name="connsiteY1" fmla="*/ 120190 h 178777"/>
                    <a:gd name="connsiteX2" fmla="*/ 518218 w 1591683"/>
                    <a:gd name="connsiteY2" fmla="*/ 153694 h 178777"/>
                    <a:gd name="connsiteX3" fmla="*/ 833583 w 1591683"/>
                    <a:gd name="connsiteY3" fmla="*/ 153694 h 178777"/>
                    <a:gd name="connsiteX4" fmla="*/ 1590797 w 1591683"/>
                    <a:gd name="connsiteY4" fmla="*/ 159101 h 178777"/>
                    <a:gd name="connsiteX5" fmla="*/ 1591683 w 1591683"/>
                    <a:gd name="connsiteY5" fmla="*/ 178778 h 178777"/>
                    <a:gd name="connsiteX6" fmla="*/ 197003 w 1591683"/>
                    <a:gd name="connsiteY6" fmla="*/ 177803 h 178777"/>
                    <a:gd name="connsiteX7" fmla="*/ 29039 w 1591683"/>
                    <a:gd name="connsiteY7" fmla="*/ 177714 h 178777"/>
                    <a:gd name="connsiteX8" fmla="*/ 3423 w 1591683"/>
                    <a:gd name="connsiteY8" fmla="*/ 98474 h 178777"/>
                    <a:gd name="connsiteX9" fmla="*/ 4575 w 1591683"/>
                    <a:gd name="connsiteY9" fmla="*/ 0 h 178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91683" h="178777">
                      <a:moveTo>
                        <a:pt x="4575" y="0"/>
                      </a:moveTo>
                      <a:cubicBezTo>
                        <a:pt x="2359" y="75517"/>
                        <a:pt x="19555" y="108135"/>
                        <a:pt x="103138" y="120190"/>
                      </a:cubicBezTo>
                      <a:cubicBezTo>
                        <a:pt x="186810" y="132244"/>
                        <a:pt x="509621" y="153694"/>
                        <a:pt x="518218" y="153694"/>
                      </a:cubicBezTo>
                      <a:cubicBezTo>
                        <a:pt x="526816" y="153694"/>
                        <a:pt x="817363" y="153694"/>
                        <a:pt x="833583" y="153694"/>
                      </a:cubicBezTo>
                      <a:cubicBezTo>
                        <a:pt x="849715" y="153694"/>
                        <a:pt x="1590797" y="159101"/>
                        <a:pt x="1590797" y="159101"/>
                      </a:cubicBezTo>
                      <a:lnTo>
                        <a:pt x="1591683" y="178778"/>
                      </a:lnTo>
                      <a:cubicBezTo>
                        <a:pt x="1591683" y="178778"/>
                        <a:pt x="197889" y="176916"/>
                        <a:pt x="197003" y="177803"/>
                      </a:cubicBezTo>
                      <a:cubicBezTo>
                        <a:pt x="196117" y="178778"/>
                        <a:pt x="29039" y="177714"/>
                        <a:pt x="29039" y="177714"/>
                      </a:cubicBezTo>
                      <a:lnTo>
                        <a:pt x="3423" y="98474"/>
                      </a:lnTo>
                      <a:cubicBezTo>
                        <a:pt x="3423" y="98474"/>
                        <a:pt x="-4997" y="26679"/>
                        <a:pt x="4575" y="0"/>
                      </a:cubicBezTo>
                      <a:close/>
                    </a:path>
                  </a:pathLst>
                </a:custGeom>
                <a:solidFill>
                  <a:srgbClr val="E2D1A4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19" name="任意多边形: 形状 418"/>
                <p:cNvSpPr/>
                <p:nvPr/>
              </p:nvSpPr>
              <p:spPr>
                <a:xfrm>
                  <a:off x="8265773" y="2870148"/>
                  <a:ext cx="1588638" cy="88015"/>
                </a:xfrm>
                <a:custGeom>
                  <a:avLst/>
                  <a:gdLst>
                    <a:gd name="connsiteX0" fmla="*/ 24 w 1588638"/>
                    <a:gd name="connsiteY0" fmla="*/ 88015 h 88015"/>
                    <a:gd name="connsiteX1" fmla="*/ 498510 w 1588638"/>
                    <a:gd name="connsiteY1" fmla="*/ 86420 h 88015"/>
                    <a:gd name="connsiteX2" fmla="*/ 584043 w 1588638"/>
                    <a:gd name="connsiteY2" fmla="*/ 23222 h 88015"/>
                    <a:gd name="connsiteX3" fmla="*/ 1588638 w 1588638"/>
                    <a:gd name="connsiteY3" fmla="*/ 18170 h 88015"/>
                    <a:gd name="connsiteX4" fmla="*/ 1588018 w 1588638"/>
                    <a:gd name="connsiteY4" fmla="*/ 3723 h 88015"/>
                    <a:gd name="connsiteX5" fmla="*/ 28564 w 1588638"/>
                    <a:gd name="connsiteY5" fmla="*/ 0 h 88015"/>
                    <a:gd name="connsiteX6" fmla="*/ 24 w 1588638"/>
                    <a:gd name="connsiteY6" fmla="*/ 88015 h 88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88638" h="88015">
                      <a:moveTo>
                        <a:pt x="24" y="88015"/>
                      </a:moveTo>
                      <a:cubicBezTo>
                        <a:pt x="64196" y="61779"/>
                        <a:pt x="438858" y="50788"/>
                        <a:pt x="498510" y="86420"/>
                      </a:cubicBezTo>
                      <a:cubicBezTo>
                        <a:pt x="509589" y="23222"/>
                        <a:pt x="584043" y="23222"/>
                        <a:pt x="584043" y="23222"/>
                      </a:cubicBezTo>
                      <a:lnTo>
                        <a:pt x="1588638" y="18170"/>
                      </a:lnTo>
                      <a:lnTo>
                        <a:pt x="1588018" y="3723"/>
                      </a:lnTo>
                      <a:lnTo>
                        <a:pt x="28564" y="0"/>
                      </a:lnTo>
                      <a:cubicBezTo>
                        <a:pt x="28564" y="89"/>
                        <a:pt x="-951" y="47420"/>
                        <a:pt x="24" y="88015"/>
                      </a:cubicBez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20" name="任意多边形: 形状 419"/>
                <p:cNvSpPr/>
                <p:nvPr/>
              </p:nvSpPr>
              <p:spPr>
                <a:xfrm>
                  <a:off x="9330841" y="3557250"/>
                  <a:ext cx="334170" cy="65413"/>
                </a:xfrm>
                <a:custGeom>
                  <a:avLst/>
                  <a:gdLst>
                    <a:gd name="connsiteX0" fmla="*/ 329015 w 334170"/>
                    <a:gd name="connsiteY0" fmla="*/ 9927 h 65413"/>
                    <a:gd name="connsiteX1" fmla="*/ 329370 w 334170"/>
                    <a:gd name="connsiteY1" fmla="*/ 50168 h 65413"/>
                    <a:gd name="connsiteX2" fmla="*/ 284254 w 334170"/>
                    <a:gd name="connsiteY2" fmla="*/ 65413 h 65413"/>
                    <a:gd name="connsiteX3" fmla="*/ 103704 w 334170"/>
                    <a:gd name="connsiteY3" fmla="*/ 63108 h 65413"/>
                    <a:gd name="connsiteX4" fmla="*/ 8066 w 334170"/>
                    <a:gd name="connsiteY4" fmla="*/ 59120 h 65413"/>
                    <a:gd name="connsiteX5" fmla="*/ 0 w 334170"/>
                    <a:gd name="connsiteY5" fmla="*/ 7711 h 65413"/>
                    <a:gd name="connsiteX6" fmla="*/ 24198 w 334170"/>
                    <a:gd name="connsiteY6" fmla="*/ 0 h 65413"/>
                    <a:gd name="connsiteX7" fmla="*/ 167610 w 334170"/>
                    <a:gd name="connsiteY7" fmla="*/ 2571 h 65413"/>
                    <a:gd name="connsiteX8" fmla="*/ 323431 w 334170"/>
                    <a:gd name="connsiteY8" fmla="*/ 6559 h 65413"/>
                    <a:gd name="connsiteX9" fmla="*/ 329015 w 334170"/>
                    <a:gd name="connsiteY9" fmla="*/ 9927 h 65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4170" h="65413">
                      <a:moveTo>
                        <a:pt x="329015" y="9927"/>
                      </a:moveTo>
                      <a:cubicBezTo>
                        <a:pt x="334067" y="25970"/>
                        <a:pt x="337347" y="41836"/>
                        <a:pt x="329370" y="50168"/>
                      </a:cubicBezTo>
                      <a:cubicBezTo>
                        <a:pt x="321393" y="58500"/>
                        <a:pt x="298347" y="65413"/>
                        <a:pt x="284254" y="65413"/>
                      </a:cubicBezTo>
                      <a:cubicBezTo>
                        <a:pt x="270161" y="65413"/>
                        <a:pt x="103704" y="63108"/>
                        <a:pt x="103704" y="63108"/>
                      </a:cubicBezTo>
                      <a:lnTo>
                        <a:pt x="8066" y="59120"/>
                      </a:lnTo>
                      <a:lnTo>
                        <a:pt x="0" y="7711"/>
                      </a:lnTo>
                      <a:lnTo>
                        <a:pt x="24198" y="0"/>
                      </a:lnTo>
                      <a:lnTo>
                        <a:pt x="167610" y="2571"/>
                      </a:lnTo>
                      <a:lnTo>
                        <a:pt x="323431" y="6559"/>
                      </a:lnTo>
                      <a:lnTo>
                        <a:pt x="329015" y="9927"/>
                      </a:lnTo>
                      <a:close/>
                    </a:path>
                  </a:pathLst>
                </a:custGeom>
                <a:solidFill>
                  <a:srgbClr val="EEC14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21" name="任意多边形: 形状 420"/>
                <p:cNvSpPr/>
                <p:nvPr/>
              </p:nvSpPr>
              <p:spPr>
                <a:xfrm>
                  <a:off x="8475952" y="3556275"/>
                  <a:ext cx="92535" cy="57701"/>
                </a:xfrm>
                <a:custGeom>
                  <a:avLst/>
                  <a:gdLst>
                    <a:gd name="connsiteX0" fmla="*/ 2570 w 92535"/>
                    <a:gd name="connsiteY0" fmla="*/ 57702 h 57701"/>
                    <a:gd name="connsiteX1" fmla="*/ 92536 w 92535"/>
                    <a:gd name="connsiteY1" fmla="*/ 57702 h 57701"/>
                    <a:gd name="connsiteX2" fmla="*/ 89876 w 92535"/>
                    <a:gd name="connsiteY2" fmla="*/ 0 h 57701"/>
                    <a:gd name="connsiteX3" fmla="*/ 0 w 92535"/>
                    <a:gd name="connsiteY3" fmla="*/ 0 h 57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2535" h="57701">
                      <a:moveTo>
                        <a:pt x="2570" y="57702"/>
                      </a:moveTo>
                      <a:lnTo>
                        <a:pt x="92536" y="57702"/>
                      </a:lnTo>
                      <a:lnTo>
                        <a:pt x="8987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EC14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22" name="任意多边形: 形状 421"/>
                <p:cNvSpPr/>
                <p:nvPr/>
              </p:nvSpPr>
              <p:spPr>
                <a:xfrm>
                  <a:off x="8378772" y="3987804"/>
                  <a:ext cx="1413240" cy="230135"/>
                </a:xfrm>
                <a:custGeom>
                  <a:avLst/>
                  <a:gdLst>
                    <a:gd name="connsiteX0" fmla="*/ 2517 w 1413240"/>
                    <a:gd name="connsiteY0" fmla="*/ 140259 h 230135"/>
                    <a:gd name="connsiteX1" fmla="*/ 2517 w 1413240"/>
                    <a:gd name="connsiteY1" fmla="*/ 140436 h 230135"/>
                    <a:gd name="connsiteX2" fmla="*/ 28930 w 1413240"/>
                    <a:gd name="connsiteY2" fmla="*/ 230135 h 230135"/>
                    <a:gd name="connsiteX3" fmla="*/ 67664 w 1413240"/>
                    <a:gd name="connsiteY3" fmla="*/ 83798 h 230135"/>
                    <a:gd name="connsiteX4" fmla="*/ 1390461 w 1413240"/>
                    <a:gd name="connsiteY4" fmla="*/ 61107 h 230135"/>
                    <a:gd name="connsiteX5" fmla="*/ 1390550 w 1413240"/>
                    <a:gd name="connsiteY5" fmla="*/ 60930 h 230135"/>
                    <a:gd name="connsiteX6" fmla="*/ 1407302 w 1413240"/>
                    <a:gd name="connsiteY6" fmla="*/ 18562 h 230135"/>
                    <a:gd name="connsiteX7" fmla="*/ 1413240 w 1413240"/>
                    <a:gd name="connsiteY7" fmla="*/ 3583 h 230135"/>
                    <a:gd name="connsiteX8" fmla="*/ 1413151 w 1413240"/>
                    <a:gd name="connsiteY8" fmla="*/ 1101 h 230135"/>
                    <a:gd name="connsiteX9" fmla="*/ 1347295 w 1413240"/>
                    <a:gd name="connsiteY9" fmla="*/ 215 h 230135"/>
                    <a:gd name="connsiteX10" fmla="*/ 539648 w 1413240"/>
                    <a:gd name="connsiteY10" fmla="*/ 1101 h 230135"/>
                    <a:gd name="connsiteX11" fmla="*/ 32742 w 1413240"/>
                    <a:gd name="connsiteY11" fmla="*/ 1101 h 230135"/>
                    <a:gd name="connsiteX12" fmla="*/ 6594 w 1413240"/>
                    <a:gd name="connsiteY12" fmla="*/ 59068 h 230135"/>
                    <a:gd name="connsiteX13" fmla="*/ 2517 w 1413240"/>
                    <a:gd name="connsiteY13" fmla="*/ 140259 h 230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13240" h="230135">
                      <a:moveTo>
                        <a:pt x="2517" y="140259"/>
                      </a:moveTo>
                      <a:lnTo>
                        <a:pt x="2517" y="140436"/>
                      </a:lnTo>
                      <a:lnTo>
                        <a:pt x="28930" y="230135"/>
                      </a:lnTo>
                      <a:cubicBezTo>
                        <a:pt x="28930" y="230135"/>
                        <a:pt x="20510" y="132902"/>
                        <a:pt x="67664" y="83798"/>
                      </a:cubicBezTo>
                      <a:cubicBezTo>
                        <a:pt x="114730" y="34605"/>
                        <a:pt x="1095836" y="61107"/>
                        <a:pt x="1390461" y="61107"/>
                      </a:cubicBezTo>
                      <a:lnTo>
                        <a:pt x="1390550" y="60930"/>
                      </a:lnTo>
                      <a:lnTo>
                        <a:pt x="1407302" y="18562"/>
                      </a:lnTo>
                      <a:lnTo>
                        <a:pt x="1413240" y="3583"/>
                      </a:lnTo>
                      <a:lnTo>
                        <a:pt x="1413151" y="1101"/>
                      </a:lnTo>
                      <a:cubicBezTo>
                        <a:pt x="1413151" y="1101"/>
                        <a:pt x="1348270" y="1101"/>
                        <a:pt x="1347295" y="215"/>
                      </a:cubicBezTo>
                      <a:cubicBezTo>
                        <a:pt x="1346498" y="-583"/>
                        <a:pt x="539648" y="1101"/>
                        <a:pt x="539648" y="1101"/>
                      </a:cubicBezTo>
                      <a:lnTo>
                        <a:pt x="32742" y="1101"/>
                      </a:lnTo>
                      <a:cubicBezTo>
                        <a:pt x="32742" y="1101"/>
                        <a:pt x="18915" y="26362"/>
                        <a:pt x="6594" y="59068"/>
                      </a:cubicBezTo>
                      <a:cubicBezTo>
                        <a:pt x="-1649" y="80961"/>
                        <a:pt x="-1117" y="110034"/>
                        <a:pt x="2517" y="140259"/>
                      </a:cubicBezTo>
                      <a:close/>
                    </a:path>
                  </a:pathLst>
                </a:custGeom>
                <a:solidFill>
                  <a:srgbClr val="DFDCB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23" name="任意多边形: 形状 422"/>
                <p:cNvSpPr/>
                <p:nvPr/>
              </p:nvSpPr>
              <p:spPr>
                <a:xfrm>
                  <a:off x="8366569" y="4395565"/>
                  <a:ext cx="1449441" cy="90339"/>
                </a:xfrm>
                <a:custGeom>
                  <a:avLst/>
                  <a:gdLst>
                    <a:gd name="connsiteX0" fmla="*/ 1431913 w 1449441"/>
                    <a:gd name="connsiteY0" fmla="*/ 1064 h 90339"/>
                    <a:gd name="connsiteX1" fmla="*/ 1444677 w 1449441"/>
                    <a:gd name="connsiteY1" fmla="*/ 58588 h 90339"/>
                    <a:gd name="connsiteX2" fmla="*/ 1425354 w 1449441"/>
                    <a:gd name="connsiteY2" fmla="*/ 88724 h 90339"/>
                    <a:gd name="connsiteX3" fmla="*/ 619835 w 1449441"/>
                    <a:gd name="connsiteY3" fmla="*/ 88281 h 90339"/>
                    <a:gd name="connsiteX4" fmla="*/ 10731 w 1449441"/>
                    <a:gd name="connsiteY4" fmla="*/ 89611 h 90339"/>
                    <a:gd name="connsiteX5" fmla="*/ 2488 w 1449441"/>
                    <a:gd name="connsiteY5" fmla="*/ 35100 h 90339"/>
                    <a:gd name="connsiteX6" fmla="*/ 20747 w 1449441"/>
                    <a:gd name="connsiteY6" fmla="*/ 0 h 90339"/>
                    <a:gd name="connsiteX7" fmla="*/ 934845 w 1449441"/>
                    <a:gd name="connsiteY7" fmla="*/ 0 h 90339"/>
                    <a:gd name="connsiteX8" fmla="*/ 1431913 w 1449441"/>
                    <a:gd name="connsiteY8" fmla="*/ 1064 h 90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9441" h="90339">
                      <a:moveTo>
                        <a:pt x="1431913" y="1064"/>
                      </a:moveTo>
                      <a:cubicBezTo>
                        <a:pt x="1454959" y="18170"/>
                        <a:pt x="1450704" y="45647"/>
                        <a:pt x="1444677" y="58588"/>
                      </a:cubicBezTo>
                      <a:cubicBezTo>
                        <a:pt x="1438738" y="71440"/>
                        <a:pt x="1425354" y="88724"/>
                        <a:pt x="1425354" y="88724"/>
                      </a:cubicBezTo>
                      <a:lnTo>
                        <a:pt x="619835" y="88281"/>
                      </a:lnTo>
                      <a:cubicBezTo>
                        <a:pt x="619835" y="88281"/>
                        <a:pt x="10908" y="91827"/>
                        <a:pt x="10731" y="89611"/>
                      </a:cubicBezTo>
                      <a:cubicBezTo>
                        <a:pt x="10642" y="87395"/>
                        <a:pt x="-6198" y="52295"/>
                        <a:pt x="2488" y="35100"/>
                      </a:cubicBezTo>
                      <a:cubicBezTo>
                        <a:pt x="11174" y="17905"/>
                        <a:pt x="20747" y="0"/>
                        <a:pt x="20747" y="0"/>
                      </a:cubicBezTo>
                      <a:lnTo>
                        <a:pt x="934845" y="0"/>
                      </a:lnTo>
                      <a:lnTo>
                        <a:pt x="1431913" y="1064"/>
                      </a:lnTo>
                      <a:close/>
                    </a:path>
                  </a:pathLst>
                </a:custGeom>
                <a:solidFill>
                  <a:srgbClr val="D0E0C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24" name="任意多边形: 形状 423"/>
                <p:cNvSpPr/>
                <p:nvPr/>
              </p:nvSpPr>
              <p:spPr>
                <a:xfrm>
                  <a:off x="8372780" y="4624156"/>
                  <a:ext cx="1452647" cy="98119"/>
                </a:xfrm>
                <a:custGeom>
                  <a:avLst/>
                  <a:gdLst>
                    <a:gd name="connsiteX0" fmla="*/ 0 w 1452647"/>
                    <a:gd name="connsiteY0" fmla="*/ 6559 h 98119"/>
                    <a:gd name="connsiteX1" fmla="*/ 12054 w 1452647"/>
                    <a:gd name="connsiteY1" fmla="*/ 53536 h 98119"/>
                    <a:gd name="connsiteX2" fmla="*/ 764216 w 1452647"/>
                    <a:gd name="connsiteY2" fmla="*/ 64438 h 98119"/>
                    <a:gd name="connsiteX3" fmla="*/ 781943 w 1452647"/>
                    <a:gd name="connsiteY3" fmla="*/ 71263 h 98119"/>
                    <a:gd name="connsiteX4" fmla="*/ 1433857 w 1452647"/>
                    <a:gd name="connsiteY4" fmla="*/ 98120 h 98119"/>
                    <a:gd name="connsiteX5" fmla="*/ 1451850 w 1452647"/>
                    <a:gd name="connsiteY5" fmla="*/ 26502 h 98119"/>
                    <a:gd name="connsiteX6" fmla="*/ 1452648 w 1452647"/>
                    <a:gd name="connsiteY6" fmla="*/ 21095 h 98119"/>
                    <a:gd name="connsiteX7" fmla="*/ 1451407 w 1452647"/>
                    <a:gd name="connsiteY7" fmla="*/ 17550 h 98119"/>
                    <a:gd name="connsiteX8" fmla="*/ 643937 w 1452647"/>
                    <a:gd name="connsiteY8" fmla="*/ 17550 h 98119"/>
                    <a:gd name="connsiteX9" fmla="*/ 1950 w 1452647"/>
                    <a:gd name="connsiteY9" fmla="*/ 0 h 98119"/>
                    <a:gd name="connsiteX10" fmla="*/ 0 w 1452647"/>
                    <a:gd name="connsiteY10" fmla="*/ 6559 h 98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52647" h="98119">
                      <a:moveTo>
                        <a:pt x="0" y="6559"/>
                      </a:moveTo>
                      <a:cubicBezTo>
                        <a:pt x="4077" y="35100"/>
                        <a:pt x="12054" y="53536"/>
                        <a:pt x="12054" y="53536"/>
                      </a:cubicBezTo>
                      <a:lnTo>
                        <a:pt x="764216" y="64438"/>
                      </a:lnTo>
                      <a:lnTo>
                        <a:pt x="781943" y="71263"/>
                      </a:lnTo>
                      <a:lnTo>
                        <a:pt x="1433857" y="98120"/>
                      </a:lnTo>
                      <a:cubicBezTo>
                        <a:pt x="1433857" y="98120"/>
                        <a:pt x="1441302" y="81633"/>
                        <a:pt x="1451850" y="26502"/>
                      </a:cubicBezTo>
                      <a:cubicBezTo>
                        <a:pt x="1452205" y="24729"/>
                        <a:pt x="1452471" y="22957"/>
                        <a:pt x="1452648" y="21095"/>
                      </a:cubicBezTo>
                      <a:cubicBezTo>
                        <a:pt x="1451850" y="18791"/>
                        <a:pt x="1451407" y="17550"/>
                        <a:pt x="1451407" y="17550"/>
                      </a:cubicBezTo>
                      <a:cubicBezTo>
                        <a:pt x="1388299" y="32175"/>
                        <a:pt x="643937" y="17550"/>
                        <a:pt x="643937" y="17550"/>
                      </a:cubicBezTo>
                      <a:cubicBezTo>
                        <a:pt x="643937" y="17550"/>
                        <a:pt x="4698" y="0"/>
                        <a:pt x="1950" y="0"/>
                      </a:cubicBezTo>
                      <a:cubicBezTo>
                        <a:pt x="1595" y="89"/>
                        <a:pt x="798" y="2571"/>
                        <a:pt x="0" y="6559"/>
                      </a:cubicBezTo>
                      <a:close/>
                    </a:path>
                  </a:pathLst>
                </a:custGeom>
                <a:solidFill>
                  <a:srgbClr val="E2D1A4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25" name="任意多边形: 形状 424"/>
                <p:cNvSpPr/>
                <p:nvPr/>
              </p:nvSpPr>
              <p:spPr>
                <a:xfrm>
                  <a:off x="9227223" y="4702067"/>
                  <a:ext cx="114431" cy="255195"/>
                </a:xfrm>
                <a:custGeom>
                  <a:avLst/>
                  <a:gdLst>
                    <a:gd name="connsiteX0" fmla="*/ 89259 w 114431"/>
                    <a:gd name="connsiteY0" fmla="*/ 0 h 255195"/>
                    <a:gd name="connsiteX1" fmla="*/ 107696 w 114431"/>
                    <a:gd name="connsiteY1" fmla="*/ 175144 h 255195"/>
                    <a:gd name="connsiteX2" fmla="*/ 80130 w 114431"/>
                    <a:gd name="connsiteY2" fmla="*/ 254384 h 255195"/>
                    <a:gd name="connsiteX3" fmla="*/ 3 w 114431"/>
                    <a:gd name="connsiteY3" fmla="*/ 250484 h 255195"/>
                    <a:gd name="connsiteX4" fmla="*/ 24112 w 114431"/>
                    <a:gd name="connsiteY4" fmla="*/ 131712 h 255195"/>
                    <a:gd name="connsiteX5" fmla="*/ 3726 w 114431"/>
                    <a:gd name="connsiteY5" fmla="*/ 4254 h 255195"/>
                    <a:gd name="connsiteX6" fmla="*/ 89259 w 114431"/>
                    <a:gd name="connsiteY6" fmla="*/ 0 h 255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431" h="255195">
                      <a:moveTo>
                        <a:pt x="89259" y="0"/>
                      </a:moveTo>
                      <a:cubicBezTo>
                        <a:pt x="120016" y="64881"/>
                        <a:pt x="117800" y="150149"/>
                        <a:pt x="107696" y="175144"/>
                      </a:cubicBezTo>
                      <a:cubicBezTo>
                        <a:pt x="97591" y="200139"/>
                        <a:pt x="80130" y="254384"/>
                        <a:pt x="80130" y="254384"/>
                      </a:cubicBezTo>
                      <a:cubicBezTo>
                        <a:pt x="80130" y="254384"/>
                        <a:pt x="269" y="257841"/>
                        <a:pt x="3" y="250484"/>
                      </a:cubicBezTo>
                      <a:cubicBezTo>
                        <a:pt x="-351" y="243127"/>
                        <a:pt x="26860" y="192694"/>
                        <a:pt x="24112" y="131712"/>
                      </a:cubicBezTo>
                      <a:cubicBezTo>
                        <a:pt x="21365" y="70820"/>
                        <a:pt x="3726" y="4254"/>
                        <a:pt x="3726" y="4254"/>
                      </a:cubicBezTo>
                      <a:lnTo>
                        <a:pt x="89259" y="0"/>
                      </a:lnTo>
                      <a:close/>
                    </a:path>
                  </a:pathLst>
                </a:custGeom>
                <a:solidFill>
                  <a:srgbClr val="EEC14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26" name="任意多边形: 形状 425"/>
                <p:cNvSpPr/>
                <p:nvPr/>
              </p:nvSpPr>
              <p:spPr>
                <a:xfrm>
                  <a:off x="8364359" y="5598704"/>
                  <a:ext cx="1544296" cy="110971"/>
                </a:xfrm>
                <a:custGeom>
                  <a:avLst/>
                  <a:gdLst>
                    <a:gd name="connsiteX0" fmla="*/ 0 w 1544296"/>
                    <a:gd name="connsiteY0" fmla="*/ 13295 h 110971"/>
                    <a:gd name="connsiteX1" fmla="*/ 23045 w 1544296"/>
                    <a:gd name="connsiteY1" fmla="*/ 100690 h 110971"/>
                    <a:gd name="connsiteX2" fmla="*/ 1535699 w 1544296"/>
                    <a:gd name="connsiteY2" fmla="*/ 110972 h 110971"/>
                    <a:gd name="connsiteX3" fmla="*/ 1544297 w 1544296"/>
                    <a:gd name="connsiteY3" fmla="*/ 3457 h 110971"/>
                    <a:gd name="connsiteX4" fmla="*/ 80215 w 1544296"/>
                    <a:gd name="connsiteY4" fmla="*/ 20475 h 110971"/>
                    <a:gd name="connsiteX5" fmla="*/ 3634 w 1544296"/>
                    <a:gd name="connsiteY5" fmla="*/ 0 h 110971"/>
                    <a:gd name="connsiteX6" fmla="*/ 0 w 1544296"/>
                    <a:gd name="connsiteY6" fmla="*/ 13295 h 110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44296" h="110971">
                      <a:moveTo>
                        <a:pt x="0" y="13295"/>
                      </a:moveTo>
                      <a:cubicBezTo>
                        <a:pt x="7977" y="55220"/>
                        <a:pt x="23045" y="100690"/>
                        <a:pt x="23045" y="100690"/>
                      </a:cubicBezTo>
                      <a:lnTo>
                        <a:pt x="1535699" y="110972"/>
                      </a:lnTo>
                      <a:cubicBezTo>
                        <a:pt x="1535699" y="110972"/>
                        <a:pt x="1541017" y="62754"/>
                        <a:pt x="1544297" y="3457"/>
                      </a:cubicBezTo>
                      <a:cubicBezTo>
                        <a:pt x="1438111" y="58765"/>
                        <a:pt x="136765" y="20475"/>
                        <a:pt x="80215" y="20475"/>
                      </a:cubicBezTo>
                      <a:cubicBezTo>
                        <a:pt x="22602" y="20475"/>
                        <a:pt x="3634" y="0"/>
                        <a:pt x="3634" y="0"/>
                      </a:cubicBezTo>
                      <a:lnTo>
                        <a:pt x="0" y="13295"/>
                      </a:lnTo>
                      <a:close/>
                    </a:path>
                  </a:pathLst>
                </a:custGeom>
                <a:solidFill>
                  <a:srgbClr val="E2E6E4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27" name="任意多边形: 形状 426"/>
                <p:cNvSpPr/>
                <p:nvPr/>
              </p:nvSpPr>
              <p:spPr>
                <a:xfrm>
                  <a:off x="8169300" y="5435615"/>
                  <a:ext cx="101349" cy="194821"/>
                </a:xfrm>
                <a:custGeom>
                  <a:avLst/>
                  <a:gdLst>
                    <a:gd name="connsiteX0" fmla="*/ 47393 w 101349"/>
                    <a:gd name="connsiteY0" fmla="*/ 0 h 194821"/>
                    <a:gd name="connsiteX1" fmla="*/ 98802 w 101349"/>
                    <a:gd name="connsiteY1" fmla="*/ 118417 h 194821"/>
                    <a:gd name="connsiteX2" fmla="*/ 45354 w 101349"/>
                    <a:gd name="connsiteY2" fmla="*/ 194821 h 194821"/>
                    <a:gd name="connsiteX3" fmla="*/ 948 w 101349"/>
                    <a:gd name="connsiteY3" fmla="*/ 79329 h 194821"/>
                    <a:gd name="connsiteX4" fmla="*/ 47393 w 101349"/>
                    <a:gd name="connsiteY4" fmla="*/ 0 h 194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349" h="194821">
                      <a:moveTo>
                        <a:pt x="47393" y="0"/>
                      </a:moveTo>
                      <a:cubicBezTo>
                        <a:pt x="94458" y="0"/>
                        <a:pt x="107576" y="80747"/>
                        <a:pt x="98802" y="118417"/>
                      </a:cubicBezTo>
                      <a:cubicBezTo>
                        <a:pt x="90027" y="155999"/>
                        <a:pt x="95877" y="194821"/>
                        <a:pt x="45354" y="194821"/>
                      </a:cubicBezTo>
                      <a:cubicBezTo>
                        <a:pt x="-5966" y="194821"/>
                        <a:pt x="948" y="79329"/>
                        <a:pt x="948" y="79329"/>
                      </a:cubicBezTo>
                      <a:cubicBezTo>
                        <a:pt x="948" y="79329"/>
                        <a:pt x="-10663" y="0"/>
                        <a:pt x="47393" y="0"/>
                      </a:cubicBezTo>
                      <a:close/>
                    </a:path>
                  </a:pathLst>
                </a:custGeom>
                <a:solidFill>
                  <a:srgbClr val="EEC14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28" name="任意多边形: 形状 427"/>
                <p:cNvSpPr/>
                <p:nvPr/>
              </p:nvSpPr>
              <p:spPr>
                <a:xfrm>
                  <a:off x="7723965" y="5409644"/>
                  <a:ext cx="208564" cy="144298"/>
                </a:xfrm>
                <a:custGeom>
                  <a:avLst/>
                  <a:gdLst>
                    <a:gd name="connsiteX0" fmla="*/ 208562 w 208564"/>
                    <a:gd name="connsiteY0" fmla="*/ 52827 h 144298"/>
                    <a:gd name="connsiteX1" fmla="*/ 185960 w 208564"/>
                    <a:gd name="connsiteY1" fmla="*/ 144299 h 144298"/>
                    <a:gd name="connsiteX2" fmla="*/ 3 w 208564"/>
                    <a:gd name="connsiteY2" fmla="*/ 92536 h 144298"/>
                    <a:gd name="connsiteX3" fmla="*/ 21187 w 208564"/>
                    <a:gd name="connsiteY3" fmla="*/ 0 h 144298"/>
                    <a:gd name="connsiteX4" fmla="*/ 208562 w 208564"/>
                    <a:gd name="connsiteY4" fmla="*/ 52827 h 144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8564" h="144298">
                      <a:moveTo>
                        <a:pt x="208562" y="52827"/>
                      </a:moveTo>
                      <a:cubicBezTo>
                        <a:pt x="208828" y="57790"/>
                        <a:pt x="185960" y="144299"/>
                        <a:pt x="185960" y="144299"/>
                      </a:cubicBezTo>
                      <a:cubicBezTo>
                        <a:pt x="185960" y="144299"/>
                        <a:pt x="269" y="98740"/>
                        <a:pt x="3" y="92536"/>
                      </a:cubicBezTo>
                      <a:cubicBezTo>
                        <a:pt x="-263" y="86331"/>
                        <a:pt x="17996" y="0"/>
                        <a:pt x="21187" y="0"/>
                      </a:cubicBezTo>
                      <a:cubicBezTo>
                        <a:pt x="24378" y="0"/>
                        <a:pt x="208562" y="52827"/>
                        <a:pt x="208562" y="52827"/>
                      </a:cubicBezTo>
                      <a:close/>
                    </a:path>
                  </a:pathLst>
                </a:custGeom>
                <a:solidFill>
                  <a:srgbClr val="7DA179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29" name="任意多边形: 形状 428"/>
                <p:cNvSpPr/>
                <p:nvPr/>
              </p:nvSpPr>
              <p:spPr>
                <a:xfrm>
                  <a:off x="7586760" y="4621586"/>
                  <a:ext cx="329812" cy="1070151"/>
                </a:xfrm>
                <a:custGeom>
                  <a:avLst/>
                  <a:gdLst>
                    <a:gd name="connsiteX0" fmla="*/ 0 w 329812"/>
                    <a:gd name="connsiteY0" fmla="*/ 1042886 h 1070151"/>
                    <a:gd name="connsiteX1" fmla="*/ 92092 w 329812"/>
                    <a:gd name="connsiteY1" fmla="*/ 1069920 h 1070151"/>
                    <a:gd name="connsiteX2" fmla="*/ 329813 w 329812"/>
                    <a:gd name="connsiteY2" fmla="*/ 6470 h 1070151"/>
                    <a:gd name="connsiteX3" fmla="*/ 314124 w 329812"/>
                    <a:gd name="connsiteY3" fmla="*/ 1329 h 1070151"/>
                    <a:gd name="connsiteX4" fmla="*/ 309958 w 329812"/>
                    <a:gd name="connsiteY4" fmla="*/ 0 h 1070151"/>
                    <a:gd name="connsiteX5" fmla="*/ 309870 w 329812"/>
                    <a:gd name="connsiteY5" fmla="*/ 355 h 1070151"/>
                    <a:gd name="connsiteX6" fmla="*/ 85533 w 329812"/>
                    <a:gd name="connsiteY6" fmla="*/ 925178 h 1070151"/>
                    <a:gd name="connsiteX7" fmla="*/ 13295 w 329812"/>
                    <a:gd name="connsiteY7" fmla="*/ 974725 h 1070151"/>
                    <a:gd name="connsiteX8" fmla="*/ 9395 w 329812"/>
                    <a:gd name="connsiteY8" fmla="*/ 977118 h 1070151"/>
                    <a:gd name="connsiteX9" fmla="*/ 3811 w 329812"/>
                    <a:gd name="connsiteY9" fmla="*/ 1015941 h 1070151"/>
                    <a:gd name="connsiteX10" fmla="*/ 0 w 329812"/>
                    <a:gd name="connsiteY10" fmla="*/ 1042886 h 1070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9812" h="1070151">
                      <a:moveTo>
                        <a:pt x="0" y="1042886"/>
                      </a:moveTo>
                      <a:cubicBezTo>
                        <a:pt x="9307" y="1048736"/>
                        <a:pt x="50079" y="1072756"/>
                        <a:pt x="92092" y="1069920"/>
                      </a:cubicBezTo>
                      <a:cubicBezTo>
                        <a:pt x="96524" y="1049622"/>
                        <a:pt x="320683" y="46534"/>
                        <a:pt x="329813" y="6470"/>
                      </a:cubicBezTo>
                      <a:lnTo>
                        <a:pt x="314124" y="1329"/>
                      </a:lnTo>
                      <a:lnTo>
                        <a:pt x="309958" y="0"/>
                      </a:lnTo>
                      <a:cubicBezTo>
                        <a:pt x="309958" y="89"/>
                        <a:pt x="309870" y="266"/>
                        <a:pt x="309870" y="355"/>
                      </a:cubicBezTo>
                      <a:cubicBezTo>
                        <a:pt x="228059" y="283988"/>
                        <a:pt x="117885" y="891408"/>
                        <a:pt x="85533" y="925178"/>
                      </a:cubicBezTo>
                      <a:cubicBezTo>
                        <a:pt x="48838" y="963468"/>
                        <a:pt x="21273" y="969761"/>
                        <a:pt x="13295" y="974725"/>
                      </a:cubicBezTo>
                      <a:cubicBezTo>
                        <a:pt x="10636" y="976409"/>
                        <a:pt x="9395" y="977118"/>
                        <a:pt x="9395" y="977118"/>
                      </a:cubicBezTo>
                      <a:lnTo>
                        <a:pt x="3811" y="1015941"/>
                      </a:lnTo>
                      <a:lnTo>
                        <a:pt x="0" y="1042886"/>
                      </a:lnTo>
                      <a:close/>
                    </a:path>
                  </a:pathLst>
                </a:custGeom>
                <a:solidFill>
                  <a:srgbClr val="E2D1A4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30" name="任意多边形: 形状 429"/>
                <p:cNvSpPr/>
                <p:nvPr/>
              </p:nvSpPr>
              <p:spPr>
                <a:xfrm>
                  <a:off x="7230622" y="4556616"/>
                  <a:ext cx="607153" cy="1147535"/>
                </a:xfrm>
                <a:custGeom>
                  <a:avLst/>
                  <a:gdLst>
                    <a:gd name="connsiteX0" fmla="*/ 354099 w 607153"/>
                    <a:gd name="connsiteY0" fmla="*/ 81101 h 1147535"/>
                    <a:gd name="connsiteX1" fmla="*/ 123203 w 607153"/>
                    <a:gd name="connsiteY1" fmla="*/ 1055649 h 1147535"/>
                    <a:gd name="connsiteX2" fmla="*/ 0 w 607153"/>
                    <a:gd name="connsiteY2" fmla="*/ 1073731 h 1147535"/>
                    <a:gd name="connsiteX3" fmla="*/ 532 w 607153"/>
                    <a:gd name="connsiteY3" fmla="*/ 1106172 h 1147535"/>
                    <a:gd name="connsiteX4" fmla="*/ 89167 w 607153"/>
                    <a:gd name="connsiteY4" fmla="*/ 1142069 h 1147535"/>
                    <a:gd name="connsiteX5" fmla="*/ 143235 w 607153"/>
                    <a:gd name="connsiteY5" fmla="*/ 1146412 h 1147535"/>
                    <a:gd name="connsiteX6" fmla="*/ 153871 w 607153"/>
                    <a:gd name="connsiteY6" fmla="*/ 1095180 h 1147535"/>
                    <a:gd name="connsiteX7" fmla="*/ 227705 w 607153"/>
                    <a:gd name="connsiteY7" fmla="*/ 1126115 h 1147535"/>
                    <a:gd name="connsiteX8" fmla="*/ 342842 w 607153"/>
                    <a:gd name="connsiteY8" fmla="*/ 1142158 h 1147535"/>
                    <a:gd name="connsiteX9" fmla="*/ 607153 w 607153"/>
                    <a:gd name="connsiteY9" fmla="*/ 0 h 1147535"/>
                    <a:gd name="connsiteX10" fmla="*/ 454789 w 607153"/>
                    <a:gd name="connsiteY10" fmla="*/ 488736 h 1147535"/>
                    <a:gd name="connsiteX11" fmla="*/ 320417 w 607153"/>
                    <a:gd name="connsiteY11" fmla="*/ 1055738 h 1147535"/>
                    <a:gd name="connsiteX12" fmla="*/ 194289 w 607153"/>
                    <a:gd name="connsiteY12" fmla="*/ 1058308 h 1147535"/>
                    <a:gd name="connsiteX13" fmla="*/ 372003 w 607153"/>
                    <a:gd name="connsiteY13" fmla="*/ 245698 h 1147535"/>
                    <a:gd name="connsiteX14" fmla="*/ 387780 w 607153"/>
                    <a:gd name="connsiteY14" fmla="*/ 81101 h 1147535"/>
                    <a:gd name="connsiteX15" fmla="*/ 354099 w 607153"/>
                    <a:gd name="connsiteY15" fmla="*/ 81101 h 1147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07153" h="1147535">
                      <a:moveTo>
                        <a:pt x="354099" y="81101"/>
                      </a:moveTo>
                      <a:cubicBezTo>
                        <a:pt x="315543" y="260588"/>
                        <a:pt x="160608" y="1016650"/>
                        <a:pt x="123203" y="1055649"/>
                      </a:cubicBezTo>
                      <a:cubicBezTo>
                        <a:pt x="85799" y="1094737"/>
                        <a:pt x="0" y="1073731"/>
                        <a:pt x="0" y="1073731"/>
                      </a:cubicBezTo>
                      <a:lnTo>
                        <a:pt x="532" y="1106172"/>
                      </a:lnTo>
                      <a:cubicBezTo>
                        <a:pt x="532" y="1106172"/>
                        <a:pt x="67540" y="1141271"/>
                        <a:pt x="89167" y="1142069"/>
                      </a:cubicBezTo>
                      <a:cubicBezTo>
                        <a:pt x="110794" y="1142866"/>
                        <a:pt x="139424" y="1150312"/>
                        <a:pt x="143235" y="1146412"/>
                      </a:cubicBezTo>
                      <a:cubicBezTo>
                        <a:pt x="147046" y="1142512"/>
                        <a:pt x="153871" y="1095180"/>
                        <a:pt x="153871" y="1095180"/>
                      </a:cubicBezTo>
                      <a:cubicBezTo>
                        <a:pt x="153871" y="1095180"/>
                        <a:pt x="176207" y="1115567"/>
                        <a:pt x="227705" y="1126115"/>
                      </a:cubicBezTo>
                      <a:cubicBezTo>
                        <a:pt x="279202" y="1136662"/>
                        <a:pt x="342842" y="1142158"/>
                        <a:pt x="342842" y="1142158"/>
                      </a:cubicBezTo>
                      <a:lnTo>
                        <a:pt x="607153" y="0"/>
                      </a:lnTo>
                      <a:cubicBezTo>
                        <a:pt x="607153" y="0"/>
                        <a:pt x="476948" y="424121"/>
                        <a:pt x="454789" y="488736"/>
                      </a:cubicBezTo>
                      <a:cubicBezTo>
                        <a:pt x="432630" y="553352"/>
                        <a:pt x="342310" y="1032870"/>
                        <a:pt x="320417" y="1055738"/>
                      </a:cubicBezTo>
                      <a:cubicBezTo>
                        <a:pt x="298525" y="1078606"/>
                        <a:pt x="205369" y="1112642"/>
                        <a:pt x="194289" y="1058308"/>
                      </a:cubicBezTo>
                      <a:cubicBezTo>
                        <a:pt x="183210" y="1004063"/>
                        <a:pt x="372003" y="245698"/>
                        <a:pt x="372003" y="245698"/>
                      </a:cubicBezTo>
                      <a:lnTo>
                        <a:pt x="387780" y="81101"/>
                      </a:lnTo>
                      <a:lnTo>
                        <a:pt x="354099" y="81101"/>
                      </a:lnTo>
                      <a:close/>
                    </a:path>
                  </a:pathLst>
                </a:custGeom>
                <a:solidFill>
                  <a:srgbClr val="E2D1A4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31" name="任意多边形: 形状 430"/>
                <p:cNvSpPr/>
                <p:nvPr/>
              </p:nvSpPr>
              <p:spPr>
                <a:xfrm>
                  <a:off x="7832546" y="4509994"/>
                  <a:ext cx="303354" cy="518517"/>
                </a:xfrm>
                <a:custGeom>
                  <a:avLst/>
                  <a:gdLst>
                    <a:gd name="connsiteX0" fmla="*/ 302070 w 303354"/>
                    <a:gd name="connsiteY0" fmla="*/ 59031 h 518517"/>
                    <a:gd name="connsiteX1" fmla="*/ 103969 w 303354"/>
                    <a:gd name="connsiteY1" fmla="*/ 242861 h 518517"/>
                    <a:gd name="connsiteX2" fmla="*/ 0 w 303354"/>
                    <a:gd name="connsiteY2" fmla="*/ 518518 h 518517"/>
                    <a:gd name="connsiteX3" fmla="*/ 118240 w 303354"/>
                    <a:gd name="connsiteY3" fmla="*/ 0 h 518517"/>
                    <a:gd name="connsiteX4" fmla="*/ 302070 w 303354"/>
                    <a:gd name="connsiteY4" fmla="*/ 59031 h 518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3354" h="518517">
                      <a:moveTo>
                        <a:pt x="302070" y="59031"/>
                      </a:moveTo>
                      <a:cubicBezTo>
                        <a:pt x="231693" y="59031"/>
                        <a:pt x="142792" y="131447"/>
                        <a:pt x="103969" y="242861"/>
                      </a:cubicBezTo>
                      <a:cubicBezTo>
                        <a:pt x="65236" y="354276"/>
                        <a:pt x="0" y="518518"/>
                        <a:pt x="0" y="518518"/>
                      </a:cubicBezTo>
                      <a:lnTo>
                        <a:pt x="118240" y="0"/>
                      </a:lnTo>
                      <a:cubicBezTo>
                        <a:pt x="118240" y="0"/>
                        <a:pt x="321304" y="38911"/>
                        <a:pt x="302070" y="59031"/>
                      </a:cubicBez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32" name="任意多边形: 形状 431"/>
                <p:cNvSpPr/>
                <p:nvPr/>
              </p:nvSpPr>
              <p:spPr>
                <a:xfrm>
                  <a:off x="8139846" y="4655976"/>
                  <a:ext cx="201025" cy="126702"/>
                </a:xfrm>
                <a:custGeom>
                  <a:avLst/>
                  <a:gdLst>
                    <a:gd name="connsiteX0" fmla="*/ 196239 w 201025"/>
                    <a:gd name="connsiteY0" fmla="*/ 20564 h 126702"/>
                    <a:gd name="connsiteX1" fmla="*/ 38645 w 201025"/>
                    <a:gd name="connsiteY1" fmla="*/ 0 h 126702"/>
                    <a:gd name="connsiteX2" fmla="*/ 6027 w 201025"/>
                    <a:gd name="connsiteY2" fmla="*/ 4520 h 126702"/>
                    <a:gd name="connsiteX3" fmla="*/ 0 w 201025"/>
                    <a:gd name="connsiteY3" fmla="*/ 97854 h 126702"/>
                    <a:gd name="connsiteX4" fmla="*/ 100335 w 201025"/>
                    <a:gd name="connsiteY4" fmla="*/ 108756 h 126702"/>
                    <a:gd name="connsiteX5" fmla="*/ 201025 w 201025"/>
                    <a:gd name="connsiteY5" fmla="*/ 126572 h 126702"/>
                    <a:gd name="connsiteX6" fmla="*/ 196239 w 201025"/>
                    <a:gd name="connsiteY6" fmla="*/ 20564 h 12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1025" h="126702">
                      <a:moveTo>
                        <a:pt x="196239" y="20564"/>
                      </a:moveTo>
                      <a:cubicBezTo>
                        <a:pt x="163798" y="4520"/>
                        <a:pt x="58056" y="0"/>
                        <a:pt x="38645" y="0"/>
                      </a:cubicBezTo>
                      <a:cubicBezTo>
                        <a:pt x="19145" y="0"/>
                        <a:pt x="6027" y="4520"/>
                        <a:pt x="6027" y="4520"/>
                      </a:cubicBezTo>
                      <a:lnTo>
                        <a:pt x="0" y="97854"/>
                      </a:lnTo>
                      <a:cubicBezTo>
                        <a:pt x="0" y="97854"/>
                        <a:pt x="63552" y="104324"/>
                        <a:pt x="100335" y="108756"/>
                      </a:cubicBezTo>
                      <a:cubicBezTo>
                        <a:pt x="137119" y="113187"/>
                        <a:pt x="201114" y="128256"/>
                        <a:pt x="201025" y="126572"/>
                      </a:cubicBezTo>
                      <a:cubicBezTo>
                        <a:pt x="200937" y="124799"/>
                        <a:pt x="196239" y="20564"/>
                        <a:pt x="196239" y="20564"/>
                      </a:cubicBezTo>
                      <a:close/>
                    </a:path>
                  </a:pathLst>
                </a:custGeom>
                <a:solidFill>
                  <a:srgbClr val="A5CAC2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33" name="任意多边形: 形状 432"/>
                <p:cNvSpPr/>
                <p:nvPr/>
              </p:nvSpPr>
              <p:spPr>
                <a:xfrm>
                  <a:off x="8381998" y="4717046"/>
                  <a:ext cx="736033" cy="201697"/>
                </a:xfrm>
                <a:custGeom>
                  <a:avLst/>
                  <a:gdLst>
                    <a:gd name="connsiteX0" fmla="*/ 19500 w 736033"/>
                    <a:gd name="connsiteY0" fmla="*/ 52206 h 201697"/>
                    <a:gd name="connsiteX1" fmla="*/ 677087 w 736033"/>
                    <a:gd name="connsiteY1" fmla="*/ 78354 h 201697"/>
                    <a:gd name="connsiteX2" fmla="*/ 695966 w 736033"/>
                    <a:gd name="connsiteY2" fmla="*/ 197657 h 201697"/>
                    <a:gd name="connsiteX3" fmla="*/ 726191 w 736033"/>
                    <a:gd name="connsiteY3" fmla="*/ 199873 h 201697"/>
                    <a:gd name="connsiteX4" fmla="*/ 721848 w 736033"/>
                    <a:gd name="connsiteY4" fmla="*/ 11788 h 201697"/>
                    <a:gd name="connsiteX5" fmla="*/ 0 w 736033"/>
                    <a:gd name="connsiteY5" fmla="*/ 0 h 201697"/>
                    <a:gd name="connsiteX6" fmla="*/ 19500 w 736033"/>
                    <a:gd name="connsiteY6" fmla="*/ 52206 h 201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36033" h="201697">
                      <a:moveTo>
                        <a:pt x="19500" y="52206"/>
                      </a:moveTo>
                      <a:cubicBezTo>
                        <a:pt x="204216" y="52206"/>
                        <a:pt x="656523" y="58677"/>
                        <a:pt x="677087" y="78354"/>
                      </a:cubicBezTo>
                      <a:cubicBezTo>
                        <a:pt x="697650" y="97942"/>
                        <a:pt x="695966" y="197657"/>
                        <a:pt x="695966" y="197657"/>
                      </a:cubicBezTo>
                      <a:cubicBezTo>
                        <a:pt x="695966" y="197657"/>
                        <a:pt x="724596" y="205014"/>
                        <a:pt x="726191" y="199873"/>
                      </a:cubicBezTo>
                      <a:cubicBezTo>
                        <a:pt x="727786" y="194732"/>
                        <a:pt x="750034" y="65856"/>
                        <a:pt x="721848" y="11788"/>
                      </a:cubicBezTo>
                      <a:cubicBezTo>
                        <a:pt x="698537" y="7711"/>
                        <a:pt x="0" y="0"/>
                        <a:pt x="0" y="0"/>
                      </a:cubicBezTo>
                      <a:lnTo>
                        <a:pt x="19500" y="52206"/>
                      </a:lnTo>
                      <a:close/>
                    </a:path>
                  </a:pathLst>
                </a:custGeom>
                <a:solidFill>
                  <a:srgbClr val="DFDCB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34" name="任意多边形: 形状 433"/>
                <p:cNvSpPr/>
                <p:nvPr/>
              </p:nvSpPr>
              <p:spPr>
                <a:xfrm>
                  <a:off x="8424172" y="5093482"/>
                  <a:ext cx="1351796" cy="233465"/>
                </a:xfrm>
                <a:custGeom>
                  <a:avLst/>
                  <a:gdLst>
                    <a:gd name="connsiteX0" fmla="*/ 1331765 w 1351796"/>
                    <a:gd name="connsiteY0" fmla="*/ 77290 h 233465"/>
                    <a:gd name="connsiteX1" fmla="*/ 407917 w 1351796"/>
                    <a:gd name="connsiteY1" fmla="*/ 43963 h 233465"/>
                    <a:gd name="connsiteX2" fmla="*/ 84574 w 1351796"/>
                    <a:gd name="connsiteY2" fmla="*/ 60627 h 233465"/>
                    <a:gd name="connsiteX3" fmla="*/ 43359 w 1351796"/>
                    <a:gd name="connsiteY3" fmla="*/ 233466 h 233465"/>
                    <a:gd name="connsiteX4" fmla="*/ 2587 w 1351796"/>
                    <a:gd name="connsiteY4" fmla="*/ 105299 h 233465"/>
                    <a:gd name="connsiteX5" fmla="*/ 43713 w 1351796"/>
                    <a:gd name="connsiteY5" fmla="*/ 0 h 233465"/>
                    <a:gd name="connsiteX6" fmla="*/ 535286 w 1351796"/>
                    <a:gd name="connsiteY6" fmla="*/ 6914 h 233465"/>
                    <a:gd name="connsiteX7" fmla="*/ 953823 w 1351796"/>
                    <a:gd name="connsiteY7" fmla="*/ 17284 h 233465"/>
                    <a:gd name="connsiteX8" fmla="*/ 1193139 w 1351796"/>
                    <a:gd name="connsiteY8" fmla="*/ 24109 h 233465"/>
                    <a:gd name="connsiteX9" fmla="*/ 1351797 w 1351796"/>
                    <a:gd name="connsiteY9" fmla="*/ 31377 h 233465"/>
                    <a:gd name="connsiteX10" fmla="*/ 1331765 w 1351796"/>
                    <a:gd name="connsiteY10" fmla="*/ 77290 h 233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51796" h="233465">
                      <a:moveTo>
                        <a:pt x="1331765" y="77290"/>
                      </a:moveTo>
                      <a:cubicBezTo>
                        <a:pt x="1173462" y="67186"/>
                        <a:pt x="521282" y="43963"/>
                        <a:pt x="407917" y="43963"/>
                      </a:cubicBezTo>
                      <a:cubicBezTo>
                        <a:pt x="294552" y="43963"/>
                        <a:pt x="123663" y="45381"/>
                        <a:pt x="84574" y="60627"/>
                      </a:cubicBezTo>
                      <a:cubicBezTo>
                        <a:pt x="45486" y="75872"/>
                        <a:pt x="36357" y="199784"/>
                        <a:pt x="43359" y="233466"/>
                      </a:cubicBezTo>
                      <a:cubicBezTo>
                        <a:pt x="1700" y="193757"/>
                        <a:pt x="-4681" y="150237"/>
                        <a:pt x="2587" y="105299"/>
                      </a:cubicBezTo>
                      <a:cubicBezTo>
                        <a:pt x="9855" y="60361"/>
                        <a:pt x="43713" y="0"/>
                        <a:pt x="43713" y="0"/>
                      </a:cubicBezTo>
                      <a:lnTo>
                        <a:pt x="535286" y="6914"/>
                      </a:lnTo>
                      <a:lnTo>
                        <a:pt x="953823" y="17284"/>
                      </a:lnTo>
                      <a:cubicBezTo>
                        <a:pt x="953823" y="17284"/>
                        <a:pt x="1192164" y="23222"/>
                        <a:pt x="1193139" y="24109"/>
                      </a:cubicBezTo>
                      <a:cubicBezTo>
                        <a:pt x="1194026" y="24995"/>
                        <a:pt x="1351797" y="31377"/>
                        <a:pt x="1351797" y="31377"/>
                      </a:cubicBezTo>
                      <a:lnTo>
                        <a:pt x="1331765" y="77290"/>
                      </a:lnTo>
                      <a:close/>
                    </a:path>
                  </a:pathLst>
                </a:custGeom>
                <a:solidFill>
                  <a:srgbClr val="DFDCB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35" name="任意多边形: 形状 434"/>
                <p:cNvSpPr/>
                <p:nvPr/>
              </p:nvSpPr>
              <p:spPr>
                <a:xfrm>
                  <a:off x="8395701" y="4473167"/>
                  <a:ext cx="1393311" cy="58676"/>
                </a:xfrm>
                <a:custGeom>
                  <a:avLst/>
                  <a:gdLst>
                    <a:gd name="connsiteX0" fmla="*/ 1391702 w 1393311"/>
                    <a:gd name="connsiteY0" fmla="*/ 41081 h 58676"/>
                    <a:gd name="connsiteX1" fmla="*/ 1365288 w 1393311"/>
                    <a:gd name="connsiteY1" fmla="*/ 49767 h 58676"/>
                    <a:gd name="connsiteX2" fmla="*/ 1330720 w 1393311"/>
                    <a:gd name="connsiteY2" fmla="*/ 51186 h 58676"/>
                    <a:gd name="connsiteX3" fmla="*/ 1262471 w 1393311"/>
                    <a:gd name="connsiteY3" fmla="*/ 52515 h 58676"/>
                    <a:gd name="connsiteX4" fmla="*/ 1125972 w 1393311"/>
                    <a:gd name="connsiteY4" fmla="*/ 53667 h 58676"/>
                    <a:gd name="connsiteX5" fmla="*/ 852975 w 1393311"/>
                    <a:gd name="connsiteY5" fmla="*/ 55795 h 58676"/>
                    <a:gd name="connsiteX6" fmla="*/ 583257 w 1393311"/>
                    <a:gd name="connsiteY6" fmla="*/ 57390 h 58676"/>
                    <a:gd name="connsiteX7" fmla="*/ 314691 w 1393311"/>
                    <a:gd name="connsiteY7" fmla="*/ 57390 h 58676"/>
                    <a:gd name="connsiteX8" fmla="*/ 164099 w 1393311"/>
                    <a:gd name="connsiteY8" fmla="*/ 43740 h 58676"/>
                    <a:gd name="connsiteX9" fmla="*/ 22460 w 1393311"/>
                    <a:gd name="connsiteY9" fmla="*/ 42854 h 58676"/>
                    <a:gd name="connsiteX10" fmla="*/ 12178 w 1393311"/>
                    <a:gd name="connsiteY10" fmla="*/ 8197 h 58676"/>
                    <a:gd name="connsiteX11" fmla="*/ 138572 w 1393311"/>
                    <a:gd name="connsiteY11" fmla="*/ 4652 h 58676"/>
                    <a:gd name="connsiteX12" fmla="*/ 270373 w 1393311"/>
                    <a:gd name="connsiteY12" fmla="*/ 19897 h 58676"/>
                    <a:gd name="connsiteX13" fmla="*/ 541066 w 1393311"/>
                    <a:gd name="connsiteY13" fmla="*/ 23354 h 58676"/>
                    <a:gd name="connsiteX14" fmla="*/ 1085732 w 1393311"/>
                    <a:gd name="connsiteY14" fmla="*/ 24063 h 58676"/>
                    <a:gd name="connsiteX15" fmla="*/ 1239869 w 1393311"/>
                    <a:gd name="connsiteY15" fmla="*/ 24329 h 58676"/>
                    <a:gd name="connsiteX16" fmla="*/ 1314766 w 1393311"/>
                    <a:gd name="connsiteY16" fmla="*/ 25127 h 58676"/>
                    <a:gd name="connsiteX17" fmla="*/ 1390726 w 1393311"/>
                    <a:gd name="connsiteY17" fmla="*/ 34788 h 58676"/>
                    <a:gd name="connsiteX18" fmla="*/ 1391702 w 1393311"/>
                    <a:gd name="connsiteY18" fmla="*/ 41081 h 58676"/>
                    <a:gd name="connsiteX19" fmla="*/ 1391702 w 1393311"/>
                    <a:gd name="connsiteY19" fmla="*/ 41081 h 58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393311" h="58676">
                      <a:moveTo>
                        <a:pt x="1391702" y="41081"/>
                      </a:moveTo>
                      <a:cubicBezTo>
                        <a:pt x="1383015" y="44893"/>
                        <a:pt x="1374949" y="48438"/>
                        <a:pt x="1365288" y="49767"/>
                      </a:cubicBezTo>
                      <a:cubicBezTo>
                        <a:pt x="1354120" y="51363"/>
                        <a:pt x="1342066" y="50831"/>
                        <a:pt x="1330720" y="51186"/>
                      </a:cubicBezTo>
                      <a:cubicBezTo>
                        <a:pt x="1308030" y="51717"/>
                        <a:pt x="1285250" y="52249"/>
                        <a:pt x="1262471" y="52515"/>
                      </a:cubicBezTo>
                      <a:cubicBezTo>
                        <a:pt x="1217001" y="53047"/>
                        <a:pt x="1171442" y="53401"/>
                        <a:pt x="1125972" y="53667"/>
                      </a:cubicBezTo>
                      <a:cubicBezTo>
                        <a:pt x="1034944" y="54199"/>
                        <a:pt x="944003" y="54997"/>
                        <a:pt x="852975" y="55795"/>
                      </a:cubicBezTo>
                      <a:cubicBezTo>
                        <a:pt x="763098" y="56593"/>
                        <a:pt x="673133" y="56947"/>
                        <a:pt x="583257" y="57390"/>
                      </a:cubicBezTo>
                      <a:cubicBezTo>
                        <a:pt x="493824" y="57833"/>
                        <a:pt x="404213" y="60049"/>
                        <a:pt x="314691" y="57390"/>
                      </a:cubicBezTo>
                      <a:cubicBezTo>
                        <a:pt x="264257" y="55883"/>
                        <a:pt x="214267" y="51097"/>
                        <a:pt x="164099" y="43740"/>
                      </a:cubicBezTo>
                      <a:cubicBezTo>
                        <a:pt x="116857" y="36827"/>
                        <a:pt x="68373" y="29913"/>
                        <a:pt x="22460" y="42854"/>
                      </a:cubicBezTo>
                      <a:cubicBezTo>
                        <a:pt x="478" y="49058"/>
                        <a:pt x="-9715" y="14313"/>
                        <a:pt x="12178" y="8197"/>
                      </a:cubicBezTo>
                      <a:cubicBezTo>
                        <a:pt x="53039" y="-3236"/>
                        <a:pt x="96116" y="-1021"/>
                        <a:pt x="138572" y="4652"/>
                      </a:cubicBezTo>
                      <a:cubicBezTo>
                        <a:pt x="182535" y="10502"/>
                        <a:pt x="226144" y="17150"/>
                        <a:pt x="270373" y="19897"/>
                      </a:cubicBezTo>
                      <a:cubicBezTo>
                        <a:pt x="360604" y="25481"/>
                        <a:pt x="451013" y="23354"/>
                        <a:pt x="541066" y="23354"/>
                      </a:cubicBezTo>
                      <a:cubicBezTo>
                        <a:pt x="722592" y="23265"/>
                        <a:pt x="904206" y="24063"/>
                        <a:pt x="1085732" y="24063"/>
                      </a:cubicBezTo>
                      <a:cubicBezTo>
                        <a:pt x="1137140" y="24063"/>
                        <a:pt x="1188460" y="24063"/>
                        <a:pt x="1239869" y="24329"/>
                      </a:cubicBezTo>
                      <a:cubicBezTo>
                        <a:pt x="1264864" y="24506"/>
                        <a:pt x="1289771" y="24772"/>
                        <a:pt x="1314766" y="25127"/>
                      </a:cubicBezTo>
                      <a:cubicBezTo>
                        <a:pt x="1341002" y="25570"/>
                        <a:pt x="1365909" y="24418"/>
                        <a:pt x="1390726" y="34788"/>
                      </a:cubicBezTo>
                      <a:cubicBezTo>
                        <a:pt x="1393120" y="35852"/>
                        <a:pt x="1394626" y="39840"/>
                        <a:pt x="1391702" y="41081"/>
                      </a:cubicBezTo>
                      <a:lnTo>
                        <a:pt x="1391702" y="41081"/>
                      </a:lnTo>
                      <a:close/>
                    </a:path>
                  </a:pathLst>
                </a:custGeom>
                <a:solidFill>
                  <a:srgbClr val="DDD9C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36" name="任意多边形: 形状 435"/>
                <p:cNvSpPr/>
                <p:nvPr/>
              </p:nvSpPr>
              <p:spPr>
                <a:xfrm>
                  <a:off x="8131600" y="4495102"/>
                  <a:ext cx="199748" cy="510242"/>
                </a:xfrm>
                <a:custGeom>
                  <a:avLst/>
                  <a:gdLst>
                    <a:gd name="connsiteX0" fmla="*/ 196951 w 199748"/>
                    <a:gd name="connsiteY0" fmla="*/ 28808 h 510242"/>
                    <a:gd name="connsiteX1" fmla="*/ 162294 w 199748"/>
                    <a:gd name="connsiteY1" fmla="*/ 30492 h 510242"/>
                    <a:gd name="connsiteX2" fmla="*/ 122054 w 199748"/>
                    <a:gd name="connsiteY2" fmla="*/ 28364 h 510242"/>
                    <a:gd name="connsiteX3" fmla="*/ 43788 w 199748"/>
                    <a:gd name="connsiteY3" fmla="*/ 43255 h 510242"/>
                    <a:gd name="connsiteX4" fmla="*/ 54513 w 199748"/>
                    <a:gd name="connsiteY4" fmla="*/ 29074 h 510242"/>
                    <a:gd name="connsiteX5" fmla="*/ 43079 w 199748"/>
                    <a:gd name="connsiteY5" fmla="*/ 272556 h 510242"/>
                    <a:gd name="connsiteX6" fmla="*/ 33329 w 199748"/>
                    <a:gd name="connsiteY6" fmla="*/ 393898 h 510242"/>
                    <a:gd name="connsiteX7" fmla="*/ 26327 w 199748"/>
                    <a:gd name="connsiteY7" fmla="*/ 453638 h 510242"/>
                    <a:gd name="connsiteX8" fmla="*/ 19414 w 199748"/>
                    <a:gd name="connsiteY8" fmla="*/ 480494 h 510242"/>
                    <a:gd name="connsiteX9" fmla="*/ 11702 w 199748"/>
                    <a:gd name="connsiteY9" fmla="*/ 508237 h 510242"/>
                    <a:gd name="connsiteX10" fmla="*/ 3725 w 199748"/>
                    <a:gd name="connsiteY10" fmla="*/ 506996 h 510242"/>
                    <a:gd name="connsiteX11" fmla="*/ 1952 w 199748"/>
                    <a:gd name="connsiteY11" fmla="*/ 479785 h 510242"/>
                    <a:gd name="connsiteX12" fmla="*/ 2 w 199748"/>
                    <a:gd name="connsiteY12" fmla="*/ 449383 h 510242"/>
                    <a:gd name="connsiteX13" fmla="*/ 3725 w 199748"/>
                    <a:gd name="connsiteY13" fmla="*/ 388757 h 510242"/>
                    <a:gd name="connsiteX14" fmla="*/ 12146 w 199748"/>
                    <a:gd name="connsiteY14" fmla="*/ 269542 h 510242"/>
                    <a:gd name="connsiteX15" fmla="*/ 24643 w 199748"/>
                    <a:gd name="connsiteY15" fmla="*/ 28276 h 510242"/>
                    <a:gd name="connsiteX16" fmla="*/ 35368 w 199748"/>
                    <a:gd name="connsiteY16" fmla="*/ 14094 h 510242"/>
                    <a:gd name="connsiteX17" fmla="*/ 121610 w 199748"/>
                    <a:gd name="connsiteY17" fmla="*/ 1 h 510242"/>
                    <a:gd name="connsiteX18" fmla="*/ 165485 w 199748"/>
                    <a:gd name="connsiteY18" fmla="*/ 3812 h 510242"/>
                    <a:gd name="connsiteX19" fmla="*/ 199078 w 199748"/>
                    <a:gd name="connsiteY19" fmla="*/ 20476 h 510242"/>
                    <a:gd name="connsiteX20" fmla="*/ 196951 w 199748"/>
                    <a:gd name="connsiteY20" fmla="*/ 28808 h 510242"/>
                    <a:gd name="connsiteX21" fmla="*/ 196951 w 199748"/>
                    <a:gd name="connsiteY21" fmla="*/ 28808 h 510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99748" h="510242">
                      <a:moveTo>
                        <a:pt x="196951" y="28808"/>
                      </a:moveTo>
                      <a:cubicBezTo>
                        <a:pt x="187112" y="35721"/>
                        <a:pt x="173640" y="31999"/>
                        <a:pt x="162294" y="30492"/>
                      </a:cubicBezTo>
                      <a:cubicBezTo>
                        <a:pt x="148910" y="28719"/>
                        <a:pt x="135438" y="28099"/>
                        <a:pt x="122054" y="28364"/>
                      </a:cubicBezTo>
                      <a:cubicBezTo>
                        <a:pt x="95108" y="29074"/>
                        <a:pt x="68872" y="34480"/>
                        <a:pt x="43788" y="43255"/>
                      </a:cubicBezTo>
                      <a:cubicBezTo>
                        <a:pt x="47334" y="38558"/>
                        <a:pt x="50968" y="33860"/>
                        <a:pt x="54513" y="29074"/>
                      </a:cubicBezTo>
                      <a:cubicBezTo>
                        <a:pt x="52120" y="110352"/>
                        <a:pt x="48752" y="191543"/>
                        <a:pt x="43079" y="272556"/>
                      </a:cubicBezTo>
                      <a:cubicBezTo>
                        <a:pt x="40243" y="313062"/>
                        <a:pt x="37229" y="353568"/>
                        <a:pt x="33329" y="393898"/>
                      </a:cubicBezTo>
                      <a:cubicBezTo>
                        <a:pt x="31379" y="413841"/>
                        <a:pt x="30139" y="434049"/>
                        <a:pt x="26327" y="453638"/>
                      </a:cubicBezTo>
                      <a:cubicBezTo>
                        <a:pt x="24554" y="462767"/>
                        <a:pt x="21895" y="471631"/>
                        <a:pt x="19414" y="480494"/>
                      </a:cubicBezTo>
                      <a:cubicBezTo>
                        <a:pt x="16755" y="489801"/>
                        <a:pt x="15514" y="499374"/>
                        <a:pt x="11702" y="508237"/>
                      </a:cubicBezTo>
                      <a:cubicBezTo>
                        <a:pt x="10284" y="511517"/>
                        <a:pt x="4434" y="510542"/>
                        <a:pt x="3725" y="506996"/>
                      </a:cubicBezTo>
                      <a:cubicBezTo>
                        <a:pt x="1952" y="497867"/>
                        <a:pt x="2484" y="488915"/>
                        <a:pt x="1952" y="479785"/>
                      </a:cubicBezTo>
                      <a:cubicBezTo>
                        <a:pt x="1332" y="469681"/>
                        <a:pt x="2" y="459577"/>
                        <a:pt x="2" y="449383"/>
                      </a:cubicBezTo>
                      <a:cubicBezTo>
                        <a:pt x="-86" y="429086"/>
                        <a:pt x="2307" y="408877"/>
                        <a:pt x="3725" y="388757"/>
                      </a:cubicBezTo>
                      <a:cubicBezTo>
                        <a:pt x="6561" y="349048"/>
                        <a:pt x="9575" y="309251"/>
                        <a:pt x="12146" y="269542"/>
                      </a:cubicBezTo>
                      <a:cubicBezTo>
                        <a:pt x="17286" y="189238"/>
                        <a:pt x="21807" y="108846"/>
                        <a:pt x="24643" y="28276"/>
                      </a:cubicBezTo>
                      <a:cubicBezTo>
                        <a:pt x="24909" y="21185"/>
                        <a:pt x="28898" y="16399"/>
                        <a:pt x="35368" y="14094"/>
                      </a:cubicBezTo>
                      <a:cubicBezTo>
                        <a:pt x="62934" y="4610"/>
                        <a:pt x="92006" y="-87"/>
                        <a:pt x="121610" y="1"/>
                      </a:cubicBezTo>
                      <a:cubicBezTo>
                        <a:pt x="136235" y="1"/>
                        <a:pt x="150949" y="1419"/>
                        <a:pt x="165485" y="3812"/>
                      </a:cubicBezTo>
                      <a:cubicBezTo>
                        <a:pt x="177540" y="5762"/>
                        <a:pt x="192785" y="8421"/>
                        <a:pt x="199078" y="20476"/>
                      </a:cubicBezTo>
                      <a:cubicBezTo>
                        <a:pt x="200496" y="23844"/>
                        <a:pt x="199610" y="26947"/>
                        <a:pt x="196951" y="28808"/>
                      </a:cubicBezTo>
                      <a:lnTo>
                        <a:pt x="196951" y="28808"/>
                      </a:lnTo>
                      <a:close/>
                    </a:path>
                  </a:pathLst>
                </a:custGeom>
                <a:solidFill>
                  <a:srgbClr val="DDD9C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37" name="任意多边形: 形状 436"/>
                <p:cNvSpPr/>
                <p:nvPr/>
              </p:nvSpPr>
              <p:spPr>
                <a:xfrm>
                  <a:off x="7665861" y="4519832"/>
                  <a:ext cx="147569" cy="48707"/>
                </a:xfrm>
                <a:custGeom>
                  <a:avLst/>
                  <a:gdLst>
                    <a:gd name="connsiteX0" fmla="*/ 144083 w 147569"/>
                    <a:gd name="connsiteY0" fmla="*/ 47331 h 48707"/>
                    <a:gd name="connsiteX1" fmla="*/ 113149 w 147569"/>
                    <a:gd name="connsiteY1" fmla="*/ 42545 h 48707"/>
                    <a:gd name="connsiteX2" fmla="*/ 79645 w 147569"/>
                    <a:gd name="connsiteY2" fmla="*/ 32529 h 48707"/>
                    <a:gd name="connsiteX3" fmla="*/ 47648 w 147569"/>
                    <a:gd name="connsiteY3" fmla="*/ 28009 h 48707"/>
                    <a:gd name="connsiteX4" fmla="*/ 13080 w 147569"/>
                    <a:gd name="connsiteY4" fmla="*/ 27743 h 48707"/>
                    <a:gd name="connsiteX5" fmla="*/ 9091 w 147569"/>
                    <a:gd name="connsiteY5" fmla="*/ 2127 h 48707"/>
                    <a:gd name="connsiteX6" fmla="*/ 48268 w 147569"/>
                    <a:gd name="connsiteY6" fmla="*/ 1064 h 48707"/>
                    <a:gd name="connsiteX7" fmla="*/ 85052 w 147569"/>
                    <a:gd name="connsiteY7" fmla="*/ 6825 h 48707"/>
                    <a:gd name="connsiteX8" fmla="*/ 119531 w 147569"/>
                    <a:gd name="connsiteY8" fmla="*/ 17816 h 48707"/>
                    <a:gd name="connsiteX9" fmla="*/ 147363 w 147569"/>
                    <a:gd name="connsiteY9" fmla="*/ 41393 h 48707"/>
                    <a:gd name="connsiteX10" fmla="*/ 144083 w 147569"/>
                    <a:gd name="connsiteY10" fmla="*/ 47331 h 48707"/>
                    <a:gd name="connsiteX11" fmla="*/ 144083 w 147569"/>
                    <a:gd name="connsiteY11" fmla="*/ 47331 h 48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7569" h="48707">
                      <a:moveTo>
                        <a:pt x="144083" y="47331"/>
                      </a:moveTo>
                      <a:cubicBezTo>
                        <a:pt x="132915" y="50966"/>
                        <a:pt x="123963" y="46711"/>
                        <a:pt x="113149" y="42545"/>
                      </a:cubicBezTo>
                      <a:cubicBezTo>
                        <a:pt x="102247" y="38379"/>
                        <a:pt x="90991" y="35011"/>
                        <a:pt x="79645" y="32529"/>
                      </a:cubicBezTo>
                      <a:cubicBezTo>
                        <a:pt x="69098" y="30225"/>
                        <a:pt x="58373" y="28718"/>
                        <a:pt x="47648" y="28009"/>
                      </a:cubicBezTo>
                      <a:cubicBezTo>
                        <a:pt x="36125" y="27300"/>
                        <a:pt x="24514" y="28718"/>
                        <a:pt x="13080" y="27743"/>
                      </a:cubicBezTo>
                      <a:cubicBezTo>
                        <a:pt x="-1279" y="26502"/>
                        <a:pt x="-5533" y="5939"/>
                        <a:pt x="9091" y="2127"/>
                      </a:cubicBezTo>
                      <a:cubicBezTo>
                        <a:pt x="21412" y="-1064"/>
                        <a:pt x="35505" y="0"/>
                        <a:pt x="48268" y="1064"/>
                      </a:cubicBezTo>
                      <a:cubicBezTo>
                        <a:pt x="60589" y="2039"/>
                        <a:pt x="72909" y="3989"/>
                        <a:pt x="85052" y="6825"/>
                      </a:cubicBezTo>
                      <a:cubicBezTo>
                        <a:pt x="96752" y="9573"/>
                        <a:pt x="108275" y="13295"/>
                        <a:pt x="119531" y="17816"/>
                      </a:cubicBezTo>
                      <a:cubicBezTo>
                        <a:pt x="131763" y="22779"/>
                        <a:pt x="143463" y="27832"/>
                        <a:pt x="147363" y="41393"/>
                      </a:cubicBezTo>
                      <a:cubicBezTo>
                        <a:pt x="148161" y="44140"/>
                        <a:pt x="146565" y="46534"/>
                        <a:pt x="144083" y="47331"/>
                      </a:cubicBezTo>
                      <a:lnTo>
                        <a:pt x="144083" y="47331"/>
                      </a:lnTo>
                      <a:close/>
                    </a:path>
                  </a:pathLst>
                </a:custGeom>
                <a:solidFill>
                  <a:srgbClr val="DDD9C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38" name="任意多边形: 形状 437"/>
                <p:cNvSpPr/>
                <p:nvPr/>
              </p:nvSpPr>
              <p:spPr>
                <a:xfrm>
                  <a:off x="7420290" y="4628318"/>
                  <a:ext cx="123985" cy="299526"/>
                </a:xfrm>
                <a:custGeom>
                  <a:avLst/>
                  <a:gdLst>
                    <a:gd name="connsiteX0" fmla="*/ 121797 w 123985"/>
                    <a:gd name="connsiteY0" fmla="*/ 20922 h 299526"/>
                    <a:gd name="connsiteX1" fmla="*/ 85811 w 123985"/>
                    <a:gd name="connsiteY1" fmla="*/ 25620 h 299526"/>
                    <a:gd name="connsiteX2" fmla="*/ 72072 w 123985"/>
                    <a:gd name="connsiteY2" fmla="*/ 30052 h 299526"/>
                    <a:gd name="connsiteX3" fmla="*/ 68261 w 123985"/>
                    <a:gd name="connsiteY3" fmla="*/ 45474 h 299526"/>
                    <a:gd name="connsiteX4" fmla="*/ 50534 w 123985"/>
                    <a:gd name="connsiteY4" fmla="*/ 130831 h 299526"/>
                    <a:gd name="connsiteX5" fmla="*/ 34580 w 123985"/>
                    <a:gd name="connsiteY5" fmla="*/ 214414 h 299526"/>
                    <a:gd name="connsiteX6" fmla="*/ 11357 w 123985"/>
                    <a:gd name="connsiteY6" fmla="*/ 297022 h 299526"/>
                    <a:gd name="connsiteX7" fmla="*/ 1607 w 123985"/>
                    <a:gd name="connsiteY7" fmla="*/ 294186 h 299526"/>
                    <a:gd name="connsiteX8" fmla="*/ 8875 w 123985"/>
                    <a:gd name="connsiteY8" fmla="*/ 198016 h 299526"/>
                    <a:gd name="connsiteX9" fmla="*/ 27577 w 123985"/>
                    <a:gd name="connsiteY9" fmla="*/ 102024 h 299526"/>
                    <a:gd name="connsiteX10" fmla="*/ 37416 w 123985"/>
                    <a:gd name="connsiteY10" fmla="*/ 56376 h 299526"/>
                    <a:gd name="connsiteX11" fmla="*/ 49293 w 123985"/>
                    <a:gd name="connsiteY11" fmla="*/ 15427 h 299526"/>
                    <a:gd name="connsiteX12" fmla="*/ 77036 w 123985"/>
                    <a:gd name="connsiteY12" fmla="*/ 4 h 299526"/>
                    <a:gd name="connsiteX13" fmla="*/ 121354 w 123985"/>
                    <a:gd name="connsiteY13" fmla="*/ 9666 h 299526"/>
                    <a:gd name="connsiteX14" fmla="*/ 121797 w 123985"/>
                    <a:gd name="connsiteY14" fmla="*/ 20922 h 299526"/>
                    <a:gd name="connsiteX15" fmla="*/ 121797 w 123985"/>
                    <a:gd name="connsiteY15" fmla="*/ 20922 h 299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3985" h="299526">
                      <a:moveTo>
                        <a:pt x="121797" y="20922"/>
                      </a:moveTo>
                      <a:cubicBezTo>
                        <a:pt x="112933" y="29786"/>
                        <a:pt x="97600" y="26152"/>
                        <a:pt x="85811" y="25620"/>
                      </a:cubicBezTo>
                      <a:cubicBezTo>
                        <a:pt x="79518" y="25354"/>
                        <a:pt x="74909" y="23847"/>
                        <a:pt x="72072" y="30052"/>
                      </a:cubicBezTo>
                      <a:cubicBezTo>
                        <a:pt x="69945" y="34749"/>
                        <a:pt x="69325" y="40422"/>
                        <a:pt x="68261" y="45474"/>
                      </a:cubicBezTo>
                      <a:cubicBezTo>
                        <a:pt x="62411" y="73926"/>
                        <a:pt x="56295" y="102290"/>
                        <a:pt x="50534" y="130831"/>
                      </a:cubicBezTo>
                      <a:cubicBezTo>
                        <a:pt x="44950" y="158573"/>
                        <a:pt x="39632" y="186494"/>
                        <a:pt x="34580" y="214414"/>
                      </a:cubicBezTo>
                      <a:cubicBezTo>
                        <a:pt x="29527" y="242689"/>
                        <a:pt x="24209" y="271406"/>
                        <a:pt x="11357" y="297022"/>
                      </a:cubicBezTo>
                      <a:cubicBezTo>
                        <a:pt x="8875" y="301986"/>
                        <a:pt x="2316" y="298795"/>
                        <a:pt x="1607" y="294186"/>
                      </a:cubicBezTo>
                      <a:cubicBezTo>
                        <a:pt x="-3002" y="261834"/>
                        <a:pt x="3203" y="229393"/>
                        <a:pt x="8875" y="198016"/>
                      </a:cubicBezTo>
                      <a:cubicBezTo>
                        <a:pt x="14725" y="165930"/>
                        <a:pt x="20930" y="133933"/>
                        <a:pt x="27577" y="102024"/>
                      </a:cubicBezTo>
                      <a:cubicBezTo>
                        <a:pt x="30768" y="86779"/>
                        <a:pt x="33871" y="71533"/>
                        <a:pt x="37416" y="56376"/>
                      </a:cubicBezTo>
                      <a:cubicBezTo>
                        <a:pt x="40607" y="42993"/>
                        <a:pt x="42468" y="27481"/>
                        <a:pt x="49293" y="15427"/>
                      </a:cubicBezTo>
                      <a:cubicBezTo>
                        <a:pt x="55143" y="5057"/>
                        <a:pt x="64893" y="-173"/>
                        <a:pt x="77036" y="4"/>
                      </a:cubicBezTo>
                      <a:cubicBezTo>
                        <a:pt x="89445" y="182"/>
                        <a:pt x="112490" y="-705"/>
                        <a:pt x="121354" y="9666"/>
                      </a:cubicBezTo>
                      <a:cubicBezTo>
                        <a:pt x="124456" y="12945"/>
                        <a:pt x="125077" y="17731"/>
                        <a:pt x="121797" y="20922"/>
                      </a:cubicBezTo>
                      <a:lnTo>
                        <a:pt x="121797" y="20922"/>
                      </a:lnTo>
                      <a:close/>
                    </a:path>
                  </a:pathLst>
                </a:custGeom>
                <a:solidFill>
                  <a:srgbClr val="DDD9C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39" name="任意多边形: 形状 438"/>
                <p:cNvSpPr/>
                <p:nvPr/>
              </p:nvSpPr>
              <p:spPr>
                <a:xfrm>
                  <a:off x="9153179" y="3489926"/>
                  <a:ext cx="632785" cy="37387"/>
                </a:xfrm>
                <a:custGeom>
                  <a:avLst/>
                  <a:gdLst>
                    <a:gd name="connsiteX0" fmla="*/ 630944 w 632785"/>
                    <a:gd name="connsiteY0" fmla="*/ 25488 h 37387"/>
                    <a:gd name="connsiteX1" fmla="*/ 600542 w 632785"/>
                    <a:gd name="connsiteY1" fmla="*/ 32224 h 37387"/>
                    <a:gd name="connsiteX2" fmla="*/ 569963 w 632785"/>
                    <a:gd name="connsiteY2" fmla="*/ 31338 h 37387"/>
                    <a:gd name="connsiteX3" fmla="*/ 508805 w 632785"/>
                    <a:gd name="connsiteY3" fmla="*/ 28679 h 37387"/>
                    <a:gd name="connsiteX4" fmla="*/ 384183 w 632785"/>
                    <a:gd name="connsiteY4" fmla="*/ 26906 h 37387"/>
                    <a:gd name="connsiteX5" fmla="*/ 137421 w 632785"/>
                    <a:gd name="connsiteY5" fmla="*/ 33288 h 37387"/>
                    <a:gd name="connsiteX6" fmla="*/ 70856 w 632785"/>
                    <a:gd name="connsiteY6" fmla="*/ 35681 h 37387"/>
                    <a:gd name="connsiteX7" fmla="*/ 4291 w 632785"/>
                    <a:gd name="connsiteY7" fmla="*/ 31515 h 37387"/>
                    <a:gd name="connsiteX8" fmla="*/ 4025 w 632785"/>
                    <a:gd name="connsiteY8" fmla="*/ 16890 h 37387"/>
                    <a:gd name="connsiteX9" fmla="*/ 59599 w 632785"/>
                    <a:gd name="connsiteY9" fmla="*/ 8824 h 37387"/>
                    <a:gd name="connsiteX10" fmla="*/ 121733 w 632785"/>
                    <a:gd name="connsiteY10" fmla="*/ 6520 h 37387"/>
                    <a:gd name="connsiteX11" fmla="*/ 246000 w 632785"/>
                    <a:gd name="connsiteY11" fmla="*/ 2177 h 37387"/>
                    <a:gd name="connsiteX12" fmla="*/ 492939 w 632785"/>
                    <a:gd name="connsiteY12" fmla="*/ 1911 h 37387"/>
                    <a:gd name="connsiteX13" fmla="*/ 562872 w 632785"/>
                    <a:gd name="connsiteY13" fmla="*/ 5545 h 37387"/>
                    <a:gd name="connsiteX14" fmla="*/ 597263 w 632785"/>
                    <a:gd name="connsiteY14" fmla="*/ 9179 h 37387"/>
                    <a:gd name="connsiteX15" fmla="*/ 612685 w 632785"/>
                    <a:gd name="connsiteY15" fmla="*/ 12813 h 37387"/>
                    <a:gd name="connsiteX16" fmla="*/ 631387 w 632785"/>
                    <a:gd name="connsiteY16" fmla="*/ 21854 h 37387"/>
                    <a:gd name="connsiteX17" fmla="*/ 630944 w 632785"/>
                    <a:gd name="connsiteY17" fmla="*/ 25488 h 37387"/>
                    <a:gd name="connsiteX18" fmla="*/ 630944 w 632785"/>
                    <a:gd name="connsiteY18" fmla="*/ 25488 h 37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32785" h="37387">
                      <a:moveTo>
                        <a:pt x="630944" y="25488"/>
                      </a:moveTo>
                      <a:cubicBezTo>
                        <a:pt x="620219" y="26286"/>
                        <a:pt x="611622" y="31958"/>
                        <a:pt x="600542" y="32224"/>
                      </a:cubicBezTo>
                      <a:cubicBezTo>
                        <a:pt x="590349" y="32490"/>
                        <a:pt x="580156" y="31692"/>
                        <a:pt x="569963" y="31338"/>
                      </a:cubicBezTo>
                      <a:cubicBezTo>
                        <a:pt x="549577" y="30540"/>
                        <a:pt x="529191" y="29388"/>
                        <a:pt x="508805" y="28679"/>
                      </a:cubicBezTo>
                      <a:cubicBezTo>
                        <a:pt x="467235" y="27172"/>
                        <a:pt x="425753" y="26640"/>
                        <a:pt x="384183" y="26906"/>
                      </a:cubicBezTo>
                      <a:cubicBezTo>
                        <a:pt x="301841" y="27260"/>
                        <a:pt x="219587" y="30274"/>
                        <a:pt x="137421" y="33288"/>
                      </a:cubicBezTo>
                      <a:cubicBezTo>
                        <a:pt x="115263" y="34086"/>
                        <a:pt x="93015" y="34883"/>
                        <a:pt x="70856" y="35681"/>
                      </a:cubicBezTo>
                      <a:cubicBezTo>
                        <a:pt x="49850" y="36479"/>
                        <a:pt x="24323" y="40822"/>
                        <a:pt x="4291" y="31515"/>
                      </a:cubicBezTo>
                      <a:cubicBezTo>
                        <a:pt x="-1825" y="28679"/>
                        <a:pt x="-938" y="19815"/>
                        <a:pt x="4025" y="16890"/>
                      </a:cubicBezTo>
                      <a:cubicBezTo>
                        <a:pt x="19448" y="7850"/>
                        <a:pt x="41961" y="9445"/>
                        <a:pt x="59599" y="8824"/>
                      </a:cubicBezTo>
                      <a:cubicBezTo>
                        <a:pt x="80340" y="8027"/>
                        <a:pt x="100992" y="7317"/>
                        <a:pt x="121733" y="6520"/>
                      </a:cubicBezTo>
                      <a:cubicBezTo>
                        <a:pt x="163126" y="5013"/>
                        <a:pt x="204519" y="3418"/>
                        <a:pt x="246000" y="2177"/>
                      </a:cubicBezTo>
                      <a:cubicBezTo>
                        <a:pt x="328165" y="-305"/>
                        <a:pt x="410508" y="-1014"/>
                        <a:pt x="492939" y="1911"/>
                      </a:cubicBezTo>
                      <a:cubicBezTo>
                        <a:pt x="516250" y="2709"/>
                        <a:pt x="539650" y="3418"/>
                        <a:pt x="562872" y="5545"/>
                      </a:cubicBezTo>
                      <a:cubicBezTo>
                        <a:pt x="574306" y="6609"/>
                        <a:pt x="585829" y="7317"/>
                        <a:pt x="597263" y="9179"/>
                      </a:cubicBezTo>
                      <a:cubicBezTo>
                        <a:pt x="602492" y="9977"/>
                        <a:pt x="607722" y="10774"/>
                        <a:pt x="612685" y="12813"/>
                      </a:cubicBezTo>
                      <a:cubicBezTo>
                        <a:pt x="619244" y="15561"/>
                        <a:pt x="624297" y="19993"/>
                        <a:pt x="631387" y="21854"/>
                      </a:cubicBezTo>
                      <a:cubicBezTo>
                        <a:pt x="633603" y="22474"/>
                        <a:pt x="632983" y="25399"/>
                        <a:pt x="630944" y="25488"/>
                      </a:cubicBezTo>
                      <a:lnTo>
                        <a:pt x="630944" y="25488"/>
                      </a:lnTo>
                      <a:close/>
                    </a:path>
                  </a:pathLst>
                </a:custGeom>
                <a:solidFill>
                  <a:srgbClr val="DDD9C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40" name="任意多边形: 形状 439"/>
                <p:cNvSpPr/>
                <p:nvPr/>
              </p:nvSpPr>
              <p:spPr>
                <a:xfrm>
                  <a:off x="8835987" y="3400874"/>
                  <a:ext cx="1062742" cy="25623"/>
                </a:xfrm>
                <a:custGeom>
                  <a:avLst/>
                  <a:gdLst>
                    <a:gd name="connsiteX0" fmla="*/ 1059374 w 1062742"/>
                    <a:gd name="connsiteY0" fmla="*/ 17927 h 25623"/>
                    <a:gd name="connsiteX1" fmla="*/ 957089 w 1062742"/>
                    <a:gd name="connsiteY1" fmla="*/ 24841 h 25623"/>
                    <a:gd name="connsiteX2" fmla="*/ 855956 w 1062742"/>
                    <a:gd name="connsiteY2" fmla="*/ 25107 h 25623"/>
                    <a:gd name="connsiteX3" fmla="*/ 649346 w 1062742"/>
                    <a:gd name="connsiteY3" fmla="*/ 25550 h 25623"/>
                    <a:gd name="connsiteX4" fmla="*/ 243927 w 1062742"/>
                    <a:gd name="connsiteY4" fmla="*/ 25195 h 25623"/>
                    <a:gd name="connsiteX5" fmla="*/ 11525 w 1062742"/>
                    <a:gd name="connsiteY5" fmla="*/ 24575 h 25623"/>
                    <a:gd name="connsiteX6" fmla="*/ 11082 w 1062742"/>
                    <a:gd name="connsiteY6" fmla="*/ 1264 h 25623"/>
                    <a:gd name="connsiteX7" fmla="*/ 829099 w 1062742"/>
                    <a:gd name="connsiteY7" fmla="*/ 732 h 25623"/>
                    <a:gd name="connsiteX8" fmla="*/ 943439 w 1062742"/>
                    <a:gd name="connsiteY8" fmla="*/ 1264 h 25623"/>
                    <a:gd name="connsiteX9" fmla="*/ 1059197 w 1062742"/>
                    <a:gd name="connsiteY9" fmla="*/ 8532 h 25623"/>
                    <a:gd name="connsiteX10" fmla="*/ 1059374 w 1062742"/>
                    <a:gd name="connsiteY10" fmla="*/ 17927 h 25623"/>
                    <a:gd name="connsiteX11" fmla="*/ 1059374 w 1062742"/>
                    <a:gd name="connsiteY11" fmla="*/ 17927 h 25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62742" h="25623">
                      <a:moveTo>
                        <a:pt x="1059374" y="17927"/>
                      </a:moveTo>
                      <a:cubicBezTo>
                        <a:pt x="1025870" y="24664"/>
                        <a:pt x="991480" y="24752"/>
                        <a:pt x="957089" y="24841"/>
                      </a:cubicBezTo>
                      <a:cubicBezTo>
                        <a:pt x="923408" y="24929"/>
                        <a:pt x="889726" y="25018"/>
                        <a:pt x="855956" y="25107"/>
                      </a:cubicBezTo>
                      <a:cubicBezTo>
                        <a:pt x="787086" y="25284"/>
                        <a:pt x="718216" y="25373"/>
                        <a:pt x="649346" y="25550"/>
                      </a:cubicBezTo>
                      <a:cubicBezTo>
                        <a:pt x="514266" y="25816"/>
                        <a:pt x="379097" y="25284"/>
                        <a:pt x="243927" y="25195"/>
                      </a:cubicBezTo>
                      <a:cubicBezTo>
                        <a:pt x="166460" y="25195"/>
                        <a:pt x="88992" y="24220"/>
                        <a:pt x="11525" y="24575"/>
                      </a:cubicBezTo>
                      <a:cubicBezTo>
                        <a:pt x="-3543" y="24664"/>
                        <a:pt x="-3986" y="1352"/>
                        <a:pt x="11082" y="1264"/>
                      </a:cubicBezTo>
                      <a:cubicBezTo>
                        <a:pt x="283725" y="-66"/>
                        <a:pt x="556368" y="-509"/>
                        <a:pt x="829099" y="732"/>
                      </a:cubicBezTo>
                      <a:cubicBezTo>
                        <a:pt x="867213" y="909"/>
                        <a:pt x="905326" y="1086"/>
                        <a:pt x="943439" y="1264"/>
                      </a:cubicBezTo>
                      <a:cubicBezTo>
                        <a:pt x="982084" y="1441"/>
                        <a:pt x="1020907" y="909"/>
                        <a:pt x="1059197" y="8532"/>
                      </a:cubicBezTo>
                      <a:cubicBezTo>
                        <a:pt x="1063983" y="9507"/>
                        <a:pt x="1063806" y="16952"/>
                        <a:pt x="1059374" y="17927"/>
                      </a:cubicBezTo>
                      <a:lnTo>
                        <a:pt x="1059374" y="17927"/>
                      </a:lnTo>
                      <a:close/>
                    </a:path>
                  </a:pathLst>
                </a:custGeom>
                <a:solidFill>
                  <a:srgbClr val="DDD9C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41" name="任意多边形: 形状 440"/>
                <p:cNvSpPr/>
                <p:nvPr/>
              </p:nvSpPr>
              <p:spPr>
                <a:xfrm>
                  <a:off x="8601736" y="4245479"/>
                  <a:ext cx="1193611" cy="53042"/>
                </a:xfrm>
                <a:custGeom>
                  <a:avLst/>
                  <a:gdLst>
                    <a:gd name="connsiteX0" fmla="*/ 1191428 w 1193611"/>
                    <a:gd name="connsiteY0" fmla="*/ 24844 h 53042"/>
                    <a:gd name="connsiteX1" fmla="*/ 1140729 w 1193611"/>
                    <a:gd name="connsiteY1" fmla="*/ 33353 h 53042"/>
                    <a:gd name="connsiteX2" fmla="*/ 1083470 w 1193611"/>
                    <a:gd name="connsiteY2" fmla="*/ 33619 h 53042"/>
                    <a:gd name="connsiteX3" fmla="*/ 966737 w 1193611"/>
                    <a:gd name="connsiteY3" fmla="*/ 34151 h 53042"/>
                    <a:gd name="connsiteX4" fmla="*/ 737880 w 1193611"/>
                    <a:gd name="connsiteY4" fmla="*/ 38494 h 53042"/>
                    <a:gd name="connsiteX5" fmla="*/ 278128 w 1193611"/>
                    <a:gd name="connsiteY5" fmla="*/ 47446 h 53042"/>
                    <a:gd name="connsiteX6" fmla="*/ 150581 w 1193611"/>
                    <a:gd name="connsiteY6" fmla="*/ 50549 h 53042"/>
                    <a:gd name="connsiteX7" fmla="*/ 84637 w 1193611"/>
                    <a:gd name="connsiteY7" fmla="*/ 52233 h 53042"/>
                    <a:gd name="connsiteX8" fmla="*/ 53880 w 1193611"/>
                    <a:gd name="connsiteY8" fmla="*/ 53030 h 53042"/>
                    <a:gd name="connsiteX9" fmla="*/ 18603 w 1193611"/>
                    <a:gd name="connsiteY9" fmla="*/ 49928 h 53042"/>
                    <a:gd name="connsiteX10" fmla="*/ 167 w 1193611"/>
                    <a:gd name="connsiteY10" fmla="*/ 33531 h 53042"/>
                    <a:gd name="connsiteX11" fmla="*/ 12930 w 1193611"/>
                    <a:gd name="connsiteY11" fmla="*/ 13676 h 53042"/>
                    <a:gd name="connsiteX12" fmla="*/ 70543 w 1193611"/>
                    <a:gd name="connsiteY12" fmla="*/ 8092 h 53042"/>
                    <a:gd name="connsiteX13" fmla="*/ 127713 w 1193611"/>
                    <a:gd name="connsiteY13" fmla="*/ 7029 h 53042"/>
                    <a:gd name="connsiteX14" fmla="*/ 244269 w 1193611"/>
                    <a:gd name="connsiteY14" fmla="*/ 4901 h 53042"/>
                    <a:gd name="connsiteX15" fmla="*/ 475253 w 1193611"/>
                    <a:gd name="connsiteY15" fmla="*/ 1179 h 53042"/>
                    <a:gd name="connsiteX16" fmla="*/ 937576 w 1193611"/>
                    <a:gd name="connsiteY16" fmla="*/ 2331 h 53042"/>
                    <a:gd name="connsiteX17" fmla="*/ 1065300 w 1193611"/>
                    <a:gd name="connsiteY17" fmla="*/ 4547 h 53042"/>
                    <a:gd name="connsiteX18" fmla="*/ 1131422 w 1193611"/>
                    <a:gd name="connsiteY18" fmla="*/ 6053 h 53042"/>
                    <a:gd name="connsiteX19" fmla="*/ 1191340 w 1193611"/>
                    <a:gd name="connsiteY19" fmla="*/ 16690 h 53042"/>
                    <a:gd name="connsiteX20" fmla="*/ 1191428 w 1193611"/>
                    <a:gd name="connsiteY20" fmla="*/ 24844 h 53042"/>
                    <a:gd name="connsiteX21" fmla="*/ 1191428 w 1193611"/>
                    <a:gd name="connsiteY21" fmla="*/ 24844 h 53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93611" h="53042">
                      <a:moveTo>
                        <a:pt x="1191428" y="24844"/>
                      </a:moveTo>
                      <a:cubicBezTo>
                        <a:pt x="1176360" y="34772"/>
                        <a:pt x="1158633" y="32910"/>
                        <a:pt x="1140729" y="33353"/>
                      </a:cubicBezTo>
                      <a:cubicBezTo>
                        <a:pt x="1121672" y="33796"/>
                        <a:pt x="1102527" y="33531"/>
                        <a:pt x="1083470" y="33619"/>
                      </a:cubicBezTo>
                      <a:cubicBezTo>
                        <a:pt x="1044559" y="33619"/>
                        <a:pt x="1005648" y="33796"/>
                        <a:pt x="966737" y="34151"/>
                      </a:cubicBezTo>
                      <a:cubicBezTo>
                        <a:pt x="890422" y="34860"/>
                        <a:pt x="814196" y="37253"/>
                        <a:pt x="737880" y="38494"/>
                      </a:cubicBezTo>
                      <a:cubicBezTo>
                        <a:pt x="584541" y="40976"/>
                        <a:pt x="431290" y="43901"/>
                        <a:pt x="278128" y="47446"/>
                      </a:cubicBezTo>
                      <a:cubicBezTo>
                        <a:pt x="235583" y="48421"/>
                        <a:pt x="193126" y="49485"/>
                        <a:pt x="150581" y="50549"/>
                      </a:cubicBezTo>
                      <a:cubicBezTo>
                        <a:pt x="128600" y="51080"/>
                        <a:pt x="106618" y="51701"/>
                        <a:pt x="84637" y="52233"/>
                      </a:cubicBezTo>
                      <a:cubicBezTo>
                        <a:pt x="74355" y="52499"/>
                        <a:pt x="64162" y="52853"/>
                        <a:pt x="53880" y="53030"/>
                      </a:cubicBezTo>
                      <a:cubicBezTo>
                        <a:pt x="42003" y="53208"/>
                        <a:pt x="30480" y="51346"/>
                        <a:pt x="18603" y="49928"/>
                      </a:cubicBezTo>
                      <a:cubicBezTo>
                        <a:pt x="9474" y="48865"/>
                        <a:pt x="1496" y="43192"/>
                        <a:pt x="167" y="33531"/>
                      </a:cubicBezTo>
                      <a:cubicBezTo>
                        <a:pt x="-985" y="25110"/>
                        <a:pt x="3890" y="15183"/>
                        <a:pt x="12930" y="13676"/>
                      </a:cubicBezTo>
                      <a:cubicBezTo>
                        <a:pt x="32253" y="10485"/>
                        <a:pt x="50778" y="8447"/>
                        <a:pt x="70543" y="8092"/>
                      </a:cubicBezTo>
                      <a:cubicBezTo>
                        <a:pt x="89600" y="7738"/>
                        <a:pt x="108657" y="7383"/>
                        <a:pt x="127713" y="7029"/>
                      </a:cubicBezTo>
                      <a:cubicBezTo>
                        <a:pt x="166536" y="6319"/>
                        <a:pt x="205447" y="5610"/>
                        <a:pt x="244269" y="4901"/>
                      </a:cubicBezTo>
                      <a:cubicBezTo>
                        <a:pt x="321293" y="3483"/>
                        <a:pt x="398229" y="2242"/>
                        <a:pt x="475253" y="1179"/>
                      </a:cubicBezTo>
                      <a:cubicBezTo>
                        <a:pt x="629302" y="-949"/>
                        <a:pt x="783350" y="26"/>
                        <a:pt x="937576" y="2331"/>
                      </a:cubicBezTo>
                      <a:cubicBezTo>
                        <a:pt x="980121" y="2951"/>
                        <a:pt x="1022755" y="3660"/>
                        <a:pt x="1065300" y="4547"/>
                      </a:cubicBezTo>
                      <a:cubicBezTo>
                        <a:pt x="1087282" y="4990"/>
                        <a:pt x="1109352" y="5167"/>
                        <a:pt x="1131422" y="6053"/>
                      </a:cubicBezTo>
                      <a:cubicBezTo>
                        <a:pt x="1151454" y="6851"/>
                        <a:pt x="1173790" y="4901"/>
                        <a:pt x="1191340" y="16690"/>
                      </a:cubicBezTo>
                      <a:cubicBezTo>
                        <a:pt x="1194353" y="18728"/>
                        <a:pt x="1194353" y="22894"/>
                        <a:pt x="1191428" y="24844"/>
                      </a:cubicBezTo>
                      <a:lnTo>
                        <a:pt x="1191428" y="24844"/>
                      </a:lnTo>
                      <a:close/>
                    </a:path>
                  </a:pathLst>
                </a:custGeom>
                <a:solidFill>
                  <a:srgbClr val="DDD9C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42" name="任意多边形: 形状 441"/>
                <p:cNvSpPr/>
                <p:nvPr/>
              </p:nvSpPr>
              <p:spPr>
                <a:xfrm>
                  <a:off x="8368816" y="4250510"/>
                  <a:ext cx="208845" cy="39647"/>
                </a:xfrm>
                <a:custGeom>
                  <a:avLst/>
                  <a:gdLst>
                    <a:gd name="connsiteX0" fmla="*/ 205875 w 208845"/>
                    <a:gd name="connsiteY0" fmla="*/ 29031 h 39647"/>
                    <a:gd name="connsiteX1" fmla="*/ 184248 w 208845"/>
                    <a:gd name="connsiteY1" fmla="*/ 37008 h 39647"/>
                    <a:gd name="connsiteX2" fmla="*/ 158987 w 208845"/>
                    <a:gd name="connsiteY2" fmla="*/ 39136 h 39647"/>
                    <a:gd name="connsiteX3" fmla="*/ 108997 w 208845"/>
                    <a:gd name="connsiteY3" fmla="*/ 39224 h 39647"/>
                    <a:gd name="connsiteX4" fmla="*/ 58918 w 208845"/>
                    <a:gd name="connsiteY4" fmla="*/ 37274 h 39647"/>
                    <a:gd name="connsiteX5" fmla="*/ 33834 w 208845"/>
                    <a:gd name="connsiteY5" fmla="*/ 36122 h 39647"/>
                    <a:gd name="connsiteX6" fmla="*/ 7952 w 208845"/>
                    <a:gd name="connsiteY6" fmla="*/ 30272 h 39647"/>
                    <a:gd name="connsiteX7" fmla="*/ 7420 w 208845"/>
                    <a:gd name="connsiteY7" fmla="*/ 3327 h 39647"/>
                    <a:gd name="connsiteX8" fmla="*/ 58208 w 208845"/>
                    <a:gd name="connsiteY8" fmla="*/ 4036 h 39647"/>
                    <a:gd name="connsiteX9" fmla="*/ 106603 w 208845"/>
                    <a:gd name="connsiteY9" fmla="*/ 7936 h 39647"/>
                    <a:gd name="connsiteX10" fmla="*/ 154821 w 208845"/>
                    <a:gd name="connsiteY10" fmla="*/ 8468 h 39647"/>
                    <a:gd name="connsiteX11" fmla="*/ 179728 w 208845"/>
                    <a:gd name="connsiteY11" fmla="*/ 7582 h 39647"/>
                    <a:gd name="connsiteX12" fmla="*/ 203305 w 208845"/>
                    <a:gd name="connsiteY12" fmla="*/ 11127 h 39647"/>
                    <a:gd name="connsiteX13" fmla="*/ 205875 w 208845"/>
                    <a:gd name="connsiteY13" fmla="*/ 29031 h 39647"/>
                    <a:gd name="connsiteX14" fmla="*/ 205875 w 208845"/>
                    <a:gd name="connsiteY14" fmla="*/ 29031 h 39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8845" h="39647">
                      <a:moveTo>
                        <a:pt x="205875" y="29031"/>
                      </a:moveTo>
                      <a:cubicBezTo>
                        <a:pt x="200734" y="35502"/>
                        <a:pt x="192137" y="36122"/>
                        <a:pt x="184248" y="37008"/>
                      </a:cubicBezTo>
                      <a:cubicBezTo>
                        <a:pt x="175916" y="37984"/>
                        <a:pt x="167407" y="38693"/>
                        <a:pt x="158987" y="39136"/>
                      </a:cubicBezTo>
                      <a:cubicBezTo>
                        <a:pt x="142412" y="39934"/>
                        <a:pt x="125660" y="39668"/>
                        <a:pt x="108997" y="39224"/>
                      </a:cubicBezTo>
                      <a:cubicBezTo>
                        <a:pt x="92245" y="38781"/>
                        <a:pt x="75581" y="38161"/>
                        <a:pt x="58918" y="37274"/>
                      </a:cubicBezTo>
                      <a:cubicBezTo>
                        <a:pt x="50586" y="36831"/>
                        <a:pt x="42254" y="36299"/>
                        <a:pt x="33834" y="36122"/>
                      </a:cubicBezTo>
                      <a:cubicBezTo>
                        <a:pt x="24793" y="35945"/>
                        <a:pt x="15841" y="35590"/>
                        <a:pt x="7952" y="30272"/>
                      </a:cubicBezTo>
                      <a:cubicBezTo>
                        <a:pt x="-1266" y="24068"/>
                        <a:pt x="-3748" y="8556"/>
                        <a:pt x="7420" y="3327"/>
                      </a:cubicBezTo>
                      <a:cubicBezTo>
                        <a:pt x="22577" y="-3764"/>
                        <a:pt x="41722" y="2441"/>
                        <a:pt x="58208" y="4036"/>
                      </a:cubicBezTo>
                      <a:cubicBezTo>
                        <a:pt x="74340" y="5632"/>
                        <a:pt x="90472" y="7138"/>
                        <a:pt x="106603" y="7936"/>
                      </a:cubicBezTo>
                      <a:cubicBezTo>
                        <a:pt x="122647" y="8734"/>
                        <a:pt x="138778" y="8822"/>
                        <a:pt x="154821" y="8468"/>
                      </a:cubicBezTo>
                      <a:cubicBezTo>
                        <a:pt x="163153" y="8291"/>
                        <a:pt x="171396" y="7936"/>
                        <a:pt x="179728" y="7582"/>
                      </a:cubicBezTo>
                      <a:cubicBezTo>
                        <a:pt x="187794" y="7227"/>
                        <a:pt x="196303" y="5986"/>
                        <a:pt x="203305" y="11127"/>
                      </a:cubicBezTo>
                      <a:cubicBezTo>
                        <a:pt x="209687" y="15913"/>
                        <a:pt x="210573" y="23004"/>
                        <a:pt x="205875" y="29031"/>
                      </a:cubicBezTo>
                      <a:lnTo>
                        <a:pt x="205875" y="29031"/>
                      </a:lnTo>
                      <a:close/>
                    </a:path>
                  </a:pathLst>
                </a:custGeom>
                <a:solidFill>
                  <a:srgbClr val="DDD9C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43" name="任意多边形: 形状 442"/>
                <p:cNvSpPr/>
                <p:nvPr/>
              </p:nvSpPr>
              <p:spPr>
                <a:xfrm>
                  <a:off x="9136025" y="4693071"/>
                  <a:ext cx="690374" cy="62853"/>
                </a:xfrm>
                <a:custGeom>
                  <a:avLst/>
                  <a:gdLst>
                    <a:gd name="connsiteX0" fmla="*/ 682844 w 690374"/>
                    <a:gd name="connsiteY0" fmla="*/ 59075 h 62853"/>
                    <a:gd name="connsiteX1" fmla="*/ 618849 w 690374"/>
                    <a:gd name="connsiteY1" fmla="*/ 61645 h 62853"/>
                    <a:gd name="connsiteX2" fmla="*/ 553525 w 690374"/>
                    <a:gd name="connsiteY2" fmla="*/ 58897 h 62853"/>
                    <a:gd name="connsiteX3" fmla="*/ 425092 w 690374"/>
                    <a:gd name="connsiteY3" fmla="*/ 53491 h 62853"/>
                    <a:gd name="connsiteX4" fmla="*/ 164946 w 690374"/>
                    <a:gd name="connsiteY4" fmla="*/ 41791 h 62853"/>
                    <a:gd name="connsiteX5" fmla="*/ 14975 w 690374"/>
                    <a:gd name="connsiteY5" fmla="*/ 30357 h 62853"/>
                    <a:gd name="connsiteX6" fmla="*/ 14355 w 690374"/>
                    <a:gd name="connsiteY6" fmla="*/ 43 h 62853"/>
                    <a:gd name="connsiteX7" fmla="*/ 535443 w 690374"/>
                    <a:gd name="connsiteY7" fmla="*/ 26634 h 62853"/>
                    <a:gd name="connsiteX8" fmla="*/ 609454 w 690374"/>
                    <a:gd name="connsiteY8" fmla="*/ 29913 h 62853"/>
                    <a:gd name="connsiteX9" fmla="*/ 682401 w 690374"/>
                    <a:gd name="connsiteY9" fmla="*/ 38245 h 62853"/>
                    <a:gd name="connsiteX10" fmla="*/ 682844 w 690374"/>
                    <a:gd name="connsiteY10" fmla="*/ 59075 h 62853"/>
                    <a:gd name="connsiteX11" fmla="*/ 682844 w 690374"/>
                    <a:gd name="connsiteY11" fmla="*/ 59075 h 6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90374" h="62853">
                      <a:moveTo>
                        <a:pt x="682844" y="59075"/>
                      </a:moveTo>
                      <a:cubicBezTo>
                        <a:pt x="662369" y="64836"/>
                        <a:pt x="640210" y="62531"/>
                        <a:pt x="618849" y="61645"/>
                      </a:cubicBezTo>
                      <a:cubicBezTo>
                        <a:pt x="597045" y="60759"/>
                        <a:pt x="575329" y="59784"/>
                        <a:pt x="553525" y="58897"/>
                      </a:cubicBezTo>
                      <a:cubicBezTo>
                        <a:pt x="510714" y="57125"/>
                        <a:pt x="467903" y="55263"/>
                        <a:pt x="425092" y="53491"/>
                      </a:cubicBezTo>
                      <a:cubicBezTo>
                        <a:pt x="338406" y="49856"/>
                        <a:pt x="251632" y="47109"/>
                        <a:pt x="164946" y="41791"/>
                      </a:cubicBezTo>
                      <a:cubicBezTo>
                        <a:pt x="114956" y="38777"/>
                        <a:pt x="64966" y="35320"/>
                        <a:pt x="14975" y="30357"/>
                      </a:cubicBezTo>
                      <a:cubicBezTo>
                        <a:pt x="-4347" y="28407"/>
                        <a:pt x="-5411" y="-1286"/>
                        <a:pt x="14355" y="43"/>
                      </a:cubicBezTo>
                      <a:cubicBezTo>
                        <a:pt x="188080" y="11211"/>
                        <a:pt x="361717" y="19011"/>
                        <a:pt x="535443" y="26634"/>
                      </a:cubicBezTo>
                      <a:cubicBezTo>
                        <a:pt x="560084" y="27698"/>
                        <a:pt x="584813" y="28850"/>
                        <a:pt x="609454" y="29913"/>
                      </a:cubicBezTo>
                      <a:cubicBezTo>
                        <a:pt x="633474" y="30977"/>
                        <a:pt x="659356" y="29736"/>
                        <a:pt x="682401" y="38245"/>
                      </a:cubicBezTo>
                      <a:cubicBezTo>
                        <a:pt x="692505" y="41879"/>
                        <a:pt x="693392" y="56061"/>
                        <a:pt x="682844" y="59075"/>
                      </a:cubicBezTo>
                      <a:lnTo>
                        <a:pt x="682844" y="59075"/>
                      </a:lnTo>
                      <a:close/>
                    </a:path>
                  </a:pathLst>
                </a:custGeom>
                <a:solidFill>
                  <a:srgbClr val="DDD9C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44" name="任意多边形: 形状 443"/>
                <p:cNvSpPr/>
                <p:nvPr/>
              </p:nvSpPr>
              <p:spPr>
                <a:xfrm>
                  <a:off x="8400041" y="5392359"/>
                  <a:ext cx="1455460" cy="79322"/>
                </a:xfrm>
                <a:custGeom>
                  <a:avLst/>
                  <a:gdLst>
                    <a:gd name="connsiteX0" fmla="*/ 1442848 w 1455460"/>
                    <a:gd name="connsiteY0" fmla="*/ 78001 h 79322"/>
                    <a:gd name="connsiteX1" fmla="*/ 1372206 w 1455460"/>
                    <a:gd name="connsiteY1" fmla="*/ 78976 h 79322"/>
                    <a:gd name="connsiteX2" fmla="*/ 1303690 w 1455460"/>
                    <a:gd name="connsiteY2" fmla="*/ 76672 h 79322"/>
                    <a:gd name="connsiteX3" fmla="*/ 1164532 w 1455460"/>
                    <a:gd name="connsiteY3" fmla="*/ 71265 h 79322"/>
                    <a:gd name="connsiteX4" fmla="*/ 888522 w 1455460"/>
                    <a:gd name="connsiteY4" fmla="*/ 61426 h 79322"/>
                    <a:gd name="connsiteX5" fmla="*/ 335258 w 1455460"/>
                    <a:gd name="connsiteY5" fmla="*/ 49195 h 79322"/>
                    <a:gd name="connsiteX6" fmla="*/ 22286 w 1455460"/>
                    <a:gd name="connsiteY6" fmla="*/ 45029 h 79322"/>
                    <a:gd name="connsiteX7" fmla="*/ 21400 w 1455460"/>
                    <a:gd name="connsiteY7" fmla="*/ 2 h 79322"/>
                    <a:gd name="connsiteX8" fmla="*/ 576790 w 1455460"/>
                    <a:gd name="connsiteY8" fmla="*/ 9132 h 79322"/>
                    <a:gd name="connsiteX9" fmla="*/ 1132712 w 1455460"/>
                    <a:gd name="connsiteY9" fmla="*/ 27656 h 79322"/>
                    <a:gd name="connsiteX10" fmla="*/ 1287470 w 1455460"/>
                    <a:gd name="connsiteY10" fmla="*/ 36697 h 79322"/>
                    <a:gd name="connsiteX11" fmla="*/ 1367065 w 1455460"/>
                    <a:gd name="connsiteY11" fmla="*/ 42547 h 79322"/>
                    <a:gd name="connsiteX12" fmla="*/ 1445773 w 1455460"/>
                    <a:gd name="connsiteY12" fmla="*/ 52651 h 79322"/>
                    <a:gd name="connsiteX13" fmla="*/ 1442848 w 1455460"/>
                    <a:gd name="connsiteY13" fmla="*/ 78001 h 79322"/>
                    <a:gd name="connsiteX14" fmla="*/ 1442848 w 1455460"/>
                    <a:gd name="connsiteY14" fmla="*/ 78001 h 79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55460" h="79322">
                      <a:moveTo>
                        <a:pt x="1442848" y="78001"/>
                      </a:moveTo>
                      <a:cubicBezTo>
                        <a:pt x="1419448" y="80217"/>
                        <a:pt x="1395871" y="78976"/>
                        <a:pt x="1372206" y="78976"/>
                      </a:cubicBezTo>
                      <a:cubicBezTo>
                        <a:pt x="1349426" y="78888"/>
                        <a:pt x="1326558" y="77469"/>
                        <a:pt x="1303690" y="76672"/>
                      </a:cubicBezTo>
                      <a:cubicBezTo>
                        <a:pt x="1257334" y="74899"/>
                        <a:pt x="1210889" y="72949"/>
                        <a:pt x="1164532" y="71265"/>
                      </a:cubicBezTo>
                      <a:cubicBezTo>
                        <a:pt x="1072529" y="67897"/>
                        <a:pt x="980525" y="64351"/>
                        <a:pt x="888522" y="61426"/>
                      </a:cubicBezTo>
                      <a:cubicBezTo>
                        <a:pt x="704071" y="55576"/>
                        <a:pt x="519620" y="51942"/>
                        <a:pt x="335258" y="49195"/>
                      </a:cubicBezTo>
                      <a:cubicBezTo>
                        <a:pt x="230934" y="47599"/>
                        <a:pt x="126610" y="46358"/>
                        <a:pt x="22286" y="45029"/>
                      </a:cubicBezTo>
                      <a:cubicBezTo>
                        <a:pt x="-6786" y="44674"/>
                        <a:pt x="-7761" y="-353"/>
                        <a:pt x="21400" y="2"/>
                      </a:cubicBezTo>
                      <a:cubicBezTo>
                        <a:pt x="206471" y="2572"/>
                        <a:pt x="391631" y="5054"/>
                        <a:pt x="576790" y="9132"/>
                      </a:cubicBezTo>
                      <a:cubicBezTo>
                        <a:pt x="762038" y="13120"/>
                        <a:pt x="947375" y="17640"/>
                        <a:pt x="1132712" y="27656"/>
                      </a:cubicBezTo>
                      <a:cubicBezTo>
                        <a:pt x="1184298" y="30404"/>
                        <a:pt x="1235884" y="33240"/>
                        <a:pt x="1287470" y="36697"/>
                      </a:cubicBezTo>
                      <a:cubicBezTo>
                        <a:pt x="1313972" y="38470"/>
                        <a:pt x="1340563" y="40242"/>
                        <a:pt x="1367065" y="42547"/>
                      </a:cubicBezTo>
                      <a:cubicBezTo>
                        <a:pt x="1393301" y="44763"/>
                        <a:pt x="1419891" y="47068"/>
                        <a:pt x="1445773" y="52651"/>
                      </a:cubicBezTo>
                      <a:cubicBezTo>
                        <a:pt x="1461550" y="55931"/>
                        <a:pt x="1456232" y="76760"/>
                        <a:pt x="1442848" y="78001"/>
                      </a:cubicBezTo>
                      <a:lnTo>
                        <a:pt x="1442848" y="78001"/>
                      </a:lnTo>
                      <a:close/>
                    </a:path>
                  </a:pathLst>
                </a:custGeom>
                <a:solidFill>
                  <a:srgbClr val="DDD9C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45" name="任意多边形: 形状 444"/>
                <p:cNvSpPr/>
                <p:nvPr/>
              </p:nvSpPr>
              <p:spPr>
                <a:xfrm>
                  <a:off x="8256493" y="5042681"/>
                  <a:ext cx="43257" cy="574229"/>
                </a:xfrm>
                <a:custGeom>
                  <a:avLst/>
                  <a:gdLst>
                    <a:gd name="connsiteX0" fmla="*/ 27297 w 43257"/>
                    <a:gd name="connsiteY0" fmla="*/ 3203 h 574229"/>
                    <a:gd name="connsiteX1" fmla="*/ 41212 w 43257"/>
                    <a:gd name="connsiteY1" fmla="*/ 111338 h 574229"/>
                    <a:gd name="connsiteX2" fmla="*/ 43251 w 43257"/>
                    <a:gd name="connsiteY2" fmla="*/ 224526 h 574229"/>
                    <a:gd name="connsiteX3" fmla="*/ 39174 w 43257"/>
                    <a:gd name="connsiteY3" fmla="*/ 446203 h 574229"/>
                    <a:gd name="connsiteX4" fmla="*/ 36869 w 43257"/>
                    <a:gd name="connsiteY4" fmla="*/ 509135 h 574229"/>
                    <a:gd name="connsiteX5" fmla="*/ 24106 w 43257"/>
                    <a:gd name="connsiteY5" fmla="*/ 569938 h 574229"/>
                    <a:gd name="connsiteX6" fmla="*/ 7176 w 43257"/>
                    <a:gd name="connsiteY6" fmla="*/ 567368 h 574229"/>
                    <a:gd name="connsiteX7" fmla="*/ 174 w 43257"/>
                    <a:gd name="connsiteY7" fmla="*/ 512680 h 574229"/>
                    <a:gd name="connsiteX8" fmla="*/ 2301 w 43257"/>
                    <a:gd name="connsiteY8" fmla="*/ 458435 h 574229"/>
                    <a:gd name="connsiteX9" fmla="*/ 5492 w 43257"/>
                    <a:gd name="connsiteY9" fmla="*/ 347641 h 574229"/>
                    <a:gd name="connsiteX10" fmla="*/ 8329 w 43257"/>
                    <a:gd name="connsiteY10" fmla="*/ 125875 h 574229"/>
                    <a:gd name="connsiteX11" fmla="*/ 18699 w 43257"/>
                    <a:gd name="connsiteY11" fmla="*/ 3114 h 574229"/>
                    <a:gd name="connsiteX12" fmla="*/ 27297 w 43257"/>
                    <a:gd name="connsiteY12" fmla="*/ 3203 h 574229"/>
                    <a:gd name="connsiteX13" fmla="*/ 27297 w 43257"/>
                    <a:gd name="connsiteY13" fmla="*/ 3203 h 574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3257" h="574229">
                      <a:moveTo>
                        <a:pt x="27297" y="3203"/>
                      </a:moveTo>
                      <a:cubicBezTo>
                        <a:pt x="41301" y="37859"/>
                        <a:pt x="39972" y="75086"/>
                        <a:pt x="41212" y="111338"/>
                      </a:cubicBezTo>
                      <a:cubicBezTo>
                        <a:pt x="42453" y="149097"/>
                        <a:pt x="43340" y="186856"/>
                        <a:pt x="43251" y="224526"/>
                      </a:cubicBezTo>
                      <a:cubicBezTo>
                        <a:pt x="42985" y="298448"/>
                        <a:pt x="41567" y="372370"/>
                        <a:pt x="39174" y="446203"/>
                      </a:cubicBezTo>
                      <a:cubicBezTo>
                        <a:pt x="38465" y="467210"/>
                        <a:pt x="37756" y="488216"/>
                        <a:pt x="36869" y="509135"/>
                      </a:cubicBezTo>
                      <a:cubicBezTo>
                        <a:pt x="35894" y="529964"/>
                        <a:pt x="34476" y="551768"/>
                        <a:pt x="24106" y="569938"/>
                      </a:cubicBezTo>
                      <a:cubicBezTo>
                        <a:pt x="19940" y="577295"/>
                        <a:pt x="10190" y="574370"/>
                        <a:pt x="7176" y="567368"/>
                      </a:cubicBezTo>
                      <a:cubicBezTo>
                        <a:pt x="-92" y="550084"/>
                        <a:pt x="-358" y="530850"/>
                        <a:pt x="174" y="512680"/>
                      </a:cubicBezTo>
                      <a:cubicBezTo>
                        <a:pt x="706" y="494598"/>
                        <a:pt x="1681" y="476517"/>
                        <a:pt x="2301" y="458435"/>
                      </a:cubicBezTo>
                      <a:cubicBezTo>
                        <a:pt x="3631" y="421563"/>
                        <a:pt x="4695" y="384601"/>
                        <a:pt x="5492" y="347641"/>
                      </a:cubicBezTo>
                      <a:cubicBezTo>
                        <a:pt x="7088" y="273719"/>
                        <a:pt x="7354" y="199797"/>
                        <a:pt x="8329" y="125875"/>
                      </a:cubicBezTo>
                      <a:cubicBezTo>
                        <a:pt x="8861" y="85013"/>
                        <a:pt x="4783" y="41582"/>
                        <a:pt x="18699" y="3114"/>
                      </a:cubicBezTo>
                      <a:cubicBezTo>
                        <a:pt x="20206" y="-1140"/>
                        <a:pt x="25613" y="-963"/>
                        <a:pt x="27297" y="3203"/>
                      </a:cubicBezTo>
                      <a:lnTo>
                        <a:pt x="27297" y="3203"/>
                      </a:lnTo>
                      <a:close/>
                    </a:path>
                  </a:pathLst>
                </a:custGeom>
                <a:solidFill>
                  <a:srgbClr val="DDD9CB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</p:grpSp>
          <p:grpSp>
            <p:nvGrpSpPr>
              <p:cNvPr id="446" name="图形 232"/>
              <p:cNvGrpSpPr/>
              <p:nvPr/>
            </p:nvGrpSpPr>
            <p:grpSpPr>
              <a:xfrm>
                <a:off x="7225311" y="2865823"/>
                <a:ext cx="2729213" cy="2847525"/>
                <a:chOff x="7225311" y="2865823"/>
                <a:chExt cx="2729213" cy="2847525"/>
              </a:xfrm>
              <a:solidFill>
                <a:srgbClr val="2E382E"/>
              </a:solidFill>
            </p:grpSpPr>
            <p:sp>
              <p:nvSpPr>
                <p:cNvPr id="447" name="任意多边形: 形状 446"/>
                <p:cNvSpPr/>
                <p:nvPr/>
              </p:nvSpPr>
              <p:spPr>
                <a:xfrm>
                  <a:off x="9896767" y="5403500"/>
                  <a:ext cx="24042" cy="306687"/>
                </a:xfrm>
                <a:custGeom>
                  <a:avLst/>
                  <a:gdLst>
                    <a:gd name="connsiteX0" fmla="*/ 3380 w 24042"/>
                    <a:gd name="connsiteY0" fmla="*/ 649 h 306687"/>
                    <a:gd name="connsiteX1" fmla="*/ 13396 w 24042"/>
                    <a:gd name="connsiteY1" fmla="*/ 28658 h 306687"/>
                    <a:gd name="connsiteX2" fmla="*/ 18803 w 24042"/>
                    <a:gd name="connsiteY2" fmla="*/ 57730 h 306687"/>
                    <a:gd name="connsiteX3" fmla="*/ 23766 w 24042"/>
                    <a:gd name="connsiteY3" fmla="*/ 117293 h 306687"/>
                    <a:gd name="connsiteX4" fmla="*/ 18271 w 24042"/>
                    <a:gd name="connsiteY4" fmla="*/ 236065 h 306687"/>
                    <a:gd name="connsiteX5" fmla="*/ 10471 w 24042"/>
                    <a:gd name="connsiteY5" fmla="*/ 303162 h 306687"/>
                    <a:gd name="connsiteX6" fmla="*/ 633 w 24042"/>
                    <a:gd name="connsiteY6" fmla="*/ 302896 h 306687"/>
                    <a:gd name="connsiteX7" fmla="*/ 12 w 24042"/>
                    <a:gd name="connsiteY7" fmla="*/ 289158 h 306687"/>
                    <a:gd name="connsiteX8" fmla="*/ 4887 w 24042"/>
                    <a:gd name="connsiteY8" fmla="*/ 288626 h 306687"/>
                    <a:gd name="connsiteX9" fmla="*/ 10382 w 24042"/>
                    <a:gd name="connsiteY9" fmla="*/ 300414 h 306687"/>
                    <a:gd name="connsiteX10" fmla="*/ 544 w 24042"/>
                    <a:gd name="connsiteY10" fmla="*/ 300148 h 306687"/>
                    <a:gd name="connsiteX11" fmla="*/ 10826 w 24042"/>
                    <a:gd name="connsiteY11" fmla="*/ 67834 h 306687"/>
                    <a:gd name="connsiteX12" fmla="*/ 6128 w 24042"/>
                    <a:gd name="connsiteY12" fmla="*/ 34685 h 306687"/>
                    <a:gd name="connsiteX13" fmla="*/ 1608 w 24042"/>
                    <a:gd name="connsiteY13" fmla="*/ 915 h 306687"/>
                    <a:gd name="connsiteX14" fmla="*/ 3380 w 24042"/>
                    <a:gd name="connsiteY14" fmla="*/ 649 h 306687"/>
                    <a:gd name="connsiteX15" fmla="*/ 3380 w 24042"/>
                    <a:gd name="connsiteY15" fmla="*/ 649 h 306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042" h="306687">
                      <a:moveTo>
                        <a:pt x="3380" y="649"/>
                      </a:moveTo>
                      <a:cubicBezTo>
                        <a:pt x="6394" y="10133"/>
                        <a:pt x="11003" y="19174"/>
                        <a:pt x="13396" y="28658"/>
                      </a:cubicBezTo>
                      <a:cubicBezTo>
                        <a:pt x="15878" y="38230"/>
                        <a:pt x="17296" y="48069"/>
                        <a:pt x="18803" y="57730"/>
                      </a:cubicBezTo>
                      <a:cubicBezTo>
                        <a:pt x="21728" y="77496"/>
                        <a:pt x="23146" y="97439"/>
                        <a:pt x="23766" y="117293"/>
                      </a:cubicBezTo>
                      <a:cubicBezTo>
                        <a:pt x="24919" y="157091"/>
                        <a:pt x="22348" y="196711"/>
                        <a:pt x="18271" y="236065"/>
                      </a:cubicBezTo>
                      <a:cubicBezTo>
                        <a:pt x="15966" y="258490"/>
                        <a:pt x="13219" y="280826"/>
                        <a:pt x="10471" y="303162"/>
                      </a:cubicBezTo>
                      <a:cubicBezTo>
                        <a:pt x="9851" y="308037"/>
                        <a:pt x="1519" y="307771"/>
                        <a:pt x="633" y="302896"/>
                      </a:cubicBezTo>
                      <a:cubicBezTo>
                        <a:pt x="-254" y="298198"/>
                        <a:pt x="455" y="293855"/>
                        <a:pt x="12" y="289158"/>
                      </a:cubicBezTo>
                      <a:cubicBezTo>
                        <a:pt x="-254" y="286144"/>
                        <a:pt x="3912" y="286144"/>
                        <a:pt x="4887" y="288626"/>
                      </a:cubicBezTo>
                      <a:cubicBezTo>
                        <a:pt x="6483" y="292703"/>
                        <a:pt x="9142" y="296160"/>
                        <a:pt x="10382" y="300414"/>
                      </a:cubicBezTo>
                      <a:cubicBezTo>
                        <a:pt x="7103" y="300326"/>
                        <a:pt x="3823" y="300237"/>
                        <a:pt x="544" y="300148"/>
                      </a:cubicBezTo>
                      <a:cubicBezTo>
                        <a:pt x="10028" y="223567"/>
                        <a:pt x="19601" y="145745"/>
                        <a:pt x="10826" y="67834"/>
                      </a:cubicBezTo>
                      <a:cubicBezTo>
                        <a:pt x="9585" y="56755"/>
                        <a:pt x="8078" y="45764"/>
                        <a:pt x="6128" y="34685"/>
                      </a:cubicBezTo>
                      <a:cubicBezTo>
                        <a:pt x="4089" y="23340"/>
                        <a:pt x="4355" y="12171"/>
                        <a:pt x="1608" y="915"/>
                      </a:cubicBezTo>
                      <a:cubicBezTo>
                        <a:pt x="1342" y="-60"/>
                        <a:pt x="3026" y="-415"/>
                        <a:pt x="3380" y="649"/>
                      </a:cubicBezTo>
                      <a:lnTo>
                        <a:pt x="3380" y="649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48" name="任意多边形: 形状 447"/>
                <p:cNvSpPr/>
                <p:nvPr/>
              </p:nvSpPr>
              <p:spPr>
                <a:xfrm>
                  <a:off x="8356293" y="5356516"/>
                  <a:ext cx="31732" cy="351894"/>
                </a:xfrm>
                <a:custGeom>
                  <a:avLst/>
                  <a:gdLst>
                    <a:gd name="connsiteX0" fmla="*/ 21184 w 31732"/>
                    <a:gd name="connsiteY0" fmla="*/ 4467 h 351894"/>
                    <a:gd name="connsiteX1" fmla="*/ 17639 w 31732"/>
                    <a:gd name="connsiteY1" fmla="*/ 5797 h 351894"/>
                    <a:gd name="connsiteX2" fmla="*/ 16664 w 31732"/>
                    <a:gd name="connsiteY2" fmla="*/ 12710 h 351894"/>
                    <a:gd name="connsiteX3" fmla="*/ 15334 w 31732"/>
                    <a:gd name="connsiteY3" fmla="*/ 30615 h 351894"/>
                    <a:gd name="connsiteX4" fmla="*/ 13030 w 31732"/>
                    <a:gd name="connsiteY4" fmla="*/ 65449 h 351894"/>
                    <a:gd name="connsiteX5" fmla="*/ 11257 w 31732"/>
                    <a:gd name="connsiteY5" fmla="*/ 135559 h 351894"/>
                    <a:gd name="connsiteX6" fmla="*/ 21007 w 31732"/>
                    <a:gd name="connsiteY6" fmla="*/ 276135 h 351894"/>
                    <a:gd name="connsiteX7" fmla="*/ 26857 w 31732"/>
                    <a:gd name="connsiteY7" fmla="*/ 314869 h 351894"/>
                    <a:gd name="connsiteX8" fmla="*/ 30491 w 31732"/>
                    <a:gd name="connsiteY8" fmla="*/ 335078 h 351894"/>
                    <a:gd name="connsiteX9" fmla="*/ 28984 w 31732"/>
                    <a:gd name="connsiteY9" fmla="*/ 350855 h 351894"/>
                    <a:gd name="connsiteX10" fmla="*/ 24464 w 31732"/>
                    <a:gd name="connsiteY10" fmla="*/ 351387 h 351894"/>
                    <a:gd name="connsiteX11" fmla="*/ 17550 w 31732"/>
                    <a:gd name="connsiteY11" fmla="*/ 337382 h 351894"/>
                    <a:gd name="connsiteX12" fmla="*/ 13916 w 31732"/>
                    <a:gd name="connsiteY12" fmla="*/ 316021 h 351894"/>
                    <a:gd name="connsiteX13" fmla="*/ 8509 w 31732"/>
                    <a:gd name="connsiteY13" fmla="*/ 278085 h 351894"/>
                    <a:gd name="connsiteX14" fmla="*/ 1419 w 31732"/>
                    <a:gd name="connsiteY14" fmla="*/ 198845 h 351894"/>
                    <a:gd name="connsiteX15" fmla="*/ 5230 w 31732"/>
                    <a:gd name="connsiteY15" fmla="*/ 40542 h 351894"/>
                    <a:gd name="connsiteX16" fmla="*/ 7712 w 31732"/>
                    <a:gd name="connsiteY16" fmla="*/ 19181 h 351894"/>
                    <a:gd name="connsiteX17" fmla="*/ 12587 w 31732"/>
                    <a:gd name="connsiteY17" fmla="*/ 3935 h 351894"/>
                    <a:gd name="connsiteX18" fmla="*/ 19943 w 31732"/>
                    <a:gd name="connsiteY18" fmla="*/ 213 h 351894"/>
                    <a:gd name="connsiteX19" fmla="*/ 21716 w 31732"/>
                    <a:gd name="connsiteY19" fmla="*/ 4379 h 351894"/>
                    <a:gd name="connsiteX20" fmla="*/ 21184 w 31732"/>
                    <a:gd name="connsiteY20" fmla="*/ 4467 h 351894"/>
                    <a:gd name="connsiteX21" fmla="*/ 21184 w 31732"/>
                    <a:gd name="connsiteY21" fmla="*/ 4467 h 351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1732" h="351894">
                      <a:moveTo>
                        <a:pt x="21184" y="4467"/>
                      </a:moveTo>
                      <a:cubicBezTo>
                        <a:pt x="20121" y="3226"/>
                        <a:pt x="18348" y="4999"/>
                        <a:pt x="17639" y="5797"/>
                      </a:cubicBezTo>
                      <a:cubicBezTo>
                        <a:pt x="16043" y="7747"/>
                        <a:pt x="16664" y="10317"/>
                        <a:pt x="16664" y="12710"/>
                      </a:cubicBezTo>
                      <a:cubicBezTo>
                        <a:pt x="16487" y="18737"/>
                        <a:pt x="15866" y="24676"/>
                        <a:pt x="15334" y="30615"/>
                      </a:cubicBezTo>
                      <a:cubicBezTo>
                        <a:pt x="14359" y="42226"/>
                        <a:pt x="13562" y="53837"/>
                        <a:pt x="13030" y="65449"/>
                      </a:cubicBezTo>
                      <a:cubicBezTo>
                        <a:pt x="11877" y="88759"/>
                        <a:pt x="11080" y="112159"/>
                        <a:pt x="11257" y="135559"/>
                      </a:cubicBezTo>
                      <a:cubicBezTo>
                        <a:pt x="11523" y="182447"/>
                        <a:pt x="14802" y="229424"/>
                        <a:pt x="21007" y="276135"/>
                      </a:cubicBezTo>
                      <a:cubicBezTo>
                        <a:pt x="22691" y="289076"/>
                        <a:pt x="24641" y="302017"/>
                        <a:pt x="26857" y="314869"/>
                      </a:cubicBezTo>
                      <a:cubicBezTo>
                        <a:pt x="28009" y="321605"/>
                        <a:pt x="29250" y="328342"/>
                        <a:pt x="30491" y="335078"/>
                      </a:cubicBezTo>
                      <a:cubicBezTo>
                        <a:pt x="31555" y="340750"/>
                        <a:pt x="33239" y="346512"/>
                        <a:pt x="28984" y="350855"/>
                      </a:cubicBezTo>
                      <a:cubicBezTo>
                        <a:pt x="27743" y="352185"/>
                        <a:pt x="26059" y="352096"/>
                        <a:pt x="24464" y="351387"/>
                      </a:cubicBezTo>
                      <a:cubicBezTo>
                        <a:pt x="19057" y="348816"/>
                        <a:pt x="18525" y="342789"/>
                        <a:pt x="17550" y="337382"/>
                      </a:cubicBezTo>
                      <a:cubicBezTo>
                        <a:pt x="16221" y="330291"/>
                        <a:pt x="15068" y="323112"/>
                        <a:pt x="13916" y="316021"/>
                      </a:cubicBezTo>
                      <a:cubicBezTo>
                        <a:pt x="11877" y="303435"/>
                        <a:pt x="10105" y="290760"/>
                        <a:pt x="8509" y="278085"/>
                      </a:cubicBezTo>
                      <a:cubicBezTo>
                        <a:pt x="5230" y="251760"/>
                        <a:pt x="2748" y="225258"/>
                        <a:pt x="1419" y="198845"/>
                      </a:cubicBezTo>
                      <a:cubicBezTo>
                        <a:pt x="-1241" y="145929"/>
                        <a:pt x="-266" y="92837"/>
                        <a:pt x="5230" y="40542"/>
                      </a:cubicBezTo>
                      <a:cubicBezTo>
                        <a:pt x="5939" y="33362"/>
                        <a:pt x="6737" y="26272"/>
                        <a:pt x="7712" y="19181"/>
                      </a:cubicBezTo>
                      <a:cubicBezTo>
                        <a:pt x="8509" y="13597"/>
                        <a:pt x="8775" y="8013"/>
                        <a:pt x="12587" y="3935"/>
                      </a:cubicBezTo>
                      <a:cubicBezTo>
                        <a:pt x="14093" y="2340"/>
                        <a:pt x="17373" y="-851"/>
                        <a:pt x="19943" y="213"/>
                      </a:cubicBezTo>
                      <a:cubicBezTo>
                        <a:pt x="21716" y="922"/>
                        <a:pt x="22159" y="2694"/>
                        <a:pt x="21716" y="4379"/>
                      </a:cubicBezTo>
                      <a:cubicBezTo>
                        <a:pt x="21627" y="4467"/>
                        <a:pt x="21362" y="4644"/>
                        <a:pt x="21184" y="4467"/>
                      </a:cubicBezTo>
                      <a:lnTo>
                        <a:pt x="21184" y="446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49" name="任意多边形: 形状 448"/>
                <p:cNvSpPr/>
                <p:nvPr/>
              </p:nvSpPr>
              <p:spPr>
                <a:xfrm>
                  <a:off x="8364115" y="5351763"/>
                  <a:ext cx="1535252" cy="55222"/>
                </a:xfrm>
                <a:custGeom>
                  <a:avLst/>
                  <a:gdLst>
                    <a:gd name="connsiteX0" fmla="*/ 1534792 w 1535252"/>
                    <a:gd name="connsiteY0" fmla="*/ 55222 h 55222"/>
                    <a:gd name="connsiteX1" fmla="*/ 1385530 w 1535252"/>
                    <a:gd name="connsiteY1" fmla="*/ 43700 h 55222"/>
                    <a:gd name="connsiteX2" fmla="*/ 1235913 w 1535252"/>
                    <a:gd name="connsiteY2" fmla="*/ 35634 h 55222"/>
                    <a:gd name="connsiteX3" fmla="*/ 938895 w 1535252"/>
                    <a:gd name="connsiteY3" fmla="*/ 28277 h 55222"/>
                    <a:gd name="connsiteX4" fmla="*/ 340517 w 1535252"/>
                    <a:gd name="connsiteY4" fmla="*/ 16134 h 55222"/>
                    <a:gd name="connsiteX5" fmla="*/ 4677 w 1535252"/>
                    <a:gd name="connsiteY5" fmla="*/ 9398 h 55222"/>
                    <a:gd name="connsiteX6" fmla="*/ 4499 w 1535252"/>
                    <a:gd name="connsiteY6" fmla="*/ 2 h 55222"/>
                    <a:gd name="connsiteX7" fmla="*/ 605980 w 1535252"/>
                    <a:gd name="connsiteY7" fmla="*/ 12234 h 55222"/>
                    <a:gd name="connsiteX8" fmla="*/ 905214 w 1535252"/>
                    <a:gd name="connsiteY8" fmla="*/ 18350 h 55222"/>
                    <a:gd name="connsiteX9" fmla="*/ 1202586 w 1535252"/>
                    <a:gd name="connsiteY9" fmla="*/ 25352 h 55222"/>
                    <a:gd name="connsiteX10" fmla="*/ 1368866 w 1535252"/>
                    <a:gd name="connsiteY10" fmla="*/ 34216 h 55222"/>
                    <a:gd name="connsiteX11" fmla="*/ 1534969 w 1535252"/>
                    <a:gd name="connsiteY11" fmla="*/ 54247 h 55222"/>
                    <a:gd name="connsiteX12" fmla="*/ 1534792 w 1535252"/>
                    <a:gd name="connsiteY12" fmla="*/ 55222 h 55222"/>
                    <a:gd name="connsiteX13" fmla="*/ 1534792 w 1535252"/>
                    <a:gd name="connsiteY13" fmla="*/ 55222 h 55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35252" h="55222">
                      <a:moveTo>
                        <a:pt x="1534792" y="55222"/>
                      </a:moveTo>
                      <a:cubicBezTo>
                        <a:pt x="1485156" y="53538"/>
                        <a:pt x="1435254" y="47245"/>
                        <a:pt x="1385530" y="43700"/>
                      </a:cubicBezTo>
                      <a:cubicBezTo>
                        <a:pt x="1335716" y="40154"/>
                        <a:pt x="1285815" y="37584"/>
                        <a:pt x="1235913" y="35634"/>
                      </a:cubicBezTo>
                      <a:cubicBezTo>
                        <a:pt x="1136907" y="31823"/>
                        <a:pt x="1037901" y="30227"/>
                        <a:pt x="938895" y="28277"/>
                      </a:cubicBezTo>
                      <a:cubicBezTo>
                        <a:pt x="739465" y="24289"/>
                        <a:pt x="539947" y="20211"/>
                        <a:pt x="340517" y="16134"/>
                      </a:cubicBezTo>
                      <a:cubicBezTo>
                        <a:pt x="228570" y="13830"/>
                        <a:pt x="116623" y="11614"/>
                        <a:pt x="4677" y="9398"/>
                      </a:cubicBezTo>
                      <a:cubicBezTo>
                        <a:pt x="-1439" y="9309"/>
                        <a:pt x="-1617" y="-175"/>
                        <a:pt x="4499" y="2"/>
                      </a:cubicBezTo>
                      <a:cubicBezTo>
                        <a:pt x="204993" y="4168"/>
                        <a:pt x="405486" y="8245"/>
                        <a:pt x="605980" y="12234"/>
                      </a:cubicBezTo>
                      <a:cubicBezTo>
                        <a:pt x="705695" y="14273"/>
                        <a:pt x="805410" y="16311"/>
                        <a:pt x="905214" y="18350"/>
                      </a:cubicBezTo>
                      <a:cubicBezTo>
                        <a:pt x="1004308" y="20389"/>
                        <a:pt x="1103403" y="21807"/>
                        <a:pt x="1202586" y="25352"/>
                      </a:cubicBezTo>
                      <a:cubicBezTo>
                        <a:pt x="1257983" y="27391"/>
                        <a:pt x="1313469" y="29961"/>
                        <a:pt x="1368866" y="34216"/>
                      </a:cubicBezTo>
                      <a:cubicBezTo>
                        <a:pt x="1423997" y="38470"/>
                        <a:pt x="1480547" y="42016"/>
                        <a:pt x="1534969" y="54247"/>
                      </a:cubicBezTo>
                      <a:cubicBezTo>
                        <a:pt x="1535412" y="54425"/>
                        <a:pt x="1535324" y="55222"/>
                        <a:pt x="1534792" y="55222"/>
                      </a:cubicBezTo>
                      <a:lnTo>
                        <a:pt x="1534792" y="55222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50" name="任意多边形: 形状 449"/>
                <p:cNvSpPr/>
                <p:nvPr/>
              </p:nvSpPr>
              <p:spPr>
                <a:xfrm>
                  <a:off x="9723534" y="5385822"/>
                  <a:ext cx="25317" cy="320062"/>
                </a:xfrm>
                <a:custGeom>
                  <a:avLst/>
                  <a:gdLst>
                    <a:gd name="connsiteX0" fmla="*/ 18842 w 25317"/>
                    <a:gd name="connsiteY0" fmla="*/ 1043 h 320062"/>
                    <a:gd name="connsiteX1" fmla="*/ 23097 w 25317"/>
                    <a:gd name="connsiteY1" fmla="*/ 32774 h 320062"/>
                    <a:gd name="connsiteX2" fmla="*/ 24338 w 25317"/>
                    <a:gd name="connsiteY2" fmla="*/ 64417 h 320062"/>
                    <a:gd name="connsiteX3" fmla="*/ 25313 w 25317"/>
                    <a:gd name="connsiteY3" fmla="*/ 126639 h 320062"/>
                    <a:gd name="connsiteX4" fmla="*/ 21945 w 25317"/>
                    <a:gd name="connsiteY4" fmla="*/ 251793 h 320062"/>
                    <a:gd name="connsiteX5" fmla="*/ 11131 w 25317"/>
                    <a:gd name="connsiteY5" fmla="*/ 316142 h 320062"/>
                    <a:gd name="connsiteX6" fmla="*/ 849 w 25317"/>
                    <a:gd name="connsiteY6" fmla="*/ 311622 h 320062"/>
                    <a:gd name="connsiteX7" fmla="*/ 6434 w 25317"/>
                    <a:gd name="connsiteY7" fmla="*/ 304265 h 320062"/>
                    <a:gd name="connsiteX8" fmla="*/ 12904 w 25317"/>
                    <a:gd name="connsiteY8" fmla="*/ 308165 h 320062"/>
                    <a:gd name="connsiteX9" fmla="*/ 10599 w 25317"/>
                    <a:gd name="connsiteY9" fmla="*/ 317471 h 320062"/>
                    <a:gd name="connsiteX10" fmla="*/ 318 w 25317"/>
                    <a:gd name="connsiteY10" fmla="*/ 312951 h 320062"/>
                    <a:gd name="connsiteX11" fmla="*/ 10599 w 25317"/>
                    <a:gd name="connsiteY11" fmla="*/ 256579 h 320062"/>
                    <a:gd name="connsiteX12" fmla="*/ 13613 w 25317"/>
                    <a:gd name="connsiteY12" fmla="*/ 194977 h 320062"/>
                    <a:gd name="connsiteX13" fmla="*/ 15386 w 25317"/>
                    <a:gd name="connsiteY13" fmla="*/ 71863 h 320062"/>
                    <a:gd name="connsiteX14" fmla="*/ 14942 w 25317"/>
                    <a:gd name="connsiteY14" fmla="*/ 36940 h 320062"/>
                    <a:gd name="connsiteX15" fmla="*/ 16715 w 25317"/>
                    <a:gd name="connsiteY15" fmla="*/ 954 h 320062"/>
                    <a:gd name="connsiteX16" fmla="*/ 18842 w 25317"/>
                    <a:gd name="connsiteY16" fmla="*/ 1043 h 320062"/>
                    <a:gd name="connsiteX17" fmla="*/ 18842 w 25317"/>
                    <a:gd name="connsiteY17" fmla="*/ 1043 h 320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5317" h="320062">
                      <a:moveTo>
                        <a:pt x="18842" y="1043"/>
                      </a:moveTo>
                      <a:cubicBezTo>
                        <a:pt x="20261" y="11679"/>
                        <a:pt x="22477" y="22049"/>
                        <a:pt x="23097" y="32774"/>
                      </a:cubicBezTo>
                      <a:cubicBezTo>
                        <a:pt x="23718" y="43322"/>
                        <a:pt x="24072" y="53870"/>
                        <a:pt x="24338" y="64417"/>
                      </a:cubicBezTo>
                      <a:cubicBezTo>
                        <a:pt x="24958" y="85158"/>
                        <a:pt x="25224" y="105899"/>
                        <a:pt x="25313" y="126639"/>
                      </a:cubicBezTo>
                      <a:cubicBezTo>
                        <a:pt x="25402" y="168475"/>
                        <a:pt x="24161" y="210222"/>
                        <a:pt x="21945" y="251793"/>
                      </a:cubicBezTo>
                      <a:cubicBezTo>
                        <a:pt x="20792" y="273686"/>
                        <a:pt x="19108" y="295756"/>
                        <a:pt x="11131" y="316142"/>
                      </a:cubicBezTo>
                      <a:cubicBezTo>
                        <a:pt x="7675" y="314635"/>
                        <a:pt x="4306" y="313128"/>
                        <a:pt x="849" y="311622"/>
                      </a:cubicBezTo>
                      <a:cubicBezTo>
                        <a:pt x="2179" y="308785"/>
                        <a:pt x="4306" y="306569"/>
                        <a:pt x="6434" y="304265"/>
                      </a:cubicBezTo>
                      <a:cubicBezTo>
                        <a:pt x="9270" y="301251"/>
                        <a:pt x="13347" y="304708"/>
                        <a:pt x="12904" y="308165"/>
                      </a:cubicBezTo>
                      <a:cubicBezTo>
                        <a:pt x="12461" y="311533"/>
                        <a:pt x="11929" y="314458"/>
                        <a:pt x="10599" y="317471"/>
                      </a:cubicBezTo>
                      <a:cubicBezTo>
                        <a:pt x="8118" y="323055"/>
                        <a:pt x="-1898" y="318712"/>
                        <a:pt x="318" y="312951"/>
                      </a:cubicBezTo>
                      <a:cubicBezTo>
                        <a:pt x="7320" y="295047"/>
                        <a:pt x="9359" y="275813"/>
                        <a:pt x="10599" y="256579"/>
                      </a:cubicBezTo>
                      <a:cubicBezTo>
                        <a:pt x="11929" y="236104"/>
                        <a:pt x="12904" y="215541"/>
                        <a:pt x="13613" y="194977"/>
                      </a:cubicBezTo>
                      <a:cubicBezTo>
                        <a:pt x="15120" y="154028"/>
                        <a:pt x="15740" y="112901"/>
                        <a:pt x="15386" y="71863"/>
                      </a:cubicBezTo>
                      <a:cubicBezTo>
                        <a:pt x="15297" y="60251"/>
                        <a:pt x="14942" y="48551"/>
                        <a:pt x="14942" y="36940"/>
                      </a:cubicBezTo>
                      <a:cubicBezTo>
                        <a:pt x="14942" y="24797"/>
                        <a:pt x="16272" y="13097"/>
                        <a:pt x="16715" y="954"/>
                      </a:cubicBezTo>
                      <a:cubicBezTo>
                        <a:pt x="16804" y="-376"/>
                        <a:pt x="18665" y="-287"/>
                        <a:pt x="18842" y="1043"/>
                      </a:cubicBezTo>
                      <a:lnTo>
                        <a:pt x="18842" y="1043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51" name="任意多边形: 形状 450"/>
                <p:cNvSpPr/>
                <p:nvPr/>
              </p:nvSpPr>
              <p:spPr>
                <a:xfrm>
                  <a:off x="9603130" y="5386000"/>
                  <a:ext cx="31624" cy="318202"/>
                </a:xfrm>
                <a:custGeom>
                  <a:avLst/>
                  <a:gdLst>
                    <a:gd name="connsiteX0" fmla="*/ 2127 w 31624"/>
                    <a:gd name="connsiteY0" fmla="*/ 777 h 318202"/>
                    <a:gd name="connsiteX1" fmla="*/ 7800 w 31624"/>
                    <a:gd name="connsiteY1" fmla="*/ 15047 h 318202"/>
                    <a:gd name="connsiteX2" fmla="*/ 11966 w 31624"/>
                    <a:gd name="connsiteY2" fmla="*/ 31888 h 318202"/>
                    <a:gd name="connsiteX3" fmla="*/ 17993 w 31624"/>
                    <a:gd name="connsiteY3" fmla="*/ 63885 h 318202"/>
                    <a:gd name="connsiteX4" fmla="*/ 26502 w 31624"/>
                    <a:gd name="connsiteY4" fmla="*/ 126373 h 318202"/>
                    <a:gd name="connsiteX5" fmla="*/ 30136 w 31624"/>
                    <a:gd name="connsiteY5" fmla="*/ 253742 h 318202"/>
                    <a:gd name="connsiteX6" fmla="*/ 24729 w 31624"/>
                    <a:gd name="connsiteY6" fmla="*/ 287513 h 318202"/>
                    <a:gd name="connsiteX7" fmla="*/ 20032 w 31624"/>
                    <a:gd name="connsiteY7" fmla="*/ 302847 h 318202"/>
                    <a:gd name="connsiteX8" fmla="*/ 12675 w 31624"/>
                    <a:gd name="connsiteY8" fmla="*/ 317206 h 318202"/>
                    <a:gd name="connsiteX9" fmla="*/ 5761 w 31624"/>
                    <a:gd name="connsiteY9" fmla="*/ 314192 h 318202"/>
                    <a:gd name="connsiteX10" fmla="*/ 9395 w 31624"/>
                    <a:gd name="connsiteY10" fmla="*/ 301695 h 318202"/>
                    <a:gd name="connsiteX11" fmla="*/ 14005 w 31624"/>
                    <a:gd name="connsiteY11" fmla="*/ 287336 h 318202"/>
                    <a:gd name="connsiteX12" fmla="*/ 19588 w 31624"/>
                    <a:gd name="connsiteY12" fmla="*/ 257554 h 318202"/>
                    <a:gd name="connsiteX13" fmla="*/ 20829 w 31624"/>
                    <a:gd name="connsiteY13" fmla="*/ 196129 h 318202"/>
                    <a:gd name="connsiteX14" fmla="*/ 10105 w 31624"/>
                    <a:gd name="connsiteY14" fmla="*/ 71242 h 318202"/>
                    <a:gd name="connsiteX15" fmla="*/ 4255 w 31624"/>
                    <a:gd name="connsiteY15" fmla="*/ 35965 h 318202"/>
                    <a:gd name="connsiteX16" fmla="*/ 1241 w 31624"/>
                    <a:gd name="connsiteY16" fmla="*/ 18326 h 318202"/>
                    <a:gd name="connsiteX17" fmla="*/ 0 w 31624"/>
                    <a:gd name="connsiteY17" fmla="*/ 954 h 318202"/>
                    <a:gd name="connsiteX18" fmla="*/ 2127 w 31624"/>
                    <a:gd name="connsiteY18" fmla="*/ 777 h 318202"/>
                    <a:gd name="connsiteX19" fmla="*/ 2127 w 31624"/>
                    <a:gd name="connsiteY19" fmla="*/ 777 h 318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1624" h="318202">
                      <a:moveTo>
                        <a:pt x="2127" y="777"/>
                      </a:moveTo>
                      <a:cubicBezTo>
                        <a:pt x="3900" y="5563"/>
                        <a:pt x="6293" y="10172"/>
                        <a:pt x="7800" y="15047"/>
                      </a:cubicBezTo>
                      <a:cubicBezTo>
                        <a:pt x="9484" y="20542"/>
                        <a:pt x="10636" y="26304"/>
                        <a:pt x="11966" y="31888"/>
                      </a:cubicBezTo>
                      <a:cubicBezTo>
                        <a:pt x="14359" y="42524"/>
                        <a:pt x="16220" y="53160"/>
                        <a:pt x="17993" y="63885"/>
                      </a:cubicBezTo>
                      <a:cubicBezTo>
                        <a:pt x="21450" y="84626"/>
                        <a:pt x="24463" y="105455"/>
                        <a:pt x="26502" y="126373"/>
                      </a:cubicBezTo>
                      <a:cubicBezTo>
                        <a:pt x="30668" y="168475"/>
                        <a:pt x="33504" y="211818"/>
                        <a:pt x="30136" y="253742"/>
                      </a:cubicBezTo>
                      <a:cubicBezTo>
                        <a:pt x="29250" y="265177"/>
                        <a:pt x="27566" y="276522"/>
                        <a:pt x="24729" y="287513"/>
                      </a:cubicBezTo>
                      <a:cubicBezTo>
                        <a:pt x="23400" y="292742"/>
                        <a:pt x="21804" y="297883"/>
                        <a:pt x="20032" y="302847"/>
                      </a:cubicBezTo>
                      <a:cubicBezTo>
                        <a:pt x="18170" y="307987"/>
                        <a:pt x="16575" y="313395"/>
                        <a:pt x="12675" y="317206"/>
                      </a:cubicBezTo>
                      <a:cubicBezTo>
                        <a:pt x="10370" y="319422"/>
                        <a:pt x="5584" y="317738"/>
                        <a:pt x="5761" y="314192"/>
                      </a:cubicBezTo>
                      <a:cubicBezTo>
                        <a:pt x="5939" y="309583"/>
                        <a:pt x="7800" y="305949"/>
                        <a:pt x="9395" y="301695"/>
                      </a:cubicBezTo>
                      <a:cubicBezTo>
                        <a:pt x="11168" y="296997"/>
                        <a:pt x="12675" y="292211"/>
                        <a:pt x="14005" y="287336"/>
                      </a:cubicBezTo>
                      <a:cubicBezTo>
                        <a:pt x="16664" y="277585"/>
                        <a:pt x="18525" y="267658"/>
                        <a:pt x="19588" y="257554"/>
                      </a:cubicBezTo>
                      <a:cubicBezTo>
                        <a:pt x="21627" y="237256"/>
                        <a:pt x="21272" y="216604"/>
                        <a:pt x="20829" y="196129"/>
                      </a:cubicBezTo>
                      <a:cubicBezTo>
                        <a:pt x="19854" y="154471"/>
                        <a:pt x="16220" y="112724"/>
                        <a:pt x="10105" y="71242"/>
                      </a:cubicBezTo>
                      <a:cubicBezTo>
                        <a:pt x="8332" y="59454"/>
                        <a:pt x="6205" y="47754"/>
                        <a:pt x="4255" y="35965"/>
                      </a:cubicBezTo>
                      <a:cubicBezTo>
                        <a:pt x="3279" y="30115"/>
                        <a:pt x="2216" y="24176"/>
                        <a:pt x="1241" y="18326"/>
                      </a:cubicBezTo>
                      <a:cubicBezTo>
                        <a:pt x="355" y="12477"/>
                        <a:pt x="532" y="6715"/>
                        <a:pt x="0" y="954"/>
                      </a:cubicBezTo>
                      <a:cubicBezTo>
                        <a:pt x="0" y="-287"/>
                        <a:pt x="1773" y="-287"/>
                        <a:pt x="2127" y="777"/>
                      </a:cubicBezTo>
                      <a:lnTo>
                        <a:pt x="2127" y="77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52" name="任意多边形: 形状 451"/>
                <p:cNvSpPr/>
                <p:nvPr/>
              </p:nvSpPr>
              <p:spPr>
                <a:xfrm>
                  <a:off x="9492060" y="5386444"/>
                  <a:ext cx="28603" cy="317859"/>
                </a:xfrm>
                <a:custGeom>
                  <a:avLst/>
                  <a:gdLst>
                    <a:gd name="connsiteX0" fmla="*/ 6746 w 28603"/>
                    <a:gd name="connsiteY0" fmla="*/ 67 h 317859"/>
                    <a:gd name="connsiteX1" fmla="*/ 8785 w 28603"/>
                    <a:gd name="connsiteY1" fmla="*/ 27987 h 317859"/>
                    <a:gd name="connsiteX2" fmla="*/ 13926 w 28603"/>
                    <a:gd name="connsiteY2" fmla="*/ 58123 h 317859"/>
                    <a:gd name="connsiteX3" fmla="*/ 22612 w 28603"/>
                    <a:gd name="connsiteY3" fmla="*/ 119990 h 317859"/>
                    <a:gd name="connsiteX4" fmla="*/ 28462 w 28603"/>
                    <a:gd name="connsiteY4" fmla="*/ 244966 h 317859"/>
                    <a:gd name="connsiteX5" fmla="*/ 27309 w 28603"/>
                    <a:gd name="connsiteY5" fmla="*/ 279180 h 317859"/>
                    <a:gd name="connsiteX6" fmla="*/ 24473 w 28603"/>
                    <a:gd name="connsiteY6" fmla="*/ 314546 h 317859"/>
                    <a:gd name="connsiteX7" fmla="*/ 15255 w 28603"/>
                    <a:gd name="connsiteY7" fmla="*/ 313038 h 317859"/>
                    <a:gd name="connsiteX8" fmla="*/ 17028 w 28603"/>
                    <a:gd name="connsiteY8" fmla="*/ 282282 h 317859"/>
                    <a:gd name="connsiteX9" fmla="*/ 18269 w 28603"/>
                    <a:gd name="connsiteY9" fmla="*/ 250285 h 317859"/>
                    <a:gd name="connsiteX10" fmla="*/ 17737 w 28603"/>
                    <a:gd name="connsiteY10" fmla="*/ 187265 h 317859"/>
                    <a:gd name="connsiteX11" fmla="*/ 5239 w 28603"/>
                    <a:gd name="connsiteY11" fmla="*/ 61580 h 317859"/>
                    <a:gd name="connsiteX12" fmla="*/ 276 w 28603"/>
                    <a:gd name="connsiteY12" fmla="*/ 28873 h 317859"/>
                    <a:gd name="connsiteX13" fmla="*/ 6480 w 28603"/>
                    <a:gd name="connsiteY13" fmla="*/ 67 h 317859"/>
                    <a:gd name="connsiteX14" fmla="*/ 6746 w 28603"/>
                    <a:gd name="connsiteY14" fmla="*/ 67 h 317859"/>
                    <a:gd name="connsiteX15" fmla="*/ 6746 w 28603"/>
                    <a:gd name="connsiteY15" fmla="*/ 67 h 317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603" h="317859">
                      <a:moveTo>
                        <a:pt x="6746" y="67"/>
                      </a:moveTo>
                      <a:cubicBezTo>
                        <a:pt x="6391" y="9196"/>
                        <a:pt x="7721" y="18857"/>
                        <a:pt x="8785" y="27987"/>
                      </a:cubicBezTo>
                      <a:cubicBezTo>
                        <a:pt x="10026" y="38091"/>
                        <a:pt x="12241" y="48107"/>
                        <a:pt x="13926" y="58123"/>
                      </a:cubicBezTo>
                      <a:cubicBezTo>
                        <a:pt x="17560" y="78686"/>
                        <a:pt x="20396" y="99338"/>
                        <a:pt x="22612" y="119990"/>
                      </a:cubicBezTo>
                      <a:cubicBezTo>
                        <a:pt x="27221" y="161561"/>
                        <a:pt x="29171" y="203308"/>
                        <a:pt x="28462" y="244966"/>
                      </a:cubicBezTo>
                      <a:cubicBezTo>
                        <a:pt x="28284" y="256401"/>
                        <a:pt x="27930" y="267746"/>
                        <a:pt x="27309" y="279180"/>
                      </a:cubicBezTo>
                      <a:cubicBezTo>
                        <a:pt x="26689" y="290791"/>
                        <a:pt x="26955" y="303289"/>
                        <a:pt x="24473" y="314546"/>
                      </a:cubicBezTo>
                      <a:cubicBezTo>
                        <a:pt x="23321" y="319863"/>
                        <a:pt x="15521" y="318357"/>
                        <a:pt x="15255" y="313038"/>
                      </a:cubicBezTo>
                      <a:cubicBezTo>
                        <a:pt x="14723" y="302846"/>
                        <a:pt x="16407" y="292387"/>
                        <a:pt x="17028" y="282282"/>
                      </a:cubicBezTo>
                      <a:cubicBezTo>
                        <a:pt x="17648" y="271646"/>
                        <a:pt x="18003" y="261009"/>
                        <a:pt x="18269" y="250285"/>
                      </a:cubicBezTo>
                      <a:cubicBezTo>
                        <a:pt x="18712" y="229278"/>
                        <a:pt x="18534" y="208271"/>
                        <a:pt x="17737" y="187265"/>
                      </a:cubicBezTo>
                      <a:cubicBezTo>
                        <a:pt x="16053" y="145251"/>
                        <a:pt x="11887" y="103327"/>
                        <a:pt x="5239" y="61580"/>
                      </a:cubicBezTo>
                      <a:cubicBezTo>
                        <a:pt x="3555" y="50677"/>
                        <a:pt x="1162" y="39864"/>
                        <a:pt x="276" y="28873"/>
                      </a:cubicBezTo>
                      <a:cubicBezTo>
                        <a:pt x="-699" y="17971"/>
                        <a:pt x="807" y="9019"/>
                        <a:pt x="6480" y="67"/>
                      </a:cubicBezTo>
                      <a:cubicBezTo>
                        <a:pt x="6657" y="-22"/>
                        <a:pt x="6746" y="-22"/>
                        <a:pt x="6746" y="67"/>
                      </a:cubicBezTo>
                      <a:lnTo>
                        <a:pt x="6746" y="6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53" name="任意多边形: 形状 452"/>
                <p:cNvSpPr/>
                <p:nvPr/>
              </p:nvSpPr>
              <p:spPr>
                <a:xfrm>
                  <a:off x="9408571" y="5380020"/>
                  <a:ext cx="31114" cy="326693"/>
                </a:xfrm>
                <a:custGeom>
                  <a:avLst/>
                  <a:gdLst>
                    <a:gd name="connsiteX0" fmla="*/ 1688 w 31114"/>
                    <a:gd name="connsiteY0" fmla="*/ 641 h 326693"/>
                    <a:gd name="connsiteX1" fmla="*/ 16047 w 31114"/>
                    <a:gd name="connsiteY1" fmla="*/ 63749 h 326693"/>
                    <a:gd name="connsiteX2" fmla="*/ 25177 w 31114"/>
                    <a:gd name="connsiteY2" fmla="*/ 126060 h 326693"/>
                    <a:gd name="connsiteX3" fmla="*/ 29963 w 31114"/>
                    <a:gd name="connsiteY3" fmla="*/ 252898 h 326693"/>
                    <a:gd name="connsiteX4" fmla="*/ 20036 w 31114"/>
                    <a:gd name="connsiteY4" fmla="*/ 323097 h 326693"/>
                    <a:gd name="connsiteX5" fmla="*/ 10020 w 31114"/>
                    <a:gd name="connsiteY5" fmla="*/ 321501 h 326693"/>
                    <a:gd name="connsiteX6" fmla="*/ 11083 w 31114"/>
                    <a:gd name="connsiteY6" fmla="*/ 309446 h 326693"/>
                    <a:gd name="connsiteX7" fmla="*/ 16845 w 31114"/>
                    <a:gd name="connsiteY7" fmla="*/ 309624 h 326693"/>
                    <a:gd name="connsiteX8" fmla="*/ 19947 w 31114"/>
                    <a:gd name="connsiteY8" fmla="*/ 320438 h 326693"/>
                    <a:gd name="connsiteX9" fmla="*/ 10197 w 31114"/>
                    <a:gd name="connsiteY9" fmla="*/ 320172 h 326693"/>
                    <a:gd name="connsiteX10" fmla="*/ 8336 w 31114"/>
                    <a:gd name="connsiteY10" fmla="*/ 71194 h 326693"/>
                    <a:gd name="connsiteX11" fmla="*/ 4 w 31114"/>
                    <a:gd name="connsiteY11" fmla="*/ 906 h 326693"/>
                    <a:gd name="connsiteX12" fmla="*/ 1688 w 31114"/>
                    <a:gd name="connsiteY12" fmla="*/ 641 h 326693"/>
                    <a:gd name="connsiteX13" fmla="*/ 1688 w 31114"/>
                    <a:gd name="connsiteY13" fmla="*/ 641 h 326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1114" h="326693">
                      <a:moveTo>
                        <a:pt x="1688" y="641"/>
                      </a:moveTo>
                      <a:cubicBezTo>
                        <a:pt x="9134" y="21115"/>
                        <a:pt x="12502" y="42477"/>
                        <a:pt x="16047" y="63749"/>
                      </a:cubicBezTo>
                      <a:cubicBezTo>
                        <a:pt x="19504" y="84490"/>
                        <a:pt x="22606" y="105230"/>
                        <a:pt x="25177" y="126060"/>
                      </a:cubicBezTo>
                      <a:cubicBezTo>
                        <a:pt x="30317" y="168250"/>
                        <a:pt x="32710" y="210795"/>
                        <a:pt x="29963" y="252898"/>
                      </a:cubicBezTo>
                      <a:cubicBezTo>
                        <a:pt x="28456" y="276652"/>
                        <a:pt x="25177" y="300140"/>
                        <a:pt x="20036" y="323097"/>
                      </a:cubicBezTo>
                      <a:cubicBezTo>
                        <a:pt x="18795" y="328770"/>
                        <a:pt x="10197" y="327351"/>
                        <a:pt x="10020" y="321501"/>
                      </a:cubicBezTo>
                      <a:cubicBezTo>
                        <a:pt x="9931" y="317424"/>
                        <a:pt x="10374" y="313435"/>
                        <a:pt x="11083" y="309446"/>
                      </a:cubicBezTo>
                      <a:cubicBezTo>
                        <a:pt x="11615" y="306256"/>
                        <a:pt x="15870" y="306965"/>
                        <a:pt x="16845" y="309624"/>
                      </a:cubicBezTo>
                      <a:cubicBezTo>
                        <a:pt x="18174" y="313170"/>
                        <a:pt x="19327" y="316715"/>
                        <a:pt x="19947" y="320438"/>
                      </a:cubicBezTo>
                      <a:cubicBezTo>
                        <a:pt x="16667" y="320349"/>
                        <a:pt x="13388" y="320260"/>
                        <a:pt x="10197" y="320172"/>
                      </a:cubicBezTo>
                      <a:cubicBezTo>
                        <a:pt x="28367" y="239159"/>
                        <a:pt x="20833" y="153891"/>
                        <a:pt x="8336" y="71194"/>
                      </a:cubicBezTo>
                      <a:cubicBezTo>
                        <a:pt x="4790" y="47795"/>
                        <a:pt x="4" y="24484"/>
                        <a:pt x="4" y="906"/>
                      </a:cubicBezTo>
                      <a:cubicBezTo>
                        <a:pt x="-84" y="-157"/>
                        <a:pt x="1334" y="-335"/>
                        <a:pt x="1688" y="641"/>
                      </a:cubicBezTo>
                      <a:lnTo>
                        <a:pt x="1688" y="641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54" name="任意多边形: 形状 453"/>
                <p:cNvSpPr/>
                <p:nvPr/>
              </p:nvSpPr>
              <p:spPr>
                <a:xfrm>
                  <a:off x="8462124" y="5323587"/>
                  <a:ext cx="1414606" cy="76663"/>
                </a:xfrm>
                <a:custGeom>
                  <a:avLst/>
                  <a:gdLst>
                    <a:gd name="connsiteX0" fmla="*/ 1405494 w 1414606"/>
                    <a:gd name="connsiteY0" fmla="*/ 72939 h 76663"/>
                    <a:gd name="connsiteX1" fmla="*/ 1402658 w 1414606"/>
                    <a:gd name="connsiteY1" fmla="*/ 48653 h 76663"/>
                    <a:gd name="connsiteX2" fmla="*/ 1374649 w 1414606"/>
                    <a:gd name="connsiteY2" fmla="*/ 35269 h 76663"/>
                    <a:gd name="connsiteX3" fmla="*/ 1308350 w 1414606"/>
                    <a:gd name="connsiteY3" fmla="*/ 33053 h 76663"/>
                    <a:gd name="connsiteX4" fmla="*/ 1165823 w 1414606"/>
                    <a:gd name="connsiteY4" fmla="*/ 29064 h 76663"/>
                    <a:gd name="connsiteX5" fmla="*/ 884406 w 1414606"/>
                    <a:gd name="connsiteY5" fmla="*/ 21264 h 76663"/>
                    <a:gd name="connsiteX6" fmla="*/ 602190 w 1414606"/>
                    <a:gd name="connsiteY6" fmla="*/ 14262 h 76663"/>
                    <a:gd name="connsiteX7" fmla="*/ 321216 w 1414606"/>
                    <a:gd name="connsiteY7" fmla="*/ 9210 h 76663"/>
                    <a:gd name="connsiteX8" fmla="*/ 38025 w 1414606"/>
                    <a:gd name="connsiteY8" fmla="*/ 6640 h 76663"/>
                    <a:gd name="connsiteX9" fmla="*/ 3103 w 1414606"/>
                    <a:gd name="connsiteY9" fmla="*/ 6462 h 76663"/>
                    <a:gd name="connsiteX10" fmla="*/ 3014 w 1414606"/>
                    <a:gd name="connsiteY10" fmla="*/ 169 h 76663"/>
                    <a:gd name="connsiteX11" fmla="*/ 294714 w 1414606"/>
                    <a:gd name="connsiteY11" fmla="*/ 1321 h 76663"/>
                    <a:gd name="connsiteX12" fmla="*/ 585438 w 1414606"/>
                    <a:gd name="connsiteY12" fmla="*/ 6374 h 76663"/>
                    <a:gd name="connsiteX13" fmla="*/ 874656 w 1414606"/>
                    <a:gd name="connsiteY13" fmla="*/ 13464 h 76663"/>
                    <a:gd name="connsiteX14" fmla="*/ 1165823 w 1414606"/>
                    <a:gd name="connsiteY14" fmla="*/ 21530 h 76663"/>
                    <a:gd name="connsiteX15" fmla="*/ 1312515 w 1414606"/>
                    <a:gd name="connsiteY15" fmla="*/ 25519 h 76663"/>
                    <a:gd name="connsiteX16" fmla="*/ 1378992 w 1414606"/>
                    <a:gd name="connsiteY16" fmla="*/ 28621 h 76663"/>
                    <a:gd name="connsiteX17" fmla="*/ 1414003 w 1414606"/>
                    <a:gd name="connsiteY17" fmla="*/ 57162 h 76663"/>
                    <a:gd name="connsiteX18" fmla="*/ 1410192 w 1414606"/>
                    <a:gd name="connsiteY18" fmla="*/ 75509 h 76663"/>
                    <a:gd name="connsiteX19" fmla="*/ 1405494 w 1414606"/>
                    <a:gd name="connsiteY19" fmla="*/ 72939 h 76663"/>
                    <a:gd name="connsiteX20" fmla="*/ 1405494 w 1414606"/>
                    <a:gd name="connsiteY20" fmla="*/ 72939 h 76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14606" h="76663">
                      <a:moveTo>
                        <a:pt x="1405494" y="72939"/>
                      </a:moveTo>
                      <a:cubicBezTo>
                        <a:pt x="1410280" y="65405"/>
                        <a:pt x="1408065" y="55832"/>
                        <a:pt x="1402658" y="48653"/>
                      </a:cubicBezTo>
                      <a:cubicBezTo>
                        <a:pt x="1396010" y="39878"/>
                        <a:pt x="1385019" y="36598"/>
                        <a:pt x="1374649" y="35269"/>
                      </a:cubicBezTo>
                      <a:cubicBezTo>
                        <a:pt x="1352845" y="32521"/>
                        <a:pt x="1330243" y="33673"/>
                        <a:pt x="1308350" y="33053"/>
                      </a:cubicBezTo>
                      <a:cubicBezTo>
                        <a:pt x="1260841" y="31812"/>
                        <a:pt x="1213332" y="30482"/>
                        <a:pt x="1165823" y="29064"/>
                      </a:cubicBezTo>
                      <a:cubicBezTo>
                        <a:pt x="1072047" y="26405"/>
                        <a:pt x="978271" y="23835"/>
                        <a:pt x="884406" y="21264"/>
                      </a:cubicBezTo>
                      <a:cubicBezTo>
                        <a:pt x="790363" y="18694"/>
                        <a:pt x="696233" y="16301"/>
                        <a:pt x="602190" y="14262"/>
                      </a:cubicBezTo>
                      <a:cubicBezTo>
                        <a:pt x="508503" y="12224"/>
                        <a:pt x="414815" y="10451"/>
                        <a:pt x="321216" y="9210"/>
                      </a:cubicBezTo>
                      <a:cubicBezTo>
                        <a:pt x="226819" y="7969"/>
                        <a:pt x="132422" y="7171"/>
                        <a:pt x="38025" y="6640"/>
                      </a:cubicBezTo>
                      <a:cubicBezTo>
                        <a:pt x="26414" y="6551"/>
                        <a:pt x="14714" y="6551"/>
                        <a:pt x="3103" y="6462"/>
                      </a:cubicBezTo>
                      <a:cubicBezTo>
                        <a:pt x="-975" y="6462"/>
                        <a:pt x="-1063" y="258"/>
                        <a:pt x="3014" y="169"/>
                      </a:cubicBezTo>
                      <a:cubicBezTo>
                        <a:pt x="100247" y="-274"/>
                        <a:pt x="197392" y="169"/>
                        <a:pt x="294714" y="1321"/>
                      </a:cubicBezTo>
                      <a:cubicBezTo>
                        <a:pt x="391592" y="2562"/>
                        <a:pt x="488560" y="4246"/>
                        <a:pt x="585438" y="6374"/>
                      </a:cubicBezTo>
                      <a:cubicBezTo>
                        <a:pt x="681785" y="8501"/>
                        <a:pt x="778220" y="10894"/>
                        <a:pt x="874656" y="13464"/>
                      </a:cubicBezTo>
                      <a:cubicBezTo>
                        <a:pt x="971712" y="16035"/>
                        <a:pt x="1068768" y="18960"/>
                        <a:pt x="1165823" y="21530"/>
                      </a:cubicBezTo>
                      <a:cubicBezTo>
                        <a:pt x="1214750" y="22860"/>
                        <a:pt x="1263589" y="24189"/>
                        <a:pt x="1312515" y="25519"/>
                      </a:cubicBezTo>
                      <a:cubicBezTo>
                        <a:pt x="1334320" y="26139"/>
                        <a:pt x="1357276" y="24721"/>
                        <a:pt x="1378992" y="28621"/>
                      </a:cubicBezTo>
                      <a:cubicBezTo>
                        <a:pt x="1394769" y="31457"/>
                        <a:pt x="1410192" y="40498"/>
                        <a:pt x="1414003" y="57162"/>
                      </a:cubicBezTo>
                      <a:cubicBezTo>
                        <a:pt x="1415510" y="63721"/>
                        <a:pt x="1414180" y="70280"/>
                        <a:pt x="1410192" y="75509"/>
                      </a:cubicBezTo>
                      <a:cubicBezTo>
                        <a:pt x="1408153" y="78168"/>
                        <a:pt x="1403721" y="75775"/>
                        <a:pt x="1405494" y="72939"/>
                      </a:cubicBezTo>
                      <a:lnTo>
                        <a:pt x="1405494" y="72939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55" name="任意多边形: 形状 454"/>
                <p:cNvSpPr/>
                <p:nvPr/>
              </p:nvSpPr>
              <p:spPr>
                <a:xfrm>
                  <a:off x="8422302" y="5093856"/>
                  <a:ext cx="45195" cy="234179"/>
                </a:xfrm>
                <a:custGeom>
                  <a:avLst/>
                  <a:gdLst>
                    <a:gd name="connsiteX0" fmla="*/ 43456 w 45195"/>
                    <a:gd name="connsiteY0" fmla="*/ 234155 h 234179"/>
                    <a:gd name="connsiteX1" fmla="*/ 27856 w 45195"/>
                    <a:gd name="connsiteY1" fmla="*/ 218555 h 234179"/>
                    <a:gd name="connsiteX2" fmla="*/ 15004 w 45195"/>
                    <a:gd name="connsiteY2" fmla="*/ 197549 h 234179"/>
                    <a:gd name="connsiteX3" fmla="*/ 1975 w 45195"/>
                    <a:gd name="connsiteY3" fmla="*/ 154206 h 234179"/>
                    <a:gd name="connsiteX4" fmla="*/ 13054 w 45195"/>
                    <a:gd name="connsiteY4" fmla="*/ 53605 h 234179"/>
                    <a:gd name="connsiteX5" fmla="*/ 23513 w 45195"/>
                    <a:gd name="connsiteY5" fmla="*/ 27457 h 234179"/>
                    <a:gd name="connsiteX6" fmla="*/ 37695 w 45195"/>
                    <a:gd name="connsiteY6" fmla="*/ 1221 h 234179"/>
                    <a:gd name="connsiteX7" fmla="*/ 44963 w 45195"/>
                    <a:gd name="connsiteY7" fmla="*/ 5564 h 234179"/>
                    <a:gd name="connsiteX8" fmla="*/ 34238 w 45195"/>
                    <a:gd name="connsiteY8" fmla="*/ 27191 h 234179"/>
                    <a:gd name="connsiteX9" fmla="*/ 24577 w 45195"/>
                    <a:gd name="connsiteY9" fmla="*/ 49971 h 234179"/>
                    <a:gd name="connsiteX10" fmla="*/ 12079 w 45195"/>
                    <a:gd name="connsiteY10" fmla="*/ 97391 h 234179"/>
                    <a:gd name="connsiteX11" fmla="*/ 20854 w 45195"/>
                    <a:gd name="connsiteY11" fmla="*/ 188685 h 234179"/>
                    <a:gd name="connsiteX12" fmla="*/ 31668 w 45195"/>
                    <a:gd name="connsiteY12" fmla="*/ 210490 h 234179"/>
                    <a:gd name="connsiteX13" fmla="*/ 43899 w 45195"/>
                    <a:gd name="connsiteY13" fmla="*/ 233890 h 234179"/>
                    <a:gd name="connsiteX14" fmla="*/ 43456 w 45195"/>
                    <a:gd name="connsiteY14" fmla="*/ 234155 h 234179"/>
                    <a:gd name="connsiteX15" fmla="*/ 43456 w 45195"/>
                    <a:gd name="connsiteY15" fmla="*/ 234155 h 234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5195" h="234179">
                      <a:moveTo>
                        <a:pt x="43456" y="234155"/>
                      </a:moveTo>
                      <a:cubicBezTo>
                        <a:pt x="36897" y="230698"/>
                        <a:pt x="32377" y="224228"/>
                        <a:pt x="27856" y="218555"/>
                      </a:cubicBezTo>
                      <a:cubicBezTo>
                        <a:pt x="22627" y="211997"/>
                        <a:pt x="18549" y="205083"/>
                        <a:pt x="15004" y="197549"/>
                      </a:cubicBezTo>
                      <a:cubicBezTo>
                        <a:pt x="8445" y="183722"/>
                        <a:pt x="4190" y="169185"/>
                        <a:pt x="1975" y="154206"/>
                      </a:cubicBezTo>
                      <a:cubicBezTo>
                        <a:pt x="-3166" y="120170"/>
                        <a:pt x="2152" y="85336"/>
                        <a:pt x="13054" y="53605"/>
                      </a:cubicBezTo>
                      <a:cubicBezTo>
                        <a:pt x="16156" y="44741"/>
                        <a:pt x="19613" y="35966"/>
                        <a:pt x="23513" y="27457"/>
                      </a:cubicBezTo>
                      <a:cubicBezTo>
                        <a:pt x="27590" y="18594"/>
                        <a:pt x="31579" y="8755"/>
                        <a:pt x="37695" y="1221"/>
                      </a:cubicBezTo>
                      <a:cubicBezTo>
                        <a:pt x="40265" y="-1970"/>
                        <a:pt x="46470" y="1664"/>
                        <a:pt x="44963" y="5564"/>
                      </a:cubicBezTo>
                      <a:cubicBezTo>
                        <a:pt x="42215" y="13098"/>
                        <a:pt x="37695" y="19923"/>
                        <a:pt x="34238" y="27191"/>
                      </a:cubicBezTo>
                      <a:cubicBezTo>
                        <a:pt x="30693" y="34637"/>
                        <a:pt x="27413" y="42260"/>
                        <a:pt x="24577" y="49971"/>
                      </a:cubicBezTo>
                      <a:cubicBezTo>
                        <a:pt x="18904" y="65305"/>
                        <a:pt x="14561" y="81170"/>
                        <a:pt x="12079" y="97391"/>
                      </a:cubicBezTo>
                      <a:cubicBezTo>
                        <a:pt x="7381" y="127615"/>
                        <a:pt x="8888" y="159436"/>
                        <a:pt x="20854" y="188685"/>
                      </a:cubicBezTo>
                      <a:cubicBezTo>
                        <a:pt x="23956" y="196219"/>
                        <a:pt x="28211" y="203133"/>
                        <a:pt x="31668" y="210490"/>
                      </a:cubicBezTo>
                      <a:cubicBezTo>
                        <a:pt x="35302" y="218378"/>
                        <a:pt x="41417" y="225558"/>
                        <a:pt x="43899" y="233890"/>
                      </a:cubicBezTo>
                      <a:cubicBezTo>
                        <a:pt x="43811" y="234067"/>
                        <a:pt x="43633" y="234244"/>
                        <a:pt x="43456" y="234155"/>
                      </a:cubicBezTo>
                      <a:lnTo>
                        <a:pt x="43456" y="23415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56" name="任意多边形: 形状 455"/>
                <p:cNvSpPr/>
                <p:nvPr/>
              </p:nvSpPr>
              <p:spPr>
                <a:xfrm>
                  <a:off x="8464716" y="5090113"/>
                  <a:ext cx="1360346" cy="37088"/>
                </a:xfrm>
                <a:custGeom>
                  <a:avLst/>
                  <a:gdLst>
                    <a:gd name="connsiteX0" fmla="*/ 1359648 w 1360346"/>
                    <a:gd name="connsiteY0" fmla="*/ 36607 h 37088"/>
                    <a:gd name="connsiteX1" fmla="*/ 1227050 w 1360346"/>
                    <a:gd name="connsiteY1" fmla="*/ 34745 h 37088"/>
                    <a:gd name="connsiteX2" fmla="*/ 1094362 w 1360346"/>
                    <a:gd name="connsiteY2" fmla="*/ 30313 h 37088"/>
                    <a:gd name="connsiteX3" fmla="*/ 828987 w 1360346"/>
                    <a:gd name="connsiteY3" fmla="*/ 22336 h 37088"/>
                    <a:gd name="connsiteX4" fmla="*/ 301074 w 1360346"/>
                    <a:gd name="connsiteY4" fmla="*/ 10991 h 37088"/>
                    <a:gd name="connsiteX5" fmla="*/ 3347 w 1360346"/>
                    <a:gd name="connsiteY5" fmla="*/ 6736 h 37088"/>
                    <a:gd name="connsiteX6" fmla="*/ 3170 w 1360346"/>
                    <a:gd name="connsiteY6" fmla="*/ 0 h 37088"/>
                    <a:gd name="connsiteX7" fmla="*/ 533742 w 1360346"/>
                    <a:gd name="connsiteY7" fmla="*/ 7179 h 37088"/>
                    <a:gd name="connsiteX8" fmla="*/ 1061744 w 1360346"/>
                    <a:gd name="connsiteY8" fmla="*/ 21184 h 37088"/>
                    <a:gd name="connsiteX9" fmla="*/ 1210652 w 1360346"/>
                    <a:gd name="connsiteY9" fmla="*/ 26413 h 37088"/>
                    <a:gd name="connsiteX10" fmla="*/ 1359648 w 1360346"/>
                    <a:gd name="connsiteY10" fmla="*/ 35100 h 37088"/>
                    <a:gd name="connsiteX11" fmla="*/ 1359648 w 1360346"/>
                    <a:gd name="connsiteY11" fmla="*/ 36607 h 37088"/>
                    <a:gd name="connsiteX12" fmla="*/ 1359648 w 1360346"/>
                    <a:gd name="connsiteY12" fmla="*/ 36607 h 37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60346" h="37088">
                      <a:moveTo>
                        <a:pt x="1359648" y="36607"/>
                      </a:moveTo>
                      <a:cubicBezTo>
                        <a:pt x="1315596" y="37936"/>
                        <a:pt x="1271190" y="36252"/>
                        <a:pt x="1227050" y="34745"/>
                      </a:cubicBezTo>
                      <a:cubicBezTo>
                        <a:pt x="1182821" y="33238"/>
                        <a:pt x="1138591" y="31820"/>
                        <a:pt x="1094362" y="30313"/>
                      </a:cubicBezTo>
                      <a:cubicBezTo>
                        <a:pt x="1005904" y="27388"/>
                        <a:pt x="917446" y="24729"/>
                        <a:pt x="828987" y="22336"/>
                      </a:cubicBezTo>
                      <a:cubicBezTo>
                        <a:pt x="652957" y="17550"/>
                        <a:pt x="477016" y="13916"/>
                        <a:pt x="301074" y="10991"/>
                      </a:cubicBezTo>
                      <a:cubicBezTo>
                        <a:pt x="201802" y="9395"/>
                        <a:pt x="102531" y="7977"/>
                        <a:pt x="3347" y="6736"/>
                      </a:cubicBezTo>
                      <a:cubicBezTo>
                        <a:pt x="-996" y="6648"/>
                        <a:pt x="-1173" y="0"/>
                        <a:pt x="3170" y="0"/>
                      </a:cubicBezTo>
                      <a:cubicBezTo>
                        <a:pt x="179998" y="886"/>
                        <a:pt x="356826" y="3545"/>
                        <a:pt x="533742" y="7179"/>
                      </a:cubicBezTo>
                      <a:cubicBezTo>
                        <a:pt x="709684" y="10814"/>
                        <a:pt x="885714" y="15511"/>
                        <a:pt x="1061744" y="21184"/>
                      </a:cubicBezTo>
                      <a:cubicBezTo>
                        <a:pt x="1111380" y="22779"/>
                        <a:pt x="1161016" y="24552"/>
                        <a:pt x="1210652" y="26413"/>
                      </a:cubicBezTo>
                      <a:cubicBezTo>
                        <a:pt x="1260288" y="28275"/>
                        <a:pt x="1310101" y="29781"/>
                        <a:pt x="1359648" y="35100"/>
                      </a:cubicBezTo>
                      <a:cubicBezTo>
                        <a:pt x="1360535" y="35277"/>
                        <a:pt x="1360623" y="36607"/>
                        <a:pt x="1359648" y="36607"/>
                      </a:cubicBezTo>
                      <a:lnTo>
                        <a:pt x="1359648" y="3660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57" name="任意多边形: 形状 456"/>
                <p:cNvSpPr/>
                <p:nvPr/>
              </p:nvSpPr>
              <p:spPr>
                <a:xfrm>
                  <a:off x="8438424" y="5041442"/>
                  <a:ext cx="1413735" cy="84886"/>
                </a:xfrm>
                <a:custGeom>
                  <a:avLst/>
                  <a:gdLst>
                    <a:gd name="connsiteX0" fmla="*/ 1386295 w 1413735"/>
                    <a:gd name="connsiteY0" fmla="*/ 81201 h 84886"/>
                    <a:gd name="connsiteX1" fmla="*/ 1409872 w 1413735"/>
                    <a:gd name="connsiteY1" fmla="*/ 70476 h 84886"/>
                    <a:gd name="connsiteX2" fmla="*/ 1410847 w 1413735"/>
                    <a:gd name="connsiteY2" fmla="*/ 72692 h 84886"/>
                    <a:gd name="connsiteX3" fmla="*/ 1350929 w 1413735"/>
                    <a:gd name="connsiteY3" fmla="*/ 57269 h 84886"/>
                    <a:gd name="connsiteX4" fmla="*/ 1282237 w 1413735"/>
                    <a:gd name="connsiteY4" fmla="*/ 52483 h 84886"/>
                    <a:gd name="connsiteX5" fmla="*/ 1144852 w 1413735"/>
                    <a:gd name="connsiteY5" fmla="*/ 43708 h 84886"/>
                    <a:gd name="connsiteX6" fmla="*/ 867334 w 1413735"/>
                    <a:gd name="connsiteY6" fmla="*/ 28994 h 84886"/>
                    <a:gd name="connsiteX7" fmla="*/ 315134 w 1413735"/>
                    <a:gd name="connsiteY7" fmla="*/ 10558 h 84886"/>
                    <a:gd name="connsiteX8" fmla="*/ 160997 w 1413735"/>
                    <a:gd name="connsiteY8" fmla="*/ 8342 h 84886"/>
                    <a:gd name="connsiteX9" fmla="*/ 82555 w 1413735"/>
                    <a:gd name="connsiteY9" fmla="*/ 7810 h 84886"/>
                    <a:gd name="connsiteX10" fmla="*/ 4112 w 1413735"/>
                    <a:gd name="connsiteY10" fmla="*/ 8254 h 84886"/>
                    <a:gd name="connsiteX11" fmla="*/ 3935 w 1413735"/>
                    <a:gd name="connsiteY11" fmla="*/ 10 h 84886"/>
                    <a:gd name="connsiteX12" fmla="*/ 144068 w 1413735"/>
                    <a:gd name="connsiteY12" fmla="*/ 2138 h 84886"/>
                    <a:gd name="connsiteX13" fmla="*/ 284200 w 1413735"/>
                    <a:gd name="connsiteY13" fmla="*/ 4354 h 84886"/>
                    <a:gd name="connsiteX14" fmla="*/ 561718 w 1413735"/>
                    <a:gd name="connsiteY14" fmla="*/ 11356 h 84886"/>
                    <a:gd name="connsiteX15" fmla="*/ 1119590 w 1413735"/>
                    <a:gd name="connsiteY15" fmla="*/ 37237 h 84886"/>
                    <a:gd name="connsiteX16" fmla="*/ 1276564 w 1413735"/>
                    <a:gd name="connsiteY16" fmla="*/ 47608 h 84886"/>
                    <a:gd name="connsiteX17" fmla="*/ 1353234 w 1413735"/>
                    <a:gd name="connsiteY17" fmla="*/ 53103 h 84886"/>
                    <a:gd name="connsiteX18" fmla="*/ 1412797 w 1413735"/>
                    <a:gd name="connsiteY18" fmla="*/ 69501 h 84886"/>
                    <a:gd name="connsiteX19" fmla="*/ 1413506 w 1413735"/>
                    <a:gd name="connsiteY19" fmla="*/ 72160 h 84886"/>
                    <a:gd name="connsiteX20" fmla="*/ 1385852 w 1413735"/>
                    <a:gd name="connsiteY20" fmla="*/ 83151 h 84886"/>
                    <a:gd name="connsiteX21" fmla="*/ 1386295 w 1413735"/>
                    <a:gd name="connsiteY21" fmla="*/ 81201 h 84886"/>
                    <a:gd name="connsiteX22" fmla="*/ 1386295 w 1413735"/>
                    <a:gd name="connsiteY22" fmla="*/ 81201 h 84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413735" h="84886">
                      <a:moveTo>
                        <a:pt x="1386295" y="81201"/>
                      </a:moveTo>
                      <a:cubicBezTo>
                        <a:pt x="1395690" y="83860"/>
                        <a:pt x="1406238" y="79428"/>
                        <a:pt x="1409872" y="70476"/>
                      </a:cubicBezTo>
                      <a:cubicBezTo>
                        <a:pt x="1410226" y="71185"/>
                        <a:pt x="1410492" y="71983"/>
                        <a:pt x="1410847" y="72692"/>
                      </a:cubicBezTo>
                      <a:cubicBezTo>
                        <a:pt x="1392499" y="61523"/>
                        <a:pt x="1371581" y="58776"/>
                        <a:pt x="1350929" y="57269"/>
                      </a:cubicBezTo>
                      <a:cubicBezTo>
                        <a:pt x="1328061" y="55585"/>
                        <a:pt x="1305105" y="53990"/>
                        <a:pt x="1282237" y="52483"/>
                      </a:cubicBezTo>
                      <a:cubicBezTo>
                        <a:pt x="1236501" y="49380"/>
                        <a:pt x="1190676" y="46278"/>
                        <a:pt x="1144852" y="43708"/>
                      </a:cubicBezTo>
                      <a:cubicBezTo>
                        <a:pt x="1052316" y="38567"/>
                        <a:pt x="959869" y="33249"/>
                        <a:pt x="867334" y="28994"/>
                      </a:cubicBezTo>
                      <a:cubicBezTo>
                        <a:pt x="683238" y="20485"/>
                        <a:pt x="499142" y="13837"/>
                        <a:pt x="315134" y="10558"/>
                      </a:cubicBezTo>
                      <a:cubicBezTo>
                        <a:pt x="263726" y="9672"/>
                        <a:pt x="212406" y="8785"/>
                        <a:pt x="160997" y="8342"/>
                      </a:cubicBezTo>
                      <a:cubicBezTo>
                        <a:pt x="134850" y="8076"/>
                        <a:pt x="108702" y="7899"/>
                        <a:pt x="82555" y="7810"/>
                      </a:cubicBezTo>
                      <a:cubicBezTo>
                        <a:pt x="56407" y="7722"/>
                        <a:pt x="30171" y="6924"/>
                        <a:pt x="4112" y="8254"/>
                      </a:cubicBezTo>
                      <a:cubicBezTo>
                        <a:pt x="-1206" y="8520"/>
                        <a:pt x="-1472" y="-344"/>
                        <a:pt x="3935" y="10"/>
                      </a:cubicBezTo>
                      <a:cubicBezTo>
                        <a:pt x="50557" y="2758"/>
                        <a:pt x="97445" y="1517"/>
                        <a:pt x="144068" y="2138"/>
                      </a:cubicBezTo>
                      <a:cubicBezTo>
                        <a:pt x="190779" y="2758"/>
                        <a:pt x="237490" y="3379"/>
                        <a:pt x="284200" y="4354"/>
                      </a:cubicBezTo>
                      <a:cubicBezTo>
                        <a:pt x="376647" y="6126"/>
                        <a:pt x="469183" y="8342"/>
                        <a:pt x="561718" y="11356"/>
                      </a:cubicBezTo>
                      <a:cubicBezTo>
                        <a:pt x="747676" y="17472"/>
                        <a:pt x="933722" y="25006"/>
                        <a:pt x="1119590" y="37237"/>
                      </a:cubicBezTo>
                      <a:cubicBezTo>
                        <a:pt x="1171885" y="40694"/>
                        <a:pt x="1224269" y="44062"/>
                        <a:pt x="1276564" y="47608"/>
                      </a:cubicBezTo>
                      <a:cubicBezTo>
                        <a:pt x="1302091" y="49380"/>
                        <a:pt x="1327707" y="50799"/>
                        <a:pt x="1353234" y="53103"/>
                      </a:cubicBezTo>
                      <a:cubicBezTo>
                        <a:pt x="1373797" y="54964"/>
                        <a:pt x="1394627" y="58244"/>
                        <a:pt x="1412797" y="69501"/>
                      </a:cubicBezTo>
                      <a:cubicBezTo>
                        <a:pt x="1413772" y="70121"/>
                        <a:pt x="1413949" y="71185"/>
                        <a:pt x="1413506" y="72160"/>
                      </a:cubicBezTo>
                      <a:cubicBezTo>
                        <a:pt x="1409074" y="82885"/>
                        <a:pt x="1397020" y="87760"/>
                        <a:pt x="1385852" y="83151"/>
                      </a:cubicBezTo>
                      <a:cubicBezTo>
                        <a:pt x="1384699" y="82530"/>
                        <a:pt x="1385054" y="80846"/>
                        <a:pt x="1386295" y="81201"/>
                      </a:cubicBezTo>
                      <a:lnTo>
                        <a:pt x="1386295" y="81201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58" name="任意多边形: 形状 457"/>
                <p:cNvSpPr/>
                <p:nvPr/>
              </p:nvSpPr>
              <p:spPr>
                <a:xfrm>
                  <a:off x="8380016" y="5048712"/>
                  <a:ext cx="66115" cy="302757"/>
                </a:xfrm>
                <a:custGeom>
                  <a:avLst/>
                  <a:gdLst>
                    <a:gd name="connsiteX0" fmla="*/ 65888 w 66115"/>
                    <a:gd name="connsiteY0" fmla="*/ 806 h 302757"/>
                    <a:gd name="connsiteX1" fmla="*/ 29813 w 66115"/>
                    <a:gd name="connsiteY1" fmla="*/ 47429 h 302757"/>
                    <a:gd name="connsiteX2" fmla="*/ 13593 w 66115"/>
                    <a:gd name="connsiteY2" fmla="*/ 107878 h 302757"/>
                    <a:gd name="connsiteX3" fmla="*/ 21748 w 66115"/>
                    <a:gd name="connsiteY3" fmla="*/ 236222 h 302757"/>
                    <a:gd name="connsiteX4" fmla="*/ 36284 w 66115"/>
                    <a:gd name="connsiteY4" fmla="*/ 269727 h 302757"/>
                    <a:gd name="connsiteX5" fmla="*/ 45236 w 66115"/>
                    <a:gd name="connsiteY5" fmla="*/ 284529 h 302757"/>
                    <a:gd name="connsiteX6" fmla="*/ 53302 w 66115"/>
                    <a:gd name="connsiteY6" fmla="*/ 299774 h 302757"/>
                    <a:gd name="connsiteX7" fmla="*/ 49491 w 66115"/>
                    <a:gd name="connsiteY7" fmla="*/ 302610 h 302757"/>
                    <a:gd name="connsiteX8" fmla="*/ 38677 w 66115"/>
                    <a:gd name="connsiteY8" fmla="*/ 292240 h 302757"/>
                    <a:gd name="connsiteX9" fmla="*/ 29459 w 66115"/>
                    <a:gd name="connsiteY9" fmla="*/ 277526 h 302757"/>
                    <a:gd name="connsiteX10" fmla="*/ 15189 w 66115"/>
                    <a:gd name="connsiteY10" fmla="*/ 246681 h 302757"/>
                    <a:gd name="connsiteX11" fmla="*/ 918 w 66115"/>
                    <a:gd name="connsiteY11" fmla="*/ 179939 h 302757"/>
                    <a:gd name="connsiteX12" fmla="*/ 20861 w 66115"/>
                    <a:gd name="connsiteY12" fmla="*/ 45833 h 302757"/>
                    <a:gd name="connsiteX13" fmla="*/ 65622 w 66115"/>
                    <a:gd name="connsiteY13" fmla="*/ 9 h 302757"/>
                    <a:gd name="connsiteX14" fmla="*/ 65888 w 66115"/>
                    <a:gd name="connsiteY14" fmla="*/ 806 h 302757"/>
                    <a:gd name="connsiteX15" fmla="*/ 65888 w 66115"/>
                    <a:gd name="connsiteY15" fmla="*/ 806 h 30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6115" h="302757">
                      <a:moveTo>
                        <a:pt x="65888" y="806"/>
                      </a:moveTo>
                      <a:cubicBezTo>
                        <a:pt x="49047" y="11443"/>
                        <a:pt x="37170" y="29258"/>
                        <a:pt x="29813" y="47429"/>
                      </a:cubicBezTo>
                      <a:cubicBezTo>
                        <a:pt x="22014" y="66574"/>
                        <a:pt x="17050" y="87315"/>
                        <a:pt x="13593" y="107878"/>
                      </a:cubicBezTo>
                      <a:cubicBezTo>
                        <a:pt x="6591" y="149980"/>
                        <a:pt x="7921" y="194652"/>
                        <a:pt x="21748" y="236222"/>
                      </a:cubicBezTo>
                      <a:cubicBezTo>
                        <a:pt x="25559" y="247745"/>
                        <a:pt x="30434" y="259002"/>
                        <a:pt x="36284" y="269727"/>
                      </a:cubicBezTo>
                      <a:cubicBezTo>
                        <a:pt x="39032" y="274779"/>
                        <a:pt x="42045" y="279742"/>
                        <a:pt x="45236" y="284529"/>
                      </a:cubicBezTo>
                      <a:cubicBezTo>
                        <a:pt x="48604" y="289581"/>
                        <a:pt x="53125" y="293658"/>
                        <a:pt x="53302" y="299774"/>
                      </a:cubicBezTo>
                      <a:cubicBezTo>
                        <a:pt x="53390" y="301813"/>
                        <a:pt x="51440" y="303231"/>
                        <a:pt x="49491" y="302610"/>
                      </a:cubicBezTo>
                      <a:cubicBezTo>
                        <a:pt x="43995" y="301015"/>
                        <a:pt x="41779" y="296761"/>
                        <a:pt x="38677" y="292240"/>
                      </a:cubicBezTo>
                      <a:cubicBezTo>
                        <a:pt x="35397" y="287454"/>
                        <a:pt x="32295" y="282579"/>
                        <a:pt x="29459" y="277526"/>
                      </a:cubicBezTo>
                      <a:cubicBezTo>
                        <a:pt x="23875" y="267599"/>
                        <a:pt x="19177" y="257318"/>
                        <a:pt x="15189" y="246681"/>
                      </a:cubicBezTo>
                      <a:cubicBezTo>
                        <a:pt x="7123" y="225143"/>
                        <a:pt x="2691" y="202541"/>
                        <a:pt x="918" y="179939"/>
                      </a:cubicBezTo>
                      <a:cubicBezTo>
                        <a:pt x="-2627" y="134735"/>
                        <a:pt x="4109" y="87137"/>
                        <a:pt x="20861" y="45833"/>
                      </a:cubicBezTo>
                      <a:cubicBezTo>
                        <a:pt x="29282" y="25181"/>
                        <a:pt x="41779" y="4174"/>
                        <a:pt x="65622" y="9"/>
                      </a:cubicBezTo>
                      <a:cubicBezTo>
                        <a:pt x="66065" y="-80"/>
                        <a:pt x="66331" y="540"/>
                        <a:pt x="65888" y="806"/>
                      </a:cubicBezTo>
                      <a:lnTo>
                        <a:pt x="65888" y="806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59" name="任意多边形: 形状 458"/>
                <p:cNvSpPr/>
                <p:nvPr/>
              </p:nvSpPr>
              <p:spPr>
                <a:xfrm>
                  <a:off x="9746984" y="5128100"/>
                  <a:ext cx="32537" cy="227558"/>
                </a:xfrm>
                <a:custGeom>
                  <a:avLst/>
                  <a:gdLst>
                    <a:gd name="connsiteX0" fmla="*/ 30935 w 32537"/>
                    <a:gd name="connsiteY0" fmla="*/ 6065 h 227558"/>
                    <a:gd name="connsiteX1" fmla="*/ 24908 w 32537"/>
                    <a:gd name="connsiteY1" fmla="*/ 17322 h 227558"/>
                    <a:gd name="connsiteX2" fmla="*/ 21097 w 32537"/>
                    <a:gd name="connsiteY2" fmla="*/ 30352 h 227558"/>
                    <a:gd name="connsiteX3" fmla="*/ 14981 w 32537"/>
                    <a:gd name="connsiteY3" fmla="*/ 56853 h 227558"/>
                    <a:gd name="connsiteX4" fmla="*/ 9485 w 32537"/>
                    <a:gd name="connsiteY4" fmla="*/ 114821 h 227558"/>
                    <a:gd name="connsiteX5" fmla="*/ 14183 w 32537"/>
                    <a:gd name="connsiteY5" fmla="*/ 172346 h 227558"/>
                    <a:gd name="connsiteX6" fmla="*/ 20299 w 32537"/>
                    <a:gd name="connsiteY6" fmla="*/ 200354 h 227558"/>
                    <a:gd name="connsiteX7" fmla="*/ 24110 w 32537"/>
                    <a:gd name="connsiteY7" fmla="*/ 213738 h 227558"/>
                    <a:gd name="connsiteX8" fmla="*/ 25440 w 32537"/>
                    <a:gd name="connsiteY8" fmla="*/ 226059 h 227558"/>
                    <a:gd name="connsiteX9" fmla="*/ 21008 w 32537"/>
                    <a:gd name="connsiteY9" fmla="*/ 227123 h 227558"/>
                    <a:gd name="connsiteX10" fmla="*/ 12410 w 32537"/>
                    <a:gd name="connsiteY10" fmla="*/ 207534 h 227558"/>
                    <a:gd name="connsiteX11" fmla="*/ 6649 w 32537"/>
                    <a:gd name="connsiteY11" fmla="*/ 183425 h 227558"/>
                    <a:gd name="connsiteX12" fmla="*/ 533 w 32537"/>
                    <a:gd name="connsiteY12" fmla="*/ 135207 h 227558"/>
                    <a:gd name="connsiteX13" fmla="*/ 9574 w 32537"/>
                    <a:gd name="connsiteY13" fmla="*/ 38063 h 227558"/>
                    <a:gd name="connsiteX14" fmla="*/ 17462 w 32537"/>
                    <a:gd name="connsiteY14" fmla="*/ 12093 h 227558"/>
                    <a:gd name="connsiteX15" fmla="*/ 29251 w 32537"/>
                    <a:gd name="connsiteY15" fmla="*/ 38 h 227558"/>
                    <a:gd name="connsiteX16" fmla="*/ 30935 w 32537"/>
                    <a:gd name="connsiteY16" fmla="*/ 6065 h 227558"/>
                    <a:gd name="connsiteX17" fmla="*/ 30935 w 32537"/>
                    <a:gd name="connsiteY17" fmla="*/ 6065 h 227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537" h="227558">
                      <a:moveTo>
                        <a:pt x="30935" y="6065"/>
                      </a:moveTo>
                      <a:cubicBezTo>
                        <a:pt x="26858" y="7927"/>
                        <a:pt x="26060" y="13422"/>
                        <a:pt x="24908" y="17322"/>
                      </a:cubicBezTo>
                      <a:cubicBezTo>
                        <a:pt x="23578" y="21665"/>
                        <a:pt x="22249" y="26008"/>
                        <a:pt x="21097" y="30352"/>
                      </a:cubicBezTo>
                      <a:cubicBezTo>
                        <a:pt x="18703" y="39038"/>
                        <a:pt x="16665" y="47901"/>
                        <a:pt x="14981" y="56853"/>
                      </a:cubicBezTo>
                      <a:cubicBezTo>
                        <a:pt x="11435" y="75910"/>
                        <a:pt x="9574" y="95321"/>
                        <a:pt x="9485" y="114821"/>
                      </a:cubicBezTo>
                      <a:cubicBezTo>
                        <a:pt x="9397" y="133966"/>
                        <a:pt x="10903" y="153289"/>
                        <a:pt x="14183" y="172346"/>
                      </a:cubicBezTo>
                      <a:cubicBezTo>
                        <a:pt x="15778" y="181741"/>
                        <a:pt x="17817" y="191137"/>
                        <a:pt x="20299" y="200354"/>
                      </a:cubicBezTo>
                      <a:cubicBezTo>
                        <a:pt x="21451" y="204786"/>
                        <a:pt x="22780" y="209307"/>
                        <a:pt x="24110" y="213738"/>
                      </a:cubicBezTo>
                      <a:cubicBezTo>
                        <a:pt x="25440" y="218170"/>
                        <a:pt x="27301" y="221804"/>
                        <a:pt x="25440" y="226059"/>
                      </a:cubicBezTo>
                      <a:cubicBezTo>
                        <a:pt x="24730" y="227654"/>
                        <a:pt x="22426" y="227920"/>
                        <a:pt x="21008" y="227123"/>
                      </a:cubicBezTo>
                      <a:cubicBezTo>
                        <a:pt x="15158" y="223666"/>
                        <a:pt x="14094" y="213473"/>
                        <a:pt x="12410" y="207534"/>
                      </a:cubicBezTo>
                      <a:cubicBezTo>
                        <a:pt x="10194" y="199557"/>
                        <a:pt x="8244" y="191491"/>
                        <a:pt x="6649" y="183425"/>
                      </a:cubicBezTo>
                      <a:cubicBezTo>
                        <a:pt x="3458" y="167471"/>
                        <a:pt x="1419" y="151339"/>
                        <a:pt x="533" y="135207"/>
                      </a:cubicBezTo>
                      <a:cubicBezTo>
                        <a:pt x="-1328" y="102412"/>
                        <a:pt x="1685" y="69529"/>
                        <a:pt x="9574" y="38063"/>
                      </a:cubicBezTo>
                      <a:cubicBezTo>
                        <a:pt x="11790" y="29288"/>
                        <a:pt x="14360" y="20602"/>
                        <a:pt x="17462" y="12093"/>
                      </a:cubicBezTo>
                      <a:cubicBezTo>
                        <a:pt x="19501" y="6509"/>
                        <a:pt x="21983" y="-582"/>
                        <a:pt x="29251" y="38"/>
                      </a:cubicBezTo>
                      <a:cubicBezTo>
                        <a:pt x="32176" y="304"/>
                        <a:pt x="34037" y="4647"/>
                        <a:pt x="30935" y="6065"/>
                      </a:cubicBezTo>
                      <a:lnTo>
                        <a:pt x="30935" y="606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60" name="任意多边形: 形状 459"/>
                <p:cNvSpPr/>
                <p:nvPr/>
              </p:nvSpPr>
              <p:spPr>
                <a:xfrm>
                  <a:off x="9780081" y="5086298"/>
                  <a:ext cx="174443" cy="15436"/>
                </a:xfrm>
                <a:custGeom>
                  <a:avLst/>
                  <a:gdLst>
                    <a:gd name="connsiteX0" fmla="*/ 174311 w 174443"/>
                    <a:gd name="connsiteY0" fmla="*/ 14807 h 15436"/>
                    <a:gd name="connsiteX1" fmla="*/ 153482 w 174443"/>
                    <a:gd name="connsiteY1" fmla="*/ 14629 h 15436"/>
                    <a:gd name="connsiteX2" fmla="*/ 132564 w 174443"/>
                    <a:gd name="connsiteY2" fmla="*/ 13300 h 15436"/>
                    <a:gd name="connsiteX3" fmla="*/ 87271 w 174443"/>
                    <a:gd name="connsiteY3" fmla="*/ 12679 h 15436"/>
                    <a:gd name="connsiteX4" fmla="*/ 43042 w 174443"/>
                    <a:gd name="connsiteY4" fmla="*/ 11616 h 15436"/>
                    <a:gd name="connsiteX5" fmla="*/ 1117 w 174443"/>
                    <a:gd name="connsiteY5" fmla="*/ 3993 h 15436"/>
                    <a:gd name="connsiteX6" fmla="*/ 2092 w 174443"/>
                    <a:gd name="connsiteY6" fmla="*/ 93 h 15436"/>
                    <a:gd name="connsiteX7" fmla="*/ 45967 w 174443"/>
                    <a:gd name="connsiteY7" fmla="*/ 2929 h 15436"/>
                    <a:gd name="connsiteX8" fmla="*/ 90196 w 174443"/>
                    <a:gd name="connsiteY8" fmla="*/ 4170 h 15436"/>
                    <a:gd name="connsiteX9" fmla="*/ 133361 w 174443"/>
                    <a:gd name="connsiteY9" fmla="*/ 5854 h 15436"/>
                    <a:gd name="connsiteX10" fmla="*/ 174311 w 174443"/>
                    <a:gd name="connsiteY10" fmla="*/ 14275 h 15436"/>
                    <a:gd name="connsiteX11" fmla="*/ 174311 w 174443"/>
                    <a:gd name="connsiteY11" fmla="*/ 14807 h 15436"/>
                    <a:gd name="connsiteX12" fmla="*/ 174311 w 174443"/>
                    <a:gd name="connsiteY12" fmla="*/ 14807 h 15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4443" h="15436">
                      <a:moveTo>
                        <a:pt x="174311" y="14807"/>
                      </a:moveTo>
                      <a:cubicBezTo>
                        <a:pt x="167575" y="16048"/>
                        <a:pt x="160395" y="15161"/>
                        <a:pt x="153482" y="14629"/>
                      </a:cubicBezTo>
                      <a:cubicBezTo>
                        <a:pt x="146479" y="14098"/>
                        <a:pt x="139477" y="13654"/>
                        <a:pt x="132564" y="13300"/>
                      </a:cubicBezTo>
                      <a:cubicBezTo>
                        <a:pt x="117496" y="12591"/>
                        <a:pt x="102339" y="12679"/>
                        <a:pt x="87271" y="12679"/>
                      </a:cubicBezTo>
                      <a:cubicBezTo>
                        <a:pt x="72557" y="12679"/>
                        <a:pt x="57755" y="12502"/>
                        <a:pt x="43042" y="11616"/>
                      </a:cubicBezTo>
                      <a:cubicBezTo>
                        <a:pt x="28771" y="10729"/>
                        <a:pt x="14590" y="10020"/>
                        <a:pt x="1117" y="3993"/>
                      </a:cubicBezTo>
                      <a:cubicBezTo>
                        <a:pt x="-1010" y="3018"/>
                        <a:pt x="231" y="182"/>
                        <a:pt x="2092" y="93"/>
                      </a:cubicBezTo>
                      <a:cubicBezTo>
                        <a:pt x="16717" y="-528"/>
                        <a:pt x="31342" y="2132"/>
                        <a:pt x="45967" y="2929"/>
                      </a:cubicBezTo>
                      <a:cubicBezTo>
                        <a:pt x="60680" y="3727"/>
                        <a:pt x="75482" y="3904"/>
                        <a:pt x="90196" y="4170"/>
                      </a:cubicBezTo>
                      <a:cubicBezTo>
                        <a:pt x="104555" y="4436"/>
                        <a:pt x="119003" y="4791"/>
                        <a:pt x="133361" y="5854"/>
                      </a:cubicBezTo>
                      <a:cubicBezTo>
                        <a:pt x="146479" y="6829"/>
                        <a:pt x="162611" y="7184"/>
                        <a:pt x="174311" y="14275"/>
                      </a:cubicBezTo>
                      <a:cubicBezTo>
                        <a:pt x="174488" y="14541"/>
                        <a:pt x="174488" y="14807"/>
                        <a:pt x="174311" y="14807"/>
                      </a:cubicBezTo>
                      <a:lnTo>
                        <a:pt x="174311" y="1480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61" name="任意多边形: 形状 460"/>
                <p:cNvSpPr/>
                <p:nvPr/>
              </p:nvSpPr>
              <p:spPr>
                <a:xfrm>
                  <a:off x="8363782" y="4934773"/>
                  <a:ext cx="1590450" cy="169047"/>
                </a:xfrm>
                <a:custGeom>
                  <a:avLst/>
                  <a:gdLst>
                    <a:gd name="connsiteX0" fmla="*/ 1588305 w 1590450"/>
                    <a:gd name="connsiteY0" fmla="*/ 168370 h 169047"/>
                    <a:gd name="connsiteX1" fmla="*/ 1582367 w 1590450"/>
                    <a:gd name="connsiteY1" fmla="*/ 143818 h 169047"/>
                    <a:gd name="connsiteX2" fmla="*/ 1579442 w 1590450"/>
                    <a:gd name="connsiteY2" fmla="*/ 116518 h 169047"/>
                    <a:gd name="connsiteX3" fmla="*/ 1578201 w 1590450"/>
                    <a:gd name="connsiteY3" fmla="*/ 61919 h 169047"/>
                    <a:gd name="connsiteX4" fmla="*/ 1582987 w 1590450"/>
                    <a:gd name="connsiteY4" fmla="*/ 66705 h 169047"/>
                    <a:gd name="connsiteX5" fmla="*/ 965198 w 1590450"/>
                    <a:gd name="connsiteY5" fmla="*/ 31783 h 169047"/>
                    <a:gd name="connsiteX6" fmla="*/ 350776 w 1590450"/>
                    <a:gd name="connsiteY6" fmla="*/ 10776 h 169047"/>
                    <a:gd name="connsiteX7" fmla="*/ 4477 w 1590450"/>
                    <a:gd name="connsiteY7" fmla="*/ 10067 h 169047"/>
                    <a:gd name="connsiteX8" fmla="*/ 4300 w 1590450"/>
                    <a:gd name="connsiteY8" fmla="*/ 1026 h 169047"/>
                    <a:gd name="connsiteX9" fmla="*/ 621469 w 1590450"/>
                    <a:gd name="connsiteY9" fmla="*/ 7940 h 169047"/>
                    <a:gd name="connsiteX10" fmla="*/ 1236068 w 1590450"/>
                    <a:gd name="connsiteY10" fmla="*/ 36658 h 169047"/>
                    <a:gd name="connsiteX11" fmla="*/ 1582810 w 1590450"/>
                    <a:gd name="connsiteY11" fmla="*/ 57310 h 169047"/>
                    <a:gd name="connsiteX12" fmla="*/ 1587597 w 1590450"/>
                    <a:gd name="connsiteY12" fmla="*/ 62096 h 169047"/>
                    <a:gd name="connsiteX13" fmla="*/ 1590255 w 1590450"/>
                    <a:gd name="connsiteY13" fmla="*/ 168104 h 169047"/>
                    <a:gd name="connsiteX14" fmla="*/ 1588305 w 1590450"/>
                    <a:gd name="connsiteY14" fmla="*/ 168370 h 169047"/>
                    <a:gd name="connsiteX15" fmla="*/ 1588305 w 1590450"/>
                    <a:gd name="connsiteY15" fmla="*/ 168370 h 169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0450" h="169047">
                      <a:moveTo>
                        <a:pt x="1588305" y="168370"/>
                      </a:moveTo>
                      <a:cubicBezTo>
                        <a:pt x="1585735" y="160039"/>
                        <a:pt x="1583519" y="152416"/>
                        <a:pt x="1582367" y="143818"/>
                      </a:cubicBezTo>
                      <a:cubicBezTo>
                        <a:pt x="1581126" y="134777"/>
                        <a:pt x="1580151" y="125648"/>
                        <a:pt x="1579442" y="116518"/>
                      </a:cubicBezTo>
                      <a:cubicBezTo>
                        <a:pt x="1578201" y="98348"/>
                        <a:pt x="1577935" y="80089"/>
                        <a:pt x="1578201" y="61919"/>
                      </a:cubicBezTo>
                      <a:cubicBezTo>
                        <a:pt x="1579797" y="63514"/>
                        <a:pt x="1581392" y="65110"/>
                        <a:pt x="1582987" y="66705"/>
                      </a:cubicBezTo>
                      <a:cubicBezTo>
                        <a:pt x="1377087" y="54385"/>
                        <a:pt x="1171098" y="41887"/>
                        <a:pt x="965198" y="31783"/>
                      </a:cubicBezTo>
                      <a:cubicBezTo>
                        <a:pt x="760361" y="21678"/>
                        <a:pt x="555524" y="13967"/>
                        <a:pt x="350776" y="10776"/>
                      </a:cubicBezTo>
                      <a:cubicBezTo>
                        <a:pt x="235284" y="9003"/>
                        <a:pt x="119792" y="8560"/>
                        <a:pt x="4477" y="10067"/>
                      </a:cubicBezTo>
                      <a:cubicBezTo>
                        <a:pt x="-1373" y="10156"/>
                        <a:pt x="-1550" y="1115"/>
                        <a:pt x="4300" y="1026"/>
                      </a:cubicBezTo>
                      <a:cubicBezTo>
                        <a:pt x="209846" y="-1721"/>
                        <a:pt x="415657" y="1204"/>
                        <a:pt x="621469" y="7940"/>
                      </a:cubicBezTo>
                      <a:cubicBezTo>
                        <a:pt x="826306" y="14676"/>
                        <a:pt x="1031231" y="25047"/>
                        <a:pt x="1236068" y="36658"/>
                      </a:cubicBezTo>
                      <a:cubicBezTo>
                        <a:pt x="1351649" y="43217"/>
                        <a:pt x="1467229" y="50308"/>
                        <a:pt x="1582810" y="57310"/>
                      </a:cubicBezTo>
                      <a:cubicBezTo>
                        <a:pt x="1585292" y="57487"/>
                        <a:pt x="1587597" y="59437"/>
                        <a:pt x="1587597" y="62096"/>
                      </a:cubicBezTo>
                      <a:cubicBezTo>
                        <a:pt x="1587065" y="97462"/>
                        <a:pt x="1591408" y="132916"/>
                        <a:pt x="1590255" y="168104"/>
                      </a:cubicBezTo>
                      <a:cubicBezTo>
                        <a:pt x="1590078" y="169168"/>
                        <a:pt x="1588571" y="169434"/>
                        <a:pt x="1588305" y="168370"/>
                      </a:cubicBezTo>
                      <a:lnTo>
                        <a:pt x="1588305" y="168370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62" name="任意多边形: 形状 461"/>
                <p:cNvSpPr/>
                <p:nvPr/>
              </p:nvSpPr>
              <p:spPr>
                <a:xfrm>
                  <a:off x="8352525" y="4939906"/>
                  <a:ext cx="92830" cy="109701"/>
                </a:xfrm>
                <a:custGeom>
                  <a:avLst/>
                  <a:gdLst>
                    <a:gd name="connsiteX0" fmla="*/ 92670 w 92830"/>
                    <a:gd name="connsiteY0" fmla="*/ 104294 h 109701"/>
                    <a:gd name="connsiteX1" fmla="*/ 85845 w 92830"/>
                    <a:gd name="connsiteY1" fmla="*/ 107308 h 109701"/>
                    <a:gd name="connsiteX2" fmla="*/ 78666 w 92830"/>
                    <a:gd name="connsiteY2" fmla="*/ 108992 h 109701"/>
                    <a:gd name="connsiteX3" fmla="*/ 66346 w 92830"/>
                    <a:gd name="connsiteY3" fmla="*/ 109701 h 109701"/>
                    <a:gd name="connsiteX4" fmla="*/ 38780 w 92830"/>
                    <a:gd name="connsiteY4" fmla="*/ 107308 h 109701"/>
                    <a:gd name="connsiteX5" fmla="*/ 17862 w 92830"/>
                    <a:gd name="connsiteY5" fmla="*/ 98710 h 109701"/>
                    <a:gd name="connsiteX6" fmla="*/ 16887 w 92830"/>
                    <a:gd name="connsiteY6" fmla="*/ 87985 h 109701"/>
                    <a:gd name="connsiteX7" fmla="*/ 15203 w 92830"/>
                    <a:gd name="connsiteY7" fmla="*/ 75045 h 109701"/>
                    <a:gd name="connsiteX8" fmla="*/ 1730 w 92830"/>
                    <a:gd name="connsiteY8" fmla="*/ 25497 h 109701"/>
                    <a:gd name="connsiteX9" fmla="*/ 1996 w 92830"/>
                    <a:gd name="connsiteY9" fmla="*/ 3516 h 109701"/>
                    <a:gd name="connsiteX10" fmla="*/ 13873 w 92830"/>
                    <a:gd name="connsiteY10" fmla="*/ 4402 h 109701"/>
                    <a:gd name="connsiteX11" fmla="*/ 8378 w 92830"/>
                    <a:gd name="connsiteY11" fmla="*/ 7504 h 109701"/>
                    <a:gd name="connsiteX12" fmla="*/ 7669 w 92830"/>
                    <a:gd name="connsiteY12" fmla="*/ 6973 h 109701"/>
                    <a:gd name="connsiteX13" fmla="*/ 10239 w 92830"/>
                    <a:gd name="connsiteY13" fmla="*/ 8036 h 109701"/>
                    <a:gd name="connsiteX14" fmla="*/ 9530 w 92830"/>
                    <a:gd name="connsiteY14" fmla="*/ 7947 h 109701"/>
                    <a:gd name="connsiteX15" fmla="*/ 12189 w 92830"/>
                    <a:gd name="connsiteY15" fmla="*/ 6884 h 109701"/>
                    <a:gd name="connsiteX16" fmla="*/ 11392 w 92830"/>
                    <a:gd name="connsiteY16" fmla="*/ 8125 h 109701"/>
                    <a:gd name="connsiteX17" fmla="*/ 9973 w 92830"/>
                    <a:gd name="connsiteY17" fmla="*/ 11138 h 109701"/>
                    <a:gd name="connsiteX18" fmla="*/ 10505 w 92830"/>
                    <a:gd name="connsiteY18" fmla="*/ 21154 h 109701"/>
                    <a:gd name="connsiteX19" fmla="*/ 14671 w 92830"/>
                    <a:gd name="connsiteY19" fmla="*/ 39767 h 109701"/>
                    <a:gd name="connsiteX20" fmla="*/ 25130 w 92830"/>
                    <a:gd name="connsiteY20" fmla="*/ 78413 h 109701"/>
                    <a:gd name="connsiteX21" fmla="*/ 26105 w 92830"/>
                    <a:gd name="connsiteY21" fmla="*/ 87365 h 109701"/>
                    <a:gd name="connsiteX22" fmla="*/ 26637 w 92830"/>
                    <a:gd name="connsiteY22" fmla="*/ 95519 h 109701"/>
                    <a:gd name="connsiteX23" fmla="*/ 37273 w 92830"/>
                    <a:gd name="connsiteY23" fmla="*/ 97824 h 109701"/>
                    <a:gd name="connsiteX24" fmla="*/ 48264 w 92830"/>
                    <a:gd name="connsiteY24" fmla="*/ 99508 h 109701"/>
                    <a:gd name="connsiteX25" fmla="*/ 69980 w 92830"/>
                    <a:gd name="connsiteY25" fmla="*/ 101103 h 109701"/>
                    <a:gd name="connsiteX26" fmla="*/ 80350 w 92830"/>
                    <a:gd name="connsiteY26" fmla="*/ 101635 h 109701"/>
                    <a:gd name="connsiteX27" fmla="*/ 92582 w 92830"/>
                    <a:gd name="connsiteY27" fmla="*/ 103674 h 109701"/>
                    <a:gd name="connsiteX28" fmla="*/ 92670 w 92830"/>
                    <a:gd name="connsiteY28" fmla="*/ 104294 h 109701"/>
                    <a:gd name="connsiteX29" fmla="*/ 92670 w 92830"/>
                    <a:gd name="connsiteY29" fmla="*/ 104294 h 109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92830" h="109701">
                      <a:moveTo>
                        <a:pt x="92670" y="104294"/>
                      </a:moveTo>
                      <a:cubicBezTo>
                        <a:pt x="90011" y="104826"/>
                        <a:pt x="88239" y="106333"/>
                        <a:pt x="85845" y="107308"/>
                      </a:cubicBezTo>
                      <a:cubicBezTo>
                        <a:pt x="83630" y="108194"/>
                        <a:pt x="81059" y="108637"/>
                        <a:pt x="78666" y="108992"/>
                      </a:cubicBezTo>
                      <a:cubicBezTo>
                        <a:pt x="74677" y="109612"/>
                        <a:pt x="70423" y="109701"/>
                        <a:pt x="66346" y="109701"/>
                      </a:cubicBezTo>
                      <a:cubicBezTo>
                        <a:pt x="57128" y="109701"/>
                        <a:pt x="47909" y="108815"/>
                        <a:pt x="38780" y="107308"/>
                      </a:cubicBezTo>
                      <a:cubicBezTo>
                        <a:pt x="32221" y="106244"/>
                        <a:pt x="20964" y="106067"/>
                        <a:pt x="17862" y="98710"/>
                      </a:cubicBezTo>
                      <a:cubicBezTo>
                        <a:pt x="16444" y="95342"/>
                        <a:pt x="17064" y="91531"/>
                        <a:pt x="16887" y="87985"/>
                      </a:cubicBezTo>
                      <a:cubicBezTo>
                        <a:pt x="16710" y="83642"/>
                        <a:pt x="16089" y="79299"/>
                        <a:pt x="15203" y="75045"/>
                      </a:cubicBezTo>
                      <a:cubicBezTo>
                        <a:pt x="11746" y="58293"/>
                        <a:pt x="4567" y="42338"/>
                        <a:pt x="1730" y="25497"/>
                      </a:cubicBezTo>
                      <a:cubicBezTo>
                        <a:pt x="578" y="18938"/>
                        <a:pt x="-1638" y="9366"/>
                        <a:pt x="1996" y="3516"/>
                      </a:cubicBezTo>
                      <a:cubicBezTo>
                        <a:pt x="4921" y="-1182"/>
                        <a:pt x="11746" y="-1448"/>
                        <a:pt x="13873" y="4402"/>
                      </a:cubicBezTo>
                      <a:cubicBezTo>
                        <a:pt x="15203" y="7859"/>
                        <a:pt x="10771" y="9366"/>
                        <a:pt x="8378" y="7504"/>
                      </a:cubicBezTo>
                      <a:cubicBezTo>
                        <a:pt x="8112" y="7327"/>
                        <a:pt x="7935" y="7150"/>
                        <a:pt x="7669" y="6973"/>
                      </a:cubicBezTo>
                      <a:cubicBezTo>
                        <a:pt x="8555" y="7327"/>
                        <a:pt x="9353" y="7681"/>
                        <a:pt x="10239" y="8036"/>
                      </a:cubicBezTo>
                      <a:cubicBezTo>
                        <a:pt x="9973" y="8036"/>
                        <a:pt x="9796" y="7947"/>
                        <a:pt x="9530" y="7947"/>
                      </a:cubicBezTo>
                      <a:cubicBezTo>
                        <a:pt x="10417" y="7593"/>
                        <a:pt x="11303" y="7238"/>
                        <a:pt x="12189" y="6884"/>
                      </a:cubicBezTo>
                      <a:cubicBezTo>
                        <a:pt x="13785" y="5200"/>
                        <a:pt x="11746" y="7593"/>
                        <a:pt x="11392" y="8125"/>
                      </a:cubicBezTo>
                      <a:cubicBezTo>
                        <a:pt x="10505" y="9454"/>
                        <a:pt x="10239" y="9454"/>
                        <a:pt x="9973" y="11138"/>
                      </a:cubicBezTo>
                      <a:cubicBezTo>
                        <a:pt x="9530" y="14241"/>
                        <a:pt x="10151" y="18052"/>
                        <a:pt x="10505" y="21154"/>
                      </a:cubicBezTo>
                      <a:cubicBezTo>
                        <a:pt x="11303" y="27447"/>
                        <a:pt x="12898" y="33652"/>
                        <a:pt x="14671" y="39767"/>
                      </a:cubicBezTo>
                      <a:cubicBezTo>
                        <a:pt x="18394" y="52620"/>
                        <a:pt x="23003" y="65206"/>
                        <a:pt x="25130" y="78413"/>
                      </a:cubicBezTo>
                      <a:cubicBezTo>
                        <a:pt x="25573" y="81426"/>
                        <a:pt x="25928" y="84351"/>
                        <a:pt x="26105" y="87365"/>
                      </a:cubicBezTo>
                      <a:cubicBezTo>
                        <a:pt x="26194" y="89403"/>
                        <a:pt x="25219" y="94101"/>
                        <a:pt x="26637" y="95519"/>
                      </a:cubicBezTo>
                      <a:cubicBezTo>
                        <a:pt x="28144" y="97026"/>
                        <a:pt x="35235" y="97469"/>
                        <a:pt x="37273" y="97824"/>
                      </a:cubicBezTo>
                      <a:cubicBezTo>
                        <a:pt x="40907" y="98533"/>
                        <a:pt x="44541" y="99065"/>
                        <a:pt x="48264" y="99508"/>
                      </a:cubicBezTo>
                      <a:cubicBezTo>
                        <a:pt x="55532" y="100483"/>
                        <a:pt x="62712" y="100838"/>
                        <a:pt x="69980" y="101103"/>
                      </a:cubicBezTo>
                      <a:cubicBezTo>
                        <a:pt x="73436" y="101192"/>
                        <a:pt x="76893" y="101281"/>
                        <a:pt x="80350" y="101635"/>
                      </a:cubicBezTo>
                      <a:cubicBezTo>
                        <a:pt x="84339" y="101990"/>
                        <a:pt x="88682" y="103851"/>
                        <a:pt x="92582" y="103674"/>
                      </a:cubicBezTo>
                      <a:cubicBezTo>
                        <a:pt x="92848" y="103762"/>
                        <a:pt x="92936" y="104206"/>
                        <a:pt x="92670" y="104294"/>
                      </a:cubicBezTo>
                      <a:lnTo>
                        <a:pt x="92670" y="104294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63" name="任意多边形: 形状 462"/>
                <p:cNvSpPr/>
                <p:nvPr/>
              </p:nvSpPr>
              <p:spPr>
                <a:xfrm>
                  <a:off x="9812575" y="4725839"/>
                  <a:ext cx="38352" cy="256965"/>
                </a:xfrm>
                <a:custGeom>
                  <a:avLst/>
                  <a:gdLst>
                    <a:gd name="connsiteX0" fmla="*/ 5230 w 38352"/>
                    <a:gd name="connsiteY0" fmla="*/ 71 h 256965"/>
                    <a:gd name="connsiteX1" fmla="*/ 11612 w 38352"/>
                    <a:gd name="connsiteY1" fmla="*/ 7428 h 256965"/>
                    <a:gd name="connsiteX2" fmla="*/ 17551 w 38352"/>
                    <a:gd name="connsiteY2" fmla="*/ 19216 h 256965"/>
                    <a:gd name="connsiteX3" fmla="*/ 26148 w 38352"/>
                    <a:gd name="connsiteY3" fmla="*/ 43946 h 256965"/>
                    <a:gd name="connsiteX4" fmla="*/ 36430 w 38352"/>
                    <a:gd name="connsiteY4" fmla="*/ 95266 h 256965"/>
                    <a:gd name="connsiteX5" fmla="*/ 29782 w 38352"/>
                    <a:gd name="connsiteY5" fmla="*/ 199679 h 256965"/>
                    <a:gd name="connsiteX6" fmla="*/ 9751 w 38352"/>
                    <a:gd name="connsiteY6" fmla="*/ 254544 h 256965"/>
                    <a:gd name="connsiteX7" fmla="*/ 1 w 38352"/>
                    <a:gd name="connsiteY7" fmla="*/ 251708 h 256965"/>
                    <a:gd name="connsiteX8" fmla="*/ 1330 w 38352"/>
                    <a:gd name="connsiteY8" fmla="*/ 243110 h 256965"/>
                    <a:gd name="connsiteX9" fmla="*/ 7003 w 38352"/>
                    <a:gd name="connsiteY9" fmla="*/ 242489 h 256965"/>
                    <a:gd name="connsiteX10" fmla="*/ 10283 w 38352"/>
                    <a:gd name="connsiteY10" fmla="*/ 250555 h 256965"/>
                    <a:gd name="connsiteX11" fmla="*/ 710 w 38352"/>
                    <a:gd name="connsiteY11" fmla="*/ 249049 h 256965"/>
                    <a:gd name="connsiteX12" fmla="*/ 18880 w 38352"/>
                    <a:gd name="connsiteY12" fmla="*/ 52455 h 256965"/>
                    <a:gd name="connsiteX13" fmla="*/ 10726 w 38352"/>
                    <a:gd name="connsiteY13" fmla="*/ 25687 h 256965"/>
                    <a:gd name="connsiteX14" fmla="*/ 6028 w 38352"/>
                    <a:gd name="connsiteY14" fmla="*/ 11594 h 256965"/>
                    <a:gd name="connsiteX15" fmla="*/ 4344 w 38352"/>
                    <a:gd name="connsiteY15" fmla="*/ 337 h 256965"/>
                    <a:gd name="connsiteX16" fmla="*/ 5230 w 38352"/>
                    <a:gd name="connsiteY16" fmla="*/ 71 h 256965"/>
                    <a:gd name="connsiteX17" fmla="*/ 5230 w 38352"/>
                    <a:gd name="connsiteY17" fmla="*/ 71 h 256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8352" h="256965">
                      <a:moveTo>
                        <a:pt x="5230" y="71"/>
                      </a:moveTo>
                      <a:cubicBezTo>
                        <a:pt x="8421" y="1578"/>
                        <a:pt x="9839" y="4592"/>
                        <a:pt x="11612" y="7428"/>
                      </a:cubicBezTo>
                      <a:cubicBezTo>
                        <a:pt x="14005" y="11239"/>
                        <a:pt x="15867" y="15139"/>
                        <a:pt x="17551" y="19216"/>
                      </a:cubicBezTo>
                      <a:cubicBezTo>
                        <a:pt x="20919" y="27282"/>
                        <a:pt x="23666" y="35526"/>
                        <a:pt x="26148" y="43946"/>
                      </a:cubicBezTo>
                      <a:cubicBezTo>
                        <a:pt x="31112" y="60787"/>
                        <a:pt x="34480" y="77982"/>
                        <a:pt x="36430" y="95266"/>
                      </a:cubicBezTo>
                      <a:cubicBezTo>
                        <a:pt x="40419" y="130277"/>
                        <a:pt x="38203" y="165997"/>
                        <a:pt x="29782" y="199679"/>
                      </a:cubicBezTo>
                      <a:cubicBezTo>
                        <a:pt x="25085" y="218646"/>
                        <a:pt x="18526" y="237260"/>
                        <a:pt x="9751" y="254544"/>
                      </a:cubicBezTo>
                      <a:cubicBezTo>
                        <a:pt x="7446" y="259064"/>
                        <a:pt x="-88" y="256760"/>
                        <a:pt x="1" y="251708"/>
                      </a:cubicBezTo>
                      <a:cubicBezTo>
                        <a:pt x="1" y="248694"/>
                        <a:pt x="710" y="246035"/>
                        <a:pt x="1330" y="243110"/>
                      </a:cubicBezTo>
                      <a:cubicBezTo>
                        <a:pt x="1862" y="240717"/>
                        <a:pt x="5851" y="240008"/>
                        <a:pt x="7003" y="242489"/>
                      </a:cubicBezTo>
                      <a:cubicBezTo>
                        <a:pt x="8244" y="245149"/>
                        <a:pt x="9573" y="247719"/>
                        <a:pt x="10283" y="250555"/>
                      </a:cubicBezTo>
                      <a:cubicBezTo>
                        <a:pt x="7092" y="250023"/>
                        <a:pt x="3901" y="249580"/>
                        <a:pt x="710" y="249049"/>
                      </a:cubicBezTo>
                      <a:cubicBezTo>
                        <a:pt x="28896" y="188510"/>
                        <a:pt x="35898" y="119109"/>
                        <a:pt x="18880" y="52455"/>
                      </a:cubicBezTo>
                      <a:cubicBezTo>
                        <a:pt x="16576" y="43414"/>
                        <a:pt x="13739" y="34551"/>
                        <a:pt x="10726" y="25687"/>
                      </a:cubicBezTo>
                      <a:cubicBezTo>
                        <a:pt x="9130" y="20989"/>
                        <a:pt x="7269" y="16380"/>
                        <a:pt x="6028" y="11594"/>
                      </a:cubicBezTo>
                      <a:cubicBezTo>
                        <a:pt x="5053" y="7960"/>
                        <a:pt x="3280" y="3883"/>
                        <a:pt x="4344" y="337"/>
                      </a:cubicBezTo>
                      <a:cubicBezTo>
                        <a:pt x="4610" y="71"/>
                        <a:pt x="4964" y="-106"/>
                        <a:pt x="5230" y="71"/>
                      </a:cubicBezTo>
                      <a:lnTo>
                        <a:pt x="5230" y="71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64" name="任意多边形: 形状 463"/>
                <p:cNvSpPr/>
                <p:nvPr/>
              </p:nvSpPr>
              <p:spPr>
                <a:xfrm>
                  <a:off x="9137004" y="4682085"/>
                  <a:ext cx="30394" cy="274412"/>
                </a:xfrm>
                <a:custGeom>
                  <a:avLst/>
                  <a:gdLst>
                    <a:gd name="connsiteX0" fmla="*/ 2562 w 30394"/>
                    <a:gd name="connsiteY0" fmla="*/ 216 h 274412"/>
                    <a:gd name="connsiteX1" fmla="*/ 14084 w 30394"/>
                    <a:gd name="connsiteY1" fmla="*/ 21045 h 274412"/>
                    <a:gd name="connsiteX2" fmla="*/ 21530 w 30394"/>
                    <a:gd name="connsiteY2" fmla="*/ 46927 h 274412"/>
                    <a:gd name="connsiteX3" fmla="*/ 29330 w 30394"/>
                    <a:gd name="connsiteY3" fmla="*/ 100286 h 274412"/>
                    <a:gd name="connsiteX4" fmla="*/ 25075 w 30394"/>
                    <a:gd name="connsiteY4" fmla="*/ 209662 h 274412"/>
                    <a:gd name="connsiteX5" fmla="*/ 16300 w 30394"/>
                    <a:gd name="connsiteY5" fmla="*/ 271086 h 274412"/>
                    <a:gd name="connsiteX6" fmla="*/ 7171 w 30394"/>
                    <a:gd name="connsiteY6" fmla="*/ 267098 h 274412"/>
                    <a:gd name="connsiteX7" fmla="*/ 12932 w 30394"/>
                    <a:gd name="connsiteY7" fmla="*/ 259741 h 274412"/>
                    <a:gd name="connsiteX8" fmla="*/ 17187 w 30394"/>
                    <a:gd name="connsiteY8" fmla="*/ 261602 h 274412"/>
                    <a:gd name="connsiteX9" fmla="*/ 16211 w 30394"/>
                    <a:gd name="connsiteY9" fmla="*/ 271086 h 274412"/>
                    <a:gd name="connsiteX10" fmla="*/ 6462 w 30394"/>
                    <a:gd name="connsiteY10" fmla="*/ 269580 h 274412"/>
                    <a:gd name="connsiteX11" fmla="*/ 13730 w 30394"/>
                    <a:gd name="connsiteY11" fmla="*/ 217728 h 274412"/>
                    <a:gd name="connsiteX12" fmla="*/ 19048 w 30394"/>
                    <a:gd name="connsiteY12" fmla="*/ 162951 h 274412"/>
                    <a:gd name="connsiteX13" fmla="*/ 13641 w 30394"/>
                    <a:gd name="connsiteY13" fmla="*/ 57031 h 274412"/>
                    <a:gd name="connsiteX14" fmla="*/ 6550 w 30394"/>
                    <a:gd name="connsiteY14" fmla="*/ 28048 h 274412"/>
                    <a:gd name="connsiteX15" fmla="*/ 346 w 30394"/>
                    <a:gd name="connsiteY15" fmla="*/ 925 h 274412"/>
                    <a:gd name="connsiteX16" fmla="*/ 2562 w 30394"/>
                    <a:gd name="connsiteY16" fmla="*/ 216 h 274412"/>
                    <a:gd name="connsiteX17" fmla="*/ 2562 w 30394"/>
                    <a:gd name="connsiteY17" fmla="*/ 216 h 274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394" h="274412">
                      <a:moveTo>
                        <a:pt x="2562" y="216"/>
                      </a:moveTo>
                      <a:cubicBezTo>
                        <a:pt x="9298" y="4825"/>
                        <a:pt x="11603" y="13777"/>
                        <a:pt x="14084" y="21045"/>
                      </a:cubicBezTo>
                      <a:cubicBezTo>
                        <a:pt x="17009" y="29554"/>
                        <a:pt x="19402" y="38241"/>
                        <a:pt x="21530" y="46927"/>
                      </a:cubicBezTo>
                      <a:cubicBezTo>
                        <a:pt x="25696" y="64477"/>
                        <a:pt x="28089" y="82381"/>
                        <a:pt x="29330" y="100286"/>
                      </a:cubicBezTo>
                      <a:cubicBezTo>
                        <a:pt x="31989" y="136981"/>
                        <a:pt x="29330" y="173587"/>
                        <a:pt x="25075" y="209662"/>
                      </a:cubicBezTo>
                      <a:cubicBezTo>
                        <a:pt x="22682" y="230048"/>
                        <a:pt x="20643" y="251143"/>
                        <a:pt x="16300" y="271086"/>
                      </a:cubicBezTo>
                      <a:cubicBezTo>
                        <a:pt x="13287" y="269757"/>
                        <a:pt x="10273" y="268427"/>
                        <a:pt x="7171" y="267098"/>
                      </a:cubicBezTo>
                      <a:cubicBezTo>
                        <a:pt x="8766" y="264261"/>
                        <a:pt x="10894" y="262223"/>
                        <a:pt x="12932" y="259741"/>
                      </a:cubicBezTo>
                      <a:cubicBezTo>
                        <a:pt x="14261" y="258146"/>
                        <a:pt x="17364" y="259475"/>
                        <a:pt x="17187" y="261602"/>
                      </a:cubicBezTo>
                      <a:cubicBezTo>
                        <a:pt x="17009" y="264882"/>
                        <a:pt x="17009" y="267895"/>
                        <a:pt x="16211" y="271086"/>
                      </a:cubicBezTo>
                      <a:cubicBezTo>
                        <a:pt x="14971" y="276227"/>
                        <a:pt x="6018" y="275163"/>
                        <a:pt x="6462" y="269580"/>
                      </a:cubicBezTo>
                      <a:cubicBezTo>
                        <a:pt x="8057" y="252207"/>
                        <a:pt x="11514" y="235012"/>
                        <a:pt x="13730" y="217728"/>
                      </a:cubicBezTo>
                      <a:cubicBezTo>
                        <a:pt x="16034" y="199557"/>
                        <a:pt x="17984" y="181298"/>
                        <a:pt x="19048" y="162951"/>
                      </a:cubicBezTo>
                      <a:cubicBezTo>
                        <a:pt x="21175" y="127851"/>
                        <a:pt x="20555" y="92043"/>
                        <a:pt x="13641" y="57031"/>
                      </a:cubicBezTo>
                      <a:cubicBezTo>
                        <a:pt x="11691" y="47281"/>
                        <a:pt x="9387" y="37620"/>
                        <a:pt x="6550" y="28048"/>
                      </a:cubicBezTo>
                      <a:cubicBezTo>
                        <a:pt x="4068" y="19627"/>
                        <a:pt x="-1427" y="9700"/>
                        <a:pt x="346" y="925"/>
                      </a:cubicBezTo>
                      <a:cubicBezTo>
                        <a:pt x="700" y="216"/>
                        <a:pt x="1853" y="-316"/>
                        <a:pt x="2562" y="216"/>
                      </a:cubicBezTo>
                      <a:lnTo>
                        <a:pt x="2562" y="216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65" name="任意多边形: 形状 464"/>
                <p:cNvSpPr/>
                <p:nvPr/>
              </p:nvSpPr>
              <p:spPr>
                <a:xfrm>
                  <a:off x="8381354" y="4673406"/>
                  <a:ext cx="762478" cy="18667"/>
                </a:xfrm>
                <a:custGeom>
                  <a:avLst/>
                  <a:gdLst>
                    <a:gd name="connsiteX0" fmla="*/ 761935 w 762478"/>
                    <a:gd name="connsiteY0" fmla="*/ 13327 h 18667"/>
                    <a:gd name="connsiteX1" fmla="*/ 689165 w 762478"/>
                    <a:gd name="connsiteY1" fmla="*/ 17670 h 18667"/>
                    <a:gd name="connsiteX2" fmla="*/ 615420 w 762478"/>
                    <a:gd name="connsiteY2" fmla="*/ 18468 h 18667"/>
                    <a:gd name="connsiteX3" fmla="*/ 466690 w 762478"/>
                    <a:gd name="connsiteY3" fmla="*/ 18468 h 18667"/>
                    <a:gd name="connsiteX4" fmla="*/ 169052 w 762478"/>
                    <a:gd name="connsiteY4" fmla="*/ 14036 h 18667"/>
                    <a:gd name="connsiteX5" fmla="*/ 85291 w 762478"/>
                    <a:gd name="connsiteY5" fmla="*/ 11732 h 18667"/>
                    <a:gd name="connsiteX6" fmla="*/ 44519 w 762478"/>
                    <a:gd name="connsiteY6" fmla="*/ 10402 h 18667"/>
                    <a:gd name="connsiteX7" fmla="*/ 2683 w 762478"/>
                    <a:gd name="connsiteY7" fmla="*/ 7743 h 18667"/>
                    <a:gd name="connsiteX8" fmla="*/ 2506 w 762478"/>
                    <a:gd name="connsiteY8" fmla="*/ 741 h 18667"/>
                    <a:gd name="connsiteX9" fmla="*/ 38758 w 762478"/>
                    <a:gd name="connsiteY9" fmla="*/ 741 h 18667"/>
                    <a:gd name="connsiteX10" fmla="*/ 76250 w 762478"/>
                    <a:gd name="connsiteY10" fmla="*/ 1982 h 18667"/>
                    <a:gd name="connsiteX11" fmla="*/ 150172 w 762478"/>
                    <a:gd name="connsiteY11" fmla="*/ 4109 h 18667"/>
                    <a:gd name="connsiteX12" fmla="*/ 298991 w 762478"/>
                    <a:gd name="connsiteY12" fmla="*/ 7300 h 18667"/>
                    <a:gd name="connsiteX13" fmla="*/ 596541 w 762478"/>
                    <a:gd name="connsiteY13" fmla="*/ 9338 h 18667"/>
                    <a:gd name="connsiteX14" fmla="*/ 680213 w 762478"/>
                    <a:gd name="connsiteY14" fmla="*/ 9161 h 18667"/>
                    <a:gd name="connsiteX15" fmla="*/ 720985 w 762478"/>
                    <a:gd name="connsiteY15" fmla="*/ 9072 h 18667"/>
                    <a:gd name="connsiteX16" fmla="*/ 762024 w 762478"/>
                    <a:gd name="connsiteY16" fmla="*/ 11820 h 18667"/>
                    <a:gd name="connsiteX17" fmla="*/ 761935 w 762478"/>
                    <a:gd name="connsiteY17" fmla="*/ 13327 h 18667"/>
                    <a:gd name="connsiteX18" fmla="*/ 761935 w 762478"/>
                    <a:gd name="connsiteY18" fmla="*/ 13327 h 18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62478" h="18667">
                      <a:moveTo>
                        <a:pt x="761935" y="13327"/>
                      </a:moveTo>
                      <a:cubicBezTo>
                        <a:pt x="738535" y="18734"/>
                        <a:pt x="713185" y="17316"/>
                        <a:pt x="689165" y="17670"/>
                      </a:cubicBezTo>
                      <a:cubicBezTo>
                        <a:pt x="664613" y="18113"/>
                        <a:pt x="639973" y="18379"/>
                        <a:pt x="615420" y="18468"/>
                      </a:cubicBezTo>
                      <a:cubicBezTo>
                        <a:pt x="565873" y="18734"/>
                        <a:pt x="516237" y="18734"/>
                        <a:pt x="466690" y="18468"/>
                      </a:cubicBezTo>
                      <a:cubicBezTo>
                        <a:pt x="367507" y="17936"/>
                        <a:pt x="268324" y="16429"/>
                        <a:pt x="169052" y="14036"/>
                      </a:cubicBezTo>
                      <a:cubicBezTo>
                        <a:pt x="141132" y="13327"/>
                        <a:pt x="113211" y="12618"/>
                        <a:pt x="85291" y="11732"/>
                      </a:cubicBezTo>
                      <a:cubicBezTo>
                        <a:pt x="71730" y="11288"/>
                        <a:pt x="58080" y="10934"/>
                        <a:pt x="44519" y="10402"/>
                      </a:cubicBezTo>
                      <a:cubicBezTo>
                        <a:pt x="30603" y="9959"/>
                        <a:pt x="16510" y="10313"/>
                        <a:pt x="2683" y="7743"/>
                      </a:cubicBezTo>
                      <a:cubicBezTo>
                        <a:pt x="-774" y="7122"/>
                        <a:pt x="-951" y="1095"/>
                        <a:pt x="2506" y="741"/>
                      </a:cubicBezTo>
                      <a:cubicBezTo>
                        <a:pt x="14471" y="-677"/>
                        <a:pt x="26615" y="298"/>
                        <a:pt x="38758" y="741"/>
                      </a:cubicBezTo>
                      <a:cubicBezTo>
                        <a:pt x="51255" y="1184"/>
                        <a:pt x="63753" y="1539"/>
                        <a:pt x="76250" y="1982"/>
                      </a:cubicBezTo>
                      <a:cubicBezTo>
                        <a:pt x="100891" y="2779"/>
                        <a:pt x="125532" y="3489"/>
                        <a:pt x="150172" y="4109"/>
                      </a:cubicBezTo>
                      <a:cubicBezTo>
                        <a:pt x="199808" y="5439"/>
                        <a:pt x="249444" y="6502"/>
                        <a:pt x="298991" y="7300"/>
                      </a:cubicBezTo>
                      <a:cubicBezTo>
                        <a:pt x="398175" y="8895"/>
                        <a:pt x="497358" y="9516"/>
                        <a:pt x="596541" y="9338"/>
                      </a:cubicBezTo>
                      <a:cubicBezTo>
                        <a:pt x="624461" y="9250"/>
                        <a:pt x="652381" y="9161"/>
                        <a:pt x="680213" y="9161"/>
                      </a:cubicBezTo>
                      <a:cubicBezTo>
                        <a:pt x="693774" y="9161"/>
                        <a:pt x="707424" y="9161"/>
                        <a:pt x="720985" y="9072"/>
                      </a:cubicBezTo>
                      <a:cubicBezTo>
                        <a:pt x="734635" y="8984"/>
                        <a:pt x="748462" y="9161"/>
                        <a:pt x="762024" y="11820"/>
                      </a:cubicBezTo>
                      <a:cubicBezTo>
                        <a:pt x="762644" y="11909"/>
                        <a:pt x="762644" y="13150"/>
                        <a:pt x="761935" y="13327"/>
                      </a:cubicBezTo>
                      <a:lnTo>
                        <a:pt x="761935" y="1332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66" name="任意多边形: 形状 465"/>
                <p:cNvSpPr/>
                <p:nvPr/>
              </p:nvSpPr>
              <p:spPr>
                <a:xfrm>
                  <a:off x="8348982" y="4893073"/>
                  <a:ext cx="764570" cy="41655"/>
                </a:xfrm>
                <a:custGeom>
                  <a:avLst/>
                  <a:gdLst>
                    <a:gd name="connsiteX0" fmla="*/ 763639 w 764570"/>
                    <a:gd name="connsiteY0" fmla="*/ 28190 h 41655"/>
                    <a:gd name="connsiteX1" fmla="*/ 746089 w 764570"/>
                    <a:gd name="connsiteY1" fmla="*/ 29785 h 41655"/>
                    <a:gd name="connsiteX2" fmla="*/ 726235 w 764570"/>
                    <a:gd name="connsiteY2" fmla="*/ 29165 h 41655"/>
                    <a:gd name="connsiteX3" fmla="*/ 688742 w 764570"/>
                    <a:gd name="connsiteY3" fmla="*/ 27037 h 41655"/>
                    <a:gd name="connsiteX4" fmla="*/ 615972 w 764570"/>
                    <a:gd name="connsiteY4" fmla="*/ 22960 h 41655"/>
                    <a:gd name="connsiteX5" fmla="*/ 468217 w 764570"/>
                    <a:gd name="connsiteY5" fmla="*/ 16313 h 41655"/>
                    <a:gd name="connsiteX6" fmla="*/ 171642 w 764570"/>
                    <a:gd name="connsiteY6" fmla="*/ 10108 h 41655"/>
                    <a:gd name="connsiteX7" fmla="*/ 5273 w 764570"/>
                    <a:gd name="connsiteY7" fmla="*/ 10817 h 41655"/>
                    <a:gd name="connsiteX8" fmla="*/ 10325 w 764570"/>
                    <a:gd name="connsiteY8" fmla="*/ 5854 h 41655"/>
                    <a:gd name="connsiteX9" fmla="*/ 13694 w 764570"/>
                    <a:gd name="connsiteY9" fmla="*/ 38206 h 41655"/>
                    <a:gd name="connsiteX10" fmla="*/ 6514 w 764570"/>
                    <a:gd name="connsiteY10" fmla="*/ 39003 h 41655"/>
                    <a:gd name="connsiteX11" fmla="*/ 44 w 764570"/>
                    <a:gd name="connsiteY11" fmla="*/ 5588 h 41655"/>
                    <a:gd name="connsiteX12" fmla="*/ 5096 w 764570"/>
                    <a:gd name="connsiteY12" fmla="*/ 624 h 41655"/>
                    <a:gd name="connsiteX13" fmla="*/ 302645 w 764570"/>
                    <a:gd name="connsiteY13" fmla="*/ 1954 h 41655"/>
                    <a:gd name="connsiteX14" fmla="*/ 598245 w 764570"/>
                    <a:gd name="connsiteY14" fmla="*/ 12590 h 41655"/>
                    <a:gd name="connsiteX15" fmla="*/ 682094 w 764570"/>
                    <a:gd name="connsiteY15" fmla="*/ 17376 h 41655"/>
                    <a:gd name="connsiteX16" fmla="*/ 724019 w 764570"/>
                    <a:gd name="connsiteY16" fmla="*/ 20213 h 41655"/>
                    <a:gd name="connsiteX17" fmla="*/ 743873 w 764570"/>
                    <a:gd name="connsiteY17" fmla="*/ 22163 h 41655"/>
                    <a:gd name="connsiteX18" fmla="*/ 763993 w 764570"/>
                    <a:gd name="connsiteY18" fmla="*/ 26506 h 41655"/>
                    <a:gd name="connsiteX19" fmla="*/ 763639 w 764570"/>
                    <a:gd name="connsiteY19" fmla="*/ 28190 h 41655"/>
                    <a:gd name="connsiteX20" fmla="*/ 763639 w 764570"/>
                    <a:gd name="connsiteY20" fmla="*/ 28190 h 41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64570" h="41655">
                      <a:moveTo>
                        <a:pt x="763639" y="28190"/>
                      </a:moveTo>
                      <a:cubicBezTo>
                        <a:pt x="757789" y="28544"/>
                        <a:pt x="751939" y="29697"/>
                        <a:pt x="746089" y="29785"/>
                      </a:cubicBezTo>
                      <a:cubicBezTo>
                        <a:pt x="739530" y="29874"/>
                        <a:pt x="732882" y="29519"/>
                        <a:pt x="726235" y="29165"/>
                      </a:cubicBezTo>
                      <a:cubicBezTo>
                        <a:pt x="713737" y="28544"/>
                        <a:pt x="701239" y="27747"/>
                        <a:pt x="688742" y="27037"/>
                      </a:cubicBezTo>
                      <a:cubicBezTo>
                        <a:pt x="664456" y="25708"/>
                        <a:pt x="640258" y="24290"/>
                        <a:pt x="615972" y="22960"/>
                      </a:cubicBezTo>
                      <a:cubicBezTo>
                        <a:pt x="566691" y="20390"/>
                        <a:pt x="517409" y="18174"/>
                        <a:pt x="468217" y="16313"/>
                      </a:cubicBezTo>
                      <a:cubicBezTo>
                        <a:pt x="369299" y="12679"/>
                        <a:pt x="270471" y="10640"/>
                        <a:pt x="171642" y="10108"/>
                      </a:cubicBezTo>
                      <a:cubicBezTo>
                        <a:pt x="116156" y="9842"/>
                        <a:pt x="60759" y="10108"/>
                        <a:pt x="5273" y="10817"/>
                      </a:cubicBezTo>
                      <a:cubicBezTo>
                        <a:pt x="6957" y="9133"/>
                        <a:pt x="8641" y="7538"/>
                        <a:pt x="10325" y="5854"/>
                      </a:cubicBezTo>
                      <a:cubicBezTo>
                        <a:pt x="11921" y="16667"/>
                        <a:pt x="14137" y="27392"/>
                        <a:pt x="13694" y="38206"/>
                      </a:cubicBezTo>
                      <a:cubicBezTo>
                        <a:pt x="13516" y="42283"/>
                        <a:pt x="7932" y="42992"/>
                        <a:pt x="6514" y="39003"/>
                      </a:cubicBezTo>
                      <a:cubicBezTo>
                        <a:pt x="2703" y="28101"/>
                        <a:pt x="1728" y="16844"/>
                        <a:pt x="44" y="5588"/>
                      </a:cubicBezTo>
                      <a:cubicBezTo>
                        <a:pt x="-399" y="2751"/>
                        <a:pt x="2614" y="624"/>
                        <a:pt x="5096" y="624"/>
                      </a:cubicBezTo>
                      <a:cubicBezTo>
                        <a:pt x="104190" y="-528"/>
                        <a:pt x="203374" y="-85"/>
                        <a:pt x="302645" y="1954"/>
                      </a:cubicBezTo>
                      <a:cubicBezTo>
                        <a:pt x="401120" y="3992"/>
                        <a:pt x="499682" y="7538"/>
                        <a:pt x="598245" y="12590"/>
                      </a:cubicBezTo>
                      <a:cubicBezTo>
                        <a:pt x="626165" y="14008"/>
                        <a:pt x="654174" y="15515"/>
                        <a:pt x="682094" y="17376"/>
                      </a:cubicBezTo>
                      <a:cubicBezTo>
                        <a:pt x="696099" y="18263"/>
                        <a:pt x="710014" y="19149"/>
                        <a:pt x="724019" y="20213"/>
                      </a:cubicBezTo>
                      <a:cubicBezTo>
                        <a:pt x="730666" y="20744"/>
                        <a:pt x="737314" y="21276"/>
                        <a:pt x="743873" y="22163"/>
                      </a:cubicBezTo>
                      <a:cubicBezTo>
                        <a:pt x="750698" y="23049"/>
                        <a:pt x="757257" y="25176"/>
                        <a:pt x="763993" y="26506"/>
                      </a:cubicBezTo>
                      <a:cubicBezTo>
                        <a:pt x="764968" y="26683"/>
                        <a:pt x="764614" y="28190"/>
                        <a:pt x="763639" y="28190"/>
                      </a:cubicBezTo>
                      <a:lnTo>
                        <a:pt x="763639" y="28190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67" name="任意多边形: 形状 466"/>
                <p:cNvSpPr/>
                <p:nvPr/>
              </p:nvSpPr>
              <p:spPr>
                <a:xfrm>
                  <a:off x="9103993" y="4726144"/>
                  <a:ext cx="21947" cy="193363"/>
                </a:xfrm>
                <a:custGeom>
                  <a:avLst/>
                  <a:gdLst>
                    <a:gd name="connsiteX0" fmla="*/ 119 w 21947"/>
                    <a:gd name="connsiteY0" fmla="*/ 187407 h 193363"/>
                    <a:gd name="connsiteX1" fmla="*/ 11553 w 21947"/>
                    <a:gd name="connsiteY1" fmla="*/ 97353 h 193363"/>
                    <a:gd name="connsiteX2" fmla="*/ 2423 w 21947"/>
                    <a:gd name="connsiteY2" fmla="*/ 6148 h 193363"/>
                    <a:gd name="connsiteX3" fmla="*/ 12084 w 21947"/>
                    <a:gd name="connsiteY3" fmla="*/ 3754 h 193363"/>
                    <a:gd name="connsiteX4" fmla="*/ 9248 w 21947"/>
                    <a:gd name="connsiteY4" fmla="*/ 190155 h 193363"/>
                    <a:gd name="connsiteX5" fmla="*/ 119 w 21947"/>
                    <a:gd name="connsiteY5" fmla="*/ 187407 h 193363"/>
                    <a:gd name="connsiteX6" fmla="*/ 119 w 21947"/>
                    <a:gd name="connsiteY6" fmla="*/ 187407 h 193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947" h="193363">
                      <a:moveTo>
                        <a:pt x="119" y="187407"/>
                      </a:moveTo>
                      <a:cubicBezTo>
                        <a:pt x="6589" y="157803"/>
                        <a:pt x="11109" y="128021"/>
                        <a:pt x="11553" y="97353"/>
                      </a:cubicBezTo>
                      <a:cubicBezTo>
                        <a:pt x="11996" y="66863"/>
                        <a:pt x="8982" y="36284"/>
                        <a:pt x="2423" y="6148"/>
                      </a:cubicBezTo>
                      <a:cubicBezTo>
                        <a:pt x="1094" y="-234"/>
                        <a:pt x="10755" y="-2628"/>
                        <a:pt x="12084" y="3754"/>
                      </a:cubicBezTo>
                      <a:cubicBezTo>
                        <a:pt x="25291" y="65001"/>
                        <a:pt x="26089" y="130769"/>
                        <a:pt x="9248" y="190155"/>
                      </a:cubicBezTo>
                      <a:cubicBezTo>
                        <a:pt x="7741" y="195916"/>
                        <a:pt x="-1122" y="193257"/>
                        <a:pt x="119" y="187407"/>
                      </a:cubicBezTo>
                      <a:lnTo>
                        <a:pt x="119" y="18740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68" name="任意多边形: 形状 467"/>
                <p:cNvSpPr/>
                <p:nvPr/>
              </p:nvSpPr>
              <p:spPr>
                <a:xfrm>
                  <a:off x="8340764" y="4666446"/>
                  <a:ext cx="766706" cy="66115"/>
                </a:xfrm>
                <a:custGeom>
                  <a:avLst/>
                  <a:gdLst>
                    <a:gd name="connsiteX0" fmla="*/ 763259 w 766706"/>
                    <a:gd name="connsiteY0" fmla="*/ 66023 h 66115"/>
                    <a:gd name="connsiteX1" fmla="*/ 615326 w 766706"/>
                    <a:gd name="connsiteY1" fmla="*/ 64427 h 66115"/>
                    <a:gd name="connsiteX2" fmla="*/ 467393 w 766706"/>
                    <a:gd name="connsiteY2" fmla="*/ 62034 h 66115"/>
                    <a:gd name="connsiteX3" fmla="*/ 172680 w 766706"/>
                    <a:gd name="connsiteY3" fmla="*/ 57159 h 66115"/>
                    <a:gd name="connsiteX4" fmla="*/ 6045 w 766706"/>
                    <a:gd name="connsiteY4" fmla="*/ 54412 h 66115"/>
                    <a:gd name="connsiteX5" fmla="*/ 1702 w 766706"/>
                    <a:gd name="connsiteY5" fmla="*/ 51132 h 66115"/>
                    <a:gd name="connsiteX6" fmla="*/ 14023 w 766706"/>
                    <a:gd name="connsiteY6" fmla="*/ 8676 h 66115"/>
                    <a:gd name="connsiteX7" fmla="*/ 58429 w 766706"/>
                    <a:gd name="connsiteY7" fmla="*/ 4421 h 66115"/>
                    <a:gd name="connsiteX8" fmla="*/ 53643 w 766706"/>
                    <a:gd name="connsiteY8" fmla="*/ 12664 h 66115"/>
                    <a:gd name="connsiteX9" fmla="*/ 19075 w 766706"/>
                    <a:gd name="connsiteY9" fmla="*/ 16032 h 66115"/>
                    <a:gd name="connsiteX10" fmla="*/ 10034 w 766706"/>
                    <a:gd name="connsiteY10" fmla="*/ 49005 h 66115"/>
                    <a:gd name="connsiteX11" fmla="*/ 5691 w 766706"/>
                    <a:gd name="connsiteY11" fmla="*/ 45725 h 66115"/>
                    <a:gd name="connsiteX12" fmla="*/ 301468 w 766706"/>
                    <a:gd name="connsiteY12" fmla="*/ 50512 h 66115"/>
                    <a:gd name="connsiteX13" fmla="*/ 596181 w 766706"/>
                    <a:gd name="connsiteY13" fmla="*/ 55298 h 66115"/>
                    <a:gd name="connsiteX14" fmla="*/ 762904 w 766706"/>
                    <a:gd name="connsiteY14" fmla="*/ 58755 h 66115"/>
                    <a:gd name="connsiteX15" fmla="*/ 763259 w 766706"/>
                    <a:gd name="connsiteY15" fmla="*/ 66023 h 66115"/>
                    <a:gd name="connsiteX16" fmla="*/ 763259 w 766706"/>
                    <a:gd name="connsiteY16" fmla="*/ 66023 h 66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66706" h="66115">
                      <a:moveTo>
                        <a:pt x="763259" y="66023"/>
                      </a:moveTo>
                      <a:cubicBezTo>
                        <a:pt x="713977" y="66466"/>
                        <a:pt x="664696" y="65225"/>
                        <a:pt x="615326" y="64427"/>
                      </a:cubicBezTo>
                      <a:cubicBezTo>
                        <a:pt x="566045" y="63630"/>
                        <a:pt x="516763" y="62832"/>
                        <a:pt x="467393" y="62034"/>
                      </a:cubicBezTo>
                      <a:cubicBezTo>
                        <a:pt x="369185" y="60439"/>
                        <a:pt x="270888" y="58755"/>
                        <a:pt x="172680" y="57159"/>
                      </a:cubicBezTo>
                      <a:cubicBezTo>
                        <a:pt x="117106" y="56273"/>
                        <a:pt x="61531" y="55298"/>
                        <a:pt x="6045" y="54412"/>
                      </a:cubicBezTo>
                      <a:cubicBezTo>
                        <a:pt x="4095" y="54412"/>
                        <a:pt x="2323" y="52993"/>
                        <a:pt x="1702" y="51132"/>
                      </a:cubicBezTo>
                      <a:cubicBezTo>
                        <a:pt x="-2818" y="35621"/>
                        <a:pt x="1791" y="18603"/>
                        <a:pt x="14023" y="8676"/>
                      </a:cubicBezTo>
                      <a:cubicBezTo>
                        <a:pt x="26432" y="-1340"/>
                        <a:pt x="43627" y="-2581"/>
                        <a:pt x="58429" y="4421"/>
                      </a:cubicBezTo>
                      <a:cubicBezTo>
                        <a:pt x="64190" y="7080"/>
                        <a:pt x="59404" y="15500"/>
                        <a:pt x="53643" y="12664"/>
                      </a:cubicBezTo>
                      <a:cubicBezTo>
                        <a:pt x="42475" y="7169"/>
                        <a:pt x="28293" y="8233"/>
                        <a:pt x="19075" y="16032"/>
                      </a:cubicBezTo>
                      <a:cubicBezTo>
                        <a:pt x="9768" y="23921"/>
                        <a:pt x="6577" y="37128"/>
                        <a:pt x="10034" y="49005"/>
                      </a:cubicBezTo>
                      <a:cubicBezTo>
                        <a:pt x="8616" y="47941"/>
                        <a:pt x="7198" y="46789"/>
                        <a:pt x="5691" y="45725"/>
                      </a:cubicBezTo>
                      <a:cubicBezTo>
                        <a:pt x="104254" y="47321"/>
                        <a:pt x="202905" y="48916"/>
                        <a:pt x="301468" y="50512"/>
                      </a:cubicBezTo>
                      <a:cubicBezTo>
                        <a:pt x="399676" y="52107"/>
                        <a:pt x="497973" y="53702"/>
                        <a:pt x="596181" y="55298"/>
                      </a:cubicBezTo>
                      <a:cubicBezTo>
                        <a:pt x="651755" y="56184"/>
                        <a:pt x="707330" y="56539"/>
                        <a:pt x="762904" y="58755"/>
                      </a:cubicBezTo>
                      <a:cubicBezTo>
                        <a:pt x="767868" y="58843"/>
                        <a:pt x="767956" y="66023"/>
                        <a:pt x="763259" y="66023"/>
                      </a:cubicBezTo>
                      <a:lnTo>
                        <a:pt x="763259" y="66023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69" name="任意多边形: 形状 468"/>
                <p:cNvSpPr/>
                <p:nvPr/>
              </p:nvSpPr>
              <p:spPr>
                <a:xfrm>
                  <a:off x="8379256" y="4715035"/>
                  <a:ext cx="34356" cy="182909"/>
                </a:xfrm>
                <a:custGeom>
                  <a:avLst/>
                  <a:gdLst>
                    <a:gd name="connsiteX0" fmla="*/ 6554 w 34356"/>
                    <a:gd name="connsiteY0" fmla="*/ 1834 h 182909"/>
                    <a:gd name="connsiteX1" fmla="*/ 23128 w 34356"/>
                    <a:gd name="connsiteY1" fmla="*/ 45709 h 182909"/>
                    <a:gd name="connsiteX2" fmla="*/ 32790 w 34356"/>
                    <a:gd name="connsiteY2" fmla="*/ 92420 h 182909"/>
                    <a:gd name="connsiteX3" fmla="*/ 33410 w 34356"/>
                    <a:gd name="connsiteY3" fmla="*/ 137624 h 182909"/>
                    <a:gd name="connsiteX4" fmla="*/ 23217 w 34356"/>
                    <a:gd name="connsiteY4" fmla="*/ 180612 h 182909"/>
                    <a:gd name="connsiteX5" fmla="*/ 14265 w 34356"/>
                    <a:gd name="connsiteY5" fmla="*/ 176712 h 182909"/>
                    <a:gd name="connsiteX6" fmla="*/ 23572 w 34356"/>
                    <a:gd name="connsiteY6" fmla="*/ 134521 h 182909"/>
                    <a:gd name="connsiteX7" fmla="*/ 22863 w 34356"/>
                    <a:gd name="connsiteY7" fmla="*/ 92242 h 182909"/>
                    <a:gd name="connsiteX8" fmla="*/ 13910 w 34356"/>
                    <a:gd name="connsiteY8" fmla="*/ 48102 h 182909"/>
                    <a:gd name="connsiteX9" fmla="*/ 83 w 34356"/>
                    <a:gd name="connsiteY9" fmla="*/ 4493 h 182909"/>
                    <a:gd name="connsiteX10" fmla="*/ 6554 w 34356"/>
                    <a:gd name="connsiteY10" fmla="*/ 1834 h 182909"/>
                    <a:gd name="connsiteX11" fmla="*/ 6554 w 34356"/>
                    <a:gd name="connsiteY11" fmla="*/ 1834 h 18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356" h="182909">
                      <a:moveTo>
                        <a:pt x="6554" y="1834"/>
                      </a:moveTo>
                      <a:cubicBezTo>
                        <a:pt x="14354" y="15218"/>
                        <a:pt x="18874" y="31084"/>
                        <a:pt x="23128" y="45709"/>
                      </a:cubicBezTo>
                      <a:cubicBezTo>
                        <a:pt x="27649" y="61042"/>
                        <a:pt x="30928" y="76642"/>
                        <a:pt x="32790" y="92420"/>
                      </a:cubicBezTo>
                      <a:cubicBezTo>
                        <a:pt x="34563" y="107488"/>
                        <a:pt x="34917" y="122644"/>
                        <a:pt x="33410" y="137624"/>
                      </a:cubicBezTo>
                      <a:cubicBezTo>
                        <a:pt x="31992" y="151983"/>
                        <a:pt x="29688" y="167760"/>
                        <a:pt x="23217" y="180612"/>
                      </a:cubicBezTo>
                      <a:cubicBezTo>
                        <a:pt x="20735" y="185487"/>
                        <a:pt x="13024" y="181853"/>
                        <a:pt x="14265" y="176712"/>
                      </a:cubicBezTo>
                      <a:cubicBezTo>
                        <a:pt x="17899" y="162530"/>
                        <a:pt x="22242" y="149235"/>
                        <a:pt x="23572" y="134521"/>
                      </a:cubicBezTo>
                      <a:cubicBezTo>
                        <a:pt x="24813" y="120517"/>
                        <a:pt x="24458" y="106335"/>
                        <a:pt x="22863" y="92242"/>
                      </a:cubicBezTo>
                      <a:cubicBezTo>
                        <a:pt x="21178" y="77352"/>
                        <a:pt x="17899" y="62638"/>
                        <a:pt x="13910" y="48102"/>
                      </a:cubicBezTo>
                      <a:cubicBezTo>
                        <a:pt x="9833" y="33477"/>
                        <a:pt x="3451" y="19207"/>
                        <a:pt x="83" y="4493"/>
                      </a:cubicBezTo>
                      <a:cubicBezTo>
                        <a:pt x="-714" y="593"/>
                        <a:pt x="4426" y="-1889"/>
                        <a:pt x="6554" y="1834"/>
                      </a:cubicBezTo>
                      <a:lnTo>
                        <a:pt x="6554" y="1834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70" name="任意多边形: 形状 469"/>
                <p:cNvSpPr/>
                <p:nvPr/>
              </p:nvSpPr>
              <p:spPr>
                <a:xfrm>
                  <a:off x="9132789" y="4684364"/>
                  <a:ext cx="688357" cy="43834"/>
                </a:xfrm>
                <a:custGeom>
                  <a:avLst/>
                  <a:gdLst>
                    <a:gd name="connsiteX0" fmla="*/ 687409 w 688357"/>
                    <a:gd name="connsiteY0" fmla="*/ 42876 h 43834"/>
                    <a:gd name="connsiteX1" fmla="*/ 654259 w 688357"/>
                    <a:gd name="connsiteY1" fmla="*/ 42698 h 43834"/>
                    <a:gd name="connsiteX2" fmla="*/ 620312 w 688357"/>
                    <a:gd name="connsiteY2" fmla="*/ 39950 h 43834"/>
                    <a:gd name="connsiteX3" fmla="*/ 551353 w 688357"/>
                    <a:gd name="connsiteY3" fmla="*/ 34810 h 43834"/>
                    <a:gd name="connsiteX4" fmla="*/ 413348 w 688357"/>
                    <a:gd name="connsiteY4" fmla="*/ 27630 h 43834"/>
                    <a:gd name="connsiteX5" fmla="*/ 137780 w 688357"/>
                    <a:gd name="connsiteY5" fmla="*/ 25680 h 43834"/>
                    <a:gd name="connsiteX6" fmla="*/ 68733 w 688357"/>
                    <a:gd name="connsiteY6" fmla="*/ 24705 h 43834"/>
                    <a:gd name="connsiteX7" fmla="*/ 2079 w 688357"/>
                    <a:gd name="connsiteY7" fmla="*/ 7687 h 43834"/>
                    <a:gd name="connsiteX8" fmla="*/ 5092 w 688357"/>
                    <a:gd name="connsiteY8" fmla="*/ 242 h 43834"/>
                    <a:gd name="connsiteX9" fmla="*/ 65630 w 688357"/>
                    <a:gd name="connsiteY9" fmla="*/ 15044 h 43834"/>
                    <a:gd name="connsiteX10" fmla="*/ 126789 w 688357"/>
                    <a:gd name="connsiteY10" fmla="*/ 16551 h 43834"/>
                    <a:gd name="connsiteX11" fmla="*/ 262047 w 688357"/>
                    <a:gd name="connsiteY11" fmla="*/ 15044 h 43834"/>
                    <a:gd name="connsiteX12" fmla="*/ 534690 w 688357"/>
                    <a:gd name="connsiteY12" fmla="*/ 24528 h 43834"/>
                    <a:gd name="connsiteX13" fmla="*/ 611359 w 688357"/>
                    <a:gd name="connsiteY13" fmla="*/ 30289 h 43834"/>
                    <a:gd name="connsiteX14" fmla="*/ 649650 w 688357"/>
                    <a:gd name="connsiteY14" fmla="*/ 33835 h 43834"/>
                    <a:gd name="connsiteX15" fmla="*/ 687231 w 688357"/>
                    <a:gd name="connsiteY15" fmla="*/ 40394 h 43834"/>
                    <a:gd name="connsiteX16" fmla="*/ 687409 w 688357"/>
                    <a:gd name="connsiteY16" fmla="*/ 42876 h 43834"/>
                    <a:gd name="connsiteX17" fmla="*/ 687409 w 688357"/>
                    <a:gd name="connsiteY17" fmla="*/ 42876 h 43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88357" h="43834">
                      <a:moveTo>
                        <a:pt x="687409" y="42876"/>
                      </a:moveTo>
                      <a:cubicBezTo>
                        <a:pt x="676418" y="44648"/>
                        <a:pt x="665516" y="43584"/>
                        <a:pt x="654259" y="42698"/>
                      </a:cubicBezTo>
                      <a:cubicBezTo>
                        <a:pt x="642914" y="41812"/>
                        <a:pt x="631657" y="40926"/>
                        <a:pt x="620312" y="39950"/>
                      </a:cubicBezTo>
                      <a:cubicBezTo>
                        <a:pt x="597355" y="38089"/>
                        <a:pt x="574310" y="36316"/>
                        <a:pt x="551353" y="34810"/>
                      </a:cubicBezTo>
                      <a:cubicBezTo>
                        <a:pt x="505351" y="31707"/>
                        <a:pt x="459350" y="29314"/>
                        <a:pt x="413348" y="27630"/>
                      </a:cubicBezTo>
                      <a:cubicBezTo>
                        <a:pt x="321433" y="24173"/>
                        <a:pt x="229518" y="23553"/>
                        <a:pt x="137780" y="25680"/>
                      </a:cubicBezTo>
                      <a:cubicBezTo>
                        <a:pt x="114823" y="26212"/>
                        <a:pt x="91778" y="26744"/>
                        <a:pt x="68733" y="24705"/>
                      </a:cubicBezTo>
                      <a:cubicBezTo>
                        <a:pt x="46397" y="22667"/>
                        <a:pt x="22288" y="18767"/>
                        <a:pt x="2079" y="7687"/>
                      </a:cubicBezTo>
                      <a:cubicBezTo>
                        <a:pt x="-2087" y="5383"/>
                        <a:pt x="572" y="-1354"/>
                        <a:pt x="5092" y="242"/>
                      </a:cubicBezTo>
                      <a:cubicBezTo>
                        <a:pt x="25124" y="7244"/>
                        <a:pt x="44535" y="12917"/>
                        <a:pt x="65630" y="15044"/>
                      </a:cubicBezTo>
                      <a:cubicBezTo>
                        <a:pt x="86017" y="17083"/>
                        <a:pt x="106403" y="16994"/>
                        <a:pt x="126789" y="16551"/>
                      </a:cubicBezTo>
                      <a:cubicBezTo>
                        <a:pt x="171816" y="15576"/>
                        <a:pt x="216931" y="14867"/>
                        <a:pt x="262047" y="15044"/>
                      </a:cubicBezTo>
                      <a:cubicBezTo>
                        <a:pt x="352898" y="15398"/>
                        <a:pt x="443838" y="18501"/>
                        <a:pt x="534690" y="24528"/>
                      </a:cubicBezTo>
                      <a:cubicBezTo>
                        <a:pt x="560217" y="26212"/>
                        <a:pt x="585832" y="28162"/>
                        <a:pt x="611359" y="30289"/>
                      </a:cubicBezTo>
                      <a:cubicBezTo>
                        <a:pt x="624123" y="31353"/>
                        <a:pt x="636887" y="32505"/>
                        <a:pt x="649650" y="33835"/>
                      </a:cubicBezTo>
                      <a:cubicBezTo>
                        <a:pt x="662325" y="35076"/>
                        <a:pt x="675088" y="35873"/>
                        <a:pt x="687231" y="40394"/>
                      </a:cubicBezTo>
                      <a:cubicBezTo>
                        <a:pt x="688561" y="40660"/>
                        <a:pt x="688827" y="42610"/>
                        <a:pt x="687409" y="42876"/>
                      </a:cubicBezTo>
                      <a:lnTo>
                        <a:pt x="687409" y="42876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71" name="任意多边形: 形状 470"/>
                <p:cNvSpPr/>
                <p:nvPr/>
              </p:nvSpPr>
              <p:spPr>
                <a:xfrm>
                  <a:off x="9790750" y="4472096"/>
                  <a:ext cx="39256" cy="250882"/>
                </a:xfrm>
                <a:custGeom>
                  <a:avLst/>
                  <a:gdLst>
                    <a:gd name="connsiteX0" fmla="*/ 1173 w 39256"/>
                    <a:gd name="connsiteY0" fmla="*/ 316 h 250882"/>
                    <a:gd name="connsiteX1" fmla="*/ 34678 w 39256"/>
                    <a:gd name="connsiteY1" fmla="*/ 93826 h 250882"/>
                    <a:gd name="connsiteX2" fmla="*/ 36362 w 39256"/>
                    <a:gd name="connsiteY2" fmla="*/ 193010 h 250882"/>
                    <a:gd name="connsiteX3" fmla="*/ 24130 w 39256"/>
                    <a:gd name="connsiteY3" fmla="*/ 247698 h 250882"/>
                    <a:gd name="connsiteX4" fmla="*/ 14823 w 39256"/>
                    <a:gd name="connsiteY4" fmla="*/ 244950 h 250882"/>
                    <a:gd name="connsiteX5" fmla="*/ 16419 w 39256"/>
                    <a:gd name="connsiteY5" fmla="*/ 53497 h 250882"/>
                    <a:gd name="connsiteX6" fmla="*/ 21 w 39256"/>
                    <a:gd name="connsiteY6" fmla="*/ 848 h 250882"/>
                    <a:gd name="connsiteX7" fmla="*/ 1173 w 39256"/>
                    <a:gd name="connsiteY7" fmla="*/ 316 h 250882"/>
                    <a:gd name="connsiteX8" fmla="*/ 1173 w 39256"/>
                    <a:gd name="connsiteY8" fmla="*/ 316 h 250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256" h="250882">
                      <a:moveTo>
                        <a:pt x="1173" y="316"/>
                      </a:moveTo>
                      <a:cubicBezTo>
                        <a:pt x="20762" y="27350"/>
                        <a:pt x="29360" y="61740"/>
                        <a:pt x="34678" y="93826"/>
                      </a:cubicBezTo>
                      <a:cubicBezTo>
                        <a:pt x="40173" y="126888"/>
                        <a:pt x="40705" y="160215"/>
                        <a:pt x="36362" y="193010"/>
                      </a:cubicBezTo>
                      <a:cubicBezTo>
                        <a:pt x="33880" y="211623"/>
                        <a:pt x="29803" y="229882"/>
                        <a:pt x="24130" y="247698"/>
                      </a:cubicBezTo>
                      <a:cubicBezTo>
                        <a:pt x="22269" y="253459"/>
                        <a:pt x="12962" y="250711"/>
                        <a:pt x="14823" y="244950"/>
                      </a:cubicBezTo>
                      <a:cubicBezTo>
                        <a:pt x="34235" y="183880"/>
                        <a:pt x="34678" y="116606"/>
                        <a:pt x="16419" y="53497"/>
                      </a:cubicBezTo>
                      <a:cubicBezTo>
                        <a:pt x="11278" y="35770"/>
                        <a:pt x="4896" y="18575"/>
                        <a:pt x="21" y="848"/>
                      </a:cubicBezTo>
                      <a:cubicBezTo>
                        <a:pt x="-156" y="50"/>
                        <a:pt x="819" y="-305"/>
                        <a:pt x="1173" y="316"/>
                      </a:cubicBezTo>
                      <a:lnTo>
                        <a:pt x="1173" y="316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72" name="任意多边形: 形状 471"/>
                <p:cNvSpPr/>
                <p:nvPr/>
              </p:nvSpPr>
              <p:spPr>
                <a:xfrm>
                  <a:off x="8382883" y="4476732"/>
                  <a:ext cx="1413428" cy="9646"/>
                </a:xfrm>
                <a:custGeom>
                  <a:avLst/>
                  <a:gdLst>
                    <a:gd name="connsiteX0" fmla="*/ 1410724 w 1413428"/>
                    <a:gd name="connsiteY0" fmla="*/ 7735 h 9646"/>
                    <a:gd name="connsiteX1" fmla="*/ 1340525 w 1413428"/>
                    <a:gd name="connsiteY1" fmla="*/ 9596 h 9646"/>
                    <a:gd name="connsiteX2" fmla="*/ 1273162 w 1413428"/>
                    <a:gd name="connsiteY2" fmla="*/ 9596 h 9646"/>
                    <a:gd name="connsiteX3" fmla="*/ 1135600 w 1413428"/>
                    <a:gd name="connsiteY3" fmla="*/ 9596 h 9646"/>
                    <a:gd name="connsiteX4" fmla="*/ 860475 w 1413428"/>
                    <a:gd name="connsiteY4" fmla="*/ 9596 h 9646"/>
                    <a:gd name="connsiteX5" fmla="*/ 312973 w 1413428"/>
                    <a:gd name="connsiteY5" fmla="*/ 9242 h 9646"/>
                    <a:gd name="connsiteX6" fmla="*/ 4078 w 1413428"/>
                    <a:gd name="connsiteY6" fmla="*/ 8976 h 9646"/>
                    <a:gd name="connsiteX7" fmla="*/ 3901 w 1413428"/>
                    <a:gd name="connsiteY7" fmla="*/ 733 h 9646"/>
                    <a:gd name="connsiteX8" fmla="*/ 554239 w 1413428"/>
                    <a:gd name="connsiteY8" fmla="*/ 201 h 9646"/>
                    <a:gd name="connsiteX9" fmla="*/ 1101741 w 1413428"/>
                    <a:gd name="connsiteY9" fmla="*/ 112 h 9646"/>
                    <a:gd name="connsiteX10" fmla="*/ 1256144 w 1413428"/>
                    <a:gd name="connsiteY10" fmla="*/ 112 h 9646"/>
                    <a:gd name="connsiteX11" fmla="*/ 1331927 w 1413428"/>
                    <a:gd name="connsiteY11" fmla="*/ 112 h 9646"/>
                    <a:gd name="connsiteX12" fmla="*/ 1410547 w 1413428"/>
                    <a:gd name="connsiteY12" fmla="*/ 1973 h 9646"/>
                    <a:gd name="connsiteX13" fmla="*/ 1410724 w 1413428"/>
                    <a:gd name="connsiteY13" fmla="*/ 7735 h 9646"/>
                    <a:gd name="connsiteX14" fmla="*/ 1410724 w 1413428"/>
                    <a:gd name="connsiteY14" fmla="*/ 7735 h 9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13428" h="9646">
                      <a:moveTo>
                        <a:pt x="1410724" y="7735"/>
                      </a:moveTo>
                      <a:cubicBezTo>
                        <a:pt x="1387502" y="10128"/>
                        <a:pt x="1364013" y="9596"/>
                        <a:pt x="1340525" y="9596"/>
                      </a:cubicBezTo>
                      <a:cubicBezTo>
                        <a:pt x="1318100" y="9596"/>
                        <a:pt x="1295587" y="9596"/>
                        <a:pt x="1273162" y="9596"/>
                      </a:cubicBezTo>
                      <a:cubicBezTo>
                        <a:pt x="1227337" y="9596"/>
                        <a:pt x="1181424" y="9596"/>
                        <a:pt x="1135600" y="9596"/>
                      </a:cubicBezTo>
                      <a:cubicBezTo>
                        <a:pt x="1043862" y="9596"/>
                        <a:pt x="952124" y="9596"/>
                        <a:pt x="860475" y="9596"/>
                      </a:cubicBezTo>
                      <a:cubicBezTo>
                        <a:pt x="677974" y="9596"/>
                        <a:pt x="495474" y="9419"/>
                        <a:pt x="312973" y="9242"/>
                      </a:cubicBezTo>
                      <a:cubicBezTo>
                        <a:pt x="209979" y="9153"/>
                        <a:pt x="107073" y="8976"/>
                        <a:pt x="4078" y="8976"/>
                      </a:cubicBezTo>
                      <a:cubicBezTo>
                        <a:pt x="-1240" y="8976"/>
                        <a:pt x="-1417" y="733"/>
                        <a:pt x="3901" y="733"/>
                      </a:cubicBezTo>
                      <a:cubicBezTo>
                        <a:pt x="187377" y="733"/>
                        <a:pt x="370764" y="378"/>
                        <a:pt x="554239" y="201"/>
                      </a:cubicBezTo>
                      <a:cubicBezTo>
                        <a:pt x="736740" y="23"/>
                        <a:pt x="919240" y="112"/>
                        <a:pt x="1101741" y="112"/>
                      </a:cubicBezTo>
                      <a:cubicBezTo>
                        <a:pt x="1153238" y="112"/>
                        <a:pt x="1204735" y="112"/>
                        <a:pt x="1256144" y="112"/>
                      </a:cubicBezTo>
                      <a:cubicBezTo>
                        <a:pt x="1281405" y="112"/>
                        <a:pt x="1306666" y="112"/>
                        <a:pt x="1331927" y="112"/>
                      </a:cubicBezTo>
                      <a:cubicBezTo>
                        <a:pt x="1358075" y="112"/>
                        <a:pt x="1384399" y="-686"/>
                        <a:pt x="1410547" y="1973"/>
                      </a:cubicBezTo>
                      <a:cubicBezTo>
                        <a:pt x="1414358" y="2417"/>
                        <a:pt x="1414358" y="7380"/>
                        <a:pt x="1410724" y="7735"/>
                      </a:cubicBezTo>
                      <a:lnTo>
                        <a:pt x="1410724" y="773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73" name="任意多边形: 形状 472"/>
                <p:cNvSpPr/>
                <p:nvPr/>
              </p:nvSpPr>
              <p:spPr>
                <a:xfrm>
                  <a:off x="8379094" y="5701054"/>
                  <a:ext cx="1522659" cy="9646"/>
                </a:xfrm>
                <a:custGeom>
                  <a:avLst/>
                  <a:gdLst>
                    <a:gd name="connsiteX0" fmla="*/ 1519724 w 1522659"/>
                    <a:gd name="connsiteY0" fmla="*/ 7735 h 9646"/>
                    <a:gd name="connsiteX1" fmla="*/ 1444118 w 1522659"/>
                    <a:gd name="connsiteY1" fmla="*/ 9596 h 9646"/>
                    <a:gd name="connsiteX2" fmla="*/ 1371525 w 1522659"/>
                    <a:gd name="connsiteY2" fmla="*/ 9596 h 9646"/>
                    <a:gd name="connsiteX3" fmla="*/ 1223327 w 1522659"/>
                    <a:gd name="connsiteY3" fmla="*/ 9596 h 9646"/>
                    <a:gd name="connsiteX4" fmla="*/ 926929 w 1522659"/>
                    <a:gd name="connsiteY4" fmla="*/ 9596 h 9646"/>
                    <a:gd name="connsiteX5" fmla="*/ 337148 w 1522659"/>
                    <a:gd name="connsiteY5" fmla="*/ 9242 h 9646"/>
                    <a:gd name="connsiteX6" fmla="*/ 4411 w 1522659"/>
                    <a:gd name="connsiteY6" fmla="*/ 8976 h 9646"/>
                    <a:gd name="connsiteX7" fmla="*/ 4233 w 1522659"/>
                    <a:gd name="connsiteY7" fmla="*/ 733 h 9646"/>
                    <a:gd name="connsiteX8" fmla="*/ 597028 w 1522659"/>
                    <a:gd name="connsiteY8" fmla="*/ 201 h 9646"/>
                    <a:gd name="connsiteX9" fmla="*/ 1186809 w 1522659"/>
                    <a:gd name="connsiteY9" fmla="*/ 112 h 9646"/>
                    <a:gd name="connsiteX10" fmla="*/ 1353178 w 1522659"/>
                    <a:gd name="connsiteY10" fmla="*/ 112 h 9646"/>
                    <a:gd name="connsiteX11" fmla="*/ 1434811 w 1522659"/>
                    <a:gd name="connsiteY11" fmla="*/ 112 h 9646"/>
                    <a:gd name="connsiteX12" fmla="*/ 1519547 w 1522659"/>
                    <a:gd name="connsiteY12" fmla="*/ 1974 h 9646"/>
                    <a:gd name="connsiteX13" fmla="*/ 1519724 w 1522659"/>
                    <a:gd name="connsiteY13" fmla="*/ 7735 h 9646"/>
                    <a:gd name="connsiteX14" fmla="*/ 1519724 w 1522659"/>
                    <a:gd name="connsiteY14" fmla="*/ 7735 h 9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22659" h="9646">
                      <a:moveTo>
                        <a:pt x="1519724" y="7735"/>
                      </a:moveTo>
                      <a:cubicBezTo>
                        <a:pt x="1494729" y="10128"/>
                        <a:pt x="1469379" y="9596"/>
                        <a:pt x="1444118" y="9596"/>
                      </a:cubicBezTo>
                      <a:cubicBezTo>
                        <a:pt x="1419920" y="9596"/>
                        <a:pt x="1395723" y="9596"/>
                        <a:pt x="1371525" y="9596"/>
                      </a:cubicBezTo>
                      <a:cubicBezTo>
                        <a:pt x="1322155" y="9596"/>
                        <a:pt x="1272696" y="9596"/>
                        <a:pt x="1223327" y="9596"/>
                      </a:cubicBezTo>
                      <a:cubicBezTo>
                        <a:pt x="1124498" y="9596"/>
                        <a:pt x="1025758" y="9596"/>
                        <a:pt x="926929" y="9596"/>
                      </a:cubicBezTo>
                      <a:cubicBezTo>
                        <a:pt x="730336" y="9596"/>
                        <a:pt x="533742" y="9419"/>
                        <a:pt x="337148" y="9242"/>
                      </a:cubicBezTo>
                      <a:cubicBezTo>
                        <a:pt x="226265" y="9153"/>
                        <a:pt x="115382" y="8976"/>
                        <a:pt x="4411" y="8976"/>
                      </a:cubicBezTo>
                      <a:cubicBezTo>
                        <a:pt x="-1351" y="8976"/>
                        <a:pt x="-1528" y="733"/>
                        <a:pt x="4233" y="733"/>
                      </a:cubicBezTo>
                      <a:cubicBezTo>
                        <a:pt x="201802" y="733"/>
                        <a:pt x="399459" y="378"/>
                        <a:pt x="597028" y="201"/>
                      </a:cubicBezTo>
                      <a:cubicBezTo>
                        <a:pt x="793622" y="23"/>
                        <a:pt x="990215" y="112"/>
                        <a:pt x="1186809" y="112"/>
                      </a:cubicBezTo>
                      <a:cubicBezTo>
                        <a:pt x="1242295" y="112"/>
                        <a:pt x="1297692" y="112"/>
                        <a:pt x="1353178" y="112"/>
                      </a:cubicBezTo>
                      <a:cubicBezTo>
                        <a:pt x="1380389" y="112"/>
                        <a:pt x="1407600" y="112"/>
                        <a:pt x="1434811" y="112"/>
                      </a:cubicBezTo>
                      <a:cubicBezTo>
                        <a:pt x="1462997" y="112"/>
                        <a:pt x="1491360" y="-685"/>
                        <a:pt x="1519547" y="1974"/>
                      </a:cubicBezTo>
                      <a:cubicBezTo>
                        <a:pt x="1523712" y="2417"/>
                        <a:pt x="1523624" y="7380"/>
                        <a:pt x="1519724" y="7735"/>
                      </a:cubicBezTo>
                      <a:lnTo>
                        <a:pt x="1519724" y="773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74" name="任意多边形: 形状 473"/>
                <p:cNvSpPr/>
                <p:nvPr/>
              </p:nvSpPr>
              <p:spPr>
                <a:xfrm>
                  <a:off x="8367428" y="4485087"/>
                  <a:ext cx="23368" cy="195247"/>
                </a:xfrm>
                <a:custGeom>
                  <a:avLst/>
                  <a:gdLst>
                    <a:gd name="connsiteX0" fmla="*/ 21750 w 23368"/>
                    <a:gd name="connsiteY0" fmla="*/ 443 h 195247"/>
                    <a:gd name="connsiteX1" fmla="*/ 19356 w 23368"/>
                    <a:gd name="connsiteY1" fmla="*/ 21627 h 195247"/>
                    <a:gd name="connsiteX2" fmla="*/ 14393 w 23368"/>
                    <a:gd name="connsiteY2" fmla="*/ 45647 h 195247"/>
                    <a:gd name="connsiteX3" fmla="*/ 10670 w 23368"/>
                    <a:gd name="connsiteY3" fmla="*/ 94663 h 195247"/>
                    <a:gd name="connsiteX4" fmla="*/ 12443 w 23368"/>
                    <a:gd name="connsiteY4" fmla="*/ 143678 h 195247"/>
                    <a:gd name="connsiteX5" fmla="*/ 14570 w 23368"/>
                    <a:gd name="connsiteY5" fmla="*/ 166546 h 195247"/>
                    <a:gd name="connsiteX6" fmla="*/ 22547 w 23368"/>
                    <a:gd name="connsiteY6" fmla="*/ 187642 h 195247"/>
                    <a:gd name="connsiteX7" fmla="*/ 14393 w 23368"/>
                    <a:gd name="connsiteY7" fmla="*/ 193757 h 195247"/>
                    <a:gd name="connsiteX8" fmla="*/ 1895 w 23368"/>
                    <a:gd name="connsiteY8" fmla="*/ 149440 h 195247"/>
                    <a:gd name="connsiteX9" fmla="*/ 123 w 23368"/>
                    <a:gd name="connsiteY9" fmla="*/ 96436 h 195247"/>
                    <a:gd name="connsiteX10" fmla="*/ 4909 w 23368"/>
                    <a:gd name="connsiteY10" fmla="*/ 44850 h 195247"/>
                    <a:gd name="connsiteX11" fmla="*/ 10404 w 23368"/>
                    <a:gd name="connsiteY11" fmla="*/ 19943 h 195247"/>
                    <a:gd name="connsiteX12" fmla="*/ 14481 w 23368"/>
                    <a:gd name="connsiteY12" fmla="*/ 6825 h 195247"/>
                    <a:gd name="connsiteX13" fmla="*/ 20952 w 23368"/>
                    <a:gd name="connsiteY13" fmla="*/ 0 h 195247"/>
                    <a:gd name="connsiteX14" fmla="*/ 21750 w 23368"/>
                    <a:gd name="connsiteY14" fmla="*/ 443 h 195247"/>
                    <a:gd name="connsiteX15" fmla="*/ 21750 w 23368"/>
                    <a:gd name="connsiteY15" fmla="*/ 443 h 19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3368" h="195247">
                      <a:moveTo>
                        <a:pt x="21750" y="443"/>
                      </a:moveTo>
                      <a:cubicBezTo>
                        <a:pt x="25472" y="7091"/>
                        <a:pt x="21041" y="14979"/>
                        <a:pt x="19356" y="21627"/>
                      </a:cubicBezTo>
                      <a:cubicBezTo>
                        <a:pt x="17318" y="29516"/>
                        <a:pt x="15722" y="37581"/>
                        <a:pt x="14393" y="45647"/>
                      </a:cubicBezTo>
                      <a:cubicBezTo>
                        <a:pt x="11822" y="61779"/>
                        <a:pt x="10759" y="78265"/>
                        <a:pt x="10670" y="94663"/>
                      </a:cubicBezTo>
                      <a:cubicBezTo>
                        <a:pt x="10581" y="110972"/>
                        <a:pt x="11202" y="127369"/>
                        <a:pt x="12443" y="143678"/>
                      </a:cubicBezTo>
                      <a:cubicBezTo>
                        <a:pt x="12975" y="151301"/>
                        <a:pt x="13418" y="158923"/>
                        <a:pt x="14570" y="166546"/>
                      </a:cubicBezTo>
                      <a:cubicBezTo>
                        <a:pt x="15722" y="174612"/>
                        <a:pt x="18470" y="180639"/>
                        <a:pt x="22547" y="187642"/>
                      </a:cubicBezTo>
                      <a:cubicBezTo>
                        <a:pt x="25738" y="193048"/>
                        <a:pt x="18913" y="197746"/>
                        <a:pt x="14393" y="193757"/>
                      </a:cubicBezTo>
                      <a:cubicBezTo>
                        <a:pt x="2782" y="183476"/>
                        <a:pt x="3048" y="163178"/>
                        <a:pt x="1895" y="149440"/>
                      </a:cubicBezTo>
                      <a:cubicBezTo>
                        <a:pt x="477" y="131713"/>
                        <a:pt x="-321" y="114074"/>
                        <a:pt x="123" y="96436"/>
                      </a:cubicBezTo>
                      <a:cubicBezTo>
                        <a:pt x="566" y="79151"/>
                        <a:pt x="1984" y="61868"/>
                        <a:pt x="4909" y="44850"/>
                      </a:cubicBezTo>
                      <a:cubicBezTo>
                        <a:pt x="6327" y="36429"/>
                        <a:pt x="8188" y="28186"/>
                        <a:pt x="10404" y="19943"/>
                      </a:cubicBezTo>
                      <a:cubicBezTo>
                        <a:pt x="11645" y="15511"/>
                        <a:pt x="12886" y="11079"/>
                        <a:pt x="14481" y="6825"/>
                      </a:cubicBezTo>
                      <a:cubicBezTo>
                        <a:pt x="15988" y="3014"/>
                        <a:pt x="17141" y="1418"/>
                        <a:pt x="20952" y="0"/>
                      </a:cubicBezTo>
                      <a:cubicBezTo>
                        <a:pt x="21306" y="0"/>
                        <a:pt x="21661" y="177"/>
                        <a:pt x="21750" y="443"/>
                      </a:cubicBezTo>
                      <a:lnTo>
                        <a:pt x="21750" y="443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75" name="任意多边形: 形状 474"/>
                <p:cNvSpPr/>
                <p:nvPr/>
              </p:nvSpPr>
              <p:spPr>
                <a:xfrm>
                  <a:off x="9539245" y="4511977"/>
                  <a:ext cx="114387" cy="134799"/>
                </a:xfrm>
                <a:custGeom>
                  <a:avLst/>
                  <a:gdLst>
                    <a:gd name="connsiteX0" fmla="*/ 88259 w 114387"/>
                    <a:gd name="connsiteY0" fmla="*/ 25937 h 134799"/>
                    <a:gd name="connsiteX1" fmla="*/ 112811 w 114387"/>
                    <a:gd name="connsiteY1" fmla="*/ 53857 h 134799"/>
                    <a:gd name="connsiteX2" fmla="*/ 109000 w 114387"/>
                    <a:gd name="connsiteY2" fmla="*/ 93832 h 134799"/>
                    <a:gd name="connsiteX3" fmla="*/ 52007 w 114387"/>
                    <a:gd name="connsiteY3" fmla="*/ 134515 h 134799"/>
                    <a:gd name="connsiteX4" fmla="*/ 19832 w 114387"/>
                    <a:gd name="connsiteY4" fmla="*/ 115991 h 134799"/>
                    <a:gd name="connsiteX5" fmla="*/ 1130 w 114387"/>
                    <a:gd name="connsiteY5" fmla="*/ 78852 h 134799"/>
                    <a:gd name="connsiteX6" fmla="*/ 6182 w 114387"/>
                    <a:gd name="connsiteY6" fmla="*/ 37194 h 134799"/>
                    <a:gd name="connsiteX7" fmla="*/ 24353 w 114387"/>
                    <a:gd name="connsiteY7" fmla="*/ 8121 h 134799"/>
                    <a:gd name="connsiteX8" fmla="*/ 65037 w 114387"/>
                    <a:gd name="connsiteY8" fmla="*/ 2980 h 134799"/>
                    <a:gd name="connsiteX9" fmla="*/ 100580 w 114387"/>
                    <a:gd name="connsiteY9" fmla="*/ 33294 h 134799"/>
                    <a:gd name="connsiteX10" fmla="*/ 94730 w 114387"/>
                    <a:gd name="connsiteY10" fmla="*/ 37726 h 134799"/>
                    <a:gd name="connsiteX11" fmla="*/ 35698 w 114387"/>
                    <a:gd name="connsiteY11" fmla="*/ 12907 h 134799"/>
                    <a:gd name="connsiteX12" fmla="*/ 17528 w 114387"/>
                    <a:gd name="connsiteY12" fmla="*/ 35598 h 134799"/>
                    <a:gd name="connsiteX13" fmla="*/ 9994 w 114387"/>
                    <a:gd name="connsiteY13" fmla="*/ 66886 h 134799"/>
                    <a:gd name="connsiteX14" fmla="*/ 21605 w 114387"/>
                    <a:gd name="connsiteY14" fmla="*/ 101189 h 134799"/>
                    <a:gd name="connsiteX15" fmla="*/ 44916 w 114387"/>
                    <a:gd name="connsiteY15" fmla="*/ 123082 h 134799"/>
                    <a:gd name="connsiteX16" fmla="*/ 96680 w 114387"/>
                    <a:gd name="connsiteY16" fmla="*/ 97377 h 134799"/>
                    <a:gd name="connsiteX17" fmla="*/ 104568 w 114387"/>
                    <a:gd name="connsiteY17" fmla="*/ 59707 h 134799"/>
                    <a:gd name="connsiteX18" fmla="*/ 87107 w 114387"/>
                    <a:gd name="connsiteY18" fmla="*/ 27355 h 134799"/>
                    <a:gd name="connsiteX19" fmla="*/ 88259 w 114387"/>
                    <a:gd name="connsiteY19" fmla="*/ 25937 h 134799"/>
                    <a:gd name="connsiteX20" fmla="*/ 88259 w 114387"/>
                    <a:gd name="connsiteY20" fmla="*/ 25937 h 134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14387" h="134799">
                      <a:moveTo>
                        <a:pt x="88259" y="25937"/>
                      </a:moveTo>
                      <a:cubicBezTo>
                        <a:pt x="100580" y="31610"/>
                        <a:pt x="109354" y="40473"/>
                        <a:pt x="112811" y="53857"/>
                      </a:cubicBezTo>
                      <a:cubicBezTo>
                        <a:pt x="116268" y="67153"/>
                        <a:pt x="113609" y="81512"/>
                        <a:pt x="109000" y="93832"/>
                      </a:cubicBezTo>
                      <a:cubicBezTo>
                        <a:pt x="100136" y="117320"/>
                        <a:pt x="79395" y="137441"/>
                        <a:pt x="52007" y="134515"/>
                      </a:cubicBezTo>
                      <a:cubicBezTo>
                        <a:pt x="38978" y="133186"/>
                        <a:pt x="27987" y="126361"/>
                        <a:pt x="19832" y="115991"/>
                      </a:cubicBezTo>
                      <a:cubicBezTo>
                        <a:pt x="11767" y="105620"/>
                        <a:pt x="3878" y="91527"/>
                        <a:pt x="1130" y="78852"/>
                      </a:cubicBezTo>
                      <a:cubicBezTo>
                        <a:pt x="-1972" y="64937"/>
                        <a:pt x="1839" y="50135"/>
                        <a:pt x="6182" y="37194"/>
                      </a:cubicBezTo>
                      <a:cubicBezTo>
                        <a:pt x="9905" y="26292"/>
                        <a:pt x="15223" y="15389"/>
                        <a:pt x="24353" y="8121"/>
                      </a:cubicBezTo>
                      <a:cubicBezTo>
                        <a:pt x="35698" y="-920"/>
                        <a:pt x="51032" y="-2072"/>
                        <a:pt x="65037" y="2980"/>
                      </a:cubicBezTo>
                      <a:cubicBezTo>
                        <a:pt x="80193" y="8476"/>
                        <a:pt x="92159" y="19821"/>
                        <a:pt x="100580" y="33294"/>
                      </a:cubicBezTo>
                      <a:cubicBezTo>
                        <a:pt x="102884" y="37016"/>
                        <a:pt x="97832" y="40828"/>
                        <a:pt x="94730" y="37726"/>
                      </a:cubicBezTo>
                      <a:cubicBezTo>
                        <a:pt x="79750" y="22569"/>
                        <a:pt x="58212" y="1562"/>
                        <a:pt x="35698" y="12907"/>
                      </a:cubicBezTo>
                      <a:cubicBezTo>
                        <a:pt x="26746" y="17428"/>
                        <a:pt x="21251" y="26557"/>
                        <a:pt x="17528" y="35598"/>
                      </a:cubicBezTo>
                      <a:cubicBezTo>
                        <a:pt x="13628" y="45260"/>
                        <a:pt x="10437" y="56428"/>
                        <a:pt x="9994" y="66886"/>
                      </a:cubicBezTo>
                      <a:cubicBezTo>
                        <a:pt x="9462" y="79207"/>
                        <a:pt x="15489" y="90552"/>
                        <a:pt x="21605" y="101189"/>
                      </a:cubicBezTo>
                      <a:cubicBezTo>
                        <a:pt x="27012" y="110584"/>
                        <a:pt x="34191" y="119625"/>
                        <a:pt x="44916" y="123082"/>
                      </a:cubicBezTo>
                      <a:cubicBezTo>
                        <a:pt x="67075" y="130261"/>
                        <a:pt x="87195" y="115725"/>
                        <a:pt x="96680" y="97377"/>
                      </a:cubicBezTo>
                      <a:cubicBezTo>
                        <a:pt x="102352" y="86386"/>
                        <a:pt x="106341" y="72471"/>
                        <a:pt x="104568" y="59707"/>
                      </a:cubicBezTo>
                      <a:cubicBezTo>
                        <a:pt x="102973" y="48273"/>
                        <a:pt x="95970" y="35066"/>
                        <a:pt x="87107" y="27355"/>
                      </a:cubicBezTo>
                      <a:cubicBezTo>
                        <a:pt x="86220" y="26557"/>
                        <a:pt x="87373" y="25494"/>
                        <a:pt x="88259" y="25937"/>
                      </a:cubicBezTo>
                      <a:lnTo>
                        <a:pt x="88259" y="2593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76" name="任意多边形: 形状 475"/>
                <p:cNvSpPr/>
                <p:nvPr/>
              </p:nvSpPr>
              <p:spPr>
                <a:xfrm>
                  <a:off x="9303234" y="4706130"/>
                  <a:ext cx="43421" cy="256894"/>
                </a:xfrm>
                <a:custGeom>
                  <a:avLst/>
                  <a:gdLst>
                    <a:gd name="connsiteX0" fmla="*/ 9348 w 43421"/>
                    <a:gd name="connsiteY0" fmla="*/ 14 h 256894"/>
                    <a:gd name="connsiteX1" fmla="*/ 33280 w 43421"/>
                    <a:gd name="connsiteY1" fmla="*/ 31745 h 256894"/>
                    <a:gd name="connsiteX2" fmla="*/ 40991 w 43421"/>
                    <a:gd name="connsiteY2" fmla="*/ 81204 h 256894"/>
                    <a:gd name="connsiteX3" fmla="*/ 42409 w 43421"/>
                    <a:gd name="connsiteY3" fmla="*/ 140324 h 256894"/>
                    <a:gd name="connsiteX4" fmla="*/ 28848 w 43421"/>
                    <a:gd name="connsiteY4" fmla="*/ 195189 h 256894"/>
                    <a:gd name="connsiteX5" fmla="*/ 17502 w 43421"/>
                    <a:gd name="connsiteY5" fmla="*/ 227187 h 256894"/>
                    <a:gd name="connsiteX6" fmla="*/ 12096 w 43421"/>
                    <a:gd name="connsiteY6" fmla="*/ 242432 h 256894"/>
                    <a:gd name="connsiteX7" fmla="*/ 4561 w 43421"/>
                    <a:gd name="connsiteY7" fmla="*/ 256170 h 256894"/>
                    <a:gd name="connsiteX8" fmla="*/ 41 w 43421"/>
                    <a:gd name="connsiteY8" fmla="*/ 254220 h 256894"/>
                    <a:gd name="connsiteX9" fmla="*/ 1903 w 43421"/>
                    <a:gd name="connsiteY9" fmla="*/ 241634 h 256894"/>
                    <a:gd name="connsiteX10" fmla="*/ 6600 w 43421"/>
                    <a:gd name="connsiteY10" fmla="*/ 228427 h 256894"/>
                    <a:gd name="connsiteX11" fmla="*/ 15996 w 43421"/>
                    <a:gd name="connsiteY11" fmla="*/ 201926 h 256894"/>
                    <a:gd name="connsiteX12" fmla="*/ 30975 w 43421"/>
                    <a:gd name="connsiteY12" fmla="*/ 151137 h 256894"/>
                    <a:gd name="connsiteX13" fmla="*/ 32570 w 43421"/>
                    <a:gd name="connsiteY13" fmla="*/ 95829 h 256894"/>
                    <a:gd name="connsiteX14" fmla="*/ 26543 w 43421"/>
                    <a:gd name="connsiteY14" fmla="*/ 44509 h 256894"/>
                    <a:gd name="connsiteX15" fmla="*/ 19896 w 43421"/>
                    <a:gd name="connsiteY15" fmla="*/ 21375 h 256894"/>
                    <a:gd name="connsiteX16" fmla="*/ 8905 w 43421"/>
                    <a:gd name="connsiteY16" fmla="*/ 634 h 256894"/>
                    <a:gd name="connsiteX17" fmla="*/ 9348 w 43421"/>
                    <a:gd name="connsiteY17" fmla="*/ 14 h 256894"/>
                    <a:gd name="connsiteX18" fmla="*/ 9348 w 43421"/>
                    <a:gd name="connsiteY18" fmla="*/ 14 h 256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3421" h="256894">
                      <a:moveTo>
                        <a:pt x="9348" y="14"/>
                      </a:moveTo>
                      <a:cubicBezTo>
                        <a:pt x="23264" y="3648"/>
                        <a:pt x="29645" y="19248"/>
                        <a:pt x="33280" y="31745"/>
                      </a:cubicBezTo>
                      <a:cubicBezTo>
                        <a:pt x="37889" y="47788"/>
                        <a:pt x="39218" y="64806"/>
                        <a:pt x="40991" y="81204"/>
                      </a:cubicBezTo>
                      <a:cubicBezTo>
                        <a:pt x="43118" y="100881"/>
                        <a:pt x="44447" y="120735"/>
                        <a:pt x="42409" y="140324"/>
                      </a:cubicBezTo>
                      <a:cubicBezTo>
                        <a:pt x="40459" y="159292"/>
                        <a:pt x="35052" y="177374"/>
                        <a:pt x="28848" y="195189"/>
                      </a:cubicBezTo>
                      <a:cubicBezTo>
                        <a:pt x="25125" y="205914"/>
                        <a:pt x="21314" y="216550"/>
                        <a:pt x="17502" y="227187"/>
                      </a:cubicBezTo>
                      <a:cubicBezTo>
                        <a:pt x="15730" y="232239"/>
                        <a:pt x="13868" y="237380"/>
                        <a:pt x="12096" y="242432"/>
                      </a:cubicBezTo>
                      <a:cubicBezTo>
                        <a:pt x="10057" y="248105"/>
                        <a:pt x="8461" y="251739"/>
                        <a:pt x="4561" y="256170"/>
                      </a:cubicBezTo>
                      <a:cubicBezTo>
                        <a:pt x="3055" y="257855"/>
                        <a:pt x="130" y="256348"/>
                        <a:pt x="41" y="254220"/>
                      </a:cubicBezTo>
                      <a:cubicBezTo>
                        <a:pt x="-136" y="249346"/>
                        <a:pt x="218" y="246332"/>
                        <a:pt x="1903" y="241634"/>
                      </a:cubicBezTo>
                      <a:cubicBezTo>
                        <a:pt x="3498" y="237203"/>
                        <a:pt x="5005" y="232771"/>
                        <a:pt x="6600" y="228427"/>
                      </a:cubicBezTo>
                      <a:cubicBezTo>
                        <a:pt x="9702" y="219564"/>
                        <a:pt x="12893" y="210789"/>
                        <a:pt x="15996" y="201926"/>
                      </a:cubicBezTo>
                      <a:cubicBezTo>
                        <a:pt x="21934" y="185351"/>
                        <a:pt x="27873" y="168599"/>
                        <a:pt x="30975" y="151137"/>
                      </a:cubicBezTo>
                      <a:cubicBezTo>
                        <a:pt x="34254" y="132967"/>
                        <a:pt x="33989" y="114354"/>
                        <a:pt x="32570" y="95829"/>
                      </a:cubicBezTo>
                      <a:cubicBezTo>
                        <a:pt x="31330" y="78811"/>
                        <a:pt x="29734" y="61438"/>
                        <a:pt x="26543" y="44509"/>
                      </a:cubicBezTo>
                      <a:cubicBezTo>
                        <a:pt x="25036" y="36709"/>
                        <a:pt x="23175" y="28732"/>
                        <a:pt x="19896" y="21375"/>
                      </a:cubicBezTo>
                      <a:cubicBezTo>
                        <a:pt x="16704" y="14196"/>
                        <a:pt x="12273" y="7636"/>
                        <a:pt x="8905" y="634"/>
                      </a:cubicBezTo>
                      <a:cubicBezTo>
                        <a:pt x="8816" y="280"/>
                        <a:pt x="8993" y="-75"/>
                        <a:pt x="9348" y="14"/>
                      </a:cubicBezTo>
                      <a:lnTo>
                        <a:pt x="9348" y="14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77" name="任意多边形: 形状 476"/>
                <p:cNvSpPr/>
                <p:nvPr/>
              </p:nvSpPr>
              <p:spPr>
                <a:xfrm>
                  <a:off x="9221942" y="4711966"/>
                  <a:ext cx="35002" cy="246187"/>
                </a:xfrm>
                <a:custGeom>
                  <a:avLst/>
                  <a:gdLst>
                    <a:gd name="connsiteX0" fmla="*/ 17959 w 35002"/>
                    <a:gd name="connsiteY0" fmla="*/ 1623 h 246187"/>
                    <a:gd name="connsiteX1" fmla="*/ 22303 w 35002"/>
                    <a:gd name="connsiteY1" fmla="*/ 17135 h 246187"/>
                    <a:gd name="connsiteX2" fmla="*/ 25493 w 35002"/>
                    <a:gd name="connsiteY2" fmla="*/ 34330 h 246187"/>
                    <a:gd name="connsiteX3" fmla="*/ 30546 w 35002"/>
                    <a:gd name="connsiteY3" fmla="*/ 65884 h 246187"/>
                    <a:gd name="connsiteX4" fmla="*/ 34978 w 35002"/>
                    <a:gd name="connsiteY4" fmla="*/ 130145 h 246187"/>
                    <a:gd name="connsiteX5" fmla="*/ 29216 w 35002"/>
                    <a:gd name="connsiteY5" fmla="*/ 187847 h 246187"/>
                    <a:gd name="connsiteX6" fmla="*/ 9982 w 35002"/>
                    <a:gd name="connsiteY6" fmla="*/ 243598 h 246187"/>
                    <a:gd name="connsiteX7" fmla="*/ 498 w 35002"/>
                    <a:gd name="connsiteY7" fmla="*/ 237926 h 246187"/>
                    <a:gd name="connsiteX8" fmla="*/ 18403 w 35002"/>
                    <a:gd name="connsiteY8" fmla="*/ 184656 h 246187"/>
                    <a:gd name="connsiteX9" fmla="*/ 23809 w 35002"/>
                    <a:gd name="connsiteY9" fmla="*/ 126954 h 246187"/>
                    <a:gd name="connsiteX10" fmla="*/ 19644 w 35002"/>
                    <a:gd name="connsiteY10" fmla="*/ 64555 h 246187"/>
                    <a:gd name="connsiteX11" fmla="*/ 15478 w 35002"/>
                    <a:gd name="connsiteY11" fmla="*/ 33266 h 246187"/>
                    <a:gd name="connsiteX12" fmla="*/ 12021 w 35002"/>
                    <a:gd name="connsiteY12" fmla="*/ 2333 h 246187"/>
                    <a:gd name="connsiteX13" fmla="*/ 17959 w 35002"/>
                    <a:gd name="connsiteY13" fmla="*/ 1623 h 246187"/>
                    <a:gd name="connsiteX14" fmla="*/ 17959 w 35002"/>
                    <a:gd name="connsiteY14" fmla="*/ 1623 h 246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5002" h="246187">
                      <a:moveTo>
                        <a:pt x="17959" y="1623"/>
                      </a:moveTo>
                      <a:cubicBezTo>
                        <a:pt x="20619" y="6498"/>
                        <a:pt x="21328" y="11817"/>
                        <a:pt x="22303" y="17135"/>
                      </a:cubicBezTo>
                      <a:cubicBezTo>
                        <a:pt x="23366" y="22807"/>
                        <a:pt x="24430" y="28569"/>
                        <a:pt x="25493" y="34330"/>
                      </a:cubicBezTo>
                      <a:cubicBezTo>
                        <a:pt x="27355" y="44789"/>
                        <a:pt x="29128" y="55337"/>
                        <a:pt x="30546" y="65884"/>
                      </a:cubicBezTo>
                      <a:cubicBezTo>
                        <a:pt x="33382" y="87245"/>
                        <a:pt x="35243" y="108784"/>
                        <a:pt x="34978" y="130145"/>
                      </a:cubicBezTo>
                      <a:cubicBezTo>
                        <a:pt x="34800" y="149556"/>
                        <a:pt x="33028" y="168967"/>
                        <a:pt x="29216" y="187847"/>
                      </a:cubicBezTo>
                      <a:cubicBezTo>
                        <a:pt x="25405" y="206903"/>
                        <a:pt x="19644" y="226846"/>
                        <a:pt x="9982" y="243598"/>
                      </a:cubicBezTo>
                      <a:cubicBezTo>
                        <a:pt x="6526" y="249626"/>
                        <a:pt x="-2161" y="244042"/>
                        <a:pt x="498" y="237926"/>
                      </a:cubicBezTo>
                      <a:cubicBezTo>
                        <a:pt x="7944" y="220465"/>
                        <a:pt x="14591" y="203447"/>
                        <a:pt x="18403" y="184656"/>
                      </a:cubicBezTo>
                      <a:cubicBezTo>
                        <a:pt x="22214" y="165776"/>
                        <a:pt x="23809" y="146365"/>
                        <a:pt x="23809" y="126954"/>
                      </a:cubicBezTo>
                      <a:cubicBezTo>
                        <a:pt x="23809" y="106125"/>
                        <a:pt x="22214" y="85295"/>
                        <a:pt x="19644" y="64555"/>
                      </a:cubicBezTo>
                      <a:cubicBezTo>
                        <a:pt x="18403" y="54096"/>
                        <a:pt x="17073" y="43725"/>
                        <a:pt x="15478" y="33266"/>
                      </a:cubicBezTo>
                      <a:cubicBezTo>
                        <a:pt x="14060" y="23428"/>
                        <a:pt x="10426" y="12082"/>
                        <a:pt x="12021" y="2333"/>
                      </a:cubicBezTo>
                      <a:cubicBezTo>
                        <a:pt x="12376" y="-504"/>
                        <a:pt x="16630" y="-770"/>
                        <a:pt x="17959" y="1623"/>
                      </a:cubicBezTo>
                      <a:lnTo>
                        <a:pt x="17959" y="1623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78" name="任意多边形: 形状 477"/>
                <p:cNvSpPr/>
                <p:nvPr/>
              </p:nvSpPr>
              <p:spPr>
                <a:xfrm>
                  <a:off x="9788110" y="4248427"/>
                  <a:ext cx="29842" cy="227814"/>
                </a:xfrm>
                <a:custGeom>
                  <a:avLst/>
                  <a:gdLst>
                    <a:gd name="connsiteX0" fmla="*/ 3281 w 29842"/>
                    <a:gd name="connsiteY0" fmla="*/ 227265 h 227814"/>
                    <a:gd name="connsiteX1" fmla="*/ 5586 w 29842"/>
                    <a:gd name="connsiteY1" fmla="*/ 216186 h 227814"/>
                    <a:gd name="connsiteX2" fmla="*/ 8511 w 29842"/>
                    <a:gd name="connsiteY2" fmla="*/ 203334 h 227814"/>
                    <a:gd name="connsiteX3" fmla="*/ 13297 w 29842"/>
                    <a:gd name="connsiteY3" fmla="*/ 177097 h 227814"/>
                    <a:gd name="connsiteX4" fmla="*/ 20300 w 29842"/>
                    <a:gd name="connsiteY4" fmla="*/ 117357 h 227814"/>
                    <a:gd name="connsiteX5" fmla="*/ 16931 w 29842"/>
                    <a:gd name="connsiteY5" fmla="*/ 57794 h 227814"/>
                    <a:gd name="connsiteX6" fmla="*/ 9486 w 29842"/>
                    <a:gd name="connsiteY6" fmla="*/ 29874 h 227814"/>
                    <a:gd name="connsiteX7" fmla="*/ 4611 w 29842"/>
                    <a:gd name="connsiteY7" fmla="*/ 17288 h 227814"/>
                    <a:gd name="connsiteX8" fmla="*/ 2 w 29842"/>
                    <a:gd name="connsiteY8" fmla="*/ 3638 h 227814"/>
                    <a:gd name="connsiteX9" fmla="*/ 6473 w 29842"/>
                    <a:gd name="connsiteY9" fmla="*/ 1067 h 227814"/>
                    <a:gd name="connsiteX10" fmla="*/ 13563 w 29842"/>
                    <a:gd name="connsiteY10" fmla="*/ 13919 h 227814"/>
                    <a:gd name="connsiteX11" fmla="*/ 18438 w 29842"/>
                    <a:gd name="connsiteY11" fmla="*/ 27569 h 227814"/>
                    <a:gd name="connsiteX12" fmla="*/ 26150 w 29842"/>
                    <a:gd name="connsiteY12" fmla="*/ 57528 h 227814"/>
                    <a:gd name="connsiteX13" fmla="*/ 29163 w 29842"/>
                    <a:gd name="connsiteY13" fmla="*/ 118598 h 227814"/>
                    <a:gd name="connsiteX14" fmla="*/ 21452 w 29842"/>
                    <a:gd name="connsiteY14" fmla="*/ 179491 h 227814"/>
                    <a:gd name="connsiteX15" fmla="*/ 15513 w 29842"/>
                    <a:gd name="connsiteY15" fmla="*/ 207322 h 227814"/>
                    <a:gd name="connsiteX16" fmla="*/ 10816 w 29842"/>
                    <a:gd name="connsiteY16" fmla="*/ 218490 h 227814"/>
                    <a:gd name="connsiteX17" fmla="*/ 3991 w 29842"/>
                    <a:gd name="connsiteY17" fmla="*/ 227708 h 227814"/>
                    <a:gd name="connsiteX18" fmla="*/ 3281 w 29842"/>
                    <a:gd name="connsiteY18" fmla="*/ 227265 h 227814"/>
                    <a:gd name="connsiteX19" fmla="*/ 3281 w 29842"/>
                    <a:gd name="connsiteY19" fmla="*/ 227265 h 227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9842" h="227814">
                      <a:moveTo>
                        <a:pt x="3281" y="227265"/>
                      </a:moveTo>
                      <a:cubicBezTo>
                        <a:pt x="2927" y="223542"/>
                        <a:pt x="4700" y="219731"/>
                        <a:pt x="5586" y="216186"/>
                      </a:cubicBezTo>
                      <a:cubicBezTo>
                        <a:pt x="6561" y="211931"/>
                        <a:pt x="7536" y="207588"/>
                        <a:pt x="8511" y="203334"/>
                      </a:cubicBezTo>
                      <a:cubicBezTo>
                        <a:pt x="10372" y="194647"/>
                        <a:pt x="12057" y="185961"/>
                        <a:pt x="13297" y="177097"/>
                      </a:cubicBezTo>
                      <a:cubicBezTo>
                        <a:pt x="16134" y="157243"/>
                        <a:pt x="19059" y="137389"/>
                        <a:pt x="20300" y="117357"/>
                      </a:cubicBezTo>
                      <a:cubicBezTo>
                        <a:pt x="21540" y="97591"/>
                        <a:pt x="20831" y="77560"/>
                        <a:pt x="16931" y="57794"/>
                      </a:cubicBezTo>
                      <a:cubicBezTo>
                        <a:pt x="15070" y="48399"/>
                        <a:pt x="12588" y="39003"/>
                        <a:pt x="9486" y="29874"/>
                      </a:cubicBezTo>
                      <a:cubicBezTo>
                        <a:pt x="8068" y="25619"/>
                        <a:pt x="6384" y="21453"/>
                        <a:pt x="4611" y="17288"/>
                      </a:cubicBezTo>
                      <a:cubicBezTo>
                        <a:pt x="2750" y="12856"/>
                        <a:pt x="-86" y="8513"/>
                        <a:pt x="2" y="3638"/>
                      </a:cubicBezTo>
                      <a:cubicBezTo>
                        <a:pt x="91" y="92"/>
                        <a:pt x="3902" y="-1060"/>
                        <a:pt x="6473" y="1067"/>
                      </a:cubicBezTo>
                      <a:cubicBezTo>
                        <a:pt x="10372" y="4258"/>
                        <a:pt x="11791" y="9399"/>
                        <a:pt x="13563" y="13919"/>
                      </a:cubicBezTo>
                      <a:cubicBezTo>
                        <a:pt x="15336" y="18440"/>
                        <a:pt x="16931" y="22960"/>
                        <a:pt x="18438" y="27569"/>
                      </a:cubicBezTo>
                      <a:cubicBezTo>
                        <a:pt x="21718" y="37408"/>
                        <a:pt x="24288" y="47424"/>
                        <a:pt x="26150" y="57528"/>
                      </a:cubicBezTo>
                      <a:cubicBezTo>
                        <a:pt x="29872" y="77826"/>
                        <a:pt x="30581" y="98212"/>
                        <a:pt x="29163" y="118598"/>
                      </a:cubicBezTo>
                      <a:cubicBezTo>
                        <a:pt x="27745" y="139073"/>
                        <a:pt x="24731" y="159370"/>
                        <a:pt x="21452" y="179491"/>
                      </a:cubicBezTo>
                      <a:cubicBezTo>
                        <a:pt x="19945" y="188797"/>
                        <a:pt x="18438" y="198370"/>
                        <a:pt x="15513" y="207322"/>
                      </a:cubicBezTo>
                      <a:cubicBezTo>
                        <a:pt x="14272" y="211133"/>
                        <a:pt x="12677" y="214945"/>
                        <a:pt x="10816" y="218490"/>
                      </a:cubicBezTo>
                      <a:cubicBezTo>
                        <a:pt x="9043" y="221770"/>
                        <a:pt x="7359" y="225847"/>
                        <a:pt x="3991" y="227708"/>
                      </a:cubicBezTo>
                      <a:cubicBezTo>
                        <a:pt x="3813" y="227974"/>
                        <a:pt x="3370" y="227708"/>
                        <a:pt x="3281" y="227265"/>
                      </a:cubicBezTo>
                      <a:lnTo>
                        <a:pt x="3281" y="22726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79" name="任意多边形: 形状 478"/>
                <p:cNvSpPr/>
                <p:nvPr/>
              </p:nvSpPr>
              <p:spPr>
                <a:xfrm>
                  <a:off x="8359107" y="4230144"/>
                  <a:ext cx="33176" cy="258700"/>
                </a:xfrm>
                <a:custGeom>
                  <a:avLst/>
                  <a:gdLst>
                    <a:gd name="connsiteX0" fmla="*/ 33173 w 33176"/>
                    <a:gd name="connsiteY0" fmla="*/ 1356 h 258700"/>
                    <a:gd name="connsiteX1" fmla="*/ 22271 w 33176"/>
                    <a:gd name="connsiteY1" fmla="*/ 48422 h 258700"/>
                    <a:gd name="connsiteX2" fmla="*/ 13762 w 33176"/>
                    <a:gd name="connsiteY2" fmla="*/ 97083 h 258700"/>
                    <a:gd name="connsiteX3" fmla="*/ 13318 w 33176"/>
                    <a:gd name="connsiteY3" fmla="*/ 197064 h 258700"/>
                    <a:gd name="connsiteX4" fmla="*/ 17573 w 33176"/>
                    <a:gd name="connsiteY4" fmla="*/ 226225 h 258700"/>
                    <a:gd name="connsiteX5" fmla="*/ 22980 w 33176"/>
                    <a:gd name="connsiteY5" fmla="*/ 253968 h 258700"/>
                    <a:gd name="connsiteX6" fmla="*/ 13939 w 33176"/>
                    <a:gd name="connsiteY6" fmla="*/ 256184 h 258700"/>
                    <a:gd name="connsiteX7" fmla="*/ 7823 w 33176"/>
                    <a:gd name="connsiteY7" fmla="*/ 231720 h 258700"/>
                    <a:gd name="connsiteX8" fmla="*/ 3657 w 33176"/>
                    <a:gd name="connsiteY8" fmla="*/ 205750 h 258700"/>
                    <a:gd name="connsiteX9" fmla="*/ 23 w 33176"/>
                    <a:gd name="connsiteY9" fmla="*/ 154253 h 258700"/>
                    <a:gd name="connsiteX10" fmla="*/ 11280 w 33176"/>
                    <a:gd name="connsiteY10" fmla="*/ 52322 h 258700"/>
                    <a:gd name="connsiteX11" fmla="*/ 30780 w 33176"/>
                    <a:gd name="connsiteY11" fmla="*/ 381 h 258700"/>
                    <a:gd name="connsiteX12" fmla="*/ 33173 w 33176"/>
                    <a:gd name="connsiteY12" fmla="*/ 1356 h 258700"/>
                    <a:gd name="connsiteX13" fmla="*/ 33173 w 33176"/>
                    <a:gd name="connsiteY13" fmla="*/ 1356 h 258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3176" h="258700">
                      <a:moveTo>
                        <a:pt x="33173" y="1356"/>
                      </a:moveTo>
                      <a:cubicBezTo>
                        <a:pt x="32286" y="17399"/>
                        <a:pt x="25993" y="32911"/>
                        <a:pt x="22271" y="48422"/>
                      </a:cubicBezTo>
                      <a:cubicBezTo>
                        <a:pt x="18459" y="64465"/>
                        <a:pt x="15623" y="80685"/>
                        <a:pt x="13762" y="97083"/>
                      </a:cubicBezTo>
                      <a:cubicBezTo>
                        <a:pt x="9862" y="130144"/>
                        <a:pt x="9596" y="163648"/>
                        <a:pt x="13318" y="197064"/>
                      </a:cubicBezTo>
                      <a:cubicBezTo>
                        <a:pt x="14382" y="206814"/>
                        <a:pt x="15800" y="216475"/>
                        <a:pt x="17573" y="226225"/>
                      </a:cubicBezTo>
                      <a:cubicBezTo>
                        <a:pt x="19257" y="235354"/>
                        <a:pt x="22536" y="244838"/>
                        <a:pt x="22980" y="253968"/>
                      </a:cubicBezTo>
                      <a:cubicBezTo>
                        <a:pt x="23246" y="258488"/>
                        <a:pt x="15977" y="260793"/>
                        <a:pt x="13939" y="256184"/>
                      </a:cubicBezTo>
                      <a:cubicBezTo>
                        <a:pt x="10482" y="248561"/>
                        <a:pt x="9418" y="239786"/>
                        <a:pt x="7823" y="231720"/>
                      </a:cubicBezTo>
                      <a:cubicBezTo>
                        <a:pt x="6228" y="223123"/>
                        <a:pt x="4809" y="214436"/>
                        <a:pt x="3657" y="205750"/>
                      </a:cubicBezTo>
                      <a:cubicBezTo>
                        <a:pt x="1441" y="188643"/>
                        <a:pt x="200" y="171448"/>
                        <a:pt x="23" y="154253"/>
                      </a:cubicBezTo>
                      <a:cubicBezTo>
                        <a:pt x="-331" y="119773"/>
                        <a:pt x="3391" y="85560"/>
                        <a:pt x="11280" y="52322"/>
                      </a:cubicBezTo>
                      <a:cubicBezTo>
                        <a:pt x="15446" y="34861"/>
                        <a:pt x="19612" y="14563"/>
                        <a:pt x="30780" y="381"/>
                      </a:cubicBezTo>
                      <a:cubicBezTo>
                        <a:pt x="31577" y="-505"/>
                        <a:pt x="33261" y="293"/>
                        <a:pt x="33173" y="1356"/>
                      </a:cubicBezTo>
                      <a:lnTo>
                        <a:pt x="33173" y="1356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80" name="任意多边形: 形状 479"/>
                <p:cNvSpPr/>
                <p:nvPr/>
              </p:nvSpPr>
              <p:spPr>
                <a:xfrm>
                  <a:off x="8378253" y="4244225"/>
                  <a:ext cx="1416507" cy="10974"/>
                </a:xfrm>
                <a:custGeom>
                  <a:avLst/>
                  <a:gdLst>
                    <a:gd name="connsiteX0" fmla="*/ 1413671 w 1416507"/>
                    <a:gd name="connsiteY0" fmla="*/ 8637 h 10974"/>
                    <a:gd name="connsiteX1" fmla="*/ 1275399 w 1416507"/>
                    <a:gd name="connsiteY1" fmla="*/ 10587 h 10974"/>
                    <a:gd name="connsiteX2" fmla="*/ 1137128 w 1416507"/>
                    <a:gd name="connsiteY2" fmla="*/ 10764 h 10974"/>
                    <a:gd name="connsiteX3" fmla="*/ 863333 w 1416507"/>
                    <a:gd name="connsiteY3" fmla="*/ 10764 h 10974"/>
                    <a:gd name="connsiteX4" fmla="*/ 312995 w 1416507"/>
                    <a:gd name="connsiteY4" fmla="*/ 10498 h 10974"/>
                    <a:gd name="connsiteX5" fmla="*/ 233932 w 1416507"/>
                    <a:gd name="connsiteY5" fmla="*/ 8548 h 10974"/>
                    <a:gd name="connsiteX6" fmla="*/ 157705 w 1416507"/>
                    <a:gd name="connsiteY6" fmla="*/ 8105 h 10974"/>
                    <a:gd name="connsiteX7" fmla="*/ 2504 w 1416507"/>
                    <a:gd name="connsiteY7" fmla="*/ 8194 h 10974"/>
                    <a:gd name="connsiteX8" fmla="*/ 2416 w 1416507"/>
                    <a:gd name="connsiteY8" fmla="*/ 3141 h 10974"/>
                    <a:gd name="connsiteX9" fmla="*/ 278959 w 1416507"/>
                    <a:gd name="connsiteY9" fmla="*/ 1723 h 10974"/>
                    <a:gd name="connsiteX10" fmla="*/ 552665 w 1416507"/>
                    <a:gd name="connsiteY10" fmla="*/ 482 h 10974"/>
                    <a:gd name="connsiteX11" fmla="*/ 1103003 w 1416507"/>
                    <a:gd name="connsiteY11" fmla="*/ 482 h 10974"/>
                    <a:gd name="connsiteX12" fmla="*/ 1258204 w 1416507"/>
                    <a:gd name="connsiteY12" fmla="*/ 660 h 10974"/>
                    <a:gd name="connsiteX13" fmla="*/ 1334431 w 1416507"/>
                    <a:gd name="connsiteY13" fmla="*/ 748 h 10974"/>
                    <a:gd name="connsiteX14" fmla="*/ 1413494 w 1416507"/>
                    <a:gd name="connsiteY14" fmla="*/ 2610 h 10974"/>
                    <a:gd name="connsiteX15" fmla="*/ 1413671 w 1416507"/>
                    <a:gd name="connsiteY15" fmla="*/ 8637 h 10974"/>
                    <a:gd name="connsiteX16" fmla="*/ 1413671 w 1416507"/>
                    <a:gd name="connsiteY16" fmla="*/ 8637 h 10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16507" h="10974">
                      <a:moveTo>
                        <a:pt x="1413671" y="8637"/>
                      </a:moveTo>
                      <a:cubicBezTo>
                        <a:pt x="1368023" y="12360"/>
                        <a:pt x="1321401" y="10498"/>
                        <a:pt x="1275399" y="10587"/>
                      </a:cubicBezTo>
                      <a:cubicBezTo>
                        <a:pt x="1229309" y="10675"/>
                        <a:pt x="1183218" y="10675"/>
                        <a:pt x="1137128" y="10764"/>
                      </a:cubicBezTo>
                      <a:cubicBezTo>
                        <a:pt x="1045922" y="10853"/>
                        <a:pt x="954627" y="10764"/>
                        <a:pt x="863333" y="10764"/>
                      </a:cubicBezTo>
                      <a:cubicBezTo>
                        <a:pt x="679857" y="10764"/>
                        <a:pt x="496470" y="11030"/>
                        <a:pt x="312995" y="10498"/>
                      </a:cubicBezTo>
                      <a:cubicBezTo>
                        <a:pt x="286670" y="10410"/>
                        <a:pt x="260257" y="8814"/>
                        <a:pt x="233932" y="8548"/>
                      </a:cubicBezTo>
                      <a:cubicBezTo>
                        <a:pt x="208493" y="8282"/>
                        <a:pt x="183144" y="8105"/>
                        <a:pt x="157705" y="8105"/>
                      </a:cubicBezTo>
                      <a:cubicBezTo>
                        <a:pt x="105942" y="8105"/>
                        <a:pt x="54179" y="8017"/>
                        <a:pt x="2504" y="8194"/>
                      </a:cubicBezTo>
                      <a:cubicBezTo>
                        <a:pt x="-775" y="8194"/>
                        <a:pt x="-864" y="3141"/>
                        <a:pt x="2416" y="3141"/>
                      </a:cubicBezTo>
                      <a:cubicBezTo>
                        <a:pt x="94597" y="3407"/>
                        <a:pt x="186955" y="4648"/>
                        <a:pt x="278959" y="1723"/>
                      </a:cubicBezTo>
                      <a:cubicBezTo>
                        <a:pt x="369987" y="-1202"/>
                        <a:pt x="461459" y="482"/>
                        <a:pt x="552665" y="482"/>
                      </a:cubicBezTo>
                      <a:cubicBezTo>
                        <a:pt x="736141" y="482"/>
                        <a:pt x="919528" y="482"/>
                        <a:pt x="1103003" y="482"/>
                      </a:cubicBezTo>
                      <a:cubicBezTo>
                        <a:pt x="1154766" y="482"/>
                        <a:pt x="1206441" y="571"/>
                        <a:pt x="1258204" y="660"/>
                      </a:cubicBezTo>
                      <a:cubicBezTo>
                        <a:pt x="1283643" y="660"/>
                        <a:pt x="1308992" y="660"/>
                        <a:pt x="1334431" y="748"/>
                      </a:cubicBezTo>
                      <a:cubicBezTo>
                        <a:pt x="1360756" y="926"/>
                        <a:pt x="1387169" y="482"/>
                        <a:pt x="1413494" y="2610"/>
                      </a:cubicBezTo>
                      <a:cubicBezTo>
                        <a:pt x="1417482" y="2964"/>
                        <a:pt x="1417482" y="8371"/>
                        <a:pt x="1413671" y="8637"/>
                      </a:cubicBezTo>
                      <a:lnTo>
                        <a:pt x="1413671" y="863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81" name="任意多边形: 形状 480"/>
                <p:cNvSpPr/>
                <p:nvPr/>
              </p:nvSpPr>
              <p:spPr>
                <a:xfrm>
                  <a:off x="9530028" y="4298952"/>
                  <a:ext cx="117993" cy="133840"/>
                </a:xfrm>
                <a:custGeom>
                  <a:avLst/>
                  <a:gdLst>
                    <a:gd name="connsiteX0" fmla="*/ 87372 w 117993"/>
                    <a:gd name="connsiteY0" fmla="*/ 25351 h 133840"/>
                    <a:gd name="connsiteX1" fmla="*/ 116533 w 117993"/>
                    <a:gd name="connsiteY1" fmla="*/ 91738 h 133840"/>
                    <a:gd name="connsiteX2" fmla="*/ 64415 w 117993"/>
                    <a:gd name="connsiteY2" fmla="*/ 133840 h 133840"/>
                    <a:gd name="connsiteX3" fmla="*/ 22402 w 117993"/>
                    <a:gd name="connsiteY3" fmla="*/ 119393 h 133840"/>
                    <a:gd name="connsiteX4" fmla="*/ 420 w 117993"/>
                    <a:gd name="connsiteY4" fmla="*/ 87661 h 133840"/>
                    <a:gd name="connsiteX5" fmla="*/ 775 w 117993"/>
                    <a:gd name="connsiteY5" fmla="*/ 65591 h 133840"/>
                    <a:gd name="connsiteX6" fmla="*/ 4054 w 117993"/>
                    <a:gd name="connsiteY6" fmla="*/ 42014 h 133840"/>
                    <a:gd name="connsiteX7" fmla="*/ 25150 w 117993"/>
                    <a:gd name="connsiteY7" fmla="*/ 10105 h 133840"/>
                    <a:gd name="connsiteX8" fmla="*/ 104656 w 117993"/>
                    <a:gd name="connsiteY8" fmla="*/ 25173 h 133840"/>
                    <a:gd name="connsiteX9" fmla="*/ 98186 w 117993"/>
                    <a:gd name="connsiteY9" fmla="*/ 30048 h 133840"/>
                    <a:gd name="connsiteX10" fmla="*/ 38268 w 117993"/>
                    <a:gd name="connsiteY10" fmla="*/ 13207 h 133840"/>
                    <a:gd name="connsiteX11" fmla="*/ 16109 w 117993"/>
                    <a:gd name="connsiteY11" fmla="*/ 35189 h 133840"/>
                    <a:gd name="connsiteX12" fmla="*/ 9284 w 117993"/>
                    <a:gd name="connsiteY12" fmla="*/ 73214 h 133840"/>
                    <a:gd name="connsiteX13" fmla="*/ 19034 w 117993"/>
                    <a:gd name="connsiteY13" fmla="*/ 106275 h 133840"/>
                    <a:gd name="connsiteX14" fmla="*/ 52538 w 117993"/>
                    <a:gd name="connsiteY14" fmla="*/ 123204 h 133840"/>
                    <a:gd name="connsiteX15" fmla="*/ 104833 w 117993"/>
                    <a:gd name="connsiteY15" fmla="*/ 100513 h 133840"/>
                    <a:gd name="connsiteX16" fmla="*/ 110151 w 117993"/>
                    <a:gd name="connsiteY16" fmla="*/ 59652 h 133840"/>
                    <a:gd name="connsiteX17" fmla="*/ 87106 w 117993"/>
                    <a:gd name="connsiteY17" fmla="*/ 26591 h 133840"/>
                    <a:gd name="connsiteX18" fmla="*/ 87372 w 117993"/>
                    <a:gd name="connsiteY18" fmla="*/ 25351 h 133840"/>
                    <a:gd name="connsiteX19" fmla="*/ 87372 w 117993"/>
                    <a:gd name="connsiteY19" fmla="*/ 25351 h 133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7993" h="133840">
                      <a:moveTo>
                        <a:pt x="87372" y="25351"/>
                      </a:moveTo>
                      <a:cubicBezTo>
                        <a:pt x="118926" y="27212"/>
                        <a:pt x="120256" y="69580"/>
                        <a:pt x="116533" y="91738"/>
                      </a:cubicBezTo>
                      <a:cubicBezTo>
                        <a:pt x="112456" y="116113"/>
                        <a:pt x="89145" y="133929"/>
                        <a:pt x="64415" y="133840"/>
                      </a:cubicBezTo>
                      <a:cubicBezTo>
                        <a:pt x="49790" y="133752"/>
                        <a:pt x="34900" y="127015"/>
                        <a:pt x="22402" y="119393"/>
                      </a:cubicBezTo>
                      <a:cubicBezTo>
                        <a:pt x="10170" y="112036"/>
                        <a:pt x="2104" y="101843"/>
                        <a:pt x="420" y="87661"/>
                      </a:cubicBezTo>
                      <a:cubicBezTo>
                        <a:pt x="-466" y="80304"/>
                        <a:pt x="243" y="72948"/>
                        <a:pt x="775" y="65591"/>
                      </a:cubicBezTo>
                      <a:cubicBezTo>
                        <a:pt x="1395" y="57702"/>
                        <a:pt x="2104" y="49637"/>
                        <a:pt x="4054" y="42014"/>
                      </a:cubicBezTo>
                      <a:cubicBezTo>
                        <a:pt x="7334" y="29073"/>
                        <a:pt x="14336" y="17905"/>
                        <a:pt x="25150" y="10105"/>
                      </a:cubicBezTo>
                      <a:cubicBezTo>
                        <a:pt x="49968" y="-7888"/>
                        <a:pt x="86486" y="-1240"/>
                        <a:pt x="104656" y="25173"/>
                      </a:cubicBezTo>
                      <a:cubicBezTo>
                        <a:pt x="107315" y="29073"/>
                        <a:pt x="101288" y="33859"/>
                        <a:pt x="98186" y="30048"/>
                      </a:cubicBezTo>
                      <a:cubicBezTo>
                        <a:pt x="83738" y="12144"/>
                        <a:pt x="59009" y="3546"/>
                        <a:pt x="38268" y="13207"/>
                      </a:cubicBezTo>
                      <a:cubicBezTo>
                        <a:pt x="28518" y="17728"/>
                        <a:pt x="20630" y="25439"/>
                        <a:pt x="16109" y="35189"/>
                      </a:cubicBezTo>
                      <a:cubicBezTo>
                        <a:pt x="10791" y="46800"/>
                        <a:pt x="10082" y="60450"/>
                        <a:pt x="9284" y="73214"/>
                      </a:cubicBezTo>
                      <a:cubicBezTo>
                        <a:pt x="8575" y="85268"/>
                        <a:pt x="9107" y="97411"/>
                        <a:pt x="19034" y="106275"/>
                      </a:cubicBezTo>
                      <a:cubicBezTo>
                        <a:pt x="27986" y="114252"/>
                        <a:pt x="41104" y="120190"/>
                        <a:pt x="52538" y="123204"/>
                      </a:cubicBezTo>
                      <a:cubicBezTo>
                        <a:pt x="73190" y="128611"/>
                        <a:pt x="95172" y="118772"/>
                        <a:pt x="104833" y="100513"/>
                      </a:cubicBezTo>
                      <a:cubicBezTo>
                        <a:pt x="111215" y="88459"/>
                        <a:pt x="111392" y="73214"/>
                        <a:pt x="110151" y="59652"/>
                      </a:cubicBezTo>
                      <a:cubicBezTo>
                        <a:pt x="108999" y="46003"/>
                        <a:pt x="102706" y="29162"/>
                        <a:pt x="87106" y="26591"/>
                      </a:cubicBezTo>
                      <a:cubicBezTo>
                        <a:pt x="86486" y="26503"/>
                        <a:pt x="86663" y="25262"/>
                        <a:pt x="87372" y="25351"/>
                      </a:cubicBezTo>
                      <a:lnTo>
                        <a:pt x="87372" y="25351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82" name="任意多边形: 形状 481"/>
                <p:cNvSpPr/>
                <p:nvPr/>
              </p:nvSpPr>
              <p:spPr>
                <a:xfrm>
                  <a:off x="9761949" y="4243675"/>
                  <a:ext cx="107751" cy="13612"/>
                </a:xfrm>
                <a:custGeom>
                  <a:avLst/>
                  <a:gdLst>
                    <a:gd name="connsiteX0" fmla="*/ 106910 w 107751"/>
                    <a:gd name="connsiteY0" fmla="*/ 10783 h 13612"/>
                    <a:gd name="connsiteX1" fmla="*/ 51424 w 107751"/>
                    <a:gd name="connsiteY1" fmla="*/ 12112 h 13612"/>
                    <a:gd name="connsiteX2" fmla="*/ 990 w 107751"/>
                    <a:gd name="connsiteY2" fmla="*/ 4844 h 13612"/>
                    <a:gd name="connsiteX3" fmla="*/ 3738 w 107751"/>
                    <a:gd name="connsiteY3" fmla="*/ 57 h 13612"/>
                    <a:gd name="connsiteX4" fmla="*/ 29886 w 107751"/>
                    <a:gd name="connsiteY4" fmla="*/ 4667 h 13612"/>
                    <a:gd name="connsiteX5" fmla="*/ 56831 w 107751"/>
                    <a:gd name="connsiteY5" fmla="*/ 3160 h 13612"/>
                    <a:gd name="connsiteX6" fmla="*/ 107353 w 107751"/>
                    <a:gd name="connsiteY6" fmla="*/ 9453 h 13612"/>
                    <a:gd name="connsiteX7" fmla="*/ 106910 w 107751"/>
                    <a:gd name="connsiteY7" fmla="*/ 10783 h 13612"/>
                    <a:gd name="connsiteX8" fmla="*/ 106910 w 107751"/>
                    <a:gd name="connsiteY8" fmla="*/ 10783 h 13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751" h="13612">
                      <a:moveTo>
                        <a:pt x="106910" y="10783"/>
                      </a:moveTo>
                      <a:cubicBezTo>
                        <a:pt x="88208" y="7414"/>
                        <a:pt x="69949" y="10162"/>
                        <a:pt x="51424" y="12112"/>
                      </a:cubicBezTo>
                      <a:cubicBezTo>
                        <a:pt x="35204" y="13885"/>
                        <a:pt x="14818" y="16278"/>
                        <a:pt x="990" y="4844"/>
                      </a:cubicBezTo>
                      <a:cubicBezTo>
                        <a:pt x="-1491" y="2805"/>
                        <a:pt x="1168" y="-474"/>
                        <a:pt x="3738" y="57"/>
                      </a:cubicBezTo>
                      <a:cubicBezTo>
                        <a:pt x="12424" y="2007"/>
                        <a:pt x="21022" y="4401"/>
                        <a:pt x="29886" y="4667"/>
                      </a:cubicBezTo>
                      <a:cubicBezTo>
                        <a:pt x="38926" y="4933"/>
                        <a:pt x="47879" y="4046"/>
                        <a:pt x="56831" y="3160"/>
                      </a:cubicBezTo>
                      <a:cubicBezTo>
                        <a:pt x="73494" y="1564"/>
                        <a:pt x="92108" y="-31"/>
                        <a:pt x="107353" y="9453"/>
                      </a:cubicBezTo>
                      <a:cubicBezTo>
                        <a:pt x="108151" y="9985"/>
                        <a:pt x="107619" y="10960"/>
                        <a:pt x="106910" y="10783"/>
                      </a:cubicBezTo>
                      <a:lnTo>
                        <a:pt x="106910" y="10783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83" name="任意多边形: 形状 482"/>
                <p:cNvSpPr/>
                <p:nvPr/>
              </p:nvSpPr>
              <p:spPr>
                <a:xfrm>
                  <a:off x="9851633" y="4223789"/>
                  <a:ext cx="12314" cy="30747"/>
                </a:xfrm>
                <a:custGeom>
                  <a:avLst/>
                  <a:gdLst>
                    <a:gd name="connsiteX0" fmla="*/ 8982 w 12314"/>
                    <a:gd name="connsiteY0" fmla="*/ 30579 h 30747"/>
                    <a:gd name="connsiteX1" fmla="*/ 8539 w 12314"/>
                    <a:gd name="connsiteY1" fmla="*/ 29161 h 30747"/>
                    <a:gd name="connsiteX2" fmla="*/ 8185 w 12314"/>
                    <a:gd name="connsiteY2" fmla="*/ 27743 h 30747"/>
                    <a:gd name="connsiteX3" fmla="*/ 8894 w 12314"/>
                    <a:gd name="connsiteY3" fmla="*/ 28629 h 30747"/>
                    <a:gd name="connsiteX4" fmla="*/ 7121 w 12314"/>
                    <a:gd name="connsiteY4" fmla="*/ 22513 h 30747"/>
                    <a:gd name="connsiteX5" fmla="*/ 6235 w 12314"/>
                    <a:gd name="connsiteY5" fmla="*/ 18968 h 30747"/>
                    <a:gd name="connsiteX6" fmla="*/ 4994 w 12314"/>
                    <a:gd name="connsiteY6" fmla="*/ 15954 h 30747"/>
                    <a:gd name="connsiteX7" fmla="*/ 2689 w 12314"/>
                    <a:gd name="connsiteY7" fmla="*/ 9927 h 30747"/>
                    <a:gd name="connsiteX8" fmla="*/ 119 w 12314"/>
                    <a:gd name="connsiteY8" fmla="*/ 2216 h 30747"/>
                    <a:gd name="connsiteX9" fmla="*/ 4019 w 12314"/>
                    <a:gd name="connsiteY9" fmla="*/ 89 h 30747"/>
                    <a:gd name="connsiteX10" fmla="*/ 9957 w 12314"/>
                    <a:gd name="connsiteY10" fmla="*/ 7711 h 30747"/>
                    <a:gd name="connsiteX11" fmla="*/ 12262 w 12314"/>
                    <a:gd name="connsiteY11" fmla="*/ 16043 h 30747"/>
                    <a:gd name="connsiteX12" fmla="*/ 12085 w 12314"/>
                    <a:gd name="connsiteY12" fmla="*/ 23754 h 30747"/>
                    <a:gd name="connsiteX13" fmla="*/ 11198 w 12314"/>
                    <a:gd name="connsiteY13" fmla="*/ 27832 h 30747"/>
                    <a:gd name="connsiteX14" fmla="*/ 10578 w 12314"/>
                    <a:gd name="connsiteY14" fmla="*/ 28452 h 30747"/>
                    <a:gd name="connsiteX15" fmla="*/ 10401 w 12314"/>
                    <a:gd name="connsiteY15" fmla="*/ 28984 h 30747"/>
                    <a:gd name="connsiteX16" fmla="*/ 9337 w 12314"/>
                    <a:gd name="connsiteY16" fmla="*/ 30579 h 30747"/>
                    <a:gd name="connsiteX17" fmla="*/ 8982 w 12314"/>
                    <a:gd name="connsiteY17" fmla="*/ 30579 h 30747"/>
                    <a:gd name="connsiteX18" fmla="*/ 8982 w 12314"/>
                    <a:gd name="connsiteY18" fmla="*/ 30579 h 30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314" h="30747">
                      <a:moveTo>
                        <a:pt x="8982" y="30579"/>
                      </a:moveTo>
                      <a:cubicBezTo>
                        <a:pt x="9071" y="29959"/>
                        <a:pt x="8716" y="29693"/>
                        <a:pt x="8539" y="29161"/>
                      </a:cubicBezTo>
                      <a:cubicBezTo>
                        <a:pt x="8362" y="28718"/>
                        <a:pt x="8451" y="28275"/>
                        <a:pt x="8185" y="27743"/>
                      </a:cubicBezTo>
                      <a:cubicBezTo>
                        <a:pt x="8451" y="28009"/>
                        <a:pt x="8628" y="28275"/>
                        <a:pt x="8894" y="28629"/>
                      </a:cubicBezTo>
                      <a:cubicBezTo>
                        <a:pt x="7210" y="27300"/>
                        <a:pt x="7476" y="24463"/>
                        <a:pt x="7121" y="22513"/>
                      </a:cubicBezTo>
                      <a:cubicBezTo>
                        <a:pt x="6855" y="21361"/>
                        <a:pt x="6678" y="20120"/>
                        <a:pt x="6235" y="18968"/>
                      </a:cubicBezTo>
                      <a:cubicBezTo>
                        <a:pt x="5880" y="17904"/>
                        <a:pt x="5349" y="17018"/>
                        <a:pt x="4994" y="15954"/>
                      </a:cubicBezTo>
                      <a:cubicBezTo>
                        <a:pt x="4285" y="13827"/>
                        <a:pt x="3664" y="11789"/>
                        <a:pt x="2689" y="9927"/>
                      </a:cubicBezTo>
                      <a:cubicBezTo>
                        <a:pt x="1449" y="7446"/>
                        <a:pt x="-501" y="5052"/>
                        <a:pt x="119" y="2216"/>
                      </a:cubicBezTo>
                      <a:cubicBezTo>
                        <a:pt x="473" y="443"/>
                        <a:pt x="2335" y="-266"/>
                        <a:pt x="4019" y="89"/>
                      </a:cubicBezTo>
                      <a:cubicBezTo>
                        <a:pt x="7299" y="798"/>
                        <a:pt x="8805" y="4964"/>
                        <a:pt x="9957" y="7711"/>
                      </a:cubicBezTo>
                      <a:cubicBezTo>
                        <a:pt x="11021" y="10282"/>
                        <a:pt x="12085" y="13207"/>
                        <a:pt x="12262" y="16043"/>
                      </a:cubicBezTo>
                      <a:cubicBezTo>
                        <a:pt x="12351" y="18613"/>
                        <a:pt x="12351" y="21184"/>
                        <a:pt x="12085" y="23754"/>
                      </a:cubicBezTo>
                      <a:cubicBezTo>
                        <a:pt x="11996" y="24995"/>
                        <a:pt x="11907" y="26768"/>
                        <a:pt x="11198" y="27832"/>
                      </a:cubicBezTo>
                      <a:cubicBezTo>
                        <a:pt x="11021" y="28098"/>
                        <a:pt x="10666" y="28186"/>
                        <a:pt x="10578" y="28452"/>
                      </a:cubicBezTo>
                      <a:cubicBezTo>
                        <a:pt x="10489" y="28541"/>
                        <a:pt x="10489" y="28806"/>
                        <a:pt x="10401" y="28984"/>
                      </a:cubicBezTo>
                      <a:cubicBezTo>
                        <a:pt x="10135" y="29604"/>
                        <a:pt x="9514" y="29870"/>
                        <a:pt x="9337" y="30579"/>
                      </a:cubicBezTo>
                      <a:cubicBezTo>
                        <a:pt x="9337" y="30845"/>
                        <a:pt x="8982" y="30756"/>
                        <a:pt x="8982" y="30579"/>
                      </a:cubicBezTo>
                      <a:lnTo>
                        <a:pt x="8982" y="30579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84" name="任意多边形: 形状 483"/>
                <p:cNvSpPr/>
                <p:nvPr/>
              </p:nvSpPr>
              <p:spPr>
                <a:xfrm>
                  <a:off x="8415501" y="4220303"/>
                  <a:ext cx="1437137" cy="9211"/>
                </a:xfrm>
                <a:custGeom>
                  <a:avLst/>
                  <a:gdLst>
                    <a:gd name="connsiteX0" fmla="*/ 1434035 w 1437137"/>
                    <a:gd name="connsiteY0" fmla="*/ 7564 h 9211"/>
                    <a:gd name="connsiteX1" fmla="*/ 1293991 w 1437137"/>
                    <a:gd name="connsiteY1" fmla="*/ 8628 h 9211"/>
                    <a:gd name="connsiteX2" fmla="*/ 1153947 w 1437137"/>
                    <a:gd name="connsiteY2" fmla="*/ 8628 h 9211"/>
                    <a:gd name="connsiteX3" fmla="*/ 873770 w 1437137"/>
                    <a:gd name="connsiteY3" fmla="*/ 8628 h 9211"/>
                    <a:gd name="connsiteX4" fmla="*/ 316252 w 1437137"/>
                    <a:gd name="connsiteY4" fmla="*/ 7298 h 9211"/>
                    <a:gd name="connsiteX5" fmla="*/ 1773 w 1437137"/>
                    <a:gd name="connsiteY5" fmla="*/ 6146 h 9211"/>
                    <a:gd name="connsiteX6" fmla="*/ 1685 w 1437137"/>
                    <a:gd name="connsiteY6" fmla="*/ 2601 h 9211"/>
                    <a:gd name="connsiteX7" fmla="*/ 561950 w 1437137"/>
                    <a:gd name="connsiteY7" fmla="*/ 473 h 9211"/>
                    <a:gd name="connsiteX8" fmla="*/ 1119379 w 1437137"/>
                    <a:gd name="connsiteY8" fmla="*/ 119 h 9211"/>
                    <a:gd name="connsiteX9" fmla="*/ 1276618 w 1437137"/>
                    <a:gd name="connsiteY9" fmla="*/ 119 h 9211"/>
                    <a:gd name="connsiteX10" fmla="*/ 1353820 w 1437137"/>
                    <a:gd name="connsiteY10" fmla="*/ 119 h 9211"/>
                    <a:gd name="connsiteX11" fmla="*/ 1433858 w 1437137"/>
                    <a:gd name="connsiteY11" fmla="*/ 1094 h 9211"/>
                    <a:gd name="connsiteX12" fmla="*/ 1434035 w 1437137"/>
                    <a:gd name="connsiteY12" fmla="*/ 7564 h 9211"/>
                    <a:gd name="connsiteX13" fmla="*/ 1434035 w 1437137"/>
                    <a:gd name="connsiteY13" fmla="*/ 7564 h 9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37137" h="9211">
                      <a:moveTo>
                        <a:pt x="1434035" y="7564"/>
                      </a:moveTo>
                      <a:cubicBezTo>
                        <a:pt x="1387679" y="10489"/>
                        <a:pt x="1340525" y="8628"/>
                        <a:pt x="1293991" y="8628"/>
                      </a:cubicBezTo>
                      <a:cubicBezTo>
                        <a:pt x="1247280" y="8628"/>
                        <a:pt x="1200569" y="8628"/>
                        <a:pt x="1153947" y="8628"/>
                      </a:cubicBezTo>
                      <a:cubicBezTo>
                        <a:pt x="1060525" y="8628"/>
                        <a:pt x="967192" y="8628"/>
                        <a:pt x="873770" y="8628"/>
                      </a:cubicBezTo>
                      <a:cubicBezTo>
                        <a:pt x="687990" y="8628"/>
                        <a:pt x="502121" y="7475"/>
                        <a:pt x="316252" y="7298"/>
                      </a:cubicBezTo>
                      <a:cubicBezTo>
                        <a:pt x="211396" y="7210"/>
                        <a:pt x="106541" y="6323"/>
                        <a:pt x="1773" y="6146"/>
                      </a:cubicBezTo>
                      <a:cubicBezTo>
                        <a:pt x="-531" y="6146"/>
                        <a:pt x="-620" y="2601"/>
                        <a:pt x="1685" y="2601"/>
                      </a:cubicBezTo>
                      <a:cubicBezTo>
                        <a:pt x="188440" y="2246"/>
                        <a:pt x="375195" y="562"/>
                        <a:pt x="561950" y="473"/>
                      </a:cubicBezTo>
                      <a:cubicBezTo>
                        <a:pt x="747730" y="385"/>
                        <a:pt x="933599" y="119"/>
                        <a:pt x="1119379" y="119"/>
                      </a:cubicBezTo>
                      <a:cubicBezTo>
                        <a:pt x="1171762" y="119"/>
                        <a:pt x="1224235" y="119"/>
                        <a:pt x="1276618" y="119"/>
                      </a:cubicBezTo>
                      <a:cubicBezTo>
                        <a:pt x="1302323" y="119"/>
                        <a:pt x="1328116" y="119"/>
                        <a:pt x="1353820" y="119"/>
                      </a:cubicBezTo>
                      <a:cubicBezTo>
                        <a:pt x="1380499" y="119"/>
                        <a:pt x="1407178" y="-502"/>
                        <a:pt x="1433858" y="1094"/>
                      </a:cubicBezTo>
                      <a:cubicBezTo>
                        <a:pt x="1438201" y="1360"/>
                        <a:pt x="1438201" y="7298"/>
                        <a:pt x="1434035" y="7564"/>
                      </a:cubicBezTo>
                      <a:lnTo>
                        <a:pt x="1434035" y="7564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85" name="任意多边形: 形状 484"/>
                <p:cNvSpPr/>
                <p:nvPr/>
              </p:nvSpPr>
              <p:spPr>
                <a:xfrm>
                  <a:off x="8416842" y="4224144"/>
                  <a:ext cx="831" cy="886"/>
                </a:xfrm>
                <a:custGeom>
                  <a:avLst/>
                  <a:gdLst>
                    <a:gd name="connsiteX0" fmla="*/ 433 w 831"/>
                    <a:gd name="connsiteY0" fmla="*/ 886 h 886"/>
                    <a:gd name="connsiteX1" fmla="*/ 433 w 831"/>
                    <a:gd name="connsiteY1" fmla="*/ 0 h 886"/>
                    <a:gd name="connsiteX2" fmla="*/ 433 w 831"/>
                    <a:gd name="connsiteY2" fmla="*/ 886 h 886"/>
                    <a:gd name="connsiteX3" fmla="*/ 433 w 831"/>
                    <a:gd name="connsiteY3" fmla="*/ 886 h 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1" h="886">
                      <a:moveTo>
                        <a:pt x="433" y="886"/>
                      </a:moveTo>
                      <a:cubicBezTo>
                        <a:pt x="-99" y="886"/>
                        <a:pt x="-188" y="0"/>
                        <a:pt x="433" y="0"/>
                      </a:cubicBezTo>
                      <a:cubicBezTo>
                        <a:pt x="965" y="0"/>
                        <a:pt x="965" y="886"/>
                        <a:pt x="433" y="886"/>
                      </a:cubicBezTo>
                      <a:lnTo>
                        <a:pt x="433" y="886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86" name="任意多边形: 形状 485"/>
                <p:cNvSpPr/>
                <p:nvPr/>
              </p:nvSpPr>
              <p:spPr>
                <a:xfrm>
                  <a:off x="8376773" y="3983231"/>
                  <a:ext cx="38383" cy="242702"/>
                </a:xfrm>
                <a:custGeom>
                  <a:avLst/>
                  <a:gdLst>
                    <a:gd name="connsiteX0" fmla="*/ 37222 w 38383"/>
                    <a:gd name="connsiteY0" fmla="*/ 242597 h 242702"/>
                    <a:gd name="connsiteX1" fmla="*/ 12848 w 38383"/>
                    <a:gd name="connsiteY1" fmla="*/ 205902 h 242702"/>
                    <a:gd name="connsiteX2" fmla="*/ 2477 w 38383"/>
                    <a:gd name="connsiteY2" fmla="*/ 155468 h 242702"/>
                    <a:gd name="connsiteX3" fmla="*/ 7796 w 38383"/>
                    <a:gd name="connsiteY3" fmla="*/ 52917 h 242702"/>
                    <a:gd name="connsiteX4" fmla="*/ 16925 w 38383"/>
                    <a:gd name="connsiteY4" fmla="*/ 25972 h 242702"/>
                    <a:gd name="connsiteX5" fmla="*/ 30486 w 38383"/>
                    <a:gd name="connsiteY5" fmla="*/ 1065 h 242702"/>
                    <a:gd name="connsiteX6" fmla="*/ 37134 w 38383"/>
                    <a:gd name="connsiteY6" fmla="*/ 5054 h 242702"/>
                    <a:gd name="connsiteX7" fmla="*/ 26941 w 38383"/>
                    <a:gd name="connsiteY7" fmla="*/ 25794 h 242702"/>
                    <a:gd name="connsiteX8" fmla="*/ 18698 w 38383"/>
                    <a:gd name="connsiteY8" fmla="*/ 47865 h 242702"/>
                    <a:gd name="connsiteX9" fmla="*/ 9746 w 38383"/>
                    <a:gd name="connsiteY9" fmla="*/ 95639 h 242702"/>
                    <a:gd name="connsiteX10" fmla="*/ 17811 w 38383"/>
                    <a:gd name="connsiteY10" fmla="*/ 192607 h 242702"/>
                    <a:gd name="connsiteX11" fmla="*/ 38109 w 38383"/>
                    <a:gd name="connsiteY11" fmla="*/ 241533 h 242702"/>
                    <a:gd name="connsiteX12" fmla="*/ 37222 w 38383"/>
                    <a:gd name="connsiteY12" fmla="*/ 242597 h 242702"/>
                    <a:gd name="connsiteX13" fmla="*/ 37222 w 38383"/>
                    <a:gd name="connsiteY13" fmla="*/ 242597 h 242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383" h="242702">
                      <a:moveTo>
                        <a:pt x="37222" y="242597"/>
                      </a:moveTo>
                      <a:cubicBezTo>
                        <a:pt x="23484" y="234176"/>
                        <a:pt x="17191" y="220704"/>
                        <a:pt x="12848" y="205902"/>
                      </a:cubicBezTo>
                      <a:cubicBezTo>
                        <a:pt x="7973" y="189327"/>
                        <a:pt x="4605" y="172397"/>
                        <a:pt x="2477" y="155468"/>
                      </a:cubicBezTo>
                      <a:cubicBezTo>
                        <a:pt x="-1777" y="121078"/>
                        <a:pt x="-891" y="85978"/>
                        <a:pt x="7796" y="52917"/>
                      </a:cubicBezTo>
                      <a:cubicBezTo>
                        <a:pt x="10189" y="43699"/>
                        <a:pt x="13291" y="34746"/>
                        <a:pt x="16925" y="25972"/>
                      </a:cubicBezTo>
                      <a:cubicBezTo>
                        <a:pt x="20470" y="17551"/>
                        <a:pt x="24193" y="7890"/>
                        <a:pt x="30486" y="1065"/>
                      </a:cubicBezTo>
                      <a:cubicBezTo>
                        <a:pt x="32968" y="-1683"/>
                        <a:pt x="38463" y="1331"/>
                        <a:pt x="37134" y="5054"/>
                      </a:cubicBezTo>
                      <a:cubicBezTo>
                        <a:pt x="34563" y="12322"/>
                        <a:pt x="30132" y="18792"/>
                        <a:pt x="26941" y="25794"/>
                      </a:cubicBezTo>
                      <a:cubicBezTo>
                        <a:pt x="23750" y="32974"/>
                        <a:pt x="21002" y="40331"/>
                        <a:pt x="18698" y="47865"/>
                      </a:cubicBezTo>
                      <a:cubicBezTo>
                        <a:pt x="14000" y="63287"/>
                        <a:pt x="11075" y="79419"/>
                        <a:pt x="9746" y="95639"/>
                      </a:cubicBezTo>
                      <a:cubicBezTo>
                        <a:pt x="7264" y="127903"/>
                        <a:pt x="10809" y="160609"/>
                        <a:pt x="17811" y="192607"/>
                      </a:cubicBezTo>
                      <a:cubicBezTo>
                        <a:pt x="21357" y="208916"/>
                        <a:pt x="24902" y="229567"/>
                        <a:pt x="38109" y="241533"/>
                      </a:cubicBezTo>
                      <a:cubicBezTo>
                        <a:pt x="38818" y="241976"/>
                        <a:pt x="38020" y="243040"/>
                        <a:pt x="37222" y="242597"/>
                      </a:cubicBezTo>
                      <a:lnTo>
                        <a:pt x="37222" y="24259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87" name="任意多边形: 形状 486"/>
                <p:cNvSpPr/>
                <p:nvPr/>
              </p:nvSpPr>
              <p:spPr>
                <a:xfrm>
                  <a:off x="8340979" y="3965244"/>
                  <a:ext cx="45992" cy="277718"/>
                </a:xfrm>
                <a:custGeom>
                  <a:avLst/>
                  <a:gdLst>
                    <a:gd name="connsiteX0" fmla="*/ 44299 w 45992"/>
                    <a:gd name="connsiteY0" fmla="*/ 277602 h 277718"/>
                    <a:gd name="connsiteX1" fmla="*/ 18949 w 45992"/>
                    <a:gd name="connsiteY1" fmla="*/ 237982 h 277718"/>
                    <a:gd name="connsiteX2" fmla="*/ 7249 w 45992"/>
                    <a:gd name="connsiteY2" fmla="*/ 179394 h 277718"/>
                    <a:gd name="connsiteX3" fmla="*/ 4147 w 45992"/>
                    <a:gd name="connsiteY3" fmla="*/ 59027 h 277718"/>
                    <a:gd name="connsiteX4" fmla="*/ 26394 w 45992"/>
                    <a:gd name="connsiteY4" fmla="*/ 1679 h 277718"/>
                    <a:gd name="connsiteX5" fmla="*/ 33130 w 45992"/>
                    <a:gd name="connsiteY5" fmla="*/ 5668 h 277718"/>
                    <a:gd name="connsiteX6" fmla="*/ 13985 w 45992"/>
                    <a:gd name="connsiteY6" fmla="*/ 54151 h 277718"/>
                    <a:gd name="connsiteX7" fmla="*/ 8490 w 45992"/>
                    <a:gd name="connsiteY7" fmla="*/ 106890 h 277718"/>
                    <a:gd name="connsiteX8" fmla="*/ 24356 w 45992"/>
                    <a:gd name="connsiteY8" fmla="*/ 225838 h 277718"/>
                    <a:gd name="connsiteX9" fmla="*/ 31978 w 45992"/>
                    <a:gd name="connsiteY9" fmla="*/ 252341 h 277718"/>
                    <a:gd name="connsiteX10" fmla="*/ 45894 w 45992"/>
                    <a:gd name="connsiteY10" fmla="*/ 276095 h 277718"/>
                    <a:gd name="connsiteX11" fmla="*/ 44299 w 45992"/>
                    <a:gd name="connsiteY11" fmla="*/ 277602 h 277718"/>
                    <a:gd name="connsiteX12" fmla="*/ 44299 w 45992"/>
                    <a:gd name="connsiteY12" fmla="*/ 277602 h 277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5992" h="277718">
                      <a:moveTo>
                        <a:pt x="44299" y="277602"/>
                      </a:moveTo>
                      <a:cubicBezTo>
                        <a:pt x="30294" y="270954"/>
                        <a:pt x="22760" y="251720"/>
                        <a:pt x="18949" y="237982"/>
                      </a:cubicBezTo>
                      <a:cubicBezTo>
                        <a:pt x="13542" y="218836"/>
                        <a:pt x="10529" y="198893"/>
                        <a:pt x="7249" y="179394"/>
                      </a:cubicBezTo>
                      <a:cubicBezTo>
                        <a:pt x="513" y="139419"/>
                        <a:pt x="-3476" y="98558"/>
                        <a:pt x="4147" y="59027"/>
                      </a:cubicBezTo>
                      <a:cubicBezTo>
                        <a:pt x="8047" y="38995"/>
                        <a:pt x="14606" y="18254"/>
                        <a:pt x="26394" y="1679"/>
                      </a:cubicBezTo>
                      <a:cubicBezTo>
                        <a:pt x="29142" y="-2221"/>
                        <a:pt x="35435" y="1325"/>
                        <a:pt x="33130" y="5668"/>
                      </a:cubicBezTo>
                      <a:cubicBezTo>
                        <a:pt x="24887" y="21179"/>
                        <a:pt x="18062" y="36868"/>
                        <a:pt x="13985" y="54151"/>
                      </a:cubicBezTo>
                      <a:cubicBezTo>
                        <a:pt x="9997" y="71347"/>
                        <a:pt x="8401" y="89074"/>
                        <a:pt x="8490" y="106890"/>
                      </a:cubicBezTo>
                      <a:cubicBezTo>
                        <a:pt x="8667" y="146510"/>
                        <a:pt x="16024" y="186839"/>
                        <a:pt x="24356" y="225838"/>
                      </a:cubicBezTo>
                      <a:cubicBezTo>
                        <a:pt x="26217" y="234791"/>
                        <a:pt x="28522" y="243832"/>
                        <a:pt x="31978" y="252341"/>
                      </a:cubicBezTo>
                      <a:cubicBezTo>
                        <a:pt x="35524" y="261115"/>
                        <a:pt x="41019" y="268029"/>
                        <a:pt x="45894" y="276095"/>
                      </a:cubicBezTo>
                      <a:cubicBezTo>
                        <a:pt x="46337" y="277159"/>
                        <a:pt x="45185" y="278045"/>
                        <a:pt x="44299" y="277602"/>
                      </a:cubicBezTo>
                      <a:lnTo>
                        <a:pt x="44299" y="277602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88" name="任意多边形: 形状 487"/>
                <p:cNvSpPr/>
                <p:nvPr/>
              </p:nvSpPr>
              <p:spPr>
                <a:xfrm>
                  <a:off x="8408444" y="3983894"/>
                  <a:ext cx="1441702" cy="9809"/>
                </a:xfrm>
                <a:custGeom>
                  <a:avLst/>
                  <a:gdLst>
                    <a:gd name="connsiteX0" fmla="*/ 3070 w 1441702"/>
                    <a:gd name="connsiteY0" fmla="*/ 1732 h 9809"/>
                    <a:gd name="connsiteX1" fmla="*/ 283690 w 1441702"/>
                    <a:gd name="connsiteY1" fmla="*/ 403 h 9809"/>
                    <a:gd name="connsiteX2" fmla="*/ 564310 w 1441702"/>
                    <a:gd name="connsiteY2" fmla="*/ 314 h 9809"/>
                    <a:gd name="connsiteX3" fmla="*/ 1122714 w 1441702"/>
                    <a:gd name="connsiteY3" fmla="*/ 314 h 9809"/>
                    <a:gd name="connsiteX4" fmla="*/ 1437725 w 1441702"/>
                    <a:gd name="connsiteY4" fmla="*/ 935 h 9809"/>
                    <a:gd name="connsiteX5" fmla="*/ 1437902 w 1441702"/>
                    <a:gd name="connsiteY5" fmla="*/ 9000 h 9809"/>
                    <a:gd name="connsiteX6" fmla="*/ 1157282 w 1441702"/>
                    <a:gd name="connsiteY6" fmla="*/ 9621 h 9809"/>
                    <a:gd name="connsiteX7" fmla="*/ 876662 w 1441702"/>
                    <a:gd name="connsiteY7" fmla="*/ 9621 h 9809"/>
                    <a:gd name="connsiteX8" fmla="*/ 318258 w 1441702"/>
                    <a:gd name="connsiteY8" fmla="*/ 9621 h 9809"/>
                    <a:gd name="connsiteX9" fmla="*/ 160752 w 1441702"/>
                    <a:gd name="connsiteY9" fmla="*/ 9355 h 9809"/>
                    <a:gd name="connsiteX10" fmla="*/ 3247 w 1441702"/>
                    <a:gd name="connsiteY10" fmla="*/ 8203 h 9809"/>
                    <a:gd name="connsiteX11" fmla="*/ 3070 w 1441702"/>
                    <a:gd name="connsiteY11" fmla="*/ 1732 h 9809"/>
                    <a:gd name="connsiteX12" fmla="*/ 3070 w 1441702"/>
                    <a:gd name="connsiteY12" fmla="*/ 1732 h 9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41702" h="9809">
                      <a:moveTo>
                        <a:pt x="3070" y="1732"/>
                      </a:moveTo>
                      <a:cubicBezTo>
                        <a:pt x="96403" y="-1193"/>
                        <a:pt x="190179" y="492"/>
                        <a:pt x="283690" y="403"/>
                      </a:cubicBezTo>
                      <a:cubicBezTo>
                        <a:pt x="377200" y="226"/>
                        <a:pt x="470800" y="314"/>
                        <a:pt x="564310" y="314"/>
                      </a:cubicBezTo>
                      <a:cubicBezTo>
                        <a:pt x="750445" y="314"/>
                        <a:pt x="936579" y="314"/>
                        <a:pt x="1122714" y="314"/>
                      </a:cubicBezTo>
                      <a:cubicBezTo>
                        <a:pt x="1227747" y="314"/>
                        <a:pt x="1332692" y="-572"/>
                        <a:pt x="1437725" y="935"/>
                      </a:cubicBezTo>
                      <a:cubicBezTo>
                        <a:pt x="1442954" y="1023"/>
                        <a:pt x="1443043" y="8912"/>
                        <a:pt x="1437902" y="9000"/>
                      </a:cubicBezTo>
                      <a:cubicBezTo>
                        <a:pt x="1344392" y="10330"/>
                        <a:pt x="1250792" y="9621"/>
                        <a:pt x="1157282" y="9621"/>
                      </a:cubicBezTo>
                      <a:cubicBezTo>
                        <a:pt x="1063771" y="9621"/>
                        <a:pt x="970172" y="9621"/>
                        <a:pt x="876662" y="9621"/>
                      </a:cubicBezTo>
                      <a:cubicBezTo>
                        <a:pt x="690527" y="9621"/>
                        <a:pt x="504392" y="9887"/>
                        <a:pt x="318258" y="9621"/>
                      </a:cubicBezTo>
                      <a:cubicBezTo>
                        <a:pt x="265786" y="9532"/>
                        <a:pt x="213225" y="9444"/>
                        <a:pt x="160752" y="9355"/>
                      </a:cubicBezTo>
                      <a:cubicBezTo>
                        <a:pt x="108280" y="9266"/>
                        <a:pt x="55719" y="9887"/>
                        <a:pt x="3247" y="8203"/>
                      </a:cubicBezTo>
                      <a:cubicBezTo>
                        <a:pt x="-1007" y="8026"/>
                        <a:pt x="-1096" y="1821"/>
                        <a:pt x="3070" y="1732"/>
                      </a:cubicBezTo>
                      <a:lnTo>
                        <a:pt x="3070" y="1732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89" name="任意多边形: 形状 488"/>
                <p:cNvSpPr/>
                <p:nvPr/>
              </p:nvSpPr>
              <p:spPr>
                <a:xfrm>
                  <a:off x="9844357" y="3958655"/>
                  <a:ext cx="9635" cy="31058"/>
                </a:xfrm>
                <a:custGeom>
                  <a:avLst/>
                  <a:gdLst>
                    <a:gd name="connsiteX0" fmla="*/ 1280 w 9635"/>
                    <a:gd name="connsiteY0" fmla="*/ 28832 h 31058"/>
                    <a:gd name="connsiteX1" fmla="*/ 1811 w 9635"/>
                    <a:gd name="connsiteY1" fmla="*/ 27237 h 31058"/>
                    <a:gd name="connsiteX2" fmla="*/ 1811 w 9635"/>
                    <a:gd name="connsiteY2" fmla="*/ 28300 h 31058"/>
                    <a:gd name="connsiteX3" fmla="*/ 2875 w 9635"/>
                    <a:gd name="connsiteY3" fmla="*/ 22362 h 31058"/>
                    <a:gd name="connsiteX4" fmla="*/ 3141 w 9635"/>
                    <a:gd name="connsiteY4" fmla="*/ 19880 h 31058"/>
                    <a:gd name="connsiteX5" fmla="*/ 2786 w 9635"/>
                    <a:gd name="connsiteY5" fmla="*/ 16778 h 31058"/>
                    <a:gd name="connsiteX6" fmla="*/ 659 w 9635"/>
                    <a:gd name="connsiteY6" fmla="*/ 6053 h 31058"/>
                    <a:gd name="connsiteX7" fmla="*/ 2343 w 9635"/>
                    <a:gd name="connsiteY7" fmla="*/ 26 h 31058"/>
                    <a:gd name="connsiteX8" fmla="*/ 7573 w 9635"/>
                    <a:gd name="connsiteY8" fmla="*/ 5255 h 31058"/>
                    <a:gd name="connsiteX9" fmla="*/ 9611 w 9635"/>
                    <a:gd name="connsiteY9" fmla="*/ 17487 h 31058"/>
                    <a:gd name="connsiteX10" fmla="*/ 8636 w 9635"/>
                    <a:gd name="connsiteY10" fmla="*/ 21298 h 31058"/>
                    <a:gd name="connsiteX11" fmla="*/ 7750 w 9635"/>
                    <a:gd name="connsiteY11" fmla="*/ 24401 h 31058"/>
                    <a:gd name="connsiteX12" fmla="*/ 6509 w 9635"/>
                    <a:gd name="connsiteY12" fmla="*/ 27591 h 31058"/>
                    <a:gd name="connsiteX13" fmla="*/ 4470 w 9635"/>
                    <a:gd name="connsiteY13" fmla="*/ 30428 h 31058"/>
                    <a:gd name="connsiteX14" fmla="*/ 1280 w 9635"/>
                    <a:gd name="connsiteY14" fmla="*/ 28832 h 31058"/>
                    <a:gd name="connsiteX15" fmla="*/ 1280 w 9635"/>
                    <a:gd name="connsiteY15" fmla="*/ 28832 h 31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635" h="31058">
                      <a:moveTo>
                        <a:pt x="1280" y="28832"/>
                      </a:moveTo>
                      <a:cubicBezTo>
                        <a:pt x="1457" y="28300"/>
                        <a:pt x="1723" y="27769"/>
                        <a:pt x="1811" y="27237"/>
                      </a:cubicBezTo>
                      <a:cubicBezTo>
                        <a:pt x="1811" y="27591"/>
                        <a:pt x="1811" y="27946"/>
                        <a:pt x="1811" y="28300"/>
                      </a:cubicBezTo>
                      <a:cubicBezTo>
                        <a:pt x="1368" y="26439"/>
                        <a:pt x="2520" y="24223"/>
                        <a:pt x="2875" y="22362"/>
                      </a:cubicBezTo>
                      <a:cubicBezTo>
                        <a:pt x="3052" y="21564"/>
                        <a:pt x="3141" y="20678"/>
                        <a:pt x="3141" y="19880"/>
                      </a:cubicBezTo>
                      <a:cubicBezTo>
                        <a:pt x="3141" y="18728"/>
                        <a:pt x="2786" y="17930"/>
                        <a:pt x="2786" y="16778"/>
                      </a:cubicBezTo>
                      <a:cubicBezTo>
                        <a:pt x="2698" y="13055"/>
                        <a:pt x="2166" y="9598"/>
                        <a:pt x="659" y="6053"/>
                      </a:cubicBezTo>
                      <a:cubicBezTo>
                        <a:pt x="-227" y="3926"/>
                        <a:pt x="-670" y="380"/>
                        <a:pt x="2343" y="26"/>
                      </a:cubicBezTo>
                      <a:cubicBezTo>
                        <a:pt x="5268" y="-329"/>
                        <a:pt x="6686" y="3039"/>
                        <a:pt x="7573" y="5255"/>
                      </a:cubicBezTo>
                      <a:cubicBezTo>
                        <a:pt x="8991" y="9067"/>
                        <a:pt x="9789" y="13410"/>
                        <a:pt x="9611" y="17487"/>
                      </a:cubicBezTo>
                      <a:cubicBezTo>
                        <a:pt x="9523" y="18728"/>
                        <a:pt x="8991" y="19969"/>
                        <a:pt x="8636" y="21298"/>
                      </a:cubicBezTo>
                      <a:cubicBezTo>
                        <a:pt x="8370" y="22362"/>
                        <a:pt x="8104" y="23426"/>
                        <a:pt x="7750" y="24401"/>
                      </a:cubicBezTo>
                      <a:cubicBezTo>
                        <a:pt x="7395" y="25464"/>
                        <a:pt x="6952" y="26528"/>
                        <a:pt x="6509" y="27591"/>
                      </a:cubicBezTo>
                      <a:cubicBezTo>
                        <a:pt x="5977" y="28744"/>
                        <a:pt x="5179" y="29453"/>
                        <a:pt x="4470" y="30428"/>
                      </a:cubicBezTo>
                      <a:cubicBezTo>
                        <a:pt x="3496" y="31757"/>
                        <a:pt x="482" y="30871"/>
                        <a:pt x="1280" y="28832"/>
                      </a:cubicBezTo>
                      <a:lnTo>
                        <a:pt x="1280" y="28832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90" name="任意多边形: 形状 489"/>
                <p:cNvSpPr/>
                <p:nvPr/>
              </p:nvSpPr>
              <p:spPr>
                <a:xfrm>
                  <a:off x="8369943" y="3957743"/>
                  <a:ext cx="1479693" cy="7407"/>
                </a:xfrm>
                <a:custGeom>
                  <a:avLst/>
                  <a:gdLst>
                    <a:gd name="connsiteX0" fmla="*/ 1477644 w 1479693"/>
                    <a:gd name="connsiteY0" fmla="*/ 5901 h 7407"/>
                    <a:gd name="connsiteX1" fmla="*/ 1404076 w 1479693"/>
                    <a:gd name="connsiteY1" fmla="*/ 7319 h 7407"/>
                    <a:gd name="connsiteX2" fmla="*/ 1333433 w 1479693"/>
                    <a:gd name="connsiteY2" fmla="*/ 7319 h 7407"/>
                    <a:gd name="connsiteX3" fmla="*/ 1189223 w 1479693"/>
                    <a:gd name="connsiteY3" fmla="*/ 7319 h 7407"/>
                    <a:gd name="connsiteX4" fmla="*/ 900803 w 1479693"/>
                    <a:gd name="connsiteY4" fmla="*/ 7319 h 7407"/>
                    <a:gd name="connsiteX5" fmla="*/ 326888 w 1479693"/>
                    <a:gd name="connsiteY5" fmla="*/ 7408 h 7407"/>
                    <a:gd name="connsiteX6" fmla="*/ 3103 w 1479693"/>
                    <a:gd name="connsiteY6" fmla="*/ 6876 h 7407"/>
                    <a:gd name="connsiteX7" fmla="*/ 3014 w 1479693"/>
                    <a:gd name="connsiteY7" fmla="*/ 583 h 7407"/>
                    <a:gd name="connsiteX8" fmla="*/ 579854 w 1479693"/>
                    <a:gd name="connsiteY8" fmla="*/ 51 h 7407"/>
                    <a:gd name="connsiteX9" fmla="*/ 1153769 w 1479693"/>
                    <a:gd name="connsiteY9" fmla="*/ 140 h 7407"/>
                    <a:gd name="connsiteX10" fmla="*/ 1315618 w 1479693"/>
                    <a:gd name="connsiteY10" fmla="*/ 140 h 7407"/>
                    <a:gd name="connsiteX11" fmla="*/ 1395124 w 1479693"/>
                    <a:gd name="connsiteY11" fmla="*/ 140 h 7407"/>
                    <a:gd name="connsiteX12" fmla="*/ 1477555 w 1479693"/>
                    <a:gd name="connsiteY12" fmla="*/ 1558 h 7407"/>
                    <a:gd name="connsiteX13" fmla="*/ 1477644 w 1479693"/>
                    <a:gd name="connsiteY13" fmla="*/ 5901 h 7407"/>
                    <a:gd name="connsiteX14" fmla="*/ 1477644 w 1479693"/>
                    <a:gd name="connsiteY14" fmla="*/ 5901 h 7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79693" h="7407">
                      <a:moveTo>
                        <a:pt x="1477644" y="5901"/>
                      </a:moveTo>
                      <a:cubicBezTo>
                        <a:pt x="1453269" y="7851"/>
                        <a:pt x="1428628" y="7319"/>
                        <a:pt x="1404076" y="7319"/>
                      </a:cubicBezTo>
                      <a:cubicBezTo>
                        <a:pt x="1380499" y="7319"/>
                        <a:pt x="1357010" y="7319"/>
                        <a:pt x="1333433" y="7319"/>
                      </a:cubicBezTo>
                      <a:cubicBezTo>
                        <a:pt x="1285393" y="7319"/>
                        <a:pt x="1237264" y="7319"/>
                        <a:pt x="1189223" y="7319"/>
                      </a:cubicBezTo>
                      <a:cubicBezTo>
                        <a:pt x="1093054" y="7319"/>
                        <a:pt x="996884" y="7319"/>
                        <a:pt x="900803" y="7319"/>
                      </a:cubicBezTo>
                      <a:cubicBezTo>
                        <a:pt x="709528" y="7319"/>
                        <a:pt x="518164" y="7319"/>
                        <a:pt x="326888" y="7408"/>
                      </a:cubicBezTo>
                      <a:cubicBezTo>
                        <a:pt x="218930" y="7408"/>
                        <a:pt x="111061" y="6876"/>
                        <a:pt x="3103" y="6876"/>
                      </a:cubicBezTo>
                      <a:cubicBezTo>
                        <a:pt x="-975" y="6876"/>
                        <a:pt x="-1063" y="583"/>
                        <a:pt x="3014" y="583"/>
                      </a:cubicBezTo>
                      <a:cubicBezTo>
                        <a:pt x="195353" y="672"/>
                        <a:pt x="387604" y="51"/>
                        <a:pt x="579854" y="51"/>
                      </a:cubicBezTo>
                      <a:cubicBezTo>
                        <a:pt x="771129" y="51"/>
                        <a:pt x="962494" y="51"/>
                        <a:pt x="1153769" y="140"/>
                      </a:cubicBezTo>
                      <a:cubicBezTo>
                        <a:pt x="1207748" y="140"/>
                        <a:pt x="1261727" y="140"/>
                        <a:pt x="1315618" y="140"/>
                      </a:cubicBezTo>
                      <a:cubicBezTo>
                        <a:pt x="1342120" y="140"/>
                        <a:pt x="1368622" y="140"/>
                        <a:pt x="1395124" y="140"/>
                      </a:cubicBezTo>
                      <a:cubicBezTo>
                        <a:pt x="1422601" y="140"/>
                        <a:pt x="1450078" y="-658"/>
                        <a:pt x="1477555" y="1558"/>
                      </a:cubicBezTo>
                      <a:cubicBezTo>
                        <a:pt x="1480391" y="1913"/>
                        <a:pt x="1480391" y="5724"/>
                        <a:pt x="1477644" y="5901"/>
                      </a:cubicBezTo>
                      <a:lnTo>
                        <a:pt x="1477644" y="5901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91" name="任意多边形: 形状 490"/>
                <p:cNvSpPr/>
                <p:nvPr/>
              </p:nvSpPr>
              <p:spPr>
                <a:xfrm>
                  <a:off x="9753293" y="3991021"/>
                  <a:ext cx="42578" cy="243454"/>
                </a:xfrm>
                <a:custGeom>
                  <a:avLst/>
                  <a:gdLst>
                    <a:gd name="connsiteX0" fmla="*/ 42087 w 42578"/>
                    <a:gd name="connsiteY0" fmla="*/ 898 h 243454"/>
                    <a:gd name="connsiteX1" fmla="*/ 33400 w 42578"/>
                    <a:gd name="connsiteY1" fmla="*/ 21816 h 243454"/>
                    <a:gd name="connsiteX2" fmla="*/ 23473 w 42578"/>
                    <a:gd name="connsiteY2" fmla="*/ 44152 h 243454"/>
                    <a:gd name="connsiteX3" fmla="*/ 11862 w 42578"/>
                    <a:gd name="connsiteY3" fmla="*/ 89976 h 243454"/>
                    <a:gd name="connsiteX4" fmla="*/ 19573 w 42578"/>
                    <a:gd name="connsiteY4" fmla="*/ 186678 h 243454"/>
                    <a:gd name="connsiteX5" fmla="*/ 29678 w 42578"/>
                    <a:gd name="connsiteY5" fmla="*/ 213357 h 243454"/>
                    <a:gd name="connsiteX6" fmla="*/ 35794 w 42578"/>
                    <a:gd name="connsiteY6" fmla="*/ 225589 h 243454"/>
                    <a:gd name="connsiteX7" fmla="*/ 42353 w 42578"/>
                    <a:gd name="connsiteY7" fmla="*/ 237998 h 243454"/>
                    <a:gd name="connsiteX8" fmla="*/ 34996 w 42578"/>
                    <a:gd name="connsiteY8" fmla="*/ 242163 h 243454"/>
                    <a:gd name="connsiteX9" fmla="*/ 21967 w 42578"/>
                    <a:gd name="connsiteY9" fmla="*/ 219650 h 243454"/>
                    <a:gd name="connsiteX10" fmla="*/ 12482 w 42578"/>
                    <a:gd name="connsiteY10" fmla="*/ 196339 h 243454"/>
                    <a:gd name="connsiteX11" fmla="*/ 1403 w 42578"/>
                    <a:gd name="connsiteY11" fmla="*/ 146260 h 243454"/>
                    <a:gd name="connsiteX12" fmla="*/ 12926 w 42578"/>
                    <a:gd name="connsiteY12" fmla="*/ 46102 h 243454"/>
                    <a:gd name="connsiteX13" fmla="*/ 24537 w 42578"/>
                    <a:gd name="connsiteY13" fmla="*/ 20220 h 243454"/>
                    <a:gd name="connsiteX14" fmla="*/ 41112 w 42578"/>
                    <a:gd name="connsiteY14" fmla="*/ 11 h 243454"/>
                    <a:gd name="connsiteX15" fmla="*/ 42087 w 42578"/>
                    <a:gd name="connsiteY15" fmla="*/ 898 h 243454"/>
                    <a:gd name="connsiteX16" fmla="*/ 42087 w 42578"/>
                    <a:gd name="connsiteY16" fmla="*/ 898 h 243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2578" h="243454">
                      <a:moveTo>
                        <a:pt x="42087" y="898"/>
                      </a:moveTo>
                      <a:cubicBezTo>
                        <a:pt x="41200" y="8254"/>
                        <a:pt x="36591" y="15345"/>
                        <a:pt x="33400" y="21816"/>
                      </a:cubicBezTo>
                      <a:cubicBezTo>
                        <a:pt x="29766" y="29172"/>
                        <a:pt x="26310" y="36440"/>
                        <a:pt x="23473" y="44152"/>
                      </a:cubicBezTo>
                      <a:cubicBezTo>
                        <a:pt x="18067" y="58954"/>
                        <a:pt x="14078" y="74288"/>
                        <a:pt x="11862" y="89976"/>
                      </a:cubicBezTo>
                      <a:cubicBezTo>
                        <a:pt x="7341" y="121885"/>
                        <a:pt x="9912" y="155301"/>
                        <a:pt x="19573" y="186678"/>
                      </a:cubicBezTo>
                      <a:cubicBezTo>
                        <a:pt x="22321" y="195719"/>
                        <a:pt x="25689" y="204671"/>
                        <a:pt x="29678" y="213357"/>
                      </a:cubicBezTo>
                      <a:cubicBezTo>
                        <a:pt x="31628" y="217523"/>
                        <a:pt x="33578" y="221600"/>
                        <a:pt x="35794" y="225589"/>
                      </a:cubicBezTo>
                      <a:cubicBezTo>
                        <a:pt x="38098" y="229666"/>
                        <a:pt x="40846" y="233566"/>
                        <a:pt x="42353" y="237998"/>
                      </a:cubicBezTo>
                      <a:cubicBezTo>
                        <a:pt x="43771" y="242341"/>
                        <a:pt x="38187" y="245266"/>
                        <a:pt x="34996" y="242163"/>
                      </a:cubicBezTo>
                      <a:cubicBezTo>
                        <a:pt x="29057" y="236314"/>
                        <a:pt x="25423" y="227007"/>
                        <a:pt x="21967" y="219650"/>
                      </a:cubicBezTo>
                      <a:cubicBezTo>
                        <a:pt x="18421" y="212027"/>
                        <a:pt x="15230" y="204227"/>
                        <a:pt x="12482" y="196339"/>
                      </a:cubicBezTo>
                      <a:cubicBezTo>
                        <a:pt x="6898" y="180030"/>
                        <a:pt x="3264" y="163189"/>
                        <a:pt x="1403" y="146260"/>
                      </a:cubicBezTo>
                      <a:cubicBezTo>
                        <a:pt x="-2320" y="112490"/>
                        <a:pt x="1314" y="77479"/>
                        <a:pt x="12926" y="46102"/>
                      </a:cubicBezTo>
                      <a:cubicBezTo>
                        <a:pt x="16205" y="37238"/>
                        <a:pt x="20105" y="28552"/>
                        <a:pt x="24537" y="20220"/>
                      </a:cubicBezTo>
                      <a:cubicBezTo>
                        <a:pt x="28348" y="13129"/>
                        <a:pt x="33578" y="3734"/>
                        <a:pt x="41112" y="11"/>
                      </a:cubicBezTo>
                      <a:cubicBezTo>
                        <a:pt x="41644" y="-77"/>
                        <a:pt x="42087" y="366"/>
                        <a:pt x="42087" y="898"/>
                      </a:cubicBezTo>
                      <a:lnTo>
                        <a:pt x="42087" y="898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92" name="任意多边形: 形状 491"/>
                <p:cNvSpPr/>
                <p:nvPr/>
              </p:nvSpPr>
              <p:spPr>
                <a:xfrm>
                  <a:off x="9603783" y="4028259"/>
                  <a:ext cx="168730" cy="8155"/>
                </a:xfrm>
                <a:custGeom>
                  <a:avLst/>
                  <a:gdLst>
                    <a:gd name="connsiteX0" fmla="*/ 411 w 168730"/>
                    <a:gd name="connsiteY0" fmla="*/ 3635 h 8155"/>
                    <a:gd name="connsiteX1" fmla="*/ 82576 w 168730"/>
                    <a:gd name="connsiteY1" fmla="*/ 2482 h 8155"/>
                    <a:gd name="connsiteX2" fmla="*/ 123082 w 168730"/>
                    <a:gd name="connsiteY2" fmla="*/ 2394 h 8155"/>
                    <a:gd name="connsiteX3" fmla="*/ 142759 w 168730"/>
                    <a:gd name="connsiteY3" fmla="*/ 1774 h 8155"/>
                    <a:gd name="connsiteX4" fmla="*/ 164652 w 168730"/>
                    <a:gd name="connsiteY4" fmla="*/ 1 h 8155"/>
                    <a:gd name="connsiteX5" fmla="*/ 164830 w 168730"/>
                    <a:gd name="connsiteY5" fmla="*/ 8155 h 8155"/>
                    <a:gd name="connsiteX6" fmla="*/ 144000 w 168730"/>
                    <a:gd name="connsiteY6" fmla="*/ 6382 h 8155"/>
                    <a:gd name="connsiteX7" fmla="*/ 124235 w 168730"/>
                    <a:gd name="connsiteY7" fmla="*/ 5762 h 8155"/>
                    <a:gd name="connsiteX8" fmla="*/ 82576 w 168730"/>
                    <a:gd name="connsiteY8" fmla="*/ 5674 h 8155"/>
                    <a:gd name="connsiteX9" fmla="*/ 322 w 168730"/>
                    <a:gd name="connsiteY9" fmla="*/ 4521 h 8155"/>
                    <a:gd name="connsiteX10" fmla="*/ 411 w 168730"/>
                    <a:gd name="connsiteY10" fmla="*/ 3635 h 8155"/>
                    <a:gd name="connsiteX11" fmla="*/ 411 w 168730"/>
                    <a:gd name="connsiteY11" fmla="*/ 3635 h 8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8730" h="8155">
                      <a:moveTo>
                        <a:pt x="411" y="3635"/>
                      </a:moveTo>
                      <a:cubicBezTo>
                        <a:pt x="27711" y="1951"/>
                        <a:pt x="55187" y="2482"/>
                        <a:pt x="82576" y="2482"/>
                      </a:cubicBezTo>
                      <a:cubicBezTo>
                        <a:pt x="96048" y="2482"/>
                        <a:pt x="109610" y="2394"/>
                        <a:pt x="123082" y="2394"/>
                      </a:cubicBezTo>
                      <a:cubicBezTo>
                        <a:pt x="129641" y="2394"/>
                        <a:pt x="136200" y="2128"/>
                        <a:pt x="142759" y="1774"/>
                      </a:cubicBezTo>
                      <a:cubicBezTo>
                        <a:pt x="150116" y="1419"/>
                        <a:pt x="157296" y="1"/>
                        <a:pt x="164652" y="1"/>
                      </a:cubicBezTo>
                      <a:cubicBezTo>
                        <a:pt x="169970" y="-88"/>
                        <a:pt x="170148" y="8244"/>
                        <a:pt x="164830" y="8155"/>
                      </a:cubicBezTo>
                      <a:cubicBezTo>
                        <a:pt x="157916" y="8067"/>
                        <a:pt x="150914" y="6737"/>
                        <a:pt x="144000" y="6382"/>
                      </a:cubicBezTo>
                      <a:cubicBezTo>
                        <a:pt x="137441" y="6117"/>
                        <a:pt x="130794" y="5762"/>
                        <a:pt x="124235" y="5762"/>
                      </a:cubicBezTo>
                      <a:cubicBezTo>
                        <a:pt x="110319" y="5674"/>
                        <a:pt x="96492" y="5674"/>
                        <a:pt x="82576" y="5674"/>
                      </a:cubicBezTo>
                      <a:cubicBezTo>
                        <a:pt x="55187" y="5585"/>
                        <a:pt x="27799" y="6205"/>
                        <a:pt x="322" y="4521"/>
                      </a:cubicBezTo>
                      <a:cubicBezTo>
                        <a:pt x="-121" y="4344"/>
                        <a:pt x="-121" y="3635"/>
                        <a:pt x="411" y="3635"/>
                      </a:cubicBezTo>
                      <a:lnTo>
                        <a:pt x="411" y="363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93" name="任意多边形: 形状 492"/>
                <p:cNvSpPr/>
                <p:nvPr/>
              </p:nvSpPr>
              <p:spPr>
                <a:xfrm>
                  <a:off x="9483327" y="4096390"/>
                  <a:ext cx="268079" cy="8038"/>
                </a:xfrm>
                <a:custGeom>
                  <a:avLst/>
                  <a:gdLst>
                    <a:gd name="connsiteX0" fmla="*/ 588 w 268079"/>
                    <a:gd name="connsiteY0" fmla="*/ 3488 h 8038"/>
                    <a:gd name="connsiteX1" fmla="*/ 33560 w 268079"/>
                    <a:gd name="connsiteY1" fmla="*/ 1006 h 8038"/>
                    <a:gd name="connsiteX2" fmla="*/ 66532 w 268079"/>
                    <a:gd name="connsiteY2" fmla="*/ 474 h 8038"/>
                    <a:gd name="connsiteX3" fmla="*/ 132566 w 268079"/>
                    <a:gd name="connsiteY3" fmla="*/ 385 h 8038"/>
                    <a:gd name="connsiteX4" fmla="*/ 198600 w 268079"/>
                    <a:gd name="connsiteY4" fmla="*/ 385 h 8038"/>
                    <a:gd name="connsiteX5" fmla="*/ 264633 w 268079"/>
                    <a:gd name="connsiteY5" fmla="*/ 562 h 8038"/>
                    <a:gd name="connsiteX6" fmla="*/ 264810 w 268079"/>
                    <a:gd name="connsiteY6" fmla="*/ 7476 h 8038"/>
                    <a:gd name="connsiteX7" fmla="*/ 198777 w 268079"/>
                    <a:gd name="connsiteY7" fmla="*/ 7653 h 8038"/>
                    <a:gd name="connsiteX8" fmla="*/ 132743 w 268079"/>
                    <a:gd name="connsiteY8" fmla="*/ 7653 h 8038"/>
                    <a:gd name="connsiteX9" fmla="*/ 66710 w 268079"/>
                    <a:gd name="connsiteY9" fmla="*/ 7565 h 8038"/>
                    <a:gd name="connsiteX10" fmla="*/ 33737 w 268079"/>
                    <a:gd name="connsiteY10" fmla="*/ 7033 h 8038"/>
                    <a:gd name="connsiteX11" fmla="*/ 676 w 268079"/>
                    <a:gd name="connsiteY11" fmla="*/ 4551 h 8038"/>
                    <a:gd name="connsiteX12" fmla="*/ 588 w 268079"/>
                    <a:gd name="connsiteY12" fmla="*/ 3488 h 8038"/>
                    <a:gd name="connsiteX13" fmla="*/ 588 w 268079"/>
                    <a:gd name="connsiteY13" fmla="*/ 3488 h 8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8079" h="8038">
                      <a:moveTo>
                        <a:pt x="588" y="3488"/>
                      </a:moveTo>
                      <a:cubicBezTo>
                        <a:pt x="11579" y="2778"/>
                        <a:pt x="22481" y="1538"/>
                        <a:pt x="33560" y="1006"/>
                      </a:cubicBezTo>
                      <a:cubicBezTo>
                        <a:pt x="44551" y="562"/>
                        <a:pt x="55542" y="651"/>
                        <a:pt x="66532" y="474"/>
                      </a:cubicBezTo>
                      <a:cubicBezTo>
                        <a:pt x="88514" y="208"/>
                        <a:pt x="110496" y="385"/>
                        <a:pt x="132566" y="385"/>
                      </a:cubicBezTo>
                      <a:cubicBezTo>
                        <a:pt x="154548" y="385"/>
                        <a:pt x="176529" y="385"/>
                        <a:pt x="198600" y="385"/>
                      </a:cubicBezTo>
                      <a:cubicBezTo>
                        <a:pt x="220493" y="385"/>
                        <a:pt x="242652" y="-590"/>
                        <a:pt x="264633" y="562"/>
                      </a:cubicBezTo>
                      <a:cubicBezTo>
                        <a:pt x="269153" y="828"/>
                        <a:pt x="269242" y="7299"/>
                        <a:pt x="264810" y="7476"/>
                      </a:cubicBezTo>
                      <a:cubicBezTo>
                        <a:pt x="243006" y="8628"/>
                        <a:pt x="220759" y="7653"/>
                        <a:pt x="198777" y="7653"/>
                      </a:cubicBezTo>
                      <a:cubicBezTo>
                        <a:pt x="176795" y="7653"/>
                        <a:pt x="154814" y="7653"/>
                        <a:pt x="132743" y="7653"/>
                      </a:cubicBezTo>
                      <a:cubicBezTo>
                        <a:pt x="110762" y="7653"/>
                        <a:pt x="88780" y="7831"/>
                        <a:pt x="66710" y="7565"/>
                      </a:cubicBezTo>
                      <a:cubicBezTo>
                        <a:pt x="55719" y="7476"/>
                        <a:pt x="44728" y="7565"/>
                        <a:pt x="33737" y="7033"/>
                      </a:cubicBezTo>
                      <a:cubicBezTo>
                        <a:pt x="22658" y="6590"/>
                        <a:pt x="11756" y="5260"/>
                        <a:pt x="676" y="4551"/>
                      </a:cubicBezTo>
                      <a:cubicBezTo>
                        <a:pt x="-210" y="4728"/>
                        <a:pt x="-210" y="3488"/>
                        <a:pt x="588" y="3488"/>
                      </a:cubicBezTo>
                      <a:lnTo>
                        <a:pt x="588" y="3488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94" name="任意多边形: 形状 493"/>
                <p:cNvSpPr/>
                <p:nvPr/>
              </p:nvSpPr>
              <p:spPr>
                <a:xfrm>
                  <a:off x="9625033" y="4176370"/>
                  <a:ext cx="146537" cy="7267"/>
                </a:xfrm>
                <a:custGeom>
                  <a:avLst/>
                  <a:gdLst>
                    <a:gd name="connsiteX0" fmla="*/ 787 w 146537"/>
                    <a:gd name="connsiteY0" fmla="*/ 2748 h 7267"/>
                    <a:gd name="connsiteX1" fmla="*/ 142958 w 146537"/>
                    <a:gd name="connsiteY1" fmla="*/ 0 h 7267"/>
                    <a:gd name="connsiteX2" fmla="*/ 143136 w 146537"/>
                    <a:gd name="connsiteY2" fmla="*/ 7268 h 7267"/>
                    <a:gd name="connsiteX3" fmla="*/ 136665 w 146537"/>
                    <a:gd name="connsiteY3" fmla="*/ 7268 h 7267"/>
                    <a:gd name="connsiteX4" fmla="*/ 136488 w 146537"/>
                    <a:gd name="connsiteY4" fmla="*/ 0 h 7267"/>
                    <a:gd name="connsiteX5" fmla="*/ 142958 w 146537"/>
                    <a:gd name="connsiteY5" fmla="*/ 0 h 7267"/>
                    <a:gd name="connsiteX6" fmla="*/ 143136 w 146537"/>
                    <a:gd name="connsiteY6" fmla="*/ 7268 h 7267"/>
                    <a:gd name="connsiteX7" fmla="*/ 876 w 146537"/>
                    <a:gd name="connsiteY7" fmla="*/ 4520 h 7267"/>
                    <a:gd name="connsiteX8" fmla="*/ 787 w 146537"/>
                    <a:gd name="connsiteY8" fmla="*/ 2748 h 7267"/>
                    <a:gd name="connsiteX9" fmla="*/ 787 w 146537"/>
                    <a:gd name="connsiteY9" fmla="*/ 2748 h 7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6537" h="7267">
                      <a:moveTo>
                        <a:pt x="787" y="2748"/>
                      </a:moveTo>
                      <a:cubicBezTo>
                        <a:pt x="48118" y="709"/>
                        <a:pt x="95450" y="0"/>
                        <a:pt x="142958" y="0"/>
                      </a:cubicBezTo>
                      <a:cubicBezTo>
                        <a:pt x="147656" y="0"/>
                        <a:pt x="147745" y="7268"/>
                        <a:pt x="143136" y="7268"/>
                      </a:cubicBezTo>
                      <a:cubicBezTo>
                        <a:pt x="141008" y="7268"/>
                        <a:pt x="138793" y="7268"/>
                        <a:pt x="136665" y="7268"/>
                      </a:cubicBezTo>
                      <a:cubicBezTo>
                        <a:pt x="131968" y="7268"/>
                        <a:pt x="131879" y="0"/>
                        <a:pt x="136488" y="0"/>
                      </a:cubicBezTo>
                      <a:cubicBezTo>
                        <a:pt x="138615" y="0"/>
                        <a:pt x="140831" y="0"/>
                        <a:pt x="142958" y="0"/>
                      </a:cubicBezTo>
                      <a:cubicBezTo>
                        <a:pt x="147656" y="0"/>
                        <a:pt x="147745" y="7268"/>
                        <a:pt x="143136" y="7268"/>
                      </a:cubicBezTo>
                      <a:cubicBezTo>
                        <a:pt x="95716" y="7268"/>
                        <a:pt x="48384" y="6559"/>
                        <a:pt x="876" y="4520"/>
                      </a:cubicBezTo>
                      <a:cubicBezTo>
                        <a:pt x="-277" y="4343"/>
                        <a:pt x="-277" y="2748"/>
                        <a:pt x="787" y="2748"/>
                      </a:cubicBezTo>
                      <a:lnTo>
                        <a:pt x="787" y="2748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95" name="任意多边形: 形状 494"/>
                <p:cNvSpPr/>
                <p:nvPr/>
              </p:nvSpPr>
              <p:spPr>
                <a:xfrm>
                  <a:off x="9042988" y="4086786"/>
                  <a:ext cx="200926" cy="11217"/>
                </a:xfrm>
                <a:custGeom>
                  <a:avLst/>
                  <a:gdLst>
                    <a:gd name="connsiteX0" fmla="*/ 200370 w 200926"/>
                    <a:gd name="connsiteY0" fmla="*/ 9368 h 11217"/>
                    <a:gd name="connsiteX1" fmla="*/ 100212 w 200926"/>
                    <a:gd name="connsiteY1" fmla="*/ 10964 h 11217"/>
                    <a:gd name="connsiteX2" fmla="*/ 50045 w 200926"/>
                    <a:gd name="connsiteY2" fmla="*/ 8837 h 11217"/>
                    <a:gd name="connsiteX3" fmla="*/ 26024 w 200926"/>
                    <a:gd name="connsiteY3" fmla="*/ 6887 h 11217"/>
                    <a:gd name="connsiteX4" fmla="*/ 1472 w 200926"/>
                    <a:gd name="connsiteY4" fmla="*/ 4139 h 11217"/>
                    <a:gd name="connsiteX5" fmla="*/ 1915 w 200926"/>
                    <a:gd name="connsiteY5" fmla="*/ 239 h 11217"/>
                    <a:gd name="connsiteX6" fmla="*/ 26999 w 200926"/>
                    <a:gd name="connsiteY6" fmla="*/ 1303 h 11217"/>
                    <a:gd name="connsiteX7" fmla="*/ 52083 w 200926"/>
                    <a:gd name="connsiteY7" fmla="*/ 2455 h 11217"/>
                    <a:gd name="connsiteX8" fmla="*/ 101098 w 200926"/>
                    <a:gd name="connsiteY8" fmla="*/ 4848 h 11217"/>
                    <a:gd name="connsiteX9" fmla="*/ 200282 w 200926"/>
                    <a:gd name="connsiteY9" fmla="*/ 8128 h 11217"/>
                    <a:gd name="connsiteX10" fmla="*/ 200370 w 200926"/>
                    <a:gd name="connsiteY10" fmla="*/ 9368 h 11217"/>
                    <a:gd name="connsiteX11" fmla="*/ 200370 w 200926"/>
                    <a:gd name="connsiteY11" fmla="*/ 9368 h 11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0926" h="11217">
                      <a:moveTo>
                        <a:pt x="200370" y="9368"/>
                      </a:moveTo>
                      <a:cubicBezTo>
                        <a:pt x="167043" y="10521"/>
                        <a:pt x="133628" y="11762"/>
                        <a:pt x="100212" y="10964"/>
                      </a:cubicBezTo>
                      <a:cubicBezTo>
                        <a:pt x="83549" y="10609"/>
                        <a:pt x="66708" y="10166"/>
                        <a:pt x="50045" y="8837"/>
                      </a:cubicBezTo>
                      <a:cubicBezTo>
                        <a:pt x="42067" y="8216"/>
                        <a:pt x="34090" y="7507"/>
                        <a:pt x="26024" y="6887"/>
                      </a:cubicBezTo>
                      <a:cubicBezTo>
                        <a:pt x="17959" y="6266"/>
                        <a:pt x="9361" y="6178"/>
                        <a:pt x="1472" y="4139"/>
                      </a:cubicBezTo>
                      <a:cubicBezTo>
                        <a:pt x="-921" y="3518"/>
                        <a:pt x="-123" y="416"/>
                        <a:pt x="1915" y="239"/>
                      </a:cubicBezTo>
                      <a:cubicBezTo>
                        <a:pt x="10070" y="-559"/>
                        <a:pt x="18756" y="859"/>
                        <a:pt x="26999" y="1303"/>
                      </a:cubicBezTo>
                      <a:cubicBezTo>
                        <a:pt x="35331" y="1746"/>
                        <a:pt x="43751" y="2100"/>
                        <a:pt x="52083" y="2455"/>
                      </a:cubicBezTo>
                      <a:cubicBezTo>
                        <a:pt x="68392" y="3164"/>
                        <a:pt x="84790" y="4139"/>
                        <a:pt x="101098" y="4848"/>
                      </a:cubicBezTo>
                      <a:cubicBezTo>
                        <a:pt x="134160" y="6266"/>
                        <a:pt x="167221" y="8039"/>
                        <a:pt x="200282" y="8128"/>
                      </a:cubicBezTo>
                      <a:cubicBezTo>
                        <a:pt x="201079" y="8216"/>
                        <a:pt x="201168" y="9368"/>
                        <a:pt x="200370" y="9368"/>
                      </a:cubicBezTo>
                      <a:lnTo>
                        <a:pt x="200370" y="9368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96" name="任意多边形: 形状 495"/>
                <p:cNvSpPr/>
                <p:nvPr/>
              </p:nvSpPr>
              <p:spPr>
                <a:xfrm>
                  <a:off x="8650484" y="4125404"/>
                  <a:ext cx="232626" cy="11557"/>
                </a:xfrm>
                <a:custGeom>
                  <a:avLst/>
                  <a:gdLst>
                    <a:gd name="connsiteX0" fmla="*/ 232304 w 232626"/>
                    <a:gd name="connsiteY0" fmla="*/ 11257 h 11557"/>
                    <a:gd name="connsiteX1" fmla="*/ 116901 w 232626"/>
                    <a:gd name="connsiteY1" fmla="*/ 10193 h 11557"/>
                    <a:gd name="connsiteX2" fmla="*/ 1409 w 232626"/>
                    <a:gd name="connsiteY2" fmla="*/ 2836 h 11557"/>
                    <a:gd name="connsiteX3" fmla="*/ 1320 w 232626"/>
                    <a:gd name="connsiteY3" fmla="*/ 0 h 11557"/>
                    <a:gd name="connsiteX4" fmla="*/ 116724 w 232626"/>
                    <a:gd name="connsiteY4" fmla="*/ 5850 h 11557"/>
                    <a:gd name="connsiteX5" fmla="*/ 232216 w 232626"/>
                    <a:gd name="connsiteY5" fmla="*/ 10636 h 11557"/>
                    <a:gd name="connsiteX6" fmla="*/ 232304 w 232626"/>
                    <a:gd name="connsiteY6" fmla="*/ 11257 h 11557"/>
                    <a:gd name="connsiteX7" fmla="*/ 232304 w 232626"/>
                    <a:gd name="connsiteY7" fmla="*/ 11257 h 11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2626" h="11557">
                      <a:moveTo>
                        <a:pt x="232304" y="11257"/>
                      </a:moveTo>
                      <a:cubicBezTo>
                        <a:pt x="193837" y="11966"/>
                        <a:pt x="155457" y="11345"/>
                        <a:pt x="116901" y="10193"/>
                      </a:cubicBezTo>
                      <a:cubicBezTo>
                        <a:pt x="78522" y="9041"/>
                        <a:pt x="39699" y="7888"/>
                        <a:pt x="1409" y="2836"/>
                      </a:cubicBezTo>
                      <a:cubicBezTo>
                        <a:pt x="-364" y="2570"/>
                        <a:pt x="-541" y="0"/>
                        <a:pt x="1320" y="0"/>
                      </a:cubicBezTo>
                      <a:cubicBezTo>
                        <a:pt x="39699" y="532"/>
                        <a:pt x="78345" y="3811"/>
                        <a:pt x="116724" y="5850"/>
                      </a:cubicBezTo>
                      <a:cubicBezTo>
                        <a:pt x="155192" y="7800"/>
                        <a:pt x="193748" y="9218"/>
                        <a:pt x="232216" y="10636"/>
                      </a:cubicBezTo>
                      <a:cubicBezTo>
                        <a:pt x="232748" y="10636"/>
                        <a:pt x="232748" y="11257"/>
                        <a:pt x="232304" y="11257"/>
                      </a:cubicBezTo>
                      <a:lnTo>
                        <a:pt x="232304" y="1125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97" name="任意多边形: 形状 496"/>
                <p:cNvSpPr/>
                <p:nvPr/>
              </p:nvSpPr>
              <p:spPr>
                <a:xfrm>
                  <a:off x="8473469" y="4032514"/>
                  <a:ext cx="165306" cy="9405"/>
                </a:xfrm>
                <a:custGeom>
                  <a:avLst/>
                  <a:gdLst>
                    <a:gd name="connsiteX0" fmla="*/ 1153 w 165306"/>
                    <a:gd name="connsiteY0" fmla="*/ 0 h 9405"/>
                    <a:gd name="connsiteX1" fmla="*/ 83230 w 165306"/>
                    <a:gd name="connsiteY1" fmla="*/ 532 h 9405"/>
                    <a:gd name="connsiteX2" fmla="*/ 123736 w 165306"/>
                    <a:gd name="connsiteY2" fmla="*/ 1950 h 9405"/>
                    <a:gd name="connsiteX3" fmla="*/ 143502 w 165306"/>
                    <a:gd name="connsiteY3" fmla="*/ 3191 h 9405"/>
                    <a:gd name="connsiteX4" fmla="*/ 163799 w 165306"/>
                    <a:gd name="connsiteY4" fmla="*/ 4875 h 9405"/>
                    <a:gd name="connsiteX5" fmla="*/ 163888 w 165306"/>
                    <a:gd name="connsiteY5" fmla="*/ 8864 h 9405"/>
                    <a:gd name="connsiteX6" fmla="*/ 144743 w 165306"/>
                    <a:gd name="connsiteY6" fmla="*/ 9129 h 9405"/>
                    <a:gd name="connsiteX7" fmla="*/ 125066 w 165306"/>
                    <a:gd name="connsiteY7" fmla="*/ 9041 h 9405"/>
                    <a:gd name="connsiteX8" fmla="*/ 83407 w 165306"/>
                    <a:gd name="connsiteY8" fmla="*/ 7623 h 9405"/>
                    <a:gd name="connsiteX9" fmla="*/ 1242 w 165306"/>
                    <a:gd name="connsiteY9" fmla="*/ 2482 h 9405"/>
                    <a:gd name="connsiteX10" fmla="*/ 1153 w 165306"/>
                    <a:gd name="connsiteY10" fmla="*/ 0 h 9405"/>
                    <a:gd name="connsiteX11" fmla="*/ 1153 w 165306"/>
                    <a:gd name="connsiteY11" fmla="*/ 0 h 9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306" h="9405">
                      <a:moveTo>
                        <a:pt x="1153" y="0"/>
                      </a:moveTo>
                      <a:cubicBezTo>
                        <a:pt x="28542" y="177"/>
                        <a:pt x="55841" y="-89"/>
                        <a:pt x="83230" y="532"/>
                      </a:cubicBezTo>
                      <a:cubicBezTo>
                        <a:pt x="96702" y="886"/>
                        <a:pt x="110264" y="1329"/>
                        <a:pt x="123736" y="1950"/>
                      </a:cubicBezTo>
                      <a:cubicBezTo>
                        <a:pt x="130295" y="2216"/>
                        <a:pt x="136854" y="2836"/>
                        <a:pt x="143502" y="3191"/>
                      </a:cubicBezTo>
                      <a:cubicBezTo>
                        <a:pt x="150150" y="3545"/>
                        <a:pt x="157152" y="3368"/>
                        <a:pt x="163799" y="4875"/>
                      </a:cubicBezTo>
                      <a:cubicBezTo>
                        <a:pt x="165749" y="5318"/>
                        <a:pt x="165838" y="8509"/>
                        <a:pt x="163888" y="8864"/>
                      </a:cubicBezTo>
                      <a:cubicBezTo>
                        <a:pt x="157683" y="9838"/>
                        <a:pt x="151036" y="9218"/>
                        <a:pt x="144743" y="9129"/>
                      </a:cubicBezTo>
                      <a:cubicBezTo>
                        <a:pt x="138184" y="9041"/>
                        <a:pt x="131625" y="9129"/>
                        <a:pt x="125066" y="9041"/>
                      </a:cubicBezTo>
                      <a:cubicBezTo>
                        <a:pt x="111239" y="8686"/>
                        <a:pt x="97323" y="8243"/>
                        <a:pt x="83407" y="7623"/>
                      </a:cubicBezTo>
                      <a:cubicBezTo>
                        <a:pt x="56018" y="6382"/>
                        <a:pt x="28630" y="4255"/>
                        <a:pt x="1242" y="2482"/>
                      </a:cubicBezTo>
                      <a:cubicBezTo>
                        <a:pt x="-354" y="2305"/>
                        <a:pt x="-442" y="0"/>
                        <a:pt x="1153" y="0"/>
                      </a:cubicBezTo>
                      <a:lnTo>
                        <a:pt x="1153" y="0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98" name="任意多边形: 形状 497"/>
                <p:cNvSpPr/>
                <p:nvPr/>
              </p:nvSpPr>
              <p:spPr>
                <a:xfrm>
                  <a:off x="8960799" y="3684066"/>
                  <a:ext cx="50667" cy="278713"/>
                </a:xfrm>
                <a:custGeom>
                  <a:avLst/>
                  <a:gdLst>
                    <a:gd name="connsiteX0" fmla="*/ 40584 w 50667"/>
                    <a:gd name="connsiteY0" fmla="*/ 6935 h 278713"/>
                    <a:gd name="connsiteX1" fmla="*/ 23655 w 50667"/>
                    <a:gd name="connsiteY1" fmla="*/ 215318 h 278713"/>
                    <a:gd name="connsiteX2" fmla="*/ 35089 w 50667"/>
                    <a:gd name="connsiteY2" fmla="*/ 243681 h 278713"/>
                    <a:gd name="connsiteX3" fmla="*/ 50245 w 50667"/>
                    <a:gd name="connsiteY3" fmla="*/ 271867 h 278713"/>
                    <a:gd name="connsiteX4" fmla="*/ 43332 w 50667"/>
                    <a:gd name="connsiteY4" fmla="*/ 277097 h 278713"/>
                    <a:gd name="connsiteX5" fmla="*/ 28796 w 50667"/>
                    <a:gd name="connsiteY5" fmla="*/ 252367 h 278713"/>
                    <a:gd name="connsiteX6" fmla="*/ 17716 w 50667"/>
                    <a:gd name="connsiteY6" fmla="*/ 226840 h 278713"/>
                    <a:gd name="connsiteX7" fmla="*/ 3357 w 50667"/>
                    <a:gd name="connsiteY7" fmla="*/ 171975 h 278713"/>
                    <a:gd name="connsiteX8" fmla="*/ 8853 w 50667"/>
                    <a:gd name="connsiteY8" fmla="*/ 60294 h 278713"/>
                    <a:gd name="connsiteX9" fmla="*/ 32518 w 50667"/>
                    <a:gd name="connsiteY9" fmla="*/ 2149 h 278713"/>
                    <a:gd name="connsiteX10" fmla="*/ 40584 w 50667"/>
                    <a:gd name="connsiteY10" fmla="*/ 6935 h 278713"/>
                    <a:gd name="connsiteX11" fmla="*/ 40584 w 50667"/>
                    <a:gd name="connsiteY11" fmla="*/ 6935 h 278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667" h="278713">
                      <a:moveTo>
                        <a:pt x="40584" y="6935"/>
                      </a:moveTo>
                      <a:cubicBezTo>
                        <a:pt x="5750" y="68803"/>
                        <a:pt x="344" y="146005"/>
                        <a:pt x="23655" y="215318"/>
                      </a:cubicBezTo>
                      <a:cubicBezTo>
                        <a:pt x="26934" y="224979"/>
                        <a:pt x="30657" y="234463"/>
                        <a:pt x="35089" y="243681"/>
                      </a:cubicBezTo>
                      <a:cubicBezTo>
                        <a:pt x="39698" y="253342"/>
                        <a:pt x="45814" y="262206"/>
                        <a:pt x="50245" y="271867"/>
                      </a:cubicBezTo>
                      <a:cubicBezTo>
                        <a:pt x="52195" y="276122"/>
                        <a:pt x="46966" y="281440"/>
                        <a:pt x="43332" y="277097"/>
                      </a:cubicBezTo>
                      <a:cubicBezTo>
                        <a:pt x="37304" y="269740"/>
                        <a:pt x="32961" y="260788"/>
                        <a:pt x="28796" y="252367"/>
                      </a:cubicBezTo>
                      <a:cubicBezTo>
                        <a:pt x="24718" y="244036"/>
                        <a:pt x="20996" y="235527"/>
                        <a:pt x="17716" y="226840"/>
                      </a:cubicBezTo>
                      <a:cubicBezTo>
                        <a:pt x="10980" y="209024"/>
                        <a:pt x="6282" y="190588"/>
                        <a:pt x="3357" y="171975"/>
                      </a:cubicBezTo>
                      <a:cubicBezTo>
                        <a:pt x="-2493" y="134571"/>
                        <a:pt x="-720" y="96280"/>
                        <a:pt x="8853" y="60294"/>
                      </a:cubicBezTo>
                      <a:cubicBezTo>
                        <a:pt x="14259" y="39908"/>
                        <a:pt x="22237" y="20320"/>
                        <a:pt x="32518" y="2149"/>
                      </a:cubicBezTo>
                      <a:cubicBezTo>
                        <a:pt x="35354" y="-2903"/>
                        <a:pt x="43420" y="1883"/>
                        <a:pt x="40584" y="6935"/>
                      </a:cubicBezTo>
                      <a:lnTo>
                        <a:pt x="40584" y="693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499" name="任意多边形: 形状 498"/>
                <p:cNvSpPr/>
                <p:nvPr/>
              </p:nvSpPr>
              <p:spPr>
                <a:xfrm>
                  <a:off x="8264222" y="3682663"/>
                  <a:ext cx="734042" cy="29011"/>
                </a:xfrm>
                <a:custGeom>
                  <a:avLst/>
                  <a:gdLst>
                    <a:gd name="connsiteX0" fmla="*/ 732551 w 734042"/>
                    <a:gd name="connsiteY0" fmla="*/ 5325 h 29011"/>
                    <a:gd name="connsiteX1" fmla="*/ 716774 w 734042"/>
                    <a:gd name="connsiteY1" fmla="*/ 8870 h 29011"/>
                    <a:gd name="connsiteX2" fmla="*/ 698250 w 734042"/>
                    <a:gd name="connsiteY2" fmla="*/ 10554 h 29011"/>
                    <a:gd name="connsiteX3" fmla="*/ 663327 w 734042"/>
                    <a:gd name="connsiteY3" fmla="*/ 13302 h 29011"/>
                    <a:gd name="connsiteX4" fmla="*/ 592330 w 734042"/>
                    <a:gd name="connsiteY4" fmla="*/ 17202 h 29011"/>
                    <a:gd name="connsiteX5" fmla="*/ 449893 w 734042"/>
                    <a:gd name="connsiteY5" fmla="*/ 19595 h 29011"/>
                    <a:gd name="connsiteX6" fmla="*/ 307012 w 734042"/>
                    <a:gd name="connsiteY6" fmla="*/ 17025 h 29011"/>
                    <a:gd name="connsiteX7" fmla="*/ 164309 w 734042"/>
                    <a:gd name="connsiteY7" fmla="*/ 19063 h 29011"/>
                    <a:gd name="connsiteX8" fmla="*/ 4676 w 734042"/>
                    <a:gd name="connsiteY8" fmla="*/ 28991 h 29011"/>
                    <a:gd name="connsiteX9" fmla="*/ 4499 w 734042"/>
                    <a:gd name="connsiteY9" fmla="*/ 19418 h 29011"/>
                    <a:gd name="connsiteX10" fmla="*/ 289285 w 734042"/>
                    <a:gd name="connsiteY10" fmla="*/ 7363 h 29011"/>
                    <a:gd name="connsiteX11" fmla="*/ 432166 w 734042"/>
                    <a:gd name="connsiteY11" fmla="*/ 9845 h 29011"/>
                    <a:gd name="connsiteX12" fmla="*/ 574692 w 734042"/>
                    <a:gd name="connsiteY12" fmla="*/ 8516 h 29011"/>
                    <a:gd name="connsiteX13" fmla="*/ 653400 w 734042"/>
                    <a:gd name="connsiteY13" fmla="*/ 4704 h 29011"/>
                    <a:gd name="connsiteX14" fmla="*/ 693729 w 734042"/>
                    <a:gd name="connsiteY14" fmla="*/ 1957 h 29011"/>
                    <a:gd name="connsiteX15" fmla="*/ 713318 w 734042"/>
                    <a:gd name="connsiteY15" fmla="*/ 539 h 29011"/>
                    <a:gd name="connsiteX16" fmla="*/ 723156 w 734042"/>
                    <a:gd name="connsiteY16" fmla="*/ 7 h 29011"/>
                    <a:gd name="connsiteX17" fmla="*/ 732463 w 734042"/>
                    <a:gd name="connsiteY17" fmla="*/ 1159 h 29011"/>
                    <a:gd name="connsiteX18" fmla="*/ 732551 w 734042"/>
                    <a:gd name="connsiteY18" fmla="*/ 5325 h 29011"/>
                    <a:gd name="connsiteX19" fmla="*/ 732551 w 734042"/>
                    <a:gd name="connsiteY19" fmla="*/ 5325 h 29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34042" h="29011">
                      <a:moveTo>
                        <a:pt x="732551" y="5325"/>
                      </a:moveTo>
                      <a:cubicBezTo>
                        <a:pt x="727233" y="7275"/>
                        <a:pt x="722536" y="8250"/>
                        <a:pt x="716774" y="8870"/>
                      </a:cubicBezTo>
                      <a:cubicBezTo>
                        <a:pt x="710658" y="9491"/>
                        <a:pt x="704454" y="10023"/>
                        <a:pt x="698250" y="10554"/>
                      </a:cubicBezTo>
                      <a:cubicBezTo>
                        <a:pt x="686638" y="11618"/>
                        <a:pt x="675027" y="12504"/>
                        <a:pt x="663327" y="13302"/>
                      </a:cubicBezTo>
                      <a:cubicBezTo>
                        <a:pt x="639662" y="14898"/>
                        <a:pt x="615996" y="16227"/>
                        <a:pt x="592330" y="17202"/>
                      </a:cubicBezTo>
                      <a:cubicBezTo>
                        <a:pt x="544910" y="19152"/>
                        <a:pt x="497401" y="19950"/>
                        <a:pt x="449893" y="19595"/>
                      </a:cubicBezTo>
                      <a:cubicBezTo>
                        <a:pt x="402296" y="19152"/>
                        <a:pt x="354610" y="17379"/>
                        <a:pt x="307012" y="17025"/>
                      </a:cubicBezTo>
                      <a:cubicBezTo>
                        <a:pt x="259415" y="16670"/>
                        <a:pt x="211818" y="17291"/>
                        <a:pt x="164309" y="19063"/>
                      </a:cubicBezTo>
                      <a:cubicBezTo>
                        <a:pt x="110951" y="21013"/>
                        <a:pt x="57769" y="24382"/>
                        <a:pt x="4676" y="28991"/>
                      </a:cubicBezTo>
                      <a:cubicBezTo>
                        <a:pt x="-1439" y="29522"/>
                        <a:pt x="-1617" y="19950"/>
                        <a:pt x="4499" y="19418"/>
                      </a:cubicBezTo>
                      <a:cubicBezTo>
                        <a:pt x="98985" y="11175"/>
                        <a:pt x="194002" y="7186"/>
                        <a:pt x="289285" y="7363"/>
                      </a:cubicBezTo>
                      <a:cubicBezTo>
                        <a:pt x="336882" y="7452"/>
                        <a:pt x="384568" y="9048"/>
                        <a:pt x="432166" y="9845"/>
                      </a:cubicBezTo>
                      <a:cubicBezTo>
                        <a:pt x="479763" y="10643"/>
                        <a:pt x="527272" y="10200"/>
                        <a:pt x="574692" y="8516"/>
                      </a:cubicBezTo>
                      <a:cubicBezTo>
                        <a:pt x="600928" y="7629"/>
                        <a:pt x="627164" y="6300"/>
                        <a:pt x="653400" y="4704"/>
                      </a:cubicBezTo>
                      <a:cubicBezTo>
                        <a:pt x="666873" y="3818"/>
                        <a:pt x="680345" y="2932"/>
                        <a:pt x="693729" y="1957"/>
                      </a:cubicBezTo>
                      <a:cubicBezTo>
                        <a:pt x="700288" y="1514"/>
                        <a:pt x="706847" y="1070"/>
                        <a:pt x="713318" y="539"/>
                      </a:cubicBezTo>
                      <a:cubicBezTo>
                        <a:pt x="716597" y="273"/>
                        <a:pt x="719877" y="7"/>
                        <a:pt x="723156" y="7"/>
                      </a:cubicBezTo>
                      <a:cubicBezTo>
                        <a:pt x="726347" y="-82"/>
                        <a:pt x="729272" y="716"/>
                        <a:pt x="732463" y="1159"/>
                      </a:cubicBezTo>
                      <a:cubicBezTo>
                        <a:pt x="734856" y="1514"/>
                        <a:pt x="734236" y="4704"/>
                        <a:pt x="732551" y="5325"/>
                      </a:cubicBezTo>
                      <a:lnTo>
                        <a:pt x="732551" y="532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00" name="任意多边形: 形状 499"/>
                <p:cNvSpPr/>
                <p:nvPr/>
              </p:nvSpPr>
              <p:spPr>
                <a:xfrm>
                  <a:off x="8222125" y="3701106"/>
                  <a:ext cx="155573" cy="267647"/>
                </a:xfrm>
                <a:custGeom>
                  <a:avLst/>
                  <a:gdLst>
                    <a:gd name="connsiteX0" fmla="*/ 154112 w 155573"/>
                    <a:gd name="connsiteY0" fmla="*/ 265818 h 267647"/>
                    <a:gd name="connsiteX1" fmla="*/ 125483 w 155573"/>
                    <a:gd name="connsiteY1" fmla="*/ 266793 h 267647"/>
                    <a:gd name="connsiteX2" fmla="*/ 95169 w 155573"/>
                    <a:gd name="connsiteY2" fmla="*/ 265020 h 267647"/>
                    <a:gd name="connsiteX3" fmla="*/ 34631 w 155573"/>
                    <a:gd name="connsiteY3" fmla="*/ 259879 h 267647"/>
                    <a:gd name="connsiteX4" fmla="*/ 30200 w 155573"/>
                    <a:gd name="connsiteY4" fmla="*/ 256423 h 267647"/>
                    <a:gd name="connsiteX5" fmla="*/ 4407 w 155573"/>
                    <a:gd name="connsiteY5" fmla="*/ 142792 h 267647"/>
                    <a:gd name="connsiteX6" fmla="*/ 63 w 155573"/>
                    <a:gd name="connsiteY6" fmla="*/ 85534 h 267647"/>
                    <a:gd name="connsiteX7" fmla="*/ 7066 w 155573"/>
                    <a:gd name="connsiteY7" fmla="*/ 33948 h 267647"/>
                    <a:gd name="connsiteX8" fmla="*/ 19829 w 155573"/>
                    <a:gd name="connsiteY8" fmla="*/ 12764 h 267647"/>
                    <a:gd name="connsiteX9" fmla="*/ 40393 w 155573"/>
                    <a:gd name="connsiteY9" fmla="*/ 0 h 267647"/>
                    <a:gd name="connsiteX10" fmla="*/ 43318 w 155573"/>
                    <a:gd name="connsiteY10" fmla="*/ 6825 h 267647"/>
                    <a:gd name="connsiteX11" fmla="*/ 27363 w 155573"/>
                    <a:gd name="connsiteY11" fmla="*/ 20298 h 267647"/>
                    <a:gd name="connsiteX12" fmla="*/ 16195 w 155573"/>
                    <a:gd name="connsiteY12" fmla="*/ 38113 h 267647"/>
                    <a:gd name="connsiteX13" fmla="*/ 9370 w 155573"/>
                    <a:gd name="connsiteY13" fmla="*/ 87661 h 267647"/>
                    <a:gd name="connsiteX14" fmla="*/ 22665 w 155573"/>
                    <a:gd name="connsiteY14" fmla="*/ 194821 h 267647"/>
                    <a:gd name="connsiteX15" fmla="*/ 38974 w 155573"/>
                    <a:gd name="connsiteY15" fmla="*/ 254118 h 267647"/>
                    <a:gd name="connsiteX16" fmla="*/ 34543 w 155573"/>
                    <a:gd name="connsiteY16" fmla="*/ 250661 h 267647"/>
                    <a:gd name="connsiteX17" fmla="*/ 96144 w 155573"/>
                    <a:gd name="connsiteY17" fmla="*/ 255979 h 267647"/>
                    <a:gd name="connsiteX18" fmla="*/ 126458 w 155573"/>
                    <a:gd name="connsiteY18" fmla="*/ 258107 h 267647"/>
                    <a:gd name="connsiteX19" fmla="*/ 154555 w 155573"/>
                    <a:gd name="connsiteY19" fmla="*/ 262095 h 267647"/>
                    <a:gd name="connsiteX20" fmla="*/ 154112 w 155573"/>
                    <a:gd name="connsiteY20" fmla="*/ 265818 h 267647"/>
                    <a:gd name="connsiteX21" fmla="*/ 154112 w 155573"/>
                    <a:gd name="connsiteY21" fmla="*/ 265818 h 267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5573" h="267647">
                      <a:moveTo>
                        <a:pt x="154112" y="265818"/>
                      </a:moveTo>
                      <a:cubicBezTo>
                        <a:pt x="145337" y="268920"/>
                        <a:pt x="134789" y="267236"/>
                        <a:pt x="125483" y="266793"/>
                      </a:cubicBezTo>
                      <a:cubicBezTo>
                        <a:pt x="115378" y="266350"/>
                        <a:pt x="105274" y="265729"/>
                        <a:pt x="95169" y="265020"/>
                      </a:cubicBezTo>
                      <a:cubicBezTo>
                        <a:pt x="74960" y="263602"/>
                        <a:pt x="54840" y="261829"/>
                        <a:pt x="34631" y="259879"/>
                      </a:cubicBezTo>
                      <a:cubicBezTo>
                        <a:pt x="32504" y="259702"/>
                        <a:pt x="30820" y="258461"/>
                        <a:pt x="30200" y="256423"/>
                      </a:cubicBezTo>
                      <a:cubicBezTo>
                        <a:pt x="17879" y="219285"/>
                        <a:pt x="9282" y="181260"/>
                        <a:pt x="4407" y="142792"/>
                      </a:cubicBezTo>
                      <a:cubicBezTo>
                        <a:pt x="2013" y="123735"/>
                        <a:pt x="418" y="104590"/>
                        <a:pt x="63" y="85534"/>
                      </a:cubicBezTo>
                      <a:cubicBezTo>
                        <a:pt x="-291" y="68072"/>
                        <a:pt x="684" y="50079"/>
                        <a:pt x="7066" y="33948"/>
                      </a:cubicBezTo>
                      <a:cubicBezTo>
                        <a:pt x="10168" y="26148"/>
                        <a:pt x="14334" y="18968"/>
                        <a:pt x="19829" y="12764"/>
                      </a:cubicBezTo>
                      <a:cubicBezTo>
                        <a:pt x="25059" y="6736"/>
                        <a:pt x="31972" y="89"/>
                        <a:pt x="40393" y="0"/>
                      </a:cubicBezTo>
                      <a:cubicBezTo>
                        <a:pt x="44115" y="0"/>
                        <a:pt x="45356" y="4432"/>
                        <a:pt x="43318" y="6825"/>
                      </a:cubicBezTo>
                      <a:cubicBezTo>
                        <a:pt x="38886" y="12232"/>
                        <a:pt x="32150" y="15068"/>
                        <a:pt x="27363" y="20298"/>
                      </a:cubicBezTo>
                      <a:cubicBezTo>
                        <a:pt x="22665" y="25439"/>
                        <a:pt x="18943" y="31643"/>
                        <a:pt x="16195" y="38113"/>
                      </a:cubicBezTo>
                      <a:cubicBezTo>
                        <a:pt x="9725" y="53536"/>
                        <a:pt x="8927" y="70820"/>
                        <a:pt x="9370" y="87661"/>
                      </a:cubicBezTo>
                      <a:cubicBezTo>
                        <a:pt x="10257" y="123470"/>
                        <a:pt x="14865" y="159544"/>
                        <a:pt x="22665" y="194821"/>
                      </a:cubicBezTo>
                      <a:cubicBezTo>
                        <a:pt x="27097" y="214853"/>
                        <a:pt x="32593" y="234618"/>
                        <a:pt x="38974" y="254118"/>
                      </a:cubicBezTo>
                      <a:cubicBezTo>
                        <a:pt x="37468" y="252966"/>
                        <a:pt x="35961" y="251814"/>
                        <a:pt x="34543" y="250661"/>
                      </a:cubicBezTo>
                      <a:cubicBezTo>
                        <a:pt x="55106" y="252700"/>
                        <a:pt x="75581" y="254473"/>
                        <a:pt x="96144" y="255979"/>
                      </a:cubicBezTo>
                      <a:cubicBezTo>
                        <a:pt x="106249" y="256689"/>
                        <a:pt x="116353" y="257398"/>
                        <a:pt x="126458" y="258107"/>
                      </a:cubicBezTo>
                      <a:cubicBezTo>
                        <a:pt x="135676" y="258727"/>
                        <a:pt x="145869" y="258284"/>
                        <a:pt x="154555" y="262095"/>
                      </a:cubicBezTo>
                      <a:cubicBezTo>
                        <a:pt x="156328" y="262982"/>
                        <a:pt x="155530" y="265286"/>
                        <a:pt x="154112" y="265818"/>
                      </a:cubicBezTo>
                      <a:lnTo>
                        <a:pt x="154112" y="265818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01" name="任意多边形: 形状 500"/>
                <p:cNvSpPr/>
                <p:nvPr/>
              </p:nvSpPr>
              <p:spPr>
                <a:xfrm>
                  <a:off x="9001925" y="3684313"/>
                  <a:ext cx="791948" cy="21330"/>
                </a:xfrm>
                <a:custGeom>
                  <a:avLst/>
                  <a:gdLst>
                    <a:gd name="connsiteX0" fmla="*/ 790973 w 791948"/>
                    <a:gd name="connsiteY0" fmla="*/ 19451 h 21330"/>
                    <a:gd name="connsiteX1" fmla="*/ 752328 w 791948"/>
                    <a:gd name="connsiteY1" fmla="*/ 21313 h 21330"/>
                    <a:gd name="connsiteX2" fmla="*/ 713683 w 791948"/>
                    <a:gd name="connsiteY2" fmla="*/ 20870 h 21330"/>
                    <a:gd name="connsiteX3" fmla="*/ 637368 w 791948"/>
                    <a:gd name="connsiteY3" fmla="*/ 19629 h 21330"/>
                    <a:gd name="connsiteX4" fmla="*/ 483674 w 791948"/>
                    <a:gd name="connsiteY4" fmla="*/ 16970 h 21330"/>
                    <a:gd name="connsiteX5" fmla="*/ 176374 w 791948"/>
                    <a:gd name="connsiteY5" fmla="*/ 11740 h 21330"/>
                    <a:gd name="connsiteX6" fmla="*/ 91284 w 791948"/>
                    <a:gd name="connsiteY6" fmla="*/ 10322 h 21330"/>
                    <a:gd name="connsiteX7" fmla="*/ 3978 w 791948"/>
                    <a:gd name="connsiteY7" fmla="*/ 8461 h 21330"/>
                    <a:gd name="connsiteX8" fmla="*/ 3801 w 791948"/>
                    <a:gd name="connsiteY8" fmla="*/ 395 h 21330"/>
                    <a:gd name="connsiteX9" fmla="*/ 81180 w 791948"/>
                    <a:gd name="connsiteY9" fmla="*/ 1458 h 21330"/>
                    <a:gd name="connsiteX10" fmla="*/ 157495 w 791948"/>
                    <a:gd name="connsiteY10" fmla="*/ 2877 h 21330"/>
                    <a:gd name="connsiteX11" fmla="*/ 311189 w 791948"/>
                    <a:gd name="connsiteY11" fmla="*/ 5713 h 21330"/>
                    <a:gd name="connsiteX12" fmla="*/ 618577 w 791948"/>
                    <a:gd name="connsiteY12" fmla="*/ 11208 h 21330"/>
                    <a:gd name="connsiteX13" fmla="*/ 791062 w 791948"/>
                    <a:gd name="connsiteY13" fmla="*/ 17236 h 21330"/>
                    <a:gd name="connsiteX14" fmla="*/ 790973 w 791948"/>
                    <a:gd name="connsiteY14" fmla="*/ 19451 h 21330"/>
                    <a:gd name="connsiteX15" fmla="*/ 790973 w 791948"/>
                    <a:gd name="connsiteY15" fmla="*/ 19451 h 21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1948" h="21330">
                      <a:moveTo>
                        <a:pt x="790973" y="19451"/>
                      </a:moveTo>
                      <a:cubicBezTo>
                        <a:pt x="778121" y="20249"/>
                        <a:pt x="765269" y="21224"/>
                        <a:pt x="752328" y="21313"/>
                      </a:cubicBezTo>
                      <a:cubicBezTo>
                        <a:pt x="739476" y="21401"/>
                        <a:pt x="726535" y="21136"/>
                        <a:pt x="713683" y="20870"/>
                      </a:cubicBezTo>
                      <a:cubicBezTo>
                        <a:pt x="688245" y="20515"/>
                        <a:pt x="662806" y="20072"/>
                        <a:pt x="637368" y="19629"/>
                      </a:cubicBezTo>
                      <a:cubicBezTo>
                        <a:pt x="586136" y="18742"/>
                        <a:pt x="534905" y="17856"/>
                        <a:pt x="483674" y="16970"/>
                      </a:cubicBezTo>
                      <a:cubicBezTo>
                        <a:pt x="381211" y="15197"/>
                        <a:pt x="278748" y="13424"/>
                        <a:pt x="176374" y="11740"/>
                      </a:cubicBezTo>
                      <a:cubicBezTo>
                        <a:pt x="148011" y="11297"/>
                        <a:pt x="119648" y="10854"/>
                        <a:pt x="91284" y="10322"/>
                      </a:cubicBezTo>
                      <a:cubicBezTo>
                        <a:pt x="62300" y="9879"/>
                        <a:pt x="32962" y="10765"/>
                        <a:pt x="3978" y="8461"/>
                      </a:cubicBezTo>
                      <a:cubicBezTo>
                        <a:pt x="-1251" y="8017"/>
                        <a:pt x="-1340" y="661"/>
                        <a:pt x="3801" y="395"/>
                      </a:cubicBezTo>
                      <a:cubicBezTo>
                        <a:pt x="29417" y="-757"/>
                        <a:pt x="55475" y="927"/>
                        <a:pt x="81180" y="1458"/>
                      </a:cubicBezTo>
                      <a:cubicBezTo>
                        <a:pt x="106618" y="1901"/>
                        <a:pt x="132057" y="2433"/>
                        <a:pt x="157495" y="2877"/>
                      </a:cubicBezTo>
                      <a:cubicBezTo>
                        <a:pt x="208726" y="3851"/>
                        <a:pt x="259958" y="4827"/>
                        <a:pt x="311189" y="5713"/>
                      </a:cubicBezTo>
                      <a:cubicBezTo>
                        <a:pt x="413652" y="7574"/>
                        <a:pt x="516114" y="9436"/>
                        <a:pt x="618577" y="11208"/>
                      </a:cubicBezTo>
                      <a:cubicBezTo>
                        <a:pt x="676013" y="12272"/>
                        <a:pt x="733715" y="11740"/>
                        <a:pt x="791062" y="17236"/>
                      </a:cubicBezTo>
                      <a:cubicBezTo>
                        <a:pt x="792214" y="17501"/>
                        <a:pt x="792303" y="19363"/>
                        <a:pt x="790973" y="19451"/>
                      </a:cubicBezTo>
                      <a:lnTo>
                        <a:pt x="790973" y="19451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02" name="任意多边形: 形状 501"/>
                <p:cNvSpPr/>
                <p:nvPr/>
              </p:nvSpPr>
              <p:spPr>
                <a:xfrm>
                  <a:off x="9023452" y="3701286"/>
                  <a:ext cx="770684" cy="40041"/>
                </a:xfrm>
                <a:custGeom>
                  <a:avLst/>
                  <a:gdLst>
                    <a:gd name="connsiteX0" fmla="*/ 770421 w 770684"/>
                    <a:gd name="connsiteY0" fmla="*/ 2390 h 40041"/>
                    <a:gd name="connsiteX1" fmla="*/ 770598 w 770684"/>
                    <a:gd name="connsiteY1" fmla="*/ 27119 h 40041"/>
                    <a:gd name="connsiteX2" fmla="*/ 767762 w 770684"/>
                    <a:gd name="connsiteY2" fmla="*/ 32172 h 40041"/>
                    <a:gd name="connsiteX3" fmla="*/ 619918 w 770684"/>
                    <a:gd name="connsiteY3" fmla="*/ 39971 h 40041"/>
                    <a:gd name="connsiteX4" fmla="*/ 471719 w 770684"/>
                    <a:gd name="connsiteY4" fmla="*/ 35274 h 40041"/>
                    <a:gd name="connsiteX5" fmla="*/ 322368 w 770684"/>
                    <a:gd name="connsiteY5" fmla="*/ 26056 h 40041"/>
                    <a:gd name="connsiteX6" fmla="*/ 173018 w 770684"/>
                    <a:gd name="connsiteY6" fmla="*/ 23662 h 40041"/>
                    <a:gd name="connsiteX7" fmla="*/ 4344 w 770684"/>
                    <a:gd name="connsiteY7" fmla="*/ 29512 h 40041"/>
                    <a:gd name="connsiteX8" fmla="*/ 4167 w 770684"/>
                    <a:gd name="connsiteY8" fmla="*/ 20649 h 40041"/>
                    <a:gd name="connsiteX9" fmla="*/ 302425 w 770684"/>
                    <a:gd name="connsiteY9" fmla="*/ 16129 h 40041"/>
                    <a:gd name="connsiteX10" fmla="*/ 599000 w 770684"/>
                    <a:gd name="connsiteY10" fmla="*/ 30753 h 40041"/>
                    <a:gd name="connsiteX11" fmla="*/ 682849 w 770684"/>
                    <a:gd name="connsiteY11" fmla="*/ 29069 h 40041"/>
                    <a:gd name="connsiteX12" fmla="*/ 766433 w 770684"/>
                    <a:gd name="connsiteY12" fmla="*/ 23928 h 40041"/>
                    <a:gd name="connsiteX13" fmla="*/ 762355 w 770684"/>
                    <a:gd name="connsiteY13" fmla="*/ 28006 h 40041"/>
                    <a:gd name="connsiteX14" fmla="*/ 765989 w 770684"/>
                    <a:gd name="connsiteY14" fmla="*/ 1060 h 40041"/>
                    <a:gd name="connsiteX15" fmla="*/ 770421 w 770684"/>
                    <a:gd name="connsiteY15" fmla="*/ 2390 h 40041"/>
                    <a:gd name="connsiteX16" fmla="*/ 770421 w 770684"/>
                    <a:gd name="connsiteY16" fmla="*/ 2390 h 40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70684" h="40041">
                      <a:moveTo>
                        <a:pt x="770421" y="2390"/>
                      </a:moveTo>
                      <a:cubicBezTo>
                        <a:pt x="769889" y="10545"/>
                        <a:pt x="769357" y="18965"/>
                        <a:pt x="770598" y="27119"/>
                      </a:cubicBezTo>
                      <a:cubicBezTo>
                        <a:pt x="770953" y="29158"/>
                        <a:pt x="770244" y="31906"/>
                        <a:pt x="767762" y="32172"/>
                      </a:cubicBezTo>
                      <a:cubicBezTo>
                        <a:pt x="719101" y="38376"/>
                        <a:pt x="669199" y="39528"/>
                        <a:pt x="619918" y="39971"/>
                      </a:cubicBezTo>
                      <a:cubicBezTo>
                        <a:pt x="570548" y="40415"/>
                        <a:pt x="521178" y="38731"/>
                        <a:pt x="471719" y="35274"/>
                      </a:cubicBezTo>
                      <a:cubicBezTo>
                        <a:pt x="421906" y="31817"/>
                        <a:pt x="372182" y="28006"/>
                        <a:pt x="322368" y="26056"/>
                      </a:cubicBezTo>
                      <a:cubicBezTo>
                        <a:pt x="272555" y="24017"/>
                        <a:pt x="222742" y="23219"/>
                        <a:pt x="173018" y="23662"/>
                      </a:cubicBezTo>
                      <a:cubicBezTo>
                        <a:pt x="116645" y="24106"/>
                        <a:pt x="60451" y="26233"/>
                        <a:pt x="4344" y="29512"/>
                      </a:cubicBezTo>
                      <a:cubicBezTo>
                        <a:pt x="-1328" y="29867"/>
                        <a:pt x="-1506" y="21003"/>
                        <a:pt x="4167" y="20649"/>
                      </a:cubicBezTo>
                      <a:cubicBezTo>
                        <a:pt x="103173" y="14090"/>
                        <a:pt x="202799" y="12849"/>
                        <a:pt x="302425" y="16129"/>
                      </a:cubicBezTo>
                      <a:cubicBezTo>
                        <a:pt x="401343" y="19408"/>
                        <a:pt x="500171" y="30488"/>
                        <a:pt x="599000" y="30753"/>
                      </a:cubicBezTo>
                      <a:cubicBezTo>
                        <a:pt x="627009" y="30842"/>
                        <a:pt x="654929" y="30222"/>
                        <a:pt x="682849" y="29069"/>
                      </a:cubicBezTo>
                      <a:cubicBezTo>
                        <a:pt x="710769" y="27828"/>
                        <a:pt x="738512" y="25435"/>
                        <a:pt x="766433" y="23928"/>
                      </a:cubicBezTo>
                      <a:cubicBezTo>
                        <a:pt x="765103" y="25258"/>
                        <a:pt x="763685" y="26676"/>
                        <a:pt x="762355" y="28006"/>
                      </a:cubicBezTo>
                      <a:cubicBezTo>
                        <a:pt x="761557" y="18433"/>
                        <a:pt x="762267" y="9747"/>
                        <a:pt x="765989" y="1060"/>
                      </a:cubicBezTo>
                      <a:cubicBezTo>
                        <a:pt x="766964" y="-978"/>
                        <a:pt x="770510" y="174"/>
                        <a:pt x="770421" y="2390"/>
                      </a:cubicBezTo>
                      <a:lnTo>
                        <a:pt x="770421" y="2390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03" name="任意多边形: 形状 502"/>
                <p:cNvSpPr/>
                <p:nvPr/>
              </p:nvSpPr>
              <p:spPr>
                <a:xfrm>
                  <a:off x="9004055" y="3725912"/>
                  <a:ext cx="39089" cy="204841"/>
                </a:xfrm>
                <a:custGeom>
                  <a:avLst/>
                  <a:gdLst>
                    <a:gd name="connsiteX0" fmla="*/ 23653 w 39089"/>
                    <a:gd name="connsiteY0" fmla="*/ 632 h 204841"/>
                    <a:gd name="connsiteX1" fmla="*/ 20905 w 39089"/>
                    <a:gd name="connsiteY1" fmla="*/ 11977 h 204841"/>
                    <a:gd name="connsiteX2" fmla="*/ 16473 w 39089"/>
                    <a:gd name="connsiteY2" fmla="*/ 22968 h 204841"/>
                    <a:gd name="connsiteX3" fmla="*/ 10446 w 39089"/>
                    <a:gd name="connsiteY3" fmla="*/ 46368 h 204841"/>
                    <a:gd name="connsiteX4" fmla="*/ 13814 w 39089"/>
                    <a:gd name="connsiteY4" fmla="*/ 97156 h 204841"/>
                    <a:gd name="connsiteX5" fmla="*/ 22589 w 39089"/>
                    <a:gd name="connsiteY5" fmla="*/ 151135 h 204841"/>
                    <a:gd name="connsiteX6" fmla="*/ 37391 w 39089"/>
                    <a:gd name="connsiteY6" fmla="*/ 195985 h 204841"/>
                    <a:gd name="connsiteX7" fmla="*/ 28528 w 39089"/>
                    <a:gd name="connsiteY7" fmla="*/ 199442 h 204841"/>
                    <a:gd name="connsiteX8" fmla="*/ 29769 w 39089"/>
                    <a:gd name="connsiteY8" fmla="*/ 193060 h 204841"/>
                    <a:gd name="connsiteX9" fmla="*/ 35087 w 39089"/>
                    <a:gd name="connsiteY9" fmla="*/ 192528 h 204841"/>
                    <a:gd name="connsiteX10" fmla="*/ 38810 w 39089"/>
                    <a:gd name="connsiteY10" fmla="*/ 198289 h 204841"/>
                    <a:gd name="connsiteX11" fmla="*/ 30212 w 39089"/>
                    <a:gd name="connsiteY11" fmla="*/ 203164 h 204841"/>
                    <a:gd name="connsiteX12" fmla="*/ 13105 w 39089"/>
                    <a:gd name="connsiteY12" fmla="*/ 155744 h 204841"/>
                    <a:gd name="connsiteX13" fmla="*/ 3533 w 39089"/>
                    <a:gd name="connsiteY13" fmla="*/ 96447 h 204841"/>
                    <a:gd name="connsiteX14" fmla="*/ 1317 w 39089"/>
                    <a:gd name="connsiteY14" fmla="*/ 43620 h 204841"/>
                    <a:gd name="connsiteX15" fmla="*/ 8142 w 39089"/>
                    <a:gd name="connsiteY15" fmla="*/ 19334 h 204841"/>
                    <a:gd name="connsiteX16" fmla="*/ 22855 w 39089"/>
                    <a:gd name="connsiteY16" fmla="*/ 12 h 204841"/>
                    <a:gd name="connsiteX17" fmla="*/ 23653 w 39089"/>
                    <a:gd name="connsiteY17" fmla="*/ 632 h 204841"/>
                    <a:gd name="connsiteX18" fmla="*/ 23653 w 39089"/>
                    <a:gd name="connsiteY18" fmla="*/ 632 h 20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9089" h="204841">
                      <a:moveTo>
                        <a:pt x="23653" y="632"/>
                      </a:moveTo>
                      <a:cubicBezTo>
                        <a:pt x="22767" y="4355"/>
                        <a:pt x="22146" y="8432"/>
                        <a:pt x="20905" y="11977"/>
                      </a:cubicBezTo>
                      <a:cubicBezTo>
                        <a:pt x="19576" y="15700"/>
                        <a:pt x="17803" y="19334"/>
                        <a:pt x="16473" y="22968"/>
                      </a:cubicBezTo>
                      <a:cubicBezTo>
                        <a:pt x="13637" y="30502"/>
                        <a:pt x="11599" y="38302"/>
                        <a:pt x="10446" y="46368"/>
                      </a:cubicBezTo>
                      <a:cubicBezTo>
                        <a:pt x="8053" y="63475"/>
                        <a:pt x="11067" y="80138"/>
                        <a:pt x="13814" y="97156"/>
                      </a:cubicBezTo>
                      <a:cubicBezTo>
                        <a:pt x="16739" y="115149"/>
                        <a:pt x="19664" y="133142"/>
                        <a:pt x="22589" y="151135"/>
                      </a:cubicBezTo>
                      <a:cubicBezTo>
                        <a:pt x="25071" y="166380"/>
                        <a:pt x="27376" y="183221"/>
                        <a:pt x="37391" y="195985"/>
                      </a:cubicBezTo>
                      <a:cubicBezTo>
                        <a:pt x="34466" y="197137"/>
                        <a:pt x="31542" y="198289"/>
                        <a:pt x="28528" y="199442"/>
                      </a:cubicBezTo>
                      <a:cubicBezTo>
                        <a:pt x="28351" y="196782"/>
                        <a:pt x="29148" y="195542"/>
                        <a:pt x="29769" y="193060"/>
                      </a:cubicBezTo>
                      <a:cubicBezTo>
                        <a:pt x="30389" y="190489"/>
                        <a:pt x="33669" y="190578"/>
                        <a:pt x="35087" y="192528"/>
                      </a:cubicBezTo>
                      <a:cubicBezTo>
                        <a:pt x="36771" y="194832"/>
                        <a:pt x="37746" y="195630"/>
                        <a:pt x="38810" y="198289"/>
                      </a:cubicBezTo>
                      <a:cubicBezTo>
                        <a:pt x="40582" y="202987"/>
                        <a:pt x="33492" y="207330"/>
                        <a:pt x="30212" y="203164"/>
                      </a:cubicBezTo>
                      <a:cubicBezTo>
                        <a:pt x="19221" y="189160"/>
                        <a:pt x="15764" y="172585"/>
                        <a:pt x="13105" y="155744"/>
                      </a:cubicBezTo>
                      <a:cubicBezTo>
                        <a:pt x="9914" y="135978"/>
                        <a:pt x="6724" y="116213"/>
                        <a:pt x="3533" y="96447"/>
                      </a:cubicBezTo>
                      <a:cubicBezTo>
                        <a:pt x="696" y="78631"/>
                        <a:pt x="-1520" y="61347"/>
                        <a:pt x="1317" y="43620"/>
                      </a:cubicBezTo>
                      <a:cubicBezTo>
                        <a:pt x="2646" y="35288"/>
                        <a:pt x="4951" y="27134"/>
                        <a:pt x="8142" y="19334"/>
                      </a:cubicBezTo>
                      <a:cubicBezTo>
                        <a:pt x="11510" y="11002"/>
                        <a:pt x="15676" y="5418"/>
                        <a:pt x="22855" y="12"/>
                      </a:cubicBezTo>
                      <a:cubicBezTo>
                        <a:pt x="23298" y="-77"/>
                        <a:pt x="23742" y="366"/>
                        <a:pt x="23653" y="632"/>
                      </a:cubicBezTo>
                      <a:lnTo>
                        <a:pt x="23653" y="632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04" name="任意多边形: 形状 503"/>
                <p:cNvSpPr/>
                <p:nvPr/>
              </p:nvSpPr>
              <p:spPr>
                <a:xfrm>
                  <a:off x="9786692" y="3923164"/>
                  <a:ext cx="9020" cy="41869"/>
                </a:xfrm>
                <a:custGeom>
                  <a:avLst/>
                  <a:gdLst>
                    <a:gd name="connsiteX0" fmla="*/ 6472 w 9020"/>
                    <a:gd name="connsiteY0" fmla="*/ 417 h 41869"/>
                    <a:gd name="connsiteX1" fmla="*/ 7447 w 9020"/>
                    <a:gd name="connsiteY1" fmla="*/ 5646 h 41869"/>
                    <a:gd name="connsiteX2" fmla="*/ 7979 w 9020"/>
                    <a:gd name="connsiteY2" fmla="*/ 10521 h 41869"/>
                    <a:gd name="connsiteX3" fmla="*/ 8954 w 9020"/>
                    <a:gd name="connsiteY3" fmla="*/ 20182 h 41869"/>
                    <a:gd name="connsiteX4" fmla="*/ 8954 w 9020"/>
                    <a:gd name="connsiteY4" fmla="*/ 29844 h 41869"/>
                    <a:gd name="connsiteX5" fmla="*/ 8777 w 9020"/>
                    <a:gd name="connsiteY5" fmla="*/ 34453 h 41869"/>
                    <a:gd name="connsiteX6" fmla="*/ 8688 w 9020"/>
                    <a:gd name="connsiteY6" fmla="*/ 36757 h 41869"/>
                    <a:gd name="connsiteX7" fmla="*/ 7536 w 9020"/>
                    <a:gd name="connsiteY7" fmla="*/ 40125 h 41869"/>
                    <a:gd name="connsiteX8" fmla="*/ 711 w 9020"/>
                    <a:gd name="connsiteY8" fmla="*/ 39062 h 41869"/>
                    <a:gd name="connsiteX9" fmla="*/ 357 w 9020"/>
                    <a:gd name="connsiteY9" fmla="*/ 28780 h 41869"/>
                    <a:gd name="connsiteX10" fmla="*/ 1332 w 9020"/>
                    <a:gd name="connsiteY10" fmla="*/ 18941 h 41869"/>
                    <a:gd name="connsiteX11" fmla="*/ 3193 w 9020"/>
                    <a:gd name="connsiteY11" fmla="*/ 9723 h 41869"/>
                    <a:gd name="connsiteX12" fmla="*/ 4079 w 9020"/>
                    <a:gd name="connsiteY12" fmla="*/ 5292 h 41869"/>
                    <a:gd name="connsiteX13" fmla="*/ 4877 w 9020"/>
                    <a:gd name="connsiteY13" fmla="*/ 3696 h 41869"/>
                    <a:gd name="connsiteX14" fmla="*/ 5586 w 9020"/>
                    <a:gd name="connsiteY14" fmla="*/ 328 h 41869"/>
                    <a:gd name="connsiteX15" fmla="*/ 6472 w 9020"/>
                    <a:gd name="connsiteY15" fmla="*/ 417 h 41869"/>
                    <a:gd name="connsiteX16" fmla="*/ 6472 w 9020"/>
                    <a:gd name="connsiteY16" fmla="*/ 417 h 41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020" h="41869">
                      <a:moveTo>
                        <a:pt x="6472" y="417"/>
                      </a:moveTo>
                      <a:cubicBezTo>
                        <a:pt x="6650" y="2278"/>
                        <a:pt x="7093" y="3785"/>
                        <a:pt x="7447" y="5646"/>
                      </a:cubicBezTo>
                      <a:cubicBezTo>
                        <a:pt x="7713" y="7242"/>
                        <a:pt x="7802" y="8926"/>
                        <a:pt x="7979" y="10521"/>
                      </a:cubicBezTo>
                      <a:cubicBezTo>
                        <a:pt x="8334" y="13712"/>
                        <a:pt x="8865" y="16991"/>
                        <a:pt x="8954" y="20182"/>
                      </a:cubicBezTo>
                      <a:cubicBezTo>
                        <a:pt x="9043" y="23373"/>
                        <a:pt x="9043" y="26653"/>
                        <a:pt x="8954" y="29844"/>
                      </a:cubicBezTo>
                      <a:cubicBezTo>
                        <a:pt x="8865" y="31351"/>
                        <a:pt x="8865" y="32946"/>
                        <a:pt x="8777" y="34453"/>
                      </a:cubicBezTo>
                      <a:cubicBezTo>
                        <a:pt x="8777" y="35250"/>
                        <a:pt x="8688" y="35960"/>
                        <a:pt x="8688" y="36757"/>
                      </a:cubicBezTo>
                      <a:cubicBezTo>
                        <a:pt x="8600" y="38087"/>
                        <a:pt x="8068" y="38973"/>
                        <a:pt x="7536" y="40125"/>
                      </a:cubicBezTo>
                      <a:cubicBezTo>
                        <a:pt x="6029" y="43139"/>
                        <a:pt x="1686" y="41898"/>
                        <a:pt x="711" y="39062"/>
                      </a:cubicBezTo>
                      <a:cubicBezTo>
                        <a:pt x="-441" y="35782"/>
                        <a:pt x="91" y="32148"/>
                        <a:pt x="357" y="28780"/>
                      </a:cubicBezTo>
                      <a:cubicBezTo>
                        <a:pt x="622" y="25501"/>
                        <a:pt x="977" y="22221"/>
                        <a:pt x="1332" y="18941"/>
                      </a:cubicBezTo>
                      <a:cubicBezTo>
                        <a:pt x="1686" y="15839"/>
                        <a:pt x="2572" y="12825"/>
                        <a:pt x="3193" y="9723"/>
                      </a:cubicBezTo>
                      <a:cubicBezTo>
                        <a:pt x="3459" y="8305"/>
                        <a:pt x="3636" y="6710"/>
                        <a:pt x="4079" y="5292"/>
                      </a:cubicBezTo>
                      <a:cubicBezTo>
                        <a:pt x="4257" y="4671"/>
                        <a:pt x="4611" y="4228"/>
                        <a:pt x="4877" y="3696"/>
                      </a:cubicBezTo>
                      <a:cubicBezTo>
                        <a:pt x="5320" y="2632"/>
                        <a:pt x="5409" y="1480"/>
                        <a:pt x="5586" y="328"/>
                      </a:cubicBezTo>
                      <a:cubicBezTo>
                        <a:pt x="5675" y="-204"/>
                        <a:pt x="6384" y="-27"/>
                        <a:pt x="6472" y="417"/>
                      </a:cubicBezTo>
                      <a:lnTo>
                        <a:pt x="6472" y="41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05" name="任意多边形: 形状 504"/>
                <p:cNvSpPr/>
                <p:nvPr/>
              </p:nvSpPr>
              <p:spPr>
                <a:xfrm>
                  <a:off x="9028959" y="3910020"/>
                  <a:ext cx="767596" cy="17117"/>
                </a:xfrm>
                <a:custGeom>
                  <a:avLst/>
                  <a:gdLst>
                    <a:gd name="connsiteX0" fmla="*/ 766421 w 767596"/>
                    <a:gd name="connsiteY0" fmla="*/ 14536 h 17117"/>
                    <a:gd name="connsiteX1" fmla="*/ 691879 w 767596"/>
                    <a:gd name="connsiteY1" fmla="*/ 14714 h 17117"/>
                    <a:gd name="connsiteX2" fmla="*/ 617159 w 767596"/>
                    <a:gd name="connsiteY2" fmla="*/ 13207 h 17117"/>
                    <a:gd name="connsiteX3" fmla="*/ 468606 w 767596"/>
                    <a:gd name="connsiteY3" fmla="*/ 10193 h 17117"/>
                    <a:gd name="connsiteX4" fmla="*/ 170790 w 767596"/>
                    <a:gd name="connsiteY4" fmla="*/ 10016 h 17117"/>
                    <a:gd name="connsiteX5" fmla="*/ 4244 w 767596"/>
                    <a:gd name="connsiteY5" fmla="*/ 17107 h 17117"/>
                    <a:gd name="connsiteX6" fmla="*/ 4067 w 767596"/>
                    <a:gd name="connsiteY6" fmla="*/ 8420 h 17117"/>
                    <a:gd name="connsiteX7" fmla="*/ 301262 w 767596"/>
                    <a:gd name="connsiteY7" fmla="*/ 0 h 17117"/>
                    <a:gd name="connsiteX8" fmla="*/ 599343 w 767596"/>
                    <a:gd name="connsiteY8" fmla="*/ 4964 h 17117"/>
                    <a:gd name="connsiteX9" fmla="*/ 681774 w 767596"/>
                    <a:gd name="connsiteY9" fmla="*/ 7623 h 17117"/>
                    <a:gd name="connsiteX10" fmla="*/ 766244 w 767596"/>
                    <a:gd name="connsiteY10" fmla="*/ 11966 h 17117"/>
                    <a:gd name="connsiteX11" fmla="*/ 766421 w 767596"/>
                    <a:gd name="connsiteY11" fmla="*/ 14536 h 17117"/>
                    <a:gd name="connsiteX12" fmla="*/ 766421 w 767596"/>
                    <a:gd name="connsiteY12" fmla="*/ 14536 h 17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67596" h="17117">
                      <a:moveTo>
                        <a:pt x="766421" y="14536"/>
                      </a:moveTo>
                      <a:cubicBezTo>
                        <a:pt x="741692" y="16486"/>
                        <a:pt x="716785" y="15245"/>
                        <a:pt x="691879" y="14714"/>
                      </a:cubicBezTo>
                      <a:cubicBezTo>
                        <a:pt x="666972" y="14182"/>
                        <a:pt x="642065" y="13650"/>
                        <a:pt x="617159" y="13207"/>
                      </a:cubicBezTo>
                      <a:cubicBezTo>
                        <a:pt x="567700" y="12320"/>
                        <a:pt x="518153" y="11079"/>
                        <a:pt x="468606" y="10193"/>
                      </a:cubicBezTo>
                      <a:cubicBezTo>
                        <a:pt x="369245" y="8420"/>
                        <a:pt x="269973" y="7711"/>
                        <a:pt x="170790" y="10016"/>
                      </a:cubicBezTo>
                      <a:cubicBezTo>
                        <a:pt x="115216" y="11345"/>
                        <a:pt x="59641" y="13561"/>
                        <a:pt x="4244" y="17107"/>
                      </a:cubicBezTo>
                      <a:cubicBezTo>
                        <a:pt x="-1340" y="17461"/>
                        <a:pt x="-1429" y="8775"/>
                        <a:pt x="4067" y="8420"/>
                      </a:cubicBezTo>
                      <a:cubicBezTo>
                        <a:pt x="102807" y="2216"/>
                        <a:pt x="201990" y="0"/>
                        <a:pt x="301262" y="0"/>
                      </a:cubicBezTo>
                      <a:cubicBezTo>
                        <a:pt x="400534" y="0"/>
                        <a:pt x="499983" y="1684"/>
                        <a:pt x="599343" y="4964"/>
                      </a:cubicBezTo>
                      <a:cubicBezTo>
                        <a:pt x="626820" y="5850"/>
                        <a:pt x="654297" y="6736"/>
                        <a:pt x="681774" y="7623"/>
                      </a:cubicBezTo>
                      <a:cubicBezTo>
                        <a:pt x="709872" y="8509"/>
                        <a:pt x="738235" y="8332"/>
                        <a:pt x="766244" y="11966"/>
                      </a:cubicBezTo>
                      <a:cubicBezTo>
                        <a:pt x="768016" y="12143"/>
                        <a:pt x="768016" y="14359"/>
                        <a:pt x="766421" y="14536"/>
                      </a:cubicBezTo>
                      <a:lnTo>
                        <a:pt x="766421" y="14536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06" name="任意多边形: 形状 505"/>
                <p:cNvSpPr/>
                <p:nvPr/>
              </p:nvSpPr>
              <p:spPr>
                <a:xfrm>
                  <a:off x="9719982" y="3733498"/>
                  <a:ext cx="47389" cy="192210"/>
                </a:xfrm>
                <a:custGeom>
                  <a:avLst/>
                  <a:gdLst>
                    <a:gd name="connsiteX0" fmla="*/ 27890 w 47389"/>
                    <a:gd name="connsiteY0" fmla="*/ 1466 h 192210"/>
                    <a:gd name="connsiteX1" fmla="*/ 19026 w 47389"/>
                    <a:gd name="connsiteY1" fmla="*/ 20346 h 192210"/>
                    <a:gd name="connsiteX2" fmla="*/ 11492 w 47389"/>
                    <a:gd name="connsiteY2" fmla="*/ 42682 h 192210"/>
                    <a:gd name="connsiteX3" fmla="*/ 11404 w 47389"/>
                    <a:gd name="connsiteY3" fmla="*/ 92938 h 192210"/>
                    <a:gd name="connsiteX4" fmla="*/ 22749 w 47389"/>
                    <a:gd name="connsiteY4" fmla="*/ 140447 h 192210"/>
                    <a:gd name="connsiteX5" fmla="*/ 32499 w 47389"/>
                    <a:gd name="connsiteY5" fmla="*/ 163404 h 192210"/>
                    <a:gd name="connsiteX6" fmla="*/ 37994 w 47389"/>
                    <a:gd name="connsiteY6" fmla="*/ 173774 h 192210"/>
                    <a:gd name="connsiteX7" fmla="*/ 40919 w 47389"/>
                    <a:gd name="connsiteY7" fmla="*/ 178826 h 192210"/>
                    <a:gd name="connsiteX8" fmla="*/ 43933 w 47389"/>
                    <a:gd name="connsiteY8" fmla="*/ 183258 h 192210"/>
                    <a:gd name="connsiteX9" fmla="*/ 47390 w 47389"/>
                    <a:gd name="connsiteY9" fmla="*/ 186715 h 192210"/>
                    <a:gd name="connsiteX10" fmla="*/ 42160 w 47389"/>
                    <a:gd name="connsiteY10" fmla="*/ 192210 h 192210"/>
                    <a:gd name="connsiteX11" fmla="*/ 33474 w 47389"/>
                    <a:gd name="connsiteY11" fmla="*/ 185385 h 192210"/>
                    <a:gd name="connsiteX12" fmla="*/ 19912 w 47389"/>
                    <a:gd name="connsiteY12" fmla="*/ 159504 h 192210"/>
                    <a:gd name="connsiteX13" fmla="*/ 2806 w 47389"/>
                    <a:gd name="connsiteY13" fmla="*/ 102068 h 192210"/>
                    <a:gd name="connsiteX14" fmla="*/ 1831 w 47389"/>
                    <a:gd name="connsiteY14" fmla="*/ 43125 h 192210"/>
                    <a:gd name="connsiteX15" fmla="*/ 11138 w 47389"/>
                    <a:gd name="connsiteY15" fmla="*/ 15825 h 192210"/>
                    <a:gd name="connsiteX16" fmla="*/ 26560 w 47389"/>
                    <a:gd name="connsiteY16" fmla="*/ 48 h 192210"/>
                    <a:gd name="connsiteX17" fmla="*/ 27890 w 47389"/>
                    <a:gd name="connsiteY17" fmla="*/ 1466 h 192210"/>
                    <a:gd name="connsiteX18" fmla="*/ 27890 w 47389"/>
                    <a:gd name="connsiteY18" fmla="*/ 1466 h 192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7389" h="192210">
                      <a:moveTo>
                        <a:pt x="27890" y="1466"/>
                      </a:moveTo>
                      <a:cubicBezTo>
                        <a:pt x="24256" y="7139"/>
                        <a:pt x="21685" y="14141"/>
                        <a:pt x="19026" y="20346"/>
                      </a:cubicBezTo>
                      <a:cubicBezTo>
                        <a:pt x="15924" y="27525"/>
                        <a:pt x="12999" y="34882"/>
                        <a:pt x="11492" y="42682"/>
                      </a:cubicBezTo>
                      <a:cubicBezTo>
                        <a:pt x="8479" y="58814"/>
                        <a:pt x="9365" y="76452"/>
                        <a:pt x="11404" y="92938"/>
                      </a:cubicBezTo>
                      <a:cubicBezTo>
                        <a:pt x="13354" y="109070"/>
                        <a:pt x="17254" y="125024"/>
                        <a:pt x="22749" y="140447"/>
                      </a:cubicBezTo>
                      <a:cubicBezTo>
                        <a:pt x="25585" y="148247"/>
                        <a:pt x="28776" y="155958"/>
                        <a:pt x="32499" y="163404"/>
                      </a:cubicBezTo>
                      <a:cubicBezTo>
                        <a:pt x="34271" y="166860"/>
                        <a:pt x="36044" y="170317"/>
                        <a:pt x="37994" y="173774"/>
                      </a:cubicBezTo>
                      <a:cubicBezTo>
                        <a:pt x="38969" y="175458"/>
                        <a:pt x="39944" y="177142"/>
                        <a:pt x="40919" y="178826"/>
                      </a:cubicBezTo>
                      <a:cubicBezTo>
                        <a:pt x="41628" y="180067"/>
                        <a:pt x="43933" y="183258"/>
                        <a:pt x="43933" y="183258"/>
                      </a:cubicBezTo>
                      <a:cubicBezTo>
                        <a:pt x="45705" y="183524"/>
                        <a:pt x="47390" y="184765"/>
                        <a:pt x="47390" y="186715"/>
                      </a:cubicBezTo>
                      <a:cubicBezTo>
                        <a:pt x="47390" y="189640"/>
                        <a:pt x="45351" y="192210"/>
                        <a:pt x="42160" y="192210"/>
                      </a:cubicBezTo>
                      <a:cubicBezTo>
                        <a:pt x="38171" y="192121"/>
                        <a:pt x="35424" y="188399"/>
                        <a:pt x="33474" y="185385"/>
                      </a:cubicBezTo>
                      <a:cubicBezTo>
                        <a:pt x="28244" y="177231"/>
                        <a:pt x="23812" y="168278"/>
                        <a:pt x="19912" y="159504"/>
                      </a:cubicBezTo>
                      <a:cubicBezTo>
                        <a:pt x="11669" y="141067"/>
                        <a:pt x="5908" y="121745"/>
                        <a:pt x="2806" y="102068"/>
                      </a:cubicBezTo>
                      <a:cubicBezTo>
                        <a:pt x="-208" y="82657"/>
                        <a:pt x="-1183" y="62359"/>
                        <a:pt x="1831" y="43125"/>
                      </a:cubicBezTo>
                      <a:cubicBezTo>
                        <a:pt x="3338" y="33375"/>
                        <a:pt x="7060" y="24600"/>
                        <a:pt x="11138" y="15825"/>
                      </a:cubicBezTo>
                      <a:cubicBezTo>
                        <a:pt x="14683" y="8291"/>
                        <a:pt x="17874" y="1821"/>
                        <a:pt x="26560" y="48"/>
                      </a:cubicBezTo>
                      <a:cubicBezTo>
                        <a:pt x="27447" y="-218"/>
                        <a:pt x="28333" y="669"/>
                        <a:pt x="27890" y="1466"/>
                      </a:cubicBezTo>
                      <a:lnTo>
                        <a:pt x="27890" y="1466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07" name="任意多边形: 形状 506"/>
                <p:cNvSpPr/>
                <p:nvPr/>
              </p:nvSpPr>
              <p:spPr>
                <a:xfrm>
                  <a:off x="9777414" y="3488609"/>
                  <a:ext cx="26221" cy="209124"/>
                </a:xfrm>
                <a:custGeom>
                  <a:avLst/>
                  <a:gdLst>
                    <a:gd name="connsiteX0" fmla="*/ 7950 w 26221"/>
                    <a:gd name="connsiteY0" fmla="*/ 658 h 209124"/>
                    <a:gd name="connsiteX1" fmla="*/ 25589 w 26221"/>
                    <a:gd name="connsiteY1" fmla="*/ 105868 h 209124"/>
                    <a:gd name="connsiteX2" fmla="*/ 18941 w 26221"/>
                    <a:gd name="connsiteY2" fmla="*/ 159581 h 209124"/>
                    <a:gd name="connsiteX3" fmla="*/ 13445 w 26221"/>
                    <a:gd name="connsiteY3" fmla="*/ 185995 h 209124"/>
                    <a:gd name="connsiteX4" fmla="*/ 4582 w 26221"/>
                    <a:gd name="connsiteY4" fmla="*/ 208774 h 209124"/>
                    <a:gd name="connsiteX5" fmla="*/ 1037 w 26221"/>
                    <a:gd name="connsiteY5" fmla="*/ 207267 h 209124"/>
                    <a:gd name="connsiteX6" fmla="*/ 4228 w 26221"/>
                    <a:gd name="connsiteY6" fmla="*/ 183247 h 209124"/>
                    <a:gd name="connsiteX7" fmla="*/ 9457 w 26221"/>
                    <a:gd name="connsiteY7" fmla="*/ 158961 h 209124"/>
                    <a:gd name="connsiteX8" fmla="*/ 16371 w 26221"/>
                    <a:gd name="connsiteY8" fmla="*/ 105691 h 209124"/>
                    <a:gd name="connsiteX9" fmla="*/ 5734 w 26221"/>
                    <a:gd name="connsiteY9" fmla="*/ 1544 h 209124"/>
                    <a:gd name="connsiteX10" fmla="*/ 7950 w 26221"/>
                    <a:gd name="connsiteY10" fmla="*/ 658 h 209124"/>
                    <a:gd name="connsiteX11" fmla="*/ 7950 w 26221"/>
                    <a:gd name="connsiteY11" fmla="*/ 658 h 209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221" h="209124">
                      <a:moveTo>
                        <a:pt x="7950" y="658"/>
                      </a:moveTo>
                      <a:cubicBezTo>
                        <a:pt x="25855" y="32389"/>
                        <a:pt x="27538" y="71123"/>
                        <a:pt x="25589" y="105868"/>
                      </a:cubicBezTo>
                      <a:cubicBezTo>
                        <a:pt x="24614" y="123950"/>
                        <a:pt x="22221" y="141854"/>
                        <a:pt x="18941" y="159581"/>
                      </a:cubicBezTo>
                      <a:cubicBezTo>
                        <a:pt x="17345" y="168445"/>
                        <a:pt x="15484" y="177220"/>
                        <a:pt x="13445" y="185995"/>
                      </a:cubicBezTo>
                      <a:cubicBezTo>
                        <a:pt x="11761" y="193263"/>
                        <a:pt x="11052" y="204253"/>
                        <a:pt x="4582" y="208774"/>
                      </a:cubicBezTo>
                      <a:cubicBezTo>
                        <a:pt x="3164" y="209749"/>
                        <a:pt x="1568" y="208508"/>
                        <a:pt x="1037" y="207267"/>
                      </a:cubicBezTo>
                      <a:cubicBezTo>
                        <a:pt x="-2066" y="200176"/>
                        <a:pt x="2632" y="190160"/>
                        <a:pt x="4228" y="183247"/>
                      </a:cubicBezTo>
                      <a:cubicBezTo>
                        <a:pt x="6089" y="175181"/>
                        <a:pt x="7861" y="167115"/>
                        <a:pt x="9457" y="158961"/>
                      </a:cubicBezTo>
                      <a:cubicBezTo>
                        <a:pt x="12825" y="141411"/>
                        <a:pt x="15307" y="123684"/>
                        <a:pt x="16371" y="105691"/>
                      </a:cubicBezTo>
                      <a:cubicBezTo>
                        <a:pt x="18409" y="70591"/>
                        <a:pt x="13357" y="36112"/>
                        <a:pt x="5734" y="1544"/>
                      </a:cubicBezTo>
                      <a:cubicBezTo>
                        <a:pt x="5468" y="215"/>
                        <a:pt x="7241" y="-672"/>
                        <a:pt x="7950" y="658"/>
                      </a:cubicBezTo>
                      <a:lnTo>
                        <a:pt x="7950" y="658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08" name="任意多边形: 形状 507"/>
                <p:cNvSpPr/>
                <p:nvPr/>
              </p:nvSpPr>
              <p:spPr>
                <a:xfrm>
                  <a:off x="8193580" y="3491571"/>
                  <a:ext cx="1690380" cy="8047"/>
                </a:xfrm>
                <a:custGeom>
                  <a:avLst/>
                  <a:gdLst>
                    <a:gd name="connsiteX0" fmla="*/ 1688929 w 1690380"/>
                    <a:gd name="connsiteY0" fmla="*/ 5495 h 8047"/>
                    <a:gd name="connsiteX1" fmla="*/ 1604725 w 1690380"/>
                    <a:gd name="connsiteY1" fmla="*/ 7800 h 8047"/>
                    <a:gd name="connsiteX2" fmla="*/ 1523801 w 1690380"/>
                    <a:gd name="connsiteY2" fmla="*/ 7977 h 8047"/>
                    <a:gd name="connsiteX3" fmla="*/ 1358673 w 1690380"/>
                    <a:gd name="connsiteY3" fmla="*/ 7977 h 8047"/>
                    <a:gd name="connsiteX4" fmla="*/ 1031785 w 1690380"/>
                    <a:gd name="connsiteY4" fmla="*/ 7445 h 8047"/>
                    <a:gd name="connsiteX5" fmla="*/ 374553 w 1690380"/>
                    <a:gd name="connsiteY5" fmla="*/ 7357 h 8047"/>
                    <a:gd name="connsiteX6" fmla="*/ 3879 w 1690380"/>
                    <a:gd name="connsiteY6" fmla="*/ 7888 h 8047"/>
                    <a:gd name="connsiteX7" fmla="*/ 3702 w 1690380"/>
                    <a:gd name="connsiteY7" fmla="*/ 89 h 8047"/>
                    <a:gd name="connsiteX8" fmla="*/ 660934 w 1690380"/>
                    <a:gd name="connsiteY8" fmla="*/ 975 h 8047"/>
                    <a:gd name="connsiteX9" fmla="*/ 1318078 w 1690380"/>
                    <a:gd name="connsiteY9" fmla="*/ 0 h 8047"/>
                    <a:gd name="connsiteX10" fmla="*/ 1503415 w 1690380"/>
                    <a:gd name="connsiteY10" fmla="*/ 0 h 8047"/>
                    <a:gd name="connsiteX11" fmla="*/ 1594444 w 1690380"/>
                    <a:gd name="connsiteY11" fmla="*/ 89 h 8047"/>
                    <a:gd name="connsiteX12" fmla="*/ 1688841 w 1690380"/>
                    <a:gd name="connsiteY12" fmla="*/ 2393 h 8047"/>
                    <a:gd name="connsiteX13" fmla="*/ 1688929 w 1690380"/>
                    <a:gd name="connsiteY13" fmla="*/ 5495 h 8047"/>
                    <a:gd name="connsiteX14" fmla="*/ 1688929 w 1690380"/>
                    <a:gd name="connsiteY14" fmla="*/ 5495 h 8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90380" h="8047">
                      <a:moveTo>
                        <a:pt x="1688929" y="5495"/>
                      </a:moveTo>
                      <a:cubicBezTo>
                        <a:pt x="1660832" y="6293"/>
                        <a:pt x="1632912" y="7623"/>
                        <a:pt x="1604725" y="7800"/>
                      </a:cubicBezTo>
                      <a:cubicBezTo>
                        <a:pt x="1577780" y="7977"/>
                        <a:pt x="1550835" y="7977"/>
                        <a:pt x="1523801" y="7977"/>
                      </a:cubicBezTo>
                      <a:cubicBezTo>
                        <a:pt x="1468758" y="7977"/>
                        <a:pt x="1413716" y="7977"/>
                        <a:pt x="1358673" y="7977"/>
                      </a:cubicBezTo>
                      <a:cubicBezTo>
                        <a:pt x="1249740" y="7977"/>
                        <a:pt x="1140719" y="8332"/>
                        <a:pt x="1031785" y="7445"/>
                      </a:cubicBezTo>
                      <a:cubicBezTo>
                        <a:pt x="812678" y="5673"/>
                        <a:pt x="593571" y="6736"/>
                        <a:pt x="374553" y="7357"/>
                      </a:cubicBezTo>
                      <a:cubicBezTo>
                        <a:pt x="250995" y="7711"/>
                        <a:pt x="127437" y="7888"/>
                        <a:pt x="3879" y="7888"/>
                      </a:cubicBezTo>
                      <a:cubicBezTo>
                        <a:pt x="-1173" y="7888"/>
                        <a:pt x="-1350" y="0"/>
                        <a:pt x="3702" y="89"/>
                      </a:cubicBezTo>
                      <a:cubicBezTo>
                        <a:pt x="222720" y="177"/>
                        <a:pt x="441827" y="975"/>
                        <a:pt x="660934" y="975"/>
                      </a:cubicBezTo>
                      <a:cubicBezTo>
                        <a:pt x="880041" y="975"/>
                        <a:pt x="1099060" y="89"/>
                        <a:pt x="1318078" y="0"/>
                      </a:cubicBezTo>
                      <a:cubicBezTo>
                        <a:pt x="1379857" y="0"/>
                        <a:pt x="1441636" y="0"/>
                        <a:pt x="1503415" y="0"/>
                      </a:cubicBezTo>
                      <a:cubicBezTo>
                        <a:pt x="1533728" y="0"/>
                        <a:pt x="1564042" y="0"/>
                        <a:pt x="1594444" y="89"/>
                      </a:cubicBezTo>
                      <a:cubicBezTo>
                        <a:pt x="1625998" y="266"/>
                        <a:pt x="1657375" y="1507"/>
                        <a:pt x="1688841" y="2393"/>
                      </a:cubicBezTo>
                      <a:cubicBezTo>
                        <a:pt x="1690879" y="2571"/>
                        <a:pt x="1690879" y="5495"/>
                        <a:pt x="1688929" y="5495"/>
                      </a:cubicBezTo>
                      <a:lnTo>
                        <a:pt x="1688929" y="549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09" name="任意多边形: 形状 508"/>
                <p:cNvSpPr/>
                <p:nvPr/>
              </p:nvSpPr>
              <p:spPr>
                <a:xfrm>
                  <a:off x="8341887" y="3499056"/>
                  <a:ext cx="33712" cy="199301"/>
                </a:xfrm>
                <a:custGeom>
                  <a:avLst/>
                  <a:gdLst>
                    <a:gd name="connsiteX0" fmla="*/ 23182 w 33712"/>
                    <a:gd name="connsiteY0" fmla="*/ 1113 h 199301"/>
                    <a:gd name="connsiteX1" fmla="*/ 14938 w 33712"/>
                    <a:gd name="connsiteY1" fmla="*/ 20701 h 199301"/>
                    <a:gd name="connsiteX2" fmla="*/ 10241 w 33712"/>
                    <a:gd name="connsiteY2" fmla="*/ 41796 h 199301"/>
                    <a:gd name="connsiteX3" fmla="*/ 10595 w 33712"/>
                    <a:gd name="connsiteY3" fmla="*/ 87709 h 199301"/>
                    <a:gd name="connsiteX4" fmla="*/ 16534 w 33712"/>
                    <a:gd name="connsiteY4" fmla="*/ 141688 h 199301"/>
                    <a:gd name="connsiteX5" fmla="*/ 22295 w 33712"/>
                    <a:gd name="connsiteY5" fmla="*/ 167836 h 199301"/>
                    <a:gd name="connsiteX6" fmla="*/ 25841 w 33712"/>
                    <a:gd name="connsiteY6" fmla="*/ 179713 h 199301"/>
                    <a:gd name="connsiteX7" fmla="*/ 27879 w 33712"/>
                    <a:gd name="connsiteY7" fmla="*/ 185563 h 199301"/>
                    <a:gd name="connsiteX8" fmla="*/ 29298 w 33712"/>
                    <a:gd name="connsiteY8" fmla="*/ 189463 h 199301"/>
                    <a:gd name="connsiteX9" fmla="*/ 26727 w 33712"/>
                    <a:gd name="connsiteY9" fmla="*/ 188754 h 199301"/>
                    <a:gd name="connsiteX10" fmla="*/ 24688 w 33712"/>
                    <a:gd name="connsiteY10" fmla="*/ 191413 h 199301"/>
                    <a:gd name="connsiteX11" fmla="*/ 24954 w 33712"/>
                    <a:gd name="connsiteY11" fmla="*/ 190704 h 199301"/>
                    <a:gd name="connsiteX12" fmla="*/ 31602 w 33712"/>
                    <a:gd name="connsiteY12" fmla="*/ 189109 h 199301"/>
                    <a:gd name="connsiteX13" fmla="*/ 27348 w 33712"/>
                    <a:gd name="connsiteY13" fmla="*/ 199302 h 199301"/>
                    <a:gd name="connsiteX14" fmla="*/ 16091 w 33712"/>
                    <a:gd name="connsiteY14" fmla="*/ 183259 h 199301"/>
                    <a:gd name="connsiteX15" fmla="*/ 4834 w 33712"/>
                    <a:gd name="connsiteY15" fmla="*/ 133623 h 199301"/>
                    <a:gd name="connsiteX16" fmla="*/ 491 w 33712"/>
                    <a:gd name="connsiteY16" fmla="*/ 81328 h 199301"/>
                    <a:gd name="connsiteX17" fmla="*/ 1466 w 33712"/>
                    <a:gd name="connsiteY17" fmla="*/ 38694 h 199301"/>
                    <a:gd name="connsiteX18" fmla="*/ 7405 w 33712"/>
                    <a:gd name="connsiteY18" fmla="*/ 16535 h 199301"/>
                    <a:gd name="connsiteX19" fmla="*/ 21852 w 33712"/>
                    <a:gd name="connsiteY19" fmla="*/ 137 h 199301"/>
                    <a:gd name="connsiteX20" fmla="*/ 23182 w 33712"/>
                    <a:gd name="connsiteY20" fmla="*/ 1113 h 199301"/>
                    <a:gd name="connsiteX21" fmla="*/ 23182 w 33712"/>
                    <a:gd name="connsiteY21" fmla="*/ 1113 h 199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3712" h="199301">
                      <a:moveTo>
                        <a:pt x="23182" y="1113"/>
                      </a:moveTo>
                      <a:cubicBezTo>
                        <a:pt x="19016" y="6963"/>
                        <a:pt x="17420" y="14053"/>
                        <a:pt x="14938" y="20701"/>
                      </a:cubicBezTo>
                      <a:cubicBezTo>
                        <a:pt x="12457" y="27437"/>
                        <a:pt x="11038" y="34528"/>
                        <a:pt x="10241" y="41796"/>
                      </a:cubicBezTo>
                      <a:cubicBezTo>
                        <a:pt x="8645" y="56953"/>
                        <a:pt x="9620" y="72464"/>
                        <a:pt x="10595" y="87709"/>
                      </a:cubicBezTo>
                      <a:cubicBezTo>
                        <a:pt x="11748" y="105702"/>
                        <a:pt x="13432" y="123784"/>
                        <a:pt x="16534" y="141688"/>
                      </a:cubicBezTo>
                      <a:cubicBezTo>
                        <a:pt x="18041" y="150464"/>
                        <a:pt x="19991" y="159238"/>
                        <a:pt x="22295" y="167836"/>
                      </a:cubicBezTo>
                      <a:cubicBezTo>
                        <a:pt x="23359" y="171825"/>
                        <a:pt x="24511" y="175813"/>
                        <a:pt x="25841" y="179713"/>
                      </a:cubicBezTo>
                      <a:cubicBezTo>
                        <a:pt x="26461" y="181663"/>
                        <a:pt x="27170" y="183613"/>
                        <a:pt x="27879" y="185563"/>
                      </a:cubicBezTo>
                      <a:cubicBezTo>
                        <a:pt x="28323" y="186893"/>
                        <a:pt x="28854" y="188134"/>
                        <a:pt x="29298" y="189463"/>
                      </a:cubicBezTo>
                      <a:cubicBezTo>
                        <a:pt x="25841" y="189640"/>
                        <a:pt x="25043" y="189374"/>
                        <a:pt x="26727" y="188754"/>
                      </a:cubicBezTo>
                      <a:cubicBezTo>
                        <a:pt x="26018" y="189640"/>
                        <a:pt x="25398" y="190527"/>
                        <a:pt x="24688" y="191413"/>
                      </a:cubicBezTo>
                      <a:cubicBezTo>
                        <a:pt x="24777" y="191147"/>
                        <a:pt x="24866" y="190970"/>
                        <a:pt x="24954" y="190704"/>
                      </a:cubicBezTo>
                      <a:cubicBezTo>
                        <a:pt x="25929" y="187690"/>
                        <a:pt x="29209" y="187159"/>
                        <a:pt x="31602" y="189109"/>
                      </a:cubicBezTo>
                      <a:cubicBezTo>
                        <a:pt x="36211" y="192831"/>
                        <a:pt x="32577" y="199302"/>
                        <a:pt x="27348" y="199302"/>
                      </a:cubicBezTo>
                      <a:cubicBezTo>
                        <a:pt x="19813" y="199213"/>
                        <a:pt x="17863" y="188754"/>
                        <a:pt x="16091" y="183259"/>
                      </a:cubicBezTo>
                      <a:cubicBezTo>
                        <a:pt x="10773" y="167038"/>
                        <a:pt x="7316" y="150375"/>
                        <a:pt x="4834" y="133623"/>
                      </a:cubicBezTo>
                      <a:cubicBezTo>
                        <a:pt x="2352" y="116250"/>
                        <a:pt x="1200" y="98700"/>
                        <a:pt x="491" y="81328"/>
                      </a:cubicBezTo>
                      <a:cubicBezTo>
                        <a:pt x="-130" y="67057"/>
                        <a:pt x="-484" y="52787"/>
                        <a:pt x="1466" y="38694"/>
                      </a:cubicBezTo>
                      <a:cubicBezTo>
                        <a:pt x="2530" y="31071"/>
                        <a:pt x="4391" y="23537"/>
                        <a:pt x="7405" y="16535"/>
                      </a:cubicBezTo>
                      <a:cubicBezTo>
                        <a:pt x="10418" y="9533"/>
                        <a:pt x="16179" y="4924"/>
                        <a:pt x="21852" y="137"/>
                      </a:cubicBezTo>
                      <a:cubicBezTo>
                        <a:pt x="22561" y="-306"/>
                        <a:pt x="23713" y="403"/>
                        <a:pt x="23182" y="1113"/>
                      </a:cubicBezTo>
                      <a:lnTo>
                        <a:pt x="23182" y="1113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10" name="任意多边形: 形状 509"/>
                <p:cNvSpPr/>
                <p:nvPr/>
              </p:nvSpPr>
              <p:spPr>
                <a:xfrm>
                  <a:off x="8187995" y="3394781"/>
                  <a:ext cx="1697682" cy="8448"/>
                </a:xfrm>
                <a:custGeom>
                  <a:avLst/>
                  <a:gdLst>
                    <a:gd name="connsiteX0" fmla="*/ 1695754 w 1697682"/>
                    <a:gd name="connsiteY0" fmla="*/ 6027 h 8448"/>
                    <a:gd name="connsiteX1" fmla="*/ 1530272 w 1697682"/>
                    <a:gd name="connsiteY1" fmla="*/ 7800 h 8448"/>
                    <a:gd name="connsiteX2" fmla="*/ 1364701 w 1697682"/>
                    <a:gd name="connsiteY2" fmla="*/ 7800 h 8448"/>
                    <a:gd name="connsiteX3" fmla="*/ 1033647 w 1697682"/>
                    <a:gd name="connsiteY3" fmla="*/ 7800 h 8448"/>
                    <a:gd name="connsiteX4" fmla="*/ 374908 w 1697682"/>
                    <a:gd name="connsiteY4" fmla="*/ 7889 h 8448"/>
                    <a:gd name="connsiteX5" fmla="*/ 189128 w 1697682"/>
                    <a:gd name="connsiteY5" fmla="*/ 7889 h 8448"/>
                    <a:gd name="connsiteX6" fmla="*/ 3347 w 1697682"/>
                    <a:gd name="connsiteY6" fmla="*/ 7357 h 8448"/>
                    <a:gd name="connsiteX7" fmla="*/ 3170 w 1697682"/>
                    <a:gd name="connsiteY7" fmla="*/ 532 h 8448"/>
                    <a:gd name="connsiteX8" fmla="*/ 168741 w 1697682"/>
                    <a:gd name="connsiteY8" fmla="*/ 0 h 8448"/>
                    <a:gd name="connsiteX9" fmla="*/ 334312 w 1697682"/>
                    <a:gd name="connsiteY9" fmla="*/ 0 h 8448"/>
                    <a:gd name="connsiteX10" fmla="*/ 665366 w 1697682"/>
                    <a:gd name="connsiteY10" fmla="*/ 0 h 8448"/>
                    <a:gd name="connsiteX11" fmla="*/ 1324106 w 1697682"/>
                    <a:gd name="connsiteY11" fmla="*/ 89 h 8448"/>
                    <a:gd name="connsiteX12" fmla="*/ 1509886 w 1697682"/>
                    <a:gd name="connsiteY12" fmla="*/ 89 h 8448"/>
                    <a:gd name="connsiteX13" fmla="*/ 1601092 w 1697682"/>
                    <a:gd name="connsiteY13" fmla="*/ 89 h 8448"/>
                    <a:gd name="connsiteX14" fmla="*/ 1695754 w 1697682"/>
                    <a:gd name="connsiteY14" fmla="*/ 1862 h 8448"/>
                    <a:gd name="connsiteX15" fmla="*/ 1695754 w 1697682"/>
                    <a:gd name="connsiteY15" fmla="*/ 6027 h 8448"/>
                    <a:gd name="connsiteX16" fmla="*/ 1695754 w 1697682"/>
                    <a:gd name="connsiteY16" fmla="*/ 6027 h 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697682" h="8448">
                      <a:moveTo>
                        <a:pt x="1695754" y="6027"/>
                      </a:moveTo>
                      <a:cubicBezTo>
                        <a:pt x="1641066" y="10105"/>
                        <a:pt x="1585315" y="7800"/>
                        <a:pt x="1530272" y="7800"/>
                      </a:cubicBezTo>
                      <a:cubicBezTo>
                        <a:pt x="1475052" y="7800"/>
                        <a:pt x="1419921" y="7800"/>
                        <a:pt x="1364701" y="7800"/>
                      </a:cubicBezTo>
                      <a:cubicBezTo>
                        <a:pt x="1254349" y="7800"/>
                        <a:pt x="1143998" y="7800"/>
                        <a:pt x="1033647" y="7800"/>
                      </a:cubicBezTo>
                      <a:cubicBezTo>
                        <a:pt x="814097" y="7800"/>
                        <a:pt x="594458" y="7800"/>
                        <a:pt x="374908" y="7889"/>
                      </a:cubicBezTo>
                      <a:cubicBezTo>
                        <a:pt x="312951" y="7889"/>
                        <a:pt x="250995" y="7889"/>
                        <a:pt x="189128" y="7889"/>
                      </a:cubicBezTo>
                      <a:cubicBezTo>
                        <a:pt x="127171" y="7889"/>
                        <a:pt x="65215" y="6382"/>
                        <a:pt x="3347" y="7357"/>
                      </a:cubicBezTo>
                      <a:cubicBezTo>
                        <a:pt x="-996" y="7445"/>
                        <a:pt x="-1173" y="443"/>
                        <a:pt x="3170" y="532"/>
                      </a:cubicBezTo>
                      <a:cubicBezTo>
                        <a:pt x="58390" y="1418"/>
                        <a:pt x="113521" y="0"/>
                        <a:pt x="168741" y="0"/>
                      </a:cubicBezTo>
                      <a:cubicBezTo>
                        <a:pt x="223961" y="0"/>
                        <a:pt x="279093" y="0"/>
                        <a:pt x="334312" y="0"/>
                      </a:cubicBezTo>
                      <a:cubicBezTo>
                        <a:pt x="444664" y="0"/>
                        <a:pt x="555015" y="0"/>
                        <a:pt x="665366" y="0"/>
                      </a:cubicBezTo>
                      <a:cubicBezTo>
                        <a:pt x="884916" y="0"/>
                        <a:pt x="1104555" y="0"/>
                        <a:pt x="1324106" y="89"/>
                      </a:cubicBezTo>
                      <a:cubicBezTo>
                        <a:pt x="1386062" y="89"/>
                        <a:pt x="1448018" y="89"/>
                        <a:pt x="1509886" y="89"/>
                      </a:cubicBezTo>
                      <a:cubicBezTo>
                        <a:pt x="1540288" y="89"/>
                        <a:pt x="1570689" y="89"/>
                        <a:pt x="1601092" y="89"/>
                      </a:cubicBezTo>
                      <a:cubicBezTo>
                        <a:pt x="1632646" y="89"/>
                        <a:pt x="1664200" y="-532"/>
                        <a:pt x="1695754" y="1862"/>
                      </a:cubicBezTo>
                      <a:cubicBezTo>
                        <a:pt x="1698325" y="2216"/>
                        <a:pt x="1698325" y="5850"/>
                        <a:pt x="1695754" y="6027"/>
                      </a:cubicBezTo>
                      <a:lnTo>
                        <a:pt x="1695754" y="602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11" name="任意多边形: 形状 510"/>
                <p:cNvSpPr/>
                <p:nvPr/>
              </p:nvSpPr>
              <p:spPr>
                <a:xfrm>
                  <a:off x="8229262" y="3398508"/>
                  <a:ext cx="28923" cy="97650"/>
                </a:xfrm>
                <a:custGeom>
                  <a:avLst/>
                  <a:gdLst>
                    <a:gd name="connsiteX0" fmla="*/ 2144 w 28923"/>
                    <a:gd name="connsiteY0" fmla="*/ 85 h 97650"/>
                    <a:gd name="connsiteX1" fmla="*/ 13046 w 28923"/>
                    <a:gd name="connsiteY1" fmla="*/ 10278 h 97650"/>
                    <a:gd name="connsiteX2" fmla="*/ 21024 w 28923"/>
                    <a:gd name="connsiteY2" fmla="*/ 25346 h 97650"/>
                    <a:gd name="connsiteX3" fmla="*/ 28735 w 28923"/>
                    <a:gd name="connsiteY3" fmla="*/ 57786 h 97650"/>
                    <a:gd name="connsiteX4" fmla="*/ 24658 w 28923"/>
                    <a:gd name="connsiteY4" fmla="*/ 90138 h 97650"/>
                    <a:gd name="connsiteX5" fmla="*/ 14110 w 28923"/>
                    <a:gd name="connsiteY5" fmla="*/ 97406 h 97650"/>
                    <a:gd name="connsiteX6" fmla="*/ 9412 w 28923"/>
                    <a:gd name="connsiteY6" fmla="*/ 89606 h 97650"/>
                    <a:gd name="connsiteX7" fmla="*/ 12603 w 28923"/>
                    <a:gd name="connsiteY7" fmla="*/ 89252 h 97650"/>
                    <a:gd name="connsiteX8" fmla="*/ 12071 w 28923"/>
                    <a:gd name="connsiteY8" fmla="*/ 89429 h 97650"/>
                    <a:gd name="connsiteX9" fmla="*/ 14287 w 28923"/>
                    <a:gd name="connsiteY9" fmla="*/ 88720 h 97650"/>
                    <a:gd name="connsiteX10" fmla="*/ 16681 w 28923"/>
                    <a:gd name="connsiteY10" fmla="*/ 84288 h 97650"/>
                    <a:gd name="connsiteX11" fmla="*/ 19162 w 28923"/>
                    <a:gd name="connsiteY11" fmla="*/ 71791 h 97650"/>
                    <a:gd name="connsiteX12" fmla="*/ 18276 w 28923"/>
                    <a:gd name="connsiteY12" fmla="*/ 46707 h 97650"/>
                    <a:gd name="connsiteX13" fmla="*/ 10831 w 28923"/>
                    <a:gd name="connsiteY13" fmla="*/ 23218 h 97650"/>
                    <a:gd name="connsiteX14" fmla="*/ 4449 w 28923"/>
                    <a:gd name="connsiteY14" fmla="*/ 11873 h 97650"/>
                    <a:gd name="connsiteX15" fmla="*/ 17 w 28923"/>
                    <a:gd name="connsiteY15" fmla="*/ 1769 h 97650"/>
                    <a:gd name="connsiteX16" fmla="*/ 2144 w 28923"/>
                    <a:gd name="connsiteY16" fmla="*/ 85 h 97650"/>
                    <a:gd name="connsiteX17" fmla="*/ 2144 w 28923"/>
                    <a:gd name="connsiteY17" fmla="*/ 85 h 9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923" h="97650">
                      <a:moveTo>
                        <a:pt x="2144" y="85"/>
                      </a:moveTo>
                      <a:cubicBezTo>
                        <a:pt x="6842" y="1325"/>
                        <a:pt x="10476" y="6378"/>
                        <a:pt x="13046" y="10278"/>
                      </a:cubicBezTo>
                      <a:cubicBezTo>
                        <a:pt x="16149" y="15064"/>
                        <a:pt x="18808" y="20116"/>
                        <a:pt x="21024" y="25346"/>
                      </a:cubicBezTo>
                      <a:cubicBezTo>
                        <a:pt x="25455" y="35716"/>
                        <a:pt x="28114" y="46707"/>
                        <a:pt x="28735" y="57786"/>
                      </a:cubicBezTo>
                      <a:cubicBezTo>
                        <a:pt x="29355" y="68423"/>
                        <a:pt x="28558" y="80300"/>
                        <a:pt x="24658" y="90138"/>
                      </a:cubicBezTo>
                      <a:cubicBezTo>
                        <a:pt x="22974" y="94393"/>
                        <a:pt x="19251" y="98736"/>
                        <a:pt x="14110" y="97406"/>
                      </a:cubicBezTo>
                      <a:cubicBezTo>
                        <a:pt x="10565" y="96431"/>
                        <a:pt x="8969" y="92975"/>
                        <a:pt x="9412" y="89606"/>
                      </a:cubicBezTo>
                      <a:cubicBezTo>
                        <a:pt x="9590" y="88100"/>
                        <a:pt x="11894" y="88100"/>
                        <a:pt x="12603" y="89252"/>
                      </a:cubicBezTo>
                      <a:cubicBezTo>
                        <a:pt x="12781" y="89518"/>
                        <a:pt x="10476" y="89872"/>
                        <a:pt x="12071" y="89429"/>
                      </a:cubicBezTo>
                      <a:cubicBezTo>
                        <a:pt x="12515" y="89340"/>
                        <a:pt x="13933" y="88986"/>
                        <a:pt x="14287" y="88720"/>
                      </a:cubicBezTo>
                      <a:cubicBezTo>
                        <a:pt x="15794" y="87745"/>
                        <a:pt x="16149" y="86061"/>
                        <a:pt x="16681" y="84288"/>
                      </a:cubicBezTo>
                      <a:cubicBezTo>
                        <a:pt x="17833" y="80211"/>
                        <a:pt x="18631" y="76045"/>
                        <a:pt x="19162" y="71791"/>
                      </a:cubicBezTo>
                      <a:cubicBezTo>
                        <a:pt x="20049" y="63547"/>
                        <a:pt x="19783" y="55039"/>
                        <a:pt x="18276" y="46707"/>
                      </a:cubicBezTo>
                      <a:cubicBezTo>
                        <a:pt x="16858" y="38641"/>
                        <a:pt x="14376" y="30664"/>
                        <a:pt x="10831" y="23218"/>
                      </a:cubicBezTo>
                      <a:cubicBezTo>
                        <a:pt x="8969" y="19318"/>
                        <a:pt x="6576" y="15684"/>
                        <a:pt x="4449" y="11873"/>
                      </a:cubicBezTo>
                      <a:cubicBezTo>
                        <a:pt x="2676" y="8682"/>
                        <a:pt x="372" y="5403"/>
                        <a:pt x="17" y="1769"/>
                      </a:cubicBezTo>
                      <a:cubicBezTo>
                        <a:pt x="-160" y="528"/>
                        <a:pt x="1081" y="-270"/>
                        <a:pt x="2144" y="85"/>
                      </a:cubicBezTo>
                      <a:lnTo>
                        <a:pt x="2144" y="8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12" name="任意多边形: 形状 511"/>
                <p:cNvSpPr/>
                <p:nvPr/>
              </p:nvSpPr>
              <p:spPr>
                <a:xfrm>
                  <a:off x="8825144" y="3398689"/>
                  <a:ext cx="27442" cy="99414"/>
                </a:xfrm>
                <a:custGeom>
                  <a:avLst/>
                  <a:gdLst>
                    <a:gd name="connsiteX0" fmla="*/ 917 w 27442"/>
                    <a:gd name="connsiteY0" fmla="*/ 81 h 99414"/>
                    <a:gd name="connsiteX1" fmla="*/ 10313 w 27442"/>
                    <a:gd name="connsiteY1" fmla="*/ 7970 h 99414"/>
                    <a:gd name="connsiteX2" fmla="*/ 17581 w 27442"/>
                    <a:gd name="connsiteY2" fmla="*/ 19492 h 99414"/>
                    <a:gd name="connsiteX3" fmla="*/ 26090 w 27442"/>
                    <a:gd name="connsiteY3" fmla="*/ 46083 h 99414"/>
                    <a:gd name="connsiteX4" fmla="*/ 26799 w 27442"/>
                    <a:gd name="connsiteY4" fmla="*/ 72940 h 99414"/>
                    <a:gd name="connsiteX5" fmla="*/ 24317 w 27442"/>
                    <a:gd name="connsiteY5" fmla="*/ 86146 h 99414"/>
                    <a:gd name="connsiteX6" fmla="*/ 18822 w 27442"/>
                    <a:gd name="connsiteY6" fmla="*/ 98378 h 99414"/>
                    <a:gd name="connsiteX7" fmla="*/ 11908 w 27442"/>
                    <a:gd name="connsiteY7" fmla="*/ 95364 h 99414"/>
                    <a:gd name="connsiteX8" fmla="*/ 14833 w 27442"/>
                    <a:gd name="connsiteY8" fmla="*/ 84108 h 99414"/>
                    <a:gd name="connsiteX9" fmla="*/ 17315 w 27442"/>
                    <a:gd name="connsiteY9" fmla="*/ 72319 h 99414"/>
                    <a:gd name="connsiteX10" fmla="*/ 17049 w 27442"/>
                    <a:gd name="connsiteY10" fmla="*/ 47058 h 99414"/>
                    <a:gd name="connsiteX11" fmla="*/ 31 w 27442"/>
                    <a:gd name="connsiteY11" fmla="*/ 613 h 99414"/>
                    <a:gd name="connsiteX12" fmla="*/ 917 w 27442"/>
                    <a:gd name="connsiteY12" fmla="*/ 81 h 99414"/>
                    <a:gd name="connsiteX13" fmla="*/ 917 w 27442"/>
                    <a:gd name="connsiteY13" fmla="*/ 81 h 99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442" h="99414">
                      <a:moveTo>
                        <a:pt x="917" y="81"/>
                      </a:moveTo>
                      <a:cubicBezTo>
                        <a:pt x="4817" y="2474"/>
                        <a:pt x="7388" y="4336"/>
                        <a:pt x="10313" y="7970"/>
                      </a:cubicBezTo>
                      <a:cubicBezTo>
                        <a:pt x="13149" y="11604"/>
                        <a:pt x="15542" y="15326"/>
                        <a:pt x="17581" y="19492"/>
                      </a:cubicBezTo>
                      <a:cubicBezTo>
                        <a:pt x="21658" y="28001"/>
                        <a:pt x="24583" y="36865"/>
                        <a:pt x="26090" y="46083"/>
                      </a:cubicBezTo>
                      <a:cubicBezTo>
                        <a:pt x="27597" y="55035"/>
                        <a:pt x="27863" y="64076"/>
                        <a:pt x="26799" y="72940"/>
                      </a:cubicBezTo>
                      <a:cubicBezTo>
                        <a:pt x="26267" y="77371"/>
                        <a:pt x="25470" y="81803"/>
                        <a:pt x="24317" y="86146"/>
                      </a:cubicBezTo>
                      <a:cubicBezTo>
                        <a:pt x="23165" y="90401"/>
                        <a:pt x="22101" y="95276"/>
                        <a:pt x="18822" y="98378"/>
                      </a:cubicBezTo>
                      <a:cubicBezTo>
                        <a:pt x="16429" y="100683"/>
                        <a:pt x="11997" y="98910"/>
                        <a:pt x="11908" y="95364"/>
                      </a:cubicBezTo>
                      <a:cubicBezTo>
                        <a:pt x="11820" y="91376"/>
                        <a:pt x="13770" y="87830"/>
                        <a:pt x="14833" y="84108"/>
                      </a:cubicBezTo>
                      <a:cubicBezTo>
                        <a:pt x="15985" y="80296"/>
                        <a:pt x="16783" y="76308"/>
                        <a:pt x="17315" y="72319"/>
                      </a:cubicBezTo>
                      <a:cubicBezTo>
                        <a:pt x="18467" y="64076"/>
                        <a:pt x="18201" y="55478"/>
                        <a:pt x="17049" y="47058"/>
                      </a:cubicBezTo>
                      <a:cubicBezTo>
                        <a:pt x="14656" y="30306"/>
                        <a:pt x="5970" y="16213"/>
                        <a:pt x="31" y="613"/>
                      </a:cubicBezTo>
                      <a:cubicBezTo>
                        <a:pt x="-146" y="258"/>
                        <a:pt x="474" y="-185"/>
                        <a:pt x="917" y="81"/>
                      </a:cubicBezTo>
                      <a:lnTo>
                        <a:pt x="917" y="81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13" name="任意多边形: 形状 512"/>
                <p:cNvSpPr/>
                <p:nvPr/>
              </p:nvSpPr>
              <p:spPr>
                <a:xfrm>
                  <a:off x="9879134" y="3393704"/>
                  <a:ext cx="23194" cy="102761"/>
                </a:xfrm>
                <a:custGeom>
                  <a:avLst/>
                  <a:gdLst>
                    <a:gd name="connsiteX0" fmla="*/ 2311 w 23194"/>
                    <a:gd name="connsiteY0" fmla="*/ 191 h 102761"/>
                    <a:gd name="connsiteX1" fmla="*/ 8516 w 23194"/>
                    <a:gd name="connsiteY1" fmla="*/ 6927 h 102761"/>
                    <a:gd name="connsiteX2" fmla="*/ 12859 w 23194"/>
                    <a:gd name="connsiteY2" fmla="*/ 12423 h 102761"/>
                    <a:gd name="connsiteX3" fmla="*/ 19063 w 23194"/>
                    <a:gd name="connsiteY3" fmla="*/ 27846 h 102761"/>
                    <a:gd name="connsiteX4" fmla="*/ 23052 w 23194"/>
                    <a:gd name="connsiteY4" fmla="*/ 61882 h 102761"/>
                    <a:gd name="connsiteX5" fmla="*/ 16050 w 23194"/>
                    <a:gd name="connsiteY5" fmla="*/ 93968 h 102761"/>
                    <a:gd name="connsiteX6" fmla="*/ 7452 w 23194"/>
                    <a:gd name="connsiteY6" fmla="*/ 102565 h 102761"/>
                    <a:gd name="connsiteX7" fmla="*/ 7 w 23194"/>
                    <a:gd name="connsiteY7" fmla="*/ 96449 h 102761"/>
                    <a:gd name="connsiteX8" fmla="*/ 4438 w 23194"/>
                    <a:gd name="connsiteY8" fmla="*/ 93968 h 102761"/>
                    <a:gd name="connsiteX9" fmla="*/ 5147 w 23194"/>
                    <a:gd name="connsiteY9" fmla="*/ 94322 h 102761"/>
                    <a:gd name="connsiteX10" fmla="*/ 2488 w 23194"/>
                    <a:gd name="connsiteY10" fmla="*/ 93879 h 102761"/>
                    <a:gd name="connsiteX11" fmla="*/ 7629 w 23194"/>
                    <a:gd name="connsiteY11" fmla="*/ 89447 h 102761"/>
                    <a:gd name="connsiteX12" fmla="*/ 11618 w 23194"/>
                    <a:gd name="connsiteY12" fmla="*/ 76861 h 102761"/>
                    <a:gd name="connsiteX13" fmla="*/ 14011 w 23194"/>
                    <a:gd name="connsiteY13" fmla="*/ 51511 h 102761"/>
                    <a:gd name="connsiteX14" fmla="*/ 9845 w 23194"/>
                    <a:gd name="connsiteY14" fmla="*/ 26870 h 102761"/>
                    <a:gd name="connsiteX15" fmla="*/ 5679 w 23194"/>
                    <a:gd name="connsiteY15" fmla="*/ 14373 h 102761"/>
                    <a:gd name="connsiteX16" fmla="*/ 4350 w 23194"/>
                    <a:gd name="connsiteY16" fmla="*/ 8789 h 102761"/>
                    <a:gd name="connsiteX17" fmla="*/ 1602 w 23194"/>
                    <a:gd name="connsiteY17" fmla="*/ 723 h 102761"/>
                    <a:gd name="connsiteX18" fmla="*/ 2311 w 23194"/>
                    <a:gd name="connsiteY18" fmla="*/ 191 h 102761"/>
                    <a:gd name="connsiteX19" fmla="*/ 2311 w 23194"/>
                    <a:gd name="connsiteY19" fmla="*/ 191 h 102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3194" h="102761">
                      <a:moveTo>
                        <a:pt x="2311" y="191"/>
                      </a:moveTo>
                      <a:cubicBezTo>
                        <a:pt x="4350" y="2496"/>
                        <a:pt x="6211" y="4712"/>
                        <a:pt x="8516" y="6927"/>
                      </a:cubicBezTo>
                      <a:cubicBezTo>
                        <a:pt x="10200" y="8523"/>
                        <a:pt x="11618" y="10473"/>
                        <a:pt x="12859" y="12423"/>
                      </a:cubicBezTo>
                      <a:cubicBezTo>
                        <a:pt x="15784" y="17121"/>
                        <a:pt x="17556" y="22616"/>
                        <a:pt x="19063" y="27846"/>
                      </a:cubicBezTo>
                      <a:cubicBezTo>
                        <a:pt x="22254" y="38925"/>
                        <a:pt x="23672" y="50536"/>
                        <a:pt x="23052" y="61882"/>
                      </a:cubicBezTo>
                      <a:cubicBezTo>
                        <a:pt x="22520" y="72961"/>
                        <a:pt x="20216" y="83775"/>
                        <a:pt x="16050" y="93968"/>
                      </a:cubicBezTo>
                      <a:cubicBezTo>
                        <a:pt x="14454" y="97779"/>
                        <a:pt x="11706" y="101502"/>
                        <a:pt x="7452" y="102565"/>
                      </a:cubicBezTo>
                      <a:cubicBezTo>
                        <a:pt x="3197" y="103540"/>
                        <a:pt x="-171" y="100792"/>
                        <a:pt x="7" y="96449"/>
                      </a:cubicBezTo>
                      <a:cubicBezTo>
                        <a:pt x="95" y="94145"/>
                        <a:pt x="2311" y="92904"/>
                        <a:pt x="4438" y="93968"/>
                      </a:cubicBezTo>
                      <a:cubicBezTo>
                        <a:pt x="4704" y="94056"/>
                        <a:pt x="4882" y="94234"/>
                        <a:pt x="5147" y="94322"/>
                      </a:cubicBezTo>
                      <a:cubicBezTo>
                        <a:pt x="4261" y="94145"/>
                        <a:pt x="3375" y="94056"/>
                        <a:pt x="2488" y="93879"/>
                      </a:cubicBezTo>
                      <a:cubicBezTo>
                        <a:pt x="5236" y="92993"/>
                        <a:pt x="6388" y="92284"/>
                        <a:pt x="7629" y="89447"/>
                      </a:cubicBezTo>
                      <a:cubicBezTo>
                        <a:pt x="9313" y="85459"/>
                        <a:pt x="10554" y="81115"/>
                        <a:pt x="11618" y="76861"/>
                      </a:cubicBezTo>
                      <a:cubicBezTo>
                        <a:pt x="13568" y="68618"/>
                        <a:pt x="14366" y="60109"/>
                        <a:pt x="14011" y="51511"/>
                      </a:cubicBezTo>
                      <a:cubicBezTo>
                        <a:pt x="13656" y="43179"/>
                        <a:pt x="12238" y="34936"/>
                        <a:pt x="9845" y="26870"/>
                      </a:cubicBezTo>
                      <a:cubicBezTo>
                        <a:pt x="8604" y="22705"/>
                        <a:pt x="6832" y="18627"/>
                        <a:pt x="5679" y="14373"/>
                      </a:cubicBezTo>
                      <a:cubicBezTo>
                        <a:pt x="5147" y="12512"/>
                        <a:pt x="4704" y="10739"/>
                        <a:pt x="4350" y="8789"/>
                      </a:cubicBezTo>
                      <a:cubicBezTo>
                        <a:pt x="3907" y="5775"/>
                        <a:pt x="2843" y="3471"/>
                        <a:pt x="1602" y="723"/>
                      </a:cubicBezTo>
                      <a:cubicBezTo>
                        <a:pt x="1247" y="369"/>
                        <a:pt x="1868" y="-341"/>
                        <a:pt x="2311" y="191"/>
                      </a:cubicBezTo>
                      <a:lnTo>
                        <a:pt x="2311" y="191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14" name="任意多边形: 形状 513"/>
                <p:cNvSpPr/>
                <p:nvPr/>
              </p:nvSpPr>
              <p:spPr>
                <a:xfrm>
                  <a:off x="9689527" y="3398605"/>
                  <a:ext cx="28499" cy="99258"/>
                </a:xfrm>
                <a:custGeom>
                  <a:avLst/>
                  <a:gdLst>
                    <a:gd name="connsiteX0" fmla="*/ 6493 w 28499"/>
                    <a:gd name="connsiteY0" fmla="*/ 1317 h 99258"/>
                    <a:gd name="connsiteX1" fmla="*/ 26879 w 28499"/>
                    <a:gd name="connsiteY1" fmla="*/ 48737 h 99258"/>
                    <a:gd name="connsiteX2" fmla="*/ 28297 w 28499"/>
                    <a:gd name="connsiteY2" fmla="*/ 73732 h 99258"/>
                    <a:gd name="connsiteX3" fmla="*/ 22536 w 28499"/>
                    <a:gd name="connsiteY3" fmla="*/ 98107 h 99258"/>
                    <a:gd name="connsiteX4" fmla="*/ 15977 w 28499"/>
                    <a:gd name="connsiteY4" fmla="*/ 95271 h 99258"/>
                    <a:gd name="connsiteX5" fmla="*/ 17572 w 28499"/>
                    <a:gd name="connsiteY5" fmla="*/ 83925 h 99258"/>
                    <a:gd name="connsiteX6" fmla="*/ 18991 w 28499"/>
                    <a:gd name="connsiteY6" fmla="*/ 71959 h 99258"/>
                    <a:gd name="connsiteX7" fmla="*/ 17750 w 28499"/>
                    <a:gd name="connsiteY7" fmla="*/ 49357 h 99258"/>
                    <a:gd name="connsiteX8" fmla="*/ 466 w 28499"/>
                    <a:gd name="connsiteY8" fmla="*/ 5749 h 99258"/>
                    <a:gd name="connsiteX9" fmla="*/ 6493 w 28499"/>
                    <a:gd name="connsiteY9" fmla="*/ 1317 h 99258"/>
                    <a:gd name="connsiteX10" fmla="*/ 6493 w 28499"/>
                    <a:gd name="connsiteY10" fmla="*/ 1317 h 99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499" h="99258">
                      <a:moveTo>
                        <a:pt x="6493" y="1317"/>
                      </a:moveTo>
                      <a:cubicBezTo>
                        <a:pt x="17572" y="14701"/>
                        <a:pt x="24131" y="31985"/>
                        <a:pt x="26879" y="48737"/>
                      </a:cubicBezTo>
                      <a:cubicBezTo>
                        <a:pt x="28297" y="57069"/>
                        <a:pt x="28829" y="65400"/>
                        <a:pt x="28297" y="73732"/>
                      </a:cubicBezTo>
                      <a:cubicBezTo>
                        <a:pt x="27854" y="81443"/>
                        <a:pt x="27677" y="92168"/>
                        <a:pt x="22536" y="98107"/>
                      </a:cubicBezTo>
                      <a:cubicBezTo>
                        <a:pt x="20231" y="100854"/>
                        <a:pt x="16420" y="98195"/>
                        <a:pt x="15977" y="95271"/>
                      </a:cubicBezTo>
                      <a:cubicBezTo>
                        <a:pt x="15445" y="91371"/>
                        <a:pt x="16952" y="87736"/>
                        <a:pt x="17572" y="83925"/>
                      </a:cubicBezTo>
                      <a:cubicBezTo>
                        <a:pt x="18281" y="79936"/>
                        <a:pt x="18813" y="75948"/>
                        <a:pt x="18991" y="71959"/>
                      </a:cubicBezTo>
                      <a:cubicBezTo>
                        <a:pt x="19345" y="64425"/>
                        <a:pt x="18991" y="56891"/>
                        <a:pt x="17750" y="49357"/>
                      </a:cubicBezTo>
                      <a:cubicBezTo>
                        <a:pt x="15091" y="33580"/>
                        <a:pt x="8531" y="19576"/>
                        <a:pt x="466" y="5749"/>
                      </a:cubicBezTo>
                      <a:cubicBezTo>
                        <a:pt x="-1573" y="2114"/>
                        <a:pt x="3568" y="-2229"/>
                        <a:pt x="6493" y="1317"/>
                      </a:cubicBezTo>
                      <a:lnTo>
                        <a:pt x="6493" y="131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15" name="任意多边形: 形状 514"/>
                <p:cNvSpPr/>
                <p:nvPr/>
              </p:nvSpPr>
              <p:spPr>
                <a:xfrm>
                  <a:off x="9613515" y="3401947"/>
                  <a:ext cx="24956" cy="96170"/>
                </a:xfrm>
                <a:custGeom>
                  <a:avLst/>
                  <a:gdLst>
                    <a:gd name="connsiteX0" fmla="*/ 251 w 24956"/>
                    <a:gd name="connsiteY0" fmla="*/ 102 h 96170"/>
                    <a:gd name="connsiteX1" fmla="*/ 5746 w 24956"/>
                    <a:gd name="connsiteY1" fmla="*/ 3116 h 96170"/>
                    <a:gd name="connsiteX2" fmla="*/ 9735 w 24956"/>
                    <a:gd name="connsiteY2" fmla="*/ 7991 h 96170"/>
                    <a:gd name="connsiteX3" fmla="*/ 15230 w 24956"/>
                    <a:gd name="connsiteY3" fmla="*/ 18716 h 96170"/>
                    <a:gd name="connsiteX4" fmla="*/ 22764 w 24956"/>
                    <a:gd name="connsiteY4" fmla="*/ 43268 h 96170"/>
                    <a:gd name="connsiteX5" fmla="*/ 21789 w 24956"/>
                    <a:gd name="connsiteY5" fmla="*/ 92815 h 96170"/>
                    <a:gd name="connsiteX6" fmla="*/ 11951 w 24956"/>
                    <a:gd name="connsiteY6" fmla="*/ 91220 h 96170"/>
                    <a:gd name="connsiteX7" fmla="*/ 13812 w 24956"/>
                    <a:gd name="connsiteY7" fmla="*/ 83508 h 96170"/>
                    <a:gd name="connsiteX8" fmla="*/ 19042 w 24956"/>
                    <a:gd name="connsiteY8" fmla="*/ 83597 h 96170"/>
                    <a:gd name="connsiteX9" fmla="*/ 21789 w 24956"/>
                    <a:gd name="connsiteY9" fmla="*/ 90067 h 96170"/>
                    <a:gd name="connsiteX10" fmla="*/ 12216 w 24956"/>
                    <a:gd name="connsiteY10" fmla="*/ 89801 h 96170"/>
                    <a:gd name="connsiteX11" fmla="*/ 13280 w 24956"/>
                    <a:gd name="connsiteY11" fmla="*/ 43977 h 96170"/>
                    <a:gd name="connsiteX12" fmla="*/ 6898 w 24956"/>
                    <a:gd name="connsiteY12" fmla="*/ 22084 h 96170"/>
                    <a:gd name="connsiteX13" fmla="*/ 2378 w 24956"/>
                    <a:gd name="connsiteY13" fmla="*/ 11625 h 96170"/>
                    <a:gd name="connsiteX14" fmla="*/ 339 w 24956"/>
                    <a:gd name="connsiteY14" fmla="*/ 6041 h 96170"/>
                    <a:gd name="connsiteX15" fmla="*/ 73 w 24956"/>
                    <a:gd name="connsiteY15" fmla="*/ 102 h 96170"/>
                    <a:gd name="connsiteX16" fmla="*/ 251 w 24956"/>
                    <a:gd name="connsiteY16" fmla="*/ 102 h 96170"/>
                    <a:gd name="connsiteX17" fmla="*/ 251 w 24956"/>
                    <a:gd name="connsiteY17" fmla="*/ 102 h 96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956" h="96170">
                      <a:moveTo>
                        <a:pt x="251" y="102"/>
                      </a:moveTo>
                      <a:cubicBezTo>
                        <a:pt x="1669" y="1432"/>
                        <a:pt x="4151" y="1786"/>
                        <a:pt x="5746" y="3116"/>
                      </a:cubicBezTo>
                      <a:cubicBezTo>
                        <a:pt x="7342" y="4445"/>
                        <a:pt x="8583" y="6307"/>
                        <a:pt x="9735" y="7991"/>
                      </a:cubicBezTo>
                      <a:cubicBezTo>
                        <a:pt x="11951" y="11359"/>
                        <a:pt x="13635" y="15082"/>
                        <a:pt x="15230" y="18716"/>
                      </a:cubicBezTo>
                      <a:cubicBezTo>
                        <a:pt x="18687" y="26604"/>
                        <a:pt x="21169" y="34936"/>
                        <a:pt x="22764" y="43268"/>
                      </a:cubicBezTo>
                      <a:cubicBezTo>
                        <a:pt x="25955" y="59931"/>
                        <a:pt x="25689" y="76595"/>
                        <a:pt x="21789" y="92815"/>
                      </a:cubicBezTo>
                      <a:cubicBezTo>
                        <a:pt x="20548" y="98045"/>
                        <a:pt x="11596" y="96892"/>
                        <a:pt x="11951" y="91220"/>
                      </a:cubicBezTo>
                      <a:cubicBezTo>
                        <a:pt x="12128" y="88383"/>
                        <a:pt x="13192" y="86256"/>
                        <a:pt x="13812" y="83508"/>
                      </a:cubicBezTo>
                      <a:cubicBezTo>
                        <a:pt x="14344" y="80761"/>
                        <a:pt x="18155" y="81293"/>
                        <a:pt x="19042" y="83597"/>
                      </a:cubicBezTo>
                      <a:cubicBezTo>
                        <a:pt x="19928" y="85990"/>
                        <a:pt x="21257" y="87674"/>
                        <a:pt x="21789" y="90067"/>
                      </a:cubicBezTo>
                      <a:cubicBezTo>
                        <a:pt x="18598" y="89979"/>
                        <a:pt x="15407" y="89890"/>
                        <a:pt x="12216" y="89801"/>
                      </a:cubicBezTo>
                      <a:cubicBezTo>
                        <a:pt x="15762" y="74999"/>
                        <a:pt x="16205" y="59222"/>
                        <a:pt x="13280" y="43977"/>
                      </a:cubicBezTo>
                      <a:cubicBezTo>
                        <a:pt x="11862" y="36532"/>
                        <a:pt x="9646" y="29175"/>
                        <a:pt x="6898" y="22084"/>
                      </a:cubicBezTo>
                      <a:cubicBezTo>
                        <a:pt x="5480" y="18539"/>
                        <a:pt x="3885" y="15082"/>
                        <a:pt x="2378" y="11625"/>
                      </a:cubicBezTo>
                      <a:cubicBezTo>
                        <a:pt x="1580" y="9852"/>
                        <a:pt x="694" y="7902"/>
                        <a:pt x="339" y="6041"/>
                      </a:cubicBezTo>
                      <a:cubicBezTo>
                        <a:pt x="-15" y="4179"/>
                        <a:pt x="783" y="1786"/>
                        <a:pt x="73" y="102"/>
                      </a:cubicBezTo>
                      <a:cubicBezTo>
                        <a:pt x="-104" y="14"/>
                        <a:pt x="73" y="-75"/>
                        <a:pt x="251" y="102"/>
                      </a:cubicBezTo>
                      <a:lnTo>
                        <a:pt x="251" y="102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16" name="任意多边形: 形状 515"/>
                <p:cNvSpPr/>
                <p:nvPr/>
              </p:nvSpPr>
              <p:spPr>
                <a:xfrm>
                  <a:off x="9072916" y="3401673"/>
                  <a:ext cx="33215" cy="99851"/>
                </a:xfrm>
                <a:custGeom>
                  <a:avLst/>
                  <a:gdLst>
                    <a:gd name="connsiteX0" fmla="*/ 705 w 33215"/>
                    <a:gd name="connsiteY0" fmla="*/ 22 h 99851"/>
                    <a:gd name="connsiteX1" fmla="*/ 17457 w 33215"/>
                    <a:gd name="connsiteY1" fmla="*/ 17572 h 99851"/>
                    <a:gd name="connsiteX2" fmla="*/ 28005 w 33215"/>
                    <a:gd name="connsiteY2" fmla="*/ 42833 h 99851"/>
                    <a:gd name="connsiteX3" fmla="*/ 31550 w 33215"/>
                    <a:gd name="connsiteY3" fmla="*/ 96547 h 99851"/>
                    <a:gd name="connsiteX4" fmla="*/ 22066 w 33215"/>
                    <a:gd name="connsiteY4" fmla="*/ 95040 h 99851"/>
                    <a:gd name="connsiteX5" fmla="*/ 22509 w 33215"/>
                    <a:gd name="connsiteY5" fmla="*/ 89988 h 99851"/>
                    <a:gd name="connsiteX6" fmla="*/ 30664 w 33215"/>
                    <a:gd name="connsiteY6" fmla="*/ 89101 h 99851"/>
                    <a:gd name="connsiteX7" fmla="*/ 31550 w 33215"/>
                    <a:gd name="connsiteY7" fmla="*/ 93976 h 99851"/>
                    <a:gd name="connsiteX8" fmla="*/ 22243 w 33215"/>
                    <a:gd name="connsiteY8" fmla="*/ 93710 h 99851"/>
                    <a:gd name="connsiteX9" fmla="*/ 18964 w 33215"/>
                    <a:gd name="connsiteY9" fmla="*/ 44252 h 99851"/>
                    <a:gd name="connsiteX10" fmla="*/ 9569 w 33215"/>
                    <a:gd name="connsiteY10" fmla="*/ 21118 h 99851"/>
                    <a:gd name="connsiteX11" fmla="*/ 3364 w 33215"/>
                    <a:gd name="connsiteY11" fmla="*/ 10393 h 99851"/>
                    <a:gd name="connsiteX12" fmla="*/ 350 w 33215"/>
                    <a:gd name="connsiteY12" fmla="*/ 200 h 99851"/>
                    <a:gd name="connsiteX13" fmla="*/ 705 w 33215"/>
                    <a:gd name="connsiteY13" fmla="*/ 22 h 99851"/>
                    <a:gd name="connsiteX14" fmla="*/ 705 w 33215"/>
                    <a:gd name="connsiteY14" fmla="*/ 22 h 99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3215" h="99851">
                      <a:moveTo>
                        <a:pt x="705" y="22"/>
                      </a:moveTo>
                      <a:cubicBezTo>
                        <a:pt x="8328" y="-598"/>
                        <a:pt x="14355" y="11900"/>
                        <a:pt x="17457" y="17572"/>
                      </a:cubicBezTo>
                      <a:cubicBezTo>
                        <a:pt x="21889" y="25638"/>
                        <a:pt x="25434" y="34147"/>
                        <a:pt x="28005" y="42833"/>
                      </a:cubicBezTo>
                      <a:cubicBezTo>
                        <a:pt x="33234" y="60295"/>
                        <a:pt x="34741" y="78997"/>
                        <a:pt x="31550" y="96547"/>
                      </a:cubicBezTo>
                      <a:cubicBezTo>
                        <a:pt x="30575" y="101776"/>
                        <a:pt x="21534" y="100446"/>
                        <a:pt x="22066" y="95040"/>
                      </a:cubicBezTo>
                      <a:cubicBezTo>
                        <a:pt x="22243" y="93355"/>
                        <a:pt x="22421" y="91672"/>
                        <a:pt x="22509" y="89988"/>
                      </a:cubicBezTo>
                      <a:cubicBezTo>
                        <a:pt x="22864" y="85822"/>
                        <a:pt x="29777" y="84049"/>
                        <a:pt x="30664" y="89101"/>
                      </a:cubicBezTo>
                      <a:cubicBezTo>
                        <a:pt x="30930" y="90697"/>
                        <a:pt x="31284" y="92381"/>
                        <a:pt x="31550" y="93976"/>
                      </a:cubicBezTo>
                      <a:cubicBezTo>
                        <a:pt x="28448" y="93888"/>
                        <a:pt x="25346" y="93799"/>
                        <a:pt x="22243" y="93710"/>
                      </a:cubicBezTo>
                      <a:cubicBezTo>
                        <a:pt x="24548" y="77224"/>
                        <a:pt x="23662" y="60560"/>
                        <a:pt x="18964" y="44252"/>
                      </a:cubicBezTo>
                      <a:cubicBezTo>
                        <a:pt x="16659" y="36274"/>
                        <a:pt x="13557" y="28474"/>
                        <a:pt x="9569" y="21118"/>
                      </a:cubicBezTo>
                      <a:cubicBezTo>
                        <a:pt x="7619" y="17483"/>
                        <a:pt x="5403" y="13938"/>
                        <a:pt x="3364" y="10393"/>
                      </a:cubicBezTo>
                      <a:cubicBezTo>
                        <a:pt x="1414" y="7025"/>
                        <a:pt x="-890" y="4011"/>
                        <a:pt x="350" y="200"/>
                      </a:cubicBezTo>
                      <a:cubicBezTo>
                        <a:pt x="350" y="200"/>
                        <a:pt x="439" y="111"/>
                        <a:pt x="705" y="22"/>
                      </a:cubicBezTo>
                      <a:lnTo>
                        <a:pt x="705" y="22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17" name="任意多边形: 形状 516"/>
                <p:cNvSpPr/>
                <p:nvPr/>
              </p:nvSpPr>
              <p:spPr>
                <a:xfrm>
                  <a:off x="8994095" y="3405598"/>
                  <a:ext cx="19255" cy="94420"/>
                </a:xfrm>
                <a:custGeom>
                  <a:avLst/>
                  <a:gdLst>
                    <a:gd name="connsiteX0" fmla="*/ 1083 w 19255"/>
                    <a:gd name="connsiteY0" fmla="*/ 86 h 94420"/>
                    <a:gd name="connsiteX1" fmla="*/ 13138 w 19255"/>
                    <a:gd name="connsiteY1" fmla="*/ 18167 h 94420"/>
                    <a:gd name="connsiteX2" fmla="*/ 18633 w 19255"/>
                    <a:gd name="connsiteY2" fmla="*/ 42719 h 94420"/>
                    <a:gd name="connsiteX3" fmla="*/ 12783 w 19255"/>
                    <a:gd name="connsiteY3" fmla="*/ 91203 h 94420"/>
                    <a:gd name="connsiteX4" fmla="*/ 3122 w 19255"/>
                    <a:gd name="connsiteY4" fmla="*/ 88366 h 94420"/>
                    <a:gd name="connsiteX5" fmla="*/ 9326 w 19255"/>
                    <a:gd name="connsiteY5" fmla="*/ 43251 h 94420"/>
                    <a:gd name="connsiteX6" fmla="*/ 4983 w 19255"/>
                    <a:gd name="connsiteY6" fmla="*/ 21003 h 94420"/>
                    <a:gd name="connsiteX7" fmla="*/ 108 w 19255"/>
                    <a:gd name="connsiteY7" fmla="*/ 440 h 94420"/>
                    <a:gd name="connsiteX8" fmla="*/ 1083 w 19255"/>
                    <a:gd name="connsiteY8" fmla="*/ 86 h 94420"/>
                    <a:gd name="connsiteX9" fmla="*/ 1083 w 19255"/>
                    <a:gd name="connsiteY9" fmla="*/ 86 h 94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255" h="94420">
                      <a:moveTo>
                        <a:pt x="1083" y="86"/>
                      </a:moveTo>
                      <a:cubicBezTo>
                        <a:pt x="7554" y="3276"/>
                        <a:pt x="10922" y="11963"/>
                        <a:pt x="13138" y="18167"/>
                      </a:cubicBezTo>
                      <a:cubicBezTo>
                        <a:pt x="15974" y="26144"/>
                        <a:pt x="17747" y="34387"/>
                        <a:pt x="18633" y="42719"/>
                      </a:cubicBezTo>
                      <a:cubicBezTo>
                        <a:pt x="20406" y="59206"/>
                        <a:pt x="18367" y="75869"/>
                        <a:pt x="12783" y="91203"/>
                      </a:cubicBezTo>
                      <a:cubicBezTo>
                        <a:pt x="10656" y="97053"/>
                        <a:pt x="906" y="94216"/>
                        <a:pt x="3122" y="88366"/>
                      </a:cubicBezTo>
                      <a:cubicBezTo>
                        <a:pt x="8529" y="74096"/>
                        <a:pt x="10656" y="58851"/>
                        <a:pt x="9326" y="43251"/>
                      </a:cubicBezTo>
                      <a:cubicBezTo>
                        <a:pt x="8706" y="35806"/>
                        <a:pt x="7111" y="28272"/>
                        <a:pt x="4983" y="21003"/>
                      </a:cubicBezTo>
                      <a:cubicBezTo>
                        <a:pt x="3122" y="14622"/>
                        <a:pt x="-689" y="7088"/>
                        <a:pt x="108" y="440"/>
                      </a:cubicBezTo>
                      <a:cubicBezTo>
                        <a:pt x="197" y="-3"/>
                        <a:pt x="729" y="-92"/>
                        <a:pt x="1083" y="86"/>
                      </a:cubicBezTo>
                      <a:lnTo>
                        <a:pt x="1083" y="86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18" name="任意多边形: 形状 517"/>
                <p:cNvSpPr/>
                <p:nvPr/>
              </p:nvSpPr>
              <p:spPr>
                <a:xfrm>
                  <a:off x="9328320" y="3550470"/>
                  <a:ext cx="343851" cy="75675"/>
                </a:xfrm>
                <a:custGeom>
                  <a:avLst/>
                  <a:gdLst>
                    <a:gd name="connsiteX0" fmla="*/ 332777 w 343851"/>
                    <a:gd name="connsiteY0" fmla="*/ 14669 h 75675"/>
                    <a:gd name="connsiteX1" fmla="*/ 336322 w 343851"/>
                    <a:gd name="connsiteY1" fmla="*/ 60937 h 75675"/>
                    <a:gd name="connsiteX2" fmla="*/ 272593 w 343851"/>
                    <a:gd name="connsiteY2" fmla="*/ 75296 h 75675"/>
                    <a:gd name="connsiteX3" fmla="*/ 98247 w 343851"/>
                    <a:gd name="connsiteY3" fmla="*/ 75296 h 75675"/>
                    <a:gd name="connsiteX4" fmla="*/ 55170 w 343851"/>
                    <a:gd name="connsiteY4" fmla="*/ 75296 h 75675"/>
                    <a:gd name="connsiteX5" fmla="*/ 34164 w 343851"/>
                    <a:gd name="connsiteY5" fmla="*/ 75296 h 75675"/>
                    <a:gd name="connsiteX6" fmla="*/ 16082 w 343851"/>
                    <a:gd name="connsiteY6" fmla="*/ 74676 h 75675"/>
                    <a:gd name="connsiteX7" fmla="*/ 5268 w 343851"/>
                    <a:gd name="connsiteY7" fmla="*/ 67585 h 75675"/>
                    <a:gd name="connsiteX8" fmla="*/ 4116 w 343851"/>
                    <a:gd name="connsiteY8" fmla="*/ 51985 h 75675"/>
                    <a:gd name="connsiteX9" fmla="*/ 748 w 343851"/>
                    <a:gd name="connsiteY9" fmla="*/ 19013 h 75675"/>
                    <a:gd name="connsiteX10" fmla="*/ 53575 w 343851"/>
                    <a:gd name="connsiteY10" fmla="*/ 488 h 75675"/>
                    <a:gd name="connsiteX11" fmla="*/ 139640 w 343851"/>
                    <a:gd name="connsiteY11" fmla="*/ 3235 h 75675"/>
                    <a:gd name="connsiteX12" fmla="*/ 336056 w 343851"/>
                    <a:gd name="connsiteY12" fmla="*/ 9351 h 75675"/>
                    <a:gd name="connsiteX13" fmla="*/ 337652 w 343851"/>
                    <a:gd name="connsiteY13" fmla="*/ 19810 h 75675"/>
                    <a:gd name="connsiteX14" fmla="*/ 328611 w 343851"/>
                    <a:gd name="connsiteY14" fmla="*/ 21494 h 75675"/>
                    <a:gd name="connsiteX15" fmla="*/ 325509 w 343851"/>
                    <a:gd name="connsiteY15" fmla="*/ 14492 h 75675"/>
                    <a:gd name="connsiteX16" fmla="*/ 334549 w 343851"/>
                    <a:gd name="connsiteY16" fmla="*/ 9528 h 75675"/>
                    <a:gd name="connsiteX17" fmla="*/ 336145 w 343851"/>
                    <a:gd name="connsiteY17" fmla="*/ 19987 h 75675"/>
                    <a:gd name="connsiteX18" fmla="*/ 179437 w 343851"/>
                    <a:gd name="connsiteY18" fmla="*/ 14581 h 75675"/>
                    <a:gd name="connsiteX19" fmla="*/ 102147 w 343851"/>
                    <a:gd name="connsiteY19" fmla="*/ 11922 h 75675"/>
                    <a:gd name="connsiteX20" fmla="*/ 62438 w 343851"/>
                    <a:gd name="connsiteY20" fmla="*/ 10592 h 75675"/>
                    <a:gd name="connsiteX21" fmla="*/ 28314 w 343851"/>
                    <a:gd name="connsiteY21" fmla="*/ 10149 h 75675"/>
                    <a:gd name="connsiteX22" fmla="*/ 9612 w 343851"/>
                    <a:gd name="connsiteY22" fmla="*/ 25394 h 75675"/>
                    <a:gd name="connsiteX23" fmla="*/ 13689 w 343851"/>
                    <a:gd name="connsiteY23" fmla="*/ 55708 h 75675"/>
                    <a:gd name="connsiteX24" fmla="*/ 19184 w 343851"/>
                    <a:gd name="connsiteY24" fmla="*/ 65546 h 75675"/>
                    <a:gd name="connsiteX25" fmla="*/ 38241 w 343851"/>
                    <a:gd name="connsiteY25" fmla="*/ 65723 h 75675"/>
                    <a:gd name="connsiteX26" fmla="*/ 76886 w 343851"/>
                    <a:gd name="connsiteY26" fmla="*/ 65723 h 75675"/>
                    <a:gd name="connsiteX27" fmla="*/ 232441 w 343851"/>
                    <a:gd name="connsiteY27" fmla="*/ 65812 h 75675"/>
                    <a:gd name="connsiteX28" fmla="*/ 276582 w 343851"/>
                    <a:gd name="connsiteY28" fmla="*/ 65901 h 75675"/>
                    <a:gd name="connsiteX29" fmla="*/ 317266 w 343851"/>
                    <a:gd name="connsiteY29" fmla="*/ 63596 h 75675"/>
                    <a:gd name="connsiteX30" fmla="*/ 330916 w 343851"/>
                    <a:gd name="connsiteY30" fmla="*/ 15999 h 75675"/>
                    <a:gd name="connsiteX31" fmla="*/ 332777 w 343851"/>
                    <a:gd name="connsiteY31" fmla="*/ 14669 h 75675"/>
                    <a:gd name="connsiteX32" fmla="*/ 332777 w 343851"/>
                    <a:gd name="connsiteY32" fmla="*/ 14669 h 75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343851" h="75675">
                      <a:moveTo>
                        <a:pt x="332777" y="14669"/>
                      </a:moveTo>
                      <a:cubicBezTo>
                        <a:pt x="347313" y="26369"/>
                        <a:pt x="346515" y="47464"/>
                        <a:pt x="336322" y="60937"/>
                      </a:cubicBezTo>
                      <a:cubicBezTo>
                        <a:pt x="322140" y="79551"/>
                        <a:pt x="293777" y="75207"/>
                        <a:pt x="272593" y="75296"/>
                      </a:cubicBezTo>
                      <a:cubicBezTo>
                        <a:pt x="214448" y="75473"/>
                        <a:pt x="156392" y="75296"/>
                        <a:pt x="98247" y="75296"/>
                      </a:cubicBezTo>
                      <a:cubicBezTo>
                        <a:pt x="83888" y="75296"/>
                        <a:pt x="69529" y="75296"/>
                        <a:pt x="55170" y="75296"/>
                      </a:cubicBezTo>
                      <a:cubicBezTo>
                        <a:pt x="48168" y="75296"/>
                        <a:pt x="41166" y="75296"/>
                        <a:pt x="34164" y="75296"/>
                      </a:cubicBezTo>
                      <a:cubicBezTo>
                        <a:pt x="28225" y="75296"/>
                        <a:pt x="22021" y="75828"/>
                        <a:pt x="16082" y="74676"/>
                      </a:cubicBezTo>
                      <a:cubicBezTo>
                        <a:pt x="11739" y="73789"/>
                        <a:pt x="7484" y="71662"/>
                        <a:pt x="5268" y="67585"/>
                      </a:cubicBezTo>
                      <a:cubicBezTo>
                        <a:pt x="2521" y="62621"/>
                        <a:pt x="4294" y="57214"/>
                        <a:pt x="4116" y="51985"/>
                      </a:cubicBezTo>
                      <a:cubicBezTo>
                        <a:pt x="3673" y="40906"/>
                        <a:pt x="-2000" y="30003"/>
                        <a:pt x="748" y="19013"/>
                      </a:cubicBezTo>
                      <a:cubicBezTo>
                        <a:pt x="6332" y="-3412"/>
                        <a:pt x="35582" y="-44"/>
                        <a:pt x="53575" y="488"/>
                      </a:cubicBezTo>
                      <a:cubicBezTo>
                        <a:pt x="82293" y="1463"/>
                        <a:pt x="110922" y="2349"/>
                        <a:pt x="139640" y="3235"/>
                      </a:cubicBezTo>
                      <a:cubicBezTo>
                        <a:pt x="205142" y="5274"/>
                        <a:pt x="270555" y="7313"/>
                        <a:pt x="336056" y="9351"/>
                      </a:cubicBezTo>
                      <a:cubicBezTo>
                        <a:pt x="342349" y="9528"/>
                        <a:pt x="343147" y="17949"/>
                        <a:pt x="337652" y="19810"/>
                      </a:cubicBezTo>
                      <a:cubicBezTo>
                        <a:pt x="334815" y="20785"/>
                        <a:pt x="331625" y="21051"/>
                        <a:pt x="328611" y="21494"/>
                      </a:cubicBezTo>
                      <a:cubicBezTo>
                        <a:pt x="324445" y="22115"/>
                        <a:pt x="321786" y="16797"/>
                        <a:pt x="325509" y="14492"/>
                      </a:cubicBezTo>
                      <a:cubicBezTo>
                        <a:pt x="328522" y="12631"/>
                        <a:pt x="331270" y="10769"/>
                        <a:pt x="334549" y="9528"/>
                      </a:cubicBezTo>
                      <a:cubicBezTo>
                        <a:pt x="335081" y="12985"/>
                        <a:pt x="335613" y="16442"/>
                        <a:pt x="336145" y="19987"/>
                      </a:cubicBezTo>
                      <a:cubicBezTo>
                        <a:pt x="283939" y="18215"/>
                        <a:pt x="231644" y="16442"/>
                        <a:pt x="179437" y="14581"/>
                      </a:cubicBezTo>
                      <a:cubicBezTo>
                        <a:pt x="153645" y="13694"/>
                        <a:pt x="127940" y="12808"/>
                        <a:pt x="102147" y="11922"/>
                      </a:cubicBezTo>
                      <a:cubicBezTo>
                        <a:pt x="88940" y="11478"/>
                        <a:pt x="75645" y="11035"/>
                        <a:pt x="62438" y="10592"/>
                      </a:cubicBezTo>
                      <a:cubicBezTo>
                        <a:pt x="51182" y="10237"/>
                        <a:pt x="39482" y="8908"/>
                        <a:pt x="28314" y="10149"/>
                      </a:cubicBezTo>
                      <a:cubicBezTo>
                        <a:pt x="19096" y="11124"/>
                        <a:pt x="9966" y="14935"/>
                        <a:pt x="9612" y="25394"/>
                      </a:cubicBezTo>
                      <a:cubicBezTo>
                        <a:pt x="9257" y="35587"/>
                        <a:pt x="14309" y="45426"/>
                        <a:pt x="13689" y="55708"/>
                      </a:cubicBezTo>
                      <a:cubicBezTo>
                        <a:pt x="13334" y="61203"/>
                        <a:pt x="12625" y="64749"/>
                        <a:pt x="19184" y="65546"/>
                      </a:cubicBezTo>
                      <a:cubicBezTo>
                        <a:pt x="25477" y="66255"/>
                        <a:pt x="31948" y="65723"/>
                        <a:pt x="38241" y="65723"/>
                      </a:cubicBezTo>
                      <a:cubicBezTo>
                        <a:pt x="51093" y="65723"/>
                        <a:pt x="63945" y="65723"/>
                        <a:pt x="76886" y="65723"/>
                      </a:cubicBezTo>
                      <a:cubicBezTo>
                        <a:pt x="128738" y="65723"/>
                        <a:pt x="180590" y="65812"/>
                        <a:pt x="232441" y="65812"/>
                      </a:cubicBezTo>
                      <a:cubicBezTo>
                        <a:pt x="247155" y="65812"/>
                        <a:pt x="261868" y="65812"/>
                        <a:pt x="276582" y="65901"/>
                      </a:cubicBezTo>
                      <a:cubicBezTo>
                        <a:pt x="289700" y="65989"/>
                        <a:pt x="304768" y="67851"/>
                        <a:pt x="317266" y="63596"/>
                      </a:cubicBezTo>
                      <a:cubicBezTo>
                        <a:pt x="335879" y="57303"/>
                        <a:pt x="339425" y="32396"/>
                        <a:pt x="330916" y="15999"/>
                      </a:cubicBezTo>
                      <a:cubicBezTo>
                        <a:pt x="330649" y="14758"/>
                        <a:pt x="331890" y="13960"/>
                        <a:pt x="332777" y="14669"/>
                      </a:cubicBezTo>
                      <a:lnTo>
                        <a:pt x="332777" y="14669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19" name="任意多边形: 形状 518"/>
                <p:cNvSpPr/>
                <p:nvPr/>
              </p:nvSpPr>
              <p:spPr>
                <a:xfrm>
                  <a:off x="8468576" y="3547000"/>
                  <a:ext cx="107089" cy="74198"/>
                </a:xfrm>
                <a:custGeom>
                  <a:avLst/>
                  <a:gdLst>
                    <a:gd name="connsiteX0" fmla="*/ 98847 w 107089"/>
                    <a:gd name="connsiteY0" fmla="*/ 19557 h 74198"/>
                    <a:gd name="connsiteX1" fmla="*/ 103279 w 107089"/>
                    <a:gd name="connsiteY1" fmla="*/ 54569 h 74198"/>
                    <a:gd name="connsiteX2" fmla="*/ 101417 w 107089"/>
                    <a:gd name="connsiteY2" fmla="*/ 67686 h 74198"/>
                    <a:gd name="connsiteX3" fmla="*/ 90427 w 107089"/>
                    <a:gd name="connsiteY3" fmla="*/ 72739 h 74198"/>
                    <a:gd name="connsiteX4" fmla="*/ 56213 w 107089"/>
                    <a:gd name="connsiteY4" fmla="*/ 73448 h 74198"/>
                    <a:gd name="connsiteX5" fmla="*/ 21823 w 107089"/>
                    <a:gd name="connsiteY5" fmla="*/ 73448 h 74198"/>
                    <a:gd name="connsiteX6" fmla="*/ 18 w 107089"/>
                    <a:gd name="connsiteY6" fmla="*/ 33562 h 74198"/>
                    <a:gd name="connsiteX7" fmla="*/ 7996 w 107089"/>
                    <a:gd name="connsiteY7" fmla="*/ 6705 h 74198"/>
                    <a:gd name="connsiteX8" fmla="*/ 32991 w 107089"/>
                    <a:gd name="connsiteY8" fmla="*/ 1564 h 74198"/>
                    <a:gd name="connsiteX9" fmla="*/ 50807 w 107089"/>
                    <a:gd name="connsiteY9" fmla="*/ 6351 h 74198"/>
                    <a:gd name="connsiteX10" fmla="*/ 68888 w 107089"/>
                    <a:gd name="connsiteY10" fmla="*/ 7237 h 74198"/>
                    <a:gd name="connsiteX11" fmla="*/ 104697 w 107089"/>
                    <a:gd name="connsiteY11" fmla="*/ 12112 h 74198"/>
                    <a:gd name="connsiteX12" fmla="*/ 102392 w 107089"/>
                    <a:gd name="connsiteY12" fmla="*/ 21064 h 74198"/>
                    <a:gd name="connsiteX13" fmla="*/ 76865 w 107089"/>
                    <a:gd name="connsiteY13" fmla="*/ 17785 h 74198"/>
                    <a:gd name="connsiteX14" fmla="*/ 50895 w 107089"/>
                    <a:gd name="connsiteY14" fmla="*/ 16455 h 74198"/>
                    <a:gd name="connsiteX15" fmla="*/ 38575 w 107089"/>
                    <a:gd name="connsiteY15" fmla="*/ 13885 h 74198"/>
                    <a:gd name="connsiteX16" fmla="*/ 25280 w 107089"/>
                    <a:gd name="connsiteY16" fmla="*/ 9896 h 74198"/>
                    <a:gd name="connsiteX17" fmla="*/ 10477 w 107089"/>
                    <a:gd name="connsiteY17" fmla="*/ 24521 h 74198"/>
                    <a:gd name="connsiteX18" fmla="*/ 10212 w 107089"/>
                    <a:gd name="connsiteY18" fmla="*/ 46946 h 74198"/>
                    <a:gd name="connsiteX19" fmla="*/ 18721 w 107089"/>
                    <a:gd name="connsiteY19" fmla="*/ 62812 h 74198"/>
                    <a:gd name="connsiteX20" fmla="*/ 32104 w 107089"/>
                    <a:gd name="connsiteY20" fmla="*/ 64230 h 74198"/>
                    <a:gd name="connsiteX21" fmla="*/ 46375 w 107089"/>
                    <a:gd name="connsiteY21" fmla="*/ 64053 h 74198"/>
                    <a:gd name="connsiteX22" fmla="*/ 75979 w 107089"/>
                    <a:gd name="connsiteY22" fmla="*/ 63698 h 74198"/>
                    <a:gd name="connsiteX23" fmla="*/ 90161 w 107089"/>
                    <a:gd name="connsiteY23" fmla="*/ 63521 h 74198"/>
                    <a:gd name="connsiteX24" fmla="*/ 94415 w 107089"/>
                    <a:gd name="connsiteY24" fmla="*/ 59178 h 74198"/>
                    <a:gd name="connsiteX25" fmla="*/ 94327 w 107089"/>
                    <a:gd name="connsiteY25" fmla="*/ 51643 h 74198"/>
                    <a:gd name="connsiteX26" fmla="*/ 96543 w 107089"/>
                    <a:gd name="connsiteY26" fmla="*/ 19646 h 74198"/>
                    <a:gd name="connsiteX27" fmla="*/ 98847 w 107089"/>
                    <a:gd name="connsiteY27" fmla="*/ 19557 h 74198"/>
                    <a:gd name="connsiteX28" fmla="*/ 98847 w 107089"/>
                    <a:gd name="connsiteY28" fmla="*/ 19557 h 7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07089" h="74198">
                      <a:moveTo>
                        <a:pt x="98847" y="19557"/>
                      </a:moveTo>
                      <a:cubicBezTo>
                        <a:pt x="101417" y="31346"/>
                        <a:pt x="102658" y="42603"/>
                        <a:pt x="103279" y="54569"/>
                      </a:cubicBezTo>
                      <a:cubicBezTo>
                        <a:pt x="103545" y="59089"/>
                        <a:pt x="104165" y="63875"/>
                        <a:pt x="101417" y="67686"/>
                      </a:cubicBezTo>
                      <a:cubicBezTo>
                        <a:pt x="98936" y="71232"/>
                        <a:pt x="94593" y="72296"/>
                        <a:pt x="90427" y="72739"/>
                      </a:cubicBezTo>
                      <a:cubicBezTo>
                        <a:pt x="79170" y="73714"/>
                        <a:pt x="67559" y="73271"/>
                        <a:pt x="56213" y="73448"/>
                      </a:cubicBezTo>
                      <a:cubicBezTo>
                        <a:pt x="45045" y="73625"/>
                        <a:pt x="32991" y="75043"/>
                        <a:pt x="21823" y="73448"/>
                      </a:cubicBezTo>
                      <a:cubicBezTo>
                        <a:pt x="2146" y="70523"/>
                        <a:pt x="-247" y="49339"/>
                        <a:pt x="18" y="33562"/>
                      </a:cubicBezTo>
                      <a:cubicBezTo>
                        <a:pt x="196" y="23901"/>
                        <a:pt x="1348" y="13973"/>
                        <a:pt x="7996" y="6705"/>
                      </a:cubicBezTo>
                      <a:cubicBezTo>
                        <a:pt x="14555" y="-474"/>
                        <a:pt x="23684" y="-1360"/>
                        <a:pt x="32991" y="1564"/>
                      </a:cubicBezTo>
                      <a:cubicBezTo>
                        <a:pt x="38929" y="3426"/>
                        <a:pt x="44602" y="5553"/>
                        <a:pt x="50807" y="6351"/>
                      </a:cubicBezTo>
                      <a:cubicBezTo>
                        <a:pt x="56834" y="7060"/>
                        <a:pt x="62861" y="7148"/>
                        <a:pt x="68888" y="7237"/>
                      </a:cubicBezTo>
                      <a:cubicBezTo>
                        <a:pt x="80322" y="7326"/>
                        <a:pt x="94061" y="6528"/>
                        <a:pt x="104697" y="12112"/>
                      </a:cubicBezTo>
                      <a:cubicBezTo>
                        <a:pt x="108863" y="14328"/>
                        <a:pt x="107267" y="21685"/>
                        <a:pt x="102392" y="21064"/>
                      </a:cubicBezTo>
                      <a:cubicBezTo>
                        <a:pt x="93795" y="20001"/>
                        <a:pt x="85552" y="18051"/>
                        <a:pt x="76865" y="17785"/>
                      </a:cubicBezTo>
                      <a:cubicBezTo>
                        <a:pt x="68179" y="17430"/>
                        <a:pt x="59582" y="17607"/>
                        <a:pt x="50895" y="16455"/>
                      </a:cubicBezTo>
                      <a:cubicBezTo>
                        <a:pt x="46729" y="15923"/>
                        <a:pt x="42652" y="15126"/>
                        <a:pt x="38575" y="13885"/>
                      </a:cubicBezTo>
                      <a:cubicBezTo>
                        <a:pt x="34143" y="12555"/>
                        <a:pt x="29800" y="10428"/>
                        <a:pt x="25280" y="9896"/>
                      </a:cubicBezTo>
                      <a:cubicBezTo>
                        <a:pt x="16416" y="8833"/>
                        <a:pt x="11807" y="16987"/>
                        <a:pt x="10477" y="24521"/>
                      </a:cubicBezTo>
                      <a:cubicBezTo>
                        <a:pt x="9237" y="31612"/>
                        <a:pt x="9325" y="39678"/>
                        <a:pt x="10212" y="46946"/>
                      </a:cubicBezTo>
                      <a:cubicBezTo>
                        <a:pt x="10921" y="52796"/>
                        <a:pt x="12782" y="59975"/>
                        <a:pt x="18721" y="62812"/>
                      </a:cubicBezTo>
                      <a:cubicBezTo>
                        <a:pt x="22886" y="64762"/>
                        <a:pt x="27673" y="64319"/>
                        <a:pt x="32104" y="64230"/>
                      </a:cubicBezTo>
                      <a:cubicBezTo>
                        <a:pt x="36891" y="64141"/>
                        <a:pt x="41677" y="64141"/>
                        <a:pt x="46375" y="64053"/>
                      </a:cubicBezTo>
                      <a:cubicBezTo>
                        <a:pt x="56213" y="63964"/>
                        <a:pt x="66052" y="63787"/>
                        <a:pt x="75979" y="63698"/>
                      </a:cubicBezTo>
                      <a:cubicBezTo>
                        <a:pt x="80588" y="63698"/>
                        <a:pt x="85552" y="64053"/>
                        <a:pt x="90161" y="63521"/>
                      </a:cubicBezTo>
                      <a:cubicBezTo>
                        <a:pt x="93263" y="63166"/>
                        <a:pt x="94238" y="62369"/>
                        <a:pt x="94415" y="59178"/>
                      </a:cubicBezTo>
                      <a:cubicBezTo>
                        <a:pt x="94593" y="56696"/>
                        <a:pt x="94327" y="54125"/>
                        <a:pt x="94327" y="51643"/>
                      </a:cubicBezTo>
                      <a:cubicBezTo>
                        <a:pt x="94149" y="40653"/>
                        <a:pt x="94858" y="30460"/>
                        <a:pt x="96543" y="19646"/>
                      </a:cubicBezTo>
                      <a:cubicBezTo>
                        <a:pt x="96720" y="18405"/>
                        <a:pt x="98581" y="18494"/>
                        <a:pt x="98847" y="19557"/>
                      </a:cubicBezTo>
                      <a:lnTo>
                        <a:pt x="98847" y="1955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20" name="任意多边形: 形状 519"/>
                <p:cNvSpPr/>
                <p:nvPr/>
              </p:nvSpPr>
              <p:spPr>
                <a:xfrm>
                  <a:off x="8245439" y="3428486"/>
                  <a:ext cx="65429" cy="5265"/>
                </a:xfrm>
                <a:custGeom>
                  <a:avLst/>
                  <a:gdLst>
                    <a:gd name="connsiteX0" fmla="*/ 64941 w 65429"/>
                    <a:gd name="connsiteY0" fmla="*/ 1484 h 5265"/>
                    <a:gd name="connsiteX1" fmla="*/ 33742 w 65429"/>
                    <a:gd name="connsiteY1" fmla="*/ 3611 h 5265"/>
                    <a:gd name="connsiteX2" fmla="*/ 17610 w 65429"/>
                    <a:gd name="connsiteY2" fmla="*/ 4497 h 5265"/>
                    <a:gd name="connsiteX3" fmla="*/ 1478 w 65429"/>
                    <a:gd name="connsiteY3" fmla="*/ 5207 h 5265"/>
                    <a:gd name="connsiteX4" fmla="*/ 1035 w 65429"/>
                    <a:gd name="connsiteY4" fmla="*/ 2370 h 5265"/>
                    <a:gd name="connsiteX5" fmla="*/ 16280 w 65429"/>
                    <a:gd name="connsiteY5" fmla="*/ 1307 h 5265"/>
                    <a:gd name="connsiteX6" fmla="*/ 32412 w 65429"/>
                    <a:gd name="connsiteY6" fmla="*/ 598 h 5265"/>
                    <a:gd name="connsiteX7" fmla="*/ 64764 w 65429"/>
                    <a:gd name="connsiteY7" fmla="*/ 243 h 5265"/>
                    <a:gd name="connsiteX8" fmla="*/ 64941 w 65429"/>
                    <a:gd name="connsiteY8" fmla="*/ 1484 h 5265"/>
                    <a:gd name="connsiteX9" fmla="*/ 64941 w 65429"/>
                    <a:gd name="connsiteY9" fmla="*/ 1484 h 5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5429" h="5265">
                      <a:moveTo>
                        <a:pt x="64941" y="1484"/>
                      </a:moveTo>
                      <a:cubicBezTo>
                        <a:pt x="54571" y="2636"/>
                        <a:pt x="44200" y="3079"/>
                        <a:pt x="33742" y="3611"/>
                      </a:cubicBezTo>
                      <a:cubicBezTo>
                        <a:pt x="28335" y="3877"/>
                        <a:pt x="23017" y="4231"/>
                        <a:pt x="17610" y="4497"/>
                      </a:cubicBezTo>
                      <a:cubicBezTo>
                        <a:pt x="12292" y="4763"/>
                        <a:pt x="6796" y="5473"/>
                        <a:pt x="1478" y="5207"/>
                      </a:cubicBezTo>
                      <a:cubicBezTo>
                        <a:pt x="-117" y="5118"/>
                        <a:pt x="-649" y="2636"/>
                        <a:pt x="1035" y="2370"/>
                      </a:cubicBezTo>
                      <a:cubicBezTo>
                        <a:pt x="5999" y="1484"/>
                        <a:pt x="11228" y="1573"/>
                        <a:pt x="16280" y="1307"/>
                      </a:cubicBezTo>
                      <a:cubicBezTo>
                        <a:pt x="21687" y="1041"/>
                        <a:pt x="27005" y="775"/>
                        <a:pt x="32412" y="598"/>
                      </a:cubicBezTo>
                      <a:cubicBezTo>
                        <a:pt x="43225" y="154"/>
                        <a:pt x="53862" y="-289"/>
                        <a:pt x="64764" y="243"/>
                      </a:cubicBezTo>
                      <a:cubicBezTo>
                        <a:pt x="65473" y="243"/>
                        <a:pt x="65739" y="1395"/>
                        <a:pt x="64941" y="1484"/>
                      </a:cubicBezTo>
                      <a:lnTo>
                        <a:pt x="64941" y="1484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21" name="任意多边形: 形状 520"/>
                <p:cNvSpPr/>
                <p:nvPr/>
              </p:nvSpPr>
              <p:spPr>
                <a:xfrm>
                  <a:off x="8249489" y="3474066"/>
                  <a:ext cx="152608" cy="5134"/>
                </a:xfrm>
                <a:custGeom>
                  <a:avLst/>
                  <a:gdLst>
                    <a:gd name="connsiteX0" fmla="*/ 151388 w 152608"/>
                    <a:gd name="connsiteY0" fmla="*/ 4565 h 5134"/>
                    <a:gd name="connsiteX1" fmla="*/ 76669 w 152608"/>
                    <a:gd name="connsiteY1" fmla="*/ 4033 h 5134"/>
                    <a:gd name="connsiteX2" fmla="*/ 40417 w 152608"/>
                    <a:gd name="connsiteY2" fmla="*/ 4210 h 5134"/>
                    <a:gd name="connsiteX3" fmla="*/ 1949 w 152608"/>
                    <a:gd name="connsiteY3" fmla="*/ 4742 h 5134"/>
                    <a:gd name="connsiteX4" fmla="*/ 1329 w 152608"/>
                    <a:gd name="connsiteY4" fmla="*/ 931 h 5134"/>
                    <a:gd name="connsiteX5" fmla="*/ 36960 w 152608"/>
                    <a:gd name="connsiteY5" fmla="*/ 133 h 5134"/>
                    <a:gd name="connsiteX6" fmla="*/ 75428 w 152608"/>
                    <a:gd name="connsiteY6" fmla="*/ 44 h 5134"/>
                    <a:gd name="connsiteX7" fmla="*/ 151300 w 152608"/>
                    <a:gd name="connsiteY7" fmla="*/ 1994 h 5134"/>
                    <a:gd name="connsiteX8" fmla="*/ 151388 w 152608"/>
                    <a:gd name="connsiteY8" fmla="*/ 4565 h 5134"/>
                    <a:gd name="connsiteX9" fmla="*/ 151388 w 152608"/>
                    <a:gd name="connsiteY9" fmla="*/ 4565 h 5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608" h="5134">
                      <a:moveTo>
                        <a:pt x="151388" y="4565"/>
                      </a:moveTo>
                      <a:cubicBezTo>
                        <a:pt x="126482" y="4299"/>
                        <a:pt x="101575" y="4033"/>
                        <a:pt x="76669" y="4033"/>
                      </a:cubicBezTo>
                      <a:cubicBezTo>
                        <a:pt x="64614" y="4033"/>
                        <a:pt x="52471" y="4122"/>
                        <a:pt x="40417" y="4210"/>
                      </a:cubicBezTo>
                      <a:cubicBezTo>
                        <a:pt x="27742" y="4387"/>
                        <a:pt x="14624" y="5806"/>
                        <a:pt x="1949" y="4742"/>
                      </a:cubicBezTo>
                      <a:cubicBezTo>
                        <a:pt x="-90" y="4565"/>
                        <a:pt x="-887" y="1285"/>
                        <a:pt x="1329" y="931"/>
                      </a:cubicBezTo>
                      <a:cubicBezTo>
                        <a:pt x="12851" y="-576"/>
                        <a:pt x="25260" y="222"/>
                        <a:pt x="36960" y="133"/>
                      </a:cubicBezTo>
                      <a:cubicBezTo>
                        <a:pt x="49812" y="44"/>
                        <a:pt x="62576" y="44"/>
                        <a:pt x="75428" y="44"/>
                      </a:cubicBezTo>
                      <a:cubicBezTo>
                        <a:pt x="100689" y="133"/>
                        <a:pt x="126039" y="842"/>
                        <a:pt x="151300" y="1994"/>
                      </a:cubicBezTo>
                      <a:cubicBezTo>
                        <a:pt x="152984" y="2172"/>
                        <a:pt x="153073" y="4653"/>
                        <a:pt x="151388" y="4565"/>
                      </a:cubicBezTo>
                      <a:lnTo>
                        <a:pt x="151388" y="456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22" name="任意多边形: 形状 521"/>
                <p:cNvSpPr/>
                <p:nvPr/>
              </p:nvSpPr>
              <p:spPr>
                <a:xfrm>
                  <a:off x="8441838" y="3447072"/>
                  <a:ext cx="164840" cy="9843"/>
                </a:xfrm>
                <a:custGeom>
                  <a:avLst/>
                  <a:gdLst>
                    <a:gd name="connsiteX0" fmla="*/ 164319 w 164840"/>
                    <a:gd name="connsiteY0" fmla="*/ 1157 h 9843"/>
                    <a:gd name="connsiteX1" fmla="*/ 82066 w 164840"/>
                    <a:gd name="connsiteY1" fmla="*/ 8336 h 9843"/>
                    <a:gd name="connsiteX2" fmla="*/ 41825 w 164840"/>
                    <a:gd name="connsiteY2" fmla="*/ 9843 h 9843"/>
                    <a:gd name="connsiteX3" fmla="*/ 1141 w 164840"/>
                    <a:gd name="connsiteY3" fmla="*/ 7450 h 9843"/>
                    <a:gd name="connsiteX4" fmla="*/ 1053 w 164840"/>
                    <a:gd name="connsiteY4" fmla="*/ 4437 h 9843"/>
                    <a:gd name="connsiteX5" fmla="*/ 40584 w 164840"/>
                    <a:gd name="connsiteY5" fmla="*/ 2930 h 9843"/>
                    <a:gd name="connsiteX6" fmla="*/ 81888 w 164840"/>
                    <a:gd name="connsiteY6" fmla="*/ 3018 h 9843"/>
                    <a:gd name="connsiteX7" fmla="*/ 164231 w 164840"/>
                    <a:gd name="connsiteY7" fmla="*/ 5 h 9843"/>
                    <a:gd name="connsiteX8" fmla="*/ 164319 w 164840"/>
                    <a:gd name="connsiteY8" fmla="*/ 1157 h 9843"/>
                    <a:gd name="connsiteX9" fmla="*/ 164319 w 164840"/>
                    <a:gd name="connsiteY9" fmla="*/ 1157 h 9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840" h="9843">
                      <a:moveTo>
                        <a:pt x="164319" y="1157"/>
                      </a:moveTo>
                      <a:cubicBezTo>
                        <a:pt x="136931" y="3993"/>
                        <a:pt x="109543" y="6120"/>
                        <a:pt x="82066" y="8336"/>
                      </a:cubicBezTo>
                      <a:cubicBezTo>
                        <a:pt x="68770" y="9400"/>
                        <a:pt x="55298" y="9843"/>
                        <a:pt x="41825" y="9843"/>
                      </a:cubicBezTo>
                      <a:cubicBezTo>
                        <a:pt x="28353" y="9843"/>
                        <a:pt x="14437" y="9932"/>
                        <a:pt x="1141" y="7450"/>
                      </a:cubicBezTo>
                      <a:cubicBezTo>
                        <a:pt x="-365" y="7184"/>
                        <a:pt x="-365" y="4703"/>
                        <a:pt x="1053" y="4437"/>
                      </a:cubicBezTo>
                      <a:cubicBezTo>
                        <a:pt x="13994" y="2664"/>
                        <a:pt x="27466" y="3018"/>
                        <a:pt x="40584" y="2930"/>
                      </a:cubicBezTo>
                      <a:cubicBezTo>
                        <a:pt x="54323" y="2841"/>
                        <a:pt x="68150" y="2841"/>
                        <a:pt x="81888" y="3018"/>
                      </a:cubicBezTo>
                      <a:cubicBezTo>
                        <a:pt x="109365" y="3373"/>
                        <a:pt x="136931" y="2043"/>
                        <a:pt x="164231" y="5"/>
                      </a:cubicBezTo>
                      <a:cubicBezTo>
                        <a:pt x="165029" y="-84"/>
                        <a:pt x="165029" y="1068"/>
                        <a:pt x="164319" y="1157"/>
                      </a:cubicBezTo>
                      <a:lnTo>
                        <a:pt x="164319" y="115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23" name="任意多边形: 形状 522"/>
                <p:cNvSpPr/>
                <p:nvPr/>
              </p:nvSpPr>
              <p:spPr>
                <a:xfrm>
                  <a:off x="8665921" y="3461493"/>
                  <a:ext cx="92032" cy="7415"/>
                </a:xfrm>
                <a:custGeom>
                  <a:avLst/>
                  <a:gdLst>
                    <a:gd name="connsiteX0" fmla="*/ 91625 w 92032"/>
                    <a:gd name="connsiteY0" fmla="*/ 1271 h 7415"/>
                    <a:gd name="connsiteX1" fmla="*/ 68048 w 92032"/>
                    <a:gd name="connsiteY1" fmla="*/ 5792 h 7415"/>
                    <a:gd name="connsiteX2" fmla="*/ 46510 w 92032"/>
                    <a:gd name="connsiteY2" fmla="*/ 7299 h 7415"/>
                    <a:gd name="connsiteX3" fmla="*/ 24085 w 92032"/>
                    <a:gd name="connsiteY3" fmla="*/ 7121 h 7415"/>
                    <a:gd name="connsiteX4" fmla="*/ 12208 w 92032"/>
                    <a:gd name="connsiteY4" fmla="*/ 6058 h 7415"/>
                    <a:gd name="connsiteX5" fmla="*/ 1483 w 92032"/>
                    <a:gd name="connsiteY5" fmla="*/ 4196 h 7415"/>
                    <a:gd name="connsiteX6" fmla="*/ 1394 w 92032"/>
                    <a:gd name="connsiteY6" fmla="*/ 385 h 7415"/>
                    <a:gd name="connsiteX7" fmla="*/ 22224 w 92032"/>
                    <a:gd name="connsiteY7" fmla="*/ 828 h 7415"/>
                    <a:gd name="connsiteX8" fmla="*/ 45446 w 92032"/>
                    <a:gd name="connsiteY8" fmla="*/ 1271 h 7415"/>
                    <a:gd name="connsiteX9" fmla="*/ 68048 w 92032"/>
                    <a:gd name="connsiteY9" fmla="*/ 740 h 7415"/>
                    <a:gd name="connsiteX10" fmla="*/ 91359 w 92032"/>
                    <a:gd name="connsiteY10" fmla="*/ 119 h 7415"/>
                    <a:gd name="connsiteX11" fmla="*/ 91625 w 92032"/>
                    <a:gd name="connsiteY11" fmla="*/ 1271 h 7415"/>
                    <a:gd name="connsiteX12" fmla="*/ 91625 w 92032"/>
                    <a:gd name="connsiteY12" fmla="*/ 1271 h 7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032" h="7415">
                      <a:moveTo>
                        <a:pt x="91625" y="1271"/>
                      </a:moveTo>
                      <a:cubicBezTo>
                        <a:pt x="83737" y="2778"/>
                        <a:pt x="76025" y="4817"/>
                        <a:pt x="68048" y="5792"/>
                      </a:cubicBezTo>
                      <a:cubicBezTo>
                        <a:pt x="60957" y="6678"/>
                        <a:pt x="53689" y="7033"/>
                        <a:pt x="46510" y="7299"/>
                      </a:cubicBezTo>
                      <a:cubicBezTo>
                        <a:pt x="39064" y="7476"/>
                        <a:pt x="31619" y="7476"/>
                        <a:pt x="24085" y="7121"/>
                      </a:cubicBezTo>
                      <a:cubicBezTo>
                        <a:pt x="20096" y="6944"/>
                        <a:pt x="16196" y="6501"/>
                        <a:pt x="12208" y="6058"/>
                      </a:cubicBezTo>
                      <a:cubicBezTo>
                        <a:pt x="8662" y="5614"/>
                        <a:pt x="4940" y="5526"/>
                        <a:pt x="1483" y="4196"/>
                      </a:cubicBezTo>
                      <a:cubicBezTo>
                        <a:pt x="-201" y="3576"/>
                        <a:pt x="-733" y="651"/>
                        <a:pt x="1394" y="385"/>
                      </a:cubicBezTo>
                      <a:cubicBezTo>
                        <a:pt x="7953" y="-590"/>
                        <a:pt x="15487" y="562"/>
                        <a:pt x="22224" y="828"/>
                      </a:cubicBezTo>
                      <a:cubicBezTo>
                        <a:pt x="29935" y="1183"/>
                        <a:pt x="37735" y="1271"/>
                        <a:pt x="45446" y="1271"/>
                      </a:cubicBezTo>
                      <a:cubicBezTo>
                        <a:pt x="52980" y="1271"/>
                        <a:pt x="60514" y="828"/>
                        <a:pt x="68048" y="740"/>
                      </a:cubicBezTo>
                      <a:cubicBezTo>
                        <a:pt x="75848" y="562"/>
                        <a:pt x="83648" y="828"/>
                        <a:pt x="91359" y="119"/>
                      </a:cubicBezTo>
                      <a:cubicBezTo>
                        <a:pt x="92157" y="30"/>
                        <a:pt x="92246" y="1183"/>
                        <a:pt x="91625" y="1271"/>
                      </a:cubicBezTo>
                      <a:lnTo>
                        <a:pt x="91625" y="1271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24" name="任意多边形: 形状 523"/>
                <p:cNvSpPr/>
                <p:nvPr/>
              </p:nvSpPr>
              <p:spPr>
                <a:xfrm>
                  <a:off x="8708818" y="3425712"/>
                  <a:ext cx="84971" cy="5357"/>
                </a:xfrm>
                <a:custGeom>
                  <a:avLst/>
                  <a:gdLst>
                    <a:gd name="connsiteX0" fmla="*/ 84715 w 84971"/>
                    <a:gd name="connsiteY0" fmla="*/ 4080 h 5357"/>
                    <a:gd name="connsiteX1" fmla="*/ 43676 w 84971"/>
                    <a:gd name="connsiteY1" fmla="*/ 4966 h 5357"/>
                    <a:gd name="connsiteX2" fmla="*/ 1043 w 84971"/>
                    <a:gd name="connsiteY2" fmla="*/ 2130 h 5357"/>
                    <a:gd name="connsiteX3" fmla="*/ 954 w 84971"/>
                    <a:gd name="connsiteY3" fmla="*/ 3 h 5357"/>
                    <a:gd name="connsiteX4" fmla="*/ 42701 w 84971"/>
                    <a:gd name="connsiteY4" fmla="*/ 1775 h 5357"/>
                    <a:gd name="connsiteX5" fmla="*/ 84537 w 84971"/>
                    <a:gd name="connsiteY5" fmla="*/ 3371 h 5357"/>
                    <a:gd name="connsiteX6" fmla="*/ 84715 w 84971"/>
                    <a:gd name="connsiteY6" fmla="*/ 4080 h 5357"/>
                    <a:gd name="connsiteX7" fmla="*/ 84715 w 84971"/>
                    <a:gd name="connsiteY7" fmla="*/ 4080 h 5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971" h="5357">
                      <a:moveTo>
                        <a:pt x="84715" y="4080"/>
                      </a:moveTo>
                      <a:cubicBezTo>
                        <a:pt x="71242" y="5941"/>
                        <a:pt x="57326" y="5321"/>
                        <a:pt x="43676" y="4966"/>
                      </a:cubicBezTo>
                      <a:cubicBezTo>
                        <a:pt x="29406" y="4612"/>
                        <a:pt x="15224" y="3725"/>
                        <a:pt x="1043" y="2130"/>
                      </a:cubicBezTo>
                      <a:cubicBezTo>
                        <a:pt x="-287" y="1953"/>
                        <a:pt x="-376" y="-86"/>
                        <a:pt x="954" y="3"/>
                      </a:cubicBezTo>
                      <a:cubicBezTo>
                        <a:pt x="14870" y="623"/>
                        <a:pt x="28786" y="1244"/>
                        <a:pt x="42701" y="1775"/>
                      </a:cubicBezTo>
                      <a:cubicBezTo>
                        <a:pt x="56617" y="2307"/>
                        <a:pt x="70622" y="1864"/>
                        <a:pt x="84537" y="3371"/>
                      </a:cubicBezTo>
                      <a:cubicBezTo>
                        <a:pt x="84980" y="3459"/>
                        <a:pt x="85158" y="4080"/>
                        <a:pt x="84715" y="4080"/>
                      </a:cubicBezTo>
                      <a:lnTo>
                        <a:pt x="84715" y="4080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25" name="任意多边形: 形状 524"/>
                <p:cNvSpPr/>
                <p:nvPr/>
              </p:nvSpPr>
              <p:spPr>
                <a:xfrm>
                  <a:off x="9754513" y="3237448"/>
                  <a:ext cx="29984" cy="157167"/>
                </a:xfrm>
                <a:custGeom>
                  <a:avLst/>
                  <a:gdLst>
                    <a:gd name="connsiteX0" fmla="*/ 17734 w 29984"/>
                    <a:gd name="connsiteY0" fmla="*/ 155826 h 157167"/>
                    <a:gd name="connsiteX1" fmla="*/ 20393 w 29984"/>
                    <a:gd name="connsiteY1" fmla="*/ 119043 h 157167"/>
                    <a:gd name="connsiteX2" fmla="*/ 20216 w 29984"/>
                    <a:gd name="connsiteY2" fmla="*/ 80663 h 157167"/>
                    <a:gd name="connsiteX3" fmla="*/ 14277 w 29984"/>
                    <a:gd name="connsiteY3" fmla="*/ 42727 h 157167"/>
                    <a:gd name="connsiteX4" fmla="*/ 9490 w 29984"/>
                    <a:gd name="connsiteY4" fmla="*/ 25000 h 157167"/>
                    <a:gd name="connsiteX5" fmla="*/ 2223 w 29984"/>
                    <a:gd name="connsiteY5" fmla="*/ 8248 h 157167"/>
                    <a:gd name="connsiteX6" fmla="*/ 6654 w 29984"/>
                    <a:gd name="connsiteY6" fmla="*/ 537 h 157167"/>
                    <a:gd name="connsiteX7" fmla="*/ 15163 w 29984"/>
                    <a:gd name="connsiteY7" fmla="*/ 12946 h 157167"/>
                    <a:gd name="connsiteX8" fmla="*/ 21279 w 29984"/>
                    <a:gd name="connsiteY8" fmla="*/ 32534 h 157167"/>
                    <a:gd name="connsiteX9" fmla="*/ 28902 w 29984"/>
                    <a:gd name="connsiteY9" fmla="*/ 74813 h 157167"/>
                    <a:gd name="connsiteX10" fmla="*/ 29256 w 29984"/>
                    <a:gd name="connsiteY10" fmla="*/ 117270 h 157167"/>
                    <a:gd name="connsiteX11" fmla="*/ 20216 w 29984"/>
                    <a:gd name="connsiteY11" fmla="*/ 156535 h 157167"/>
                    <a:gd name="connsiteX12" fmla="*/ 17734 w 29984"/>
                    <a:gd name="connsiteY12" fmla="*/ 155826 h 157167"/>
                    <a:gd name="connsiteX13" fmla="*/ 17734 w 29984"/>
                    <a:gd name="connsiteY13" fmla="*/ 155826 h 157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9984" h="157167">
                      <a:moveTo>
                        <a:pt x="17734" y="155826"/>
                      </a:moveTo>
                      <a:cubicBezTo>
                        <a:pt x="16581" y="143506"/>
                        <a:pt x="19506" y="131274"/>
                        <a:pt x="20393" y="119043"/>
                      </a:cubicBezTo>
                      <a:cubicBezTo>
                        <a:pt x="21279" y="106279"/>
                        <a:pt x="21279" y="93515"/>
                        <a:pt x="20216" y="80663"/>
                      </a:cubicBezTo>
                      <a:cubicBezTo>
                        <a:pt x="19152" y="67900"/>
                        <a:pt x="17290" y="55225"/>
                        <a:pt x="14277" y="42727"/>
                      </a:cubicBezTo>
                      <a:cubicBezTo>
                        <a:pt x="12859" y="36789"/>
                        <a:pt x="11263" y="30850"/>
                        <a:pt x="9490" y="25000"/>
                      </a:cubicBezTo>
                      <a:cubicBezTo>
                        <a:pt x="7984" y="20214"/>
                        <a:pt x="6654" y="11439"/>
                        <a:pt x="2223" y="8248"/>
                      </a:cubicBezTo>
                      <a:cubicBezTo>
                        <a:pt x="-2653" y="4791"/>
                        <a:pt x="1247" y="-1945"/>
                        <a:pt x="6654" y="537"/>
                      </a:cubicBezTo>
                      <a:cubicBezTo>
                        <a:pt x="11618" y="2930"/>
                        <a:pt x="13479" y="8159"/>
                        <a:pt x="15163" y="12946"/>
                      </a:cubicBezTo>
                      <a:cubicBezTo>
                        <a:pt x="17468" y="19416"/>
                        <a:pt x="19506" y="25887"/>
                        <a:pt x="21279" y="32534"/>
                      </a:cubicBezTo>
                      <a:cubicBezTo>
                        <a:pt x="25002" y="46450"/>
                        <a:pt x="27572" y="60632"/>
                        <a:pt x="28902" y="74813"/>
                      </a:cubicBezTo>
                      <a:cubicBezTo>
                        <a:pt x="30231" y="88995"/>
                        <a:pt x="30320" y="103177"/>
                        <a:pt x="29256" y="117270"/>
                      </a:cubicBezTo>
                      <a:cubicBezTo>
                        <a:pt x="28281" y="130654"/>
                        <a:pt x="27306" y="145190"/>
                        <a:pt x="20216" y="156535"/>
                      </a:cubicBezTo>
                      <a:cubicBezTo>
                        <a:pt x="19595" y="157688"/>
                        <a:pt x="17911" y="157156"/>
                        <a:pt x="17734" y="155826"/>
                      </a:cubicBezTo>
                      <a:lnTo>
                        <a:pt x="17734" y="155826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26" name="任意多边形: 形状 525"/>
                <p:cNvSpPr/>
                <p:nvPr/>
              </p:nvSpPr>
              <p:spPr>
                <a:xfrm>
                  <a:off x="8351528" y="3235924"/>
                  <a:ext cx="1418413" cy="9256"/>
                </a:xfrm>
                <a:custGeom>
                  <a:avLst/>
                  <a:gdLst>
                    <a:gd name="connsiteX0" fmla="*/ 1414868 w 1418413"/>
                    <a:gd name="connsiteY0" fmla="*/ 8354 h 9256"/>
                    <a:gd name="connsiteX1" fmla="*/ 1276951 w 1418413"/>
                    <a:gd name="connsiteY1" fmla="*/ 9152 h 9256"/>
                    <a:gd name="connsiteX2" fmla="*/ 1139034 w 1418413"/>
                    <a:gd name="connsiteY2" fmla="*/ 9152 h 9256"/>
                    <a:gd name="connsiteX3" fmla="*/ 863112 w 1418413"/>
                    <a:gd name="connsiteY3" fmla="*/ 9152 h 9256"/>
                    <a:gd name="connsiteX4" fmla="*/ 314103 w 1418413"/>
                    <a:gd name="connsiteY4" fmla="*/ 9152 h 9256"/>
                    <a:gd name="connsiteX5" fmla="*/ 4411 w 1418413"/>
                    <a:gd name="connsiteY5" fmla="*/ 9152 h 9256"/>
                    <a:gd name="connsiteX6" fmla="*/ 4233 w 1418413"/>
                    <a:gd name="connsiteY6" fmla="*/ 199 h 9256"/>
                    <a:gd name="connsiteX7" fmla="*/ 556078 w 1418413"/>
                    <a:gd name="connsiteY7" fmla="*/ 199 h 9256"/>
                    <a:gd name="connsiteX8" fmla="*/ 1105087 w 1418413"/>
                    <a:gd name="connsiteY8" fmla="*/ 199 h 9256"/>
                    <a:gd name="connsiteX9" fmla="*/ 1259933 w 1418413"/>
                    <a:gd name="connsiteY9" fmla="*/ 199 h 9256"/>
                    <a:gd name="connsiteX10" fmla="*/ 1414779 w 1418413"/>
                    <a:gd name="connsiteY10" fmla="*/ 997 h 9256"/>
                    <a:gd name="connsiteX11" fmla="*/ 1414868 w 1418413"/>
                    <a:gd name="connsiteY11" fmla="*/ 8354 h 9256"/>
                    <a:gd name="connsiteX12" fmla="*/ 1414868 w 1418413"/>
                    <a:gd name="connsiteY12" fmla="*/ 8354 h 9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18413" h="9256">
                      <a:moveTo>
                        <a:pt x="1414868" y="8354"/>
                      </a:moveTo>
                      <a:cubicBezTo>
                        <a:pt x="1368955" y="9683"/>
                        <a:pt x="1322953" y="9152"/>
                        <a:pt x="1276951" y="9152"/>
                      </a:cubicBezTo>
                      <a:cubicBezTo>
                        <a:pt x="1230949" y="9152"/>
                        <a:pt x="1184948" y="9152"/>
                        <a:pt x="1139034" y="9152"/>
                      </a:cubicBezTo>
                      <a:cubicBezTo>
                        <a:pt x="1047031" y="9152"/>
                        <a:pt x="955115" y="9152"/>
                        <a:pt x="863112" y="9152"/>
                      </a:cubicBezTo>
                      <a:cubicBezTo>
                        <a:pt x="680079" y="9152"/>
                        <a:pt x="497136" y="9152"/>
                        <a:pt x="314103" y="9152"/>
                      </a:cubicBezTo>
                      <a:cubicBezTo>
                        <a:pt x="210843" y="9152"/>
                        <a:pt x="107671" y="9152"/>
                        <a:pt x="4411" y="9152"/>
                      </a:cubicBezTo>
                      <a:cubicBezTo>
                        <a:pt x="-1351" y="9152"/>
                        <a:pt x="-1528" y="199"/>
                        <a:pt x="4233" y="199"/>
                      </a:cubicBezTo>
                      <a:cubicBezTo>
                        <a:pt x="188152" y="199"/>
                        <a:pt x="372071" y="199"/>
                        <a:pt x="556078" y="199"/>
                      </a:cubicBezTo>
                      <a:cubicBezTo>
                        <a:pt x="739111" y="199"/>
                        <a:pt x="922054" y="199"/>
                        <a:pt x="1105087" y="199"/>
                      </a:cubicBezTo>
                      <a:cubicBezTo>
                        <a:pt x="1156673" y="199"/>
                        <a:pt x="1208347" y="199"/>
                        <a:pt x="1259933" y="199"/>
                      </a:cubicBezTo>
                      <a:cubicBezTo>
                        <a:pt x="1311519" y="199"/>
                        <a:pt x="1363193" y="-598"/>
                        <a:pt x="1414779" y="997"/>
                      </a:cubicBezTo>
                      <a:cubicBezTo>
                        <a:pt x="1419566" y="1086"/>
                        <a:pt x="1419654" y="8265"/>
                        <a:pt x="1414868" y="8354"/>
                      </a:cubicBezTo>
                      <a:lnTo>
                        <a:pt x="1414868" y="8354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27" name="任意多边形: 形状 526"/>
                <p:cNvSpPr/>
                <p:nvPr/>
              </p:nvSpPr>
              <p:spPr>
                <a:xfrm>
                  <a:off x="8338912" y="3237938"/>
                  <a:ext cx="19428" cy="155891"/>
                </a:xfrm>
                <a:custGeom>
                  <a:avLst/>
                  <a:gdLst>
                    <a:gd name="connsiteX0" fmla="*/ 19065 w 19428"/>
                    <a:gd name="connsiteY0" fmla="*/ 1908 h 155891"/>
                    <a:gd name="connsiteX1" fmla="*/ 17293 w 19428"/>
                    <a:gd name="connsiteY1" fmla="*/ 18306 h 155891"/>
                    <a:gd name="connsiteX2" fmla="*/ 13836 w 19428"/>
                    <a:gd name="connsiteY2" fmla="*/ 37008 h 155891"/>
                    <a:gd name="connsiteX3" fmla="*/ 10733 w 19428"/>
                    <a:gd name="connsiteY3" fmla="*/ 75653 h 155891"/>
                    <a:gd name="connsiteX4" fmla="*/ 12329 w 19428"/>
                    <a:gd name="connsiteY4" fmla="*/ 112880 h 155891"/>
                    <a:gd name="connsiteX5" fmla="*/ 15077 w 19428"/>
                    <a:gd name="connsiteY5" fmla="*/ 132469 h 155891"/>
                    <a:gd name="connsiteX6" fmla="*/ 17913 w 19428"/>
                    <a:gd name="connsiteY6" fmla="*/ 151791 h 155891"/>
                    <a:gd name="connsiteX7" fmla="*/ 10024 w 19428"/>
                    <a:gd name="connsiteY7" fmla="*/ 153741 h 155891"/>
                    <a:gd name="connsiteX8" fmla="*/ 4706 w 19428"/>
                    <a:gd name="connsiteY8" fmla="*/ 135128 h 155891"/>
                    <a:gd name="connsiteX9" fmla="*/ 1870 w 19428"/>
                    <a:gd name="connsiteY9" fmla="*/ 115628 h 155891"/>
                    <a:gd name="connsiteX10" fmla="*/ 97 w 19428"/>
                    <a:gd name="connsiteY10" fmla="*/ 75387 h 155891"/>
                    <a:gd name="connsiteX11" fmla="*/ 3820 w 19428"/>
                    <a:gd name="connsiteY11" fmla="*/ 37185 h 155891"/>
                    <a:gd name="connsiteX12" fmla="*/ 7720 w 19428"/>
                    <a:gd name="connsiteY12" fmla="*/ 17597 h 155891"/>
                    <a:gd name="connsiteX13" fmla="*/ 14633 w 19428"/>
                    <a:gd name="connsiteY13" fmla="*/ 667 h 155891"/>
                    <a:gd name="connsiteX14" fmla="*/ 19065 w 19428"/>
                    <a:gd name="connsiteY14" fmla="*/ 1908 h 155891"/>
                    <a:gd name="connsiteX15" fmla="*/ 19065 w 19428"/>
                    <a:gd name="connsiteY15" fmla="*/ 1908 h 155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428" h="155891">
                      <a:moveTo>
                        <a:pt x="19065" y="1908"/>
                      </a:moveTo>
                      <a:cubicBezTo>
                        <a:pt x="20218" y="7404"/>
                        <a:pt x="18356" y="12988"/>
                        <a:pt x="17293" y="18306"/>
                      </a:cubicBezTo>
                      <a:cubicBezTo>
                        <a:pt x="16052" y="24510"/>
                        <a:pt x="14811" y="30715"/>
                        <a:pt x="13836" y="37008"/>
                      </a:cubicBezTo>
                      <a:cubicBezTo>
                        <a:pt x="11886" y="49772"/>
                        <a:pt x="10999" y="62624"/>
                        <a:pt x="10733" y="75653"/>
                      </a:cubicBezTo>
                      <a:cubicBezTo>
                        <a:pt x="10468" y="88062"/>
                        <a:pt x="10999" y="100471"/>
                        <a:pt x="12329" y="112880"/>
                      </a:cubicBezTo>
                      <a:cubicBezTo>
                        <a:pt x="13038" y="119439"/>
                        <a:pt x="13924" y="125998"/>
                        <a:pt x="15077" y="132469"/>
                      </a:cubicBezTo>
                      <a:cubicBezTo>
                        <a:pt x="16229" y="138850"/>
                        <a:pt x="18445" y="145321"/>
                        <a:pt x="17913" y="151791"/>
                      </a:cubicBezTo>
                      <a:cubicBezTo>
                        <a:pt x="17558" y="155780"/>
                        <a:pt x="12418" y="157641"/>
                        <a:pt x="10024" y="153741"/>
                      </a:cubicBezTo>
                      <a:cubicBezTo>
                        <a:pt x="6568" y="147980"/>
                        <a:pt x="5770" y="141510"/>
                        <a:pt x="4706" y="135128"/>
                      </a:cubicBezTo>
                      <a:cubicBezTo>
                        <a:pt x="3554" y="128657"/>
                        <a:pt x="2579" y="122187"/>
                        <a:pt x="1870" y="115628"/>
                      </a:cubicBezTo>
                      <a:cubicBezTo>
                        <a:pt x="363" y="102244"/>
                        <a:pt x="-257" y="88771"/>
                        <a:pt x="97" y="75387"/>
                      </a:cubicBezTo>
                      <a:cubicBezTo>
                        <a:pt x="452" y="62535"/>
                        <a:pt x="1781" y="49772"/>
                        <a:pt x="3820" y="37185"/>
                      </a:cubicBezTo>
                      <a:cubicBezTo>
                        <a:pt x="4884" y="30626"/>
                        <a:pt x="6124" y="24067"/>
                        <a:pt x="7720" y="17597"/>
                      </a:cubicBezTo>
                      <a:cubicBezTo>
                        <a:pt x="9138" y="11924"/>
                        <a:pt x="10379" y="4922"/>
                        <a:pt x="14633" y="667"/>
                      </a:cubicBezTo>
                      <a:cubicBezTo>
                        <a:pt x="15963" y="-573"/>
                        <a:pt x="18622" y="-41"/>
                        <a:pt x="19065" y="1908"/>
                      </a:cubicBezTo>
                      <a:lnTo>
                        <a:pt x="19065" y="1908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28" name="任意多边形: 形状 527"/>
                <p:cNvSpPr/>
                <p:nvPr/>
              </p:nvSpPr>
              <p:spPr>
                <a:xfrm>
                  <a:off x="9754187" y="3105660"/>
                  <a:ext cx="24412" cy="135665"/>
                </a:xfrm>
                <a:custGeom>
                  <a:avLst/>
                  <a:gdLst>
                    <a:gd name="connsiteX0" fmla="*/ 10791 w 24412"/>
                    <a:gd name="connsiteY0" fmla="*/ 135250 h 135665"/>
                    <a:gd name="connsiteX1" fmla="*/ 11500 w 24412"/>
                    <a:gd name="connsiteY1" fmla="*/ 120536 h 135665"/>
                    <a:gd name="connsiteX2" fmla="*/ 13805 w 24412"/>
                    <a:gd name="connsiteY2" fmla="*/ 102809 h 135665"/>
                    <a:gd name="connsiteX3" fmla="*/ 14957 w 24412"/>
                    <a:gd name="connsiteY3" fmla="*/ 68773 h 135665"/>
                    <a:gd name="connsiteX4" fmla="*/ 687 w 24412"/>
                    <a:gd name="connsiteY4" fmla="*/ 7083 h 135665"/>
                    <a:gd name="connsiteX5" fmla="*/ 8841 w 24412"/>
                    <a:gd name="connsiteY5" fmla="*/ 2474 h 135665"/>
                    <a:gd name="connsiteX6" fmla="*/ 24352 w 24412"/>
                    <a:gd name="connsiteY6" fmla="*/ 67178 h 135665"/>
                    <a:gd name="connsiteX7" fmla="*/ 22668 w 24412"/>
                    <a:gd name="connsiteY7" fmla="*/ 101746 h 135665"/>
                    <a:gd name="connsiteX8" fmla="*/ 19300 w 24412"/>
                    <a:gd name="connsiteY8" fmla="*/ 119739 h 135665"/>
                    <a:gd name="connsiteX9" fmla="*/ 11500 w 24412"/>
                    <a:gd name="connsiteY9" fmla="*/ 135516 h 135665"/>
                    <a:gd name="connsiteX10" fmla="*/ 10791 w 24412"/>
                    <a:gd name="connsiteY10" fmla="*/ 135250 h 135665"/>
                    <a:gd name="connsiteX11" fmla="*/ 10791 w 24412"/>
                    <a:gd name="connsiteY11" fmla="*/ 135250 h 135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412" h="135665">
                      <a:moveTo>
                        <a:pt x="10791" y="135250"/>
                      </a:moveTo>
                      <a:cubicBezTo>
                        <a:pt x="11323" y="130375"/>
                        <a:pt x="10968" y="125411"/>
                        <a:pt x="11500" y="120536"/>
                      </a:cubicBezTo>
                      <a:cubicBezTo>
                        <a:pt x="12209" y="114598"/>
                        <a:pt x="13096" y="108748"/>
                        <a:pt x="13805" y="102809"/>
                      </a:cubicBezTo>
                      <a:cubicBezTo>
                        <a:pt x="15045" y="91552"/>
                        <a:pt x="15223" y="80207"/>
                        <a:pt x="14957" y="68773"/>
                      </a:cubicBezTo>
                      <a:cubicBezTo>
                        <a:pt x="14514" y="47678"/>
                        <a:pt x="11412" y="26139"/>
                        <a:pt x="687" y="7083"/>
                      </a:cubicBezTo>
                      <a:cubicBezTo>
                        <a:pt x="-2416" y="1587"/>
                        <a:pt x="5828" y="-3022"/>
                        <a:pt x="8841" y="2474"/>
                      </a:cubicBezTo>
                      <a:cubicBezTo>
                        <a:pt x="20009" y="22505"/>
                        <a:pt x="23732" y="44930"/>
                        <a:pt x="24352" y="67178"/>
                      </a:cubicBezTo>
                      <a:cubicBezTo>
                        <a:pt x="24618" y="78789"/>
                        <a:pt x="23998" y="90311"/>
                        <a:pt x="22668" y="101746"/>
                      </a:cubicBezTo>
                      <a:cubicBezTo>
                        <a:pt x="21959" y="107861"/>
                        <a:pt x="20984" y="113889"/>
                        <a:pt x="19300" y="119739"/>
                      </a:cubicBezTo>
                      <a:cubicBezTo>
                        <a:pt x="17616" y="125677"/>
                        <a:pt x="14514" y="130286"/>
                        <a:pt x="11500" y="135516"/>
                      </a:cubicBezTo>
                      <a:cubicBezTo>
                        <a:pt x="11323" y="135782"/>
                        <a:pt x="10791" y="135693"/>
                        <a:pt x="10791" y="135250"/>
                      </a:cubicBezTo>
                      <a:lnTo>
                        <a:pt x="10791" y="135250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29" name="任意多边形: 形状 528"/>
                <p:cNvSpPr/>
                <p:nvPr/>
              </p:nvSpPr>
              <p:spPr>
                <a:xfrm>
                  <a:off x="8287312" y="3099563"/>
                  <a:ext cx="1573847" cy="10203"/>
                </a:xfrm>
                <a:custGeom>
                  <a:avLst/>
                  <a:gdLst>
                    <a:gd name="connsiteX0" fmla="*/ 1570113 w 1573847"/>
                    <a:gd name="connsiteY0" fmla="*/ 9103 h 10203"/>
                    <a:gd name="connsiteX1" fmla="*/ 1263877 w 1573847"/>
                    <a:gd name="connsiteY1" fmla="*/ 9723 h 10203"/>
                    <a:gd name="connsiteX2" fmla="*/ 957641 w 1573847"/>
                    <a:gd name="connsiteY2" fmla="*/ 9723 h 10203"/>
                    <a:gd name="connsiteX3" fmla="*/ 348272 w 1573847"/>
                    <a:gd name="connsiteY3" fmla="*/ 9723 h 10203"/>
                    <a:gd name="connsiteX4" fmla="*/ 4544 w 1573847"/>
                    <a:gd name="connsiteY4" fmla="*/ 9723 h 10203"/>
                    <a:gd name="connsiteX5" fmla="*/ 4366 w 1573847"/>
                    <a:gd name="connsiteY5" fmla="*/ 594 h 10203"/>
                    <a:gd name="connsiteX6" fmla="*/ 616838 w 1573847"/>
                    <a:gd name="connsiteY6" fmla="*/ 594 h 10203"/>
                    <a:gd name="connsiteX7" fmla="*/ 1226207 w 1573847"/>
                    <a:gd name="connsiteY7" fmla="*/ 594 h 10203"/>
                    <a:gd name="connsiteX8" fmla="*/ 1569936 w 1573847"/>
                    <a:gd name="connsiteY8" fmla="*/ 1214 h 10203"/>
                    <a:gd name="connsiteX9" fmla="*/ 1570113 w 1573847"/>
                    <a:gd name="connsiteY9" fmla="*/ 9103 h 10203"/>
                    <a:gd name="connsiteX10" fmla="*/ 1570113 w 1573847"/>
                    <a:gd name="connsiteY10" fmla="*/ 9103 h 10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73847" h="10203">
                      <a:moveTo>
                        <a:pt x="1570113" y="9103"/>
                      </a:moveTo>
                      <a:cubicBezTo>
                        <a:pt x="1468182" y="11141"/>
                        <a:pt x="1365897" y="9723"/>
                        <a:pt x="1263877" y="9723"/>
                      </a:cubicBezTo>
                      <a:cubicBezTo>
                        <a:pt x="1161769" y="9723"/>
                        <a:pt x="1059750" y="9723"/>
                        <a:pt x="957641" y="9723"/>
                      </a:cubicBezTo>
                      <a:cubicBezTo>
                        <a:pt x="754489" y="9723"/>
                        <a:pt x="551425" y="9723"/>
                        <a:pt x="348272" y="9723"/>
                      </a:cubicBezTo>
                      <a:cubicBezTo>
                        <a:pt x="233666" y="9723"/>
                        <a:pt x="119149" y="9723"/>
                        <a:pt x="4544" y="9723"/>
                      </a:cubicBezTo>
                      <a:cubicBezTo>
                        <a:pt x="-1395" y="9723"/>
                        <a:pt x="-1572" y="594"/>
                        <a:pt x="4366" y="594"/>
                      </a:cubicBezTo>
                      <a:cubicBezTo>
                        <a:pt x="208494" y="594"/>
                        <a:pt x="412710" y="594"/>
                        <a:pt x="616838" y="594"/>
                      </a:cubicBezTo>
                      <a:cubicBezTo>
                        <a:pt x="819991" y="594"/>
                        <a:pt x="1023055" y="594"/>
                        <a:pt x="1226207" y="594"/>
                      </a:cubicBezTo>
                      <a:cubicBezTo>
                        <a:pt x="1340724" y="594"/>
                        <a:pt x="1455330" y="-1090"/>
                        <a:pt x="1569936" y="1214"/>
                      </a:cubicBezTo>
                      <a:cubicBezTo>
                        <a:pt x="1575077" y="1303"/>
                        <a:pt x="1575165" y="9014"/>
                        <a:pt x="1570113" y="9103"/>
                      </a:cubicBezTo>
                      <a:lnTo>
                        <a:pt x="1570113" y="9103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30" name="任意多边形: 形状 529"/>
                <p:cNvSpPr/>
                <p:nvPr/>
              </p:nvSpPr>
              <p:spPr>
                <a:xfrm>
                  <a:off x="8340321" y="3106982"/>
                  <a:ext cx="21806" cy="137641"/>
                </a:xfrm>
                <a:custGeom>
                  <a:avLst/>
                  <a:gdLst>
                    <a:gd name="connsiteX0" fmla="*/ 18631 w 21806"/>
                    <a:gd name="connsiteY0" fmla="*/ 355 h 137641"/>
                    <a:gd name="connsiteX1" fmla="*/ 18720 w 21806"/>
                    <a:gd name="connsiteY1" fmla="*/ 9484 h 137641"/>
                    <a:gd name="connsiteX2" fmla="*/ 16770 w 21806"/>
                    <a:gd name="connsiteY2" fmla="*/ 17195 h 137641"/>
                    <a:gd name="connsiteX3" fmla="*/ 12693 w 21806"/>
                    <a:gd name="connsiteY3" fmla="*/ 34391 h 137641"/>
                    <a:gd name="connsiteX4" fmla="*/ 9679 w 21806"/>
                    <a:gd name="connsiteY4" fmla="*/ 69490 h 137641"/>
                    <a:gd name="connsiteX5" fmla="*/ 13579 w 21806"/>
                    <a:gd name="connsiteY5" fmla="*/ 103881 h 137641"/>
                    <a:gd name="connsiteX6" fmla="*/ 18365 w 21806"/>
                    <a:gd name="connsiteY6" fmla="*/ 121342 h 137641"/>
                    <a:gd name="connsiteX7" fmla="*/ 21024 w 21806"/>
                    <a:gd name="connsiteY7" fmla="*/ 135967 h 137641"/>
                    <a:gd name="connsiteX8" fmla="*/ 17124 w 21806"/>
                    <a:gd name="connsiteY8" fmla="*/ 137474 h 137641"/>
                    <a:gd name="connsiteX9" fmla="*/ 9325 w 21806"/>
                    <a:gd name="connsiteY9" fmla="*/ 124533 h 137641"/>
                    <a:gd name="connsiteX10" fmla="*/ 4272 w 21806"/>
                    <a:gd name="connsiteY10" fmla="*/ 106185 h 137641"/>
                    <a:gd name="connsiteX11" fmla="*/ 18 w 21806"/>
                    <a:gd name="connsiteY11" fmla="*/ 69224 h 137641"/>
                    <a:gd name="connsiteX12" fmla="*/ 3297 w 21806"/>
                    <a:gd name="connsiteY12" fmla="*/ 33504 h 137641"/>
                    <a:gd name="connsiteX13" fmla="*/ 7995 w 21806"/>
                    <a:gd name="connsiteY13" fmla="*/ 15511 h 137641"/>
                    <a:gd name="connsiteX14" fmla="*/ 11186 w 21806"/>
                    <a:gd name="connsiteY14" fmla="*/ 7711 h 137641"/>
                    <a:gd name="connsiteX15" fmla="*/ 18099 w 21806"/>
                    <a:gd name="connsiteY15" fmla="*/ 89 h 137641"/>
                    <a:gd name="connsiteX16" fmla="*/ 18631 w 21806"/>
                    <a:gd name="connsiteY16" fmla="*/ 355 h 137641"/>
                    <a:gd name="connsiteX17" fmla="*/ 18631 w 21806"/>
                    <a:gd name="connsiteY17" fmla="*/ 355 h 137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806" h="137641">
                      <a:moveTo>
                        <a:pt x="18631" y="355"/>
                      </a:moveTo>
                      <a:cubicBezTo>
                        <a:pt x="18099" y="3368"/>
                        <a:pt x="19074" y="6470"/>
                        <a:pt x="18720" y="9484"/>
                      </a:cubicBezTo>
                      <a:cubicBezTo>
                        <a:pt x="18454" y="12054"/>
                        <a:pt x="17479" y="14714"/>
                        <a:pt x="16770" y="17195"/>
                      </a:cubicBezTo>
                      <a:cubicBezTo>
                        <a:pt x="15263" y="22868"/>
                        <a:pt x="13756" y="28541"/>
                        <a:pt x="12693" y="34391"/>
                      </a:cubicBezTo>
                      <a:cubicBezTo>
                        <a:pt x="10565" y="45913"/>
                        <a:pt x="9590" y="57702"/>
                        <a:pt x="9679" y="69490"/>
                      </a:cubicBezTo>
                      <a:cubicBezTo>
                        <a:pt x="9856" y="81013"/>
                        <a:pt x="11097" y="92536"/>
                        <a:pt x="13579" y="103881"/>
                      </a:cubicBezTo>
                      <a:cubicBezTo>
                        <a:pt x="14820" y="109731"/>
                        <a:pt x="16415" y="115581"/>
                        <a:pt x="18365" y="121342"/>
                      </a:cubicBezTo>
                      <a:cubicBezTo>
                        <a:pt x="19961" y="126217"/>
                        <a:pt x="23329" y="131181"/>
                        <a:pt x="21024" y="135967"/>
                      </a:cubicBezTo>
                      <a:cubicBezTo>
                        <a:pt x="20493" y="137208"/>
                        <a:pt x="18454" y="138006"/>
                        <a:pt x="17124" y="137474"/>
                      </a:cubicBezTo>
                      <a:cubicBezTo>
                        <a:pt x="11895" y="135169"/>
                        <a:pt x="11009" y="129585"/>
                        <a:pt x="9325" y="124533"/>
                      </a:cubicBezTo>
                      <a:cubicBezTo>
                        <a:pt x="7286" y="118506"/>
                        <a:pt x="5602" y="112390"/>
                        <a:pt x="4272" y="106185"/>
                      </a:cubicBezTo>
                      <a:cubicBezTo>
                        <a:pt x="1613" y="94042"/>
                        <a:pt x="195" y="81633"/>
                        <a:pt x="18" y="69224"/>
                      </a:cubicBezTo>
                      <a:cubicBezTo>
                        <a:pt x="-159" y="57170"/>
                        <a:pt x="993" y="45204"/>
                        <a:pt x="3297" y="33504"/>
                      </a:cubicBezTo>
                      <a:cubicBezTo>
                        <a:pt x="4538" y="27388"/>
                        <a:pt x="5956" y="21361"/>
                        <a:pt x="7995" y="15511"/>
                      </a:cubicBezTo>
                      <a:cubicBezTo>
                        <a:pt x="8881" y="12941"/>
                        <a:pt x="9856" y="10016"/>
                        <a:pt x="11186" y="7711"/>
                      </a:cubicBezTo>
                      <a:cubicBezTo>
                        <a:pt x="12959" y="4609"/>
                        <a:pt x="15972" y="2925"/>
                        <a:pt x="18099" y="89"/>
                      </a:cubicBezTo>
                      <a:cubicBezTo>
                        <a:pt x="18277" y="-89"/>
                        <a:pt x="18720" y="0"/>
                        <a:pt x="18631" y="355"/>
                      </a:cubicBezTo>
                      <a:lnTo>
                        <a:pt x="18631" y="35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31" name="任意多边形: 形状 530"/>
                <p:cNvSpPr/>
                <p:nvPr/>
              </p:nvSpPr>
              <p:spPr>
                <a:xfrm>
                  <a:off x="9852986" y="3069911"/>
                  <a:ext cx="9452" cy="32163"/>
                </a:xfrm>
                <a:custGeom>
                  <a:avLst/>
                  <a:gdLst>
                    <a:gd name="connsiteX0" fmla="*/ 3464 w 9452"/>
                    <a:gd name="connsiteY0" fmla="*/ 31575 h 32163"/>
                    <a:gd name="connsiteX1" fmla="*/ 7 w 9452"/>
                    <a:gd name="connsiteY1" fmla="*/ 16419 h 32163"/>
                    <a:gd name="connsiteX2" fmla="*/ 628 w 9452"/>
                    <a:gd name="connsiteY2" fmla="*/ 8442 h 32163"/>
                    <a:gd name="connsiteX3" fmla="*/ 1337 w 9452"/>
                    <a:gd name="connsiteY3" fmla="*/ 4719 h 32163"/>
                    <a:gd name="connsiteX4" fmla="*/ 2046 w 9452"/>
                    <a:gd name="connsiteY4" fmla="*/ 2326 h 32163"/>
                    <a:gd name="connsiteX5" fmla="*/ 4084 w 9452"/>
                    <a:gd name="connsiteY5" fmla="*/ 464 h 32163"/>
                    <a:gd name="connsiteX6" fmla="*/ 9225 w 9452"/>
                    <a:gd name="connsiteY6" fmla="*/ 2680 h 32163"/>
                    <a:gd name="connsiteX7" fmla="*/ 7896 w 9452"/>
                    <a:gd name="connsiteY7" fmla="*/ 10392 h 32163"/>
                    <a:gd name="connsiteX8" fmla="*/ 6478 w 9452"/>
                    <a:gd name="connsiteY8" fmla="*/ 17217 h 32163"/>
                    <a:gd name="connsiteX9" fmla="*/ 5503 w 9452"/>
                    <a:gd name="connsiteY9" fmla="*/ 31487 h 32163"/>
                    <a:gd name="connsiteX10" fmla="*/ 3464 w 9452"/>
                    <a:gd name="connsiteY10" fmla="*/ 31575 h 32163"/>
                    <a:gd name="connsiteX11" fmla="*/ 3464 w 9452"/>
                    <a:gd name="connsiteY11" fmla="*/ 31575 h 32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452" h="32163">
                      <a:moveTo>
                        <a:pt x="3464" y="31575"/>
                      </a:moveTo>
                      <a:cubicBezTo>
                        <a:pt x="628" y="26967"/>
                        <a:pt x="-82" y="21648"/>
                        <a:pt x="7" y="16419"/>
                      </a:cubicBezTo>
                      <a:cubicBezTo>
                        <a:pt x="96" y="13760"/>
                        <a:pt x="273" y="11012"/>
                        <a:pt x="628" y="8442"/>
                      </a:cubicBezTo>
                      <a:cubicBezTo>
                        <a:pt x="805" y="7201"/>
                        <a:pt x="1071" y="5960"/>
                        <a:pt x="1337" y="4719"/>
                      </a:cubicBezTo>
                      <a:cubicBezTo>
                        <a:pt x="1514" y="3921"/>
                        <a:pt x="1691" y="3035"/>
                        <a:pt x="2046" y="2326"/>
                      </a:cubicBezTo>
                      <a:cubicBezTo>
                        <a:pt x="2489" y="1528"/>
                        <a:pt x="3287" y="996"/>
                        <a:pt x="4084" y="464"/>
                      </a:cubicBezTo>
                      <a:cubicBezTo>
                        <a:pt x="5946" y="-776"/>
                        <a:pt x="8694" y="642"/>
                        <a:pt x="9225" y="2680"/>
                      </a:cubicBezTo>
                      <a:cubicBezTo>
                        <a:pt x="10023" y="5428"/>
                        <a:pt x="8516" y="7910"/>
                        <a:pt x="7896" y="10392"/>
                      </a:cubicBezTo>
                      <a:cubicBezTo>
                        <a:pt x="7275" y="12607"/>
                        <a:pt x="6744" y="14912"/>
                        <a:pt x="6478" y="17217"/>
                      </a:cubicBezTo>
                      <a:cubicBezTo>
                        <a:pt x="6034" y="21914"/>
                        <a:pt x="6034" y="26789"/>
                        <a:pt x="5503" y="31487"/>
                      </a:cubicBezTo>
                      <a:cubicBezTo>
                        <a:pt x="5325" y="32373"/>
                        <a:pt x="3907" y="32373"/>
                        <a:pt x="3464" y="31575"/>
                      </a:cubicBezTo>
                      <a:lnTo>
                        <a:pt x="3464" y="3157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32" name="任意多边形: 形状 531"/>
                <p:cNvSpPr/>
                <p:nvPr/>
              </p:nvSpPr>
              <p:spPr>
                <a:xfrm>
                  <a:off x="8831446" y="3063807"/>
                  <a:ext cx="1030898" cy="7313"/>
                </a:xfrm>
                <a:custGeom>
                  <a:avLst/>
                  <a:gdLst>
                    <a:gd name="connsiteX0" fmla="*/ 1028018 w 1030898"/>
                    <a:gd name="connsiteY0" fmla="*/ 6746 h 7313"/>
                    <a:gd name="connsiteX1" fmla="*/ 827347 w 1030898"/>
                    <a:gd name="connsiteY1" fmla="*/ 7012 h 7313"/>
                    <a:gd name="connsiteX2" fmla="*/ 626676 w 1030898"/>
                    <a:gd name="connsiteY2" fmla="*/ 7100 h 7313"/>
                    <a:gd name="connsiteX3" fmla="*/ 227461 w 1030898"/>
                    <a:gd name="connsiteY3" fmla="*/ 6923 h 7313"/>
                    <a:gd name="connsiteX4" fmla="*/ 114983 w 1030898"/>
                    <a:gd name="connsiteY4" fmla="*/ 6923 h 7313"/>
                    <a:gd name="connsiteX5" fmla="*/ 2504 w 1030898"/>
                    <a:gd name="connsiteY5" fmla="*/ 6214 h 7313"/>
                    <a:gd name="connsiteX6" fmla="*/ 2416 w 1030898"/>
                    <a:gd name="connsiteY6" fmla="*/ 1162 h 7313"/>
                    <a:gd name="connsiteX7" fmla="*/ 203087 w 1030898"/>
                    <a:gd name="connsiteY7" fmla="*/ 453 h 7313"/>
                    <a:gd name="connsiteX8" fmla="*/ 403757 w 1030898"/>
                    <a:gd name="connsiteY8" fmla="*/ 364 h 7313"/>
                    <a:gd name="connsiteX9" fmla="*/ 802972 w 1030898"/>
                    <a:gd name="connsiteY9" fmla="*/ 364 h 7313"/>
                    <a:gd name="connsiteX10" fmla="*/ 1027929 w 1030898"/>
                    <a:gd name="connsiteY10" fmla="*/ 630 h 7313"/>
                    <a:gd name="connsiteX11" fmla="*/ 1028018 w 1030898"/>
                    <a:gd name="connsiteY11" fmla="*/ 6746 h 7313"/>
                    <a:gd name="connsiteX12" fmla="*/ 1028018 w 1030898"/>
                    <a:gd name="connsiteY12" fmla="*/ 6746 h 7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30898" h="7313">
                      <a:moveTo>
                        <a:pt x="1028018" y="6746"/>
                      </a:moveTo>
                      <a:cubicBezTo>
                        <a:pt x="961186" y="7898"/>
                        <a:pt x="894178" y="6923"/>
                        <a:pt x="827347" y="7012"/>
                      </a:cubicBezTo>
                      <a:cubicBezTo>
                        <a:pt x="760427" y="7012"/>
                        <a:pt x="693507" y="7012"/>
                        <a:pt x="626676" y="7100"/>
                      </a:cubicBezTo>
                      <a:cubicBezTo>
                        <a:pt x="493634" y="7100"/>
                        <a:pt x="360503" y="6923"/>
                        <a:pt x="227461" y="6923"/>
                      </a:cubicBezTo>
                      <a:cubicBezTo>
                        <a:pt x="189969" y="6923"/>
                        <a:pt x="152476" y="7189"/>
                        <a:pt x="114983" y="6923"/>
                      </a:cubicBezTo>
                      <a:cubicBezTo>
                        <a:pt x="77490" y="6657"/>
                        <a:pt x="39997" y="7012"/>
                        <a:pt x="2504" y="6214"/>
                      </a:cubicBezTo>
                      <a:cubicBezTo>
                        <a:pt x="-775" y="6125"/>
                        <a:pt x="-864" y="1251"/>
                        <a:pt x="2416" y="1162"/>
                      </a:cubicBezTo>
                      <a:cubicBezTo>
                        <a:pt x="69247" y="-168"/>
                        <a:pt x="136255" y="453"/>
                        <a:pt x="203087" y="453"/>
                      </a:cubicBezTo>
                      <a:cubicBezTo>
                        <a:pt x="270006" y="453"/>
                        <a:pt x="336926" y="453"/>
                        <a:pt x="403757" y="364"/>
                      </a:cubicBezTo>
                      <a:cubicBezTo>
                        <a:pt x="536799" y="276"/>
                        <a:pt x="669930" y="276"/>
                        <a:pt x="802972" y="364"/>
                      </a:cubicBezTo>
                      <a:cubicBezTo>
                        <a:pt x="877958" y="364"/>
                        <a:pt x="952943" y="-611"/>
                        <a:pt x="1027929" y="630"/>
                      </a:cubicBezTo>
                      <a:cubicBezTo>
                        <a:pt x="1031829" y="719"/>
                        <a:pt x="1031918" y="6657"/>
                        <a:pt x="1028018" y="6746"/>
                      </a:cubicBezTo>
                      <a:lnTo>
                        <a:pt x="1028018" y="6746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33" name="任意多边形: 形状 532"/>
                <p:cNvSpPr/>
                <p:nvPr/>
              </p:nvSpPr>
              <p:spPr>
                <a:xfrm>
                  <a:off x="8799064" y="2900849"/>
                  <a:ext cx="35418" cy="170066"/>
                </a:xfrm>
                <a:custGeom>
                  <a:avLst/>
                  <a:gdLst>
                    <a:gd name="connsiteX0" fmla="*/ 35418 w 35418"/>
                    <a:gd name="connsiteY0" fmla="*/ 166867 h 170066"/>
                    <a:gd name="connsiteX1" fmla="*/ 35418 w 35418"/>
                    <a:gd name="connsiteY1" fmla="*/ 167311 h 170066"/>
                    <a:gd name="connsiteX2" fmla="*/ 32670 w 35418"/>
                    <a:gd name="connsiteY2" fmla="*/ 170058 h 170066"/>
                    <a:gd name="connsiteX3" fmla="*/ 20971 w 35418"/>
                    <a:gd name="connsiteY3" fmla="*/ 154458 h 170066"/>
                    <a:gd name="connsiteX4" fmla="*/ 11930 w 35418"/>
                    <a:gd name="connsiteY4" fmla="*/ 132477 h 170066"/>
                    <a:gd name="connsiteX5" fmla="*/ 762 w 35418"/>
                    <a:gd name="connsiteY5" fmla="*/ 83727 h 170066"/>
                    <a:gd name="connsiteX6" fmla="*/ 3066 w 35418"/>
                    <a:gd name="connsiteY6" fmla="*/ 37460 h 170066"/>
                    <a:gd name="connsiteX7" fmla="*/ 9448 w 35418"/>
                    <a:gd name="connsiteY7" fmla="*/ 16098 h 170066"/>
                    <a:gd name="connsiteX8" fmla="*/ 20262 w 35418"/>
                    <a:gd name="connsiteY8" fmla="*/ 55 h 170066"/>
                    <a:gd name="connsiteX9" fmla="*/ 23187 w 35418"/>
                    <a:gd name="connsiteY9" fmla="*/ 1828 h 170066"/>
                    <a:gd name="connsiteX10" fmla="*/ 18134 w 35418"/>
                    <a:gd name="connsiteY10" fmla="*/ 17960 h 170066"/>
                    <a:gd name="connsiteX11" fmla="*/ 11841 w 35418"/>
                    <a:gd name="connsiteY11" fmla="*/ 38169 h 170066"/>
                    <a:gd name="connsiteX12" fmla="*/ 9005 w 35418"/>
                    <a:gd name="connsiteY12" fmla="*/ 80182 h 170066"/>
                    <a:gd name="connsiteX13" fmla="*/ 17957 w 35418"/>
                    <a:gd name="connsiteY13" fmla="*/ 124677 h 170066"/>
                    <a:gd name="connsiteX14" fmla="*/ 25402 w 35418"/>
                    <a:gd name="connsiteY14" fmla="*/ 144974 h 170066"/>
                    <a:gd name="connsiteX15" fmla="*/ 30455 w 35418"/>
                    <a:gd name="connsiteY15" fmla="*/ 156231 h 170066"/>
                    <a:gd name="connsiteX16" fmla="*/ 34266 w 35418"/>
                    <a:gd name="connsiteY16" fmla="*/ 165095 h 170066"/>
                    <a:gd name="connsiteX17" fmla="*/ 35418 w 35418"/>
                    <a:gd name="connsiteY17" fmla="*/ 166867 h 170066"/>
                    <a:gd name="connsiteX18" fmla="*/ 35418 w 35418"/>
                    <a:gd name="connsiteY18" fmla="*/ 166867 h 170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5418" h="170066">
                      <a:moveTo>
                        <a:pt x="35418" y="166867"/>
                      </a:moveTo>
                      <a:cubicBezTo>
                        <a:pt x="35418" y="167045"/>
                        <a:pt x="35418" y="167133"/>
                        <a:pt x="35418" y="167311"/>
                      </a:cubicBezTo>
                      <a:cubicBezTo>
                        <a:pt x="35330" y="168906"/>
                        <a:pt x="34266" y="169970"/>
                        <a:pt x="32670" y="170058"/>
                      </a:cubicBezTo>
                      <a:cubicBezTo>
                        <a:pt x="26200" y="170413"/>
                        <a:pt x="23098" y="159068"/>
                        <a:pt x="20971" y="154458"/>
                      </a:cubicBezTo>
                      <a:cubicBezTo>
                        <a:pt x="17691" y="147279"/>
                        <a:pt x="14589" y="139922"/>
                        <a:pt x="11930" y="132477"/>
                      </a:cubicBezTo>
                      <a:cubicBezTo>
                        <a:pt x="6257" y="116700"/>
                        <a:pt x="2357" y="100214"/>
                        <a:pt x="762" y="83727"/>
                      </a:cubicBezTo>
                      <a:cubicBezTo>
                        <a:pt x="-745" y="68216"/>
                        <a:pt x="-36" y="52528"/>
                        <a:pt x="3066" y="37460"/>
                      </a:cubicBezTo>
                      <a:cubicBezTo>
                        <a:pt x="4573" y="30103"/>
                        <a:pt x="6700" y="23012"/>
                        <a:pt x="9448" y="16098"/>
                      </a:cubicBezTo>
                      <a:cubicBezTo>
                        <a:pt x="11487" y="10957"/>
                        <a:pt x="14146" y="1296"/>
                        <a:pt x="20262" y="55"/>
                      </a:cubicBezTo>
                      <a:cubicBezTo>
                        <a:pt x="21502" y="-211"/>
                        <a:pt x="22832" y="499"/>
                        <a:pt x="23187" y="1828"/>
                      </a:cubicBezTo>
                      <a:cubicBezTo>
                        <a:pt x="24871" y="7057"/>
                        <a:pt x="20084" y="13262"/>
                        <a:pt x="18134" y="17960"/>
                      </a:cubicBezTo>
                      <a:cubicBezTo>
                        <a:pt x="15475" y="24519"/>
                        <a:pt x="13437" y="31255"/>
                        <a:pt x="11841" y="38169"/>
                      </a:cubicBezTo>
                      <a:cubicBezTo>
                        <a:pt x="8827" y="51818"/>
                        <a:pt x="8030" y="66000"/>
                        <a:pt x="9005" y="80182"/>
                      </a:cubicBezTo>
                      <a:cubicBezTo>
                        <a:pt x="10068" y="95250"/>
                        <a:pt x="13348" y="110141"/>
                        <a:pt x="17957" y="124677"/>
                      </a:cubicBezTo>
                      <a:cubicBezTo>
                        <a:pt x="20173" y="131502"/>
                        <a:pt x="22655" y="138238"/>
                        <a:pt x="25402" y="144974"/>
                      </a:cubicBezTo>
                      <a:cubicBezTo>
                        <a:pt x="26998" y="148786"/>
                        <a:pt x="28682" y="152508"/>
                        <a:pt x="30455" y="156231"/>
                      </a:cubicBezTo>
                      <a:cubicBezTo>
                        <a:pt x="30986" y="157295"/>
                        <a:pt x="33645" y="164740"/>
                        <a:pt x="34266" y="165095"/>
                      </a:cubicBezTo>
                      <a:cubicBezTo>
                        <a:pt x="34886" y="165272"/>
                        <a:pt x="35418" y="166247"/>
                        <a:pt x="35418" y="166867"/>
                      </a:cubicBezTo>
                      <a:lnTo>
                        <a:pt x="35418" y="16686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34" name="任意多边形: 形状 533"/>
                <p:cNvSpPr/>
                <p:nvPr/>
              </p:nvSpPr>
              <p:spPr>
                <a:xfrm>
                  <a:off x="8761824" y="2887651"/>
                  <a:ext cx="34539" cy="214682"/>
                </a:xfrm>
                <a:custGeom>
                  <a:avLst/>
                  <a:gdLst>
                    <a:gd name="connsiteX0" fmla="*/ 28164 w 34539"/>
                    <a:gd name="connsiteY0" fmla="*/ 755 h 214682"/>
                    <a:gd name="connsiteX1" fmla="*/ 25239 w 34539"/>
                    <a:gd name="connsiteY1" fmla="*/ 12898 h 214682"/>
                    <a:gd name="connsiteX2" fmla="*/ 20275 w 34539"/>
                    <a:gd name="connsiteY2" fmla="*/ 26282 h 214682"/>
                    <a:gd name="connsiteX3" fmla="*/ 13095 w 34539"/>
                    <a:gd name="connsiteY3" fmla="*/ 52075 h 214682"/>
                    <a:gd name="connsiteX4" fmla="*/ 8309 w 34539"/>
                    <a:gd name="connsiteY4" fmla="*/ 107561 h 214682"/>
                    <a:gd name="connsiteX5" fmla="*/ 16552 w 34539"/>
                    <a:gd name="connsiteY5" fmla="*/ 163136 h 214682"/>
                    <a:gd name="connsiteX6" fmla="*/ 25327 w 34539"/>
                    <a:gd name="connsiteY6" fmla="*/ 189194 h 214682"/>
                    <a:gd name="connsiteX7" fmla="*/ 31797 w 34539"/>
                    <a:gd name="connsiteY7" fmla="*/ 203199 h 214682"/>
                    <a:gd name="connsiteX8" fmla="*/ 33747 w 34539"/>
                    <a:gd name="connsiteY8" fmla="*/ 213392 h 214682"/>
                    <a:gd name="connsiteX9" fmla="*/ 30645 w 34539"/>
                    <a:gd name="connsiteY9" fmla="*/ 214633 h 214682"/>
                    <a:gd name="connsiteX10" fmla="*/ 20364 w 34539"/>
                    <a:gd name="connsiteY10" fmla="*/ 198856 h 214682"/>
                    <a:gd name="connsiteX11" fmla="*/ 11854 w 34539"/>
                    <a:gd name="connsiteY11" fmla="*/ 176520 h 214682"/>
                    <a:gd name="connsiteX12" fmla="*/ 2016 w 34539"/>
                    <a:gd name="connsiteY12" fmla="*/ 132645 h 214682"/>
                    <a:gd name="connsiteX13" fmla="*/ 7689 w 34539"/>
                    <a:gd name="connsiteY13" fmla="*/ 42946 h 214682"/>
                    <a:gd name="connsiteX14" fmla="*/ 15754 w 34539"/>
                    <a:gd name="connsiteY14" fmla="*/ 18394 h 214682"/>
                    <a:gd name="connsiteX15" fmla="*/ 27011 w 34539"/>
                    <a:gd name="connsiteY15" fmla="*/ 46 h 214682"/>
                    <a:gd name="connsiteX16" fmla="*/ 28164 w 34539"/>
                    <a:gd name="connsiteY16" fmla="*/ 755 h 214682"/>
                    <a:gd name="connsiteX17" fmla="*/ 28164 w 34539"/>
                    <a:gd name="connsiteY17" fmla="*/ 755 h 214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539" h="214682">
                      <a:moveTo>
                        <a:pt x="28164" y="755"/>
                      </a:moveTo>
                      <a:cubicBezTo>
                        <a:pt x="28518" y="4921"/>
                        <a:pt x="26568" y="9176"/>
                        <a:pt x="25239" y="12898"/>
                      </a:cubicBezTo>
                      <a:cubicBezTo>
                        <a:pt x="23643" y="17330"/>
                        <a:pt x="21870" y="21762"/>
                        <a:pt x="20275" y="26282"/>
                      </a:cubicBezTo>
                      <a:cubicBezTo>
                        <a:pt x="17350" y="34703"/>
                        <a:pt x="14957" y="43389"/>
                        <a:pt x="13095" y="52075"/>
                      </a:cubicBezTo>
                      <a:cubicBezTo>
                        <a:pt x="9284" y="70068"/>
                        <a:pt x="7777" y="88948"/>
                        <a:pt x="8309" y="107561"/>
                      </a:cubicBezTo>
                      <a:cubicBezTo>
                        <a:pt x="8841" y="126263"/>
                        <a:pt x="11589" y="144877"/>
                        <a:pt x="16552" y="163136"/>
                      </a:cubicBezTo>
                      <a:cubicBezTo>
                        <a:pt x="18945" y="171999"/>
                        <a:pt x="21870" y="180685"/>
                        <a:pt x="25327" y="189194"/>
                      </a:cubicBezTo>
                      <a:cubicBezTo>
                        <a:pt x="27277" y="193981"/>
                        <a:pt x="29404" y="198590"/>
                        <a:pt x="31797" y="203199"/>
                      </a:cubicBezTo>
                      <a:cubicBezTo>
                        <a:pt x="33659" y="206744"/>
                        <a:pt x="35697" y="209669"/>
                        <a:pt x="33747" y="213392"/>
                      </a:cubicBezTo>
                      <a:cubicBezTo>
                        <a:pt x="33127" y="214544"/>
                        <a:pt x="31797" y="214810"/>
                        <a:pt x="30645" y="214633"/>
                      </a:cubicBezTo>
                      <a:cubicBezTo>
                        <a:pt x="24707" y="213569"/>
                        <a:pt x="22402" y="203731"/>
                        <a:pt x="20364" y="198856"/>
                      </a:cubicBezTo>
                      <a:cubicBezTo>
                        <a:pt x="17173" y="191499"/>
                        <a:pt x="14336" y="184142"/>
                        <a:pt x="11854" y="176520"/>
                      </a:cubicBezTo>
                      <a:cubicBezTo>
                        <a:pt x="7157" y="162161"/>
                        <a:pt x="3966" y="147536"/>
                        <a:pt x="2016" y="132645"/>
                      </a:cubicBezTo>
                      <a:cubicBezTo>
                        <a:pt x="-1973" y="102420"/>
                        <a:pt x="-23" y="72018"/>
                        <a:pt x="7689" y="42946"/>
                      </a:cubicBezTo>
                      <a:cubicBezTo>
                        <a:pt x="9904" y="34614"/>
                        <a:pt x="12652" y="26371"/>
                        <a:pt x="15754" y="18394"/>
                      </a:cubicBezTo>
                      <a:cubicBezTo>
                        <a:pt x="18148" y="12278"/>
                        <a:pt x="21161" y="3592"/>
                        <a:pt x="27011" y="46"/>
                      </a:cubicBezTo>
                      <a:cubicBezTo>
                        <a:pt x="27632" y="-131"/>
                        <a:pt x="28164" y="223"/>
                        <a:pt x="28164" y="755"/>
                      </a:cubicBezTo>
                      <a:lnTo>
                        <a:pt x="28164" y="75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35" name="任意多边形: 形状 534"/>
                <p:cNvSpPr/>
                <p:nvPr/>
              </p:nvSpPr>
              <p:spPr>
                <a:xfrm>
                  <a:off x="8819015" y="2903612"/>
                  <a:ext cx="1037768" cy="11424"/>
                </a:xfrm>
                <a:custGeom>
                  <a:avLst/>
                  <a:gdLst>
                    <a:gd name="connsiteX0" fmla="*/ 3767 w 1037768"/>
                    <a:gd name="connsiteY0" fmla="*/ 1723 h 11424"/>
                    <a:gd name="connsiteX1" fmla="*/ 105344 w 1037768"/>
                    <a:gd name="connsiteY1" fmla="*/ 39 h 11424"/>
                    <a:gd name="connsiteX2" fmla="*/ 204704 w 1037768"/>
                    <a:gd name="connsiteY2" fmla="*/ 39 h 11424"/>
                    <a:gd name="connsiteX3" fmla="*/ 405729 w 1037768"/>
                    <a:gd name="connsiteY3" fmla="*/ 39 h 11424"/>
                    <a:gd name="connsiteX4" fmla="*/ 807780 w 1037768"/>
                    <a:gd name="connsiteY4" fmla="*/ 305 h 11424"/>
                    <a:gd name="connsiteX5" fmla="*/ 1033092 w 1037768"/>
                    <a:gd name="connsiteY5" fmla="*/ 926 h 11424"/>
                    <a:gd name="connsiteX6" fmla="*/ 1033269 w 1037768"/>
                    <a:gd name="connsiteY6" fmla="*/ 10410 h 11424"/>
                    <a:gd name="connsiteX7" fmla="*/ 631307 w 1037768"/>
                    <a:gd name="connsiteY7" fmla="*/ 11385 h 11424"/>
                    <a:gd name="connsiteX8" fmla="*/ 229256 w 1037768"/>
                    <a:gd name="connsiteY8" fmla="*/ 11385 h 11424"/>
                    <a:gd name="connsiteX9" fmla="*/ 116600 w 1037768"/>
                    <a:gd name="connsiteY9" fmla="*/ 11385 h 11424"/>
                    <a:gd name="connsiteX10" fmla="*/ 3945 w 1037768"/>
                    <a:gd name="connsiteY10" fmla="*/ 9701 h 11424"/>
                    <a:gd name="connsiteX11" fmla="*/ 3767 w 1037768"/>
                    <a:gd name="connsiteY11" fmla="*/ 1723 h 11424"/>
                    <a:gd name="connsiteX12" fmla="*/ 3767 w 1037768"/>
                    <a:gd name="connsiteY12" fmla="*/ 1723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37768" h="11424">
                      <a:moveTo>
                        <a:pt x="3767" y="1723"/>
                      </a:moveTo>
                      <a:cubicBezTo>
                        <a:pt x="37537" y="-404"/>
                        <a:pt x="71485" y="128"/>
                        <a:pt x="105344" y="39"/>
                      </a:cubicBezTo>
                      <a:cubicBezTo>
                        <a:pt x="138493" y="-49"/>
                        <a:pt x="171643" y="39"/>
                        <a:pt x="204704" y="39"/>
                      </a:cubicBezTo>
                      <a:cubicBezTo>
                        <a:pt x="271713" y="39"/>
                        <a:pt x="338721" y="39"/>
                        <a:pt x="405729" y="39"/>
                      </a:cubicBezTo>
                      <a:cubicBezTo>
                        <a:pt x="539746" y="39"/>
                        <a:pt x="673763" y="39"/>
                        <a:pt x="807780" y="305"/>
                      </a:cubicBezTo>
                      <a:cubicBezTo>
                        <a:pt x="882855" y="483"/>
                        <a:pt x="958017" y="926"/>
                        <a:pt x="1033092" y="926"/>
                      </a:cubicBezTo>
                      <a:cubicBezTo>
                        <a:pt x="1039208" y="926"/>
                        <a:pt x="1039385" y="10410"/>
                        <a:pt x="1033269" y="10410"/>
                      </a:cubicBezTo>
                      <a:cubicBezTo>
                        <a:pt x="899252" y="10498"/>
                        <a:pt x="765324" y="11296"/>
                        <a:pt x="631307" y="11385"/>
                      </a:cubicBezTo>
                      <a:cubicBezTo>
                        <a:pt x="497290" y="11385"/>
                        <a:pt x="363273" y="11385"/>
                        <a:pt x="229256" y="11385"/>
                      </a:cubicBezTo>
                      <a:cubicBezTo>
                        <a:pt x="191675" y="11385"/>
                        <a:pt x="154182" y="11473"/>
                        <a:pt x="116600" y="11385"/>
                      </a:cubicBezTo>
                      <a:cubicBezTo>
                        <a:pt x="79108" y="11296"/>
                        <a:pt x="41437" y="12005"/>
                        <a:pt x="3945" y="9701"/>
                      </a:cubicBezTo>
                      <a:cubicBezTo>
                        <a:pt x="-1285" y="9346"/>
                        <a:pt x="-1285" y="1989"/>
                        <a:pt x="3767" y="1723"/>
                      </a:cubicBezTo>
                      <a:lnTo>
                        <a:pt x="3767" y="1723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36" name="任意多边形: 形状 535"/>
                <p:cNvSpPr/>
                <p:nvPr/>
              </p:nvSpPr>
              <p:spPr>
                <a:xfrm>
                  <a:off x="9851652" y="2876141"/>
                  <a:ext cx="6526" cy="40772"/>
                </a:xfrm>
                <a:custGeom>
                  <a:avLst/>
                  <a:gdLst>
                    <a:gd name="connsiteX0" fmla="*/ 4621 w 6526"/>
                    <a:gd name="connsiteY0" fmla="*/ 32563 h 40772"/>
                    <a:gd name="connsiteX1" fmla="*/ 5951 w 6526"/>
                    <a:gd name="connsiteY1" fmla="*/ 37615 h 40772"/>
                    <a:gd name="connsiteX2" fmla="*/ 810 w 6526"/>
                    <a:gd name="connsiteY2" fmla="*/ 38147 h 40772"/>
                    <a:gd name="connsiteX3" fmla="*/ 455 w 6526"/>
                    <a:gd name="connsiteY3" fmla="*/ 19356 h 40772"/>
                    <a:gd name="connsiteX4" fmla="*/ 367 w 6526"/>
                    <a:gd name="connsiteY4" fmla="*/ 9961 h 40772"/>
                    <a:gd name="connsiteX5" fmla="*/ 544 w 6526"/>
                    <a:gd name="connsiteY5" fmla="*/ 5529 h 40772"/>
                    <a:gd name="connsiteX6" fmla="*/ 2139 w 6526"/>
                    <a:gd name="connsiteY6" fmla="*/ 920 h 40772"/>
                    <a:gd name="connsiteX7" fmla="*/ 4710 w 6526"/>
                    <a:gd name="connsiteY7" fmla="*/ 1008 h 40772"/>
                    <a:gd name="connsiteX8" fmla="*/ 6305 w 6526"/>
                    <a:gd name="connsiteY8" fmla="*/ 5706 h 40772"/>
                    <a:gd name="connsiteX9" fmla="*/ 6482 w 6526"/>
                    <a:gd name="connsiteY9" fmla="*/ 10138 h 40772"/>
                    <a:gd name="connsiteX10" fmla="*/ 6394 w 6526"/>
                    <a:gd name="connsiteY10" fmla="*/ 19533 h 40772"/>
                    <a:gd name="connsiteX11" fmla="*/ 5951 w 6526"/>
                    <a:gd name="connsiteY11" fmla="*/ 38324 h 40772"/>
                    <a:gd name="connsiteX12" fmla="*/ 721 w 6526"/>
                    <a:gd name="connsiteY12" fmla="*/ 38236 h 40772"/>
                    <a:gd name="connsiteX13" fmla="*/ 12 w 6526"/>
                    <a:gd name="connsiteY13" fmla="*/ 33715 h 40772"/>
                    <a:gd name="connsiteX14" fmla="*/ 4621 w 6526"/>
                    <a:gd name="connsiteY14" fmla="*/ 32563 h 40772"/>
                    <a:gd name="connsiteX15" fmla="*/ 4621 w 6526"/>
                    <a:gd name="connsiteY15" fmla="*/ 32563 h 40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526" h="40772">
                      <a:moveTo>
                        <a:pt x="4621" y="32563"/>
                      </a:moveTo>
                      <a:cubicBezTo>
                        <a:pt x="5064" y="34247"/>
                        <a:pt x="5508" y="35931"/>
                        <a:pt x="5951" y="37615"/>
                      </a:cubicBezTo>
                      <a:cubicBezTo>
                        <a:pt x="4267" y="37792"/>
                        <a:pt x="2494" y="37969"/>
                        <a:pt x="810" y="38147"/>
                      </a:cubicBezTo>
                      <a:cubicBezTo>
                        <a:pt x="278" y="31854"/>
                        <a:pt x="455" y="25561"/>
                        <a:pt x="455" y="19356"/>
                      </a:cubicBezTo>
                      <a:cubicBezTo>
                        <a:pt x="455" y="16254"/>
                        <a:pt x="367" y="13063"/>
                        <a:pt x="367" y="9961"/>
                      </a:cubicBezTo>
                      <a:cubicBezTo>
                        <a:pt x="367" y="8543"/>
                        <a:pt x="189" y="6947"/>
                        <a:pt x="544" y="5529"/>
                      </a:cubicBezTo>
                      <a:cubicBezTo>
                        <a:pt x="987" y="3933"/>
                        <a:pt x="1696" y="2515"/>
                        <a:pt x="2139" y="920"/>
                      </a:cubicBezTo>
                      <a:cubicBezTo>
                        <a:pt x="2494" y="-321"/>
                        <a:pt x="4355" y="-321"/>
                        <a:pt x="4710" y="1008"/>
                      </a:cubicBezTo>
                      <a:cubicBezTo>
                        <a:pt x="5153" y="2604"/>
                        <a:pt x="5862" y="4111"/>
                        <a:pt x="6305" y="5706"/>
                      </a:cubicBezTo>
                      <a:cubicBezTo>
                        <a:pt x="6660" y="7124"/>
                        <a:pt x="6482" y="8720"/>
                        <a:pt x="6482" y="10138"/>
                      </a:cubicBezTo>
                      <a:cubicBezTo>
                        <a:pt x="6482" y="13240"/>
                        <a:pt x="6394" y="16431"/>
                        <a:pt x="6394" y="19533"/>
                      </a:cubicBezTo>
                      <a:cubicBezTo>
                        <a:pt x="6305" y="25826"/>
                        <a:pt x="6571" y="32120"/>
                        <a:pt x="5951" y="38324"/>
                      </a:cubicBezTo>
                      <a:cubicBezTo>
                        <a:pt x="5685" y="41604"/>
                        <a:pt x="1164" y="41604"/>
                        <a:pt x="721" y="38236"/>
                      </a:cubicBezTo>
                      <a:cubicBezTo>
                        <a:pt x="544" y="36729"/>
                        <a:pt x="278" y="35222"/>
                        <a:pt x="12" y="33715"/>
                      </a:cubicBezTo>
                      <a:cubicBezTo>
                        <a:pt x="-254" y="30879"/>
                        <a:pt x="3912" y="29638"/>
                        <a:pt x="4621" y="32563"/>
                      </a:cubicBezTo>
                      <a:lnTo>
                        <a:pt x="4621" y="32563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37" name="任意多边形: 形状 536"/>
                <p:cNvSpPr/>
                <p:nvPr/>
              </p:nvSpPr>
              <p:spPr>
                <a:xfrm>
                  <a:off x="8790496" y="2869135"/>
                  <a:ext cx="1069866" cy="9383"/>
                </a:xfrm>
                <a:custGeom>
                  <a:avLst/>
                  <a:gdLst>
                    <a:gd name="connsiteX0" fmla="*/ 1068258 w 1069866"/>
                    <a:gd name="connsiteY0" fmla="*/ 6951 h 9383"/>
                    <a:gd name="connsiteX1" fmla="*/ 1016850 w 1069866"/>
                    <a:gd name="connsiteY1" fmla="*/ 9345 h 9383"/>
                    <a:gd name="connsiteX2" fmla="*/ 964909 w 1069866"/>
                    <a:gd name="connsiteY2" fmla="*/ 9345 h 9383"/>
                    <a:gd name="connsiteX3" fmla="*/ 859965 w 1069866"/>
                    <a:gd name="connsiteY3" fmla="*/ 9345 h 9383"/>
                    <a:gd name="connsiteX4" fmla="*/ 652292 w 1069866"/>
                    <a:gd name="connsiteY4" fmla="*/ 9345 h 9383"/>
                    <a:gd name="connsiteX5" fmla="*/ 236945 w 1069866"/>
                    <a:gd name="connsiteY5" fmla="*/ 9256 h 9383"/>
                    <a:gd name="connsiteX6" fmla="*/ 2770 w 1069866"/>
                    <a:gd name="connsiteY6" fmla="*/ 7572 h 9383"/>
                    <a:gd name="connsiteX7" fmla="*/ 2682 w 1069866"/>
                    <a:gd name="connsiteY7" fmla="*/ 1899 h 9383"/>
                    <a:gd name="connsiteX8" fmla="*/ 210355 w 1069866"/>
                    <a:gd name="connsiteY8" fmla="*/ 215 h 9383"/>
                    <a:gd name="connsiteX9" fmla="*/ 418028 w 1069866"/>
                    <a:gd name="connsiteY9" fmla="*/ 126 h 9383"/>
                    <a:gd name="connsiteX10" fmla="*/ 833374 w 1069866"/>
                    <a:gd name="connsiteY10" fmla="*/ 38 h 9383"/>
                    <a:gd name="connsiteX11" fmla="*/ 950461 w 1069866"/>
                    <a:gd name="connsiteY11" fmla="*/ 38 h 9383"/>
                    <a:gd name="connsiteX12" fmla="*/ 1007897 w 1069866"/>
                    <a:gd name="connsiteY12" fmla="*/ 38 h 9383"/>
                    <a:gd name="connsiteX13" fmla="*/ 1067638 w 1069866"/>
                    <a:gd name="connsiteY13" fmla="*/ 2431 h 9383"/>
                    <a:gd name="connsiteX14" fmla="*/ 1068258 w 1069866"/>
                    <a:gd name="connsiteY14" fmla="*/ 6951 h 9383"/>
                    <a:gd name="connsiteX15" fmla="*/ 1068258 w 1069866"/>
                    <a:gd name="connsiteY15" fmla="*/ 6951 h 9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69866" h="9383">
                      <a:moveTo>
                        <a:pt x="1068258" y="6951"/>
                      </a:moveTo>
                      <a:cubicBezTo>
                        <a:pt x="1051240" y="9522"/>
                        <a:pt x="1034133" y="9256"/>
                        <a:pt x="1016850" y="9345"/>
                      </a:cubicBezTo>
                      <a:cubicBezTo>
                        <a:pt x="999565" y="9433"/>
                        <a:pt x="982282" y="9345"/>
                        <a:pt x="964909" y="9345"/>
                      </a:cubicBezTo>
                      <a:cubicBezTo>
                        <a:pt x="929898" y="9345"/>
                        <a:pt x="894976" y="9345"/>
                        <a:pt x="859965" y="9345"/>
                      </a:cubicBezTo>
                      <a:cubicBezTo>
                        <a:pt x="790740" y="9345"/>
                        <a:pt x="721516" y="9345"/>
                        <a:pt x="652292" y="9345"/>
                      </a:cubicBezTo>
                      <a:cubicBezTo>
                        <a:pt x="513843" y="9345"/>
                        <a:pt x="375394" y="9345"/>
                        <a:pt x="236945" y="9256"/>
                      </a:cubicBezTo>
                      <a:cubicBezTo>
                        <a:pt x="158946" y="9167"/>
                        <a:pt x="80858" y="10054"/>
                        <a:pt x="2770" y="7572"/>
                      </a:cubicBezTo>
                      <a:cubicBezTo>
                        <a:pt x="-864" y="7483"/>
                        <a:pt x="-952" y="2076"/>
                        <a:pt x="2682" y="1899"/>
                      </a:cubicBezTo>
                      <a:cubicBezTo>
                        <a:pt x="71817" y="-317"/>
                        <a:pt x="141042" y="304"/>
                        <a:pt x="210355" y="215"/>
                      </a:cubicBezTo>
                      <a:cubicBezTo>
                        <a:pt x="279579" y="215"/>
                        <a:pt x="348804" y="126"/>
                        <a:pt x="418028" y="126"/>
                      </a:cubicBezTo>
                      <a:cubicBezTo>
                        <a:pt x="556477" y="126"/>
                        <a:pt x="694925" y="38"/>
                        <a:pt x="833374" y="38"/>
                      </a:cubicBezTo>
                      <a:cubicBezTo>
                        <a:pt x="872373" y="38"/>
                        <a:pt x="911462" y="38"/>
                        <a:pt x="950461" y="38"/>
                      </a:cubicBezTo>
                      <a:cubicBezTo>
                        <a:pt x="969607" y="38"/>
                        <a:pt x="988752" y="38"/>
                        <a:pt x="1007897" y="38"/>
                      </a:cubicBezTo>
                      <a:cubicBezTo>
                        <a:pt x="1027840" y="38"/>
                        <a:pt x="1047783" y="-494"/>
                        <a:pt x="1067638" y="2431"/>
                      </a:cubicBezTo>
                      <a:cubicBezTo>
                        <a:pt x="1069853" y="2874"/>
                        <a:pt x="1071006" y="6597"/>
                        <a:pt x="1068258" y="6951"/>
                      </a:cubicBezTo>
                      <a:lnTo>
                        <a:pt x="1068258" y="6951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38" name="任意多边形: 形状 537"/>
                <p:cNvSpPr/>
                <p:nvPr/>
              </p:nvSpPr>
              <p:spPr>
                <a:xfrm>
                  <a:off x="8771778" y="2869774"/>
                  <a:ext cx="24743" cy="45596"/>
                </a:xfrm>
                <a:custGeom>
                  <a:avLst/>
                  <a:gdLst>
                    <a:gd name="connsiteX0" fmla="*/ 15727 w 24743"/>
                    <a:gd name="connsiteY0" fmla="*/ 10123 h 45596"/>
                    <a:gd name="connsiteX1" fmla="*/ 15284 w 24743"/>
                    <a:gd name="connsiteY1" fmla="*/ 7819 h 45596"/>
                    <a:gd name="connsiteX2" fmla="*/ 15284 w 24743"/>
                    <a:gd name="connsiteY2" fmla="*/ 5603 h 45596"/>
                    <a:gd name="connsiteX3" fmla="*/ 19627 w 24743"/>
                    <a:gd name="connsiteY3" fmla="*/ 107 h 45596"/>
                    <a:gd name="connsiteX4" fmla="*/ 24236 w 24743"/>
                    <a:gd name="connsiteY4" fmla="*/ 5957 h 45596"/>
                    <a:gd name="connsiteX5" fmla="*/ 13423 w 24743"/>
                    <a:gd name="connsiteY5" fmla="*/ 25103 h 45596"/>
                    <a:gd name="connsiteX6" fmla="*/ 9523 w 24743"/>
                    <a:gd name="connsiteY6" fmla="*/ 34675 h 45596"/>
                    <a:gd name="connsiteX7" fmla="*/ 7484 w 24743"/>
                    <a:gd name="connsiteY7" fmla="*/ 40171 h 45596"/>
                    <a:gd name="connsiteX8" fmla="*/ 4027 w 24743"/>
                    <a:gd name="connsiteY8" fmla="*/ 44603 h 45596"/>
                    <a:gd name="connsiteX9" fmla="*/ 5623 w 24743"/>
                    <a:gd name="connsiteY9" fmla="*/ 43362 h 45596"/>
                    <a:gd name="connsiteX10" fmla="*/ 5002 w 24743"/>
                    <a:gd name="connsiteY10" fmla="*/ 44514 h 45596"/>
                    <a:gd name="connsiteX11" fmla="*/ 570 w 24743"/>
                    <a:gd name="connsiteY11" fmla="*/ 43184 h 45596"/>
                    <a:gd name="connsiteX12" fmla="*/ 482 w 24743"/>
                    <a:gd name="connsiteY12" fmla="*/ 41855 h 45596"/>
                    <a:gd name="connsiteX13" fmla="*/ 1280 w 24743"/>
                    <a:gd name="connsiteY13" fmla="*/ 43805 h 45596"/>
                    <a:gd name="connsiteX14" fmla="*/ 1545 w 24743"/>
                    <a:gd name="connsiteY14" fmla="*/ 32282 h 45596"/>
                    <a:gd name="connsiteX15" fmla="*/ 5623 w 24743"/>
                    <a:gd name="connsiteY15" fmla="*/ 20848 h 45596"/>
                    <a:gd name="connsiteX16" fmla="*/ 17854 w 24743"/>
                    <a:gd name="connsiteY16" fmla="*/ 994 h 45596"/>
                    <a:gd name="connsiteX17" fmla="*/ 20779 w 24743"/>
                    <a:gd name="connsiteY17" fmla="*/ 7730 h 45596"/>
                    <a:gd name="connsiteX18" fmla="*/ 18386 w 24743"/>
                    <a:gd name="connsiteY18" fmla="*/ 7376 h 45596"/>
                    <a:gd name="connsiteX19" fmla="*/ 20070 w 24743"/>
                    <a:gd name="connsiteY19" fmla="*/ 7376 h 45596"/>
                    <a:gd name="connsiteX20" fmla="*/ 18741 w 24743"/>
                    <a:gd name="connsiteY20" fmla="*/ 7730 h 45596"/>
                    <a:gd name="connsiteX21" fmla="*/ 17234 w 24743"/>
                    <a:gd name="connsiteY21" fmla="*/ 7641 h 45596"/>
                    <a:gd name="connsiteX22" fmla="*/ 17500 w 24743"/>
                    <a:gd name="connsiteY22" fmla="*/ 8262 h 45596"/>
                    <a:gd name="connsiteX23" fmla="*/ 17145 w 24743"/>
                    <a:gd name="connsiteY23" fmla="*/ 9769 h 45596"/>
                    <a:gd name="connsiteX24" fmla="*/ 15727 w 24743"/>
                    <a:gd name="connsiteY24" fmla="*/ 10123 h 45596"/>
                    <a:gd name="connsiteX25" fmla="*/ 15727 w 24743"/>
                    <a:gd name="connsiteY25" fmla="*/ 10123 h 45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743" h="45596">
                      <a:moveTo>
                        <a:pt x="15727" y="10123"/>
                      </a:moveTo>
                      <a:cubicBezTo>
                        <a:pt x="15373" y="9326"/>
                        <a:pt x="15195" y="8705"/>
                        <a:pt x="15284" y="7819"/>
                      </a:cubicBezTo>
                      <a:cubicBezTo>
                        <a:pt x="15373" y="6844"/>
                        <a:pt x="15373" y="6578"/>
                        <a:pt x="15284" y="5603"/>
                      </a:cubicBezTo>
                      <a:cubicBezTo>
                        <a:pt x="14929" y="3121"/>
                        <a:pt x="17411" y="639"/>
                        <a:pt x="19627" y="107"/>
                      </a:cubicBezTo>
                      <a:cubicBezTo>
                        <a:pt x="22818" y="-690"/>
                        <a:pt x="26009" y="3121"/>
                        <a:pt x="24236" y="5957"/>
                      </a:cubicBezTo>
                      <a:cubicBezTo>
                        <a:pt x="20336" y="12251"/>
                        <a:pt x="16348" y="18278"/>
                        <a:pt x="13423" y="25103"/>
                      </a:cubicBezTo>
                      <a:cubicBezTo>
                        <a:pt x="12004" y="28205"/>
                        <a:pt x="10764" y="31484"/>
                        <a:pt x="9523" y="34675"/>
                      </a:cubicBezTo>
                      <a:cubicBezTo>
                        <a:pt x="8814" y="36537"/>
                        <a:pt x="8282" y="38398"/>
                        <a:pt x="7484" y="40171"/>
                      </a:cubicBezTo>
                      <a:cubicBezTo>
                        <a:pt x="6686" y="42209"/>
                        <a:pt x="6243" y="43716"/>
                        <a:pt x="4027" y="44603"/>
                      </a:cubicBezTo>
                      <a:cubicBezTo>
                        <a:pt x="4559" y="44159"/>
                        <a:pt x="5091" y="43805"/>
                        <a:pt x="5623" y="43362"/>
                      </a:cubicBezTo>
                      <a:cubicBezTo>
                        <a:pt x="5445" y="43716"/>
                        <a:pt x="5180" y="44071"/>
                        <a:pt x="5002" y="44514"/>
                      </a:cubicBezTo>
                      <a:cubicBezTo>
                        <a:pt x="3850" y="46552"/>
                        <a:pt x="748" y="45489"/>
                        <a:pt x="570" y="43184"/>
                      </a:cubicBezTo>
                      <a:cubicBezTo>
                        <a:pt x="570" y="42741"/>
                        <a:pt x="482" y="42298"/>
                        <a:pt x="482" y="41855"/>
                      </a:cubicBezTo>
                      <a:cubicBezTo>
                        <a:pt x="748" y="42475"/>
                        <a:pt x="1014" y="43184"/>
                        <a:pt x="1280" y="43805"/>
                      </a:cubicBezTo>
                      <a:cubicBezTo>
                        <a:pt x="-1291" y="40791"/>
                        <a:pt x="659" y="35650"/>
                        <a:pt x="1545" y="32282"/>
                      </a:cubicBezTo>
                      <a:cubicBezTo>
                        <a:pt x="2520" y="28294"/>
                        <a:pt x="3939" y="24571"/>
                        <a:pt x="5623" y="20848"/>
                      </a:cubicBezTo>
                      <a:cubicBezTo>
                        <a:pt x="8814" y="13846"/>
                        <a:pt x="12714" y="6755"/>
                        <a:pt x="17854" y="994"/>
                      </a:cubicBezTo>
                      <a:cubicBezTo>
                        <a:pt x="18829" y="3210"/>
                        <a:pt x="19804" y="5514"/>
                        <a:pt x="20779" y="7730"/>
                      </a:cubicBezTo>
                      <a:cubicBezTo>
                        <a:pt x="19893" y="7819"/>
                        <a:pt x="19184" y="7641"/>
                        <a:pt x="18386" y="7376"/>
                      </a:cubicBezTo>
                      <a:cubicBezTo>
                        <a:pt x="18918" y="7376"/>
                        <a:pt x="19538" y="7376"/>
                        <a:pt x="20070" y="7376"/>
                      </a:cubicBezTo>
                      <a:cubicBezTo>
                        <a:pt x="19627" y="7464"/>
                        <a:pt x="19184" y="7641"/>
                        <a:pt x="18741" y="7730"/>
                      </a:cubicBezTo>
                      <a:cubicBezTo>
                        <a:pt x="18298" y="7819"/>
                        <a:pt x="17588" y="7641"/>
                        <a:pt x="17234" y="7641"/>
                      </a:cubicBezTo>
                      <a:cubicBezTo>
                        <a:pt x="18032" y="7464"/>
                        <a:pt x="17588" y="7641"/>
                        <a:pt x="17500" y="8262"/>
                      </a:cubicBezTo>
                      <a:cubicBezTo>
                        <a:pt x="17411" y="8794"/>
                        <a:pt x="17234" y="9237"/>
                        <a:pt x="17145" y="9769"/>
                      </a:cubicBezTo>
                      <a:cubicBezTo>
                        <a:pt x="16879" y="10478"/>
                        <a:pt x="15993" y="10655"/>
                        <a:pt x="15727" y="10123"/>
                      </a:cubicBezTo>
                      <a:lnTo>
                        <a:pt x="15727" y="10123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39" name="任意多边形: 形状 538"/>
                <p:cNvSpPr/>
                <p:nvPr/>
              </p:nvSpPr>
              <p:spPr>
                <a:xfrm>
                  <a:off x="8283180" y="2865823"/>
                  <a:ext cx="507184" cy="8429"/>
                </a:xfrm>
                <a:custGeom>
                  <a:avLst/>
                  <a:gdLst>
                    <a:gd name="connsiteX0" fmla="*/ 506453 w 507184"/>
                    <a:gd name="connsiteY0" fmla="*/ 5388 h 8429"/>
                    <a:gd name="connsiteX1" fmla="*/ 484206 w 507184"/>
                    <a:gd name="connsiteY1" fmla="*/ 7072 h 8429"/>
                    <a:gd name="connsiteX2" fmla="*/ 457792 w 507184"/>
                    <a:gd name="connsiteY2" fmla="*/ 7869 h 8429"/>
                    <a:gd name="connsiteX3" fmla="*/ 409309 w 507184"/>
                    <a:gd name="connsiteY3" fmla="*/ 8224 h 8429"/>
                    <a:gd name="connsiteX4" fmla="*/ 311189 w 507184"/>
                    <a:gd name="connsiteY4" fmla="*/ 8401 h 8429"/>
                    <a:gd name="connsiteX5" fmla="*/ 113886 w 507184"/>
                    <a:gd name="connsiteY5" fmla="*/ 8401 h 8429"/>
                    <a:gd name="connsiteX6" fmla="*/ 3712 w 507184"/>
                    <a:gd name="connsiteY6" fmla="*/ 8047 h 8429"/>
                    <a:gd name="connsiteX7" fmla="*/ 3535 w 507184"/>
                    <a:gd name="connsiteY7" fmla="*/ 513 h 8429"/>
                    <a:gd name="connsiteX8" fmla="*/ 200838 w 507184"/>
                    <a:gd name="connsiteY8" fmla="*/ 158 h 8429"/>
                    <a:gd name="connsiteX9" fmla="*/ 398140 w 507184"/>
                    <a:gd name="connsiteY9" fmla="*/ 336 h 8429"/>
                    <a:gd name="connsiteX10" fmla="*/ 452119 w 507184"/>
                    <a:gd name="connsiteY10" fmla="*/ 690 h 8429"/>
                    <a:gd name="connsiteX11" fmla="*/ 479685 w 507184"/>
                    <a:gd name="connsiteY11" fmla="*/ 1399 h 8429"/>
                    <a:gd name="connsiteX12" fmla="*/ 506453 w 507184"/>
                    <a:gd name="connsiteY12" fmla="*/ 3261 h 8429"/>
                    <a:gd name="connsiteX13" fmla="*/ 506453 w 507184"/>
                    <a:gd name="connsiteY13" fmla="*/ 5388 h 8429"/>
                    <a:gd name="connsiteX14" fmla="*/ 506453 w 507184"/>
                    <a:gd name="connsiteY14" fmla="*/ 5388 h 8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07184" h="8429">
                      <a:moveTo>
                        <a:pt x="506453" y="5388"/>
                      </a:moveTo>
                      <a:cubicBezTo>
                        <a:pt x="499185" y="6806"/>
                        <a:pt x="491651" y="6717"/>
                        <a:pt x="484206" y="7072"/>
                      </a:cubicBezTo>
                      <a:cubicBezTo>
                        <a:pt x="475431" y="7426"/>
                        <a:pt x="466567" y="7781"/>
                        <a:pt x="457792" y="7869"/>
                      </a:cubicBezTo>
                      <a:cubicBezTo>
                        <a:pt x="441661" y="8047"/>
                        <a:pt x="425440" y="8224"/>
                        <a:pt x="409309" y="8224"/>
                      </a:cubicBezTo>
                      <a:cubicBezTo>
                        <a:pt x="376602" y="8313"/>
                        <a:pt x="343896" y="8401"/>
                        <a:pt x="311189" y="8401"/>
                      </a:cubicBezTo>
                      <a:cubicBezTo>
                        <a:pt x="245421" y="8401"/>
                        <a:pt x="179654" y="8401"/>
                        <a:pt x="113886" y="8401"/>
                      </a:cubicBezTo>
                      <a:cubicBezTo>
                        <a:pt x="77191" y="8401"/>
                        <a:pt x="40407" y="8579"/>
                        <a:pt x="3712" y="8047"/>
                      </a:cubicBezTo>
                      <a:cubicBezTo>
                        <a:pt x="-1163" y="7958"/>
                        <a:pt x="-1251" y="601"/>
                        <a:pt x="3535" y="513"/>
                      </a:cubicBezTo>
                      <a:cubicBezTo>
                        <a:pt x="69214" y="-374"/>
                        <a:pt x="135070" y="158"/>
                        <a:pt x="200838" y="158"/>
                      </a:cubicBezTo>
                      <a:cubicBezTo>
                        <a:pt x="266605" y="158"/>
                        <a:pt x="332373" y="158"/>
                        <a:pt x="398140" y="336"/>
                      </a:cubicBezTo>
                      <a:cubicBezTo>
                        <a:pt x="416133" y="424"/>
                        <a:pt x="434126" y="424"/>
                        <a:pt x="452119" y="690"/>
                      </a:cubicBezTo>
                      <a:cubicBezTo>
                        <a:pt x="461338" y="779"/>
                        <a:pt x="470467" y="1045"/>
                        <a:pt x="479685" y="1399"/>
                      </a:cubicBezTo>
                      <a:cubicBezTo>
                        <a:pt x="488549" y="1754"/>
                        <a:pt x="497678" y="1576"/>
                        <a:pt x="506453" y="3261"/>
                      </a:cubicBezTo>
                      <a:cubicBezTo>
                        <a:pt x="507428" y="3615"/>
                        <a:pt x="507428" y="5210"/>
                        <a:pt x="506453" y="5388"/>
                      </a:cubicBezTo>
                      <a:lnTo>
                        <a:pt x="506453" y="5388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40" name="任意多边形: 形状 539"/>
                <p:cNvSpPr/>
                <p:nvPr/>
              </p:nvSpPr>
              <p:spPr>
                <a:xfrm>
                  <a:off x="8262280" y="2870656"/>
                  <a:ext cx="35337" cy="235250"/>
                </a:xfrm>
                <a:custGeom>
                  <a:avLst/>
                  <a:gdLst>
                    <a:gd name="connsiteX0" fmla="*/ 33387 w 35337"/>
                    <a:gd name="connsiteY0" fmla="*/ 2239 h 235250"/>
                    <a:gd name="connsiteX1" fmla="*/ 12380 w 35337"/>
                    <a:gd name="connsiteY1" fmla="*/ 53293 h 235250"/>
                    <a:gd name="connsiteX2" fmla="*/ 9190 w 35337"/>
                    <a:gd name="connsiteY2" fmla="*/ 112236 h 235250"/>
                    <a:gd name="connsiteX3" fmla="*/ 18053 w 35337"/>
                    <a:gd name="connsiteY3" fmla="*/ 175521 h 235250"/>
                    <a:gd name="connsiteX4" fmla="*/ 27183 w 35337"/>
                    <a:gd name="connsiteY4" fmla="*/ 206987 h 235250"/>
                    <a:gd name="connsiteX5" fmla="*/ 32855 w 35337"/>
                    <a:gd name="connsiteY5" fmla="*/ 222409 h 235250"/>
                    <a:gd name="connsiteX6" fmla="*/ 34362 w 35337"/>
                    <a:gd name="connsiteY6" fmla="*/ 234198 h 235250"/>
                    <a:gd name="connsiteX7" fmla="*/ 31880 w 35337"/>
                    <a:gd name="connsiteY7" fmla="*/ 235173 h 235250"/>
                    <a:gd name="connsiteX8" fmla="*/ 21244 w 35337"/>
                    <a:gd name="connsiteY8" fmla="*/ 216914 h 235250"/>
                    <a:gd name="connsiteX9" fmla="*/ 12824 w 35337"/>
                    <a:gd name="connsiteY9" fmla="*/ 190501 h 235250"/>
                    <a:gd name="connsiteX10" fmla="*/ 2719 w 35337"/>
                    <a:gd name="connsiteY10" fmla="*/ 139269 h 235250"/>
                    <a:gd name="connsiteX11" fmla="*/ 7062 w 35337"/>
                    <a:gd name="connsiteY11" fmla="*/ 40707 h 235250"/>
                    <a:gd name="connsiteX12" fmla="*/ 31348 w 35337"/>
                    <a:gd name="connsiteY12" fmla="*/ 200 h 235250"/>
                    <a:gd name="connsiteX13" fmla="*/ 33387 w 35337"/>
                    <a:gd name="connsiteY13" fmla="*/ 2239 h 235250"/>
                    <a:gd name="connsiteX14" fmla="*/ 33387 w 35337"/>
                    <a:gd name="connsiteY14" fmla="*/ 2239 h 23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5337" h="235250">
                      <a:moveTo>
                        <a:pt x="33387" y="2239"/>
                      </a:moveTo>
                      <a:cubicBezTo>
                        <a:pt x="23637" y="18371"/>
                        <a:pt x="15926" y="34414"/>
                        <a:pt x="12380" y="53293"/>
                      </a:cubicBezTo>
                      <a:cubicBezTo>
                        <a:pt x="8835" y="72527"/>
                        <a:pt x="8392" y="92558"/>
                        <a:pt x="9190" y="112236"/>
                      </a:cubicBezTo>
                      <a:cubicBezTo>
                        <a:pt x="10076" y="133508"/>
                        <a:pt x="13089" y="154692"/>
                        <a:pt x="18053" y="175521"/>
                      </a:cubicBezTo>
                      <a:cubicBezTo>
                        <a:pt x="20623" y="186158"/>
                        <a:pt x="23637" y="196617"/>
                        <a:pt x="27183" y="206987"/>
                      </a:cubicBezTo>
                      <a:cubicBezTo>
                        <a:pt x="28955" y="212128"/>
                        <a:pt x="30817" y="217269"/>
                        <a:pt x="32855" y="222409"/>
                      </a:cubicBezTo>
                      <a:cubicBezTo>
                        <a:pt x="34362" y="226309"/>
                        <a:pt x="36667" y="230387"/>
                        <a:pt x="34362" y="234198"/>
                      </a:cubicBezTo>
                      <a:cubicBezTo>
                        <a:pt x="33919" y="234996"/>
                        <a:pt x="32855" y="235439"/>
                        <a:pt x="31880" y="235173"/>
                      </a:cubicBezTo>
                      <a:cubicBezTo>
                        <a:pt x="25498" y="233312"/>
                        <a:pt x="23283" y="222409"/>
                        <a:pt x="21244" y="216914"/>
                      </a:cubicBezTo>
                      <a:cubicBezTo>
                        <a:pt x="18053" y="208228"/>
                        <a:pt x="15305" y="199453"/>
                        <a:pt x="12824" y="190501"/>
                      </a:cubicBezTo>
                      <a:cubicBezTo>
                        <a:pt x="8215" y="173660"/>
                        <a:pt x="4846" y="156553"/>
                        <a:pt x="2719" y="139269"/>
                      </a:cubicBezTo>
                      <a:cubicBezTo>
                        <a:pt x="-1181" y="106740"/>
                        <a:pt x="-1801" y="71995"/>
                        <a:pt x="7062" y="40707"/>
                      </a:cubicBezTo>
                      <a:cubicBezTo>
                        <a:pt x="11317" y="25461"/>
                        <a:pt x="18496" y="9773"/>
                        <a:pt x="31348" y="200"/>
                      </a:cubicBezTo>
                      <a:cubicBezTo>
                        <a:pt x="32501" y="-597"/>
                        <a:pt x="34007" y="1175"/>
                        <a:pt x="33387" y="2239"/>
                      </a:cubicBezTo>
                      <a:lnTo>
                        <a:pt x="33387" y="2239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41" name="任意多边形: 形状 540"/>
                <p:cNvSpPr/>
                <p:nvPr/>
              </p:nvSpPr>
              <p:spPr>
                <a:xfrm>
                  <a:off x="9798326" y="2910034"/>
                  <a:ext cx="23976" cy="155491"/>
                </a:xfrm>
                <a:custGeom>
                  <a:avLst/>
                  <a:gdLst>
                    <a:gd name="connsiteX0" fmla="*/ 23025 w 23976"/>
                    <a:gd name="connsiteY0" fmla="*/ 5407 h 155491"/>
                    <a:gd name="connsiteX1" fmla="*/ 19036 w 23976"/>
                    <a:gd name="connsiteY1" fmla="*/ 13295 h 155491"/>
                    <a:gd name="connsiteX2" fmla="*/ 16289 w 23976"/>
                    <a:gd name="connsiteY2" fmla="*/ 22513 h 155491"/>
                    <a:gd name="connsiteX3" fmla="*/ 12743 w 23976"/>
                    <a:gd name="connsiteY3" fmla="*/ 41659 h 155491"/>
                    <a:gd name="connsiteX4" fmla="*/ 10350 w 23976"/>
                    <a:gd name="connsiteY4" fmla="*/ 80215 h 155491"/>
                    <a:gd name="connsiteX5" fmla="*/ 11857 w 23976"/>
                    <a:gd name="connsiteY5" fmla="*/ 117176 h 155491"/>
                    <a:gd name="connsiteX6" fmla="*/ 16377 w 23976"/>
                    <a:gd name="connsiteY6" fmla="*/ 135081 h 155491"/>
                    <a:gd name="connsiteX7" fmla="*/ 23025 w 23976"/>
                    <a:gd name="connsiteY7" fmla="*/ 151478 h 155491"/>
                    <a:gd name="connsiteX8" fmla="*/ 16820 w 23976"/>
                    <a:gd name="connsiteY8" fmla="*/ 154935 h 155491"/>
                    <a:gd name="connsiteX9" fmla="*/ 6007 w 23976"/>
                    <a:gd name="connsiteY9" fmla="*/ 135878 h 155491"/>
                    <a:gd name="connsiteX10" fmla="*/ 1132 w 23976"/>
                    <a:gd name="connsiteY10" fmla="*/ 112833 h 155491"/>
                    <a:gd name="connsiteX11" fmla="*/ 955 w 23976"/>
                    <a:gd name="connsiteY11" fmla="*/ 63729 h 155491"/>
                    <a:gd name="connsiteX12" fmla="*/ 8843 w 23976"/>
                    <a:gd name="connsiteY12" fmla="*/ 14359 h 155491"/>
                    <a:gd name="connsiteX13" fmla="*/ 19656 w 23976"/>
                    <a:gd name="connsiteY13" fmla="*/ 0 h 155491"/>
                    <a:gd name="connsiteX14" fmla="*/ 23379 w 23976"/>
                    <a:gd name="connsiteY14" fmla="*/ 5407 h 155491"/>
                    <a:gd name="connsiteX15" fmla="*/ 23025 w 23976"/>
                    <a:gd name="connsiteY15" fmla="*/ 5407 h 155491"/>
                    <a:gd name="connsiteX16" fmla="*/ 23025 w 23976"/>
                    <a:gd name="connsiteY16" fmla="*/ 5407 h 155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976" h="155491">
                      <a:moveTo>
                        <a:pt x="23025" y="5407"/>
                      </a:moveTo>
                      <a:cubicBezTo>
                        <a:pt x="21163" y="4166"/>
                        <a:pt x="19302" y="12498"/>
                        <a:pt x="19036" y="13295"/>
                      </a:cubicBezTo>
                      <a:cubicBezTo>
                        <a:pt x="18061" y="16397"/>
                        <a:pt x="17086" y="19411"/>
                        <a:pt x="16289" y="22513"/>
                      </a:cubicBezTo>
                      <a:cubicBezTo>
                        <a:pt x="14693" y="28807"/>
                        <a:pt x="13541" y="35188"/>
                        <a:pt x="12743" y="41659"/>
                      </a:cubicBezTo>
                      <a:cubicBezTo>
                        <a:pt x="11148" y="54422"/>
                        <a:pt x="10704" y="67363"/>
                        <a:pt x="10350" y="80215"/>
                      </a:cubicBezTo>
                      <a:cubicBezTo>
                        <a:pt x="9995" y="92536"/>
                        <a:pt x="9995" y="104944"/>
                        <a:pt x="11857" y="117176"/>
                      </a:cubicBezTo>
                      <a:cubicBezTo>
                        <a:pt x="12832" y="123203"/>
                        <a:pt x="14339" y="129231"/>
                        <a:pt x="16377" y="135081"/>
                      </a:cubicBezTo>
                      <a:cubicBezTo>
                        <a:pt x="18327" y="140399"/>
                        <a:pt x="22936" y="145894"/>
                        <a:pt x="23025" y="151478"/>
                      </a:cubicBezTo>
                      <a:cubicBezTo>
                        <a:pt x="23113" y="154758"/>
                        <a:pt x="19656" y="156442"/>
                        <a:pt x="16820" y="154935"/>
                      </a:cubicBezTo>
                      <a:cubicBezTo>
                        <a:pt x="10793" y="151744"/>
                        <a:pt x="8045" y="141905"/>
                        <a:pt x="6007" y="135878"/>
                      </a:cubicBezTo>
                      <a:cubicBezTo>
                        <a:pt x="3436" y="128344"/>
                        <a:pt x="2018" y="120633"/>
                        <a:pt x="1132" y="112833"/>
                      </a:cubicBezTo>
                      <a:cubicBezTo>
                        <a:pt x="-730" y="96436"/>
                        <a:pt x="68" y="79949"/>
                        <a:pt x="955" y="63729"/>
                      </a:cubicBezTo>
                      <a:cubicBezTo>
                        <a:pt x="1841" y="47065"/>
                        <a:pt x="3436" y="30047"/>
                        <a:pt x="8843" y="14359"/>
                      </a:cubicBezTo>
                      <a:cubicBezTo>
                        <a:pt x="10439" y="9750"/>
                        <a:pt x="13186" y="0"/>
                        <a:pt x="19656" y="0"/>
                      </a:cubicBezTo>
                      <a:cubicBezTo>
                        <a:pt x="22404" y="0"/>
                        <a:pt x="25241" y="3102"/>
                        <a:pt x="23379" y="5407"/>
                      </a:cubicBezTo>
                      <a:cubicBezTo>
                        <a:pt x="23291" y="5407"/>
                        <a:pt x="23113" y="5495"/>
                        <a:pt x="23025" y="5407"/>
                      </a:cubicBezTo>
                      <a:lnTo>
                        <a:pt x="23025" y="540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42" name="任意多边形: 形状 541"/>
                <p:cNvSpPr/>
                <p:nvPr/>
              </p:nvSpPr>
              <p:spPr>
                <a:xfrm>
                  <a:off x="9674091" y="2955060"/>
                  <a:ext cx="128713" cy="8863"/>
                </a:xfrm>
                <a:custGeom>
                  <a:avLst/>
                  <a:gdLst>
                    <a:gd name="connsiteX0" fmla="*/ 744 w 128713"/>
                    <a:gd name="connsiteY0" fmla="*/ 3457 h 8863"/>
                    <a:gd name="connsiteX1" fmla="*/ 61549 w 128713"/>
                    <a:gd name="connsiteY1" fmla="*/ 1064 h 8863"/>
                    <a:gd name="connsiteX2" fmla="*/ 124302 w 128713"/>
                    <a:gd name="connsiteY2" fmla="*/ 0 h 8863"/>
                    <a:gd name="connsiteX3" fmla="*/ 124480 w 128713"/>
                    <a:gd name="connsiteY3" fmla="*/ 8864 h 8863"/>
                    <a:gd name="connsiteX4" fmla="*/ 62789 w 128713"/>
                    <a:gd name="connsiteY4" fmla="*/ 7889 h 8863"/>
                    <a:gd name="connsiteX5" fmla="*/ 1099 w 128713"/>
                    <a:gd name="connsiteY5" fmla="*/ 5495 h 8863"/>
                    <a:gd name="connsiteX6" fmla="*/ 744 w 128713"/>
                    <a:gd name="connsiteY6" fmla="*/ 3457 h 8863"/>
                    <a:gd name="connsiteX7" fmla="*/ 744 w 128713"/>
                    <a:gd name="connsiteY7" fmla="*/ 3457 h 8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8713" h="8863">
                      <a:moveTo>
                        <a:pt x="744" y="3457"/>
                      </a:moveTo>
                      <a:cubicBezTo>
                        <a:pt x="20865" y="975"/>
                        <a:pt x="41162" y="1418"/>
                        <a:pt x="61549" y="1064"/>
                      </a:cubicBezTo>
                      <a:cubicBezTo>
                        <a:pt x="82466" y="709"/>
                        <a:pt x="103385" y="89"/>
                        <a:pt x="124302" y="0"/>
                      </a:cubicBezTo>
                      <a:cubicBezTo>
                        <a:pt x="130064" y="0"/>
                        <a:pt x="130241" y="8864"/>
                        <a:pt x="124480" y="8864"/>
                      </a:cubicBezTo>
                      <a:cubicBezTo>
                        <a:pt x="103916" y="8775"/>
                        <a:pt x="83353" y="8243"/>
                        <a:pt x="62789" y="7889"/>
                      </a:cubicBezTo>
                      <a:cubicBezTo>
                        <a:pt x="42137" y="7534"/>
                        <a:pt x="21663" y="7977"/>
                        <a:pt x="1099" y="5495"/>
                      </a:cubicBezTo>
                      <a:cubicBezTo>
                        <a:pt x="-53" y="5407"/>
                        <a:pt x="-496" y="3634"/>
                        <a:pt x="744" y="3457"/>
                      </a:cubicBezTo>
                      <a:lnTo>
                        <a:pt x="744" y="345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43" name="任意多边形: 形状 542"/>
                <p:cNvSpPr/>
                <p:nvPr/>
              </p:nvSpPr>
              <p:spPr>
                <a:xfrm>
                  <a:off x="9396423" y="3008412"/>
                  <a:ext cx="242272" cy="20572"/>
                </a:xfrm>
                <a:custGeom>
                  <a:avLst/>
                  <a:gdLst>
                    <a:gd name="connsiteX0" fmla="*/ 451 w 242272"/>
                    <a:gd name="connsiteY0" fmla="*/ 5945 h 20572"/>
                    <a:gd name="connsiteX1" fmla="*/ 58419 w 242272"/>
                    <a:gd name="connsiteY1" fmla="*/ 7 h 20572"/>
                    <a:gd name="connsiteX2" fmla="*/ 117716 w 242272"/>
                    <a:gd name="connsiteY2" fmla="*/ 2843 h 20572"/>
                    <a:gd name="connsiteX3" fmla="*/ 237729 w 242272"/>
                    <a:gd name="connsiteY3" fmla="*/ 11441 h 20572"/>
                    <a:gd name="connsiteX4" fmla="*/ 237906 w 242272"/>
                    <a:gd name="connsiteY4" fmla="*/ 20570 h 20572"/>
                    <a:gd name="connsiteX5" fmla="*/ 118957 w 242272"/>
                    <a:gd name="connsiteY5" fmla="*/ 12061 h 20572"/>
                    <a:gd name="connsiteX6" fmla="*/ 60724 w 242272"/>
                    <a:gd name="connsiteY6" fmla="*/ 8516 h 20572"/>
                    <a:gd name="connsiteX7" fmla="*/ 629 w 242272"/>
                    <a:gd name="connsiteY7" fmla="*/ 7186 h 20572"/>
                    <a:gd name="connsiteX8" fmla="*/ 451 w 242272"/>
                    <a:gd name="connsiteY8" fmla="*/ 5945 h 20572"/>
                    <a:gd name="connsiteX9" fmla="*/ 451 w 242272"/>
                    <a:gd name="connsiteY9" fmla="*/ 5945 h 20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2272" h="20572">
                      <a:moveTo>
                        <a:pt x="451" y="5945"/>
                      </a:moveTo>
                      <a:cubicBezTo>
                        <a:pt x="19774" y="3286"/>
                        <a:pt x="38742" y="-171"/>
                        <a:pt x="58419" y="7"/>
                      </a:cubicBezTo>
                      <a:cubicBezTo>
                        <a:pt x="78185" y="184"/>
                        <a:pt x="97951" y="1336"/>
                        <a:pt x="117716" y="2843"/>
                      </a:cubicBezTo>
                      <a:cubicBezTo>
                        <a:pt x="157691" y="5945"/>
                        <a:pt x="197666" y="10554"/>
                        <a:pt x="237729" y="11441"/>
                      </a:cubicBezTo>
                      <a:cubicBezTo>
                        <a:pt x="243667" y="11618"/>
                        <a:pt x="243845" y="20747"/>
                        <a:pt x="237906" y="20570"/>
                      </a:cubicBezTo>
                      <a:cubicBezTo>
                        <a:pt x="198197" y="19684"/>
                        <a:pt x="158577" y="15341"/>
                        <a:pt x="118957" y="12061"/>
                      </a:cubicBezTo>
                      <a:cubicBezTo>
                        <a:pt x="99546" y="10466"/>
                        <a:pt x="80135" y="9047"/>
                        <a:pt x="60724" y="8516"/>
                      </a:cubicBezTo>
                      <a:cubicBezTo>
                        <a:pt x="40692" y="7984"/>
                        <a:pt x="20572" y="5768"/>
                        <a:pt x="629" y="7186"/>
                      </a:cubicBezTo>
                      <a:cubicBezTo>
                        <a:pt x="-80" y="7363"/>
                        <a:pt x="-258" y="6034"/>
                        <a:pt x="451" y="5945"/>
                      </a:cubicBezTo>
                      <a:lnTo>
                        <a:pt x="451" y="594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44" name="任意多边形: 形状 543"/>
                <p:cNvSpPr/>
                <p:nvPr/>
              </p:nvSpPr>
              <p:spPr>
                <a:xfrm>
                  <a:off x="9747884" y="3017082"/>
                  <a:ext cx="58876" cy="11590"/>
                </a:xfrm>
                <a:custGeom>
                  <a:avLst/>
                  <a:gdLst>
                    <a:gd name="connsiteX0" fmla="*/ 165 w 58876"/>
                    <a:gd name="connsiteY0" fmla="*/ 24 h 11590"/>
                    <a:gd name="connsiteX1" fmla="*/ 28528 w 58876"/>
                    <a:gd name="connsiteY1" fmla="*/ 1974 h 11590"/>
                    <a:gd name="connsiteX2" fmla="*/ 35619 w 58876"/>
                    <a:gd name="connsiteY2" fmla="*/ 1708 h 11590"/>
                    <a:gd name="connsiteX3" fmla="*/ 42621 w 58876"/>
                    <a:gd name="connsiteY3" fmla="*/ 1176 h 11590"/>
                    <a:gd name="connsiteX4" fmla="*/ 56625 w 58876"/>
                    <a:gd name="connsiteY4" fmla="*/ 3835 h 11590"/>
                    <a:gd name="connsiteX5" fmla="*/ 53523 w 58876"/>
                    <a:gd name="connsiteY5" fmla="*/ 11458 h 11590"/>
                    <a:gd name="connsiteX6" fmla="*/ 40051 w 58876"/>
                    <a:gd name="connsiteY6" fmla="*/ 8444 h 11590"/>
                    <a:gd name="connsiteX7" fmla="*/ 25603 w 58876"/>
                    <a:gd name="connsiteY7" fmla="*/ 7558 h 11590"/>
                    <a:gd name="connsiteX8" fmla="*/ 76 w 58876"/>
                    <a:gd name="connsiteY8" fmla="*/ 290 h 11590"/>
                    <a:gd name="connsiteX9" fmla="*/ 165 w 58876"/>
                    <a:gd name="connsiteY9" fmla="*/ 24 h 11590"/>
                    <a:gd name="connsiteX10" fmla="*/ 165 w 58876"/>
                    <a:gd name="connsiteY10" fmla="*/ 24 h 11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8876" h="11590">
                      <a:moveTo>
                        <a:pt x="165" y="24"/>
                      </a:moveTo>
                      <a:cubicBezTo>
                        <a:pt x="9205" y="4455"/>
                        <a:pt x="19132" y="2771"/>
                        <a:pt x="28528" y="1974"/>
                      </a:cubicBezTo>
                      <a:cubicBezTo>
                        <a:pt x="30832" y="1796"/>
                        <a:pt x="33226" y="1708"/>
                        <a:pt x="35619" y="1708"/>
                      </a:cubicBezTo>
                      <a:cubicBezTo>
                        <a:pt x="38012" y="1619"/>
                        <a:pt x="40228" y="1176"/>
                        <a:pt x="42621" y="1176"/>
                      </a:cubicBezTo>
                      <a:cubicBezTo>
                        <a:pt x="47407" y="1087"/>
                        <a:pt x="52194" y="1885"/>
                        <a:pt x="56625" y="3835"/>
                      </a:cubicBezTo>
                      <a:cubicBezTo>
                        <a:pt x="61234" y="5962"/>
                        <a:pt x="58044" y="12610"/>
                        <a:pt x="53523" y="11458"/>
                      </a:cubicBezTo>
                      <a:cubicBezTo>
                        <a:pt x="49003" y="10305"/>
                        <a:pt x="44571" y="9330"/>
                        <a:pt x="40051" y="8444"/>
                      </a:cubicBezTo>
                      <a:cubicBezTo>
                        <a:pt x="35264" y="7558"/>
                        <a:pt x="30478" y="7912"/>
                        <a:pt x="25603" y="7558"/>
                      </a:cubicBezTo>
                      <a:cubicBezTo>
                        <a:pt x="16562" y="6937"/>
                        <a:pt x="7876" y="5164"/>
                        <a:pt x="76" y="290"/>
                      </a:cubicBezTo>
                      <a:cubicBezTo>
                        <a:pt x="-101" y="112"/>
                        <a:pt x="76" y="-65"/>
                        <a:pt x="165" y="24"/>
                      </a:cubicBezTo>
                      <a:lnTo>
                        <a:pt x="165" y="24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grpSp>
              <p:nvGrpSpPr>
                <p:cNvPr id="545" name="图形 232"/>
                <p:cNvGrpSpPr/>
                <p:nvPr/>
              </p:nvGrpSpPr>
              <p:grpSpPr>
                <a:xfrm>
                  <a:off x="7682352" y="4508541"/>
                  <a:ext cx="458033" cy="1204808"/>
                  <a:chOff x="7682352" y="4508541"/>
                  <a:chExt cx="458033" cy="1204808"/>
                </a:xfrm>
                <a:solidFill>
                  <a:srgbClr val="2E382E"/>
                </a:solidFill>
              </p:grpSpPr>
              <p:sp>
                <p:nvSpPr>
                  <p:cNvPr id="546" name="任意多边形: 形状 545"/>
                  <p:cNvSpPr/>
                  <p:nvPr/>
                </p:nvSpPr>
                <p:spPr>
                  <a:xfrm>
                    <a:off x="7873807" y="4560398"/>
                    <a:ext cx="266577" cy="1148890"/>
                  </a:xfrm>
                  <a:custGeom>
                    <a:avLst/>
                    <a:gdLst>
                      <a:gd name="connsiteX0" fmla="*/ 266570 w 266577"/>
                      <a:gd name="connsiteY0" fmla="*/ 472 h 1148890"/>
                      <a:gd name="connsiteX1" fmla="*/ 219416 w 266577"/>
                      <a:gd name="connsiteY1" fmla="*/ 225341 h 1148890"/>
                      <a:gd name="connsiteX2" fmla="*/ 168628 w 266577"/>
                      <a:gd name="connsiteY2" fmla="*/ 447993 h 1148890"/>
                      <a:gd name="connsiteX3" fmla="*/ 117574 w 266577"/>
                      <a:gd name="connsiteY3" fmla="*/ 671709 h 1148890"/>
                      <a:gd name="connsiteX4" fmla="*/ 66697 w 266577"/>
                      <a:gd name="connsiteY4" fmla="*/ 894362 h 1148890"/>
                      <a:gd name="connsiteX5" fmla="*/ 15555 w 266577"/>
                      <a:gd name="connsiteY5" fmla="*/ 1118078 h 1148890"/>
                      <a:gd name="connsiteX6" fmla="*/ 9261 w 266577"/>
                      <a:gd name="connsiteY6" fmla="*/ 1145644 h 1148890"/>
                      <a:gd name="connsiteX7" fmla="*/ 132 w 266577"/>
                      <a:gd name="connsiteY7" fmla="*/ 1142896 h 1148890"/>
                      <a:gd name="connsiteX8" fmla="*/ 51275 w 266577"/>
                      <a:gd name="connsiteY8" fmla="*/ 919180 h 1148890"/>
                      <a:gd name="connsiteX9" fmla="*/ 102151 w 266577"/>
                      <a:gd name="connsiteY9" fmla="*/ 696616 h 1148890"/>
                      <a:gd name="connsiteX10" fmla="*/ 153383 w 266577"/>
                      <a:gd name="connsiteY10" fmla="*/ 472900 h 1148890"/>
                      <a:gd name="connsiteX11" fmla="*/ 204348 w 266577"/>
                      <a:gd name="connsiteY11" fmla="*/ 250336 h 1148890"/>
                      <a:gd name="connsiteX12" fmla="*/ 229964 w 266577"/>
                      <a:gd name="connsiteY12" fmla="*/ 139098 h 1148890"/>
                      <a:gd name="connsiteX13" fmla="*/ 257618 w 266577"/>
                      <a:gd name="connsiteY13" fmla="*/ 27329 h 1148890"/>
                      <a:gd name="connsiteX14" fmla="*/ 265773 w 266577"/>
                      <a:gd name="connsiteY14" fmla="*/ 295 h 1148890"/>
                      <a:gd name="connsiteX15" fmla="*/ 266570 w 266577"/>
                      <a:gd name="connsiteY15" fmla="*/ 472 h 1148890"/>
                      <a:gd name="connsiteX16" fmla="*/ 266570 w 266577"/>
                      <a:gd name="connsiteY16" fmla="*/ 472 h 1148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6577" h="1148890">
                        <a:moveTo>
                          <a:pt x="266570" y="472"/>
                        </a:moveTo>
                        <a:cubicBezTo>
                          <a:pt x="254604" y="76344"/>
                          <a:pt x="236434" y="150710"/>
                          <a:pt x="219416" y="225341"/>
                        </a:cubicBezTo>
                        <a:cubicBezTo>
                          <a:pt x="202487" y="299529"/>
                          <a:pt x="185557" y="373717"/>
                          <a:pt x="168628" y="447993"/>
                        </a:cubicBezTo>
                        <a:cubicBezTo>
                          <a:pt x="151610" y="522536"/>
                          <a:pt x="134592" y="597167"/>
                          <a:pt x="117574" y="671709"/>
                        </a:cubicBezTo>
                        <a:cubicBezTo>
                          <a:pt x="100645" y="745897"/>
                          <a:pt x="83715" y="820085"/>
                          <a:pt x="66697" y="894362"/>
                        </a:cubicBezTo>
                        <a:cubicBezTo>
                          <a:pt x="49679" y="968904"/>
                          <a:pt x="32661" y="1043535"/>
                          <a:pt x="15555" y="1118078"/>
                        </a:cubicBezTo>
                        <a:cubicBezTo>
                          <a:pt x="13427" y="1127296"/>
                          <a:pt x="11389" y="1136425"/>
                          <a:pt x="9261" y="1145644"/>
                        </a:cubicBezTo>
                        <a:cubicBezTo>
                          <a:pt x="7932" y="1151494"/>
                          <a:pt x="-1198" y="1148746"/>
                          <a:pt x="132" y="1142896"/>
                        </a:cubicBezTo>
                        <a:cubicBezTo>
                          <a:pt x="17150" y="1068353"/>
                          <a:pt x="34257" y="993722"/>
                          <a:pt x="51275" y="919180"/>
                        </a:cubicBezTo>
                        <a:cubicBezTo>
                          <a:pt x="68204" y="844992"/>
                          <a:pt x="85222" y="770804"/>
                          <a:pt x="102151" y="696616"/>
                        </a:cubicBezTo>
                        <a:cubicBezTo>
                          <a:pt x="119258" y="622073"/>
                          <a:pt x="136276" y="547531"/>
                          <a:pt x="153383" y="472900"/>
                        </a:cubicBezTo>
                        <a:cubicBezTo>
                          <a:pt x="170401" y="398712"/>
                          <a:pt x="187330" y="324524"/>
                          <a:pt x="204348" y="250336"/>
                        </a:cubicBezTo>
                        <a:cubicBezTo>
                          <a:pt x="212857" y="213198"/>
                          <a:pt x="221278" y="176148"/>
                          <a:pt x="229964" y="139098"/>
                        </a:cubicBezTo>
                        <a:cubicBezTo>
                          <a:pt x="238650" y="101871"/>
                          <a:pt x="245830" y="63581"/>
                          <a:pt x="257618" y="27329"/>
                        </a:cubicBezTo>
                        <a:cubicBezTo>
                          <a:pt x="260543" y="18377"/>
                          <a:pt x="263025" y="9336"/>
                          <a:pt x="265773" y="295"/>
                        </a:cubicBezTo>
                        <a:cubicBezTo>
                          <a:pt x="265950" y="-237"/>
                          <a:pt x="266659" y="29"/>
                          <a:pt x="266570" y="472"/>
                        </a:cubicBezTo>
                        <a:lnTo>
                          <a:pt x="266570" y="472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  <p:sp>
                <p:nvSpPr>
                  <p:cNvPr id="547" name="任意多边形: 形状 546"/>
                  <p:cNvSpPr/>
                  <p:nvPr/>
                </p:nvSpPr>
                <p:spPr>
                  <a:xfrm>
                    <a:off x="7949397" y="4510333"/>
                    <a:ext cx="190957" cy="50901"/>
                  </a:xfrm>
                  <a:custGeom>
                    <a:avLst/>
                    <a:gdLst>
                      <a:gd name="connsiteX0" fmla="*/ 190626 w 190957"/>
                      <a:gd name="connsiteY0" fmla="*/ 50892 h 50901"/>
                      <a:gd name="connsiteX1" fmla="*/ 145333 w 190957"/>
                      <a:gd name="connsiteY1" fmla="*/ 38572 h 50901"/>
                      <a:gd name="connsiteX2" fmla="*/ 97824 w 190957"/>
                      <a:gd name="connsiteY2" fmla="*/ 26872 h 50901"/>
                      <a:gd name="connsiteX3" fmla="*/ 2984 w 190957"/>
                      <a:gd name="connsiteY3" fmla="*/ 7992 h 50901"/>
                      <a:gd name="connsiteX4" fmla="*/ 5023 w 190957"/>
                      <a:gd name="connsiteY4" fmla="*/ 192 h 50901"/>
                      <a:gd name="connsiteX5" fmla="*/ 99774 w 190957"/>
                      <a:gd name="connsiteY5" fmla="*/ 19338 h 50901"/>
                      <a:gd name="connsiteX6" fmla="*/ 147106 w 190957"/>
                      <a:gd name="connsiteY6" fmla="*/ 31924 h 50901"/>
                      <a:gd name="connsiteX7" fmla="*/ 190803 w 190957"/>
                      <a:gd name="connsiteY7" fmla="*/ 50183 h 50901"/>
                      <a:gd name="connsiteX8" fmla="*/ 190626 w 190957"/>
                      <a:gd name="connsiteY8" fmla="*/ 50892 h 50901"/>
                      <a:gd name="connsiteX9" fmla="*/ 190626 w 190957"/>
                      <a:gd name="connsiteY9" fmla="*/ 50892 h 50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0957" h="50901">
                        <a:moveTo>
                          <a:pt x="190626" y="50892"/>
                        </a:moveTo>
                        <a:cubicBezTo>
                          <a:pt x="175380" y="48853"/>
                          <a:pt x="160224" y="42737"/>
                          <a:pt x="145333" y="38572"/>
                        </a:cubicBezTo>
                        <a:cubicBezTo>
                          <a:pt x="129644" y="34140"/>
                          <a:pt x="113779" y="30240"/>
                          <a:pt x="97824" y="26872"/>
                        </a:cubicBezTo>
                        <a:cubicBezTo>
                          <a:pt x="66270" y="20224"/>
                          <a:pt x="34184" y="16944"/>
                          <a:pt x="2984" y="7992"/>
                        </a:cubicBezTo>
                        <a:cubicBezTo>
                          <a:pt x="-2157" y="6485"/>
                          <a:pt x="-118" y="-1314"/>
                          <a:pt x="5023" y="192"/>
                        </a:cubicBezTo>
                        <a:cubicBezTo>
                          <a:pt x="36134" y="9056"/>
                          <a:pt x="68309" y="12513"/>
                          <a:pt x="99774" y="19338"/>
                        </a:cubicBezTo>
                        <a:cubicBezTo>
                          <a:pt x="115728" y="22794"/>
                          <a:pt x="131506" y="26960"/>
                          <a:pt x="147106" y="31924"/>
                        </a:cubicBezTo>
                        <a:cubicBezTo>
                          <a:pt x="161730" y="36622"/>
                          <a:pt x="177951" y="41319"/>
                          <a:pt x="190803" y="50183"/>
                        </a:cubicBezTo>
                        <a:cubicBezTo>
                          <a:pt x="191069" y="50449"/>
                          <a:pt x="190980" y="50980"/>
                          <a:pt x="190626" y="50892"/>
                        </a:cubicBezTo>
                        <a:lnTo>
                          <a:pt x="190626" y="50892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  <p:sp>
                <p:nvSpPr>
                  <p:cNvPr id="548" name="任意多边形: 形状 547"/>
                  <p:cNvSpPr/>
                  <p:nvPr/>
                </p:nvSpPr>
                <p:spPr>
                  <a:xfrm>
                    <a:off x="7682352" y="4508541"/>
                    <a:ext cx="269884" cy="1159942"/>
                  </a:xfrm>
                  <a:custGeom>
                    <a:avLst/>
                    <a:gdLst>
                      <a:gd name="connsiteX0" fmla="*/ 269852 w 269884"/>
                      <a:gd name="connsiteY0" fmla="*/ 1896 h 1159942"/>
                      <a:gd name="connsiteX1" fmla="*/ 246452 w 269884"/>
                      <a:gd name="connsiteY1" fmla="*/ 114817 h 1159942"/>
                      <a:gd name="connsiteX2" fmla="*/ 220748 w 269884"/>
                      <a:gd name="connsiteY2" fmla="*/ 228271 h 1159942"/>
                      <a:gd name="connsiteX3" fmla="*/ 169783 w 269884"/>
                      <a:gd name="connsiteY3" fmla="*/ 452962 h 1159942"/>
                      <a:gd name="connsiteX4" fmla="*/ 118285 w 269884"/>
                      <a:gd name="connsiteY4" fmla="*/ 678628 h 1159942"/>
                      <a:gd name="connsiteX5" fmla="*/ 67054 w 269884"/>
                      <a:gd name="connsiteY5" fmla="*/ 903230 h 1159942"/>
                      <a:gd name="connsiteX6" fmla="*/ 15468 w 269884"/>
                      <a:gd name="connsiteY6" fmla="*/ 1128896 h 1159942"/>
                      <a:gd name="connsiteX7" fmla="*/ 9086 w 269884"/>
                      <a:gd name="connsiteY7" fmla="*/ 1156728 h 1159942"/>
                      <a:gd name="connsiteX8" fmla="*/ 134 w 269884"/>
                      <a:gd name="connsiteY8" fmla="*/ 1154069 h 1159942"/>
                      <a:gd name="connsiteX9" fmla="*/ 51720 w 269884"/>
                      <a:gd name="connsiteY9" fmla="*/ 928403 h 1159942"/>
                      <a:gd name="connsiteX10" fmla="*/ 103129 w 269884"/>
                      <a:gd name="connsiteY10" fmla="*/ 703889 h 1159942"/>
                      <a:gd name="connsiteX11" fmla="*/ 154803 w 269884"/>
                      <a:gd name="connsiteY11" fmla="*/ 478223 h 1159942"/>
                      <a:gd name="connsiteX12" fmla="*/ 206478 w 269884"/>
                      <a:gd name="connsiteY12" fmla="*/ 253798 h 1159942"/>
                      <a:gd name="connsiteX13" fmla="*/ 259216 w 269884"/>
                      <a:gd name="connsiteY13" fmla="*/ 28486 h 1159942"/>
                      <a:gd name="connsiteX14" fmla="*/ 267016 w 269884"/>
                      <a:gd name="connsiteY14" fmla="*/ 1098 h 1159942"/>
                      <a:gd name="connsiteX15" fmla="*/ 269852 w 269884"/>
                      <a:gd name="connsiteY15" fmla="*/ 1896 h 1159942"/>
                      <a:gd name="connsiteX16" fmla="*/ 269852 w 269884"/>
                      <a:gd name="connsiteY16" fmla="*/ 1896 h 1159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9884" h="1159942">
                        <a:moveTo>
                          <a:pt x="269852" y="1896"/>
                        </a:moveTo>
                        <a:cubicBezTo>
                          <a:pt x="263382" y="39920"/>
                          <a:pt x="254961" y="77324"/>
                          <a:pt x="246452" y="114817"/>
                        </a:cubicBezTo>
                        <a:cubicBezTo>
                          <a:pt x="237943" y="152665"/>
                          <a:pt x="229346" y="190423"/>
                          <a:pt x="220748" y="228271"/>
                        </a:cubicBezTo>
                        <a:cubicBezTo>
                          <a:pt x="203730" y="303168"/>
                          <a:pt x="186801" y="378065"/>
                          <a:pt x="169783" y="452962"/>
                        </a:cubicBezTo>
                        <a:cubicBezTo>
                          <a:pt x="152676" y="528213"/>
                          <a:pt x="135481" y="603376"/>
                          <a:pt x="118285" y="678628"/>
                        </a:cubicBezTo>
                        <a:cubicBezTo>
                          <a:pt x="101179" y="753525"/>
                          <a:pt x="84161" y="828333"/>
                          <a:pt x="67054" y="903230"/>
                        </a:cubicBezTo>
                        <a:cubicBezTo>
                          <a:pt x="49859" y="978482"/>
                          <a:pt x="32663" y="1053645"/>
                          <a:pt x="15468" y="1128896"/>
                        </a:cubicBezTo>
                        <a:cubicBezTo>
                          <a:pt x="13341" y="1138204"/>
                          <a:pt x="11214" y="1147421"/>
                          <a:pt x="9086" y="1156728"/>
                        </a:cubicBezTo>
                        <a:cubicBezTo>
                          <a:pt x="7757" y="1162490"/>
                          <a:pt x="-1195" y="1159831"/>
                          <a:pt x="134" y="1154069"/>
                        </a:cubicBezTo>
                        <a:cubicBezTo>
                          <a:pt x="17329" y="1078818"/>
                          <a:pt x="34525" y="1003655"/>
                          <a:pt x="51720" y="928403"/>
                        </a:cubicBezTo>
                        <a:cubicBezTo>
                          <a:pt x="68827" y="853595"/>
                          <a:pt x="85933" y="778698"/>
                          <a:pt x="103129" y="703889"/>
                        </a:cubicBezTo>
                        <a:cubicBezTo>
                          <a:pt x="120324" y="628638"/>
                          <a:pt x="137608" y="553475"/>
                          <a:pt x="154803" y="478223"/>
                        </a:cubicBezTo>
                        <a:cubicBezTo>
                          <a:pt x="171910" y="403415"/>
                          <a:pt x="189194" y="328606"/>
                          <a:pt x="206478" y="253798"/>
                        </a:cubicBezTo>
                        <a:cubicBezTo>
                          <a:pt x="223762" y="178635"/>
                          <a:pt x="240071" y="103117"/>
                          <a:pt x="259216" y="28486"/>
                        </a:cubicBezTo>
                        <a:cubicBezTo>
                          <a:pt x="261609" y="19268"/>
                          <a:pt x="264357" y="10227"/>
                          <a:pt x="267016" y="1098"/>
                        </a:cubicBezTo>
                        <a:cubicBezTo>
                          <a:pt x="267548" y="-852"/>
                          <a:pt x="270207" y="34"/>
                          <a:pt x="269852" y="1896"/>
                        </a:cubicBezTo>
                        <a:lnTo>
                          <a:pt x="269852" y="1896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  <p:sp>
                <p:nvSpPr>
                  <p:cNvPr id="549" name="任意多边形: 形状 548"/>
                  <p:cNvSpPr/>
                  <p:nvPr/>
                </p:nvSpPr>
                <p:spPr>
                  <a:xfrm>
                    <a:off x="7687623" y="5661781"/>
                    <a:ext cx="198857" cy="51568"/>
                  </a:xfrm>
                  <a:custGeom>
                    <a:avLst/>
                    <a:gdLst>
                      <a:gd name="connsiteX0" fmla="*/ 198193 w 198857"/>
                      <a:gd name="connsiteY0" fmla="*/ 48604 h 51568"/>
                      <a:gd name="connsiteX1" fmla="*/ 140757 w 198857"/>
                      <a:gd name="connsiteY1" fmla="*/ 50199 h 51568"/>
                      <a:gd name="connsiteX2" fmla="*/ 82523 w 198857"/>
                      <a:gd name="connsiteY2" fmla="*/ 42222 h 51568"/>
                      <a:gd name="connsiteX3" fmla="*/ 31912 w 198857"/>
                      <a:gd name="connsiteY3" fmla="*/ 28661 h 51568"/>
                      <a:gd name="connsiteX4" fmla="*/ 11615 w 198857"/>
                      <a:gd name="connsiteY4" fmla="*/ 17315 h 51568"/>
                      <a:gd name="connsiteX5" fmla="*/ 270 w 198857"/>
                      <a:gd name="connsiteY5" fmla="*/ 1981 h 51568"/>
                      <a:gd name="connsiteX6" fmla="*/ 2929 w 198857"/>
                      <a:gd name="connsiteY6" fmla="*/ 31 h 51568"/>
                      <a:gd name="connsiteX7" fmla="*/ 10729 w 198857"/>
                      <a:gd name="connsiteY7" fmla="*/ 4729 h 51568"/>
                      <a:gd name="connsiteX8" fmla="*/ 18883 w 198857"/>
                      <a:gd name="connsiteY8" fmla="*/ 11465 h 51568"/>
                      <a:gd name="connsiteX9" fmla="*/ 39003 w 198857"/>
                      <a:gd name="connsiteY9" fmla="*/ 21747 h 51568"/>
                      <a:gd name="connsiteX10" fmla="*/ 87930 w 198857"/>
                      <a:gd name="connsiteY10" fmla="*/ 34067 h 51568"/>
                      <a:gd name="connsiteX11" fmla="*/ 143770 w 198857"/>
                      <a:gd name="connsiteY11" fmla="*/ 41601 h 51568"/>
                      <a:gd name="connsiteX12" fmla="*/ 198193 w 198857"/>
                      <a:gd name="connsiteY12" fmla="*/ 46742 h 51568"/>
                      <a:gd name="connsiteX13" fmla="*/ 198193 w 198857"/>
                      <a:gd name="connsiteY13" fmla="*/ 48604 h 51568"/>
                      <a:gd name="connsiteX14" fmla="*/ 198193 w 198857"/>
                      <a:gd name="connsiteY14" fmla="*/ 48604 h 51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98857" h="51568">
                        <a:moveTo>
                          <a:pt x="198193" y="48604"/>
                        </a:moveTo>
                        <a:cubicBezTo>
                          <a:pt x="179313" y="52769"/>
                          <a:pt x="160168" y="51794"/>
                          <a:pt x="140757" y="50199"/>
                        </a:cubicBezTo>
                        <a:cubicBezTo>
                          <a:pt x="121257" y="48604"/>
                          <a:pt x="101846" y="45944"/>
                          <a:pt x="82523" y="42222"/>
                        </a:cubicBezTo>
                        <a:cubicBezTo>
                          <a:pt x="65505" y="38942"/>
                          <a:pt x="48133" y="35485"/>
                          <a:pt x="31912" y="28661"/>
                        </a:cubicBezTo>
                        <a:cubicBezTo>
                          <a:pt x="24733" y="25647"/>
                          <a:pt x="17819" y="22013"/>
                          <a:pt x="11615" y="17315"/>
                        </a:cubicBezTo>
                        <a:cubicBezTo>
                          <a:pt x="7449" y="14213"/>
                          <a:pt x="-1680" y="8008"/>
                          <a:pt x="270" y="1981"/>
                        </a:cubicBezTo>
                        <a:cubicBezTo>
                          <a:pt x="713" y="740"/>
                          <a:pt x="1599" y="120"/>
                          <a:pt x="2929" y="31"/>
                        </a:cubicBezTo>
                        <a:cubicBezTo>
                          <a:pt x="6385" y="-323"/>
                          <a:pt x="8424" y="2424"/>
                          <a:pt x="10729" y="4729"/>
                        </a:cubicBezTo>
                        <a:cubicBezTo>
                          <a:pt x="13210" y="7211"/>
                          <a:pt x="15958" y="9515"/>
                          <a:pt x="18883" y="11465"/>
                        </a:cubicBezTo>
                        <a:cubicBezTo>
                          <a:pt x="25087" y="15808"/>
                          <a:pt x="32001" y="19088"/>
                          <a:pt x="39003" y="21747"/>
                        </a:cubicBezTo>
                        <a:cubicBezTo>
                          <a:pt x="54780" y="27685"/>
                          <a:pt x="71532" y="30965"/>
                          <a:pt x="87930" y="34067"/>
                        </a:cubicBezTo>
                        <a:cubicBezTo>
                          <a:pt x="106455" y="37524"/>
                          <a:pt x="125068" y="40094"/>
                          <a:pt x="143770" y="41601"/>
                        </a:cubicBezTo>
                        <a:cubicBezTo>
                          <a:pt x="162029" y="43108"/>
                          <a:pt x="180022" y="43463"/>
                          <a:pt x="198193" y="46742"/>
                        </a:cubicBezTo>
                        <a:cubicBezTo>
                          <a:pt x="199079" y="46920"/>
                          <a:pt x="199079" y="48426"/>
                          <a:pt x="198193" y="48604"/>
                        </a:cubicBezTo>
                        <a:lnTo>
                          <a:pt x="198193" y="48604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  <p:sp>
                <p:nvSpPr>
                  <p:cNvPr id="550" name="任意多边形: 形状 549"/>
                  <p:cNvSpPr/>
                  <p:nvPr/>
                </p:nvSpPr>
                <p:spPr>
                  <a:xfrm>
                    <a:off x="7723010" y="5497785"/>
                    <a:ext cx="193529" cy="60241"/>
                  </a:xfrm>
                  <a:custGeom>
                    <a:avLst/>
                    <a:gdLst>
                      <a:gd name="connsiteX0" fmla="*/ 192765 w 193529"/>
                      <a:gd name="connsiteY0" fmla="*/ 57576 h 60241"/>
                      <a:gd name="connsiteX1" fmla="*/ 183813 w 193529"/>
                      <a:gd name="connsiteY1" fmla="*/ 60235 h 60241"/>
                      <a:gd name="connsiteX2" fmla="*/ 172290 w 193529"/>
                      <a:gd name="connsiteY2" fmla="*/ 58640 h 60241"/>
                      <a:gd name="connsiteX3" fmla="*/ 148979 w 193529"/>
                      <a:gd name="connsiteY3" fmla="*/ 52790 h 60241"/>
                      <a:gd name="connsiteX4" fmla="*/ 101293 w 193529"/>
                      <a:gd name="connsiteY4" fmla="*/ 36924 h 60241"/>
                      <a:gd name="connsiteX5" fmla="*/ 3439 w 193529"/>
                      <a:gd name="connsiteY5" fmla="*/ 9004 h 60241"/>
                      <a:gd name="connsiteX6" fmla="*/ 5744 w 193529"/>
                      <a:gd name="connsiteY6" fmla="*/ 140 h 60241"/>
                      <a:gd name="connsiteX7" fmla="*/ 101559 w 193529"/>
                      <a:gd name="connsiteY7" fmla="*/ 27352 h 60241"/>
                      <a:gd name="connsiteX8" fmla="*/ 148270 w 193529"/>
                      <a:gd name="connsiteY8" fmla="*/ 42951 h 60241"/>
                      <a:gd name="connsiteX9" fmla="*/ 170517 w 193529"/>
                      <a:gd name="connsiteY9" fmla="*/ 49067 h 60241"/>
                      <a:gd name="connsiteX10" fmla="*/ 183635 w 193529"/>
                      <a:gd name="connsiteY10" fmla="*/ 51283 h 60241"/>
                      <a:gd name="connsiteX11" fmla="*/ 192765 w 193529"/>
                      <a:gd name="connsiteY11" fmla="*/ 55095 h 60241"/>
                      <a:gd name="connsiteX12" fmla="*/ 192765 w 193529"/>
                      <a:gd name="connsiteY12" fmla="*/ 57576 h 60241"/>
                      <a:gd name="connsiteX13" fmla="*/ 192765 w 193529"/>
                      <a:gd name="connsiteY13" fmla="*/ 57576 h 60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93529" h="60241">
                        <a:moveTo>
                          <a:pt x="192765" y="57576"/>
                        </a:moveTo>
                        <a:cubicBezTo>
                          <a:pt x="189397" y="59438"/>
                          <a:pt x="187890" y="60324"/>
                          <a:pt x="183813" y="60235"/>
                        </a:cubicBezTo>
                        <a:cubicBezTo>
                          <a:pt x="180001" y="60058"/>
                          <a:pt x="176101" y="59260"/>
                          <a:pt x="172290" y="58640"/>
                        </a:cubicBezTo>
                        <a:cubicBezTo>
                          <a:pt x="164402" y="57222"/>
                          <a:pt x="156690" y="55095"/>
                          <a:pt x="148979" y="52790"/>
                        </a:cubicBezTo>
                        <a:cubicBezTo>
                          <a:pt x="133025" y="47826"/>
                          <a:pt x="117247" y="42065"/>
                          <a:pt x="101293" y="36924"/>
                        </a:cubicBezTo>
                        <a:cubicBezTo>
                          <a:pt x="68852" y="26465"/>
                          <a:pt x="36146" y="18222"/>
                          <a:pt x="3439" y="9004"/>
                        </a:cubicBezTo>
                        <a:cubicBezTo>
                          <a:pt x="-2499" y="7320"/>
                          <a:pt x="-106" y="-1189"/>
                          <a:pt x="5744" y="140"/>
                        </a:cubicBezTo>
                        <a:cubicBezTo>
                          <a:pt x="38007" y="7143"/>
                          <a:pt x="70093" y="17247"/>
                          <a:pt x="101559" y="27352"/>
                        </a:cubicBezTo>
                        <a:cubicBezTo>
                          <a:pt x="117159" y="32404"/>
                          <a:pt x="132670" y="37899"/>
                          <a:pt x="148270" y="42951"/>
                        </a:cubicBezTo>
                        <a:cubicBezTo>
                          <a:pt x="155627" y="45256"/>
                          <a:pt x="162983" y="47383"/>
                          <a:pt x="170517" y="49067"/>
                        </a:cubicBezTo>
                        <a:cubicBezTo>
                          <a:pt x="174860" y="50042"/>
                          <a:pt x="179204" y="50574"/>
                          <a:pt x="183635" y="51283"/>
                        </a:cubicBezTo>
                        <a:cubicBezTo>
                          <a:pt x="187801" y="51992"/>
                          <a:pt x="189308" y="52879"/>
                          <a:pt x="192765" y="55095"/>
                        </a:cubicBezTo>
                        <a:cubicBezTo>
                          <a:pt x="193740" y="55538"/>
                          <a:pt x="193828" y="56956"/>
                          <a:pt x="192765" y="57576"/>
                        </a:cubicBezTo>
                        <a:lnTo>
                          <a:pt x="192765" y="57576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  <p:sp>
                <p:nvSpPr>
                  <p:cNvPr id="551" name="任意多边形: 形状 550"/>
                  <p:cNvSpPr/>
                  <p:nvPr/>
                </p:nvSpPr>
                <p:spPr>
                  <a:xfrm>
                    <a:off x="7739742" y="5404830"/>
                    <a:ext cx="193915" cy="58887"/>
                  </a:xfrm>
                  <a:custGeom>
                    <a:avLst/>
                    <a:gdLst>
                      <a:gd name="connsiteX0" fmla="*/ 192785 w 193915"/>
                      <a:gd name="connsiteY0" fmla="*/ 58882 h 58887"/>
                      <a:gd name="connsiteX1" fmla="*/ 172487 w 193915"/>
                      <a:gd name="connsiteY1" fmla="*/ 55071 h 58887"/>
                      <a:gd name="connsiteX2" fmla="*/ 147492 w 193915"/>
                      <a:gd name="connsiteY2" fmla="*/ 50285 h 58887"/>
                      <a:gd name="connsiteX3" fmla="*/ 95906 w 193915"/>
                      <a:gd name="connsiteY3" fmla="*/ 35039 h 58887"/>
                      <a:gd name="connsiteX4" fmla="*/ 71797 w 193915"/>
                      <a:gd name="connsiteY4" fmla="*/ 26530 h 58887"/>
                      <a:gd name="connsiteX5" fmla="*/ 47954 w 193915"/>
                      <a:gd name="connsiteY5" fmla="*/ 21478 h 58887"/>
                      <a:gd name="connsiteX6" fmla="*/ 24555 w 193915"/>
                      <a:gd name="connsiteY6" fmla="*/ 14565 h 58887"/>
                      <a:gd name="connsiteX7" fmla="*/ 2750 w 193915"/>
                      <a:gd name="connsiteY7" fmla="*/ 9512 h 58887"/>
                      <a:gd name="connsiteX8" fmla="*/ 7891 w 193915"/>
                      <a:gd name="connsiteY8" fmla="*/ 649 h 58887"/>
                      <a:gd name="connsiteX9" fmla="*/ 31025 w 193915"/>
                      <a:gd name="connsiteY9" fmla="*/ 6233 h 58887"/>
                      <a:gd name="connsiteX10" fmla="*/ 53007 w 193915"/>
                      <a:gd name="connsiteY10" fmla="*/ 13412 h 58887"/>
                      <a:gd name="connsiteX11" fmla="*/ 77913 w 193915"/>
                      <a:gd name="connsiteY11" fmla="*/ 18908 h 58887"/>
                      <a:gd name="connsiteX12" fmla="*/ 101933 w 193915"/>
                      <a:gd name="connsiteY12" fmla="*/ 27771 h 58887"/>
                      <a:gd name="connsiteX13" fmla="*/ 152722 w 193915"/>
                      <a:gd name="connsiteY13" fmla="*/ 42396 h 58887"/>
                      <a:gd name="connsiteX14" fmla="*/ 177894 w 193915"/>
                      <a:gd name="connsiteY14" fmla="*/ 47448 h 58887"/>
                      <a:gd name="connsiteX15" fmla="*/ 193671 w 193915"/>
                      <a:gd name="connsiteY15" fmla="*/ 57110 h 58887"/>
                      <a:gd name="connsiteX16" fmla="*/ 192785 w 193915"/>
                      <a:gd name="connsiteY16" fmla="*/ 58882 h 58887"/>
                      <a:gd name="connsiteX17" fmla="*/ 192785 w 193915"/>
                      <a:gd name="connsiteY17" fmla="*/ 58882 h 58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93915" h="58887">
                        <a:moveTo>
                          <a:pt x="192785" y="58882"/>
                        </a:moveTo>
                        <a:cubicBezTo>
                          <a:pt x="185960" y="58262"/>
                          <a:pt x="179312" y="56223"/>
                          <a:pt x="172487" y="55071"/>
                        </a:cubicBezTo>
                        <a:cubicBezTo>
                          <a:pt x="164156" y="53653"/>
                          <a:pt x="155824" y="52058"/>
                          <a:pt x="147492" y="50285"/>
                        </a:cubicBezTo>
                        <a:cubicBezTo>
                          <a:pt x="129942" y="46473"/>
                          <a:pt x="112747" y="41510"/>
                          <a:pt x="95906" y="35039"/>
                        </a:cubicBezTo>
                        <a:cubicBezTo>
                          <a:pt x="87929" y="31937"/>
                          <a:pt x="79952" y="28835"/>
                          <a:pt x="71797" y="26530"/>
                        </a:cubicBezTo>
                        <a:cubicBezTo>
                          <a:pt x="63909" y="24403"/>
                          <a:pt x="55754" y="23960"/>
                          <a:pt x="47954" y="21478"/>
                        </a:cubicBezTo>
                        <a:cubicBezTo>
                          <a:pt x="39889" y="18996"/>
                          <a:pt x="32975" y="15540"/>
                          <a:pt x="24555" y="14565"/>
                        </a:cubicBezTo>
                        <a:cubicBezTo>
                          <a:pt x="17109" y="13678"/>
                          <a:pt x="9664" y="13058"/>
                          <a:pt x="2750" y="9512"/>
                        </a:cubicBezTo>
                        <a:cubicBezTo>
                          <a:pt x="-3366" y="6410"/>
                          <a:pt x="1775" y="-2453"/>
                          <a:pt x="7891" y="649"/>
                        </a:cubicBezTo>
                        <a:cubicBezTo>
                          <a:pt x="15336" y="4460"/>
                          <a:pt x="23048" y="4815"/>
                          <a:pt x="31025" y="6233"/>
                        </a:cubicBezTo>
                        <a:cubicBezTo>
                          <a:pt x="38736" y="7562"/>
                          <a:pt x="45473" y="11551"/>
                          <a:pt x="53007" y="13412"/>
                        </a:cubicBezTo>
                        <a:cubicBezTo>
                          <a:pt x="61338" y="15451"/>
                          <a:pt x="69670" y="16249"/>
                          <a:pt x="77913" y="18908"/>
                        </a:cubicBezTo>
                        <a:cubicBezTo>
                          <a:pt x="86068" y="21478"/>
                          <a:pt x="93956" y="24758"/>
                          <a:pt x="101933" y="27771"/>
                        </a:cubicBezTo>
                        <a:cubicBezTo>
                          <a:pt x="118508" y="34065"/>
                          <a:pt x="135526" y="38674"/>
                          <a:pt x="152722" y="42396"/>
                        </a:cubicBezTo>
                        <a:cubicBezTo>
                          <a:pt x="161053" y="44169"/>
                          <a:pt x="169562" y="45676"/>
                          <a:pt x="177894" y="47448"/>
                        </a:cubicBezTo>
                        <a:cubicBezTo>
                          <a:pt x="184010" y="48778"/>
                          <a:pt x="190835" y="50994"/>
                          <a:pt x="193671" y="57110"/>
                        </a:cubicBezTo>
                        <a:cubicBezTo>
                          <a:pt x="194203" y="57819"/>
                          <a:pt x="193848" y="58971"/>
                          <a:pt x="192785" y="58882"/>
                        </a:cubicBezTo>
                        <a:lnTo>
                          <a:pt x="192785" y="58882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</p:grpSp>
            <p:grpSp>
              <p:nvGrpSpPr>
                <p:cNvPr id="552" name="图形 232"/>
                <p:cNvGrpSpPr/>
                <p:nvPr/>
              </p:nvGrpSpPr>
              <p:grpSpPr>
                <a:xfrm>
                  <a:off x="7384397" y="4507118"/>
                  <a:ext cx="457944" cy="1204744"/>
                  <a:chOff x="7384397" y="4507118"/>
                  <a:chExt cx="457944" cy="1204744"/>
                </a:xfrm>
                <a:solidFill>
                  <a:srgbClr val="2E382E"/>
                </a:solidFill>
              </p:grpSpPr>
              <p:sp>
                <p:nvSpPr>
                  <p:cNvPr id="553" name="任意多边形: 形状 552"/>
                  <p:cNvSpPr/>
                  <p:nvPr/>
                </p:nvSpPr>
                <p:spPr>
                  <a:xfrm>
                    <a:off x="7384397" y="4511090"/>
                    <a:ext cx="266577" cy="1148916"/>
                  </a:xfrm>
                  <a:custGeom>
                    <a:avLst/>
                    <a:gdLst>
                      <a:gd name="connsiteX0" fmla="*/ 8 w 266577"/>
                      <a:gd name="connsiteY0" fmla="*/ 1148419 h 1148916"/>
                      <a:gd name="connsiteX1" fmla="*/ 47162 w 266577"/>
                      <a:gd name="connsiteY1" fmla="*/ 923550 h 1148916"/>
                      <a:gd name="connsiteX2" fmla="*/ 97950 w 266577"/>
                      <a:gd name="connsiteY2" fmla="*/ 700898 h 1148916"/>
                      <a:gd name="connsiteX3" fmla="*/ 149004 w 266577"/>
                      <a:gd name="connsiteY3" fmla="*/ 477181 h 1148916"/>
                      <a:gd name="connsiteX4" fmla="*/ 199881 w 266577"/>
                      <a:gd name="connsiteY4" fmla="*/ 254529 h 1148916"/>
                      <a:gd name="connsiteX5" fmla="*/ 251023 w 266577"/>
                      <a:gd name="connsiteY5" fmla="*/ 30813 h 1148916"/>
                      <a:gd name="connsiteX6" fmla="*/ 257317 w 266577"/>
                      <a:gd name="connsiteY6" fmla="*/ 3247 h 1148916"/>
                      <a:gd name="connsiteX7" fmla="*/ 266446 w 266577"/>
                      <a:gd name="connsiteY7" fmla="*/ 5995 h 1148916"/>
                      <a:gd name="connsiteX8" fmla="*/ 215303 w 266577"/>
                      <a:gd name="connsiteY8" fmla="*/ 229711 h 1148916"/>
                      <a:gd name="connsiteX9" fmla="*/ 164427 w 266577"/>
                      <a:gd name="connsiteY9" fmla="*/ 452275 h 1148916"/>
                      <a:gd name="connsiteX10" fmla="*/ 113195 w 266577"/>
                      <a:gd name="connsiteY10" fmla="*/ 675991 h 1148916"/>
                      <a:gd name="connsiteX11" fmla="*/ 62230 w 266577"/>
                      <a:gd name="connsiteY11" fmla="*/ 898555 h 1148916"/>
                      <a:gd name="connsiteX12" fmla="*/ 36614 w 266577"/>
                      <a:gd name="connsiteY12" fmla="*/ 1009793 h 1148916"/>
                      <a:gd name="connsiteX13" fmla="*/ 8960 w 266577"/>
                      <a:gd name="connsiteY13" fmla="*/ 1121562 h 1148916"/>
                      <a:gd name="connsiteX14" fmla="*/ 805 w 266577"/>
                      <a:gd name="connsiteY14" fmla="*/ 1148596 h 1148916"/>
                      <a:gd name="connsiteX15" fmla="*/ 8 w 266577"/>
                      <a:gd name="connsiteY15" fmla="*/ 1148419 h 1148916"/>
                      <a:gd name="connsiteX16" fmla="*/ 8 w 266577"/>
                      <a:gd name="connsiteY16" fmla="*/ 1148419 h 1148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6577" h="1148916">
                        <a:moveTo>
                          <a:pt x="8" y="1148419"/>
                        </a:moveTo>
                        <a:cubicBezTo>
                          <a:pt x="11973" y="1072547"/>
                          <a:pt x="30144" y="998181"/>
                          <a:pt x="47162" y="923550"/>
                        </a:cubicBezTo>
                        <a:cubicBezTo>
                          <a:pt x="64091" y="849362"/>
                          <a:pt x="81021" y="775174"/>
                          <a:pt x="97950" y="700898"/>
                        </a:cubicBezTo>
                        <a:cubicBezTo>
                          <a:pt x="114968" y="626355"/>
                          <a:pt x="131986" y="551724"/>
                          <a:pt x="149004" y="477181"/>
                        </a:cubicBezTo>
                        <a:cubicBezTo>
                          <a:pt x="165933" y="402994"/>
                          <a:pt x="182863" y="328806"/>
                          <a:pt x="199881" y="254529"/>
                        </a:cubicBezTo>
                        <a:cubicBezTo>
                          <a:pt x="216899" y="179986"/>
                          <a:pt x="233917" y="105355"/>
                          <a:pt x="251023" y="30813"/>
                        </a:cubicBezTo>
                        <a:cubicBezTo>
                          <a:pt x="253151" y="21595"/>
                          <a:pt x="255189" y="12465"/>
                          <a:pt x="257317" y="3247"/>
                        </a:cubicBezTo>
                        <a:cubicBezTo>
                          <a:pt x="258646" y="-2603"/>
                          <a:pt x="267776" y="145"/>
                          <a:pt x="266446" y="5995"/>
                        </a:cubicBezTo>
                        <a:cubicBezTo>
                          <a:pt x="249428" y="80537"/>
                          <a:pt x="232321" y="155169"/>
                          <a:pt x="215303" y="229711"/>
                        </a:cubicBezTo>
                        <a:cubicBezTo>
                          <a:pt x="198374" y="303899"/>
                          <a:pt x="181356" y="378087"/>
                          <a:pt x="164427" y="452275"/>
                        </a:cubicBezTo>
                        <a:cubicBezTo>
                          <a:pt x="147320" y="526817"/>
                          <a:pt x="130302" y="601360"/>
                          <a:pt x="113195" y="675991"/>
                        </a:cubicBezTo>
                        <a:cubicBezTo>
                          <a:pt x="96177" y="750179"/>
                          <a:pt x="79248" y="824367"/>
                          <a:pt x="62230" y="898555"/>
                        </a:cubicBezTo>
                        <a:cubicBezTo>
                          <a:pt x="53721" y="935693"/>
                          <a:pt x="45300" y="972743"/>
                          <a:pt x="36614" y="1009793"/>
                        </a:cubicBezTo>
                        <a:cubicBezTo>
                          <a:pt x="27928" y="1047019"/>
                          <a:pt x="20748" y="1085310"/>
                          <a:pt x="8960" y="1121562"/>
                        </a:cubicBezTo>
                        <a:cubicBezTo>
                          <a:pt x="6035" y="1130514"/>
                          <a:pt x="3553" y="1139555"/>
                          <a:pt x="805" y="1148596"/>
                        </a:cubicBezTo>
                        <a:cubicBezTo>
                          <a:pt x="628" y="1149127"/>
                          <a:pt x="-81" y="1148951"/>
                          <a:pt x="8" y="1148419"/>
                        </a:cubicBezTo>
                        <a:lnTo>
                          <a:pt x="8" y="1148419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  <p:sp>
                <p:nvSpPr>
                  <p:cNvPr id="554" name="任意多边形: 形状 553"/>
                  <p:cNvSpPr/>
                  <p:nvPr/>
                </p:nvSpPr>
                <p:spPr>
                  <a:xfrm>
                    <a:off x="7384401" y="5659145"/>
                    <a:ext cx="190984" cy="50900"/>
                  </a:xfrm>
                  <a:custGeom>
                    <a:avLst/>
                    <a:gdLst>
                      <a:gd name="connsiteX0" fmla="*/ 359 w 190984"/>
                      <a:gd name="connsiteY0" fmla="*/ 9 h 50900"/>
                      <a:gd name="connsiteX1" fmla="*/ 45651 w 190984"/>
                      <a:gd name="connsiteY1" fmla="*/ 12329 h 50900"/>
                      <a:gd name="connsiteX2" fmla="*/ 93160 w 190984"/>
                      <a:gd name="connsiteY2" fmla="*/ 24029 h 50900"/>
                      <a:gd name="connsiteX3" fmla="*/ 188000 w 190984"/>
                      <a:gd name="connsiteY3" fmla="*/ 42908 h 50900"/>
                      <a:gd name="connsiteX4" fmla="*/ 185962 w 190984"/>
                      <a:gd name="connsiteY4" fmla="*/ 50708 h 50900"/>
                      <a:gd name="connsiteX5" fmla="*/ 91210 w 190984"/>
                      <a:gd name="connsiteY5" fmla="*/ 31563 h 50900"/>
                      <a:gd name="connsiteX6" fmla="*/ 43879 w 190984"/>
                      <a:gd name="connsiteY6" fmla="*/ 18977 h 50900"/>
                      <a:gd name="connsiteX7" fmla="*/ 181 w 190984"/>
                      <a:gd name="connsiteY7" fmla="*/ 718 h 50900"/>
                      <a:gd name="connsiteX8" fmla="*/ 359 w 190984"/>
                      <a:gd name="connsiteY8" fmla="*/ 9 h 50900"/>
                      <a:gd name="connsiteX9" fmla="*/ 359 w 190984"/>
                      <a:gd name="connsiteY9" fmla="*/ 9 h 50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0984" h="50900">
                        <a:moveTo>
                          <a:pt x="359" y="9"/>
                        </a:moveTo>
                        <a:cubicBezTo>
                          <a:pt x="15604" y="2047"/>
                          <a:pt x="30761" y="8075"/>
                          <a:pt x="45651" y="12329"/>
                        </a:cubicBezTo>
                        <a:cubicBezTo>
                          <a:pt x="61340" y="16761"/>
                          <a:pt x="77206" y="20661"/>
                          <a:pt x="93160" y="24029"/>
                        </a:cubicBezTo>
                        <a:cubicBezTo>
                          <a:pt x="124714" y="30677"/>
                          <a:pt x="156800" y="33956"/>
                          <a:pt x="188000" y="42908"/>
                        </a:cubicBezTo>
                        <a:cubicBezTo>
                          <a:pt x="193141" y="44415"/>
                          <a:pt x="191102" y="52215"/>
                          <a:pt x="185962" y="50708"/>
                        </a:cubicBezTo>
                        <a:cubicBezTo>
                          <a:pt x="154850" y="41845"/>
                          <a:pt x="122676" y="38388"/>
                          <a:pt x="91210" y="31563"/>
                        </a:cubicBezTo>
                        <a:cubicBezTo>
                          <a:pt x="75256" y="28106"/>
                          <a:pt x="59479" y="23940"/>
                          <a:pt x="43879" y="18977"/>
                        </a:cubicBezTo>
                        <a:cubicBezTo>
                          <a:pt x="29254" y="14279"/>
                          <a:pt x="13034" y="9581"/>
                          <a:pt x="181" y="718"/>
                        </a:cubicBezTo>
                        <a:cubicBezTo>
                          <a:pt x="-84" y="540"/>
                          <a:pt x="-84" y="-80"/>
                          <a:pt x="359" y="9"/>
                        </a:cubicBezTo>
                        <a:lnTo>
                          <a:pt x="359" y="9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  <p:sp>
                <p:nvSpPr>
                  <p:cNvPr id="555" name="任意多边形: 形状 554"/>
                  <p:cNvSpPr/>
                  <p:nvPr/>
                </p:nvSpPr>
                <p:spPr>
                  <a:xfrm>
                    <a:off x="7572471" y="4551984"/>
                    <a:ext cx="269870" cy="1159878"/>
                  </a:xfrm>
                  <a:custGeom>
                    <a:avLst/>
                    <a:gdLst>
                      <a:gd name="connsiteX0" fmla="*/ 19 w 269870"/>
                      <a:gd name="connsiteY0" fmla="*/ 1158046 h 1159878"/>
                      <a:gd name="connsiteX1" fmla="*/ 23418 w 269870"/>
                      <a:gd name="connsiteY1" fmla="*/ 1045125 h 1159878"/>
                      <a:gd name="connsiteX2" fmla="*/ 49123 w 269870"/>
                      <a:gd name="connsiteY2" fmla="*/ 931671 h 1159878"/>
                      <a:gd name="connsiteX3" fmla="*/ 100088 w 269870"/>
                      <a:gd name="connsiteY3" fmla="*/ 706980 h 1159878"/>
                      <a:gd name="connsiteX4" fmla="*/ 151585 w 269870"/>
                      <a:gd name="connsiteY4" fmla="*/ 481314 h 1159878"/>
                      <a:gd name="connsiteX5" fmla="*/ 202817 w 269870"/>
                      <a:gd name="connsiteY5" fmla="*/ 256712 h 1159878"/>
                      <a:gd name="connsiteX6" fmla="*/ 254403 w 269870"/>
                      <a:gd name="connsiteY6" fmla="*/ 31045 h 1159878"/>
                      <a:gd name="connsiteX7" fmla="*/ 260784 w 269870"/>
                      <a:gd name="connsiteY7" fmla="*/ 3214 h 1159878"/>
                      <a:gd name="connsiteX8" fmla="*/ 269737 w 269870"/>
                      <a:gd name="connsiteY8" fmla="*/ 5873 h 1159878"/>
                      <a:gd name="connsiteX9" fmla="*/ 218151 w 269870"/>
                      <a:gd name="connsiteY9" fmla="*/ 231539 h 1159878"/>
                      <a:gd name="connsiteX10" fmla="*/ 166742 w 269870"/>
                      <a:gd name="connsiteY10" fmla="*/ 456053 h 1159878"/>
                      <a:gd name="connsiteX11" fmla="*/ 115068 w 269870"/>
                      <a:gd name="connsiteY11" fmla="*/ 681719 h 1159878"/>
                      <a:gd name="connsiteX12" fmla="*/ 63393 w 269870"/>
                      <a:gd name="connsiteY12" fmla="*/ 906144 h 1159878"/>
                      <a:gd name="connsiteX13" fmla="*/ 10655 w 269870"/>
                      <a:gd name="connsiteY13" fmla="*/ 1131456 h 1159878"/>
                      <a:gd name="connsiteX14" fmla="*/ 2855 w 269870"/>
                      <a:gd name="connsiteY14" fmla="*/ 1158844 h 1159878"/>
                      <a:gd name="connsiteX15" fmla="*/ 19 w 269870"/>
                      <a:gd name="connsiteY15" fmla="*/ 1158046 h 1159878"/>
                      <a:gd name="connsiteX16" fmla="*/ 19 w 269870"/>
                      <a:gd name="connsiteY16" fmla="*/ 1158046 h 1159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9870" h="1159878">
                        <a:moveTo>
                          <a:pt x="19" y="1158046"/>
                        </a:moveTo>
                        <a:cubicBezTo>
                          <a:pt x="6489" y="1120022"/>
                          <a:pt x="14909" y="1082617"/>
                          <a:pt x="23418" y="1045125"/>
                        </a:cubicBezTo>
                        <a:cubicBezTo>
                          <a:pt x="31927" y="1007277"/>
                          <a:pt x="40525" y="969519"/>
                          <a:pt x="49123" y="931671"/>
                        </a:cubicBezTo>
                        <a:cubicBezTo>
                          <a:pt x="66141" y="856774"/>
                          <a:pt x="83070" y="781877"/>
                          <a:pt x="100088" y="706980"/>
                        </a:cubicBezTo>
                        <a:cubicBezTo>
                          <a:pt x="117195" y="631729"/>
                          <a:pt x="134390" y="556566"/>
                          <a:pt x="151585" y="481314"/>
                        </a:cubicBezTo>
                        <a:cubicBezTo>
                          <a:pt x="168692" y="406417"/>
                          <a:pt x="185710" y="331609"/>
                          <a:pt x="202817" y="256712"/>
                        </a:cubicBezTo>
                        <a:cubicBezTo>
                          <a:pt x="220012" y="181460"/>
                          <a:pt x="237207" y="106297"/>
                          <a:pt x="254403" y="31045"/>
                        </a:cubicBezTo>
                        <a:cubicBezTo>
                          <a:pt x="256530" y="21739"/>
                          <a:pt x="258657" y="12521"/>
                          <a:pt x="260784" y="3214"/>
                        </a:cubicBezTo>
                        <a:cubicBezTo>
                          <a:pt x="262114" y="-2547"/>
                          <a:pt x="271066" y="112"/>
                          <a:pt x="269737" y="5873"/>
                        </a:cubicBezTo>
                        <a:cubicBezTo>
                          <a:pt x="252541" y="81125"/>
                          <a:pt x="235346" y="156287"/>
                          <a:pt x="218151" y="231539"/>
                        </a:cubicBezTo>
                        <a:cubicBezTo>
                          <a:pt x="201044" y="306348"/>
                          <a:pt x="183937" y="381245"/>
                          <a:pt x="166742" y="456053"/>
                        </a:cubicBezTo>
                        <a:cubicBezTo>
                          <a:pt x="149547" y="531304"/>
                          <a:pt x="132263" y="606467"/>
                          <a:pt x="115068" y="681719"/>
                        </a:cubicBezTo>
                        <a:cubicBezTo>
                          <a:pt x="97961" y="756527"/>
                          <a:pt x="80677" y="831336"/>
                          <a:pt x="63393" y="906144"/>
                        </a:cubicBezTo>
                        <a:cubicBezTo>
                          <a:pt x="46109" y="981307"/>
                          <a:pt x="29800" y="1056825"/>
                          <a:pt x="10655" y="1131456"/>
                        </a:cubicBezTo>
                        <a:cubicBezTo>
                          <a:pt x="8262" y="1140674"/>
                          <a:pt x="5514" y="1149715"/>
                          <a:pt x="2855" y="1158844"/>
                        </a:cubicBezTo>
                        <a:cubicBezTo>
                          <a:pt x="2412" y="1160706"/>
                          <a:pt x="-247" y="1159819"/>
                          <a:pt x="19" y="1158046"/>
                        </a:cubicBezTo>
                        <a:lnTo>
                          <a:pt x="19" y="1158046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  <p:sp>
                <p:nvSpPr>
                  <p:cNvPr id="556" name="任意多边形: 形状 555"/>
                  <p:cNvSpPr/>
                  <p:nvPr/>
                </p:nvSpPr>
                <p:spPr>
                  <a:xfrm>
                    <a:off x="7638301" y="4507118"/>
                    <a:ext cx="198857" cy="51567"/>
                  </a:xfrm>
                  <a:custGeom>
                    <a:avLst/>
                    <a:gdLst>
                      <a:gd name="connsiteX0" fmla="*/ 665 w 198857"/>
                      <a:gd name="connsiteY0" fmla="*/ 2965 h 51567"/>
                      <a:gd name="connsiteX1" fmla="*/ 58101 w 198857"/>
                      <a:gd name="connsiteY1" fmla="*/ 1369 h 51567"/>
                      <a:gd name="connsiteX2" fmla="*/ 116334 w 198857"/>
                      <a:gd name="connsiteY2" fmla="*/ 9346 h 51567"/>
                      <a:gd name="connsiteX3" fmla="*/ 166945 w 198857"/>
                      <a:gd name="connsiteY3" fmla="*/ 22908 h 51567"/>
                      <a:gd name="connsiteX4" fmla="*/ 187243 w 198857"/>
                      <a:gd name="connsiteY4" fmla="*/ 34253 h 51567"/>
                      <a:gd name="connsiteX5" fmla="*/ 198588 w 198857"/>
                      <a:gd name="connsiteY5" fmla="*/ 49587 h 51567"/>
                      <a:gd name="connsiteX6" fmla="*/ 195929 w 198857"/>
                      <a:gd name="connsiteY6" fmla="*/ 51537 h 51567"/>
                      <a:gd name="connsiteX7" fmla="*/ 188129 w 198857"/>
                      <a:gd name="connsiteY7" fmla="*/ 46839 h 51567"/>
                      <a:gd name="connsiteX8" fmla="*/ 179974 w 198857"/>
                      <a:gd name="connsiteY8" fmla="*/ 40103 h 51567"/>
                      <a:gd name="connsiteX9" fmla="*/ 159854 w 198857"/>
                      <a:gd name="connsiteY9" fmla="*/ 29821 h 51567"/>
                      <a:gd name="connsiteX10" fmla="*/ 110927 w 198857"/>
                      <a:gd name="connsiteY10" fmla="*/ 17501 h 51567"/>
                      <a:gd name="connsiteX11" fmla="*/ 55087 w 198857"/>
                      <a:gd name="connsiteY11" fmla="*/ 9967 h 51567"/>
                      <a:gd name="connsiteX12" fmla="*/ 665 w 198857"/>
                      <a:gd name="connsiteY12" fmla="*/ 4826 h 51567"/>
                      <a:gd name="connsiteX13" fmla="*/ 665 w 198857"/>
                      <a:gd name="connsiteY13" fmla="*/ 2965 h 51567"/>
                      <a:gd name="connsiteX14" fmla="*/ 665 w 198857"/>
                      <a:gd name="connsiteY14" fmla="*/ 2965 h 5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98857" h="51567">
                        <a:moveTo>
                          <a:pt x="665" y="2965"/>
                        </a:moveTo>
                        <a:cubicBezTo>
                          <a:pt x="19544" y="-1201"/>
                          <a:pt x="38689" y="-226"/>
                          <a:pt x="58101" y="1369"/>
                        </a:cubicBezTo>
                        <a:cubicBezTo>
                          <a:pt x="77600" y="2965"/>
                          <a:pt x="97012" y="5624"/>
                          <a:pt x="116334" y="9346"/>
                        </a:cubicBezTo>
                        <a:cubicBezTo>
                          <a:pt x="133352" y="12626"/>
                          <a:pt x="150725" y="16083"/>
                          <a:pt x="166945" y="22908"/>
                        </a:cubicBezTo>
                        <a:cubicBezTo>
                          <a:pt x="174125" y="25921"/>
                          <a:pt x="181038" y="29555"/>
                          <a:pt x="187243" y="34253"/>
                        </a:cubicBezTo>
                        <a:cubicBezTo>
                          <a:pt x="191408" y="37355"/>
                          <a:pt x="200538" y="43560"/>
                          <a:pt x="198588" y="49587"/>
                        </a:cubicBezTo>
                        <a:cubicBezTo>
                          <a:pt x="198145" y="50828"/>
                          <a:pt x="197258" y="51448"/>
                          <a:pt x="195929" y="51537"/>
                        </a:cubicBezTo>
                        <a:cubicBezTo>
                          <a:pt x="192472" y="51891"/>
                          <a:pt x="190433" y="49144"/>
                          <a:pt x="188129" y="46839"/>
                        </a:cubicBezTo>
                        <a:cubicBezTo>
                          <a:pt x="185647" y="44357"/>
                          <a:pt x="182899" y="42053"/>
                          <a:pt x="179974" y="40103"/>
                        </a:cubicBezTo>
                        <a:cubicBezTo>
                          <a:pt x="173770" y="35760"/>
                          <a:pt x="166856" y="32480"/>
                          <a:pt x="159854" y="29821"/>
                        </a:cubicBezTo>
                        <a:cubicBezTo>
                          <a:pt x="144077" y="23882"/>
                          <a:pt x="127325" y="20603"/>
                          <a:pt x="110927" y="17501"/>
                        </a:cubicBezTo>
                        <a:cubicBezTo>
                          <a:pt x="92403" y="14044"/>
                          <a:pt x="73789" y="11474"/>
                          <a:pt x="55087" y="9967"/>
                        </a:cubicBezTo>
                        <a:cubicBezTo>
                          <a:pt x="36828" y="8460"/>
                          <a:pt x="18835" y="8105"/>
                          <a:pt x="665" y="4826"/>
                        </a:cubicBezTo>
                        <a:cubicBezTo>
                          <a:pt x="-222" y="4560"/>
                          <a:pt x="-222" y="3142"/>
                          <a:pt x="665" y="2965"/>
                        </a:cubicBezTo>
                        <a:lnTo>
                          <a:pt x="665" y="2965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  <p:sp>
                <p:nvSpPr>
                  <p:cNvPr id="557" name="任意多边形: 形状 556"/>
                  <p:cNvSpPr/>
                  <p:nvPr/>
                </p:nvSpPr>
                <p:spPr>
                  <a:xfrm>
                    <a:off x="7608243" y="4662352"/>
                    <a:ext cx="193529" cy="60241"/>
                  </a:xfrm>
                  <a:custGeom>
                    <a:avLst/>
                    <a:gdLst>
                      <a:gd name="connsiteX0" fmla="*/ 765 w 193529"/>
                      <a:gd name="connsiteY0" fmla="*/ 2665 h 60241"/>
                      <a:gd name="connsiteX1" fmla="*/ 9717 w 193529"/>
                      <a:gd name="connsiteY1" fmla="*/ 6 h 60241"/>
                      <a:gd name="connsiteX2" fmla="*/ 21240 w 193529"/>
                      <a:gd name="connsiteY2" fmla="*/ 1601 h 60241"/>
                      <a:gd name="connsiteX3" fmla="*/ 44551 w 193529"/>
                      <a:gd name="connsiteY3" fmla="*/ 7451 h 60241"/>
                      <a:gd name="connsiteX4" fmla="*/ 92237 w 193529"/>
                      <a:gd name="connsiteY4" fmla="*/ 23317 h 60241"/>
                      <a:gd name="connsiteX5" fmla="*/ 190090 w 193529"/>
                      <a:gd name="connsiteY5" fmla="*/ 51237 h 60241"/>
                      <a:gd name="connsiteX6" fmla="*/ 187786 w 193529"/>
                      <a:gd name="connsiteY6" fmla="*/ 60101 h 60241"/>
                      <a:gd name="connsiteX7" fmla="*/ 91971 w 193529"/>
                      <a:gd name="connsiteY7" fmla="*/ 32890 h 60241"/>
                      <a:gd name="connsiteX8" fmla="*/ 45260 w 193529"/>
                      <a:gd name="connsiteY8" fmla="*/ 17290 h 60241"/>
                      <a:gd name="connsiteX9" fmla="*/ 23012 w 193529"/>
                      <a:gd name="connsiteY9" fmla="*/ 11174 h 60241"/>
                      <a:gd name="connsiteX10" fmla="*/ 9894 w 193529"/>
                      <a:gd name="connsiteY10" fmla="*/ 8958 h 60241"/>
                      <a:gd name="connsiteX11" fmla="*/ 765 w 193529"/>
                      <a:gd name="connsiteY11" fmla="*/ 5147 h 60241"/>
                      <a:gd name="connsiteX12" fmla="*/ 765 w 193529"/>
                      <a:gd name="connsiteY12" fmla="*/ 2665 h 60241"/>
                      <a:gd name="connsiteX13" fmla="*/ 765 w 193529"/>
                      <a:gd name="connsiteY13" fmla="*/ 2665 h 60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93529" h="60241">
                        <a:moveTo>
                          <a:pt x="765" y="2665"/>
                        </a:moveTo>
                        <a:cubicBezTo>
                          <a:pt x="4133" y="804"/>
                          <a:pt x="5640" y="-83"/>
                          <a:pt x="9717" y="6"/>
                        </a:cubicBezTo>
                        <a:cubicBezTo>
                          <a:pt x="13528" y="183"/>
                          <a:pt x="17428" y="981"/>
                          <a:pt x="21240" y="1601"/>
                        </a:cubicBezTo>
                        <a:cubicBezTo>
                          <a:pt x="29128" y="3020"/>
                          <a:pt x="36840" y="5147"/>
                          <a:pt x="44551" y="7451"/>
                        </a:cubicBezTo>
                        <a:cubicBezTo>
                          <a:pt x="60505" y="12415"/>
                          <a:pt x="76282" y="18176"/>
                          <a:pt x="92237" y="23317"/>
                        </a:cubicBezTo>
                        <a:cubicBezTo>
                          <a:pt x="124677" y="33776"/>
                          <a:pt x="157384" y="42019"/>
                          <a:pt x="190090" y="51237"/>
                        </a:cubicBezTo>
                        <a:cubicBezTo>
                          <a:pt x="196029" y="52921"/>
                          <a:pt x="193636" y="61430"/>
                          <a:pt x="187786" y="60101"/>
                        </a:cubicBezTo>
                        <a:cubicBezTo>
                          <a:pt x="155522" y="53099"/>
                          <a:pt x="123436" y="42994"/>
                          <a:pt x="91971" y="32890"/>
                        </a:cubicBezTo>
                        <a:cubicBezTo>
                          <a:pt x="76371" y="27838"/>
                          <a:pt x="60860" y="22342"/>
                          <a:pt x="45260" y="17290"/>
                        </a:cubicBezTo>
                        <a:cubicBezTo>
                          <a:pt x="37903" y="14985"/>
                          <a:pt x="30546" y="12858"/>
                          <a:pt x="23012" y="11174"/>
                        </a:cubicBezTo>
                        <a:cubicBezTo>
                          <a:pt x="18669" y="10199"/>
                          <a:pt x="14326" y="9667"/>
                          <a:pt x="9894" y="8958"/>
                        </a:cubicBezTo>
                        <a:cubicBezTo>
                          <a:pt x="5728" y="8249"/>
                          <a:pt x="4222" y="7363"/>
                          <a:pt x="765" y="5147"/>
                        </a:cubicBezTo>
                        <a:cubicBezTo>
                          <a:pt x="-210" y="4704"/>
                          <a:pt x="-299" y="3286"/>
                          <a:pt x="765" y="2665"/>
                        </a:cubicBezTo>
                        <a:lnTo>
                          <a:pt x="765" y="2665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  <p:sp>
                <p:nvSpPr>
                  <p:cNvPr id="558" name="任意多边形: 形状 557"/>
                  <p:cNvSpPr/>
                  <p:nvPr/>
                </p:nvSpPr>
                <p:spPr>
                  <a:xfrm>
                    <a:off x="7591092" y="4756662"/>
                    <a:ext cx="193859" cy="58886"/>
                  </a:xfrm>
                  <a:custGeom>
                    <a:avLst/>
                    <a:gdLst>
                      <a:gd name="connsiteX0" fmla="*/ 1075 w 193859"/>
                      <a:gd name="connsiteY0" fmla="*/ 5 h 58886"/>
                      <a:gd name="connsiteX1" fmla="*/ 21373 w 193859"/>
                      <a:gd name="connsiteY1" fmla="*/ 3816 h 58886"/>
                      <a:gd name="connsiteX2" fmla="*/ 46368 w 193859"/>
                      <a:gd name="connsiteY2" fmla="*/ 8602 h 58886"/>
                      <a:gd name="connsiteX3" fmla="*/ 97954 w 193859"/>
                      <a:gd name="connsiteY3" fmla="*/ 23848 h 58886"/>
                      <a:gd name="connsiteX4" fmla="*/ 122063 w 193859"/>
                      <a:gd name="connsiteY4" fmla="*/ 32357 h 58886"/>
                      <a:gd name="connsiteX5" fmla="*/ 145905 w 193859"/>
                      <a:gd name="connsiteY5" fmla="*/ 37409 h 58886"/>
                      <a:gd name="connsiteX6" fmla="*/ 169305 w 193859"/>
                      <a:gd name="connsiteY6" fmla="*/ 44323 h 58886"/>
                      <a:gd name="connsiteX7" fmla="*/ 191110 w 193859"/>
                      <a:gd name="connsiteY7" fmla="*/ 49375 h 58886"/>
                      <a:gd name="connsiteX8" fmla="*/ 185969 w 193859"/>
                      <a:gd name="connsiteY8" fmla="*/ 58238 h 58886"/>
                      <a:gd name="connsiteX9" fmla="*/ 162835 w 193859"/>
                      <a:gd name="connsiteY9" fmla="*/ 52654 h 58886"/>
                      <a:gd name="connsiteX10" fmla="*/ 140853 w 193859"/>
                      <a:gd name="connsiteY10" fmla="*/ 45475 h 58886"/>
                      <a:gd name="connsiteX11" fmla="*/ 115947 w 193859"/>
                      <a:gd name="connsiteY11" fmla="*/ 39979 h 58886"/>
                      <a:gd name="connsiteX12" fmla="*/ 91926 w 193859"/>
                      <a:gd name="connsiteY12" fmla="*/ 31116 h 58886"/>
                      <a:gd name="connsiteX13" fmla="*/ 41138 w 193859"/>
                      <a:gd name="connsiteY13" fmla="*/ 16491 h 58886"/>
                      <a:gd name="connsiteX14" fmla="*/ 15966 w 193859"/>
                      <a:gd name="connsiteY14" fmla="*/ 11439 h 58886"/>
                      <a:gd name="connsiteX15" fmla="*/ 189 w 193859"/>
                      <a:gd name="connsiteY15" fmla="*/ 1777 h 58886"/>
                      <a:gd name="connsiteX16" fmla="*/ 1075 w 193859"/>
                      <a:gd name="connsiteY16" fmla="*/ 5 h 58886"/>
                      <a:gd name="connsiteX17" fmla="*/ 1075 w 193859"/>
                      <a:gd name="connsiteY17" fmla="*/ 5 h 58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93859" h="58886">
                        <a:moveTo>
                          <a:pt x="1075" y="5"/>
                        </a:moveTo>
                        <a:cubicBezTo>
                          <a:pt x="7900" y="625"/>
                          <a:pt x="14548" y="2664"/>
                          <a:pt x="21373" y="3816"/>
                        </a:cubicBezTo>
                        <a:cubicBezTo>
                          <a:pt x="29704" y="5234"/>
                          <a:pt x="38036" y="6830"/>
                          <a:pt x="46368" y="8602"/>
                        </a:cubicBezTo>
                        <a:cubicBezTo>
                          <a:pt x="63918" y="12414"/>
                          <a:pt x="81113" y="17377"/>
                          <a:pt x="97954" y="23848"/>
                        </a:cubicBezTo>
                        <a:cubicBezTo>
                          <a:pt x="105931" y="26950"/>
                          <a:pt x="113908" y="30052"/>
                          <a:pt x="122063" y="32357"/>
                        </a:cubicBezTo>
                        <a:cubicBezTo>
                          <a:pt x="129951" y="34484"/>
                          <a:pt x="138106" y="34927"/>
                          <a:pt x="145905" y="37409"/>
                        </a:cubicBezTo>
                        <a:cubicBezTo>
                          <a:pt x="153971" y="39891"/>
                          <a:pt x="160885" y="43347"/>
                          <a:pt x="169305" y="44323"/>
                        </a:cubicBezTo>
                        <a:cubicBezTo>
                          <a:pt x="176751" y="45209"/>
                          <a:pt x="184196" y="45829"/>
                          <a:pt x="191110" y="49375"/>
                        </a:cubicBezTo>
                        <a:cubicBezTo>
                          <a:pt x="197225" y="52477"/>
                          <a:pt x="192085" y="61340"/>
                          <a:pt x="185969" y="58238"/>
                        </a:cubicBezTo>
                        <a:cubicBezTo>
                          <a:pt x="178523" y="54427"/>
                          <a:pt x="170812" y="54072"/>
                          <a:pt x="162835" y="52654"/>
                        </a:cubicBezTo>
                        <a:cubicBezTo>
                          <a:pt x="155124" y="51325"/>
                          <a:pt x="148387" y="47336"/>
                          <a:pt x="140853" y="45475"/>
                        </a:cubicBezTo>
                        <a:cubicBezTo>
                          <a:pt x="132522" y="43436"/>
                          <a:pt x="124190" y="42639"/>
                          <a:pt x="115947" y="39979"/>
                        </a:cubicBezTo>
                        <a:cubicBezTo>
                          <a:pt x="107792" y="37409"/>
                          <a:pt x="99904" y="34129"/>
                          <a:pt x="91926" y="31116"/>
                        </a:cubicBezTo>
                        <a:cubicBezTo>
                          <a:pt x="75352" y="24823"/>
                          <a:pt x="58334" y="20214"/>
                          <a:pt x="41138" y="16491"/>
                        </a:cubicBezTo>
                        <a:cubicBezTo>
                          <a:pt x="32807" y="14718"/>
                          <a:pt x="24298" y="13211"/>
                          <a:pt x="15966" y="11439"/>
                        </a:cubicBezTo>
                        <a:cubicBezTo>
                          <a:pt x="9850" y="10109"/>
                          <a:pt x="3025" y="7893"/>
                          <a:pt x="189" y="1777"/>
                        </a:cubicBezTo>
                        <a:cubicBezTo>
                          <a:pt x="-255" y="1068"/>
                          <a:pt x="100" y="-84"/>
                          <a:pt x="1075" y="5"/>
                        </a:cubicBezTo>
                        <a:lnTo>
                          <a:pt x="1075" y="5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</p:grpSp>
            <p:grpSp>
              <p:nvGrpSpPr>
                <p:cNvPr id="559" name="图形 232"/>
                <p:cNvGrpSpPr/>
                <p:nvPr/>
              </p:nvGrpSpPr>
              <p:grpSpPr>
                <a:xfrm>
                  <a:off x="7578258" y="4602818"/>
                  <a:ext cx="343306" cy="1093241"/>
                  <a:chOff x="7578258" y="4602818"/>
                  <a:chExt cx="343306" cy="1093241"/>
                </a:xfrm>
                <a:solidFill>
                  <a:srgbClr val="2E382E"/>
                </a:solidFill>
              </p:grpSpPr>
              <p:sp>
                <p:nvSpPr>
                  <p:cNvPr id="560" name="任意多边形: 形状 559"/>
                  <p:cNvSpPr/>
                  <p:nvPr/>
                </p:nvSpPr>
                <p:spPr>
                  <a:xfrm>
                    <a:off x="7674192" y="4632673"/>
                    <a:ext cx="247372" cy="1059765"/>
                  </a:xfrm>
                  <a:custGeom>
                    <a:avLst/>
                    <a:gdLst>
                      <a:gd name="connsiteX0" fmla="*/ 247344 w 247372"/>
                      <a:gd name="connsiteY0" fmla="*/ 2208 h 1059765"/>
                      <a:gd name="connsiteX1" fmla="*/ 226337 w 247372"/>
                      <a:gd name="connsiteY1" fmla="*/ 107064 h 1059765"/>
                      <a:gd name="connsiteX2" fmla="*/ 203381 w 247372"/>
                      <a:gd name="connsiteY2" fmla="*/ 209083 h 1059765"/>
                      <a:gd name="connsiteX3" fmla="*/ 156404 w 247372"/>
                      <a:gd name="connsiteY3" fmla="*/ 415073 h 1059765"/>
                      <a:gd name="connsiteX4" fmla="*/ 62805 w 247372"/>
                      <a:gd name="connsiteY4" fmla="*/ 824835 h 1059765"/>
                      <a:gd name="connsiteX5" fmla="*/ 9978 w 247372"/>
                      <a:gd name="connsiteY5" fmla="*/ 1056262 h 1059765"/>
                      <a:gd name="connsiteX6" fmla="*/ 139 w 247372"/>
                      <a:gd name="connsiteY6" fmla="*/ 1053337 h 1059765"/>
                      <a:gd name="connsiteX7" fmla="*/ 94359 w 247372"/>
                      <a:gd name="connsiteY7" fmla="*/ 641536 h 1059765"/>
                      <a:gd name="connsiteX8" fmla="*/ 188135 w 247372"/>
                      <a:gd name="connsiteY8" fmla="*/ 231863 h 1059765"/>
                      <a:gd name="connsiteX9" fmla="*/ 214549 w 247372"/>
                      <a:gd name="connsiteY9" fmla="*/ 117257 h 1059765"/>
                      <a:gd name="connsiteX10" fmla="*/ 228110 w 247372"/>
                      <a:gd name="connsiteY10" fmla="*/ 60087 h 1059765"/>
                      <a:gd name="connsiteX11" fmla="*/ 244064 w 247372"/>
                      <a:gd name="connsiteY11" fmla="*/ 1322 h 1059765"/>
                      <a:gd name="connsiteX12" fmla="*/ 247344 w 247372"/>
                      <a:gd name="connsiteY12" fmla="*/ 2208 h 1059765"/>
                      <a:gd name="connsiteX13" fmla="*/ 247344 w 247372"/>
                      <a:gd name="connsiteY13" fmla="*/ 2208 h 1059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47372" h="1059765">
                        <a:moveTo>
                          <a:pt x="247344" y="2208"/>
                        </a:moveTo>
                        <a:cubicBezTo>
                          <a:pt x="242292" y="37485"/>
                          <a:pt x="233960" y="72319"/>
                          <a:pt x="226337" y="107064"/>
                        </a:cubicBezTo>
                        <a:cubicBezTo>
                          <a:pt x="218803" y="141100"/>
                          <a:pt x="211092" y="175047"/>
                          <a:pt x="203381" y="209083"/>
                        </a:cubicBezTo>
                        <a:cubicBezTo>
                          <a:pt x="187781" y="277776"/>
                          <a:pt x="172092" y="346380"/>
                          <a:pt x="156404" y="415073"/>
                        </a:cubicBezTo>
                        <a:cubicBezTo>
                          <a:pt x="125204" y="551660"/>
                          <a:pt x="94004" y="688247"/>
                          <a:pt x="62805" y="824835"/>
                        </a:cubicBezTo>
                        <a:cubicBezTo>
                          <a:pt x="45166" y="901948"/>
                          <a:pt x="27528" y="979149"/>
                          <a:pt x="9978" y="1056262"/>
                        </a:cubicBezTo>
                        <a:cubicBezTo>
                          <a:pt x="8560" y="1062555"/>
                          <a:pt x="-1279" y="1059630"/>
                          <a:pt x="139" y="1053337"/>
                        </a:cubicBezTo>
                        <a:cubicBezTo>
                          <a:pt x="31516" y="916041"/>
                          <a:pt x="62893" y="778744"/>
                          <a:pt x="94359" y="641536"/>
                        </a:cubicBezTo>
                        <a:cubicBezTo>
                          <a:pt x="125559" y="504949"/>
                          <a:pt x="156758" y="368361"/>
                          <a:pt x="188135" y="231863"/>
                        </a:cubicBezTo>
                        <a:cubicBezTo>
                          <a:pt x="196910" y="193661"/>
                          <a:pt x="205597" y="155459"/>
                          <a:pt x="214549" y="117257"/>
                        </a:cubicBezTo>
                        <a:cubicBezTo>
                          <a:pt x="219069" y="98201"/>
                          <a:pt x="223324" y="79055"/>
                          <a:pt x="228110" y="60087"/>
                        </a:cubicBezTo>
                        <a:cubicBezTo>
                          <a:pt x="233074" y="40410"/>
                          <a:pt x="237860" y="20644"/>
                          <a:pt x="244064" y="1322"/>
                        </a:cubicBezTo>
                        <a:cubicBezTo>
                          <a:pt x="244596" y="-983"/>
                          <a:pt x="247698" y="-8"/>
                          <a:pt x="247344" y="2208"/>
                        </a:cubicBezTo>
                        <a:lnTo>
                          <a:pt x="247344" y="2208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  <p:sp>
                <p:nvSpPr>
                  <p:cNvPr id="561" name="任意多边形: 形状 560"/>
                  <p:cNvSpPr/>
                  <p:nvPr/>
                </p:nvSpPr>
                <p:spPr>
                  <a:xfrm>
                    <a:off x="7824451" y="4602818"/>
                    <a:ext cx="92512" cy="25156"/>
                  </a:xfrm>
                  <a:custGeom>
                    <a:avLst/>
                    <a:gdLst>
                      <a:gd name="connsiteX0" fmla="*/ 92387 w 92512"/>
                      <a:gd name="connsiteY0" fmla="*/ 24263 h 25156"/>
                      <a:gd name="connsiteX1" fmla="*/ 84056 w 92512"/>
                      <a:gd name="connsiteY1" fmla="*/ 24618 h 25156"/>
                      <a:gd name="connsiteX2" fmla="*/ 73154 w 92512"/>
                      <a:gd name="connsiteY2" fmla="*/ 22845 h 25156"/>
                      <a:gd name="connsiteX3" fmla="*/ 48867 w 92512"/>
                      <a:gd name="connsiteY3" fmla="*/ 17439 h 25156"/>
                      <a:gd name="connsiteX4" fmla="*/ 25379 w 92512"/>
                      <a:gd name="connsiteY4" fmla="*/ 12475 h 25156"/>
                      <a:gd name="connsiteX5" fmla="*/ 1979 w 92512"/>
                      <a:gd name="connsiteY5" fmla="*/ 7068 h 25156"/>
                      <a:gd name="connsiteX6" fmla="*/ 3752 w 92512"/>
                      <a:gd name="connsiteY6" fmla="*/ 66 h 25156"/>
                      <a:gd name="connsiteX7" fmla="*/ 15009 w 92512"/>
                      <a:gd name="connsiteY7" fmla="*/ 1661 h 25156"/>
                      <a:gd name="connsiteX8" fmla="*/ 26708 w 92512"/>
                      <a:gd name="connsiteY8" fmla="*/ 4054 h 25156"/>
                      <a:gd name="connsiteX9" fmla="*/ 50906 w 92512"/>
                      <a:gd name="connsiteY9" fmla="*/ 9550 h 25156"/>
                      <a:gd name="connsiteX10" fmla="*/ 74129 w 92512"/>
                      <a:gd name="connsiteY10" fmla="*/ 15489 h 25156"/>
                      <a:gd name="connsiteX11" fmla="*/ 84587 w 92512"/>
                      <a:gd name="connsiteY11" fmla="*/ 19123 h 25156"/>
                      <a:gd name="connsiteX12" fmla="*/ 92476 w 92512"/>
                      <a:gd name="connsiteY12" fmla="*/ 23909 h 25156"/>
                      <a:gd name="connsiteX13" fmla="*/ 92387 w 92512"/>
                      <a:gd name="connsiteY13" fmla="*/ 24263 h 25156"/>
                      <a:gd name="connsiteX14" fmla="*/ 92387 w 92512"/>
                      <a:gd name="connsiteY14" fmla="*/ 24263 h 25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2512" h="25156">
                        <a:moveTo>
                          <a:pt x="92387" y="24263"/>
                        </a:moveTo>
                        <a:cubicBezTo>
                          <a:pt x="90083" y="25859"/>
                          <a:pt x="86803" y="24884"/>
                          <a:pt x="84056" y="24618"/>
                        </a:cubicBezTo>
                        <a:cubicBezTo>
                          <a:pt x="80422" y="24263"/>
                          <a:pt x="76788" y="23643"/>
                          <a:pt x="73154" y="22845"/>
                        </a:cubicBezTo>
                        <a:cubicBezTo>
                          <a:pt x="65088" y="21161"/>
                          <a:pt x="57022" y="19211"/>
                          <a:pt x="48867" y="17439"/>
                        </a:cubicBezTo>
                        <a:cubicBezTo>
                          <a:pt x="41068" y="15754"/>
                          <a:pt x="33268" y="14159"/>
                          <a:pt x="25379" y="12475"/>
                        </a:cubicBezTo>
                        <a:cubicBezTo>
                          <a:pt x="17934" y="10968"/>
                          <a:pt x="8804" y="10436"/>
                          <a:pt x="1979" y="7068"/>
                        </a:cubicBezTo>
                        <a:cubicBezTo>
                          <a:pt x="-1832" y="5207"/>
                          <a:pt x="472" y="332"/>
                          <a:pt x="3752" y="66"/>
                        </a:cubicBezTo>
                        <a:cubicBezTo>
                          <a:pt x="7475" y="-289"/>
                          <a:pt x="11286" y="864"/>
                          <a:pt x="15009" y="1661"/>
                        </a:cubicBezTo>
                        <a:cubicBezTo>
                          <a:pt x="18909" y="2459"/>
                          <a:pt x="22809" y="3257"/>
                          <a:pt x="26708" y="4054"/>
                        </a:cubicBezTo>
                        <a:cubicBezTo>
                          <a:pt x="34774" y="5739"/>
                          <a:pt x="42840" y="7600"/>
                          <a:pt x="50906" y="9550"/>
                        </a:cubicBezTo>
                        <a:cubicBezTo>
                          <a:pt x="58617" y="11411"/>
                          <a:pt x="66506" y="13273"/>
                          <a:pt x="74129" y="15489"/>
                        </a:cubicBezTo>
                        <a:cubicBezTo>
                          <a:pt x="77674" y="16552"/>
                          <a:pt x="81219" y="17616"/>
                          <a:pt x="84587" y="19123"/>
                        </a:cubicBezTo>
                        <a:cubicBezTo>
                          <a:pt x="87335" y="20275"/>
                          <a:pt x="90969" y="21161"/>
                          <a:pt x="92476" y="23909"/>
                        </a:cubicBezTo>
                        <a:cubicBezTo>
                          <a:pt x="92565" y="24086"/>
                          <a:pt x="92476" y="24175"/>
                          <a:pt x="92387" y="24263"/>
                        </a:cubicBezTo>
                        <a:lnTo>
                          <a:pt x="92387" y="24263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  <p:sp>
                <p:nvSpPr>
                  <p:cNvPr id="562" name="任意多边形: 形状 561"/>
                  <p:cNvSpPr/>
                  <p:nvPr/>
                </p:nvSpPr>
                <p:spPr>
                  <a:xfrm>
                    <a:off x="7578258" y="4605313"/>
                    <a:ext cx="248978" cy="1064538"/>
                  </a:xfrm>
                  <a:custGeom>
                    <a:avLst/>
                    <a:gdLst>
                      <a:gd name="connsiteX0" fmla="*/ 248970 w 248978"/>
                      <a:gd name="connsiteY0" fmla="*/ 1471 h 1064538"/>
                      <a:gd name="connsiteX1" fmla="*/ 240195 w 248978"/>
                      <a:gd name="connsiteY1" fmla="*/ 53677 h 1064538"/>
                      <a:gd name="connsiteX2" fmla="*/ 229116 w 248978"/>
                      <a:gd name="connsiteY2" fmla="*/ 104820 h 1064538"/>
                      <a:gd name="connsiteX3" fmla="*/ 205804 w 248978"/>
                      <a:gd name="connsiteY3" fmla="*/ 208967 h 1064538"/>
                      <a:gd name="connsiteX4" fmla="*/ 158916 w 248978"/>
                      <a:gd name="connsiteY4" fmla="*/ 414956 h 1064538"/>
                      <a:gd name="connsiteX5" fmla="*/ 64519 w 248978"/>
                      <a:gd name="connsiteY5" fmla="*/ 829061 h 1064538"/>
                      <a:gd name="connsiteX6" fmla="*/ 11515 w 248978"/>
                      <a:gd name="connsiteY6" fmla="*/ 1060488 h 1064538"/>
                      <a:gd name="connsiteX7" fmla="*/ 170 w 248978"/>
                      <a:gd name="connsiteY7" fmla="*/ 1057120 h 1064538"/>
                      <a:gd name="connsiteX8" fmla="*/ 94744 w 248978"/>
                      <a:gd name="connsiteY8" fmla="*/ 643015 h 1064538"/>
                      <a:gd name="connsiteX9" fmla="*/ 189318 w 248978"/>
                      <a:gd name="connsiteY9" fmla="*/ 231214 h 1064538"/>
                      <a:gd name="connsiteX10" fmla="*/ 215909 w 248978"/>
                      <a:gd name="connsiteY10" fmla="*/ 116697 h 1064538"/>
                      <a:gd name="connsiteX11" fmla="*/ 229559 w 248978"/>
                      <a:gd name="connsiteY11" fmla="*/ 59527 h 1064538"/>
                      <a:gd name="connsiteX12" fmla="*/ 246134 w 248978"/>
                      <a:gd name="connsiteY12" fmla="*/ 939 h 1064538"/>
                      <a:gd name="connsiteX13" fmla="*/ 248970 w 248978"/>
                      <a:gd name="connsiteY13" fmla="*/ 1471 h 1064538"/>
                      <a:gd name="connsiteX14" fmla="*/ 248970 w 248978"/>
                      <a:gd name="connsiteY14" fmla="*/ 1471 h 10645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48978" h="1064538">
                        <a:moveTo>
                          <a:pt x="248970" y="1471"/>
                        </a:moveTo>
                        <a:cubicBezTo>
                          <a:pt x="247640" y="19287"/>
                          <a:pt x="243918" y="36305"/>
                          <a:pt x="240195" y="53677"/>
                        </a:cubicBezTo>
                        <a:cubicBezTo>
                          <a:pt x="236561" y="70695"/>
                          <a:pt x="232927" y="87802"/>
                          <a:pt x="229116" y="104820"/>
                        </a:cubicBezTo>
                        <a:cubicBezTo>
                          <a:pt x="221404" y="139565"/>
                          <a:pt x="213693" y="174310"/>
                          <a:pt x="205804" y="208967"/>
                        </a:cubicBezTo>
                        <a:cubicBezTo>
                          <a:pt x="190205" y="277659"/>
                          <a:pt x="174516" y="346352"/>
                          <a:pt x="158916" y="414956"/>
                        </a:cubicBezTo>
                        <a:cubicBezTo>
                          <a:pt x="127539" y="553050"/>
                          <a:pt x="96074" y="691055"/>
                          <a:pt x="64519" y="829061"/>
                        </a:cubicBezTo>
                        <a:cubicBezTo>
                          <a:pt x="46881" y="906174"/>
                          <a:pt x="29420" y="983375"/>
                          <a:pt x="11515" y="1060488"/>
                        </a:cubicBezTo>
                        <a:cubicBezTo>
                          <a:pt x="9831" y="1067756"/>
                          <a:pt x="-1514" y="1064388"/>
                          <a:pt x="170" y="1057120"/>
                        </a:cubicBezTo>
                        <a:cubicBezTo>
                          <a:pt x="31281" y="919026"/>
                          <a:pt x="63190" y="781020"/>
                          <a:pt x="94744" y="643015"/>
                        </a:cubicBezTo>
                        <a:cubicBezTo>
                          <a:pt x="126121" y="505718"/>
                          <a:pt x="157764" y="368511"/>
                          <a:pt x="189318" y="231214"/>
                        </a:cubicBezTo>
                        <a:cubicBezTo>
                          <a:pt x="198093" y="193012"/>
                          <a:pt x="206957" y="154810"/>
                          <a:pt x="215909" y="116697"/>
                        </a:cubicBezTo>
                        <a:cubicBezTo>
                          <a:pt x="220429" y="97640"/>
                          <a:pt x="224950" y="78584"/>
                          <a:pt x="229559" y="59527"/>
                        </a:cubicBezTo>
                        <a:cubicBezTo>
                          <a:pt x="234345" y="39673"/>
                          <a:pt x="238688" y="19907"/>
                          <a:pt x="246134" y="939"/>
                        </a:cubicBezTo>
                        <a:cubicBezTo>
                          <a:pt x="246577" y="-391"/>
                          <a:pt x="249147" y="-391"/>
                          <a:pt x="248970" y="1471"/>
                        </a:cubicBezTo>
                        <a:lnTo>
                          <a:pt x="248970" y="1471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  <p:sp>
                <p:nvSpPr>
                  <p:cNvPr id="563" name="任意多边形: 形状 562"/>
                  <p:cNvSpPr/>
                  <p:nvPr/>
                </p:nvSpPr>
                <p:spPr>
                  <a:xfrm>
                    <a:off x="7581795" y="5660121"/>
                    <a:ext cx="98650" cy="35938"/>
                  </a:xfrm>
                  <a:custGeom>
                    <a:avLst/>
                    <a:gdLst>
                      <a:gd name="connsiteX0" fmla="*/ 97943 w 98650"/>
                      <a:gd name="connsiteY0" fmla="*/ 32803 h 35938"/>
                      <a:gd name="connsiteX1" fmla="*/ 72771 w 98650"/>
                      <a:gd name="connsiteY1" fmla="*/ 35196 h 35938"/>
                      <a:gd name="connsiteX2" fmla="*/ 46003 w 98650"/>
                      <a:gd name="connsiteY2" fmla="*/ 29790 h 35938"/>
                      <a:gd name="connsiteX3" fmla="*/ 21274 w 98650"/>
                      <a:gd name="connsiteY3" fmla="*/ 19685 h 35938"/>
                      <a:gd name="connsiteX4" fmla="*/ 9130 w 98650"/>
                      <a:gd name="connsiteY4" fmla="*/ 12594 h 35938"/>
                      <a:gd name="connsiteX5" fmla="*/ 90 w 98650"/>
                      <a:gd name="connsiteY5" fmla="*/ 3731 h 35938"/>
                      <a:gd name="connsiteX6" fmla="*/ 2926 w 98650"/>
                      <a:gd name="connsiteY6" fmla="*/ 8 h 35938"/>
                      <a:gd name="connsiteX7" fmla="*/ 12764 w 98650"/>
                      <a:gd name="connsiteY7" fmla="*/ 4794 h 35938"/>
                      <a:gd name="connsiteX8" fmla="*/ 24110 w 98650"/>
                      <a:gd name="connsiteY8" fmla="*/ 11619 h 35938"/>
                      <a:gd name="connsiteX9" fmla="*/ 48130 w 98650"/>
                      <a:gd name="connsiteY9" fmla="*/ 21635 h 35938"/>
                      <a:gd name="connsiteX10" fmla="*/ 72682 w 98650"/>
                      <a:gd name="connsiteY10" fmla="*/ 26864 h 35938"/>
                      <a:gd name="connsiteX11" fmla="*/ 97589 w 98650"/>
                      <a:gd name="connsiteY11" fmla="*/ 29967 h 35938"/>
                      <a:gd name="connsiteX12" fmla="*/ 97943 w 98650"/>
                      <a:gd name="connsiteY12" fmla="*/ 32803 h 35938"/>
                      <a:gd name="connsiteX13" fmla="*/ 97943 w 98650"/>
                      <a:gd name="connsiteY13" fmla="*/ 32803 h 359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98650" h="35938">
                        <a:moveTo>
                          <a:pt x="97943" y="32803"/>
                        </a:moveTo>
                        <a:cubicBezTo>
                          <a:pt x="90852" y="36969"/>
                          <a:pt x="80837" y="36082"/>
                          <a:pt x="72771" y="35196"/>
                        </a:cubicBezTo>
                        <a:cubicBezTo>
                          <a:pt x="63730" y="34221"/>
                          <a:pt x="54778" y="32449"/>
                          <a:pt x="46003" y="29790"/>
                        </a:cubicBezTo>
                        <a:cubicBezTo>
                          <a:pt x="37494" y="27219"/>
                          <a:pt x="29162" y="23851"/>
                          <a:pt x="21274" y="19685"/>
                        </a:cubicBezTo>
                        <a:cubicBezTo>
                          <a:pt x="17108" y="17558"/>
                          <a:pt x="13119" y="15165"/>
                          <a:pt x="9130" y="12594"/>
                        </a:cubicBezTo>
                        <a:cubicBezTo>
                          <a:pt x="5674" y="10290"/>
                          <a:pt x="1065" y="8074"/>
                          <a:pt x="90" y="3731"/>
                        </a:cubicBezTo>
                        <a:cubicBezTo>
                          <a:pt x="-354" y="1692"/>
                          <a:pt x="887" y="96"/>
                          <a:pt x="2926" y="8"/>
                        </a:cubicBezTo>
                        <a:cubicBezTo>
                          <a:pt x="6737" y="-169"/>
                          <a:pt x="9662" y="2755"/>
                          <a:pt x="12764" y="4794"/>
                        </a:cubicBezTo>
                        <a:cubicBezTo>
                          <a:pt x="16487" y="7276"/>
                          <a:pt x="20210" y="9492"/>
                          <a:pt x="24110" y="11619"/>
                        </a:cubicBezTo>
                        <a:cubicBezTo>
                          <a:pt x="31821" y="15785"/>
                          <a:pt x="39798" y="19065"/>
                          <a:pt x="48130" y="21635"/>
                        </a:cubicBezTo>
                        <a:cubicBezTo>
                          <a:pt x="56107" y="24117"/>
                          <a:pt x="64350" y="25890"/>
                          <a:pt x="72682" y="26864"/>
                        </a:cubicBezTo>
                        <a:cubicBezTo>
                          <a:pt x="80748" y="27751"/>
                          <a:pt x="89877" y="26953"/>
                          <a:pt x="97589" y="29967"/>
                        </a:cubicBezTo>
                        <a:cubicBezTo>
                          <a:pt x="98741" y="30410"/>
                          <a:pt x="99096" y="32094"/>
                          <a:pt x="97943" y="32803"/>
                        </a:cubicBezTo>
                        <a:lnTo>
                          <a:pt x="97943" y="32803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</p:grpSp>
            <p:grpSp>
              <p:nvGrpSpPr>
                <p:cNvPr id="564" name="图形 232"/>
                <p:cNvGrpSpPr/>
                <p:nvPr/>
              </p:nvGrpSpPr>
              <p:grpSpPr>
                <a:xfrm>
                  <a:off x="7225311" y="4601909"/>
                  <a:ext cx="390803" cy="1104234"/>
                  <a:chOff x="7225311" y="4601909"/>
                  <a:chExt cx="390803" cy="1104234"/>
                </a:xfrm>
                <a:solidFill>
                  <a:srgbClr val="2E382E"/>
                </a:solidFill>
              </p:grpSpPr>
              <p:sp>
                <p:nvSpPr>
                  <p:cNvPr id="565" name="任意多边形: 形状 564"/>
                  <p:cNvSpPr/>
                  <p:nvPr/>
                </p:nvSpPr>
                <p:spPr>
                  <a:xfrm>
                    <a:off x="7368754" y="4644107"/>
                    <a:ext cx="247360" cy="1059765"/>
                  </a:xfrm>
                  <a:custGeom>
                    <a:avLst/>
                    <a:gdLst>
                      <a:gd name="connsiteX0" fmla="*/ 247344 w 247360"/>
                      <a:gd name="connsiteY0" fmla="*/ 2208 h 1059765"/>
                      <a:gd name="connsiteX1" fmla="*/ 226337 w 247360"/>
                      <a:gd name="connsiteY1" fmla="*/ 107064 h 1059765"/>
                      <a:gd name="connsiteX2" fmla="*/ 203381 w 247360"/>
                      <a:gd name="connsiteY2" fmla="*/ 209083 h 1059765"/>
                      <a:gd name="connsiteX3" fmla="*/ 156404 w 247360"/>
                      <a:gd name="connsiteY3" fmla="*/ 415072 h 1059765"/>
                      <a:gd name="connsiteX4" fmla="*/ 62805 w 247360"/>
                      <a:gd name="connsiteY4" fmla="*/ 824835 h 1059765"/>
                      <a:gd name="connsiteX5" fmla="*/ 9978 w 247360"/>
                      <a:gd name="connsiteY5" fmla="*/ 1056262 h 1059765"/>
                      <a:gd name="connsiteX6" fmla="*/ 139 w 247360"/>
                      <a:gd name="connsiteY6" fmla="*/ 1053337 h 1059765"/>
                      <a:gd name="connsiteX7" fmla="*/ 94359 w 247360"/>
                      <a:gd name="connsiteY7" fmla="*/ 641536 h 1059765"/>
                      <a:gd name="connsiteX8" fmla="*/ 188135 w 247360"/>
                      <a:gd name="connsiteY8" fmla="*/ 231863 h 1059765"/>
                      <a:gd name="connsiteX9" fmla="*/ 214549 w 247360"/>
                      <a:gd name="connsiteY9" fmla="*/ 117257 h 1059765"/>
                      <a:gd name="connsiteX10" fmla="*/ 228110 w 247360"/>
                      <a:gd name="connsiteY10" fmla="*/ 60087 h 1059765"/>
                      <a:gd name="connsiteX11" fmla="*/ 244064 w 247360"/>
                      <a:gd name="connsiteY11" fmla="*/ 1322 h 1059765"/>
                      <a:gd name="connsiteX12" fmla="*/ 247344 w 247360"/>
                      <a:gd name="connsiteY12" fmla="*/ 2208 h 1059765"/>
                      <a:gd name="connsiteX13" fmla="*/ 247344 w 247360"/>
                      <a:gd name="connsiteY13" fmla="*/ 2208 h 1059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47360" h="1059765">
                        <a:moveTo>
                          <a:pt x="247344" y="2208"/>
                        </a:moveTo>
                        <a:cubicBezTo>
                          <a:pt x="242292" y="37485"/>
                          <a:pt x="233960" y="72319"/>
                          <a:pt x="226337" y="107064"/>
                        </a:cubicBezTo>
                        <a:cubicBezTo>
                          <a:pt x="218803" y="141100"/>
                          <a:pt x="211092" y="175047"/>
                          <a:pt x="203381" y="209083"/>
                        </a:cubicBezTo>
                        <a:cubicBezTo>
                          <a:pt x="187781" y="277776"/>
                          <a:pt x="172092" y="346380"/>
                          <a:pt x="156404" y="415072"/>
                        </a:cubicBezTo>
                        <a:cubicBezTo>
                          <a:pt x="125204" y="551660"/>
                          <a:pt x="94004" y="688247"/>
                          <a:pt x="62805" y="824835"/>
                        </a:cubicBezTo>
                        <a:cubicBezTo>
                          <a:pt x="45166" y="901948"/>
                          <a:pt x="27528" y="979149"/>
                          <a:pt x="9978" y="1056262"/>
                        </a:cubicBezTo>
                        <a:cubicBezTo>
                          <a:pt x="8560" y="1062555"/>
                          <a:pt x="-1279" y="1059630"/>
                          <a:pt x="139" y="1053337"/>
                        </a:cubicBezTo>
                        <a:cubicBezTo>
                          <a:pt x="31516" y="916041"/>
                          <a:pt x="62893" y="778744"/>
                          <a:pt x="94359" y="641536"/>
                        </a:cubicBezTo>
                        <a:cubicBezTo>
                          <a:pt x="125559" y="504949"/>
                          <a:pt x="156758" y="368362"/>
                          <a:pt x="188135" y="231863"/>
                        </a:cubicBezTo>
                        <a:cubicBezTo>
                          <a:pt x="196910" y="193661"/>
                          <a:pt x="205597" y="155459"/>
                          <a:pt x="214549" y="117257"/>
                        </a:cubicBezTo>
                        <a:cubicBezTo>
                          <a:pt x="219069" y="98200"/>
                          <a:pt x="223324" y="79055"/>
                          <a:pt x="228110" y="60087"/>
                        </a:cubicBezTo>
                        <a:cubicBezTo>
                          <a:pt x="233162" y="40410"/>
                          <a:pt x="237860" y="20644"/>
                          <a:pt x="244064" y="1322"/>
                        </a:cubicBezTo>
                        <a:cubicBezTo>
                          <a:pt x="244596" y="-983"/>
                          <a:pt x="247610" y="-8"/>
                          <a:pt x="247344" y="2208"/>
                        </a:cubicBezTo>
                        <a:lnTo>
                          <a:pt x="247344" y="2208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  <p:sp>
                <p:nvSpPr>
                  <p:cNvPr id="566" name="任意多边形: 形状 565"/>
                  <p:cNvSpPr/>
                  <p:nvPr/>
                </p:nvSpPr>
                <p:spPr>
                  <a:xfrm>
                    <a:off x="7473009" y="4601909"/>
                    <a:ext cx="136263" cy="36444"/>
                  </a:xfrm>
                  <a:custGeom>
                    <a:avLst/>
                    <a:gdLst>
                      <a:gd name="connsiteX0" fmla="*/ 136087 w 136263"/>
                      <a:gd name="connsiteY0" fmla="*/ 35986 h 36444"/>
                      <a:gd name="connsiteX1" fmla="*/ 121196 w 136263"/>
                      <a:gd name="connsiteY1" fmla="*/ 34922 h 36444"/>
                      <a:gd name="connsiteX2" fmla="*/ 105330 w 136263"/>
                      <a:gd name="connsiteY2" fmla="*/ 31554 h 36444"/>
                      <a:gd name="connsiteX3" fmla="*/ 71117 w 136263"/>
                      <a:gd name="connsiteY3" fmla="*/ 23400 h 36444"/>
                      <a:gd name="connsiteX4" fmla="*/ 36815 w 136263"/>
                      <a:gd name="connsiteY4" fmla="*/ 15511 h 36444"/>
                      <a:gd name="connsiteX5" fmla="*/ 19708 w 136263"/>
                      <a:gd name="connsiteY5" fmla="*/ 11700 h 36444"/>
                      <a:gd name="connsiteX6" fmla="*/ 2690 w 136263"/>
                      <a:gd name="connsiteY6" fmla="*/ 7445 h 36444"/>
                      <a:gd name="connsiteX7" fmla="*/ 3576 w 136263"/>
                      <a:gd name="connsiteY7" fmla="*/ 0 h 36444"/>
                      <a:gd name="connsiteX8" fmla="*/ 19708 w 136263"/>
                      <a:gd name="connsiteY8" fmla="*/ 2925 h 36444"/>
                      <a:gd name="connsiteX9" fmla="*/ 36815 w 136263"/>
                      <a:gd name="connsiteY9" fmla="*/ 6825 h 36444"/>
                      <a:gd name="connsiteX10" fmla="*/ 72092 w 136263"/>
                      <a:gd name="connsiteY10" fmla="*/ 15334 h 36444"/>
                      <a:gd name="connsiteX11" fmla="*/ 106128 w 136263"/>
                      <a:gd name="connsiteY11" fmla="*/ 24198 h 36444"/>
                      <a:gd name="connsiteX12" fmla="*/ 122968 w 136263"/>
                      <a:gd name="connsiteY12" fmla="*/ 29427 h 36444"/>
                      <a:gd name="connsiteX13" fmla="*/ 136264 w 136263"/>
                      <a:gd name="connsiteY13" fmla="*/ 35720 h 36444"/>
                      <a:gd name="connsiteX14" fmla="*/ 136087 w 136263"/>
                      <a:gd name="connsiteY14" fmla="*/ 35986 h 36444"/>
                      <a:gd name="connsiteX15" fmla="*/ 136087 w 136263"/>
                      <a:gd name="connsiteY15" fmla="*/ 35986 h 36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36263" h="36444">
                        <a:moveTo>
                          <a:pt x="136087" y="35986"/>
                        </a:moveTo>
                        <a:cubicBezTo>
                          <a:pt x="131566" y="37227"/>
                          <a:pt x="125805" y="35632"/>
                          <a:pt x="121196" y="34922"/>
                        </a:cubicBezTo>
                        <a:cubicBezTo>
                          <a:pt x="115878" y="34036"/>
                          <a:pt x="110560" y="32795"/>
                          <a:pt x="105330" y="31554"/>
                        </a:cubicBezTo>
                        <a:cubicBezTo>
                          <a:pt x="93896" y="28895"/>
                          <a:pt x="82551" y="26059"/>
                          <a:pt x="71117" y="23400"/>
                        </a:cubicBezTo>
                        <a:cubicBezTo>
                          <a:pt x="59683" y="20741"/>
                          <a:pt x="48249" y="18082"/>
                          <a:pt x="36815" y="15511"/>
                        </a:cubicBezTo>
                        <a:cubicBezTo>
                          <a:pt x="31142" y="14182"/>
                          <a:pt x="25381" y="12941"/>
                          <a:pt x="19708" y="11700"/>
                        </a:cubicBezTo>
                        <a:cubicBezTo>
                          <a:pt x="14035" y="10459"/>
                          <a:pt x="8008" y="9750"/>
                          <a:pt x="2690" y="7445"/>
                        </a:cubicBezTo>
                        <a:cubicBezTo>
                          <a:pt x="-1033" y="5850"/>
                          <a:pt x="-1033" y="0"/>
                          <a:pt x="3576" y="0"/>
                        </a:cubicBezTo>
                        <a:cubicBezTo>
                          <a:pt x="8983" y="89"/>
                          <a:pt x="14390" y="1684"/>
                          <a:pt x="19708" y="2925"/>
                        </a:cubicBezTo>
                        <a:cubicBezTo>
                          <a:pt x="25381" y="4166"/>
                          <a:pt x="31142" y="5495"/>
                          <a:pt x="36815" y="6825"/>
                        </a:cubicBezTo>
                        <a:cubicBezTo>
                          <a:pt x="48603" y="9573"/>
                          <a:pt x="60303" y="12320"/>
                          <a:pt x="72092" y="15334"/>
                        </a:cubicBezTo>
                        <a:cubicBezTo>
                          <a:pt x="83437" y="18170"/>
                          <a:pt x="94871" y="21007"/>
                          <a:pt x="106128" y="24198"/>
                        </a:cubicBezTo>
                        <a:cubicBezTo>
                          <a:pt x="111800" y="25793"/>
                          <a:pt x="117473" y="27300"/>
                          <a:pt x="122968" y="29427"/>
                        </a:cubicBezTo>
                        <a:cubicBezTo>
                          <a:pt x="127312" y="31111"/>
                          <a:pt x="132807" y="32441"/>
                          <a:pt x="136264" y="35720"/>
                        </a:cubicBezTo>
                        <a:cubicBezTo>
                          <a:pt x="136264" y="35720"/>
                          <a:pt x="136264" y="35898"/>
                          <a:pt x="136087" y="35986"/>
                        </a:cubicBezTo>
                        <a:lnTo>
                          <a:pt x="136087" y="35986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  <p:sp>
                <p:nvSpPr>
                  <p:cNvPr id="567" name="任意多边形: 形状 566"/>
                  <p:cNvSpPr/>
                  <p:nvPr/>
                </p:nvSpPr>
                <p:spPr>
                  <a:xfrm>
                    <a:off x="7225311" y="4603983"/>
                    <a:ext cx="248978" cy="1064538"/>
                  </a:xfrm>
                  <a:custGeom>
                    <a:avLst/>
                    <a:gdLst>
                      <a:gd name="connsiteX0" fmla="*/ 248970 w 248978"/>
                      <a:gd name="connsiteY0" fmla="*/ 1471 h 1064538"/>
                      <a:gd name="connsiteX1" fmla="*/ 240195 w 248978"/>
                      <a:gd name="connsiteY1" fmla="*/ 53677 h 1064538"/>
                      <a:gd name="connsiteX2" fmla="*/ 229116 w 248978"/>
                      <a:gd name="connsiteY2" fmla="*/ 104820 h 1064538"/>
                      <a:gd name="connsiteX3" fmla="*/ 205804 w 248978"/>
                      <a:gd name="connsiteY3" fmla="*/ 208967 h 1064538"/>
                      <a:gd name="connsiteX4" fmla="*/ 158916 w 248978"/>
                      <a:gd name="connsiteY4" fmla="*/ 414956 h 1064538"/>
                      <a:gd name="connsiteX5" fmla="*/ 64519 w 248978"/>
                      <a:gd name="connsiteY5" fmla="*/ 829061 h 1064538"/>
                      <a:gd name="connsiteX6" fmla="*/ 11515 w 248978"/>
                      <a:gd name="connsiteY6" fmla="*/ 1060489 h 1064538"/>
                      <a:gd name="connsiteX7" fmla="*/ 170 w 248978"/>
                      <a:gd name="connsiteY7" fmla="*/ 1057120 h 1064538"/>
                      <a:gd name="connsiteX8" fmla="*/ 94744 w 248978"/>
                      <a:gd name="connsiteY8" fmla="*/ 643015 h 1064538"/>
                      <a:gd name="connsiteX9" fmla="*/ 189318 w 248978"/>
                      <a:gd name="connsiteY9" fmla="*/ 231214 h 1064538"/>
                      <a:gd name="connsiteX10" fmla="*/ 215909 w 248978"/>
                      <a:gd name="connsiteY10" fmla="*/ 116697 h 1064538"/>
                      <a:gd name="connsiteX11" fmla="*/ 229559 w 248978"/>
                      <a:gd name="connsiteY11" fmla="*/ 59527 h 1064538"/>
                      <a:gd name="connsiteX12" fmla="*/ 246134 w 248978"/>
                      <a:gd name="connsiteY12" fmla="*/ 939 h 1064538"/>
                      <a:gd name="connsiteX13" fmla="*/ 248970 w 248978"/>
                      <a:gd name="connsiteY13" fmla="*/ 1471 h 1064538"/>
                      <a:gd name="connsiteX14" fmla="*/ 248970 w 248978"/>
                      <a:gd name="connsiteY14" fmla="*/ 1471 h 10645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48978" h="1064538">
                        <a:moveTo>
                          <a:pt x="248970" y="1471"/>
                        </a:moveTo>
                        <a:cubicBezTo>
                          <a:pt x="247640" y="19287"/>
                          <a:pt x="243918" y="36305"/>
                          <a:pt x="240195" y="53677"/>
                        </a:cubicBezTo>
                        <a:cubicBezTo>
                          <a:pt x="236561" y="70695"/>
                          <a:pt x="232927" y="87802"/>
                          <a:pt x="229116" y="104820"/>
                        </a:cubicBezTo>
                        <a:cubicBezTo>
                          <a:pt x="221404" y="139565"/>
                          <a:pt x="213693" y="174310"/>
                          <a:pt x="205804" y="208967"/>
                        </a:cubicBezTo>
                        <a:cubicBezTo>
                          <a:pt x="190205" y="277659"/>
                          <a:pt x="174516" y="346352"/>
                          <a:pt x="158916" y="414956"/>
                        </a:cubicBezTo>
                        <a:cubicBezTo>
                          <a:pt x="127539" y="553050"/>
                          <a:pt x="96074" y="691055"/>
                          <a:pt x="64519" y="829061"/>
                        </a:cubicBezTo>
                        <a:cubicBezTo>
                          <a:pt x="46881" y="906174"/>
                          <a:pt x="29420" y="983376"/>
                          <a:pt x="11515" y="1060489"/>
                        </a:cubicBezTo>
                        <a:cubicBezTo>
                          <a:pt x="9831" y="1067756"/>
                          <a:pt x="-1514" y="1064389"/>
                          <a:pt x="170" y="1057120"/>
                        </a:cubicBezTo>
                        <a:cubicBezTo>
                          <a:pt x="31281" y="919026"/>
                          <a:pt x="63190" y="781020"/>
                          <a:pt x="94744" y="643015"/>
                        </a:cubicBezTo>
                        <a:cubicBezTo>
                          <a:pt x="126121" y="505719"/>
                          <a:pt x="157764" y="368511"/>
                          <a:pt x="189318" y="231214"/>
                        </a:cubicBezTo>
                        <a:cubicBezTo>
                          <a:pt x="198093" y="193012"/>
                          <a:pt x="206957" y="154810"/>
                          <a:pt x="215909" y="116697"/>
                        </a:cubicBezTo>
                        <a:cubicBezTo>
                          <a:pt x="220429" y="97640"/>
                          <a:pt x="224950" y="78584"/>
                          <a:pt x="229559" y="59527"/>
                        </a:cubicBezTo>
                        <a:cubicBezTo>
                          <a:pt x="234345" y="39673"/>
                          <a:pt x="238688" y="19907"/>
                          <a:pt x="246134" y="939"/>
                        </a:cubicBezTo>
                        <a:cubicBezTo>
                          <a:pt x="246577" y="-390"/>
                          <a:pt x="249147" y="-390"/>
                          <a:pt x="248970" y="1471"/>
                        </a:cubicBezTo>
                        <a:lnTo>
                          <a:pt x="248970" y="1471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  <p:sp>
                <p:nvSpPr>
                  <p:cNvPr id="568" name="任意多边形: 形状 567"/>
                  <p:cNvSpPr/>
                  <p:nvPr/>
                </p:nvSpPr>
                <p:spPr>
                  <a:xfrm>
                    <a:off x="7228987" y="5658880"/>
                    <a:ext cx="146322" cy="47263"/>
                  </a:xfrm>
                  <a:custGeom>
                    <a:avLst/>
                    <a:gdLst>
                      <a:gd name="connsiteX0" fmla="*/ 145225 w 146322"/>
                      <a:gd name="connsiteY0" fmla="*/ 45655 h 47263"/>
                      <a:gd name="connsiteX1" fmla="*/ 108176 w 146322"/>
                      <a:gd name="connsiteY1" fmla="*/ 44680 h 47263"/>
                      <a:gd name="connsiteX2" fmla="*/ 69530 w 146322"/>
                      <a:gd name="connsiteY2" fmla="*/ 35994 h 47263"/>
                      <a:gd name="connsiteX3" fmla="*/ 32747 w 146322"/>
                      <a:gd name="connsiteY3" fmla="*/ 22787 h 47263"/>
                      <a:gd name="connsiteX4" fmla="*/ 15108 w 146322"/>
                      <a:gd name="connsiteY4" fmla="*/ 14544 h 47263"/>
                      <a:gd name="connsiteX5" fmla="*/ 483 w 146322"/>
                      <a:gd name="connsiteY5" fmla="*/ 4528 h 47263"/>
                      <a:gd name="connsiteX6" fmla="*/ 3054 w 146322"/>
                      <a:gd name="connsiteY6" fmla="*/ 8 h 47263"/>
                      <a:gd name="connsiteX7" fmla="*/ 18565 w 146322"/>
                      <a:gd name="connsiteY7" fmla="*/ 6656 h 47263"/>
                      <a:gd name="connsiteX8" fmla="*/ 35494 w 146322"/>
                      <a:gd name="connsiteY8" fmla="*/ 14721 h 47263"/>
                      <a:gd name="connsiteX9" fmla="*/ 71658 w 146322"/>
                      <a:gd name="connsiteY9" fmla="*/ 27928 h 47263"/>
                      <a:gd name="connsiteX10" fmla="*/ 107821 w 146322"/>
                      <a:gd name="connsiteY10" fmla="*/ 36348 h 47263"/>
                      <a:gd name="connsiteX11" fmla="*/ 145225 w 146322"/>
                      <a:gd name="connsiteY11" fmla="*/ 42730 h 47263"/>
                      <a:gd name="connsiteX12" fmla="*/ 145225 w 146322"/>
                      <a:gd name="connsiteY12" fmla="*/ 45655 h 47263"/>
                      <a:gd name="connsiteX13" fmla="*/ 145225 w 146322"/>
                      <a:gd name="connsiteY13" fmla="*/ 45655 h 4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6322" h="47263">
                        <a:moveTo>
                          <a:pt x="145225" y="45655"/>
                        </a:moveTo>
                        <a:cubicBezTo>
                          <a:pt x="133525" y="48846"/>
                          <a:pt x="120141" y="46630"/>
                          <a:pt x="108176" y="44680"/>
                        </a:cubicBezTo>
                        <a:cubicBezTo>
                          <a:pt x="95146" y="42642"/>
                          <a:pt x="82205" y="39716"/>
                          <a:pt x="69530" y="35994"/>
                        </a:cubicBezTo>
                        <a:cubicBezTo>
                          <a:pt x="57033" y="32360"/>
                          <a:pt x="44712" y="27928"/>
                          <a:pt x="32747" y="22787"/>
                        </a:cubicBezTo>
                        <a:cubicBezTo>
                          <a:pt x="26808" y="20217"/>
                          <a:pt x="20869" y="17469"/>
                          <a:pt x="15108" y="14544"/>
                        </a:cubicBezTo>
                        <a:cubicBezTo>
                          <a:pt x="9790" y="11796"/>
                          <a:pt x="4029" y="9580"/>
                          <a:pt x="483" y="4528"/>
                        </a:cubicBezTo>
                        <a:cubicBezTo>
                          <a:pt x="-846" y="2667"/>
                          <a:pt x="749" y="-170"/>
                          <a:pt x="3054" y="8"/>
                        </a:cubicBezTo>
                        <a:cubicBezTo>
                          <a:pt x="8815" y="540"/>
                          <a:pt x="13513" y="3996"/>
                          <a:pt x="18565" y="6656"/>
                        </a:cubicBezTo>
                        <a:cubicBezTo>
                          <a:pt x="24149" y="9492"/>
                          <a:pt x="29733" y="12240"/>
                          <a:pt x="35494" y="14721"/>
                        </a:cubicBezTo>
                        <a:cubicBezTo>
                          <a:pt x="47283" y="19862"/>
                          <a:pt x="59426" y="24294"/>
                          <a:pt x="71658" y="27928"/>
                        </a:cubicBezTo>
                        <a:cubicBezTo>
                          <a:pt x="83535" y="31473"/>
                          <a:pt x="95589" y="34310"/>
                          <a:pt x="107821" y="36348"/>
                        </a:cubicBezTo>
                        <a:cubicBezTo>
                          <a:pt x="120141" y="38475"/>
                          <a:pt x="133259" y="38653"/>
                          <a:pt x="145225" y="42730"/>
                        </a:cubicBezTo>
                        <a:cubicBezTo>
                          <a:pt x="146643" y="43173"/>
                          <a:pt x="146732" y="45301"/>
                          <a:pt x="145225" y="45655"/>
                        </a:cubicBezTo>
                        <a:lnTo>
                          <a:pt x="145225" y="45655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</p:grpSp>
            <p:grpSp>
              <p:nvGrpSpPr>
                <p:cNvPr id="569" name="图形 232"/>
                <p:cNvGrpSpPr/>
                <p:nvPr/>
              </p:nvGrpSpPr>
              <p:grpSpPr>
                <a:xfrm>
                  <a:off x="8103365" y="4482982"/>
                  <a:ext cx="246921" cy="1229931"/>
                  <a:chOff x="8103365" y="4482982"/>
                  <a:chExt cx="246921" cy="1229931"/>
                </a:xfrm>
                <a:solidFill>
                  <a:srgbClr val="2E382E"/>
                </a:solidFill>
              </p:grpSpPr>
              <p:sp>
                <p:nvSpPr>
                  <p:cNvPr id="570" name="任意多边形: 形状 569"/>
                  <p:cNvSpPr/>
                  <p:nvPr/>
                </p:nvSpPr>
                <p:spPr>
                  <a:xfrm>
                    <a:off x="8320301" y="4506370"/>
                    <a:ext cx="29985" cy="1196404"/>
                  </a:xfrm>
                  <a:custGeom>
                    <a:avLst/>
                    <a:gdLst>
                      <a:gd name="connsiteX0" fmla="*/ 29079 w 29985"/>
                      <a:gd name="connsiteY0" fmla="*/ 964 h 1196404"/>
                      <a:gd name="connsiteX1" fmla="*/ 26952 w 29985"/>
                      <a:gd name="connsiteY1" fmla="*/ 118938 h 1196404"/>
                      <a:gd name="connsiteX2" fmla="*/ 22697 w 29985"/>
                      <a:gd name="connsiteY2" fmla="*/ 234519 h 1196404"/>
                      <a:gd name="connsiteX3" fmla="*/ 15872 w 29985"/>
                      <a:gd name="connsiteY3" fmla="*/ 465857 h 1196404"/>
                      <a:gd name="connsiteX4" fmla="*/ 10643 w 29985"/>
                      <a:gd name="connsiteY4" fmla="*/ 928978 h 1196404"/>
                      <a:gd name="connsiteX5" fmla="*/ 12593 w 29985"/>
                      <a:gd name="connsiteY5" fmla="*/ 1191517 h 1196404"/>
                      <a:gd name="connsiteX6" fmla="*/ 2134 w 29985"/>
                      <a:gd name="connsiteY6" fmla="*/ 1191251 h 1196404"/>
                      <a:gd name="connsiteX7" fmla="*/ 1070 w 29985"/>
                      <a:gd name="connsiteY7" fmla="*/ 725382 h 1196404"/>
                      <a:gd name="connsiteX8" fmla="*/ 12238 w 29985"/>
                      <a:gd name="connsiteY8" fmla="*/ 260223 h 1196404"/>
                      <a:gd name="connsiteX9" fmla="*/ 17645 w 29985"/>
                      <a:gd name="connsiteY9" fmla="*/ 130549 h 1196404"/>
                      <a:gd name="connsiteX10" fmla="*/ 27129 w 29985"/>
                      <a:gd name="connsiteY10" fmla="*/ 787 h 1196404"/>
                      <a:gd name="connsiteX11" fmla="*/ 29079 w 29985"/>
                      <a:gd name="connsiteY11" fmla="*/ 964 h 1196404"/>
                      <a:gd name="connsiteX12" fmla="*/ 29079 w 29985"/>
                      <a:gd name="connsiteY12" fmla="*/ 964 h 11964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985" h="1196404">
                        <a:moveTo>
                          <a:pt x="29079" y="964"/>
                        </a:moveTo>
                        <a:cubicBezTo>
                          <a:pt x="31472" y="40318"/>
                          <a:pt x="28547" y="79761"/>
                          <a:pt x="26952" y="118938"/>
                        </a:cubicBezTo>
                        <a:cubicBezTo>
                          <a:pt x="25445" y="157495"/>
                          <a:pt x="24027" y="195962"/>
                          <a:pt x="22697" y="234519"/>
                        </a:cubicBezTo>
                        <a:cubicBezTo>
                          <a:pt x="19950" y="311543"/>
                          <a:pt x="17645" y="388656"/>
                          <a:pt x="15872" y="465857"/>
                        </a:cubicBezTo>
                        <a:cubicBezTo>
                          <a:pt x="12238" y="620172"/>
                          <a:pt x="10554" y="774486"/>
                          <a:pt x="10643" y="928978"/>
                        </a:cubicBezTo>
                        <a:cubicBezTo>
                          <a:pt x="10732" y="1016461"/>
                          <a:pt x="11441" y="1103945"/>
                          <a:pt x="12593" y="1191517"/>
                        </a:cubicBezTo>
                        <a:cubicBezTo>
                          <a:pt x="12682" y="1198164"/>
                          <a:pt x="2311" y="1197987"/>
                          <a:pt x="2134" y="1191251"/>
                        </a:cubicBezTo>
                        <a:cubicBezTo>
                          <a:pt x="-348" y="1035873"/>
                          <a:pt x="-614" y="880583"/>
                          <a:pt x="1070" y="725382"/>
                        </a:cubicBezTo>
                        <a:cubicBezTo>
                          <a:pt x="2754" y="570182"/>
                          <a:pt x="6477" y="415158"/>
                          <a:pt x="12238" y="260223"/>
                        </a:cubicBezTo>
                        <a:cubicBezTo>
                          <a:pt x="13834" y="216969"/>
                          <a:pt x="15695" y="173715"/>
                          <a:pt x="17645" y="130549"/>
                        </a:cubicBezTo>
                        <a:cubicBezTo>
                          <a:pt x="19595" y="87295"/>
                          <a:pt x="20216" y="43332"/>
                          <a:pt x="27129" y="787"/>
                        </a:cubicBezTo>
                        <a:cubicBezTo>
                          <a:pt x="27395" y="-454"/>
                          <a:pt x="29079" y="-99"/>
                          <a:pt x="29079" y="964"/>
                        </a:cubicBezTo>
                        <a:lnTo>
                          <a:pt x="29079" y="964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  <p:sp>
                <p:nvSpPr>
                  <p:cNvPr id="571" name="任意多边形: 形状 570"/>
                  <p:cNvSpPr/>
                  <p:nvPr/>
                </p:nvSpPr>
                <p:spPr>
                  <a:xfrm>
                    <a:off x="8103365" y="5682731"/>
                    <a:ext cx="224638" cy="30182"/>
                  </a:xfrm>
                  <a:custGeom>
                    <a:avLst/>
                    <a:gdLst>
                      <a:gd name="connsiteX0" fmla="*/ 224477 w 224638"/>
                      <a:gd name="connsiteY0" fmla="*/ 20563 h 30182"/>
                      <a:gd name="connsiteX1" fmla="*/ 174398 w 224638"/>
                      <a:gd name="connsiteY1" fmla="*/ 30136 h 30182"/>
                      <a:gd name="connsiteX2" fmla="*/ 116164 w 224638"/>
                      <a:gd name="connsiteY2" fmla="*/ 28718 h 30182"/>
                      <a:gd name="connsiteX3" fmla="*/ 59172 w 224638"/>
                      <a:gd name="connsiteY3" fmla="*/ 22691 h 30182"/>
                      <a:gd name="connsiteX4" fmla="*/ 29833 w 224638"/>
                      <a:gd name="connsiteY4" fmla="*/ 16575 h 30182"/>
                      <a:gd name="connsiteX5" fmla="*/ 15297 w 224638"/>
                      <a:gd name="connsiteY5" fmla="*/ 12764 h 30182"/>
                      <a:gd name="connsiteX6" fmla="*/ 2090 w 224638"/>
                      <a:gd name="connsiteY6" fmla="*/ 7977 h 30182"/>
                      <a:gd name="connsiteX7" fmla="*/ 4129 w 224638"/>
                      <a:gd name="connsiteY7" fmla="*/ 0 h 30182"/>
                      <a:gd name="connsiteX8" fmla="*/ 17779 w 224638"/>
                      <a:gd name="connsiteY8" fmla="*/ 3279 h 30182"/>
                      <a:gd name="connsiteX9" fmla="*/ 30188 w 224638"/>
                      <a:gd name="connsiteY9" fmla="*/ 6648 h 30182"/>
                      <a:gd name="connsiteX10" fmla="*/ 57399 w 224638"/>
                      <a:gd name="connsiteY10" fmla="*/ 12586 h 30182"/>
                      <a:gd name="connsiteX11" fmla="*/ 114923 w 224638"/>
                      <a:gd name="connsiteY11" fmla="*/ 19499 h 30182"/>
                      <a:gd name="connsiteX12" fmla="*/ 170941 w 224638"/>
                      <a:gd name="connsiteY12" fmla="*/ 21804 h 30182"/>
                      <a:gd name="connsiteX13" fmla="*/ 224034 w 224638"/>
                      <a:gd name="connsiteY13" fmla="*/ 19766 h 30182"/>
                      <a:gd name="connsiteX14" fmla="*/ 224477 w 224638"/>
                      <a:gd name="connsiteY14" fmla="*/ 20563 h 30182"/>
                      <a:gd name="connsiteX15" fmla="*/ 224477 w 224638"/>
                      <a:gd name="connsiteY15" fmla="*/ 20563 h 30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4638" h="30182">
                        <a:moveTo>
                          <a:pt x="224477" y="20563"/>
                        </a:moveTo>
                        <a:cubicBezTo>
                          <a:pt x="210473" y="30491"/>
                          <a:pt x="191239" y="30313"/>
                          <a:pt x="174398" y="30136"/>
                        </a:cubicBezTo>
                        <a:cubicBezTo>
                          <a:pt x="154987" y="29959"/>
                          <a:pt x="135575" y="29781"/>
                          <a:pt x="116164" y="28718"/>
                        </a:cubicBezTo>
                        <a:cubicBezTo>
                          <a:pt x="97108" y="27743"/>
                          <a:pt x="78051" y="25881"/>
                          <a:pt x="59172" y="22691"/>
                        </a:cubicBezTo>
                        <a:cubicBezTo>
                          <a:pt x="49333" y="21007"/>
                          <a:pt x="39583" y="18968"/>
                          <a:pt x="29833" y="16575"/>
                        </a:cubicBezTo>
                        <a:cubicBezTo>
                          <a:pt x="24958" y="15422"/>
                          <a:pt x="20172" y="14093"/>
                          <a:pt x="15297" y="12764"/>
                        </a:cubicBezTo>
                        <a:cubicBezTo>
                          <a:pt x="10865" y="11523"/>
                          <a:pt x="5990" y="10636"/>
                          <a:pt x="2090" y="7977"/>
                        </a:cubicBezTo>
                        <a:cubicBezTo>
                          <a:pt x="-1455" y="5584"/>
                          <a:pt x="-303" y="0"/>
                          <a:pt x="4129" y="0"/>
                        </a:cubicBezTo>
                        <a:cubicBezTo>
                          <a:pt x="8738" y="88"/>
                          <a:pt x="13347" y="2038"/>
                          <a:pt x="17779" y="3279"/>
                        </a:cubicBezTo>
                        <a:cubicBezTo>
                          <a:pt x="21945" y="4432"/>
                          <a:pt x="26022" y="5584"/>
                          <a:pt x="30188" y="6648"/>
                        </a:cubicBezTo>
                        <a:cubicBezTo>
                          <a:pt x="39229" y="8952"/>
                          <a:pt x="48270" y="10902"/>
                          <a:pt x="57399" y="12586"/>
                        </a:cubicBezTo>
                        <a:cubicBezTo>
                          <a:pt x="76456" y="16043"/>
                          <a:pt x="95689" y="18170"/>
                          <a:pt x="114923" y="19499"/>
                        </a:cubicBezTo>
                        <a:cubicBezTo>
                          <a:pt x="133625" y="20829"/>
                          <a:pt x="152328" y="21361"/>
                          <a:pt x="170941" y="21804"/>
                        </a:cubicBezTo>
                        <a:cubicBezTo>
                          <a:pt x="188934" y="22247"/>
                          <a:pt x="206484" y="23311"/>
                          <a:pt x="224034" y="19766"/>
                        </a:cubicBezTo>
                        <a:cubicBezTo>
                          <a:pt x="224566" y="19677"/>
                          <a:pt x="224832" y="20297"/>
                          <a:pt x="224477" y="20563"/>
                        </a:cubicBezTo>
                        <a:lnTo>
                          <a:pt x="224477" y="20563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  <p:sp>
                <p:nvSpPr>
                  <p:cNvPr id="572" name="任意多边形: 形状 571"/>
                  <p:cNvSpPr/>
                  <p:nvPr/>
                </p:nvSpPr>
                <p:spPr>
                  <a:xfrm>
                    <a:off x="8143691" y="4482982"/>
                    <a:ext cx="204982" cy="28372"/>
                  </a:xfrm>
                  <a:custGeom>
                    <a:avLst/>
                    <a:gdLst>
                      <a:gd name="connsiteX0" fmla="*/ 204359 w 204982"/>
                      <a:gd name="connsiteY0" fmla="*/ 28164 h 28372"/>
                      <a:gd name="connsiteX1" fmla="*/ 193900 w 204982"/>
                      <a:gd name="connsiteY1" fmla="*/ 26391 h 28372"/>
                      <a:gd name="connsiteX2" fmla="*/ 180161 w 204982"/>
                      <a:gd name="connsiteY2" fmla="*/ 22934 h 28372"/>
                      <a:gd name="connsiteX3" fmla="*/ 151266 w 204982"/>
                      <a:gd name="connsiteY3" fmla="*/ 17882 h 28372"/>
                      <a:gd name="connsiteX4" fmla="*/ 93387 w 204982"/>
                      <a:gd name="connsiteY4" fmla="*/ 12830 h 28372"/>
                      <a:gd name="connsiteX5" fmla="*/ 33027 w 204982"/>
                      <a:gd name="connsiteY5" fmla="*/ 9018 h 28372"/>
                      <a:gd name="connsiteX6" fmla="*/ 19554 w 204982"/>
                      <a:gd name="connsiteY6" fmla="*/ 9816 h 28372"/>
                      <a:gd name="connsiteX7" fmla="*/ 8652 w 204982"/>
                      <a:gd name="connsiteY7" fmla="*/ 14159 h 28372"/>
                      <a:gd name="connsiteX8" fmla="*/ 1472 w 204982"/>
                      <a:gd name="connsiteY8" fmla="*/ 5207 h 28372"/>
                      <a:gd name="connsiteX9" fmla="*/ 5727 w 204982"/>
                      <a:gd name="connsiteY9" fmla="*/ 4144 h 28372"/>
                      <a:gd name="connsiteX10" fmla="*/ 9272 w 204982"/>
                      <a:gd name="connsiteY10" fmla="*/ 7334 h 28372"/>
                      <a:gd name="connsiteX11" fmla="*/ 7145 w 204982"/>
                      <a:gd name="connsiteY11" fmla="*/ 11146 h 28372"/>
                      <a:gd name="connsiteX12" fmla="*/ 6879 w 204982"/>
                      <a:gd name="connsiteY12" fmla="*/ 11234 h 28372"/>
                      <a:gd name="connsiteX13" fmla="*/ 3777 w 204982"/>
                      <a:gd name="connsiteY13" fmla="*/ 9905 h 28372"/>
                      <a:gd name="connsiteX14" fmla="*/ 3599 w 204982"/>
                      <a:gd name="connsiteY14" fmla="*/ 9639 h 28372"/>
                      <a:gd name="connsiteX15" fmla="*/ 7854 w 204982"/>
                      <a:gd name="connsiteY15" fmla="*/ 10880 h 28372"/>
                      <a:gd name="connsiteX16" fmla="*/ 8209 w 204982"/>
                      <a:gd name="connsiteY16" fmla="*/ 11146 h 28372"/>
                      <a:gd name="connsiteX17" fmla="*/ 8120 w 204982"/>
                      <a:gd name="connsiteY17" fmla="*/ 6714 h 28372"/>
                      <a:gd name="connsiteX18" fmla="*/ 8386 w 204982"/>
                      <a:gd name="connsiteY18" fmla="*/ 4144 h 28372"/>
                      <a:gd name="connsiteX19" fmla="*/ 10513 w 204982"/>
                      <a:gd name="connsiteY19" fmla="*/ 3168 h 28372"/>
                      <a:gd name="connsiteX20" fmla="*/ 16097 w 204982"/>
                      <a:gd name="connsiteY20" fmla="*/ 1307 h 28372"/>
                      <a:gd name="connsiteX21" fmla="*/ 26290 w 204982"/>
                      <a:gd name="connsiteY21" fmla="*/ 66 h 28372"/>
                      <a:gd name="connsiteX22" fmla="*/ 52526 w 204982"/>
                      <a:gd name="connsiteY22" fmla="*/ 1573 h 28372"/>
                      <a:gd name="connsiteX23" fmla="*/ 108721 w 204982"/>
                      <a:gd name="connsiteY23" fmla="*/ 5916 h 28372"/>
                      <a:gd name="connsiteX24" fmla="*/ 160041 w 204982"/>
                      <a:gd name="connsiteY24" fmla="*/ 11944 h 28372"/>
                      <a:gd name="connsiteX25" fmla="*/ 185568 w 204982"/>
                      <a:gd name="connsiteY25" fmla="*/ 18237 h 28372"/>
                      <a:gd name="connsiteX26" fmla="*/ 204891 w 204982"/>
                      <a:gd name="connsiteY26" fmla="*/ 27011 h 28372"/>
                      <a:gd name="connsiteX27" fmla="*/ 204359 w 204982"/>
                      <a:gd name="connsiteY27" fmla="*/ 28164 h 28372"/>
                      <a:gd name="connsiteX28" fmla="*/ 204359 w 204982"/>
                      <a:gd name="connsiteY28" fmla="*/ 28164 h 28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204982" h="28372">
                        <a:moveTo>
                          <a:pt x="204359" y="28164"/>
                        </a:moveTo>
                        <a:cubicBezTo>
                          <a:pt x="200814" y="28961"/>
                          <a:pt x="197357" y="27277"/>
                          <a:pt x="193900" y="26391"/>
                        </a:cubicBezTo>
                        <a:cubicBezTo>
                          <a:pt x="189380" y="25150"/>
                          <a:pt x="184771" y="23998"/>
                          <a:pt x="180161" y="22934"/>
                        </a:cubicBezTo>
                        <a:cubicBezTo>
                          <a:pt x="170589" y="20807"/>
                          <a:pt x="160928" y="19211"/>
                          <a:pt x="151266" y="17882"/>
                        </a:cubicBezTo>
                        <a:cubicBezTo>
                          <a:pt x="132032" y="15223"/>
                          <a:pt x="112710" y="14071"/>
                          <a:pt x="93387" y="12830"/>
                        </a:cubicBezTo>
                        <a:cubicBezTo>
                          <a:pt x="73267" y="11500"/>
                          <a:pt x="53147" y="9728"/>
                          <a:pt x="33027" y="9018"/>
                        </a:cubicBezTo>
                        <a:cubicBezTo>
                          <a:pt x="28506" y="8841"/>
                          <a:pt x="23897" y="8841"/>
                          <a:pt x="19554" y="9816"/>
                        </a:cubicBezTo>
                        <a:cubicBezTo>
                          <a:pt x="15565" y="10702"/>
                          <a:pt x="12463" y="13096"/>
                          <a:pt x="8652" y="14159"/>
                        </a:cubicBezTo>
                        <a:cubicBezTo>
                          <a:pt x="2979" y="15755"/>
                          <a:pt x="-2782" y="10348"/>
                          <a:pt x="1472" y="5207"/>
                        </a:cubicBezTo>
                        <a:cubicBezTo>
                          <a:pt x="2447" y="3966"/>
                          <a:pt x="4220" y="3878"/>
                          <a:pt x="5727" y="4144"/>
                        </a:cubicBezTo>
                        <a:cubicBezTo>
                          <a:pt x="7322" y="4409"/>
                          <a:pt x="8918" y="5739"/>
                          <a:pt x="9272" y="7334"/>
                        </a:cubicBezTo>
                        <a:cubicBezTo>
                          <a:pt x="9627" y="9018"/>
                          <a:pt x="8918" y="10614"/>
                          <a:pt x="7145" y="11146"/>
                        </a:cubicBezTo>
                        <a:cubicBezTo>
                          <a:pt x="7056" y="11146"/>
                          <a:pt x="6968" y="11234"/>
                          <a:pt x="6879" y="11234"/>
                        </a:cubicBezTo>
                        <a:cubicBezTo>
                          <a:pt x="5638" y="11589"/>
                          <a:pt x="4574" y="10880"/>
                          <a:pt x="3777" y="9905"/>
                        </a:cubicBezTo>
                        <a:cubicBezTo>
                          <a:pt x="3688" y="9816"/>
                          <a:pt x="3599" y="9728"/>
                          <a:pt x="3599" y="9639"/>
                        </a:cubicBezTo>
                        <a:cubicBezTo>
                          <a:pt x="5018" y="10082"/>
                          <a:pt x="6436" y="10437"/>
                          <a:pt x="7854" y="10880"/>
                        </a:cubicBezTo>
                        <a:cubicBezTo>
                          <a:pt x="9095" y="10171"/>
                          <a:pt x="8740" y="10082"/>
                          <a:pt x="8209" y="11146"/>
                        </a:cubicBezTo>
                        <a:cubicBezTo>
                          <a:pt x="8209" y="9639"/>
                          <a:pt x="8120" y="8132"/>
                          <a:pt x="8120" y="6714"/>
                        </a:cubicBezTo>
                        <a:cubicBezTo>
                          <a:pt x="6259" y="5384"/>
                          <a:pt x="6347" y="4498"/>
                          <a:pt x="8386" y="4144"/>
                        </a:cubicBezTo>
                        <a:cubicBezTo>
                          <a:pt x="9095" y="3789"/>
                          <a:pt x="9804" y="3434"/>
                          <a:pt x="10513" y="3168"/>
                        </a:cubicBezTo>
                        <a:cubicBezTo>
                          <a:pt x="12374" y="2371"/>
                          <a:pt x="14236" y="1750"/>
                          <a:pt x="16097" y="1307"/>
                        </a:cubicBezTo>
                        <a:cubicBezTo>
                          <a:pt x="19377" y="509"/>
                          <a:pt x="22922" y="244"/>
                          <a:pt x="26290" y="66"/>
                        </a:cubicBezTo>
                        <a:cubicBezTo>
                          <a:pt x="34977" y="-288"/>
                          <a:pt x="43840" y="864"/>
                          <a:pt x="52526" y="1573"/>
                        </a:cubicBezTo>
                        <a:cubicBezTo>
                          <a:pt x="71228" y="2991"/>
                          <a:pt x="90019" y="4409"/>
                          <a:pt x="108721" y="5916"/>
                        </a:cubicBezTo>
                        <a:cubicBezTo>
                          <a:pt x="125828" y="7334"/>
                          <a:pt x="143023" y="8841"/>
                          <a:pt x="160041" y="11944"/>
                        </a:cubicBezTo>
                        <a:cubicBezTo>
                          <a:pt x="168639" y="13539"/>
                          <a:pt x="177148" y="15666"/>
                          <a:pt x="185568" y="18237"/>
                        </a:cubicBezTo>
                        <a:cubicBezTo>
                          <a:pt x="191241" y="19921"/>
                          <a:pt x="201168" y="21959"/>
                          <a:pt x="204891" y="27011"/>
                        </a:cubicBezTo>
                        <a:cubicBezTo>
                          <a:pt x="205157" y="27366"/>
                          <a:pt x="204802" y="28075"/>
                          <a:pt x="204359" y="28164"/>
                        </a:cubicBezTo>
                        <a:lnTo>
                          <a:pt x="204359" y="28164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  <p:sp>
                <p:nvSpPr>
                  <p:cNvPr id="573" name="任意多边形: 形状 572"/>
                  <p:cNvSpPr/>
                  <p:nvPr/>
                </p:nvSpPr>
                <p:spPr>
                  <a:xfrm>
                    <a:off x="8104475" y="4493744"/>
                    <a:ext cx="45729" cy="1197984"/>
                  </a:xfrm>
                  <a:custGeom>
                    <a:avLst/>
                    <a:gdLst>
                      <a:gd name="connsiteX0" fmla="*/ 44677 w 45729"/>
                      <a:gd name="connsiteY0" fmla="*/ 1181 h 1197984"/>
                      <a:gd name="connsiteX1" fmla="*/ 44234 w 45729"/>
                      <a:gd name="connsiteY1" fmla="*/ 117560 h 1197984"/>
                      <a:gd name="connsiteX2" fmla="*/ 41043 w 45729"/>
                      <a:gd name="connsiteY2" fmla="*/ 233850 h 1197984"/>
                      <a:gd name="connsiteX3" fmla="*/ 34041 w 45729"/>
                      <a:gd name="connsiteY3" fmla="*/ 466429 h 1197984"/>
                      <a:gd name="connsiteX4" fmla="*/ 19327 w 45729"/>
                      <a:gd name="connsiteY4" fmla="*/ 931677 h 1197984"/>
                      <a:gd name="connsiteX5" fmla="*/ 11084 w 45729"/>
                      <a:gd name="connsiteY5" fmla="*/ 1192798 h 1197984"/>
                      <a:gd name="connsiteX6" fmla="*/ 5 w 45729"/>
                      <a:gd name="connsiteY6" fmla="*/ 1192532 h 1197984"/>
                      <a:gd name="connsiteX7" fmla="*/ 15073 w 45729"/>
                      <a:gd name="connsiteY7" fmla="*/ 724979 h 1197984"/>
                      <a:gd name="connsiteX8" fmla="*/ 30407 w 45729"/>
                      <a:gd name="connsiteY8" fmla="*/ 259731 h 1197984"/>
                      <a:gd name="connsiteX9" fmla="*/ 35104 w 45729"/>
                      <a:gd name="connsiteY9" fmla="*/ 129171 h 1197984"/>
                      <a:gd name="connsiteX10" fmla="*/ 42550 w 45729"/>
                      <a:gd name="connsiteY10" fmla="*/ 738 h 1197984"/>
                      <a:gd name="connsiteX11" fmla="*/ 44677 w 45729"/>
                      <a:gd name="connsiteY11" fmla="*/ 1181 h 1197984"/>
                      <a:gd name="connsiteX12" fmla="*/ 44677 w 45729"/>
                      <a:gd name="connsiteY12" fmla="*/ 1181 h 11979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5729" h="1197984">
                        <a:moveTo>
                          <a:pt x="44677" y="1181"/>
                        </a:moveTo>
                        <a:cubicBezTo>
                          <a:pt x="46804" y="40004"/>
                          <a:pt x="45209" y="78826"/>
                          <a:pt x="44234" y="117560"/>
                        </a:cubicBezTo>
                        <a:cubicBezTo>
                          <a:pt x="43259" y="156294"/>
                          <a:pt x="42107" y="195116"/>
                          <a:pt x="41043" y="233850"/>
                        </a:cubicBezTo>
                        <a:cubicBezTo>
                          <a:pt x="38827" y="311406"/>
                          <a:pt x="36523" y="388962"/>
                          <a:pt x="34041" y="466429"/>
                        </a:cubicBezTo>
                        <a:cubicBezTo>
                          <a:pt x="29166" y="621542"/>
                          <a:pt x="24291" y="776565"/>
                          <a:pt x="19327" y="931677"/>
                        </a:cubicBezTo>
                        <a:cubicBezTo>
                          <a:pt x="16580" y="1018717"/>
                          <a:pt x="13832" y="1105758"/>
                          <a:pt x="11084" y="1192798"/>
                        </a:cubicBezTo>
                        <a:cubicBezTo>
                          <a:pt x="10818" y="1199888"/>
                          <a:pt x="-261" y="1199622"/>
                          <a:pt x="5" y="1192532"/>
                        </a:cubicBezTo>
                        <a:cubicBezTo>
                          <a:pt x="5057" y="1036710"/>
                          <a:pt x="10021" y="880800"/>
                          <a:pt x="15073" y="724979"/>
                        </a:cubicBezTo>
                        <a:cubicBezTo>
                          <a:pt x="20036" y="569867"/>
                          <a:pt x="25000" y="414843"/>
                          <a:pt x="30407" y="259731"/>
                        </a:cubicBezTo>
                        <a:cubicBezTo>
                          <a:pt x="31914" y="216211"/>
                          <a:pt x="33420" y="172691"/>
                          <a:pt x="35104" y="129171"/>
                        </a:cubicBezTo>
                        <a:cubicBezTo>
                          <a:pt x="36700" y="86271"/>
                          <a:pt x="37498" y="43283"/>
                          <a:pt x="42550" y="738"/>
                        </a:cubicBezTo>
                        <a:cubicBezTo>
                          <a:pt x="42638" y="-503"/>
                          <a:pt x="44677" y="-60"/>
                          <a:pt x="44677" y="1181"/>
                        </a:cubicBezTo>
                        <a:lnTo>
                          <a:pt x="44677" y="1181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  <p:sp>
                <p:nvSpPr>
                  <p:cNvPr id="574" name="任意多边形: 形状 573"/>
                  <p:cNvSpPr/>
                  <p:nvPr/>
                </p:nvSpPr>
                <p:spPr>
                  <a:xfrm>
                    <a:off x="8166137" y="5429139"/>
                    <a:ext cx="108700" cy="210683"/>
                  </a:xfrm>
                  <a:custGeom>
                    <a:avLst/>
                    <a:gdLst>
                      <a:gd name="connsiteX0" fmla="*/ 81401 w 108700"/>
                      <a:gd name="connsiteY0" fmla="*/ 18708 h 210683"/>
                      <a:gd name="connsiteX1" fmla="*/ 94696 w 108700"/>
                      <a:gd name="connsiteY1" fmla="*/ 29876 h 210683"/>
                      <a:gd name="connsiteX2" fmla="*/ 104801 w 108700"/>
                      <a:gd name="connsiteY2" fmla="*/ 55669 h 210683"/>
                      <a:gd name="connsiteX3" fmla="*/ 107992 w 108700"/>
                      <a:gd name="connsiteY3" fmla="*/ 110800 h 210683"/>
                      <a:gd name="connsiteX4" fmla="*/ 100635 w 108700"/>
                      <a:gd name="connsiteY4" fmla="*/ 166906 h 210683"/>
                      <a:gd name="connsiteX5" fmla="*/ 73956 w 108700"/>
                      <a:gd name="connsiteY5" fmla="*/ 206970 h 210683"/>
                      <a:gd name="connsiteX6" fmla="*/ 31765 w 108700"/>
                      <a:gd name="connsiteY6" fmla="*/ 200322 h 210683"/>
                      <a:gd name="connsiteX7" fmla="*/ 6327 w 108700"/>
                      <a:gd name="connsiteY7" fmla="*/ 156181 h 210683"/>
                      <a:gd name="connsiteX8" fmla="*/ 34 w 108700"/>
                      <a:gd name="connsiteY8" fmla="*/ 97061 h 210683"/>
                      <a:gd name="connsiteX9" fmla="*/ 1718 w 108700"/>
                      <a:gd name="connsiteY9" fmla="*/ 65773 h 210683"/>
                      <a:gd name="connsiteX10" fmla="*/ 4820 w 108700"/>
                      <a:gd name="connsiteY10" fmla="*/ 36701 h 210683"/>
                      <a:gd name="connsiteX11" fmla="*/ 40629 w 108700"/>
                      <a:gd name="connsiteY11" fmla="*/ 715 h 210683"/>
                      <a:gd name="connsiteX12" fmla="*/ 88049 w 108700"/>
                      <a:gd name="connsiteY12" fmla="*/ 23139 h 210683"/>
                      <a:gd name="connsiteX13" fmla="*/ 81933 w 108700"/>
                      <a:gd name="connsiteY13" fmla="*/ 27749 h 210683"/>
                      <a:gd name="connsiteX14" fmla="*/ 65624 w 108700"/>
                      <a:gd name="connsiteY14" fmla="*/ 16758 h 210683"/>
                      <a:gd name="connsiteX15" fmla="*/ 45060 w 108700"/>
                      <a:gd name="connsiteY15" fmla="*/ 12946 h 210683"/>
                      <a:gd name="connsiteX16" fmla="*/ 16786 w 108700"/>
                      <a:gd name="connsiteY16" fmla="*/ 38296 h 210683"/>
                      <a:gd name="connsiteX17" fmla="*/ 13418 w 108700"/>
                      <a:gd name="connsiteY17" fmla="*/ 62050 h 210683"/>
                      <a:gd name="connsiteX18" fmla="*/ 11202 w 108700"/>
                      <a:gd name="connsiteY18" fmla="*/ 88198 h 210683"/>
                      <a:gd name="connsiteX19" fmla="*/ 12974 w 108700"/>
                      <a:gd name="connsiteY19" fmla="*/ 138986 h 210683"/>
                      <a:gd name="connsiteX20" fmla="*/ 28751 w 108700"/>
                      <a:gd name="connsiteY20" fmla="*/ 182329 h 210683"/>
                      <a:gd name="connsiteX21" fmla="*/ 60838 w 108700"/>
                      <a:gd name="connsiteY21" fmla="*/ 200588 h 210683"/>
                      <a:gd name="connsiteX22" fmla="*/ 89290 w 108700"/>
                      <a:gd name="connsiteY22" fmla="*/ 171161 h 210683"/>
                      <a:gd name="connsiteX23" fmla="*/ 97089 w 108700"/>
                      <a:gd name="connsiteY23" fmla="*/ 125248 h 210683"/>
                      <a:gd name="connsiteX24" fmla="*/ 98596 w 108700"/>
                      <a:gd name="connsiteY24" fmla="*/ 72066 h 210683"/>
                      <a:gd name="connsiteX25" fmla="*/ 93544 w 108700"/>
                      <a:gd name="connsiteY25" fmla="*/ 46096 h 210683"/>
                      <a:gd name="connsiteX26" fmla="*/ 89378 w 108700"/>
                      <a:gd name="connsiteY26" fmla="*/ 33864 h 210683"/>
                      <a:gd name="connsiteX27" fmla="*/ 81401 w 108700"/>
                      <a:gd name="connsiteY27" fmla="*/ 20746 h 210683"/>
                      <a:gd name="connsiteX28" fmla="*/ 81401 w 108700"/>
                      <a:gd name="connsiteY28" fmla="*/ 18708 h 210683"/>
                      <a:gd name="connsiteX29" fmla="*/ 81401 w 108700"/>
                      <a:gd name="connsiteY29" fmla="*/ 18708 h 210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108700" h="210683">
                        <a:moveTo>
                          <a:pt x="81401" y="18708"/>
                        </a:moveTo>
                        <a:cubicBezTo>
                          <a:pt x="87960" y="17910"/>
                          <a:pt x="91594" y="25089"/>
                          <a:pt x="94696" y="29876"/>
                        </a:cubicBezTo>
                        <a:cubicBezTo>
                          <a:pt x="99749" y="37676"/>
                          <a:pt x="102674" y="46805"/>
                          <a:pt x="104801" y="55669"/>
                        </a:cubicBezTo>
                        <a:cubicBezTo>
                          <a:pt x="109055" y="73839"/>
                          <a:pt x="109321" y="92452"/>
                          <a:pt x="107992" y="110800"/>
                        </a:cubicBezTo>
                        <a:cubicBezTo>
                          <a:pt x="106662" y="129502"/>
                          <a:pt x="104712" y="148736"/>
                          <a:pt x="100635" y="166906"/>
                        </a:cubicBezTo>
                        <a:cubicBezTo>
                          <a:pt x="97089" y="183038"/>
                          <a:pt x="89290" y="199347"/>
                          <a:pt x="73956" y="206970"/>
                        </a:cubicBezTo>
                        <a:cubicBezTo>
                          <a:pt x="59863" y="213972"/>
                          <a:pt x="43997" y="210692"/>
                          <a:pt x="31765" y="200322"/>
                        </a:cubicBezTo>
                        <a:cubicBezTo>
                          <a:pt x="18381" y="189065"/>
                          <a:pt x="10847" y="172490"/>
                          <a:pt x="6327" y="156181"/>
                        </a:cubicBezTo>
                        <a:cubicBezTo>
                          <a:pt x="1009" y="136859"/>
                          <a:pt x="-232" y="116738"/>
                          <a:pt x="34" y="97061"/>
                        </a:cubicBezTo>
                        <a:cubicBezTo>
                          <a:pt x="211" y="86602"/>
                          <a:pt x="831" y="76232"/>
                          <a:pt x="1718" y="65773"/>
                        </a:cubicBezTo>
                        <a:cubicBezTo>
                          <a:pt x="2515" y="56112"/>
                          <a:pt x="2870" y="46185"/>
                          <a:pt x="4820" y="36701"/>
                        </a:cubicBezTo>
                        <a:cubicBezTo>
                          <a:pt x="8631" y="18796"/>
                          <a:pt x="22192" y="4171"/>
                          <a:pt x="40629" y="715"/>
                        </a:cubicBezTo>
                        <a:cubicBezTo>
                          <a:pt x="57026" y="-2388"/>
                          <a:pt x="82996" y="4526"/>
                          <a:pt x="88049" y="23139"/>
                        </a:cubicBezTo>
                        <a:cubicBezTo>
                          <a:pt x="89024" y="26685"/>
                          <a:pt x="85212" y="29699"/>
                          <a:pt x="81933" y="27749"/>
                        </a:cubicBezTo>
                        <a:cubicBezTo>
                          <a:pt x="76260" y="24380"/>
                          <a:pt x="71474" y="19771"/>
                          <a:pt x="65624" y="16758"/>
                        </a:cubicBezTo>
                        <a:cubicBezTo>
                          <a:pt x="59331" y="13567"/>
                          <a:pt x="51974" y="12060"/>
                          <a:pt x="45060" y="12946"/>
                        </a:cubicBezTo>
                        <a:cubicBezTo>
                          <a:pt x="31056" y="14719"/>
                          <a:pt x="20331" y="25001"/>
                          <a:pt x="16786" y="38296"/>
                        </a:cubicBezTo>
                        <a:cubicBezTo>
                          <a:pt x="14747" y="46007"/>
                          <a:pt x="14215" y="54073"/>
                          <a:pt x="13418" y="62050"/>
                        </a:cubicBezTo>
                        <a:cubicBezTo>
                          <a:pt x="12531" y="70737"/>
                          <a:pt x="11733" y="79512"/>
                          <a:pt x="11202" y="88198"/>
                        </a:cubicBezTo>
                        <a:cubicBezTo>
                          <a:pt x="10227" y="105039"/>
                          <a:pt x="10138" y="122145"/>
                          <a:pt x="12974" y="138986"/>
                        </a:cubicBezTo>
                        <a:cubicBezTo>
                          <a:pt x="15456" y="154054"/>
                          <a:pt x="19888" y="169477"/>
                          <a:pt x="28751" y="182329"/>
                        </a:cubicBezTo>
                        <a:cubicBezTo>
                          <a:pt x="36020" y="192788"/>
                          <a:pt x="47631" y="202360"/>
                          <a:pt x="60838" y="200588"/>
                        </a:cubicBezTo>
                        <a:cubicBezTo>
                          <a:pt x="75906" y="198638"/>
                          <a:pt x="85212" y="184456"/>
                          <a:pt x="89290" y="171161"/>
                        </a:cubicBezTo>
                        <a:cubicBezTo>
                          <a:pt x="93810" y="156536"/>
                          <a:pt x="95317" y="140493"/>
                          <a:pt x="97089" y="125248"/>
                        </a:cubicBezTo>
                        <a:cubicBezTo>
                          <a:pt x="99217" y="107698"/>
                          <a:pt x="100280" y="89882"/>
                          <a:pt x="98596" y="72066"/>
                        </a:cubicBezTo>
                        <a:cubicBezTo>
                          <a:pt x="97799" y="63291"/>
                          <a:pt x="96114" y="54605"/>
                          <a:pt x="93544" y="46096"/>
                        </a:cubicBezTo>
                        <a:cubicBezTo>
                          <a:pt x="92303" y="42019"/>
                          <a:pt x="90796" y="37942"/>
                          <a:pt x="89378" y="33864"/>
                        </a:cubicBezTo>
                        <a:cubicBezTo>
                          <a:pt x="88049" y="29964"/>
                          <a:pt x="86276" y="21899"/>
                          <a:pt x="81401" y="20746"/>
                        </a:cubicBezTo>
                        <a:cubicBezTo>
                          <a:pt x="80426" y="20658"/>
                          <a:pt x="80249" y="18796"/>
                          <a:pt x="81401" y="18708"/>
                        </a:cubicBezTo>
                        <a:lnTo>
                          <a:pt x="81401" y="18708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  <p:sp>
                <p:nvSpPr>
                  <p:cNvPr id="575" name="任意多边形: 形状 574"/>
                  <p:cNvSpPr/>
                  <p:nvPr/>
                </p:nvSpPr>
                <p:spPr>
                  <a:xfrm>
                    <a:off x="8139667" y="4651069"/>
                    <a:ext cx="198611" cy="30755"/>
                  </a:xfrm>
                  <a:custGeom>
                    <a:avLst/>
                    <a:gdLst>
                      <a:gd name="connsiteX0" fmla="*/ 194468 w 198611"/>
                      <a:gd name="connsiteY0" fmla="*/ 29459 h 30755"/>
                      <a:gd name="connsiteX1" fmla="*/ 193405 w 198611"/>
                      <a:gd name="connsiteY1" fmla="*/ 27687 h 30755"/>
                      <a:gd name="connsiteX2" fmla="*/ 191986 w 198611"/>
                      <a:gd name="connsiteY2" fmla="*/ 27066 h 30755"/>
                      <a:gd name="connsiteX3" fmla="*/ 187466 w 198611"/>
                      <a:gd name="connsiteY3" fmla="*/ 25560 h 30755"/>
                      <a:gd name="connsiteX4" fmla="*/ 177362 w 198611"/>
                      <a:gd name="connsiteY4" fmla="*/ 23610 h 30755"/>
                      <a:gd name="connsiteX5" fmla="*/ 153696 w 198611"/>
                      <a:gd name="connsiteY5" fmla="*/ 20685 h 30755"/>
                      <a:gd name="connsiteX6" fmla="*/ 103439 w 198611"/>
                      <a:gd name="connsiteY6" fmla="*/ 14214 h 30755"/>
                      <a:gd name="connsiteX7" fmla="*/ 6295 w 198611"/>
                      <a:gd name="connsiteY7" fmla="*/ 14303 h 30755"/>
                      <a:gd name="connsiteX8" fmla="*/ 7359 w 198611"/>
                      <a:gd name="connsiteY8" fmla="*/ 5085 h 30755"/>
                      <a:gd name="connsiteX9" fmla="*/ 13829 w 198611"/>
                      <a:gd name="connsiteY9" fmla="*/ 9871 h 30755"/>
                      <a:gd name="connsiteX10" fmla="*/ 11524 w 198611"/>
                      <a:gd name="connsiteY10" fmla="*/ 15721 h 30755"/>
                      <a:gd name="connsiteX11" fmla="*/ 3724 w 198611"/>
                      <a:gd name="connsiteY11" fmla="*/ 14214 h 30755"/>
                      <a:gd name="connsiteX12" fmla="*/ 3547 w 198611"/>
                      <a:gd name="connsiteY12" fmla="*/ 4464 h 30755"/>
                      <a:gd name="connsiteX13" fmla="*/ 126751 w 198611"/>
                      <a:gd name="connsiteY13" fmla="*/ 7744 h 30755"/>
                      <a:gd name="connsiteX14" fmla="*/ 157950 w 198611"/>
                      <a:gd name="connsiteY14" fmla="*/ 12087 h 30755"/>
                      <a:gd name="connsiteX15" fmla="*/ 186580 w 198611"/>
                      <a:gd name="connsiteY15" fmla="*/ 16607 h 30755"/>
                      <a:gd name="connsiteX16" fmla="*/ 198368 w 198611"/>
                      <a:gd name="connsiteY16" fmla="*/ 28130 h 30755"/>
                      <a:gd name="connsiteX17" fmla="*/ 194202 w 198611"/>
                      <a:gd name="connsiteY17" fmla="*/ 29725 h 30755"/>
                      <a:gd name="connsiteX18" fmla="*/ 194468 w 198611"/>
                      <a:gd name="connsiteY18" fmla="*/ 29459 h 30755"/>
                      <a:gd name="connsiteX19" fmla="*/ 194468 w 198611"/>
                      <a:gd name="connsiteY19" fmla="*/ 29459 h 30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98611" h="30755">
                        <a:moveTo>
                          <a:pt x="194468" y="29459"/>
                        </a:moveTo>
                        <a:cubicBezTo>
                          <a:pt x="194823" y="28573"/>
                          <a:pt x="194468" y="28041"/>
                          <a:pt x="193405" y="27687"/>
                        </a:cubicBezTo>
                        <a:cubicBezTo>
                          <a:pt x="192961" y="27509"/>
                          <a:pt x="192430" y="27332"/>
                          <a:pt x="191986" y="27066"/>
                        </a:cubicBezTo>
                        <a:cubicBezTo>
                          <a:pt x="190568" y="26446"/>
                          <a:pt x="188973" y="26003"/>
                          <a:pt x="187466" y="25560"/>
                        </a:cubicBezTo>
                        <a:cubicBezTo>
                          <a:pt x="184186" y="24496"/>
                          <a:pt x="180818" y="24053"/>
                          <a:pt x="177362" y="23610"/>
                        </a:cubicBezTo>
                        <a:cubicBezTo>
                          <a:pt x="169473" y="22635"/>
                          <a:pt x="161584" y="21660"/>
                          <a:pt x="153696" y="20685"/>
                        </a:cubicBezTo>
                        <a:cubicBezTo>
                          <a:pt x="136944" y="18557"/>
                          <a:pt x="120192" y="16341"/>
                          <a:pt x="103439" y="14214"/>
                        </a:cubicBezTo>
                        <a:cubicBezTo>
                          <a:pt x="70999" y="10137"/>
                          <a:pt x="37938" y="7035"/>
                          <a:pt x="6295" y="14303"/>
                        </a:cubicBezTo>
                        <a:cubicBezTo>
                          <a:pt x="6649" y="11200"/>
                          <a:pt x="7004" y="8187"/>
                          <a:pt x="7359" y="5085"/>
                        </a:cubicBezTo>
                        <a:cubicBezTo>
                          <a:pt x="9929" y="6326"/>
                          <a:pt x="11790" y="7921"/>
                          <a:pt x="13829" y="9871"/>
                        </a:cubicBezTo>
                        <a:cubicBezTo>
                          <a:pt x="16045" y="11910"/>
                          <a:pt x="14538" y="15898"/>
                          <a:pt x="11524" y="15721"/>
                        </a:cubicBezTo>
                        <a:cubicBezTo>
                          <a:pt x="8688" y="15544"/>
                          <a:pt x="6384" y="15278"/>
                          <a:pt x="3724" y="14214"/>
                        </a:cubicBezTo>
                        <a:cubicBezTo>
                          <a:pt x="-707" y="12441"/>
                          <a:pt x="-1682" y="5617"/>
                          <a:pt x="3547" y="4464"/>
                        </a:cubicBezTo>
                        <a:cubicBezTo>
                          <a:pt x="43876" y="-4577"/>
                          <a:pt x="85801" y="1983"/>
                          <a:pt x="126751" y="7744"/>
                        </a:cubicBezTo>
                        <a:cubicBezTo>
                          <a:pt x="137121" y="9162"/>
                          <a:pt x="147580" y="10669"/>
                          <a:pt x="157950" y="12087"/>
                        </a:cubicBezTo>
                        <a:cubicBezTo>
                          <a:pt x="167346" y="13416"/>
                          <a:pt x="177273" y="14126"/>
                          <a:pt x="186580" y="16607"/>
                        </a:cubicBezTo>
                        <a:cubicBezTo>
                          <a:pt x="190923" y="17848"/>
                          <a:pt x="200229" y="22014"/>
                          <a:pt x="198368" y="28130"/>
                        </a:cubicBezTo>
                        <a:cubicBezTo>
                          <a:pt x="197836" y="29814"/>
                          <a:pt x="195266" y="32119"/>
                          <a:pt x="194202" y="29725"/>
                        </a:cubicBezTo>
                        <a:cubicBezTo>
                          <a:pt x="193936" y="29548"/>
                          <a:pt x="194291" y="29371"/>
                          <a:pt x="194468" y="29459"/>
                        </a:cubicBezTo>
                        <a:lnTo>
                          <a:pt x="194468" y="29459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  <p:sp>
                <p:nvSpPr>
                  <p:cNvPr id="576" name="任意多边形: 形状 575"/>
                  <p:cNvSpPr/>
                  <p:nvPr/>
                </p:nvSpPr>
                <p:spPr>
                  <a:xfrm>
                    <a:off x="8131193" y="4743707"/>
                    <a:ext cx="210416" cy="40280"/>
                  </a:xfrm>
                  <a:custGeom>
                    <a:avLst/>
                    <a:gdLst>
                      <a:gd name="connsiteX0" fmla="*/ 209678 w 210416"/>
                      <a:gd name="connsiteY0" fmla="*/ 39550 h 40280"/>
                      <a:gd name="connsiteX1" fmla="*/ 196648 w 210416"/>
                      <a:gd name="connsiteY1" fmla="*/ 40259 h 40280"/>
                      <a:gd name="connsiteX2" fmla="*/ 183530 w 210416"/>
                      <a:gd name="connsiteY2" fmla="*/ 38930 h 40280"/>
                      <a:gd name="connsiteX3" fmla="*/ 160485 w 210416"/>
                      <a:gd name="connsiteY3" fmla="*/ 35384 h 40280"/>
                      <a:gd name="connsiteX4" fmla="*/ 109076 w 210416"/>
                      <a:gd name="connsiteY4" fmla="*/ 27230 h 40280"/>
                      <a:gd name="connsiteX5" fmla="*/ 58820 w 210416"/>
                      <a:gd name="connsiteY5" fmla="*/ 19075 h 40280"/>
                      <a:gd name="connsiteX6" fmla="*/ 6614 w 210416"/>
                      <a:gd name="connsiteY6" fmla="*/ 14998 h 40280"/>
                      <a:gd name="connsiteX7" fmla="*/ 1561 w 210416"/>
                      <a:gd name="connsiteY7" fmla="*/ 6578 h 40280"/>
                      <a:gd name="connsiteX8" fmla="*/ 13527 w 210416"/>
                      <a:gd name="connsiteY8" fmla="*/ 19 h 40280"/>
                      <a:gd name="connsiteX9" fmla="*/ 16718 w 210416"/>
                      <a:gd name="connsiteY9" fmla="*/ 4184 h 40280"/>
                      <a:gd name="connsiteX10" fmla="*/ 8830 w 210416"/>
                      <a:gd name="connsiteY10" fmla="*/ 13757 h 40280"/>
                      <a:gd name="connsiteX11" fmla="*/ 3777 w 210416"/>
                      <a:gd name="connsiteY11" fmla="*/ 5337 h 40280"/>
                      <a:gd name="connsiteX12" fmla="*/ 53679 w 210416"/>
                      <a:gd name="connsiteY12" fmla="*/ 8439 h 40280"/>
                      <a:gd name="connsiteX13" fmla="*/ 106063 w 210416"/>
                      <a:gd name="connsiteY13" fmla="*/ 17037 h 40280"/>
                      <a:gd name="connsiteX14" fmla="*/ 158446 w 210416"/>
                      <a:gd name="connsiteY14" fmla="*/ 25811 h 40280"/>
                      <a:gd name="connsiteX15" fmla="*/ 183530 w 210416"/>
                      <a:gd name="connsiteY15" fmla="*/ 30066 h 40280"/>
                      <a:gd name="connsiteX16" fmla="*/ 196471 w 210416"/>
                      <a:gd name="connsiteY16" fmla="*/ 32902 h 40280"/>
                      <a:gd name="connsiteX17" fmla="*/ 209943 w 210416"/>
                      <a:gd name="connsiteY17" fmla="*/ 38132 h 40280"/>
                      <a:gd name="connsiteX18" fmla="*/ 209678 w 210416"/>
                      <a:gd name="connsiteY18" fmla="*/ 39550 h 40280"/>
                      <a:gd name="connsiteX19" fmla="*/ 209678 w 210416"/>
                      <a:gd name="connsiteY19" fmla="*/ 39550 h 40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10416" h="40280">
                        <a:moveTo>
                          <a:pt x="209678" y="39550"/>
                        </a:moveTo>
                        <a:cubicBezTo>
                          <a:pt x="205246" y="39461"/>
                          <a:pt x="201080" y="40436"/>
                          <a:pt x="196648" y="40259"/>
                        </a:cubicBezTo>
                        <a:cubicBezTo>
                          <a:pt x="192216" y="40082"/>
                          <a:pt x="187962" y="39461"/>
                          <a:pt x="183530" y="38930"/>
                        </a:cubicBezTo>
                        <a:cubicBezTo>
                          <a:pt x="175819" y="37866"/>
                          <a:pt x="168108" y="36625"/>
                          <a:pt x="160485" y="35384"/>
                        </a:cubicBezTo>
                        <a:cubicBezTo>
                          <a:pt x="143378" y="32637"/>
                          <a:pt x="126272" y="29977"/>
                          <a:pt x="109076" y="27230"/>
                        </a:cubicBezTo>
                        <a:cubicBezTo>
                          <a:pt x="92324" y="24482"/>
                          <a:pt x="75572" y="21823"/>
                          <a:pt x="58820" y="19075"/>
                        </a:cubicBezTo>
                        <a:cubicBezTo>
                          <a:pt x="41625" y="16327"/>
                          <a:pt x="23809" y="12339"/>
                          <a:pt x="6614" y="14998"/>
                        </a:cubicBezTo>
                        <a:cubicBezTo>
                          <a:pt x="2182" y="15707"/>
                          <a:pt x="-2516" y="9946"/>
                          <a:pt x="1561" y="6578"/>
                        </a:cubicBezTo>
                        <a:cubicBezTo>
                          <a:pt x="5284" y="3475"/>
                          <a:pt x="8475" y="550"/>
                          <a:pt x="13527" y="19"/>
                        </a:cubicBezTo>
                        <a:cubicBezTo>
                          <a:pt x="15654" y="-247"/>
                          <a:pt x="17250" y="2412"/>
                          <a:pt x="16718" y="4184"/>
                        </a:cubicBezTo>
                        <a:cubicBezTo>
                          <a:pt x="15389" y="8616"/>
                          <a:pt x="12198" y="11009"/>
                          <a:pt x="8830" y="13757"/>
                        </a:cubicBezTo>
                        <a:cubicBezTo>
                          <a:pt x="7145" y="10921"/>
                          <a:pt x="5461" y="8084"/>
                          <a:pt x="3777" y="5337"/>
                        </a:cubicBezTo>
                        <a:cubicBezTo>
                          <a:pt x="20441" y="2766"/>
                          <a:pt x="37016" y="5691"/>
                          <a:pt x="53679" y="8439"/>
                        </a:cubicBezTo>
                        <a:cubicBezTo>
                          <a:pt x="71140" y="11275"/>
                          <a:pt x="88602" y="14200"/>
                          <a:pt x="106063" y="17037"/>
                        </a:cubicBezTo>
                        <a:cubicBezTo>
                          <a:pt x="123524" y="19873"/>
                          <a:pt x="140985" y="22887"/>
                          <a:pt x="158446" y="25811"/>
                        </a:cubicBezTo>
                        <a:cubicBezTo>
                          <a:pt x="166778" y="27230"/>
                          <a:pt x="175198" y="28471"/>
                          <a:pt x="183530" y="30066"/>
                        </a:cubicBezTo>
                        <a:cubicBezTo>
                          <a:pt x="187873" y="30864"/>
                          <a:pt x="192216" y="31573"/>
                          <a:pt x="196471" y="32902"/>
                        </a:cubicBezTo>
                        <a:cubicBezTo>
                          <a:pt x="201169" y="34320"/>
                          <a:pt x="205335" y="36625"/>
                          <a:pt x="209943" y="38132"/>
                        </a:cubicBezTo>
                        <a:cubicBezTo>
                          <a:pt x="210653" y="38309"/>
                          <a:pt x="210564" y="39550"/>
                          <a:pt x="209678" y="39550"/>
                        </a:cubicBezTo>
                        <a:lnTo>
                          <a:pt x="209678" y="39550"/>
                        </a:lnTo>
                        <a:close/>
                      </a:path>
                    </a:pathLst>
                  </a:custGeom>
                  <a:solidFill>
                    <a:srgbClr val="2E382E"/>
                  </a:solidFill>
                  <a:ln w="886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汉仪旗黑-50S" panose="00020600040101010101" pitchFamily="18" charset="-122"/>
                      <a:ea typeface="汉仪旗黑-50S" panose="00020600040101010101" pitchFamily="18" charset="-122"/>
                    </a:endParaRPr>
                  </a:p>
                </p:txBody>
              </p:sp>
            </p:grpSp>
            <p:sp>
              <p:nvSpPr>
                <p:cNvPr id="577" name="任意多边形: 形状 576"/>
                <p:cNvSpPr/>
                <p:nvPr/>
              </p:nvSpPr>
              <p:spPr>
                <a:xfrm>
                  <a:off x="9637142" y="3781115"/>
                  <a:ext cx="90111" cy="13233"/>
                </a:xfrm>
                <a:custGeom>
                  <a:avLst/>
                  <a:gdLst>
                    <a:gd name="connsiteX0" fmla="*/ 556 w 90111"/>
                    <a:gd name="connsiteY0" fmla="*/ 28 h 13233"/>
                    <a:gd name="connsiteX1" fmla="*/ 24576 w 90111"/>
                    <a:gd name="connsiteY1" fmla="*/ 4017 h 13233"/>
                    <a:gd name="connsiteX2" fmla="*/ 46380 w 90111"/>
                    <a:gd name="connsiteY2" fmla="*/ 4194 h 13233"/>
                    <a:gd name="connsiteX3" fmla="*/ 68982 w 90111"/>
                    <a:gd name="connsiteY3" fmla="*/ 2599 h 13233"/>
                    <a:gd name="connsiteX4" fmla="*/ 89014 w 90111"/>
                    <a:gd name="connsiteY4" fmla="*/ 4903 h 13233"/>
                    <a:gd name="connsiteX5" fmla="*/ 87419 w 90111"/>
                    <a:gd name="connsiteY5" fmla="*/ 11285 h 13233"/>
                    <a:gd name="connsiteX6" fmla="*/ 76339 w 90111"/>
                    <a:gd name="connsiteY6" fmla="*/ 11108 h 13233"/>
                    <a:gd name="connsiteX7" fmla="*/ 65792 w 90111"/>
                    <a:gd name="connsiteY7" fmla="*/ 12614 h 13233"/>
                    <a:gd name="connsiteX8" fmla="*/ 42658 w 90111"/>
                    <a:gd name="connsiteY8" fmla="*/ 12437 h 13233"/>
                    <a:gd name="connsiteX9" fmla="*/ 20853 w 90111"/>
                    <a:gd name="connsiteY9" fmla="*/ 9069 h 13233"/>
                    <a:gd name="connsiteX10" fmla="*/ 290 w 90111"/>
                    <a:gd name="connsiteY10" fmla="*/ 826 h 13233"/>
                    <a:gd name="connsiteX11" fmla="*/ 556 w 90111"/>
                    <a:gd name="connsiteY11" fmla="*/ 28 h 13233"/>
                    <a:gd name="connsiteX12" fmla="*/ 556 w 90111"/>
                    <a:gd name="connsiteY12" fmla="*/ 28 h 1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0111" h="13233">
                      <a:moveTo>
                        <a:pt x="556" y="28"/>
                      </a:moveTo>
                      <a:cubicBezTo>
                        <a:pt x="8001" y="2510"/>
                        <a:pt x="16776" y="3219"/>
                        <a:pt x="24576" y="4017"/>
                      </a:cubicBezTo>
                      <a:cubicBezTo>
                        <a:pt x="31844" y="4726"/>
                        <a:pt x="39112" y="4371"/>
                        <a:pt x="46380" y="4194"/>
                      </a:cubicBezTo>
                      <a:cubicBezTo>
                        <a:pt x="54092" y="4105"/>
                        <a:pt x="61448" y="3928"/>
                        <a:pt x="68982" y="2599"/>
                      </a:cubicBezTo>
                      <a:cubicBezTo>
                        <a:pt x="74832" y="1535"/>
                        <a:pt x="84494" y="-592"/>
                        <a:pt x="89014" y="4903"/>
                      </a:cubicBezTo>
                      <a:cubicBezTo>
                        <a:pt x="90787" y="7119"/>
                        <a:pt x="90521" y="10576"/>
                        <a:pt x="87419" y="11285"/>
                      </a:cubicBezTo>
                      <a:cubicBezTo>
                        <a:pt x="83785" y="12083"/>
                        <a:pt x="80062" y="10842"/>
                        <a:pt x="76339" y="11108"/>
                      </a:cubicBezTo>
                      <a:cubicBezTo>
                        <a:pt x="72794" y="11374"/>
                        <a:pt x="69248" y="12171"/>
                        <a:pt x="65792" y="12614"/>
                      </a:cubicBezTo>
                      <a:cubicBezTo>
                        <a:pt x="58169" y="13590"/>
                        <a:pt x="50369" y="13323"/>
                        <a:pt x="42658" y="12437"/>
                      </a:cubicBezTo>
                      <a:cubicBezTo>
                        <a:pt x="35390" y="11640"/>
                        <a:pt x="28033" y="10487"/>
                        <a:pt x="20853" y="9069"/>
                      </a:cubicBezTo>
                      <a:cubicBezTo>
                        <a:pt x="13319" y="7562"/>
                        <a:pt x="7115" y="4371"/>
                        <a:pt x="290" y="826"/>
                      </a:cubicBezTo>
                      <a:cubicBezTo>
                        <a:pt x="-242" y="560"/>
                        <a:pt x="24" y="-149"/>
                        <a:pt x="556" y="28"/>
                      </a:cubicBezTo>
                      <a:lnTo>
                        <a:pt x="556" y="28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78" name="任意多边形: 形状 577"/>
                <p:cNvSpPr/>
                <p:nvPr/>
              </p:nvSpPr>
              <p:spPr>
                <a:xfrm>
                  <a:off x="9630355" y="3862370"/>
                  <a:ext cx="104226" cy="11454"/>
                </a:xfrm>
                <a:custGeom>
                  <a:avLst/>
                  <a:gdLst>
                    <a:gd name="connsiteX0" fmla="*/ 251 w 104226"/>
                    <a:gd name="connsiteY0" fmla="*/ 3066 h 11454"/>
                    <a:gd name="connsiteX1" fmla="*/ 47937 w 104226"/>
                    <a:gd name="connsiteY1" fmla="*/ 2889 h 11454"/>
                    <a:gd name="connsiteX2" fmla="*/ 73021 w 104226"/>
                    <a:gd name="connsiteY2" fmla="*/ 3155 h 11454"/>
                    <a:gd name="connsiteX3" fmla="*/ 84544 w 104226"/>
                    <a:gd name="connsiteY3" fmla="*/ 2446 h 11454"/>
                    <a:gd name="connsiteX4" fmla="*/ 90305 w 104226"/>
                    <a:gd name="connsiteY4" fmla="*/ 1914 h 11454"/>
                    <a:gd name="connsiteX5" fmla="*/ 94825 w 104226"/>
                    <a:gd name="connsiteY5" fmla="*/ 1382 h 11454"/>
                    <a:gd name="connsiteX6" fmla="*/ 95889 w 104226"/>
                    <a:gd name="connsiteY6" fmla="*/ 2800 h 11454"/>
                    <a:gd name="connsiteX7" fmla="*/ 96953 w 104226"/>
                    <a:gd name="connsiteY7" fmla="*/ 6434 h 11454"/>
                    <a:gd name="connsiteX8" fmla="*/ 96775 w 104226"/>
                    <a:gd name="connsiteY8" fmla="*/ 6168 h 11454"/>
                    <a:gd name="connsiteX9" fmla="*/ 100498 w 104226"/>
                    <a:gd name="connsiteY9" fmla="*/ 6700 h 11454"/>
                    <a:gd name="connsiteX10" fmla="*/ 98105 w 104226"/>
                    <a:gd name="connsiteY10" fmla="*/ 6966 h 11454"/>
                    <a:gd name="connsiteX11" fmla="*/ 95800 w 104226"/>
                    <a:gd name="connsiteY11" fmla="*/ 3953 h 11454"/>
                    <a:gd name="connsiteX12" fmla="*/ 95800 w 104226"/>
                    <a:gd name="connsiteY12" fmla="*/ 3775 h 11454"/>
                    <a:gd name="connsiteX13" fmla="*/ 98459 w 104226"/>
                    <a:gd name="connsiteY13" fmla="*/ 318 h 11454"/>
                    <a:gd name="connsiteX14" fmla="*/ 98725 w 104226"/>
                    <a:gd name="connsiteY14" fmla="*/ 230 h 11454"/>
                    <a:gd name="connsiteX15" fmla="*/ 104221 w 104226"/>
                    <a:gd name="connsiteY15" fmla="*/ 4484 h 11454"/>
                    <a:gd name="connsiteX16" fmla="*/ 104221 w 104226"/>
                    <a:gd name="connsiteY16" fmla="*/ 5193 h 11454"/>
                    <a:gd name="connsiteX17" fmla="*/ 102005 w 104226"/>
                    <a:gd name="connsiteY17" fmla="*/ 9093 h 11454"/>
                    <a:gd name="connsiteX18" fmla="*/ 92432 w 104226"/>
                    <a:gd name="connsiteY18" fmla="*/ 10689 h 11454"/>
                    <a:gd name="connsiteX19" fmla="*/ 79048 w 104226"/>
                    <a:gd name="connsiteY19" fmla="*/ 11309 h 11454"/>
                    <a:gd name="connsiteX20" fmla="*/ 53078 w 104226"/>
                    <a:gd name="connsiteY20" fmla="*/ 10955 h 11454"/>
                    <a:gd name="connsiteX21" fmla="*/ 28349 w 104226"/>
                    <a:gd name="connsiteY21" fmla="*/ 7498 h 11454"/>
                    <a:gd name="connsiteX22" fmla="*/ 517 w 104226"/>
                    <a:gd name="connsiteY22" fmla="*/ 3864 h 11454"/>
                    <a:gd name="connsiteX23" fmla="*/ 251 w 104226"/>
                    <a:gd name="connsiteY23" fmla="*/ 3066 h 11454"/>
                    <a:gd name="connsiteX24" fmla="*/ 251 w 104226"/>
                    <a:gd name="connsiteY24" fmla="*/ 3066 h 11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04226" h="11454">
                      <a:moveTo>
                        <a:pt x="251" y="3066"/>
                      </a:moveTo>
                      <a:cubicBezTo>
                        <a:pt x="15851" y="939"/>
                        <a:pt x="32160" y="2003"/>
                        <a:pt x="47937" y="2889"/>
                      </a:cubicBezTo>
                      <a:cubicBezTo>
                        <a:pt x="56269" y="3332"/>
                        <a:pt x="64689" y="3421"/>
                        <a:pt x="73021" y="3155"/>
                      </a:cubicBezTo>
                      <a:cubicBezTo>
                        <a:pt x="76832" y="3066"/>
                        <a:pt x="80732" y="2800"/>
                        <a:pt x="84544" y="2446"/>
                      </a:cubicBezTo>
                      <a:cubicBezTo>
                        <a:pt x="86494" y="2268"/>
                        <a:pt x="88355" y="2091"/>
                        <a:pt x="90305" y="1914"/>
                      </a:cubicBezTo>
                      <a:cubicBezTo>
                        <a:pt x="91812" y="1737"/>
                        <a:pt x="93319" y="1559"/>
                        <a:pt x="94825" y="1382"/>
                      </a:cubicBezTo>
                      <a:cubicBezTo>
                        <a:pt x="97041" y="584"/>
                        <a:pt x="97396" y="1028"/>
                        <a:pt x="95889" y="2800"/>
                      </a:cubicBezTo>
                      <a:cubicBezTo>
                        <a:pt x="96243" y="4041"/>
                        <a:pt x="96598" y="5193"/>
                        <a:pt x="96953" y="6434"/>
                      </a:cubicBezTo>
                      <a:cubicBezTo>
                        <a:pt x="96864" y="6346"/>
                        <a:pt x="96775" y="6257"/>
                        <a:pt x="96775" y="6168"/>
                      </a:cubicBezTo>
                      <a:cubicBezTo>
                        <a:pt x="98016" y="6346"/>
                        <a:pt x="99257" y="6523"/>
                        <a:pt x="100498" y="6700"/>
                      </a:cubicBezTo>
                      <a:cubicBezTo>
                        <a:pt x="99700" y="7143"/>
                        <a:pt x="98991" y="7143"/>
                        <a:pt x="98105" y="6966"/>
                      </a:cubicBezTo>
                      <a:cubicBezTo>
                        <a:pt x="96953" y="6700"/>
                        <a:pt x="95623" y="5193"/>
                        <a:pt x="95800" y="3953"/>
                      </a:cubicBezTo>
                      <a:cubicBezTo>
                        <a:pt x="95800" y="3864"/>
                        <a:pt x="95800" y="3864"/>
                        <a:pt x="95800" y="3775"/>
                      </a:cubicBezTo>
                      <a:cubicBezTo>
                        <a:pt x="95978" y="1914"/>
                        <a:pt x="96775" y="939"/>
                        <a:pt x="98459" y="318"/>
                      </a:cubicBezTo>
                      <a:cubicBezTo>
                        <a:pt x="98548" y="318"/>
                        <a:pt x="98637" y="230"/>
                        <a:pt x="98725" y="230"/>
                      </a:cubicBezTo>
                      <a:cubicBezTo>
                        <a:pt x="101384" y="-834"/>
                        <a:pt x="104043" y="2003"/>
                        <a:pt x="104221" y="4484"/>
                      </a:cubicBezTo>
                      <a:cubicBezTo>
                        <a:pt x="104221" y="4750"/>
                        <a:pt x="104221" y="4927"/>
                        <a:pt x="104221" y="5193"/>
                      </a:cubicBezTo>
                      <a:cubicBezTo>
                        <a:pt x="104309" y="6789"/>
                        <a:pt x="103334" y="8384"/>
                        <a:pt x="102005" y="9093"/>
                      </a:cubicBezTo>
                      <a:cubicBezTo>
                        <a:pt x="99169" y="10600"/>
                        <a:pt x="95623" y="10423"/>
                        <a:pt x="92432" y="10689"/>
                      </a:cubicBezTo>
                      <a:cubicBezTo>
                        <a:pt x="88000" y="11043"/>
                        <a:pt x="83480" y="11221"/>
                        <a:pt x="79048" y="11309"/>
                      </a:cubicBezTo>
                      <a:cubicBezTo>
                        <a:pt x="70362" y="11575"/>
                        <a:pt x="61764" y="11487"/>
                        <a:pt x="53078" y="10955"/>
                      </a:cubicBezTo>
                      <a:cubicBezTo>
                        <a:pt x="44658" y="10423"/>
                        <a:pt x="36592" y="9182"/>
                        <a:pt x="28349" y="7498"/>
                      </a:cubicBezTo>
                      <a:cubicBezTo>
                        <a:pt x="19042" y="5637"/>
                        <a:pt x="10090" y="3421"/>
                        <a:pt x="517" y="3864"/>
                      </a:cubicBezTo>
                      <a:cubicBezTo>
                        <a:pt x="-15" y="3775"/>
                        <a:pt x="-192" y="3066"/>
                        <a:pt x="251" y="3066"/>
                      </a:cubicBezTo>
                      <a:lnTo>
                        <a:pt x="251" y="3066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79" name="任意多边形: 形状 578"/>
                <p:cNvSpPr/>
                <p:nvPr/>
              </p:nvSpPr>
              <p:spPr>
                <a:xfrm>
                  <a:off x="9242095" y="3767975"/>
                  <a:ext cx="201048" cy="12118"/>
                </a:xfrm>
                <a:custGeom>
                  <a:avLst/>
                  <a:gdLst>
                    <a:gd name="connsiteX0" fmla="*/ 199 w 201048"/>
                    <a:gd name="connsiteY0" fmla="*/ 140 h 12118"/>
                    <a:gd name="connsiteX1" fmla="*/ 101510 w 201048"/>
                    <a:gd name="connsiteY1" fmla="*/ 849 h 12118"/>
                    <a:gd name="connsiteX2" fmla="*/ 152209 w 201048"/>
                    <a:gd name="connsiteY2" fmla="*/ 1469 h 12118"/>
                    <a:gd name="connsiteX3" fmla="*/ 176495 w 201048"/>
                    <a:gd name="connsiteY3" fmla="*/ 2178 h 12118"/>
                    <a:gd name="connsiteX4" fmla="*/ 199807 w 201048"/>
                    <a:gd name="connsiteY4" fmla="*/ 5458 h 12118"/>
                    <a:gd name="connsiteX5" fmla="*/ 199895 w 201048"/>
                    <a:gd name="connsiteY5" fmla="*/ 9712 h 12118"/>
                    <a:gd name="connsiteX6" fmla="*/ 177736 w 201048"/>
                    <a:gd name="connsiteY6" fmla="*/ 11396 h 12118"/>
                    <a:gd name="connsiteX7" fmla="*/ 152386 w 201048"/>
                    <a:gd name="connsiteY7" fmla="*/ 10244 h 12118"/>
                    <a:gd name="connsiteX8" fmla="*/ 101687 w 201048"/>
                    <a:gd name="connsiteY8" fmla="*/ 7142 h 12118"/>
                    <a:gd name="connsiteX9" fmla="*/ 199 w 201048"/>
                    <a:gd name="connsiteY9" fmla="*/ 494 h 12118"/>
                    <a:gd name="connsiteX10" fmla="*/ 199 w 201048"/>
                    <a:gd name="connsiteY10" fmla="*/ 140 h 12118"/>
                    <a:gd name="connsiteX11" fmla="*/ 199 w 201048"/>
                    <a:gd name="connsiteY11" fmla="*/ 140 h 1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1048" h="12118">
                      <a:moveTo>
                        <a:pt x="199" y="140"/>
                      </a:moveTo>
                      <a:cubicBezTo>
                        <a:pt x="33881" y="-392"/>
                        <a:pt x="67740" y="760"/>
                        <a:pt x="101510" y="849"/>
                      </a:cubicBezTo>
                      <a:cubicBezTo>
                        <a:pt x="118439" y="937"/>
                        <a:pt x="135280" y="1115"/>
                        <a:pt x="152209" y="1469"/>
                      </a:cubicBezTo>
                      <a:cubicBezTo>
                        <a:pt x="160275" y="1646"/>
                        <a:pt x="168341" y="1912"/>
                        <a:pt x="176495" y="2178"/>
                      </a:cubicBezTo>
                      <a:cubicBezTo>
                        <a:pt x="183675" y="2356"/>
                        <a:pt x="193514" y="1026"/>
                        <a:pt x="199807" y="5458"/>
                      </a:cubicBezTo>
                      <a:cubicBezTo>
                        <a:pt x="201402" y="6610"/>
                        <a:pt x="201491" y="8649"/>
                        <a:pt x="199895" y="9712"/>
                      </a:cubicBezTo>
                      <a:cubicBezTo>
                        <a:pt x="193868" y="13612"/>
                        <a:pt x="184739" y="11662"/>
                        <a:pt x="177736" y="11396"/>
                      </a:cubicBezTo>
                      <a:cubicBezTo>
                        <a:pt x="169316" y="11042"/>
                        <a:pt x="160807" y="10687"/>
                        <a:pt x="152386" y="10244"/>
                      </a:cubicBezTo>
                      <a:cubicBezTo>
                        <a:pt x="135457" y="9358"/>
                        <a:pt x="118616" y="8294"/>
                        <a:pt x="101687" y="7142"/>
                      </a:cubicBezTo>
                      <a:cubicBezTo>
                        <a:pt x="67828" y="4837"/>
                        <a:pt x="33970" y="3419"/>
                        <a:pt x="199" y="494"/>
                      </a:cubicBezTo>
                      <a:cubicBezTo>
                        <a:pt x="-66" y="406"/>
                        <a:pt x="-66" y="140"/>
                        <a:pt x="199" y="140"/>
                      </a:cubicBezTo>
                      <a:lnTo>
                        <a:pt x="199" y="140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80" name="任意多边形: 形状 579"/>
                <p:cNvSpPr/>
                <p:nvPr/>
              </p:nvSpPr>
              <p:spPr>
                <a:xfrm>
                  <a:off x="9376488" y="3772161"/>
                  <a:ext cx="12271" cy="97069"/>
                </a:xfrm>
                <a:custGeom>
                  <a:avLst/>
                  <a:gdLst>
                    <a:gd name="connsiteX0" fmla="*/ 5407 w 12271"/>
                    <a:gd name="connsiteY0" fmla="*/ 96909 h 97069"/>
                    <a:gd name="connsiteX1" fmla="*/ 621 w 12271"/>
                    <a:gd name="connsiteY1" fmla="*/ 86894 h 97069"/>
                    <a:gd name="connsiteX2" fmla="*/ 532 w 12271"/>
                    <a:gd name="connsiteY2" fmla="*/ 75459 h 97069"/>
                    <a:gd name="connsiteX3" fmla="*/ 3014 w 12271"/>
                    <a:gd name="connsiteY3" fmla="*/ 50730 h 97069"/>
                    <a:gd name="connsiteX4" fmla="*/ 2039 w 12271"/>
                    <a:gd name="connsiteY4" fmla="*/ 26001 h 97069"/>
                    <a:gd name="connsiteX5" fmla="*/ 1241 w 12271"/>
                    <a:gd name="connsiteY5" fmla="*/ 13149 h 97069"/>
                    <a:gd name="connsiteX6" fmla="*/ 1064 w 12271"/>
                    <a:gd name="connsiteY6" fmla="*/ 6413 h 97069"/>
                    <a:gd name="connsiteX7" fmla="*/ 1862 w 12271"/>
                    <a:gd name="connsiteY7" fmla="*/ 4374 h 97069"/>
                    <a:gd name="connsiteX8" fmla="*/ 2926 w 12271"/>
                    <a:gd name="connsiteY8" fmla="*/ 6058 h 97069"/>
                    <a:gd name="connsiteX9" fmla="*/ 2837 w 12271"/>
                    <a:gd name="connsiteY9" fmla="*/ 2247 h 97069"/>
                    <a:gd name="connsiteX10" fmla="*/ 3014 w 12271"/>
                    <a:gd name="connsiteY10" fmla="*/ 1981 h 97069"/>
                    <a:gd name="connsiteX11" fmla="*/ 10371 w 12271"/>
                    <a:gd name="connsiteY11" fmla="*/ 2158 h 97069"/>
                    <a:gd name="connsiteX12" fmla="*/ 10903 w 12271"/>
                    <a:gd name="connsiteY12" fmla="*/ 2867 h 97069"/>
                    <a:gd name="connsiteX13" fmla="*/ 10991 w 12271"/>
                    <a:gd name="connsiteY13" fmla="*/ 7476 h 97069"/>
                    <a:gd name="connsiteX14" fmla="*/ 9839 w 12271"/>
                    <a:gd name="connsiteY14" fmla="*/ 9337 h 97069"/>
                    <a:gd name="connsiteX15" fmla="*/ 10282 w 12271"/>
                    <a:gd name="connsiteY15" fmla="*/ 10578 h 97069"/>
                    <a:gd name="connsiteX16" fmla="*/ 10726 w 12271"/>
                    <a:gd name="connsiteY16" fmla="*/ 17049 h 97069"/>
                    <a:gd name="connsiteX17" fmla="*/ 11435 w 12271"/>
                    <a:gd name="connsiteY17" fmla="*/ 28040 h 97069"/>
                    <a:gd name="connsiteX18" fmla="*/ 12232 w 12271"/>
                    <a:gd name="connsiteY18" fmla="*/ 51883 h 97069"/>
                    <a:gd name="connsiteX19" fmla="*/ 9928 w 12271"/>
                    <a:gd name="connsiteY19" fmla="*/ 73864 h 97069"/>
                    <a:gd name="connsiteX20" fmla="*/ 7800 w 12271"/>
                    <a:gd name="connsiteY20" fmla="*/ 84678 h 97069"/>
                    <a:gd name="connsiteX21" fmla="*/ 5850 w 12271"/>
                    <a:gd name="connsiteY21" fmla="*/ 96821 h 97069"/>
                    <a:gd name="connsiteX22" fmla="*/ 5407 w 12271"/>
                    <a:gd name="connsiteY22" fmla="*/ 96909 h 97069"/>
                    <a:gd name="connsiteX23" fmla="*/ 5407 w 12271"/>
                    <a:gd name="connsiteY23" fmla="*/ 96909 h 97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2271" h="97069">
                      <a:moveTo>
                        <a:pt x="5407" y="96909"/>
                      </a:moveTo>
                      <a:cubicBezTo>
                        <a:pt x="3812" y="93807"/>
                        <a:pt x="1596" y="90173"/>
                        <a:pt x="621" y="86894"/>
                      </a:cubicBezTo>
                      <a:cubicBezTo>
                        <a:pt x="-443" y="83082"/>
                        <a:pt x="89" y="79271"/>
                        <a:pt x="532" y="75459"/>
                      </a:cubicBezTo>
                      <a:cubicBezTo>
                        <a:pt x="1596" y="67216"/>
                        <a:pt x="2926" y="59151"/>
                        <a:pt x="3014" y="50730"/>
                      </a:cubicBezTo>
                      <a:cubicBezTo>
                        <a:pt x="3103" y="42487"/>
                        <a:pt x="2571" y="34244"/>
                        <a:pt x="2039" y="26001"/>
                      </a:cubicBezTo>
                      <a:cubicBezTo>
                        <a:pt x="1773" y="21746"/>
                        <a:pt x="1507" y="17403"/>
                        <a:pt x="1241" y="13149"/>
                      </a:cubicBezTo>
                      <a:cubicBezTo>
                        <a:pt x="1064" y="11022"/>
                        <a:pt x="621" y="8540"/>
                        <a:pt x="1064" y="6413"/>
                      </a:cubicBezTo>
                      <a:cubicBezTo>
                        <a:pt x="1241" y="5703"/>
                        <a:pt x="1507" y="5083"/>
                        <a:pt x="1862" y="4374"/>
                      </a:cubicBezTo>
                      <a:cubicBezTo>
                        <a:pt x="2748" y="2690"/>
                        <a:pt x="3103" y="3222"/>
                        <a:pt x="2926" y="6058"/>
                      </a:cubicBezTo>
                      <a:cubicBezTo>
                        <a:pt x="2128" y="4906"/>
                        <a:pt x="2216" y="3310"/>
                        <a:pt x="2837" y="2247"/>
                      </a:cubicBezTo>
                      <a:cubicBezTo>
                        <a:pt x="2926" y="2158"/>
                        <a:pt x="2926" y="2069"/>
                        <a:pt x="3014" y="1981"/>
                      </a:cubicBezTo>
                      <a:cubicBezTo>
                        <a:pt x="4698" y="-944"/>
                        <a:pt x="8510" y="-413"/>
                        <a:pt x="10371" y="2158"/>
                      </a:cubicBezTo>
                      <a:cubicBezTo>
                        <a:pt x="10548" y="2424"/>
                        <a:pt x="10726" y="2690"/>
                        <a:pt x="10903" y="2867"/>
                      </a:cubicBezTo>
                      <a:cubicBezTo>
                        <a:pt x="11878" y="4285"/>
                        <a:pt x="11700" y="6147"/>
                        <a:pt x="10991" y="7476"/>
                      </a:cubicBezTo>
                      <a:cubicBezTo>
                        <a:pt x="10726" y="8185"/>
                        <a:pt x="10371" y="8806"/>
                        <a:pt x="9839" y="9337"/>
                      </a:cubicBezTo>
                      <a:cubicBezTo>
                        <a:pt x="10371" y="9603"/>
                        <a:pt x="10460" y="10047"/>
                        <a:pt x="10282" y="10578"/>
                      </a:cubicBezTo>
                      <a:cubicBezTo>
                        <a:pt x="10194" y="12706"/>
                        <a:pt x="10548" y="14922"/>
                        <a:pt x="10726" y="17049"/>
                      </a:cubicBezTo>
                      <a:cubicBezTo>
                        <a:pt x="10991" y="20683"/>
                        <a:pt x="11169" y="24317"/>
                        <a:pt x="11435" y="28040"/>
                      </a:cubicBezTo>
                      <a:cubicBezTo>
                        <a:pt x="11966" y="36017"/>
                        <a:pt x="12410" y="43905"/>
                        <a:pt x="12232" y="51883"/>
                      </a:cubicBezTo>
                      <a:cubicBezTo>
                        <a:pt x="12055" y="59239"/>
                        <a:pt x="11346" y="66596"/>
                        <a:pt x="9928" y="73864"/>
                      </a:cubicBezTo>
                      <a:cubicBezTo>
                        <a:pt x="9219" y="77498"/>
                        <a:pt x="8598" y="81132"/>
                        <a:pt x="7800" y="84678"/>
                      </a:cubicBezTo>
                      <a:cubicBezTo>
                        <a:pt x="6914" y="88932"/>
                        <a:pt x="5141" y="92300"/>
                        <a:pt x="5850" y="96821"/>
                      </a:cubicBezTo>
                      <a:cubicBezTo>
                        <a:pt x="5939" y="97087"/>
                        <a:pt x="5496" y="97175"/>
                        <a:pt x="5407" y="96909"/>
                      </a:cubicBezTo>
                      <a:lnTo>
                        <a:pt x="5407" y="96909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81" name="任意多边形: 形状 580"/>
                <p:cNvSpPr/>
                <p:nvPr/>
              </p:nvSpPr>
              <p:spPr>
                <a:xfrm>
                  <a:off x="9299833" y="3770582"/>
                  <a:ext cx="82665" cy="95754"/>
                </a:xfrm>
                <a:custGeom>
                  <a:avLst/>
                  <a:gdLst>
                    <a:gd name="connsiteX0" fmla="*/ 81797 w 82665"/>
                    <a:gd name="connsiteY0" fmla="*/ 95741 h 95754"/>
                    <a:gd name="connsiteX1" fmla="*/ 62474 w 82665"/>
                    <a:gd name="connsiteY1" fmla="*/ 83775 h 95754"/>
                    <a:gd name="connsiteX2" fmla="*/ 44304 w 82665"/>
                    <a:gd name="connsiteY2" fmla="*/ 75532 h 95754"/>
                    <a:gd name="connsiteX3" fmla="*/ 35795 w 82665"/>
                    <a:gd name="connsiteY3" fmla="*/ 82180 h 95754"/>
                    <a:gd name="connsiteX4" fmla="*/ 27109 w 82665"/>
                    <a:gd name="connsiteY4" fmla="*/ 89802 h 95754"/>
                    <a:gd name="connsiteX5" fmla="*/ 13193 w 82665"/>
                    <a:gd name="connsiteY5" fmla="*/ 92727 h 95754"/>
                    <a:gd name="connsiteX6" fmla="*/ 5304 w 82665"/>
                    <a:gd name="connsiteY6" fmla="*/ 55234 h 95754"/>
                    <a:gd name="connsiteX7" fmla="*/ 75 w 82665"/>
                    <a:gd name="connsiteY7" fmla="*/ 5687 h 95754"/>
                    <a:gd name="connsiteX8" fmla="*/ 9027 w 82665"/>
                    <a:gd name="connsiteY8" fmla="*/ 3471 h 95754"/>
                    <a:gd name="connsiteX9" fmla="*/ 14434 w 82665"/>
                    <a:gd name="connsiteY9" fmla="*/ 51069 h 95754"/>
                    <a:gd name="connsiteX10" fmla="*/ 15320 w 82665"/>
                    <a:gd name="connsiteY10" fmla="*/ 72607 h 95754"/>
                    <a:gd name="connsiteX11" fmla="*/ 17270 w 82665"/>
                    <a:gd name="connsiteY11" fmla="*/ 81825 h 95754"/>
                    <a:gd name="connsiteX12" fmla="*/ 19574 w 82665"/>
                    <a:gd name="connsiteY12" fmla="*/ 86346 h 95754"/>
                    <a:gd name="connsiteX13" fmla="*/ 16738 w 82665"/>
                    <a:gd name="connsiteY13" fmla="*/ 86523 h 95754"/>
                    <a:gd name="connsiteX14" fmla="*/ 19220 w 82665"/>
                    <a:gd name="connsiteY14" fmla="*/ 84307 h 95754"/>
                    <a:gd name="connsiteX15" fmla="*/ 35352 w 82665"/>
                    <a:gd name="connsiteY15" fmla="*/ 70568 h 95754"/>
                    <a:gd name="connsiteX16" fmla="*/ 52281 w 82665"/>
                    <a:gd name="connsiteY16" fmla="*/ 66491 h 95754"/>
                    <a:gd name="connsiteX17" fmla="*/ 68324 w 82665"/>
                    <a:gd name="connsiteY17" fmla="*/ 77925 h 95754"/>
                    <a:gd name="connsiteX18" fmla="*/ 82594 w 82665"/>
                    <a:gd name="connsiteY18" fmla="*/ 94855 h 95754"/>
                    <a:gd name="connsiteX19" fmla="*/ 81797 w 82665"/>
                    <a:gd name="connsiteY19" fmla="*/ 95741 h 95754"/>
                    <a:gd name="connsiteX20" fmla="*/ 81797 w 82665"/>
                    <a:gd name="connsiteY20" fmla="*/ 95741 h 95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2665" h="95754">
                      <a:moveTo>
                        <a:pt x="81797" y="95741"/>
                      </a:moveTo>
                      <a:cubicBezTo>
                        <a:pt x="74351" y="94500"/>
                        <a:pt x="68147" y="88473"/>
                        <a:pt x="62474" y="83775"/>
                      </a:cubicBezTo>
                      <a:cubicBezTo>
                        <a:pt x="57688" y="79787"/>
                        <a:pt x="50863" y="72253"/>
                        <a:pt x="44304" y="75532"/>
                      </a:cubicBezTo>
                      <a:cubicBezTo>
                        <a:pt x="41113" y="77127"/>
                        <a:pt x="38454" y="79964"/>
                        <a:pt x="35795" y="82180"/>
                      </a:cubicBezTo>
                      <a:cubicBezTo>
                        <a:pt x="32870" y="84661"/>
                        <a:pt x="29945" y="87232"/>
                        <a:pt x="27109" y="89802"/>
                      </a:cubicBezTo>
                      <a:cubicBezTo>
                        <a:pt x="23120" y="93436"/>
                        <a:pt x="18422" y="98311"/>
                        <a:pt x="13193" y="92727"/>
                      </a:cubicBezTo>
                      <a:cubicBezTo>
                        <a:pt x="4152" y="83243"/>
                        <a:pt x="5747" y="66846"/>
                        <a:pt x="5304" y="55234"/>
                      </a:cubicBezTo>
                      <a:cubicBezTo>
                        <a:pt x="4595" y="38660"/>
                        <a:pt x="2911" y="22085"/>
                        <a:pt x="75" y="5687"/>
                      </a:cubicBezTo>
                      <a:cubicBezTo>
                        <a:pt x="-900" y="-163"/>
                        <a:pt x="7963" y="-2467"/>
                        <a:pt x="9027" y="3471"/>
                      </a:cubicBezTo>
                      <a:cubicBezTo>
                        <a:pt x="11775" y="19248"/>
                        <a:pt x="13636" y="35114"/>
                        <a:pt x="14434" y="51069"/>
                      </a:cubicBezTo>
                      <a:cubicBezTo>
                        <a:pt x="14788" y="58248"/>
                        <a:pt x="14700" y="65427"/>
                        <a:pt x="15320" y="72607"/>
                      </a:cubicBezTo>
                      <a:cubicBezTo>
                        <a:pt x="15586" y="75709"/>
                        <a:pt x="16207" y="78900"/>
                        <a:pt x="17270" y="81825"/>
                      </a:cubicBezTo>
                      <a:cubicBezTo>
                        <a:pt x="17802" y="83155"/>
                        <a:pt x="19309" y="85016"/>
                        <a:pt x="19574" y="86346"/>
                      </a:cubicBezTo>
                      <a:cubicBezTo>
                        <a:pt x="20550" y="87586"/>
                        <a:pt x="19663" y="87675"/>
                        <a:pt x="16738" y="86523"/>
                      </a:cubicBezTo>
                      <a:cubicBezTo>
                        <a:pt x="17536" y="85814"/>
                        <a:pt x="18334" y="85016"/>
                        <a:pt x="19220" y="84307"/>
                      </a:cubicBezTo>
                      <a:cubicBezTo>
                        <a:pt x="24450" y="79609"/>
                        <a:pt x="29856" y="74912"/>
                        <a:pt x="35352" y="70568"/>
                      </a:cubicBezTo>
                      <a:cubicBezTo>
                        <a:pt x="40315" y="66668"/>
                        <a:pt x="45722" y="64364"/>
                        <a:pt x="52281" y="66491"/>
                      </a:cubicBezTo>
                      <a:cubicBezTo>
                        <a:pt x="58486" y="68530"/>
                        <a:pt x="63538" y="73671"/>
                        <a:pt x="68324" y="77925"/>
                      </a:cubicBezTo>
                      <a:cubicBezTo>
                        <a:pt x="73731" y="82711"/>
                        <a:pt x="80290" y="87852"/>
                        <a:pt x="82594" y="94855"/>
                      </a:cubicBezTo>
                      <a:cubicBezTo>
                        <a:pt x="82860" y="95475"/>
                        <a:pt x="82329" y="95830"/>
                        <a:pt x="81797" y="95741"/>
                      </a:cubicBezTo>
                      <a:lnTo>
                        <a:pt x="81797" y="95741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82" name="任意多边形: 形状 581"/>
                <p:cNvSpPr/>
                <p:nvPr/>
              </p:nvSpPr>
              <p:spPr>
                <a:xfrm>
                  <a:off x="9064122" y="3865788"/>
                  <a:ext cx="96062" cy="10313"/>
                </a:xfrm>
                <a:custGeom>
                  <a:avLst/>
                  <a:gdLst>
                    <a:gd name="connsiteX0" fmla="*/ 95475 w 96062"/>
                    <a:gd name="connsiteY0" fmla="*/ 5587 h 10313"/>
                    <a:gd name="connsiteX1" fmla="*/ 47169 w 96062"/>
                    <a:gd name="connsiteY1" fmla="*/ 10107 h 10313"/>
                    <a:gd name="connsiteX2" fmla="*/ 1078 w 96062"/>
                    <a:gd name="connsiteY2" fmla="*/ 3814 h 10313"/>
                    <a:gd name="connsiteX3" fmla="*/ 2053 w 96062"/>
                    <a:gd name="connsiteY3" fmla="*/ 3 h 10313"/>
                    <a:gd name="connsiteX4" fmla="*/ 48764 w 96062"/>
                    <a:gd name="connsiteY4" fmla="*/ 2573 h 10313"/>
                    <a:gd name="connsiteX5" fmla="*/ 95386 w 96062"/>
                    <a:gd name="connsiteY5" fmla="*/ 4346 h 10313"/>
                    <a:gd name="connsiteX6" fmla="*/ 95475 w 96062"/>
                    <a:gd name="connsiteY6" fmla="*/ 5587 h 10313"/>
                    <a:gd name="connsiteX7" fmla="*/ 95475 w 96062"/>
                    <a:gd name="connsiteY7" fmla="*/ 5587 h 10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6062" h="10313">
                      <a:moveTo>
                        <a:pt x="95475" y="5587"/>
                      </a:moveTo>
                      <a:cubicBezTo>
                        <a:pt x="79255" y="6562"/>
                        <a:pt x="63389" y="9575"/>
                        <a:pt x="47169" y="10107"/>
                      </a:cubicBezTo>
                      <a:cubicBezTo>
                        <a:pt x="31835" y="10639"/>
                        <a:pt x="15437" y="10639"/>
                        <a:pt x="1078" y="3814"/>
                      </a:cubicBezTo>
                      <a:cubicBezTo>
                        <a:pt x="-960" y="2839"/>
                        <a:pt x="192" y="3"/>
                        <a:pt x="2053" y="3"/>
                      </a:cubicBezTo>
                      <a:cubicBezTo>
                        <a:pt x="17564" y="-86"/>
                        <a:pt x="33164" y="2130"/>
                        <a:pt x="48764" y="2573"/>
                      </a:cubicBezTo>
                      <a:cubicBezTo>
                        <a:pt x="64364" y="3105"/>
                        <a:pt x="79875" y="4434"/>
                        <a:pt x="95386" y="4346"/>
                      </a:cubicBezTo>
                      <a:cubicBezTo>
                        <a:pt x="96273" y="4257"/>
                        <a:pt x="96273" y="5498"/>
                        <a:pt x="95475" y="5587"/>
                      </a:cubicBezTo>
                      <a:lnTo>
                        <a:pt x="95475" y="558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83" name="任意多边形: 形状 582"/>
                <p:cNvSpPr/>
                <p:nvPr/>
              </p:nvSpPr>
              <p:spPr>
                <a:xfrm>
                  <a:off x="9466609" y="3881790"/>
                  <a:ext cx="144510" cy="7142"/>
                </a:xfrm>
                <a:custGeom>
                  <a:avLst/>
                  <a:gdLst>
                    <a:gd name="connsiteX0" fmla="*/ 465 w 144510"/>
                    <a:gd name="connsiteY0" fmla="*/ 133 h 7142"/>
                    <a:gd name="connsiteX1" fmla="*/ 35388 w 144510"/>
                    <a:gd name="connsiteY1" fmla="*/ 310 h 7142"/>
                    <a:gd name="connsiteX2" fmla="*/ 71462 w 144510"/>
                    <a:gd name="connsiteY2" fmla="*/ 664 h 7142"/>
                    <a:gd name="connsiteX3" fmla="*/ 106385 w 144510"/>
                    <a:gd name="connsiteY3" fmla="*/ 44 h 7142"/>
                    <a:gd name="connsiteX4" fmla="*/ 142459 w 144510"/>
                    <a:gd name="connsiteY4" fmla="*/ 1196 h 7142"/>
                    <a:gd name="connsiteX5" fmla="*/ 143080 w 144510"/>
                    <a:gd name="connsiteY5" fmla="*/ 5185 h 7142"/>
                    <a:gd name="connsiteX6" fmla="*/ 108778 w 144510"/>
                    <a:gd name="connsiteY6" fmla="*/ 7135 h 7142"/>
                    <a:gd name="connsiteX7" fmla="*/ 72703 w 144510"/>
                    <a:gd name="connsiteY7" fmla="*/ 5894 h 7142"/>
                    <a:gd name="connsiteX8" fmla="*/ 37692 w 144510"/>
                    <a:gd name="connsiteY8" fmla="*/ 4387 h 7142"/>
                    <a:gd name="connsiteX9" fmla="*/ 465 w 144510"/>
                    <a:gd name="connsiteY9" fmla="*/ 1196 h 7142"/>
                    <a:gd name="connsiteX10" fmla="*/ 465 w 144510"/>
                    <a:gd name="connsiteY10" fmla="*/ 133 h 7142"/>
                    <a:gd name="connsiteX11" fmla="*/ 465 w 144510"/>
                    <a:gd name="connsiteY11" fmla="*/ 133 h 7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4510" h="7142">
                      <a:moveTo>
                        <a:pt x="465" y="133"/>
                      </a:moveTo>
                      <a:cubicBezTo>
                        <a:pt x="12076" y="399"/>
                        <a:pt x="23776" y="44"/>
                        <a:pt x="35388" y="310"/>
                      </a:cubicBezTo>
                      <a:cubicBezTo>
                        <a:pt x="47442" y="576"/>
                        <a:pt x="59408" y="664"/>
                        <a:pt x="71462" y="664"/>
                      </a:cubicBezTo>
                      <a:cubicBezTo>
                        <a:pt x="83074" y="664"/>
                        <a:pt x="94774" y="221"/>
                        <a:pt x="106385" y="44"/>
                      </a:cubicBezTo>
                      <a:cubicBezTo>
                        <a:pt x="118528" y="-133"/>
                        <a:pt x="130316" y="221"/>
                        <a:pt x="142459" y="1196"/>
                      </a:cubicBezTo>
                      <a:cubicBezTo>
                        <a:pt x="144587" y="1373"/>
                        <a:pt x="145473" y="4919"/>
                        <a:pt x="143080" y="5185"/>
                      </a:cubicBezTo>
                      <a:cubicBezTo>
                        <a:pt x="131557" y="6514"/>
                        <a:pt x="120478" y="7223"/>
                        <a:pt x="108778" y="7135"/>
                      </a:cubicBezTo>
                      <a:cubicBezTo>
                        <a:pt x="96724" y="7046"/>
                        <a:pt x="84758" y="6337"/>
                        <a:pt x="72703" y="5894"/>
                      </a:cubicBezTo>
                      <a:cubicBezTo>
                        <a:pt x="61003" y="5451"/>
                        <a:pt x="49392" y="4919"/>
                        <a:pt x="37692" y="4387"/>
                      </a:cubicBezTo>
                      <a:cubicBezTo>
                        <a:pt x="25283" y="3767"/>
                        <a:pt x="12963" y="2260"/>
                        <a:pt x="465" y="1196"/>
                      </a:cubicBezTo>
                      <a:cubicBezTo>
                        <a:pt x="-155" y="1107"/>
                        <a:pt x="-155" y="133"/>
                        <a:pt x="465" y="133"/>
                      </a:cubicBezTo>
                      <a:lnTo>
                        <a:pt x="465" y="133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84" name="任意多边形: 形状 583"/>
                <p:cNvSpPr/>
                <p:nvPr/>
              </p:nvSpPr>
              <p:spPr>
                <a:xfrm>
                  <a:off x="8932208" y="4783194"/>
                  <a:ext cx="182728" cy="9392"/>
                </a:xfrm>
                <a:custGeom>
                  <a:avLst/>
                  <a:gdLst>
                    <a:gd name="connsiteX0" fmla="*/ 181919 w 182728"/>
                    <a:gd name="connsiteY0" fmla="*/ 7420 h 9392"/>
                    <a:gd name="connsiteX1" fmla="*/ 159849 w 182728"/>
                    <a:gd name="connsiteY1" fmla="*/ 9370 h 9392"/>
                    <a:gd name="connsiteX2" fmla="*/ 138045 w 182728"/>
                    <a:gd name="connsiteY2" fmla="*/ 9281 h 9392"/>
                    <a:gd name="connsiteX3" fmla="*/ 91156 w 182728"/>
                    <a:gd name="connsiteY3" fmla="*/ 8218 h 9392"/>
                    <a:gd name="connsiteX4" fmla="*/ 45332 w 182728"/>
                    <a:gd name="connsiteY4" fmla="*/ 5559 h 9392"/>
                    <a:gd name="connsiteX5" fmla="*/ 394 w 182728"/>
                    <a:gd name="connsiteY5" fmla="*/ 1304 h 9392"/>
                    <a:gd name="connsiteX6" fmla="*/ 482 w 182728"/>
                    <a:gd name="connsiteY6" fmla="*/ 241 h 9392"/>
                    <a:gd name="connsiteX7" fmla="*/ 46218 w 182728"/>
                    <a:gd name="connsiteY7" fmla="*/ 1127 h 9392"/>
                    <a:gd name="connsiteX8" fmla="*/ 92043 w 182728"/>
                    <a:gd name="connsiteY8" fmla="*/ 2102 h 9392"/>
                    <a:gd name="connsiteX9" fmla="*/ 136715 w 182728"/>
                    <a:gd name="connsiteY9" fmla="*/ 2988 h 9392"/>
                    <a:gd name="connsiteX10" fmla="*/ 159583 w 182728"/>
                    <a:gd name="connsiteY10" fmla="*/ 3254 h 9392"/>
                    <a:gd name="connsiteX11" fmla="*/ 181742 w 182728"/>
                    <a:gd name="connsiteY11" fmla="*/ 5116 h 9392"/>
                    <a:gd name="connsiteX12" fmla="*/ 181919 w 182728"/>
                    <a:gd name="connsiteY12" fmla="*/ 7420 h 9392"/>
                    <a:gd name="connsiteX13" fmla="*/ 181919 w 182728"/>
                    <a:gd name="connsiteY13" fmla="*/ 7420 h 9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2728" h="9392">
                      <a:moveTo>
                        <a:pt x="181919" y="7420"/>
                      </a:moveTo>
                      <a:cubicBezTo>
                        <a:pt x="174651" y="9547"/>
                        <a:pt x="167472" y="9281"/>
                        <a:pt x="159849" y="9370"/>
                      </a:cubicBezTo>
                      <a:cubicBezTo>
                        <a:pt x="152581" y="9370"/>
                        <a:pt x="145313" y="9459"/>
                        <a:pt x="138045" y="9281"/>
                      </a:cubicBezTo>
                      <a:cubicBezTo>
                        <a:pt x="122445" y="9104"/>
                        <a:pt x="106756" y="8750"/>
                        <a:pt x="91156" y="8218"/>
                      </a:cubicBezTo>
                      <a:cubicBezTo>
                        <a:pt x="75911" y="7775"/>
                        <a:pt x="60577" y="6800"/>
                        <a:pt x="45332" y="5559"/>
                      </a:cubicBezTo>
                      <a:cubicBezTo>
                        <a:pt x="30530" y="4407"/>
                        <a:pt x="15196" y="3963"/>
                        <a:pt x="394" y="1304"/>
                      </a:cubicBezTo>
                      <a:cubicBezTo>
                        <a:pt x="-227" y="1216"/>
                        <a:pt x="-50" y="241"/>
                        <a:pt x="482" y="241"/>
                      </a:cubicBezTo>
                      <a:cubicBezTo>
                        <a:pt x="15550" y="-557"/>
                        <a:pt x="31061" y="861"/>
                        <a:pt x="46218" y="1127"/>
                      </a:cubicBezTo>
                      <a:cubicBezTo>
                        <a:pt x="61463" y="1393"/>
                        <a:pt x="76709" y="1659"/>
                        <a:pt x="92043" y="2102"/>
                      </a:cubicBezTo>
                      <a:cubicBezTo>
                        <a:pt x="106933" y="2545"/>
                        <a:pt x="121824" y="2811"/>
                        <a:pt x="136715" y="2988"/>
                      </a:cubicBezTo>
                      <a:cubicBezTo>
                        <a:pt x="144338" y="3077"/>
                        <a:pt x="151960" y="3254"/>
                        <a:pt x="159583" y="3254"/>
                      </a:cubicBezTo>
                      <a:cubicBezTo>
                        <a:pt x="167117" y="3343"/>
                        <a:pt x="174296" y="3077"/>
                        <a:pt x="181742" y="5116"/>
                      </a:cubicBezTo>
                      <a:cubicBezTo>
                        <a:pt x="183071" y="5470"/>
                        <a:pt x="182983" y="7066"/>
                        <a:pt x="181919" y="7420"/>
                      </a:cubicBezTo>
                      <a:lnTo>
                        <a:pt x="181919" y="7420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85" name="任意多边形: 形状 584"/>
                <p:cNvSpPr/>
                <p:nvPr/>
              </p:nvSpPr>
              <p:spPr>
                <a:xfrm>
                  <a:off x="8561971" y="4805691"/>
                  <a:ext cx="331121" cy="14205"/>
                </a:xfrm>
                <a:custGeom>
                  <a:avLst/>
                  <a:gdLst>
                    <a:gd name="connsiteX0" fmla="*/ 330656 w 331121"/>
                    <a:gd name="connsiteY0" fmla="*/ 8854 h 14205"/>
                    <a:gd name="connsiteX1" fmla="*/ 202577 w 331121"/>
                    <a:gd name="connsiteY1" fmla="*/ 6727 h 14205"/>
                    <a:gd name="connsiteX2" fmla="*/ 73967 w 331121"/>
                    <a:gd name="connsiteY2" fmla="*/ 12843 h 14205"/>
                    <a:gd name="connsiteX3" fmla="*/ 1375 w 331121"/>
                    <a:gd name="connsiteY3" fmla="*/ 12311 h 14205"/>
                    <a:gd name="connsiteX4" fmla="*/ 1286 w 331121"/>
                    <a:gd name="connsiteY4" fmla="*/ 9563 h 14205"/>
                    <a:gd name="connsiteX5" fmla="*/ 128921 w 331121"/>
                    <a:gd name="connsiteY5" fmla="*/ 1675 h 14205"/>
                    <a:gd name="connsiteX6" fmla="*/ 257709 w 331121"/>
                    <a:gd name="connsiteY6" fmla="*/ 2650 h 14205"/>
                    <a:gd name="connsiteX7" fmla="*/ 330656 w 331121"/>
                    <a:gd name="connsiteY7" fmla="*/ 7879 h 14205"/>
                    <a:gd name="connsiteX8" fmla="*/ 330656 w 331121"/>
                    <a:gd name="connsiteY8" fmla="*/ 8854 h 14205"/>
                    <a:gd name="connsiteX9" fmla="*/ 330656 w 331121"/>
                    <a:gd name="connsiteY9" fmla="*/ 8854 h 14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1121" h="14205">
                      <a:moveTo>
                        <a:pt x="330656" y="8854"/>
                      </a:moveTo>
                      <a:cubicBezTo>
                        <a:pt x="287933" y="8322"/>
                        <a:pt x="245300" y="7613"/>
                        <a:pt x="202577" y="6727"/>
                      </a:cubicBezTo>
                      <a:cubicBezTo>
                        <a:pt x="159412" y="5840"/>
                        <a:pt x="116778" y="10006"/>
                        <a:pt x="73967" y="12843"/>
                      </a:cubicBezTo>
                      <a:cubicBezTo>
                        <a:pt x="50036" y="14438"/>
                        <a:pt x="25395" y="15059"/>
                        <a:pt x="1375" y="12311"/>
                      </a:cubicBezTo>
                      <a:cubicBezTo>
                        <a:pt x="-398" y="12134"/>
                        <a:pt x="-487" y="9652"/>
                        <a:pt x="1286" y="9563"/>
                      </a:cubicBezTo>
                      <a:cubicBezTo>
                        <a:pt x="43920" y="7790"/>
                        <a:pt x="86376" y="4511"/>
                        <a:pt x="128921" y="1675"/>
                      </a:cubicBezTo>
                      <a:cubicBezTo>
                        <a:pt x="171821" y="-1162"/>
                        <a:pt x="214543" y="-98"/>
                        <a:pt x="257709" y="2650"/>
                      </a:cubicBezTo>
                      <a:cubicBezTo>
                        <a:pt x="282083" y="4157"/>
                        <a:pt x="306370" y="6195"/>
                        <a:pt x="330656" y="7879"/>
                      </a:cubicBezTo>
                      <a:cubicBezTo>
                        <a:pt x="331276" y="8056"/>
                        <a:pt x="331276" y="8854"/>
                        <a:pt x="330656" y="8854"/>
                      </a:cubicBezTo>
                      <a:lnTo>
                        <a:pt x="330656" y="8854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86" name="任意多边形: 形状 585"/>
                <p:cNvSpPr/>
                <p:nvPr/>
              </p:nvSpPr>
              <p:spPr>
                <a:xfrm>
                  <a:off x="8400806" y="4774213"/>
                  <a:ext cx="87412" cy="6678"/>
                </a:xfrm>
                <a:custGeom>
                  <a:avLst/>
                  <a:gdLst>
                    <a:gd name="connsiteX0" fmla="*/ 87200 w 87412"/>
                    <a:gd name="connsiteY0" fmla="*/ 4524 h 6678"/>
                    <a:gd name="connsiteX1" fmla="*/ 43946 w 87412"/>
                    <a:gd name="connsiteY1" fmla="*/ 2751 h 6678"/>
                    <a:gd name="connsiteX2" fmla="*/ 22319 w 87412"/>
                    <a:gd name="connsiteY2" fmla="*/ 3815 h 6678"/>
                    <a:gd name="connsiteX3" fmla="*/ 11505 w 87412"/>
                    <a:gd name="connsiteY3" fmla="*/ 5588 h 6678"/>
                    <a:gd name="connsiteX4" fmla="*/ 1844 w 87412"/>
                    <a:gd name="connsiteY4" fmla="*/ 6208 h 6678"/>
                    <a:gd name="connsiteX5" fmla="*/ 1135 w 87412"/>
                    <a:gd name="connsiteY5" fmla="*/ 1688 h 6678"/>
                    <a:gd name="connsiteX6" fmla="*/ 10619 w 87412"/>
                    <a:gd name="connsiteY6" fmla="*/ 269 h 6678"/>
                    <a:gd name="connsiteX7" fmla="*/ 22230 w 87412"/>
                    <a:gd name="connsiteY7" fmla="*/ 269 h 6678"/>
                    <a:gd name="connsiteX8" fmla="*/ 43857 w 87412"/>
                    <a:gd name="connsiteY8" fmla="*/ 92 h 6678"/>
                    <a:gd name="connsiteX9" fmla="*/ 87289 w 87412"/>
                    <a:gd name="connsiteY9" fmla="*/ 4081 h 6678"/>
                    <a:gd name="connsiteX10" fmla="*/ 87200 w 87412"/>
                    <a:gd name="connsiteY10" fmla="*/ 4524 h 6678"/>
                    <a:gd name="connsiteX11" fmla="*/ 87200 w 87412"/>
                    <a:gd name="connsiteY11" fmla="*/ 4524 h 6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7412" h="6678">
                      <a:moveTo>
                        <a:pt x="87200" y="4524"/>
                      </a:moveTo>
                      <a:cubicBezTo>
                        <a:pt x="72841" y="3283"/>
                        <a:pt x="58305" y="2574"/>
                        <a:pt x="43946" y="2751"/>
                      </a:cubicBezTo>
                      <a:cubicBezTo>
                        <a:pt x="36678" y="2840"/>
                        <a:pt x="29498" y="3195"/>
                        <a:pt x="22319" y="3815"/>
                      </a:cubicBezTo>
                      <a:cubicBezTo>
                        <a:pt x="18596" y="4169"/>
                        <a:pt x="15051" y="4701"/>
                        <a:pt x="11505" y="5588"/>
                      </a:cubicBezTo>
                      <a:cubicBezTo>
                        <a:pt x="8315" y="6297"/>
                        <a:pt x="5124" y="7272"/>
                        <a:pt x="1844" y="6208"/>
                      </a:cubicBezTo>
                      <a:cubicBezTo>
                        <a:pt x="-283" y="5588"/>
                        <a:pt x="-638" y="2751"/>
                        <a:pt x="1135" y="1688"/>
                      </a:cubicBezTo>
                      <a:cubicBezTo>
                        <a:pt x="3971" y="3"/>
                        <a:pt x="7340" y="181"/>
                        <a:pt x="10619" y="269"/>
                      </a:cubicBezTo>
                      <a:cubicBezTo>
                        <a:pt x="14519" y="358"/>
                        <a:pt x="18330" y="447"/>
                        <a:pt x="22230" y="269"/>
                      </a:cubicBezTo>
                      <a:cubicBezTo>
                        <a:pt x="29410" y="3"/>
                        <a:pt x="36678" y="-85"/>
                        <a:pt x="43857" y="92"/>
                      </a:cubicBezTo>
                      <a:cubicBezTo>
                        <a:pt x="58394" y="358"/>
                        <a:pt x="72841" y="1599"/>
                        <a:pt x="87289" y="4081"/>
                      </a:cubicBezTo>
                      <a:cubicBezTo>
                        <a:pt x="87466" y="4169"/>
                        <a:pt x="87466" y="4613"/>
                        <a:pt x="87200" y="4524"/>
                      </a:cubicBezTo>
                      <a:lnTo>
                        <a:pt x="87200" y="4524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87" name="任意多边形: 形状 586"/>
                <p:cNvSpPr/>
                <p:nvPr/>
              </p:nvSpPr>
              <p:spPr>
                <a:xfrm>
                  <a:off x="8410486" y="4855639"/>
                  <a:ext cx="185035" cy="11117"/>
                </a:xfrm>
                <a:custGeom>
                  <a:avLst/>
                  <a:gdLst>
                    <a:gd name="connsiteX0" fmla="*/ 184504 w 185035"/>
                    <a:gd name="connsiteY0" fmla="*/ 11113 h 11117"/>
                    <a:gd name="connsiteX1" fmla="*/ 92854 w 185035"/>
                    <a:gd name="connsiteY1" fmla="*/ 6415 h 11117"/>
                    <a:gd name="connsiteX2" fmla="*/ 48182 w 185035"/>
                    <a:gd name="connsiteY2" fmla="*/ 7922 h 11117"/>
                    <a:gd name="connsiteX3" fmla="*/ 25314 w 185035"/>
                    <a:gd name="connsiteY3" fmla="*/ 8631 h 11117"/>
                    <a:gd name="connsiteX4" fmla="*/ 2623 w 185035"/>
                    <a:gd name="connsiteY4" fmla="*/ 8542 h 11117"/>
                    <a:gd name="connsiteX5" fmla="*/ 1648 w 185035"/>
                    <a:gd name="connsiteY5" fmla="*/ 2249 h 11117"/>
                    <a:gd name="connsiteX6" fmla="*/ 22921 w 185035"/>
                    <a:gd name="connsiteY6" fmla="*/ 299 h 11117"/>
                    <a:gd name="connsiteX7" fmla="*/ 44725 w 185035"/>
                    <a:gd name="connsiteY7" fmla="*/ 33 h 11117"/>
                    <a:gd name="connsiteX8" fmla="*/ 91702 w 185035"/>
                    <a:gd name="connsiteY8" fmla="*/ 2338 h 11117"/>
                    <a:gd name="connsiteX9" fmla="*/ 184504 w 185035"/>
                    <a:gd name="connsiteY9" fmla="*/ 9960 h 11117"/>
                    <a:gd name="connsiteX10" fmla="*/ 184504 w 185035"/>
                    <a:gd name="connsiteY10" fmla="*/ 11113 h 11117"/>
                    <a:gd name="connsiteX11" fmla="*/ 184504 w 185035"/>
                    <a:gd name="connsiteY11" fmla="*/ 11113 h 11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5035" h="11117">
                      <a:moveTo>
                        <a:pt x="184504" y="11113"/>
                      </a:moveTo>
                      <a:cubicBezTo>
                        <a:pt x="154013" y="8631"/>
                        <a:pt x="123345" y="6858"/>
                        <a:pt x="92854" y="6415"/>
                      </a:cubicBezTo>
                      <a:cubicBezTo>
                        <a:pt x="77875" y="6238"/>
                        <a:pt x="63073" y="7390"/>
                        <a:pt x="48182" y="7922"/>
                      </a:cubicBezTo>
                      <a:cubicBezTo>
                        <a:pt x="40559" y="8188"/>
                        <a:pt x="32937" y="8454"/>
                        <a:pt x="25314" y="8631"/>
                      </a:cubicBezTo>
                      <a:cubicBezTo>
                        <a:pt x="18223" y="8808"/>
                        <a:pt x="9537" y="10581"/>
                        <a:pt x="2623" y="8542"/>
                      </a:cubicBezTo>
                      <a:cubicBezTo>
                        <a:pt x="-36" y="7745"/>
                        <a:pt x="-1188" y="3401"/>
                        <a:pt x="1648" y="2249"/>
                      </a:cubicBezTo>
                      <a:cubicBezTo>
                        <a:pt x="7941" y="-321"/>
                        <a:pt x="16096" y="565"/>
                        <a:pt x="22921" y="299"/>
                      </a:cubicBezTo>
                      <a:cubicBezTo>
                        <a:pt x="30189" y="33"/>
                        <a:pt x="37457" y="-55"/>
                        <a:pt x="44725" y="33"/>
                      </a:cubicBezTo>
                      <a:cubicBezTo>
                        <a:pt x="60325" y="122"/>
                        <a:pt x="76014" y="1629"/>
                        <a:pt x="91702" y="2338"/>
                      </a:cubicBezTo>
                      <a:cubicBezTo>
                        <a:pt x="122725" y="3756"/>
                        <a:pt x="153570" y="5972"/>
                        <a:pt x="184504" y="9960"/>
                      </a:cubicBezTo>
                      <a:cubicBezTo>
                        <a:pt x="185213" y="10138"/>
                        <a:pt x="185213" y="11201"/>
                        <a:pt x="184504" y="11113"/>
                      </a:cubicBezTo>
                      <a:lnTo>
                        <a:pt x="184504" y="11113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88" name="任意多边形: 形状 587"/>
                <p:cNvSpPr/>
                <p:nvPr/>
              </p:nvSpPr>
              <p:spPr>
                <a:xfrm>
                  <a:off x="8412001" y="4827686"/>
                  <a:ext cx="53237" cy="9238"/>
                </a:xfrm>
                <a:custGeom>
                  <a:avLst/>
                  <a:gdLst>
                    <a:gd name="connsiteX0" fmla="*/ 51631 w 53237"/>
                    <a:gd name="connsiteY0" fmla="*/ 5207 h 9238"/>
                    <a:gd name="connsiteX1" fmla="*/ 27522 w 53237"/>
                    <a:gd name="connsiteY1" fmla="*/ 8221 h 9238"/>
                    <a:gd name="connsiteX2" fmla="*/ 15910 w 53237"/>
                    <a:gd name="connsiteY2" fmla="*/ 8841 h 9238"/>
                    <a:gd name="connsiteX3" fmla="*/ 3147 w 53237"/>
                    <a:gd name="connsiteY3" fmla="*/ 8841 h 9238"/>
                    <a:gd name="connsiteX4" fmla="*/ 2970 w 53237"/>
                    <a:gd name="connsiteY4" fmla="*/ 598 h 9238"/>
                    <a:gd name="connsiteX5" fmla="*/ 15201 w 53237"/>
                    <a:gd name="connsiteY5" fmla="*/ 66 h 9238"/>
                    <a:gd name="connsiteX6" fmla="*/ 27256 w 53237"/>
                    <a:gd name="connsiteY6" fmla="*/ 66 h 9238"/>
                    <a:gd name="connsiteX7" fmla="*/ 51453 w 53237"/>
                    <a:gd name="connsiteY7" fmla="*/ 1928 h 9238"/>
                    <a:gd name="connsiteX8" fmla="*/ 51631 w 53237"/>
                    <a:gd name="connsiteY8" fmla="*/ 5207 h 9238"/>
                    <a:gd name="connsiteX9" fmla="*/ 51631 w 53237"/>
                    <a:gd name="connsiteY9" fmla="*/ 5207 h 9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237" h="9238">
                      <a:moveTo>
                        <a:pt x="51631" y="5207"/>
                      </a:moveTo>
                      <a:cubicBezTo>
                        <a:pt x="43565" y="5916"/>
                        <a:pt x="35676" y="7689"/>
                        <a:pt x="27522" y="8221"/>
                      </a:cubicBezTo>
                      <a:cubicBezTo>
                        <a:pt x="23622" y="8487"/>
                        <a:pt x="19810" y="8664"/>
                        <a:pt x="15910" y="8841"/>
                      </a:cubicBezTo>
                      <a:cubicBezTo>
                        <a:pt x="11745" y="9019"/>
                        <a:pt x="7313" y="9639"/>
                        <a:pt x="3147" y="8841"/>
                      </a:cubicBezTo>
                      <a:cubicBezTo>
                        <a:pt x="-1196" y="7955"/>
                        <a:pt x="-842" y="1573"/>
                        <a:pt x="2970" y="598"/>
                      </a:cubicBezTo>
                      <a:cubicBezTo>
                        <a:pt x="6781" y="-377"/>
                        <a:pt x="11301" y="155"/>
                        <a:pt x="15201" y="66"/>
                      </a:cubicBezTo>
                      <a:cubicBezTo>
                        <a:pt x="19190" y="-22"/>
                        <a:pt x="23267" y="66"/>
                        <a:pt x="27256" y="66"/>
                      </a:cubicBezTo>
                      <a:cubicBezTo>
                        <a:pt x="35322" y="155"/>
                        <a:pt x="43388" y="1573"/>
                        <a:pt x="51453" y="1928"/>
                      </a:cubicBezTo>
                      <a:cubicBezTo>
                        <a:pt x="53846" y="1928"/>
                        <a:pt x="53758" y="5030"/>
                        <a:pt x="51631" y="5207"/>
                      </a:cubicBezTo>
                      <a:lnTo>
                        <a:pt x="51631" y="5207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89" name="任意多边形: 形状 588"/>
                <p:cNvSpPr/>
                <p:nvPr/>
              </p:nvSpPr>
              <p:spPr>
                <a:xfrm>
                  <a:off x="8995654" y="5147549"/>
                  <a:ext cx="621762" cy="25221"/>
                </a:xfrm>
                <a:custGeom>
                  <a:avLst/>
                  <a:gdLst>
                    <a:gd name="connsiteX0" fmla="*/ 621569 w 621762"/>
                    <a:gd name="connsiteY0" fmla="*/ 21095 h 25221"/>
                    <a:gd name="connsiteX1" fmla="*/ 504658 w 621762"/>
                    <a:gd name="connsiteY1" fmla="*/ 24463 h 25221"/>
                    <a:gd name="connsiteX2" fmla="*/ 382430 w 621762"/>
                    <a:gd name="connsiteY2" fmla="*/ 21450 h 25221"/>
                    <a:gd name="connsiteX3" fmla="*/ 140189 w 621762"/>
                    <a:gd name="connsiteY3" fmla="*/ 13295 h 25221"/>
                    <a:gd name="connsiteX4" fmla="*/ 2538 w 621762"/>
                    <a:gd name="connsiteY4" fmla="*/ 5141 h 25221"/>
                    <a:gd name="connsiteX5" fmla="*/ 2449 w 621762"/>
                    <a:gd name="connsiteY5" fmla="*/ 0 h 25221"/>
                    <a:gd name="connsiteX6" fmla="*/ 123526 w 621762"/>
                    <a:gd name="connsiteY6" fmla="*/ 3723 h 25221"/>
                    <a:gd name="connsiteX7" fmla="*/ 243538 w 621762"/>
                    <a:gd name="connsiteY7" fmla="*/ 8775 h 25221"/>
                    <a:gd name="connsiteX8" fmla="*/ 484715 w 621762"/>
                    <a:gd name="connsiteY8" fmla="*/ 17816 h 25221"/>
                    <a:gd name="connsiteX9" fmla="*/ 552965 w 621762"/>
                    <a:gd name="connsiteY9" fmla="*/ 20209 h 25221"/>
                    <a:gd name="connsiteX10" fmla="*/ 621392 w 621762"/>
                    <a:gd name="connsiteY10" fmla="*/ 20564 h 25221"/>
                    <a:gd name="connsiteX11" fmla="*/ 621569 w 621762"/>
                    <a:gd name="connsiteY11" fmla="*/ 21095 h 25221"/>
                    <a:gd name="connsiteX12" fmla="*/ 621569 w 621762"/>
                    <a:gd name="connsiteY12" fmla="*/ 21095 h 25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21762" h="25221">
                      <a:moveTo>
                        <a:pt x="621569" y="21095"/>
                      </a:moveTo>
                      <a:cubicBezTo>
                        <a:pt x="583190" y="26768"/>
                        <a:pt x="543658" y="25172"/>
                        <a:pt x="504658" y="24463"/>
                      </a:cubicBezTo>
                      <a:cubicBezTo>
                        <a:pt x="463886" y="23666"/>
                        <a:pt x="423202" y="22691"/>
                        <a:pt x="382430" y="21450"/>
                      </a:cubicBezTo>
                      <a:cubicBezTo>
                        <a:pt x="301683" y="19057"/>
                        <a:pt x="220936" y="16575"/>
                        <a:pt x="140189" y="13295"/>
                      </a:cubicBezTo>
                      <a:cubicBezTo>
                        <a:pt x="94276" y="11434"/>
                        <a:pt x="48363" y="9573"/>
                        <a:pt x="2538" y="5141"/>
                      </a:cubicBezTo>
                      <a:cubicBezTo>
                        <a:pt x="-741" y="4786"/>
                        <a:pt x="-919" y="0"/>
                        <a:pt x="2449" y="0"/>
                      </a:cubicBezTo>
                      <a:cubicBezTo>
                        <a:pt x="42779" y="89"/>
                        <a:pt x="83108" y="1950"/>
                        <a:pt x="123526" y="3723"/>
                      </a:cubicBezTo>
                      <a:cubicBezTo>
                        <a:pt x="163500" y="5496"/>
                        <a:pt x="203563" y="7091"/>
                        <a:pt x="243538" y="8775"/>
                      </a:cubicBezTo>
                      <a:cubicBezTo>
                        <a:pt x="323931" y="12143"/>
                        <a:pt x="404323" y="15068"/>
                        <a:pt x="484715" y="17816"/>
                      </a:cubicBezTo>
                      <a:cubicBezTo>
                        <a:pt x="507495" y="18614"/>
                        <a:pt x="530274" y="19145"/>
                        <a:pt x="552965" y="20209"/>
                      </a:cubicBezTo>
                      <a:cubicBezTo>
                        <a:pt x="575921" y="21273"/>
                        <a:pt x="598701" y="23577"/>
                        <a:pt x="621392" y="20564"/>
                      </a:cubicBezTo>
                      <a:cubicBezTo>
                        <a:pt x="621746" y="20564"/>
                        <a:pt x="621923" y="21095"/>
                        <a:pt x="621569" y="21095"/>
                      </a:cubicBezTo>
                      <a:lnTo>
                        <a:pt x="621569" y="2109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90" name="任意多边形: 形状 589"/>
                <p:cNvSpPr/>
                <p:nvPr/>
              </p:nvSpPr>
              <p:spPr>
                <a:xfrm>
                  <a:off x="8688065" y="5181940"/>
                  <a:ext cx="224019" cy="11539"/>
                </a:xfrm>
                <a:custGeom>
                  <a:avLst/>
                  <a:gdLst>
                    <a:gd name="connsiteX0" fmla="*/ 223087 w 224019"/>
                    <a:gd name="connsiteY0" fmla="*/ 11523 h 11539"/>
                    <a:gd name="connsiteX1" fmla="*/ 169019 w 224019"/>
                    <a:gd name="connsiteY1" fmla="*/ 8952 h 11539"/>
                    <a:gd name="connsiteX2" fmla="*/ 113090 w 224019"/>
                    <a:gd name="connsiteY2" fmla="*/ 10459 h 11539"/>
                    <a:gd name="connsiteX3" fmla="*/ 56275 w 224019"/>
                    <a:gd name="connsiteY3" fmla="*/ 9927 h 11539"/>
                    <a:gd name="connsiteX4" fmla="*/ 1143 w 224019"/>
                    <a:gd name="connsiteY4" fmla="*/ 4432 h 11539"/>
                    <a:gd name="connsiteX5" fmla="*/ 1055 w 224019"/>
                    <a:gd name="connsiteY5" fmla="*/ 1507 h 11539"/>
                    <a:gd name="connsiteX6" fmla="*/ 58313 w 224019"/>
                    <a:gd name="connsiteY6" fmla="*/ 2305 h 11539"/>
                    <a:gd name="connsiteX7" fmla="*/ 115217 w 224019"/>
                    <a:gd name="connsiteY7" fmla="*/ 5141 h 11539"/>
                    <a:gd name="connsiteX8" fmla="*/ 170969 w 224019"/>
                    <a:gd name="connsiteY8" fmla="*/ 4343 h 11539"/>
                    <a:gd name="connsiteX9" fmla="*/ 223441 w 224019"/>
                    <a:gd name="connsiteY9" fmla="*/ 10016 h 11539"/>
                    <a:gd name="connsiteX10" fmla="*/ 223087 w 224019"/>
                    <a:gd name="connsiteY10" fmla="*/ 11523 h 11539"/>
                    <a:gd name="connsiteX11" fmla="*/ 223087 w 224019"/>
                    <a:gd name="connsiteY11" fmla="*/ 11523 h 11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4019" h="11539">
                      <a:moveTo>
                        <a:pt x="223087" y="11523"/>
                      </a:moveTo>
                      <a:cubicBezTo>
                        <a:pt x="205271" y="6914"/>
                        <a:pt x="187012" y="8066"/>
                        <a:pt x="169019" y="8952"/>
                      </a:cubicBezTo>
                      <a:cubicBezTo>
                        <a:pt x="150406" y="9839"/>
                        <a:pt x="131792" y="10371"/>
                        <a:pt x="113090" y="10459"/>
                      </a:cubicBezTo>
                      <a:cubicBezTo>
                        <a:pt x="94122" y="10548"/>
                        <a:pt x="75243" y="10548"/>
                        <a:pt x="56275" y="9927"/>
                      </a:cubicBezTo>
                      <a:cubicBezTo>
                        <a:pt x="38104" y="9307"/>
                        <a:pt x="18871" y="9750"/>
                        <a:pt x="1143" y="4432"/>
                      </a:cubicBezTo>
                      <a:cubicBezTo>
                        <a:pt x="-275" y="3989"/>
                        <a:pt x="-452" y="1773"/>
                        <a:pt x="1055" y="1507"/>
                      </a:cubicBezTo>
                      <a:cubicBezTo>
                        <a:pt x="19580" y="-1772"/>
                        <a:pt x="39434" y="1152"/>
                        <a:pt x="58313" y="2305"/>
                      </a:cubicBezTo>
                      <a:cubicBezTo>
                        <a:pt x="77281" y="3457"/>
                        <a:pt x="96249" y="4875"/>
                        <a:pt x="115217" y="5141"/>
                      </a:cubicBezTo>
                      <a:cubicBezTo>
                        <a:pt x="133831" y="5495"/>
                        <a:pt x="152444" y="4964"/>
                        <a:pt x="170969" y="4343"/>
                      </a:cubicBezTo>
                      <a:cubicBezTo>
                        <a:pt x="188608" y="3723"/>
                        <a:pt x="206246" y="4609"/>
                        <a:pt x="223441" y="10016"/>
                      </a:cubicBezTo>
                      <a:cubicBezTo>
                        <a:pt x="224417" y="10371"/>
                        <a:pt x="224062" y="11700"/>
                        <a:pt x="223087" y="11523"/>
                      </a:cubicBezTo>
                      <a:lnTo>
                        <a:pt x="223087" y="11523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91" name="任意多边形: 形状 590"/>
                <p:cNvSpPr/>
                <p:nvPr/>
              </p:nvSpPr>
              <p:spPr>
                <a:xfrm>
                  <a:off x="8825794" y="5186531"/>
                  <a:ext cx="12829" cy="101699"/>
                </a:xfrm>
                <a:custGeom>
                  <a:avLst/>
                  <a:gdLst>
                    <a:gd name="connsiteX0" fmla="*/ 9575 w 12829"/>
                    <a:gd name="connsiteY0" fmla="*/ 101683 h 101699"/>
                    <a:gd name="connsiteX1" fmla="*/ 1598 w 12829"/>
                    <a:gd name="connsiteY1" fmla="*/ 85286 h 101699"/>
                    <a:gd name="connsiteX2" fmla="*/ 91 w 12829"/>
                    <a:gd name="connsiteY2" fmla="*/ 58961 h 101699"/>
                    <a:gd name="connsiteX3" fmla="*/ 1952 w 12829"/>
                    <a:gd name="connsiteY3" fmla="*/ 32724 h 101699"/>
                    <a:gd name="connsiteX4" fmla="*/ 3370 w 12829"/>
                    <a:gd name="connsiteY4" fmla="*/ 19607 h 101699"/>
                    <a:gd name="connsiteX5" fmla="*/ 4079 w 12829"/>
                    <a:gd name="connsiteY5" fmla="*/ 13048 h 101699"/>
                    <a:gd name="connsiteX6" fmla="*/ 4434 w 12829"/>
                    <a:gd name="connsiteY6" fmla="*/ 9325 h 101699"/>
                    <a:gd name="connsiteX7" fmla="*/ 6561 w 12829"/>
                    <a:gd name="connsiteY7" fmla="*/ 7552 h 101699"/>
                    <a:gd name="connsiteX8" fmla="*/ 8334 w 12829"/>
                    <a:gd name="connsiteY8" fmla="*/ 5779 h 101699"/>
                    <a:gd name="connsiteX9" fmla="*/ 8157 w 12829"/>
                    <a:gd name="connsiteY9" fmla="*/ 6311 h 101699"/>
                    <a:gd name="connsiteX10" fmla="*/ 5586 w 12829"/>
                    <a:gd name="connsiteY10" fmla="*/ 7729 h 101699"/>
                    <a:gd name="connsiteX11" fmla="*/ 3193 w 12829"/>
                    <a:gd name="connsiteY11" fmla="*/ 2854 h 101699"/>
                    <a:gd name="connsiteX12" fmla="*/ 6827 w 12829"/>
                    <a:gd name="connsiteY12" fmla="*/ 107 h 101699"/>
                    <a:gd name="connsiteX13" fmla="*/ 7713 w 12829"/>
                    <a:gd name="connsiteY13" fmla="*/ 18 h 101699"/>
                    <a:gd name="connsiteX14" fmla="*/ 11347 w 12829"/>
                    <a:gd name="connsiteY14" fmla="*/ 2145 h 101699"/>
                    <a:gd name="connsiteX15" fmla="*/ 12500 w 12829"/>
                    <a:gd name="connsiteY15" fmla="*/ 11452 h 101699"/>
                    <a:gd name="connsiteX16" fmla="*/ 11082 w 12829"/>
                    <a:gd name="connsiteY16" fmla="*/ 24481 h 101699"/>
                    <a:gd name="connsiteX17" fmla="*/ 8600 w 12829"/>
                    <a:gd name="connsiteY17" fmla="*/ 51604 h 101699"/>
                    <a:gd name="connsiteX18" fmla="*/ 8511 w 12829"/>
                    <a:gd name="connsiteY18" fmla="*/ 77840 h 101699"/>
                    <a:gd name="connsiteX19" fmla="*/ 9663 w 12829"/>
                    <a:gd name="connsiteY19" fmla="*/ 90781 h 101699"/>
                    <a:gd name="connsiteX20" fmla="*/ 10904 w 12829"/>
                    <a:gd name="connsiteY20" fmla="*/ 100885 h 101699"/>
                    <a:gd name="connsiteX21" fmla="*/ 9575 w 12829"/>
                    <a:gd name="connsiteY21" fmla="*/ 101683 h 101699"/>
                    <a:gd name="connsiteX22" fmla="*/ 9575 w 12829"/>
                    <a:gd name="connsiteY22" fmla="*/ 101683 h 10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2829" h="101699">
                      <a:moveTo>
                        <a:pt x="9575" y="101683"/>
                      </a:moveTo>
                      <a:cubicBezTo>
                        <a:pt x="3813" y="99999"/>
                        <a:pt x="2395" y="90072"/>
                        <a:pt x="1598" y="85286"/>
                      </a:cubicBezTo>
                      <a:cubicBezTo>
                        <a:pt x="91" y="76599"/>
                        <a:pt x="-175" y="67736"/>
                        <a:pt x="91" y="58961"/>
                      </a:cubicBezTo>
                      <a:cubicBezTo>
                        <a:pt x="357" y="50186"/>
                        <a:pt x="1066" y="41411"/>
                        <a:pt x="1952" y="32724"/>
                      </a:cubicBezTo>
                      <a:cubicBezTo>
                        <a:pt x="2395" y="28381"/>
                        <a:pt x="2927" y="24038"/>
                        <a:pt x="3370" y="19607"/>
                      </a:cubicBezTo>
                      <a:cubicBezTo>
                        <a:pt x="3636" y="17391"/>
                        <a:pt x="3813" y="15263"/>
                        <a:pt x="4079" y="13048"/>
                      </a:cubicBezTo>
                      <a:cubicBezTo>
                        <a:pt x="4257" y="11807"/>
                        <a:pt x="4345" y="10566"/>
                        <a:pt x="4434" y="9325"/>
                      </a:cubicBezTo>
                      <a:cubicBezTo>
                        <a:pt x="3991" y="7375"/>
                        <a:pt x="4700" y="6843"/>
                        <a:pt x="6561" y="7552"/>
                      </a:cubicBezTo>
                      <a:cubicBezTo>
                        <a:pt x="7182" y="6932"/>
                        <a:pt x="7802" y="6400"/>
                        <a:pt x="8334" y="5779"/>
                      </a:cubicBezTo>
                      <a:cubicBezTo>
                        <a:pt x="8245" y="5957"/>
                        <a:pt x="8245" y="6134"/>
                        <a:pt x="8157" y="6311"/>
                      </a:cubicBezTo>
                      <a:cubicBezTo>
                        <a:pt x="7713" y="7375"/>
                        <a:pt x="6827" y="8084"/>
                        <a:pt x="5586" y="7729"/>
                      </a:cubicBezTo>
                      <a:cubicBezTo>
                        <a:pt x="3459" y="7109"/>
                        <a:pt x="2395" y="4893"/>
                        <a:pt x="3193" y="2854"/>
                      </a:cubicBezTo>
                      <a:cubicBezTo>
                        <a:pt x="3902" y="1082"/>
                        <a:pt x="4966" y="284"/>
                        <a:pt x="6827" y="107"/>
                      </a:cubicBezTo>
                      <a:cubicBezTo>
                        <a:pt x="7093" y="107"/>
                        <a:pt x="7359" y="18"/>
                        <a:pt x="7713" y="18"/>
                      </a:cubicBezTo>
                      <a:cubicBezTo>
                        <a:pt x="9220" y="-159"/>
                        <a:pt x="10461" y="993"/>
                        <a:pt x="11347" y="2145"/>
                      </a:cubicBezTo>
                      <a:cubicBezTo>
                        <a:pt x="13475" y="4982"/>
                        <a:pt x="12766" y="8172"/>
                        <a:pt x="12500" y="11452"/>
                      </a:cubicBezTo>
                      <a:cubicBezTo>
                        <a:pt x="12057" y="15795"/>
                        <a:pt x="11525" y="20138"/>
                        <a:pt x="11082" y="24481"/>
                      </a:cubicBezTo>
                      <a:cubicBezTo>
                        <a:pt x="10107" y="33522"/>
                        <a:pt x="9132" y="42563"/>
                        <a:pt x="8600" y="51604"/>
                      </a:cubicBezTo>
                      <a:cubicBezTo>
                        <a:pt x="8068" y="60290"/>
                        <a:pt x="8068" y="69065"/>
                        <a:pt x="8511" y="77840"/>
                      </a:cubicBezTo>
                      <a:cubicBezTo>
                        <a:pt x="8777" y="82183"/>
                        <a:pt x="9220" y="86438"/>
                        <a:pt x="9663" y="90781"/>
                      </a:cubicBezTo>
                      <a:cubicBezTo>
                        <a:pt x="9929" y="94149"/>
                        <a:pt x="11347" y="97694"/>
                        <a:pt x="10904" y="100885"/>
                      </a:cubicBezTo>
                      <a:cubicBezTo>
                        <a:pt x="10727" y="101506"/>
                        <a:pt x="10107" y="101772"/>
                        <a:pt x="9575" y="101683"/>
                      </a:cubicBezTo>
                      <a:lnTo>
                        <a:pt x="9575" y="101683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92" name="任意多边形: 形状 591"/>
                <p:cNvSpPr/>
                <p:nvPr/>
              </p:nvSpPr>
              <p:spPr>
                <a:xfrm>
                  <a:off x="8756036" y="5189283"/>
                  <a:ext cx="82767" cy="100223"/>
                </a:xfrm>
                <a:custGeom>
                  <a:avLst/>
                  <a:gdLst>
                    <a:gd name="connsiteX0" fmla="*/ 80751 w 82767"/>
                    <a:gd name="connsiteY0" fmla="*/ 100171 h 100223"/>
                    <a:gd name="connsiteX1" fmla="*/ 2486 w 82767"/>
                    <a:gd name="connsiteY1" fmla="*/ 74910 h 100223"/>
                    <a:gd name="connsiteX2" fmla="*/ 4 w 82767"/>
                    <a:gd name="connsiteY2" fmla="*/ 71719 h 100223"/>
                    <a:gd name="connsiteX3" fmla="*/ 1600 w 82767"/>
                    <a:gd name="connsiteY3" fmla="*/ 3470 h 100223"/>
                    <a:gd name="connsiteX4" fmla="*/ 8956 w 82767"/>
                    <a:gd name="connsiteY4" fmla="*/ 3647 h 100223"/>
                    <a:gd name="connsiteX5" fmla="*/ 6475 w 82767"/>
                    <a:gd name="connsiteY5" fmla="*/ 72694 h 100223"/>
                    <a:gd name="connsiteX6" fmla="*/ 4081 w 82767"/>
                    <a:gd name="connsiteY6" fmla="*/ 68617 h 100223"/>
                    <a:gd name="connsiteX7" fmla="*/ 43081 w 82767"/>
                    <a:gd name="connsiteY7" fmla="*/ 82001 h 100223"/>
                    <a:gd name="connsiteX8" fmla="*/ 81903 w 82767"/>
                    <a:gd name="connsiteY8" fmla="*/ 97246 h 100223"/>
                    <a:gd name="connsiteX9" fmla="*/ 80751 w 82767"/>
                    <a:gd name="connsiteY9" fmla="*/ 100171 h 100223"/>
                    <a:gd name="connsiteX10" fmla="*/ 80751 w 82767"/>
                    <a:gd name="connsiteY10" fmla="*/ 100171 h 100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2767" h="100223">
                      <a:moveTo>
                        <a:pt x="80751" y="100171"/>
                      </a:moveTo>
                      <a:cubicBezTo>
                        <a:pt x="54161" y="93612"/>
                        <a:pt x="29077" y="81469"/>
                        <a:pt x="2486" y="74910"/>
                      </a:cubicBezTo>
                      <a:cubicBezTo>
                        <a:pt x="1245" y="74556"/>
                        <a:pt x="-85" y="73049"/>
                        <a:pt x="4" y="71719"/>
                      </a:cubicBezTo>
                      <a:cubicBezTo>
                        <a:pt x="2131" y="49117"/>
                        <a:pt x="2929" y="26338"/>
                        <a:pt x="1600" y="3470"/>
                      </a:cubicBezTo>
                      <a:cubicBezTo>
                        <a:pt x="1334" y="-1317"/>
                        <a:pt x="8690" y="-1051"/>
                        <a:pt x="8956" y="3647"/>
                      </a:cubicBezTo>
                      <a:cubicBezTo>
                        <a:pt x="10463" y="26870"/>
                        <a:pt x="9931" y="49915"/>
                        <a:pt x="6475" y="72694"/>
                      </a:cubicBezTo>
                      <a:cubicBezTo>
                        <a:pt x="5677" y="71365"/>
                        <a:pt x="4879" y="69947"/>
                        <a:pt x="4081" y="68617"/>
                      </a:cubicBezTo>
                      <a:cubicBezTo>
                        <a:pt x="17288" y="72074"/>
                        <a:pt x="30140" y="77303"/>
                        <a:pt x="43081" y="82001"/>
                      </a:cubicBezTo>
                      <a:cubicBezTo>
                        <a:pt x="56111" y="86699"/>
                        <a:pt x="69317" y="91308"/>
                        <a:pt x="81903" y="97246"/>
                      </a:cubicBezTo>
                      <a:cubicBezTo>
                        <a:pt x="83676" y="98133"/>
                        <a:pt x="82435" y="100614"/>
                        <a:pt x="80751" y="100171"/>
                      </a:cubicBezTo>
                      <a:lnTo>
                        <a:pt x="80751" y="100171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93" name="任意多边形: 形状 592"/>
                <p:cNvSpPr/>
                <p:nvPr/>
              </p:nvSpPr>
              <p:spPr>
                <a:xfrm>
                  <a:off x="9620623" y="5250091"/>
                  <a:ext cx="128410" cy="12068"/>
                </a:xfrm>
                <a:custGeom>
                  <a:avLst/>
                  <a:gdLst>
                    <a:gd name="connsiteX0" fmla="*/ 234 w 128410"/>
                    <a:gd name="connsiteY0" fmla="*/ 10 h 12068"/>
                    <a:gd name="connsiteX1" fmla="*/ 32231 w 128410"/>
                    <a:gd name="connsiteY1" fmla="*/ 1960 h 12068"/>
                    <a:gd name="connsiteX2" fmla="*/ 62899 w 128410"/>
                    <a:gd name="connsiteY2" fmla="*/ 3910 h 12068"/>
                    <a:gd name="connsiteX3" fmla="*/ 94631 w 128410"/>
                    <a:gd name="connsiteY3" fmla="*/ 1251 h 12068"/>
                    <a:gd name="connsiteX4" fmla="*/ 109788 w 128410"/>
                    <a:gd name="connsiteY4" fmla="*/ 2492 h 12068"/>
                    <a:gd name="connsiteX5" fmla="*/ 125831 w 128410"/>
                    <a:gd name="connsiteY5" fmla="*/ 5151 h 12068"/>
                    <a:gd name="connsiteX6" fmla="*/ 125033 w 128410"/>
                    <a:gd name="connsiteY6" fmla="*/ 12064 h 12068"/>
                    <a:gd name="connsiteX7" fmla="*/ 107838 w 128410"/>
                    <a:gd name="connsiteY7" fmla="*/ 9228 h 12068"/>
                    <a:gd name="connsiteX8" fmla="*/ 92681 w 128410"/>
                    <a:gd name="connsiteY8" fmla="*/ 8076 h 12068"/>
                    <a:gd name="connsiteX9" fmla="*/ 62013 w 128410"/>
                    <a:gd name="connsiteY9" fmla="*/ 9139 h 12068"/>
                    <a:gd name="connsiteX10" fmla="*/ 234 w 128410"/>
                    <a:gd name="connsiteY10" fmla="*/ 630 h 12068"/>
                    <a:gd name="connsiteX11" fmla="*/ 234 w 128410"/>
                    <a:gd name="connsiteY11" fmla="*/ 10 h 12068"/>
                    <a:gd name="connsiteX12" fmla="*/ 234 w 128410"/>
                    <a:gd name="connsiteY12" fmla="*/ 10 h 12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8410" h="12068">
                      <a:moveTo>
                        <a:pt x="234" y="10"/>
                      </a:moveTo>
                      <a:cubicBezTo>
                        <a:pt x="10870" y="808"/>
                        <a:pt x="21595" y="1251"/>
                        <a:pt x="32231" y="1960"/>
                      </a:cubicBezTo>
                      <a:cubicBezTo>
                        <a:pt x="42424" y="2669"/>
                        <a:pt x="52706" y="4176"/>
                        <a:pt x="62899" y="3910"/>
                      </a:cubicBezTo>
                      <a:cubicBezTo>
                        <a:pt x="73624" y="3644"/>
                        <a:pt x="83906" y="1073"/>
                        <a:pt x="94631" y="1251"/>
                      </a:cubicBezTo>
                      <a:cubicBezTo>
                        <a:pt x="99683" y="1339"/>
                        <a:pt x="104735" y="1783"/>
                        <a:pt x="109788" y="2492"/>
                      </a:cubicBezTo>
                      <a:cubicBezTo>
                        <a:pt x="115017" y="3201"/>
                        <a:pt x="120690" y="3467"/>
                        <a:pt x="125831" y="5151"/>
                      </a:cubicBezTo>
                      <a:cubicBezTo>
                        <a:pt x="129642" y="6392"/>
                        <a:pt x="129110" y="12242"/>
                        <a:pt x="125033" y="12064"/>
                      </a:cubicBezTo>
                      <a:cubicBezTo>
                        <a:pt x="119271" y="11799"/>
                        <a:pt x="113510" y="9937"/>
                        <a:pt x="107838" y="9228"/>
                      </a:cubicBezTo>
                      <a:cubicBezTo>
                        <a:pt x="102785" y="8519"/>
                        <a:pt x="97733" y="8076"/>
                        <a:pt x="92681" y="8076"/>
                      </a:cubicBezTo>
                      <a:cubicBezTo>
                        <a:pt x="82399" y="8076"/>
                        <a:pt x="72383" y="9760"/>
                        <a:pt x="62013" y="9139"/>
                      </a:cubicBezTo>
                      <a:cubicBezTo>
                        <a:pt x="41361" y="7899"/>
                        <a:pt x="20709" y="3467"/>
                        <a:pt x="234" y="630"/>
                      </a:cubicBezTo>
                      <a:cubicBezTo>
                        <a:pt x="-32" y="453"/>
                        <a:pt x="-121" y="-79"/>
                        <a:pt x="234" y="10"/>
                      </a:cubicBezTo>
                      <a:lnTo>
                        <a:pt x="234" y="10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94" name="任意多边形: 形状 593"/>
                <p:cNvSpPr/>
                <p:nvPr/>
              </p:nvSpPr>
              <p:spPr>
                <a:xfrm>
                  <a:off x="9584625" y="5307040"/>
                  <a:ext cx="172362" cy="10178"/>
                </a:xfrm>
                <a:custGeom>
                  <a:avLst/>
                  <a:gdLst>
                    <a:gd name="connsiteX0" fmla="*/ 512 w 172362"/>
                    <a:gd name="connsiteY0" fmla="*/ 1205 h 10178"/>
                    <a:gd name="connsiteX1" fmla="*/ 86577 w 172362"/>
                    <a:gd name="connsiteY1" fmla="*/ 1560 h 10178"/>
                    <a:gd name="connsiteX2" fmla="*/ 129299 w 172362"/>
                    <a:gd name="connsiteY2" fmla="*/ 53 h 10178"/>
                    <a:gd name="connsiteX3" fmla="*/ 150661 w 172362"/>
                    <a:gd name="connsiteY3" fmla="*/ 230 h 10178"/>
                    <a:gd name="connsiteX4" fmla="*/ 170604 w 172362"/>
                    <a:gd name="connsiteY4" fmla="*/ 2623 h 10178"/>
                    <a:gd name="connsiteX5" fmla="*/ 169895 w 172362"/>
                    <a:gd name="connsiteY5" fmla="*/ 8916 h 10178"/>
                    <a:gd name="connsiteX6" fmla="*/ 149774 w 172362"/>
                    <a:gd name="connsiteY6" fmla="*/ 8828 h 10178"/>
                    <a:gd name="connsiteX7" fmla="*/ 128413 w 172362"/>
                    <a:gd name="connsiteY7" fmla="*/ 8739 h 10178"/>
                    <a:gd name="connsiteX8" fmla="*/ 84627 w 172362"/>
                    <a:gd name="connsiteY8" fmla="*/ 9980 h 10178"/>
                    <a:gd name="connsiteX9" fmla="*/ 41993 w 172362"/>
                    <a:gd name="connsiteY9" fmla="*/ 9448 h 10178"/>
                    <a:gd name="connsiteX10" fmla="*/ 423 w 172362"/>
                    <a:gd name="connsiteY10" fmla="*/ 2269 h 10178"/>
                    <a:gd name="connsiteX11" fmla="*/ 512 w 172362"/>
                    <a:gd name="connsiteY11" fmla="*/ 1205 h 10178"/>
                    <a:gd name="connsiteX12" fmla="*/ 512 w 172362"/>
                    <a:gd name="connsiteY12" fmla="*/ 1205 h 10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2362" h="10178">
                      <a:moveTo>
                        <a:pt x="512" y="1205"/>
                      </a:moveTo>
                      <a:cubicBezTo>
                        <a:pt x="28964" y="4485"/>
                        <a:pt x="58214" y="2801"/>
                        <a:pt x="86577" y="1560"/>
                      </a:cubicBezTo>
                      <a:cubicBezTo>
                        <a:pt x="100848" y="939"/>
                        <a:pt x="115029" y="230"/>
                        <a:pt x="129299" y="53"/>
                      </a:cubicBezTo>
                      <a:cubicBezTo>
                        <a:pt x="136390" y="-36"/>
                        <a:pt x="143570" y="-36"/>
                        <a:pt x="150661" y="230"/>
                      </a:cubicBezTo>
                      <a:cubicBezTo>
                        <a:pt x="156954" y="407"/>
                        <a:pt x="164754" y="-479"/>
                        <a:pt x="170604" y="2623"/>
                      </a:cubicBezTo>
                      <a:cubicBezTo>
                        <a:pt x="173528" y="4130"/>
                        <a:pt x="172465" y="8030"/>
                        <a:pt x="169895" y="8916"/>
                      </a:cubicBezTo>
                      <a:cubicBezTo>
                        <a:pt x="164045" y="10955"/>
                        <a:pt x="156067" y="9005"/>
                        <a:pt x="149774" y="8828"/>
                      </a:cubicBezTo>
                      <a:cubicBezTo>
                        <a:pt x="142683" y="8651"/>
                        <a:pt x="135504" y="8651"/>
                        <a:pt x="128413" y="8739"/>
                      </a:cubicBezTo>
                      <a:cubicBezTo>
                        <a:pt x="113788" y="8916"/>
                        <a:pt x="99252" y="9537"/>
                        <a:pt x="84627" y="9980"/>
                      </a:cubicBezTo>
                      <a:cubicBezTo>
                        <a:pt x="70446" y="10335"/>
                        <a:pt x="56264" y="10246"/>
                        <a:pt x="41993" y="9448"/>
                      </a:cubicBezTo>
                      <a:cubicBezTo>
                        <a:pt x="27812" y="8562"/>
                        <a:pt x="14250" y="5814"/>
                        <a:pt x="423" y="2269"/>
                      </a:cubicBezTo>
                      <a:cubicBezTo>
                        <a:pt x="-197" y="2092"/>
                        <a:pt x="-109" y="1117"/>
                        <a:pt x="512" y="1205"/>
                      </a:cubicBezTo>
                      <a:lnTo>
                        <a:pt x="512" y="120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95" name="任意多边形: 形状 594"/>
                <p:cNvSpPr/>
                <p:nvPr/>
              </p:nvSpPr>
              <p:spPr>
                <a:xfrm>
                  <a:off x="9349266" y="5201838"/>
                  <a:ext cx="113582" cy="10782"/>
                </a:xfrm>
                <a:custGeom>
                  <a:avLst/>
                  <a:gdLst>
                    <a:gd name="connsiteX0" fmla="*/ 720 w 113582"/>
                    <a:gd name="connsiteY0" fmla="*/ 2969 h 10782"/>
                    <a:gd name="connsiteX1" fmla="*/ 28906 w 113582"/>
                    <a:gd name="connsiteY1" fmla="*/ 310 h 10782"/>
                    <a:gd name="connsiteX2" fmla="*/ 57181 w 113582"/>
                    <a:gd name="connsiteY2" fmla="*/ 222 h 10782"/>
                    <a:gd name="connsiteX3" fmla="*/ 85456 w 113582"/>
                    <a:gd name="connsiteY3" fmla="*/ 2083 h 10782"/>
                    <a:gd name="connsiteX4" fmla="*/ 112135 w 113582"/>
                    <a:gd name="connsiteY4" fmla="*/ 6515 h 10782"/>
                    <a:gd name="connsiteX5" fmla="*/ 112224 w 113582"/>
                    <a:gd name="connsiteY5" fmla="*/ 10326 h 10782"/>
                    <a:gd name="connsiteX6" fmla="*/ 85633 w 113582"/>
                    <a:gd name="connsiteY6" fmla="*/ 9617 h 10782"/>
                    <a:gd name="connsiteX7" fmla="*/ 57359 w 113582"/>
                    <a:gd name="connsiteY7" fmla="*/ 7933 h 10782"/>
                    <a:gd name="connsiteX8" fmla="*/ 29084 w 113582"/>
                    <a:gd name="connsiteY8" fmla="*/ 6515 h 10782"/>
                    <a:gd name="connsiteX9" fmla="*/ 809 w 113582"/>
                    <a:gd name="connsiteY9" fmla="*/ 4565 h 10782"/>
                    <a:gd name="connsiteX10" fmla="*/ 720 w 113582"/>
                    <a:gd name="connsiteY10" fmla="*/ 2969 h 10782"/>
                    <a:gd name="connsiteX11" fmla="*/ 720 w 113582"/>
                    <a:gd name="connsiteY11" fmla="*/ 2969 h 10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3582" h="10782">
                      <a:moveTo>
                        <a:pt x="720" y="2969"/>
                      </a:moveTo>
                      <a:cubicBezTo>
                        <a:pt x="10116" y="2260"/>
                        <a:pt x="19422" y="753"/>
                        <a:pt x="28906" y="310"/>
                      </a:cubicBezTo>
                      <a:cubicBezTo>
                        <a:pt x="38302" y="-133"/>
                        <a:pt x="47697" y="-44"/>
                        <a:pt x="57181" y="222"/>
                      </a:cubicBezTo>
                      <a:cubicBezTo>
                        <a:pt x="66577" y="488"/>
                        <a:pt x="76061" y="1108"/>
                        <a:pt x="85456" y="2083"/>
                      </a:cubicBezTo>
                      <a:cubicBezTo>
                        <a:pt x="93965" y="2969"/>
                        <a:pt x="103981" y="3412"/>
                        <a:pt x="112135" y="6515"/>
                      </a:cubicBezTo>
                      <a:cubicBezTo>
                        <a:pt x="113819" y="7135"/>
                        <a:pt x="114263" y="9971"/>
                        <a:pt x="112224" y="10326"/>
                      </a:cubicBezTo>
                      <a:cubicBezTo>
                        <a:pt x="103804" y="11478"/>
                        <a:pt x="94231" y="10149"/>
                        <a:pt x="85633" y="9617"/>
                      </a:cubicBezTo>
                      <a:cubicBezTo>
                        <a:pt x="76238" y="8996"/>
                        <a:pt x="66754" y="8553"/>
                        <a:pt x="57359" y="7933"/>
                      </a:cubicBezTo>
                      <a:cubicBezTo>
                        <a:pt x="47963" y="7401"/>
                        <a:pt x="38479" y="7046"/>
                        <a:pt x="29084" y="6515"/>
                      </a:cubicBezTo>
                      <a:cubicBezTo>
                        <a:pt x="19600" y="5983"/>
                        <a:pt x="10204" y="4742"/>
                        <a:pt x="809" y="4565"/>
                      </a:cubicBezTo>
                      <a:cubicBezTo>
                        <a:pt x="-254" y="4653"/>
                        <a:pt x="-254" y="3058"/>
                        <a:pt x="720" y="2969"/>
                      </a:cubicBezTo>
                      <a:lnTo>
                        <a:pt x="720" y="2969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96" name="任意多边形: 形状 595"/>
                <p:cNvSpPr/>
                <p:nvPr/>
              </p:nvSpPr>
              <p:spPr>
                <a:xfrm>
                  <a:off x="8580830" y="5293970"/>
                  <a:ext cx="92691" cy="7001"/>
                </a:xfrm>
                <a:custGeom>
                  <a:avLst/>
                  <a:gdLst>
                    <a:gd name="connsiteX0" fmla="*/ 598 w 92691"/>
                    <a:gd name="connsiteY0" fmla="*/ 1423 h 7001"/>
                    <a:gd name="connsiteX1" fmla="*/ 45625 w 92691"/>
                    <a:gd name="connsiteY1" fmla="*/ 5 h 7001"/>
                    <a:gd name="connsiteX2" fmla="*/ 90652 w 92691"/>
                    <a:gd name="connsiteY2" fmla="*/ 2398 h 7001"/>
                    <a:gd name="connsiteX3" fmla="*/ 90741 w 92691"/>
                    <a:gd name="connsiteY3" fmla="*/ 6564 h 7001"/>
                    <a:gd name="connsiteX4" fmla="*/ 45714 w 92691"/>
                    <a:gd name="connsiteY4" fmla="*/ 6564 h 7001"/>
                    <a:gd name="connsiteX5" fmla="*/ 598 w 92691"/>
                    <a:gd name="connsiteY5" fmla="*/ 2753 h 7001"/>
                    <a:gd name="connsiteX6" fmla="*/ 598 w 92691"/>
                    <a:gd name="connsiteY6" fmla="*/ 1423 h 7001"/>
                    <a:gd name="connsiteX7" fmla="*/ 598 w 92691"/>
                    <a:gd name="connsiteY7" fmla="*/ 1423 h 7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691" h="7001">
                      <a:moveTo>
                        <a:pt x="598" y="1423"/>
                      </a:moveTo>
                      <a:cubicBezTo>
                        <a:pt x="15666" y="1068"/>
                        <a:pt x="30557" y="-84"/>
                        <a:pt x="45625" y="5"/>
                      </a:cubicBezTo>
                      <a:cubicBezTo>
                        <a:pt x="60693" y="93"/>
                        <a:pt x="75673" y="1157"/>
                        <a:pt x="90652" y="2398"/>
                      </a:cubicBezTo>
                      <a:cubicBezTo>
                        <a:pt x="93311" y="2664"/>
                        <a:pt x="93400" y="6475"/>
                        <a:pt x="90741" y="6564"/>
                      </a:cubicBezTo>
                      <a:cubicBezTo>
                        <a:pt x="75761" y="7007"/>
                        <a:pt x="60782" y="7273"/>
                        <a:pt x="45714" y="6564"/>
                      </a:cubicBezTo>
                      <a:cubicBezTo>
                        <a:pt x="30646" y="5855"/>
                        <a:pt x="15666" y="3905"/>
                        <a:pt x="598" y="2753"/>
                      </a:cubicBezTo>
                      <a:cubicBezTo>
                        <a:pt x="-199" y="2664"/>
                        <a:pt x="-199" y="1423"/>
                        <a:pt x="598" y="1423"/>
                      </a:cubicBezTo>
                      <a:lnTo>
                        <a:pt x="598" y="1423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597" name="任意多边形: 形状 596"/>
                <p:cNvSpPr/>
                <p:nvPr/>
              </p:nvSpPr>
              <p:spPr>
                <a:xfrm>
                  <a:off x="8954456" y="5292727"/>
                  <a:ext cx="255131" cy="12101"/>
                </a:xfrm>
                <a:custGeom>
                  <a:avLst/>
                  <a:gdLst>
                    <a:gd name="connsiteX0" fmla="*/ 254334 w 255131"/>
                    <a:gd name="connsiteY0" fmla="*/ 9225 h 12101"/>
                    <a:gd name="connsiteX1" fmla="*/ 126433 w 255131"/>
                    <a:gd name="connsiteY1" fmla="*/ 10909 h 12101"/>
                    <a:gd name="connsiteX2" fmla="*/ 62970 w 255131"/>
                    <a:gd name="connsiteY2" fmla="*/ 7630 h 12101"/>
                    <a:gd name="connsiteX3" fmla="*/ 31239 w 255131"/>
                    <a:gd name="connsiteY3" fmla="*/ 5059 h 12101"/>
                    <a:gd name="connsiteX4" fmla="*/ 394 w 255131"/>
                    <a:gd name="connsiteY4" fmla="*/ 1337 h 12101"/>
                    <a:gd name="connsiteX5" fmla="*/ 482 w 255131"/>
                    <a:gd name="connsiteY5" fmla="*/ 273 h 12101"/>
                    <a:gd name="connsiteX6" fmla="*/ 33277 w 255131"/>
                    <a:gd name="connsiteY6" fmla="*/ 1159 h 12101"/>
                    <a:gd name="connsiteX7" fmla="*/ 63945 w 255131"/>
                    <a:gd name="connsiteY7" fmla="*/ 2400 h 12101"/>
                    <a:gd name="connsiteX8" fmla="*/ 127408 w 255131"/>
                    <a:gd name="connsiteY8" fmla="*/ 4439 h 12101"/>
                    <a:gd name="connsiteX9" fmla="*/ 254334 w 255131"/>
                    <a:gd name="connsiteY9" fmla="*/ 7452 h 12101"/>
                    <a:gd name="connsiteX10" fmla="*/ 254334 w 255131"/>
                    <a:gd name="connsiteY10" fmla="*/ 9225 h 12101"/>
                    <a:gd name="connsiteX11" fmla="*/ 254334 w 255131"/>
                    <a:gd name="connsiteY11" fmla="*/ 9225 h 1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5131" h="12101">
                      <a:moveTo>
                        <a:pt x="254334" y="9225"/>
                      </a:moveTo>
                      <a:cubicBezTo>
                        <a:pt x="211967" y="13302"/>
                        <a:pt x="169155" y="12239"/>
                        <a:pt x="126433" y="10909"/>
                      </a:cubicBezTo>
                      <a:cubicBezTo>
                        <a:pt x="105249" y="10289"/>
                        <a:pt x="84065" y="9225"/>
                        <a:pt x="62970" y="7630"/>
                      </a:cubicBezTo>
                      <a:cubicBezTo>
                        <a:pt x="52423" y="6832"/>
                        <a:pt x="41786" y="6034"/>
                        <a:pt x="31239" y="5059"/>
                      </a:cubicBezTo>
                      <a:cubicBezTo>
                        <a:pt x="21046" y="4173"/>
                        <a:pt x="10498" y="3641"/>
                        <a:pt x="394" y="1337"/>
                      </a:cubicBezTo>
                      <a:cubicBezTo>
                        <a:pt x="-227" y="1159"/>
                        <a:pt x="-50" y="273"/>
                        <a:pt x="482" y="273"/>
                      </a:cubicBezTo>
                      <a:cubicBezTo>
                        <a:pt x="11296" y="-525"/>
                        <a:pt x="22375" y="628"/>
                        <a:pt x="33277" y="1159"/>
                      </a:cubicBezTo>
                      <a:cubicBezTo>
                        <a:pt x="43470" y="1602"/>
                        <a:pt x="53663" y="2046"/>
                        <a:pt x="63945" y="2400"/>
                      </a:cubicBezTo>
                      <a:cubicBezTo>
                        <a:pt x="85129" y="3109"/>
                        <a:pt x="106224" y="3818"/>
                        <a:pt x="127408" y="4439"/>
                      </a:cubicBezTo>
                      <a:cubicBezTo>
                        <a:pt x="169687" y="5680"/>
                        <a:pt x="211967" y="4971"/>
                        <a:pt x="254334" y="7452"/>
                      </a:cubicBezTo>
                      <a:cubicBezTo>
                        <a:pt x="255398" y="7541"/>
                        <a:pt x="255398" y="9137"/>
                        <a:pt x="254334" y="9225"/>
                      </a:cubicBezTo>
                      <a:lnTo>
                        <a:pt x="254334" y="922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</p:grpSp>
          <p:sp>
            <p:nvSpPr>
              <p:cNvPr id="598" name="任意多边形: 形状 597"/>
              <p:cNvSpPr/>
              <p:nvPr/>
            </p:nvSpPr>
            <p:spPr>
              <a:xfrm>
                <a:off x="9873445" y="5705797"/>
                <a:ext cx="1178014" cy="14691"/>
              </a:xfrm>
              <a:custGeom>
                <a:avLst/>
                <a:gdLst>
                  <a:gd name="connsiteX0" fmla="*/ 1169657 w 1178014"/>
                  <a:gd name="connsiteY0" fmla="*/ 14692 h 14691"/>
                  <a:gd name="connsiteX1" fmla="*/ 714780 w 1178014"/>
                  <a:gd name="connsiteY1" fmla="*/ 13185 h 14691"/>
                  <a:gd name="connsiteX2" fmla="*/ 259902 w 1178014"/>
                  <a:gd name="connsiteY2" fmla="*/ 11678 h 14691"/>
                  <a:gd name="connsiteX3" fmla="*/ 134040 w 1178014"/>
                  <a:gd name="connsiteY3" fmla="*/ 11235 h 14691"/>
                  <a:gd name="connsiteX4" fmla="*/ 69070 w 1178014"/>
                  <a:gd name="connsiteY4" fmla="*/ 10969 h 14691"/>
                  <a:gd name="connsiteX5" fmla="*/ 5962 w 1178014"/>
                  <a:gd name="connsiteY5" fmla="*/ 9551 h 14691"/>
                  <a:gd name="connsiteX6" fmla="*/ 5607 w 1178014"/>
                  <a:gd name="connsiteY6" fmla="*/ 1131 h 14691"/>
                  <a:gd name="connsiteX7" fmla="*/ 60472 w 1178014"/>
                  <a:gd name="connsiteY7" fmla="*/ 156 h 14691"/>
                  <a:gd name="connsiteX8" fmla="*/ 117288 w 1178014"/>
                  <a:gd name="connsiteY8" fmla="*/ 422 h 14691"/>
                  <a:gd name="connsiteX9" fmla="*/ 231007 w 1178014"/>
                  <a:gd name="connsiteY9" fmla="*/ 865 h 14691"/>
                  <a:gd name="connsiteX10" fmla="*/ 458446 w 1178014"/>
                  <a:gd name="connsiteY10" fmla="*/ 1840 h 14691"/>
                  <a:gd name="connsiteX11" fmla="*/ 913324 w 1178014"/>
                  <a:gd name="connsiteY11" fmla="*/ 4056 h 14691"/>
                  <a:gd name="connsiteX12" fmla="*/ 1169214 w 1178014"/>
                  <a:gd name="connsiteY12" fmla="*/ 5119 h 14691"/>
                  <a:gd name="connsiteX13" fmla="*/ 1169657 w 1178014"/>
                  <a:gd name="connsiteY13" fmla="*/ 14692 h 14691"/>
                  <a:gd name="connsiteX14" fmla="*/ 1169657 w 1178014"/>
                  <a:gd name="connsiteY14" fmla="*/ 14692 h 14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78014" h="14691">
                    <a:moveTo>
                      <a:pt x="1169657" y="14692"/>
                    </a:moveTo>
                    <a:cubicBezTo>
                      <a:pt x="1018002" y="14160"/>
                      <a:pt x="866435" y="13451"/>
                      <a:pt x="714780" y="13185"/>
                    </a:cubicBezTo>
                    <a:cubicBezTo>
                      <a:pt x="563213" y="12919"/>
                      <a:pt x="411558" y="12210"/>
                      <a:pt x="259902" y="11678"/>
                    </a:cubicBezTo>
                    <a:cubicBezTo>
                      <a:pt x="217978" y="11501"/>
                      <a:pt x="175965" y="11412"/>
                      <a:pt x="134040" y="11235"/>
                    </a:cubicBezTo>
                    <a:cubicBezTo>
                      <a:pt x="112413" y="11147"/>
                      <a:pt x="90697" y="11058"/>
                      <a:pt x="69070" y="10969"/>
                    </a:cubicBezTo>
                    <a:cubicBezTo>
                      <a:pt x="47975" y="10880"/>
                      <a:pt x="26879" y="11501"/>
                      <a:pt x="5962" y="9551"/>
                    </a:cubicBezTo>
                    <a:cubicBezTo>
                      <a:pt x="-1927" y="8842"/>
                      <a:pt x="-1927" y="1751"/>
                      <a:pt x="5607" y="1131"/>
                    </a:cubicBezTo>
                    <a:cubicBezTo>
                      <a:pt x="23689" y="-465"/>
                      <a:pt x="42036" y="67"/>
                      <a:pt x="60472" y="156"/>
                    </a:cubicBezTo>
                    <a:cubicBezTo>
                      <a:pt x="79440" y="245"/>
                      <a:pt x="98408" y="333"/>
                      <a:pt x="117288" y="422"/>
                    </a:cubicBezTo>
                    <a:cubicBezTo>
                      <a:pt x="155224" y="599"/>
                      <a:pt x="193071" y="776"/>
                      <a:pt x="231007" y="865"/>
                    </a:cubicBezTo>
                    <a:cubicBezTo>
                      <a:pt x="306791" y="1219"/>
                      <a:pt x="382663" y="1485"/>
                      <a:pt x="458446" y="1840"/>
                    </a:cubicBezTo>
                    <a:cubicBezTo>
                      <a:pt x="610101" y="2461"/>
                      <a:pt x="761668" y="3435"/>
                      <a:pt x="913324" y="4056"/>
                    </a:cubicBezTo>
                    <a:cubicBezTo>
                      <a:pt x="998591" y="4410"/>
                      <a:pt x="1083858" y="4765"/>
                      <a:pt x="1169214" y="5119"/>
                    </a:cubicBezTo>
                    <a:cubicBezTo>
                      <a:pt x="1180648" y="5119"/>
                      <a:pt x="1181091" y="14692"/>
                      <a:pt x="1169657" y="14692"/>
                    </a:cubicBezTo>
                    <a:lnTo>
                      <a:pt x="1169657" y="14692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599" name="任意多边形: 形状 598"/>
              <p:cNvSpPr/>
              <p:nvPr/>
            </p:nvSpPr>
            <p:spPr>
              <a:xfrm>
                <a:off x="6745741" y="5706344"/>
                <a:ext cx="1640012" cy="9553"/>
              </a:xfrm>
              <a:custGeom>
                <a:avLst/>
                <a:gdLst>
                  <a:gd name="connsiteX0" fmla="*/ 1637586 w 1640012"/>
                  <a:gd name="connsiteY0" fmla="*/ 7320 h 9553"/>
                  <a:gd name="connsiteX1" fmla="*/ 1317789 w 1640012"/>
                  <a:gd name="connsiteY1" fmla="*/ 8384 h 9553"/>
                  <a:gd name="connsiteX2" fmla="*/ 997992 w 1640012"/>
                  <a:gd name="connsiteY2" fmla="*/ 9359 h 9553"/>
                  <a:gd name="connsiteX3" fmla="*/ 361501 w 1640012"/>
                  <a:gd name="connsiteY3" fmla="*/ 9004 h 9553"/>
                  <a:gd name="connsiteX4" fmla="*/ 2438 w 1640012"/>
                  <a:gd name="connsiteY4" fmla="*/ 7231 h 9553"/>
                  <a:gd name="connsiteX5" fmla="*/ 2349 w 1640012"/>
                  <a:gd name="connsiteY5" fmla="*/ 2357 h 9553"/>
                  <a:gd name="connsiteX6" fmla="*/ 642032 w 1640012"/>
                  <a:gd name="connsiteY6" fmla="*/ 318 h 9553"/>
                  <a:gd name="connsiteX7" fmla="*/ 1278524 w 1640012"/>
                  <a:gd name="connsiteY7" fmla="*/ 761 h 9553"/>
                  <a:gd name="connsiteX8" fmla="*/ 1637586 w 1640012"/>
                  <a:gd name="connsiteY8" fmla="*/ 2179 h 9553"/>
                  <a:gd name="connsiteX9" fmla="*/ 1637586 w 1640012"/>
                  <a:gd name="connsiteY9" fmla="*/ 7320 h 9553"/>
                  <a:gd name="connsiteX10" fmla="*/ 1637586 w 1640012"/>
                  <a:gd name="connsiteY10" fmla="*/ 7320 h 9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40012" h="9553">
                    <a:moveTo>
                      <a:pt x="1637586" y="7320"/>
                    </a:moveTo>
                    <a:cubicBezTo>
                      <a:pt x="1531046" y="8649"/>
                      <a:pt x="1424329" y="7054"/>
                      <a:pt x="1317789" y="8384"/>
                    </a:cubicBezTo>
                    <a:cubicBezTo>
                      <a:pt x="1211249" y="9713"/>
                      <a:pt x="1104532" y="9270"/>
                      <a:pt x="997992" y="9359"/>
                    </a:cubicBezTo>
                    <a:cubicBezTo>
                      <a:pt x="785887" y="9359"/>
                      <a:pt x="573694" y="9979"/>
                      <a:pt x="361501" y="9004"/>
                    </a:cubicBezTo>
                    <a:cubicBezTo>
                      <a:pt x="241843" y="8472"/>
                      <a:pt x="122185" y="8472"/>
                      <a:pt x="2438" y="7231"/>
                    </a:cubicBezTo>
                    <a:cubicBezTo>
                      <a:pt x="-753" y="7231"/>
                      <a:pt x="-842" y="2357"/>
                      <a:pt x="2349" y="2357"/>
                    </a:cubicBezTo>
                    <a:cubicBezTo>
                      <a:pt x="215518" y="141"/>
                      <a:pt x="428775" y="406"/>
                      <a:pt x="642032" y="318"/>
                    </a:cubicBezTo>
                    <a:cubicBezTo>
                      <a:pt x="854137" y="229"/>
                      <a:pt x="1066330" y="-569"/>
                      <a:pt x="1278524" y="761"/>
                    </a:cubicBezTo>
                    <a:cubicBezTo>
                      <a:pt x="1398182" y="1559"/>
                      <a:pt x="1517840" y="673"/>
                      <a:pt x="1637586" y="2179"/>
                    </a:cubicBezTo>
                    <a:cubicBezTo>
                      <a:pt x="1640777" y="2268"/>
                      <a:pt x="1640866" y="7231"/>
                      <a:pt x="1637586" y="7320"/>
                    </a:cubicBezTo>
                    <a:lnTo>
                      <a:pt x="1637586" y="7320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00" name="任意多边形: 形状 599"/>
              <p:cNvSpPr/>
              <p:nvPr/>
            </p:nvSpPr>
            <p:spPr>
              <a:xfrm>
                <a:off x="7200185" y="5763652"/>
                <a:ext cx="532524" cy="9979"/>
              </a:xfrm>
              <a:custGeom>
                <a:avLst/>
                <a:gdLst>
                  <a:gd name="connsiteX0" fmla="*/ 212 w 532524"/>
                  <a:gd name="connsiteY0" fmla="*/ 4700 h 9979"/>
                  <a:gd name="connsiteX1" fmla="*/ 205669 w 532524"/>
                  <a:gd name="connsiteY1" fmla="*/ 1332 h 9979"/>
                  <a:gd name="connsiteX2" fmla="*/ 411127 w 532524"/>
                  <a:gd name="connsiteY2" fmla="*/ 357 h 9979"/>
                  <a:gd name="connsiteX3" fmla="*/ 468562 w 532524"/>
                  <a:gd name="connsiteY3" fmla="*/ 269 h 9979"/>
                  <a:gd name="connsiteX4" fmla="*/ 528214 w 532524"/>
                  <a:gd name="connsiteY4" fmla="*/ 446 h 9979"/>
                  <a:gd name="connsiteX5" fmla="*/ 528391 w 532524"/>
                  <a:gd name="connsiteY5" fmla="*/ 9221 h 9979"/>
                  <a:gd name="connsiteX6" fmla="*/ 424511 w 532524"/>
                  <a:gd name="connsiteY6" fmla="*/ 9398 h 9979"/>
                  <a:gd name="connsiteX7" fmla="*/ 322846 w 532524"/>
                  <a:gd name="connsiteY7" fmla="*/ 9132 h 9979"/>
                  <a:gd name="connsiteX8" fmla="*/ 117300 w 532524"/>
                  <a:gd name="connsiteY8" fmla="*/ 7359 h 9979"/>
                  <a:gd name="connsiteX9" fmla="*/ 124 w 532524"/>
                  <a:gd name="connsiteY9" fmla="*/ 5055 h 9979"/>
                  <a:gd name="connsiteX10" fmla="*/ 212 w 532524"/>
                  <a:gd name="connsiteY10" fmla="*/ 4700 h 9979"/>
                  <a:gd name="connsiteX11" fmla="*/ 212 w 532524"/>
                  <a:gd name="connsiteY11" fmla="*/ 4700 h 9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32524" h="9979">
                    <a:moveTo>
                      <a:pt x="212" y="4700"/>
                    </a:moveTo>
                    <a:cubicBezTo>
                      <a:pt x="68550" y="2219"/>
                      <a:pt x="137154" y="1953"/>
                      <a:pt x="205669" y="1332"/>
                    </a:cubicBezTo>
                    <a:cubicBezTo>
                      <a:pt x="274185" y="712"/>
                      <a:pt x="342700" y="446"/>
                      <a:pt x="411127" y="357"/>
                    </a:cubicBezTo>
                    <a:cubicBezTo>
                      <a:pt x="430272" y="357"/>
                      <a:pt x="449417" y="357"/>
                      <a:pt x="468562" y="269"/>
                    </a:cubicBezTo>
                    <a:cubicBezTo>
                      <a:pt x="488417" y="269"/>
                      <a:pt x="508360" y="-441"/>
                      <a:pt x="528214" y="446"/>
                    </a:cubicBezTo>
                    <a:cubicBezTo>
                      <a:pt x="533887" y="712"/>
                      <a:pt x="533975" y="8955"/>
                      <a:pt x="528391" y="9221"/>
                    </a:cubicBezTo>
                    <a:cubicBezTo>
                      <a:pt x="494001" y="10816"/>
                      <a:pt x="459078" y="9398"/>
                      <a:pt x="424511" y="9398"/>
                    </a:cubicBezTo>
                    <a:cubicBezTo>
                      <a:pt x="390652" y="9398"/>
                      <a:pt x="356704" y="9310"/>
                      <a:pt x="322846" y="9132"/>
                    </a:cubicBezTo>
                    <a:cubicBezTo>
                      <a:pt x="254330" y="8778"/>
                      <a:pt x="185815" y="8246"/>
                      <a:pt x="117300" y="7359"/>
                    </a:cubicBezTo>
                    <a:cubicBezTo>
                      <a:pt x="78211" y="6827"/>
                      <a:pt x="39212" y="6473"/>
                      <a:pt x="124" y="5055"/>
                    </a:cubicBezTo>
                    <a:cubicBezTo>
                      <a:pt x="-54" y="5055"/>
                      <a:pt x="-54" y="4700"/>
                      <a:pt x="212" y="4700"/>
                    </a:cubicBezTo>
                    <a:lnTo>
                      <a:pt x="212" y="4700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01" name="任意多边形: 形状 600"/>
              <p:cNvSpPr/>
              <p:nvPr/>
            </p:nvSpPr>
            <p:spPr>
              <a:xfrm>
                <a:off x="8799603" y="5775040"/>
                <a:ext cx="1100300" cy="9798"/>
              </a:xfrm>
              <a:custGeom>
                <a:avLst/>
                <a:gdLst>
                  <a:gd name="connsiteX0" fmla="*/ 1099835 w 1100300"/>
                  <a:gd name="connsiteY0" fmla="*/ 5455 h 9798"/>
                  <a:gd name="connsiteX1" fmla="*/ 991700 w 1100300"/>
                  <a:gd name="connsiteY1" fmla="*/ 9090 h 9798"/>
                  <a:gd name="connsiteX2" fmla="*/ 885692 w 1100300"/>
                  <a:gd name="connsiteY2" fmla="*/ 9267 h 9798"/>
                  <a:gd name="connsiteX3" fmla="*/ 671460 w 1100300"/>
                  <a:gd name="connsiteY3" fmla="*/ 9444 h 9798"/>
                  <a:gd name="connsiteX4" fmla="*/ 245211 w 1100300"/>
                  <a:gd name="connsiteY4" fmla="*/ 9798 h 9798"/>
                  <a:gd name="connsiteX5" fmla="*/ 4477 w 1100300"/>
                  <a:gd name="connsiteY5" fmla="*/ 9444 h 9798"/>
                  <a:gd name="connsiteX6" fmla="*/ 4300 w 1100300"/>
                  <a:gd name="connsiteY6" fmla="*/ 403 h 9798"/>
                  <a:gd name="connsiteX7" fmla="*/ 432764 w 1100300"/>
                  <a:gd name="connsiteY7" fmla="*/ 137 h 9798"/>
                  <a:gd name="connsiteX8" fmla="*/ 859012 w 1100300"/>
                  <a:gd name="connsiteY8" fmla="*/ 580 h 9798"/>
                  <a:gd name="connsiteX9" fmla="*/ 978316 w 1100300"/>
                  <a:gd name="connsiteY9" fmla="*/ 669 h 9798"/>
                  <a:gd name="connsiteX10" fmla="*/ 1099835 w 1100300"/>
                  <a:gd name="connsiteY10" fmla="*/ 4392 h 9798"/>
                  <a:gd name="connsiteX11" fmla="*/ 1099835 w 1100300"/>
                  <a:gd name="connsiteY11" fmla="*/ 5455 h 9798"/>
                  <a:gd name="connsiteX12" fmla="*/ 1099835 w 1100300"/>
                  <a:gd name="connsiteY12" fmla="*/ 5455 h 9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0300" h="9798">
                    <a:moveTo>
                      <a:pt x="1099835" y="5455"/>
                    </a:moveTo>
                    <a:cubicBezTo>
                      <a:pt x="1063849" y="7406"/>
                      <a:pt x="1027863" y="8912"/>
                      <a:pt x="991700" y="9090"/>
                    </a:cubicBezTo>
                    <a:cubicBezTo>
                      <a:pt x="956334" y="9355"/>
                      <a:pt x="921057" y="9178"/>
                      <a:pt x="885692" y="9267"/>
                    </a:cubicBezTo>
                    <a:cubicBezTo>
                      <a:pt x="814251" y="9355"/>
                      <a:pt x="742900" y="9355"/>
                      <a:pt x="671460" y="9444"/>
                    </a:cubicBezTo>
                    <a:cubicBezTo>
                      <a:pt x="529377" y="9533"/>
                      <a:pt x="387294" y="9798"/>
                      <a:pt x="245211" y="9798"/>
                    </a:cubicBezTo>
                    <a:cubicBezTo>
                      <a:pt x="164996" y="9798"/>
                      <a:pt x="84692" y="9710"/>
                      <a:pt x="4477" y="9444"/>
                    </a:cubicBezTo>
                    <a:cubicBezTo>
                      <a:pt x="-1373" y="9444"/>
                      <a:pt x="-1550" y="403"/>
                      <a:pt x="4300" y="403"/>
                    </a:cubicBezTo>
                    <a:cubicBezTo>
                      <a:pt x="147092" y="-129"/>
                      <a:pt x="289972" y="-40"/>
                      <a:pt x="432764" y="137"/>
                    </a:cubicBezTo>
                    <a:cubicBezTo>
                      <a:pt x="574847" y="314"/>
                      <a:pt x="716930" y="492"/>
                      <a:pt x="859012" y="580"/>
                    </a:cubicBezTo>
                    <a:cubicBezTo>
                      <a:pt x="898810" y="580"/>
                      <a:pt x="938518" y="580"/>
                      <a:pt x="978316" y="669"/>
                    </a:cubicBezTo>
                    <a:cubicBezTo>
                      <a:pt x="1018822" y="758"/>
                      <a:pt x="1059329" y="2265"/>
                      <a:pt x="1099835" y="4392"/>
                    </a:cubicBezTo>
                    <a:cubicBezTo>
                      <a:pt x="1100456" y="4480"/>
                      <a:pt x="1100456" y="5455"/>
                      <a:pt x="1099835" y="5455"/>
                    </a:cubicBezTo>
                    <a:lnTo>
                      <a:pt x="1099835" y="5455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02" name="任意多边形: 形状 601"/>
              <p:cNvSpPr/>
              <p:nvPr/>
            </p:nvSpPr>
            <p:spPr>
              <a:xfrm>
                <a:off x="8332805" y="5786825"/>
                <a:ext cx="300945" cy="7859"/>
              </a:xfrm>
              <a:custGeom>
                <a:avLst/>
                <a:gdLst>
                  <a:gd name="connsiteX0" fmla="*/ 300740 w 300945"/>
                  <a:gd name="connsiteY0" fmla="*/ 672 h 7859"/>
                  <a:gd name="connsiteX1" fmla="*/ 185248 w 300945"/>
                  <a:gd name="connsiteY1" fmla="*/ 6965 h 7859"/>
                  <a:gd name="connsiteX2" fmla="*/ 68427 w 300945"/>
                  <a:gd name="connsiteY2" fmla="*/ 7497 h 7859"/>
                  <a:gd name="connsiteX3" fmla="*/ 1064 w 300945"/>
                  <a:gd name="connsiteY3" fmla="*/ 4484 h 7859"/>
                  <a:gd name="connsiteX4" fmla="*/ 1064 w 300945"/>
                  <a:gd name="connsiteY4" fmla="*/ 2356 h 7859"/>
                  <a:gd name="connsiteX5" fmla="*/ 117974 w 300945"/>
                  <a:gd name="connsiteY5" fmla="*/ 2179 h 7859"/>
                  <a:gd name="connsiteX6" fmla="*/ 234707 w 300945"/>
                  <a:gd name="connsiteY6" fmla="*/ 849 h 7859"/>
                  <a:gd name="connsiteX7" fmla="*/ 300740 w 300945"/>
                  <a:gd name="connsiteY7" fmla="*/ 140 h 7859"/>
                  <a:gd name="connsiteX8" fmla="*/ 300740 w 300945"/>
                  <a:gd name="connsiteY8" fmla="*/ 672 h 7859"/>
                  <a:gd name="connsiteX9" fmla="*/ 300740 w 300945"/>
                  <a:gd name="connsiteY9" fmla="*/ 672 h 7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0945" h="7859">
                    <a:moveTo>
                      <a:pt x="300740" y="672"/>
                    </a:moveTo>
                    <a:cubicBezTo>
                      <a:pt x="262627" y="5193"/>
                      <a:pt x="223716" y="5990"/>
                      <a:pt x="185248" y="6965"/>
                    </a:cubicBezTo>
                    <a:cubicBezTo>
                      <a:pt x="146337" y="7940"/>
                      <a:pt x="107426" y="8118"/>
                      <a:pt x="68427" y="7497"/>
                    </a:cubicBezTo>
                    <a:cubicBezTo>
                      <a:pt x="46091" y="7143"/>
                      <a:pt x="23488" y="6522"/>
                      <a:pt x="1064" y="4484"/>
                    </a:cubicBezTo>
                    <a:cubicBezTo>
                      <a:pt x="-355" y="4395"/>
                      <a:pt x="-355" y="2356"/>
                      <a:pt x="1064" y="2356"/>
                    </a:cubicBezTo>
                    <a:cubicBezTo>
                      <a:pt x="39886" y="1027"/>
                      <a:pt x="78974" y="2179"/>
                      <a:pt x="117974" y="2179"/>
                    </a:cubicBezTo>
                    <a:cubicBezTo>
                      <a:pt x="156885" y="2090"/>
                      <a:pt x="195796" y="1647"/>
                      <a:pt x="234707" y="849"/>
                    </a:cubicBezTo>
                    <a:cubicBezTo>
                      <a:pt x="256689" y="406"/>
                      <a:pt x="278670" y="-303"/>
                      <a:pt x="300740" y="140"/>
                    </a:cubicBezTo>
                    <a:cubicBezTo>
                      <a:pt x="300918" y="52"/>
                      <a:pt x="301095" y="672"/>
                      <a:pt x="300740" y="672"/>
                    </a:cubicBezTo>
                    <a:lnTo>
                      <a:pt x="300740" y="672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03" name="任意多边形: 形状 602"/>
              <p:cNvSpPr/>
              <p:nvPr/>
            </p:nvSpPr>
            <p:spPr>
              <a:xfrm>
                <a:off x="8046135" y="5831019"/>
                <a:ext cx="779761" cy="14776"/>
              </a:xfrm>
              <a:custGeom>
                <a:avLst/>
                <a:gdLst>
                  <a:gd name="connsiteX0" fmla="*/ 779129 w 779761"/>
                  <a:gd name="connsiteY0" fmla="*/ 13560 h 14776"/>
                  <a:gd name="connsiteX1" fmla="*/ 475464 w 779761"/>
                  <a:gd name="connsiteY1" fmla="*/ 14269 h 14776"/>
                  <a:gd name="connsiteX2" fmla="*/ 172774 w 779761"/>
                  <a:gd name="connsiteY2" fmla="*/ 9128 h 14776"/>
                  <a:gd name="connsiteX3" fmla="*/ 1441 w 779761"/>
                  <a:gd name="connsiteY3" fmla="*/ 3013 h 14776"/>
                  <a:gd name="connsiteX4" fmla="*/ 1353 w 779761"/>
                  <a:gd name="connsiteY4" fmla="*/ 88 h 14776"/>
                  <a:gd name="connsiteX5" fmla="*/ 153806 w 779761"/>
                  <a:gd name="connsiteY5" fmla="*/ 1861 h 14776"/>
                  <a:gd name="connsiteX6" fmla="*/ 305195 w 779761"/>
                  <a:gd name="connsiteY6" fmla="*/ 4431 h 14776"/>
                  <a:gd name="connsiteX7" fmla="*/ 607885 w 779761"/>
                  <a:gd name="connsiteY7" fmla="*/ 9306 h 14776"/>
                  <a:gd name="connsiteX8" fmla="*/ 779129 w 779761"/>
                  <a:gd name="connsiteY8" fmla="*/ 12142 h 14776"/>
                  <a:gd name="connsiteX9" fmla="*/ 779129 w 779761"/>
                  <a:gd name="connsiteY9" fmla="*/ 13560 h 14776"/>
                  <a:gd name="connsiteX10" fmla="*/ 779129 w 779761"/>
                  <a:gd name="connsiteY10" fmla="*/ 13560 h 1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79761" h="14776">
                    <a:moveTo>
                      <a:pt x="779129" y="13560"/>
                    </a:moveTo>
                    <a:cubicBezTo>
                      <a:pt x="677908" y="14358"/>
                      <a:pt x="576774" y="15422"/>
                      <a:pt x="475464" y="14269"/>
                    </a:cubicBezTo>
                    <a:cubicBezTo>
                      <a:pt x="374597" y="13206"/>
                      <a:pt x="273641" y="11788"/>
                      <a:pt x="172774" y="9128"/>
                    </a:cubicBezTo>
                    <a:cubicBezTo>
                      <a:pt x="115692" y="7622"/>
                      <a:pt x="58522" y="6558"/>
                      <a:pt x="1441" y="3013"/>
                    </a:cubicBezTo>
                    <a:cubicBezTo>
                      <a:pt x="-420" y="2924"/>
                      <a:pt x="-509" y="177"/>
                      <a:pt x="1353" y="88"/>
                    </a:cubicBezTo>
                    <a:cubicBezTo>
                      <a:pt x="52052" y="-355"/>
                      <a:pt x="103017" y="974"/>
                      <a:pt x="153806" y="1861"/>
                    </a:cubicBezTo>
                    <a:cubicBezTo>
                      <a:pt x="204239" y="2747"/>
                      <a:pt x="254761" y="3633"/>
                      <a:pt x="305195" y="4431"/>
                    </a:cubicBezTo>
                    <a:cubicBezTo>
                      <a:pt x="406062" y="6115"/>
                      <a:pt x="507018" y="7533"/>
                      <a:pt x="607885" y="9306"/>
                    </a:cubicBezTo>
                    <a:cubicBezTo>
                      <a:pt x="664967" y="10281"/>
                      <a:pt x="722048" y="11433"/>
                      <a:pt x="779129" y="12142"/>
                    </a:cubicBezTo>
                    <a:cubicBezTo>
                      <a:pt x="779927" y="12142"/>
                      <a:pt x="780016" y="13472"/>
                      <a:pt x="779129" y="13560"/>
                    </a:cubicBezTo>
                    <a:lnTo>
                      <a:pt x="779129" y="13560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04" name="任意多边形: 形状 603"/>
              <p:cNvSpPr/>
              <p:nvPr/>
            </p:nvSpPr>
            <p:spPr>
              <a:xfrm>
                <a:off x="10266123" y="5752913"/>
                <a:ext cx="377787" cy="14580"/>
              </a:xfrm>
              <a:custGeom>
                <a:avLst/>
                <a:gdLst>
                  <a:gd name="connsiteX0" fmla="*/ 377588 w 377787"/>
                  <a:gd name="connsiteY0" fmla="*/ 14553 h 14580"/>
                  <a:gd name="connsiteX1" fmla="*/ 230187 w 377787"/>
                  <a:gd name="connsiteY1" fmla="*/ 11716 h 14580"/>
                  <a:gd name="connsiteX2" fmla="*/ 84914 w 377787"/>
                  <a:gd name="connsiteY2" fmla="*/ 6842 h 14580"/>
                  <a:gd name="connsiteX3" fmla="*/ 1242 w 377787"/>
                  <a:gd name="connsiteY3" fmla="*/ 2764 h 14580"/>
                  <a:gd name="connsiteX4" fmla="*/ 1153 w 377787"/>
                  <a:gd name="connsiteY4" fmla="*/ 194 h 14580"/>
                  <a:gd name="connsiteX5" fmla="*/ 74898 w 377787"/>
                  <a:gd name="connsiteY5" fmla="*/ 1523 h 14580"/>
                  <a:gd name="connsiteX6" fmla="*/ 148643 w 377787"/>
                  <a:gd name="connsiteY6" fmla="*/ 3917 h 14580"/>
                  <a:gd name="connsiteX7" fmla="*/ 293916 w 377787"/>
                  <a:gd name="connsiteY7" fmla="*/ 9412 h 14580"/>
                  <a:gd name="connsiteX8" fmla="*/ 377588 w 377787"/>
                  <a:gd name="connsiteY8" fmla="*/ 14021 h 14580"/>
                  <a:gd name="connsiteX9" fmla="*/ 377588 w 377787"/>
                  <a:gd name="connsiteY9" fmla="*/ 14553 h 14580"/>
                  <a:gd name="connsiteX10" fmla="*/ 377588 w 377787"/>
                  <a:gd name="connsiteY10" fmla="*/ 14553 h 14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7787" h="14580">
                    <a:moveTo>
                      <a:pt x="377588" y="14553"/>
                    </a:moveTo>
                    <a:cubicBezTo>
                      <a:pt x="328484" y="14819"/>
                      <a:pt x="279291" y="13134"/>
                      <a:pt x="230187" y="11716"/>
                    </a:cubicBezTo>
                    <a:cubicBezTo>
                      <a:pt x="181792" y="10387"/>
                      <a:pt x="133309" y="8791"/>
                      <a:pt x="84914" y="6842"/>
                    </a:cubicBezTo>
                    <a:cubicBezTo>
                      <a:pt x="57082" y="5689"/>
                      <a:pt x="28985" y="5512"/>
                      <a:pt x="1242" y="2764"/>
                    </a:cubicBezTo>
                    <a:cubicBezTo>
                      <a:pt x="-354" y="2587"/>
                      <a:pt x="-442" y="282"/>
                      <a:pt x="1153" y="194"/>
                    </a:cubicBezTo>
                    <a:cubicBezTo>
                      <a:pt x="25617" y="-515"/>
                      <a:pt x="50346" y="903"/>
                      <a:pt x="74898" y="1523"/>
                    </a:cubicBezTo>
                    <a:cubicBezTo>
                      <a:pt x="99450" y="2232"/>
                      <a:pt x="124091" y="3030"/>
                      <a:pt x="148643" y="3917"/>
                    </a:cubicBezTo>
                    <a:cubicBezTo>
                      <a:pt x="197038" y="5601"/>
                      <a:pt x="245521" y="7462"/>
                      <a:pt x="293916" y="9412"/>
                    </a:cubicBezTo>
                    <a:cubicBezTo>
                      <a:pt x="321837" y="10564"/>
                      <a:pt x="349757" y="11982"/>
                      <a:pt x="377588" y="14021"/>
                    </a:cubicBezTo>
                    <a:cubicBezTo>
                      <a:pt x="377854" y="14109"/>
                      <a:pt x="377854" y="14553"/>
                      <a:pt x="377588" y="14553"/>
                    </a:cubicBezTo>
                    <a:lnTo>
                      <a:pt x="377588" y="14553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05" name="任意多边形: 形状 604"/>
              <p:cNvSpPr/>
              <p:nvPr/>
            </p:nvSpPr>
            <p:spPr>
              <a:xfrm>
                <a:off x="10184668" y="5780421"/>
                <a:ext cx="124510" cy="3694"/>
              </a:xfrm>
              <a:custGeom>
                <a:avLst/>
                <a:gdLst>
                  <a:gd name="connsiteX0" fmla="*/ 124178 w 124510"/>
                  <a:gd name="connsiteY0" fmla="*/ 2201 h 3694"/>
                  <a:gd name="connsiteX1" fmla="*/ 798 w 124510"/>
                  <a:gd name="connsiteY1" fmla="*/ 2645 h 3694"/>
                  <a:gd name="connsiteX2" fmla="*/ 798 w 124510"/>
                  <a:gd name="connsiteY2" fmla="*/ 1049 h 3694"/>
                  <a:gd name="connsiteX3" fmla="*/ 124178 w 124510"/>
                  <a:gd name="connsiteY3" fmla="*/ 1493 h 3694"/>
                  <a:gd name="connsiteX4" fmla="*/ 124178 w 124510"/>
                  <a:gd name="connsiteY4" fmla="*/ 2201 h 3694"/>
                  <a:gd name="connsiteX5" fmla="*/ 124178 w 124510"/>
                  <a:gd name="connsiteY5" fmla="*/ 2201 h 3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510" h="3694">
                    <a:moveTo>
                      <a:pt x="124178" y="2201"/>
                    </a:moveTo>
                    <a:cubicBezTo>
                      <a:pt x="83229" y="4063"/>
                      <a:pt x="41924" y="4152"/>
                      <a:pt x="798" y="2645"/>
                    </a:cubicBezTo>
                    <a:cubicBezTo>
                      <a:pt x="-266" y="2645"/>
                      <a:pt x="-266" y="1138"/>
                      <a:pt x="798" y="1049"/>
                    </a:cubicBezTo>
                    <a:cubicBezTo>
                      <a:pt x="41836" y="-457"/>
                      <a:pt x="83051" y="-369"/>
                      <a:pt x="124178" y="1493"/>
                    </a:cubicBezTo>
                    <a:cubicBezTo>
                      <a:pt x="124622" y="1581"/>
                      <a:pt x="124622" y="2201"/>
                      <a:pt x="124178" y="2201"/>
                    </a:cubicBezTo>
                    <a:lnTo>
                      <a:pt x="124178" y="2201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06" name="任意多边形: 形状 605"/>
              <p:cNvSpPr/>
              <p:nvPr/>
            </p:nvSpPr>
            <p:spPr>
              <a:xfrm>
                <a:off x="9988219" y="5781297"/>
                <a:ext cx="61545" cy="5227"/>
              </a:xfrm>
              <a:custGeom>
                <a:avLst/>
                <a:gdLst>
                  <a:gd name="connsiteX0" fmla="*/ 61368 w 61545"/>
                  <a:gd name="connsiteY0" fmla="*/ 4162 h 5227"/>
                  <a:gd name="connsiteX1" fmla="*/ 47186 w 61545"/>
                  <a:gd name="connsiteY1" fmla="*/ 5226 h 5227"/>
                  <a:gd name="connsiteX2" fmla="*/ 31321 w 61545"/>
                  <a:gd name="connsiteY2" fmla="*/ 4872 h 5227"/>
                  <a:gd name="connsiteX3" fmla="*/ 919 w 61545"/>
                  <a:gd name="connsiteY3" fmla="*/ 2833 h 5227"/>
                  <a:gd name="connsiteX4" fmla="*/ 1185 w 61545"/>
                  <a:gd name="connsiteY4" fmla="*/ 440 h 5227"/>
                  <a:gd name="connsiteX5" fmla="*/ 31853 w 61545"/>
                  <a:gd name="connsiteY5" fmla="*/ 794 h 5227"/>
                  <a:gd name="connsiteX6" fmla="*/ 47186 w 61545"/>
                  <a:gd name="connsiteY6" fmla="*/ 1592 h 5227"/>
                  <a:gd name="connsiteX7" fmla="*/ 61457 w 61545"/>
                  <a:gd name="connsiteY7" fmla="*/ 3719 h 5227"/>
                  <a:gd name="connsiteX8" fmla="*/ 61368 w 61545"/>
                  <a:gd name="connsiteY8" fmla="*/ 4162 h 5227"/>
                  <a:gd name="connsiteX9" fmla="*/ 61368 w 61545"/>
                  <a:gd name="connsiteY9" fmla="*/ 4162 h 5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545" h="5227">
                    <a:moveTo>
                      <a:pt x="61368" y="4162"/>
                    </a:moveTo>
                    <a:cubicBezTo>
                      <a:pt x="56759" y="5315"/>
                      <a:pt x="51973" y="5226"/>
                      <a:pt x="47186" y="5226"/>
                    </a:cubicBezTo>
                    <a:cubicBezTo>
                      <a:pt x="41868" y="5226"/>
                      <a:pt x="36550" y="4960"/>
                      <a:pt x="31321" y="4872"/>
                    </a:cubicBezTo>
                    <a:cubicBezTo>
                      <a:pt x="21216" y="4606"/>
                      <a:pt x="11023" y="4606"/>
                      <a:pt x="919" y="2833"/>
                    </a:cubicBezTo>
                    <a:cubicBezTo>
                      <a:pt x="-588" y="2567"/>
                      <a:pt x="-56" y="529"/>
                      <a:pt x="1185" y="440"/>
                    </a:cubicBezTo>
                    <a:cubicBezTo>
                      <a:pt x="11289" y="-535"/>
                      <a:pt x="21571" y="351"/>
                      <a:pt x="31853" y="794"/>
                    </a:cubicBezTo>
                    <a:cubicBezTo>
                      <a:pt x="36993" y="1060"/>
                      <a:pt x="42046" y="1237"/>
                      <a:pt x="47186" y="1592"/>
                    </a:cubicBezTo>
                    <a:cubicBezTo>
                      <a:pt x="51973" y="1947"/>
                      <a:pt x="56759" y="2213"/>
                      <a:pt x="61457" y="3719"/>
                    </a:cubicBezTo>
                    <a:cubicBezTo>
                      <a:pt x="61545" y="3897"/>
                      <a:pt x="61634" y="4162"/>
                      <a:pt x="61368" y="4162"/>
                    </a:cubicBezTo>
                    <a:lnTo>
                      <a:pt x="61368" y="4162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07" name="任意多边形: 形状 606"/>
              <p:cNvSpPr/>
              <p:nvPr/>
            </p:nvSpPr>
            <p:spPr>
              <a:xfrm>
                <a:off x="7764296" y="5765871"/>
                <a:ext cx="9541" cy="9838"/>
              </a:xfrm>
              <a:custGeom>
                <a:avLst/>
                <a:gdLst>
                  <a:gd name="connsiteX0" fmla="*/ 4876 w 9541"/>
                  <a:gd name="connsiteY0" fmla="*/ 9838 h 9838"/>
                  <a:gd name="connsiteX1" fmla="*/ 4699 w 9541"/>
                  <a:gd name="connsiteY1" fmla="*/ 0 h 9838"/>
                  <a:gd name="connsiteX2" fmla="*/ 4876 w 9541"/>
                  <a:gd name="connsiteY2" fmla="*/ 9838 h 9838"/>
                  <a:gd name="connsiteX3" fmla="*/ 4876 w 9541"/>
                  <a:gd name="connsiteY3" fmla="*/ 9838 h 9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41" h="9838">
                    <a:moveTo>
                      <a:pt x="4876" y="9838"/>
                    </a:moveTo>
                    <a:cubicBezTo>
                      <a:pt x="-1506" y="9838"/>
                      <a:pt x="-1683" y="0"/>
                      <a:pt x="4699" y="0"/>
                    </a:cubicBezTo>
                    <a:cubicBezTo>
                      <a:pt x="10992" y="0"/>
                      <a:pt x="11258" y="9838"/>
                      <a:pt x="4876" y="9838"/>
                    </a:cubicBezTo>
                    <a:lnTo>
                      <a:pt x="4876" y="9838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08" name="任意多边形: 形状 607"/>
              <p:cNvSpPr/>
              <p:nvPr/>
            </p:nvSpPr>
            <p:spPr>
              <a:xfrm>
                <a:off x="7797890" y="5768028"/>
                <a:ext cx="9838" cy="8744"/>
              </a:xfrm>
              <a:custGeom>
                <a:avLst/>
                <a:gdLst>
                  <a:gd name="connsiteX0" fmla="*/ 8509 w 9838"/>
                  <a:gd name="connsiteY0" fmla="*/ 7238 h 8744"/>
                  <a:gd name="connsiteX1" fmla="*/ 8509 w 9838"/>
                  <a:gd name="connsiteY1" fmla="*/ 7238 h 8744"/>
                  <a:gd name="connsiteX2" fmla="*/ 8420 w 9838"/>
                  <a:gd name="connsiteY2" fmla="*/ 7326 h 8744"/>
                  <a:gd name="connsiteX3" fmla="*/ 7534 w 9838"/>
                  <a:gd name="connsiteY3" fmla="*/ 8035 h 8744"/>
                  <a:gd name="connsiteX4" fmla="*/ 7445 w 9838"/>
                  <a:gd name="connsiteY4" fmla="*/ 8124 h 8744"/>
                  <a:gd name="connsiteX5" fmla="*/ 7445 w 9838"/>
                  <a:gd name="connsiteY5" fmla="*/ 8124 h 8744"/>
                  <a:gd name="connsiteX6" fmla="*/ 6382 w 9838"/>
                  <a:gd name="connsiteY6" fmla="*/ 8567 h 8744"/>
                  <a:gd name="connsiteX7" fmla="*/ 6293 w 9838"/>
                  <a:gd name="connsiteY7" fmla="*/ 8567 h 8744"/>
                  <a:gd name="connsiteX8" fmla="*/ 5052 w 9838"/>
                  <a:gd name="connsiteY8" fmla="*/ 8744 h 8744"/>
                  <a:gd name="connsiteX9" fmla="*/ 4964 w 9838"/>
                  <a:gd name="connsiteY9" fmla="*/ 8744 h 8744"/>
                  <a:gd name="connsiteX10" fmla="*/ 4786 w 9838"/>
                  <a:gd name="connsiteY10" fmla="*/ 8744 h 8744"/>
                  <a:gd name="connsiteX11" fmla="*/ 3545 w 9838"/>
                  <a:gd name="connsiteY11" fmla="*/ 8567 h 8744"/>
                  <a:gd name="connsiteX12" fmla="*/ 3457 w 9838"/>
                  <a:gd name="connsiteY12" fmla="*/ 8567 h 8744"/>
                  <a:gd name="connsiteX13" fmla="*/ 2925 w 9838"/>
                  <a:gd name="connsiteY13" fmla="*/ 8301 h 8744"/>
                  <a:gd name="connsiteX14" fmla="*/ 2393 w 9838"/>
                  <a:gd name="connsiteY14" fmla="*/ 8035 h 8744"/>
                  <a:gd name="connsiteX15" fmla="*/ 1418 w 9838"/>
                  <a:gd name="connsiteY15" fmla="*/ 7326 h 8744"/>
                  <a:gd name="connsiteX16" fmla="*/ 709 w 9838"/>
                  <a:gd name="connsiteY16" fmla="*/ 6351 h 8744"/>
                  <a:gd name="connsiteX17" fmla="*/ 177 w 9838"/>
                  <a:gd name="connsiteY17" fmla="*/ 5199 h 8744"/>
                  <a:gd name="connsiteX18" fmla="*/ 0 w 9838"/>
                  <a:gd name="connsiteY18" fmla="*/ 3958 h 8744"/>
                  <a:gd name="connsiteX19" fmla="*/ 89 w 9838"/>
                  <a:gd name="connsiteY19" fmla="*/ 2983 h 8744"/>
                  <a:gd name="connsiteX20" fmla="*/ 709 w 9838"/>
                  <a:gd name="connsiteY20" fmla="*/ 1742 h 8744"/>
                  <a:gd name="connsiteX21" fmla="*/ 1418 w 9838"/>
                  <a:gd name="connsiteY21" fmla="*/ 1033 h 8744"/>
                  <a:gd name="connsiteX22" fmla="*/ 2748 w 9838"/>
                  <a:gd name="connsiteY22" fmla="*/ 413 h 8744"/>
                  <a:gd name="connsiteX23" fmla="*/ 3723 w 9838"/>
                  <a:gd name="connsiteY23" fmla="*/ 324 h 8744"/>
                  <a:gd name="connsiteX24" fmla="*/ 4786 w 9838"/>
                  <a:gd name="connsiteY24" fmla="*/ 501 h 8744"/>
                  <a:gd name="connsiteX25" fmla="*/ 6116 w 9838"/>
                  <a:gd name="connsiteY25" fmla="*/ 1210 h 8744"/>
                  <a:gd name="connsiteX26" fmla="*/ 7091 w 9838"/>
                  <a:gd name="connsiteY26" fmla="*/ 2274 h 8744"/>
                  <a:gd name="connsiteX27" fmla="*/ 7179 w 9838"/>
                  <a:gd name="connsiteY27" fmla="*/ 2362 h 8744"/>
                  <a:gd name="connsiteX28" fmla="*/ 6559 w 9838"/>
                  <a:gd name="connsiteY28" fmla="*/ 1565 h 8744"/>
                  <a:gd name="connsiteX29" fmla="*/ 6648 w 9838"/>
                  <a:gd name="connsiteY29" fmla="*/ 1654 h 8744"/>
                  <a:gd name="connsiteX30" fmla="*/ 5850 w 9838"/>
                  <a:gd name="connsiteY30" fmla="*/ 1033 h 8744"/>
                  <a:gd name="connsiteX31" fmla="*/ 5939 w 9838"/>
                  <a:gd name="connsiteY31" fmla="*/ 1122 h 8744"/>
                  <a:gd name="connsiteX32" fmla="*/ 4964 w 9838"/>
                  <a:gd name="connsiteY32" fmla="*/ 678 h 8744"/>
                  <a:gd name="connsiteX33" fmla="*/ 5141 w 9838"/>
                  <a:gd name="connsiteY33" fmla="*/ 678 h 8744"/>
                  <a:gd name="connsiteX34" fmla="*/ 4077 w 9838"/>
                  <a:gd name="connsiteY34" fmla="*/ 501 h 8744"/>
                  <a:gd name="connsiteX35" fmla="*/ 4254 w 9838"/>
                  <a:gd name="connsiteY35" fmla="*/ 501 h 8744"/>
                  <a:gd name="connsiteX36" fmla="*/ 3191 w 9838"/>
                  <a:gd name="connsiteY36" fmla="*/ 590 h 8744"/>
                  <a:gd name="connsiteX37" fmla="*/ 3457 w 9838"/>
                  <a:gd name="connsiteY37" fmla="*/ 501 h 8744"/>
                  <a:gd name="connsiteX38" fmla="*/ 2482 w 9838"/>
                  <a:gd name="connsiteY38" fmla="*/ 856 h 8744"/>
                  <a:gd name="connsiteX39" fmla="*/ 2836 w 9838"/>
                  <a:gd name="connsiteY39" fmla="*/ 678 h 8744"/>
                  <a:gd name="connsiteX40" fmla="*/ 1950 w 9838"/>
                  <a:gd name="connsiteY40" fmla="*/ 1299 h 8744"/>
                  <a:gd name="connsiteX41" fmla="*/ 2039 w 9838"/>
                  <a:gd name="connsiteY41" fmla="*/ 1210 h 8744"/>
                  <a:gd name="connsiteX42" fmla="*/ 2482 w 9838"/>
                  <a:gd name="connsiteY42" fmla="*/ 856 h 8744"/>
                  <a:gd name="connsiteX43" fmla="*/ 3457 w 9838"/>
                  <a:gd name="connsiteY43" fmla="*/ 324 h 8744"/>
                  <a:gd name="connsiteX44" fmla="*/ 3989 w 9838"/>
                  <a:gd name="connsiteY44" fmla="*/ 146 h 8744"/>
                  <a:gd name="connsiteX45" fmla="*/ 3014 w 9838"/>
                  <a:gd name="connsiteY45" fmla="*/ 590 h 8744"/>
                  <a:gd name="connsiteX46" fmla="*/ 3279 w 9838"/>
                  <a:gd name="connsiteY46" fmla="*/ 501 h 8744"/>
                  <a:gd name="connsiteX47" fmla="*/ 4875 w 9838"/>
                  <a:gd name="connsiteY47" fmla="*/ 58 h 8744"/>
                  <a:gd name="connsiteX48" fmla="*/ 6559 w 9838"/>
                  <a:gd name="connsiteY48" fmla="*/ 146 h 8744"/>
                  <a:gd name="connsiteX49" fmla="*/ 7623 w 9838"/>
                  <a:gd name="connsiteY49" fmla="*/ 590 h 8744"/>
                  <a:gd name="connsiteX50" fmla="*/ 8864 w 9838"/>
                  <a:gd name="connsiteY50" fmla="*/ 1742 h 8744"/>
                  <a:gd name="connsiteX51" fmla="*/ 9395 w 9838"/>
                  <a:gd name="connsiteY51" fmla="*/ 2717 h 8744"/>
                  <a:gd name="connsiteX52" fmla="*/ 9839 w 9838"/>
                  <a:gd name="connsiteY52" fmla="*/ 4313 h 8744"/>
                  <a:gd name="connsiteX53" fmla="*/ 9750 w 9838"/>
                  <a:gd name="connsiteY53" fmla="*/ 5465 h 8744"/>
                  <a:gd name="connsiteX54" fmla="*/ 8509 w 9838"/>
                  <a:gd name="connsiteY54" fmla="*/ 7238 h 8744"/>
                  <a:gd name="connsiteX55" fmla="*/ 8509 w 9838"/>
                  <a:gd name="connsiteY55" fmla="*/ 7238 h 8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9838" h="8744">
                    <a:moveTo>
                      <a:pt x="8509" y="7238"/>
                    </a:moveTo>
                    <a:cubicBezTo>
                      <a:pt x="8509" y="7238"/>
                      <a:pt x="8420" y="7326"/>
                      <a:pt x="8509" y="7238"/>
                    </a:cubicBezTo>
                    <a:cubicBezTo>
                      <a:pt x="8420" y="7326"/>
                      <a:pt x="8420" y="7326"/>
                      <a:pt x="8420" y="7326"/>
                    </a:cubicBezTo>
                    <a:cubicBezTo>
                      <a:pt x="8154" y="7592"/>
                      <a:pt x="7800" y="7770"/>
                      <a:pt x="7534" y="8035"/>
                    </a:cubicBezTo>
                    <a:cubicBezTo>
                      <a:pt x="7534" y="8035"/>
                      <a:pt x="7445" y="8035"/>
                      <a:pt x="7445" y="8124"/>
                    </a:cubicBezTo>
                    <a:cubicBezTo>
                      <a:pt x="7445" y="8124"/>
                      <a:pt x="7445" y="8124"/>
                      <a:pt x="7445" y="8124"/>
                    </a:cubicBezTo>
                    <a:cubicBezTo>
                      <a:pt x="7445" y="8124"/>
                      <a:pt x="6470" y="8567"/>
                      <a:pt x="6382" y="8567"/>
                    </a:cubicBezTo>
                    <a:cubicBezTo>
                      <a:pt x="6382" y="8567"/>
                      <a:pt x="6382" y="8567"/>
                      <a:pt x="6293" y="8567"/>
                    </a:cubicBezTo>
                    <a:cubicBezTo>
                      <a:pt x="5850" y="8656"/>
                      <a:pt x="5495" y="8656"/>
                      <a:pt x="5052" y="8744"/>
                    </a:cubicBezTo>
                    <a:cubicBezTo>
                      <a:pt x="5052" y="8744"/>
                      <a:pt x="4964" y="8744"/>
                      <a:pt x="4964" y="8744"/>
                    </a:cubicBezTo>
                    <a:cubicBezTo>
                      <a:pt x="4875" y="8744"/>
                      <a:pt x="4786" y="8744"/>
                      <a:pt x="4786" y="8744"/>
                    </a:cubicBezTo>
                    <a:cubicBezTo>
                      <a:pt x="4343" y="8656"/>
                      <a:pt x="3900" y="8656"/>
                      <a:pt x="3545" y="8567"/>
                    </a:cubicBezTo>
                    <a:cubicBezTo>
                      <a:pt x="3545" y="8567"/>
                      <a:pt x="3457" y="8567"/>
                      <a:pt x="3457" y="8567"/>
                    </a:cubicBezTo>
                    <a:cubicBezTo>
                      <a:pt x="3279" y="8478"/>
                      <a:pt x="3102" y="8390"/>
                      <a:pt x="2925" y="8301"/>
                    </a:cubicBezTo>
                    <a:cubicBezTo>
                      <a:pt x="2748" y="8213"/>
                      <a:pt x="2570" y="8124"/>
                      <a:pt x="2393" y="8035"/>
                    </a:cubicBezTo>
                    <a:cubicBezTo>
                      <a:pt x="2039" y="7858"/>
                      <a:pt x="1684" y="7503"/>
                      <a:pt x="1418" y="7326"/>
                    </a:cubicBezTo>
                    <a:cubicBezTo>
                      <a:pt x="1152" y="7060"/>
                      <a:pt x="886" y="6706"/>
                      <a:pt x="709" y="6351"/>
                    </a:cubicBezTo>
                    <a:cubicBezTo>
                      <a:pt x="443" y="5997"/>
                      <a:pt x="354" y="5642"/>
                      <a:pt x="177" y="5199"/>
                    </a:cubicBezTo>
                    <a:cubicBezTo>
                      <a:pt x="89" y="4756"/>
                      <a:pt x="0" y="4401"/>
                      <a:pt x="0" y="3958"/>
                    </a:cubicBezTo>
                    <a:cubicBezTo>
                      <a:pt x="0" y="3603"/>
                      <a:pt x="89" y="3249"/>
                      <a:pt x="89" y="2983"/>
                    </a:cubicBezTo>
                    <a:cubicBezTo>
                      <a:pt x="177" y="2451"/>
                      <a:pt x="443" y="2097"/>
                      <a:pt x="709" y="1742"/>
                    </a:cubicBezTo>
                    <a:cubicBezTo>
                      <a:pt x="886" y="1476"/>
                      <a:pt x="1064" y="1210"/>
                      <a:pt x="1418" y="1033"/>
                    </a:cubicBezTo>
                    <a:cubicBezTo>
                      <a:pt x="1773" y="678"/>
                      <a:pt x="2216" y="501"/>
                      <a:pt x="2748" y="413"/>
                    </a:cubicBezTo>
                    <a:cubicBezTo>
                      <a:pt x="3102" y="413"/>
                      <a:pt x="3457" y="324"/>
                      <a:pt x="3723" y="324"/>
                    </a:cubicBezTo>
                    <a:cubicBezTo>
                      <a:pt x="4077" y="413"/>
                      <a:pt x="4432" y="413"/>
                      <a:pt x="4786" y="501"/>
                    </a:cubicBezTo>
                    <a:cubicBezTo>
                      <a:pt x="5318" y="590"/>
                      <a:pt x="5761" y="856"/>
                      <a:pt x="6116" y="1210"/>
                    </a:cubicBezTo>
                    <a:cubicBezTo>
                      <a:pt x="6559" y="1476"/>
                      <a:pt x="6914" y="1831"/>
                      <a:pt x="7091" y="2274"/>
                    </a:cubicBezTo>
                    <a:cubicBezTo>
                      <a:pt x="7091" y="2274"/>
                      <a:pt x="7179" y="2362"/>
                      <a:pt x="7179" y="2362"/>
                    </a:cubicBezTo>
                    <a:cubicBezTo>
                      <a:pt x="7002" y="2097"/>
                      <a:pt x="6736" y="1831"/>
                      <a:pt x="6559" y="1565"/>
                    </a:cubicBezTo>
                    <a:cubicBezTo>
                      <a:pt x="6559" y="1565"/>
                      <a:pt x="6648" y="1654"/>
                      <a:pt x="6648" y="1654"/>
                    </a:cubicBezTo>
                    <a:cubicBezTo>
                      <a:pt x="6382" y="1476"/>
                      <a:pt x="6116" y="1210"/>
                      <a:pt x="5850" y="1033"/>
                    </a:cubicBezTo>
                    <a:cubicBezTo>
                      <a:pt x="5850" y="1033"/>
                      <a:pt x="5939" y="1122"/>
                      <a:pt x="5939" y="1122"/>
                    </a:cubicBezTo>
                    <a:cubicBezTo>
                      <a:pt x="5584" y="944"/>
                      <a:pt x="5318" y="856"/>
                      <a:pt x="4964" y="678"/>
                    </a:cubicBezTo>
                    <a:cubicBezTo>
                      <a:pt x="5052" y="678"/>
                      <a:pt x="5052" y="678"/>
                      <a:pt x="5141" y="678"/>
                    </a:cubicBezTo>
                    <a:cubicBezTo>
                      <a:pt x="4786" y="590"/>
                      <a:pt x="4432" y="590"/>
                      <a:pt x="4077" y="501"/>
                    </a:cubicBezTo>
                    <a:cubicBezTo>
                      <a:pt x="4166" y="501"/>
                      <a:pt x="4166" y="501"/>
                      <a:pt x="4254" y="501"/>
                    </a:cubicBezTo>
                    <a:cubicBezTo>
                      <a:pt x="3900" y="501"/>
                      <a:pt x="3545" y="590"/>
                      <a:pt x="3191" y="590"/>
                    </a:cubicBezTo>
                    <a:cubicBezTo>
                      <a:pt x="3279" y="590"/>
                      <a:pt x="3368" y="590"/>
                      <a:pt x="3457" y="501"/>
                    </a:cubicBezTo>
                    <a:cubicBezTo>
                      <a:pt x="3102" y="590"/>
                      <a:pt x="2836" y="767"/>
                      <a:pt x="2482" y="856"/>
                    </a:cubicBezTo>
                    <a:cubicBezTo>
                      <a:pt x="2570" y="767"/>
                      <a:pt x="2659" y="767"/>
                      <a:pt x="2836" y="678"/>
                    </a:cubicBezTo>
                    <a:cubicBezTo>
                      <a:pt x="2570" y="856"/>
                      <a:pt x="2304" y="1122"/>
                      <a:pt x="1950" y="1299"/>
                    </a:cubicBezTo>
                    <a:cubicBezTo>
                      <a:pt x="1950" y="1299"/>
                      <a:pt x="2039" y="1210"/>
                      <a:pt x="2039" y="1210"/>
                    </a:cubicBezTo>
                    <a:cubicBezTo>
                      <a:pt x="2216" y="1122"/>
                      <a:pt x="2304" y="1033"/>
                      <a:pt x="2482" y="856"/>
                    </a:cubicBezTo>
                    <a:cubicBezTo>
                      <a:pt x="3014" y="413"/>
                      <a:pt x="2748" y="590"/>
                      <a:pt x="3457" y="324"/>
                    </a:cubicBezTo>
                    <a:cubicBezTo>
                      <a:pt x="3634" y="235"/>
                      <a:pt x="3811" y="146"/>
                      <a:pt x="3989" y="146"/>
                    </a:cubicBezTo>
                    <a:cubicBezTo>
                      <a:pt x="3634" y="324"/>
                      <a:pt x="3279" y="413"/>
                      <a:pt x="3014" y="590"/>
                    </a:cubicBezTo>
                    <a:cubicBezTo>
                      <a:pt x="3102" y="590"/>
                      <a:pt x="3191" y="501"/>
                      <a:pt x="3279" y="501"/>
                    </a:cubicBezTo>
                    <a:cubicBezTo>
                      <a:pt x="3723" y="235"/>
                      <a:pt x="4254" y="58"/>
                      <a:pt x="4875" y="58"/>
                    </a:cubicBezTo>
                    <a:cubicBezTo>
                      <a:pt x="5407" y="-30"/>
                      <a:pt x="6027" y="-30"/>
                      <a:pt x="6559" y="146"/>
                    </a:cubicBezTo>
                    <a:cubicBezTo>
                      <a:pt x="6914" y="324"/>
                      <a:pt x="7268" y="413"/>
                      <a:pt x="7623" y="590"/>
                    </a:cubicBezTo>
                    <a:cubicBezTo>
                      <a:pt x="8154" y="856"/>
                      <a:pt x="8509" y="1210"/>
                      <a:pt x="8864" y="1742"/>
                    </a:cubicBezTo>
                    <a:cubicBezTo>
                      <a:pt x="9129" y="2008"/>
                      <a:pt x="9307" y="2362"/>
                      <a:pt x="9395" y="2717"/>
                    </a:cubicBezTo>
                    <a:cubicBezTo>
                      <a:pt x="9661" y="3249"/>
                      <a:pt x="9839" y="3781"/>
                      <a:pt x="9839" y="4313"/>
                    </a:cubicBezTo>
                    <a:cubicBezTo>
                      <a:pt x="9839" y="4667"/>
                      <a:pt x="9750" y="5022"/>
                      <a:pt x="9750" y="5465"/>
                    </a:cubicBezTo>
                    <a:cubicBezTo>
                      <a:pt x="9395" y="6085"/>
                      <a:pt x="9041" y="6706"/>
                      <a:pt x="8509" y="7238"/>
                    </a:cubicBezTo>
                    <a:lnTo>
                      <a:pt x="8509" y="7238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  <p:grpSp>
          <p:nvGrpSpPr>
            <p:cNvPr id="609" name="图形 232"/>
            <p:cNvGrpSpPr/>
            <p:nvPr/>
          </p:nvGrpSpPr>
          <p:grpSpPr>
            <a:xfrm>
              <a:off x="8261653" y="2070471"/>
              <a:ext cx="1647509" cy="806182"/>
              <a:chOff x="8261653" y="2070471"/>
              <a:chExt cx="1647509" cy="806182"/>
            </a:xfrm>
          </p:grpSpPr>
          <p:sp>
            <p:nvSpPr>
              <p:cNvPr id="610" name="任意多边形: 形状 609"/>
              <p:cNvSpPr/>
              <p:nvPr/>
            </p:nvSpPr>
            <p:spPr>
              <a:xfrm>
                <a:off x="8317097" y="2638632"/>
                <a:ext cx="1448871" cy="235943"/>
              </a:xfrm>
              <a:custGeom>
                <a:avLst/>
                <a:gdLst>
                  <a:gd name="connsiteX0" fmla="*/ 20228 w 1448871"/>
                  <a:gd name="connsiteY0" fmla="*/ 2836 h 235943"/>
                  <a:gd name="connsiteX1" fmla="*/ 3210 w 1448871"/>
                  <a:gd name="connsiteY1" fmla="*/ 152985 h 235943"/>
                  <a:gd name="connsiteX2" fmla="*/ 20406 w 1448871"/>
                  <a:gd name="connsiteY2" fmla="*/ 231693 h 235943"/>
                  <a:gd name="connsiteX3" fmla="*/ 826014 w 1448871"/>
                  <a:gd name="connsiteY3" fmla="*/ 230630 h 235943"/>
                  <a:gd name="connsiteX4" fmla="*/ 1434940 w 1448871"/>
                  <a:gd name="connsiteY4" fmla="*/ 234086 h 235943"/>
                  <a:gd name="connsiteX5" fmla="*/ 1447172 w 1448871"/>
                  <a:gd name="connsiteY5" fmla="*/ 91649 h 235943"/>
                  <a:gd name="connsiteX6" fmla="*/ 1431484 w 1448871"/>
                  <a:gd name="connsiteY6" fmla="*/ 0 h 235943"/>
                  <a:gd name="connsiteX7" fmla="*/ 517385 w 1448871"/>
                  <a:gd name="connsiteY7" fmla="*/ 0 h 235943"/>
                  <a:gd name="connsiteX8" fmla="*/ 20228 w 1448871"/>
                  <a:gd name="connsiteY8" fmla="*/ 2836 h 235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8871" h="235943">
                    <a:moveTo>
                      <a:pt x="20228" y="2836"/>
                    </a:moveTo>
                    <a:cubicBezTo>
                      <a:pt x="-4058" y="47420"/>
                      <a:pt x="-1753" y="119392"/>
                      <a:pt x="3210" y="152985"/>
                    </a:cubicBezTo>
                    <a:cubicBezTo>
                      <a:pt x="8263" y="186578"/>
                      <a:pt x="20406" y="231693"/>
                      <a:pt x="20406" y="231693"/>
                    </a:cubicBezTo>
                    <a:lnTo>
                      <a:pt x="826014" y="230630"/>
                    </a:lnTo>
                    <a:cubicBezTo>
                      <a:pt x="826014" y="230630"/>
                      <a:pt x="1434763" y="239759"/>
                      <a:pt x="1434940" y="234086"/>
                    </a:cubicBezTo>
                    <a:cubicBezTo>
                      <a:pt x="1435206" y="228325"/>
                      <a:pt x="1454617" y="136676"/>
                      <a:pt x="1447172" y="91649"/>
                    </a:cubicBezTo>
                    <a:cubicBezTo>
                      <a:pt x="1439727" y="46622"/>
                      <a:pt x="1431484" y="0"/>
                      <a:pt x="1431484" y="0"/>
                    </a:cubicBezTo>
                    <a:lnTo>
                      <a:pt x="517385" y="0"/>
                    </a:lnTo>
                    <a:lnTo>
                      <a:pt x="20228" y="2836"/>
                    </a:lnTo>
                    <a:close/>
                  </a:path>
                </a:pathLst>
              </a:custGeom>
              <a:solidFill>
                <a:srgbClr val="42685C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11" name="任意多边形: 形状 610"/>
              <p:cNvSpPr/>
              <p:nvPr/>
            </p:nvSpPr>
            <p:spPr>
              <a:xfrm>
                <a:off x="8334001" y="2634262"/>
                <a:ext cx="1193689" cy="53042"/>
              </a:xfrm>
              <a:custGeom>
                <a:avLst/>
                <a:gdLst>
                  <a:gd name="connsiteX0" fmla="*/ 2172 w 1193689"/>
                  <a:gd name="connsiteY0" fmla="*/ 24844 h 53042"/>
                  <a:gd name="connsiteX1" fmla="*/ 52872 w 1193689"/>
                  <a:gd name="connsiteY1" fmla="*/ 33353 h 53042"/>
                  <a:gd name="connsiteX2" fmla="*/ 110130 w 1193689"/>
                  <a:gd name="connsiteY2" fmla="*/ 33619 h 53042"/>
                  <a:gd name="connsiteX3" fmla="*/ 226863 w 1193689"/>
                  <a:gd name="connsiteY3" fmla="*/ 34151 h 53042"/>
                  <a:gd name="connsiteX4" fmla="*/ 455720 w 1193689"/>
                  <a:gd name="connsiteY4" fmla="*/ 38494 h 53042"/>
                  <a:gd name="connsiteX5" fmla="*/ 915561 w 1193689"/>
                  <a:gd name="connsiteY5" fmla="*/ 47446 h 53042"/>
                  <a:gd name="connsiteX6" fmla="*/ 1043108 w 1193689"/>
                  <a:gd name="connsiteY6" fmla="*/ 50549 h 53042"/>
                  <a:gd name="connsiteX7" fmla="*/ 1109053 w 1193689"/>
                  <a:gd name="connsiteY7" fmla="*/ 52233 h 53042"/>
                  <a:gd name="connsiteX8" fmla="*/ 1139809 w 1193689"/>
                  <a:gd name="connsiteY8" fmla="*/ 53030 h 53042"/>
                  <a:gd name="connsiteX9" fmla="*/ 1175086 w 1193689"/>
                  <a:gd name="connsiteY9" fmla="*/ 49928 h 53042"/>
                  <a:gd name="connsiteX10" fmla="*/ 1193522 w 1193689"/>
                  <a:gd name="connsiteY10" fmla="*/ 33531 h 53042"/>
                  <a:gd name="connsiteX11" fmla="*/ 1180759 w 1193689"/>
                  <a:gd name="connsiteY11" fmla="*/ 13676 h 53042"/>
                  <a:gd name="connsiteX12" fmla="*/ 1123146 w 1193689"/>
                  <a:gd name="connsiteY12" fmla="*/ 8092 h 53042"/>
                  <a:gd name="connsiteX13" fmla="*/ 1065976 w 1193689"/>
                  <a:gd name="connsiteY13" fmla="*/ 7029 h 53042"/>
                  <a:gd name="connsiteX14" fmla="*/ 949420 w 1193689"/>
                  <a:gd name="connsiteY14" fmla="*/ 4901 h 53042"/>
                  <a:gd name="connsiteX15" fmla="*/ 718436 w 1193689"/>
                  <a:gd name="connsiteY15" fmla="*/ 1179 h 53042"/>
                  <a:gd name="connsiteX16" fmla="*/ 256113 w 1193689"/>
                  <a:gd name="connsiteY16" fmla="*/ 2331 h 53042"/>
                  <a:gd name="connsiteX17" fmla="*/ 128389 w 1193689"/>
                  <a:gd name="connsiteY17" fmla="*/ 4547 h 53042"/>
                  <a:gd name="connsiteX18" fmla="*/ 62267 w 1193689"/>
                  <a:gd name="connsiteY18" fmla="*/ 6054 h 53042"/>
                  <a:gd name="connsiteX19" fmla="*/ 2349 w 1193689"/>
                  <a:gd name="connsiteY19" fmla="*/ 16690 h 53042"/>
                  <a:gd name="connsiteX20" fmla="*/ 2172 w 1193689"/>
                  <a:gd name="connsiteY20" fmla="*/ 24844 h 53042"/>
                  <a:gd name="connsiteX21" fmla="*/ 2172 w 1193689"/>
                  <a:gd name="connsiteY21" fmla="*/ 24844 h 53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93689" h="53042">
                    <a:moveTo>
                      <a:pt x="2172" y="24844"/>
                    </a:moveTo>
                    <a:cubicBezTo>
                      <a:pt x="17240" y="34772"/>
                      <a:pt x="34967" y="32910"/>
                      <a:pt x="52872" y="33353"/>
                    </a:cubicBezTo>
                    <a:cubicBezTo>
                      <a:pt x="71928" y="33797"/>
                      <a:pt x="91074" y="33531"/>
                      <a:pt x="110130" y="33619"/>
                    </a:cubicBezTo>
                    <a:cubicBezTo>
                      <a:pt x="149041" y="33619"/>
                      <a:pt x="187952" y="33797"/>
                      <a:pt x="226863" y="34151"/>
                    </a:cubicBezTo>
                    <a:cubicBezTo>
                      <a:pt x="303178" y="34860"/>
                      <a:pt x="379405" y="37253"/>
                      <a:pt x="455720" y="38494"/>
                    </a:cubicBezTo>
                    <a:cubicBezTo>
                      <a:pt x="609060" y="40976"/>
                      <a:pt x="762311" y="43901"/>
                      <a:pt x="915561" y="47446"/>
                    </a:cubicBezTo>
                    <a:cubicBezTo>
                      <a:pt x="958106" y="48421"/>
                      <a:pt x="1000563" y="49485"/>
                      <a:pt x="1043108" y="50549"/>
                    </a:cubicBezTo>
                    <a:cubicBezTo>
                      <a:pt x="1065090" y="51080"/>
                      <a:pt x="1087071" y="51701"/>
                      <a:pt x="1109053" y="52233"/>
                    </a:cubicBezTo>
                    <a:cubicBezTo>
                      <a:pt x="1119334" y="52499"/>
                      <a:pt x="1129616" y="52853"/>
                      <a:pt x="1139809" y="53030"/>
                    </a:cubicBezTo>
                    <a:cubicBezTo>
                      <a:pt x="1151686" y="53208"/>
                      <a:pt x="1163209" y="51346"/>
                      <a:pt x="1175086" y="49928"/>
                    </a:cubicBezTo>
                    <a:cubicBezTo>
                      <a:pt x="1184216" y="48865"/>
                      <a:pt x="1192193" y="43192"/>
                      <a:pt x="1193522" y="33531"/>
                    </a:cubicBezTo>
                    <a:cubicBezTo>
                      <a:pt x="1194675" y="25110"/>
                      <a:pt x="1189800" y="15183"/>
                      <a:pt x="1180759" y="13676"/>
                    </a:cubicBezTo>
                    <a:cubicBezTo>
                      <a:pt x="1161436" y="10485"/>
                      <a:pt x="1142912" y="8447"/>
                      <a:pt x="1123146" y="8092"/>
                    </a:cubicBezTo>
                    <a:cubicBezTo>
                      <a:pt x="1104089" y="7738"/>
                      <a:pt x="1085033" y="7383"/>
                      <a:pt x="1065976" y="7029"/>
                    </a:cubicBezTo>
                    <a:cubicBezTo>
                      <a:pt x="1027154" y="6319"/>
                      <a:pt x="988242" y="5610"/>
                      <a:pt x="949420" y="4901"/>
                    </a:cubicBezTo>
                    <a:cubicBezTo>
                      <a:pt x="872396" y="3483"/>
                      <a:pt x="795460" y="2242"/>
                      <a:pt x="718436" y="1179"/>
                    </a:cubicBezTo>
                    <a:cubicBezTo>
                      <a:pt x="564387" y="-949"/>
                      <a:pt x="410339" y="26"/>
                      <a:pt x="256113" y="2331"/>
                    </a:cubicBezTo>
                    <a:cubicBezTo>
                      <a:pt x="213568" y="2951"/>
                      <a:pt x="170934" y="3660"/>
                      <a:pt x="128389" y="4547"/>
                    </a:cubicBezTo>
                    <a:cubicBezTo>
                      <a:pt x="106408" y="4990"/>
                      <a:pt x="84337" y="5167"/>
                      <a:pt x="62267" y="6054"/>
                    </a:cubicBezTo>
                    <a:cubicBezTo>
                      <a:pt x="42235" y="6851"/>
                      <a:pt x="19899" y="4901"/>
                      <a:pt x="2349" y="16690"/>
                    </a:cubicBezTo>
                    <a:cubicBezTo>
                      <a:pt x="-753" y="18728"/>
                      <a:pt x="-753" y="22806"/>
                      <a:pt x="2172" y="24844"/>
                    </a:cubicBezTo>
                    <a:lnTo>
                      <a:pt x="2172" y="24844"/>
                    </a:lnTo>
                    <a:close/>
                  </a:path>
                </a:pathLst>
              </a:custGeom>
              <a:solidFill>
                <a:srgbClr val="DDD9CB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12" name="任意多边形: 形状 611"/>
              <p:cNvSpPr/>
              <p:nvPr/>
            </p:nvSpPr>
            <p:spPr>
              <a:xfrm>
                <a:off x="8334976" y="2864540"/>
                <a:ext cx="1413427" cy="9646"/>
              </a:xfrm>
              <a:custGeom>
                <a:avLst/>
                <a:gdLst>
                  <a:gd name="connsiteX0" fmla="*/ 2704 w 1413427"/>
                  <a:gd name="connsiteY0" fmla="*/ 7735 h 9646"/>
                  <a:gd name="connsiteX1" fmla="*/ 72903 w 1413427"/>
                  <a:gd name="connsiteY1" fmla="*/ 9596 h 9646"/>
                  <a:gd name="connsiteX2" fmla="*/ 140266 w 1413427"/>
                  <a:gd name="connsiteY2" fmla="*/ 9596 h 9646"/>
                  <a:gd name="connsiteX3" fmla="*/ 277828 w 1413427"/>
                  <a:gd name="connsiteY3" fmla="*/ 9596 h 9646"/>
                  <a:gd name="connsiteX4" fmla="*/ 552953 w 1413427"/>
                  <a:gd name="connsiteY4" fmla="*/ 9596 h 9646"/>
                  <a:gd name="connsiteX5" fmla="*/ 1100455 w 1413427"/>
                  <a:gd name="connsiteY5" fmla="*/ 9242 h 9646"/>
                  <a:gd name="connsiteX6" fmla="*/ 1409350 w 1413427"/>
                  <a:gd name="connsiteY6" fmla="*/ 8976 h 9646"/>
                  <a:gd name="connsiteX7" fmla="*/ 1409527 w 1413427"/>
                  <a:gd name="connsiteY7" fmla="*/ 733 h 9646"/>
                  <a:gd name="connsiteX8" fmla="*/ 859189 w 1413427"/>
                  <a:gd name="connsiteY8" fmla="*/ 201 h 9646"/>
                  <a:gd name="connsiteX9" fmla="*/ 311687 w 1413427"/>
                  <a:gd name="connsiteY9" fmla="*/ 112 h 9646"/>
                  <a:gd name="connsiteX10" fmla="*/ 157284 w 1413427"/>
                  <a:gd name="connsiteY10" fmla="*/ 112 h 9646"/>
                  <a:gd name="connsiteX11" fmla="*/ 81501 w 1413427"/>
                  <a:gd name="connsiteY11" fmla="*/ 112 h 9646"/>
                  <a:gd name="connsiteX12" fmla="*/ 2881 w 1413427"/>
                  <a:gd name="connsiteY12" fmla="*/ 1973 h 9646"/>
                  <a:gd name="connsiteX13" fmla="*/ 2704 w 1413427"/>
                  <a:gd name="connsiteY13" fmla="*/ 7735 h 9646"/>
                  <a:gd name="connsiteX14" fmla="*/ 2704 w 1413427"/>
                  <a:gd name="connsiteY14" fmla="*/ 7735 h 9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13427" h="9646">
                    <a:moveTo>
                      <a:pt x="2704" y="7735"/>
                    </a:moveTo>
                    <a:cubicBezTo>
                      <a:pt x="25926" y="10128"/>
                      <a:pt x="49415" y="9596"/>
                      <a:pt x="72903" y="9596"/>
                    </a:cubicBezTo>
                    <a:cubicBezTo>
                      <a:pt x="95328" y="9596"/>
                      <a:pt x="117841" y="9596"/>
                      <a:pt x="140266" y="9596"/>
                    </a:cubicBezTo>
                    <a:cubicBezTo>
                      <a:pt x="186091" y="9596"/>
                      <a:pt x="232004" y="9596"/>
                      <a:pt x="277828" y="9596"/>
                    </a:cubicBezTo>
                    <a:cubicBezTo>
                      <a:pt x="369566" y="9596"/>
                      <a:pt x="461304" y="9596"/>
                      <a:pt x="552953" y="9596"/>
                    </a:cubicBezTo>
                    <a:cubicBezTo>
                      <a:pt x="735454" y="9596"/>
                      <a:pt x="917954" y="9419"/>
                      <a:pt x="1100455" y="9242"/>
                    </a:cubicBezTo>
                    <a:cubicBezTo>
                      <a:pt x="1203450" y="9153"/>
                      <a:pt x="1306355" y="8976"/>
                      <a:pt x="1409350" y="8976"/>
                    </a:cubicBezTo>
                    <a:cubicBezTo>
                      <a:pt x="1414668" y="8976"/>
                      <a:pt x="1414845" y="733"/>
                      <a:pt x="1409527" y="733"/>
                    </a:cubicBezTo>
                    <a:cubicBezTo>
                      <a:pt x="1226051" y="733"/>
                      <a:pt x="1042664" y="378"/>
                      <a:pt x="859189" y="201"/>
                    </a:cubicBezTo>
                    <a:cubicBezTo>
                      <a:pt x="676688" y="23"/>
                      <a:pt x="494188" y="112"/>
                      <a:pt x="311687" y="112"/>
                    </a:cubicBezTo>
                    <a:cubicBezTo>
                      <a:pt x="260190" y="112"/>
                      <a:pt x="208693" y="112"/>
                      <a:pt x="157284" y="112"/>
                    </a:cubicBezTo>
                    <a:cubicBezTo>
                      <a:pt x="132023" y="112"/>
                      <a:pt x="106762" y="112"/>
                      <a:pt x="81501" y="112"/>
                    </a:cubicBezTo>
                    <a:cubicBezTo>
                      <a:pt x="55353" y="112"/>
                      <a:pt x="29028" y="-686"/>
                      <a:pt x="2881" y="1973"/>
                    </a:cubicBezTo>
                    <a:cubicBezTo>
                      <a:pt x="-930" y="2417"/>
                      <a:pt x="-930" y="7380"/>
                      <a:pt x="2704" y="7735"/>
                    </a:cubicBezTo>
                    <a:lnTo>
                      <a:pt x="2704" y="7735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13" name="任意多边形: 形状 612"/>
              <p:cNvSpPr/>
              <p:nvPr/>
            </p:nvSpPr>
            <p:spPr>
              <a:xfrm>
                <a:off x="8268544" y="2350300"/>
                <a:ext cx="1514758" cy="298366"/>
              </a:xfrm>
              <a:custGeom>
                <a:avLst/>
                <a:gdLst>
                  <a:gd name="connsiteX0" fmla="*/ 13207 w 1514758"/>
                  <a:gd name="connsiteY0" fmla="*/ 0 h 298366"/>
                  <a:gd name="connsiteX1" fmla="*/ 14448 w 1514758"/>
                  <a:gd name="connsiteY1" fmla="*/ 27300 h 298366"/>
                  <a:gd name="connsiteX2" fmla="*/ 1449191 w 1514758"/>
                  <a:gd name="connsiteY2" fmla="*/ 27300 h 298366"/>
                  <a:gd name="connsiteX3" fmla="*/ 1479947 w 1514758"/>
                  <a:gd name="connsiteY3" fmla="*/ 170003 h 298366"/>
                  <a:gd name="connsiteX4" fmla="*/ 1443518 w 1514758"/>
                  <a:gd name="connsiteY4" fmla="*/ 263070 h 298366"/>
                  <a:gd name="connsiteX5" fmla="*/ 5939 w 1514758"/>
                  <a:gd name="connsiteY5" fmla="*/ 265375 h 298366"/>
                  <a:gd name="connsiteX6" fmla="*/ 0 w 1514758"/>
                  <a:gd name="connsiteY6" fmla="*/ 292852 h 298366"/>
                  <a:gd name="connsiteX7" fmla="*/ 1472857 w 1514758"/>
                  <a:gd name="connsiteY7" fmla="*/ 292852 h 298366"/>
                  <a:gd name="connsiteX8" fmla="*/ 1514427 w 1514758"/>
                  <a:gd name="connsiteY8" fmla="*/ 144565 h 298366"/>
                  <a:gd name="connsiteX9" fmla="*/ 1487925 w 1514758"/>
                  <a:gd name="connsiteY9" fmla="*/ 0 h 298366"/>
                  <a:gd name="connsiteX10" fmla="*/ 13207 w 1514758"/>
                  <a:gd name="connsiteY10" fmla="*/ 0 h 298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14758" h="298366">
                    <a:moveTo>
                      <a:pt x="13207" y="0"/>
                    </a:moveTo>
                    <a:cubicBezTo>
                      <a:pt x="10193" y="12320"/>
                      <a:pt x="14448" y="27300"/>
                      <a:pt x="14448" y="27300"/>
                    </a:cubicBezTo>
                    <a:lnTo>
                      <a:pt x="1449191" y="27300"/>
                    </a:lnTo>
                    <a:cubicBezTo>
                      <a:pt x="1449191" y="27300"/>
                      <a:pt x="1489254" y="100158"/>
                      <a:pt x="1479947" y="170003"/>
                    </a:cubicBezTo>
                    <a:cubicBezTo>
                      <a:pt x="1470641" y="239848"/>
                      <a:pt x="1443518" y="263070"/>
                      <a:pt x="1443518" y="263070"/>
                    </a:cubicBezTo>
                    <a:lnTo>
                      <a:pt x="5939" y="265375"/>
                    </a:lnTo>
                    <a:lnTo>
                      <a:pt x="0" y="292852"/>
                    </a:lnTo>
                    <a:cubicBezTo>
                      <a:pt x="0" y="292852"/>
                      <a:pt x="1470730" y="305261"/>
                      <a:pt x="1472857" y="292852"/>
                    </a:cubicBezTo>
                    <a:cubicBezTo>
                      <a:pt x="1474984" y="280443"/>
                      <a:pt x="1510616" y="234264"/>
                      <a:pt x="1514427" y="144565"/>
                    </a:cubicBezTo>
                    <a:cubicBezTo>
                      <a:pt x="1518238" y="54865"/>
                      <a:pt x="1487925" y="0"/>
                      <a:pt x="1487925" y="0"/>
                    </a:cubicBezTo>
                    <a:lnTo>
                      <a:pt x="13207" y="0"/>
                    </a:lnTo>
                    <a:close/>
                  </a:path>
                </a:pathLst>
              </a:custGeom>
              <a:solidFill>
                <a:srgbClr val="7DA179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14" name="任意多边形: 形状 613"/>
              <p:cNvSpPr/>
              <p:nvPr/>
            </p:nvSpPr>
            <p:spPr>
              <a:xfrm>
                <a:off x="8334135" y="2074732"/>
                <a:ext cx="1567575" cy="274707"/>
              </a:xfrm>
              <a:custGeom>
                <a:avLst/>
                <a:gdLst>
                  <a:gd name="connsiteX0" fmla="*/ 2393 w 1567575"/>
                  <a:gd name="connsiteY0" fmla="*/ 16752 h 274707"/>
                  <a:gd name="connsiteX1" fmla="*/ 5229 w 1567575"/>
                  <a:gd name="connsiteY1" fmla="*/ 43431 h 274707"/>
                  <a:gd name="connsiteX2" fmla="*/ 108135 w 1567575"/>
                  <a:gd name="connsiteY2" fmla="*/ 50700 h 274707"/>
                  <a:gd name="connsiteX3" fmla="*/ 357201 w 1567575"/>
                  <a:gd name="connsiteY3" fmla="*/ 41836 h 274707"/>
                  <a:gd name="connsiteX4" fmla="*/ 695966 w 1567575"/>
                  <a:gd name="connsiteY4" fmla="*/ 34213 h 274707"/>
                  <a:gd name="connsiteX5" fmla="*/ 767495 w 1567575"/>
                  <a:gd name="connsiteY5" fmla="*/ 40418 h 274707"/>
                  <a:gd name="connsiteX6" fmla="*/ 785665 w 1567575"/>
                  <a:gd name="connsiteY6" fmla="*/ 125419 h 274707"/>
                  <a:gd name="connsiteX7" fmla="*/ 758543 w 1567575"/>
                  <a:gd name="connsiteY7" fmla="*/ 234086 h 274707"/>
                  <a:gd name="connsiteX8" fmla="*/ 0 w 1567575"/>
                  <a:gd name="connsiteY8" fmla="*/ 237366 h 274707"/>
                  <a:gd name="connsiteX9" fmla="*/ 4609 w 1567575"/>
                  <a:gd name="connsiteY9" fmla="*/ 274682 h 274707"/>
                  <a:gd name="connsiteX10" fmla="*/ 789388 w 1567575"/>
                  <a:gd name="connsiteY10" fmla="*/ 274682 h 274707"/>
                  <a:gd name="connsiteX11" fmla="*/ 1538624 w 1567575"/>
                  <a:gd name="connsiteY11" fmla="*/ 270516 h 274707"/>
                  <a:gd name="connsiteX12" fmla="*/ 1566633 w 1567575"/>
                  <a:gd name="connsiteY12" fmla="*/ 145805 h 274707"/>
                  <a:gd name="connsiteX13" fmla="*/ 1565481 w 1567575"/>
                  <a:gd name="connsiteY13" fmla="*/ 50788 h 274707"/>
                  <a:gd name="connsiteX14" fmla="*/ 1530824 w 1567575"/>
                  <a:gd name="connsiteY14" fmla="*/ 16841 h 274707"/>
                  <a:gd name="connsiteX15" fmla="*/ 1122835 w 1567575"/>
                  <a:gd name="connsiteY15" fmla="*/ 9927 h 274707"/>
                  <a:gd name="connsiteX16" fmla="*/ 799138 w 1567575"/>
                  <a:gd name="connsiteY16" fmla="*/ 0 h 274707"/>
                  <a:gd name="connsiteX17" fmla="*/ 403026 w 1567575"/>
                  <a:gd name="connsiteY17" fmla="*/ 7445 h 274707"/>
                  <a:gd name="connsiteX18" fmla="*/ 2393 w 1567575"/>
                  <a:gd name="connsiteY18" fmla="*/ 16752 h 274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67575" h="274707">
                    <a:moveTo>
                      <a:pt x="2393" y="16752"/>
                    </a:moveTo>
                    <a:cubicBezTo>
                      <a:pt x="2304" y="18968"/>
                      <a:pt x="5229" y="43431"/>
                      <a:pt x="5229" y="43431"/>
                    </a:cubicBezTo>
                    <a:lnTo>
                      <a:pt x="108135" y="50700"/>
                    </a:lnTo>
                    <a:cubicBezTo>
                      <a:pt x="108135" y="50700"/>
                      <a:pt x="347983" y="42456"/>
                      <a:pt x="357201" y="41836"/>
                    </a:cubicBezTo>
                    <a:cubicBezTo>
                      <a:pt x="366419" y="41216"/>
                      <a:pt x="678505" y="34213"/>
                      <a:pt x="695966" y="34213"/>
                    </a:cubicBezTo>
                    <a:cubicBezTo>
                      <a:pt x="713428" y="34213"/>
                      <a:pt x="767495" y="40418"/>
                      <a:pt x="767495" y="40418"/>
                    </a:cubicBezTo>
                    <a:cubicBezTo>
                      <a:pt x="767495" y="40418"/>
                      <a:pt x="789388" y="44406"/>
                      <a:pt x="785665" y="125419"/>
                    </a:cubicBezTo>
                    <a:cubicBezTo>
                      <a:pt x="781943" y="206432"/>
                      <a:pt x="758543" y="234086"/>
                      <a:pt x="758543" y="234086"/>
                    </a:cubicBezTo>
                    <a:lnTo>
                      <a:pt x="0" y="237366"/>
                    </a:lnTo>
                    <a:lnTo>
                      <a:pt x="4609" y="274682"/>
                    </a:lnTo>
                    <a:lnTo>
                      <a:pt x="789388" y="274682"/>
                    </a:lnTo>
                    <a:cubicBezTo>
                      <a:pt x="789388" y="274682"/>
                      <a:pt x="1537029" y="275302"/>
                      <a:pt x="1538624" y="270516"/>
                    </a:cubicBezTo>
                    <a:cubicBezTo>
                      <a:pt x="1540220" y="265641"/>
                      <a:pt x="1563974" y="204039"/>
                      <a:pt x="1566633" y="145805"/>
                    </a:cubicBezTo>
                    <a:cubicBezTo>
                      <a:pt x="1569292" y="87572"/>
                      <a:pt x="1565481" y="50788"/>
                      <a:pt x="1565481" y="50788"/>
                    </a:cubicBezTo>
                    <a:lnTo>
                      <a:pt x="1530824" y="16841"/>
                    </a:lnTo>
                    <a:lnTo>
                      <a:pt x="1122835" y="9927"/>
                    </a:lnTo>
                    <a:lnTo>
                      <a:pt x="799138" y="0"/>
                    </a:lnTo>
                    <a:lnTo>
                      <a:pt x="403026" y="7445"/>
                    </a:lnTo>
                    <a:lnTo>
                      <a:pt x="2393" y="16752"/>
                    </a:lnTo>
                    <a:close/>
                  </a:path>
                </a:pathLst>
              </a:custGeom>
              <a:solidFill>
                <a:srgbClr val="DC9234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15" name="任意多边形: 形状 614"/>
              <p:cNvSpPr/>
              <p:nvPr/>
            </p:nvSpPr>
            <p:spPr>
              <a:xfrm>
                <a:off x="8365246" y="2111250"/>
                <a:ext cx="750293" cy="201318"/>
              </a:xfrm>
              <a:custGeom>
                <a:avLst/>
                <a:gdLst>
                  <a:gd name="connsiteX0" fmla="*/ 23400 w 750293"/>
                  <a:gd name="connsiteY0" fmla="*/ 10636 h 201318"/>
                  <a:gd name="connsiteX1" fmla="*/ 34391 w 750293"/>
                  <a:gd name="connsiteY1" fmla="*/ 123115 h 201318"/>
                  <a:gd name="connsiteX2" fmla="*/ 0 w 750293"/>
                  <a:gd name="connsiteY2" fmla="*/ 197569 h 201318"/>
                  <a:gd name="connsiteX3" fmla="*/ 528888 w 750293"/>
                  <a:gd name="connsiteY3" fmla="*/ 192605 h 201318"/>
                  <a:gd name="connsiteX4" fmla="*/ 730889 w 750293"/>
                  <a:gd name="connsiteY4" fmla="*/ 200316 h 201318"/>
                  <a:gd name="connsiteX5" fmla="*/ 750211 w 750293"/>
                  <a:gd name="connsiteY5" fmla="*/ 103526 h 201318"/>
                  <a:gd name="connsiteX6" fmla="*/ 736295 w 750293"/>
                  <a:gd name="connsiteY6" fmla="*/ 3811 h 201318"/>
                  <a:gd name="connsiteX7" fmla="*/ 395846 w 750293"/>
                  <a:gd name="connsiteY7" fmla="*/ 0 h 201318"/>
                  <a:gd name="connsiteX8" fmla="*/ 188528 w 750293"/>
                  <a:gd name="connsiteY8" fmla="*/ 12941 h 201318"/>
                  <a:gd name="connsiteX9" fmla="*/ 23400 w 750293"/>
                  <a:gd name="connsiteY9" fmla="*/ 10636 h 20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0293" h="201318">
                    <a:moveTo>
                      <a:pt x="23400" y="10636"/>
                    </a:moveTo>
                    <a:cubicBezTo>
                      <a:pt x="43609" y="62134"/>
                      <a:pt x="42279" y="95106"/>
                      <a:pt x="34391" y="123115"/>
                    </a:cubicBezTo>
                    <a:cubicBezTo>
                      <a:pt x="26591" y="151124"/>
                      <a:pt x="0" y="197569"/>
                      <a:pt x="0" y="197569"/>
                    </a:cubicBezTo>
                    <a:lnTo>
                      <a:pt x="528888" y="192605"/>
                    </a:lnTo>
                    <a:cubicBezTo>
                      <a:pt x="528888" y="192605"/>
                      <a:pt x="730711" y="204837"/>
                      <a:pt x="730889" y="200316"/>
                    </a:cubicBezTo>
                    <a:cubicBezTo>
                      <a:pt x="731066" y="195796"/>
                      <a:pt x="748882" y="133751"/>
                      <a:pt x="750211" y="103526"/>
                    </a:cubicBezTo>
                    <a:cubicBezTo>
                      <a:pt x="751541" y="73302"/>
                      <a:pt x="736295" y="3811"/>
                      <a:pt x="736295" y="3811"/>
                    </a:cubicBezTo>
                    <a:lnTo>
                      <a:pt x="395846" y="0"/>
                    </a:lnTo>
                    <a:cubicBezTo>
                      <a:pt x="395846" y="0"/>
                      <a:pt x="194644" y="12941"/>
                      <a:pt x="188528" y="12941"/>
                    </a:cubicBezTo>
                    <a:cubicBezTo>
                      <a:pt x="182501" y="13029"/>
                      <a:pt x="23400" y="10636"/>
                      <a:pt x="23400" y="10636"/>
                    </a:cubicBezTo>
                    <a:close/>
                  </a:path>
                </a:pathLst>
              </a:custGeom>
              <a:solidFill>
                <a:srgbClr val="F5F4DB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16" name="任意多边形: 形状 615"/>
              <p:cNvSpPr/>
              <p:nvPr/>
            </p:nvSpPr>
            <p:spPr>
              <a:xfrm>
                <a:off x="8337060" y="2376499"/>
                <a:ext cx="1413499" cy="236871"/>
              </a:xfrm>
              <a:custGeom>
                <a:avLst/>
                <a:gdLst>
                  <a:gd name="connsiteX0" fmla="*/ 1410989 w 1413499"/>
                  <a:gd name="connsiteY0" fmla="*/ 140259 h 236871"/>
                  <a:gd name="connsiteX1" fmla="*/ 1410989 w 1413499"/>
                  <a:gd name="connsiteY1" fmla="*/ 140436 h 236871"/>
                  <a:gd name="connsiteX2" fmla="*/ 1403987 w 1413499"/>
                  <a:gd name="connsiteY2" fmla="*/ 185463 h 236871"/>
                  <a:gd name="connsiteX3" fmla="*/ 1384576 w 1413499"/>
                  <a:gd name="connsiteY3" fmla="*/ 230135 h 236871"/>
                  <a:gd name="connsiteX4" fmla="*/ 1375092 w 1413499"/>
                  <a:gd name="connsiteY4" fmla="*/ 236871 h 236871"/>
                  <a:gd name="connsiteX5" fmla="*/ 4432 w 1413499"/>
                  <a:gd name="connsiteY5" fmla="*/ 236871 h 236871"/>
                  <a:gd name="connsiteX6" fmla="*/ 22957 w 1413499"/>
                  <a:gd name="connsiteY6" fmla="*/ 61107 h 236871"/>
                  <a:gd name="connsiteX7" fmla="*/ 22868 w 1413499"/>
                  <a:gd name="connsiteY7" fmla="*/ 60930 h 236871"/>
                  <a:gd name="connsiteX8" fmla="*/ 6116 w 1413499"/>
                  <a:gd name="connsiteY8" fmla="*/ 18562 h 236871"/>
                  <a:gd name="connsiteX9" fmla="*/ 0 w 1413499"/>
                  <a:gd name="connsiteY9" fmla="*/ 7571 h 236871"/>
                  <a:gd name="connsiteX10" fmla="*/ 266 w 1413499"/>
                  <a:gd name="connsiteY10" fmla="*/ 1101 h 236871"/>
                  <a:gd name="connsiteX11" fmla="*/ 66122 w 1413499"/>
                  <a:gd name="connsiteY11" fmla="*/ 215 h 236871"/>
                  <a:gd name="connsiteX12" fmla="*/ 873769 w 1413499"/>
                  <a:gd name="connsiteY12" fmla="*/ 1101 h 236871"/>
                  <a:gd name="connsiteX13" fmla="*/ 1380676 w 1413499"/>
                  <a:gd name="connsiteY13" fmla="*/ 1101 h 236871"/>
                  <a:gd name="connsiteX14" fmla="*/ 1406823 w 1413499"/>
                  <a:gd name="connsiteY14" fmla="*/ 59068 h 236871"/>
                  <a:gd name="connsiteX15" fmla="*/ 1410989 w 1413499"/>
                  <a:gd name="connsiteY15" fmla="*/ 140259 h 236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13499" h="236871">
                    <a:moveTo>
                      <a:pt x="1410989" y="140259"/>
                    </a:moveTo>
                    <a:lnTo>
                      <a:pt x="1410989" y="140436"/>
                    </a:lnTo>
                    <a:cubicBezTo>
                      <a:pt x="1409128" y="155415"/>
                      <a:pt x="1406646" y="170661"/>
                      <a:pt x="1403987" y="185463"/>
                    </a:cubicBezTo>
                    <a:cubicBezTo>
                      <a:pt x="1399555" y="210369"/>
                      <a:pt x="1391135" y="223399"/>
                      <a:pt x="1384576" y="230135"/>
                    </a:cubicBezTo>
                    <a:cubicBezTo>
                      <a:pt x="1379258" y="235542"/>
                      <a:pt x="1375092" y="236871"/>
                      <a:pt x="1375092" y="236871"/>
                    </a:cubicBezTo>
                    <a:lnTo>
                      <a:pt x="4432" y="236871"/>
                    </a:lnTo>
                    <a:cubicBezTo>
                      <a:pt x="38911" y="193174"/>
                      <a:pt x="40418" y="120847"/>
                      <a:pt x="22957" y="61107"/>
                    </a:cubicBezTo>
                    <a:lnTo>
                      <a:pt x="22868" y="60930"/>
                    </a:lnTo>
                    <a:cubicBezTo>
                      <a:pt x="18436" y="45773"/>
                      <a:pt x="12764" y="31414"/>
                      <a:pt x="6116" y="18562"/>
                    </a:cubicBezTo>
                    <a:cubicBezTo>
                      <a:pt x="4166" y="14751"/>
                      <a:pt x="2127" y="11117"/>
                      <a:pt x="0" y="7571"/>
                    </a:cubicBezTo>
                    <a:lnTo>
                      <a:pt x="266" y="1101"/>
                    </a:lnTo>
                    <a:cubicBezTo>
                      <a:pt x="266" y="1101"/>
                      <a:pt x="65147" y="1101"/>
                      <a:pt x="66122" y="215"/>
                    </a:cubicBezTo>
                    <a:cubicBezTo>
                      <a:pt x="66920" y="-583"/>
                      <a:pt x="873769" y="1101"/>
                      <a:pt x="873769" y="1101"/>
                    </a:cubicBezTo>
                    <a:lnTo>
                      <a:pt x="1380676" y="1101"/>
                    </a:lnTo>
                    <a:cubicBezTo>
                      <a:pt x="1380676" y="1101"/>
                      <a:pt x="1394503" y="26362"/>
                      <a:pt x="1406823" y="59068"/>
                    </a:cubicBezTo>
                    <a:cubicBezTo>
                      <a:pt x="1415155" y="81050"/>
                      <a:pt x="1414623" y="110123"/>
                      <a:pt x="1410989" y="140259"/>
                    </a:cubicBezTo>
                    <a:close/>
                  </a:path>
                </a:pathLst>
              </a:custGeom>
              <a:solidFill>
                <a:srgbClr val="F5F4DB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17" name="任意多边形: 形状 616"/>
              <p:cNvSpPr/>
              <p:nvPr/>
            </p:nvSpPr>
            <p:spPr>
              <a:xfrm>
                <a:off x="8483902" y="2692079"/>
                <a:ext cx="111803" cy="125400"/>
              </a:xfrm>
              <a:custGeom>
                <a:avLst/>
                <a:gdLst>
                  <a:gd name="connsiteX0" fmla="*/ 65440 w 111803"/>
                  <a:gd name="connsiteY0" fmla="*/ 0 h 125400"/>
                  <a:gd name="connsiteX1" fmla="*/ 1888 w 111803"/>
                  <a:gd name="connsiteY1" fmla="*/ 75783 h 125400"/>
                  <a:gd name="connsiteX2" fmla="*/ 53651 w 111803"/>
                  <a:gd name="connsiteY2" fmla="*/ 124887 h 125400"/>
                  <a:gd name="connsiteX3" fmla="*/ 109935 w 111803"/>
                  <a:gd name="connsiteY3" fmla="*/ 86774 h 125400"/>
                  <a:gd name="connsiteX4" fmla="*/ 105237 w 111803"/>
                  <a:gd name="connsiteY4" fmla="*/ 28452 h 125400"/>
                  <a:gd name="connsiteX5" fmla="*/ 65440 w 111803"/>
                  <a:gd name="connsiteY5" fmla="*/ 0 h 125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803" h="125400">
                    <a:moveTo>
                      <a:pt x="65440" y="0"/>
                    </a:moveTo>
                    <a:cubicBezTo>
                      <a:pt x="31315" y="0"/>
                      <a:pt x="-9280" y="36163"/>
                      <a:pt x="1888" y="75783"/>
                    </a:cubicBezTo>
                    <a:cubicBezTo>
                      <a:pt x="13056" y="115403"/>
                      <a:pt x="28301" y="128256"/>
                      <a:pt x="53651" y="124887"/>
                    </a:cubicBezTo>
                    <a:cubicBezTo>
                      <a:pt x="79001" y="121431"/>
                      <a:pt x="107098" y="110263"/>
                      <a:pt x="109935" y="86774"/>
                    </a:cubicBezTo>
                    <a:cubicBezTo>
                      <a:pt x="112771" y="63286"/>
                      <a:pt x="113214" y="43875"/>
                      <a:pt x="105237" y="28452"/>
                    </a:cubicBezTo>
                    <a:cubicBezTo>
                      <a:pt x="97260" y="12941"/>
                      <a:pt x="80951" y="0"/>
                      <a:pt x="65440" y="0"/>
                    </a:cubicBezTo>
                    <a:close/>
                  </a:path>
                </a:pathLst>
              </a:custGeom>
              <a:solidFill>
                <a:srgbClr val="42685C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18" name="任意多边形: 形状 617"/>
              <p:cNvSpPr/>
              <p:nvPr/>
            </p:nvSpPr>
            <p:spPr>
              <a:xfrm>
                <a:off x="8748527" y="2159291"/>
                <a:ext cx="76648" cy="89345"/>
              </a:xfrm>
              <a:custGeom>
                <a:avLst/>
                <a:gdLst>
                  <a:gd name="connsiteX0" fmla="*/ 866 w 76648"/>
                  <a:gd name="connsiteY0" fmla="*/ 2748 h 89345"/>
                  <a:gd name="connsiteX1" fmla="*/ 68 w 76648"/>
                  <a:gd name="connsiteY1" fmla="*/ 89345 h 89345"/>
                  <a:gd name="connsiteX2" fmla="*/ 36320 w 76648"/>
                  <a:gd name="connsiteY2" fmla="*/ 67540 h 89345"/>
                  <a:gd name="connsiteX3" fmla="*/ 66013 w 76648"/>
                  <a:gd name="connsiteY3" fmla="*/ 89345 h 89345"/>
                  <a:gd name="connsiteX4" fmla="*/ 76649 w 76648"/>
                  <a:gd name="connsiteY4" fmla="*/ 0 h 89345"/>
                  <a:gd name="connsiteX5" fmla="*/ 866 w 76648"/>
                  <a:gd name="connsiteY5" fmla="*/ 2748 h 8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648" h="89345">
                    <a:moveTo>
                      <a:pt x="866" y="2748"/>
                    </a:moveTo>
                    <a:cubicBezTo>
                      <a:pt x="866" y="2748"/>
                      <a:pt x="-287" y="89699"/>
                      <a:pt x="68" y="89345"/>
                    </a:cubicBezTo>
                    <a:cubicBezTo>
                      <a:pt x="422" y="88990"/>
                      <a:pt x="36320" y="67540"/>
                      <a:pt x="36320" y="67540"/>
                    </a:cubicBezTo>
                    <a:lnTo>
                      <a:pt x="66013" y="89345"/>
                    </a:lnTo>
                    <a:lnTo>
                      <a:pt x="76649" y="0"/>
                    </a:lnTo>
                    <a:lnTo>
                      <a:pt x="866" y="2748"/>
                    </a:lnTo>
                    <a:close/>
                  </a:path>
                </a:pathLst>
              </a:custGeom>
              <a:solidFill>
                <a:srgbClr val="DC9234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19" name="任意多边形: 形状 618"/>
              <p:cNvSpPr/>
              <p:nvPr/>
            </p:nvSpPr>
            <p:spPr>
              <a:xfrm>
                <a:off x="8337326" y="2376499"/>
                <a:ext cx="1413240" cy="230135"/>
              </a:xfrm>
              <a:custGeom>
                <a:avLst/>
                <a:gdLst>
                  <a:gd name="connsiteX0" fmla="*/ 1410723 w 1413240"/>
                  <a:gd name="connsiteY0" fmla="*/ 140259 h 230135"/>
                  <a:gd name="connsiteX1" fmla="*/ 1410723 w 1413240"/>
                  <a:gd name="connsiteY1" fmla="*/ 140436 h 230135"/>
                  <a:gd name="connsiteX2" fmla="*/ 1384310 w 1413240"/>
                  <a:gd name="connsiteY2" fmla="*/ 230135 h 230135"/>
                  <a:gd name="connsiteX3" fmla="*/ 1345576 w 1413240"/>
                  <a:gd name="connsiteY3" fmla="*/ 83798 h 230135"/>
                  <a:gd name="connsiteX4" fmla="*/ 22779 w 1413240"/>
                  <a:gd name="connsiteY4" fmla="*/ 61107 h 230135"/>
                  <a:gd name="connsiteX5" fmla="*/ 22691 w 1413240"/>
                  <a:gd name="connsiteY5" fmla="*/ 60930 h 230135"/>
                  <a:gd name="connsiteX6" fmla="*/ 5939 w 1413240"/>
                  <a:gd name="connsiteY6" fmla="*/ 18562 h 230135"/>
                  <a:gd name="connsiteX7" fmla="*/ 0 w 1413240"/>
                  <a:gd name="connsiteY7" fmla="*/ 3583 h 230135"/>
                  <a:gd name="connsiteX8" fmla="*/ 89 w 1413240"/>
                  <a:gd name="connsiteY8" fmla="*/ 1101 h 230135"/>
                  <a:gd name="connsiteX9" fmla="*/ 65945 w 1413240"/>
                  <a:gd name="connsiteY9" fmla="*/ 215 h 230135"/>
                  <a:gd name="connsiteX10" fmla="*/ 873592 w 1413240"/>
                  <a:gd name="connsiteY10" fmla="*/ 1101 h 230135"/>
                  <a:gd name="connsiteX11" fmla="*/ 1380499 w 1413240"/>
                  <a:gd name="connsiteY11" fmla="*/ 1101 h 230135"/>
                  <a:gd name="connsiteX12" fmla="*/ 1406646 w 1413240"/>
                  <a:gd name="connsiteY12" fmla="*/ 59068 h 230135"/>
                  <a:gd name="connsiteX13" fmla="*/ 1410723 w 1413240"/>
                  <a:gd name="connsiteY13" fmla="*/ 140259 h 230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3240" h="230135">
                    <a:moveTo>
                      <a:pt x="1410723" y="140259"/>
                    </a:moveTo>
                    <a:lnTo>
                      <a:pt x="1410723" y="140436"/>
                    </a:lnTo>
                    <a:lnTo>
                      <a:pt x="1384310" y="230135"/>
                    </a:lnTo>
                    <a:cubicBezTo>
                      <a:pt x="1384310" y="230135"/>
                      <a:pt x="1392730" y="132902"/>
                      <a:pt x="1345576" y="83798"/>
                    </a:cubicBezTo>
                    <a:cubicBezTo>
                      <a:pt x="1298511" y="34605"/>
                      <a:pt x="317404" y="61107"/>
                      <a:pt x="22779" y="61107"/>
                    </a:cubicBezTo>
                    <a:lnTo>
                      <a:pt x="22691" y="60930"/>
                    </a:lnTo>
                    <a:lnTo>
                      <a:pt x="5939" y="18562"/>
                    </a:lnTo>
                    <a:lnTo>
                      <a:pt x="0" y="3583"/>
                    </a:lnTo>
                    <a:lnTo>
                      <a:pt x="89" y="1101"/>
                    </a:lnTo>
                    <a:cubicBezTo>
                      <a:pt x="89" y="1101"/>
                      <a:pt x="64970" y="1101"/>
                      <a:pt x="65945" y="215"/>
                    </a:cubicBezTo>
                    <a:cubicBezTo>
                      <a:pt x="66743" y="-583"/>
                      <a:pt x="873592" y="1101"/>
                      <a:pt x="873592" y="1101"/>
                    </a:cubicBezTo>
                    <a:lnTo>
                      <a:pt x="1380499" y="1101"/>
                    </a:lnTo>
                    <a:cubicBezTo>
                      <a:pt x="1380499" y="1101"/>
                      <a:pt x="1394326" y="26362"/>
                      <a:pt x="1406646" y="59068"/>
                    </a:cubicBezTo>
                    <a:cubicBezTo>
                      <a:pt x="1414889" y="81050"/>
                      <a:pt x="1414357" y="110123"/>
                      <a:pt x="1410723" y="140259"/>
                    </a:cubicBezTo>
                    <a:close/>
                  </a:path>
                </a:pathLst>
              </a:custGeom>
              <a:solidFill>
                <a:srgbClr val="DFDCBB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20" name="任意多边形: 形状 619"/>
              <p:cNvSpPr/>
              <p:nvPr/>
            </p:nvSpPr>
            <p:spPr>
              <a:xfrm>
                <a:off x="9551699" y="2639293"/>
                <a:ext cx="208910" cy="39647"/>
              </a:xfrm>
              <a:custGeom>
                <a:avLst/>
                <a:gdLst>
                  <a:gd name="connsiteX0" fmla="*/ 3036 w 208910"/>
                  <a:gd name="connsiteY0" fmla="*/ 29031 h 39647"/>
                  <a:gd name="connsiteX1" fmla="*/ 24663 w 208910"/>
                  <a:gd name="connsiteY1" fmla="*/ 37009 h 39647"/>
                  <a:gd name="connsiteX2" fmla="*/ 49924 w 208910"/>
                  <a:gd name="connsiteY2" fmla="*/ 39136 h 39647"/>
                  <a:gd name="connsiteX3" fmla="*/ 99914 w 208910"/>
                  <a:gd name="connsiteY3" fmla="*/ 39225 h 39647"/>
                  <a:gd name="connsiteX4" fmla="*/ 149993 w 208910"/>
                  <a:gd name="connsiteY4" fmla="*/ 37275 h 39647"/>
                  <a:gd name="connsiteX5" fmla="*/ 175077 w 208910"/>
                  <a:gd name="connsiteY5" fmla="*/ 36122 h 39647"/>
                  <a:gd name="connsiteX6" fmla="*/ 200959 w 208910"/>
                  <a:gd name="connsiteY6" fmla="*/ 30272 h 39647"/>
                  <a:gd name="connsiteX7" fmla="*/ 201490 w 208910"/>
                  <a:gd name="connsiteY7" fmla="*/ 3327 h 39647"/>
                  <a:gd name="connsiteX8" fmla="*/ 150702 w 208910"/>
                  <a:gd name="connsiteY8" fmla="*/ 4036 h 39647"/>
                  <a:gd name="connsiteX9" fmla="*/ 102307 w 208910"/>
                  <a:gd name="connsiteY9" fmla="*/ 7936 h 39647"/>
                  <a:gd name="connsiteX10" fmla="*/ 54089 w 208910"/>
                  <a:gd name="connsiteY10" fmla="*/ 8468 h 39647"/>
                  <a:gd name="connsiteX11" fmla="*/ 29183 w 208910"/>
                  <a:gd name="connsiteY11" fmla="*/ 7582 h 39647"/>
                  <a:gd name="connsiteX12" fmla="*/ 5606 w 208910"/>
                  <a:gd name="connsiteY12" fmla="*/ 11127 h 39647"/>
                  <a:gd name="connsiteX13" fmla="*/ 3036 w 208910"/>
                  <a:gd name="connsiteY13" fmla="*/ 29031 h 39647"/>
                  <a:gd name="connsiteX14" fmla="*/ 3036 w 208910"/>
                  <a:gd name="connsiteY14" fmla="*/ 29031 h 3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8910" h="39647">
                    <a:moveTo>
                      <a:pt x="3036" y="29031"/>
                    </a:moveTo>
                    <a:cubicBezTo>
                      <a:pt x="8176" y="35502"/>
                      <a:pt x="16774" y="36122"/>
                      <a:pt x="24663" y="37009"/>
                    </a:cubicBezTo>
                    <a:cubicBezTo>
                      <a:pt x="32994" y="37984"/>
                      <a:pt x="41503" y="38693"/>
                      <a:pt x="49924" y="39136"/>
                    </a:cubicBezTo>
                    <a:cubicBezTo>
                      <a:pt x="66499" y="39933"/>
                      <a:pt x="83251" y="39668"/>
                      <a:pt x="99914" y="39225"/>
                    </a:cubicBezTo>
                    <a:cubicBezTo>
                      <a:pt x="116666" y="38781"/>
                      <a:pt x="133330" y="38161"/>
                      <a:pt x="149993" y="37275"/>
                    </a:cubicBezTo>
                    <a:cubicBezTo>
                      <a:pt x="158325" y="36831"/>
                      <a:pt x="166657" y="36300"/>
                      <a:pt x="175077" y="36122"/>
                    </a:cubicBezTo>
                    <a:cubicBezTo>
                      <a:pt x="184118" y="35945"/>
                      <a:pt x="193070" y="35590"/>
                      <a:pt x="200959" y="30272"/>
                    </a:cubicBezTo>
                    <a:cubicBezTo>
                      <a:pt x="210177" y="24068"/>
                      <a:pt x="212659" y="8557"/>
                      <a:pt x="201490" y="3327"/>
                    </a:cubicBezTo>
                    <a:cubicBezTo>
                      <a:pt x="186334" y="-3764"/>
                      <a:pt x="167188" y="2441"/>
                      <a:pt x="150702" y="4036"/>
                    </a:cubicBezTo>
                    <a:cubicBezTo>
                      <a:pt x="134571" y="5632"/>
                      <a:pt x="118439" y="7138"/>
                      <a:pt x="102307" y="7936"/>
                    </a:cubicBezTo>
                    <a:cubicBezTo>
                      <a:pt x="86264" y="8734"/>
                      <a:pt x="70133" y="8822"/>
                      <a:pt x="54089" y="8468"/>
                    </a:cubicBezTo>
                    <a:cubicBezTo>
                      <a:pt x="45758" y="8291"/>
                      <a:pt x="37515" y="7936"/>
                      <a:pt x="29183" y="7582"/>
                    </a:cubicBezTo>
                    <a:cubicBezTo>
                      <a:pt x="21117" y="7227"/>
                      <a:pt x="12608" y="5986"/>
                      <a:pt x="5606" y="11127"/>
                    </a:cubicBezTo>
                    <a:cubicBezTo>
                      <a:pt x="-864" y="15913"/>
                      <a:pt x="-1751" y="23004"/>
                      <a:pt x="3036" y="29031"/>
                    </a:cubicBezTo>
                    <a:lnTo>
                      <a:pt x="3036" y="29031"/>
                    </a:lnTo>
                    <a:close/>
                  </a:path>
                </a:pathLst>
              </a:custGeom>
              <a:solidFill>
                <a:srgbClr val="DDD9CB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21" name="任意多边形: 形状 620"/>
              <p:cNvSpPr/>
              <p:nvPr/>
            </p:nvSpPr>
            <p:spPr>
              <a:xfrm>
                <a:off x="8336527" y="2632122"/>
                <a:ext cx="1416507" cy="10974"/>
              </a:xfrm>
              <a:custGeom>
                <a:avLst/>
                <a:gdLst>
                  <a:gd name="connsiteX0" fmla="*/ 2837 w 1416507"/>
                  <a:gd name="connsiteY0" fmla="*/ 8637 h 10974"/>
                  <a:gd name="connsiteX1" fmla="*/ 141108 w 1416507"/>
                  <a:gd name="connsiteY1" fmla="*/ 10587 h 10974"/>
                  <a:gd name="connsiteX2" fmla="*/ 279380 w 1416507"/>
                  <a:gd name="connsiteY2" fmla="*/ 10764 h 10974"/>
                  <a:gd name="connsiteX3" fmla="*/ 553175 w 1416507"/>
                  <a:gd name="connsiteY3" fmla="*/ 10764 h 10974"/>
                  <a:gd name="connsiteX4" fmla="*/ 1103513 w 1416507"/>
                  <a:gd name="connsiteY4" fmla="*/ 10498 h 10974"/>
                  <a:gd name="connsiteX5" fmla="*/ 1182576 w 1416507"/>
                  <a:gd name="connsiteY5" fmla="*/ 8548 h 10974"/>
                  <a:gd name="connsiteX6" fmla="*/ 1258802 w 1416507"/>
                  <a:gd name="connsiteY6" fmla="*/ 8105 h 10974"/>
                  <a:gd name="connsiteX7" fmla="*/ 1414003 w 1416507"/>
                  <a:gd name="connsiteY7" fmla="*/ 8194 h 10974"/>
                  <a:gd name="connsiteX8" fmla="*/ 1414092 w 1416507"/>
                  <a:gd name="connsiteY8" fmla="*/ 3142 h 10974"/>
                  <a:gd name="connsiteX9" fmla="*/ 1137549 w 1416507"/>
                  <a:gd name="connsiteY9" fmla="*/ 1723 h 10974"/>
                  <a:gd name="connsiteX10" fmla="*/ 863842 w 1416507"/>
                  <a:gd name="connsiteY10" fmla="*/ 482 h 10974"/>
                  <a:gd name="connsiteX11" fmla="*/ 313504 w 1416507"/>
                  <a:gd name="connsiteY11" fmla="*/ 482 h 10974"/>
                  <a:gd name="connsiteX12" fmla="*/ 158303 w 1416507"/>
                  <a:gd name="connsiteY12" fmla="*/ 660 h 10974"/>
                  <a:gd name="connsiteX13" fmla="*/ 82077 w 1416507"/>
                  <a:gd name="connsiteY13" fmla="*/ 748 h 10974"/>
                  <a:gd name="connsiteX14" fmla="*/ 3014 w 1416507"/>
                  <a:gd name="connsiteY14" fmla="*/ 2610 h 10974"/>
                  <a:gd name="connsiteX15" fmla="*/ 2837 w 1416507"/>
                  <a:gd name="connsiteY15" fmla="*/ 8637 h 10974"/>
                  <a:gd name="connsiteX16" fmla="*/ 2837 w 1416507"/>
                  <a:gd name="connsiteY16" fmla="*/ 8637 h 1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16507" h="10974">
                    <a:moveTo>
                      <a:pt x="2837" y="8637"/>
                    </a:moveTo>
                    <a:cubicBezTo>
                      <a:pt x="48484" y="12360"/>
                      <a:pt x="95106" y="10498"/>
                      <a:pt x="141108" y="10587"/>
                    </a:cubicBezTo>
                    <a:cubicBezTo>
                      <a:pt x="187199" y="10675"/>
                      <a:pt x="233289" y="10675"/>
                      <a:pt x="279380" y="10764"/>
                    </a:cubicBezTo>
                    <a:cubicBezTo>
                      <a:pt x="370586" y="10853"/>
                      <a:pt x="461880" y="10764"/>
                      <a:pt x="553175" y="10764"/>
                    </a:cubicBezTo>
                    <a:cubicBezTo>
                      <a:pt x="736650" y="10764"/>
                      <a:pt x="920037" y="11030"/>
                      <a:pt x="1103513" y="10498"/>
                    </a:cubicBezTo>
                    <a:cubicBezTo>
                      <a:pt x="1129838" y="10410"/>
                      <a:pt x="1156251" y="8814"/>
                      <a:pt x="1182576" y="8548"/>
                    </a:cubicBezTo>
                    <a:cubicBezTo>
                      <a:pt x="1208014" y="8282"/>
                      <a:pt x="1233364" y="8105"/>
                      <a:pt x="1258802" y="8105"/>
                    </a:cubicBezTo>
                    <a:cubicBezTo>
                      <a:pt x="1310565" y="8105"/>
                      <a:pt x="1362328" y="8016"/>
                      <a:pt x="1414003" y="8194"/>
                    </a:cubicBezTo>
                    <a:cubicBezTo>
                      <a:pt x="1417283" y="8194"/>
                      <a:pt x="1417371" y="3142"/>
                      <a:pt x="1414092" y="3142"/>
                    </a:cubicBezTo>
                    <a:cubicBezTo>
                      <a:pt x="1321911" y="3407"/>
                      <a:pt x="1229553" y="4648"/>
                      <a:pt x="1137549" y="1723"/>
                    </a:cubicBezTo>
                    <a:cubicBezTo>
                      <a:pt x="1046520" y="-1202"/>
                      <a:pt x="955048" y="482"/>
                      <a:pt x="863842" y="482"/>
                    </a:cubicBezTo>
                    <a:cubicBezTo>
                      <a:pt x="680367" y="482"/>
                      <a:pt x="496980" y="482"/>
                      <a:pt x="313504" y="482"/>
                    </a:cubicBezTo>
                    <a:cubicBezTo>
                      <a:pt x="261741" y="482"/>
                      <a:pt x="209978" y="571"/>
                      <a:pt x="158303" y="660"/>
                    </a:cubicBezTo>
                    <a:cubicBezTo>
                      <a:pt x="132865" y="660"/>
                      <a:pt x="107515" y="660"/>
                      <a:pt x="82077" y="748"/>
                    </a:cubicBezTo>
                    <a:cubicBezTo>
                      <a:pt x="55752" y="926"/>
                      <a:pt x="29339" y="482"/>
                      <a:pt x="3014" y="2610"/>
                    </a:cubicBezTo>
                    <a:cubicBezTo>
                      <a:pt x="-975" y="2876"/>
                      <a:pt x="-975" y="8282"/>
                      <a:pt x="2837" y="8637"/>
                    </a:cubicBezTo>
                    <a:lnTo>
                      <a:pt x="2837" y="8637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22" name="任意多边形: 形状 621"/>
              <p:cNvSpPr/>
              <p:nvPr/>
            </p:nvSpPr>
            <p:spPr>
              <a:xfrm>
                <a:off x="8483266" y="2686760"/>
                <a:ext cx="117993" cy="133840"/>
              </a:xfrm>
              <a:custGeom>
                <a:avLst/>
                <a:gdLst>
                  <a:gd name="connsiteX0" fmla="*/ 30622 w 117993"/>
                  <a:gd name="connsiteY0" fmla="*/ 25351 h 133840"/>
                  <a:gd name="connsiteX1" fmla="*/ 1461 w 117993"/>
                  <a:gd name="connsiteY1" fmla="*/ 91739 h 133840"/>
                  <a:gd name="connsiteX2" fmla="*/ 53579 w 117993"/>
                  <a:gd name="connsiteY2" fmla="*/ 133840 h 133840"/>
                  <a:gd name="connsiteX3" fmla="*/ 95592 w 117993"/>
                  <a:gd name="connsiteY3" fmla="*/ 119393 h 133840"/>
                  <a:gd name="connsiteX4" fmla="*/ 117573 w 117993"/>
                  <a:gd name="connsiteY4" fmla="*/ 87661 h 133840"/>
                  <a:gd name="connsiteX5" fmla="*/ 117219 w 117993"/>
                  <a:gd name="connsiteY5" fmla="*/ 65591 h 133840"/>
                  <a:gd name="connsiteX6" fmla="*/ 113939 w 117993"/>
                  <a:gd name="connsiteY6" fmla="*/ 42014 h 133840"/>
                  <a:gd name="connsiteX7" fmla="*/ 92844 w 117993"/>
                  <a:gd name="connsiteY7" fmla="*/ 10105 h 133840"/>
                  <a:gd name="connsiteX8" fmla="*/ 13338 w 117993"/>
                  <a:gd name="connsiteY8" fmla="*/ 25173 h 133840"/>
                  <a:gd name="connsiteX9" fmla="*/ 19808 w 117993"/>
                  <a:gd name="connsiteY9" fmla="*/ 30048 h 133840"/>
                  <a:gd name="connsiteX10" fmla="*/ 79726 w 117993"/>
                  <a:gd name="connsiteY10" fmla="*/ 13208 h 133840"/>
                  <a:gd name="connsiteX11" fmla="*/ 101885 w 117993"/>
                  <a:gd name="connsiteY11" fmla="*/ 35189 h 133840"/>
                  <a:gd name="connsiteX12" fmla="*/ 108710 w 117993"/>
                  <a:gd name="connsiteY12" fmla="*/ 73214 h 133840"/>
                  <a:gd name="connsiteX13" fmla="*/ 98960 w 117993"/>
                  <a:gd name="connsiteY13" fmla="*/ 106275 h 133840"/>
                  <a:gd name="connsiteX14" fmla="*/ 65456 w 117993"/>
                  <a:gd name="connsiteY14" fmla="*/ 123204 h 133840"/>
                  <a:gd name="connsiteX15" fmla="*/ 13161 w 117993"/>
                  <a:gd name="connsiteY15" fmla="*/ 100513 h 133840"/>
                  <a:gd name="connsiteX16" fmla="*/ 7843 w 117993"/>
                  <a:gd name="connsiteY16" fmla="*/ 59652 h 133840"/>
                  <a:gd name="connsiteX17" fmla="*/ 30888 w 117993"/>
                  <a:gd name="connsiteY17" fmla="*/ 26591 h 133840"/>
                  <a:gd name="connsiteX18" fmla="*/ 30622 w 117993"/>
                  <a:gd name="connsiteY18" fmla="*/ 25351 h 133840"/>
                  <a:gd name="connsiteX19" fmla="*/ 30622 w 117993"/>
                  <a:gd name="connsiteY19" fmla="*/ 25351 h 13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993" h="133840">
                    <a:moveTo>
                      <a:pt x="30622" y="25351"/>
                    </a:moveTo>
                    <a:cubicBezTo>
                      <a:pt x="-932" y="27212"/>
                      <a:pt x="-2262" y="69580"/>
                      <a:pt x="1461" y="91739"/>
                    </a:cubicBezTo>
                    <a:cubicBezTo>
                      <a:pt x="5538" y="116113"/>
                      <a:pt x="28849" y="133929"/>
                      <a:pt x="53579" y="133840"/>
                    </a:cubicBezTo>
                    <a:cubicBezTo>
                      <a:pt x="68203" y="133752"/>
                      <a:pt x="83094" y="127016"/>
                      <a:pt x="95592" y="119393"/>
                    </a:cubicBezTo>
                    <a:cubicBezTo>
                      <a:pt x="107824" y="112036"/>
                      <a:pt x="115889" y="101843"/>
                      <a:pt x="117573" y="87661"/>
                    </a:cubicBezTo>
                    <a:cubicBezTo>
                      <a:pt x="118460" y="80305"/>
                      <a:pt x="117751" y="72948"/>
                      <a:pt x="117219" y="65591"/>
                    </a:cubicBezTo>
                    <a:cubicBezTo>
                      <a:pt x="116598" y="57702"/>
                      <a:pt x="115889" y="49637"/>
                      <a:pt x="113939" y="42014"/>
                    </a:cubicBezTo>
                    <a:cubicBezTo>
                      <a:pt x="110660" y="29073"/>
                      <a:pt x="103658" y="17905"/>
                      <a:pt x="92844" y="10105"/>
                    </a:cubicBezTo>
                    <a:cubicBezTo>
                      <a:pt x="68026" y="-7888"/>
                      <a:pt x="31508" y="-1240"/>
                      <a:pt x="13338" y="25173"/>
                    </a:cubicBezTo>
                    <a:cubicBezTo>
                      <a:pt x="10679" y="29073"/>
                      <a:pt x="16706" y="33860"/>
                      <a:pt x="19808" y="30048"/>
                    </a:cubicBezTo>
                    <a:cubicBezTo>
                      <a:pt x="34256" y="12144"/>
                      <a:pt x="58985" y="3546"/>
                      <a:pt x="79726" y="13208"/>
                    </a:cubicBezTo>
                    <a:cubicBezTo>
                      <a:pt x="89476" y="17728"/>
                      <a:pt x="97364" y="25439"/>
                      <a:pt x="101885" y="35189"/>
                    </a:cubicBezTo>
                    <a:cubicBezTo>
                      <a:pt x="107203" y="46800"/>
                      <a:pt x="107912" y="60450"/>
                      <a:pt x="108710" y="73214"/>
                    </a:cubicBezTo>
                    <a:cubicBezTo>
                      <a:pt x="109419" y="85268"/>
                      <a:pt x="108887" y="97411"/>
                      <a:pt x="98960" y="106275"/>
                    </a:cubicBezTo>
                    <a:cubicBezTo>
                      <a:pt x="90008" y="114252"/>
                      <a:pt x="76890" y="120191"/>
                      <a:pt x="65456" y="123204"/>
                    </a:cubicBezTo>
                    <a:cubicBezTo>
                      <a:pt x="44804" y="128611"/>
                      <a:pt x="22822" y="118772"/>
                      <a:pt x="13161" y="100513"/>
                    </a:cubicBezTo>
                    <a:cubicBezTo>
                      <a:pt x="6779" y="88459"/>
                      <a:pt x="6602" y="73214"/>
                      <a:pt x="7843" y="59652"/>
                    </a:cubicBezTo>
                    <a:cubicBezTo>
                      <a:pt x="8995" y="46003"/>
                      <a:pt x="15288" y="29162"/>
                      <a:pt x="30888" y="26591"/>
                    </a:cubicBezTo>
                    <a:cubicBezTo>
                      <a:pt x="31508" y="26503"/>
                      <a:pt x="31331" y="25262"/>
                      <a:pt x="30622" y="25351"/>
                    </a:cubicBezTo>
                    <a:lnTo>
                      <a:pt x="30622" y="25351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23" name="任意多边形: 形状 622"/>
              <p:cNvSpPr/>
              <p:nvPr/>
            </p:nvSpPr>
            <p:spPr>
              <a:xfrm>
                <a:off x="8261653" y="2631483"/>
                <a:ext cx="107773" cy="13612"/>
              </a:xfrm>
              <a:custGeom>
                <a:avLst/>
                <a:gdLst>
                  <a:gd name="connsiteX0" fmla="*/ 864 w 107773"/>
                  <a:gd name="connsiteY0" fmla="*/ 10782 h 13612"/>
                  <a:gd name="connsiteX1" fmla="*/ 56350 w 107773"/>
                  <a:gd name="connsiteY1" fmla="*/ 12112 h 13612"/>
                  <a:gd name="connsiteX2" fmla="*/ 106783 w 107773"/>
                  <a:gd name="connsiteY2" fmla="*/ 4844 h 13612"/>
                  <a:gd name="connsiteX3" fmla="*/ 104036 w 107773"/>
                  <a:gd name="connsiteY3" fmla="*/ 57 h 13612"/>
                  <a:gd name="connsiteX4" fmla="*/ 77888 w 107773"/>
                  <a:gd name="connsiteY4" fmla="*/ 4666 h 13612"/>
                  <a:gd name="connsiteX5" fmla="*/ 50943 w 107773"/>
                  <a:gd name="connsiteY5" fmla="*/ 3160 h 13612"/>
                  <a:gd name="connsiteX6" fmla="*/ 421 w 107773"/>
                  <a:gd name="connsiteY6" fmla="*/ 9453 h 13612"/>
                  <a:gd name="connsiteX7" fmla="*/ 864 w 107773"/>
                  <a:gd name="connsiteY7" fmla="*/ 10782 h 13612"/>
                  <a:gd name="connsiteX8" fmla="*/ 864 w 107773"/>
                  <a:gd name="connsiteY8" fmla="*/ 10782 h 13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7773" h="13612">
                    <a:moveTo>
                      <a:pt x="864" y="10782"/>
                    </a:moveTo>
                    <a:cubicBezTo>
                      <a:pt x="19566" y="7414"/>
                      <a:pt x="37825" y="10162"/>
                      <a:pt x="56350" y="12112"/>
                    </a:cubicBezTo>
                    <a:cubicBezTo>
                      <a:pt x="72570" y="13885"/>
                      <a:pt x="92956" y="16278"/>
                      <a:pt x="106783" y="4844"/>
                    </a:cubicBezTo>
                    <a:cubicBezTo>
                      <a:pt x="109265" y="2805"/>
                      <a:pt x="106606" y="-474"/>
                      <a:pt x="104036" y="57"/>
                    </a:cubicBezTo>
                    <a:cubicBezTo>
                      <a:pt x="95349" y="2007"/>
                      <a:pt x="86752" y="4401"/>
                      <a:pt x="77888" y="4666"/>
                    </a:cubicBezTo>
                    <a:cubicBezTo>
                      <a:pt x="68847" y="4932"/>
                      <a:pt x="59895" y="4046"/>
                      <a:pt x="50943" y="3160"/>
                    </a:cubicBezTo>
                    <a:cubicBezTo>
                      <a:pt x="34280" y="1564"/>
                      <a:pt x="15666" y="-31"/>
                      <a:pt x="421" y="9453"/>
                    </a:cubicBezTo>
                    <a:cubicBezTo>
                      <a:pt x="-377" y="9985"/>
                      <a:pt x="66" y="10960"/>
                      <a:pt x="864" y="10782"/>
                    </a:cubicBezTo>
                    <a:lnTo>
                      <a:pt x="864" y="10782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24" name="任意多边形: 形状 623"/>
              <p:cNvSpPr/>
              <p:nvPr/>
            </p:nvSpPr>
            <p:spPr>
              <a:xfrm>
                <a:off x="8267339" y="2611598"/>
                <a:ext cx="12314" cy="30747"/>
              </a:xfrm>
              <a:custGeom>
                <a:avLst/>
                <a:gdLst>
                  <a:gd name="connsiteX0" fmla="*/ 3332 w 12314"/>
                  <a:gd name="connsiteY0" fmla="*/ 30579 h 30747"/>
                  <a:gd name="connsiteX1" fmla="*/ 3776 w 12314"/>
                  <a:gd name="connsiteY1" fmla="*/ 29161 h 30747"/>
                  <a:gd name="connsiteX2" fmla="*/ 4130 w 12314"/>
                  <a:gd name="connsiteY2" fmla="*/ 27743 h 30747"/>
                  <a:gd name="connsiteX3" fmla="*/ 3421 w 12314"/>
                  <a:gd name="connsiteY3" fmla="*/ 28629 h 30747"/>
                  <a:gd name="connsiteX4" fmla="*/ 5194 w 12314"/>
                  <a:gd name="connsiteY4" fmla="*/ 22513 h 30747"/>
                  <a:gd name="connsiteX5" fmla="*/ 6080 w 12314"/>
                  <a:gd name="connsiteY5" fmla="*/ 18968 h 30747"/>
                  <a:gd name="connsiteX6" fmla="*/ 7321 w 12314"/>
                  <a:gd name="connsiteY6" fmla="*/ 15954 h 30747"/>
                  <a:gd name="connsiteX7" fmla="*/ 9626 w 12314"/>
                  <a:gd name="connsiteY7" fmla="*/ 9927 h 30747"/>
                  <a:gd name="connsiteX8" fmla="*/ 12196 w 12314"/>
                  <a:gd name="connsiteY8" fmla="*/ 2216 h 30747"/>
                  <a:gd name="connsiteX9" fmla="*/ 8296 w 12314"/>
                  <a:gd name="connsiteY9" fmla="*/ 89 h 30747"/>
                  <a:gd name="connsiteX10" fmla="*/ 2357 w 12314"/>
                  <a:gd name="connsiteY10" fmla="*/ 7711 h 30747"/>
                  <a:gd name="connsiteX11" fmla="*/ 53 w 12314"/>
                  <a:gd name="connsiteY11" fmla="*/ 16043 h 30747"/>
                  <a:gd name="connsiteX12" fmla="*/ 230 w 12314"/>
                  <a:gd name="connsiteY12" fmla="*/ 23754 h 30747"/>
                  <a:gd name="connsiteX13" fmla="*/ 1117 w 12314"/>
                  <a:gd name="connsiteY13" fmla="*/ 27832 h 30747"/>
                  <a:gd name="connsiteX14" fmla="*/ 1737 w 12314"/>
                  <a:gd name="connsiteY14" fmla="*/ 28452 h 30747"/>
                  <a:gd name="connsiteX15" fmla="*/ 1914 w 12314"/>
                  <a:gd name="connsiteY15" fmla="*/ 28984 h 30747"/>
                  <a:gd name="connsiteX16" fmla="*/ 2978 w 12314"/>
                  <a:gd name="connsiteY16" fmla="*/ 30579 h 30747"/>
                  <a:gd name="connsiteX17" fmla="*/ 3332 w 12314"/>
                  <a:gd name="connsiteY17" fmla="*/ 30579 h 30747"/>
                  <a:gd name="connsiteX18" fmla="*/ 3332 w 12314"/>
                  <a:gd name="connsiteY18" fmla="*/ 30579 h 30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314" h="30747">
                    <a:moveTo>
                      <a:pt x="3332" y="30579"/>
                    </a:moveTo>
                    <a:cubicBezTo>
                      <a:pt x="3244" y="29959"/>
                      <a:pt x="3598" y="29693"/>
                      <a:pt x="3776" y="29161"/>
                    </a:cubicBezTo>
                    <a:cubicBezTo>
                      <a:pt x="3953" y="28718"/>
                      <a:pt x="3864" y="28275"/>
                      <a:pt x="4130" y="27743"/>
                    </a:cubicBezTo>
                    <a:cubicBezTo>
                      <a:pt x="3864" y="28009"/>
                      <a:pt x="3687" y="28275"/>
                      <a:pt x="3421" y="28629"/>
                    </a:cubicBezTo>
                    <a:cubicBezTo>
                      <a:pt x="5105" y="27300"/>
                      <a:pt x="4839" y="24463"/>
                      <a:pt x="5194" y="22513"/>
                    </a:cubicBezTo>
                    <a:cubicBezTo>
                      <a:pt x="5460" y="21361"/>
                      <a:pt x="5637" y="20120"/>
                      <a:pt x="6080" y="18968"/>
                    </a:cubicBezTo>
                    <a:cubicBezTo>
                      <a:pt x="6435" y="17904"/>
                      <a:pt x="6967" y="17018"/>
                      <a:pt x="7321" y="15954"/>
                    </a:cubicBezTo>
                    <a:cubicBezTo>
                      <a:pt x="8030" y="13827"/>
                      <a:pt x="8651" y="11789"/>
                      <a:pt x="9626" y="9927"/>
                    </a:cubicBezTo>
                    <a:cubicBezTo>
                      <a:pt x="10867" y="7445"/>
                      <a:pt x="12817" y="5052"/>
                      <a:pt x="12196" y="2216"/>
                    </a:cubicBezTo>
                    <a:cubicBezTo>
                      <a:pt x="11842" y="443"/>
                      <a:pt x="9980" y="-266"/>
                      <a:pt x="8296" y="89"/>
                    </a:cubicBezTo>
                    <a:cubicBezTo>
                      <a:pt x="5017" y="798"/>
                      <a:pt x="3510" y="4964"/>
                      <a:pt x="2357" y="7711"/>
                    </a:cubicBezTo>
                    <a:cubicBezTo>
                      <a:pt x="1294" y="10282"/>
                      <a:pt x="230" y="13207"/>
                      <a:pt x="53" y="16043"/>
                    </a:cubicBezTo>
                    <a:cubicBezTo>
                      <a:pt x="-36" y="18613"/>
                      <a:pt x="-36" y="21184"/>
                      <a:pt x="230" y="23754"/>
                    </a:cubicBezTo>
                    <a:cubicBezTo>
                      <a:pt x="319" y="24995"/>
                      <a:pt x="407" y="26768"/>
                      <a:pt x="1117" y="27832"/>
                    </a:cubicBezTo>
                    <a:cubicBezTo>
                      <a:pt x="1294" y="28097"/>
                      <a:pt x="1648" y="28186"/>
                      <a:pt x="1737" y="28452"/>
                    </a:cubicBezTo>
                    <a:cubicBezTo>
                      <a:pt x="1826" y="28541"/>
                      <a:pt x="1826" y="28807"/>
                      <a:pt x="1914" y="28984"/>
                    </a:cubicBezTo>
                    <a:cubicBezTo>
                      <a:pt x="2180" y="29604"/>
                      <a:pt x="2801" y="29870"/>
                      <a:pt x="2978" y="30579"/>
                    </a:cubicBezTo>
                    <a:cubicBezTo>
                      <a:pt x="3067" y="30845"/>
                      <a:pt x="3332" y="30757"/>
                      <a:pt x="3332" y="30579"/>
                    </a:cubicBezTo>
                    <a:lnTo>
                      <a:pt x="3332" y="30579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25" name="任意多边形: 形状 624"/>
              <p:cNvSpPr/>
              <p:nvPr/>
            </p:nvSpPr>
            <p:spPr>
              <a:xfrm>
                <a:off x="8278681" y="2608111"/>
                <a:ext cx="1437104" cy="9211"/>
              </a:xfrm>
              <a:custGeom>
                <a:avLst/>
                <a:gdLst>
                  <a:gd name="connsiteX0" fmla="*/ 3070 w 1437104"/>
                  <a:gd name="connsiteY0" fmla="*/ 7564 h 9211"/>
                  <a:gd name="connsiteX1" fmla="*/ 143114 w 1437104"/>
                  <a:gd name="connsiteY1" fmla="*/ 8628 h 9211"/>
                  <a:gd name="connsiteX2" fmla="*/ 283158 w 1437104"/>
                  <a:gd name="connsiteY2" fmla="*/ 8628 h 9211"/>
                  <a:gd name="connsiteX3" fmla="*/ 563335 w 1437104"/>
                  <a:gd name="connsiteY3" fmla="*/ 8628 h 9211"/>
                  <a:gd name="connsiteX4" fmla="*/ 1120853 w 1437104"/>
                  <a:gd name="connsiteY4" fmla="*/ 7298 h 9211"/>
                  <a:gd name="connsiteX5" fmla="*/ 1435332 w 1437104"/>
                  <a:gd name="connsiteY5" fmla="*/ 6146 h 9211"/>
                  <a:gd name="connsiteX6" fmla="*/ 1435420 w 1437104"/>
                  <a:gd name="connsiteY6" fmla="*/ 2601 h 9211"/>
                  <a:gd name="connsiteX7" fmla="*/ 875155 w 1437104"/>
                  <a:gd name="connsiteY7" fmla="*/ 473 h 9211"/>
                  <a:gd name="connsiteX8" fmla="*/ 317726 w 1437104"/>
                  <a:gd name="connsiteY8" fmla="*/ 119 h 9211"/>
                  <a:gd name="connsiteX9" fmla="*/ 160487 w 1437104"/>
                  <a:gd name="connsiteY9" fmla="*/ 119 h 9211"/>
                  <a:gd name="connsiteX10" fmla="*/ 83285 w 1437104"/>
                  <a:gd name="connsiteY10" fmla="*/ 119 h 9211"/>
                  <a:gd name="connsiteX11" fmla="*/ 3247 w 1437104"/>
                  <a:gd name="connsiteY11" fmla="*/ 1094 h 9211"/>
                  <a:gd name="connsiteX12" fmla="*/ 3070 w 1437104"/>
                  <a:gd name="connsiteY12" fmla="*/ 7564 h 9211"/>
                  <a:gd name="connsiteX13" fmla="*/ 3070 w 1437104"/>
                  <a:gd name="connsiteY13" fmla="*/ 7564 h 9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37104" h="9211">
                    <a:moveTo>
                      <a:pt x="3070" y="7564"/>
                    </a:moveTo>
                    <a:cubicBezTo>
                      <a:pt x="49426" y="10489"/>
                      <a:pt x="96580" y="8628"/>
                      <a:pt x="143114" y="8628"/>
                    </a:cubicBezTo>
                    <a:cubicBezTo>
                      <a:pt x="189825" y="8628"/>
                      <a:pt x="236536" y="8628"/>
                      <a:pt x="283158" y="8628"/>
                    </a:cubicBezTo>
                    <a:cubicBezTo>
                      <a:pt x="376580" y="8628"/>
                      <a:pt x="469913" y="8628"/>
                      <a:pt x="563335" y="8628"/>
                    </a:cubicBezTo>
                    <a:cubicBezTo>
                      <a:pt x="749115" y="8628"/>
                      <a:pt x="934984" y="7476"/>
                      <a:pt x="1120853" y="7298"/>
                    </a:cubicBezTo>
                    <a:cubicBezTo>
                      <a:pt x="1225709" y="7210"/>
                      <a:pt x="1330564" y="6323"/>
                      <a:pt x="1435332" y="6146"/>
                    </a:cubicBezTo>
                    <a:cubicBezTo>
                      <a:pt x="1437636" y="6146"/>
                      <a:pt x="1437725" y="2601"/>
                      <a:pt x="1435420" y="2601"/>
                    </a:cubicBezTo>
                    <a:cubicBezTo>
                      <a:pt x="1248665" y="2246"/>
                      <a:pt x="1061910" y="562"/>
                      <a:pt x="875155" y="473"/>
                    </a:cubicBezTo>
                    <a:cubicBezTo>
                      <a:pt x="689375" y="385"/>
                      <a:pt x="503506" y="119"/>
                      <a:pt x="317726" y="119"/>
                    </a:cubicBezTo>
                    <a:cubicBezTo>
                      <a:pt x="265342" y="119"/>
                      <a:pt x="212870" y="119"/>
                      <a:pt x="160487" y="119"/>
                    </a:cubicBezTo>
                    <a:cubicBezTo>
                      <a:pt x="134782" y="119"/>
                      <a:pt x="108989" y="119"/>
                      <a:pt x="83285" y="119"/>
                    </a:cubicBezTo>
                    <a:cubicBezTo>
                      <a:pt x="56606" y="119"/>
                      <a:pt x="29926" y="-502"/>
                      <a:pt x="3247" y="1094"/>
                    </a:cubicBezTo>
                    <a:cubicBezTo>
                      <a:pt x="-1007" y="1360"/>
                      <a:pt x="-1096" y="7298"/>
                      <a:pt x="3070" y="7564"/>
                    </a:cubicBezTo>
                    <a:lnTo>
                      <a:pt x="3070" y="7564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26" name="任意多边形: 形状 625"/>
              <p:cNvSpPr/>
              <p:nvPr/>
            </p:nvSpPr>
            <p:spPr>
              <a:xfrm>
                <a:off x="9713636" y="2611952"/>
                <a:ext cx="898" cy="886"/>
              </a:xfrm>
              <a:custGeom>
                <a:avLst/>
                <a:gdLst>
                  <a:gd name="connsiteX0" fmla="*/ 465 w 898"/>
                  <a:gd name="connsiteY0" fmla="*/ 886 h 886"/>
                  <a:gd name="connsiteX1" fmla="*/ 465 w 898"/>
                  <a:gd name="connsiteY1" fmla="*/ 0 h 886"/>
                  <a:gd name="connsiteX2" fmla="*/ 465 w 898"/>
                  <a:gd name="connsiteY2" fmla="*/ 886 h 886"/>
                  <a:gd name="connsiteX3" fmla="*/ 465 w 898"/>
                  <a:gd name="connsiteY3" fmla="*/ 886 h 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8" h="886">
                    <a:moveTo>
                      <a:pt x="465" y="886"/>
                    </a:moveTo>
                    <a:cubicBezTo>
                      <a:pt x="997" y="886"/>
                      <a:pt x="1086" y="0"/>
                      <a:pt x="465" y="0"/>
                    </a:cubicBezTo>
                    <a:cubicBezTo>
                      <a:pt x="-155" y="0"/>
                      <a:pt x="-155" y="886"/>
                      <a:pt x="465" y="886"/>
                    </a:cubicBezTo>
                    <a:lnTo>
                      <a:pt x="465" y="886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27" name="任意多边形: 形状 626"/>
              <p:cNvSpPr/>
              <p:nvPr/>
            </p:nvSpPr>
            <p:spPr>
              <a:xfrm>
                <a:off x="9716131" y="2371039"/>
                <a:ext cx="38383" cy="242709"/>
              </a:xfrm>
              <a:custGeom>
                <a:avLst/>
                <a:gdLst>
                  <a:gd name="connsiteX0" fmla="*/ 1161 w 38383"/>
                  <a:gd name="connsiteY0" fmla="*/ 242597 h 242709"/>
                  <a:gd name="connsiteX1" fmla="*/ 25536 w 38383"/>
                  <a:gd name="connsiteY1" fmla="*/ 205902 h 242709"/>
                  <a:gd name="connsiteX2" fmla="*/ 35906 w 38383"/>
                  <a:gd name="connsiteY2" fmla="*/ 155468 h 242709"/>
                  <a:gd name="connsiteX3" fmla="*/ 30588 w 38383"/>
                  <a:gd name="connsiteY3" fmla="*/ 52917 h 242709"/>
                  <a:gd name="connsiteX4" fmla="*/ 21458 w 38383"/>
                  <a:gd name="connsiteY4" fmla="*/ 25972 h 242709"/>
                  <a:gd name="connsiteX5" fmla="*/ 7897 w 38383"/>
                  <a:gd name="connsiteY5" fmla="*/ 1065 h 242709"/>
                  <a:gd name="connsiteX6" fmla="*/ 1250 w 38383"/>
                  <a:gd name="connsiteY6" fmla="*/ 5054 h 242709"/>
                  <a:gd name="connsiteX7" fmla="*/ 11443 w 38383"/>
                  <a:gd name="connsiteY7" fmla="*/ 25794 h 242709"/>
                  <a:gd name="connsiteX8" fmla="*/ 19686 w 38383"/>
                  <a:gd name="connsiteY8" fmla="*/ 47865 h 242709"/>
                  <a:gd name="connsiteX9" fmla="*/ 28638 w 38383"/>
                  <a:gd name="connsiteY9" fmla="*/ 95639 h 242709"/>
                  <a:gd name="connsiteX10" fmla="*/ 20572 w 38383"/>
                  <a:gd name="connsiteY10" fmla="*/ 192606 h 242709"/>
                  <a:gd name="connsiteX11" fmla="*/ 274 w 38383"/>
                  <a:gd name="connsiteY11" fmla="*/ 241533 h 242709"/>
                  <a:gd name="connsiteX12" fmla="*/ 1161 w 38383"/>
                  <a:gd name="connsiteY12" fmla="*/ 242597 h 242709"/>
                  <a:gd name="connsiteX13" fmla="*/ 1161 w 38383"/>
                  <a:gd name="connsiteY13" fmla="*/ 242597 h 24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8383" h="242709">
                    <a:moveTo>
                      <a:pt x="1161" y="242597"/>
                    </a:moveTo>
                    <a:cubicBezTo>
                      <a:pt x="14899" y="234177"/>
                      <a:pt x="21193" y="220704"/>
                      <a:pt x="25536" y="205902"/>
                    </a:cubicBezTo>
                    <a:cubicBezTo>
                      <a:pt x="30410" y="189327"/>
                      <a:pt x="33779" y="172398"/>
                      <a:pt x="35906" y="155468"/>
                    </a:cubicBezTo>
                    <a:cubicBezTo>
                      <a:pt x="40160" y="121078"/>
                      <a:pt x="39274" y="85978"/>
                      <a:pt x="30588" y="52917"/>
                    </a:cubicBezTo>
                    <a:cubicBezTo>
                      <a:pt x="28195" y="43699"/>
                      <a:pt x="25093" y="34747"/>
                      <a:pt x="21458" y="25972"/>
                    </a:cubicBezTo>
                    <a:cubicBezTo>
                      <a:pt x="17913" y="17551"/>
                      <a:pt x="14190" y="7890"/>
                      <a:pt x="7897" y="1065"/>
                    </a:cubicBezTo>
                    <a:cubicBezTo>
                      <a:pt x="5415" y="-1683"/>
                      <a:pt x="-80" y="1331"/>
                      <a:pt x="1250" y="5054"/>
                    </a:cubicBezTo>
                    <a:cubicBezTo>
                      <a:pt x="3820" y="12322"/>
                      <a:pt x="8252" y="18792"/>
                      <a:pt x="11443" y="25794"/>
                    </a:cubicBezTo>
                    <a:cubicBezTo>
                      <a:pt x="14633" y="32974"/>
                      <a:pt x="17381" y="40331"/>
                      <a:pt x="19686" y="47865"/>
                    </a:cubicBezTo>
                    <a:cubicBezTo>
                      <a:pt x="24383" y="63287"/>
                      <a:pt x="27308" y="79419"/>
                      <a:pt x="28638" y="95639"/>
                    </a:cubicBezTo>
                    <a:cubicBezTo>
                      <a:pt x="31120" y="127903"/>
                      <a:pt x="27574" y="160609"/>
                      <a:pt x="20572" y="192606"/>
                    </a:cubicBezTo>
                    <a:cubicBezTo>
                      <a:pt x="17027" y="208915"/>
                      <a:pt x="13481" y="229567"/>
                      <a:pt x="274" y="241533"/>
                    </a:cubicBezTo>
                    <a:cubicBezTo>
                      <a:pt x="-435" y="242065"/>
                      <a:pt x="363" y="243040"/>
                      <a:pt x="1161" y="242597"/>
                    </a:cubicBezTo>
                    <a:lnTo>
                      <a:pt x="1161" y="242597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28" name="任意多边形: 形状 627"/>
              <p:cNvSpPr/>
              <p:nvPr/>
            </p:nvSpPr>
            <p:spPr>
              <a:xfrm>
                <a:off x="9744400" y="2353053"/>
                <a:ext cx="45997" cy="277718"/>
              </a:xfrm>
              <a:custGeom>
                <a:avLst/>
                <a:gdLst>
                  <a:gd name="connsiteX0" fmla="*/ 1699 w 45997"/>
                  <a:gd name="connsiteY0" fmla="*/ 277602 h 277718"/>
                  <a:gd name="connsiteX1" fmla="*/ 27049 w 45997"/>
                  <a:gd name="connsiteY1" fmla="*/ 237982 h 277718"/>
                  <a:gd name="connsiteX2" fmla="*/ 38749 w 45997"/>
                  <a:gd name="connsiteY2" fmla="*/ 179394 h 277718"/>
                  <a:gd name="connsiteX3" fmla="*/ 41851 w 45997"/>
                  <a:gd name="connsiteY3" fmla="*/ 59026 h 277718"/>
                  <a:gd name="connsiteX4" fmla="*/ 19603 w 45997"/>
                  <a:gd name="connsiteY4" fmla="*/ 1679 h 277718"/>
                  <a:gd name="connsiteX5" fmla="*/ 12867 w 45997"/>
                  <a:gd name="connsiteY5" fmla="*/ 5668 h 277718"/>
                  <a:gd name="connsiteX6" fmla="*/ 32012 w 45997"/>
                  <a:gd name="connsiteY6" fmla="*/ 54152 h 277718"/>
                  <a:gd name="connsiteX7" fmla="*/ 37508 w 45997"/>
                  <a:gd name="connsiteY7" fmla="*/ 106890 h 277718"/>
                  <a:gd name="connsiteX8" fmla="*/ 21642 w 45997"/>
                  <a:gd name="connsiteY8" fmla="*/ 225839 h 277718"/>
                  <a:gd name="connsiteX9" fmla="*/ 14019 w 45997"/>
                  <a:gd name="connsiteY9" fmla="*/ 252341 h 277718"/>
                  <a:gd name="connsiteX10" fmla="*/ 104 w 45997"/>
                  <a:gd name="connsiteY10" fmla="*/ 276095 h 277718"/>
                  <a:gd name="connsiteX11" fmla="*/ 1699 w 45997"/>
                  <a:gd name="connsiteY11" fmla="*/ 277602 h 277718"/>
                  <a:gd name="connsiteX12" fmla="*/ 1699 w 45997"/>
                  <a:gd name="connsiteY12" fmla="*/ 277602 h 277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997" h="277718">
                    <a:moveTo>
                      <a:pt x="1699" y="277602"/>
                    </a:moveTo>
                    <a:cubicBezTo>
                      <a:pt x="15703" y="270954"/>
                      <a:pt x="23237" y="251720"/>
                      <a:pt x="27049" y="237982"/>
                    </a:cubicBezTo>
                    <a:cubicBezTo>
                      <a:pt x="32456" y="218836"/>
                      <a:pt x="35469" y="198893"/>
                      <a:pt x="38749" y="179394"/>
                    </a:cubicBezTo>
                    <a:cubicBezTo>
                      <a:pt x="45485" y="139419"/>
                      <a:pt x="49473" y="98558"/>
                      <a:pt x="41851" y="59026"/>
                    </a:cubicBezTo>
                    <a:cubicBezTo>
                      <a:pt x="37951" y="38995"/>
                      <a:pt x="31392" y="18254"/>
                      <a:pt x="19603" y="1679"/>
                    </a:cubicBezTo>
                    <a:cubicBezTo>
                      <a:pt x="16856" y="-2221"/>
                      <a:pt x="10563" y="1325"/>
                      <a:pt x="12867" y="5668"/>
                    </a:cubicBezTo>
                    <a:cubicBezTo>
                      <a:pt x="21110" y="21179"/>
                      <a:pt x="27935" y="36868"/>
                      <a:pt x="32012" y="54152"/>
                    </a:cubicBezTo>
                    <a:cubicBezTo>
                      <a:pt x="36001" y="71347"/>
                      <a:pt x="37596" y="89074"/>
                      <a:pt x="37508" y="106890"/>
                    </a:cubicBezTo>
                    <a:cubicBezTo>
                      <a:pt x="37330" y="146510"/>
                      <a:pt x="29974" y="186839"/>
                      <a:pt x="21642" y="225839"/>
                    </a:cubicBezTo>
                    <a:cubicBezTo>
                      <a:pt x="19781" y="234791"/>
                      <a:pt x="17476" y="243832"/>
                      <a:pt x="14019" y="252341"/>
                    </a:cubicBezTo>
                    <a:cubicBezTo>
                      <a:pt x="10474" y="261116"/>
                      <a:pt x="4978" y="268029"/>
                      <a:pt x="104" y="276095"/>
                    </a:cubicBezTo>
                    <a:cubicBezTo>
                      <a:pt x="-340" y="277159"/>
                      <a:pt x="724" y="278045"/>
                      <a:pt x="1699" y="277602"/>
                    </a:cubicBezTo>
                    <a:lnTo>
                      <a:pt x="1699" y="277602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29" name="任意多边形: 形状 628"/>
              <p:cNvSpPr/>
              <p:nvPr/>
            </p:nvSpPr>
            <p:spPr>
              <a:xfrm>
                <a:off x="8281230" y="2371702"/>
                <a:ext cx="1441669" cy="9809"/>
              </a:xfrm>
              <a:custGeom>
                <a:avLst/>
                <a:gdLst>
                  <a:gd name="connsiteX0" fmla="*/ 1438633 w 1441669"/>
                  <a:gd name="connsiteY0" fmla="*/ 1732 h 9809"/>
                  <a:gd name="connsiteX1" fmla="*/ 1158013 w 1441669"/>
                  <a:gd name="connsiteY1" fmla="*/ 403 h 9809"/>
                  <a:gd name="connsiteX2" fmla="*/ 877393 w 1441669"/>
                  <a:gd name="connsiteY2" fmla="*/ 314 h 9809"/>
                  <a:gd name="connsiteX3" fmla="*/ 318989 w 1441669"/>
                  <a:gd name="connsiteY3" fmla="*/ 314 h 9809"/>
                  <a:gd name="connsiteX4" fmla="*/ 3978 w 1441669"/>
                  <a:gd name="connsiteY4" fmla="*/ 935 h 9809"/>
                  <a:gd name="connsiteX5" fmla="*/ 3801 w 1441669"/>
                  <a:gd name="connsiteY5" fmla="*/ 9000 h 9809"/>
                  <a:gd name="connsiteX6" fmla="*/ 284421 w 1441669"/>
                  <a:gd name="connsiteY6" fmla="*/ 9621 h 9809"/>
                  <a:gd name="connsiteX7" fmla="*/ 565041 w 1441669"/>
                  <a:gd name="connsiteY7" fmla="*/ 9621 h 9809"/>
                  <a:gd name="connsiteX8" fmla="*/ 1123445 w 1441669"/>
                  <a:gd name="connsiteY8" fmla="*/ 9621 h 9809"/>
                  <a:gd name="connsiteX9" fmla="*/ 1280950 w 1441669"/>
                  <a:gd name="connsiteY9" fmla="*/ 9355 h 9809"/>
                  <a:gd name="connsiteX10" fmla="*/ 1438456 w 1441669"/>
                  <a:gd name="connsiteY10" fmla="*/ 8203 h 9809"/>
                  <a:gd name="connsiteX11" fmla="*/ 1438633 w 1441669"/>
                  <a:gd name="connsiteY11" fmla="*/ 1732 h 9809"/>
                  <a:gd name="connsiteX12" fmla="*/ 1438633 w 1441669"/>
                  <a:gd name="connsiteY12" fmla="*/ 1732 h 9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41669" h="9809">
                    <a:moveTo>
                      <a:pt x="1438633" y="1732"/>
                    </a:moveTo>
                    <a:cubicBezTo>
                      <a:pt x="1345300" y="-1193"/>
                      <a:pt x="1251523" y="491"/>
                      <a:pt x="1158013" y="403"/>
                    </a:cubicBezTo>
                    <a:cubicBezTo>
                      <a:pt x="1064502" y="226"/>
                      <a:pt x="970903" y="314"/>
                      <a:pt x="877393" y="314"/>
                    </a:cubicBezTo>
                    <a:cubicBezTo>
                      <a:pt x="691258" y="314"/>
                      <a:pt x="505124" y="314"/>
                      <a:pt x="318989" y="314"/>
                    </a:cubicBezTo>
                    <a:cubicBezTo>
                      <a:pt x="214044" y="314"/>
                      <a:pt x="109011" y="-572"/>
                      <a:pt x="3978" y="935"/>
                    </a:cubicBezTo>
                    <a:cubicBezTo>
                      <a:pt x="-1251" y="1023"/>
                      <a:pt x="-1340" y="8912"/>
                      <a:pt x="3801" y="9000"/>
                    </a:cubicBezTo>
                    <a:cubicBezTo>
                      <a:pt x="97311" y="10330"/>
                      <a:pt x="190911" y="9621"/>
                      <a:pt x="284421" y="9621"/>
                    </a:cubicBezTo>
                    <a:cubicBezTo>
                      <a:pt x="377931" y="9621"/>
                      <a:pt x="471531" y="9621"/>
                      <a:pt x="565041" y="9621"/>
                    </a:cubicBezTo>
                    <a:cubicBezTo>
                      <a:pt x="751176" y="9621"/>
                      <a:pt x="937310" y="9887"/>
                      <a:pt x="1123445" y="9621"/>
                    </a:cubicBezTo>
                    <a:cubicBezTo>
                      <a:pt x="1175917" y="9532"/>
                      <a:pt x="1228478" y="9444"/>
                      <a:pt x="1280950" y="9355"/>
                    </a:cubicBezTo>
                    <a:cubicBezTo>
                      <a:pt x="1333422" y="9266"/>
                      <a:pt x="1385984" y="9887"/>
                      <a:pt x="1438456" y="8203"/>
                    </a:cubicBezTo>
                    <a:cubicBezTo>
                      <a:pt x="1442710" y="8025"/>
                      <a:pt x="1442710" y="1821"/>
                      <a:pt x="1438633" y="1732"/>
                    </a:cubicBezTo>
                    <a:lnTo>
                      <a:pt x="1438633" y="1732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30" name="任意多边形: 形状 629"/>
              <p:cNvSpPr/>
              <p:nvPr/>
            </p:nvSpPr>
            <p:spPr>
              <a:xfrm>
                <a:off x="8277384" y="2346463"/>
                <a:ext cx="9635" cy="31058"/>
              </a:xfrm>
              <a:custGeom>
                <a:avLst/>
                <a:gdLst>
                  <a:gd name="connsiteX0" fmla="*/ 8356 w 9635"/>
                  <a:gd name="connsiteY0" fmla="*/ 28832 h 31058"/>
                  <a:gd name="connsiteX1" fmla="*/ 7824 w 9635"/>
                  <a:gd name="connsiteY1" fmla="*/ 27237 h 31058"/>
                  <a:gd name="connsiteX2" fmla="*/ 7824 w 9635"/>
                  <a:gd name="connsiteY2" fmla="*/ 28301 h 31058"/>
                  <a:gd name="connsiteX3" fmla="*/ 6761 w 9635"/>
                  <a:gd name="connsiteY3" fmla="*/ 22362 h 31058"/>
                  <a:gd name="connsiteX4" fmla="*/ 6495 w 9635"/>
                  <a:gd name="connsiteY4" fmla="*/ 19880 h 31058"/>
                  <a:gd name="connsiteX5" fmla="*/ 6849 w 9635"/>
                  <a:gd name="connsiteY5" fmla="*/ 16778 h 31058"/>
                  <a:gd name="connsiteX6" fmla="*/ 8977 w 9635"/>
                  <a:gd name="connsiteY6" fmla="*/ 6053 h 31058"/>
                  <a:gd name="connsiteX7" fmla="*/ 7293 w 9635"/>
                  <a:gd name="connsiteY7" fmla="*/ 26 h 31058"/>
                  <a:gd name="connsiteX8" fmla="*/ 2063 w 9635"/>
                  <a:gd name="connsiteY8" fmla="*/ 5255 h 31058"/>
                  <a:gd name="connsiteX9" fmla="*/ 24 w 9635"/>
                  <a:gd name="connsiteY9" fmla="*/ 17487 h 31058"/>
                  <a:gd name="connsiteX10" fmla="*/ 999 w 9635"/>
                  <a:gd name="connsiteY10" fmla="*/ 21298 h 31058"/>
                  <a:gd name="connsiteX11" fmla="*/ 1886 w 9635"/>
                  <a:gd name="connsiteY11" fmla="*/ 24401 h 31058"/>
                  <a:gd name="connsiteX12" fmla="*/ 3127 w 9635"/>
                  <a:gd name="connsiteY12" fmla="*/ 27592 h 31058"/>
                  <a:gd name="connsiteX13" fmla="*/ 5165 w 9635"/>
                  <a:gd name="connsiteY13" fmla="*/ 30428 h 31058"/>
                  <a:gd name="connsiteX14" fmla="*/ 8356 w 9635"/>
                  <a:gd name="connsiteY14" fmla="*/ 28832 h 31058"/>
                  <a:gd name="connsiteX15" fmla="*/ 8356 w 9635"/>
                  <a:gd name="connsiteY15" fmla="*/ 28832 h 31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635" h="31058">
                    <a:moveTo>
                      <a:pt x="8356" y="28832"/>
                    </a:moveTo>
                    <a:cubicBezTo>
                      <a:pt x="8179" y="28301"/>
                      <a:pt x="7913" y="27769"/>
                      <a:pt x="7824" y="27237"/>
                    </a:cubicBezTo>
                    <a:cubicBezTo>
                      <a:pt x="7824" y="27592"/>
                      <a:pt x="7824" y="27946"/>
                      <a:pt x="7824" y="28301"/>
                    </a:cubicBezTo>
                    <a:cubicBezTo>
                      <a:pt x="8267" y="26439"/>
                      <a:pt x="7115" y="24223"/>
                      <a:pt x="6761" y="22362"/>
                    </a:cubicBezTo>
                    <a:cubicBezTo>
                      <a:pt x="6583" y="21564"/>
                      <a:pt x="6495" y="20678"/>
                      <a:pt x="6495" y="19880"/>
                    </a:cubicBezTo>
                    <a:cubicBezTo>
                      <a:pt x="6495" y="18728"/>
                      <a:pt x="6849" y="17930"/>
                      <a:pt x="6849" y="16778"/>
                    </a:cubicBezTo>
                    <a:cubicBezTo>
                      <a:pt x="6938" y="13055"/>
                      <a:pt x="7470" y="9599"/>
                      <a:pt x="8977" y="6053"/>
                    </a:cubicBezTo>
                    <a:cubicBezTo>
                      <a:pt x="9863" y="3926"/>
                      <a:pt x="10306" y="380"/>
                      <a:pt x="7293" y="26"/>
                    </a:cubicBezTo>
                    <a:cubicBezTo>
                      <a:pt x="4368" y="-329"/>
                      <a:pt x="2949" y="3039"/>
                      <a:pt x="2063" y="5255"/>
                    </a:cubicBezTo>
                    <a:cubicBezTo>
                      <a:pt x="645" y="9067"/>
                      <a:pt x="-153" y="13410"/>
                      <a:pt x="24" y="17487"/>
                    </a:cubicBezTo>
                    <a:cubicBezTo>
                      <a:pt x="113" y="18728"/>
                      <a:pt x="645" y="19969"/>
                      <a:pt x="999" y="21298"/>
                    </a:cubicBezTo>
                    <a:cubicBezTo>
                      <a:pt x="1265" y="22362"/>
                      <a:pt x="1531" y="23426"/>
                      <a:pt x="1886" y="24401"/>
                    </a:cubicBezTo>
                    <a:cubicBezTo>
                      <a:pt x="2240" y="25464"/>
                      <a:pt x="2683" y="26528"/>
                      <a:pt x="3127" y="27592"/>
                    </a:cubicBezTo>
                    <a:cubicBezTo>
                      <a:pt x="3658" y="28744"/>
                      <a:pt x="4456" y="29453"/>
                      <a:pt x="5165" y="30428"/>
                    </a:cubicBezTo>
                    <a:cubicBezTo>
                      <a:pt x="6052" y="31757"/>
                      <a:pt x="9065" y="30871"/>
                      <a:pt x="8356" y="28832"/>
                    </a:cubicBezTo>
                    <a:lnTo>
                      <a:pt x="8356" y="28832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31" name="任意多边形: 形状 630"/>
              <p:cNvSpPr/>
              <p:nvPr/>
            </p:nvSpPr>
            <p:spPr>
              <a:xfrm>
                <a:off x="8281718" y="2345551"/>
                <a:ext cx="1479626" cy="7408"/>
              </a:xfrm>
              <a:custGeom>
                <a:avLst/>
                <a:gdLst>
                  <a:gd name="connsiteX0" fmla="*/ 1983 w 1479626"/>
                  <a:gd name="connsiteY0" fmla="*/ 5901 h 7408"/>
                  <a:gd name="connsiteX1" fmla="*/ 75551 w 1479626"/>
                  <a:gd name="connsiteY1" fmla="*/ 7319 h 7408"/>
                  <a:gd name="connsiteX2" fmla="*/ 146193 w 1479626"/>
                  <a:gd name="connsiteY2" fmla="*/ 7319 h 7408"/>
                  <a:gd name="connsiteX3" fmla="*/ 290403 w 1479626"/>
                  <a:gd name="connsiteY3" fmla="*/ 7319 h 7408"/>
                  <a:gd name="connsiteX4" fmla="*/ 578823 w 1479626"/>
                  <a:gd name="connsiteY4" fmla="*/ 7319 h 7408"/>
                  <a:gd name="connsiteX5" fmla="*/ 1152739 w 1479626"/>
                  <a:gd name="connsiteY5" fmla="*/ 7408 h 7408"/>
                  <a:gd name="connsiteX6" fmla="*/ 1476524 w 1479626"/>
                  <a:gd name="connsiteY6" fmla="*/ 6876 h 7408"/>
                  <a:gd name="connsiteX7" fmla="*/ 1476613 w 1479626"/>
                  <a:gd name="connsiteY7" fmla="*/ 583 h 7408"/>
                  <a:gd name="connsiteX8" fmla="*/ 899773 w 1479626"/>
                  <a:gd name="connsiteY8" fmla="*/ 51 h 7408"/>
                  <a:gd name="connsiteX9" fmla="*/ 325858 w 1479626"/>
                  <a:gd name="connsiteY9" fmla="*/ 140 h 7408"/>
                  <a:gd name="connsiteX10" fmla="*/ 164009 w 1479626"/>
                  <a:gd name="connsiteY10" fmla="*/ 140 h 7408"/>
                  <a:gd name="connsiteX11" fmla="*/ 84503 w 1479626"/>
                  <a:gd name="connsiteY11" fmla="*/ 140 h 7408"/>
                  <a:gd name="connsiteX12" fmla="*/ 2072 w 1479626"/>
                  <a:gd name="connsiteY12" fmla="*/ 1558 h 7408"/>
                  <a:gd name="connsiteX13" fmla="*/ 1983 w 1479626"/>
                  <a:gd name="connsiteY13" fmla="*/ 5901 h 7408"/>
                  <a:gd name="connsiteX14" fmla="*/ 1983 w 1479626"/>
                  <a:gd name="connsiteY14" fmla="*/ 5901 h 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79626" h="7408">
                    <a:moveTo>
                      <a:pt x="1983" y="5901"/>
                    </a:moveTo>
                    <a:cubicBezTo>
                      <a:pt x="26358" y="7940"/>
                      <a:pt x="50999" y="7319"/>
                      <a:pt x="75551" y="7319"/>
                    </a:cubicBezTo>
                    <a:cubicBezTo>
                      <a:pt x="99128" y="7319"/>
                      <a:pt x="122616" y="7319"/>
                      <a:pt x="146193" y="7319"/>
                    </a:cubicBezTo>
                    <a:cubicBezTo>
                      <a:pt x="194234" y="7319"/>
                      <a:pt x="242363" y="7319"/>
                      <a:pt x="290403" y="7319"/>
                    </a:cubicBezTo>
                    <a:cubicBezTo>
                      <a:pt x="386573" y="7319"/>
                      <a:pt x="482743" y="7319"/>
                      <a:pt x="578823" y="7319"/>
                    </a:cubicBezTo>
                    <a:cubicBezTo>
                      <a:pt x="770099" y="7319"/>
                      <a:pt x="961463" y="7319"/>
                      <a:pt x="1152739" y="7408"/>
                    </a:cubicBezTo>
                    <a:cubicBezTo>
                      <a:pt x="1260697" y="7408"/>
                      <a:pt x="1368566" y="6876"/>
                      <a:pt x="1476524" y="6876"/>
                    </a:cubicBezTo>
                    <a:cubicBezTo>
                      <a:pt x="1480601" y="6876"/>
                      <a:pt x="1480690" y="583"/>
                      <a:pt x="1476613" y="583"/>
                    </a:cubicBezTo>
                    <a:cubicBezTo>
                      <a:pt x="1284274" y="672"/>
                      <a:pt x="1092023" y="51"/>
                      <a:pt x="899773" y="51"/>
                    </a:cubicBezTo>
                    <a:cubicBezTo>
                      <a:pt x="708497" y="51"/>
                      <a:pt x="517133" y="51"/>
                      <a:pt x="325858" y="140"/>
                    </a:cubicBezTo>
                    <a:cubicBezTo>
                      <a:pt x="271879" y="140"/>
                      <a:pt x="217900" y="140"/>
                      <a:pt x="164009" y="140"/>
                    </a:cubicBezTo>
                    <a:cubicBezTo>
                      <a:pt x="137507" y="140"/>
                      <a:pt x="111005" y="140"/>
                      <a:pt x="84503" y="140"/>
                    </a:cubicBezTo>
                    <a:cubicBezTo>
                      <a:pt x="57026" y="140"/>
                      <a:pt x="29549" y="-658"/>
                      <a:pt x="2072" y="1558"/>
                    </a:cubicBezTo>
                    <a:cubicBezTo>
                      <a:pt x="-676" y="1912"/>
                      <a:pt x="-676" y="5724"/>
                      <a:pt x="1983" y="5901"/>
                    </a:cubicBezTo>
                    <a:lnTo>
                      <a:pt x="1983" y="5901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32" name="任意多边形: 形状 631"/>
              <p:cNvSpPr/>
              <p:nvPr/>
            </p:nvSpPr>
            <p:spPr>
              <a:xfrm>
                <a:off x="8335504" y="2378829"/>
                <a:ext cx="42578" cy="243454"/>
              </a:xfrm>
              <a:custGeom>
                <a:avLst/>
                <a:gdLst>
                  <a:gd name="connsiteX0" fmla="*/ 492 w 42578"/>
                  <a:gd name="connsiteY0" fmla="*/ 898 h 243454"/>
                  <a:gd name="connsiteX1" fmla="*/ 9178 w 42578"/>
                  <a:gd name="connsiteY1" fmla="*/ 21816 h 243454"/>
                  <a:gd name="connsiteX2" fmla="*/ 19106 w 42578"/>
                  <a:gd name="connsiteY2" fmla="*/ 44152 h 243454"/>
                  <a:gd name="connsiteX3" fmla="*/ 30717 w 42578"/>
                  <a:gd name="connsiteY3" fmla="*/ 89976 h 243454"/>
                  <a:gd name="connsiteX4" fmla="*/ 23006 w 42578"/>
                  <a:gd name="connsiteY4" fmla="*/ 186678 h 243454"/>
                  <a:gd name="connsiteX5" fmla="*/ 12901 w 42578"/>
                  <a:gd name="connsiteY5" fmla="*/ 213357 h 243454"/>
                  <a:gd name="connsiteX6" fmla="*/ 6785 w 42578"/>
                  <a:gd name="connsiteY6" fmla="*/ 225589 h 243454"/>
                  <a:gd name="connsiteX7" fmla="*/ 226 w 42578"/>
                  <a:gd name="connsiteY7" fmla="*/ 237998 h 243454"/>
                  <a:gd name="connsiteX8" fmla="*/ 7583 w 42578"/>
                  <a:gd name="connsiteY8" fmla="*/ 242164 h 243454"/>
                  <a:gd name="connsiteX9" fmla="*/ 20612 w 42578"/>
                  <a:gd name="connsiteY9" fmla="*/ 219650 h 243454"/>
                  <a:gd name="connsiteX10" fmla="*/ 30096 w 42578"/>
                  <a:gd name="connsiteY10" fmla="*/ 196339 h 243454"/>
                  <a:gd name="connsiteX11" fmla="*/ 41176 w 42578"/>
                  <a:gd name="connsiteY11" fmla="*/ 146260 h 243454"/>
                  <a:gd name="connsiteX12" fmla="*/ 29653 w 42578"/>
                  <a:gd name="connsiteY12" fmla="*/ 46102 h 243454"/>
                  <a:gd name="connsiteX13" fmla="*/ 18042 w 42578"/>
                  <a:gd name="connsiteY13" fmla="*/ 20220 h 243454"/>
                  <a:gd name="connsiteX14" fmla="*/ 1467 w 42578"/>
                  <a:gd name="connsiteY14" fmla="*/ 11 h 243454"/>
                  <a:gd name="connsiteX15" fmla="*/ 492 w 42578"/>
                  <a:gd name="connsiteY15" fmla="*/ 898 h 243454"/>
                  <a:gd name="connsiteX16" fmla="*/ 492 w 42578"/>
                  <a:gd name="connsiteY16" fmla="*/ 898 h 243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2578" h="243454">
                    <a:moveTo>
                      <a:pt x="492" y="898"/>
                    </a:moveTo>
                    <a:cubicBezTo>
                      <a:pt x="1379" y="8255"/>
                      <a:pt x="5988" y="15345"/>
                      <a:pt x="9178" y="21816"/>
                    </a:cubicBezTo>
                    <a:cubicBezTo>
                      <a:pt x="12813" y="29173"/>
                      <a:pt x="16269" y="36441"/>
                      <a:pt x="19106" y="44152"/>
                    </a:cubicBezTo>
                    <a:cubicBezTo>
                      <a:pt x="24512" y="58954"/>
                      <a:pt x="28501" y="74288"/>
                      <a:pt x="30717" y="89976"/>
                    </a:cubicBezTo>
                    <a:cubicBezTo>
                      <a:pt x="35237" y="121885"/>
                      <a:pt x="32667" y="155301"/>
                      <a:pt x="23006" y="186678"/>
                    </a:cubicBezTo>
                    <a:cubicBezTo>
                      <a:pt x="20258" y="195719"/>
                      <a:pt x="16890" y="204671"/>
                      <a:pt x="12901" y="213357"/>
                    </a:cubicBezTo>
                    <a:cubicBezTo>
                      <a:pt x="10951" y="217523"/>
                      <a:pt x="9001" y="221600"/>
                      <a:pt x="6785" y="225589"/>
                    </a:cubicBezTo>
                    <a:cubicBezTo>
                      <a:pt x="4481" y="229666"/>
                      <a:pt x="1733" y="233566"/>
                      <a:pt x="226" y="237998"/>
                    </a:cubicBezTo>
                    <a:cubicBezTo>
                      <a:pt x="-1192" y="242341"/>
                      <a:pt x="4392" y="245266"/>
                      <a:pt x="7583" y="242164"/>
                    </a:cubicBezTo>
                    <a:cubicBezTo>
                      <a:pt x="13522" y="236314"/>
                      <a:pt x="17156" y="227007"/>
                      <a:pt x="20612" y="219650"/>
                    </a:cubicBezTo>
                    <a:cubicBezTo>
                      <a:pt x="24158" y="212028"/>
                      <a:pt x="27349" y="204228"/>
                      <a:pt x="30096" y="196339"/>
                    </a:cubicBezTo>
                    <a:cubicBezTo>
                      <a:pt x="35681" y="180030"/>
                      <a:pt x="39315" y="163189"/>
                      <a:pt x="41176" y="146260"/>
                    </a:cubicBezTo>
                    <a:cubicBezTo>
                      <a:pt x="44899" y="112490"/>
                      <a:pt x="41265" y="77479"/>
                      <a:pt x="29653" y="46102"/>
                    </a:cubicBezTo>
                    <a:cubicBezTo>
                      <a:pt x="26374" y="37238"/>
                      <a:pt x="22474" y="28552"/>
                      <a:pt x="18042" y="20220"/>
                    </a:cubicBezTo>
                    <a:cubicBezTo>
                      <a:pt x="14231" y="13129"/>
                      <a:pt x="9001" y="3734"/>
                      <a:pt x="1467" y="11"/>
                    </a:cubicBezTo>
                    <a:cubicBezTo>
                      <a:pt x="935" y="-77"/>
                      <a:pt x="404" y="366"/>
                      <a:pt x="492" y="898"/>
                    </a:cubicBezTo>
                    <a:lnTo>
                      <a:pt x="492" y="898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33" name="任意多边形: 形状 632"/>
              <p:cNvSpPr/>
              <p:nvPr/>
            </p:nvSpPr>
            <p:spPr>
              <a:xfrm>
                <a:off x="8358863" y="2416156"/>
                <a:ext cx="168730" cy="8155"/>
              </a:xfrm>
              <a:custGeom>
                <a:avLst/>
                <a:gdLst>
                  <a:gd name="connsiteX0" fmla="*/ 168320 w 168730"/>
                  <a:gd name="connsiteY0" fmla="*/ 3546 h 8155"/>
                  <a:gd name="connsiteX1" fmla="*/ 86155 w 168730"/>
                  <a:gd name="connsiteY1" fmla="*/ 2394 h 8155"/>
                  <a:gd name="connsiteX2" fmla="*/ 45648 w 168730"/>
                  <a:gd name="connsiteY2" fmla="*/ 2305 h 8155"/>
                  <a:gd name="connsiteX3" fmla="*/ 25971 w 168730"/>
                  <a:gd name="connsiteY3" fmla="*/ 1773 h 8155"/>
                  <a:gd name="connsiteX4" fmla="*/ 4078 w 168730"/>
                  <a:gd name="connsiteY4" fmla="*/ 1 h 8155"/>
                  <a:gd name="connsiteX5" fmla="*/ 3901 w 168730"/>
                  <a:gd name="connsiteY5" fmla="*/ 8155 h 8155"/>
                  <a:gd name="connsiteX6" fmla="*/ 24730 w 168730"/>
                  <a:gd name="connsiteY6" fmla="*/ 6382 h 8155"/>
                  <a:gd name="connsiteX7" fmla="*/ 44496 w 168730"/>
                  <a:gd name="connsiteY7" fmla="*/ 5762 h 8155"/>
                  <a:gd name="connsiteX8" fmla="*/ 86155 w 168730"/>
                  <a:gd name="connsiteY8" fmla="*/ 5673 h 8155"/>
                  <a:gd name="connsiteX9" fmla="*/ 168409 w 168730"/>
                  <a:gd name="connsiteY9" fmla="*/ 4521 h 8155"/>
                  <a:gd name="connsiteX10" fmla="*/ 168320 w 168730"/>
                  <a:gd name="connsiteY10" fmla="*/ 3546 h 8155"/>
                  <a:gd name="connsiteX11" fmla="*/ 168320 w 168730"/>
                  <a:gd name="connsiteY11" fmla="*/ 3546 h 8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730" h="8155">
                    <a:moveTo>
                      <a:pt x="168320" y="3546"/>
                    </a:moveTo>
                    <a:cubicBezTo>
                      <a:pt x="141020" y="1862"/>
                      <a:pt x="113543" y="2394"/>
                      <a:pt x="86155" y="2394"/>
                    </a:cubicBezTo>
                    <a:cubicBezTo>
                      <a:pt x="72682" y="2394"/>
                      <a:pt x="59121" y="2305"/>
                      <a:pt x="45648" y="2305"/>
                    </a:cubicBezTo>
                    <a:cubicBezTo>
                      <a:pt x="39089" y="2305"/>
                      <a:pt x="32530" y="2039"/>
                      <a:pt x="25971" y="1773"/>
                    </a:cubicBezTo>
                    <a:cubicBezTo>
                      <a:pt x="18615" y="1419"/>
                      <a:pt x="11435" y="1"/>
                      <a:pt x="4078" y="1"/>
                    </a:cubicBezTo>
                    <a:cubicBezTo>
                      <a:pt x="-1240" y="-88"/>
                      <a:pt x="-1417" y="8244"/>
                      <a:pt x="3901" y="8155"/>
                    </a:cubicBezTo>
                    <a:cubicBezTo>
                      <a:pt x="10815" y="8067"/>
                      <a:pt x="17817" y="6737"/>
                      <a:pt x="24730" y="6382"/>
                    </a:cubicBezTo>
                    <a:cubicBezTo>
                      <a:pt x="31290" y="6117"/>
                      <a:pt x="37937" y="5762"/>
                      <a:pt x="44496" y="5762"/>
                    </a:cubicBezTo>
                    <a:cubicBezTo>
                      <a:pt x="58412" y="5673"/>
                      <a:pt x="72239" y="5673"/>
                      <a:pt x="86155" y="5673"/>
                    </a:cubicBezTo>
                    <a:cubicBezTo>
                      <a:pt x="113543" y="5585"/>
                      <a:pt x="140932" y="6205"/>
                      <a:pt x="168409" y="4521"/>
                    </a:cubicBezTo>
                    <a:cubicBezTo>
                      <a:pt x="168852" y="4344"/>
                      <a:pt x="168852" y="3546"/>
                      <a:pt x="168320" y="3546"/>
                    </a:cubicBezTo>
                    <a:lnTo>
                      <a:pt x="168320" y="3546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34" name="任意多边形: 形状 633"/>
              <p:cNvSpPr/>
              <p:nvPr/>
            </p:nvSpPr>
            <p:spPr>
              <a:xfrm>
                <a:off x="8379881" y="2484198"/>
                <a:ext cx="268079" cy="8038"/>
              </a:xfrm>
              <a:custGeom>
                <a:avLst/>
                <a:gdLst>
                  <a:gd name="connsiteX0" fmla="*/ 267492 w 268079"/>
                  <a:gd name="connsiteY0" fmla="*/ 3487 h 8038"/>
                  <a:gd name="connsiteX1" fmla="*/ 234519 w 268079"/>
                  <a:gd name="connsiteY1" fmla="*/ 1006 h 8038"/>
                  <a:gd name="connsiteX2" fmla="*/ 201547 w 268079"/>
                  <a:gd name="connsiteY2" fmla="*/ 474 h 8038"/>
                  <a:gd name="connsiteX3" fmla="*/ 135513 w 268079"/>
                  <a:gd name="connsiteY3" fmla="*/ 385 h 8038"/>
                  <a:gd name="connsiteX4" fmla="*/ 69480 w 268079"/>
                  <a:gd name="connsiteY4" fmla="*/ 385 h 8038"/>
                  <a:gd name="connsiteX5" fmla="*/ 3446 w 268079"/>
                  <a:gd name="connsiteY5" fmla="*/ 563 h 8038"/>
                  <a:gd name="connsiteX6" fmla="*/ 3269 w 268079"/>
                  <a:gd name="connsiteY6" fmla="*/ 7476 h 8038"/>
                  <a:gd name="connsiteX7" fmla="*/ 69303 w 268079"/>
                  <a:gd name="connsiteY7" fmla="*/ 7653 h 8038"/>
                  <a:gd name="connsiteX8" fmla="*/ 135336 w 268079"/>
                  <a:gd name="connsiteY8" fmla="*/ 7653 h 8038"/>
                  <a:gd name="connsiteX9" fmla="*/ 201370 w 268079"/>
                  <a:gd name="connsiteY9" fmla="*/ 7565 h 8038"/>
                  <a:gd name="connsiteX10" fmla="*/ 234342 w 268079"/>
                  <a:gd name="connsiteY10" fmla="*/ 7033 h 8038"/>
                  <a:gd name="connsiteX11" fmla="*/ 267403 w 268079"/>
                  <a:gd name="connsiteY11" fmla="*/ 4551 h 8038"/>
                  <a:gd name="connsiteX12" fmla="*/ 267492 w 268079"/>
                  <a:gd name="connsiteY12" fmla="*/ 3487 h 8038"/>
                  <a:gd name="connsiteX13" fmla="*/ 267492 w 268079"/>
                  <a:gd name="connsiteY13" fmla="*/ 3487 h 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8079" h="8038">
                    <a:moveTo>
                      <a:pt x="267492" y="3487"/>
                    </a:moveTo>
                    <a:cubicBezTo>
                      <a:pt x="256501" y="2778"/>
                      <a:pt x="245599" y="1538"/>
                      <a:pt x="234519" y="1006"/>
                    </a:cubicBezTo>
                    <a:cubicBezTo>
                      <a:pt x="223529" y="563"/>
                      <a:pt x="212538" y="651"/>
                      <a:pt x="201547" y="474"/>
                    </a:cubicBezTo>
                    <a:cubicBezTo>
                      <a:pt x="179565" y="208"/>
                      <a:pt x="157584" y="385"/>
                      <a:pt x="135513" y="385"/>
                    </a:cubicBezTo>
                    <a:cubicBezTo>
                      <a:pt x="113532" y="385"/>
                      <a:pt x="91550" y="385"/>
                      <a:pt x="69480" y="385"/>
                    </a:cubicBezTo>
                    <a:cubicBezTo>
                      <a:pt x="47587" y="385"/>
                      <a:pt x="25428" y="-590"/>
                      <a:pt x="3446" y="563"/>
                    </a:cubicBezTo>
                    <a:cubicBezTo>
                      <a:pt x="-1074" y="828"/>
                      <a:pt x="-1163" y="7299"/>
                      <a:pt x="3269" y="7476"/>
                    </a:cubicBezTo>
                    <a:cubicBezTo>
                      <a:pt x="25074" y="8628"/>
                      <a:pt x="47321" y="7653"/>
                      <a:pt x="69303" y="7653"/>
                    </a:cubicBezTo>
                    <a:cubicBezTo>
                      <a:pt x="91284" y="7653"/>
                      <a:pt x="113266" y="7653"/>
                      <a:pt x="135336" y="7653"/>
                    </a:cubicBezTo>
                    <a:cubicBezTo>
                      <a:pt x="157318" y="7653"/>
                      <a:pt x="179299" y="7831"/>
                      <a:pt x="201370" y="7565"/>
                    </a:cubicBezTo>
                    <a:cubicBezTo>
                      <a:pt x="212360" y="7476"/>
                      <a:pt x="223351" y="7565"/>
                      <a:pt x="234342" y="7033"/>
                    </a:cubicBezTo>
                    <a:cubicBezTo>
                      <a:pt x="245422" y="6590"/>
                      <a:pt x="256324" y="5260"/>
                      <a:pt x="267403" y="4551"/>
                    </a:cubicBezTo>
                    <a:cubicBezTo>
                      <a:pt x="268290" y="4728"/>
                      <a:pt x="268290" y="3576"/>
                      <a:pt x="267492" y="3487"/>
                    </a:cubicBezTo>
                    <a:lnTo>
                      <a:pt x="267492" y="3487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35" name="任意多边形: 形状 634"/>
              <p:cNvSpPr/>
              <p:nvPr/>
            </p:nvSpPr>
            <p:spPr>
              <a:xfrm>
                <a:off x="8359805" y="2564178"/>
                <a:ext cx="146537" cy="7179"/>
              </a:xfrm>
              <a:custGeom>
                <a:avLst/>
                <a:gdLst>
                  <a:gd name="connsiteX0" fmla="*/ 145751 w 146537"/>
                  <a:gd name="connsiteY0" fmla="*/ 2748 h 7179"/>
                  <a:gd name="connsiteX1" fmla="*/ 3579 w 146537"/>
                  <a:gd name="connsiteY1" fmla="*/ 0 h 7179"/>
                  <a:gd name="connsiteX2" fmla="*/ 3402 w 146537"/>
                  <a:gd name="connsiteY2" fmla="*/ 7179 h 7179"/>
                  <a:gd name="connsiteX3" fmla="*/ 9872 w 146537"/>
                  <a:gd name="connsiteY3" fmla="*/ 7179 h 7179"/>
                  <a:gd name="connsiteX4" fmla="*/ 10050 w 146537"/>
                  <a:gd name="connsiteY4" fmla="*/ 0 h 7179"/>
                  <a:gd name="connsiteX5" fmla="*/ 3579 w 146537"/>
                  <a:gd name="connsiteY5" fmla="*/ 0 h 7179"/>
                  <a:gd name="connsiteX6" fmla="*/ 3402 w 146537"/>
                  <a:gd name="connsiteY6" fmla="*/ 7179 h 7179"/>
                  <a:gd name="connsiteX7" fmla="*/ 145662 w 146537"/>
                  <a:gd name="connsiteY7" fmla="*/ 4432 h 7179"/>
                  <a:gd name="connsiteX8" fmla="*/ 145751 w 146537"/>
                  <a:gd name="connsiteY8" fmla="*/ 2748 h 7179"/>
                  <a:gd name="connsiteX9" fmla="*/ 145751 w 146537"/>
                  <a:gd name="connsiteY9" fmla="*/ 2748 h 7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537" h="7179">
                    <a:moveTo>
                      <a:pt x="145751" y="2748"/>
                    </a:moveTo>
                    <a:cubicBezTo>
                      <a:pt x="98419" y="709"/>
                      <a:pt x="51088" y="0"/>
                      <a:pt x="3579" y="0"/>
                    </a:cubicBezTo>
                    <a:cubicBezTo>
                      <a:pt x="-1118" y="0"/>
                      <a:pt x="-1207" y="7179"/>
                      <a:pt x="3402" y="7179"/>
                    </a:cubicBezTo>
                    <a:cubicBezTo>
                      <a:pt x="5529" y="7179"/>
                      <a:pt x="7745" y="7179"/>
                      <a:pt x="9872" y="7179"/>
                    </a:cubicBezTo>
                    <a:cubicBezTo>
                      <a:pt x="14570" y="7179"/>
                      <a:pt x="14659" y="0"/>
                      <a:pt x="10050" y="0"/>
                    </a:cubicBezTo>
                    <a:cubicBezTo>
                      <a:pt x="7922" y="0"/>
                      <a:pt x="5707" y="0"/>
                      <a:pt x="3579" y="0"/>
                    </a:cubicBezTo>
                    <a:cubicBezTo>
                      <a:pt x="-1118" y="0"/>
                      <a:pt x="-1207" y="7179"/>
                      <a:pt x="3402" y="7179"/>
                    </a:cubicBezTo>
                    <a:cubicBezTo>
                      <a:pt x="50822" y="7179"/>
                      <a:pt x="98154" y="6470"/>
                      <a:pt x="145662" y="4432"/>
                    </a:cubicBezTo>
                    <a:cubicBezTo>
                      <a:pt x="146814" y="4343"/>
                      <a:pt x="146814" y="2836"/>
                      <a:pt x="145751" y="2748"/>
                    </a:cubicBezTo>
                    <a:lnTo>
                      <a:pt x="145751" y="2748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36" name="任意多边形: 形状 635"/>
              <p:cNvSpPr/>
              <p:nvPr/>
            </p:nvSpPr>
            <p:spPr>
              <a:xfrm>
                <a:off x="8887408" y="2474594"/>
                <a:ext cx="200891" cy="11217"/>
              </a:xfrm>
              <a:custGeom>
                <a:avLst/>
                <a:gdLst>
                  <a:gd name="connsiteX0" fmla="*/ 521 w 200891"/>
                  <a:gd name="connsiteY0" fmla="*/ 9368 h 11217"/>
                  <a:gd name="connsiteX1" fmla="*/ 100680 w 200891"/>
                  <a:gd name="connsiteY1" fmla="*/ 10964 h 11217"/>
                  <a:gd name="connsiteX2" fmla="*/ 150847 w 200891"/>
                  <a:gd name="connsiteY2" fmla="*/ 8837 h 11217"/>
                  <a:gd name="connsiteX3" fmla="*/ 174867 w 200891"/>
                  <a:gd name="connsiteY3" fmla="*/ 6887 h 11217"/>
                  <a:gd name="connsiteX4" fmla="*/ 199419 w 200891"/>
                  <a:gd name="connsiteY4" fmla="*/ 4139 h 11217"/>
                  <a:gd name="connsiteX5" fmla="*/ 198976 w 200891"/>
                  <a:gd name="connsiteY5" fmla="*/ 239 h 11217"/>
                  <a:gd name="connsiteX6" fmla="*/ 173892 w 200891"/>
                  <a:gd name="connsiteY6" fmla="*/ 1303 h 11217"/>
                  <a:gd name="connsiteX7" fmla="*/ 148809 w 200891"/>
                  <a:gd name="connsiteY7" fmla="*/ 2455 h 11217"/>
                  <a:gd name="connsiteX8" fmla="*/ 99793 w 200891"/>
                  <a:gd name="connsiteY8" fmla="*/ 4848 h 11217"/>
                  <a:gd name="connsiteX9" fmla="*/ 610 w 200891"/>
                  <a:gd name="connsiteY9" fmla="*/ 8128 h 11217"/>
                  <a:gd name="connsiteX10" fmla="*/ 521 w 200891"/>
                  <a:gd name="connsiteY10" fmla="*/ 9368 h 11217"/>
                  <a:gd name="connsiteX11" fmla="*/ 521 w 200891"/>
                  <a:gd name="connsiteY11" fmla="*/ 9368 h 1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891" h="11217">
                    <a:moveTo>
                      <a:pt x="521" y="9368"/>
                    </a:moveTo>
                    <a:cubicBezTo>
                      <a:pt x="33848" y="10521"/>
                      <a:pt x="67264" y="11762"/>
                      <a:pt x="100680" y="10964"/>
                    </a:cubicBezTo>
                    <a:cubicBezTo>
                      <a:pt x="117343" y="10609"/>
                      <a:pt x="134184" y="10166"/>
                      <a:pt x="150847" y="8837"/>
                    </a:cubicBezTo>
                    <a:cubicBezTo>
                      <a:pt x="158824" y="8216"/>
                      <a:pt x="166802" y="7507"/>
                      <a:pt x="174867" y="6887"/>
                    </a:cubicBezTo>
                    <a:cubicBezTo>
                      <a:pt x="182933" y="6266"/>
                      <a:pt x="191531" y="6178"/>
                      <a:pt x="199419" y="4139"/>
                    </a:cubicBezTo>
                    <a:cubicBezTo>
                      <a:pt x="201812" y="3519"/>
                      <a:pt x="201015" y="416"/>
                      <a:pt x="198976" y="239"/>
                    </a:cubicBezTo>
                    <a:cubicBezTo>
                      <a:pt x="190822" y="-559"/>
                      <a:pt x="182135" y="859"/>
                      <a:pt x="173892" y="1303"/>
                    </a:cubicBezTo>
                    <a:cubicBezTo>
                      <a:pt x="165561" y="1746"/>
                      <a:pt x="157140" y="2100"/>
                      <a:pt x="148809" y="2455"/>
                    </a:cubicBezTo>
                    <a:cubicBezTo>
                      <a:pt x="132500" y="3164"/>
                      <a:pt x="116102" y="4139"/>
                      <a:pt x="99793" y="4848"/>
                    </a:cubicBezTo>
                    <a:cubicBezTo>
                      <a:pt x="66732" y="6266"/>
                      <a:pt x="33671" y="8039"/>
                      <a:pt x="610" y="8128"/>
                    </a:cubicBezTo>
                    <a:cubicBezTo>
                      <a:pt x="-188" y="8216"/>
                      <a:pt x="-188" y="9368"/>
                      <a:pt x="521" y="9368"/>
                    </a:cubicBezTo>
                    <a:lnTo>
                      <a:pt x="521" y="9368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37" name="任意多边形: 形状 636"/>
              <p:cNvSpPr/>
              <p:nvPr/>
            </p:nvSpPr>
            <p:spPr>
              <a:xfrm>
                <a:off x="9248177" y="2513212"/>
                <a:ext cx="232626" cy="11557"/>
              </a:xfrm>
              <a:custGeom>
                <a:avLst/>
                <a:gdLst>
                  <a:gd name="connsiteX0" fmla="*/ 322 w 232626"/>
                  <a:gd name="connsiteY0" fmla="*/ 11257 h 11557"/>
                  <a:gd name="connsiteX1" fmla="*/ 115726 w 232626"/>
                  <a:gd name="connsiteY1" fmla="*/ 10193 h 11557"/>
                  <a:gd name="connsiteX2" fmla="*/ 231218 w 232626"/>
                  <a:gd name="connsiteY2" fmla="*/ 2836 h 11557"/>
                  <a:gd name="connsiteX3" fmla="*/ 231306 w 232626"/>
                  <a:gd name="connsiteY3" fmla="*/ 0 h 11557"/>
                  <a:gd name="connsiteX4" fmla="*/ 115903 w 232626"/>
                  <a:gd name="connsiteY4" fmla="*/ 5850 h 11557"/>
                  <a:gd name="connsiteX5" fmla="*/ 411 w 232626"/>
                  <a:gd name="connsiteY5" fmla="*/ 10636 h 11557"/>
                  <a:gd name="connsiteX6" fmla="*/ 322 w 232626"/>
                  <a:gd name="connsiteY6" fmla="*/ 11257 h 11557"/>
                  <a:gd name="connsiteX7" fmla="*/ 322 w 232626"/>
                  <a:gd name="connsiteY7" fmla="*/ 11257 h 1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2626" h="11557">
                    <a:moveTo>
                      <a:pt x="322" y="11257"/>
                    </a:moveTo>
                    <a:cubicBezTo>
                      <a:pt x="38790" y="11966"/>
                      <a:pt x="77169" y="11345"/>
                      <a:pt x="115726" y="10193"/>
                    </a:cubicBezTo>
                    <a:cubicBezTo>
                      <a:pt x="154105" y="9041"/>
                      <a:pt x="192927" y="7889"/>
                      <a:pt x="231218" y="2836"/>
                    </a:cubicBezTo>
                    <a:cubicBezTo>
                      <a:pt x="232990" y="2571"/>
                      <a:pt x="233168" y="0"/>
                      <a:pt x="231306" y="0"/>
                    </a:cubicBezTo>
                    <a:cubicBezTo>
                      <a:pt x="192927" y="532"/>
                      <a:pt x="154282" y="3811"/>
                      <a:pt x="115903" y="5850"/>
                    </a:cubicBezTo>
                    <a:cubicBezTo>
                      <a:pt x="77435" y="7800"/>
                      <a:pt x="38878" y="9218"/>
                      <a:pt x="411" y="10636"/>
                    </a:cubicBezTo>
                    <a:cubicBezTo>
                      <a:pt x="-121" y="10636"/>
                      <a:pt x="-121" y="11257"/>
                      <a:pt x="322" y="11257"/>
                    </a:cubicBezTo>
                    <a:lnTo>
                      <a:pt x="322" y="11257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38" name="任意多边形: 形状 637"/>
              <p:cNvSpPr/>
              <p:nvPr/>
            </p:nvSpPr>
            <p:spPr>
              <a:xfrm>
                <a:off x="9492512" y="2420322"/>
                <a:ext cx="165306" cy="9405"/>
              </a:xfrm>
              <a:custGeom>
                <a:avLst/>
                <a:gdLst>
                  <a:gd name="connsiteX0" fmla="*/ 164154 w 165306"/>
                  <a:gd name="connsiteY0" fmla="*/ 0 h 9405"/>
                  <a:gd name="connsiteX1" fmla="*/ 82077 w 165306"/>
                  <a:gd name="connsiteY1" fmla="*/ 532 h 9405"/>
                  <a:gd name="connsiteX2" fmla="*/ 41571 w 165306"/>
                  <a:gd name="connsiteY2" fmla="*/ 1950 h 9405"/>
                  <a:gd name="connsiteX3" fmla="*/ 21805 w 165306"/>
                  <a:gd name="connsiteY3" fmla="*/ 3191 h 9405"/>
                  <a:gd name="connsiteX4" fmla="*/ 1508 w 165306"/>
                  <a:gd name="connsiteY4" fmla="*/ 4875 h 9405"/>
                  <a:gd name="connsiteX5" fmla="*/ 1419 w 165306"/>
                  <a:gd name="connsiteY5" fmla="*/ 8864 h 9405"/>
                  <a:gd name="connsiteX6" fmla="*/ 20564 w 165306"/>
                  <a:gd name="connsiteY6" fmla="*/ 9129 h 9405"/>
                  <a:gd name="connsiteX7" fmla="*/ 40241 w 165306"/>
                  <a:gd name="connsiteY7" fmla="*/ 9041 h 9405"/>
                  <a:gd name="connsiteX8" fmla="*/ 81900 w 165306"/>
                  <a:gd name="connsiteY8" fmla="*/ 7623 h 9405"/>
                  <a:gd name="connsiteX9" fmla="*/ 164065 w 165306"/>
                  <a:gd name="connsiteY9" fmla="*/ 2482 h 9405"/>
                  <a:gd name="connsiteX10" fmla="*/ 164154 w 165306"/>
                  <a:gd name="connsiteY10" fmla="*/ 0 h 9405"/>
                  <a:gd name="connsiteX11" fmla="*/ 164154 w 165306"/>
                  <a:gd name="connsiteY11" fmla="*/ 0 h 9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5306" h="9405">
                    <a:moveTo>
                      <a:pt x="164154" y="0"/>
                    </a:moveTo>
                    <a:cubicBezTo>
                      <a:pt x="136766" y="177"/>
                      <a:pt x="109466" y="-89"/>
                      <a:pt x="82077" y="532"/>
                    </a:cubicBezTo>
                    <a:cubicBezTo>
                      <a:pt x="68605" y="886"/>
                      <a:pt x="55044" y="1329"/>
                      <a:pt x="41571" y="1950"/>
                    </a:cubicBezTo>
                    <a:cubicBezTo>
                      <a:pt x="35012" y="2216"/>
                      <a:pt x="28453" y="2836"/>
                      <a:pt x="21805" y="3191"/>
                    </a:cubicBezTo>
                    <a:cubicBezTo>
                      <a:pt x="15158" y="3545"/>
                      <a:pt x="8155" y="3368"/>
                      <a:pt x="1508" y="4875"/>
                    </a:cubicBezTo>
                    <a:cubicBezTo>
                      <a:pt x="-442" y="5318"/>
                      <a:pt x="-531" y="8509"/>
                      <a:pt x="1419" y="8864"/>
                    </a:cubicBezTo>
                    <a:cubicBezTo>
                      <a:pt x="7623" y="9839"/>
                      <a:pt x="14271" y="9218"/>
                      <a:pt x="20564" y="9129"/>
                    </a:cubicBezTo>
                    <a:cubicBezTo>
                      <a:pt x="27123" y="9041"/>
                      <a:pt x="33682" y="9129"/>
                      <a:pt x="40241" y="9041"/>
                    </a:cubicBezTo>
                    <a:cubicBezTo>
                      <a:pt x="54068" y="8686"/>
                      <a:pt x="67984" y="8243"/>
                      <a:pt x="81900" y="7623"/>
                    </a:cubicBezTo>
                    <a:cubicBezTo>
                      <a:pt x="109288" y="6382"/>
                      <a:pt x="136677" y="4254"/>
                      <a:pt x="164065" y="2482"/>
                    </a:cubicBezTo>
                    <a:cubicBezTo>
                      <a:pt x="165661" y="2304"/>
                      <a:pt x="165749" y="0"/>
                      <a:pt x="164154" y="0"/>
                    </a:cubicBezTo>
                    <a:lnTo>
                      <a:pt x="164154" y="0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39" name="任意多边形: 形状 638"/>
              <p:cNvSpPr/>
              <p:nvPr/>
            </p:nvSpPr>
            <p:spPr>
              <a:xfrm>
                <a:off x="9119909" y="2071874"/>
                <a:ext cx="50667" cy="278713"/>
              </a:xfrm>
              <a:custGeom>
                <a:avLst/>
                <a:gdLst>
                  <a:gd name="connsiteX0" fmla="*/ 10084 w 50667"/>
                  <a:gd name="connsiteY0" fmla="*/ 6935 h 278713"/>
                  <a:gd name="connsiteX1" fmla="*/ 27013 w 50667"/>
                  <a:gd name="connsiteY1" fmla="*/ 215318 h 278713"/>
                  <a:gd name="connsiteX2" fmla="*/ 15579 w 50667"/>
                  <a:gd name="connsiteY2" fmla="*/ 243681 h 278713"/>
                  <a:gd name="connsiteX3" fmla="*/ 423 w 50667"/>
                  <a:gd name="connsiteY3" fmla="*/ 271867 h 278713"/>
                  <a:gd name="connsiteX4" fmla="*/ 7336 w 50667"/>
                  <a:gd name="connsiteY4" fmla="*/ 277096 h 278713"/>
                  <a:gd name="connsiteX5" fmla="*/ 21872 w 50667"/>
                  <a:gd name="connsiteY5" fmla="*/ 252367 h 278713"/>
                  <a:gd name="connsiteX6" fmla="*/ 32952 w 50667"/>
                  <a:gd name="connsiteY6" fmla="*/ 226840 h 278713"/>
                  <a:gd name="connsiteX7" fmla="*/ 47311 w 50667"/>
                  <a:gd name="connsiteY7" fmla="*/ 171975 h 278713"/>
                  <a:gd name="connsiteX8" fmla="*/ 41815 w 50667"/>
                  <a:gd name="connsiteY8" fmla="*/ 60294 h 278713"/>
                  <a:gd name="connsiteX9" fmla="*/ 18150 w 50667"/>
                  <a:gd name="connsiteY9" fmla="*/ 2149 h 278713"/>
                  <a:gd name="connsiteX10" fmla="*/ 10084 w 50667"/>
                  <a:gd name="connsiteY10" fmla="*/ 6935 h 278713"/>
                  <a:gd name="connsiteX11" fmla="*/ 10084 w 50667"/>
                  <a:gd name="connsiteY11" fmla="*/ 6935 h 27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667" h="278713">
                    <a:moveTo>
                      <a:pt x="10084" y="6935"/>
                    </a:moveTo>
                    <a:cubicBezTo>
                      <a:pt x="44917" y="68803"/>
                      <a:pt x="50324" y="146005"/>
                      <a:pt x="27013" y="215318"/>
                    </a:cubicBezTo>
                    <a:cubicBezTo>
                      <a:pt x="23734" y="224979"/>
                      <a:pt x="20011" y="234463"/>
                      <a:pt x="15579" y="243681"/>
                    </a:cubicBezTo>
                    <a:cubicBezTo>
                      <a:pt x="10970" y="253342"/>
                      <a:pt x="4854" y="262206"/>
                      <a:pt x="423" y="271867"/>
                    </a:cubicBezTo>
                    <a:cubicBezTo>
                      <a:pt x="-1527" y="276121"/>
                      <a:pt x="3702" y="281440"/>
                      <a:pt x="7336" y="277096"/>
                    </a:cubicBezTo>
                    <a:cubicBezTo>
                      <a:pt x="13363" y="269740"/>
                      <a:pt x="17707" y="260788"/>
                      <a:pt x="21872" y="252367"/>
                    </a:cubicBezTo>
                    <a:cubicBezTo>
                      <a:pt x="25950" y="244035"/>
                      <a:pt x="29672" y="235526"/>
                      <a:pt x="32952" y="226840"/>
                    </a:cubicBezTo>
                    <a:cubicBezTo>
                      <a:pt x="39688" y="209024"/>
                      <a:pt x="44386" y="190588"/>
                      <a:pt x="47311" y="171975"/>
                    </a:cubicBezTo>
                    <a:cubicBezTo>
                      <a:pt x="53161" y="134571"/>
                      <a:pt x="51388" y="96280"/>
                      <a:pt x="41815" y="60294"/>
                    </a:cubicBezTo>
                    <a:cubicBezTo>
                      <a:pt x="36409" y="39908"/>
                      <a:pt x="28431" y="20408"/>
                      <a:pt x="18150" y="2149"/>
                    </a:cubicBezTo>
                    <a:cubicBezTo>
                      <a:pt x="15225" y="-2903"/>
                      <a:pt x="7247" y="1883"/>
                      <a:pt x="10084" y="6935"/>
                    </a:cubicBezTo>
                    <a:lnTo>
                      <a:pt x="10084" y="6935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40" name="任意多边形: 形状 639"/>
              <p:cNvSpPr/>
              <p:nvPr/>
            </p:nvSpPr>
            <p:spPr>
              <a:xfrm>
                <a:off x="9133058" y="2070471"/>
                <a:ext cx="734007" cy="29011"/>
              </a:xfrm>
              <a:custGeom>
                <a:avLst/>
                <a:gdLst>
                  <a:gd name="connsiteX0" fmla="*/ 1456 w 734007"/>
                  <a:gd name="connsiteY0" fmla="*/ 5325 h 29011"/>
                  <a:gd name="connsiteX1" fmla="*/ 17233 w 734007"/>
                  <a:gd name="connsiteY1" fmla="*/ 8870 h 29011"/>
                  <a:gd name="connsiteX2" fmla="*/ 35758 w 734007"/>
                  <a:gd name="connsiteY2" fmla="*/ 10554 h 29011"/>
                  <a:gd name="connsiteX3" fmla="*/ 70680 w 734007"/>
                  <a:gd name="connsiteY3" fmla="*/ 13302 h 29011"/>
                  <a:gd name="connsiteX4" fmla="*/ 141677 w 734007"/>
                  <a:gd name="connsiteY4" fmla="*/ 17202 h 29011"/>
                  <a:gd name="connsiteX5" fmla="*/ 284115 w 734007"/>
                  <a:gd name="connsiteY5" fmla="*/ 19595 h 29011"/>
                  <a:gd name="connsiteX6" fmla="*/ 426995 w 734007"/>
                  <a:gd name="connsiteY6" fmla="*/ 17025 h 29011"/>
                  <a:gd name="connsiteX7" fmla="*/ 569698 w 734007"/>
                  <a:gd name="connsiteY7" fmla="*/ 19063 h 29011"/>
                  <a:gd name="connsiteX8" fmla="*/ 729331 w 734007"/>
                  <a:gd name="connsiteY8" fmla="*/ 28991 h 29011"/>
                  <a:gd name="connsiteX9" fmla="*/ 729508 w 734007"/>
                  <a:gd name="connsiteY9" fmla="*/ 19418 h 29011"/>
                  <a:gd name="connsiteX10" fmla="*/ 444722 w 734007"/>
                  <a:gd name="connsiteY10" fmla="*/ 7364 h 29011"/>
                  <a:gd name="connsiteX11" fmla="*/ 301842 w 734007"/>
                  <a:gd name="connsiteY11" fmla="*/ 9845 h 29011"/>
                  <a:gd name="connsiteX12" fmla="*/ 159316 w 734007"/>
                  <a:gd name="connsiteY12" fmla="*/ 8516 h 29011"/>
                  <a:gd name="connsiteX13" fmla="*/ 80607 w 734007"/>
                  <a:gd name="connsiteY13" fmla="*/ 4704 h 29011"/>
                  <a:gd name="connsiteX14" fmla="*/ 40278 w 734007"/>
                  <a:gd name="connsiteY14" fmla="*/ 1957 h 29011"/>
                  <a:gd name="connsiteX15" fmla="*/ 20690 w 734007"/>
                  <a:gd name="connsiteY15" fmla="*/ 539 h 29011"/>
                  <a:gd name="connsiteX16" fmla="*/ 10851 w 734007"/>
                  <a:gd name="connsiteY16" fmla="*/ 7 h 29011"/>
                  <a:gd name="connsiteX17" fmla="*/ 1545 w 734007"/>
                  <a:gd name="connsiteY17" fmla="*/ 1159 h 29011"/>
                  <a:gd name="connsiteX18" fmla="*/ 1456 w 734007"/>
                  <a:gd name="connsiteY18" fmla="*/ 5325 h 29011"/>
                  <a:gd name="connsiteX19" fmla="*/ 1456 w 734007"/>
                  <a:gd name="connsiteY19" fmla="*/ 5325 h 2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34007" h="29011">
                    <a:moveTo>
                      <a:pt x="1456" y="5325"/>
                    </a:moveTo>
                    <a:cubicBezTo>
                      <a:pt x="6774" y="7275"/>
                      <a:pt x="11472" y="8250"/>
                      <a:pt x="17233" y="8870"/>
                    </a:cubicBezTo>
                    <a:cubicBezTo>
                      <a:pt x="23349" y="9491"/>
                      <a:pt x="29553" y="10023"/>
                      <a:pt x="35758" y="10554"/>
                    </a:cubicBezTo>
                    <a:cubicBezTo>
                      <a:pt x="47369" y="11618"/>
                      <a:pt x="58980" y="12504"/>
                      <a:pt x="70680" y="13302"/>
                    </a:cubicBezTo>
                    <a:cubicBezTo>
                      <a:pt x="94346" y="14898"/>
                      <a:pt x="118012" y="16227"/>
                      <a:pt x="141677" y="17202"/>
                    </a:cubicBezTo>
                    <a:cubicBezTo>
                      <a:pt x="189097" y="19152"/>
                      <a:pt x="236606" y="19950"/>
                      <a:pt x="284115" y="19595"/>
                    </a:cubicBezTo>
                    <a:cubicBezTo>
                      <a:pt x="331712" y="19152"/>
                      <a:pt x="379398" y="17379"/>
                      <a:pt x="426995" y="17025"/>
                    </a:cubicBezTo>
                    <a:cubicBezTo>
                      <a:pt x="474593" y="16670"/>
                      <a:pt x="522190" y="17291"/>
                      <a:pt x="569698" y="19063"/>
                    </a:cubicBezTo>
                    <a:cubicBezTo>
                      <a:pt x="623057" y="21013"/>
                      <a:pt x="676238" y="24382"/>
                      <a:pt x="729331" y="28991"/>
                    </a:cubicBezTo>
                    <a:cubicBezTo>
                      <a:pt x="735447" y="29522"/>
                      <a:pt x="735624" y="19950"/>
                      <a:pt x="729508" y="19418"/>
                    </a:cubicBezTo>
                    <a:cubicBezTo>
                      <a:pt x="635023" y="11175"/>
                      <a:pt x="540006" y="7186"/>
                      <a:pt x="444722" y="7364"/>
                    </a:cubicBezTo>
                    <a:cubicBezTo>
                      <a:pt x="397125" y="7452"/>
                      <a:pt x="349439" y="9048"/>
                      <a:pt x="301842" y="9845"/>
                    </a:cubicBezTo>
                    <a:cubicBezTo>
                      <a:pt x="254244" y="10643"/>
                      <a:pt x="206736" y="10200"/>
                      <a:pt x="159316" y="8516"/>
                    </a:cubicBezTo>
                    <a:cubicBezTo>
                      <a:pt x="133080" y="7629"/>
                      <a:pt x="106843" y="6300"/>
                      <a:pt x="80607" y="4704"/>
                    </a:cubicBezTo>
                    <a:cubicBezTo>
                      <a:pt x="67135" y="3818"/>
                      <a:pt x="53662" y="2932"/>
                      <a:pt x="40278" y="1957"/>
                    </a:cubicBezTo>
                    <a:cubicBezTo>
                      <a:pt x="33719" y="1514"/>
                      <a:pt x="27160" y="1070"/>
                      <a:pt x="20690" y="539"/>
                    </a:cubicBezTo>
                    <a:cubicBezTo>
                      <a:pt x="17410" y="273"/>
                      <a:pt x="14131" y="7"/>
                      <a:pt x="10851" y="7"/>
                    </a:cubicBezTo>
                    <a:cubicBezTo>
                      <a:pt x="7661" y="-82"/>
                      <a:pt x="4735" y="716"/>
                      <a:pt x="1545" y="1159"/>
                    </a:cubicBezTo>
                    <a:cubicBezTo>
                      <a:pt x="-760" y="1602"/>
                      <a:pt x="-228" y="4704"/>
                      <a:pt x="1456" y="5325"/>
                    </a:cubicBezTo>
                    <a:lnTo>
                      <a:pt x="1456" y="5325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41" name="任意多边形: 形状 640"/>
              <p:cNvSpPr/>
              <p:nvPr/>
            </p:nvSpPr>
            <p:spPr>
              <a:xfrm>
                <a:off x="9753653" y="2088914"/>
                <a:ext cx="155509" cy="267647"/>
              </a:xfrm>
              <a:custGeom>
                <a:avLst/>
                <a:gdLst>
                  <a:gd name="connsiteX0" fmla="*/ 1398 w 155509"/>
                  <a:gd name="connsiteY0" fmla="*/ 265818 h 267647"/>
                  <a:gd name="connsiteX1" fmla="*/ 30027 w 155509"/>
                  <a:gd name="connsiteY1" fmla="*/ 266793 h 267647"/>
                  <a:gd name="connsiteX2" fmla="*/ 60340 w 155509"/>
                  <a:gd name="connsiteY2" fmla="*/ 265020 h 267647"/>
                  <a:gd name="connsiteX3" fmla="*/ 120878 w 155509"/>
                  <a:gd name="connsiteY3" fmla="*/ 259879 h 267647"/>
                  <a:gd name="connsiteX4" fmla="*/ 125310 w 155509"/>
                  <a:gd name="connsiteY4" fmla="*/ 256423 h 267647"/>
                  <a:gd name="connsiteX5" fmla="*/ 151103 w 155509"/>
                  <a:gd name="connsiteY5" fmla="*/ 142792 h 267647"/>
                  <a:gd name="connsiteX6" fmla="*/ 155446 w 155509"/>
                  <a:gd name="connsiteY6" fmla="*/ 85533 h 267647"/>
                  <a:gd name="connsiteX7" fmla="*/ 148444 w 155509"/>
                  <a:gd name="connsiteY7" fmla="*/ 33947 h 267647"/>
                  <a:gd name="connsiteX8" fmla="*/ 135681 w 155509"/>
                  <a:gd name="connsiteY8" fmla="*/ 12763 h 267647"/>
                  <a:gd name="connsiteX9" fmla="*/ 115117 w 155509"/>
                  <a:gd name="connsiteY9" fmla="*/ 0 h 267647"/>
                  <a:gd name="connsiteX10" fmla="*/ 112192 w 155509"/>
                  <a:gd name="connsiteY10" fmla="*/ 6825 h 267647"/>
                  <a:gd name="connsiteX11" fmla="*/ 128147 w 155509"/>
                  <a:gd name="connsiteY11" fmla="*/ 20298 h 267647"/>
                  <a:gd name="connsiteX12" fmla="*/ 139315 w 155509"/>
                  <a:gd name="connsiteY12" fmla="*/ 38113 h 267647"/>
                  <a:gd name="connsiteX13" fmla="*/ 146140 w 155509"/>
                  <a:gd name="connsiteY13" fmla="*/ 87661 h 267647"/>
                  <a:gd name="connsiteX14" fmla="*/ 132844 w 155509"/>
                  <a:gd name="connsiteY14" fmla="*/ 194821 h 267647"/>
                  <a:gd name="connsiteX15" fmla="*/ 116535 w 155509"/>
                  <a:gd name="connsiteY15" fmla="*/ 254118 h 267647"/>
                  <a:gd name="connsiteX16" fmla="*/ 120967 w 155509"/>
                  <a:gd name="connsiteY16" fmla="*/ 250661 h 267647"/>
                  <a:gd name="connsiteX17" fmla="*/ 59365 w 155509"/>
                  <a:gd name="connsiteY17" fmla="*/ 255979 h 267647"/>
                  <a:gd name="connsiteX18" fmla="*/ 29052 w 155509"/>
                  <a:gd name="connsiteY18" fmla="*/ 258107 h 267647"/>
                  <a:gd name="connsiteX19" fmla="*/ 954 w 155509"/>
                  <a:gd name="connsiteY19" fmla="*/ 262095 h 267647"/>
                  <a:gd name="connsiteX20" fmla="*/ 1398 w 155509"/>
                  <a:gd name="connsiteY20" fmla="*/ 265818 h 267647"/>
                  <a:gd name="connsiteX21" fmla="*/ 1398 w 155509"/>
                  <a:gd name="connsiteY21" fmla="*/ 265818 h 26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55509" h="267647">
                    <a:moveTo>
                      <a:pt x="1398" y="265818"/>
                    </a:moveTo>
                    <a:cubicBezTo>
                      <a:pt x="10173" y="268920"/>
                      <a:pt x="20720" y="267236"/>
                      <a:pt x="30027" y="266793"/>
                    </a:cubicBezTo>
                    <a:cubicBezTo>
                      <a:pt x="40132" y="266350"/>
                      <a:pt x="50236" y="265729"/>
                      <a:pt x="60340" y="265020"/>
                    </a:cubicBezTo>
                    <a:cubicBezTo>
                      <a:pt x="80549" y="263602"/>
                      <a:pt x="100669" y="261829"/>
                      <a:pt x="120878" y="259879"/>
                    </a:cubicBezTo>
                    <a:cubicBezTo>
                      <a:pt x="123006" y="259702"/>
                      <a:pt x="124690" y="258461"/>
                      <a:pt x="125310" y="256423"/>
                    </a:cubicBezTo>
                    <a:cubicBezTo>
                      <a:pt x="137631" y="219284"/>
                      <a:pt x="146228" y="181260"/>
                      <a:pt x="151103" y="142792"/>
                    </a:cubicBezTo>
                    <a:cubicBezTo>
                      <a:pt x="153496" y="123735"/>
                      <a:pt x="155092" y="104590"/>
                      <a:pt x="155446" y="85533"/>
                    </a:cubicBezTo>
                    <a:cubicBezTo>
                      <a:pt x="155801" y="68072"/>
                      <a:pt x="154826" y="50079"/>
                      <a:pt x="148444" y="33947"/>
                    </a:cubicBezTo>
                    <a:cubicBezTo>
                      <a:pt x="145342" y="26147"/>
                      <a:pt x="141176" y="18968"/>
                      <a:pt x="135681" y="12763"/>
                    </a:cubicBezTo>
                    <a:cubicBezTo>
                      <a:pt x="130451" y="6736"/>
                      <a:pt x="123538" y="89"/>
                      <a:pt x="115117" y="0"/>
                    </a:cubicBezTo>
                    <a:cubicBezTo>
                      <a:pt x="111394" y="0"/>
                      <a:pt x="110154" y="4432"/>
                      <a:pt x="112192" y="6825"/>
                    </a:cubicBezTo>
                    <a:cubicBezTo>
                      <a:pt x="116624" y="12232"/>
                      <a:pt x="123360" y="15068"/>
                      <a:pt x="128147" y="20298"/>
                    </a:cubicBezTo>
                    <a:cubicBezTo>
                      <a:pt x="132844" y="25438"/>
                      <a:pt x="136567" y="31643"/>
                      <a:pt x="139315" y="38113"/>
                    </a:cubicBezTo>
                    <a:cubicBezTo>
                      <a:pt x="145785" y="53536"/>
                      <a:pt x="146583" y="70820"/>
                      <a:pt x="146140" y="87661"/>
                    </a:cubicBezTo>
                    <a:cubicBezTo>
                      <a:pt x="145253" y="123558"/>
                      <a:pt x="140644" y="159544"/>
                      <a:pt x="132844" y="194821"/>
                    </a:cubicBezTo>
                    <a:cubicBezTo>
                      <a:pt x="128412" y="214852"/>
                      <a:pt x="122917" y="234618"/>
                      <a:pt x="116535" y="254118"/>
                    </a:cubicBezTo>
                    <a:cubicBezTo>
                      <a:pt x="118042" y="252966"/>
                      <a:pt x="119549" y="251814"/>
                      <a:pt x="120967" y="250661"/>
                    </a:cubicBezTo>
                    <a:cubicBezTo>
                      <a:pt x="100404" y="252700"/>
                      <a:pt x="79929" y="254473"/>
                      <a:pt x="59365" y="255979"/>
                    </a:cubicBezTo>
                    <a:cubicBezTo>
                      <a:pt x="49261" y="256688"/>
                      <a:pt x="39156" y="257398"/>
                      <a:pt x="29052" y="258107"/>
                    </a:cubicBezTo>
                    <a:cubicBezTo>
                      <a:pt x="19834" y="258727"/>
                      <a:pt x="9641" y="258284"/>
                      <a:pt x="954" y="262095"/>
                    </a:cubicBezTo>
                    <a:cubicBezTo>
                      <a:pt x="-730" y="262982"/>
                      <a:pt x="68" y="265286"/>
                      <a:pt x="1398" y="265818"/>
                    </a:cubicBezTo>
                    <a:lnTo>
                      <a:pt x="1398" y="265818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42" name="任意多边形: 形状 641"/>
              <p:cNvSpPr/>
              <p:nvPr/>
            </p:nvSpPr>
            <p:spPr>
              <a:xfrm>
                <a:off x="8337414" y="2072122"/>
                <a:ext cx="791948" cy="21330"/>
              </a:xfrm>
              <a:custGeom>
                <a:avLst/>
                <a:gdLst>
                  <a:gd name="connsiteX0" fmla="*/ 975 w 791948"/>
                  <a:gd name="connsiteY0" fmla="*/ 19451 h 21330"/>
                  <a:gd name="connsiteX1" fmla="*/ 39620 w 791948"/>
                  <a:gd name="connsiteY1" fmla="*/ 21313 h 21330"/>
                  <a:gd name="connsiteX2" fmla="*/ 78265 w 791948"/>
                  <a:gd name="connsiteY2" fmla="*/ 20870 h 21330"/>
                  <a:gd name="connsiteX3" fmla="*/ 154580 w 791948"/>
                  <a:gd name="connsiteY3" fmla="*/ 19629 h 21330"/>
                  <a:gd name="connsiteX4" fmla="*/ 308274 w 791948"/>
                  <a:gd name="connsiteY4" fmla="*/ 16970 h 21330"/>
                  <a:gd name="connsiteX5" fmla="*/ 615574 w 791948"/>
                  <a:gd name="connsiteY5" fmla="*/ 11740 h 21330"/>
                  <a:gd name="connsiteX6" fmla="*/ 700664 w 791948"/>
                  <a:gd name="connsiteY6" fmla="*/ 10322 h 21330"/>
                  <a:gd name="connsiteX7" fmla="*/ 787970 w 791948"/>
                  <a:gd name="connsiteY7" fmla="*/ 8461 h 21330"/>
                  <a:gd name="connsiteX8" fmla="*/ 788147 w 791948"/>
                  <a:gd name="connsiteY8" fmla="*/ 395 h 21330"/>
                  <a:gd name="connsiteX9" fmla="*/ 710769 w 791948"/>
                  <a:gd name="connsiteY9" fmla="*/ 1458 h 21330"/>
                  <a:gd name="connsiteX10" fmla="*/ 634453 w 791948"/>
                  <a:gd name="connsiteY10" fmla="*/ 2877 h 21330"/>
                  <a:gd name="connsiteX11" fmla="*/ 480759 w 791948"/>
                  <a:gd name="connsiteY11" fmla="*/ 5713 h 21330"/>
                  <a:gd name="connsiteX12" fmla="*/ 173371 w 791948"/>
                  <a:gd name="connsiteY12" fmla="*/ 11208 h 21330"/>
                  <a:gd name="connsiteX13" fmla="*/ 886 w 791948"/>
                  <a:gd name="connsiteY13" fmla="*/ 17236 h 21330"/>
                  <a:gd name="connsiteX14" fmla="*/ 975 w 791948"/>
                  <a:gd name="connsiteY14" fmla="*/ 19451 h 21330"/>
                  <a:gd name="connsiteX15" fmla="*/ 975 w 791948"/>
                  <a:gd name="connsiteY15" fmla="*/ 19451 h 21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91948" h="21330">
                    <a:moveTo>
                      <a:pt x="975" y="19451"/>
                    </a:moveTo>
                    <a:cubicBezTo>
                      <a:pt x="13827" y="20249"/>
                      <a:pt x="26679" y="21224"/>
                      <a:pt x="39620" y="21313"/>
                    </a:cubicBezTo>
                    <a:cubicBezTo>
                      <a:pt x="52472" y="21401"/>
                      <a:pt x="65413" y="21136"/>
                      <a:pt x="78265" y="20870"/>
                    </a:cubicBezTo>
                    <a:cubicBezTo>
                      <a:pt x="103704" y="20515"/>
                      <a:pt x="129142" y="20072"/>
                      <a:pt x="154580" y="19629"/>
                    </a:cubicBezTo>
                    <a:cubicBezTo>
                      <a:pt x="205812" y="18742"/>
                      <a:pt x="257043" y="17856"/>
                      <a:pt x="308274" y="16970"/>
                    </a:cubicBezTo>
                    <a:cubicBezTo>
                      <a:pt x="410737" y="15197"/>
                      <a:pt x="513200" y="13424"/>
                      <a:pt x="615574" y="11740"/>
                    </a:cubicBezTo>
                    <a:cubicBezTo>
                      <a:pt x="643937" y="11297"/>
                      <a:pt x="672300" y="10854"/>
                      <a:pt x="700664" y="10322"/>
                    </a:cubicBezTo>
                    <a:cubicBezTo>
                      <a:pt x="729648" y="9879"/>
                      <a:pt x="758986" y="10765"/>
                      <a:pt x="787970" y="8461"/>
                    </a:cubicBezTo>
                    <a:cubicBezTo>
                      <a:pt x="793199" y="8017"/>
                      <a:pt x="793288" y="661"/>
                      <a:pt x="788147" y="395"/>
                    </a:cubicBezTo>
                    <a:cubicBezTo>
                      <a:pt x="762532" y="-757"/>
                      <a:pt x="736473" y="927"/>
                      <a:pt x="710769" y="1458"/>
                    </a:cubicBezTo>
                    <a:cubicBezTo>
                      <a:pt x="685330" y="1902"/>
                      <a:pt x="659892" y="2433"/>
                      <a:pt x="634453" y="2877"/>
                    </a:cubicBezTo>
                    <a:cubicBezTo>
                      <a:pt x="583222" y="3852"/>
                      <a:pt x="531991" y="4827"/>
                      <a:pt x="480759" y="5713"/>
                    </a:cubicBezTo>
                    <a:cubicBezTo>
                      <a:pt x="378297" y="7574"/>
                      <a:pt x="275834" y="9436"/>
                      <a:pt x="173371" y="11208"/>
                    </a:cubicBezTo>
                    <a:cubicBezTo>
                      <a:pt x="115935" y="12272"/>
                      <a:pt x="58234" y="11740"/>
                      <a:pt x="886" y="17236"/>
                    </a:cubicBezTo>
                    <a:cubicBezTo>
                      <a:pt x="-266" y="17501"/>
                      <a:pt x="-355" y="19363"/>
                      <a:pt x="975" y="19451"/>
                    </a:cubicBezTo>
                    <a:lnTo>
                      <a:pt x="975" y="19451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43" name="任意多边形: 形状 642"/>
              <p:cNvSpPr/>
              <p:nvPr/>
            </p:nvSpPr>
            <p:spPr>
              <a:xfrm>
                <a:off x="8337240" y="2089134"/>
                <a:ext cx="770683" cy="40001"/>
              </a:xfrm>
              <a:custGeom>
                <a:avLst/>
                <a:gdLst>
                  <a:gd name="connsiteX0" fmla="*/ 263 w 770683"/>
                  <a:gd name="connsiteY0" fmla="*/ 2351 h 40001"/>
                  <a:gd name="connsiteX1" fmla="*/ 86 w 770683"/>
                  <a:gd name="connsiteY1" fmla="*/ 27080 h 40001"/>
                  <a:gd name="connsiteX2" fmla="*/ 2922 w 770683"/>
                  <a:gd name="connsiteY2" fmla="*/ 32132 h 40001"/>
                  <a:gd name="connsiteX3" fmla="*/ 150766 w 770683"/>
                  <a:gd name="connsiteY3" fmla="*/ 39932 h 40001"/>
                  <a:gd name="connsiteX4" fmla="*/ 298965 w 770683"/>
                  <a:gd name="connsiteY4" fmla="*/ 35235 h 40001"/>
                  <a:gd name="connsiteX5" fmla="*/ 448316 w 770683"/>
                  <a:gd name="connsiteY5" fmla="*/ 26017 h 40001"/>
                  <a:gd name="connsiteX6" fmla="*/ 597667 w 770683"/>
                  <a:gd name="connsiteY6" fmla="*/ 23623 h 40001"/>
                  <a:gd name="connsiteX7" fmla="*/ 766340 w 770683"/>
                  <a:gd name="connsiteY7" fmla="*/ 29473 h 40001"/>
                  <a:gd name="connsiteX8" fmla="*/ 766517 w 770683"/>
                  <a:gd name="connsiteY8" fmla="*/ 20610 h 40001"/>
                  <a:gd name="connsiteX9" fmla="*/ 468259 w 770683"/>
                  <a:gd name="connsiteY9" fmla="*/ 16089 h 40001"/>
                  <a:gd name="connsiteX10" fmla="*/ 171684 w 770683"/>
                  <a:gd name="connsiteY10" fmla="*/ 30714 h 40001"/>
                  <a:gd name="connsiteX11" fmla="*/ 87835 w 770683"/>
                  <a:gd name="connsiteY11" fmla="*/ 29030 h 40001"/>
                  <a:gd name="connsiteX12" fmla="*/ 4251 w 770683"/>
                  <a:gd name="connsiteY12" fmla="*/ 23889 h 40001"/>
                  <a:gd name="connsiteX13" fmla="*/ 8329 w 770683"/>
                  <a:gd name="connsiteY13" fmla="*/ 27966 h 40001"/>
                  <a:gd name="connsiteX14" fmla="*/ 4695 w 770683"/>
                  <a:gd name="connsiteY14" fmla="*/ 1021 h 40001"/>
                  <a:gd name="connsiteX15" fmla="*/ 263 w 770683"/>
                  <a:gd name="connsiteY15" fmla="*/ 2351 h 40001"/>
                  <a:gd name="connsiteX16" fmla="*/ 263 w 770683"/>
                  <a:gd name="connsiteY16" fmla="*/ 2351 h 40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70683" h="40001">
                    <a:moveTo>
                      <a:pt x="263" y="2351"/>
                    </a:moveTo>
                    <a:cubicBezTo>
                      <a:pt x="795" y="10505"/>
                      <a:pt x="1326" y="18926"/>
                      <a:pt x="86" y="27080"/>
                    </a:cubicBezTo>
                    <a:cubicBezTo>
                      <a:pt x="-269" y="29119"/>
                      <a:pt x="440" y="31866"/>
                      <a:pt x="2922" y="32132"/>
                    </a:cubicBezTo>
                    <a:cubicBezTo>
                      <a:pt x="51583" y="38337"/>
                      <a:pt x="101485" y="39489"/>
                      <a:pt x="150766" y="39932"/>
                    </a:cubicBezTo>
                    <a:cubicBezTo>
                      <a:pt x="200136" y="40375"/>
                      <a:pt x="249506" y="38691"/>
                      <a:pt x="298965" y="35235"/>
                    </a:cubicBezTo>
                    <a:cubicBezTo>
                      <a:pt x="348778" y="31778"/>
                      <a:pt x="398502" y="27966"/>
                      <a:pt x="448316" y="26017"/>
                    </a:cubicBezTo>
                    <a:cubicBezTo>
                      <a:pt x="498129" y="23978"/>
                      <a:pt x="547942" y="23180"/>
                      <a:pt x="597667" y="23623"/>
                    </a:cubicBezTo>
                    <a:cubicBezTo>
                      <a:pt x="654039" y="24067"/>
                      <a:pt x="710233" y="26194"/>
                      <a:pt x="766340" y="29473"/>
                    </a:cubicBezTo>
                    <a:cubicBezTo>
                      <a:pt x="772012" y="29828"/>
                      <a:pt x="772190" y="20964"/>
                      <a:pt x="766517" y="20610"/>
                    </a:cubicBezTo>
                    <a:cubicBezTo>
                      <a:pt x="667511" y="14051"/>
                      <a:pt x="567885" y="12810"/>
                      <a:pt x="468259" y="16089"/>
                    </a:cubicBezTo>
                    <a:cubicBezTo>
                      <a:pt x="369341" y="19369"/>
                      <a:pt x="270513" y="30448"/>
                      <a:pt x="171684" y="30714"/>
                    </a:cubicBezTo>
                    <a:cubicBezTo>
                      <a:pt x="143675" y="30803"/>
                      <a:pt x="115755" y="30182"/>
                      <a:pt x="87835" y="29030"/>
                    </a:cubicBezTo>
                    <a:cubicBezTo>
                      <a:pt x="59915" y="27789"/>
                      <a:pt x="32172" y="25396"/>
                      <a:pt x="4251" y="23889"/>
                    </a:cubicBezTo>
                    <a:cubicBezTo>
                      <a:pt x="5581" y="25219"/>
                      <a:pt x="6999" y="26637"/>
                      <a:pt x="8329" y="27966"/>
                    </a:cubicBezTo>
                    <a:cubicBezTo>
                      <a:pt x="9126" y="18394"/>
                      <a:pt x="8417" y="9708"/>
                      <a:pt x="4695" y="1021"/>
                    </a:cubicBezTo>
                    <a:cubicBezTo>
                      <a:pt x="3720" y="-929"/>
                      <a:pt x="86" y="135"/>
                      <a:pt x="263" y="2351"/>
                    </a:cubicBezTo>
                    <a:lnTo>
                      <a:pt x="263" y="2351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44" name="任意多边形: 形状 643"/>
              <p:cNvSpPr/>
              <p:nvPr/>
            </p:nvSpPr>
            <p:spPr>
              <a:xfrm>
                <a:off x="9088143" y="2113780"/>
                <a:ext cx="39089" cy="204870"/>
              </a:xfrm>
              <a:custGeom>
                <a:avLst/>
                <a:gdLst>
                  <a:gd name="connsiteX0" fmla="*/ 15437 w 39089"/>
                  <a:gd name="connsiteY0" fmla="*/ 661 h 204870"/>
                  <a:gd name="connsiteX1" fmla="*/ 18185 w 39089"/>
                  <a:gd name="connsiteY1" fmla="*/ 12006 h 204870"/>
                  <a:gd name="connsiteX2" fmla="*/ 22616 w 39089"/>
                  <a:gd name="connsiteY2" fmla="*/ 22997 h 204870"/>
                  <a:gd name="connsiteX3" fmla="*/ 28644 w 39089"/>
                  <a:gd name="connsiteY3" fmla="*/ 46397 h 204870"/>
                  <a:gd name="connsiteX4" fmla="*/ 25275 w 39089"/>
                  <a:gd name="connsiteY4" fmla="*/ 97185 h 204870"/>
                  <a:gd name="connsiteX5" fmla="*/ 16501 w 39089"/>
                  <a:gd name="connsiteY5" fmla="*/ 151164 h 204870"/>
                  <a:gd name="connsiteX6" fmla="*/ 1698 w 39089"/>
                  <a:gd name="connsiteY6" fmla="*/ 196014 h 204870"/>
                  <a:gd name="connsiteX7" fmla="*/ 10562 w 39089"/>
                  <a:gd name="connsiteY7" fmla="*/ 199470 h 204870"/>
                  <a:gd name="connsiteX8" fmla="*/ 9321 w 39089"/>
                  <a:gd name="connsiteY8" fmla="*/ 193089 h 204870"/>
                  <a:gd name="connsiteX9" fmla="*/ 4003 w 39089"/>
                  <a:gd name="connsiteY9" fmla="*/ 192557 h 204870"/>
                  <a:gd name="connsiteX10" fmla="*/ 280 w 39089"/>
                  <a:gd name="connsiteY10" fmla="*/ 198318 h 204870"/>
                  <a:gd name="connsiteX11" fmla="*/ 8878 w 39089"/>
                  <a:gd name="connsiteY11" fmla="*/ 203193 h 204870"/>
                  <a:gd name="connsiteX12" fmla="*/ 25985 w 39089"/>
                  <a:gd name="connsiteY12" fmla="*/ 155773 h 204870"/>
                  <a:gd name="connsiteX13" fmla="*/ 35557 w 39089"/>
                  <a:gd name="connsiteY13" fmla="*/ 96476 h 204870"/>
                  <a:gd name="connsiteX14" fmla="*/ 37773 w 39089"/>
                  <a:gd name="connsiteY14" fmla="*/ 43649 h 204870"/>
                  <a:gd name="connsiteX15" fmla="*/ 30948 w 39089"/>
                  <a:gd name="connsiteY15" fmla="*/ 19363 h 204870"/>
                  <a:gd name="connsiteX16" fmla="*/ 16235 w 39089"/>
                  <a:gd name="connsiteY16" fmla="*/ 40 h 204870"/>
                  <a:gd name="connsiteX17" fmla="*/ 15437 w 39089"/>
                  <a:gd name="connsiteY17" fmla="*/ 661 h 204870"/>
                  <a:gd name="connsiteX18" fmla="*/ 15437 w 39089"/>
                  <a:gd name="connsiteY18" fmla="*/ 661 h 20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9089" h="204870">
                    <a:moveTo>
                      <a:pt x="15437" y="661"/>
                    </a:moveTo>
                    <a:cubicBezTo>
                      <a:pt x="16323" y="4383"/>
                      <a:pt x="16944" y="8461"/>
                      <a:pt x="18185" y="12006"/>
                    </a:cubicBezTo>
                    <a:cubicBezTo>
                      <a:pt x="19514" y="15729"/>
                      <a:pt x="21287" y="19363"/>
                      <a:pt x="22616" y="22997"/>
                    </a:cubicBezTo>
                    <a:cubicBezTo>
                      <a:pt x="25453" y="30531"/>
                      <a:pt x="27491" y="38331"/>
                      <a:pt x="28644" y="46397"/>
                    </a:cubicBezTo>
                    <a:cubicBezTo>
                      <a:pt x="31037" y="63503"/>
                      <a:pt x="28023" y="80167"/>
                      <a:pt x="25275" y="97185"/>
                    </a:cubicBezTo>
                    <a:cubicBezTo>
                      <a:pt x="22351" y="115178"/>
                      <a:pt x="19425" y="133171"/>
                      <a:pt x="16501" y="151164"/>
                    </a:cubicBezTo>
                    <a:cubicBezTo>
                      <a:pt x="14019" y="166409"/>
                      <a:pt x="11714" y="183250"/>
                      <a:pt x="1698" y="196014"/>
                    </a:cubicBezTo>
                    <a:cubicBezTo>
                      <a:pt x="4623" y="197166"/>
                      <a:pt x="7548" y="198318"/>
                      <a:pt x="10562" y="199470"/>
                    </a:cubicBezTo>
                    <a:cubicBezTo>
                      <a:pt x="10739" y="196811"/>
                      <a:pt x="9941" y="195570"/>
                      <a:pt x="9321" y="193089"/>
                    </a:cubicBezTo>
                    <a:cubicBezTo>
                      <a:pt x="8701" y="190518"/>
                      <a:pt x="5421" y="190607"/>
                      <a:pt x="4003" y="192557"/>
                    </a:cubicBezTo>
                    <a:cubicBezTo>
                      <a:pt x="2319" y="194861"/>
                      <a:pt x="1344" y="195659"/>
                      <a:pt x="280" y="198318"/>
                    </a:cubicBezTo>
                    <a:cubicBezTo>
                      <a:pt x="-1492" y="203016"/>
                      <a:pt x="5598" y="207359"/>
                      <a:pt x="8878" y="203193"/>
                    </a:cubicBezTo>
                    <a:cubicBezTo>
                      <a:pt x="19869" y="189189"/>
                      <a:pt x="23325" y="172614"/>
                      <a:pt x="25985" y="155773"/>
                    </a:cubicBezTo>
                    <a:cubicBezTo>
                      <a:pt x="29175" y="136007"/>
                      <a:pt x="32366" y="116242"/>
                      <a:pt x="35557" y="96476"/>
                    </a:cubicBezTo>
                    <a:cubicBezTo>
                      <a:pt x="38394" y="78660"/>
                      <a:pt x="40609" y="61376"/>
                      <a:pt x="37773" y="43649"/>
                    </a:cubicBezTo>
                    <a:cubicBezTo>
                      <a:pt x="36444" y="35317"/>
                      <a:pt x="34139" y="27163"/>
                      <a:pt x="30948" y="19363"/>
                    </a:cubicBezTo>
                    <a:cubicBezTo>
                      <a:pt x="27580" y="11031"/>
                      <a:pt x="23414" y="5447"/>
                      <a:pt x="16235" y="40"/>
                    </a:cubicBezTo>
                    <a:cubicBezTo>
                      <a:pt x="15791" y="-137"/>
                      <a:pt x="15348" y="306"/>
                      <a:pt x="15437" y="661"/>
                    </a:cubicBezTo>
                    <a:lnTo>
                      <a:pt x="15437" y="661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45" name="任意多边形: 形状 644"/>
              <p:cNvSpPr/>
              <p:nvPr/>
            </p:nvSpPr>
            <p:spPr>
              <a:xfrm>
                <a:off x="8335664" y="2310996"/>
                <a:ext cx="9020" cy="41935"/>
              </a:xfrm>
              <a:custGeom>
                <a:avLst/>
                <a:gdLst>
                  <a:gd name="connsiteX0" fmla="*/ 2548 w 9020"/>
                  <a:gd name="connsiteY0" fmla="*/ 482 h 41935"/>
                  <a:gd name="connsiteX1" fmla="*/ 1573 w 9020"/>
                  <a:gd name="connsiteY1" fmla="*/ 5712 h 41935"/>
                  <a:gd name="connsiteX2" fmla="*/ 1041 w 9020"/>
                  <a:gd name="connsiteY2" fmla="*/ 10587 h 41935"/>
                  <a:gd name="connsiteX3" fmla="*/ 67 w 9020"/>
                  <a:gd name="connsiteY3" fmla="*/ 20248 h 41935"/>
                  <a:gd name="connsiteX4" fmla="*/ 67 w 9020"/>
                  <a:gd name="connsiteY4" fmla="*/ 29909 h 41935"/>
                  <a:gd name="connsiteX5" fmla="*/ 244 w 9020"/>
                  <a:gd name="connsiteY5" fmla="*/ 34518 h 41935"/>
                  <a:gd name="connsiteX6" fmla="*/ 332 w 9020"/>
                  <a:gd name="connsiteY6" fmla="*/ 36823 h 41935"/>
                  <a:gd name="connsiteX7" fmla="*/ 1485 w 9020"/>
                  <a:gd name="connsiteY7" fmla="*/ 40191 h 41935"/>
                  <a:gd name="connsiteX8" fmla="*/ 8310 w 9020"/>
                  <a:gd name="connsiteY8" fmla="*/ 39127 h 41935"/>
                  <a:gd name="connsiteX9" fmla="*/ 8664 w 9020"/>
                  <a:gd name="connsiteY9" fmla="*/ 28845 h 41935"/>
                  <a:gd name="connsiteX10" fmla="*/ 7689 w 9020"/>
                  <a:gd name="connsiteY10" fmla="*/ 19007 h 41935"/>
                  <a:gd name="connsiteX11" fmla="*/ 5828 w 9020"/>
                  <a:gd name="connsiteY11" fmla="*/ 9789 h 41935"/>
                  <a:gd name="connsiteX12" fmla="*/ 4941 w 9020"/>
                  <a:gd name="connsiteY12" fmla="*/ 5357 h 41935"/>
                  <a:gd name="connsiteX13" fmla="*/ 4144 w 9020"/>
                  <a:gd name="connsiteY13" fmla="*/ 3762 h 41935"/>
                  <a:gd name="connsiteX14" fmla="*/ 3435 w 9020"/>
                  <a:gd name="connsiteY14" fmla="*/ 393 h 41935"/>
                  <a:gd name="connsiteX15" fmla="*/ 2548 w 9020"/>
                  <a:gd name="connsiteY15" fmla="*/ 482 h 41935"/>
                  <a:gd name="connsiteX16" fmla="*/ 2548 w 9020"/>
                  <a:gd name="connsiteY16" fmla="*/ 482 h 41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020" h="41935">
                    <a:moveTo>
                      <a:pt x="2548" y="482"/>
                    </a:moveTo>
                    <a:cubicBezTo>
                      <a:pt x="2371" y="2343"/>
                      <a:pt x="1928" y="3850"/>
                      <a:pt x="1573" y="5712"/>
                    </a:cubicBezTo>
                    <a:cubicBezTo>
                      <a:pt x="1307" y="7307"/>
                      <a:pt x="1219" y="8991"/>
                      <a:pt x="1041" y="10587"/>
                    </a:cubicBezTo>
                    <a:cubicBezTo>
                      <a:pt x="687" y="13777"/>
                      <a:pt x="155" y="17057"/>
                      <a:pt x="67" y="20248"/>
                    </a:cubicBezTo>
                    <a:cubicBezTo>
                      <a:pt x="-22" y="23439"/>
                      <a:pt x="-22" y="26718"/>
                      <a:pt x="67" y="29909"/>
                    </a:cubicBezTo>
                    <a:cubicBezTo>
                      <a:pt x="155" y="31416"/>
                      <a:pt x="244" y="33011"/>
                      <a:pt x="244" y="34518"/>
                    </a:cubicBezTo>
                    <a:cubicBezTo>
                      <a:pt x="244" y="35316"/>
                      <a:pt x="332" y="36025"/>
                      <a:pt x="332" y="36823"/>
                    </a:cubicBezTo>
                    <a:cubicBezTo>
                      <a:pt x="421" y="38152"/>
                      <a:pt x="953" y="39038"/>
                      <a:pt x="1485" y="40191"/>
                    </a:cubicBezTo>
                    <a:cubicBezTo>
                      <a:pt x="2991" y="43204"/>
                      <a:pt x="7335" y="41963"/>
                      <a:pt x="8310" y="39127"/>
                    </a:cubicBezTo>
                    <a:cubicBezTo>
                      <a:pt x="9462" y="35848"/>
                      <a:pt x="8930" y="32214"/>
                      <a:pt x="8664" y="28845"/>
                    </a:cubicBezTo>
                    <a:cubicBezTo>
                      <a:pt x="8398" y="25566"/>
                      <a:pt x="8044" y="22286"/>
                      <a:pt x="7689" y="19007"/>
                    </a:cubicBezTo>
                    <a:cubicBezTo>
                      <a:pt x="7335" y="15905"/>
                      <a:pt x="6448" y="12891"/>
                      <a:pt x="5828" y="9789"/>
                    </a:cubicBezTo>
                    <a:cubicBezTo>
                      <a:pt x="5562" y="8371"/>
                      <a:pt x="5385" y="6775"/>
                      <a:pt x="4941" y="5357"/>
                    </a:cubicBezTo>
                    <a:cubicBezTo>
                      <a:pt x="4764" y="4737"/>
                      <a:pt x="4410" y="4293"/>
                      <a:pt x="4144" y="3762"/>
                    </a:cubicBezTo>
                    <a:cubicBezTo>
                      <a:pt x="3700" y="2698"/>
                      <a:pt x="3612" y="1546"/>
                      <a:pt x="3435" y="393"/>
                    </a:cubicBezTo>
                    <a:cubicBezTo>
                      <a:pt x="3257" y="-227"/>
                      <a:pt x="2548" y="-50"/>
                      <a:pt x="2548" y="482"/>
                    </a:cubicBezTo>
                    <a:lnTo>
                      <a:pt x="2548" y="482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46" name="任意多边形: 形状 645"/>
              <p:cNvSpPr/>
              <p:nvPr/>
            </p:nvSpPr>
            <p:spPr>
              <a:xfrm>
                <a:off x="8334786" y="2297828"/>
                <a:ext cx="767630" cy="17117"/>
              </a:xfrm>
              <a:custGeom>
                <a:avLst/>
                <a:gdLst>
                  <a:gd name="connsiteX0" fmla="*/ 1210 w 767630"/>
                  <a:gd name="connsiteY0" fmla="*/ 14536 h 17117"/>
                  <a:gd name="connsiteX1" fmla="*/ 75752 w 767630"/>
                  <a:gd name="connsiteY1" fmla="*/ 14714 h 17117"/>
                  <a:gd name="connsiteX2" fmla="*/ 150472 w 767630"/>
                  <a:gd name="connsiteY2" fmla="*/ 13207 h 17117"/>
                  <a:gd name="connsiteX3" fmla="*/ 299025 w 767630"/>
                  <a:gd name="connsiteY3" fmla="*/ 10193 h 17117"/>
                  <a:gd name="connsiteX4" fmla="*/ 596840 w 767630"/>
                  <a:gd name="connsiteY4" fmla="*/ 10016 h 17117"/>
                  <a:gd name="connsiteX5" fmla="*/ 763387 w 767630"/>
                  <a:gd name="connsiteY5" fmla="*/ 17107 h 17117"/>
                  <a:gd name="connsiteX6" fmla="*/ 763564 w 767630"/>
                  <a:gd name="connsiteY6" fmla="*/ 8420 h 17117"/>
                  <a:gd name="connsiteX7" fmla="*/ 466369 w 767630"/>
                  <a:gd name="connsiteY7" fmla="*/ 0 h 17117"/>
                  <a:gd name="connsiteX8" fmla="*/ 168288 w 767630"/>
                  <a:gd name="connsiteY8" fmla="*/ 4964 h 17117"/>
                  <a:gd name="connsiteX9" fmla="*/ 85856 w 767630"/>
                  <a:gd name="connsiteY9" fmla="*/ 7623 h 17117"/>
                  <a:gd name="connsiteX10" fmla="*/ 1387 w 767630"/>
                  <a:gd name="connsiteY10" fmla="*/ 11966 h 17117"/>
                  <a:gd name="connsiteX11" fmla="*/ 1210 w 767630"/>
                  <a:gd name="connsiteY11" fmla="*/ 14536 h 17117"/>
                  <a:gd name="connsiteX12" fmla="*/ 1210 w 767630"/>
                  <a:gd name="connsiteY12" fmla="*/ 14536 h 17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630" h="17117">
                    <a:moveTo>
                      <a:pt x="1210" y="14536"/>
                    </a:moveTo>
                    <a:cubicBezTo>
                      <a:pt x="25939" y="16486"/>
                      <a:pt x="50845" y="15245"/>
                      <a:pt x="75752" y="14714"/>
                    </a:cubicBezTo>
                    <a:cubicBezTo>
                      <a:pt x="100659" y="14182"/>
                      <a:pt x="125565" y="13650"/>
                      <a:pt x="150472" y="13207"/>
                    </a:cubicBezTo>
                    <a:cubicBezTo>
                      <a:pt x="200019" y="12320"/>
                      <a:pt x="249478" y="11079"/>
                      <a:pt x="299025" y="10193"/>
                    </a:cubicBezTo>
                    <a:cubicBezTo>
                      <a:pt x="398385" y="8420"/>
                      <a:pt x="497657" y="7711"/>
                      <a:pt x="596840" y="10016"/>
                    </a:cubicBezTo>
                    <a:cubicBezTo>
                      <a:pt x="652415" y="11345"/>
                      <a:pt x="707989" y="13561"/>
                      <a:pt x="763387" y="17107"/>
                    </a:cubicBezTo>
                    <a:cubicBezTo>
                      <a:pt x="768971" y="17461"/>
                      <a:pt x="769059" y="8775"/>
                      <a:pt x="763564" y="8420"/>
                    </a:cubicBezTo>
                    <a:cubicBezTo>
                      <a:pt x="664824" y="2216"/>
                      <a:pt x="565641" y="0"/>
                      <a:pt x="466369" y="0"/>
                    </a:cubicBezTo>
                    <a:cubicBezTo>
                      <a:pt x="367097" y="0"/>
                      <a:pt x="267648" y="1684"/>
                      <a:pt x="168288" y="4964"/>
                    </a:cubicBezTo>
                    <a:cubicBezTo>
                      <a:pt x="140811" y="5850"/>
                      <a:pt x="113334" y="6736"/>
                      <a:pt x="85856" y="7623"/>
                    </a:cubicBezTo>
                    <a:cubicBezTo>
                      <a:pt x="57759" y="8509"/>
                      <a:pt x="29396" y="8332"/>
                      <a:pt x="1387" y="11966"/>
                    </a:cubicBezTo>
                    <a:cubicBezTo>
                      <a:pt x="-386" y="12232"/>
                      <a:pt x="-474" y="14359"/>
                      <a:pt x="1210" y="14536"/>
                    </a:cubicBezTo>
                    <a:lnTo>
                      <a:pt x="1210" y="14536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47" name="任意多边形: 形状 646"/>
              <p:cNvSpPr/>
              <p:nvPr/>
            </p:nvSpPr>
            <p:spPr>
              <a:xfrm>
                <a:off x="8364005" y="2121243"/>
                <a:ext cx="47389" cy="192273"/>
              </a:xfrm>
              <a:custGeom>
                <a:avLst/>
                <a:gdLst>
                  <a:gd name="connsiteX0" fmla="*/ 19500 w 47389"/>
                  <a:gd name="connsiteY0" fmla="*/ 1530 h 192273"/>
                  <a:gd name="connsiteX1" fmla="*/ 28363 w 47389"/>
                  <a:gd name="connsiteY1" fmla="*/ 20409 h 192273"/>
                  <a:gd name="connsiteX2" fmla="*/ 35897 w 47389"/>
                  <a:gd name="connsiteY2" fmla="*/ 42745 h 192273"/>
                  <a:gd name="connsiteX3" fmla="*/ 35986 w 47389"/>
                  <a:gd name="connsiteY3" fmla="*/ 93002 h 192273"/>
                  <a:gd name="connsiteX4" fmla="*/ 24641 w 47389"/>
                  <a:gd name="connsiteY4" fmla="*/ 140510 h 192273"/>
                  <a:gd name="connsiteX5" fmla="*/ 14891 w 47389"/>
                  <a:gd name="connsiteY5" fmla="*/ 163467 h 192273"/>
                  <a:gd name="connsiteX6" fmla="*/ 9395 w 47389"/>
                  <a:gd name="connsiteY6" fmla="*/ 173837 h 192273"/>
                  <a:gd name="connsiteX7" fmla="*/ 6470 w 47389"/>
                  <a:gd name="connsiteY7" fmla="*/ 178889 h 192273"/>
                  <a:gd name="connsiteX8" fmla="*/ 3457 w 47389"/>
                  <a:gd name="connsiteY8" fmla="*/ 183321 h 192273"/>
                  <a:gd name="connsiteX9" fmla="*/ 0 w 47389"/>
                  <a:gd name="connsiteY9" fmla="*/ 186778 h 192273"/>
                  <a:gd name="connsiteX10" fmla="*/ 5230 w 47389"/>
                  <a:gd name="connsiteY10" fmla="*/ 192273 h 192273"/>
                  <a:gd name="connsiteX11" fmla="*/ 13916 w 47389"/>
                  <a:gd name="connsiteY11" fmla="*/ 185360 h 192273"/>
                  <a:gd name="connsiteX12" fmla="*/ 27477 w 47389"/>
                  <a:gd name="connsiteY12" fmla="*/ 159478 h 192273"/>
                  <a:gd name="connsiteX13" fmla="*/ 44584 w 47389"/>
                  <a:gd name="connsiteY13" fmla="*/ 102042 h 192273"/>
                  <a:gd name="connsiteX14" fmla="*/ 45559 w 47389"/>
                  <a:gd name="connsiteY14" fmla="*/ 43100 h 192273"/>
                  <a:gd name="connsiteX15" fmla="*/ 36252 w 47389"/>
                  <a:gd name="connsiteY15" fmla="*/ 15800 h 192273"/>
                  <a:gd name="connsiteX16" fmla="*/ 20829 w 47389"/>
                  <a:gd name="connsiteY16" fmla="*/ 23 h 192273"/>
                  <a:gd name="connsiteX17" fmla="*/ 19500 w 47389"/>
                  <a:gd name="connsiteY17" fmla="*/ 1530 h 192273"/>
                  <a:gd name="connsiteX18" fmla="*/ 19500 w 47389"/>
                  <a:gd name="connsiteY18" fmla="*/ 1530 h 192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7389" h="192273">
                    <a:moveTo>
                      <a:pt x="19500" y="1530"/>
                    </a:moveTo>
                    <a:cubicBezTo>
                      <a:pt x="23134" y="7202"/>
                      <a:pt x="25704" y="14205"/>
                      <a:pt x="28363" y="20409"/>
                    </a:cubicBezTo>
                    <a:cubicBezTo>
                      <a:pt x="31466" y="27589"/>
                      <a:pt x="34391" y="34945"/>
                      <a:pt x="35897" y="42745"/>
                    </a:cubicBezTo>
                    <a:cubicBezTo>
                      <a:pt x="38911" y="58877"/>
                      <a:pt x="38025" y="76515"/>
                      <a:pt x="35986" y="93002"/>
                    </a:cubicBezTo>
                    <a:cubicBezTo>
                      <a:pt x="34036" y="109133"/>
                      <a:pt x="30136" y="125088"/>
                      <a:pt x="24641" y="140510"/>
                    </a:cubicBezTo>
                    <a:cubicBezTo>
                      <a:pt x="21804" y="148310"/>
                      <a:pt x="18614" y="156021"/>
                      <a:pt x="14891" y="163467"/>
                    </a:cubicBezTo>
                    <a:cubicBezTo>
                      <a:pt x="13118" y="166924"/>
                      <a:pt x="11345" y="170380"/>
                      <a:pt x="9395" y="173837"/>
                    </a:cubicBezTo>
                    <a:cubicBezTo>
                      <a:pt x="8420" y="175521"/>
                      <a:pt x="7445" y="177205"/>
                      <a:pt x="6470" y="178889"/>
                    </a:cubicBezTo>
                    <a:cubicBezTo>
                      <a:pt x="5761" y="180042"/>
                      <a:pt x="3457" y="183321"/>
                      <a:pt x="3457" y="183321"/>
                    </a:cubicBezTo>
                    <a:cubicBezTo>
                      <a:pt x="1684" y="183587"/>
                      <a:pt x="0" y="184828"/>
                      <a:pt x="0" y="186778"/>
                    </a:cubicBezTo>
                    <a:cubicBezTo>
                      <a:pt x="0" y="189703"/>
                      <a:pt x="2039" y="192273"/>
                      <a:pt x="5230" y="192273"/>
                    </a:cubicBezTo>
                    <a:cubicBezTo>
                      <a:pt x="9218" y="192185"/>
                      <a:pt x="11966" y="188462"/>
                      <a:pt x="13916" y="185360"/>
                    </a:cubicBezTo>
                    <a:cubicBezTo>
                      <a:pt x="19145" y="177205"/>
                      <a:pt x="23577" y="168253"/>
                      <a:pt x="27477" y="159478"/>
                    </a:cubicBezTo>
                    <a:cubicBezTo>
                      <a:pt x="35720" y="141042"/>
                      <a:pt x="41482" y="121720"/>
                      <a:pt x="44584" y="102042"/>
                    </a:cubicBezTo>
                    <a:cubicBezTo>
                      <a:pt x="47597" y="82631"/>
                      <a:pt x="48572" y="62334"/>
                      <a:pt x="45559" y="43100"/>
                    </a:cubicBezTo>
                    <a:cubicBezTo>
                      <a:pt x="44052" y="33350"/>
                      <a:pt x="40329" y="24575"/>
                      <a:pt x="36252" y="15800"/>
                    </a:cubicBezTo>
                    <a:cubicBezTo>
                      <a:pt x="32707" y="8266"/>
                      <a:pt x="29516" y="1796"/>
                      <a:pt x="20829" y="23"/>
                    </a:cubicBezTo>
                    <a:cubicBezTo>
                      <a:pt x="19854" y="-154"/>
                      <a:pt x="18968" y="732"/>
                      <a:pt x="19500" y="1530"/>
                    </a:cubicBezTo>
                    <a:lnTo>
                      <a:pt x="19500" y="1530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48" name="任意多边形: 形状 647"/>
              <p:cNvSpPr/>
              <p:nvPr/>
            </p:nvSpPr>
            <p:spPr>
              <a:xfrm>
                <a:off x="8404034" y="2168926"/>
                <a:ext cx="90111" cy="13230"/>
              </a:xfrm>
              <a:custGeom>
                <a:avLst/>
                <a:gdLst>
                  <a:gd name="connsiteX0" fmla="*/ 89556 w 90111"/>
                  <a:gd name="connsiteY0" fmla="*/ 26 h 13230"/>
                  <a:gd name="connsiteX1" fmla="*/ 65536 w 90111"/>
                  <a:gd name="connsiteY1" fmla="*/ 4014 h 13230"/>
                  <a:gd name="connsiteX2" fmla="*/ 43732 w 90111"/>
                  <a:gd name="connsiteY2" fmla="*/ 4191 h 13230"/>
                  <a:gd name="connsiteX3" fmla="*/ 21129 w 90111"/>
                  <a:gd name="connsiteY3" fmla="*/ 2596 h 13230"/>
                  <a:gd name="connsiteX4" fmla="*/ 1098 w 90111"/>
                  <a:gd name="connsiteY4" fmla="*/ 4900 h 13230"/>
                  <a:gd name="connsiteX5" fmla="*/ 2693 w 90111"/>
                  <a:gd name="connsiteY5" fmla="*/ 11282 h 13230"/>
                  <a:gd name="connsiteX6" fmla="*/ 13773 w 90111"/>
                  <a:gd name="connsiteY6" fmla="*/ 11105 h 13230"/>
                  <a:gd name="connsiteX7" fmla="*/ 24320 w 90111"/>
                  <a:gd name="connsiteY7" fmla="*/ 12612 h 13230"/>
                  <a:gd name="connsiteX8" fmla="*/ 47454 w 90111"/>
                  <a:gd name="connsiteY8" fmla="*/ 12435 h 13230"/>
                  <a:gd name="connsiteX9" fmla="*/ 69258 w 90111"/>
                  <a:gd name="connsiteY9" fmla="*/ 9066 h 13230"/>
                  <a:gd name="connsiteX10" fmla="*/ 89822 w 90111"/>
                  <a:gd name="connsiteY10" fmla="*/ 823 h 13230"/>
                  <a:gd name="connsiteX11" fmla="*/ 89556 w 90111"/>
                  <a:gd name="connsiteY11" fmla="*/ 26 h 13230"/>
                  <a:gd name="connsiteX12" fmla="*/ 89556 w 90111"/>
                  <a:gd name="connsiteY12" fmla="*/ 26 h 13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111" h="13230">
                    <a:moveTo>
                      <a:pt x="89556" y="26"/>
                    </a:moveTo>
                    <a:cubicBezTo>
                      <a:pt x="82111" y="2507"/>
                      <a:pt x="73336" y="3216"/>
                      <a:pt x="65536" y="4014"/>
                    </a:cubicBezTo>
                    <a:cubicBezTo>
                      <a:pt x="58268" y="4723"/>
                      <a:pt x="51000" y="4369"/>
                      <a:pt x="43732" y="4191"/>
                    </a:cubicBezTo>
                    <a:cubicBezTo>
                      <a:pt x="36020" y="4103"/>
                      <a:pt x="28663" y="3926"/>
                      <a:pt x="21129" y="2596"/>
                    </a:cubicBezTo>
                    <a:cubicBezTo>
                      <a:pt x="15279" y="1532"/>
                      <a:pt x="5618" y="-595"/>
                      <a:pt x="1098" y="4900"/>
                    </a:cubicBezTo>
                    <a:cubicBezTo>
                      <a:pt x="-675" y="7116"/>
                      <a:pt x="-409" y="10662"/>
                      <a:pt x="2693" y="11282"/>
                    </a:cubicBezTo>
                    <a:cubicBezTo>
                      <a:pt x="6327" y="12080"/>
                      <a:pt x="10050" y="10839"/>
                      <a:pt x="13773" y="11105"/>
                    </a:cubicBezTo>
                    <a:cubicBezTo>
                      <a:pt x="17318" y="11371"/>
                      <a:pt x="20864" y="12169"/>
                      <a:pt x="24320" y="12612"/>
                    </a:cubicBezTo>
                    <a:cubicBezTo>
                      <a:pt x="31943" y="13587"/>
                      <a:pt x="39743" y="13321"/>
                      <a:pt x="47454" y="12435"/>
                    </a:cubicBezTo>
                    <a:cubicBezTo>
                      <a:pt x="54722" y="11637"/>
                      <a:pt x="62079" y="10485"/>
                      <a:pt x="69258" y="9066"/>
                    </a:cubicBezTo>
                    <a:cubicBezTo>
                      <a:pt x="76793" y="7560"/>
                      <a:pt x="82997" y="4369"/>
                      <a:pt x="89822" y="823"/>
                    </a:cubicBezTo>
                    <a:cubicBezTo>
                      <a:pt x="90354" y="646"/>
                      <a:pt x="90088" y="-152"/>
                      <a:pt x="89556" y="26"/>
                    </a:cubicBezTo>
                    <a:lnTo>
                      <a:pt x="89556" y="26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49" name="任意多边形: 形状 648"/>
              <p:cNvSpPr/>
              <p:nvPr/>
            </p:nvSpPr>
            <p:spPr>
              <a:xfrm>
                <a:off x="8396706" y="2250178"/>
                <a:ext cx="104226" cy="11454"/>
              </a:xfrm>
              <a:custGeom>
                <a:avLst/>
                <a:gdLst>
                  <a:gd name="connsiteX0" fmla="*/ 103975 w 104226"/>
                  <a:gd name="connsiteY0" fmla="*/ 3066 h 11454"/>
                  <a:gd name="connsiteX1" fmla="*/ 56289 w 104226"/>
                  <a:gd name="connsiteY1" fmla="*/ 2889 h 11454"/>
                  <a:gd name="connsiteX2" fmla="*/ 31205 w 104226"/>
                  <a:gd name="connsiteY2" fmla="*/ 3155 h 11454"/>
                  <a:gd name="connsiteX3" fmla="*/ 19683 w 104226"/>
                  <a:gd name="connsiteY3" fmla="*/ 2446 h 11454"/>
                  <a:gd name="connsiteX4" fmla="*/ 13921 w 104226"/>
                  <a:gd name="connsiteY4" fmla="*/ 1914 h 11454"/>
                  <a:gd name="connsiteX5" fmla="*/ 9401 w 104226"/>
                  <a:gd name="connsiteY5" fmla="*/ 1382 h 11454"/>
                  <a:gd name="connsiteX6" fmla="*/ 8337 w 104226"/>
                  <a:gd name="connsiteY6" fmla="*/ 2800 h 11454"/>
                  <a:gd name="connsiteX7" fmla="*/ 7274 w 104226"/>
                  <a:gd name="connsiteY7" fmla="*/ 6434 h 11454"/>
                  <a:gd name="connsiteX8" fmla="*/ 7451 w 104226"/>
                  <a:gd name="connsiteY8" fmla="*/ 6168 h 11454"/>
                  <a:gd name="connsiteX9" fmla="*/ 3728 w 104226"/>
                  <a:gd name="connsiteY9" fmla="*/ 6700 h 11454"/>
                  <a:gd name="connsiteX10" fmla="*/ 6121 w 104226"/>
                  <a:gd name="connsiteY10" fmla="*/ 6966 h 11454"/>
                  <a:gd name="connsiteX11" fmla="*/ 8426 w 104226"/>
                  <a:gd name="connsiteY11" fmla="*/ 3952 h 11454"/>
                  <a:gd name="connsiteX12" fmla="*/ 8426 w 104226"/>
                  <a:gd name="connsiteY12" fmla="*/ 3775 h 11454"/>
                  <a:gd name="connsiteX13" fmla="*/ 5767 w 104226"/>
                  <a:gd name="connsiteY13" fmla="*/ 318 h 11454"/>
                  <a:gd name="connsiteX14" fmla="*/ 5501 w 104226"/>
                  <a:gd name="connsiteY14" fmla="*/ 230 h 11454"/>
                  <a:gd name="connsiteX15" fmla="*/ 6 w 104226"/>
                  <a:gd name="connsiteY15" fmla="*/ 4484 h 11454"/>
                  <a:gd name="connsiteX16" fmla="*/ 6 w 104226"/>
                  <a:gd name="connsiteY16" fmla="*/ 5193 h 11454"/>
                  <a:gd name="connsiteX17" fmla="*/ 2221 w 104226"/>
                  <a:gd name="connsiteY17" fmla="*/ 9093 h 11454"/>
                  <a:gd name="connsiteX18" fmla="*/ 11794 w 104226"/>
                  <a:gd name="connsiteY18" fmla="*/ 10689 h 11454"/>
                  <a:gd name="connsiteX19" fmla="*/ 25178 w 104226"/>
                  <a:gd name="connsiteY19" fmla="*/ 11309 h 11454"/>
                  <a:gd name="connsiteX20" fmla="*/ 51148 w 104226"/>
                  <a:gd name="connsiteY20" fmla="*/ 10955 h 11454"/>
                  <a:gd name="connsiteX21" fmla="*/ 75878 w 104226"/>
                  <a:gd name="connsiteY21" fmla="*/ 7498 h 11454"/>
                  <a:gd name="connsiteX22" fmla="*/ 103709 w 104226"/>
                  <a:gd name="connsiteY22" fmla="*/ 3864 h 11454"/>
                  <a:gd name="connsiteX23" fmla="*/ 103975 w 104226"/>
                  <a:gd name="connsiteY23" fmla="*/ 3066 h 11454"/>
                  <a:gd name="connsiteX24" fmla="*/ 103975 w 104226"/>
                  <a:gd name="connsiteY24" fmla="*/ 3066 h 1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4226" h="11454">
                    <a:moveTo>
                      <a:pt x="103975" y="3066"/>
                    </a:moveTo>
                    <a:cubicBezTo>
                      <a:pt x="88375" y="939"/>
                      <a:pt x="72066" y="2002"/>
                      <a:pt x="56289" y="2889"/>
                    </a:cubicBezTo>
                    <a:cubicBezTo>
                      <a:pt x="47957" y="3332"/>
                      <a:pt x="39537" y="3421"/>
                      <a:pt x="31205" y="3155"/>
                    </a:cubicBezTo>
                    <a:cubicBezTo>
                      <a:pt x="27394" y="3066"/>
                      <a:pt x="23494" y="2800"/>
                      <a:pt x="19683" y="2446"/>
                    </a:cubicBezTo>
                    <a:cubicBezTo>
                      <a:pt x="17733" y="2268"/>
                      <a:pt x="15871" y="2091"/>
                      <a:pt x="13921" y="1914"/>
                    </a:cubicBezTo>
                    <a:cubicBezTo>
                      <a:pt x="12415" y="1737"/>
                      <a:pt x="10908" y="1559"/>
                      <a:pt x="9401" y="1382"/>
                    </a:cubicBezTo>
                    <a:cubicBezTo>
                      <a:pt x="7185" y="584"/>
                      <a:pt x="6831" y="1027"/>
                      <a:pt x="8337" y="2800"/>
                    </a:cubicBezTo>
                    <a:cubicBezTo>
                      <a:pt x="7983" y="4041"/>
                      <a:pt x="7628" y="5193"/>
                      <a:pt x="7274" y="6434"/>
                    </a:cubicBezTo>
                    <a:cubicBezTo>
                      <a:pt x="7362" y="6346"/>
                      <a:pt x="7451" y="6257"/>
                      <a:pt x="7451" y="6168"/>
                    </a:cubicBezTo>
                    <a:cubicBezTo>
                      <a:pt x="6210" y="6346"/>
                      <a:pt x="4969" y="6523"/>
                      <a:pt x="3728" y="6700"/>
                    </a:cubicBezTo>
                    <a:cubicBezTo>
                      <a:pt x="4526" y="7143"/>
                      <a:pt x="5235" y="7143"/>
                      <a:pt x="6121" y="6966"/>
                    </a:cubicBezTo>
                    <a:cubicBezTo>
                      <a:pt x="7274" y="6700"/>
                      <a:pt x="8603" y="5193"/>
                      <a:pt x="8426" y="3952"/>
                    </a:cubicBezTo>
                    <a:cubicBezTo>
                      <a:pt x="8426" y="3864"/>
                      <a:pt x="8426" y="3864"/>
                      <a:pt x="8426" y="3775"/>
                    </a:cubicBezTo>
                    <a:cubicBezTo>
                      <a:pt x="8249" y="1914"/>
                      <a:pt x="7451" y="939"/>
                      <a:pt x="5767" y="318"/>
                    </a:cubicBezTo>
                    <a:cubicBezTo>
                      <a:pt x="5678" y="318"/>
                      <a:pt x="5590" y="230"/>
                      <a:pt x="5501" y="230"/>
                    </a:cubicBezTo>
                    <a:cubicBezTo>
                      <a:pt x="2842" y="-834"/>
                      <a:pt x="183" y="2002"/>
                      <a:pt x="6" y="4484"/>
                    </a:cubicBezTo>
                    <a:cubicBezTo>
                      <a:pt x="6" y="4750"/>
                      <a:pt x="6" y="4927"/>
                      <a:pt x="6" y="5193"/>
                    </a:cubicBezTo>
                    <a:cubicBezTo>
                      <a:pt x="-83" y="6789"/>
                      <a:pt x="892" y="8384"/>
                      <a:pt x="2221" y="9093"/>
                    </a:cubicBezTo>
                    <a:cubicBezTo>
                      <a:pt x="5058" y="10600"/>
                      <a:pt x="8603" y="10423"/>
                      <a:pt x="11794" y="10689"/>
                    </a:cubicBezTo>
                    <a:cubicBezTo>
                      <a:pt x="16226" y="11043"/>
                      <a:pt x="20746" y="11221"/>
                      <a:pt x="25178" y="11309"/>
                    </a:cubicBezTo>
                    <a:cubicBezTo>
                      <a:pt x="33864" y="11575"/>
                      <a:pt x="42462" y="11486"/>
                      <a:pt x="51148" y="10955"/>
                    </a:cubicBezTo>
                    <a:cubicBezTo>
                      <a:pt x="59569" y="10423"/>
                      <a:pt x="67635" y="9182"/>
                      <a:pt x="75878" y="7498"/>
                    </a:cubicBezTo>
                    <a:cubicBezTo>
                      <a:pt x="85184" y="5548"/>
                      <a:pt x="94137" y="3421"/>
                      <a:pt x="103709" y="3864"/>
                    </a:cubicBezTo>
                    <a:cubicBezTo>
                      <a:pt x="104241" y="3864"/>
                      <a:pt x="104418" y="3155"/>
                      <a:pt x="103975" y="3066"/>
                    </a:cubicBezTo>
                    <a:lnTo>
                      <a:pt x="103975" y="3066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50" name="任意多边形: 形状 649"/>
              <p:cNvSpPr/>
              <p:nvPr/>
            </p:nvSpPr>
            <p:spPr>
              <a:xfrm>
                <a:off x="8688144" y="2155783"/>
                <a:ext cx="201048" cy="12118"/>
              </a:xfrm>
              <a:custGeom>
                <a:avLst/>
                <a:gdLst>
                  <a:gd name="connsiteX0" fmla="*/ 200849 w 201048"/>
                  <a:gd name="connsiteY0" fmla="*/ 140 h 12118"/>
                  <a:gd name="connsiteX1" fmla="*/ 99539 w 201048"/>
                  <a:gd name="connsiteY1" fmla="*/ 849 h 12118"/>
                  <a:gd name="connsiteX2" fmla="*/ 48839 w 201048"/>
                  <a:gd name="connsiteY2" fmla="*/ 1469 h 12118"/>
                  <a:gd name="connsiteX3" fmla="*/ 24553 w 201048"/>
                  <a:gd name="connsiteY3" fmla="*/ 2178 h 12118"/>
                  <a:gd name="connsiteX4" fmla="*/ 1242 w 201048"/>
                  <a:gd name="connsiteY4" fmla="*/ 5458 h 12118"/>
                  <a:gd name="connsiteX5" fmla="*/ 1153 w 201048"/>
                  <a:gd name="connsiteY5" fmla="*/ 9712 h 12118"/>
                  <a:gd name="connsiteX6" fmla="*/ 23312 w 201048"/>
                  <a:gd name="connsiteY6" fmla="*/ 11396 h 12118"/>
                  <a:gd name="connsiteX7" fmla="*/ 48662 w 201048"/>
                  <a:gd name="connsiteY7" fmla="*/ 10244 h 12118"/>
                  <a:gd name="connsiteX8" fmla="*/ 99361 w 201048"/>
                  <a:gd name="connsiteY8" fmla="*/ 7142 h 12118"/>
                  <a:gd name="connsiteX9" fmla="*/ 200849 w 201048"/>
                  <a:gd name="connsiteY9" fmla="*/ 494 h 12118"/>
                  <a:gd name="connsiteX10" fmla="*/ 200849 w 201048"/>
                  <a:gd name="connsiteY10" fmla="*/ 140 h 12118"/>
                  <a:gd name="connsiteX11" fmla="*/ 200849 w 201048"/>
                  <a:gd name="connsiteY11" fmla="*/ 140 h 12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048" h="12118">
                    <a:moveTo>
                      <a:pt x="200849" y="140"/>
                    </a:moveTo>
                    <a:cubicBezTo>
                      <a:pt x="167168" y="-392"/>
                      <a:pt x="133309" y="760"/>
                      <a:pt x="99539" y="849"/>
                    </a:cubicBezTo>
                    <a:cubicBezTo>
                      <a:pt x="82609" y="937"/>
                      <a:pt x="65769" y="1115"/>
                      <a:pt x="48839" y="1469"/>
                    </a:cubicBezTo>
                    <a:cubicBezTo>
                      <a:pt x="40773" y="1646"/>
                      <a:pt x="32707" y="1912"/>
                      <a:pt x="24553" y="2178"/>
                    </a:cubicBezTo>
                    <a:cubicBezTo>
                      <a:pt x="17373" y="2356"/>
                      <a:pt x="7535" y="1026"/>
                      <a:pt x="1242" y="5458"/>
                    </a:cubicBezTo>
                    <a:cubicBezTo>
                      <a:pt x="-354" y="6610"/>
                      <a:pt x="-442" y="8649"/>
                      <a:pt x="1153" y="9712"/>
                    </a:cubicBezTo>
                    <a:cubicBezTo>
                      <a:pt x="7180" y="13612"/>
                      <a:pt x="16310" y="11662"/>
                      <a:pt x="23312" y="11396"/>
                    </a:cubicBezTo>
                    <a:cubicBezTo>
                      <a:pt x="31732" y="11042"/>
                      <a:pt x="40241" y="10687"/>
                      <a:pt x="48662" y="10244"/>
                    </a:cubicBezTo>
                    <a:cubicBezTo>
                      <a:pt x="65591" y="9358"/>
                      <a:pt x="82432" y="8294"/>
                      <a:pt x="99361" y="7142"/>
                    </a:cubicBezTo>
                    <a:cubicBezTo>
                      <a:pt x="133220" y="4837"/>
                      <a:pt x="167079" y="3419"/>
                      <a:pt x="200849" y="494"/>
                    </a:cubicBezTo>
                    <a:cubicBezTo>
                      <a:pt x="201115" y="406"/>
                      <a:pt x="201115" y="140"/>
                      <a:pt x="200849" y="140"/>
                    </a:cubicBezTo>
                    <a:lnTo>
                      <a:pt x="200849" y="140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51" name="任意多边形: 形状 650"/>
              <p:cNvSpPr/>
              <p:nvPr/>
            </p:nvSpPr>
            <p:spPr>
              <a:xfrm>
                <a:off x="8742616" y="2160058"/>
                <a:ext cx="12183" cy="97005"/>
              </a:xfrm>
              <a:custGeom>
                <a:avLst/>
                <a:gdLst>
                  <a:gd name="connsiteX0" fmla="*/ 6776 w 12183"/>
                  <a:gd name="connsiteY0" fmla="*/ 96909 h 97005"/>
                  <a:gd name="connsiteX1" fmla="*/ 11562 w 12183"/>
                  <a:gd name="connsiteY1" fmla="*/ 86894 h 97005"/>
                  <a:gd name="connsiteX2" fmla="*/ 11651 w 12183"/>
                  <a:gd name="connsiteY2" fmla="*/ 75460 h 97005"/>
                  <a:gd name="connsiteX3" fmla="*/ 9169 w 12183"/>
                  <a:gd name="connsiteY3" fmla="*/ 50730 h 97005"/>
                  <a:gd name="connsiteX4" fmla="*/ 10144 w 12183"/>
                  <a:gd name="connsiteY4" fmla="*/ 26001 h 97005"/>
                  <a:gd name="connsiteX5" fmla="*/ 10942 w 12183"/>
                  <a:gd name="connsiteY5" fmla="*/ 13149 h 97005"/>
                  <a:gd name="connsiteX6" fmla="*/ 11119 w 12183"/>
                  <a:gd name="connsiteY6" fmla="*/ 6412 h 97005"/>
                  <a:gd name="connsiteX7" fmla="*/ 10410 w 12183"/>
                  <a:gd name="connsiteY7" fmla="*/ 4374 h 97005"/>
                  <a:gd name="connsiteX8" fmla="*/ 9346 w 12183"/>
                  <a:gd name="connsiteY8" fmla="*/ 6058 h 97005"/>
                  <a:gd name="connsiteX9" fmla="*/ 9435 w 12183"/>
                  <a:gd name="connsiteY9" fmla="*/ 2247 h 97005"/>
                  <a:gd name="connsiteX10" fmla="*/ 9258 w 12183"/>
                  <a:gd name="connsiteY10" fmla="*/ 1981 h 97005"/>
                  <a:gd name="connsiteX11" fmla="*/ 1901 w 12183"/>
                  <a:gd name="connsiteY11" fmla="*/ 2158 h 97005"/>
                  <a:gd name="connsiteX12" fmla="*/ 1369 w 12183"/>
                  <a:gd name="connsiteY12" fmla="*/ 2867 h 97005"/>
                  <a:gd name="connsiteX13" fmla="*/ 1281 w 12183"/>
                  <a:gd name="connsiteY13" fmla="*/ 7476 h 97005"/>
                  <a:gd name="connsiteX14" fmla="*/ 2433 w 12183"/>
                  <a:gd name="connsiteY14" fmla="*/ 9337 h 97005"/>
                  <a:gd name="connsiteX15" fmla="*/ 1990 w 12183"/>
                  <a:gd name="connsiteY15" fmla="*/ 10578 h 97005"/>
                  <a:gd name="connsiteX16" fmla="*/ 1546 w 12183"/>
                  <a:gd name="connsiteY16" fmla="*/ 17049 h 97005"/>
                  <a:gd name="connsiteX17" fmla="*/ 837 w 12183"/>
                  <a:gd name="connsiteY17" fmla="*/ 28039 h 97005"/>
                  <a:gd name="connsiteX18" fmla="*/ 40 w 12183"/>
                  <a:gd name="connsiteY18" fmla="*/ 51882 h 97005"/>
                  <a:gd name="connsiteX19" fmla="*/ 2344 w 12183"/>
                  <a:gd name="connsiteY19" fmla="*/ 73864 h 97005"/>
                  <a:gd name="connsiteX20" fmla="*/ 4471 w 12183"/>
                  <a:gd name="connsiteY20" fmla="*/ 84678 h 97005"/>
                  <a:gd name="connsiteX21" fmla="*/ 6421 w 12183"/>
                  <a:gd name="connsiteY21" fmla="*/ 96821 h 97005"/>
                  <a:gd name="connsiteX22" fmla="*/ 6776 w 12183"/>
                  <a:gd name="connsiteY22" fmla="*/ 96909 h 97005"/>
                  <a:gd name="connsiteX23" fmla="*/ 6776 w 12183"/>
                  <a:gd name="connsiteY23" fmla="*/ 96909 h 9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2183" h="97005">
                    <a:moveTo>
                      <a:pt x="6776" y="96909"/>
                    </a:moveTo>
                    <a:cubicBezTo>
                      <a:pt x="8371" y="93807"/>
                      <a:pt x="10587" y="90173"/>
                      <a:pt x="11562" y="86894"/>
                    </a:cubicBezTo>
                    <a:cubicBezTo>
                      <a:pt x="12626" y="83082"/>
                      <a:pt x="12094" y="79271"/>
                      <a:pt x="11651" y="75460"/>
                    </a:cubicBezTo>
                    <a:cubicBezTo>
                      <a:pt x="10587" y="67216"/>
                      <a:pt x="9258" y="59151"/>
                      <a:pt x="9169" y="50730"/>
                    </a:cubicBezTo>
                    <a:cubicBezTo>
                      <a:pt x="9081" y="42487"/>
                      <a:pt x="9612" y="34244"/>
                      <a:pt x="10144" y="26001"/>
                    </a:cubicBezTo>
                    <a:cubicBezTo>
                      <a:pt x="10410" y="21746"/>
                      <a:pt x="10676" y="17403"/>
                      <a:pt x="10942" y="13149"/>
                    </a:cubicBezTo>
                    <a:cubicBezTo>
                      <a:pt x="11119" y="11021"/>
                      <a:pt x="11562" y="8540"/>
                      <a:pt x="11119" y="6412"/>
                    </a:cubicBezTo>
                    <a:cubicBezTo>
                      <a:pt x="10942" y="5703"/>
                      <a:pt x="10676" y="5083"/>
                      <a:pt x="10410" y="4374"/>
                    </a:cubicBezTo>
                    <a:cubicBezTo>
                      <a:pt x="9524" y="2690"/>
                      <a:pt x="9169" y="3222"/>
                      <a:pt x="9346" y="6058"/>
                    </a:cubicBezTo>
                    <a:cubicBezTo>
                      <a:pt x="10144" y="4994"/>
                      <a:pt x="10056" y="3310"/>
                      <a:pt x="9435" y="2247"/>
                    </a:cubicBezTo>
                    <a:cubicBezTo>
                      <a:pt x="9346" y="2158"/>
                      <a:pt x="9346" y="2069"/>
                      <a:pt x="9258" y="1981"/>
                    </a:cubicBezTo>
                    <a:cubicBezTo>
                      <a:pt x="7574" y="-944"/>
                      <a:pt x="3762" y="-413"/>
                      <a:pt x="1901" y="2158"/>
                    </a:cubicBezTo>
                    <a:cubicBezTo>
                      <a:pt x="1724" y="2424"/>
                      <a:pt x="1546" y="2690"/>
                      <a:pt x="1369" y="2867"/>
                    </a:cubicBezTo>
                    <a:cubicBezTo>
                      <a:pt x="394" y="4285"/>
                      <a:pt x="571" y="6147"/>
                      <a:pt x="1281" y="7476"/>
                    </a:cubicBezTo>
                    <a:cubicBezTo>
                      <a:pt x="1546" y="8185"/>
                      <a:pt x="1901" y="8806"/>
                      <a:pt x="2433" y="9337"/>
                    </a:cubicBezTo>
                    <a:cubicBezTo>
                      <a:pt x="1901" y="9603"/>
                      <a:pt x="1812" y="10046"/>
                      <a:pt x="1990" y="10578"/>
                    </a:cubicBezTo>
                    <a:cubicBezTo>
                      <a:pt x="2078" y="12706"/>
                      <a:pt x="1724" y="14921"/>
                      <a:pt x="1546" y="17049"/>
                    </a:cubicBezTo>
                    <a:cubicBezTo>
                      <a:pt x="1281" y="20683"/>
                      <a:pt x="1103" y="24317"/>
                      <a:pt x="837" y="28039"/>
                    </a:cubicBezTo>
                    <a:cubicBezTo>
                      <a:pt x="306" y="36017"/>
                      <a:pt x="-138" y="43905"/>
                      <a:pt x="40" y="51882"/>
                    </a:cubicBezTo>
                    <a:cubicBezTo>
                      <a:pt x="217" y="59239"/>
                      <a:pt x="926" y="66596"/>
                      <a:pt x="2344" y="73864"/>
                    </a:cubicBezTo>
                    <a:cubicBezTo>
                      <a:pt x="3053" y="77498"/>
                      <a:pt x="3674" y="81132"/>
                      <a:pt x="4471" y="84678"/>
                    </a:cubicBezTo>
                    <a:cubicBezTo>
                      <a:pt x="5358" y="88932"/>
                      <a:pt x="7131" y="92300"/>
                      <a:pt x="6421" y="96821"/>
                    </a:cubicBezTo>
                    <a:cubicBezTo>
                      <a:pt x="6333" y="96998"/>
                      <a:pt x="6687" y="97087"/>
                      <a:pt x="6776" y="96909"/>
                    </a:cubicBezTo>
                    <a:lnTo>
                      <a:pt x="6776" y="96909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52" name="任意多边形: 形状 651"/>
              <p:cNvSpPr/>
              <p:nvPr/>
            </p:nvSpPr>
            <p:spPr>
              <a:xfrm>
                <a:off x="8748796" y="2158390"/>
                <a:ext cx="82658" cy="95754"/>
              </a:xfrm>
              <a:custGeom>
                <a:avLst/>
                <a:gdLst>
                  <a:gd name="connsiteX0" fmla="*/ 862 w 82658"/>
                  <a:gd name="connsiteY0" fmla="*/ 95741 h 95754"/>
                  <a:gd name="connsiteX1" fmla="*/ 20184 w 82658"/>
                  <a:gd name="connsiteY1" fmla="*/ 83775 h 95754"/>
                  <a:gd name="connsiteX2" fmla="*/ 38355 w 82658"/>
                  <a:gd name="connsiteY2" fmla="*/ 75532 h 95754"/>
                  <a:gd name="connsiteX3" fmla="*/ 46864 w 82658"/>
                  <a:gd name="connsiteY3" fmla="*/ 82180 h 95754"/>
                  <a:gd name="connsiteX4" fmla="*/ 55550 w 82658"/>
                  <a:gd name="connsiteY4" fmla="*/ 89802 h 95754"/>
                  <a:gd name="connsiteX5" fmla="*/ 69466 w 82658"/>
                  <a:gd name="connsiteY5" fmla="*/ 92727 h 95754"/>
                  <a:gd name="connsiteX6" fmla="*/ 77354 w 82658"/>
                  <a:gd name="connsiteY6" fmla="*/ 55235 h 95754"/>
                  <a:gd name="connsiteX7" fmla="*/ 82584 w 82658"/>
                  <a:gd name="connsiteY7" fmla="*/ 5687 h 95754"/>
                  <a:gd name="connsiteX8" fmla="*/ 73632 w 82658"/>
                  <a:gd name="connsiteY8" fmla="*/ 3471 h 95754"/>
                  <a:gd name="connsiteX9" fmla="*/ 68225 w 82658"/>
                  <a:gd name="connsiteY9" fmla="*/ 51069 h 95754"/>
                  <a:gd name="connsiteX10" fmla="*/ 67338 w 82658"/>
                  <a:gd name="connsiteY10" fmla="*/ 72607 h 95754"/>
                  <a:gd name="connsiteX11" fmla="*/ 65388 w 82658"/>
                  <a:gd name="connsiteY11" fmla="*/ 81825 h 95754"/>
                  <a:gd name="connsiteX12" fmla="*/ 63084 w 82658"/>
                  <a:gd name="connsiteY12" fmla="*/ 86346 h 95754"/>
                  <a:gd name="connsiteX13" fmla="*/ 65920 w 82658"/>
                  <a:gd name="connsiteY13" fmla="*/ 86523 h 95754"/>
                  <a:gd name="connsiteX14" fmla="*/ 63438 w 82658"/>
                  <a:gd name="connsiteY14" fmla="*/ 84307 h 95754"/>
                  <a:gd name="connsiteX15" fmla="*/ 47307 w 82658"/>
                  <a:gd name="connsiteY15" fmla="*/ 70568 h 95754"/>
                  <a:gd name="connsiteX16" fmla="*/ 30377 w 82658"/>
                  <a:gd name="connsiteY16" fmla="*/ 66491 h 95754"/>
                  <a:gd name="connsiteX17" fmla="*/ 14334 w 82658"/>
                  <a:gd name="connsiteY17" fmla="*/ 77925 h 95754"/>
                  <a:gd name="connsiteX18" fmla="*/ 64 w 82658"/>
                  <a:gd name="connsiteY18" fmla="*/ 94855 h 95754"/>
                  <a:gd name="connsiteX19" fmla="*/ 862 w 82658"/>
                  <a:gd name="connsiteY19" fmla="*/ 95741 h 95754"/>
                  <a:gd name="connsiteX20" fmla="*/ 862 w 82658"/>
                  <a:gd name="connsiteY20" fmla="*/ 95741 h 95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658" h="95754">
                    <a:moveTo>
                      <a:pt x="862" y="95741"/>
                    </a:moveTo>
                    <a:cubicBezTo>
                      <a:pt x="8307" y="94411"/>
                      <a:pt x="14512" y="88473"/>
                      <a:pt x="20184" y="83775"/>
                    </a:cubicBezTo>
                    <a:cubicBezTo>
                      <a:pt x="24971" y="79787"/>
                      <a:pt x="31796" y="72252"/>
                      <a:pt x="38355" y="75532"/>
                    </a:cubicBezTo>
                    <a:cubicBezTo>
                      <a:pt x="41457" y="77127"/>
                      <a:pt x="44205" y="79964"/>
                      <a:pt x="46864" y="82180"/>
                    </a:cubicBezTo>
                    <a:cubicBezTo>
                      <a:pt x="49789" y="84662"/>
                      <a:pt x="52714" y="87232"/>
                      <a:pt x="55550" y="89802"/>
                    </a:cubicBezTo>
                    <a:cubicBezTo>
                      <a:pt x="59539" y="93436"/>
                      <a:pt x="64236" y="98311"/>
                      <a:pt x="69466" y="92727"/>
                    </a:cubicBezTo>
                    <a:cubicBezTo>
                      <a:pt x="78507" y="83243"/>
                      <a:pt x="76911" y="66846"/>
                      <a:pt x="77354" y="55235"/>
                    </a:cubicBezTo>
                    <a:cubicBezTo>
                      <a:pt x="78063" y="38660"/>
                      <a:pt x="79747" y="22085"/>
                      <a:pt x="82584" y="5687"/>
                    </a:cubicBezTo>
                    <a:cubicBezTo>
                      <a:pt x="83559" y="-163"/>
                      <a:pt x="74695" y="-2467"/>
                      <a:pt x="73632" y="3471"/>
                    </a:cubicBezTo>
                    <a:cubicBezTo>
                      <a:pt x="70884" y="19248"/>
                      <a:pt x="69023" y="35114"/>
                      <a:pt x="68225" y="51069"/>
                    </a:cubicBezTo>
                    <a:cubicBezTo>
                      <a:pt x="67870" y="58248"/>
                      <a:pt x="67959" y="65428"/>
                      <a:pt x="67338" y="72607"/>
                    </a:cubicBezTo>
                    <a:cubicBezTo>
                      <a:pt x="67073" y="75709"/>
                      <a:pt x="66452" y="78900"/>
                      <a:pt x="65388" y="81825"/>
                    </a:cubicBezTo>
                    <a:cubicBezTo>
                      <a:pt x="64857" y="83155"/>
                      <a:pt x="63350" y="85016"/>
                      <a:pt x="63084" y="86346"/>
                    </a:cubicBezTo>
                    <a:cubicBezTo>
                      <a:pt x="62109" y="87587"/>
                      <a:pt x="62995" y="87675"/>
                      <a:pt x="65920" y="86523"/>
                    </a:cubicBezTo>
                    <a:cubicBezTo>
                      <a:pt x="65123" y="85814"/>
                      <a:pt x="64325" y="85016"/>
                      <a:pt x="63438" y="84307"/>
                    </a:cubicBezTo>
                    <a:cubicBezTo>
                      <a:pt x="58209" y="79609"/>
                      <a:pt x="52802" y="74912"/>
                      <a:pt x="47307" y="70568"/>
                    </a:cubicBezTo>
                    <a:cubicBezTo>
                      <a:pt x="42343" y="66669"/>
                      <a:pt x="36936" y="64364"/>
                      <a:pt x="30377" y="66491"/>
                    </a:cubicBezTo>
                    <a:cubicBezTo>
                      <a:pt x="24173" y="68530"/>
                      <a:pt x="19121" y="73671"/>
                      <a:pt x="14334" y="77925"/>
                    </a:cubicBezTo>
                    <a:cubicBezTo>
                      <a:pt x="8928" y="82712"/>
                      <a:pt x="2369" y="87852"/>
                      <a:pt x="64" y="94855"/>
                    </a:cubicBezTo>
                    <a:cubicBezTo>
                      <a:pt x="-202" y="95475"/>
                      <a:pt x="419" y="95830"/>
                      <a:pt x="862" y="95741"/>
                    </a:cubicBezTo>
                    <a:lnTo>
                      <a:pt x="862" y="95741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53" name="任意多边形: 形状 652"/>
              <p:cNvSpPr/>
              <p:nvPr/>
            </p:nvSpPr>
            <p:spPr>
              <a:xfrm>
                <a:off x="8971103" y="2253596"/>
                <a:ext cx="96062" cy="10313"/>
              </a:xfrm>
              <a:custGeom>
                <a:avLst/>
                <a:gdLst>
                  <a:gd name="connsiteX0" fmla="*/ 588 w 96062"/>
                  <a:gd name="connsiteY0" fmla="*/ 5587 h 10313"/>
                  <a:gd name="connsiteX1" fmla="*/ 48894 w 96062"/>
                  <a:gd name="connsiteY1" fmla="*/ 10107 h 10313"/>
                  <a:gd name="connsiteX2" fmla="*/ 94984 w 96062"/>
                  <a:gd name="connsiteY2" fmla="*/ 3814 h 10313"/>
                  <a:gd name="connsiteX3" fmla="*/ 94009 w 96062"/>
                  <a:gd name="connsiteY3" fmla="*/ 3 h 10313"/>
                  <a:gd name="connsiteX4" fmla="*/ 47298 w 96062"/>
                  <a:gd name="connsiteY4" fmla="*/ 2573 h 10313"/>
                  <a:gd name="connsiteX5" fmla="*/ 676 w 96062"/>
                  <a:gd name="connsiteY5" fmla="*/ 4346 h 10313"/>
                  <a:gd name="connsiteX6" fmla="*/ 588 w 96062"/>
                  <a:gd name="connsiteY6" fmla="*/ 5587 h 10313"/>
                  <a:gd name="connsiteX7" fmla="*/ 588 w 96062"/>
                  <a:gd name="connsiteY7" fmla="*/ 5587 h 10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062" h="10313">
                    <a:moveTo>
                      <a:pt x="588" y="5587"/>
                    </a:moveTo>
                    <a:cubicBezTo>
                      <a:pt x="16808" y="6562"/>
                      <a:pt x="32674" y="9575"/>
                      <a:pt x="48894" y="10107"/>
                    </a:cubicBezTo>
                    <a:cubicBezTo>
                      <a:pt x="64228" y="10639"/>
                      <a:pt x="80626" y="10639"/>
                      <a:pt x="94984" y="3814"/>
                    </a:cubicBezTo>
                    <a:cubicBezTo>
                      <a:pt x="97023" y="2839"/>
                      <a:pt x="95871" y="3"/>
                      <a:pt x="94009" y="3"/>
                    </a:cubicBezTo>
                    <a:cubicBezTo>
                      <a:pt x="78498" y="-86"/>
                      <a:pt x="62898" y="2130"/>
                      <a:pt x="47298" y="2573"/>
                    </a:cubicBezTo>
                    <a:cubicBezTo>
                      <a:pt x="31699" y="3105"/>
                      <a:pt x="16187" y="4434"/>
                      <a:pt x="676" y="4346"/>
                    </a:cubicBezTo>
                    <a:cubicBezTo>
                      <a:pt x="-210" y="4257"/>
                      <a:pt x="-210" y="5587"/>
                      <a:pt x="588" y="5587"/>
                    </a:cubicBezTo>
                    <a:lnTo>
                      <a:pt x="588" y="5587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54" name="任意多边形: 形状 653"/>
              <p:cNvSpPr/>
              <p:nvPr/>
            </p:nvSpPr>
            <p:spPr>
              <a:xfrm>
                <a:off x="8520168" y="2269598"/>
                <a:ext cx="144544" cy="7142"/>
              </a:xfrm>
              <a:custGeom>
                <a:avLst/>
                <a:gdLst>
                  <a:gd name="connsiteX0" fmla="*/ 144046 w 144544"/>
                  <a:gd name="connsiteY0" fmla="*/ 133 h 7142"/>
                  <a:gd name="connsiteX1" fmla="*/ 109123 w 144544"/>
                  <a:gd name="connsiteY1" fmla="*/ 310 h 7142"/>
                  <a:gd name="connsiteX2" fmla="*/ 73048 w 144544"/>
                  <a:gd name="connsiteY2" fmla="*/ 664 h 7142"/>
                  <a:gd name="connsiteX3" fmla="*/ 38126 w 144544"/>
                  <a:gd name="connsiteY3" fmla="*/ 44 h 7142"/>
                  <a:gd name="connsiteX4" fmla="*/ 2051 w 144544"/>
                  <a:gd name="connsiteY4" fmla="*/ 1196 h 7142"/>
                  <a:gd name="connsiteX5" fmla="*/ 1431 w 144544"/>
                  <a:gd name="connsiteY5" fmla="*/ 5185 h 7142"/>
                  <a:gd name="connsiteX6" fmla="*/ 35733 w 144544"/>
                  <a:gd name="connsiteY6" fmla="*/ 7135 h 7142"/>
                  <a:gd name="connsiteX7" fmla="*/ 71807 w 144544"/>
                  <a:gd name="connsiteY7" fmla="*/ 5894 h 7142"/>
                  <a:gd name="connsiteX8" fmla="*/ 106818 w 144544"/>
                  <a:gd name="connsiteY8" fmla="*/ 4387 h 7142"/>
                  <a:gd name="connsiteX9" fmla="*/ 144046 w 144544"/>
                  <a:gd name="connsiteY9" fmla="*/ 1196 h 7142"/>
                  <a:gd name="connsiteX10" fmla="*/ 144046 w 144544"/>
                  <a:gd name="connsiteY10" fmla="*/ 133 h 7142"/>
                  <a:gd name="connsiteX11" fmla="*/ 144046 w 144544"/>
                  <a:gd name="connsiteY11" fmla="*/ 133 h 7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4544" h="7142">
                    <a:moveTo>
                      <a:pt x="144046" y="133"/>
                    </a:moveTo>
                    <a:cubicBezTo>
                      <a:pt x="132434" y="398"/>
                      <a:pt x="120734" y="44"/>
                      <a:pt x="109123" y="310"/>
                    </a:cubicBezTo>
                    <a:cubicBezTo>
                      <a:pt x="97069" y="576"/>
                      <a:pt x="85103" y="664"/>
                      <a:pt x="73048" y="664"/>
                    </a:cubicBezTo>
                    <a:cubicBezTo>
                      <a:pt x="61437" y="664"/>
                      <a:pt x="49737" y="221"/>
                      <a:pt x="38126" y="44"/>
                    </a:cubicBezTo>
                    <a:cubicBezTo>
                      <a:pt x="25983" y="-133"/>
                      <a:pt x="14194" y="221"/>
                      <a:pt x="2051" y="1196"/>
                    </a:cubicBezTo>
                    <a:cubicBezTo>
                      <a:pt x="-76" y="1373"/>
                      <a:pt x="-962" y="4919"/>
                      <a:pt x="1431" y="5185"/>
                    </a:cubicBezTo>
                    <a:cubicBezTo>
                      <a:pt x="12953" y="6514"/>
                      <a:pt x="24033" y="7223"/>
                      <a:pt x="35733" y="7135"/>
                    </a:cubicBezTo>
                    <a:cubicBezTo>
                      <a:pt x="47787" y="7046"/>
                      <a:pt x="59753" y="6337"/>
                      <a:pt x="71807" y="5894"/>
                    </a:cubicBezTo>
                    <a:cubicBezTo>
                      <a:pt x="83507" y="5451"/>
                      <a:pt x="95119" y="4919"/>
                      <a:pt x="106818" y="4387"/>
                    </a:cubicBezTo>
                    <a:cubicBezTo>
                      <a:pt x="119228" y="3767"/>
                      <a:pt x="131548" y="2260"/>
                      <a:pt x="144046" y="1196"/>
                    </a:cubicBezTo>
                    <a:cubicBezTo>
                      <a:pt x="144666" y="1108"/>
                      <a:pt x="144755" y="133"/>
                      <a:pt x="144046" y="133"/>
                    </a:cubicBezTo>
                    <a:lnTo>
                      <a:pt x="144046" y="133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55" name="任意多边形: 形状 654"/>
              <p:cNvSpPr/>
              <p:nvPr/>
            </p:nvSpPr>
            <p:spPr>
              <a:xfrm>
                <a:off x="8325971" y="2784348"/>
                <a:ext cx="1436772" cy="90339"/>
              </a:xfrm>
              <a:custGeom>
                <a:avLst/>
                <a:gdLst>
                  <a:gd name="connsiteX0" fmla="*/ 17382 w 1436772"/>
                  <a:gd name="connsiteY0" fmla="*/ 1064 h 90339"/>
                  <a:gd name="connsiteX1" fmla="*/ 4707 w 1436772"/>
                  <a:gd name="connsiteY1" fmla="*/ 58588 h 90339"/>
                  <a:gd name="connsiteX2" fmla="*/ 23852 w 1436772"/>
                  <a:gd name="connsiteY2" fmla="*/ 88724 h 90339"/>
                  <a:gd name="connsiteX3" fmla="*/ 822370 w 1436772"/>
                  <a:gd name="connsiteY3" fmla="*/ 88281 h 90339"/>
                  <a:gd name="connsiteX4" fmla="*/ 1426155 w 1436772"/>
                  <a:gd name="connsiteY4" fmla="*/ 89611 h 90339"/>
                  <a:gd name="connsiteX5" fmla="*/ 1434309 w 1436772"/>
                  <a:gd name="connsiteY5" fmla="*/ 35100 h 90339"/>
                  <a:gd name="connsiteX6" fmla="*/ 1416228 w 1436772"/>
                  <a:gd name="connsiteY6" fmla="*/ 0 h 90339"/>
                  <a:gd name="connsiteX7" fmla="*/ 510107 w 1436772"/>
                  <a:gd name="connsiteY7" fmla="*/ 0 h 90339"/>
                  <a:gd name="connsiteX8" fmla="*/ 17382 w 1436772"/>
                  <a:gd name="connsiteY8" fmla="*/ 1064 h 9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36772" h="90339">
                    <a:moveTo>
                      <a:pt x="17382" y="1064"/>
                    </a:moveTo>
                    <a:cubicBezTo>
                      <a:pt x="-5486" y="18170"/>
                      <a:pt x="-1232" y="45647"/>
                      <a:pt x="4707" y="58588"/>
                    </a:cubicBezTo>
                    <a:cubicBezTo>
                      <a:pt x="10645" y="71529"/>
                      <a:pt x="23852" y="88724"/>
                      <a:pt x="23852" y="88724"/>
                    </a:cubicBezTo>
                    <a:lnTo>
                      <a:pt x="822370" y="88281"/>
                    </a:lnTo>
                    <a:cubicBezTo>
                      <a:pt x="822370" y="88281"/>
                      <a:pt x="1426066" y="91826"/>
                      <a:pt x="1426155" y="89611"/>
                    </a:cubicBezTo>
                    <a:cubicBezTo>
                      <a:pt x="1426244" y="87395"/>
                      <a:pt x="1442907" y="52295"/>
                      <a:pt x="1434309" y="35100"/>
                    </a:cubicBezTo>
                    <a:cubicBezTo>
                      <a:pt x="1425712" y="17904"/>
                      <a:pt x="1416228" y="0"/>
                      <a:pt x="1416228" y="0"/>
                    </a:cubicBezTo>
                    <a:lnTo>
                      <a:pt x="510107" y="0"/>
                    </a:lnTo>
                    <a:lnTo>
                      <a:pt x="17382" y="1064"/>
                    </a:lnTo>
                    <a:close/>
                  </a:path>
                </a:pathLst>
              </a:custGeom>
              <a:solidFill>
                <a:srgbClr val="D0E0C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56" name="任意多边形: 形状 655"/>
              <p:cNvSpPr/>
              <p:nvPr/>
            </p:nvSpPr>
            <p:spPr>
              <a:xfrm>
                <a:off x="8313335" y="2636235"/>
                <a:ext cx="29842" cy="227814"/>
              </a:xfrm>
              <a:custGeom>
                <a:avLst/>
                <a:gdLst>
                  <a:gd name="connsiteX0" fmla="*/ 26561 w 29842"/>
                  <a:gd name="connsiteY0" fmla="*/ 227265 h 227814"/>
                  <a:gd name="connsiteX1" fmla="*/ 24256 w 29842"/>
                  <a:gd name="connsiteY1" fmla="*/ 216186 h 227814"/>
                  <a:gd name="connsiteX2" fmla="*/ 21331 w 29842"/>
                  <a:gd name="connsiteY2" fmla="*/ 203334 h 227814"/>
                  <a:gd name="connsiteX3" fmla="*/ 16545 w 29842"/>
                  <a:gd name="connsiteY3" fmla="*/ 177097 h 227814"/>
                  <a:gd name="connsiteX4" fmla="*/ 9543 w 29842"/>
                  <a:gd name="connsiteY4" fmla="*/ 117357 h 227814"/>
                  <a:gd name="connsiteX5" fmla="*/ 12911 w 29842"/>
                  <a:gd name="connsiteY5" fmla="*/ 57794 h 227814"/>
                  <a:gd name="connsiteX6" fmla="*/ 20356 w 29842"/>
                  <a:gd name="connsiteY6" fmla="*/ 29874 h 227814"/>
                  <a:gd name="connsiteX7" fmla="*/ 25231 w 29842"/>
                  <a:gd name="connsiteY7" fmla="*/ 17288 h 227814"/>
                  <a:gd name="connsiteX8" fmla="*/ 29840 w 29842"/>
                  <a:gd name="connsiteY8" fmla="*/ 3638 h 227814"/>
                  <a:gd name="connsiteX9" fmla="*/ 23370 w 29842"/>
                  <a:gd name="connsiteY9" fmla="*/ 1067 h 227814"/>
                  <a:gd name="connsiteX10" fmla="*/ 16279 w 29842"/>
                  <a:gd name="connsiteY10" fmla="*/ 13919 h 227814"/>
                  <a:gd name="connsiteX11" fmla="*/ 11404 w 29842"/>
                  <a:gd name="connsiteY11" fmla="*/ 27569 h 227814"/>
                  <a:gd name="connsiteX12" fmla="*/ 3693 w 29842"/>
                  <a:gd name="connsiteY12" fmla="*/ 57528 h 227814"/>
                  <a:gd name="connsiteX13" fmla="*/ 679 w 29842"/>
                  <a:gd name="connsiteY13" fmla="*/ 118598 h 227814"/>
                  <a:gd name="connsiteX14" fmla="*/ 8391 w 29842"/>
                  <a:gd name="connsiteY14" fmla="*/ 179491 h 227814"/>
                  <a:gd name="connsiteX15" fmla="*/ 14329 w 29842"/>
                  <a:gd name="connsiteY15" fmla="*/ 207322 h 227814"/>
                  <a:gd name="connsiteX16" fmla="*/ 19027 w 29842"/>
                  <a:gd name="connsiteY16" fmla="*/ 218490 h 227814"/>
                  <a:gd name="connsiteX17" fmla="*/ 25852 w 29842"/>
                  <a:gd name="connsiteY17" fmla="*/ 227708 h 227814"/>
                  <a:gd name="connsiteX18" fmla="*/ 26561 w 29842"/>
                  <a:gd name="connsiteY18" fmla="*/ 227265 h 227814"/>
                  <a:gd name="connsiteX19" fmla="*/ 26561 w 29842"/>
                  <a:gd name="connsiteY19" fmla="*/ 227265 h 22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842" h="227814">
                    <a:moveTo>
                      <a:pt x="26561" y="227265"/>
                    </a:moveTo>
                    <a:cubicBezTo>
                      <a:pt x="26915" y="223543"/>
                      <a:pt x="25143" y="219731"/>
                      <a:pt x="24256" y="216186"/>
                    </a:cubicBezTo>
                    <a:cubicBezTo>
                      <a:pt x="23281" y="211931"/>
                      <a:pt x="22306" y="207588"/>
                      <a:pt x="21331" y="203334"/>
                    </a:cubicBezTo>
                    <a:cubicBezTo>
                      <a:pt x="19470" y="194647"/>
                      <a:pt x="17786" y="185961"/>
                      <a:pt x="16545" y="177097"/>
                    </a:cubicBezTo>
                    <a:cubicBezTo>
                      <a:pt x="13709" y="157243"/>
                      <a:pt x="10784" y="137389"/>
                      <a:pt x="9543" y="117357"/>
                    </a:cubicBezTo>
                    <a:cubicBezTo>
                      <a:pt x="8302" y="97591"/>
                      <a:pt x="9011" y="77560"/>
                      <a:pt x="12911" y="57794"/>
                    </a:cubicBezTo>
                    <a:cubicBezTo>
                      <a:pt x="14772" y="48399"/>
                      <a:pt x="17254" y="39003"/>
                      <a:pt x="20356" y="29874"/>
                    </a:cubicBezTo>
                    <a:cubicBezTo>
                      <a:pt x="21775" y="25619"/>
                      <a:pt x="23459" y="21453"/>
                      <a:pt x="25231" y="17288"/>
                    </a:cubicBezTo>
                    <a:cubicBezTo>
                      <a:pt x="27093" y="12856"/>
                      <a:pt x="29929" y="8513"/>
                      <a:pt x="29840" y="3638"/>
                    </a:cubicBezTo>
                    <a:cubicBezTo>
                      <a:pt x="29752" y="92"/>
                      <a:pt x="25940" y="-1060"/>
                      <a:pt x="23370" y="1067"/>
                    </a:cubicBezTo>
                    <a:cubicBezTo>
                      <a:pt x="19470" y="4258"/>
                      <a:pt x="18052" y="9399"/>
                      <a:pt x="16279" y="13919"/>
                    </a:cubicBezTo>
                    <a:cubicBezTo>
                      <a:pt x="14506" y="18440"/>
                      <a:pt x="12911" y="22960"/>
                      <a:pt x="11404" y="27569"/>
                    </a:cubicBezTo>
                    <a:cubicBezTo>
                      <a:pt x="8125" y="37408"/>
                      <a:pt x="5554" y="47424"/>
                      <a:pt x="3693" y="57528"/>
                    </a:cubicBezTo>
                    <a:cubicBezTo>
                      <a:pt x="-30" y="77826"/>
                      <a:pt x="-739" y="98212"/>
                      <a:pt x="679" y="118598"/>
                    </a:cubicBezTo>
                    <a:cubicBezTo>
                      <a:pt x="2097" y="139073"/>
                      <a:pt x="5111" y="159370"/>
                      <a:pt x="8391" y="179491"/>
                    </a:cubicBezTo>
                    <a:cubicBezTo>
                      <a:pt x="9897" y="188797"/>
                      <a:pt x="11404" y="198370"/>
                      <a:pt x="14329" y="207322"/>
                    </a:cubicBezTo>
                    <a:cubicBezTo>
                      <a:pt x="15570" y="211133"/>
                      <a:pt x="17165" y="214945"/>
                      <a:pt x="19027" y="218490"/>
                    </a:cubicBezTo>
                    <a:cubicBezTo>
                      <a:pt x="20800" y="221770"/>
                      <a:pt x="22484" y="225847"/>
                      <a:pt x="25852" y="227708"/>
                    </a:cubicBezTo>
                    <a:cubicBezTo>
                      <a:pt x="26118" y="227974"/>
                      <a:pt x="26561" y="227708"/>
                      <a:pt x="26561" y="227265"/>
                    </a:cubicBezTo>
                    <a:lnTo>
                      <a:pt x="26561" y="227265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57" name="任意多边形: 形状 656"/>
              <p:cNvSpPr/>
              <p:nvPr/>
            </p:nvSpPr>
            <p:spPr>
              <a:xfrm>
                <a:off x="9739008" y="2617953"/>
                <a:ext cx="33084" cy="258700"/>
              </a:xfrm>
              <a:custGeom>
                <a:avLst/>
                <a:gdLst>
                  <a:gd name="connsiteX0" fmla="*/ 0 w 33084"/>
                  <a:gd name="connsiteY0" fmla="*/ 1356 h 258700"/>
                  <a:gd name="connsiteX1" fmla="*/ 10813 w 33084"/>
                  <a:gd name="connsiteY1" fmla="*/ 48422 h 258700"/>
                  <a:gd name="connsiteX2" fmla="*/ 19322 w 33084"/>
                  <a:gd name="connsiteY2" fmla="*/ 97083 h 258700"/>
                  <a:gd name="connsiteX3" fmla="*/ 19766 w 33084"/>
                  <a:gd name="connsiteY3" fmla="*/ 197064 h 258700"/>
                  <a:gd name="connsiteX4" fmla="*/ 15511 w 33084"/>
                  <a:gd name="connsiteY4" fmla="*/ 226225 h 258700"/>
                  <a:gd name="connsiteX5" fmla="*/ 10104 w 33084"/>
                  <a:gd name="connsiteY5" fmla="*/ 253968 h 258700"/>
                  <a:gd name="connsiteX6" fmla="*/ 19145 w 33084"/>
                  <a:gd name="connsiteY6" fmla="*/ 256183 h 258700"/>
                  <a:gd name="connsiteX7" fmla="*/ 25261 w 33084"/>
                  <a:gd name="connsiteY7" fmla="*/ 231720 h 258700"/>
                  <a:gd name="connsiteX8" fmla="*/ 29427 w 33084"/>
                  <a:gd name="connsiteY8" fmla="*/ 205750 h 258700"/>
                  <a:gd name="connsiteX9" fmla="*/ 33061 w 33084"/>
                  <a:gd name="connsiteY9" fmla="*/ 154253 h 258700"/>
                  <a:gd name="connsiteX10" fmla="*/ 21804 w 33084"/>
                  <a:gd name="connsiteY10" fmla="*/ 52322 h 258700"/>
                  <a:gd name="connsiteX11" fmla="*/ 2304 w 33084"/>
                  <a:gd name="connsiteY11" fmla="*/ 381 h 258700"/>
                  <a:gd name="connsiteX12" fmla="*/ 0 w 33084"/>
                  <a:gd name="connsiteY12" fmla="*/ 1356 h 258700"/>
                  <a:gd name="connsiteX13" fmla="*/ 0 w 33084"/>
                  <a:gd name="connsiteY13" fmla="*/ 1356 h 25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084" h="258700">
                    <a:moveTo>
                      <a:pt x="0" y="1356"/>
                    </a:moveTo>
                    <a:cubicBezTo>
                      <a:pt x="886" y="17399"/>
                      <a:pt x="7179" y="32911"/>
                      <a:pt x="10813" y="48422"/>
                    </a:cubicBezTo>
                    <a:cubicBezTo>
                      <a:pt x="14625" y="64465"/>
                      <a:pt x="17461" y="80685"/>
                      <a:pt x="19322" y="97083"/>
                    </a:cubicBezTo>
                    <a:cubicBezTo>
                      <a:pt x="23222" y="130144"/>
                      <a:pt x="23488" y="163648"/>
                      <a:pt x="19766" y="197064"/>
                    </a:cubicBezTo>
                    <a:cubicBezTo>
                      <a:pt x="18702" y="206814"/>
                      <a:pt x="17284" y="216475"/>
                      <a:pt x="15511" y="226225"/>
                    </a:cubicBezTo>
                    <a:cubicBezTo>
                      <a:pt x="13827" y="235354"/>
                      <a:pt x="10547" y="244838"/>
                      <a:pt x="10104" y="253968"/>
                    </a:cubicBezTo>
                    <a:cubicBezTo>
                      <a:pt x="9838" y="258488"/>
                      <a:pt x="17107" y="260793"/>
                      <a:pt x="19145" y="256183"/>
                    </a:cubicBezTo>
                    <a:cubicBezTo>
                      <a:pt x="22602" y="248561"/>
                      <a:pt x="23666" y="239786"/>
                      <a:pt x="25261" y="231720"/>
                    </a:cubicBezTo>
                    <a:cubicBezTo>
                      <a:pt x="26857" y="223122"/>
                      <a:pt x="28274" y="214436"/>
                      <a:pt x="29427" y="205750"/>
                    </a:cubicBezTo>
                    <a:cubicBezTo>
                      <a:pt x="31643" y="188643"/>
                      <a:pt x="32884" y="171448"/>
                      <a:pt x="33061" y="154253"/>
                    </a:cubicBezTo>
                    <a:cubicBezTo>
                      <a:pt x="33416" y="119773"/>
                      <a:pt x="29693" y="85560"/>
                      <a:pt x="21804" y="52322"/>
                    </a:cubicBezTo>
                    <a:cubicBezTo>
                      <a:pt x="17638" y="34860"/>
                      <a:pt x="13473" y="14563"/>
                      <a:pt x="2304" y="381"/>
                    </a:cubicBezTo>
                    <a:cubicBezTo>
                      <a:pt x="1684" y="-505"/>
                      <a:pt x="0" y="293"/>
                      <a:pt x="0" y="1356"/>
                    </a:cubicBezTo>
                    <a:lnTo>
                      <a:pt x="0" y="1356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  <p:grpSp>
          <p:nvGrpSpPr>
            <p:cNvPr id="658" name="图形 232"/>
            <p:cNvGrpSpPr/>
            <p:nvPr/>
          </p:nvGrpSpPr>
          <p:grpSpPr>
            <a:xfrm>
              <a:off x="8219114" y="1838360"/>
              <a:ext cx="1600247" cy="243462"/>
              <a:chOff x="8219114" y="1838360"/>
              <a:chExt cx="1600247" cy="243462"/>
            </a:xfrm>
          </p:grpSpPr>
          <p:sp>
            <p:nvSpPr>
              <p:cNvPr id="659" name="任意多边形: 形状 658"/>
              <p:cNvSpPr/>
              <p:nvPr/>
            </p:nvSpPr>
            <p:spPr>
              <a:xfrm>
                <a:off x="8224206" y="1842773"/>
                <a:ext cx="1592091" cy="234529"/>
              </a:xfrm>
              <a:custGeom>
                <a:avLst/>
                <a:gdLst>
                  <a:gd name="connsiteX0" fmla="*/ 1586508 w 1592091"/>
                  <a:gd name="connsiteY0" fmla="*/ 3723 h 234529"/>
                  <a:gd name="connsiteX1" fmla="*/ 1585001 w 1592091"/>
                  <a:gd name="connsiteY1" fmla="*/ 39088 h 234529"/>
                  <a:gd name="connsiteX2" fmla="*/ 553904 w 1592091"/>
                  <a:gd name="connsiteY2" fmla="*/ 39088 h 234529"/>
                  <a:gd name="connsiteX3" fmla="*/ 535290 w 1592091"/>
                  <a:gd name="connsiteY3" fmla="*/ 115492 h 234529"/>
                  <a:gd name="connsiteX4" fmla="*/ 562501 w 1592091"/>
                  <a:gd name="connsiteY4" fmla="*/ 196150 h 234529"/>
                  <a:gd name="connsiteX5" fmla="*/ 1592092 w 1592091"/>
                  <a:gd name="connsiteY5" fmla="*/ 197303 h 234529"/>
                  <a:gd name="connsiteX6" fmla="*/ 1590053 w 1592091"/>
                  <a:gd name="connsiteY6" fmla="*/ 234530 h 234529"/>
                  <a:gd name="connsiteX7" fmla="*/ 27409 w 1592091"/>
                  <a:gd name="connsiteY7" fmla="*/ 233466 h 234529"/>
                  <a:gd name="connsiteX8" fmla="*/ 20 w 1592091"/>
                  <a:gd name="connsiteY8" fmla="*/ 115492 h 234529"/>
                  <a:gd name="connsiteX9" fmla="*/ 19520 w 1592091"/>
                  <a:gd name="connsiteY9" fmla="*/ 0 h 234529"/>
                  <a:gd name="connsiteX10" fmla="*/ 1586508 w 1592091"/>
                  <a:gd name="connsiteY10" fmla="*/ 3723 h 234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92091" h="234529">
                    <a:moveTo>
                      <a:pt x="1586508" y="3723"/>
                    </a:moveTo>
                    <a:lnTo>
                      <a:pt x="1585001" y="39088"/>
                    </a:lnTo>
                    <a:lnTo>
                      <a:pt x="553904" y="39088"/>
                    </a:lnTo>
                    <a:cubicBezTo>
                      <a:pt x="553904" y="39088"/>
                      <a:pt x="529706" y="76936"/>
                      <a:pt x="535290" y="115492"/>
                    </a:cubicBezTo>
                    <a:cubicBezTo>
                      <a:pt x="540963" y="154049"/>
                      <a:pt x="562501" y="196150"/>
                      <a:pt x="562501" y="196150"/>
                    </a:cubicBezTo>
                    <a:lnTo>
                      <a:pt x="1592092" y="197303"/>
                    </a:lnTo>
                    <a:lnTo>
                      <a:pt x="1590053" y="234530"/>
                    </a:lnTo>
                    <a:lnTo>
                      <a:pt x="27409" y="233466"/>
                    </a:lnTo>
                    <a:cubicBezTo>
                      <a:pt x="27409" y="233466"/>
                      <a:pt x="-866" y="160519"/>
                      <a:pt x="20" y="115492"/>
                    </a:cubicBezTo>
                    <a:cubicBezTo>
                      <a:pt x="907" y="70465"/>
                      <a:pt x="19520" y="0"/>
                      <a:pt x="19520" y="0"/>
                    </a:cubicBezTo>
                    <a:lnTo>
                      <a:pt x="1586508" y="3723"/>
                    </a:lnTo>
                    <a:close/>
                  </a:path>
                </a:pathLst>
              </a:custGeom>
              <a:solidFill>
                <a:srgbClr val="DC9234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60" name="任意多边形: 形状 659"/>
              <p:cNvSpPr/>
              <p:nvPr/>
            </p:nvSpPr>
            <p:spPr>
              <a:xfrm>
                <a:off x="8758470" y="1881773"/>
                <a:ext cx="1020246" cy="157948"/>
              </a:xfrm>
              <a:custGeom>
                <a:avLst/>
                <a:gdLst>
                  <a:gd name="connsiteX0" fmla="*/ 1013245 w 1020246"/>
                  <a:gd name="connsiteY0" fmla="*/ 620 h 157948"/>
                  <a:gd name="connsiteX1" fmla="*/ 1002165 w 1020246"/>
                  <a:gd name="connsiteY1" fmla="*/ 103349 h 157948"/>
                  <a:gd name="connsiteX2" fmla="*/ 1020247 w 1020246"/>
                  <a:gd name="connsiteY2" fmla="*/ 154669 h 157948"/>
                  <a:gd name="connsiteX3" fmla="*/ 826490 w 1020246"/>
                  <a:gd name="connsiteY3" fmla="*/ 157949 h 157948"/>
                  <a:gd name="connsiteX4" fmla="*/ 256918 w 1020246"/>
                  <a:gd name="connsiteY4" fmla="*/ 157328 h 157948"/>
                  <a:gd name="connsiteX5" fmla="*/ 28238 w 1020246"/>
                  <a:gd name="connsiteY5" fmla="*/ 157062 h 157948"/>
                  <a:gd name="connsiteX6" fmla="*/ 318 w 1020246"/>
                  <a:gd name="connsiteY6" fmla="*/ 68781 h 157948"/>
                  <a:gd name="connsiteX7" fmla="*/ 15297 w 1020246"/>
                  <a:gd name="connsiteY7" fmla="*/ 0 h 157948"/>
                  <a:gd name="connsiteX8" fmla="*/ 1013245 w 1020246"/>
                  <a:gd name="connsiteY8" fmla="*/ 620 h 157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0246" h="157948">
                    <a:moveTo>
                      <a:pt x="1013245" y="620"/>
                    </a:moveTo>
                    <a:cubicBezTo>
                      <a:pt x="1000570" y="42722"/>
                      <a:pt x="1000836" y="89699"/>
                      <a:pt x="1002165" y="103349"/>
                    </a:cubicBezTo>
                    <a:cubicBezTo>
                      <a:pt x="1003495" y="116999"/>
                      <a:pt x="1020247" y="154669"/>
                      <a:pt x="1020247" y="154669"/>
                    </a:cubicBezTo>
                    <a:lnTo>
                      <a:pt x="826490" y="157949"/>
                    </a:lnTo>
                    <a:cubicBezTo>
                      <a:pt x="826490" y="157949"/>
                      <a:pt x="294145" y="157328"/>
                      <a:pt x="256918" y="157328"/>
                    </a:cubicBezTo>
                    <a:cubicBezTo>
                      <a:pt x="219602" y="157328"/>
                      <a:pt x="28238" y="157062"/>
                      <a:pt x="28238" y="157062"/>
                    </a:cubicBezTo>
                    <a:cubicBezTo>
                      <a:pt x="28238" y="157062"/>
                      <a:pt x="-3494" y="100956"/>
                      <a:pt x="318" y="68781"/>
                    </a:cubicBezTo>
                    <a:cubicBezTo>
                      <a:pt x="4129" y="36695"/>
                      <a:pt x="15297" y="0"/>
                      <a:pt x="15297" y="0"/>
                    </a:cubicBezTo>
                    <a:lnTo>
                      <a:pt x="1013245" y="620"/>
                    </a:lnTo>
                    <a:close/>
                  </a:path>
                </a:pathLst>
              </a:custGeom>
              <a:solidFill>
                <a:srgbClr val="F5F4DB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61" name="任意多边形: 形状 660"/>
              <p:cNvSpPr/>
              <p:nvPr/>
            </p:nvSpPr>
            <p:spPr>
              <a:xfrm>
                <a:off x="8759853" y="1875834"/>
                <a:ext cx="1018420" cy="163089"/>
              </a:xfrm>
              <a:custGeom>
                <a:avLst/>
                <a:gdLst>
                  <a:gd name="connsiteX0" fmla="*/ 997680 w 1018420"/>
                  <a:gd name="connsiteY0" fmla="*/ 42102 h 163089"/>
                  <a:gd name="connsiteX1" fmla="*/ 42100 w 1018420"/>
                  <a:gd name="connsiteY1" fmla="*/ 56284 h 163089"/>
                  <a:gd name="connsiteX2" fmla="*/ 26855 w 1018420"/>
                  <a:gd name="connsiteY2" fmla="*/ 163089 h 163089"/>
                  <a:gd name="connsiteX3" fmla="*/ 264 w 1018420"/>
                  <a:gd name="connsiteY3" fmla="*/ 65058 h 163089"/>
                  <a:gd name="connsiteX4" fmla="*/ 13648 w 1018420"/>
                  <a:gd name="connsiteY4" fmla="*/ 0 h 163089"/>
                  <a:gd name="connsiteX5" fmla="*/ 971266 w 1018420"/>
                  <a:gd name="connsiteY5" fmla="*/ 3279 h 163089"/>
                  <a:gd name="connsiteX6" fmla="*/ 1018421 w 1018420"/>
                  <a:gd name="connsiteY6" fmla="*/ 6027 h 163089"/>
                  <a:gd name="connsiteX7" fmla="*/ 997680 w 1018420"/>
                  <a:gd name="connsiteY7" fmla="*/ 42102 h 16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8420" h="163089">
                    <a:moveTo>
                      <a:pt x="997680" y="42102"/>
                    </a:moveTo>
                    <a:cubicBezTo>
                      <a:pt x="836274" y="42102"/>
                      <a:pt x="67184" y="19677"/>
                      <a:pt x="42100" y="56284"/>
                    </a:cubicBezTo>
                    <a:cubicBezTo>
                      <a:pt x="16928" y="92890"/>
                      <a:pt x="26855" y="163089"/>
                      <a:pt x="26855" y="163089"/>
                    </a:cubicBezTo>
                    <a:cubicBezTo>
                      <a:pt x="26855" y="163089"/>
                      <a:pt x="-3104" y="102640"/>
                      <a:pt x="264" y="65058"/>
                    </a:cubicBezTo>
                    <a:cubicBezTo>
                      <a:pt x="3632" y="27477"/>
                      <a:pt x="13648" y="0"/>
                      <a:pt x="13648" y="0"/>
                    </a:cubicBezTo>
                    <a:lnTo>
                      <a:pt x="971266" y="3279"/>
                    </a:lnTo>
                    <a:lnTo>
                      <a:pt x="1018421" y="6027"/>
                    </a:lnTo>
                    <a:lnTo>
                      <a:pt x="997680" y="42102"/>
                    </a:lnTo>
                    <a:close/>
                  </a:path>
                </a:pathLst>
              </a:custGeom>
              <a:solidFill>
                <a:srgbClr val="DFDCBB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62" name="任意多边形: 形状 661"/>
              <p:cNvSpPr/>
              <p:nvPr/>
            </p:nvSpPr>
            <p:spPr>
              <a:xfrm>
                <a:off x="8222554" y="1898525"/>
                <a:ext cx="1591705" cy="178777"/>
              </a:xfrm>
              <a:custGeom>
                <a:avLst/>
                <a:gdLst>
                  <a:gd name="connsiteX0" fmla="*/ 4598 w 1591705"/>
                  <a:gd name="connsiteY0" fmla="*/ 0 h 178777"/>
                  <a:gd name="connsiteX1" fmla="*/ 103160 w 1591705"/>
                  <a:gd name="connsiteY1" fmla="*/ 120190 h 178777"/>
                  <a:gd name="connsiteX2" fmla="*/ 518241 w 1591705"/>
                  <a:gd name="connsiteY2" fmla="*/ 153694 h 178777"/>
                  <a:gd name="connsiteX3" fmla="*/ 833606 w 1591705"/>
                  <a:gd name="connsiteY3" fmla="*/ 153694 h 178777"/>
                  <a:gd name="connsiteX4" fmla="*/ 1590819 w 1591705"/>
                  <a:gd name="connsiteY4" fmla="*/ 159101 h 178777"/>
                  <a:gd name="connsiteX5" fmla="*/ 1591706 w 1591705"/>
                  <a:gd name="connsiteY5" fmla="*/ 178778 h 178777"/>
                  <a:gd name="connsiteX6" fmla="*/ 197025 w 1591705"/>
                  <a:gd name="connsiteY6" fmla="*/ 177803 h 178777"/>
                  <a:gd name="connsiteX7" fmla="*/ 29061 w 1591705"/>
                  <a:gd name="connsiteY7" fmla="*/ 177714 h 178777"/>
                  <a:gd name="connsiteX8" fmla="*/ 3445 w 1591705"/>
                  <a:gd name="connsiteY8" fmla="*/ 98474 h 178777"/>
                  <a:gd name="connsiteX9" fmla="*/ 4598 w 1591705"/>
                  <a:gd name="connsiteY9" fmla="*/ 0 h 178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1705" h="178777">
                    <a:moveTo>
                      <a:pt x="4598" y="0"/>
                    </a:moveTo>
                    <a:cubicBezTo>
                      <a:pt x="2382" y="75518"/>
                      <a:pt x="19577" y="108135"/>
                      <a:pt x="103160" y="120190"/>
                    </a:cubicBezTo>
                    <a:cubicBezTo>
                      <a:pt x="186832" y="132244"/>
                      <a:pt x="509643" y="153694"/>
                      <a:pt x="518241" y="153694"/>
                    </a:cubicBezTo>
                    <a:cubicBezTo>
                      <a:pt x="526838" y="153694"/>
                      <a:pt x="817385" y="153694"/>
                      <a:pt x="833606" y="153694"/>
                    </a:cubicBezTo>
                    <a:cubicBezTo>
                      <a:pt x="849738" y="153694"/>
                      <a:pt x="1590819" y="159101"/>
                      <a:pt x="1590819" y="159101"/>
                    </a:cubicBezTo>
                    <a:lnTo>
                      <a:pt x="1591706" y="178778"/>
                    </a:lnTo>
                    <a:cubicBezTo>
                      <a:pt x="1591706" y="178778"/>
                      <a:pt x="197912" y="176917"/>
                      <a:pt x="197025" y="177803"/>
                    </a:cubicBezTo>
                    <a:cubicBezTo>
                      <a:pt x="196139" y="178778"/>
                      <a:pt x="29061" y="177714"/>
                      <a:pt x="29061" y="177714"/>
                    </a:cubicBezTo>
                    <a:lnTo>
                      <a:pt x="3445" y="98474"/>
                    </a:lnTo>
                    <a:cubicBezTo>
                      <a:pt x="3357" y="98474"/>
                      <a:pt x="-4975" y="26679"/>
                      <a:pt x="4598" y="0"/>
                    </a:cubicBezTo>
                    <a:close/>
                  </a:path>
                </a:pathLst>
              </a:custGeom>
              <a:solidFill>
                <a:srgbClr val="E2D1A4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63" name="任意多边形: 形状 662"/>
              <p:cNvSpPr/>
              <p:nvPr/>
            </p:nvSpPr>
            <p:spPr>
              <a:xfrm>
                <a:off x="8222696" y="1842684"/>
                <a:ext cx="1588638" cy="88015"/>
              </a:xfrm>
              <a:custGeom>
                <a:avLst/>
                <a:gdLst>
                  <a:gd name="connsiteX0" fmla="*/ 24 w 1588638"/>
                  <a:gd name="connsiteY0" fmla="*/ 88015 h 88015"/>
                  <a:gd name="connsiteX1" fmla="*/ 498510 w 1588638"/>
                  <a:gd name="connsiteY1" fmla="*/ 86420 h 88015"/>
                  <a:gd name="connsiteX2" fmla="*/ 584043 w 1588638"/>
                  <a:gd name="connsiteY2" fmla="*/ 23222 h 88015"/>
                  <a:gd name="connsiteX3" fmla="*/ 1588638 w 1588638"/>
                  <a:gd name="connsiteY3" fmla="*/ 18170 h 88015"/>
                  <a:gd name="connsiteX4" fmla="*/ 1588018 w 1588638"/>
                  <a:gd name="connsiteY4" fmla="*/ 3723 h 88015"/>
                  <a:gd name="connsiteX5" fmla="*/ 28564 w 1588638"/>
                  <a:gd name="connsiteY5" fmla="*/ 0 h 88015"/>
                  <a:gd name="connsiteX6" fmla="*/ 24 w 1588638"/>
                  <a:gd name="connsiteY6" fmla="*/ 88015 h 88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8638" h="88015">
                    <a:moveTo>
                      <a:pt x="24" y="88015"/>
                    </a:moveTo>
                    <a:cubicBezTo>
                      <a:pt x="64196" y="61779"/>
                      <a:pt x="438858" y="50788"/>
                      <a:pt x="498510" y="86420"/>
                    </a:cubicBezTo>
                    <a:cubicBezTo>
                      <a:pt x="509589" y="23222"/>
                      <a:pt x="584043" y="23222"/>
                      <a:pt x="584043" y="23222"/>
                    </a:cubicBezTo>
                    <a:lnTo>
                      <a:pt x="1588638" y="18170"/>
                    </a:lnTo>
                    <a:lnTo>
                      <a:pt x="1588018" y="3723"/>
                    </a:lnTo>
                    <a:lnTo>
                      <a:pt x="28564" y="0"/>
                    </a:lnTo>
                    <a:cubicBezTo>
                      <a:pt x="28476" y="89"/>
                      <a:pt x="-951" y="47420"/>
                      <a:pt x="24" y="88015"/>
                    </a:cubicBez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64" name="任意多边形: 形状 663"/>
              <p:cNvSpPr/>
              <p:nvPr/>
            </p:nvSpPr>
            <p:spPr>
              <a:xfrm>
                <a:off x="8244235" y="2072100"/>
                <a:ext cx="1573847" cy="9723"/>
              </a:xfrm>
              <a:custGeom>
                <a:avLst/>
                <a:gdLst>
                  <a:gd name="connsiteX0" fmla="*/ 4544 w 1573847"/>
                  <a:gd name="connsiteY0" fmla="*/ 9723 h 9723"/>
                  <a:gd name="connsiteX1" fmla="*/ 4366 w 1573847"/>
                  <a:gd name="connsiteY1" fmla="*/ 594 h 9723"/>
                  <a:gd name="connsiteX2" fmla="*/ 616838 w 1573847"/>
                  <a:gd name="connsiteY2" fmla="*/ 594 h 9723"/>
                  <a:gd name="connsiteX3" fmla="*/ 1226207 w 1573847"/>
                  <a:gd name="connsiteY3" fmla="*/ 594 h 9723"/>
                  <a:gd name="connsiteX4" fmla="*/ 1569936 w 1573847"/>
                  <a:gd name="connsiteY4" fmla="*/ 1214 h 9723"/>
                  <a:gd name="connsiteX5" fmla="*/ 1570113 w 1573847"/>
                  <a:gd name="connsiteY5" fmla="*/ 9103 h 9723"/>
                  <a:gd name="connsiteX6" fmla="*/ 4544 w 1573847"/>
                  <a:gd name="connsiteY6" fmla="*/ 9723 h 9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73847" h="9723">
                    <a:moveTo>
                      <a:pt x="4544" y="9723"/>
                    </a:moveTo>
                    <a:cubicBezTo>
                      <a:pt x="-1395" y="9723"/>
                      <a:pt x="-1572" y="594"/>
                      <a:pt x="4366" y="594"/>
                    </a:cubicBezTo>
                    <a:cubicBezTo>
                      <a:pt x="208494" y="594"/>
                      <a:pt x="412710" y="594"/>
                      <a:pt x="616838" y="594"/>
                    </a:cubicBezTo>
                    <a:cubicBezTo>
                      <a:pt x="819991" y="594"/>
                      <a:pt x="1023055" y="594"/>
                      <a:pt x="1226207" y="594"/>
                    </a:cubicBezTo>
                    <a:cubicBezTo>
                      <a:pt x="1340724" y="594"/>
                      <a:pt x="1455330" y="-1090"/>
                      <a:pt x="1569936" y="1214"/>
                    </a:cubicBezTo>
                    <a:cubicBezTo>
                      <a:pt x="1575077" y="1303"/>
                      <a:pt x="1575165" y="9014"/>
                      <a:pt x="1570113" y="9103"/>
                    </a:cubicBezTo>
                    <a:cubicBezTo>
                      <a:pt x="1570113" y="9103"/>
                      <a:pt x="119149" y="9723"/>
                      <a:pt x="4544" y="9723"/>
                    </a:cubicBez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65" name="任意多边形: 形状 664"/>
              <p:cNvSpPr/>
              <p:nvPr/>
            </p:nvSpPr>
            <p:spPr>
              <a:xfrm>
                <a:off x="9809893" y="2042448"/>
                <a:ext cx="9468" cy="32163"/>
              </a:xfrm>
              <a:custGeom>
                <a:avLst/>
                <a:gdLst>
                  <a:gd name="connsiteX0" fmla="*/ 3480 w 9468"/>
                  <a:gd name="connsiteY0" fmla="*/ 31576 h 32163"/>
                  <a:gd name="connsiteX1" fmla="*/ 23 w 9468"/>
                  <a:gd name="connsiteY1" fmla="*/ 16419 h 32163"/>
                  <a:gd name="connsiteX2" fmla="*/ 644 w 9468"/>
                  <a:gd name="connsiteY2" fmla="*/ 8442 h 32163"/>
                  <a:gd name="connsiteX3" fmla="*/ 1353 w 9468"/>
                  <a:gd name="connsiteY3" fmla="*/ 4719 h 32163"/>
                  <a:gd name="connsiteX4" fmla="*/ 2062 w 9468"/>
                  <a:gd name="connsiteY4" fmla="*/ 2326 h 32163"/>
                  <a:gd name="connsiteX5" fmla="*/ 4101 w 9468"/>
                  <a:gd name="connsiteY5" fmla="*/ 464 h 32163"/>
                  <a:gd name="connsiteX6" fmla="*/ 9241 w 9468"/>
                  <a:gd name="connsiteY6" fmla="*/ 2680 h 32163"/>
                  <a:gd name="connsiteX7" fmla="*/ 7912 w 9468"/>
                  <a:gd name="connsiteY7" fmla="*/ 10392 h 32163"/>
                  <a:gd name="connsiteX8" fmla="*/ 6494 w 9468"/>
                  <a:gd name="connsiteY8" fmla="*/ 17217 h 32163"/>
                  <a:gd name="connsiteX9" fmla="*/ 5519 w 9468"/>
                  <a:gd name="connsiteY9" fmla="*/ 31487 h 32163"/>
                  <a:gd name="connsiteX10" fmla="*/ 3480 w 9468"/>
                  <a:gd name="connsiteY10" fmla="*/ 31576 h 32163"/>
                  <a:gd name="connsiteX11" fmla="*/ 3480 w 9468"/>
                  <a:gd name="connsiteY11" fmla="*/ 31576 h 32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468" h="32163">
                    <a:moveTo>
                      <a:pt x="3480" y="31576"/>
                    </a:moveTo>
                    <a:cubicBezTo>
                      <a:pt x="644" y="26966"/>
                      <a:pt x="-154" y="21648"/>
                      <a:pt x="23" y="16419"/>
                    </a:cubicBezTo>
                    <a:cubicBezTo>
                      <a:pt x="112" y="13760"/>
                      <a:pt x="289" y="11012"/>
                      <a:pt x="644" y="8442"/>
                    </a:cubicBezTo>
                    <a:cubicBezTo>
                      <a:pt x="821" y="7201"/>
                      <a:pt x="1087" y="5960"/>
                      <a:pt x="1353" y="4719"/>
                    </a:cubicBezTo>
                    <a:cubicBezTo>
                      <a:pt x="1530" y="3921"/>
                      <a:pt x="1707" y="3035"/>
                      <a:pt x="2062" y="2326"/>
                    </a:cubicBezTo>
                    <a:cubicBezTo>
                      <a:pt x="2505" y="1528"/>
                      <a:pt x="3303" y="996"/>
                      <a:pt x="4101" y="464"/>
                    </a:cubicBezTo>
                    <a:cubicBezTo>
                      <a:pt x="5962" y="-776"/>
                      <a:pt x="8710" y="642"/>
                      <a:pt x="9241" y="2680"/>
                    </a:cubicBezTo>
                    <a:cubicBezTo>
                      <a:pt x="10039" y="5428"/>
                      <a:pt x="8532" y="7821"/>
                      <a:pt x="7912" y="10392"/>
                    </a:cubicBezTo>
                    <a:cubicBezTo>
                      <a:pt x="7291" y="12608"/>
                      <a:pt x="6760" y="14912"/>
                      <a:pt x="6494" y="17217"/>
                    </a:cubicBezTo>
                    <a:cubicBezTo>
                      <a:pt x="6051" y="21914"/>
                      <a:pt x="6051" y="26789"/>
                      <a:pt x="5519" y="31487"/>
                    </a:cubicBezTo>
                    <a:cubicBezTo>
                      <a:pt x="5341" y="32373"/>
                      <a:pt x="3923" y="32373"/>
                      <a:pt x="3480" y="31576"/>
                    </a:cubicBezTo>
                    <a:lnTo>
                      <a:pt x="3480" y="31576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66" name="任意多边形: 形状 665"/>
              <p:cNvSpPr/>
              <p:nvPr/>
            </p:nvSpPr>
            <p:spPr>
              <a:xfrm>
                <a:off x="8788369" y="2036344"/>
                <a:ext cx="1030898" cy="7313"/>
              </a:xfrm>
              <a:custGeom>
                <a:avLst/>
                <a:gdLst>
                  <a:gd name="connsiteX0" fmla="*/ 1028018 w 1030898"/>
                  <a:gd name="connsiteY0" fmla="*/ 6746 h 7313"/>
                  <a:gd name="connsiteX1" fmla="*/ 827347 w 1030898"/>
                  <a:gd name="connsiteY1" fmla="*/ 7012 h 7313"/>
                  <a:gd name="connsiteX2" fmla="*/ 626676 w 1030898"/>
                  <a:gd name="connsiteY2" fmla="*/ 7100 h 7313"/>
                  <a:gd name="connsiteX3" fmla="*/ 227461 w 1030898"/>
                  <a:gd name="connsiteY3" fmla="*/ 6923 h 7313"/>
                  <a:gd name="connsiteX4" fmla="*/ 114983 w 1030898"/>
                  <a:gd name="connsiteY4" fmla="*/ 6923 h 7313"/>
                  <a:gd name="connsiteX5" fmla="*/ 2504 w 1030898"/>
                  <a:gd name="connsiteY5" fmla="*/ 6214 h 7313"/>
                  <a:gd name="connsiteX6" fmla="*/ 2416 w 1030898"/>
                  <a:gd name="connsiteY6" fmla="*/ 1162 h 7313"/>
                  <a:gd name="connsiteX7" fmla="*/ 203087 w 1030898"/>
                  <a:gd name="connsiteY7" fmla="*/ 453 h 7313"/>
                  <a:gd name="connsiteX8" fmla="*/ 403758 w 1030898"/>
                  <a:gd name="connsiteY8" fmla="*/ 364 h 7313"/>
                  <a:gd name="connsiteX9" fmla="*/ 802972 w 1030898"/>
                  <a:gd name="connsiteY9" fmla="*/ 364 h 7313"/>
                  <a:gd name="connsiteX10" fmla="*/ 1027929 w 1030898"/>
                  <a:gd name="connsiteY10" fmla="*/ 630 h 7313"/>
                  <a:gd name="connsiteX11" fmla="*/ 1028018 w 1030898"/>
                  <a:gd name="connsiteY11" fmla="*/ 6746 h 7313"/>
                  <a:gd name="connsiteX12" fmla="*/ 1028018 w 1030898"/>
                  <a:gd name="connsiteY12" fmla="*/ 6746 h 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0898" h="7313">
                    <a:moveTo>
                      <a:pt x="1028018" y="6746"/>
                    </a:moveTo>
                    <a:cubicBezTo>
                      <a:pt x="961186" y="7898"/>
                      <a:pt x="894178" y="6923"/>
                      <a:pt x="827347" y="7012"/>
                    </a:cubicBezTo>
                    <a:cubicBezTo>
                      <a:pt x="760427" y="7012"/>
                      <a:pt x="693507" y="7012"/>
                      <a:pt x="626676" y="7100"/>
                    </a:cubicBezTo>
                    <a:cubicBezTo>
                      <a:pt x="493634" y="7100"/>
                      <a:pt x="360503" y="6923"/>
                      <a:pt x="227461" y="6923"/>
                    </a:cubicBezTo>
                    <a:cubicBezTo>
                      <a:pt x="189969" y="6923"/>
                      <a:pt x="152476" y="7189"/>
                      <a:pt x="114983" y="6923"/>
                    </a:cubicBezTo>
                    <a:cubicBezTo>
                      <a:pt x="77490" y="6657"/>
                      <a:pt x="39997" y="7012"/>
                      <a:pt x="2504" y="6214"/>
                    </a:cubicBezTo>
                    <a:cubicBezTo>
                      <a:pt x="-775" y="6125"/>
                      <a:pt x="-864" y="1250"/>
                      <a:pt x="2416" y="1162"/>
                    </a:cubicBezTo>
                    <a:cubicBezTo>
                      <a:pt x="69247" y="-168"/>
                      <a:pt x="136256" y="453"/>
                      <a:pt x="203087" y="453"/>
                    </a:cubicBezTo>
                    <a:cubicBezTo>
                      <a:pt x="270007" y="453"/>
                      <a:pt x="336926" y="453"/>
                      <a:pt x="403758" y="364"/>
                    </a:cubicBezTo>
                    <a:cubicBezTo>
                      <a:pt x="536800" y="275"/>
                      <a:pt x="669930" y="275"/>
                      <a:pt x="802972" y="364"/>
                    </a:cubicBezTo>
                    <a:cubicBezTo>
                      <a:pt x="877958" y="364"/>
                      <a:pt x="952943" y="-611"/>
                      <a:pt x="1027929" y="630"/>
                    </a:cubicBezTo>
                    <a:cubicBezTo>
                      <a:pt x="1031829" y="719"/>
                      <a:pt x="1031918" y="6746"/>
                      <a:pt x="1028018" y="6746"/>
                    </a:cubicBezTo>
                    <a:lnTo>
                      <a:pt x="1028018" y="6746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67" name="任意多边形: 形状 666"/>
              <p:cNvSpPr/>
              <p:nvPr/>
            </p:nvSpPr>
            <p:spPr>
              <a:xfrm>
                <a:off x="8755987" y="1873474"/>
                <a:ext cx="35418" cy="170066"/>
              </a:xfrm>
              <a:custGeom>
                <a:avLst/>
                <a:gdLst>
                  <a:gd name="connsiteX0" fmla="*/ 35418 w 35418"/>
                  <a:gd name="connsiteY0" fmla="*/ 166867 h 170066"/>
                  <a:gd name="connsiteX1" fmla="*/ 35418 w 35418"/>
                  <a:gd name="connsiteY1" fmla="*/ 167311 h 170066"/>
                  <a:gd name="connsiteX2" fmla="*/ 32670 w 35418"/>
                  <a:gd name="connsiteY2" fmla="*/ 170058 h 170066"/>
                  <a:gd name="connsiteX3" fmla="*/ 20971 w 35418"/>
                  <a:gd name="connsiteY3" fmla="*/ 154458 h 170066"/>
                  <a:gd name="connsiteX4" fmla="*/ 11930 w 35418"/>
                  <a:gd name="connsiteY4" fmla="*/ 132477 h 170066"/>
                  <a:gd name="connsiteX5" fmla="*/ 762 w 35418"/>
                  <a:gd name="connsiteY5" fmla="*/ 83727 h 170066"/>
                  <a:gd name="connsiteX6" fmla="*/ 3066 w 35418"/>
                  <a:gd name="connsiteY6" fmla="*/ 37460 h 170066"/>
                  <a:gd name="connsiteX7" fmla="*/ 9448 w 35418"/>
                  <a:gd name="connsiteY7" fmla="*/ 16098 h 170066"/>
                  <a:gd name="connsiteX8" fmla="*/ 20262 w 35418"/>
                  <a:gd name="connsiteY8" fmla="*/ 55 h 170066"/>
                  <a:gd name="connsiteX9" fmla="*/ 23186 w 35418"/>
                  <a:gd name="connsiteY9" fmla="*/ 1828 h 170066"/>
                  <a:gd name="connsiteX10" fmla="*/ 18134 w 35418"/>
                  <a:gd name="connsiteY10" fmla="*/ 17960 h 170066"/>
                  <a:gd name="connsiteX11" fmla="*/ 11841 w 35418"/>
                  <a:gd name="connsiteY11" fmla="*/ 38169 h 170066"/>
                  <a:gd name="connsiteX12" fmla="*/ 9005 w 35418"/>
                  <a:gd name="connsiteY12" fmla="*/ 80182 h 170066"/>
                  <a:gd name="connsiteX13" fmla="*/ 17957 w 35418"/>
                  <a:gd name="connsiteY13" fmla="*/ 124677 h 170066"/>
                  <a:gd name="connsiteX14" fmla="*/ 25402 w 35418"/>
                  <a:gd name="connsiteY14" fmla="*/ 144974 h 170066"/>
                  <a:gd name="connsiteX15" fmla="*/ 30455 w 35418"/>
                  <a:gd name="connsiteY15" fmla="*/ 156231 h 170066"/>
                  <a:gd name="connsiteX16" fmla="*/ 34266 w 35418"/>
                  <a:gd name="connsiteY16" fmla="*/ 165095 h 170066"/>
                  <a:gd name="connsiteX17" fmla="*/ 35418 w 35418"/>
                  <a:gd name="connsiteY17" fmla="*/ 166867 h 170066"/>
                  <a:gd name="connsiteX18" fmla="*/ 35418 w 35418"/>
                  <a:gd name="connsiteY18" fmla="*/ 166867 h 170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418" h="170066">
                    <a:moveTo>
                      <a:pt x="35418" y="166867"/>
                    </a:moveTo>
                    <a:cubicBezTo>
                      <a:pt x="35418" y="166956"/>
                      <a:pt x="35418" y="167133"/>
                      <a:pt x="35418" y="167311"/>
                    </a:cubicBezTo>
                    <a:cubicBezTo>
                      <a:pt x="35330" y="168906"/>
                      <a:pt x="34266" y="169970"/>
                      <a:pt x="32670" y="170058"/>
                    </a:cubicBezTo>
                    <a:cubicBezTo>
                      <a:pt x="26200" y="170413"/>
                      <a:pt x="23098" y="159068"/>
                      <a:pt x="20971" y="154458"/>
                    </a:cubicBezTo>
                    <a:cubicBezTo>
                      <a:pt x="17691" y="147279"/>
                      <a:pt x="14589" y="139922"/>
                      <a:pt x="11930" y="132477"/>
                    </a:cubicBezTo>
                    <a:cubicBezTo>
                      <a:pt x="6257" y="116700"/>
                      <a:pt x="2357" y="100214"/>
                      <a:pt x="762" y="83727"/>
                    </a:cubicBezTo>
                    <a:cubicBezTo>
                      <a:pt x="-745" y="68216"/>
                      <a:pt x="-36" y="52528"/>
                      <a:pt x="3066" y="37460"/>
                    </a:cubicBezTo>
                    <a:cubicBezTo>
                      <a:pt x="4573" y="30103"/>
                      <a:pt x="6700" y="23012"/>
                      <a:pt x="9448" y="16098"/>
                    </a:cubicBezTo>
                    <a:cubicBezTo>
                      <a:pt x="11487" y="10958"/>
                      <a:pt x="14146" y="1296"/>
                      <a:pt x="20262" y="55"/>
                    </a:cubicBezTo>
                    <a:cubicBezTo>
                      <a:pt x="21502" y="-211"/>
                      <a:pt x="22832" y="499"/>
                      <a:pt x="23186" y="1828"/>
                    </a:cubicBezTo>
                    <a:cubicBezTo>
                      <a:pt x="24870" y="7058"/>
                      <a:pt x="20084" y="13262"/>
                      <a:pt x="18134" y="17960"/>
                    </a:cubicBezTo>
                    <a:cubicBezTo>
                      <a:pt x="15475" y="24519"/>
                      <a:pt x="13437" y="31255"/>
                      <a:pt x="11841" y="38169"/>
                    </a:cubicBezTo>
                    <a:cubicBezTo>
                      <a:pt x="8827" y="51819"/>
                      <a:pt x="8030" y="66000"/>
                      <a:pt x="9005" y="80182"/>
                    </a:cubicBezTo>
                    <a:cubicBezTo>
                      <a:pt x="10068" y="95250"/>
                      <a:pt x="13348" y="110141"/>
                      <a:pt x="17957" y="124677"/>
                    </a:cubicBezTo>
                    <a:cubicBezTo>
                      <a:pt x="20173" y="131502"/>
                      <a:pt x="22655" y="138238"/>
                      <a:pt x="25402" y="144974"/>
                    </a:cubicBezTo>
                    <a:cubicBezTo>
                      <a:pt x="26998" y="148786"/>
                      <a:pt x="28682" y="152508"/>
                      <a:pt x="30455" y="156231"/>
                    </a:cubicBezTo>
                    <a:cubicBezTo>
                      <a:pt x="30986" y="157295"/>
                      <a:pt x="33645" y="164740"/>
                      <a:pt x="34266" y="165095"/>
                    </a:cubicBezTo>
                    <a:cubicBezTo>
                      <a:pt x="34886" y="165183"/>
                      <a:pt x="35418" y="166158"/>
                      <a:pt x="35418" y="166867"/>
                    </a:cubicBezTo>
                    <a:lnTo>
                      <a:pt x="35418" y="166867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68" name="任意多边形: 形状 667"/>
              <p:cNvSpPr/>
              <p:nvPr/>
            </p:nvSpPr>
            <p:spPr>
              <a:xfrm>
                <a:off x="8718747" y="1860188"/>
                <a:ext cx="34539" cy="214682"/>
              </a:xfrm>
              <a:custGeom>
                <a:avLst/>
                <a:gdLst>
                  <a:gd name="connsiteX0" fmla="*/ 28164 w 34539"/>
                  <a:gd name="connsiteY0" fmla="*/ 755 h 214682"/>
                  <a:gd name="connsiteX1" fmla="*/ 25239 w 34539"/>
                  <a:gd name="connsiteY1" fmla="*/ 12898 h 214682"/>
                  <a:gd name="connsiteX2" fmla="*/ 20275 w 34539"/>
                  <a:gd name="connsiteY2" fmla="*/ 26282 h 214682"/>
                  <a:gd name="connsiteX3" fmla="*/ 13095 w 34539"/>
                  <a:gd name="connsiteY3" fmla="*/ 52075 h 214682"/>
                  <a:gd name="connsiteX4" fmla="*/ 8309 w 34539"/>
                  <a:gd name="connsiteY4" fmla="*/ 107561 h 214682"/>
                  <a:gd name="connsiteX5" fmla="*/ 16552 w 34539"/>
                  <a:gd name="connsiteY5" fmla="*/ 163136 h 214682"/>
                  <a:gd name="connsiteX6" fmla="*/ 25327 w 34539"/>
                  <a:gd name="connsiteY6" fmla="*/ 189194 h 214682"/>
                  <a:gd name="connsiteX7" fmla="*/ 31797 w 34539"/>
                  <a:gd name="connsiteY7" fmla="*/ 203199 h 214682"/>
                  <a:gd name="connsiteX8" fmla="*/ 33747 w 34539"/>
                  <a:gd name="connsiteY8" fmla="*/ 213392 h 214682"/>
                  <a:gd name="connsiteX9" fmla="*/ 30645 w 34539"/>
                  <a:gd name="connsiteY9" fmla="*/ 214633 h 214682"/>
                  <a:gd name="connsiteX10" fmla="*/ 20364 w 34539"/>
                  <a:gd name="connsiteY10" fmla="*/ 198856 h 214682"/>
                  <a:gd name="connsiteX11" fmla="*/ 11854 w 34539"/>
                  <a:gd name="connsiteY11" fmla="*/ 176519 h 214682"/>
                  <a:gd name="connsiteX12" fmla="*/ 2016 w 34539"/>
                  <a:gd name="connsiteY12" fmla="*/ 132645 h 214682"/>
                  <a:gd name="connsiteX13" fmla="*/ 7689 w 34539"/>
                  <a:gd name="connsiteY13" fmla="*/ 42946 h 214682"/>
                  <a:gd name="connsiteX14" fmla="*/ 15754 w 34539"/>
                  <a:gd name="connsiteY14" fmla="*/ 18394 h 214682"/>
                  <a:gd name="connsiteX15" fmla="*/ 27011 w 34539"/>
                  <a:gd name="connsiteY15" fmla="*/ 46 h 214682"/>
                  <a:gd name="connsiteX16" fmla="*/ 28164 w 34539"/>
                  <a:gd name="connsiteY16" fmla="*/ 755 h 214682"/>
                  <a:gd name="connsiteX17" fmla="*/ 28164 w 34539"/>
                  <a:gd name="connsiteY17" fmla="*/ 755 h 214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539" h="214682">
                    <a:moveTo>
                      <a:pt x="28164" y="755"/>
                    </a:moveTo>
                    <a:cubicBezTo>
                      <a:pt x="28518" y="4921"/>
                      <a:pt x="26568" y="9176"/>
                      <a:pt x="25239" y="12898"/>
                    </a:cubicBezTo>
                    <a:cubicBezTo>
                      <a:pt x="23643" y="17330"/>
                      <a:pt x="21870" y="21762"/>
                      <a:pt x="20275" y="26282"/>
                    </a:cubicBezTo>
                    <a:cubicBezTo>
                      <a:pt x="17350" y="34703"/>
                      <a:pt x="14957" y="43389"/>
                      <a:pt x="13095" y="52075"/>
                    </a:cubicBezTo>
                    <a:cubicBezTo>
                      <a:pt x="9284" y="70068"/>
                      <a:pt x="7777" y="88948"/>
                      <a:pt x="8309" y="107561"/>
                    </a:cubicBezTo>
                    <a:cubicBezTo>
                      <a:pt x="8841" y="126263"/>
                      <a:pt x="11589" y="144877"/>
                      <a:pt x="16552" y="163136"/>
                    </a:cubicBezTo>
                    <a:cubicBezTo>
                      <a:pt x="18945" y="171999"/>
                      <a:pt x="21870" y="180685"/>
                      <a:pt x="25327" y="189194"/>
                    </a:cubicBezTo>
                    <a:cubicBezTo>
                      <a:pt x="27277" y="193981"/>
                      <a:pt x="29404" y="198590"/>
                      <a:pt x="31797" y="203199"/>
                    </a:cubicBezTo>
                    <a:cubicBezTo>
                      <a:pt x="33659" y="206744"/>
                      <a:pt x="35697" y="209669"/>
                      <a:pt x="33747" y="213392"/>
                    </a:cubicBezTo>
                    <a:cubicBezTo>
                      <a:pt x="33127" y="214544"/>
                      <a:pt x="31797" y="214810"/>
                      <a:pt x="30645" y="214633"/>
                    </a:cubicBezTo>
                    <a:cubicBezTo>
                      <a:pt x="24707" y="213569"/>
                      <a:pt x="22402" y="203731"/>
                      <a:pt x="20364" y="198856"/>
                    </a:cubicBezTo>
                    <a:cubicBezTo>
                      <a:pt x="17173" y="191499"/>
                      <a:pt x="14336" y="184142"/>
                      <a:pt x="11854" y="176519"/>
                    </a:cubicBezTo>
                    <a:cubicBezTo>
                      <a:pt x="7157" y="162161"/>
                      <a:pt x="3966" y="147536"/>
                      <a:pt x="2016" y="132645"/>
                    </a:cubicBezTo>
                    <a:cubicBezTo>
                      <a:pt x="-1973" y="102420"/>
                      <a:pt x="-23" y="72018"/>
                      <a:pt x="7689" y="42946"/>
                    </a:cubicBezTo>
                    <a:cubicBezTo>
                      <a:pt x="9904" y="34614"/>
                      <a:pt x="12652" y="26371"/>
                      <a:pt x="15754" y="18394"/>
                    </a:cubicBezTo>
                    <a:cubicBezTo>
                      <a:pt x="18148" y="12278"/>
                      <a:pt x="21161" y="3592"/>
                      <a:pt x="27011" y="46"/>
                    </a:cubicBezTo>
                    <a:cubicBezTo>
                      <a:pt x="27632" y="-131"/>
                      <a:pt x="28164" y="223"/>
                      <a:pt x="28164" y="755"/>
                    </a:cubicBezTo>
                    <a:lnTo>
                      <a:pt x="28164" y="755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69" name="任意多边形: 形状 668"/>
              <p:cNvSpPr/>
              <p:nvPr/>
            </p:nvSpPr>
            <p:spPr>
              <a:xfrm>
                <a:off x="8775894" y="1876149"/>
                <a:ext cx="1037812" cy="11424"/>
              </a:xfrm>
              <a:custGeom>
                <a:avLst/>
                <a:gdLst>
                  <a:gd name="connsiteX0" fmla="*/ 3812 w 1037812"/>
                  <a:gd name="connsiteY0" fmla="*/ 1723 h 11424"/>
                  <a:gd name="connsiteX1" fmla="*/ 105388 w 1037812"/>
                  <a:gd name="connsiteY1" fmla="*/ 39 h 11424"/>
                  <a:gd name="connsiteX2" fmla="*/ 204748 w 1037812"/>
                  <a:gd name="connsiteY2" fmla="*/ 39 h 11424"/>
                  <a:gd name="connsiteX3" fmla="*/ 405774 w 1037812"/>
                  <a:gd name="connsiteY3" fmla="*/ 39 h 11424"/>
                  <a:gd name="connsiteX4" fmla="*/ 807825 w 1037812"/>
                  <a:gd name="connsiteY4" fmla="*/ 305 h 11424"/>
                  <a:gd name="connsiteX5" fmla="*/ 1033136 w 1037812"/>
                  <a:gd name="connsiteY5" fmla="*/ 926 h 11424"/>
                  <a:gd name="connsiteX6" fmla="*/ 1033313 w 1037812"/>
                  <a:gd name="connsiteY6" fmla="*/ 10410 h 11424"/>
                  <a:gd name="connsiteX7" fmla="*/ 631263 w 1037812"/>
                  <a:gd name="connsiteY7" fmla="*/ 11385 h 11424"/>
                  <a:gd name="connsiteX8" fmla="*/ 229212 w 1037812"/>
                  <a:gd name="connsiteY8" fmla="*/ 11385 h 11424"/>
                  <a:gd name="connsiteX9" fmla="*/ 116556 w 1037812"/>
                  <a:gd name="connsiteY9" fmla="*/ 11385 h 11424"/>
                  <a:gd name="connsiteX10" fmla="*/ 3900 w 1037812"/>
                  <a:gd name="connsiteY10" fmla="*/ 9701 h 11424"/>
                  <a:gd name="connsiteX11" fmla="*/ 3812 w 1037812"/>
                  <a:gd name="connsiteY11" fmla="*/ 1723 h 11424"/>
                  <a:gd name="connsiteX12" fmla="*/ 3812 w 1037812"/>
                  <a:gd name="connsiteY12" fmla="*/ 1723 h 11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7812" h="11424">
                    <a:moveTo>
                      <a:pt x="3812" y="1723"/>
                    </a:moveTo>
                    <a:cubicBezTo>
                      <a:pt x="37582" y="-404"/>
                      <a:pt x="71529" y="128"/>
                      <a:pt x="105388" y="39"/>
                    </a:cubicBezTo>
                    <a:cubicBezTo>
                      <a:pt x="138538" y="-49"/>
                      <a:pt x="171687" y="39"/>
                      <a:pt x="204748" y="39"/>
                    </a:cubicBezTo>
                    <a:cubicBezTo>
                      <a:pt x="271757" y="39"/>
                      <a:pt x="338765" y="39"/>
                      <a:pt x="405774" y="39"/>
                    </a:cubicBezTo>
                    <a:cubicBezTo>
                      <a:pt x="539791" y="39"/>
                      <a:pt x="673808" y="39"/>
                      <a:pt x="807825" y="305"/>
                    </a:cubicBezTo>
                    <a:cubicBezTo>
                      <a:pt x="882899" y="483"/>
                      <a:pt x="958062" y="926"/>
                      <a:pt x="1033136" y="926"/>
                    </a:cubicBezTo>
                    <a:cubicBezTo>
                      <a:pt x="1039252" y="926"/>
                      <a:pt x="1039429" y="10410"/>
                      <a:pt x="1033313" y="10410"/>
                    </a:cubicBezTo>
                    <a:cubicBezTo>
                      <a:pt x="899296" y="10498"/>
                      <a:pt x="765368" y="11296"/>
                      <a:pt x="631263" y="11385"/>
                    </a:cubicBezTo>
                    <a:cubicBezTo>
                      <a:pt x="497246" y="11385"/>
                      <a:pt x="363229" y="11385"/>
                      <a:pt x="229212" y="11385"/>
                    </a:cubicBezTo>
                    <a:cubicBezTo>
                      <a:pt x="191630" y="11385"/>
                      <a:pt x="154137" y="11473"/>
                      <a:pt x="116556" y="11385"/>
                    </a:cubicBezTo>
                    <a:cubicBezTo>
                      <a:pt x="79063" y="11296"/>
                      <a:pt x="41393" y="12005"/>
                      <a:pt x="3900" y="9701"/>
                    </a:cubicBezTo>
                    <a:cubicBezTo>
                      <a:pt x="-1241" y="9346"/>
                      <a:pt x="-1329" y="2078"/>
                      <a:pt x="3812" y="1723"/>
                    </a:cubicBezTo>
                    <a:lnTo>
                      <a:pt x="3812" y="1723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70" name="任意多边形: 形状 669"/>
              <p:cNvSpPr/>
              <p:nvPr/>
            </p:nvSpPr>
            <p:spPr>
              <a:xfrm>
                <a:off x="9808575" y="1848767"/>
                <a:ext cx="6526" cy="40772"/>
              </a:xfrm>
              <a:custGeom>
                <a:avLst/>
                <a:gdLst>
                  <a:gd name="connsiteX0" fmla="*/ 4621 w 6526"/>
                  <a:gd name="connsiteY0" fmla="*/ 32563 h 40772"/>
                  <a:gd name="connsiteX1" fmla="*/ 5951 w 6526"/>
                  <a:gd name="connsiteY1" fmla="*/ 37615 h 40772"/>
                  <a:gd name="connsiteX2" fmla="*/ 810 w 6526"/>
                  <a:gd name="connsiteY2" fmla="*/ 38147 h 40772"/>
                  <a:gd name="connsiteX3" fmla="*/ 456 w 6526"/>
                  <a:gd name="connsiteY3" fmla="*/ 19356 h 40772"/>
                  <a:gd name="connsiteX4" fmla="*/ 367 w 6526"/>
                  <a:gd name="connsiteY4" fmla="*/ 9961 h 40772"/>
                  <a:gd name="connsiteX5" fmla="*/ 544 w 6526"/>
                  <a:gd name="connsiteY5" fmla="*/ 5529 h 40772"/>
                  <a:gd name="connsiteX6" fmla="*/ 2140 w 6526"/>
                  <a:gd name="connsiteY6" fmla="*/ 920 h 40772"/>
                  <a:gd name="connsiteX7" fmla="*/ 4710 w 6526"/>
                  <a:gd name="connsiteY7" fmla="*/ 1009 h 40772"/>
                  <a:gd name="connsiteX8" fmla="*/ 6306 w 6526"/>
                  <a:gd name="connsiteY8" fmla="*/ 5706 h 40772"/>
                  <a:gd name="connsiteX9" fmla="*/ 6483 w 6526"/>
                  <a:gd name="connsiteY9" fmla="*/ 10138 h 40772"/>
                  <a:gd name="connsiteX10" fmla="*/ 6394 w 6526"/>
                  <a:gd name="connsiteY10" fmla="*/ 19533 h 40772"/>
                  <a:gd name="connsiteX11" fmla="*/ 5951 w 6526"/>
                  <a:gd name="connsiteY11" fmla="*/ 38324 h 40772"/>
                  <a:gd name="connsiteX12" fmla="*/ 721 w 6526"/>
                  <a:gd name="connsiteY12" fmla="*/ 38235 h 40772"/>
                  <a:gd name="connsiteX13" fmla="*/ 12 w 6526"/>
                  <a:gd name="connsiteY13" fmla="*/ 33715 h 40772"/>
                  <a:gd name="connsiteX14" fmla="*/ 4621 w 6526"/>
                  <a:gd name="connsiteY14" fmla="*/ 32563 h 40772"/>
                  <a:gd name="connsiteX15" fmla="*/ 4621 w 6526"/>
                  <a:gd name="connsiteY15" fmla="*/ 32563 h 40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526" h="40772">
                    <a:moveTo>
                      <a:pt x="4621" y="32563"/>
                    </a:moveTo>
                    <a:cubicBezTo>
                      <a:pt x="5064" y="34247"/>
                      <a:pt x="5508" y="35931"/>
                      <a:pt x="5951" y="37615"/>
                    </a:cubicBezTo>
                    <a:cubicBezTo>
                      <a:pt x="4267" y="37792"/>
                      <a:pt x="2494" y="37970"/>
                      <a:pt x="810" y="38147"/>
                    </a:cubicBezTo>
                    <a:cubicBezTo>
                      <a:pt x="278" y="31854"/>
                      <a:pt x="456" y="25561"/>
                      <a:pt x="456" y="19356"/>
                    </a:cubicBezTo>
                    <a:cubicBezTo>
                      <a:pt x="456" y="16254"/>
                      <a:pt x="367" y="13063"/>
                      <a:pt x="367" y="9961"/>
                    </a:cubicBezTo>
                    <a:cubicBezTo>
                      <a:pt x="367" y="8543"/>
                      <a:pt x="190" y="6947"/>
                      <a:pt x="544" y="5529"/>
                    </a:cubicBezTo>
                    <a:cubicBezTo>
                      <a:pt x="987" y="3934"/>
                      <a:pt x="1696" y="2515"/>
                      <a:pt x="2140" y="920"/>
                    </a:cubicBezTo>
                    <a:cubicBezTo>
                      <a:pt x="2494" y="-321"/>
                      <a:pt x="4356" y="-321"/>
                      <a:pt x="4710" y="1009"/>
                    </a:cubicBezTo>
                    <a:cubicBezTo>
                      <a:pt x="5153" y="2604"/>
                      <a:pt x="5862" y="4111"/>
                      <a:pt x="6306" y="5706"/>
                    </a:cubicBezTo>
                    <a:cubicBezTo>
                      <a:pt x="6660" y="7124"/>
                      <a:pt x="6483" y="8720"/>
                      <a:pt x="6483" y="10138"/>
                    </a:cubicBezTo>
                    <a:cubicBezTo>
                      <a:pt x="6483" y="13240"/>
                      <a:pt x="6394" y="16431"/>
                      <a:pt x="6394" y="19533"/>
                    </a:cubicBezTo>
                    <a:cubicBezTo>
                      <a:pt x="6306" y="25827"/>
                      <a:pt x="6571" y="32120"/>
                      <a:pt x="5951" y="38324"/>
                    </a:cubicBezTo>
                    <a:cubicBezTo>
                      <a:pt x="5685" y="41604"/>
                      <a:pt x="1164" y="41604"/>
                      <a:pt x="721" y="38235"/>
                    </a:cubicBezTo>
                    <a:cubicBezTo>
                      <a:pt x="544" y="36729"/>
                      <a:pt x="278" y="35222"/>
                      <a:pt x="12" y="33715"/>
                    </a:cubicBezTo>
                    <a:cubicBezTo>
                      <a:pt x="-254" y="30790"/>
                      <a:pt x="3912" y="29549"/>
                      <a:pt x="4621" y="32563"/>
                    </a:cubicBezTo>
                    <a:lnTo>
                      <a:pt x="4621" y="32563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71" name="任意多边形: 形状 670"/>
              <p:cNvSpPr/>
              <p:nvPr/>
            </p:nvSpPr>
            <p:spPr>
              <a:xfrm>
                <a:off x="8747420" y="1841760"/>
                <a:ext cx="1069866" cy="9383"/>
              </a:xfrm>
              <a:custGeom>
                <a:avLst/>
                <a:gdLst>
                  <a:gd name="connsiteX0" fmla="*/ 1068258 w 1069866"/>
                  <a:gd name="connsiteY0" fmla="*/ 6951 h 9383"/>
                  <a:gd name="connsiteX1" fmla="*/ 1016849 w 1069866"/>
                  <a:gd name="connsiteY1" fmla="*/ 9345 h 9383"/>
                  <a:gd name="connsiteX2" fmla="*/ 964909 w 1069866"/>
                  <a:gd name="connsiteY2" fmla="*/ 9345 h 9383"/>
                  <a:gd name="connsiteX3" fmla="*/ 859965 w 1069866"/>
                  <a:gd name="connsiteY3" fmla="*/ 9345 h 9383"/>
                  <a:gd name="connsiteX4" fmla="*/ 652291 w 1069866"/>
                  <a:gd name="connsiteY4" fmla="*/ 9345 h 9383"/>
                  <a:gd name="connsiteX5" fmla="*/ 236945 w 1069866"/>
                  <a:gd name="connsiteY5" fmla="*/ 9256 h 9383"/>
                  <a:gd name="connsiteX6" fmla="*/ 2770 w 1069866"/>
                  <a:gd name="connsiteY6" fmla="*/ 7572 h 9383"/>
                  <a:gd name="connsiteX7" fmla="*/ 2682 w 1069866"/>
                  <a:gd name="connsiteY7" fmla="*/ 1899 h 9383"/>
                  <a:gd name="connsiteX8" fmla="*/ 210355 w 1069866"/>
                  <a:gd name="connsiteY8" fmla="*/ 215 h 9383"/>
                  <a:gd name="connsiteX9" fmla="*/ 418028 w 1069866"/>
                  <a:gd name="connsiteY9" fmla="*/ 126 h 9383"/>
                  <a:gd name="connsiteX10" fmla="*/ 833374 w 1069866"/>
                  <a:gd name="connsiteY10" fmla="*/ 38 h 9383"/>
                  <a:gd name="connsiteX11" fmla="*/ 950461 w 1069866"/>
                  <a:gd name="connsiteY11" fmla="*/ 38 h 9383"/>
                  <a:gd name="connsiteX12" fmla="*/ 1007897 w 1069866"/>
                  <a:gd name="connsiteY12" fmla="*/ 38 h 9383"/>
                  <a:gd name="connsiteX13" fmla="*/ 1067638 w 1069866"/>
                  <a:gd name="connsiteY13" fmla="*/ 2431 h 9383"/>
                  <a:gd name="connsiteX14" fmla="*/ 1068258 w 1069866"/>
                  <a:gd name="connsiteY14" fmla="*/ 6951 h 9383"/>
                  <a:gd name="connsiteX15" fmla="*/ 1068258 w 1069866"/>
                  <a:gd name="connsiteY15" fmla="*/ 6951 h 9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69866" h="9383">
                    <a:moveTo>
                      <a:pt x="1068258" y="6951"/>
                    </a:moveTo>
                    <a:cubicBezTo>
                      <a:pt x="1051240" y="9522"/>
                      <a:pt x="1034133" y="9256"/>
                      <a:pt x="1016849" y="9345"/>
                    </a:cubicBezTo>
                    <a:cubicBezTo>
                      <a:pt x="999566" y="9433"/>
                      <a:pt x="982282" y="9345"/>
                      <a:pt x="964909" y="9345"/>
                    </a:cubicBezTo>
                    <a:cubicBezTo>
                      <a:pt x="929898" y="9345"/>
                      <a:pt x="894975" y="9345"/>
                      <a:pt x="859965" y="9345"/>
                    </a:cubicBezTo>
                    <a:cubicBezTo>
                      <a:pt x="790740" y="9345"/>
                      <a:pt x="721516" y="9345"/>
                      <a:pt x="652291" y="9345"/>
                    </a:cubicBezTo>
                    <a:cubicBezTo>
                      <a:pt x="513843" y="9345"/>
                      <a:pt x="375394" y="9345"/>
                      <a:pt x="236945" y="9256"/>
                    </a:cubicBezTo>
                    <a:cubicBezTo>
                      <a:pt x="158946" y="9167"/>
                      <a:pt x="80858" y="10054"/>
                      <a:pt x="2770" y="7572"/>
                    </a:cubicBezTo>
                    <a:cubicBezTo>
                      <a:pt x="-864" y="7483"/>
                      <a:pt x="-952" y="2076"/>
                      <a:pt x="2682" y="1899"/>
                    </a:cubicBezTo>
                    <a:cubicBezTo>
                      <a:pt x="71817" y="-317"/>
                      <a:pt x="141042" y="304"/>
                      <a:pt x="210355" y="215"/>
                    </a:cubicBezTo>
                    <a:cubicBezTo>
                      <a:pt x="279579" y="215"/>
                      <a:pt x="348803" y="126"/>
                      <a:pt x="418028" y="126"/>
                    </a:cubicBezTo>
                    <a:cubicBezTo>
                      <a:pt x="556476" y="126"/>
                      <a:pt x="694925" y="38"/>
                      <a:pt x="833374" y="38"/>
                    </a:cubicBezTo>
                    <a:cubicBezTo>
                      <a:pt x="872374" y="38"/>
                      <a:pt x="911462" y="38"/>
                      <a:pt x="950461" y="38"/>
                    </a:cubicBezTo>
                    <a:cubicBezTo>
                      <a:pt x="969607" y="38"/>
                      <a:pt x="988752" y="38"/>
                      <a:pt x="1007897" y="38"/>
                    </a:cubicBezTo>
                    <a:cubicBezTo>
                      <a:pt x="1027840" y="38"/>
                      <a:pt x="1047783" y="-494"/>
                      <a:pt x="1067638" y="2431"/>
                    </a:cubicBezTo>
                    <a:cubicBezTo>
                      <a:pt x="1069854" y="2786"/>
                      <a:pt x="1071006" y="6508"/>
                      <a:pt x="1068258" y="6951"/>
                    </a:cubicBezTo>
                    <a:lnTo>
                      <a:pt x="1068258" y="6951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72" name="任意多边形: 形状 671"/>
              <p:cNvSpPr/>
              <p:nvPr/>
            </p:nvSpPr>
            <p:spPr>
              <a:xfrm>
                <a:off x="8728701" y="1842311"/>
                <a:ext cx="24743" cy="45596"/>
              </a:xfrm>
              <a:custGeom>
                <a:avLst/>
                <a:gdLst>
                  <a:gd name="connsiteX0" fmla="*/ 15727 w 24743"/>
                  <a:gd name="connsiteY0" fmla="*/ 10123 h 45596"/>
                  <a:gd name="connsiteX1" fmla="*/ 15284 w 24743"/>
                  <a:gd name="connsiteY1" fmla="*/ 7819 h 45596"/>
                  <a:gd name="connsiteX2" fmla="*/ 15284 w 24743"/>
                  <a:gd name="connsiteY2" fmla="*/ 5603 h 45596"/>
                  <a:gd name="connsiteX3" fmla="*/ 19627 w 24743"/>
                  <a:gd name="connsiteY3" fmla="*/ 107 h 45596"/>
                  <a:gd name="connsiteX4" fmla="*/ 24236 w 24743"/>
                  <a:gd name="connsiteY4" fmla="*/ 5957 h 45596"/>
                  <a:gd name="connsiteX5" fmla="*/ 13423 w 24743"/>
                  <a:gd name="connsiteY5" fmla="*/ 25103 h 45596"/>
                  <a:gd name="connsiteX6" fmla="*/ 9523 w 24743"/>
                  <a:gd name="connsiteY6" fmla="*/ 34675 h 45596"/>
                  <a:gd name="connsiteX7" fmla="*/ 7484 w 24743"/>
                  <a:gd name="connsiteY7" fmla="*/ 40171 h 45596"/>
                  <a:gd name="connsiteX8" fmla="*/ 4027 w 24743"/>
                  <a:gd name="connsiteY8" fmla="*/ 44603 h 45596"/>
                  <a:gd name="connsiteX9" fmla="*/ 5623 w 24743"/>
                  <a:gd name="connsiteY9" fmla="*/ 43362 h 45596"/>
                  <a:gd name="connsiteX10" fmla="*/ 5002 w 24743"/>
                  <a:gd name="connsiteY10" fmla="*/ 44514 h 45596"/>
                  <a:gd name="connsiteX11" fmla="*/ 570 w 24743"/>
                  <a:gd name="connsiteY11" fmla="*/ 43184 h 45596"/>
                  <a:gd name="connsiteX12" fmla="*/ 482 w 24743"/>
                  <a:gd name="connsiteY12" fmla="*/ 41855 h 45596"/>
                  <a:gd name="connsiteX13" fmla="*/ 1280 w 24743"/>
                  <a:gd name="connsiteY13" fmla="*/ 43805 h 45596"/>
                  <a:gd name="connsiteX14" fmla="*/ 1545 w 24743"/>
                  <a:gd name="connsiteY14" fmla="*/ 32282 h 45596"/>
                  <a:gd name="connsiteX15" fmla="*/ 5623 w 24743"/>
                  <a:gd name="connsiteY15" fmla="*/ 20848 h 45596"/>
                  <a:gd name="connsiteX16" fmla="*/ 17854 w 24743"/>
                  <a:gd name="connsiteY16" fmla="*/ 994 h 45596"/>
                  <a:gd name="connsiteX17" fmla="*/ 20779 w 24743"/>
                  <a:gd name="connsiteY17" fmla="*/ 7730 h 45596"/>
                  <a:gd name="connsiteX18" fmla="*/ 18386 w 24743"/>
                  <a:gd name="connsiteY18" fmla="*/ 7376 h 45596"/>
                  <a:gd name="connsiteX19" fmla="*/ 20070 w 24743"/>
                  <a:gd name="connsiteY19" fmla="*/ 7376 h 45596"/>
                  <a:gd name="connsiteX20" fmla="*/ 18741 w 24743"/>
                  <a:gd name="connsiteY20" fmla="*/ 7730 h 45596"/>
                  <a:gd name="connsiteX21" fmla="*/ 17234 w 24743"/>
                  <a:gd name="connsiteY21" fmla="*/ 7642 h 45596"/>
                  <a:gd name="connsiteX22" fmla="*/ 17500 w 24743"/>
                  <a:gd name="connsiteY22" fmla="*/ 8262 h 45596"/>
                  <a:gd name="connsiteX23" fmla="*/ 17145 w 24743"/>
                  <a:gd name="connsiteY23" fmla="*/ 9769 h 45596"/>
                  <a:gd name="connsiteX24" fmla="*/ 15727 w 24743"/>
                  <a:gd name="connsiteY24" fmla="*/ 10123 h 45596"/>
                  <a:gd name="connsiteX25" fmla="*/ 15727 w 24743"/>
                  <a:gd name="connsiteY25" fmla="*/ 10123 h 45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4743" h="45596">
                    <a:moveTo>
                      <a:pt x="15727" y="10123"/>
                    </a:moveTo>
                    <a:cubicBezTo>
                      <a:pt x="15373" y="9326"/>
                      <a:pt x="15195" y="8705"/>
                      <a:pt x="15284" y="7819"/>
                    </a:cubicBezTo>
                    <a:cubicBezTo>
                      <a:pt x="15373" y="6844"/>
                      <a:pt x="15373" y="6578"/>
                      <a:pt x="15284" y="5603"/>
                    </a:cubicBezTo>
                    <a:cubicBezTo>
                      <a:pt x="14929" y="3121"/>
                      <a:pt x="17411" y="639"/>
                      <a:pt x="19627" y="107"/>
                    </a:cubicBezTo>
                    <a:cubicBezTo>
                      <a:pt x="22818" y="-690"/>
                      <a:pt x="26009" y="3121"/>
                      <a:pt x="24236" y="5957"/>
                    </a:cubicBezTo>
                    <a:cubicBezTo>
                      <a:pt x="20336" y="12251"/>
                      <a:pt x="16348" y="18278"/>
                      <a:pt x="13423" y="25103"/>
                    </a:cubicBezTo>
                    <a:cubicBezTo>
                      <a:pt x="12004" y="28205"/>
                      <a:pt x="10764" y="31484"/>
                      <a:pt x="9523" y="34675"/>
                    </a:cubicBezTo>
                    <a:cubicBezTo>
                      <a:pt x="8814" y="36537"/>
                      <a:pt x="8282" y="38398"/>
                      <a:pt x="7484" y="40171"/>
                    </a:cubicBezTo>
                    <a:cubicBezTo>
                      <a:pt x="6686" y="42209"/>
                      <a:pt x="6243" y="43716"/>
                      <a:pt x="4027" y="44603"/>
                    </a:cubicBezTo>
                    <a:cubicBezTo>
                      <a:pt x="4559" y="44159"/>
                      <a:pt x="5091" y="43805"/>
                      <a:pt x="5623" y="43362"/>
                    </a:cubicBezTo>
                    <a:cubicBezTo>
                      <a:pt x="5445" y="43716"/>
                      <a:pt x="5180" y="44071"/>
                      <a:pt x="5002" y="44514"/>
                    </a:cubicBezTo>
                    <a:cubicBezTo>
                      <a:pt x="3850" y="46553"/>
                      <a:pt x="748" y="45489"/>
                      <a:pt x="570" y="43184"/>
                    </a:cubicBezTo>
                    <a:cubicBezTo>
                      <a:pt x="570" y="42741"/>
                      <a:pt x="482" y="42298"/>
                      <a:pt x="482" y="41855"/>
                    </a:cubicBezTo>
                    <a:cubicBezTo>
                      <a:pt x="748" y="42475"/>
                      <a:pt x="1014" y="43184"/>
                      <a:pt x="1280" y="43805"/>
                    </a:cubicBezTo>
                    <a:cubicBezTo>
                      <a:pt x="-1291" y="40791"/>
                      <a:pt x="659" y="35650"/>
                      <a:pt x="1545" y="32282"/>
                    </a:cubicBezTo>
                    <a:cubicBezTo>
                      <a:pt x="2609" y="28294"/>
                      <a:pt x="3939" y="24571"/>
                      <a:pt x="5623" y="20848"/>
                    </a:cubicBezTo>
                    <a:cubicBezTo>
                      <a:pt x="8814" y="13846"/>
                      <a:pt x="12714" y="6755"/>
                      <a:pt x="17854" y="994"/>
                    </a:cubicBezTo>
                    <a:cubicBezTo>
                      <a:pt x="18829" y="3210"/>
                      <a:pt x="19804" y="5514"/>
                      <a:pt x="20779" y="7730"/>
                    </a:cubicBezTo>
                    <a:cubicBezTo>
                      <a:pt x="19893" y="7819"/>
                      <a:pt x="19184" y="7642"/>
                      <a:pt x="18386" y="7376"/>
                    </a:cubicBezTo>
                    <a:cubicBezTo>
                      <a:pt x="18918" y="7376"/>
                      <a:pt x="19538" y="7376"/>
                      <a:pt x="20070" y="7376"/>
                    </a:cubicBezTo>
                    <a:cubicBezTo>
                      <a:pt x="19627" y="7464"/>
                      <a:pt x="19184" y="7642"/>
                      <a:pt x="18741" y="7730"/>
                    </a:cubicBezTo>
                    <a:cubicBezTo>
                      <a:pt x="18298" y="7819"/>
                      <a:pt x="17588" y="7642"/>
                      <a:pt x="17234" y="7642"/>
                    </a:cubicBezTo>
                    <a:cubicBezTo>
                      <a:pt x="18032" y="7464"/>
                      <a:pt x="17588" y="7642"/>
                      <a:pt x="17500" y="8262"/>
                    </a:cubicBezTo>
                    <a:cubicBezTo>
                      <a:pt x="17411" y="8794"/>
                      <a:pt x="17234" y="9237"/>
                      <a:pt x="17145" y="9769"/>
                    </a:cubicBezTo>
                    <a:cubicBezTo>
                      <a:pt x="16879" y="10566"/>
                      <a:pt x="15993" y="10655"/>
                      <a:pt x="15727" y="10123"/>
                    </a:cubicBezTo>
                    <a:lnTo>
                      <a:pt x="15727" y="10123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73" name="任意多边形: 形状 672"/>
              <p:cNvSpPr/>
              <p:nvPr/>
            </p:nvSpPr>
            <p:spPr>
              <a:xfrm>
                <a:off x="8240103" y="1838360"/>
                <a:ext cx="507184" cy="8429"/>
              </a:xfrm>
              <a:custGeom>
                <a:avLst/>
                <a:gdLst>
                  <a:gd name="connsiteX0" fmla="*/ 506453 w 507184"/>
                  <a:gd name="connsiteY0" fmla="*/ 5388 h 8429"/>
                  <a:gd name="connsiteX1" fmla="*/ 484206 w 507184"/>
                  <a:gd name="connsiteY1" fmla="*/ 7072 h 8429"/>
                  <a:gd name="connsiteX2" fmla="*/ 457792 w 507184"/>
                  <a:gd name="connsiteY2" fmla="*/ 7869 h 8429"/>
                  <a:gd name="connsiteX3" fmla="*/ 409309 w 507184"/>
                  <a:gd name="connsiteY3" fmla="*/ 8224 h 8429"/>
                  <a:gd name="connsiteX4" fmla="*/ 311189 w 507184"/>
                  <a:gd name="connsiteY4" fmla="*/ 8401 h 8429"/>
                  <a:gd name="connsiteX5" fmla="*/ 113886 w 507184"/>
                  <a:gd name="connsiteY5" fmla="*/ 8401 h 8429"/>
                  <a:gd name="connsiteX6" fmla="*/ 3712 w 507184"/>
                  <a:gd name="connsiteY6" fmla="*/ 8047 h 8429"/>
                  <a:gd name="connsiteX7" fmla="*/ 3535 w 507184"/>
                  <a:gd name="connsiteY7" fmla="*/ 513 h 8429"/>
                  <a:gd name="connsiteX8" fmla="*/ 200838 w 507184"/>
                  <a:gd name="connsiteY8" fmla="*/ 158 h 8429"/>
                  <a:gd name="connsiteX9" fmla="*/ 398140 w 507184"/>
                  <a:gd name="connsiteY9" fmla="*/ 335 h 8429"/>
                  <a:gd name="connsiteX10" fmla="*/ 452119 w 507184"/>
                  <a:gd name="connsiteY10" fmla="*/ 690 h 8429"/>
                  <a:gd name="connsiteX11" fmla="*/ 479685 w 507184"/>
                  <a:gd name="connsiteY11" fmla="*/ 1399 h 8429"/>
                  <a:gd name="connsiteX12" fmla="*/ 506453 w 507184"/>
                  <a:gd name="connsiteY12" fmla="*/ 3260 h 8429"/>
                  <a:gd name="connsiteX13" fmla="*/ 506453 w 507184"/>
                  <a:gd name="connsiteY13" fmla="*/ 5388 h 8429"/>
                  <a:gd name="connsiteX14" fmla="*/ 506453 w 507184"/>
                  <a:gd name="connsiteY14" fmla="*/ 5388 h 8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7184" h="8429">
                    <a:moveTo>
                      <a:pt x="506453" y="5388"/>
                    </a:moveTo>
                    <a:cubicBezTo>
                      <a:pt x="499185" y="6806"/>
                      <a:pt x="491651" y="6717"/>
                      <a:pt x="484206" y="7072"/>
                    </a:cubicBezTo>
                    <a:cubicBezTo>
                      <a:pt x="475431" y="7426"/>
                      <a:pt x="466567" y="7781"/>
                      <a:pt x="457792" y="7869"/>
                    </a:cubicBezTo>
                    <a:cubicBezTo>
                      <a:pt x="441661" y="8047"/>
                      <a:pt x="425440" y="8224"/>
                      <a:pt x="409309" y="8224"/>
                    </a:cubicBezTo>
                    <a:cubicBezTo>
                      <a:pt x="376602" y="8313"/>
                      <a:pt x="343896" y="8401"/>
                      <a:pt x="311189" y="8401"/>
                    </a:cubicBezTo>
                    <a:cubicBezTo>
                      <a:pt x="245421" y="8401"/>
                      <a:pt x="179654" y="8401"/>
                      <a:pt x="113886" y="8401"/>
                    </a:cubicBezTo>
                    <a:cubicBezTo>
                      <a:pt x="77191" y="8401"/>
                      <a:pt x="40407" y="8579"/>
                      <a:pt x="3712" y="8047"/>
                    </a:cubicBezTo>
                    <a:cubicBezTo>
                      <a:pt x="-1163" y="7958"/>
                      <a:pt x="-1251" y="601"/>
                      <a:pt x="3535" y="513"/>
                    </a:cubicBezTo>
                    <a:cubicBezTo>
                      <a:pt x="69214" y="-374"/>
                      <a:pt x="135070" y="158"/>
                      <a:pt x="200838" y="158"/>
                    </a:cubicBezTo>
                    <a:cubicBezTo>
                      <a:pt x="266605" y="158"/>
                      <a:pt x="332373" y="158"/>
                      <a:pt x="398140" y="335"/>
                    </a:cubicBezTo>
                    <a:cubicBezTo>
                      <a:pt x="416133" y="424"/>
                      <a:pt x="434126" y="424"/>
                      <a:pt x="452119" y="690"/>
                    </a:cubicBezTo>
                    <a:cubicBezTo>
                      <a:pt x="461338" y="779"/>
                      <a:pt x="470467" y="1045"/>
                      <a:pt x="479685" y="1399"/>
                    </a:cubicBezTo>
                    <a:cubicBezTo>
                      <a:pt x="488549" y="1754"/>
                      <a:pt x="497678" y="1576"/>
                      <a:pt x="506453" y="3260"/>
                    </a:cubicBezTo>
                    <a:cubicBezTo>
                      <a:pt x="507428" y="3615"/>
                      <a:pt x="507428" y="5210"/>
                      <a:pt x="506453" y="5388"/>
                    </a:cubicBezTo>
                    <a:lnTo>
                      <a:pt x="506453" y="5388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74" name="任意多边形: 形状 673"/>
              <p:cNvSpPr/>
              <p:nvPr/>
            </p:nvSpPr>
            <p:spPr>
              <a:xfrm>
                <a:off x="8219114" y="1843275"/>
                <a:ext cx="35337" cy="235257"/>
              </a:xfrm>
              <a:custGeom>
                <a:avLst/>
                <a:gdLst>
                  <a:gd name="connsiteX0" fmla="*/ 33387 w 35337"/>
                  <a:gd name="connsiteY0" fmla="*/ 2246 h 235257"/>
                  <a:gd name="connsiteX1" fmla="*/ 12380 w 35337"/>
                  <a:gd name="connsiteY1" fmla="*/ 53300 h 235257"/>
                  <a:gd name="connsiteX2" fmla="*/ 9189 w 35337"/>
                  <a:gd name="connsiteY2" fmla="*/ 112242 h 235257"/>
                  <a:gd name="connsiteX3" fmla="*/ 18053 w 35337"/>
                  <a:gd name="connsiteY3" fmla="*/ 175528 h 235257"/>
                  <a:gd name="connsiteX4" fmla="*/ 27182 w 35337"/>
                  <a:gd name="connsiteY4" fmla="*/ 206994 h 235257"/>
                  <a:gd name="connsiteX5" fmla="*/ 32855 w 35337"/>
                  <a:gd name="connsiteY5" fmla="*/ 222416 h 235257"/>
                  <a:gd name="connsiteX6" fmla="*/ 34362 w 35337"/>
                  <a:gd name="connsiteY6" fmla="*/ 234205 h 235257"/>
                  <a:gd name="connsiteX7" fmla="*/ 31880 w 35337"/>
                  <a:gd name="connsiteY7" fmla="*/ 235180 h 235257"/>
                  <a:gd name="connsiteX8" fmla="*/ 21244 w 35337"/>
                  <a:gd name="connsiteY8" fmla="*/ 216921 h 235257"/>
                  <a:gd name="connsiteX9" fmla="*/ 12824 w 35337"/>
                  <a:gd name="connsiteY9" fmla="*/ 190508 h 235257"/>
                  <a:gd name="connsiteX10" fmla="*/ 2719 w 35337"/>
                  <a:gd name="connsiteY10" fmla="*/ 139276 h 235257"/>
                  <a:gd name="connsiteX11" fmla="*/ 7062 w 35337"/>
                  <a:gd name="connsiteY11" fmla="*/ 40714 h 235257"/>
                  <a:gd name="connsiteX12" fmla="*/ 31348 w 35337"/>
                  <a:gd name="connsiteY12" fmla="*/ 207 h 235257"/>
                  <a:gd name="connsiteX13" fmla="*/ 33387 w 35337"/>
                  <a:gd name="connsiteY13" fmla="*/ 2246 h 235257"/>
                  <a:gd name="connsiteX14" fmla="*/ 33387 w 35337"/>
                  <a:gd name="connsiteY14" fmla="*/ 2246 h 23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337" h="235257">
                    <a:moveTo>
                      <a:pt x="33387" y="2246"/>
                    </a:moveTo>
                    <a:cubicBezTo>
                      <a:pt x="23637" y="18377"/>
                      <a:pt x="15926" y="34420"/>
                      <a:pt x="12380" y="53300"/>
                    </a:cubicBezTo>
                    <a:cubicBezTo>
                      <a:pt x="8835" y="72534"/>
                      <a:pt x="8392" y="92565"/>
                      <a:pt x="9189" y="112242"/>
                    </a:cubicBezTo>
                    <a:cubicBezTo>
                      <a:pt x="10076" y="133426"/>
                      <a:pt x="13089" y="154699"/>
                      <a:pt x="18053" y="175528"/>
                    </a:cubicBezTo>
                    <a:cubicBezTo>
                      <a:pt x="20623" y="186165"/>
                      <a:pt x="23637" y="196623"/>
                      <a:pt x="27182" y="206994"/>
                    </a:cubicBezTo>
                    <a:cubicBezTo>
                      <a:pt x="28955" y="212135"/>
                      <a:pt x="30817" y="217276"/>
                      <a:pt x="32855" y="222416"/>
                    </a:cubicBezTo>
                    <a:cubicBezTo>
                      <a:pt x="34362" y="226316"/>
                      <a:pt x="36667" y="230394"/>
                      <a:pt x="34362" y="234205"/>
                    </a:cubicBezTo>
                    <a:cubicBezTo>
                      <a:pt x="33919" y="235003"/>
                      <a:pt x="32855" y="235446"/>
                      <a:pt x="31880" y="235180"/>
                    </a:cubicBezTo>
                    <a:cubicBezTo>
                      <a:pt x="25498" y="233319"/>
                      <a:pt x="23282" y="222416"/>
                      <a:pt x="21244" y="216921"/>
                    </a:cubicBezTo>
                    <a:cubicBezTo>
                      <a:pt x="18053" y="208235"/>
                      <a:pt x="15305" y="199460"/>
                      <a:pt x="12824" y="190508"/>
                    </a:cubicBezTo>
                    <a:cubicBezTo>
                      <a:pt x="8214" y="173667"/>
                      <a:pt x="4846" y="156560"/>
                      <a:pt x="2719" y="139276"/>
                    </a:cubicBezTo>
                    <a:cubicBezTo>
                      <a:pt x="-1181" y="106747"/>
                      <a:pt x="-1801" y="72002"/>
                      <a:pt x="7062" y="40714"/>
                    </a:cubicBezTo>
                    <a:cubicBezTo>
                      <a:pt x="11317" y="25468"/>
                      <a:pt x="18496" y="9780"/>
                      <a:pt x="31348" y="207"/>
                    </a:cubicBezTo>
                    <a:cubicBezTo>
                      <a:pt x="32589" y="-591"/>
                      <a:pt x="34096" y="1093"/>
                      <a:pt x="33387" y="2246"/>
                    </a:cubicBezTo>
                    <a:lnTo>
                      <a:pt x="33387" y="2246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75" name="任意多边形: 形状 674"/>
              <p:cNvSpPr/>
              <p:nvPr/>
            </p:nvSpPr>
            <p:spPr>
              <a:xfrm>
                <a:off x="9755249" y="1882570"/>
                <a:ext cx="23976" cy="155491"/>
              </a:xfrm>
              <a:custGeom>
                <a:avLst/>
                <a:gdLst>
                  <a:gd name="connsiteX0" fmla="*/ 23025 w 23976"/>
                  <a:gd name="connsiteY0" fmla="*/ 5407 h 155491"/>
                  <a:gd name="connsiteX1" fmla="*/ 19036 w 23976"/>
                  <a:gd name="connsiteY1" fmla="*/ 13295 h 155491"/>
                  <a:gd name="connsiteX2" fmla="*/ 16288 w 23976"/>
                  <a:gd name="connsiteY2" fmla="*/ 22513 h 155491"/>
                  <a:gd name="connsiteX3" fmla="*/ 12743 w 23976"/>
                  <a:gd name="connsiteY3" fmla="*/ 41659 h 155491"/>
                  <a:gd name="connsiteX4" fmla="*/ 10350 w 23976"/>
                  <a:gd name="connsiteY4" fmla="*/ 80215 h 155491"/>
                  <a:gd name="connsiteX5" fmla="*/ 11857 w 23976"/>
                  <a:gd name="connsiteY5" fmla="*/ 117176 h 155491"/>
                  <a:gd name="connsiteX6" fmla="*/ 16377 w 23976"/>
                  <a:gd name="connsiteY6" fmla="*/ 135081 h 155491"/>
                  <a:gd name="connsiteX7" fmla="*/ 23025 w 23976"/>
                  <a:gd name="connsiteY7" fmla="*/ 151478 h 155491"/>
                  <a:gd name="connsiteX8" fmla="*/ 16820 w 23976"/>
                  <a:gd name="connsiteY8" fmla="*/ 154935 h 155491"/>
                  <a:gd name="connsiteX9" fmla="*/ 6007 w 23976"/>
                  <a:gd name="connsiteY9" fmla="*/ 135878 h 155491"/>
                  <a:gd name="connsiteX10" fmla="*/ 1132 w 23976"/>
                  <a:gd name="connsiteY10" fmla="*/ 112833 h 155491"/>
                  <a:gd name="connsiteX11" fmla="*/ 954 w 23976"/>
                  <a:gd name="connsiteY11" fmla="*/ 63729 h 155491"/>
                  <a:gd name="connsiteX12" fmla="*/ 8843 w 23976"/>
                  <a:gd name="connsiteY12" fmla="*/ 14359 h 155491"/>
                  <a:gd name="connsiteX13" fmla="*/ 19656 w 23976"/>
                  <a:gd name="connsiteY13" fmla="*/ 0 h 155491"/>
                  <a:gd name="connsiteX14" fmla="*/ 23379 w 23976"/>
                  <a:gd name="connsiteY14" fmla="*/ 5407 h 155491"/>
                  <a:gd name="connsiteX15" fmla="*/ 23025 w 23976"/>
                  <a:gd name="connsiteY15" fmla="*/ 5407 h 155491"/>
                  <a:gd name="connsiteX16" fmla="*/ 23025 w 23976"/>
                  <a:gd name="connsiteY16" fmla="*/ 5407 h 155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976" h="155491">
                    <a:moveTo>
                      <a:pt x="23025" y="5407"/>
                    </a:moveTo>
                    <a:cubicBezTo>
                      <a:pt x="21163" y="4166"/>
                      <a:pt x="19302" y="12498"/>
                      <a:pt x="19036" y="13295"/>
                    </a:cubicBezTo>
                    <a:cubicBezTo>
                      <a:pt x="18061" y="16398"/>
                      <a:pt x="17086" y="19411"/>
                      <a:pt x="16288" y="22513"/>
                    </a:cubicBezTo>
                    <a:cubicBezTo>
                      <a:pt x="14693" y="28807"/>
                      <a:pt x="13541" y="35188"/>
                      <a:pt x="12743" y="41659"/>
                    </a:cubicBezTo>
                    <a:cubicBezTo>
                      <a:pt x="11148" y="54422"/>
                      <a:pt x="10704" y="67363"/>
                      <a:pt x="10350" y="80215"/>
                    </a:cubicBezTo>
                    <a:cubicBezTo>
                      <a:pt x="9995" y="92535"/>
                      <a:pt x="9995" y="104944"/>
                      <a:pt x="11857" y="117176"/>
                    </a:cubicBezTo>
                    <a:cubicBezTo>
                      <a:pt x="12832" y="123203"/>
                      <a:pt x="14338" y="129231"/>
                      <a:pt x="16377" y="135081"/>
                    </a:cubicBezTo>
                    <a:cubicBezTo>
                      <a:pt x="18327" y="140399"/>
                      <a:pt x="22936" y="145894"/>
                      <a:pt x="23025" y="151478"/>
                    </a:cubicBezTo>
                    <a:cubicBezTo>
                      <a:pt x="23113" y="154758"/>
                      <a:pt x="19656" y="156442"/>
                      <a:pt x="16820" y="154935"/>
                    </a:cubicBezTo>
                    <a:cubicBezTo>
                      <a:pt x="10793" y="151744"/>
                      <a:pt x="8045" y="141905"/>
                      <a:pt x="6007" y="135878"/>
                    </a:cubicBezTo>
                    <a:cubicBezTo>
                      <a:pt x="3436" y="128344"/>
                      <a:pt x="2018" y="120633"/>
                      <a:pt x="1132" y="112833"/>
                    </a:cubicBezTo>
                    <a:cubicBezTo>
                      <a:pt x="-730" y="96435"/>
                      <a:pt x="68" y="79949"/>
                      <a:pt x="954" y="63729"/>
                    </a:cubicBezTo>
                    <a:cubicBezTo>
                      <a:pt x="1841" y="47065"/>
                      <a:pt x="3436" y="30047"/>
                      <a:pt x="8843" y="14359"/>
                    </a:cubicBezTo>
                    <a:cubicBezTo>
                      <a:pt x="10438" y="9750"/>
                      <a:pt x="13186" y="0"/>
                      <a:pt x="19656" y="0"/>
                    </a:cubicBezTo>
                    <a:cubicBezTo>
                      <a:pt x="22404" y="0"/>
                      <a:pt x="25241" y="3102"/>
                      <a:pt x="23379" y="5407"/>
                    </a:cubicBezTo>
                    <a:cubicBezTo>
                      <a:pt x="23291" y="5495"/>
                      <a:pt x="23113" y="5495"/>
                      <a:pt x="23025" y="5407"/>
                    </a:cubicBezTo>
                    <a:lnTo>
                      <a:pt x="23025" y="5407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76" name="任意多边形: 形状 675"/>
              <p:cNvSpPr/>
              <p:nvPr/>
            </p:nvSpPr>
            <p:spPr>
              <a:xfrm>
                <a:off x="9630977" y="1927597"/>
                <a:ext cx="128750" cy="8863"/>
              </a:xfrm>
              <a:custGeom>
                <a:avLst/>
                <a:gdLst>
                  <a:gd name="connsiteX0" fmla="*/ 782 w 128750"/>
                  <a:gd name="connsiteY0" fmla="*/ 3457 h 8863"/>
                  <a:gd name="connsiteX1" fmla="*/ 61586 w 128750"/>
                  <a:gd name="connsiteY1" fmla="*/ 1064 h 8863"/>
                  <a:gd name="connsiteX2" fmla="*/ 124340 w 128750"/>
                  <a:gd name="connsiteY2" fmla="*/ 0 h 8863"/>
                  <a:gd name="connsiteX3" fmla="*/ 124517 w 128750"/>
                  <a:gd name="connsiteY3" fmla="*/ 8864 h 8863"/>
                  <a:gd name="connsiteX4" fmla="*/ 62827 w 128750"/>
                  <a:gd name="connsiteY4" fmla="*/ 7889 h 8863"/>
                  <a:gd name="connsiteX5" fmla="*/ 1137 w 128750"/>
                  <a:gd name="connsiteY5" fmla="*/ 5495 h 8863"/>
                  <a:gd name="connsiteX6" fmla="*/ 782 w 128750"/>
                  <a:gd name="connsiteY6" fmla="*/ 3457 h 8863"/>
                  <a:gd name="connsiteX7" fmla="*/ 782 w 128750"/>
                  <a:gd name="connsiteY7" fmla="*/ 3457 h 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750" h="8863">
                    <a:moveTo>
                      <a:pt x="782" y="3457"/>
                    </a:moveTo>
                    <a:cubicBezTo>
                      <a:pt x="20902" y="975"/>
                      <a:pt x="41200" y="1418"/>
                      <a:pt x="61586" y="1064"/>
                    </a:cubicBezTo>
                    <a:cubicBezTo>
                      <a:pt x="82504" y="709"/>
                      <a:pt x="103422" y="89"/>
                      <a:pt x="124340" y="0"/>
                    </a:cubicBezTo>
                    <a:cubicBezTo>
                      <a:pt x="130101" y="0"/>
                      <a:pt x="130279" y="8864"/>
                      <a:pt x="124517" y="8864"/>
                    </a:cubicBezTo>
                    <a:cubicBezTo>
                      <a:pt x="103954" y="8775"/>
                      <a:pt x="83390" y="8243"/>
                      <a:pt x="62827" y="7889"/>
                    </a:cubicBezTo>
                    <a:cubicBezTo>
                      <a:pt x="42175" y="7534"/>
                      <a:pt x="21700" y="7977"/>
                      <a:pt x="1137" y="5495"/>
                    </a:cubicBezTo>
                    <a:cubicBezTo>
                      <a:pt x="-15" y="5407"/>
                      <a:pt x="-547" y="3634"/>
                      <a:pt x="782" y="3457"/>
                    </a:cubicBezTo>
                    <a:lnTo>
                      <a:pt x="782" y="3457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77" name="任意多边形: 形状 676"/>
              <p:cNvSpPr/>
              <p:nvPr/>
            </p:nvSpPr>
            <p:spPr>
              <a:xfrm>
                <a:off x="9353309" y="1980949"/>
                <a:ext cx="242309" cy="20572"/>
              </a:xfrm>
              <a:custGeom>
                <a:avLst/>
                <a:gdLst>
                  <a:gd name="connsiteX0" fmla="*/ 488 w 242309"/>
                  <a:gd name="connsiteY0" fmla="*/ 5945 h 20572"/>
                  <a:gd name="connsiteX1" fmla="*/ 58456 w 242309"/>
                  <a:gd name="connsiteY1" fmla="*/ 7 h 20572"/>
                  <a:gd name="connsiteX2" fmla="*/ 117753 w 242309"/>
                  <a:gd name="connsiteY2" fmla="*/ 2843 h 20572"/>
                  <a:gd name="connsiteX3" fmla="*/ 237766 w 242309"/>
                  <a:gd name="connsiteY3" fmla="*/ 11441 h 20572"/>
                  <a:gd name="connsiteX4" fmla="*/ 237943 w 242309"/>
                  <a:gd name="connsiteY4" fmla="*/ 20570 h 20572"/>
                  <a:gd name="connsiteX5" fmla="*/ 118994 w 242309"/>
                  <a:gd name="connsiteY5" fmla="*/ 12061 h 20572"/>
                  <a:gd name="connsiteX6" fmla="*/ 60761 w 242309"/>
                  <a:gd name="connsiteY6" fmla="*/ 8516 h 20572"/>
                  <a:gd name="connsiteX7" fmla="*/ 666 w 242309"/>
                  <a:gd name="connsiteY7" fmla="*/ 7186 h 20572"/>
                  <a:gd name="connsiteX8" fmla="*/ 488 w 242309"/>
                  <a:gd name="connsiteY8" fmla="*/ 5945 h 20572"/>
                  <a:gd name="connsiteX9" fmla="*/ 488 w 242309"/>
                  <a:gd name="connsiteY9" fmla="*/ 5945 h 20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2309" h="20572">
                    <a:moveTo>
                      <a:pt x="488" y="5945"/>
                    </a:moveTo>
                    <a:cubicBezTo>
                      <a:pt x="19811" y="3286"/>
                      <a:pt x="38779" y="-171"/>
                      <a:pt x="58456" y="7"/>
                    </a:cubicBezTo>
                    <a:cubicBezTo>
                      <a:pt x="78222" y="184"/>
                      <a:pt x="97987" y="1336"/>
                      <a:pt x="117753" y="2843"/>
                    </a:cubicBezTo>
                    <a:cubicBezTo>
                      <a:pt x="157728" y="5945"/>
                      <a:pt x="197702" y="10554"/>
                      <a:pt x="237766" y="11441"/>
                    </a:cubicBezTo>
                    <a:cubicBezTo>
                      <a:pt x="243704" y="11618"/>
                      <a:pt x="243882" y="20747"/>
                      <a:pt x="237943" y="20570"/>
                    </a:cubicBezTo>
                    <a:cubicBezTo>
                      <a:pt x="198234" y="19684"/>
                      <a:pt x="158614" y="15340"/>
                      <a:pt x="118994" y="12061"/>
                    </a:cubicBezTo>
                    <a:cubicBezTo>
                      <a:pt x="99583" y="10466"/>
                      <a:pt x="80172" y="9047"/>
                      <a:pt x="60761" y="8516"/>
                    </a:cubicBezTo>
                    <a:cubicBezTo>
                      <a:pt x="40729" y="7984"/>
                      <a:pt x="20609" y="5768"/>
                      <a:pt x="666" y="7186"/>
                    </a:cubicBezTo>
                    <a:cubicBezTo>
                      <a:pt x="-43" y="7363"/>
                      <a:pt x="-309" y="6034"/>
                      <a:pt x="488" y="5945"/>
                    </a:cubicBezTo>
                    <a:lnTo>
                      <a:pt x="488" y="5945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78" name="任意多边形: 形状 677"/>
              <p:cNvSpPr/>
              <p:nvPr/>
            </p:nvSpPr>
            <p:spPr>
              <a:xfrm>
                <a:off x="9704787" y="1989624"/>
                <a:ext cx="58897" cy="11584"/>
              </a:xfrm>
              <a:custGeom>
                <a:avLst/>
                <a:gdLst>
                  <a:gd name="connsiteX0" fmla="*/ 185 w 58897"/>
                  <a:gd name="connsiteY0" fmla="*/ 18 h 11584"/>
                  <a:gd name="connsiteX1" fmla="*/ 28549 w 58897"/>
                  <a:gd name="connsiteY1" fmla="*/ 1968 h 11584"/>
                  <a:gd name="connsiteX2" fmla="*/ 35639 w 58897"/>
                  <a:gd name="connsiteY2" fmla="*/ 1702 h 11584"/>
                  <a:gd name="connsiteX3" fmla="*/ 42642 w 58897"/>
                  <a:gd name="connsiteY3" fmla="*/ 1170 h 11584"/>
                  <a:gd name="connsiteX4" fmla="*/ 56646 w 58897"/>
                  <a:gd name="connsiteY4" fmla="*/ 3829 h 11584"/>
                  <a:gd name="connsiteX5" fmla="*/ 53544 w 58897"/>
                  <a:gd name="connsiteY5" fmla="*/ 11452 h 11584"/>
                  <a:gd name="connsiteX6" fmla="*/ 40071 w 58897"/>
                  <a:gd name="connsiteY6" fmla="*/ 8438 h 11584"/>
                  <a:gd name="connsiteX7" fmla="*/ 25624 w 58897"/>
                  <a:gd name="connsiteY7" fmla="*/ 7552 h 11584"/>
                  <a:gd name="connsiteX8" fmla="*/ 97 w 58897"/>
                  <a:gd name="connsiteY8" fmla="*/ 284 h 11584"/>
                  <a:gd name="connsiteX9" fmla="*/ 185 w 58897"/>
                  <a:gd name="connsiteY9" fmla="*/ 18 h 11584"/>
                  <a:gd name="connsiteX10" fmla="*/ 185 w 58897"/>
                  <a:gd name="connsiteY10" fmla="*/ 18 h 1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897" h="11584">
                    <a:moveTo>
                      <a:pt x="185" y="18"/>
                    </a:moveTo>
                    <a:cubicBezTo>
                      <a:pt x="9226" y="4450"/>
                      <a:pt x="19153" y="2766"/>
                      <a:pt x="28549" y="1968"/>
                    </a:cubicBezTo>
                    <a:cubicBezTo>
                      <a:pt x="30853" y="1791"/>
                      <a:pt x="33246" y="1702"/>
                      <a:pt x="35639" y="1702"/>
                    </a:cubicBezTo>
                    <a:cubicBezTo>
                      <a:pt x="38033" y="1613"/>
                      <a:pt x="40249" y="1170"/>
                      <a:pt x="42642" y="1170"/>
                    </a:cubicBezTo>
                    <a:cubicBezTo>
                      <a:pt x="47428" y="1081"/>
                      <a:pt x="52214" y="1879"/>
                      <a:pt x="56646" y="3829"/>
                    </a:cubicBezTo>
                    <a:cubicBezTo>
                      <a:pt x="61255" y="5956"/>
                      <a:pt x="58064" y="12604"/>
                      <a:pt x="53544" y="11452"/>
                    </a:cubicBezTo>
                    <a:cubicBezTo>
                      <a:pt x="49023" y="10300"/>
                      <a:pt x="44592" y="9325"/>
                      <a:pt x="40071" y="8438"/>
                    </a:cubicBezTo>
                    <a:cubicBezTo>
                      <a:pt x="35285" y="7552"/>
                      <a:pt x="30499" y="7906"/>
                      <a:pt x="25624" y="7552"/>
                    </a:cubicBezTo>
                    <a:cubicBezTo>
                      <a:pt x="16583" y="6931"/>
                      <a:pt x="7897" y="5159"/>
                      <a:pt x="97" y="284"/>
                    </a:cubicBezTo>
                    <a:cubicBezTo>
                      <a:pt x="-81" y="195"/>
                      <a:pt x="8" y="-71"/>
                      <a:pt x="185" y="18"/>
                    </a:cubicBezTo>
                    <a:lnTo>
                      <a:pt x="185" y="18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  <p:grpSp>
          <p:nvGrpSpPr>
            <p:cNvPr id="679" name="图形 232"/>
            <p:cNvGrpSpPr/>
            <p:nvPr/>
          </p:nvGrpSpPr>
          <p:grpSpPr>
            <a:xfrm>
              <a:off x="9859109" y="4143912"/>
              <a:ext cx="720074" cy="1575225"/>
              <a:chOff x="9859109" y="4143912"/>
              <a:chExt cx="720074" cy="1575225"/>
            </a:xfrm>
          </p:grpSpPr>
          <p:sp>
            <p:nvSpPr>
              <p:cNvPr id="680" name="任意多边形: 形状 679"/>
              <p:cNvSpPr/>
              <p:nvPr/>
            </p:nvSpPr>
            <p:spPr>
              <a:xfrm>
                <a:off x="9859109" y="4147999"/>
                <a:ext cx="716706" cy="1566374"/>
              </a:xfrm>
              <a:custGeom>
                <a:avLst/>
                <a:gdLst>
                  <a:gd name="connsiteX0" fmla="*/ 0 w 716706"/>
                  <a:gd name="connsiteY0" fmla="*/ 64711 h 1566374"/>
                  <a:gd name="connsiteX1" fmla="*/ 64527 w 716706"/>
                  <a:gd name="connsiteY1" fmla="*/ 29966 h 1566374"/>
                  <a:gd name="connsiteX2" fmla="*/ 117974 w 716706"/>
                  <a:gd name="connsiteY2" fmla="*/ 8960 h 1566374"/>
                  <a:gd name="connsiteX3" fmla="*/ 240025 w 716706"/>
                  <a:gd name="connsiteY3" fmla="*/ 362 h 1566374"/>
                  <a:gd name="connsiteX4" fmla="*/ 716707 w 716706"/>
                  <a:gd name="connsiteY4" fmla="*/ 1486425 h 1566374"/>
                  <a:gd name="connsiteX5" fmla="*/ 630021 w 716706"/>
                  <a:gd name="connsiteY5" fmla="*/ 1530566 h 1566374"/>
                  <a:gd name="connsiteX6" fmla="*/ 556986 w 716706"/>
                  <a:gd name="connsiteY6" fmla="*/ 1558486 h 1566374"/>
                  <a:gd name="connsiteX7" fmla="*/ 497334 w 716706"/>
                  <a:gd name="connsiteY7" fmla="*/ 1566374 h 1566374"/>
                  <a:gd name="connsiteX8" fmla="*/ 0 w 716706"/>
                  <a:gd name="connsiteY8" fmla="*/ 64711 h 1566374"/>
                  <a:gd name="connsiteX9" fmla="*/ 0 w 716706"/>
                  <a:gd name="connsiteY9" fmla="*/ 64711 h 156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6706" h="1566374">
                    <a:moveTo>
                      <a:pt x="0" y="64711"/>
                    </a:moveTo>
                    <a:cubicBezTo>
                      <a:pt x="0" y="64711"/>
                      <a:pt x="28895" y="54784"/>
                      <a:pt x="64527" y="29966"/>
                    </a:cubicBezTo>
                    <a:cubicBezTo>
                      <a:pt x="78088" y="20482"/>
                      <a:pt x="96524" y="13746"/>
                      <a:pt x="117974" y="8960"/>
                    </a:cubicBezTo>
                    <a:cubicBezTo>
                      <a:pt x="152719" y="1248"/>
                      <a:pt x="195619" y="-968"/>
                      <a:pt x="240025" y="362"/>
                    </a:cubicBezTo>
                    <a:lnTo>
                      <a:pt x="716707" y="1486425"/>
                    </a:lnTo>
                    <a:cubicBezTo>
                      <a:pt x="716707" y="1486425"/>
                      <a:pt x="676467" y="1498302"/>
                      <a:pt x="630021" y="1530566"/>
                    </a:cubicBezTo>
                    <a:cubicBezTo>
                      <a:pt x="609724" y="1544659"/>
                      <a:pt x="581892" y="1553257"/>
                      <a:pt x="556986" y="1558486"/>
                    </a:cubicBezTo>
                    <a:cubicBezTo>
                      <a:pt x="524723" y="1565311"/>
                      <a:pt x="497334" y="1566374"/>
                      <a:pt x="497334" y="1566374"/>
                    </a:cubicBezTo>
                    <a:lnTo>
                      <a:pt x="0" y="64711"/>
                    </a:lnTo>
                    <a:lnTo>
                      <a:pt x="0" y="64711"/>
                    </a:lnTo>
                    <a:close/>
                  </a:path>
                </a:pathLst>
              </a:custGeom>
              <a:solidFill>
                <a:srgbClr val="DC9234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81" name="任意多边形: 形状 680"/>
              <p:cNvSpPr/>
              <p:nvPr/>
            </p:nvSpPr>
            <p:spPr>
              <a:xfrm>
                <a:off x="9941452" y="4403958"/>
                <a:ext cx="284342" cy="213905"/>
              </a:xfrm>
              <a:custGeom>
                <a:avLst/>
                <a:gdLst>
                  <a:gd name="connsiteX0" fmla="*/ 47597 w 284342"/>
                  <a:gd name="connsiteY0" fmla="*/ 213905 h 213905"/>
                  <a:gd name="connsiteX1" fmla="*/ 146958 w 284342"/>
                  <a:gd name="connsiteY1" fmla="*/ 172867 h 213905"/>
                  <a:gd name="connsiteX2" fmla="*/ 263513 w 284342"/>
                  <a:gd name="connsiteY2" fmla="*/ 140958 h 213905"/>
                  <a:gd name="connsiteX3" fmla="*/ 284343 w 284342"/>
                  <a:gd name="connsiteY3" fmla="*/ 139097 h 213905"/>
                  <a:gd name="connsiteX4" fmla="*/ 239936 w 284342"/>
                  <a:gd name="connsiteY4" fmla="*/ 648 h 213905"/>
                  <a:gd name="connsiteX5" fmla="*/ 31111 w 284342"/>
                  <a:gd name="connsiteY5" fmla="*/ 61807 h 213905"/>
                  <a:gd name="connsiteX6" fmla="*/ 0 w 284342"/>
                  <a:gd name="connsiteY6" fmla="*/ 77584 h 213905"/>
                  <a:gd name="connsiteX7" fmla="*/ 47597 w 284342"/>
                  <a:gd name="connsiteY7" fmla="*/ 213905 h 213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4342" h="213905">
                    <a:moveTo>
                      <a:pt x="47597" y="213905"/>
                    </a:moveTo>
                    <a:cubicBezTo>
                      <a:pt x="47597" y="213905"/>
                      <a:pt x="126926" y="177299"/>
                      <a:pt x="146958" y="172867"/>
                    </a:cubicBezTo>
                    <a:cubicBezTo>
                      <a:pt x="167078" y="168435"/>
                      <a:pt x="257929" y="142731"/>
                      <a:pt x="263513" y="140958"/>
                    </a:cubicBezTo>
                    <a:cubicBezTo>
                      <a:pt x="269097" y="139185"/>
                      <a:pt x="284343" y="139097"/>
                      <a:pt x="284343" y="139097"/>
                    </a:cubicBezTo>
                    <a:lnTo>
                      <a:pt x="239936" y="648"/>
                    </a:lnTo>
                    <a:cubicBezTo>
                      <a:pt x="193846" y="-7063"/>
                      <a:pt x="40329" y="56488"/>
                      <a:pt x="31111" y="61807"/>
                    </a:cubicBezTo>
                    <a:cubicBezTo>
                      <a:pt x="21893" y="67125"/>
                      <a:pt x="0" y="77584"/>
                      <a:pt x="0" y="77584"/>
                    </a:cubicBezTo>
                    <a:lnTo>
                      <a:pt x="47597" y="213905"/>
                    </a:lnTo>
                    <a:close/>
                  </a:path>
                </a:pathLst>
              </a:custGeom>
              <a:solidFill>
                <a:srgbClr val="42685C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82" name="任意多边形: 形状 681"/>
              <p:cNvSpPr/>
              <p:nvPr/>
            </p:nvSpPr>
            <p:spPr>
              <a:xfrm>
                <a:off x="10317000" y="5399983"/>
                <a:ext cx="182855" cy="203507"/>
              </a:xfrm>
              <a:custGeom>
                <a:avLst/>
                <a:gdLst>
                  <a:gd name="connsiteX0" fmla="*/ 131624 w 182855"/>
                  <a:gd name="connsiteY0" fmla="*/ 0 h 203507"/>
                  <a:gd name="connsiteX1" fmla="*/ 0 w 182855"/>
                  <a:gd name="connsiteY1" fmla="*/ 50877 h 203507"/>
                  <a:gd name="connsiteX2" fmla="*/ 48927 w 182855"/>
                  <a:gd name="connsiteY2" fmla="*/ 203507 h 203507"/>
                  <a:gd name="connsiteX3" fmla="*/ 147489 w 182855"/>
                  <a:gd name="connsiteY3" fmla="*/ 174346 h 203507"/>
                  <a:gd name="connsiteX4" fmla="*/ 182855 w 182855"/>
                  <a:gd name="connsiteY4" fmla="*/ 152099 h 203507"/>
                  <a:gd name="connsiteX5" fmla="*/ 131624 w 182855"/>
                  <a:gd name="connsiteY5" fmla="*/ 0 h 203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2855" h="203507">
                    <a:moveTo>
                      <a:pt x="131624" y="0"/>
                    </a:moveTo>
                    <a:lnTo>
                      <a:pt x="0" y="50877"/>
                    </a:lnTo>
                    <a:lnTo>
                      <a:pt x="48927" y="203507"/>
                    </a:lnTo>
                    <a:cubicBezTo>
                      <a:pt x="48927" y="203507"/>
                      <a:pt x="146869" y="175410"/>
                      <a:pt x="147489" y="174346"/>
                    </a:cubicBezTo>
                    <a:cubicBezTo>
                      <a:pt x="148110" y="173282"/>
                      <a:pt x="182855" y="152099"/>
                      <a:pt x="182855" y="152099"/>
                    </a:cubicBezTo>
                    <a:lnTo>
                      <a:pt x="131624" y="0"/>
                    </a:lnTo>
                    <a:close/>
                  </a:path>
                </a:pathLst>
              </a:custGeom>
              <a:solidFill>
                <a:srgbClr val="42685C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83" name="任意多边形: 形状 682"/>
              <p:cNvSpPr/>
              <p:nvPr/>
            </p:nvSpPr>
            <p:spPr>
              <a:xfrm>
                <a:off x="9859109" y="4156958"/>
                <a:ext cx="583842" cy="1557414"/>
              </a:xfrm>
              <a:custGeom>
                <a:avLst/>
                <a:gdLst>
                  <a:gd name="connsiteX0" fmla="*/ 0 w 583842"/>
                  <a:gd name="connsiteY0" fmla="*/ 55752 h 1557414"/>
                  <a:gd name="connsiteX1" fmla="*/ 64527 w 583842"/>
                  <a:gd name="connsiteY1" fmla="*/ 21007 h 1557414"/>
                  <a:gd name="connsiteX2" fmla="*/ 117974 w 583842"/>
                  <a:gd name="connsiteY2" fmla="*/ 0 h 1557414"/>
                  <a:gd name="connsiteX3" fmla="*/ 583842 w 583842"/>
                  <a:gd name="connsiteY3" fmla="*/ 1536852 h 1557414"/>
                  <a:gd name="connsiteX4" fmla="*/ 556897 w 583842"/>
                  <a:gd name="connsiteY4" fmla="*/ 1549527 h 1557414"/>
                  <a:gd name="connsiteX5" fmla="*/ 497245 w 583842"/>
                  <a:gd name="connsiteY5" fmla="*/ 1557415 h 1557414"/>
                  <a:gd name="connsiteX6" fmla="*/ 0 w 583842"/>
                  <a:gd name="connsiteY6" fmla="*/ 55752 h 1557414"/>
                  <a:gd name="connsiteX7" fmla="*/ 0 w 583842"/>
                  <a:gd name="connsiteY7" fmla="*/ 55752 h 1557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3842" h="1557414">
                    <a:moveTo>
                      <a:pt x="0" y="55752"/>
                    </a:moveTo>
                    <a:cubicBezTo>
                      <a:pt x="0" y="55752"/>
                      <a:pt x="28895" y="45824"/>
                      <a:pt x="64527" y="21007"/>
                    </a:cubicBezTo>
                    <a:cubicBezTo>
                      <a:pt x="78088" y="11523"/>
                      <a:pt x="96524" y="4786"/>
                      <a:pt x="117974" y="0"/>
                    </a:cubicBezTo>
                    <a:cubicBezTo>
                      <a:pt x="70643" y="59474"/>
                      <a:pt x="552643" y="1543233"/>
                      <a:pt x="583842" y="1536852"/>
                    </a:cubicBezTo>
                    <a:lnTo>
                      <a:pt x="556897" y="1549527"/>
                    </a:lnTo>
                    <a:cubicBezTo>
                      <a:pt x="524634" y="1556351"/>
                      <a:pt x="497245" y="1557415"/>
                      <a:pt x="497245" y="1557415"/>
                    </a:cubicBezTo>
                    <a:lnTo>
                      <a:pt x="0" y="55752"/>
                    </a:lnTo>
                    <a:lnTo>
                      <a:pt x="0" y="55752"/>
                    </a:lnTo>
                    <a:close/>
                  </a:path>
                </a:pathLst>
              </a:custGeom>
              <a:solidFill>
                <a:srgbClr val="E2D1A4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84" name="任意多边形: 形状 683"/>
              <p:cNvSpPr/>
              <p:nvPr/>
            </p:nvSpPr>
            <p:spPr>
              <a:xfrm>
                <a:off x="9860668" y="4207344"/>
                <a:ext cx="494369" cy="1508692"/>
              </a:xfrm>
              <a:custGeom>
                <a:avLst/>
                <a:gdLst>
                  <a:gd name="connsiteX0" fmla="*/ 37 w 494369"/>
                  <a:gd name="connsiteY0" fmla="*/ 314 h 1508692"/>
                  <a:gd name="connsiteX1" fmla="*/ 93459 w 494369"/>
                  <a:gd name="connsiteY1" fmla="*/ 303980 h 1508692"/>
                  <a:gd name="connsiteX2" fmla="*/ 190692 w 494369"/>
                  <a:gd name="connsiteY2" fmla="*/ 606404 h 1508692"/>
                  <a:gd name="connsiteX3" fmla="*/ 387817 w 494369"/>
                  <a:gd name="connsiteY3" fmla="*/ 1194944 h 1508692"/>
                  <a:gd name="connsiteX4" fmla="*/ 487710 w 494369"/>
                  <a:gd name="connsiteY4" fmla="*/ 1501446 h 1508692"/>
                  <a:gd name="connsiteX5" fmla="*/ 493382 w 494369"/>
                  <a:gd name="connsiteY5" fmla="*/ 1499142 h 1508692"/>
                  <a:gd name="connsiteX6" fmla="*/ 405278 w 494369"/>
                  <a:gd name="connsiteY6" fmla="*/ 1227296 h 1508692"/>
                  <a:gd name="connsiteX7" fmla="*/ 309552 w 494369"/>
                  <a:gd name="connsiteY7" fmla="*/ 945790 h 1508692"/>
                  <a:gd name="connsiteX8" fmla="*/ 110033 w 494369"/>
                  <a:gd name="connsiteY8" fmla="*/ 340497 h 1508692"/>
                  <a:gd name="connsiteX9" fmla="*/ 125 w 494369"/>
                  <a:gd name="connsiteY9" fmla="*/ 226 h 1508692"/>
                  <a:gd name="connsiteX10" fmla="*/ 37 w 494369"/>
                  <a:gd name="connsiteY10" fmla="*/ 314 h 1508692"/>
                  <a:gd name="connsiteX11" fmla="*/ 37 w 494369"/>
                  <a:gd name="connsiteY11" fmla="*/ 314 h 1508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4369" h="1508692">
                    <a:moveTo>
                      <a:pt x="37" y="314"/>
                    </a:moveTo>
                    <a:cubicBezTo>
                      <a:pt x="29109" y="101714"/>
                      <a:pt x="61284" y="202935"/>
                      <a:pt x="93459" y="303980"/>
                    </a:cubicBezTo>
                    <a:cubicBezTo>
                      <a:pt x="125545" y="404847"/>
                      <a:pt x="157808" y="505803"/>
                      <a:pt x="190692" y="606404"/>
                    </a:cubicBezTo>
                    <a:cubicBezTo>
                      <a:pt x="255041" y="803175"/>
                      <a:pt x="320986" y="999148"/>
                      <a:pt x="387817" y="1194944"/>
                    </a:cubicBezTo>
                    <a:cubicBezTo>
                      <a:pt x="422474" y="1296521"/>
                      <a:pt x="457130" y="1398629"/>
                      <a:pt x="487710" y="1501446"/>
                    </a:cubicBezTo>
                    <a:cubicBezTo>
                      <a:pt x="490989" y="1512526"/>
                      <a:pt x="496662" y="1510221"/>
                      <a:pt x="493382" y="1499142"/>
                    </a:cubicBezTo>
                    <a:cubicBezTo>
                      <a:pt x="466260" y="1408024"/>
                      <a:pt x="435946" y="1317438"/>
                      <a:pt x="405278" y="1227296"/>
                    </a:cubicBezTo>
                    <a:cubicBezTo>
                      <a:pt x="373370" y="1133431"/>
                      <a:pt x="341195" y="1039743"/>
                      <a:pt x="309552" y="945790"/>
                    </a:cubicBezTo>
                    <a:cubicBezTo>
                      <a:pt x="241834" y="744587"/>
                      <a:pt x="175003" y="542675"/>
                      <a:pt x="110033" y="340497"/>
                    </a:cubicBezTo>
                    <a:cubicBezTo>
                      <a:pt x="73604" y="227044"/>
                      <a:pt x="38150" y="113147"/>
                      <a:pt x="125" y="226"/>
                    </a:cubicBezTo>
                    <a:cubicBezTo>
                      <a:pt x="37" y="-129"/>
                      <a:pt x="-52" y="-40"/>
                      <a:pt x="37" y="314"/>
                    </a:cubicBezTo>
                    <a:lnTo>
                      <a:pt x="37" y="314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85" name="任意多边形: 形状 684"/>
              <p:cNvSpPr/>
              <p:nvPr/>
            </p:nvSpPr>
            <p:spPr>
              <a:xfrm>
                <a:off x="9860986" y="4143912"/>
                <a:ext cx="240965" cy="67468"/>
              </a:xfrm>
              <a:custGeom>
                <a:avLst/>
                <a:gdLst>
                  <a:gd name="connsiteX0" fmla="*/ 251 w 240965"/>
                  <a:gd name="connsiteY0" fmla="*/ 67469 h 67468"/>
                  <a:gd name="connsiteX1" fmla="*/ 20814 w 240965"/>
                  <a:gd name="connsiteY1" fmla="*/ 58428 h 67468"/>
                  <a:gd name="connsiteX2" fmla="*/ 42530 w 240965"/>
                  <a:gd name="connsiteY2" fmla="*/ 46994 h 67468"/>
                  <a:gd name="connsiteX3" fmla="*/ 88443 w 240965"/>
                  <a:gd name="connsiteY3" fmla="*/ 28026 h 67468"/>
                  <a:gd name="connsiteX4" fmla="*/ 184701 w 240965"/>
                  <a:gd name="connsiteY4" fmla="*/ 8260 h 67468"/>
                  <a:gd name="connsiteX5" fmla="*/ 212001 w 240965"/>
                  <a:gd name="connsiteY5" fmla="*/ 7196 h 67468"/>
                  <a:gd name="connsiteX6" fmla="*/ 226005 w 240965"/>
                  <a:gd name="connsiteY6" fmla="*/ 7374 h 67468"/>
                  <a:gd name="connsiteX7" fmla="*/ 239123 w 240965"/>
                  <a:gd name="connsiteY7" fmla="*/ 6931 h 67468"/>
                  <a:gd name="connsiteX8" fmla="*/ 239478 w 240965"/>
                  <a:gd name="connsiteY8" fmla="*/ 2055 h 67468"/>
                  <a:gd name="connsiteX9" fmla="*/ 228753 w 240965"/>
                  <a:gd name="connsiteY9" fmla="*/ 371 h 67468"/>
                  <a:gd name="connsiteX10" fmla="*/ 216344 w 240965"/>
                  <a:gd name="connsiteY10" fmla="*/ 17 h 67468"/>
                  <a:gd name="connsiteX11" fmla="*/ 190640 w 240965"/>
                  <a:gd name="connsiteY11" fmla="*/ 637 h 67468"/>
                  <a:gd name="connsiteX12" fmla="*/ 140206 w 240965"/>
                  <a:gd name="connsiteY12" fmla="*/ 7019 h 67468"/>
                  <a:gd name="connsiteX13" fmla="*/ 44834 w 240965"/>
                  <a:gd name="connsiteY13" fmla="*/ 38219 h 67468"/>
                  <a:gd name="connsiteX14" fmla="*/ 20371 w 240965"/>
                  <a:gd name="connsiteY14" fmla="*/ 50982 h 67468"/>
                  <a:gd name="connsiteX15" fmla="*/ 73 w 240965"/>
                  <a:gd name="connsiteY15" fmla="*/ 67025 h 67468"/>
                  <a:gd name="connsiteX16" fmla="*/ 251 w 240965"/>
                  <a:gd name="connsiteY16" fmla="*/ 67469 h 67468"/>
                  <a:gd name="connsiteX17" fmla="*/ 251 w 240965"/>
                  <a:gd name="connsiteY17" fmla="*/ 67469 h 67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40965" h="67468">
                    <a:moveTo>
                      <a:pt x="251" y="67469"/>
                    </a:moveTo>
                    <a:cubicBezTo>
                      <a:pt x="7785" y="66228"/>
                      <a:pt x="14255" y="62150"/>
                      <a:pt x="20814" y="58428"/>
                    </a:cubicBezTo>
                    <a:cubicBezTo>
                      <a:pt x="27905" y="54439"/>
                      <a:pt x="35173" y="50628"/>
                      <a:pt x="42530" y="46994"/>
                    </a:cubicBezTo>
                    <a:cubicBezTo>
                      <a:pt x="57421" y="39726"/>
                      <a:pt x="72754" y="33433"/>
                      <a:pt x="88443" y="28026"/>
                    </a:cubicBezTo>
                    <a:cubicBezTo>
                      <a:pt x="119554" y="17390"/>
                      <a:pt x="151995" y="10742"/>
                      <a:pt x="184701" y="8260"/>
                    </a:cubicBezTo>
                    <a:cubicBezTo>
                      <a:pt x="193831" y="7551"/>
                      <a:pt x="202872" y="7196"/>
                      <a:pt x="212001" y="7196"/>
                    </a:cubicBezTo>
                    <a:cubicBezTo>
                      <a:pt x="216699" y="7196"/>
                      <a:pt x="221396" y="7285"/>
                      <a:pt x="226005" y="7374"/>
                    </a:cubicBezTo>
                    <a:cubicBezTo>
                      <a:pt x="230437" y="7551"/>
                      <a:pt x="234869" y="8526"/>
                      <a:pt x="239123" y="6931"/>
                    </a:cubicBezTo>
                    <a:cubicBezTo>
                      <a:pt x="241517" y="6044"/>
                      <a:pt x="241517" y="3208"/>
                      <a:pt x="239478" y="2055"/>
                    </a:cubicBezTo>
                    <a:cubicBezTo>
                      <a:pt x="236198" y="194"/>
                      <a:pt x="232565" y="549"/>
                      <a:pt x="228753" y="371"/>
                    </a:cubicBezTo>
                    <a:cubicBezTo>
                      <a:pt x="224587" y="194"/>
                      <a:pt x="220421" y="105"/>
                      <a:pt x="216344" y="17"/>
                    </a:cubicBezTo>
                    <a:cubicBezTo>
                      <a:pt x="207746" y="-72"/>
                      <a:pt x="199149" y="194"/>
                      <a:pt x="190640" y="637"/>
                    </a:cubicBezTo>
                    <a:cubicBezTo>
                      <a:pt x="173710" y="1612"/>
                      <a:pt x="156870" y="3740"/>
                      <a:pt x="140206" y="7019"/>
                    </a:cubicBezTo>
                    <a:cubicBezTo>
                      <a:pt x="107234" y="13401"/>
                      <a:pt x="75148" y="23771"/>
                      <a:pt x="44834" y="38219"/>
                    </a:cubicBezTo>
                    <a:cubicBezTo>
                      <a:pt x="36502" y="42207"/>
                      <a:pt x="28348" y="46373"/>
                      <a:pt x="20371" y="50982"/>
                    </a:cubicBezTo>
                    <a:cubicBezTo>
                      <a:pt x="12925" y="55326"/>
                      <a:pt x="4682" y="59669"/>
                      <a:pt x="73" y="67025"/>
                    </a:cubicBezTo>
                    <a:cubicBezTo>
                      <a:pt x="-104" y="67291"/>
                      <a:pt x="73" y="67469"/>
                      <a:pt x="251" y="67469"/>
                    </a:cubicBezTo>
                    <a:lnTo>
                      <a:pt x="251" y="67469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86" name="任意多边形: 形状 685"/>
              <p:cNvSpPr/>
              <p:nvPr/>
            </p:nvSpPr>
            <p:spPr>
              <a:xfrm>
                <a:off x="10097120" y="4145233"/>
                <a:ext cx="482064" cy="1492508"/>
              </a:xfrm>
              <a:custGeom>
                <a:avLst/>
                <a:gdLst>
                  <a:gd name="connsiteX0" fmla="*/ 64 w 482064"/>
                  <a:gd name="connsiteY0" fmla="*/ 1975 h 1492508"/>
                  <a:gd name="connsiteX1" fmla="*/ 91536 w 482064"/>
                  <a:gd name="connsiteY1" fmla="*/ 293675 h 1492508"/>
                  <a:gd name="connsiteX2" fmla="*/ 184692 w 482064"/>
                  <a:gd name="connsiteY2" fmla="*/ 584754 h 1492508"/>
                  <a:gd name="connsiteX3" fmla="*/ 370206 w 482064"/>
                  <a:gd name="connsiteY3" fmla="*/ 1163899 h 1492508"/>
                  <a:gd name="connsiteX4" fmla="*/ 475328 w 482064"/>
                  <a:gd name="connsiteY4" fmla="*/ 1490432 h 1492508"/>
                  <a:gd name="connsiteX5" fmla="*/ 481887 w 482064"/>
                  <a:gd name="connsiteY5" fmla="*/ 1488128 h 1492508"/>
                  <a:gd name="connsiteX6" fmla="*/ 295575 w 482064"/>
                  <a:gd name="connsiteY6" fmla="*/ 905969 h 1492508"/>
                  <a:gd name="connsiteX7" fmla="*/ 109529 w 482064"/>
                  <a:gd name="connsiteY7" fmla="*/ 327002 h 1492508"/>
                  <a:gd name="connsiteX8" fmla="*/ 2901 w 482064"/>
                  <a:gd name="connsiteY8" fmla="*/ 1000 h 1492508"/>
                  <a:gd name="connsiteX9" fmla="*/ 64 w 482064"/>
                  <a:gd name="connsiteY9" fmla="*/ 1975 h 1492508"/>
                  <a:gd name="connsiteX10" fmla="*/ 64 w 482064"/>
                  <a:gd name="connsiteY10" fmla="*/ 1975 h 1492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2064" h="1492508">
                    <a:moveTo>
                      <a:pt x="64" y="1975"/>
                    </a:moveTo>
                    <a:cubicBezTo>
                      <a:pt x="29137" y="99563"/>
                      <a:pt x="60514" y="196619"/>
                      <a:pt x="91536" y="293675"/>
                    </a:cubicBezTo>
                    <a:cubicBezTo>
                      <a:pt x="122559" y="390731"/>
                      <a:pt x="153670" y="487698"/>
                      <a:pt x="184692" y="584754"/>
                    </a:cubicBezTo>
                    <a:cubicBezTo>
                      <a:pt x="246471" y="777802"/>
                      <a:pt x="308250" y="970850"/>
                      <a:pt x="370206" y="1163899"/>
                    </a:cubicBezTo>
                    <a:cubicBezTo>
                      <a:pt x="405129" y="1272743"/>
                      <a:pt x="440228" y="1381587"/>
                      <a:pt x="475328" y="1490432"/>
                    </a:cubicBezTo>
                    <a:cubicBezTo>
                      <a:pt x="476658" y="1494420"/>
                      <a:pt x="483217" y="1492116"/>
                      <a:pt x="481887" y="1488128"/>
                    </a:cubicBezTo>
                    <a:cubicBezTo>
                      <a:pt x="420020" y="1294016"/>
                      <a:pt x="357975" y="1099904"/>
                      <a:pt x="295575" y="905969"/>
                    </a:cubicBezTo>
                    <a:cubicBezTo>
                      <a:pt x="233531" y="713010"/>
                      <a:pt x="171574" y="519961"/>
                      <a:pt x="109529" y="327002"/>
                    </a:cubicBezTo>
                    <a:cubicBezTo>
                      <a:pt x="74518" y="218157"/>
                      <a:pt x="40128" y="109047"/>
                      <a:pt x="2901" y="1000"/>
                    </a:cubicBezTo>
                    <a:cubicBezTo>
                      <a:pt x="2458" y="-861"/>
                      <a:pt x="-467" y="114"/>
                      <a:pt x="64" y="1975"/>
                    </a:cubicBezTo>
                    <a:lnTo>
                      <a:pt x="64" y="1975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87" name="任意多边形: 形状 686"/>
              <p:cNvSpPr/>
              <p:nvPr/>
            </p:nvSpPr>
            <p:spPr>
              <a:xfrm>
                <a:off x="10347707" y="5633862"/>
                <a:ext cx="228799" cy="85275"/>
              </a:xfrm>
              <a:custGeom>
                <a:avLst/>
                <a:gdLst>
                  <a:gd name="connsiteX0" fmla="*/ 227843 w 228799"/>
                  <a:gd name="connsiteY0" fmla="*/ 31 h 85275"/>
                  <a:gd name="connsiteX1" fmla="*/ 207723 w 228799"/>
                  <a:gd name="connsiteY1" fmla="*/ 9248 h 85275"/>
                  <a:gd name="connsiteX2" fmla="*/ 187780 w 228799"/>
                  <a:gd name="connsiteY2" fmla="*/ 19707 h 85275"/>
                  <a:gd name="connsiteX3" fmla="*/ 144792 w 228799"/>
                  <a:gd name="connsiteY3" fmla="*/ 39473 h 85275"/>
                  <a:gd name="connsiteX4" fmla="*/ 57486 w 228799"/>
                  <a:gd name="connsiteY4" fmla="*/ 67393 h 85275"/>
                  <a:gd name="connsiteX5" fmla="*/ 31693 w 228799"/>
                  <a:gd name="connsiteY5" fmla="*/ 72712 h 85275"/>
                  <a:gd name="connsiteX6" fmla="*/ 18575 w 228799"/>
                  <a:gd name="connsiteY6" fmla="*/ 74928 h 85275"/>
                  <a:gd name="connsiteX7" fmla="*/ 12814 w 228799"/>
                  <a:gd name="connsiteY7" fmla="*/ 75725 h 85275"/>
                  <a:gd name="connsiteX8" fmla="*/ 9534 w 228799"/>
                  <a:gd name="connsiteY8" fmla="*/ 76168 h 85275"/>
                  <a:gd name="connsiteX9" fmla="*/ 8204 w 228799"/>
                  <a:gd name="connsiteY9" fmla="*/ 76346 h 85275"/>
                  <a:gd name="connsiteX10" fmla="*/ 6786 w 228799"/>
                  <a:gd name="connsiteY10" fmla="*/ 81132 h 85275"/>
                  <a:gd name="connsiteX11" fmla="*/ 4570 w 228799"/>
                  <a:gd name="connsiteY11" fmla="*/ 80511 h 85275"/>
                  <a:gd name="connsiteX12" fmla="*/ 4836 w 228799"/>
                  <a:gd name="connsiteY12" fmla="*/ 80689 h 85275"/>
                  <a:gd name="connsiteX13" fmla="*/ 3861 w 228799"/>
                  <a:gd name="connsiteY13" fmla="*/ 78739 h 85275"/>
                  <a:gd name="connsiteX14" fmla="*/ 3861 w 228799"/>
                  <a:gd name="connsiteY14" fmla="*/ 79182 h 85275"/>
                  <a:gd name="connsiteX15" fmla="*/ 8736 w 228799"/>
                  <a:gd name="connsiteY15" fmla="*/ 80600 h 85275"/>
                  <a:gd name="connsiteX16" fmla="*/ 2266 w 228799"/>
                  <a:gd name="connsiteY16" fmla="*/ 75459 h 85275"/>
                  <a:gd name="connsiteX17" fmla="*/ 937 w 228799"/>
                  <a:gd name="connsiteY17" fmla="*/ 82727 h 85275"/>
                  <a:gd name="connsiteX18" fmla="*/ 10864 w 228799"/>
                  <a:gd name="connsiteY18" fmla="*/ 84943 h 85275"/>
                  <a:gd name="connsiteX19" fmla="*/ 66793 w 228799"/>
                  <a:gd name="connsiteY19" fmla="*/ 73687 h 85275"/>
                  <a:gd name="connsiteX20" fmla="*/ 175548 w 228799"/>
                  <a:gd name="connsiteY20" fmla="*/ 34066 h 85275"/>
                  <a:gd name="connsiteX21" fmla="*/ 202937 w 228799"/>
                  <a:gd name="connsiteY21" fmla="*/ 19619 h 85275"/>
                  <a:gd name="connsiteX22" fmla="*/ 228730 w 228799"/>
                  <a:gd name="connsiteY22" fmla="*/ 1272 h 85275"/>
                  <a:gd name="connsiteX23" fmla="*/ 227843 w 228799"/>
                  <a:gd name="connsiteY23" fmla="*/ 31 h 85275"/>
                  <a:gd name="connsiteX24" fmla="*/ 227843 w 228799"/>
                  <a:gd name="connsiteY24" fmla="*/ 31 h 8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28799" h="85275">
                    <a:moveTo>
                      <a:pt x="227843" y="31"/>
                    </a:moveTo>
                    <a:cubicBezTo>
                      <a:pt x="220841" y="1892"/>
                      <a:pt x="214016" y="5880"/>
                      <a:pt x="207723" y="9248"/>
                    </a:cubicBezTo>
                    <a:cubicBezTo>
                      <a:pt x="201075" y="12705"/>
                      <a:pt x="194428" y="16250"/>
                      <a:pt x="187780" y="19707"/>
                    </a:cubicBezTo>
                    <a:cubicBezTo>
                      <a:pt x="173687" y="26798"/>
                      <a:pt x="159417" y="33446"/>
                      <a:pt x="144792" y="39473"/>
                    </a:cubicBezTo>
                    <a:cubicBezTo>
                      <a:pt x="116517" y="51085"/>
                      <a:pt x="87267" y="60480"/>
                      <a:pt x="57486" y="67393"/>
                    </a:cubicBezTo>
                    <a:cubicBezTo>
                      <a:pt x="48977" y="69344"/>
                      <a:pt x="40379" y="71116"/>
                      <a:pt x="31693" y="72712"/>
                    </a:cubicBezTo>
                    <a:cubicBezTo>
                      <a:pt x="27350" y="73509"/>
                      <a:pt x="22918" y="74218"/>
                      <a:pt x="18575" y="74928"/>
                    </a:cubicBezTo>
                    <a:cubicBezTo>
                      <a:pt x="16625" y="75193"/>
                      <a:pt x="14764" y="75459"/>
                      <a:pt x="12814" y="75725"/>
                    </a:cubicBezTo>
                    <a:cubicBezTo>
                      <a:pt x="11750" y="75814"/>
                      <a:pt x="10598" y="75991"/>
                      <a:pt x="9534" y="76168"/>
                    </a:cubicBezTo>
                    <a:cubicBezTo>
                      <a:pt x="9091" y="76257"/>
                      <a:pt x="8648" y="76257"/>
                      <a:pt x="8204" y="76346"/>
                    </a:cubicBezTo>
                    <a:cubicBezTo>
                      <a:pt x="6166" y="76346"/>
                      <a:pt x="5723" y="77941"/>
                      <a:pt x="6786" y="81132"/>
                    </a:cubicBezTo>
                    <a:cubicBezTo>
                      <a:pt x="6077" y="80955"/>
                      <a:pt x="5280" y="80689"/>
                      <a:pt x="4570" y="80511"/>
                    </a:cubicBezTo>
                    <a:cubicBezTo>
                      <a:pt x="4659" y="80600"/>
                      <a:pt x="4748" y="80689"/>
                      <a:pt x="4836" y="80689"/>
                    </a:cubicBezTo>
                    <a:cubicBezTo>
                      <a:pt x="4482" y="80068"/>
                      <a:pt x="4127" y="79359"/>
                      <a:pt x="3861" y="78739"/>
                    </a:cubicBezTo>
                    <a:cubicBezTo>
                      <a:pt x="3861" y="78916"/>
                      <a:pt x="3861" y="79005"/>
                      <a:pt x="3861" y="79182"/>
                    </a:cubicBezTo>
                    <a:cubicBezTo>
                      <a:pt x="3684" y="81752"/>
                      <a:pt x="7230" y="82107"/>
                      <a:pt x="8736" y="80600"/>
                    </a:cubicBezTo>
                    <a:cubicBezTo>
                      <a:pt x="12725" y="76789"/>
                      <a:pt x="5900" y="73155"/>
                      <a:pt x="2266" y="75459"/>
                    </a:cubicBezTo>
                    <a:cubicBezTo>
                      <a:pt x="-216" y="77055"/>
                      <a:pt x="-659" y="80423"/>
                      <a:pt x="937" y="82727"/>
                    </a:cubicBezTo>
                    <a:cubicBezTo>
                      <a:pt x="3152" y="85741"/>
                      <a:pt x="7496" y="85475"/>
                      <a:pt x="10864" y="84943"/>
                    </a:cubicBezTo>
                    <a:cubicBezTo>
                      <a:pt x="29654" y="81930"/>
                      <a:pt x="48356" y="78295"/>
                      <a:pt x="66793" y="73687"/>
                    </a:cubicBezTo>
                    <a:cubicBezTo>
                      <a:pt x="104285" y="64291"/>
                      <a:pt x="140803" y="50996"/>
                      <a:pt x="175548" y="34066"/>
                    </a:cubicBezTo>
                    <a:cubicBezTo>
                      <a:pt x="184855" y="29546"/>
                      <a:pt x="193985" y="24760"/>
                      <a:pt x="202937" y="19619"/>
                    </a:cubicBezTo>
                    <a:cubicBezTo>
                      <a:pt x="211800" y="14655"/>
                      <a:pt x="222171" y="8983"/>
                      <a:pt x="228730" y="1272"/>
                    </a:cubicBezTo>
                    <a:cubicBezTo>
                      <a:pt x="228996" y="474"/>
                      <a:pt x="228464" y="-147"/>
                      <a:pt x="227843" y="31"/>
                    </a:cubicBezTo>
                    <a:lnTo>
                      <a:pt x="227843" y="31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88" name="任意多边形: 形状 687"/>
              <p:cNvSpPr/>
              <p:nvPr/>
            </p:nvSpPr>
            <p:spPr>
              <a:xfrm>
                <a:off x="9942037" y="4402854"/>
                <a:ext cx="238020" cy="78336"/>
              </a:xfrm>
              <a:custGeom>
                <a:avLst/>
                <a:gdLst>
                  <a:gd name="connsiteX0" fmla="*/ 236869 w 238020"/>
                  <a:gd name="connsiteY0" fmla="*/ 777 h 78336"/>
                  <a:gd name="connsiteX1" fmla="*/ 227296 w 238020"/>
                  <a:gd name="connsiteY1" fmla="*/ 423 h 78336"/>
                  <a:gd name="connsiteX2" fmla="*/ 214621 w 238020"/>
                  <a:gd name="connsiteY2" fmla="*/ 2461 h 78336"/>
                  <a:gd name="connsiteX3" fmla="*/ 190246 w 238020"/>
                  <a:gd name="connsiteY3" fmla="*/ 7159 h 78336"/>
                  <a:gd name="connsiteX4" fmla="*/ 143358 w 238020"/>
                  <a:gd name="connsiteY4" fmla="*/ 18504 h 78336"/>
                  <a:gd name="connsiteX5" fmla="*/ 50025 w 238020"/>
                  <a:gd name="connsiteY5" fmla="*/ 50236 h 78336"/>
                  <a:gd name="connsiteX6" fmla="*/ 24055 w 238020"/>
                  <a:gd name="connsiteY6" fmla="*/ 61404 h 78336"/>
                  <a:gd name="connsiteX7" fmla="*/ 11557 w 238020"/>
                  <a:gd name="connsiteY7" fmla="*/ 67165 h 78336"/>
                  <a:gd name="connsiteX8" fmla="*/ 655 w 238020"/>
                  <a:gd name="connsiteY8" fmla="*/ 73990 h 78336"/>
                  <a:gd name="connsiteX9" fmla="*/ 2871 w 238020"/>
                  <a:gd name="connsiteY9" fmla="*/ 78333 h 78336"/>
                  <a:gd name="connsiteX10" fmla="*/ 13330 w 238020"/>
                  <a:gd name="connsiteY10" fmla="*/ 74965 h 78336"/>
                  <a:gd name="connsiteX11" fmla="*/ 24232 w 238020"/>
                  <a:gd name="connsiteY11" fmla="*/ 69913 h 78336"/>
                  <a:gd name="connsiteX12" fmla="*/ 46214 w 238020"/>
                  <a:gd name="connsiteY12" fmla="*/ 60340 h 78336"/>
                  <a:gd name="connsiteX13" fmla="*/ 91861 w 238020"/>
                  <a:gd name="connsiteY13" fmla="*/ 42790 h 78336"/>
                  <a:gd name="connsiteX14" fmla="*/ 185017 w 238020"/>
                  <a:gd name="connsiteY14" fmla="*/ 16200 h 78336"/>
                  <a:gd name="connsiteX15" fmla="*/ 211608 w 238020"/>
                  <a:gd name="connsiteY15" fmla="*/ 10616 h 78336"/>
                  <a:gd name="connsiteX16" fmla="*/ 225080 w 238020"/>
                  <a:gd name="connsiteY16" fmla="*/ 8045 h 78336"/>
                  <a:gd name="connsiteX17" fmla="*/ 237046 w 238020"/>
                  <a:gd name="connsiteY17" fmla="*/ 4323 h 78336"/>
                  <a:gd name="connsiteX18" fmla="*/ 236869 w 238020"/>
                  <a:gd name="connsiteY18" fmla="*/ 777 h 78336"/>
                  <a:gd name="connsiteX19" fmla="*/ 236869 w 238020"/>
                  <a:gd name="connsiteY19" fmla="*/ 777 h 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38020" h="78336">
                    <a:moveTo>
                      <a:pt x="236869" y="777"/>
                    </a:moveTo>
                    <a:cubicBezTo>
                      <a:pt x="233855" y="-463"/>
                      <a:pt x="230487" y="68"/>
                      <a:pt x="227296" y="423"/>
                    </a:cubicBezTo>
                    <a:cubicBezTo>
                      <a:pt x="223041" y="954"/>
                      <a:pt x="218787" y="1664"/>
                      <a:pt x="214621" y="2461"/>
                    </a:cubicBezTo>
                    <a:cubicBezTo>
                      <a:pt x="206467" y="3880"/>
                      <a:pt x="198312" y="5475"/>
                      <a:pt x="190246" y="7159"/>
                    </a:cubicBezTo>
                    <a:cubicBezTo>
                      <a:pt x="174469" y="10439"/>
                      <a:pt x="158869" y="14250"/>
                      <a:pt x="143358" y="18504"/>
                    </a:cubicBezTo>
                    <a:cubicBezTo>
                      <a:pt x="111627" y="27191"/>
                      <a:pt x="80427" y="37827"/>
                      <a:pt x="50025" y="50236"/>
                    </a:cubicBezTo>
                    <a:cubicBezTo>
                      <a:pt x="41250" y="53781"/>
                      <a:pt x="32652" y="57504"/>
                      <a:pt x="24055" y="61404"/>
                    </a:cubicBezTo>
                    <a:cubicBezTo>
                      <a:pt x="19889" y="63265"/>
                      <a:pt x="15723" y="65215"/>
                      <a:pt x="11557" y="67165"/>
                    </a:cubicBezTo>
                    <a:cubicBezTo>
                      <a:pt x="7657" y="69027"/>
                      <a:pt x="3314" y="70533"/>
                      <a:pt x="655" y="73990"/>
                    </a:cubicBezTo>
                    <a:cubicBezTo>
                      <a:pt x="-852" y="75940"/>
                      <a:pt x="389" y="78333"/>
                      <a:pt x="2871" y="78333"/>
                    </a:cubicBezTo>
                    <a:cubicBezTo>
                      <a:pt x="6771" y="78422"/>
                      <a:pt x="9873" y="76561"/>
                      <a:pt x="13330" y="74965"/>
                    </a:cubicBezTo>
                    <a:cubicBezTo>
                      <a:pt x="16964" y="73281"/>
                      <a:pt x="20598" y="71597"/>
                      <a:pt x="24232" y="69913"/>
                    </a:cubicBezTo>
                    <a:cubicBezTo>
                      <a:pt x="31500" y="66633"/>
                      <a:pt x="38857" y="63443"/>
                      <a:pt x="46214" y="60340"/>
                    </a:cubicBezTo>
                    <a:cubicBezTo>
                      <a:pt x="61282" y="54047"/>
                      <a:pt x="76438" y="48197"/>
                      <a:pt x="91861" y="42790"/>
                    </a:cubicBezTo>
                    <a:cubicBezTo>
                      <a:pt x="122352" y="32154"/>
                      <a:pt x="153551" y="23380"/>
                      <a:pt x="185017" y="16200"/>
                    </a:cubicBezTo>
                    <a:cubicBezTo>
                      <a:pt x="193881" y="14161"/>
                      <a:pt x="202744" y="12300"/>
                      <a:pt x="211608" y="10616"/>
                    </a:cubicBezTo>
                    <a:cubicBezTo>
                      <a:pt x="216128" y="9730"/>
                      <a:pt x="220560" y="8932"/>
                      <a:pt x="225080" y="8045"/>
                    </a:cubicBezTo>
                    <a:cubicBezTo>
                      <a:pt x="228980" y="7336"/>
                      <a:pt x="234032" y="6893"/>
                      <a:pt x="237046" y="4323"/>
                    </a:cubicBezTo>
                    <a:cubicBezTo>
                      <a:pt x="238287" y="3348"/>
                      <a:pt x="238464" y="1487"/>
                      <a:pt x="236869" y="777"/>
                    </a:cubicBezTo>
                    <a:lnTo>
                      <a:pt x="236869" y="777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89" name="任意多边形: 形状 688"/>
              <p:cNvSpPr/>
              <p:nvPr/>
            </p:nvSpPr>
            <p:spPr>
              <a:xfrm>
                <a:off x="9985878" y="4540795"/>
                <a:ext cx="237215" cy="77280"/>
              </a:xfrm>
              <a:custGeom>
                <a:avLst/>
                <a:gdLst>
                  <a:gd name="connsiteX0" fmla="*/ 236725 w 237215"/>
                  <a:gd name="connsiteY0" fmla="*/ 1640 h 77280"/>
                  <a:gd name="connsiteX1" fmla="*/ 215187 w 237215"/>
                  <a:gd name="connsiteY1" fmla="*/ 1551 h 77280"/>
                  <a:gd name="connsiteX2" fmla="*/ 191078 w 237215"/>
                  <a:gd name="connsiteY2" fmla="*/ 5983 h 77280"/>
                  <a:gd name="connsiteX3" fmla="*/ 144101 w 237215"/>
                  <a:gd name="connsiteY3" fmla="*/ 18392 h 77280"/>
                  <a:gd name="connsiteX4" fmla="*/ 50857 w 237215"/>
                  <a:gd name="connsiteY4" fmla="*/ 51896 h 77280"/>
                  <a:gd name="connsiteX5" fmla="*/ 24443 w 237215"/>
                  <a:gd name="connsiteY5" fmla="*/ 62000 h 77280"/>
                  <a:gd name="connsiteX6" fmla="*/ 10439 w 237215"/>
                  <a:gd name="connsiteY6" fmla="*/ 67407 h 77280"/>
                  <a:gd name="connsiteX7" fmla="*/ 334 w 237215"/>
                  <a:gd name="connsiteY7" fmla="*/ 73523 h 77280"/>
                  <a:gd name="connsiteX8" fmla="*/ 2107 w 237215"/>
                  <a:gd name="connsiteY8" fmla="*/ 76980 h 77280"/>
                  <a:gd name="connsiteX9" fmla="*/ 12211 w 237215"/>
                  <a:gd name="connsiteY9" fmla="*/ 75030 h 77280"/>
                  <a:gd name="connsiteX10" fmla="*/ 23734 w 237215"/>
                  <a:gd name="connsiteY10" fmla="*/ 70598 h 77280"/>
                  <a:gd name="connsiteX11" fmla="*/ 47666 w 237215"/>
                  <a:gd name="connsiteY11" fmla="*/ 61469 h 77280"/>
                  <a:gd name="connsiteX12" fmla="*/ 93490 w 237215"/>
                  <a:gd name="connsiteY12" fmla="*/ 44007 h 77280"/>
                  <a:gd name="connsiteX13" fmla="*/ 185139 w 237215"/>
                  <a:gd name="connsiteY13" fmla="*/ 14935 h 77280"/>
                  <a:gd name="connsiteX14" fmla="*/ 212262 w 237215"/>
                  <a:gd name="connsiteY14" fmla="*/ 9262 h 77280"/>
                  <a:gd name="connsiteX15" fmla="*/ 236903 w 237215"/>
                  <a:gd name="connsiteY15" fmla="*/ 3058 h 77280"/>
                  <a:gd name="connsiteX16" fmla="*/ 236725 w 237215"/>
                  <a:gd name="connsiteY16" fmla="*/ 1640 h 77280"/>
                  <a:gd name="connsiteX17" fmla="*/ 236725 w 237215"/>
                  <a:gd name="connsiteY17" fmla="*/ 1640 h 7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7215" h="77280">
                    <a:moveTo>
                      <a:pt x="236725" y="1640"/>
                    </a:moveTo>
                    <a:cubicBezTo>
                      <a:pt x="230255" y="-1374"/>
                      <a:pt x="222189" y="487"/>
                      <a:pt x="215187" y="1551"/>
                    </a:cubicBezTo>
                    <a:cubicBezTo>
                      <a:pt x="207121" y="2792"/>
                      <a:pt x="199055" y="4298"/>
                      <a:pt x="191078" y="5983"/>
                    </a:cubicBezTo>
                    <a:cubicBezTo>
                      <a:pt x="175212" y="9351"/>
                      <a:pt x="159612" y="13605"/>
                      <a:pt x="144101" y="18392"/>
                    </a:cubicBezTo>
                    <a:cubicBezTo>
                      <a:pt x="112547" y="28141"/>
                      <a:pt x="81702" y="40107"/>
                      <a:pt x="50857" y="51896"/>
                    </a:cubicBezTo>
                    <a:cubicBezTo>
                      <a:pt x="42082" y="55264"/>
                      <a:pt x="33218" y="58632"/>
                      <a:pt x="24443" y="62000"/>
                    </a:cubicBezTo>
                    <a:cubicBezTo>
                      <a:pt x="19746" y="63773"/>
                      <a:pt x="15137" y="65546"/>
                      <a:pt x="10439" y="67407"/>
                    </a:cubicBezTo>
                    <a:cubicBezTo>
                      <a:pt x="6450" y="68914"/>
                      <a:pt x="2639" y="69889"/>
                      <a:pt x="334" y="73523"/>
                    </a:cubicBezTo>
                    <a:cubicBezTo>
                      <a:pt x="-641" y="75030"/>
                      <a:pt x="689" y="76537"/>
                      <a:pt x="2107" y="76980"/>
                    </a:cubicBezTo>
                    <a:cubicBezTo>
                      <a:pt x="5741" y="77955"/>
                      <a:pt x="8755" y="76359"/>
                      <a:pt x="12211" y="75030"/>
                    </a:cubicBezTo>
                    <a:cubicBezTo>
                      <a:pt x="16023" y="73523"/>
                      <a:pt x="19923" y="72105"/>
                      <a:pt x="23734" y="70598"/>
                    </a:cubicBezTo>
                    <a:cubicBezTo>
                      <a:pt x="31711" y="67584"/>
                      <a:pt x="39689" y="64482"/>
                      <a:pt x="47666" y="61469"/>
                    </a:cubicBezTo>
                    <a:cubicBezTo>
                      <a:pt x="62911" y="55619"/>
                      <a:pt x="78156" y="49680"/>
                      <a:pt x="93490" y="44007"/>
                    </a:cubicBezTo>
                    <a:cubicBezTo>
                      <a:pt x="123538" y="32839"/>
                      <a:pt x="153940" y="22557"/>
                      <a:pt x="185139" y="14935"/>
                    </a:cubicBezTo>
                    <a:cubicBezTo>
                      <a:pt x="194092" y="12719"/>
                      <a:pt x="203133" y="10858"/>
                      <a:pt x="212262" y="9262"/>
                    </a:cubicBezTo>
                    <a:cubicBezTo>
                      <a:pt x="220239" y="7844"/>
                      <a:pt x="230166" y="7933"/>
                      <a:pt x="236903" y="3058"/>
                    </a:cubicBezTo>
                    <a:cubicBezTo>
                      <a:pt x="237346" y="2614"/>
                      <a:pt x="237346" y="1905"/>
                      <a:pt x="236725" y="1640"/>
                    </a:cubicBezTo>
                    <a:lnTo>
                      <a:pt x="236725" y="1640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90" name="任意多边形: 形状 689"/>
              <p:cNvSpPr/>
              <p:nvPr/>
            </p:nvSpPr>
            <p:spPr>
              <a:xfrm>
                <a:off x="10358739" y="5548234"/>
                <a:ext cx="140973" cy="59301"/>
              </a:xfrm>
              <a:custGeom>
                <a:avLst/>
                <a:gdLst>
                  <a:gd name="connsiteX0" fmla="*/ 139432 w 140973"/>
                  <a:gd name="connsiteY0" fmla="*/ 214 h 59301"/>
                  <a:gd name="connsiteX1" fmla="*/ 132430 w 140973"/>
                  <a:gd name="connsiteY1" fmla="*/ 4823 h 59301"/>
                  <a:gd name="connsiteX2" fmla="*/ 125959 w 140973"/>
                  <a:gd name="connsiteY2" fmla="*/ 9609 h 59301"/>
                  <a:gd name="connsiteX3" fmla="*/ 112044 w 140973"/>
                  <a:gd name="connsiteY3" fmla="*/ 18118 h 59301"/>
                  <a:gd name="connsiteX4" fmla="*/ 77653 w 140973"/>
                  <a:gd name="connsiteY4" fmla="*/ 30705 h 59301"/>
                  <a:gd name="connsiteX5" fmla="*/ 2756 w 140973"/>
                  <a:gd name="connsiteY5" fmla="*/ 52066 h 59301"/>
                  <a:gd name="connsiteX6" fmla="*/ 8 w 140973"/>
                  <a:gd name="connsiteY6" fmla="*/ 55877 h 59301"/>
                  <a:gd name="connsiteX7" fmla="*/ 1338 w 140973"/>
                  <a:gd name="connsiteY7" fmla="*/ 58448 h 59301"/>
                  <a:gd name="connsiteX8" fmla="*/ 5238 w 140973"/>
                  <a:gd name="connsiteY8" fmla="*/ 59068 h 59301"/>
                  <a:gd name="connsiteX9" fmla="*/ 44769 w 140973"/>
                  <a:gd name="connsiteY9" fmla="*/ 46748 h 59301"/>
                  <a:gd name="connsiteX10" fmla="*/ 84389 w 140973"/>
                  <a:gd name="connsiteY10" fmla="*/ 36821 h 59301"/>
                  <a:gd name="connsiteX11" fmla="*/ 118426 w 140973"/>
                  <a:gd name="connsiteY11" fmla="*/ 23082 h 59301"/>
                  <a:gd name="connsiteX12" fmla="*/ 132341 w 140973"/>
                  <a:gd name="connsiteY12" fmla="*/ 13066 h 59301"/>
                  <a:gd name="connsiteX13" fmla="*/ 137482 w 140973"/>
                  <a:gd name="connsiteY13" fmla="*/ 7482 h 59301"/>
                  <a:gd name="connsiteX14" fmla="*/ 140850 w 140973"/>
                  <a:gd name="connsiteY14" fmla="*/ 1012 h 59301"/>
                  <a:gd name="connsiteX15" fmla="*/ 139432 w 140973"/>
                  <a:gd name="connsiteY15" fmla="*/ 214 h 59301"/>
                  <a:gd name="connsiteX16" fmla="*/ 139432 w 140973"/>
                  <a:gd name="connsiteY16" fmla="*/ 214 h 5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0973" h="59301">
                    <a:moveTo>
                      <a:pt x="139432" y="214"/>
                    </a:moveTo>
                    <a:cubicBezTo>
                      <a:pt x="137394" y="2075"/>
                      <a:pt x="134735" y="3228"/>
                      <a:pt x="132430" y="4823"/>
                    </a:cubicBezTo>
                    <a:cubicBezTo>
                      <a:pt x="130303" y="6419"/>
                      <a:pt x="128175" y="8014"/>
                      <a:pt x="125959" y="9609"/>
                    </a:cubicBezTo>
                    <a:cubicBezTo>
                      <a:pt x="121439" y="12712"/>
                      <a:pt x="116830" y="15548"/>
                      <a:pt x="112044" y="18118"/>
                    </a:cubicBezTo>
                    <a:cubicBezTo>
                      <a:pt x="101142" y="23791"/>
                      <a:pt x="89442" y="27514"/>
                      <a:pt x="77653" y="30705"/>
                    </a:cubicBezTo>
                    <a:cubicBezTo>
                      <a:pt x="52481" y="37441"/>
                      <a:pt x="27308" y="43025"/>
                      <a:pt x="2756" y="52066"/>
                    </a:cubicBezTo>
                    <a:cubicBezTo>
                      <a:pt x="984" y="52686"/>
                      <a:pt x="97" y="54193"/>
                      <a:pt x="8" y="55877"/>
                    </a:cubicBezTo>
                    <a:cubicBezTo>
                      <a:pt x="-80" y="57118"/>
                      <a:pt x="540" y="57650"/>
                      <a:pt x="1338" y="58448"/>
                    </a:cubicBezTo>
                    <a:cubicBezTo>
                      <a:pt x="2224" y="59334"/>
                      <a:pt x="3997" y="59511"/>
                      <a:pt x="5238" y="59068"/>
                    </a:cubicBezTo>
                    <a:cubicBezTo>
                      <a:pt x="18267" y="54370"/>
                      <a:pt x="31474" y="50293"/>
                      <a:pt x="44769" y="46748"/>
                    </a:cubicBezTo>
                    <a:cubicBezTo>
                      <a:pt x="57976" y="43291"/>
                      <a:pt x="71272" y="40632"/>
                      <a:pt x="84389" y="36821"/>
                    </a:cubicBezTo>
                    <a:cubicBezTo>
                      <a:pt x="96089" y="33452"/>
                      <a:pt x="107789" y="29198"/>
                      <a:pt x="118426" y="23082"/>
                    </a:cubicBezTo>
                    <a:cubicBezTo>
                      <a:pt x="123389" y="20157"/>
                      <a:pt x="128087" y="16878"/>
                      <a:pt x="132341" y="13066"/>
                    </a:cubicBezTo>
                    <a:cubicBezTo>
                      <a:pt x="134203" y="11382"/>
                      <a:pt x="136153" y="9521"/>
                      <a:pt x="137482" y="7482"/>
                    </a:cubicBezTo>
                    <a:cubicBezTo>
                      <a:pt x="138812" y="5444"/>
                      <a:pt x="139609" y="3139"/>
                      <a:pt x="140850" y="1012"/>
                    </a:cubicBezTo>
                    <a:cubicBezTo>
                      <a:pt x="141382" y="214"/>
                      <a:pt x="140053" y="-318"/>
                      <a:pt x="139432" y="214"/>
                    </a:cubicBezTo>
                    <a:lnTo>
                      <a:pt x="139432" y="214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91" name="任意多边形: 形状 690"/>
              <p:cNvSpPr/>
              <p:nvPr/>
            </p:nvSpPr>
            <p:spPr>
              <a:xfrm>
                <a:off x="10447821" y="5398871"/>
                <a:ext cx="55886" cy="160689"/>
              </a:xfrm>
              <a:custGeom>
                <a:avLst/>
                <a:gdLst>
                  <a:gd name="connsiteX0" fmla="*/ 5 w 55886"/>
                  <a:gd name="connsiteY0" fmla="*/ 581 h 160689"/>
                  <a:gd name="connsiteX1" fmla="*/ 3285 w 55886"/>
                  <a:gd name="connsiteY1" fmla="*/ 21587 h 160689"/>
                  <a:gd name="connsiteX2" fmla="*/ 9223 w 55886"/>
                  <a:gd name="connsiteY2" fmla="*/ 43214 h 160689"/>
                  <a:gd name="connsiteX3" fmla="*/ 21101 w 55886"/>
                  <a:gd name="connsiteY3" fmla="*/ 84696 h 160689"/>
                  <a:gd name="connsiteX4" fmla="*/ 32889 w 55886"/>
                  <a:gd name="connsiteY4" fmla="*/ 125380 h 160689"/>
                  <a:gd name="connsiteX5" fmla="*/ 39980 w 55886"/>
                  <a:gd name="connsiteY5" fmla="*/ 144259 h 160689"/>
                  <a:gd name="connsiteX6" fmla="*/ 51059 w 55886"/>
                  <a:gd name="connsiteY6" fmla="*/ 160391 h 160689"/>
                  <a:gd name="connsiteX7" fmla="*/ 55846 w 55886"/>
                  <a:gd name="connsiteY7" fmla="*/ 157288 h 160689"/>
                  <a:gd name="connsiteX8" fmla="*/ 51680 w 55886"/>
                  <a:gd name="connsiteY8" fmla="*/ 148868 h 160689"/>
                  <a:gd name="connsiteX9" fmla="*/ 47159 w 55886"/>
                  <a:gd name="connsiteY9" fmla="*/ 140182 h 160689"/>
                  <a:gd name="connsiteX10" fmla="*/ 40157 w 55886"/>
                  <a:gd name="connsiteY10" fmla="*/ 121302 h 160689"/>
                  <a:gd name="connsiteX11" fmla="*/ 28369 w 55886"/>
                  <a:gd name="connsiteY11" fmla="*/ 81416 h 160689"/>
                  <a:gd name="connsiteX12" fmla="*/ 16314 w 55886"/>
                  <a:gd name="connsiteY12" fmla="*/ 40821 h 160689"/>
                  <a:gd name="connsiteX13" fmla="*/ 9933 w 55886"/>
                  <a:gd name="connsiteY13" fmla="*/ 20169 h 160689"/>
                  <a:gd name="connsiteX14" fmla="*/ 1335 w 55886"/>
                  <a:gd name="connsiteY14" fmla="*/ 315 h 160689"/>
                  <a:gd name="connsiteX15" fmla="*/ 5 w 55886"/>
                  <a:gd name="connsiteY15" fmla="*/ 581 h 160689"/>
                  <a:gd name="connsiteX16" fmla="*/ 5 w 55886"/>
                  <a:gd name="connsiteY16" fmla="*/ 581 h 16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5886" h="160689">
                    <a:moveTo>
                      <a:pt x="5" y="581"/>
                    </a:moveTo>
                    <a:cubicBezTo>
                      <a:pt x="1069" y="7583"/>
                      <a:pt x="1512" y="14585"/>
                      <a:pt x="3285" y="21587"/>
                    </a:cubicBezTo>
                    <a:cubicBezTo>
                      <a:pt x="5057" y="28856"/>
                      <a:pt x="7096" y="36035"/>
                      <a:pt x="9223" y="43214"/>
                    </a:cubicBezTo>
                    <a:cubicBezTo>
                      <a:pt x="13123" y="57042"/>
                      <a:pt x="17112" y="70869"/>
                      <a:pt x="21101" y="84696"/>
                    </a:cubicBezTo>
                    <a:cubicBezTo>
                      <a:pt x="25000" y="98257"/>
                      <a:pt x="28635" y="111907"/>
                      <a:pt x="32889" y="125380"/>
                    </a:cubicBezTo>
                    <a:cubicBezTo>
                      <a:pt x="34928" y="131761"/>
                      <a:pt x="37144" y="138143"/>
                      <a:pt x="39980" y="144259"/>
                    </a:cubicBezTo>
                    <a:cubicBezTo>
                      <a:pt x="42550" y="149754"/>
                      <a:pt x="45475" y="157288"/>
                      <a:pt x="51059" y="160391"/>
                    </a:cubicBezTo>
                    <a:cubicBezTo>
                      <a:pt x="53009" y="161454"/>
                      <a:pt x="56289" y="159504"/>
                      <a:pt x="55846" y="157288"/>
                    </a:cubicBezTo>
                    <a:cubicBezTo>
                      <a:pt x="55225" y="154009"/>
                      <a:pt x="53364" y="151704"/>
                      <a:pt x="51680" y="148868"/>
                    </a:cubicBezTo>
                    <a:cubicBezTo>
                      <a:pt x="49996" y="146032"/>
                      <a:pt x="48489" y="143195"/>
                      <a:pt x="47159" y="140182"/>
                    </a:cubicBezTo>
                    <a:cubicBezTo>
                      <a:pt x="44323" y="134066"/>
                      <a:pt x="42107" y="127684"/>
                      <a:pt x="40157" y="121302"/>
                    </a:cubicBezTo>
                    <a:cubicBezTo>
                      <a:pt x="35991" y="108096"/>
                      <a:pt x="32269" y="94712"/>
                      <a:pt x="28369" y="81416"/>
                    </a:cubicBezTo>
                    <a:cubicBezTo>
                      <a:pt x="24380" y="67855"/>
                      <a:pt x="20392" y="54383"/>
                      <a:pt x="16314" y="40821"/>
                    </a:cubicBezTo>
                    <a:cubicBezTo>
                      <a:pt x="14276" y="33908"/>
                      <a:pt x="12237" y="26994"/>
                      <a:pt x="9933" y="20169"/>
                    </a:cubicBezTo>
                    <a:cubicBezTo>
                      <a:pt x="7628" y="13256"/>
                      <a:pt x="4260" y="6963"/>
                      <a:pt x="1335" y="315"/>
                    </a:cubicBezTo>
                    <a:cubicBezTo>
                      <a:pt x="980" y="-217"/>
                      <a:pt x="-83" y="-40"/>
                      <a:pt x="5" y="581"/>
                    </a:cubicBezTo>
                    <a:lnTo>
                      <a:pt x="5" y="581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92" name="任意多边形: 形状 691"/>
              <p:cNvSpPr/>
              <p:nvPr/>
            </p:nvSpPr>
            <p:spPr>
              <a:xfrm>
                <a:off x="10313182" y="5399339"/>
                <a:ext cx="133691" cy="205858"/>
              </a:xfrm>
              <a:custGeom>
                <a:avLst/>
                <a:gdLst>
                  <a:gd name="connsiteX0" fmla="*/ 133138 w 133691"/>
                  <a:gd name="connsiteY0" fmla="*/ 644 h 205858"/>
                  <a:gd name="connsiteX1" fmla="*/ 122235 w 133691"/>
                  <a:gd name="connsiteY1" fmla="*/ 2683 h 205858"/>
                  <a:gd name="connsiteX2" fmla="*/ 106547 w 133691"/>
                  <a:gd name="connsiteY2" fmla="*/ 9685 h 205858"/>
                  <a:gd name="connsiteX3" fmla="*/ 76233 w 133691"/>
                  <a:gd name="connsiteY3" fmla="*/ 22006 h 205858"/>
                  <a:gd name="connsiteX4" fmla="*/ 13923 w 133691"/>
                  <a:gd name="connsiteY4" fmla="*/ 41771 h 205858"/>
                  <a:gd name="connsiteX5" fmla="*/ 2489 w 133691"/>
                  <a:gd name="connsiteY5" fmla="*/ 46823 h 205858"/>
                  <a:gd name="connsiteX6" fmla="*/ 361 w 133691"/>
                  <a:gd name="connsiteY6" fmla="*/ 56662 h 205858"/>
                  <a:gd name="connsiteX7" fmla="*/ 4971 w 133691"/>
                  <a:gd name="connsiteY7" fmla="*/ 66944 h 205858"/>
                  <a:gd name="connsiteX8" fmla="*/ 10466 w 133691"/>
                  <a:gd name="connsiteY8" fmla="*/ 81569 h 205858"/>
                  <a:gd name="connsiteX9" fmla="*/ 23407 w 133691"/>
                  <a:gd name="connsiteY9" fmla="*/ 140157 h 205858"/>
                  <a:gd name="connsiteX10" fmla="*/ 35195 w 133691"/>
                  <a:gd name="connsiteY10" fmla="*/ 171888 h 205858"/>
                  <a:gd name="connsiteX11" fmla="*/ 41223 w 133691"/>
                  <a:gd name="connsiteY11" fmla="*/ 188552 h 205858"/>
                  <a:gd name="connsiteX12" fmla="*/ 46718 w 133691"/>
                  <a:gd name="connsiteY12" fmla="*/ 204506 h 205858"/>
                  <a:gd name="connsiteX13" fmla="*/ 53188 w 133691"/>
                  <a:gd name="connsiteY13" fmla="*/ 203088 h 205858"/>
                  <a:gd name="connsiteX14" fmla="*/ 51859 w 133691"/>
                  <a:gd name="connsiteY14" fmla="*/ 189970 h 205858"/>
                  <a:gd name="connsiteX15" fmla="*/ 47427 w 133691"/>
                  <a:gd name="connsiteY15" fmla="*/ 176231 h 205858"/>
                  <a:gd name="connsiteX16" fmla="*/ 36879 w 133691"/>
                  <a:gd name="connsiteY16" fmla="*/ 149198 h 205858"/>
                  <a:gd name="connsiteX17" fmla="*/ 23052 w 133691"/>
                  <a:gd name="connsiteY17" fmla="*/ 93800 h 205858"/>
                  <a:gd name="connsiteX18" fmla="*/ 14720 w 133691"/>
                  <a:gd name="connsiteY18" fmla="*/ 66855 h 205858"/>
                  <a:gd name="connsiteX19" fmla="*/ 9402 w 133691"/>
                  <a:gd name="connsiteY19" fmla="*/ 55776 h 205858"/>
                  <a:gd name="connsiteX20" fmla="*/ 9137 w 133691"/>
                  <a:gd name="connsiteY20" fmla="*/ 52053 h 205858"/>
                  <a:gd name="connsiteX21" fmla="*/ 16670 w 133691"/>
                  <a:gd name="connsiteY21" fmla="*/ 49571 h 205858"/>
                  <a:gd name="connsiteX22" fmla="*/ 75702 w 133691"/>
                  <a:gd name="connsiteY22" fmla="*/ 30780 h 205858"/>
                  <a:gd name="connsiteX23" fmla="*/ 107522 w 133691"/>
                  <a:gd name="connsiteY23" fmla="*/ 17574 h 205858"/>
                  <a:gd name="connsiteX24" fmla="*/ 123210 w 133691"/>
                  <a:gd name="connsiteY24" fmla="*/ 10040 h 205858"/>
                  <a:gd name="connsiteX25" fmla="*/ 133669 w 133691"/>
                  <a:gd name="connsiteY25" fmla="*/ 1619 h 205858"/>
                  <a:gd name="connsiteX26" fmla="*/ 133138 w 133691"/>
                  <a:gd name="connsiteY26" fmla="*/ 644 h 205858"/>
                  <a:gd name="connsiteX27" fmla="*/ 133138 w 133691"/>
                  <a:gd name="connsiteY27" fmla="*/ 644 h 20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3691" h="205858">
                    <a:moveTo>
                      <a:pt x="133138" y="644"/>
                    </a:moveTo>
                    <a:cubicBezTo>
                      <a:pt x="129149" y="-1040"/>
                      <a:pt x="126047" y="910"/>
                      <a:pt x="122235" y="2683"/>
                    </a:cubicBezTo>
                    <a:cubicBezTo>
                      <a:pt x="117006" y="5076"/>
                      <a:pt x="111776" y="7381"/>
                      <a:pt x="106547" y="9685"/>
                    </a:cubicBezTo>
                    <a:cubicBezTo>
                      <a:pt x="96531" y="14028"/>
                      <a:pt x="86427" y="18106"/>
                      <a:pt x="76233" y="22006"/>
                    </a:cubicBezTo>
                    <a:cubicBezTo>
                      <a:pt x="55847" y="29717"/>
                      <a:pt x="35018" y="36364"/>
                      <a:pt x="13923" y="41771"/>
                    </a:cubicBezTo>
                    <a:cubicBezTo>
                      <a:pt x="9934" y="42835"/>
                      <a:pt x="5414" y="43544"/>
                      <a:pt x="2489" y="46823"/>
                    </a:cubicBezTo>
                    <a:cubicBezTo>
                      <a:pt x="7" y="49660"/>
                      <a:pt x="-436" y="53294"/>
                      <a:pt x="361" y="56662"/>
                    </a:cubicBezTo>
                    <a:cubicBezTo>
                      <a:pt x="1248" y="60296"/>
                      <a:pt x="3375" y="63576"/>
                      <a:pt x="4971" y="66944"/>
                    </a:cubicBezTo>
                    <a:cubicBezTo>
                      <a:pt x="7187" y="71642"/>
                      <a:pt x="8959" y="76605"/>
                      <a:pt x="10466" y="81569"/>
                    </a:cubicBezTo>
                    <a:cubicBezTo>
                      <a:pt x="16316" y="100714"/>
                      <a:pt x="17734" y="121011"/>
                      <a:pt x="23407" y="140157"/>
                    </a:cubicBezTo>
                    <a:cubicBezTo>
                      <a:pt x="26598" y="150970"/>
                      <a:pt x="31118" y="161341"/>
                      <a:pt x="35195" y="171888"/>
                    </a:cubicBezTo>
                    <a:cubicBezTo>
                      <a:pt x="37323" y="177384"/>
                      <a:pt x="39450" y="182879"/>
                      <a:pt x="41223" y="188552"/>
                    </a:cubicBezTo>
                    <a:cubicBezTo>
                      <a:pt x="42907" y="193870"/>
                      <a:pt x="43439" y="199897"/>
                      <a:pt x="46718" y="204506"/>
                    </a:cubicBezTo>
                    <a:cubicBezTo>
                      <a:pt x="48402" y="206899"/>
                      <a:pt x="52479" y="205924"/>
                      <a:pt x="53188" y="203088"/>
                    </a:cubicBezTo>
                    <a:cubicBezTo>
                      <a:pt x="54340" y="198479"/>
                      <a:pt x="53011" y="194402"/>
                      <a:pt x="51859" y="189970"/>
                    </a:cubicBezTo>
                    <a:cubicBezTo>
                      <a:pt x="50618" y="185361"/>
                      <a:pt x="49111" y="180752"/>
                      <a:pt x="47427" y="176231"/>
                    </a:cubicBezTo>
                    <a:cubicBezTo>
                      <a:pt x="44147" y="167191"/>
                      <a:pt x="40247" y="158238"/>
                      <a:pt x="36879" y="149198"/>
                    </a:cubicBezTo>
                    <a:cubicBezTo>
                      <a:pt x="30232" y="131205"/>
                      <a:pt x="27307" y="112414"/>
                      <a:pt x="23052" y="93800"/>
                    </a:cubicBezTo>
                    <a:cubicBezTo>
                      <a:pt x="20925" y="84671"/>
                      <a:pt x="18532" y="75542"/>
                      <a:pt x="14720" y="66855"/>
                    </a:cubicBezTo>
                    <a:cubicBezTo>
                      <a:pt x="13125" y="63132"/>
                      <a:pt x="10821" y="59587"/>
                      <a:pt x="9402" y="55776"/>
                    </a:cubicBezTo>
                    <a:cubicBezTo>
                      <a:pt x="9048" y="54712"/>
                      <a:pt x="8339" y="53205"/>
                      <a:pt x="9137" y="52053"/>
                    </a:cubicBezTo>
                    <a:cubicBezTo>
                      <a:pt x="10200" y="50457"/>
                      <a:pt x="14986" y="50014"/>
                      <a:pt x="16670" y="49571"/>
                    </a:cubicBezTo>
                    <a:cubicBezTo>
                      <a:pt x="36613" y="44342"/>
                      <a:pt x="56379" y="38137"/>
                      <a:pt x="75702" y="30780"/>
                    </a:cubicBezTo>
                    <a:cubicBezTo>
                      <a:pt x="86427" y="26703"/>
                      <a:pt x="97063" y="22271"/>
                      <a:pt x="107522" y="17574"/>
                    </a:cubicBezTo>
                    <a:cubicBezTo>
                      <a:pt x="112840" y="15181"/>
                      <a:pt x="118069" y="12699"/>
                      <a:pt x="123210" y="10040"/>
                    </a:cubicBezTo>
                    <a:cubicBezTo>
                      <a:pt x="127465" y="7913"/>
                      <a:pt x="132606" y="6406"/>
                      <a:pt x="133669" y="1619"/>
                    </a:cubicBezTo>
                    <a:cubicBezTo>
                      <a:pt x="133758" y="1265"/>
                      <a:pt x="133581" y="822"/>
                      <a:pt x="133138" y="644"/>
                    </a:cubicBezTo>
                    <a:lnTo>
                      <a:pt x="133138" y="644"/>
                    </a:lnTo>
                    <a:close/>
                  </a:path>
                </a:pathLst>
              </a:custGeom>
              <a:solidFill>
                <a:srgbClr val="2E382E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  <p:grpSp>
          <p:nvGrpSpPr>
            <p:cNvPr id="693" name="图形 232"/>
            <p:cNvGrpSpPr/>
            <p:nvPr/>
          </p:nvGrpSpPr>
          <p:grpSpPr>
            <a:xfrm>
              <a:off x="10234422" y="4507134"/>
              <a:ext cx="558246" cy="1203077"/>
              <a:chOff x="10234422" y="4507134"/>
              <a:chExt cx="558246" cy="1203077"/>
            </a:xfrm>
          </p:grpSpPr>
          <p:sp>
            <p:nvSpPr>
              <p:cNvPr id="694" name="任意多边形: 形状 693"/>
              <p:cNvSpPr/>
              <p:nvPr/>
            </p:nvSpPr>
            <p:spPr>
              <a:xfrm>
                <a:off x="10243610" y="4510082"/>
                <a:ext cx="542981" cy="1195427"/>
              </a:xfrm>
              <a:custGeom>
                <a:avLst/>
                <a:gdLst>
                  <a:gd name="connsiteX0" fmla="*/ 182944 w 542981"/>
                  <a:gd name="connsiteY0" fmla="*/ 0 h 1195427"/>
                  <a:gd name="connsiteX1" fmla="*/ 542981 w 542981"/>
                  <a:gd name="connsiteY1" fmla="*/ 1136308 h 1195427"/>
                  <a:gd name="connsiteX2" fmla="*/ 361278 w 542981"/>
                  <a:gd name="connsiteY2" fmla="*/ 1195427 h 1195427"/>
                  <a:gd name="connsiteX3" fmla="*/ 0 w 542981"/>
                  <a:gd name="connsiteY3" fmla="*/ 66477 h 1195427"/>
                  <a:gd name="connsiteX4" fmla="*/ 182944 w 542981"/>
                  <a:gd name="connsiteY4" fmla="*/ 0 h 1195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2981" h="1195427">
                    <a:moveTo>
                      <a:pt x="182944" y="0"/>
                    </a:moveTo>
                    <a:lnTo>
                      <a:pt x="542981" y="1136308"/>
                    </a:lnTo>
                    <a:lnTo>
                      <a:pt x="361278" y="1195427"/>
                    </a:lnTo>
                    <a:lnTo>
                      <a:pt x="0" y="66477"/>
                    </a:lnTo>
                    <a:cubicBezTo>
                      <a:pt x="37847" y="1152"/>
                      <a:pt x="182944" y="0"/>
                      <a:pt x="182944" y="0"/>
                    </a:cubicBezTo>
                    <a:close/>
                  </a:path>
                </a:pathLst>
              </a:custGeom>
              <a:solidFill>
                <a:srgbClr val="7DA179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95" name="任意多边形: 形状 694"/>
              <p:cNvSpPr/>
              <p:nvPr/>
            </p:nvSpPr>
            <p:spPr>
              <a:xfrm>
                <a:off x="10288710" y="4673083"/>
                <a:ext cx="214984" cy="143766"/>
              </a:xfrm>
              <a:custGeom>
                <a:avLst/>
                <a:gdLst>
                  <a:gd name="connsiteX0" fmla="*/ 183402 w 214984"/>
                  <a:gd name="connsiteY0" fmla="*/ 0 h 143766"/>
                  <a:gd name="connsiteX1" fmla="*/ 15 w 214984"/>
                  <a:gd name="connsiteY1" fmla="*/ 50965 h 143766"/>
                  <a:gd name="connsiteX2" fmla="*/ 29708 w 214984"/>
                  <a:gd name="connsiteY2" fmla="*/ 143767 h 143766"/>
                  <a:gd name="connsiteX3" fmla="*/ 214957 w 214984"/>
                  <a:gd name="connsiteY3" fmla="*/ 89699 h 143766"/>
                  <a:gd name="connsiteX4" fmla="*/ 183402 w 214984"/>
                  <a:gd name="connsiteY4" fmla="*/ 0 h 143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984" h="143766">
                    <a:moveTo>
                      <a:pt x="183402" y="0"/>
                    </a:moveTo>
                    <a:cubicBezTo>
                      <a:pt x="176577" y="1418"/>
                      <a:pt x="724" y="47420"/>
                      <a:pt x="15" y="50965"/>
                    </a:cubicBezTo>
                    <a:cubicBezTo>
                      <a:pt x="-782" y="54511"/>
                      <a:pt x="29708" y="143767"/>
                      <a:pt x="29708" y="143767"/>
                    </a:cubicBezTo>
                    <a:cubicBezTo>
                      <a:pt x="29708" y="143767"/>
                      <a:pt x="217616" y="93688"/>
                      <a:pt x="214957" y="89699"/>
                    </a:cubicBezTo>
                    <a:cubicBezTo>
                      <a:pt x="212297" y="85622"/>
                      <a:pt x="183402" y="0"/>
                      <a:pt x="183402" y="0"/>
                    </a:cubicBezTo>
                    <a:close/>
                  </a:path>
                </a:pathLst>
              </a:custGeom>
              <a:solidFill>
                <a:srgbClr val="DC9234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696" name="任意多边形: 形状 695"/>
              <p:cNvSpPr/>
              <p:nvPr/>
            </p:nvSpPr>
            <p:spPr>
              <a:xfrm>
                <a:off x="10267529" y="4519828"/>
                <a:ext cx="142207" cy="68487"/>
              </a:xfrm>
              <a:custGeom>
                <a:avLst/>
                <a:gdLst>
                  <a:gd name="connsiteX0" fmla="*/ 140943 w 142207"/>
                  <a:gd name="connsiteY0" fmla="*/ 14275 h 68487"/>
                  <a:gd name="connsiteX1" fmla="*/ 112314 w 142207"/>
                  <a:gd name="connsiteY1" fmla="*/ 26595 h 68487"/>
                  <a:gd name="connsiteX2" fmla="*/ 78899 w 142207"/>
                  <a:gd name="connsiteY2" fmla="*/ 35725 h 68487"/>
                  <a:gd name="connsiteX3" fmla="*/ 49471 w 142207"/>
                  <a:gd name="connsiteY3" fmla="*/ 48843 h 68487"/>
                  <a:gd name="connsiteX4" fmla="*/ 20044 w 142207"/>
                  <a:gd name="connsiteY4" fmla="*/ 66925 h 68487"/>
                  <a:gd name="connsiteX5" fmla="*/ 3647 w 142207"/>
                  <a:gd name="connsiteY5" fmla="*/ 46893 h 68487"/>
                  <a:gd name="connsiteX6" fmla="*/ 36265 w 142207"/>
                  <a:gd name="connsiteY6" fmla="*/ 25089 h 68487"/>
                  <a:gd name="connsiteX7" fmla="*/ 70301 w 142207"/>
                  <a:gd name="connsiteY7" fmla="*/ 10552 h 68487"/>
                  <a:gd name="connsiteX8" fmla="*/ 105135 w 142207"/>
                  <a:gd name="connsiteY8" fmla="*/ 1777 h 68487"/>
                  <a:gd name="connsiteX9" fmla="*/ 140677 w 142207"/>
                  <a:gd name="connsiteY9" fmla="*/ 7361 h 68487"/>
                  <a:gd name="connsiteX10" fmla="*/ 140943 w 142207"/>
                  <a:gd name="connsiteY10" fmla="*/ 14275 h 68487"/>
                  <a:gd name="connsiteX11" fmla="*/ 140943 w 142207"/>
                  <a:gd name="connsiteY11" fmla="*/ 14275 h 68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207" h="68487">
                    <a:moveTo>
                      <a:pt x="140943" y="14275"/>
                    </a:moveTo>
                    <a:cubicBezTo>
                      <a:pt x="133321" y="23404"/>
                      <a:pt x="123571" y="24468"/>
                      <a:pt x="112314" y="26595"/>
                    </a:cubicBezTo>
                    <a:cubicBezTo>
                      <a:pt x="100969" y="28811"/>
                      <a:pt x="89712" y="31825"/>
                      <a:pt x="78899" y="35725"/>
                    </a:cubicBezTo>
                    <a:cubicBezTo>
                      <a:pt x="68794" y="39359"/>
                      <a:pt x="58956" y="43702"/>
                      <a:pt x="49471" y="48843"/>
                    </a:cubicBezTo>
                    <a:cubicBezTo>
                      <a:pt x="39367" y="54338"/>
                      <a:pt x="30326" y="61784"/>
                      <a:pt x="20044" y="66925"/>
                    </a:cubicBezTo>
                    <a:cubicBezTo>
                      <a:pt x="7281" y="73483"/>
                      <a:pt x="-6812" y="57972"/>
                      <a:pt x="3647" y="46893"/>
                    </a:cubicBezTo>
                    <a:cubicBezTo>
                      <a:pt x="12422" y="37586"/>
                      <a:pt x="24919" y="30939"/>
                      <a:pt x="36265" y="25089"/>
                    </a:cubicBezTo>
                    <a:cubicBezTo>
                      <a:pt x="47167" y="19416"/>
                      <a:pt x="58601" y="14452"/>
                      <a:pt x="70301" y="10552"/>
                    </a:cubicBezTo>
                    <a:cubicBezTo>
                      <a:pt x="81646" y="6741"/>
                      <a:pt x="93257" y="3727"/>
                      <a:pt x="105135" y="1777"/>
                    </a:cubicBezTo>
                    <a:cubicBezTo>
                      <a:pt x="117987" y="-439"/>
                      <a:pt x="130484" y="-2300"/>
                      <a:pt x="140677" y="7361"/>
                    </a:cubicBezTo>
                    <a:cubicBezTo>
                      <a:pt x="142716" y="9223"/>
                      <a:pt x="142627" y="12236"/>
                      <a:pt x="140943" y="14275"/>
                    </a:cubicBezTo>
                    <a:lnTo>
                      <a:pt x="140943" y="14275"/>
                    </a:lnTo>
                    <a:close/>
                  </a:path>
                </a:pathLst>
              </a:custGeom>
              <a:solidFill>
                <a:srgbClr val="DDD9CB"/>
              </a:solidFill>
              <a:ln w="88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grpSp>
            <p:nvGrpSpPr>
              <p:cNvPr id="697" name="图形 232"/>
              <p:cNvGrpSpPr/>
              <p:nvPr/>
            </p:nvGrpSpPr>
            <p:grpSpPr>
              <a:xfrm>
                <a:off x="10234422" y="4507134"/>
                <a:ext cx="558246" cy="1203077"/>
                <a:chOff x="10234422" y="4507134"/>
                <a:chExt cx="558246" cy="1203077"/>
              </a:xfrm>
              <a:solidFill>
                <a:srgbClr val="2E382E"/>
              </a:solidFill>
            </p:grpSpPr>
            <p:sp>
              <p:nvSpPr>
                <p:cNvPr id="698" name="任意多边形: 形状 697"/>
                <p:cNvSpPr/>
                <p:nvPr/>
              </p:nvSpPr>
              <p:spPr>
                <a:xfrm>
                  <a:off x="10239018" y="4576121"/>
                  <a:ext cx="366498" cy="1134041"/>
                </a:xfrm>
                <a:custGeom>
                  <a:avLst/>
                  <a:gdLst>
                    <a:gd name="connsiteX0" fmla="*/ 365693 w 366498"/>
                    <a:gd name="connsiteY0" fmla="*/ 1133733 h 1134041"/>
                    <a:gd name="connsiteX1" fmla="*/ 291062 w 366498"/>
                    <a:gd name="connsiteY1" fmla="*/ 914005 h 1134041"/>
                    <a:gd name="connsiteX2" fmla="*/ 220686 w 366498"/>
                    <a:gd name="connsiteY2" fmla="*/ 694278 h 1134041"/>
                    <a:gd name="connsiteX3" fmla="*/ 149954 w 366498"/>
                    <a:gd name="connsiteY3" fmla="*/ 473486 h 1134041"/>
                    <a:gd name="connsiteX4" fmla="*/ 79578 w 366498"/>
                    <a:gd name="connsiteY4" fmla="*/ 253759 h 1134041"/>
                    <a:gd name="connsiteX5" fmla="*/ 8935 w 366498"/>
                    <a:gd name="connsiteY5" fmla="*/ 32968 h 1134041"/>
                    <a:gd name="connsiteX6" fmla="*/ 249 w 366498"/>
                    <a:gd name="connsiteY6" fmla="*/ 5757 h 1134041"/>
                    <a:gd name="connsiteX7" fmla="*/ 9378 w 366498"/>
                    <a:gd name="connsiteY7" fmla="*/ 3275 h 1134041"/>
                    <a:gd name="connsiteX8" fmla="*/ 80021 w 366498"/>
                    <a:gd name="connsiteY8" fmla="*/ 224066 h 1134041"/>
                    <a:gd name="connsiteX9" fmla="*/ 150309 w 366498"/>
                    <a:gd name="connsiteY9" fmla="*/ 443793 h 1134041"/>
                    <a:gd name="connsiteX10" fmla="*/ 220863 w 366498"/>
                    <a:gd name="connsiteY10" fmla="*/ 664585 h 1134041"/>
                    <a:gd name="connsiteX11" fmla="*/ 291062 w 366498"/>
                    <a:gd name="connsiteY11" fmla="*/ 884312 h 1134041"/>
                    <a:gd name="connsiteX12" fmla="*/ 326073 w 366498"/>
                    <a:gd name="connsiteY12" fmla="*/ 994220 h 1134041"/>
                    <a:gd name="connsiteX13" fmla="*/ 359577 w 366498"/>
                    <a:gd name="connsiteY13" fmla="*/ 1105724 h 1134041"/>
                    <a:gd name="connsiteX14" fmla="*/ 366491 w 366498"/>
                    <a:gd name="connsiteY14" fmla="*/ 1133378 h 1134041"/>
                    <a:gd name="connsiteX15" fmla="*/ 365693 w 366498"/>
                    <a:gd name="connsiteY15" fmla="*/ 1133733 h 1134041"/>
                    <a:gd name="connsiteX16" fmla="*/ 365693 w 366498"/>
                    <a:gd name="connsiteY16" fmla="*/ 1133733 h 1134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66498" h="1134041">
                      <a:moveTo>
                        <a:pt x="365693" y="1133733"/>
                      </a:moveTo>
                      <a:cubicBezTo>
                        <a:pt x="337241" y="1061761"/>
                        <a:pt x="314728" y="987661"/>
                        <a:pt x="291062" y="914005"/>
                      </a:cubicBezTo>
                      <a:cubicBezTo>
                        <a:pt x="267574" y="840792"/>
                        <a:pt x="244174" y="767579"/>
                        <a:pt x="220686" y="694278"/>
                      </a:cubicBezTo>
                      <a:cubicBezTo>
                        <a:pt x="197109" y="620710"/>
                        <a:pt x="173531" y="547054"/>
                        <a:pt x="149954" y="473486"/>
                      </a:cubicBezTo>
                      <a:cubicBezTo>
                        <a:pt x="126466" y="400273"/>
                        <a:pt x="103066" y="327061"/>
                        <a:pt x="79578" y="253759"/>
                      </a:cubicBezTo>
                      <a:cubicBezTo>
                        <a:pt x="56001" y="180191"/>
                        <a:pt x="32424" y="106535"/>
                        <a:pt x="8935" y="32968"/>
                      </a:cubicBezTo>
                      <a:cubicBezTo>
                        <a:pt x="6010" y="23927"/>
                        <a:pt x="3174" y="14797"/>
                        <a:pt x="249" y="5757"/>
                      </a:cubicBezTo>
                      <a:cubicBezTo>
                        <a:pt x="-1612" y="-5"/>
                        <a:pt x="7517" y="-2487"/>
                        <a:pt x="9378" y="3275"/>
                      </a:cubicBezTo>
                      <a:cubicBezTo>
                        <a:pt x="32955" y="76842"/>
                        <a:pt x="56444" y="150498"/>
                        <a:pt x="80021" y="224066"/>
                      </a:cubicBezTo>
                      <a:cubicBezTo>
                        <a:pt x="103421" y="297279"/>
                        <a:pt x="126909" y="370580"/>
                        <a:pt x="150309" y="443793"/>
                      </a:cubicBezTo>
                      <a:cubicBezTo>
                        <a:pt x="173797" y="517361"/>
                        <a:pt x="197374" y="591017"/>
                        <a:pt x="220863" y="664585"/>
                      </a:cubicBezTo>
                      <a:cubicBezTo>
                        <a:pt x="244262" y="737798"/>
                        <a:pt x="267662" y="811099"/>
                        <a:pt x="291062" y="884312"/>
                      </a:cubicBezTo>
                      <a:cubicBezTo>
                        <a:pt x="302762" y="920919"/>
                        <a:pt x="314462" y="957525"/>
                        <a:pt x="326073" y="994220"/>
                      </a:cubicBezTo>
                      <a:cubicBezTo>
                        <a:pt x="337773" y="1031093"/>
                        <a:pt x="351068" y="1068053"/>
                        <a:pt x="359577" y="1105724"/>
                      </a:cubicBezTo>
                      <a:cubicBezTo>
                        <a:pt x="361705" y="1115030"/>
                        <a:pt x="364187" y="1124160"/>
                        <a:pt x="366491" y="1133378"/>
                      </a:cubicBezTo>
                      <a:cubicBezTo>
                        <a:pt x="366580" y="1134087"/>
                        <a:pt x="365870" y="1134264"/>
                        <a:pt x="365693" y="1133733"/>
                      </a:cubicBezTo>
                      <a:lnTo>
                        <a:pt x="365693" y="1133733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699" name="任意多边形: 形状 698"/>
                <p:cNvSpPr/>
                <p:nvPr/>
              </p:nvSpPr>
              <p:spPr>
                <a:xfrm>
                  <a:off x="10604629" y="5646484"/>
                  <a:ext cx="185967" cy="63726"/>
                </a:xfrm>
                <a:custGeom>
                  <a:avLst/>
                  <a:gdLst>
                    <a:gd name="connsiteX0" fmla="*/ 171 w 185967"/>
                    <a:gd name="connsiteY0" fmla="*/ 62925 h 63726"/>
                    <a:gd name="connsiteX1" fmla="*/ 44755 w 185967"/>
                    <a:gd name="connsiteY1" fmla="*/ 49453 h 63726"/>
                    <a:gd name="connsiteX2" fmla="*/ 90934 w 185967"/>
                    <a:gd name="connsiteY2" fmla="*/ 34296 h 63726"/>
                    <a:gd name="connsiteX3" fmla="*/ 180810 w 185967"/>
                    <a:gd name="connsiteY3" fmla="*/ 172 h 63726"/>
                    <a:gd name="connsiteX4" fmla="*/ 183115 w 185967"/>
                    <a:gd name="connsiteY4" fmla="*/ 8060 h 63726"/>
                    <a:gd name="connsiteX5" fmla="*/ 93150 w 185967"/>
                    <a:gd name="connsiteY5" fmla="*/ 41919 h 63726"/>
                    <a:gd name="connsiteX6" fmla="*/ 46705 w 185967"/>
                    <a:gd name="connsiteY6" fmla="*/ 56189 h 63726"/>
                    <a:gd name="connsiteX7" fmla="*/ 348 w 185967"/>
                    <a:gd name="connsiteY7" fmla="*/ 63634 h 63726"/>
                    <a:gd name="connsiteX8" fmla="*/ 171 w 185967"/>
                    <a:gd name="connsiteY8" fmla="*/ 62925 h 63726"/>
                    <a:gd name="connsiteX9" fmla="*/ 171 w 185967"/>
                    <a:gd name="connsiteY9" fmla="*/ 62925 h 637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967" h="63726">
                      <a:moveTo>
                        <a:pt x="171" y="62925"/>
                      </a:moveTo>
                      <a:cubicBezTo>
                        <a:pt x="14175" y="56544"/>
                        <a:pt x="30041" y="53796"/>
                        <a:pt x="44755" y="49453"/>
                      </a:cubicBezTo>
                      <a:cubicBezTo>
                        <a:pt x="60354" y="44932"/>
                        <a:pt x="75777" y="39880"/>
                        <a:pt x="90934" y="34296"/>
                      </a:cubicBezTo>
                      <a:cubicBezTo>
                        <a:pt x="121070" y="23217"/>
                        <a:pt x="149876" y="9035"/>
                        <a:pt x="180810" y="172"/>
                      </a:cubicBezTo>
                      <a:cubicBezTo>
                        <a:pt x="185951" y="-1247"/>
                        <a:pt x="188167" y="6553"/>
                        <a:pt x="183115" y="8060"/>
                      </a:cubicBezTo>
                      <a:cubicBezTo>
                        <a:pt x="152181" y="16923"/>
                        <a:pt x="123286" y="31017"/>
                        <a:pt x="93150" y="41919"/>
                      </a:cubicBezTo>
                      <a:cubicBezTo>
                        <a:pt x="77904" y="47414"/>
                        <a:pt x="62393" y="52201"/>
                        <a:pt x="46705" y="56189"/>
                      </a:cubicBezTo>
                      <a:cubicBezTo>
                        <a:pt x="31902" y="59912"/>
                        <a:pt x="15771" y="64432"/>
                        <a:pt x="348" y="63634"/>
                      </a:cubicBezTo>
                      <a:cubicBezTo>
                        <a:pt x="82" y="63546"/>
                        <a:pt x="-184" y="63014"/>
                        <a:pt x="171" y="62925"/>
                      </a:cubicBezTo>
                      <a:lnTo>
                        <a:pt x="171" y="6292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700" name="任意多边形: 形状 699"/>
                <p:cNvSpPr/>
                <p:nvPr/>
              </p:nvSpPr>
              <p:spPr>
                <a:xfrm>
                  <a:off x="10421980" y="4509708"/>
                  <a:ext cx="370688" cy="1144731"/>
                </a:xfrm>
                <a:custGeom>
                  <a:avLst/>
                  <a:gdLst>
                    <a:gd name="connsiteX0" fmla="*/ 367714 w 370688"/>
                    <a:gd name="connsiteY0" fmla="*/ 1143685 h 1144731"/>
                    <a:gd name="connsiteX1" fmla="*/ 329955 w 370688"/>
                    <a:gd name="connsiteY1" fmla="*/ 1033511 h 1144731"/>
                    <a:gd name="connsiteX2" fmla="*/ 293881 w 370688"/>
                    <a:gd name="connsiteY2" fmla="*/ 921653 h 1144731"/>
                    <a:gd name="connsiteX3" fmla="*/ 222618 w 370688"/>
                    <a:gd name="connsiteY3" fmla="*/ 700152 h 1144731"/>
                    <a:gd name="connsiteX4" fmla="*/ 151266 w 370688"/>
                    <a:gd name="connsiteY4" fmla="*/ 477411 h 1144731"/>
                    <a:gd name="connsiteX5" fmla="*/ 80269 w 370688"/>
                    <a:gd name="connsiteY5" fmla="*/ 255823 h 1144731"/>
                    <a:gd name="connsiteX6" fmla="*/ 9006 w 370688"/>
                    <a:gd name="connsiteY6" fmla="*/ 33081 h 1144731"/>
                    <a:gd name="connsiteX7" fmla="*/ 231 w 370688"/>
                    <a:gd name="connsiteY7" fmla="*/ 5693 h 1144731"/>
                    <a:gd name="connsiteX8" fmla="*/ 9183 w 370688"/>
                    <a:gd name="connsiteY8" fmla="*/ 3211 h 1144731"/>
                    <a:gd name="connsiteX9" fmla="*/ 80446 w 370688"/>
                    <a:gd name="connsiteY9" fmla="*/ 225952 h 1144731"/>
                    <a:gd name="connsiteX10" fmla="*/ 151355 w 370688"/>
                    <a:gd name="connsiteY10" fmla="*/ 447630 h 1144731"/>
                    <a:gd name="connsiteX11" fmla="*/ 222529 w 370688"/>
                    <a:gd name="connsiteY11" fmla="*/ 670371 h 1144731"/>
                    <a:gd name="connsiteX12" fmla="*/ 293171 w 370688"/>
                    <a:gd name="connsiteY12" fmla="*/ 892048 h 1144731"/>
                    <a:gd name="connsiteX13" fmla="*/ 363282 w 370688"/>
                    <a:gd name="connsiteY13" fmla="*/ 1115055 h 1144731"/>
                    <a:gd name="connsiteX14" fmla="*/ 370639 w 370688"/>
                    <a:gd name="connsiteY14" fmla="*/ 1142887 h 1144731"/>
                    <a:gd name="connsiteX15" fmla="*/ 367714 w 370688"/>
                    <a:gd name="connsiteY15" fmla="*/ 1143685 h 1144731"/>
                    <a:gd name="connsiteX16" fmla="*/ 367714 w 370688"/>
                    <a:gd name="connsiteY16" fmla="*/ 1143685 h 1144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70688" h="1144731">
                      <a:moveTo>
                        <a:pt x="367714" y="1143685"/>
                      </a:moveTo>
                      <a:cubicBezTo>
                        <a:pt x="353798" y="1107344"/>
                        <a:pt x="341921" y="1070472"/>
                        <a:pt x="329955" y="1033511"/>
                      </a:cubicBezTo>
                      <a:cubicBezTo>
                        <a:pt x="317901" y="996195"/>
                        <a:pt x="305935" y="958968"/>
                        <a:pt x="293881" y="921653"/>
                      </a:cubicBezTo>
                      <a:cubicBezTo>
                        <a:pt x="270126" y="847819"/>
                        <a:pt x="246283" y="773986"/>
                        <a:pt x="222618" y="700152"/>
                      </a:cubicBezTo>
                      <a:cubicBezTo>
                        <a:pt x="198775" y="625964"/>
                        <a:pt x="175020" y="551688"/>
                        <a:pt x="151266" y="477411"/>
                      </a:cubicBezTo>
                      <a:cubicBezTo>
                        <a:pt x="127600" y="403578"/>
                        <a:pt x="103935" y="329656"/>
                        <a:pt x="80269" y="255823"/>
                      </a:cubicBezTo>
                      <a:cubicBezTo>
                        <a:pt x="56515" y="181546"/>
                        <a:pt x="32760" y="107358"/>
                        <a:pt x="9006" y="33081"/>
                      </a:cubicBezTo>
                      <a:cubicBezTo>
                        <a:pt x="6081" y="23952"/>
                        <a:pt x="3156" y="14822"/>
                        <a:pt x="231" y="5693"/>
                      </a:cubicBezTo>
                      <a:cubicBezTo>
                        <a:pt x="-1542" y="20"/>
                        <a:pt x="7411" y="-2462"/>
                        <a:pt x="9183" y="3211"/>
                      </a:cubicBezTo>
                      <a:cubicBezTo>
                        <a:pt x="32938" y="77488"/>
                        <a:pt x="56692" y="151676"/>
                        <a:pt x="80446" y="225952"/>
                      </a:cubicBezTo>
                      <a:cubicBezTo>
                        <a:pt x="104112" y="299786"/>
                        <a:pt x="127689" y="373708"/>
                        <a:pt x="151355" y="447630"/>
                      </a:cubicBezTo>
                      <a:cubicBezTo>
                        <a:pt x="175109" y="521906"/>
                        <a:pt x="198863" y="596094"/>
                        <a:pt x="222529" y="670371"/>
                      </a:cubicBezTo>
                      <a:cubicBezTo>
                        <a:pt x="246106" y="744293"/>
                        <a:pt x="269594" y="818215"/>
                        <a:pt x="293171" y="892048"/>
                      </a:cubicBezTo>
                      <a:cubicBezTo>
                        <a:pt x="316837" y="966325"/>
                        <a:pt x="341478" y="1040336"/>
                        <a:pt x="363282" y="1115055"/>
                      </a:cubicBezTo>
                      <a:cubicBezTo>
                        <a:pt x="365941" y="1124274"/>
                        <a:pt x="368246" y="1133580"/>
                        <a:pt x="370639" y="1142887"/>
                      </a:cubicBezTo>
                      <a:cubicBezTo>
                        <a:pt x="371082" y="1144837"/>
                        <a:pt x="368423" y="1145457"/>
                        <a:pt x="367714" y="1143685"/>
                      </a:cubicBezTo>
                      <a:lnTo>
                        <a:pt x="367714" y="1143685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701" name="任意多边形: 形状 700"/>
                <p:cNvSpPr/>
                <p:nvPr/>
              </p:nvSpPr>
              <p:spPr>
                <a:xfrm>
                  <a:off x="10234422" y="4507134"/>
                  <a:ext cx="191587" cy="74127"/>
                </a:xfrm>
                <a:custGeom>
                  <a:avLst/>
                  <a:gdLst>
                    <a:gd name="connsiteX0" fmla="*/ 236 w 191587"/>
                    <a:gd name="connsiteY0" fmla="*/ 72616 h 74127"/>
                    <a:gd name="connsiteX1" fmla="*/ 48011 w 191587"/>
                    <a:gd name="connsiteY1" fmla="*/ 40707 h 74127"/>
                    <a:gd name="connsiteX2" fmla="*/ 101369 w 191587"/>
                    <a:gd name="connsiteY2" fmla="*/ 16598 h 74127"/>
                    <a:gd name="connsiteX3" fmla="*/ 151094 w 191587"/>
                    <a:gd name="connsiteY3" fmla="*/ 1353 h 74127"/>
                    <a:gd name="connsiteX4" fmla="*/ 174051 w 191587"/>
                    <a:gd name="connsiteY4" fmla="*/ 378 h 74127"/>
                    <a:gd name="connsiteX5" fmla="*/ 191512 w 191587"/>
                    <a:gd name="connsiteY5" fmla="*/ 7557 h 74127"/>
                    <a:gd name="connsiteX6" fmla="*/ 190271 w 191587"/>
                    <a:gd name="connsiteY6" fmla="*/ 10660 h 74127"/>
                    <a:gd name="connsiteX7" fmla="*/ 181319 w 191587"/>
                    <a:gd name="connsiteY7" fmla="*/ 10748 h 74127"/>
                    <a:gd name="connsiteX8" fmla="*/ 170948 w 191587"/>
                    <a:gd name="connsiteY8" fmla="*/ 9241 h 74127"/>
                    <a:gd name="connsiteX9" fmla="*/ 148612 w 191587"/>
                    <a:gd name="connsiteY9" fmla="*/ 11014 h 74127"/>
                    <a:gd name="connsiteX10" fmla="*/ 100926 w 191587"/>
                    <a:gd name="connsiteY10" fmla="*/ 26348 h 74127"/>
                    <a:gd name="connsiteX11" fmla="*/ 49784 w 191587"/>
                    <a:gd name="connsiteY11" fmla="*/ 49482 h 74127"/>
                    <a:gd name="connsiteX12" fmla="*/ 1123 w 191587"/>
                    <a:gd name="connsiteY12" fmla="*/ 74034 h 74127"/>
                    <a:gd name="connsiteX13" fmla="*/ 236 w 191587"/>
                    <a:gd name="connsiteY13" fmla="*/ 72616 h 74127"/>
                    <a:gd name="connsiteX14" fmla="*/ 236 w 191587"/>
                    <a:gd name="connsiteY14" fmla="*/ 72616 h 74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1587" h="74127">
                      <a:moveTo>
                        <a:pt x="236" y="72616"/>
                      </a:moveTo>
                      <a:cubicBezTo>
                        <a:pt x="14152" y="58966"/>
                        <a:pt x="30816" y="49659"/>
                        <a:pt x="48011" y="40707"/>
                      </a:cubicBezTo>
                      <a:cubicBezTo>
                        <a:pt x="65295" y="31755"/>
                        <a:pt x="83111" y="23689"/>
                        <a:pt x="101369" y="16598"/>
                      </a:cubicBezTo>
                      <a:cubicBezTo>
                        <a:pt x="117412" y="10394"/>
                        <a:pt x="133987" y="4101"/>
                        <a:pt x="151094" y="1353"/>
                      </a:cubicBezTo>
                      <a:cubicBezTo>
                        <a:pt x="158717" y="112"/>
                        <a:pt x="166339" y="-420"/>
                        <a:pt x="174051" y="378"/>
                      </a:cubicBezTo>
                      <a:cubicBezTo>
                        <a:pt x="179191" y="910"/>
                        <a:pt x="190094" y="1353"/>
                        <a:pt x="191512" y="7557"/>
                      </a:cubicBezTo>
                      <a:cubicBezTo>
                        <a:pt x="191778" y="8887"/>
                        <a:pt x="191334" y="9862"/>
                        <a:pt x="190271" y="10660"/>
                      </a:cubicBezTo>
                      <a:cubicBezTo>
                        <a:pt x="187523" y="12787"/>
                        <a:pt x="184421" y="11546"/>
                        <a:pt x="181319" y="10748"/>
                      </a:cubicBezTo>
                      <a:cubicBezTo>
                        <a:pt x="177950" y="9951"/>
                        <a:pt x="174494" y="9418"/>
                        <a:pt x="170948" y="9241"/>
                      </a:cubicBezTo>
                      <a:cubicBezTo>
                        <a:pt x="163503" y="8798"/>
                        <a:pt x="155969" y="9596"/>
                        <a:pt x="148612" y="11014"/>
                      </a:cubicBezTo>
                      <a:cubicBezTo>
                        <a:pt x="132215" y="14294"/>
                        <a:pt x="116438" y="20321"/>
                        <a:pt x="100926" y="26348"/>
                      </a:cubicBezTo>
                      <a:cubicBezTo>
                        <a:pt x="83465" y="33173"/>
                        <a:pt x="66447" y="40973"/>
                        <a:pt x="49784" y="49482"/>
                      </a:cubicBezTo>
                      <a:cubicBezTo>
                        <a:pt x="33563" y="57814"/>
                        <a:pt x="18141" y="67120"/>
                        <a:pt x="1123" y="74034"/>
                      </a:cubicBezTo>
                      <a:cubicBezTo>
                        <a:pt x="325" y="74477"/>
                        <a:pt x="-384" y="73236"/>
                        <a:pt x="236" y="72616"/>
                      </a:cubicBezTo>
                      <a:lnTo>
                        <a:pt x="236" y="72616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702" name="任意多边形: 形状 701"/>
                <p:cNvSpPr/>
                <p:nvPr/>
              </p:nvSpPr>
              <p:spPr>
                <a:xfrm>
                  <a:off x="10288113" y="4670916"/>
                  <a:ext cx="191003" cy="61310"/>
                </a:xfrm>
                <a:custGeom>
                  <a:avLst/>
                  <a:gdLst>
                    <a:gd name="connsiteX0" fmla="*/ 169 w 191003"/>
                    <a:gd name="connsiteY0" fmla="*/ 58894 h 61310"/>
                    <a:gd name="connsiteX1" fmla="*/ 6463 w 191003"/>
                    <a:gd name="connsiteY1" fmla="*/ 51803 h 61310"/>
                    <a:gd name="connsiteX2" fmla="*/ 17010 w 191003"/>
                    <a:gd name="connsiteY2" fmla="*/ 47105 h 61310"/>
                    <a:gd name="connsiteX3" fmla="*/ 39789 w 191003"/>
                    <a:gd name="connsiteY3" fmla="*/ 39837 h 61310"/>
                    <a:gd name="connsiteX4" fmla="*/ 88185 w 191003"/>
                    <a:gd name="connsiteY4" fmla="*/ 28138 h 61310"/>
                    <a:gd name="connsiteX5" fmla="*/ 185240 w 191003"/>
                    <a:gd name="connsiteY5" fmla="*/ 217 h 61310"/>
                    <a:gd name="connsiteX6" fmla="*/ 187811 w 191003"/>
                    <a:gd name="connsiteY6" fmla="*/ 9169 h 61310"/>
                    <a:gd name="connsiteX7" fmla="*/ 92793 w 191003"/>
                    <a:gd name="connsiteY7" fmla="*/ 36647 h 61310"/>
                    <a:gd name="connsiteX8" fmla="*/ 45285 w 191003"/>
                    <a:gd name="connsiteY8" fmla="*/ 48081 h 61310"/>
                    <a:gd name="connsiteX9" fmla="*/ 23392 w 191003"/>
                    <a:gd name="connsiteY9" fmla="*/ 54640 h 61310"/>
                    <a:gd name="connsiteX10" fmla="*/ 11160 w 191003"/>
                    <a:gd name="connsiteY10" fmla="*/ 59692 h 61310"/>
                    <a:gd name="connsiteX11" fmla="*/ 1499 w 191003"/>
                    <a:gd name="connsiteY11" fmla="*/ 61287 h 61310"/>
                    <a:gd name="connsiteX12" fmla="*/ 169 w 191003"/>
                    <a:gd name="connsiteY12" fmla="*/ 58894 h 61310"/>
                    <a:gd name="connsiteX13" fmla="*/ 169 w 191003"/>
                    <a:gd name="connsiteY13" fmla="*/ 58894 h 61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1003" h="61310">
                      <a:moveTo>
                        <a:pt x="169" y="58894"/>
                      </a:moveTo>
                      <a:cubicBezTo>
                        <a:pt x="2031" y="55526"/>
                        <a:pt x="2917" y="53930"/>
                        <a:pt x="6463" y="51803"/>
                      </a:cubicBezTo>
                      <a:cubicBezTo>
                        <a:pt x="9742" y="49853"/>
                        <a:pt x="13465" y="48524"/>
                        <a:pt x="17010" y="47105"/>
                      </a:cubicBezTo>
                      <a:cubicBezTo>
                        <a:pt x="24367" y="44092"/>
                        <a:pt x="32078" y="41787"/>
                        <a:pt x="39789" y="39837"/>
                      </a:cubicBezTo>
                      <a:cubicBezTo>
                        <a:pt x="55833" y="35583"/>
                        <a:pt x="72142" y="32215"/>
                        <a:pt x="88185" y="28138"/>
                      </a:cubicBezTo>
                      <a:cubicBezTo>
                        <a:pt x="120891" y="19894"/>
                        <a:pt x="152888" y="9613"/>
                        <a:pt x="185240" y="217"/>
                      </a:cubicBezTo>
                      <a:cubicBezTo>
                        <a:pt x="191090" y="-1467"/>
                        <a:pt x="193395" y="7131"/>
                        <a:pt x="187811" y="9169"/>
                      </a:cubicBezTo>
                      <a:cubicBezTo>
                        <a:pt x="156966" y="20338"/>
                        <a:pt x="124702" y="28581"/>
                        <a:pt x="92793" y="36647"/>
                      </a:cubicBezTo>
                      <a:cubicBezTo>
                        <a:pt x="77016" y="40635"/>
                        <a:pt x="61062" y="44003"/>
                        <a:pt x="45285" y="48081"/>
                      </a:cubicBezTo>
                      <a:cubicBezTo>
                        <a:pt x="37928" y="49942"/>
                        <a:pt x="30571" y="52069"/>
                        <a:pt x="23392" y="54640"/>
                      </a:cubicBezTo>
                      <a:cubicBezTo>
                        <a:pt x="19226" y="56146"/>
                        <a:pt x="15237" y="57919"/>
                        <a:pt x="11160" y="59692"/>
                      </a:cubicBezTo>
                      <a:cubicBezTo>
                        <a:pt x="7260" y="61287"/>
                        <a:pt x="5487" y="61376"/>
                        <a:pt x="1499" y="61287"/>
                      </a:cubicBezTo>
                      <a:cubicBezTo>
                        <a:pt x="435" y="61110"/>
                        <a:pt x="-363" y="59958"/>
                        <a:pt x="169" y="58894"/>
                      </a:cubicBezTo>
                      <a:lnTo>
                        <a:pt x="169" y="58894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703" name="任意多边形: 形状 702"/>
                <p:cNvSpPr/>
                <p:nvPr/>
              </p:nvSpPr>
              <p:spPr>
                <a:xfrm>
                  <a:off x="10320145" y="4759572"/>
                  <a:ext cx="191622" cy="62739"/>
                </a:xfrm>
                <a:custGeom>
                  <a:avLst/>
                  <a:gdLst>
                    <a:gd name="connsiteX0" fmla="*/ 578 w 191622"/>
                    <a:gd name="connsiteY0" fmla="*/ 58519 h 62739"/>
                    <a:gd name="connsiteX1" fmla="*/ 19635 w 191622"/>
                    <a:gd name="connsiteY1" fmla="*/ 50985 h 62739"/>
                    <a:gd name="connsiteX2" fmla="*/ 43212 w 191622"/>
                    <a:gd name="connsiteY2" fmla="*/ 41856 h 62739"/>
                    <a:gd name="connsiteX3" fmla="*/ 94620 w 191622"/>
                    <a:gd name="connsiteY3" fmla="*/ 27585 h 62739"/>
                    <a:gd name="connsiteX4" fmla="*/ 119438 w 191622"/>
                    <a:gd name="connsiteY4" fmla="*/ 22090 h 62739"/>
                    <a:gd name="connsiteX5" fmla="*/ 142129 w 191622"/>
                    <a:gd name="connsiteY5" fmla="*/ 13758 h 62739"/>
                    <a:gd name="connsiteX6" fmla="*/ 165440 w 191622"/>
                    <a:gd name="connsiteY6" fmla="*/ 7288 h 62739"/>
                    <a:gd name="connsiteX7" fmla="*/ 186447 w 191622"/>
                    <a:gd name="connsiteY7" fmla="*/ 20 h 62739"/>
                    <a:gd name="connsiteX8" fmla="*/ 186624 w 191622"/>
                    <a:gd name="connsiteY8" fmla="*/ 10479 h 62739"/>
                    <a:gd name="connsiteX9" fmla="*/ 164199 w 191622"/>
                    <a:gd name="connsiteY9" fmla="*/ 17924 h 62739"/>
                    <a:gd name="connsiteX10" fmla="*/ 141952 w 191622"/>
                    <a:gd name="connsiteY10" fmla="*/ 23331 h 62739"/>
                    <a:gd name="connsiteX11" fmla="*/ 118020 w 191622"/>
                    <a:gd name="connsiteY11" fmla="*/ 31929 h 62739"/>
                    <a:gd name="connsiteX12" fmla="*/ 93114 w 191622"/>
                    <a:gd name="connsiteY12" fmla="*/ 37069 h 62739"/>
                    <a:gd name="connsiteX13" fmla="*/ 42680 w 191622"/>
                    <a:gd name="connsiteY13" fmla="*/ 51517 h 62739"/>
                    <a:gd name="connsiteX14" fmla="*/ 18748 w 191622"/>
                    <a:gd name="connsiteY14" fmla="*/ 60469 h 62739"/>
                    <a:gd name="connsiteX15" fmla="*/ 490 w 191622"/>
                    <a:gd name="connsiteY15" fmla="*/ 60469 h 62739"/>
                    <a:gd name="connsiteX16" fmla="*/ 578 w 191622"/>
                    <a:gd name="connsiteY16" fmla="*/ 58519 h 62739"/>
                    <a:gd name="connsiteX17" fmla="*/ 578 w 191622"/>
                    <a:gd name="connsiteY17" fmla="*/ 58519 h 62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1622" h="62739">
                      <a:moveTo>
                        <a:pt x="578" y="58519"/>
                      </a:moveTo>
                      <a:cubicBezTo>
                        <a:pt x="6694" y="55506"/>
                        <a:pt x="13342" y="53644"/>
                        <a:pt x="19635" y="50985"/>
                      </a:cubicBezTo>
                      <a:cubicBezTo>
                        <a:pt x="27435" y="47706"/>
                        <a:pt x="35323" y="44692"/>
                        <a:pt x="43212" y="41856"/>
                      </a:cubicBezTo>
                      <a:cubicBezTo>
                        <a:pt x="60053" y="35829"/>
                        <a:pt x="77071" y="30953"/>
                        <a:pt x="94620" y="27585"/>
                      </a:cubicBezTo>
                      <a:cubicBezTo>
                        <a:pt x="102952" y="25990"/>
                        <a:pt x="111284" y="24483"/>
                        <a:pt x="119438" y="22090"/>
                      </a:cubicBezTo>
                      <a:cubicBezTo>
                        <a:pt x="127150" y="19786"/>
                        <a:pt x="134329" y="15797"/>
                        <a:pt x="142129" y="13758"/>
                      </a:cubicBezTo>
                      <a:cubicBezTo>
                        <a:pt x="150195" y="11631"/>
                        <a:pt x="157818" y="10922"/>
                        <a:pt x="165440" y="7288"/>
                      </a:cubicBezTo>
                      <a:cubicBezTo>
                        <a:pt x="172265" y="4097"/>
                        <a:pt x="178824" y="640"/>
                        <a:pt x="186447" y="20"/>
                      </a:cubicBezTo>
                      <a:cubicBezTo>
                        <a:pt x="193183" y="-512"/>
                        <a:pt x="193449" y="9858"/>
                        <a:pt x="186624" y="10479"/>
                      </a:cubicBezTo>
                      <a:cubicBezTo>
                        <a:pt x="178381" y="11188"/>
                        <a:pt x="171645" y="14910"/>
                        <a:pt x="164199" y="17924"/>
                      </a:cubicBezTo>
                      <a:cubicBezTo>
                        <a:pt x="157020" y="20849"/>
                        <a:pt x="149308" y="21026"/>
                        <a:pt x="141952" y="23331"/>
                      </a:cubicBezTo>
                      <a:cubicBezTo>
                        <a:pt x="133886" y="25990"/>
                        <a:pt x="126352" y="29713"/>
                        <a:pt x="118020" y="31929"/>
                      </a:cubicBezTo>
                      <a:cubicBezTo>
                        <a:pt x="109866" y="34056"/>
                        <a:pt x="101445" y="35474"/>
                        <a:pt x="93114" y="37069"/>
                      </a:cubicBezTo>
                      <a:cubicBezTo>
                        <a:pt x="75918" y="40438"/>
                        <a:pt x="59166" y="45490"/>
                        <a:pt x="42680" y="51517"/>
                      </a:cubicBezTo>
                      <a:cubicBezTo>
                        <a:pt x="34703" y="54442"/>
                        <a:pt x="26814" y="57633"/>
                        <a:pt x="18748" y="60469"/>
                      </a:cubicBezTo>
                      <a:cubicBezTo>
                        <a:pt x="12898" y="62596"/>
                        <a:pt x="5985" y="64281"/>
                        <a:pt x="490" y="60469"/>
                      </a:cubicBezTo>
                      <a:cubicBezTo>
                        <a:pt x="-42" y="60115"/>
                        <a:pt x="-308" y="58962"/>
                        <a:pt x="578" y="58519"/>
                      </a:cubicBezTo>
                      <a:lnTo>
                        <a:pt x="578" y="58519"/>
                      </a:lnTo>
                      <a:close/>
                    </a:path>
                  </a:pathLst>
                </a:custGeom>
                <a:solidFill>
                  <a:srgbClr val="2E382E"/>
                </a:solidFill>
                <a:ln w="88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</p:grpSp>
        </p:grpSp>
      </p:grpSp>
    </p:spTree>
    <p:custDataLst>
      <p:tags r:id="rId1"/>
    </p:custData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7" name="组合 406"/>
          <p:cNvGrpSpPr/>
          <p:nvPr/>
        </p:nvGrpSpPr>
        <p:grpSpPr>
          <a:xfrm>
            <a:off x="-270897" y="-709789"/>
            <a:ext cx="12461628" cy="7591921"/>
            <a:chOff x="-269627" y="-733919"/>
            <a:chExt cx="12461628" cy="7591921"/>
          </a:xfrm>
        </p:grpSpPr>
        <p:sp>
          <p:nvSpPr>
            <p:cNvPr id="408" name="任意多边形: 形状 407"/>
            <p:cNvSpPr/>
            <p:nvPr/>
          </p:nvSpPr>
          <p:spPr>
            <a:xfrm rot="5400000">
              <a:off x="2667001" y="-2667000"/>
              <a:ext cx="6857999" cy="12192000"/>
            </a:xfrm>
            <a:custGeom>
              <a:avLst/>
              <a:gdLst>
                <a:gd name="connsiteX0" fmla="*/ 0 w 6857999"/>
                <a:gd name="connsiteY0" fmla="*/ 12192000 h 12192000"/>
                <a:gd name="connsiteX1" fmla="*/ 0 w 6857999"/>
                <a:gd name="connsiteY1" fmla="*/ 0 h 12192000"/>
                <a:gd name="connsiteX2" fmla="*/ 6857999 w 6857999"/>
                <a:gd name="connsiteY2" fmla="*/ 0 h 12192000"/>
                <a:gd name="connsiteX3" fmla="*/ 6857999 w 6857999"/>
                <a:gd name="connsiteY3" fmla="*/ 12192000 h 1219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7999" h="12192000">
                  <a:moveTo>
                    <a:pt x="0" y="12192000"/>
                  </a:moveTo>
                  <a:lnTo>
                    <a:pt x="0" y="0"/>
                  </a:lnTo>
                  <a:lnTo>
                    <a:pt x="6857999" y="0"/>
                  </a:lnTo>
                  <a:lnTo>
                    <a:pt x="6857999" y="12192000"/>
                  </a:lnTo>
                  <a:close/>
                </a:path>
              </a:pathLst>
            </a:custGeom>
            <a:solidFill>
              <a:srgbClr val="F3FFF0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09" name="任意多边形: 形状 408"/>
            <p:cNvSpPr/>
            <p:nvPr/>
          </p:nvSpPr>
          <p:spPr>
            <a:xfrm>
              <a:off x="4824556" y="0"/>
              <a:ext cx="7367445" cy="2472003"/>
            </a:xfrm>
            <a:custGeom>
              <a:avLst/>
              <a:gdLst>
                <a:gd name="connsiteX0" fmla="*/ 75102 w 7367445"/>
                <a:gd name="connsiteY0" fmla="*/ 0 h 2472003"/>
                <a:gd name="connsiteX1" fmla="*/ 7367445 w 7367445"/>
                <a:gd name="connsiteY1" fmla="*/ 0 h 2472003"/>
                <a:gd name="connsiteX2" fmla="*/ 7367445 w 7367445"/>
                <a:gd name="connsiteY2" fmla="*/ 2472003 h 2472003"/>
                <a:gd name="connsiteX3" fmla="*/ 7315532 w 7367445"/>
                <a:gd name="connsiteY3" fmla="*/ 2468968 h 2472003"/>
                <a:gd name="connsiteX4" fmla="*/ 5615241 w 7367445"/>
                <a:gd name="connsiteY4" fmla="*/ 2091464 h 2472003"/>
                <a:gd name="connsiteX5" fmla="*/ 4896389 w 7367445"/>
                <a:gd name="connsiteY5" fmla="*/ 2368163 h 2472003"/>
                <a:gd name="connsiteX6" fmla="*/ 4047891 w 7367445"/>
                <a:gd name="connsiteY6" fmla="*/ 1824879 h 2472003"/>
                <a:gd name="connsiteX7" fmla="*/ 3462969 w 7367445"/>
                <a:gd name="connsiteY7" fmla="*/ 944947 h 2472003"/>
                <a:gd name="connsiteX8" fmla="*/ 2917226 w 7367445"/>
                <a:gd name="connsiteY8" fmla="*/ 627613 h 2472003"/>
                <a:gd name="connsiteX9" fmla="*/ 1589948 w 7367445"/>
                <a:gd name="connsiteY9" fmla="*/ 342078 h 2472003"/>
                <a:gd name="connsiteX10" fmla="*/ 422566 w 7367445"/>
                <a:gd name="connsiteY10" fmla="*/ 398838 h 2472003"/>
                <a:gd name="connsiteX11" fmla="*/ 39545 w 7367445"/>
                <a:gd name="connsiteY11" fmla="*/ 49435 h 247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67445" h="2472003">
                  <a:moveTo>
                    <a:pt x="75102" y="0"/>
                  </a:moveTo>
                  <a:lnTo>
                    <a:pt x="7367445" y="0"/>
                  </a:lnTo>
                  <a:lnTo>
                    <a:pt x="7367445" y="2472003"/>
                  </a:lnTo>
                  <a:lnTo>
                    <a:pt x="7315532" y="2468968"/>
                  </a:lnTo>
                  <a:cubicBezTo>
                    <a:pt x="6738432" y="2404506"/>
                    <a:pt x="6182451" y="1935690"/>
                    <a:pt x="5615241" y="2091464"/>
                  </a:cubicBezTo>
                  <a:cubicBezTo>
                    <a:pt x="5366513" y="2159796"/>
                    <a:pt x="5153225" y="2344109"/>
                    <a:pt x="4896389" y="2368163"/>
                  </a:cubicBezTo>
                  <a:cubicBezTo>
                    <a:pt x="4544252" y="2401144"/>
                    <a:pt x="4238490" y="2122806"/>
                    <a:pt x="4047891" y="1824879"/>
                  </a:cubicBezTo>
                  <a:cubicBezTo>
                    <a:pt x="3857290" y="1526952"/>
                    <a:pt x="3724088" y="1183471"/>
                    <a:pt x="3462969" y="944947"/>
                  </a:cubicBezTo>
                  <a:cubicBezTo>
                    <a:pt x="3306718" y="802179"/>
                    <a:pt x="3113657" y="706241"/>
                    <a:pt x="2917226" y="627613"/>
                  </a:cubicBezTo>
                  <a:cubicBezTo>
                    <a:pt x="2495117" y="458606"/>
                    <a:pt x="2044036" y="362760"/>
                    <a:pt x="1589948" y="342078"/>
                  </a:cubicBezTo>
                  <a:cubicBezTo>
                    <a:pt x="1197724" y="324221"/>
                    <a:pt x="812697" y="412414"/>
                    <a:pt x="422566" y="398838"/>
                  </a:cubicBezTo>
                  <a:cubicBezTo>
                    <a:pt x="192243" y="390913"/>
                    <a:pt x="-108965" y="340803"/>
                    <a:pt x="39545" y="49435"/>
                  </a:cubicBezTo>
                  <a:close/>
                </a:path>
              </a:pathLst>
            </a:custGeom>
            <a:solidFill>
              <a:srgbClr val="D6EAD8"/>
            </a:solidFill>
            <a:ln w="816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10" name="任意多边形: 形状 409"/>
            <p:cNvSpPr/>
            <p:nvPr/>
          </p:nvSpPr>
          <p:spPr>
            <a:xfrm>
              <a:off x="0" y="3518721"/>
              <a:ext cx="6556906" cy="3339279"/>
            </a:xfrm>
            <a:custGeom>
              <a:avLst/>
              <a:gdLst>
                <a:gd name="connsiteX0" fmla="*/ 0 w 6556906"/>
                <a:gd name="connsiteY0" fmla="*/ 0 h 3339279"/>
                <a:gd name="connsiteX1" fmla="*/ 286034 w 6556906"/>
                <a:gd name="connsiteY1" fmla="*/ 120663 h 3339279"/>
                <a:gd name="connsiteX2" fmla="*/ 986326 w 6556906"/>
                <a:gd name="connsiteY2" fmla="*/ 655642 h 3339279"/>
                <a:gd name="connsiteX3" fmla="*/ 1177693 w 6556906"/>
                <a:gd name="connsiteY3" fmla="*/ 1322937 h 3339279"/>
                <a:gd name="connsiteX4" fmla="*/ 1653702 w 6556906"/>
                <a:gd name="connsiteY4" fmla="*/ 1571723 h 3339279"/>
                <a:gd name="connsiteX5" fmla="*/ 2751757 w 6556906"/>
                <a:gd name="connsiteY5" fmla="*/ 1737362 h 3339279"/>
                <a:gd name="connsiteX6" fmla="*/ 3164467 w 6556906"/>
                <a:gd name="connsiteY6" fmla="*/ 2064394 h 3339279"/>
                <a:gd name="connsiteX7" fmla="*/ 4636273 w 6556906"/>
                <a:gd name="connsiteY7" fmla="*/ 2168368 h 3339279"/>
                <a:gd name="connsiteX8" fmla="*/ 4898127 w 6556906"/>
                <a:gd name="connsiteY8" fmla="*/ 1965321 h 3339279"/>
                <a:gd name="connsiteX9" fmla="*/ 5601604 w 6556906"/>
                <a:gd name="connsiteY9" fmla="*/ 2049611 h 3339279"/>
                <a:gd name="connsiteX10" fmla="*/ 6086924 w 6556906"/>
                <a:gd name="connsiteY10" fmla="*/ 2610889 h 3339279"/>
                <a:gd name="connsiteX11" fmla="*/ 6521863 w 6556906"/>
                <a:gd name="connsiteY11" fmla="*/ 3254902 h 3339279"/>
                <a:gd name="connsiteX12" fmla="*/ 6556906 w 6556906"/>
                <a:gd name="connsiteY12" fmla="*/ 3339279 h 3339279"/>
                <a:gd name="connsiteX13" fmla="*/ 0 w 6556906"/>
                <a:gd name="connsiteY13" fmla="*/ 3339279 h 33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56906" h="3339279">
                  <a:moveTo>
                    <a:pt x="0" y="0"/>
                  </a:moveTo>
                  <a:lnTo>
                    <a:pt x="286034" y="120663"/>
                  </a:lnTo>
                  <a:cubicBezTo>
                    <a:pt x="563815" y="237869"/>
                    <a:pt x="866589" y="378923"/>
                    <a:pt x="986326" y="655642"/>
                  </a:cubicBezTo>
                  <a:cubicBezTo>
                    <a:pt x="1078947" y="869553"/>
                    <a:pt x="1043908" y="1132141"/>
                    <a:pt x="1177693" y="1322937"/>
                  </a:cubicBezTo>
                  <a:cubicBezTo>
                    <a:pt x="1283383" y="1473630"/>
                    <a:pt x="1471891" y="1543300"/>
                    <a:pt x="1653702" y="1571723"/>
                  </a:cubicBezTo>
                  <a:cubicBezTo>
                    <a:pt x="2022470" y="1629305"/>
                    <a:pt x="2424562" y="1557920"/>
                    <a:pt x="2751757" y="1737362"/>
                  </a:cubicBezTo>
                  <a:cubicBezTo>
                    <a:pt x="2905962" y="1821897"/>
                    <a:pt x="3027006" y="1954703"/>
                    <a:pt x="3164467" y="2064394"/>
                  </a:cubicBezTo>
                  <a:cubicBezTo>
                    <a:pt x="3578729" y="2394856"/>
                    <a:pt x="4215232" y="2490172"/>
                    <a:pt x="4636273" y="2168368"/>
                  </a:cubicBezTo>
                  <a:cubicBezTo>
                    <a:pt x="4724238" y="2101148"/>
                    <a:pt x="4800932" y="2018247"/>
                    <a:pt x="4898127" y="1965321"/>
                  </a:cubicBezTo>
                  <a:cubicBezTo>
                    <a:pt x="5116612" y="1846318"/>
                    <a:pt x="5397740" y="1906841"/>
                    <a:pt x="5601604" y="2049611"/>
                  </a:cubicBezTo>
                  <a:cubicBezTo>
                    <a:pt x="5805467" y="2192380"/>
                    <a:pt x="5948564" y="2404085"/>
                    <a:pt x="6086924" y="2610889"/>
                  </a:cubicBezTo>
                  <a:cubicBezTo>
                    <a:pt x="6182434" y="2753517"/>
                    <a:pt x="6399406" y="3008959"/>
                    <a:pt x="6521863" y="3254902"/>
                  </a:cubicBezTo>
                  <a:lnTo>
                    <a:pt x="6556906" y="3339279"/>
                  </a:lnTo>
                  <a:lnTo>
                    <a:pt x="0" y="3339279"/>
                  </a:lnTo>
                  <a:close/>
                </a:path>
              </a:pathLst>
            </a:custGeom>
            <a:solidFill>
              <a:srgbClr val="D6EAD8"/>
            </a:solidFill>
            <a:ln w="816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11" name="任意多边形: 形状 410"/>
            <p:cNvSpPr/>
            <p:nvPr/>
          </p:nvSpPr>
          <p:spPr>
            <a:xfrm rot="5400000">
              <a:off x="3734383" y="5836245"/>
              <a:ext cx="464840" cy="315976"/>
            </a:xfrm>
            <a:custGeom>
              <a:avLst/>
              <a:gdLst>
                <a:gd name="connsiteX0" fmla="*/ 244934 w 244933"/>
                <a:gd name="connsiteY0" fmla="*/ 142881 h 166494"/>
                <a:gd name="connsiteX1" fmla="*/ 171634 w 244933"/>
                <a:gd name="connsiteY1" fmla="*/ 39617 h 166494"/>
                <a:gd name="connsiteX2" fmla="*/ 5 w 244933"/>
                <a:gd name="connsiteY2" fmla="*/ 0 h 166494"/>
                <a:gd name="connsiteX3" fmla="*/ 87965 w 244933"/>
                <a:gd name="connsiteY3" fmla="*/ 146099 h 166494"/>
                <a:gd name="connsiteX4" fmla="*/ 244934 w 244933"/>
                <a:gd name="connsiteY4" fmla="*/ 142881 h 16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933" h="166494">
                  <a:moveTo>
                    <a:pt x="244934" y="142881"/>
                  </a:moveTo>
                  <a:cubicBezTo>
                    <a:pt x="210179" y="98186"/>
                    <a:pt x="210680" y="56065"/>
                    <a:pt x="171634" y="39617"/>
                  </a:cubicBezTo>
                  <a:cubicBezTo>
                    <a:pt x="132589" y="23170"/>
                    <a:pt x="5" y="0"/>
                    <a:pt x="5" y="0"/>
                  </a:cubicBezTo>
                  <a:cubicBezTo>
                    <a:pt x="5" y="0"/>
                    <a:pt x="-2283" y="98329"/>
                    <a:pt x="87965" y="146099"/>
                  </a:cubicBezTo>
                  <a:cubicBezTo>
                    <a:pt x="178142" y="193797"/>
                    <a:pt x="244934" y="142881"/>
                    <a:pt x="244934" y="14288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13" name="任意多边形: 形状 412"/>
            <p:cNvSpPr/>
            <p:nvPr/>
          </p:nvSpPr>
          <p:spPr>
            <a:xfrm rot="5400000">
              <a:off x="3420021" y="6002441"/>
              <a:ext cx="490073" cy="252314"/>
            </a:xfrm>
            <a:custGeom>
              <a:avLst/>
              <a:gdLst>
                <a:gd name="connsiteX0" fmla="*/ 0 w 258229"/>
                <a:gd name="connsiteY0" fmla="*/ 88325 h 132949"/>
                <a:gd name="connsiteX1" fmla="*/ 161045 w 258229"/>
                <a:gd name="connsiteY1" fmla="*/ 8 h 132949"/>
                <a:gd name="connsiteX2" fmla="*/ 258230 w 258229"/>
                <a:gd name="connsiteY2" fmla="*/ 29042 h 132949"/>
                <a:gd name="connsiteX3" fmla="*/ 148745 w 258229"/>
                <a:gd name="connsiteY3" fmla="*/ 132949 h 132949"/>
                <a:gd name="connsiteX4" fmla="*/ 0 w 258229"/>
                <a:gd name="connsiteY4" fmla="*/ 88325 h 13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229" h="132949">
                  <a:moveTo>
                    <a:pt x="0" y="88325"/>
                  </a:moveTo>
                  <a:cubicBezTo>
                    <a:pt x="40047" y="70018"/>
                    <a:pt x="120855" y="-850"/>
                    <a:pt x="161045" y="8"/>
                  </a:cubicBezTo>
                  <a:cubicBezTo>
                    <a:pt x="201235" y="866"/>
                    <a:pt x="236991" y="8"/>
                    <a:pt x="258230" y="29042"/>
                  </a:cubicBezTo>
                  <a:cubicBezTo>
                    <a:pt x="256370" y="101412"/>
                    <a:pt x="194298" y="133092"/>
                    <a:pt x="148745" y="132949"/>
                  </a:cubicBezTo>
                  <a:cubicBezTo>
                    <a:pt x="103263" y="132806"/>
                    <a:pt x="23098" y="122079"/>
                    <a:pt x="0" y="88325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14" name="任意多边形: 形状 413"/>
            <p:cNvSpPr/>
            <p:nvPr/>
          </p:nvSpPr>
          <p:spPr>
            <a:xfrm rot="5400000">
              <a:off x="3981062" y="6350924"/>
              <a:ext cx="229373" cy="479352"/>
            </a:xfrm>
            <a:custGeom>
              <a:avLst/>
              <a:gdLst>
                <a:gd name="connsiteX0" fmla="*/ 44294 w 120861"/>
                <a:gd name="connsiteY0" fmla="*/ 252580 h 252580"/>
                <a:gd name="connsiteX1" fmla="*/ 28 w 120861"/>
                <a:gd name="connsiteY1" fmla="*/ 159686 h 252580"/>
                <a:gd name="connsiteX2" fmla="*/ 90991 w 120861"/>
                <a:gd name="connsiteY2" fmla="*/ 0 h 252580"/>
                <a:gd name="connsiteX3" fmla="*/ 118094 w 120861"/>
                <a:gd name="connsiteY3" fmla="*/ 162046 h 252580"/>
                <a:gd name="connsiteX4" fmla="*/ 44294 w 120861"/>
                <a:gd name="connsiteY4" fmla="*/ 252580 h 25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861" h="252580">
                  <a:moveTo>
                    <a:pt x="44294" y="252580"/>
                  </a:moveTo>
                  <a:cubicBezTo>
                    <a:pt x="37786" y="220686"/>
                    <a:pt x="-1188" y="206813"/>
                    <a:pt x="28" y="159686"/>
                  </a:cubicBezTo>
                  <a:cubicBezTo>
                    <a:pt x="1244" y="112560"/>
                    <a:pt x="93351" y="22455"/>
                    <a:pt x="90991" y="0"/>
                  </a:cubicBezTo>
                  <a:cubicBezTo>
                    <a:pt x="94567" y="42049"/>
                    <a:pt x="131038" y="117208"/>
                    <a:pt x="118094" y="162046"/>
                  </a:cubicBezTo>
                  <a:cubicBezTo>
                    <a:pt x="105151" y="206956"/>
                    <a:pt x="44294" y="252580"/>
                    <a:pt x="44294" y="25258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16" name="任意多边形: 形状 415"/>
            <p:cNvSpPr/>
            <p:nvPr/>
          </p:nvSpPr>
          <p:spPr>
            <a:xfrm rot="5400000">
              <a:off x="3792905" y="5800161"/>
              <a:ext cx="352800" cy="290225"/>
            </a:xfrm>
            <a:custGeom>
              <a:avLst/>
              <a:gdLst>
                <a:gd name="connsiteX0" fmla="*/ 647 w 185897"/>
                <a:gd name="connsiteY0" fmla="*/ 3259 h 152925"/>
                <a:gd name="connsiteX1" fmla="*/ 504 w 185897"/>
                <a:gd name="connsiteY1" fmla="*/ 20565 h 152925"/>
                <a:gd name="connsiteX2" fmla="*/ 4938 w 185897"/>
                <a:gd name="connsiteY2" fmla="*/ 36297 h 152925"/>
                <a:gd name="connsiteX3" fmla="*/ 18096 w 185897"/>
                <a:gd name="connsiteY3" fmla="*/ 67119 h 152925"/>
                <a:gd name="connsiteX4" fmla="*/ 54781 w 185897"/>
                <a:gd name="connsiteY4" fmla="*/ 119537 h 152925"/>
                <a:gd name="connsiteX5" fmla="*/ 179212 w 185897"/>
                <a:gd name="connsiteY5" fmla="*/ 145496 h 152925"/>
                <a:gd name="connsiteX6" fmla="*/ 178783 w 185897"/>
                <a:gd name="connsiteY6" fmla="*/ 126760 h 152925"/>
                <a:gd name="connsiteX7" fmla="*/ 147604 w 185897"/>
                <a:gd name="connsiteY7" fmla="*/ 124257 h 152925"/>
                <a:gd name="connsiteX8" fmla="*/ 116925 w 185897"/>
                <a:gd name="connsiteY8" fmla="*/ 122326 h 152925"/>
                <a:gd name="connsiteX9" fmla="*/ 70729 w 185897"/>
                <a:gd name="connsiteY9" fmla="*/ 97011 h 152925"/>
                <a:gd name="connsiteX10" fmla="*/ 36832 w 185897"/>
                <a:gd name="connsiteY10" fmla="*/ 52030 h 152925"/>
                <a:gd name="connsiteX11" fmla="*/ 23459 w 185897"/>
                <a:gd name="connsiteY11" fmla="*/ 24712 h 152925"/>
                <a:gd name="connsiteX12" fmla="*/ 16237 w 185897"/>
                <a:gd name="connsiteY12" fmla="*/ 11483 h 152925"/>
                <a:gd name="connsiteX13" fmla="*/ 6082 w 185897"/>
                <a:gd name="connsiteY13" fmla="*/ 970 h 152925"/>
                <a:gd name="connsiteX14" fmla="*/ 647 w 185897"/>
                <a:gd name="connsiteY14" fmla="*/ 3259 h 152925"/>
                <a:gd name="connsiteX15" fmla="*/ 647 w 185897"/>
                <a:gd name="connsiteY15" fmla="*/ 3259 h 15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5897" h="152925">
                  <a:moveTo>
                    <a:pt x="647" y="3259"/>
                  </a:moveTo>
                  <a:cubicBezTo>
                    <a:pt x="361" y="9338"/>
                    <a:pt x="-569" y="14486"/>
                    <a:pt x="504" y="20565"/>
                  </a:cubicBezTo>
                  <a:cubicBezTo>
                    <a:pt x="1434" y="25928"/>
                    <a:pt x="3150" y="31149"/>
                    <a:pt x="4938" y="36297"/>
                  </a:cubicBezTo>
                  <a:cubicBezTo>
                    <a:pt x="8656" y="46810"/>
                    <a:pt x="13233" y="57108"/>
                    <a:pt x="18096" y="67119"/>
                  </a:cubicBezTo>
                  <a:cubicBezTo>
                    <a:pt x="27464" y="86356"/>
                    <a:pt x="39407" y="104520"/>
                    <a:pt x="54781" y="119537"/>
                  </a:cubicBezTo>
                  <a:cubicBezTo>
                    <a:pt x="88035" y="152004"/>
                    <a:pt x="135948" y="161086"/>
                    <a:pt x="179212" y="145496"/>
                  </a:cubicBezTo>
                  <a:cubicBezTo>
                    <a:pt x="187365" y="142564"/>
                    <a:pt x="189010" y="128047"/>
                    <a:pt x="178783" y="126760"/>
                  </a:cubicBezTo>
                  <a:cubicBezTo>
                    <a:pt x="168342" y="125473"/>
                    <a:pt x="158188" y="124186"/>
                    <a:pt x="147604" y="124257"/>
                  </a:cubicBezTo>
                  <a:cubicBezTo>
                    <a:pt x="137235" y="124329"/>
                    <a:pt x="127151" y="124543"/>
                    <a:pt x="116925" y="122326"/>
                  </a:cubicBezTo>
                  <a:cubicBezTo>
                    <a:pt x="99548" y="118536"/>
                    <a:pt x="83815" y="108882"/>
                    <a:pt x="70729" y="97011"/>
                  </a:cubicBezTo>
                  <a:cubicBezTo>
                    <a:pt x="56641" y="84210"/>
                    <a:pt x="45914" y="68692"/>
                    <a:pt x="36832" y="52030"/>
                  </a:cubicBezTo>
                  <a:cubicBezTo>
                    <a:pt x="31969" y="43091"/>
                    <a:pt x="27893" y="33866"/>
                    <a:pt x="23459" y="24712"/>
                  </a:cubicBezTo>
                  <a:cubicBezTo>
                    <a:pt x="21242" y="20207"/>
                    <a:pt x="19169" y="15631"/>
                    <a:pt x="16237" y="11483"/>
                  </a:cubicBezTo>
                  <a:cubicBezTo>
                    <a:pt x="13233" y="7335"/>
                    <a:pt x="9586" y="4618"/>
                    <a:pt x="6082" y="970"/>
                  </a:cubicBezTo>
                  <a:cubicBezTo>
                    <a:pt x="3936" y="-1247"/>
                    <a:pt x="718" y="684"/>
                    <a:pt x="647" y="3259"/>
                  </a:cubicBezTo>
                  <a:lnTo>
                    <a:pt x="647" y="325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18" name="任意多边形: 形状 417"/>
            <p:cNvSpPr/>
            <p:nvPr/>
          </p:nvSpPr>
          <p:spPr>
            <a:xfrm rot="5400000">
              <a:off x="3492595" y="5957699"/>
              <a:ext cx="333987" cy="239316"/>
            </a:xfrm>
            <a:custGeom>
              <a:avLst/>
              <a:gdLst>
                <a:gd name="connsiteX0" fmla="*/ 152357 w 175984"/>
                <a:gd name="connsiteY0" fmla="*/ 8720 h 126100"/>
                <a:gd name="connsiteX1" fmla="*/ 142846 w 175984"/>
                <a:gd name="connsiteY1" fmla="*/ 853 h 126100"/>
                <a:gd name="connsiteX2" fmla="*/ 122108 w 175984"/>
                <a:gd name="connsiteY2" fmla="*/ 2283 h 126100"/>
                <a:gd name="connsiteX3" fmla="*/ 82561 w 175984"/>
                <a:gd name="connsiteY3" fmla="*/ 23451 h 126100"/>
                <a:gd name="connsiteX4" fmla="*/ 47020 w 175984"/>
                <a:gd name="connsiteY4" fmla="*/ 51055 h 126100"/>
                <a:gd name="connsiteX5" fmla="*/ 6473 w 175984"/>
                <a:gd name="connsiteY5" fmla="*/ 75583 h 126100"/>
                <a:gd name="connsiteX6" fmla="*/ 10406 w 175984"/>
                <a:gd name="connsiteY6" fmla="*/ 100684 h 126100"/>
                <a:gd name="connsiteX7" fmla="*/ 98866 w 175984"/>
                <a:gd name="connsiteY7" fmla="*/ 123211 h 126100"/>
                <a:gd name="connsiteX8" fmla="*/ 142775 w 175984"/>
                <a:gd name="connsiteY8" fmla="*/ 125785 h 126100"/>
                <a:gd name="connsiteX9" fmla="*/ 175813 w 175984"/>
                <a:gd name="connsiteY9" fmla="*/ 105547 h 126100"/>
                <a:gd name="connsiteX10" fmla="*/ 171522 w 175984"/>
                <a:gd name="connsiteY10" fmla="*/ 98467 h 126100"/>
                <a:gd name="connsiteX11" fmla="*/ 136696 w 175984"/>
                <a:gd name="connsiteY11" fmla="*/ 97967 h 126100"/>
                <a:gd name="connsiteX12" fmla="*/ 96935 w 175984"/>
                <a:gd name="connsiteY12" fmla="*/ 95035 h 126100"/>
                <a:gd name="connsiteX13" fmla="*/ 16985 w 175984"/>
                <a:gd name="connsiteY13" fmla="*/ 74082 h 126100"/>
                <a:gd name="connsiteX14" fmla="*/ 20918 w 175984"/>
                <a:gd name="connsiteY14" fmla="*/ 99182 h 126100"/>
                <a:gd name="connsiteX15" fmla="*/ 95005 w 175984"/>
                <a:gd name="connsiteY15" fmla="*/ 47908 h 126100"/>
                <a:gd name="connsiteX16" fmla="*/ 128901 w 175984"/>
                <a:gd name="connsiteY16" fmla="*/ 24166 h 126100"/>
                <a:gd name="connsiteX17" fmla="*/ 146994 w 175984"/>
                <a:gd name="connsiteY17" fmla="*/ 15656 h 126100"/>
                <a:gd name="connsiteX18" fmla="*/ 152357 w 175984"/>
                <a:gd name="connsiteY18" fmla="*/ 8720 h 126100"/>
                <a:gd name="connsiteX19" fmla="*/ 152357 w 175984"/>
                <a:gd name="connsiteY19" fmla="*/ 8720 h 12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5984" h="126100">
                  <a:moveTo>
                    <a:pt x="152357" y="8720"/>
                  </a:moveTo>
                  <a:cubicBezTo>
                    <a:pt x="151785" y="5073"/>
                    <a:pt x="146064" y="1783"/>
                    <a:pt x="142846" y="853"/>
                  </a:cubicBezTo>
                  <a:cubicBezTo>
                    <a:pt x="136267" y="-1006"/>
                    <a:pt x="128472" y="496"/>
                    <a:pt x="122108" y="2283"/>
                  </a:cubicBezTo>
                  <a:cubicBezTo>
                    <a:pt x="107448" y="6431"/>
                    <a:pt x="94647" y="14369"/>
                    <a:pt x="82561" y="23451"/>
                  </a:cubicBezTo>
                  <a:cubicBezTo>
                    <a:pt x="70547" y="32462"/>
                    <a:pt x="59463" y="42545"/>
                    <a:pt x="47020" y="51055"/>
                  </a:cubicBezTo>
                  <a:cubicBezTo>
                    <a:pt x="33933" y="59994"/>
                    <a:pt x="20203" y="67789"/>
                    <a:pt x="6473" y="75583"/>
                  </a:cubicBezTo>
                  <a:cubicBezTo>
                    <a:pt x="-4898" y="82091"/>
                    <a:pt x="180" y="96751"/>
                    <a:pt x="10406" y="100684"/>
                  </a:cubicBezTo>
                  <a:cubicBezTo>
                    <a:pt x="38868" y="111768"/>
                    <a:pt x="68545" y="119420"/>
                    <a:pt x="98866" y="123211"/>
                  </a:cubicBezTo>
                  <a:cubicBezTo>
                    <a:pt x="113312" y="124998"/>
                    <a:pt x="128258" y="126858"/>
                    <a:pt x="142775" y="125785"/>
                  </a:cubicBezTo>
                  <a:cubicBezTo>
                    <a:pt x="155432" y="124784"/>
                    <a:pt x="172595" y="119707"/>
                    <a:pt x="175813" y="105547"/>
                  </a:cubicBezTo>
                  <a:cubicBezTo>
                    <a:pt x="176600" y="102186"/>
                    <a:pt x="174598" y="99540"/>
                    <a:pt x="171522" y="98467"/>
                  </a:cubicBezTo>
                  <a:cubicBezTo>
                    <a:pt x="160939" y="94534"/>
                    <a:pt x="147709" y="97681"/>
                    <a:pt x="136696" y="97967"/>
                  </a:cubicBezTo>
                  <a:cubicBezTo>
                    <a:pt x="123466" y="98324"/>
                    <a:pt x="110022" y="96894"/>
                    <a:pt x="96935" y="95035"/>
                  </a:cubicBezTo>
                  <a:cubicBezTo>
                    <a:pt x="69546" y="91102"/>
                    <a:pt x="42801" y="83951"/>
                    <a:pt x="16985" y="74082"/>
                  </a:cubicBezTo>
                  <a:cubicBezTo>
                    <a:pt x="18272" y="82449"/>
                    <a:pt x="19559" y="90815"/>
                    <a:pt x="20918" y="99182"/>
                  </a:cubicBezTo>
                  <a:cubicBezTo>
                    <a:pt x="47377" y="84022"/>
                    <a:pt x="71763" y="67574"/>
                    <a:pt x="95005" y="47908"/>
                  </a:cubicBezTo>
                  <a:cubicBezTo>
                    <a:pt x="105445" y="39041"/>
                    <a:pt x="116387" y="30030"/>
                    <a:pt x="128901" y="24166"/>
                  </a:cubicBezTo>
                  <a:cubicBezTo>
                    <a:pt x="134837" y="21378"/>
                    <a:pt x="141702" y="19661"/>
                    <a:pt x="146994" y="15656"/>
                  </a:cubicBezTo>
                  <a:cubicBezTo>
                    <a:pt x="148853" y="14226"/>
                    <a:pt x="152858" y="11437"/>
                    <a:pt x="152357" y="8720"/>
                  </a:cubicBezTo>
                  <a:lnTo>
                    <a:pt x="152357" y="872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19" name="任意多边形: 形状 418"/>
            <p:cNvSpPr/>
            <p:nvPr/>
          </p:nvSpPr>
          <p:spPr>
            <a:xfrm rot="5400000">
              <a:off x="4024559" y="6389434"/>
              <a:ext cx="181793" cy="360567"/>
            </a:xfrm>
            <a:custGeom>
              <a:avLst/>
              <a:gdLst>
                <a:gd name="connsiteX0" fmla="*/ 86527 w 95790"/>
                <a:gd name="connsiteY0" fmla="*/ 1401 h 189990"/>
                <a:gd name="connsiteX1" fmla="*/ 53847 w 95790"/>
                <a:gd name="connsiteY1" fmla="*/ 40804 h 189990"/>
                <a:gd name="connsiteX2" fmla="*/ 20379 w 95790"/>
                <a:gd name="connsiteY2" fmla="*/ 84426 h 189990"/>
                <a:gd name="connsiteX3" fmla="*/ 2572 w 95790"/>
                <a:gd name="connsiteY3" fmla="*/ 136844 h 189990"/>
                <a:gd name="connsiteX4" fmla="*/ 12441 w 95790"/>
                <a:gd name="connsiteY4" fmla="*/ 189263 h 189990"/>
                <a:gd name="connsiteX5" fmla="*/ 20308 w 95790"/>
                <a:gd name="connsiteY5" fmla="*/ 188047 h 189990"/>
                <a:gd name="connsiteX6" fmla="*/ 27030 w 95790"/>
                <a:gd name="connsiteY6" fmla="*/ 164377 h 189990"/>
                <a:gd name="connsiteX7" fmla="*/ 28317 w 95790"/>
                <a:gd name="connsiteY7" fmla="*/ 138847 h 189990"/>
                <a:gd name="connsiteX8" fmla="*/ 46624 w 95790"/>
                <a:gd name="connsiteY8" fmla="*/ 87287 h 189990"/>
                <a:gd name="connsiteX9" fmla="*/ 78089 w 95790"/>
                <a:gd name="connsiteY9" fmla="*/ 46882 h 189990"/>
                <a:gd name="connsiteX10" fmla="*/ 91748 w 95790"/>
                <a:gd name="connsiteY10" fmla="*/ 26787 h 189990"/>
                <a:gd name="connsiteX11" fmla="*/ 94823 w 95790"/>
                <a:gd name="connsiteY11" fmla="*/ 3332 h 189990"/>
                <a:gd name="connsiteX12" fmla="*/ 86527 w 95790"/>
                <a:gd name="connsiteY12" fmla="*/ 1401 h 189990"/>
                <a:gd name="connsiteX13" fmla="*/ 86527 w 95790"/>
                <a:gd name="connsiteY13" fmla="*/ 1401 h 18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790" h="189990">
                  <a:moveTo>
                    <a:pt x="86527" y="1401"/>
                  </a:moveTo>
                  <a:cubicBezTo>
                    <a:pt x="74228" y="12985"/>
                    <a:pt x="65574" y="28289"/>
                    <a:pt x="53847" y="40804"/>
                  </a:cubicBezTo>
                  <a:cubicBezTo>
                    <a:pt x="41332" y="54248"/>
                    <a:pt x="29247" y="68193"/>
                    <a:pt x="20379" y="84426"/>
                  </a:cubicBezTo>
                  <a:cubicBezTo>
                    <a:pt x="11511" y="100659"/>
                    <a:pt x="5361" y="118609"/>
                    <a:pt x="2572" y="136844"/>
                  </a:cubicBezTo>
                  <a:cubicBezTo>
                    <a:pt x="284" y="151719"/>
                    <a:pt x="-5008" y="181182"/>
                    <a:pt x="12441" y="189263"/>
                  </a:cubicBezTo>
                  <a:cubicBezTo>
                    <a:pt x="15302" y="190550"/>
                    <a:pt x="18019" y="190121"/>
                    <a:pt x="20308" y="188047"/>
                  </a:cubicBezTo>
                  <a:cubicBezTo>
                    <a:pt x="26672" y="182255"/>
                    <a:pt x="27387" y="172386"/>
                    <a:pt x="27030" y="164377"/>
                  </a:cubicBezTo>
                  <a:cubicBezTo>
                    <a:pt x="26672" y="155867"/>
                    <a:pt x="27030" y="147285"/>
                    <a:pt x="28317" y="138847"/>
                  </a:cubicBezTo>
                  <a:cubicBezTo>
                    <a:pt x="31106" y="120611"/>
                    <a:pt x="37113" y="103162"/>
                    <a:pt x="46624" y="87287"/>
                  </a:cubicBezTo>
                  <a:cubicBezTo>
                    <a:pt x="55420" y="72555"/>
                    <a:pt x="67577" y="60398"/>
                    <a:pt x="78089" y="46882"/>
                  </a:cubicBezTo>
                  <a:cubicBezTo>
                    <a:pt x="83023" y="40518"/>
                    <a:pt x="87958" y="33938"/>
                    <a:pt x="91748" y="26787"/>
                  </a:cubicBezTo>
                  <a:cubicBezTo>
                    <a:pt x="95967" y="18778"/>
                    <a:pt x="96682" y="11984"/>
                    <a:pt x="94823" y="3332"/>
                  </a:cubicBezTo>
                  <a:cubicBezTo>
                    <a:pt x="93965" y="-459"/>
                    <a:pt x="89031" y="-888"/>
                    <a:pt x="86527" y="1401"/>
                  </a:cubicBezTo>
                  <a:lnTo>
                    <a:pt x="86527" y="140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20" name="任意多边形: 形状 419"/>
            <p:cNvSpPr/>
            <p:nvPr/>
          </p:nvSpPr>
          <p:spPr>
            <a:xfrm rot="5400000">
              <a:off x="3773501" y="5977650"/>
              <a:ext cx="329022" cy="190331"/>
            </a:xfrm>
            <a:custGeom>
              <a:avLst/>
              <a:gdLst>
                <a:gd name="connsiteX0" fmla="*/ 120 w 173368"/>
                <a:gd name="connsiteY0" fmla="*/ 11225 h 100289"/>
                <a:gd name="connsiteX1" fmla="*/ 27224 w 173368"/>
                <a:gd name="connsiteY1" fmla="*/ 46123 h 100289"/>
                <a:gd name="connsiteX2" fmla="*/ 69130 w 173368"/>
                <a:gd name="connsiteY2" fmla="*/ 72010 h 100289"/>
                <a:gd name="connsiteX3" fmla="*/ 113539 w 173368"/>
                <a:gd name="connsiteY3" fmla="*/ 93106 h 100289"/>
                <a:gd name="connsiteX4" fmla="*/ 163454 w 173368"/>
                <a:gd name="connsiteY4" fmla="*/ 97110 h 100289"/>
                <a:gd name="connsiteX5" fmla="*/ 162739 w 173368"/>
                <a:gd name="connsiteY5" fmla="*/ 69221 h 100289"/>
                <a:gd name="connsiteX6" fmla="*/ 123550 w 173368"/>
                <a:gd name="connsiteY6" fmla="*/ 58637 h 100289"/>
                <a:gd name="connsiteX7" fmla="*/ 87508 w 173368"/>
                <a:gd name="connsiteY7" fmla="*/ 41402 h 100289"/>
                <a:gd name="connsiteX8" fmla="*/ 51538 w 173368"/>
                <a:gd name="connsiteY8" fmla="*/ 22023 h 100289"/>
                <a:gd name="connsiteX9" fmla="*/ 19429 w 173368"/>
                <a:gd name="connsiteY9" fmla="*/ 2643 h 100289"/>
                <a:gd name="connsiteX10" fmla="*/ 120 w 173368"/>
                <a:gd name="connsiteY10" fmla="*/ 11225 h 100289"/>
                <a:gd name="connsiteX11" fmla="*/ 120 w 173368"/>
                <a:gd name="connsiteY11" fmla="*/ 11225 h 10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368" h="100289">
                  <a:moveTo>
                    <a:pt x="120" y="11225"/>
                  </a:moveTo>
                  <a:cubicBezTo>
                    <a:pt x="2337" y="26242"/>
                    <a:pt x="15782" y="37255"/>
                    <a:pt x="27224" y="46123"/>
                  </a:cubicBezTo>
                  <a:cubicBezTo>
                    <a:pt x="40167" y="56206"/>
                    <a:pt x="54613" y="64286"/>
                    <a:pt x="69130" y="72010"/>
                  </a:cubicBezTo>
                  <a:cubicBezTo>
                    <a:pt x="83646" y="79733"/>
                    <a:pt x="98164" y="87242"/>
                    <a:pt x="113539" y="93106"/>
                  </a:cubicBezTo>
                  <a:cubicBezTo>
                    <a:pt x="129557" y="99184"/>
                    <a:pt x="146935" y="103546"/>
                    <a:pt x="163454" y="97110"/>
                  </a:cubicBezTo>
                  <a:cubicBezTo>
                    <a:pt x="176755" y="91890"/>
                    <a:pt x="176827" y="73583"/>
                    <a:pt x="162739" y="69221"/>
                  </a:cubicBezTo>
                  <a:cubicBezTo>
                    <a:pt x="149795" y="65216"/>
                    <a:pt x="136280" y="63428"/>
                    <a:pt x="123550" y="58637"/>
                  </a:cubicBezTo>
                  <a:cubicBezTo>
                    <a:pt x="111107" y="53989"/>
                    <a:pt x="99308" y="47552"/>
                    <a:pt x="87508" y="41402"/>
                  </a:cubicBezTo>
                  <a:cubicBezTo>
                    <a:pt x="75423" y="35109"/>
                    <a:pt x="63409" y="28674"/>
                    <a:pt x="51538" y="22023"/>
                  </a:cubicBezTo>
                  <a:cubicBezTo>
                    <a:pt x="40739" y="15944"/>
                    <a:pt x="29012" y="10652"/>
                    <a:pt x="19429" y="2643"/>
                  </a:cubicBezTo>
                  <a:cubicBezTo>
                    <a:pt x="12778" y="-2935"/>
                    <a:pt x="-1453" y="498"/>
                    <a:pt x="120" y="11225"/>
                  </a:cubicBezTo>
                  <a:lnTo>
                    <a:pt x="120" y="1122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21" name="任意多边形: 形状 420"/>
            <p:cNvSpPr/>
            <p:nvPr/>
          </p:nvSpPr>
          <p:spPr>
            <a:xfrm rot="5400000">
              <a:off x="3552953" y="6176259"/>
              <a:ext cx="259734" cy="129470"/>
            </a:xfrm>
            <a:custGeom>
              <a:avLst/>
              <a:gdLst>
                <a:gd name="connsiteX0" fmla="*/ 4665 w 136859"/>
                <a:gd name="connsiteY0" fmla="*/ 60315 h 68220"/>
                <a:gd name="connsiteX1" fmla="*/ 47072 w 136859"/>
                <a:gd name="connsiteY1" fmla="*/ 65964 h 68220"/>
                <a:gd name="connsiteX2" fmla="*/ 66165 w 136859"/>
                <a:gd name="connsiteY2" fmla="*/ 59100 h 68220"/>
                <a:gd name="connsiteX3" fmla="*/ 69527 w 136859"/>
                <a:gd name="connsiteY3" fmla="*/ 57454 h 68220"/>
                <a:gd name="connsiteX4" fmla="*/ 72458 w 136859"/>
                <a:gd name="connsiteY4" fmla="*/ 56025 h 68220"/>
                <a:gd name="connsiteX5" fmla="*/ 74604 w 136859"/>
                <a:gd name="connsiteY5" fmla="*/ 55309 h 68220"/>
                <a:gd name="connsiteX6" fmla="*/ 76249 w 136859"/>
                <a:gd name="connsiteY6" fmla="*/ 54880 h 68220"/>
                <a:gd name="connsiteX7" fmla="*/ 94198 w 136859"/>
                <a:gd name="connsiteY7" fmla="*/ 52306 h 68220"/>
                <a:gd name="connsiteX8" fmla="*/ 109073 w 136859"/>
                <a:gd name="connsiteY8" fmla="*/ 44296 h 68220"/>
                <a:gd name="connsiteX9" fmla="*/ 120443 w 136859"/>
                <a:gd name="connsiteY9" fmla="*/ 36501 h 68220"/>
                <a:gd name="connsiteX10" fmla="*/ 120729 w 136859"/>
                <a:gd name="connsiteY10" fmla="*/ 36216 h 68220"/>
                <a:gd name="connsiteX11" fmla="*/ 123447 w 136859"/>
                <a:gd name="connsiteY11" fmla="*/ 35286 h 68220"/>
                <a:gd name="connsiteX12" fmla="*/ 135031 w 136859"/>
                <a:gd name="connsiteY12" fmla="*/ 25274 h 68220"/>
                <a:gd name="connsiteX13" fmla="*/ 132028 w 136859"/>
                <a:gd name="connsiteY13" fmla="*/ 5966 h 68220"/>
                <a:gd name="connsiteX14" fmla="*/ 95486 w 136859"/>
                <a:gd name="connsiteY14" fmla="*/ 9184 h 68220"/>
                <a:gd name="connsiteX15" fmla="*/ 84616 w 136859"/>
                <a:gd name="connsiteY15" fmla="*/ 16550 h 68220"/>
                <a:gd name="connsiteX16" fmla="*/ 84258 w 136859"/>
                <a:gd name="connsiteY16" fmla="*/ 16979 h 68220"/>
                <a:gd name="connsiteX17" fmla="*/ 81469 w 136859"/>
                <a:gd name="connsiteY17" fmla="*/ 17909 h 68220"/>
                <a:gd name="connsiteX18" fmla="*/ 81397 w 136859"/>
                <a:gd name="connsiteY18" fmla="*/ 17980 h 68220"/>
                <a:gd name="connsiteX19" fmla="*/ 76320 w 136859"/>
                <a:gd name="connsiteY19" fmla="*/ 18123 h 68220"/>
                <a:gd name="connsiteX20" fmla="*/ 55439 w 136859"/>
                <a:gd name="connsiteY20" fmla="*/ 23987 h 68220"/>
                <a:gd name="connsiteX21" fmla="*/ 48788 w 136859"/>
                <a:gd name="connsiteY21" fmla="*/ 27420 h 68220"/>
                <a:gd name="connsiteX22" fmla="*/ 43210 w 136859"/>
                <a:gd name="connsiteY22" fmla="*/ 29708 h 68220"/>
                <a:gd name="connsiteX23" fmla="*/ 29766 w 136859"/>
                <a:gd name="connsiteY23" fmla="*/ 32712 h 68220"/>
                <a:gd name="connsiteX24" fmla="*/ 10386 w 136859"/>
                <a:gd name="connsiteY24" fmla="*/ 35930 h 68220"/>
                <a:gd name="connsiteX25" fmla="*/ 4665 w 136859"/>
                <a:gd name="connsiteY25" fmla="*/ 60315 h 68220"/>
                <a:gd name="connsiteX26" fmla="*/ 4665 w 136859"/>
                <a:gd name="connsiteY26" fmla="*/ 60315 h 6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6859" h="68220">
                  <a:moveTo>
                    <a:pt x="4665" y="60315"/>
                  </a:moveTo>
                  <a:cubicBezTo>
                    <a:pt x="16751" y="70327"/>
                    <a:pt x="32555" y="69111"/>
                    <a:pt x="47072" y="65964"/>
                  </a:cubicBezTo>
                  <a:cubicBezTo>
                    <a:pt x="53794" y="64535"/>
                    <a:pt x="60015" y="61960"/>
                    <a:pt x="66165" y="59100"/>
                  </a:cubicBezTo>
                  <a:cubicBezTo>
                    <a:pt x="67310" y="58599"/>
                    <a:pt x="68382" y="58027"/>
                    <a:pt x="69527" y="57454"/>
                  </a:cubicBezTo>
                  <a:cubicBezTo>
                    <a:pt x="69884" y="57240"/>
                    <a:pt x="73960" y="55381"/>
                    <a:pt x="72458" y="56025"/>
                  </a:cubicBezTo>
                  <a:cubicBezTo>
                    <a:pt x="71171" y="56525"/>
                    <a:pt x="74318" y="55381"/>
                    <a:pt x="74604" y="55309"/>
                  </a:cubicBezTo>
                  <a:cubicBezTo>
                    <a:pt x="75319" y="55095"/>
                    <a:pt x="78752" y="54737"/>
                    <a:pt x="76249" y="54880"/>
                  </a:cubicBezTo>
                  <a:cubicBezTo>
                    <a:pt x="82327" y="54451"/>
                    <a:pt x="88406" y="54451"/>
                    <a:pt x="94198" y="52306"/>
                  </a:cubicBezTo>
                  <a:cubicBezTo>
                    <a:pt x="99490" y="50375"/>
                    <a:pt x="104425" y="47586"/>
                    <a:pt x="109073" y="44296"/>
                  </a:cubicBezTo>
                  <a:cubicBezTo>
                    <a:pt x="112863" y="41651"/>
                    <a:pt x="116510" y="38933"/>
                    <a:pt x="120443" y="36501"/>
                  </a:cubicBezTo>
                  <a:cubicBezTo>
                    <a:pt x="121587" y="35787"/>
                    <a:pt x="124162" y="35357"/>
                    <a:pt x="120729" y="36216"/>
                  </a:cubicBezTo>
                  <a:cubicBezTo>
                    <a:pt x="121659" y="36001"/>
                    <a:pt x="122588" y="35643"/>
                    <a:pt x="123447" y="35286"/>
                  </a:cubicBezTo>
                  <a:cubicBezTo>
                    <a:pt x="128309" y="33355"/>
                    <a:pt x="132743" y="30137"/>
                    <a:pt x="135031" y="25274"/>
                  </a:cubicBezTo>
                  <a:cubicBezTo>
                    <a:pt x="138393" y="18194"/>
                    <a:pt x="136962" y="11687"/>
                    <a:pt x="132028" y="5966"/>
                  </a:cubicBezTo>
                  <a:cubicBezTo>
                    <a:pt x="122016" y="-5762"/>
                    <a:pt x="105569" y="2247"/>
                    <a:pt x="95486" y="9184"/>
                  </a:cubicBezTo>
                  <a:cubicBezTo>
                    <a:pt x="91838" y="11687"/>
                    <a:pt x="88334" y="14261"/>
                    <a:pt x="84616" y="16550"/>
                  </a:cubicBezTo>
                  <a:cubicBezTo>
                    <a:pt x="83043" y="17551"/>
                    <a:pt x="81827" y="17837"/>
                    <a:pt x="84258" y="16979"/>
                  </a:cubicBezTo>
                  <a:cubicBezTo>
                    <a:pt x="83328" y="17336"/>
                    <a:pt x="82399" y="17623"/>
                    <a:pt x="81469" y="17909"/>
                  </a:cubicBezTo>
                  <a:cubicBezTo>
                    <a:pt x="79968" y="18409"/>
                    <a:pt x="79824" y="18052"/>
                    <a:pt x="81397" y="17980"/>
                  </a:cubicBezTo>
                  <a:cubicBezTo>
                    <a:pt x="79681" y="18123"/>
                    <a:pt x="78037" y="18052"/>
                    <a:pt x="76320" y="18123"/>
                  </a:cubicBezTo>
                  <a:cubicBezTo>
                    <a:pt x="68669" y="18623"/>
                    <a:pt x="62304" y="20698"/>
                    <a:pt x="55439" y="23987"/>
                  </a:cubicBezTo>
                  <a:cubicBezTo>
                    <a:pt x="53222" y="25060"/>
                    <a:pt x="51005" y="26204"/>
                    <a:pt x="48788" y="27420"/>
                  </a:cubicBezTo>
                  <a:cubicBezTo>
                    <a:pt x="47072" y="28349"/>
                    <a:pt x="46285" y="28635"/>
                    <a:pt x="43210" y="29708"/>
                  </a:cubicBezTo>
                  <a:cubicBezTo>
                    <a:pt x="37561" y="31639"/>
                    <a:pt x="34128" y="32354"/>
                    <a:pt x="29766" y="32712"/>
                  </a:cubicBezTo>
                  <a:cubicBezTo>
                    <a:pt x="23330" y="33284"/>
                    <a:pt x="16393" y="33284"/>
                    <a:pt x="10386" y="35930"/>
                  </a:cubicBezTo>
                  <a:cubicBezTo>
                    <a:pt x="1376" y="39934"/>
                    <a:pt x="-4631" y="52663"/>
                    <a:pt x="4665" y="60315"/>
                  </a:cubicBezTo>
                  <a:lnTo>
                    <a:pt x="4665" y="6031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23" name="任意多边形: 形状 422"/>
            <p:cNvSpPr/>
            <p:nvPr/>
          </p:nvSpPr>
          <p:spPr>
            <a:xfrm rot="5400000">
              <a:off x="3947748" y="6470568"/>
              <a:ext cx="109235" cy="255684"/>
            </a:xfrm>
            <a:custGeom>
              <a:avLst/>
              <a:gdLst>
                <a:gd name="connsiteX0" fmla="*/ 39277 w 57558"/>
                <a:gd name="connsiteY0" fmla="*/ 17728 h 134725"/>
                <a:gd name="connsiteX1" fmla="*/ 41351 w 57558"/>
                <a:gd name="connsiteY1" fmla="*/ 16084 h 134725"/>
                <a:gd name="connsiteX2" fmla="*/ 38276 w 57558"/>
                <a:gd name="connsiteY2" fmla="*/ 15726 h 134725"/>
                <a:gd name="connsiteX3" fmla="*/ 40135 w 57558"/>
                <a:gd name="connsiteY3" fmla="*/ 17585 h 134725"/>
                <a:gd name="connsiteX4" fmla="*/ 44211 w 57558"/>
                <a:gd name="connsiteY4" fmla="*/ 280 h 134725"/>
                <a:gd name="connsiteX5" fmla="*/ 22543 w 57558"/>
                <a:gd name="connsiteY5" fmla="*/ 26596 h 134725"/>
                <a:gd name="connsiteX6" fmla="*/ 10386 w 57558"/>
                <a:gd name="connsiteY6" fmla="*/ 56560 h 134725"/>
                <a:gd name="connsiteX7" fmla="*/ 3021 w 57558"/>
                <a:gd name="connsiteY7" fmla="*/ 86023 h 134725"/>
                <a:gd name="connsiteX8" fmla="*/ 1018 w 57558"/>
                <a:gd name="connsiteY8" fmla="*/ 123066 h 134725"/>
                <a:gd name="connsiteX9" fmla="*/ 17108 w 57558"/>
                <a:gd name="connsiteY9" fmla="*/ 134722 h 134725"/>
                <a:gd name="connsiteX10" fmla="*/ 32555 w 57558"/>
                <a:gd name="connsiteY10" fmla="*/ 122350 h 134725"/>
                <a:gd name="connsiteX11" fmla="*/ 35988 w 57558"/>
                <a:gd name="connsiteY11" fmla="*/ 92172 h 134725"/>
                <a:gd name="connsiteX12" fmla="*/ 41565 w 57558"/>
                <a:gd name="connsiteY12" fmla="*/ 64283 h 134725"/>
                <a:gd name="connsiteX13" fmla="*/ 49932 w 57558"/>
                <a:gd name="connsiteY13" fmla="*/ 37251 h 134725"/>
                <a:gd name="connsiteX14" fmla="*/ 57155 w 57558"/>
                <a:gd name="connsiteY14" fmla="*/ 7073 h 134725"/>
                <a:gd name="connsiteX15" fmla="*/ 37060 w 57558"/>
                <a:gd name="connsiteY15" fmla="*/ 10291 h 134725"/>
                <a:gd name="connsiteX16" fmla="*/ 36202 w 57558"/>
                <a:gd name="connsiteY16" fmla="*/ 15297 h 134725"/>
                <a:gd name="connsiteX17" fmla="*/ 39277 w 57558"/>
                <a:gd name="connsiteY17" fmla="*/ 17728 h 134725"/>
                <a:gd name="connsiteX18" fmla="*/ 39277 w 57558"/>
                <a:gd name="connsiteY18" fmla="*/ 17728 h 13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7558" h="134725">
                  <a:moveTo>
                    <a:pt x="39277" y="17728"/>
                  </a:moveTo>
                  <a:cubicBezTo>
                    <a:pt x="39992" y="17156"/>
                    <a:pt x="40636" y="16584"/>
                    <a:pt x="41351" y="16084"/>
                  </a:cubicBezTo>
                  <a:cubicBezTo>
                    <a:pt x="40350" y="15940"/>
                    <a:pt x="39277" y="15869"/>
                    <a:pt x="38276" y="15726"/>
                  </a:cubicBezTo>
                  <a:cubicBezTo>
                    <a:pt x="38919" y="16370"/>
                    <a:pt x="39563" y="16942"/>
                    <a:pt x="40135" y="17585"/>
                  </a:cubicBezTo>
                  <a:cubicBezTo>
                    <a:pt x="41494" y="11793"/>
                    <a:pt x="42853" y="6072"/>
                    <a:pt x="44211" y="280"/>
                  </a:cubicBezTo>
                  <a:cubicBezTo>
                    <a:pt x="33413" y="4141"/>
                    <a:pt x="27478" y="16942"/>
                    <a:pt x="22543" y="26596"/>
                  </a:cubicBezTo>
                  <a:cubicBezTo>
                    <a:pt x="17609" y="36178"/>
                    <a:pt x="13747" y="46405"/>
                    <a:pt x="10386" y="56560"/>
                  </a:cubicBezTo>
                  <a:cubicBezTo>
                    <a:pt x="7168" y="66214"/>
                    <a:pt x="4665" y="76011"/>
                    <a:pt x="3021" y="86023"/>
                  </a:cubicBezTo>
                  <a:cubicBezTo>
                    <a:pt x="1018" y="98108"/>
                    <a:pt x="-1413" y="110980"/>
                    <a:pt x="1018" y="123066"/>
                  </a:cubicBezTo>
                  <a:cubicBezTo>
                    <a:pt x="2377" y="130002"/>
                    <a:pt x="10386" y="134865"/>
                    <a:pt x="17108" y="134722"/>
                  </a:cubicBezTo>
                  <a:cubicBezTo>
                    <a:pt x="24403" y="134507"/>
                    <a:pt x="30624" y="129287"/>
                    <a:pt x="32555" y="122350"/>
                  </a:cubicBezTo>
                  <a:cubicBezTo>
                    <a:pt x="35415" y="112124"/>
                    <a:pt x="34486" y="101684"/>
                    <a:pt x="35988" y="92172"/>
                  </a:cubicBezTo>
                  <a:cubicBezTo>
                    <a:pt x="37418" y="82804"/>
                    <a:pt x="39277" y="73508"/>
                    <a:pt x="41565" y="64283"/>
                  </a:cubicBezTo>
                  <a:cubicBezTo>
                    <a:pt x="43854" y="55129"/>
                    <a:pt x="46858" y="46190"/>
                    <a:pt x="49932" y="37251"/>
                  </a:cubicBezTo>
                  <a:cubicBezTo>
                    <a:pt x="53222" y="27668"/>
                    <a:pt x="59157" y="17442"/>
                    <a:pt x="57155" y="7073"/>
                  </a:cubicBezTo>
                  <a:cubicBezTo>
                    <a:pt x="54938" y="-4154"/>
                    <a:pt x="35415" y="-1222"/>
                    <a:pt x="37060" y="10291"/>
                  </a:cubicBezTo>
                  <a:cubicBezTo>
                    <a:pt x="37561" y="12150"/>
                    <a:pt x="37275" y="13795"/>
                    <a:pt x="36202" y="15297"/>
                  </a:cubicBezTo>
                  <a:cubicBezTo>
                    <a:pt x="34915" y="17442"/>
                    <a:pt x="37632" y="19230"/>
                    <a:pt x="39277" y="17728"/>
                  </a:cubicBezTo>
                  <a:lnTo>
                    <a:pt x="39277" y="1772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24" name="任意多边形: 形状 423"/>
            <p:cNvSpPr/>
            <p:nvPr/>
          </p:nvSpPr>
          <p:spPr>
            <a:xfrm rot="5400000">
              <a:off x="3121406" y="5935596"/>
              <a:ext cx="915774" cy="842740"/>
            </a:xfrm>
            <a:custGeom>
              <a:avLst/>
              <a:gdLst>
                <a:gd name="connsiteX0" fmla="*/ 118 w 482539"/>
                <a:gd name="connsiteY0" fmla="*/ 529 h 444056"/>
                <a:gd name="connsiteX1" fmla="*/ 248623 w 482539"/>
                <a:gd name="connsiteY1" fmla="*/ 106296 h 444056"/>
                <a:gd name="connsiteX2" fmla="*/ 361469 w 482539"/>
                <a:gd name="connsiteY2" fmla="*/ 178880 h 444056"/>
                <a:gd name="connsiteX3" fmla="*/ 432838 w 482539"/>
                <a:gd name="connsiteY3" fmla="*/ 292584 h 444056"/>
                <a:gd name="connsiteX4" fmla="*/ 457080 w 482539"/>
                <a:gd name="connsiteY4" fmla="*/ 365813 h 444056"/>
                <a:gd name="connsiteX5" fmla="*/ 466663 w 482539"/>
                <a:gd name="connsiteY5" fmla="*/ 404071 h 444056"/>
                <a:gd name="connsiteX6" fmla="*/ 476245 w 482539"/>
                <a:gd name="connsiteY6" fmla="*/ 441901 h 444056"/>
                <a:gd name="connsiteX7" fmla="*/ 482539 w 482539"/>
                <a:gd name="connsiteY7" fmla="*/ 440900 h 444056"/>
                <a:gd name="connsiteX8" fmla="*/ 476889 w 482539"/>
                <a:gd name="connsiteY8" fmla="*/ 406789 h 444056"/>
                <a:gd name="connsiteX9" fmla="*/ 468594 w 482539"/>
                <a:gd name="connsiteY9" fmla="*/ 372606 h 444056"/>
                <a:gd name="connsiteX10" fmla="*/ 447497 w 482539"/>
                <a:gd name="connsiteY10" fmla="*/ 305528 h 444056"/>
                <a:gd name="connsiteX11" fmla="*/ 379990 w 482539"/>
                <a:gd name="connsiteY11" fmla="*/ 187033 h 444056"/>
                <a:gd name="connsiteX12" fmla="*/ 270934 w 482539"/>
                <a:gd name="connsiteY12" fmla="*/ 107869 h 444056"/>
                <a:gd name="connsiteX13" fmla="*/ 141712 w 482539"/>
                <a:gd name="connsiteY13" fmla="*/ 61672 h 444056"/>
                <a:gd name="connsiteX14" fmla="*/ 405 w 482539"/>
                <a:gd name="connsiteY14" fmla="*/ 28 h 444056"/>
                <a:gd name="connsiteX15" fmla="*/ 118 w 482539"/>
                <a:gd name="connsiteY15" fmla="*/ 529 h 444056"/>
                <a:gd name="connsiteX16" fmla="*/ 118 w 482539"/>
                <a:gd name="connsiteY16" fmla="*/ 529 h 44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2539" h="444056">
                  <a:moveTo>
                    <a:pt x="118" y="529"/>
                  </a:moveTo>
                  <a:cubicBezTo>
                    <a:pt x="74634" y="53662"/>
                    <a:pt x="165526" y="71469"/>
                    <a:pt x="248623" y="106296"/>
                  </a:cubicBezTo>
                  <a:cubicBezTo>
                    <a:pt x="290243" y="123745"/>
                    <a:pt x="329717" y="146342"/>
                    <a:pt x="361469" y="178880"/>
                  </a:cubicBezTo>
                  <a:cubicBezTo>
                    <a:pt x="393005" y="211204"/>
                    <a:pt x="415889" y="250964"/>
                    <a:pt x="432838" y="292584"/>
                  </a:cubicBezTo>
                  <a:cubicBezTo>
                    <a:pt x="442492" y="316469"/>
                    <a:pt x="450358" y="340998"/>
                    <a:pt x="457080" y="365813"/>
                  </a:cubicBezTo>
                  <a:cubicBezTo>
                    <a:pt x="460513" y="378541"/>
                    <a:pt x="463731" y="391271"/>
                    <a:pt x="466663" y="404071"/>
                  </a:cubicBezTo>
                  <a:cubicBezTo>
                    <a:pt x="469595" y="416729"/>
                    <a:pt x="471454" y="429816"/>
                    <a:pt x="476245" y="441901"/>
                  </a:cubicBezTo>
                  <a:cubicBezTo>
                    <a:pt x="477533" y="445120"/>
                    <a:pt x="482610" y="444690"/>
                    <a:pt x="482539" y="440900"/>
                  </a:cubicBezTo>
                  <a:cubicBezTo>
                    <a:pt x="482324" y="429315"/>
                    <a:pt x="479392" y="418088"/>
                    <a:pt x="476889" y="406789"/>
                  </a:cubicBezTo>
                  <a:cubicBezTo>
                    <a:pt x="474314" y="395347"/>
                    <a:pt x="471597" y="383905"/>
                    <a:pt x="468594" y="372606"/>
                  </a:cubicBezTo>
                  <a:cubicBezTo>
                    <a:pt x="462658" y="349937"/>
                    <a:pt x="455722" y="327482"/>
                    <a:pt x="447497" y="305528"/>
                  </a:cubicBezTo>
                  <a:cubicBezTo>
                    <a:pt x="431407" y="262835"/>
                    <a:pt x="409954" y="221787"/>
                    <a:pt x="379990" y="187033"/>
                  </a:cubicBezTo>
                  <a:cubicBezTo>
                    <a:pt x="350170" y="152421"/>
                    <a:pt x="312340" y="126820"/>
                    <a:pt x="270934" y="107869"/>
                  </a:cubicBezTo>
                  <a:cubicBezTo>
                    <a:pt x="229243" y="88704"/>
                    <a:pt x="185191" y="75760"/>
                    <a:pt x="141712" y="61672"/>
                  </a:cubicBezTo>
                  <a:cubicBezTo>
                    <a:pt x="92655" y="45796"/>
                    <a:pt x="43383" y="29206"/>
                    <a:pt x="405" y="28"/>
                  </a:cubicBezTo>
                  <a:cubicBezTo>
                    <a:pt x="118" y="-114"/>
                    <a:pt x="-167" y="315"/>
                    <a:pt x="118" y="529"/>
                  </a:cubicBezTo>
                  <a:lnTo>
                    <a:pt x="118" y="52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26" name="任意多边形: 形状 425"/>
            <p:cNvSpPr/>
            <p:nvPr/>
          </p:nvSpPr>
          <p:spPr>
            <a:xfrm rot="5400000">
              <a:off x="3807460" y="6354748"/>
              <a:ext cx="84345" cy="494740"/>
            </a:xfrm>
            <a:custGeom>
              <a:avLst/>
              <a:gdLst>
                <a:gd name="connsiteX0" fmla="*/ 14033 w 44443"/>
                <a:gd name="connsiteY0" fmla="*/ 518 h 260688"/>
                <a:gd name="connsiteX1" fmla="*/ 3020 w 44443"/>
                <a:gd name="connsiteY1" fmla="*/ 52508 h 260688"/>
                <a:gd name="connsiteX2" fmla="*/ 16 w 44443"/>
                <a:gd name="connsiteY2" fmla="*/ 104425 h 260688"/>
                <a:gd name="connsiteX3" fmla="*/ 15463 w 44443"/>
                <a:gd name="connsiteY3" fmla="*/ 207402 h 260688"/>
                <a:gd name="connsiteX4" fmla="*/ 25474 w 44443"/>
                <a:gd name="connsiteY4" fmla="*/ 234148 h 260688"/>
                <a:gd name="connsiteX5" fmla="*/ 31553 w 44443"/>
                <a:gd name="connsiteY5" fmla="*/ 247378 h 260688"/>
                <a:gd name="connsiteX6" fmla="*/ 38990 w 44443"/>
                <a:gd name="connsiteY6" fmla="*/ 259749 h 260688"/>
                <a:gd name="connsiteX7" fmla="*/ 44354 w 44443"/>
                <a:gd name="connsiteY7" fmla="*/ 256459 h 260688"/>
                <a:gd name="connsiteX8" fmla="*/ 39634 w 44443"/>
                <a:gd name="connsiteY8" fmla="*/ 245947 h 260688"/>
                <a:gd name="connsiteX9" fmla="*/ 33627 w 44443"/>
                <a:gd name="connsiteY9" fmla="*/ 233218 h 260688"/>
                <a:gd name="connsiteX10" fmla="*/ 24688 w 44443"/>
                <a:gd name="connsiteY10" fmla="*/ 210120 h 260688"/>
                <a:gd name="connsiteX11" fmla="*/ 12459 w 44443"/>
                <a:gd name="connsiteY11" fmla="*/ 161277 h 260688"/>
                <a:gd name="connsiteX12" fmla="*/ 9027 w 44443"/>
                <a:gd name="connsiteY12" fmla="*/ 59229 h 260688"/>
                <a:gd name="connsiteX13" fmla="*/ 15391 w 44443"/>
                <a:gd name="connsiteY13" fmla="*/ 804 h 260688"/>
                <a:gd name="connsiteX14" fmla="*/ 14033 w 44443"/>
                <a:gd name="connsiteY14" fmla="*/ 518 h 260688"/>
                <a:gd name="connsiteX15" fmla="*/ 14033 w 44443"/>
                <a:gd name="connsiteY15" fmla="*/ 518 h 26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443" h="260688">
                  <a:moveTo>
                    <a:pt x="14033" y="518"/>
                  </a:moveTo>
                  <a:cubicBezTo>
                    <a:pt x="9671" y="17752"/>
                    <a:pt x="5451" y="34915"/>
                    <a:pt x="3020" y="52508"/>
                  </a:cubicBezTo>
                  <a:cubicBezTo>
                    <a:pt x="660" y="69670"/>
                    <a:pt x="-127" y="87119"/>
                    <a:pt x="16" y="104425"/>
                  </a:cubicBezTo>
                  <a:cubicBezTo>
                    <a:pt x="302" y="139180"/>
                    <a:pt x="4951" y="174221"/>
                    <a:pt x="15463" y="207402"/>
                  </a:cubicBezTo>
                  <a:cubicBezTo>
                    <a:pt x="18323" y="216484"/>
                    <a:pt x="21685" y="225423"/>
                    <a:pt x="25474" y="234148"/>
                  </a:cubicBezTo>
                  <a:cubicBezTo>
                    <a:pt x="27405" y="238581"/>
                    <a:pt x="29408" y="243015"/>
                    <a:pt x="31553" y="247378"/>
                  </a:cubicBezTo>
                  <a:cubicBezTo>
                    <a:pt x="33698" y="251740"/>
                    <a:pt x="35558" y="256245"/>
                    <a:pt x="38990" y="259749"/>
                  </a:cubicBezTo>
                  <a:cubicBezTo>
                    <a:pt x="41350" y="262180"/>
                    <a:pt x="45069" y="259463"/>
                    <a:pt x="44354" y="256459"/>
                  </a:cubicBezTo>
                  <a:cubicBezTo>
                    <a:pt x="43424" y="252670"/>
                    <a:pt x="41422" y="249451"/>
                    <a:pt x="39634" y="245947"/>
                  </a:cubicBezTo>
                  <a:cubicBezTo>
                    <a:pt x="37560" y="241728"/>
                    <a:pt x="35558" y="237509"/>
                    <a:pt x="33627" y="233218"/>
                  </a:cubicBezTo>
                  <a:cubicBezTo>
                    <a:pt x="30337" y="225638"/>
                    <a:pt x="27334" y="217914"/>
                    <a:pt x="24688" y="210120"/>
                  </a:cubicBezTo>
                  <a:cubicBezTo>
                    <a:pt x="19324" y="194244"/>
                    <a:pt x="15248" y="177868"/>
                    <a:pt x="12459" y="161277"/>
                  </a:cubicBezTo>
                  <a:cubicBezTo>
                    <a:pt x="6667" y="127380"/>
                    <a:pt x="6881" y="93484"/>
                    <a:pt x="9027" y="59229"/>
                  </a:cubicBezTo>
                  <a:cubicBezTo>
                    <a:pt x="10242" y="39707"/>
                    <a:pt x="11959" y="20041"/>
                    <a:pt x="15391" y="804"/>
                  </a:cubicBezTo>
                  <a:cubicBezTo>
                    <a:pt x="15606" y="-54"/>
                    <a:pt x="14319" y="-340"/>
                    <a:pt x="14033" y="518"/>
                  </a:cubicBezTo>
                  <a:lnTo>
                    <a:pt x="14033" y="51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28" name="任意多边形: 形状 427"/>
            <p:cNvSpPr/>
            <p:nvPr/>
          </p:nvSpPr>
          <p:spPr>
            <a:xfrm rot="5400000">
              <a:off x="3965961" y="6335159"/>
              <a:ext cx="242255" cy="510480"/>
            </a:xfrm>
            <a:custGeom>
              <a:avLst/>
              <a:gdLst>
                <a:gd name="connsiteX0" fmla="*/ 54015 w 127649"/>
                <a:gd name="connsiteY0" fmla="*/ 268090 h 268982"/>
                <a:gd name="connsiteX1" fmla="*/ 7032 w 127649"/>
                <a:gd name="connsiteY1" fmla="*/ 167759 h 268982"/>
                <a:gd name="connsiteX2" fmla="*/ 65243 w 127649"/>
                <a:gd name="connsiteY2" fmla="*/ 60705 h 268982"/>
                <a:gd name="connsiteX3" fmla="*/ 98139 w 127649"/>
                <a:gd name="connsiteY3" fmla="*/ 4568 h 268982"/>
                <a:gd name="connsiteX4" fmla="*/ 90773 w 127649"/>
                <a:gd name="connsiteY4" fmla="*/ 4783 h 268982"/>
                <a:gd name="connsiteX5" fmla="*/ 105218 w 127649"/>
                <a:gd name="connsiteY5" fmla="*/ 62135 h 268982"/>
                <a:gd name="connsiteX6" fmla="*/ 117375 w 127649"/>
                <a:gd name="connsiteY6" fmla="*/ 115698 h 268982"/>
                <a:gd name="connsiteX7" fmla="*/ 117232 w 127649"/>
                <a:gd name="connsiteY7" fmla="*/ 167544 h 268982"/>
                <a:gd name="connsiteX8" fmla="*/ 92632 w 127649"/>
                <a:gd name="connsiteY8" fmla="*/ 212096 h 268982"/>
                <a:gd name="connsiteX9" fmla="*/ 49582 w 127649"/>
                <a:gd name="connsiteY9" fmla="*/ 254503 h 268982"/>
                <a:gd name="connsiteX10" fmla="*/ 55374 w 127649"/>
                <a:gd name="connsiteY10" fmla="*/ 260009 h 268982"/>
                <a:gd name="connsiteX11" fmla="*/ 95349 w 127649"/>
                <a:gd name="connsiteY11" fmla="*/ 220892 h 268982"/>
                <a:gd name="connsiteX12" fmla="*/ 122667 w 127649"/>
                <a:gd name="connsiteY12" fmla="*/ 177556 h 268982"/>
                <a:gd name="connsiteX13" fmla="*/ 115444 w 127649"/>
                <a:gd name="connsiteY13" fmla="*/ 71074 h 268982"/>
                <a:gd name="connsiteX14" fmla="*/ 98139 w 127649"/>
                <a:gd name="connsiteY14" fmla="*/ 2637 h 268982"/>
                <a:gd name="connsiteX15" fmla="*/ 90773 w 127649"/>
                <a:gd name="connsiteY15" fmla="*/ 2852 h 268982"/>
                <a:gd name="connsiteX16" fmla="*/ 20905 w 127649"/>
                <a:gd name="connsiteY16" fmla="*/ 104184 h 268982"/>
                <a:gd name="connsiteX17" fmla="*/ 24 w 127649"/>
                <a:gd name="connsiteY17" fmla="*/ 162109 h 268982"/>
                <a:gd name="connsiteX18" fmla="*/ 17616 w 127649"/>
                <a:gd name="connsiteY18" fmla="*/ 215529 h 268982"/>
                <a:gd name="connsiteX19" fmla="*/ 35995 w 127649"/>
                <a:gd name="connsiteY19" fmla="*/ 240558 h 268982"/>
                <a:gd name="connsiteX20" fmla="*/ 52943 w 127649"/>
                <a:gd name="connsiteY20" fmla="*/ 268734 h 268982"/>
                <a:gd name="connsiteX21" fmla="*/ 54015 w 127649"/>
                <a:gd name="connsiteY21" fmla="*/ 268090 h 268982"/>
                <a:gd name="connsiteX22" fmla="*/ 54015 w 127649"/>
                <a:gd name="connsiteY22" fmla="*/ 268090 h 268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649" h="268982">
                  <a:moveTo>
                    <a:pt x="54015" y="268090"/>
                  </a:moveTo>
                  <a:cubicBezTo>
                    <a:pt x="42574" y="232906"/>
                    <a:pt x="8963" y="206446"/>
                    <a:pt x="7032" y="167759"/>
                  </a:cubicBezTo>
                  <a:cubicBezTo>
                    <a:pt x="4887" y="124637"/>
                    <a:pt x="40071" y="91384"/>
                    <a:pt x="65243" y="60705"/>
                  </a:cubicBezTo>
                  <a:cubicBezTo>
                    <a:pt x="79116" y="43828"/>
                    <a:pt x="91774" y="25736"/>
                    <a:pt x="98139" y="4568"/>
                  </a:cubicBezTo>
                  <a:cubicBezTo>
                    <a:pt x="95707" y="4640"/>
                    <a:pt x="93276" y="4711"/>
                    <a:pt x="90773" y="4783"/>
                  </a:cubicBezTo>
                  <a:cubicBezTo>
                    <a:pt x="95564" y="23877"/>
                    <a:pt x="100427" y="43042"/>
                    <a:pt x="105218" y="62135"/>
                  </a:cubicBezTo>
                  <a:cubicBezTo>
                    <a:pt x="109652" y="79871"/>
                    <a:pt x="114515" y="97605"/>
                    <a:pt x="117375" y="115698"/>
                  </a:cubicBezTo>
                  <a:cubicBezTo>
                    <a:pt x="120093" y="132789"/>
                    <a:pt x="121022" y="150524"/>
                    <a:pt x="117232" y="167544"/>
                  </a:cubicBezTo>
                  <a:cubicBezTo>
                    <a:pt x="113371" y="184635"/>
                    <a:pt x="104288" y="199153"/>
                    <a:pt x="92632" y="212096"/>
                  </a:cubicBezTo>
                  <a:cubicBezTo>
                    <a:pt x="79188" y="227042"/>
                    <a:pt x="64027" y="240558"/>
                    <a:pt x="49582" y="254503"/>
                  </a:cubicBezTo>
                  <a:cubicBezTo>
                    <a:pt x="45863" y="258078"/>
                    <a:pt x="51656" y="263584"/>
                    <a:pt x="55374" y="260009"/>
                  </a:cubicBezTo>
                  <a:cubicBezTo>
                    <a:pt x="68747" y="247065"/>
                    <a:pt x="82620" y="234479"/>
                    <a:pt x="95349" y="220892"/>
                  </a:cubicBezTo>
                  <a:cubicBezTo>
                    <a:pt x="107149" y="208234"/>
                    <a:pt x="117304" y="194147"/>
                    <a:pt x="122667" y="177556"/>
                  </a:cubicBezTo>
                  <a:cubicBezTo>
                    <a:pt x="133751" y="142801"/>
                    <a:pt x="124097" y="105257"/>
                    <a:pt x="115444" y="71074"/>
                  </a:cubicBezTo>
                  <a:cubicBezTo>
                    <a:pt x="109652" y="48262"/>
                    <a:pt x="103931" y="25450"/>
                    <a:pt x="98139" y="2637"/>
                  </a:cubicBezTo>
                  <a:cubicBezTo>
                    <a:pt x="97137" y="-1224"/>
                    <a:pt x="91845" y="-580"/>
                    <a:pt x="90773" y="2852"/>
                  </a:cubicBezTo>
                  <a:cubicBezTo>
                    <a:pt x="78759" y="43328"/>
                    <a:pt x="43360" y="70002"/>
                    <a:pt x="20905" y="104184"/>
                  </a:cubicBezTo>
                  <a:cubicBezTo>
                    <a:pt x="9607" y="121419"/>
                    <a:pt x="524" y="141228"/>
                    <a:pt x="24" y="162109"/>
                  </a:cubicBezTo>
                  <a:cubicBezTo>
                    <a:pt x="-477" y="181203"/>
                    <a:pt x="6961" y="199867"/>
                    <a:pt x="17616" y="215529"/>
                  </a:cubicBezTo>
                  <a:cubicBezTo>
                    <a:pt x="23408" y="224110"/>
                    <a:pt x="30131" y="231976"/>
                    <a:pt x="35995" y="240558"/>
                  </a:cubicBezTo>
                  <a:cubicBezTo>
                    <a:pt x="42145" y="249568"/>
                    <a:pt x="48080" y="258936"/>
                    <a:pt x="52943" y="268734"/>
                  </a:cubicBezTo>
                  <a:cubicBezTo>
                    <a:pt x="53157" y="269306"/>
                    <a:pt x="54302" y="268805"/>
                    <a:pt x="54015" y="268090"/>
                  </a:cubicBezTo>
                  <a:lnTo>
                    <a:pt x="54015" y="26809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29" name="任意多边形: 形状 428"/>
            <p:cNvSpPr/>
            <p:nvPr/>
          </p:nvSpPr>
          <p:spPr>
            <a:xfrm rot="5400000">
              <a:off x="3725990" y="5835573"/>
              <a:ext cx="487010" cy="324847"/>
            </a:xfrm>
            <a:custGeom>
              <a:avLst/>
              <a:gdLst>
                <a:gd name="connsiteX0" fmla="*/ 256300 w 256615"/>
                <a:gd name="connsiteY0" fmla="*/ 142418 h 171168"/>
                <a:gd name="connsiteX1" fmla="*/ 225336 w 256615"/>
                <a:gd name="connsiteY1" fmla="*/ 104374 h 171168"/>
                <a:gd name="connsiteX2" fmla="*/ 191010 w 256615"/>
                <a:gd name="connsiteY2" fmla="*/ 54744 h 171168"/>
                <a:gd name="connsiteX3" fmla="*/ 142382 w 256615"/>
                <a:gd name="connsiteY3" fmla="*/ 24781 h 171168"/>
                <a:gd name="connsiteX4" fmla="*/ 78665 w 256615"/>
                <a:gd name="connsiteY4" fmla="*/ 10478 h 171168"/>
                <a:gd name="connsiteX5" fmla="*/ 4721 w 256615"/>
                <a:gd name="connsiteY5" fmla="*/ 37 h 171168"/>
                <a:gd name="connsiteX6" fmla="*/ 2 w 256615"/>
                <a:gd name="connsiteY6" fmla="*/ 3828 h 171168"/>
                <a:gd name="connsiteX7" fmla="*/ 51776 w 256615"/>
                <a:gd name="connsiteY7" fmla="*/ 122609 h 171168"/>
                <a:gd name="connsiteX8" fmla="*/ 175349 w 256615"/>
                <a:gd name="connsiteY8" fmla="*/ 171094 h 171168"/>
                <a:gd name="connsiteX9" fmla="*/ 251008 w 256615"/>
                <a:gd name="connsiteY9" fmla="*/ 150284 h 171168"/>
                <a:gd name="connsiteX10" fmla="*/ 246432 w 256615"/>
                <a:gd name="connsiteY10" fmla="*/ 142847 h 171168"/>
                <a:gd name="connsiteX11" fmla="*/ 117281 w 256615"/>
                <a:gd name="connsiteY11" fmla="*/ 153788 h 171168"/>
                <a:gd name="connsiteX12" fmla="*/ 25388 w 256615"/>
                <a:gd name="connsiteY12" fmla="*/ 71549 h 171168"/>
                <a:gd name="connsiteX13" fmla="*/ 7510 w 256615"/>
                <a:gd name="connsiteY13" fmla="*/ 3613 h 171168"/>
                <a:gd name="connsiteX14" fmla="*/ 2791 w 256615"/>
                <a:gd name="connsiteY14" fmla="*/ 7403 h 171168"/>
                <a:gd name="connsiteX15" fmla="*/ 132084 w 256615"/>
                <a:gd name="connsiteY15" fmla="*/ 29500 h 171168"/>
                <a:gd name="connsiteX16" fmla="*/ 161118 w 256615"/>
                <a:gd name="connsiteY16" fmla="*/ 40084 h 171168"/>
                <a:gd name="connsiteX17" fmla="*/ 185146 w 256615"/>
                <a:gd name="connsiteY17" fmla="*/ 58606 h 171168"/>
                <a:gd name="connsiteX18" fmla="*/ 221546 w 256615"/>
                <a:gd name="connsiteY18" fmla="*/ 107449 h 171168"/>
                <a:gd name="connsiteX19" fmla="*/ 255800 w 256615"/>
                <a:gd name="connsiteY19" fmla="*/ 143491 h 171168"/>
                <a:gd name="connsiteX20" fmla="*/ 256300 w 256615"/>
                <a:gd name="connsiteY20" fmla="*/ 142418 h 171168"/>
                <a:gd name="connsiteX21" fmla="*/ 256300 w 256615"/>
                <a:gd name="connsiteY21" fmla="*/ 142418 h 17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6615" h="171168">
                  <a:moveTo>
                    <a:pt x="256300" y="142418"/>
                  </a:moveTo>
                  <a:cubicBezTo>
                    <a:pt x="240568" y="134695"/>
                    <a:pt x="233130" y="119177"/>
                    <a:pt x="225336" y="104374"/>
                  </a:cubicBezTo>
                  <a:cubicBezTo>
                    <a:pt x="215968" y="86567"/>
                    <a:pt x="204669" y="69476"/>
                    <a:pt x="191010" y="54744"/>
                  </a:cubicBezTo>
                  <a:cubicBezTo>
                    <a:pt x="177494" y="40227"/>
                    <a:pt x="161333" y="30573"/>
                    <a:pt x="142382" y="24781"/>
                  </a:cubicBezTo>
                  <a:cubicBezTo>
                    <a:pt x="121572" y="18416"/>
                    <a:pt x="100047" y="14126"/>
                    <a:pt x="78665" y="10478"/>
                  </a:cubicBezTo>
                  <a:cubicBezTo>
                    <a:pt x="54136" y="6259"/>
                    <a:pt x="29393" y="3112"/>
                    <a:pt x="4721" y="37"/>
                  </a:cubicBezTo>
                  <a:cubicBezTo>
                    <a:pt x="2362" y="-248"/>
                    <a:pt x="-70" y="1110"/>
                    <a:pt x="2" y="3828"/>
                  </a:cubicBezTo>
                  <a:cubicBezTo>
                    <a:pt x="1861" y="48308"/>
                    <a:pt x="20382" y="91072"/>
                    <a:pt x="51776" y="122609"/>
                  </a:cubicBezTo>
                  <a:cubicBezTo>
                    <a:pt x="84242" y="155219"/>
                    <a:pt x="129438" y="172453"/>
                    <a:pt x="175349" y="171094"/>
                  </a:cubicBezTo>
                  <a:cubicBezTo>
                    <a:pt x="201808" y="170308"/>
                    <a:pt x="227910" y="163299"/>
                    <a:pt x="251008" y="150284"/>
                  </a:cubicBezTo>
                  <a:cubicBezTo>
                    <a:pt x="255871" y="147567"/>
                    <a:pt x="251295" y="140130"/>
                    <a:pt x="246432" y="142847"/>
                  </a:cubicBezTo>
                  <a:cubicBezTo>
                    <a:pt x="207386" y="164801"/>
                    <a:pt x="159473" y="168091"/>
                    <a:pt x="117281" y="153788"/>
                  </a:cubicBezTo>
                  <a:cubicBezTo>
                    <a:pt x="76949" y="140058"/>
                    <a:pt x="44339" y="109379"/>
                    <a:pt x="25388" y="71549"/>
                  </a:cubicBezTo>
                  <a:cubicBezTo>
                    <a:pt x="14876" y="50525"/>
                    <a:pt x="8583" y="27140"/>
                    <a:pt x="7510" y="3613"/>
                  </a:cubicBezTo>
                  <a:cubicBezTo>
                    <a:pt x="5937" y="4900"/>
                    <a:pt x="4364" y="6116"/>
                    <a:pt x="2791" y="7403"/>
                  </a:cubicBezTo>
                  <a:cubicBezTo>
                    <a:pt x="46198" y="12838"/>
                    <a:pt x="89749" y="18201"/>
                    <a:pt x="132084" y="29500"/>
                  </a:cubicBezTo>
                  <a:cubicBezTo>
                    <a:pt x="142024" y="32146"/>
                    <a:pt x="152036" y="35150"/>
                    <a:pt x="161118" y="40084"/>
                  </a:cubicBezTo>
                  <a:cubicBezTo>
                    <a:pt x="170128" y="44876"/>
                    <a:pt x="177923" y="51455"/>
                    <a:pt x="185146" y="58606"/>
                  </a:cubicBezTo>
                  <a:cubicBezTo>
                    <a:pt x="199591" y="72980"/>
                    <a:pt x="211677" y="89571"/>
                    <a:pt x="221546" y="107449"/>
                  </a:cubicBezTo>
                  <a:cubicBezTo>
                    <a:pt x="229341" y="121608"/>
                    <a:pt x="238494" y="139915"/>
                    <a:pt x="255800" y="143491"/>
                  </a:cubicBezTo>
                  <a:cubicBezTo>
                    <a:pt x="256515" y="143634"/>
                    <a:pt x="256944" y="142776"/>
                    <a:pt x="256300" y="142418"/>
                  </a:cubicBezTo>
                  <a:lnTo>
                    <a:pt x="256300" y="14241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30" name="任意多边形: 形状 429"/>
            <p:cNvSpPr/>
            <p:nvPr/>
          </p:nvSpPr>
          <p:spPr>
            <a:xfrm rot="5400000">
              <a:off x="3497217" y="6277945"/>
              <a:ext cx="400101" cy="100771"/>
            </a:xfrm>
            <a:custGeom>
              <a:avLst/>
              <a:gdLst>
                <a:gd name="connsiteX0" fmla="*/ 848 w 210821"/>
                <a:gd name="connsiteY0" fmla="*/ 53072 h 53098"/>
                <a:gd name="connsiteX1" fmla="*/ 41466 w 210821"/>
                <a:gd name="connsiteY1" fmla="*/ 38841 h 53098"/>
                <a:gd name="connsiteX2" fmla="*/ 82228 w 210821"/>
                <a:gd name="connsiteY2" fmla="*/ 24325 h 53098"/>
                <a:gd name="connsiteX3" fmla="*/ 165683 w 210821"/>
                <a:gd name="connsiteY3" fmla="*/ 8306 h 53098"/>
                <a:gd name="connsiteX4" fmla="*/ 188996 w 210821"/>
                <a:gd name="connsiteY4" fmla="*/ 9092 h 53098"/>
                <a:gd name="connsiteX5" fmla="*/ 199222 w 210821"/>
                <a:gd name="connsiteY5" fmla="*/ 12096 h 53098"/>
                <a:gd name="connsiteX6" fmla="*/ 208304 w 210821"/>
                <a:gd name="connsiteY6" fmla="*/ 14885 h 53098"/>
                <a:gd name="connsiteX7" fmla="*/ 210664 w 210821"/>
                <a:gd name="connsiteY7" fmla="*/ 11595 h 53098"/>
                <a:gd name="connsiteX8" fmla="*/ 196719 w 210821"/>
                <a:gd name="connsiteY8" fmla="*/ 2513 h 53098"/>
                <a:gd name="connsiteX9" fmla="*/ 176982 w 210821"/>
                <a:gd name="connsiteY9" fmla="*/ 10 h 53098"/>
                <a:gd name="connsiteX10" fmla="*/ 132716 w 210821"/>
                <a:gd name="connsiteY10" fmla="*/ 3729 h 53098"/>
                <a:gd name="connsiteX11" fmla="*/ 45757 w 210821"/>
                <a:gd name="connsiteY11" fmla="*/ 29831 h 53098"/>
                <a:gd name="connsiteX12" fmla="*/ 347 w 210821"/>
                <a:gd name="connsiteY12" fmla="*/ 51856 h 53098"/>
                <a:gd name="connsiteX13" fmla="*/ 848 w 210821"/>
                <a:gd name="connsiteY13" fmla="*/ 53072 h 53098"/>
                <a:gd name="connsiteX14" fmla="*/ 848 w 210821"/>
                <a:gd name="connsiteY14" fmla="*/ 53072 h 5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0821" h="53098">
                  <a:moveTo>
                    <a:pt x="848" y="53072"/>
                  </a:moveTo>
                  <a:cubicBezTo>
                    <a:pt x="14292" y="48067"/>
                    <a:pt x="28023" y="43847"/>
                    <a:pt x="41466" y="38841"/>
                  </a:cubicBezTo>
                  <a:cubicBezTo>
                    <a:pt x="54982" y="33835"/>
                    <a:pt x="68498" y="28758"/>
                    <a:pt x="82228" y="24325"/>
                  </a:cubicBezTo>
                  <a:cubicBezTo>
                    <a:pt x="109260" y="15600"/>
                    <a:pt x="137221" y="9235"/>
                    <a:pt x="165683" y="8306"/>
                  </a:cubicBezTo>
                  <a:cubicBezTo>
                    <a:pt x="173335" y="8020"/>
                    <a:pt x="181415" y="7662"/>
                    <a:pt x="188996" y="9092"/>
                  </a:cubicBezTo>
                  <a:cubicBezTo>
                    <a:pt x="192429" y="9736"/>
                    <a:pt x="195933" y="10737"/>
                    <a:pt x="199222" y="12096"/>
                  </a:cubicBezTo>
                  <a:cubicBezTo>
                    <a:pt x="202297" y="13383"/>
                    <a:pt x="204872" y="14956"/>
                    <a:pt x="208304" y="14885"/>
                  </a:cubicBezTo>
                  <a:cubicBezTo>
                    <a:pt x="209878" y="14885"/>
                    <a:pt x="211307" y="13097"/>
                    <a:pt x="210664" y="11595"/>
                  </a:cubicBezTo>
                  <a:cubicBezTo>
                    <a:pt x="208447" y="6017"/>
                    <a:pt x="202083" y="4158"/>
                    <a:pt x="196719" y="2513"/>
                  </a:cubicBezTo>
                  <a:cubicBezTo>
                    <a:pt x="190283" y="511"/>
                    <a:pt x="183704" y="82"/>
                    <a:pt x="176982" y="10"/>
                  </a:cubicBezTo>
                  <a:cubicBezTo>
                    <a:pt x="162108" y="-133"/>
                    <a:pt x="147305" y="1226"/>
                    <a:pt x="132716" y="3729"/>
                  </a:cubicBezTo>
                  <a:cubicBezTo>
                    <a:pt x="102752" y="8735"/>
                    <a:pt x="73790" y="18460"/>
                    <a:pt x="45757" y="29831"/>
                  </a:cubicBezTo>
                  <a:cubicBezTo>
                    <a:pt x="30168" y="36195"/>
                    <a:pt x="15436" y="44419"/>
                    <a:pt x="347" y="51856"/>
                  </a:cubicBezTo>
                  <a:cubicBezTo>
                    <a:pt x="-368" y="52142"/>
                    <a:pt x="133" y="53287"/>
                    <a:pt x="848" y="53072"/>
                  </a:cubicBezTo>
                  <a:lnTo>
                    <a:pt x="848" y="5307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31" name="任意多边形: 形状 430"/>
            <p:cNvSpPr/>
            <p:nvPr/>
          </p:nvSpPr>
          <p:spPr>
            <a:xfrm rot="5400000">
              <a:off x="3407578" y="5990091"/>
              <a:ext cx="513362" cy="272383"/>
            </a:xfrm>
            <a:custGeom>
              <a:avLst/>
              <a:gdLst>
                <a:gd name="connsiteX0" fmla="*/ 267087 w 270500"/>
                <a:gd name="connsiteY0" fmla="*/ 32336 h 143524"/>
                <a:gd name="connsiteX1" fmla="*/ 169616 w 270500"/>
                <a:gd name="connsiteY1" fmla="*/ 1086 h 143524"/>
                <a:gd name="connsiteX2" fmla="*/ 117984 w 270500"/>
                <a:gd name="connsiteY2" fmla="*/ 20823 h 143524"/>
                <a:gd name="connsiteX3" fmla="*/ 66782 w 270500"/>
                <a:gd name="connsiteY3" fmla="*/ 58295 h 143524"/>
                <a:gd name="connsiteX4" fmla="*/ 2707 w 270500"/>
                <a:gd name="connsiteY4" fmla="*/ 92907 h 143524"/>
                <a:gd name="connsiteX5" fmla="*/ 1921 w 270500"/>
                <a:gd name="connsiteY5" fmla="*/ 100058 h 143524"/>
                <a:gd name="connsiteX6" fmla="*/ 129998 w 270500"/>
                <a:gd name="connsiteY6" fmla="*/ 143466 h 143524"/>
                <a:gd name="connsiteX7" fmla="*/ 195003 w 270500"/>
                <a:gd name="connsiteY7" fmla="*/ 131523 h 143524"/>
                <a:gd name="connsiteX8" fmla="*/ 243774 w 270500"/>
                <a:gd name="connsiteY8" fmla="*/ 95911 h 143524"/>
                <a:gd name="connsiteX9" fmla="*/ 263797 w 270500"/>
                <a:gd name="connsiteY9" fmla="*/ 68450 h 143524"/>
                <a:gd name="connsiteX10" fmla="*/ 267230 w 270500"/>
                <a:gd name="connsiteY10" fmla="*/ 36055 h 143524"/>
                <a:gd name="connsiteX11" fmla="*/ 259650 w 270500"/>
                <a:gd name="connsiteY11" fmla="*/ 40775 h 143524"/>
                <a:gd name="connsiteX12" fmla="*/ 253714 w 270500"/>
                <a:gd name="connsiteY12" fmla="*/ 67735 h 143524"/>
                <a:gd name="connsiteX13" fmla="*/ 237338 w 270500"/>
                <a:gd name="connsiteY13" fmla="*/ 89689 h 143524"/>
                <a:gd name="connsiteX14" fmla="*/ 192000 w 270500"/>
                <a:gd name="connsiteY14" fmla="*/ 123586 h 143524"/>
                <a:gd name="connsiteX15" fmla="*/ 70214 w 270500"/>
                <a:gd name="connsiteY15" fmla="*/ 123729 h 143524"/>
                <a:gd name="connsiteX16" fmla="*/ 5639 w 270500"/>
                <a:gd name="connsiteY16" fmla="*/ 93193 h 143524"/>
                <a:gd name="connsiteX17" fmla="*/ 4852 w 270500"/>
                <a:gd name="connsiteY17" fmla="*/ 100344 h 143524"/>
                <a:gd name="connsiteX18" fmla="*/ 59845 w 270500"/>
                <a:gd name="connsiteY18" fmla="*/ 71668 h 143524"/>
                <a:gd name="connsiteX19" fmla="*/ 108330 w 270500"/>
                <a:gd name="connsiteY19" fmla="*/ 36198 h 143524"/>
                <a:gd name="connsiteX20" fmla="*/ 159533 w 270500"/>
                <a:gd name="connsiteY20" fmla="*/ 10025 h 143524"/>
                <a:gd name="connsiteX21" fmla="*/ 210664 w 270500"/>
                <a:gd name="connsiteY21" fmla="*/ 9667 h 143524"/>
                <a:gd name="connsiteX22" fmla="*/ 264083 w 270500"/>
                <a:gd name="connsiteY22" fmla="*/ 35483 h 143524"/>
                <a:gd name="connsiteX23" fmla="*/ 267087 w 270500"/>
                <a:gd name="connsiteY23" fmla="*/ 32336 h 143524"/>
                <a:gd name="connsiteX24" fmla="*/ 267087 w 270500"/>
                <a:gd name="connsiteY24" fmla="*/ 32336 h 143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0500" h="143524">
                  <a:moveTo>
                    <a:pt x="267087" y="32336"/>
                  </a:moveTo>
                  <a:cubicBezTo>
                    <a:pt x="243631" y="6306"/>
                    <a:pt x="203441" y="-3491"/>
                    <a:pt x="169616" y="1086"/>
                  </a:cubicBezTo>
                  <a:cubicBezTo>
                    <a:pt x="150951" y="3588"/>
                    <a:pt x="133789" y="10668"/>
                    <a:pt x="117984" y="20823"/>
                  </a:cubicBezTo>
                  <a:cubicBezTo>
                    <a:pt x="100178" y="32265"/>
                    <a:pt x="84231" y="46353"/>
                    <a:pt x="66782" y="58295"/>
                  </a:cubicBezTo>
                  <a:cubicBezTo>
                    <a:pt x="46687" y="72025"/>
                    <a:pt x="25162" y="83682"/>
                    <a:pt x="2707" y="92907"/>
                  </a:cubicBezTo>
                  <a:cubicBezTo>
                    <a:pt x="-368" y="94194"/>
                    <a:pt x="-1083" y="98271"/>
                    <a:pt x="1921" y="100058"/>
                  </a:cubicBezTo>
                  <a:cubicBezTo>
                    <a:pt x="40895" y="123300"/>
                    <a:pt x="83873" y="142250"/>
                    <a:pt x="129998" y="143466"/>
                  </a:cubicBezTo>
                  <a:cubicBezTo>
                    <a:pt x="152167" y="144038"/>
                    <a:pt x="174693" y="140462"/>
                    <a:pt x="195003" y="131523"/>
                  </a:cubicBezTo>
                  <a:cubicBezTo>
                    <a:pt x="213596" y="123371"/>
                    <a:pt x="230187" y="110928"/>
                    <a:pt x="243774" y="95911"/>
                  </a:cubicBezTo>
                  <a:cubicBezTo>
                    <a:pt x="251354" y="87544"/>
                    <a:pt x="258148" y="78318"/>
                    <a:pt x="263797" y="68450"/>
                  </a:cubicBezTo>
                  <a:cubicBezTo>
                    <a:pt x="269447" y="58724"/>
                    <a:pt x="273738" y="46496"/>
                    <a:pt x="267230" y="36055"/>
                  </a:cubicBezTo>
                  <a:cubicBezTo>
                    <a:pt x="264227" y="31192"/>
                    <a:pt x="256575" y="35840"/>
                    <a:pt x="259650" y="40775"/>
                  </a:cubicBezTo>
                  <a:cubicBezTo>
                    <a:pt x="265085" y="49499"/>
                    <a:pt x="258434" y="60226"/>
                    <a:pt x="253714" y="67735"/>
                  </a:cubicBezTo>
                  <a:cubicBezTo>
                    <a:pt x="248923" y="75529"/>
                    <a:pt x="243417" y="82895"/>
                    <a:pt x="237338" y="89689"/>
                  </a:cubicBezTo>
                  <a:cubicBezTo>
                    <a:pt x="224752" y="103920"/>
                    <a:pt x="209449" y="115862"/>
                    <a:pt x="192000" y="123586"/>
                  </a:cubicBezTo>
                  <a:cubicBezTo>
                    <a:pt x="153455" y="140677"/>
                    <a:pt x="109260" y="137030"/>
                    <a:pt x="70214" y="123729"/>
                  </a:cubicBezTo>
                  <a:cubicBezTo>
                    <a:pt x="47617" y="116005"/>
                    <a:pt x="26235" y="105135"/>
                    <a:pt x="5639" y="93193"/>
                  </a:cubicBezTo>
                  <a:cubicBezTo>
                    <a:pt x="5353" y="95553"/>
                    <a:pt x="5139" y="97984"/>
                    <a:pt x="4852" y="100344"/>
                  </a:cubicBezTo>
                  <a:cubicBezTo>
                    <a:pt x="23946" y="92263"/>
                    <a:pt x="42396" y="82824"/>
                    <a:pt x="59845" y="71668"/>
                  </a:cubicBezTo>
                  <a:cubicBezTo>
                    <a:pt x="76793" y="60870"/>
                    <a:pt x="92169" y="48141"/>
                    <a:pt x="108330" y="36198"/>
                  </a:cubicBezTo>
                  <a:cubicBezTo>
                    <a:pt x="123920" y="24684"/>
                    <a:pt x="140511" y="14601"/>
                    <a:pt x="159533" y="10025"/>
                  </a:cubicBezTo>
                  <a:cubicBezTo>
                    <a:pt x="176195" y="6020"/>
                    <a:pt x="193859" y="6020"/>
                    <a:pt x="210664" y="9667"/>
                  </a:cubicBezTo>
                  <a:cubicBezTo>
                    <a:pt x="230473" y="13958"/>
                    <a:pt x="247922" y="23469"/>
                    <a:pt x="264083" y="35483"/>
                  </a:cubicBezTo>
                  <a:cubicBezTo>
                    <a:pt x="266300" y="37128"/>
                    <a:pt x="269018" y="34482"/>
                    <a:pt x="267087" y="32336"/>
                  </a:cubicBezTo>
                  <a:lnTo>
                    <a:pt x="267087" y="3233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32" name="任意多边形: 形状 431"/>
            <p:cNvSpPr/>
            <p:nvPr/>
          </p:nvSpPr>
          <p:spPr>
            <a:xfrm rot="5400000">
              <a:off x="10305370" y="3282044"/>
              <a:ext cx="281770" cy="515453"/>
            </a:xfrm>
            <a:custGeom>
              <a:avLst/>
              <a:gdLst>
                <a:gd name="connsiteX0" fmla="*/ 22217 w 148470"/>
                <a:gd name="connsiteY0" fmla="*/ 0 h 271602"/>
                <a:gd name="connsiteX1" fmla="*/ 5483 w 148470"/>
                <a:gd name="connsiteY1" fmla="*/ 125575 h 271602"/>
                <a:gd name="connsiteX2" fmla="*/ 104026 w 148470"/>
                <a:gd name="connsiteY2" fmla="*/ 271603 h 271602"/>
                <a:gd name="connsiteX3" fmla="*/ 139282 w 148470"/>
                <a:gd name="connsiteY3" fmla="*/ 104765 h 271602"/>
                <a:gd name="connsiteX4" fmla="*/ 22217 w 148470"/>
                <a:gd name="connsiteY4" fmla="*/ 0 h 27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470" h="271602">
                  <a:moveTo>
                    <a:pt x="22217" y="0"/>
                  </a:moveTo>
                  <a:cubicBezTo>
                    <a:pt x="17139" y="56423"/>
                    <a:pt x="-11895" y="86887"/>
                    <a:pt x="5483" y="125575"/>
                  </a:cubicBezTo>
                  <a:cubicBezTo>
                    <a:pt x="22860" y="164263"/>
                    <a:pt x="104026" y="271603"/>
                    <a:pt x="104026" y="271603"/>
                  </a:cubicBezTo>
                  <a:cubicBezTo>
                    <a:pt x="104026" y="271603"/>
                    <a:pt x="172749" y="201235"/>
                    <a:pt x="139282" y="104765"/>
                  </a:cubicBezTo>
                  <a:cubicBezTo>
                    <a:pt x="105814" y="8295"/>
                    <a:pt x="22217" y="0"/>
                    <a:pt x="22217" y="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34" name="任意多边形: 形状 433"/>
            <p:cNvSpPr/>
            <p:nvPr/>
          </p:nvSpPr>
          <p:spPr>
            <a:xfrm rot="5400000">
              <a:off x="10576288" y="3475047"/>
              <a:ext cx="436932" cy="312651"/>
            </a:xfrm>
            <a:custGeom>
              <a:avLst/>
              <a:gdLst>
                <a:gd name="connsiteX0" fmla="*/ 229722 w 230228"/>
                <a:gd name="connsiteY0" fmla="*/ 164742 h 164742"/>
                <a:gd name="connsiteX1" fmla="*/ 51729 w 230228"/>
                <a:gd name="connsiteY1" fmla="*/ 119618 h 164742"/>
                <a:gd name="connsiteX2" fmla="*/ 455 w 230228"/>
                <a:gd name="connsiteY2" fmla="*/ 32087 h 164742"/>
                <a:gd name="connsiteX3" fmla="*/ 151345 w 230228"/>
                <a:gd name="connsiteY3" fmla="*/ 30657 h 164742"/>
                <a:gd name="connsiteX4" fmla="*/ 229722 w 230228"/>
                <a:gd name="connsiteY4" fmla="*/ 164742 h 164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228" h="164742">
                  <a:moveTo>
                    <a:pt x="229722" y="164742"/>
                  </a:moveTo>
                  <a:cubicBezTo>
                    <a:pt x="187959" y="150797"/>
                    <a:pt x="80477" y="147579"/>
                    <a:pt x="51729" y="119618"/>
                  </a:cubicBezTo>
                  <a:cubicBezTo>
                    <a:pt x="22910" y="91585"/>
                    <a:pt x="-3836" y="67843"/>
                    <a:pt x="455" y="32087"/>
                  </a:cubicBezTo>
                  <a:cubicBezTo>
                    <a:pt x="51157" y="-19544"/>
                    <a:pt x="118164" y="-451"/>
                    <a:pt x="151345" y="30657"/>
                  </a:cubicBezTo>
                  <a:cubicBezTo>
                    <a:pt x="184527" y="61836"/>
                    <a:pt x="235873" y="124338"/>
                    <a:pt x="229722" y="164742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35" name="任意多边形: 形状 434"/>
            <p:cNvSpPr/>
            <p:nvPr/>
          </p:nvSpPr>
          <p:spPr>
            <a:xfrm rot="5400000">
              <a:off x="10589657" y="2853307"/>
              <a:ext cx="391679" cy="292777"/>
            </a:xfrm>
            <a:custGeom>
              <a:avLst/>
              <a:gdLst>
                <a:gd name="connsiteX0" fmla="*/ 206384 w 206383"/>
                <a:gd name="connsiteY0" fmla="*/ 1307 h 154270"/>
                <a:gd name="connsiteX1" fmla="*/ 175419 w 206383"/>
                <a:gd name="connsiteY1" fmla="*/ 99493 h 154270"/>
                <a:gd name="connsiteX2" fmla="*/ 0 w 206383"/>
                <a:gd name="connsiteY2" fmla="*/ 154271 h 154270"/>
                <a:gd name="connsiteX3" fmla="*/ 90677 w 206383"/>
                <a:gd name="connsiteY3" fmla="*/ 17254 h 154270"/>
                <a:gd name="connsiteX4" fmla="*/ 206384 w 206383"/>
                <a:gd name="connsiteY4" fmla="*/ 1307 h 15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383" h="154270">
                  <a:moveTo>
                    <a:pt x="206384" y="1307"/>
                  </a:moveTo>
                  <a:cubicBezTo>
                    <a:pt x="189364" y="29053"/>
                    <a:pt x="208457" y="65811"/>
                    <a:pt x="175419" y="99493"/>
                  </a:cubicBezTo>
                  <a:cubicBezTo>
                    <a:pt x="142380" y="133175"/>
                    <a:pt x="13587" y="136250"/>
                    <a:pt x="0" y="154271"/>
                  </a:cubicBezTo>
                  <a:cubicBezTo>
                    <a:pt x="26030" y="121089"/>
                    <a:pt x="50559" y="41210"/>
                    <a:pt x="90677" y="17254"/>
                  </a:cubicBezTo>
                  <a:cubicBezTo>
                    <a:pt x="130796" y="-6774"/>
                    <a:pt x="206384" y="1307"/>
                    <a:pt x="206384" y="1307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41" name="任意多边形: 形状 440"/>
            <p:cNvSpPr/>
            <p:nvPr/>
          </p:nvSpPr>
          <p:spPr>
            <a:xfrm rot="5400000">
              <a:off x="10337771" y="3378343"/>
              <a:ext cx="165532" cy="432020"/>
            </a:xfrm>
            <a:custGeom>
              <a:avLst/>
              <a:gdLst>
                <a:gd name="connsiteX0" fmla="*/ 47287 w 87222"/>
                <a:gd name="connsiteY0" fmla="*/ 226703 h 227640"/>
                <a:gd name="connsiteX1" fmla="*/ 58801 w 87222"/>
                <a:gd name="connsiteY1" fmla="*/ 214904 h 227640"/>
                <a:gd name="connsiteX2" fmla="*/ 66810 w 87222"/>
                <a:gd name="connsiteY2" fmla="*/ 199314 h 227640"/>
                <a:gd name="connsiteX3" fmla="*/ 78395 w 87222"/>
                <a:gd name="connsiteY3" fmla="*/ 167277 h 227640"/>
                <a:gd name="connsiteX4" fmla="*/ 86834 w 87222"/>
                <a:gd name="connsiteY4" fmla="*/ 101629 h 227640"/>
                <a:gd name="connsiteX5" fmla="*/ 14106 w 87222"/>
                <a:gd name="connsiteY5" fmla="*/ 1011 h 227640"/>
                <a:gd name="connsiteX6" fmla="*/ 2735 w 87222"/>
                <a:gd name="connsiteY6" fmla="*/ 16529 h 227640"/>
                <a:gd name="connsiteX7" fmla="*/ 22187 w 87222"/>
                <a:gd name="connsiteY7" fmla="*/ 37697 h 227640"/>
                <a:gd name="connsiteX8" fmla="*/ 41638 w 87222"/>
                <a:gd name="connsiteY8" fmla="*/ 57649 h 227640"/>
                <a:gd name="connsiteX9" fmla="*/ 59874 w 87222"/>
                <a:gd name="connsiteY9" fmla="*/ 108208 h 227640"/>
                <a:gd name="connsiteX10" fmla="*/ 54582 w 87222"/>
                <a:gd name="connsiteY10" fmla="*/ 164702 h 227640"/>
                <a:gd name="connsiteX11" fmla="*/ 45643 w 87222"/>
                <a:gd name="connsiteY11" fmla="*/ 194451 h 227640"/>
                <a:gd name="connsiteX12" fmla="*/ 41924 w 87222"/>
                <a:gd name="connsiteY12" fmla="*/ 224558 h 227640"/>
                <a:gd name="connsiteX13" fmla="*/ 47287 w 87222"/>
                <a:gd name="connsiteY13" fmla="*/ 226703 h 227640"/>
                <a:gd name="connsiteX14" fmla="*/ 47287 w 87222"/>
                <a:gd name="connsiteY14" fmla="*/ 226703 h 22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7222" h="227640">
                  <a:moveTo>
                    <a:pt x="47287" y="226703"/>
                  </a:moveTo>
                  <a:cubicBezTo>
                    <a:pt x="51364" y="222698"/>
                    <a:pt x="55511" y="219766"/>
                    <a:pt x="58801" y="214904"/>
                  </a:cubicBezTo>
                  <a:cubicBezTo>
                    <a:pt x="62090" y="210112"/>
                    <a:pt x="64522" y="204606"/>
                    <a:pt x="66810" y="199314"/>
                  </a:cubicBezTo>
                  <a:cubicBezTo>
                    <a:pt x="71315" y="188945"/>
                    <a:pt x="75105" y="178146"/>
                    <a:pt x="78395" y="167277"/>
                  </a:cubicBezTo>
                  <a:cubicBezTo>
                    <a:pt x="84760" y="146181"/>
                    <a:pt x="88478" y="123726"/>
                    <a:pt x="86834" y="101629"/>
                  </a:cubicBezTo>
                  <a:cubicBezTo>
                    <a:pt x="83544" y="56361"/>
                    <a:pt x="55225" y="18889"/>
                    <a:pt x="14106" y="1011"/>
                  </a:cubicBezTo>
                  <a:cubicBezTo>
                    <a:pt x="3737" y="-3494"/>
                    <a:pt x="-4487" y="8019"/>
                    <a:pt x="2735" y="16529"/>
                  </a:cubicBezTo>
                  <a:cubicBezTo>
                    <a:pt x="8957" y="23967"/>
                    <a:pt x="15035" y="31046"/>
                    <a:pt x="22187" y="37697"/>
                  </a:cubicBezTo>
                  <a:cubicBezTo>
                    <a:pt x="29052" y="43990"/>
                    <a:pt x="36060" y="50140"/>
                    <a:pt x="41638" y="57649"/>
                  </a:cubicBezTo>
                  <a:cubicBezTo>
                    <a:pt x="52508" y="72166"/>
                    <a:pt x="58157" y="90258"/>
                    <a:pt x="59874" y="108208"/>
                  </a:cubicBezTo>
                  <a:cubicBezTo>
                    <a:pt x="61661" y="127301"/>
                    <a:pt x="59230" y="146109"/>
                    <a:pt x="54582" y="164702"/>
                  </a:cubicBezTo>
                  <a:cubicBezTo>
                    <a:pt x="52007" y="174785"/>
                    <a:pt x="48718" y="184583"/>
                    <a:pt x="45643" y="194451"/>
                  </a:cubicBezTo>
                  <a:cubicBezTo>
                    <a:pt x="42353" y="205178"/>
                    <a:pt x="41781" y="213616"/>
                    <a:pt x="41924" y="224558"/>
                  </a:cubicBezTo>
                  <a:cubicBezTo>
                    <a:pt x="41852" y="227418"/>
                    <a:pt x="45356" y="228634"/>
                    <a:pt x="47287" y="226703"/>
                  </a:cubicBezTo>
                  <a:lnTo>
                    <a:pt x="47287" y="22670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42" name="任意多边形: 形状 441"/>
            <p:cNvSpPr/>
            <p:nvPr/>
          </p:nvSpPr>
          <p:spPr>
            <a:xfrm rot="5400000">
              <a:off x="10629018" y="3547765"/>
              <a:ext cx="321155" cy="267885"/>
            </a:xfrm>
            <a:custGeom>
              <a:avLst/>
              <a:gdLst>
                <a:gd name="connsiteX0" fmla="*/ 925 w 169223"/>
                <a:gd name="connsiteY0" fmla="*/ 90303 h 141154"/>
                <a:gd name="connsiteX1" fmla="*/ 1783 w 169223"/>
                <a:gd name="connsiteY1" fmla="*/ 101745 h 141154"/>
                <a:gd name="connsiteX2" fmla="*/ 17015 w 169223"/>
                <a:gd name="connsiteY2" fmla="*/ 114832 h 141154"/>
                <a:gd name="connsiteX3" fmla="*/ 58063 w 169223"/>
                <a:gd name="connsiteY3" fmla="*/ 126632 h 141154"/>
                <a:gd name="connsiteX4" fmla="*/ 104760 w 169223"/>
                <a:gd name="connsiteY4" fmla="*/ 130779 h 141154"/>
                <a:gd name="connsiteX5" fmla="*/ 152602 w 169223"/>
                <a:gd name="connsiteY5" fmla="*/ 140719 h 141154"/>
                <a:gd name="connsiteX6" fmla="*/ 167619 w 169223"/>
                <a:gd name="connsiteY6" fmla="*/ 120124 h 141154"/>
                <a:gd name="connsiteX7" fmla="*/ 118562 w 169223"/>
                <a:gd name="connsiteY7" fmla="*/ 43606 h 141154"/>
                <a:gd name="connsiteX8" fmla="*/ 88885 w 169223"/>
                <a:gd name="connsiteY8" fmla="*/ 12212 h 141154"/>
                <a:gd name="connsiteX9" fmla="*/ 49839 w 169223"/>
                <a:gd name="connsiteY9" fmla="*/ 3416 h 141154"/>
                <a:gd name="connsiteX10" fmla="*/ 47908 w 169223"/>
                <a:gd name="connsiteY10" fmla="*/ 11497 h 141154"/>
                <a:gd name="connsiteX11" fmla="*/ 73295 w 169223"/>
                <a:gd name="connsiteY11" fmla="*/ 35954 h 141154"/>
                <a:gd name="connsiteX12" fmla="*/ 100684 w 169223"/>
                <a:gd name="connsiteY12" fmla="*/ 65632 h 141154"/>
                <a:gd name="connsiteX13" fmla="*/ 144164 w 169223"/>
                <a:gd name="connsiteY13" fmla="*/ 134641 h 141154"/>
                <a:gd name="connsiteX14" fmla="*/ 159181 w 169223"/>
                <a:gd name="connsiteY14" fmla="*/ 114045 h 141154"/>
                <a:gd name="connsiteX15" fmla="*/ 66787 w 169223"/>
                <a:gd name="connsiteY15" fmla="*/ 100744 h 141154"/>
                <a:gd name="connsiteX16" fmla="*/ 26312 w 169223"/>
                <a:gd name="connsiteY16" fmla="*/ 94380 h 141154"/>
                <a:gd name="connsiteX17" fmla="*/ 8934 w 169223"/>
                <a:gd name="connsiteY17" fmla="*/ 88587 h 141154"/>
                <a:gd name="connsiteX18" fmla="*/ 925 w 169223"/>
                <a:gd name="connsiteY18" fmla="*/ 90303 h 141154"/>
                <a:gd name="connsiteX19" fmla="*/ 925 w 169223"/>
                <a:gd name="connsiteY19" fmla="*/ 90303 h 14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9223" h="141154">
                  <a:moveTo>
                    <a:pt x="925" y="90303"/>
                  </a:moveTo>
                  <a:cubicBezTo>
                    <a:pt x="-934" y="92949"/>
                    <a:pt x="353" y="99242"/>
                    <a:pt x="1783" y="101745"/>
                  </a:cubicBezTo>
                  <a:cubicBezTo>
                    <a:pt x="5001" y="107466"/>
                    <a:pt x="11366" y="111829"/>
                    <a:pt x="17015" y="114832"/>
                  </a:cubicBezTo>
                  <a:cubicBezTo>
                    <a:pt x="29887" y="121697"/>
                    <a:pt x="43689" y="124987"/>
                    <a:pt x="58063" y="126632"/>
                  </a:cubicBezTo>
                  <a:cubicBezTo>
                    <a:pt x="73581" y="128491"/>
                    <a:pt x="89242" y="128562"/>
                    <a:pt x="104760" y="130779"/>
                  </a:cubicBezTo>
                  <a:cubicBezTo>
                    <a:pt x="120851" y="133139"/>
                    <a:pt x="136726" y="136929"/>
                    <a:pt x="152602" y="140719"/>
                  </a:cubicBezTo>
                  <a:cubicBezTo>
                    <a:pt x="165188" y="143723"/>
                    <a:pt x="172697" y="130565"/>
                    <a:pt x="167619" y="120124"/>
                  </a:cubicBezTo>
                  <a:cubicBezTo>
                    <a:pt x="154390" y="92663"/>
                    <a:pt x="137870" y="67205"/>
                    <a:pt x="118562" y="43606"/>
                  </a:cubicBezTo>
                  <a:cubicBezTo>
                    <a:pt x="109480" y="32593"/>
                    <a:pt x="99969" y="21294"/>
                    <a:pt x="88885" y="12212"/>
                  </a:cubicBezTo>
                  <a:cubicBezTo>
                    <a:pt x="78801" y="3988"/>
                    <a:pt x="62354" y="-5093"/>
                    <a:pt x="49839" y="3416"/>
                  </a:cubicBezTo>
                  <a:cubicBezTo>
                    <a:pt x="47050" y="5347"/>
                    <a:pt x="46478" y="8565"/>
                    <a:pt x="47908" y="11497"/>
                  </a:cubicBezTo>
                  <a:cubicBezTo>
                    <a:pt x="53057" y="21866"/>
                    <a:pt x="64928" y="28374"/>
                    <a:pt x="73295" y="35954"/>
                  </a:cubicBezTo>
                  <a:cubicBezTo>
                    <a:pt x="83307" y="44893"/>
                    <a:pt x="92246" y="55191"/>
                    <a:pt x="100684" y="65632"/>
                  </a:cubicBezTo>
                  <a:cubicBezTo>
                    <a:pt x="117776" y="86871"/>
                    <a:pt x="132221" y="110112"/>
                    <a:pt x="144164" y="134641"/>
                  </a:cubicBezTo>
                  <a:cubicBezTo>
                    <a:pt x="149169" y="127776"/>
                    <a:pt x="154175" y="120911"/>
                    <a:pt x="159181" y="114045"/>
                  </a:cubicBezTo>
                  <a:cubicBezTo>
                    <a:pt x="128431" y="106894"/>
                    <a:pt x="98324" y="102246"/>
                    <a:pt x="66787" y="100744"/>
                  </a:cubicBezTo>
                  <a:cubicBezTo>
                    <a:pt x="53272" y="100101"/>
                    <a:pt x="39112" y="99028"/>
                    <a:pt x="26312" y="94380"/>
                  </a:cubicBezTo>
                  <a:cubicBezTo>
                    <a:pt x="20948" y="92449"/>
                    <a:pt x="14655" y="88873"/>
                    <a:pt x="8934" y="88587"/>
                  </a:cubicBezTo>
                  <a:cubicBezTo>
                    <a:pt x="7004" y="88516"/>
                    <a:pt x="2284" y="88444"/>
                    <a:pt x="925" y="90303"/>
                  </a:cubicBezTo>
                  <a:lnTo>
                    <a:pt x="925" y="9030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43" name="任意多边形: 形状 442"/>
            <p:cNvSpPr/>
            <p:nvPr/>
          </p:nvSpPr>
          <p:spPr>
            <a:xfrm rot="5400000">
              <a:off x="10574077" y="2919218"/>
              <a:ext cx="358345" cy="173721"/>
            </a:xfrm>
            <a:custGeom>
              <a:avLst/>
              <a:gdLst>
                <a:gd name="connsiteX0" fmla="*/ 5232 w 188819"/>
                <a:gd name="connsiteY0" fmla="*/ 91538 h 91537"/>
                <a:gd name="connsiteX1" fmla="*/ 31978 w 188819"/>
                <a:gd name="connsiteY1" fmla="*/ 87605 h 91537"/>
                <a:gd name="connsiteX2" fmla="*/ 60940 w 188819"/>
                <a:gd name="connsiteY2" fmla="*/ 84601 h 91537"/>
                <a:gd name="connsiteX3" fmla="*/ 114860 w 188819"/>
                <a:gd name="connsiteY3" fmla="*/ 74232 h 91537"/>
                <a:gd name="connsiteX4" fmla="*/ 161057 w 188819"/>
                <a:gd name="connsiteY4" fmla="*/ 47916 h 91537"/>
                <a:gd name="connsiteX5" fmla="*/ 187516 w 188819"/>
                <a:gd name="connsiteY5" fmla="*/ 4651 h 91537"/>
                <a:gd name="connsiteX6" fmla="*/ 181080 w 188819"/>
                <a:gd name="connsiteY6" fmla="*/ 3 h 91537"/>
                <a:gd name="connsiteX7" fmla="*/ 160914 w 188819"/>
                <a:gd name="connsiteY7" fmla="*/ 11373 h 91537"/>
                <a:gd name="connsiteX8" fmla="*/ 142678 w 188819"/>
                <a:gd name="connsiteY8" fmla="*/ 29537 h 91537"/>
                <a:gd name="connsiteX9" fmla="*/ 98770 w 188819"/>
                <a:gd name="connsiteY9" fmla="*/ 53923 h 91537"/>
                <a:gd name="connsiteX10" fmla="*/ 47138 w 188819"/>
                <a:gd name="connsiteY10" fmla="*/ 63219 h 91537"/>
                <a:gd name="connsiteX11" fmla="*/ 584 w 188819"/>
                <a:gd name="connsiteY11" fmla="*/ 84029 h 91537"/>
                <a:gd name="connsiteX12" fmla="*/ 5232 w 188819"/>
                <a:gd name="connsiteY12" fmla="*/ 91538 h 91537"/>
                <a:gd name="connsiteX13" fmla="*/ 5232 w 188819"/>
                <a:gd name="connsiteY13" fmla="*/ 91538 h 9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19" h="91537">
                  <a:moveTo>
                    <a:pt x="5232" y="91538"/>
                  </a:moveTo>
                  <a:cubicBezTo>
                    <a:pt x="14672" y="91538"/>
                    <a:pt x="22681" y="89393"/>
                    <a:pt x="31978" y="87605"/>
                  </a:cubicBezTo>
                  <a:cubicBezTo>
                    <a:pt x="41489" y="85745"/>
                    <a:pt x="51286" y="85388"/>
                    <a:pt x="60940" y="84601"/>
                  </a:cubicBezTo>
                  <a:cubicBezTo>
                    <a:pt x="79319" y="83171"/>
                    <a:pt x="97483" y="80740"/>
                    <a:pt x="114860" y="74232"/>
                  </a:cubicBezTo>
                  <a:cubicBezTo>
                    <a:pt x="131594" y="68010"/>
                    <a:pt x="147183" y="59215"/>
                    <a:pt x="161057" y="47916"/>
                  </a:cubicBezTo>
                  <a:cubicBezTo>
                    <a:pt x="172427" y="38762"/>
                    <a:pt x="194381" y="21814"/>
                    <a:pt x="187516" y="4651"/>
                  </a:cubicBezTo>
                  <a:cubicBezTo>
                    <a:pt x="186372" y="1862"/>
                    <a:pt x="184155" y="74"/>
                    <a:pt x="181080" y="3"/>
                  </a:cubicBezTo>
                  <a:cubicBezTo>
                    <a:pt x="172999" y="-140"/>
                    <a:pt x="165991" y="5652"/>
                    <a:pt x="160914" y="11373"/>
                  </a:cubicBezTo>
                  <a:cubicBezTo>
                    <a:pt x="155264" y="17809"/>
                    <a:pt x="149329" y="24031"/>
                    <a:pt x="142678" y="29537"/>
                  </a:cubicBezTo>
                  <a:cubicBezTo>
                    <a:pt x="129734" y="40264"/>
                    <a:pt x="114717" y="48631"/>
                    <a:pt x="98770" y="53923"/>
                  </a:cubicBezTo>
                  <a:cubicBezTo>
                    <a:pt x="81964" y="59501"/>
                    <a:pt x="64587" y="60645"/>
                    <a:pt x="47138" y="63219"/>
                  </a:cubicBezTo>
                  <a:cubicBezTo>
                    <a:pt x="29761" y="65722"/>
                    <a:pt x="10238" y="67796"/>
                    <a:pt x="584" y="84029"/>
                  </a:cubicBezTo>
                  <a:cubicBezTo>
                    <a:pt x="-1275" y="87462"/>
                    <a:pt x="1585" y="91538"/>
                    <a:pt x="5232" y="91538"/>
                  </a:cubicBezTo>
                  <a:lnTo>
                    <a:pt x="5232" y="9153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44" name="任意多边形: 形状 443"/>
            <p:cNvSpPr/>
            <p:nvPr/>
          </p:nvSpPr>
          <p:spPr>
            <a:xfrm rot="5400000">
              <a:off x="10451690" y="3324916"/>
              <a:ext cx="164756" cy="339010"/>
            </a:xfrm>
            <a:custGeom>
              <a:avLst/>
              <a:gdLst>
                <a:gd name="connsiteX0" fmla="*/ 82505 w 86813"/>
                <a:gd name="connsiteY0" fmla="*/ 172988 h 178631"/>
                <a:gd name="connsiteX1" fmla="*/ 86724 w 86813"/>
                <a:gd name="connsiteY1" fmla="*/ 149889 h 178631"/>
                <a:gd name="connsiteX2" fmla="*/ 83506 w 86813"/>
                <a:gd name="connsiteY2" fmla="*/ 122429 h 178631"/>
                <a:gd name="connsiteX3" fmla="*/ 68274 w 86813"/>
                <a:gd name="connsiteY3" fmla="*/ 72871 h 178631"/>
                <a:gd name="connsiteX4" fmla="*/ 50396 w 86813"/>
                <a:gd name="connsiteY4" fmla="*/ 31108 h 178631"/>
                <a:gd name="connsiteX5" fmla="*/ 12852 w 86813"/>
                <a:gd name="connsiteY5" fmla="*/ 0 h 178631"/>
                <a:gd name="connsiteX6" fmla="*/ 266 w 86813"/>
                <a:gd name="connsiteY6" fmla="*/ 17378 h 178631"/>
                <a:gd name="connsiteX7" fmla="*/ 20289 w 86813"/>
                <a:gd name="connsiteY7" fmla="*/ 51131 h 178631"/>
                <a:gd name="connsiteX8" fmla="*/ 34449 w 86813"/>
                <a:gd name="connsiteY8" fmla="*/ 84384 h 178631"/>
                <a:gd name="connsiteX9" fmla="*/ 49108 w 86813"/>
                <a:gd name="connsiteY9" fmla="*/ 126719 h 178631"/>
                <a:gd name="connsiteX10" fmla="*/ 60979 w 86813"/>
                <a:gd name="connsiteY10" fmla="*/ 167696 h 178631"/>
                <a:gd name="connsiteX11" fmla="*/ 82505 w 86813"/>
                <a:gd name="connsiteY11" fmla="*/ 172988 h 178631"/>
                <a:gd name="connsiteX12" fmla="*/ 82505 w 86813"/>
                <a:gd name="connsiteY12" fmla="*/ 172988 h 1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813" h="178631">
                  <a:moveTo>
                    <a:pt x="82505" y="172988"/>
                  </a:moveTo>
                  <a:cubicBezTo>
                    <a:pt x="87153" y="166266"/>
                    <a:pt x="86938" y="157756"/>
                    <a:pt x="86724" y="149889"/>
                  </a:cubicBezTo>
                  <a:cubicBezTo>
                    <a:pt x="86509" y="140736"/>
                    <a:pt x="85365" y="131439"/>
                    <a:pt x="83506" y="122429"/>
                  </a:cubicBezTo>
                  <a:cubicBezTo>
                    <a:pt x="80002" y="105552"/>
                    <a:pt x="73995" y="89104"/>
                    <a:pt x="68274" y="72871"/>
                  </a:cubicBezTo>
                  <a:cubicBezTo>
                    <a:pt x="63268" y="58640"/>
                    <a:pt x="57762" y="44338"/>
                    <a:pt x="50396" y="31108"/>
                  </a:cubicBezTo>
                  <a:cubicBezTo>
                    <a:pt x="42744" y="17306"/>
                    <a:pt x="30515" y="-71"/>
                    <a:pt x="12852" y="0"/>
                  </a:cubicBezTo>
                  <a:cubicBezTo>
                    <a:pt x="3198" y="72"/>
                    <a:pt x="-1164" y="9082"/>
                    <a:pt x="266" y="17378"/>
                  </a:cubicBezTo>
                  <a:cubicBezTo>
                    <a:pt x="2340" y="29606"/>
                    <a:pt x="14354" y="40476"/>
                    <a:pt x="20289" y="51131"/>
                  </a:cubicBezTo>
                  <a:cubicBezTo>
                    <a:pt x="26153" y="61715"/>
                    <a:pt x="30372" y="73014"/>
                    <a:pt x="34449" y="84384"/>
                  </a:cubicBezTo>
                  <a:cubicBezTo>
                    <a:pt x="39526" y="98401"/>
                    <a:pt x="44675" y="112489"/>
                    <a:pt x="49108" y="126719"/>
                  </a:cubicBezTo>
                  <a:cubicBezTo>
                    <a:pt x="53256" y="140092"/>
                    <a:pt x="59263" y="153751"/>
                    <a:pt x="60979" y="167696"/>
                  </a:cubicBezTo>
                  <a:cubicBezTo>
                    <a:pt x="62481" y="179281"/>
                    <a:pt x="75854" y="182642"/>
                    <a:pt x="82505" y="172988"/>
                  </a:cubicBezTo>
                  <a:lnTo>
                    <a:pt x="82505" y="17298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45" name="任意多边形: 形状 444"/>
            <p:cNvSpPr/>
            <p:nvPr/>
          </p:nvSpPr>
          <p:spPr>
            <a:xfrm rot="5400000">
              <a:off x="10715466" y="3470495"/>
              <a:ext cx="247524" cy="150672"/>
            </a:xfrm>
            <a:custGeom>
              <a:avLst/>
              <a:gdLst>
                <a:gd name="connsiteX0" fmla="*/ 129855 w 130425"/>
                <a:gd name="connsiteY0" fmla="*/ 60331 h 79392"/>
                <a:gd name="connsiteX1" fmla="*/ 103181 w 130425"/>
                <a:gd name="connsiteY1" fmla="*/ 31154 h 79392"/>
                <a:gd name="connsiteX2" fmla="*/ 86233 w 130425"/>
                <a:gd name="connsiteY2" fmla="*/ 23645 h 79392"/>
                <a:gd name="connsiteX3" fmla="*/ 78152 w 130425"/>
                <a:gd name="connsiteY3" fmla="*/ 21142 h 79392"/>
                <a:gd name="connsiteX4" fmla="*/ 77008 w 130425"/>
                <a:gd name="connsiteY4" fmla="*/ 20785 h 79392"/>
                <a:gd name="connsiteX5" fmla="*/ 74576 w 130425"/>
                <a:gd name="connsiteY5" fmla="*/ 19640 h 79392"/>
                <a:gd name="connsiteX6" fmla="*/ 72574 w 130425"/>
                <a:gd name="connsiteY6" fmla="*/ 17853 h 79392"/>
                <a:gd name="connsiteX7" fmla="*/ 69999 w 130425"/>
                <a:gd name="connsiteY7" fmla="*/ 15636 h 79392"/>
                <a:gd name="connsiteX8" fmla="*/ 61204 w 130425"/>
                <a:gd name="connsiteY8" fmla="*/ 9843 h 79392"/>
                <a:gd name="connsiteX9" fmla="*/ 44398 w 130425"/>
                <a:gd name="connsiteY9" fmla="*/ 4980 h 79392"/>
                <a:gd name="connsiteX10" fmla="*/ 30167 w 130425"/>
                <a:gd name="connsiteY10" fmla="*/ 2835 h 79392"/>
                <a:gd name="connsiteX11" fmla="*/ 27521 w 130425"/>
                <a:gd name="connsiteY11" fmla="*/ 2120 h 79392"/>
                <a:gd name="connsiteX12" fmla="*/ 25948 w 130425"/>
                <a:gd name="connsiteY12" fmla="*/ 1476 h 79392"/>
                <a:gd name="connsiteX13" fmla="*/ 11360 w 130425"/>
                <a:gd name="connsiteY13" fmla="*/ 833 h 79392"/>
                <a:gd name="connsiteX14" fmla="*/ 61 w 130425"/>
                <a:gd name="connsiteY14" fmla="*/ 16494 h 79392"/>
                <a:gd name="connsiteX15" fmla="*/ 5782 w 130425"/>
                <a:gd name="connsiteY15" fmla="*/ 30653 h 79392"/>
                <a:gd name="connsiteX16" fmla="*/ 15221 w 130425"/>
                <a:gd name="connsiteY16" fmla="*/ 36160 h 79392"/>
                <a:gd name="connsiteX17" fmla="*/ 29738 w 130425"/>
                <a:gd name="connsiteY17" fmla="*/ 39735 h 79392"/>
                <a:gd name="connsiteX18" fmla="*/ 43898 w 130425"/>
                <a:gd name="connsiteY18" fmla="*/ 42238 h 79392"/>
                <a:gd name="connsiteX19" fmla="*/ 43397 w 130425"/>
                <a:gd name="connsiteY19" fmla="*/ 41952 h 79392"/>
                <a:gd name="connsiteX20" fmla="*/ 45256 w 130425"/>
                <a:gd name="connsiteY20" fmla="*/ 42739 h 79392"/>
                <a:gd name="connsiteX21" fmla="*/ 47187 w 130425"/>
                <a:gd name="connsiteY21" fmla="*/ 44455 h 79392"/>
                <a:gd name="connsiteX22" fmla="*/ 51621 w 130425"/>
                <a:gd name="connsiteY22" fmla="*/ 48031 h 79392"/>
                <a:gd name="connsiteX23" fmla="*/ 70071 w 130425"/>
                <a:gd name="connsiteY23" fmla="*/ 56684 h 79392"/>
                <a:gd name="connsiteX24" fmla="*/ 77365 w 130425"/>
                <a:gd name="connsiteY24" fmla="*/ 58757 h 79392"/>
                <a:gd name="connsiteX25" fmla="*/ 78366 w 130425"/>
                <a:gd name="connsiteY25" fmla="*/ 58972 h 79392"/>
                <a:gd name="connsiteX26" fmla="*/ 82085 w 130425"/>
                <a:gd name="connsiteY26" fmla="*/ 60617 h 79392"/>
                <a:gd name="connsiteX27" fmla="*/ 88521 w 130425"/>
                <a:gd name="connsiteY27" fmla="*/ 64121 h 79392"/>
                <a:gd name="connsiteX28" fmla="*/ 91954 w 130425"/>
                <a:gd name="connsiteY28" fmla="*/ 66338 h 79392"/>
                <a:gd name="connsiteX29" fmla="*/ 92883 w 130425"/>
                <a:gd name="connsiteY29" fmla="*/ 67053 h 79392"/>
                <a:gd name="connsiteX30" fmla="*/ 97245 w 130425"/>
                <a:gd name="connsiteY30" fmla="*/ 70485 h 79392"/>
                <a:gd name="connsiteX31" fmla="*/ 99391 w 130425"/>
                <a:gd name="connsiteY31" fmla="*/ 72130 h 79392"/>
                <a:gd name="connsiteX32" fmla="*/ 108258 w 130425"/>
                <a:gd name="connsiteY32" fmla="*/ 77780 h 79392"/>
                <a:gd name="connsiteX33" fmla="*/ 129855 w 130425"/>
                <a:gd name="connsiteY33" fmla="*/ 60331 h 79392"/>
                <a:gd name="connsiteX34" fmla="*/ 129855 w 130425"/>
                <a:gd name="connsiteY34" fmla="*/ 60331 h 7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425" h="79392">
                  <a:moveTo>
                    <a:pt x="129855" y="60331"/>
                  </a:moveTo>
                  <a:cubicBezTo>
                    <a:pt x="126208" y="47030"/>
                    <a:pt x="114623" y="37804"/>
                    <a:pt x="103181" y="31154"/>
                  </a:cubicBezTo>
                  <a:cubicBezTo>
                    <a:pt x="97818" y="28079"/>
                    <a:pt x="92025" y="25719"/>
                    <a:pt x="86233" y="23645"/>
                  </a:cubicBezTo>
                  <a:cubicBezTo>
                    <a:pt x="83587" y="22715"/>
                    <a:pt x="80869" y="22000"/>
                    <a:pt x="78152" y="21142"/>
                  </a:cubicBezTo>
                  <a:cubicBezTo>
                    <a:pt x="77365" y="20856"/>
                    <a:pt x="74290" y="19283"/>
                    <a:pt x="77008" y="20785"/>
                  </a:cubicBezTo>
                  <a:cubicBezTo>
                    <a:pt x="76650" y="20570"/>
                    <a:pt x="72788" y="18496"/>
                    <a:pt x="74576" y="19640"/>
                  </a:cubicBezTo>
                  <a:cubicBezTo>
                    <a:pt x="76221" y="20713"/>
                    <a:pt x="72502" y="17781"/>
                    <a:pt x="72574" y="17853"/>
                  </a:cubicBezTo>
                  <a:cubicBezTo>
                    <a:pt x="71716" y="17137"/>
                    <a:pt x="70857" y="16351"/>
                    <a:pt x="69999" y="15636"/>
                  </a:cubicBezTo>
                  <a:cubicBezTo>
                    <a:pt x="67282" y="13419"/>
                    <a:pt x="64421" y="11345"/>
                    <a:pt x="61204" y="9843"/>
                  </a:cubicBezTo>
                  <a:cubicBezTo>
                    <a:pt x="55840" y="7340"/>
                    <a:pt x="50262" y="5839"/>
                    <a:pt x="44398" y="4980"/>
                  </a:cubicBezTo>
                  <a:cubicBezTo>
                    <a:pt x="39678" y="4337"/>
                    <a:pt x="34816" y="3979"/>
                    <a:pt x="30167" y="2835"/>
                  </a:cubicBezTo>
                  <a:cubicBezTo>
                    <a:pt x="29309" y="2621"/>
                    <a:pt x="28380" y="2263"/>
                    <a:pt x="27521" y="2120"/>
                  </a:cubicBezTo>
                  <a:cubicBezTo>
                    <a:pt x="31669" y="2907"/>
                    <a:pt x="27307" y="1977"/>
                    <a:pt x="25948" y="1476"/>
                  </a:cubicBezTo>
                  <a:cubicBezTo>
                    <a:pt x="20728" y="-597"/>
                    <a:pt x="16723" y="-168"/>
                    <a:pt x="11360" y="833"/>
                  </a:cubicBezTo>
                  <a:cubicBezTo>
                    <a:pt x="5067" y="2048"/>
                    <a:pt x="-655" y="10129"/>
                    <a:pt x="61" y="16494"/>
                  </a:cubicBezTo>
                  <a:cubicBezTo>
                    <a:pt x="633" y="21857"/>
                    <a:pt x="1634" y="26792"/>
                    <a:pt x="5782" y="30653"/>
                  </a:cubicBezTo>
                  <a:cubicBezTo>
                    <a:pt x="8571" y="33228"/>
                    <a:pt x="11789" y="34801"/>
                    <a:pt x="15221" y="36160"/>
                  </a:cubicBezTo>
                  <a:cubicBezTo>
                    <a:pt x="20013" y="38019"/>
                    <a:pt x="24661" y="39020"/>
                    <a:pt x="29738" y="39735"/>
                  </a:cubicBezTo>
                  <a:cubicBezTo>
                    <a:pt x="34529" y="40379"/>
                    <a:pt x="39249" y="41023"/>
                    <a:pt x="43898" y="42238"/>
                  </a:cubicBezTo>
                  <a:cubicBezTo>
                    <a:pt x="46043" y="42810"/>
                    <a:pt x="44541" y="42667"/>
                    <a:pt x="43397" y="41952"/>
                  </a:cubicBezTo>
                  <a:cubicBezTo>
                    <a:pt x="43397" y="41952"/>
                    <a:pt x="47259" y="43954"/>
                    <a:pt x="45256" y="42739"/>
                  </a:cubicBezTo>
                  <a:cubicBezTo>
                    <a:pt x="43182" y="41523"/>
                    <a:pt x="46758" y="44098"/>
                    <a:pt x="47187" y="44455"/>
                  </a:cubicBezTo>
                  <a:cubicBezTo>
                    <a:pt x="48617" y="45742"/>
                    <a:pt x="50119" y="46886"/>
                    <a:pt x="51621" y="48031"/>
                  </a:cubicBezTo>
                  <a:cubicBezTo>
                    <a:pt x="57270" y="52178"/>
                    <a:pt x="63349" y="54753"/>
                    <a:pt x="70071" y="56684"/>
                  </a:cubicBezTo>
                  <a:cubicBezTo>
                    <a:pt x="72502" y="57399"/>
                    <a:pt x="74934" y="57971"/>
                    <a:pt x="77365" y="58757"/>
                  </a:cubicBezTo>
                  <a:cubicBezTo>
                    <a:pt x="78581" y="59187"/>
                    <a:pt x="80798" y="59902"/>
                    <a:pt x="78366" y="58972"/>
                  </a:cubicBezTo>
                  <a:cubicBezTo>
                    <a:pt x="79654" y="59473"/>
                    <a:pt x="80869" y="60045"/>
                    <a:pt x="82085" y="60617"/>
                  </a:cubicBezTo>
                  <a:cubicBezTo>
                    <a:pt x="84302" y="61689"/>
                    <a:pt x="86447" y="62834"/>
                    <a:pt x="88521" y="64121"/>
                  </a:cubicBezTo>
                  <a:cubicBezTo>
                    <a:pt x="89665" y="64836"/>
                    <a:pt x="90809" y="65551"/>
                    <a:pt x="91954" y="66338"/>
                  </a:cubicBezTo>
                  <a:cubicBezTo>
                    <a:pt x="93527" y="67410"/>
                    <a:pt x="90452" y="64979"/>
                    <a:pt x="92883" y="67053"/>
                  </a:cubicBezTo>
                  <a:cubicBezTo>
                    <a:pt x="94313" y="68269"/>
                    <a:pt x="95744" y="69341"/>
                    <a:pt x="97245" y="70485"/>
                  </a:cubicBezTo>
                  <a:cubicBezTo>
                    <a:pt x="103109" y="74776"/>
                    <a:pt x="94886" y="68698"/>
                    <a:pt x="99391" y="72130"/>
                  </a:cubicBezTo>
                  <a:cubicBezTo>
                    <a:pt x="102251" y="74347"/>
                    <a:pt x="105040" y="76135"/>
                    <a:pt x="108258" y="77780"/>
                  </a:cubicBezTo>
                  <a:cubicBezTo>
                    <a:pt x="120058" y="83501"/>
                    <a:pt x="133359" y="73131"/>
                    <a:pt x="129855" y="60331"/>
                  </a:cubicBezTo>
                  <a:lnTo>
                    <a:pt x="129855" y="6033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47" name="任意多边形: 形状 446"/>
            <p:cNvSpPr/>
            <p:nvPr/>
          </p:nvSpPr>
          <p:spPr>
            <a:xfrm rot="5400000">
              <a:off x="10736783" y="2983829"/>
              <a:ext cx="232559" cy="162241"/>
            </a:xfrm>
            <a:custGeom>
              <a:avLst/>
              <a:gdLst>
                <a:gd name="connsiteX0" fmla="*/ 21237 w 122540"/>
                <a:gd name="connsiteY0" fmla="*/ 74244 h 85488"/>
                <a:gd name="connsiteX1" fmla="*/ 18663 w 122540"/>
                <a:gd name="connsiteY1" fmla="*/ 74101 h 85488"/>
                <a:gd name="connsiteX2" fmla="*/ 20594 w 122540"/>
                <a:gd name="connsiteY2" fmla="*/ 76533 h 85488"/>
                <a:gd name="connsiteX3" fmla="*/ 20450 w 122540"/>
                <a:gd name="connsiteY3" fmla="*/ 74173 h 85488"/>
                <a:gd name="connsiteX4" fmla="*/ 5218 w 122540"/>
                <a:gd name="connsiteY4" fmla="*/ 83398 h 85488"/>
                <a:gd name="connsiteX5" fmla="*/ 39330 w 122540"/>
                <a:gd name="connsiteY5" fmla="*/ 79179 h 85488"/>
                <a:gd name="connsiteX6" fmla="*/ 70008 w 122540"/>
                <a:gd name="connsiteY6" fmla="*/ 64876 h 85488"/>
                <a:gd name="connsiteX7" fmla="*/ 95610 w 122540"/>
                <a:gd name="connsiteY7" fmla="*/ 47928 h 85488"/>
                <a:gd name="connsiteX8" fmla="*/ 109840 w 122540"/>
                <a:gd name="connsiteY8" fmla="*/ 36200 h 85488"/>
                <a:gd name="connsiteX9" fmla="*/ 122212 w 122540"/>
                <a:gd name="connsiteY9" fmla="*/ 19037 h 85488"/>
                <a:gd name="connsiteX10" fmla="*/ 102618 w 122540"/>
                <a:gd name="connsiteY10" fmla="*/ 372 h 85488"/>
                <a:gd name="connsiteX11" fmla="*/ 86456 w 122540"/>
                <a:gd name="connsiteY11" fmla="*/ 11600 h 85488"/>
                <a:gd name="connsiteX12" fmla="*/ 75229 w 122540"/>
                <a:gd name="connsiteY12" fmla="*/ 21468 h 85488"/>
                <a:gd name="connsiteX13" fmla="*/ 74657 w 122540"/>
                <a:gd name="connsiteY13" fmla="*/ 21897 h 85488"/>
                <a:gd name="connsiteX14" fmla="*/ 71367 w 122540"/>
                <a:gd name="connsiteY14" fmla="*/ 24472 h 85488"/>
                <a:gd name="connsiteX15" fmla="*/ 65360 w 122540"/>
                <a:gd name="connsiteY15" fmla="*/ 28906 h 85488"/>
                <a:gd name="connsiteX16" fmla="*/ 53132 w 122540"/>
                <a:gd name="connsiteY16" fmla="*/ 37559 h 85488"/>
                <a:gd name="connsiteX17" fmla="*/ 28031 w 122540"/>
                <a:gd name="connsiteY17" fmla="*/ 52147 h 85488"/>
                <a:gd name="connsiteX18" fmla="*/ 14873 w 122540"/>
                <a:gd name="connsiteY18" fmla="*/ 58869 h 85488"/>
                <a:gd name="connsiteX19" fmla="*/ 1285 w 122540"/>
                <a:gd name="connsiteY19" fmla="*/ 69524 h 85488"/>
                <a:gd name="connsiteX20" fmla="*/ 19235 w 122540"/>
                <a:gd name="connsiteY20" fmla="*/ 79465 h 85488"/>
                <a:gd name="connsiteX21" fmla="*/ 21881 w 122540"/>
                <a:gd name="connsiteY21" fmla="*/ 78249 h 85488"/>
                <a:gd name="connsiteX22" fmla="*/ 21237 w 122540"/>
                <a:gd name="connsiteY22" fmla="*/ 74244 h 85488"/>
                <a:gd name="connsiteX23" fmla="*/ 21237 w 122540"/>
                <a:gd name="connsiteY23" fmla="*/ 74244 h 8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2540" h="85488">
                  <a:moveTo>
                    <a:pt x="21237" y="74244"/>
                  </a:moveTo>
                  <a:cubicBezTo>
                    <a:pt x="20379" y="74173"/>
                    <a:pt x="19521" y="74173"/>
                    <a:pt x="18663" y="74101"/>
                  </a:cubicBezTo>
                  <a:cubicBezTo>
                    <a:pt x="19306" y="74888"/>
                    <a:pt x="19950" y="75746"/>
                    <a:pt x="20594" y="76533"/>
                  </a:cubicBezTo>
                  <a:cubicBezTo>
                    <a:pt x="20522" y="75746"/>
                    <a:pt x="20522" y="74959"/>
                    <a:pt x="20450" y="74173"/>
                  </a:cubicBezTo>
                  <a:cubicBezTo>
                    <a:pt x="15373" y="77248"/>
                    <a:pt x="10296" y="80323"/>
                    <a:pt x="5218" y="83398"/>
                  </a:cubicBezTo>
                  <a:cubicBezTo>
                    <a:pt x="15087" y="88690"/>
                    <a:pt x="29604" y="82683"/>
                    <a:pt x="39330" y="79179"/>
                  </a:cubicBezTo>
                  <a:cubicBezTo>
                    <a:pt x="49913" y="75388"/>
                    <a:pt x="60211" y="70311"/>
                    <a:pt x="70008" y="64876"/>
                  </a:cubicBezTo>
                  <a:cubicBezTo>
                    <a:pt x="79019" y="59870"/>
                    <a:pt x="87457" y="54221"/>
                    <a:pt x="95610" y="47928"/>
                  </a:cubicBezTo>
                  <a:cubicBezTo>
                    <a:pt x="100472" y="44138"/>
                    <a:pt x="105192" y="40204"/>
                    <a:pt x="109840" y="36200"/>
                  </a:cubicBezTo>
                  <a:cubicBezTo>
                    <a:pt x="115204" y="31480"/>
                    <a:pt x="120853" y="26403"/>
                    <a:pt x="122212" y="19037"/>
                  </a:cubicBezTo>
                  <a:cubicBezTo>
                    <a:pt x="124501" y="6594"/>
                    <a:pt x="114489" y="-1916"/>
                    <a:pt x="102618" y="372"/>
                  </a:cubicBezTo>
                  <a:cubicBezTo>
                    <a:pt x="95896" y="1660"/>
                    <a:pt x="91176" y="7166"/>
                    <a:pt x="86456" y="11600"/>
                  </a:cubicBezTo>
                  <a:cubicBezTo>
                    <a:pt x="82809" y="15032"/>
                    <a:pt x="79090" y="18322"/>
                    <a:pt x="75229" y="21468"/>
                  </a:cubicBezTo>
                  <a:cubicBezTo>
                    <a:pt x="76587" y="20324"/>
                    <a:pt x="75372" y="21325"/>
                    <a:pt x="74657" y="21897"/>
                  </a:cubicBezTo>
                  <a:cubicBezTo>
                    <a:pt x="73584" y="22756"/>
                    <a:pt x="72440" y="23614"/>
                    <a:pt x="71367" y="24472"/>
                  </a:cubicBezTo>
                  <a:cubicBezTo>
                    <a:pt x="69365" y="25974"/>
                    <a:pt x="67362" y="27404"/>
                    <a:pt x="65360" y="28906"/>
                  </a:cubicBezTo>
                  <a:cubicBezTo>
                    <a:pt x="61355" y="31838"/>
                    <a:pt x="57279" y="34770"/>
                    <a:pt x="53132" y="37559"/>
                  </a:cubicBezTo>
                  <a:cubicBezTo>
                    <a:pt x="45051" y="42922"/>
                    <a:pt x="36612" y="47499"/>
                    <a:pt x="28031" y="52147"/>
                  </a:cubicBezTo>
                  <a:cubicBezTo>
                    <a:pt x="23669" y="54507"/>
                    <a:pt x="19235" y="56652"/>
                    <a:pt x="14873" y="58869"/>
                  </a:cubicBezTo>
                  <a:cubicBezTo>
                    <a:pt x="9795" y="61372"/>
                    <a:pt x="3931" y="64232"/>
                    <a:pt x="1285" y="69524"/>
                  </a:cubicBezTo>
                  <a:cubicBezTo>
                    <a:pt x="-4722" y="81538"/>
                    <a:pt x="11869" y="90191"/>
                    <a:pt x="19235" y="79465"/>
                  </a:cubicBezTo>
                  <a:cubicBezTo>
                    <a:pt x="20021" y="78892"/>
                    <a:pt x="20951" y="78463"/>
                    <a:pt x="21881" y="78249"/>
                  </a:cubicBezTo>
                  <a:cubicBezTo>
                    <a:pt x="24026" y="77462"/>
                    <a:pt x="23525" y="74244"/>
                    <a:pt x="21237" y="74244"/>
                  </a:cubicBezTo>
                  <a:lnTo>
                    <a:pt x="21237" y="7424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49" name="任意多边形: 形状 448"/>
            <p:cNvSpPr/>
            <p:nvPr/>
          </p:nvSpPr>
          <p:spPr>
            <a:xfrm rot="5400000">
              <a:off x="10849185" y="2818821"/>
              <a:ext cx="286290" cy="1238038"/>
            </a:xfrm>
            <a:custGeom>
              <a:avLst/>
              <a:gdLst>
                <a:gd name="connsiteX0" fmla="*/ 150845 w 150852"/>
                <a:gd name="connsiteY0" fmla="*/ 652029 h 652346"/>
                <a:gd name="connsiteX1" fmla="*/ 46724 w 150852"/>
                <a:gd name="connsiteY1" fmla="*/ 417255 h 652346"/>
                <a:gd name="connsiteX2" fmla="*/ 9251 w 150852"/>
                <a:gd name="connsiteY2" fmla="*/ 295398 h 652346"/>
                <a:gd name="connsiteX3" fmla="*/ 29847 w 150852"/>
                <a:gd name="connsiteY3" fmla="*/ 153089 h 652346"/>
                <a:gd name="connsiteX4" fmla="*/ 63958 w 150852"/>
                <a:gd name="connsiteY4" fmla="*/ 76500 h 652346"/>
                <a:gd name="connsiteX5" fmla="*/ 84196 w 150852"/>
                <a:gd name="connsiteY5" fmla="*/ 39743 h 652346"/>
                <a:gd name="connsiteX6" fmla="*/ 103790 w 150852"/>
                <a:gd name="connsiteY6" fmla="*/ 3915 h 652346"/>
                <a:gd name="connsiteX7" fmla="*/ 98356 w 150852"/>
                <a:gd name="connsiteY7" fmla="*/ 912 h 652346"/>
                <a:gd name="connsiteX8" fmla="*/ 77617 w 150852"/>
                <a:gd name="connsiteY8" fmla="*/ 32449 h 652346"/>
                <a:gd name="connsiteX9" fmla="*/ 59524 w 150852"/>
                <a:gd name="connsiteY9" fmla="*/ 64844 h 652346"/>
                <a:gd name="connsiteX10" fmla="*/ 27988 w 150852"/>
                <a:gd name="connsiteY10" fmla="*/ 133066 h 652346"/>
                <a:gd name="connsiteX11" fmla="*/ 98 w 150852"/>
                <a:gd name="connsiteY11" fmla="*/ 275160 h 652346"/>
                <a:gd name="connsiteX12" fmla="*/ 92706 w 150852"/>
                <a:gd name="connsiteY12" fmla="*/ 517372 h 652346"/>
                <a:gd name="connsiteX13" fmla="*/ 150488 w 150852"/>
                <a:gd name="connsiteY13" fmla="*/ 652243 h 652346"/>
                <a:gd name="connsiteX14" fmla="*/ 150845 w 150852"/>
                <a:gd name="connsiteY14" fmla="*/ 652029 h 652346"/>
                <a:gd name="connsiteX15" fmla="*/ 150845 w 150852"/>
                <a:gd name="connsiteY15" fmla="*/ 652029 h 65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0852" h="652346">
                  <a:moveTo>
                    <a:pt x="150845" y="652029"/>
                  </a:moveTo>
                  <a:cubicBezTo>
                    <a:pt x="133468" y="566786"/>
                    <a:pt x="83481" y="494631"/>
                    <a:pt x="46724" y="417255"/>
                  </a:cubicBezTo>
                  <a:cubicBezTo>
                    <a:pt x="28417" y="378710"/>
                    <a:pt x="13399" y="338091"/>
                    <a:pt x="9251" y="295398"/>
                  </a:cubicBezTo>
                  <a:cubicBezTo>
                    <a:pt x="4603" y="246985"/>
                    <a:pt x="13614" y="198643"/>
                    <a:pt x="29847" y="153089"/>
                  </a:cubicBezTo>
                  <a:cubicBezTo>
                    <a:pt x="39215" y="126702"/>
                    <a:pt x="50943" y="101243"/>
                    <a:pt x="63958" y="76500"/>
                  </a:cubicBezTo>
                  <a:cubicBezTo>
                    <a:pt x="70466" y="64129"/>
                    <a:pt x="77188" y="51828"/>
                    <a:pt x="84196" y="39743"/>
                  </a:cubicBezTo>
                  <a:cubicBezTo>
                    <a:pt x="90990" y="27943"/>
                    <a:pt x="98785" y="16573"/>
                    <a:pt x="103790" y="3915"/>
                  </a:cubicBezTo>
                  <a:cubicBezTo>
                    <a:pt x="105006" y="840"/>
                    <a:pt x="100358" y="-1305"/>
                    <a:pt x="98356" y="912"/>
                  </a:cubicBezTo>
                  <a:cubicBezTo>
                    <a:pt x="89917" y="10280"/>
                    <a:pt x="83982" y="21579"/>
                    <a:pt x="77617" y="32449"/>
                  </a:cubicBezTo>
                  <a:cubicBezTo>
                    <a:pt x="71395" y="43176"/>
                    <a:pt x="65388" y="53902"/>
                    <a:pt x="59524" y="64844"/>
                  </a:cubicBezTo>
                  <a:cubicBezTo>
                    <a:pt x="47725" y="86941"/>
                    <a:pt x="37070" y="109682"/>
                    <a:pt x="27988" y="133066"/>
                  </a:cubicBezTo>
                  <a:cubicBezTo>
                    <a:pt x="10324" y="178262"/>
                    <a:pt x="-1189" y="226389"/>
                    <a:pt x="98" y="275160"/>
                  </a:cubicBezTo>
                  <a:cubicBezTo>
                    <a:pt x="2386" y="364407"/>
                    <a:pt x="50657" y="441640"/>
                    <a:pt x="92706" y="517372"/>
                  </a:cubicBezTo>
                  <a:cubicBezTo>
                    <a:pt x="116519" y="560279"/>
                    <a:pt x="139475" y="604044"/>
                    <a:pt x="150488" y="652243"/>
                  </a:cubicBezTo>
                  <a:cubicBezTo>
                    <a:pt x="150416" y="652458"/>
                    <a:pt x="150917" y="652315"/>
                    <a:pt x="150845" y="652029"/>
                  </a:cubicBezTo>
                  <a:lnTo>
                    <a:pt x="150845" y="65202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0" name="任意多边形: 形状 449"/>
            <p:cNvSpPr/>
            <p:nvPr/>
          </p:nvSpPr>
          <p:spPr>
            <a:xfrm rot="5400000">
              <a:off x="10819540" y="2962795"/>
              <a:ext cx="302745" cy="398078"/>
            </a:xfrm>
            <a:custGeom>
              <a:avLst/>
              <a:gdLst>
                <a:gd name="connsiteX0" fmla="*/ 1050 w 159522"/>
                <a:gd name="connsiteY0" fmla="*/ 209632 h 209755"/>
                <a:gd name="connsiteX1" fmla="*/ 43957 w 159522"/>
                <a:gd name="connsiteY1" fmla="*/ 179597 h 209755"/>
                <a:gd name="connsiteX2" fmla="*/ 82073 w 159522"/>
                <a:gd name="connsiteY2" fmla="*/ 143268 h 209755"/>
                <a:gd name="connsiteX3" fmla="*/ 140927 w 159522"/>
                <a:gd name="connsiteY3" fmla="*/ 57454 h 209755"/>
                <a:gd name="connsiteX4" fmla="*/ 151725 w 159522"/>
                <a:gd name="connsiteY4" fmla="*/ 31495 h 209755"/>
                <a:gd name="connsiteX5" fmla="*/ 156374 w 159522"/>
                <a:gd name="connsiteY5" fmla="*/ 17622 h 209755"/>
                <a:gd name="connsiteX6" fmla="*/ 159520 w 159522"/>
                <a:gd name="connsiteY6" fmla="*/ 3105 h 209755"/>
                <a:gd name="connsiteX7" fmla="*/ 153442 w 159522"/>
                <a:gd name="connsiteY7" fmla="*/ 1603 h 209755"/>
                <a:gd name="connsiteX8" fmla="*/ 145718 w 159522"/>
                <a:gd name="connsiteY8" fmla="*/ 24988 h 209755"/>
                <a:gd name="connsiteX9" fmla="*/ 136064 w 159522"/>
                <a:gd name="connsiteY9" fmla="*/ 49230 h 209755"/>
                <a:gd name="connsiteX10" fmla="*/ 111822 w 159522"/>
                <a:gd name="connsiteY10" fmla="*/ 93067 h 209755"/>
                <a:gd name="connsiteX11" fmla="*/ 44672 w 159522"/>
                <a:gd name="connsiteY11" fmla="*/ 170085 h 209755"/>
                <a:gd name="connsiteX12" fmla="*/ 263 w 159522"/>
                <a:gd name="connsiteY12" fmla="*/ 208487 h 209755"/>
                <a:gd name="connsiteX13" fmla="*/ 1050 w 159522"/>
                <a:gd name="connsiteY13" fmla="*/ 209632 h 209755"/>
                <a:gd name="connsiteX14" fmla="*/ 1050 w 159522"/>
                <a:gd name="connsiteY14" fmla="*/ 209632 h 209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22" h="209755">
                  <a:moveTo>
                    <a:pt x="1050" y="209632"/>
                  </a:moveTo>
                  <a:cubicBezTo>
                    <a:pt x="15781" y="200192"/>
                    <a:pt x="30370" y="190609"/>
                    <a:pt x="43957" y="179597"/>
                  </a:cubicBezTo>
                  <a:cubicBezTo>
                    <a:pt x="57616" y="168512"/>
                    <a:pt x="70202" y="156212"/>
                    <a:pt x="82073" y="143268"/>
                  </a:cubicBezTo>
                  <a:cubicBezTo>
                    <a:pt x="105600" y="117667"/>
                    <a:pt x="126053" y="88919"/>
                    <a:pt x="140927" y="57454"/>
                  </a:cubicBezTo>
                  <a:cubicBezTo>
                    <a:pt x="144932" y="48944"/>
                    <a:pt x="148579" y="40291"/>
                    <a:pt x="151725" y="31495"/>
                  </a:cubicBezTo>
                  <a:cubicBezTo>
                    <a:pt x="153370" y="26918"/>
                    <a:pt x="154944" y="22270"/>
                    <a:pt x="156374" y="17622"/>
                  </a:cubicBezTo>
                  <a:cubicBezTo>
                    <a:pt x="157804" y="12902"/>
                    <a:pt x="159592" y="8111"/>
                    <a:pt x="159520" y="3105"/>
                  </a:cubicBezTo>
                  <a:cubicBezTo>
                    <a:pt x="159449" y="-113"/>
                    <a:pt x="155015" y="-1186"/>
                    <a:pt x="153442" y="1603"/>
                  </a:cubicBezTo>
                  <a:cubicBezTo>
                    <a:pt x="149509" y="8540"/>
                    <a:pt x="148293" y="17479"/>
                    <a:pt x="145718" y="24988"/>
                  </a:cubicBezTo>
                  <a:cubicBezTo>
                    <a:pt x="142858" y="33211"/>
                    <a:pt x="139640" y="41292"/>
                    <a:pt x="136064" y="49230"/>
                  </a:cubicBezTo>
                  <a:cubicBezTo>
                    <a:pt x="129128" y="64462"/>
                    <a:pt x="120975" y="79051"/>
                    <a:pt x="111822" y="93067"/>
                  </a:cubicBezTo>
                  <a:cubicBezTo>
                    <a:pt x="92943" y="121886"/>
                    <a:pt x="69630" y="146486"/>
                    <a:pt x="44672" y="170085"/>
                  </a:cubicBezTo>
                  <a:cubicBezTo>
                    <a:pt x="30513" y="183530"/>
                    <a:pt x="15853" y="196688"/>
                    <a:pt x="263" y="208487"/>
                  </a:cubicBezTo>
                  <a:cubicBezTo>
                    <a:pt x="-380" y="208988"/>
                    <a:pt x="263" y="210132"/>
                    <a:pt x="1050" y="209632"/>
                  </a:cubicBezTo>
                  <a:lnTo>
                    <a:pt x="1050" y="20963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1" name="任意多边形: 形状 450"/>
            <p:cNvSpPr/>
            <p:nvPr/>
          </p:nvSpPr>
          <p:spPr>
            <a:xfrm rot="5400000">
              <a:off x="10589479" y="2839343"/>
              <a:ext cx="408009" cy="322463"/>
            </a:xfrm>
            <a:custGeom>
              <a:avLst/>
              <a:gdLst>
                <a:gd name="connsiteX0" fmla="*/ 213727 w 214988"/>
                <a:gd name="connsiteY0" fmla="*/ 321 h 169912"/>
                <a:gd name="connsiteX1" fmla="*/ 173609 w 214988"/>
                <a:gd name="connsiteY1" fmla="*/ 112095 h 169912"/>
                <a:gd name="connsiteX2" fmla="*/ 67128 w 214988"/>
                <a:gd name="connsiteY2" fmla="*/ 143989 h 169912"/>
                <a:gd name="connsiteX3" fmla="*/ 1837 w 214988"/>
                <a:gd name="connsiteY3" fmla="*/ 163011 h 169912"/>
                <a:gd name="connsiteX4" fmla="*/ 7201 w 214988"/>
                <a:gd name="connsiteY4" fmla="*/ 168089 h 169912"/>
                <a:gd name="connsiteX5" fmla="*/ 37021 w 214988"/>
                <a:gd name="connsiteY5" fmla="*/ 113954 h 169912"/>
                <a:gd name="connsiteX6" fmla="*/ 62480 w 214988"/>
                <a:gd name="connsiteY6" fmla="*/ 70117 h 169912"/>
                <a:gd name="connsiteX7" fmla="*/ 93945 w 214988"/>
                <a:gd name="connsiteY7" fmla="*/ 34433 h 169912"/>
                <a:gd name="connsiteX8" fmla="*/ 141786 w 214988"/>
                <a:gd name="connsiteY8" fmla="*/ 15554 h 169912"/>
                <a:gd name="connsiteX9" fmla="*/ 207577 w 214988"/>
                <a:gd name="connsiteY9" fmla="*/ 13337 h 169912"/>
                <a:gd name="connsiteX10" fmla="*/ 207363 w 214988"/>
                <a:gd name="connsiteY10" fmla="*/ 5327 h 169912"/>
                <a:gd name="connsiteX11" fmla="*/ 146435 w 214988"/>
                <a:gd name="connsiteY11" fmla="*/ 7115 h 169912"/>
                <a:gd name="connsiteX12" fmla="*/ 95733 w 214988"/>
                <a:gd name="connsiteY12" fmla="*/ 23491 h 169912"/>
                <a:gd name="connsiteX13" fmla="*/ 35805 w 214988"/>
                <a:gd name="connsiteY13" fmla="*/ 100081 h 169912"/>
                <a:gd name="connsiteX14" fmla="*/ 479 w 214988"/>
                <a:gd name="connsiteY14" fmla="*/ 164299 h 169912"/>
                <a:gd name="connsiteX15" fmla="*/ 5842 w 214988"/>
                <a:gd name="connsiteY15" fmla="*/ 169376 h 169912"/>
                <a:gd name="connsiteX16" fmla="*/ 126483 w 214988"/>
                <a:gd name="connsiteY16" fmla="*/ 142773 h 169912"/>
                <a:gd name="connsiteX17" fmla="*/ 174968 w 214988"/>
                <a:gd name="connsiteY17" fmla="*/ 120176 h 169912"/>
                <a:gd name="connsiteX18" fmla="*/ 203072 w 214988"/>
                <a:gd name="connsiteY18" fmla="*/ 70904 h 169912"/>
                <a:gd name="connsiteX19" fmla="*/ 207577 w 214988"/>
                <a:gd name="connsiteY19" fmla="*/ 36650 h 169912"/>
                <a:gd name="connsiteX20" fmla="*/ 214943 w 214988"/>
                <a:gd name="connsiteY20" fmla="*/ 679 h 169912"/>
                <a:gd name="connsiteX21" fmla="*/ 213727 w 214988"/>
                <a:gd name="connsiteY21" fmla="*/ 321 h 169912"/>
                <a:gd name="connsiteX22" fmla="*/ 213727 w 214988"/>
                <a:gd name="connsiteY22" fmla="*/ 321 h 16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4988" h="169912">
                  <a:moveTo>
                    <a:pt x="213727" y="321"/>
                  </a:moveTo>
                  <a:cubicBezTo>
                    <a:pt x="196994" y="36292"/>
                    <a:pt x="205003" y="82989"/>
                    <a:pt x="173609" y="112095"/>
                  </a:cubicBezTo>
                  <a:cubicBezTo>
                    <a:pt x="145290" y="138268"/>
                    <a:pt x="103170" y="139412"/>
                    <a:pt x="67128" y="143989"/>
                  </a:cubicBezTo>
                  <a:cubicBezTo>
                    <a:pt x="44458" y="146850"/>
                    <a:pt x="21789" y="151283"/>
                    <a:pt x="1837" y="163011"/>
                  </a:cubicBezTo>
                  <a:cubicBezTo>
                    <a:pt x="3625" y="164728"/>
                    <a:pt x="5413" y="166372"/>
                    <a:pt x="7201" y="168089"/>
                  </a:cubicBezTo>
                  <a:cubicBezTo>
                    <a:pt x="17141" y="150068"/>
                    <a:pt x="27081" y="132047"/>
                    <a:pt x="37021" y="113954"/>
                  </a:cubicBezTo>
                  <a:cubicBezTo>
                    <a:pt x="45174" y="99151"/>
                    <a:pt x="53183" y="84205"/>
                    <a:pt x="62480" y="70117"/>
                  </a:cubicBezTo>
                  <a:cubicBezTo>
                    <a:pt x="71204" y="56887"/>
                    <a:pt x="81359" y="44230"/>
                    <a:pt x="93945" y="34433"/>
                  </a:cubicBezTo>
                  <a:cubicBezTo>
                    <a:pt x="107961" y="23563"/>
                    <a:pt x="124266" y="17627"/>
                    <a:pt x="141786" y="15554"/>
                  </a:cubicBezTo>
                  <a:cubicBezTo>
                    <a:pt x="163526" y="12979"/>
                    <a:pt x="185695" y="13694"/>
                    <a:pt x="207577" y="13337"/>
                  </a:cubicBezTo>
                  <a:cubicBezTo>
                    <a:pt x="212726" y="13265"/>
                    <a:pt x="212512" y="5256"/>
                    <a:pt x="207363" y="5327"/>
                  </a:cubicBezTo>
                  <a:cubicBezTo>
                    <a:pt x="187125" y="5685"/>
                    <a:pt x="166601" y="5256"/>
                    <a:pt x="146435" y="7115"/>
                  </a:cubicBezTo>
                  <a:cubicBezTo>
                    <a:pt x="128414" y="8760"/>
                    <a:pt x="110965" y="13408"/>
                    <a:pt x="95733" y="23491"/>
                  </a:cubicBezTo>
                  <a:cubicBezTo>
                    <a:pt x="68272" y="41798"/>
                    <a:pt x="51395" y="71833"/>
                    <a:pt x="35805" y="100081"/>
                  </a:cubicBezTo>
                  <a:cubicBezTo>
                    <a:pt x="24006" y="121463"/>
                    <a:pt x="12278" y="142845"/>
                    <a:pt x="479" y="164299"/>
                  </a:cubicBezTo>
                  <a:cubicBezTo>
                    <a:pt x="-1381" y="167660"/>
                    <a:pt x="2552" y="171307"/>
                    <a:pt x="5842" y="169376"/>
                  </a:cubicBezTo>
                  <a:cubicBezTo>
                    <a:pt x="42385" y="147922"/>
                    <a:pt x="86579" y="152571"/>
                    <a:pt x="126483" y="142773"/>
                  </a:cubicBezTo>
                  <a:cubicBezTo>
                    <a:pt x="143860" y="138483"/>
                    <a:pt x="161023" y="131689"/>
                    <a:pt x="174968" y="120176"/>
                  </a:cubicBezTo>
                  <a:cubicBezTo>
                    <a:pt x="190200" y="107589"/>
                    <a:pt x="198781" y="89926"/>
                    <a:pt x="203072" y="70904"/>
                  </a:cubicBezTo>
                  <a:cubicBezTo>
                    <a:pt x="205646" y="59676"/>
                    <a:pt x="205933" y="48092"/>
                    <a:pt x="207577" y="36650"/>
                  </a:cubicBezTo>
                  <a:cubicBezTo>
                    <a:pt x="209294" y="24564"/>
                    <a:pt x="211439" y="12407"/>
                    <a:pt x="214943" y="679"/>
                  </a:cubicBezTo>
                  <a:cubicBezTo>
                    <a:pt x="215229" y="107"/>
                    <a:pt x="214085" y="-322"/>
                    <a:pt x="213727" y="321"/>
                  </a:cubicBezTo>
                  <a:lnTo>
                    <a:pt x="213727" y="32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2" name="任意多边形: 形状 451"/>
            <p:cNvSpPr/>
            <p:nvPr/>
          </p:nvSpPr>
          <p:spPr>
            <a:xfrm rot="5400000">
              <a:off x="10305983" y="3277486"/>
              <a:ext cx="281415" cy="530829"/>
            </a:xfrm>
            <a:custGeom>
              <a:avLst/>
              <a:gdLst>
                <a:gd name="connsiteX0" fmla="*/ 12106 w 148283"/>
                <a:gd name="connsiteY0" fmla="*/ 2207 h 279704"/>
                <a:gd name="connsiteX1" fmla="*/ 6672 w 148283"/>
                <a:gd name="connsiteY1" fmla="*/ 59417 h 279704"/>
                <a:gd name="connsiteX2" fmla="*/ 378 w 148283"/>
                <a:gd name="connsiteY2" fmla="*/ 119844 h 279704"/>
                <a:gd name="connsiteX3" fmla="*/ 20116 w 148283"/>
                <a:gd name="connsiteY3" fmla="*/ 174122 h 279704"/>
                <a:gd name="connsiteX4" fmla="*/ 55729 w 148283"/>
                <a:gd name="connsiteY4" fmla="*/ 224681 h 279704"/>
                <a:gd name="connsiteX5" fmla="*/ 99637 w 148283"/>
                <a:gd name="connsiteY5" fmla="*/ 278672 h 279704"/>
                <a:gd name="connsiteX6" fmla="*/ 105001 w 148283"/>
                <a:gd name="connsiteY6" fmla="*/ 278529 h 279704"/>
                <a:gd name="connsiteX7" fmla="*/ 147693 w 148283"/>
                <a:gd name="connsiteY7" fmla="*/ 147948 h 279704"/>
                <a:gd name="connsiteX8" fmla="*/ 87051 w 148283"/>
                <a:gd name="connsiteY8" fmla="*/ 33243 h 279704"/>
                <a:gd name="connsiteX9" fmla="*/ 21474 w 148283"/>
                <a:gd name="connsiteY9" fmla="*/ 133 h 279704"/>
                <a:gd name="connsiteX10" fmla="*/ 19401 w 148283"/>
                <a:gd name="connsiteY10" fmla="*/ 8572 h 279704"/>
                <a:gd name="connsiteX11" fmla="*/ 117157 w 148283"/>
                <a:gd name="connsiteY11" fmla="*/ 81085 h 279704"/>
                <a:gd name="connsiteX12" fmla="*/ 134106 w 148283"/>
                <a:gd name="connsiteY12" fmla="*/ 206302 h 279704"/>
                <a:gd name="connsiteX13" fmla="*/ 99494 w 148283"/>
                <a:gd name="connsiteY13" fmla="*/ 273237 h 279704"/>
                <a:gd name="connsiteX14" fmla="*/ 104857 w 148283"/>
                <a:gd name="connsiteY14" fmla="*/ 273094 h 279704"/>
                <a:gd name="connsiteX15" fmla="*/ 29984 w 148283"/>
                <a:gd name="connsiteY15" fmla="*/ 175838 h 279704"/>
                <a:gd name="connsiteX16" fmla="*/ 7458 w 148283"/>
                <a:gd name="connsiteY16" fmla="*/ 120488 h 279704"/>
                <a:gd name="connsiteX17" fmla="*/ 11820 w 148283"/>
                <a:gd name="connsiteY17" fmla="*/ 58987 h 279704"/>
                <a:gd name="connsiteX18" fmla="*/ 13108 w 148283"/>
                <a:gd name="connsiteY18" fmla="*/ 1778 h 279704"/>
                <a:gd name="connsiteX19" fmla="*/ 12106 w 148283"/>
                <a:gd name="connsiteY19" fmla="*/ 2207 h 279704"/>
                <a:gd name="connsiteX20" fmla="*/ 12106 w 148283"/>
                <a:gd name="connsiteY20" fmla="*/ 2207 h 27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8283" h="279704">
                  <a:moveTo>
                    <a:pt x="12106" y="2207"/>
                  </a:moveTo>
                  <a:cubicBezTo>
                    <a:pt x="19329" y="21515"/>
                    <a:pt x="11177" y="40537"/>
                    <a:pt x="6672" y="59417"/>
                  </a:cubicBezTo>
                  <a:cubicBezTo>
                    <a:pt x="2023" y="79011"/>
                    <a:pt x="-1123" y="99678"/>
                    <a:pt x="378" y="119844"/>
                  </a:cubicBezTo>
                  <a:cubicBezTo>
                    <a:pt x="1880" y="139939"/>
                    <a:pt x="9532" y="157173"/>
                    <a:pt x="20116" y="174122"/>
                  </a:cubicBezTo>
                  <a:cubicBezTo>
                    <a:pt x="31057" y="191571"/>
                    <a:pt x="43142" y="208376"/>
                    <a:pt x="55729" y="224681"/>
                  </a:cubicBezTo>
                  <a:cubicBezTo>
                    <a:pt x="69888" y="243059"/>
                    <a:pt x="84763" y="260866"/>
                    <a:pt x="99637" y="278672"/>
                  </a:cubicBezTo>
                  <a:cubicBezTo>
                    <a:pt x="100924" y="280174"/>
                    <a:pt x="103785" y="279960"/>
                    <a:pt x="105001" y="278529"/>
                  </a:cubicBezTo>
                  <a:cubicBezTo>
                    <a:pt x="135751" y="242702"/>
                    <a:pt x="151626" y="195218"/>
                    <a:pt x="147693" y="147948"/>
                  </a:cubicBezTo>
                  <a:cubicBezTo>
                    <a:pt x="143974" y="103253"/>
                    <a:pt x="121591" y="61705"/>
                    <a:pt x="87051" y="33243"/>
                  </a:cubicBezTo>
                  <a:cubicBezTo>
                    <a:pt x="67957" y="17511"/>
                    <a:pt x="45574" y="5926"/>
                    <a:pt x="21474" y="133"/>
                  </a:cubicBezTo>
                  <a:cubicBezTo>
                    <a:pt x="16040" y="-1154"/>
                    <a:pt x="13894" y="7284"/>
                    <a:pt x="19401" y="8572"/>
                  </a:cubicBezTo>
                  <a:cubicBezTo>
                    <a:pt x="60091" y="18440"/>
                    <a:pt x="95489" y="45400"/>
                    <a:pt x="117157" y="81085"/>
                  </a:cubicBezTo>
                  <a:cubicBezTo>
                    <a:pt x="139970" y="118557"/>
                    <a:pt x="145190" y="164110"/>
                    <a:pt x="134106" y="206302"/>
                  </a:cubicBezTo>
                  <a:cubicBezTo>
                    <a:pt x="127670" y="230759"/>
                    <a:pt x="115942" y="254001"/>
                    <a:pt x="99494" y="273237"/>
                  </a:cubicBezTo>
                  <a:cubicBezTo>
                    <a:pt x="101282" y="273166"/>
                    <a:pt x="103070" y="273166"/>
                    <a:pt x="104857" y="273094"/>
                  </a:cubicBezTo>
                  <a:cubicBezTo>
                    <a:pt x="78613" y="241701"/>
                    <a:pt x="52296" y="210235"/>
                    <a:pt x="29984" y="175838"/>
                  </a:cubicBezTo>
                  <a:cubicBezTo>
                    <a:pt x="18828" y="158604"/>
                    <a:pt x="9317" y="141298"/>
                    <a:pt x="7458" y="120488"/>
                  </a:cubicBezTo>
                  <a:cubicBezTo>
                    <a:pt x="5599" y="100035"/>
                    <a:pt x="7386" y="78939"/>
                    <a:pt x="11820" y="58987"/>
                  </a:cubicBezTo>
                  <a:cubicBezTo>
                    <a:pt x="15825" y="41181"/>
                    <a:pt x="24835" y="18512"/>
                    <a:pt x="13108" y="1778"/>
                  </a:cubicBezTo>
                  <a:cubicBezTo>
                    <a:pt x="12821" y="1206"/>
                    <a:pt x="11892" y="1563"/>
                    <a:pt x="12106" y="2207"/>
                  </a:cubicBezTo>
                  <a:lnTo>
                    <a:pt x="12106" y="220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3" name="任意多边形: 形状 452"/>
            <p:cNvSpPr/>
            <p:nvPr/>
          </p:nvSpPr>
          <p:spPr>
            <a:xfrm rot="5400000">
              <a:off x="10722604" y="3370382"/>
              <a:ext cx="347188" cy="218910"/>
            </a:xfrm>
            <a:custGeom>
              <a:avLst/>
              <a:gdLst>
                <a:gd name="connsiteX0" fmla="*/ 182590 w 182940"/>
                <a:gd name="connsiteY0" fmla="*/ 114049 h 115348"/>
                <a:gd name="connsiteX1" fmla="*/ 144188 w 182940"/>
                <a:gd name="connsiteY1" fmla="*/ 97172 h 115348"/>
                <a:gd name="connsiteX2" fmla="*/ 105357 w 182940"/>
                <a:gd name="connsiteY2" fmla="*/ 80510 h 115348"/>
                <a:gd name="connsiteX3" fmla="*/ 33488 w 182940"/>
                <a:gd name="connsiteY3" fmla="*/ 36172 h 115348"/>
                <a:gd name="connsiteX4" fmla="*/ 16468 w 182940"/>
                <a:gd name="connsiteY4" fmla="*/ 19939 h 115348"/>
                <a:gd name="connsiteX5" fmla="*/ 10032 w 182940"/>
                <a:gd name="connsiteY5" fmla="*/ 9927 h 115348"/>
                <a:gd name="connsiteX6" fmla="*/ 4883 w 182940"/>
                <a:gd name="connsiteY6" fmla="*/ 702 h 115348"/>
                <a:gd name="connsiteX7" fmla="*/ 592 w 182940"/>
                <a:gd name="connsiteY7" fmla="*/ 1918 h 115348"/>
                <a:gd name="connsiteX8" fmla="*/ 6313 w 182940"/>
                <a:gd name="connsiteY8" fmla="*/ 19939 h 115348"/>
                <a:gd name="connsiteX9" fmla="*/ 20759 w 182940"/>
                <a:gd name="connsiteY9" fmla="*/ 35815 h 115348"/>
                <a:gd name="connsiteX10" fmla="*/ 55227 w 182940"/>
                <a:gd name="connsiteY10" fmla="*/ 62131 h 115348"/>
                <a:gd name="connsiteX11" fmla="*/ 134177 w 182940"/>
                <a:gd name="connsiteY11" fmla="*/ 100605 h 115348"/>
                <a:gd name="connsiteX12" fmla="*/ 182161 w 182940"/>
                <a:gd name="connsiteY12" fmla="*/ 115336 h 115348"/>
                <a:gd name="connsiteX13" fmla="*/ 182590 w 182940"/>
                <a:gd name="connsiteY13" fmla="*/ 114049 h 115348"/>
                <a:gd name="connsiteX14" fmla="*/ 182590 w 182940"/>
                <a:gd name="connsiteY14" fmla="*/ 114049 h 115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40" h="115348">
                  <a:moveTo>
                    <a:pt x="182590" y="114049"/>
                  </a:moveTo>
                  <a:cubicBezTo>
                    <a:pt x="169647" y="108685"/>
                    <a:pt x="157132" y="102535"/>
                    <a:pt x="144188" y="97172"/>
                  </a:cubicBezTo>
                  <a:cubicBezTo>
                    <a:pt x="131173" y="91737"/>
                    <a:pt x="118158" y="86445"/>
                    <a:pt x="105357" y="80510"/>
                  </a:cubicBezTo>
                  <a:cubicBezTo>
                    <a:pt x="79756" y="68639"/>
                    <a:pt x="55013" y="54479"/>
                    <a:pt x="33488" y="36172"/>
                  </a:cubicBezTo>
                  <a:cubicBezTo>
                    <a:pt x="27552" y="31166"/>
                    <a:pt x="21402" y="25875"/>
                    <a:pt x="16468" y="19939"/>
                  </a:cubicBezTo>
                  <a:cubicBezTo>
                    <a:pt x="13965" y="16864"/>
                    <a:pt x="11748" y="13431"/>
                    <a:pt x="10032" y="9927"/>
                  </a:cubicBezTo>
                  <a:cubicBezTo>
                    <a:pt x="8387" y="6638"/>
                    <a:pt x="7672" y="3277"/>
                    <a:pt x="4883" y="702"/>
                  </a:cubicBezTo>
                  <a:cubicBezTo>
                    <a:pt x="3310" y="-728"/>
                    <a:pt x="1308" y="202"/>
                    <a:pt x="592" y="1918"/>
                  </a:cubicBezTo>
                  <a:cubicBezTo>
                    <a:pt x="-1696" y="7782"/>
                    <a:pt x="3167" y="15219"/>
                    <a:pt x="6313" y="19939"/>
                  </a:cubicBezTo>
                  <a:cubicBezTo>
                    <a:pt x="10247" y="26017"/>
                    <a:pt x="15467" y="30952"/>
                    <a:pt x="20759" y="35815"/>
                  </a:cubicBezTo>
                  <a:cubicBezTo>
                    <a:pt x="31414" y="45540"/>
                    <a:pt x="43071" y="54265"/>
                    <a:pt x="55227" y="62131"/>
                  </a:cubicBezTo>
                  <a:cubicBezTo>
                    <a:pt x="79899" y="78007"/>
                    <a:pt x="106788" y="90092"/>
                    <a:pt x="134177" y="100605"/>
                  </a:cubicBezTo>
                  <a:cubicBezTo>
                    <a:pt x="149838" y="106612"/>
                    <a:pt x="166143" y="110545"/>
                    <a:pt x="182161" y="115336"/>
                  </a:cubicBezTo>
                  <a:cubicBezTo>
                    <a:pt x="182805" y="115479"/>
                    <a:pt x="183305" y="114335"/>
                    <a:pt x="182590" y="114049"/>
                  </a:cubicBezTo>
                  <a:lnTo>
                    <a:pt x="182590" y="11404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5" name="任意多边形: 形状 454"/>
            <p:cNvSpPr/>
            <p:nvPr/>
          </p:nvSpPr>
          <p:spPr>
            <a:xfrm rot="5400000">
              <a:off x="10561867" y="3478521"/>
              <a:ext cx="456041" cy="318072"/>
            </a:xfrm>
            <a:custGeom>
              <a:avLst/>
              <a:gdLst>
                <a:gd name="connsiteX0" fmla="*/ 14 w 240297"/>
                <a:gd name="connsiteY0" fmla="*/ 31023 h 167598"/>
                <a:gd name="connsiteX1" fmla="*/ 46998 w 240297"/>
                <a:gd name="connsiteY1" fmla="*/ 118196 h 167598"/>
                <a:gd name="connsiteX2" fmla="*/ 96842 w 240297"/>
                <a:gd name="connsiteY2" fmla="*/ 140365 h 167598"/>
                <a:gd name="connsiteX3" fmla="*/ 162847 w 240297"/>
                <a:gd name="connsiteY3" fmla="*/ 148517 h 167598"/>
                <a:gd name="connsiteX4" fmla="*/ 235503 w 240297"/>
                <a:gd name="connsiteY4" fmla="*/ 167397 h 167598"/>
                <a:gd name="connsiteX5" fmla="*/ 240151 w 240297"/>
                <a:gd name="connsiteY5" fmla="*/ 162462 h 167598"/>
                <a:gd name="connsiteX6" fmla="*/ 177435 w 240297"/>
                <a:gd name="connsiteY6" fmla="*/ 44682 h 167598"/>
                <a:gd name="connsiteX7" fmla="*/ 126805 w 240297"/>
                <a:gd name="connsiteY7" fmla="*/ 10213 h 167598"/>
                <a:gd name="connsiteX8" fmla="*/ 59655 w 240297"/>
                <a:gd name="connsiteY8" fmla="*/ 630 h 167598"/>
                <a:gd name="connsiteX9" fmla="*/ 22540 w 240297"/>
                <a:gd name="connsiteY9" fmla="*/ 8497 h 167598"/>
                <a:gd name="connsiteX10" fmla="*/ 2517 w 240297"/>
                <a:gd name="connsiteY10" fmla="*/ 28091 h 167598"/>
                <a:gd name="connsiteX11" fmla="*/ 11170 w 240297"/>
                <a:gd name="connsiteY11" fmla="*/ 30236 h 167598"/>
                <a:gd name="connsiteX12" fmla="*/ 28619 w 240297"/>
                <a:gd name="connsiteY12" fmla="*/ 15863 h 167598"/>
                <a:gd name="connsiteX13" fmla="*/ 60728 w 240297"/>
                <a:gd name="connsiteY13" fmla="*/ 9355 h 167598"/>
                <a:gd name="connsiteX14" fmla="*/ 124088 w 240297"/>
                <a:gd name="connsiteY14" fmla="*/ 18079 h 167598"/>
                <a:gd name="connsiteX15" fmla="*/ 206112 w 240297"/>
                <a:gd name="connsiteY15" fmla="*/ 97887 h 167598"/>
                <a:gd name="connsiteX16" fmla="*/ 232786 w 240297"/>
                <a:gd name="connsiteY16" fmla="*/ 164679 h 167598"/>
                <a:gd name="connsiteX17" fmla="*/ 237434 w 240297"/>
                <a:gd name="connsiteY17" fmla="*/ 159745 h 167598"/>
                <a:gd name="connsiteX18" fmla="*/ 175433 w 240297"/>
                <a:gd name="connsiteY18" fmla="*/ 142939 h 167598"/>
                <a:gd name="connsiteX19" fmla="*/ 112503 w 240297"/>
                <a:gd name="connsiteY19" fmla="*/ 135574 h 167598"/>
                <a:gd name="connsiteX20" fmla="*/ 58654 w 240297"/>
                <a:gd name="connsiteY20" fmla="*/ 117624 h 167598"/>
                <a:gd name="connsiteX21" fmla="*/ 23542 w 240297"/>
                <a:gd name="connsiteY21" fmla="*/ 82440 h 167598"/>
                <a:gd name="connsiteX22" fmla="*/ 4376 w 240297"/>
                <a:gd name="connsiteY22" fmla="*/ 30236 h 167598"/>
                <a:gd name="connsiteX23" fmla="*/ 14 w 240297"/>
                <a:gd name="connsiteY23" fmla="*/ 31023 h 167598"/>
                <a:gd name="connsiteX24" fmla="*/ 14 w 240297"/>
                <a:gd name="connsiteY24" fmla="*/ 31023 h 16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40297" h="167598">
                  <a:moveTo>
                    <a:pt x="14" y="31023"/>
                  </a:moveTo>
                  <a:cubicBezTo>
                    <a:pt x="-629" y="64848"/>
                    <a:pt x="20681" y="98244"/>
                    <a:pt x="46998" y="118196"/>
                  </a:cubicBezTo>
                  <a:cubicBezTo>
                    <a:pt x="61801" y="129424"/>
                    <a:pt x="78677" y="136575"/>
                    <a:pt x="96842" y="140365"/>
                  </a:cubicBezTo>
                  <a:cubicBezTo>
                    <a:pt x="118581" y="144799"/>
                    <a:pt x="140964" y="145228"/>
                    <a:pt x="162847" y="148517"/>
                  </a:cubicBezTo>
                  <a:cubicBezTo>
                    <a:pt x="187662" y="152236"/>
                    <a:pt x="212047" y="158529"/>
                    <a:pt x="235503" y="167397"/>
                  </a:cubicBezTo>
                  <a:cubicBezTo>
                    <a:pt x="238435" y="168469"/>
                    <a:pt x="240938" y="165037"/>
                    <a:pt x="240151" y="162462"/>
                  </a:cubicBezTo>
                  <a:cubicBezTo>
                    <a:pt x="227637" y="119483"/>
                    <a:pt x="209473" y="76862"/>
                    <a:pt x="177435" y="44682"/>
                  </a:cubicBezTo>
                  <a:cubicBezTo>
                    <a:pt x="162990" y="30165"/>
                    <a:pt x="145827" y="17936"/>
                    <a:pt x="126805" y="10213"/>
                  </a:cubicBezTo>
                  <a:cubicBezTo>
                    <a:pt x="105566" y="1560"/>
                    <a:pt x="82396" y="-1443"/>
                    <a:pt x="59655" y="630"/>
                  </a:cubicBezTo>
                  <a:cubicBezTo>
                    <a:pt x="47212" y="1775"/>
                    <a:pt x="34269" y="3992"/>
                    <a:pt x="22540" y="8497"/>
                  </a:cubicBezTo>
                  <a:cubicBezTo>
                    <a:pt x="13458" y="12001"/>
                    <a:pt x="4448" y="17865"/>
                    <a:pt x="2517" y="28091"/>
                  </a:cubicBezTo>
                  <a:cubicBezTo>
                    <a:pt x="1445" y="33741"/>
                    <a:pt x="10097" y="35886"/>
                    <a:pt x="11170" y="30236"/>
                  </a:cubicBezTo>
                  <a:cubicBezTo>
                    <a:pt x="12743" y="21941"/>
                    <a:pt x="21325" y="18222"/>
                    <a:pt x="28619" y="15863"/>
                  </a:cubicBezTo>
                  <a:cubicBezTo>
                    <a:pt x="38988" y="12573"/>
                    <a:pt x="49858" y="10428"/>
                    <a:pt x="60728" y="9355"/>
                  </a:cubicBezTo>
                  <a:cubicBezTo>
                    <a:pt x="82181" y="7281"/>
                    <a:pt x="104136" y="9784"/>
                    <a:pt x="124088" y="18079"/>
                  </a:cubicBezTo>
                  <a:cubicBezTo>
                    <a:pt x="160416" y="33168"/>
                    <a:pt x="187733" y="63776"/>
                    <a:pt x="206112" y="97887"/>
                  </a:cubicBezTo>
                  <a:cubicBezTo>
                    <a:pt x="217482" y="119054"/>
                    <a:pt x="225849" y="141724"/>
                    <a:pt x="232786" y="164679"/>
                  </a:cubicBezTo>
                  <a:cubicBezTo>
                    <a:pt x="234359" y="163034"/>
                    <a:pt x="235932" y="161389"/>
                    <a:pt x="237434" y="159745"/>
                  </a:cubicBezTo>
                  <a:cubicBezTo>
                    <a:pt x="217268" y="152379"/>
                    <a:pt x="196529" y="146658"/>
                    <a:pt x="175433" y="142939"/>
                  </a:cubicBezTo>
                  <a:cubicBezTo>
                    <a:pt x="154552" y="139292"/>
                    <a:pt x="133456" y="138434"/>
                    <a:pt x="112503" y="135574"/>
                  </a:cubicBezTo>
                  <a:cubicBezTo>
                    <a:pt x="93409" y="132999"/>
                    <a:pt x="75030" y="128065"/>
                    <a:pt x="58654" y="117624"/>
                  </a:cubicBezTo>
                  <a:cubicBezTo>
                    <a:pt x="44566" y="108685"/>
                    <a:pt x="32552" y="96457"/>
                    <a:pt x="23542" y="82440"/>
                  </a:cubicBezTo>
                  <a:cubicBezTo>
                    <a:pt x="13315" y="66565"/>
                    <a:pt x="7737" y="48758"/>
                    <a:pt x="4376" y="30236"/>
                  </a:cubicBezTo>
                  <a:cubicBezTo>
                    <a:pt x="3804" y="27805"/>
                    <a:pt x="86" y="28663"/>
                    <a:pt x="14" y="31023"/>
                  </a:cubicBezTo>
                  <a:lnTo>
                    <a:pt x="14" y="3102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6" name="任意多边形: 形状 455"/>
            <p:cNvSpPr/>
            <p:nvPr/>
          </p:nvSpPr>
          <p:spPr>
            <a:xfrm rot="5400000">
              <a:off x="6434528" y="18817"/>
              <a:ext cx="255865" cy="538253"/>
            </a:xfrm>
            <a:custGeom>
              <a:avLst/>
              <a:gdLst>
                <a:gd name="connsiteX0" fmla="*/ 81802 w 134820"/>
                <a:gd name="connsiteY0" fmla="*/ 283617 h 283616"/>
                <a:gd name="connsiteX1" fmla="*/ 134292 w 134820"/>
                <a:gd name="connsiteY1" fmla="*/ 168339 h 283616"/>
                <a:gd name="connsiteX2" fmla="*/ 82303 w 134820"/>
                <a:gd name="connsiteY2" fmla="*/ 0 h 283616"/>
                <a:gd name="connsiteX3" fmla="*/ 135 w 134820"/>
                <a:gd name="connsiteY3" fmla="*/ 149460 h 283616"/>
                <a:gd name="connsiteX4" fmla="*/ 81802 w 134820"/>
                <a:gd name="connsiteY4" fmla="*/ 283617 h 28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20" h="283616">
                  <a:moveTo>
                    <a:pt x="81802" y="283617"/>
                  </a:moveTo>
                  <a:cubicBezTo>
                    <a:pt x="102970" y="231127"/>
                    <a:pt x="139655" y="210388"/>
                    <a:pt x="134292" y="168339"/>
                  </a:cubicBezTo>
                  <a:cubicBezTo>
                    <a:pt x="128857" y="126290"/>
                    <a:pt x="82303" y="0"/>
                    <a:pt x="82303" y="0"/>
                  </a:cubicBezTo>
                  <a:cubicBezTo>
                    <a:pt x="82303" y="0"/>
                    <a:pt x="-3869" y="47412"/>
                    <a:pt x="135" y="149460"/>
                  </a:cubicBezTo>
                  <a:cubicBezTo>
                    <a:pt x="4212" y="251508"/>
                    <a:pt x="81802" y="283617"/>
                    <a:pt x="81802" y="283617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7" name="任意多边形: 形状 456"/>
            <p:cNvSpPr/>
            <p:nvPr/>
          </p:nvSpPr>
          <p:spPr>
            <a:xfrm rot="5400000">
              <a:off x="6113183" y="-32045"/>
              <a:ext cx="297229" cy="361321"/>
            </a:xfrm>
            <a:custGeom>
              <a:avLst/>
              <a:gdLst>
                <a:gd name="connsiteX0" fmla="*/ 0 w 297229"/>
                <a:gd name="connsiteY0" fmla="*/ 229882 h 361321"/>
                <a:gd name="connsiteX1" fmla="*/ 0 w 297229"/>
                <a:gd name="connsiteY1" fmla="*/ 0 h 361321"/>
                <a:gd name="connsiteX2" fmla="*/ 14254 w 297229"/>
                <a:gd name="connsiteY2" fmla="*/ 7345 h 361321"/>
                <a:gd name="connsiteX3" fmla="*/ 242511 w 297229"/>
                <a:gd name="connsiteY3" fmla="*/ 148176 h 361321"/>
                <a:gd name="connsiteX4" fmla="*/ 287434 w 297229"/>
                <a:gd name="connsiteY4" fmla="*/ 335330 h 361321"/>
                <a:gd name="connsiteX5" fmla="*/ 12607 w 297229"/>
                <a:gd name="connsiteY5" fmla="*/ 254848 h 36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229" h="361321">
                  <a:moveTo>
                    <a:pt x="0" y="229882"/>
                  </a:moveTo>
                  <a:lnTo>
                    <a:pt x="0" y="0"/>
                  </a:lnTo>
                  <a:lnTo>
                    <a:pt x="14254" y="7345"/>
                  </a:lnTo>
                  <a:cubicBezTo>
                    <a:pt x="99119" y="49136"/>
                    <a:pt x="214825" y="98198"/>
                    <a:pt x="242511" y="148176"/>
                  </a:cubicBezTo>
                  <a:cubicBezTo>
                    <a:pt x="279428" y="214949"/>
                    <a:pt x="314985" y="272899"/>
                    <a:pt x="287434" y="335330"/>
                  </a:cubicBezTo>
                  <a:cubicBezTo>
                    <a:pt x="166917" y="401288"/>
                    <a:pt x="55766" y="329628"/>
                    <a:pt x="12607" y="254848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8" name="任意多边形: 形状 457"/>
            <p:cNvSpPr/>
            <p:nvPr/>
          </p:nvSpPr>
          <p:spPr>
            <a:xfrm rot="5400000">
              <a:off x="5845091" y="606298"/>
              <a:ext cx="458994" cy="215931"/>
            </a:xfrm>
            <a:custGeom>
              <a:avLst/>
              <a:gdLst>
                <a:gd name="connsiteX0" fmla="*/ 0 w 241853"/>
                <a:gd name="connsiteY0" fmla="*/ 92876 h 113778"/>
                <a:gd name="connsiteX1" fmla="*/ 58068 w 241853"/>
                <a:gd name="connsiteY1" fmla="*/ 7920 h 113778"/>
                <a:gd name="connsiteX2" fmla="*/ 241854 w 241853"/>
                <a:gd name="connsiteY2" fmla="*/ 6347 h 113778"/>
                <a:gd name="connsiteX3" fmla="*/ 115349 w 241853"/>
                <a:gd name="connsiteY3" fmla="*/ 111183 h 113778"/>
                <a:gd name="connsiteX4" fmla="*/ 0 w 241853"/>
                <a:gd name="connsiteY4" fmla="*/ 92876 h 11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853" h="113778">
                  <a:moveTo>
                    <a:pt x="0" y="92876"/>
                  </a:moveTo>
                  <a:cubicBezTo>
                    <a:pt x="24314" y="71279"/>
                    <a:pt x="16734" y="30517"/>
                    <a:pt x="58068" y="7920"/>
                  </a:cubicBezTo>
                  <a:cubicBezTo>
                    <a:pt x="99473" y="-14678"/>
                    <a:pt x="223618" y="19648"/>
                    <a:pt x="241854" y="6347"/>
                  </a:cubicBezTo>
                  <a:cubicBezTo>
                    <a:pt x="207313" y="30589"/>
                    <a:pt x="160687" y="99884"/>
                    <a:pt x="115349" y="111183"/>
                  </a:cubicBezTo>
                  <a:cubicBezTo>
                    <a:pt x="70082" y="122554"/>
                    <a:pt x="0" y="92876"/>
                    <a:pt x="0" y="92876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9" name="任意多边形: 形状 458"/>
            <p:cNvSpPr/>
            <p:nvPr/>
          </p:nvSpPr>
          <p:spPr>
            <a:xfrm rot="5400000">
              <a:off x="6522297" y="20847"/>
              <a:ext cx="155297" cy="433507"/>
            </a:xfrm>
            <a:custGeom>
              <a:avLst/>
              <a:gdLst>
                <a:gd name="connsiteX0" fmla="*/ 76970 w 81829"/>
                <a:gd name="connsiteY0" fmla="*/ 378 h 228423"/>
                <a:gd name="connsiteX1" fmla="*/ 62810 w 81829"/>
                <a:gd name="connsiteY1" fmla="*/ 8173 h 228423"/>
                <a:gd name="connsiteX2" fmla="*/ 50868 w 81829"/>
                <a:gd name="connsiteY2" fmla="*/ 20259 h 228423"/>
                <a:gd name="connsiteX3" fmla="*/ 31131 w 81829"/>
                <a:gd name="connsiteY3" fmla="*/ 46646 h 228423"/>
                <a:gd name="connsiteX4" fmla="*/ 3241 w 81829"/>
                <a:gd name="connsiteY4" fmla="*/ 107217 h 228423"/>
                <a:gd name="connsiteX5" fmla="*/ 43645 w 81829"/>
                <a:gd name="connsiteY5" fmla="*/ 226213 h 228423"/>
                <a:gd name="connsiteX6" fmla="*/ 59664 w 81829"/>
                <a:gd name="connsiteY6" fmla="*/ 216344 h 228423"/>
                <a:gd name="connsiteX7" fmla="*/ 47578 w 81829"/>
                <a:gd name="connsiteY7" fmla="*/ 190672 h 228423"/>
                <a:gd name="connsiteX8" fmla="*/ 34420 w 81829"/>
                <a:gd name="connsiteY8" fmla="*/ 166143 h 228423"/>
                <a:gd name="connsiteX9" fmla="*/ 30916 w 81829"/>
                <a:gd name="connsiteY9" fmla="*/ 109434 h 228423"/>
                <a:gd name="connsiteX10" fmla="*/ 53514 w 81829"/>
                <a:gd name="connsiteY10" fmla="*/ 55442 h 228423"/>
                <a:gd name="connsiteX11" fmla="*/ 70176 w 81829"/>
                <a:gd name="connsiteY11" fmla="*/ 30556 h 228423"/>
                <a:gd name="connsiteX12" fmla="*/ 81690 w 81829"/>
                <a:gd name="connsiteY12" fmla="*/ 3882 h 228423"/>
                <a:gd name="connsiteX13" fmla="*/ 76970 w 81829"/>
                <a:gd name="connsiteY13" fmla="*/ 378 h 228423"/>
                <a:gd name="connsiteX14" fmla="*/ 76970 w 81829"/>
                <a:gd name="connsiteY14" fmla="*/ 378 h 228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829" h="228423">
                  <a:moveTo>
                    <a:pt x="76970" y="378"/>
                  </a:moveTo>
                  <a:cubicBezTo>
                    <a:pt x="71964" y="2953"/>
                    <a:pt x="67316" y="4526"/>
                    <a:pt x="62810" y="8173"/>
                  </a:cubicBezTo>
                  <a:cubicBezTo>
                    <a:pt x="58448" y="11749"/>
                    <a:pt x="54587" y="15968"/>
                    <a:pt x="50868" y="20259"/>
                  </a:cubicBezTo>
                  <a:cubicBezTo>
                    <a:pt x="43788" y="28554"/>
                    <a:pt x="37281" y="37564"/>
                    <a:pt x="31131" y="46646"/>
                  </a:cubicBezTo>
                  <a:cubicBezTo>
                    <a:pt x="18616" y="65097"/>
                    <a:pt x="8461" y="85478"/>
                    <a:pt x="3241" y="107217"/>
                  </a:cubicBezTo>
                  <a:cubicBezTo>
                    <a:pt x="-7486" y="151984"/>
                    <a:pt x="9033" y="196822"/>
                    <a:pt x="43645" y="226213"/>
                  </a:cubicBezTo>
                  <a:cubicBezTo>
                    <a:pt x="50296" y="231863"/>
                    <a:pt x="63812" y="225999"/>
                    <a:pt x="59664" y="216344"/>
                  </a:cubicBezTo>
                  <a:cubicBezTo>
                    <a:pt x="55874" y="207548"/>
                    <a:pt x="52370" y="198967"/>
                    <a:pt x="47578" y="190672"/>
                  </a:cubicBezTo>
                  <a:cubicBezTo>
                    <a:pt x="42930" y="182591"/>
                    <a:pt x="37853" y="174868"/>
                    <a:pt x="34420" y="166143"/>
                  </a:cubicBezTo>
                  <a:cubicBezTo>
                    <a:pt x="27341" y="148051"/>
                    <a:pt x="26983" y="128313"/>
                    <a:pt x="30916" y="109434"/>
                  </a:cubicBezTo>
                  <a:cubicBezTo>
                    <a:pt x="34921" y="90054"/>
                    <a:pt x="43216" y="72248"/>
                    <a:pt x="53514" y="55442"/>
                  </a:cubicBezTo>
                  <a:cubicBezTo>
                    <a:pt x="58734" y="46933"/>
                    <a:pt x="64598" y="38852"/>
                    <a:pt x="70176" y="30556"/>
                  </a:cubicBezTo>
                  <a:cubicBezTo>
                    <a:pt x="76183" y="21617"/>
                    <a:pt x="78829" y="14037"/>
                    <a:pt x="81690" y="3882"/>
                  </a:cubicBezTo>
                  <a:cubicBezTo>
                    <a:pt x="82548" y="1022"/>
                    <a:pt x="79258" y="-837"/>
                    <a:pt x="76970" y="378"/>
                  </a:cubicBezTo>
                  <a:lnTo>
                    <a:pt x="76970" y="37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60" name="任意多边形: 形状 459"/>
            <p:cNvSpPr/>
            <p:nvPr/>
          </p:nvSpPr>
          <p:spPr>
            <a:xfrm rot="5400000">
              <a:off x="6171887" y="-33225"/>
              <a:ext cx="227599" cy="294050"/>
            </a:xfrm>
            <a:custGeom>
              <a:avLst/>
              <a:gdLst>
                <a:gd name="connsiteX0" fmla="*/ 0 w 227599"/>
                <a:gd name="connsiteY0" fmla="*/ 55307 h 294050"/>
                <a:gd name="connsiteX1" fmla="*/ 0 w 227599"/>
                <a:gd name="connsiteY1" fmla="*/ 0 h 294050"/>
                <a:gd name="connsiteX2" fmla="*/ 55494 w 227599"/>
                <a:gd name="connsiteY2" fmla="*/ 30260 h 294050"/>
                <a:gd name="connsiteX3" fmla="*/ 138958 w 227599"/>
                <a:gd name="connsiteY3" fmla="*/ 64054 h 294050"/>
                <a:gd name="connsiteX4" fmla="*/ 208176 w 227599"/>
                <a:gd name="connsiteY4" fmla="*/ 109247 h 294050"/>
                <a:gd name="connsiteX5" fmla="*/ 227312 w 227599"/>
                <a:gd name="connsiteY5" fmla="*/ 142228 h 294050"/>
                <a:gd name="connsiteX6" fmla="*/ 222561 w 227599"/>
                <a:gd name="connsiteY6" fmla="*/ 162041 h 294050"/>
                <a:gd name="connsiteX7" fmla="*/ 205731 w 227599"/>
                <a:gd name="connsiteY7" fmla="*/ 158650 h 294050"/>
                <a:gd name="connsiteX8" fmla="*/ 176689 w 227599"/>
                <a:gd name="connsiteY8" fmla="*/ 138155 h 294050"/>
                <a:gd name="connsiteX9" fmla="*/ 108965 w 227599"/>
                <a:gd name="connsiteY9" fmla="*/ 106127 h 294050"/>
                <a:gd name="connsiteX10" fmla="*/ 0 w 227599"/>
                <a:gd name="connsiteY10" fmla="*/ 213879 h 294050"/>
                <a:gd name="connsiteX11" fmla="*/ 0 w 227599"/>
                <a:gd name="connsiteY11" fmla="*/ 60563 h 294050"/>
                <a:gd name="connsiteX12" fmla="*/ 4090 w 227599"/>
                <a:gd name="connsiteY12" fmla="*/ 79322 h 294050"/>
                <a:gd name="connsiteX13" fmla="*/ 29843 w 227599"/>
                <a:gd name="connsiteY13" fmla="*/ 154848 h 294050"/>
                <a:gd name="connsiteX14" fmla="*/ 62144 w 227599"/>
                <a:gd name="connsiteY14" fmla="*/ 221079 h 294050"/>
                <a:gd name="connsiteX15" fmla="*/ 94308 w 227599"/>
                <a:gd name="connsiteY15" fmla="*/ 278488 h 294050"/>
                <a:gd name="connsiteX16" fmla="*/ 86844 w 227599"/>
                <a:gd name="connsiteY16" fmla="*/ 292331 h 294050"/>
                <a:gd name="connsiteX17" fmla="*/ 21428 w 227599"/>
                <a:gd name="connsiteY17" fmla="*/ 256502 h 29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7599" h="294050">
                  <a:moveTo>
                    <a:pt x="0" y="55307"/>
                  </a:moveTo>
                  <a:lnTo>
                    <a:pt x="0" y="0"/>
                  </a:lnTo>
                  <a:lnTo>
                    <a:pt x="55494" y="30260"/>
                  </a:lnTo>
                  <a:cubicBezTo>
                    <a:pt x="82771" y="43154"/>
                    <a:pt x="111408" y="52111"/>
                    <a:pt x="138958" y="64054"/>
                  </a:cubicBezTo>
                  <a:cubicBezTo>
                    <a:pt x="164475" y="75183"/>
                    <a:pt x="188495" y="89163"/>
                    <a:pt x="208176" y="109247"/>
                  </a:cubicBezTo>
                  <a:cubicBezTo>
                    <a:pt x="216725" y="117934"/>
                    <a:pt x="225683" y="129742"/>
                    <a:pt x="227312" y="142228"/>
                  </a:cubicBezTo>
                  <a:cubicBezTo>
                    <a:pt x="227989" y="148335"/>
                    <a:pt x="227854" y="157970"/>
                    <a:pt x="222561" y="162041"/>
                  </a:cubicBezTo>
                  <a:cubicBezTo>
                    <a:pt x="219033" y="164892"/>
                    <a:pt x="208719" y="160278"/>
                    <a:pt x="205731" y="158650"/>
                  </a:cubicBezTo>
                  <a:cubicBezTo>
                    <a:pt x="195145" y="154306"/>
                    <a:pt x="186053" y="144670"/>
                    <a:pt x="176689" y="138155"/>
                  </a:cubicBezTo>
                  <a:cubicBezTo>
                    <a:pt x="156331" y="123906"/>
                    <a:pt x="132308" y="114406"/>
                    <a:pt x="108965" y="106127"/>
                  </a:cubicBezTo>
                  <a:close/>
                  <a:moveTo>
                    <a:pt x="0" y="213879"/>
                  </a:moveTo>
                  <a:lnTo>
                    <a:pt x="0" y="60563"/>
                  </a:lnTo>
                  <a:lnTo>
                    <a:pt x="4090" y="79322"/>
                  </a:lnTo>
                  <a:cubicBezTo>
                    <a:pt x="11215" y="104939"/>
                    <a:pt x="19800" y="130148"/>
                    <a:pt x="29843" y="154848"/>
                  </a:cubicBezTo>
                  <a:cubicBezTo>
                    <a:pt x="39072" y="177514"/>
                    <a:pt x="49250" y="200178"/>
                    <a:pt x="62144" y="221079"/>
                  </a:cubicBezTo>
                  <a:cubicBezTo>
                    <a:pt x="73136" y="239129"/>
                    <a:pt x="90509" y="257179"/>
                    <a:pt x="94308" y="278488"/>
                  </a:cubicBezTo>
                  <a:cubicBezTo>
                    <a:pt x="95394" y="284459"/>
                    <a:pt x="93086" y="290294"/>
                    <a:pt x="86844" y="292331"/>
                  </a:cubicBezTo>
                  <a:cubicBezTo>
                    <a:pt x="60107" y="300746"/>
                    <a:pt x="35136" y="276588"/>
                    <a:pt x="21428" y="256502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66" name="任意多边形: 形状 465"/>
            <p:cNvSpPr/>
            <p:nvPr/>
          </p:nvSpPr>
          <p:spPr>
            <a:xfrm rot="5400000">
              <a:off x="5940292" y="668154"/>
              <a:ext cx="385900" cy="100234"/>
            </a:xfrm>
            <a:custGeom>
              <a:avLst/>
              <a:gdLst>
                <a:gd name="connsiteX0" fmla="*/ 199318 w 203338"/>
                <a:gd name="connsiteY0" fmla="*/ 15352 h 52815"/>
                <a:gd name="connsiteX1" fmla="*/ 172214 w 203338"/>
                <a:gd name="connsiteY1" fmla="*/ 11419 h 52815"/>
                <a:gd name="connsiteX2" fmla="*/ 143538 w 203338"/>
                <a:gd name="connsiteY2" fmla="*/ 5769 h 52815"/>
                <a:gd name="connsiteX3" fmla="*/ 87401 w 203338"/>
                <a:gd name="connsiteY3" fmla="*/ 406 h 52815"/>
                <a:gd name="connsiteX4" fmla="*/ 36199 w 203338"/>
                <a:gd name="connsiteY4" fmla="*/ 12706 h 52815"/>
                <a:gd name="connsiteX5" fmla="*/ 85 w 203338"/>
                <a:gd name="connsiteY5" fmla="*/ 45888 h 52815"/>
                <a:gd name="connsiteX6" fmla="*/ 5019 w 203338"/>
                <a:gd name="connsiteY6" fmla="*/ 52038 h 52815"/>
                <a:gd name="connsiteX7" fmla="*/ 26544 w 203338"/>
                <a:gd name="connsiteY7" fmla="*/ 47604 h 52815"/>
                <a:gd name="connsiteX8" fmla="*/ 49142 w 203338"/>
                <a:gd name="connsiteY8" fmla="*/ 35304 h 52815"/>
                <a:gd name="connsiteX9" fmla="*/ 98199 w 203338"/>
                <a:gd name="connsiteY9" fmla="*/ 24291 h 52815"/>
                <a:gd name="connsiteX10" fmla="*/ 150975 w 203338"/>
                <a:gd name="connsiteY10" fmla="*/ 30298 h 52815"/>
                <a:gd name="connsiteX11" fmla="*/ 201892 w 203338"/>
                <a:gd name="connsiteY11" fmla="*/ 24005 h 52815"/>
                <a:gd name="connsiteX12" fmla="*/ 199318 w 203338"/>
                <a:gd name="connsiteY12" fmla="*/ 15352 h 52815"/>
                <a:gd name="connsiteX13" fmla="*/ 199318 w 203338"/>
                <a:gd name="connsiteY13" fmla="*/ 15352 h 5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38" h="52815">
                  <a:moveTo>
                    <a:pt x="199318" y="15352"/>
                  </a:moveTo>
                  <a:cubicBezTo>
                    <a:pt x="190235" y="12277"/>
                    <a:pt x="181654" y="12491"/>
                    <a:pt x="172214" y="11419"/>
                  </a:cubicBezTo>
                  <a:cubicBezTo>
                    <a:pt x="162489" y="10346"/>
                    <a:pt x="153049" y="7843"/>
                    <a:pt x="143538" y="5769"/>
                  </a:cubicBezTo>
                  <a:cubicBezTo>
                    <a:pt x="125016" y="1765"/>
                    <a:pt x="106352" y="-1096"/>
                    <a:pt x="87401" y="406"/>
                  </a:cubicBezTo>
                  <a:cubicBezTo>
                    <a:pt x="69881" y="1765"/>
                    <a:pt x="52432" y="5769"/>
                    <a:pt x="36199" y="12706"/>
                  </a:cubicBezTo>
                  <a:cubicBezTo>
                    <a:pt x="23040" y="18356"/>
                    <a:pt x="-1631" y="27867"/>
                    <a:pt x="85" y="45888"/>
                  </a:cubicBezTo>
                  <a:cubicBezTo>
                    <a:pt x="371" y="48963"/>
                    <a:pt x="2159" y="51108"/>
                    <a:pt x="5019" y="52038"/>
                  </a:cubicBezTo>
                  <a:cubicBezTo>
                    <a:pt x="12171" y="54326"/>
                    <a:pt x="20323" y="51179"/>
                    <a:pt x="26544" y="47604"/>
                  </a:cubicBezTo>
                  <a:cubicBezTo>
                    <a:pt x="34053" y="43242"/>
                    <a:pt x="41133" y="38736"/>
                    <a:pt x="49142" y="35304"/>
                  </a:cubicBezTo>
                  <a:cubicBezTo>
                    <a:pt x="64732" y="28725"/>
                    <a:pt x="81323" y="24934"/>
                    <a:pt x="98199" y="24291"/>
                  </a:cubicBezTo>
                  <a:cubicBezTo>
                    <a:pt x="116149" y="23647"/>
                    <a:pt x="133312" y="27652"/>
                    <a:pt x="150975" y="30298"/>
                  </a:cubicBezTo>
                  <a:cubicBezTo>
                    <a:pt x="168067" y="32944"/>
                    <a:pt x="188090" y="36877"/>
                    <a:pt x="201892" y="24005"/>
                  </a:cubicBezTo>
                  <a:cubicBezTo>
                    <a:pt x="204895" y="21144"/>
                    <a:pt x="202822" y="16568"/>
                    <a:pt x="199318" y="15352"/>
                  </a:cubicBezTo>
                  <a:lnTo>
                    <a:pt x="199318" y="1535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67" name="任意多边形: 形状 466"/>
            <p:cNvSpPr/>
            <p:nvPr/>
          </p:nvSpPr>
          <p:spPr>
            <a:xfrm rot="5400000">
              <a:off x="6423830" y="125089"/>
              <a:ext cx="95552" cy="360628"/>
            </a:xfrm>
            <a:custGeom>
              <a:avLst/>
              <a:gdLst>
                <a:gd name="connsiteX0" fmla="*/ 18280 w 50348"/>
                <a:gd name="connsiteY0" fmla="*/ 2157 h 190022"/>
                <a:gd name="connsiteX1" fmla="*/ 1547 w 50348"/>
                <a:gd name="connsiteY1" fmla="*/ 44921 h 190022"/>
                <a:gd name="connsiteX2" fmla="*/ 760 w 50348"/>
                <a:gd name="connsiteY2" fmla="*/ 99199 h 190022"/>
                <a:gd name="connsiteX3" fmla="*/ 26075 w 50348"/>
                <a:gd name="connsiteY3" fmla="*/ 186443 h 190022"/>
                <a:gd name="connsiteX4" fmla="*/ 49889 w 50348"/>
                <a:gd name="connsiteY4" fmla="*/ 171783 h 190022"/>
                <a:gd name="connsiteX5" fmla="*/ 39805 w 50348"/>
                <a:gd name="connsiteY5" fmla="*/ 135241 h 190022"/>
                <a:gd name="connsiteX6" fmla="*/ 36445 w 50348"/>
                <a:gd name="connsiteY6" fmla="*/ 99699 h 190022"/>
                <a:gd name="connsiteX7" fmla="*/ 34800 w 50348"/>
                <a:gd name="connsiteY7" fmla="*/ 55219 h 190022"/>
                <a:gd name="connsiteX8" fmla="*/ 35372 w 50348"/>
                <a:gd name="connsiteY8" fmla="*/ 14743 h 190022"/>
                <a:gd name="connsiteX9" fmla="*/ 18280 w 50348"/>
                <a:gd name="connsiteY9" fmla="*/ 2157 h 190022"/>
                <a:gd name="connsiteX10" fmla="*/ 18280 w 50348"/>
                <a:gd name="connsiteY10" fmla="*/ 2157 h 19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48" h="190022">
                  <a:moveTo>
                    <a:pt x="18280" y="2157"/>
                  </a:moveTo>
                  <a:cubicBezTo>
                    <a:pt x="5909" y="11954"/>
                    <a:pt x="3406" y="30046"/>
                    <a:pt x="1547" y="44921"/>
                  </a:cubicBezTo>
                  <a:cubicBezTo>
                    <a:pt x="-742" y="62870"/>
                    <a:pt x="-27" y="81106"/>
                    <a:pt x="760" y="99199"/>
                  </a:cubicBezTo>
                  <a:cubicBezTo>
                    <a:pt x="1904" y="127589"/>
                    <a:pt x="1761" y="167063"/>
                    <a:pt x="26075" y="186443"/>
                  </a:cubicBezTo>
                  <a:cubicBezTo>
                    <a:pt x="37446" y="195454"/>
                    <a:pt x="53250" y="186300"/>
                    <a:pt x="49889" y="171783"/>
                  </a:cubicBezTo>
                  <a:cubicBezTo>
                    <a:pt x="47028" y="159483"/>
                    <a:pt x="42237" y="147684"/>
                    <a:pt x="39805" y="135241"/>
                  </a:cubicBezTo>
                  <a:cubicBezTo>
                    <a:pt x="37517" y="123584"/>
                    <a:pt x="37088" y="111570"/>
                    <a:pt x="36445" y="99699"/>
                  </a:cubicBezTo>
                  <a:cubicBezTo>
                    <a:pt x="35729" y="84896"/>
                    <a:pt x="35014" y="70022"/>
                    <a:pt x="34800" y="55219"/>
                  </a:cubicBezTo>
                  <a:cubicBezTo>
                    <a:pt x="34585" y="41917"/>
                    <a:pt x="33155" y="27901"/>
                    <a:pt x="35372" y="14743"/>
                  </a:cubicBezTo>
                  <a:cubicBezTo>
                    <a:pt x="36874" y="6018"/>
                    <a:pt x="26790" y="-4637"/>
                    <a:pt x="18280" y="2157"/>
                  </a:cubicBezTo>
                  <a:lnTo>
                    <a:pt x="18280" y="2157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68" name="任意多边形: 形状 467"/>
            <p:cNvSpPr/>
            <p:nvPr/>
          </p:nvSpPr>
          <p:spPr>
            <a:xfrm rot="5400000">
              <a:off x="6088334" y="75007"/>
              <a:ext cx="213162" cy="202534"/>
            </a:xfrm>
            <a:custGeom>
              <a:avLst/>
              <a:gdLst>
                <a:gd name="connsiteX0" fmla="*/ 7320 w 112319"/>
                <a:gd name="connsiteY0" fmla="*/ 2430 h 106719"/>
                <a:gd name="connsiteX1" fmla="*/ 8965 w 112319"/>
                <a:gd name="connsiteY1" fmla="*/ 40761 h 106719"/>
                <a:gd name="connsiteX2" fmla="*/ 32922 w 112319"/>
                <a:gd name="connsiteY2" fmla="*/ 64145 h 106719"/>
                <a:gd name="connsiteX3" fmla="*/ 38500 w 112319"/>
                <a:gd name="connsiteY3" fmla="*/ 67864 h 106719"/>
                <a:gd name="connsiteX4" fmla="*/ 38500 w 112319"/>
                <a:gd name="connsiteY4" fmla="*/ 67864 h 106719"/>
                <a:gd name="connsiteX5" fmla="*/ 40931 w 112319"/>
                <a:gd name="connsiteY5" fmla="*/ 70081 h 106719"/>
                <a:gd name="connsiteX6" fmla="*/ 41432 w 112319"/>
                <a:gd name="connsiteY6" fmla="*/ 70510 h 106719"/>
                <a:gd name="connsiteX7" fmla="*/ 41074 w 112319"/>
                <a:gd name="connsiteY7" fmla="*/ 70081 h 106719"/>
                <a:gd name="connsiteX8" fmla="*/ 43005 w 112319"/>
                <a:gd name="connsiteY8" fmla="*/ 73156 h 106719"/>
                <a:gd name="connsiteX9" fmla="*/ 49441 w 112319"/>
                <a:gd name="connsiteY9" fmla="*/ 81809 h 106719"/>
                <a:gd name="connsiteX10" fmla="*/ 70752 w 112319"/>
                <a:gd name="connsiteY10" fmla="*/ 95324 h 106719"/>
                <a:gd name="connsiteX11" fmla="*/ 79977 w 112319"/>
                <a:gd name="connsiteY11" fmla="*/ 99973 h 106719"/>
                <a:gd name="connsiteX12" fmla="*/ 81621 w 112319"/>
                <a:gd name="connsiteY12" fmla="*/ 101045 h 106719"/>
                <a:gd name="connsiteX13" fmla="*/ 80906 w 112319"/>
                <a:gd name="connsiteY13" fmla="*/ 100759 h 106719"/>
                <a:gd name="connsiteX14" fmla="*/ 97569 w 112319"/>
                <a:gd name="connsiteY14" fmla="*/ 106480 h 106719"/>
                <a:gd name="connsiteX15" fmla="*/ 109940 w 112319"/>
                <a:gd name="connsiteY15" fmla="*/ 79663 h 106719"/>
                <a:gd name="connsiteX16" fmla="*/ 96639 w 112319"/>
                <a:gd name="connsiteY16" fmla="*/ 67578 h 106719"/>
                <a:gd name="connsiteX17" fmla="*/ 77045 w 112319"/>
                <a:gd name="connsiteY17" fmla="*/ 57709 h 106719"/>
                <a:gd name="connsiteX18" fmla="*/ 78332 w 112319"/>
                <a:gd name="connsiteY18" fmla="*/ 58710 h 106719"/>
                <a:gd name="connsiteX19" fmla="*/ 76043 w 112319"/>
                <a:gd name="connsiteY19" fmla="*/ 56708 h 106719"/>
                <a:gd name="connsiteX20" fmla="*/ 74613 w 112319"/>
                <a:gd name="connsiteY20" fmla="*/ 55206 h 106719"/>
                <a:gd name="connsiteX21" fmla="*/ 76043 w 112319"/>
                <a:gd name="connsiteY21" fmla="*/ 56922 h 106719"/>
                <a:gd name="connsiteX22" fmla="*/ 74828 w 112319"/>
                <a:gd name="connsiteY22" fmla="*/ 55063 h 106719"/>
                <a:gd name="connsiteX23" fmla="*/ 63529 w 112319"/>
                <a:gd name="connsiteY23" fmla="*/ 41476 h 106719"/>
                <a:gd name="connsiteX24" fmla="*/ 54304 w 112319"/>
                <a:gd name="connsiteY24" fmla="*/ 34968 h 106719"/>
                <a:gd name="connsiteX25" fmla="*/ 51515 w 112319"/>
                <a:gd name="connsiteY25" fmla="*/ 33180 h 106719"/>
                <a:gd name="connsiteX26" fmla="*/ 49870 w 112319"/>
                <a:gd name="connsiteY26" fmla="*/ 32108 h 106719"/>
                <a:gd name="connsiteX27" fmla="*/ 50371 w 112319"/>
                <a:gd name="connsiteY27" fmla="*/ 32537 h 106719"/>
                <a:gd name="connsiteX28" fmla="*/ 44292 w 112319"/>
                <a:gd name="connsiteY28" fmla="*/ 27388 h 106719"/>
                <a:gd name="connsiteX29" fmla="*/ 39715 w 112319"/>
                <a:gd name="connsiteY29" fmla="*/ 22668 h 106719"/>
                <a:gd name="connsiteX30" fmla="*/ 39215 w 112319"/>
                <a:gd name="connsiteY30" fmla="*/ 22096 h 106719"/>
                <a:gd name="connsiteX31" fmla="*/ 36926 w 112319"/>
                <a:gd name="connsiteY31" fmla="*/ 18878 h 106719"/>
                <a:gd name="connsiteX32" fmla="*/ 32350 w 112319"/>
                <a:gd name="connsiteY32" fmla="*/ 12371 h 106719"/>
                <a:gd name="connsiteX33" fmla="*/ 7320 w 112319"/>
                <a:gd name="connsiteY33" fmla="*/ 2430 h 106719"/>
                <a:gd name="connsiteX34" fmla="*/ 7320 w 112319"/>
                <a:gd name="connsiteY34" fmla="*/ 2430 h 10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2319" h="106719">
                  <a:moveTo>
                    <a:pt x="7320" y="2430"/>
                  </a:moveTo>
                  <a:cubicBezTo>
                    <a:pt x="-5766" y="12013"/>
                    <a:pt x="1170" y="30034"/>
                    <a:pt x="8965" y="40761"/>
                  </a:cubicBezTo>
                  <a:cubicBezTo>
                    <a:pt x="15687" y="50057"/>
                    <a:pt x="23554" y="57566"/>
                    <a:pt x="32922" y="64145"/>
                  </a:cubicBezTo>
                  <a:cubicBezTo>
                    <a:pt x="34710" y="65432"/>
                    <a:pt x="36569" y="66720"/>
                    <a:pt x="38500" y="67864"/>
                  </a:cubicBezTo>
                  <a:cubicBezTo>
                    <a:pt x="40788" y="69294"/>
                    <a:pt x="35353" y="65003"/>
                    <a:pt x="38500" y="67864"/>
                  </a:cubicBezTo>
                  <a:cubicBezTo>
                    <a:pt x="39286" y="68579"/>
                    <a:pt x="40145" y="69294"/>
                    <a:pt x="40931" y="70081"/>
                  </a:cubicBezTo>
                  <a:cubicBezTo>
                    <a:pt x="41074" y="70224"/>
                    <a:pt x="41217" y="70367"/>
                    <a:pt x="41432" y="70510"/>
                  </a:cubicBezTo>
                  <a:cubicBezTo>
                    <a:pt x="42719" y="71940"/>
                    <a:pt x="42647" y="71797"/>
                    <a:pt x="41074" y="70081"/>
                  </a:cubicBezTo>
                  <a:cubicBezTo>
                    <a:pt x="41718" y="70295"/>
                    <a:pt x="42647" y="72512"/>
                    <a:pt x="43005" y="73156"/>
                  </a:cubicBezTo>
                  <a:cubicBezTo>
                    <a:pt x="44936" y="76231"/>
                    <a:pt x="47010" y="79091"/>
                    <a:pt x="49441" y="81809"/>
                  </a:cubicBezTo>
                  <a:cubicBezTo>
                    <a:pt x="55162" y="88173"/>
                    <a:pt x="63100" y="91892"/>
                    <a:pt x="70752" y="95324"/>
                  </a:cubicBezTo>
                  <a:cubicBezTo>
                    <a:pt x="73898" y="96755"/>
                    <a:pt x="77045" y="98113"/>
                    <a:pt x="79977" y="99973"/>
                  </a:cubicBezTo>
                  <a:cubicBezTo>
                    <a:pt x="80477" y="100259"/>
                    <a:pt x="81121" y="100831"/>
                    <a:pt x="81621" y="101045"/>
                  </a:cubicBezTo>
                  <a:cubicBezTo>
                    <a:pt x="78117" y="99615"/>
                    <a:pt x="79262" y="99329"/>
                    <a:pt x="80906" y="100759"/>
                  </a:cubicBezTo>
                  <a:cubicBezTo>
                    <a:pt x="85841" y="104907"/>
                    <a:pt x="90918" y="107553"/>
                    <a:pt x="97569" y="106480"/>
                  </a:cubicBezTo>
                  <a:cubicBezTo>
                    <a:pt x="110512" y="104407"/>
                    <a:pt x="115804" y="90891"/>
                    <a:pt x="109940" y="79663"/>
                  </a:cubicBezTo>
                  <a:cubicBezTo>
                    <a:pt x="107223" y="74371"/>
                    <a:pt x="101645" y="70581"/>
                    <a:pt x="96639" y="67578"/>
                  </a:cubicBezTo>
                  <a:cubicBezTo>
                    <a:pt x="90346" y="63859"/>
                    <a:pt x="83409" y="61285"/>
                    <a:pt x="77045" y="57709"/>
                  </a:cubicBezTo>
                  <a:cubicBezTo>
                    <a:pt x="75543" y="56851"/>
                    <a:pt x="76258" y="56136"/>
                    <a:pt x="78332" y="58710"/>
                  </a:cubicBezTo>
                  <a:cubicBezTo>
                    <a:pt x="77760" y="57995"/>
                    <a:pt x="76687" y="57423"/>
                    <a:pt x="76043" y="56708"/>
                  </a:cubicBezTo>
                  <a:cubicBezTo>
                    <a:pt x="75829" y="56493"/>
                    <a:pt x="74828" y="55278"/>
                    <a:pt x="74613" y="55206"/>
                  </a:cubicBezTo>
                  <a:cubicBezTo>
                    <a:pt x="75114" y="55778"/>
                    <a:pt x="75543" y="56350"/>
                    <a:pt x="76043" y="56922"/>
                  </a:cubicBezTo>
                  <a:cubicBezTo>
                    <a:pt x="75614" y="56350"/>
                    <a:pt x="75257" y="55707"/>
                    <a:pt x="74828" y="55063"/>
                  </a:cubicBezTo>
                  <a:cubicBezTo>
                    <a:pt x="71681" y="50057"/>
                    <a:pt x="68177" y="45195"/>
                    <a:pt x="63529" y="41476"/>
                  </a:cubicBezTo>
                  <a:cubicBezTo>
                    <a:pt x="60597" y="39116"/>
                    <a:pt x="57450" y="36971"/>
                    <a:pt x="54304" y="34968"/>
                  </a:cubicBezTo>
                  <a:cubicBezTo>
                    <a:pt x="53374" y="34396"/>
                    <a:pt x="52445" y="33824"/>
                    <a:pt x="51515" y="33180"/>
                  </a:cubicBezTo>
                  <a:cubicBezTo>
                    <a:pt x="50943" y="32823"/>
                    <a:pt x="50371" y="32465"/>
                    <a:pt x="49870" y="32108"/>
                  </a:cubicBezTo>
                  <a:cubicBezTo>
                    <a:pt x="48225" y="30964"/>
                    <a:pt x="48440" y="31107"/>
                    <a:pt x="50371" y="32537"/>
                  </a:cubicBezTo>
                  <a:cubicBezTo>
                    <a:pt x="49584" y="32823"/>
                    <a:pt x="44864" y="27960"/>
                    <a:pt x="44292" y="27388"/>
                  </a:cubicBezTo>
                  <a:cubicBezTo>
                    <a:pt x="42647" y="25886"/>
                    <a:pt x="41217" y="24241"/>
                    <a:pt x="39715" y="22668"/>
                  </a:cubicBezTo>
                  <a:cubicBezTo>
                    <a:pt x="36640" y="19450"/>
                    <a:pt x="41861" y="25672"/>
                    <a:pt x="39215" y="22096"/>
                  </a:cubicBezTo>
                  <a:cubicBezTo>
                    <a:pt x="38428" y="21024"/>
                    <a:pt x="37642" y="19951"/>
                    <a:pt x="36926" y="18878"/>
                  </a:cubicBezTo>
                  <a:cubicBezTo>
                    <a:pt x="35425" y="16661"/>
                    <a:pt x="33923" y="14516"/>
                    <a:pt x="32350" y="12371"/>
                  </a:cubicBezTo>
                  <a:cubicBezTo>
                    <a:pt x="26915" y="5076"/>
                    <a:pt x="16975" y="-4578"/>
                    <a:pt x="7320" y="2430"/>
                  </a:cubicBezTo>
                  <a:lnTo>
                    <a:pt x="7320" y="243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69" name="任意多边形: 形状 468"/>
            <p:cNvSpPr/>
            <p:nvPr/>
          </p:nvSpPr>
          <p:spPr>
            <a:xfrm rot="5400000">
              <a:off x="5912806" y="578530"/>
              <a:ext cx="257501" cy="109552"/>
            </a:xfrm>
            <a:custGeom>
              <a:avLst/>
              <a:gdLst>
                <a:gd name="connsiteX0" fmla="*/ 114648 w 135682"/>
                <a:gd name="connsiteY0" fmla="*/ 10401 h 57725"/>
                <a:gd name="connsiteX1" fmla="*/ 117151 w 135682"/>
                <a:gd name="connsiteY1" fmla="*/ 11331 h 57725"/>
                <a:gd name="connsiteX2" fmla="*/ 115935 w 135682"/>
                <a:gd name="connsiteY2" fmla="*/ 8470 h 57725"/>
                <a:gd name="connsiteX3" fmla="*/ 115291 w 135682"/>
                <a:gd name="connsiteY3" fmla="*/ 10973 h 57725"/>
                <a:gd name="connsiteX4" fmla="*/ 132311 w 135682"/>
                <a:gd name="connsiteY4" fmla="*/ 6039 h 57725"/>
                <a:gd name="connsiteX5" fmla="*/ 98558 w 135682"/>
                <a:gd name="connsiteY5" fmla="*/ 461 h 57725"/>
                <a:gd name="connsiteX6" fmla="*/ 66377 w 135682"/>
                <a:gd name="connsiteY6" fmla="*/ 5038 h 57725"/>
                <a:gd name="connsiteX7" fmla="*/ 37200 w 135682"/>
                <a:gd name="connsiteY7" fmla="*/ 13476 h 57725"/>
                <a:gd name="connsiteX8" fmla="*/ 4448 w 135682"/>
                <a:gd name="connsiteY8" fmla="*/ 30210 h 57725"/>
                <a:gd name="connsiteX9" fmla="*/ 2374 w 135682"/>
                <a:gd name="connsiteY9" fmla="*/ 50090 h 57725"/>
                <a:gd name="connsiteX10" fmla="*/ 21039 w 135682"/>
                <a:gd name="connsiteY10" fmla="*/ 57170 h 57725"/>
                <a:gd name="connsiteX11" fmla="*/ 48857 w 135682"/>
                <a:gd name="connsiteY11" fmla="*/ 44941 h 57725"/>
                <a:gd name="connsiteX12" fmla="*/ 75745 w 135682"/>
                <a:gd name="connsiteY12" fmla="*/ 35716 h 57725"/>
                <a:gd name="connsiteX13" fmla="*/ 103277 w 135682"/>
                <a:gd name="connsiteY13" fmla="*/ 29352 h 57725"/>
                <a:gd name="connsiteX14" fmla="*/ 132740 w 135682"/>
                <a:gd name="connsiteY14" fmla="*/ 20556 h 57725"/>
                <a:gd name="connsiteX15" fmla="*/ 119940 w 135682"/>
                <a:gd name="connsiteY15" fmla="*/ 4751 h 57725"/>
                <a:gd name="connsiteX16" fmla="*/ 115220 w 135682"/>
                <a:gd name="connsiteY16" fmla="*/ 6468 h 57725"/>
                <a:gd name="connsiteX17" fmla="*/ 114648 w 135682"/>
                <a:gd name="connsiteY17" fmla="*/ 10401 h 57725"/>
                <a:gd name="connsiteX18" fmla="*/ 114648 w 135682"/>
                <a:gd name="connsiteY18" fmla="*/ 10401 h 5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682" h="57725">
                  <a:moveTo>
                    <a:pt x="114648" y="10401"/>
                  </a:moveTo>
                  <a:cubicBezTo>
                    <a:pt x="115506" y="10687"/>
                    <a:pt x="116293" y="11045"/>
                    <a:pt x="117151" y="11331"/>
                  </a:cubicBezTo>
                  <a:cubicBezTo>
                    <a:pt x="116722" y="10401"/>
                    <a:pt x="116293" y="9400"/>
                    <a:pt x="115935" y="8470"/>
                  </a:cubicBezTo>
                  <a:cubicBezTo>
                    <a:pt x="115721" y="9328"/>
                    <a:pt x="115506" y="10115"/>
                    <a:pt x="115291" y="10973"/>
                  </a:cubicBezTo>
                  <a:cubicBezTo>
                    <a:pt x="120941" y="9328"/>
                    <a:pt x="126662" y="7683"/>
                    <a:pt x="132311" y="6039"/>
                  </a:cubicBezTo>
                  <a:cubicBezTo>
                    <a:pt x="123444" y="-1398"/>
                    <a:pt x="109499" y="-111"/>
                    <a:pt x="98558" y="461"/>
                  </a:cubicBezTo>
                  <a:cubicBezTo>
                    <a:pt x="87759" y="1033"/>
                    <a:pt x="76961" y="2892"/>
                    <a:pt x="66377" y="5038"/>
                  </a:cubicBezTo>
                  <a:cubicBezTo>
                    <a:pt x="56366" y="7111"/>
                    <a:pt x="46711" y="9900"/>
                    <a:pt x="37200" y="13476"/>
                  </a:cubicBezTo>
                  <a:cubicBezTo>
                    <a:pt x="25901" y="17767"/>
                    <a:pt x="13601" y="22129"/>
                    <a:pt x="4448" y="30210"/>
                  </a:cubicBezTo>
                  <a:cubicBezTo>
                    <a:pt x="-916" y="34930"/>
                    <a:pt x="-1202" y="44298"/>
                    <a:pt x="2374" y="50090"/>
                  </a:cubicBezTo>
                  <a:cubicBezTo>
                    <a:pt x="6307" y="56383"/>
                    <a:pt x="13959" y="58958"/>
                    <a:pt x="21039" y="57170"/>
                  </a:cubicBezTo>
                  <a:cubicBezTo>
                    <a:pt x="31265" y="54524"/>
                    <a:pt x="39560" y="48588"/>
                    <a:pt x="48857" y="44941"/>
                  </a:cubicBezTo>
                  <a:cubicBezTo>
                    <a:pt x="57653" y="41509"/>
                    <a:pt x="66663" y="38362"/>
                    <a:pt x="75745" y="35716"/>
                  </a:cubicBezTo>
                  <a:cubicBezTo>
                    <a:pt x="84827" y="33070"/>
                    <a:pt x="94052" y="31211"/>
                    <a:pt x="103277" y="29352"/>
                  </a:cubicBezTo>
                  <a:cubicBezTo>
                    <a:pt x="113146" y="27421"/>
                    <a:pt x="124874" y="27421"/>
                    <a:pt x="132740" y="20556"/>
                  </a:cubicBezTo>
                  <a:cubicBezTo>
                    <a:pt x="141393" y="12904"/>
                    <a:pt x="129093" y="-2543"/>
                    <a:pt x="119940" y="4751"/>
                  </a:cubicBezTo>
                  <a:cubicBezTo>
                    <a:pt x="118581" y="6110"/>
                    <a:pt x="117008" y="6682"/>
                    <a:pt x="115220" y="6468"/>
                  </a:cubicBezTo>
                  <a:cubicBezTo>
                    <a:pt x="112717" y="6468"/>
                    <a:pt x="112502" y="9686"/>
                    <a:pt x="114648" y="10401"/>
                  </a:cubicBezTo>
                  <a:lnTo>
                    <a:pt x="114648" y="1040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70" name="任意多边形: 形状 469"/>
            <p:cNvSpPr/>
            <p:nvPr/>
          </p:nvSpPr>
          <p:spPr>
            <a:xfrm rot="5400000">
              <a:off x="5865048" y="-422633"/>
              <a:ext cx="357215" cy="1212928"/>
            </a:xfrm>
            <a:custGeom>
              <a:avLst/>
              <a:gdLst>
                <a:gd name="connsiteX0" fmla="*/ 1343 w 357215"/>
                <a:gd name="connsiteY0" fmla="*/ 1210616 h 1212928"/>
                <a:gd name="connsiteX1" fmla="*/ 1410 w 357215"/>
                <a:gd name="connsiteY1" fmla="*/ 1202573 h 1212928"/>
                <a:gd name="connsiteX2" fmla="*/ 52304 w 357215"/>
                <a:gd name="connsiteY2" fmla="*/ 1152631 h 1212928"/>
                <a:gd name="connsiteX3" fmla="*/ 102113 w 357215"/>
                <a:gd name="connsiteY3" fmla="*/ 1104450 h 1212928"/>
                <a:gd name="connsiteX4" fmla="*/ 194808 w 357215"/>
                <a:gd name="connsiteY4" fmla="*/ 1001985 h 1212928"/>
                <a:gd name="connsiteX5" fmla="*/ 315324 w 357215"/>
                <a:gd name="connsiteY5" fmla="*/ 790673 h 1212928"/>
                <a:gd name="connsiteX6" fmla="*/ 338124 w 357215"/>
                <a:gd name="connsiteY6" fmla="*/ 533217 h 1212928"/>
                <a:gd name="connsiteX7" fmla="*/ 290489 w 357215"/>
                <a:gd name="connsiteY7" fmla="*/ 266669 h 1212928"/>
                <a:gd name="connsiteX8" fmla="*/ 271894 w 357215"/>
                <a:gd name="connsiteY8" fmla="*/ 391 h 1212928"/>
                <a:gd name="connsiteX9" fmla="*/ 272708 w 357215"/>
                <a:gd name="connsiteY9" fmla="*/ 528 h 1212928"/>
                <a:gd name="connsiteX10" fmla="*/ 309624 w 357215"/>
                <a:gd name="connsiteY10" fmla="*/ 306298 h 1212928"/>
                <a:gd name="connsiteX11" fmla="*/ 355768 w 357215"/>
                <a:gd name="connsiteY11" fmla="*/ 572576 h 1212928"/>
                <a:gd name="connsiteX12" fmla="*/ 318445 w 357215"/>
                <a:gd name="connsiteY12" fmla="*/ 826637 h 1212928"/>
                <a:gd name="connsiteX13" fmla="*/ 189650 w 357215"/>
                <a:gd name="connsiteY13" fmla="*/ 1035100 h 1212928"/>
                <a:gd name="connsiteX14" fmla="*/ 103198 w 357215"/>
                <a:gd name="connsiteY14" fmla="*/ 1128473 h 1212928"/>
                <a:gd name="connsiteX15" fmla="*/ 57054 w 357215"/>
                <a:gd name="connsiteY15" fmla="*/ 1172446 h 1212928"/>
                <a:gd name="connsiteX16" fmla="*/ 9011 w 357215"/>
                <a:gd name="connsiteY16" fmla="*/ 1211939 h 1212928"/>
                <a:gd name="connsiteX17" fmla="*/ 1343 w 357215"/>
                <a:gd name="connsiteY17" fmla="*/ 1210616 h 121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7215" h="1212928">
                  <a:moveTo>
                    <a:pt x="1343" y="1210616"/>
                  </a:moveTo>
                  <a:cubicBezTo>
                    <a:pt x="-286" y="1208444"/>
                    <a:pt x="-625" y="1205153"/>
                    <a:pt x="1410" y="1202573"/>
                  </a:cubicBezTo>
                  <a:cubicBezTo>
                    <a:pt x="16067" y="1183846"/>
                    <a:pt x="34931" y="1168917"/>
                    <a:pt x="52304" y="1152631"/>
                  </a:cubicBezTo>
                  <a:cubicBezTo>
                    <a:pt x="69132" y="1136888"/>
                    <a:pt x="85825" y="1120872"/>
                    <a:pt x="102113" y="1104450"/>
                  </a:cubicBezTo>
                  <a:cubicBezTo>
                    <a:pt x="134685" y="1071743"/>
                    <a:pt x="166035" y="1037951"/>
                    <a:pt x="194808" y="1001985"/>
                  </a:cubicBezTo>
                  <a:cubicBezTo>
                    <a:pt x="245565" y="938605"/>
                    <a:pt x="289266" y="868033"/>
                    <a:pt x="315324" y="790673"/>
                  </a:cubicBezTo>
                  <a:cubicBezTo>
                    <a:pt x="343417" y="707479"/>
                    <a:pt x="347490" y="620076"/>
                    <a:pt x="338124" y="533217"/>
                  </a:cubicBezTo>
                  <a:cubicBezTo>
                    <a:pt x="328489" y="443237"/>
                    <a:pt x="306502" y="355563"/>
                    <a:pt x="290489" y="266669"/>
                  </a:cubicBezTo>
                  <a:cubicBezTo>
                    <a:pt x="274609" y="178861"/>
                    <a:pt x="263615" y="89559"/>
                    <a:pt x="271894" y="391"/>
                  </a:cubicBezTo>
                  <a:cubicBezTo>
                    <a:pt x="271894" y="-152"/>
                    <a:pt x="272844" y="-152"/>
                    <a:pt x="272708" y="528"/>
                  </a:cubicBezTo>
                  <a:cubicBezTo>
                    <a:pt x="265515" y="104079"/>
                    <a:pt x="287501" y="205732"/>
                    <a:pt x="309624" y="306298"/>
                  </a:cubicBezTo>
                  <a:cubicBezTo>
                    <a:pt x="328895" y="394243"/>
                    <a:pt x="349795" y="482459"/>
                    <a:pt x="355768" y="572576"/>
                  </a:cubicBezTo>
                  <a:cubicBezTo>
                    <a:pt x="361467" y="659435"/>
                    <a:pt x="350610" y="745479"/>
                    <a:pt x="318445" y="826637"/>
                  </a:cubicBezTo>
                  <a:cubicBezTo>
                    <a:pt x="288181" y="903048"/>
                    <a:pt x="242172" y="972263"/>
                    <a:pt x="189650" y="1035100"/>
                  </a:cubicBezTo>
                  <a:cubicBezTo>
                    <a:pt x="162507" y="1067673"/>
                    <a:pt x="133463" y="1098751"/>
                    <a:pt x="103198" y="1128473"/>
                  </a:cubicBezTo>
                  <a:cubicBezTo>
                    <a:pt x="87998" y="1143401"/>
                    <a:pt x="72662" y="1158060"/>
                    <a:pt x="57054" y="1172446"/>
                  </a:cubicBezTo>
                  <a:cubicBezTo>
                    <a:pt x="41718" y="1186560"/>
                    <a:pt x="26925" y="1201082"/>
                    <a:pt x="9011" y="1211939"/>
                  </a:cubicBezTo>
                  <a:cubicBezTo>
                    <a:pt x="5889" y="1213839"/>
                    <a:pt x="2971" y="1212787"/>
                    <a:pt x="1343" y="121061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71" name="任意多边形: 形状 470"/>
            <p:cNvSpPr/>
            <p:nvPr/>
          </p:nvSpPr>
          <p:spPr>
            <a:xfrm rot="5400000">
              <a:off x="5754197" y="357708"/>
              <a:ext cx="403587" cy="295649"/>
            </a:xfrm>
            <a:custGeom>
              <a:avLst/>
              <a:gdLst>
                <a:gd name="connsiteX0" fmla="*/ 211809 w 212658"/>
                <a:gd name="connsiteY0" fmla="*/ 41 h 155783"/>
                <a:gd name="connsiteX1" fmla="*/ 161536 w 212658"/>
                <a:gd name="connsiteY1" fmla="*/ 16560 h 155783"/>
                <a:gd name="connsiteX2" fmla="*/ 114624 w 212658"/>
                <a:gd name="connsiteY2" fmla="*/ 40302 h 155783"/>
                <a:gd name="connsiteX3" fmla="*/ 34173 w 212658"/>
                <a:gd name="connsiteY3" fmla="*/ 104663 h 155783"/>
                <a:gd name="connsiteX4" fmla="*/ 15795 w 212658"/>
                <a:gd name="connsiteY4" fmla="*/ 126975 h 155783"/>
                <a:gd name="connsiteX5" fmla="*/ 7213 w 212658"/>
                <a:gd name="connsiteY5" fmla="*/ 139060 h 155783"/>
                <a:gd name="connsiteX6" fmla="*/ 134 w 212658"/>
                <a:gd name="connsiteY6" fmla="*/ 151861 h 155783"/>
                <a:gd name="connsiteX7" fmla="*/ 5640 w 212658"/>
                <a:gd name="connsiteY7" fmla="*/ 154865 h 155783"/>
                <a:gd name="connsiteX8" fmla="*/ 12648 w 212658"/>
                <a:gd name="connsiteY8" fmla="*/ 145139 h 155783"/>
                <a:gd name="connsiteX9" fmla="*/ 20085 w 212658"/>
                <a:gd name="connsiteY9" fmla="*/ 134341 h 155783"/>
                <a:gd name="connsiteX10" fmla="*/ 36247 w 212658"/>
                <a:gd name="connsiteY10" fmla="*/ 114174 h 155783"/>
                <a:gd name="connsiteX11" fmla="*/ 72289 w 212658"/>
                <a:gd name="connsiteY11" fmla="*/ 79205 h 155783"/>
                <a:gd name="connsiteX12" fmla="*/ 158533 w 212658"/>
                <a:gd name="connsiteY12" fmla="*/ 25214 h 155783"/>
                <a:gd name="connsiteX13" fmla="*/ 212167 w 212658"/>
                <a:gd name="connsiteY13" fmla="*/ 1400 h 155783"/>
                <a:gd name="connsiteX14" fmla="*/ 211809 w 212658"/>
                <a:gd name="connsiteY14" fmla="*/ 41 h 155783"/>
                <a:gd name="connsiteX15" fmla="*/ 211809 w 212658"/>
                <a:gd name="connsiteY15" fmla="*/ 41 h 15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658" h="155783">
                  <a:moveTo>
                    <a:pt x="211809" y="41"/>
                  </a:moveTo>
                  <a:cubicBezTo>
                    <a:pt x="194789" y="4904"/>
                    <a:pt x="177912" y="9838"/>
                    <a:pt x="161536" y="16560"/>
                  </a:cubicBezTo>
                  <a:cubicBezTo>
                    <a:pt x="145303" y="23211"/>
                    <a:pt x="129713" y="31363"/>
                    <a:pt x="114624" y="40302"/>
                  </a:cubicBezTo>
                  <a:cubicBezTo>
                    <a:pt x="85018" y="57823"/>
                    <a:pt x="57415" y="79133"/>
                    <a:pt x="34173" y="104663"/>
                  </a:cubicBezTo>
                  <a:cubicBezTo>
                    <a:pt x="27666" y="111814"/>
                    <a:pt x="21516" y="119252"/>
                    <a:pt x="15795" y="126975"/>
                  </a:cubicBezTo>
                  <a:cubicBezTo>
                    <a:pt x="12863" y="130908"/>
                    <a:pt x="10002" y="134984"/>
                    <a:pt x="7213" y="139060"/>
                  </a:cubicBezTo>
                  <a:cubicBezTo>
                    <a:pt x="4496" y="143137"/>
                    <a:pt x="1421" y="147141"/>
                    <a:pt x="134" y="151861"/>
                  </a:cubicBezTo>
                  <a:cubicBezTo>
                    <a:pt x="-796" y="155151"/>
                    <a:pt x="3352" y="157010"/>
                    <a:pt x="5640" y="154865"/>
                  </a:cubicBezTo>
                  <a:cubicBezTo>
                    <a:pt x="8572" y="152076"/>
                    <a:pt x="10431" y="148500"/>
                    <a:pt x="12648" y="145139"/>
                  </a:cubicBezTo>
                  <a:cubicBezTo>
                    <a:pt x="15080" y="141492"/>
                    <a:pt x="17511" y="137845"/>
                    <a:pt x="20085" y="134341"/>
                  </a:cubicBezTo>
                  <a:cubicBezTo>
                    <a:pt x="25163" y="127404"/>
                    <a:pt x="30598" y="120682"/>
                    <a:pt x="36247" y="114174"/>
                  </a:cubicBezTo>
                  <a:cubicBezTo>
                    <a:pt x="47332" y="101588"/>
                    <a:pt x="59417" y="89932"/>
                    <a:pt x="72289" y="79205"/>
                  </a:cubicBezTo>
                  <a:cubicBezTo>
                    <a:pt x="98606" y="57251"/>
                    <a:pt x="127997" y="40517"/>
                    <a:pt x="158533" y="25214"/>
                  </a:cubicBezTo>
                  <a:cubicBezTo>
                    <a:pt x="175982" y="16489"/>
                    <a:pt x="193788" y="8122"/>
                    <a:pt x="212167" y="1400"/>
                  </a:cubicBezTo>
                  <a:cubicBezTo>
                    <a:pt x="213025" y="1042"/>
                    <a:pt x="212667" y="-245"/>
                    <a:pt x="211809" y="41"/>
                  </a:cubicBezTo>
                  <a:lnTo>
                    <a:pt x="211809" y="4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72" name="任意多边形: 形状 471"/>
            <p:cNvSpPr/>
            <p:nvPr/>
          </p:nvSpPr>
          <p:spPr>
            <a:xfrm rot="5400000">
              <a:off x="5834452" y="589432"/>
              <a:ext cx="482047" cy="241375"/>
            </a:xfrm>
            <a:custGeom>
              <a:avLst/>
              <a:gdLst>
                <a:gd name="connsiteX0" fmla="*/ 1177 w 254000"/>
                <a:gd name="connsiteY0" fmla="*/ 111417 h 127185"/>
                <a:gd name="connsiteX1" fmla="*/ 62534 w 254000"/>
                <a:gd name="connsiteY1" fmla="*/ 21670 h 127185"/>
                <a:gd name="connsiteX2" fmla="*/ 175309 w 254000"/>
                <a:gd name="connsiteY2" fmla="*/ 15162 h 127185"/>
                <a:gd name="connsiteX3" fmla="*/ 251254 w 254000"/>
                <a:gd name="connsiteY3" fmla="*/ 17236 h 127185"/>
                <a:gd name="connsiteX4" fmla="*/ 247393 w 254000"/>
                <a:gd name="connsiteY4" fmla="*/ 10943 h 127185"/>
                <a:gd name="connsiteX5" fmla="*/ 204414 w 254000"/>
                <a:gd name="connsiteY5" fmla="*/ 52849 h 127185"/>
                <a:gd name="connsiteX6" fmla="*/ 167013 w 254000"/>
                <a:gd name="connsiteY6" fmla="*/ 87818 h 127185"/>
                <a:gd name="connsiteX7" fmla="*/ 125751 w 254000"/>
                <a:gd name="connsiteY7" fmla="*/ 113491 h 127185"/>
                <a:gd name="connsiteX8" fmla="*/ 72760 w 254000"/>
                <a:gd name="connsiteY8" fmla="*/ 117353 h 127185"/>
                <a:gd name="connsiteX9" fmla="*/ 10760 w 254000"/>
                <a:gd name="connsiteY9" fmla="*/ 100691 h 127185"/>
                <a:gd name="connsiteX10" fmla="*/ 8829 w 254000"/>
                <a:gd name="connsiteY10" fmla="*/ 108414 h 127185"/>
                <a:gd name="connsiteX11" fmla="*/ 66682 w 254000"/>
                <a:gd name="connsiteY11" fmla="*/ 124147 h 127185"/>
                <a:gd name="connsiteX12" fmla="*/ 120745 w 254000"/>
                <a:gd name="connsiteY12" fmla="*/ 123360 h 127185"/>
                <a:gd name="connsiteX13" fmla="*/ 202412 w 254000"/>
                <a:gd name="connsiteY13" fmla="*/ 65435 h 127185"/>
                <a:gd name="connsiteX14" fmla="*/ 252899 w 254000"/>
                <a:gd name="connsiteY14" fmla="*/ 16092 h 127185"/>
                <a:gd name="connsiteX15" fmla="*/ 249038 w 254000"/>
                <a:gd name="connsiteY15" fmla="*/ 9799 h 127185"/>
                <a:gd name="connsiteX16" fmla="*/ 116097 w 254000"/>
                <a:gd name="connsiteY16" fmla="*/ 2 h 127185"/>
                <a:gd name="connsiteX17" fmla="*/ 63321 w 254000"/>
                <a:gd name="connsiteY17" fmla="*/ 12659 h 127185"/>
                <a:gd name="connsiteX18" fmla="*/ 28423 w 254000"/>
                <a:gd name="connsiteY18" fmla="*/ 53278 h 127185"/>
                <a:gd name="connsiteX19" fmla="*/ 15980 w 254000"/>
                <a:gd name="connsiteY19" fmla="*/ 81740 h 127185"/>
                <a:gd name="connsiteX20" fmla="*/ 104 w 254000"/>
                <a:gd name="connsiteY20" fmla="*/ 110559 h 127185"/>
                <a:gd name="connsiteX21" fmla="*/ 1177 w 254000"/>
                <a:gd name="connsiteY21" fmla="*/ 111417 h 127185"/>
                <a:gd name="connsiteX22" fmla="*/ 1177 w 254000"/>
                <a:gd name="connsiteY22" fmla="*/ 111417 h 1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4000" h="127185">
                  <a:moveTo>
                    <a:pt x="1177" y="111417"/>
                  </a:moveTo>
                  <a:cubicBezTo>
                    <a:pt x="25420" y="84386"/>
                    <a:pt x="31498" y="43123"/>
                    <a:pt x="62534" y="21670"/>
                  </a:cubicBezTo>
                  <a:cubicBezTo>
                    <a:pt x="95501" y="-1143"/>
                    <a:pt x="138909" y="8583"/>
                    <a:pt x="175309" y="15162"/>
                  </a:cubicBezTo>
                  <a:cubicBezTo>
                    <a:pt x="200409" y="19739"/>
                    <a:pt x="226082" y="23243"/>
                    <a:pt x="251254" y="17236"/>
                  </a:cubicBezTo>
                  <a:cubicBezTo>
                    <a:pt x="249967" y="15162"/>
                    <a:pt x="248680" y="13088"/>
                    <a:pt x="247393" y="10943"/>
                  </a:cubicBezTo>
                  <a:cubicBezTo>
                    <a:pt x="233090" y="24888"/>
                    <a:pt x="218716" y="38904"/>
                    <a:pt x="204414" y="52849"/>
                  </a:cubicBezTo>
                  <a:cubicBezTo>
                    <a:pt x="192185" y="64792"/>
                    <a:pt x="180100" y="76877"/>
                    <a:pt x="167013" y="87818"/>
                  </a:cubicBezTo>
                  <a:cubicBezTo>
                    <a:pt x="154642" y="98188"/>
                    <a:pt x="140911" y="107699"/>
                    <a:pt x="125751" y="113491"/>
                  </a:cubicBezTo>
                  <a:cubicBezTo>
                    <a:pt x="108588" y="120070"/>
                    <a:pt x="90782" y="120714"/>
                    <a:pt x="72760" y="117353"/>
                  </a:cubicBezTo>
                  <a:cubicBezTo>
                    <a:pt x="51807" y="113420"/>
                    <a:pt x="31283" y="106554"/>
                    <a:pt x="10760" y="100691"/>
                  </a:cubicBezTo>
                  <a:cubicBezTo>
                    <a:pt x="5825" y="99260"/>
                    <a:pt x="3894" y="107055"/>
                    <a:pt x="8829" y="108414"/>
                  </a:cubicBezTo>
                  <a:cubicBezTo>
                    <a:pt x="27994" y="113849"/>
                    <a:pt x="47159" y="120070"/>
                    <a:pt x="66682" y="124147"/>
                  </a:cubicBezTo>
                  <a:cubicBezTo>
                    <a:pt x="84631" y="127937"/>
                    <a:pt x="103010" y="128723"/>
                    <a:pt x="120745" y="123360"/>
                  </a:cubicBezTo>
                  <a:cubicBezTo>
                    <a:pt x="153355" y="113634"/>
                    <a:pt x="178670" y="88605"/>
                    <a:pt x="202412" y="65435"/>
                  </a:cubicBezTo>
                  <a:cubicBezTo>
                    <a:pt x="219217" y="48987"/>
                    <a:pt x="236094" y="32540"/>
                    <a:pt x="252899" y="16092"/>
                  </a:cubicBezTo>
                  <a:cubicBezTo>
                    <a:pt x="255760" y="13303"/>
                    <a:pt x="252542" y="9012"/>
                    <a:pt x="249038" y="9799"/>
                  </a:cubicBezTo>
                  <a:cubicBezTo>
                    <a:pt x="204629" y="20454"/>
                    <a:pt x="160577" y="-213"/>
                    <a:pt x="116097" y="2"/>
                  </a:cubicBezTo>
                  <a:cubicBezTo>
                    <a:pt x="97861" y="73"/>
                    <a:pt x="79125" y="3220"/>
                    <a:pt x="63321" y="12659"/>
                  </a:cubicBezTo>
                  <a:cubicBezTo>
                    <a:pt x="47731" y="21884"/>
                    <a:pt x="36146" y="37116"/>
                    <a:pt x="28423" y="53278"/>
                  </a:cubicBezTo>
                  <a:cubicBezTo>
                    <a:pt x="23918" y="62575"/>
                    <a:pt x="20485" y="72372"/>
                    <a:pt x="15980" y="81740"/>
                  </a:cubicBezTo>
                  <a:cubicBezTo>
                    <a:pt x="11260" y="91609"/>
                    <a:pt x="6183" y="101477"/>
                    <a:pt x="104" y="110559"/>
                  </a:cubicBezTo>
                  <a:cubicBezTo>
                    <a:pt x="-325" y="111274"/>
                    <a:pt x="676" y="111989"/>
                    <a:pt x="1177" y="111417"/>
                  </a:cubicBezTo>
                  <a:lnTo>
                    <a:pt x="1177" y="11141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74" name="任意多边形: 形状 473"/>
            <p:cNvSpPr/>
            <p:nvPr/>
          </p:nvSpPr>
          <p:spPr>
            <a:xfrm rot="5400000">
              <a:off x="6429718" y="10755"/>
              <a:ext cx="263230" cy="554954"/>
            </a:xfrm>
            <a:custGeom>
              <a:avLst/>
              <a:gdLst>
                <a:gd name="connsiteX0" fmla="*/ 91027 w 138701"/>
                <a:gd name="connsiteY0" fmla="*/ 291856 h 292416"/>
                <a:gd name="connsiteX1" fmla="*/ 112338 w 138701"/>
                <a:gd name="connsiteY1" fmla="*/ 239581 h 292416"/>
                <a:gd name="connsiteX2" fmla="*/ 135650 w 138701"/>
                <a:gd name="connsiteY2" fmla="*/ 185876 h 292416"/>
                <a:gd name="connsiteX3" fmla="*/ 133863 w 138701"/>
                <a:gd name="connsiteY3" fmla="*/ 127379 h 292416"/>
                <a:gd name="connsiteX4" fmla="*/ 114411 w 138701"/>
                <a:gd name="connsiteY4" fmla="*/ 67952 h 292416"/>
                <a:gd name="connsiteX5" fmla="*/ 87809 w 138701"/>
                <a:gd name="connsiteY5" fmla="*/ 2733 h 292416"/>
                <a:gd name="connsiteX6" fmla="*/ 82159 w 138701"/>
                <a:gd name="connsiteY6" fmla="*/ 588 h 292416"/>
                <a:gd name="connsiteX7" fmla="*/ 4569 w 138701"/>
                <a:gd name="connsiteY7" fmla="*/ 108643 h 292416"/>
                <a:gd name="connsiteX8" fmla="*/ 27238 w 138701"/>
                <a:gd name="connsiteY8" fmla="*/ 238794 h 292416"/>
                <a:gd name="connsiteX9" fmla="*/ 81587 w 138701"/>
                <a:gd name="connsiteY9" fmla="*/ 291284 h 292416"/>
                <a:gd name="connsiteX10" fmla="*/ 85807 w 138701"/>
                <a:gd name="connsiteY10" fmla="*/ 283632 h 292416"/>
                <a:gd name="connsiteX11" fmla="*/ 12435 w 138701"/>
                <a:gd name="connsiteY11" fmla="*/ 182157 h 292416"/>
                <a:gd name="connsiteX12" fmla="*/ 35248 w 138701"/>
                <a:gd name="connsiteY12" fmla="*/ 58298 h 292416"/>
                <a:gd name="connsiteX13" fmla="*/ 86093 w 138701"/>
                <a:gd name="connsiteY13" fmla="*/ 7096 h 292416"/>
                <a:gd name="connsiteX14" fmla="*/ 80443 w 138701"/>
                <a:gd name="connsiteY14" fmla="*/ 4950 h 292416"/>
                <a:gd name="connsiteX15" fmla="*/ 124423 w 138701"/>
                <a:gd name="connsiteY15" fmla="*/ 121300 h 292416"/>
                <a:gd name="connsiteX16" fmla="*/ 131288 w 138701"/>
                <a:gd name="connsiteY16" fmla="*/ 152336 h 292416"/>
                <a:gd name="connsiteX17" fmla="*/ 129143 w 138701"/>
                <a:gd name="connsiteY17" fmla="*/ 182515 h 292416"/>
                <a:gd name="connsiteX18" fmla="*/ 107546 w 138701"/>
                <a:gd name="connsiteY18" fmla="*/ 237865 h 292416"/>
                <a:gd name="connsiteX19" fmla="*/ 89811 w 138701"/>
                <a:gd name="connsiteY19" fmla="*/ 291999 h 292416"/>
                <a:gd name="connsiteX20" fmla="*/ 91027 w 138701"/>
                <a:gd name="connsiteY20" fmla="*/ 291856 h 292416"/>
                <a:gd name="connsiteX21" fmla="*/ 91027 w 138701"/>
                <a:gd name="connsiteY21" fmla="*/ 291856 h 29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8701" h="292416">
                  <a:moveTo>
                    <a:pt x="91027" y="291856"/>
                  </a:moveTo>
                  <a:cubicBezTo>
                    <a:pt x="89740" y="271618"/>
                    <a:pt x="102612" y="256029"/>
                    <a:pt x="112338" y="239581"/>
                  </a:cubicBezTo>
                  <a:cubicBezTo>
                    <a:pt x="122206" y="222847"/>
                    <a:pt x="130788" y="204755"/>
                    <a:pt x="135650" y="185876"/>
                  </a:cubicBezTo>
                  <a:cubicBezTo>
                    <a:pt x="140728" y="166067"/>
                    <a:pt x="139012" y="146973"/>
                    <a:pt x="133863" y="127379"/>
                  </a:cubicBezTo>
                  <a:cubicBezTo>
                    <a:pt x="128499" y="107212"/>
                    <a:pt x="121777" y="87475"/>
                    <a:pt x="114411" y="67952"/>
                  </a:cubicBezTo>
                  <a:cubicBezTo>
                    <a:pt x="106116" y="45998"/>
                    <a:pt x="96962" y="24401"/>
                    <a:pt x="87809" y="2733"/>
                  </a:cubicBezTo>
                  <a:cubicBezTo>
                    <a:pt x="86879" y="516"/>
                    <a:pt x="84448" y="-842"/>
                    <a:pt x="82159" y="588"/>
                  </a:cubicBezTo>
                  <a:cubicBezTo>
                    <a:pt x="43615" y="25188"/>
                    <a:pt x="15367" y="64162"/>
                    <a:pt x="4569" y="108643"/>
                  </a:cubicBezTo>
                  <a:cubicBezTo>
                    <a:pt x="-6229" y="153051"/>
                    <a:pt x="2424" y="200464"/>
                    <a:pt x="27238" y="238794"/>
                  </a:cubicBezTo>
                  <a:cubicBezTo>
                    <a:pt x="41040" y="260176"/>
                    <a:pt x="59633" y="278341"/>
                    <a:pt x="81587" y="291284"/>
                  </a:cubicBezTo>
                  <a:cubicBezTo>
                    <a:pt x="86450" y="294145"/>
                    <a:pt x="90598" y="286493"/>
                    <a:pt x="85807" y="283632"/>
                  </a:cubicBezTo>
                  <a:cubicBezTo>
                    <a:pt x="48620" y="261750"/>
                    <a:pt x="22232" y="223991"/>
                    <a:pt x="12435" y="182157"/>
                  </a:cubicBezTo>
                  <a:cubicBezTo>
                    <a:pt x="2495" y="139679"/>
                    <a:pt x="11863" y="94841"/>
                    <a:pt x="35248" y="58298"/>
                  </a:cubicBezTo>
                  <a:cubicBezTo>
                    <a:pt x="48334" y="37917"/>
                    <a:pt x="65712" y="20111"/>
                    <a:pt x="86093" y="7096"/>
                  </a:cubicBezTo>
                  <a:cubicBezTo>
                    <a:pt x="84233" y="6380"/>
                    <a:pt x="82374" y="5665"/>
                    <a:pt x="80443" y="4950"/>
                  </a:cubicBezTo>
                  <a:cubicBezTo>
                    <a:pt x="96676" y="43066"/>
                    <a:pt x="112981" y="81396"/>
                    <a:pt x="124423" y="121300"/>
                  </a:cubicBezTo>
                  <a:cubicBezTo>
                    <a:pt x="127355" y="131455"/>
                    <a:pt x="130216" y="141824"/>
                    <a:pt x="131288" y="152336"/>
                  </a:cubicBezTo>
                  <a:cubicBezTo>
                    <a:pt x="132361" y="162491"/>
                    <a:pt x="131360" y="172574"/>
                    <a:pt x="129143" y="182515"/>
                  </a:cubicBezTo>
                  <a:cubicBezTo>
                    <a:pt x="124781" y="201823"/>
                    <a:pt x="117272" y="220630"/>
                    <a:pt x="107546" y="237865"/>
                  </a:cubicBezTo>
                  <a:cubicBezTo>
                    <a:pt x="98607" y="253740"/>
                    <a:pt x="83518" y="272691"/>
                    <a:pt x="89811" y="291999"/>
                  </a:cubicBezTo>
                  <a:cubicBezTo>
                    <a:pt x="90026" y="292643"/>
                    <a:pt x="91027" y="292500"/>
                    <a:pt x="91027" y="291856"/>
                  </a:cubicBezTo>
                  <a:lnTo>
                    <a:pt x="91027" y="29185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76" name="任意多边形: 形状 475"/>
            <p:cNvSpPr/>
            <p:nvPr/>
          </p:nvSpPr>
          <p:spPr>
            <a:xfrm rot="5400000">
              <a:off x="5984852" y="69849"/>
              <a:ext cx="272899" cy="308427"/>
            </a:xfrm>
            <a:custGeom>
              <a:avLst/>
              <a:gdLst>
                <a:gd name="connsiteX0" fmla="*/ 238 w 143796"/>
                <a:gd name="connsiteY0" fmla="*/ 1266 h 162516"/>
                <a:gd name="connsiteX1" fmla="*/ 32133 w 143796"/>
                <a:gd name="connsiteY1" fmla="*/ 28584 h 162516"/>
                <a:gd name="connsiteX2" fmla="*/ 64456 w 143796"/>
                <a:gd name="connsiteY2" fmla="*/ 55830 h 162516"/>
                <a:gd name="connsiteX3" fmla="*/ 120379 w 143796"/>
                <a:gd name="connsiteY3" fmla="*/ 119118 h 162516"/>
                <a:gd name="connsiteX4" fmla="*/ 131963 w 143796"/>
                <a:gd name="connsiteY4" fmla="*/ 139785 h 162516"/>
                <a:gd name="connsiteX5" fmla="*/ 135110 w 143796"/>
                <a:gd name="connsiteY5" fmla="*/ 151227 h 162516"/>
                <a:gd name="connsiteX6" fmla="*/ 137398 w 143796"/>
                <a:gd name="connsiteY6" fmla="*/ 161310 h 162516"/>
                <a:gd name="connsiteX7" fmla="*/ 141475 w 143796"/>
                <a:gd name="connsiteY7" fmla="*/ 161739 h 162516"/>
                <a:gd name="connsiteX8" fmla="*/ 141975 w 143796"/>
                <a:gd name="connsiteY8" fmla="*/ 143646 h 162516"/>
                <a:gd name="connsiteX9" fmla="*/ 133108 w 143796"/>
                <a:gd name="connsiteY9" fmla="*/ 124124 h 162516"/>
                <a:gd name="connsiteX10" fmla="*/ 107506 w 143796"/>
                <a:gd name="connsiteY10" fmla="*/ 88296 h 162516"/>
                <a:gd name="connsiteX11" fmla="*/ 42216 w 143796"/>
                <a:gd name="connsiteY11" fmla="*/ 27654 h 162516"/>
                <a:gd name="connsiteX12" fmla="*/ 1097 w 143796"/>
                <a:gd name="connsiteY12" fmla="*/ 50 h 162516"/>
                <a:gd name="connsiteX13" fmla="*/ 238 w 143796"/>
                <a:gd name="connsiteY13" fmla="*/ 1266 h 162516"/>
                <a:gd name="connsiteX14" fmla="*/ 238 w 143796"/>
                <a:gd name="connsiteY14" fmla="*/ 1266 h 16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796" h="162516">
                  <a:moveTo>
                    <a:pt x="238" y="1266"/>
                  </a:moveTo>
                  <a:cubicBezTo>
                    <a:pt x="11037" y="10205"/>
                    <a:pt x="21334" y="19716"/>
                    <a:pt x="32133" y="28584"/>
                  </a:cubicBezTo>
                  <a:cubicBezTo>
                    <a:pt x="43003" y="37523"/>
                    <a:pt x="53944" y="46462"/>
                    <a:pt x="64456" y="55830"/>
                  </a:cubicBezTo>
                  <a:cubicBezTo>
                    <a:pt x="85481" y="74637"/>
                    <a:pt x="105075" y="95305"/>
                    <a:pt x="120379" y="119118"/>
                  </a:cubicBezTo>
                  <a:cubicBezTo>
                    <a:pt x="124598" y="125697"/>
                    <a:pt x="129032" y="132562"/>
                    <a:pt x="131963" y="139785"/>
                  </a:cubicBezTo>
                  <a:cubicBezTo>
                    <a:pt x="133465" y="143432"/>
                    <a:pt x="134538" y="147365"/>
                    <a:pt x="135110" y="151227"/>
                  </a:cubicBezTo>
                  <a:cubicBezTo>
                    <a:pt x="135682" y="154802"/>
                    <a:pt x="135468" y="158163"/>
                    <a:pt x="137398" y="161310"/>
                  </a:cubicBezTo>
                  <a:cubicBezTo>
                    <a:pt x="138185" y="162597"/>
                    <a:pt x="140402" y="163026"/>
                    <a:pt x="141475" y="161739"/>
                  </a:cubicBezTo>
                  <a:cubicBezTo>
                    <a:pt x="145408" y="156733"/>
                    <a:pt x="143477" y="149368"/>
                    <a:pt x="141975" y="143646"/>
                  </a:cubicBezTo>
                  <a:cubicBezTo>
                    <a:pt x="140116" y="136638"/>
                    <a:pt x="136755" y="130345"/>
                    <a:pt x="133108" y="124124"/>
                  </a:cubicBezTo>
                  <a:cubicBezTo>
                    <a:pt x="125670" y="111395"/>
                    <a:pt x="116946" y="99524"/>
                    <a:pt x="107506" y="88296"/>
                  </a:cubicBezTo>
                  <a:cubicBezTo>
                    <a:pt x="88270" y="65555"/>
                    <a:pt x="65743" y="45818"/>
                    <a:pt x="42216" y="27654"/>
                  </a:cubicBezTo>
                  <a:cubicBezTo>
                    <a:pt x="29129" y="17571"/>
                    <a:pt x="14898" y="9204"/>
                    <a:pt x="1097" y="50"/>
                  </a:cubicBezTo>
                  <a:cubicBezTo>
                    <a:pt x="381" y="-236"/>
                    <a:pt x="-405" y="766"/>
                    <a:pt x="238" y="1266"/>
                  </a:cubicBezTo>
                  <a:lnTo>
                    <a:pt x="238" y="126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79" name="任意多边形: 形状 478"/>
            <p:cNvSpPr/>
            <p:nvPr/>
          </p:nvSpPr>
          <p:spPr>
            <a:xfrm rot="5400000">
              <a:off x="6111858" y="-34793"/>
              <a:ext cx="299236" cy="368824"/>
            </a:xfrm>
            <a:custGeom>
              <a:avLst/>
              <a:gdLst>
                <a:gd name="connsiteX0" fmla="*/ 0 w 299236"/>
                <a:gd name="connsiteY0" fmla="*/ 18698 h 368824"/>
                <a:gd name="connsiteX1" fmla="*/ 0 w 299236"/>
                <a:gd name="connsiteY1" fmla="*/ 0 h 368824"/>
                <a:gd name="connsiteX2" fmla="*/ 60787 w 299236"/>
                <a:gd name="connsiteY2" fmla="*/ 37061 h 368824"/>
                <a:gd name="connsiteX3" fmla="*/ 169768 w 299236"/>
                <a:gd name="connsiteY3" fmla="*/ 84699 h 368824"/>
                <a:gd name="connsiteX4" fmla="*/ 251469 w 299236"/>
                <a:gd name="connsiteY4" fmla="*/ 151878 h 368824"/>
                <a:gd name="connsiteX5" fmla="*/ 291505 w 299236"/>
                <a:gd name="connsiteY5" fmla="*/ 339712 h 368824"/>
                <a:gd name="connsiteX6" fmla="*/ 286637 w 299236"/>
                <a:gd name="connsiteY6" fmla="*/ 342697 h 368824"/>
                <a:gd name="connsiteX7" fmla="*/ 283996 w 299236"/>
                <a:gd name="connsiteY7" fmla="*/ 338699 h 368824"/>
                <a:gd name="connsiteX8" fmla="*/ 283523 w 299236"/>
                <a:gd name="connsiteY8" fmla="*/ 337221 h 368824"/>
                <a:gd name="connsiteX9" fmla="*/ 285365 w 299236"/>
                <a:gd name="connsiteY9" fmla="*/ 282523 h 368824"/>
                <a:gd name="connsiteX10" fmla="*/ 275628 w 299236"/>
                <a:gd name="connsiteY10" fmla="*/ 228015 h 368824"/>
                <a:gd name="connsiteX11" fmla="*/ 226769 w 299236"/>
                <a:gd name="connsiteY11" fmla="*/ 143463 h 368824"/>
                <a:gd name="connsiteX12" fmla="*/ 136518 w 299236"/>
                <a:gd name="connsiteY12" fmla="*/ 84291 h 368824"/>
                <a:gd name="connsiteX13" fmla="*/ 29437 w 299236"/>
                <a:gd name="connsiteY13" fmla="*/ 37333 h 368824"/>
                <a:gd name="connsiteX14" fmla="*/ 0 w 299236"/>
                <a:gd name="connsiteY14" fmla="*/ 252262 h 368824"/>
                <a:gd name="connsiteX15" fmla="*/ 0 w 299236"/>
                <a:gd name="connsiteY15" fmla="*/ 224552 h 368824"/>
                <a:gd name="connsiteX16" fmla="*/ 25704 w 299236"/>
                <a:gd name="connsiteY16" fmla="*/ 261958 h 368824"/>
                <a:gd name="connsiteX17" fmla="*/ 66217 w 299236"/>
                <a:gd name="connsiteY17" fmla="*/ 300624 h 368824"/>
                <a:gd name="connsiteX18" fmla="*/ 173432 w 299236"/>
                <a:gd name="connsiteY18" fmla="*/ 346496 h 368824"/>
                <a:gd name="connsiteX19" fmla="*/ 231113 w 299236"/>
                <a:gd name="connsiteY19" fmla="*/ 351655 h 368824"/>
                <a:gd name="connsiteX20" fmla="*/ 270741 w 299236"/>
                <a:gd name="connsiteY20" fmla="*/ 335367 h 368824"/>
                <a:gd name="connsiteX21" fmla="*/ 281904 w 299236"/>
                <a:gd name="connsiteY21" fmla="*/ 332161 h 368824"/>
                <a:gd name="connsiteX22" fmla="*/ 283523 w 299236"/>
                <a:gd name="connsiteY22" fmla="*/ 337221 h 368824"/>
                <a:gd name="connsiteX23" fmla="*/ 283498 w 299236"/>
                <a:gd name="connsiteY23" fmla="*/ 337947 h 368824"/>
                <a:gd name="connsiteX24" fmla="*/ 283996 w 299236"/>
                <a:gd name="connsiteY24" fmla="*/ 338699 h 368824"/>
                <a:gd name="connsiteX25" fmla="*/ 285535 w 299236"/>
                <a:gd name="connsiteY25" fmla="*/ 343511 h 368824"/>
                <a:gd name="connsiteX26" fmla="*/ 238440 w 299236"/>
                <a:gd name="connsiteY26" fmla="*/ 368348 h 368824"/>
                <a:gd name="connsiteX27" fmla="*/ 169361 w 299236"/>
                <a:gd name="connsiteY27" fmla="*/ 362783 h 368824"/>
                <a:gd name="connsiteX28" fmla="*/ 56308 w 299236"/>
                <a:gd name="connsiteY28" fmla="*/ 312975 h 368824"/>
                <a:gd name="connsiteX29" fmla="*/ 14101 w 299236"/>
                <a:gd name="connsiteY29" fmla="*/ 272616 h 368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9236" h="368824">
                  <a:moveTo>
                    <a:pt x="0" y="18698"/>
                  </a:moveTo>
                  <a:lnTo>
                    <a:pt x="0" y="0"/>
                  </a:lnTo>
                  <a:lnTo>
                    <a:pt x="60787" y="37061"/>
                  </a:lnTo>
                  <a:cubicBezTo>
                    <a:pt x="96753" y="53889"/>
                    <a:pt x="134481" y="66512"/>
                    <a:pt x="169768" y="84699"/>
                  </a:cubicBezTo>
                  <a:cubicBezTo>
                    <a:pt x="201662" y="101255"/>
                    <a:pt x="229619" y="123107"/>
                    <a:pt x="251469" y="151878"/>
                  </a:cubicBezTo>
                  <a:cubicBezTo>
                    <a:pt x="290148" y="202907"/>
                    <a:pt x="311728" y="277281"/>
                    <a:pt x="291505" y="339712"/>
                  </a:cubicBezTo>
                  <a:cubicBezTo>
                    <a:pt x="290691" y="342358"/>
                    <a:pt x="288520" y="343172"/>
                    <a:pt x="286637" y="342697"/>
                  </a:cubicBezTo>
                  <a:lnTo>
                    <a:pt x="283996" y="338699"/>
                  </a:lnTo>
                  <a:lnTo>
                    <a:pt x="283523" y="337221"/>
                  </a:lnTo>
                  <a:lnTo>
                    <a:pt x="285365" y="282523"/>
                  </a:lnTo>
                  <a:cubicBezTo>
                    <a:pt x="284279" y="264150"/>
                    <a:pt x="281260" y="245930"/>
                    <a:pt x="275628" y="228015"/>
                  </a:cubicBezTo>
                  <a:cubicBezTo>
                    <a:pt x="265856" y="196665"/>
                    <a:pt x="249163" y="167349"/>
                    <a:pt x="226769" y="143463"/>
                  </a:cubicBezTo>
                  <a:cubicBezTo>
                    <a:pt x="201662" y="116592"/>
                    <a:pt x="169904" y="98813"/>
                    <a:pt x="136518" y="84291"/>
                  </a:cubicBezTo>
                  <a:cubicBezTo>
                    <a:pt x="100689" y="68548"/>
                    <a:pt x="64180" y="55248"/>
                    <a:pt x="29437" y="37333"/>
                  </a:cubicBezTo>
                  <a:close/>
                  <a:moveTo>
                    <a:pt x="0" y="252262"/>
                  </a:moveTo>
                  <a:lnTo>
                    <a:pt x="0" y="224552"/>
                  </a:lnTo>
                  <a:lnTo>
                    <a:pt x="25704" y="261958"/>
                  </a:lnTo>
                  <a:cubicBezTo>
                    <a:pt x="37681" y="276178"/>
                    <a:pt x="51152" y="289190"/>
                    <a:pt x="66217" y="300624"/>
                  </a:cubicBezTo>
                  <a:cubicBezTo>
                    <a:pt x="97567" y="324510"/>
                    <a:pt x="134889" y="339303"/>
                    <a:pt x="173432" y="346496"/>
                  </a:cubicBezTo>
                  <a:cubicBezTo>
                    <a:pt x="192433" y="350026"/>
                    <a:pt x="211840" y="351926"/>
                    <a:pt x="231113" y="351655"/>
                  </a:cubicBezTo>
                  <a:cubicBezTo>
                    <a:pt x="245362" y="351383"/>
                    <a:pt x="263412" y="349483"/>
                    <a:pt x="270741" y="335367"/>
                  </a:cubicBezTo>
                  <a:cubicBezTo>
                    <a:pt x="273252" y="330481"/>
                    <a:pt x="278206" y="330108"/>
                    <a:pt x="281904" y="332161"/>
                  </a:cubicBezTo>
                  <a:lnTo>
                    <a:pt x="283523" y="337221"/>
                  </a:lnTo>
                  <a:lnTo>
                    <a:pt x="283498" y="337947"/>
                  </a:lnTo>
                  <a:lnTo>
                    <a:pt x="283996" y="338699"/>
                  </a:lnTo>
                  <a:lnTo>
                    <a:pt x="285535" y="343511"/>
                  </a:lnTo>
                  <a:cubicBezTo>
                    <a:pt x="276442" y="361155"/>
                    <a:pt x="256898" y="366991"/>
                    <a:pt x="238440" y="368348"/>
                  </a:cubicBezTo>
                  <a:cubicBezTo>
                    <a:pt x="215640" y="369976"/>
                    <a:pt x="191754" y="367262"/>
                    <a:pt x="169361" y="362783"/>
                  </a:cubicBezTo>
                  <a:cubicBezTo>
                    <a:pt x="128646" y="354775"/>
                    <a:pt x="89560" y="338083"/>
                    <a:pt x="56308" y="312975"/>
                  </a:cubicBezTo>
                  <a:cubicBezTo>
                    <a:pt x="40769" y="301168"/>
                    <a:pt x="26688" y="287528"/>
                    <a:pt x="14101" y="27261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80" name="任意多边形: 形状 479"/>
            <p:cNvSpPr/>
            <p:nvPr/>
          </p:nvSpPr>
          <p:spPr>
            <a:xfrm rot="5400000">
              <a:off x="6143364" y="6143091"/>
              <a:ext cx="413158" cy="371616"/>
            </a:xfrm>
            <a:custGeom>
              <a:avLst/>
              <a:gdLst>
                <a:gd name="connsiteX0" fmla="*/ 217702 w 217701"/>
                <a:gd name="connsiteY0" fmla="*/ 184358 h 195812"/>
                <a:gd name="connsiteX1" fmla="*/ 163996 w 217701"/>
                <a:gd name="connsiteY1" fmla="*/ 69653 h 195812"/>
                <a:gd name="connsiteX2" fmla="*/ 2164 w 217701"/>
                <a:gd name="connsiteY2" fmla="*/ 0 h 195812"/>
                <a:gd name="connsiteX3" fmla="*/ 62592 w 217701"/>
                <a:gd name="connsiteY3" fmla="*/ 159472 h 195812"/>
                <a:gd name="connsiteX4" fmla="*/ 217702 w 217701"/>
                <a:gd name="connsiteY4" fmla="*/ 184358 h 19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701" h="195812">
                  <a:moveTo>
                    <a:pt x="217702" y="184358"/>
                  </a:moveTo>
                  <a:cubicBezTo>
                    <a:pt x="191457" y="134157"/>
                    <a:pt x="199538" y="92823"/>
                    <a:pt x="163996" y="69653"/>
                  </a:cubicBezTo>
                  <a:cubicBezTo>
                    <a:pt x="128455" y="46483"/>
                    <a:pt x="2164" y="0"/>
                    <a:pt x="2164" y="0"/>
                  </a:cubicBezTo>
                  <a:cubicBezTo>
                    <a:pt x="2164" y="0"/>
                    <a:pt x="-17644" y="96327"/>
                    <a:pt x="62592" y="159472"/>
                  </a:cubicBezTo>
                  <a:cubicBezTo>
                    <a:pt x="142829" y="222545"/>
                    <a:pt x="217702" y="184358"/>
                    <a:pt x="217702" y="184358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81" name="任意多边形: 形状 480"/>
            <p:cNvSpPr/>
            <p:nvPr/>
          </p:nvSpPr>
          <p:spPr>
            <a:xfrm rot="5400000">
              <a:off x="5756977" y="6283416"/>
              <a:ext cx="502153" cy="248981"/>
            </a:xfrm>
            <a:custGeom>
              <a:avLst/>
              <a:gdLst>
                <a:gd name="connsiteX0" fmla="*/ 0 w 264594"/>
                <a:gd name="connsiteY0" fmla="*/ 58929 h 131193"/>
                <a:gd name="connsiteX1" fmla="*/ 174203 w 264594"/>
                <a:gd name="connsiteY1" fmla="*/ 790 h 131193"/>
                <a:gd name="connsiteX2" fmla="*/ 264594 w 264594"/>
                <a:gd name="connsiteY2" fmla="*/ 46772 h 131193"/>
                <a:gd name="connsiteX3" fmla="*/ 138376 w 264594"/>
                <a:gd name="connsiteY3" fmla="*/ 129440 h 131193"/>
                <a:gd name="connsiteX4" fmla="*/ 0 w 264594"/>
                <a:gd name="connsiteY4" fmla="*/ 58929 h 13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594" h="131193">
                  <a:moveTo>
                    <a:pt x="0" y="58929"/>
                  </a:moveTo>
                  <a:cubicBezTo>
                    <a:pt x="42692" y="48059"/>
                    <a:pt x="134800" y="-7219"/>
                    <a:pt x="174203" y="790"/>
                  </a:cubicBezTo>
                  <a:cubicBezTo>
                    <a:pt x="213606" y="8799"/>
                    <a:pt x="248933" y="14377"/>
                    <a:pt x="264594" y="46772"/>
                  </a:cubicBezTo>
                  <a:cubicBezTo>
                    <a:pt x="249791" y="117641"/>
                    <a:pt x="183071" y="137735"/>
                    <a:pt x="138376" y="129440"/>
                  </a:cubicBezTo>
                  <a:cubicBezTo>
                    <a:pt x="93609" y="121073"/>
                    <a:pt x="16662" y="96259"/>
                    <a:pt x="0" y="5892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82" name="任意多边形: 形状 481"/>
            <p:cNvSpPr/>
            <p:nvPr/>
          </p:nvSpPr>
          <p:spPr>
            <a:xfrm rot="5400000">
              <a:off x="6248065" y="6712682"/>
              <a:ext cx="48506" cy="242132"/>
            </a:xfrm>
            <a:custGeom>
              <a:avLst/>
              <a:gdLst>
                <a:gd name="connsiteX0" fmla="*/ 10 w 48506"/>
                <a:gd name="connsiteY0" fmla="*/ 106876 h 242132"/>
                <a:gd name="connsiteX1" fmla="*/ 3122 w 48506"/>
                <a:gd name="connsiteY1" fmla="*/ 76138 h 242132"/>
                <a:gd name="connsiteX2" fmla="*/ 45404 w 48506"/>
                <a:gd name="connsiteY2" fmla="*/ 3387 h 242132"/>
                <a:gd name="connsiteX3" fmla="*/ 48506 w 48506"/>
                <a:gd name="connsiteY3" fmla="*/ 0 h 242132"/>
                <a:gd name="connsiteX4" fmla="*/ 48506 w 48506"/>
                <a:gd name="connsiteY4" fmla="*/ 242132 h 242132"/>
                <a:gd name="connsiteX5" fmla="*/ 43200 w 48506"/>
                <a:gd name="connsiteY5" fmla="*/ 221471 h 242132"/>
                <a:gd name="connsiteX6" fmla="*/ 10 w 48506"/>
                <a:gd name="connsiteY6" fmla="*/ 106876 h 24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506" h="242132">
                  <a:moveTo>
                    <a:pt x="10" y="106876"/>
                  </a:moveTo>
                  <a:cubicBezTo>
                    <a:pt x="-106" y="97296"/>
                    <a:pt x="832" y="87097"/>
                    <a:pt x="3122" y="76138"/>
                  </a:cubicBezTo>
                  <a:cubicBezTo>
                    <a:pt x="7703" y="54219"/>
                    <a:pt x="23794" y="29222"/>
                    <a:pt x="45404" y="3387"/>
                  </a:cubicBezTo>
                  <a:lnTo>
                    <a:pt x="48506" y="0"/>
                  </a:lnTo>
                  <a:lnTo>
                    <a:pt x="48506" y="242132"/>
                  </a:lnTo>
                  <a:lnTo>
                    <a:pt x="43200" y="221471"/>
                  </a:lnTo>
                  <a:cubicBezTo>
                    <a:pt x="27487" y="187176"/>
                    <a:pt x="587" y="154776"/>
                    <a:pt x="10" y="106876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83" name="任意多边形: 形状 482"/>
            <p:cNvSpPr/>
            <p:nvPr/>
          </p:nvSpPr>
          <p:spPr>
            <a:xfrm rot="5400000">
              <a:off x="6201596" y="6111634"/>
              <a:ext cx="307372" cy="335205"/>
            </a:xfrm>
            <a:custGeom>
              <a:avLst/>
              <a:gdLst>
                <a:gd name="connsiteX0" fmla="*/ 3251 w 161960"/>
                <a:gd name="connsiteY0" fmla="*/ 2373 h 176626"/>
                <a:gd name="connsiteX1" fmla="*/ 33 w 161960"/>
                <a:gd name="connsiteY1" fmla="*/ 17891 h 176626"/>
                <a:gd name="connsiteX2" fmla="*/ 1535 w 161960"/>
                <a:gd name="connsiteY2" fmla="*/ 35340 h 176626"/>
                <a:gd name="connsiteX3" fmla="*/ 9330 w 161960"/>
                <a:gd name="connsiteY3" fmla="*/ 69880 h 176626"/>
                <a:gd name="connsiteX4" fmla="*/ 36361 w 161960"/>
                <a:gd name="connsiteY4" fmla="*/ 127447 h 176626"/>
                <a:gd name="connsiteX5" fmla="*/ 83273 w 161960"/>
                <a:gd name="connsiteY5" fmla="*/ 166135 h 176626"/>
                <a:gd name="connsiteX6" fmla="*/ 115811 w 161960"/>
                <a:gd name="connsiteY6" fmla="*/ 175503 h 176626"/>
                <a:gd name="connsiteX7" fmla="*/ 152712 w 161960"/>
                <a:gd name="connsiteY7" fmla="*/ 174502 h 176626"/>
                <a:gd name="connsiteX8" fmla="*/ 154857 w 161960"/>
                <a:gd name="connsiteY8" fmla="*/ 155337 h 176626"/>
                <a:gd name="connsiteX9" fmla="*/ 124250 w 161960"/>
                <a:gd name="connsiteY9" fmla="*/ 147614 h 176626"/>
                <a:gd name="connsiteX10" fmla="*/ 95931 w 161960"/>
                <a:gd name="connsiteY10" fmla="*/ 140320 h 176626"/>
                <a:gd name="connsiteX11" fmla="*/ 56814 w 161960"/>
                <a:gd name="connsiteY11" fmla="*/ 109069 h 176626"/>
                <a:gd name="connsiteX12" fmla="*/ 31284 w 161960"/>
                <a:gd name="connsiteY12" fmla="*/ 60155 h 176626"/>
                <a:gd name="connsiteX13" fmla="*/ 22345 w 161960"/>
                <a:gd name="connsiteY13" fmla="*/ 28975 h 176626"/>
                <a:gd name="connsiteX14" fmla="*/ 17983 w 161960"/>
                <a:gd name="connsiteY14" fmla="*/ 15388 h 176626"/>
                <a:gd name="connsiteX15" fmla="*/ 9115 w 161960"/>
                <a:gd name="connsiteY15" fmla="*/ 1443 h 176626"/>
                <a:gd name="connsiteX16" fmla="*/ 3251 w 161960"/>
                <a:gd name="connsiteY16" fmla="*/ 2373 h 176626"/>
                <a:gd name="connsiteX17" fmla="*/ 3251 w 161960"/>
                <a:gd name="connsiteY17" fmla="*/ 2373 h 176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960" h="176626">
                  <a:moveTo>
                    <a:pt x="3251" y="2373"/>
                  </a:moveTo>
                  <a:cubicBezTo>
                    <a:pt x="2036" y="7736"/>
                    <a:pt x="176" y="12313"/>
                    <a:pt x="33" y="17891"/>
                  </a:cubicBezTo>
                  <a:cubicBezTo>
                    <a:pt x="-181" y="23755"/>
                    <a:pt x="677" y="29547"/>
                    <a:pt x="1535" y="35340"/>
                  </a:cubicBezTo>
                  <a:cubicBezTo>
                    <a:pt x="3323" y="46996"/>
                    <a:pt x="6040" y="58582"/>
                    <a:pt x="9330" y="69880"/>
                  </a:cubicBezTo>
                  <a:cubicBezTo>
                    <a:pt x="15194" y="90190"/>
                    <a:pt x="23775" y="110285"/>
                    <a:pt x="36361" y="127447"/>
                  </a:cubicBezTo>
                  <a:cubicBezTo>
                    <a:pt x="48519" y="144038"/>
                    <a:pt x="64251" y="157912"/>
                    <a:pt x="83273" y="166135"/>
                  </a:cubicBezTo>
                  <a:cubicBezTo>
                    <a:pt x="93714" y="170641"/>
                    <a:pt x="104584" y="173716"/>
                    <a:pt x="115811" y="175503"/>
                  </a:cubicBezTo>
                  <a:cubicBezTo>
                    <a:pt x="128612" y="177577"/>
                    <a:pt x="140054" y="176505"/>
                    <a:pt x="152712" y="174502"/>
                  </a:cubicBezTo>
                  <a:cubicBezTo>
                    <a:pt x="163152" y="172858"/>
                    <a:pt x="165941" y="158770"/>
                    <a:pt x="154857" y="155337"/>
                  </a:cubicBezTo>
                  <a:cubicBezTo>
                    <a:pt x="144631" y="152191"/>
                    <a:pt x="134834" y="149330"/>
                    <a:pt x="124250" y="147614"/>
                  </a:cubicBezTo>
                  <a:cubicBezTo>
                    <a:pt x="114667" y="146041"/>
                    <a:pt x="104942" y="144110"/>
                    <a:pt x="95931" y="140320"/>
                  </a:cubicBezTo>
                  <a:cubicBezTo>
                    <a:pt x="80484" y="133740"/>
                    <a:pt x="67183" y="122156"/>
                    <a:pt x="56814" y="109069"/>
                  </a:cubicBezTo>
                  <a:cubicBezTo>
                    <a:pt x="45300" y="94552"/>
                    <a:pt x="37220" y="77675"/>
                    <a:pt x="31284" y="60155"/>
                  </a:cubicBezTo>
                  <a:cubicBezTo>
                    <a:pt x="27780" y="49928"/>
                    <a:pt x="25206" y="39416"/>
                    <a:pt x="22345" y="28975"/>
                  </a:cubicBezTo>
                  <a:cubicBezTo>
                    <a:pt x="21058" y="24399"/>
                    <a:pt x="19914" y="19750"/>
                    <a:pt x="17983" y="15388"/>
                  </a:cubicBezTo>
                  <a:cubicBezTo>
                    <a:pt x="15623" y="9953"/>
                    <a:pt x="12334" y="6306"/>
                    <a:pt x="9115" y="1443"/>
                  </a:cubicBezTo>
                  <a:cubicBezTo>
                    <a:pt x="7542" y="-774"/>
                    <a:pt x="3895" y="-416"/>
                    <a:pt x="3251" y="2373"/>
                  </a:cubicBezTo>
                  <a:lnTo>
                    <a:pt x="3251" y="237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84" name="任意多边形: 形状 483"/>
            <p:cNvSpPr/>
            <p:nvPr/>
          </p:nvSpPr>
          <p:spPr>
            <a:xfrm rot="5400000">
              <a:off x="5843300" y="6223761"/>
              <a:ext cx="323089" cy="238685"/>
            </a:xfrm>
            <a:custGeom>
              <a:avLst/>
              <a:gdLst>
                <a:gd name="connsiteX0" fmla="*/ 163891 w 170242"/>
                <a:gd name="connsiteY0" fmla="*/ 12192 h 125768"/>
                <a:gd name="connsiteX1" fmla="*/ 156525 w 170242"/>
                <a:gd name="connsiteY1" fmla="*/ 2966 h 125768"/>
                <a:gd name="connsiteX2" fmla="*/ 136287 w 170242"/>
                <a:gd name="connsiteY2" fmla="*/ 320 h 125768"/>
                <a:gd name="connsiteX3" fmla="*/ 92951 w 170242"/>
                <a:gd name="connsiteY3" fmla="*/ 13979 h 125768"/>
                <a:gd name="connsiteX4" fmla="*/ 53476 w 170242"/>
                <a:gd name="connsiteY4" fmla="*/ 34718 h 125768"/>
                <a:gd name="connsiteX5" fmla="*/ 9496 w 170242"/>
                <a:gd name="connsiteY5" fmla="*/ 51523 h 125768"/>
                <a:gd name="connsiteX6" fmla="*/ 6850 w 170242"/>
                <a:gd name="connsiteY6" fmla="*/ 76767 h 125768"/>
                <a:gd name="connsiteX7" fmla="*/ 88159 w 170242"/>
                <a:gd name="connsiteY7" fmla="*/ 114382 h 125768"/>
                <a:gd name="connsiteX8" fmla="*/ 129779 w 170242"/>
                <a:gd name="connsiteY8" fmla="*/ 124966 h 125768"/>
                <a:gd name="connsiteX9" fmla="*/ 169612 w 170242"/>
                <a:gd name="connsiteY9" fmla="*/ 111951 h 125768"/>
                <a:gd name="connsiteX10" fmla="*/ 167323 w 170242"/>
                <a:gd name="connsiteY10" fmla="*/ 104013 h 125768"/>
                <a:gd name="connsiteX11" fmla="*/ 131353 w 170242"/>
                <a:gd name="connsiteY11" fmla="*/ 96862 h 125768"/>
                <a:gd name="connsiteX12" fmla="*/ 92450 w 170242"/>
                <a:gd name="connsiteY12" fmla="*/ 86421 h 125768"/>
                <a:gd name="connsiteX13" fmla="*/ 20223 w 170242"/>
                <a:gd name="connsiteY13" fmla="*/ 52596 h 125768"/>
                <a:gd name="connsiteX14" fmla="*/ 17577 w 170242"/>
                <a:gd name="connsiteY14" fmla="*/ 77839 h 125768"/>
                <a:gd name="connsiteX15" fmla="*/ 99816 w 170242"/>
                <a:gd name="connsiteY15" fmla="*/ 40796 h 125768"/>
                <a:gd name="connsiteX16" fmla="*/ 137431 w 170242"/>
                <a:gd name="connsiteY16" fmla="*/ 23204 h 125768"/>
                <a:gd name="connsiteX17" fmla="*/ 157025 w 170242"/>
                <a:gd name="connsiteY17" fmla="*/ 18127 h 125768"/>
                <a:gd name="connsiteX18" fmla="*/ 163891 w 170242"/>
                <a:gd name="connsiteY18" fmla="*/ 12192 h 125768"/>
                <a:gd name="connsiteX19" fmla="*/ 163891 w 170242"/>
                <a:gd name="connsiteY19" fmla="*/ 12192 h 12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0242" h="125768">
                  <a:moveTo>
                    <a:pt x="163891" y="12192"/>
                  </a:moveTo>
                  <a:cubicBezTo>
                    <a:pt x="164105" y="8687"/>
                    <a:pt x="159314" y="4540"/>
                    <a:pt x="156525" y="2966"/>
                  </a:cubicBezTo>
                  <a:cubicBezTo>
                    <a:pt x="150732" y="-252"/>
                    <a:pt x="142651" y="-323"/>
                    <a:pt x="136287" y="320"/>
                  </a:cubicBezTo>
                  <a:cubicBezTo>
                    <a:pt x="120769" y="1822"/>
                    <a:pt x="106895" y="7114"/>
                    <a:pt x="92951" y="13979"/>
                  </a:cubicBezTo>
                  <a:cubicBezTo>
                    <a:pt x="79578" y="20559"/>
                    <a:pt x="67063" y="28568"/>
                    <a:pt x="53476" y="34718"/>
                  </a:cubicBezTo>
                  <a:cubicBezTo>
                    <a:pt x="39174" y="41154"/>
                    <a:pt x="24299" y="46303"/>
                    <a:pt x="9496" y="51523"/>
                  </a:cubicBezTo>
                  <a:cubicBezTo>
                    <a:pt x="-1874" y="55528"/>
                    <a:pt x="-3376" y="70474"/>
                    <a:pt x="6850" y="76767"/>
                  </a:cubicBezTo>
                  <a:cubicBezTo>
                    <a:pt x="32380" y="92428"/>
                    <a:pt x="59698" y="105014"/>
                    <a:pt x="88159" y="114382"/>
                  </a:cubicBezTo>
                  <a:cubicBezTo>
                    <a:pt x="101675" y="118816"/>
                    <a:pt x="115620" y="123035"/>
                    <a:pt x="129779" y="124966"/>
                  </a:cubicBezTo>
                  <a:cubicBezTo>
                    <a:pt x="142938" y="126825"/>
                    <a:pt x="163318" y="126539"/>
                    <a:pt x="169612" y="111951"/>
                  </a:cubicBezTo>
                  <a:cubicBezTo>
                    <a:pt x="170899" y="108947"/>
                    <a:pt x="170255" y="105729"/>
                    <a:pt x="167323" y="104013"/>
                  </a:cubicBezTo>
                  <a:cubicBezTo>
                    <a:pt x="156954" y="97720"/>
                    <a:pt x="143009" y="98936"/>
                    <a:pt x="131353" y="96862"/>
                  </a:cubicBezTo>
                  <a:cubicBezTo>
                    <a:pt x="118194" y="94502"/>
                    <a:pt x="105108" y="90640"/>
                    <a:pt x="92450" y="86421"/>
                  </a:cubicBezTo>
                  <a:cubicBezTo>
                    <a:pt x="67135" y="77983"/>
                    <a:pt x="43035" y="66469"/>
                    <a:pt x="20223" y="52596"/>
                  </a:cubicBezTo>
                  <a:cubicBezTo>
                    <a:pt x="19365" y="61034"/>
                    <a:pt x="18435" y="69401"/>
                    <a:pt x="17577" y="77839"/>
                  </a:cubicBezTo>
                  <a:cubicBezTo>
                    <a:pt x="46253" y="67613"/>
                    <a:pt x="73428" y="56028"/>
                    <a:pt x="99816" y="40796"/>
                  </a:cubicBezTo>
                  <a:cubicBezTo>
                    <a:pt x="111830" y="33860"/>
                    <a:pt x="123987" y="26995"/>
                    <a:pt x="137431" y="23204"/>
                  </a:cubicBezTo>
                  <a:cubicBezTo>
                    <a:pt x="143724" y="21417"/>
                    <a:pt x="151161" y="21131"/>
                    <a:pt x="157025" y="18127"/>
                  </a:cubicBezTo>
                  <a:cubicBezTo>
                    <a:pt x="158885" y="17269"/>
                    <a:pt x="163747" y="14981"/>
                    <a:pt x="163891" y="12192"/>
                  </a:cubicBezTo>
                  <a:lnTo>
                    <a:pt x="163891" y="1219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85" name="任意多边形: 形状 484"/>
            <p:cNvSpPr/>
            <p:nvPr/>
          </p:nvSpPr>
          <p:spPr>
            <a:xfrm rot="5400000">
              <a:off x="6276737" y="6744633"/>
              <a:ext cx="51884" cy="174850"/>
            </a:xfrm>
            <a:custGeom>
              <a:avLst/>
              <a:gdLst>
                <a:gd name="connsiteX0" fmla="*/ 426 w 51884"/>
                <a:gd name="connsiteY0" fmla="*/ 125516 h 174850"/>
                <a:gd name="connsiteX1" fmla="*/ 14234 w 51884"/>
                <a:gd name="connsiteY1" fmla="*/ 72450 h 174850"/>
                <a:gd name="connsiteX2" fmla="*/ 36323 w 51884"/>
                <a:gd name="connsiteY2" fmla="*/ 23236 h 174850"/>
                <a:gd name="connsiteX3" fmla="*/ 51884 w 51884"/>
                <a:gd name="connsiteY3" fmla="*/ 0 h 174850"/>
                <a:gd name="connsiteX4" fmla="*/ 51884 w 51884"/>
                <a:gd name="connsiteY4" fmla="*/ 128660 h 174850"/>
                <a:gd name="connsiteX5" fmla="*/ 50742 w 51884"/>
                <a:gd name="connsiteY5" fmla="*/ 133523 h 174850"/>
                <a:gd name="connsiteX6" fmla="*/ 29842 w 51884"/>
                <a:gd name="connsiteY6" fmla="*/ 173017 h 174850"/>
                <a:gd name="connsiteX7" fmla="*/ 17356 w 51884"/>
                <a:gd name="connsiteY7" fmla="*/ 173288 h 174850"/>
                <a:gd name="connsiteX8" fmla="*/ 426 w 51884"/>
                <a:gd name="connsiteY8" fmla="*/ 125516 h 17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84" h="174850">
                  <a:moveTo>
                    <a:pt x="426" y="125516"/>
                  </a:moveTo>
                  <a:cubicBezTo>
                    <a:pt x="2190" y="106685"/>
                    <a:pt x="9078" y="86972"/>
                    <a:pt x="14234" y="72450"/>
                  </a:cubicBezTo>
                  <a:cubicBezTo>
                    <a:pt x="20274" y="55349"/>
                    <a:pt x="27637" y="38928"/>
                    <a:pt x="36323" y="23236"/>
                  </a:cubicBezTo>
                  <a:lnTo>
                    <a:pt x="51884" y="0"/>
                  </a:lnTo>
                  <a:lnTo>
                    <a:pt x="51884" y="128660"/>
                  </a:lnTo>
                  <a:lnTo>
                    <a:pt x="50742" y="133523"/>
                  </a:lnTo>
                  <a:cubicBezTo>
                    <a:pt x="48437" y="148452"/>
                    <a:pt x="43415" y="164602"/>
                    <a:pt x="29842" y="173017"/>
                  </a:cubicBezTo>
                  <a:cubicBezTo>
                    <a:pt x="26450" y="175051"/>
                    <a:pt x="20886" y="175731"/>
                    <a:pt x="17356" y="173288"/>
                  </a:cubicBezTo>
                  <a:cubicBezTo>
                    <a:pt x="2020" y="162295"/>
                    <a:pt x="-1339" y="144347"/>
                    <a:pt x="426" y="125516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86" name="任意多边形: 形状 485"/>
            <p:cNvSpPr/>
            <p:nvPr/>
          </p:nvSpPr>
          <p:spPr>
            <a:xfrm rot="5400000">
              <a:off x="6148989" y="6281403"/>
              <a:ext cx="299277" cy="237376"/>
            </a:xfrm>
            <a:custGeom>
              <a:avLst/>
              <a:gdLst>
                <a:gd name="connsiteX0" fmla="*/ 12 w 157695"/>
                <a:gd name="connsiteY0" fmla="*/ 12038 h 125078"/>
                <a:gd name="connsiteX1" fmla="*/ 9451 w 157695"/>
                <a:gd name="connsiteY1" fmla="*/ 34922 h 125078"/>
                <a:gd name="connsiteX2" fmla="*/ 25899 w 157695"/>
                <a:gd name="connsiteY2" fmla="*/ 55088 h 125078"/>
                <a:gd name="connsiteX3" fmla="*/ 63300 w 157695"/>
                <a:gd name="connsiteY3" fmla="*/ 86768 h 125078"/>
                <a:gd name="connsiteX4" fmla="*/ 102632 w 157695"/>
                <a:gd name="connsiteY4" fmla="*/ 114014 h 125078"/>
                <a:gd name="connsiteX5" fmla="*/ 154192 w 157695"/>
                <a:gd name="connsiteY5" fmla="*/ 118376 h 125078"/>
                <a:gd name="connsiteX6" fmla="*/ 155837 w 157695"/>
                <a:gd name="connsiteY6" fmla="*/ 102500 h 125078"/>
                <a:gd name="connsiteX7" fmla="*/ 137744 w 157695"/>
                <a:gd name="connsiteY7" fmla="*/ 90415 h 125078"/>
                <a:gd name="connsiteX8" fmla="*/ 119008 w 157695"/>
                <a:gd name="connsiteY8" fmla="*/ 81977 h 125078"/>
                <a:gd name="connsiteX9" fmla="*/ 86041 w 157695"/>
                <a:gd name="connsiteY9" fmla="*/ 59593 h 125078"/>
                <a:gd name="connsiteX10" fmla="*/ 52215 w 157695"/>
                <a:gd name="connsiteY10" fmla="*/ 32848 h 125078"/>
                <a:gd name="connsiteX11" fmla="*/ 19320 w 157695"/>
                <a:gd name="connsiteY11" fmla="*/ 3528 h 125078"/>
                <a:gd name="connsiteX12" fmla="*/ 12 w 157695"/>
                <a:gd name="connsiteY12" fmla="*/ 12038 h 125078"/>
                <a:gd name="connsiteX13" fmla="*/ 12 w 157695"/>
                <a:gd name="connsiteY13" fmla="*/ 12038 h 12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695" h="125078">
                  <a:moveTo>
                    <a:pt x="12" y="12038"/>
                  </a:moveTo>
                  <a:cubicBezTo>
                    <a:pt x="-274" y="20834"/>
                    <a:pt x="4732" y="27985"/>
                    <a:pt x="9451" y="34922"/>
                  </a:cubicBezTo>
                  <a:cubicBezTo>
                    <a:pt x="14243" y="42073"/>
                    <a:pt x="19892" y="48938"/>
                    <a:pt x="25899" y="55088"/>
                  </a:cubicBezTo>
                  <a:cubicBezTo>
                    <a:pt x="37270" y="66744"/>
                    <a:pt x="50499" y="76756"/>
                    <a:pt x="63300" y="86768"/>
                  </a:cubicBezTo>
                  <a:cubicBezTo>
                    <a:pt x="75815" y="96565"/>
                    <a:pt x="88615" y="106434"/>
                    <a:pt x="102632" y="114014"/>
                  </a:cubicBezTo>
                  <a:cubicBezTo>
                    <a:pt x="116433" y="121451"/>
                    <a:pt x="141034" y="132249"/>
                    <a:pt x="154192" y="118376"/>
                  </a:cubicBezTo>
                  <a:cubicBezTo>
                    <a:pt x="158339" y="113942"/>
                    <a:pt x="158697" y="107578"/>
                    <a:pt x="155837" y="102500"/>
                  </a:cubicBezTo>
                  <a:cubicBezTo>
                    <a:pt x="152118" y="95778"/>
                    <a:pt x="144323" y="93132"/>
                    <a:pt x="137744" y="90415"/>
                  </a:cubicBezTo>
                  <a:cubicBezTo>
                    <a:pt x="131308" y="87697"/>
                    <a:pt x="125229" y="85338"/>
                    <a:pt x="119008" y="81977"/>
                  </a:cubicBezTo>
                  <a:cubicBezTo>
                    <a:pt x="107280" y="75612"/>
                    <a:pt x="96553" y="67746"/>
                    <a:pt x="86041" y="59593"/>
                  </a:cubicBezTo>
                  <a:cubicBezTo>
                    <a:pt x="74670" y="50797"/>
                    <a:pt x="63157" y="42144"/>
                    <a:pt x="52215" y="32848"/>
                  </a:cubicBezTo>
                  <a:cubicBezTo>
                    <a:pt x="41060" y="23408"/>
                    <a:pt x="28688" y="14827"/>
                    <a:pt x="19320" y="3528"/>
                  </a:cubicBezTo>
                  <a:cubicBezTo>
                    <a:pt x="12455" y="-4839"/>
                    <a:pt x="298" y="3170"/>
                    <a:pt x="12" y="12038"/>
                  </a:cubicBezTo>
                  <a:lnTo>
                    <a:pt x="12" y="1203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87" name="任意多边形: 形状 486"/>
            <p:cNvSpPr/>
            <p:nvPr/>
          </p:nvSpPr>
          <p:spPr>
            <a:xfrm rot="5400000">
              <a:off x="5878494" y="6469363"/>
              <a:ext cx="267320" cy="99546"/>
            </a:xfrm>
            <a:custGeom>
              <a:avLst/>
              <a:gdLst>
                <a:gd name="connsiteX0" fmla="*/ 4667 w 140856"/>
                <a:gd name="connsiteY0" fmla="*/ 41243 h 52453"/>
                <a:gd name="connsiteX1" fmla="*/ 65309 w 140856"/>
                <a:gd name="connsiteY1" fmla="*/ 48466 h 52453"/>
                <a:gd name="connsiteX2" fmla="*/ 72317 w 140856"/>
                <a:gd name="connsiteY2" fmla="*/ 46607 h 52453"/>
                <a:gd name="connsiteX3" fmla="*/ 75607 w 140856"/>
                <a:gd name="connsiteY3" fmla="*/ 46535 h 52453"/>
                <a:gd name="connsiteX4" fmla="*/ 75750 w 140856"/>
                <a:gd name="connsiteY4" fmla="*/ 46607 h 52453"/>
                <a:gd name="connsiteX5" fmla="*/ 81185 w 140856"/>
                <a:gd name="connsiteY5" fmla="*/ 47322 h 52453"/>
                <a:gd name="connsiteX6" fmla="*/ 88837 w 140856"/>
                <a:gd name="connsiteY6" fmla="*/ 47608 h 52453"/>
                <a:gd name="connsiteX7" fmla="*/ 115582 w 140856"/>
                <a:gd name="connsiteY7" fmla="*/ 38526 h 52453"/>
                <a:gd name="connsiteX8" fmla="*/ 117799 w 140856"/>
                <a:gd name="connsiteY8" fmla="*/ 37453 h 52453"/>
                <a:gd name="connsiteX9" fmla="*/ 117227 w 140856"/>
                <a:gd name="connsiteY9" fmla="*/ 37739 h 52453"/>
                <a:gd name="connsiteX10" fmla="*/ 122519 w 140856"/>
                <a:gd name="connsiteY10" fmla="*/ 35951 h 52453"/>
                <a:gd name="connsiteX11" fmla="*/ 123163 w 140856"/>
                <a:gd name="connsiteY11" fmla="*/ 35737 h 52453"/>
                <a:gd name="connsiteX12" fmla="*/ 127096 w 140856"/>
                <a:gd name="connsiteY12" fmla="*/ 35165 h 52453"/>
                <a:gd name="connsiteX13" fmla="*/ 137394 w 140856"/>
                <a:gd name="connsiteY13" fmla="*/ 28013 h 52453"/>
                <a:gd name="connsiteX14" fmla="*/ 138323 w 140856"/>
                <a:gd name="connsiteY14" fmla="*/ 8491 h 52453"/>
                <a:gd name="connsiteX15" fmla="*/ 115082 w 140856"/>
                <a:gd name="connsiteY15" fmla="*/ 553 h 52453"/>
                <a:gd name="connsiteX16" fmla="*/ 105285 w 140856"/>
                <a:gd name="connsiteY16" fmla="*/ 3556 h 52453"/>
                <a:gd name="connsiteX17" fmla="*/ 97990 w 140856"/>
                <a:gd name="connsiteY17" fmla="*/ 6846 h 52453"/>
                <a:gd name="connsiteX18" fmla="*/ 95702 w 140856"/>
                <a:gd name="connsiteY18" fmla="*/ 7919 h 52453"/>
                <a:gd name="connsiteX19" fmla="*/ 93342 w 140856"/>
                <a:gd name="connsiteY19" fmla="*/ 9063 h 52453"/>
                <a:gd name="connsiteX20" fmla="*/ 90124 w 140856"/>
                <a:gd name="connsiteY20" fmla="*/ 10207 h 52453"/>
                <a:gd name="connsiteX21" fmla="*/ 87120 w 140856"/>
                <a:gd name="connsiteY21" fmla="*/ 11208 h 52453"/>
                <a:gd name="connsiteX22" fmla="*/ 85619 w 140856"/>
                <a:gd name="connsiteY22" fmla="*/ 11280 h 52453"/>
                <a:gd name="connsiteX23" fmla="*/ 75679 w 140856"/>
                <a:gd name="connsiteY23" fmla="*/ 10064 h 52453"/>
                <a:gd name="connsiteX24" fmla="*/ 57729 w 140856"/>
                <a:gd name="connsiteY24" fmla="*/ 12924 h 52453"/>
                <a:gd name="connsiteX25" fmla="*/ 49791 w 140856"/>
                <a:gd name="connsiteY25" fmla="*/ 15284 h 52453"/>
                <a:gd name="connsiteX26" fmla="*/ 46788 w 140856"/>
                <a:gd name="connsiteY26" fmla="*/ 15928 h 52453"/>
                <a:gd name="connsiteX27" fmla="*/ 45500 w 140856"/>
                <a:gd name="connsiteY27" fmla="*/ 16143 h 52453"/>
                <a:gd name="connsiteX28" fmla="*/ 14393 w 140856"/>
                <a:gd name="connsiteY28" fmla="*/ 15856 h 52453"/>
                <a:gd name="connsiteX29" fmla="*/ 4667 w 140856"/>
                <a:gd name="connsiteY29" fmla="*/ 41243 h 52453"/>
                <a:gd name="connsiteX30" fmla="*/ 4667 w 140856"/>
                <a:gd name="connsiteY30" fmla="*/ 41243 h 5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0856" h="52453">
                  <a:moveTo>
                    <a:pt x="4667" y="41243"/>
                  </a:moveTo>
                  <a:cubicBezTo>
                    <a:pt x="20614" y="55689"/>
                    <a:pt x="45858" y="53901"/>
                    <a:pt x="65309" y="48466"/>
                  </a:cubicBezTo>
                  <a:cubicBezTo>
                    <a:pt x="67598" y="47822"/>
                    <a:pt x="69958" y="47036"/>
                    <a:pt x="72317" y="46607"/>
                  </a:cubicBezTo>
                  <a:cubicBezTo>
                    <a:pt x="70458" y="46964"/>
                    <a:pt x="74892" y="46535"/>
                    <a:pt x="75607" y="46535"/>
                  </a:cubicBezTo>
                  <a:cubicBezTo>
                    <a:pt x="75178" y="46535"/>
                    <a:pt x="73605" y="46392"/>
                    <a:pt x="75750" y="46607"/>
                  </a:cubicBezTo>
                  <a:cubicBezTo>
                    <a:pt x="77538" y="46821"/>
                    <a:pt x="79397" y="47107"/>
                    <a:pt x="81185" y="47322"/>
                  </a:cubicBezTo>
                  <a:cubicBezTo>
                    <a:pt x="83760" y="47608"/>
                    <a:pt x="86262" y="47822"/>
                    <a:pt x="88837" y="47608"/>
                  </a:cubicBezTo>
                  <a:cubicBezTo>
                    <a:pt x="98563" y="46678"/>
                    <a:pt x="106858" y="42673"/>
                    <a:pt x="115582" y="38526"/>
                  </a:cubicBezTo>
                  <a:cubicBezTo>
                    <a:pt x="116297" y="38168"/>
                    <a:pt x="117084" y="37811"/>
                    <a:pt x="117799" y="37453"/>
                  </a:cubicBezTo>
                  <a:cubicBezTo>
                    <a:pt x="117513" y="37596"/>
                    <a:pt x="115296" y="38454"/>
                    <a:pt x="117227" y="37739"/>
                  </a:cubicBezTo>
                  <a:cubicBezTo>
                    <a:pt x="118943" y="37096"/>
                    <a:pt x="120731" y="36523"/>
                    <a:pt x="122519" y="35951"/>
                  </a:cubicBezTo>
                  <a:cubicBezTo>
                    <a:pt x="122805" y="35880"/>
                    <a:pt x="125380" y="35308"/>
                    <a:pt x="123163" y="35737"/>
                  </a:cubicBezTo>
                  <a:cubicBezTo>
                    <a:pt x="119658" y="36452"/>
                    <a:pt x="127525" y="35022"/>
                    <a:pt x="127096" y="35165"/>
                  </a:cubicBezTo>
                  <a:cubicBezTo>
                    <a:pt x="131172" y="34021"/>
                    <a:pt x="134962" y="31303"/>
                    <a:pt x="137394" y="28013"/>
                  </a:cubicBezTo>
                  <a:cubicBezTo>
                    <a:pt x="141613" y="22293"/>
                    <a:pt x="142042" y="14569"/>
                    <a:pt x="138323" y="8491"/>
                  </a:cubicBezTo>
                  <a:cubicBezTo>
                    <a:pt x="133246" y="267"/>
                    <a:pt x="123735" y="-949"/>
                    <a:pt x="115082" y="553"/>
                  </a:cubicBezTo>
                  <a:cubicBezTo>
                    <a:pt x="111649" y="1125"/>
                    <a:pt x="108502" y="2198"/>
                    <a:pt x="105285" y="3556"/>
                  </a:cubicBezTo>
                  <a:cubicBezTo>
                    <a:pt x="102853" y="4629"/>
                    <a:pt x="100422" y="5702"/>
                    <a:pt x="97990" y="6846"/>
                  </a:cubicBezTo>
                  <a:cubicBezTo>
                    <a:pt x="97204" y="7204"/>
                    <a:pt x="96488" y="7561"/>
                    <a:pt x="95702" y="7919"/>
                  </a:cubicBezTo>
                  <a:cubicBezTo>
                    <a:pt x="95344" y="8062"/>
                    <a:pt x="91268" y="9921"/>
                    <a:pt x="93342" y="9063"/>
                  </a:cubicBezTo>
                  <a:cubicBezTo>
                    <a:pt x="94772" y="8491"/>
                    <a:pt x="90839" y="9992"/>
                    <a:pt x="90124" y="10207"/>
                  </a:cubicBezTo>
                  <a:cubicBezTo>
                    <a:pt x="89409" y="10422"/>
                    <a:pt x="85118" y="11494"/>
                    <a:pt x="87120" y="11208"/>
                  </a:cubicBezTo>
                  <a:cubicBezTo>
                    <a:pt x="90195" y="10708"/>
                    <a:pt x="82830" y="11065"/>
                    <a:pt x="85619" y="11280"/>
                  </a:cubicBezTo>
                  <a:cubicBezTo>
                    <a:pt x="82329" y="10994"/>
                    <a:pt x="79040" y="10279"/>
                    <a:pt x="75679" y="10064"/>
                  </a:cubicBezTo>
                  <a:cubicBezTo>
                    <a:pt x="69671" y="9778"/>
                    <a:pt x="63450" y="11208"/>
                    <a:pt x="57729" y="12924"/>
                  </a:cubicBezTo>
                  <a:cubicBezTo>
                    <a:pt x="55083" y="13711"/>
                    <a:pt x="52509" y="14641"/>
                    <a:pt x="49791" y="15284"/>
                  </a:cubicBezTo>
                  <a:cubicBezTo>
                    <a:pt x="48790" y="15499"/>
                    <a:pt x="47789" y="15785"/>
                    <a:pt x="46788" y="15928"/>
                  </a:cubicBezTo>
                  <a:cubicBezTo>
                    <a:pt x="43570" y="16572"/>
                    <a:pt x="48790" y="15714"/>
                    <a:pt x="45500" y="16143"/>
                  </a:cubicBezTo>
                  <a:cubicBezTo>
                    <a:pt x="33701" y="17644"/>
                    <a:pt x="25978" y="14641"/>
                    <a:pt x="14393" y="15856"/>
                  </a:cubicBezTo>
                  <a:cubicBezTo>
                    <a:pt x="2379" y="17072"/>
                    <a:pt x="-5488" y="32090"/>
                    <a:pt x="4667" y="41243"/>
                  </a:cubicBezTo>
                  <a:lnTo>
                    <a:pt x="4667" y="4124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88" name="任意多边形: 形状 487"/>
            <p:cNvSpPr/>
            <p:nvPr/>
          </p:nvSpPr>
          <p:spPr>
            <a:xfrm rot="5400000">
              <a:off x="6174697" y="6852135"/>
              <a:ext cx="1142" cy="10591"/>
            </a:xfrm>
            <a:custGeom>
              <a:avLst/>
              <a:gdLst>
                <a:gd name="connsiteX0" fmla="*/ 0 w 1142"/>
                <a:gd name="connsiteY0" fmla="*/ 7719 h 10591"/>
                <a:gd name="connsiteX1" fmla="*/ 1142 w 1142"/>
                <a:gd name="connsiteY1" fmla="*/ 0 h 10591"/>
                <a:gd name="connsiteX2" fmla="*/ 1142 w 1142"/>
                <a:gd name="connsiteY2" fmla="*/ 10591 h 10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10591">
                  <a:moveTo>
                    <a:pt x="0" y="7719"/>
                  </a:moveTo>
                  <a:lnTo>
                    <a:pt x="1142" y="0"/>
                  </a:lnTo>
                  <a:lnTo>
                    <a:pt x="1142" y="1059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91" name="任意多边形: 形状 490"/>
            <p:cNvSpPr/>
            <p:nvPr/>
          </p:nvSpPr>
          <p:spPr>
            <a:xfrm rot="5400000">
              <a:off x="5846945" y="6316186"/>
              <a:ext cx="618779" cy="464850"/>
            </a:xfrm>
            <a:custGeom>
              <a:avLst/>
              <a:gdLst>
                <a:gd name="connsiteX0" fmla="*/ 27635 w 618779"/>
                <a:gd name="connsiteY0" fmla="*/ 24419 h 464850"/>
                <a:gd name="connsiteX1" fmla="*/ 126681 w 618779"/>
                <a:gd name="connsiteY1" fmla="*/ 96875 h 464850"/>
                <a:gd name="connsiteX2" fmla="*/ 237765 w 618779"/>
                <a:gd name="connsiteY2" fmla="*/ 159865 h 464850"/>
                <a:gd name="connsiteX3" fmla="*/ 457627 w 618779"/>
                <a:gd name="connsiteY3" fmla="*/ 284994 h 464850"/>
                <a:gd name="connsiteX4" fmla="*/ 556039 w 618779"/>
                <a:gd name="connsiteY4" fmla="*/ 364152 h 464850"/>
                <a:gd name="connsiteX5" fmla="*/ 618779 w 618779"/>
                <a:gd name="connsiteY5" fmla="*/ 440258 h 464850"/>
                <a:gd name="connsiteX6" fmla="*/ 618779 w 618779"/>
                <a:gd name="connsiteY6" fmla="*/ 464850 h 464850"/>
                <a:gd name="connsiteX7" fmla="*/ 602573 w 618779"/>
                <a:gd name="connsiteY7" fmla="*/ 439441 h 464850"/>
                <a:gd name="connsiteX8" fmla="*/ 415148 w 618779"/>
                <a:gd name="connsiteY8" fmla="*/ 274139 h 464850"/>
                <a:gd name="connsiteX9" fmla="*/ 94726 w 618779"/>
                <a:gd name="connsiteY9" fmla="*/ 82007 h 464850"/>
                <a:gd name="connsiteX10" fmla="*/ 17250 w 618779"/>
                <a:gd name="connsiteY10" fmla="*/ 15504 h 464850"/>
                <a:gd name="connsiteX11" fmla="*/ 27635 w 618779"/>
                <a:gd name="connsiteY11" fmla="*/ 24419 h 464850"/>
                <a:gd name="connsiteX12" fmla="*/ 23740 w 618779"/>
                <a:gd name="connsiteY12" fmla="*/ 21569 h 464850"/>
                <a:gd name="connsiteX13" fmla="*/ 124 w 618779"/>
                <a:gd name="connsiteY13" fmla="*/ 803 h 464850"/>
                <a:gd name="connsiteX14" fmla="*/ 938 w 618779"/>
                <a:gd name="connsiteY14" fmla="*/ 260 h 464850"/>
                <a:gd name="connsiteX15" fmla="*/ 17250 w 618779"/>
                <a:gd name="connsiteY15" fmla="*/ 15504 h 46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8779" h="464850">
                  <a:moveTo>
                    <a:pt x="27635" y="24419"/>
                  </a:moveTo>
                  <a:lnTo>
                    <a:pt x="126681" y="96875"/>
                  </a:lnTo>
                  <a:cubicBezTo>
                    <a:pt x="162850" y="119319"/>
                    <a:pt x="200375" y="139711"/>
                    <a:pt x="237765" y="159865"/>
                  </a:cubicBezTo>
                  <a:cubicBezTo>
                    <a:pt x="312003" y="199765"/>
                    <a:pt x="387733" y="237630"/>
                    <a:pt x="457627" y="284994"/>
                  </a:cubicBezTo>
                  <a:cubicBezTo>
                    <a:pt x="492641" y="308745"/>
                    <a:pt x="525859" y="334939"/>
                    <a:pt x="556039" y="364152"/>
                  </a:cubicBezTo>
                  <a:lnTo>
                    <a:pt x="618779" y="440258"/>
                  </a:lnTo>
                  <a:lnTo>
                    <a:pt x="618779" y="464850"/>
                  </a:lnTo>
                  <a:lnTo>
                    <a:pt x="602573" y="439441"/>
                  </a:lnTo>
                  <a:cubicBezTo>
                    <a:pt x="552765" y="371448"/>
                    <a:pt x="485993" y="318652"/>
                    <a:pt x="415148" y="274139"/>
                  </a:cubicBezTo>
                  <a:cubicBezTo>
                    <a:pt x="310000" y="207976"/>
                    <a:pt x="195082" y="155174"/>
                    <a:pt x="94726" y="82007"/>
                  </a:cubicBezTo>
                  <a:close/>
                  <a:moveTo>
                    <a:pt x="17250" y="15504"/>
                  </a:moveTo>
                  <a:lnTo>
                    <a:pt x="27635" y="24419"/>
                  </a:lnTo>
                  <a:lnTo>
                    <a:pt x="23740" y="21569"/>
                  </a:lnTo>
                  <a:close/>
                  <a:moveTo>
                    <a:pt x="124" y="803"/>
                  </a:moveTo>
                  <a:cubicBezTo>
                    <a:pt x="-283" y="397"/>
                    <a:pt x="397" y="-418"/>
                    <a:pt x="938" y="260"/>
                  </a:cubicBezTo>
                  <a:lnTo>
                    <a:pt x="17250" y="1550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95" name="任意多边形: 形状 494"/>
            <p:cNvSpPr/>
            <p:nvPr/>
          </p:nvSpPr>
          <p:spPr>
            <a:xfrm rot="5400000">
              <a:off x="6245244" y="6690788"/>
              <a:ext cx="54319" cy="280107"/>
            </a:xfrm>
            <a:custGeom>
              <a:avLst/>
              <a:gdLst>
                <a:gd name="connsiteX0" fmla="*/ 978 w 54319"/>
                <a:gd name="connsiteY0" fmla="*/ 137197 h 280107"/>
                <a:gd name="connsiteX1" fmla="*/ 4862 w 54319"/>
                <a:gd name="connsiteY1" fmla="*/ 82995 h 280107"/>
                <a:gd name="connsiteX2" fmla="*/ 28511 w 54319"/>
                <a:gd name="connsiteY2" fmla="*/ 31813 h 280107"/>
                <a:gd name="connsiteX3" fmla="*/ 54319 w 54319"/>
                <a:gd name="connsiteY3" fmla="*/ 0 h 280107"/>
                <a:gd name="connsiteX4" fmla="*/ 54319 w 54319"/>
                <a:gd name="connsiteY4" fmla="*/ 21703 h 280107"/>
                <a:gd name="connsiteX5" fmla="*/ 36406 w 54319"/>
                <a:gd name="connsiteY5" fmla="*/ 44208 h 280107"/>
                <a:gd name="connsiteX6" fmla="*/ 15583 w 54319"/>
                <a:gd name="connsiteY6" fmla="*/ 96296 h 280107"/>
                <a:gd name="connsiteX7" fmla="*/ 53411 w 54319"/>
                <a:gd name="connsiteY7" fmla="*/ 255295 h 280107"/>
                <a:gd name="connsiteX8" fmla="*/ 54319 w 54319"/>
                <a:gd name="connsiteY8" fmla="*/ 258622 h 280107"/>
                <a:gd name="connsiteX9" fmla="*/ 54319 w 54319"/>
                <a:gd name="connsiteY9" fmla="*/ 280107 h 280107"/>
                <a:gd name="connsiteX10" fmla="*/ 41369 w 54319"/>
                <a:gd name="connsiteY10" fmla="*/ 246263 h 280107"/>
                <a:gd name="connsiteX11" fmla="*/ 14498 w 54319"/>
                <a:gd name="connsiteY11" fmla="*/ 190076 h 280107"/>
                <a:gd name="connsiteX12" fmla="*/ 978 w 54319"/>
                <a:gd name="connsiteY12" fmla="*/ 137197 h 28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19" h="280107">
                  <a:moveTo>
                    <a:pt x="978" y="137197"/>
                  </a:moveTo>
                  <a:cubicBezTo>
                    <a:pt x="-1008" y="119197"/>
                    <a:pt x="-92" y="100977"/>
                    <a:pt x="4862" y="82995"/>
                  </a:cubicBezTo>
                  <a:cubicBezTo>
                    <a:pt x="9884" y="64741"/>
                    <a:pt x="18197" y="47675"/>
                    <a:pt x="28511" y="31813"/>
                  </a:cubicBezTo>
                  <a:lnTo>
                    <a:pt x="54319" y="0"/>
                  </a:lnTo>
                  <a:lnTo>
                    <a:pt x="54319" y="21703"/>
                  </a:lnTo>
                  <a:lnTo>
                    <a:pt x="36406" y="44208"/>
                  </a:lnTo>
                  <a:cubicBezTo>
                    <a:pt x="26729" y="60077"/>
                    <a:pt x="19417" y="77296"/>
                    <a:pt x="15583" y="96296"/>
                  </a:cubicBezTo>
                  <a:cubicBezTo>
                    <a:pt x="4184" y="153093"/>
                    <a:pt x="33779" y="203326"/>
                    <a:pt x="53411" y="255295"/>
                  </a:cubicBezTo>
                  <a:lnTo>
                    <a:pt x="54319" y="258622"/>
                  </a:lnTo>
                  <a:lnTo>
                    <a:pt x="54319" y="280107"/>
                  </a:lnTo>
                  <a:lnTo>
                    <a:pt x="41369" y="246263"/>
                  </a:lnTo>
                  <a:cubicBezTo>
                    <a:pt x="32819" y="227398"/>
                    <a:pt x="21962" y="209483"/>
                    <a:pt x="14498" y="190076"/>
                  </a:cubicBezTo>
                  <a:cubicBezTo>
                    <a:pt x="7848" y="172975"/>
                    <a:pt x="2962" y="155196"/>
                    <a:pt x="978" y="13719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99" name="任意多边形: 形状 498"/>
            <p:cNvSpPr/>
            <p:nvPr/>
          </p:nvSpPr>
          <p:spPr>
            <a:xfrm rot="5400000">
              <a:off x="6134564" y="6142991"/>
              <a:ext cx="435255" cy="381464"/>
            </a:xfrm>
            <a:custGeom>
              <a:avLst/>
              <a:gdLst>
                <a:gd name="connsiteX0" fmla="*/ 229134 w 229344"/>
                <a:gd name="connsiteY0" fmla="*/ 185419 h 201001"/>
                <a:gd name="connsiteX1" fmla="*/ 205320 w 229344"/>
                <a:gd name="connsiteY1" fmla="*/ 142011 h 201001"/>
                <a:gd name="connsiteX2" fmla="*/ 179791 w 229344"/>
                <a:gd name="connsiteY2" fmla="*/ 86375 h 201001"/>
                <a:gd name="connsiteX3" fmla="*/ 136097 w 229344"/>
                <a:gd name="connsiteY3" fmla="*/ 48331 h 201001"/>
                <a:gd name="connsiteX4" fmla="*/ 77099 w 229344"/>
                <a:gd name="connsiteY4" fmla="*/ 23588 h 201001"/>
                <a:gd name="connsiteX5" fmla="*/ 6303 w 229344"/>
                <a:gd name="connsiteY5" fmla="*/ 132 h 201001"/>
                <a:gd name="connsiteX6" fmla="*/ 1726 w 229344"/>
                <a:gd name="connsiteY6" fmla="*/ 2921 h 201001"/>
                <a:gd name="connsiteX7" fmla="*/ 33191 w 229344"/>
                <a:gd name="connsiteY7" fmla="*/ 131928 h 201001"/>
                <a:gd name="connsiteX8" fmla="*/ 146395 w 229344"/>
                <a:gd name="connsiteY8" fmla="*/ 199436 h 201001"/>
                <a:gd name="connsiteX9" fmla="*/ 222126 w 229344"/>
                <a:gd name="connsiteY9" fmla="*/ 192356 h 201001"/>
                <a:gd name="connsiteX10" fmla="*/ 219623 w 229344"/>
                <a:gd name="connsiteY10" fmla="*/ 183989 h 201001"/>
                <a:gd name="connsiteX11" fmla="*/ 94477 w 229344"/>
                <a:gd name="connsiteY11" fmla="*/ 174049 h 201001"/>
                <a:gd name="connsiteX12" fmla="*/ 15384 w 229344"/>
                <a:gd name="connsiteY12" fmla="*/ 77222 h 201001"/>
                <a:gd name="connsiteX13" fmla="*/ 9020 w 229344"/>
                <a:gd name="connsiteY13" fmla="*/ 4780 h 201001"/>
                <a:gd name="connsiteX14" fmla="*/ 4443 w 229344"/>
                <a:gd name="connsiteY14" fmla="*/ 7569 h 201001"/>
                <a:gd name="connsiteX15" fmla="*/ 126800 w 229344"/>
                <a:gd name="connsiteY15" fmla="*/ 52049 h 201001"/>
                <a:gd name="connsiteX16" fmla="*/ 153546 w 229344"/>
                <a:gd name="connsiteY16" fmla="*/ 67568 h 201001"/>
                <a:gd name="connsiteX17" fmla="*/ 173927 w 229344"/>
                <a:gd name="connsiteY17" fmla="*/ 90022 h 201001"/>
                <a:gd name="connsiteX18" fmla="*/ 201101 w 229344"/>
                <a:gd name="connsiteY18" fmla="*/ 144586 h 201001"/>
                <a:gd name="connsiteX19" fmla="*/ 228419 w 229344"/>
                <a:gd name="connsiteY19" fmla="*/ 186349 h 201001"/>
                <a:gd name="connsiteX20" fmla="*/ 229134 w 229344"/>
                <a:gd name="connsiteY20" fmla="*/ 185419 h 201001"/>
                <a:gd name="connsiteX21" fmla="*/ 229134 w 229344"/>
                <a:gd name="connsiteY21" fmla="*/ 185419 h 20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9344" h="201001">
                  <a:moveTo>
                    <a:pt x="229134" y="185419"/>
                  </a:moveTo>
                  <a:cubicBezTo>
                    <a:pt x="214903" y="174907"/>
                    <a:pt x="210398" y="158102"/>
                    <a:pt x="205320" y="142011"/>
                  </a:cubicBezTo>
                  <a:cubicBezTo>
                    <a:pt x="199170" y="122632"/>
                    <a:pt x="190946" y="103467"/>
                    <a:pt x="179791" y="86375"/>
                  </a:cubicBezTo>
                  <a:cubicBezTo>
                    <a:pt x="168706" y="69498"/>
                    <a:pt x="154046" y="57341"/>
                    <a:pt x="136097" y="48331"/>
                  </a:cubicBezTo>
                  <a:cubicBezTo>
                    <a:pt x="117003" y="38820"/>
                    <a:pt x="97123" y="30882"/>
                    <a:pt x="77099" y="23588"/>
                  </a:cubicBezTo>
                  <a:cubicBezTo>
                    <a:pt x="53715" y="15078"/>
                    <a:pt x="30044" y="7569"/>
                    <a:pt x="6303" y="132"/>
                  </a:cubicBezTo>
                  <a:cubicBezTo>
                    <a:pt x="4515" y="-440"/>
                    <a:pt x="2012" y="918"/>
                    <a:pt x="1726" y="2921"/>
                  </a:cubicBezTo>
                  <a:cubicBezTo>
                    <a:pt x="-4567" y="48116"/>
                    <a:pt x="6445" y="94814"/>
                    <a:pt x="33191" y="131928"/>
                  </a:cubicBezTo>
                  <a:cubicBezTo>
                    <a:pt x="59865" y="168972"/>
                    <a:pt x="101270" y="193357"/>
                    <a:pt x="146395" y="199436"/>
                  </a:cubicBezTo>
                  <a:cubicBezTo>
                    <a:pt x="171853" y="202868"/>
                    <a:pt x="197812" y="200723"/>
                    <a:pt x="222126" y="192356"/>
                  </a:cubicBezTo>
                  <a:cubicBezTo>
                    <a:pt x="227418" y="190497"/>
                    <a:pt x="224915" y="182201"/>
                    <a:pt x="219623" y="183989"/>
                  </a:cubicBezTo>
                  <a:cubicBezTo>
                    <a:pt x="178718" y="198148"/>
                    <a:pt x="132736" y="193929"/>
                    <a:pt x="94477" y="174049"/>
                  </a:cubicBezTo>
                  <a:cubicBezTo>
                    <a:pt x="56075" y="154026"/>
                    <a:pt x="28042" y="118413"/>
                    <a:pt x="15384" y="77222"/>
                  </a:cubicBezTo>
                  <a:cubicBezTo>
                    <a:pt x="8233" y="53980"/>
                    <a:pt x="5731" y="28951"/>
                    <a:pt x="9020" y="4780"/>
                  </a:cubicBezTo>
                  <a:cubicBezTo>
                    <a:pt x="7518" y="5710"/>
                    <a:pt x="5945" y="6639"/>
                    <a:pt x="4443" y="7569"/>
                  </a:cubicBezTo>
                  <a:cubicBezTo>
                    <a:pt x="45849" y="20513"/>
                    <a:pt x="87469" y="33528"/>
                    <a:pt x="126800" y="52049"/>
                  </a:cubicBezTo>
                  <a:cubicBezTo>
                    <a:pt x="136097" y="56412"/>
                    <a:pt x="145465" y="61131"/>
                    <a:pt x="153546" y="67568"/>
                  </a:cubicBezTo>
                  <a:cubicBezTo>
                    <a:pt x="161555" y="73932"/>
                    <a:pt x="168134" y="81727"/>
                    <a:pt x="173927" y="90022"/>
                  </a:cubicBezTo>
                  <a:cubicBezTo>
                    <a:pt x="185583" y="106828"/>
                    <a:pt x="194594" y="125278"/>
                    <a:pt x="201101" y="144586"/>
                  </a:cubicBezTo>
                  <a:cubicBezTo>
                    <a:pt x="206250" y="159889"/>
                    <a:pt x="211971" y="179627"/>
                    <a:pt x="228419" y="186349"/>
                  </a:cubicBezTo>
                  <a:cubicBezTo>
                    <a:pt x="228991" y="186563"/>
                    <a:pt x="229706" y="185848"/>
                    <a:pt x="229134" y="185419"/>
                  </a:cubicBezTo>
                  <a:lnTo>
                    <a:pt x="229134" y="18541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00" name="任意多边形: 形状 499"/>
            <p:cNvSpPr/>
            <p:nvPr/>
          </p:nvSpPr>
          <p:spPr>
            <a:xfrm rot="5400000">
              <a:off x="5819999" y="6581744"/>
              <a:ext cx="407133" cy="47561"/>
            </a:xfrm>
            <a:custGeom>
              <a:avLst/>
              <a:gdLst>
                <a:gd name="connsiteX0" fmla="*/ 847 w 214526"/>
                <a:gd name="connsiteY0" fmla="*/ 25050 h 25061"/>
                <a:gd name="connsiteX1" fmla="*/ 55553 w 214526"/>
                <a:gd name="connsiteY1" fmla="*/ 16111 h 25061"/>
                <a:gd name="connsiteX2" fmla="*/ 110760 w 214526"/>
                <a:gd name="connsiteY2" fmla="*/ 8745 h 25061"/>
                <a:gd name="connsiteX3" fmla="*/ 165682 w 214526"/>
                <a:gd name="connsiteY3" fmla="*/ 9747 h 25061"/>
                <a:gd name="connsiteX4" fmla="*/ 191640 w 214526"/>
                <a:gd name="connsiteY4" fmla="*/ 14681 h 25061"/>
                <a:gd name="connsiteX5" fmla="*/ 202582 w 214526"/>
                <a:gd name="connsiteY5" fmla="*/ 19830 h 25061"/>
                <a:gd name="connsiteX6" fmla="*/ 211378 w 214526"/>
                <a:gd name="connsiteY6" fmla="*/ 24478 h 25061"/>
                <a:gd name="connsiteX7" fmla="*/ 214453 w 214526"/>
                <a:gd name="connsiteY7" fmla="*/ 21260 h 25061"/>
                <a:gd name="connsiteX8" fmla="*/ 202725 w 214526"/>
                <a:gd name="connsiteY8" fmla="*/ 10462 h 25061"/>
                <a:gd name="connsiteX9" fmla="*/ 183631 w 214526"/>
                <a:gd name="connsiteY9" fmla="*/ 4312 h 25061"/>
                <a:gd name="connsiteX10" fmla="*/ 139508 w 214526"/>
                <a:gd name="connsiteY10" fmla="*/ 21 h 25061"/>
                <a:gd name="connsiteX11" fmla="*/ 50118 w 214526"/>
                <a:gd name="connsiteY11" fmla="*/ 9961 h 25061"/>
                <a:gd name="connsiteX12" fmla="*/ 417 w 214526"/>
                <a:gd name="connsiteY12" fmla="*/ 23763 h 25061"/>
                <a:gd name="connsiteX13" fmla="*/ 847 w 214526"/>
                <a:gd name="connsiteY13" fmla="*/ 25050 h 25061"/>
                <a:gd name="connsiteX14" fmla="*/ 847 w 214526"/>
                <a:gd name="connsiteY14" fmla="*/ 25050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4526" h="25061">
                  <a:moveTo>
                    <a:pt x="847" y="25050"/>
                  </a:moveTo>
                  <a:cubicBezTo>
                    <a:pt x="19082" y="21760"/>
                    <a:pt x="37389" y="19401"/>
                    <a:pt x="55553" y="16111"/>
                  </a:cubicBezTo>
                  <a:cubicBezTo>
                    <a:pt x="73789" y="12750"/>
                    <a:pt x="92239" y="10104"/>
                    <a:pt x="110760" y="8745"/>
                  </a:cubicBezTo>
                  <a:cubicBezTo>
                    <a:pt x="128996" y="7458"/>
                    <a:pt x="147446" y="7458"/>
                    <a:pt x="165682" y="9747"/>
                  </a:cubicBezTo>
                  <a:cubicBezTo>
                    <a:pt x="174335" y="10819"/>
                    <a:pt x="183345" y="12035"/>
                    <a:pt x="191640" y="14681"/>
                  </a:cubicBezTo>
                  <a:cubicBezTo>
                    <a:pt x="195502" y="15896"/>
                    <a:pt x="199149" y="17684"/>
                    <a:pt x="202582" y="19830"/>
                  </a:cubicBezTo>
                  <a:cubicBezTo>
                    <a:pt x="205514" y="21689"/>
                    <a:pt x="207874" y="23906"/>
                    <a:pt x="211378" y="24478"/>
                  </a:cubicBezTo>
                  <a:cubicBezTo>
                    <a:pt x="213380" y="24835"/>
                    <a:pt x="214882" y="23191"/>
                    <a:pt x="214453" y="21260"/>
                  </a:cubicBezTo>
                  <a:cubicBezTo>
                    <a:pt x="213380" y="15825"/>
                    <a:pt x="207302" y="12821"/>
                    <a:pt x="202725" y="10462"/>
                  </a:cubicBezTo>
                  <a:cubicBezTo>
                    <a:pt x="196646" y="7315"/>
                    <a:pt x="190282" y="5599"/>
                    <a:pt x="183631" y="4312"/>
                  </a:cubicBezTo>
                  <a:cubicBezTo>
                    <a:pt x="169114" y="1523"/>
                    <a:pt x="154311" y="164"/>
                    <a:pt x="139508" y="21"/>
                  </a:cubicBezTo>
                  <a:cubicBezTo>
                    <a:pt x="109402" y="-337"/>
                    <a:pt x="79510" y="3954"/>
                    <a:pt x="50118" y="9961"/>
                  </a:cubicBezTo>
                  <a:cubicBezTo>
                    <a:pt x="33241" y="13394"/>
                    <a:pt x="17008" y="19043"/>
                    <a:pt x="417" y="23763"/>
                  </a:cubicBezTo>
                  <a:cubicBezTo>
                    <a:pt x="-369" y="23977"/>
                    <a:pt x="60" y="25193"/>
                    <a:pt x="847" y="25050"/>
                  </a:cubicBezTo>
                  <a:lnTo>
                    <a:pt x="847" y="2505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01" name="任意多边形: 形状 500"/>
            <p:cNvSpPr/>
            <p:nvPr/>
          </p:nvSpPr>
          <p:spPr>
            <a:xfrm rot="5400000">
              <a:off x="5747012" y="6273356"/>
              <a:ext cx="522809" cy="259265"/>
            </a:xfrm>
            <a:custGeom>
              <a:avLst/>
              <a:gdLst>
                <a:gd name="connsiteX0" fmla="*/ 274487 w 275478"/>
                <a:gd name="connsiteY0" fmla="*/ 48458 h 136612"/>
                <a:gd name="connsiteX1" fmla="*/ 186098 w 275478"/>
                <a:gd name="connsiteY1" fmla="*/ 259 h 136612"/>
                <a:gd name="connsiteX2" fmla="*/ 131821 w 275478"/>
                <a:gd name="connsiteY2" fmla="*/ 9484 h 136612"/>
                <a:gd name="connsiteX3" fmla="*/ 74897 w 275478"/>
                <a:gd name="connsiteY3" fmla="*/ 37088 h 136612"/>
                <a:gd name="connsiteX4" fmla="*/ 2741 w 275478"/>
                <a:gd name="connsiteY4" fmla="*/ 60758 h 136612"/>
                <a:gd name="connsiteX5" fmla="*/ 1168 w 275478"/>
                <a:gd name="connsiteY5" fmla="*/ 67337 h 136612"/>
                <a:gd name="connsiteX6" fmla="*/ 117160 w 275478"/>
                <a:gd name="connsiteY6" fmla="*/ 132556 h 136612"/>
                <a:gd name="connsiteX7" fmla="*/ 184883 w 275478"/>
                <a:gd name="connsiteY7" fmla="*/ 133129 h 136612"/>
                <a:gd name="connsiteX8" fmla="*/ 240018 w 275478"/>
                <a:gd name="connsiteY8" fmla="*/ 106597 h 136612"/>
                <a:gd name="connsiteX9" fmla="*/ 264976 w 275478"/>
                <a:gd name="connsiteY9" fmla="*/ 82856 h 136612"/>
                <a:gd name="connsiteX10" fmla="*/ 274058 w 275478"/>
                <a:gd name="connsiteY10" fmla="*/ 52248 h 136612"/>
                <a:gd name="connsiteX11" fmla="*/ 265477 w 275478"/>
                <a:gd name="connsiteY11" fmla="*/ 54823 h 136612"/>
                <a:gd name="connsiteX12" fmla="*/ 255107 w 275478"/>
                <a:gd name="connsiteY12" fmla="*/ 80496 h 136612"/>
                <a:gd name="connsiteX13" fmla="*/ 234726 w 275478"/>
                <a:gd name="connsiteY13" fmla="*/ 99589 h 136612"/>
                <a:gd name="connsiteX14" fmla="*/ 183953 w 275478"/>
                <a:gd name="connsiteY14" fmla="*/ 124762 h 136612"/>
                <a:gd name="connsiteX15" fmla="*/ 62811 w 275478"/>
                <a:gd name="connsiteY15" fmla="*/ 102164 h 136612"/>
                <a:gd name="connsiteX16" fmla="*/ 6603 w 275478"/>
                <a:gd name="connsiteY16" fmla="*/ 61759 h 136612"/>
                <a:gd name="connsiteX17" fmla="*/ 5030 w 275478"/>
                <a:gd name="connsiteY17" fmla="*/ 68339 h 136612"/>
                <a:gd name="connsiteX18" fmla="*/ 65886 w 275478"/>
                <a:gd name="connsiteY18" fmla="*/ 49102 h 136612"/>
                <a:gd name="connsiteX19" fmla="*/ 120236 w 275478"/>
                <a:gd name="connsiteY19" fmla="*/ 22571 h 136612"/>
                <a:gd name="connsiteX20" fmla="*/ 175800 w 275478"/>
                <a:gd name="connsiteY20" fmla="*/ 7196 h 136612"/>
                <a:gd name="connsiteX21" fmla="*/ 225001 w 275478"/>
                <a:gd name="connsiteY21" fmla="*/ 16922 h 136612"/>
                <a:gd name="connsiteX22" fmla="*/ 271126 w 275478"/>
                <a:gd name="connsiteY22" fmla="*/ 51247 h 136612"/>
                <a:gd name="connsiteX23" fmla="*/ 274487 w 275478"/>
                <a:gd name="connsiteY23" fmla="*/ 48458 h 136612"/>
                <a:gd name="connsiteX24" fmla="*/ 274487 w 275478"/>
                <a:gd name="connsiteY24" fmla="*/ 48458 h 136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5478" h="136612">
                  <a:moveTo>
                    <a:pt x="274487" y="48458"/>
                  </a:moveTo>
                  <a:cubicBezTo>
                    <a:pt x="256323" y="18995"/>
                    <a:pt x="219637" y="2548"/>
                    <a:pt x="186098" y="259"/>
                  </a:cubicBezTo>
                  <a:cubicBezTo>
                    <a:pt x="167434" y="-1028"/>
                    <a:pt x="149127" y="2548"/>
                    <a:pt x="131821" y="9484"/>
                  </a:cubicBezTo>
                  <a:cubicBezTo>
                    <a:pt x="112227" y="17351"/>
                    <a:pt x="94062" y="28363"/>
                    <a:pt x="74897" y="37088"/>
                  </a:cubicBezTo>
                  <a:cubicBezTo>
                    <a:pt x="51799" y="47600"/>
                    <a:pt x="27556" y="55538"/>
                    <a:pt x="2741" y="60758"/>
                  </a:cubicBezTo>
                  <a:cubicBezTo>
                    <a:pt x="-119" y="61330"/>
                    <a:pt x="-906" y="65478"/>
                    <a:pt x="1168" y="67337"/>
                  </a:cubicBezTo>
                  <a:cubicBezTo>
                    <a:pt x="34779" y="96657"/>
                    <a:pt x="72895" y="122759"/>
                    <a:pt x="117160" y="132556"/>
                  </a:cubicBezTo>
                  <a:cubicBezTo>
                    <a:pt x="139329" y="137491"/>
                    <a:pt x="162642" y="138206"/>
                    <a:pt x="184883" y="133129"/>
                  </a:cubicBezTo>
                  <a:cubicBezTo>
                    <a:pt x="204906" y="128552"/>
                    <a:pt x="223785" y="119112"/>
                    <a:pt x="240018" y="106597"/>
                  </a:cubicBezTo>
                  <a:cubicBezTo>
                    <a:pt x="249100" y="99589"/>
                    <a:pt x="257610" y="91651"/>
                    <a:pt x="264976" y="82856"/>
                  </a:cubicBezTo>
                  <a:cubicBezTo>
                    <a:pt x="271984" y="74489"/>
                    <a:pt x="278420" y="63333"/>
                    <a:pt x="274058" y="52248"/>
                  </a:cubicBezTo>
                  <a:cubicBezTo>
                    <a:pt x="271984" y="46956"/>
                    <a:pt x="263403" y="49459"/>
                    <a:pt x="265477" y="54823"/>
                  </a:cubicBezTo>
                  <a:cubicBezTo>
                    <a:pt x="269267" y="64477"/>
                    <a:pt x="261257" y="73702"/>
                    <a:pt x="255107" y="80496"/>
                  </a:cubicBezTo>
                  <a:cubicBezTo>
                    <a:pt x="248886" y="87361"/>
                    <a:pt x="242092" y="93868"/>
                    <a:pt x="234726" y="99589"/>
                  </a:cubicBezTo>
                  <a:cubicBezTo>
                    <a:pt x="219709" y="111317"/>
                    <a:pt x="202546" y="120256"/>
                    <a:pt x="183953" y="124762"/>
                  </a:cubicBezTo>
                  <a:cubicBezTo>
                    <a:pt x="142548" y="134845"/>
                    <a:pt x="98997" y="122759"/>
                    <a:pt x="62811" y="102164"/>
                  </a:cubicBezTo>
                  <a:cubicBezTo>
                    <a:pt x="42717" y="90722"/>
                    <a:pt x="24195" y="76705"/>
                    <a:pt x="6603" y="61759"/>
                  </a:cubicBezTo>
                  <a:cubicBezTo>
                    <a:pt x="6103" y="63976"/>
                    <a:pt x="5530" y="66122"/>
                    <a:pt x="5030" y="68339"/>
                  </a:cubicBezTo>
                  <a:cubicBezTo>
                    <a:pt x="25840" y="63690"/>
                    <a:pt x="46221" y="57326"/>
                    <a:pt x="65886" y="49102"/>
                  </a:cubicBezTo>
                  <a:cubicBezTo>
                    <a:pt x="84551" y="41307"/>
                    <a:pt x="102071" y="31367"/>
                    <a:pt x="120236" y="22571"/>
                  </a:cubicBezTo>
                  <a:cubicBezTo>
                    <a:pt x="137756" y="14061"/>
                    <a:pt x="156135" y="7625"/>
                    <a:pt x="175800" y="7196"/>
                  </a:cubicBezTo>
                  <a:cubicBezTo>
                    <a:pt x="192606" y="6767"/>
                    <a:pt x="209554" y="10199"/>
                    <a:pt x="225001" y="16922"/>
                  </a:cubicBezTo>
                  <a:cubicBezTo>
                    <a:pt x="242950" y="24788"/>
                    <a:pt x="257825" y="37016"/>
                    <a:pt x="271126" y="51247"/>
                  </a:cubicBezTo>
                  <a:cubicBezTo>
                    <a:pt x="272842" y="52963"/>
                    <a:pt x="275774" y="50532"/>
                    <a:pt x="274487" y="48458"/>
                  </a:cubicBezTo>
                  <a:lnTo>
                    <a:pt x="274487" y="4845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02" name="任意多边形: 形状 501"/>
            <p:cNvSpPr/>
            <p:nvPr/>
          </p:nvSpPr>
          <p:spPr>
            <a:xfrm rot="5400000">
              <a:off x="1453413" y="1661526"/>
              <a:ext cx="449553" cy="333427"/>
            </a:xfrm>
            <a:custGeom>
              <a:avLst/>
              <a:gdLst>
                <a:gd name="connsiteX0" fmla="*/ 0 w 236878"/>
                <a:gd name="connsiteY0" fmla="*/ 156254 h 175689"/>
                <a:gd name="connsiteX1" fmla="*/ 67507 w 236878"/>
                <a:gd name="connsiteY1" fmla="*/ 49057 h 175689"/>
                <a:gd name="connsiteX2" fmla="*/ 236705 w 236878"/>
                <a:gd name="connsiteY2" fmla="*/ 0 h 175689"/>
                <a:gd name="connsiteX3" fmla="*/ 156969 w 236878"/>
                <a:gd name="connsiteY3" fmla="*/ 150747 h 175689"/>
                <a:gd name="connsiteX4" fmla="*/ 0 w 236878"/>
                <a:gd name="connsiteY4" fmla="*/ 156254 h 1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878" h="175689">
                  <a:moveTo>
                    <a:pt x="0" y="156254"/>
                  </a:moveTo>
                  <a:cubicBezTo>
                    <a:pt x="32252" y="109700"/>
                    <a:pt x="29391" y="67651"/>
                    <a:pt x="67507" y="49057"/>
                  </a:cubicBezTo>
                  <a:cubicBezTo>
                    <a:pt x="105623" y="30464"/>
                    <a:pt x="236705" y="0"/>
                    <a:pt x="236705" y="0"/>
                  </a:cubicBezTo>
                  <a:cubicBezTo>
                    <a:pt x="236705" y="0"/>
                    <a:pt x="244428" y="98043"/>
                    <a:pt x="156969" y="150747"/>
                  </a:cubicBezTo>
                  <a:cubicBezTo>
                    <a:pt x="69510" y="203452"/>
                    <a:pt x="0" y="156254"/>
                    <a:pt x="0" y="15625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03" name="任意多边形: 形状 502"/>
            <p:cNvSpPr/>
            <p:nvPr/>
          </p:nvSpPr>
          <p:spPr>
            <a:xfrm rot="5400000">
              <a:off x="1115014" y="1585486"/>
              <a:ext cx="495366" cy="251202"/>
            </a:xfrm>
            <a:custGeom>
              <a:avLst/>
              <a:gdLst>
                <a:gd name="connsiteX0" fmla="*/ 261019 w 261018"/>
                <a:gd name="connsiteY0" fmla="*/ 79410 h 132363"/>
                <a:gd name="connsiteX1" fmla="*/ 95397 w 261018"/>
                <a:gd name="connsiteY1" fmla="*/ 103 h 132363"/>
                <a:gd name="connsiteX2" fmla="*/ 0 w 261018"/>
                <a:gd name="connsiteY2" fmla="*/ 34501 h 132363"/>
                <a:gd name="connsiteX3" fmla="*/ 115063 w 261018"/>
                <a:gd name="connsiteY3" fmla="*/ 132186 h 132363"/>
                <a:gd name="connsiteX4" fmla="*/ 261019 w 261018"/>
                <a:gd name="connsiteY4" fmla="*/ 79410 h 13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018" h="132363">
                  <a:moveTo>
                    <a:pt x="261019" y="79410"/>
                  </a:moveTo>
                  <a:cubicBezTo>
                    <a:pt x="220043" y="63391"/>
                    <a:pt x="135444" y="-2972"/>
                    <a:pt x="95397" y="103"/>
                  </a:cubicBezTo>
                  <a:cubicBezTo>
                    <a:pt x="55350" y="3178"/>
                    <a:pt x="19523" y="4322"/>
                    <a:pt x="0" y="34501"/>
                  </a:cubicBezTo>
                  <a:cubicBezTo>
                    <a:pt x="5864" y="106656"/>
                    <a:pt x="69581" y="134903"/>
                    <a:pt x="115063" y="132186"/>
                  </a:cubicBezTo>
                  <a:cubicBezTo>
                    <a:pt x="160401" y="129540"/>
                    <a:pt x="239851" y="114380"/>
                    <a:pt x="261019" y="7941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04" name="任意多边形: 形状 503"/>
            <p:cNvSpPr/>
            <p:nvPr/>
          </p:nvSpPr>
          <p:spPr>
            <a:xfrm rot="5400000">
              <a:off x="1653191" y="992361"/>
              <a:ext cx="231963" cy="473654"/>
            </a:xfrm>
            <a:custGeom>
              <a:avLst/>
              <a:gdLst>
                <a:gd name="connsiteX0" fmla="*/ 82907 w 122226"/>
                <a:gd name="connsiteY0" fmla="*/ 249577 h 249577"/>
                <a:gd name="connsiteX1" fmla="*/ 121953 w 122226"/>
                <a:gd name="connsiteY1" fmla="*/ 154395 h 249577"/>
                <a:gd name="connsiteX2" fmla="*/ 22265 w 122226"/>
                <a:gd name="connsiteY2" fmla="*/ 0 h 249577"/>
                <a:gd name="connsiteX3" fmla="*/ 4173 w 122226"/>
                <a:gd name="connsiteY3" fmla="*/ 163334 h 249577"/>
                <a:gd name="connsiteX4" fmla="*/ 82907 w 122226"/>
                <a:gd name="connsiteY4" fmla="*/ 249577 h 249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26" h="249577">
                  <a:moveTo>
                    <a:pt x="82907" y="249577"/>
                  </a:moveTo>
                  <a:cubicBezTo>
                    <a:pt x="87627" y="217397"/>
                    <a:pt x="125815" y="201378"/>
                    <a:pt x="121953" y="154395"/>
                  </a:cubicBezTo>
                  <a:cubicBezTo>
                    <a:pt x="118091" y="107411"/>
                    <a:pt x="21192" y="22526"/>
                    <a:pt x="22265" y="0"/>
                  </a:cubicBezTo>
                  <a:cubicBezTo>
                    <a:pt x="21049" y="42192"/>
                    <a:pt x="-11274" y="119210"/>
                    <a:pt x="4173" y="163334"/>
                  </a:cubicBezTo>
                  <a:cubicBezTo>
                    <a:pt x="19619" y="207385"/>
                    <a:pt x="82907" y="249577"/>
                    <a:pt x="82907" y="249577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05" name="任意多边形: 形状 504"/>
            <p:cNvSpPr/>
            <p:nvPr/>
          </p:nvSpPr>
          <p:spPr>
            <a:xfrm rot="5400000">
              <a:off x="1511329" y="1725676"/>
              <a:ext cx="340067" cy="304683"/>
            </a:xfrm>
            <a:custGeom>
              <a:avLst/>
              <a:gdLst>
                <a:gd name="connsiteX0" fmla="*/ 172263 w 179188"/>
                <a:gd name="connsiteY0" fmla="*/ 1035 h 160543"/>
                <a:gd name="connsiteX1" fmla="*/ 162966 w 179188"/>
                <a:gd name="connsiteY1" fmla="*/ 11690 h 160543"/>
                <a:gd name="connsiteX2" fmla="*/ 155958 w 179188"/>
                <a:gd name="connsiteY2" fmla="*/ 26136 h 160543"/>
                <a:gd name="connsiteX3" fmla="*/ 144516 w 179188"/>
                <a:gd name="connsiteY3" fmla="*/ 53239 h 160543"/>
                <a:gd name="connsiteX4" fmla="*/ 112408 w 179188"/>
                <a:gd name="connsiteY4" fmla="*/ 101080 h 160543"/>
                <a:gd name="connsiteX5" fmla="*/ 69786 w 179188"/>
                <a:gd name="connsiteY5" fmla="*/ 127897 h 160543"/>
                <a:gd name="connsiteX6" fmla="*/ 39465 w 179188"/>
                <a:gd name="connsiteY6" fmla="*/ 131974 h 160543"/>
                <a:gd name="connsiteX7" fmla="*/ 6713 w 179188"/>
                <a:gd name="connsiteY7" fmla="*/ 136264 h 160543"/>
                <a:gd name="connsiteX8" fmla="*/ 7142 w 179188"/>
                <a:gd name="connsiteY8" fmla="*/ 155000 h 160543"/>
                <a:gd name="connsiteX9" fmla="*/ 78153 w 179188"/>
                <a:gd name="connsiteY9" fmla="*/ 155501 h 160543"/>
                <a:gd name="connsiteX10" fmla="*/ 129642 w 179188"/>
                <a:gd name="connsiteY10" fmla="*/ 122748 h 160543"/>
                <a:gd name="connsiteX11" fmla="*/ 162895 w 179188"/>
                <a:gd name="connsiteY11" fmla="*/ 70116 h 160543"/>
                <a:gd name="connsiteX12" fmla="*/ 175124 w 179188"/>
                <a:gd name="connsiteY12" fmla="*/ 36863 h 160543"/>
                <a:gd name="connsiteX13" fmla="*/ 178985 w 179188"/>
                <a:gd name="connsiteY13" fmla="*/ 19914 h 160543"/>
                <a:gd name="connsiteX14" fmla="*/ 177769 w 179188"/>
                <a:gd name="connsiteY14" fmla="*/ 3181 h 160543"/>
                <a:gd name="connsiteX15" fmla="*/ 172263 w 179188"/>
                <a:gd name="connsiteY15" fmla="*/ 1035 h 160543"/>
                <a:gd name="connsiteX16" fmla="*/ 172263 w 179188"/>
                <a:gd name="connsiteY16" fmla="*/ 1035 h 16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188" h="160543">
                  <a:moveTo>
                    <a:pt x="172263" y="1035"/>
                  </a:moveTo>
                  <a:cubicBezTo>
                    <a:pt x="169117" y="4682"/>
                    <a:pt x="165684" y="7614"/>
                    <a:pt x="162966" y="11690"/>
                  </a:cubicBezTo>
                  <a:cubicBezTo>
                    <a:pt x="160034" y="16196"/>
                    <a:pt x="158104" y="21130"/>
                    <a:pt x="155958" y="26136"/>
                  </a:cubicBezTo>
                  <a:cubicBezTo>
                    <a:pt x="152168" y="35146"/>
                    <a:pt x="148736" y="44371"/>
                    <a:pt x="144516" y="53239"/>
                  </a:cubicBezTo>
                  <a:cubicBezTo>
                    <a:pt x="136221" y="70759"/>
                    <a:pt x="126138" y="87279"/>
                    <a:pt x="112408" y="101080"/>
                  </a:cubicBezTo>
                  <a:cubicBezTo>
                    <a:pt x="100537" y="113023"/>
                    <a:pt x="86091" y="123106"/>
                    <a:pt x="69786" y="127897"/>
                  </a:cubicBezTo>
                  <a:cubicBezTo>
                    <a:pt x="59775" y="130829"/>
                    <a:pt x="49763" y="131473"/>
                    <a:pt x="39465" y="131974"/>
                  </a:cubicBezTo>
                  <a:cubicBezTo>
                    <a:pt x="28309" y="132474"/>
                    <a:pt x="17654" y="134333"/>
                    <a:pt x="6713" y="136264"/>
                  </a:cubicBezTo>
                  <a:cubicBezTo>
                    <a:pt x="-3370" y="138052"/>
                    <a:pt x="-1153" y="152569"/>
                    <a:pt x="7142" y="155000"/>
                  </a:cubicBezTo>
                  <a:cubicBezTo>
                    <a:pt x="30741" y="161937"/>
                    <a:pt x="54340" y="162652"/>
                    <a:pt x="78153" y="155501"/>
                  </a:cubicBezTo>
                  <a:cubicBezTo>
                    <a:pt x="97962" y="149565"/>
                    <a:pt x="115626" y="137838"/>
                    <a:pt x="129642" y="122748"/>
                  </a:cubicBezTo>
                  <a:cubicBezTo>
                    <a:pt x="143801" y="107445"/>
                    <a:pt x="154671" y="89209"/>
                    <a:pt x="162895" y="70116"/>
                  </a:cubicBezTo>
                  <a:cubicBezTo>
                    <a:pt x="167543" y="59317"/>
                    <a:pt x="171762" y="48161"/>
                    <a:pt x="175124" y="36863"/>
                  </a:cubicBezTo>
                  <a:cubicBezTo>
                    <a:pt x="176768" y="31356"/>
                    <a:pt x="178270" y="25635"/>
                    <a:pt x="178985" y="19914"/>
                  </a:cubicBezTo>
                  <a:cubicBezTo>
                    <a:pt x="179700" y="13907"/>
                    <a:pt x="178342" y="9045"/>
                    <a:pt x="177769" y="3181"/>
                  </a:cubicBezTo>
                  <a:cubicBezTo>
                    <a:pt x="177483" y="606"/>
                    <a:pt x="174194" y="-1253"/>
                    <a:pt x="172263" y="1035"/>
                  </a:cubicBezTo>
                  <a:lnTo>
                    <a:pt x="172263" y="103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06" name="任意多边形: 形状 505"/>
            <p:cNvSpPr/>
            <p:nvPr/>
          </p:nvSpPr>
          <p:spPr>
            <a:xfrm rot="5400000">
              <a:off x="1191672" y="1646959"/>
              <a:ext cx="331709" cy="238940"/>
            </a:xfrm>
            <a:custGeom>
              <a:avLst/>
              <a:gdLst>
                <a:gd name="connsiteX0" fmla="*/ 18471 w 174784"/>
                <a:gd name="connsiteY0" fmla="*/ 10095 h 125902"/>
                <a:gd name="connsiteX1" fmla="*/ 27982 w 174784"/>
                <a:gd name="connsiteY1" fmla="*/ 18104 h 125902"/>
                <a:gd name="connsiteX2" fmla="*/ 44930 w 174784"/>
                <a:gd name="connsiteY2" fmla="*/ 24469 h 125902"/>
                <a:gd name="connsiteX3" fmla="*/ 79900 w 174784"/>
                <a:gd name="connsiteY3" fmla="*/ 46852 h 125902"/>
                <a:gd name="connsiteX4" fmla="*/ 154487 w 174784"/>
                <a:gd name="connsiteY4" fmla="*/ 92334 h 125902"/>
                <a:gd name="connsiteX5" fmla="*/ 157133 w 174784"/>
                <a:gd name="connsiteY5" fmla="*/ 67090 h 125902"/>
                <a:gd name="connsiteX6" fmla="*/ 79184 w 174784"/>
                <a:gd name="connsiteY6" fmla="*/ 92334 h 125902"/>
                <a:gd name="connsiteX7" fmla="*/ 41641 w 174784"/>
                <a:gd name="connsiteY7" fmla="*/ 97554 h 125902"/>
                <a:gd name="connsiteX8" fmla="*/ 4168 w 174784"/>
                <a:gd name="connsiteY8" fmla="*/ 100128 h 125902"/>
                <a:gd name="connsiteX9" fmla="*/ 235 w 174784"/>
                <a:gd name="connsiteY9" fmla="*/ 107423 h 125902"/>
                <a:gd name="connsiteX10" fmla="*/ 34275 w 174784"/>
                <a:gd name="connsiteY10" fmla="*/ 125873 h 125902"/>
                <a:gd name="connsiteX11" fmla="*/ 80257 w 174784"/>
                <a:gd name="connsiteY11" fmla="*/ 120509 h 125902"/>
                <a:gd name="connsiteX12" fmla="*/ 168289 w 174784"/>
                <a:gd name="connsiteY12" fmla="*/ 92119 h 125902"/>
                <a:gd name="connsiteX13" fmla="*/ 167716 w 174784"/>
                <a:gd name="connsiteY13" fmla="*/ 68306 h 125902"/>
                <a:gd name="connsiteX14" fmla="*/ 125882 w 174784"/>
                <a:gd name="connsiteY14" fmla="*/ 46065 h 125902"/>
                <a:gd name="connsiteX15" fmla="*/ 86550 w 174784"/>
                <a:gd name="connsiteY15" fmla="*/ 18962 h 125902"/>
                <a:gd name="connsiteX16" fmla="*/ 45645 w 174784"/>
                <a:gd name="connsiteY16" fmla="*/ 1013 h 125902"/>
                <a:gd name="connsiteX17" fmla="*/ 25336 w 174784"/>
                <a:gd name="connsiteY17" fmla="*/ 2157 h 125902"/>
                <a:gd name="connsiteX18" fmla="*/ 18471 w 174784"/>
                <a:gd name="connsiteY18" fmla="*/ 10095 h 125902"/>
                <a:gd name="connsiteX19" fmla="*/ 18471 w 174784"/>
                <a:gd name="connsiteY19" fmla="*/ 10095 h 125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4784" h="125902">
                  <a:moveTo>
                    <a:pt x="18471" y="10095"/>
                  </a:moveTo>
                  <a:cubicBezTo>
                    <a:pt x="19400" y="13814"/>
                    <a:pt x="24907" y="16602"/>
                    <a:pt x="27982" y="18104"/>
                  </a:cubicBezTo>
                  <a:cubicBezTo>
                    <a:pt x="33417" y="20679"/>
                    <a:pt x="39424" y="22037"/>
                    <a:pt x="44930" y="24469"/>
                  </a:cubicBezTo>
                  <a:cubicBezTo>
                    <a:pt x="57659" y="30118"/>
                    <a:pt x="68815" y="38628"/>
                    <a:pt x="79900" y="46852"/>
                  </a:cubicBezTo>
                  <a:cubicBezTo>
                    <a:pt x="103570" y="64587"/>
                    <a:pt x="128099" y="79033"/>
                    <a:pt x="154487" y="92334"/>
                  </a:cubicBezTo>
                  <a:cubicBezTo>
                    <a:pt x="155345" y="83895"/>
                    <a:pt x="156275" y="75528"/>
                    <a:pt x="157133" y="67090"/>
                  </a:cubicBezTo>
                  <a:cubicBezTo>
                    <a:pt x="132103" y="78317"/>
                    <a:pt x="106001" y="86827"/>
                    <a:pt x="79184" y="92334"/>
                  </a:cubicBezTo>
                  <a:cubicBezTo>
                    <a:pt x="66813" y="94836"/>
                    <a:pt x="54227" y="96911"/>
                    <a:pt x="41641" y="97554"/>
                  </a:cubicBezTo>
                  <a:cubicBezTo>
                    <a:pt x="29770" y="98126"/>
                    <a:pt x="15324" y="95266"/>
                    <a:pt x="4168" y="100128"/>
                  </a:cubicBezTo>
                  <a:cubicBezTo>
                    <a:pt x="1236" y="101416"/>
                    <a:pt x="-694" y="104062"/>
                    <a:pt x="235" y="107423"/>
                  </a:cubicBezTo>
                  <a:cubicBezTo>
                    <a:pt x="4240" y="121296"/>
                    <a:pt x="21617" y="125587"/>
                    <a:pt x="34275" y="125873"/>
                  </a:cubicBezTo>
                  <a:cubicBezTo>
                    <a:pt x="49579" y="126230"/>
                    <a:pt x="65311" y="123299"/>
                    <a:pt x="80257" y="120509"/>
                  </a:cubicBezTo>
                  <a:cubicBezTo>
                    <a:pt x="110793" y="114789"/>
                    <a:pt x="140041" y="104920"/>
                    <a:pt x="168289" y="92119"/>
                  </a:cubicBezTo>
                  <a:cubicBezTo>
                    <a:pt x="177800" y="87828"/>
                    <a:pt x="176226" y="72596"/>
                    <a:pt x="167716" y="68306"/>
                  </a:cubicBezTo>
                  <a:cubicBezTo>
                    <a:pt x="153557" y="61297"/>
                    <a:pt x="139398" y="54218"/>
                    <a:pt x="125882" y="46065"/>
                  </a:cubicBezTo>
                  <a:cubicBezTo>
                    <a:pt x="112223" y="37842"/>
                    <a:pt x="99923" y="27687"/>
                    <a:pt x="86550" y="18962"/>
                  </a:cubicBezTo>
                  <a:cubicBezTo>
                    <a:pt x="74036" y="10738"/>
                    <a:pt x="60520" y="3730"/>
                    <a:pt x="45645" y="1013"/>
                  </a:cubicBezTo>
                  <a:cubicBezTo>
                    <a:pt x="39424" y="-131"/>
                    <a:pt x="31200" y="-918"/>
                    <a:pt x="25336" y="2157"/>
                  </a:cubicBezTo>
                  <a:cubicBezTo>
                    <a:pt x="23334" y="3158"/>
                    <a:pt x="17684" y="6877"/>
                    <a:pt x="18471" y="10095"/>
                  </a:cubicBezTo>
                  <a:lnTo>
                    <a:pt x="18471" y="1009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07" name="任意多边形: 形状 506"/>
            <p:cNvSpPr/>
            <p:nvPr/>
          </p:nvSpPr>
          <p:spPr>
            <a:xfrm rot="5400000">
              <a:off x="1691435" y="1069403"/>
              <a:ext cx="197482" cy="352305"/>
            </a:xfrm>
            <a:custGeom>
              <a:avLst/>
              <a:gdLst>
                <a:gd name="connsiteX0" fmla="*/ 622 w 104057"/>
                <a:gd name="connsiteY0" fmla="*/ 3624 h 185636"/>
                <a:gd name="connsiteX1" fmla="*/ 4270 w 104057"/>
                <a:gd name="connsiteY1" fmla="*/ 25722 h 185636"/>
                <a:gd name="connsiteX2" fmla="*/ 19645 w 104057"/>
                <a:gd name="connsiteY2" fmla="*/ 46174 h 185636"/>
                <a:gd name="connsiteX3" fmla="*/ 53899 w 104057"/>
                <a:gd name="connsiteY3" fmla="*/ 85649 h 185636"/>
                <a:gd name="connsiteX4" fmla="*/ 74065 w 104057"/>
                <a:gd name="connsiteY4" fmla="*/ 133490 h 185636"/>
                <a:gd name="connsiteX5" fmla="*/ 77069 w 104057"/>
                <a:gd name="connsiteY5" fmla="*/ 159592 h 185636"/>
                <a:gd name="connsiteX6" fmla="*/ 85078 w 104057"/>
                <a:gd name="connsiteY6" fmla="*/ 183906 h 185636"/>
                <a:gd name="connsiteX7" fmla="*/ 93016 w 104057"/>
                <a:gd name="connsiteY7" fmla="*/ 184764 h 185636"/>
                <a:gd name="connsiteX8" fmla="*/ 100239 w 104057"/>
                <a:gd name="connsiteY8" fmla="*/ 132990 h 185636"/>
                <a:gd name="connsiteX9" fmla="*/ 79786 w 104057"/>
                <a:gd name="connsiteY9" fmla="*/ 81286 h 185636"/>
                <a:gd name="connsiteX10" fmla="*/ 44531 w 104057"/>
                <a:gd name="connsiteY10" fmla="*/ 39810 h 185636"/>
                <a:gd name="connsiteX11" fmla="*/ 25723 w 104057"/>
                <a:gd name="connsiteY11" fmla="*/ 20215 h 185636"/>
                <a:gd name="connsiteX12" fmla="*/ 8703 w 104057"/>
                <a:gd name="connsiteY12" fmla="*/ 1265 h 185636"/>
                <a:gd name="connsiteX13" fmla="*/ 622 w 104057"/>
                <a:gd name="connsiteY13" fmla="*/ 3624 h 185636"/>
                <a:gd name="connsiteX14" fmla="*/ 622 w 104057"/>
                <a:gd name="connsiteY14" fmla="*/ 3624 h 1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057" h="185636">
                  <a:moveTo>
                    <a:pt x="622" y="3624"/>
                  </a:moveTo>
                  <a:cubicBezTo>
                    <a:pt x="-736" y="11920"/>
                    <a:pt x="-21" y="18142"/>
                    <a:pt x="4270" y="25722"/>
                  </a:cubicBezTo>
                  <a:cubicBezTo>
                    <a:pt x="8417" y="33087"/>
                    <a:pt x="14138" y="39810"/>
                    <a:pt x="19645" y="46174"/>
                  </a:cubicBezTo>
                  <a:cubicBezTo>
                    <a:pt x="31087" y="59333"/>
                    <a:pt x="44173" y="71060"/>
                    <a:pt x="53899" y="85649"/>
                  </a:cubicBezTo>
                  <a:cubicBezTo>
                    <a:pt x="63625" y="100237"/>
                    <a:pt x="70275" y="116399"/>
                    <a:pt x="74065" y="133490"/>
                  </a:cubicBezTo>
                  <a:cubicBezTo>
                    <a:pt x="75925" y="142072"/>
                    <a:pt x="76854" y="150868"/>
                    <a:pt x="77069" y="159592"/>
                  </a:cubicBezTo>
                  <a:cubicBezTo>
                    <a:pt x="77283" y="167959"/>
                    <a:pt x="77999" y="178114"/>
                    <a:pt x="85078" y="183906"/>
                  </a:cubicBezTo>
                  <a:cubicBezTo>
                    <a:pt x="87510" y="185837"/>
                    <a:pt x="90299" y="186195"/>
                    <a:pt x="93016" y="184764"/>
                  </a:cubicBezTo>
                  <a:cubicBezTo>
                    <a:pt x="109821" y="175825"/>
                    <a:pt x="103242" y="147650"/>
                    <a:pt x="100239" y="132990"/>
                  </a:cubicBezTo>
                  <a:cubicBezTo>
                    <a:pt x="96591" y="114826"/>
                    <a:pt x="89440" y="97091"/>
                    <a:pt x="79786" y="81286"/>
                  </a:cubicBezTo>
                  <a:cubicBezTo>
                    <a:pt x="70204" y="65626"/>
                    <a:pt x="57618" y="52467"/>
                    <a:pt x="44531" y="39810"/>
                  </a:cubicBezTo>
                  <a:cubicBezTo>
                    <a:pt x="38023" y="33516"/>
                    <a:pt x="31373" y="27295"/>
                    <a:pt x="25723" y="20215"/>
                  </a:cubicBezTo>
                  <a:cubicBezTo>
                    <a:pt x="20145" y="13207"/>
                    <a:pt x="15568" y="6986"/>
                    <a:pt x="8703" y="1265"/>
                  </a:cubicBezTo>
                  <a:cubicBezTo>
                    <a:pt x="6200" y="-952"/>
                    <a:pt x="1194" y="-309"/>
                    <a:pt x="622" y="3624"/>
                  </a:cubicBezTo>
                  <a:lnTo>
                    <a:pt x="622" y="362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08" name="任意多边形: 形状 507"/>
            <p:cNvSpPr/>
            <p:nvPr/>
          </p:nvSpPr>
          <p:spPr>
            <a:xfrm rot="5400000">
              <a:off x="1481291" y="1649582"/>
              <a:ext cx="320928" cy="204808"/>
            </a:xfrm>
            <a:custGeom>
              <a:avLst/>
              <a:gdLst>
                <a:gd name="connsiteX0" fmla="*/ 149316 w 169103"/>
                <a:gd name="connsiteY0" fmla="*/ 3124 h 107917"/>
                <a:gd name="connsiteX1" fmla="*/ 117064 w 169103"/>
                <a:gd name="connsiteY1" fmla="*/ 25078 h 107917"/>
                <a:gd name="connsiteX2" fmla="*/ 81093 w 169103"/>
                <a:gd name="connsiteY2" fmla="*/ 46961 h 107917"/>
                <a:gd name="connsiteX3" fmla="*/ 45909 w 169103"/>
                <a:gd name="connsiteY3" fmla="*/ 65840 h 107917"/>
                <a:gd name="connsiteX4" fmla="*/ 6506 w 169103"/>
                <a:gd name="connsiteY4" fmla="*/ 79427 h 107917"/>
                <a:gd name="connsiteX5" fmla="*/ 7078 w 169103"/>
                <a:gd name="connsiteY5" fmla="*/ 103527 h 107917"/>
                <a:gd name="connsiteX6" fmla="*/ 56350 w 169103"/>
                <a:gd name="connsiteY6" fmla="*/ 100380 h 107917"/>
                <a:gd name="connsiteX7" fmla="*/ 100974 w 169103"/>
                <a:gd name="connsiteY7" fmla="*/ 76638 h 107917"/>
                <a:gd name="connsiteX8" fmla="*/ 141521 w 169103"/>
                <a:gd name="connsiteY8" fmla="*/ 49035 h 107917"/>
                <a:gd name="connsiteX9" fmla="*/ 169053 w 169103"/>
                <a:gd name="connsiteY9" fmla="*/ 10704 h 107917"/>
                <a:gd name="connsiteX10" fmla="*/ 149316 w 169103"/>
                <a:gd name="connsiteY10" fmla="*/ 3124 h 107917"/>
                <a:gd name="connsiteX11" fmla="*/ 149316 w 169103"/>
                <a:gd name="connsiteY11" fmla="*/ 3124 h 10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9103" h="107917">
                  <a:moveTo>
                    <a:pt x="149316" y="3124"/>
                  </a:moveTo>
                  <a:cubicBezTo>
                    <a:pt x="139876" y="11920"/>
                    <a:pt x="127934" y="18141"/>
                    <a:pt x="117064" y="25078"/>
                  </a:cubicBezTo>
                  <a:cubicBezTo>
                    <a:pt x="105264" y="32658"/>
                    <a:pt x="93179" y="39809"/>
                    <a:pt x="81093" y="46961"/>
                  </a:cubicBezTo>
                  <a:cubicBezTo>
                    <a:pt x="69723" y="53683"/>
                    <a:pt x="58210" y="60834"/>
                    <a:pt x="45909" y="65840"/>
                  </a:cubicBezTo>
                  <a:cubicBezTo>
                    <a:pt x="33037" y="71060"/>
                    <a:pt x="18520" y="72490"/>
                    <a:pt x="6506" y="79427"/>
                  </a:cubicBezTo>
                  <a:cubicBezTo>
                    <a:pt x="-2576" y="84719"/>
                    <a:pt x="-1932" y="98592"/>
                    <a:pt x="7078" y="103527"/>
                  </a:cubicBezTo>
                  <a:cubicBezTo>
                    <a:pt x="22525" y="111965"/>
                    <a:pt x="41046" y="106745"/>
                    <a:pt x="56350" y="100380"/>
                  </a:cubicBezTo>
                  <a:cubicBezTo>
                    <a:pt x="72011" y="93872"/>
                    <a:pt x="86528" y="85362"/>
                    <a:pt x="100974" y="76638"/>
                  </a:cubicBezTo>
                  <a:cubicBezTo>
                    <a:pt x="114918" y="68200"/>
                    <a:pt x="129006" y="59618"/>
                    <a:pt x="141521" y="49035"/>
                  </a:cubicBezTo>
                  <a:cubicBezTo>
                    <a:pt x="153106" y="39166"/>
                    <a:pt x="167551" y="26651"/>
                    <a:pt x="169053" y="10704"/>
                  </a:cubicBezTo>
                  <a:cubicBezTo>
                    <a:pt x="170054" y="-23"/>
                    <a:pt x="155823" y="-2955"/>
                    <a:pt x="149316" y="3124"/>
                  </a:cubicBezTo>
                  <a:lnTo>
                    <a:pt x="149316" y="312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09" name="任意多边形: 形状 508"/>
            <p:cNvSpPr/>
            <p:nvPr/>
          </p:nvSpPr>
          <p:spPr>
            <a:xfrm rot="5400000">
              <a:off x="1244808" y="1538521"/>
              <a:ext cx="262323" cy="119028"/>
            </a:xfrm>
            <a:custGeom>
              <a:avLst/>
              <a:gdLst>
                <a:gd name="connsiteX0" fmla="*/ 127394 w 138223"/>
                <a:gd name="connsiteY0" fmla="*/ 29269 h 62718"/>
                <a:gd name="connsiteX1" fmla="*/ 112233 w 138223"/>
                <a:gd name="connsiteY1" fmla="*/ 27409 h 62718"/>
                <a:gd name="connsiteX2" fmla="*/ 100720 w 138223"/>
                <a:gd name="connsiteY2" fmla="*/ 26623 h 62718"/>
                <a:gd name="connsiteX3" fmla="*/ 74618 w 138223"/>
                <a:gd name="connsiteY3" fmla="*/ 17326 h 62718"/>
                <a:gd name="connsiteX4" fmla="*/ 58671 w 138223"/>
                <a:gd name="connsiteY4" fmla="*/ 15395 h 62718"/>
                <a:gd name="connsiteX5" fmla="*/ 55596 w 138223"/>
                <a:gd name="connsiteY5" fmla="*/ 15467 h 62718"/>
                <a:gd name="connsiteX6" fmla="*/ 55381 w 138223"/>
                <a:gd name="connsiteY6" fmla="*/ 15467 h 62718"/>
                <a:gd name="connsiteX7" fmla="*/ 53164 w 138223"/>
                <a:gd name="connsiteY7" fmla="*/ 14823 h 62718"/>
                <a:gd name="connsiteX8" fmla="*/ 53236 w 138223"/>
                <a:gd name="connsiteY8" fmla="*/ 14823 h 62718"/>
                <a:gd name="connsiteX9" fmla="*/ 34714 w 138223"/>
                <a:gd name="connsiteY9" fmla="*/ 4096 h 62718"/>
                <a:gd name="connsiteX10" fmla="*/ 1104 w 138223"/>
                <a:gd name="connsiteY10" fmla="*/ 11462 h 62718"/>
                <a:gd name="connsiteX11" fmla="*/ 6395 w 138223"/>
                <a:gd name="connsiteY11" fmla="*/ 30770 h 62718"/>
                <a:gd name="connsiteX12" fmla="*/ 16622 w 138223"/>
                <a:gd name="connsiteY12" fmla="*/ 35848 h 62718"/>
                <a:gd name="connsiteX13" fmla="*/ 15764 w 138223"/>
                <a:gd name="connsiteY13" fmla="*/ 35418 h 62718"/>
                <a:gd name="connsiteX14" fmla="*/ 18553 w 138223"/>
                <a:gd name="connsiteY14" fmla="*/ 36777 h 62718"/>
                <a:gd name="connsiteX15" fmla="*/ 37074 w 138223"/>
                <a:gd name="connsiteY15" fmla="*/ 47576 h 62718"/>
                <a:gd name="connsiteX16" fmla="*/ 49589 w 138223"/>
                <a:gd name="connsiteY16" fmla="*/ 51580 h 62718"/>
                <a:gd name="connsiteX17" fmla="*/ 59529 w 138223"/>
                <a:gd name="connsiteY17" fmla="*/ 52152 h 62718"/>
                <a:gd name="connsiteX18" fmla="*/ 62604 w 138223"/>
                <a:gd name="connsiteY18" fmla="*/ 52081 h 62718"/>
                <a:gd name="connsiteX19" fmla="*/ 63820 w 138223"/>
                <a:gd name="connsiteY19" fmla="*/ 52224 h 62718"/>
                <a:gd name="connsiteX20" fmla="*/ 94069 w 138223"/>
                <a:gd name="connsiteY20" fmla="*/ 61664 h 62718"/>
                <a:gd name="connsiteX21" fmla="*/ 131541 w 138223"/>
                <a:gd name="connsiteY21" fmla="*/ 56157 h 62718"/>
                <a:gd name="connsiteX22" fmla="*/ 127394 w 138223"/>
                <a:gd name="connsiteY22" fmla="*/ 29269 h 62718"/>
                <a:gd name="connsiteX23" fmla="*/ 127394 w 138223"/>
                <a:gd name="connsiteY23" fmla="*/ 29269 h 6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8223" h="62718">
                  <a:moveTo>
                    <a:pt x="127394" y="29269"/>
                  </a:moveTo>
                  <a:cubicBezTo>
                    <a:pt x="122388" y="28125"/>
                    <a:pt x="117382" y="27624"/>
                    <a:pt x="112233" y="27409"/>
                  </a:cubicBezTo>
                  <a:cubicBezTo>
                    <a:pt x="107371" y="27195"/>
                    <a:pt x="104081" y="27266"/>
                    <a:pt x="100720" y="26623"/>
                  </a:cubicBezTo>
                  <a:cubicBezTo>
                    <a:pt x="90637" y="24692"/>
                    <a:pt x="84916" y="20615"/>
                    <a:pt x="74618" y="17326"/>
                  </a:cubicBezTo>
                  <a:cubicBezTo>
                    <a:pt x="69469" y="15681"/>
                    <a:pt x="64034" y="15324"/>
                    <a:pt x="58671" y="15395"/>
                  </a:cubicBezTo>
                  <a:cubicBezTo>
                    <a:pt x="57670" y="15395"/>
                    <a:pt x="56668" y="15467"/>
                    <a:pt x="55596" y="15467"/>
                  </a:cubicBezTo>
                  <a:cubicBezTo>
                    <a:pt x="58242" y="15467"/>
                    <a:pt x="56311" y="15681"/>
                    <a:pt x="55381" y="15467"/>
                  </a:cubicBezTo>
                  <a:cubicBezTo>
                    <a:pt x="54666" y="15252"/>
                    <a:pt x="53880" y="14966"/>
                    <a:pt x="53164" y="14823"/>
                  </a:cubicBezTo>
                  <a:cubicBezTo>
                    <a:pt x="51019" y="14537"/>
                    <a:pt x="55167" y="16039"/>
                    <a:pt x="53236" y="14823"/>
                  </a:cubicBezTo>
                  <a:cubicBezTo>
                    <a:pt x="47372" y="11105"/>
                    <a:pt x="41007" y="7100"/>
                    <a:pt x="34714" y="4096"/>
                  </a:cubicBezTo>
                  <a:cubicBezTo>
                    <a:pt x="23129" y="-1410"/>
                    <a:pt x="6753" y="-3412"/>
                    <a:pt x="1104" y="11462"/>
                  </a:cubicBezTo>
                  <a:cubicBezTo>
                    <a:pt x="-1614" y="18613"/>
                    <a:pt x="889" y="25765"/>
                    <a:pt x="6395" y="30770"/>
                  </a:cubicBezTo>
                  <a:cubicBezTo>
                    <a:pt x="8898" y="32987"/>
                    <a:pt x="13189" y="35991"/>
                    <a:pt x="16622" y="35848"/>
                  </a:cubicBezTo>
                  <a:cubicBezTo>
                    <a:pt x="18195" y="35776"/>
                    <a:pt x="16479" y="35705"/>
                    <a:pt x="15764" y="35418"/>
                  </a:cubicBezTo>
                  <a:cubicBezTo>
                    <a:pt x="16693" y="35848"/>
                    <a:pt x="17623" y="36277"/>
                    <a:pt x="18553" y="36777"/>
                  </a:cubicBezTo>
                  <a:cubicBezTo>
                    <a:pt x="24917" y="40139"/>
                    <a:pt x="30495" y="44644"/>
                    <a:pt x="37074" y="47576"/>
                  </a:cubicBezTo>
                  <a:cubicBezTo>
                    <a:pt x="41150" y="49363"/>
                    <a:pt x="45227" y="50937"/>
                    <a:pt x="49589" y="51580"/>
                  </a:cubicBezTo>
                  <a:cubicBezTo>
                    <a:pt x="52950" y="52009"/>
                    <a:pt x="56168" y="52224"/>
                    <a:pt x="59529" y="52152"/>
                  </a:cubicBezTo>
                  <a:cubicBezTo>
                    <a:pt x="60530" y="52152"/>
                    <a:pt x="61531" y="52081"/>
                    <a:pt x="62604" y="52081"/>
                  </a:cubicBezTo>
                  <a:cubicBezTo>
                    <a:pt x="60816" y="52009"/>
                    <a:pt x="63105" y="52081"/>
                    <a:pt x="63820" y="52224"/>
                  </a:cubicBezTo>
                  <a:cubicBezTo>
                    <a:pt x="72616" y="54369"/>
                    <a:pt x="83271" y="60162"/>
                    <a:pt x="94069" y="61664"/>
                  </a:cubicBezTo>
                  <a:cubicBezTo>
                    <a:pt x="106870" y="63380"/>
                    <a:pt x="120457" y="63881"/>
                    <a:pt x="131541" y="56157"/>
                  </a:cubicBezTo>
                  <a:cubicBezTo>
                    <a:pt x="141625" y="49149"/>
                    <a:pt x="140338" y="32344"/>
                    <a:pt x="127394" y="29269"/>
                  </a:cubicBezTo>
                  <a:lnTo>
                    <a:pt x="127394" y="2926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10" name="任意多边形: 形状 509"/>
            <p:cNvSpPr/>
            <p:nvPr/>
          </p:nvSpPr>
          <p:spPr>
            <a:xfrm rot="5400000">
              <a:off x="1615732" y="1097518"/>
              <a:ext cx="119802" cy="252394"/>
            </a:xfrm>
            <a:custGeom>
              <a:avLst/>
              <a:gdLst>
                <a:gd name="connsiteX0" fmla="*/ 21630 w 63126"/>
                <a:gd name="connsiteY0" fmla="*/ 14633 h 132991"/>
                <a:gd name="connsiteX1" fmla="*/ 20485 w 63126"/>
                <a:gd name="connsiteY1" fmla="*/ 9770 h 132991"/>
                <a:gd name="connsiteX2" fmla="*/ 248 w 63126"/>
                <a:gd name="connsiteY2" fmla="*/ 7553 h 132991"/>
                <a:gd name="connsiteX3" fmla="*/ 8757 w 63126"/>
                <a:gd name="connsiteY3" fmla="*/ 36444 h 132991"/>
                <a:gd name="connsiteX4" fmla="*/ 18984 w 63126"/>
                <a:gd name="connsiteY4" fmla="*/ 63904 h 132991"/>
                <a:gd name="connsiteX5" fmla="*/ 26278 w 63126"/>
                <a:gd name="connsiteY5" fmla="*/ 92438 h 132991"/>
                <a:gd name="connsiteX6" fmla="*/ 31141 w 63126"/>
                <a:gd name="connsiteY6" fmla="*/ 121400 h 132991"/>
                <a:gd name="connsiteX7" fmla="*/ 47159 w 63126"/>
                <a:gd name="connsiteY7" fmla="*/ 132985 h 132991"/>
                <a:gd name="connsiteX8" fmla="*/ 62606 w 63126"/>
                <a:gd name="connsiteY8" fmla="*/ 120614 h 132991"/>
                <a:gd name="connsiteX9" fmla="*/ 58887 w 63126"/>
                <a:gd name="connsiteY9" fmla="*/ 84643 h 132991"/>
                <a:gd name="connsiteX10" fmla="*/ 49734 w 63126"/>
                <a:gd name="connsiteY10" fmla="*/ 54679 h 132991"/>
                <a:gd name="connsiteX11" fmla="*/ 35431 w 63126"/>
                <a:gd name="connsiteY11" fmla="*/ 24502 h 132991"/>
                <a:gd name="connsiteX12" fmla="*/ 12762 w 63126"/>
                <a:gd name="connsiteY12" fmla="*/ 116 h 132991"/>
                <a:gd name="connsiteX13" fmla="*/ 17696 w 63126"/>
                <a:gd name="connsiteY13" fmla="*/ 17207 h 132991"/>
                <a:gd name="connsiteX14" fmla="*/ 19484 w 63126"/>
                <a:gd name="connsiteY14" fmla="*/ 15205 h 132991"/>
                <a:gd name="connsiteX15" fmla="*/ 16409 w 63126"/>
                <a:gd name="connsiteY15" fmla="*/ 15705 h 132991"/>
                <a:gd name="connsiteX16" fmla="*/ 18555 w 63126"/>
                <a:gd name="connsiteY16" fmla="*/ 17279 h 132991"/>
                <a:gd name="connsiteX17" fmla="*/ 21630 w 63126"/>
                <a:gd name="connsiteY17" fmla="*/ 14633 h 132991"/>
                <a:gd name="connsiteX18" fmla="*/ 21630 w 63126"/>
                <a:gd name="connsiteY18" fmla="*/ 14633 h 132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126" h="132991">
                  <a:moveTo>
                    <a:pt x="21630" y="14633"/>
                  </a:moveTo>
                  <a:cubicBezTo>
                    <a:pt x="20485" y="13274"/>
                    <a:pt x="20128" y="11629"/>
                    <a:pt x="20485" y="9770"/>
                  </a:cubicBezTo>
                  <a:cubicBezTo>
                    <a:pt x="21486" y="-1672"/>
                    <a:pt x="2035" y="-3889"/>
                    <a:pt x="248" y="7553"/>
                  </a:cubicBezTo>
                  <a:cubicBezTo>
                    <a:pt x="-1326" y="17779"/>
                    <a:pt x="4967" y="27290"/>
                    <a:pt x="8757" y="36444"/>
                  </a:cubicBezTo>
                  <a:cubicBezTo>
                    <a:pt x="12476" y="45455"/>
                    <a:pt x="16052" y="54536"/>
                    <a:pt x="18984" y="63904"/>
                  </a:cubicBezTo>
                  <a:cubicBezTo>
                    <a:pt x="21844" y="73272"/>
                    <a:pt x="24275" y="82855"/>
                    <a:pt x="26278" y="92438"/>
                  </a:cubicBezTo>
                  <a:cubicBezTo>
                    <a:pt x="28209" y="101663"/>
                    <a:pt x="27708" y="111246"/>
                    <a:pt x="31141" y="121400"/>
                  </a:cubicBezTo>
                  <a:cubicBezTo>
                    <a:pt x="33429" y="128194"/>
                    <a:pt x="39794" y="133199"/>
                    <a:pt x="47159" y="132985"/>
                  </a:cubicBezTo>
                  <a:cubicBezTo>
                    <a:pt x="53810" y="132842"/>
                    <a:pt x="61605" y="127622"/>
                    <a:pt x="62606" y="120614"/>
                  </a:cubicBezTo>
                  <a:cubicBezTo>
                    <a:pt x="64322" y="108671"/>
                    <a:pt x="61462" y="96371"/>
                    <a:pt x="58887" y="84643"/>
                  </a:cubicBezTo>
                  <a:cubicBezTo>
                    <a:pt x="56599" y="74345"/>
                    <a:pt x="53595" y="64405"/>
                    <a:pt x="49734" y="54679"/>
                  </a:cubicBezTo>
                  <a:cubicBezTo>
                    <a:pt x="45657" y="44382"/>
                    <a:pt x="41081" y="34084"/>
                    <a:pt x="35431" y="24502"/>
                  </a:cubicBezTo>
                  <a:cubicBezTo>
                    <a:pt x="30068" y="15491"/>
                    <a:pt x="23489" y="3119"/>
                    <a:pt x="12762" y="116"/>
                  </a:cubicBezTo>
                  <a:cubicBezTo>
                    <a:pt x="14407" y="5765"/>
                    <a:pt x="16052" y="11486"/>
                    <a:pt x="17696" y="17207"/>
                  </a:cubicBezTo>
                  <a:cubicBezTo>
                    <a:pt x="18268" y="16563"/>
                    <a:pt x="18912" y="15920"/>
                    <a:pt x="19484" y="15205"/>
                  </a:cubicBezTo>
                  <a:cubicBezTo>
                    <a:pt x="18483" y="15348"/>
                    <a:pt x="17410" y="15491"/>
                    <a:pt x="16409" y="15705"/>
                  </a:cubicBezTo>
                  <a:cubicBezTo>
                    <a:pt x="17124" y="16206"/>
                    <a:pt x="17839" y="16778"/>
                    <a:pt x="18555" y="17279"/>
                  </a:cubicBezTo>
                  <a:cubicBezTo>
                    <a:pt x="20199" y="18494"/>
                    <a:pt x="22845" y="16635"/>
                    <a:pt x="21630" y="14633"/>
                  </a:cubicBezTo>
                  <a:lnTo>
                    <a:pt x="21630" y="1463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13" name="任意多边形: 形状 512"/>
            <p:cNvSpPr/>
            <p:nvPr/>
          </p:nvSpPr>
          <p:spPr>
            <a:xfrm rot="5400000">
              <a:off x="832943" y="1042388"/>
              <a:ext cx="868304" cy="892000"/>
            </a:xfrm>
            <a:custGeom>
              <a:avLst/>
              <a:gdLst>
                <a:gd name="connsiteX0" fmla="*/ 457094 w 457526"/>
                <a:gd name="connsiteY0" fmla="*/ 58 h 470012"/>
                <a:gd name="connsiteX1" fmla="*/ 336096 w 457526"/>
                <a:gd name="connsiteY1" fmla="*/ 62917 h 470012"/>
                <a:gd name="connsiteX2" fmla="*/ 210306 w 457526"/>
                <a:gd name="connsiteY2" fmla="*/ 113905 h 470012"/>
                <a:gd name="connsiteX3" fmla="*/ 101322 w 457526"/>
                <a:gd name="connsiteY3" fmla="*/ 192139 h 470012"/>
                <a:gd name="connsiteX4" fmla="*/ 33743 w 457526"/>
                <a:gd name="connsiteY4" fmla="*/ 311278 h 470012"/>
                <a:gd name="connsiteX5" fmla="*/ 1062 w 457526"/>
                <a:gd name="connsiteY5" fmla="*/ 449726 h 470012"/>
                <a:gd name="connsiteX6" fmla="*/ 61 w 457526"/>
                <a:gd name="connsiteY6" fmla="*/ 466960 h 470012"/>
                <a:gd name="connsiteX7" fmla="*/ 6354 w 457526"/>
                <a:gd name="connsiteY7" fmla="*/ 467675 h 470012"/>
                <a:gd name="connsiteX8" fmla="*/ 13219 w 457526"/>
                <a:gd name="connsiteY8" fmla="*/ 433206 h 470012"/>
                <a:gd name="connsiteX9" fmla="*/ 19727 w 457526"/>
                <a:gd name="connsiteY9" fmla="*/ 398308 h 470012"/>
                <a:gd name="connsiteX10" fmla="*/ 36675 w 457526"/>
                <a:gd name="connsiteY10" fmla="*/ 330873 h 470012"/>
                <a:gd name="connsiteX11" fmla="*/ 98318 w 457526"/>
                <a:gd name="connsiteY11" fmla="*/ 208301 h 470012"/>
                <a:gd name="connsiteX12" fmla="*/ 202869 w 457526"/>
                <a:gd name="connsiteY12" fmla="*/ 125991 h 470012"/>
                <a:gd name="connsiteX13" fmla="*/ 327014 w 457526"/>
                <a:gd name="connsiteY13" fmla="*/ 72714 h 470012"/>
                <a:gd name="connsiteX14" fmla="*/ 457452 w 457526"/>
                <a:gd name="connsiteY14" fmla="*/ 559 h 470012"/>
                <a:gd name="connsiteX15" fmla="*/ 457094 w 457526"/>
                <a:gd name="connsiteY15" fmla="*/ 58 h 470012"/>
                <a:gd name="connsiteX16" fmla="*/ 457094 w 457526"/>
                <a:gd name="connsiteY16" fmla="*/ 58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7526" h="470012">
                  <a:moveTo>
                    <a:pt x="457094" y="58"/>
                  </a:moveTo>
                  <a:cubicBezTo>
                    <a:pt x="420623" y="27805"/>
                    <a:pt x="378574" y="46398"/>
                    <a:pt x="336096" y="62917"/>
                  </a:cubicBezTo>
                  <a:cubicBezTo>
                    <a:pt x="293975" y="79293"/>
                    <a:pt x="251068" y="94239"/>
                    <a:pt x="210306" y="113905"/>
                  </a:cubicBezTo>
                  <a:cubicBezTo>
                    <a:pt x="169687" y="133428"/>
                    <a:pt x="131428" y="158243"/>
                    <a:pt x="101322" y="192139"/>
                  </a:cubicBezTo>
                  <a:cubicBezTo>
                    <a:pt x="70643" y="226608"/>
                    <a:pt x="49190" y="268013"/>
                    <a:pt x="33743" y="311278"/>
                  </a:cubicBezTo>
                  <a:cubicBezTo>
                    <a:pt x="17796" y="356045"/>
                    <a:pt x="8285" y="402814"/>
                    <a:pt x="1062" y="449726"/>
                  </a:cubicBezTo>
                  <a:cubicBezTo>
                    <a:pt x="204" y="455518"/>
                    <a:pt x="-154" y="461096"/>
                    <a:pt x="61" y="466960"/>
                  </a:cubicBezTo>
                  <a:cubicBezTo>
                    <a:pt x="204" y="470750"/>
                    <a:pt x="5281" y="471036"/>
                    <a:pt x="6354" y="467675"/>
                  </a:cubicBezTo>
                  <a:cubicBezTo>
                    <a:pt x="10072" y="456519"/>
                    <a:pt x="11217" y="444791"/>
                    <a:pt x="13219" y="433206"/>
                  </a:cubicBezTo>
                  <a:cubicBezTo>
                    <a:pt x="15221" y="421550"/>
                    <a:pt x="17367" y="409893"/>
                    <a:pt x="19727" y="398308"/>
                  </a:cubicBezTo>
                  <a:cubicBezTo>
                    <a:pt x="24375" y="375639"/>
                    <a:pt x="29810" y="353041"/>
                    <a:pt x="36675" y="330873"/>
                  </a:cubicBezTo>
                  <a:cubicBezTo>
                    <a:pt x="50262" y="287107"/>
                    <a:pt x="69570" y="244343"/>
                    <a:pt x="98318" y="208301"/>
                  </a:cubicBezTo>
                  <a:cubicBezTo>
                    <a:pt x="126494" y="172974"/>
                    <a:pt x="162894" y="146586"/>
                    <a:pt x="202869" y="125991"/>
                  </a:cubicBezTo>
                  <a:cubicBezTo>
                    <a:pt x="242916" y="105324"/>
                    <a:pt x="285394" y="89877"/>
                    <a:pt x="327014" y="72714"/>
                  </a:cubicBezTo>
                  <a:cubicBezTo>
                    <a:pt x="372924" y="53764"/>
                    <a:pt x="418477" y="31738"/>
                    <a:pt x="457452" y="559"/>
                  </a:cubicBezTo>
                  <a:cubicBezTo>
                    <a:pt x="457666" y="272"/>
                    <a:pt x="457380" y="-157"/>
                    <a:pt x="457094" y="58"/>
                  </a:cubicBezTo>
                  <a:lnTo>
                    <a:pt x="457094" y="5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17" name="任意多边形: 形状 516"/>
            <p:cNvSpPr/>
            <p:nvPr/>
          </p:nvSpPr>
          <p:spPr>
            <a:xfrm rot="5400000">
              <a:off x="1488320" y="986139"/>
              <a:ext cx="69310" cy="496765"/>
            </a:xfrm>
            <a:custGeom>
              <a:avLst/>
              <a:gdLst>
                <a:gd name="connsiteX0" fmla="*/ 14861 w 36521"/>
                <a:gd name="connsiteY0" fmla="*/ 866 h 261755"/>
                <a:gd name="connsiteX1" fmla="*/ 23586 w 36521"/>
                <a:gd name="connsiteY1" fmla="*/ 52211 h 261755"/>
                <a:gd name="connsiteX2" fmla="*/ 28520 w 36521"/>
                <a:gd name="connsiteY2" fmla="*/ 103199 h 261755"/>
                <a:gd name="connsiteX3" fmla="*/ 18723 w 36521"/>
                <a:gd name="connsiteY3" fmla="*/ 204317 h 261755"/>
                <a:gd name="connsiteX4" fmla="*/ 10713 w 36521"/>
                <a:gd name="connsiteY4" fmla="*/ 230633 h 261755"/>
                <a:gd name="connsiteX5" fmla="*/ 5493 w 36521"/>
                <a:gd name="connsiteY5" fmla="*/ 243935 h 261755"/>
                <a:gd name="connsiteX6" fmla="*/ 58 w 36521"/>
                <a:gd name="connsiteY6" fmla="*/ 257665 h 261755"/>
                <a:gd name="connsiteX7" fmla="*/ 5565 w 36521"/>
                <a:gd name="connsiteY7" fmla="*/ 260669 h 261755"/>
                <a:gd name="connsiteX8" fmla="*/ 16220 w 36521"/>
                <a:gd name="connsiteY8" fmla="*/ 238214 h 261755"/>
                <a:gd name="connsiteX9" fmla="*/ 24372 w 36521"/>
                <a:gd name="connsiteY9" fmla="*/ 213542 h 261755"/>
                <a:gd name="connsiteX10" fmla="*/ 34169 w 36521"/>
                <a:gd name="connsiteY10" fmla="*/ 162483 h 261755"/>
                <a:gd name="connsiteX11" fmla="*/ 31166 w 36521"/>
                <a:gd name="connsiteY11" fmla="*/ 58004 h 261755"/>
                <a:gd name="connsiteX12" fmla="*/ 16148 w 36521"/>
                <a:gd name="connsiteY12" fmla="*/ 437 h 261755"/>
                <a:gd name="connsiteX13" fmla="*/ 14861 w 36521"/>
                <a:gd name="connsiteY13" fmla="*/ 866 h 261755"/>
                <a:gd name="connsiteX14" fmla="*/ 14861 w 36521"/>
                <a:gd name="connsiteY14" fmla="*/ 866 h 261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521" h="261755">
                  <a:moveTo>
                    <a:pt x="14861" y="866"/>
                  </a:moveTo>
                  <a:cubicBezTo>
                    <a:pt x="18794" y="17743"/>
                    <a:pt x="21297" y="35048"/>
                    <a:pt x="23586" y="52211"/>
                  </a:cubicBezTo>
                  <a:cubicBezTo>
                    <a:pt x="25874" y="69160"/>
                    <a:pt x="27805" y="86108"/>
                    <a:pt x="28520" y="103199"/>
                  </a:cubicBezTo>
                  <a:cubicBezTo>
                    <a:pt x="29950" y="137168"/>
                    <a:pt x="27161" y="171350"/>
                    <a:pt x="18723" y="204317"/>
                  </a:cubicBezTo>
                  <a:cubicBezTo>
                    <a:pt x="16434" y="213185"/>
                    <a:pt x="13788" y="221981"/>
                    <a:pt x="10713" y="230633"/>
                  </a:cubicBezTo>
                  <a:cubicBezTo>
                    <a:pt x="9140" y="235139"/>
                    <a:pt x="7352" y="239572"/>
                    <a:pt x="5493" y="243935"/>
                  </a:cubicBezTo>
                  <a:cubicBezTo>
                    <a:pt x="3562" y="248440"/>
                    <a:pt x="988" y="252874"/>
                    <a:pt x="58" y="257665"/>
                  </a:cubicBezTo>
                  <a:cubicBezTo>
                    <a:pt x="-514" y="260669"/>
                    <a:pt x="3276" y="263314"/>
                    <a:pt x="5565" y="260669"/>
                  </a:cubicBezTo>
                  <a:cubicBezTo>
                    <a:pt x="10785" y="254662"/>
                    <a:pt x="13359" y="245651"/>
                    <a:pt x="16220" y="238214"/>
                  </a:cubicBezTo>
                  <a:cubicBezTo>
                    <a:pt x="19295" y="230133"/>
                    <a:pt x="22084" y="221909"/>
                    <a:pt x="24372" y="213542"/>
                  </a:cubicBezTo>
                  <a:cubicBezTo>
                    <a:pt x="29092" y="196808"/>
                    <a:pt x="32310" y="179717"/>
                    <a:pt x="34169" y="162483"/>
                  </a:cubicBezTo>
                  <a:cubicBezTo>
                    <a:pt x="37960" y="128014"/>
                    <a:pt x="37316" y="92186"/>
                    <a:pt x="31166" y="58004"/>
                  </a:cubicBezTo>
                  <a:cubicBezTo>
                    <a:pt x="27662" y="38338"/>
                    <a:pt x="22084" y="19459"/>
                    <a:pt x="16148" y="437"/>
                  </a:cubicBezTo>
                  <a:cubicBezTo>
                    <a:pt x="15934" y="-350"/>
                    <a:pt x="14718" y="7"/>
                    <a:pt x="14861" y="866"/>
                  </a:cubicBezTo>
                  <a:lnTo>
                    <a:pt x="14861" y="86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18" name="任意多边形: 形状 517"/>
            <p:cNvSpPr/>
            <p:nvPr/>
          </p:nvSpPr>
          <p:spPr>
            <a:xfrm rot="5400000">
              <a:off x="1638251" y="976712"/>
              <a:ext cx="244411" cy="505579"/>
            </a:xfrm>
            <a:custGeom>
              <a:avLst/>
              <a:gdLst>
                <a:gd name="connsiteX0" fmla="*/ 81659 w 128785"/>
                <a:gd name="connsiteY0" fmla="*/ 266052 h 266399"/>
                <a:gd name="connsiteX1" fmla="*/ 110693 w 128785"/>
                <a:gd name="connsiteY1" fmla="*/ 215994 h 266399"/>
                <a:gd name="connsiteX2" fmla="*/ 128785 w 128785"/>
                <a:gd name="connsiteY2" fmla="*/ 162860 h 266399"/>
                <a:gd name="connsiteX3" fmla="*/ 68429 w 128785"/>
                <a:gd name="connsiteY3" fmla="*/ 59525 h 266399"/>
                <a:gd name="connsiteX4" fmla="*/ 29098 w 128785"/>
                <a:gd name="connsiteY4" fmla="*/ 2602 h 266399"/>
                <a:gd name="connsiteX5" fmla="*/ 21732 w 128785"/>
                <a:gd name="connsiteY5" fmla="*/ 2816 h 266399"/>
                <a:gd name="connsiteX6" fmla="*/ 9789 w 128785"/>
                <a:gd name="connsiteY6" fmla="*/ 64317 h 266399"/>
                <a:gd name="connsiteX7" fmla="*/ 850 w 128785"/>
                <a:gd name="connsiteY7" fmla="*/ 119023 h 266399"/>
                <a:gd name="connsiteX8" fmla="*/ 4498 w 128785"/>
                <a:gd name="connsiteY8" fmla="*/ 171370 h 266399"/>
                <a:gd name="connsiteX9" fmla="*/ 31315 w 128785"/>
                <a:gd name="connsiteY9" fmla="*/ 215279 h 266399"/>
                <a:gd name="connsiteX10" fmla="*/ 78727 w 128785"/>
                <a:gd name="connsiteY10" fmla="*/ 257471 h 266399"/>
                <a:gd name="connsiteX11" fmla="*/ 84233 w 128785"/>
                <a:gd name="connsiteY11" fmla="*/ 251678 h 266399"/>
                <a:gd name="connsiteX12" fmla="*/ 43186 w 128785"/>
                <a:gd name="connsiteY12" fmla="*/ 215922 h 266399"/>
                <a:gd name="connsiteX13" fmla="*/ 13508 w 128785"/>
                <a:gd name="connsiteY13" fmla="*/ 174088 h 266399"/>
                <a:gd name="connsiteX14" fmla="*/ 16225 w 128785"/>
                <a:gd name="connsiteY14" fmla="*/ 71396 h 266399"/>
                <a:gd name="connsiteX15" fmla="*/ 29169 w 128785"/>
                <a:gd name="connsiteY15" fmla="*/ 4676 h 266399"/>
                <a:gd name="connsiteX16" fmla="*/ 21803 w 128785"/>
                <a:gd name="connsiteY16" fmla="*/ 4890 h 266399"/>
                <a:gd name="connsiteX17" fmla="*/ 94460 w 128785"/>
                <a:gd name="connsiteY17" fmla="*/ 99143 h 266399"/>
                <a:gd name="connsiteX18" fmla="*/ 121134 w 128785"/>
                <a:gd name="connsiteY18" fmla="*/ 153707 h 266399"/>
                <a:gd name="connsiteX19" fmla="*/ 107904 w 128785"/>
                <a:gd name="connsiteY19" fmla="*/ 208985 h 266399"/>
                <a:gd name="connsiteX20" fmla="*/ 80443 w 128785"/>
                <a:gd name="connsiteY20" fmla="*/ 265552 h 266399"/>
                <a:gd name="connsiteX21" fmla="*/ 81659 w 128785"/>
                <a:gd name="connsiteY21" fmla="*/ 266052 h 266399"/>
                <a:gd name="connsiteX22" fmla="*/ 81659 w 128785"/>
                <a:gd name="connsiteY22" fmla="*/ 266052 h 26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8785" h="266399">
                  <a:moveTo>
                    <a:pt x="81659" y="266052"/>
                  </a:moveTo>
                  <a:cubicBezTo>
                    <a:pt x="89239" y="248174"/>
                    <a:pt x="100037" y="232084"/>
                    <a:pt x="110693" y="215994"/>
                  </a:cubicBezTo>
                  <a:cubicBezTo>
                    <a:pt x="121062" y="200404"/>
                    <a:pt x="128714" y="181811"/>
                    <a:pt x="128785" y="162860"/>
                  </a:cubicBezTo>
                  <a:cubicBezTo>
                    <a:pt x="128928" y="120382"/>
                    <a:pt x="95461" y="88130"/>
                    <a:pt x="68429" y="59525"/>
                  </a:cubicBezTo>
                  <a:cubicBezTo>
                    <a:pt x="52554" y="42720"/>
                    <a:pt x="37035" y="24771"/>
                    <a:pt x="29098" y="2602"/>
                  </a:cubicBezTo>
                  <a:cubicBezTo>
                    <a:pt x="27882" y="-688"/>
                    <a:pt x="22518" y="-1117"/>
                    <a:pt x="21732" y="2816"/>
                  </a:cubicBezTo>
                  <a:cubicBezTo>
                    <a:pt x="17727" y="23340"/>
                    <a:pt x="13794" y="43865"/>
                    <a:pt x="9789" y="64317"/>
                  </a:cubicBezTo>
                  <a:cubicBezTo>
                    <a:pt x="6285" y="82481"/>
                    <a:pt x="2567" y="100574"/>
                    <a:pt x="850" y="119023"/>
                  </a:cubicBezTo>
                  <a:cubicBezTo>
                    <a:pt x="-723" y="136472"/>
                    <a:pt x="-437" y="154422"/>
                    <a:pt x="4498" y="171370"/>
                  </a:cubicBezTo>
                  <a:cubicBezTo>
                    <a:pt x="9360" y="188318"/>
                    <a:pt x="19157" y="202692"/>
                    <a:pt x="31315" y="215279"/>
                  </a:cubicBezTo>
                  <a:cubicBezTo>
                    <a:pt x="45974" y="230439"/>
                    <a:pt x="62780" y="243669"/>
                    <a:pt x="78727" y="257471"/>
                  </a:cubicBezTo>
                  <a:cubicBezTo>
                    <a:pt x="82589" y="260832"/>
                    <a:pt x="88166" y="255039"/>
                    <a:pt x="84233" y="251678"/>
                  </a:cubicBezTo>
                  <a:cubicBezTo>
                    <a:pt x="70503" y="239879"/>
                    <a:pt x="56415" y="228365"/>
                    <a:pt x="43186" y="215922"/>
                  </a:cubicBezTo>
                  <a:cubicBezTo>
                    <a:pt x="30528" y="204051"/>
                    <a:pt x="19372" y="190607"/>
                    <a:pt x="13508" y="174088"/>
                  </a:cubicBezTo>
                  <a:cubicBezTo>
                    <a:pt x="1852" y="141049"/>
                    <a:pt x="9789" y="104721"/>
                    <a:pt x="16225" y="71396"/>
                  </a:cubicBezTo>
                  <a:cubicBezTo>
                    <a:pt x="20516" y="49156"/>
                    <a:pt x="24807" y="26916"/>
                    <a:pt x="29169" y="4676"/>
                  </a:cubicBezTo>
                  <a:cubicBezTo>
                    <a:pt x="26738" y="4747"/>
                    <a:pt x="24306" y="4819"/>
                    <a:pt x="21803" y="4890"/>
                  </a:cubicBezTo>
                  <a:cubicBezTo>
                    <a:pt x="35748" y="43578"/>
                    <a:pt x="69645" y="68107"/>
                    <a:pt x="94460" y="99143"/>
                  </a:cubicBezTo>
                  <a:cubicBezTo>
                    <a:pt x="107046" y="114947"/>
                    <a:pt x="118345" y="133326"/>
                    <a:pt x="121134" y="153707"/>
                  </a:cubicBezTo>
                  <a:cubicBezTo>
                    <a:pt x="123851" y="173802"/>
                    <a:pt x="116628" y="191393"/>
                    <a:pt x="107904" y="208985"/>
                  </a:cubicBezTo>
                  <a:cubicBezTo>
                    <a:pt x="98607" y="227793"/>
                    <a:pt x="85878" y="245027"/>
                    <a:pt x="80443" y="265552"/>
                  </a:cubicBezTo>
                  <a:cubicBezTo>
                    <a:pt x="80229" y="266267"/>
                    <a:pt x="81373" y="266767"/>
                    <a:pt x="81659" y="266052"/>
                  </a:cubicBezTo>
                  <a:lnTo>
                    <a:pt x="81659" y="26605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21" name="任意多边形: 形状 520"/>
            <p:cNvSpPr/>
            <p:nvPr/>
          </p:nvSpPr>
          <p:spPr>
            <a:xfrm rot="5400000">
              <a:off x="1444838" y="1653038"/>
              <a:ext cx="471577" cy="342176"/>
            </a:xfrm>
            <a:custGeom>
              <a:avLst/>
              <a:gdLst>
                <a:gd name="connsiteX0" fmla="*/ 747 w 248483"/>
                <a:gd name="connsiteY0" fmla="*/ 157125 h 180299"/>
                <a:gd name="connsiteX1" fmla="*/ 30425 w 248483"/>
                <a:gd name="connsiteY1" fmla="*/ 124444 h 180299"/>
                <a:gd name="connsiteX2" fmla="*/ 62033 w 248483"/>
                <a:gd name="connsiteY2" fmla="*/ 73670 h 180299"/>
                <a:gd name="connsiteX3" fmla="*/ 83129 w 248483"/>
                <a:gd name="connsiteY3" fmla="*/ 52860 h 180299"/>
                <a:gd name="connsiteX4" fmla="*/ 111091 w 248483"/>
                <a:gd name="connsiteY4" fmla="*/ 38772 h 180299"/>
                <a:gd name="connsiteX5" fmla="*/ 173306 w 248483"/>
                <a:gd name="connsiteY5" fmla="*/ 21466 h 180299"/>
                <a:gd name="connsiteX6" fmla="*/ 245748 w 248483"/>
                <a:gd name="connsiteY6" fmla="*/ 7235 h 180299"/>
                <a:gd name="connsiteX7" fmla="*/ 240885 w 248483"/>
                <a:gd name="connsiteY7" fmla="*/ 3731 h 180299"/>
                <a:gd name="connsiteX8" fmla="*/ 196690 w 248483"/>
                <a:gd name="connsiteY8" fmla="*/ 119724 h 180299"/>
                <a:gd name="connsiteX9" fmla="*/ 81771 w 248483"/>
                <a:gd name="connsiteY9" fmla="*/ 171641 h 180299"/>
                <a:gd name="connsiteX10" fmla="*/ 10115 w 248483"/>
                <a:gd name="connsiteY10" fmla="*/ 156052 h 180299"/>
                <a:gd name="connsiteX11" fmla="*/ 5896 w 248483"/>
                <a:gd name="connsiteY11" fmla="*/ 163704 h 180299"/>
                <a:gd name="connsiteX12" fmla="*/ 141126 w 248483"/>
                <a:gd name="connsiteY12" fmla="*/ 168495 h 180299"/>
                <a:gd name="connsiteX13" fmla="*/ 234163 w 248483"/>
                <a:gd name="connsiteY13" fmla="*/ 76387 h 180299"/>
                <a:gd name="connsiteX14" fmla="*/ 248465 w 248483"/>
                <a:gd name="connsiteY14" fmla="*/ 3588 h 180299"/>
                <a:gd name="connsiteX15" fmla="*/ 243602 w 248483"/>
                <a:gd name="connsiteY15" fmla="*/ 84 h 180299"/>
                <a:gd name="connsiteX16" fmla="*/ 115095 w 248483"/>
                <a:gd name="connsiteY16" fmla="*/ 29833 h 180299"/>
                <a:gd name="connsiteX17" fmla="*/ 65752 w 248483"/>
                <a:gd name="connsiteY17" fmla="*/ 59296 h 180299"/>
                <a:gd name="connsiteX18" fmla="*/ 32356 w 248483"/>
                <a:gd name="connsiteY18" fmla="*/ 109641 h 180299"/>
                <a:gd name="connsiteX19" fmla="*/ 318 w 248483"/>
                <a:gd name="connsiteY19" fmla="*/ 156195 h 180299"/>
                <a:gd name="connsiteX20" fmla="*/ 747 w 248483"/>
                <a:gd name="connsiteY20" fmla="*/ 157125 h 180299"/>
                <a:gd name="connsiteX21" fmla="*/ 747 w 248483"/>
                <a:gd name="connsiteY21" fmla="*/ 157125 h 18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483" h="180299">
                  <a:moveTo>
                    <a:pt x="747" y="157125"/>
                  </a:moveTo>
                  <a:cubicBezTo>
                    <a:pt x="15837" y="153049"/>
                    <a:pt x="24132" y="137531"/>
                    <a:pt x="30425" y="124444"/>
                  </a:cubicBezTo>
                  <a:cubicBezTo>
                    <a:pt x="39221" y="106279"/>
                    <a:pt x="49161" y="89331"/>
                    <a:pt x="62033" y="73670"/>
                  </a:cubicBezTo>
                  <a:cubicBezTo>
                    <a:pt x="68326" y="66090"/>
                    <a:pt x="75191" y="58796"/>
                    <a:pt x="83129" y="52860"/>
                  </a:cubicBezTo>
                  <a:cubicBezTo>
                    <a:pt x="91639" y="46567"/>
                    <a:pt x="101150" y="42277"/>
                    <a:pt x="111091" y="38772"/>
                  </a:cubicBezTo>
                  <a:cubicBezTo>
                    <a:pt x="131328" y="31550"/>
                    <a:pt x="152353" y="26186"/>
                    <a:pt x="173306" y="21466"/>
                  </a:cubicBezTo>
                  <a:cubicBezTo>
                    <a:pt x="197334" y="16031"/>
                    <a:pt x="221577" y="11669"/>
                    <a:pt x="245748" y="7235"/>
                  </a:cubicBezTo>
                  <a:cubicBezTo>
                    <a:pt x="244103" y="6091"/>
                    <a:pt x="242458" y="4875"/>
                    <a:pt x="240885" y="3731"/>
                  </a:cubicBezTo>
                  <a:cubicBezTo>
                    <a:pt x="241385" y="45995"/>
                    <a:pt x="225009" y="88401"/>
                    <a:pt x="196690" y="119724"/>
                  </a:cubicBezTo>
                  <a:cubicBezTo>
                    <a:pt x="167299" y="152190"/>
                    <a:pt x="125464" y="170712"/>
                    <a:pt x="81771" y="171641"/>
                  </a:cubicBezTo>
                  <a:cubicBezTo>
                    <a:pt x="57027" y="172142"/>
                    <a:pt x="32356" y="166993"/>
                    <a:pt x="10115" y="156052"/>
                  </a:cubicBezTo>
                  <a:cubicBezTo>
                    <a:pt x="5110" y="153549"/>
                    <a:pt x="891" y="161201"/>
                    <a:pt x="5896" y="163704"/>
                  </a:cubicBezTo>
                  <a:cubicBezTo>
                    <a:pt x="47731" y="184228"/>
                    <a:pt x="97861" y="185586"/>
                    <a:pt x="141126" y="168495"/>
                  </a:cubicBezTo>
                  <a:cubicBezTo>
                    <a:pt x="183246" y="151833"/>
                    <a:pt x="216499" y="117936"/>
                    <a:pt x="234163" y="76387"/>
                  </a:cubicBezTo>
                  <a:cubicBezTo>
                    <a:pt x="244031" y="53289"/>
                    <a:pt x="248823" y="28689"/>
                    <a:pt x="248465" y="3588"/>
                  </a:cubicBezTo>
                  <a:cubicBezTo>
                    <a:pt x="248394" y="871"/>
                    <a:pt x="245962" y="-345"/>
                    <a:pt x="243602" y="84"/>
                  </a:cubicBezTo>
                  <a:cubicBezTo>
                    <a:pt x="200337" y="8022"/>
                    <a:pt x="156858" y="15960"/>
                    <a:pt x="115095" y="29833"/>
                  </a:cubicBezTo>
                  <a:cubicBezTo>
                    <a:pt x="96216" y="36126"/>
                    <a:pt x="79482" y="44708"/>
                    <a:pt x="65752" y="59296"/>
                  </a:cubicBezTo>
                  <a:cubicBezTo>
                    <a:pt x="51950" y="73885"/>
                    <a:pt x="41223" y="91691"/>
                    <a:pt x="32356" y="109641"/>
                  </a:cubicBezTo>
                  <a:cubicBezTo>
                    <a:pt x="23917" y="126732"/>
                    <a:pt x="17982" y="146255"/>
                    <a:pt x="318" y="156195"/>
                  </a:cubicBezTo>
                  <a:cubicBezTo>
                    <a:pt x="-325" y="156409"/>
                    <a:pt x="104" y="157339"/>
                    <a:pt x="747" y="157125"/>
                  </a:cubicBezTo>
                  <a:lnTo>
                    <a:pt x="747" y="15712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22" name="任意多边形: 形状 521"/>
            <p:cNvSpPr/>
            <p:nvPr/>
          </p:nvSpPr>
          <p:spPr>
            <a:xfrm rot="5400000">
              <a:off x="1187048" y="1469680"/>
              <a:ext cx="403789" cy="83056"/>
            </a:xfrm>
            <a:custGeom>
              <a:avLst/>
              <a:gdLst>
                <a:gd name="connsiteX0" fmla="*/ 212417 w 212764"/>
                <a:gd name="connsiteY0" fmla="*/ 42575 h 43764"/>
                <a:gd name="connsiteX1" fmla="*/ 171441 w 212764"/>
                <a:gd name="connsiteY1" fmla="*/ 25055 h 43764"/>
                <a:gd name="connsiteX2" fmla="*/ 127747 w 212764"/>
                <a:gd name="connsiteY2" fmla="*/ 11396 h 43764"/>
                <a:gd name="connsiteX3" fmla="*/ 39072 w 212764"/>
                <a:gd name="connsiteY3" fmla="*/ 168 h 43764"/>
                <a:gd name="connsiteX4" fmla="*/ 15616 w 212764"/>
                <a:gd name="connsiteY4" fmla="*/ 3386 h 43764"/>
                <a:gd name="connsiteX5" fmla="*/ 98 w 212764"/>
                <a:gd name="connsiteY5" fmla="*/ 13899 h 43764"/>
                <a:gd name="connsiteX6" fmla="*/ 2673 w 212764"/>
                <a:gd name="connsiteY6" fmla="*/ 17117 h 43764"/>
                <a:gd name="connsiteX7" fmla="*/ 18691 w 212764"/>
                <a:gd name="connsiteY7" fmla="*/ 11038 h 43764"/>
                <a:gd name="connsiteX8" fmla="*/ 38429 w 212764"/>
                <a:gd name="connsiteY8" fmla="*/ 8392 h 43764"/>
                <a:gd name="connsiteX9" fmla="*/ 81479 w 212764"/>
                <a:gd name="connsiteY9" fmla="*/ 10109 h 43764"/>
                <a:gd name="connsiteX10" fmla="*/ 164933 w 212764"/>
                <a:gd name="connsiteY10" fmla="*/ 30060 h 43764"/>
                <a:gd name="connsiteX11" fmla="*/ 211917 w 212764"/>
                <a:gd name="connsiteY11" fmla="*/ 43719 h 43764"/>
                <a:gd name="connsiteX12" fmla="*/ 212417 w 212764"/>
                <a:gd name="connsiteY12" fmla="*/ 42575 h 43764"/>
                <a:gd name="connsiteX13" fmla="*/ 212417 w 212764"/>
                <a:gd name="connsiteY13" fmla="*/ 42575 h 4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764" h="43764">
                  <a:moveTo>
                    <a:pt x="212417" y="42575"/>
                  </a:moveTo>
                  <a:cubicBezTo>
                    <a:pt x="198758" y="36782"/>
                    <a:pt x="185386" y="30203"/>
                    <a:pt x="171441" y="25055"/>
                  </a:cubicBezTo>
                  <a:cubicBezTo>
                    <a:pt x="157138" y="19763"/>
                    <a:pt x="142478" y="15257"/>
                    <a:pt x="127747" y="11396"/>
                  </a:cubicBezTo>
                  <a:cubicBezTo>
                    <a:pt x="98856" y="3815"/>
                    <a:pt x="68964" y="-976"/>
                    <a:pt x="39072" y="168"/>
                  </a:cubicBezTo>
                  <a:cubicBezTo>
                    <a:pt x="31206" y="455"/>
                    <a:pt x="23196" y="955"/>
                    <a:pt x="15616" y="3386"/>
                  </a:cubicBezTo>
                  <a:cubicBezTo>
                    <a:pt x="9895" y="5246"/>
                    <a:pt x="2172" y="7677"/>
                    <a:pt x="98" y="13899"/>
                  </a:cubicBezTo>
                  <a:cubicBezTo>
                    <a:pt x="-403" y="15472"/>
                    <a:pt x="1099" y="17188"/>
                    <a:pt x="2673" y="17117"/>
                  </a:cubicBezTo>
                  <a:cubicBezTo>
                    <a:pt x="8322" y="16831"/>
                    <a:pt x="13328" y="12683"/>
                    <a:pt x="18691" y="11038"/>
                  </a:cubicBezTo>
                  <a:cubicBezTo>
                    <a:pt x="25056" y="9107"/>
                    <a:pt x="31778" y="8678"/>
                    <a:pt x="38429" y="8392"/>
                  </a:cubicBezTo>
                  <a:cubicBezTo>
                    <a:pt x="52802" y="7677"/>
                    <a:pt x="67176" y="8321"/>
                    <a:pt x="81479" y="10109"/>
                  </a:cubicBezTo>
                  <a:cubicBezTo>
                    <a:pt x="109941" y="13684"/>
                    <a:pt x="137616" y="21408"/>
                    <a:pt x="164933" y="30060"/>
                  </a:cubicBezTo>
                  <a:cubicBezTo>
                    <a:pt x="180451" y="34995"/>
                    <a:pt x="196327" y="38928"/>
                    <a:pt x="211917" y="43719"/>
                  </a:cubicBezTo>
                  <a:cubicBezTo>
                    <a:pt x="212632" y="44005"/>
                    <a:pt x="213132" y="42861"/>
                    <a:pt x="212417" y="42575"/>
                  </a:cubicBezTo>
                  <a:lnTo>
                    <a:pt x="212417" y="4257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23" name="任意多边形: 形状 522"/>
            <p:cNvSpPr/>
            <p:nvPr/>
          </p:nvSpPr>
          <p:spPr>
            <a:xfrm rot="5400000">
              <a:off x="1103039" y="1580932"/>
              <a:ext cx="517907" cy="267132"/>
            </a:xfrm>
            <a:custGeom>
              <a:avLst/>
              <a:gdLst>
                <a:gd name="connsiteX0" fmla="*/ 5643 w 272895"/>
                <a:gd name="connsiteY0" fmla="*/ 39828 h 140757"/>
                <a:gd name="connsiteX1" fmla="*/ 50624 w 272895"/>
                <a:gd name="connsiteY1" fmla="*/ 13226 h 140757"/>
                <a:gd name="connsiteX2" fmla="*/ 100539 w 272895"/>
                <a:gd name="connsiteY2" fmla="*/ 7505 h 140757"/>
                <a:gd name="connsiteX3" fmla="*/ 203373 w 272895"/>
                <a:gd name="connsiteY3" fmla="*/ 59923 h 140757"/>
                <a:gd name="connsiteX4" fmla="*/ 267949 w 272895"/>
                <a:gd name="connsiteY4" fmla="*/ 90244 h 140757"/>
                <a:gd name="connsiteX5" fmla="*/ 266876 w 272895"/>
                <a:gd name="connsiteY5" fmla="*/ 83164 h 140757"/>
                <a:gd name="connsiteX6" fmla="*/ 151956 w 272895"/>
                <a:gd name="connsiteY6" fmla="*/ 131149 h 140757"/>
                <a:gd name="connsiteX7" fmla="*/ 90313 w 272895"/>
                <a:gd name="connsiteY7" fmla="*/ 126429 h 140757"/>
                <a:gd name="connsiteX8" fmla="*/ 40540 w 272895"/>
                <a:gd name="connsiteY8" fmla="*/ 97467 h 140757"/>
                <a:gd name="connsiteX9" fmla="*/ 19945 w 272895"/>
                <a:gd name="connsiteY9" fmla="*/ 74368 h 140757"/>
                <a:gd name="connsiteX10" fmla="*/ 10434 w 272895"/>
                <a:gd name="connsiteY10" fmla="*/ 44834 h 140757"/>
                <a:gd name="connsiteX11" fmla="*/ 2639 w 272895"/>
                <a:gd name="connsiteY11" fmla="*/ 40543 h 140757"/>
                <a:gd name="connsiteX12" fmla="*/ 5571 w 272895"/>
                <a:gd name="connsiteY12" fmla="*/ 69005 h 140757"/>
                <a:gd name="connsiteX13" fmla="*/ 23378 w 272895"/>
                <a:gd name="connsiteY13" fmla="*/ 92747 h 140757"/>
                <a:gd name="connsiteX14" fmla="*/ 72149 w 272895"/>
                <a:gd name="connsiteY14" fmla="*/ 128646 h 140757"/>
                <a:gd name="connsiteX15" fmla="*/ 203230 w 272895"/>
                <a:gd name="connsiteY15" fmla="*/ 126572 h 140757"/>
                <a:gd name="connsiteX16" fmla="*/ 271095 w 272895"/>
                <a:gd name="connsiteY16" fmla="*/ 89815 h 140757"/>
                <a:gd name="connsiteX17" fmla="*/ 270022 w 272895"/>
                <a:gd name="connsiteY17" fmla="*/ 82735 h 140757"/>
                <a:gd name="connsiteX18" fmla="*/ 209952 w 272895"/>
                <a:gd name="connsiteY18" fmla="*/ 55203 h 140757"/>
                <a:gd name="connsiteX19" fmla="*/ 156247 w 272895"/>
                <a:gd name="connsiteY19" fmla="*/ 20305 h 140757"/>
                <a:gd name="connsiteX20" fmla="*/ 103471 w 272895"/>
                <a:gd name="connsiteY20" fmla="*/ 854 h 140757"/>
                <a:gd name="connsiteX21" fmla="*/ 51267 w 272895"/>
                <a:gd name="connsiteY21" fmla="*/ 5860 h 140757"/>
                <a:gd name="connsiteX22" fmla="*/ 2639 w 272895"/>
                <a:gd name="connsiteY22" fmla="*/ 36968 h 140757"/>
                <a:gd name="connsiteX23" fmla="*/ 5643 w 272895"/>
                <a:gd name="connsiteY23" fmla="*/ 39828 h 140757"/>
                <a:gd name="connsiteX24" fmla="*/ 5643 w 272895"/>
                <a:gd name="connsiteY24" fmla="*/ 39828 h 14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2895" h="140757">
                  <a:moveTo>
                    <a:pt x="5643" y="39828"/>
                  </a:moveTo>
                  <a:cubicBezTo>
                    <a:pt x="19158" y="28529"/>
                    <a:pt x="33818" y="18875"/>
                    <a:pt x="50624" y="13226"/>
                  </a:cubicBezTo>
                  <a:cubicBezTo>
                    <a:pt x="66643" y="7791"/>
                    <a:pt x="83734" y="5717"/>
                    <a:pt x="100539" y="7505"/>
                  </a:cubicBezTo>
                  <a:cubicBezTo>
                    <a:pt x="140586" y="11652"/>
                    <a:pt x="170192" y="40186"/>
                    <a:pt x="203373" y="59923"/>
                  </a:cubicBezTo>
                  <a:cubicBezTo>
                    <a:pt x="223826" y="72152"/>
                    <a:pt x="245565" y="82163"/>
                    <a:pt x="267949" y="90244"/>
                  </a:cubicBezTo>
                  <a:cubicBezTo>
                    <a:pt x="267591" y="87884"/>
                    <a:pt x="267234" y="85524"/>
                    <a:pt x="266876" y="83164"/>
                  </a:cubicBezTo>
                  <a:cubicBezTo>
                    <a:pt x="232121" y="105977"/>
                    <a:pt x="193791" y="126143"/>
                    <a:pt x="151956" y="131149"/>
                  </a:cubicBezTo>
                  <a:cubicBezTo>
                    <a:pt x="131289" y="133580"/>
                    <a:pt x="110193" y="132508"/>
                    <a:pt x="90313" y="126429"/>
                  </a:cubicBezTo>
                  <a:cubicBezTo>
                    <a:pt x="71720" y="120780"/>
                    <a:pt x="54843" y="110554"/>
                    <a:pt x="40540" y="97467"/>
                  </a:cubicBezTo>
                  <a:cubicBezTo>
                    <a:pt x="32960" y="90459"/>
                    <a:pt x="26024" y="82735"/>
                    <a:pt x="19945" y="74368"/>
                  </a:cubicBezTo>
                  <a:cubicBezTo>
                    <a:pt x="14296" y="66645"/>
                    <a:pt x="4999" y="54774"/>
                    <a:pt x="10434" y="44834"/>
                  </a:cubicBezTo>
                  <a:cubicBezTo>
                    <a:pt x="13223" y="39756"/>
                    <a:pt x="5357" y="35466"/>
                    <a:pt x="2639" y="40543"/>
                  </a:cubicBezTo>
                  <a:cubicBezTo>
                    <a:pt x="-2510" y="49911"/>
                    <a:pt x="637" y="60280"/>
                    <a:pt x="5571" y="69005"/>
                  </a:cubicBezTo>
                  <a:cubicBezTo>
                    <a:pt x="10434" y="77587"/>
                    <a:pt x="16799" y="85524"/>
                    <a:pt x="23378" y="92747"/>
                  </a:cubicBezTo>
                  <a:cubicBezTo>
                    <a:pt x="36965" y="107764"/>
                    <a:pt x="53556" y="120351"/>
                    <a:pt x="72149" y="128646"/>
                  </a:cubicBezTo>
                  <a:cubicBezTo>
                    <a:pt x="113769" y="147239"/>
                    <a:pt x="161610" y="142734"/>
                    <a:pt x="203230" y="126572"/>
                  </a:cubicBezTo>
                  <a:cubicBezTo>
                    <a:pt x="227330" y="117204"/>
                    <a:pt x="249713" y="104260"/>
                    <a:pt x="271095" y="89815"/>
                  </a:cubicBezTo>
                  <a:cubicBezTo>
                    <a:pt x="274027" y="87813"/>
                    <a:pt x="273169" y="83808"/>
                    <a:pt x="270022" y="82735"/>
                  </a:cubicBezTo>
                  <a:cubicBezTo>
                    <a:pt x="249141" y="75512"/>
                    <a:pt x="229046" y="66216"/>
                    <a:pt x="209952" y="55203"/>
                  </a:cubicBezTo>
                  <a:cubicBezTo>
                    <a:pt x="191431" y="44477"/>
                    <a:pt x="174554" y="31390"/>
                    <a:pt x="156247" y="20305"/>
                  </a:cubicBezTo>
                  <a:cubicBezTo>
                    <a:pt x="139942" y="10437"/>
                    <a:pt x="122493" y="3071"/>
                    <a:pt x="103471" y="854"/>
                  </a:cubicBezTo>
                  <a:cubicBezTo>
                    <a:pt x="85951" y="-1220"/>
                    <a:pt x="68073" y="496"/>
                    <a:pt x="51267" y="5860"/>
                  </a:cubicBezTo>
                  <a:cubicBezTo>
                    <a:pt x="32817" y="11724"/>
                    <a:pt x="14868" y="21736"/>
                    <a:pt x="2639" y="36968"/>
                  </a:cubicBezTo>
                  <a:cubicBezTo>
                    <a:pt x="708" y="39042"/>
                    <a:pt x="3497" y="41616"/>
                    <a:pt x="5643" y="39828"/>
                  </a:cubicBezTo>
                  <a:lnTo>
                    <a:pt x="5643" y="3982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24" name="任意多边形: 形状 523"/>
            <p:cNvSpPr/>
            <p:nvPr/>
          </p:nvSpPr>
          <p:spPr>
            <a:xfrm rot="5400000">
              <a:off x="2276709" y="4355709"/>
              <a:ext cx="368417" cy="677500"/>
            </a:xfrm>
            <a:custGeom>
              <a:avLst/>
              <a:gdLst>
                <a:gd name="connsiteX0" fmla="*/ 152750 w 194126"/>
                <a:gd name="connsiteY0" fmla="*/ 350981 h 356988"/>
                <a:gd name="connsiteX1" fmla="*/ 30822 w 194126"/>
                <a:gd name="connsiteY1" fmla="*/ 190866 h 356988"/>
                <a:gd name="connsiteX2" fmla="*/ 0 w 194126"/>
                <a:gd name="connsiteY2" fmla="*/ 0 h 356988"/>
                <a:gd name="connsiteX3" fmla="*/ 187075 w 194126"/>
                <a:gd name="connsiteY3" fmla="*/ 171057 h 356988"/>
                <a:gd name="connsiteX4" fmla="*/ 162976 w 194126"/>
                <a:gd name="connsiteY4" fmla="*/ 356988 h 356988"/>
                <a:gd name="connsiteX5" fmla="*/ 152750 w 194126"/>
                <a:gd name="connsiteY5" fmla="*/ 350981 h 35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126" h="356988">
                  <a:moveTo>
                    <a:pt x="152750" y="350981"/>
                  </a:moveTo>
                  <a:cubicBezTo>
                    <a:pt x="98543" y="292627"/>
                    <a:pt x="49129" y="266811"/>
                    <a:pt x="30822" y="190866"/>
                  </a:cubicBezTo>
                  <a:cubicBezTo>
                    <a:pt x="12586" y="114920"/>
                    <a:pt x="0" y="0"/>
                    <a:pt x="0" y="0"/>
                  </a:cubicBezTo>
                  <a:cubicBezTo>
                    <a:pt x="0" y="0"/>
                    <a:pt x="162189" y="97185"/>
                    <a:pt x="187075" y="171057"/>
                  </a:cubicBezTo>
                  <a:cubicBezTo>
                    <a:pt x="211962" y="244929"/>
                    <a:pt x="162976" y="356988"/>
                    <a:pt x="162976" y="356988"/>
                  </a:cubicBezTo>
                  <a:lnTo>
                    <a:pt x="152750" y="350981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38" name="任意多边形: 形状 537"/>
            <p:cNvSpPr/>
            <p:nvPr/>
          </p:nvSpPr>
          <p:spPr>
            <a:xfrm rot="5400000">
              <a:off x="1854142" y="4274918"/>
              <a:ext cx="427492" cy="524393"/>
            </a:xfrm>
            <a:custGeom>
              <a:avLst/>
              <a:gdLst>
                <a:gd name="connsiteX0" fmla="*/ 0 w 225254"/>
                <a:gd name="connsiteY0" fmla="*/ 0 h 276313"/>
                <a:gd name="connsiteX1" fmla="*/ 191295 w 225254"/>
                <a:gd name="connsiteY1" fmla="*/ 120927 h 276313"/>
                <a:gd name="connsiteX2" fmla="*/ 224405 w 225254"/>
                <a:gd name="connsiteY2" fmla="*/ 276251 h 276313"/>
                <a:gd name="connsiteX3" fmla="*/ 102906 w 225254"/>
                <a:gd name="connsiteY3" fmla="*/ 216753 h 276313"/>
                <a:gd name="connsiteX4" fmla="*/ 0 w 225254"/>
                <a:gd name="connsiteY4" fmla="*/ 0 h 2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254" h="276313">
                  <a:moveTo>
                    <a:pt x="0" y="0"/>
                  </a:moveTo>
                  <a:cubicBezTo>
                    <a:pt x="104837" y="40905"/>
                    <a:pt x="160187" y="58282"/>
                    <a:pt x="191295" y="120927"/>
                  </a:cubicBezTo>
                  <a:cubicBezTo>
                    <a:pt x="222402" y="183571"/>
                    <a:pt x="227694" y="274391"/>
                    <a:pt x="224405" y="276251"/>
                  </a:cubicBezTo>
                  <a:cubicBezTo>
                    <a:pt x="221115" y="278110"/>
                    <a:pt x="120283" y="237992"/>
                    <a:pt x="102906" y="216753"/>
                  </a:cubicBezTo>
                  <a:cubicBezTo>
                    <a:pt x="85457" y="195585"/>
                    <a:pt x="2646" y="42049"/>
                    <a:pt x="0" y="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39" name="任意多边形: 形状 538"/>
            <p:cNvSpPr/>
            <p:nvPr/>
          </p:nvSpPr>
          <p:spPr>
            <a:xfrm rot="5400000">
              <a:off x="1305081" y="4259855"/>
              <a:ext cx="570691" cy="312008"/>
            </a:xfrm>
            <a:custGeom>
              <a:avLst/>
              <a:gdLst>
                <a:gd name="connsiteX0" fmla="*/ 0 w 300708"/>
                <a:gd name="connsiteY0" fmla="*/ 4539 h 164403"/>
                <a:gd name="connsiteX1" fmla="*/ 199662 w 300708"/>
                <a:gd name="connsiteY1" fmla="*/ 35861 h 164403"/>
                <a:gd name="connsiteX2" fmla="*/ 300708 w 300708"/>
                <a:gd name="connsiteY2" fmla="*/ 140126 h 164403"/>
                <a:gd name="connsiteX3" fmla="*/ 101046 w 300708"/>
                <a:gd name="connsiteY3" fmla="*/ 138409 h 164403"/>
                <a:gd name="connsiteX4" fmla="*/ 0 w 300708"/>
                <a:gd name="connsiteY4" fmla="*/ 4539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708" h="164403">
                  <a:moveTo>
                    <a:pt x="0" y="4539"/>
                  </a:moveTo>
                  <a:cubicBezTo>
                    <a:pt x="57639" y="-7690"/>
                    <a:pt x="151606" y="5468"/>
                    <a:pt x="199662" y="35861"/>
                  </a:cubicBezTo>
                  <a:cubicBezTo>
                    <a:pt x="247718" y="66254"/>
                    <a:pt x="281686" y="134977"/>
                    <a:pt x="300708" y="140126"/>
                  </a:cubicBezTo>
                  <a:cubicBezTo>
                    <a:pt x="245287" y="185464"/>
                    <a:pt x="127292" y="156788"/>
                    <a:pt x="101046" y="138409"/>
                  </a:cubicBezTo>
                  <a:cubicBezTo>
                    <a:pt x="74802" y="120031"/>
                    <a:pt x="24171" y="76265"/>
                    <a:pt x="0" y="453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40" name="任意多边形: 形状 539"/>
            <p:cNvSpPr/>
            <p:nvPr/>
          </p:nvSpPr>
          <p:spPr>
            <a:xfrm rot="5400000">
              <a:off x="1916927" y="4857170"/>
              <a:ext cx="207178" cy="553998"/>
            </a:xfrm>
            <a:custGeom>
              <a:avLst/>
              <a:gdLst>
                <a:gd name="connsiteX0" fmla="*/ 63865 w 109166"/>
                <a:gd name="connsiteY0" fmla="*/ 0 h 291912"/>
                <a:gd name="connsiteX1" fmla="*/ 5 w 109166"/>
                <a:gd name="connsiteY1" fmla="*/ 150175 h 291912"/>
                <a:gd name="connsiteX2" fmla="*/ 35046 w 109166"/>
                <a:gd name="connsiteY2" fmla="*/ 291912 h 291912"/>
                <a:gd name="connsiteX3" fmla="*/ 108918 w 109166"/>
                <a:gd name="connsiteY3" fmla="*/ 169054 h 291912"/>
                <a:gd name="connsiteX4" fmla="*/ 63865 w 109166"/>
                <a:gd name="connsiteY4" fmla="*/ 0 h 29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166" h="291912">
                  <a:moveTo>
                    <a:pt x="63865" y="0"/>
                  </a:moveTo>
                  <a:cubicBezTo>
                    <a:pt x="59361" y="55136"/>
                    <a:pt x="506" y="82596"/>
                    <a:pt x="5" y="150175"/>
                  </a:cubicBezTo>
                  <a:cubicBezTo>
                    <a:pt x="-495" y="217826"/>
                    <a:pt x="35046" y="291912"/>
                    <a:pt x="35046" y="291912"/>
                  </a:cubicBezTo>
                  <a:cubicBezTo>
                    <a:pt x="35046" y="291912"/>
                    <a:pt x="105485" y="234345"/>
                    <a:pt x="108918" y="169054"/>
                  </a:cubicBezTo>
                  <a:cubicBezTo>
                    <a:pt x="112351" y="103764"/>
                    <a:pt x="79241" y="12872"/>
                    <a:pt x="63865" y="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41" name="任意多边形: 形状 540"/>
            <p:cNvSpPr/>
            <p:nvPr/>
          </p:nvSpPr>
          <p:spPr>
            <a:xfrm rot="5400000">
              <a:off x="1254822" y="5372567"/>
              <a:ext cx="572997" cy="271224"/>
            </a:xfrm>
            <a:custGeom>
              <a:avLst/>
              <a:gdLst>
                <a:gd name="connsiteX0" fmla="*/ 0 w 301923"/>
                <a:gd name="connsiteY0" fmla="*/ 65890 h 142913"/>
                <a:gd name="connsiteX1" fmla="*/ 166838 w 301923"/>
                <a:gd name="connsiteY1" fmla="*/ 142909 h 142913"/>
                <a:gd name="connsiteX2" fmla="*/ 301924 w 301923"/>
                <a:gd name="connsiteY2" fmla="*/ 84698 h 142913"/>
                <a:gd name="connsiteX3" fmla="*/ 188863 w 301923"/>
                <a:gd name="connsiteY3" fmla="*/ 20480 h 142913"/>
                <a:gd name="connsiteX4" fmla="*/ 82454 w 301923"/>
                <a:gd name="connsiteY4" fmla="*/ 7036 h 142913"/>
                <a:gd name="connsiteX5" fmla="*/ 0 w 301923"/>
                <a:gd name="connsiteY5" fmla="*/ 65890 h 1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923" h="142913">
                  <a:moveTo>
                    <a:pt x="0" y="65890"/>
                  </a:moveTo>
                  <a:cubicBezTo>
                    <a:pt x="34540" y="113231"/>
                    <a:pt x="95326" y="142265"/>
                    <a:pt x="166838" y="142909"/>
                  </a:cubicBezTo>
                  <a:cubicBezTo>
                    <a:pt x="238350" y="143552"/>
                    <a:pt x="301924" y="84698"/>
                    <a:pt x="301924" y="84698"/>
                  </a:cubicBezTo>
                  <a:cubicBezTo>
                    <a:pt x="301924" y="84698"/>
                    <a:pt x="215752" y="31779"/>
                    <a:pt x="188863" y="20480"/>
                  </a:cubicBezTo>
                  <a:cubicBezTo>
                    <a:pt x="161975" y="9181"/>
                    <a:pt x="125003" y="-10628"/>
                    <a:pt x="82454" y="7036"/>
                  </a:cubicBezTo>
                  <a:cubicBezTo>
                    <a:pt x="39832" y="24699"/>
                    <a:pt x="0" y="65890"/>
                    <a:pt x="0" y="6589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42" name="任意多边形: 形状 541"/>
            <p:cNvSpPr/>
            <p:nvPr/>
          </p:nvSpPr>
          <p:spPr>
            <a:xfrm rot="5400000">
              <a:off x="1346404" y="5462174"/>
              <a:ext cx="472632" cy="160677"/>
            </a:xfrm>
            <a:custGeom>
              <a:avLst/>
              <a:gdLst>
                <a:gd name="connsiteX0" fmla="*/ 247522 w 249039"/>
                <a:gd name="connsiteY0" fmla="*/ 74599 h 84664"/>
                <a:gd name="connsiteX1" fmla="*/ 221134 w 249039"/>
                <a:gd name="connsiteY1" fmla="*/ 60225 h 84664"/>
                <a:gd name="connsiteX2" fmla="*/ 193173 w 249039"/>
                <a:gd name="connsiteY2" fmla="*/ 43491 h 84664"/>
                <a:gd name="connsiteX3" fmla="*/ 135534 w 249039"/>
                <a:gd name="connsiteY3" fmla="*/ 11311 h 84664"/>
                <a:gd name="connsiteX4" fmla="*/ 68671 w 249039"/>
                <a:gd name="connsiteY4" fmla="*/ 155 h 84664"/>
                <a:gd name="connsiteX5" fmla="*/ 3309 w 249039"/>
                <a:gd name="connsiteY5" fmla="*/ 20393 h 84664"/>
                <a:gd name="connsiteX6" fmla="*/ 12820 w 249039"/>
                <a:gd name="connsiteY6" fmla="*/ 41918 h 84664"/>
                <a:gd name="connsiteX7" fmla="*/ 44213 w 249039"/>
                <a:gd name="connsiteY7" fmla="*/ 32693 h 84664"/>
                <a:gd name="connsiteX8" fmla="*/ 75250 w 249039"/>
                <a:gd name="connsiteY8" fmla="*/ 27330 h 84664"/>
                <a:gd name="connsiteX9" fmla="*/ 136178 w 249039"/>
                <a:gd name="connsiteY9" fmla="*/ 37699 h 84664"/>
                <a:gd name="connsiteX10" fmla="*/ 189812 w 249039"/>
                <a:gd name="connsiteY10" fmla="*/ 67519 h 84664"/>
                <a:gd name="connsiteX11" fmla="*/ 245663 w 249039"/>
                <a:gd name="connsiteY11" fmla="*/ 82895 h 84664"/>
                <a:gd name="connsiteX12" fmla="*/ 247522 w 249039"/>
                <a:gd name="connsiteY12" fmla="*/ 74599 h 84664"/>
                <a:gd name="connsiteX13" fmla="*/ 247522 w 249039"/>
                <a:gd name="connsiteY13" fmla="*/ 74599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039" h="84664">
                  <a:moveTo>
                    <a:pt x="247522" y="74599"/>
                  </a:moveTo>
                  <a:cubicBezTo>
                    <a:pt x="240371" y="67948"/>
                    <a:pt x="229787" y="64516"/>
                    <a:pt x="221134" y="60225"/>
                  </a:cubicBezTo>
                  <a:cubicBezTo>
                    <a:pt x="211408" y="55362"/>
                    <a:pt x="202255" y="49499"/>
                    <a:pt x="193173" y="43491"/>
                  </a:cubicBezTo>
                  <a:cubicBezTo>
                    <a:pt x="174794" y="31334"/>
                    <a:pt x="156130" y="19320"/>
                    <a:pt x="135534" y="11311"/>
                  </a:cubicBezTo>
                  <a:cubicBezTo>
                    <a:pt x="114295" y="3016"/>
                    <a:pt x="91411" y="-846"/>
                    <a:pt x="68671" y="155"/>
                  </a:cubicBezTo>
                  <a:cubicBezTo>
                    <a:pt x="47145" y="1085"/>
                    <a:pt x="19399" y="4946"/>
                    <a:pt x="3309" y="20393"/>
                  </a:cubicBezTo>
                  <a:cubicBezTo>
                    <a:pt x="-4129" y="27544"/>
                    <a:pt x="1807" y="43491"/>
                    <a:pt x="12820" y="41918"/>
                  </a:cubicBezTo>
                  <a:cubicBezTo>
                    <a:pt x="23761" y="40345"/>
                    <a:pt x="33558" y="35768"/>
                    <a:pt x="44213" y="32693"/>
                  </a:cubicBezTo>
                  <a:cubicBezTo>
                    <a:pt x="54368" y="29761"/>
                    <a:pt x="64666" y="27902"/>
                    <a:pt x="75250" y="27330"/>
                  </a:cubicBezTo>
                  <a:cubicBezTo>
                    <a:pt x="95917" y="26186"/>
                    <a:pt x="117156" y="29261"/>
                    <a:pt x="136178" y="37699"/>
                  </a:cubicBezTo>
                  <a:cubicBezTo>
                    <a:pt x="154914" y="45994"/>
                    <a:pt x="171791" y="57794"/>
                    <a:pt x="189812" y="67519"/>
                  </a:cubicBezTo>
                  <a:cubicBezTo>
                    <a:pt x="204829" y="75600"/>
                    <a:pt x="227999" y="89617"/>
                    <a:pt x="245663" y="82895"/>
                  </a:cubicBezTo>
                  <a:cubicBezTo>
                    <a:pt x="248881" y="81679"/>
                    <a:pt x="250382" y="77316"/>
                    <a:pt x="247522" y="74599"/>
                  </a:cubicBezTo>
                  <a:lnTo>
                    <a:pt x="247522" y="7459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43" name="任意多边形: 形状 542"/>
            <p:cNvSpPr/>
            <p:nvPr/>
          </p:nvSpPr>
          <p:spPr>
            <a:xfrm rot="5400000">
              <a:off x="2007534" y="4903020"/>
              <a:ext cx="156620" cy="373904"/>
            </a:xfrm>
            <a:custGeom>
              <a:avLst/>
              <a:gdLst>
                <a:gd name="connsiteX0" fmla="*/ 67827 w 82526"/>
                <a:gd name="connsiteY0" fmla="*/ 2493 h 197017"/>
                <a:gd name="connsiteX1" fmla="*/ 56885 w 82526"/>
                <a:gd name="connsiteY1" fmla="*/ 21873 h 197017"/>
                <a:gd name="connsiteX2" fmla="*/ 44585 w 82526"/>
                <a:gd name="connsiteY2" fmla="*/ 43398 h 197017"/>
                <a:gd name="connsiteX3" fmla="*/ 20915 w 82526"/>
                <a:gd name="connsiteY3" fmla="*/ 86234 h 197017"/>
                <a:gd name="connsiteX4" fmla="*/ 10260 w 82526"/>
                <a:gd name="connsiteY4" fmla="*/ 133789 h 197017"/>
                <a:gd name="connsiteX5" fmla="*/ 33 w 82526"/>
                <a:gd name="connsiteY5" fmla="*/ 184706 h 197017"/>
                <a:gd name="connsiteX6" fmla="*/ 22559 w 82526"/>
                <a:gd name="connsiteY6" fmla="*/ 193430 h 197017"/>
                <a:gd name="connsiteX7" fmla="*/ 39865 w 82526"/>
                <a:gd name="connsiteY7" fmla="*/ 145875 h 197017"/>
                <a:gd name="connsiteX8" fmla="*/ 48876 w 82526"/>
                <a:gd name="connsiteY8" fmla="*/ 94672 h 197017"/>
                <a:gd name="connsiteX9" fmla="*/ 67469 w 82526"/>
                <a:gd name="connsiteY9" fmla="*/ 50978 h 197017"/>
                <a:gd name="connsiteX10" fmla="*/ 82129 w 82526"/>
                <a:gd name="connsiteY10" fmla="*/ 5854 h 197017"/>
                <a:gd name="connsiteX11" fmla="*/ 67827 w 82526"/>
                <a:gd name="connsiteY11" fmla="*/ 2493 h 197017"/>
                <a:gd name="connsiteX12" fmla="*/ 67827 w 82526"/>
                <a:gd name="connsiteY12" fmla="*/ 2493 h 19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526" h="197017">
                  <a:moveTo>
                    <a:pt x="67827" y="2493"/>
                  </a:moveTo>
                  <a:cubicBezTo>
                    <a:pt x="62535" y="7785"/>
                    <a:pt x="60246" y="15294"/>
                    <a:pt x="56885" y="21873"/>
                  </a:cubicBezTo>
                  <a:cubicBezTo>
                    <a:pt x="53095" y="29239"/>
                    <a:pt x="48947" y="36390"/>
                    <a:pt x="44585" y="43398"/>
                  </a:cubicBezTo>
                  <a:cubicBezTo>
                    <a:pt x="35861" y="57486"/>
                    <a:pt x="26779" y="70572"/>
                    <a:pt x="20915" y="86234"/>
                  </a:cubicBezTo>
                  <a:cubicBezTo>
                    <a:pt x="15122" y="101609"/>
                    <a:pt x="12906" y="117699"/>
                    <a:pt x="10260" y="133789"/>
                  </a:cubicBezTo>
                  <a:cubicBezTo>
                    <a:pt x="7471" y="150881"/>
                    <a:pt x="1177" y="167543"/>
                    <a:pt x="33" y="184706"/>
                  </a:cubicBezTo>
                  <a:cubicBezTo>
                    <a:pt x="-825" y="196720"/>
                    <a:pt x="15051" y="200581"/>
                    <a:pt x="22559" y="193430"/>
                  </a:cubicBezTo>
                  <a:cubicBezTo>
                    <a:pt x="35217" y="181273"/>
                    <a:pt x="37577" y="162466"/>
                    <a:pt x="39865" y="145875"/>
                  </a:cubicBezTo>
                  <a:cubicBezTo>
                    <a:pt x="42225" y="128712"/>
                    <a:pt x="43799" y="111263"/>
                    <a:pt x="48876" y="94672"/>
                  </a:cubicBezTo>
                  <a:cubicBezTo>
                    <a:pt x="53524" y="79655"/>
                    <a:pt x="60318" y="64995"/>
                    <a:pt x="67469" y="50978"/>
                  </a:cubicBezTo>
                  <a:cubicBezTo>
                    <a:pt x="74191" y="37749"/>
                    <a:pt x="84703" y="21158"/>
                    <a:pt x="82129" y="5854"/>
                  </a:cubicBezTo>
                  <a:cubicBezTo>
                    <a:pt x="81056" y="-796"/>
                    <a:pt x="71903" y="-1583"/>
                    <a:pt x="67827" y="2493"/>
                  </a:cubicBezTo>
                  <a:lnTo>
                    <a:pt x="67827" y="249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44" name="任意多边形: 形状 543"/>
            <p:cNvSpPr/>
            <p:nvPr/>
          </p:nvSpPr>
          <p:spPr>
            <a:xfrm rot="5400000">
              <a:off x="2433269" y="4523577"/>
              <a:ext cx="333810" cy="349014"/>
            </a:xfrm>
            <a:custGeom>
              <a:avLst/>
              <a:gdLst>
                <a:gd name="connsiteX0" fmla="*/ 271 w 175891"/>
                <a:gd name="connsiteY0" fmla="*/ 636 h 183902"/>
                <a:gd name="connsiteX1" fmla="*/ 5778 w 175891"/>
                <a:gd name="connsiteY1" fmla="*/ 26309 h 183902"/>
                <a:gd name="connsiteX2" fmla="*/ 22941 w 175891"/>
                <a:gd name="connsiteY2" fmla="*/ 52053 h 183902"/>
                <a:gd name="connsiteX3" fmla="*/ 74644 w 175891"/>
                <a:gd name="connsiteY3" fmla="*/ 94674 h 183902"/>
                <a:gd name="connsiteX4" fmla="*/ 129637 w 175891"/>
                <a:gd name="connsiteY4" fmla="*/ 136080 h 183902"/>
                <a:gd name="connsiteX5" fmla="*/ 146227 w 175891"/>
                <a:gd name="connsiteY5" fmla="*/ 158606 h 183902"/>
                <a:gd name="connsiteX6" fmla="*/ 161960 w 175891"/>
                <a:gd name="connsiteY6" fmla="*/ 182277 h 183902"/>
                <a:gd name="connsiteX7" fmla="*/ 157455 w 175891"/>
                <a:gd name="connsiteY7" fmla="*/ 178987 h 183902"/>
                <a:gd name="connsiteX8" fmla="*/ 158385 w 175891"/>
                <a:gd name="connsiteY8" fmla="*/ 180990 h 183902"/>
                <a:gd name="connsiteX9" fmla="*/ 169111 w 175891"/>
                <a:gd name="connsiteY9" fmla="*/ 180704 h 183902"/>
                <a:gd name="connsiteX10" fmla="*/ 170327 w 175891"/>
                <a:gd name="connsiteY10" fmla="*/ 178629 h 183902"/>
                <a:gd name="connsiteX11" fmla="*/ 165965 w 175891"/>
                <a:gd name="connsiteY11" fmla="*/ 182134 h 183902"/>
                <a:gd name="connsiteX12" fmla="*/ 174975 w 175891"/>
                <a:gd name="connsiteY12" fmla="*/ 155388 h 183902"/>
                <a:gd name="connsiteX13" fmla="*/ 160172 w 175891"/>
                <a:gd name="connsiteY13" fmla="*/ 127356 h 183902"/>
                <a:gd name="connsiteX14" fmla="*/ 105180 w 175891"/>
                <a:gd name="connsiteY14" fmla="*/ 82303 h 183902"/>
                <a:gd name="connsiteX15" fmla="*/ 46468 w 175891"/>
                <a:gd name="connsiteY15" fmla="*/ 43543 h 183902"/>
                <a:gd name="connsiteX16" fmla="*/ 22225 w 175891"/>
                <a:gd name="connsiteY16" fmla="*/ 20660 h 183902"/>
                <a:gd name="connsiteX17" fmla="*/ 10069 w 175891"/>
                <a:gd name="connsiteY17" fmla="*/ 10076 h 183902"/>
                <a:gd name="connsiteX18" fmla="*/ 1559 w 175891"/>
                <a:gd name="connsiteY18" fmla="*/ 64 h 183902"/>
                <a:gd name="connsiteX19" fmla="*/ 271 w 175891"/>
                <a:gd name="connsiteY19" fmla="*/ 636 h 183902"/>
                <a:gd name="connsiteX20" fmla="*/ 271 w 175891"/>
                <a:gd name="connsiteY20" fmla="*/ 636 h 18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5891" h="183902">
                  <a:moveTo>
                    <a:pt x="271" y="636"/>
                  </a:moveTo>
                  <a:cubicBezTo>
                    <a:pt x="-1159" y="8431"/>
                    <a:pt x="3418" y="18872"/>
                    <a:pt x="5778" y="26309"/>
                  </a:cubicBezTo>
                  <a:cubicBezTo>
                    <a:pt x="8853" y="36106"/>
                    <a:pt x="16076" y="44688"/>
                    <a:pt x="22941" y="52053"/>
                  </a:cubicBezTo>
                  <a:cubicBezTo>
                    <a:pt x="38173" y="68501"/>
                    <a:pt x="56337" y="81945"/>
                    <a:pt x="74644" y="94674"/>
                  </a:cubicBezTo>
                  <a:cubicBezTo>
                    <a:pt x="93380" y="107761"/>
                    <a:pt x="113261" y="119990"/>
                    <a:pt x="129637" y="136080"/>
                  </a:cubicBezTo>
                  <a:cubicBezTo>
                    <a:pt x="136359" y="142659"/>
                    <a:pt x="142294" y="150025"/>
                    <a:pt x="146227" y="158606"/>
                  </a:cubicBezTo>
                  <a:cubicBezTo>
                    <a:pt x="149946" y="166616"/>
                    <a:pt x="152306" y="179488"/>
                    <a:pt x="161960" y="182277"/>
                  </a:cubicBezTo>
                  <a:cubicBezTo>
                    <a:pt x="160458" y="181204"/>
                    <a:pt x="158956" y="180060"/>
                    <a:pt x="157455" y="178987"/>
                  </a:cubicBezTo>
                  <a:cubicBezTo>
                    <a:pt x="157741" y="179631"/>
                    <a:pt x="158098" y="180346"/>
                    <a:pt x="158385" y="180990"/>
                  </a:cubicBezTo>
                  <a:cubicBezTo>
                    <a:pt x="160387" y="185495"/>
                    <a:pt x="166966" y="184279"/>
                    <a:pt x="169111" y="180704"/>
                  </a:cubicBezTo>
                  <a:cubicBezTo>
                    <a:pt x="169540" y="179988"/>
                    <a:pt x="169969" y="179345"/>
                    <a:pt x="170327" y="178629"/>
                  </a:cubicBezTo>
                  <a:cubicBezTo>
                    <a:pt x="168897" y="179774"/>
                    <a:pt x="167395" y="180990"/>
                    <a:pt x="165965" y="182134"/>
                  </a:cubicBezTo>
                  <a:cubicBezTo>
                    <a:pt x="176763" y="179059"/>
                    <a:pt x="176834" y="164327"/>
                    <a:pt x="174975" y="155388"/>
                  </a:cubicBezTo>
                  <a:cubicBezTo>
                    <a:pt x="172830" y="145162"/>
                    <a:pt x="166537" y="135436"/>
                    <a:pt x="160172" y="127356"/>
                  </a:cubicBezTo>
                  <a:cubicBezTo>
                    <a:pt x="145155" y="108476"/>
                    <a:pt x="125417" y="95032"/>
                    <a:pt x="105180" y="82303"/>
                  </a:cubicBezTo>
                  <a:cubicBezTo>
                    <a:pt x="85371" y="69860"/>
                    <a:pt x="64561" y="58489"/>
                    <a:pt x="46468" y="43543"/>
                  </a:cubicBezTo>
                  <a:cubicBezTo>
                    <a:pt x="37887" y="36464"/>
                    <a:pt x="30378" y="28240"/>
                    <a:pt x="22225" y="20660"/>
                  </a:cubicBezTo>
                  <a:cubicBezTo>
                    <a:pt x="18221" y="16941"/>
                    <a:pt x="13644" y="14223"/>
                    <a:pt x="10069" y="10076"/>
                  </a:cubicBezTo>
                  <a:cubicBezTo>
                    <a:pt x="7137" y="6643"/>
                    <a:pt x="5277" y="2710"/>
                    <a:pt x="1559" y="64"/>
                  </a:cubicBezTo>
                  <a:cubicBezTo>
                    <a:pt x="1058" y="-151"/>
                    <a:pt x="343" y="207"/>
                    <a:pt x="271" y="636"/>
                  </a:cubicBezTo>
                  <a:lnTo>
                    <a:pt x="271" y="636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45" name="任意多边形: 形状 544"/>
            <p:cNvSpPr/>
            <p:nvPr/>
          </p:nvSpPr>
          <p:spPr>
            <a:xfrm rot="5400000">
              <a:off x="2031477" y="4253399"/>
              <a:ext cx="202872" cy="362082"/>
            </a:xfrm>
            <a:custGeom>
              <a:avLst/>
              <a:gdLst>
                <a:gd name="connsiteX0" fmla="*/ 1 w 106897"/>
                <a:gd name="connsiteY0" fmla="*/ 8162 h 190788"/>
                <a:gd name="connsiteX1" fmla="*/ 7366 w 106897"/>
                <a:gd name="connsiteY1" fmla="*/ 27328 h 190788"/>
                <a:gd name="connsiteX2" fmla="*/ 18879 w 106897"/>
                <a:gd name="connsiteY2" fmla="*/ 50426 h 190788"/>
                <a:gd name="connsiteX3" fmla="*/ 36972 w 106897"/>
                <a:gd name="connsiteY3" fmla="*/ 93190 h 190788"/>
                <a:gd name="connsiteX4" fmla="*/ 70082 w 106897"/>
                <a:gd name="connsiteY4" fmla="*/ 171352 h 190788"/>
                <a:gd name="connsiteX5" fmla="*/ 85600 w 106897"/>
                <a:gd name="connsiteY5" fmla="*/ 186084 h 190788"/>
                <a:gd name="connsiteX6" fmla="*/ 102191 w 106897"/>
                <a:gd name="connsiteY6" fmla="*/ 190446 h 190788"/>
                <a:gd name="connsiteX7" fmla="*/ 100117 w 106897"/>
                <a:gd name="connsiteY7" fmla="*/ 165417 h 190788"/>
                <a:gd name="connsiteX8" fmla="*/ 82382 w 106897"/>
                <a:gd name="connsiteY8" fmla="*/ 131163 h 190788"/>
                <a:gd name="connsiteX9" fmla="*/ 66363 w 106897"/>
                <a:gd name="connsiteY9" fmla="*/ 90973 h 190788"/>
                <a:gd name="connsiteX10" fmla="*/ 42621 w 106897"/>
                <a:gd name="connsiteY10" fmla="*/ 43275 h 190788"/>
                <a:gd name="connsiteX11" fmla="*/ 29249 w 106897"/>
                <a:gd name="connsiteY11" fmla="*/ 21392 h 190788"/>
                <a:gd name="connsiteX12" fmla="*/ 12015 w 106897"/>
                <a:gd name="connsiteY12" fmla="*/ 940 h 190788"/>
                <a:gd name="connsiteX13" fmla="*/ 1 w 106897"/>
                <a:gd name="connsiteY13" fmla="*/ 8162 h 190788"/>
                <a:gd name="connsiteX14" fmla="*/ 1 w 106897"/>
                <a:gd name="connsiteY14" fmla="*/ 8162 h 19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897" h="190788">
                  <a:moveTo>
                    <a:pt x="1" y="8162"/>
                  </a:moveTo>
                  <a:cubicBezTo>
                    <a:pt x="143" y="15242"/>
                    <a:pt x="4077" y="21106"/>
                    <a:pt x="7366" y="27328"/>
                  </a:cubicBezTo>
                  <a:cubicBezTo>
                    <a:pt x="11371" y="34908"/>
                    <a:pt x="15233" y="42631"/>
                    <a:pt x="18879" y="50426"/>
                  </a:cubicBezTo>
                  <a:cubicBezTo>
                    <a:pt x="25459" y="64442"/>
                    <a:pt x="31251" y="78816"/>
                    <a:pt x="36972" y="93190"/>
                  </a:cubicBezTo>
                  <a:cubicBezTo>
                    <a:pt x="47198" y="118934"/>
                    <a:pt x="53635" y="148612"/>
                    <a:pt x="70082" y="171352"/>
                  </a:cubicBezTo>
                  <a:cubicBezTo>
                    <a:pt x="74301" y="177216"/>
                    <a:pt x="79379" y="182365"/>
                    <a:pt x="85600" y="186084"/>
                  </a:cubicBezTo>
                  <a:cubicBezTo>
                    <a:pt x="89676" y="188515"/>
                    <a:pt x="97400" y="191876"/>
                    <a:pt x="102191" y="190446"/>
                  </a:cubicBezTo>
                  <a:cubicBezTo>
                    <a:pt x="112632" y="187371"/>
                    <a:pt x="102835" y="170923"/>
                    <a:pt x="100117" y="165417"/>
                  </a:cubicBezTo>
                  <a:cubicBezTo>
                    <a:pt x="94325" y="153832"/>
                    <a:pt x="87316" y="143177"/>
                    <a:pt x="82382" y="131163"/>
                  </a:cubicBezTo>
                  <a:cubicBezTo>
                    <a:pt x="76876" y="117790"/>
                    <a:pt x="72013" y="104274"/>
                    <a:pt x="66363" y="90973"/>
                  </a:cubicBezTo>
                  <a:cubicBezTo>
                    <a:pt x="59427" y="74525"/>
                    <a:pt x="51560" y="58721"/>
                    <a:pt x="42621" y="43275"/>
                  </a:cubicBezTo>
                  <a:cubicBezTo>
                    <a:pt x="38331" y="35837"/>
                    <a:pt x="33897" y="28543"/>
                    <a:pt x="29249" y="21392"/>
                  </a:cubicBezTo>
                  <a:cubicBezTo>
                    <a:pt x="24601" y="14241"/>
                    <a:pt x="19952" y="4873"/>
                    <a:pt x="12015" y="940"/>
                  </a:cubicBezTo>
                  <a:cubicBezTo>
                    <a:pt x="6580" y="-1849"/>
                    <a:pt x="-71" y="1869"/>
                    <a:pt x="1" y="8162"/>
                  </a:cubicBezTo>
                  <a:lnTo>
                    <a:pt x="1" y="816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46" name="任意多边形: 形状 545"/>
            <p:cNvSpPr/>
            <p:nvPr/>
          </p:nvSpPr>
          <p:spPr>
            <a:xfrm rot="5400000">
              <a:off x="1419666" y="4175053"/>
              <a:ext cx="350143" cy="302073"/>
            </a:xfrm>
            <a:custGeom>
              <a:avLst/>
              <a:gdLst>
                <a:gd name="connsiteX0" fmla="*/ 352 w 184497"/>
                <a:gd name="connsiteY0" fmla="*/ 6338 h 159168"/>
                <a:gd name="connsiteX1" fmla="*/ 10435 w 184497"/>
                <a:gd name="connsiteY1" fmla="*/ 37874 h 159168"/>
                <a:gd name="connsiteX2" fmla="*/ 25524 w 184497"/>
                <a:gd name="connsiteY2" fmla="*/ 67123 h 159168"/>
                <a:gd name="connsiteX3" fmla="*/ 58348 w 184497"/>
                <a:gd name="connsiteY3" fmla="*/ 119613 h 159168"/>
                <a:gd name="connsiteX4" fmla="*/ 109765 w 184497"/>
                <a:gd name="connsiteY4" fmla="*/ 148790 h 159168"/>
                <a:gd name="connsiteX5" fmla="*/ 140801 w 184497"/>
                <a:gd name="connsiteY5" fmla="*/ 156370 h 159168"/>
                <a:gd name="connsiteX6" fmla="*/ 175270 w 184497"/>
                <a:gd name="connsiteY6" fmla="*/ 159159 h 159168"/>
                <a:gd name="connsiteX7" fmla="*/ 179704 w 184497"/>
                <a:gd name="connsiteY7" fmla="*/ 141066 h 159168"/>
                <a:gd name="connsiteX8" fmla="*/ 151171 w 184497"/>
                <a:gd name="connsiteY8" fmla="*/ 127908 h 159168"/>
                <a:gd name="connsiteX9" fmla="*/ 121422 w 184497"/>
                <a:gd name="connsiteY9" fmla="*/ 119613 h 159168"/>
                <a:gd name="connsiteX10" fmla="*/ 77513 w 184497"/>
                <a:gd name="connsiteY10" fmla="*/ 95656 h 159168"/>
                <a:gd name="connsiteX11" fmla="*/ 48122 w 184497"/>
                <a:gd name="connsiteY11" fmla="*/ 49245 h 159168"/>
                <a:gd name="connsiteX12" fmla="*/ 30458 w 184497"/>
                <a:gd name="connsiteY12" fmla="*/ 21641 h 159168"/>
                <a:gd name="connsiteX13" fmla="*/ 10435 w 184497"/>
                <a:gd name="connsiteY13" fmla="*/ 331 h 159168"/>
                <a:gd name="connsiteX14" fmla="*/ 352 w 184497"/>
                <a:gd name="connsiteY14" fmla="*/ 6338 h 159168"/>
                <a:gd name="connsiteX15" fmla="*/ 352 w 184497"/>
                <a:gd name="connsiteY15" fmla="*/ 6338 h 15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497" h="159168">
                  <a:moveTo>
                    <a:pt x="352" y="6338"/>
                  </a:moveTo>
                  <a:cubicBezTo>
                    <a:pt x="-1722" y="17136"/>
                    <a:pt x="5858" y="28292"/>
                    <a:pt x="10435" y="37874"/>
                  </a:cubicBezTo>
                  <a:cubicBezTo>
                    <a:pt x="15155" y="47743"/>
                    <a:pt x="20232" y="57540"/>
                    <a:pt x="25524" y="67123"/>
                  </a:cubicBezTo>
                  <a:cubicBezTo>
                    <a:pt x="35464" y="85215"/>
                    <a:pt x="44689" y="103951"/>
                    <a:pt x="58348" y="119613"/>
                  </a:cubicBezTo>
                  <a:cubicBezTo>
                    <a:pt x="71935" y="135202"/>
                    <a:pt x="90171" y="143355"/>
                    <a:pt x="109765" y="148790"/>
                  </a:cubicBezTo>
                  <a:cubicBezTo>
                    <a:pt x="119992" y="151579"/>
                    <a:pt x="130361" y="154511"/>
                    <a:pt x="140801" y="156370"/>
                  </a:cubicBezTo>
                  <a:cubicBezTo>
                    <a:pt x="152315" y="158444"/>
                    <a:pt x="163614" y="158587"/>
                    <a:pt x="175270" y="159159"/>
                  </a:cubicBezTo>
                  <a:cubicBezTo>
                    <a:pt x="184781" y="159588"/>
                    <a:pt x="188071" y="145214"/>
                    <a:pt x="179704" y="141066"/>
                  </a:cubicBezTo>
                  <a:cubicBezTo>
                    <a:pt x="170193" y="136418"/>
                    <a:pt x="161183" y="131555"/>
                    <a:pt x="151171" y="127908"/>
                  </a:cubicBezTo>
                  <a:cubicBezTo>
                    <a:pt x="141517" y="124404"/>
                    <a:pt x="131362" y="122259"/>
                    <a:pt x="121422" y="119613"/>
                  </a:cubicBezTo>
                  <a:cubicBezTo>
                    <a:pt x="104474" y="115107"/>
                    <a:pt x="89241" y="109243"/>
                    <a:pt x="77513" y="95656"/>
                  </a:cubicBezTo>
                  <a:cubicBezTo>
                    <a:pt x="65642" y="81855"/>
                    <a:pt x="57490" y="64763"/>
                    <a:pt x="48122" y="49245"/>
                  </a:cubicBezTo>
                  <a:cubicBezTo>
                    <a:pt x="42472" y="39877"/>
                    <a:pt x="36680" y="30580"/>
                    <a:pt x="30458" y="21641"/>
                  </a:cubicBezTo>
                  <a:cubicBezTo>
                    <a:pt x="24809" y="13489"/>
                    <a:pt x="20161" y="3835"/>
                    <a:pt x="10435" y="331"/>
                  </a:cubicBezTo>
                  <a:cubicBezTo>
                    <a:pt x="6287" y="-1100"/>
                    <a:pt x="1139" y="2333"/>
                    <a:pt x="352" y="6338"/>
                  </a:cubicBezTo>
                  <a:lnTo>
                    <a:pt x="352" y="633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47" name="任意多边形: 形状 546"/>
            <p:cNvSpPr/>
            <p:nvPr/>
          </p:nvSpPr>
          <p:spPr>
            <a:xfrm rot="5400000">
              <a:off x="2279087" y="4556254"/>
              <a:ext cx="154561" cy="352014"/>
            </a:xfrm>
            <a:custGeom>
              <a:avLst/>
              <a:gdLst>
                <a:gd name="connsiteX0" fmla="*/ 2116 w 81441"/>
                <a:gd name="connsiteY0" fmla="*/ 2969 h 185483"/>
                <a:gd name="connsiteX1" fmla="*/ 3260 w 81441"/>
                <a:gd name="connsiteY1" fmla="*/ 24923 h 185483"/>
                <a:gd name="connsiteX2" fmla="*/ 11126 w 81441"/>
                <a:gd name="connsiteY2" fmla="*/ 47878 h 185483"/>
                <a:gd name="connsiteX3" fmla="*/ 28003 w 81441"/>
                <a:gd name="connsiteY3" fmla="*/ 95291 h 185483"/>
                <a:gd name="connsiteX4" fmla="*/ 44809 w 81441"/>
                <a:gd name="connsiteY4" fmla="*/ 140343 h 185483"/>
                <a:gd name="connsiteX5" fmla="*/ 65047 w 81441"/>
                <a:gd name="connsiteY5" fmla="*/ 183322 h 185483"/>
                <a:gd name="connsiteX6" fmla="*/ 77990 w 81441"/>
                <a:gd name="connsiteY6" fmla="*/ 181319 h 185483"/>
                <a:gd name="connsiteX7" fmla="*/ 74200 w 81441"/>
                <a:gd name="connsiteY7" fmla="*/ 134836 h 185483"/>
                <a:gd name="connsiteX8" fmla="*/ 55249 w 81441"/>
                <a:gd name="connsiteY8" fmla="*/ 86995 h 185483"/>
                <a:gd name="connsiteX9" fmla="*/ 33724 w 81441"/>
                <a:gd name="connsiteY9" fmla="*/ 39511 h 185483"/>
                <a:gd name="connsiteX10" fmla="*/ 22711 w 81441"/>
                <a:gd name="connsiteY10" fmla="*/ 16055 h 185483"/>
                <a:gd name="connsiteX11" fmla="*/ 8409 w 81441"/>
                <a:gd name="connsiteY11" fmla="*/ 108 h 185483"/>
                <a:gd name="connsiteX12" fmla="*/ 2116 w 81441"/>
                <a:gd name="connsiteY12" fmla="*/ 2969 h 185483"/>
                <a:gd name="connsiteX13" fmla="*/ 2116 w 81441"/>
                <a:gd name="connsiteY13" fmla="*/ 2969 h 18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441" h="185483">
                  <a:moveTo>
                    <a:pt x="2116" y="2969"/>
                  </a:moveTo>
                  <a:cubicBezTo>
                    <a:pt x="-2103" y="9977"/>
                    <a:pt x="900" y="17771"/>
                    <a:pt x="3260" y="24923"/>
                  </a:cubicBezTo>
                  <a:cubicBezTo>
                    <a:pt x="5763" y="32646"/>
                    <a:pt x="8480" y="40226"/>
                    <a:pt x="11126" y="47878"/>
                  </a:cubicBezTo>
                  <a:cubicBezTo>
                    <a:pt x="16633" y="63754"/>
                    <a:pt x="21996" y="79629"/>
                    <a:pt x="28003" y="95291"/>
                  </a:cubicBezTo>
                  <a:cubicBezTo>
                    <a:pt x="33724" y="110237"/>
                    <a:pt x="39517" y="125182"/>
                    <a:pt x="44809" y="140343"/>
                  </a:cubicBezTo>
                  <a:cubicBezTo>
                    <a:pt x="49814" y="154789"/>
                    <a:pt x="52675" y="173167"/>
                    <a:pt x="65047" y="183322"/>
                  </a:cubicBezTo>
                  <a:cubicBezTo>
                    <a:pt x="68980" y="186540"/>
                    <a:pt x="75487" y="186397"/>
                    <a:pt x="77990" y="181319"/>
                  </a:cubicBezTo>
                  <a:cubicBezTo>
                    <a:pt x="85427" y="166373"/>
                    <a:pt x="79277" y="149568"/>
                    <a:pt x="74200" y="134836"/>
                  </a:cubicBezTo>
                  <a:cubicBezTo>
                    <a:pt x="68622" y="118603"/>
                    <a:pt x="61971" y="102799"/>
                    <a:pt x="55249" y="86995"/>
                  </a:cubicBezTo>
                  <a:cubicBezTo>
                    <a:pt x="48456" y="70976"/>
                    <a:pt x="41018" y="55315"/>
                    <a:pt x="33724" y="39511"/>
                  </a:cubicBezTo>
                  <a:cubicBezTo>
                    <a:pt x="30077" y="31716"/>
                    <a:pt x="26502" y="23779"/>
                    <a:pt x="22711" y="16055"/>
                  </a:cubicBezTo>
                  <a:cubicBezTo>
                    <a:pt x="19350" y="9190"/>
                    <a:pt x="16275" y="2182"/>
                    <a:pt x="8409" y="108"/>
                  </a:cubicBezTo>
                  <a:cubicBezTo>
                    <a:pt x="5978" y="-393"/>
                    <a:pt x="3474" y="895"/>
                    <a:pt x="2116" y="2969"/>
                  </a:cubicBezTo>
                  <a:lnTo>
                    <a:pt x="2116" y="296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48" name="任意多边形: 形状 547"/>
            <p:cNvSpPr/>
            <p:nvPr/>
          </p:nvSpPr>
          <p:spPr>
            <a:xfrm rot="5400000">
              <a:off x="1873465" y="4499240"/>
              <a:ext cx="202919" cy="262754"/>
            </a:xfrm>
            <a:custGeom>
              <a:avLst/>
              <a:gdLst>
                <a:gd name="connsiteX0" fmla="*/ 1480 w 106922"/>
                <a:gd name="connsiteY0" fmla="*/ 1437 h 138450"/>
                <a:gd name="connsiteX1" fmla="*/ 550 w 106922"/>
                <a:gd name="connsiteY1" fmla="*/ 10089 h 138450"/>
                <a:gd name="connsiteX2" fmla="*/ 1122 w 106922"/>
                <a:gd name="connsiteY2" fmla="*/ 4440 h 138450"/>
                <a:gd name="connsiteX3" fmla="*/ 9489 w 106922"/>
                <a:gd name="connsiteY3" fmla="*/ 36549 h 138450"/>
                <a:gd name="connsiteX4" fmla="*/ 28511 w 106922"/>
                <a:gd name="connsiteY4" fmla="*/ 66012 h 138450"/>
                <a:gd name="connsiteX5" fmla="*/ 69058 w 106922"/>
                <a:gd name="connsiteY5" fmla="*/ 123579 h 138450"/>
                <a:gd name="connsiteX6" fmla="*/ 102526 w 106922"/>
                <a:gd name="connsiteY6" fmla="*/ 133734 h 138450"/>
                <a:gd name="connsiteX7" fmla="*/ 95161 w 106922"/>
                <a:gd name="connsiteY7" fmla="*/ 94545 h 138450"/>
                <a:gd name="connsiteX8" fmla="*/ 54184 w 106922"/>
                <a:gd name="connsiteY8" fmla="*/ 38694 h 138450"/>
                <a:gd name="connsiteX9" fmla="*/ 24793 w 106922"/>
                <a:gd name="connsiteY9" fmla="*/ 8874 h 138450"/>
                <a:gd name="connsiteX10" fmla="*/ 8846 w 106922"/>
                <a:gd name="connsiteY10" fmla="*/ 507 h 138450"/>
                <a:gd name="connsiteX11" fmla="*/ 1480 w 106922"/>
                <a:gd name="connsiteY11" fmla="*/ 1437 h 138450"/>
                <a:gd name="connsiteX12" fmla="*/ 1480 w 106922"/>
                <a:gd name="connsiteY12" fmla="*/ 1437 h 13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22" h="138450">
                  <a:moveTo>
                    <a:pt x="1480" y="1437"/>
                  </a:moveTo>
                  <a:cubicBezTo>
                    <a:pt x="-380" y="4512"/>
                    <a:pt x="-237" y="6657"/>
                    <a:pt x="550" y="10089"/>
                  </a:cubicBezTo>
                  <a:cubicBezTo>
                    <a:pt x="765" y="8230"/>
                    <a:pt x="979" y="6371"/>
                    <a:pt x="1122" y="4440"/>
                  </a:cubicBezTo>
                  <a:cubicBezTo>
                    <a:pt x="-2883" y="14380"/>
                    <a:pt x="4769" y="27753"/>
                    <a:pt x="9489" y="36549"/>
                  </a:cubicBezTo>
                  <a:cubicBezTo>
                    <a:pt x="15139" y="46918"/>
                    <a:pt x="21646" y="56430"/>
                    <a:pt x="28511" y="66012"/>
                  </a:cubicBezTo>
                  <a:cubicBezTo>
                    <a:pt x="42170" y="85034"/>
                    <a:pt x="54541" y="105272"/>
                    <a:pt x="69058" y="123579"/>
                  </a:cubicBezTo>
                  <a:cubicBezTo>
                    <a:pt x="76281" y="132733"/>
                    <a:pt x="91942" y="145462"/>
                    <a:pt x="102526" y="133734"/>
                  </a:cubicBezTo>
                  <a:cubicBezTo>
                    <a:pt x="113039" y="122077"/>
                    <a:pt x="102312" y="104914"/>
                    <a:pt x="95161" y="94545"/>
                  </a:cubicBezTo>
                  <a:cubicBezTo>
                    <a:pt x="82002" y="75595"/>
                    <a:pt x="68415" y="56859"/>
                    <a:pt x="54184" y="38694"/>
                  </a:cubicBezTo>
                  <a:cubicBezTo>
                    <a:pt x="45460" y="27538"/>
                    <a:pt x="36163" y="17384"/>
                    <a:pt x="24793" y="8874"/>
                  </a:cubicBezTo>
                  <a:cubicBezTo>
                    <a:pt x="19715" y="5084"/>
                    <a:pt x="14710" y="1437"/>
                    <a:pt x="8846" y="507"/>
                  </a:cubicBezTo>
                  <a:cubicBezTo>
                    <a:pt x="7487" y="364"/>
                    <a:pt x="2910" y="-995"/>
                    <a:pt x="1480" y="1437"/>
                  </a:cubicBezTo>
                  <a:lnTo>
                    <a:pt x="1480" y="1437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49" name="任意多边形: 形状 548"/>
            <p:cNvSpPr/>
            <p:nvPr/>
          </p:nvSpPr>
          <p:spPr>
            <a:xfrm rot="5400000">
              <a:off x="1399153" y="4406624"/>
              <a:ext cx="326420" cy="180288"/>
            </a:xfrm>
            <a:custGeom>
              <a:avLst/>
              <a:gdLst>
                <a:gd name="connsiteX0" fmla="*/ 4928 w 171997"/>
                <a:gd name="connsiteY0" fmla="*/ 17765 h 94997"/>
                <a:gd name="connsiteX1" fmla="*/ 7574 w 171997"/>
                <a:gd name="connsiteY1" fmla="*/ 18766 h 94997"/>
                <a:gd name="connsiteX2" fmla="*/ 2926 w 171997"/>
                <a:gd name="connsiteY2" fmla="*/ 15405 h 94997"/>
                <a:gd name="connsiteX3" fmla="*/ 38610 w 171997"/>
                <a:gd name="connsiteY3" fmla="*/ 40863 h 94997"/>
                <a:gd name="connsiteX4" fmla="*/ 79587 w 171997"/>
                <a:gd name="connsiteY4" fmla="*/ 61745 h 94997"/>
                <a:gd name="connsiteX5" fmla="*/ 118632 w 171997"/>
                <a:gd name="connsiteY5" fmla="*/ 85129 h 94997"/>
                <a:gd name="connsiteX6" fmla="*/ 165401 w 171997"/>
                <a:gd name="connsiteY6" fmla="*/ 90993 h 94997"/>
                <a:gd name="connsiteX7" fmla="*/ 164829 w 171997"/>
                <a:gd name="connsiteY7" fmla="*/ 66751 h 94997"/>
                <a:gd name="connsiteX8" fmla="*/ 127714 w 171997"/>
                <a:gd name="connsiteY8" fmla="*/ 45941 h 94997"/>
                <a:gd name="connsiteX9" fmla="*/ 89169 w 171997"/>
                <a:gd name="connsiteY9" fmla="*/ 23557 h 94997"/>
                <a:gd name="connsiteX10" fmla="*/ 46620 w 171997"/>
                <a:gd name="connsiteY10" fmla="*/ 4821 h 94997"/>
                <a:gd name="connsiteX11" fmla="*/ 23092 w 171997"/>
                <a:gd name="connsiteY11" fmla="*/ 30 h 94997"/>
                <a:gd name="connsiteX12" fmla="*/ 11793 w 171997"/>
                <a:gd name="connsiteY12" fmla="*/ 1317 h 94997"/>
                <a:gd name="connsiteX13" fmla="*/ 4571 w 171997"/>
                <a:gd name="connsiteY13" fmla="*/ 4821 h 94997"/>
                <a:gd name="connsiteX14" fmla="*/ 4928 w 171997"/>
                <a:gd name="connsiteY14" fmla="*/ 17765 h 94997"/>
                <a:gd name="connsiteX15" fmla="*/ 4928 w 171997"/>
                <a:gd name="connsiteY15" fmla="*/ 17765 h 9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1997" h="94997">
                  <a:moveTo>
                    <a:pt x="4928" y="17765"/>
                  </a:moveTo>
                  <a:cubicBezTo>
                    <a:pt x="5786" y="18122"/>
                    <a:pt x="6716" y="18480"/>
                    <a:pt x="7574" y="18766"/>
                  </a:cubicBezTo>
                  <a:cubicBezTo>
                    <a:pt x="6001" y="17622"/>
                    <a:pt x="4499" y="16478"/>
                    <a:pt x="2926" y="15405"/>
                  </a:cubicBezTo>
                  <a:cubicBezTo>
                    <a:pt x="9791" y="26990"/>
                    <a:pt x="26882" y="35071"/>
                    <a:pt x="38610" y="40863"/>
                  </a:cubicBezTo>
                  <a:cubicBezTo>
                    <a:pt x="52341" y="47657"/>
                    <a:pt x="66142" y="54379"/>
                    <a:pt x="79587" y="61745"/>
                  </a:cubicBezTo>
                  <a:cubicBezTo>
                    <a:pt x="92959" y="69039"/>
                    <a:pt x="105617" y="77406"/>
                    <a:pt x="118632" y="85129"/>
                  </a:cubicBezTo>
                  <a:cubicBezTo>
                    <a:pt x="133721" y="94068"/>
                    <a:pt x="148739" y="98931"/>
                    <a:pt x="165401" y="90993"/>
                  </a:cubicBezTo>
                  <a:cubicBezTo>
                    <a:pt x="175413" y="86202"/>
                    <a:pt x="173053" y="71614"/>
                    <a:pt x="164829" y="66751"/>
                  </a:cubicBezTo>
                  <a:cubicBezTo>
                    <a:pt x="152601" y="59600"/>
                    <a:pt x="139800" y="53593"/>
                    <a:pt x="127714" y="45941"/>
                  </a:cubicBezTo>
                  <a:cubicBezTo>
                    <a:pt x="115128" y="38003"/>
                    <a:pt x="102327" y="30423"/>
                    <a:pt x="89169" y="23557"/>
                  </a:cubicBezTo>
                  <a:cubicBezTo>
                    <a:pt x="75725" y="16478"/>
                    <a:pt x="61208" y="9183"/>
                    <a:pt x="46620" y="4821"/>
                  </a:cubicBezTo>
                  <a:cubicBezTo>
                    <a:pt x="39111" y="2533"/>
                    <a:pt x="31030" y="388"/>
                    <a:pt x="23092" y="30"/>
                  </a:cubicBezTo>
                  <a:cubicBezTo>
                    <a:pt x="19445" y="-113"/>
                    <a:pt x="15297" y="244"/>
                    <a:pt x="11793" y="1317"/>
                  </a:cubicBezTo>
                  <a:cubicBezTo>
                    <a:pt x="9219" y="2104"/>
                    <a:pt x="6859" y="4249"/>
                    <a:pt x="4571" y="4821"/>
                  </a:cubicBezTo>
                  <a:cubicBezTo>
                    <a:pt x="-2366" y="6824"/>
                    <a:pt x="-721" y="15620"/>
                    <a:pt x="4928" y="17765"/>
                  </a:cubicBezTo>
                  <a:lnTo>
                    <a:pt x="4928" y="1776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50" name="任意多边形: 形状 549"/>
            <p:cNvSpPr/>
            <p:nvPr/>
          </p:nvSpPr>
          <p:spPr>
            <a:xfrm rot="5400000">
              <a:off x="1371995" y="5355506"/>
              <a:ext cx="340948" cy="109728"/>
            </a:xfrm>
            <a:custGeom>
              <a:avLst/>
              <a:gdLst>
                <a:gd name="connsiteX0" fmla="*/ 178836 w 179652"/>
                <a:gd name="connsiteY0" fmla="*/ 29884 h 57818"/>
                <a:gd name="connsiteX1" fmla="*/ 149587 w 179652"/>
                <a:gd name="connsiteY1" fmla="*/ 27810 h 57818"/>
                <a:gd name="connsiteX2" fmla="*/ 103748 w 179652"/>
                <a:gd name="connsiteY2" fmla="*/ 17369 h 57818"/>
                <a:gd name="connsiteX3" fmla="*/ 56693 w 179652"/>
                <a:gd name="connsiteY3" fmla="*/ 2924 h 57818"/>
                <a:gd name="connsiteX4" fmla="*/ 31092 w 179652"/>
                <a:gd name="connsiteY4" fmla="*/ 779 h 57818"/>
                <a:gd name="connsiteX5" fmla="*/ 14859 w 179652"/>
                <a:gd name="connsiteY5" fmla="*/ 2352 h 57818"/>
                <a:gd name="connsiteX6" fmla="*/ 4561 w 179652"/>
                <a:gd name="connsiteY6" fmla="*/ 29097 h 57818"/>
                <a:gd name="connsiteX7" fmla="*/ 31164 w 179652"/>
                <a:gd name="connsiteY7" fmla="*/ 35319 h 57818"/>
                <a:gd name="connsiteX8" fmla="*/ 49828 w 179652"/>
                <a:gd name="connsiteY8" fmla="*/ 36678 h 57818"/>
                <a:gd name="connsiteX9" fmla="*/ 103248 w 179652"/>
                <a:gd name="connsiteY9" fmla="*/ 50837 h 57818"/>
                <a:gd name="connsiteX10" fmla="*/ 128992 w 179652"/>
                <a:gd name="connsiteY10" fmla="*/ 55557 h 57818"/>
                <a:gd name="connsiteX11" fmla="*/ 156739 w 179652"/>
                <a:gd name="connsiteY11" fmla="*/ 56486 h 57818"/>
                <a:gd name="connsiteX12" fmla="*/ 173401 w 179652"/>
                <a:gd name="connsiteY12" fmla="*/ 43829 h 57818"/>
                <a:gd name="connsiteX13" fmla="*/ 178836 w 179652"/>
                <a:gd name="connsiteY13" fmla="*/ 29884 h 57818"/>
                <a:gd name="connsiteX14" fmla="*/ 178836 w 179652"/>
                <a:gd name="connsiteY14" fmla="*/ 29884 h 5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9652" h="57818">
                  <a:moveTo>
                    <a:pt x="178836" y="29884"/>
                  </a:moveTo>
                  <a:cubicBezTo>
                    <a:pt x="172972" y="17513"/>
                    <a:pt x="158455" y="28811"/>
                    <a:pt x="149587" y="27810"/>
                  </a:cubicBezTo>
                  <a:cubicBezTo>
                    <a:pt x="134284" y="26023"/>
                    <a:pt x="118623" y="21302"/>
                    <a:pt x="103748" y="17369"/>
                  </a:cubicBezTo>
                  <a:cubicBezTo>
                    <a:pt x="87873" y="13222"/>
                    <a:pt x="72283" y="8145"/>
                    <a:pt x="56693" y="2924"/>
                  </a:cubicBezTo>
                  <a:cubicBezTo>
                    <a:pt x="48040" y="64"/>
                    <a:pt x="40103" y="-794"/>
                    <a:pt x="31092" y="779"/>
                  </a:cubicBezTo>
                  <a:cubicBezTo>
                    <a:pt x="25729" y="1708"/>
                    <a:pt x="20365" y="2924"/>
                    <a:pt x="14859" y="2352"/>
                  </a:cubicBezTo>
                  <a:cubicBezTo>
                    <a:pt x="1343" y="850"/>
                    <a:pt x="-4950" y="20945"/>
                    <a:pt x="4561" y="29097"/>
                  </a:cubicBezTo>
                  <a:cubicBezTo>
                    <a:pt x="12713" y="36106"/>
                    <a:pt x="20866" y="37107"/>
                    <a:pt x="31164" y="35319"/>
                  </a:cubicBezTo>
                  <a:cubicBezTo>
                    <a:pt x="38529" y="34103"/>
                    <a:pt x="42605" y="34389"/>
                    <a:pt x="49828" y="36678"/>
                  </a:cubicBezTo>
                  <a:cubicBezTo>
                    <a:pt x="67420" y="42184"/>
                    <a:pt x="85227" y="46975"/>
                    <a:pt x="103248" y="50837"/>
                  </a:cubicBezTo>
                  <a:cubicBezTo>
                    <a:pt x="111758" y="52696"/>
                    <a:pt x="120339" y="54269"/>
                    <a:pt x="128992" y="55557"/>
                  </a:cubicBezTo>
                  <a:cubicBezTo>
                    <a:pt x="137859" y="56915"/>
                    <a:pt x="147943" y="59347"/>
                    <a:pt x="156739" y="56486"/>
                  </a:cubicBezTo>
                  <a:cubicBezTo>
                    <a:pt x="163818" y="54198"/>
                    <a:pt x="168609" y="49192"/>
                    <a:pt x="173401" y="43829"/>
                  </a:cubicBezTo>
                  <a:cubicBezTo>
                    <a:pt x="176905" y="39896"/>
                    <a:pt x="181553" y="35462"/>
                    <a:pt x="178836" y="29884"/>
                  </a:cubicBezTo>
                  <a:lnTo>
                    <a:pt x="178836" y="2988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51" name="任意多边形: 形状 550"/>
            <p:cNvSpPr/>
            <p:nvPr/>
          </p:nvSpPr>
          <p:spPr>
            <a:xfrm rot="5400000">
              <a:off x="1905787" y="4957506"/>
              <a:ext cx="101454" cy="341020"/>
            </a:xfrm>
            <a:custGeom>
              <a:avLst/>
              <a:gdLst>
                <a:gd name="connsiteX0" fmla="*/ 41399 w 53458"/>
                <a:gd name="connsiteY0" fmla="*/ 3060 h 179690"/>
                <a:gd name="connsiteX1" fmla="*/ 31102 w 53458"/>
                <a:gd name="connsiteY1" fmla="*/ 25514 h 179690"/>
                <a:gd name="connsiteX2" fmla="*/ 24451 w 53458"/>
                <a:gd name="connsiteY2" fmla="*/ 48899 h 179690"/>
                <a:gd name="connsiteX3" fmla="*/ 15369 w 53458"/>
                <a:gd name="connsiteY3" fmla="*/ 92879 h 179690"/>
                <a:gd name="connsiteX4" fmla="*/ 2854 w 53458"/>
                <a:gd name="connsiteY4" fmla="*/ 131710 h 179690"/>
                <a:gd name="connsiteX5" fmla="*/ 11579 w 53458"/>
                <a:gd name="connsiteY5" fmla="*/ 176905 h 179690"/>
                <a:gd name="connsiteX6" fmla="*/ 6859 w 53458"/>
                <a:gd name="connsiteY6" fmla="*/ 172400 h 179690"/>
                <a:gd name="connsiteX7" fmla="*/ 8432 w 53458"/>
                <a:gd name="connsiteY7" fmla="*/ 174402 h 179690"/>
                <a:gd name="connsiteX8" fmla="*/ 25810 w 53458"/>
                <a:gd name="connsiteY8" fmla="*/ 176190 h 179690"/>
                <a:gd name="connsiteX9" fmla="*/ 32889 w 53458"/>
                <a:gd name="connsiteY9" fmla="*/ 166393 h 179690"/>
                <a:gd name="connsiteX10" fmla="*/ 35535 w 53458"/>
                <a:gd name="connsiteY10" fmla="*/ 158098 h 179690"/>
                <a:gd name="connsiteX11" fmla="*/ 38610 w 53458"/>
                <a:gd name="connsiteY11" fmla="*/ 137788 h 179690"/>
                <a:gd name="connsiteX12" fmla="*/ 49480 w 53458"/>
                <a:gd name="connsiteY12" fmla="*/ 96741 h 179690"/>
                <a:gd name="connsiteX13" fmla="*/ 53199 w 53458"/>
                <a:gd name="connsiteY13" fmla="*/ 50544 h 179690"/>
                <a:gd name="connsiteX14" fmla="*/ 53342 w 53458"/>
                <a:gd name="connsiteY14" fmla="*/ 28089 h 179690"/>
                <a:gd name="connsiteX15" fmla="*/ 49766 w 53458"/>
                <a:gd name="connsiteY15" fmla="*/ 4061 h 179690"/>
                <a:gd name="connsiteX16" fmla="*/ 41399 w 53458"/>
                <a:gd name="connsiteY16" fmla="*/ 3060 h 179690"/>
                <a:gd name="connsiteX17" fmla="*/ 41399 w 53458"/>
                <a:gd name="connsiteY17" fmla="*/ 3060 h 17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458" h="179690">
                  <a:moveTo>
                    <a:pt x="41399" y="3060"/>
                  </a:moveTo>
                  <a:cubicBezTo>
                    <a:pt x="38753" y="10926"/>
                    <a:pt x="33676" y="17505"/>
                    <a:pt x="31102" y="25514"/>
                  </a:cubicBezTo>
                  <a:cubicBezTo>
                    <a:pt x="28598" y="33238"/>
                    <a:pt x="26310" y="41032"/>
                    <a:pt x="24451" y="48899"/>
                  </a:cubicBezTo>
                  <a:cubicBezTo>
                    <a:pt x="20947" y="63487"/>
                    <a:pt x="18229" y="78147"/>
                    <a:pt x="15369" y="92879"/>
                  </a:cubicBezTo>
                  <a:cubicBezTo>
                    <a:pt x="12723" y="106394"/>
                    <a:pt x="6430" y="118480"/>
                    <a:pt x="2854" y="131710"/>
                  </a:cubicBezTo>
                  <a:cubicBezTo>
                    <a:pt x="-793" y="145369"/>
                    <a:pt x="-3510" y="168896"/>
                    <a:pt x="11579" y="176905"/>
                  </a:cubicBezTo>
                  <a:cubicBezTo>
                    <a:pt x="10005" y="175404"/>
                    <a:pt x="8432" y="173902"/>
                    <a:pt x="6859" y="172400"/>
                  </a:cubicBezTo>
                  <a:cubicBezTo>
                    <a:pt x="7360" y="173044"/>
                    <a:pt x="7932" y="173759"/>
                    <a:pt x="8432" y="174402"/>
                  </a:cubicBezTo>
                  <a:cubicBezTo>
                    <a:pt x="12437" y="179408"/>
                    <a:pt x="20947" y="182412"/>
                    <a:pt x="25810" y="176190"/>
                  </a:cubicBezTo>
                  <a:cubicBezTo>
                    <a:pt x="28742" y="172471"/>
                    <a:pt x="31173" y="171113"/>
                    <a:pt x="32889" y="166393"/>
                  </a:cubicBezTo>
                  <a:cubicBezTo>
                    <a:pt x="33819" y="163747"/>
                    <a:pt x="34963" y="160887"/>
                    <a:pt x="35535" y="158098"/>
                  </a:cubicBezTo>
                  <a:cubicBezTo>
                    <a:pt x="36894" y="151304"/>
                    <a:pt x="36822" y="144510"/>
                    <a:pt x="38610" y="137788"/>
                  </a:cubicBezTo>
                  <a:cubicBezTo>
                    <a:pt x="42257" y="123843"/>
                    <a:pt x="47549" y="111186"/>
                    <a:pt x="49480" y="96741"/>
                  </a:cubicBezTo>
                  <a:cubicBezTo>
                    <a:pt x="51482" y="81437"/>
                    <a:pt x="52412" y="65990"/>
                    <a:pt x="53199" y="50544"/>
                  </a:cubicBezTo>
                  <a:cubicBezTo>
                    <a:pt x="53556" y="43035"/>
                    <a:pt x="53485" y="35526"/>
                    <a:pt x="53342" y="28089"/>
                  </a:cubicBezTo>
                  <a:cubicBezTo>
                    <a:pt x="53127" y="19865"/>
                    <a:pt x="50124" y="12213"/>
                    <a:pt x="49766" y="4061"/>
                  </a:cubicBezTo>
                  <a:cubicBezTo>
                    <a:pt x="49480" y="-945"/>
                    <a:pt x="42901" y="-1374"/>
                    <a:pt x="41399" y="3060"/>
                  </a:cubicBezTo>
                  <a:lnTo>
                    <a:pt x="41399" y="306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53" name="任意多边形: 形状 552"/>
            <p:cNvSpPr/>
            <p:nvPr/>
          </p:nvSpPr>
          <p:spPr>
            <a:xfrm rot="5400000">
              <a:off x="1198699" y="4152561"/>
              <a:ext cx="834509" cy="1835383"/>
            </a:xfrm>
            <a:custGeom>
              <a:avLst/>
              <a:gdLst>
                <a:gd name="connsiteX0" fmla="*/ 86 w 439719"/>
                <a:gd name="connsiteY0" fmla="*/ 778 h 967099"/>
                <a:gd name="connsiteX1" fmla="*/ 72098 w 439719"/>
                <a:gd name="connsiteY1" fmla="*/ 185136 h 967099"/>
                <a:gd name="connsiteX2" fmla="*/ 116078 w 439719"/>
                <a:gd name="connsiteY2" fmla="*/ 381508 h 967099"/>
                <a:gd name="connsiteX3" fmla="*/ 195171 w 439719"/>
                <a:gd name="connsiteY3" fmla="*/ 590180 h 967099"/>
                <a:gd name="connsiteX4" fmla="*/ 292999 w 439719"/>
                <a:gd name="connsiteY4" fmla="*/ 777112 h 967099"/>
                <a:gd name="connsiteX5" fmla="*/ 415428 w 439719"/>
                <a:gd name="connsiteY5" fmla="*/ 947382 h 967099"/>
                <a:gd name="connsiteX6" fmla="*/ 433591 w 439719"/>
                <a:gd name="connsiteY6" fmla="*/ 966190 h 967099"/>
                <a:gd name="connsiteX7" fmla="*/ 439026 w 439719"/>
                <a:gd name="connsiteY7" fmla="*/ 961756 h 967099"/>
                <a:gd name="connsiteX8" fmla="*/ 373522 w 439719"/>
                <a:gd name="connsiteY8" fmla="*/ 880161 h 967099"/>
                <a:gd name="connsiteX9" fmla="*/ 313809 w 439719"/>
                <a:gd name="connsiteY9" fmla="*/ 793059 h 967099"/>
                <a:gd name="connsiteX10" fmla="*/ 213191 w 439719"/>
                <a:gd name="connsiteY10" fmla="*/ 607700 h 967099"/>
                <a:gd name="connsiteX11" fmla="*/ 130094 w 439719"/>
                <a:gd name="connsiteY11" fmla="*/ 399314 h 967099"/>
                <a:gd name="connsiteX12" fmla="*/ 84613 w 439719"/>
                <a:gd name="connsiteY12" fmla="*/ 204015 h 967099"/>
                <a:gd name="connsiteX13" fmla="*/ 14746 w 439719"/>
                <a:gd name="connsiteY13" fmla="*/ 20730 h 967099"/>
                <a:gd name="connsiteX14" fmla="*/ 873 w 439719"/>
                <a:gd name="connsiteY14" fmla="*/ 206 h 967099"/>
                <a:gd name="connsiteX15" fmla="*/ 86 w 439719"/>
                <a:gd name="connsiteY15" fmla="*/ 778 h 967099"/>
                <a:gd name="connsiteX16" fmla="*/ 86 w 439719"/>
                <a:gd name="connsiteY16" fmla="*/ 778 h 96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9719" h="967099">
                  <a:moveTo>
                    <a:pt x="86" y="778"/>
                  </a:moveTo>
                  <a:cubicBezTo>
                    <a:pt x="35770" y="56557"/>
                    <a:pt x="56580" y="121204"/>
                    <a:pt x="72098" y="185136"/>
                  </a:cubicBezTo>
                  <a:cubicBezTo>
                    <a:pt x="87974" y="250283"/>
                    <a:pt x="98772" y="316646"/>
                    <a:pt x="116078" y="381508"/>
                  </a:cubicBezTo>
                  <a:cubicBezTo>
                    <a:pt x="135315" y="453520"/>
                    <a:pt x="164206" y="522529"/>
                    <a:pt x="195171" y="590180"/>
                  </a:cubicBezTo>
                  <a:cubicBezTo>
                    <a:pt x="224419" y="654183"/>
                    <a:pt x="256599" y="716899"/>
                    <a:pt x="292999" y="777112"/>
                  </a:cubicBezTo>
                  <a:cubicBezTo>
                    <a:pt x="329184" y="837039"/>
                    <a:pt x="369731" y="894320"/>
                    <a:pt x="415428" y="947382"/>
                  </a:cubicBezTo>
                  <a:cubicBezTo>
                    <a:pt x="421148" y="954033"/>
                    <a:pt x="427298" y="960111"/>
                    <a:pt x="433591" y="966190"/>
                  </a:cubicBezTo>
                  <a:cubicBezTo>
                    <a:pt x="436380" y="968907"/>
                    <a:pt x="441601" y="964974"/>
                    <a:pt x="439026" y="961756"/>
                  </a:cubicBezTo>
                  <a:cubicBezTo>
                    <a:pt x="417501" y="934295"/>
                    <a:pt x="394403" y="908194"/>
                    <a:pt x="373522" y="880161"/>
                  </a:cubicBezTo>
                  <a:cubicBezTo>
                    <a:pt x="352425" y="851985"/>
                    <a:pt x="332545" y="822808"/>
                    <a:pt x="313809" y="793059"/>
                  </a:cubicBezTo>
                  <a:cubicBezTo>
                    <a:pt x="276337" y="733490"/>
                    <a:pt x="243227" y="671274"/>
                    <a:pt x="213191" y="607700"/>
                  </a:cubicBezTo>
                  <a:cubicBezTo>
                    <a:pt x="181297" y="540121"/>
                    <a:pt x="151191" y="471112"/>
                    <a:pt x="130094" y="399314"/>
                  </a:cubicBezTo>
                  <a:cubicBezTo>
                    <a:pt x="111216" y="335168"/>
                    <a:pt x="99917" y="269091"/>
                    <a:pt x="84613" y="204015"/>
                  </a:cubicBezTo>
                  <a:cubicBezTo>
                    <a:pt x="69524" y="140011"/>
                    <a:pt x="50144" y="76724"/>
                    <a:pt x="14746" y="20730"/>
                  </a:cubicBezTo>
                  <a:cubicBezTo>
                    <a:pt x="10312" y="13721"/>
                    <a:pt x="5735" y="6928"/>
                    <a:pt x="873" y="206"/>
                  </a:cubicBezTo>
                  <a:cubicBezTo>
                    <a:pt x="586" y="-295"/>
                    <a:pt x="-272" y="206"/>
                    <a:pt x="86" y="778"/>
                  </a:cubicBezTo>
                  <a:lnTo>
                    <a:pt x="86" y="77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54" name="任意多边形: 形状 553"/>
            <p:cNvSpPr/>
            <p:nvPr/>
          </p:nvSpPr>
          <p:spPr>
            <a:xfrm rot="5400000">
              <a:off x="1554055" y="4659144"/>
              <a:ext cx="108297" cy="912195"/>
            </a:xfrm>
            <a:custGeom>
              <a:avLst/>
              <a:gdLst>
                <a:gd name="connsiteX0" fmla="*/ 33414 w 57064"/>
                <a:gd name="connsiteY0" fmla="*/ 975 h 480653"/>
                <a:gd name="connsiteX1" fmla="*/ 32914 w 57064"/>
                <a:gd name="connsiteY1" fmla="*/ 49603 h 480653"/>
                <a:gd name="connsiteX2" fmla="*/ 28551 w 57064"/>
                <a:gd name="connsiteY2" fmla="*/ 98874 h 480653"/>
                <a:gd name="connsiteX3" fmla="*/ 8957 w 57064"/>
                <a:gd name="connsiteY3" fmla="*/ 193771 h 480653"/>
                <a:gd name="connsiteX4" fmla="*/ 518 w 57064"/>
                <a:gd name="connsiteY4" fmla="*/ 286951 h 480653"/>
                <a:gd name="connsiteX5" fmla="*/ 16680 w 57064"/>
                <a:gd name="connsiteY5" fmla="*/ 379416 h 480653"/>
                <a:gd name="connsiteX6" fmla="*/ 32914 w 57064"/>
                <a:gd name="connsiteY6" fmla="*/ 430762 h 480653"/>
                <a:gd name="connsiteX7" fmla="*/ 54152 w 57064"/>
                <a:gd name="connsiteY7" fmla="*/ 479891 h 480653"/>
                <a:gd name="connsiteX8" fmla="*/ 57013 w 57064"/>
                <a:gd name="connsiteY8" fmla="*/ 478603 h 480653"/>
                <a:gd name="connsiteX9" fmla="*/ 28408 w 57064"/>
                <a:gd name="connsiteY9" fmla="*/ 388355 h 480653"/>
                <a:gd name="connsiteX10" fmla="*/ 9886 w 57064"/>
                <a:gd name="connsiteY10" fmla="*/ 295890 h 480653"/>
                <a:gd name="connsiteX11" fmla="*/ 15822 w 57064"/>
                <a:gd name="connsiteY11" fmla="*/ 201566 h 480653"/>
                <a:gd name="connsiteX12" fmla="*/ 34773 w 57064"/>
                <a:gd name="connsiteY12" fmla="*/ 108386 h 480653"/>
                <a:gd name="connsiteX13" fmla="*/ 38563 w 57064"/>
                <a:gd name="connsiteY13" fmla="*/ 55538 h 480653"/>
                <a:gd name="connsiteX14" fmla="*/ 35488 w 57064"/>
                <a:gd name="connsiteY14" fmla="*/ 903 h 480653"/>
                <a:gd name="connsiteX15" fmla="*/ 33414 w 57064"/>
                <a:gd name="connsiteY15" fmla="*/ 975 h 480653"/>
                <a:gd name="connsiteX16" fmla="*/ 33414 w 57064"/>
                <a:gd name="connsiteY16" fmla="*/ 975 h 480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064" h="480653">
                  <a:moveTo>
                    <a:pt x="33414" y="975"/>
                  </a:moveTo>
                  <a:cubicBezTo>
                    <a:pt x="34344" y="17208"/>
                    <a:pt x="33700" y="33298"/>
                    <a:pt x="32914" y="49603"/>
                  </a:cubicBezTo>
                  <a:cubicBezTo>
                    <a:pt x="32127" y="66051"/>
                    <a:pt x="30625" y="82498"/>
                    <a:pt x="28551" y="98874"/>
                  </a:cubicBezTo>
                  <a:cubicBezTo>
                    <a:pt x="24475" y="131126"/>
                    <a:pt x="16180" y="162163"/>
                    <a:pt x="8957" y="193771"/>
                  </a:cubicBezTo>
                  <a:cubicBezTo>
                    <a:pt x="1877" y="224449"/>
                    <a:pt x="-1341" y="255486"/>
                    <a:pt x="518" y="286951"/>
                  </a:cubicBezTo>
                  <a:cubicBezTo>
                    <a:pt x="2378" y="318273"/>
                    <a:pt x="8385" y="349238"/>
                    <a:pt x="16680" y="379416"/>
                  </a:cubicBezTo>
                  <a:cubicBezTo>
                    <a:pt x="21471" y="396722"/>
                    <a:pt x="26978" y="413813"/>
                    <a:pt x="32914" y="430762"/>
                  </a:cubicBezTo>
                  <a:cubicBezTo>
                    <a:pt x="38849" y="447781"/>
                    <a:pt x="45357" y="464086"/>
                    <a:pt x="54152" y="479891"/>
                  </a:cubicBezTo>
                  <a:cubicBezTo>
                    <a:pt x="55082" y="481535"/>
                    <a:pt x="57442" y="480248"/>
                    <a:pt x="57013" y="478603"/>
                  </a:cubicBezTo>
                  <a:cubicBezTo>
                    <a:pt x="49719" y="447853"/>
                    <a:pt x="37276" y="418676"/>
                    <a:pt x="28408" y="388355"/>
                  </a:cubicBezTo>
                  <a:cubicBezTo>
                    <a:pt x="19541" y="358177"/>
                    <a:pt x="12676" y="327284"/>
                    <a:pt x="9886" y="295890"/>
                  </a:cubicBezTo>
                  <a:cubicBezTo>
                    <a:pt x="7097" y="264139"/>
                    <a:pt x="9315" y="232745"/>
                    <a:pt x="15822" y="201566"/>
                  </a:cubicBezTo>
                  <a:cubicBezTo>
                    <a:pt x="22329" y="170458"/>
                    <a:pt x="30625" y="139922"/>
                    <a:pt x="34773" y="108386"/>
                  </a:cubicBezTo>
                  <a:cubicBezTo>
                    <a:pt x="37061" y="90937"/>
                    <a:pt x="38920" y="73130"/>
                    <a:pt x="38563" y="55538"/>
                  </a:cubicBezTo>
                  <a:cubicBezTo>
                    <a:pt x="38134" y="37303"/>
                    <a:pt x="37133" y="19139"/>
                    <a:pt x="35488" y="903"/>
                  </a:cubicBezTo>
                  <a:cubicBezTo>
                    <a:pt x="35273" y="-313"/>
                    <a:pt x="33343" y="-313"/>
                    <a:pt x="33414" y="975"/>
                  </a:cubicBezTo>
                  <a:lnTo>
                    <a:pt x="33414" y="97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55" name="任意多边形: 形状 554"/>
            <p:cNvSpPr/>
            <p:nvPr/>
          </p:nvSpPr>
          <p:spPr>
            <a:xfrm rot="5400000">
              <a:off x="1633959" y="4439352"/>
              <a:ext cx="477819" cy="538247"/>
            </a:xfrm>
            <a:custGeom>
              <a:avLst/>
              <a:gdLst>
                <a:gd name="connsiteX0" fmla="*/ 56 w 251772"/>
                <a:gd name="connsiteY0" fmla="*/ 292 h 283613"/>
                <a:gd name="connsiteX1" fmla="*/ 48684 w 251772"/>
                <a:gd name="connsiteY1" fmla="*/ 53282 h 283613"/>
                <a:gd name="connsiteX2" fmla="*/ 92450 w 251772"/>
                <a:gd name="connsiteY2" fmla="*/ 111564 h 283613"/>
                <a:gd name="connsiteX3" fmla="*/ 136000 w 251772"/>
                <a:gd name="connsiteY3" fmla="*/ 170419 h 283613"/>
                <a:gd name="connsiteX4" fmla="*/ 186273 w 251772"/>
                <a:gd name="connsiteY4" fmla="*/ 223337 h 283613"/>
                <a:gd name="connsiteX5" fmla="*/ 217596 w 251772"/>
                <a:gd name="connsiteY5" fmla="*/ 251942 h 283613"/>
                <a:gd name="connsiteX6" fmla="*/ 232255 w 251772"/>
                <a:gd name="connsiteY6" fmla="*/ 267103 h 283613"/>
                <a:gd name="connsiteX7" fmla="*/ 246987 w 251772"/>
                <a:gd name="connsiteY7" fmla="*/ 282979 h 283613"/>
                <a:gd name="connsiteX8" fmla="*/ 251635 w 251772"/>
                <a:gd name="connsiteY8" fmla="*/ 280118 h 283613"/>
                <a:gd name="connsiteX9" fmla="*/ 242267 w 251772"/>
                <a:gd name="connsiteY9" fmla="*/ 265029 h 283613"/>
                <a:gd name="connsiteX10" fmla="*/ 229324 w 251772"/>
                <a:gd name="connsiteY10" fmla="*/ 250584 h 283613"/>
                <a:gd name="connsiteX11" fmla="*/ 201649 w 251772"/>
                <a:gd name="connsiteY11" fmla="*/ 224768 h 283613"/>
                <a:gd name="connsiteX12" fmla="*/ 148515 w 251772"/>
                <a:gd name="connsiteY12" fmla="*/ 171491 h 283613"/>
                <a:gd name="connsiteX13" fmla="*/ 59196 w 251772"/>
                <a:gd name="connsiteY13" fmla="*/ 55785 h 283613"/>
                <a:gd name="connsiteX14" fmla="*/ 342 w 251772"/>
                <a:gd name="connsiteY14" fmla="*/ 77 h 283613"/>
                <a:gd name="connsiteX15" fmla="*/ 56 w 251772"/>
                <a:gd name="connsiteY15" fmla="*/ 292 h 283613"/>
                <a:gd name="connsiteX16" fmla="*/ 56 w 251772"/>
                <a:gd name="connsiteY16" fmla="*/ 292 h 283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772" h="283613">
                  <a:moveTo>
                    <a:pt x="56" y="292"/>
                  </a:moveTo>
                  <a:cubicBezTo>
                    <a:pt x="16361" y="17812"/>
                    <a:pt x="33381" y="34832"/>
                    <a:pt x="48684" y="53282"/>
                  </a:cubicBezTo>
                  <a:cubicBezTo>
                    <a:pt x="64274" y="71947"/>
                    <a:pt x="78361" y="91756"/>
                    <a:pt x="92450" y="111564"/>
                  </a:cubicBezTo>
                  <a:cubicBezTo>
                    <a:pt x="106609" y="131445"/>
                    <a:pt x="120697" y="151396"/>
                    <a:pt x="136000" y="170419"/>
                  </a:cubicBezTo>
                  <a:cubicBezTo>
                    <a:pt x="151304" y="189512"/>
                    <a:pt x="168038" y="206961"/>
                    <a:pt x="186273" y="223337"/>
                  </a:cubicBezTo>
                  <a:cubicBezTo>
                    <a:pt x="196785" y="232777"/>
                    <a:pt x="207441" y="242074"/>
                    <a:pt x="217596" y="251942"/>
                  </a:cubicBezTo>
                  <a:cubicBezTo>
                    <a:pt x="222673" y="256805"/>
                    <a:pt x="227536" y="261883"/>
                    <a:pt x="232255" y="267103"/>
                  </a:cubicBezTo>
                  <a:cubicBezTo>
                    <a:pt x="237118" y="272395"/>
                    <a:pt x="241194" y="278688"/>
                    <a:pt x="246987" y="282979"/>
                  </a:cubicBezTo>
                  <a:cubicBezTo>
                    <a:pt x="249132" y="284552"/>
                    <a:pt x="252493" y="283050"/>
                    <a:pt x="251635" y="280118"/>
                  </a:cubicBezTo>
                  <a:cubicBezTo>
                    <a:pt x="249919" y="274182"/>
                    <a:pt x="246129" y="269749"/>
                    <a:pt x="242267" y="265029"/>
                  </a:cubicBezTo>
                  <a:cubicBezTo>
                    <a:pt x="238191" y="260023"/>
                    <a:pt x="233829" y="255232"/>
                    <a:pt x="229324" y="250584"/>
                  </a:cubicBezTo>
                  <a:cubicBezTo>
                    <a:pt x="220456" y="241573"/>
                    <a:pt x="211088" y="233135"/>
                    <a:pt x="201649" y="224768"/>
                  </a:cubicBezTo>
                  <a:cubicBezTo>
                    <a:pt x="182841" y="207963"/>
                    <a:pt x="164963" y="190656"/>
                    <a:pt x="148515" y="171491"/>
                  </a:cubicBezTo>
                  <a:cubicBezTo>
                    <a:pt x="116763" y="134520"/>
                    <a:pt x="90018" y="93472"/>
                    <a:pt x="59196" y="55785"/>
                  </a:cubicBezTo>
                  <a:cubicBezTo>
                    <a:pt x="42034" y="34760"/>
                    <a:pt x="23798" y="14093"/>
                    <a:pt x="342" y="77"/>
                  </a:cubicBezTo>
                  <a:cubicBezTo>
                    <a:pt x="56" y="-138"/>
                    <a:pt x="-87" y="149"/>
                    <a:pt x="56" y="292"/>
                  </a:cubicBezTo>
                  <a:lnTo>
                    <a:pt x="56" y="29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56" name="任意多边形: 形状 555"/>
            <p:cNvSpPr/>
            <p:nvPr/>
          </p:nvSpPr>
          <p:spPr>
            <a:xfrm rot="5400000">
              <a:off x="2263631" y="4343533"/>
              <a:ext cx="384247" cy="702720"/>
            </a:xfrm>
            <a:custGeom>
              <a:avLst/>
              <a:gdLst>
                <a:gd name="connsiteX0" fmla="*/ 168277 w 202467"/>
                <a:gd name="connsiteY0" fmla="*/ 361627 h 370277"/>
                <a:gd name="connsiteX1" fmla="*/ 196810 w 202467"/>
                <a:gd name="connsiteY1" fmla="*/ 272309 h 370277"/>
                <a:gd name="connsiteX2" fmla="*/ 196810 w 202467"/>
                <a:gd name="connsiteY2" fmla="*/ 180345 h 370277"/>
                <a:gd name="connsiteX3" fmla="*/ 96550 w 202467"/>
                <a:gd name="connsiteY3" fmla="*/ 66068 h 370277"/>
                <a:gd name="connsiteX4" fmla="*/ 5802 w 202467"/>
                <a:gd name="connsiteY4" fmla="*/ 563 h 370277"/>
                <a:gd name="connsiteX5" fmla="*/ 9 w 202467"/>
                <a:gd name="connsiteY5" fmla="*/ 4067 h 370277"/>
                <a:gd name="connsiteX6" fmla="*/ 22106 w 202467"/>
                <a:gd name="connsiteY6" fmla="*/ 162252 h 370277"/>
                <a:gd name="connsiteX7" fmla="*/ 51283 w 202467"/>
                <a:gd name="connsiteY7" fmla="*/ 234765 h 370277"/>
                <a:gd name="connsiteX8" fmla="*/ 99840 w 202467"/>
                <a:gd name="connsiteY8" fmla="*/ 299769 h 370277"/>
                <a:gd name="connsiteX9" fmla="*/ 161340 w 202467"/>
                <a:gd name="connsiteY9" fmla="*/ 368564 h 370277"/>
                <a:gd name="connsiteX10" fmla="*/ 167633 w 202467"/>
                <a:gd name="connsiteY10" fmla="*/ 364631 h 370277"/>
                <a:gd name="connsiteX11" fmla="*/ 115787 w 202467"/>
                <a:gd name="connsiteY11" fmla="*/ 304918 h 370277"/>
                <a:gd name="connsiteX12" fmla="*/ 64584 w 202467"/>
                <a:gd name="connsiteY12" fmla="*/ 241416 h 370277"/>
                <a:gd name="connsiteX13" fmla="*/ 16242 w 202467"/>
                <a:gd name="connsiteY13" fmla="*/ 92885 h 370277"/>
                <a:gd name="connsiteX14" fmla="*/ 7732 w 202467"/>
                <a:gd name="connsiteY14" fmla="*/ 3924 h 370277"/>
                <a:gd name="connsiteX15" fmla="*/ 1940 w 202467"/>
                <a:gd name="connsiteY15" fmla="*/ 7428 h 370277"/>
                <a:gd name="connsiteX16" fmla="*/ 80317 w 202467"/>
                <a:gd name="connsiteY16" fmla="*/ 63995 h 370277"/>
                <a:gd name="connsiteX17" fmla="*/ 142246 w 202467"/>
                <a:gd name="connsiteY17" fmla="*/ 112694 h 370277"/>
                <a:gd name="connsiteX18" fmla="*/ 185869 w 202467"/>
                <a:gd name="connsiteY18" fmla="*/ 172264 h 370277"/>
                <a:gd name="connsiteX19" fmla="*/ 191518 w 202467"/>
                <a:gd name="connsiteY19" fmla="*/ 260652 h 370277"/>
                <a:gd name="connsiteX20" fmla="*/ 165345 w 202467"/>
                <a:gd name="connsiteY20" fmla="*/ 360555 h 370277"/>
                <a:gd name="connsiteX21" fmla="*/ 168277 w 202467"/>
                <a:gd name="connsiteY21" fmla="*/ 361627 h 370277"/>
                <a:gd name="connsiteX22" fmla="*/ 168277 w 202467"/>
                <a:gd name="connsiteY22" fmla="*/ 361627 h 370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2467" h="370277">
                  <a:moveTo>
                    <a:pt x="168277" y="361627"/>
                  </a:moveTo>
                  <a:cubicBezTo>
                    <a:pt x="182222" y="333595"/>
                    <a:pt x="190732" y="302987"/>
                    <a:pt x="196810" y="272309"/>
                  </a:cubicBezTo>
                  <a:cubicBezTo>
                    <a:pt x="202817" y="242131"/>
                    <a:pt x="205749" y="210237"/>
                    <a:pt x="196810" y="180345"/>
                  </a:cubicBezTo>
                  <a:cubicBezTo>
                    <a:pt x="181649" y="129857"/>
                    <a:pt x="137455" y="95746"/>
                    <a:pt x="96550" y="66068"/>
                  </a:cubicBezTo>
                  <a:cubicBezTo>
                    <a:pt x="66372" y="44186"/>
                    <a:pt x="36051" y="22374"/>
                    <a:pt x="5802" y="563"/>
                  </a:cubicBezTo>
                  <a:cubicBezTo>
                    <a:pt x="3370" y="-1153"/>
                    <a:pt x="-206" y="1350"/>
                    <a:pt x="9" y="4067"/>
                  </a:cubicBezTo>
                  <a:cubicBezTo>
                    <a:pt x="3871" y="57129"/>
                    <a:pt x="7947" y="110763"/>
                    <a:pt x="22106" y="162252"/>
                  </a:cubicBezTo>
                  <a:cubicBezTo>
                    <a:pt x="29043" y="187424"/>
                    <a:pt x="38554" y="211953"/>
                    <a:pt x="51283" y="234765"/>
                  </a:cubicBezTo>
                  <a:cubicBezTo>
                    <a:pt x="64584" y="258436"/>
                    <a:pt x="81461" y="279889"/>
                    <a:pt x="99840" y="299769"/>
                  </a:cubicBezTo>
                  <a:cubicBezTo>
                    <a:pt x="120793" y="322439"/>
                    <a:pt x="144106" y="342677"/>
                    <a:pt x="161340" y="368564"/>
                  </a:cubicBezTo>
                  <a:cubicBezTo>
                    <a:pt x="163986" y="372568"/>
                    <a:pt x="169993" y="368850"/>
                    <a:pt x="167633" y="364631"/>
                  </a:cubicBezTo>
                  <a:cubicBezTo>
                    <a:pt x="154547" y="341604"/>
                    <a:pt x="134094" y="323655"/>
                    <a:pt x="115787" y="304918"/>
                  </a:cubicBezTo>
                  <a:cubicBezTo>
                    <a:pt x="96765" y="285396"/>
                    <a:pt x="79030" y="264586"/>
                    <a:pt x="64584" y="241416"/>
                  </a:cubicBezTo>
                  <a:cubicBezTo>
                    <a:pt x="36623" y="196649"/>
                    <a:pt x="23393" y="144731"/>
                    <a:pt x="16242" y="92885"/>
                  </a:cubicBezTo>
                  <a:cubicBezTo>
                    <a:pt x="12166" y="63351"/>
                    <a:pt x="9949" y="33602"/>
                    <a:pt x="7732" y="3924"/>
                  </a:cubicBezTo>
                  <a:cubicBezTo>
                    <a:pt x="5802" y="5069"/>
                    <a:pt x="3871" y="6284"/>
                    <a:pt x="1940" y="7428"/>
                  </a:cubicBezTo>
                  <a:cubicBezTo>
                    <a:pt x="28042" y="26308"/>
                    <a:pt x="54143" y="45115"/>
                    <a:pt x="80317" y="63995"/>
                  </a:cubicBezTo>
                  <a:cubicBezTo>
                    <a:pt x="101628" y="79369"/>
                    <a:pt x="123081" y="94673"/>
                    <a:pt x="142246" y="112694"/>
                  </a:cubicBezTo>
                  <a:cubicBezTo>
                    <a:pt x="160267" y="129642"/>
                    <a:pt x="176572" y="149165"/>
                    <a:pt x="185869" y="172264"/>
                  </a:cubicBezTo>
                  <a:cubicBezTo>
                    <a:pt x="197239" y="200440"/>
                    <a:pt x="196452" y="231190"/>
                    <a:pt x="191518" y="260652"/>
                  </a:cubicBezTo>
                  <a:cubicBezTo>
                    <a:pt x="185797" y="294692"/>
                    <a:pt x="175285" y="327588"/>
                    <a:pt x="165345" y="360555"/>
                  </a:cubicBezTo>
                  <a:cubicBezTo>
                    <a:pt x="164987" y="362128"/>
                    <a:pt x="167490" y="363129"/>
                    <a:pt x="168277" y="361627"/>
                  </a:cubicBezTo>
                  <a:lnTo>
                    <a:pt x="168277" y="36162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57" name="任意多边形: 形状 556"/>
            <p:cNvSpPr/>
            <p:nvPr/>
          </p:nvSpPr>
          <p:spPr>
            <a:xfrm rot="5400000">
              <a:off x="1841377" y="4266119"/>
              <a:ext cx="449167" cy="535477"/>
            </a:xfrm>
            <a:custGeom>
              <a:avLst/>
              <a:gdLst>
                <a:gd name="connsiteX0" fmla="*/ 236623 w 236675"/>
                <a:gd name="connsiteY0" fmla="*/ 277796 h 282153"/>
                <a:gd name="connsiteX1" fmla="*/ 227398 w 236675"/>
                <a:gd name="connsiteY1" fmla="*/ 194914 h 282153"/>
                <a:gd name="connsiteX2" fmla="*/ 203370 w 236675"/>
                <a:gd name="connsiteY2" fmla="*/ 123616 h 282153"/>
                <a:gd name="connsiteX3" fmla="*/ 162179 w 236675"/>
                <a:gd name="connsiteY3" fmla="*/ 68982 h 282153"/>
                <a:gd name="connsiteX4" fmla="*/ 97103 w 236675"/>
                <a:gd name="connsiteY4" fmla="*/ 32797 h 282153"/>
                <a:gd name="connsiteX5" fmla="*/ 4781 w 236675"/>
                <a:gd name="connsiteY5" fmla="*/ 187 h 282153"/>
                <a:gd name="connsiteX6" fmla="*/ 204 w 236675"/>
                <a:gd name="connsiteY6" fmla="*/ 5050 h 282153"/>
                <a:gd name="connsiteX7" fmla="*/ 66425 w 236675"/>
                <a:gd name="connsiteY7" fmla="*/ 150004 h 282153"/>
                <a:gd name="connsiteX8" fmla="*/ 106757 w 236675"/>
                <a:gd name="connsiteY8" fmla="*/ 214294 h 282153"/>
                <a:gd name="connsiteX9" fmla="*/ 160320 w 236675"/>
                <a:gd name="connsiteY9" fmla="*/ 254698 h 282153"/>
                <a:gd name="connsiteX10" fmla="*/ 230902 w 236675"/>
                <a:gd name="connsiteY10" fmla="*/ 281944 h 282153"/>
                <a:gd name="connsiteX11" fmla="*/ 233763 w 236675"/>
                <a:gd name="connsiteY11" fmla="*/ 274650 h 282153"/>
                <a:gd name="connsiteX12" fmla="*/ 118843 w 236675"/>
                <a:gd name="connsiteY12" fmla="*/ 215366 h 282153"/>
                <a:gd name="connsiteX13" fmla="*/ 77366 w 236675"/>
                <a:gd name="connsiteY13" fmla="*/ 152937 h 282153"/>
                <a:gd name="connsiteX14" fmla="*/ 41467 w 236675"/>
                <a:gd name="connsiteY14" fmla="*/ 83284 h 282153"/>
                <a:gd name="connsiteX15" fmla="*/ 7570 w 236675"/>
                <a:gd name="connsiteY15" fmla="*/ 2761 h 282153"/>
                <a:gd name="connsiteX16" fmla="*/ 2994 w 236675"/>
                <a:gd name="connsiteY16" fmla="*/ 7624 h 282153"/>
                <a:gd name="connsiteX17" fmla="*/ 83087 w 236675"/>
                <a:gd name="connsiteY17" fmla="*/ 35728 h 282153"/>
                <a:gd name="connsiteX18" fmla="*/ 150594 w 236675"/>
                <a:gd name="connsiteY18" fmla="*/ 68910 h 282153"/>
                <a:gd name="connsiteX19" fmla="*/ 218888 w 236675"/>
                <a:gd name="connsiteY19" fmla="*/ 188693 h 282153"/>
                <a:gd name="connsiteX20" fmla="*/ 227112 w 236675"/>
                <a:gd name="connsiteY20" fmla="*/ 233459 h 282153"/>
                <a:gd name="connsiteX21" fmla="*/ 234264 w 236675"/>
                <a:gd name="connsiteY21" fmla="*/ 278154 h 282153"/>
                <a:gd name="connsiteX22" fmla="*/ 236623 w 236675"/>
                <a:gd name="connsiteY22" fmla="*/ 277796 h 282153"/>
                <a:gd name="connsiteX23" fmla="*/ 236623 w 236675"/>
                <a:gd name="connsiteY23" fmla="*/ 277796 h 28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675" h="282153">
                  <a:moveTo>
                    <a:pt x="236623" y="277796"/>
                  </a:moveTo>
                  <a:cubicBezTo>
                    <a:pt x="237195" y="250193"/>
                    <a:pt x="232976" y="221874"/>
                    <a:pt x="227398" y="194914"/>
                  </a:cubicBezTo>
                  <a:cubicBezTo>
                    <a:pt x="222321" y="170242"/>
                    <a:pt x="214812" y="146071"/>
                    <a:pt x="203370" y="123616"/>
                  </a:cubicBezTo>
                  <a:cubicBezTo>
                    <a:pt x="193001" y="103236"/>
                    <a:pt x="179342" y="84214"/>
                    <a:pt x="162179" y="68982"/>
                  </a:cubicBezTo>
                  <a:cubicBezTo>
                    <a:pt x="143300" y="52104"/>
                    <a:pt x="120631" y="41521"/>
                    <a:pt x="97103" y="32797"/>
                  </a:cubicBezTo>
                  <a:cubicBezTo>
                    <a:pt x="66496" y="21498"/>
                    <a:pt x="35531" y="11128"/>
                    <a:pt x="4781" y="187"/>
                  </a:cubicBezTo>
                  <a:cubicBezTo>
                    <a:pt x="2064" y="-814"/>
                    <a:pt x="-797" y="2404"/>
                    <a:pt x="204" y="5050"/>
                  </a:cubicBezTo>
                  <a:cubicBezTo>
                    <a:pt x="18583" y="54965"/>
                    <a:pt x="40752" y="103450"/>
                    <a:pt x="66425" y="150004"/>
                  </a:cubicBezTo>
                  <a:cubicBezTo>
                    <a:pt x="78582" y="172030"/>
                    <a:pt x="90810" y="194699"/>
                    <a:pt x="106757" y="214294"/>
                  </a:cubicBezTo>
                  <a:cubicBezTo>
                    <a:pt x="121274" y="232100"/>
                    <a:pt x="139653" y="244901"/>
                    <a:pt x="160320" y="254698"/>
                  </a:cubicBezTo>
                  <a:cubicBezTo>
                    <a:pt x="183061" y="265425"/>
                    <a:pt x="207160" y="273721"/>
                    <a:pt x="230902" y="281944"/>
                  </a:cubicBezTo>
                  <a:cubicBezTo>
                    <a:pt x="235122" y="283446"/>
                    <a:pt x="237839" y="276438"/>
                    <a:pt x="233763" y="274650"/>
                  </a:cubicBezTo>
                  <a:cubicBezTo>
                    <a:pt x="194288" y="256915"/>
                    <a:pt x="149378" y="248548"/>
                    <a:pt x="118843" y="215366"/>
                  </a:cubicBezTo>
                  <a:cubicBezTo>
                    <a:pt x="101895" y="196988"/>
                    <a:pt x="89523" y="174605"/>
                    <a:pt x="77366" y="152937"/>
                  </a:cubicBezTo>
                  <a:cubicBezTo>
                    <a:pt x="64565" y="130196"/>
                    <a:pt x="52551" y="106883"/>
                    <a:pt x="41467" y="83284"/>
                  </a:cubicBezTo>
                  <a:cubicBezTo>
                    <a:pt x="29096" y="56896"/>
                    <a:pt x="17797" y="30008"/>
                    <a:pt x="7570" y="2761"/>
                  </a:cubicBezTo>
                  <a:cubicBezTo>
                    <a:pt x="6068" y="4406"/>
                    <a:pt x="4495" y="5980"/>
                    <a:pt x="2994" y="7624"/>
                  </a:cubicBezTo>
                  <a:cubicBezTo>
                    <a:pt x="29739" y="16921"/>
                    <a:pt x="56413" y="26289"/>
                    <a:pt x="83087" y="35728"/>
                  </a:cubicBezTo>
                  <a:cubicBezTo>
                    <a:pt x="106757" y="44095"/>
                    <a:pt x="130714" y="53177"/>
                    <a:pt x="150594" y="68910"/>
                  </a:cubicBezTo>
                  <a:cubicBezTo>
                    <a:pt x="187709" y="98373"/>
                    <a:pt x="208161" y="143497"/>
                    <a:pt x="218888" y="188693"/>
                  </a:cubicBezTo>
                  <a:cubicBezTo>
                    <a:pt x="222392" y="203496"/>
                    <a:pt x="224752" y="218441"/>
                    <a:pt x="227112" y="233459"/>
                  </a:cubicBezTo>
                  <a:cubicBezTo>
                    <a:pt x="229400" y="248333"/>
                    <a:pt x="230974" y="263494"/>
                    <a:pt x="234264" y="278154"/>
                  </a:cubicBezTo>
                  <a:cubicBezTo>
                    <a:pt x="234478" y="279656"/>
                    <a:pt x="236623" y="279155"/>
                    <a:pt x="236623" y="277796"/>
                  </a:cubicBezTo>
                  <a:lnTo>
                    <a:pt x="236623" y="27779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58" name="任意多边形: 形状 557"/>
            <p:cNvSpPr/>
            <p:nvPr/>
          </p:nvSpPr>
          <p:spPr>
            <a:xfrm rot="5400000">
              <a:off x="1909450" y="4828507"/>
              <a:ext cx="223638" cy="610099"/>
            </a:xfrm>
            <a:custGeom>
              <a:avLst/>
              <a:gdLst>
                <a:gd name="connsiteX0" fmla="*/ 39777 w 117839"/>
                <a:gd name="connsiteY0" fmla="*/ 320891 h 321473"/>
                <a:gd name="connsiteX1" fmla="*/ 34628 w 117839"/>
                <a:gd name="connsiteY1" fmla="*/ 289212 h 321473"/>
                <a:gd name="connsiteX2" fmla="*/ 20826 w 117839"/>
                <a:gd name="connsiteY2" fmla="*/ 256745 h 321473"/>
                <a:gd name="connsiteX3" fmla="*/ 7168 w 117839"/>
                <a:gd name="connsiteY3" fmla="*/ 192599 h 321473"/>
                <a:gd name="connsiteX4" fmla="*/ 16750 w 117839"/>
                <a:gd name="connsiteY4" fmla="*/ 127737 h 321473"/>
                <a:gd name="connsiteX5" fmla="*/ 48644 w 117839"/>
                <a:gd name="connsiteY5" fmla="*/ 69026 h 321473"/>
                <a:gd name="connsiteX6" fmla="*/ 72959 w 117839"/>
                <a:gd name="connsiteY6" fmla="*/ 3950 h 321473"/>
                <a:gd name="connsiteX7" fmla="*/ 65378 w 117839"/>
                <a:gd name="connsiteY7" fmla="*/ 6239 h 321473"/>
                <a:gd name="connsiteX8" fmla="*/ 104352 w 117839"/>
                <a:gd name="connsiteY8" fmla="*/ 126308 h 321473"/>
                <a:gd name="connsiteX9" fmla="*/ 109358 w 117839"/>
                <a:gd name="connsiteY9" fmla="*/ 188165 h 321473"/>
                <a:gd name="connsiteX10" fmla="*/ 102779 w 117839"/>
                <a:gd name="connsiteY10" fmla="*/ 219344 h 321473"/>
                <a:gd name="connsiteX11" fmla="*/ 87332 w 117839"/>
                <a:gd name="connsiteY11" fmla="*/ 245017 h 321473"/>
                <a:gd name="connsiteX12" fmla="*/ 40778 w 117839"/>
                <a:gd name="connsiteY12" fmla="*/ 302442 h 321473"/>
                <a:gd name="connsiteX13" fmla="*/ 46499 w 117839"/>
                <a:gd name="connsiteY13" fmla="*/ 307948 h 321473"/>
                <a:gd name="connsiteX14" fmla="*/ 90407 w 117839"/>
                <a:gd name="connsiteY14" fmla="*/ 254385 h 321473"/>
                <a:gd name="connsiteX15" fmla="*/ 116581 w 117839"/>
                <a:gd name="connsiteY15" fmla="*/ 198606 h 321473"/>
                <a:gd name="connsiteX16" fmla="*/ 114006 w 117839"/>
                <a:gd name="connsiteY16" fmla="*/ 134746 h 321473"/>
                <a:gd name="connsiteX17" fmla="*/ 99990 w 117839"/>
                <a:gd name="connsiteY17" fmla="*/ 71386 h 321473"/>
                <a:gd name="connsiteX18" fmla="*/ 72458 w 117839"/>
                <a:gd name="connsiteY18" fmla="*/ 1948 h 321473"/>
                <a:gd name="connsiteX19" fmla="*/ 64878 w 117839"/>
                <a:gd name="connsiteY19" fmla="*/ 4237 h 321473"/>
                <a:gd name="connsiteX20" fmla="*/ 42852 w 117839"/>
                <a:gd name="connsiteY20" fmla="*/ 63377 h 321473"/>
                <a:gd name="connsiteX21" fmla="*/ 11386 w 117839"/>
                <a:gd name="connsiteY21" fmla="*/ 120515 h 321473"/>
                <a:gd name="connsiteX22" fmla="*/ 10457 w 117839"/>
                <a:gd name="connsiteY22" fmla="*/ 247878 h 321473"/>
                <a:gd name="connsiteX23" fmla="*/ 25904 w 117839"/>
                <a:gd name="connsiteY23" fmla="*/ 281417 h 321473"/>
                <a:gd name="connsiteX24" fmla="*/ 38203 w 117839"/>
                <a:gd name="connsiteY24" fmla="*/ 320749 h 321473"/>
                <a:gd name="connsiteX25" fmla="*/ 39777 w 117839"/>
                <a:gd name="connsiteY25" fmla="*/ 320891 h 321473"/>
                <a:gd name="connsiteX26" fmla="*/ 39777 w 117839"/>
                <a:gd name="connsiteY26" fmla="*/ 320891 h 32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7839" h="321473">
                  <a:moveTo>
                    <a:pt x="39777" y="320891"/>
                  </a:moveTo>
                  <a:cubicBezTo>
                    <a:pt x="41422" y="309950"/>
                    <a:pt x="38418" y="299438"/>
                    <a:pt x="34628" y="289212"/>
                  </a:cubicBezTo>
                  <a:cubicBezTo>
                    <a:pt x="30552" y="278199"/>
                    <a:pt x="25331" y="267615"/>
                    <a:pt x="20826" y="256745"/>
                  </a:cubicBezTo>
                  <a:cubicBezTo>
                    <a:pt x="12388" y="236436"/>
                    <a:pt x="7882" y="214553"/>
                    <a:pt x="7168" y="192599"/>
                  </a:cubicBezTo>
                  <a:cubicBezTo>
                    <a:pt x="6524" y="170574"/>
                    <a:pt x="9742" y="148548"/>
                    <a:pt x="16750" y="127737"/>
                  </a:cubicBezTo>
                  <a:cubicBezTo>
                    <a:pt x="23973" y="106213"/>
                    <a:pt x="36130" y="87762"/>
                    <a:pt x="48644" y="69026"/>
                  </a:cubicBezTo>
                  <a:cubicBezTo>
                    <a:pt x="61660" y="49503"/>
                    <a:pt x="74103" y="28193"/>
                    <a:pt x="72959" y="3950"/>
                  </a:cubicBezTo>
                  <a:cubicBezTo>
                    <a:pt x="70455" y="4737"/>
                    <a:pt x="67881" y="5452"/>
                    <a:pt x="65378" y="6239"/>
                  </a:cubicBezTo>
                  <a:cubicBezTo>
                    <a:pt x="84114" y="44069"/>
                    <a:pt x="97272" y="84688"/>
                    <a:pt x="104352" y="126308"/>
                  </a:cubicBezTo>
                  <a:cubicBezTo>
                    <a:pt x="107785" y="146545"/>
                    <a:pt x="110502" y="167570"/>
                    <a:pt x="109358" y="188165"/>
                  </a:cubicBezTo>
                  <a:cubicBezTo>
                    <a:pt x="108786" y="198749"/>
                    <a:pt x="106855" y="209476"/>
                    <a:pt x="102779" y="219344"/>
                  </a:cubicBezTo>
                  <a:cubicBezTo>
                    <a:pt x="98989" y="228570"/>
                    <a:pt x="93411" y="237080"/>
                    <a:pt x="87332" y="245017"/>
                  </a:cubicBezTo>
                  <a:cubicBezTo>
                    <a:pt x="72386" y="264612"/>
                    <a:pt x="56010" y="283062"/>
                    <a:pt x="40778" y="302442"/>
                  </a:cubicBezTo>
                  <a:cubicBezTo>
                    <a:pt x="37703" y="306375"/>
                    <a:pt x="43138" y="311881"/>
                    <a:pt x="46499" y="307948"/>
                  </a:cubicBezTo>
                  <a:cubicBezTo>
                    <a:pt x="61445" y="290427"/>
                    <a:pt x="76105" y="272478"/>
                    <a:pt x="90407" y="254385"/>
                  </a:cubicBezTo>
                  <a:cubicBezTo>
                    <a:pt x="103566" y="237723"/>
                    <a:pt x="113720" y="219988"/>
                    <a:pt x="116581" y="198606"/>
                  </a:cubicBezTo>
                  <a:cubicBezTo>
                    <a:pt x="119370" y="177438"/>
                    <a:pt x="117081" y="155770"/>
                    <a:pt x="114006" y="134746"/>
                  </a:cubicBezTo>
                  <a:cubicBezTo>
                    <a:pt x="110860" y="113292"/>
                    <a:pt x="106211" y="92125"/>
                    <a:pt x="99990" y="71386"/>
                  </a:cubicBezTo>
                  <a:cubicBezTo>
                    <a:pt x="92839" y="47501"/>
                    <a:pt x="83542" y="24331"/>
                    <a:pt x="72458" y="1948"/>
                  </a:cubicBezTo>
                  <a:cubicBezTo>
                    <a:pt x="70599" y="-1771"/>
                    <a:pt x="64663" y="303"/>
                    <a:pt x="64878" y="4237"/>
                  </a:cubicBezTo>
                  <a:cubicBezTo>
                    <a:pt x="65879" y="26262"/>
                    <a:pt x="54437" y="45499"/>
                    <a:pt x="42852" y="63377"/>
                  </a:cubicBezTo>
                  <a:cubicBezTo>
                    <a:pt x="30838" y="81827"/>
                    <a:pt x="18967" y="99705"/>
                    <a:pt x="11386" y="120515"/>
                  </a:cubicBezTo>
                  <a:cubicBezTo>
                    <a:pt x="-3345" y="161134"/>
                    <a:pt x="-3917" y="207116"/>
                    <a:pt x="10457" y="247878"/>
                  </a:cubicBezTo>
                  <a:cubicBezTo>
                    <a:pt x="14605" y="259606"/>
                    <a:pt x="20325" y="270404"/>
                    <a:pt x="25904" y="281417"/>
                  </a:cubicBezTo>
                  <a:cubicBezTo>
                    <a:pt x="32339" y="294074"/>
                    <a:pt x="36988" y="306446"/>
                    <a:pt x="38203" y="320749"/>
                  </a:cubicBezTo>
                  <a:cubicBezTo>
                    <a:pt x="38275" y="321535"/>
                    <a:pt x="39634" y="321821"/>
                    <a:pt x="39777" y="320891"/>
                  </a:cubicBezTo>
                  <a:lnTo>
                    <a:pt x="39777" y="32089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59" name="任意多边形: 形状 558"/>
            <p:cNvSpPr/>
            <p:nvPr/>
          </p:nvSpPr>
          <p:spPr>
            <a:xfrm rot="5400000">
              <a:off x="1113998" y="4539871"/>
              <a:ext cx="751887" cy="289574"/>
            </a:xfrm>
            <a:custGeom>
              <a:avLst/>
              <a:gdLst>
                <a:gd name="connsiteX0" fmla="*/ 284 w 396184"/>
                <a:gd name="connsiteY0" fmla="*/ 1102 h 152582"/>
                <a:gd name="connsiteX1" fmla="*/ 76873 w 396184"/>
                <a:gd name="connsiteY1" fmla="*/ 38575 h 152582"/>
                <a:gd name="connsiteX2" fmla="*/ 156538 w 396184"/>
                <a:gd name="connsiteY2" fmla="*/ 69182 h 152582"/>
                <a:gd name="connsiteX3" fmla="*/ 239421 w 396184"/>
                <a:gd name="connsiteY3" fmla="*/ 89348 h 152582"/>
                <a:gd name="connsiteX4" fmla="*/ 324305 w 396184"/>
                <a:gd name="connsiteY4" fmla="*/ 105653 h 152582"/>
                <a:gd name="connsiteX5" fmla="*/ 361205 w 396184"/>
                <a:gd name="connsiteY5" fmla="*/ 123317 h 152582"/>
                <a:gd name="connsiteX6" fmla="*/ 377010 w 396184"/>
                <a:gd name="connsiteY6" fmla="*/ 136189 h 152582"/>
                <a:gd name="connsiteX7" fmla="*/ 390525 w 396184"/>
                <a:gd name="connsiteY7" fmla="*/ 151707 h 152582"/>
                <a:gd name="connsiteX8" fmla="*/ 395960 w 396184"/>
                <a:gd name="connsiteY8" fmla="*/ 148346 h 152582"/>
                <a:gd name="connsiteX9" fmla="*/ 373219 w 396184"/>
                <a:gd name="connsiteY9" fmla="*/ 122101 h 152582"/>
                <a:gd name="connsiteX10" fmla="*/ 341683 w 396184"/>
                <a:gd name="connsiteY10" fmla="*/ 103579 h 152582"/>
                <a:gd name="connsiteX11" fmla="*/ 259944 w 396184"/>
                <a:gd name="connsiteY11" fmla="*/ 84200 h 152582"/>
                <a:gd name="connsiteX12" fmla="*/ 174130 w 396184"/>
                <a:gd name="connsiteY12" fmla="*/ 66464 h 152582"/>
                <a:gd name="connsiteX13" fmla="*/ 91534 w 396184"/>
                <a:gd name="connsiteY13" fmla="*/ 37431 h 152582"/>
                <a:gd name="connsiteX14" fmla="*/ 785 w 396184"/>
                <a:gd name="connsiteY14" fmla="*/ 30 h 152582"/>
                <a:gd name="connsiteX15" fmla="*/ 284 w 396184"/>
                <a:gd name="connsiteY15" fmla="*/ 1102 h 152582"/>
                <a:gd name="connsiteX16" fmla="*/ 284 w 396184"/>
                <a:gd name="connsiteY16" fmla="*/ 1102 h 15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6184" h="152582">
                  <a:moveTo>
                    <a:pt x="284" y="1102"/>
                  </a:moveTo>
                  <a:cubicBezTo>
                    <a:pt x="25743" y="13760"/>
                    <a:pt x="50843" y="27204"/>
                    <a:pt x="76873" y="38575"/>
                  </a:cubicBezTo>
                  <a:cubicBezTo>
                    <a:pt x="102976" y="49945"/>
                    <a:pt x="129435" y="60386"/>
                    <a:pt x="156538" y="69182"/>
                  </a:cubicBezTo>
                  <a:cubicBezTo>
                    <a:pt x="183641" y="77978"/>
                    <a:pt x="211245" y="84915"/>
                    <a:pt x="239421" y="89348"/>
                  </a:cubicBezTo>
                  <a:cubicBezTo>
                    <a:pt x="267882" y="93854"/>
                    <a:pt x="296844" y="96571"/>
                    <a:pt x="324305" y="105653"/>
                  </a:cubicBezTo>
                  <a:cubicBezTo>
                    <a:pt x="337249" y="109944"/>
                    <a:pt x="349835" y="115665"/>
                    <a:pt x="361205" y="123317"/>
                  </a:cubicBezTo>
                  <a:cubicBezTo>
                    <a:pt x="366855" y="127107"/>
                    <a:pt x="372147" y="131397"/>
                    <a:pt x="377010" y="136189"/>
                  </a:cubicBezTo>
                  <a:cubicBezTo>
                    <a:pt x="381944" y="141051"/>
                    <a:pt x="385877" y="146701"/>
                    <a:pt x="390525" y="151707"/>
                  </a:cubicBezTo>
                  <a:cubicBezTo>
                    <a:pt x="392671" y="153995"/>
                    <a:pt x="397248" y="151421"/>
                    <a:pt x="395960" y="148346"/>
                  </a:cubicBezTo>
                  <a:cubicBezTo>
                    <a:pt x="391384" y="137834"/>
                    <a:pt x="382158" y="129109"/>
                    <a:pt x="373219" y="122101"/>
                  </a:cubicBezTo>
                  <a:cubicBezTo>
                    <a:pt x="363565" y="114521"/>
                    <a:pt x="352910" y="108442"/>
                    <a:pt x="341683" y="103579"/>
                  </a:cubicBezTo>
                  <a:cubicBezTo>
                    <a:pt x="315724" y="92423"/>
                    <a:pt x="287691" y="88204"/>
                    <a:pt x="259944" y="84200"/>
                  </a:cubicBezTo>
                  <a:cubicBezTo>
                    <a:pt x="230911" y="79980"/>
                    <a:pt x="202377" y="74545"/>
                    <a:pt x="174130" y="66464"/>
                  </a:cubicBezTo>
                  <a:cubicBezTo>
                    <a:pt x="146026" y="58455"/>
                    <a:pt x="118637" y="48372"/>
                    <a:pt x="91534" y="37431"/>
                  </a:cubicBezTo>
                  <a:cubicBezTo>
                    <a:pt x="61212" y="25202"/>
                    <a:pt x="30820" y="12974"/>
                    <a:pt x="785" y="30"/>
                  </a:cubicBezTo>
                  <a:cubicBezTo>
                    <a:pt x="213" y="-185"/>
                    <a:pt x="-359" y="816"/>
                    <a:pt x="284" y="1102"/>
                  </a:cubicBezTo>
                  <a:lnTo>
                    <a:pt x="284" y="110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60" name="任意多边形: 形状 559"/>
            <p:cNvSpPr/>
            <p:nvPr/>
          </p:nvSpPr>
          <p:spPr>
            <a:xfrm rot="5400000">
              <a:off x="1300238" y="4257796"/>
              <a:ext cx="582006" cy="314384"/>
            </a:xfrm>
            <a:custGeom>
              <a:avLst/>
              <a:gdLst>
                <a:gd name="connsiteX0" fmla="*/ 306079 w 306670"/>
                <a:gd name="connsiteY0" fmla="*/ 135961 h 165655"/>
                <a:gd name="connsiteX1" fmla="*/ 282981 w 306670"/>
                <a:gd name="connsiteY1" fmla="*/ 118369 h 165655"/>
                <a:gd name="connsiteX2" fmla="*/ 265389 w 306670"/>
                <a:gd name="connsiteY2" fmla="*/ 93983 h 165655"/>
                <a:gd name="connsiteX3" fmla="*/ 223483 w 306670"/>
                <a:gd name="connsiteY3" fmla="*/ 46356 h 165655"/>
                <a:gd name="connsiteX4" fmla="*/ 94476 w 306670"/>
                <a:gd name="connsiteY4" fmla="*/ 1447 h 165655"/>
                <a:gd name="connsiteX5" fmla="*/ 3369 w 306670"/>
                <a:gd name="connsiteY5" fmla="*/ 1876 h 165655"/>
                <a:gd name="connsiteX6" fmla="*/ 437 w 306670"/>
                <a:gd name="connsiteY6" fmla="*/ 7382 h 165655"/>
                <a:gd name="connsiteX7" fmla="*/ 82318 w 306670"/>
                <a:gd name="connsiteY7" fmla="*/ 129095 h 165655"/>
                <a:gd name="connsiteX8" fmla="*/ 226272 w 306670"/>
                <a:gd name="connsiteY8" fmla="*/ 164780 h 165655"/>
                <a:gd name="connsiteX9" fmla="*/ 268893 w 306670"/>
                <a:gd name="connsiteY9" fmla="*/ 159345 h 165655"/>
                <a:gd name="connsiteX10" fmla="*/ 305007 w 306670"/>
                <a:gd name="connsiteY10" fmla="*/ 143398 h 165655"/>
                <a:gd name="connsiteX11" fmla="*/ 298857 w 306670"/>
                <a:gd name="connsiteY11" fmla="*/ 137534 h 165655"/>
                <a:gd name="connsiteX12" fmla="*/ 267749 w 306670"/>
                <a:gd name="connsiteY12" fmla="*/ 150978 h 165655"/>
                <a:gd name="connsiteX13" fmla="*/ 231207 w 306670"/>
                <a:gd name="connsiteY13" fmla="*/ 155984 h 165655"/>
                <a:gd name="connsiteX14" fmla="*/ 157978 w 306670"/>
                <a:gd name="connsiteY14" fmla="*/ 153695 h 165655"/>
                <a:gd name="connsiteX15" fmla="*/ 91186 w 306670"/>
                <a:gd name="connsiteY15" fmla="*/ 126593 h 165655"/>
                <a:gd name="connsiteX16" fmla="*/ 43845 w 306670"/>
                <a:gd name="connsiteY16" fmla="*/ 74675 h 165655"/>
                <a:gd name="connsiteX17" fmla="*/ 6587 w 306670"/>
                <a:gd name="connsiteY17" fmla="*/ 3663 h 165655"/>
                <a:gd name="connsiteX18" fmla="*/ 3655 w 306670"/>
                <a:gd name="connsiteY18" fmla="*/ 9170 h 165655"/>
                <a:gd name="connsiteX19" fmla="*/ 159551 w 306670"/>
                <a:gd name="connsiteY19" fmla="*/ 21112 h 165655"/>
                <a:gd name="connsiteX20" fmla="*/ 218191 w 306670"/>
                <a:gd name="connsiteY20" fmla="*/ 51147 h 165655"/>
                <a:gd name="connsiteX21" fmla="*/ 259883 w 306670"/>
                <a:gd name="connsiteY21" fmla="*/ 98274 h 165655"/>
                <a:gd name="connsiteX22" fmla="*/ 305650 w 306670"/>
                <a:gd name="connsiteY22" fmla="*/ 138177 h 165655"/>
                <a:gd name="connsiteX23" fmla="*/ 306079 w 306670"/>
                <a:gd name="connsiteY23" fmla="*/ 135961 h 165655"/>
                <a:gd name="connsiteX24" fmla="*/ 306079 w 306670"/>
                <a:gd name="connsiteY24" fmla="*/ 135961 h 16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6670" h="165655">
                  <a:moveTo>
                    <a:pt x="306079" y="135961"/>
                  </a:moveTo>
                  <a:cubicBezTo>
                    <a:pt x="297284" y="131455"/>
                    <a:pt x="289560" y="125734"/>
                    <a:pt x="282981" y="118369"/>
                  </a:cubicBezTo>
                  <a:cubicBezTo>
                    <a:pt x="276259" y="110860"/>
                    <a:pt x="270896" y="102421"/>
                    <a:pt x="265389" y="93983"/>
                  </a:cubicBezTo>
                  <a:cubicBezTo>
                    <a:pt x="253590" y="75890"/>
                    <a:pt x="240718" y="59586"/>
                    <a:pt x="223483" y="46356"/>
                  </a:cubicBezTo>
                  <a:cubicBezTo>
                    <a:pt x="186440" y="17894"/>
                    <a:pt x="140458" y="5236"/>
                    <a:pt x="94476" y="1447"/>
                  </a:cubicBezTo>
                  <a:cubicBezTo>
                    <a:pt x="64155" y="-1057"/>
                    <a:pt x="33690" y="88"/>
                    <a:pt x="3369" y="1876"/>
                  </a:cubicBezTo>
                  <a:cubicBezTo>
                    <a:pt x="437" y="2018"/>
                    <a:pt x="-707" y="4879"/>
                    <a:pt x="437" y="7382"/>
                  </a:cubicBezTo>
                  <a:cubicBezTo>
                    <a:pt x="20961" y="51648"/>
                    <a:pt x="42987" y="98274"/>
                    <a:pt x="82318" y="129095"/>
                  </a:cubicBezTo>
                  <a:cubicBezTo>
                    <a:pt x="123009" y="161061"/>
                    <a:pt x="175928" y="168498"/>
                    <a:pt x="226272" y="164780"/>
                  </a:cubicBezTo>
                  <a:cubicBezTo>
                    <a:pt x="240575" y="163707"/>
                    <a:pt x="254805" y="161848"/>
                    <a:pt x="268893" y="159345"/>
                  </a:cubicBezTo>
                  <a:cubicBezTo>
                    <a:pt x="282051" y="156985"/>
                    <a:pt x="295567" y="153552"/>
                    <a:pt x="305007" y="143398"/>
                  </a:cubicBezTo>
                  <a:cubicBezTo>
                    <a:pt x="308725" y="139393"/>
                    <a:pt x="302575" y="133529"/>
                    <a:pt x="298857" y="137534"/>
                  </a:cubicBezTo>
                  <a:cubicBezTo>
                    <a:pt x="290776" y="146187"/>
                    <a:pt x="278976" y="148904"/>
                    <a:pt x="267749" y="150978"/>
                  </a:cubicBezTo>
                  <a:cubicBezTo>
                    <a:pt x="255663" y="153195"/>
                    <a:pt x="243435" y="154840"/>
                    <a:pt x="231207" y="155984"/>
                  </a:cubicBezTo>
                  <a:cubicBezTo>
                    <a:pt x="206821" y="158201"/>
                    <a:pt x="182078" y="158058"/>
                    <a:pt x="157978" y="153695"/>
                  </a:cubicBezTo>
                  <a:cubicBezTo>
                    <a:pt x="134093" y="149405"/>
                    <a:pt x="110995" y="140752"/>
                    <a:pt x="91186" y="126593"/>
                  </a:cubicBezTo>
                  <a:cubicBezTo>
                    <a:pt x="71949" y="112862"/>
                    <a:pt x="56574" y="94412"/>
                    <a:pt x="43845" y="74675"/>
                  </a:cubicBezTo>
                  <a:cubicBezTo>
                    <a:pt x="29328" y="52220"/>
                    <a:pt x="17886" y="27906"/>
                    <a:pt x="6587" y="3663"/>
                  </a:cubicBezTo>
                  <a:cubicBezTo>
                    <a:pt x="5586" y="5523"/>
                    <a:pt x="4585" y="7311"/>
                    <a:pt x="3655" y="9170"/>
                  </a:cubicBezTo>
                  <a:cubicBezTo>
                    <a:pt x="55716" y="6095"/>
                    <a:pt x="109350" y="4736"/>
                    <a:pt x="159551" y="21112"/>
                  </a:cubicBezTo>
                  <a:cubicBezTo>
                    <a:pt x="180433" y="27906"/>
                    <a:pt x="200671" y="37846"/>
                    <a:pt x="218191" y="51147"/>
                  </a:cubicBezTo>
                  <a:cubicBezTo>
                    <a:pt x="235354" y="64234"/>
                    <a:pt x="248155" y="80324"/>
                    <a:pt x="259883" y="98274"/>
                  </a:cubicBezTo>
                  <a:cubicBezTo>
                    <a:pt x="270681" y="114864"/>
                    <a:pt x="284125" y="135961"/>
                    <a:pt x="305650" y="138177"/>
                  </a:cubicBezTo>
                  <a:cubicBezTo>
                    <a:pt x="306723" y="138392"/>
                    <a:pt x="307081" y="136461"/>
                    <a:pt x="306079" y="135961"/>
                  </a:cubicBezTo>
                  <a:lnTo>
                    <a:pt x="306079" y="13596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61" name="任意多边形: 形状 560"/>
            <p:cNvSpPr/>
            <p:nvPr/>
          </p:nvSpPr>
          <p:spPr>
            <a:xfrm rot="5400000">
              <a:off x="1276903" y="5258368"/>
              <a:ext cx="480297" cy="101841"/>
            </a:xfrm>
            <a:custGeom>
              <a:avLst/>
              <a:gdLst>
                <a:gd name="connsiteX0" fmla="*/ 252363 w 253078"/>
                <a:gd name="connsiteY0" fmla="*/ 19276 h 53662"/>
                <a:gd name="connsiteX1" fmla="*/ 194796 w 253078"/>
                <a:gd name="connsiteY1" fmla="*/ 13627 h 53662"/>
                <a:gd name="connsiteX2" fmla="*/ 139660 w 253078"/>
                <a:gd name="connsiteY2" fmla="*/ 1541 h 53662"/>
                <a:gd name="connsiteX3" fmla="*/ 39972 w 253078"/>
                <a:gd name="connsiteY3" fmla="*/ 16201 h 53662"/>
                <a:gd name="connsiteX4" fmla="*/ 18232 w 253078"/>
                <a:gd name="connsiteY4" fmla="*/ 30003 h 53662"/>
                <a:gd name="connsiteX5" fmla="*/ 283 w 253078"/>
                <a:gd name="connsiteY5" fmla="*/ 48811 h 53662"/>
                <a:gd name="connsiteX6" fmla="*/ 4717 w 253078"/>
                <a:gd name="connsiteY6" fmla="*/ 53030 h 53662"/>
                <a:gd name="connsiteX7" fmla="*/ 20807 w 253078"/>
                <a:gd name="connsiteY7" fmla="*/ 37512 h 53662"/>
                <a:gd name="connsiteX8" fmla="*/ 40115 w 253078"/>
                <a:gd name="connsiteY8" fmla="*/ 24354 h 53662"/>
                <a:gd name="connsiteX9" fmla="*/ 84095 w 253078"/>
                <a:gd name="connsiteY9" fmla="*/ 9050 h 53662"/>
                <a:gd name="connsiteX10" fmla="*/ 195368 w 253078"/>
                <a:gd name="connsiteY10" fmla="*/ 18203 h 53662"/>
                <a:gd name="connsiteX11" fmla="*/ 252720 w 253078"/>
                <a:gd name="connsiteY11" fmla="*/ 20349 h 53662"/>
                <a:gd name="connsiteX12" fmla="*/ 252363 w 253078"/>
                <a:gd name="connsiteY12" fmla="*/ 19276 h 53662"/>
                <a:gd name="connsiteX13" fmla="*/ 252363 w 253078"/>
                <a:gd name="connsiteY13" fmla="*/ 19276 h 5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078" h="53662">
                  <a:moveTo>
                    <a:pt x="252363" y="19276"/>
                  </a:moveTo>
                  <a:cubicBezTo>
                    <a:pt x="233126" y="23638"/>
                    <a:pt x="213317" y="19062"/>
                    <a:pt x="194796" y="13627"/>
                  </a:cubicBezTo>
                  <a:cubicBezTo>
                    <a:pt x="176703" y="8263"/>
                    <a:pt x="158467" y="3758"/>
                    <a:pt x="139660" y="1541"/>
                  </a:cubicBezTo>
                  <a:cubicBezTo>
                    <a:pt x="105691" y="-2392"/>
                    <a:pt x="70865" y="755"/>
                    <a:pt x="39972" y="16201"/>
                  </a:cubicBezTo>
                  <a:cubicBezTo>
                    <a:pt x="32320" y="20063"/>
                    <a:pt x="24955" y="24639"/>
                    <a:pt x="18232" y="30003"/>
                  </a:cubicBezTo>
                  <a:cubicBezTo>
                    <a:pt x="11868" y="35080"/>
                    <a:pt x="3716" y="41302"/>
                    <a:pt x="283" y="48811"/>
                  </a:cubicBezTo>
                  <a:cubicBezTo>
                    <a:pt x="-933" y="51385"/>
                    <a:pt x="1999" y="55175"/>
                    <a:pt x="4717" y="53030"/>
                  </a:cubicBezTo>
                  <a:cubicBezTo>
                    <a:pt x="10581" y="48525"/>
                    <a:pt x="15086" y="42303"/>
                    <a:pt x="20807" y="37512"/>
                  </a:cubicBezTo>
                  <a:cubicBezTo>
                    <a:pt x="26742" y="32434"/>
                    <a:pt x="33250" y="28072"/>
                    <a:pt x="40115" y="24354"/>
                  </a:cubicBezTo>
                  <a:cubicBezTo>
                    <a:pt x="53774" y="16845"/>
                    <a:pt x="68791" y="11839"/>
                    <a:pt x="84095" y="9050"/>
                  </a:cubicBezTo>
                  <a:cubicBezTo>
                    <a:pt x="121782" y="2328"/>
                    <a:pt x="158610" y="10337"/>
                    <a:pt x="195368" y="18203"/>
                  </a:cubicBezTo>
                  <a:cubicBezTo>
                    <a:pt x="214390" y="22279"/>
                    <a:pt x="233555" y="25998"/>
                    <a:pt x="252720" y="20349"/>
                  </a:cubicBezTo>
                  <a:cubicBezTo>
                    <a:pt x="253364" y="20206"/>
                    <a:pt x="253078" y="19133"/>
                    <a:pt x="252363" y="19276"/>
                  </a:cubicBezTo>
                  <a:lnTo>
                    <a:pt x="252363" y="1927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62" name="任意多边形: 形状 561"/>
            <p:cNvSpPr/>
            <p:nvPr/>
          </p:nvSpPr>
          <p:spPr>
            <a:xfrm rot="5400000">
              <a:off x="1236463" y="5372796"/>
              <a:ext cx="605749" cy="283231"/>
            </a:xfrm>
            <a:custGeom>
              <a:avLst/>
              <a:gdLst>
                <a:gd name="connsiteX0" fmla="*/ 1698 w 319181"/>
                <a:gd name="connsiteY0" fmla="*/ 67007 h 149240"/>
                <a:gd name="connsiteX1" fmla="*/ 28730 w 319181"/>
                <a:gd name="connsiteY1" fmla="*/ 48772 h 149240"/>
                <a:gd name="connsiteX2" fmla="*/ 55904 w 319181"/>
                <a:gd name="connsiteY2" fmla="*/ 30322 h 149240"/>
                <a:gd name="connsiteX3" fmla="*/ 116404 w 319181"/>
                <a:gd name="connsiteY3" fmla="*/ 8511 h 149240"/>
                <a:gd name="connsiteX4" fmla="*/ 244481 w 319181"/>
                <a:gd name="connsiteY4" fmla="*/ 57210 h 149240"/>
                <a:gd name="connsiteX5" fmla="*/ 313991 w 319181"/>
                <a:gd name="connsiteY5" fmla="*/ 90893 h 149240"/>
                <a:gd name="connsiteX6" fmla="*/ 312775 w 319181"/>
                <a:gd name="connsiteY6" fmla="*/ 83169 h 149240"/>
                <a:gd name="connsiteX7" fmla="*/ 250774 w 319181"/>
                <a:gd name="connsiteY7" fmla="*/ 115421 h 149240"/>
                <a:gd name="connsiteX8" fmla="*/ 189345 w 319181"/>
                <a:gd name="connsiteY8" fmla="*/ 139807 h 149240"/>
                <a:gd name="connsiteX9" fmla="*/ 122339 w 319181"/>
                <a:gd name="connsiteY9" fmla="*/ 135302 h 149240"/>
                <a:gd name="connsiteX10" fmla="*/ 64128 w 319181"/>
                <a:gd name="connsiteY10" fmla="*/ 114277 h 149240"/>
                <a:gd name="connsiteX11" fmla="*/ 37168 w 319181"/>
                <a:gd name="connsiteY11" fmla="*/ 91179 h 149240"/>
                <a:gd name="connsiteX12" fmla="*/ 7205 w 319181"/>
                <a:gd name="connsiteY12" fmla="*/ 63146 h 149240"/>
                <a:gd name="connsiteX13" fmla="*/ 1341 w 319181"/>
                <a:gd name="connsiteY13" fmla="*/ 69296 h 149240"/>
                <a:gd name="connsiteX14" fmla="*/ 28658 w 319181"/>
                <a:gd name="connsiteY14" fmla="*/ 94897 h 149240"/>
                <a:gd name="connsiteX15" fmla="*/ 53973 w 319181"/>
                <a:gd name="connsiteY15" fmla="*/ 117352 h 149240"/>
                <a:gd name="connsiteX16" fmla="*/ 112542 w 319181"/>
                <a:gd name="connsiteY16" fmla="*/ 142024 h 149240"/>
                <a:gd name="connsiteX17" fmla="*/ 181050 w 319181"/>
                <a:gd name="connsiteY17" fmla="*/ 148960 h 149240"/>
                <a:gd name="connsiteX18" fmla="*/ 244624 w 319181"/>
                <a:gd name="connsiteY18" fmla="*/ 128007 h 149240"/>
                <a:gd name="connsiteX19" fmla="*/ 317209 w 319181"/>
                <a:gd name="connsiteY19" fmla="*/ 90178 h 149240"/>
                <a:gd name="connsiteX20" fmla="*/ 315993 w 319181"/>
                <a:gd name="connsiteY20" fmla="*/ 82454 h 149240"/>
                <a:gd name="connsiteX21" fmla="*/ 189417 w 319181"/>
                <a:gd name="connsiteY21" fmla="*/ 15805 h 149240"/>
                <a:gd name="connsiteX22" fmla="*/ 121981 w 319181"/>
                <a:gd name="connsiteY22" fmla="*/ 72 h 149240"/>
                <a:gd name="connsiteX23" fmla="*/ 59480 w 319181"/>
                <a:gd name="connsiteY23" fmla="*/ 19238 h 149240"/>
                <a:gd name="connsiteX24" fmla="*/ 28515 w 319181"/>
                <a:gd name="connsiteY24" fmla="*/ 39976 h 149240"/>
                <a:gd name="connsiteX25" fmla="*/ 14284 w 319181"/>
                <a:gd name="connsiteY25" fmla="*/ 52205 h 149240"/>
                <a:gd name="connsiteX26" fmla="*/ 768 w 319181"/>
                <a:gd name="connsiteY26" fmla="*/ 65792 h 149240"/>
                <a:gd name="connsiteX27" fmla="*/ 1698 w 319181"/>
                <a:gd name="connsiteY27" fmla="*/ 67007 h 149240"/>
                <a:gd name="connsiteX28" fmla="*/ 1698 w 319181"/>
                <a:gd name="connsiteY28" fmla="*/ 67007 h 14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19181" h="149240">
                  <a:moveTo>
                    <a:pt x="1698" y="67007"/>
                  </a:moveTo>
                  <a:cubicBezTo>
                    <a:pt x="10351" y="60429"/>
                    <a:pt x="19933" y="55280"/>
                    <a:pt x="28730" y="48772"/>
                  </a:cubicBezTo>
                  <a:cubicBezTo>
                    <a:pt x="37526" y="42265"/>
                    <a:pt x="46536" y="35972"/>
                    <a:pt x="55904" y="30322"/>
                  </a:cubicBezTo>
                  <a:cubicBezTo>
                    <a:pt x="74354" y="19166"/>
                    <a:pt x="94807" y="10442"/>
                    <a:pt x="116404" y="8511"/>
                  </a:cubicBezTo>
                  <a:cubicBezTo>
                    <a:pt x="164245" y="4220"/>
                    <a:pt x="205936" y="33111"/>
                    <a:pt x="244481" y="57210"/>
                  </a:cubicBezTo>
                  <a:cubicBezTo>
                    <a:pt x="266364" y="70869"/>
                    <a:pt x="289033" y="83741"/>
                    <a:pt x="313991" y="90893"/>
                  </a:cubicBezTo>
                  <a:cubicBezTo>
                    <a:pt x="313562" y="88318"/>
                    <a:pt x="313204" y="85744"/>
                    <a:pt x="312775" y="83169"/>
                  </a:cubicBezTo>
                  <a:cubicBezTo>
                    <a:pt x="292108" y="93896"/>
                    <a:pt x="271441" y="104694"/>
                    <a:pt x="250774" y="115421"/>
                  </a:cubicBezTo>
                  <a:cubicBezTo>
                    <a:pt x="231252" y="125576"/>
                    <a:pt x="211514" y="136875"/>
                    <a:pt x="189345" y="139807"/>
                  </a:cubicBezTo>
                  <a:cubicBezTo>
                    <a:pt x="167177" y="142739"/>
                    <a:pt x="144221" y="139163"/>
                    <a:pt x="122339" y="135302"/>
                  </a:cubicBezTo>
                  <a:cubicBezTo>
                    <a:pt x="101886" y="131655"/>
                    <a:pt x="81434" y="126148"/>
                    <a:pt x="64128" y="114277"/>
                  </a:cubicBezTo>
                  <a:cubicBezTo>
                    <a:pt x="54331" y="107627"/>
                    <a:pt x="45821" y="99259"/>
                    <a:pt x="37168" y="91179"/>
                  </a:cubicBezTo>
                  <a:cubicBezTo>
                    <a:pt x="27156" y="81811"/>
                    <a:pt x="17216" y="72514"/>
                    <a:pt x="7205" y="63146"/>
                  </a:cubicBezTo>
                  <a:cubicBezTo>
                    <a:pt x="3200" y="59427"/>
                    <a:pt x="-2664" y="65578"/>
                    <a:pt x="1341" y="69296"/>
                  </a:cubicBezTo>
                  <a:cubicBezTo>
                    <a:pt x="10423" y="77806"/>
                    <a:pt x="19576" y="86316"/>
                    <a:pt x="28658" y="94897"/>
                  </a:cubicBezTo>
                  <a:cubicBezTo>
                    <a:pt x="36882" y="102621"/>
                    <a:pt x="45034" y="110558"/>
                    <a:pt x="53973" y="117352"/>
                  </a:cubicBezTo>
                  <a:cubicBezTo>
                    <a:pt x="71208" y="130510"/>
                    <a:pt x="91445" y="137733"/>
                    <a:pt x="112542" y="142024"/>
                  </a:cubicBezTo>
                  <a:cubicBezTo>
                    <a:pt x="134711" y="146529"/>
                    <a:pt x="158309" y="150319"/>
                    <a:pt x="181050" y="148960"/>
                  </a:cubicBezTo>
                  <a:cubicBezTo>
                    <a:pt x="204077" y="147602"/>
                    <a:pt x="224458" y="138519"/>
                    <a:pt x="244624" y="128007"/>
                  </a:cubicBezTo>
                  <a:cubicBezTo>
                    <a:pt x="268867" y="115421"/>
                    <a:pt x="293038" y="102763"/>
                    <a:pt x="317209" y="90178"/>
                  </a:cubicBezTo>
                  <a:cubicBezTo>
                    <a:pt x="320570" y="88390"/>
                    <a:pt x="319283" y="83384"/>
                    <a:pt x="315993" y="82454"/>
                  </a:cubicBezTo>
                  <a:cubicBezTo>
                    <a:pt x="269511" y="69225"/>
                    <a:pt x="232825" y="35757"/>
                    <a:pt x="189417" y="15805"/>
                  </a:cubicBezTo>
                  <a:cubicBezTo>
                    <a:pt x="168321" y="6080"/>
                    <a:pt x="145437" y="-786"/>
                    <a:pt x="121981" y="72"/>
                  </a:cubicBezTo>
                  <a:cubicBezTo>
                    <a:pt x="99813" y="859"/>
                    <a:pt x="78717" y="8440"/>
                    <a:pt x="59480" y="19238"/>
                  </a:cubicBezTo>
                  <a:cubicBezTo>
                    <a:pt x="48610" y="25316"/>
                    <a:pt x="38384" y="32396"/>
                    <a:pt x="28515" y="39976"/>
                  </a:cubicBezTo>
                  <a:cubicBezTo>
                    <a:pt x="23509" y="43838"/>
                    <a:pt x="18861" y="47842"/>
                    <a:pt x="14284" y="52205"/>
                  </a:cubicBezTo>
                  <a:cubicBezTo>
                    <a:pt x="9636" y="56639"/>
                    <a:pt x="5488" y="61501"/>
                    <a:pt x="768" y="65792"/>
                  </a:cubicBezTo>
                  <a:cubicBezTo>
                    <a:pt x="411" y="66507"/>
                    <a:pt x="1126" y="67437"/>
                    <a:pt x="1698" y="67007"/>
                  </a:cubicBezTo>
                  <a:lnTo>
                    <a:pt x="1698" y="6700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63" name="任意多边形: 形状 562"/>
            <p:cNvSpPr/>
            <p:nvPr/>
          </p:nvSpPr>
          <p:spPr>
            <a:xfrm rot="5400000">
              <a:off x="9973551" y="4383295"/>
              <a:ext cx="405459" cy="625384"/>
            </a:xfrm>
            <a:custGeom>
              <a:avLst/>
              <a:gdLst>
                <a:gd name="connsiteX0" fmla="*/ 213644 w 213644"/>
                <a:gd name="connsiteY0" fmla="*/ 11871 h 329527"/>
                <a:gd name="connsiteX1" fmla="*/ 144349 w 213644"/>
                <a:gd name="connsiteY1" fmla="*/ 200806 h 329527"/>
                <a:gd name="connsiteX2" fmla="*/ 181 w 213644"/>
                <a:gd name="connsiteY2" fmla="*/ 329527 h 329527"/>
                <a:gd name="connsiteX3" fmla="*/ 43517 w 213644"/>
                <a:gd name="connsiteY3" fmla="*/ 79807 h 329527"/>
                <a:gd name="connsiteX4" fmla="*/ 213143 w 213644"/>
                <a:gd name="connsiteY4" fmla="*/ 0 h 329527"/>
                <a:gd name="connsiteX5" fmla="*/ 213644 w 213644"/>
                <a:gd name="connsiteY5" fmla="*/ 11871 h 3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644" h="329527">
                  <a:moveTo>
                    <a:pt x="213644" y="11871"/>
                  </a:moveTo>
                  <a:cubicBezTo>
                    <a:pt x="193620" y="88961"/>
                    <a:pt x="198483" y="144526"/>
                    <a:pt x="144349" y="200806"/>
                  </a:cubicBezTo>
                  <a:cubicBezTo>
                    <a:pt x="90214" y="257086"/>
                    <a:pt x="181" y="329527"/>
                    <a:pt x="181" y="329527"/>
                  </a:cubicBezTo>
                  <a:cubicBezTo>
                    <a:pt x="181" y="329527"/>
                    <a:pt x="-5254" y="140521"/>
                    <a:pt x="43517" y="79807"/>
                  </a:cubicBezTo>
                  <a:cubicBezTo>
                    <a:pt x="92288" y="19022"/>
                    <a:pt x="213143" y="0"/>
                    <a:pt x="213143" y="0"/>
                  </a:cubicBezTo>
                  <a:lnTo>
                    <a:pt x="213644" y="11871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64" name="任意多边形: 形状 563"/>
            <p:cNvSpPr/>
            <p:nvPr/>
          </p:nvSpPr>
          <p:spPr>
            <a:xfrm rot="5400000">
              <a:off x="10135126" y="4770318"/>
              <a:ext cx="288539" cy="641340"/>
            </a:xfrm>
            <a:custGeom>
              <a:avLst/>
              <a:gdLst>
                <a:gd name="connsiteX0" fmla="*/ 22763 w 152037"/>
                <a:gd name="connsiteY0" fmla="*/ 337934 h 337934"/>
                <a:gd name="connsiteX1" fmla="*/ 21619 w 152037"/>
                <a:gd name="connsiteY1" fmla="*/ 111599 h 337934"/>
                <a:gd name="connsiteX2" fmla="*/ 134679 w 152037"/>
                <a:gd name="connsiteY2" fmla="*/ 40 h 337934"/>
                <a:gd name="connsiteX3" fmla="*/ 149982 w 152037"/>
                <a:gd name="connsiteY3" fmla="*/ 134483 h 337934"/>
                <a:gd name="connsiteX4" fmla="*/ 22763 w 152037"/>
                <a:gd name="connsiteY4" fmla="*/ 337934 h 33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37" h="337934">
                  <a:moveTo>
                    <a:pt x="22763" y="337934"/>
                  </a:moveTo>
                  <a:cubicBezTo>
                    <a:pt x="737" y="227520"/>
                    <a:pt x="-14424" y="171526"/>
                    <a:pt x="21619" y="111599"/>
                  </a:cubicBezTo>
                  <a:cubicBezTo>
                    <a:pt x="57660" y="51672"/>
                    <a:pt x="131318" y="-1676"/>
                    <a:pt x="134679" y="40"/>
                  </a:cubicBezTo>
                  <a:cubicBezTo>
                    <a:pt x="138040" y="1757"/>
                    <a:pt x="158492" y="108381"/>
                    <a:pt x="149982" y="134483"/>
                  </a:cubicBezTo>
                  <a:cubicBezTo>
                    <a:pt x="141472" y="160513"/>
                    <a:pt x="56731" y="313048"/>
                    <a:pt x="22763" y="33793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65" name="任意多边形: 形状 564"/>
            <p:cNvSpPr/>
            <p:nvPr/>
          </p:nvSpPr>
          <p:spPr>
            <a:xfrm rot="5400000">
              <a:off x="10292560" y="5261380"/>
              <a:ext cx="264845" cy="619277"/>
            </a:xfrm>
            <a:custGeom>
              <a:avLst/>
              <a:gdLst>
                <a:gd name="connsiteX0" fmla="*/ 81167 w 139552"/>
                <a:gd name="connsiteY0" fmla="*/ 326309 h 326309"/>
                <a:gd name="connsiteX1" fmla="*/ 2 w 139552"/>
                <a:gd name="connsiteY1" fmla="*/ 141236 h 326309"/>
                <a:gd name="connsiteX2" fmla="*/ 33398 w 139552"/>
                <a:gd name="connsiteY2" fmla="*/ 0 h 326309"/>
                <a:gd name="connsiteX3" fmla="*/ 139522 w 139552"/>
                <a:gd name="connsiteY3" fmla="*/ 169126 h 326309"/>
                <a:gd name="connsiteX4" fmla="*/ 81167 w 139552"/>
                <a:gd name="connsiteY4" fmla="*/ 326309 h 32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552" h="326309">
                  <a:moveTo>
                    <a:pt x="81167" y="326309"/>
                  </a:moveTo>
                  <a:cubicBezTo>
                    <a:pt x="39834" y="284332"/>
                    <a:pt x="359" y="198088"/>
                    <a:pt x="2" y="141236"/>
                  </a:cubicBezTo>
                  <a:cubicBezTo>
                    <a:pt x="-284" y="84384"/>
                    <a:pt x="39333" y="18736"/>
                    <a:pt x="33398" y="0"/>
                  </a:cubicBezTo>
                  <a:cubicBezTo>
                    <a:pt x="101477" y="22240"/>
                    <a:pt x="140809" y="137160"/>
                    <a:pt x="139522" y="169126"/>
                  </a:cubicBezTo>
                  <a:cubicBezTo>
                    <a:pt x="138234" y="201092"/>
                    <a:pt x="128652" y="267383"/>
                    <a:pt x="81167" y="32630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66" name="任意多边形: 形状 565"/>
            <p:cNvSpPr/>
            <p:nvPr/>
          </p:nvSpPr>
          <p:spPr>
            <a:xfrm rot="5400000">
              <a:off x="10563429" y="4682030"/>
              <a:ext cx="496180" cy="274312"/>
            </a:xfrm>
            <a:custGeom>
              <a:avLst/>
              <a:gdLst>
                <a:gd name="connsiteX0" fmla="*/ 0 w 261447"/>
                <a:gd name="connsiteY0" fmla="*/ 144541 h 144540"/>
                <a:gd name="connsiteX1" fmla="*/ 160902 w 261447"/>
                <a:gd name="connsiteY1" fmla="*/ 117438 h 144540"/>
                <a:gd name="connsiteX2" fmla="*/ 261448 w 261447"/>
                <a:gd name="connsiteY2" fmla="*/ 11529 h 144540"/>
                <a:gd name="connsiteX3" fmla="*/ 118138 w 261447"/>
                <a:gd name="connsiteY3" fmla="*/ 15462 h 144540"/>
                <a:gd name="connsiteX4" fmla="*/ 0 w 261447"/>
                <a:gd name="connsiteY4" fmla="*/ 144541 h 14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447" h="144540">
                  <a:moveTo>
                    <a:pt x="0" y="144541"/>
                  </a:moveTo>
                  <a:cubicBezTo>
                    <a:pt x="48843" y="118653"/>
                    <a:pt x="103692" y="153480"/>
                    <a:pt x="160902" y="117438"/>
                  </a:cubicBezTo>
                  <a:cubicBezTo>
                    <a:pt x="218112" y="81396"/>
                    <a:pt x="261448" y="11529"/>
                    <a:pt x="261448" y="11529"/>
                  </a:cubicBezTo>
                  <a:cubicBezTo>
                    <a:pt x="261448" y="11529"/>
                    <a:pt x="174990" y="-16862"/>
                    <a:pt x="118138" y="15462"/>
                  </a:cubicBezTo>
                  <a:cubicBezTo>
                    <a:pt x="61357" y="47785"/>
                    <a:pt x="2646" y="124660"/>
                    <a:pt x="0" y="14454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67" name="任意多边形: 形状 566"/>
            <p:cNvSpPr/>
            <p:nvPr/>
          </p:nvSpPr>
          <p:spPr>
            <a:xfrm rot="5400000">
              <a:off x="11235699" y="4782531"/>
              <a:ext cx="300317" cy="502016"/>
            </a:xfrm>
            <a:custGeom>
              <a:avLst/>
              <a:gdLst>
                <a:gd name="connsiteX0" fmla="*/ 146742 w 158243"/>
                <a:gd name="connsiteY0" fmla="*/ 264523 h 264522"/>
                <a:gd name="connsiteX1" fmla="*/ 121785 w 158243"/>
                <a:gd name="connsiteY1" fmla="*/ 82453 h 264522"/>
                <a:gd name="connsiteX2" fmla="*/ 0 w 158243"/>
                <a:gd name="connsiteY2" fmla="*/ 0 h 264522"/>
                <a:gd name="connsiteX3" fmla="*/ 6793 w 158243"/>
                <a:gd name="connsiteY3" fmla="*/ 129866 h 264522"/>
                <a:gd name="connsiteX4" fmla="*/ 52776 w 158243"/>
                <a:gd name="connsiteY4" fmla="*/ 226765 h 264522"/>
                <a:gd name="connsiteX5" fmla="*/ 146742 w 158243"/>
                <a:gd name="connsiteY5" fmla="*/ 264523 h 26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243" h="264522">
                  <a:moveTo>
                    <a:pt x="146742" y="264523"/>
                  </a:moveTo>
                  <a:cubicBezTo>
                    <a:pt x="168053" y="209888"/>
                    <a:pt x="159758" y="143024"/>
                    <a:pt x="121785" y="82453"/>
                  </a:cubicBezTo>
                  <a:cubicBezTo>
                    <a:pt x="83812" y="21883"/>
                    <a:pt x="0" y="0"/>
                    <a:pt x="0" y="0"/>
                  </a:cubicBezTo>
                  <a:cubicBezTo>
                    <a:pt x="0" y="0"/>
                    <a:pt x="1788" y="101118"/>
                    <a:pt x="6793" y="129866"/>
                  </a:cubicBezTo>
                  <a:cubicBezTo>
                    <a:pt x="11728" y="158614"/>
                    <a:pt x="14946" y="200377"/>
                    <a:pt x="52776" y="226765"/>
                  </a:cubicBezTo>
                  <a:cubicBezTo>
                    <a:pt x="90534" y="253152"/>
                    <a:pt x="146742" y="264523"/>
                    <a:pt x="146742" y="264523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68" name="任意多边形: 形状 567"/>
            <p:cNvSpPr/>
            <p:nvPr/>
          </p:nvSpPr>
          <p:spPr>
            <a:xfrm rot="5400000">
              <a:off x="11302369" y="4757128"/>
              <a:ext cx="192117" cy="454218"/>
            </a:xfrm>
            <a:custGeom>
              <a:avLst/>
              <a:gdLst>
                <a:gd name="connsiteX0" fmla="*/ 476 w 101230"/>
                <a:gd name="connsiteY0" fmla="*/ 3612 h 239336"/>
                <a:gd name="connsiteX1" fmla="*/ 2836 w 101230"/>
                <a:gd name="connsiteY1" fmla="*/ 36579 h 239336"/>
                <a:gd name="connsiteX2" fmla="*/ 3479 w 101230"/>
                <a:gd name="connsiteY2" fmla="*/ 72621 h 239336"/>
                <a:gd name="connsiteX3" fmla="*/ 9629 w 101230"/>
                <a:gd name="connsiteY3" fmla="*/ 142131 h 239336"/>
                <a:gd name="connsiteX4" fmla="*/ 36804 w 101230"/>
                <a:gd name="connsiteY4" fmla="*/ 198339 h 239336"/>
                <a:gd name="connsiteX5" fmla="*/ 85932 w 101230"/>
                <a:gd name="connsiteY5" fmla="*/ 238815 h 239336"/>
                <a:gd name="connsiteX6" fmla="*/ 97732 w 101230"/>
                <a:gd name="connsiteY6" fmla="*/ 217362 h 239336"/>
                <a:gd name="connsiteX7" fmla="*/ 56255 w 101230"/>
                <a:gd name="connsiteY7" fmla="*/ 178388 h 239336"/>
                <a:gd name="connsiteX8" fmla="*/ 31297 w 101230"/>
                <a:gd name="connsiteY8" fmla="*/ 127114 h 239336"/>
                <a:gd name="connsiteX9" fmla="*/ 26077 w 101230"/>
                <a:gd name="connsiteY9" fmla="*/ 62610 h 239336"/>
                <a:gd name="connsiteX10" fmla="*/ 8771 w 101230"/>
                <a:gd name="connsiteY10" fmla="*/ 1252 h 239336"/>
                <a:gd name="connsiteX11" fmla="*/ 476 w 101230"/>
                <a:gd name="connsiteY11" fmla="*/ 3612 h 239336"/>
                <a:gd name="connsiteX12" fmla="*/ 476 w 101230"/>
                <a:gd name="connsiteY12" fmla="*/ 3612 h 2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230" h="239336">
                  <a:moveTo>
                    <a:pt x="476" y="3612"/>
                  </a:moveTo>
                  <a:cubicBezTo>
                    <a:pt x="-1169" y="14482"/>
                    <a:pt x="1906" y="25710"/>
                    <a:pt x="2836" y="36579"/>
                  </a:cubicBezTo>
                  <a:cubicBezTo>
                    <a:pt x="3836" y="48593"/>
                    <a:pt x="3479" y="60607"/>
                    <a:pt x="3479" y="72621"/>
                  </a:cubicBezTo>
                  <a:cubicBezTo>
                    <a:pt x="3407" y="96006"/>
                    <a:pt x="3694" y="119319"/>
                    <a:pt x="9629" y="142131"/>
                  </a:cubicBezTo>
                  <a:cubicBezTo>
                    <a:pt x="14850" y="162297"/>
                    <a:pt x="24289" y="181749"/>
                    <a:pt x="36804" y="198339"/>
                  </a:cubicBezTo>
                  <a:cubicBezTo>
                    <a:pt x="49318" y="215002"/>
                    <a:pt x="65623" y="233023"/>
                    <a:pt x="85932" y="238815"/>
                  </a:cubicBezTo>
                  <a:cubicBezTo>
                    <a:pt x="98733" y="242462"/>
                    <a:pt x="105956" y="226086"/>
                    <a:pt x="97732" y="217362"/>
                  </a:cubicBezTo>
                  <a:cubicBezTo>
                    <a:pt x="84716" y="203560"/>
                    <a:pt x="68126" y="193834"/>
                    <a:pt x="56255" y="178388"/>
                  </a:cubicBezTo>
                  <a:cubicBezTo>
                    <a:pt x="44527" y="163156"/>
                    <a:pt x="35946" y="145778"/>
                    <a:pt x="31297" y="127114"/>
                  </a:cubicBezTo>
                  <a:cubicBezTo>
                    <a:pt x="26077" y="106017"/>
                    <a:pt x="27436" y="84063"/>
                    <a:pt x="26077" y="62610"/>
                  </a:cubicBezTo>
                  <a:cubicBezTo>
                    <a:pt x="24933" y="43731"/>
                    <a:pt x="25004" y="14339"/>
                    <a:pt x="8771" y="1252"/>
                  </a:cubicBezTo>
                  <a:cubicBezTo>
                    <a:pt x="6053" y="-893"/>
                    <a:pt x="1048" y="-392"/>
                    <a:pt x="476" y="3612"/>
                  </a:cubicBezTo>
                  <a:lnTo>
                    <a:pt x="476" y="361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74" name="任意多边形: 形状 573"/>
            <p:cNvSpPr/>
            <p:nvPr/>
          </p:nvSpPr>
          <p:spPr>
            <a:xfrm rot="5400000">
              <a:off x="10550103" y="4718150"/>
              <a:ext cx="384850" cy="126097"/>
            </a:xfrm>
            <a:custGeom>
              <a:avLst/>
              <a:gdLst>
                <a:gd name="connsiteX0" fmla="*/ 1912 w 202785"/>
                <a:gd name="connsiteY0" fmla="*/ 62632 h 66443"/>
                <a:gd name="connsiteX1" fmla="*/ 23437 w 202785"/>
                <a:gd name="connsiteY1" fmla="*/ 65207 h 66443"/>
                <a:gd name="connsiteX2" fmla="*/ 48895 w 202785"/>
                <a:gd name="connsiteY2" fmla="*/ 63491 h 66443"/>
                <a:gd name="connsiteX3" fmla="*/ 103745 w 202785"/>
                <a:gd name="connsiteY3" fmla="*/ 60129 h 66443"/>
                <a:gd name="connsiteX4" fmla="*/ 149656 w 202785"/>
                <a:gd name="connsiteY4" fmla="*/ 43110 h 66443"/>
                <a:gd name="connsiteX5" fmla="*/ 196711 w 202785"/>
                <a:gd name="connsiteY5" fmla="*/ 25017 h 66443"/>
                <a:gd name="connsiteX6" fmla="*/ 192992 w 202785"/>
                <a:gd name="connsiteY6" fmla="*/ 1204 h 66443"/>
                <a:gd name="connsiteX7" fmla="*/ 142290 w 202785"/>
                <a:gd name="connsiteY7" fmla="*/ 12360 h 66443"/>
                <a:gd name="connsiteX8" fmla="*/ 96737 w 202785"/>
                <a:gd name="connsiteY8" fmla="*/ 31525 h 66443"/>
                <a:gd name="connsiteX9" fmla="*/ 45105 w 202785"/>
                <a:gd name="connsiteY9" fmla="*/ 40249 h 66443"/>
                <a:gd name="connsiteX10" fmla="*/ 196 w 202785"/>
                <a:gd name="connsiteY10" fmla="*/ 56697 h 66443"/>
                <a:gd name="connsiteX11" fmla="*/ 1912 w 202785"/>
                <a:gd name="connsiteY11" fmla="*/ 62632 h 66443"/>
                <a:gd name="connsiteX12" fmla="*/ 1912 w 202785"/>
                <a:gd name="connsiteY12" fmla="*/ 62632 h 6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785" h="66443">
                  <a:moveTo>
                    <a:pt x="1912" y="62632"/>
                  </a:moveTo>
                  <a:cubicBezTo>
                    <a:pt x="8205" y="68353"/>
                    <a:pt x="15714" y="66208"/>
                    <a:pt x="23437" y="65207"/>
                  </a:cubicBezTo>
                  <a:cubicBezTo>
                    <a:pt x="31876" y="64134"/>
                    <a:pt x="40385" y="63777"/>
                    <a:pt x="48895" y="63491"/>
                  </a:cubicBezTo>
                  <a:cubicBezTo>
                    <a:pt x="67417" y="62918"/>
                    <a:pt x="85438" y="64063"/>
                    <a:pt x="103745" y="60129"/>
                  </a:cubicBezTo>
                  <a:cubicBezTo>
                    <a:pt x="119835" y="56625"/>
                    <a:pt x="134638" y="49617"/>
                    <a:pt x="149656" y="43110"/>
                  </a:cubicBezTo>
                  <a:cubicBezTo>
                    <a:pt x="165031" y="36531"/>
                    <a:pt x="182122" y="33098"/>
                    <a:pt x="196711" y="25017"/>
                  </a:cubicBezTo>
                  <a:cubicBezTo>
                    <a:pt x="206722" y="19511"/>
                    <a:pt x="203575" y="3850"/>
                    <a:pt x="192992" y="1204"/>
                  </a:cubicBezTo>
                  <a:cubicBezTo>
                    <a:pt x="175257" y="-3159"/>
                    <a:pt x="158094" y="5208"/>
                    <a:pt x="142290" y="12360"/>
                  </a:cubicBezTo>
                  <a:cubicBezTo>
                    <a:pt x="127344" y="19153"/>
                    <a:pt x="112612" y="26876"/>
                    <a:pt x="96737" y="31525"/>
                  </a:cubicBezTo>
                  <a:cubicBezTo>
                    <a:pt x="80003" y="36388"/>
                    <a:pt x="62411" y="38461"/>
                    <a:pt x="45105" y="40249"/>
                  </a:cubicBezTo>
                  <a:cubicBezTo>
                    <a:pt x="32376" y="41608"/>
                    <a:pt x="4343" y="41250"/>
                    <a:pt x="196" y="56697"/>
                  </a:cubicBezTo>
                  <a:cubicBezTo>
                    <a:pt x="-376" y="58771"/>
                    <a:pt x="339" y="61202"/>
                    <a:pt x="1912" y="62632"/>
                  </a:cubicBezTo>
                  <a:lnTo>
                    <a:pt x="1912" y="6263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75" name="任意多边形: 形状 574"/>
            <p:cNvSpPr/>
            <p:nvPr/>
          </p:nvSpPr>
          <p:spPr>
            <a:xfrm rot="5400000">
              <a:off x="10058618" y="4338896"/>
              <a:ext cx="129963" cy="456180"/>
            </a:xfrm>
            <a:custGeom>
              <a:avLst/>
              <a:gdLst>
                <a:gd name="connsiteX0" fmla="*/ 1078 w 68480"/>
                <a:gd name="connsiteY0" fmla="*/ 240314 h 240370"/>
                <a:gd name="connsiteX1" fmla="*/ 20529 w 68480"/>
                <a:gd name="connsiteY1" fmla="*/ 220862 h 240370"/>
                <a:gd name="connsiteX2" fmla="*/ 32615 w 68480"/>
                <a:gd name="connsiteY2" fmla="*/ 191972 h 240370"/>
                <a:gd name="connsiteX3" fmla="*/ 40553 w 68480"/>
                <a:gd name="connsiteY3" fmla="*/ 119887 h 240370"/>
                <a:gd name="connsiteX4" fmla="*/ 46917 w 68480"/>
                <a:gd name="connsiteY4" fmla="*/ 52595 h 240370"/>
                <a:gd name="connsiteX5" fmla="*/ 58145 w 68480"/>
                <a:gd name="connsiteY5" fmla="*/ 28567 h 240370"/>
                <a:gd name="connsiteX6" fmla="*/ 66226 w 68480"/>
                <a:gd name="connsiteY6" fmla="*/ 15838 h 240370"/>
                <a:gd name="connsiteX7" fmla="*/ 66583 w 68480"/>
                <a:gd name="connsiteY7" fmla="*/ 12476 h 240370"/>
                <a:gd name="connsiteX8" fmla="*/ 67584 w 68480"/>
                <a:gd name="connsiteY8" fmla="*/ 12190 h 240370"/>
                <a:gd name="connsiteX9" fmla="*/ 67227 w 68480"/>
                <a:gd name="connsiteY9" fmla="*/ 6326 h 240370"/>
                <a:gd name="connsiteX10" fmla="*/ 66583 w 68480"/>
                <a:gd name="connsiteY10" fmla="*/ 12119 h 240370"/>
                <a:gd name="connsiteX11" fmla="*/ 67656 w 68480"/>
                <a:gd name="connsiteY11" fmla="*/ 10260 h 240370"/>
                <a:gd name="connsiteX12" fmla="*/ 62078 w 68480"/>
                <a:gd name="connsiteY12" fmla="*/ 1035 h 240370"/>
                <a:gd name="connsiteX13" fmla="*/ 59861 w 68480"/>
                <a:gd name="connsiteY13" fmla="*/ 1035 h 240370"/>
                <a:gd name="connsiteX14" fmla="*/ 65153 w 68480"/>
                <a:gd name="connsiteY14" fmla="*/ 3108 h 240370"/>
                <a:gd name="connsiteX15" fmla="*/ 64724 w 68480"/>
                <a:gd name="connsiteY15" fmla="*/ 2679 h 240370"/>
                <a:gd name="connsiteX16" fmla="*/ 55070 w 68480"/>
                <a:gd name="connsiteY16" fmla="*/ 391 h 240370"/>
                <a:gd name="connsiteX17" fmla="*/ 55356 w 68480"/>
                <a:gd name="connsiteY17" fmla="*/ 462 h 240370"/>
                <a:gd name="connsiteX18" fmla="*/ 50350 w 68480"/>
                <a:gd name="connsiteY18" fmla="*/ 820 h 240370"/>
                <a:gd name="connsiteX19" fmla="*/ 44415 w 68480"/>
                <a:gd name="connsiteY19" fmla="*/ 4181 h 240370"/>
                <a:gd name="connsiteX20" fmla="*/ 33187 w 68480"/>
                <a:gd name="connsiteY20" fmla="*/ 14836 h 240370"/>
                <a:gd name="connsiteX21" fmla="*/ 20529 w 68480"/>
                <a:gd name="connsiteY21" fmla="*/ 40724 h 240370"/>
                <a:gd name="connsiteX22" fmla="*/ 13378 w 68480"/>
                <a:gd name="connsiteY22" fmla="*/ 106801 h 240370"/>
                <a:gd name="connsiteX23" fmla="*/ 12306 w 68480"/>
                <a:gd name="connsiteY23" fmla="*/ 179314 h 240370"/>
                <a:gd name="connsiteX24" fmla="*/ 6442 w 68480"/>
                <a:gd name="connsiteY24" fmla="*/ 210064 h 240370"/>
                <a:gd name="connsiteX25" fmla="*/ 4153 w 68480"/>
                <a:gd name="connsiteY25" fmla="*/ 225940 h 240370"/>
                <a:gd name="connsiteX26" fmla="*/ 5 w 68480"/>
                <a:gd name="connsiteY26" fmla="*/ 239599 h 240370"/>
                <a:gd name="connsiteX27" fmla="*/ 1078 w 68480"/>
                <a:gd name="connsiteY27" fmla="*/ 240314 h 240370"/>
                <a:gd name="connsiteX28" fmla="*/ 1078 w 68480"/>
                <a:gd name="connsiteY28" fmla="*/ 240314 h 240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8480" h="240370">
                  <a:moveTo>
                    <a:pt x="1078" y="240314"/>
                  </a:moveTo>
                  <a:cubicBezTo>
                    <a:pt x="8730" y="236953"/>
                    <a:pt x="15238" y="227227"/>
                    <a:pt x="20529" y="220862"/>
                  </a:cubicBezTo>
                  <a:cubicBezTo>
                    <a:pt x="27037" y="213139"/>
                    <a:pt x="30255" y="201626"/>
                    <a:pt x="32615" y="191972"/>
                  </a:cubicBezTo>
                  <a:cubicBezTo>
                    <a:pt x="38407" y="168516"/>
                    <a:pt x="39838" y="143987"/>
                    <a:pt x="40553" y="119887"/>
                  </a:cubicBezTo>
                  <a:cubicBezTo>
                    <a:pt x="41196" y="97576"/>
                    <a:pt x="41053" y="74263"/>
                    <a:pt x="46917" y="52595"/>
                  </a:cubicBezTo>
                  <a:cubicBezTo>
                    <a:pt x="49277" y="43727"/>
                    <a:pt x="53068" y="36147"/>
                    <a:pt x="58145" y="28567"/>
                  </a:cubicBezTo>
                  <a:cubicBezTo>
                    <a:pt x="61005" y="24347"/>
                    <a:pt x="64152" y="20486"/>
                    <a:pt x="66226" y="15838"/>
                  </a:cubicBezTo>
                  <a:cubicBezTo>
                    <a:pt x="66369" y="14693"/>
                    <a:pt x="66440" y="13621"/>
                    <a:pt x="66583" y="12476"/>
                  </a:cubicBezTo>
                  <a:cubicBezTo>
                    <a:pt x="66369" y="15408"/>
                    <a:pt x="66726" y="15337"/>
                    <a:pt x="67584" y="12190"/>
                  </a:cubicBezTo>
                  <a:cubicBezTo>
                    <a:pt x="68013" y="10188"/>
                    <a:pt x="67942" y="8257"/>
                    <a:pt x="67227" y="6326"/>
                  </a:cubicBezTo>
                  <a:cubicBezTo>
                    <a:pt x="67012" y="8257"/>
                    <a:pt x="66798" y="10188"/>
                    <a:pt x="66583" y="12119"/>
                  </a:cubicBezTo>
                  <a:cubicBezTo>
                    <a:pt x="66941" y="11475"/>
                    <a:pt x="67299" y="10903"/>
                    <a:pt x="67656" y="10260"/>
                  </a:cubicBezTo>
                  <a:cubicBezTo>
                    <a:pt x="70159" y="6040"/>
                    <a:pt x="66583" y="1106"/>
                    <a:pt x="62078" y="1035"/>
                  </a:cubicBezTo>
                  <a:cubicBezTo>
                    <a:pt x="61363" y="1035"/>
                    <a:pt x="60576" y="1035"/>
                    <a:pt x="59861" y="1035"/>
                  </a:cubicBezTo>
                  <a:cubicBezTo>
                    <a:pt x="61649" y="1750"/>
                    <a:pt x="63437" y="2393"/>
                    <a:pt x="65153" y="3108"/>
                  </a:cubicBezTo>
                  <a:cubicBezTo>
                    <a:pt x="65010" y="2965"/>
                    <a:pt x="64867" y="2822"/>
                    <a:pt x="64724" y="2679"/>
                  </a:cubicBezTo>
                  <a:cubicBezTo>
                    <a:pt x="62221" y="176"/>
                    <a:pt x="58431" y="-539"/>
                    <a:pt x="55070" y="391"/>
                  </a:cubicBezTo>
                  <a:cubicBezTo>
                    <a:pt x="57573" y="677"/>
                    <a:pt x="57716" y="677"/>
                    <a:pt x="55356" y="462"/>
                  </a:cubicBezTo>
                  <a:cubicBezTo>
                    <a:pt x="53711" y="105"/>
                    <a:pt x="51995" y="248"/>
                    <a:pt x="50350" y="820"/>
                  </a:cubicBezTo>
                  <a:cubicBezTo>
                    <a:pt x="48205" y="1392"/>
                    <a:pt x="46202" y="2894"/>
                    <a:pt x="44415" y="4181"/>
                  </a:cubicBezTo>
                  <a:cubicBezTo>
                    <a:pt x="39981" y="7328"/>
                    <a:pt x="36334" y="10474"/>
                    <a:pt x="33187" y="14836"/>
                  </a:cubicBezTo>
                  <a:cubicBezTo>
                    <a:pt x="27538" y="22703"/>
                    <a:pt x="23604" y="31499"/>
                    <a:pt x="20529" y="40724"/>
                  </a:cubicBezTo>
                  <a:cubicBezTo>
                    <a:pt x="13593" y="61891"/>
                    <a:pt x="13235" y="84704"/>
                    <a:pt x="13378" y="106801"/>
                  </a:cubicBezTo>
                  <a:cubicBezTo>
                    <a:pt x="13521" y="130900"/>
                    <a:pt x="15309" y="155286"/>
                    <a:pt x="12306" y="179314"/>
                  </a:cubicBezTo>
                  <a:cubicBezTo>
                    <a:pt x="11019" y="189683"/>
                    <a:pt x="8444" y="199838"/>
                    <a:pt x="6442" y="210064"/>
                  </a:cubicBezTo>
                  <a:cubicBezTo>
                    <a:pt x="5369" y="215356"/>
                    <a:pt x="5655" y="220719"/>
                    <a:pt x="4153" y="225940"/>
                  </a:cubicBezTo>
                  <a:cubicBezTo>
                    <a:pt x="2866" y="230660"/>
                    <a:pt x="363" y="234736"/>
                    <a:pt x="5" y="239599"/>
                  </a:cubicBezTo>
                  <a:cubicBezTo>
                    <a:pt x="-66" y="240099"/>
                    <a:pt x="578" y="240528"/>
                    <a:pt x="1078" y="240314"/>
                  </a:cubicBezTo>
                  <a:lnTo>
                    <a:pt x="1078" y="24031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76" name="任意多边形: 形状 575"/>
            <p:cNvSpPr/>
            <p:nvPr/>
          </p:nvSpPr>
          <p:spPr>
            <a:xfrm rot="5400000">
              <a:off x="10048130" y="4920233"/>
              <a:ext cx="221766" cy="355622"/>
            </a:xfrm>
            <a:custGeom>
              <a:avLst/>
              <a:gdLst>
                <a:gd name="connsiteX0" fmla="*/ 12465 w 116853"/>
                <a:gd name="connsiteY0" fmla="*/ 186070 h 187384"/>
                <a:gd name="connsiteX1" fmla="*/ 24622 w 116853"/>
                <a:gd name="connsiteY1" fmla="*/ 169908 h 187384"/>
                <a:gd name="connsiteX2" fmla="*/ 36994 w 116853"/>
                <a:gd name="connsiteY2" fmla="*/ 149241 h 187384"/>
                <a:gd name="connsiteX3" fmla="*/ 63239 w 116853"/>
                <a:gd name="connsiteY3" fmla="*/ 110624 h 187384"/>
                <a:gd name="connsiteX4" fmla="*/ 112082 w 116853"/>
                <a:gd name="connsiteY4" fmla="*/ 39756 h 187384"/>
                <a:gd name="connsiteX5" fmla="*/ 111510 w 116853"/>
                <a:gd name="connsiteY5" fmla="*/ 2069 h 187384"/>
                <a:gd name="connsiteX6" fmla="*/ 91772 w 116853"/>
                <a:gd name="connsiteY6" fmla="*/ 16085 h 187384"/>
                <a:gd name="connsiteX7" fmla="*/ 70605 w 116853"/>
                <a:gd name="connsiteY7" fmla="*/ 52342 h 187384"/>
                <a:gd name="connsiteX8" fmla="*/ 46004 w 116853"/>
                <a:gd name="connsiteY8" fmla="*/ 86525 h 187384"/>
                <a:gd name="connsiteX9" fmla="*/ 18902 w 116853"/>
                <a:gd name="connsiteY9" fmla="*/ 132006 h 187384"/>
                <a:gd name="connsiteX10" fmla="*/ 7746 w 116853"/>
                <a:gd name="connsiteY10" fmla="*/ 155176 h 187384"/>
                <a:gd name="connsiteX11" fmla="*/ 94 w 116853"/>
                <a:gd name="connsiteY11" fmla="*/ 179490 h 187384"/>
                <a:gd name="connsiteX12" fmla="*/ 12465 w 116853"/>
                <a:gd name="connsiteY12" fmla="*/ 186070 h 187384"/>
                <a:gd name="connsiteX13" fmla="*/ 12465 w 116853"/>
                <a:gd name="connsiteY13" fmla="*/ 186070 h 187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853" h="187384">
                  <a:moveTo>
                    <a:pt x="12465" y="186070"/>
                  </a:moveTo>
                  <a:cubicBezTo>
                    <a:pt x="18401" y="182136"/>
                    <a:pt x="21118" y="176058"/>
                    <a:pt x="24622" y="169908"/>
                  </a:cubicBezTo>
                  <a:cubicBezTo>
                    <a:pt x="28627" y="162900"/>
                    <a:pt x="32775" y="156034"/>
                    <a:pt x="36994" y="149241"/>
                  </a:cubicBezTo>
                  <a:cubicBezTo>
                    <a:pt x="45290" y="136011"/>
                    <a:pt x="54229" y="123353"/>
                    <a:pt x="63239" y="110624"/>
                  </a:cubicBezTo>
                  <a:cubicBezTo>
                    <a:pt x="79615" y="87454"/>
                    <a:pt x="100997" y="66215"/>
                    <a:pt x="112082" y="39756"/>
                  </a:cubicBezTo>
                  <a:cubicBezTo>
                    <a:pt x="116229" y="29816"/>
                    <a:pt x="120591" y="10937"/>
                    <a:pt x="111510" y="2069"/>
                  </a:cubicBezTo>
                  <a:cubicBezTo>
                    <a:pt x="103500" y="-5797"/>
                    <a:pt x="94847" y="10937"/>
                    <a:pt x="91772" y="16085"/>
                  </a:cubicBezTo>
                  <a:cubicBezTo>
                    <a:pt x="84550" y="28171"/>
                    <a:pt x="78686" y="40757"/>
                    <a:pt x="70605" y="52342"/>
                  </a:cubicBezTo>
                  <a:cubicBezTo>
                    <a:pt x="62595" y="63855"/>
                    <a:pt x="54014" y="74940"/>
                    <a:pt x="46004" y="86525"/>
                  </a:cubicBezTo>
                  <a:cubicBezTo>
                    <a:pt x="35921" y="101042"/>
                    <a:pt x="27054" y="116274"/>
                    <a:pt x="18902" y="132006"/>
                  </a:cubicBezTo>
                  <a:cubicBezTo>
                    <a:pt x="14969" y="139658"/>
                    <a:pt x="11250" y="147381"/>
                    <a:pt x="7746" y="155176"/>
                  </a:cubicBezTo>
                  <a:cubicBezTo>
                    <a:pt x="4456" y="162542"/>
                    <a:pt x="-764" y="171195"/>
                    <a:pt x="94" y="179490"/>
                  </a:cubicBezTo>
                  <a:cubicBezTo>
                    <a:pt x="738" y="185211"/>
                    <a:pt x="6959" y="189717"/>
                    <a:pt x="12465" y="186070"/>
                  </a:cubicBezTo>
                  <a:lnTo>
                    <a:pt x="12465" y="18607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78" name="任意多边形: 形状 577"/>
            <p:cNvSpPr/>
            <p:nvPr/>
          </p:nvSpPr>
          <p:spPr>
            <a:xfrm rot="5400000">
              <a:off x="10282186" y="5416140"/>
              <a:ext cx="148531" cy="444180"/>
            </a:xfrm>
            <a:custGeom>
              <a:avLst/>
              <a:gdLst>
                <a:gd name="connsiteX0" fmla="*/ 10746 w 78264"/>
                <a:gd name="connsiteY0" fmla="*/ 233627 h 234047"/>
                <a:gd name="connsiteX1" fmla="*/ 29626 w 78264"/>
                <a:gd name="connsiteY1" fmla="*/ 212102 h 234047"/>
                <a:gd name="connsiteX2" fmla="*/ 46216 w 78264"/>
                <a:gd name="connsiteY2" fmla="*/ 184141 h 234047"/>
                <a:gd name="connsiteX3" fmla="*/ 74177 w 78264"/>
                <a:gd name="connsiteY3" fmla="*/ 127289 h 234047"/>
                <a:gd name="connsiteX4" fmla="*/ 72604 w 78264"/>
                <a:gd name="connsiteY4" fmla="*/ 66575 h 234047"/>
                <a:gd name="connsiteX5" fmla="*/ 45787 w 78264"/>
                <a:gd name="connsiteY5" fmla="*/ 4360 h 234047"/>
                <a:gd name="connsiteX6" fmla="*/ 27981 w 78264"/>
                <a:gd name="connsiteY6" fmla="*/ 9652 h 234047"/>
                <a:gd name="connsiteX7" fmla="*/ 32200 w 78264"/>
                <a:gd name="connsiteY7" fmla="*/ 40902 h 234047"/>
                <a:gd name="connsiteX8" fmla="*/ 40925 w 78264"/>
                <a:gd name="connsiteY8" fmla="*/ 69436 h 234047"/>
                <a:gd name="connsiteX9" fmla="*/ 43928 w 78264"/>
                <a:gd name="connsiteY9" fmla="*/ 122927 h 234047"/>
                <a:gd name="connsiteX10" fmla="*/ 19900 w 78264"/>
                <a:gd name="connsiteY10" fmla="*/ 173557 h 234047"/>
                <a:gd name="connsiteX11" fmla="*/ 7743 w 78264"/>
                <a:gd name="connsiteY11" fmla="*/ 200088 h 234047"/>
                <a:gd name="connsiteX12" fmla="*/ 449 w 78264"/>
                <a:gd name="connsiteY12" fmla="*/ 228192 h 234047"/>
                <a:gd name="connsiteX13" fmla="*/ 10746 w 78264"/>
                <a:gd name="connsiteY13" fmla="*/ 233627 h 234047"/>
                <a:gd name="connsiteX14" fmla="*/ 10746 w 78264"/>
                <a:gd name="connsiteY14" fmla="*/ 233627 h 2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64" h="234047">
                  <a:moveTo>
                    <a:pt x="10746" y="233627"/>
                  </a:moveTo>
                  <a:cubicBezTo>
                    <a:pt x="20186" y="229694"/>
                    <a:pt x="24262" y="220397"/>
                    <a:pt x="29626" y="212102"/>
                  </a:cubicBezTo>
                  <a:cubicBezTo>
                    <a:pt x="35490" y="203020"/>
                    <a:pt x="40925" y="193580"/>
                    <a:pt x="46216" y="184141"/>
                  </a:cubicBezTo>
                  <a:cubicBezTo>
                    <a:pt x="56443" y="165834"/>
                    <a:pt x="67598" y="147312"/>
                    <a:pt x="74177" y="127289"/>
                  </a:cubicBezTo>
                  <a:cubicBezTo>
                    <a:pt x="80828" y="106979"/>
                    <a:pt x="78683" y="86670"/>
                    <a:pt x="72604" y="66575"/>
                  </a:cubicBezTo>
                  <a:cubicBezTo>
                    <a:pt x="65882" y="44335"/>
                    <a:pt x="57515" y="24383"/>
                    <a:pt x="45787" y="4360"/>
                  </a:cubicBezTo>
                  <a:cubicBezTo>
                    <a:pt x="41139" y="-3578"/>
                    <a:pt x="26980" y="-2"/>
                    <a:pt x="27981" y="9652"/>
                  </a:cubicBezTo>
                  <a:cubicBezTo>
                    <a:pt x="29125" y="20164"/>
                    <a:pt x="29840" y="30533"/>
                    <a:pt x="32200" y="40902"/>
                  </a:cubicBezTo>
                  <a:cubicBezTo>
                    <a:pt x="34417" y="50628"/>
                    <a:pt x="37921" y="59996"/>
                    <a:pt x="40925" y="69436"/>
                  </a:cubicBezTo>
                  <a:cubicBezTo>
                    <a:pt x="46717" y="87600"/>
                    <a:pt x="50006" y="104334"/>
                    <a:pt x="43928" y="122927"/>
                  </a:cubicBezTo>
                  <a:cubicBezTo>
                    <a:pt x="38136" y="140590"/>
                    <a:pt x="27909" y="156823"/>
                    <a:pt x="19900" y="173557"/>
                  </a:cubicBezTo>
                  <a:cubicBezTo>
                    <a:pt x="15681" y="182353"/>
                    <a:pt x="11462" y="191078"/>
                    <a:pt x="7743" y="200088"/>
                  </a:cubicBezTo>
                  <a:cubicBezTo>
                    <a:pt x="3953" y="209170"/>
                    <a:pt x="-1625" y="218181"/>
                    <a:pt x="449" y="228192"/>
                  </a:cubicBezTo>
                  <a:cubicBezTo>
                    <a:pt x="1378" y="232125"/>
                    <a:pt x="6885" y="235201"/>
                    <a:pt x="10746" y="233627"/>
                  </a:cubicBezTo>
                  <a:lnTo>
                    <a:pt x="10746" y="233627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79" name="任意多边形: 形状 578"/>
            <p:cNvSpPr/>
            <p:nvPr/>
          </p:nvSpPr>
          <p:spPr>
            <a:xfrm rot="5400000">
              <a:off x="10168527" y="4597118"/>
              <a:ext cx="237450" cy="303973"/>
            </a:xfrm>
            <a:custGeom>
              <a:avLst/>
              <a:gdLst>
                <a:gd name="connsiteX0" fmla="*/ 3803 w 125117"/>
                <a:gd name="connsiteY0" fmla="*/ 159082 h 160169"/>
                <a:gd name="connsiteX1" fmla="*/ 20537 w 125117"/>
                <a:gd name="connsiteY1" fmla="*/ 152145 h 160169"/>
                <a:gd name="connsiteX2" fmla="*/ 37128 w 125117"/>
                <a:gd name="connsiteY2" fmla="*/ 131621 h 160169"/>
                <a:gd name="connsiteX3" fmla="*/ 69594 w 125117"/>
                <a:gd name="connsiteY3" fmla="*/ 89858 h 160169"/>
                <a:gd name="connsiteX4" fmla="*/ 98199 w 125117"/>
                <a:gd name="connsiteY4" fmla="*/ 51814 h 160169"/>
                <a:gd name="connsiteX5" fmla="*/ 124944 w 125117"/>
                <a:gd name="connsiteY5" fmla="*/ 10122 h 160169"/>
                <a:gd name="connsiteX6" fmla="*/ 114504 w 125117"/>
                <a:gd name="connsiteY6" fmla="*/ 182 h 160169"/>
                <a:gd name="connsiteX7" fmla="*/ 76674 w 125117"/>
                <a:gd name="connsiteY7" fmla="*/ 31361 h 160169"/>
                <a:gd name="connsiteX8" fmla="*/ 46782 w 125117"/>
                <a:gd name="connsiteY8" fmla="*/ 73124 h 160169"/>
                <a:gd name="connsiteX9" fmla="*/ 18034 w 125117"/>
                <a:gd name="connsiteY9" fmla="*/ 117605 h 160169"/>
                <a:gd name="connsiteX10" fmla="*/ 3374 w 125117"/>
                <a:gd name="connsiteY10" fmla="*/ 141347 h 160169"/>
                <a:gd name="connsiteX11" fmla="*/ 3803 w 125117"/>
                <a:gd name="connsiteY11" fmla="*/ 159082 h 160169"/>
                <a:gd name="connsiteX12" fmla="*/ 3803 w 125117"/>
                <a:gd name="connsiteY12" fmla="*/ 159082 h 16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117" h="160169">
                  <a:moveTo>
                    <a:pt x="3803" y="159082"/>
                  </a:moveTo>
                  <a:cubicBezTo>
                    <a:pt x="10311" y="162657"/>
                    <a:pt x="16461" y="156650"/>
                    <a:pt x="20537" y="152145"/>
                  </a:cubicBezTo>
                  <a:cubicBezTo>
                    <a:pt x="26473" y="145709"/>
                    <a:pt x="31693" y="138486"/>
                    <a:pt x="37128" y="131621"/>
                  </a:cubicBezTo>
                  <a:cubicBezTo>
                    <a:pt x="48069" y="117819"/>
                    <a:pt x="59154" y="104017"/>
                    <a:pt x="69594" y="89858"/>
                  </a:cubicBezTo>
                  <a:cubicBezTo>
                    <a:pt x="79034" y="77129"/>
                    <a:pt x="88402" y="64328"/>
                    <a:pt x="98199" y="51814"/>
                  </a:cubicBezTo>
                  <a:cubicBezTo>
                    <a:pt x="108282" y="38870"/>
                    <a:pt x="121869" y="26856"/>
                    <a:pt x="124944" y="10122"/>
                  </a:cubicBezTo>
                  <a:cubicBezTo>
                    <a:pt x="126160" y="3400"/>
                    <a:pt x="120797" y="-962"/>
                    <a:pt x="114504" y="182"/>
                  </a:cubicBezTo>
                  <a:cubicBezTo>
                    <a:pt x="97484" y="3186"/>
                    <a:pt x="86686" y="18561"/>
                    <a:pt x="76674" y="31361"/>
                  </a:cubicBezTo>
                  <a:cubicBezTo>
                    <a:pt x="66090" y="44877"/>
                    <a:pt x="56436" y="58965"/>
                    <a:pt x="46782" y="73124"/>
                  </a:cubicBezTo>
                  <a:cubicBezTo>
                    <a:pt x="36841" y="87713"/>
                    <a:pt x="27473" y="102659"/>
                    <a:pt x="18034" y="117605"/>
                  </a:cubicBezTo>
                  <a:cubicBezTo>
                    <a:pt x="13100" y="125399"/>
                    <a:pt x="7593" y="133123"/>
                    <a:pt x="3374" y="141347"/>
                  </a:cubicBezTo>
                  <a:cubicBezTo>
                    <a:pt x="800" y="146353"/>
                    <a:pt x="-2919" y="155435"/>
                    <a:pt x="3803" y="159082"/>
                  </a:cubicBezTo>
                  <a:lnTo>
                    <a:pt x="3803" y="15908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80" name="任意多边形: 形状 579"/>
            <p:cNvSpPr/>
            <p:nvPr/>
          </p:nvSpPr>
          <p:spPr>
            <a:xfrm rot="5400000">
              <a:off x="10333047" y="4979215"/>
              <a:ext cx="144643" cy="297759"/>
            </a:xfrm>
            <a:custGeom>
              <a:avLst/>
              <a:gdLst>
                <a:gd name="connsiteX0" fmla="*/ 6562 w 76215"/>
                <a:gd name="connsiteY0" fmla="*/ 156895 h 156895"/>
                <a:gd name="connsiteX1" fmla="*/ 30662 w 76215"/>
                <a:gd name="connsiteY1" fmla="*/ 133510 h 156895"/>
                <a:gd name="connsiteX2" fmla="*/ 47467 w 76215"/>
                <a:gd name="connsiteY2" fmla="*/ 96610 h 156895"/>
                <a:gd name="connsiteX3" fmla="*/ 62985 w 76215"/>
                <a:gd name="connsiteY3" fmla="*/ 58852 h 156895"/>
                <a:gd name="connsiteX4" fmla="*/ 76215 w 76215"/>
                <a:gd name="connsiteY4" fmla="*/ 15444 h 156895"/>
                <a:gd name="connsiteX5" fmla="*/ 68062 w 76215"/>
                <a:gd name="connsiteY5" fmla="*/ 2071 h 156895"/>
                <a:gd name="connsiteX6" fmla="*/ 64272 w 76215"/>
                <a:gd name="connsiteY6" fmla="*/ 570 h 156895"/>
                <a:gd name="connsiteX7" fmla="*/ 49040 w 76215"/>
                <a:gd name="connsiteY7" fmla="*/ 5003 h 156895"/>
                <a:gd name="connsiteX8" fmla="*/ 27372 w 76215"/>
                <a:gd name="connsiteY8" fmla="*/ 45622 h 156895"/>
                <a:gd name="connsiteX9" fmla="*/ 11568 w 76215"/>
                <a:gd name="connsiteY9" fmla="*/ 87028 h 156895"/>
                <a:gd name="connsiteX10" fmla="*/ 770 w 76215"/>
                <a:gd name="connsiteY10" fmla="*/ 128934 h 156895"/>
                <a:gd name="connsiteX11" fmla="*/ 1485 w 76215"/>
                <a:gd name="connsiteY11" fmla="*/ 149529 h 156895"/>
                <a:gd name="connsiteX12" fmla="*/ 6562 w 76215"/>
                <a:gd name="connsiteY12" fmla="*/ 156895 h 156895"/>
                <a:gd name="connsiteX13" fmla="*/ 6562 w 76215"/>
                <a:gd name="connsiteY13" fmla="*/ 156895 h 15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5" h="156895">
                  <a:moveTo>
                    <a:pt x="6562" y="156895"/>
                  </a:moveTo>
                  <a:cubicBezTo>
                    <a:pt x="17503" y="156609"/>
                    <a:pt x="25870" y="141663"/>
                    <a:pt x="30662" y="133510"/>
                  </a:cubicBezTo>
                  <a:cubicBezTo>
                    <a:pt x="37598" y="121782"/>
                    <a:pt x="42390" y="109196"/>
                    <a:pt x="47467" y="96610"/>
                  </a:cubicBezTo>
                  <a:cubicBezTo>
                    <a:pt x="52544" y="83953"/>
                    <a:pt x="57764" y="71438"/>
                    <a:pt x="62985" y="58852"/>
                  </a:cubicBezTo>
                  <a:cubicBezTo>
                    <a:pt x="68849" y="44693"/>
                    <a:pt x="75929" y="31105"/>
                    <a:pt x="76215" y="15444"/>
                  </a:cubicBezTo>
                  <a:cubicBezTo>
                    <a:pt x="76286" y="10009"/>
                    <a:pt x="72782" y="4574"/>
                    <a:pt x="68062" y="2071"/>
                  </a:cubicBezTo>
                  <a:cubicBezTo>
                    <a:pt x="66847" y="1428"/>
                    <a:pt x="65559" y="999"/>
                    <a:pt x="64272" y="570"/>
                  </a:cubicBezTo>
                  <a:cubicBezTo>
                    <a:pt x="58837" y="-1147"/>
                    <a:pt x="52902" y="1213"/>
                    <a:pt x="49040" y="5003"/>
                  </a:cubicBezTo>
                  <a:cubicBezTo>
                    <a:pt x="37813" y="15945"/>
                    <a:pt x="33022" y="31391"/>
                    <a:pt x="27372" y="45622"/>
                  </a:cubicBezTo>
                  <a:cubicBezTo>
                    <a:pt x="21937" y="59353"/>
                    <a:pt x="16645" y="73154"/>
                    <a:pt x="11568" y="87028"/>
                  </a:cubicBezTo>
                  <a:cubicBezTo>
                    <a:pt x="6490" y="100758"/>
                    <a:pt x="2271" y="114274"/>
                    <a:pt x="770" y="128934"/>
                  </a:cubicBezTo>
                  <a:cubicBezTo>
                    <a:pt x="54" y="136085"/>
                    <a:pt x="-804" y="142664"/>
                    <a:pt x="1485" y="149529"/>
                  </a:cubicBezTo>
                  <a:cubicBezTo>
                    <a:pt x="2128" y="151531"/>
                    <a:pt x="3487" y="156966"/>
                    <a:pt x="6562" y="156895"/>
                  </a:cubicBezTo>
                  <a:lnTo>
                    <a:pt x="6562" y="15689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81" name="任意多边形: 形状 580"/>
            <p:cNvSpPr/>
            <p:nvPr/>
          </p:nvSpPr>
          <p:spPr>
            <a:xfrm rot="5400000">
              <a:off x="10471836" y="5363356"/>
              <a:ext cx="90614" cy="351024"/>
            </a:xfrm>
            <a:custGeom>
              <a:avLst/>
              <a:gdLst>
                <a:gd name="connsiteX0" fmla="*/ 44911 w 47746"/>
                <a:gd name="connsiteY0" fmla="*/ 176333 h 184961"/>
                <a:gd name="connsiteX1" fmla="*/ 44339 w 47746"/>
                <a:gd name="connsiteY1" fmla="*/ 173544 h 184961"/>
                <a:gd name="connsiteX2" fmla="*/ 43695 w 47746"/>
                <a:gd name="connsiteY2" fmla="*/ 179408 h 184961"/>
                <a:gd name="connsiteX3" fmla="*/ 46270 w 47746"/>
                <a:gd name="connsiteY3" fmla="*/ 136644 h 184961"/>
                <a:gd name="connsiteX4" fmla="*/ 41478 w 47746"/>
                <a:gd name="connsiteY4" fmla="*/ 86586 h 184961"/>
                <a:gd name="connsiteX5" fmla="*/ 40263 w 47746"/>
                <a:gd name="connsiteY5" fmla="*/ 41390 h 184961"/>
                <a:gd name="connsiteX6" fmla="*/ 20597 w 47746"/>
                <a:gd name="connsiteY6" fmla="*/ 1701 h 184961"/>
                <a:gd name="connsiteX7" fmla="*/ 1 w 47746"/>
                <a:gd name="connsiteY7" fmla="*/ 14216 h 184961"/>
                <a:gd name="connsiteX8" fmla="*/ 2433 w 47746"/>
                <a:gd name="connsiteY8" fmla="*/ 51545 h 184961"/>
                <a:gd name="connsiteX9" fmla="*/ 4149 w 47746"/>
                <a:gd name="connsiteY9" fmla="*/ 98886 h 184961"/>
                <a:gd name="connsiteX10" fmla="*/ 11801 w 47746"/>
                <a:gd name="connsiteY10" fmla="*/ 148730 h 184961"/>
                <a:gd name="connsiteX11" fmla="*/ 19810 w 47746"/>
                <a:gd name="connsiteY11" fmla="*/ 169826 h 184961"/>
                <a:gd name="connsiteX12" fmla="*/ 26818 w 47746"/>
                <a:gd name="connsiteY12" fmla="*/ 178765 h 184961"/>
                <a:gd name="connsiteX13" fmla="*/ 33827 w 47746"/>
                <a:gd name="connsiteY13" fmla="*/ 183127 h 184961"/>
                <a:gd name="connsiteX14" fmla="*/ 44911 w 47746"/>
                <a:gd name="connsiteY14" fmla="*/ 176333 h 184961"/>
                <a:gd name="connsiteX15" fmla="*/ 44911 w 47746"/>
                <a:gd name="connsiteY15" fmla="*/ 176333 h 184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746" h="184961">
                  <a:moveTo>
                    <a:pt x="44911" y="176333"/>
                  </a:moveTo>
                  <a:cubicBezTo>
                    <a:pt x="44696" y="175404"/>
                    <a:pt x="44554" y="174474"/>
                    <a:pt x="44339" y="173544"/>
                  </a:cubicBezTo>
                  <a:cubicBezTo>
                    <a:pt x="44125" y="175475"/>
                    <a:pt x="43910" y="177477"/>
                    <a:pt x="43695" y="179408"/>
                  </a:cubicBezTo>
                  <a:cubicBezTo>
                    <a:pt x="49774" y="167466"/>
                    <a:pt x="47557" y="149516"/>
                    <a:pt x="46270" y="136644"/>
                  </a:cubicBezTo>
                  <a:cubicBezTo>
                    <a:pt x="44625" y="119910"/>
                    <a:pt x="42479" y="103319"/>
                    <a:pt x="41478" y="86586"/>
                  </a:cubicBezTo>
                  <a:cubicBezTo>
                    <a:pt x="40549" y="71497"/>
                    <a:pt x="41049" y="56408"/>
                    <a:pt x="40263" y="41390"/>
                  </a:cubicBezTo>
                  <a:cubicBezTo>
                    <a:pt x="39405" y="25514"/>
                    <a:pt x="35471" y="9925"/>
                    <a:pt x="20597" y="1701"/>
                  </a:cubicBezTo>
                  <a:cubicBezTo>
                    <a:pt x="11300" y="-3448"/>
                    <a:pt x="-141" y="3775"/>
                    <a:pt x="1" y="14216"/>
                  </a:cubicBezTo>
                  <a:cubicBezTo>
                    <a:pt x="144" y="26730"/>
                    <a:pt x="2290" y="38959"/>
                    <a:pt x="2433" y="51545"/>
                  </a:cubicBezTo>
                  <a:cubicBezTo>
                    <a:pt x="2576" y="67349"/>
                    <a:pt x="2862" y="83153"/>
                    <a:pt x="4149" y="98886"/>
                  </a:cubicBezTo>
                  <a:cubicBezTo>
                    <a:pt x="5508" y="115334"/>
                    <a:pt x="7224" y="132854"/>
                    <a:pt x="11801" y="148730"/>
                  </a:cubicBezTo>
                  <a:cubicBezTo>
                    <a:pt x="13803" y="155809"/>
                    <a:pt x="16092" y="163461"/>
                    <a:pt x="19810" y="169826"/>
                  </a:cubicBezTo>
                  <a:cubicBezTo>
                    <a:pt x="21670" y="172972"/>
                    <a:pt x="24101" y="176262"/>
                    <a:pt x="26818" y="178765"/>
                  </a:cubicBezTo>
                  <a:cubicBezTo>
                    <a:pt x="28892" y="180695"/>
                    <a:pt x="31896" y="181339"/>
                    <a:pt x="33827" y="183127"/>
                  </a:cubicBezTo>
                  <a:cubicBezTo>
                    <a:pt x="39119" y="187847"/>
                    <a:pt x="46198" y="182698"/>
                    <a:pt x="44911" y="176333"/>
                  </a:cubicBezTo>
                  <a:lnTo>
                    <a:pt x="44911" y="17633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83" name="任意多边形: 形状 582"/>
            <p:cNvSpPr/>
            <p:nvPr/>
          </p:nvSpPr>
          <p:spPr>
            <a:xfrm rot="5400000">
              <a:off x="11203526" y="4910026"/>
              <a:ext cx="180973" cy="311334"/>
            </a:xfrm>
            <a:custGeom>
              <a:avLst/>
              <a:gdLst>
                <a:gd name="connsiteX0" fmla="*/ 2031 w 95358"/>
                <a:gd name="connsiteY0" fmla="*/ 3486 h 164048"/>
                <a:gd name="connsiteX1" fmla="*/ 15547 w 95358"/>
                <a:gd name="connsiteY1" fmla="*/ 29445 h 164048"/>
                <a:gd name="connsiteX2" fmla="*/ 32066 w 95358"/>
                <a:gd name="connsiteY2" fmla="*/ 75142 h 164048"/>
                <a:gd name="connsiteX3" fmla="*/ 45296 w 95358"/>
                <a:gd name="connsiteY3" fmla="*/ 123269 h 164048"/>
                <a:gd name="connsiteX4" fmla="*/ 56881 w 95358"/>
                <a:gd name="connsiteY4" fmla="*/ 144294 h 164048"/>
                <a:gd name="connsiteX5" fmla="*/ 66749 w 95358"/>
                <a:gd name="connsiteY5" fmla="*/ 156808 h 164048"/>
                <a:gd name="connsiteX6" fmla="*/ 94639 w 95358"/>
                <a:gd name="connsiteY6" fmla="*/ 152446 h 164048"/>
                <a:gd name="connsiteX7" fmla="*/ 87202 w 95358"/>
                <a:gd name="connsiteY7" fmla="*/ 126773 h 164048"/>
                <a:gd name="connsiteX8" fmla="*/ 77834 w 95358"/>
                <a:gd name="connsiteY8" fmla="*/ 112113 h 164048"/>
                <a:gd name="connsiteX9" fmla="*/ 61172 w 95358"/>
                <a:gd name="connsiteY9" fmla="*/ 59266 h 164048"/>
                <a:gd name="connsiteX10" fmla="*/ 51017 w 95358"/>
                <a:gd name="connsiteY10" fmla="*/ 34094 h 164048"/>
                <a:gd name="connsiteX11" fmla="*/ 37859 w 95358"/>
                <a:gd name="connsiteY11" fmla="*/ 9923 h 164048"/>
                <a:gd name="connsiteX12" fmla="*/ 16977 w 95358"/>
                <a:gd name="connsiteY12" fmla="*/ 1127 h 164048"/>
                <a:gd name="connsiteX13" fmla="*/ 2031 w 95358"/>
                <a:gd name="connsiteY13" fmla="*/ 3486 h 164048"/>
                <a:gd name="connsiteX14" fmla="*/ 2031 w 95358"/>
                <a:gd name="connsiteY14" fmla="*/ 3486 h 16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5358" h="164048">
                  <a:moveTo>
                    <a:pt x="2031" y="3486"/>
                  </a:moveTo>
                  <a:cubicBezTo>
                    <a:pt x="-5836" y="15286"/>
                    <a:pt x="11399" y="21293"/>
                    <a:pt x="15547" y="29445"/>
                  </a:cubicBezTo>
                  <a:cubicBezTo>
                    <a:pt x="22698" y="43605"/>
                    <a:pt x="27203" y="60052"/>
                    <a:pt x="32066" y="75142"/>
                  </a:cubicBezTo>
                  <a:cubicBezTo>
                    <a:pt x="37143" y="91017"/>
                    <a:pt x="41005" y="107179"/>
                    <a:pt x="45296" y="123269"/>
                  </a:cubicBezTo>
                  <a:cubicBezTo>
                    <a:pt x="47441" y="131421"/>
                    <a:pt x="51303" y="138072"/>
                    <a:pt x="56881" y="144294"/>
                  </a:cubicBezTo>
                  <a:cubicBezTo>
                    <a:pt x="61100" y="149013"/>
                    <a:pt x="64103" y="150873"/>
                    <a:pt x="66749" y="156808"/>
                  </a:cubicBezTo>
                  <a:cubicBezTo>
                    <a:pt x="72399" y="169251"/>
                    <a:pt x="91850" y="164246"/>
                    <a:pt x="94639" y="152446"/>
                  </a:cubicBezTo>
                  <a:cubicBezTo>
                    <a:pt x="96928" y="142577"/>
                    <a:pt x="93566" y="134211"/>
                    <a:pt x="87202" y="126773"/>
                  </a:cubicBezTo>
                  <a:cubicBezTo>
                    <a:pt x="82196" y="120909"/>
                    <a:pt x="79836" y="119551"/>
                    <a:pt x="77834" y="112113"/>
                  </a:cubicBezTo>
                  <a:cubicBezTo>
                    <a:pt x="72971" y="94235"/>
                    <a:pt x="67536" y="76643"/>
                    <a:pt x="61172" y="59266"/>
                  </a:cubicBezTo>
                  <a:cubicBezTo>
                    <a:pt x="58025" y="50756"/>
                    <a:pt x="54735" y="42318"/>
                    <a:pt x="51017" y="34094"/>
                  </a:cubicBezTo>
                  <a:cubicBezTo>
                    <a:pt x="47441" y="26084"/>
                    <a:pt x="44366" y="16216"/>
                    <a:pt x="37859" y="9923"/>
                  </a:cubicBezTo>
                  <a:cubicBezTo>
                    <a:pt x="31923" y="4202"/>
                    <a:pt x="24843" y="2128"/>
                    <a:pt x="16977" y="1127"/>
                  </a:cubicBezTo>
                  <a:cubicBezTo>
                    <a:pt x="11113" y="340"/>
                    <a:pt x="5607" y="-1877"/>
                    <a:pt x="2031" y="3486"/>
                  </a:cubicBezTo>
                  <a:lnTo>
                    <a:pt x="2031" y="3486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1" name="任意多边形: 形状 590"/>
            <p:cNvSpPr/>
            <p:nvPr/>
          </p:nvSpPr>
          <p:spPr>
            <a:xfrm rot="5400000">
              <a:off x="10689672" y="4789765"/>
              <a:ext cx="320366" cy="155011"/>
            </a:xfrm>
            <a:custGeom>
              <a:avLst/>
              <a:gdLst>
                <a:gd name="connsiteX0" fmla="*/ 5361 w 168807"/>
                <a:gd name="connsiteY0" fmla="*/ 81535 h 81678"/>
                <a:gd name="connsiteX1" fmla="*/ 26528 w 168807"/>
                <a:gd name="connsiteY1" fmla="*/ 79032 h 81678"/>
                <a:gd name="connsiteX2" fmla="*/ 49555 w 168807"/>
                <a:gd name="connsiteY2" fmla="*/ 72382 h 81678"/>
                <a:gd name="connsiteX3" fmla="*/ 93607 w 168807"/>
                <a:gd name="connsiteY3" fmla="*/ 55648 h 81678"/>
                <a:gd name="connsiteX4" fmla="*/ 136657 w 168807"/>
                <a:gd name="connsiteY4" fmla="*/ 43991 h 81678"/>
                <a:gd name="connsiteX5" fmla="*/ 167479 w 168807"/>
                <a:gd name="connsiteY5" fmla="*/ 10023 h 81678"/>
                <a:gd name="connsiteX6" fmla="*/ 167621 w 168807"/>
                <a:gd name="connsiteY6" fmla="*/ 16817 h 81678"/>
                <a:gd name="connsiteX7" fmla="*/ 168265 w 168807"/>
                <a:gd name="connsiteY7" fmla="*/ 14957 h 81678"/>
                <a:gd name="connsiteX8" fmla="*/ 157252 w 168807"/>
                <a:gd name="connsiteY8" fmla="*/ 1227 h 81678"/>
                <a:gd name="connsiteX9" fmla="*/ 154892 w 168807"/>
                <a:gd name="connsiteY9" fmla="*/ 1012 h 81678"/>
                <a:gd name="connsiteX10" fmla="*/ 163975 w 168807"/>
                <a:gd name="connsiteY10" fmla="*/ 4517 h 81678"/>
                <a:gd name="connsiteX11" fmla="*/ 120853 w 168807"/>
                <a:gd name="connsiteY11" fmla="*/ 11239 h 81678"/>
                <a:gd name="connsiteX12" fmla="*/ 79519 w 168807"/>
                <a:gd name="connsiteY12" fmla="*/ 24611 h 81678"/>
                <a:gd name="connsiteX13" fmla="*/ 40473 w 168807"/>
                <a:gd name="connsiteY13" fmla="*/ 45278 h 81678"/>
                <a:gd name="connsiteX14" fmla="*/ 20164 w 168807"/>
                <a:gd name="connsiteY14" fmla="*/ 58079 h 81678"/>
                <a:gd name="connsiteX15" fmla="*/ 1857 w 168807"/>
                <a:gd name="connsiteY15" fmla="*/ 74026 h 81678"/>
                <a:gd name="connsiteX16" fmla="*/ 5361 w 168807"/>
                <a:gd name="connsiteY16" fmla="*/ 81535 h 81678"/>
                <a:gd name="connsiteX17" fmla="*/ 5361 w 168807"/>
                <a:gd name="connsiteY17" fmla="*/ 81535 h 8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8807" h="81678">
                  <a:moveTo>
                    <a:pt x="5361" y="81535"/>
                  </a:moveTo>
                  <a:cubicBezTo>
                    <a:pt x="12298" y="79819"/>
                    <a:pt x="19592" y="80677"/>
                    <a:pt x="26528" y="79032"/>
                  </a:cubicBezTo>
                  <a:cubicBezTo>
                    <a:pt x="34252" y="77173"/>
                    <a:pt x="41975" y="74884"/>
                    <a:pt x="49555" y="72382"/>
                  </a:cubicBezTo>
                  <a:cubicBezTo>
                    <a:pt x="64501" y="67447"/>
                    <a:pt x="79018" y="61583"/>
                    <a:pt x="93607" y="55648"/>
                  </a:cubicBezTo>
                  <a:cubicBezTo>
                    <a:pt x="107623" y="49998"/>
                    <a:pt x="122569" y="49140"/>
                    <a:pt x="136657" y="43991"/>
                  </a:cubicBezTo>
                  <a:cubicBezTo>
                    <a:pt x="149815" y="39200"/>
                    <a:pt x="172770" y="27543"/>
                    <a:pt x="167479" y="10023"/>
                  </a:cubicBezTo>
                  <a:cubicBezTo>
                    <a:pt x="167550" y="12311"/>
                    <a:pt x="167621" y="14528"/>
                    <a:pt x="167621" y="16817"/>
                  </a:cubicBezTo>
                  <a:cubicBezTo>
                    <a:pt x="167836" y="16173"/>
                    <a:pt x="168050" y="15530"/>
                    <a:pt x="168265" y="14957"/>
                  </a:cubicBezTo>
                  <a:cubicBezTo>
                    <a:pt x="170839" y="7377"/>
                    <a:pt x="163760" y="1871"/>
                    <a:pt x="157252" y="1227"/>
                  </a:cubicBezTo>
                  <a:cubicBezTo>
                    <a:pt x="156466" y="1156"/>
                    <a:pt x="155679" y="1084"/>
                    <a:pt x="154892" y="1012"/>
                  </a:cubicBezTo>
                  <a:cubicBezTo>
                    <a:pt x="157896" y="2157"/>
                    <a:pt x="160971" y="3372"/>
                    <a:pt x="163975" y="4517"/>
                  </a:cubicBezTo>
                  <a:cubicBezTo>
                    <a:pt x="150888" y="-7140"/>
                    <a:pt x="134082" y="6948"/>
                    <a:pt x="120853" y="11239"/>
                  </a:cubicBezTo>
                  <a:cubicBezTo>
                    <a:pt x="106836" y="15744"/>
                    <a:pt x="93034" y="18390"/>
                    <a:pt x="79519" y="24611"/>
                  </a:cubicBezTo>
                  <a:cubicBezTo>
                    <a:pt x="66146" y="30762"/>
                    <a:pt x="53274" y="37984"/>
                    <a:pt x="40473" y="45278"/>
                  </a:cubicBezTo>
                  <a:cubicBezTo>
                    <a:pt x="33536" y="49212"/>
                    <a:pt x="26814" y="53574"/>
                    <a:pt x="20164" y="58079"/>
                  </a:cubicBezTo>
                  <a:cubicBezTo>
                    <a:pt x="13299" y="62727"/>
                    <a:pt x="8507" y="69378"/>
                    <a:pt x="1857" y="74026"/>
                  </a:cubicBezTo>
                  <a:cubicBezTo>
                    <a:pt x="-2005" y="76672"/>
                    <a:pt x="641" y="82679"/>
                    <a:pt x="5361" y="81535"/>
                  </a:cubicBezTo>
                  <a:lnTo>
                    <a:pt x="5361" y="8153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2" name="任意多边形: 形状 591"/>
            <p:cNvSpPr/>
            <p:nvPr/>
          </p:nvSpPr>
          <p:spPr>
            <a:xfrm rot="5400000">
              <a:off x="10420229" y="4347140"/>
              <a:ext cx="1102535" cy="1688473"/>
            </a:xfrm>
            <a:custGeom>
              <a:avLst/>
              <a:gdLst>
                <a:gd name="connsiteX0" fmla="*/ 964 w 580947"/>
                <a:gd name="connsiteY0" fmla="*/ 889390 h 889689"/>
                <a:gd name="connsiteX1" fmla="*/ 112737 w 580947"/>
                <a:gd name="connsiteY1" fmla="*/ 734424 h 889689"/>
                <a:gd name="connsiteX2" fmla="*/ 249539 w 580947"/>
                <a:gd name="connsiteY2" fmla="*/ 597049 h 889689"/>
                <a:gd name="connsiteX3" fmla="*/ 383124 w 580947"/>
                <a:gd name="connsiteY3" fmla="*/ 421988 h 889689"/>
                <a:gd name="connsiteX4" fmla="*/ 493181 w 580947"/>
                <a:gd name="connsiteY4" fmla="*/ 232767 h 889689"/>
                <a:gd name="connsiteX5" fmla="*/ 574490 w 580947"/>
                <a:gd name="connsiteY5" fmla="*/ 30817 h 889689"/>
                <a:gd name="connsiteX6" fmla="*/ 580855 w 580947"/>
                <a:gd name="connsiteY6" fmla="*/ 4286 h 889689"/>
                <a:gd name="connsiteX7" fmla="*/ 573989 w 580947"/>
                <a:gd name="connsiteY7" fmla="*/ 2570 h 889689"/>
                <a:gd name="connsiteX8" fmla="*/ 538949 w 580947"/>
                <a:gd name="connsiteY8" fmla="*/ 105976 h 889689"/>
                <a:gd name="connsiteX9" fmla="*/ 495612 w 580947"/>
                <a:gd name="connsiteY9" fmla="*/ 206594 h 889689"/>
                <a:gd name="connsiteX10" fmla="*/ 388344 w 580947"/>
                <a:gd name="connsiteY10" fmla="*/ 397316 h 889689"/>
                <a:gd name="connsiteX11" fmla="*/ 256691 w 580947"/>
                <a:gd name="connsiteY11" fmla="*/ 576382 h 889689"/>
                <a:gd name="connsiteX12" fmla="*/ 120818 w 580947"/>
                <a:gd name="connsiteY12" fmla="*/ 714687 h 889689"/>
                <a:gd name="connsiteX13" fmla="*/ 58460 w 580947"/>
                <a:gd name="connsiteY13" fmla="*/ 786485 h 889689"/>
                <a:gd name="connsiteX14" fmla="*/ 9545 w 580947"/>
                <a:gd name="connsiteY14" fmla="*/ 866864 h 889689"/>
                <a:gd name="connsiteX15" fmla="*/ 34 w 580947"/>
                <a:gd name="connsiteY15" fmla="*/ 888890 h 889689"/>
                <a:gd name="connsiteX16" fmla="*/ 964 w 580947"/>
                <a:gd name="connsiteY16" fmla="*/ 889390 h 889689"/>
                <a:gd name="connsiteX17" fmla="*/ 964 w 580947"/>
                <a:gd name="connsiteY17" fmla="*/ 889390 h 88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0947" h="889689">
                  <a:moveTo>
                    <a:pt x="964" y="889390"/>
                  </a:moveTo>
                  <a:cubicBezTo>
                    <a:pt x="27781" y="831394"/>
                    <a:pt x="69043" y="780549"/>
                    <a:pt x="112737" y="734424"/>
                  </a:cubicBezTo>
                  <a:cubicBezTo>
                    <a:pt x="157146" y="687441"/>
                    <a:pt x="205274" y="644176"/>
                    <a:pt x="249539" y="597049"/>
                  </a:cubicBezTo>
                  <a:cubicBezTo>
                    <a:pt x="299955" y="543344"/>
                    <a:pt x="342791" y="483488"/>
                    <a:pt x="383124" y="421988"/>
                  </a:cubicBezTo>
                  <a:cubicBezTo>
                    <a:pt x="423099" y="360917"/>
                    <a:pt x="460500" y="298058"/>
                    <a:pt x="493181" y="232767"/>
                  </a:cubicBezTo>
                  <a:cubicBezTo>
                    <a:pt x="525719" y="167834"/>
                    <a:pt x="553609" y="100470"/>
                    <a:pt x="574490" y="30817"/>
                  </a:cubicBezTo>
                  <a:cubicBezTo>
                    <a:pt x="577136" y="22093"/>
                    <a:pt x="579067" y="13225"/>
                    <a:pt x="580855" y="4286"/>
                  </a:cubicBezTo>
                  <a:cubicBezTo>
                    <a:pt x="581784" y="-290"/>
                    <a:pt x="575491" y="-1721"/>
                    <a:pt x="573989" y="2570"/>
                  </a:cubicBezTo>
                  <a:cubicBezTo>
                    <a:pt x="561904" y="36967"/>
                    <a:pt x="551892" y="71937"/>
                    <a:pt x="538949" y="105976"/>
                  </a:cubicBezTo>
                  <a:cubicBezTo>
                    <a:pt x="525934" y="140088"/>
                    <a:pt x="511416" y="173627"/>
                    <a:pt x="495612" y="206594"/>
                  </a:cubicBezTo>
                  <a:cubicBezTo>
                    <a:pt x="464075" y="272456"/>
                    <a:pt x="427676" y="335816"/>
                    <a:pt x="388344" y="397316"/>
                  </a:cubicBezTo>
                  <a:cubicBezTo>
                    <a:pt x="348441" y="459746"/>
                    <a:pt x="306392" y="521247"/>
                    <a:pt x="256691" y="576382"/>
                  </a:cubicBezTo>
                  <a:cubicBezTo>
                    <a:pt x="213426" y="624438"/>
                    <a:pt x="165513" y="667989"/>
                    <a:pt x="120818" y="714687"/>
                  </a:cubicBezTo>
                  <a:cubicBezTo>
                    <a:pt x="98935" y="737570"/>
                    <a:pt x="77625" y="761241"/>
                    <a:pt x="58460" y="786485"/>
                  </a:cubicBezTo>
                  <a:cubicBezTo>
                    <a:pt x="39437" y="811657"/>
                    <a:pt x="22918" y="838259"/>
                    <a:pt x="9545" y="866864"/>
                  </a:cubicBezTo>
                  <a:cubicBezTo>
                    <a:pt x="6184" y="874087"/>
                    <a:pt x="2966" y="881452"/>
                    <a:pt x="34" y="888890"/>
                  </a:cubicBezTo>
                  <a:cubicBezTo>
                    <a:pt x="-180" y="889533"/>
                    <a:pt x="678" y="890034"/>
                    <a:pt x="964" y="889390"/>
                  </a:cubicBezTo>
                  <a:lnTo>
                    <a:pt x="964" y="88939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7" name="任意多边形: 形状 596"/>
            <p:cNvSpPr/>
            <p:nvPr/>
          </p:nvSpPr>
          <p:spPr>
            <a:xfrm rot="5400000">
              <a:off x="10667273" y="4891237"/>
              <a:ext cx="747839" cy="527320"/>
            </a:xfrm>
            <a:custGeom>
              <a:avLst/>
              <a:gdLst>
                <a:gd name="connsiteX0" fmla="*/ 1539 w 394051"/>
                <a:gd name="connsiteY0" fmla="*/ 277655 h 277855"/>
                <a:gd name="connsiteX1" fmla="*/ 44303 w 394051"/>
                <a:gd name="connsiteY1" fmla="*/ 251052 h 277855"/>
                <a:gd name="connsiteX2" fmla="*/ 89142 w 394051"/>
                <a:gd name="connsiteY2" fmla="*/ 227882 h 277855"/>
                <a:gd name="connsiteX3" fmla="*/ 184682 w 394051"/>
                <a:gd name="connsiteY3" fmla="*/ 191697 h 277855"/>
                <a:gd name="connsiteX4" fmla="*/ 266634 w 394051"/>
                <a:gd name="connsiteY4" fmla="*/ 146573 h 277855"/>
                <a:gd name="connsiteX5" fmla="*/ 332354 w 394051"/>
                <a:gd name="connsiteY5" fmla="*/ 84572 h 277855"/>
                <a:gd name="connsiteX6" fmla="*/ 393854 w 394051"/>
                <a:gd name="connsiteY6" fmla="*/ 2334 h 277855"/>
                <a:gd name="connsiteX7" fmla="*/ 391280 w 394051"/>
                <a:gd name="connsiteY7" fmla="*/ 474 h 277855"/>
                <a:gd name="connsiteX8" fmla="*/ 333212 w 394051"/>
                <a:gd name="connsiteY8" fmla="*/ 70198 h 277855"/>
                <a:gd name="connsiteX9" fmla="*/ 268780 w 394051"/>
                <a:gd name="connsiteY9" fmla="*/ 133773 h 277855"/>
                <a:gd name="connsiteX10" fmla="*/ 189902 w 394051"/>
                <a:gd name="connsiteY10" fmla="*/ 180541 h 277855"/>
                <a:gd name="connsiteX11" fmla="*/ 95292 w 394051"/>
                <a:gd name="connsiteY11" fmla="*/ 216798 h 277855"/>
                <a:gd name="connsiteX12" fmla="*/ 45877 w 394051"/>
                <a:gd name="connsiteY12" fmla="*/ 243114 h 277855"/>
                <a:gd name="connsiteX13" fmla="*/ 324 w 394051"/>
                <a:gd name="connsiteY13" fmla="*/ 275867 h 277855"/>
                <a:gd name="connsiteX14" fmla="*/ 1539 w 394051"/>
                <a:gd name="connsiteY14" fmla="*/ 277655 h 277855"/>
                <a:gd name="connsiteX15" fmla="*/ 1539 w 394051"/>
                <a:gd name="connsiteY15" fmla="*/ 277655 h 27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4051" h="277855">
                  <a:moveTo>
                    <a:pt x="1539" y="277655"/>
                  </a:moveTo>
                  <a:cubicBezTo>
                    <a:pt x="15198" y="267786"/>
                    <a:pt x="29644" y="259348"/>
                    <a:pt x="44303" y="251052"/>
                  </a:cubicBezTo>
                  <a:cubicBezTo>
                    <a:pt x="58892" y="242757"/>
                    <a:pt x="73910" y="235034"/>
                    <a:pt x="89142" y="227882"/>
                  </a:cubicBezTo>
                  <a:cubicBezTo>
                    <a:pt x="120106" y="213294"/>
                    <a:pt x="152716" y="203640"/>
                    <a:pt x="184682" y="191697"/>
                  </a:cubicBezTo>
                  <a:cubicBezTo>
                    <a:pt x="214144" y="180684"/>
                    <a:pt x="241605" y="165595"/>
                    <a:pt x="266634" y="146573"/>
                  </a:cubicBezTo>
                  <a:cubicBezTo>
                    <a:pt x="290662" y="128266"/>
                    <a:pt x="312331" y="107170"/>
                    <a:pt x="332354" y="84572"/>
                  </a:cubicBezTo>
                  <a:cubicBezTo>
                    <a:pt x="354952" y="59114"/>
                    <a:pt x="377621" y="32369"/>
                    <a:pt x="393854" y="2334"/>
                  </a:cubicBezTo>
                  <a:cubicBezTo>
                    <a:pt x="394712" y="760"/>
                    <a:pt x="392567" y="-813"/>
                    <a:pt x="391280" y="474"/>
                  </a:cubicBezTo>
                  <a:cubicBezTo>
                    <a:pt x="370184" y="22214"/>
                    <a:pt x="353021" y="47315"/>
                    <a:pt x="333212" y="70198"/>
                  </a:cubicBezTo>
                  <a:cubicBezTo>
                    <a:pt x="313546" y="93011"/>
                    <a:pt x="292379" y="114822"/>
                    <a:pt x="268780" y="133773"/>
                  </a:cubicBezTo>
                  <a:cubicBezTo>
                    <a:pt x="244752" y="153081"/>
                    <a:pt x="218435" y="168957"/>
                    <a:pt x="189902" y="180541"/>
                  </a:cubicBezTo>
                  <a:cubicBezTo>
                    <a:pt x="158580" y="193271"/>
                    <a:pt x="126113" y="202710"/>
                    <a:pt x="95292" y="216798"/>
                  </a:cubicBezTo>
                  <a:cubicBezTo>
                    <a:pt x="78486" y="224450"/>
                    <a:pt x="61252" y="232745"/>
                    <a:pt x="45877" y="243114"/>
                  </a:cubicBezTo>
                  <a:cubicBezTo>
                    <a:pt x="30359" y="253627"/>
                    <a:pt x="15198" y="264425"/>
                    <a:pt x="324" y="275867"/>
                  </a:cubicBezTo>
                  <a:cubicBezTo>
                    <a:pt x="-534" y="276725"/>
                    <a:pt x="467" y="278441"/>
                    <a:pt x="1539" y="277655"/>
                  </a:cubicBezTo>
                  <a:lnTo>
                    <a:pt x="1539" y="27765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9" name="任意多边形: 形状 598"/>
            <p:cNvSpPr/>
            <p:nvPr/>
          </p:nvSpPr>
          <p:spPr>
            <a:xfrm rot="5400000">
              <a:off x="10428168" y="4824356"/>
              <a:ext cx="200589" cy="690246"/>
            </a:xfrm>
            <a:custGeom>
              <a:avLst/>
              <a:gdLst>
                <a:gd name="connsiteX0" fmla="*/ 496 w 105694"/>
                <a:gd name="connsiteY0" fmla="*/ 363562 h 363704"/>
                <a:gd name="connsiteX1" fmla="*/ 19161 w 105694"/>
                <a:gd name="connsiteY1" fmla="*/ 293480 h 363704"/>
                <a:gd name="connsiteX2" fmla="*/ 45048 w 105694"/>
                <a:gd name="connsiteY2" fmla="*/ 224399 h 363704"/>
                <a:gd name="connsiteX3" fmla="*/ 70793 w 105694"/>
                <a:gd name="connsiteY3" fmla="*/ 157035 h 363704"/>
                <a:gd name="connsiteX4" fmla="*/ 88241 w 105694"/>
                <a:gd name="connsiteY4" fmla="*/ 85881 h 363704"/>
                <a:gd name="connsiteX5" fmla="*/ 95464 w 105694"/>
                <a:gd name="connsiteY5" fmla="*/ 44189 h 363704"/>
                <a:gd name="connsiteX6" fmla="*/ 100399 w 105694"/>
                <a:gd name="connsiteY6" fmla="*/ 23737 h 363704"/>
                <a:gd name="connsiteX7" fmla="*/ 105690 w 105694"/>
                <a:gd name="connsiteY7" fmla="*/ 2712 h 363704"/>
                <a:gd name="connsiteX8" fmla="*/ 100828 w 105694"/>
                <a:gd name="connsiteY8" fmla="*/ 853 h 363704"/>
                <a:gd name="connsiteX9" fmla="*/ 93033 w 105694"/>
                <a:gd name="connsiteY9" fmla="*/ 16943 h 363704"/>
                <a:gd name="connsiteX10" fmla="*/ 87884 w 105694"/>
                <a:gd name="connsiteY10" fmla="*/ 35679 h 363704"/>
                <a:gd name="connsiteX11" fmla="*/ 80947 w 105694"/>
                <a:gd name="connsiteY11" fmla="*/ 73295 h 363704"/>
                <a:gd name="connsiteX12" fmla="*/ 64571 w 105694"/>
                <a:gd name="connsiteY12" fmla="*/ 146809 h 363704"/>
                <a:gd name="connsiteX13" fmla="*/ 15085 w 105694"/>
                <a:gd name="connsiteY13" fmla="*/ 284613 h 363704"/>
                <a:gd name="connsiteX14" fmla="*/ 67 w 105694"/>
                <a:gd name="connsiteY14" fmla="*/ 363633 h 363704"/>
                <a:gd name="connsiteX15" fmla="*/ 496 w 105694"/>
                <a:gd name="connsiteY15" fmla="*/ 363562 h 363704"/>
                <a:gd name="connsiteX16" fmla="*/ 496 w 105694"/>
                <a:gd name="connsiteY16" fmla="*/ 363562 h 36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694" h="363704">
                  <a:moveTo>
                    <a:pt x="496" y="363562"/>
                  </a:moveTo>
                  <a:cubicBezTo>
                    <a:pt x="6503" y="340177"/>
                    <a:pt x="11795" y="316507"/>
                    <a:pt x="19161" y="293480"/>
                  </a:cubicBezTo>
                  <a:cubicBezTo>
                    <a:pt x="26670" y="270024"/>
                    <a:pt x="35823" y="247212"/>
                    <a:pt x="45048" y="224399"/>
                  </a:cubicBezTo>
                  <a:cubicBezTo>
                    <a:pt x="54059" y="202159"/>
                    <a:pt x="63069" y="179847"/>
                    <a:pt x="70793" y="157035"/>
                  </a:cubicBezTo>
                  <a:cubicBezTo>
                    <a:pt x="78659" y="133794"/>
                    <a:pt x="84237" y="110123"/>
                    <a:pt x="88241" y="85881"/>
                  </a:cubicBezTo>
                  <a:cubicBezTo>
                    <a:pt x="90530" y="71936"/>
                    <a:pt x="92604" y="57991"/>
                    <a:pt x="95464" y="44189"/>
                  </a:cubicBezTo>
                  <a:cubicBezTo>
                    <a:pt x="96895" y="37324"/>
                    <a:pt x="98539" y="30530"/>
                    <a:pt x="100399" y="23737"/>
                  </a:cubicBezTo>
                  <a:cubicBezTo>
                    <a:pt x="102330" y="16729"/>
                    <a:pt x="105261" y="10006"/>
                    <a:pt x="105690" y="2712"/>
                  </a:cubicBezTo>
                  <a:cubicBezTo>
                    <a:pt x="105834" y="281"/>
                    <a:pt x="102330" y="-935"/>
                    <a:pt x="100828" y="853"/>
                  </a:cubicBezTo>
                  <a:cubicBezTo>
                    <a:pt x="96751" y="5573"/>
                    <a:pt x="94964" y="11079"/>
                    <a:pt x="93033" y="16943"/>
                  </a:cubicBezTo>
                  <a:cubicBezTo>
                    <a:pt x="91031" y="23093"/>
                    <a:pt x="89314" y="29315"/>
                    <a:pt x="87884" y="35679"/>
                  </a:cubicBezTo>
                  <a:cubicBezTo>
                    <a:pt x="85023" y="48122"/>
                    <a:pt x="83021" y="60709"/>
                    <a:pt x="80947" y="73295"/>
                  </a:cubicBezTo>
                  <a:cubicBezTo>
                    <a:pt x="76942" y="98252"/>
                    <a:pt x="71937" y="122638"/>
                    <a:pt x="64571" y="146809"/>
                  </a:cubicBezTo>
                  <a:cubicBezTo>
                    <a:pt x="50412" y="193578"/>
                    <a:pt x="30245" y="238201"/>
                    <a:pt x="15085" y="284613"/>
                  </a:cubicBezTo>
                  <a:cubicBezTo>
                    <a:pt x="6718" y="310214"/>
                    <a:pt x="-791" y="336459"/>
                    <a:pt x="67" y="363633"/>
                  </a:cubicBezTo>
                  <a:cubicBezTo>
                    <a:pt x="67" y="363705"/>
                    <a:pt x="425" y="363776"/>
                    <a:pt x="496" y="363562"/>
                  </a:cubicBezTo>
                  <a:lnTo>
                    <a:pt x="496" y="36356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1" name="任意多边形: 形状 600"/>
            <p:cNvSpPr/>
            <p:nvPr/>
          </p:nvSpPr>
          <p:spPr>
            <a:xfrm rot="5400000">
              <a:off x="9961809" y="4380072"/>
              <a:ext cx="429941" cy="642051"/>
            </a:xfrm>
            <a:custGeom>
              <a:avLst/>
              <a:gdLst>
                <a:gd name="connsiteX0" fmla="*/ 216828 w 226544"/>
                <a:gd name="connsiteY0" fmla="*/ 3224 h 338309"/>
                <a:gd name="connsiteX1" fmla="*/ 125150 w 226544"/>
                <a:gd name="connsiteY1" fmla="*/ 27681 h 338309"/>
                <a:gd name="connsiteX2" fmla="*/ 53638 w 226544"/>
                <a:gd name="connsiteY2" fmla="*/ 71375 h 338309"/>
                <a:gd name="connsiteX3" fmla="*/ 6440 w 226544"/>
                <a:gd name="connsiteY3" fmla="*/ 221193 h 338309"/>
                <a:gd name="connsiteX4" fmla="*/ 4 w 226544"/>
                <a:gd name="connsiteY4" fmla="*/ 334468 h 338309"/>
                <a:gd name="connsiteX5" fmla="*/ 5940 w 226544"/>
                <a:gd name="connsiteY5" fmla="*/ 337686 h 338309"/>
                <a:gd name="connsiteX6" fmla="*/ 123505 w 226544"/>
                <a:gd name="connsiteY6" fmla="*/ 237998 h 338309"/>
                <a:gd name="connsiteX7" fmla="*/ 168844 w 226544"/>
                <a:gd name="connsiteY7" fmla="*/ 177213 h 338309"/>
                <a:gd name="connsiteX8" fmla="*/ 200166 w 226544"/>
                <a:gd name="connsiteY8" fmla="*/ 98907 h 338309"/>
                <a:gd name="connsiteX9" fmla="*/ 226196 w 226544"/>
                <a:gd name="connsiteY9" fmla="*/ 5513 h 338309"/>
                <a:gd name="connsiteX10" fmla="*/ 219689 w 226544"/>
                <a:gd name="connsiteY10" fmla="*/ 1937 h 338309"/>
                <a:gd name="connsiteX11" fmla="*/ 196304 w 226544"/>
                <a:gd name="connsiteY11" fmla="*/ 81816 h 338309"/>
                <a:gd name="connsiteX12" fmla="*/ 167557 w 226544"/>
                <a:gd name="connsiteY12" fmla="*/ 162982 h 338309"/>
                <a:gd name="connsiteX13" fmla="*/ 70515 w 226544"/>
                <a:gd name="connsiteY13" fmla="*/ 277544 h 338309"/>
                <a:gd name="connsiteX14" fmla="*/ 2006 w 226544"/>
                <a:gd name="connsiteY14" fmla="*/ 331035 h 338309"/>
                <a:gd name="connsiteX15" fmla="*/ 7942 w 226544"/>
                <a:gd name="connsiteY15" fmla="*/ 334253 h 338309"/>
                <a:gd name="connsiteX16" fmla="*/ 13448 w 226544"/>
                <a:gd name="connsiteY16" fmla="*/ 235996 h 338309"/>
                <a:gd name="connsiteX17" fmla="*/ 21743 w 226544"/>
                <a:gd name="connsiteY17" fmla="*/ 155473 h 338309"/>
                <a:gd name="connsiteX18" fmla="*/ 51635 w 226544"/>
                <a:gd name="connsiteY18" fmla="*/ 85177 h 338309"/>
                <a:gd name="connsiteX19" fmla="*/ 119072 w 226544"/>
                <a:gd name="connsiteY19" fmla="*/ 38050 h 338309"/>
                <a:gd name="connsiteX20" fmla="*/ 217401 w 226544"/>
                <a:gd name="connsiteY20" fmla="*/ 6228 h 338309"/>
                <a:gd name="connsiteX21" fmla="*/ 216828 w 226544"/>
                <a:gd name="connsiteY21" fmla="*/ 3224 h 338309"/>
                <a:gd name="connsiteX22" fmla="*/ 216828 w 226544"/>
                <a:gd name="connsiteY22" fmla="*/ 3224 h 33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6544" h="338309">
                  <a:moveTo>
                    <a:pt x="216828" y="3224"/>
                  </a:moveTo>
                  <a:cubicBezTo>
                    <a:pt x="185291" y="6585"/>
                    <a:pt x="154613" y="16025"/>
                    <a:pt x="125150" y="27681"/>
                  </a:cubicBezTo>
                  <a:cubicBezTo>
                    <a:pt x="99119" y="37979"/>
                    <a:pt x="73375" y="50994"/>
                    <a:pt x="53638" y="71375"/>
                  </a:cubicBezTo>
                  <a:cubicBezTo>
                    <a:pt x="15379" y="110921"/>
                    <a:pt x="9587" y="168989"/>
                    <a:pt x="6440" y="221193"/>
                  </a:cubicBezTo>
                  <a:cubicBezTo>
                    <a:pt x="4152" y="258951"/>
                    <a:pt x="2149" y="296709"/>
                    <a:pt x="4" y="334468"/>
                  </a:cubicBezTo>
                  <a:cubicBezTo>
                    <a:pt x="-139" y="337328"/>
                    <a:pt x="3651" y="339402"/>
                    <a:pt x="5940" y="337686"/>
                  </a:cubicBezTo>
                  <a:cubicBezTo>
                    <a:pt x="47059" y="306936"/>
                    <a:pt x="88536" y="275828"/>
                    <a:pt x="123505" y="237998"/>
                  </a:cubicBezTo>
                  <a:cubicBezTo>
                    <a:pt x="140668" y="219405"/>
                    <a:pt x="156257" y="199167"/>
                    <a:pt x="168844" y="177213"/>
                  </a:cubicBezTo>
                  <a:cubicBezTo>
                    <a:pt x="182860" y="152684"/>
                    <a:pt x="192729" y="126082"/>
                    <a:pt x="200166" y="98907"/>
                  </a:cubicBezTo>
                  <a:cubicBezTo>
                    <a:pt x="208676" y="67656"/>
                    <a:pt x="213038" y="35404"/>
                    <a:pt x="226196" y="5513"/>
                  </a:cubicBezTo>
                  <a:cubicBezTo>
                    <a:pt x="228056" y="1222"/>
                    <a:pt x="221977" y="-2354"/>
                    <a:pt x="219689" y="1937"/>
                  </a:cubicBezTo>
                  <a:cubicBezTo>
                    <a:pt x="206674" y="26609"/>
                    <a:pt x="202740" y="54927"/>
                    <a:pt x="196304" y="81816"/>
                  </a:cubicBezTo>
                  <a:cubicBezTo>
                    <a:pt x="189582" y="109777"/>
                    <a:pt x="180715" y="137381"/>
                    <a:pt x="167557" y="162982"/>
                  </a:cubicBezTo>
                  <a:cubicBezTo>
                    <a:pt x="144387" y="208034"/>
                    <a:pt x="108774" y="245006"/>
                    <a:pt x="70515" y="277544"/>
                  </a:cubicBezTo>
                  <a:cubicBezTo>
                    <a:pt x="48418" y="296280"/>
                    <a:pt x="25176" y="313729"/>
                    <a:pt x="2006" y="331035"/>
                  </a:cubicBezTo>
                  <a:cubicBezTo>
                    <a:pt x="4009" y="332108"/>
                    <a:pt x="5940" y="333180"/>
                    <a:pt x="7942" y="334253"/>
                  </a:cubicBezTo>
                  <a:cubicBezTo>
                    <a:pt x="9801" y="301501"/>
                    <a:pt x="11660" y="268748"/>
                    <a:pt x="13448" y="235996"/>
                  </a:cubicBezTo>
                  <a:cubicBezTo>
                    <a:pt x="14950" y="209036"/>
                    <a:pt x="16380" y="181933"/>
                    <a:pt x="21743" y="155473"/>
                  </a:cubicBezTo>
                  <a:cubicBezTo>
                    <a:pt x="26821" y="130372"/>
                    <a:pt x="35545" y="105415"/>
                    <a:pt x="51635" y="85177"/>
                  </a:cubicBezTo>
                  <a:cubicBezTo>
                    <a:pt x="69013" y="63294"/>
                    <a:pt x="93613" y="48849"/>
                    <a:pt x="119072" y="38050"/>
                  </a:cubicBezTo>
                  <a:cubicBezTo>
                    <a:pt x="150894" y="24463"/>
                    <a:pt x="184219" y="15667"/>
                    <a:pt x="217401" y="6228"/>
                  </a:cubicBezTo>
                  <a:cubicBezTo>
                    <a:pt x="218902" y="5727"/>
                    <a:pt x="218545" y="3010"/>
                    <a:pt x="216828" y="3224"/>
                  </a:cubicBezTo>
                  <a:lnTo>
                    <a:pt x="216828" y="32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3" name="任意多边形: 形状 602"/>
            <p:cNvSpPr/>
            <p:nvPr/>
          </p:nvSpPr>
          <p:spPr>
            <a:xfrm rot="5400000">
              <a:off x="10125167" y="4758501"/>
              <a:ext cx="305299" cy="659942"/>
            </a:xfrm>
            <a:custGeom>
              <a:avLst/>
              <a:gdLst>
                <a:gd name="connsiteX0" fmla="*/ 137560 w 160868"/>
                <a:gd name="connsiteY0" fmla="*/ 176 h 347736"/>
                <a:gd name="connsiteX1" fmla="*/ 77061 w 160868"/>
                <a:gd name="connsiteY1" fmla="*/ 48446 h 347736"/>
                <a:gd name="connsiteX2" fmla="*/ 28504 w 160868"/>
                <a:gd name="connsiteY2" fmla="*/ 106442 h 347736"/>
                <a:gd name="connsiteX3" fmla="*/ 2259 w 160868"/>
                <a:gd name="connsiteY3" fmla="*/ 172520 h 347736"/>
                <a:gd name="connsiteX4" fmla="*/ 6478 w 160868"/>
                <a:gd name="connsiteY4" fmla="*/ 250468 h 347736"/>
                <a:gd name="connsiteX5" fmla="*/ 28576 w 160868"/>
                <a:gd name="connsiteY5" fmla="*/ 345006 h 347736"/>
                <a:gd name="connsiteX6" fmla="*/ 35012 w 160868"/>
                <a:gd name="connsiteY6" fmla="*/ 346508 h 347736"/>
                <a:gd name="connsiteX7" fmla="*/ 116893 w 160868"/>
                <a:gd name="connsiteY7" fmla="*/ 221148 h 347736"/>
                <a:gd name="connsiteX8" fmla="*/ 150146 w 160868"/>
                <a:gd name="connsiteY8" fmla="*/ 154713 h 347736"/>
                <a:gd name="connsiteX9" fmla="*/ 160086 w 160868"/>
                <a:gd name="connsiteY9" fmla="*/ 83487 h 347736"/>
                <a:gd name="connsiteX10" fmla="*/ 144354 w 160868"/>
                <a:gd name="connsiteY10" fmla="*/ 2893 h 347736"/>
                <a:gd name="connsiteX11" fmla="*/ 136630 w 160868"/>
                <a:gd name="connsiteY11" fmla="*/ 4109 h 347736"/>
                <a:gd name="connsiteX12" fmla="*/ 150432 w 160868"/>
                <a:gd name="connsiteY12" fmla="*/ 74047 h 347736"/>
                <a:gd name="connsiteX13" fmla="*/ 145283 w 160868"/>
                <a:gd name="connsiteY13" fmla="*/ 143915 h 347736"/>
                <a:gd name="connsiteX14" fmla="*/ 113890 w 160868"/>
                <a:gd name="connsiteY14" fmla="*/ 209920 h 347736"/>
                <a:gd name="connsiteX15" fmla="*/ 76990 w 160868"/>
                <a:gd name="connsiteY15" fmla="*/ 272565 h 347736"/>
                <a:gd name="connsiteX16" fmla="*/ 29648 w 160868"/>
                <a:gd name="connsiteY16" fmla="*/ 341145 h 347736"/>
                <a:gd name="connsiteX17" fmla="*/ 36084 w 160868"/>
                <a:gd name="connsiteY17" fmla="*/ 342647 h 347736"/>
                <a:gd name="connsiteX18" fmla="*/ 16919 w 160868"/>
                <a:gd name="connsiteY18" fmla="*/ 261409 h 347736"/>
                <a:gd name="connsiteX19" fmla="*/ 8409 w 160868"/>
                <a:gd name="connsiteY19" fmla="*/ 183032 h 347736"/>
                <a:gd name="connsiteX20" fmla="*/ 76632 w 160868"/>
                <a:gd name="connsiteY20" fmla="*/ 58672 h 347736"/>
                <a:gd name="connsiteX21" fmla="*/ 139419 w 160868"/>
                <a:gd name="connsiteY21" fmla="*/ 1963 h 347736"/>
                <a:gd name="connsiteX22" fmla="*/ 137560 w 160868"/>
                <a:gd name="connsiteY22" fmla="*/ 176 h 347736"/>
                <a:gd name="connsiteX23" fmla="*/ 137560 w 160868"/>
                <a:gd name="connsiteY23" fmla="*/ 176 h 34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0868" h="347736">
                  <a:moveTo>
                    <a:pt x="137560" y="176"/>
                  </a:moveTo>
                  <a:cubicBezTo>
                    <a:pt x="115677" y="13548"/>
                    <a:pt x="95582" y="30854"/>
                    <a:pt x="77061" y="48446"/>
                  </a:cubicBezTo>
                  <a:cubicBezTo>
                    <a:pt x="58754" y="65824"/>
                    <a:pt x="41805" y="84917"/>
                    <a:pt x="28504" y="106442"/>
                  </a:cubicBezTo>
                  <a:cubicBezTo>
                    <a:pt x="15990" y="126680"/>
                    <a:pt x="6478" y="149064"/>
                    <a:pt x="2259" y="172520"/>
                  </a:cubicBezTo>
                  <a:cubicBezTo>
                    <a:pt x="-2461" y="198693"/>
                    <a:pt x="829" y="224723"/>
                    <a:pt x="6478" y="250468"/>
                  </a:cubicBezTo>
                  <a:cubicBezTo>
                    <a:pt x="13415" y="282076"/>
                    <a:pt x="21281" y="313470"/>
                    <a:pt x="28576" y="345006"/>
                  </a:cubicBezTo>
                  <a:cubicBezTo>
                    <a:pt x="29219" y="347652"/>
                    <a:pt x="33295" y="348797"/>
                    <a:pt x="35012" y="346508"/>
                  </a:cubicBezTo>
                  <a:cubicBezTo>
                    <a:pt x="65261" y="306747"/>
                    <a:pt x="92579" y="264841"/>
                    <a:pt x="116893" y="221148"/>
                  </a:cubicBezTo>
                  <a:cubicBezTo>
                    <a:pt x="128907" y="199623"/>
                    <a:pt x="140992" y="177668"/>
                    <a:pt x="150146" y="154713"/>
                  </a:cubicBezTo>
                  <a:cubicBezTo>
                    <a:pt x="159299" y="131615"/>
                    <a:pt x="162518" y="108230"/>
                    <a:pt x="160086" y="83487"/>
                  </a:cubicBezTo>
                  <a:cubicBezTo>
                    <a:pt x="157369" y="56313"/>
                    <a:pt x="150647" y="29352"/>
                    <a:pt x="144354" y="2893"/>
                  </a:cubicBezTo>
                  <a:cubicBezTo>
                    <a:pt x="143352" y="-1398"/>
                    <a:pt x="135915" y="-325"/>
                    <a:pt x="136630" y="4109"/>
                  </a:cubicBezTo>
                  <a:cubicBezTo>
                    <a:pt x="140134" y="27636"/>
                    <a:pt x="147143" y="50449"/>
                    <a:pt x="150432" y="74047"/>
                  </a:cubicBezTo>
                  <a:cubicBezTo>
                    <a:pt x="153793" y="97932"/>
                    <a:pt x="153078" y="120959"/>
                    <a:pt x="145283" y="143915"/>
                  </a:cubicBezTo>
                  <a:cubicBezTo>
                    <a:pt x="137488" y="166942"/>
                    <a:pt x="125474" y="188681"/>
                    <a:pt x="113890" y="209920"/>
                  </a:cubicBezTo>
                  <a:cubicBezTo>
                    <a:pt x="102305" y="231231"/>
                    <a:pt x="90004" y="252112"/>
                    <a:pt x="76990" y="272565"/>
                  </a:cubicBezTo>
                  <a:cubicBezTo>
                    <a:pt x="62115" y="296021"/>
                    <a:pt x="46239" y="318904"/>
                    <a:pt x="29648" y="341145"/>
                  </a:cubicBezTo>
                  <a:cubicBezTo>
                    <a:pt x="31794" y="341645"/>
                    <a:pt x="33939" y="342146"/>
                    <a:pt x="36084" y="342647"/>
                  </a:cubicBezTo>
                  <a:cubicBezTo>
                    <a:pt x="29648" y="315615"/>
                    <a:pt x="23284" y="288512"/>
                    <a:pt x="16919" y="261409"/>
                  </a:cubicBezTo>
                  <a:cubicBezTo>
                    <a:pt x="10912" y="235736"/>
                    <a:pt x="5334" y="209563"/>
                    <a:pt x="8409" y="183032"/>
                  </a:cubicBezTo>
                  <a:cubicBezTo>
                    <a:pt x="14059" y="134547"/>
                    <a:pt x="42950" y="92426"/>
                    <a:pt x="76632" y="58672"/>
                  </a:cubicBezTo>
                  <a:cubicBezTo>
                    <a:pt x="96584" y="38721"/>
                    <a:pt x="119539" y="21915"/>
                    <a:pt x="139419" y="1963"/>
                  </a:cubicBezTo>
                  <a:cubicBezTo>
                    <a:pt x="140134" y="1105"/>
                    <a:pt x="138776" y="-540"/>
                    <a:pt x="137560" y="176"/>
                  </a:cubicBezTo>
                  <a:lnTo>
                    <a:pt x="137560" y="17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5" name="任意多边形: 形状 604"/>
            <p:cNvSpPr/>
            <p:nvPr/>
          </p:nvSpPr>
          <p:spPr>
            <a:xfrm rot="5400000">
              <a:off x="10532465" y="4667837"/>
              <a:ext cx="546401" cy="300139"/>
            </a:xfrm>
            <a:custGeom>
              <a:avLst/>
              <a:gdLst>
                <a:gd name="connsiteX0" fmla="*/ 287009 w 287909"/>
                <a:gd name="connsiteY0" fmla="*/ 7883 h 158149"/>
                <a:gd name="connsiteX1" fmla="*/ 264411 w 287909"/>
                <a:gd name="connsiteY1" fmla="*/ 27549 h 158149"/>
                <a:gd name="connsiteX2" fmla="*/ 245961 w 287909"/>
                <a:gd name="connsiteY2" fmla="*/ 54223 h 158149"/>
                <a:gd name="connsiteX3" fmla="*/ 200193 w 287909"/>
                <a:gd name="connsiteY3" fmla="*/ 101850 h 158149"/>
                <a:gd name="connsiteX4" fmla="*/ 141053 w 287909"/>
                <a:gd name="connsiteY4" fmla="*/ 130097 h 158149"/>
                <a:gd name="connsiteX5" fmla="*/ 74475 w 287909"/>
                <a:gd name="connsiteY5" fmla="*/ 136104 h 158149"/>
                <a:gd name="connsiteX6" fmla="*/ 2176 w 287909"/>
                <a:gd name="connsiteY6" fmla="*/ 150478 h 158149"/>
                <a:gd name="connsiteX7" fmla="*/ 7897 w 287909"/>
                <a:gd name="connsiteY7" fmla="*/ 155984 h 158149"/>
                <a:gd name="connsiteX8" fmla="*/ 85059 w 287909"/>
                <a:gd name="connsiteY8" fmla="*/ 61159 h 158149"/>
                <a:gd name="connsiteX9" fmla="*/ 132185 w 287909"/>
                <a:gd name="connsiteY9" fmla="*/ 23973 h 158149"/>
                <a:gd name="connsiteX10" fmla="*/ 160147 w 287909"/>
                <a:gd name="connsiteY10" fmla="*/ 11244 h 158149"/>
                <a:gd name="connsiteX11" fmla="*/ 193828 w 287909"/>
                <a:gd name="connsiteY11" fmla="*/ 8455 h 158149"/>
                <a:gd name="connsiteX12" fmla="*/ 271562 w 287909"/>
                <a:gd name="connsiteY12" fmla="*/ 17037 h 158149"/>
                <a:gd name="connsiteX13" fmla="*/ 272420 w 287909"/>
                <a:gd name="connsiteY13" fmla="*/ 9242 h 158149"/>
                <a:gd name="connsiteX14" fmla="*/ 200479 w 287909"/>
                <a:gd name="connsiteY14" fmla="*/ 803 h 158149"/>
                <a:gd name="connsiteX15" fmla="*/ 165939 w 287909"/>
                <a:gd name="connsiteY15" fmla="*/ 1518 h 158149"/>
                <a:gd name="connsiteX16" fmla="*/ 137048 w 287909"/>
                <a:gd name="connsiteY16" fmla="*/ 11673 h 158149"/>
                <a:gd name="connsiteX17" fmla="*/ 85774 w 287909"/>
                <a:gd name="connsiteY17" fmla="*/ 49288 h 158149"/>
                <a:gd name="connsiteX18" fmla="*/ 42009 w 287909"/>
                <a:gd name="connsiteY18" fmla="*/ 94055 h 158149"/>
                <a:gd name="connsiteX19" fmla="*/ 532 w 287909"/>
                <a:gd name="connsiteY19" fmla="*/ 151980 h 158149"/>
                <a:gd name="connsiteX20" fmla="*/ 6253 w 287909"/>
                <a:gd name="connsiteY20" fmla="*/ 157486 h 158149"/>
                <a:gd name="connsiteX21" fmla="*/ 71543 w 287909"/>
                <a:gd name="connsiteY21" fmla="*/ 144185 h 158149"/>
                <a:gd name="connsiteX22" fmla="*/ 137692 w 287909"/>
                <a:gd name="connsiteY22" fmla="*/ 138821 h 158149"/>
                <a:gd name="connsiteX23" fmla="*/ 243029 w 287909"/>
                <a:gd name="connsiteY23" fmla="*/ 69312 h 158149"/>
                <a:gd name="connsiteX24" fmla="*/ 262480 w 287909"/>
                <a:gd name="connsiteY24" fmla="*/ 38276 h 158149"/>
                <a:gd name="connsiteX25" fmla="*/ 287366 w 287909"/>
                <a:gd name="connsiteY25" fmla="*/ 9385 h 158149"/>
                <a:gd name="connsiteX26" fmla="*/ 287009 w 287909"/>
                <a:gd name="connsiteY26" fmla="*/ 7883 h 158149"/>
                <a:gd name="connsiteX27" fmla="*/ 287009 w 287909"/>
                <a:gd name="connsiteY27" fmla="*/ 7883 h 15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87909" h="158149">
                  <a:moveTo>
                    <a:pt x="287009" y="7883"/>
                  </a:moveTo>
                  <a:cubicBezTo>
                    <a:pt x="277641" y="12102"/>
                    <a:pt x="270561" y="19468"/>
                    <a:pt x="264411" y="27549"/>
                  </a:cubicBezTo>
                  <a:cubicBezTo>
                    <a:pt x="257832" y="36130"/>
                    <a:pt x="251968" y="45212"/>
                    <a:pt x="245961" y="54223"/>
                  </a:cubicBezTo>
                  <a:cubicBezTo>
                    <a:pt x="233732" y="72744"/>
                    <a:pt x="218214" y="88906"/>
                    <a:pt x="200193" y="101850"/>
                  </a:cubicBezTo>
                  <a:cubicBezTo>
                    <a:pt x="182315" y="114650"/>
                    <a:pt x="162292" y="124305"/>
                    <a:pt x="141053" y="130097"/>
                  </a:cubicBezTo>
                  <a:cubicBezTo>
                    <a:pt x="119098" y="136104"/>
                    <a:pt x="97145" y="136605"/>
                    <a:pt x="74475" y="136104"/>
                  </a:cubicBezTo>
                  <a:cubicBezTo>
                    <a:pt x="49732" y="135532"/>
                    <a:pt x="23201" y="135603"/>
                    <a:pt x="2176" y="150478"/>
                  </a:cubicBezTo>
                  <a:cubicBezTo>
                    <a:pt x="4107" y="152337"/>
                    <a:pt x="6038" y="154125"/>
                    <a:pt x="7897" y="155984"/>
                  </a:cubicBezTo>
                  <a:cubicBezTo>
                    <a:pt x="28993" y="120943"/>
                    <a:pt x="55024" y="88906"/>
                    <a:pt x="85059" y="61159"/>
                  </a:cubicBezTo>
                  <a:cubicBezTo>
                    <a:pt x="99719" y="47644"/>
                    <a:pt x="115237" y="34485"/>
                    <a:pt x="132185" y="23973"/>
                  </a:cubicBezTo>
                  <a:cubicBezTo>
                    <a:pt x="140910" y="18610"/>
                    <a:pt x="150206" y="14033"/>
                    <a:pt x="160147" y="11244"/>
                  </a:cubicBezTo>
                  <a:cubicBezTo>
                    <a:pt x="171159" y="8169"/>
                    <a:pt x="182530" y="7811"/>
                    <a:pt x="193828" y="8455"/>
                  </a:cubicBezTo>
                  <a:cubicBezTo>
                    <a:pt x="219859" y="10028"/>
                    <a:pt x="245675" y="14534"/>
                    <a:pt x="271562" y="17037"/>
                  </a:cubicBezTo>
                  <a:cubicBezTo>
                    <a:pt x="275996" y="17466"/>
                    <a:pt x="276854" y="9814"/>
                    <a:pt x="272420" y="9242"/>
                  </a:cubicBezTo>
                  <a:cubicBezTo>
                    <a:pt x="248535" y="5952"/>
                    <a:pt x="224507" y="2949"/>
                    <a:pt x="200479" y="803"/>
                  </a:cubicBezTo>
                  <a:cubicBezTo>
                    <a:pt x="188966" y="-269"/>
                    <a:pt x="177381" y="-484"/>
                    <a:pt x="165939" y="1518"/>
                  </a:cubicBezTo>
                  <a:cubicBezTo>
                    <a:pt x="155856" y="3306"/>
                    <a:pt x="146202" y="7025"/>
                    <a:pt x="137048" y="11673"/>
                  </a:cubicBezTo>
                  <a:cubicBezTo>
                    <a:pt x="118240" y="21399"/>
                    <a:pt x="101507" y="35344"/>
                    <a:pt x="85774" y="49288"/>
                  </a:cubicBezTo>
                  <a:cubicBezTo>
                    <a:pt x="70184" y="63162"/>
                    <a:pt x="55524" y="78108"/>
                    <a:pt x="42009" y="94055"/>
                  </a:cubicBezTo>
                  <a:cubicBezTo>
                    <a:pt x="26633" y="112219"/>
                    <a:pt x="12760" y="131599"/>
                    <a:pt x="532" y="151980"/>
                  </a:cubicBezTo>
                  <a:cubicBezTo>
                    <a:pt x="-1542" y="155412"/>
                    <a:pt x="2891" y="159846"/>
                    <a:pt x="6253" y="157486"/>
                  </a:cubicBezTo>
                  <a:cubicBezTo>
                    <a:pt x="25346" y="143970"/>
                    <a:pt x="49088" y="143899"/>
                    <a:pt x="71543" y="144185"/>
                  </a:cubicBezTo>
                  <a:cubicBezTo>
                    <a:pt x="93926" y="144471"/>
                    <a:pt x="115809" y="144328"/>
                    <a:pt x="137692" y="138821"/>
                  </a:cubicBezTo>
                  <a:cubicBezTo>
                    <a:pt x="179169" y="128381"/>
                    <a:pt x="217356" y="103638"/>
                    <a:pt x="243029" y="69312"/>
                  </a:cubicBezTo>
                  <a:cubicBezTo>
                    <a:pt x="250395" y="59515"/>
                    <a:pt x="256330" y="48859"/>
                    <a:pt x="262480" y="38276"/>
                  </a:cubicBezTo>
                  <a:cubicBezTo>
                    <a:pt x="268988" y="27048"/>
                    <a:pt x="277069" y="17323"/>
                    <a:pt x="287366" y="9385"/>
                  </a:cubicBezTo>
                  <a:cubicBezTo>
                    <a:pt x="288296" y="8813"/>
                    <a:pt x="287938" y="7454"/>
                    <a:pt x="287009" y="7883"/>
                  </a:cubicBezTo>
                  <a:lnTo>
                    <a:pt x="287009" y="788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6" name="任意多边形: 形状 605"/>
            <p:cNvSpPr/>
            <p:nvPr/>
          </p:nvSpPr>
          <p:spPr>
            <a:xfrm rot="5400000">
              <a:off x="10620175" y="5097647"/>
              <a:ext cx="188765" cy="786297"/>
            </a:xfrm>
            <a:custGeom>
              <a:avLst/>
              <a:gdLst>
                <a:gd name="connsiteX0" fmla="*/ 99461 w 99464"/>
                <a:gd name="connsiteY0" fmla="*/ 413698 h 414315"/>
                <a:gd name="connsiteX1" fmla="*/ 89878 w 99464"/>
                <a:gd name="connsiteY1" fmla="*/ 329886 h 414315"/>
                <a:gd name="connsiteX2" fmla="*/ 73288 w 99464"/>
                <a:gd name="connsiteY2" fmla="*/ 247862 h 414315"/>
                <a:gd name="connsiteX3" fmla="*/ 46828 w 99464"/>
                <a:gd name="connsiteY3" fmla="*/ 168912 h 414315"/>
                <a:gd name="connsiteX4" fmla="*/ 14934 w 99464"/>
                <a:gd name="connsiteY4" fmla="*/ 91322 h 414315"/>
                <a:gd name="connsiteX5" fmla="*/ 7997 w 99464"/>
                <a:gd name="connsiteY5" fmla="*/ 47485 h 414315"/>
                <a:gd name="connsiteX6" fmla="*/ 10071 w 99464"/>
                <a:gd name="connsiteY6" fmla="*/ 25030 h 414315"/>
                <a:gd name="connsiteX7" fmla="*/ 16150 w 99464"/>
                <a:gd name="connsiteY7" fmla="*/ 3934 h 414315"/>
                <a:gd name="connsiteX8" fmla="*/ 10071 w 99464"/>
                <a:gd name="connsiteY8" fmla="*/ 1574 h 414315"/>
                <a:gd name="connsiteX9" fmla="*/ 274 w 99464"/>
                <a:gd name="connsiteY9" fmla="*/ 38546 h 414315"/>
                <a:gd name="connsiteX10" fmla="*/ 3134 w 99464"/>
                <a:gd name="connsiteY10" fmla="*/ 77163 h 414315"/>
                <a:gd name="connsiteX11" fmla="*/ 32311 w 99464"/>
                <a:gd name="connsiteY11" fmla="*/ 155969 h 414315"/>
                <a:gd name="connsiteX12" fmla="*/ 62060 w 99464"/>
                <a:gd name="connsiteY12" fmla="*/ 235848 h 414315"/>
                <a:gd name="connsiteX13" fmla="*/ 81225 w 99464"/>
                <a:gd name="connsiteY13" fmla="*/ 318802 h 414315"/>
                <a:gd name="connsiteX14" fmla="*/ 98317 w 99464"/>
                <a:gd name="connsiteY14" fmla="*/ 413984 h 414315"/>
                <a:gd name="connsiteX15" fmla="*/ 99461 w 99464"/>
                <a:gd name="connsiteY15" fmla="*/ 413698 h 414315"/>
                <a:gd name="connsiteX16" fmla="*/ 99461 w 99464"/>
                <a:gd name="connsiteY16" fmla="*/ 413698 h 41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464" h="414315">
                  <a:moveTo>
                    <a:pt x="99461" y="413698"/>
                  </a:moveTo>
                  <a:cubicBezTo>
                    <a:pt x="96386" y="385737"/>
                    <a:pt x="94312" y="357704"/>
                    <a:pt x="89878" y="329886"/>
                  </a:cubicBezTo>
                  <a:cubicBezTo>
                    <a:pt x="85516" y="302354"/>
                    <a:pt x="80224" y="274893"/>
                    <a:pt x="73288" y="247862"/>
                  </a:cubicBezTo>
                  <a:cubicBezTo>
                    <a:pt x="66422" y="220902"/>
                    <a:pt x="57841" y="194442"/>
                    <a:pt x="46828" y="168912"/>
                  </a:cubicBezTo>
                  <a:cubicBezTo>
                    <a:pt x="35815" y="143240"/>
                    <a:pt x="22872" y="118211"/>
                    <a:pt x="14934" y="91322"/>
                  </a:cubicBezTo>
                  <a:cubicBezTo>
                    <a:pt x="10715" y="77091"/>
                    <a:pt x="8069" y="62360"/>
                    <a:pt x="7997" y="47485"/>
                  </a:cubicBezTo>
                  <a:cubicBezTo>
                    <a:pt x="7926" y="39976"/>
                    <a:pt x="8569" y="32468"/>
                    <a:pt x="10071" y="25030"/>
                  </a:cubicBezTo>
                  <a:cubicBezTo>
                    <a:pt x="11501" y="17808"/>
                    <a:pt x="14290" y="11014"/>
                    <a:pt x="16150" y="3934"/>
                  </a:cubicBezTo>
                  <a:cubicBezTo>
                    <a:pt x="17150" y="144"/>
                    <a:pt x="12073" y="-1429"/>
                    <a:pt x="10071" y="1574"/>
                  </a:cubicBezTo>
                  <a:cubicBezTo>
                    <a:pt x="3063" y="11944"/>
                    <a:pt x="1060" y="26318"/>
                    <a:pt x="274" y="38546"/>
                  </a:cubicBezTo>
                  <a:cubicBezTo>
                    <a:pt x="-584" y="51490"/>
                    <a:pt x="631" y="64505"/>
                    <a:pt x="3134" y="77163"/>
                  </a:cubicBezTo>
                  <a:cubicBezTo>
                    <a:pt x="8641" y="104766"/>
                    <a:pt x="20798" y="130439"/>
                    <a:pt x="32311" y="155969"/>
                  </a:cubicBezTo>
                  <a:cubicBezTo>
                    <a:pt x="44039" y="181928"/>
                    <a:pt x="54051" y="208459"/>
                    <a:pt x="62060" y="235848"/>
                  </a:cubicBezTo>
                  <a:cubicBezTo>
                    <a:pt x="69998" y="263094"/>
                    <a:pt x="76005" y="290912"/>
                    <a:pt x="81225" y="318802"/>
                  </a:cubicBezTo>
                  <a:cubicBezTo>
                    <a:pt x="87161" y="350481"/>
                    <a:pt x="93168" y="382161"/>
                    <a:pt x="98317" y="413984"/>
                  </a:cubicBezTo>
                  <a:cubicBezTo>
                    <a:pt x="98388" y="414556"/>
                    <a:pt x="99532" y="414342"/>
                    <a:pt x="99461" y="413698"/>
                  </a:cubicBezTo>
                  <a:lnTo>
                    <a:pt x="99461" y="41369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7" name="任意多边形: 形状 606"/>
            <p:cNvSpPr/>
            <p:nvPr/>
          </p:nvSpPr>
          <p:spPr>
            <a:xfrm rot="5400000">
              <a:off x="10283618" y="5256690"/>
              <a:ext cx="279629" cy="629751"/>
            </a:xfrm>
            <a:custGeom>
              <a:avLst/>
              <a:gdLst>
                <a:gd name="connsiteX0" fmla="*/ 31712 w 147342"/>
                <a:gd name="connsiteY0" fmla="*/ 3016 h 331828"/>
                <a:gd name="connsiteX1" fmla="*/ 28208 w 147342"/>
                <a:gd name="connsiteY1" fmla="*/ 35697 h 331828"/>
                <a:gd name="connsiteX2" fmla="*/ 14621 w 147342"/>
                <a:gd name="connsiteY2" fmla="*/ 68021 h 331828"/>
                <a:gd name="connsiteX3" fmla="*/ 32 w 147342"/>
                <a:gd name="connsiteY3" fmla="*/ 133597 h 331828"/>
                <a:gd name="connsiteX4" fmla="*/ 38077 w 147342"/>
                <a:gd name="connsiteY4" fmla="*/ 264178 h 331828"/>
                <a:gd name="connsiteX5" fmla="*/ 81771 w 147342"/>
                <a:gd name="connsiteY5" fmla="*/ 330184 h 331828"/>
                <a:gd name="connsiteX6" fmla="*/ 87992 w 147342"/>
                <a:gd name="connsiteY6" fmla="*/ 330041 h 331828"/>
                <a:gd name="connsiteX7" fmla="*/ 147061 w 147342"/>
                <a:gd name="connsiteY7" fmla="*/ 189305 h 331828"/>
                <a:gd name="connsiteX8" fmla="*/ 98290 w 147342"/>
                <a:gd name="connsiteY8" fmla="*/ 53718 h 331828"/>
                <a:gd name="connsiteX9" fmla="*/ 71258 w 147342"/>
                <a:gd name="connsiteY9" fmla="*/ 21538 h 331828"/>
                <a:gd name="connsiteX10" fmla="*/ 38863 w 147342"/>
                <a:gd name="connsiteY10" fmla="*/ 84 h 331828"/>
                <a:gd name="connsiteX11" fmla="*/ 36790 w 147342"/>
                <a:gd name="connsiteY11" fmla="*/ 8308 h 331828"/>
                <a:gd name="connsiteX12" fmla="*/ 64894 w 147342"/>
                <a:gd name="connsiteY12" fmla="*/ 27116 h 331828"/>
                <a:gd name="connsiteX13" fmla="*/ 88349 w 147342"/>
                <a:gd name="connsiteY13" fmla="*/ 54577 h 331828"/>
                <a:gd name="connsiteX14" fmla="*/ 124892 w 147342"/>
                <a:gd name="connsiteY14" fmla="*/ 114504 h 331828"/>
                <a:gd name="connsiteX15" fmla="*/ 139838 w 147342"/>
                <a:gd name="connsiteY15" fmla="*/ 182654 h 331828"/>
                <a:gd name="connsiteX16" fmla="*/ 123176 w 147342"/>
                <a:gd name="connsiteY16" fmla="*/ 253308 h 331828"/>
                <a:gd name="connsiteX17" fmla="*/ 81771 w 147342"/>
                <a:gd name="connsiteY17" fmla="*/ 326608 h 331828"/>
                <a:gd name="connsiteX18" fmla="*/ 87992 w 147342"/>
                <a:gd name="connsiteY18" fmla="*/ 326465 h 331828"/>
                <a:gd name="connsiteX19" fmla="*/ 19126 w 147342"/>
                <a:gd name="connsiteY19" fmla="*/ 205681 h 331828"/>
                <a:gd name="connsiteX20" fmla="*/ 7255 w 147342"/>
                <a:gd name="connsiteY20" fmla="*/ 137459 h 331828"/>
                <a:gd name="connsiteX21" fmla="*/ 21629 w 147342"/>
                <a:gd name="connsiteY21" fmla="*/ 70166 h 331828"/>
                <a:gd name="connsiteX22" fmla="*/ 34072 w 147342"/>
                <a:gd name="connsiteY22" fmla="*/ 2516 h 331828"/>
                <a:gd name="connsiteX23" fmla="*/ 31712 w 147342"/>
                <a:gd name="connsiteY23" fmla="*/ 3016 h 331828"/>
                <a:gd name="connsiteX24" fmla="*/ 31712 w 147342"/>
                <a:gd name="connsiteY24" fmla="*/ 3016 h 33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7342" h="331828">
                  <a:moveTo>
                    <a:pt x="31712" y="3016"/>
                  </a:moveTo>
                  <a:cubicBezTo>
                    <a:pt x="32785" y="14244"/>
                    <a:pt x="31641" y="24971"/>
                    <a:pt x="28208" y="35697"/>
                  </a:cubicBezTo>
                  <a:cubicBezTo>
                    <a:pt x="24704" y="46853"/>
                    <a:pt x="19341" y="57294"/>
                    <a:pt x="14621" y="68021"/>
                  </a:cubicBezTo>
                  <a:cubicBezTo>
                    <a:pt x="5467" y="88902"/>
                    <a:pt x="461" y="110785"/>
                    <a:pt x="32" y="133597"/>
                  </a:cubicBezTo>
                  <a:cubicBezTo>
                    <a:pt x="-826" y="179937"/>
                    <a:pt x="15479" y="224418"/>
                    <a:pt x="38077" y="264178"/>
                  </a:cubicBezTo>
                  <a:cubicBezTo>
                    <a:pt x="51092" y="287133"/>
                    <a:pt x="66253" y="308802"/>
                    <a:pt x="81771" y="330184"/>
                  </a:cubicBezTo>
                  <a:cubicBezTo>
                    <a:pt x="83416" y="332401"/>
                    <a:pt x="86419" y="332401"/>
                    <a:pt x="87992" y="330041"/>
                  </a:cubicBezTo>
                  <a:cubicBezTo>
                    <a:pt x="115381" y="287133"/>
                    <a:pt x="143771" y="241437"/>
                    <a:pt x="147061" y="189305"/>
                  </a:cubicBezTo>
                  <a:cubicBezTo>
                    <a:pt x="150136" y="139533"/>
                    <a:pt x="127610" y="92549"/>
                    <a:pt x="98290" y="53718"/>
                  </a:cubicBezTo>
                  <a:cubicBezTo>
                    <a:pt x="89851" y="42562"/>
                    <a:pt x="80769" y="31764"/>
                    <a:pt x="71258" y="21538"/>
                  </a:cubicBezTo>
                  <a:cubicBezTo>
                    <a:pt x="62391" y="11955"/>
                    <a:pt x="52236" y="2516"/>
                    <a:pt x="38863" y="84"/>
                  </a:cubicBezTo>
                  <a:cubicBezTo>
                    <a:pt x="33500" y="-917"/>
                    <a:pt x="31426" y="7307"/>
                    <a:pt x="36790" y="8308"/>
                  </a:cubicBezTo>
                  <a:cubicBezTo>
                    <a:pt x="48446" y="10454"/>
                    <a:pt x="57099" y="18749"/>
                    <a:pt x="64894" y="27116"/>
                  </a:cubicBezTo>
                  <a:cubicBezTo>
                    <a:pt x="73118" y="35912"/>
                    <a:pt x="80984" y="45065"/>
                    <a:pt x="88349" y="54577"/>
                  </a:cubicBezTo>
                  <a:cubicBezTo>
                    <a:pt x="102723" y="73027"/>
                    <a:pt x="115524" y="92978"/>
                    <a:pt x="124892" y="114504"/>
                  </a:cubicBezTo>
                  <a:cubicBezTo>
                    <a:pt x="134261" y="136029"/>
                    <a:pt x="139981" y="159127"/>
                    <a:pt x="139838" y="182654"/>
                  </a:cubicBezTo>
                  <a:cubicBezTo>
                    <a:pt x="139695" y="207112"/>
                    <a:pt x="132973" y="230997"/>
                    <a:pt x="123176" y="253308"/>
                  </a:cubicBezTo>
                  <a:cubicBezTo>
                    <a:pt x="111877" y="279053"/>
                    <a:pt x="96859" y="302938"/>
                    <a:pt x="81771" y="326608"/>
                  </a:cubicBezTo>
                  <a:cubicBezTo>
                    <a:pt x="83845" y="326537"/>
                    <a:pt x="85918" y="326537"/>
                    <a:pt x="87992" y="326465"/>
                  </a:cubicBezTo>
                  <a:cubicBezTo>
                    <a:pt x="60746" y="288993"/>
                    <a:pt x="34144" y="249876"/>
                    <a:pt x="19126" y="205681"/>
                  </a:cubicBezTo>
                  <a:cubicBezTo>
                    <a:pt x="11689" y="183727"/>
                    <a:pt x="7255" y="160629"/>
                    <a:pt x="7255" y="137459"/>
                  </a:cubicBezTo>
                  <a:cubicBezTo>
                    <a:pt x="7184" y="114003"/>
                    <a:pt x="12118" y="91548"/>
                    <a:pt x="21629" y="70166"/>
                  </a:cubicBezTo>
                  <a:cubicBezTo>
                    <a:pt x="30568" y="50071"/>
                    <a:pt x="45013" y="24398"/>
                    <a:pt x="34072" y="2516"/>
                  </a:cubicBezTo>
                  <a:cubicBezTo>
                    <a:pt x="33428" y="1300"/>
                    <a:pt x="31569" y="1872"/>
                    <a:pt x="31712" y="3016"/>
                  </a:cubicBezTo>
                  <a:lnTo>
                    <a:pt x="31712" y="301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9" name="任意多边形: 形状 608"/>
            <p:cNvSpPr/>
            <p:nvPr/>
          </p:nvSpPr>
          <p:spPr>
            <a:xfrm rot="5400000">
              <a:off x="11079903" y="4970710"/>
              <a:ext cx="310712" cy="375090"/>
            </a:xfrm>
            <a:custGeom>
              <a:avLst/>
              <a:gdLst>
                <a:gd name="connsiteX0" fmla="*/ 168 w 163720"/>
                <a:gd name="connsiteY0" fmla="*/ 982 h 197642"/>
                <a:gd name="connsiteX1" fmla="*/ 24768 w 163720"/>
                <a:gd name="connsiteY1" fmla="*/ 47035 h 197642"/>
                <a:gd name="connsiteX2" fmla="*/ 42217 w 163720"/>
                <a:gd name="connsiteY2" fmla="*/ 97523 h 197642"/>
                <a:gd name="connsiteX3" fmla="*/ 107508 w 163720"/>
                <a:gd name="connsiteY3" fmla="*/ 178832 h 197642"/>
                <a:gd name="connsiteX4" fmla="*/ 132323 w 163720"/>
                <a:gd name="connsiteY4" fmla="*/ 191347 h 197642"/>
                <a:gd name="connsiteX5" fmla="*/ 160713 w 163720"/>
                <a:gd name="connsiteY5" fmla="*/ 197425 h 197642"/>
                <a:gd name="connsiteX6" fmla="*/ 161428 w 163720"/>
                <a:gd name="connsiteY6" fmla="*/ 191132 h 197642"/>
                <a:gd name="connsiteX7" fmla="*/ 149056 w 163720"/>
                <a:gd name="connsiteY7" fmla="*/ 188486 h 197642"/>
                <a:gd name="connsiteX8" fmla="*/ 136828 w 163720"/>
                <a:gd name="connsiteY8" fmla="*/ 185054 h 197642"/>
                <a:gd name="connsiteX9" fmla="*/ 114087 w 163720"/>
                <a:gd name="connsiteY9" fmla="*/ 174327 h 197642"/>
                <a:gd name="connsiteX10" fmla="*/ 75828 w 163720"/>
                <a:gd name="connsiteY10" fmla="*/ 140788 h 197642"/>
                <a:gd name="connsiteX11" fmla="*/ 28416 w 163720"/>
                <a:gd name="connsiteY11" fmla="*/ 45176 h 197642"/>
                <a:gd name="connsiteX12" fmla="*/ 1026 w 163720"/>
                <a:gd name="connsiteY12" fmla="*/ 124 h 197642"/>
                <a:gd name="connsiteX13" fmla="*/ 168 w 163720"/>
                <a:gd name="connsiteY13" fmla="*/ 982 h 197642"/>
                <a:gd name="connsiteX14" fmla="*/ 168 w 163720"/>
                <a:gd name="connsiteY14" fmla="*/ 982 h 19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3720" h="197642">
                  <a:moveTo>
                    <a:pt x="168" y="982"/>
                  </a:moveTo>
                  <a:cubicBezTo>
                    <a:pt x="12826" y="13425"/>
                    <a:pt x="19620" y="30373"/>
                    <a:pt x="24768" y="47035"/>
                  </a:cubicBezTo>
                  <a:cubicBezTo>
                    <a:pt x="30060" y="64127"/>
                    <a:pt x="34923" y="81147"/>
                    <a:pt x="42217" y="97523"/>
                  </a:cubicBezTo>
                  <a:cubicBezTo>
                    <a:pt x="56591" y="129775"/>
                    <a:pt x="77473" y="159452"/>
                    <a:pt x="107508" y="178832"/>
                  </a:cubicBezTo>
                  <a:cubicBezTo>
                    <a:pt x="115303" y="183909"/>
                    <a:pt x="123598" y="188057"/>
                    <a:pt x="132323" y="191347"/>
                  </a:cubicBezTo>
                  <a:cubicBezTo>
                    <a:pt x="140689" y="194493"/>
                    <a:pt x="151631" y="198641"/>
                    <a:pt x="160713" y="197425"/>
                  </a:cubicBezTo>
                  <a:cubicBezTo>
                    <a:pt x="164288" y="196925"/>
                    <a:pt x="164861" y="192419"/>
                    <a:pt x="161428" y="191132"/>
                  </a:cubicBezTo>
                  <a:cubicBezTo>
                    <a:pt x="157423" y="189702"/>
                    <a:pt x="153132" y="189416"/>
                    <a:pt x="149056" y="188486"/>
                  </a:cubicBezTo>
                  <a:cubicBezTo>
                    <a:pt x="144909" y="187556"/>
                    <a:pt x="140833" y="186412"/>
                    <a:pt x="136828" y="185054"/>
                  </a:cubicBezTo>
                  <a:cubicBezTo>
                    <a:pt x="128890" y="182336"/>
                    <a:pt x="121238" y="178617"/>
                    <a:pt x="114087" y="174327"/>
                  </a:cubicBezTo>
                  <a:cubicBezTo>
                    <a:pt x="99427" y="165531"/>
                    <a:pt x="86626" y="154017"/>
                    <a:pt x="75828" y="140788"/>
                  </a:cubicBezTo>
                  <a:cubicBezTo>
                    <a:pt x="52873" y="112540"/>
                    <a:pt x="40930" y="78787"/>
                    <a:pt x="28416" y="45176"/>
                  </a:cubicBezTo>
                  <a:cubicBezTo>
                    <a:pt x="22122" y="28442"/>
                    <a:pt x="14829" y="12066"/>
                    <a:pt x="1026" y="124"/>
                  </a:cubicBezTo>
                  <a:cubicBezTo>
                    <a:pt x="383" y="-305"/>
                    <a:pt x="-332" y="481"/>
                    <a:pt x="168" y="982"/>
                  </a:cubicBezTo>
                  <a:lnTo>
                    <a:pt x="168" y="98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1" name="任意多边形: 形状 610"/>
            <p:cNvSpPr/>
            <p:nvPr/>
          </p:nvSpPr>
          <p:spPr>
            <a:xfrm rot="5400000">
              <a:off x="11228152" y="4762754"/>
              <a:ext cx="324871" cy="533681"/>
            </a:xfrm>
            <a:custGeom>
              <a:avLst/>
              <a:gdLst>
                <a:gd name="connsiteX0" fmla="*/ 156219 w 171181"/>
                <a:gd name="connsiteY0" fmla="*/ 278933 h 281207"/>
                <a:gd name="connsiteX1" fmla="*/ 126900 w 171181"/>
                <a:gd name="connsiteY1" fmla="*/ 266204 h 281207"/>
                <a:gd name="connsiteX2" fmla="*/ 97294 w 171181"/>
                <a:gd name="connsiteY2" fmla="*/ 253547 h 281207"/>
                <a:gd name="connsiteX3" fmla="*/ 48594 w 171181"/>
                <a:gd name="connsiteY3" fmla="*/ 217934 h 281207"/>
                <a:gd name="connsiteX4" fmla="*/ 17272 w 171181"/>
                <a:gd name="connsiteY4" fmla="*/ 86209 h 281207"/>
                <a:gd name="connsiteX5" fmla="*/ 8261 w 171181"/>
                <a:gd name="connsiteY5" fmla="*/ 2969 h 281207"/>
                <a:gd name="connsiteX6" fmla="*/ 2183 w 171181"/>
                <a:gd name="connsiteY6" fmla="*/ 7903 h 281207"/>
                <a:gd name="connsiteX7" fmla="*/ 62825 w 171181"/>
                <a:gd name="connsiteY7" fmla="*/ 42801 h 281207"/>
                <a:gd name="connsiteX8" fmla="*/ 114742 w 171181"/>
                <a:gd name="connsiteY8" fmla="*/ 79272 h 281207"/>
                <a:gd name="connsiteX9" fmla="*/ 146136 w 171181"/>
                <a:gd name="connsiteY9" fmla="*/ 133550 h 281207"/>
                <a:gd name="connsiteX10" fmla="*/ 162727 w 171181"/>
                <a:gd name="connsiteY10" fmla="*/ 197410 h 281207"/>
                <a:gd name="connsiteX11" fmla="*/ 157793 w 171181"/>
                <a:gd name="connsiteY11" fmla="*/ 235669 h 281207"/>
                <a:gd name="connsiteX12" fmla="*/ 150355 w 171181"/>
                <a:gd name="connsiteY12" fmla="*/ 276001 h 281207"/>
                <a:gd name="connsiteX13" fmla="*/ 158579 w 171181"/>
                <a:gd name="connsiteY13" fmla="*/ 278075 h 281207"/>
                <a:gd name="connsiteX14" fmla="*/ 165373 w 171181"/>
                <a:gd name="connsiteY14" fmla="*/ 241247 h 281207"/>
                <a:gd name="connsiteX15" fmla="*/ 170879 w 171181"/>
                <a:gd name="connsiteY15" fmla="*/ 205848 h 281207"/>
                <a:gd name="connsiteX16" fmla="*/ 157506 w 171181"/>
                <a:gd name="connsiteY16" fmla="*/ 138770 h 281207"/>
                <a:gd name="connsiteX17" fmla="*/ 127114 w 171181"/>
                <a:gd name="connsiteY17" fmla="*/ 81060 h 281207"/>
                <a:gd name="connsiteX18" fmla="*/ 77199 w 171181"/>
                <a:gd name="connsiteY18" fmla="*/ 41299 h 281207"/>
                <a:gd name="connsiteX19" fmla="*/ 6259 w 171181"/>
                <a:gd name="connsiteY19" fmla="*/ 537 h 281207"/>
                <a:gd name="connsiteX20" fmla="*/ 180 w 171181"/>
                <a:gd name="connsiteY20" fmla="*/ 5472 h 281207"/>
                <a:gd name="connsiteX21" fmla="*/ 13482 w 171181"/>
                <a:gd name="connsiteY21" fmla="*/ 155790 h 281207"/>
                <a:gd name="connsiteX22" fmla="*/ 39226 w 171181"/>
                <a:gd name="connsiteY22" fmla="*/ 218720 h 281207"/>
                <a:gd name="connsiteX23" fmla="*/ 87640 w 171181"/>
                <a:gd name="connsiteY23" fmla="*/ 257051 h 281207"/>
                <a:gd name="connsiteX24" fmla="*/ 120106 w 171181"/>
                <a:gd name="connsiteY24" fmla="*/ 270924 h 281207"/>
                <a:gd name="connsiteX25" fmla="*/ 137269 w 171181"/>
                <a:gd name="connsiteY25" fmla="*/ 276073 h 281207"/>
                <a:gd name="connsiteX26" fmla="*/ 156005 w 171181"/>
                <a:gd name="connsiteY26" fmla="*/ 280149 h 281207"/>
                <a:gd name="connsiteX27" fmla="*/ 156219 w 171181"/>
                <a:gd name="connsiteY27" fmla="*/ 278933 h 281207"/>
                <a:gd name="connsiteX28" fmla="*/ 156219 w 171181"/>
                <a:gd name="connsiteY28" fmla="*/ 278933 h 281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1181" h="281207">
                  <a:moveTo>
                    <a:pt x="156219" y="278933"/>
                  </a:moveTo>
                  <a:cubicBezTo>
                    <a:pt x="146208" y="275286"/>
                    <a:pt x="136840" y="269994"/>
                    <a:pt x="126900" y="266204"/>
                  </a:cubicBezTo>
                  <a:cubicBezTo>
                    <a:pt x="116888" y="262414"/>
                    <a:pt x="106947" y="258266"/>
                    <a:pt x="97294" y="253547"/>
                  </a:cubicBezTo>
                  <a:cubicBezTo>
                    <a:pt x="79130" y="244679"/>
                    <a:pt x="61895" y="233309"/>
                    <a:pt x="48594" y="217934"/>
                  </a:cubicBezTo>
                  <a:cubicBezTo>
                    <a:pt x="17343" y="181820"/>
                    <a:pt x="17629" y="131261"/>
                    <a:pt x="17272" y="86209"/>
                  </a:cubicBezTo>
                  <a:cubicBezTo>
                    <a:pt x="17057" y="58247"/>
                    <a:pt x="16270" y="30000"/>
                    <a:pt x="8261" y="2969"/>
                  </a:cubicBezTo>
                  <a:cubicBezTo>
                    <a:pt x="6259" y="4613"/>
                    <a:pt x="4185" y="6258"/>
                    <a:pt x="2183" y="7903"/>
                  </a:cubicBezTo>
                  <a:cubicBezTo>
                    <a:pt x="22349" y="19559"/>
                    <a:pt x="42587" y="31144"/>
                    <a:pt x="62825" y="42801"/>
                  </a:cubicBezTo>
                  <a:cubicBezTo>
                    <a:pt x="81132" y="53313"/>
                    <a:pt x="100368" y="63396"/>
                    <a:pt x="114742" y="79272"/>
                  </a:cubicBezTo>
                  <a:cubicBezTo>
                    <a:pt x="128831" y="94790"/>
                    <a:pt x="137841" y="114527"/>
                    <a:pt x="146136" y="133550"/>
                  </a:cubicBezTo>
                  <a:cubicBezTo>
                    <a:pt x="154932" y="153716"/>
                    <a:pt x="162727" y="175098"/>
                    <a:pt x="162727" y="197410"/>
                  </a:cubicBezTo>
                  <a:cubicBezTo>
                    <a:pt x="162727" y="210282"/>
                    <a:pt x="160152" y="223011"/>
                    <a:pt x="157793" y="235669"/>
                  </a:cubicBezTo>
                  <a:cubicBezTo>
                    <a:pt x="155290" y="249113"/>
                    <a:pt x="152787" y="262557"/>
                    <a:pt x="150355" y="276001"/>
                  </a:cubicBezTo>
                  <a:cubicBezTo>
                    <a:pt x="149354" y="281365"/>
                    <a:pt x="157578" y="283439"/>
                    <a:pt x="158579" y="278075"/>
                  </a:cubicBezTo>
                  <a:cubicBezTo>
                    <a:pt x="160868" y="265775"/>
                    <a:pt x="163156" y="253547"/>
                    <a:pt x="165373" y="241247"/>
                  </a:cubicBezTo>
                  <a:cubicBezTo>
                    <a:pt x="167518" y="229519"/>
                    <a:pt x="169950" y="217791"/>
                    <a:pt x="170879" y="205848"/>
                  </a:cubicBezTo>
                  <a:cubicBezTo>
                    <a:pt x="172667" y="182607"/>
                    <a:pt x="166303" y="160009"/>
                    <a:pt x="157506" y="138770"/>
                  </a:cubicBezTo>
                  <a:cubicBezTo>
                    <a:pt x="149283" y="118818"/>
                    <a:pt x="140272" y="98223"/>
                    <a:pt x="127114" y="81060"/>
                  </a:cubicBezTo>
                  <a:cubicBezTo>
                    <a:pt x="113813" y="63682"/>
                    <a:pt x="95935" y="52097"/>
                    <a:pt x="77199" y="41299"/>
                  </a:cubicBezTo>
                  <a:cubicBezTo>
                    <a:pt x="53600" y="27640"/>
                    <a:pt x="29929" y="14124"/>
                    <a:pt x="6259" y="537"/>
                  </a:cubicBezTo>
                  <a:cubicBezTo>
                    <a:pt x="3041" y="-1322"/>
                    <a:pt x="-892" y="1967"/>
                    <a:pt x="180" y="5472"/>
                  </a:cubicBezTo>
                  <a:cubicBezTo>
                    <a:pt x="14769" y="54314"/>
                    <a:pt x="4972" y="106089"/>
                    <a:pt x="13482" y="155790"/>
                  </a:cubicBezTo>
                  <a:cubicBezTo>
                    <a:pt x="17343" y="178316"/>
                    <a:pt x="24995" y="200556"/>
                    <a:pt x="39226" y="218720"/>
                  </a:cubicBezTo>
                  <a:cubicBezTo>
                    <a:pt x="52169" y="235168"/>
                    <a:pt x="69118" y="247540"/>
                    <a:pt x="87640" y="257051"/>
                  </a:cubicBezTo>
                  <a:cubicBezTo>
                    <a:pt x="98080" y="262414"/>
                    <a:pt x="109022" y="266919"/>
                    <a:pt x="120106" y="270924"/>
                  </a:cubicBezTo>
                  <a:cubicBezTo>
                    <a:pt x="125755" y="272998"/>
                    <a:pt x="131405" y="274571"/>
                    <a:pt x="137269" y="276073"/>
                  </a:cubicBezTo>
                  <a:cubicBezTo>
                    <a:pt x="143490" y="277646"/>
                    <a:pt x="149784" y="278433"/>
                    <a:pt x="156005" y="280149"/>
                  </a:cubicBezTo>
                  <a:cubicBezTo>
                    <a:pt x="156720" y="280364"/>
                    <a:pt x="156935" y="279219"/>
                    <a:pt x="156219" y="278933"/>
                  </a:cubicBezTo>
                  <a:lnTo>
                    <a:pt x="156219" y="27893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3" name="任意多边形: 形状 612"/>
            <p:cNvSpPr/>
            <p:nvPr/>
          </p:nvSpPr>
          <p:spPr>
            <a:xfrm rot="5400000">
              <a:off x="2935606" y="1015405"/>
              <a:ext cx="726630" cy="298875"/>
            </a:xfrm>
            <a:custGeom>
              <a:avLst/>
              <a:gdLst>
                <a:gd name="connsiteX0" fmla="*/ 10941 w 382875"/>
                <a:gd name="connsiteY0" fmla="*/ 141352 h 157483"/>
                <a:gd name="connsiteX1" fmla="*/ 212176 w 382875"/>
                <a:gd name="connsiteY1" fmla="*/ 141781 h 157483"/>
                <a:gd name="connsiteX2" fmla="*/ 382875 w 382875"/>
                <a:gd name="connsiteY2" fmla="*/ 51032 h 157483"/>
                <a:gd name="connsiteX3" fmla="*/ 133584 w 382875"/>
                <a:gd name="connsiteY3" fmla="*/ 5264 h 157483"/>
                <a:gd name="connsiteX4" fmla="*/ 0 w 382875"/>
                <a:gd name="connsiteY4" fmla="*/ 136775 h 157483"/>
                <a:gd name="connsiteX5" fmla="*/ 10941 w 382875"/>
                <a:gd name="connsiteY5" fmla="*/ 141352 h 15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2875" h="157483">
                  <a:moveTo>
                    <a:pt x="10941" y="141352"/>
                  </a:moveTo>
                  <a:cubicBezTo>
                    <a:pt x="90177" y="149218"/>
                    <a:pt x="140664" y="173103"/>
                    <a:pt x="212176" y="141781"/>
                  </a:cubicBezTo>
                  <a:cubicBezTo>
                    <a:pt x="283760" y="110459"/>
                    <a:pt x="382875" y="51032"/>
                    <a:pt x="382875" y="51032"/>
                  </a:cubicBezTo>
                  <a:cubicBezTo>
                    <a:pt x="382875" y="51032"/>
                    <a:pt x="207456" y="-19479"/>
                    <a:pt x="133584" y="5264"/>
                  </a:cubicBezTo>
                  <a:cubicBezTo>
                    <a:pt x="59713" y="30008"/>
                    <a:pt x="0" y="136775"/>
                    <a:pt x="0" y="136775"/>
                  </a:cubicBezTo>
                  <a:lnTo>
                    <a:pt x="10941" y="141352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5" name="任意多边形: 形状 614"/>
            <p:cNvSpPr/>
            <p:nvPr/>
          </p:nvSpPr>
          <p:spPr>
            <a:xfrm rot="5400000">
              <a:off x="2612792" y="804868"/>
              <a:ext cx="675062" cy="249008"/>
            </a:xfrm>
            <a:custGeom>
              <a:avLst/>
              <a:gdLst>
                <a:gd name="connsiteX0" fmla="*/ 355703 w 355703"/>
                <a:gd name="connsiteY0" fmla="*/ 82191 h 131207"/>
                <a:gd name="connsiteX1" fmla="*/ 143742 w 355703"/>
                <a:gd name="connsiteY1" fmla="*/ 2813 h 131207"/>
                <a:gd name="connsiteX2" fmla="*/ 2 w 355703"/>
                <a:gd name="connsiteY2" fmla="*/ 70248 h 131207"/>
                <a:gd name="connsiteX3" fmla="*/ 120786 w 355703"/>
                <a:gd name="connsiteY3" fmla="*/ 131177 h 131207"/>
                <a:gd name="connsiteX4" fmla="*/ 355703 w 355703"/>
                <a:gd name="connsiteY4" fmla="*/ 82191 h 131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03" h="131207">
                  <a:moveTo>
                    <a:pt x="355703" y="82191"/>
                  </a:moveTo>
                  <a:cubicBezTo>
                    <a:pt x="259734" y="23336"/>
                    <a:pt x="212465" y="-10274"/>
                    <a:pt x="143742" y="2813"/>
                  </a:cubicBezTo>
                  <a:cubicBezTo>
                    <a:pt x="75018" y="15899"/>
                    <a:pt x="-498" y="66530"/>
                    <a:pt x="2" y="70248"/>
                  </a:cubicBezTo>
                  <a:cubicBezTo>
                    <a:pt x="503" y="73967"/>
                    <a:pt x="93397" y="130104"/>
                    <a:pt x="120786" y="131177"/>
                  </a:cubicBezTo>
                  <a:cubicBezTo>
                    <a:pt x="148175" y="132250"/>
                    <a:pt x="320662" y="105504"/>
                    <a:pt x="355703" y="8219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7" name="任意多边形: 形状 616"/>
            <p:cNvSpPr/>
            <p:nvPr/>
          </p:nvSpPr>
          <p:spPr>
            <a:xfrm rot="5400000">
              <a:off x="2269436" y="474177"/>
              <a:ext cx="549893" cy="324668"/>
            </a:xfrm>
            <a:custGeom>
              <a:avLst/>
              <a:gdLst>
                <a:gd name="connsiteX0" fmla="*/ 289750 w 289749"/>
                <a:gd name="connsiteY0" fmla="*/ 157684 h 171074"/>
                <a:gd name="connsiteX1" fmla="*/ 144151 w 289749"/>
                <a:gd name="connsiteY1" fmla="*/ 17520 h 171074"/>
                <a:gd name="connsiteX2" fmla="*/ 55 w 289749"/>
                <a:gd name="connsiteY2" fmla="*/ 0 h 171074"/>
                <a:gd name="connsiteX3" fmla="*/ 122054 w 289749"/>
                <a:gd name="connsiteY3" fmla="*/ 158113 h 171074"/>
                <a:gd name="connsiteX4" fmla="*/ 289750 w 289749"/>
                <a:gd name="connsiteY4" fmla="*/ 157684 h 1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749" h="171074">
                  <a:moveTo>
                    <a:pt x="289750" y="157684"/>
                  </a:moveTo>
                  <a:cubicBezTo>
                    <a:pt x="264649" y="104336"/>
                    <a:pt x="197428" y="37472"/>
                    <a:pt x="144151" y="17520"/>
                  </a:cubicBezTo>
                  <a:cubicBezTo>
                    <a:pt x="90875" y="-2432"/>
                    <a:pt x="15644" y="12014"/>
                    <a:pt x="55" y="0"/>
                  </a:cubicBezTo>
                  <a:cubicBezTo>
                    <a:pt x="-2591" y="71583"/>
                    <a:pt x="91590" y="148244"/>
                    <a:pt x="122054" y="158113"/>
                  </a:cubicBezTo>
                  <a:cubicBezTo>
                    <a:pt x="152518" y="167910"/>
                    <a:pt x="218023" y="181783"/>
                    <a:pt x="289750" y="15768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9" name="任意多边形: 形状 618"/>
            <p:cNvSpPr/>
            <p:nvPr/>
          </p:nvSpPr>
          <p:spPr>
            <a:xfrm rot="5400000">
              <a:off x="3166346" y="346649"/>
              <a:ext cx="408509" cy="379105"/>
            </a:xfrm>
            <a:custGeom>
              <a:avLst/>
              <a:gdLst>
                <a:gd name="connsiteX0" fmla="*/ 215251 w 215251"/>
                <a:gd name="connsiteY0" fmla="*/ 454 h 199758"/>
                <a:gd name="connsiteX1" fmla="*/ 134156 w 215251"/>
                <a:gd name="connsiteY1" fmla="*/ 142048 h 199758"/>
                <a:gd name="connsiteX2" fmla="*/ 0 w 215251"/>
                <a:gd name="connsiteY2" fmla="*/ 199758 h 199758"/>
                <a:gd name="connsiteX3" fmla="*/ 53276 w 215251"/>
                <a:gd name="connsiteY3" fmla="*/ 66674 h 199758"/>
                <a:gd name="connsiteX4" fmla="*/ 215251 w 215251"/>
                <a:gd name="connsiteY4" fmla="*/ 454 h 199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51" h="199758">
                  <a:moveTo>
                    <a:pt x="215251" y="454"/>
                  </a:moveTo>
                  <a:cubicBezTo>
                    <a:pt x="174060" y="37354"/>
                    <a:pt x="187719" y="100857"/>
                    <a:pt x="134156" y="142048"/>
                  </a:cubicBezTo>
                  <a:cubicBezTo>
                    <a:pt x="80522" y="183239"/>
                    <a:pt x="0" y="199758"/>
                    <a:pt x="0" y="199758"/>
                  </a:cubicBezTo>
                  <a:cubicBezTo>
                    <a:pt x="0" y="199758"/>
                    <a:pt x="3289" y="108866"/>
                    <a:pt x="53276" y="66674"/>
                  </a:cubicBezTo>
                  <a:cubicBezTo>
                    <a:pt x="103263" y="24482"/>
                    <a:pt x="195728" y="-3979"/>
                    <a:pt x="215251" y="45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1" name="任意多边形: 形状 620"/>
            <p:cNvSpPr/>
            <p:nvPr/>
          </p:nvSpPr>
          <p:spPr>
            <a:xfrm rot="5400000">
              <a:off x="3265456" y="-101016"/>
              <a:ext cx="110115" cy="312148"/>
            </a:xfrm>
            <a:custGeom>
              <a:avLst/>
              <a:gdLst>
                <a:gd name="connsiteX0" fmla="*/ 0 w 110115"/>
                <a:gd name="connsiteY0" fmla="*/ 294457 h 312148"/>
                <a:gd name="connsiteX1" fmla="*/ 0 w 110115"/>
                <a:gd name="connsiteY1" fmla="*/ 0 h 312148"/>
                <a:gd name="connsiteX2" fmla="*/ 37134 w 110115"/>
                <a:gd name="connsiteY2" fmla="*/ 25852 h 312148"/>
                <a:gd name="connsiteX3" fmla="*/ 98647 w 110115"/>
                <a:gd name="connsiteY3" fmla="*/ 119921 h 312148"/>
                <a:gd name="connsiteX4" fmla="*/ 104077 w 110115"/>
                <a:gd name="connsiteY4" fmla="*/ 312097 h 312148"/>
                <a:gd name="connsiteX5" fmla="*/ 20693 w 110115"/>
                <a:gd name="connsiteY5" fmla="*/ 302435 h 312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115" h="312148">
                  <a:moveTo>
                    <a:pt x="0" y="294457"/>
                  </a:moveTo>
                  <a:lnTo>
                    <a:pt x="0" y="0"/>
                  </a:lnTo>
                  <a:lnTo>
                    <a:pt x="37134" y="25852"/>
                  </a:lnTo>
                  <a:cubicBezTo>
                    <a:pt x="63972" y="48195"/>
                    <a:pt x="87587" y="77645"/>
                    <a:pt x="98647" y="119921"/>
                  </a:cubicBezTo>
                  <a:cubicBezTo>
                    <a:pt x="120770" y="204608"/>
                    <a:pt x="104077" y="312097"/>
                    <a:pt x="104077" y="312097"/>
                  </a:cubicBezTo>
                  <a:cubicBezTo>
                    <a:pt x="76255" y="312606"/>
                    <a:pt x="48289" y="309323"/>
                    <a:pt x="20693" y="302435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3" name="任意多边形: 形状 622"/>
            <p:cNvSpPr/>
            <p:nvPr/>
          </p:nvSpPr>
          <p:spPr>
            <a:xfrm rot="5400000">
              <a:off x="3309670" y="-50103"/>
              <a:ext cx="107447" cy="207652"/>
            </a:xfrm>
            <a:custGeom>
              <a:avLst/>
              <a:gdLst>
                <a:gd name="connsiteX0" fmla="*/ 0 w 107447"/>
                <a:gd name="connsiteY0" fmla="*/ 69175 h 207652"/>
                <a:gd name="connsiteX1" fmla="*/ 0 w 107447"/>
                <a:gd name="connsiteY1" fmla="*/ 0 h 207652"/>
                <a:gd name="connsiteX2" fmla="*/ 22665 w 107447"/>
                <a:gd name="connsiteY2" fmla="*/ 18028 h 207652"/>
                <a:gd name="connsiteX3" fmla="*/ 63227 w 107447"/>
                <a:gd name="connsiteY3" fmla="*/ 65767 h 207652"/>
                <a:gd name="connsiteX4" fmla="*/ 107199 w 107447"/>
                <a:gd name="connsiteY4" fmla="*/ 182754 h 207652"/>
                <a:gd name="connsiteX5" fmla="*/ 62821 w 107447"/>
                <a:gd name="connsiteY5" fmla="*/ 195919 h 207652"/>
                <a:gd name="connsiteX6" fmla="*/ 15998 w 107447"/>
                <a:gd name="connsiteY6" fmla="*/ 88838 h 20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447" h="207652">
                  <a:moveTo>
                    <a:pt x="0" y="69175"/>
                  </a:moveTo>
                  <a:lnTo>
                    <a:pt x="0" y="0"/>
                  </a:lnTo>
                  <a:lnTo>
                    <a:pt x="22665" y="18028"/>
                  </a:lnTo>
                  <a:cubicBezTo>
                    <a:pt x="37645" y="32550"/>
                    <a:pt x="51217" y="48531"/>
                    <a:pt x="63227" y="65767"/>
                  </a:cubicBezTo>
                  <a:cubicBezTo>
                    <a:pt x="85756" y="98202"/>
                    <a:pt x="110185" y="142581"/>
                    <a:pt x="107199" y="182754"/>
                  </a:cubicBezTo>
                  <a:cubicBezTo>
                    <a:pt x="105706" y="203790"/>
                    <a:pt x="74492" y="219399"/>
                    <a:pt x="62821" y="195919"/>
                  </a:cubicBezTo>
                  <a:cubicBezTo>
                    <a:pt x="45448" y="160905"/>
                    <a:pt x="37847" y="122631"/>
                    <a:pt x="15998" y="88838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5" name="任意多边形: 形状 624"/>
            <p:cNvSpPr/>
            <p:nvPr/>
          </p:nvSpPr>
          <p:spPr>
            <a:xfrm rot="5400000">
              <a:off x="3265380" y="438811"/>
              <a:ext cx="237803" cy="333315"/>
            </a:xfrm>
            <a:custGeom>
              <a:avLst/>
              <a:gdLst>
                <a:gd name="connsiteX0" fmla="*/ 112683 w 125303"/>
                <a:gd name="connsiteY0" fmla="*/ 890 h 175630"/>
                <a:gd name="connsiteX1" fmla="*/ 96450 w 125303"/>
                <a:gd name="connsiteY1" fmla="*/ 20199 h 175630"/>
                <a:gd name="connsiteX2" fmla="*/ 85151 w 125303"/>
                <a:gd name="connsiteY2" fmla="*/ 42224 h 175630"/>
                <a:gd name="connsiteX3" fmla="*/ 59907 w 125303"/>
                <a:gd name="connsiteY3" fmla="*/ 84702 h 175630"/>
                <a:gd name="connsiteX4" fmla="*/ 27083 w 125303"/>
                <a:gd name="connsiteY4" fmla="*/ 119028 h 175630"/>
                <a:gd name="connsiteX5" fmla="*/ 51 w 125303"/>
                <a:gd name="connsiteY5" fmla="*/ 163580 h 175630"/>
                <a:gd name="connsiteX6" fmla="*/ 22578 w 125303"/>
                <a:gd name="connsiteY6" fmla="*/ 172304 h 175630"/>
                <a:gd name="connsiteX7" fmla="*/ 37595 w 125303"/>
                <a:gd name="connsiteY7" fmla="*/ 154784 h 175630"/>
                <a:gd name="connsiteX8" fmla="*/ 53256 w 125303"/>
                <a:gd name="connsiteY8" fmla="*/ 137049 h 175630"/>
                <a:gd name="connsiteX9" fmla="*/ 85866 w 125303"/>
                <a:gd name="connsiteY9" fmla="*/ 99148 h 175630"/>
                <a:gd name="connsiteX10" fmla="*/ 106247 w 125303"/>
                <a:gd name="connsiteY10" fmla="*/ 53595 h 175630"/>
                <a:gd name="connsiteX11" fmla="*/ 115901 w 125303"/>
                <a:gd name="connsiteY11" fmla="*/ 30925 h 175630"/>
                <a:gd name="connsiteX12" fmla="*/ 125269 w 125303"/>
                <a:gd name="connsiteY12" fmla="*/ 7684 h 175630"/>
                <a:gd name="connsiteX13" fmla="*/ 112683 w 125303"/>
                <a:gd name="connsiteY13" fmla="*/ 890 h 175630"/>
                <a:gd name="connsiteX14" fmla="*/ 112683 w 125303"/>
                <a:gd name="connsiteY14" fmla="*/ 890 h 175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5303" h="175630">
                  <a:moveTo>
                    <a:pt x="112683" y="890"/>
                  </a:moveTo>
                  <a:cubicBezTo>
                    <a:pt x="104960" y="4394"/>
                    <a:pt x="100526" y="13119"/>
                    <a:pt x="96450" y="20199"/>
                  </a:cubicBezTo>
                  <a:cubicBezTo>
                    <a:pt x="92373" y="27350"/>
                    <a:pt x="88869" y="34859"/>
                    <a:pt x="85151" y="42224"/>
                  </a:cubicBezTo>
                  <a:cubicBezTo>
                    <a:pt x="77999" y="56741"/>
                    <a:pt x="69990" y="72045"/>
                    <a:pt x="59907" y="84702"/>
                  </a:cubicBezTo>
                  <a:cubicBezTo>
                    <a:pt x="50038" y="97074"/>
                    <a:pt x="38239" y="107801"/>
                    <a:pt x="27083" y="119028"/>
                  </a:cubicBezTo>
                  <a:cubicBezTo>
                    <a:pt x="14568" y="131686"/>
                    <a:pt x="1625" y="145058"/>
                    <a:pt x="51" y="163580"/>
                  </a:cubicBezTo>
                  <a:cubicBezTo>
                    <a:pt x="-1021" y="176238"/>
                    <a:pt x="14997" y="178526"/>
                    <a:pt x="22578" y="172304"/>
                  </a:cubicBezTo>
                  <a:cubicBezTo>
                    <a:pt x="28585" y="167370"/>
                    <a:pt x="32875" y="160863"/>
                    <a:pt x="37595" y="154784"/>
                  </a:cubicBezTo>
                  <a:cubicBezTo>
                    <a:pt x="42458" y="148563"/>
                    <a:pt x="47821" y="142770"/>
                    <a:pt x="53256" y="137049"/>
                  </a:cubicBezTo>
                  <a:cubicBezTo>
                    <a:pt x="64770" y="124892"/>
                    <a:pt x="76498" y="113093"/>
                    <a:pt x="85866" y="99148"/>
                  </a:cubicBezTo>
                  <a:cubicBezTo>
                    <a:pt x="95305" y="85060"/>
                    <a:pt x="100383" y="69327"/>
                    <a:pt x="106247" y="53595"/>
                  </a:cubicBezTo>
                  <a:cubicBezTo>
                    <a:pt x="109107" y="45943"/>
                    <a:pt x="112325" y="38291"/>
                    <a:pt x="115901" y="30925"/>
                  </a:cubicBezTo>
                  <a:cubicBezTo>
                    <a:pt x="119619" y="23202"/>
                    <a:pt x="124482" y="16408"/>
                    <a:pt x="125269" y="7684"/>
                  </a:cubicBezTo>
                  <a:cubicBezTo>
                    <a:pt x="125912" y="676"/>
                    <a:pt x="117545" y="-1398"/>
                    <a:pt x="112683" y="890"/>
                  </a:cubicBezTo>
                  <a:lnTo>
                    <a:pt x="112683" y="89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7" name="任意多边形: 形状 626"/>
            <p:cNvSpPr/>
            <p:nvPr/>
          </p:nvSpPr>
          <p:spPr>
            <a:xfrm rot="5400000">
              <a:off x="3154429" y="1199711"/>
              <a:ext cx="467501" cy="122776"/>
            </a:xfrm>
            <a:custGeom>
              <a:avLst/>
              <a:gdLst>
                <a:gd name="connsiteX0" fmla="*/ 245651 w 246335"/>
                <a:gd name="connsiteY0" fmla="*/ 49666 h 64693"/>
                <a:gd name="connsiteX1" fmla="*/ 229990 w 246335"/>
                <a:gd name="connsiteY1" fmla="*/ 48665 h 64693"/>
                <a:gd name="connsiteX2" fmla="*/ 211969 w 246335"/>
                <a:gd name="connsiteY2" fmla="*/ 45161 h 64693"/>
                <a:gd name="connsiteX3" fmla="*/ 176213 w 246335"/>
                <a:gd name="connsiteY3" fmla="*/ 38081 h 64693"/>
                <a:gd name="connsiteX4" fmla="*/ 107347 w 246335"/>
                <a:gd name="connsiteY4" fmla="*/ 12981 h 64693"/>
                <a:gd name="connsiteX5" fmla="*/ 43916 w 246335"/>
                <a:gd name="connsiteY5" fmla="*/ 37 h 64693"/>
                <a:gd name="connsiteX6" fmla="*/ 15382 w 246335"/>
                <a:gd name="connsiteY6" fmla="*/ 6187 h 64693"/>
                <a:gd name="connsiteX7" fmla="*/ 3655 w 246335"/>
                <a:gd name="connsiteY7" fmla="*/ 15626 h 64693"/>
                <a:gd name="connsiteX8" fmla="*/ 794 w 246335"/>
                <a:gd name="connsiteY8" fmla="*/ 22063 h 64693"/>
                <a:gd name="connsiteX9" fmla="*/ 508 w 246335"/>
                <a:gd name="connsiteY9" fmla="*/ 24709 h 64693"/>
                <a:gd name="connsiteX10" fmla="*/ 365 w 246335"/>
                <a:gd name="connsiteY10" fmla="*/ 26211 h 64693"/>
                <a:gd name="connsiteX11" fmla="*/ 8160 w 246335"/>
                <a:gd name="connsiteY11" fmla="*/ 33648 h 64693"/>
                <a:gd name="connsiteX12" fmla="*/ 10520 w 246335"/>
                <a:gd name="connsiteY12" fmla="*/ 33147 h 64693"/>
                <a:gd name="connsiteX13" fmla="*/ 4727 w 246335"/>
                <a:gd name="connsiteY13" fmla="*/ 32504 h 64693"/>
                <a:gd name="connsiteX14" fmla="*/ 10591 w 246335"/>
                <a:gd name="connsiteY14" fmla="*/ 34291 h 64693"/>
                <a:gd name="connsiteX15" fmla="*/ 13237 w 246335"/>
                <a:gd name="connsiteY15" fmla="*/ 33862 h 64693"/>
                <a:gd name="connsiteX16" fmla="*/ 13309 w 246335"/>
                <a:gd name="connsiteY16" fmla="*/ 34077 h 64693"/>
                <a:gd name="connsiteX17" fmla="*/ 28040 w 246335"/>
                <a:gd name="connsiteY17" fmla="*/ 31145 h 64693"/>
                <a:gd name="connsiteX18" fmla="*/ 53999 w 246335"/>
                <a:gd name="connsiteY18" fmla="*/ 28785 h 64693"/>
                <a:gd name="connsiteX19" fmla="*/ 116429 w 246335"/>
                <a:gd name="connsiteY19" fmla="*/ 45090 h 64693"/>
                <a:gd name="connsiteX20" fmla="*/ 183865 w 246335"/>
                <a:gd name="connsiteY20" fmla="*/ 62825 h 64693"/>
                <a:gd name="connsiteX21" fmla="*/ 218977 w 246335"/>
                <a:gd name="connsiteY21" fmla="*/ 63182 h 64693"/>
                <a:gd name="connsiteX22" fmla="*/ 233995 w 246335"/>
                <a:gd name="connsiteY22" fmla="*/ 57318 h 64693"/>
                <a:gd name="connsiteX23" fmla="*/ 246223 w 246335"/>
                <a:gd name="connsiteY23" fmla="*/ 50882 h 64693"/>
                <a:gd name="connsiteX24" fmla="*/ 245651 w 246335"/>
                <a:gd name="connsiteY24" fmla="*/ 49666 h 64693"/>
                <a:gd name="connsiteX25" fmla="*/ 245651 w 246335"/>
                <a:gd name="connsiteY25" fmla="*/ 49666 h 6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46335" h="64693">
                  <a:moveTo>
                    <a:pt x="245651" y="49666"/>
                  </a:moveTo>
                  <a:cubicBezTo>
                    <a:pt x="240502" y="48379"/>
                    <a:pt x="235282" y="49237"/>
                    <a:pt x="229990" y="48665"/>
                  </a:cubicBezTo>
                  <a:cubicBezTo>
                    <a:pt x="223911" y="47950"/>
                    <a:pt x="218048" y="45948"/>
                    <a:pt x="211969" y="45161"/>
                  </a:cubicBezTo>
                  <a:cubicBezTo>
                    <a:pt x="199883" y="43516"/>
                    <a:pt x="187941" y="41371"/>
                    <a:pt x="176213" y="38081"/>
                  </a:cubicBezTo>
                  <a:cubicBezTo>
                    <a:pt x="152685" y="31502"/>
                    <a:pt x="130302" y="21348"/>
                    <a:pt x="107347" y="12981"/>
                  </a:cubicBezTo>
                  <a:cubicBezTo>
                    <a:pt x="87038" y="5615"/>
                    <a:pt x="65727" y="-535"/>
                    <a:pt x="43916" y="37"/>
                  </a:cubicBezTo>
                  <a:cubicBezTo>
                    <a:pt x="34405" y="323"/>
                    <a:pt x="23821" y="1610"/>
                    <a:pt x="15382" y="6187"/>
                  </a:cubicBezTo>
                  <a:cubicBezTo>
                    <a:pt x="11163" y="8475"/>
                    <a:pt x="6157" y="11479"/>
                    <a:pt x="3655" y="15626"/>
                  </a:cubicBezTo>
                  <a:cubicBezTo>
                    <a:pt x="3154" y="16413"/>
                    <a:pt x="1080" y="20919"/>
                    <a:pt x="794" y="22063"/>
                  </a:cubicBezTo>
                  <a:cubicBezTo>
                    <a:pt x="722" y="22921"/>
                    <a:pt x="580" y="23851"/>
                    <a:pt x="508" y="24709"/>
                  </a:cubicBezTo>
                  <a:cubicBezTo>
                    <a:pt x="1295" y="27641"/>
                    <a:pt x="1223" y="28141"/>
                    <a:pt x="365" y="26211"/>
                  </a:cubicBezTo>
                  <a:cubicBezTo>
                    <a:pt x="-1494" y="31073"/>
                    <a:pt x="4155" y="34506"/>
                    <a:pt x="8160" y="33648"/>
                  </a:cubicBezTo>
                  <a:cubicBezTo>
                    <a:pt x="8946" y="33504"/>
                    <a:pt x="9733" y="33290"/>
                    <a:pt x="10520" y="33147"/>
                  </a:cubicBezTo>
                  <a:cubicBezTo>
                    <a:pt x="8589" y="32933"/>
                    <a:pt x="6658" y="32718"/>
                    <a:pt x="4727" y="32504"/>
                  </a:cubicBezTo>
                  <a:cubicBezTo>
                    <a:pt x="6587" y="33719"/>
                    <a:pt x="8374" y="34077"/>
                    <a:pt x="10591" y="34291"/>
                  </a:cubicBezTo>
                  <a:cubicBezTo>
                    <a:pt x="11449" y="34148"/>
                    <a:pt x="12307" y="34005"/>
                    <a:pt x="13237" y="33862"/>
                  </a:cubicBezTo>
                  <a:cubicBezTo>
                    <a:pt x="11020" y="33862"/>
                    <a:pt x="11092" y="33934"/>
                    <a:pt x="13309" y="34077"/>
                  </a:cubicBezTo>
                  <a:cubicBezTo>
                    <a:pt x="18314" y="33791"/>
                    <a:pt x="23106" y="32289"/>
                    <a:pt x="28040" y="31145"/>
                  </a:cubicBezTo>
                  <a:cubicBezTo>
                    <a:pt x="36765" y="29071"/>
                    <a:pt x="44917" y="28070"/>
                    <a:pt x="53999" y="28785"/>
                  </a:cubicBezTo>
                  <a:cubicBezTo>
                    <a:pt x="75238" y="30501"/>
                    <a:pt x="96334" y="38439"/>
                    <a:pt x="116429" y="45090"/>
                  </a:cubicBezTo>
                  <a:cubicBezTo>
                    <a:pt x="138455" y="52455"/>
                    <a:pt x="160766" y="59678"/>
                    <a:pt x="183865" y="62825"/>
                  </a:cubicBezTo>
                  <a:cubicBezTo>
                    <a:pt x="195164" y="64326"/>
                    <a:pt x="207678" y="65971"/>
                    <a:pt x="218977" y="63182"/>
                  </a:cubicBezTo>
                  <a:cubicBezTo>
                    <a:pt x="224055" y="61895"/>
                    <a:pt x="229132" y="59249"/>
                    <a:pt x="233995" y="57318"/>
                  </a:cubicBezTo>
                  <a:cubicBezTo>
                    <a:pt x="238500" y="55530"/>
                    <a:pt x="242719" y="54315"/>
                    <a:pt x="246223" y="50882"/>
                  </a:cubicBezTo>
                  <a:cubicBezTo>
                    <a:pt x="246509" y="50668"/>
                    <a:pt x="246223" y="49809"/>
                    <a:pt x="245651" y="49666"/>
                  </a:cubicBezTo>
                  <a:lnTo>
                    <a:pt x="245651" y="49666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8" name="任意多边形: 形状 627"/>
            <p:cNvSpPr/>
            <p:nvPr/>
          </p:nvSpPr>
          <p:spPr>
            <a:xfrm rot="5400000">
              <a:off x="2682637" y="985909"/>
              <a:ext cx="399731" cy="112419"/>
            </a:xfrm>
            <a:custGeom>
              <a:avLst/>
              <a:gdLst>
                <a:gd name="connsiteX0" fmla="*/ 206450 w 210626"/>
                <a:gd name="connsiteY0" fmla="*/ 2746 h 59236"/>
                <a:gd name="connsiteX1" fmla="*/ 163257 w 210626"/>
                <a:gd name="connsiteY1" fmla="*/ 2674 h 59236"/>
                <a:gd name="connsiteX2" fmla="*/ 117775 w 210626"/>
                <a:gd name="connsiteY2" fmla="*/ 9611 h 59236"/>
                <a:gd name="connsiteX3" fmla="*/ 32104 w 210626"/>
                <a:gd name="connsiteY3" fmla="*/ 30207 h 59236"/>
                <a:gd name="connsiteX4" fmla="*/ 13367 w 210626"/>
                <a:gd name="connsiteY4" fmla="*/ 33353 h 59236"/>
                <a:gd name="connsiteX5" fmla="*/ 567 w 210626"/>
                <a:gd name="connsiteY5" fmla="*/ 40075 h 59236"/>
                <a:gd name="connsiteX6" fmla="*/ 21305 w 210626"/>
                <a:gd name="connsiteY6" fmla="*/ 58025 h 59236"/>
                <a:gd name="connsiteX7" fmla="*/ 65285 w 210626"/>
                <a:gd name="connsiteY7" fmla="*/ 54092 h 59236"/>
                <a:gd name="connsiteX8" fmla="*/ 107763 w 210626"/>
                <a:gd name="connsiteY8" fmla="*/ 41220 h 59236"/>
                <a:gd name="connsiteX9" fmla="*/ 157107 w 210626"/>
                <a:gd name="connsiteY9" fmla="*/ 28204 h 59236"/>
                <a:gd name="connsiteX10" fmla="*/ 181993 w 210626"/>
                <a:gd name="connsiteY10" fmla="*/ 23127 h 59236"/>
                <a:gd name="connsiteX11" fmla="*/ 206807 w 210626"/>
                <a:gd name="connsiteY11" fmla="*/ 16905 h 59236"/>
                <a:gd name="connsiteX12" fmla="*/ 206450 w 210626"/>
                <a:gd name="connsiteY12" fmla="*/ 2746 h 59236"/>
                <a:gd name="connsiteX13" fmla="*/ 206450 w 210626"/>
                <a:gd name="connsiteY13" fmla="*/ 2746 h 5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626" h="59236">
                  <a:moveTo>
                    <a:pt x="206450" y="2746"/>
                  </a:moveTo>
                  <a:cubicBezTo>
                    <a:pt x="193792" y="-2546"/>
                    <a:pt x="176629" y="1173"/>
                    <a:pt x="163257" y="2674"/>
                  </a:cubicBezTo>
                  <a:cubicBezTo>
                    <a:pt x="148024" y="4319"/>
                    <a:pt x="132721" y="6393"/>
                    <a:pt x="117775" y="9611"/>
                  </a:cubicBezTo>
                  <a:cubicBezTo>
                    <a:pt x="89027" y="15833"/>
                    <a:pt x="61352" y="26345"/>
                    <a:pt x="32104" y="30207"/>
                  </a:cubicBezTo>
                  <a:cubicBezTo>
                    <a:pt x="25882" y="30993"/>
                    <a:pt x="19374" y="31708"/>
                    <a:pt x="13367" y="33353"/>
                  </a:cubicBezTo>
                  <a:cubicBezTo>
                    <a:pt x="9720" y="34354"/>
                    <a:pt x="2283" y="35928"/>
                    <a:pt x="567" y="40075"/>
                  </a:cubicBezTo>
                  <a:cubicBezTo>
                    <a:pt x="-3438" y="49729"/>
                    <a:pt x="14869" y="56595"/>
                    <a:pt x="21305" y="58025"/>
                  </a:cubicBezTo>
                  <a:cubicBezTo>
                    <a:pt x="35751" y="61171"/>
                    <a:pt x="51197" y="57596"/>
                    <a:pt x="65285" y="54092"/>
                  </a:cubicBezTo>
                  <a:cubicBezTo>
                    <a:pt x="79659" y="50516"/>
                    <a:pt x="93604" y="45439"/>
                    <a:pt x="107763" y="41220"/>
                  </a:cubicBezTo>
                  <a:cubicBezTo>
                    <a:pt x="124068" y="36357"/>
                    <a:pt x="140516" y="31923"/>
                    <a:pt x="157107" y="28204"/>
                  </a:cubicBezTo>
                  <a:cubicBezTo>
                    <a:pt x="165402" y="26345"/>
                    <a:pt x="173697" y="24700"/>
                    <a:pt x="181993" y="23127"/>
                  </a:cubicBezTo>
                  <a:cubicBezTo>
                    <a:pt x="190288" y="21625"/>
                    <a:pt x="199585" y="21554"/>
                    <a:pt x="206807" y="16905"/>
                  </a:cubicBezTo>
                  <a:cubicBezTo>
                    <a:pt x="211527" y="13902"/>
                    <a:pt x="212385" y="5249"/>
                    <a:pt x="206450" y="2746"/>
                  </a:cubicBezTo>
                  <a:lnTo>
                    <a:pt x="206450" y="2746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9" name="任意多边形: 形状 628"/>
            <p:cNvSpPr/>
            <p:nvPr/>
          </p:nvSpPr>
          <p:spPr>
            <a:xfrm rot="5400000">
              <a:off x="2240618" y="599316"/>
              <a:ext cx="437479" cy="161302"/>
            </a:xfrm>
            <a:custGeom>
              <a:avLst/>
              <a:gdLst>
                <a:gd name="connsiteX0" fmla="*/ 226366 w 230516"/>
                <a:gd name="connsiteY0" fmla="*/ 49962 h 84993"/>
                <a:gd name="connsiteX1" fmla="*/ 200049 w 230516"/>
                <a:gd name="connsiteY1" fmla="*/ 47531 h 84993"/>
                <a:gd name="connsiteX2" fmla="*/ 169442 w 230516"/>
                <a:gd name="connsiteY2" fmla="*/ 49890 h 84993"/>
                <a:gd name="connsiteX3" fmla="*/ 111231 w 230516"/>
                <a:gd name="connsiteY3" fmla="*/ 54825 h 84993"/>
                <a:gd name="connsiteX4" fmla="*/ 66608 w 230516"/>
                <a:gd name="connsiteY4" fmla="*/ 35445 h 84993"/>
                <a:gd name="connsiteX5" fmla="*/ 41722 w 230516"/>
                <a:gd name="connsiteY5" fmla="*/ 16351 h 84993"/>
                <a:gd name="connsiteX6" fmla="*/ 13832 w 230516"/>
                <a:gd name="connsiteY6" fmla="*/ 1191 h 84993"/>
                <a:gd name="connsiteX7" fmla="*/ 2533 w 230516"/>
                <a:gd name="connsiteY7" fmla="*/ 16637 h 84993"/>
                <a:gd name="connsiteX8" fmla="*/ 25202 w 230516"/>
                <a:gd name="connsiteY8" fmla="*/ 41810 h 84993"/>
                <a:gd name="connsiteX9" fmla="*/ 49946 w 230516"/>
                <a:gd name="connsiteY9" fmla="*/ 61618 h 84993"/>
                <a:gd name="connsiteX10" fmla="*/ 105439 w 230516"/>
                <a:gd name="connsiteY10" fmla="*/ 84717 h 84993"/>
                <a:gd name="connsiteX11" fmla="*/ 166653 w 230516"/>
                <a:gd name="connsiteY11" fmla="*/ 78710 h 84993"/>
                <a:gd name="connsiteX12" fmla="*/ 198905 w 230516"/>
                <a:gd name="connsiteY12" fmla="*/ 73132 h 84993"/>
                <a:gd name="connsiteX13" fmla="*/ 228225 w 230516"/>
                <a:gd name="connsiteY13" fmla="*/ 62834 h 84993"/>
                <a:gd name="connsiteX14" fmla="*/ 226366 w 230516"/>
                <a:gd name="connsiteY14" fmla="*/ 49962 h 84993"/>
                <a:gd name="connsiteX15" fmla="*/ 226366 w 230516"/>
                <a:gd name="connsiteY15" fmla="*/ 49962 h 84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0516" h="84993">
                  <a:moveTo>
                    <a:pt x="226366" y="49962"/>
                  </a:moveTo>
                  <a:cubicBezTo>
                    <a:pt x="218785" y="45171"/>
                    <a:pt x="208631" y="47244"/>
                    <a:pt x="200049" y="47531"/>
                  </a:cubicBezTo>
                  <a:cubicBezTo>
                    <a:pt x="189823" y="47960"/>
                    <a:pt x="179597" y="48889"/>
                    <a:pt x="169442" y="49890"/>
                  </a:cubicBezTo>
                  <a:cubicBezTo>
                    <a:pt x="150205" y="51750"/>
                    <a:pt x="130683" y="55612"/>
                    <a:pt x="111231" y="54825"/>
                  </a:cubicBezTo>
                  <a:cubicBezTo>
                    <a:pt x="93997" y="54110"/>
                    <a:pt x="79909" y="45743"/>
                    <a:pt x="66608" y="35445"/>
                  </a:cubicBezTo>
                  <a:cubicBezTo>
                    <a:pt x="58384" y="29009"/>
                    <a:pt x="50375" y="22287"/>
                    <a:pt x="41722" y="16351"/>
                  </a:cubicBezTo>
                  <a:cubicBezTo>
                    <a:pt x="32854" y="10273"/>
                    <a:pt x="23415" y="5911"/>
                    <a:pt x="13832" y="1191"/>
                  </a:cubicBezTo>
                  <a:cubicBezTo>
                    <a:pt x="3463" y="-3887"/>
                    <a:pt x="-4189" y="8413"/>
                    <a:pt x="2533" y="16637"/>
                  </a:cubicBezTo>
                  <a:cubicBezTo>
                    <a:pt x="9827" y="25433"/>
                    <a:pt x="16621" y="34229"/>
                    <a:pt x="25202" y="41810"/>
                  </a:cubicBezTo>
                  <a:cubicBezTo>
                    <a:pt x="33069" y="48746"/>
                    <a:pt x="41507" y="55254"/>
                    <a:pt x="49946" y="61618"/>
                  </a:cubicBezTo>
                  <a:cubicBezTo>
                    <a:pt x="66822" y="74348"/>
                    <a:pt x="84057" y="83143"/>
                    <a:pt x="105439" y="84717"/>
                  </a:cubicBezTo>
                  <a:cubicBezTo>
                    <a:pt x="125820" y="86147"/>
                    <a:pt x="146630" y="81713"/>
                    <a:pt x="166653" y="78710"/>
                  </a:cubicBezTo>
                  <a:cubicBezTo>
                    <a:pt x="177451" y="77065"/>
                    <a:pt x="188250" y="75277"/>
                    <a:pt x="198905" y="73132"/>
                  </a:cubicBezTo>
                  <a:cubicBezTo>
                    <a:pt x="208488" y="71201"/>
                    <a:pt x="221360" y="70343"/>
                    <a:pt x="228225" y="62834"/>
                  </a:cubicBezTo>
                  <a:cubicBezTo>
                    <a:pt x="232087" y="58758"/>
                    <a:pt x="230799" y="52751"/>
                    <a:pt x="226366" y="49962"/>
                  </a:cubicBezTo>
                  <a:lnTo>
                    <a:pt x="226366" y="4996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1" name="任意多边形: 形状 630"/>
            <p:cNvSpPr/>
            <p:nvPr/>
          </p:nvSpPr>
          <p:spPr>
            <a:xfrm rot="5400000">
              <a:off x="3078722" y="975862"/>
              <a:ext cx="358806" cy="132521"/>
            </a:xfrm>
            <a:custGeom>
              <a:avLst/>
              <a:gdLst>
                <a:gd name="connsiteX0" fmla="*/ 187442 w 189062"/>
                <a:gd name="connsiteY0" fmla="*/ 3801 h 69828"/>
                <a:gd name="connsiteX1" fmla="*/ 143105 w 189062"/>
                <a:gd name="connsiteY1" fmla="*/ 6447 h 69828"/>
                <a:gd name="connsiteX2" fmla="*/ 90329 w 189062"/>
                <a:gd name="connsiteY2" fmla="*/ 18318 h 69828"/>
                <a:gd name="connsiteX3" fmla="*/ 42344 w 189062"/>
                <a:gd name="connsiteY3" fmla="*/ 31548 h 69828"/>
                <a:gd name="connsiteX4" fmla="*/ 939 w 189062"/>
                <a:gd name="connsiteY4" fmla="*/ 56792 h 69828"/>
                <a:gd name="connsiteX5" fmla="*/ 6159 w 189062"/>
                <a:gd name="connsiteY5" fmla="*/ 68877 h 69828"/>
                <a:gd name="connsiteX6" fmla="*/ 52499 w 189062"/>
                <a:gd name="connsiteY6" fmla="*/ 59438 h 69828"/>
                <a:gd name="connsiteX7" fmla="*/ 98553 w 189062"/>
                <a:gd name="connsiteY7" fmla="*/ 45564 h 69828"/>
                <a:gd name="connsiteX8" fmla="*/ 146680 w 189062"/>
                <a:gd name="connsiteY8" fmla="*/ 30332 h 69828"/>
                <a:gd name="connsiteX9" fmla="*/ 169850 w 189062"/>
                <a:gd name="connsiteY9" fmla="*/ 22680 h 69828"/>
                <a:gd name="connsiteX10" fmla="*/ 188443 w 189062"/>
                <a:gd name="connsiteY10" fmla="*/ 10523 h 69828"/>
                <a:gd name="connsiteX11" fmla="*/ 187442 w 189062"/>
                <a:gd name="connsiteY11" fmla="*/ 3801 h 69828"/>
                <a:gd name="connsiteX12" fmla="*/ 187442 w 189062"/>
                <a:gd name="connsiteY12" fmla="*/ 3801 h 6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062" h="69828">
                  <a:moveTo>
                    <a:pt x="187442" y="3801"/>
                  </a:moveTo>
                  <a:cubicBezTo>
                    <a:pt x="176143" y="-4923"/>
                    <a:pt x="155762" y="3729"/>
                    <a:pt x="143105" y="6447"/>
                  </a:cubicBezTo>
                  <a:cubicBezTo>
                    <a:pt x="125513" y="10237"/>
                    <a:pt x="107849" y="13956"/>
                    <a:pt x="90329" y="18318"/>
                  </a:cubicBezTo>
                  <a:cubicBezTo>
                    <a:pt x="74238" y="22323"/>
                    <a:pt x="58148" y="26399"/>
                    <a:pt x="42344" y="31548"/>
                  </a:cubicBezTo>
                  <a:cubicBezTo>
                    <a:pt x="27398" y="36410"/>
                    <a:pt x="8519" y="41488"/>
                    <a:pt x="939" y="56792"/>
                  </a:cubicBezTo>
                  <a:cubicBezTo>
                    <a:pt x="-1421" y="61511"/>
                    <a:pt x="796" y="67518"/>
                    <a:pt x="6159" y="68877"/>
                  </a:cubicBezTo>
                  <a:cubicBezTo>
                    <a:pt x="21892" y="72667"/>
                    <a:pt x="37839" y="64229"/>
                    <a:pt x="52499" y="59438"/>
                  </a:cubicBezTo>
                  <a:cubicBezTo>
                    <a:pt x="67731" y="54503"/>
                    <a:pt x="83177" y="50069"/>
                    <a:pt x="98553" y="45564"/>
                  </a:cubicBezTo>
                  <a:cubicBezTo>
                    <a:pt x="114714" y="40844"/>
                    <a:pt x="130662" y="35552"/>
                    <a:pt x="146680" y="30332"/>
                  </a:cubicBezTo>
                  <a:cubicBezTo>
                    <a:pt x="154404" y="27829"/>
                    <a:pt x="162127" y="25398"/>
                    <a:pt x="169850" y="22680"/>
                  </a:cubicBezTo>
                  <a:cubicBezTo>
                    <a:pt x="176858" y="20249"/>
                    <a:pt x="185440" y="18032"/>
                    <a:pt x="188443" y="10523"/>
                  </a:cubicBezTo>
                  <a:cubicBezTo>
                    <a:pt x="189301" y="8449"/>
                    <a:pt x="189516" y="5374"/>
                    <a:pt x="187442" y="3801"/>
                  </a:cubicBezTo>
                  <a:lnTo>
                    <a:pt x="187442" y="380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3" name="任意多边形: 形状 632"/>
            <p:cNvSpPr/>
            <p:nvPr/>
          </p:nvSpPr>
          <p:spPr>
            <a:xfrm rot="5400000">
              <a:off x="2789529" y="764935"/>
              <a:ext cx="316637" cy="75133"/>
            </a:xfrm>
            <a:custGeom>
              <a:avLst/>
              <a:gdLst>
                <a:gd name="connsiteX0" fmla="*/ 166721 w 166842"/>
                <a:gd name="connsiteY0" fmla="*/ 18415 h 39589"/>
                <a:gd name="connsiteX1" fmla="*/ 131894 w 166842"/>
                <a:gd name="connsiteY1" fmla="*/ 2325 h 39589"/>
                <a:gd name="connsiteX2" fmla="*/ 84053 w 166842"/>
                <a:gd name="connsiteY2" fmla="*/ 37 h 39589"/>
                <a:gd name="connsiteX3" fmla="*/ 37641 w 166842"/>
                <a:gd name="connsiteY3" fmla="*/ 1110 h 39589"/>
                <a:gd name="connsiteX4" fmla="*/ 455 w 166842"/>
                <a:gd name="connsiteY4" fmla="*/ 24565 h 39589"/>
                <a:gd name="connsiteX5" fmla="*/ 44792 w 166842"/>
                <a:gd name="connsiteY5" fmla="*/ 39011 h 39589"/>
                <a:gd name="connsiteX6" fmla="*/ 91204 w 166842"/>
                <a:gd name="connsiteY6" fmla="*/ 37295 h 39589"/>
                <a:gd name="connsiteX7" fmla="*/ 138616 w 166842"/>
                <a:gd name="connsiteY7" fmla="*/ 33576 h 39589"/>
                <a:gd name="connsiteX8" fmla="*/ 160499 w 166842"/>
                <a:gd name="connsiteY8" fmla="*/ 26496 h 39589"/>
                <a:gd name="connsiteX9" fmla="*/ 166721 w 166842"/>
                <a:gd name="connsiteY9" fmla="*/ 18415 h 39589"/>
                <a:gd name="connsiteX10" fmla="*/ 166721 w 166842"/>
                <a:gd name="connsiteY10" fmla="*/ 18415 h 39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842" h="39589">
                  <a:moveTo>
                    <a:pt x="166721" y="18415"/>
                  </a:moveTo>
                  <a:cubicBezTo>
                    <a:pt x="162501" y="6258"/>
                    <a:pt x="142549" y="4041"/>
                    <a:pt x="131894" y="2325"/>
                  </a:cubicBezTo>
                  <a:cubicBezTo>
                    <a:pt x="116019" y="-249"/>
                    <a:pt x="100143" y="-35"/>
                    <a:pt x="84053" y="37"/>
                  </a:cubicBezTo>
                  <a:cubicBezTo>
                    <a:pt x="68534" y="108"/>
                    <a:pt x="53088" y="466"/>
                    <a:pt x="37641" y="1110"/>
                  </a:cubicBezTo>
                  <a:cubicBezTo>
                    <a:pt x="24197" y="1681"/>
                    <a:pt x="-3907" y="4328"/>
                    <a:pt x="455" y="24565"/>
                  </a:cubicBezTo>
                  <a:cubicBezTo>
                    <a:pt x="4388" y="42801"/>
                    <a:pt x="31205" y="39583"/>
                    <a:pt x="44792" y="39011"/>
                  </a:cubicBezTo>
                  <a:cubicBezTo>
                    <a:pt x="60239" y="38367"/>
                    <a:pt x="75757" y="37724"/>
                    <a:pt x="91204" y="37295"/>
                  </a:cubicBezTo>
                  <a:cubicBezTo>
                    <a:pt x="107151" y="36866"/>
                    <a:pt x="122955" y="36579"/>
                    <a:pt x="138616" y="33576"/>
                  </a:cubicBezTo>
                  <a:cubicBezTo>
                    <a:pt x="145624" y="32217"/>
                    <a:pt x="154492" y="30644"/>
                    <a:pt x="160499" y="26496"/>
                  </a:cubicBezTo>
                  <a:cubicBezTo>
                    <a:pt x="162287" y="25209"/>
                    <a:pt x="167722" y="21205"/>
                    <a:pt x="166721" y="18415"/>
                  </a:cubicBezTo>
                  <a:lnTo>
                    <a:pt x="166721" y="1841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5" name="任意多边形: 形状 634"/>
            <p:cNvSpPr/>
            <p:nvPr/>
          </p:nvSpPr>
          <p:spPr>
            <a:xfrm rot="5400000">
              <a:off x="2439925" y="455389"/>
              <a:ext cx="315752" cy="191750"/>
            </a:xfrm>
            <a:custGeom>
              <a:avLst/>
              <a:gdLst>
                <a:gd name="connsiteX0" fmla="*/ 165999 w 166376"/>
                <a:gd name="connsiteY0" fmla="*/ 92388 h 101037"/>
                <a:gd name="connsiteX1" fmla="*/ 163711 w 166376"/>
                <a:gd name="connsiteY1" fmla="*/ 82948 h 101037"/>
                <a:gd name="connsiteX2" fmla="*/ 157489 w 166376"/>
                <a:gd name="connsiteY2" fmla="*/ 73079 h 101037"/>
                <a:gd name="connsiteX3" fmla="*/ 140184 w 166376"/>
                <a:gd name="connsiteY3" fmla="*/ 58205 h 101037"/>
                <a:gd name="connsiteX4" fmla="*/ 95489 w 166376"/>
                <a:gd name="connsiteY4" fmla="*/ 33890 h 101037"/>
                <a:gd name="connsiteX5" fmla="*/ 50651 w 166376"/>
                <a:gd name="connsiteY5" fmla="*/ 15726 h 101037"/>
                <a:gd name="connsiteX6" fmla="*/ 16611 w 166376"/>
                <a:gd name="connsiteY6" fmla="*/ 566 h 101037"/>
                <a:gd name="connsiteX7" fmla="*/ 20 w 166376"/>
                <a:gd name="connsiteY7" fmla="*/ 13867 h 101037"/>
                <a:gd name="connsiteX8" fmla="*/ 27767 w 166376"/>
                <a:gd name="connsiteY8" fmla="*/ 47192 h 101037"/>
                <a:gd name="connsiteX9" fmla="*/ 70817 w 166376"/>
                <a:gd name="connsiteY9" fmla="*/ 64498 h 101037"/>
                <a:gd name="connsiteX10" fmla="*/ 115011 w 166376"/>
                <a:gd name="connsiteY10" fmla="*/ 85737 h 101037"/>
                <a:gd name="connsiteX11" fmla="*/ 137967 w 166376"/>
                <a:gd name="connsiteY11" fmla="*/ 95391 h 101037"/>
                <a:gd name="connsiteX12" fmla="*/ 148264 w 166376"/>
                <a:gd name="connsiteY12" fmla="*/ 98537 h 101037"/>
                <a:gd name="connsiteX13" fmla="*/ 152341 w 166376"/>
                <a:gd name="connsiteY13" fmla="*/ 99467 h 101037"/>
                <a:gd name="connsiteX14" fmla="*/ 156417 w 166376"/>
                <a:gd name="connsiteY14" fmla="*/ 100111 h 101037"/>
                <a:gd name="connsiteX15" fmla="*/ 165999 w 166376"/>
                <a:gd name="connsiteY15" fmla="*/ 92388 h 101037"/>
                <a:gd name="connsiteX16" fmla="*/ 165999 w 166376"/>
                <a:gd name="connsiteY16" fmla="*/ 92388 h 10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376" h="101037">
                  <a:moveTo>
                    <a:pt x="165999" y="92388"/>
                  </a:moveTo>
                  <a:cubicBezTo>
                    <a:pt x="164784" y="89312"/>
                    <a:pt x="165070" y="86023"/>
                    <a:pt x="163711" y="82948"/>
                  </a:cubicBezTo>
                  <a:cubicBezTo>
                    <a:pt x="162138" y="79301"/>
                    <a:pt x="160064" y="76083"/>
                    <a:pt x="157489" y="73079"/>
                  </a:cubicBezTo>
                  <a:cubicBezTo>
                    <a:pt x="152484" y="67429"/>
                    <a:pt x="146119" y="62853"/>
                    <a:pt x="140184" y="58205"/>
                  </a:cubicBezTo>
                  <a:cubicBezTo>
                    <a:pt x="127097" y="48050"/>
                    <a:pt x="110506" y="40684"/>
                    <a:pt x="95489" y="33890"/>
                  </a:cubicBezTo>
                  <a:cubicBezTo>
                    <a:pt x="80757" y="27240"/>
                    <a:pt x="65740" y="21447"/>
                    <a:pt x="50651" y="15726"/>
                  </a:cubicBezTo>
                  <a:cubicBezTo>
                    <a:pt x="40710" y="11937"/>
                    <a:pt x="27552" y="4356"/>
                    <a:pt x="16611" y="566"/>
                  </a:cubicBezTo>
                  <a:cubicBezTo>
                    <a:pt x="8458" y="-2223"/>
                    <a:pt x="-481" y="5786"/>
                    <a:pt x="20" y="13867"/>
                  </a:cubicBezTo>
                  <a:cubicBezTo>
                    <a:pt x="950" y="30386"/>
                    <a:pt x="13607" y="41042"/>
                    <a:pt x="27767" y="47192"/>
                  </a:cubicBezTo>
                  <a:cubicBezTo>
                    <a:pt x="41926" y="53413"/>
                    <a:pt x="56658" y="58205"/>
                    <a:pt x="70817" y="64498"/>
                  </a:cubicBezTo>
                  <a:cubicBezTo>
                    <a:pt x="85763" y="71077"/>
                    <a:pt x="100566" y="78085"/>
                    <a:pt x="115011" y="85737"/>
                  </a:cubicBezTo>
                  <a:cubicBezTo>
                    <a:pt x="122234" y="89598"/>
                    <a:pt x="130244" y="92459"/>
                    <a:pt x="137967" y="95391"/>
                  </a:cubicBezTo>
                  <a:cubicBezTo>
                    <a:pt x="141399" y="96678"/>
                    <a:pt x="144760" y="97679"/>
                    <a:pt x="148264" y="98537"/>
                  </a:cubicBezTo>
                  <a:cubicBezTo>
                    <a:pt x="149623" y="98823"/>
                    <a:pt x="150982" y="99252"/>
                    <a:pt x="152341" y="99467"/>
                  </a:cubicBezTo>
                  <a:cubicBezTo>
                    <a:pt x="153914" y="99681"/>
                    <a:pt x="156274" y="100039"/>
                    <a:pt x="156417" y="100111"/>
                  </a:cubicBezTo>
                  <a:cubicBezTo>
                    <a:pt x="161137" y="103257"/>
                    <a:pt x="168073" y="97822"/>
                    <a:pt x="165999" y="92388"/>
                  </a:cubicBezTo>
                  <a:lnTo>
                    <a:pt x="165999" y="9238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7" name="任意多边形: 形状 636"/>
            <p:cNvSpPr/>
            <p:nvPr/>
          </p:nvSpPr>
          <p:spPr>
            <a:xfrm rot="5400000">
              <a:off x="3198230" y="-18684"/>
              <a:ext cx="114208" cy="151577"/>
            </a:xfrm>
            <a:custGeom>
              <a:avLst/>
              <a:gdLst>
                <a:gd name="connsiteX0" fmla="*/ 0 w 114208"/>
                <a:gd name="connsiteY0" fmla="*/ 78607 h 151577"/>
                <a:gd name="connsiteX1" fmla="*/ 0 w 114208"/>
                <a:gd name="connsiteY1" fmla="*/ 0 h 151577"/>
                <a:gd name="connsiteX2" fmla="*/ 31197 w 114208"/>
                <a:gd name="connsiteY2" fmla="*/ 22907 h 151577"/>
                <a:gd name="connsiteX3" fmla="*/ 74356 w 114208"/>
                <a:gd name="connsiteY3" fmla="*/ 53172 h 151577"/>
                <a:gd name="connsiteX4" fmla="*/ 97021 w 114208"/>
                <a:gd name="connsiteY4" fmla="*/ 87238 h 151577"/>
                <a:gd name="connsiteX5" fmla="*/ 105300 w 114208"/>
                <a:gd name="connsiteY5" fmla="*/ 100674 h 151577"/>
                <a:gd name="connsiteX6" fmla="*/ 106520 w 114208"/>
                <a:gd name="connsiteY6" fmla="*/ 102711 h 151577"/>
                <a:gd name="connsiteX7" fmla="*/ 109370 w 114208"/>
                <a:gd name="connsiteY7" fmla="*/ 106102 h 151577"/>
                <a:gd name="connsiteX8" fmla="*/ 113986 w 114208"/>
                <a:gd name="connsiteY8" fmla="*/ 121981 h 151577"/>
                <a:gd name="connsiteX9" fmla="*/ 100956 w 114208"/>
                <a:gd name="connsiteY9" fmla="*/ 146004 h 151577"/>
                <a:gd name="connsiteX10" fmla="*/ 46670 w 114208"/>
                <a:gd name="connsiteY10" fmla="*/ 129445 h 151577"/>
                <a:gd name="connsiteX11" fmla="*/ 31605 w 114208"/>
                <a:gd name="connsiteY11" fmla="*/ 102166 h 151577"/>
                <a:gd name="connsiteX12" fmla="*/ 15302 w 114208"/>
                <a:gd name="connsiteY12" fmla="*/ 89240 h 15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208" h="151577">
                  <a:moveTo>
                    <a:pt x="0" y="78607"/>
                  </a:moveTo>
                  <a:lnTo>
                    <a:pt x="0" y="0"/>
                  </a:lnTo>
                  <a:lnTo>
                    <a:pt x="31197" y="22907"/>
                  </a:lnTo>
                  <a:cubicBezTo>
                    <a:pt x="45448" y="32816"/>
                    <a:pt x="61598" y="41502"/>
                    <a:pt x="74356" y="53172"/>
                  </a:cubicBezTo>
                  <a:cubicBezTo>
                    <a:pt x="84942" y="62946"/>
                    <a:pt x="90506" y="74752"/>
                    <a:pt x="97021" y="87238"/>
                  </a:cubicBezTo>
                  <a:cubicBezTo>
                    <a:pt x="99464" y="91988"/>
                    <a:pt x="102449" y="96195"/>
                    <a:pt x="105300" y="100674"/>
                  </a:cubicBezTo>
                  <a:cubicBezTo>
                    <a:pt x="105706" y="101352"/>
                    <a:pt x="106114" y="102031"/>
                    <a:pt x="106520" y="102711"/>
                  </a:cubicBezTo>
                  <a:cubicBezTo>
                    <a:pt x="102992" y="98230"/>
                    <a:pt x="103943" y="99318"/>
                    <a:pt x="109370" y="106102"/>
                  </a:cubicBezTo>
                  <a:cubicBezTo>
                    <a:pt x="112492" y="110989"/>
                    <a:pt x="113035" y="116282"/>
                    <a:pt x="113986" y="121981"/>
                  </a:cubicBezTo>
                  <a:cubicBezTo>
                    <a:pt x="115614" y="131753"/>
                    <a:pt x="108014" y="140711"/>
                    <a:pt x="100956" y="146004"/>
                  </a:cubicBezTo>
                  <a:cubicBezTo>
                    <a:pt x="82499" y="159847"/>
                    <a:pt x="57799" y="145461"/>
                    <a:pt x="46670" y="129445"/>
                  </a:cubicBezTo>
                  <a:cubicBezTo>
                    <a:pt x="41106" y="121438"/>
                    <a:pt x="36084" y="107324"/>
                    <a:pt x="31605" y="102166"/>
                  </a:cubicBezTo>
                  <a:cubicBezTo>
                    <a:pt x="28483" y="98638"/>
                    <a:pt x="22206" y="94024"/>
                    <a:pt x="15302" y="89240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8" name="任意多边形: 形状 637"/>
            <p:cNvSpPr/>
            <p:nvPr/>
          </p:nvSpPr>
          <p:spPr>
            <a:xfrm rot="5400000">
              <a:off x="3215821" y="346202"/>
              <a:ext cx="246129" cy="260529"/>
            </a:xfrm>
            <a:custGeom>
              <a:avLst/>
              <a:gdLst>
                <a:gd name="connsiteX0" fmla="*/ 123209 w 129690"/>
                <a:gd name="connsiteY0" fmla="*/ 630 h 137278"/>
                <a:gd name="connsiteX1" fmla="*/ 104401 w 129690"/>
                <a:gd name="connsiteY1" fmla="*/ 10499 h 137278"/>
                <a:gd name="connsiteX2" fmla="*/ 85522 w 129690"/>
                <a:gd name="connsiteY2" fmla="*/ 24658 h 137278"/>
                <a:gd name="connsiteX3" fmla="*/ 50410 w 129690"/>
                <a:gd name="connsiteY3" fmla="*/ 55623 h 137278"/>
                <a:gd name="connsiteX4" fmla="*/ 25023 w 129690"/>
                <a:gd name="connsiteY4" fmla="*/ 88018 h 137278"/>
                <a:gd name="connsiteX5" fmla="*/ 10792 w 129690"/>
                <a:gd name="connsiteY5" fmla="*/ 102964 h 137278"/>
                <a:gd name="connsiteX6" fmla="*/ 4570 w 129690"/>
                <a:gd name="connsiteY6" fmla="*/ 111044 h 137278"/>
                <a:gd name="connsiteX7" fmla="*/ 852 w 129690"/>
                <a:gd name="connsiteY7" fmla="*/ 118052 h 137278"/>
                <a:gd name="connsiteX8" fmla="*/ 351 w 129690"/>
                <a:gd name="connsiteY8" fmla="*/ 122844 h 137278"/>
                <a:gd name="connsiteX9" fmla="*/ 11364 w 129690"/>
                <a:gd name="connsiteY9" fmla="*/ 136574 h 137278"/>
                <a:gd name="connsiteX10" fmla="*/ 14296 w 129690"/>
                <a:gd name="connsiteY10" fmla="*/ 137218 h 137278"/>
                <a:gd name="connsiteX11" fmla="*/ 22305 w 129690"/>
                <a:gd name="connsiteY11" fmla="*/ 136145 h 137278"/>
                <a:gd name="connsiteX12" fmla="*/ 33461 w 129690"/>
                <a:gd name="connsiteY12" fmla="*/ 130782 h 137278"/>
                <a:gd name="connsiteX13" fmla="*/ 49766 w 129690"/>
                <a:gd name="connsiteY13" fmla="*/ 114548 h 137278"/>
                <a:gd name="connsiteX14" fmla="*/ 74509 w 129690"/>
                <a:gd name="connsiteY14" fmla="*/ 80008 h 137278"/>
                <a:gd name="connsiteX15" fmla="*/ 104973 w 129690"/>
                <a:gd name="connsiteY15" fmla="*/ 44753 h 137278"/>
                <a:gd name="connsiteX16" fmla="*/ 119562 w 129690"/>
                <a:gd name="connsiteY16" fmla="*/ 24801 h 137278"/>
                <a:gd name="connsiteX17" fmla="*/ 123638 w 129690"/>
                <a:gd name="connsiteY17" fmla="*/ 16219 h 137278"/>
                <a:gd name="connsiteX18" fmla="*/ 129073 w 129690"/>
                <a:gd name="connsiteY18" fmla="*/ 6136 h 137278"/>
                <a:gd name="connsiteX19" fmla="*/ 123209 w 129690"/>
                <a:gd name="connsiteY19" fmla="*/ 630 h 137278"/>
                <a:gd name="connsiteX20" fmla="*/ 123209 w 129690"/>
                <a:gd name="connsiteY20" fmla="*/ 630 h 13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9690" h="137278">
                  <a:moveTo>
                    <a:pt x="123209" y="630"/>
                  </a:moveTo>
                  <a:cubicBezTo>
                    <a:pt x="116487" y="5278"/>
                    <a:pt x="110766" y="5922"/>
                    <a:pt x="104401" y="10499"/>
                  </a:cubicBezTo>
                  <a:cubicBezTo>
                    <a:pt x="98037" y="15075"/>
                    <a:pt x="91529" y="19652"/>
                    <a:pt x="85522" y="24658"/>
                  </a:cubicBezTo>
                  <a:cubicBezTo>
                    <a:pt x="73579" y="34670"/>
                    <a:pt x="61494" y="44682"/>
                    <a:pt x="50410" y="55623"/>
                  </a:cubicBezTo>
                  <a:cubicBezTo>
                    <a:pt x="40469" y="65420"/>
                    <a:pt x="32675" y="77505"/>
                    <a:pt x="25023" y="88018"/>
                  </a:cubicBezTo>
                  <a:cubicBezTo>
                    <a:pt x="20875" y="93667"/>
                    <a:pt x="15726" y="98029"/>
                    <a:pt x="10792" y="102964"/>
                  </a:cubicBezTo>
                  <a:cubicBezTo>
                    <a:pt x="8146" y="105609"/>
                    <a:pt x="6215" y="108756"/>
                    <a:pt x="4570" y="111044"/>
                  </a:cubicBezTo>
                  <a:cubicBezTo>
                    <a:pt x="2997" y="113190"/>
                    <a:pt x="1495" y="115407"/>
                    <a:pt x="852" y="118052"/>
                  </a:cubicBezTo>
                  <a:cubicBezTo>
                    <a:pt x="637" y="118839"/>
                    <a:pt x="137" y="123917"/>
                    <a:pt x="351" y="122844"/>
                  </a:cubicBezTo>
                  <a:cubicBezTo>
                    <a:pt x="-1508" y="130138"/>
                    <a:pt x="4284" y="136360"/>
                    <a:pt x="11364" y="136574"/>
                  </a:cubicBezTo>
                  <a:cubicBezTo>
                    <a:pt x="9791" y="136503"/>
                    <a:pt x="15154" y="137289"/>
                    <a:pt x="14296" y="137218"/>
                  </a:cubicBezTo>
                  <a:cubicBezTo>
                    <a:pt x="17085" y="137432"/>
                    <a:pt x="19659" y="137075"/>
                    <a:pt x="22305" y="136145"/>
                  </a:cubicBezTo>
                  <a:cubicBezTo>
                    <a:pt x="26024" y="134858"/>
                    <a:pt x="30172" y="132999"/>
                    <a:pt x="33461" y="130782"/>
                  </a:cubicBezTo>
                  <a:cubicBezTo>
                    <a:pt x="39754" y="126562"/>
                    <a:pt x="45261" y="120556"/>
                    <a:pt x="49766" y="114548"/>
                  </a:cubicBezTo>
                  <a:cubicBezTo>
                    <a:pt x="58562" y="102892"/>
                    <a:pt x="64640" y="90592"/>
                    <a:pt x="74509" y="80008"/>
                  </a:cubicBezTo>
                  <a:cubicBezTo>
                    <a:pt x="85093" y="68638"/>
                    <a:pt x="95176" y="56838"/>
                    <a:pt x="104973" y="44753"/>
                  </a:cubicBezTo>
                  <a:cubicBezTo>
                    <a:pt x="110122" y="38388"/>
                    <a:pt x="114842" y="31523"/>
                    <a:pt x="119562" y="24801"/>
                  </a:cubicBezTo>
                  <a:cubicBezTo>
                    <a:pt x="121492" y="22012"/>
                    <a:pt x="122708" y="18222"/>
                    <a:pt x="123638" y="16219"/>
                  </a:cubicBezTo>
                  <a:cubicBezTo>
                    <a:pt x="124711" y="13859"/>
                    <a:pt x="127213" y="8926"/>
                    <a:pt x="129073" y="6136"/>
                  </a:cubicBezTo>
                  <a:cubicBezTo>
                    <a:pt x="131433" y="2775"/>
                    <a:pt x="126498" y="-1659"/>
                    <a:pt x="123209" y="630"/>
                  </a:cubicBezTo>
                  <a:lnTo>
                    <a:pt x="123209" y="63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9" name="任意多边形: 形状 638"/>
            <p:cNvSpPr/>
            <p:nvPr/>
          </p:nvSpPr>
          <p:spPr>
            <a:xfrm rot="5400000">
              <a:off x="2092233" y="16187"/>
              <a:ext cx="1963516" cy="463304"/>
            </a:xfrm>
            <a:custGeom>
              <a:avLst/>
              <a:gdLst>
                <a:gd name="connsiteX0" fmla="*/ 1034104 w 1034614"/>
                <a:gd name="connsiteY0" fmla="*/ 4 h 244124"/>
                <a:gd name="connsiteX1" fmla="*/ 940495 w 1034614"/>
                <a:gd name="connsiteY1" fmla="*/ 12947 h 244124"/>
                <a:gd name="connsiteX2" fmla="*/ 849460 w 1034614"/>
                <a:gd name="connsiteY2" fmla="*/ 44270 h 244124"/>
                <a:gd name="connsiteX3" fmla="*/ 671181 w 1034614"/>
                <a:gd name="connsiteY3" fmla="*/ 124792 h 244124"/>
                <a:gd name="connsiteX4" fmla="*/ 467371 w 1034614"/>
                <a:gd name="connsiteY4" fmla="*/ 187651 h 244124"/>
                <a:gd name="connsiteX5" fmla="*/ 250118 w 1034614"/>
                <a:gd name="connsiteY5" fmla="*/ 225910 h 244124"/>
                <a:gd name="connsiteX6" fmla="*/ 30219 w 1034614"/>
                <a:gd name="connsiteY6" fmla="*/ 232489 h 244124"/>
                <a:gd name="connsiteX7" fmla="*/ 3402 w 1034614"/>
                <a:gd name="connsiteY7" fmla="*/ 231631 h 244124"/>
                <a:gd name="connsiteX8" fmla="*/ 2615 w 1034614"/>
                <a:gd name="connsiteY8" fmla="*/ 238639 h 244124"/>
                <a:gd name="connsiteX9" fmla="*/ 111099 w 1034614"/>
                <a:gd name="connsiteY9" fmla="*/ 244003 h 244124"/>
                <a:gd name="connsiteX10" fmla="*/ 221585 w 1034614"/>
                <a:gd name="connsiteY10" fmla="*/ 238210 h 244124"/>
                <a:gd name="connsiteX11" fmla="*/ 437837 w 1034614"/>
                <a:gd name="connsiteY11" fmla="*/ 203527 h 244124"/>
                <a:gd name="connsiteX12" fmla="*/ 647510 w 1034614"/>
                <a:gd name="connsiteY12" fmla="*/ 143814 h 244124"/>
                <a:gd name="connsiteX13" fmla="*/ 825718 w 1034614"/>
                <a:gd name="connsiteY13" fmla="*/ 62934 h 244124"/>
                <a:gd name="connsiteX14" fmla="*/ 1009647 w 1034614"/>
                <a:gd name="connsiteY14" fmla="*/ 3722 h 244124"/>
                <a:gd name="connsiteX15" fmla="*/ 1034104 w 1034614"/>
                <a:gd name="connsiteY15" fmla="*/ 1004 h 244124"/>
                <a:gd name="connsiteX16" fmla="*/ 1034104 w 1034614"/>
                <a:gd name="connsiteY16" fmla="*/ 4 h 244124"/>
                <a:gd name="connsiteX17" fmla="*/ 1034104 w 1034614"/>
                <a:gd name="connsiteY17" fmla="*/ 4 h 24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34614" h="244124">
                  <a:moveTo>
                    <a:pt x="1034104" y="4"/>
                  </a:moveTo>
                  <a:cubicBezTo>
                    <a:pt x="1002567" y="790"/>
                    <a:pt x="971031" y="5081"/>
                    <a:pt x="940495" y="12947"/>
                  </a:cubicBezTo>
                  <a:cubicBezTo>
                    <a:pt x="909387" y="20957"/>
                    <a:pt x="879138" y="32041"/>
                    <a:pt x="849460" y="44270"/>
                  </a:cubicBezTo>
                  <a:cubicBezTo>
                    <a:pt x="789176" y="69227"/>
                    <a:pt x="731251" y="99405"/>
                    <a:pt x="671181" y="124792"/>
                  </a:cubicBezTo>
                  <a:cubicBezTo>
                    <a:pt x="605461" y="152538"/>
                    <a:pt x="536810" y="171561"/>
                    <a:pt x="467371" y="187651"/>
                  </a:cubicBezTo>
                  <a:cubicBezTo>
                    <a:pt x="395717" y="204242"/>
                    <a:pt x="323275" y="217686"/>
                    <a:pt x="250118" y="225910"/>
                  </a:cubicBezTo>
                  <a:cubicBezTo>
                    <a:pt x="177176" y="234062"/>
                    <a:pt x="103519" y="236994"/>
                    <a:pt x="30219" y="232489"/>
                  </a:cubicBezTo>
                  <a:cubicBezTo>
                    <a:pt x="21280" y="231917"/>
                    <a:pt x="12341" y="231774"/>
                    <a:pt x="3402" y="231631"/>
                  </a:cubicBezTo>
                  <a:cubicBezTo>
                    <a:pt x="-531" y="231560"/>
                    <a:pt x="-1390" y="237995"/>
                    <a:pt x="2615" y="238639"/>
                  </a:cubicBezTo>
                  <a:cubicBezTo>
                    <a:pt x="38299" y="244288"/>
                    <a:pt x="75057" y="244360"/>
                    <a:pt x="111099" y="244003"/>
                  </a:cubicBezTo>
                  <a:cubicBezTo>
                    <a:pt x="147999" y="243716"/>
                    <a:pt x="184828" y="241643"/>
                    <a:pt x="221585" y="238210"/>
                  </a:cubicBezTo>
                  <a:cubicBezTo>
                    <a:pt x="294312" y="231345"/>
                    <a:pt x="366468" y="219116"/>
                    <a:pt x="437837" y="203527"/>
                  </a:cubicBezTo>
                  <a:cubicBezTo>
                    <a:pt x="508777" y="188009"/>
                    <a:pt x="579717" y="170274"/>
                    <a:pt x="647510" y="143814"/>
                  </a:cubicBezTo>
                  <a:cubicBezTo>
                    <a:pt x="708295" y="120001"/>
                    <a:pt x="766220" y="89680"/>
                    <a:pt x="825718" y="62934"/>
                  </a:cubicBezTo>
                  <a:cubicBezTo>
                    <a:pt x="884286" y="36689"/>
                    <a:pt x="945787" y="12804"/>
                    <a:pt x="1009647" y="3722"/>
                  </a:cubicBezTo>
                  <a:cubicBezTo>
                    <a:pt x="1017799" y="2578"/>
                    <a:pt x="1025952" y="1648"/>
                    <a:pt x="1034104" y="1004"/>
                  </a:cubicBezTo>
                  <a:cubicBezTo>
                    <a:pt x="1034819" y="933"/>
                    <a:pt x="1034748" y="-68"/>
                    <a:pt x="1034104" y="4"/>
                  </a:cubicBezTo>
                  <a:lnTo>
                    <a:pt x="1034104" y="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0" name="任意多边形: 形状 639"/>
            <p:cNvSpPr/>
            <p:nvPr/>
          </p:nvSpPr>
          <p:spPr>
            <a:xfrm rot="5400000">
              <a:off x="2879715" y="51038"/>
              <a:ext cx="570338" cy="468264"/>
            </a:xfrm>
            <a:custGeom>
              <a:avLst/>
              <a:gdLst>
                <a:gd name="connsiteX0" fmla="*/ 0 w 570338"/>
                <a:gd name="connsiteY0" fmla="*/ 468264 h 468264"/>
                <a:gd name="connsiteX1" fmla="*/ 0 w 570338"/>
                <a:gd name="connsiteY1" fmla="*/ 451082 h 468264"/>
                <a:gd name="connsiteX2" fmla="*/ 6497 w 570338"/>
                <a:gd name="connsiteY2" fmla="*/ 448824 h 468264"/>
                <a:gd name="connsiteX3" fmla="*/ 161350 w 570338"/>
                <a:gd name="connsiteY3" fmla="*/ 370377 h 468264"/>
                <a:gd name="connsiteX4" fmla="*/ 293810 w 570338"/>
                <a:gd name="connsiteY4" fmla="*/ 251762 h 468264"/>
                <a:gd name="connsiteX5" fmla="*/ 420433 w 570338"/>
                <a:gd name="connsiteY5" fmla="*/ 110480 h 468264"/>
                <a:gd name="connsiteX6" fmla="*/ 567550 w 570338"/>
                <a:gd name="connsiteY6" fmla="*/ 277 h 468264"/>
                <a:gd name="connsiteX7" fmla="*/ 569315 w 570338"/>
                <a:gd name="connsiteY7" fmla="*/ 3670 h 468264"/>
                <a:gd name="connsiteX8" fmla="*/ 484084 w 570338"/>
                <a:gd name="connsiteY8" fmla="*/ 71121 h 468264"/>
                <a:gd name="connsiteX9" fmla="*/ 408218 w 570338"/>
                <a:gd name="connsiteY9" fmla="*/ 142102 h 468264"/>
                <a:gd name="connsiteX10" fmla="*/ 282816 w 570338"/>
                <a:gd name="connsiteY10" fmla="*/ 288542 h 468264"/>
                <a:gd name="connsiteX11" fmla="*/ 146693 w 570338"/>
                <a:gd name="connsiteY11" fmla="*/ 399150 h 468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338" h="468264">
                  <a:moveTo>
                    <a:pt x="0" y="468264"/>
                  </a:moveTo>
                  <a:lnTo>
                    <a:pt x="0" y="451082"/>
                  </a:lnTo>
                  <a:lnTo>
                    <a:pt x="6497" y="448824"/>
                  </a:lnTo>
                  <a:cubicBezTo>
                    <a:pt x="60376" y="427379"/>
                    <a:pt x="112898" y="402136"/>
                    <a:pt x="161350" y="370377"/>
                  </a:cubicBezTo>
                  <a:cubicBezTo>
                    <a:pt x="211701" y="337399"/>
                    <a:pt x="254857" y="297362"/>
                    <a:pt x="293810" y="251762"/>
                  </a:cubicBezTo>
                  <a:cubicBezTo>
                    <a:pt x="335067" y="203581"/>
                    <a:pt x="374154" y="154181"/>
                    <a:pt x="420433" y="110480"/>
                  </a:cubicBezTo>
                  <a:cubicBezTo>
                    <a:pt x="465356" y="67864"/>
                    <a:pt x="515299" y="33121"/>
                    <a:pt x="567550" y="277"/>
                  </a:cubicBezTo>
                  <a:cubicBezTo>
                    <a:pt x="569587" y="-944"/>
                    <a:pt x="571623" y="2177"/>
                    <a:pt x="569315" y="3670"/>
                  </a:cubicBezTo>
                  <a:cubicBezTo>
                    <a:pt x="539322" y="23892"/>
                    <a:pt x="510957" y="46829"/>
                    <a:pt x="484084" y="71121"/>
                  </a:cubicBezTo>
                  <a:cubicBezTo>
                    <a:pt x="458433" y="94464"/>
                    <a:pt x="432376" y="117130"/>
                    <a:pt x="408218" y="142102"/>
                  </a:cubicBezTo>
                  <a:cubicBezTo>
                    <a:pt x="363432" y="188382"/>
                    <a:pt x="325974" y="240904"/>
                    <a:pt x="282816" y="288542"/>
                  </a:cubicBezTo>
                  <a:cubicBezTo>
                    <a:pt x="243322" y="332106"/>
                    <a:pt x="197042" y="368886"/>
                    <a:pt x="146693" y="39915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2" name="任意多边形: 形状 641"/>
            <p:cNvSpPr/>
            <p:nvPr/>
          </p:nvSpPr>
          <p:spPr>
            <a:xfrm rot="5400000">
              <a:off x="2595514" y="639293"/>
              <a:ext cx="715216" cy="63403"/>
            </a:xfrm>
            <a:custGeom>
              <a:avLst/>
              <a:gdLst>
                <a:gd name="connsiteX0" fmla="*/ 376779 w 376861"/>
                <a:gd name="connsiteY0" fmla="*/ 33051 h 33408"/>
                <a:gd name="connsiteX1" fmla="*/ 307126 w 376861"/>
                <a:gd name="connsiteY1" fmla="*/ 20250 h 33408"/>
                <a:gd name="connsiteX2" fmla="*/ 233040 w 376861"/>
                <a:gd name="connsiteY2" fmla="*/ 19392 h 33408"/>
                <a:gd name="connsiteX3" fmla="*/ 158739 w 376861"/>
                <a:gd name="connsiteY3" fmla="*/ 18963 h 33408"/>
                <a:gd name="connsiteX4" fmla="*/ 84581 w 376861"/>
                <a:gd name="connsiteY4" fmla="*/ 10024 h 33408"/>
                <a:gd name="connsiteX5" fmla="*/ 42675 w 376861"/>
                <a:gd name="connsiteY5" fmla="*/ 2444 h 33408"/>
                <a:gd name="connsiteX6" fmla="*/ 22938 w 376861"/>
                <a:gd name="connsiteY6" fmla="*/ 370 h 33408"/>
                <a:gd name="connsiteX7" fmla="*/ 1913 w 376861"/>
                <a:gd name="connsiteY7" fmla="*/ 1871 h 33408"/>
                <a:gd name="connsiteX8" fmla="*/ 2056 w 376861"/>
                <a:gd name="connsiteY8" fmla="*/ 7306 h 33408"/>
                <a:gd name="connsiteX9" fmla="*/ 19791 w 376861"/>
                <a:gd name="connsiteY9" fmla="*/ 9166 h 33408"/>
                <a:gd name="connsiteX10" fmla="*/ 38814 w 376861"/>
                <a:gd name="connsiteY10" fmla="*/ 11168 h 33408"/>
                <a:gd name="connsiteX11" fmla="*/ 75714 w 376861"/>
                <a:gd name="connsiteY11" fmla="*/ 17676 h 33408"/>
                <a:gd name="connsiteX12" fmla="*/ 148155 w 376861"/>
                <a:gd name="connsiteY12" fmla="*/ 27473 h 33408"/>
                <a:gd name="connsiteX13" fmla="*/ 295685 w 376861"/>
                <a:gd name="connsiteY13" fmla="*/ 26329 h 33408"/>
                <a:gd name="connsiteX14" fmla="*/ 376779 w 376861"/>
                <a:gd name="connsiteY14" fmla="*/ 33408 h 33408"/>
                <a:gd name="connsiteX15" fmla="*/ 376779 w 376861"/>
                <a:gd name="connsiteY15" fmla="*/ 33051 h 33408"/>
                <a:gd name="connsiteX16" fmla="*/ 376779 w 376861"/>
                <a:gd name="connsiteY16" fmla="*/ 33051 h 3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6861" h="33408">
                  <a:moveTo>
                    <a:pt x="376779" y="33051"/>
                  </a:moveTo>
                  <a:cubicBezTo>
                    <a:pt x="354539" y="24112"/>
                    <a:pt x="330940" y="21609"/>
                    <a:pt x="307126" y="20250"/>
                  </a:cubicBezTo>
                  <a:cubicBezTo>
                    <a:pt x="282455" y="18891"/>
                    <a:pt x="257712" y="19106"/>
                    <a:pt x="233040" y="19392"/>
                  </a:cubicBezTo>
                  <a:cubicBezTo>
                    <a:pt x="208297" y="19678"/>
                    <a:pt x="183482" y="20107"/>
                    <a:pt x="158739" y="18963"/>
                  </a:cubicBezTo>
                  <a:cubicBezTo>
                    <a:pt x="133710" y="17819"/>
                    <a:pt x="109110" y="14815"/>
                    <a:pt x="84581" y="10024"/>
                  </a:cubicBezTo>
                  <a:cubicBezTo>
                    <a:pt x="70636" y="7306"/>
                    <a:pt x="56692" y="4446"/>
                    <a:pt x="42675" y="2444"/>
                  </a:cubicBezTo>
                  <a:cubicBezTo>
                    <a:pt x="36096" y="1514"/>
                    <a:pt x="29517" y="799"/>
                    <a:pt x="22938" y="370"/>
                  </a:cubicBezTo>
                  <a:cubicBezTo>
                    <a:pt x="15930" y="12"/>
                    <a:pt x="8564" y="-703"/>
                    <a:pt x="1913" y="1871"/>
                  </a:cubicBezTo>
                  <a:cubicBezTo>
                    <a:pt x="-661" y="2873"/>
                    <a:pt x="-661" y="6520"/>
                    <a:pt x="2056" y="7306"/>
                  </a:cubicBezTo>
                  <a:cubicBezTo>
                    <a:pt x="7849" y="9023"/>
                    <a:pt x="13784" y="8737"/>
                    <a:pt x="19791" y="9166"/>
                  </a:cubicBezTo>
                  <a:cubicBezTo>
                    <a:pt x="26156" y="9595"/>
                    <a:pt x="32449" y="10310"/>
                    <a:pt x="38814" y="11168"/>
                  </a:cubicBezTo>
                  <a:cubicBezTo>
                    <a:pt x="51185" y="12884"/>
                    <a:pt x="63485" y="15244"/>
                    <a:pt x="75714" y="17676"/>
                  </a:cubicBezTo>
                  <a:cubicBezTo>
                    <a:pt x="99670" y="22395"/>
                    <a:pt x="123698" y="26329"/>
                    <a:pt x="148155" y="27473"/>
                  </a:cubicBezTo>
                  <a:cubicBezTo>
                    <a:pt x="197356" y="29761"/>
                    <a:pt x="246484" y="24970"/>
                    <a:pt x="295685" y="26329"/>
                  </a:cubicBezTo>
                  <a:cubicBezTo>
                    <a:pt x="322859" y="27115"/>
                    <a:pt x="349748" y="30619"/>
                    <a:pt x="376779" y="33408"/>
                  </a:cubicBezTo>
                  <a:cubicBezTo>
                    <a:pt x="376851" y="33408"/>
                    <a:pt x="376922" y="33122"/>
                    <a:pt x="376779" y="33051"/>
                  </a:cubicBezTo>
                  <a:lnTo>
                    <a:pt x="376779" y="3305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4" name="任意多边形: 形状 643"/>
            <p:cNvSpPr/>
            <p:nvPr/>
          </p:nvSpPr>
          <p:spPr>
            <a:xfrm rot="5400000">
              <a:off x="2931897" y="1010605"/>
              <a:ext cx="746519" cy="303289"/>
            </a:xfrm>
            <a:custGeom>
              <a:avLst/>
              <a:gdLst>
                <a:gd name="connsiteX0" fmla="*/ 7894 w 393355"/>
                <a:gd name="connsiteY0" fmla="*/ 141938 h 159809"/>
                <a:gd name="connsiteX1" fmla="*/ 61742 w 393355"/>
                <a:gd name="connsiteY1" fmla="*/ 71785 h 159809"/>
                <a:gd name="connsiteX2" fmla="*/ 121669 w 393355"/>
                <a:gd name="connsiteY2" fmla="*/ 21298 h 159809"/>
                <a:gd name="connsiteX3" fmla="*/ 287648 w 393355"/>
                <a:gd name="connsiteY3" fmla="*/ 28449 h 159809"/>
                <a:gd name="connsiteX4" fmla="*/ 388552 w 393355"/>
                <a:gd name="connsiteY4" fmla="*/ 59342 h 159809"/>
                <a:gd name="connsiteX5" fmla="*/ 387479 w 393355"/>
                <a:gd name="connsiteY5" fmla="*/ 52263 h 159809"/>
                <a:gd name="connsiteX6" fmla="*/ 254467 w 393355"/>
                <a:gd name="connsiteY6" fmla="*/ 127279 h 159809"/>
                <a:gd name="connsiteX7" fmla="*/ 181167 w 393355"/>
                <a:gd name="connsiteY7" fmla="*/ 148446 h 159809"/>
                <a:gd name="connsiteX8" fmla="*/ 98714 w 393355"/>
                <a:gd name="connsiteY8" fmla="*/ 149948 h 159809"/>
                <a:gd name="connsiteX9" fmla="*/ 3460 w 393355"/>
                <a:gd name="connsiteY9" fmla="*/ 142868 h 159809"/>
                <a:gd name="connsiteX10" fmla="*/ 3674 w 393355"/>
                <a:gd name="connsiteY10" fmla="*/ 150306 h 159809"/>
                <a:gd name="connsiteX11" fmla="*/ 90275 w 393355"/>
                <a:gd name="connsiteY11" fmla="*/ 157099 h 159809"/>
                <a:gd name="connsiteX12" fmla="*/ 175232 w 393355"/>
                <a:gd name="connsiteY12" fmla="*/ 157385 h 159809"/>
                <a:gd name="connsiteX13" fmla="*/ 316611 w 393355"/>
                <a:gd name="connsiteY13" fmla="*/ 105324 h 159809"/>
                <a:gd name="connsiteX14" fmla="*/ 391555 w 393355"/>
                <a:gd name="connsiteY14" fmla="*/ 58913 h 159809"/>
                <a:gd name="connsiteX15" fmla="*/ 390483 w 393355"/>
                <a:gd name="connsiteY15" fmla="*/ 51833 h 159809"/>
                <a:gd name="connsiteX16" fmla="*/ 297231 w 393355"/>
                <a:gd name="connsiteY16" fmla="*/ 23300 h 159809"/>
                <a:gd name="connsiteX17" fmla="*/ 210701 w 393355"/>
                <a:gd name="connsiteY17" fmla="*/ 1847 h 159809"/>
                <a:gd name="connsiteX18" fmla="*/ 126675 w 393355"/>
                <a:gd name="connsiteY18" fmla="*/ 10857 h 159809"/>
                <a:gd name="connsiteX19" fmla="*/ 63601 w 393355"/>
                <a:gd name="connsiteY19" fmla="*/ 59056 h 159809"/>
                <a:gd name="connsiteX20" fmla="*/ 5248 w 393355"/>
                <a:gd name="connsiteY20" fmla="*/ 140651 h 159809"/>
                <a:gd name="connsiteX21" fmla="*/ 7894 w 393355"/>
                <a:gd name="connsiteY21" fmla="*/ 141938 h 159809"/>
                <a:gd name="connsiteX22" fmla="*/ 7894 w 393355"/>
                <a:gd name="connsiteY22" fmla="*/ 141938 h 1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3355" h="159809">
                  <a:moveTo>
                    <a:pt x="7894" y="141938"/>
                  </a:moveTo>
                  <a:cubicBezTo>
                    <a:pt x="25271" y="118054"/>
                    <a:pt x="42219" y="93954"/>
                    <a:pt x="61742" y="71785"/>
                  </a:cubicBezTo>
                  <a:cubicBezTo>
                    <a:pt x="79048" y="52119"/>
                    <a:pt x="98213" y="33383"/>
                    <a:pt x="121669" y="21298"/>
                  </a:cubicBezTo>
                  <a:cubicBezTo>
                    <a:pt x="174016" y="-5662"/>
                    <a:pt x="235016" y="12287"/>
                    <a:pt x="287648" y="28449"/>
                  </a:cubicBezTo>
                  <a:cubicBezTo>
                    <a:pt x="321259" y="38747"/>
                    <a:pt x="354870" y="49044"/>
                    <a:pt x="388552" y="59342"/>
                  </a:cubicBezTo>
                  <a:cubicBezTo>
                    <a:pt x="388194" y="56982"/>
                    <a:pt x="387837" y="54623"/>
                    <a:pt x="387479" y="52263"/>
                  </a:cubicBezTo>
                  <a:cubicBezTo>
                    <a:pt x="344786" y="79938"/>
                    <a:pt x="301665" y="107899"/>
                    <a:pt x="254467" y="127279"/>
                  </a:cubicBezTo>
                  <a:cubicBezTo>
                    <a:pt x="230939" y="136933"/>
                    <a:pt x="206339" y="144584"/>
                    <a:pt x="181167" y="148446"/>
                  </a:cubicBezTo>
                  <a:cubicBezTo>
                    <a:pt x="153921" y="152665"/>
                    <a:pt x="126103" y="152451"/>
                    <a:pt x="98714" y="149948"/>
                  </a:cubicBezTo>
                  <a:cubicBezTo>
                    <a:pt x="67320" y="147016"/>
                    <a:pt x="35140" y="138721"/>
                    <a:pt x="3460" y="142868"/>
                  </a:cubicBezTo>
                  <a:cubicBezTo>
                    <a:pt x="-1188" y="143512"/>
                    <a:pt x="-1188" y="150592"/>
                    <a:pt x="3674" y="150306"/>
                  </a:cubicBezTo>
                  <a:cubicBezTo>
                    <a:pt x="32923" y="148589"/>
                    <a:pt x="61313" y="153952"/>
                    <a:pt x="90275" y="157099"/>
                  </a:cubicBezTo>
                  <a:cubicBezTo>
                    <a:pt x="118451" y="160174"/>
                    <a:pt x="147056" y="161104"/>
                    <a:pt x="175232" y="157385"/>
                  </a:cubicBezTo>
                  <a:cubicBezTo>
                    <a:pt x="225648" y="150735"/>
                    <a:pt x="272702" y="130139"/>
                    <a:pt x="316611" y="105324"/>
                  </a:cubicBezTo>
                  <a:cubicBezTo>
                    <a:pt x="342212" y="90879"/>
                    <a:pt x="366955" y="74932"/>
                    <a:pt x="391555" y="58913"/>
                  </a:cubicBezTo>
                  <a:cubicBezTo>
                    <a:pt x="394487" y="57054"/>
                    <a:pt x="393629" y="52763"/>
                    <a:pt x="390483" y="51833"/>
                  </a:cubicBezTo>
                  <a:cubicBezTo>
                    <a:pt x="359375" y="42322"/>
                    <a:pt x="328339" y="32811"/>
                    <a:pt x="297231" y="23300"/>
                  </a:cubicBezTo>
                  <a:cubicBezTo>
                    <a:pt x="268841" y="14647"/>
                    <a:pt x="240236" y="5708"/>
                    <a:pt x="210701" y="1847"/>
                  </a:cubicBezTo>
                  <a:cubicBezTo>
                    <a:pt x="182454" y="-1801"/>
                    <a:pt x="153134" y="-657"/>
                    <a:pt x="126675" y="10857"/>
                  </a:cubicBezTo>
                  <a:cubicBezTo>
                    <a:pt x="102075" y="21512"/>
                    <a:pt x="81622" y="39462"/>
                    <a:pt x="63601" y="59056"/>
                  </a:cubicBezTo>
                  <a:cubicBezTo>
                    <a:pt x="41004" y="83656"/>
                    <a:pt x="20122" y="110688"/>
                    <a:pt x="5248" y="140651"/>
                  </a:cubicBezTo>
                  <a:cubicBezTo>
                    <a:pt x="4390" y="142296"/>
                    <a:pt x="6821" y="143512"/>
                    <a:pt x="7894" y="141938"/>
                  </a:cubicBezTo>
                  <a:lnTo>
                    <a:pt x="7894" y="14193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6" name="任意多边形: 形状 645"/>
            <p:cNvSpPr/>
            <p:nvPr/>
          </p:nvSpPr>
          <p:spPr>
            <a:xfrm rot="5400000">
              <a:off x="2608202" y="801262"/>
              <a:ext cx="690404" cy="256891"/>
            </a:xfrm>
            <a:custGeom>
              <a:avLst/>
              <a:gdLst>
                <a:gd name="connsiteX0" fmla="*/ 2651 w 363787"/>
                <a:gd name="connsiteY0" fmla="*/ 72019 h 135361"/>
                <a:gd name="connsiteX1" fmla="*/ 69515 w 363787"/>
                <a:gd name="connsiteY1" fmla="*/ 36549 h 135361"/>
                <a:gd name="connsiteX2" fmla="*/ 140955 w 363787"/>
                <a:gd name="connsiteY2" fmla="*/ 11448 h 135361"/>
                <a:gd name="connsiteX3" fmla="*/ 216043 w 363787"/>
                <a:gd name="connsiteY3" fmla="*/ 11448 h 135361"/>
                <a:gd name="connsiteX4" fmla="*/ 282048 w 363787"/>
                <a:gd name="connsiteY4" fmla="*/ 42842 h 135361"/>
                <a:gd name="connsiteX5" fmla="*/ 358280 w 363787"/>
                <a:gd name="connsiteY5" fmla="*/ 93329 h 135361"/>
                <a:gd name="connsiteX6" fmla="*/ 358995 w 363787"/>
                <a:gd name="connsiteY6" fmla="*/ 86321 h 135361"/>
                <a:gd name="connsiteX7" fmla="*/ 211323 w 363787"/>
                <a:gd name="connsiteY7" fmla="*/ 119431 h 135361"/>
                <a:gd name="connsiteX8" fmla="*/ 135592 w 363787"/>
                <a:gd name="connsiteY8" fmla="*/ 126797 h 135361"/>
                <a:gd name="connsiteX9" fmla="*/ 70158 w 363787"/>
                <a:gd name="connsiteY9" fmla="*/ 109563 h 135361"/>
                <a:gd name="connsiteX10" fmla="*/ 5726 w 363787"/>
                <a:gd name="connsiteY10" fmla="*/ 70517 h 135361"/>
                <a:gd name="connsiteX11" fmla="*/ 1864 w 363787"/>
                <a:gd name="connsiteY11" fmla="*/ 77454 h 135361"/>
                <a:gd name="connsiteX12" fmla="*/ 60004 w 363787"/>
                <a:gd name="connsiteY12" fmla="*/ 113853 h 135361"/>
                <a:gd name="connsiteX13" fmla="*/ 123578 w 363787"/>
                <a:gd name="connsiteY13" fmla="*/ 134806 h 135361"/>
                <a:gd name="connsiteX14" fmla="*/ 201240 w 363787"/>
                <a:gd name="connsiteY14" fmla="*/ 129085 h 135361"/>
                <a:gd name="connsiteX15" fmla="*/ 276542 w 363787"/>
                <a:gd name="connsiteY15" fmla="*/ 115641 h 135361"/>
                <a:gd name="connsiteX16" fmla="*/ 361140 w 363787"/>
                <a:gd name="connsiteY16" fmla="*/ 93687 h 135361"/>
                <a:gd name="connsiteX17" fmla="*/ 361856 w 363787"/>
                <a:gd name="connsiteY17" fmla="*/ 86679 h 135361"/>
                <a:gd name="connsiteX18" fmla="*/ 290987 w 363787"/>
                <a:gd name="connsiteY18" fmla="*/ 39839 h 135361"/>
                <a:gd name="connsiteX19" fmla="*/ 223909 w 363787"/>
                <a:gd name="connsiteY19" fmla="*/ 5799 h 135361"/>
                <a:gd name="connsiteX20" fmla="*/ 76022 w 363787"/>
                <a:gd name="connsiteY20" fmla="*/ 25679 h 135361"/>
                <a:gd name="connsiteX21" fmla="*/ 1149 w 363787"/>
                <a:gd name="connsiteY21" fmla="*/ 69874 h 135361"/>
                <a:gd name="connsiteX22" fmla="*/ 2651 w 363787"/>
                <a:gd name="connsiteY22" fmla="*/ 72019 h 135361"/>
                <a:gd name="connsiteX23" fmla="*/ 2651 w 363787"/>
                <a:gd name="connsiteY23" fmla="*/ 72019 h 13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63787" h="135361">
                  <a:moveTo>
                    <a:pt x="2651" y="72019"/>
                  </a:moveTo>
                  <a:cubicBezTo>
                    <a:pt x="25535" y="61506"/>
                    <a:pt x="46845" y="47633"/>
                    <a:pt x="69515" y="36549"/>
                  </a:cubicBezTo>
                  <a:cubicBezTo>
                    <a:pt x="92256" y="25465"/>
                    <a:pt x="116069" y="16454"/>
                    <a:pt x="140955" y="11448"/>
                  </a:cubicBezTo>
                  <a:cubicBezTo>
                    <a:pt x="165627" y="6514"/>
                    <a:pt x="191443" y="5799"/>
                    <a:pt x="216043" y="11448"/>
                  </a:cubicBezTo>
                  <a:cubicBezTo>
                    <a:pt x="240142" y="17026"/>
                    <a:pt x="261524" y="29469"/>
                    <a:pt x="282048" y="42842"/>
                  </a:cubicBezTo>
                  <a:cubicBezTo>
                    <a:pt x="307578" y="59504"/>
                    <a:pt x="332893" y="76381"/>
                    <a:pt x="358280" y="93329"/>
                  </a:cubicBezTo>
                  <a:cubicBezTo>
                    <a:pt x="358495" y="90969"/>
                    <a:pt x="358781" y="88610"/>
                    <a:pt x="358995" y="86321"/>
                  </a:cubicBezTo>
                  <a:cubicBezTo>
                    <a:pt x="310582" y="100695"/>
                    <a:pt x="261238" y="111922"/>
                    <a:pt x="211323" y="119431"/>
                  </a:cubicBezTo>
                  <a:cubicBezTo>
                    <a:pt x="186365" y="123150"/>
                    <a:pt x="160907" y="127083"/>
                    <a:pt x="135592" y="126797"/>
                  </a:cubicBezTo>
                  <a:cubicBezTo>
                    <a:pt x="112136" y="126511"/>
                    <a:pt x="90825" y="120290"/>
                    <a:pt x="70158" y="109563"/>
                  </a:cubicBezTo>
                  <a:cubicBezTo>
                    <a:pt x="47775" y="97978"/>
                    <a:pt x="27752" y="82603"/>
                    <a:pt x="5726" y="70517"/>
                  </a:cubicBezTo>
                  <a:cubicBezTo>
                    <a:pt x="1149" y="68014"/>
                    <a:pt x="-2283" y="74665"/>
                    <a:pt x="1864" y="77454"/>
                  </a:cubicBezTo>
                  <a:cubicBezTo>
                    <a:pt x="20815" y="90111"/>
                    <a:pt x="39980" y="102841"/>
                    <a:pt x="60004" y="113853"/>
                  </a:cubicBezTo>
                  <a:cubicBezTo>
                    <a:pt x="79884" y="124795"/>
                    <a:pt x="100837" y="132947"/>
                    <a:pt x="123578" y="134806"/>
                  </a:cubicBezTo>
                  <a:cubicBezTo>
                    <a:pt x="149465" y="136880"/>
                    <a:pt x="175710" y="132733"/>
                    <a:pt x="201240" y="129085"/>
                  </a:cubicBezTo>
                  <a:cubicBezTo>
                    <a:pt x="226483" y="125510"/>
                    <a:pt x="251584" y="121004"/>
                    <a:pt x="276542" y="115641"/>
                  </a:cubicBezTo>
                  <a:cubicBezTo>
                    <a:pt x="305004" y="109491"/>
                    <a:pt x="333251" y="102197"/>
                    <a:pt x="361140" y="93687"/>
                  </a:cubicBezTo>
                  <a:cubicBezTo>
                    <a:pt x="364502" y="92686"/>
                    <a:pt x="364573" y="88395"/>
                    <a:pt x="361856" y="86679"/>
                  </a:cubicBezTo>
                  <a:cubicBezTo>
                    <a:pt x="338185" y="71161"/>
                    <a:pt x="314658" y="55428"/>
                    <a:pt x="290987" y="39839"/>
                  </a:cubicBezTo>
                  <a:cubicBezTo>
                    <a:pt x="269963" y="26037"/>
                    <a:pt x="248366" y="12592"/>
                    <a:pt x="223909" y="5799"/>
                  </a:cubicBezTo>
                  <a:cubicBezTo>
                    <a:pt x="174137" y="-8003"/>
                    <a:pt x="121718" y="4512"/>
                    <a:pt x="76022" y="25679"/>
                  </a:cubicBezTo>
                  <a:cubicBezTo>
                    <a:pt x="49992" y="37764"/>
                    <a:pt x="23675" y="52067"/>
                    <a:pt x="1149" y="69874"/>
                  </a:cubicBezTo>
                  <a:cubicBezTo>
                    <a:pt x="5" y="70874"/>
                    <a:pt x="1149" y="72662"/>
                    <a:pt x="2651" y="72019"/>
                  </a:cubicBezTo>
                  <a:lnTo>
                    <a:pt x="2651" y="7201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7" name="任意多边形: 形状 646"/>
            <p:cNvSpPr/>
            <p:nvPr/>
          </p:nvSpPr>
          <p:spPr>
            <a:xfrm rot="5400000">
              <a:off x="3144752" y="328963"/>
              <a:ext cx="453745" cy="417472"/>
            </a:xfrm>
            <a:custGeom>
              <a:avLst/>
              <a:gdLst>
                <a:gd name="connsiteX0" fmla="*/ 1188 w 239087"/>
                <a:gd name="connsiteY0" fmla="*/ 219845 h 219974"/>
                <a:gd name="connsiteX1" fmla="*/ 34799 w 239087"/>
                <a:gd name="connsiteY1" fmla="*/ 206759 h 219974"/>
                <a:gd name="connsiteX2" fmla="*/ 69554 w 239087"/>
                <a:gd name="connsiteY2" fmla="*/ 199893 h 219974"/>
                <a:gd name="connsiteX3" fmla="*/ 127264 w 239087"/>
                <a:gd name="connsiteY3" fmla="*/ 172147 h 219974"/>
                <a:gd name="connsiteX4" fmla="*/ 173174 w 239087"/>
                <a:gd name="connsiteY4" fmla="*/ 126022 h 219974"/>
                <a:gd name="connsiteX5" fmla="*/ 200850 w 239087"/>
                <a:gd name="connsiteY5" fmla="*/ 68383 h 219974"/>
                <a:gd name="connsiteX6" fmla="*/ 237178 w 239087"/>
                <a:gd name="connsiteY6" fmla="*/ 7526 h 219974"/>
                <a:gd name="connsiteX7" fmla="*/ 233817 w 239087"/>
                <a:gd name="connsiteY7" fmla="*/ 89 h 219974"/>
                <a:gd name="connsiteX8" fmla="*/ 109171 w 239087"/>
                <a:gd name="connsiteY8" fmla="*/ 44069 h 219974"/>
                <a:gd name="connsiteX9" fmla="*/ 57325 w 239087"/>
                <a:gd name="connsiteY9" fmla="*/ 77822 h 219974"/>
                <a:gd name="connsiteX10" fmla="*/ 25359 w 239087"/>
                <a:gd name="connsiteY10" fmla="*/ 127952 h 219974"/>
                <a:gd name="connsiteX11" fmla="*/ 16134 w 239087"/>
                <a:gd name="connsiteY11" fmla="*/ 164352 h 219974"/>
                <a:gd name="connsiteX12" fmla="*/ 6480 w 239087"/>
                <a:gd name="connsiteY12" fmla="*/ 205042 h 219974"/>
                <a:gd name="connsiteX13" fmla="*/ 14203 w 239087"/>
                <a:gd name="connsiteY13" fmla="*/ 206973 h 219974"/>
                <a:gd name="connsiteX14" fmla="*/ 30436 w 239087"/>
                <a:gd name="connsiteY14" fmla="*/ 140467 h 219974"/>
                <a:gd name="connsiteX15" fmla="*/ 59041 w 239087"/>
                <a:gd name="connsiteY15" fmla="*/ 87405 h 219974"/>
                <a:gd name="connsiteX16" fmla="*/ 107884 w 239087"/>
                <a:gd name="connsiteY16" fmla="*/ 54081 h 219974"/>
                <a:gd name="connsiteX17" fmla="*/ 166738 w 239087"/>
                <a:gd name="connsiteY17" fmla="*/ 27192 h 219974"/>
                <a:gd name="connsiteX18" fmla="*/ 236248 w 239087"/>
                <a:gd name="connsiteY18" fmla="*/ 7955 h 219974"/>
                <a:gd name="connsiteX19" fmla="*/ 232887 w 239087"/>
                <a:gd name="connsiteY19" fmla="*/ 518 h 219974"/>
                <a:gd name="connsiteX20" fmla="*/ 198275 w 239087"/>
                <a:gd name="connsiteY20" fmla="*/ 51506 h 219974"/>
                <a:gd name="connsiteX21" fmla="*/ 172960 w 239087"/>
                <a:gd name="connsiteY21" fmla="*/ 112363 h 219974"/>
                <a:gd name="connsiteX22" fmla="*/ 71484 w 239087"/>
                <a:gd name="connsiteY22" fmla="*/ 192456 h 219974"/>
                <a:gd name="connsiteX23" fmla="*/ 33368 w 239087"/>
                <a:gd name="connsiteY23" fmla="*/ 202110 h 219974"/>
                <a:gd name="connsiteX24" fmla="*/ 187 w 239087"/>
                <a:gd name="connsiteY24" fmla="*/ 218558 h 219974"/>
                <a:gd name="connsiteX25" fmla="*/ 1188 w 239087"/>
                <a:gd name="connsiteY25" fmla="*/ 219845 h 219974"/>
                <a:gd name="connsiteX26" fmla="*/ 1188 w 239087"/>
                <a:gd name="connsiteY26" fmla="*/ 219845 h 21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9087" h="219974">
                  <a:moveTo>
                    <a:pt x="1188" y="219845"/>
                  </a:moveTo>
                  <a:cubicBezTo>
                    <a:pt x="11486" y="213338"/>
                    <a:pt x="22785" y="208832"/>
                    <a:pt x="34799" y="206759"/>
                  </a:cubicBezTo>
                  <a:cubicBezTo>
                    <a:pt x="46455" y="204756"/>
                    <a:pt x="58183" y="203040"/>
                    <a:pt x="69554" y="199893"/>
                  </a:cubicBezTo>
                  <a:cubicBezTo>
                    <a:pt x="90221" y="194172"/>
                    <a:pt x="109815" y="184590"/>
                    <a:pt x="127264" y="172147"/>
                  </a:cubicBezTo>
                  <a:cubicBezTo>
                    <a:pt x="144999" y="159489"/>
                    <a:pt x="160588" y="143900"/>
                    <a:pt x="173174" y="126022"/>
                  </a:cubicBezTo>
                  <a:cubicBezTo>
                    <a:pt x="185689" y="108286"/>
                    <a:pt x="193698" y="88764"/>
                    <a:pt x="200850" y="68383"/>
                  </a:cubicBezTo>
                  <a:cubicBezTo>
                    <a:pt x="208644" y="46143"/>
                    <a:pt x="216797" y="21471"/>
                    <a:pt x="237178" y="7526"/>
                  </a:cubicBezTo>
                  <a:cubicBezTo>
                    <a:pt x="241182" y="4809"/>
                    <a:pt x="238322" y="-769"/>
                    <a:pt x="233817" y="89"/>
                  </a:cubicBezTo>
                  <a:cubicBezTo>
                    <a:pt x="190337" y="8384"/>
                    <a:pt x="148217" y="23259"/>
                    <a:pt x="109171" y="44069"/>
                  </a:cubicBezTo>
                  <a:cubicBezTo>
                    <a:pt x="91007" y="53723"/>
                    <a:pt x="72915" y="64307"/>
                    <a:pt x="57325" y="77822"/>
                  </a:cubicBezTo>
                  <a:cubicBezTo>
                    <a:pt x="41664" y="91410"/>
                    <a:pt x="31438" y="108215"/>
                    <a:pt x="25359" y="127952"/>
                  </a:cubicBezTo>
                  <a:cubicBezTo>
                    <a:pt x="21712" y="139895"/>
                    <a:pt x="19066" y="152195"/>
                    <a:pt x="16134" y="164352"/>
                  </a:cubicBezTo>
                  <a:cubicBezTo>
                    <a:pt x="12845" y="177939"/>
                    <a:pt x="9484" y="191455"/>
                    <a:pt x="6480" y="205042"/>
                  </a:cubicBezTo>
                  <a:cubicBezTo>
                    <a:pt x="5407" y="210048"/>
                    <a:pt x="12845" y="211907"/>
                    <a:pt x="14203" y="206973"/>
                  </a:cubicBezTo>
                  <a:cubicBezTo>
                    <a:pt x="19996" y="184876"/>
                    <a:pt x="24715" y="162564"/>
                    <a:pt x="30436" y="140467"/>
                  </a:cubicBezTo>
                  <a:cubicBezTo>
                    <a:pt x="35728" y="120086"/>
                    <a:pt x="43595" y="102065"/>
                    <a:pt x="59041" y="87405"/>
                  </a:cubicBezTo>
                  <a:cubicBezTo>
                    <a:pt x="73272" y="73818"/>
                    <a:pt x="90721" y="63520"/>
                    <a:pt x="107884" y="54081"/>
                  </a:cubicBezTo>
                  <a:cubicBezTo>
                    <a:pt x="126763" y="43640"/>
                    <a:pt x="146429" y="34701"/>
                    <a:pt x="166738" y="27192"/>
                  </a:cubicBezTo>
                  <a:cubicBezTo>
                    <a:pt x="189336" y="18825"/>
                    <a:pt x="212578" y="12461"/>
                    <a:pt x="236248" y="7955"/>
                  </a:cubicBezTo>
                  <a:cubicBezTo>
                    <a:pt x="235104" y="5452"/>
                    <a:pt x="234031" y="3021"/>
                    <a:pt x="232887" y="518"/>
                  </a:cubicBezTo>
                  <a:cubicBezTo>
                    <a:pt x="215152" y="12675"/>
                    <a:pt x="205569" y="31840"/>
                    <a:pt x="198275" y="51506"/>
                  </a:cubicBezTo>
                  <a:cubicBezTo>
                    <a:pt x="190623" y="72245"/>
                    <a:pt x="184473" y="93269"/>
                    <a:pt x="172960" y="112363"/>
                  </a:cubicBezTo>
                  <a:cubicBezTo>
                    <a:pt x="150219" y="150050"/>
                    <a:pt x="113462" y="179155"/>
                    <a:pt x="71484" y="192456"/>
                  </a:cubicBezTo>
                  <a:cubicBezTo>
                    <a:pt x="58970" y="196389"/>
                    <a:pt x="45955" y="198320"/>
                    <a:pt x="33368" y="202110"/>
                  </a:cubicBezTo>
                  <a:cubicBezTo>
                    <a:pt x="21354" y="205757"/>
                    <a:pt x="9126" y="209405"/>
                    <a:pt x="187" y="218558"/>
                  </a:cubicBezTo>
                  <a:cubicBezTo>
                    <a:pt x="-385" y="219273"/>
                    <a:pt x="473" y="220346"/>
                    <a:pt x="1188" y="219845"/>
                  </a:cubicBezTo>
                  <a:lnTo>
                    <a:pt x="1188" y="21984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8" name="任意多边形: 形状 647"/>
            <p:cNvSpPr/>
            <p:nvPr/>
          </p:nvSpPr>
          <p:spPr>
            <a:xfrm rot="5400000">
              <a:off x="2361332" y="164065"/>
              <a:ext cx="682021" cy="432190"/>
            </a:xfrm>
            <a:custGeom>
              <a:avLst/>
              <a:gdLst>
                <a:gd name="connsiteX0" fmla="*/ 359091 w 359370"/>
                <a:gd name="connsiteY0" fmla="*/ 226694 h 227729"/>
                <a:gd name="connsiteX1" fmla="*/ 286149 w 359370"/>
                <a:gd name="connsiteY1" fmla="*/ 183859 h 227729"/>
                <a:gd name="connsiteX2" fmla="*/ 214994 w 359370"/>
                <a:gd name="connsiteY2" fmla="*/ 138592 h 227729"/>
                <a:gd name="connsiteX3" fmla="*/ 149489 w 359370"/>
                <a:gd name="connsiteY3" fmla="*/ 84743 h 227729"/>
                <a:gd name="connsiteX4" fmla="*/ 86559 w 359370"/>
                <a:gd name="connsiteY4" fmla="*/ 27820 h 227729"/>
                <a:gd name="connsiteX5" fmla="*/ 46154 w 359370"/>
                <a:gd name="connsiteY5" fmla="*/ 6509 h 227729"/>
                <a:gd name="connsiteX6" fmla="*/ 2318 w 359370"/>
                <a:gd name="connsiteY6" fmla="*/ 1289 h 227729"/>
                <a:gd name="connsiteX7" fmla="*/ 3319 w 359370"/>
                <a:gd name="connsiteY7" fmla="*/ 7725 h 227729"/>
                <a:gd name="connsiteX8" fmla="*/ 23485 w 359370"/>
                <a:gd name="connsiteY8" fmla="*/ 9084 h 227729"/>
                <a:gd name="connsiteX9" fmla="*/ 42722 w 359370"/>
                <a:gd name="connsiteY9" fmla="*/ 13732 h 227729"/>
                <a:gd name="connsiteX10" fmla="*/ 78835 w 359370"/>
                <a:gd name="connsiteY10" fmla="*/ 32182 h 227729"/>
                <a:gd name="connsiteX11" fmla="*/ 141480 w 359370"/>
                <a:gd name="connsiteY11" fmla="*/ 88319 h 227729"/>
                <a:gd name="connsiteX12" fmla="*/ 274564 w 359370"/>
                <a:gd name="connsiteY12" fmla="*/ 184860 h 227729"/>
                <a:gd name="connsiteX13" fmla="*/ 358447 w 359370"/>
                <a:gd name="connsiteY13" fmla="*/ 227624 h 227729"/>
                <a:gd name="connsiteX14" fmla="*/ 359091 w 359370"/>
                <a:gd name="connsiteY14" fmla="*/ 226694 h 227729"/>
                <a:gd name="connsiteX15" fmla="*/ 359091 w 359370"/>
                <a:gd name="connsiteY15" fmla="*/ 226694 h 22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9370" h="227729">
                  <a:moveTo>
                    <a:pt x="359091" y="226694"/>
                  </a:moveTo>
                  <a:cubicBezTo>
                    <a:pt x="334562" y="212821"/>
                    <a:pt x="310534" y="198090"/>
                    <a:pt x="286149" y="183859"/>
                  </a:cubicBezTo>
                  <a:cubicBezTo>
                    <a:pt x="261835" y="169700"/>
                    <a:pt x="237950" y="154897"/>
                    <a:pt x="214994" y="138592"/>
                  </a:cubicBezTo>
                  <a:cubicBezTo>
                    <a:pt x="191896" y="122216"/>
                    <a:pt x="169942" y="104338"/>
                    <a:pt x="149489" y="84743"/>
                  </a:cubicBezTo>
                  <a:cubicBezTo>
                    <a:pt x="129108" y="65149"/>
                    <a:pt x="109657" y="44339"/>
                    <a:pt x="86559" y="27820"/>
                  </a:cubicBezTo>
                  <a:cubicBezTo>
                    <a:pt x="74116" y="18952"/>
                    <a:pt x="60600" y="11515"/>
                    <a:pt x="46154" y="6509"/>
                  </a:cubicBezTo>
                  <a:cubicBezTo>
                    <a:pt x="32853" y="1861"/>
                    <a:pt x="16262" y="-2144"/>
                    <a:pt x="2318" y="1289"/>
                  </a:cubicBezTo>
                  <a:cubicBezTo>
                    <a:pt x="-1616" y="2218"/>
                    <a:pt x="-42" y="7367"/>
                    <a:pt x="3319" y="7725"/>
                  </a:cubicBezTo>
                  <a:cubicBezTo>
                    <a:pt x="10041" y="8369"/>
                    <a:pt x="16834" y="8154"/>
                    <a:pt x="23485" y="9084"/>
                  </a:cubicBezTo>
                  <a:cubicBezTo>
                    <a:pt x="29993" y="10085"/>
                    <a:pt x="36429" y="11658"/>
                    <a:pt x="42722" y="13732"/>
                  </a:cubicBezTo>
                  <a:cubicBezTo>
                    <a:pt x="55522" y="18023"/>
                    <a:pt x="67608" y="24530"/>
                    <a:pt x="78835" y="32182"/>
                  </a:cubicBezTo>
                  <a:cubicBezTo>
                    <a:pt x="102077" y="47986"/>
                    <a:pt x="121385" y="68867"/>
                    <a:pt x="141480" y="88319"/>
                  </a:cubicBezTo>
                  <a:cubicBezTo>
                    <a:pt x="181026" y="126649"/>
                    <a:pt x="226794" y="157685"/>
                    <a:pt x="274564" y="184860"/>
                  </a:cubicBezTo>
                  <a:cubicBezTo>
                    <a:pt x="301881" y="200450"/>
                    <a:pt x="330343" y="213608"/>
                    <a:pt x="358447" y="227624"/>
                  </a:cubicBezTo>
                  <a:cubicBezTo>
                    <a:pt x="359162" y="228053"/>
                    <a:pt x="359735" y="227052"/>
                    <a:pt x="359091" y="226694"/>
                  </a:cubicBezTo>
                  <a:lnTo>
                    <a:pt x="359091" y="22669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0" name="任意多边形: 形状 649"/>
            <p:cNvSpPr/>
            <p:nvPr/>
          </p:nvSpPr>
          <p:spPr>
            <a:xfrm rot="5400000">
              <a:off x="2263998" y="466287"/>
              <a:ext cx="561942" cy="341787"/>
            </a:xfrm>
            <a:custGeom>
              <a:avLst/>
              <a:gdLst>
                <a:gd name="connsiteX0" fmla="*/ 4522 w 296098"/>
                <a:gd name="connsiteY0" fmla="*/ 2102 h 180094"/>
                <a:gd name="connsiteX1" fmla="*/ 62661 w 296098"/>
                <a:gd name="connsiteY1" fmla="*/ 14402 h 180094"/>
                <a:gd name="connsiteX2" fmla="*/ 94412 w 296098"/>
                <a:gd name="connsiteY2" fmla="*/ 13544 h 180094"/>
                <a:gd name="connsiteX3" fmla="*/ 128381 w 296098"/>
                <a:gd name="connsiteY3" fmla="*/ 19623 h 180094"/>
                <a:gd name="connsiteX4" fmla="*/ 241298 w 296098"/>
                <a:gd name="connsiteY4" fmla="*/ 99001 h 180094"/>
                <a:gd name="connsiteX5" fmla="*/ 289497 w 296098"/>
                <a:gd name="connsiteY5" fmla="*/ 164434 h 180094"/>
                <a:gd name="connsiteX6" fmla="*/ 291499 w 296098"/>
                <a:gd name="connsiteY6" fmla="*/ 159142 h 180094"/>
                <a:gd name="connsiteX7" fmla="*/ 136604 w 296098"/>
                <a:gd name="connsiteY7" fmla="*/ 163647 h 180094"/>
                <a:gd name="connsiteX8" fmla="*/ 40063 w 296098"/>
                <a:gd name="connsiteY8" fmla="*/ 79692 h 180094"/>
                <a:gd name="connsiteX9" fmla="*/ 21041 w 296098"/>
                <a:gd name="connsiteY9" fmla="*/ 47584 h 180094"/>
                <a:gd name="connsiteX10" fmla="*/ 8813 w 296098"/>
                <a:gd name="connsiteY10" fmla="*/ 7251 h 180094"/>
                <a:gd name="connsiteX11" fmla="*/ 589 w 296098"/>
                <a:gd name="connsiteY11" fmla="*/ 5177 h 180094"/>
                <a:gd name="connsiteX12" fmla="*/ 8955 w 296098"/>
                <a:gd name="connsiteY12" fmla="*/ 42578 h 180094"/>
                <a:gd name="connsiteX13" fmla="*/ 25832 w 296098"/>
                <a:gd name="connsiteY13" fmla="*/ 72970 h 180094"/>
                <a:gd name="connsiteX14" fmla="*/ 68525 w 296098"/>
                <a:gd name="connsiteY14" fmla="*/ 128178 h 180094"/>
                <a:gd name="connsiteX15" fmla="*/ 123804 w 296098"/>
                <a:gd name="connsiteY15" fmla="*/ 166508 h 180094"/>
                <a:gd name="connsiteX16" fmla="*/ 200179 w 296098"/>
                <a:gd name="connsiteY16" fmla="*/ 180024 h 180094"/>
                <a:gd name="connsiteX17" fmla="*/ 293573 w 296098"/>
                <a:gd name="connsiteY17" fmla="*/ 165864 h 180094"/>
                <a:gd name="connsiteX18" fmla="*/ 295576 w 296098"/>
                <a:gd name="connsiteY18" fmla="*/ 160572 h 180094"/>
                <a:gd name="connsiteX19" fmla="*/ 202682 w 296098"/>
                <a:gd name="connsiteY19" fmla="*/ 51159 h 180094"/>
                <a:gd name="connsiteX20" fmla="*/ 78179 w 296098"/>
                <a:gd name="connsiteY20" fmla="*/ 6249 h 180094"/>
                <a:gd name="connsiteX21" fmla="*/ 41064 w 296098"/>
                <a:gd name="connsiteY21" fmla="*/ 8180 h 180094"/>
                <a:gd name="connsiteX22" fmla="*/ 5880 w 296098"/>
                <a:gd name="connsiteY22" fmla="*/ 99 h 180094"/>
                <a:gd name="connsiteX23" fmla="*/ 4522 w 296098"/>
                <a:gd name="connsiteY23" fmla="*/ 2102 h 180094"/>
                <a:gd name="connsiteX24" fmla="*/ 4522 w 296098"/>
                <a:gd name="connsiteY24" fmla="*/ 2102 h 18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6098" h="180094">
                  <a:moveTo>
                    <a:pt x="4522" y="2102"/>
                  </a:moveTo>
                  <a:cubicBezTo>
                    <a:pt x="18967" y="17548"/>
                    <a:pt x="43424" y="15689"/>
                    <a:pt x="62661" y="14402"/>
                  </a:cubicBezTo>
                  <a:cubicBezTo>
                    <a:pt x="73245" y="13687"/>
                    <a:pt x="83829" y="12829"/>
                    <a:pt x="94412" y="13544"/>
                  </a:cubicBezTo>
                  <a:cubicBezTo>
                    <a:pt x="105926" y="14259"/>
                    <a:pt x="117368" y="16404"/>
                    <a:pt x="128381" y="19623"/>
                  </a:cubicBezTo>
                  <a:cubicBezTo>
                    <a:pt x="173719" y="32852"/>
                    <a:pt x="211048" y="63674"/>
                    <a:pt x="241298" y="99001"/>
                  </a:cubicBezTo>
                  <a:cubicBezTo>
                    <a:pt x="258890" y="119596"/>
                    <a:pt x="274408" y="141908"/>
                    <a:pt x="289497" y="164434"/>
                  </a:cubicBezTo>
                  <a:cubicBezTo>
                    <a:pt x="290141" y="162647"/>
                    <a:pt x="290856" y="160859"/>
                    <a:pt x="291499" y="159142"/>
                  </a:cubicBezTo>
                  <a:cubicBezTo>
                    <a:pt x="241155" y="170084"/>
                    <a:pt x="186734" y="181669"/>
                    <a:pt x="136604" y="163647"/>
                  </a:cubicBezTo>
                  <a:cubicBezTo>
                    <a:pt x="95342" y="148844"/>
                    <a:pt x="63734" y="115520"/>
                    <a:pt x="40063" y="79692"/>
                  </a:cubicBezTo>
                  <a:cubicBezTo>
                    <a:pt x="33198" y="69323"/>
                    <a:pt x="26905" y="58525"/>
                    <a:pt x="21041" y="47584"/>
                  </a:cubicBezTo>
                  <a:cubicBezTo>
                    <a:pt x="14533" y="35426"/>
                    <a:pt x="6381" y="21625"/>
                    <a:pt x="8813" y="7251"/>
                  </a:cubicBezTo>
                  <a:cubicBezTo>
                    <a:pt x="9742" y="1887"/>
                    <a:pt x="1518" y="-186"/>
                    <a:pt x="589" y="5177"/>
                  </a:cubicBezTo>
                  <a:cubicBezTo>
                    <a:pt x="-1700" y="18478"/>
                    <a:pt x="3020" y="30850"/>
                    <a:pt x="8955" y="42578"/>
                  </a:cubicBezTo>
                  <a:cubicBezTo>
                    <a:pt x="14104" y="52947"/>
                    <a:pt x="19754" y="63101"/>
                    <a:pt x="25832" y="72970"/>
                  </a:cubicBezTo>
                  <a:cubicBezTo>
                    <a:pt x="37989" y="92779"/>
                    <a:pt x="52006" y="111801"/>
                    <a:pt x="68525" y="128178"/>
                  </a:cubicBezTo>
                  <a:cubicBezTo>
                    <a:pt x="84544" y="143982"/>
                    <a:pt x="103065" y="157569"/>
                    <a:pt x="123804" y="166508"/>
                  </a:cubicBezTo>
                  <a:cubicBezTo>
                    <a:pt x="147903" y="176949"/>
                    <a:pt x="174077" y="180667"/>
                    <a:pt x="200179" y="180024"/>
                  </a:cubicBezTo>
                  <a:cubicBezTo>
                    <a:pt x="231715" y="179237"/>
                    <a:pt x="262823" y="172586"/>
                    <a:pt x="293573" y="165864"/>
                  </a:cubicBezTo>
                  <a:cubicBezTo>
                    <a:pt x="295790" y="165364"/>
                    <a:pt x="296791" y="162360"/>
                    <a:pt x="295576" y="160572"/>
                  </a:cubicBezTo>
                  <a:cubicBezTo>
                    <a:pt x="268973" y="120812"/>
                    <a:pt x="240511" y="81051"/>
                    <a:pt x="202682" y="51159"/>
                  </a:cubicBezTo>
                  <a:cubicBezTo>
                    <a:pt x="167355" y="23269"/>
                    <a:pt x="123804" y="4319"/>
                    <a:pt x="78179" y="6249"/>
                  </a:cubicBezTo>
                  <a:cubicBezTo>
                    <a:pt x="65808" y="6750"/>
                    <a:pt x="53508" y="8395"/>
                    <a:pt x="41064" y="8180"/>
                  </a:cubicBezTo>
                  <a:cubicBezTo>
                    <a:pt x="28693" y="8037"/>
                    <a:pt x="17036" y="5463"/>
                    <a:pt x="5880" y="99"/>
                  </a:cubicBezTo>
                  <a:cubicBezTo>
                    <a:pt x="4665" y="-401"/>
                    <a:pt x="3592" y="1101"/>
                    <a:pt x="4522" y="2102"/>
                  </a:cubicBezTo>
                  <a:lnTo>
                    <a:pt x="4522" y="210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2" name="任意多边形: 形状 651"/>
            <p:cNvSpPr/>
            <p:nvPr/>
          </p:nvSpPr>
          <p:spPr>
            <a:xfrm rot="5400000">
              <a:off x="3076703" y="-82871"/>
              <a:ext cx="142817" cy="308560"/>
            </a:xfrm>
            <a:custGeom>
              <a:avLst/>
              <a:gdLst>
                <a:gd name="connsiteX0" fmla="*/ 0 w 142817"/>
                <a:gd name="connsiteY0" fmla="*/ 12072 h 308560"/>
                <a:gd name="connsiteX1" fmla="*/ 0 w 142817"/>
                <a:gd name="connsiteY1" fmla="*/ 0 h 308560"/>
                <a:gd name="connsiteX2" fmla="*/ 39611 w 142817"/>
                <a:gd name="connsiteY2" fmla="*/ 33296 h 308560"/>
                <a:gd name="connsiteX3" fmla="*/ 101769 w 142817"/>
                <a:gd name="connsiteY3" fmla="*/ 111164 h 308560"/>
                <a:gd name="connsiteX4" fmla="*/ 138412 w 142817"/>
                <a:gd name="connsiteY4" fmla="*/ 205893 h 308560"/>
                <a:gd name="connsiteX5" fmla="*/ 142756 w 142817"/>
                <a:gd name="connsiteY5" fmla="*/ 256653 h 308560"/>
                <a:gd name="connsiteX6" fmla="*/ 134613 w 142817"/>
                <a:gd name="connsiteY6" fmla="*/ 305510 h 308560"/>
                <a:gd name="connsiteX7" fmla="*/ 123349 w 142817"/>
                <a:gd name="connsiteY7" fmla="*/ 302796 h 308560"/>
                <a:gd name="connsiteX8" fmla="*/ 127283 w 142817"/>
                <a:gd name="connsiteY8" fmla="*/ 275380 h 308560"/>
                <a:gd name="connsiteX9" fmla="*/ 128777 w 142817"/>
                <a:gd name="connsiteY9" fmla="*/ 245658 h 308560"/>
                <a:gd name="connsiteX10" fmla="*/ 120905 w 142817"/>
                <a:gd name="connsiteY10" fmla="*/ 190151 h 308560"/>
                <a:gd name="connsiteX11" fmla="*/ 12195 w 142817"/>
                <a:gd name="connsiteY11" fmla="*/ 22676 h 308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17" h="308560">
                  <a:moveTo>
                    <a:pt x="0" y="12072"/>
                  </a:moveTo>
                  <a:lnTo>
                    <a:pt x="0" y="0"/>
                  </a:lnTo>
                  <a:lnTo>
                    <a:pt x="39611" y="33296"/>
                  </a:lnTo>
                  <a:cubicBezTo>
                    <a:pt x="63226" y="56605"/>
                    <a:pt x="84466" y="82188"/>
                    <a:pt x="101769" y="111164"/>
                  </a:cubicBezTo>
                  <a:cubicBezTo>
                    <a:pt x="119276" y="140343"/>
                    <a:pt x="132170" y="172509"/>
                    <a:pt x="138412" y="205893"/>
                  </a:cubicBezTo>
                  <a:cubicBezTo>
                    <a:pt x="141534" y="222587"/>
                    <a:pt x="143163" y="239551"/>
                    <a:pt x="142756" y="256653"/>
                  </a:cubicBezTo>
                  <a:cubicBezTo>
                    <a:pt x="142348" y="272260"/>
                    <a:pt x="142077" y="291531"/>
                    <a:pt x="134613" y="305510"/>
                  </a:cubicBezTo>
                  <a:cubicBezTo>
                    <a:pt x="131899" y="310803"/>
                    <a:pt x="123349" y="308767"/>
                    <a:pt x="123349" y="302796"/>
                  </a:cubicBezTo>
                  <a:cubicBezTo>
                    <a:pt x="123349" y="293567"/>
                    <a:pt x="126063" y="284609"/>
                    <a:pt x="127283" y="275380"/>
                  </a:cubicBezTo>
                  <a:cubicBezTo>
                    <a:pt x="128642" y="265610"/>
                    <a:pt x="128914" y="255567"/>
                    <a:pt x="128777" y="245658"/>
                  </a:cubicBezTo>
                  <a:cubicBezTo>
                    <a:pt x="128371" y="226931"/>
                    <a:pt x="125655" y="208336"/>
                    <a:pt x="120905" y="190151"/>
                  </a:cubicBezTo>
                  <a:cubicBezTo>
                    <a:pt x="103669" y="124192"/>
                    <a:pt x="61461" y="68548"/>
                    <a:pt x="12195" y="2267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4" name="任意多边形: 形状 653"/>
            <p:cNvSpPr/>
            <p:nvPr/>
          </p:nvSpPr>
          <p:spPr>
            <a:xfrm rot="5400000">
              <a:off x="3261493" y="-103923"/>
              <a:ext cx="119333" cy="327181"/>
            </a:xfrm>
            <a:custGeom>
              <a:avLst/>
              <a:gdLst>
                <a:gd name="connsiteX0" fmla="*/ 112253 w 119333"/>
                <a:gd name="connsiteY0" fmla="*/ 322763 h 327181"/>
                <a:gd name="connsiteX1" fmla="*/ 112894 w 119333"/>
                <a:gd name="connsiteY1" fmla="*/ 316814 h 327181"/>
                <a:gd name="connsiteX2" fmla="*/ 115308 w 119333"/>
                <a:gd name="connsiteY2" fmla="*/ 320702 h 327181"/>
                <a:gd name="connsiteX3" fmla="*/ 110218 w 119333"/>
                <a:gd name="connsiteY3" fmla="*/ 324136 h 327181"/>
                <a:gd name="connsiteX4" fmla="*/ 112253 w 119333"/>
                <a:gd name="connsiteY4" fmla="*/ 322763 h 327181"/>
                <a:gd name="connsiteX5" fmla="*/ 112084 w 119333"/>
                <a:gd name="connsiteY5" fmla="*/ 324333 h 327181"/>
                <a:gd name="connsiteX6" fmla="*/ 0 w 119333"/>
                <a:gd name="connsiteY6" fmla="*/ 17031 h 327181"/>
                <a:gd name="connsiteX7" fmla="*/ 0 w 119333"/>
                <a:gd name="connsiteY7" fmla="*/ 0 h 327181"/>
                <a:gd name="connsiteX8" fmla="*/ 35388 w 119333"/>
                <a:gd name="connsiteY8" fmla="*/ 24722 h 327181"/>
                <a:gd name="connsiteX9" fmla="*/ 77478 w 119333"/>
                <a:gd name="connsiteY9" fmla="*/ 72985 h 327181"/>
                <a:gd name="connsiteX10" fmla="*/ 116292 w 119333"/>
                <a:gd name="connsiteY10" fmla="*/ 191058 h 327181"/>
                <a:gd name="connsiteX11" fmla="*/ 119277 w 119333"/>
                <a:gd name="connsiteY11" fmla="*/ 257560 h 327181"/>
                <a:gd name="connsiteX12" fmla="*/ 112894 w 119333"/>
                <a:gd name="connsiteY12" fmla="*/ 316814 h 327181"/>
                <a:gd name="connsiteX13" fmla="*/ 109642 w 119333"/>
                <a:gd name="connsiteY13" fmla="*/ 311576 h 327181"/>
                <a:gd name="connsiteX14" fmla="*/ 108740 w 119333"/>
                <a:gd name="connsiteY14" fmla="*/ 311420 h 327181"/>
                <a:gd name="connsiteX15" fmla="*/ 107334 w 119333"/>
                <a:gd name="connsiteY15" fmla="*/ 288232 h 327181"/>
                <a:gd name="connsiteX16" fmla="*/ 105977 w 119333"/>
                <a:gd name="connsiteY16" fmla="*/ 251995 h 327181"/>
                <a:gd name="connsiteX17" fmla="*/ 100413 w 119333"/>
                <a:gd name="connsiteY17" fmla="*/ 180201 h 327181"/>
                <a:gd name="connsiteX18" fmla="*/ 53726 w 119333"/>
                <a:gd name="connsiteY18" fmla="*/ 65113 h 327181"/>
                <a:gd name="connsiteX19" fmla="*/ 8702 w 119333"/>
                <a:gd name="connsiteY19" fmla="*/ 22260 h 327181"/>
                <a:gd name="connsiteX20" fmla="*/ 0 w 119333"/>
                <a:gd name="connsiteY20" fmla="*/ 307402 h 327181"/>
                <a:gd name="connsiteX21" fmla="*/ 0 w 119333"/>
                <a:gd name="connsiteY21" fmla="*/ 291642 h 327181"/>
                <a:gd name="connsiteX22" fmla="*/ 39612 w 119333"/>
                <a:gd name="connsiteY22" fmla="*/ 299496 h 327181"/>
                <a:gd name="connsiteX23" fmla="*/ 108740 w 119333"/>
                <a:gd name="connsiteY23" fmla="*/ 311420 h 327181"/>
                <a:gd name="connsiteX24" fmla="*/ 109507 w 119333"/>
                <a:gd name="connsiteY24" fmla="*/ 324061 h 327181"/>
                <a:gd name="connsiteX25" fmla="*/ 110218 w 119333"/>
                <a:gd name="connsiteY25" fmla="*/ 324136 h 327181"/>
                <a:gd name="connsiteX26" fmla="*/ 105706 w 119333"/>
                <a:gd name="connsiteY26" fmla="*/ 327181 h 327181"/>
                <a:gd name="connsiteX27" fmla="*/ 25633 w 119333"/>
                <a:gd name="connsiteY27" fmla="*/ 313475 h 32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9333" h="327181">
                  <a:moveTo>
                    <a:pt x="112253" y="322763"/>
                  </a:moveTo>
                  <a:lnTo>
                    <a:pt x="112894" y="316814"/>
                  </a:lnTo>
                  <a:lnTo>
                    <a:pt x="115308" y="320702"/>
                  </a:lnTo>
                  <a:close/>
                  <a:moveTo>
                    <a:pt x="110218" y="324136"/>
                  </a:moveTo>
                  <a:lnTo>
                    <a:pt x="112253" y="322763"/>
                  </a:lnTo>
                  <a:lnTo>
                    <a:pt x="112084" y="324333"/>
                  </a:lnTo>
                  <a:close/>
                  <a:moveTo>
                    <a:pt x="0" y="17031"/>
                  </a:moveTo>
                  <a:lnTo>
                    <a:pt x="0" y="0"/>
                  </a:lnTo>
                  <a:lnTo>
                    <a:pt x="35388" y="24722"/>
                  </a:lnTo>
                  <a:cubicBezTo>
                    <a:pt x="51335" y="38639"/>
                    <a:pt x="65602" y="54527"/>
                    <a:pt x="77478" y="72985"/>
                  </a:cubicBezTo>
                  <a:cubicBezTo>
                    <a:pt x="100278" y="108406"/>
                    <a:pt x="111407" y="149528"/>
                    <a:pt x="116292" y="191058"/>
                  </a:cubicBezTo>
                  <a:cubicBezTo>
                    <a:pt x="118871" y="213181"/>
                    <a:pt x="119550" y="235302"/>
                    <a:pt x="119277" y="257560"/>
                  </a:cubicBezTo>
                  <a:lnTo>
                    <a:pt x="112894" y="316814"/>
                  </a:lnTo>
                  <a:lnTo>
                    <a:pt x="109642" y="311576"/>
                  </a:lnTo>
                  <a:lnTo>
                    <a:pt x="108740" y="311420"/>
                  </a:lnTo>
                  <a:lnTo>
                    <a:pt x="107334" y="288232"/>
                  </a:lnTo>
                  <a:cubicBezTo>
                    <a:pt x="106791" y="276153"/>
                    <a:pt x="106248" y="264075"/>
                    <a:pt x="105977" y="251995"/>
                  </a:cubicBezTo>
                  <a:cubicBezTo>
                    <a:pt x="105434" y="227972"/>
                    <a:pt x="104077" y="203950"/>
                    <a:pt x="100413" y="180201"/>
                  </a:cubicBezTo>
                  <a:cubicBezTo>
                    <a:pt x="93899" y="138942"/>
                    <a:pt x="79920" y="98228"/>
                    <a:pt x="53726" y="65113"/>
                  </a:cubicBezTo>
                  <a:cubicBezTo>
                    <a:pt x="40833" y="48691"/>
                    <a:pt x="25463" y="34576"/>
                    <a:pt x="8702" y="22260"/>
                  </a:cubicBezTo>
                  <a:close/>
                  <a:moveTo>
                    <a:pt x="0" y="307402"/>
                  </a:moveTo>
                  <a:lnTo>
                    <a:pt x="0" y="291642"/>
                  </a:lnTo>
                  <a:lnTo>
                    <a:pt x="39612" y="299496"/>
                  </a:lnTo>
                  <a:lnTo>
                    <a:pt x="108740" y="311420"/>
                  </a:lnTo>
                  <a:lnTo>
                    <a:pt x="109507" y="324061"/>
                  </a:lnTo>
                  <a:lnTo>
                    <a:pt x="110218" y="324136"/>
                  </a:lnTo>
                  <a:lnTo>
                    <a:pt x="105706" y="327181"/>
                  </a:lnTo>
                  <a:cubicBezTo>
                    <a:pt x="78969" y="322702"/>
                    <a:pt x="52369" y="318089"/>
                    <a:pt x="25633" y="31347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6" name="任意多边形: 形状 655"/>
            <p:cNvSpPr/>
            <p:nvPr/>
          </p:nvSpPr>
          <p:spPr>
            <a:xfrm rot="5400000">
              <a:off x="9503153" y="1064031"/>
              <a:ext cx="324369" cy="688085"/>
            </a:xfrm>
            <a:custGeom>
              <a:avLst/>
              <a:gdLst>
                <a:gd name="connsiteX0" fmla="*/ 0 w 170916"/>
                <a:gd name="connsiteY0" fmla="*/ 11513 h 362565"/>
                <a:gd name="connsiteX1" fmla="*/ 34040 w 170916"/>
                <a:gd name="connsiteY1" fmla="*/ 209888 h 362565"/>
                <a:gd name="connsiteX2" fmla="*/ 152607 w 170916"/>
                <a:gd name="connsiteY2" fmla="*/ 362566 h 362565"/>
                <a:gd name="connsiteX3" fmla="*/ 155110 w 170916"/>
                <a:gd name="connsiteY3" fmla="*/ 109127 h 362565"/>
                <a:gd name="connsiteX4" fmla="*/ 2717 w 170916"/>
                <a:gd name="connsiteY4" fmla="*/ 0 h 362565"/>
                <a:gd name="connsiteX5" fmla="*/ 0 w 170916"/>
                <a:gd name="connsiteY5" fmla="*/ 11513 h 36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916" h="362565">
                  <a:moveTo>
                    <a:pt x="0" y="11513"/>
                  </a:moveTo>
                  <a:cubicBezTo>
                    <a:pt x="5792" y="90963"/>
                    <a:pt x="-9082" y="144740"/>
                    <a:pt x="34040" y="209888"/>
                  </a:cubicBezTo>
                  <a:cubicBezTo>
                    <a:pt x="77162" y="275035"/>
                    <a:pt x="152607" y="362566"/>
                    <a:pt x="152607" y="362566"/>
                  </a:cubicBezTo>
                  <a:cubicBezTo>
                    <a:pt x="152607" y="362566"/>
                    <a:pt x="192081" y="177636"/>
                    <a:pt x="155110" y="109127"/>
                  </a:cubicBezTo>
                  <a:cubicBezTo>
                    <a:pt x="118066" y="40547"/>
                    <a:pt x="2717" y="0"/>
                    <a:pt x="2717" y="0"/>
                  </a:cubicBezTo>
                  <a:lnTo>
                    <a:pt x="0" y="11513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8" name="任意多边形: 形状 657"/>
            <p:cNvSpPr/>
            <p:nvPr/>
          </p:nvSpPr>
          <p:spPr>
            <a:xfrm rot="5400000">
              <a:off x="9706150" y="695007"/>
              <a:ext cx="266379" cy="669110"/>
            </a:xfrm>
            <a:custGeom>
              <a:avLst/>
              <a:gdLst>
                <a:gd name="connsiteX0" fmla="*/ 88627 w 140360"/>
                <a:gd name="connsiteY0" fmla="*/ 352567 h 352567"/>
                <a:gd name="connsiteX1" fmla="*/ 130605 w 140360"/>
                <a:gd name="connsiteY1" fmla="*/ 130165 h 352567"/>
                <a:gd name="connsiteX2" fmla="*/ 39570 w 140360"/>
                <a:gd name="connsiteY2" fmla="*/ 13 h 352567"/>
                <a:gd name="connsiteX3" fmla="*/ 238 w 140360"/>
                <a:gd name="connsiteY3" fmla="*/ 129450 h 352567"/>
                <a:gd name="connsiteX4" fmla="*/ 88627 w 140360"/>
                <a:gd name="connsiteY4" fmla="*/ 352567 h 352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360" h="352567">
                  <a:moveTo>
                    <a:pt x="88627" y="352567"/>
                  </a:moveTo>
                  <a:cubicBezTo>
                    <a:pt x="130176" y="247945"/>
                    <a:pt x="155277" y="195598"/>
                    <a:pt x="130605" y="130165"/>
                  </a:cubicBezTo>
                  <a:cubicBezTo>
                    <a:pt x="106005" y="64660"/>
                    <a:pt x="43146" y="-1060"/>
                    <a:pt x="39570" y="13"/>
                  </a:cubicBezTo>
                  <a:cubicBezTo>
                    <a:pt x="35923" y="1157"/>
                    <a:pt x="-3408" y="102275"/>
                    <a:pt x="238" y="129450"/>
                  </a:cubicBezTo>
                  <a:cubicBezTo>
                    <a:pt x="3886" y="156624"/>
                    <a:pt x="59665" y="321960"/>
                    <a:pt x="88627" y="352567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0" name="任意多边形: 形状 659"/>
            <p:cNvSpPr/>
            <p:nvPr/>
          </p:nvSpPr>
          <p:spPr>
            <a:xfrm rot="5400000">
              <a:off x="9924204" y="283419"/>
              <a:ext cx="279470" cy="592812"/>
            </a:xfrm>
            <a:custGeom>
              <a:avLst/>
              <a:gdLst>
                <a:gd name="connsiteX0" fmla="*/ 31561 w 147258"/>
                <a:gd name="connsiteY0" fmla="*/ 312364 h 312364"/>
                <a:gd name="connsiteX1" fmla="*/ 144765 w 147258"/>
                <a:gd name="connsiteY1" fmla="*/ 144955 h 312364"/>
                <a:gd name="connsiteX2" fmla="*/ 137399 w 147258"/>
                <a:gd name="connsiteY2" fmla="*/ 0 h 312364"/>
                <a:gd name="connsiteX3" fmla="*/ 2527 w 147258"/>
                <a:gd name="connsiteY3" fmla="*/ 147172 h 312364"/>
                <a:gd name="connsiteX4" fmla="*/ 31561 w 147258"/>
                <a:gd name="connsiteY4" fmla="*/ 312364 h 31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258" h="312364">
                  <a:moveTo>
                    <a:pt x="31561" y="312364"/>
                  </a:moveTo>
                  <a:cubicBezTo>
                    <a:pt x="79832" y="278539"/>
                    <a:pt x="134181" y="200877"/>
                    <a:pt x="144765" y="144955"/>
                  </a:cubicBezTo>
                  <a:cubicBezTo>
                    <a:pt x="155349" y="89104"/>
                    <a:pt x="128246" y="17377"/>
                    <a:pt x="137399" y="0"/>
                  </a:cubicBezTo>
                  <a:cubicBezTo>
                    <a:pt x="66459" y="9583"/>
                    <a:pt x="6961" y="115492"/>
                    <a:pt x="2527" y="147172"/>
                  </a:cubicBezTo>
                  <a:cubicBezTo>
                    <a:pt x="-1978" y="178852"/>
                    <a:pt x="-4481" y="245787"/>
                    <a:pt x="31561" y="31236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2" name="任意多边形: 形状 661"/>
            <p:cNvSpPr/>
            <p:nvPr/>
          </p:nvSpPr>
          <p:spPr>
            <a:xfrm rot="5400000">
              <a:off x="10082207" y="1213915"/>
              <a:ext cx="442605" cy="340980"/>
            </a:xfrm>
            <a:custGeom>
              <a:avLst/>
              <a:gdLst>
                <a:gd name="connsiteX0" fmla="*/ 233201 w 233217"/>
                <a:gd name="connsiteY0" fmla="*/ 179669 h 179669"/>
                <a:gd name="connsiteX1" fmla="*/ 79807 w 233217"/>
                <a:gd name="connsiteY1" fmla="*/ 123961 h 179669"/>
                <a:gd name="connsiteX2" fmla="*/ 0 w 233217"/>
                <a:gd name="connsiteY2" fmla="*/ 1676 h 179669"/>
                <a:gd name="connsiteX3" fmla="*/ 140235 w 233217"/>
                <a:gd name="connsiteY3" fmla="*/ 31425 h 179669"/>
                <a:gd name="connsiteX4" fmla="*/ 233201 w 233217"/>
                <a:gd name="connsiteY4" fmla="*/ 179669 h 17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217" h="179669">
                  <a:moveTo>
                    <a:pt x="233201" y="179669"/>
                  </a:moveTo>
                  <a:cubicBezTo>
                    <a:pt x="189793" y="145343"/>
                    <a:pt x="129580" y="169729"/>
                    <a:pt x="79807" y="123961"/>
                  </a:cubicBezTo>
                  <a:cubicBezTo>
                    <a:pt x="30035" y="78193"/>
                    <a:pt x="0" y="1676"/>
                    <a:pt x="0" y="1676"/>
                  </a:cubicBezTo>
                  <a:cubicBezTo>
                    <a:pt x="0" y="1676"/>
                    <a:pt x="90105" y="-10624"/>
                    <a:pt x="140235" y="31425"/>
                  </a:cubicBezTo>
                  <a:cubicBezTo>
                    <a:pt x="190365" y="73474"/>
                    <a:pt x="234202" y="159646"/>
                    <a:pt x="233201" y="17966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3" name="任意多边形: 形状 662"/>
            <p:cNvSpPr/>
            <p:nvPr/>
          </p:nvSpPr>
          <p:spPr>
            <a:xfrm rot="5400000">
              <a:off x="10729196" y="1065630"/>
              <a:ext cx="370154" cy="443387"/>
            </a:xfrm>
            <a:custGeom>
              <a:avLst/>
              <a:gdLst>
                <a:gd name="connsiteX0" fmla="*/ 2960 w 195041"/>
                <a:gd name="connsiteY0" fmla="*/ 233630 h 233629"/>
                <a:gd name="connsiteX1" fmla="*/ 60385 w 195041"/>
                <a:gd name="connsiteY1" fmla="*/ 59069 h 233629"/>
                <a:gd name="connsiteX2" fmla="*/ 195042 w 195041"/>
                <a:gd name="connsiteY2" fmla="*/ 0 h 233629"/>
                <a:gd name="connsiteX3" fmla="*/ 164935 w 195041"/>
                <a:gd name="connsiteY3" fmla="*/ 126505 h 233629"/>
                <a:gd name="connsiteX4" fmla="*/ 102219 w 195041"/>
                <a:gd name="connsiteY4" fmla="*/ 213535 h 233629"/>
                <a:gd name="connsiteX5" fmla="*/ 2960 w 195041"/>
                <a:gd name="connsiteY5" fmla="*/ 233630 h 23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041" h="233629">
                  <a:moveTo>
                    <a:pt x="2960" y="233630"/>
                  </a:moveTo>
                  <a:cubicBezTo>
                    <a:pt x="-8124" y="176062"/>
                    <a:pt x="12114" y="111773"/>
                    <a:pt x="60385" y="59069"/>
                  </a:cubicBezTo>
                  <a:cubicBezTo>
                    <a:pt x="108655" y="6365"/>
                    <a:pt x="195042" y="0"/>
                    <a:pt x="195042" y="0"/>
                  </a:cubicBezTo>
                  <a:cubicBezTo>
                    <a:pt x="195042" y="0"/>
                    <a:pt x="175018" y="99116"/>
                    <a:pt x="164935" y="126505"/>
                  </a:cubicBezTo>
                  <a:cubicBezTo>
                    <a:pt x="154852" y="153894"/>
                    <a:pt x="144125" y="194370"/>
                    <a:pt x="102219" y="213535"/>
                  </a:cubicBezTo>
                  <a:cubicBezTo>
                    <a:pt x="60241" y="232629"/>
                    <a:pt x="2960" y="233630"/>
                    <a:pt x="2960" y="23363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4" name="任意多边形: 形状 663"/>
            <p:cNvSpPr/>
            <p:nvPr/>
          </p:nvSpPr>
          <p:spPr>
            <a:xfrm rot="5400000">
              <a:off x="10786207" y="1121929"/>
              <a:ext cx="264538" cy="418493"/>
            </a:xfrm>
            <a:custGeom>
              <a:avLst/>
              <a:gdLst>
                <a:gd name="connsiteX0" fmla="*/ 131881 w 139390"/>
                <a:gd name="connsiteY0" fmla="*/ 590 h 220512"/>
                <a:gd name="connsiteX1" fmla="*/ 104492 w 139390"/>
                <a:gd name="connsiteY1" fmla="*/ 54582 h 220512"/>
                <a:gd name="connsiteX2" fmla="*/ 88187 w 139390"/>
                <a:gd name="connsiteY2" fmla="*/ 117441 h 220512"/>
                <a:gd name="connsiteX3" fmla="*/ 55292 w 139390"/>
                <a:gd name="connsiteY3" fmla="*/ 164209 h 220512"/>
                <a:gd name="connsiteX4" fmla="*/ 5448 w 139390"/>
                <a:gd name="connsiteY4" fmla="*/ 197034 h 220512"/>
                <a:gd name="connsiteX5" fmla="*/ 12384 w 139390"/>
                <a:gd name="connsiteY5" fmla="*/ 220418 h 220512"/>
                <a:gd name="connsiteX6" fmla="*/ 29547 w 139390"/>
                <a:gd name="connsiteY6" fmla="*/ 216127 h 220512"/>
                <a:gd name="connsiteX7" fmla="*/ 43635 w 139390"/>
                <a:gd name="connsiteY7" fmla="*/ 208761 h 220512"/>
                <a:gd name="connsiteX8" fmla="*/ 69451 w 139390"/>
                <a:gd name="connsiteY8" fmla="*/ 188738 h 220512"/>
                <a:gd name="connsiteX9" fmla="*/ 106566 w 139390"/>
                <a:gd name="connsiteY9" fmla="*/ 136677 h 220512"/>
                <a:gd name="connsiteX10" fmla="*/ 124372 w 139390"/>
                <a:gd name="connsiteY10" fmla="*/ 70100 h 220512"/>
                <a:gd name="connsiteX11" fmla="*/ 130951 w 139390"/>
                <a:gd name="connsiteY11" fmla="*/ 37276 h 220512"/>
                <a:gd name="connsiteX12" fmla="*/ 139390 w 139390"/>
                <a:gd name="connsiteY12" fmla="*/ 4666 h 220512"/>
                <a:gd name="connsiteX13" fmla="*/ 131881 w 139390"/>
                <a:gd name="connsiteY13" fmla="*/ 590 h 220512"/>
                <a:gd name="connsiteX14" fmla="*/ 131881 w 139390"/>
                <a:gd name="connsiteY14" fmla="*/ 590 h 22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390" h="220512">
                  <a:moveTo>
                    <a:pt x="131881" y="590"/>
                  </a:moveTo>
                  <a:cubicBezTo>
                    <a:pt x="114360" y="9457"/>
                    <a:pt x="108854" y="37347"/>
                    <a:pt x="104492" y="54582"/>
                  </a:cubicBezTo>
                  <a:cubicBezTo>
                    <a:pt x="99200" y="75535"/>
                    <a:pt x="96554" y="97417"/>
                    <a:pt x="88187" y="117441"/>
                  </a:cubicBezTo>
                  <a:cubicBezTo>
                    <a:pt x="80821" y="135176"/>
                    <a:pt x="69236" y="151051"/>
                    <a:pt x="55292" y="164209"/>
                  </a:cubicBezTo>
                  <a:cubicBezTo>
                    <a:pt x="40346" y="178297"/>
                    <a:pt x="21752" y="185520"/>
                    <a:pt x="5448" y="197034"/>
                  </a:cubicBezTo>
                  <a:cubicBezTo>
                    <a:pt x="-3849" y="203613"/>
                    <a:pt x="-1060" y="221991"/>
                    <a:pt x="12384" y="220418"/>
                  </a:cubicBezTo>
                  <a:cubicBezTo>
                    <a:pt x="18892" y="219631"/>
                    <a:pt x="23326" y="218988"/>
                    <a:pt x="29547" y="216127"/>
                  </a:cubicBezTo>
                  <a:cubicBezTo>
                    <a:pt x="34338" y="213910"/>
                    <a:pt x="39058" y="211479"/>
                    <a:pt x="43635" y="208761"/>
                  </a:cubicBezTo>
                  <a:cubicBezTo>
                    <a:pt x="52932" y="203112"/>
                    <a:pt x="61585" y="196104"/>
                    <a:pt x="69451" y="188738"/>
                  </a:cubicBezTo>
                  <a:cubicBezTo>
                    <a:pt x="84969" y="174150"/>
                    <a:pt x="97913" y="156200"/>
                    <a:pt x="106566" y="136677"/>
                  </a:cubicBezTo>
                  <a:cubicBezTo>
                    <a:pt x="115934" y="115438"/>
                    <a:pt x="120367" y="92912"/>
                    <a:pt x="124372" y="70100"/>
                  </a:cubicBezTo>
                  <a:cubicBezTo>
                    <a:pt x="126303" y="59087"/>
                    <a:pt x="128019" y="48074"/>
                    <a:pt x="130951" y="37276"/>
                  </a:cubicBezTo>
                  <a:cubicBezTo>
                    <a:pt x="133812" y="26763"/>
                    <a:pt x="139318" y="15608"/>
                    <a:pt x="139390" y="4666"/>
                  </a:cubicBezTo>
                  <a:cubicBezTo>
                    <a:pt x="139461" y="662"/>
                    <a:pt x="135099" y="-983"/>
                    <a:pt x="131881" y="590"/>
                  </a:cubicBezTo>
                  <a:lnTo>
                    <a:pt x="131881" y="59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6" name="任意多边形: 形状 665"/>
            <p:cNvSpPr/>
            <p:nvPr/>
          </p:nvSpPr>
          <p:spPr>
            <a:xfrm rot="5400000">
              <a:off x="10054569" y="1317971"/>
              <a:ext cx="364826" cy="184636"/>
            </a:xfrm>
            <a:custGeom>
              <a:avLst/>
              <a:gdLst>
                <a:gd name="connsiteX0" fmla="*/ 190775 w 192234"/>
                <a:gd name="connsiteY0" fmla="*/ 84187 h 97288"/>
                <a:gd name="connsiteX1" fmla="*/ 146437 w 192234"/>
                <a:gd name="connsiteY1" fmla="*/ 63950 h 97288"/>
                <a:gd name="connsiteX2" fmla="*/ 99454 w 192234"/>
                <a:gd name="connsiteY2" fmla="*/ 46214 h 97288"/>
                <a:gd name="connsiteX3" fmla="*/ 59836 w 192234"/>
                <a:gd name="connsiteY3" fmla="*/ 19970 h 97288"/>
                <a:gd name="connsiteX4" fmla="*/ 12853 w 192234"/>
                <a:gd name="connsiteY4" fmla="*/ 89 h 97288"/>
                <a:gd name="connsiteX5" fmla="*/ 4200 w 192234"/>
                <a:gd name="connsiteY5" fmla="*/ 22615 h 97288"/>
                <a:gd name="connsiteX6" fmla="*/ 44747 w 192234"/>
                <a:gd name="connsiteY6" fmla="*/ 47359 h 97288"/>
                <a:gd name="connsiteX7" fmla="*/ 86439 w 192234"/>
                <a:gd name="connsiteY7" fmla="*/ 72745 h 97288"/>
                <a:gd name="connsiteX8" fmla="*/ 134995 w 192234"/>
                <a:gd name="connsiteY8" fmla="*/ 85761 h 97288"/>
                <a:gd name="connsiteX9" fmla="*/ 159238 w 192234"/>
                <a:gd name="connsiteY9" fmla="*/ 91267 h 97288"/>
                <a:gd name="connsiteX10" fmla="*/ 183766 w 192234"/>
                <a:gd name="connsiteY10" fmla="*/ 97274 h 97288"/>
                <a:gd name="connsiteX11" fmla="*/ 190775 w 192234"/>
                <a:gd name="connsiteY11" fmla="*/ 84187 h 97288"/>
                <a:gd name="connsiteX12" fmla="*/ 190775 w 192234"/>
                <a:gd name="connsiteY12" fmla="*/ 84187 h 9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2234" h="97288">
                  <a:moveTo>
                    <a:pt x="190775" y="84187"/>
                  </a:moveTo>
                  <a:cubicBezTo>
                    <a:pt x="181264" y="71744"/>
                    <a:pt x="160811" y="68026"/>
                    <a:pt x="146437" y="63950"/>
                  </a:cubicBezTo>
                  <a:cubicBezTo>
                    <a:pt x="130490" y="59373"/>
                    <a:pt x="114114" y="54009"/>
                    <a:pt x="99454" y="46214"/>
                  </a:cubicBezTo>
                  <a:cubicBezTo>
                    <a:pt x="85437" y="38777"/>
                    <a:pt x="72780" y="29052"/>
                    <a:pt x="59836" y="19970"/>
                  </a:cubicBezTo>
                  <a:cubicBezTo>
                    <a:pt x="46177" y="10316"/>
                    <a:pt x="30445" y="-1126"/>
                    <a:pt x="12853" y="89"/>
                  </a:cubicBezTo>
                  <a:cubicBezTo>
                    <a:pt x="2341" y="804"/>
                    <a:pt x="-5025" y="14964"/>
                    <a:pt x="4200" y="22615"/>
                  </a:cubicBezTo>
                  <a:cubicBezTo>
                    <a:pt x="16357" y="32699"/>
                    <a:pt x="31518" y="38706"/>
                    <a:pt x="44747" y="47359"/>
                  </a:cubicBezTo>
                  <a:cubicBezTo>
                    <a:pt x="58335" y="56298"/>
                    <a:pt x="71493" y="66095"/>
                    <a:pt x="86439" y="72745"/>
                  </a:cubicBezTo>
                  <a:cubicBezTo>
                    <a:pt x="102171" y="79754"/>
                    <a:pt x="118190" y="82686"/>
                    <a:pt x="134995" y="85761"/>
                  </a:cubicBezTo>
                  <a:cubicBezTo>
                    <a:pt x="143148" y="87262"/>
                    <a:pt x="151229" y="89122"/>
                    <a:pt x="159238" y="91267"/>
                  </a:cubicBezTo>
                  <a:cubicBezTo>
                    <a:pt x="167247" y="93412"/>
                    <a:pt x="175328" y="97560"/>
                    <a:pt x="183766" y="97274"/>
                  </a:cubicBezTo>
                  <a:cubicBezTo>
                    <a:pt x="189702" y="97059"/>
                    <a:pt x="194851" y="89551"/>
                    <a:pt x="190775" y="84187"/>
                  </a:cubicBezTo>
                  <a:lnTo>
                    <a:pt x="190775" y="84187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8" name="任意多边形: 形状 667"/>
            <p:cNvSpPr/>
            <p:nvPr/>
          </p:nvSpPr>
          <p:spPr>
            <a:xfrm rot="5400000">
              <a:off x="9548892" y="1290357"/>
              <a:ext cx="80316" cy="468763"/>
            </a:xfrm>
            <a:custGeom>
              <a:avLst/>
              <a:gdLst>
                <a:gd name="connsiteX0" fmla="*/ 25691 w 42320"/>
                <a:gd name="connsiteY0" fmla="*/ 246135 h 247000"/>
                <a:gd name="connsiteX1" fmla="*/ 23904 w 42320"/>
                <a:gd name="connsiteY1" fmla="*/ 230331 h 247000"/>
                <a:gd name="connsiteX2" fmla="*/ 24476 w 42320"/>
                <a:gd name="connsiteY2" fmla="*/ 213812 h 247000"/>
                <a:gd name="connsiteX3" fmla="*/ 24619 w 42320"/>
                <a:gd name="connsiteY3" fmla="*/ 181417 h 247000"/>
                <a:gd name="connsiteX4" fmla="*/ 36919 w 42320"/>
                <a:gd name="connsiteY4" fmla="*/ 110406 h 247000"/>
                <a:gd name="connsiteX5" fmla="*/ 41281 w 42320"/>
                <a:gd name="connsiteY5" fmla="*/ 47547 h 247000"/>
                <a:gd name="connsiteX6" fmla="*/ 33200 w 42320"/>
                <a:gd name="connsiteY6" fmla="*/ 18513 h 247000"/>
                <a:gd name="connsiteX7" fmla="*/ 25477 w 42320"/>
                <a:gd name="connsiteY7" fmla="*/ 7786 h 247000"/>
                <a:gd name="connsiteX8" fmla="*/ 19470 w 42320"/>
                <a:gd name="connsiteY8" fmla="*/ 2494 h 247000"/>
                <a:gd name="connsiteX9" fmla="*/ 14822 w 42320"/>
                <a:gd name="connsiteY9" fmla="*/ 1207 h 247000"/>
                <a:gd name="connsiteX10" fmla="*/ 4881 w 42320"/>
                <a:gd name="connsiteY10" fmla="*/ 1421 h 247000"/>
                <a:gd name="connsiteX11" fmla="*/ 4309 w 42320"/>
                <a:gd name="connsiteY11" fmla="*/ 1779 h 247000"/>
                <a:gd name="connsiteX12" fmla="*/ 10030 w 42320"/>
                <a:gd name="connsiteY12" fmla="*/ 921 h 247000"/>
                <a:gd name="connsiteX13" fmla="*/ 7813 w 42320"/>
                <a:gd name="connsiteY13" fmla="*/ 563 h 247000"/>
                <a:gd name="connsiteX14" fmla="*/ 376 w 42320"/>
                <a:gd name="connsiteY14" fmla="*/ 8358 h 247000"/>
                <a:gd name="connsiteX15" fmla="*/ 1091 w 42320"/>
                <a:gd name="connsiteY15" fmla="*/ 10360 h 247000"/>
                <a:gd name="connsiteX16" fmla="*/ 1735 w 42320"/>
                <a:gd name="connsiteY16" fmla="*/ 4568 h 247000"/>
                <a:gd name="connsiteX17" fmla="*/ 2665 w 42320"/>
                <a:gd name="connsiteY17" fmla="*/ 17297 h 247000"/>
                <a:gd name="connsiteX18" fmla="*/ 1377 w 42320"/>
                <a:gd name="connsiteY18" fmla="*/ 9073 h 247000"/>
                <a:gd name="connsiteX19" fmla="*/ 9315 w 42320"/>
                <a:gd name="connsiteY19" fmla="*/ 34746 h 247000"/>
                <a:gd name="connsiteX20" fmla="*/ 13534 w 42320"/>
                <a:gd name="connsiteY20" fmla="*/ 58559 h 247000"/>
                <a:gd name="connsiteX21" fmla="*/ 6669 w 42320"/>
                <a:gd name="connsiteY21" fmla="*/ 125924 h 247000"/>
                <a:gd name="connsiteX22" fmla="*/ 2164 w 42320"/>
                <a:gd name="connsiteY22" fmla="*/ 194361 h 247000"/>
                <a:gd name="connsiteX23" fmla="*/ 8886 w 42320"/>
                <a:gd name="connsiteY23" fmla="*/ 224467 h 247000"/>
                <a:gd name="connsiteX24" fmla="*/ 24404 w 42320"/>
                <a:gd name="connsiteY24" fmla="*/ 246851 h 247000"/>
                <a:gd name="connsiteX25" fmla="*/ 25691 w 42320"/>
                <a:gd name="connsiteY25" fmla="*/ 246135 h 247000"/>
                <a:gd name="connsiteX26" fmla="*/ 25691 w 42320"/>
                <a:gd name="connsiteY26" fmla="*/ 246135 h 24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2320" h="247000">
                  <a:moveTo>
                    <a:pt x="25691" y="246135"/>
                  </a:moveTo>
                  <a:cubicBezTo>
                    <a:pt x="26192" y="240772"/>
                    <a:pt x="24190" y="235695"/>
                    <a:pt x="23904" y="230331"/>
                  </a:cubicBezTo>
                  <a:cubicBezTo>
                    <a:pt x="23689" y="224825"/>
                    <a:pt x="24619" y="219319"/>
                    <a:pt x="24476" y="213812"/>
                  </a:cubicBezTo>
                  <a:cubicBezTo>
                    <a:pt x="24190" y="203014"/>
                    <a:pt x="23832" y="192215"/>
                    <a:pt x="24619" y="181417"/>
                  </a:cubicBezTo>
                  <a:cubicBezTo>
                    <a:pt x="26335" y="157461"/>
                    <a:pt x="32557" y="134005"/>
                    <a:pt x="36919" y="110406"/>
                  </a:cubicBezTo>
                  <a:cubicBezTo>
                    <a:pt x="40780" y="89810"/>
                    <a:pt x="44070" y="68500"/>
                    <a:pt x="41281" y="47547"/>
                  </a:cubicBezTo>
                  <a:cubicBezTo>
                    <a:pt x="39922" y="37463"/>
                    <a:pt x="37634" y="27738"/>
                    <a:pt x="33200" y="18513"/>
                  </a:cubicBezTo>
                  <a:cubicBezTo>
                    <a:pt x="31269" y="14437"/>
                    <a:pt x="28623" y="11076"/>
                    <a:pt x="25477" y="7786"/>
                  </a:cubicBezTo>
                  <a:cubicBezTo>
                    <a:pt x="23761" y="5998"/>
                    <a:pt x="21615" y="3710"/>
                    <a:pt x="19470" y="2494"/>
                  </a:cubicBezTo>
                  <a:cubicBezTo>
                    <a:pt x="18469" y="1922"/>
                    <a:pt x="10245" y="-1010"/>
                    <a:pt x="14822" y="1207"/>
                  </a:cubicBezTo>
                  <a:cubicBezTo>
                    <a:pt x="11747" y="-295"/>
                    <a:pt x="7813" y="-581"/>
                    <a:pt x="4881" y="1421"/>
                  </a:cubicBezTo>
                  <a:cubicBezTo>
                    <a:pt x="4667" y="1564"/>
                    <a:pt x="4524" y="1707"/>
                    <a:pt x="4309" y="1779"/>
                  </a:cubicBezTo>
                  <a:cubicBezTo>
                    <a:pt x="6240" y="1493"/>
                    <a:pt x="8099" y="1207"/>
                    <a:pt x="10030" y="921"/>
                  </a:cubicBezTo>
                  <a:cubicBezTo>
                    <a:pt x="9315" y="778"/>
                    <a:pt x="8528" y="635"/>
                    <a:pt x="7813" y="563"/>
                  </a:cubicBezTo>
                  <a:cubicBezTo>
                    <a:pt x="3523" y="-152"/>
                    <a:pt x="-1412" y="3638"/>
                    <a:pt x="376" y="8358"/>
                  </a:cubicBezTo>
                  <a:cubicBezTo>
                    <a:pt x="591" y="9002"/>
                    <a:pt x="877" y="9645"/>
                    <a:pt x="1091" y="10360"/>
                  </a:cubicBezTo>
                  <a:cubicBezTo>
                    <a:pt x="1306" y="8430"/>
                    <a:pt x="1520" y="6499"/>
                    <a:pt x="1735" y="4568"/>
                  </a:cubicBezTo>
                  <a:cubicBezTo>
                    <a:pt x="-911" y="9145"/>
                    <a:pt x="662" y="12863"/>
                    <a:pt x="2665" y="17297"/>
                  </a:cubicBezTo>
                  <a:cubicBezTo>
                    <a:pt x="2236" y="14580"/>
                    <a:pt x="1806" y="11791"/>
                    <a:pt x="1377" y="9073"/>
                  </a:cubicBezTo>
                  <a:cubicBezTo>
                    <a:pt x="233" y="18656"/>
                    <a:pt x="6169" y="25950"/>
                    <a:pt x="9315" y="34746"/>
                  </a:cubicBezTo>
                  <a:cubicBezTo>
                    <a:pt x="12104" y="42469"/>
                    <a:pt x="13248" y="50407"/>
                    <a:pt x="13534" y="58559"/>
                  </a:cubicBezTo>
                  <a:cubicBezTo>
                    <a:pt x="14392" y="81086"/>
                    <a:pt x="9959" y="103684"/>
                    <a:pt x="6669" y="125924"/>
                  </a:cubicBezTo>
                  <a:cubicBezTo>
                    <a:pt x="3380" y="148450"/>
                    <a:pt x="662" y="171549"/>
                    <a:pt x="2164" y="194361"/>
                  </a:cubicBezTo>
                  <a:cubicBezTo>
                    <a:pt x="2808" y="204373"/>
                    <a:pt x="4095" y="215528"/>
                    <a:pt x="8886" y="224467"/>
                  </a:cubicBezTo>
                  <a:cubicBezTo>
                    <a:pt x="12748" y="231619"/>
                    <a:pt x="17611" y="242131"/>
                    <a:pt x="24404" y="246851"/>
                  </a:cubicBezTo>
                  <a:cubicBezTo>
                    <a:pt x="25048" y="247280"/>
                    <a:pt x="25620" y="246707"/>
                    <a:pt x="25691" y="246135"/>
                  </a:cubicBezTo>
                  <a:lnTo>
                    <a:pt x="25691" y="24613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0" name="任意多边形: 形状 669"/>
            <p:cNvSpPr/>
            <p:nvPr/>
          </p:nvSpPr>
          <p:spPr>
            <a:xfrm rot="5400000">
              <a:off x="9638656" y="800543"/>
              <a:ext cx="165006" cy="383896"/>
            </a:xfrm>
            <a:custGeom>
              <a:avLst/>
              <a:gdLst>
                <a:gd name="connsiteX0" fmla="*/ 86244 w 86945"/>
                <a:gd name="connsiteY0" fmla="*/ 196131 h 202282"/>
                <a:gd name="connsiteX1" fmla="*/ 84671 w 86945"/>
                <a:gd name="connsiteY1" fmla="*/ 176680 h 202282"/>
                <a:gd name="connsiteX2" fmla="*/ 78449 w 86945"/>
                <a:gd name="connsiteY2" fmla="*/ 152652 h 202282"/>
                <a:gd name="connsiteX3" fmla="*/ 64147 w 86945"/>
                <a:gd name="connsiteY3" fmla="*/ 110460 h 202282"/>
                <a:gd name="connsiteX4" fmla="*/ 29106 w 86945"/>
                <a:gd name="connsiteY4" fmla="*/ 28793 h 202282"/>
                <a:gd name="connsiteX5" fmla="*/ 22312 w 86945"/>
                <a:gd name="connsiteY5" fmla="*/ 10414 h 202282"/>
                <a:gd name="connsiteX6" fmla="*/ 13803 w 86945"/>
                <a:gd name="connsiteY6" fmla="*/ 117 h 202282"/>
                <a:gd name="connsiteX7" fmla="*/ 1 w 86945"/>
                <a:gd name="connsiteY7" fmla="*/ 25861 h 202282"/>
                <a:gd name="connsiteX8" fmla="*/ 12587 w 86945"/>
                <a:gd name="connsiteY8" fmla="*/ 68554 h 202282"/>
                <a:gd name="connsiteX9" fmla="*/ 31895 w 86945"/>
                <a:gd name="connsiteY9" fmla="*/ 106884 h 202282"/>
                <a:gd name="connsiteX10" fmla="*/ 53134 w 86945"/>
                <a:gd name="connsiteY10" fmla="*/ 153367 h 202282"/>
                <a:gd name="connsiteX11" fmla="*/ 62645 w 86945"/>
                <a:gd name="connsiteY11" fmla="*/ 178110 h 202282"/>
                <a:gd name="connsiteX12" fmla="*/ 72871 w 86945"/>
                <a:gd name="connsiteY12" fmla="*/ 199921 h 202282"/>
                <a:gd name="connsiteX13" fmla="*/ 86244 w 86945"/>
                <a:gd name="connsiteY13" fmla="*/ 196131 h 202282"/>
                <a:gd name="connsiteX14" fmla="*/ 86244 w 86945"/>
                <a:gd name="connsiteY14" fmla="*/ 196131 h 20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945" h="202282">
                  <a:moveTo>
                    <a:pt x="86244" y="196131"/>
                  </a:moveTo>
                  <a:cubicBezTo>
                    <a:pt x="87960" y="189623"/>
                    <a:pt x="86173" y="183187"/>
                    <a:pt x="84671" y="176680"/>
                  </a:cubicBezTo>
                  <a:cubicBezTo>
                    <a:pt x="82812" y="168599"/>
                    <a:pt x="80738" y="160590"/>
                    <a:pt x="78449" y="152652"/>
                  </a:cubicBezTo>
                  <a:cubicBezTo>
                    <a:pt x="74302" y="138421"/>
                    <a:pt x="69868" y="124118"/>
                    <a:pt x="64147" y="110460"/>
                  </a:cubicBezTo>
                  <a:cubicBezTo>
                    <a:pt x="52705" y="83071"/>
                    <a:pt x="37830" y="57326"/>
                    <a:pt x="29106" y="28793"/>
                  </a:cubicBezTo>
                  <a:cubicBezTo>
                    <a:pt x="27247" y="22643"/>
                    <a:pt x="25244" y="16135"/>
                    <a:pt x="22312" y="10414"/>
                  </a:cubicBezTo>
                  <a:cubicBezTo>
                    <a:pt x="20596" y="6982"/>
                    <a:pt x="18093" y="832"/>
                    <a:pt x="13803" y="117"/>
                  </a:cubicBezTo>
                  <a:cubicBezTo>
                    <a:pt x="3004" y="-1743"/>
                    <a:pt x="1" y="19139"/>
                    <a:pt x="1" y="25861"/>
                  </a:cubicBezTo>
                  <a:cubicBezTo>
                    <a:pt x="-71" y="40736"/>
                    <a:pt x="6508" y="55252"/>
                    <a:pt x="12587" y="68554"/>
                  </a:cubicBezTo>
                  <a:cubicBezTo>
                    <a:pt x="18522" y="81569"/>
                    <a:pt x="25530" y="94012"/>
                    <a:pt x="31895" y="106884"/>
                  </a:cubicBezTo>
                  <a:cubicBezTo>
                    <a:pt x="39475" y="122116"/>
                    <a:pt x="46627" y="137634"/>
                    <a:pt x="53134" y="153367"/>
                  </a:cubicBezTo>
                  <a:cubicBezTo>
                    <a:pt x="56495" y="161519"/>
                    <a:pt x="59642" y="169815"/>
                    <a:pt x="62645" y="178110"/>
                  </a:cubicBezTo>
                  <a:cubicBezTo>
                    <a:pt x="65363" y="185762"/>
                    <a:pt x="67079" y="193986"/>
                    <a:pt x="72871" y="199921"/>
                  </a:cubicBezTo>
                  <a:cubicBezTo>
                    <a:pt x="77162" y="204569"/>
                    <a:pt x="84742" y="201852"/>
                    <a:pt x="86244" y="196131"/>
                  </a:cubicBezTo>
                  <a:lnTo>
                    <a:pt x="86244" y="19613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1" name="任意多边形: 形状 670"/>
            <p:cNvSpPr/>
            <p:nvPr/>
          </p:nvSpPr>
          <p:spPr>
            <a:xfrm rot="5400000">
              <a:off x="9943599" y="268740"/>
              <a:ext cx="128519" cy="447765"/>
            </a:xfrm>
            <a:custGeom>
              <a:avLst/>
              <a:gdLst>
                <a:gd name="connsiteX0" fmla="*/ 54903 w 67719"/>
                <a:gd name="connsiteY0" fmla="*/ 231728 h 235936"/>
                <a:gd name="connsiteX1" fmla="*/ 53759 w 67719"/>
                <a:gd name="connsiteY1" fmla="*/ 206270 h 235936"/>
                <a:gd name="connsiteX2" fmla="*/ 46321 w 67719"/>
                <a:gd name="connsiteY2" fmla="*/ 176306 h 235936"/>
                <a:gd name="connsiteX3" fmla="*/ 31232 w 67719"/>
                <a:gd name="connsiteY3" fmla="*/ 120455 h 235936"/>
                <a:gd name="connsiteX4" fmla="*/ 42889 w 67719"/>
                <a:gd name="connsiteY4" fmla="*/ 69896 h 235936"/>
                <a:gd name="connsiteX5" fmla="*/ 57406 w 67719"/>
                <a:gd name="connsiteY5" fmla="*/ 42007 h 235936"/>
                <a:gd name="connsiteX6" fmla="*/ 67346 w 67719"/>
                <a:gd name="connsiteY6" fmla="*/ 11972 h 235936"/>
                <a:gd name="connsiteX7" fmla="*/ 51041 w 67719"/>
                <a:gd name="connsiteY7" fmla="*/ 2961 h 235936"/>
                <a:gd name="connsiteX8" fmla="*/ 14213 w 67719"/>
                <a:gd name="connsiteY8" fmla="*/ 57668 h 235936"/>
                <a:gd name="connsiteX9" fmla="*/ 625 w 67719"/>
                <a:gd name="connsiteY9" fmla="*/ 117881 h 235936"/>
                <a:gd name="connsiteX10" fmla="*/ 17287 w 67719"/>
                <a:gd name="connsiteY10" fmla="*/ 177879 h 235936"/>
                <a:gd name="connsiteX11" fmla="*/ 28443 w 67719"/>
                <a:gd name="connsiteY11" fmla="*/ 208486 h 235936"/>
                <a:gd name="connsiteX12" fmla="*/ 43675 w 67719"/>
                <a:gd name="connsiteY12" fmla="*/ 234874 h 235936"/>
                <a:gd name="connsiteX13" fmla="*/ 54903 w 67719"/>
                <a:gd name="connsiteY13" fmla="*/ 231728 h 235936"/>
                <a:gd name="connsiteX14" fmla="*/ 54903 w 67719"/>
                <a:gd name="connsiteY14" fmla="*/ 231728 h 23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719" h="235936">
                  <a:moveTo>
                    <a:pt x="54903" y="231728"/>
                  </a:moveTo>
                  <a:cubicBezTo>
                    <a:pt x="58407" y="223075"/>
                    <a:pt x="55689" y="215066"/>
                    <a:pt x="53759" y="206270"/>
                  </a:cubicBezTo>
                  <a:cubicBezTo>
                    <a:pt x="51613" y="196186"/>
                    <a:pt x="48967" y="186246"/>
                    <a:pt x="46321" y="176306"/>
                  </a:cubicBezTo>
                  <a:cubicBezTo>
                    <a:pt x="41387" y="157785"/>
                    <a:pt x="34021" y="139406"/>
                    <a:pt x="31232" y="120455"/>
                  </a:cubicBezTo>
                  <a:cubicBezTo>
                    <a:pt x="28515" y="101862"/>
                    <a:pt x="34307" y="86129"/>
                    <a:pt x="42889" y="69896"/>
                  </a:cubicBezTo>
                  <a:cubicBezTo>
                    <a:pt x="47823" y="60671"/>
                    <a:pt x="53258" y="51589"/>
                    <a:pt x="57406" y="42007"/>
                  </a:cubicBezTo>
                  <a:cubicBezTo>
                    <a:pt x="61625" y="32209"/>
                    <a:pt x="64342" y="22198"/>
                    <a:pt x="67346" y="11972"/>
                  </a:cubicBezTo>
                  <a:cubicBezTo>
                    <a:pt x="70063" y="2890"/>
                    <a:pt x="57263" y="-4262"/>
                    <a:pt x="51041" y="2961"/>
                  </a:cubicBezTo>
                  <a:cubicBezTo>
                    <a:pt x="36238" y="20124"/>
                    <a:pt x="24653" y="37573"/>
                    <a:pt x="14213" y="57668"/>
                  </a:cubicBezTo>
                  <a:cubicBezTo>
                    <a:pt x="4344" y="76618"/>
                    <a:pt x="-2092" y="96284"/>
                    <a:pt x="625" y="117881"/>
                  </a:cubicBezTo>
                  <a:cubicBezTo>
                    <a:pt x="3271" y="138476"/>
                    <a:pt x="10708" y="158285"/>
                    <a:pt x="17287" y="177879"/>
                  </a:cubicBezTo>
                  <a:cubicBezTo>
                    <a:pt x="20720" y="188177"/>
                    <a:pt x="24367" y="198403"/>
                    <a:pt x="28443" y="208486"/>
                  </a:cubicBezTo>
                  <a:cubicBezTo>
                    <a:pt x="32233" y="217855"/>
                    <a:pt x="34879" y="229153"/>
                    <a:pt x="43675" y="234874"/>
                  </a:cubicBezTo>
                  <a:cubicBezTo>
                    <a:pt x="47180" y="237163"/>
                    <a:pt x="53330" y="235589"/>
                    <a:pt x="54903" y="231728"/>
                  </a:cubicBezTo>
                  <a:lnTo>
                    <a:pt x="54903" y="23172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2" name="任意多边形: 形状 671"/>
            <p:cNvSpPr/>
            <p:nvPr/>
          </p:nvSpPr>
          <p:spPr>
            <a:xfrm rot="5400000">
              <a:off x="9691526" y="1191651"/>
              <a:ext cx="184979" cy="338132"/>
            </a:xfrm>
            <a:custGeom>
              <a:avLst/>
              <a:gdLst>
                <a:gd name="connsiteX0" fmla="*/ 95283 w 97469"/>
                <a:gd name="connsiteY0" fmla="*/ 174788 h 178168"/>
                <a:gd name="connsiteX1" fmla="*/ 93996 w 97469"/>
                <a:gd name="connsiteY1" fmla="*/ 154407 h 178168"/>
                <a:gd name="connsiteX2" fmla="*/ 84342 w 97469"/>
                <a:gd name="connsiteY2" fmla="*/ 130450 h 178168"/>
                <a:gd name="connsiteX3" fmla="*/ 63818 w 97469"/>
                <a:gd name="connsiteY3" fmla="*/ 81322 h 178168"/>
                <a:gd name="connsiteX4" fmla="*/ 42436 w 97469"/>
                <a:gd name="connsiteY4" fmla="*/ 36126 h 178168"/>
                <a:gd name="connsiteX5" fmla="*/ 10327 w 97469"/>
                <a:gd name="connsiteY5" fmla="*/ 370 h 178168"/>
                <a:gd name="connsiteX6" fmla="*/ 29 w 97469"/>
                <a:gd name="connsiteY6" fmla="*/ 8594 h 178168"/>
                <a:gd name="connsiteX7" fmla="*/ 19337 w 97469"/>
                <a:gd name="connsiteY7" fmla="*/ 55792 h 178168"/>
                <a:gd name="connsiteX8" fmla="*/ 42865 w 97469"/>
                <a:gd name="connsiteY8" fmla="*/ 103133 h 178168"/>
                <a:gd name="connsiteX9" fmla="*/ 67751 w 97469"/>
                <a:gd name="connsiteY9" fmla="*/ 150402 h 178168"/>
                <a:gd name="connsiteX10" fmla="*/ 95283 w 97469"/>
                <a:gd name="connsiteY10" fmla="*/ 174788 h 178168"/>
                <a:gd name="connsiteX11" fmla="*/ 95283 w 97469"/>
                <a:gd name="connsiteY11" fmla="*/ 174788 h 1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469" h="178168">
                  <a:moveTo>
                    <a:pt x="95283" y="174788"/>
                  </a:moveTo>
                  <a:cubicBezTo>
                    <a:pt x="99717" y="168566"/>
                    <a:pt x="96427" y="160771"/>
                    <a:pt x="93996" y="154407"/>
                  </a:cubicBezTo>
                  <a:cubicBezTo>
                    <a:pt x="90921" y="146398"/>
                    <a:pt x="87632" y="138388"/>
                    <a:pt x="84342" y="130450"/>
                  </a:cubicBezTo>
                  <a:cubicBezTo>
                    <a:pt x="77691" y="114003"/>
                    <a:pt x="71041" y="97555"/>
                    <a:pt x="63818" y="81322"/>
                  </a:cubicBezTo>
                  <a:cubicBezTo>
                    <a:pt x="57024" y="66090"/>
                    <a:pt x="50302" y="50858"/>
                    <a:pt x="42436" y="36126"/>
                  </a:cubicBezTo>
                  <a:cubicBezTo>
                    <a:pt x="34856" y="21824"/>
                    <a:pt x="26846" y="5662"/>
                    <a:pt x="10327" y="370"/>
                  </a:cubicBezTo>
                  <a:cubicBezTo>
                    <a:pt x="4892" y="-1418"/>
                    <a:pt x="244" y="3588"/>
                    <a:pt x="29" y="8594"/>
                  </a:cubicBezTo>
                  <a:cubicBezTo>
                    <a:pt x="-686" y="25685"/>
                    <a:pt x="11829" y="41275"/>
                    <a:pt x="19337" y="55792"/>
                  </a:cubicBezTo>
                  <a:cubicBezTo>
                    <a:pt x="27418" y="71453"/>
                    <a:pt x="35070" y="87329"/>
                    <a:pt x="42865" y="103133"/>
                  </a:cubicBezTo>
                  <a:cubicBezTo>
                    <a:pt x="50731" y="119080"/>
                    <a:pt x="59313" y="134670"/>
                    <a:pt x="67751" y="150402"/>
                  </a:cubicBezTo>
                  <a:cubicBezTo>
                    <a:pt x="70612" y="155694"/>
                    <a:pt x="85272" y="188661"/>
                    <a:pt x="95283" y="174788"/>
                  </a:cubicBezTo>
                  <a:lnTo>
                    <a:pt x="95283" y="17478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4" name="任意多边形: 形状 673"/>
            <p:cNvSpPr/>
            <p:nvPr/>
          </p:nvSpPr>
          <p:spPr>
            <a:xfrm rot="5400000">
              <a:off x="9914905" y="853771"/>
              <a:ext cx="105329" cy="311906"/>
            </a:xfrm>
            <a:custGeom>
              <a:avLst/>
              <a:gdLst>
                <a:gd name="connsiteX0" fmla="*/ 45637 w 55500"/>
                <a:gd name="connsiteY0" fmla="*/ 164050 h 164349"/>
                <a:gd name="connsiteX1" fmla="*/ 55435 w 55500"/>
                <a:gd name="connsiteY1" fmla="*/ 126149 h 164349"/>
                <a:gd name="connsiteX2" fmla="*/ 49285 w 55500"/>
                <a:gd name="connsiteY2" fmla="*/ 79309 h 164349"/>
                <a:gd name="connsiteX3" fmla="*/ 39845 w 55500"/>
                <a:gd name="connsiteY3" fmla="*/ 31610 h 164349"/>
                <a:gd name="connsiteX4" fmla="*/ 10168 w 55500"/>
                <a:gd name="connsiteY4" fmla="*/ 1790 h 164349"/>
                <a:gd name="connsiteX5" fmla="*/ 4590 w 55500"/>
                <a:gd name="connsiteY5" fmla="*/ 48630 h 164349"/>
                <a:gd name="connsiteX6" fmla="*/ 14673 w 55500"/>
                <a:gd name="connsiteY6" fmla="*/ 96114 h 164349"/>
                <a:gd name="connsiteX7" fmla="*/ 26186 w 55500"/>
                <a:gd name="connsiteY7" fmla="*/ 139879 h 164349"/>
                <a:gd name="connsiteX8" fmla="*/ 37199 w 55500"/>
                <a:gd name="connsiteY8" fmla="*/ 159974 h 164349"/>
                <a:gd name="connsiteX9" fmla="*/ 45637 w 55500"/>
                <a:gd name="connsiteY9" fmla="*/ 164050 h 164349"/>
                <a:gd name="connsiteX10" fmla="*/ 45637 w 55500"/>
                <a:gd name="connsiteY10" fmla="*/ 164050 h 16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500" h="164349">
                  <a:moveTo>
                    <a:pt x="45637" y="164050"/>
                  </a:moveTo>
                  <a:cubicBezTo>
                    <a:pt x="56937" y="157757"/>
                    <a:pt x="55435" y="136876"/>
                    <a:pt x="55435" y="126149"/>
                  </a:cubicBezTo>
                  <a:cubicBezTo>
                    <a:pt x="55435" y="110416"/>
                    <a:pt x="52074" y="94755"/>
                    <a:pt x="49285" y="79309"/>
                  </a:cubicBezTo>
                  <a:cubicBezTo>
                    <a:pt x="46424" y="63361"/>
                    <a:pt x="43349" y="47414"/>
                    <a:pt x="39845" y="31610"/>
                  </a:cubicBezTo>
                  <a:cubicBezTo>
                    <a:pt x="36985" y="18380"/>
                    <a:pt x="28475" y="-6935"/>
                    <a:pt x="10168" y="1790"/>
                  </a:cubicBezTo>
                  <a:cubicBezTo>
                    <a:pt x="-6495" y="9727"/>
                    <a:pt x="1658" y="34971"/>
                    <a:pt x="4590" y="48630"/>
                  </a:cubicBezTo>
                  <a:cubicBezTo>
                    <a:pt x="8022" y="64434"/>
                    <a:pt x="11455" y="80238"/>
                    <a:pt x="14673" y="96114"/>
                  </a:cubicBezTo>
                  <a:cubicBezTo>
                    <a:pt x="17676" y="110988"/>
                    <a:pt x="20394" y="125791"/>
                    <a:pt x="26186" y="139879"/>
                  </a:cubicBezTo>
                  <a:cubicBezTo>
                    <a:pt x="28975" y="146673"/>
                    <a:pt x="31764" y="154825"/>
                    <a:pt x="37199" y="159974"/>
                  </a:cubicBezTo>
                  <a:cubicBezTo>
                    <a:pt x="38701" y="161404"/>
                    <a:pt x="43063" y="165480"/>
                    <a:pt x="45637" y="164050"/>
                  </a:cubicBezTo>
                  <a:lnTo>
                    <a:pt x="45637" y="16405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6" name="任意多边形: 形状 675"/>
            <p:cNvSpPr/>
            <p:nvPr/>
          </p:nvSpPr>
          <p:spPr>
            <a:xfrm rot="5400000">
              <a:off x="10083265" y="457659"/>
              <a:ext cx="141200" cy="337517"/>
            </a:xfrm>
            <a:custGeom>
              <a:avLst/>
              <a:gdLst>
                <a:gd name="connsiteX0" fmla="*/ 10343 w 74401"/>
                <a:gd name="connsiteY0" fmla="*/ 176782 h 177844"/>
                <a:gd name="connsiteX1" fmla="*/ 17208 w 74401"/>
                <a:gd name="connsiteY1" fmla="*/ 174279 h 177844"/>
                <a:gd name="connsiteX2" fmla="*/ 25361 w 74401"/>
                <a:gd name="connsiteY2" fmla="*/ 167915 h 177844"/>
                <a:gd name="connsiteX3" fmla="*/ 37804 w 74401"/>
                <a:gd name="connsiteY3" fmla="*/ 148034 h 177844"/>
                <a:gd name="connsiteX4" fmla="*/ 55038 w 74401"/>
                <a:gd name="connsiteY4" fmla="*/ 98977 h 177844"/>
                <a:gd name="connsiteX5" fmla="*/ 65121 w 74401"/>
                <a:gd name="connsiteY5" fmla="*/ 52995 h 177844"/>
                <a:gd name="connsiteX6" fmla="*/ 74203 w 74401"/>
                <a:gd name="connsiteY6" fmla="*/ 16810 h 177844"/>
                <a:gd name="connsiteX7" fmla="*/ 57040 w 74401"/>
                <a:gd name="connsiteY7" fmla="*/ 505 h 177844"/>
                <a:gd name="connsiteX8" fmla="*/ 30152 w 74401"/>
                <a:gd name="connsiteY8" fmla="*/ 34545 h 177844"/>
                <a:gd name="connsiteX9" fmla="*/ 20641 w 74401"/>
                <a:gd name="connsiteY9" fmla="*/ 79454 h 177844"/>
                <a:gd name="connsiteX10" fmla="*/ 7340 w 74401"/>
                <a:gd name="connsiteY10" fmla="*/ 126438 h 177844"/>
                <a:gd name="connsiteX11" fmla="*/ 1261 w 74401"/>
                <a:gd name="connsiteY11" fmla="*/ 171419 h 177844"/>
                <a:gd name="connsiteX12" fmla="*/ 1905 w 74401"/>
                <a:gd name="connsiteY12" fmla="*/ 165626 h 177844"/>
                <a:gd name="connsiteX13" fmla="*/ 975 w 74401"/>
                <a:gd name="connsiteY13" fmla="*/ 167986 h 177844"/>
                <a:gd name="connsiteX14" fmla="*/ 10343 w 74401"/>
                <a:gd name="connsiteY14" fmla="*/ 176782 h 177844"/>
                <a:gd name="connsiteX15" fmla="*/ 10343 w 74401"/>
                <a:gd name="connsiteY15" fmla="*/ 176782 h 17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401" h="177844">
                  <a:moveTo>
                    <a:pt x="10343" y="176782"/>
                  </a:moveTo>
                  <a:cubicBezTo>
                    <a:pt x="11916" y="175852"/>
                    <a:pt x="15134" y="175423"/>
                    <a:pt x="17208" y="174279"/>
                  </a:cubicBezTo>
                  <a:cubicBezTo>
                    <a:pt x="20069" y="172634"/>
                    <a:pt x="23144" y="170274"/>
                    <a:pt x="25361" y="167915"/>
                  </a:cubicBezTo>
                  <a:cubicBezTo>
                    <a:pt x="30653" y="162337"/>
                    <a:pt x="34300" y="154756"/>
                    <a:pt x="37804" y="148034"/>
                  </a:cubicBezTo>
                  <a:cubicBezTo>
                    <a:pt x="45670" y="132945"/>
                    <a:pt x="50676" y="115425"/>
                    <a:pt x="55038" y="98977"/>
                  </a:cubicBezTo>
                  <a:cubicBezTo>
                    <a:pt x="59043" y="83816"/>
                    <a:pt x="62189" y="68441"/>
                    <a:pt x="65121" y="52995"/>
                  </a:cubicBezTo>
                  <a:cubicBezTo>
                    <a:pt x="67553" y="40409"/>
                    <a:pt x="72559" y="28109"/>
                    <a:pt x="74203" y="16810"/>
                  </a:cubicBezTo>
                  <a:cubicBezTo>
                    <a:pt x="75777" y="6440"/>
                    <a:pt x="67767" y="-2213"/>
                    <a:pt x="57040" y="505"/>
                  </a:cubicBezTo>
                  <a:cubicBezTo>
                    <a:pt x="41308" y="4438"/>
                    <a:pt x="33728" y="20171"/>
                    <a:pt x="30152" y="34545"/>
                  </a:cubicBezTo>
                  <a:cubicBezTo>
                    <a:pt x="26505" y="49419"/>
                    <a:pt x="24288" y="64580"/>
                    <a:pt x="20641" y="79454"/>
                  </a:cubicBezTo>
                  <a:cubicBezTo>
                    <a:pt x="16779" y="95258"/>
                    <a:pt x="12274" y="110920"/>
                    <a:pt x="7340" y="126438"/>
                  </a:cubicBezTo>
                  <a:cubicBezTo>
                    <a:pt x="3264" y="139238"/>
                    <a:pt x="-2601" y="157974"/>
                    <a:pt x="1261" y="171419"/>
                  </a:cubicBezTo>
                  <a:cubicBezTo>
                    <a:pt x="1476" y="169488"/>
                    <a:pt x="1690" y="167557"/>
                    <a:pt x="1905" y="165626"/>
                  </a:cubicBezTo>
                  <a:cubicBezTo>
                    <a:pt x="1619" y="166413"/>
                    <a:pt x="1261" y="167199"/>
                    <a:pt x="975" y="167986"/>
                  </a:cubicBezTo>
                  <a:cubicBezTo>
                    <a:pt x="-1456" y="173707"/>
                    <a:pt x="4122" y="180501"/>
                    <a:pt x="10343" y="176782"/>
                  </a:cubicBezTo>
                  <a:lnTo>
                    <a:pt x="10343" y="17678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7" name="任意多边形: 形状 676"/>
            <p:cNvSpPr/>
            <p:nvPr/>
          </p:nvSpPr>
          <p:spPr>
            <a:xfrm rot="5400000">
              <a:off x="10718537" y="1090316"/>
              <a:ext cx="225832" cy="283296"/>
            </a:xfrm>
            <a:custGeom>
              <a:avLst/>
              <a:gdLst>
                <a:gd name="connsiteX0" fmla="*/ 115034 w 118995"/>
                <a:gd name="connsiteY0" fmla="*/ 1999 h 149274"/>
                <a:gd name="connsiteX1" fmla="*/ 98086 w 118995"/>
                <a:gd name="connsiteY1" fmla="*/ 139 h 149274"/>
                <a:gd name="connsiteX2" fmla="*/ 76060 w 118995"/>
                <a:gd name="connsiteY2" fmla="*/ 10365 h 149274"/>
                <a:gd name="connsiteX3" fmla="*/ 46025 w 118995"/>
                <a:gd name="connsiteY3" fmla="*/ 56276 h 149274"/>
                <a:gd name="connsiteX4" fmla="*/ 33296 w 118995"/>
                <a:gd name="connsiteY4" fmla="*/ 79732 h 149274"/>
                <a:gd name="connsiteX5" fmla="*/ 22069 w 118995"/>
                <a:gd name="connsiteY5" fmla="*/ 102544 h 149274"/>
                <a:gd name="connsiteX6" fmla="*/ 20209 w 118995"/>
                <a:gd name="connsiteY6" fmla="*/ 105119 h 149274"/>
                <a:gd name="connsiteX7" fmla="*/ 18564 w 118995"/>
                <a:gd name="connsiteY7" fmla="*/ 106549 h 149274"/>
                <a:gd name="connsiteX8" fmla="*/ 9840 w 118995"/>
                <a:gd name="connsiteY8" fmla="*/ 113271 h 149274"/>
                <a:gd name="connsiteX9" fmla="*/ 1115 w 118995"/>
                <a:gd name="connsiteY9" fmla="*/ 138872 h 149274"/>
                <a:gd name="connsiteX10" fmla="*/ 26145 w 118995"/>
                <a:gd name="connsiteY10" fmla="*/ 144808 h 149274"/>
                <a:gd name="connsiteX11" fmla="*/ 31580 w 118995"/>
                <a:gd name="connsiteY11" fmla="*/ 139373 h 149274"/>
                <a:gd name="connsiteX12" fmla="*/ 33296 w 118995"/>
                <a:gd name="connsiteY12" fmla="*/ 137800 h 149274"/>
                <a:gd name="connsiteX13" fmla="*/ 33081 w 118995"/>
                <a:gd name="connsiteY13" fmla="*/ 138086 h 149274"/>
                <a:gd name="connsiteX14" fmla="*/ 36442 w 118995"/>
                <a:gd name="connsiteY14" fmla="*/ 135654 h 149274"/>
                <a:gd name="connsiteX15" fmla="*/ 52962 w 118995"/>
                <a:gd name="connsiteY15" fmla="*/ 117276 h 149274"/>
                <a:gd name="connsiteX16" fmla="*/ 75846 w 118995"/>
                <a:gd name="connsiteY16" fmla="*/ 69935 h 149274"/>
                <a:gd name="connsiteX17" fmla="*/ 89004 w 118995"/>
                <a:gd name="connsiteY17" fmla="*/ 46694 h 149274"/>
                <a:gd name="connsiteX18" fmla="*/ 100875 w 118995"/>
                <a:gd name="connsiteY18" fmla="*/ 27385 h 149274"/>
                <a:gd name="connsiteX19" fmla="*/ 113461 w 118995"/>
                <a:gd name="connsiteY19" fmla="*/ 19376 h 149274"/>
                <a:gd name="connsiteX20" fmla="*/ 115034 w 118995"/>
                <a:gd name="connsiteY20" fmla="*/ 1999 h 149274"/>
                <a:gd name="connsiteX21" fmla="*/ 115034 w 118995"/>
                <a:gd name="connsiteY21" fmla="*/ 1999 h 149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995" h="149274">
                  <a:moveTo>
                    <a:pt x="115034" y="1999"/>
                  </a:moveTo>
                  <a:cubicBezTo>
                    <a:pt x="110171" y="-361"/>
                    <a:pt x="102949" y="-75"/>
                    <a:pt x="98086" y="139"/>
                  </a:cubicBezTo>
                  <a:cubicBezTo>
                    <a:pt x="89647" y="568"/>
                    <a:pt x="81638" y="3786"/>
                    <a:pt x="76060" y="10365"/>
                  </a:cubicBezTo>
                  <a:cubicBezTo>
                    <a:pt x="64332" y="24096"/>
                    <a:pt x="54964" y="40615"/>
                    <a:pt x="46025" y="56276"/>
                  </a:cubicBezTo>
                  <a:cubicBezTo>
                    <a:pt x="41591" y="63999"/>
                    <a:pt x="37372" y="71794"/>
                    <a:pt x="33296" y="79732"/>
                  </a:cubicBezTo>
                  <a:cubicBezTo>
                    <a:pt x="29434" y="87241"/>
                    <a:pt x="26359" y="95322"/>
                    <a:pt x="22069" y="102544"/>
                  </a:cubicBezTo>
                  <a:cubicBezTo>
                    <a:pt x="18993" y="107693"/>
                    <a:pt x="23213" y="101186"/>
                    <a:pt x="20209" y="105119"/>
                  </a:cubicBezTo>
                  <a:cubicBezTo>
                    <a:pt x="17921" y="108051"/>
                    <a:pt x="21640" y="104332"/>
                    <a:pt x="18564" y="106549"/>
                  </a:cubicBezTo>
                  <a:cubicBezTo>
                    <a:pt x="15561" y="108694"/>
                    <a:pt x="12629" y="110911"/>
                    <a:pt x="9840" y="113271"/>
                  </a:cubicBezTo>
                  <a:cubicBezTo>
                    <a:pt x="2617" y="119350"/>
                    <a:pt x="-2317" y="129433"/>
                    <a:pt x="1115" y="138872"/>
                  </a:cubicBezTo>
                  <a:cubicBezTo>
                    <a:pt x="5049" y="149814"/>
                    <a:pt x="17706" y="152674"/>
                    <a:pt x="26145" y="144808"/>
                  </a:cubicBezTo>
                  <a:cubicBezTo>
                    <a:pt x="28004" y="143092"/>
                    <a:pt x="29720" y="141161"/>
                    <a:pt x="31580" y="139373"/>
                  </a:cubicBezTo>
                  <a:cubicBezTo>
                    <a:pt x="32152" y="138872"/>
                    <a:pt x="32724" y="138300"/>
                    <a:pt x="33296" y="137800"/>
                  </a:cubicBezTo>
                  <a:cubicBezTo>
                    <a:pt x="32223" y="138729"/>
                    <a:pt x="32152" y="138801"/>
                    <a:pt x="33081" y="138086"/>
                  </a:cubicBezTo>
                  <a:cubicBezTo>
                    <a:pt x="34226" y="137228"/>
                    <a:pt x="35370" y="136441"/>
                    <a:pt x="36442" y="135654"/>
                  </a:cubicBezTo>
                  <a:cubicBezTo>
                    <a:pt x="43308" y="130577"/>
                    <a:pt x="49100" y="125071"/>
                    <a:pt x="52962" y="117276"/>
                  </a:cubicBezTo>
                  <a:cubicBezTo>
                    <a:pt x="60757" y="101543"/>
                    <a:pt x="67479" y="85382"/>
                    <a:pt x="75846" y="69935"/>
                  </a:cubicBezTo>
                  <a:cubicBezTo>
                    <a:pt x="80065" y="62069"/>
                    <a:pt x="84570" y="54417"/>
                    <a:pt x="89004" y="46694"/>
                  </a:cubicBezTo>
                  <a:cubicBezTo>
                    <a:pt x="92651" y="40329"/>
                    <a:pt x="96155" y="32892"/>
                    <a:pt x="100875" y="27385"/>
                  </a:cubicBezTo>
                  <a:cubicBezTo>
                    <a:pt x="103664" y="24167"/>
                    <a:pt x="109599" y="22594"/>
                    <a:pt x="113461" y="19376"/>
                  </a:cubicBezTo>
                  <a:cubicBezTo>
                    <a:pt x="117966" y="15729"/>
                    <a:pt x="122471" y="5574"/>
                    <a:pt x="115034" y="1999"/>
                  </a:cubicBezTo>
                  <a:lnTo>
                    <a:pt x="115034" y="199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8" name="任意多边形: 形状 677"/>
            <p:cNvSpPr/>
            <p:nvPr/>
          </p:nvSpPr>
          <p:spPr>
            <a:xfrm rot="5400000">
              <a:off x="10210677" y="1242082"/>
              <a:ext cx="293918" cy="204549"/>
            </a:xfrm>
            <a:custGeom>
              <a:avLst/>
              <a:gdLst>
                <a:gd name="connsiteX0" fmla="*/ 153558 w 154871"/>
                <a:gd name="connsiteY0" fmla="*/ 100662 h 107781"/>
                <a:gd name="connsiteX1" fmla="*/ 142116 w 154871"/>
                <a:gd name="connsiteY1" fmla="*/ 85287 h 107781"/>
                <a:gd name="connsiteX2" fmla="*/ 124524 w 154871"/>
                <a:gd name="connsiteY2" fmla="*/ 68553 h 107781"/>
                <a:gd name="connsiteX3" fmla="*/ 85550 w 154871"/>
                <a:gd name="connsiteY3" fmla="*/ 37588 h 107781"/>
                <a:gd name="connsiteX4" fmla="*/ 48865 w 154871"/>
                <a:gd name="connsiteY4" fmla="*/ 17923 h 107781"/>
                <a:gd name="connsiteX5" fmla="*/ 6673 w 154871"/>
                <a:gd name="connsiteY5" fmla="*/ 2762 h 107781"/>
                <a:gd name="connsiteX6" fmla="*/ 12966 w 154871"/>
                <a:gd name="connsiteY6" fmla="*/ 903 h 107781"/>
                <a:gd name="connsiteX7" fmla="*/ 11321 w 154871"/>
                <a:gd name="connsiteY7" fmla="*/ 760 h 107781"/>
                <a:gd name="connsiteX8" fmla="*/ 522 w 154871"/>
                <a:gd name="connsiteY8" fmla="*/ 12059 h 107781"/>
                <a:gd name="connsiteX9" fmla="*/ 737 w 154871"/>
                <a:gd name="connsiteY9" fmla="*/ 13703 h 107781"/>
                <a:gd name="connsiteX10" fmla="*/ 2310 w 154871"/>
                <a:gd name="connsiteY10" fmla="*/ 7339 h 107781"/>
                <a:gd name="connsiteX11" fmla="*/ 25266 w 154871"/>
                <a:gd name="connsiteY11" fmla="*/ 46170 h 107781"/>
                <a:gd name="connsiteX12" fmla="*/ 63882 w 154871"/>
                <a:gd name="connsiteY12" fmla="*/ 64405 h 107781"/>
                <a:gd name="connsiteX13" fmla="*/ 103285 w 154871"/>
                <a:gd name="connsiteY13" fmla="*/ 88433 h 107781"/>
                <a:gd name="connsiteX14" fmla="*/ 123809 w 154871"/>
                <a:gd name="connsiteY14" fmla="*/ 99017 h 107781"/>
                <a:gd name="connsiteX15" fmla="*/ 134893 w 154871"/>
                <a:gd name="connsiteY15" fmla="*/ 103737 h 107781"/>
                <a:gd name="connsiteX16" fmla="*/ 148624 w 154871"/>
                <a:gd name="connsiteY16" fmla="*/ 107384 h 107781"/>
                <a:gd name="connsiteX17" fmla="*/ 153558 w 154871"/>
                <a:gd name="connsiteY17" fmla="*/ 100662 h 107781"/>
                <a:gd name="connsiteX18" fmla="*/ 153558 w 154871"/>
                <a:gd name="connsiteY18" fmla="*/ 100662 h 10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4871" h="107781">
                  <a:moveTo>
                    <a:pt x="153558" y="100662"/>
                  </a:moveTo>
                  <a:cubicBezTo>
                    <a:pt x="149053" y="96085"/>
                    <a:pt x="146478" y="90007"/>
                    <a:pt x="142116" y="85287"/>
                  </a:cubicBezTo>
                  <a:cubicBezTo>
                    <a:pt x="136681" y="79423"/>
                    <a:pt x="130460" y="73845"/>
                    <a:pt x="124524" y="68553"/>
                  </a:cubicBezTo>
                  <a:cubicBezTo>
                    <a:pt x="112153" y="57540"/>
                    <a:pt x="98995" y="47171"/>
                    <a:pt x="85550" y="37588"/>
                  </a:cubicBezTo>
                  <a:cubicBezTo>
                    <a:pt x="73965" y="29293"/>
                    <a:pt x="61379" y="24502"/>
                    <a:pt x="48865" y="17923"/>
                  </a:cubicBezTo>
                  <a:cubicBezTo>
                    <a:pt x="37423" y="11916"/>
                    <a:pt x="20546" y="-7035"/>
                    <a:pt x="6673" y="2762"/>
                  </a:cubicBezTo>
                  <a:cubicBezTo>
                    <a:pt x="8746" y="2119"/>
                    <a:pt x="10820" y="1546"/>
                    <a:pt x="12966" y="903"/>
                  </a:cubicBezTo>
                  <a:cubicBezTo>
                    <a:pt x="12393" y="831"/>
                    <a:pt x="11821" y="831"/>
                    <a:pt x="11321" y="760"/>
                  </a:cubicBezTo>
                  <a:cubicBezTo>
                    <a:pt x="5886" y="331"/>
                    <a:pt x="-264" y="6624"/>
                    <a:pt x="522" y="12059"/>
                  </a:cubicBezTo>
                  <a:cubicBezTo>
                    <a:pt x="594" y="12631"/>
                    <a:pt x="666" y="13131"/>
                    <a:pt x="737" y="13703"/>
                  </a:cubicBezTo>
                  <a:cubicBezTo>
                    <a:pt x="1238" y="11558"/>
                    <a:pt x="1738" y="9484"/>
                    <a:pt x="2310" y="7339"/>
                  </a:cubicBezTo>
                  <a:cubicBezTo>
                    <a:pt x="-6986" y="22714"/>
                    <a:pt x="14038" y="39376"/>
                    <a:pt x="25266" y="46170"/>
                  </a:cubicBezTo>
                  <a:cubicBezTo>
                    <a:pt x="37494" y="53536"/>
                    <a:pt x="51654" y="56825"/>
                    <a:pt x="63882" y="64405"/>
                  </a:cubicBezTo>
                  <a:cubicBezTo>
                    <a:pt x="76969" y="72486"/>
                    <a:pt x="89912" y="80782"/>
                    <a:pt x="103285" y="88433"/>
                  </a:cubicBezTo>
                  <a:cubicBezTo>
                    <a:pt x="110007" y="92224"/>
                    <a:pt x="116801" y="95799"/>
                    <a:pt x="123809" y="99017"/>
                  </a:cubicBezTo>
                  <a:cubicBezTo>
                    <a:pt x="127385" y="100662"/>
                    <a:pt x="131032" y="102664"/>
                    <a:pt x="134893" y="103737"/>
                  </a:cubicBezTo>
                  <a:cubicBezTo>
                    <a:pt x="139399" y="105024"/>
                    <a:pt x="144333" y="105453"/>
                    <a:pt x="148624" y="107384"/>
                  </a:cubicBezTo>
                  <a:cubicBezTo>
                    <a:pt x="152914" y="109243"/>
                    <a:pt x="157062" y="104166"/>
                    <a:pt x="153558" y="100662"/>
                  </a:cubicBezTo>
                  <a:lnTo>
                    <a:pt x="153558" y="10066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9" name="任意多边形: 形状 678"/>
            <p:cNvSpPr/>
            <p:nvPr/>
          </p:nvSpPr>
          <p:spPr>
            <a:xfrm rot="5400000">
              <a:off x="10146355" y="119419"/>
              <a:ext cx="780945" cy="1858575"/>
            </a:xfrm>
            <a:custGeom>
              <a:avLst/>
              <a:gdLst>
                <a:gd name="connsiteX0" fmla="*/ 411481 w 411495"/>
                <a:gd name="connsiteY0" fmla="*/ 978686 h 979319"/>
                <a:gd name="connsiteX1" fmla="*/ 382733 w 411495"/>
                <a:gd name="connsiteY1" fmla="*/ 888653 h 979319"/>
                <a:gd name="connsiteX2" fmla="*/ 336894 w 411495"/>
                <a:gd name="connsiteY2" fmla="*/ 805270 h 979319"/>
                <a:gd name="connsiteX3" fmla="*/ 228410 w 411495"/>
                <a:gd name="connsiteY3" fmla="*/ 645369 h 979319"/>
                <a:gd name="connsiteX4" fmla="*/ 129294 w 411495"/>
                <a:gd name="connsiteY4" fmla="*/ 451428 h 979319"/>
                <a:gd name="connsiteX5" fmla="*/ 55065 w 411495"/>
                <a:gd name="connsiteY5" fmla="*/ 245474 h 979319"/>
                <a:gd name="connsiteX6" fmla="*/ 10870 w 411495"/>
                <a:gd name="connsiteY6" fmla="*/ 30366 h 979319"/>
                <a:gd name="connsiteX7" fmla="*/ 7080 w 411495"/>
                <a:gd name="connsiteY7" fmla="*/ 3334 h 979319"/>
                <a:gd name="connsiteX8" fmla="*/ 1 w 411495"/>
                <a:gd name="connsiteY8" fmla="*/ 3477 h 979319"/>
                <a:gd name="connsiteX9" fmla="*/ 13373 w 411495"/>
                <a:gd name="connsiteY9" fmla="*/ 111603 h 979319"/>
                <a:gd name="connsiteX10" fmla="*/ 37759 w 411495"/>
                <a:gd name="connsiteY10" fmla="*/ 218442 h 979319"/>
                <a:gd name="connsiteX11" fmla="*/ 109557 w 411495"/>
                <a:gd name="connsiteY11" fmla="*/ 427114 h 979319"/>
                <a:gd name="connsiteX12" fmla="*/ 205741 w 411495"/>
                <a:gd name="connsiteY12" fmla="*/ 625560 h 979319"/>
                <a:gd name="connsiteX13" fmla="*/ 315511 w 411495"/>
                <a:gd name="connsiteY13" fmla="*/ 786534 h 979319"/>
                <a:gd name="connsiteX14" fmla="*/ 403972 w 411495"/>
                <a:gd name="connsiteY14" fmla="*/ 956089 h 979319"/>
                <a:gd name="connsiteX15" fmla="*/ 410551 w 411495"/>
                <a:gd name="connsiteY15" fmla="*/ 978901 h 979319"/>
                <a:gd name="connsiteX16" fmla="*/ 411481 w 411495"/>
                <a:gd name="connsiteY16" fmla="*/ 978686 h 979319"/>
                <a:gd name="connsiteX17" fmla="*/ 411481 w 411495"/>
                <a:gd name="connsiteY17" fmla="*/ 978686 h 979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1495" h="979319">
                  <a:moveTo>
                    <a:pt x="411481" y="978686"/>
                  </a:moveTo>
                  <a:cubicBezTo>
                    <a:pt x="405331" y="947722"/>
                    <a:pt x="395676" y="917472"/>
                    <a:pt x="382733" y="888653"/>
                  </a:cubicBezTo>
                  <a:cubicBezTo>
                    <a:pt x="369718" y="859690"/>
                    <a:pt x="353842" y="832087"/>
                    <a:pt x="336894" y="805270"/>
                  </a:cubicBezTo>
                  <a:cubicBezTo>
                    <a:pt x="302496" y="750778"/>
                    <a:pt x="263379" y="699504"/>
                    <a:pt x="228410" y="645369"/>
                  </a:cubicBezTo>
                  <a:cubicBezTo>
                    <a:pt x="188792" y="584155"/>
                    <a:pt x="157542" y="518507"/>
                    <a:pt x="129294" y="451428"/>
                  </a:cubicBezTo>
                  <a:cubicBezTo>
                    <a:pt x="100975" y="384136"/>
                    <a:pt x="75517" y="315556"/>
                    <a:pt x="55065" y="245474"/>
                  </a:cubicBezTo>
                  <a:cubicBezTo>
                    <a:pt x="34541" y="175178"/>
                    <a:pt x="18951" y="103237"/>
                    <a:pt x="10870" y="30366"/>
                  </a:cubicBezTo>
                  <a:cubicBezTo>
                    <a:pt x="9869" y="21284"/>
                    <a:pt x="8439" y="12345"/>
                    <a:pt x="7080" y="3334"/>
                  </a:cubicBezTo>
                  <a:cubicBezTo>
                    <a:pt x="6365" y="-1028"/>
                    <a:pt x="-71" y="-1242"/>
                    <a:pt x="1" y="3477"/>
                  </a:cubicBezTo>
                  <a:cubicBezTo>
                    <a:pt x="573" y="39662"/>
                    <a:pt x="6937" y="76062"/>
                    <a:pt x="13373" y="111603"/>
                  </a:cubicBezTo>
                  <a:cubicBezTo>
                    <a:pt x="19952" y="147574"/>
                    <a:pt x="28176" y="183187"/>
                    <a:pt x="37759" y="218442"/>
                  </a:cubicBezTo>
                  <a:cubicBezTo>
                    <a:pt x="57067" y="289525"/>
                    <a:pt x="81667" y="359035"/>
                    <a:pt x="109557" y="427114"/>
                  </a:cubicBezTo>
                  <a:cubicBezTo>
                    <a:pt x="137375" y="495122"/>
                    <a:pt x="167410" y="562773"/>
                    <a:pt x="205741" y="625560"/>
                  </a:cubicBezTo>
                  <a:cubicBezTo>
                    <a:pt x="239637" y="681054"/>
                    <a:pt x="279326" y="732614"/>
                    <a:pt x="315511" y="786534"/>
                  </a:cubicBezTo>
                  <a:cubicBezTo>
                    <a:pt x="350910" y="839238"/>
                    <a:pt x="384592" y="895232"/>
                    <a:pt x="403972" y="956089"/>
                  </a:cubicBezTo>
                  <a:cubicBezTo>
                    <a:pt x="406403" y="963597"/>
                    <a:pt x="408549" y="971249"/>
                    <a:pt x="410551" y="978901"/>
                  </a:cubicBezTo>
                  <a:cubicBezTo>
                    <a:pt x="410694" y="979616"/>
                    <a:pt x="411624" y="979330"/>
                    <a:pt x="411481" y="978686"/>
                  </a:cubicBezTo>
                  <a:lnTo>
                    <a:pt x="411481" y="97868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0" name="任意多边形: 形状 679"/>
            <p:cNvSpPr/>
            <p:nvPr/>
          </p:nvSpPr>
          <p:spPr>
            <a:xfrm rot="5400000">
              <a:off x="10278418" y="771203"/>
              <a:ext cx="641267" cy="652781"/>
            </a:xfrm>
            <a:custGeom>
              <a:avLst/>
              <a:gdLst>
                <a:gd name="connsiteX0" fmla="*/ 337623 w 337896"/>
                <a:gd name="connsiteY0" fmla="*/ 342169 h 343963"/>
                <a:gd name="connsiteX1" fmla="*/ 303225 w 337896"/>
                <a:gd name="connsiteY1" fmla="*/ 305984 h 343963"/>
                <a:gd name="connsiteX2" fmla="*/ 265610 w 337896"/>
                <a:gd name="connsiteY2" fmla="*/ 274590 h 343963"/>
                <a:gd name="connsiteX3" fmla="*/ 179867 w 337896"/>
                <a:gd name="connsiteY3" fmla="*/ 221171 h 343963"/>
                <a:gd name="connsiteX4" fmla="*/ 107282 w 337896"/>
                <a:gd name="connsiteY4" fmla="*/ 162817 h 343963"/>
                <a:gd name="connsiteX5" fmla="*/ 53577 w 337896"/>
                <a:gd name="connsiteY5" fmla="*/ 90018 h 343963"/>
                <a:gd name="connsiteX6" fmla="*/ 2947 w 337896"/>
                <a:gd name="connsiteY6" fmla="*/ 699 h 343963"/>
                <a:gd name="connsiteX7" fmla="*/ 86 w 337896"/>
                <a:gd name="connsiteY7" fmla="*/ 1987 h 343963"/>
                <a:gd name="connsiteX8" fmla="*/ 39775 w 337896"/>
                <a:gd name="connsiteY8" fmla="*/ 84011 h 343963"/>
                <a:gd name="connsiteX9" fmla="*/ 91764 w 337896"/>
                <a:gd name="connsiteY9" fmla="*/ 158455 h 343963"/>
                <a:gd name="connsiteX10" fmla="*/ 160201 w 337896"/>
                <a:gd name="connsiteY10" fmla="*/ 219026 h 343963"/>
                <a:gd name="connsiteX11" fmla="*/ 249019 w 337896"/>
                <a:gd name="connsiteY11" fmla="*/ 271873 h 343963"/>
                <a:gd name="connsiteX12" fmla="*/ 293786 w 337896"/>
                <a:gd name="connsiteY12" fmla="*/ 305627 h 343963"/>
                <a:gd name="connsiteX13" fmla="*/ 336264 w 337896"/>
                <a:gd name="connsiteY13" fmla="*/ 343671 h 343963"/>
                <a:gd name="connsiteX14" fmla="*/ 337623 w 337896"/>
                <a:gd name="connsiteY14" fmla="*/ 342169 h 343963"/>
                <a:gd name="connsiteX15" fmla="*/ 337623 w 337896"/>
                <a:gd name="connsiteY15" fmla="*/ 342169 h 343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7896" h="343963">
                  <a:moveTo>
                    <a:pt x="337623" y="342169"/>
                  </a:moveTo>
                  <a:cubicBezTo>
                    <a:pt x="326538" y="329798"/>
                    <a:pt x="315382" y="317355"/>
                    <a:pt x="303225" y="305984"/>
                  </a:cubicBezTo>
                  <a:cubicBezTo>
                    <a:pt x="291283" y="294757"/>
                    <a:pt x="278768" y="284316"/>
                    <a:pt x="265610" y="274590"/>
                  </a:cubicBezTo>
                  <a:cubicBezTo>
                    <a:pt x="238364" y="254495"/>
                    <a:pt x="208830" y="238548"/>
                    <a:pt x="179867" y="221171"/>
                  </a:cubicBezTo>
                  <a:cubicBezTo>
                    <a:pt x="152907" y="205009"/>
                    <a:pt x="128593" y="185915"/>
                    <a:pt x="107282" y="162817"/>
                  </a:cubicBezTo>
                  <a:cubicBezTo>
                    <a:pt x="86759" y="140577"/>
                    <a:pt x="69310" y="115762"/>
                    <a:pt x="53577" y="90018"/>
                  </a:cubicBezTo>
                  <a:cubicBezTo>
                    <a:pt x="35770" y="60769"/>
                    <a:pt x="21969" y="29161"/>
                    <a:pt x="2947" y="699"/>
                  </a:cubicBezTo>
                  <a:cubicBezTo>
                    <a:pt x="1945" y="-731"/>
                    <a:pt x="-486" y="199"/>
                    <a:pt x="86" y="1987"/>
                  </a:cubicBezTo>
                  <a:cubicBezTo>
                    <a:pt x="9454" y="30949"/>
                    <a:pt x="24471" y="57766"/>
                    <a:pt x="39775" y="84011"/>
                  </a:cubicBezTo>
                  <a:cubicBezTo>
                    <a:pt x="55007" y="110184"/>
                    <a:pt x="72027" y="135428"/>
                    <a:pt x="91764" y="158455"/>
                  </a:cubicBezTo>
                  <a:cubicBezTo>
                    <a:pt x="111716" y="181696"/>
                    <a:pt x="134529" y="202292"/>
                    <a:pt x="160201" y="219026"/>
                  </a:cubicBezTo>
                  <a:cubicBezTo>
                    <a:pt x="189164" y="237762"/>
                    <a:pt x="220415" y="252493"/>
                    <a:pt x="249019" y="271873"/>
                  </a:cubicBezTo>
                  <a:cubicBezTo>
                    <a:pt x="264537" y="282385"/>
                    <a:pt x="278911" y="294256"/>
                    <a:pt x="293786" y="305627"/>
                  </a:cubicBezTo>
                  <a:cubicBezTo>
                    <a:pt x="308803" y="317140"/>
                    <a:pt x="323106" y="330012"/>
                    <a:pt x="336264" y="343671"/>
                  </a:cubicBezTo>
                  <a:cubicBezTo>
                    <a:pt x="337122" y="344601"/>
                    <a:pt x="338481" y="343099"/>
                    <a:pt x="337623" y="342169"/>
                  </a:cubicBezTo>
                  <a:lnTo>
                    <a:pt x="337623" y="34216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1" name="任意多边形: 形状 680"/>
            <p:cNvSpPr/>
            <p:nvPr/>
          </p:nvSpPr>
          <p:spPr>
            <a:xfrm rot="5400000">
              <a:off x="10057075" y="636315"/>
              <a:ext cx="80113" cy="713999"/>
            </a:xfrm>
            <a:custGeom>
              <a:avLst/>
              <a:gdLst>
                <a:gd name="connsiteX0" fmla="*/ 38916 w 42213"/>
                <a:gd name="connsiteY0" fmla="*/ 376085 h 376220"/>
                <a:gd name="connsiteX1" fmla="*/ 39417 w 42213"/>
                <a:gd name="connsiteY1" fmla="*/ 303929 h 376220"/>
                <a:gd name="connsiteX2" fmla="*/ 27760 w 42213"/>
                <a:gd name="connsiteY2" fmla="*/ 232060 h 376220"/>
                <a:gd name="connsiteX3" fmla="*/ 15532 w 42213"/>
                <a:gd name="connsiteY3" fmla="*/ 158831 h 376220"/>
                <a:gd name="connsiteX4" fmla="*/ 11670 w 42213"/>
                <a:gd name="connsiteY4" fmla="*/ 83887 h 376220"/>
                <a:gd name="connsiteX5" fmla="*/ 11956 w 42213"/>
                <a:gd name="connsiteY5" fmla="*/ 42124 h 376220"/>
                <a:gd name="connsiteX6" fmla="*/ 10454 w 42213"/>
                <a:gd name="connsiteY6" fmla="*/ 21028 h 376220"/>
                <a:gd name="connsiteX7" fmla="*/ 5377 w 42213"/>
                <a:gd name="connsiteY7" fmla="*/ 1291 h 376220"/>
                <a:gd name="connsiteX8" fmla="*/ 228 w 42213"/>
                <a:gd name="connsiteY8" fmla="*/ 2077 h 376220"/>
                <a:gd name="connsiteX9" fmla="*/ 1229 w 42213"/>
                <a:gd name="connsiteY9" fmla="*/ 19598 h 376220"/>
                <a:gd name="connsiteX10" fmla="*/ 2588 w 42213"/>
                <a:gd name="connsiteY10" fmla="*/ 38977 h 376220"/>
                <a:gd name="connsiteX11" fmla="*/ 2516 w 42213"/>
                <a:gd name="connsiteY11" fmla="*/ 76450 h 376220"/>
                <a:gd name="connsiteX12" fmla="*/ 5377 w 42213"/>
                <a:gd name="connsiteY12" fmla="*/ 150894 h 376220"/>
                <a:gd name="connsiteX13" fmla="*/ 31479 w 42213"/>
                <a:gd name="connsiteY13" fmla="*/ 294347 h 376220"/>
                <a:gd name="connsiteX14" fmla="*/ 38415 w 42213"/>
                <a:gd name="connsiteY14" fmla="*/ 376085 h 376220"/>
                <a:gd name="connsiteX15" fmla="*/ 38916 w 42213"/>
                <a:gd name="connsiteY15" fmla="*/ 376085 h 376220"/>
                <a:gd name="connsiteX16" fmla="*/ 38916 w 42213"/>
                <a:gd name="connsiteY16" fmla="*/ 376085 h 37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13" h="376220">
                  <a:moveTo>
                    <a:pt x="38916" y="376085"/>
                  </a:moveTo>
                  <a:cubicBezTo>
                    <a:pt x="44065" y="352200"/>
                    <a:pt x="42349" y="328029"/>
                    <a:pt x="39417" y="303929"/>
                  </a:cubicBezTo>
                  <a:cubicBezTo>
                    <a:pt x="36556" y="279830"/>
                    <a:pt x="32123" y="255945"/>
                    <a:pt x="27760" y="232060"/>
                  </a:cubicBezTo>
                  <a:cubicBezTo>
                    <a:pt x="23255" y="207674"/>
                    <a:pt x="18607" y="183360"/>
                    <a:pt x="15532" y="158831"/>
                  </a:cubicBezTo>
                  <a:cubicBezTo>
                    <a:pt x="12385" y="133874"/>
                    <a:pt x="11169" y="109059"/>
                    <a:pt x="11670" y="83887"/>
                  </a:cubicBezTo>
                  <a:cubicBezTo>
                    <a:pt x="11956" y="69942"/>
                    <a:pt x="12385" y="56069"/>
                    <a:pt x="11956" y="42124"/>
                  </a:cubicBezTo>
                  <a:cubicBezTo>
                    <a:pt x="11742" y="35044"/>
                    <a:pt x="11313" y="28036"/>
                    <a:pt x="10454" y="21028"/>
                  </a:cubicBezTo>
                  <a:cubicBezTo>
                    <a:pt x="9596" y="14234"/>
                    <a:pt x="8953" y="7298"/>
                    <a:pt x="5377" y="1291"/>
                  </a:cubicBezTo>
                  <a:cubicBezTo>
                    <a:pt x="4233" y="-640"/>
                    <a:pt x="514" y="-426"/>
                    <a:pt x="228" y="2077"/>
                  </a:cubicBezTo>
                  <a:cubicBezTo>
                    <a:pt x="-487" y="8013"/>
                    <a:pt x="657" y="13662"/>
                    <a:pt x="1229" y="19598"/>
                  </a:cubicBezTo>
                  <a:cubicBezTo>
                    <a:pt x="1873" y="26034"/>
                    <a:pt x="2302" y="32541"/>
                    <a:pt x="2588" y="38977"/>
                  </a:cubicBezTo>
                  <a:cubicBezTo>
                    <a:pt x="3088" y="51492"/>
                    <a:pt x="2803" y="63935"/>
                    <a:pt x="2516" y="76450"/>
                  </a:cubicBezTo>
                  <a:cubicBezTo>
                    <a:pt x="1944" y="101336"/>
                    <a:pt x="2159" y="126079"/>
                    <a:pt x="5377" y="150894"/>
                  </a:cubicBezTo>
                  <a:cubicBezTo>
                    <a:pt x="11598" y="199164"/>
                    <a:pt x="24471" y="246219"/>
                    <a:pt x="31479" y="294347"/>
                  </a:cubicBezTo>
                  <a:cubicBezTo>
                    <a:pt x="35412" y="321450"/>
                    <a:pt x="36485" y="348839"/>
                    <a:pt x="38415" y="376085"/>
                  </a:cubicBezTo>
                  <a:cubicBezTo>
                    <a:pt x="38487" y="376228"/>
                    <a:pt x="38844" y="376299"/>
                    <a:pt x="38916" y="376085"/>
                  </a:cubicBezTo>
                  <a:lnTo>
                    <a:pt x="38916" y="37608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2" name="任意多边形: 形状 681"/>
            <p:cNvSpPr/>
            <p:nvPr/>
          </p:nvSpPr>
          <p:spPr>
            <a:xfrm rot="5400000">
              <a:off x="9494108" y="1052521"/>
              <a:ext cx="345605" cy="706607"/>
            </a:xfrm>
            <a:custGeom>
              <a:avLst/>
              <a:gdLst>
                <a:gd name="connsiteX0" fmla="*/ 8711 w 182106"/>
                <a:gd name="connsiteY0" fmla="*/ 6924 h 372325"/>
                <a:gd name="connsiteX1" fmla="*/ 88232 w 182106"/>
                <a:gd name="connsiteY1" fmla="*/ 48687 h 372325"/>
                <a:gd name="connsiteX2" fmla="*/ 149160 w 182106"/>
                <a:gd name="connsiteY2" fmla="*/ 101105 h 372325"/>
                <a:gd name="connsiteX3" fmla="*/ 169112 w 182106"/>
                <a:gd name="connsiteY3" fmla="*/ 259576 h 372325"/>
                <a:gd name="connsiteX4" fmla="*/ 155525 w 182106"/>
                <a:gd name="connsiteY4" fmla="*/ 367345 h 372325"/>
                <a:gd name="connsiteX5" fmla="*/ 162032 w 182106"/>
                <a:gd name="connsiteY5" fmla="*/ 365485 h 372325"/>
                <a:gd name="connsiteX6" fmla="*/ 65706 w 182106"/>
                <a:gd name="connsiteY6" fmla="*/ 247634 h 372325"/>
                <a:gd name="connsiteX7" fmla="*/ 32453 w 182106"/>
                <a:gd name="connsiteY7" fmla="*/ 179697 h 372325"/>
                <a:gd name="connsiteX8" fmla="*/ 16506 w 182106"/>
                <a:gd name="connsiteY8" fmla="*/ 96600 h 372325"/>
                <a:gd name="connsiteX9" fmla="*/ 7209 w 182106"/>
                <a:gd name="connsiteY9" fmla="*/ 2562 h 372325"/>
                <a:gd name="connsiteX10" fmla="*/ 129 w 182106"/>
                <a:gd name="connsiteY10" fmla="*/ 4707 h 372325"/>
                <a:gd name="connsiteX11" fmla="*/ 8067 w 182106"/>
                <a:gd name="connsiteY11" fmla="*/ 90021 h 372325"/>
                <a:gd name="connsiteX12" fmla="*/ 22512 w 182106"/>
                <a:gd name="connsiteY12" fmla="*/ 174977 h 372325"/>
                <a:gd name="connsiteX13" fmla="*/ 98816 w 182106"/>
                <a:gd name="connsiteY13" fmla="*/ 306130 h 372325"/>
                <a:gd name="connsiteX14" fmla="*/ 156740 w 182106"/>
                <a:gd name="connsiteY14" fmla="*/ 371278 h 372325"/>
                <a:gd name="connsiteX15" fmla="*/ 163248 w 182106"/>
                <a:gd name="connsiteY15" fmla="*/ 369418 h 372325"/>
                <a:gd name="connsiteX16" fmla="*/ 175834 w 182106"/>
                <a:gd name="connsiteY16" fmla="*/ 269159 h 372325"/>
                <a:gd name="connsiteX17" fmla="*/ 181913 w 182106"/>
                <a:gd name="connsiteY17" fmla="*/ 184131 h 372325"/>
                <a:gd name="connsiteX18" fmla="*/ 161246 w 182106"/>
                <a:gd name="connsiteY18" fmla="*/ 105968 h 372325"/>
                <a:gd name="connsiteX19" fmla="*/ 102463 w 182106"/>
                <a:gd name="connsiteY19" fmla="*/ 49331 h 372325"/>
                <a:gd name="connsiteX20" fmla="*/ 9926 w 182106"/>
                <a:gd name="connsiteY20" fmla="*/ 4421 h 372325"/>
                <a:gd name="connsiteX21" fmla="*/ 8711 w 182106"/>
                <a:gd name="connsiteY21" fmla="*/ 6924 h 372325"/>
                <a:gd name="connsiteX22" fmla="*/ 8711 w 182106"/>
                <a:gd name="connsiteY22" fmla="*/ 6924 h 37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106" h="372325">
                  <a:moveTo>
                    <a:pt x="8711" y="6924"/>
                  </a:moveTo>
                  <a:cubicBezTo>
                    <a:pt x="35599" y="20154"/>
                    <a:pt x="62702" y="32955"/>
                    <a:pt x="88232" y="48687"/>
                  </a:cubicBezTo>
                  <a:cubicBezTo>
                    <a:pt x="111044" y="62704"/>
                    <a:pt x="133499" y="79008"/>
                    <a:pt x="149160" y="101105"/>
                  </a:cubicBezTo>
                  <a:cubicBezTo>
                    <a:pt x="181698" y="146945"/>
                    <a:pt x="175691" y="206872"/>
                    <a:pt x="169112" y="259576"/>
                  </a:cubicBezTo>
                  <a:cubicBezTo>
                    <a:pt x="164607" y="295475"/>
                    <a:pt x="160102" y="331446"/>
                    <a:pt x="155525" y="367345"/>
                  </a:cubicBezTo>
                  <a:cubicBezTo>
                    <a:pt x="157670" y="366701"/>
                    <a:pt x="159816" y="366057"/>
                    <a:pt x="162032" y="365485"/>
                  </a:cubicBezTo>
                  <a:cubicBezTo>
                    <a:pt x="127564" y="328299"/>
                    <a:pt x="92880" y="290684"/>
                    <a:pt x="65706" y="247634"/>
                  </a:cubicBezTo>
                  <a:cubicBezTo>
                    <a:pt x="52190" y="226252"/>
                    <a:pt x="40677" y="203654"/>
                    <a:pt x="32453" y="179697"/>
                  </a:cubicBezTo>
                  <a:cubicBezTo>
                    <a:pt x="23299" y="152880"/>
                    <a:pt x="18651" y="124776"/>
                    <a:pt x="16506" y="96600"/>
                  </a:cubicBezTo>
                  <a:cubicBezTo>
                    <a:pt x="14145" y="65421"/>
                    <a:pt x="16648" y="32740"/>
                    <a:pt x="7209" y="2562"/>
                  </a:cubicBezTo>
                  <a:cubicBezTo>
                    <a:pt x="5779" y="-2015"/>
                    <a:pt x="-1015" y="59"/>
                    <a:pt x="129" y="4707"/>
                  </a:cubicBezTo>
                  <a:cubicBezTo>
                    <a:pt x="6780" y="32812"/>
                    <a:pt x="6279" y="61345"/>
                    <a:pt x="8067" y="90021"/>
                  </a:cubicBezTo>
                  <a:cubicBezTo>
                    <a:pt x="9855" y="118697"/>
                    <a:pt x="13931" y="147445"/>
                    <a:pt x="22512" y="174977"/>
                  </a:cubicBezTo>
                  <a:cubicBezTo>
                    <a:pt x="37816" y="223820"/>
                    <a:pt x="66564" y="266870"/>
                    <a:pt x="98816" y="306130"/>
                  </a:cubicBezTo>
                  <a:cubicBezTo>
                    <a:pt x="117266" y="328585"/>
                    <a:pt x="136932" y="349967"/>
                    <a:pt x="156740" y="371278"/>
                  </a:cubicBezTo>
                  <a:cubicBezTo>
                    <a:pt x="158600" y="373280"/>
                    <a:pt x="162819" y="372279"/>
                    <a:pt x="163248" y="369418"/>
                  </a:cubicBezTo>
                  <a:cubicBezTo>
                    <a:pt x="167467" y="336023"/>
                    <a:pt x="171686" y="302555"/>
                    <a:pt x="175834" y="269159"/>
                  </a:cubicBezTo>
                  <a:cubicBezTo>
                    <a:pt x="179410" y="240983"/>
                    <a:pt x="182985" y="212593"/>
                    <a:pt x="181913" y="184131"/>
                  </a:cubicBezTo>
                  <a:cubicBezTo>
                    <a:pt x="180912" y="156956"/>
                    <a:pt x="175334" y="129496"/>
                    <a:pt x="161246" y="105968"/>
                  </a:cubicBezTo>
                  <a:cubicBezTo>
                    <a:pt x="147086" y="82226"/>
                    <a:pt x="125347" y="64277"/>
                    <a:pt x="102463" y="49331"/>
                  </a:cubicBezTo>
                  <a:cubicBezTo>
                    <a:pt x="73786" y="30595"/>
                    <a:pt x="42750" y="14147"/>
                    <a:pt x="9926" y="4421"/>
                  </a:cubicBezTo>
                  <a:cubicBezTo>
                    <a:pt x="8210" y="3706"/>
                    <a:pt x="7209" y="6209"/>
                    <a:pt x="8711" y="6924"/>
                  </a:cubicBezTo>
                  <a:lnTo>
                    <a:pt x="8711" y="69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3" name="任意多边形: 形状 682"/>
            <p:cNvSpPr/>
            <p:nvPr/>
          </p:nvSpPr>
          <p:spPr>
            <a:xfrm rot="5400000">
              <a:off x="9700181" y="691056"/>
              <a:ext cx="276075" cy="686109"/>
            </a:xfrm>
            <a:custGeom>
              <a:avLst/>
              <a:gdLst>
                <a:gd name="connsiteX0" fmla="*/ 41301 w 145469"/>
                <a:gd name="connsiteY0" fmla="*/ 2185 h 361524"/>
                <a:gd name="connsiteX1" fmla="*/ 87355 w 145469"/>
                <a:gd name="connsiteY1" fmla="*/ 61540 h 361524"/>
                <a:gd name="connsiteX2" fmla="*/ 124184 w 145469"/>
                <a:gd name="connsiteY2" fmla="*/ 126973 h 361524"/>
                <a:gd name="connsiteX3" fmla="*/ 137700 w 145469"/>
                <a:gd name="connsiteY3" fmla="*/ 198343 h 361524"/>
                <a:gd name="connsiteX4" fmla="*/ 118248 w 145469"/>
                <a:gd name="connsiteY4" fmla="*/ 271857 h 361524"/>
                <a:gd name="connsiteX5" fmla="*/ 81491 w 145469"/>
                <a:gd name="connsiteY5" fmla="*/ 355812 h 361524"/>
                <a:gd name="connsiteX6" fmla="*/ 88142 w 145469"/>
                <a:gd name="connsiteY6" fmla="*/ 355669 h 361524"/>
                <a:gd name="connsiteX7" fmla="*/ 31719 w 145469"/>
                <a:gd name="connsiteY7" fmla="*/ 219939 h 361524"/>
                <a:gd name="connsiteX8" fmla="*/ 11410 w 145469"/>
                <a:gd name="connsiteY8" fmla="*/ 149357 h 361524"/>
                <a:gd name="connsiteX9" fmla="*/ 8406 w 145469"/>
                <a:gd name="connsiteY9" fmla="*/ 113529 h 361524"/>
                <a:gd name="connsiteX10" fmla="*/ 14985 w 145469"/>
                <a:gd name="connsiteY10" fmla="*/ 78918 h 361524"/>
                <a:gd name="connsiteX11" fmla="*/ 43662 w 145469"/>
                <a:gd name="connsiteY11" fmla="*/ 4903 h 361524"/>
                <a:gd name="connsiteX12" fmla="*/ 36367 w 145469"/>
                <a:gd name="connsiteY12" fmla="*/ 2042 h 361524"/>
                <a:gd name="connsiteX13" fmla="*/ 9193 w 145469"/>
                <a:gd name="connsiteY13" fmla="*/ 69120 h 361524"/>
                <a:gd name="connsiteX14" fmla="*/ 1326 w 145469"/>
                <a:gd name="connsiteY14" fmla="*/ 139846 h 361524"/>
                <a:gd name="connsiteX15" fmla="*/ 20849 w 145469"/>
                <a:gd name="connsiteY15" fmla="*/ 212716 h 361524"/>
                <a:gd name="connsiteX16" fmla="*/ 46379 w 145469"/>
                <a:gd name="connsiteY16" fmla="*/ 282226 h 361524"/>
                <a:gd name="connsiteX17" fmla="*/ 81706 w 145469"/>
                <a:gd name="connsiteY17" fmla="*/ 359745 h 361524"/>
                <a:gd name="connsiteX18" fmla="*/ 88357 w 145469"/>
                <a:gd name="connsiteY18" fmla="*/ 359602 h 361524"/>
                <a:gd name="connsiteX19" fmla="*/ 122396 w 145469"/>
                <a:gd name="connsiteY19" fmla="*/ 281725 h 361524"/>
                <a:gd name="connsiteX20" fmla="*/ 144851 w 145469"/>
                <a:gd name="connsiteY20" fmla="*/ 207711 h 361524"/>
                <a:gd name="connsiteX21" fmla="*/ 99584 w 145469"/>
                <a:gd name="connsiteY21" fmla="*/ 66617 h 361524"/>
                <a:gd name="connsiteX22" fmla="*/ 43447 w 145469"/>
                <a:gd name="connsiteY22" fmla="*/ 755 h 361524"/>
                <a:gd name="connsiteX23" fmla="*/ 41301 w 145469"/>
                <a:gd name="connsiteY23" fmla="*/ 2185 h 361524"/>
                <a:gd name="connsiteX24" fmla="*/ 41301 w 145469"/>
                <a:gd name="connsiteY24" fmla="*/ 2185 h 36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5469" h="361524">
                  <a:moveTo>
                    <a:pt x="41301" y="2185"/>
                  </a:moveTo>
                  <a:cubicBezTo>
                    <a:pt x="55461" y="22781"/>
                    <a:pt x="72695" y="41302"/>
                    <a:pt x="87355" y="61540"/>
                  </a:cubicBezTo>
                  <a:cubicBezTo>
                    <a:pt x="102015" y="81849"/>
                    <a:pt x="115102" y="103518"/>
                    <a:pt x="124184" y="126973"/>
                  </a:cubicBezTo>
                  <a:cubicBezTo>
                    <a:pt x="133052" y="149714"/>
                    <a:pt x="138343" y="173885"/>
                    <a:pt x="137700" y="198343"/>
                  </a:cubicBezTo>
                  <a:cubicBezTo>
                    <a:pt x="136985" y="224158"/>
                    <a:pt x="128332" y="248329"/>
                    <a:pt x="118248" y="271857"/>
                  </a:cubicBezTo>
                  <a:cubicBezTo>
                    <a:pt x="106163" y="299961"/>
                    <a:pt x="93791" y="327851"/>
                    <a:pt x="81491" y="355812"/>
                  </a:cubicBezTo>
                  <a:cubicBezTo>
                    <a:pt x="83708" y="355740"/>
                    <a:pt x="85925" y="355669"/>
                    <a:pt x="88142" y="355669"/>
                  </a:cubicBezTo>
                  <a:cubicBezTo>
                    <a:pt x="66331" y="311761"/>
                    <a:pt x="47380" y="266422"/>
                    <a:pt x="31719" y="219939"/>
                  </a:cubicBezTo>
                  <a:cubicBezTo>
                    <a:pt x="23924" y="196841"/>
                    <a:pt x="16129" y="173313"/>
                    <a:pt x="11410" y="149357"/>
                  </a:cubicBezTo>
                  <a:cubicBezTo>
                    <a:pt x="9121" y="137629"/>
                    <a:pt x="7762" y="125543"/>
                    <a:pt x="8406" y="113529"/>
                  </a:cubicBezTo>
                  <a:cubicBezTo>
                    <a:pt x="9050" y="101730"/>
                    <a:pt x="11624" y="90145"/>
                    <a:pt x="14985" y="78918"/>
                  </a:cubicBezTo>
                  <a:cubicBezTo>
                    <a:pt x="22565" y="53459"/>
                    <a:pt x="35080" y="29932"/>
                    <a:pt x="43662" y="4903"/>
                  </a:cubicBezTo>
                  <a:cubicBezTo>
                    <a:pt x="45092" y="683"/>
                    <a:pt x="38155" y="-2106"/>
                    <a:pt x="36367" y="2042"/>
                  </a:cubicBezTo>
                  <a:cubicBezTo>
                    <a:pt x="26642" y="24068"/>
                    <a:pt x="16773" y="46308"/>
                    <a:pt x="9193" y="69120"/>
                  </a:cubicBezTo>
                  <a:cubicBezTo>
                    <a:pt x="1541" y="92147"/>
                    <a:pt x="-2178" y="115675"/>
                    <a:pt x="1326" y="139846"/>
                  </a:cubicBezTo>
                  <a:cubicBezTo>
                    <a:pt x="4973" y="164732"/>
                    <a:pt x="13054" y="188903"/>
                    <a:pt x="20849" y="212716"/>
                  </a:cubicBezTo>
                  <a:cubicBezTo>
                    <a:pt x="28572" y="236172"/>
                    <a:pt x="37082" y="259342"/>
                    <a:pt x="46379" y="282226"/>
                  </a:cubicBezTo>
                  <a:cubicBezTo>
                    <a:pt x="57106" y="308542"/>
                    <a:pt x="68905" y="334358"/>
                    <a:pt x="81706" y="359745"/>
                  </a:cubicBezTo>
                  <a:cubicBezTo>
                    <a:pt x="82922" y="362176"/>
                    <a:pt x="87212" y="362105"/>
                    <a:pt x="88357" y="359602"/>
                  </a:cubicBezTo>
                  <a:cubicBezTo>
                    <a:pt x="99655" y="333572"/>
                    <a:pt x="111097" y="307684"/>
                    <a:pt x="122396" y="281725"/>
                  </a:cubicBezTo>
                  <a:cubicBezTo>
                    <a:pt x="132765" y="257983"/>
                    <a:pt x="142491" y="233741"/>
                    <a:pt x="144851" y="207711"/>
                  </a:cubicBezTo>
                  <a:cubicBezTo>
                    <a:pt x="149428" y="156794"/>
                    <a:pt x="128046" y="107594"/>
                    <a:pt x="99584" y="66617"/>
                  </a:cubicBezTo>
                  <a:cubicBezTo>
                    <a:pt x="83279" y="43233"/>
                    <a:pt x="64757" y="19849"/>
                    <a:pt x="43447" y="755"/>
                  </a:cubicBezTo>
                  <a:cubicBezTo>
                    <a:pt x="42231" y="-318"/>
                    <a:pt x="40515" y="969"/>
                    <a:pt x="41301" y="2185"/>
                  </a:cubicBezTo>
                  <a:lnTo>
                    <a:pt x="41301" y="218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4" name="任意多边形: 形状 683"/>
            <p:cNvSpPr/>
            <p:nvPr/>
          </p:nvSpPr>
          <p:spPr>
            <a:xfrm rot="5400000">
              <a:off x="10056540" y="1197049"/>
              <a:ext cx="487523" cy="377312"/>
            </a:xfrm>
            <a:custGeom>
              <a:avLst/>
              <a:gdLst>
                <a:gd name="connsiteX0" fmla="*/ 208 w 256885"/>
                <a:gd name="connsiteY0" fmla="*/ 1405 h 198813"/>
                <a:gd name="connsiteX1" fmla="*/ 18586 w 256885"/>
                <a:gd name="connsiteY1" fmla="*/ 31655 h 198813"/>
                <a:gd name="connsiteX2" fmla="*/ 30529 w 256885"/>
                <a:gd name="connsiteY2" fmla="*/ 63192 h 198813"/>
                <a:gd name="connsiteX3" fmla="*/ 67000 w 256885"/>
                <a:gd name="connsiteY3" fmla="*/ 115753 h 198813"/>
                <a:gd name="connsiteX4" fmla="*/ 120134 w 256885"/>
                <a:gd name="connsiteY4" fmla="*/ 153869 h 198813"/>
                <a:gd name="connsiteX5" fmla="*/ 182063 w 256885"/>
                <a:gd name="connsiteY5" fmla="*/ 171890 h 198813"/>
                <a:gd name="connsiteX6" fmla="*/ 249856 w 256885"/>
                <a:gd name="connsiteY6" fmla="*/ 197706 h 198813"/>
                <a:gd name="connsiteX7" fmla="*/ 256650 w 256885"/>
                <a:gd name="connsiteY7" fmla="*/ 193558 h 198813"/>
                <a:gd name="connsiteX8" fmla="*/ 193576 w 256885"/>
                <a:gd name="connsiteY8" fmla="*/ 79997 h 198813"/>
                <a:gd name="connsiteX9" fmla="*/ 151885 w 256885"/>
                <a:gd name="connsiteY9" fmla="*/ 34158 h 198813"/>
                <a:gd name="connsiteX10" fmla="*/ 94532 w 256885"/>
                <a:gd name="connsiteY10" fmla="*/ 9343 h 198813"/>
                <a:gd name="connsiteX11" fmla="*/ 56917 w 256885"/>
                <a:gd name="connsiteY11" fmla="*/ 6483 h 198813"/>
                <a:gd name="connsiteX12" fmla="*/ 15154 w 256885"/>
                <a:gd name="connsiteY12" fmla="*/ 3908 h 198813"/>
                <a:gd name="connsiteX13" fmla="*/ 15369 w 256885"/>
                <a:gd name="connsiteY13" fmla="*/ 11846 h 198813"/>
                <a:gd name="connsiteX14" fmla="*/ 84020 w 256885"/>
                <a:gd name="connsiteY14" fmla="*/ 16494 h 198813"/>
                <a:gd name="connsiteX15" fmla="*/ 116057 w 256885"/>
                <a:gd name="connsiteY15" fmla="*/ 22358 h 198813"/>
                <a:gd name="connsiteX16" fmla="*/ 142731 w 256885"/>
                <a:gd name="connsiteY16" fmla="*/ 37304 h 198813"/>
                <a:gd name="connsiteX17" fmla="*/ 183708 w 256885"/>
                <a:gd name="connsiteY17" fmla="*/ 80641 h 198813"/>
                <a:gd name="connsiteX18" fmla="*/ 218606 w 256885"/>
                <a:gd name="connsiteY18" fmla="*/ 132201 h 198813"/>
                <a:gd name="connsiteX19" fmla="*/ 248784 w 256885"/>
                <a:gd name="connsiteY19" fmla="*/ 195918 h 198813"/>
                <a:gd name="connsiteX20" fmla="*/ 255577 w 256885"/>
                <a:gd name="connsiteY20" fmla="*/ 191770 h 198813"/>
                <a:gd name="connsiteX21" fmla="*/ 197438 w 256885"/>
                <a:gd name="connsiteY21" fmla="*/ 166241 h 198813"/>
                <a:gd name="connsiteX22" fmla="*/ 132291 w 256885"/>
                <a:gd name="connsiteY22" fmla="*/ 150937 h 198813"/>
                <a:gd name="connsiteX23" fmla="*/ 37752 w 256885"/>
                <a:gd name="connsiteY23" fmla="*/ 63263 h 198813"/>
                <a:gd name="connsiteX24" fmla="*/ 22234 w 256885"/>
                <a:gd name="connsiteY24" fmla="*/ 28437 h 198813"/>
                <a:gd name="connsiteX25" fmla="*/ 1066 w 256885"/>
                <a:gd name="connsiteY25" fmla="*/ 118 h 198813"/>
                <a:gd name="connsiteX26" fmla="*/ 208 w 256885"/>
                <a:gd name="connsiteY26" fmla="*/ 1405 h 198813"/>
                <a:gd name="connsiteX27" fmla="*/ 208 w 256885"/>
                <a:gd name="connsiteY27" fmla="*/ 1405 h 198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56885" h="198813">
                  <a:moveTo>
                    <a:pt x="208" y="1405"/>
                  </a:moveTo>
                  <a:cubicBezTo>
                    <a:pt x="8217" y="10273"/>
                    <a:pt x="14510" y="20428"/>
                    <a:pt x="18586" y="31655"/>
                  </a:cubicBezTo>
                  <a:cubicBezTo>
                    <a:pt x="22377" y="42239"/>
                    <a:pt x="25881" y="52966"/>
                    <a:pt x="30529" y="63192"/>
                  </a:cubicBezTo>
                  <a:cubicBezTo>
                    <a:pt x="39468" y="82715"/>
                    <a:pt x="51983" y="100521"/>
                    <a:pt x="67000" y="115753"/>
                  </a:cubicBezTo>
                  <a:cubicBezTo>
                    <a:pt x="82375" y="131343"/>
                    <a:pt x="100468" y="144358"/>
                    <a:pt x="120134" y="153869"/>
                  </a:cubicBezTo>
                  <a:cubicBezTo>
                    <a:pt x="139871" y="163380"/>
                    <a:pt x="160538" y="168314"/>
                    <a:pt x="182063" y="171890"/>
                  </a:cubicBezTo>
                  <a:cubicBezTo>
                    <a:pt x="205948" y="175895"/>
                    <a:pt x="232121" y="179542"/>
                    <a:pt x="249856" y="197706"/>
                  </a:cubicBezTo>
                  <a:cubicBezTo>
                    <a:pt x="252645" y="200566"/>
                    <a:pt x="258080" y="197420"/>
                    <a:pt x="256650" y="193558"/>
                  </a:cubicBezTo>
                  <a:cubicBezTo>
                    <a:pt x="241275" y="152868"/>
                    <a:pt x="220107" y="114466"/>
                    <a:pt x="193576" y="79997"/>
                  </a:cubicBezTo>
                  <a:cubicBezTo>
                    <a:pt x="181062" y="63692"/>
                    <a:pt x="167617" y="47459"/>
                    <a:pt x="151885" y="34158"/>
                  </a:cubicBezTo>
                  <a:cubicBezTo>
                    <a:pt x="135151" y="20070"/>
                    <a:pt x="116272" y="11989"/>
                    <a:pt x="94532" y="9343"/>
                  </a:cubicBezTo>
                  <a:cubicBezTo>
                    <a:pt x="82018" y="7842"/>
                    <a:pt x="69432" y="7269"/>
                    <a:pt x="56917" y="6483"/>
                  </a:cubicBezTo>
                  <a:cubicBezTo>
                    <a:pt x="42972" y="5553"/>
                    <a:pt x="29099" y="4552"/>
                    <a:pt x="15154" y="3908"/>
                  </a:cubicBezTo>
                  <a:cubicBezTo>
                    <a:pt x="10005" y="3694"/>
                    <a:pt x="10363" y="11417"/>
                    <a:pt x="15369" y="11846"/>
                  </a:cubicBezTo>
                  <a:cubicBezTo>
                    <a:pt x="38252" y="13777"/>
                    <a:pt x="61208" y="14635"/>
                    <a:pt x="84020" y="16494"/>
                  </a:cubicBezTo>
                  <a:cubicBezTo>
                    <a:pt x="94818" y="17353"/>
                    <a:pt x="105688" y="18854"/>
                    <a:pt x="116057" y="22358"/>
                  </a:cubicBezTo>
                  <a:cubicBezTo>
                    <a:pt x="125712" y="25648"/>
                    <a:pt x="134722" y="30940"/>
                    <a:pt x="142731" y="37304"/>
                  </a:cubicBezTo>
                  <a:cubicBezTo>
                    <a:pt x="158321" y="49533"/>
                    <a:pt x="171479" y="65123"/>
                    <a:pt x="183708" y="80641"/>
                  </a:cubicBezTo>
                  <a:cubicBezTo>
                    <a:pt x="196580" y="96945"/>
                    <a:pt x="208236" y="114251"/>
                    <a:pt x="218606" y="132201"/>
                  </a:cubicBezTo>
                  <a:cubicBezTo>
                    <a:pt x="230405" y="152582"/>
                    <a:pt x="240417" y="173892"/>
                    <a:pt x="248784" y="195918"/>
                  </a:cubicBezTo>
                  <a:cubicBezTo>
                    <a:pt x="251072" y="194559"/>
                    <a:pt x="253289" y="193129"/>
                    <a:pt x="255577" y="191770"/>
                  </a:cubicBezTo>
                  <a:cubicBezTo>
                    <a:pt x="240131" y="175966"/>
                    <a:pt x="218534" y="169959"/>
                    <a:pt x="197438" y="166241"/>
                  </a:cubicBezTo>
                  <a:cubicBezTo>
                    <a:pt x="175269" y="162379"/>
                    <a:pt x="153244" y="159590"/>
                    <a:pt x="132291" y="150937"/>
                  </a:cubicBezTo>
                  <a:cubicBezTo>
                    <a:pt x="91672" y="134132"/>
                    <a:pt x="57417" y="102666"/>
                    <a:pt x="37752" y="63263"/>
                  </a:cubicBezTo>
                  <a:cubicBezTo>
                    <a:pt x="32031" y="51893"/>
                    <a:pt x="27955" y="39807"/>
                    <a:pt x="22234" y="28437"/>
                  </a:cubicBezTo>
                  <a:cubicBezTo>
                    <a:pt x="16870" y="17710"/>
                    <a:pt x="11149" y="7055"/>
                    <a:pt x="1066" y="118"/>
                  </a:cubicBezTo>
                  <a:cubicBezTo>
                    <a:pt x="351" y="-382"/>
                    <a:pt x="-364" y="833"/>
                    <a:pt x="208" y="1405"/>
                  </a:cubicBezTo>
                  <a:lnTo>
                    <a:pt x="208" y="140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6" name="任意多边形: 形状 685"/>
            <p:cNvSpPr/>
            <p:nvPr/>
          </p:nvSpPr>
          <p:spPr>
            <a:xfrm rot="5400000">
              <a:off x="10182854" y="330679"/>
              <a:ext cx="316003" cy="744095"/>
            </a:xfrm>
            <a:custGeom>
              <a:avLst/>
              <a:gdLst>
                <a:gd name="connsiteX0" fmla="*/ 1171 w 166508"/>
                <a:gd name="connsiteY0" fmla="*/ 391653 h 392078"/>
                <a:gd name="connsiteX1" fmla="*/ 31063 w 166508"/>
                <a:gd name="connsiteY1" fmla="*/ 311988 h 392078"/>
                <a:gd name="connsiteX2" fmla="*/ 63601 w 166508"/>
                <a:gd name="connsiteY2" fmla="*/ 234040 h 392078"/>
                <a:gd name="connsiteX3" fmla="*/ 105292 w 166508"/>
                <a:gd name="connsiteY3" fmla="*/ 160669 h 392078"/>
                <a:gd name="connsiteX4" fmla="*/ 150202 w 166508"/>
                <a:gd name="connsiteY4" fmla="*/ 89801 h 392078"/>
                <a:gd name="connsiteX5" fmla="*/ 164361 w 166508"/>
                <a:gd name="connsiteY5" fmla="*/ 47179 h 392078"/>
                <a:gd name="connsiteX6" fmla="*/ 162430 w 166508"/>
                <a:gd name="connsiteY6" fmla="*/ 2198 h 392078"/>
                <a:gd name="connsiteX7" fmla="*/ 155994 w 166508"/>
                <a:gd name="connsiteY7" fmla="*/ 3199 h 392078"/>
                <a:gd name="connsiteX8" fmla="*/ 158068 w 166508"/>
                <a:gd name="connsiteY8" fmla="*/ 23080 h 392078"/>
                <a:gd name="connsiteX9" fmla="*/ 156781 w 166508"/>
                <a:gd name="connsiteY9" fmla="*/ 43604 h 392078"/>
                <a:gd name="connsiteX10" fmla="*/ 144838 w 166508"/>
                <a:gd name="connsiteY10" fmla="*/ 82220 h 392078"/>
                <a:gd name="connsiteX11" fmla="*/ 100501 w 166508"/>
                <a:gd name="connsiteY11" fmla="*/ 153232 h 392078"/>
                <a:gd name="connsiteX12" fmla="*/ 27916 w 166508"/>
                <a:gd name="connsiteY12" fmla="*/ 301118 h 392078"/>
                <a:gd name="connsiteX13" fmla="*/ 27 w 166508"/>
                <a:gd name="connsiteY13" fmla="*/ 391224 h 392078"/>
                <a:gd name="connsiteX14" fmla="*/ 1171 w 166508"/>
                <a:gd name="connsiteY14" fmla="*/ 391653 h 392078"/>
                <a:gd name="connsiteX15" fmla="*/ 1171 w 166508"/>
                <a:gd name="connsiteY15" fmla="*/ 391653 h 39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508" h="392078">
                  <a:moveTo>
                    <a:pt x="1171" y="391653"/>
                  </a:moveTo>
                  <a:cubicBezTo>
                    <a:pt x="10682" y="364907"/>
                    <a:pt x="21123" y="338591"/>
                    <a:pt x="31063" y="311988"/>
                  </a:cubicBezTo>
                  <a:cubicBezTo>
                    <a:pt x="40932" y="285600"/>
                    <a:pt x="51444" y="259427"/>
                    <a:pt x="63601" y="234040"/>
                  </a:cubicBezTo>
                  <a:cubicBezTo>
                    <a:pt x="75758" y="208653"/>
                    <a:pt x="89560" y="184053"/>
                    <a:pt x="105292" y="160669"/>
                  </a:cubicBezTo>
                  <a:cubicBezTo>
                    <a:pt x="120882" y="137499"/>
                    <a:pt x="138045" y="115116"/>
                    <a:pt x="150202" y="89801"/>
                  </a:cubicBezTo>
                  <a:cubicBezTo>
                    <a:pt x="156709" y="76285"/>
                    <a:pt x="161787" y="61982"/>
                    <a:pt x="164361" y="47179"/>
                  </a:cubicBezTo>
                  <a:cubicBezTo>
                    <a:pt x="166793" y="33092"/>
                    <a:pt x="168294" y="15643"/>
                    <a:pt x="162430" y="2198"/>
                  </a:cubicBezTo>
                  <a:cubicBezTo>
                    <a:pt x="161072" y="-948"/>
                    <a:pt x="155708" y="-805"/>
                    <a:pt x="155994" y="3199"/>
                  </a:cubicBezTo>
                  <a:cubicBezTo>
                    <a:pt x="156495" y="9850"/>
                    <a:pt x="157854" y="16429"/>
                    <a:pt x="158068" y="23080"/>
                  </a:cubicBezTo>
                  <a:cubicBezTo>
                    <a:pt x="158283" y="29945"/>
                    <a:pt x="157854" y="36810"/>
                    <a:pt x="156781" y="43604"/>
                  </a:cubicBezTo>
                  <a:cubicBezTo>
                    <a:pt x="154636" y="56977"/>
                    <a:pt x="150416" y="69920"/>
                    <a:pt x="144838" y="82220"/>
                  </a:cubicBezTo>
                  <a:cubicBezTo>
                    <a:pt x="133182" y="107679"/>
                    <a:pt x="116234" y="130205"/>
                    <a:pt x="100501" y="153232"/>
                  </a:cubicBezTo>
                  <a:cubicBezTo>
                    <a:pt x="69393" y="198856"/>
                    <a:pt x="46581" y="249272"/>
                    <a:pt x="27916" y="301118"/>
                  </a:cubicBezTo>
                  <a:cubicBezTo>
                    <a:pt x="17261" y="330796"/>
                    <a:pt x="9037" y="361046"/>
                    <a:pt x="27" y="391224"/>
                  </a:cubicBezTo>
                  <a:cubicBezTo>
                    <a:pt x="-188" y="392153"/>
                    <a:pt x="956" y="392368"/>
                    <a:pt x="1171" y="391653"/>
                  </a:cubicBezTo>
                  <a:lnTo>
                    <a:pt x="1171" y="39165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8" name="任意多边形: 形状 687"/>
            <p:cNvSpPr/>
            <p:nvPr/>
          </p:nvSpPr>
          <p:spPr>
            <a:xfrm rot="5400000">
              <a:off x="9912662" y="277337"/>
              <a:ext cx="299813" cy="603698"/>
            </a:xfrm>
            <a:custGeom>
              <a:avLst/>
              <a:gdLst>
                <a:gd name="connsiteX0" fmla="*/ 146170 w 157977"/>
                <a:gd name="connsiteY0" fmla="*/ 3075 h 318100"/>
                <a:gd name="connsiteX1" fmla="*/ 144240 w 157977"/>
                <a:gd name="connsiteY1" fmla="*/ 64146 h 318100"/>
                <a:gd name="connsiteX2" fmla="*/ 150604 w 157977"/>
                <a:gd name="connsiteY2" fmla="*/ 98329 h 318100"/>
                <a:gd name="connsiteX3" fmla="*/ 149460 w 157977"/>
                <a:gd name="connsiteY3" fmla="*/ 132941 h 318100"/>
                <a:gd name="connsiteX4" fmla="*/ 88961 w 157977"/>
                <a:gd name="connsiteY4" fmla="*/ 255655 h 318100"/>
                <a:gd name="connsiteX5" fmla="*/ 34683 w 157977"/>
                <a:gd name="connsiteY5" fmla="*/ 312007 h 318100"/>
                <a:gd name="connsiteX6" fmla="*/ 40690 w 157977"/>
                <a:gd name="connsiteY6" fmla="*/ 313437 h 318100"/>
                <a:gd name="connsiteX7" fmla="*/ 9654 w 157977"/>
                <a:gd name="connsiteY7" fmla="*/ 160258 h 318100"/>
                <a:gd name="connsiteX8" fmla="*/ 77233 w 157977"/>
                <a:gd name="connsiteY8" fmla="*/ 50130 h 318100"/>
                <a:gd name="connsiteX9" fmla="*/ 105552 w 157977"/>
                <a:gd name="connsiteY9" fmla="*/ 26245 h 318100"/>
                <a:gd name="connsiteX10" fmla="*/ 142094 w 157977"/>
                <a:gd name="connsiteY10" fmla="*/ 8510 h 318100"/>
                <a:gd name="connsiteX11" fmla="*/ 141880 w 157977"/>
                <a:gd name="connsiteY11" fmla="*/ 0 h 318100"/>
                <a:gd name="connsiteX12" fmla="*/ 107983 w 157977"/>
                <a:gd name="connsiteY12" fmla="*/ 13802 h 318100"/>
                <a:gd name="connsiteX13" fmla="*/ 80594 w 157977"/>
                <a:gd name="connsiteY13" fmla="*/ 35828 h 318100"/>
                <a:gd name="connsiteX14" fmla="*/ 33182 w 157977"/>
                <a:gd name="connsiteY14" fmla="*/ 87316 h 318100"/>
                <a:gd name="connsiteX15" fmla="*/ 4648 w 157977"/>
                <a:gd name="connsiteY15" fmla="*/ 147672 h 318100"/>
                <a:gd name="connsiteX16" fmla="*/ 3933 w 157977"/>
                <a:gd name="connsiteY16" fmla="*/ 225763 h 318100"/>
                <a:gd name="connsiteX17" fmla="*/ 33754 w 157977"/>
                <a:gd name="connsiteY17" fmla="*/ 315582 h 318100"/>
                <a:gd name="connsiteX18" fmla="*/ 39761 w 157977"/>
                <a:gd name="connsiteY18" fmla="*/ 317013 h 318100"/>
                <a:gd name="connsiteX19" fmla="*/ 129508 w 157977"/>
                <a:gd name="connsiteY19" fmla="*/ 210531 h 318100"/>
                <a:gd name="connsiteX20" fmla="*/ 155181 w 157977"/>
                <a:gd name="connsiteY20" fmla="*/ 80380 h 318100"/>
                <a:gd name="connsiteX21" fmla="*/ 146457 w 157977"/>
                <a:gd name="connsiteY21" fmla="*/ 42264 h 318100"/>
                <a:gd name="connsiteX22" fmla="*/ 148173 w 157977"/>
                <a:gd name="connsiteY22" fmla="*/ 4219 h 318100"/>
                <a:gd name="connsiteX23" fmla="*/ 146170 w 157977"/>
                <a:gd name="connsiteY23" fmla="*/ 3075 h 318100"/>
                <a:gd name="connsiteX24" fmla="*/ 146170 w 157977"/>
                <a:gd name="connsiteY24" fmla="*/ 3075 h 31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977" h="318100">
                  <a:moveTo>
                    <a:pt x="146170" y="3075"/>
                  </a:moveTo>
                  <a:cubicBezTo>
                    <a:pt x="133084" y="20524"/>
                    <a:pt x="139448" y="44838"/>
                    <a:pt x="144240" y="64146"/>
                  </a:cubicBezTo>
                  <a:cubicBezTo>
                    <a:pt x="147029" y="75445"/>
                    <a:pt x="149675" y="86744"/>
                    <a:pt x="150604" y="98329"/>
                  </a:cubicBezTo>
                  <a:cubicBezTo>
                    <a:pt x="151462" y="109842"/>
                    <a:pt x="151033" y="121499"/>
                    <a:pt x="149460" y="132941"/>
                  </a:cubicBezTo>
                  <a:cubicBezTo>
                    <a:pt x="142881" y="179209"/>
                    <a:pt x="118710" y="220400"/>
                    <a:pt x="88961" y="255655"/>
                  </a:cubicBezTo>
                  <a:cubicBezTo>
                    <a:pt x="72156" y="275607"/>
                    <a:pt x="53562" y="293986"/>
                    <a:pt x="34683" y="312007"/>
                  </a:cubicBezTo>
                  <a:cubicBezTo>
                    <a:pt x="36686" y="312508"/>
                    <a:pt x="38688" y="312937"/>
                    <a:pt x="40690" y="313437"/>
                  </a:cubicBezTo>
                  <a:cubicBezTo>
                    <a:pt x="21168" y="265453"/>
                    <a:pt x="-143" y="213034"/>
                    <a:pt x="9654" y="160258"/>
                  </a:cubicBezTo>
                  <a:cubicBezTo>
                    <a:pt x="17735" y="116636"/>
                    <a:pt x="45410" y="79807"/>
                    <a:pt x="77233" y="50130"/>
                  </a:cubicBezTo>
                  <a:cubicBezTo>
                    <a:pt x="86243" y="41692"/>
                    <a:pt x="95755" y="33754"/>
                    <a:pt x="105552" y="26245"/>
                  </a:cubicBezTo>
                  <a:cubicBezTo>
                    <a:pt x="116279" y="18021"/>
                    <a:pt x="127935" y="8510"/>
                    <a:pt x="142094" y="8510"/>
                  </a:cubicBezTo>
                  <a:cubicBezTo>
                    <a:pt x="147529" y="8510"/>
                    <a:pt x="147315" y="0"/>
                    <a:pt x="141880" y="0"/>
                  </a:cubicBezTo>
                  <a:cubicBezTo>
                    <a:pt x="129079" y="0"/>
                    <a:pt x="117995" y="6436"/>
                    <a:pt x="107983" y="13802"/>
                  </a:cubicBezTo>
                  <a:cubicBezTo>
                    <a:pt x="98544" y="20739"/>
                    <a:pt x="89390" y="28104"/>
                    <a:pt x="80594" y="35828"/>
                  </a:cubicBezTo>
                  <a:cubicBezTo>
                    <a:pt x="63002" y="51203"/>
                    <a:pt x="46697" y="68223"/>
                    <a:pt x="33182" y="87316"/>
                  </a:cubicBezTo>
                  <a:cubicBezTo>
                    <a:pt x="20309" y="105552"/>
                    <a:pt x="10155" y="125933"/>
                    <a:pt x="4648" y="147672"/>
                  </a:cubicBezTo>
                  <a:cubicBezTo>
                    <a:pt x="-1788" y="173274"/>
                    <a:pt x="-1073" y="199948"/>
                    <a:pt x="3933" y="225763"/>
                  </a:cubicBezTo>
                  <a:cubicBezTo>
                    <a:pt x="10012" y="256800"/>
                    <a:pt x="21811" y="286406"/>
                    <a:pt x="33754" y="315582"/>
                  </a:cubicBezTo>
                  <a:cubicBezTo>
                    <a:pt x="34755" y="318085"/>
                    <a:pt x="37687" y="319015"/>
                    <a:pt x="39761" y="317013"/>
                  </a:cubicBezTo>
                  <a:cubicBezTo>
                    <a:pt x="73371" y="284975"/>
                    <a:pt x="106481" y="251222"/>
                    <a:pt x="129508" y="210531"/>
                  </a:cubicBezTo>
                  <a:cubicBezTo>
                    <a:pt x="151605" y="171414"/>
                    <a:pt x="163834" y="125146"/>
                    <a:pt x="155181" y="80380"/>
                  </a:cubicBezTo>
                  <a:cubicBezTo>
                    <a:pt x="152678" y="67579"/>
                    <a:pt x="148673" y="55136"/>
                    <a:pt x="146457" y="42264"/>
                  </a:cubicBezTo>
                  <a:cubicBezTo>
                    <a:pt x="144168" y="29391"/>
                    <a:pt x="144597" y="16877"/>
                    <a:pt x="148173" y="4219"/>
                  </a:cubicBezTo>
                  <a:cubicBezTo>
                    <a:pt x="148530" y="3075"/>
                    <a:pt x="146886" y="2074"/>
                    <a:pt x="146170" y="3075"/>
                  </a:cubicBezTo>
                  <a:lnTo>
                    <a:pt x="146170" y="307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9" name="任意多边形: 形状 688"/>
            <p:cNvSpPr/>
            <p:nvPr/>
          </p:nvSpPr>
          <p:spPr>
            <a:xfrm rot="5400000">
              <a:off x="10602970" y="971622"/>
              <a:ext cx="372226" cy="316352"/>
            </a:xfrm>
            <a:custGeom>
              <a:avLst/>
              <a:gdLst>
                <a:gd name="connsiteX0" fmla="*/ 195279 w 196133"/>
                <a:gd name="connsiteY0" fmla="*/ 110 h 166692"/>
                <a:gd name="connsiteX1" fmla="*/ 164314 w 196133"/>
                <a:gd name="connsiteY1" fmla="*/ 32648 h 166692"/>
                <a:gd name="connsiteX2" fmla="*/ 138284 w 196133"/>
                <a:gd name="connsiteY2" fmla="*/ 75699 h 166692"/>
                <a:gd name="connsiteX3" fmla="*/ 61051 w 196133"/>
                <a:gd name="connsiteY3" fmla="*/ 147568 h 166692"/>
                <a:gd name="connsiteX4" fmla="*/ 31874 w 196133"/>
                <a:gd name="connsiteY4" fmla="*/ 156865 h 166692"/>
                <a:gd name="connsiteX5" fmla="*/ 16499 w 196133"/>
                <a:gd name="connsiteY5" fmla="*/ 158653 h 166692"/>
                <a:gd name="connsiteX6" fmla="*/ 2197 w 196133"/>
                <a:gd name="connsiteY6" fmla="*/ 159153 h 166692"/>
                <a:gd name="connsiteX7" fmla="*/ 2340 w 196133"/>
                <a:gd name="connsiteY7" fmla="*/ 165303 h 166692"/>
                <a:gd name="connsiteX8" fmla="*/ 28585 w 196133"/>
                <a:gd name="connsiteY8" fmla="*/ 164946 h 166692"/>
                <a:gd name="connsiteX9" fmla="*/ 54186 w 196133"/>
                <a:gd name="connsiteY9" fmla="*/ 158152 h 166692"/>
                <a:gd name="connsiteX10" fmla="*/ 99596 w 196133"/>
                <a:gd name="connsiteY10" fmla="*/ 130906 h 166692"/>
                <a:gd name="connsiteX11" fmla="*/ 161239 w 196133"/>
                <a:gd name="connsiteY11" fmla="*/ 45950 h 166692"/>
                <a:gd name="connsiteX12" fmla="*/ 195851 w 196133"/>
                <a:gd name="connsiteY12" fmla="*/ 1040 h 166692"/>
                <a:gd name="connsiteX13" fmla="*/ 195279 w 196133"/>
                <a:gd name="connsiteY13" fmla="*/ 110 h 166692"/>
                <a:gd name="connsiteX14" fmla="*/ 195279 w 196133"/>
                <a:gd name="connsiteY14" fmla="*/ 110 h 16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6133" h="166692">
                  <a:moveTo>
                    <a:pt x="195279" y="110"/>
                  </a:moveTo>
                  <a:cubicBezTo>
                    <a:pt x="181978" y="7905"/>
                    <a:pt x="172395" y="19776"/>
                    <a:pt x="164314" y="32648"/>
                  </a:cubicBezTo>
                  <a:cubicBezTo>
                    <a:pt x="155375" y="46879"/>
                    <a:pt x="147437" y="61611"/>
                    <a:pt x="138284" y="75699"/>
                  </a:cubicBezTo>
                  <a:cubicBezTo>
                    <a:pt x="118904" y="105448"/>
                    <a:pt x="93803" y="132622"/>
                    <a:pt x="61051" y="147568"/>
                  </a:cubicBezTo>
                  <a:cubicBezTo>
                    <a:pt x="51754" y="151787"/>
                    <a:pt x="41886" y="155005"/>
                    <a:pt x="31874" y="156865"/>
                  </a:cubicBezTo>
                  <a:cubicBezTo>
                    <a:pt x="26797" y="157794"/>
                    <a:pt x="21648" y="158367"/>
                    <a:pt x="16499" y="158653"/>
                  </a:cubicBezTo>
                  <a:cubicBezTo>
                    <a:pt x="11708" y="158867"/>
                    <a:pt x="6916" y="158367"/>
                    <a:pt x="2197" y="159153"/>
                  </a:cubicBezTo>
                  <a:cubicBezTo>
                    <a:pt x="-1164" y="159725"/>
                    <a:pt x="-306" y="164445"/>
                    <a:pt x="2340" y="165303"/>
                  </a:cubicBezTo>
                  <a:cubicBezTo>
                    <a:pt x="10278" y="167949"/>
                    <a:pt x="20504" y="166233"/>
                    <a:pt x="28585" y="164946"/>
                  </a:cubicBezTo>
                  <a:cubicBezTo>
                    <a:pt x="37309" y="163587"/>
                    <a:pt x="45891" y="161298"/>
                    <a:pt x="54186" y="158152"/>
                  </a:cubicBezTo>
                  <a:cubicBezTo>
                    <a:pt x="70848" y="151859"/>
                    <a:pt x="86080" y="142419"/>
                    <a:pt x="99596" y="130906"/>
                  </a:cubicBezTo>
                  <a:cubicBezTo>
                    <a:pt x="126771" y="107808"/>
                    <a:pt x="145435" y="77486"/>
                    <a:pt x="161239" y="45950"/>
                  </a:cubicBezTo>
                  <a:cubicBezTo>
                    <a:pt x="169678" y="29073"/>
                    <a:pt x="179904" y="11838"/>
                    <a:pt x="195851" y="1040"/>
                  </a:cubicBezTo>
                  <a:cubicBezTo>
                    <a:pt x="196495" y="611"/>
                    <a:pt x="195923" y="-319"/>
                    <a:pt x="195279" y="110"/>
                  </a:cubicBezTo>
                  <a:lnTo>
                    <a:pt x="195279" y="11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0" name="任意多边形: 形状 689"/>
            <p:cNvSpPr/>
            <p:nvPr/>
          </p:nvSpPr>
          <p:spPr>
            <a:xfrm rot="5400000">
              <a:off x="10723133" y="1058598"/>
              <a:ext cx="389938" cy="473816"/>
            </a:xfrm>
            <a:custGeom>
              <a:avLst/>
              <a:gdLst>
                <a:gd name="connsiteX0" fmla="*/ 2289 w 205466"/>
                <a:gd name="connsiteY0" fmla="*/ 248241 h 249663"/>
                <a:gd name="connsiteX1" fmla="*/ 35685 w 205466"/>
                <a:gd name="connsiteY1" fmla="*/ 246239 h 249663"/>
                <a:gd name="connsiteX2" fmla="*/ 68223 w 205466"/>
                <a:gd name="connsiteY2" fmla="*/ 239445 h 249663"/>
                <a:gd name="connsiteX3" fmla="*/ 125933 w 205466"/>
                <a:gd name="connsiteY3" fmla="*/ 210840 h 249663"/>
                <a:gd name="connsiteX4" fmla="*/ 180925 w 205466"/>
                <a:gd name="connsiteY4" fmla="*/ 88555 h 249663"/>
                <a:gd name="connsiteX5" fmla="*/ 205025 w 205466"/>
                <a:gd name="connsiteY5" fmla="*/ 6316 h 249663"/>
                <a:gd name="connsiteX6" fmla="*/ 200091 w 205466"/>
                <a:gd name="connsiteY6" fmla="*/ 237 h 249663"/>
                <a:gd name="connsiteX7" fmla="*/ 129222 w 205466"/>
                <a:gd name="connsiteY7" fmla="*/ 25338 h 249663"/>
                <a:gd name="connsiteX8" fmla="*/ 71298 w 205466"/>
                <a:gd name="connsiteY8" fmla="*/ 53657 h 249663"/>
                <a:gd name="connsiteX9" fmla="*/ 29463 w 205466"/>
                <a:gd name="connsiteY9" fmla="*/ 104144 h 249663"/>
                <a:gd name="connsiteX10" fmla="*/ 2575 w 205466"/>
                <a:gd name="connsiteY10" fmla="*/ 162427 h 249663"/>
                <a:gd name="connsiteX11" fmla="*/ 0 w 205466"/>
                <a:gd name="connsiteY11" fmla="*/ 202902 h 249663"/>
                <a:gd name="connsiteX12" fmla="*/ 72 w 205466"/>
                <a:gd name="connsiteY12" fmla="*/ 245667 h 249663"/>
                <a:gd name="connsiteX13" fmla="*/ 8582 w 205466"/>
                <a:gd name="connsiteY13" fmla="*/ 245452 h 249663"/>
                <a:gd name="connsiteX14" fmla="*/ 8510 w 205466"/>
                <a:gd name="connsiteY14" fmla="*/ 208909 h 249663"/>
                <a:gd name="connsiteX15" fmla="*/ 9511 w 205466"/>
                <a:gd name="connsiteY15" fmla="*/ 172796 h 249663"/>
                <a:gd name="connsiteX16" fmla="*/ 32681 w 205466"/>
                <a:gd name="connsiteY16" fmla="*/ 114800 h 249663"/>
                <a:gd name="connsiteX17" fmla="*/ 71727 w 205466"/>
                <a:gd name="connsiteY17" fmla="*/ 64527 h 249663"/>
                <a:gd name="connsiteX18" fmla="*/ 126934 w 205466"/>
                <a:gd name="connsiteY18" fmla="*/ 35207 h 249663"/>
                <a:gd name="connsiteX19" fmla="*/ 202522 w 205466"/>
                <a:gd name="connsiteY19" fmla="*/ 8390 h 249663"/>
                <a:gd name="connsiteX20" fmla="*/ 197588 w 205466"/>
                <a:gd name="connsiteY20" fmla="*/ 2240 h 249663"/>
                <a:gd name="connsiteX21" fmla="*/ 160402 w 205466"/>
                <a:gd name="connsiteY21" fmla="*/ 140329 h 249663"/>
                <a:gd name="connsiteX22" fmla="*/ 128364 w 205466"/>
                <a:gd name="connsiteY22" fmla="*/ 197897 h 249663"/>
                <a:gd name="connsiteX23" fmla="*/ 72728 w 205466"/>
                <a:gd name="connsiteY23" fmla="*/ 230220 h 249663"/>
                <a:gd name="connsiteX24" fmla="*/ 37401 w 205466"/>
                <a:gd name="connsiteY24" fmla="*/ 238944 h 249663"/>
                <a:gd name="connsiteX25" fmla="*/ 2074 w 205466"/>
                <a:gd name="connsiteY25" fmla="*/ 246954 h 249663"/>
                <a:gd name="connsiteX26" fmla="*/ 2289 w 205466"/>
                <a:gd name="connsiteY26" fmla="*/ 248241 h 249663"/>
                <a:gd name="connsiteX27" fmla="*/ 2289 w 205466"/>
                <a:gd name="connsiteY27" fmla="*/ 248241 h 24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5466" h="249663">
                  <a:moveTo>
                    <a:pt x="2289" y="248241"/>
                  </a:moveTo>
                  <a:cubicBezTo>
                    <a:pt x="13444" y="247311"/>
                    <a:pt x="24600" y="247955"/>
                    <a:pt x="35685" y="246239"/>
                  </a:cubicBezTo>
                  <a:cubicBezTo>
                    <a:pt x="46626" y="244522"/>
                    <a:pt x="57496" y="242377"/>
                    <a:pt x="68223" y="239445"/>
                  </a:cubicBezTo>
                  <a:cubicBezTo>
                    <a:pt x="89104" y="233724"/>
                    <a:pt x="109199" y="224857"/>
                    <a:pt x="125933" y="210840"/>
                  </a:cubicBezTo>
                  <a:cubicBezTo>
                    <a:pt x="161975" y="180662"/>
                    <a:pt x="172273" y="132463"/>
                    <a:pt x="180925" y="88555"/>
                  </a:cubicBezTo>
                  <a:cubicBezTo>
                    <a:pt x="186432" y="60451"/>
                    <a:pt x="191938" y="31989"/>
                    <a:pt x="205025" y="6316"/>
                  </a:cubicBezTo>
                  <a:cubicBezTo>
                    <a:pt x="206598" y="3169"/>
                    <a:pt x="203738" y="-1050"/>
                    <a:pt x="200091" y="237"/>
                  </a:cubicBezTo>
                  <a:cubicBezTo>
                    <a:pt x="176492" y="8604"/>
                    <a:pt x="152821" y="16971"/>
                    <a:pt x="129222" y="25338"/>
                  </a:cubicBezTo>
                  <a:cubicBezTo>
                    <a:pt x="108841" y="32561"/>
                    <a:pt x="88246" y="39784"/>
                    <a:pt x="71298" y="53657"/>
                  </a:cubicBezTo>
                  <a:cubicBezTo>
                    <a:pt x="54349" y="67530"/>
                    <a:pt x="41549" y="86052"/>
                    <a:pt x="29463" y="104144"/>
                  </a:cubicBezTo>
                  <a:cubicBezTo>
                    <a:pt x="17592" y="121951"/>
                    <a:pt x="6794" y="141188"/>
                    <a:pt x="2575" y="162427"/>
                  </a:cubicBezTo>
                  <a:cubicBezTo>
                    <a:pt x="-71" y="175728"/>
                    <a:pt x="0" y="189387"/>
                    <a:pt x="0" y="202902"/>
                  </a:cubicBezTo>
                  <a:cubicBezTo>
                    <a:pt x="0" y="217133"/>
                    <a:pt x="72" y="231436"/>
                    <a:pt x="72" y="245667"/>
                  </a:cubicBezTo>
                  <a:cubicBezTo>
                    <a:pt x="72" y="251101"/>
                    <a:pt x="8582" y="250959"/>
                    <a:pt x="8582" y="245452"/>
                  </a:cubicBezTo>
                  <a:cubicBezTo>
                    <a:pt x="8582" y="233295"/>
                    <a:pt x="8510" y="221066"/>
                    <a:pt x="8510" y="208909"/>
                  </a:cubicBezTo>
                  <a:cubicBezTo>
                    <a:pt x="8510" y="196895"/>
                    <a:pt x="8081" y="184738"/>
                    <a:pt x="9511" y="172796"/>
                  </a:cubicBezTo>
                  <a:cubicBezTo>
                    <a:pt x="11943" y="151700"/>
                    <a:pt x="21382" y="132535"/>
                    <a:pt x="32681" y="114800"/>
                  </a:cubicBezTo>
                  <a:cubicBezTo>
                    <a:pt x="43980" y="97065"/>
                    <a:pt x="56280" y="78972"/>
                    <a:pt x="71727" y="64527"/>
                  </a:cubicBezTo>
                  <a:cubicBezTo>
                    <a:pt x="87388" y="49938"/>
                    <a:pt x="107054" y="42215"/>
                    <a:pt x="126934" y="35207"/>
                  </a:cubicBezTo>
                  <a:cubicBezTo>
                    <a:pt x="152106" y="26268"/>
                    <a:pt x="177350" y="17329"/>
                    <a:pt x="202522" y="8390"/>
                  </a:cubicBezTo>
                  <a:cubicBezTo>
                    <a:pt x="200877" y="6316"/>
                    <a:pt x="199233" y="4314"/>
                    <a:pt x="197588" y="2240"/>
                  </a:cubicBezTo>
                  <a:cubicBezTo>
                    <a:pt x="175562" y="45433"/>
                    <a:pt x="174776" y="94776"/>
                    <a:pt x="160402" y="140329"/>
                  </a:cubicBezTo>
                  <a:cubicBezTo>
                    <a:pt x="153751" y="161425"/>
                    <a:pt x="143954" y="181949"/>
                    <a:pt x="128364" y="197897"/>
                  </a:cubicBezTo>
                  <a:cubicBezTo>
                    <a:pt x="113132" y="213558"/>
                    <a:pt x="93323" y="223641"/>
                    <a:pt x="72728" y="230220"/>
                  </a:cubicBezTo>
                  <a:cubicBezTo>
                    <a:pt x="61143" y="233939"/>
                    <a:pt x="49272" y="236656"/>
                    <a:pt x="37401" y="238944"/>
                  </a:cubicBezTo>
                  <a:cubicBezTo>
                    <a:pt x="25530" y="241233"/>
                    <a:pt x="13945" y="244880"/>
                    <a:pt x="2074" y="246954"/>
                  </a:cubicBezTo>
                  <a:cubicBezTo>
                    <a:pt x="1431" y="247168"/>
                    <a:pt x="1645" y="248313"/>
                    <a:pt x="2289" y="248241"/>
                  </a:cubicBezTo>
                  <a:lnTo>
                    <a:pt x="2289" y="24824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1" name="任意多边形: 形状 690"/>
            <p:cNvSpPr/>
            <p:nvPr/>
          </p:nvSpPr>
          <p:spPr>
            <a:xfrm rot="5400000">
              <a:off x="8308665" y="-669096"/>
              <a:ext cx="1090119" cy="2428310"/>
            </a:xfrm>
            <a:custGeom>
              <a:avLst/>
              <a:gdLst>
                <a:gd name="connsiteX0" fmla="*/ 0 w 1090119"/>
                <a:gd name="connsiteY0" fmla="*/ 2428310 h 2428310"/>
                <a:gd name="connsiteX1" fmla="*/ 0 w 1090119"/>
                <a:gd name="connsiteY1" fmla="*/ 104198 h 2428310"/>
                <a:gd name="connsiteX2" fmla="*/ 254644 w 1090119"/>
                <a:gd name="connsiteY2" fmla="*/ 0 h 2428310"/>
                <a:gd name="connsiteX3" fmla="*/ 1090119 w 1090119"/>
                <a:gd name="connsiteY3" fmla="*/ 1995313 h 2428310"/>
                <a:gd name="connsiteX4" fmla="*/ 956844 w 1090119"/>
                <a:gd name="connsiteY4" fmla="*/ 2033722 h 2428310"/>
                <a:gd name="connsiteX5" fmla="*/ 339604 w 1090119"/>
                <a:gd name="connsiteY5" fmla="*/ 2279370 h 2428310"/>
                <a:gd name="connsiteX6" fmla="*/ 84921 w 1090119"/>
                <a:gd name="connsiteY6" fmla="*/ 2392305 h 242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0119" h="2428310">
                  <a:moveTo>
                    <a:pt x="0" y="2428310"/>
                  </a:moveTo>
                  <a:lnTo>
                    <a:pt x="0" y="104198"/>
                  </a:lnTo>
                  <a:lnTo>
                    <a:pt x="254644" y="0"/>
                  </a:lnTo>
                  <a:lnTo>
                    <a:pt x="1090119" y="1995313"/>
                  </a:lnTo>
                  <a:lnTo>
                    <a:pt x="956844" y="2033722"/>
                  </a:lnTo>
                  <a:cubicBezTo>
                    <a:pt x="956844" y="2033722"/>
                    <a:pt x="377469" y="2254262"/>
                    <a:pt x="339604" y="2279370"/>
                  </a:cubicBezTo>
                  <a:cubicBezTo>
                    <a:pt x="325354" y="2288786"/>
                    <a:pt x="216021" y="2336429"/>
                    <a:pt x="84921" y="2392305"/>
                  </a:cubicBez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2" name="任意多边形: 形状 691"/>
            <p:cNvSpPr/>
            <p:nvPr/>
          </p:nvSpPr>
          <p:spPr>
            <a:xfrm rot="5400000">
              <a:off x="8092296" y="-282306"/>
              <a:ext cx="857938" cy="1422550"/>
            </a:xfrm>
            <a:custGeom>
              <a:avLst/>
              <a:gdLst>
                <a:gd name="connsiteX0" fmla="*/ 0 w 857938"/>
                <a:gd name="connsiteY0" fmla="*/ 1422550 h 1422550"/>
                <a:gd name="connsiteX1" fmla="*/ 0 w 857938"/>
                <a:gd name="connsiteY1" fmla="*/ 135571 h 1422550"/>
                <a:gd name="connsiteX2" fmla="*/ 334447 w 857938"/>
                <a:gd name="connsiteY2" fmla="*/ 0 h 1422550"/>
                <a:gd name="connsiteX3" fmla="*/ 857772 w 857938"/>
                <a:gd name="connsiteY3" fmla="*/ 1089265 h 1422550"/>
                <a:gd name="connsiteX4" fmla="*/ 412484 w 857938"/>
                <a:gd name="connsiteY4" fmla="*/ 1251041 h 1422550"/>
                <a:gd name="connsiteX5" fmla="*/ 57363 w 857938"/>
                <a:gd name="connsiteY5" fmla="*/ 1398701 h 142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938" h="1422550">
                  <a:moveTo>
                    <a:pt x="0" y="1422550"/>
                  </a:moveTo>
                  <a:lnTo>
                    <a:pt x="0" y="135571"/>
                  </a:lnTo>
                  <a:lnTo>
                    <a:pt x="334447" y="0"/>
                  </a:lnTo>
                  <a:cubicBezTo>
                    <a:pt x="334447" y="0"/>
                    <a:pt x="847729" y="1085194"/>
                    <a:pt x="857772" y="1089265"/>
                  </a:cubicBezTo>
                  <a:cubicBezTo>
                    <a:pt x="867815" y="1093338"/>
                    <a:pt x="421441" y="1247240"/>
                    <a:pt x="412484" y="1251041"/>
                  </a:cubicBezTo>
                  <a:cubicBezTo>
                    <a:pt x="407937" y="1252941"/>
                    <a:pt x="232082" y="1326059"/>
                    <a:pt x="57363" y="1398701"/>
                  </a:cubicBezTo>
                  <a:close/>
                </a:path>
              </a:pathLst>
            </a:custGeom>
            <a:solidFill>
              <a:srgbClr val="A5CAC2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3" name="任意多边形: 形状 692"/>
            <p:cNvSpPr/>
            <p:nvPr/>
          </p:nvSpPr>
          <p:spPr>
            <a:xfrm rot="5400000">
              <a:off x="7748418" y="61329"/>
              <a:ext cx="857636" cy="734978"/>
            </a:xfrm>
            <a:custGeom>
              <a:avLst/>
              <a:gdLst>
                <a:gd name="connsiteX0" fmla="*/ 0 w 857636"/>
                <a:gd name="connsiteY0" fmla="*/ 734978 h 734978"/>
                <a:gd name="connsiteX1" fmla="*/ 0 w 857636"/>
                <a:gd name="connsiteY1" fmla="*/ 374092 h 734978"/>
                <a:gd name="connsiteX2" fmla="*/ 9930 w 857636"/>
                <a:gd name="connsiteY2" fmla="*/ 375660 h 734978"/>
                <a:gd name="connsiteX3" fmla="*/ 46861 w 857636"/>
                <a:gd name="connsiteY3" fmla="*/ 362093 h 734978"/>
                <a:gd name="connsiteX4" fmla="*/ 190722 w 857636"/>
                <a:gd name="connsiteY4" fmla="*/ 136802 h 734978"/>
                <a:gd name="connsiteX5" fmla="*/ 408412 w 857636"/>
                <a:gd name="connsiteY5" fmla="*/ 121331 h 734978"/>
                <a:gd name="connsiteX6" fmla="*/ 574259 w 857636"/>
                <a:gd name="connsiteY6" fmla="*/ 169782 h 734978"/>
                <a:gd name="connsiteX7" fmla="*/ 661390 w 857636"/>
                <a:gd name="connsiteY7" fmla="*/ 0 h 734978"/>
                <a:gd name="connsiteX8" fmla="*/ 857636 w 857636"/>
                <a:gd name="connsiteY8" fmla="*/ 401452 h 734978"/>
                <a:gd name="connsiteX9" fmla="*/ 336619 w 857636"/>
                <a:gd name="connsiteY9" fmla="*/ 599326 h 734978"/>
                <a:gd name="connsiteX10" fmla="*/ 27914 w 857636"/>
                <a:gd name="connsiteY10" fmla="*/ 723589 h 73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636" h="734978">
                  <a:moveTo>
                    <a:pt x="0" y="734978"/>
                  </a:moveTo>
                  <a:lnTo>
                    <a:pt x="0" y="374092"/>
                  </a:lnTo>
                  <a:lnTo>
                    <a:pt x="9930" y="375660"/>
                  </a:lnTo>
                  <a:cubicBezTo>
                    <a:pt x="23484" y="375241"/>
                    <a:pt x="36004" y="371423"/>
                    <a:pt x="46861" y="362093"/>
                  </a:cubicBezTo>
                  <a:cubicBezTo>
                    <a:pt x="90291" y="324770"/>
                    <a:pt x="146206" y="155532"/>
                    <a:pt x="190722" y="136802"/>
                  </a:cubicBezTo>
                  <a:cubicBezTo>
                    <a:pt x="235374" y="118074"/>
                    <a:pt x="351953" y="106944"/>
                    <a:pt x="408412" y="121331"/>
                  </a:cubicBezTo>
                  <a:cubicBezTo>
                    <a:pt x="464870" y="135582"/>
                    <a:pt x="568966" y="172088"/>
                    <a:pt x="574259" y="169782"/>
                  </a:cubicBezTo>
                  <a:cubicBezTo>
                    <a:pt x="579688" y="167475"/>
                    <a:pt x="661390" y="0"/>
                    <a:pt x="661390" y="0"/>
                  </a:cubicBezTo>
                  <a:lnTo>
                    <a:pt x="857636" y="401452"/>
                  </a:lnTo>
                  <a:cubicBezTo>
                    <a:pt x="857636" y="401452"/>
                    <a:pt x="353583" y="594305"/>
                    <a:pt x="336619" y="599326"/>
                  </a:cubicBezTo>
                  <a:cubicBezTo>
                    <a:pt x="323895" y="603092"/>
                    <a:pt x="126045" y="683581"/>
                    <a:pt x="27914" y="72358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4" name="任意多边形: 形状 693"/>
            <p:cNvSpPr/>
            <p:nvPr/>
          </p:nvSpPr>
          <p:spPr>
            <a:xfrm rot="5400000">
              <a:off x="8555242" y="223324"/>
              <a:ext cx="206138" cy="174512"/>
            </a:xfrm>
            <a:custGeom>
              <a:avLst/>
              <a:gdLst>
                <a:gd name="connsiteX0" fmla="*/ 53369 w 108618"/>
                <a:gd name="connsiteY0" fmla="*/ 1706 h 91954"/>
                <a:gd name="connsiteX1" fmla="*/ 9318 w 108618"/>
                <a:gd name="connsiteY1" fmla="*/ 67354 h 91954"/>
                <a:gd name="connsiteX2" fmla="*/ 86265 w 108618"/>
                <a:gd name="connsiteY2" fmla="*/ 79940 h 91954"/>
                <a:gd name="connsiteX3" fmla="*/ 103213 w 108618"/>
                <a:gd name="connsiteY3" fmla="*/ 36103 h 91954"/>
                <a:gd name="connsiteX4" fmla="*/ 53369 w 108618"/>
                <a:gd name="connsiteY4" fmla="*/ 1706 h 91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618" h="91954">
                  <a:moveTo>
                    <a:pt x="53369" y="1706"/>
                  </a:moveTo>
                  <a:cubicBezTo>
                    <a:pt x="16469" y="17224"/>
                    <a:pt x="-16784" y="40823"/>
                    <a:pt x="9318" y="67354"/>
                  </a:cubicBezTo>
                  <a:cubicBezTo>
                    <a:pt x="35420" y="93885"/>
                    <a:pt x="71462" y="100321"/>
                    <a:pt x="86265" y="79940"/>
                  </a:cubicBezTo>
                  <a:cubicBezTo>
                    <a:pt x="101068" y="59559"/>
                    <a:pt x="117301" y="56913"/>
                    <a:pt x="103213" y="36103"/>
                  </a:cubicBezTo>
                  <a:cubicBezTo>
                    <a:pt x="89197" y="15364"/>
                    <a:pt x="72534" y="-6304"/>
                    <a:pt x="53369" y="1706"/>
                  </a:cubicBezTo>
                  <a:close/>
                </a:path>
              </a:pathLst>
            </a:custGeom>
            <a:solidFill>
              <a:srgbClr val="EEC14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5" name="任意多边形: 形状 694"/>
            <p:cNvSpPr/>
            <p:nvPr/>
          </p:nvSpPr>
          <p:spPr>
            <a:xfrm rot="5400000">
              <a:off x="9580439" y="-33156"/>
              <a:ext cx="209722" cy="276036"/>
            </a:xfrm>
            <a:custGeom>
              <a:avLst/>
              <a:gdLst>
                <a:gd name="connsiteX0" fmla="*/ 0 w 209722"/>
                <a:gd name="connsiteY0" fmla="*/ 276036 h 276036"/>
                <a:gd name="connsiteX1" fmla="*/ 0 w 209722"/>
                <a:gd name="connsiteY1" fmla="*/ 42039 h 276036"/>
                <a:gd name="connsiteX2" fmla="*/ 98568 w 209722"/>
                <a:gd name="connsiteY2" fmla="*/ 0 h 276036"/>
                <a:gd name="connsiteX3" fmla="*/ 209722 w 209722"/>
                <a:gd name="connsiteY3" fmla="*/ 188920 h 276036"/>
                <a:gd name="connsiteX4" fmla="*/ 4635 w 209722"/>
                <a:gd name="connsiteY4" fmla="*/ 274141 h 27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722" h="276036">
                  <a:moveTo>
                    <a:pt x="0" y="276036"/>
                  </a:moveTo>
                  <a:lnTo>
                    <a:pt x="0" y="42039"/>
                  </a:lnTo>
                  <a:lnTo>
                    <a:pt x="98568" y="0"/>
                  </a:lnTo>
                  <a:lnTo>
                    <a:pt x="209722" y="188920"/>
                  </a:lnTo>
                  <a:cubicBezTo>
                    <a:pt x="209722" y="188920"/>
                    <a:pt x="99080" y="235308"/>
                    <a:pt x="4635" y="27414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6" name="任意多边形: 形状 695"/>
            <p:cNvSpPr/>
            <p:nvPr/>
          </p:nvSpPr>
          <p:spPr>
            <a:xfrm rot="5400000">
              <a:off x="7241651" y="270737"/>
              <a:ext cx="1115222" cy="573751"/>
            </a:xfrm>
            <a:custGeom>
              <a:avLst/>
              <a:gdLst>
                <a:gd name="connsiteX0" fmla="*/ 0 w 1115222"/>
                <a:gd name="connsiteY0" fmla="*/ 573751 h 573751"/>
                <a:gd name="connsiteX1" fmla="*/ 0 w 1115222"/>
                <a:gd name="connsiteY1" fmla="*/ 439571 h 573751"/>
                <a:gd name="connsiteX2" fmla="*/ 88255 w 1115222"/>
                <a:gd name="connsiteY2" fmla="*/ 400908 h 573751"/>
                <a:gd name="connsiteX3" fmla="*/ 819908 w 1115222"/>
                <a:gd name="connsiteY3" fmla="*/ 95546 h 573751"/>
                <a:gd name="connsiteX4" fmla="*/ 1104371 w 1115222"/>
                <a:gd name="connsiteY4" fmla="*/ 0 h 573751"/>
                <a:gd name="connsiteX5" fmla="*/ 1114413 w 1115222"/>
                <a:gd name="connsiteY5" fmla="*/ 62294 h 573751"/>
                <a:gd name="connsiteX6" fmla="*/ 1088221 w 1115222"/>
                <a:gd name="connsiteY6" fmla="*/ 115631 h 573751"/>
                <a:gd name="connsiteX7" fmla="*/ 394704 w 1115222"/>
                <a:gd name="connsiteY7" fmla="*/ 404844 h 57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5222" h="573751">
                  <a:moveTo>
                    <a:pt x="0" y="573751"/>
                  </a:moveTo>
                  <a:lnTo>
                    <a:pt x="0" y="439571"/>
                  </a:lnTo>
                  <a:lnTo>
                    <a:pt x="88255" y="400908"/>
                  </a:lnTo>
                  <a:lnTo>
                    <a:pt x="819908" y="95546"/>
                  </a:lnTo>
                  <a:lnTo>
                    <a:pt x="1104371" y="0"/>
                  </a:lnTo>
                  <a:cubicBezTo>
                    <a:pt x="1104371" y="0"/>
                    <a:pt x="1108442" y="48180"/>
                    <a:pt x="1114413" y="62294"/>
                  </a:cubicBezTo>
                  <a:cubicBezTo>
                    <a:pt x="1120385" y="76408"/>
                    <a:pt x="1091478" y="107760"/>
                    <a:pt x="1088221" y="115631"/>
                  </a:cubicBezTo>
                  <a:cubicBezTo>
                    <a:pt x="1084962" y="123503"/>
                    <a:pt x="394704" y="404844"/>
                    <a:pt x="394704" y="404844"/>
                  </a:cubicBez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8" name="任意多边形: 形状 697"/>
            <p:cNvSpPr/>
            <p:nvPr/>
          </p:nvSpPr>
          <p:spPr>
            <a:xfrm rot="5400000">
              <a:off x="7443496" y="-25089"/>
              <a:ext cx="157743" cy="207923"/>
            </a:xfrm>
            <a:custGeom>
              <a:avLst/>
              <a:gdLst>
                <a:gd name="connsiteX0" fmla="*/ 0 w 157743"/>
                <a:gd name="connsiteY0" fmla="*/ 106264 h 207923"/>
                <a:gd name="connsiteX1" fmla="*/ 0 w 157743"/>
                <a:gd name="connsiteY1" fmla="*/ 39060 h 207923"/>
                <a:gd name="connsiteX2" fmla="*/ 93141 w 157743"/>
                <a:gd name="connsiteY2" fmla="*/ 0 h 207923"/>
                <a:gd name="connsiteX3" fmla="*/ 157743 w 157743"/>
                <a:gd name="connsiteY3" fmla="*/ 164491 h 207923"/>
                <a:gd name="connsiteX4" fmla="*/ 89342 w 157743"/>
                <a:gd name="connsiteY4" fmla="*/ 143318 h 207923"/>
                <a:gd name="connsiteX5" fmla="*/ 54598 w 157743"/>
                <a:gd name="connsiteY5" fmla="*/ 206970 h 207923"/>
                <a:gd name="connsiteX6" fmla="*/ 15766 w 157743"/>
                <a:gd name="connsiteY6" fmla="*/ 137821 h 207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743" h="207923">
                  <a:moveTo>
                    <a:pt x="0" y="106264"/>
                  </a:moveTo>
                  <a:lnTo>
                    <a:pt x="0" y="39060"/>
                  </a:lnTo>
                  <a:lnTo>
                    <a:pt x="93141" y="0"/>
                  </a:lnTo>
                  <a:lnTo>
                    <a:pt x="157743" y="164491"/>
                  </a:lnTo>
                  <a:cubicBezTo>
                    <a:pt x="157743" y="164491"/>
                    <a:pt x="92735" y="143590"/>
                    <a:pt x="89342" y="143318"/>
                  </a:cubicBezTo>
                  <a:cubicBezTo>
                    <a:pt x="86085" y="143047"/>
                    <a:pt x="54733" y="192176"/>
                    <a:pt x="54598" y="206970"/>
                  </a:cubicBezTo>
                  <a:cubicBezTo>
                    <a:pt x="54530" y="214366"/>
                    <a:pt x="35631" y="177553"/>
                    <a:pt x="15766" y="13782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0" name="任意多边形: 形状 699"/>
            <p:cNvSpPr/>
            <p:nvPr/>
          </p:nvSpPr>
          <p:spPr>
            <a:xfrm rot="5400000">
              <a:off x="7439693" y="204399"/>
              <a:ext cx="1078815" cy="670018"/>
            </a:xfrm>
            <a:custGeom>
              <a:avLst/>
              <a:gdLst>
                <a:gd name="connsiteX0" fmla="*/ 0 w 1078815"/>
                <a:gd name="connsiteY0" fmla="*/ 670018 h 670018"/>
                <a:gd name="connsiteX1" fmla="*/ 0 w 1078815"/>
                <a:gd name="connsiteY1" fmla="*/ 596921 h 670018"/>
                <a:gd name="connsiteX2" fmla="*/ 25640 w 1078815"/>
                <a:gd name="connsiteY2" fmla="*/ 583857 h 670018"/>
                <a:gd name="connsiteX3" fmla="*/ 151907 w 1078815"/>
                <a:gd name="connsiteY3" fmla="*/ 517729 h 670018"/>
                <a:gd name="connsiteX4" fmla="*/ 439629 w 1078815"/>
                <a:gd name="connsiteY4" fmla="*/ 405898 h 670018"/>
                <a:gd name="connsiteX5" fmla="*/ 1008835 w 1078815"/>
                <a:gd name="connsiteY5" fmla="*/ 196592 h 670018"/>
                <a:gd name="connsiteX6" fmla="*/ 1011948 w 1078815"/>
                <a:gd name="connsiteY6" fmla="*/ 219558 h 670018"/>
                <a:gd name="connsiteX7" fmla="*/ 1035697 w 1078815"/>
                <a:gd name="connsiteY7" fmla="*/ 186714 h 670018"/>
                <a:gd name="connsiteX8" fmla="*/ 1008835 w 1078815"/>
                <a:gd name="connsiteY8" fmla="*/ 196592 h 670018"/>
                <a:gd name="connsiteX9" fmla="*/ 997969 w 1078815"/>
                <a:gd name="connsiteY9" fmla="*/ 116413 h 670018"/>
                <a:gd name="connsiteX10" fmla="*/ 981412 w 1078815"/>
                <a:gd name="connsiteY10" fmla="*/ 13811 h 670018"/>
                <a:gd name="connsiteX11" fmla="*/ 1007061 w 1078815"/>
                <a:gd name="connsiteY11" fmla="*/ 6210 h 670018"/>
                <a:gd name="connsiteX12" fmla="*/ 1050628 w 1078815"/>
                <a:gd name="connsiteY12" fmla="*/ 107319 h 670018"/>
                <a:gd name="connsiteX13" fmla="*/ 1078585 w 1078815"/>
                <a:gd name="connsiteY13" fmla="*/ 218064 h 670018"/>
                <a:gd name="connsiteX14" fmla="*/ 1054835 w 1078815"/>
                <a:gd name="connsiteY14" fmla="*/ 250908 h 670018"/>
                <a:gd name="connsiteX15" fmla="*/ 724906 w 1078815"/>
                <a:gd name="connsiteY15" fmla="*/ 371697 h 670018"/>
                <a:gd name="connsiteX16" fmla="*/ 426735 w 1078815"/>
                <a:gd name="connsiteY16" fmla="*/ 480812 h 670018"/>
                <a:gd name="connsiteX17" fmla="*/ 150008 w 1078815"/>
                <a:gd name="connsiteY17" fmla="*/ 591287 h 670018"/>
                <a:gd name="connsiteX18" fmla="*/ 23673 w 1078815"/>
                <a:gd name="connsiteY18" fmla="*/ 658653 h 67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8815" h="670018">
                  <a:moveTo>
                    <a:pt x="0" y="670018"/>
                  </a:moveTo>
                  <a:lnTo>
                    <a:pt x="0" y="596921"/>
                  </a:lnTo>
                  <a:lnTo>
                    <a:pt x="25640" y="583857"/>
                  </a:lnTo>
                  <a:cubicBezTo>
                    <a:pt x="67322" y="561022"/>
                    <a:pt x="108886" y="537950"/>
                    <a:pt x="151907" y="517729"/>
                  </a:cubicBezTo>
                  <a:cubicBezTo>
                    <a:pt x="245011" y="473891"/>
                    <a:pt x="343134" y="441319"/>
                    <a:pt x="439629" y="405898"/>
                  </a:cubicBezTo>
                  <a:lnTo>
                    <a:pt x="1008835" y="196592"/>
                  </a:lnTo>
                  <a:lnTo>
                    <a:pt x="1011948" y="219558"/>
                  </a:lnTo>
                  <a:cubicBezTo>
                    <a:pt x="1019820" y="208701"/>
                    <a:pt x="1027690" y="197706"/>
                    <a:pt x="1035697" y="186714"/>
                  </a:cubicBezTo>
                  <a:lnTo>
                    <a:pt x="1008835" y="196592"/>
                  </a:lnTo>
                  <a:lnTo>
                    <a:pt x="997969" y="116413"/>
                  </a:lnTo>
                  <a:cubicBezTo>
                    <a:pt x="991861" y="82213"/>
                    <a:pt x="984669" y="48555"/>
                    <a:pt x="981412" y="13811"/>
                  </a:cubicBezTo>
                  <a:cubicBezTo>
                    <a:pt x="980190" y="-305"/>
                    <a:pt x="1000140" y="-4918"/>
                    <a:pt x="1007061" y="6210"/>
                  </a:cubicBezTo>
                  <a:cubicBezTo>
                    <a:pt x="1026605" y="37697"/>
                    <a:pt x="1039499" y="72033"/>
                    <a:pt x="1050628" y="107319"/>
                  </a:cubicBezTo>
                  <a:cubicBezTo>
                    <a:pt x="1062299" y="144099"/>
                    <a:pt x="1072749" y="179928"/>
                    <a:pt x="1078585" y="218064"/>
                  </a:cubicBezTo>
                  <a:cubicBezTo>
                    <a:pt x="1080758" y="232858"/>
                    <a:pt x="1067184" y="246429"/>
                    <a:pt x="1054835" y="250908"/>
                  </a:cubicBezTo>
                  <a:cubicBezTo>
                    <a:pt x="944904" y="291216"/>
                    <a:pt x="834838" y="331389"/>
                    <a:pt x="724906" y="371697"/>
                  </a:cubicBezTo>
                  <a:cubicBezTo>
                    <a:pt x="625561" y="408069"/>
                    <a:pt x="526080" y="444441"/>
                    <a:pt x="426735" y="480812"/>
                  </a:cubicBezTo>
                  <a:cubicBezTo>
                    <a:pt x="333634" y="515013"/>
                    <a:pt x="238767" y="546365"/>
                    <a:pt x="150008" y="591287"/>
                  </a:cubicBezTo>
                  <a:cubicBezTo>
                    <a:pt x="107460" y="612866"/>
                    <a:pt x="65795" y="636209"/>
                    <a:pt x="23673" y="658653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2" name="任意多边形: 形状 701"/>
            <p:cNvSpPr/>
            <p:nvPr/>
          </p:nvSpPr>
          <p:spPr>
            <a:xfrm rot="5400000">
              <a:off x="9826386" y="36327"/>
              <a:ext cx="185848" cy="113194"/>
            </a:xfrm>
            <a:custGeom>
              <a:avLst/>
              <a:gdLst>
                <a:gd name="connsiteX0" fmla="*/ 0 w 185848"/>
                <a:gd name="connsiteY0" fmla="*/ 113194 h 113194"/>
                <a:gd name="connsiteX1" fmla="*/ 0 w 185848"/>
                <a:gd name="connsiteY1" fmla="*/ 49194 h 113194"/>
                <a:gd name="connsiteX2" fmla="*/ 19989 w 185848"/>
                <a:gd name="connsiteY2" fmla="*/ 41711 h 113194"/>
                <a:gd name="connsiteX3" fmla="*/ 154892 w 185848"/>
                <a:gd name="connsiteY3" fmla="*/ 452 h 113194"/>
                <a:gd name="connsiteX4" fmla="*/ 174164 w 185848"/>
                <a:gd name="connsiteY4" fmla="*/ 43339 h 113194"/>
                <a:gd name="connsiteX5" fmla="*/ 24875 w 185848"/>
                <a:gd name="connsiteY5" fmla="*/ 104548 h 113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848" h="113194">
                  <a:moveTo>
                    <a:pt x="0" y="113194"/>
                  </a:moveTo>
                  <a:lnTo>
                    <a:pt x="0" y="49194"/>
                  </a:lnTo>
                  <a:lnTo>
                    <a:pt x="19989" y="41711"/>
                  </a:lnTo>
                  <a:cubicBezTo>
                    <a:pt x="64233" y="25832"/>
                    <a:pt x="108613" y="9275"/>
                    <a:pt x="154892" y="452"/>
                  </a:cubicBezTo>
                  <a:cubicBezTo>
                    <a:pt x="179457" y="-4299"/>
                    <a:pt x="199407" y="29631"/>
                    <a:pt x="174164" y="43339"/>
                  </a:cubicBezTo>
                  <a:cubicBezTo>
                    <a:pt x="126935" y="68990"/>
                    <a:pt x="75361" y="86632"/>
                    <a:pt x="24875" y="104548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4" name="任意多边形: 形状 703"/>
            <p:cNvSpPr/>
            <p:nvPr/>
          </p:nvSpPr>
          <p:spPr>
            <a:xfrm rot="5400000">
              <a:off x="8655630" y="-317667"/>
              <a:ext cx="845363" cy="1984347"/>
            </a:xfrm>
            <a:custGeom>
              <a:avLst/>
              <a:gdLst>
                <a:gd name="connsiteX0" fmla="*/ 106 w 845363"/>
                <a:gd name="connsiteY0" fmla="*/ 3418 h 1984347"/>
                <a:gd name="connsiteX1" fmla="*/ 4857 w 845363"/>
                <a:gd name="connsiteY1" fmla="*/ 1247 h 1984347"/>
                <a:gd name="connsiteX2" fmla="*/ 19242 w 845363"/>
                <a:gd name="connsiteY2" fmla="*/ 23911 h 1984347"/>
                <a:gd name="connsiteX3" fmla="*/ 29965 w 845363"/>
                <a:gd name="connsiteY3" fmla="*/ 46440 h 1984347"/>
                <a:gd name="connsiteX4" fmla="*/ 202054 w 845363"/>
                <a:gd name="connsiteY4" fmla="*/ 426314 h 1984347"/>
                <a:gd name="connsiteX5" fmla="*/ 368715 w 845363"/>
                <a:gd name="connsiteY5" fmla="*/ 808629 h 1984347"/>
                <a:gd name="connsiteX6" fmla="*/ 531846 w 845363"/>
                <a:gd name="connsiteY6" fmla="*/ 1194609 h 1984347"/>
                <a:gd name="connsiteX7" fmla="*/ 689958 w 845363"/>
                <a:gd name="connsiteY7" fmla="*/ 1580725 h 1984347"/>
                <a:gd name="connsiteX8" fmla="*/ 844539 w 845363"/>
                <a:gd name="connsiteY8" fmla="*/ 1970367 h 1984347"/>
                <a:gd name="connsiteX9" fmla="*/ 822825 w 845363"/>
                <a:gd name="connsiteY9" fmla="*/ 1976882 h 1984347"/>
                <a:gd name="connsiteX10" fmla="*/ 803689 w 845363"/>
                <a:gd name="connsiteY10" fmla="*/ 1928296 h 1984347"/>
                <a:gd name="connsiteX11" fmla="*/ 649242 w 845363"/>
                <a:gd name="connsiteY11" fmla="*/ 1540687 h 1984347"/>
                <a:gd name="connsiteX12" fmla="*/ 491132 w 845363"/>
                <a:gd name="connsiteY12" fmla="*/ 1154707 h 1984347"/>
                <a:gd name="connsiteX13" fmla="*/ 328813 w 845363"/>
                <a:gd name="connsiteY13" fmla="*/ 768593 h 1984347"/>
                <a:gd name="connsiteX14" fmla="*/ 163646 w 845363"/>
                <a:gd name="connsiteY14" fmla="*/ 385870 h 1984347"/>
                <a:gd name="connsiteX15" fmla="*/ 80179 w 845363"/>
                <a:gd name="connsiteY15" fmla="*/ 195051 h 1984347"/>
                <a:gd name="connsiteX16" fmla="*/ 38380 w 845363"/>
                <a:gd name="connsiteY16" fmla="*/ 99779 h 1984347"/>
                <a:gd name="connsiteX17" fmla="*/ 17479 w 845363"/>
                <a:gd name="connsiteY17" fmla="*/ 52141 h 1984347"/>
                <a:gd name="connsiteX18" fmla="*/ 6893 w 845363"/>
                <a:gd name="connsiteY18" fmla="*/ 27304 h 1984347"/>
                <a:gd name="connsiteX19" fmla="*/ 106 w 845363"/>
                <a:gd name="connsiteY19" fmla="*/ 3418 h 1984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363" h="1984347">
                  <a:moveTo>
                    <a:pt x="106" y="3418"/>
                  </a:moveTo>
                  <a:cubicBezTo>
                    <a:pt x="-708" y="433"/>
                    <a:pt x="3363" y="-1333"/>
                    <a:pt x="4857" y="1247"/>
                  </a:cubicBezTo>
                  <a:cubicBezTo>
                    <a:pt x="10015" y="8712"/>
                    <a:pt x="15306" y="15770"/>
                    <a:pt x="19242" y="23911"/>
                  </a:cubicBezTo>
                  <a:cubicBezTo>
                    <a:pt x="22772" y="31377"/>
                    <a:pt x="26437" y="38841"/>
                    <a:pt x="29965" y="46440"/>
                  </a:cubicBezTo>
                  <a:cubicBezTo>
                    <a:pt x="88323" y="172522"/>
                    <a:pt x="145596" y="299282"/>
                    <a:pt x="202054" y="426314"/>
                  </a:cubicBezTo>
                  <a:cubicBezTo>
                    <a:pt x="258512" y="553345"/>
                    <a:pt x="313885" y="680919"/>
                    <a:pt x="368715" y="808629"/>
                  </a:cubicBezTo>
                  <a:cubicBezTo>
                    <a:pt x="423816" y="937017"/>
                    <a:pt x="478102" y="1065676"/>
                    <a:pt x="531846" y="1194609"/>
                  </a:cubicBezTo>
                  <a:cubicBezTo>
                    <a:pt x="585319" y="1322997"/>
                    <a:pt x="637978" y="1451792"/>
                    <a:pt x="689958" y="1580725"/>
                  </a:cubicBezTo>
                  <a:cubicBezTo>
                    <a:pt x="742209" y="1710333"/>
                    <a:pt x="794323" y="1839945"/>
                    <a:pt x="844539" y="1970367"/>
                  </a:cubicBezTo>
                  <a:cubicBezTo>
                    <a:pt x="849832" y="1984075"/>
                    <a:pt x="828117" y="1990319"/>
                    <a:pt x="822825" y="1976882"/>
                  </a:cubicBezTo>
                  <a:cubicBezTo>
                    <a:pt x="816446" y="1960732"/>
                    <a:pt x="810067" y="1944446"/>
                    <a:pt x="803689" y="1928296"/>
                  </a:cubicBezTo>
                  <a:cubicBezTo>
                    <a:pt x="752930" y="1798821"/>
                    <a:pt x="701358" y="1669619"/>
                    <a:pt x="649242" y="1540687"/>
                  </a:cubicBezTo>
                  <a:cubicBezTo>
                    <a:pt x="597126" y="1411756"/>
                    <a:pt x="544469" y="1283097"/>
                    <a:pt x="491132" y="1154707"/>
                  </a:cubicBezTo>
                  <a:cubicBezTo>
                    <a:pt x="437659" y="1025776"/>
                    <a:pt x="383509" y="897117"/>
                    <a:pt x="328813" y="768593"/>
                  </a:cubicBezTo>
                  <a:cubicBezTo>
                    <a:pt x="274391" y="640746"/>
                    <a:pt x="219155" y="513309"/>
                    <a:pt x="163646" y="385870"/>
                  </a:cubicBezTo>
                  <a:cubicBezTo>
                    <a:pt x="135824" y="322219"/>
                    <a:pt x="108001" y="258702"/>
                    <a:pt x="80179" y="195051"/>
                  </a:cubicBezTo>
                  <a:cubicBezTo>
                    <a:pt x="66337" y="163293"/>
                    <a:pt x="52357" y="131537"/>
                    <a:pt x="38380" y="99779"/>
                  </a:cubicBezTo>
                  <a:cubicBezTo>
                    <a:pt x="31457" y="83900"/>
                    <a:pt x="24400" y="68020"/>
                    <a:pt x="17479" y="52141"/>
                  </a:cubicBezTo>
                  <a:cubicBezTo>
                    <a:pt x="13814" y="43863"/>
                    <a:pt x="10421" y="35583"/>
                    <a:pt x="6893" y="27304"/>
                  </a:cubicBezTo>
                  <a:cubicBezTo>
                    <a:pt x="3634" y="19706"/>
                    <a:pt x="2143" y="11425"/>
                    <a:pt x="106" y="341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6" name="任意多边形: 形状 705"/>
            <p:cNvSpPr/>
            <p:nvPr/>
          </p:nvSpPr>
          <p:spPr>
            <a:xfrm rot="5400000">
              <a:off x="9885507" y="69865"/>
              <a:ext cx="259549" cy="119820"/>
            </a:xfrm>
            <a:custGeom>
              <a:avLst/>
              <a:gdLst>
                <a:gd name="connsiteX0" fmla="*/ 0 w 259549"/>
                <a:gd name="connsiteY0" fmla="*/ 119820 h 119820"/>
                <a:gd name="connsiteX1" fmla="*/ 0 w 259549"/>
                <a:gd name="connsiteY1" fmla="*/ 100711 h 119820"/>
                <a:gd name="connsiteX2" fmla="*/ 248539 w 259549"/>
                <a:gd name="connsiteY2" fmla="*/ 660 h 119820"/>
                <a:gd name="connsiteX3" fmla="*/ 253697 w 259549"/>
                <a:gd name="connsiteY3" fmla="*/ 17762 h 11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549" h="119820">
                  <a:moveTo>
                    <a:pt x="0" y="119820"/>
                  </a:moveTo>
                  <a:lnTo>
                    <a:pt x="0" y="100711"/>
                  </a:lnTo>
                  <a:lnTo>
                    <a:pt x="248539" y="660"/>
                  </a:lnTo>
                  <a:cubicBezTo>
                    <a:pt x="259262" y="-3547"/>
                    <a:pt x="264283" y="13554"/>
                    <a:pt x="253697" y="1776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8" name="任意多边形: 形状 707"/>
            <p:cNvSpPr/>
            <p:nvPr/>
          </p:nvSpPr>
          <p:spPr>
            <a:xfrm rot="5400000">
              <a:off x="7507107" y="-3168"/>
              <a:ext cx="9408" cy="15747"/>
            </a:xfrm>
            <a:custGeom>
              <a:avLst/>
              <a:gdLst>
                <a:gd name="connsiteX0" fmla="*/ 0 w 9408"/>
                <a:gd name="connsiteY0" fmla="*/ 15747 h 15747"/>
                <a:gd name="connsiteX1" fmla="*/ 0 w 9408"/>
                <a:gd name="connsiteY1" fmla="*/ 1090 h 15747"/>
                <a:gd name="connsiteX2" fmla="*/ 1533 w 9408"/>
                <a:gd name="connsiteY2" fmla="*/ 439 h 15747"/>
                <a:gd name="connsiteX3" fmla="*/ 5061 w 9408"/>
                <a:gd name="connsiteY3" fmla="*/ 13602 h 1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08" h="15747">
                  <a:moveTo>
                    <a:pt x="0" y="15747"/>
                  </a:moveTo>
                  <a:lnTo>
                    <a:pt x="0" y="1090"/>
                  </a:lnTo>
                  <a:lnTo>
                    <a:pt x="1533" y="439"/>
                  </a:lnTo>
                  <a:cubicBezTo>
                    <a:pt x="9540" y="-2549"/>
                    <a:pt x="12662" y="10617"/>
                    <a:pt x="5061" y="1360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0" name="任意多边形: 形状 709"/>
            <p:cNvSpPr/>
            <p:nvPr/>
          </p:nvSpPr>
          <p:spPr>
            <a:xfrm rot="5400000">
              <a:off x="7259539" y="294521"/>
              <a:ext cx="1115720" cy="526681"/>
            </a:xfrm>
            <a:custGeom>
              <a:avLst/>
              <a:gdLst>
                <a:gd name="connsiteX0" fmla="*/ 0 w 1115720"/>
                <a:gd name="connsiteY0" fmla="*/ 440629 h 526681"/>
                <a:gd name="connsiteX1" fmla="*/ 0 w 1115720"/>
                <a:gd name="connsiteY1" fmla="*/ 425566 h 526681"/>
                <a:gd name="connsiteX2" fmla="*/ 179049 w 1115720"/>
                <a:gd name="connsiteY2" fmla="*/ 347466 h 526681"/>
                <a:gd name="connsiteX3" fmla="*/ 702511 w 1115720"/>
                <a:gd name="connsiteY3" fmla="*/ 127062 h 526681"/>
                <a:gd name="connsiteX4" fmla="*/ 972180 w 1115720"/>
                <a:gd name="connsiteY4" fmla="*/ 34910 h 526681"/>
                <a:gd name="connsiteX5" fmla="*/ 1039633 w 1115720"/>
                <a:gd name="connsiteY5" fmla="*/ 15095 h 526681"/>
                <a:gd name="connsiteX6" fmla="*/ 1075870 w 1115720"/>
                <a:gd name="connsiteY6" fmla="*/ 5053 h 526681"/>
                <a:gd name="connsiteX7" fmla="*/ 1097719 w 1115720"/>
                <a:gd name="connsiteY7" fmla="*/ 32 h 526681"/>
                <a:gd name="connsiteX8" fmla="*/ 1112513 w 1115720"/>
                <a:gd name="connsiteY8" fmla="*/ 68976 h 526681"/>
                <a:gd name="connsiteX9" fmla="*/ 1107897 w 1115720"/>
                <a:gd name="connsiteY9" fmla="*/ 91776 h 526681"/>
                <a:gd name="connsiteX10" fmla="*/ 1094869 w 1115720"/>
                <a:gd name="connsiteY10" fmla="*/ 108198 h 526681"/>
                <a:gd name="connsiteX11" fmla="*/ 1054969 w 1115720"/>
                <a:gd name="connsiteY11" fmla="*/ 131404 h 526681"/>
                <a:gd name="connsiteX12" fmla="*/ 1012488 w 1115720"/>
                <a:gd name="connsiteY12" fmla="*/ 145792 h 526681"/>
                <a:gd name="connsiteX13" fmla="*/ 954673 w 1115720"/>
                <a:gd name="connsiteY13" fmla="*/ 169813 h 526681"/>
                <a:gd name="connsiteX14" fmla="*/ 680796 w 1115720"/>
                <a:gd name="connsiteY14" fmla="*/ 289244 h 526681"/>
                <a:gd name="connsiteX15" fmla="*/ 119334 w 1115720"/>
                <a:gd name="connsiteY15" fmla="*/ 526207 h 526681"/>
                <a:gd name="connsiteX16" fmla="*/ 115940 w 1115720"/>
                <a:gd name="connsiteY16" fmla="*/ 513176 h 526681"/>
                <a:gd name="connsiteX17" fmla="*/ 183393 w 1115720"/>
                <a:gd name="connsiteY17" fmla="*/ 486848 h 526681"/>
                <a:gd name="connsiteX18" fmla="*/ 728976 w 1115720"/>
                <a:gd name="connsiteY18" fmla="*/ 253414 h 526681"/>
                <a:gd name="connsiteX19" fmla="*/ 996203 w 1115720"/>
                <a:gd name="connsiteY19" fmla="*/ 137648 h 526681"/>
                <a:gd name="connsiteX20" fmla="*/ 1077904 w 1115720"/>
                <a:gd name="connsiteY20" fmla="*/ 104805 h 526681"/>
                <a:gd name="connsiteX21" fmla="*/ 1094055 w 1115720"/>
                <a:gd name="connsiteY21" fmla="*/ 89740 h 526681"/>
                <a:gd name="connsiteX22" fmla="*/ 1099756 w 1115720"/>
                <a:gd name="connsiteY22" fmla="*/ 71010 h 526681"/>
                <a:gd name="connsiteX23" fmla="*/ 1102198 w 1115720"/>
                <a:gd name="connsiteY23" fmla="*/ 26223 h 526681"/>
                <a:gd name="connsiteX24" fmla="*/ 1098397 w 1115720"/>
                <a:gd name="connsiteY24" fmla="*/ 13874 h 526681"/>
                <a:gd name="connsiteX25" fmla="*/ 1093240 w 1115720"/>
                <a:gd name="connsiteY25" fmla="*/ 14417 h 526681"/>
                <a:gd name="connsiteX26" fmla="*/ 1076547 w 1115720"/>
                <a:gd name="connsiteY26" fmla="*/ 19031 h 526681"/>
                <a:gd name="connsiteX27" fmla="*/ 1010317 w 1115720"/>
                <a:gd name="connsiteY27" fmla="*/ 37760 h 526681"/>
                <a:gd name="connsiteX28" fmla="*/ 876365 w 1115720"/>
                <a:gd name="connsiteY28" fmla="*/ 79696 h 526681"/>
                <a:gd name="connsiteX29" fmla="*/ 616330 w 1115720"/>
                <a:gd name="connsiteY29" fmla="*/ 174971 h 526681"/>
                <a:gd name="connsiteX30" fmla="*/ 103455 w 1115720"/>
                <a:gd name="connsiteY30" fmla="*/ 396189 h 5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15720" h="526681">
                  <a:moveTo>
                    <a:pt x="0" y="440629"/>
                  </a:moveTo>
                  <a:lnTo>
                    <a:pt x="0" y="425566"/>
                  </a:lnTo>
                  <a:lnTo>
                    <a:pt x="179049" y="347466"/>
                  </a:lnTo>
                  <a:cubicBezTo>
                    <a:pt x="351952" y="270109"/>
                    <a:pt x="525263" y="193835"/>
                    <a:pt x="702511" y="127062"/>
                  </a:cubicBezTo>
                  <a:cubicBezTo>
                    <a:pt x="791405" y="93676"/>
                    <a:pt x="881250" y="62460"/>
                    <a:pt x="972180" y="34910"/>
                  </a:cubicBezTo>
                  <a:cubicBezTo>
                    <a:pt x="994574" y="28125"/>
                    <a:pt x="1017104" y="21475"/>
                    <a:pt x="1039633" y="15095"/>
                  </a:cubicBezTo>
                  <a:cubicBezTo>
                    <a:pt x="1051710" y="11703"/>
                    <a:pt x="1063790" y="8310"/>
                    <a:pt x="1075870" y="5053"/>
                  </a:cubicBezTo>
                  <a:cubicBezTo>
                    <a:pt x="1082654" y="3288"/>
                    <a:pt x="1090527" y="-377"/>
                    <a:pt x="1097719" y="32"/>
                  </a:cubicBezTo>
                  <a:cubicBezTo>
                    <a:pt x="1124319" y="1660"/>
                    <a:pt x="1114005" y="53503"/>
                    <a:pt x="1112513" y="68976"/>
                  </a:cubicBezTo>
                  <a:cubicBezTo>
                    <a:pt x="1111699" y="77117"/>
                    <a:pt x="1111833" y="84447"/>
                    <a:pt x="1107897" y="91776"/>
                  </a:cubicBezTo>
                  <a:cubicBezTo>
                    <a:pt x="1104641" y="97883"/>
                    <a:pt x="1100027" y="103448"/>
                    <a:pt x="1094869" y="108198"/>
                  </a:cubicBezTo>
                  <a:cubicBezTo>
                    <a:pt x="1083469" y="118647"/>
                    <a:pt x="1069354" y="125705"/>
                    <a:pt x="1054969" y="131404"/>
                  </a:cubicBezTo>
                  <a:cubicBezTo>
                    <a:pt x="1041124" y="136969"/>
                    <a:pt x="1026604" y="141042"/>
                    <a:pt x="1012488" y="145792"/>
                  </a:cubicBezTo>
                  <a:cubicBezTo>
                    <a:pt x="992809" y="152577"/>
                    <a:pt x="973810" y="161669"/>
                    <a:pt x="954673" y="169813"/>
                  </a:cubicBezTo>
                  <a:cubicBezTo>
                    <a:pt x="863065" y="208764"/>
                    <a:pt x="771863" y="249071"/>
                    <a:pt x="680796" y="289244"/>
                  </a:cubicBezTo>
                  <a:cubicBezTo>
                    <a:pt x="494999" y="371217"/>
                    <a:pt x="309067" y="453326"/>
                    <a:pt x="119334" y="526207"/>
                  </a:cubicBezTo>
                  <a:cubicBezTo>
                    <a:pt x="111462" y="529327"/>
                    <a:pt x="108340" y="516163"/>
                    <a:pt x="115940" y="513176"/>
                  </a:cubicBezTo>
                  <a:cubicBezTo>
                    <a:pt x="138470" y="504492"/>
                    <a:pt x="160999" y="495805"/>
                    <a:pt x="183393" y="486848"/>
                  </a:cubicBezTo>
                  <a:cubicBezTo>
                    <a:pt x="367288" y="413833"/>
                    <a:pt x="547929" y="333217"/>
                    <a:pt x="728976" y="253414"/>
                  </a:cubicBezTo>
                  <a:cubicBezTo>
                    <a:pt x="817870" y="214328"/>
                    <a:pt x="906629" y="175242"/>
                    <a:pt x="996203" y="137648"/>
                  </a:cubicBezTo>
                  <a:cubicBezTo>
                    <a:pt x="1023211" y="126248"/>
                    <a:pt x="1053204" y="121633"/>
                    <a:pt x="1077904" y="104805"/>
                  </a:cubicBezTo>
                  <a:cubicBezTo>
                    <a:pt x="1084011" y="100734"/>
                    <a:pt x="1089712" y="95712"/>
                    <a:pt x="1094055" y="89740"/>
                  </a:cubicBezTo>
                  <a:cubicBezTo>
                    <a:pt x="1098670" y="83361"/>
                    <a:pt x="1099076" y="78474"/>
                    <a:pt x="1099756" y="71010"/>
                  </a:cubicBezTo>
                  <a:cubicBezTo>
                    <a:pt x="1101113" y="56218"/>
                    <a:pt x="1103418" y="41154"/>
                    <a:pt x="1102198" y="26223"/>
                  </a:cubicBezTo>
                  <a:cubicBezTo>
                    <a:pt x="1101927" y="23103"/>
                    <a:pt x="1101790" y="15639"/>
                    <a:pt x="1098397" y="13874"/>
                  </a:cubicBezTo>
                  <a:cubicBezTo>
                    <a:pt x="1096768" y="13060"/>
                    <a:pt x="1094734" y="14009"/>
                    <a:pt x="1093240" y="14417"/>
                  </a:cubicBezTo>
                  <a:cubicBezTo>
                    <a:pt x="1087676" y="15774"/>
                    <a:pt x="1082112" y="17539"/>
                    <a:pt x="1076547" y="19031"/>
                  </a:cubicBezTo>
                  <a:cubicBezTo>
                    <a:pt x="1054426" y="25138"/>
                    <a:pt x="1032303" y="31245"/>
                    <a:pt x="1010317" y="37760"/>
                  </a:cubicBezTo>
                  <a:cubicBezTo>
                    <a:pt x="965395" y="50925"/>
                    <a:pt x="920743" y="64903"/>
                    <a:pt x="876365" y="79696"/>
                  </a:cubicBezTo>
                  <a:cubicBezTo>
                    <a:pt x="788691" y="108875"/>
                    <a:pt x="702102" y="140905"/>
                    <a:pt x="616330" y="174971"/>
                  </a:cubicBezTo>
                  <a:cubicBezTo>
                    <a:pt x="443291" y="243507"/>
                    <a:pt x="273373" y="319915"/>
                    <a:pt x="103455" y="39618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1" name="任意多边形: 形状 710"/>
            <p:cNvSpPr/>
            <p:nvPr/>
          </p:nvSpPr>
          <p:spPr>
            <a:xfrm rot="5400000">
              <a:off x="7514074" y="65427"/>
              <a:ext cx="241057" cy="110204"/>
            </a:xfrm>
            <a:custGeom>
              <a:avLst/>
              <a:gdLst>
                <a:gd name="connsiteX0" fmla="*/ 0 w 241057"/>
                <a:gd name="connsiteY0" fmla="*/ 110204 h 110204"/>
                <a:gd name="connsiteX1" fmla="*/ 0 w 241057"/>
                <a:gd name="connsiteY1" fmla="*/ 97398 h 110204"/>
                <a:gd name="connsiteX2" fmla="*/ 63282 w 241057"/>
                <a:gd name="connsiteY2" fmla="*/ 72605 h 110204"/>
                <a:gd name="connsiteX3" fmla="*/ 238087 w 241057"/>
                <a:gd name="connsiteY3" fmla="*/ 131 h 110204"/>
                <a:gd name="connsiteX4" fmla="*/ 239444 w 241057"/>
                <a:gd name="connsiteY4" fmla="*/ 4747 h 110204"/>
                <a:gd name="connsiteX5" fmla="*/ 69661 w 241057"/>
                <a:gd name="connsiteY5" fmla="*/ 83326 h 11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057" h="110204">
                  <a:moveTo>
                    <a:pt x="0" y="110204"/>
                  </a:moveTo>
                  <a:lnTo>
                    <a:pt x="0" y="97398"/>
                  </a:lnTo>
                  <a:lnTo>
                    <a:pt x="63282" y="72605"/>
                  </a:lnTo>
                  <a:cubicBezTo>
                    <a:pt x="120826" y="46818"/>
                    <a:pt x="177693" y="18861"/>
                    <a:pt x="238087" y="131"/>
                  </a:cubicBezTo>
                  <a:cubicBezTo>
                    <a:pt x="241072" y="-818"/>
                    <a:pt x="242295" y="3661"/>
                    <a:pt x="239444" y="4747"/>
                  </a:cubicBezTo>
                  <a:cubicBezTo>
                    <a:pt x="180815" y="26733"/>
                    <a:pt x="126662" y="57675"/>
                    <a:pt x="69661" y="8332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2" name="任意多边形: 形状 711"/>
            <p:cNvSpPr/>
            <p:nvPr/>
          </p:nvSpPr>
          <p:spPr>
            <a:xfrm rot="5400000">
              <a:off x="7434970" y="-23262"/>
              <a:ext cx="165010" cy="211534"/>
            </a:xfrm>
            <a:custGeom>
              <a:avLst/>
              <a:gdLst>
                <a:gd name="connsiteX0" fmla="*/ 0 w 165010"/>
                <a:gd name="connsiteY0" fmla="*/ 101071 h 211534"/>
                <a:gd name="connsiteX1" fmla="*/ 0 w 165010"/>
                <a:gd name="connsiteY1" fmla="*/ 89131 h 211534"/>
                <a:gd name="connsiteX2" fmla="*/ 21482 w 165010"/>
                <a:gd name="connsiteY2" fmla="*/ 125847 h 211534"/>
                <a:gd name="connsiteX3" fmla="*/ 42926 w 165010"/>
                <a:gd name="connsiteY3" fmla="*/ 163304 h 211534"/>
                <a:gd name="connsiteX4" fmla="*/ 54385 w 165010"/>
                <a:gd name="connsiteY4" fmla="*/ 189521 h 211534"/>
                <a:gd name="connsiteX5" fmla="*/ 49576 w 165010"/>
                <a:gd name="connsiteY5" fmla="*/ 204563 h 211534"/>
                <a:gd name="connsiteX6" fmla="*/ 60841 w 165010"/>
                <a:gd name="connsiteY6" fmla="*/ 204291 h 211534"/>
                <a:gd name="connsiteX7" fmla="*/ 54385 w 165010"/>
                <a:gd name="connsiteY7" fmla="*/ 189521 h 211534"/>
                <a:gd name="connsiteX8" fmla="*/ 63419 w 165010"/>
                <a:gd name="connsiteY8" fmla="*/ 161269 h 211534"/>
                <a:gd name="connsiteX9" fmla="*/ 85270 w 165010"/>
                <a:gd name="connsiteY9" fmla="*/ 134396 h 211534"/>
                <a:gd name="connsiteX10" fmla="*/ 117706 w 165010"/>
                <a:gd name="connsiteY10" fmla="*/ 146882 h 211534"/>
                <a:gd name="connsiteX11" fmla="*/ 135469 w 165010"/>
                <a:gd name="connsiteY11" fmla="*/ 158775 h 211534"/>
                <a:gd name="connsiteX12" fmla="*/ 149835 w 165010"/>
                <a:gd name="connsiteY12" fmla="*/ 158908 h 211534"/>
                <a:gd name="connsiteX13" fmla="*/ 152992 w 165010"/>
                <a:gd name="connsiteY13" fmla="*/ 165883 h 211534"/>
                <a:gd name="connsiteX14" fmla="*/ 155571 w 165010"/>
                <a:gd name="connsiteY14" fmla="*/ 158962 h 211534"/>
                <a:gd name="connsiteX15" fmla="*/ 149835 w 165010"/>
                <a:gd name="connsiteY15" fmla="*/ 158908 h 211534"/>
                <a:gd name="connsiteX16" fmla="*/ 81742 w 165010"/>
                <a:gd name="connsiteY16" fmla="*/ 8451 h 211534"/>
                <a:gd name="connsiteX17" fmla="*/ 95042 w 165010"/>
                <a:gd name="connsiteY17" fmla="*/ 4379 h 211534"/>
                <a:gd name="connsiteX18" fmla="*/ 164664 w 165010"/>
                <a:gd name="connsiteY18" fmla="*/ 162218 h 211534"/>
                <a:gd name="connsiteX19" fmla="*/ 162087 w 165010"/>
                <a:gd name="connsiteY19" fmla="*/ 169140 h 211534"/>
                <a:gd name="connsiteX20" fmla="*/ 104135 w 165010"/>
                <a:gd name="connsiteY20" fmla="*/ 151769 h 211534"/>
                <a:gd name="connsiteX21" fmla="*/ 82828 w 165010"/>
                <a:gd name="connsiteY21" fmla="*/ 148510 h 211534"/>
                <a:gd name="connsiteX22" fmla="*/ 75227 w 165010"/>
                <a:gd name="connsiteY22" fmla="*/ 164118 h 211534"/>
                <a:gd name="connsiteX23" fmla="*/ 60976 w 165010"/>
                <a:gd name="connsiteY23" fmla="*/ 207276 h 211534"/>
                <a:gd name="connsiteX24" fmla="*/ 49712 w 165010"/>
                <a:gd name="connsiteY24" fmla="*/ 207548 h 211534"/>
                <a:gd name="connsiteX25" fmla="*/ 15375 w 165010"/>
                <a:gd name="connsiteY25" fmla="*/ 127610 h 21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010" h="211534">
                  <a:moveTo>
                    <a:pt x="0" y="101071"/>
                  </a:moveTo>
                  <a:lnTo>
                    <a:pt x="0" y="89131"/>
                  </a:lnTo>
                  <a:lnTo>
                    <a:pt x="21482" y="125847"/>
                  </a:lnTo>
                  <a:cubicBezTo>
                    <a:pt x="28812" y="138196"/>
                    <a:pt x="36682" y="150410"/>
                    <a:pt x="42926" y="163304"/>
                  </a:cubicBezTo>
                  <a:lnTo>
                    <a:pt x="54385" y="189521"/>
                  </a:lnTo>
                  <a:lnTo>
                    <a:pt x="49576" y="204563"/>
                  </a:lnTo>
                  <a:cubicBezTo>
                    <a:pt x="53375" y="204426"/>
                    <a:pt x="57040" y="204426"/>
                    <a:pt x="60841" y="204291"/>
                  </a:cubicBezTo>
                  <a:lnTo>
                    <a:pt x="54385" y="189521"/>
                  </a:lnTo>
                  <a:lnTo>
                    <a:pt x="63419" y="161269"/>
                  </a:lnTo>
                  <a:cubicBezTo>
                    <a:pt x="67763" y="150410"/>
                    <a:pt x="71834" y="136433"/>
                    <a:pt x="85270" y="134396"/>
                  </a:cubicBezTo>
                  <a:cubicBezTo>
                    <a:pt x="97348" y="132631"/>
                    <a:pt x="108613" y="140095"/>
                    <a:pt x="117706" y="146882"/>
                  </a:cubicBezTo>
                  <a:cubicBezTo>
                    <a:pt x="122796" y="150683"/>
                    <a:pt x="128937" y="155704"/>
                    <a:pt x="135469" y="158775"/>
                  </a:cubicBezTo>
                  <a:lnTo>
                    <a:pt x="149835" y="158908"/>
                  </a:lnTo>
                  <a:lnTo>
                    <a:pt x="152992" y="165883"/>
                  </a:lnTo>
                  <a:cubicBezTo>
                    <a:pt x="153806" y="163575"/>
                    <a:pt x="154757" y="161269"/>
                    <a:pt x="155571" y="158962"/>
                  </a:cubicBezTo>
                  <a:lnTo>
                    <a:pt x="149835" y="158908"/>
                  </a:lnTo>
                  <a:lnTo>
                    <a:pt x="81742" y="8451"/>
                  </a:lnTo>
                  <a:cubicBezTo>
                    <a:pt x="78077" y="308"/>
                    <a:pt x="91512" y="-3629"/>
                    <a:pt x="95042" y="4379"/>
                  </a:cubicBezTo>
                  <a:cubicBezTo>
                    <a:pt x="118385" y="56903"/>
                    <a:pt x="141321" y="109696"/>
                    <a:pt x="164664" y="162218"/>
                  </a:cubicBezTo>
                  <a:cubicBezTo>
                    <a:pt x="165749" y="164526"/>
                    <a:pt x="164121" y="167919"/>
                    <a:pt x="162087" y="169140"/>
                  </a:cubicBezTo>
                  <a:cubicBezTo>
                    <a:pt x="140372" y="182305"/>
                    <a:pt x="121505" y="162761"/>
                    <a:pt x="104135" y="151769"/>
                  </a:cubicBezTo>
                  <a:cubicBezTo>
                    <a:pt x="98433" y="148104"/>
                    <a:pt x="88664" y="142675"/>
                    <a:pt x="82828" y="148510"/>
                  </a:cubicBezTo>
                  <a:cubicBezTo>
                    <a:pt x="79026" y="152312"/>
                    <a:pt x="77263" y="159233"/>
                    <a:pt x="75227" y="164118"/>
                  </a:cubicBezTo>
                  <a:cubicBezTo>
                    <a:pt x="69391" y="178097"/>
                    <a:pt x="64777" y="192620"/>
                    <a:pt x="60976" y="207276"/>
                  </a:cubicBezTo>
                  <a:cubicBezTo>
                    <a:pt x="59484" y="213112"/>
                    <a:pt x="51747" y="212704"/>
                    <a:pt x="49712" y="207548"/>
                  </a:cubicBezTo>
                  <a:cubicBezTo>
                    <a:pt x="39261" y="180677"/>
                    <a:pt x="28132" y="153397"/>
                    <a:pt x="15375" y="12761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4" name="任意多边形: 形状 713"/>
            <p:cNvSpPr/>
            <p:nvPr/>
          </p:nvSpPr>
          <p:spPr>
            <a:xfrm rot="5400000">
              <a:off x="9569642" y="-32986"/>
              <a:ext cx="214470" cy="280445"/>
            </a:xfrm>
            <a:custGeom>
              <a:avLst/>
              <a:gdLst>
                <a:gd name="connsiteX0" fmla="*/ 0 w 214470"/>
                <a:gd name="connsiteY0" fmla="*/ 280445 h 280445"/>
                <a:gd name="connsiteX1" fmla="*/ 0 w 214470"/>
                <a:gd name="connsiteY1" fmla="*/ 263630 h 280445"/>
                <a:gd name="connsiteX2" fmla="*/ 197539 w 214470"/>
                <a:gd name="connsiteY2" fmla="*/ 184068 h 280445"/>
                <a:gd name="connsiteX3" fmla="*/ 199952 w 214470"/>
                <a:gd name="connsiteY3" fmla="*/ 190438 h 280445"/>
                <a:gd name="connsiteX4" fmla="*/ 204973 w 214470"/>
                <a:gd name="connsiteY4" fmla="*/ 181074 h 280445"/>
                <a:gd name="connsiteX5" fmla="*/ 197539 w 214470"/>
                <a:gd name="connsiteY5" fmla="*/ 184068 h 280445"/>
                <a:gd name="connsiteX6" fmla="*/ 163715 w 214470"/>
                <a:gd name="connsiteY6" fmla="*/ 94757 h 280445"/>
                <a:gd name="connsiteX7" fmla="*/ 111192 w 214470"/>
                <a:gd name="connsiteY7" fmla="*/ 8169 h 280445"/>
                <a:gd name="connsiteX8" fmla="*/ 119336 w 214470"/>
                <a:gd name="connsiteY8" fmla="*/ 1519 h 280445"/>
                <a:gd name="connsiteX9" fmla="*/ 176880 w 214470"/>
                <a:gd name="connsiteY9" fmla="*/ 88378 h 280445"/>
                <a:gd name="connsiteX10" fmla="*/ 214201 w 214470"/>
                <a:gd name="connsiteY10" fmla="*/ 186230 h 280445"/>
                <a:gd name="connsiteX11" fmla="*/ 209181 w 214470"/>
                <a:gd name="connsiteY11" fmla="*/ 195594 h 28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470" h="280445">
                  <a:moveTo>
                    <a:pt x="0" y="280445"/>
                  </a:moveTo>
                  <a:lnTo>
                    <a:pt x="0" y="263630"/>
                  </a:lnTo>
                  <a:lnTo>
                    <a:pt x="197539" y="184068"/>
                  </a:lnTo>
                  <a:lnTo>
                    <a:pt x="199952" y="190438"/>
                  </a:lnTo>
                  <a:cubicBezTo>
                    <a:pt x="201580" y="187316"/>
                    <a:pt x="203208" y="184194"/>
                    <a:pt x="204973" y="181074"/>
                  </a:cubicBezTo>
                  <a:lnTo>
                    <a:pt x="197539" y="184068"/>
                  </a:lnTo>
                  <a:lnTo>
                    <a:pt x="163715" y="94757"/>
                  </a:lnTo>
                  <a:cubicBezTo>
                    <a:pt x="148515" y="64356"/>
                    <a:pt x="128563" y="37213"/>
                    <a:pt x="111192" y="8169"/>
                  </a:cubicBezTo>
                  <a:cubicBezTo>
                    <a:pt x="108071" y="3012"/>
                    <a:pt x="114992" y="-2824"/>
                    <a:pt x="119336" y="1519"/>
                  </a:cubicBezTo>
                  <a:cubicBezTo>
                    <a:pt x="143765" y="25948"/>
                    <a:pt x="161544" y="57706"/>
                    <a:pt x="176880" y="88378"/>
                  </a:cubicBezTo>
                  <a:cubicBezTo>
                    <a:pt x="192622" y="119728"/>
                    <a:pt x="205108" y="152437"/>
                    <a:pt x="214201" y="186230"/>
                  </a:cubicBezTo>
                  <a:cubicBezTo>
                    <a:pt x="215288" y="190438"/>
                    <a:pt x="212980" y="193966"/>
                    <a:pt x="209181" y="195594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5" name="任意多边形: 形状 714"/>
            <p:cNvSpPr/>
            <p:nvPr/>
          </p:nvSpPr>
          <p:spPr>
            <a:xfrm rot="5400000">
              <a:off x="9749829" y="22042"/>
              <a:ext cx="99000" cy="54918"/>
            </a:xfrm>
            <a:custGeom>
              <a:avLst/>
              <a:gdLst>
                <a:gd name="connsiteX0" fmla="*/ 0 w 99000"/>
                <a:gd name="connsiteY0" fmla="*/ 54918 h 54918"/>
                <a:gd name="connsiteX1" fmla="*/ 0 w 99000"/>
                <a:gd name="connsiteY1" fmla="*/ 37510 h 54918"/>
                <a:gd name="connsiteX2" fmla="*/ 40349 w 99000"/>
                <a:gd name="connsiteY2" fmla="*/ 19757 h 54918"/>
                <a:gd name="connsiteX3" fmla="*/ 93820 w 99000"/>
                <a:gd name="connsiteY3" fmla="*/ 78 h 54918"/>
                <a:gd name="connsiteX4" fmla="*/ 96807 w 99000"/>
                <a:gd name="connsiteY4" fmla="*/ 9985 h 54918"/>
                <a:gd name="connsiteX5" fmla="*/ 37362 w 99000"/>
                <a:gd name="connsiteY5" fmla="*/ 38893 h 54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00" h="54918">
                  <a:moveTo>
                    <a:pt x="0" y="54918"/>
                  </a:moveTo>
                  <a:lnTo>
                    <a:pt x="0" y="37510"/>
                  </a:lnTo>
                  <a:lnTo>
                    <a:pt x="40349" y="19757"/>
                  </a:lnTo>
                  <a:cubicBezTo>
                    <a:pt x="57856" y="12021"/>
                    <a:pt x="74821" y="2929"/>
                    <a:pt x="93820" y="78"/>
                  </a:cubicBezTo>
                  <a:cubicBezTo>
                    <a:pt x="99792" y="-873"/>
                    <a:pt x="100335" y="7136"/>
                    <a:pt x="96807" y="9985"/>
                  </a:cubicBezTo>
                  <a:cubicBezTo>
                    <a:pt x="79706" y="23558"/>
                    <a:pt x="57313" y="30343"/>
                    <a:pt x="37362" y="3889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6" name="任意多边形: 形状 715"/>
            <p:cNvSpPr/>
            <p:nvPr/>
          </p:nvSpPr>
          <p:spPr>
            <a:xfrm rot="5400000">
              <a:off x="8107561" y="-308368"/>
              <a:ext cx="859161" cy="1475899"/>
            </a:xfrm>
            <a:custGeom>
              <a:avLst/>
              <a:gdLst>
                <a:gd name="connsiteX0" fmla="*/ 0 w 859161"/>
                <a:gd name="connsiteY0" fmla="*/ 1475899 h 1475899"/>
                <a:gd name="connsiteX1" fmla="*/ 0 w 859161"/>
                <a:gd name="connsiteY1" fmla="*/ 1458466 h 1475899"/>
                <a:gd name="connsiteX2" fmla="*/ 415334 w 859161"/>
                <a:gd name="connsiteY2" fmla="*/ 1287076 h 1475899"/>
                <a:gd name="connsiteX3" fmla="*/ 631530 w 859161"/>
                <a:gd name="connsiteY3" fmla="*/ 1192617 h 1475899"/>
                <a:gd name="connsiteX4" fmla="*/ 739172 w 859161"/>
                <a:gd name="connsiteY4" fmla="*/ 1152581 h 1475899"/>
                <a:gd name="connsiteX5" fmla="*/ 839676 w 859161"/>
                <a:gd name="connsiteY5" fmla="*/ 1129403 h 1475899"/>
                <a:gd name="connsiteX6" fmla="*/ 844335 w 859161"/>
                <a:gd name="connsiteY6" fmla="*/ 1139144 h 1475899"/>
                <a:gd name="connsiteX7" fmla="*/ 850985 w 859161"/>
                <a:gd name="connsiteY7" fmla="*/ 1126795 h 1475899"/>
                <a:gd name="connsiteX8" fmla="*/ 839676 w 859161"/>
                <a:gd name="connsiteY8" fmla="*/ 1129403 h 1475899"/>
                <a:gd name="connsiteX9" fmla="*/ 725854 w 859161"/>
                <a:gd name="connsiteY9" fmla="*/ 891461 h 1475899"/>
                <a:gd name="connsiteX10" fmla="*/ 520107 w 859161"/>
                <a:gd name="connsiteY10" fmla="*/ 451738 h 1475899"/>
                <a:gd name="connsiteX11" fmla="*/ 320876 w 859161"/>
                <a:gd name="connsiteY11" fmla="*/ 10249 h 1475899"/>
                <a:gd name="connsiteX12" fmla="*/ 336889 w 859161"/>
                <a:gd name="connsiteY12" fmla="*/ 5364 h 1475899"/>
                <a:gd name="connsiteX13" fmla="*/ 448178 w 859161"/>
                <a:gd name="connsiteY13" fmla="*/ 253998 h 1475899"/>
                <a:gd name="connsiteX14" fmla="*/ 650125 w 859161"/>
                <a:gd name="connsiteY14" fmla="*/ 693721 h 1475899"/>
                <a:gd name="connsiteX15" fmla="*/ 858043 w 859161"/>
                <a:gd name="connsiteY15" fmla="*/ 1130595 h 1475899"/>
                <a:gd name="connsiteX16" fmla="*/ 851393 w 859161"/>
                <a:gd name="connsiteY16" fmla="*/ 1142946 h 1475899"/>
                <a:gd name="connsiteX17" fmla="*/ 605881 w 859161"/>
                <a:gd name="connsiteY17" fmla="*/ 1221117 h 1475899"/>
                <a:gd name="connsiteX18" fmla="*/ 387647 w 859161"/>
                <a:gd name="connsiteY18" fmla="*/ 1316255 h 1475899"/>
                <a:gd name="connsiteX19" fmla="*/ 162085 w 859161"/>
                <a:gd name="connsiteY19" fmla="*/ 1409493 h 147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161" h="1475899">
                  <a:moveTo>
                    <a:pt x="0" y="1475899"/>
                  </a:moveTo>
                  <a:lnTo>
                    <a:pt x="0" y="1458466"/>
                  </a:lnTo>
                  <a:lnTo>
                    <a:pt x="415334" y="1287076"/>
                  </a:lnTo>
                  <a:cubicBezTo>
                    <a:pt x="487672" y="1256268"/>
                    <a:pt x="559058" y="1223019"/>
                    <a:pt x="631530" y="1192617"/>
                  </a:cubicBezTo>
                  <a:cubicBezTo>
                    <a:pt x="666818" y="1177824"/>
                    <a:pt x="702647" y="1164015"/>
                    <a:pt x="739172" y="1152581"/>
                  </a:cubicBezTo>
                  <a:lnTo>
                    <a:pt x="839676" y="1129403"/>
                  </a:lnTo>
                  <a:lnTo>
                    <a:pt x="844335" y="1139144"/>
                  </a:lnTo>
                  <a:cubicBezTo>
                    <a:pt x="846506" y="1135073"/>
                    <a:pt x="848814" y="1130866"/>
                    <a:pt x="850985" y="1126795"/>
                  </a:cubicBezTo>
                  <a:lnTo>
                    <a:pt x="839676" y="1129403"/>
                  </a:lnTo>
                  <a:lnTo>
                    <a:pt x="725854" y="891461"/>
                  </a:lnTo>
                  <a:cubicBezTo>
                    <a:pt x="656232" y="745293"/>
                    <a:pt x="587695" y="598718"/>
                    <a:pt x="520107" y="451738"/>
                  </a:cubicBezTo>
                  <a:cubicBezTo>
                    <a:pt x="452657" y="305026"/>
                    <a:pt x="386290" y="157774"/>
                    <a:pt x="320876" y="10249"/>
                  </a:cubicBezTo>
                  <a:cubicBezTo>
                    <a:pt x="316531" y="342"/>
                    <a:pt x="332547" y="-4409"/>
                    <a:pt x="336889" y="5364"/>
                  </a:cubicBezTo>
                  <a:cubicBezTo>
                    <a:pt x="373669" y="88422"/>
                    <a:pt x="410718" y="171211"/>
                    <a:pt x="448178" y="253998"/>
                  </a:cubicBezTo>
                  <a:cubicBezTo>
                    <a:pt x="514679" y="400978"/>
                    <a:pt x="581995" y="547553"/>
                    <a:pt x="650125" y="693721"/>
                  </a:cubicBezTo>
                  <a:cubicBezTo>
                    <a:pt x="718255" y="839888"/>
                    <a:pt x="786928" y="985785"/>
                    <a:pt x="858043" y="1130595"/>
                  </a:cubicBezTo>
                  <a:cubicBezTo>
                    <a:pt x="861029" y="1136567"/>
                    <a:pt x="857772" y="1141995"/>
                    <a:pt x="851393" y="1142946"/>
                  </a:cubicBezTo>
                  <a:cubicBezTo>
                    <a:pt x="765756" y="1155837"/>
                    <a:pt x="684869" y="1186781"/>
                    <a:pt x="605881" y="1221117"/>
                  </a:cubicBezTo>
                  <a:cubicBezTo>
                    <a:pt x="533136" y="1252740"/>
                    <a:pt x="460798" y="1285447"/>
                    <a:pt x="387647" y="1316255"/>
                  </a:cubicBezTo>
                  <a:cubicBezTo>
                    <a:pt x="312595" y="1347878"/>
                    <a:pt x="237409" y="1378686"/>
                    <a:pt x="162085" y="140949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8" name="任意多边形: 形状 717"/>
            <p:cNvSpPr/>
            <p:nvPr/>
          </p:nvSpPr>
          <p:spPr>
            <a:xfrm rot="5400000">
              <a:off x="8992280" y="92454"/>
              <a:ext cx="341022" cy="156116"/>
            </a:xfrm>
            <a:custGeom>
              <a:avLst/>
              <a:gdLst>
                <a:gd name="connsiteX0" fmla="*/ 0 w 341022"/>
                <a:gd name="connsiteY0" fmla="*/ 156116 h 156116"/>
                <a:gd name="connsiteX1" fmla="*/ 0 w 341022"/>
                <a:gd name="connsiteY1" fmla="*/ 140174 h 156116"/>
                <a:gd name="connsiteX2" fmla="*/ 118928 w 341022"/>
                <a:gd name="connsiteY2" fmla="*/ 90823 h 156116"/>
                <a:gd name="connsiteX3" fmla="*/ 225466 w 341022"/>
                <a:gd name="connsiteY3" fmla="*/ 45630 h 156116"/>
                <a:gd name="connsiteX4" fmla="*/ 332005 w 341022"/>
                <a:gd name="connsiteY4" fmla="*/ 435 h 156116"/>
                <a:gd name="connsiteX5" fmla="*/ 337704 w 341022"/>
                <a:gd name="connsiteY5" fmla="*/ 13058 h 156116"/>
                <a:gd name="connsiteX6" fmla="*/ 219088 w 341022"/>
                <a:gd name="connsiteY6" fmla="*/ 64766 h 156116"/>
                <a:gd name="connsiteX7" fmla="*/ 100064 w 341022"/>
                <a:gd name="connsiteY7" fmla="*/ 115117 h 156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022" h="156116">
                  <a:moveTo>
                    <a:pt x="0" y="156116"/>
                  </a:moveTo>
                  <a:lnTo>
                    <a:pt x="0" y="140174"/>
                  </a:lnTo>
                  <a:lnTo>
                    <a:pt x="118928" y="90823"/>
                  </a:lnTo>
                  <a:cubicBezTo>
                    <a:pt x="154486" y="75895"/>
                    <a:pt x="190043" y="60830"/>
                    <a:pt x="225466" y="45630"/>
                  </a:cubicBezTo>
                  <a:cubicBezTo>
                    <a:pt x="260887" y="30565"/>
                    <a:pt x="295904" y="13872"/>
                    <a:pt x="332005" y="435"/>
                  </a:cubicBezTo>
                  <a:cubicBezTo>
                    <a:pt x="339469" y="-2415"/>
                    <a:pt x="344762" y="9529"/>
                    <a:pt x="337704" y="13058"/>
                  </a:cubicBezTo>
                  <a:cubicBezTo>
                    <a:pt x="299161" y="32193"/>
                    <a:pt x="258582" y="47938"/>
                    <a:pt x="219088" y="64766"/>
                  </a:cubicBezTo>
                  <a:cubicBezTo>
                    <a:pt x="179457" y="81730"/>
                    <a:pt x="139829" y="98424"/>
                    <a:pt x="100064" y="11511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9" name="任意多边形: 形状 718"/>
            <p:cNvSpPr/>
            <p:nvPr/>
          </p:nvSpPr>
          <p:spPr>
            <a:xfrm rot="5400000">
              <a:off x="8024611" y="146291"/>
              <a:ext cx="652634" cy="360055"/>
            </a:xfrm>
            <a:custGeom>
              <a:avLst/>
              <a:gdLst>
                <a:gd name="connsiteX0" fmla="*/ 0 w 652634"/>
                <a:gd name="connsiteY0" fmla="*/ 360055 h 360055"/>
                <a:gd name="connsiteX1" fmla="*/ 0 w 652634"/>
                <a:gd name="connsiteY1" fmla="*/ 347777 h 360055"/>
                <a:gd name="connsiteX2" fmla="*/ 1532 w 652634"/>
                <a:gd name="connsiteY2" fmla="*/ 348188 h 360055"/>
                <a:gd name="connsiteX3" fmla="*/ 88255 w 652634"/>
                <a:gd name="connsiteY3" fmla="*/ 296751 h 360055"/>
                <a:gd name="connsiteX4" fmla="*/ 132770 w 652634"/>
                <a:gd name="connsiteY4" fmla="*/ 196321 h 360055"/>
                <a:gd name="connsiteX5" fmla="*/ 198866 w 652634"/>
                <a:gd name="connsiteY5" fmla="*/ 110820 h 360055"/>
                <a:gd name="connsiteX6" fmla="*/ 321553 w 652634"/>
                <a:gd name="connsiteY6" fmla="*/ 89377 h 360055"/>
                <a:gd name="connsiteX7" fmla="*/ 455744 w 652634"/>
                <a:gd name="connsiteY7" fmla="*/ 105764 h 360055"/>
                <a:gd name="connsiteX8" fmla="*/ 576948 w 652634"/>
                <a:gd name="connsiteY8" fmla="*/ 148251 h 360055"/>
                <a:gd name="connsiteX9" fmla="*/ 573852 w 652634"/>
                <a:gd name="connsiteY9" fmla="*/ 151942 h 360055"/>
                <a:gd name="connsiteX10" fmla="*/ 583217 w 652634"/>
                <a:gd name="connsiteY10" fmla="*/ 150448 h 360055"/>
                <a:gd name="connsiteX11" fmla="*/ 576948 w 652634"/>
                <a:gd name="connsiteY11" fmla="*/ 148251 h 360055"/>
                <a:gd name="connsiteX12" fmla="*/ 600166 w 652634"/>
                <a:gd name="connsiteY12" fmla="*/ 120574 h 360055"/>
                <a:gd name="connsiteX13" fmla="*/ 638317 w 652634"/>
                <a:gd name="connsiteY13" fmla="*/ 7131 h 360055"/>
                <a:gd name="connsiteX14" fmla="*/ 652568 w 652634"/>
                <a:gd name="connsiteY14" fmla="*/ 6724 h 360055"/>
                <a:gd name="connsiteX15" fmla="*/ 584981 w 652634"/>
                <a:gd name="connsiteY15" fmla="*/ 162528 h 360055"/>
                <a:gd name="connsiteX16" fmla="*/ 575617 w 652634"/>
                <a:gd name="connsiteY16" fmla="*/ 164020 h 360055"/>
                <a:gd name="connsiteX17" fmla="*/ 285318 w 652634"/>
                <a:gd name="connsiteY17" fmla="*/ 105119 h 360055"/>
                <a:gd name="connsiteX18" fmla="*/ 177694 w 652634"/>
                <a:gd name="connsiteY18" fmla="*/ 148006 h 360055"/>
                <a:gd name="connsiteX19" fmla="*/ 130193 w 652634"/>
                <a:gd name="connsiteY19" fmla="*/ 244635 h 360055"/>
                <a:gd name="connsiteX20" fmla="*/ 77534 w 652634"/>
                <a:gd name="connsiteY20" fmla="*/ 333666 h 360055"/>
                <a:gd name="connsiteX21" fmla="*/ 34309 w 652634"/>
                <a:gd name="connsiteY21" fmla="*/ 359300 h 36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2634" h="360055">
                  <a:moveTo>
                    <a:pt x="0" y="360055"/>
                  </a:moveTo>
                  <a:lnTo>
                    <a:pt x="0" y="347777"/>
                  </a:lnTo>
                  <a:lnTo>
                    <a:pt x="1532" y="348188"/>
                  </a:lnTo>
                  <a:cubicBezTo>
                    <a:pt x="39126" y="351581"/>
                    <a:pt x="68713" y="326473"/>
                    <a:pt x="88255" y="296751"/>
                  </a:cubicBezTo>
                  <a:cubicBezTo>
                    <a:pt x="108478" y="265807"/>
                    <a:pt x="118520" y="230250"/>
                    <a:pt x="132770" y="196321"/>
                  </a:cubicBezTo>
                  <a:cubicBezTo>
                    <a:pt x="146885" y="162663"/>
                    <a:pt x="166294" y="129413"/>
                    <a:pt x="198866" y="110820"/>
                  </a:cubicBezTo>
                  <a:cubicBezTo>
                    <a:pt x="235509" y="89919"/>
                    <a:pt x="280567" y="88969"/>
                    <a:pt x="321553" y="89377"/>
                  </a:cubicBezTo>
                  <a:cubicBezTo>
                    <a:pt x="366815" y="89920"/>
                    <a:pt x="411840" y="95484"/>
                    <a:pt x="455744" y="105764"/>
                  </a:cubicBezTo>
                  <a:lnTo>
                    <a:pt x="576948" y="148251"/>
                  </a:lnTo>
                  <a:lnTo>
                    <a:pt x="573852" y="151942"/>
                  </a:lnTo>
                  <a:cubicBezTo>
                    <a:pt x="576974" y="151399"/>
                    <a:pt x="580095" y="150991"/>
                    <a:pt x="583217" y="150448"/>
                  </a:cubicBezTo>
                  <a:lnTo>
                    <a:pt x="576948" y="148251"/>
                  </a:lnTo>
                  <a:lnTo>
                    <a:pt x="600166" y="120574"/>
                  </a:lnTo>
                  <a:cubicBezTo>
                    <a:pt x="622846" y="87264"/>
                    <a:pt x="634857" y="48457"/>
                    <a:pt x="638317" y="7131"/>
                  </a:cubicBezTo>
                  <a:cubicBezTo>
                    <a:pt x="638996" y="-1963"/>
                    <a:pt x="652296" y="-2640"/>
                    <a:pt x="652568" y="6724"/>
                  </a:cubicBezTo>
                  <a:cubicBezTo>
                    <a:pt x="654196" y="64405"/>
                    <a:pt x="625968" y="122763"/>
                    <a:pt x="584981" y="162528"/>
                  </a:cubicBezTo>
                  <a:cubicBezTo>
                    <a:pt x="582403" y="165107"/>
                    <a:pt x="578873" y="165648"/>
                    <a:pt x="575617" y="164020"/>
                  </a:cubicBezTo>
                  <a:cubicBezTo>
                    <a:pt x="485635" y="120863"/>
                    <a:pt x="385069" y="100097"/>
                    <a:pt x="285318" y="105119"/>
                  </a:cubicBezTo>
                  <a:cubicBezTo>
                    <a:pt x="244873" y="107155"/>
                    <a:pt x="204973" y="115842"/>
                    <a:pt x="177694" y="148006"/>
                  </a:cubicBezTo>
                  <a:cubicBezTo>
                    <a:pt x="154214" y="175556"/>
                    <a:pt x="142814" y="211385"/>
                    <a:pt x="130193" y="244635"/>
                  </a:cubicBezTo>
                  <a:cubicBezTo>
                    <a:pt x="117842" y="276936"/>
                    <a:pt x="102777" y="309237"/>
                    <a:pt x="77534" y="333666"/>
                  </a:cubicBezTo>
                  <a:cubicBezTo>
                    <a:pt x="64641" y="346084"/>
                    <a:pt x="50052" y="354737"/>
                    <a:pt x="34309" y="35930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0" name="任意多边形: 形状 719"/>
            <p:cNvSpPr/>
            <p:nvPr/>
          </p:nvSpPr>
          <p:spPr>
            <a:xfrm rot="5400000">
              <a:off x="8555203" y="219276"/>
              <a:ext cx="201059" cy="183561"/>
            </a:xfrm>
            <a:custGeom>
              <a:avLst/>
              <a:gdLst>
                <a:gd name="connsiteX0" fmla="*/ 24391 w 105942"/>
                <a:gd name="connsiteY0" fmla="*/ 20251 h 96722"/>
                <a:gd name="connsiteX1" fmla="*/ 3581 w 105942"/>
                <a:gd name="connsiteY1" fmla="*/ 36627 h 96722"/>
                <a:gd name="connsiteX2" fmla="*/ 1936 w 105942"/>
                <a:gd name="connsiteY2" fmla="*/ 65018 h 96722"/>
                <a:gd name="connsiteX3" fmla="*/ 54426 w 105942"/>
                <a:gd name="connsiteY3" fmla="*/ 96626 h 96722"/>
                <a:gd name="connsiteX4" fmla="*/ 104771 w 105942"/>
                <a:gd name="connsiteY4" fmla="*/ 56508 h 96722"/>
                <a:gd name="connsiteX5" fmla="*/ 75379 w 105942"/>
                <a:gd name="connsiteY5" fmla="*/ 3231 h 96722"/>
                <a:gd name="connsiteX6" fmla="*/ 38050 w 105942"/>
                <a:gd name="connsiteY6" fmla="*/ 3589 h 96722"/>
                <a:gd name="connsiteX7" fmla="*/ 21102 w 105942"/>
                <a:gd name="connsiteY7" fmla="*/ 13243 h 96722"/>
                <a:gd name="connsiteX8" fmla="*/ 14165 w 105942"/>
                <a:gd name="connsiteY8" fmla="*/ 19536 h 96722"/>
                <a:gd name="connsiteX9" fmla="*/ 8801 w 105942"/>
                <a:gd name="connsiteY9" fmla="*/ 28618 h 96722"/>
                <a:gd name="connsiteX10" fmla="*/ 13378 w 105942"/>
                <a:gd name="connsiteY10" fmla="*/ 31979 h 96722"/>
                <a:gd name="connsiteX11" fmla="*/ 23676 w 105942"/>
                <a:gd name="connsiteY11" fmla="*/ 22969 h 96722"/>
                <a:gd name="connsiteX12" fmla="*/ 36119 w 105942"/>
                <a:gd name="connsiteY12" fmla="*/ 14316 h 96722"/>
                <a:gd name="connsiteX13" fmla="*/ 63723 w 105942"/>
                <a:gd name="connsiteY13" fmla="*/ 9381 h 96722"/>
                <a:gd name="connsiteX14" fmla="*/ 97405 w 105942"/>
                <a:gd name="connsiteY14" fmla="*/ 46997 h 96722"/>
                <a:gd name="connsiteX15" fmla="*/ 13021 w 105942"/>
                <a:gd name="connsiteY15" fmla="*/ 69594 h 96722"/>
                <a:gd name="connsiteX16" fmla="*/ 25178 w 105942"/>
                <a:gd name="connsiteY16" fmla="*/ 22253 h 96722"/>
                <a:gd name="connsiteX17" fmla="*/ 24391 w 105942"/>
                <a:gd name="connsiteY17" fmla="*/ 20251 h 96722"/>
                <a:gd name="connsiteX18" fmla="*/ 24391 w 105942"/>
                <a:gd name="connsiteY18" fmla="*/ 20251 h 9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942" h="96722">
                  <a:moveTo>
                    <a:pt x="24391" y="20251"/>
                  </a:moveTo>
                  <a:cubicBezTo>
                    <a:pt x="14666" y="21896"/>
                    <a:pt x="7657" y="27688"/>
                    <a:pt x="3581" y="36627"/>
                  </a:cubicBezTo>
                  <a:cubicBezTo>
                    <a:pt x="-424" y="45423"/>
                    <a:pt x="-1210" y="55864"/>
                    <a:pt x="1936" y="65018"/>
                  </a:cubicBezTo>
                  <a:cubicBezTo>
                    <a:pt x="9159" y="86257"/>
                    <a:pt x="32973" y="97913"/>
                    <a:pt x="54426" y="96626"/>
                  </a:cubicBezTo>
                  <a:cubicBezTo>
                    <a:pt x="77739" y="95196"/>
                    <a:pt x="99479" y="79964"/>
                    <a:pt x="104771" y="56508"/>
                  </a:cubicBezTo>
                  <a:cubicBezTo>
                    <a:pt x="109991" y="33409"/>
                    <a:pt x="97333" y="11527"/>
                    <a:pt x="75379" y="3231"/>
                  </a:cubicBezTo>
                  <a:cubicBezTo>
                    <a:pt x="63365" y="-1274"/>
                    <a:pt x="50064" y="-988"/>
                    <a:pt x="38050" y="3589"/>
                  </a:cubicBezTo>
                  <a:cubicBezTo>
                    <a:pt x="31971" y="5949"/>
                    <a:pt x="26250" y="9167"/>
                    <a:pt x="21102" y="13243"/>
                  </a:cubicBezTo>
                  <a:cubicBezTo>
                    <a:pt x="18670" y="15174"/>
                    <a:pt x="16310" y="17248"/>
                    <a:pt x="14165" y="19536"/>
                  </a:cubicBezTo>
                  <a:cubicBezTo>
                    <a:pt x="11591" y="22325"/>
                    <a:pt x="10375" y="25185"/>
                    <a:pt x="8801" y="28618"/>
                  </a:cubicBezTo>
                  <a:cubicBezTo>
                    <a:pt x="7443" y="31622"/>
                    <a:pt x="10947" y="34196"/>
                    <a:pt x="13378" y="31979"/>
                  </a:cubicBezTo>
                  <a:cubicBezTo>
                    <a:pt x="16739" y="28904"/>
                    <a:pt x="20315" y="26044"/>
                    <a:pt x="23676" y="22969"/>
                  </a:cubicBezTo>
                  <a:cubicBezTo>
                    <a:pt x="27466" y="19536"/>
                    <a:pt x="31614" y="16676"/>
                    <a:pt x="36119" y="14316"/>
                  </a:cubicBezTo>
                  <a:cubicBezTo>
                    <a:pt x="44486" y="10025"/>
                    <a:pt x="54355" y="7951"/>
                    <a:pt x="63723" y="9381"/>
                  </a:cubicBezTo>
                  <a:cubicBezTo>
                    <a:pt x="82745" y="12170"/>
                    <a:pt x="97905" y="27259"/>
                    <a:pt x="97405" y="46997"/>
                  </a:cubicBezTo>
                  <a:cubicBezTo>
                    <a:pt x="96332" y="88474"/>
                    <a:pt x="35332" y="103634"/>
                    <a:pt x="13021" y="69594"/>
                  </a:cubicBezTo>
                  <a:cubicBezTo>
                    <a:pt x="2866" y="54005"/>
                    <a:pt x="8659" y="31121"/>
                    <a:pt x="25178" y="22253"/>
                  </a:cubicBezTo>
                  <a:cubicBezTo>
                    <a:pt x="26608" y="21681"/>
                    <a:pt x="25535" y="20108"/>
                    <a:pt x="24391" y="20251"/>
                  </a:cubicBezTo>
                  <a:lnTo>
                    <a:pt x="24391" y="2025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1" name="任意多边形: 形状 720"/>
            <p:cNvSpPr/>
            <p:nvPr/>
          </p:nvSpPr>
          <p:spPr>
            <a:xfrm rot="5400000">
              <a:off x="10376226" y="366431"/>
              <a:ext cx="2182204" cy="1449342"/>
            </a:xfrm>
            <a:custGeom>
              <a:avLst/>
              <a:gdLst>
                <a:gd name="connsiteX0" fmla="*/ 0 w 2182204"/>
                <a:gd name="connsiteY0" fmla="*/ 42911 h 1449342"/>
                <a:gd name="connsiteX1" fmla="*/ 0 w 2182204"/>
                <a:gd name="connsiteY1" fmla="*/ 0 h 1449342"/>
                <a:gd name="connsiteX2" fmla="*/ 1734234 w 2182204"/>
                <a:gd name="connsiteY2" fmla="*/ 0 h 1449342"/>
                <a:gd name="connsiteX3" fmla="*/ 2182204 w 2182204"/>
                <a:gd name="connsiteY3" fmla="*/ 624181 h 1449342"/>
                <a:gd name="connsiteX4" fmla="*/ 1119944 w 2182204"/>
                <a:gd name="connsiteY4" fmla="*/ 1384874 h 1449342"/>
                <a:gd name="connsiteX5" fmla="*/ 1029964 w 2182204"/>
                <a:gd name="connsiteY5" fmla="*/ 1449342 h 144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2204" h="1449342">
                  <a:moveTo>
                    <a:pt x="0" y="42911"/>
                  </a:moveTo>
                  <a:lnTo>
                    <a:pt x="0" y="0"/>
                  </a:lnTo>
                  <a:lnTo>
                    <a:pt x="1734234" y="0"/>
                  </a:lnTo>
                  <a:lnTo>
                    <a:pt x="2182204" y="624181"/>
                  </a:lnTo>
                  <a:lnTo>
                    <a:pt x="1119944" y="1384874"/>
                  </a:lnTo>
                  <a:lnTo>
                    <a:pt x="1029964" y="1449342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2" name="任意多边形: 形状 721"/>
            <p:cNvSpPr/>
            <p:nvPr/>
          </p:nvSpPr>
          <p:spPr>
            <a:xfrm rot="5400000">
              <a:off x="11150288" y="867704"/>
              <a:ext cx="1232060" cy="657044"/>
            </a:xfrm>
            <a:custGeom>
              <a:avLst/>
              <a:gdLst>
                <a:gd name="connsiteX0" fmla="*/ 0 w 1232060"/>
                <a:gd name="connsiteY0" fmla="*/ 13058 h 657044"/>
                <a:gd name="connsiteX1" fmla="*/ 53608 w 1232060"/>
                <a:gd name="connsiteY1" fmla="*/ 8037 h 657044"/>
                <a:gd name="connsiteX2" fmla="*/ 266142 w 1232060"/>
                <a:gd name="connsiteY2" fmla="*/ 981 h 657044"/>
                <a:gd name="connsiteX3" fmla="*/ 573813 w 1232060"/>
                <a:gd name="connsiteY3" fmla="*/ 35859 h 657044"/>
                <a:gd name="connsiteX4" fmla="*/ 819732 w 1232060"/>
                <a:gd name="connsiteY4" fmla="*/ 144705 h 657044"/>
                <a:gd name="connsiteX5" fmla="*/ 1188341 w 1232060"/>
                <a:gd name="connsiteY5" fmla="*/ 364566 h 657044"/>
                <a:gd name="connsiteX6" fmla="*/ 1202998 w 1232060"/>
                <a:gd name="connsiteY6" fmla="*/ 499740 h 657044"/>
                <a:gd name="connsiteX7" fmla="*/ 1029144 w 1232060"/>
                <a:gd name="connsiteY7" fmla="*/ 642516 h 657044"/>
                <a:gd name="connsiteX8" fmla="*/ 741424 w 1232060"/>
                <a:gd name="connsiteY8" fmla="*/ 572078 h 657044"/>
                <a:gd name="connsiteX9" fmla="*/ 246326 w 1232060"/>
                <a:gd name="connsiteY9" fmla="*/ 264680 h 657044"/>
                <a:gd name="connsiteX10" fmla="*/ 0 w 1232060"/>
                <a:gd name="connsiteY10" fmla="*/ 13058 h 65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2060" h="657044">
                  <a:moveTo>
                    <a:pt x="0" y="13058"/>
                  </a:moveTo>
                  <a:cubicBezTo>
                    <a:pt x="0" y="13058"/>
                    <a:pt x="27551" y="3829"/>
                    <a:pt x="53608" y="8037"/>
                  </a:cubicBezTo>
                  <a:cubicBezTo>
                    <a:pt x="79667" y="12110"/>
                    <a:pt x="186340" y="6816"/>
                    <a:pt x="266142" y="981"/>
                  </a:cubicBezTo>
                  <a:cubicBezTo>
                    <a:pt x="345943" y="-4856"/>
                    <a:pt x="492653" y="16452"/>
                    <a:pt x="573813" y="35859"/>
                  </a:cubicBezTo>
                  <a:cubicBezTo>
                    <a:pt x="654972" y="55268"/>
                    <a:pt x="718352" y="106025"/>
                    <a:pt x="819732" y="144705"/>
                  </a:cubicBezTo>
                  <a:cubicBezTo>
                    <a:pt x="920977" y="183384"/>
                    <a:pt x="1118991" y="298609"/>
                    <a:pt x="1188341" y="364566"/>
                  </a:cubicBezTo>
                  <a:cubicBezTo>
                    <a:pt x="1257693" y="430525"/>
                    <a:pt x="1230277" y="422110"/>
                    <a:pt x="1202998" y="499740"/>
                  </a:cubicBezTo>
                  <a:cubicBezTo>
                    <a:pt x="1175718" y="577371"/>
                    <a:pt x="1134868" y="596778"/>
                    <a:pt x="1029144" y="642516"/>
                  </a:cubicBezTo>
                  <a:cubicBezTo>
                    <a:pt x="923556" y="688251"/>
                    <a:pt x="843891" y="615236"/>
                    <a:pt x="741424" y="572078"/>
                  </a:cubicBezTo>
                  <a:cubicBezTo>
                    <a:pt x="638956" y="528785"/>
                    <a:pt x="435380" y="404739"/>
                    <a:pt x="246326" y="264680"/>
                  </a:cubicBezTo>
                  <a:cubicBezTo>
                    <a:pt x="57409" y="124618"/>
                    <a:pt x="77494" y="141448"/>
                    <a:pt x="0" y="13058"/>
                  </a:cubicBezTo>
                  <a:close/>
                </a:path>
              </a:pathLst>
            </a:custGeom>
            <a:solidFill>
              <a:srgbClr val="EEC14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3" name="任意多边形: 形状 722"/>
            <p:cNvSpPr/>
            <p:nvPr/>
          </p:nvSpPr>
          <p:spPr>
            <a:xfrm rot="5400000">
              <a:off x="10907426" y="-164630"/>
              <a:ext cx="1119943" cy="1449204"/>
            </a:xfrm>
            <a:custGeom>
              <a:avLst/>
              <a:gdLst>
                <a:gd name="connsiteX0" fmla="*/ 0 w 1119943"/>
                <a:gd name="connsiteY0" fmla="*/ 42900 h 1449204"/>
                <a:gd name="connsiteX1" fmla="*/ 0 w 1119943"/>
                <a:gd name="connsiteY1" fmla="*/ 0 h 1449204"/>
                <a:gd name="connsiteX2" fmla="*/ 466084 w 1119943"/>
                <a:gd name="connsiteY2" fmla="*/ 0 h 1449204"/>
                <a:gd name="connsiteX3" fmla="*/ 464437 w 1119943"/>
                <a:gd name="connsiteY3" fmla="*/ 30284 h 1449204"/>
                <a:gd name="connsiteX4" fmla="*/ 1110714 w 1119943"/>
                <a:gd name="connsiteY4" fmla="*/ 1353524 h 1449204"/>
                <a:gd name="connsiteX5" fmla="*/ 1119943 w 1119943"/>
                <a:gd name="connsiteY5" fmla="*/ 1384874 h 1449204"/>
                <a:gd name="connsiteX6" fmla="*/ 1029964 w 1119943"/>
                <a:gd name="connsiteY6" fmla="*/ 1449204 h 144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9943" h="1449204">
                  <a:moveTo>
                    <a:pt x="0" y="42900"/>
                  </a:moveTo>
                  <a:lnTo>
                    <a:pt x="0" y="0"/>
                  </a:lnTo>
                  <a:lnTo>
                    <a:pt x="466084" y="0"/>
                  </a:lnTo>
                  <a:lnTo>
                    <a:pt x="464437" y="30284"/>
                  </a:lnTo>
                  <a:cubicBezTo>
                    <a:pt x="475596" y="495003"/>
                    <a:pt x="962630" y="1213752"/>
                    <a:pt x="1110714" y="1353524"/>
                  </a:cubicBezTo>
                  <a:cubicBezTo>
                    <a:pt x="1110714" y="1353524"/>
                    <a:pt x="1114108" y="1365738"/>
                    <a:pt x="1119943" y="1384874"/>
                  </a:cubicBezTo>
                  <a:lnTo>
                    <a:pt x="1029964" y="1449204"/>
                  </a:lnTo>
                  <a:close/>
                </a:path>
              </a:pathLst>
            </a:custGeom>
            <a:solidFill>
              <a:srgbClr val="E2D1A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4" name="任意多边形: 形状 723"/>
            <p:cNvSpPr/>
            <p:nvPr/>
          </p:nvSpPr>
          <p:spPr>
            <a:xfrm rot="5400000">
              <a:off x="11647641" y="1639735"/>
              <a:ext cx="462619" cy="626098"/>
            </a:xfrm>
            <a:custGeom>
              <a:avLst/>
              <a:gdLst>
                <a:gd name="connsiteX0" fmla="*/ 0 w 462619"/>
                <a:gd name="connsiteY0" fmla="*/ 0 h 626098"/>
                <a:gd name="connsiteX1" fmla="*/ 25549 w 462619"/>
                <a:gd name="connsiteY1" fmla="*/ 0 h 626098"/>
                <a:gd name="connsiteX2" fmla="*/ 35392 w 462619"/>
                <a:gd name="connsiteY2" fmla="*/ 13725 h 626098"/>
                <a:gd name="connsiteX3" fmla="*/ 251725 w 462619"/>
                <a:gd name="connsiteY3" fmla="*/ 317595 h 626098"/>
                <a:gd name="connsiteX4" fmla="*/ 358127 w 462619"/>
                <a:gd name="connsiteY4" fmla="*/ 468648 h 626098"/>
                <a:gd name="connsiteX5" fmla="*/ 462359 w 462619"/>
                <a:gd name="connsiteY5" fmla="*/ 623095 h 626098"/>
                <a:gd name="connsiteX6" fmla="*/ 459643 w 462619"/>
                <a:gd name="connsiteY6" fmla="*/ 625672 h 626098"/>
                <a:gd name="connsiteX7" fmla="*/ 432229 w 462619"/>
                <a:gd name="connsiteY7" fmla="*/ 592286 h 626098"/>
                <a:gd name="connsiteX8" fmla="*/ 320806 w 462619"/>
                <a:gd name="connsiteY8" fmla="*/ 442320 h 626098"/>
                <a:gd name="connsiteX9" fmla="*/ 210738 w 462619"/>
                <a:gd name="connsiteY9" fmla="*/ 291538 h 62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619" h="626098">
                  <a:moveTo>
                    <a:pt x="0" y="0"/>
                  </a:moveTo>
                  <a:lnTo>
                    <a:pt x="25549" y="0"/>
                  </a:lnTo>
                  <a:lnTo>
                    <a:pt x="35392" y="13725"/>
                  </a:lnTo>
                  <a:cubicBezTo>
                    <a:pt x="107729" y="114833"/>
                    <a:pt x="180065" y="216078"/>
                    <a:pt x="251725" y="317595"/>
                  </a:cubicBezTo>
                  <a:cubicBezTo>
                    <a:pt x="287283" y="367946"/>
                    <a:pt x="322706" y="418297"/>
                    <a:pt x="358127" y="468648"/>
                  </a:cubicBezTo>
                  <a:cubicBezTo>
                    <a:pt x="393821" y="519408"/>
                    <a:pt x="430601" y="569759"/>
                    <a:pt x="462359" y="623095"/>
                  </a:cubicBezTo>
                  <a:cubicBezTo>
                    <a:pt x="463445" y="624858"/>
                    <a:pt x="460865" y="627031"/>
                    <a:pt x="459643" y="625672"/>
                  </a:cubicBezTo>
                  <a:cubicBezTo>
                    <a:pt x="450279" y="614680"/>
                    <a:pt x="440779" y="603823"/>
                    <a:pt x="432229" y="592286"/>
                  </a:cubicBezTo>
                  <a:cubicBezTo>
                    <a:pt x="395315" y="542208"/>
                    <a:pt x="357584" y="492534"/>
                    <a:pt x="320806" y="442320"/>
                  </a:cubicBezTo>
                  <a:cubicBezTo>
                    <a:pt x="284026" y="392103"/>
                    <a:pt x="247383" y="341889"/>
                    <a:pt x="210738" y="29153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5" name="任意多边形: 形状 724"/>
            <p:cNvSpPr/>
            <p:nvPr/>
          </p:nvSpPr>
          <p:spPr>
            <a:xfrm rot="5400000">
              <a:off x="10935437" y="-195390"/>
              <a:ext cx="1032591" cy="1423372"/>
            </a:xfrm>
            <a:custGeom>
              <a:avLst/>
              <a:gdLst>
                <a:gd name="connsiteX0" fmla="*/ 0 w 1032591"/>
                <a:gd name="connsiteY0" fmla="*/ 39552 h 1423372"/>
                <a:gd name="connsiteX1" fmla="*/ 0 w 1032591"/>
                <a:gd name="connsiteY1" fmla="*/ 0 h 1423372"/>
                <a:gd name="connsiteX2" fmla="*/ 162053 w 1032591"/>
                <a:gd name="connsiteY2" fmla="*/ 230793 h 1423372"/>
                <a:gd name="connsiteX3" fmla="*/ 376079 w 1032591"/>
                <a:gd name="connsiteY3" fmla="*/ 529370 h 1423372"/>
                <a:gd name="connsiteX4" fmla="*/ 593634 w 1032591"/>
                <a:gd name="connsiteY4" fmla="*/ 827270 h 1423372"/>
                <a:gd name="connsiteX5" fmla="*/ 813903 w 1032591"/>
                <a:gd name="connsiteY5" fmla="*/ 1122998 h 1423372"/>
                <a:gd name="connsiteX6" fmla="*/ 924106 w 1032591"/>
                <a:gd name="connsiteY6" fmla="*/ 1269707 h 1423372"/>
                <a:gd name="connsiteX7" fmla="*/ 979750 w 1032591"/>
                <a:gd name="connsiteY7" fmla="*/ 1343539 h 1423372"/>
                <a:gd name="connsiteX8" fmla="*/ 1007570 w 1032591"/>
                <a:gd name="connsiteY8" fmla="*/ 1380453 h 1423372"/>
                <a:gd name="connsiteX9" fmla="*/ 1032272 w 1032591"/>
                <a:gd name="connsiteY9" fmla="*/ 1419267 h 1423372"/>
                <a:gd name="connsiteX10" fmla="*/ 1027928 w 1032591"/>
                <a:gd name="connsiteY10" fmla="*/ 1422526 h 1423372"/>
                <a:gd name="connsiteX11" fmla="*/ 997664 w 1032591"/>
                <a:gd name="connsiteY11" fmla="*/ 1390225 h 1423372"/>
                <a:gd name="connsiteX12" fmla="*/ 771695 w 1032591"/>
                <a:gd name="connsiteY12" fmla="*/ 1098567 h 1423372"/>
                <a:gd name="connsiteX13" fmla="*/ 550067 w 1032591"/>
                <a:gd name="connsiteY13" fmla="*/ 803655 h 1423372"/>
                <a:gd name="connsiteX14" fmla="*/ 330749 w 1032591"/>
                <a:gd name="connsiteY14" fmla="*/ 504941 h 1423372"/>
                <a:gd name="connsiteX15" fmla="*/ 115773 w 1032591"/>
                <a:gd name="connsiteY15" fmla="*/ 205005 h 142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2591" h="1423372">
                  <a:moveTo>
                    <a:pt x="0" y="39552"/>
                  </a:moveTo>
                  <a:lnTo>
                    <a:pt x="0" y="0"/>
                  </a:lnTo>
                  <a:lnTo>
                    <a:pt x="162053" y="230793"/>
                  </a:lnTo>
                  <a:cubicBezTo>
                    <a:pt x="233032" y="330681"/>
                    <a:pt x="304284" y="430161"/>
                    <a:pt x="376079" y="529370"/>
                  </a:cubicBezTo>
                  <a:cubicBezTo>
                    <a:pt x="448145" y="628987"/>
                    <a:pt x="520617" y="728332"/>
                    <a:pt x="593634" y="827270"/>
                  </a:cubicBezTo>
                  <a:cubicBezTo>
                    <a:pt x="666649" y="926207"/>
                    <a:pt x="740208" y="1024602"/>
                    <a:pt x="813903" y="1122998"/>
                  </a:cubicBezTo>
                  <a:cubicBezTo>
                    <a:pt x="850546" y="1171990"/>
                    <a:pt x="887326" y="1220850"/>
                    <a:pt x="924106" y="1269707"/>
                  </a:cubicBezTo>
                  <a:cubicBezTo>
                    <a:pt x="942562" y="1294273"/>
                    <a:pt x="961155" y="1318837"/>
                    <a:pt x="979750" y="1343539"/>
                  </a:cubicBezTo>
                  <a:cubicBezTo>
                    <a:pt x="988977" y="1355888"/>
                    <a:pt x="998343" y="1368102"/>
                    <a:pt x="1007570" y="1380453"/>
                  </a:cubicBezTo>
                  <a:cubicBezTo>
                    <a:pt x="1017071" y="1392939"/>
                    <a:pt x="1025214" y="1405153"/>
                    <a:pt x="1032272" y="1419267"/>
                  </a:cubicBezTo>
                  <a:cubicBezTo>
                    <a:pt x="1033629" y="1421983"/>
                    <a:pt x="1030371" y="1424832"/>
                    <a:pt x="1027928" y="1422526"/>
                  </a:cubicBezTo>
                  <a:cubicBezTo>
                    <a:pt x="1016665" y="1412617"/>
                    <a:pt x="1007027" y="1402168"/>
                    <a:pt x="997664" y="1390225"/>
                  </a:cubicBezTo>
                  <a:cubicBezTo>
                    <a:pt x="921661" y="1293593"/>
                    <a:pt x="846339" y="1196285"/>
                    <a:pt x="771695" y="1098567"/>
                  </a:cubicBezTo>
                  <a:cubicBezTo>
                    <a:pt x="697050" y="1000852"/>
                    <a:pt x="623356" y="902321"/>
                    <a:pt x="550067" y="803655"/>
                  </a:cubicBezTo>
                  <a:cubicBezTo>
                    <a:pt x="476373" y="704581"/>
                    <a:pt x="403358" y="604964"/>
                    <a:pt x="330749" y="504941"/>
                  </a:cubicBezTo>
                  <a:cubicBezTo>
                    <a:pt x="258412" y="405461"/>
                    <a:pt x="186888" y="305436"/>
                    <a:pt x="115773" y="20500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6" name="任意多边形: 形状 725"/>
            <p:cNvSpPr/>
            <p:nvPr/>
          </p:nvSpPr>
          <p:spPr>
            <a:xfrm rot="5400000">
              <a:off x="10573201" y="1186308"/>
              <a:ext cx="1168345" cy="843015"/>
            </a:xfrm>
            <a:custGeom>
              <a:avLst/>
              <a:gdLst>
                <a:gd name="connsiteX0" fmla="*/ 615188 w 615623"/>
                <a:gd name="connsiteY0" fmla="*/ 108 h 444201"/>
                <a:gd name="connsiteX1" fmla="*/ 608180 w 615623"/>
                <a:gd name="connsiteY1" fmla="*/ 5972 h 444201"/>
                <a:gd name="connsiteX2" fmla="*/ 602316 w 615623"/>
                <a:gd name="connsiteY2" fmla="*/ 9547 h 444201"/>
                <a:gd name="connsiteX3" fmla="*/ 588299 w 615623"/>
                <a:gd name="connsiteY3" fmla="*/ 20846 h 444201"/>
                <a:gd name="connsiteX4" fmla="*/ 561697 w 615623"/>
                <a:gd name="connsiteY4" fmla="*/ 40512 h 444201"/>
                <a:gd name="connsiteX5" fmla="*/ 502270 w 615623"/>
                <a:gd name="connsiteY5" fmla="*/ 82132 h 444201"/>
                <a:gd name="connsiteX6" fmla="*/ 381129 w 615623"/>
                <a:gd name="connsiteY6" fmla="*/ 167446 h 444201"/>
                <a:gd name="connsiteX7" fmla="*/ 138346 w 615623"/>
                <a:gd name="connsiteY7" fmla="*/ 338932 h 444201"/>
                <a:gd name="connsiteX8" fmla="*/ 2044 w 615623"/>
                <a:gd name="connsiteY8" fmla="*/ 435330 h 444201"/>
                <a:gd name="connsiteX9" fmla="*/ 6978 w 615623"/>
                <a:gd name="connsiteY9" fmla="*/ 443339 h 444201"/>
                <a:gd name="connsiteX10" fmla="*/ 250405 w 615623"/>
                <a:gd name="connsiteY10" fmla="*/ 271138 h 444201"/>
                <a:gd name="connsiteX11" fmla="*/ 493546 w 615623"/>
                <a:gd name="connsiteY11" fmla="*/ 98580 h 444201"/>
                <a:gd name="connsiteX12" fmla="*/ 561840 w 615623"/>
                <a:gd name="connsiteY12" fmla="*/ 49809 h 444201"/>
                <a:gd name="connsiteX13" fmla="*/ 590874 w 615623"/>
                <a:gd name="connsiteY13" fmla="*/ 28141 h 444201"/>
                <a:gd name="connsiteX14" fmla="*/ 604318 w 615623"/>
                <a:gd name="connsiteY14" fmla="*/ 15840 h 444201"/>
                <a:gd name="connsiteX15" fmla="*/ 609395 w 615623"/>
                <a:gd name="connsiteY15" fmla="*/ 9118 h 444201"/>
                <a:gd name="connsiteX16" fmla="*/ 615474 w 615623"/>
                <a:gd name="connsiteY16" fmla="*/ 322 h 444201"/>
                <a:gd name="connsiteX17" fmla="*/ 615188 w 615623"/>
                <a:gd name="connsiteY17" fmla="*/ 108 h 444201"/>
                <a:gd name="connsiteX18" fmla="*/ 615188 w 615623"/>
                <a:gd name="connsiteY18" fmla="*/ 108 h 4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5623" h="444201">
                  <a:moveTo>
                    <a:pt x="615188" y="108"/>
                  </a:moveTo>
                  <a:cubicBezTo>
                    <a:pt x="612971" y="2253"/>
                    <a:pt x="610754" y="4327"/>
                    <a:pt x="608180" y="5972"/>
                  </a:cubicBezTo>
                  <a:cubicBezTo>
                    <a:pt x="606249" y="7188"/>
                    <a:pt x="604175" y="8117"/>
                    <a:pt x="602316" y="9547"/>
                  </a:cubicBezTo>
                  <a:cubicBezTo>
                    <a:pt x="597596" y="13266"/>
                    <a:pt x="593019" y="17128"/>
                    <a:pt x="588299" y="20846"/>
                  </a:cubicBezTo>
                  <a:cubicBezTo>
                    <a:pt x="579718" y="27783"/>
                    <a:pt x="570707" y="34148"/>
                    <a:pt x="561697" y="40512"/>
                  </a:cubicBezTo>
                  <a:cubicBezTo>
                    <a:pt x="541888" y="54385"/>
                    <a:pt x="522079" y="68259"/>
                    <a:pt x="502270" y="82132"/>
                  </a:cubicBezTo>
                  <a:cubicBezTo>
                    <a:pt x="461795" y="110451"/>
                    <a:pt x="421462" y="138984"/>
                    <a:pt x="381129" y="167446"/>
                  </a:cubicBezTo>
                  <a:cubicBezTo>
                    <a:pt x="300177" y="224584"/>
                    <a:pt x="219226" y="281722"/>
                    <a:pt x="138346" y="338932"/>
                  </a:cubicBezTo>
                  <a:cubicBezTo>
                    <a:pt x="92936" y="371041"/>
                    <a:pt x="47454" y="403221"/>
                    <a:pt x="2044" y="435330"/>
                  </a:cubicBezTo>
                  <a:cubicBezTo>
                    <a:pt x="-2890" y="438762"/>
                    <a:pt x="2044" y="446843"/>
                    <a:pt x="6978" y="443339"/>
                  </a:cubicBezTo>
                  <a:cubicBezTo>
                    <a:pt x="88144" y="385915"/>
                    <a:pt x="169239" y="328562"/>
                    <a:pt x="250405" y="271138"/>
                  </a:cubicBezTo>
                  <a:cubicBezTo>
                    <a:pt x="331571" y="213714"/>
                    <a:pt x="412666" y="156362"/>
                    <a:pt x="493546" y="98580"/>
                  </a:cubicBezTo>
                  <a:cubicBezTo>
                    <a:pt x="516287" y="82347"/>
                    <a:pt x="539099" y="66042"/>
                    <a:pt x="561840" y="49809"/>
                  </a:cubicBezTo>
                  <a:cubicBezTo>
                    <a:pt x="571637" y="42801"/>
                    <a:pt x="581506" y="35721"/>
                    <a:pt x="590874" y="28141"/>
                  </a:cubicBezTo>
                  <a:cubicBezTo>
                    <a:pt x="595593" y="24279"/>
                    <a:pt x="600027" y="20203"/>
                    <a:pt x="604318" y="15840"/>
                  </a:cubicBezTo>
                  <a:cubicBezTo>
                    <a:pt x="606392" y="13767"/>
                    <a:pt x="607965" y="11693"/>
                    <a:pt x="609395" y="9118"/>
                  </a:cubicBezTo>
                  <a:cubicBezTo>
                    <a:pt x="611183" y="5972"/>
                    <a:pt x="613329" y="3254"/>
                    <a:pt x="615474" y="322"/>
                  </a:cubicBezTo>
                  <a:cubicBezTo>
                    <a:pt x="615831" y="179"/>
                    <a:pt x="615474" y="-178"/>
                    <a:pt x="615188" y="108"/>
                  </a:cubicBezTo>
                  <a:lnTo>
                    <a:pt x="615188" y="10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7" name="任意多边形: 形状 726"/>
            <p:cNvSpPr/>
            <p:nvPr/>
          </p:nvSpPr>
          <p:spPr>
            <a:xfrm rot="5400000">
              <a:off x="11655030" y="1518152"/>
              <a:ext cx="450115" cy="623824"/>
            </a:xfrm>
            <a:custGeom>
              <a:avLst/>
              <a:gdLst>
                <a:gd name="connsiteX0" fmla="*/ 0 w 450115"/>
                <a:gd name="connsiteY0" fmla="*/ 0 h 623824"/>
                <a:gd name="connsiteX1" fmla="*/ 17362 w 450115"/>
                <a:gd name="connsiteY1" fmla="*/ 0 h 623824"/>
                <a:gd name="connsiteX2" fmla="*/ 198275 w 450115"/>
                <a:gd name="connsiteY2" fmla="*/ 257335 h 623824"/>
                <a:gd name="connsiteX3" fmla="*/ 325169 w 450115"/>
                <a:gd name="connsiteY3" fmla="*/ 437839 h 623824"/>
                <a:gd name="connsiteX4" fmla="*/ 387328 w 450115"/>
                <a:gd name="connsiteY4" fmla="*/ 527820 h 623824"/>
                <a:gd name="connsiteX5" fmla="*/ 449757 w 450115"/>
                <a:gd name="connsiteY5" fmla="*/ 619700 h 623824"/>
                <a:gd name="connsiteX6" fmla="*/ 445550 w 450115"/>
                <a:gd name="connsiteY6" fmla="*/ 623093 h 623824"/>
                <a:gd name="connsiteX7" fmla="*/ 372806 w 450115"/>
                <a:gd name="connsiteY7" fmla="*/ 524970 h 623824"/>
                <a:gd name="connsiteX8" fmla="*/ 300469 w 450115"/>
                <a:gd name="connsiteY8" fmla="*/ 425490 h 623824"/>
                <a:gd name="connsiteX9" fmla="*/ 46678 w 450115"/>
                <a:gd name="connsiteY9" fmla="*/ 66518 h 6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115" h="623824">
                  <a:moveTo>
                    <a:pt x="0" y="0"/>
                  </a:moveTo>
                  <a:lnTo>
                    <a:pt x="17362" y="0"/>
                  </a:lnTo>
                  <a:lnTo>
                    <a:pt x="198275" y="257335"/>
                  </a:lnTo>
                  <a:cubicBezTo>
                    <a:pt x="240617" y="317458"/>
                    <a:pt x="283369" y="377310"/>
                    <a:pt x="325169" y="437839"/>
                  </a:cubicBezTo>
                  <a:cubicBezTo>
                    <a:pt x="345935" y="467834"/>
                    <a:pt x="366562" y="497827"/>
                    <a:pt x="387328" y="527820"/>
                  </a:cubicBezTo>
                  <a:cubicBezTo>
                    <a:pt x="408364" y="558221"/>
                    <a:pt x="430487" y="588078"/>
                    <a:pt x="449757" y="619700"/>
                  </a:cubicBezTo>
                  <a:cubicBezTo>
                    <a:pt x="451251" y="622144"/>
                    <a:pt x="447723" y="625264"/>
                    <a:pt x="445550" y="623093"/>
                  </a:cubicBezTo>
                  <a:cubicBezTo>
                    <a:pt x="419764" y="591608"/>
                    <a:pt x="396692" y="557813"/>
                    <a:pt x="372806" y="524970"/>
                  </a:cubicBezTo>
                  <a:cubicBezTo>
                    <a:pt x="348649" y="491855"/>
                    <a:pt x="324220" y="458876"/>
                    <a:pt x="300469" y="425490"/>
                  </a:cubicBezTo>
                  <a:cubicBezTo>
                    <a:pt x="215511" y="306194"/>
                    <a:pt x="130959" y="186356"/>
                    <a:pt x="46678" y="6651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8" name="任意多边形: 形状 727"/>
            <p:cNvSpPr/>
            <p:nvPr/>
          </p:nvSpPr>
          <p:spPr>
            <a:xfrm rot="5400000">
              <a:off x="11406154" y="1878645"/>
              <a:ext cx="187069" cy="156758"/>
            </a:xfrm>
            <a:custGeom>
              <a:avLst/>
              <a:gdLst>
                <a:gd name="connsiteX0" fmla="*/ 98069 w 98570"/>
                <a:gd name="connsiteY0" fmla="*/ 179 h 82599"/>
                <a:gd name="connsiteX1" fmla="*/ 88058 w 98570"/>
                <a:gd name="connsiteY1" fmla="*/ 13051 h 82599"/>
                <a:gd name="connsiteX2" fmla="*/ 75829 w 98570"/>
                <a:gd name="connsiteY2" fmla="*/ 22634 h 82599"/>
                <a:gd name="connsiteX3" fmla="*/ 46652 w 98570"/>
                <a:gd name="connsiteY3" fmla="*/ 39725 h 82599"/>
                <a:gd name="connsiteX4" fmla="*/ 25199 w 98570"/>
                <a:gd name="connsiteY4" fmla="*/ 59248 h 82599"/>
                <a:gd name="connsiteX5" fmla="*/ 1314 w 98570"/>
                <a:gd name="connsiteY5" fmla="*/ 77412 h 82599"/>
                <a:gd name="connsiteX6" fmla="*/ 3602 w 98570"/>
                <a:gd name="connsiteY6" fmla="*/ 82489 h 82599"/>
                <a:gd name="connsiteX7" fmla="*/ 10753 w 98570"/>
                <a:gd name="connsiteY7" fmla="*/ 79986 h 82599"/>
                <a:gd name="connsiteX8" fmla="*/ 17475 w 98570"/>
                <a:gd name="connsiteY8" fmla="*/ 75552 h 82599"/>
                <a:gd name="connsiteX9" fmla="*/ 29489 w 98570"/>
                <a:gd name="connsiteY9" fmla="*/ 65255 h 82599"/>
                <a:gd name="connsiteX10" fmla="*/ 53803 w 98570"/>
                <a:gd name="connsiteY10" fmla="*/ 43372 h 82599"/>
                <a:gd name="connsiteX11" fmla="*/ 85126 w 98570"/>
                <a:gd name="connsiteY11" fmla="*/ 24493 h 82599"/>
                <a:gd name="connsiteX12" fmla="*/ 95281 w 98570"/>
                <a:gd name="connsiteY12" fmla="*/ 13480 h 82599"/>
                <a:gd name="connsiteX13" fmla="*/ 98570 w 98570"/>
                <a:gd name="connsiteY13" fmla="*/ 250 h 82599"/>
                <a:gd name="connsiteX14" fmla="*/ 98069 w 98570"/>
                <a:gd name="connsiteY14" fmla="*/ 179 h 82599"/>
                <a:gd name="connsiteX15" fmla="*/ 98069 w 98570"/>
                <a:gd name="connsiteY15" fmla="*/ 179 h 8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570" h="82599">
                  <a:moveTo>
                    <a:pt x="98069" y="179"/>
                  </a:moveTo>
                  <a:cubicBezTo>
                    <a:pt x="96067" y="5256"/>
                    <a:pt x="91848" y="9261"/>
                    <a:pt x="88058" y="13051"/>
                  </a:cubicBezTo>
                  <a:cubicBezTo>
                    <a:pt x="84339" y="16770"/>
                    <a:pt x="80335" y="19845"/>
                    <a:pt x="75829" y="22634"/>
                  </a:cubicBezTo>
                  <a:cubicBezTo>
                    <a:pt x="66247" y="28569"/>
                    <a:pt x="55734" y="32931"/>
                    <a:pt x="46652" y="39725"/>
                  </a:cubicBezTo>
                  <a:cubicBezTo>
                    <a:pt x="38929" y="45589"/>
                    <a:pt x="32207" y="52526"/>
                    <a:pt x="25199" y="59248"/>
                  </a:cubicBezTo>
                  <a:cubicBezTo>
                    <a:pt x="17905" y="66184"/>
                    <a:pt x="9967" y="72334"/>
                    <a:pt x="1314" y="77412"/>
                  </a:cubicBezTo>
                  <a:cubicBezTo>
                    <a:pt x="-1475" y="78985"/>
                    <a:pt x="599" y="83347"/>
                    <a:pt x="3602" y="82489"/>
                  </a:cubicBezTo>
                  <a:cubicBezTo>
                    <a:pt x="6248" y="81702"/>
                    <a:pt x="8322" y="81416"/>
                    <a:pt x="10753" y="79986"/>
                  </a:cubicBezTo>
                  <a:cubicBezTo>
                    <a:pt x="13113" y="78627"/>
                    <a:pt x="15330" y="77197"/>
                    <a:pt x="17475" y="75552"/>
                  </a:cubicBezTo>
                  <a:cubicBezTo>
                    <a:pt x="21695" y="72406"/>
                    <a:pt x="25628" y="68902"/>
                    <a:pt x="29489" y="65255"/>
                  </a:cubicBezTo>
                  <a:cubicBezTo>
                    <a:pt x="37356" y="57746"/>
                    <a:pt x="44722" y="49522"/>
                    <a:pt x="53803" y="43372"/>
                  </a:cubicBezTo>
                  <a:cubicBezTo>
                    <a:pt x="63887" y="36507"/>
                    <a:pt x="75543" y="32145"/>
                    <a:pt x="85126" y="24493"/>
                  </a:cubicBezTo>
                  <a:cubicBezTo>
                    <a:pt x="89059" y="21346"/>
                    <a:pt x="92706" y="17842"/>
                    <a:pt x="95281" y="13480"/>
                  </a:cubicBezTo>
                  <a:cubicBezTo>
                    <a:pt x="97640" y="9475"/>
                    <a:pt x="98141" y="4827"/>
                    <a:pt x="98570" y="250"/>
                  </a:cubicBezTo>
                  <a:cubicBezTo>
                    <a:pt x="98570" y="-107"/>
                    <a:pt x="98213" y="-36"/>
                    <a:pt x="98069" y="179"/>
                  </a:cubicBezTo>
                  <a:lnTo>
                    <a:pt x="98069" y="17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9" name="任意多边形: 形状 728"/>
            <p:cNvSpPr/>
            <p:nvPr/>
          </p:nvSpPr>
          <p:spPr>
            <a:xfrm rot="5400000">
              <a:off x="11367850" y="1794922"/>
              <a:ext cx="19578" cy="23121"/>
            </a:xfrm>
            <a:custGeom>
              <a:avLst/>
              <a:gdLst>
                <a:gd name="connsiteX0" fmla="*/ 5974 w 10316"/>
                <a:gd name="connsiteY0" fmla="*/ 1493 h 12183"/>
                <a:gd name="connsiteX1" fmla="*/ 5974 w 10316"/>
                <a:gd name="connsiteY1" fmla="*/ 1708 h 12183"/>
                <a:gd name="connsiteX2" fmla="*/ 5974 w 10316"/>
                <a:gd name="connsiteY2" fmla="*/ 1493 h 12183"/>
                <a:gd name="connsiteX3" fmla="*/ 5902 w 10316"/>
                <a:gd name="connsiteY3" fmla="*/ 1779 h 12183"/>
                <a:gd name="connsiteX4" fmla="*/ 5974 w 10316"/>
                <a:gd name="connsiteY4" fmla="*/ 1708 h 12183"/>
                <a:gd name="connsiteX5" fmla="*/ 5831 w 10316"/>
                <a:gd name="connsiteY5" fmla="*/ 1994 h 12183"/>
                <a:gd name="connsiteX6" fmla="*/ 7619 w 10316"/>
                <a:gd name="connsiteY6" fmla="*/ 921 h 12183"/>
                <a:gd name="connsiteX7" fmla="*/ 4972 w 10316"/>
                <a:gd name="connsiteY7" fmla="*/ 2637 h 12183"/>
                <a:gd name="connsiteX8" fmla="*/ 4543 w 10316"/>
                <a:gd name="connsiteY8" fmla="*/ 3353 h 12183"/>
                <a:gd name="connsiteX9" fmla="*/ 5044 w 10316"/>
                <a:gd name="connsiteY9" fmla="*/ 2709 h 12183"/>
                <a:gd name="connsiteX10" fmla="*/ 4972 w 10316"/>
                <a:gd name="connsiteY10" fmla="*/ 2780 h 12183"/>
                <a:gd name="connsiteX11" fmla="*/ 6331 w 10316"/>
                <a:gd name="connsiteY11" fmla="*/ 1922 h 12183"/>
                <a:gd name="connsiteX12" fmla="*/ 4043 w 10316"/>
                <a:gd name="connsiteY12" fmla="*/ 3710 h 12183"/>
                <a:gd name="connsiteX13" fmla="*/ 3757 w 10316"/>
                <a:gd name="connsiteY13" fmla="*/ 4139 h 12183"/>
                <a:gd name="connsiteX14" fmla="*/ 4257 w 10316"/>
                <a:gd name="connsiteY14" fmla="*/ 3424 h 12183"/>
                <a:gd name="connsiteX15" fmla="*/ 2470 w 10316"/>
                <a:gd name="connsiteY15" fmla="*/ 5355 h 12183"/>
                <a:gd name="connsiteX16" fmla="*/ 3185 w 10316"/>
                <a:gd name="connsiteY16" fmla="*/ 4783 h 12183"/>
                <a:gd name="connsiteX17" fmla="*/ 2470 w 10316"/>
                <a:gd name="connsiteY17" fmla="*/ 5283 h 12183"/>
                <a:gd name="connsiteX18" fmla="*/ 1468 w 10316"/>
                <a:gd name="connsiteY18" fmla="*/ 5998 h 12183"/>
                <a:gd name="connsiteX19" fmla="*/ 682 w 10316"/>
                <a:gd name="connsiteY19" fmla="*/ 7214 h 12183"/>
                <a:gd name="connsiteX20" fmla="*/ 396 w 10316"/>
                <a:gd name="connsiteY20" fmla="*/ 8644 h 12183"/>
                <a:gd name="connsiteX21" fmla="*/ 467 w 10316"/>
                <a:gd name="connsiteY21" fmla="*/ 7715 h 12183"/>
                <a:gd name="connsiteX22" fmla="*/ 467 w 10316"/>
                <a:gd name="connsiteY22" fmla="*/ 7786 h 12183"/>
                <a:gd name="connsiteX23" fmla="*/ 753 w 10316"/>
                <a:gd name="connsiteY23" fmla="*/ 7000 h 12183"/>
                <a:gd name="connsiteX24" fmla="*/ 610 w 10316"/>
                <a:gd name="connsiteY24" fmla="*/ 7214 h 12183"/>
                <a:gd name="connsiteX25" fmla="*/ 1111 w 10316"/>
                <a:gd name="connsiteY25" fmla="*/ 6571 h 12183"/>
                <a:gd name="connsiteX26" fmla="*/ 825 w 10316"/>
                <a:gd name="connsiteY26" fmla="*/ 6928 h 12183"/>
                <a:gd name="connsiteX27" fmla="*/ 110 w 10316"/>
                <a:gd name="connsiteY27" fmla="*/ 9789 h 12183"/>
                <a:gd name="connsiteX28" fmla="*/ 2184 w 10316"/>
                <a:gd name="connsiteY28" fmla="*/ 11791 h 12183"/>
                <a:gd name="connsiteX29" fmla="*/ 2827 w 10316"/>
                <a:gd name="connsiteY29" fmla="*/ 11934 h 12183"/>
                <a:gd name="connsiteX30" fmla="*/ 2040 w 10316"/>
                <a:gd name="connsiteY30" fmla="*/ 11648 h 12183"/>
                <a:gd name="connsiteX31" fmla="*/ 8262 w 10316"/>
                <a:gd name="connsiteY31" fmla="*/ 9789 h 12183"/>
                <a:gd name="connsiteX32" fmla="*/ 9549 w 10316"/>
                <a:gd name="connsiteY32" fmla="*/ 8001 h 12183"/>
                <a:gd name="connsiteX33" fmla="*/ 10121 w 10316"/>
                <a:gd name="connsiteY33" fmla="*/ 6571 h 12183"/>
                <a:gd name="connsiteX34" fmla="*/ 9764 w 10316"/>
                <a:gd name="connsiteY34" fmla="*/ 3424 h 12183"/>
                <a:gd name="connsiteX35" fmla="*/ 10264 w 10316"/>
                <a:gd name="connsiteY35" fmla="*/ 4997 h 12183"/>
                <a:gd name="connsiteX36" fmla="*/ 10264 w 10316"/>
                <a:gd name="connsiteY36" fmla="*/ 4068 h 12183"/>
                <a:gd name="connsiteX37" fmla="*/ 7976 w 10316"/>
                <a:gd name="connsiteY37" fmla="*/ 1064 h 12183"/>
                <a:gd name="connsiteX38" fmla="*/ 9478 w 10316"/>
                <a:gd name="connsiteY38" fmla="*/ 2494 h 12183"/>
                <a:gd name="connsiteX39" fmla="*/ 9120 w 10316"/>
                <a:gd name="connsiteY39" fmla="*/ 1779 h 12183"/>
                <a:gd name="connsiteX40" fmla="*/ 9120 w 10316"/>
                <a:gd name="connsiteY40" fmla="*/ 1779 h 12183"/>
                <a:gd name="connsiteX41" fmla="*/ 8691 w 10316"/>
                <a:gd name="connsiteY41" fmla="*/ 778 h 12183"/>
                <a:gd name="connsiteX42" fmla="*/ 6903 w 10316"/>
                <a:gd name="connsiteY42" fmla="*/ 63 h 12183"/>
                <a:gd name="connsiteX43" fmla="*/ 5974 w 10316"/>
                <a:gd name="connsiteY43" fmla="*/ 1493 h 12183"/>
                <a:gd name="connsiteX44" fmla="*/ 5974 w 10316"/>
                <a:gd name="connsiteY44" fmla="*/ 1493 h 1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316" h="12183">
                  <a:moveTo>
                    <a:pt x="5974" y="1493"/>
                  </a:moveTo>
                  <a:cubicBezTo>
                    <a:pt x="5974" y="1565"/>
                    <a:pt x="5974" y="1636"/>
                    <a:pt x="5974" y="1708"/>
                  </a:cubicBezTo>
                  <a:cubicBezTo>
                    <a:pt x="5974" y="1636"/>
                    <a:pt x="5974" y="1565"/>
                    <a:pt x="5974" y="1493"/>
                  </a:cubicBezTo>
                  <a:cubicBezTo>
                    <a:pt x="5974" y="1493"/>
                    <a:pt x="5902" y="1708"/>
                    <a:pt x="5902" y="1779"/>
                  </a:cubicBezTo>
                  <a:cubicBezTo>
                    <a:pt x="5902" y="1922"/>
                    <a:pt x="6117" y="1350"/>
                    <a:pt x="5974" y="1708"/>
                  </a:cubicBezTo>
                  <a:cubicBezTo>
                    <a:pt x="5902" y="1779"/>
                    <a:pt x="5902" y="1922"/>
                    <a:pt x="5831" y="1994"/>
                  </a:cubicBezTo>
                  <a:cubicBezTo>
                    <a:pt x="6403" y="1636"/>
                    <a:pt x="7046" y="1279"/>
                    <a:pt x="7619" y="921"/>
                  </a:cubicBezTo>
                  <a:cubicBezTo>
                    <a:pt x="6403" y="921"/>
                    <a:pt x="5545" y="1636"/>
                    <a:pt x="4972" y="2637"/>
                  </a:cubicBezTo>
                  <a:cubicBezTo>
                    <a:pt x="4829" y="2852"/>
                    <a:pt x="4687" y="3138"/>
                    <a:pt x="4543" y="3353"/>
                  </a:cubicBezTo>
                  <a:cubicBezTo>
                    <a:pt x="4687" y="3138"/>
                    <a:pt x="4829" y="2923"/>
                    <a:pt x="5044" y="2709"/>
                  </a:cubicBezTo>
                  <a:cubicBezTo>
                    <a:pt x="5044" y="2709"/>
                    <a:pt x="4972" y="2780"/>
                    <a:pt x="4972" y="2780"/>
                  </a:cubicBezTo>
                  <a:cubicBezTo>
                    <a:pt x="5401" y="2494"/>
                    <a:pt x="5902" y="2208"/>
                    <a:pt x="6331" y="1922"/>
                  </a:cubicBezTo>
                  <a:cubicBezTo>
                    <a:pt x="5330" y="2137"/>
                    <a:pt x="4615" y="2852"/>
                    <a:pt x="4043" y="3710"/>
                  </a:cubicBezTo>
                  <a:cubicBezTo>
                    <a:pt x="3971" y="3853"/>
                    <a:pt x="3828" y="3996"/>
                    <a:pt x="3757" y="4139"/>
                  </a:cubicBezTo>
                  <a:cubicBezTo>
                    <a:pt x="3900" y="3925"/>
                    <a:pt x="4114" y="3639"/>
                    <a:pt x="4257" y="3424"/>
                  </a:cubicBezTo>
                  <a:cubicBezTo>
                    <a:pt x="3757" y="4139"/>
                    <a:pt x="3185" y="4783"/>
                    <a:pt x="2470" y="5355"/>
                  </a:cubicBezTo>
                  <a:cubicBezTo>
                    <a:pt x="2684" y="5140"/>
                    <a:pt x="2970" y="4997"/>
                    <a:pt x="3185" y="4783"/>
                  </a:cubicBezTo>
                  <a:cubicBezTo>
                    <a:pt x="2970" y="4997"/>
                    <a:pt x="2684" y="5140"/>
                    <a:pt x="2470" y="5283"/>
                  </a:cubicBezTo>
                  <a:cubicBezTo>
                    <a:pt x="2112" y="5498"/>
                    <a:pt x="1754" y="5712"/>
                    <a:pt x="1468" y="5998"/>
                  </a:cubicBezTo>
                  <a:cubicBezTo>
                    <a:pt x="1111" y="6356"/>
                    <a:pt x="896" y="6785"/>
                    <a:pt x="682" y="7214"/>
                  </a:cubicBezTo>
                  <a:cubicBezTo>
                    <a:pt x="467" y="7715"/>
                    <a:pt x="467" y="8144"/>
                    <a:pt x="396" y="8644"/>
                  </a:cubicBezTo>
                  <a:cubicBezTo>
                    <a:pt x="396" y="8358"/>
                    <a:pt x="467" y="8001"/>
                    <a:pt x="467" y="7715"/>
                  </a:cubicBezTo>
                  <a:cubicBezTo>
                    <a:pt x="467" y="7715"/>
                    <a:pt x="467" y="7786"/>
                    <a:pt x="467" y="7786"/>
                  </a:cubicBezTo>
                  <a:cubicBezTo>
                    <a:pt x="539" y="7500"/>
                    <a:pt x="682" y="7214"/>
                    <a:pt x="753" y="7000"/>
                  </a:cubicBezTo>
                  <a:cubicBezTo>
                    <a:pt x="682" y="7071"/>
                    <a:pt x="682" y="7143"/>
                    <a:pt x="610" y="7214"/>
                  </a:cubicBezTo>
                  <a:cubicBezTo>
                    <a:pt x="753" y="7000"/>
                    <a:pt x="968" y="6785"/>
                    <a:pt x="1111" y="6571"/>
                  </a:cubicBezTo>
                  <a:cubicBezTo>
                    <a:pt x="1039" y="6714"/>
                    <a:pt x="896" y="6785"/>
                    <a:pt x="825" y="6928"/>
                  </a:cubicBezTo>
                  <a:cubicBezTo>
                    <a:pt x="110" y="7715"/>
                    <a:pt x="-176" y="8787"/>
                    <a:pt x="110" y="9789"/>
                  </a:cubicBezTo>
                  <a:cubicBezTo>
                    <a:pt x="396" y="10790"/>
                    <a:pt x="1182" y="11505"/>
                    <a:pt x="2184" y="11791"/>
                  </a:cubicBezTo>
                  <a:cubicBezTo>
                    <a:pt x="2398" y="11862"/>
                    <a:pt x="2613" y="11862"/>
                    <a:pt x="2827" y="11934"/>
                  </a:cubicBezTo>
                  <a:cubicBezTo>
                    <a:pt x="2541" y="11862"/>
                    <a:pt x="2255" y="11719"/>
                    <a:pt x="2040" y="11648"/>
                  </a:cubicBezTo>
                  <a:cubicBezTo>
                    <a:pt x="4186" y="13078"/>
                    <a:pt x="6760" y="11362"/>
                    <a:pt x="8262" y="9789"/>
                  </a:cubicBezTo>
                  <a:cubicBezTo>
                    <a:pt x="8763" y="9288"/>
                    <a:pt x="9263" y="8644"/>
                    <a:pt x="9549" y="8001"/>
                  </a:cubicBezTo>
                  <a:cubicBezTo>
                    <a:pt x="9764" y="7572"/>
                    <a:pt x="9978" y="7071"/>
                    <a:pt x="10121" y="6571"/>
                  </a:cubicBezTo>
                  <a:cubicBezTo>
                    <a:pt x="10479" y="5498"/>
                    <a:pt x="10336" y="4354"/>
                    <a:pt x="9764" y="3424"/>
                  </a:cubicBezTo>
                  <a:cubicBezTo>
                    <a:pt x="9907" y="3925"/>
                    <a:pt x="10050" y="4497"/>
                    <a:pt x="10264" y="4997"/>
                  </a:cubicBezTo>
                  <a:cubicBezTo>
                    <a:pt x="10264" y="4711"/>
                    <a:pt x="10336" y="4425"/>
                    <a:pt x="10264" y="4068"/>
                  </a:cubicBezTo>
                  <a:cubicBezTo>
                    <a:pt x="10193" y="2637"/>
                    <a:pt x="9406" y="1493"/>
                    <a:pt x="7976" y="1064"/>
                  </a:cubicBezTo>
                  <a:cubicBezTo>
                    <a:pt x="8477" y="1565"/>
                    <a:pt x="8977" y="1994"/>
                    <a:pt x="9478" y="2494"/>
                  </a:cubicBezTo>
                  <a:cubicBezTo>
                    <a:pt x="9406" y="2280"/>
                    <a:pt x="9263" y="1994"/>
                    <a:pt x="9120" y="1779"/>
                  </a:cubicBezTo>
                  <a:cubicBezTo>
                    <a:pt x="8906" y="1350"/>
                    <a:pt x="9263" y="2137"/>
                    <a:pt x="9120" y="1779"/>
                  </a:cubicBezTo>
                  <a:cubicBezTo>
                    <a:pt x="8977" y="1422"/>
                    <a:pt x="8834" y="1064"/>
                    <a:pt x="8691" y="778"/>
                  </a:cubicBezTo>
                  <a:cubicBezTo>
                    <a:pt x="8405" y="206"/>
                    <a:pt x="7475" y="-152"/>
                    <a:pt x="6903" y="63"/>
                  </a:cubicBezTo>
                  <a:cubicBezTo>
                    <a:pt x="6403" y="206"/>
                    <a:pt x="6045" y="778"/>
                    <a:pt x="5974" y="1493"/>
                  </a:cubicBezTo>
                  <a:lnTo>
                    <a:pt x="5974" y="149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0" name="任意多边形: 形状 729"/>
            <p:cNvSpPr/>
            <p:nvPr/>
          </p:nvSpPr>
          <p:spPr>
            <a:xfrm rot="5400000">
              <a:off x="10758701" y="1158598"/>
              <a:ext cx="632917" cy="465897"/>
            </a:xfrm>
            <a:custGeom>
              <a:avLst/>
              <a:gdLst>
                <a:gd name="connsiteX0" fmla="*/ 331566 w 333496"/>
                <a:gd name="connsiteY0" fmla="*/ 98 h 245490"/>
                <a:gd name="connsiteX1" fmla="*/ 315977 w 333496"/>
                <a:gd name="connsiteY1" fmla="*/ 9466 h 245490"/>
                <a:gd name="connsiteX2" fmla="*/ 298528 w 333496"/>
                <a:gd name="connsiteY2" fmla="*/ 21838 h 245490"/>
                <a:gd name="connsiteX3" fmla="*/ 266776 w 333496"/>
                <a:gd name="connsiteY3" fmla="*/ 44936 h 245490"/>
                <a:gd name="connsiteX4" fmla="*/ 202630 w 333496"/>
                <a:gd name="connsiteY4" fmla="*/ 91776 h 245490"/>
                <a:gd name="connsiteX5" fmla="*/ 73623 w 333496"/>
                <a:gd name="connsiteY5" fmla="*/ 186029 h 245490"/>
                <a:gd name="connsiteX6" fmla="*/ 1538 w 333496"/>
                <a:gd name="connsiteY6" fmla="*/ 238662 h 245490"/>
                <a:gd name="connsiteX7" fmla="*/ 5329 w 333496"/>
                <a:gd name="connsiteY7" fmla="*/ 244812 h 245490"/>
                <a:gd name="connsiteX8" fmla="*/ 263201 w 333496"/>
                <a:gd name="connsiteY8" fmla="*/ 56163 h 245490"/>
                <a:gd name="connsiteX9" fmla="*/ 298456 w 333496"/>
                <a:gd name="connsiteY9" fmla="*/ 30348 h 245490"/>
                <a:gd name="connsiteX10" fmla="*/ 316334 w 333496"/>
                <a:gd name="connsiteY10" fmla="*/ 16903 h 245490"/>
                <a:gd name="connsiteX11" fmla="*/ 333068 w 333496"/>
                <a:gd name="connsiteY11" fmla="*/ 2601 h 245490"/>
                <a:gd name="connsiteX12" fmla="*/ 331566 w 333496"/>
                <a:gd name="connsiteY12" fmla="*/ 98 h 245490"/>
                <a:gd name="connsiteX13" fmla="*/ 331566 w 333496"/>
                <a:gd name="connsiteY13" fmla="*/ 98 h 24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3496" h="245490">
                  <a:moveTo>
                    <a:pt x="331566" y="98"/>
                  </a:moveTo>
                  <a:cubicBezTo>
                    <a:pt x="325774" y="2172"/>
                    <a:pt x="320983" y="5891"/>
                    <a:pt x="315977" y="9466"/>
                  </a:cubicBezTo>
                  <a:cubicBezTo>
                    <a:pt x="310184" y="13614"/>
                    <a:pt x="304320" y="17762"/>
                    <a:pt x="298528" y="21838"/>
                  </a:cubicBezTo>
                  <a:cubicBezTo>
                    <a:pt x="287873" y="29418"/>
                    <a:pt x="277360" y="37213"/>
                    <a:pt x="266776" y="44936"/>
                  </a:cubicBezTo>
                  <a:cubicBezTo>
                    <a:pt x="245394" y="60526"/>
                    <a:pt x="224012" y="76187"/>
                    <a:pt x="202630" y="91776"/>
                  </a:cubicBezTo>
                  <a:cubicBezTo>
                    <a:pt x="159652" y="123170"/>
                    <a:pt x="116673" y="154636"/>
                    <a:pt x="73623" y="186029"/>
                  </a:cubicBezTo>
                  <a:cubicBezTo>
                    <a:pt x="49595" y="203550"/>
                    <a:pt x="25567" y="221142"/>
                    <a:pt x="1538" y="238662"/>
                  </a:cubicBezTo>
                  <a:cubicBezTo>
                    <a:pt x="-2180" y="241380"/>
                    <a:pt x="1538" y="247530"/>
                    <a:pt x="5329" y="244812"/>
                  </a:cubicBezTo>
                  <a:cubicBezTo>
                    <a:pt x="91286" y="181953"/>
                    <a:pt x="177244" y="119094"/>
                    <a:pt x="263201" y="56163"/>
                  </a:cubicBezTo>
                  <a:cubicBezTo>
                    <a:pt x="274929" y="47582"/>
                    <a:pt x="286800" y="39072"/>
                    <a:pt x="298456" y="30348"/>
                  </a:cubicBezTo>
                  <a:cubicBezTo>
                    <a:pt x="304392" y="25914"/>
                    <a:pt x="310327" y="21409"/>
                    <a:pt x="316334" y="16903"/>
                  </a:cubicBezTo>
                  <a:cubicBezTo>
                    <a:pt x="322198" y="12541"/>
                    <a:pt x="328634" y="8465"/>
                    <a:pt x="333068" y="2601"/>
                  </a:cubicBezTo>
                  <a:cubicBezTo>
                    <a:pt x="334069" y="1600"/>
                    <a:pt x="333211" y="-474"/>
                    <a:pt x="331566" y="98"/>
                  </a:cubicBezTo>
                  <a:lnTo>
                    <a:pt x="331566" y="9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1" name="任意多边形: 形状 730"/>
            <p:cNvSpPr/>
            <p:nvPr/>
          </p:nvSpPr>
          <p:spPr>
            <a:xfrm rot="5400000">
              <a:off x="10928743" y="719252"/>
              <a:ext cx="281666" cy="369833"/>
            </a:xfrm>
            <a:custGeom>
              <a:avLst/>
              <a:gdLst>
                <a:gd name="connsiteX0" fmla="*/ 148358 w 148415"/>
                <a:gd name="connsiteY0" fmla="*/ 191389 h 194872"/>
                <a:gd name="connsiteX1" fmla="*/ 142995 w 148415"/>
                <a:gd name="connsiteY1" fmla="*/ 182522 h 194872"/>
                <a:gd name="connsiteX2" fmla="*/ 135629 w 148415"/>
                <a:gd name="connsiteY2" fmla="*/ 172510 h 194872"/>
                <a:gd name="connsiteX3" fmla="*/ 121327 w 148415"/>
                <a:gd name="connsiteY3" fmla="*/ 153345 h 194872"/>
                <a:gd name="connsiteX4" fmla="*/ 92579 w 148415"/>
                <a:gd name="connsiteY4" fmla="*/ 115086 h 194872"/>
                <a:gd name="connsiteX5" fmla="*/ 35226 w 148415"/>
                <a:gd name="connsiteY5" fmla="*/ 39498 h 194872"/>
                <a:gd name="connsiteX6" fmla="*/ 19065 w 148415"/>
                <a:gd name="connsiteY6" fmla="*/ 18401 h 194872"/>
                <a:gd name="connsiteX7" fmla="*/ 2045 w 148415"/>
                <a:gd name="connsiteY7" fmla="*/ 166 h 194872"/>
                <a:gd name="connsiteX8" fmla="*/ 42 w 148415"/>
                <a:gd name="connsiteY8" fmla="*/ 1739 h 194872"/>
                <a:gd name="connsiteX9" fmla="*/ 11770 w 148415"/>
                <a:gd name="connsiteY9" fmla="*/ 20833 h 194872"/>
                <a:gd name="connsiteX10" fmla="*/ 26287 w 148415"/>
                <a:gd name="connsiteY10" fmla="*/ 39855 h 194872"/>
                <a:gd name="connsiteX11" fmla="*/ 55321 w 148415"/>
                <a:gd name="connsiteY11" fmla="*/ 77900 h 194872"/>
                <a:gd name="connsiteX12" fmla="*/ 112531 w 148415"/>
                <a:gd name="connsiteY12" fmla="*/ 153631 h 194872"/>
                <a:gd name="connsiteX13" fmla="*/ 128478 w 148415"/>
                <a:gd name="connsiteY13" fmla="*/ 174941 h 194872"/>
                <a:gd name="connsiteX14" fmla="*/ 136487 w 148415"/>
                <a:gd name="connsiteY14" fmla="*/ 185597 h 194872"/>
                <a:gd name="connsiteX15" fmla="*/ 144568 w 148415"/>
                <a:gd name="connsiteY15" fmla="*/ 194607 h 194872"/>
                <a:gd name="connsiteX16" fmla="*/ 148358 w 148415"/>
                <a:gd name="connsiteY16" fmla="*/ 191389 h 194872"/>
                <a:gd name="connsiteX17" fmla="*/ 148358 w 148415"/>
                <a:gd name="connsiteY17" fmla="*/ 191389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415" h="194872">
                  <a:moveTo>
                    <a:pt x="148358" y="191389"/>
                  </a:moveTo>
                  <a:cubicBezTo>
                    <a:pt x="147715" y="187956"/>
                    <a:pt x="144997" y="185310"/>
                    <a:pt x="142995" y="182522"/>
                  </a:cubicBezTo>
                  <a:cubicBezTo>
                    <a:pt x="140563" y="179160"/>
                    <a:pt x="138132" y="175871"/>
                    <a:pt x="135629" y="172510"/>
                  </a:cubicBezTo>
                  <a:cubicBezTo>
                    <a:pt x="130838" y="166145"/>
                    <a:pt x="126047" y="159709"/>
                    <a:pt x="121327" y="153345"/>
                  </a:cubicBezTo>
                  <a:cubicBezTo>
                    <a:pt x="111744" y="140544"/>
                    <a:pt x="102162" y="127815"/>
                    <a:pt x="92579" y="115086"/>
                  </a:cubicBezTo>
                  <a:cubicBezTo>
                    <a:pt x="73557" y="89842"/>
                    <a:pt x="54463" y="64670"/>
                    <a:pt x="35226" y="39498"/>
                  </a:cubicBezTo>
                  <a:cubicBezTo>
                    <a:pt x="29863" y="32418"/>
                    <a:pt x="24499" y="25410"/>
                    <a:pt x="19065" y="18401"/>
                  </a:cubicBezTo>
                  <a:cubicBezTo>
                    <a:pt x="14130" y="12037"/>
                    <a:pt x="9196" y="4171"/>
                    <a:pt x="2045" y="166"/>
                  </a:cubicBezTo>
                  <a:cubicBezTo>
                    <a:pt x="972" y="-406"/>
                    <a:pt x="-244" y="595"/>
                    <a:pt x="42" y="1739"/>
                  </a:cubicBezTo>
                  <a:cubicBezTo>
                    <a:pt x="1902" y="8962"/>
                    <a:pt x="7337" y="15040"/>
                    <a:pt x="11770" y="20833"/>
                  </a:cubicBezTo>
                  <a:cubicBezTo>
                    <a:pt x="16562" y="27197"/>
                    <a:pt x="21424" y="33491"/>
                    <a:pt x="26287" y="39855"/>
                  </a:cubicBezTo>
                  <a:cubicBezTo>
                    <a:pt x="36013" y="52513"/>
                    <a:pt x="45667" y="65242"/>
                    <a:pt x="55321" y="77900"/>
                  </a:cubicBezTo>
                  <a:cubicBezTo>
                    <a:pt x="74486" y="103072"/>
                    <a:pt x="93509" y="128315"/>
                    <a:pt x="112531" y="153631"/>
                  </a:cubicBezTo>
                  <a:cubicBezTo>
                    <a:pt x="117823" y="160710"/>
                    <a:pt x="123186" y="167790"/>
                    <a:pt x="128478" y="174941"/>
                  </a:cubicBezTo>
                  <a:cubicBezTo>
                    <a:pt x="131124" y="178517"/>
                    <a:pt x="133841" y="182021"/>
                    <a:pt x="136487" y="185597"/>
                  </a:cubicBezTo>
                  <a:cubicBezTo>
                    <a:pt x="138919" y="188743"/>
                    <a:pt x="140993" y="192748"/>
                    <a:pt x="144568" y="194607"/>
                  </a:cubicBezTo>
                  <a:cubicBezTo>
                    <a:pt x="146714" y="195608"/>
                    <a:pt x="148787" y="193606"/>
                    <a:pt x="148358" y="191389"/>
                  </a:cubicBezTo>
                  <a:lnTo>
                    <a:pt x="148358" y="19138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2" name="任意多边形: 形状 731"/>
            <p:cNvSpPr/>
            <p:nvPr/>
          </p:nvSpPr>
          <p:spPr>
            <a:xfrm rot="5400000">
              <a:off x="11310551" y="718373"/>
              <a:ext cx="11708" cy="12078"/>
            </a:xfrm>
            <a:custGeom>
              <a:avLst/>
              <a:gdLst>
                <a:gd name="connsiteX0" fmla="*/ 3183 w 6169"/>
                <a:gd name="connsiteY0" fmla="*/ 6365 h 6364"/>
                <a:gd name="connsiteX1" fmla="*/ 3040 w 6169"/>
                <a:gd name="connsiteY1" fmla="*/ 0 h 6364"/>
                <a:gd name="connsiteX2" fmla="*/ 3183 w 6169"/>
                <a:gd name="connsiteY2" fmla="*/ 6365 h 6364"/>
                <a:gd name="connsiteX3" fmla="*/ 3183 w 6169"/>
                <a:gd name="connsiteY3" fmla="*/ 6365 h 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9" h="6364">
                  <a:moveTo>
                    <a:pt x="3183" y="6365"/>
                  </a:moveTo>
                  <a:cubicBezTo>
                    <a:pt x="7259" y="6365"/>
                    <a:pt x="7116" y="0"/>
                    <a:pt x="3040" y="0"/>
                  </a:cubicBezTo>
                  <a:cubicBezTo>
                    <a:pt x="-1108" y="0"/>
                    <a:pt x="-964" y="6365"/>
                    <a:pt x="3183" y="6365"/>
                  </a:cubicBezTo>
                  <a:lnTo>
                    <a:pt x="3183" y="636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4" name="任意多边形: 形状 733"/>
            <p:cNvSpPr/>
            <p:nvPr/>
          </p:nvSpPr>
          <p:spPr>
            <a:xfrm rot="5400000">
              <a:off x="11434046" y="215602"/>
              <a:ext cx="395550" cy="550912"/>
            </a:xfrm>
            <a:custGeom>
              <a:avLst/>
              <a:gdLst>
                <a:gd name="connsiteX0" fmla="*/ 208390 w 208423"/>
                <a:gd name="connsiteY0" fmla="*/ 289924 h 290286"/>
                <a:gd name="connsiteX1" fmla="*/ 167414 w 208423"/>
                <a:gd name="connsiteY1" fmla="*/ 234645 h 290286"/>
                <a:gd name="connsiteX2" fmla="*/ 126008 w 208423"/>
                <a:gd name="connsiteY2" fmla="*/ 178437 h 290286"/>
                <a:gd name="connsiteX3" fmla="*/ 47131 w 208423"/>
                <a:gd name="connsiteY3" fmla="*/ 65091 h 290286"/>
                <a:gd name="connsiteX4" fmla="*/ 26035 w 208423"/>
                <a:gd name="connsiteY4" fmla="*/ 32624 h 290286"/>
                <a:gd name="connsiteX5" fmla="*/ 15665 w 208423"/>
                <a:gd name="connsiteY5" fmla="*/ 16248 h 290286"/>
                <a:gd name="connsiteX6" fmla="*/ 4367 w 208423"/>
                <a:gd name="connsiteY6" fmla="*/ 658 h 290286"/>
                <a:gd name="connsiteX7" fmla="*/ 76 w 208423"/>
                <a:gd name="connsiteY7" fmla="*/ 3304 h 290286"/>
                <a:gd name="connsiteX8" fmla="*/ 7370 w 208423"/>
                <a:gd name="connsiteY8" fmla="*/ 17392 h 290286"/>
                <a:gd name="connsiteX9" fmla="*/ 17310 w 208423"/>
                <a:gd name="connsiteY9" fmla="*/ 33053 h 290286"/>
                <a:gd name="connsiteX10" fmla="*/ 36118 w 208423"/>
                <a:gd name="connsiteY10" fmla="*/ 62016 h 290286"/>
                <a:gd name="connsiteX11" fmla="*/ 75235 w 208423"/>
                <a:gd name="connsiteY11" fmla="*/ 119940 h 290286"/>
                <a:gd name="connsiteX12" fmla="*/ 157545 w 208423"/>
                <a:gd name="connsiteY12" fmla="*/ 230855 h 290286"/>
                <a:gd name="connsiteX13" fmla="*/ 207961 w 208423"/>
                <a:gd name="connsiteY13" fmla="*/ 290210 h 290286"/>
                <a:gd name="connsiteX14" fmla="*/ 208390 w 208423"/>
                <a:gd name="connsiteY14" fmla="*/ 289924 h 290286"/>
                <a:gd name="connsiteX15" fmla="*/ 208390 w 208423"/>
                <a:gd name="connsiteY15" fmla="*/ 289924 h 290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423" h="290286">
                  <a:moveTo>
                    <a:pt x="208390" y="289924"/>
                  </a:moveTo>
                  <a:cubicBezTo>
                    <a:pt x="195160" y="271188"/>
                    <a:pt x="181144" y="253024"/>
                    <a:pt x="167414" y="234645"/>
                  </a:cubicBezTo>
                  <a:cubicBezTo>
                    <a:pt x="153541" y="215981"/>
                    <a:pt x="139739" y="197245"/>
                    <a:pt x="126008" y="178437"/>
                  </a:cubicBezTo>
                  <a:cubicBezTo>
                    <a:pt x="98834" y="141251"/>
                    <a:pt x="72517" y="103493"/>
                    <a:pt x="47131" y="65091"/>
                  </a:cubicBezTo>
                  <a:cubicBezTo>
                    <a:pt x="40051" y="54292"/>
                    <a:pt x="32971" y="43494"/>
                    <a:pt x="26035" y="32624"/>
                  </a:cubicBezTo>
                  <a:cubicBezTo>
                    <a:pt x="22531" y="27189"/>
                    <a:pt x="19098" y="21754"/>
                    <a:pt x="15665" y="16248"/>
                  </a:cubicBezTo>
                  <a:cubicBezTo>
                    <a:pt x="12304" y="10884"/>
                    <a:pt x="9372" y="4591"/>
                    <a:pt x="4367" y="658"/>
                  </a:cubicBezTo>
                  <a:cubicBezTo>
                    <a:pt x="2293" y="-987"/>
                    <a:pt x="-496" y="658"/>
                    <a:pt x="76" y="3304"/>
                  </a:cubicBezTo>
                  <a:cubicBezTo>
                    <a:pt x="1220" y="8596"/>
                    <a:pt x="4509" y="12815"/>
                    <a:pt x="7370" y="17392"/>
                  </a:cubicBezTo>
                  <a:cubicBezTo>
                    <a:pt x="10660" y="22612"/>
                    <a:pt x="13949" y="27833"/>
                    <a:pt x="17310" y="33053"/>
                  </a:cubicBezTo>
                  <a:cubicBezTo>
                    <a:pt x="23532" y="42779"/>
                    <a:pt x="29753" y="52433"/>
                    <a:pt x="36118" y="62016"/>
                  </a:cubicBezTo>
                  <a:cubicBezTo>
                    <a:pt x="48918" y="81467"/>
                    <a:pt x="61934" y="100775"/>
                    <a:pt x="75235" y="119940"/>
                  </a:cubicBezTo>
                  <a:cubicBezTo>
                    <a:pt x="101480" y="157770"/>
                    <a:pt x="128726" y="194956"/>
                    <a:pt x="157545" y="230855"/>
                  </a:cubicBezTo>
                  <a:cubicBezTo>
                    <a:pt x="173778" y="251093"/>
                    <a:pt x="190226" y="271331"/>
                    <a:pt x="207961" y="290210"/>
                  </a:cubicBezTo>
                  <a:cubicBezTo>
                    <a:pt x="208176" y="290425"/>
                    <a:pt x="208533" y="290139"/>
                    <a:pt x="208390" y="289924"/>
                  </a:cubicBezTo>
                  <a:lnTo>
                    <a:pt x="208390" y="2899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6" name="任意多边形: 形状 735"/>
            <p:cNvSpPr/>
            <p:nvPr/>
          </p:nvSpPr>
          <p:spPr>
            <a:xfrm rot="5400000">
              <a:off x="11924078" y="262321"/>
              <a:ext cx="16149" cy="16202"/>
            </a:xfrm>
            <a:custGeom>
              <a:avLst/>
              <a:gdLst>
                <a:gd name="connsiteX0" fmla="*/ 4291 w 8509"/>
                <a:gd name="connsiteY0" fmla="*/ 8524 h 8537"/>
                <a:gd name="connsiteX1" fmla="*/ 5936 w 8509"/>
                <a:gd name="connsiteY1" fmla="*/ 8095 h 8537"/>
                <a:gd name="connsiteX2" fmla="*/ 7294 w 8509"/>
                <a:gd name="connsiteY2" fmla="*/ 7165 h 8537"/>
                <a:gd name="connsiteX3" fmla="*/ 8152 w 8509"/>
                <a:gd name="connsiteY3" fmla="*/ 5806 h 8537"/>
                <a:gd name="connsiteX4" fmla="*/ 8510 w 8509"/>
                <a:gd name="connsiteY4" fmla="*/ 4161 h 8537"/>
                <a:gd name="connsiteX5" fmla="*/ 8367 w 8509"/>
                <a:gd name="connsiteY5" fmla="*/ 3017 h 8537"/>
                <a:gd name="connsiteX6" fmla="*/ 7223 w 8509"/>
                <a:gd name="connsiteY6" fmla="*/ 1158 h 8537"/>
                <a:gd name="connsiteX7" fmla="*/ 6365 w 8509"/>
                <a:gd name="connsiteY7" fmla="*/ 514 h 8537"/>
                <a:gd name="connsiteX8" fmla="*/ 4219 w 8509"/>
                <a:gd name="connsiteY8" fmla="*/ 14 h 8537"/>
                <a:gd name="connsiteX9" fmla="*/ 2574 w 8509"/>
                <a:gd name="connsiteY9" fmla="*/ 443 h 8537"/>
                <a:gd name="connsiteX10" fmla="*/ 1216 w 8509"/>
                <a:gd name="connsiteY10" fmla="*/ 1372 h 8537"/>
                <a:gd name="connsiteX11" fmla="*/ 358 w 8509"/>
                <a:gd name="connsiteY11" fmla="*/ 2731 h 8537"/>
                <a:gd name="connsiteX12" fmla="*/ 0 w 8509"/>
                <a:gd name="connsiteY12" fmla="*/ 4376 h 8537"/>
                <a:gd name="connsiteX13" fmla="*/ 215 w 8509"/>
                <a:gd name="connsiteY13" fmla="*/ 5520 h 8537"/>
                <a:gd name="connsiteX14" fmla="*/ 1359 w 8509"/>
                <a:gd name="connsiteY14" fmla="*/ 7379 h 8537"/>
                <a:gd name="connsiteX15" fmla="*/ 2217 w 8509"/>
                <a:gd name="connsiteY15" fmla="*/ 8023 h 8537"/>
                <a:gd name="connsiteX16" fmla="*/ 4291 w 8509"/>
                <a:gd name="connsiteY16" fmla="*/ 8524 h 8537"/>
                <a:gd name="connsiteX17" fmla="*/ 4291 w 8509"/>
                <a:gd name="connsiteY17" fmla="*/ 8524 h 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09" h="8537">
                  <a:moveTo>
                    <a:pt x="4291" y="8524"/>
                  </a:moveTo>
                  <a:cubicBezTo>
                    <a:pt x="4863" y="8524"/>
                    <a:pt x="5435" y="8381"/>
                    <a:pt x="5936" y="8095"/>
                  </a:cubicBezTo>
                  <a:cubicBezTo>
                    <a:pt x="6436" y="7880"/>
                    <a:pt x="6937" y="7594"/>
                    <a:pt x="7294" y="7165"/>
                  </a:cubicBezTo>
                  <a:cubicBezTo>
                    <a:pt x="7723" y="6736"/>
                    <a:pt x="8009" y="6307"/>
                    <a:pt x="8152" y="5806"/>
                  </a:cubicBezTo>
                  <a:cubicBezTo>
                    <a:pt x="8438" y="5306"/>
                    <a:pt x="8510" y="4733"/>
                    <a:pt x="8510" y="4161"/>
                  </a:cubicBezTo>
                  <a:cubicBezTo>
                    <a:pt x="8438" y="3804"/>
                    <a:pt x="8367" y="3446"/>
                    <a:pt x="8367" y="3017"/>
                  </a:cubicBezTo>
                  <a:cubicBezTo>
                    <a:pt x="8152" y="2302"/>
                    <a:pt x="7795" y="1659"/>
                    <a:pt x="7223" y="1158"/>
                  </a:cubicBezTo>
                  <a:cubicBezTo>
                    <a:pt x="6937" y="943"/>
                    <a:pt x="6651" y="729"/>
                    <a:pt x="6365" y="514"/>
                  </a:cubicBezTo>
                  <a:cubicBezTo>
                    <a:pt x="5721" y="157"/>
                    <a:pt x="5006" y="-58"/>
                    <a:pt x="4219" y="14"/>
                  </a:cubicBezTo>
                  <a:cubicBezTo>
                    <a:pt x="3647" y="14"/>
                    <a:pt x="3075" y="157"/>
                    <a:pt x="2574" y="443"/>
                  </a:cubicBezTo>
                  <a:cubicBezTo>
                    <a:pt x="2074" y="657"/>
                    <a:pt x="1573" y="943"/>
                    <a:pt x="1216" y="1372"/>
                  </a:cubicBezTo>
                  <a:cubicBezTo>
                    <a:pt x="787" y="1802"/>
                    <a:pt x="501" y="2231"/>
                    <a:pt x="358" y="2731"/>
                  </a:cubicBezTo>
                  <a:cubicBezTo>
                    <a:pt x="71" y="3232"/>
                    <a:pt x="0" y="3804"/>
                    <a:pt x="0" y="4376"/>
                  </a:cubicBezTo>
                  <a:cubicBezTo>
                    <a:pt x="71" y="4733"/>
                    <a:pt x="143" y="5091"/>
                    <a:pt x="215" y="5520"/>
                  </a:cubicBezTo>
                  <a:cubicBezTo>
                    <a:pt x="429" y="6235"/>
                    <a:pt x="787" y="6879"/>
                    <a:pt x="1359" y="7379"/>
                  </a:cubicBezTo>
                  <a:cubicBezTo>
                    <a:pt x="1645" y="7594"/>
                    <a:pt x="1931" y="7808"/>
                    <a:pt x="2217" y="8023"/>
                  </a:cubicBezTo>
                  <a:cubicBezTo>
                    <a:pt x="2789" y="8381"/>
                    <a:pt x="3504" y="8595"/>
                    <a:pt x="4291" y="8524"/>
                  </a:cubicBezTo>
                  <a:lnTo>
                    <a:pt x="4291" y="85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8" name="任意多边形: 形状 737"/>
            <p:cNvSpPr/>
            <p:nvPr/>
          </p:nvSpPr>
          <p:spPr>
            <a:xfrm rot="5400000">
              <a:off x="11990769" y="223288"/>
              <a:ext cx="16984" cy="16185"/>
            </a:xfrm>
            <a:custGeom>
              <a:avLst/>
              <a:gdLst>
                <a:gd name="connsiteX0" fmla="*/ 2199 w 8949"/>
                <a:gd name="connsiteY0" fmla="*/ 1115 h 8528"/>
                <a:gd name="connsiteX1" fmla="*/ 1627 w 8949"/>
                <a:gd name="connsiteY1" fmla="*/ 1616 h 8528"/>
                <a:gd name="connsiteX2" fmla="*/ 1341 w 8949"/>
                <a:gd name="connsiteY2" fmla="*/ 1902 h 8528"/>
                <a:gd name="connsiteX3" fmla="*/ 1055 w 8949"/>
                <a:gd name="connsiteY3" fmla="*/ 2188 h 8528"/>
                <a:gd name="connsiteX4" fmla="*/ 483 w 8949"/>
                <a:gd name="connsiteY4" fmla="*/ 2975 h 8528"/>
                <a:gd name="connsiteX5" fmla="*/ 54 w 8949"/>
                <a:gd name="connsiteY5" fmla="*/ 4405 h 8528"/>
                <a:gd name="connsiteX6" fmla="*/ 54 w 8949"/>
                <a:gd name="connsiteY6" fmla="*/ 5406 h 8528"/>
                <a:gd name="connsiteX7" fmla="*/ 554 w 8949"/>
                <a:gd name="connsiteY7" fmla="*/ 6765 h 8528"/>
                <a:gd name="connsiteX8" fmla="*/ 1126 w 8949"/>
                <a:gd name="connsiteY8" fmla="*/ 7480 h 8528"/>
                <a:gd name="connsiteX9" fmla="*/ 1913 w 8949"/>
                <a:gd name="connsiteY9" fmla="*/ 8052 h 8528"/>
                <a:gd name="connsiteX10" fmla="*/ 3343 w 8949"/>
                <a:gd name="connsiteY10" fmla="*/ 8481 h 8528"/>
                <a:gd name="connsiteX11" fmla="*/ 4845 w 8949"/>
                <a:gd name="connsiteY11" fmla="*/ 8410 h 8528"/>
                <a:gd name="connsiteX12" fmla="*/ 5918 w 8949"/>
                <a:gd name="connsiteY12" fmla="*/ 7909 h 8528"/>
                <a:gd name="connsiteX13" fmla="*/ 6061 w 8949"/>
                <a:gd name="connsiteY13" fmla="*/ 7838 h 8528"/>
                <a:gd name="connsiteX14" fmla="*/ 6418 w 8949"/>
                <a:gd name="connsiteY14" fmla="*/ 7623 h 8528"/>
                <a:gd name="connsiteX15" fmla="*/ 7133 w 8949"/>
                <a:gd name="connsiteY15" fmla="*/ 7194 h 8528"/>
                <a:gd name="connsiteX16" fmla="*/ 8492 w 8949"/>
                <a:gd name="connsiteY16" fmla="*/ 5764 h 8528"/>
                <a:gd name="connsiteX17" fmla="*/ 8850 w 8949"/>
                <a:gd name="connsiteY17" fmla="*/ 4834 h 8528"/>
                <a:gd name="connsiteX18" fmla="*/ 8778 w 8949"/>
                <a:gd name="connsiteY18" fmla="*/ 2760 h 8528"/>
                <a:gd name="connsiteX19" fmla="*/ 8063 w 8949"/>
                <a:gd name="connsiteY19" fmla="*/ 1473 h 8528"/>
                <a:gd name="connsiteX20" fmla="*/ 6919 w 8949"/>
                <a:gd name="connsiteY20" fmla="*/ 472 h 8528"/>
                <a:gd name="connsiteX21" fmla="*/ 5417 w 8949"/>
                <a:gd name="connsiteY21" fmla="*/ 43 h 8528"/>
                <a:gd name="connsiteX22" fmla="*/ 3844 w 8949"/>
                <a:gd name="connsiteY22" fmla="*/ 186 h 8528"/>
                <a:gd name="connsiteX23" fmla="*/ 2199 w 8949"/>
                <a:gd name="connsiteY23" fmla="*/ 1115 h 8528"/>
                <a:gd name="connsiteX24" fmla="*/ 2199 w 8949"/>
                <a:gd name="connsiteY24" fmla="*/ 1115 h 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49" h="8528">
                  <a:moveTo>
                    <a:pt x="2199" y="1115"/>
                  </a:moveTo>
                  <a:cubicBezTo>
                    <a:pt x="1984" y="1258"/>
                    <a:pt x="1841" y="1473"/>
                    <a:pt x="1627" y="1616"/>
                  </a:cubicBezTo>
                  <a:cubicBezTo>
                    <a:pt x="1555" y="1688"/>
                    <a:pt x="1412" y="1759"/>
                    <a:pt x="1341" y="1902"/>
                  </a:cubicBezTo>
                  <a:cubicBezTo>
                    <a:pt x="1269" y="1974"/>
                    <a:pt x="1126" y="2045"/>
                    <a:pt x="1055" y="2188"/>
                  </a:cubicBezTo>
                  <a:cubicBezTo>
                    <a:pt x="840" y="2474"/>
                    <a:pt x="697" y="2689"/>
                    <a:pt x="483" y="2975"/>
                  </a:cubicBezTo>
                  <a:cubicBezTo>
                    <a:pt x="197" y="3404"/>
                    <a:pt x="54" y="3904"/>
                    <a:pt x="54" y="4405"/>
                  </a:cubicBezTo>
                  <a:cubicBezTo>
                    <a:pt x="-18" y="4763"/>
                    <a:pt x="-18" y="5049"/>
                    <a:pt x="54" y="5406"/>
                  </a:cubicBezTo>
                  <a:cubicBezTo>
                    <a:pt x="54" y="5907"/>
                    <a:pt x="268" y="6336"/>
                    <a:pt x="554" y="6765"/>
                  </a:cubicBezTo>
                  <a:cubicBezTo>
                    <a:pt x="769" y="6979"/>
                    <a:pt x="983" y="7265"/>
                    <a:pt x="1126" y="7480"/>
                  </a:cubicBezTo>
                  <a:cubicBezTo>
                    <a:pt x="1412" y="7695"/>
                    <a:pt x="1627" y="7838"/>
                    <a:pt x="1913" y="8052"/>
                  </a:cubicBezTo>
                  <a:cubicBezTo>
                    <a:pt x="2342" y="8338"/>
                    <a:pt x="2843" y="8481"/>
                    <a:pt x="3343" y="8481"/>
                  </a:cubicBezTo>
                  <a:cubicBezTo>
                    <a:pt x="3844" y="8553"/>
                    <a:pt x="4344" y="8553"/>
                    <a:pt x="4845" y="8410"/>
                  </a:cubicBezTo>
                  <a:cubicBezTo>
                    <a:pt x="5202" y="8267"/>
                    <a:pt x="5560" y="8124"/>
                    <a:pt x="5918" y="7909"/>
                  </a:cubicBezTo>
                  <a:cubicBezTo>
                    <a:pt x="5989" y="7909"/>
                    <a:pt x="6061" y="7838"/>
                    <a:pt x="6061" y="7838"/>
                  </a:cubicBezTo>
                  <a:cubicBezTo>
                    <a:pt x="6204" y="7766"/>
                    <a:pt x="6275" y="7695"/>
                    <a:pt x="6418" y="7623"/>
                  </a:cubicBezTo>
                  <a:cubicBezTo>
                    <a:pt x="6633" y="7480"/>
                    <a:pt x="6847" y="7337"/>
                    <a:pt x="7133" y="7194"/>
                  </a:cubicBezTo>
                  <a:cubicBezTo>
                    <a:pt x="7705" y="6836"/>
                    <a:pt x="8206" y="6336"/>
                    <a:pt x="8492" y="5764"/>
                  </a:cubicBezTo>
                  <a:cubicBezTo>
                    <a:pt x="8635" y="5478"/>
                    <a:pt x="8707" y="5120"/>
                    <a:pt x="8850" y="4834"/>
                  </a:cubicBezTo>
                  <a:cubicBezTo>
                    <a:pt x="8993" y="4119"/>
                    <a:pt x="8993" y="3404"/>
                    <a:pt x="8778" y="2760"/>
                  </a:cubicBezTo>
                  <a:cubicBezTo>
                    <a:pt x="8635" y="2260"/>
                    <a:pt x="8420" y="1831"/>
                    <a:pt x="8063" y="1473"/>
                  </a:cubicBezTo>
                  <a:cubicBezTo>
                    <a:pt x="7777" y="1044"/>
                    <a:pt x="7419" y="686"/>
                    <a:pt x="6919" y="472"/>
                  </a:cubicBezTo>
                  <a:cubicBezTo>
                    <a:pt x="6490" y="186"/>
                    <a:pt x="5989" y="43"/>
                    <a:pt x="5417" y="43"/>
                  </a:cubicBezTo>
                  <a:cubicBezTo>
                    <a:pt x="4916" y="-29"/>
                    <a:pt x="4344" y="-29"/>
                    <a:pt x="3844" y="186"/>
                  </a:cubicBezTo>
                  <a:cubicBezTo>
                    <a:pt x="3200" y="329"/>
                    <a:pt x="2700" y="615"/>
                    <a:pt x="2199" y="1115"/>
                  </a:cubicBezTo>
                  <a:lnTo>
                    <a:pt x="2199" y="111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0" name="任意多边形: 形状 739"/>
            <p:cNvSpPr/>
            <p:nvPr/>
          </p:nvSpPr>
          <p:spPr>
            <a:xfrm rot="5400000">
              <a:off x="12048492" y="60778"/>
              <a:ext cx="130243" cy="156772"/>
            </a:xfrm>
            <a:custGeom>
              <a:avLst/>
              <a:gdLst>
                <a:gd name="connsiteX0" fmla="*/ 0 w 130243"/>
                <a:gd name="connsiteY0" fmla="*/ 0 h 156772"/>
                <a:gd name="connsiteX1" fmla="*/ 16298 w 130243"/>
                <a:gd name="connsiteY1" fmla="*/ 0 h 156772"/>
                <a:gd name="connsiteX2" fmla="*/ 24765 w 130243"/>
                <a:gd name="connsiteY2" fmla="*/ 11960 h 156772"/>
                <a:gd name="connsiteX3" fmla="*/ 59915 w 130243"/>
                <a:gd name="connsiteY3" fmla="*/ 60955 h 156772"/>
                <a:gd name="connsiteX4" fmla="*/ 97238 w 130243"/>
                <a:gd name="connsiteY4" fmla="*/ 110085 h 156772"/>
                <a:gd name="connsiteX5" fmla="*/ 115288 w 130243"/>
                <a:gd name="connsiteY5" fmla="*/ 133971 h 156772"/>
                <a:gd name="connsiteX6" fmla="*/ 130217 w 130243"/>
                <a:gd name="connsiteY6" fmla="*/ 156092 h 156772"/>
                <a:gd name="connsiteX7" fmla="*/ 129539 w 130243"/>
                <a:gd name="connsiteY7" fmla="*/ 156772 h 156772"/>
                <a:gd name="connsiteX8" fmla="*/ 107824 w 130243"/>
                <a:gd name="connsiteY8" fmla="*/ 138177 h 156772"/>
                <a:gd name="connsiteX9" fmla="*/ 87466 w 130243"/>
                <a:gd name="connsiteY9" fmla="*/ 116193 h 156772"/>
                <a:gd name="connsiteX10" fmla="*/ 50823 w 130243"/>
                <a:gd name="connsiteY10" fmla="*/ 70455 h 156772"/>
                <a:gd name="connsiteX11" fmla="*/ 14179 w 130243"/>
                <a:gd name="connsiteY11" fmla="*/ 20512 h 15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243" h="156772">
                  <a:moveTo>
                    <a:pt x="0" y="0"/>
                  </a:moveTo>
                  <a:lnTo>
                    <a:pt x="16298" y="0"/>
                  </a:lnTo>
                  <a:lnTo>
                    <a:pt x="24765" y="11960"/>
                  </a:lnTo>
                  <a:cubicBezTo>
                    <a:pt x="36301" y="28382"/>
                    <a:pt x="47972" y="44804"/>
                    <a:pt x="59915" y="60955"/>
                  </a:cubicBezTo>
                  <a:cubicBezTo>
                    <a:pt x="72130" y="77513"/>
                    <a:pt x="84481" y="93935"/>
                    <a:pt x="97238" y="110085"/>
                  </a:cubicBezTo>
                  <a:cubicBezTo>
                    <a:pt x="103345" y="117956"/>
                    <a:pt x="109318" y="125963"/>
                    <a:pt x="115288" y="133971"/>
                  </a:cubicBezTo>
                  <a:cubicBezTo>
                    <a:pt x="120581" y="140893"/>
                    <a:pt x="126688" y="148086"/>
                    <a:pt x="130217" y="156092"/>
                  </a:cubicBezTo>
                  <a:cubicBezTo>
                    <a:pt x="130353" y="156501"/>
                    <a:pt x="129945" y="156772"/>
                    <a:pt x="129539" y="156772"/>
                  </a:cubicBezTo>
                  <a:cubicBezTo>
                    <a:pt x="121395" y="152293"/>
                    <a:pt x="114474" y="144692"/>
                    <a:pt x="107824" y="138177"/>
                  </a:cubicBezTo>
                  <a:cubicBezTo>
                    <a:pt x="100766" y="131121"/>
                    <a:pt x="93981" y="123928"/>
                    <a:pt x="87466" y="116193"/>
                  </a:cubicBezTo>
                  <a:cubicBezTo>
                    <a:pt x="74845" y="101262"/>
                    <a:pt x="62629" y="86063"/>
                    <a:pt x="50823" y="70455"/>
                  </a:cubicBezTo>
                  <a:cubicBezTo>
                    <a:pt x="38337" y="54033"/>
                    <a:pt x="26122" y="37340"/>
                    <a:pt x="14179" y="2051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2" name="任意多边形: 形状 741"/>
            <p:cNvSpPr/>
            <p:nvPr/>
          </p:nvSpPr>
          <p:spPr>
            <a:xfrm rot="5400000">
              <a:off x="11292478" y="778362"/>
              <a:ext cx="1268759" cy="530283"/>
            </a:xfrm>
            <a:custGeom>
              <a:avLst/>
              <a:gdLst>
                <a:gd name="connsiteX0" fmla="*/ 0 w 1268759"/>
                <a:gd name="connsiteY0" fmla="*/ 0 h 530283"/>
                <a:gd name="connsiteX1" fmla="*/ 26666 w 1268759"/>
                <a:gd name="connsiteY1" fmla="*/ 0 h 530283"/>
                <a:gd name="connsiteX2" fmla="*/ 34137 w 1268759"/>
                <a:gd name="connsiteY2" fmla="*/ 5717 h 530283"/>
                <a:gd name="connsiteX3" fmla="*/ 66844 w 1268759"/>
                <a:gd name="connsiteY3" fmla="*/ 30011 h 530283"/>
                <a:gd name="connsiteX4" fmla="*/ 127781 w 1268759"/>
                <a:gd name="connsiteY4" fmla="*/ 72490 h 530283"/>
                <a:gd name="connsiteX5" fmla="*/ 254404 w 1268759"/>
                <a:gd name="connsiteY5" fmla="*/ 151885 h 530283"/>
                <a:gd name="connsiteX6" fmla="*/ 489061 w 1268759"/>
                <a:gd name="connsiteY6" fmla="*/ 280273 h 530283"/>
                <a:gd name="connsiteX7" fmla="*/ 726566 w 1268759"/>
                <a:gd name="connsiteY7" fmla="*/ 397532 h 530283"/>
                <a:gd name="connsiteX8" fmla="*/ 855768 w 1268759"/>
                <a:gd name="connsiteY8" fmla="*/ 440555 h 530283"/>
                <a:gd name="connsiteX9" fmla="*/ 989585 w 1268759"/>
                <a:gd name="connsiteY9" fmla="*/ 469598 h 530283"/>
                <a:gd name="connsiteX10" fmla="*/ 1267670 w 1268759"/>
                <a:gd name="connsiteY10" fmla="*/ 527550 h 530283"/>
                <a:gd name="connsiteX11" fmla="*/ 1266990 w 1268759"/>
                <a:gd name="connsiteY11" fmla="*/ 530264 h 530283"/>
                <a:gd name="connsiteX12" fmla="*/ 1096801 w 1268759"/>
                <a:gd name="connsiteY12" fmla="*/ 500270 h 530283"/>
                <a:gd name="connsiteX13" fmla="*/ 931905 w 1268759"/>
                <a:gd name="connsiteY13" fmla="*/ 470006 h 530283"/>
                <a:gd name="connsiteX14" fmla="*/ 793339 w 1268759"/>
                <a:gd name="connsiteY14" fmla="*/ 436483 h 530283"/>
                <a:gd name="connsiteX15" fmla="*/ 661421 w 1268759"/>
                <a:gd name="connsiteY15" fmla="*/ 383826 h 530283"/>
                <a:gd name="connsiteX16" fmla="*/ 405594 w 1268759"/>
                <a:gd name="connsiteY16" fmla="*/ 253536 h 530283"/>
                <a:gd name="connsiteX17" fmla="*/ 160082 w 1268759"/>
                <a:gd name="connsiteY17" fmla="*/ 112391 h 530283"/>
                <a:gd name="connsiteX18" fmla="*/ 41601 w 1268759"/>
                <a:gd name="connsiteY18" fmla="*/ 30962 h 530283"/>
                <a:gd name="connsiteX19" fmla="*/ 11471 w 1268759"/>
                <a:gd name="connsiteY19" fmla="*/ 8161 h 530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8759" h="530283">
                  <a:moveTo>
                    <a:pt x="0" y="0"/>
                  </a:moveTo>
                  <a:lnTo>
                    <a:pt x="26666" y="0"/>
                  </a:lnTo>
                  <a:lnTo>
                    <a:pt x="34137" y="5717"/>
                  </a:lnTo>
                  <a:cubicBezTo>
                    <a:pt x="44993" y="13997"/>
                    <a:pt x="55850" y="22004"/>
                    <a:pt x="66844" y="30011"/>
                  </a:cubicBezTo>
                  <a:cubicBezTo>
                    <a:pt x="86794" y="44533"/>
                    <a:pt x="107152" y="58647"/>
                    <a:pt x="127781" y="72490"/>
                  </a:cubicBezTo>
                  <a:cubicBezTo>
                    <a:pt x="169175" y="100312"/>
                    <a:pt x="211519" y="126642"/>
                    <a:pt x="254404" y="151885"/>
                  </a:cubicBezTo>
                  <a:cubicBezTo>
                    <a:pt x="331221" y="197078"/>
                    <a:pt x="409937" y="239151"/>
                    <a:pt x="489061" y="280273"/>
                  </a:cubicBezTo>
                  <a:cubicBezTo>
                    <a:pt x="567369" y="320989"/>
                    <a:pt x="645134" y="363602"/>
                    <a:pt x="726566" y="397532"/>
                  </a:cubicBezTo>
                  <a:cubicBezTo>
                    <a:pt x="768637" y="415176"/>
                    <a:pt x="811661" y="429427"/>
                    <a:pt x="855768" y="440555"/>
                  </a:cubicBezTo>
                  <a:cubicBezTo>
                    <a:pt x="900012" y="451819"/>
                    <a:pt x="944933" y="460370"/>
                    <a:pt x="989585" y="469598"/>
                  </a:cubicBezTo>
                  <a:cubicBezTo>
                    <a:pt x="1082281" y="488599"/>
                    <a:pt x="1175654" y="505700"/>
                    <a:pt x="1267670" y="527550"/>
                  </a:cubicBezTo>
                  <a:cubicBezTo>
                    <a:pt x="1269570" y="527956"/>
                    <a:pt x="1268755" y="530535"/>
                    <a:pt x="1266990" y="530264"/>
                  </a:cubicBezTo>
                  <a:cubicBezTo>
                    <a:pt x="1209989" y="521577"/>
                    <a:pt x="1153396" y="510720"/>
                    <a:pt x="1096801" y="500270"/>
                  </a:cubicBezTo>
                  <a:cubicBezTo>
                    <a:pt x="1041836" y="490092"/>
                    <a:pt x="986735" y="480455"/>
                    <a:pt x="931905" y="470006"/>
                  </a:cubicBezTo>
                  <a:cubicBezTo>
                    <a:pt x="885218" y="461048"/>
                    <a:pt x="838668" y="450870"/>
                    <a:pt x="793339" y="436483"/>
                  </a:cubicBezTo>
                  <a:cubicBezTo>
                    <a:pt x="748144" y="422097"/>
                    <a:pt x="704308" y="403776"/>
                    <a:pt x="661421" y="383826"/>
                  </a:cubicBezTo>
                  <a:cubicBezTo>
                    <a:pt x="574833" y="343381"/>
                    <a:pt x="490010" y="298323"/>
                    <a:pt x="405594" y="253536"/>
                  </a:cubicBezTo>
                  <a:cubicBezTo>
                    <a:pt x="322128" y="209292"/>
                    <a:pt x="239613" y="163285"/>
                    <a:pt x="160082" y="112391"/>
                  </a:cubicBezTo>
                  <a:cubicBezTo>
                    <a:pt x="119774" y="86604"/>
                    <a:pt x="80144" y="59461"/>
                    <a:pt x="41601" y="30962"/>
                  </a:cubicBezTo>
                  <a:cubicBezTo>
                    <a:pt x="31558" y="23496"/>
                    <a:pt x="21515" y="15897"/>
                    <a:pt x="11471" y="8161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3" name="任意多边形: 形状 742"/>
            <p:cNvSpPr/>
            <p:nvPr/>
          </p:nvSpPr>
          <p:spPr>
            <a:xfrm rot="5400000">
              <a:off x="11146770" y="819922"/>
              <a:ext cx="1286336" cy="693712"/>
            </a:xfrm>
            <a:custGeom>
              <a:avLst/>
              <a:gdLst>
                <a:gd name="connsiteX0" fmla="*/ 129 w 1286336"/>
                <a:gd name="connsiteY0" fmla="*/ 2355 h 693712"/>
                <a:gd name="connsiteX1" fmla="*/ 3794 w 1286336"/>
                <a:gd name="connsiteY1" fmla="*/ 727 h 693712"/>
                <a:gd name="connsiteX2" fmla="*/ 54280 w 1286336"/>
                <a:gd name="connsiteY2" fmla="*/ 39406 h 693712"/>
                <a:gd name="connsiteX3" fmla="*/ 132724 w 1286336"/>
                <a:gd name="connsiteY3" fmla="*/ 41986 h 693712"/>
                <a:gd name="connsiteX4" fmla="*/ 208455 w 1286336"/>
                <a:gd name="connsiteY4" fmla="*/ 35199 h 693712"/>
                <a:gd name="connsiteX5" fmla="*/ 359101 w 1286336"/>
                <a:gd name="connsiteY5" fmla="*/ 29906 h 693712"/>
                <a:gd name="connsiteX6" fmla="*/ 651979 w 1286336"/>
                <a:gd name="connsiteY6" fmla="*/ 72385 h 693712"/>
                <a:gd name="connsiteX7" fmla="*/ 791361 w 1286336"/>
                <a:gd name="connsiteY7" fmla="*/ 133730 h 693712"/>
                <a:gd name="connsiteX8" fmla="*/ 920834 w 1286336"/>
                <a:gd name="connsiteY8" fmla="*/ 200775 h 693712"/>
                <a:gd name="connsiteX9" fmla="*/ 1157662 w 1286336"/>
                <a:gd name="connsiteY9" fmla="*/ 325092 h 693712"/>
                <a:gd name="connsiteX10" fmla="*/ 1258093 w 1286336"/>
                <a:gd name="connsiteY10" fmla="*/ 410593 h 693712"/>
                <a:gd name="connsiteX11" fmla="*/ 1286321 w 1286336"/>
                <a:gd name="connsiteY11" fmla="*/ 469359 h 693712"/>
                <a:gd name="connsiteX12" fmla="*/ 1263657 w 1286336"/>
                <a:gd name="connsiteY12" fmla="*/ 536946 h 693712"/>
                <a:gd name="connsiteX13" fmla="*/ 1182499 w 1286336"/>
                <a:gd name="connsiteY13" fmla="*/ 648098 h 693712"/>
                <a:gd name="connsiteX14" fmla="*/ 1065509 w 1286336"/>
                <a:gd name="connsiteY14" fmla="*/ 691934 h 693712"/>
                <a:gd name="connsiteX15" fmla="*/ 794075 w 1286336"/>
                <a:gd name="connsiteY15" fmla="*/ 617425 h 693712"/>
                <a:gd name="connsiteX16" fmla="*/ 515176 w 1286336"/>
                <a:gd name="connsiteY16" fmla="*/ 451443 h 693712"/>
                <a:gd name="connsiteX17" fmla="*/ 242791 w 1286336"/>
                <a:gd name="connsiteY17" fmla="*/ 271619 h 693712"/>
                <a:gd name="connsiteX18" fmla="*/ 63780 w 1286336"/>
                <a:gd name="connsiteY18" fmla="*/ 60171 h 693712"/>
                <a:gd name="connsiteX19" fmla="*/ 77488 w 1286336"/>
                <a:gd name="connsiteY19" fmla="*/ 59764 h 693712"/>
                <a:gd name="connsiteX20" fmla="*/ 96761 w 1286336"/>
                <a:gd name="connsiteY20" fmla="*/ 124093 h 693712"/>
                <a:gd name="connsiteX21" fmla="*/ 197190 w 1286336"/>
                <a:gd name="connsiteY21" fmla="*/ 224118 h 693712"/>
                <a:gd name="connsiteX22" fmla="*/ 327885 w 1286336"/>
                <a:gd name="connsiteY22" fmla="*/ 312198 h 693712"/>
                <a:gd name="connsiteX23" fmla="*/ 593484 w 1286336"/>
                <a:gd name="connsiteY23" fmla="*/ 484424 h 693712"/>
                <a:gd name="connsiteX24" fmla="*/ 727981 w 1286336"/>
                <a:gd name="connsiteY24" fmla="*/ 564631 h 693712"/>
                <a:gd name="connsiteX25" fmla="*/ 863562 w 1286336"/>
                <a:gd name="connsiteY25" fmla="*/ 636969 h 693712"/>
                <a:gd name="connsiteX26" fmla="*/ 1128075 w 1286336"/>
                <a:gd name="connsiteY26" fmla="*/ 662483 h 693712"/>
                <a:gd name="connsiteX27" fmla="*/ 1226877 w 1286336"/>
                <a:gd name="connsiteY27" fmla="*/ 576303 h 693712"/>
                <a:gd name="connsiteX28" fmla="*/ 1259313 w 1286336"/>
                <a:gd name="connsiteY28" fmla="*/ 514146 h 693712"/>
                <a:gd name="connsiteX29" fmla="*/ 1266100 w 1286336"/>
                <a:gd name="connsiteY29" fmla="*/ 442894 h 693712"/>
                <a:gd name="connsiteX30" fmla="*/ 1222262 w 1286336"/>
                <a:gd name="connsiteY30" fmla="*/ 393493 h 693712"/>
                <a:gd name="connsiteX31" fmla="*/ 1170419 w 1286336"/>
                <a:gd name="connsiteY31" fmla="*/ 350606 h 693712"/>
                <a:gd name="connsiteX32" fmla="*/ 1060759 w 1286336"/>
                <a:gd name="connsiteY32" fmla="*/ 283696 h 693712"/>
                <a:gd name="connsiteX33" fmla="*/ 821625 w 1286336"/>
                <a:gd name="connsiteY33" fmla="*/ 165758 h 693712"/>
                <a:gd name="connsiteX34" fmla="*/ 681972 w 1286336"/>
                <a:gd name="connsiteY34" fmla="*/ 97085 h 693712"/>
                <a:gd name="connsiteX35" fmla="*/ 544898 w 1286336"/>
                <a:gd name="connsiteY35" fmla="*/ 59764 h 693712"/>
                <a:gd name="connsiteX36" fmla="*/ 253513 w 1286336"/>
                <a:gd name="connsiteY36" fmla="*/ 45648 h 693712"/>
                <a:gd name="connsiteX37" fmla="*/ 178325 w 1286336"/>
                <a:gd name="connsiteY37" fmla="*/ 50535 h 693712"/>
                <a:gd name="connsiteX38" fmla="*/ 103545 w 1286336"/>
                <a:gd name="connsiteY38" fmla="*/ 55828 h 693712"/>
                <a:gd name="connsiteX39" fmla="*/ 129 w 1286336"/>
                <a:gd name="connsiteY39" fmla="*/ 2355 h 69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86336" h="693712">
                  <a:moveTo>
                    <a:pt x="129" y="2355"/>
                  </a:moveTo>
                  <a:cubicBezTo>
                    <a:pt x="-685" y="455"/>
                    <a:pt x="2572" y="-901"/>
                    <a:pt x="3794" y="727"/>
                  </a:cubicBezTo>
                  <a:cubicBezTo>
                    <a:pt x="14108" y="20813"/>
                    <a:pt x="33108" y="33163"/>
                    <a:pt x="54280" y="39406"/>
                  </a:cubicBezTo>
                  <a:cubicBezTo>
                    <a:pt x="79796" y="47005"/>
                    <a:pt x="106667" y="44699"/>
                    <a:pt x="132724" y="41986"/>
                  </a:cubicBezTo>
                  <a:cubicBezTo>
                    <a:pt x="157967" y="39406"/>
                    <a:pt x="183212" y="37099"/>
                    <a:pt x="208455" y="35199"/>
                  </a:cubicBezTo>
                  <a:cubicBezTo>
                    <a:pt x="258535" y="31400"/>
                    <a:pt x="308750" y="29363"/>
                    <a:pt x="359101" y="29906"/>
                  </a:cubicBezTo>
                  <a:cubicBezTo>
                    <a:pt x="457903" y="30991"/>
                    <a:pt x="557520" y="42120"/>
                    <a:pt x="651979" y="72385"/>
                  </a:cubicBezTo>
                  <a:cubicBezTo>
                    <a:pt x="700567" y="88129"/>
                    <a:pt x="746574" y="109300"/>
                    <a:pt x="791361" y="133730"/>
                  </a:cubicBezTo>
                  <a:cubicBezTo>
                    <a:pt x="834111" y="156937"/>
                    <a:pt x="876863" y="179737"/>
                    <a:pt x="920834" y="200775"/>
                  </a:cubicBezTo>
                  <a:cubicBezTo>
                    <a:pt x="1001180" y="239181"/>
                    <a:pt x="1083559" y="275012"/>
                    <a:pt x="1157662" y="325092"/>
                  </a:cubicBezTo>
                  <a:cubicBezTo>
                    <a:pt x="1194170" y="349792"/>
                    <a:pt x="1228506" y="377885"/>
                    <a:pt x="1258093" y="410593"/>
                  </a:cubicBezTo>
                  <a:cubicBezTo>
                    <a:pt x="1273292" y="427422"/>
                    <a:pt x="1286864" y="445473"/>
                    <a:pt x="1286321" y="469359"/>
                  </a:cubicBezTo>
                  <a:cubicBezTo>
                    <a:pt x="1285778" y="493516"/>
                    <a:pt x="1274107" y="515774"/>
                    <a:pt x="1263657" y="536946"/>
                  </a:cubicBezTo>
                  <a:cubicBezTo>
                    <a:pt x="1243163" y="578611"/>
                    <a:pt x="1220227" y="619598"/>
                    <a:pt x="1182499" y="648098"/>
                  </a:cubicBezTo>
                  <a:cubicBezTo>
                    <a:pt x="1148704" y="673612"/>
                    <a:pt x="1107311" y="687185"/>
                    <a:pt x="1065509" y="691934"/>
                  </a:cubicBezTo>
                  <a:cubicBezTo>
                    <a:pt x="969014" y="702791"/>
                    <a:pt x="876998" y="662212"/>
                    <a:pt x="794075" y="617425"/>
                  </a:cubicBezTo>
                  <a:cubicBezTo>
                    <a:pt x="698937" y="565988"/>
                    <a:pt x="606378" y="509530"/>
                    <a:pt x="515176" y="451443"/>
                  </a:cubicBezTo>
                  <a:cubicBezTo>
                    <a:pt x="423431" y="393085"/>
                    <a:pt x="333044" y="332419"/>
                    <a:pt x="242791" y="271619"/>
                  </a:cubicBezTo>
                  <a:cubicBezTo>
                    <a:pt x="166790" y="220453"/>
                    <a:pt x="69753" y="162367"/>
                    <a:pt x="63780" y="60171"/>
                  </a:cubicBezTo>
                  <a:cubicBezTo>
                    <a:pt x="63237" y="51213"/>
                    <a:pt x="76945" y="50941"/>
                    <a:pt x="77488" y="59764"/>
                  </a:cubicBezTo>
                  <a:cubicBezTo>
                    <a:pt x="78710" y="82428"/>
                    <a:pt x="85767" y="104280"/>
                    <a:pt x="96761" y="124093"/>
                  </a:cubicBezTo>
                  <a:cubicBezTo>
                    <a:pt x="120104" y="166301"/>
                    <a:pt x="158239" y="196973"/>
                    <a:pt x="197190" y="224118"/>
                  </a:cubicBezTo>
                  <a:cubicBezTo>
                    <a:pt x="240348" y="254111"/>
                    <a:pt x="284186" y="283019"/>
                    <a:pt x="327885" y="312198"/>
                  </a:cubicBezTo>
                  <a:cubicBezTo>
                    <a:pt x="415559" y="370964"/>
                    <a:pt x="503776" y="428914"/>
                    <a:pt x="593484" y="484424"/>
                  </a:cubicBezTo>
                  <a:cubicBezTo>
                    <a:pt x="637865" y="511838"/>
                    <a:pt x="682651" y="538709"/>
                    <a:pt x="727981" y="564631"/>
                  </a:cubicBezTo>
                  <a:cubicBezTo>
                    <a:pt x="772360" y="590011"/>
                    <a:pt x="817012" y="615662"/>
                    <a:pt x="863562" y="636969"/>
                  </a:cubicBezTo>
                  <a:cubicBezTo>
                    <a:pt x="945808" y="674563"/>
                    <a:pt x="1040674" y="696955"/>
                    <a:pt x="1128075" y="662483"/>
                  </a:cubicBezTo>
                  <a:cubicBezTo>
                    <a:pt x="1170827" y="645655"/>
                    <a:pt x="1203263" y="615391"/>
                    <a:pt x="1226877" y="576303"/>
                  </a:cubicBezTo>
                  <a:cubicBezTo>
                    <a:pt x="1238957" y="556353"/>
                    <a:pt x="1249406" y="535318"/>
                    <a:pt x="1259313" y="514146"/>
                  </a:cubicBezTo>
                  <a:cubicBezTo>
                    <a:pt x="1269628" y="492023"/>
                    <a:pt x="1279128" y="466102"/>
                    <a:pt x="1266100" y="442894"/>
                  </a:cubicBezTo>
                  <a:cubicBezTo>
                    <a:pt x="1255514" y="424164"/>
                    <a:pt x="1237735" y="408150"/>
                    <a:pt x="1222262" y="393493"/>
                  </a:cubicBezTo>
                  <a:cubicBezTo>
                    <a:pt x="1205842" y="378157"/>
                    <a:pt x="1188469" y="363906"/>
                    <a:pt x="1170419" y="350606"/>
                  </a:cubicBezTo>
                  <a:cubicBezTo>
                    <a:pt x="1135810" y="325226"/>
                    <a:pt x="1098624" y="303648"/>
                    <a:pt x="1060759" y="283696"/>
                  </a:cubicBezTo>
                  <a:cubicBezTo>
                    <a:pt x="982043" y="242303"/>
                    <a:pt x="899799" y="208239"/>
                    <a:pt x="821625" y="165758"/>
                  </a:cubicBezTo>
                  <a:cubicBezTo>
                    <a:pt x="776024" y="140923"/>
                    <a:pt x="730832" y="115407"/>
                    <a:pt x="681972" y="97085"/>
                  </a:cubicBezTo>
                  <a:cubicBezTo>
                    <a:pt x="637593" y="80392"/>
                    <a:pt x="591584" y="68177"/>
                    <a:pt x="544898" y="59764"/>
                  </a:cubicBezTo>
                  <a:cubicBezTo>
                    <a:pt x="448811" y="42392"/>
                    <a:pt x="350686" y="40627"/>
                    <a:pt x="253513" y="45648"/>
                  </a:cubicBezTo>
                  <a:cubicBezTo>
                    <a:pt x="228405" y="46871"/>
                    <a:pt x="203297" y="48499"/>
                    <a:pt x="178325" y="50535"/>
                  </a:cubicBezTo>
                  <a:cubicBezTo>
                    <a:pt x="153490" y="52570"/>
                    <a:pt x="128517" y="55828"/>
                    <a:pt x="103545" y="55828"/>
                  </a:cubicBezTo>
                  <a:cubicBezTo>
                    <a:pt x="62966" y="55828"/>
                    <a:pt x="17637" y="42800"/>
                    <a:pt x="129" y="235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4" name="任意多边形: 形状 743"/>
            <p:cNvSpPr/>
            <p:nvPr/>
          </p:nvSpPr>
          <p:spPr>
            <a:xfrm rot="5400000">
              <a:off x="11894484" y="713863"/>
              <a:ext cx="53109" cy="137820"/>
            </a:xfrm>
            <a:custGeom>
              <a:avLst/>
              <a:gdLst>
                <a:gd name="connsiteX0" fmla="*/ 2 w 27984"/>
                <a:gd name="connsiteY0" fmla="*/ 1599 h 72620"/>
                <a:gd name="connsiteX1" fmla="*/ 4578 w 27984"/>
                <a:gd name="connsiteY1" fmla="*/ 22123 h 72620"/>
                <a:gd name="connsiteX2" fmla="*/ 11086 w 27984"/>
                <a:gd name="connsiteY2" fmla="*/ 43791 h 72620"/>
                <a:gd name="connsiteX3" fmla="*/ 17379 w 27984"/>
                <a:gd name="connsiteY3" fmla="*/ 64529 h 72620"/>
                <a:gd name="connsiteX4" fmla="*/ 26747 w 27984"/>
                <a:gd name="connsiteY4" fmla="*/ 72252 h 72620"/>
                <a:gd name="connsiteX5" fmla="*/ 27462 w 27984"/>
                <a:gd name="connsiteY5" fmla="*/ 69320 h 72620"/>
                <a:gd name="connsiteX6" fmla="*/ 21527 w 27984"/>
                <a:gd name="connsiteY6" fmla="*/ 55662 h 72620"/>
                <a:gd name="connsiteX7" fmla="*/ 15877 w 27984"/>
                <a:gd name="connsiteY7" fmla="*/ 37355 h 72620"/>
                <a:gd name="connsiteX8" fmla="*/ 10156 w 27984"/>
                <a:gd name="connsiteY8" fmla="*/ 19048 h 72620"/>
                <a:gd name="connsiteX9" fmla="*/ 2934 w 27984"/>
                <a:gd name="connsiteY9" fmla="*/ 740 h 72620"/>
                <a:gd name="connsiteX10" fmla="*/ 2 w 27984"/>
                <a:gd name="connsiteY10" fmla="*/ 1599 h 72620"/>
                <a:gd name="connsiteX11" fmla="*/ 2 w 27984"/>
                <a:gd name="connsiteY11" fmla="*/ 1599 h 7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4" h="72620">
                  <a:moveTo>
                    <a:pt x="2" y="1599"/>
                  </a:moveTo>
                  <a:cubicBezTo>
                    <a:pt x="359" y="8678"/>
                    <a:pt x="2576" y="15329"/>
                    <a:pt x="4578" y="22123"/>
                  </a:cubicBezTo>
                  <a:cubicBezTo>
                    <a:pt x="6724" y="29345"/>
                    <a:pt x="8869" y="36568"/>
                    <a:pt x="11086" y="43791"/>
                  </a:cubicBezTo>
                  <a:cubicBezTo>
                    <a:pt x="13160" y="50727"/>
                    <a:pt x="15091" y="57664"/>
                    <a:pt x="17379" y="64529"/>
                  </a:cubicBezTo>
                  <a:cubicBezTo>
                    <a:pt x="18809" y="68963"/>
                    <a:pt x="21455" y="74040"/>
                    <a:pt x="26747" y="72252"/>
                  </a:cubicBezTo>
                  <a:cubicBezTo>
                    <a:pt x="28034" y="71823"/>
                    <a:pt x="28392" y="70250"/>
                    <a:pt x="27462" y="69320"/>
                  </a:cubicBezTo>
                  <a:cubicBezTo>
                    <a:pt x="24030" y="65673"/>
                    <a:pt x="22957" y="60310"/>
                    <a:pt x="21527" y="55662"/>
                  </a:cubicBezTo>
                  <a:cubicBezTo>
                    <a:pt x="19667" y="49583"/>
                    <a:pt x="17737" y="43433"/>
                    <a:pt x="15877" y="37355"/>
                  </a:cubicBezTo>
                  <a:cubicBezTo>
                    <a:pt x="13946" y="31276"/>
                    <a:pt x="12087" y="25126"/>
                    <a:pt x="10156" y="19048"/>
                  </a:cubicBezTo>
                  <a:cubicBezTo>
                    <a:pt x="8154" y="12683"/>
                    <a:pt x="6366" y="6461"/>
                    <a:pt x="2934" y="740"/>
                  </a:cubicBezTo>
                  <a:cubicBezTo>
                    <a:pt x="2147" y="-618"/>
                    <a:pt x="-70" y="25"/>
                    <a:pt x="2" y="1599"/>
                  </a:cubicBezTo>
                  <a:lnTo>
                    <a:pt x="2" y="159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5" name="任意多边形: 形状 744"/>
            <p:cNvSpPr/>
            <p:nvPr/>
          </p:nvSpPr>
          <p:spPr>
            <a:xfrm rot="5400000">
              <a:off x="11819675" y="814998"/>
              <a:ext cx="47206" cy="149996"/>
            </a:xfrm>
            <a:custGeom>
              <a:avLst/>
              <a:gdLst>
                <a:gd name="connsiteX0" fmla="*/ 17 w 24874"/>
                <a:gd name="connsiteY0" fmla="*/ 805 h 79036"/>
                <a:gd name="connsiteX1" fmla="*/ 6382 w 24874"/>
                <a:gd name="connsiteY1" fmla="*/ 21186 h 79036"/>
                <a:gd name="connsiteX2" fmla="*/ 12246 w 24874"/>
                <a:gd name="connsiteY2" fmla="*/ 40352 h 79036"/>
                <a:gd name="connsiteX3" fmla="*/ 16822 w 24874"/>
                <a:gd name="connsiteY3" fmla="*/ 59874 h 79036"/>
                <a:gd name="connsiteX4" fmla="*/ 18396 w 24874"/>
                <a:gd name="connsiteY4" fmla="*/ 70458 h 79036"/>
                <a:gd name="connsiteX5" fmla="*/ 21256 w 24874"/>
                <a:gd name="connsiteY5" fmla="*/ 78610 h 79036"/>
                <a:gd name="connsiteX6" fmla="*/ 23831 w 24874"/>
                <a:gd name="connsiteY6" fmla="*/ 78181 h 79036"/>
                <a:gd name="connsiteX7" fmla="*/ 24117 w 24874"/>
                <a:gd name="connsiteY7" fmla="*/ 69457 h 79036"/>
                <a:gd name="connsiteX8" fmla="*/ 21971 w 24874"/>
                <a:gd name="connsiteY8" fmla="*/ 59731 h 79036"/>
                <a:gd name="connsiteX9" fmla="*/ 16822 w 24874"/>
                <a:gd name="connsiteY9" fmla="*/ 38921 h 79036"/>
                <a:gd name="connsiteX10" fmla="*/ 10100 w 24874"/>
                <a:gd name="connsiteY10" fmla="*/ 18540 h 79036"/>
                <a:gd name="connsiteX11" fmla="*/ 1090 w 24874"/>
                <a:gd name="connsiteY11" fmla="*/ 233 h 79036"/>
                <a:gd name="connsiteX12" fmla="*/ 17 w 24874"/>
                <a:gd name="connsiteY12" fmla="*/ 805 h 79036"/>
                <a:gd name="connsiteX13" fmla="*/ 17 w 24874"/>
                <a:gd name="connsiteY13" fmla="*/ 805 h 7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74" h="79036">
                  <a:moveTo>
                    <a:pt x="17" y="805"/>
                  </a:moveTo>
                  <a:cubicBezTo>
                    <a:pt x="1304" y="7814"/>
                    <a:pt x="4093" y="14464"/>
                    <a:pt x="6382" y="21186"/>
                  </a:cubicBezTo>
                  <a:cubicBezTo>
                    <a:pt x="8527" y="27479"/>
                    <a:pt x="10458" y="33844"/>
                    <a:pt x="12246" y="40352"/>
                  </a:cubicBezTo>
                  <a:cubicBezTo>
                    <a:pt x="13962" y="46788"/>
                    <a:pt x="15535" y="53295"/>
                    <a:pt x="16822" y="59874"/>
                  </a:cubicBezTo>
                  <a:cubicBezTo>
                    <a:pt x="17466" y="63378"/>
                    <a:pt x="17824" y="66954"/>
                    <a:pt x="18396" y="70458"/>
                  </a:cubicBezTo>
                  <a:cubicBezTo>
                    <a:pt x="18896" y="73462"/>
                    <a:pt x="18825" y="76537"/>
                    <a:pt x="21256" y="78610"/>
                  </a:cubicBezTo>
                  <a:cubicBezTo>
                    <a:pt x="22114" y="79326"/>
                    <a:pt x="23259" y="79111"/>
                    <a:pt x="23831" y="78181"/>
                  </a:cubicBezTo>
                  <a:cubicBezTo>
                    <a:pt x="25618" y="75464"/>
                    <a:pt x="24689" y="72460"/>
                    <a:pt x="24117" y="69457"/>
                  </a:cubicBezTo>
                  <a:cubicBezTo>
                    <a:pt x="23545" y="66167"/>
                    <a:pt x="22687" y="63021"/>
                    <a:pt x="21971" y="59731"/>
                  </a:cubicBezTo>
                  <a:cubicBezTo>
                    <a:pt x="20398" y="52723"/>
                    <a:pt x="18825" y="45786"/>
                    <a:pt x="16822" y="38921"/>
                  </a:cubicBezTo>
                  <a:cubicBezTo>
                    <a:pt x="14820" y="32056"/>
                    <a:pt x="12603" y="25263"/>
                    <a:pt x="10100" y="18540"/>
                  </a:cubicBezTo>
                  <a:cubicBezTo>
                    <a:pt x="7740" y="12176"/>
                    <a:pt x="5238" y="5740"/>
                    <a:pt x="1090" y="233"/>
                  </a:cubicBezTo>
                  <a:cubicBezTo>
                    <a:pt x="661" y="-267"/>
                    <a:pt x="-126" y="90"/>
                    <a:pt x="17" y="805"/>
                  </a:cubicBezTo>
                  <a:lnTo>
                    <a:pt x="17" y="80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6" name="任意多边形: 形状 745"/>
            <p:cNvSpPr/>
            <p:nvPr/>
          </p:nvSpPr>
          <p:spPr>
            <a:xfrm rot="5400000">
              <a:off x="11788734" y="1046454"/>
              <a:ext cx="289471" cy="162805"/>
            </a:xfrm>
            <a:custGeom>
              <a:avLst/>
              <a:gdLst>
                <a:gd name="connsiteX0" fmla="*/ 152403 w 152528"/>
                <a:gd name="connsiteY0" fmla="*/ 0 h 85785"/>
                <a:gd name="connsiteX1" fmla="*/ 116719 w 152528"/>
                <a:gd name="connsiteY1" fmla="*/ 13373 h 85785"/>
                <a:gd name="connsiteX2" fmla="*/ 76171 w 152528"/>
                <a:gd name="connsiteY2" fmla="*/ 36614 h 85785"/>
                <a:gd name="connsiteX3" fmla="*/ 36339 w 152528"/>
                <a:gd name="connsiteY3" fmla="*/ 59784 h 85785"/>
                <a:gd name="connsiteX4" fmla="*/ 16459 w 152528"/>
                <a:gd name="connsiteY4" fmla="*/ 71369 h 85785"/>
                <a:gd name="connsiteX5" fmla="*/ 6519 w 152528"/>
                <a:gd name="connsiteY5" fmla="*/ 77161 h 85785"/>
                <a:gd name="connsiteX6" fmla="*/ 83 w 152528"/>
                <a:gd name="connsiteY6" fmla="*/ 83025 h 85785"/>
                <a:gd name="connsiteX7" fmla="*/ 1584 w 152528"/>
                <a:gd name="connsiteY7" fmla="*/ 85600 h 85785"/>
                <a:gd name="connsiteX8" fmla="*/ 9951 w 152528"/>
                <a:gd name="connsiteY8" fmla="*/ 82811 h 85785"/>
                <a:gd name="connsiteX9" fmla="*/ 19105 w 152528"/>
                <a:gd name="connsiteY9" fmla="*/ 77448 h 85785"/>
                <a:gd name="connsiteX10" fmla="*/ 38985 w 152528"/>
                <a:gd name="connsiteY10" fmla="*/ 65863 h 85785"/>
                <a:gd name="connsiteX11" fmla="*/ 77959 w 152528"/>
                <a:gd name="connsiteY11" fmla="*/ 43122 h 85785"/>
                <a:gd name="connsiteX12" fmla="*/ 116790 w 152528"/>
                <a:gd name="connsiteY12" fmla="*/ 20166 h 85785"/>
                <a:gd name="connsiteX13" fmla="*/ 152332 w 152528"/>
                <a:gd name="connsiteY13" fmla="*/ 358 h 85785"/>
                <a:gd name="connsiteX14" fmla="*/ 152403 w 152528"/>
                <a:gd name="connsiteY14" fmla="*/ 0 h 85785"/>
                <a:gd name="connsiteX15" fmla="*/ 152403 w 152528"/>
                <a:gd name="connsiteY15" fmla="*/ 0 h 8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528" h="85785">
                  <a:moveTo>
                    <a:pt x="152403" y="0"/>
                  </a:moveTo>
                  <a:cubicBezTo>
                    <a:pt x="139460" y="143"/>
                    <a:pt x="127731" y="7223"/>
                    <a:pt x="116719" y="13373"/>
                  </a:cubicBezTo>
                  <a:cubicBezTo>
                    <a:pt x="103131" y="20953"/>
                    <a:pt x="89687" y="28891"/>
                    <a:pt x="76171" y="36614"/>
                  </a:cubicBezTo>
                  <a:cubicBezTo>
                    <a:pt x="62870" y="44266"/>
                    <a:pt x="49640" y="52061"/>
                    <a:pt x="36339" y="59784"/>
                  </a:cubicBezTo>
                  <a:cubicBezTo>
                    <a:pt x="29689" y="63646"/>
                    <a:pt x="23109" y="67507"/>
                    <a:pt x="16459" y="71369"/>
                  </a:cubicBezTo>
                  <a:cubicBezTo>
                    <a:pt x="13169" y="73300"/>
                    <a:pt x="9808" y="75231"/>
                    <a:pt x="6519" y="77161"/>
                  </a:cubicBezTo>
                  <a:cubicBezTo>
                    <a:pt x="3587" y="78878"/>
                    <a:pt x="1155" y="79664"/>
                    <a:pt x="83" y="83025"/>
                  </a:cubicBezTo>
                  <a:cubicBezTo>
                    <a:pt x="-275" y="84098"/>
                    <a:pt x="583" y="85314"/>
                    <a:pt x="1584" y="85600"/>
                  </a:cubicBezTo>
                  <a:cubicBezTo>
                    <a:pt x="5088" y="86387"/>
                    <a:pt x="6948" y="84527"/>
                    <a:pt x="9951" y="82811"/>
                  </a:cubicBezTo>
                  <a:cubicBezTo>
                    <a:pt x="13026" y="81023"/>
                    <a:pt x="16101" y="79235"/>
                    <a:pt x="19105" y="77448"/>
                  </a:cubicBezTo>
                  <a:cubicBezTo>
                    <a:pt x="25756" y="73586"/>
                    <a:pt x="32334" y="69724"/>
                    <a:pt x="38985" y="65863"/>
                  </a:cubicBezTo>
                  <a:cubicBezTo>
                    <a:pt x="52000" y="58282"/>
                    <a:pt x="65016" y="50774"/>
                    <a:pt x="77959" y="43122"/>
                  </a:cubicBezTo>
                  <a:cubicBezTo>
                    <a:pt x="90903" y="35470"/>
                    <a:pt x="103918" y="27890"/>
                    <a:pt x="116790" y="20166"/>
                  </a:cubicBezTo>
                  <a:cubicBezTo>
                    <a:pt x="128447" y="13230"/>
                    <a:pt x="140532" y="7008"/>
                    <a:pt x="152332" y="358"/>
                  </a:cubicBezTo>
                  <a:cubicBezTo>
                    <a:pt x="152618" y="215"/>
                    <a:pt x="152546" y="0"/>
                    <a:pt x="152403" y="0"/>
                  </a:cubicBezTo>
                  <a:lnTo>
                    <a:pt x="152403" y="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7" name="任意多边形: 形状 746"/>
            <p:cNvSpPr/>
            <p:nvPr/>
          </p:nvSpPr>
          <p:spPr>
            <a:xfrm rot="5400000">
              <a:off x="11730650" y="1160505"/>
              <a:ext cx="314627" cy="147687"/>
            </a:xfrm>
            <a:custGeom>
              <a:avLst/>
              <a:gdLst>
                <a:gd name="connsiteX0" fmla="*/ 165634 w 165783"/>
                <a:gd name="connsiteY0" fmla="*/ 0 h 77819"/>
                <a:gd name="connsiteX1" fmla="*/ 144681 w 165783"/>
                <a:gd name="connsiteY1" fmla="*/ 5864 h 77819"/>
                <a:gd name="connsiteX2" fmla="*/ 125230 w 165783"/>
                <a:gd name="connsiteY2" fmla="*/ 14016 h 77819"/>
                <a:gd name="connsiteX3" fmla="*/ 85326 w 165783"/>
                <a:gd name="connsiteY3" fmla="*/ 35613 h 77819"/>
                <a:gd name="connsiteX4" fmla="*/ 2515 w 165783"/>
                <a:gd name="connsiteY4" fmla="*/ 70868 h 77819"/>
                <a:gd name="connsiteX5" fmla="*/ 4589 w 165783"/>
                <a:gd name="connsiteY5" fmla="*/ 77734 h 77819"/>
                <a:gd name="connsiteX6" fmla="*/ 86470 w 165783"/>
                <a:gd name="connsiteY6" fmla="*/ 43122 h 77819"/>
                <a:gd name="connsiteX7" fmla="*/ 126017 w 165783"/>
                <a:gd name="connsiteY7" fmla="*/ 20953 h 77819"/>
                <a:gd name="connsiteX8" fmla="*/ 145182 w 165783"/>
                <a:gd name="connsiteY8" fmla="*/ 10584 h 77819"/>
                <a:gd name="connsiteX9" fmla="*/ 155479 w 165783"/>
                <a:gd name="connsiteY9" fmla="*/ 5435 h 77819"/>
                <a:gd name="connsiteX10" fmla="*/ 165706 w 165783"/>
                <a:gd name="connsiteY10" fmla="*/ 358 h 77819"/>
                <a:gd name="connsiteX11" fmla="*/ 165634 w 165783"/>
                <a:gd name="connsiteY11" fmla="*/ 0 h 77819"/>
                <a:gd name="connsiteX12" fmla="*/ 165634 w 165783"/>
                <a:gd name="connsiteY12" fmla="*/ 0 h 7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783" h="77819">
                  <a:moveTo>
                    <a:pt x="165634" y="0"/>
                  </a:moveTo>
                  <a:cubicBezTo>
                    <a:pt x="158697" y="0"/>
                    <a:pt x="151117" y="3576"/>
                    <a:pt x="144681" y="5864"/>
                  </a:cubicBezTo>
                  <a:cubicBezTo>
                    <a:pt x="138102" y="8224"/>
                    <a:pt x="131523" y="10941"/>
                    <a:pt x="125230" y="14016"/>
                  </a:cubicBezTo>
                  <a:cubicBezTo>
                    <a:pt x="111643" y="20524"/>
                    <a:pt x="98484" y="28247"/>
                    <a:pt x="85326" y="35613"/>
                  </a:cubicBezTo>
                  <a:cubicBezTo>
                    <a:pt x="59081" y="50344"/>
                    <a:pt x="32264" y="64575"/>
                    <a:pt x="2515" y="70868"/>
                  </a:cubicBezTo>
                  <a:cubicBezTo>
                    <a:pt x="-1990" y="71798"/>
                    <a:pt x="84" y="78663"/>
                    <a:pt x="4589" y="77734"/>
                  </a:cubicBezTo>
                  <a:cubicBezTo>
                    <a:pt x="33909" y="71512"/>
                    <a:pt x="60583" y="57639"/>
                    <a:pt x="86470" y="43122"/>
                  </a:cubicBezTo>
                  <a:cubicBezTo>
                    <a:pt x="99629" y="35685"/>
                    <a:pt x="112644" y="28033"/>
                    <a:pt x="126017" y="20953"/>
                  </a:cubicBezTo>
                  <a:cubicBezTo>
                    <a:pt x="132453" y="17520"/>
                    <a:pt x="138746" y="13945"/>
                    <a:pt x="145182" y="10584"/>
                  </a:cubicBezTo>
                  <a:cubicBezTo>
                    <a:pt x="148614" y="8796"/>
                    <a:pt x="151975" y="7080"/>
                    <a:pt x="155479" y="5435"/>
                  </a:cubicBezTo>
                  <a:cubicBezTo>
                    <a:pt x="158840" y="3862"/>
                    <a:pt x="162702" y="2574"/>
                    <a:pt x="165706" y="358"/>
                  </a:cubicBezTo>
                  <a:cubicBezTo>
                    <a:pt x="165849" y="143"/>
                    <a:pt x="165777" y="0"/>
                    <a:pt x="165634" y="0"/>
                  </a:cubicBezTo>
                  <a:lnTo>
                    <a:pt x="165634" y="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8" name="任意多边形: 形状 747"/>
            <p:cNvSpPr/>
            <p:nvPr/>
          </p:nvSpPr>
          <p:spPr>
            <a:xfrm rot="5400000">
              <a:off x="11498285" y="1504472"/>
              <a:ext cx="212036" cy="195110"/>
            </a:xfrm>
            <a:custGeom>
              <a:avLst/>
              <a:gdLst>
                <a:gd name="connsiteX0" fmla="*/ 111706 w 111726"/>
                <a:gd name="connsiteY0" fmla="*/ 102593 h 102807"/>
                <a:gd name="connsiteX1" fmla="*/ 101265 w 111726"/>
                <a:gd name="connsiteY1" fmla="*/ 89077 h 102807"/>
                <a:gd name="connsiteX2" fmla="*/ 87821 w 111726"/>
                <a:gd name="connsiteY2" fmla="*/ 74918 h 102807"/>
                <a:gd name="connsiteX3" fmla="*/ 61290 w 111726"/>
                <a:gd name="connsiteY3" fmla="*/ 48244 h 102807"/>
                <a:gd name="connsiteX4" fmla="*/ 5368 w 111726"/>
                <a:gd name="connsiteY4" fmla="*/ 545 h 102807"/>
                <a:gd name="connsiteX5" fmla="*/ 5 w 111726"/>
                <a:gd name="connsiteY5" fmla="*/ 3835 h 102807"/>
                <a:gd name="connsiteX6" fmla="*/ 7370 w 111726"/>
                <a:gd name="connsiteY6" fmla="*/ 10486 h 102807"/>
                <a:gd name="connsiteX7" fmla="*/ 8300 w 111726"/>
                <a:gd name="connsiteY7" fmla="*/ 6839 h 102807"/>
                <a:gd name="connsiteX8" fmla="*/ 7299 w 111726"/>
                <a:gd name="connsiteY8" fmla="*/ 3692 h 102807"/>
                <a:gd name="connsiteX9" fmla="*/ 1935 w 111726"/>
                <a:gd name="connsiteY9" fmla="*/ 6982 h 102807"/>
                <a:gd name="connsiteX10" fmla="*/ 57715 w 111726"/>
                <a:gd name="connsiteY10" fmla="*/ 54609 h 102807"/>
                <a:gd name="connsiteX11" fmla="*/ 84389 w 111726"/>
                <a:gd name="connsiteY11" fmla="*/ 79995 h 102807"/>
                <a:gd name="connsiteX12" fmla="*/ 98048 w 111726"/>
                <a:gd name="connsiteY12" fmla="*/ 92581 h 102807"/>
                <a:gd name="connsiteX13" fmla="*/ 111635 w 111726"/>
                <a:gd name="connsiteY13" fmla="*/ 102808 h 102807"/>
                <a:gd name="connsiteX14" fmla="*/ 111706 w 111726"/>
                <a:gd name="connsiteY14" fmla="*/ 102593 h 102807"/>
                <a:gd name="connsiteX15" fmla="*/ 111706 w 111726"/>
                <a:gd name="connsiteY15" fmla="*/ 102593 h 10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1726" h="102807">
                  <a:moveTo>
                    <a:pt x="111706" y="102593"/>
                  </a:moveTo>
                  <a:cubicBezTo>
                    <a:pt x="109632" y="97301"/>
                    <a:pt x="105127" y="93153"/>
                    <a:pt x="101265" y="89077"/>
                  </a:cubicBezTo>
                  <a:cubicBezTo>
                    <a:pt x="96832" y="84358"/>
                    <a:pt x="92398" y="79566"/>
                    <a:pt x="87821" y="74918"/>
                  </a:cubicBezTo>
                  <a:cubicBezTo>
                    <a:pt x="79097" y="65907"/>
                    <a:pt x="70301" y="56968"/>
                    <a:pt x="61290" y="48244"/>
                  </a:cubicBezTo>
                  <a:cubicBezTo>
                    <a:pt x="43627" y="31224"/>
                    <a:pt x="25320" y="14848"/>
                    <a:pt x="5368" y="545"/>
                  </a:cubicBezTo>
                  <a:cubicBezTo>
                    <a:pt x="3080" y="-1099"/>
                    <a:pt x="-139" y="1261"/>
                    <a:pt x="5" y="3835"/>
                  </a:cubicBezTo>
                  <a:cubicBezTo>
                    <a:pt x="219" y="8555"/>
                    <a:pt x="3008" y="10414"/>
                    <a:pt x="7370" y="10486"/>
                  </a:cubicBezTo>
                  <a:cubicBezTo>
                    <a:pt x="9301" y="10557"/>
                    <a:pt x="9945" y="7697"/>
                    <a:pt x="8300" y="6839"/>
                  </a:cubicBezTo>
                  <a:cubicBezTo>
                    <a:pt x="7442" y="6338"/>
                    <a:pt x="7227" y="4479"/>
                    <a:pt x="7299" y="3692"/>
                  </a:cubicBezTo>
                  <a:cubicBezTo>
                    <a:pt x="5511" y="4765"/>
                    <a:pt x="3723" y="5837"/>
                    <a:pt x="1935" y="6982"/>
                  </a:cubicBezTo>
                  <a:cubicBezTo>
                    <a:pt x="21744" y="21284"/>
                    <a:pt x="40051" y="37732"/>
                    <a:pt x="57715" y="54609"/>
                  </a:cubicBezTo>
                  <a:cubicBezTo>
                    <a:pt x="66582" y="63118"/>
                    <a:pt x="75450" y="71628"/>
                    <a:pt x="84389" y="79995"/>
                  </a:cubicBezTo>
                  <a:cubicBezTo>
                    <a:pt x="88894" y="84214"/>
                    <a:pt x="93542" y="88362"/>
                    <a:pt x="98048" y="92581"/>
                  </a:cubicBezTo>
                  <a:cubicBezTo>
                    <a:pt x="102195" y="96372"/>
                    <a:pt x="106271" y="100805"/>
                    <a:pt x="111635" y="102808"/>
                  </a:cubicBezTo>
                  <a:cubicBezTo>
                    <a:pt x="111635" y="102808"/>
                    <a:pt x="111778" y="102665"/>
                    <a:pt x="111706" y="102593"/>
                  </a:cubicBezTo>
                  <a:lnTo>
                    <a:pt x="111706" y="10259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9" name="任意多边形: 形状 748"/>
            <p:cNvSpPr/>
            <p:nvPr/>
          </p:nvSpPr>
          <p:spPr>
            <a:xfrm rot="5400000">
              <a:off x="11649990" y="1524718"/>
              <a:ext cx="207087" cy="113917"/>
            </a:xfrm>
            <a:custGeom>
              <a:avLst/>
              <a:gdLst>
                <a:gd name="connsiteX0" fmla="*/ 108182 w 109118"/>
                <a:gd name="connsiteY0" fmla="*/ 5 h 60025"/>
                <a:gd name="connsiteX1" fmla="*/ 81651 w 109118"/>
                <a:gd name="connsiteY1" fmla="*/ 12091 h 60025"/>
                <a:gd name="connsiteX2" fmla="*/ 54762 w 109118"/>
                <a:gd name="connsiteY2" fmla="*/ 26536 h 60025"/>
                <a:gd name="connsiteX3" fmla="*/ 1128 w 109118"/>
                <a:gd name="connsiteY3" fmla="*/ 55784 h 60025"/>
                <a:gd name="connsiteX4" fmla="*/ 3560 w 109118"/>
                <a:gd name="connsiteY4" fmla="*/ 59717 h 60025"/>
                <a:gd name="connsiteX5" fmla="*/ 57051 w 109118"/>
                <a:gd name="connsiteY5" fmla="*/ 30255 h 60025"/>
                <a:gd name="connsiteX6" fmla="*/ 83153 w 109118"/>
                <a:gd name="connsiteY6" fmla="*/ 16095 h 60025"/>
                <a:gd name="connsiteX7" fmla="*/ 96954 w 109118"/>
                <a:gd name="connsiteY7" fmla="*/ 8658 h 60025"/>
                <a:gd name="connsiteX8" fmla="*/ 108897 w 109118"/>
                <a:gd name="connsiteY8" fmla="*/ 1149 h 60025"/>
                <a:gd name="connsiteX9" fmla="*/ 108182 w 109118"/>
                <a:gd name="connsiteY9" fmla="*/ 5 h 60025"/>
                <a:gd name="connsiteX10" fmla="*/ 108182 w 109118"/>
                <a:gd name="connsiteY10" fmla="*/ 5 h 6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118" h="60025">
                  <a:moveTo>
                    <a:pt x="108182" y="5"/>
                  </a:moveTo>
                  <a:cubicBezTo>
                    <a:pt x="98957" y="1650"/>
                    <a:pt x="89875" y="7800"/>
                    <a:pt x="81651" y="12091"/>
                  </a:cubicBezTo>
                  <a:cubicBezTo>
                    <a:pt x="72640" y="16810"/>
                    <a:pt x="63701" y="21673"/>
                    <a:pt x="54762" y="26536"/>
                  </a:cubicBezTo>
                  <a:cubicBezTo>
                    <a:pt x="36884" y="36262"/>
                    <a:pt x="19006" y="45987"/>
                    <a:pt x="1128" y="55784"/>
                  </a:cubicBezTo>
                  <a:cubicBezTo>
                    <a:pt x="-1518" y="57215"/>
                    <a:pt x="985" y="61148"/>
                    <a:pt x="3560" y="59717"/>
                  </a:cubicBezTo>
                  <a:cubicBezTo>
                    <a:pt x="21438" y="49920"/>
                    <a:pt x="39244" y="40052"/>
                    <a:pt x="57051" y="30255"/>
                  </a:cubicBezTo>
                  <a:cubicBezTo>
                    <a:pt x="65704" y="25463"/>
                    <a:pt x="74428" y="20743"/>
                    <a:pt x="83153" y="16095"/>
                  </a:cubicBezTo>
                  <a:cubicBezTo>
                    <a:pt x="87801" y="13664"/>
                    <a:pt x="92377" y="11161"/>
                    <a:pt x="96954" y="8658"/>
                  </a:cubicBezTo>
                  <a:cubicBezTo>
                    <a:pt x="101102" y="6441"/>
                    <a:pt x="105393" y="4367"/>
                    <a:pt x="108897" y="1149"/>
                  </a:cubicBezTo>
                  <a:cubicBezTo>
                    <a:pt x="109469" y="649"/>
                    <a:pt x="108825" y="-67"/>
                    <a:pt x="108182" y="5"/>
                  </a:cubicBezTo>
                  <a:lnTo>
                    <a:pt x="108182" y="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0" name="任意多边形: 形状 749"/>
            <p:cNvSpPr/>
            <p:nvPr/>
          </p:nvSpPr>
          <p:spPr>
            <a:xfrm rot="5400000">
              <a:off x="11596957" y="1148793"/>
              <a:ext cx="96000" cy="228500"/>
            </a:xfrm>
            <a:custGeom>
              <a:avLst/>
              <a:gdLst>
                <a:gd name="connsiteX0" fmla="*/ 50580 w 50584"/>
                <a:gd name="connsiteY0" fmla="*/ 119725 h 120401"/>
                <a:gd name="connsiteX1" fmla="*/ 41355 w 50584"/>
                <a:gd name="connsiteY1" fmla="*/ 90548 h 120401"/>
                <a:gd name="connsiteX2" fmla="*/ 29341 w 50584"/>
                <a:gd name="connsiteY2" fmla="*/ 60513 h 120401"/>
                <a:gd name="connsiteX3" fmla="*/ 17827 w 50584"/>
                <a:gd name="connsiteY3" fmla="*/ 31265 h 120401"/>
                <a:gd name="connsiteX4" fmla="*/ 11820 w 50584"/>
                <a:gd name="connsiteY4" fmla="*/ 15747 h 120401"/>
                <a:gd name="connsiteX5" fmla="*/ 5670 w 50584"/>
                <a:gd name="connsiteY5" fmla="*/ 1301 h 120401"/>
                <a:gd name="connsiteX6" fmla="*/ 21 w 50584"/>
                <a:gd name="connsiteY6" fmla="*/ 3018 h 120401"/>
                <a:gd name="connsiteX7" fmla="*/ 5027 w 50584"/>
                <a:gd name="connsiteY7" fmla="*/ 17821 h 120401"/>
                <a:gd name="connsiteX8" fmla="*/ 10748 w 50584"/>
                <a:gd name="connsiteY8" fmla="*/ 32481 h 120401"/>
                <a:gd name="connsiteX9" fmla="*/ 23048 w 50584"/>
                <a:gd name="connsiteY9" fmla="*/ 63374 h 120401"/>
                <a:gd name="connsiteX10" fmla="*/ 35419 w 50584"/>
                <a:gd name="connsiteY10" fmla="*/ 93266 h 120401"/>
                <a:gd name="connsiteX11" fmla="*/ 49507 w 50584"/>
                <a:gd name="connsiteY11" fmla="*/ 120226 h 120401"/>
                <a:gd name="connsiteX12" fmla="*/ 50580 w 50584"/>
                <a:gd name="connsiteY12" fmla="*/ 119725 h 120401"/>
                <a:gd name="connsiteX13" fmla="*/ 50580 w 50584"/>
                <a:gd name="connsiteY13" fmla="*/ 119725 h 12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584" h="120401">
                  <a:moveTo>
                    <a:pt x="50580" y="119725"/>
                  </a:moveTo>
                  <a:cubicBezTo>
                    <a:pt x="49507" y="109642"/>
                    <a:pt x="45002" y="99845"/>
                    <a:pt x="41355" y="90548"/>
                  </a:cubicBezTo>
                  <a:cubicBezTo>
                    <a:pt x="37350" y="80537"/>
                    <a:pt x="33345" y="70525"/>
                    <a:pt x="29341" y="60513"/>
                  </a:cubicBezTo>
                  <a:cubicBezTo>
                    <a:pt x="25479" y="50788"/>
                    <a:pt x="21617" y="40990"/>
                    <a:pt x="17827" y="31265"/>
                  </a:cubicBezTo>
                  <a:cubicBezTo>
                    <a:pt x="15825" y="26116"/>
                    <a:pt x="13822" y="20967"/>
                    <a:pt x="11820" y="15747"/>
                  </a:cubicBezTo>
                  <a:cubicBezTo>
                    <a:pt x="10032" y="11027"/>
                    <a:pt x="8674" y="5377"/>
                    <a:pt x="5670" y="1301"/>
                  </a:cubicBezTo>
                  <a:cubicBezTo>
                    <a:pt x="4025" y="-916"/>
                    <a:pt x="-337" y="-272"/>
                    <a:pt x="21" y="3018"/>
                  </a:cubicBezTo>
                  <a:cubicBezTo>
                    <a:pt x="521" y="8095"/>
                    <a:pt x="3167" y="13101"/>
                    <a:pt x="5027" y="17821"/>
                  </a:cubicBezTo>
                  <a:cubicBezTo>
                    <a:pt x="6957" y="22683"/>
                    <a:pt x="8817" y="27618"/>
                    <a:pt x="10748" y="32481"/>
                  </a:cubicBezTo>
                  <a:cubicBezTo>
                    <a:pt x="14824" y="42778"/>
                    <a:pt x="18900" y="53076"/>
                    <a:pt x="23048" y="63374"/>
                  </a:cubicBezTo>
                  <a:cubicBezTo>
                    <a:pt x="27052" y="73385"/>
                    <a:pt x="31200" y="83326"/>
                    <a:pt x="35419" y="93266"/>
                  </a:cubicBezTo>
                  <a:cubicBezTo>
                    <a:pt x="39352" y="102419"/>
                    <a:pt x="43142" y="112502"/>
                    <a:pt x="49507" y="120226"/>
                  </a:cubicBezTo>
                  <a:cubicBezTo>
                    <a:pt x="49865" y="120655"/>
                    <a:pt x="50651" y="120226"/>
                    <a:pt x="50580" y="119725"/>
                  </a:cubicBezTo>
                  <a:lnTo>
                    <a:pt x="50580" y="11972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1" name="任意多边形: 形状 750"/>
            <p:cNvSpPr/>
            <p:nvPr/>
          </p:nvSpPr>
          <p:spPr>
            <a:xfrm rot="5400000">
              <a:off x="12097032" y="541772"/>
              <a:ext cx="115207" cy="74729"/>
            </a:xfrm>
            <a:custGeom>
              <a:avLst/>
              <a:gdLst>
                <a:gd name="connsiteX0" fmla="*/ 173 w 115207"/>
                <a:gd name="connsiteY0" fmla="*/ 55660 h 74729"/>
                <a:gd name="connsiteX1" fmla="*/ 444 w 115207"/>
                <a:gd name="connsiteY1" fmla="*/ 54982 h 74729"/>
                <a:gd name="connsiteX2" fmla="*/ 42788 w 115207"/>
                <a:gd name="connsiteY2" fmla="*/ 62446 h 74729"/>
                <a:gd name="connsiteX3" fmla="*/ 75630 w 115207"/>
                <a:gd name="connsiteY3" fmla="*/ 41954 h 74729"/>
                <a:gd name="connsiteX4" fmla="*/ 98291 w 115207"/>
                <a:gd name="connsiteY4" fmla="*/ 0 h 74729"/>
                <a:gd name="connsiteX5" fmla="*/ 115207 w 115207"/>
                <a:gd name="connsiteY5" fmla="*/ 0 h 74729"/>
                <a:gd name="connsiteX6" fmla="*/ 108068 w 115207"/>
                <a:gd name="connsiteY6" fmla="*/ 13046 h 74729"/>
                <a:gd name="connsiteX7" fmla="*/ 80923 w 115207"/>
                <a:gd name="connsiteY7" fmla="*/ 58510 h 74729"/>
                <a:gd name="connsiteX8" fmla="*/ 40209 w 115207"/>
                <a:gd name="connsiteY8" fmla="*/ 74526 h 74729"/>
                <a:gd name="connsiteX9" fmla="*/ 173 w 115207"/>
                <a:gd name="connsiteY9" fmla="*/ 55660 h 74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207" h="74729">
                  <a:moveTo>
                    <a:pt x="173" y="55660"/>
                  </a:moveTo>
                  <a:cubicBezTo>
                    <a:pt x="-235" y="55388"/>
                    <a:pt x="173" y="54711"/>
                    <a:pt x="444" y="54982"/>
                  </a:cubicBezTo>
                  <a:cubicBezTo>
                    <a:pt x="13607" y="59053"/>
                    <a:pt x="28944" y="62581"/>
                    <a:pt x="42788" y="62446"/>
                  </a:cubicBezTo>
                  <a:cubicBezTo>
                    <a:pt x="57580" y="62175"/>
                    <a:pt x="68166" y="54303"/>
                    <a:pt x="75630" y="41954"/>
                  </a:cubicBezTo>
                  <a:lnTo>
                    <a:pt x="98291" y="0"/>
                  </a:lnTo>
                  <a:lnTo>
                    <a:pt x="115207" y="0"/>
                  </a:lnTo>
                  <a:lnTo>
                    <a:pt x="108068" y="13046"/>
                  </a:lnTo>
                  <a:cubicBezTo>
                    <a:pt x="99653" y="28246"/>
                    <a:pt x="92323" y="45345"/>
                    <a:pt x="80923" y="58510"/>
                  </a:cubicBezTo>
                  <a:cubicBezTo>
                    <a:pt x="70610" y="70453"/>
                    <a:pt x="55952" y="75883"/>
                    <a:pt x="40209" y="74526"/>
                  </a:cubicBezTo>
                  <a:cubicBezTo>
                    <a:pt x="24330" y="73032"/>
                    <a:pt x="12251" y="65431"/>
                    <a:pt x="173" y="5566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2" name="任意多边形: 形状 751"/>
            <p:cNvSpPr/>
            <p:nvPr/>
          </p:nvSpPr>
          <p:spPr>
            <a:xfrm rot="5400000">
              <a:off x="12017476" y="452260"/>
              <a:ext cx="41606" cy="173600"/>
            </a:xfrm>
            <a:custGeom>
              <a:avLst/>
              <a:gdLst>
                <a:gd name="connsiteX0" fmla="*/ 958 w 21923"/>
                <a:gd name="connsiteY0" fmla="*/ 1861 h 91473"/>
                <a:gd name="connsiteX1" fmla="*/ 16047 w 21923"/>
                <a:gd name="connsiteY1" fmla="*/ 18738 h 91473"/>
                <a:gd name="connsiteX2" fmla="*/ 14760 w 21923"/>
                <a:gd name="connsiteY2" fmla="*/ 43410 h 91473"/>
                <a:gd name="connsiteX3" fmla="*/ 7609 w 21923"/>
                <a:gd name="connsiteY3" fmla="*/ 66222 h 91473"/>
                <a:gd name="connsiteX4" fmla="*/ 1316 w 21923"/>
                <a:gd name="connsiteY4" fmla="*/ 88677 h 91473"/>
                <a:gd name="connsiteX5" fmla="*/ 6751 w 21923"/>
                <a:gd name="connsiteY5" fmla="*/ 90036 h 91473"/>
                <a:gd name="connsiteX6" fmla="*/ 16190 w 21923"/>
                <a:gd name="connsiteY6" fmla="*/ 62647 h 91473"/>
                <a:gd name="connsiteX7" fmla="*/ 21911 w 21923"/>
                <a:gd name="connsiteY7" fmla="*/ 34900 h 91473"/>
                <a:gd name="connsiteX8" fmla="*/ 815 w 21923"/>
                <a:gd name="connsiteY8" fmla="*/ 2 h 91473"/>
                <a:gd name="connsiteX9" fmla="*/ 958 w 21923"/>
                <a:gd name="connsiteY9" fmla="*/ 1861 h 91473"/>
                <a:gd name="connsiteX10" fmla="*/ 958 w 21923"/>
                <a:gd name="connsiteY10" fmla="*/ 1861 h 9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923" h="91473">
                  <a:moveTo>
                    <a:pt x="958" y="1861"/>
                  </a:moveTo>
                  <a:cubicBezTo>
                    <a:pt x="9468" y="2505"/>
                    <a:pt x="14188" y="11301"/>
                    <a:pt x="16047" y="18738"/>
                  </a:cubicBezTo>
                  <a:cubicBezTo>
                    <a:pt x="18050" y="27105"/>
                    <a:pt x="16834" y="35257"/>
                    <a:pt x="14760" y="43410"/>
                  </a:cubicBezTo>
                  <a:cubicBezTo>
                    <a:pt x="12829" y="51205"/>
                    <a:pt x="10398" y="58713"/>
                    <a:pt x="7609" y="66222"/>
                  </a:cubicBezTo>
                  <a:cubicBezTo>
                    <a:pt x="4963" y="73516"/>
                    <a:pt x="1745" y="80811"/>
                    <a:pt x="1316" y="88677"/>
                  </a:cubicBezTo>
                  <a:cubicBezTo>
                    <a:pt x="1173" y="91466"/>
                    <a:pt x="5607" y="92610"/>
                    <a:pt x="6751" y="90036"/>
                  </a:cubicBezTo>
                  <a:cubicBezTo>
                    <a:pt x="10541" y="81240"/>
                    <a:pt x="13115" y="71729"/>
                    <a:pt x="16190" y="62647"/>
                  </a:cubicBezTo>
                  <a:cubicBezTo>
                    <a:pt x="19265" y="53493"/>
                    <a:pt x="21697" y="44626"/>
                    <a:pt x="21911" y="34900"/>
                  </a:cubicBezTo>
                  <a:cubicBezTo>
                    <a:pt x="22197" y="21813"/>
                    <a:pt x="17621" y="2"/>
                    <a:pt x="815" y="2"/>
                  </a:cubicBezTo>
                  <a:cubicBezTo>
                    <a:pt x="-329" y="-69"/>
                    <a:pt x="-257" y="1790"/>
                    <a:pt x="958" y="1861"/>
                  </a:cubicBezTo>
                  <a:lnTo>
                    <a:pt x="958" y="186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3" name="任意多边形: 形状 752"/>
            <p:cNvSpPr/>
            <p:nvPr/>
          </p:nvSpPr>
          <p:spPr>
            <a:xfrm rot="5400000">
              <a:off x="12120923" y="490538"/>
              <a:ext cx="76499" cy="65654"/>
            </a:xfrm>
            <a:custGeom>
              <a:avLst/>
              <a:gdLst>
                <a:gd name="connsiteX0" fmla="*/ 757 w 76499"/>
                <a:gd name="connsiteY0" fmla="*/ 49283 h 65654"/>
                <a:gd name="connsiteX1" fmla="*/ 8630 w 76499"/>
                <a:gd name="connsiteY1" fmla="*/ 42904 h 65654"/>
                <a:gd name="connsiteX2" fmla="*/ 13786 w 76499"/>
                <a:gd name="connsiteY2" fmla="*/ 45755 h 65654"/>
                <a:gd name="connsiteX3" fmla="*/ 19079 w 76499"/>
                <a:gd name="connsiteY3" fmla="*/ 49012 h 65654"/>
                <a:gd name="connsiteX4" fmla="*/ 29665 w 76499"/>
                <a:gd name="connsiteY4" fmla="*/ 51997 h 65654"/>
                <a:gd name="connsiteX5" fmla="*/ 51380 w 76499"/>
                <a:gd name="connsiteY5" fmla="*/ 46704 h 65654"/>
                <a:gd name="connsiteX6" fmla="*/ 65088 w 76499"/>
                <a:gd name="connsiteY6" fmla="*/ 22140 h 65654"/>
                <a:gd name="connsiteX7" fmla="*/ 69024 w 76499"/>
                <a:gd name="connsiteY7" fmla="*/ 4225 h 65654"/>
                <a:gd name="connsiteX8" fmla="*/ 69942 w 76499"/>
                <a:gd name="connsiteY8" fmla="*/ 0 h 65654"/>
                <a:gd name="connsiteX9" fmla="*/ 76201 w 76499"/>
                <a:gd name="connsiteY9" fmla="*/ 0 h 65654"/>
                <a:gd name="connsiteX10" fmla="*/ 76352 w 76499"/>
                <a:gd name="connsiteY10" fmla="*/ 5718 h 65654"/>
                <a:gd name="connsiteX11" fmla="*/ 76217 w 76499"/>
                <a:gd name="connsiteY11" fmla="*/ 24583 h 65654"/>
                <a:gd name="connsiteX12" fmla="*/ 64952 w 76499"/>
                <a:gd name="connsiteY12" fmla="*/ 52405 h 65654"/>
                <a:gd name="connsiteX13" fmla="*/ 44187 w 76499"/>
                <a:gd name="connsiteY13" fmla="*/ 64213 h 65654"/>
                <a:gd name="connsiteX14" fmla="*/ 19893 w 76499"/>
                <a:gd name="connsiteY14" fmla="*/ 63940 h 65654"/>
                <a:gd name="connsiteX15" fmla="*/ 8901 w 76499"/>
                <a:gd name="connsiteY15" fmla="*/ 59055 h 65654"/>
                <a:gd name="connsiteX16" fmla="*/ 757 w 76499"/>
                <a:gd name="connsiteY16" fmla="*/ 49283 h 65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499" h="65654">
                  <a:moveTo>
                    <a:pt x="757" y="49283"/>
                  </a:moveTo>
                  <a:cubicBezTo>
                    <a:pt x="-2228" y="44127"/>
                    <a:pt x="4285" y="39240"/>
                    <a:pt x="8630" y="42904"/>
                  </a:cubicBezTo>
                  <a:cubicBezTo>
                    <a:pt x="10121" y="44261"/>
                    <a:pt x="12023" y="44804"/>
                    <a:pt x="13786" y="45755"/>
                  </a:cubicBezTo>
                  <a:cubicBezTo>
                    <a:pt x="15551" y="46840"/>
                    <a:pt x="17179" y="48063"/>
                    <a:pt x="19079" y="49012"/>
                  </a:cubicBezTo>
                  <a:cubicBezTo>
                    <a:pt x="22064" y="50505"/>
                    <a:pt x="26137" y="51725"/>
                    <a:pt x="29665" y="51997"/>
                  </a:cubicBezTo>
                  <a:cubicBezTo>
                    <a:pt x="37129" y="52676"/>
                    <a:pt x="45002" y="51048"/>
                    <a:pt x="51380" y="46704"/>
                  </a:cubicBezTo>
                  <a:cubicBezTo>
                    <a:pt x="59524" y="41276"/>
                    <a:pt x="62781" y="31369"/>
                    <a:pt x="65088" y="22140"/>
                  </a:cubicBezTo>
                  <a:cubicBezTo>
                    <a:pt x="66580" y="16168"/>
                    <a:pt x="67802" y="10197"/>
                    <a:pt x="69024" y="4225"/>
                  </a:cubicBezTo>
                  <a:lnTo>
                    <a:pt x="69942" y="0"/>
                  </a:lnTo>
                  <a:lnTo>
                    <a:pt x="76201" y="0"/>
                  </a:lnTo>
                  <a:lnTo>
                    <a:pt x="76352" y="5718"/>
                  </a:lnTo>
                  <a:cubicBezTo>
                    <a:pt x="76352" y="12097"/>
                    <a:pt x="76760" y="18339"/>
                    <a:pt x="76217" y="24583"/>
                  </a:cubicBezTo>
                  <a:cubicBezTo>
                    <a:pt x="75266" y="34761"/>
                    <a:pt x="72010" y="44804"/>
                    <a:pt x="64952" y="52405"/>
                  </a:cubicBezTo>
                  <a:cubicBezTo>
                    <a:pt x="59387" y="58241"/>
                    <a:pt x="51923" y="62311"/>
                    <a:pt x="44187" y="64213"/>
                  </a:cubicBezTo>
                  <a:cubicBezTo>
                    <a:pt x="36315" y="66113"/>
                    <a:pt x="27765" y="66248"/>
                    <a:pt x="19893" y="63940"/>
                  </a:cubicBezTo>
                  <a:cubicBezTo>
                    <a:pt x="16094" y="62854"/>
                    <a:pt x="12292" y="61226"/>
                    <a:pt x="8901" y="59055"/>
                  </a:cubicBezTo>
                  <a:cubicBezTo>
                    <a:pt x="4965" y="56476"/>
                    <a:pt x="3065" y="53219"/>
                    <a:pt x="757" y="4928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4" name="任意多边形: 形状 753"/>
            <p:cNvSpPr/>
            <p:nvPr/>
          </p:nvSpPr>
          <p:spPr>
            <a:xfrm rot="5400000">
              <a:off x="12078782" y="446360"/>
              <a:ext cx="34020" cy="113678"/>
            </a:xfrm>
            <a:custGeom>
              <a:avLst/>
              <a:gdLst>
                <a:gd name="connsiteX0" fmla="*/ 7271 w 17926"/>
                <a:gd name="connsiteY0" fmla="*/ 59430 h 59899"/>
                <a:gd name="connsiteX1" fmla="*/ 17926 w 17926"/>
                <a:gd name="connsiteY1" fmla="*/ 22744 h 59899"/>
                <a:gd name="connsiteX2" fmla="*/ 14208 w 17926"/>
                <a:gd name="connsiteY2" fmla="*/ 8442 h 59899"/>
                <a:gd name="connsiteX3" fmla="*/ 2766 w 17926"/>
                <a:gd name="connsiteY3" fmla="*/ 3 h 59899"/>
                <a:gd name="connsiteX4" fmla="*/ 835 w 17926"/>
                <a:gd name="connsiteY4" fmla="*/ 4938 h 59899"/>
                <a:gd name="connsiteX5" fmla="*/ 5841 w 17926"/>
                <a:gd name="connsiteY5" fmla="*/ 8513 h 59899"/>
                <a:gd name="connsiteX6" fmla="*/ 9273 w 17926"/>
                <a:gd name="connsiteY6" fmla="*/ 13161 h 59899"/>
                <a:gd name="connsiteX7" fmla="*/ 11919 w 17926"/>
                <a:gd name="connsiteY7" fmla="*/ 25891 h 59899"/>
                <a:gd name="connsiteX8" fmla="*/ 6055 w 17926"/>
                <a:gd name="connsiteY8" fmla="*/ 59287 h 59899"/>
                <a:gd name="connsiteX9" fmla="*/ 7271 w 17926"/>
                <a:gd name="connsiteY9" fmla="*/ 59430 h 59899"/>
                <a:gd name="connsiteX10" fmla="*/ 7271 w 17926"/>
                <a:gd name="connsiteY10" fmla="*/ 59430 h 5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26" h="59899">
                  <a:moveTo>
                    <a:pt x="7271" y="59430"/>
                  </a:moveTo>
                  <a:cubicBezTo>
                    <a:pt x="9559" y="46844"/>
                    <a:pt x="17998" y="35759"/>
                    <a:pt x="17926" y="22744"/>
                  </a:cubicBezTo>
                  <a:cubicBezTo>
                    <a:pt x="17855" y="17738"/>
                    <a:pt x="16711" y="12804"/>
                    <a:pt x="14208" y="8442"/>
                  </a:cubicBezTo>
                  <a:cubicBezTo>
                    <a:pt x="11919" y="4509"/>
                    <a:pt x="7629" y="-140"/>
                    <a:pt x="2766" y="3"/>
                  </a:cubicBezTo>
                  <a:cubicBezTo>
                    <a:pt x="334" y="75"/>
                    <a:pt x="-953" y="3221"/>
                    <a:pt x="835" y="4938"/>
                  </a:cubicBezTo>
                  <a:cubicBezTo>
                    <a:pt x="2337" y="6368"/>
                    <a:pt x="4339" y="7083"/>
                    <a:pt x="5841" y="8513"/>
                  </a:cubicBezTo>
                  <a:cubicBezTo>
                    <a:pt x="7271" y="9800"/>
                    <a:pt x="8415" y="11445"/>
                    <a:pt x="9273" y="13161"/>
                  </a:cubicBezTo>
                  <a:cubicBezTo>
                    <a:pt x="11204" y="17023"/>
                    <a:pt x="11991" y="21600"/>
                    <a:pt x="11919" y="25891"/>
                  </a:cubicBezTo>
                  <a:cubicBezTo>
                    <a:pt x="11848" y="37261"/>
                    <a:pt x="7128" y="48059"/>
                    <a:pt x="6055" y="59287"/>
                  </a:cubicBezTo>
                  <a:cubicBezTo>
                    <a:pt x="6055" y="60002"/>
                    <a:pt x="7200" y="60145"/>
                    <a:pt x="7271" y="59430"/>
                  </a:cubicBezTo>
                  <a:lnTo>
                    <a:pt x="7271" y="5943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6" name="任意多边形: 形状 755"/>
            <p:cNvSpPr/>
            <p:nvPr/>
          </p:nvSpPr>
          <p:spPr>
            <a:xfrm rot="5400000">
              <a:off x="1875224" y="5503217"/>
              <a:ext cx="875906" cy="1833661"/>
            </a:xfrm>
            <a:custGeom>
              <a:avLst/>
              <a:gdLst>
                <a:gd name="connsiteX0" fmla="*/ 0 w 875906"/>
                <a:gd name="connsiteY0" fmla="*/ 637599 h 1833661"/>
                <a:gd name="connsiteX1" fmla="*/ 669766 w 875906"/>
                <a:gd name="connsiteY1" fmla="*/ 152546 h 1833661"/>
                <a:gd name="connsiteX2" fmla="*/ 875906 w 875906"/>
                <a:gd name="connsiteY2" fmla="*/ 0 h 1833661"/>
                <a:gd name="connsiteX3" fmla="*/ 875906 w 875906"/>
                <a:gd name="connsiteY3" fmla="*/ 1833661 h 1833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5906" h="1833661">
                  <a:moveTo>
                    <a:pt x="0" y="637599"/>
                  </a:moveTo>
                  <a:lnTo>
                    <a:pt x="669766" y="152546"/>
                  </a:lnTo>
                  <a:lnTo>
                    <a:pt x="875906" y="0"/>
                  </a:lnTo>
                  <a:lnTo>
                    <a:pt x="875906" y="1833661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8" name="任意多边形: 形状 757"/>
            <p:cNvSpPr/>
            <p:nvPr/>
          </p:nvSpPr>
          <p:spPr>
            <a:xfrm rot="5400000">
              <a:off x="2194692" y="6636893"/>
              <a:ext cx="209534" cy="232682"/>
            </a:xfrm>
            <a:custGeom>
              <a:avLst/>
              <a:gdLst>
                <a:gd name="connsiteX0" fmla="*/ 0 w 209534"/>
                <a:gd name="connsiteY0" fmla="*/ 8373 h 232682"/>
                <a:gd name="connsiteX1" fmla="*/ 53608 w 209534"/>
                <a:gd name="connsiteY1" fmla="*/ 3351 h 232682"/>
                <a:gd name="connsiteX2" fmla="*/ 202932 w 209534"/>
                <a:gd name="connsiteY2" fmla="*/ 432 h 232682"/>
                <a:gd name="connsiteX3" fmla="*/ 209534 w 209534"/>
                <a:gd name="connsiteY3" fmla="*/ 0 h 232682"/>
                <a:gd name="connsiteX4" fmla="*/ 209534 w 209534"/>
                <a:gd name="connsiteY4" fmla="*/ 232682 h 232682"/>
                <a:gd name="connsiteX5" fmla="*/ 184681 w 209534"/>
                <a:gd name="connsiteY5" fmla="*/ 214234 h 232682"/>
                <a:gd name="connsiteX6" fmla="*/ 0 w 209534"/>
                <a:gd name="connsiteY6" fmla="*/ 8373 h 232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34" h="232682">
                  <a:moveTo>
                    <a:pt x="0" y="8373"/>
                  </a:moveTo>
                  <a:cubicBezTo>
                    <a:pt x="0" y="8373"/>
                    <a:pt x="27551" y="-720"/>
                    <a:pt x="53608" y="3351"/>
                  </a:cubicBezTo>
                  <a:cubicBezTo>
                    <a:pt x="73152" y="6406"/>
                    <a:pt x="138042" y="4192"/>
                    <a:pt x="202932" y="432"/>
                  </a:cubicBezTo>
                  <a:lnTo>
                    <a:pt x="209534" y="0"/>
                  </a:lnTo>
                  <a:lnTo>
                    <a:pt x="209534" y="232682"/>
                  </a:lnTo>
                  <a:lnTo>
                    <a:pt x="184681" y="214234"/>
                  </a:lnTo>
                  <a:cubicBezTo>
                    <a:pt x="60905" y="121871"/>
                    <a:pt x="67809" y="120714"/>
                    <a:pt x="0" y="8373"/>
                  </a:cubicBez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0" name="任意多边形: 形状 759"/>
            <p:cNvSpPr/>
            <p:nvPr/>
          </p:nvSpPr>
          <p:spPr>
            <a:xfrm rot="5400000">
              <a:off x="2535588" y="6014417"/>
              <a:ext cx="919715" cy="767452"/>
            </a:xfrm>
            <a:custGeom>
              <a:avLst/>
              <a:gdLst>
                <a:gd name="connsiteX0" fmla="*/ 68 w 919715"/>
                <a:gd name="connsiteY0" fmla="*/ 744406 h 767452"/>
                <a:gd name="connsiteX1" fmla="*/ 29287 w 919715"/>
                <a:gd name="connsiteY1" fmla="*/ 660545 h 767452"/>
                <a:gd name="connsiteX2" fmla="*/ 856951 w 919715"/>
                <a:gd name="connsiteY2" fmla="*/ 43801 h 767452"/>
                <a:gd name="connsiteX3" fmla="*/ 919715 w 919715"/>
                <a:gd name="connsiteY3" fmla="*/ 0 h 767452"/>
                <a:gd name="connsiteX4" fmla="*/ 919715 w 919715"/>
                <a:gd name="connsiteY4" fmla="*/ 147578 h 767452"/>
                <a:gd name="connsiteX5" fmla="*/ 154827 w 919715"/>
                <a:gd name="connsiteY5" fmla="*/ 710216 h 767452"/>
                <a:gd name="connsiteX6" fmla="*/ 11915 w 919715"/>
                <a:gd name="connsiteY6" fmla="*/ 762876 h 767452"/>
                <a:gd name="connsiteX7" fmla="*/ 68 w 919715"/>
                <a:gd name="connsiteY7" fmla="*/ 744406 h 76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9715" h="767452">
                  <a:moveTo>
                    <a:pt x="68" y="744406"/>
                  </a:moveTo>
                  <a:cubicBezTo>
                    <a:pt x="-1453" y="724850"/>
                    <a:pt x="23079" y="700752"/>
                    <a:pt x="29287" y="660545"/>
                  </a:cubicBezTo>
                  <a:cubicBezTo>
                    <a:pt x="34979" y="623689"/>
                    <a:pt x="541150" y="264620"/>
                    <a:pt x="856951" y="43801"/>
                  </a:cubicBezTo>
                  <a:lnTo>
                    <a:pt x="919715" y="0"/>
                  </a:lnTo>
                  <a:lnTo>
                    <a:pt x="919715" y="147578"/>
                  </a:lnTo>
                  <a:lnTo>
                    <a:pt x="154827" y="710216"/>
                  </a:lnTo>
                  <a:cubicBezTo>
                    <a:pt x="154827" y="710216"/>
                    <a:pt x="43810" y="786626"/>
                    <a:pt x="11915" y="762876"/>
                  </a:cubicBezTo>
                  <a:cubicBezTo>
                    <a:pt x="3976" y="756938"/>
                    <a:pt x="574" y="750924"/>
                    <a:pt x="68" y="744406"/>
                  </a:cubicBezTo>
                  <a:close/>
                </a:path>
              </a:pathLst>
            </a:custGeom>
            <a:solidFill>
              <a:srgbClr val="E2D1A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1" name="任意多边形: 形状 760"/>
            <p:cNvSpPr/>
            <p:nvPr/>
          </p:nvSpPr>
          <p:spPr>
            <a:xfrm rot="5400000">
              <a:off x="1541502" y="5796150"/>
              <a:ext cx="887563" cy="1236136"/>
            </a:xfrm>
            <a:custGeom>
              <a:avLst/>
              <a:gdLst>
                <a:gd name="connsiteX0" fmla="*/ 378 w 887563"/>
                <a:gd name="connsiteY0" fmla="*/ 8274 h 1236136"/>
                <a:gd name="connsiteX1" fmla="*/ 21294 w 887563"/>
                <a:gd name="connsiteY1" fmla="*/ 4972 h 1236136"/>
                <a:gd name="connsiteX2" fmla="*/ 47759 w 887563"/>
                <a:gd name="connsiteY2" fmla="*/ 42972 h 1236136"/>
                <a:gd name="connsiteX3" fmla="*/ 259886 w 887563"/>
                <a:gd name="connsiteY3" fmla="*/ 345079 h 1236136"/>
                <a:gd name="connsiteX4" fmla="*/ 473912 w 887563"/>
                <a:gd name="connsiteY4" fmla="*/ 643656 h 1236136"/>
                <a:gd name="connsiteX5" fmla="*/ 691467 w 887563"/>
                <a:gd name="connsiteY5" fmla="*/ 941556 h 1236136"/>
                <a:gd name="connsiteX6" fmla="*/ 887563 w 887563"/>
                <a:gd name="connsiteY6" fmla="*/ 1204830 h 1236136"/>
                <a:gd name="connsiteX7" fmla="*/ 887563 w 887563"/>
                <a:gd name="connsiteY7" fmla="*/ 1236136 h 1236136"/>
                <a:gd name="connsiteX8" fmla="*/ 869526 w 887563"/>
                <a:gd name="connsiteY8" fmla="*/ 1212856 h 1236136"/>
                <a:gd name="connsiteX9" fmla="*/ 647902 w 887563"/>
                <a:gd name="connsiteY9" fmla="*/ 917941 h 1236136"/>
                <a:gd name="connsiteX10" fmla="*/ 428582 w 887563"/>
                <a:gd name="connsiteY10" fmla="*/ 619228 h 1236136"/>
                <a:gd name="connsiteX11" fmla="*/ 213606 w 887563"/>
                <a:gd name="connsiteY11" fmla="*/ 319294 h 1236136"/>
                <a:gd name="connsiteX12" fmla="*/ 2023 w 887563"/>
                <a:gd name="connsiteY12" fmla="*/ 16915 h 1236136"/>
                <a:gd name="connsiteX13" fmla="*/ 378 w 887563"/>
                <a:gd name="connsiteY13" fmla="*/ 8274 h 123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7563" h="1236136">
                  <a:moveTo>
                    <a:pt x="378" y="8274"/>
                  </a:moveTo>
                  <a:cubicBezTo>
                    <a:pt x="2694" y="417"/>
                    <a:pt x="15085" y="-3985"/>
                    <a:pt x="21294" y="4972"/>
                  </a:cubicBezTo>
                  <a:cubicBezTo>
                    <a:pt x="30117" y="17593"/>
                    <a:pt x="38938" y="30215"/>
                    <a:pt x="47759" y="42972"/>
                  </a:cubicBezTo>
                  <a:cubicBezTo>
                    <a:pt x="117925" y="144083"/>
                    <a:pt x="188635" y="244785"/>
                    <a:pt x="259886" y="345079"/>
                  </a:cubicBezTo>
                  <a:cubicBezTo>
                    <a:pt x="330865" y="444968"/>
                    <a:pt x="402117" y="544448"/>
                    <a:pt x="473912" y="643656"/>
                  </a:cubicBezTo>
                  <a:cubicBezTo>
                    <a:pt x="545978" y="743273"/>
                    <a:pt x="618450" y="842619"/>
                    <a:pt x="691467" y="941556"/>
                  </a:cubicBezTo>
                  <a:lnTo>
                    <a:pt x="887563" y="1204830"/>
                  </a:lnTo>
                  <a:lnTo>
                    <a:pt x="887563" y="1236136"/>
                  </a:lnTo>
                  <a:lnTo>
                    <a:pt x="869526" y="1212856"/>
                  </a:lnTo>
                  <a:cubicBezTo>
                    <a:pt x="794883" y="1115139"/>
                    <a:pt x="721189" y="1016607"/>
                    <a:pt x="647902" y="917941"/>
                  </a:cubicBezTo>
                  <a:cubicBezTo>
                    <a:pt x="574206" y="818867"/>
                    <a:pt x="501191" y="719251"/>
                    <a:pt x="428582" y="619228"/>
                  </a:cubicBezTo>
                  <a:cubicBezTo>
                    <a:pt x="356245" y="519748"/>
                    <a:pt x="284721" y="419723"/>
                    <a:pt x="213606" y="319294"/>
                  </a:cubicBezTo>
                  <a:cubicBezTo>
                    <a:pt x="142626" y="218863"/>
                    <a:pt x="71510" y="118432"/>
                    <a:pt x="2023" y="16915"/>
                  </a:cubicBezTo>
                  <a:cubicBezTo>
                    <a:pt x="-47" y="13895"/>
                    <a:pt x="-394" y="10893"/>
                    <a:pt x="378" y="8274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2" name="任意多边形: 形状 761"/>
            <p:cNvSpPr/>
            <p:nvPr/>
          </p:nvSpPr>
          <p:spPr>
            <a:xfrm rot="5400000">
              <a:off x="2526042" y="5998721"/>
              <a:ext cx="928737" cy="789822"/>
            </a:xfrm>
            <a:custGeom>
              <a:avLst/>
              <a:gdLst>
                <a:gd name="connsiteX0" fmla="*/ 310 w 928737"/>
                <a:gd name="connsiteY0" fmla="*/ 716099 h 789822"/>
                <a:gd name="connsiteX1" fmla="*/ 55546 w 928737"/>
                <a:gd name="connsiteY1" fmla="*/ 640640 h 789822"/>
                <a:gd name="connsiteX2" fmla="*/ 137112 w 928737"/>
                <a:gd name="connsiteY2" fmla="*/ 582281 h 789822"/>
                <a:gd name="connsiteX3" fmla="*/ 286130 w 928737"/>
                <a:gd name="connsiteY3" fmla="*/ 473164 h 789822"/>
                <a:gd name="connsiteX4" fmla="*/ 489026 w 928737"/>
                <a:gd name="connsiteY4" fmla="*/ 323061 h 789822"/>
                <a:gd name="connsiteX5" fmla="*/ 711331 w 928737"/>
                <a:gd name="connsiteY5" fmla="*/ 159522 h 789822"/>
                <a:gd name="connsiteX6" fmla="*/ 917215 w 928737"/>
                <a:gd name="connsiteY6" fmla="*/ 8469 h 789822"/>
                <a:gd name="connsiteX7" fmla="*/ 928737 w 928737"/>
                <a:gd name="connsiteY7" fmla="*/ 0 h 789822"/>
                <a:gd name="connsiteX8" fmla="*/ 928737 w 928737"/>
                <a:gd name="connsiteY8" fmla="*/ 28139 h 789822"/>
                <a:gd name="connsiteX9" fmla="*/ 888442 w 928737"/>
                <a:gd name="connsiteY9" fmla="*/ 57734 h 789822"/>
                <a:gd name="connsiteX10" fmla="*/ 680116 w 928737"/>
                <a:gd name="connsiteY10" fmla="*/ 210416 h 789822"/>
                <a:gd name="connsiteX11" fmla="*/ 460798 w 928737"/>
                <a:gd name="connsiteY11" fmla="*/ 370291 h 789822"/>
                <a:gd name="connsiteX12" fmla="*/ 266588 w 928737"/>
                <a:gd name="connsiteY12" fmla="*/ 511164 h 789822"/>
                <a:gd name="connsiteX13" fmla="*/ 131411 w 928737"/>
                <a:gd name="connsiteY13" fmla="*/ 609696 h 789822"/>
                <a:gd name="connsiteX14" fmla="*/ 96396 w 928737"/>
                <a:gd name="connsiteY14" fmla="*/ 635210 h 789822"/>
                <a:gd name="connsiteX15" fmla="*/ 26367 w 928737"/>
                <a:gd name="connsiteY15" fmla="*/ 695741 h 789822"/>
                <a:gd name="connsiteX16" fmla="*/ 38718 w 928737"/>
                <a:gd name="connsiteY16" fmla="*/ 766585 h 789822"/>
                <a:gd name="connsiteX17" fmla="*/ 82148 w 928737"/>
                <a:gd name="connsiteY17" fmla="*/ 760070 h 789822"/>
                <a:gd name="connsiteX18" fmla="*/ 136162 w 928737"/>
                <a:gd name="connsiteY18" fmla="*/ 721935 h 789822"/>
                <a:gd name="connsiteX19" fmla="*/ 349781 w 928737"/>
                <a:gd name="connsiteY19" fmla="*/ 568573 h 789822"/>
                <a:gd name="connsiteX20" fmla="*/ 775254 w 928737"/>
                <a:gd name="connsiteY20" fmla="*/ 258460 h 789822"/>
                <a:gd name="connsiteX21" fmla="*/ 928737 w 928737"/>
                <a:gd name="connsiteY21" fmla="*/ 147261 h 789822"/>
                <a:gd name="connsiteX22" fmla="*/ 928737 w 928737"/>
                <a:gd name="connsiteY22" fmla="*/ 166222 h 789822"/>
                <a:gd name="connsiteX23" fmla="*/ 673739 w 928737"/>
                <a:gd name="connsiteY23" fmla="*/ 353869 h 789822"/>
                <a:gd name="connsiteX24" fmla="*/ 241479 w 928737"/>
                <a:gd name="connsiteY24" fmla="*/ 669411 h 789822"/>
                <a:gd name="connsiteX25" fmla="*/ 132499 w 928737"/>
                <a:gd name="connsiteY25" fmla="*/ 747312 h 789822"/>
                <a:gd name="connsiteX26" fmla="*/ 79703 w 928737"/>
                <a:gd name="connsiteY26" fmla="*/ 783278 h 789822"/>
                <a:gd name="connsiteX27" fmla="*/ 34645 w 928737"/>
                <a:gd name="connsiteY27" fmla="*/ 785449 h 789822"/>
                <a:gd name="connsiteX28" fmla="*/ 310 w 928737"/>
                <a:gd name="connsiteY28" fmla="*/ 716099 h 78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28737" h="789822">
                  <a:moveTo>
                    <a:pt x="310" y="716099"/>
                  </a:moveTo>
                  <a:cubicBezTo>
                    <a:pt x="3432" y="682984"/>
                    <a:pt x="30031" y="658961"/>
                    <a:pt x="55546" y="640640"/>
                  </a:cubicBezTo>
                  <a:cubicBezTo>
                    <a:pt x="82825" y="621232"/>
                    <a:pt x="110104" y="602095"/>
                    <a:pt x="137112" y="582281"/>
                  </a:cubicBezTo>
                  <a:cubicBezTo>
                    <a:pt x="186921" y="545908"/>
                    <a:pt x="236593" y="509673"/>
                    <a:pt x="286130" y="473164"/>
                  </a:cubicBezTo>
                  <a:cubicBezTo>
                    <a:pt x="353853" y="423356"/>
                    <a:pt x="421304" y="372870"/>
                    <a:pt x="489026" y="323061"/>
                  </a:cubicBezTo>
                  <a:cubicBezTo>
                    <a:pt x="563128" y="268503"/>
                    <a:pt x="637094" y="213944"/>
                    <a:pt x="711331" y="159522"/>
                  </a:cubicBezTo>
                  <a:cubicBezTo>
                    <a:pt x="780004" y="109171"/>
                    <a:pt x="848542" y="58820"/>
                    <a:pt x="917215" y="8469"/>
                  </a:cubicBezTo>
                  <a:lnTo>
                    <a:pt x="928737" y="0"/>
                  </a:lnTo>
                  <a:lnTo>
                    <a:pt x="928737" y="28139"/>
                  </a:lnTo>
                  <a:lnTo>
                    <a:pt x="888442" y="57734"/>
                  </a:lnTo>
                  <a:cubicBezTo>
                    <a:pt x="818955" y="108628"/>
                    <a:pt x="749605" y="159522"/>
                    <a:pt x="680116" y="210416"/>
                  </a:cubicBezTo>
                  <a:cubicBezTo>
                    <a:pt x="607238" y="263889"/>
                    <a:pt x="534084" y="317226"/>
                    <a:pt x="460798" y="370291"/>
                  </a:cubicBezTo>
                  <a:cubicBezTo>
                    <a:pt x="396061" y="417249"/>
                    <a:pt x="331188" y="464072"/>
                    <a:pt x="266588" y="511164"/>
                  </a:cubicBezTo>
                  <a:cubicBezTo>
                    <a:pt x="221530" y="544008"/>
                    <a:pt x="176471" y="576852"/>
                    <a:pt x="131411" y="609696"/>
                  </a:cubicBezTo>
                  <a:cubicBezTo>
                    <a:pt x="119742" y="618245"/>
                    <a:pt x="108068" y="626797"/>
                    <a:pt x="96396" y="635210"/>
                  </a:cubicBezTo>
                  <a:cubicBezTo>
                    <a:pt x="71562" y="653125"/>
                    <a:pt x="41974" y="668325"/>
                    <a:pt x="26367" y="695741"/>
                  </a:cubicBezTo>
                  <a:cubicBezTo>
                    <a:pt x="13746" y="717591"/>
                    <a:pt x="16460" y="751249"/>
                    <a:pt x="38718" y="766585"/>
                  </a:cubicBezTo>
                  <a:cubicBezTo>
                    <a:pt x="53240" y="776628"/>
                    <a:pt x="69117" y="768893"/>
                    <a:pt x="82148" y="760070"/>
                  </a:cubicBezTo>
                  <a:cubicBezTo>
                    <a:pt x="100469" y="747721"/>
                    <a:pt x="118248" y="734692"/>
                    <a:pt x="136162" y="721935"/>
                  </a:cubicBezTo>
                  <a:cubicBezTo>
                    <a:pt x="207685" y="671176"/>
                    <a:pt x="278800" y="620010"/>
                    <a:pt x="349781" y="568573"/>
                  </a:cubicBezTo>
                  <a:cubicBezTo>
                    <a:pt x="491877" y="465700"/>
                    <a:pt x="633566" y="362147"/>
                    <a:pt x="775254" y="258460"/>
                  </a:cubicBezTo>
                  <a:lnTo>
                    <a:pt x="928737" y="147261"/>
                  </a:lnTo>
                  <a:lnTo>
                    <a:pt x="928737" y="166222"/>
                  </a:lnTo>
                  <a:lnTo>
                    <a:pt x="673739" y="353869"/>
                  </a:lnTo>
                  <a:cubicBezTo>
                    <a:pt x="529879" y="459321"/>
                    <a:pt x="386289" y="565317"/>
                    <a:pt x="241479" y="669411"/>
                  </a:cubicBezTo>
                  <a:cubicBezTo>
                    <a:pt x="205242" y="695470"/>
                    <a:pt x="169005" y="721527"/>
                    <a:pt x="132499" y="747312"/>
                  </a:cubicBezTo>
                  <a:cubicBezTo>
                    <a:pt x="115397" y="759392"/>
                    <a:pt x="98433" y="773914"/>
                    <a:pt x="79703" y="783278"/>
                  </a:cubicBezTo>
                  <a:cubicBezTo>
                    <a:pt x="65318" y="790471"/>
                    <a:pt x="49439" y="792507"/>
                    <a:pt x="34645" y="785449"/>
                  </a:cubicBezTo>
                  <a:cubicBezTo>
                    <a:pt x="9945" y="773643"/>
                    <a:pt x="-2135" y="742020"/>
                    <a:pt x="310" y="71609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4" name="任意多边形: 形状 763"/>
            <p:cNvSpPr/>
            <p:nvPr/>
          </p:nvSpPr>
          <p:spPr>
            <a:xfrm rot="5400000">
              <a:off x="1544513" y="6822376"/>
              <a:ext cx="26395" cy="44854"/>
            </a:xfrm>
            <a:custGeom>
              <a:avLst/>
              <a:gdLst>
                <a:gd name="connsiteX0" fmla="*/ 80 w 26395"/>
                <a:gd name="connsiteY0" fmla="*/ 3300 h 44854"/>
                <a:gd name="connsiteX1" fmla="*/ 3881 w 26395"/>
                <a:gd name="connsiteY1" fmla="*/ 315 h 44854"/>
                <a:gd name="connsiteX2" fmla="*/ 26395 w 26395"/>
                <a:gd name="connsiteY2" fmla="*/ 24439 h 44854"/>
                <a:gd name="connsiteX3" fmla="*/ 26395 w 26395"/>
                <a:gd name="connsiteY3" fmla="*/ 44854 h 44854"/>
                <a:gd name="connsiteX4" fmla="*/ 22338 w 26395"/>
                <a:gd name="connsiteY4" fmla="*/ 39537 h 44854"/>
                <a:gd name="connsiteX5" fmla="*/ 80 w 26395"/>
                <a:gd name="connsiteY5" fmla="*/ 3300 h 4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95" h="44854">
                  <a:moveTo>
                    <a:pt x="80" y="3300"/>
                  </a:moveTo>
                  <a:cubicBezTo>
                    <a:pt x="-463" y="1129"/>
                    <a:pt x="1845" y="-771"/>
                    <a:pt x="3881" y="315"/>
                  </a:cubicBezTo>
                  <a:lnTo>
                    <a:pt x="26395" y="24439"/>
                  </a:lnTo>
                  <a:lnTo>
                    <a:pt x="26395" y="44854"/>
                  </a:lnTo>
                  <a:lnTo>
                    <a:pt x="22338" y="39537"/>
                  </a:lnTo>
                  <a:cubicBezTo>
                    <a:pt x="13925" y="28543"/>
                    <a:pt x="3610" y="17008"/>
                    <a:pt x="80" y="330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6" name="任意多边形: 形状 765"/>
            <p:cNvSpPr/>
            <p:nvPr/>
          </p:nvSpPr>
          <p:spPr>
            <a:xfrm rot="5400000">
              <a:off x="1636109" y="6786695"/>
              <a:ext cx="11607" cy="12078"/>
            </a:xfrm>
            <a:custGeom>
              <a:avLst/>
              <a:gdLst>
                <a:gd name="connsiteX0" fmla="*/ 3130 w 6116"/>
                <a:gd name="connsiteY0" fmla="*/ 6365 h 6364"/>
                <a:gd name="connsiteX1" fmla="*/ 2987 w 6116"/>
                <a:gd name="connsiteY1" fmla="*/ 0 h 6364"/>
                <a:gd name="connsiteX2" fmla="*/ 3130 w 6116"/>
                <a:gd name="connsiteY2" fmla="*/ 6365 h 6364"/>
                <a:gd name="connsiteX3" fmla="*/ 3130 w 6116"/>
                <a:gd name="connsiteY3" fmla="*/ 6365 h 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16" h="6364">
                  <a:moveTo>
                    <a:pt x="3130" y="6365"/>
                  </a:moveTo>
                  <a:cubicBezTo>
                    <a:pt x="7206" y="6365"/>
                    <a:pt x="7063" y="0"/>
                    <a:pt x="2987" y="0"/>
                  </a:cubicBezTo>
                  <a:cubicBezTo>
                    <a:pt x="-1090" y="0"/>
                    <a:pt x="-947" y="6365"/>
                    <a:pt x="3130" y="6365"/>
                  </a:cubicBezTo>
                  <a:lnTo>
                    <a:pt x="3130" y="636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7" name="任意多边形: 形状 766"/>
            <p:cNvSpPr/>
            <p:nvPr/>
          </p:nvSpPr>
          <p:spPr>
            <a:xfrm rot="5400000">
              <a:off x="1759689" y="6284008"/>
              <a:ext cx="395550" cy="550912"/>
            </a:xfrm>
            <a:custGeom>
              <a:avLst/>
              <a:gdLst>
                <a:gd name="connsiteX0" fmla="*/ 208390 w 208423"/>
                <a:gd name="connsiteY0" fmla="*/ 289924 h 290286"/>
                <a:gd name="connsiteX1" fmla="*/ 167414 w 208423"/>
                <a:gd name="connsiteY1" fmla="*/ 234645 h 290286"/>
                <a:gd name="connsiteX2" fmla="*/ 126008 w 208423"/>
                <a:gd name="connsiteY2" fmla="*/ 178437 h 290286"/>
                <a:gd name="connsiteX3" fmla="*/ 47131 w 208423"/>
                <a:gd name="connsiteY3" fmla="*/ 65091 h 290286"/>
                <a:gd name="connsiteX4" fmla="*/ 26035 w 208423"/>
                <a:gd name="connsiteY4" fmla="*/ 32624 h 290286"/>
                <a:gd name="connsiteX5" fmla="*/ 15665 w 208423"/>
                <a:gd name="connsiteY5" fmla="*/ 16248 h 290286"/>
                <a:gd name="connsiteX6" fmla="*/ 4366 w 208423"/>
                <a:gd name="connsiteY6" fmla="*/ 658 h 290286"/>
                <a:gd name="connsiteX7" fmla="*/ 76 w 208423"/>
                <a:gd name="connsiteY7" fmla="*/ 3304 h 290286"/>
                <a:gd name="connsiteX8" fmla="*/ 7370 w 208423"/>
                <a:gd name="connsiteY8" fmla="*/ 17392 h 290286"/>
                <a:gd name="connsiteX9" fmla="*/ 17310 w 208423"/>
                <a:gd name="connsiteY9" fmla="*/ 33053 h 290286"/>
                <a:gd name="connsiteX10" fmla="*/ 36118 w 208423"/>
                <a:gd name="connsiteY10" fmla="*/ 62016 h 290286"/>
                <a:gd name="connsiteX11" fmla="*/ 75235 w 208423"/>
                <a:gd name="connsiteY11" fmla="*/ 119940 h 290286"/>
                <a:gd name="connsiteX12" fmla="*/ 157545 w 208423"/>
                <a:gd name="connsiteY12" fmla="*/ 230855 h 290286"/>
                <a:gd name="connsiteX13" fmla="*/ 207961 w 208423"/>
                <a:gd name="connsiteY13" fmla="*/ 290210 h 290286"/>
                <a:gd name="connsiteX14" fmla="*/ 208390 w 208423"/>
                <a:gd name="connsiteY14" fmla="*/ 289924 h 290286"/>
                <a:gd name="connsiteX15" fmla="*/ 208390 w 208423"/>
                <a:gd name="connsiteY15" fmla="*/ 289924 h 290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423" h="290286">
                  <a:moveTo>
                    <a:pt x="208390" y="289924"/>
                  </a:moveTo>
                  <a:cubicBezTo>
                    <a:pt x="195160" y="271188"/>
                    <a:pt x="181144" y="253024"/>
                    <a:pt x="167414" y="234645"/>
                  </a:cubicBezTo>
                  <a:cubicBezTo>
                    <a:pt x="153541" y="215981"/>
                    <a:pt x="139738" y="197245"/>
                    <a:pt x="126008" y="178437"/>
                  </a:cubicBezTo>
                  <a:cubicBezTo>
                    <a:pt x="98834" y="141251"/>
                    <a:pt x="72517" y="103492"/>
                    <a:pt x="47131" y="65091"/>
                  </a:cubicBezTo>
                  <a:cubicBezTo>
                    <a:pt x="40051" y="54292"/>
                    <a:pt x="32971" y="43494"/>
                    <a:pt x="26035" y="32624"/>
                  </a:cubicBezTo>
                  <a:cubicBezTo>
                    <a:pt x="22531" y="27189"/>
                    <a:pt x="19098" y="21754"/>
                    <a:pt x="15665" y="16248"/>
                  </a:cubicBezTo>
                  <a:cubicBezTo>
                    <a:pt x="12305" y="10884"/>
                    <a:pt x="9372" y="4591"/>
                    <a:pt x="4366" y="658"/>
                  </a:cubicBezTo>
                  <a:cubicBezTo>
                    <a:pt x="2293" y="-986"/>
                    <a:pt x="-496" y="658"/>
                    <a:pt x="76" y="3304"/>
                  </a:cubicBezTo>
                  <a:cubicBezTo>
                    <a:pt x="1220" y="8596"/>
                    <a:pt x="4510" y="12815"/>
                    <a:pt x="7370" y="17392"/>
                  </a:cubicBezTo>
                  <a:cubicBezTo>
                    <a:pt x="10659" y="22612"/>
                    <a:pt x="13949" y="27833"/>
                    <a:pt x="17310" y="33053"/>
                  </a:cubicBezTo>
                  <a:cubicBezTo>
                    <a:pt x="23532" y="42779"/>
                    <a:pt x="29753" y="52433"/>
                    <a:pt x="36118" y="62016"/>
                  </a:cubicBezTo>
                  <a:cubicBezTo>
                    <a:pt x="48919" y="81467"/>
                    <a:pt x="61934" y="100775"/>
                    <a:pt x="75235" y="119940"/>
                  </a:cubicBezTo>
                  <a:cubicBezTo>
                    <a:pt x="101480" y="157770"/>
                    <a:pt x="128726" y="194956"/>
                    <a:pt x="157545" y="230855"/>
                  </a:cubicBezTo>
                  <a:cubicBezTo>
                    <a:pt x="173778" y="251093"/>
                    <a:pt x="190226" y="271331"/>
                    <a:pt x="207961" y="290210"/>
                  </a:cubicBezTo>
                  <a:cubicBezTo>
                    <a:pt x="208176" y="290425"/>
                    <a:pt x="208533" y="290139"/>
                    <a:pt x="208390" y="289924"/>
                  </a:cubicBezTo>
                  <a:lnTo>
                    <a:pt x="208390" y="2899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8" name="任意多边形: 形状 767"/>
            <p:cNvSpPr/>
            <p:nvPr/>
          </p:nvSpPr>
          <p:spPr>
            <a:xfrm rot="5400000">
              <a:off x="2249534" y="6330672"/>
              <a:ext cx="16285" cy="16175"/>
            </a:xfrm>
            <a:custGeom>
              <a:avLst/>
              <a:gdLst>
                <a:gd name="connsiteX0" fmla="*/ 4362 w 8581"/>
                <a:gd name="connsiteY0" fmla="*/ 8524 h 8523"/>
                <a:gd name="connsiteX1" fmla="*/ 6007 w 8581"/>
                <a:gd name="connsiteY1" fmla="*/ 8095 h 8523"/>
                <a:gd name="connsiteX2" fmla="*/ 7366 w 8581"/>
                <a:gd name="connsiteY2" fmla="*/ 7165 h 8523"/>
                <a:gd name="connsiteX3" fmla="*/ 8224 w 8581"/>
                <a:gd name="connsiteY3" fmla="*/ 5806 h 8523"/>
                <a:gd name="connsiteX4" fmla="*/ 8582 w 8581"/>
                <a:gd name="connsiteY4" fmla="*/ 4162 h 8523"/>
                <a:gd name="connsiteX5" fmla="*/ 8367 w 8581"/>
                <a:gd name="connsiteY5" fmla="*/ 3017 h 8523"/>
                <a:gd name="connsiteX6" fmla="*/ 7223 w 8581"/>
                <a:gd name="connsiteY6" fmla="*/ 1158 h 8523"/>
                <a:gd name="connsiteX7" fmla="*/ 6364 w 8581"/>
                <a:gd name="connsiteY7" fmla="*/ 514 h 8523"/>
                <a:gd name="connsiteX8" fmla="*/ 4219 w 8581"/>
                <a:gd name="connsiteY8" fmla="*/ 14 h 8523"/>
                <a:gd name="connsiteX9" fmla="*/ 2574 w 8581"/>
                <a:gd name="connsiteY9" fmla="*/ 443 h 8523"/>
                <a:gd name="connsiteX10" fmla="*/ 1216 w 8581"/>
                <a:gd name="connsiteY10" fmla="*/ 1372 h 8523"/>
                <a:gd name="connsiteX11" fmla="*/ 357 w 8581"/>
                <a:gd name="connsiteY11" fmla="*/ 2731 h 8523"/>
                <a:gd name="connsiteX12" fmla="*/ 0 w 8581"/>
                <a:gd name="connsiteY12" fmla="*/ 4376 h 8523"/>
                <a:gd name="connsiteX13" fmla="*/ 143 w 8581"/>
                <a:gd name="connsiteY13" fmla="*/ 5520 h 8523"/>
                <a:gd name="connsiteX14" fmla="*/ 1287 w 8581"/>
                <a:gd name="connsiteY14" fmla="*/ 7380 h 8523"/>
                <a:gd name="connsiteX15" fmla="*/ 2145 w 8581"/>
                <a:gd name="connsiteY15" fmla="*/ 8023 h 8523"/>
                <a:gd name="connsiteX16" fmla="*/ 4362 w 8581"/>
                <a:gd name="connsiteY16" fmla="*/ 8524 h 8523"/>
                <a:gd name="connsiteX17" fmla="*/ 4362 w 8581"/>
                <a:gd name="connsiteY17" fmla="*/ 8524 h 8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81" h="8523">
                  <a:moveTo>
                    <a:pt x="4362" y="8524"/>
                  </a:moveTo>
                  <a:cubicBezTo>
                    <a:pt x="4934" y="8524"/>
                    <a:pt x="5506" y="8380"/>
                    <a:pt x="6007" y="8095"/>
                  </a:cubicBezTo>
                  <a:cubicBezTo>
                    <a:pt x="6507" y="7880"/>
                    <a:pt x="7008" y="7594"/>
                    <a:pt x="7366" y="7165"/>
                  </a:cubicBezTo>
                  <a:cubicBezTo>
                    <a:pt x="7795" y="6807"/>
                    <a:pt x="8081" y="6307"/>
                    <a:pt x="8224" y="5806"/>
                  </a:cubicBezTo>
                  <a:cubicBezTo>
                    <a:pt x="8510" y="5306"/>
                    <a:pt x="8582" y="4734"/>
                    <a:pt x="8582" y="4162"/>
                  </a:cubicBezTo>
                  <a:cubicBezTo>
                    <a:pt x="8510" y="3804"/>
                    <a:pt x="8438" y="3446"/>
                    <a:pt x="8367" y="3017"/>
                  </a:cubicBezTo>
                  <a:cubicBezTo>
                    <a:pt x="8152" y="2302"/>
                    <a:pt x="7795" y="1658"/>
                    <a:pt x="7223" y="1158"/>
                  </a:cubicBezTo>
                  <a:cubicBezTo>
                    <a:pt x="6936" y="943"/>
                    <a:pt x="6651" y="729"/>
                    <a:pt x="6364" y="514"/>
                  </a:cubicBezTo>
                  <a:cubicBezTo>
                    <a:pt x="5721" y="157"/>
                    <a:pt x="5006" y="-58"/>
                    <a:pt x="4219" y="14"/>
                  </a:cubicBezTo>
                  <a:cubicBezTo>
                    <a:pt x="3647" y="14"/>
                    <a:pt x="3075" y="157"/>
                    <a:pt x="2574" y="443"/>
                  </a:cubicBezTo>
                  <a:cubicBezTo>
                    <a:pt x="2074" y="658"/>
                    <a:pt x="1573" y="943"/>
                    <a:pt x="1216" y="1372"/>
                  </a:cubicBezTo>
                  <a:cubicBezTo>
                    <a:pt x="787" y="1730"/>
                    <a:pt x="501" y="2231"/>
                    <a:pt x="357" y="2731"/>
                  </a:cubicBezTo>
                  <a:cubicBezTo>
                    <a:pt x="72" y="3232"/>
                    <a:pt x="0" y="3804"/>
                    <a:pt x="0" y="4376"/>
                  </a:cubicBezTo>
                  <a:cubicBezTo>
                    <a:pt x="72" y="4734"/>
                    <a:pt x="143" y="5091"/>
                    <a:pt x="143" y="5520"/>
                  </a:cubicBezTo>
                  <a:cubicBezTo>
                    <a:pt x="357" y="6235"/>
                    <a:pt x="715" y="6879"/>
                    <a:pt x="1287" y="7380"/>
                  </a:cubicBezTo>
                  <a:cubicBezTo>
                    <a:pt x="1573" y="7594"/>
                    <a:pt x="1859" y="7809"/>
                    <a:pt x="2145" y="8023"/>
                  </a:cubicBezTo>
                  <a:cubicBezTo>
                    <a:pt x="2860" y="8309"/>
                    <a:pt x="3576" y="8524"/>
                    <a:pt x="4362" y="8524"/>
                  </a:cubicBezTo>
                  <a:lnTo>
                    <a:pt x="4362" y="85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9" name="任意多边形: 形状 768"/>
            <p:cNvSpPr/>
            <p:nvPr/>
          </p:nvSpPr>
          <p:spPr>
            <a:xfrm rot="5400000">
              <a:off x="2316279" y="6291557"/>
              <a:ext cx="16984" cy="16185"/>
            </a:xfrm>
            <a:custGeom>
              <a:avLst/>
              <a:gdLst>
                <a:gd name="connsiteX0" fmla="*/ 2199 w 8949"/>
                <a:gd name="connsiteY0" fmla="*/ 1116 h 8528"/>
                <a:gd name="connsiteX1" fmla="*/ 1627 w 8949"/>
                <a:gd name="connsiteY1" fmla="*/ 1616 h 8528"/>
                <a:gd name="connsiteX2" fmla="*/ 1341 w 8949"/>
                <a:gd name="connsiteY2" fmla="*/ 1902 h 8528"/>
                <a:gd name="connsiteX3" fmla="*/ 1055 w 8949"/>
                <a:gd name="connsiteY3" fmla="*/ 2188 h 8528"/>
                <a:gd name="connsiteX4" fmla="*/ 483 w 8949"/>
                <a:gd name="connsiteY4" fmla="*/ 2975 h 8528"/>
                <a:gd name="connsiteX5" fmla="*/ 54 w 8949"/>
                <a:gd name="connsiteY5" fmla="*/ 4405 h 8528"/>
                <a:gd name="connsiteX6" fmla="*/ 54 w 8949"/>
                <a:gd name="connsiteY6" fmla="*/ 5406 h 8528"/>
                <a:gd name="connsiteX7" fmla="*/ 554 w 8949"/>
                <a:gd name="connsiteY7" fmla="*/ 6765 h 8528"/>
                <a:gd name="connsiteX8" fmla="*/ 1127 w 8949"/>
                <a:gd name="connsiteY8" fmla="*/ 7480 h 8528"/>
                <a:gd name="connsiteX9" fmla="*/ 1913 w 8949"/>
                <a:gd name="connsiteY9" fmla="*/ 8052 h 8528"/>
                <a:gd name="connsiteX10" fmla="*/ 3343 w 8949"/>
                <a:gd name="connsiteY10" fmla="*/ 8481 h 8528"/>
                <a:gd name="connsiteX11" fmla="*/ 4845 w 8949"/>
                <a:gd name="connsiteY11" fmla="*/ 8410 h 8528"/>
                <a:gd name="connsiteX12" fmla="*/ 5918 w 8949"/>
                <a:gd name="connsiteY12" fmla="*/ 7909 h 8528"/>
                <a:gd name="connsiteX13" fmla="*/ 6061 w 8949"/>
                <a:gd name="connsiteY13" fmla="*/ 7838 h 8528"/>
                <a:gd name="connsiteX14" fmla="*/ 6418 w 8949"/>
                <a:gd name="connsiteY14" fmla="*/ 7623 h 8528"/>
                <a:gd name="connsiteX15" fmla="*/ 7133 w 8949"/>
                <a:gd name="connsiteY15" fmla="*/ 7194 h 8528"/>
                <a:gd name="connsiteX16" fmla="*/ 8492 w 8949"/>
                <a:gd name="connsiteY16" fmla="*/ 5764 h 8528"/>
                <a:gd name="connsiteX17" fmla="*/ 8850 w 8949"/>
                <a:gd name="connsiteY17" fmla="*/ 4834 h 8528"/>
                <a:gd name="connsiteX18" fmla="*/ 8778 w 8949"/>
                <a:gd name="connsiteY18" fmla="*/ 2760 h 8528"/>
                <a:gd name="connsiteX19" fmla="*/ 8063 w 8949"/>
                <a:gd name="connsiteY19" fmla="*/ 1473 h 8528"/>
                <a:gd name="connsiteX20" fmla="*/ 6919 w 8949"/>
                <a:gd name="connsiteY20" fmla="*/ 472 h 8528"/>
                <a:gd name="connsiteX21" fmla="*/ 5417 w 8949"/>
                <a:gd name="connsiteY21" fmla="*/ 43 h 8528"/>
                <a:gd name="connsiteX22" fmla="*/ 3844 w 8949"/>
                <a:gd name="connsiteY22" fmla="*/ 186 h 8528"/>
                <a:gd name="connsiteX23" fmla="*/ 2199 w 8949"/>
                <a:gd name="connsiteY23" fmla="*/ 1116 h 8528"/>
                <a:gd name="connsiteX24" fmla="*/ 2199 w 8949"/>
                <a:gd name="connsiteY24" fmla="*/ 1116 h 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49" h="8528">
                  <a:moveTo>
                    <a:pt x="2199" y="1116"/>
                  </a:moveTo>
                  <a:cubicBezTo>
                    <a:pt x="1985" y="1258"/>
                    <a:pt x="1841" y="1473"/>
                    <a:pt x="1627" y="1616"/>
                  </a:cubicBezTo>
                  <a:cubicBezTo>
                    <a:pt x="1556" y="1687"/>
                    <a:pt x="1412" y="1759"/>
                    <a:pt x="1341" y="1902"/>
                  </a:cubicBezTo>
                  <a:cubicBezTo>
                    <a:pt x="1269" y="1974"/>
                    <a:pt x="1127" y="2045"/>
                    <a:pt x="1055" y="2188"/>
                  </a:cubicBezTo>
                  <a:cubicBezTo>
                    <a:pt x="840" y="2474"/>
                    <a:pt x="697" y="2689"/>
                    <a:pt x="483" y="2975"/>
                  </a:cubicBezTo>
                  <a:cubicBezTo>
                    <a:pt x="197" y="3404"/>
                    <a:pt x="54" y="3904"/>
                    <a:pt x="54" y="4405"/>
                  </a:cubicBezTo>
                  <a:cubicBezTo>
                    <a:pt x="-18" y="4763"/>
                    <a:pt x="-18" y="5049"/>
                    <a:pt x="54" y="5406"/>
                  </a:cubicBezTo>
                  <a:cubicBezTo>
                    <a:pt x="54" y="5907"/>
                    <a:pt x="268" y="6336"/>
                    <a:pt x="554" y="6765"/>
                  </a:cubicBezTo>
                  <a:cubicBezTo>
                    <a:pt x="769" y="6980"/>
                    <a:pt x="983" y="7266"/>
                    <a:pt x="1127" y="7480"/>
                  </a:cubicBezTo>
                  <a:cubicBezTo>
                    <a:pt x="1412" y="7695"/>
                    <a:pt x="1627" y="7838"/>
                    <a:pt x="1913" y="8052"/>
                  </a:cubicBezTo>
                  <a:cubicBezTo>
                    <a:pt x="2342" y="8338"/>
                    <a:pt x="2843" y="8481"/>
                    <a:pt x="3343" y="8481"/>
                  </a:cubicBezTo>
                  <a:cubicBezTo>
                    <a:pt x="3844" y="8553"/>
                    <a:pt x="4345" y="8553"/>
                    <a:pt x="4845" y="8410"/>
                  </a:cubicBezTo>
                  <a:cubicBezTo>
                    <a:pt x="5203" y="8267"/>
                    <a:pt x="5560" y="8124"/>
                    <a:pt x="5918" y="7909"/>
                  </a:cubicBezTo>
                  <a:cubicBezTo>
                    <a:pt x="5989" y="7909"/>
                    <a:pt x="6061" y="7838"/>
                    <a:pt x="6061" y="7838"/>
                  </a:cubicBezTo>
                  <a:cubicBezTo>
                    <a:pt x="6204" y="7766"/>
                    <a:pt x="6275" y="7695"/>
                    <a:pt x="6418" y="7623"/>
                  </a:cubicBezTo>
                  <a:cubicBezTo>
                    <a:pt x="6633" y="7480"/>
                    <a:pt x="6847" y="7337"/>
                    <a:pt x="7133" y="7194"/>
                  </a:cubicBezTo>
                  <a:cubicBezTo>
                    <a:pt x="7706" y="6837"/>
                    <a:pt x="8206" y="6336"/>
                    <a:pt x="8492" y="5764"/>
                  </a:cubicBezTo>
                  <a:cubicBezTo>
                    <a:pt x="8635" y="5478"/>
                    <a:pt x="8707" y="5120"/>
                    <a:pt x="8850" y="4834"/>
                  </a:cubicBezTo>
                  <a:cubicBezTo>
                    <a:pt x="8993" y="4119"/>
                    <a:pt x="8993" y="3404"/>
                    <a:pt x="8778" y="2760"/>
                  </a:cubicBezTo>
                  <a:cubicBezTo>
                    <a:pt x="8635" y="2260"/>
                    <a:pt x="8420" y="1831"/>
                    <a:pt x="8063" y="1473"/>
                  </a:cubicBezTo>
                  <a:cubicBezTo>
                    <a:pt x="7777" y="1044"/>
                    <a:pt x="7420" y="687"/>
                    <a:pt x="6919" y="472"/>
                  </a:cubicBezTo>
                  <a:cubicBezTo>
                    <a:pt x="6490" y="186"/>
                    <a:pt x="5989" y="43"/>
                    <a:pt x="5417" y="43"/>
                  </a:cubicBezTo>
                  <a:cubicBezTo>
                    <a:pt x="4916" y="-29"/>
                    <a:pt x="4345" y="-29"/>
                    <a:pt x="3844" y="186"/>
                  </a:cubicBezTo>
                  <a:cubicBezTo>
                    <a:pt x="3272" y="258"/>
                    <a:pt x="2700" y="615"/>
                    <a:pt x="2199" y="1116"/>
                  </a:cubicBezTo>
                  <a:lnTo>
                    <a:pt x="2199" y="111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0" name="任意多边形: 形状 769"/>
            <p:cNvSpPr/>
            <p:nvPr/>
          </p:nvSpPr>
          <p:spPr>
            <a:xfrm rot="5400000">
              <a:off x="2383212" y="6099035"/>
              <a:ext cx="151179" cy="196123"/>
            </a:xfrm>
            <a:custGeom>
              <a:avLst/>
              <a:gdLst>
                <a:gd name="connsiteX0" fmla="*/ 79649 w 79659"/>
                <a:gd name="connsiteY0" fmla="*/ 102984 h 103341"/>
                <a:gd name="connsiteX1" fmla="*/ 71782 w 79659"/>
                <a:gd name="connsiteY1" fmla="*/ 91328 h 103341"/>
                <a:gd name="connsiteX2" fmla="*/ 62271 w 79659"/>
                <a:gd name="connsiteY2" fmla="*/ 78741 h 103341"/>
                <a:gd name="connsiteX3" fmla="*/ 42605 w 79659"/>
                <a:gd name="connsiteY3" fmla="*/ 52854 h 103341"/>
                <a:gd name="connsiteX4" fmla="*/ 24084 w 79659"/>
                <a:gd name="connsiteY4" fmla="*/ 27038 h 103341"/>
                <a:gd name="connsiteX5" fmla="*/ 5705 w 79659"/>
                <a:gd name="connsiteY5" fmla="*/ 1080 h 103341"/>
                <a:gd name="connsiteX6" fmla="*/ 413 w 79659"/>
                <a:gd name="connsiteY6" fmla="*/ 5370 h 103341"/>
                <a:gd name="connsiteX7" fmla="*/ 18506 w 79659"/>
                <a:gd name="connsiteY7" fmla="*/ 31544 h 103341"/>
                <a:gd name="connsiteX8" fmla="*/ 37814 w 79659"/>
                <a:gd name="connsiteY8" fmla="*/ 57860 h 103341"/>
                <a:gd name="connsiteX9" fmla="*/ 57122 w 79659"/>
                <a:gd name="connsiteY9" fmla="*/ 81960 h 103341"/>
                <a:gd name="connsiteX10" fmla="*/ 67849 w 79659"/>
                <a:gd name="connsiteY10" fmla="*/ 93544 h 103341"/>
                <a:gd name="connsiteX11" fmla="*/ 79291 w 79659"/>
                <a:gd name="connsiteY11" fmla="*/ 103342 h 103341"/>
                <a:gd name="connsiteX12" fmla="*/ 79649 w 79659"/>
                <a:gd name="connsiteY12" fmla="*/ 102984 h 103341"/>
                <a:gd name="connsiteX13" fmla="*/ 79649 w 79659"/>
                <a:gd name="connsiteY13" fmla="*/ 102984 h 10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659" h="103341">
                  <a:moveTo>
                    <a:pt x="79649" y="102984"/>
                  </a:moveTo>
                  <a:cubicBezTo>
                    <a:pt x="77789" y="98765"/>
                    <a:pt x="74571" y="94975"/>
                    <a:pt x="71782" y="91328"/>
                  </a:cubicBezTo>
                  <a:cubicBezTo>
                    <a:pt x="68636" y="87108"/>
                    <a:pt x="65489" y="82889"/>
                    <a:pt x="62271" y="78741"/>
                  </a:cubicBezTo>
                  <a:cubicBezTo>
                    <a:pt x="55549" y="70231"/>
                    <a:pt x="49042" y="61579"/>
                    <a:pt x="42605" y="52854"/>
                  </a:cubicBezTo>
                  <a:cubicBezTo>
                    <a:pt x="36312" y="44344"/>
                    <a:pt x="30162" y="35691"/>
                    <a:pt x="24084" y="27038"/>
                  </a:cubicBezTo>
                  <a:cubicBezTo>
                    <a:pt x="18005" y="18457"/>
                    <a:pt x="12499" y="9017"/>
                    <a:pt x="5705" y="1080"/>
                  </a:cubicBezTo>
                  <a:cubicBezTo>
                    <a:pt x="3059" y="-1995"/>
                    <a:pt x="-1375" y="2152"/>
                    <a:pt x="413" y="5370"/>
                  </a:cubicBezTo>
                  <a:cubicBezTo>
                    <a:pt x="5491" y="14524"/>
                    <a:pt x="12427" y="22962"/>
                    <a:pt x="18506" y="31544"/>
                  </a:cubicBezTo>
                  <a:cubicBezTo>
                    <a:pt x="24799" y="40411"/>
                    <a:pt x="31235" y="49207"/>
                    <a:pt x="37814" y="57860"/>
                  </a:cubicBezTo>
                  <a:cubicBezTo>
                    <a:pt x="44036" y="66084"/>
                    <a:pt x="50472" y="74093"/>
                    <a:pt x="57122" y="81960"/>
                  </a:cubicBezTo>
                  <a:cubicBezTo>
                    <a:pt x="60555" y="86036"/>
                    <a:pt x="64131" y="89826"/>
                    <a:pt x="67849" y="93544"/>
                  </a:cubicBezTo>
                  <a:cubicBezTo>
                    <a:pt x="71353" y="96977"/>
                    <a:pt x="75000" y="100982"/>
                    <a:pt x="79291" y="103342"/>
                  </a:cubicBezTo>
                  <a:cubicBezTo>
                    <a:pt x="79434" y="103270"/>
                    <a:pt x="79720" y="103127"/>
                    <a:pt x="79649" y="102984"/>
                  </a:cubicBezTo>
                  <a:lnTo>
                    <a:pt x="79649" y="10298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1" name="任意多边形: 形状 770"/>
            <p:cNvSpPr/>
            <p:nvPr/>
          </p:nvSpPr>
          <p:spPr>
            <a:xfrm rot="5400000">
              <a:off x="2858733" y="6617426"/>
              <a:ext cx="272135" cy="209015"/>
            </a:xfrm>
            <a:custGeom>
              <a:avLst/>
              <a:gdLst>
                <a:gd name="connsiteX0" fmla="*/ 1106 w 272135"/>
                <a:gd name="connsiteY0" fmla="*/ 206015 h 209015"/>
                <a:gd name="connsiteX1" fmla="*/ 2752 w 272135"/>
                <a:gd name="connsiteY1" fmla="*/ 196923 h 209015"/>
                <a:gd name="connsiteX2" fmla="*/ 112139 w 272135"/>
                <a:gd name="connsiteY2" fmla="*/ 116985 h 209015"/>
                <a:gd name="connsiteX3" fmla="*/ 272135 w 272135"/>
                <a:gd name="connsiteY3" fmla="*/ 0 h 209015"/>
                <a:gd name="connsiteX4" fmla="*/ 272135 w 272135"/>
                <a:gd name="connsiteY4" fmla="*/ 15741 h 209015"/>
                <a:gd name="connsiteX5" fmla="*/ 9537 w 272135"/>
                <a:gd name="connsiteY5" fmla="*/ 207780 h 209015"/>
                <a:gd name="connsiteX6" fmla="*/ 1106 w 272135"/>
                <a:gd name="connsiteY6" fmla="*/ 206015 h 2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2135" h="209015">
                  <a:moveTo>
                    <a:pt x="1106" y="206015"/>
                  </a:moveTo>
                  <a:cubicBezTo>
                    <a:pt x="-574" y="203301"/>
                    <a:pt x="-574" y="199365"/>
                    <a:pt x="2752" y="196923"/>
                  </a:cubicBezTo>
                  <a:cubicBezTo>
                    <a:pt x="39124" y="170321"/>
                    <a:pt x="75632" y="143586"/>
                    <a:pt x="112139" y="116985"/>
                  </a:cubicBezTo>
                  <a:lnTo>
                    <a:pt x="272135" y="0"/>
                  </a:lnTo>
                  <a:lnTo>
                    <a:pt x="272135" y="15741"/>
                  </a:lnTo>
                  <a:lnTo>
                    <a:pt x="9537" y="207780"/>
                  </a:lnTo>
                  <a:cubicBezTo>
                    <a:pt x="6144" y="210223"/>
                    <a:pt x="2785" y="208730"/>
                    <a:pt x="1106" y="20601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2" name="任意多边形: 形状 771"/>
            <p:cNvSpPr/>
            <p:nvPr/>
          </p:nvSpPr>
          <p:spPr>
            <a:xfrm rot="5400000">
              <a:off x="2860896" y="6542781"/>
              <a:ext cx="17838" cy="13300"/>
            </a:xfrm>
            <a:custGeom>
              <a:avLst/>
              <a:gdLst>
                <a:gd name="connsiteX0" fmla="*/ 8327 w 9399"/>
                <a:gd name="connsiteY0" fmla="*/ 1931 h 7008"/>
                <a:gd name="connsiteX1" fmla="*/ 7969 w 9399"/>
                <a:gd name="connsiteY1" fmla="*/ 1716 h 7008"/>
                <a:gd name="connsiteX2" fmla="*/ 8970 w 9399"/>
                <a:gd name="connsiteY2" fmla="*/ 2932 h 7008"/>
                <a:gd name="connsiteX3" fmla="*/ 8184 w 9399"/>
                <a:gd name="connsiteY3" fmla="*/ 1573 h 7008"/>
                <a:gd name="connsiteX4" fmla="*/ 6825 w 9399"/>
                <a:gd name="connsiteY4" fmla="*/ 858 h 7008"/>
                <a:gd name="connsiteX5" fmla="*/ 6110 w 9399"/>
                <a:gd name="connsiteY5" fmla="*/ 644 h 7008"/>
                <a:gd name="connsiteX6" fmla="*/ 8255 w 9399"/>
                <a:gd name="connsiteY6" fmla="*/ 2646 h 7008"/>
                <a:gd name="connsiteX7" fmla="*/ 8184 w 9399"/>
                <a:gd name="connsiteY7" fmla="*/ 2503 h 7008"/>
                <a:gd name="connsiteX8" fmla="*/ 7826 w 9399"/>
                <a:gd name="connsiteY8" fmla="*/ 1645 h 7008"/>
                <a:gd name="connsiteX9" fmla="*/ 6897 w 9399"/>
                <a:gd name="connsiteY9" fmla="*/ 715 h 7008"/>
                <a:gd name="connsiteX10" fmla="*/ 4751 w 9399"/>
                <a:gd name="connsiteY10" fmla="*/ 0 h 7008"/>
                <a:gd name="connsiteX11" fmla="*/ 1819 w 9399"/>
                <a:gd name="connsiteY11" fmla="*/ 572 h 7008"/>
                <a:gd name="connsiteX12" fmla="*/ 603 w 9399"/>
                <a:gd name="connsiteY12" fmla="*/ 1859 h 7008"/>
                <a:gd name="connsiteX13" fmla="*/ 532 w 9399"/>
                <a:gd name="connsiteY13" fmla="*/ 2003 h 7008"/>
                <a:gd name="connsiteX14" fmla="*/ 318 w 9399"/>
                <a:gd name="connsiteY14" fmla="*/ 2288 h 7008"/>
                <a:gd name="connsiteX15" fmla="*/ 389 w 9399"/>
                <a:gd name="connsiteY15" fmla="*/ 4791 h 7008"/>
                <a:gd name="connsiteX16" fmla="*/ 2034 w 9399"/>
                <a:gd name="connsiteY16" fmla="*/ 6508 h 7008"/>
                <a:gd name="connsiteX17" fmla="*/ 4251 w 9399"/>
                <a:gd name="connsiteY17" fmla="*/ 7008 h 7008"/>
                <a:gd name="connsiteX18" fmla="*/ 4966 w 9399"/>
                <a:gd name="connsiteY18" fmla="*/ 7008 h 7008"/>
                <a:gd name="connsiteX19" fmla="*/ 5895 w 9399"/>
                <a:gd name="connsiteY19" fmla="*/ 6865 h 7008"/>
                <a:gd name="connsiteX20" fmla="*/ 7040 w 9399"/>
                <a:gd name="connsiteY20" fmla="*/ 6222 h 7008"/>
                <a:gd name="connsiteX21" fmla="*/ 8255 w 9399"/>
                <a:gd name="connsiteY21" fmla="*/ 4362 h 7008"/>
                <a:gd name="connsiteX22" fmla="*/ 8327 w 9399"/>
                <a:gd name="connsiteY22" fmla="*/ 4219 h 7008"/>
                <a:gd name="connsiteX23" fmla="*/ 6324 w 9399"/>
                <a:gd name="connsiteY23" fmla="*/ 6365 h 7008"/>
                <a:gd name="connsiteX24" fmla="*/ 7040 w 9399"/>
                <a:gd name="connsiteY24" fmla="*/ 6150 h 7008"/>
                <a:gd name="connsiteX25" fmla="*/ 8112 w 9399"/>
                <a:gd name="connsiteY25" fmla="*/ 5578 h 7008"/>
                <a:gd name="connsiteX26" fmla="*/ 9042 w 9399"/>
                <a:gd name="connsiteY26" fmla="*/ 4076 h 7008"/>
                <a:gd name="connsiteX27" fmla="*/ 8112 w 9399"/>
                <a:gd name="connsiteY27" fmla="*/ 5363 h 7008"/>
                <a:gd name="connsiteX28" fmla="*/ 8470 w 9399"/>
                <a:gd name="connsiteY28" fmla="*/ 5220 h 7008"/>
                <a:gd name="connsiteX29" fmla="*/ 9399 w 9399"/>
                <a:gd name="connsiteY29" fmla="*/ 3576 h 7008"/>
                <a:gd name="connsiteX30" fmla="*/ 8327 w 9399"/>
                <a:gd name="connsiteY30" fmla="*/ 1931 h 7008"/>
                <a:gd name="connsiteX31" fmla="*/ 8327 w 9399"/>
                <a:gd name="connsiteY31" fmla="*/ 1931 h 7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99" h="7008">
                  <a:moveTo>
                    <a:pt x="8327" y="1931"/>
                  </a:moveTo>
                  <a:cubicBezTo>
                    <a:pt x="8184" y="1859"/>
                    <a:pt x="8041" y="1788"/>
                    <a:pt x="7969" y="1716"/>
                  </a:cubicBezTo>
                  <a:cubicBezTo>
                    <a:pt x="8327" y="2145"/>
                    <a:pt x="8613" y="2503"/>
                    <a:pt x="8970" y="2932"/>
                  </a:cubicBezTo>
                  <a:cubicBezTo>
                    <a:pt x="8828" y="2432"/>
                    <a:pt x="8613" y="2003"/>
                    <a:pt x="8184" y="1573"/>
                  </a:cubicBezTo>
                  <a:cubicBezTo>
                    <a:pt x="7826" y="1216"/>
                    <a:pt x="7326" y="1001"/>
                    <a:pt x="6825" y="858"/>
                  </a:cubicBezTo>
                  <a:cubicBezTo>
                    <a:pt x="6610" y="787"/>
                    <a:pt x="6324" y="715"/>
                    <a:pt x="6110" y="644"/>
                  </a:cubicBezTo>
                  <a:cubicBezTo>
                    <a:pt x="6825" y="1287"/>
                    <a:pt x="7540" y="2003"/>
                    <a:pt x="8255" y="2646"/>
                  </a:cubicBezTo>
                  <a:cubicBezTo>
                    <a:pt x="8255" y="2574"/>
                    <a:pt x="8255" y="2503"/>
                    <a:pt x="8184" y="2503"/>
                  </a:cubicBezTo>
                  <a:cubicBezTo>
                    <a:pt x="8041" y="2217"/>
                    <a:pt x="7969" y="1931"/>
                    <a:pt x="7826" y="1645"/>
                  </a:cubicBezTo>
                  <a:cubicBezTo>
                    <a:pt x="7612" y="1216"/>
                    <a:pt x="7254" y="930"/>
                    <a:pt x="6897" y="715"/>
                  </a:cubicBezTo>
                  <a:cubicBezTo>
                    <a:pt x="6253" y="286"/>
                    <a:pt x="5538" y="0"/>
                    <a:pt x="4751" y="0"/>
                  </a:cubicBezTo>
                  <a:cubicBezTo>
                    <a:pt x="3750" y="0"/>
                    <a:pt x="2677" y="0"/>
                    <a:pt x="1819" y="572"/>
                  </a:cubicBezTo>
                  <a:cubicBezTo>
                    <a:pt x="1318" y="930"/>
                    <a:pt x="961" y="1359"/>
                    <a:pt x="603" y="1859"/>
                  </a:cubicBezTo>
                  <a:cubicBezTo>
                    <a:pt x="603" y="1931"/>
                    <a:pt x="532" y="1931"/>
                    <a:pt x="532" y="2003"/>
                  </a:cubicBezTo>
                  <a:cubicBezTo>
                    <a:pt x="460" y="2074"/>
                    <a:pt x="389" y="2217"/>
                    <a:pt x="318" y="2288"/>
                  </a:cubicBezTo>
                  <a:cubicBezTo>
                    <a:pt x="-183" y="3003"/>
                    <a:pt x="-40" y="4076"/>
                    <a:pt x="389" y="4791"/>
                  </a:cubicBezTo>
                  <a:cubicBezTo>
                    <a:pt x="818" y="5435"/>
                    <a:pt x="1247" y="6150"/>
                    <a:pt x="2034" y="6508"/>
                  </a:cubicBezTo>
                  <a:cubicBezTo>
                    <a:pt x="2749" y="6865"/>
                    <a:pt x="3464" y="6937"/>
                    <a:pt x="4251" y="7008"/>
                  </a:cubicBezTo>
                  <a:cubicBezTo>
                    <a:pt x="4465" y="7008"/>
                    <a:pt x="4751" y="7008"/>
                    <a:pt x="4966" y="7008"/>
                  </a:cubicBezTo>
                  <a:cubicBezTo>
                    <a:pt x="5252" y="6937"/>
                    <a:pt x="5609" y="6937"/>
                    <a:pt x="5895" y="6865"/>
                  </a:cubicBezTo>
                  <a:cubicBezTo>
                    <a:pt x="6324" y="6722"/>
                    <a:pt x="6753" y="6508"/>
                    <a:pt x="7040" y="6222"/>
                  </a:cubicBezTo>
                  <a:cubicBezTo>
                    <a:pt x="7683" y="5721"/>
                    <a:pt x="8041" y="5149"/>
                    <a:pt x="8255" y="4362"/>
                  </a:cubicBezTo>
                  <a:cubicBezTo>
                    <a:pt x="8255" y="4291"/>
                    <a:pt x="8255" y="4291"/>
                    <a:pt x="8327" y="4219"/>
                  </a:cubicBezTo>
                  <a:cubicBezTo>
                    <a:pt x="7683" y="4934"/>
                    <a:pt x="6968" y="5649"/>
                    <a:pt x="6324" y="6365"/>
                  </a:cubicBezTo>
                  <a:cubicBezTo>
                    <a:pt x="6539" y="6293"/>
                    <a:pt x="6825" y="6222"/>
                    <a:pt x="7040" y="6150"/>
                  </a:cubicBezTo>
                  <a:cubicBezTo>
                    <a:pt x="7469" y="6007"/>
                    <a:pt x="7755" y="5864"/>
                    <a:pt x="8112" y="5578"/>
                  </a:cubicBezTo>
                  <a:cubicBezTo>
                    <a:pt x="8613" y="5149"/>
                    <a:pt x="8899" y="4648"/>
                    <a:pt x="9042" y="4076"/>
                  </a:cubicBezTo>
                  <a:cubicBezTo>
                    <a:pt x="8756" y="4505"/>
                    <a:pt x="8398" y="4934"/>
                    <a:pt x="8112" y="5363"/>
                  </a:cubicBezTo>
                  <a:cubicBezTo>
                    <a:pt x="8255" y="5292"/>
                    <a:pt x="8327" y="5220"/>
                    <a:pt x="8470" y="5220"/>
                  </a:cubicBezTo>
                  <a:cubicBezTo>
                    <a:pt x="9042" y="4934"/>
                    <a:pt x="9399" y="4148"/>
                    <a:pt x="9399" y="3576"/>
                  </a:cubicBezTo>
                  <a:cubicBezTo>
                    <a:pt x="9328" y="2932"/>
                    <a:pt x="8970" y="2217"/>
                    <a:pt x="8327" y="1931"/>
                  </a:cubicBezTo>
                  <a:lnTo>
                    <a:pt x="8327" y="193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4" name="任意多边形: 形状 773"/>
            <p:cNvSpPr/>
            <p:nvPr/>
          </p:nvSpPr>
          <p:spPr>
            <a:xfrm rot="5400000">
              <a:off x="2821612" y="6499066"/>
              <a:ext cx="17234" cy="18001"/>
            </a:xfrm>
            <a:custGeom>
              <a:avLst/>
              <a:gdLst>
                <a:gd name="connsiteX0" fmla="*/ 2217 w 9081"/>
                <a:gd name="connsiteY0" fmla="*/ 1619 h 9485"/>
                <a:gd name="connsiteX1" fmla="*/ 2646 w 9081"/>
                <a:gd name="connsiteY1" fmla="*/ 2262 h 9485"/>
                <a:gd name="connsiteX2" fmla="*/ 2503 w 9081"/>
                <a:gd name="connsiteY2" fmla="*/ 1333 h 9485"/>
                <a:gd name="connsiteX3" fmla="*/ 2503 w 9081"/>
                <a:gd name="connsiteY3" fmla="*/ 2620 h 9485"/>
                <a:gd name="connsiteX4" fmla="*/ 2646 w 9081"/>
                <a:gd name="connsiteY4" fmla="*/ 2906 h 9485"/>
                <a:gd name="connsiteX5" fmla="*/ 2789 w 9081"/>
                <a:gd name="connsiteY5" fmla="*/ 1404 h 9485"/>
                <a:gd name="connsiteX6" fmla="*/ 2431 w 9081"/>
                <a:gd name="connsiteY6" fmla="*/ 3764 h 9485"/>
                <a:gd name="connsiteX7" fmla="*/ 2503 w 9081"/>
                <a:gd name="connsiteY7" fmla="*/ 4193 h 9485"/>
                <a:gd name="connsiteX8" fmla="*/ 2360 w 9081"/>
                <a:gd name="connsiteY8" fmla="*/ 3407 h 9485"/>
                <a:gd name="connsiteX9" fmla="*/ 2360 w 9081"/>
                <a:gd name="connsiteY9" fmla="*/ 3693 h 9485"/>
                <a:gd name="connsiteX10" fmla="*/ 2431 w 9081"/>
                <a:gd name="connsiteY10" fmla="*/ 2906 h 9485"/>
                <a:gd name="connsiteX11" fmla="*/ 2431 w 9081"/>
                <a:gd name="connsiteY11" fmla="*/ 2978 h 9485"/>
                <a:gd name="connsiteX12" fmla="*/ 3147 w 9081"/>
                <a:gd name="connsiteY12" fmla="*/ 1619 h 9485"/>
                <a:gd name="connsiteX13" fmla="*/ 2217 w 9081"/>
                <a:gd name="connsiteY13" fmla="*/ 3979 h 9485"/>
                <a:gd name="connsiteX14" fmla="*/ 2217 w 9081"/>
                <a:gd name="connsiteY14" fmla="*/ 4408 h 9485"/>
                <a:gd name="connsiteX15" fmla="*/ 2288 w 9081"/>
                <a:gd name="connsiteY15" fmla="*/ 3550 h 9485"/>
                <a:gd name="connsiteX16" fmla="*/ 2145 w 9081"/>
                <a:gd name="connsiteY16" fmla="*/ 4122 h 9485"/>
                <a:gd name="connsiteX17" fmla="*/ 2503 w 9081"/>
                <a:gd name="connsiteY17" fmla="*/ 3264 h 9485"/>
                <a:gd name="connsiteX18" fmla="*/ 2074 w 9081"/>
                <a:gd name="connsiteY18" fmla="*/ 4336 h 9485"/>
                <a:gd name="connsiteX19" fmla="*/ 2002 w 9081"/>
                <a:gd name="connsiteY19" fmla="*/ 4622 h 9485"/>
                <a:gd name="connsiteX20" fmla="*/ 2360 w 9081"/>
                <a:gd name="connsiteY20" fmla="*/ 3764 h 9485"/>
                <a:gd name="connsiteX21" fmla="*/ 2145 w 9081"/>
                <a:gd name="connsiteY21" fmla="*/ 4122 h 9485"/>
                <a:gd name="connsiteX22" fmla="*/ 2646 w 9081"/>
                <a:gd name="connsiteY22" fmla="*/ 3407 h 9485"/>
                <a:gd name="connsiteX23" fmla="*/ 2288 w 9081"/>
                <a:gd name="connsiteY23" fmla="*/ 3836 h 9485"/>
                <a:gd name="connsiteX24" fmla="*/ 2932 w 9081"/>
                <a:gd name="connsiteY24" fmla="*/ 3335 h 9485"/>
                <a:gd name="connsiteX25" fmla="*/ 2431 w 9081"/>
                <a:gd name="connsiteY25" fmla="*/ 3621 h 9485"/>
                <a:gd name="connsiteX26" fmla="*/ 3147 w 9081"/>
                <a:gd name="connsiteY26" fmla="*/ 3264 h 9485"/>
                <a:gd name="connsiteX27" fmla="*/ 2717 w 9081"/>
                <a:gd name="connsiteY27" fmla="*/ 3407 h 9485"/>
                <a:gd name="connsiteX28" fmla="*/ 2288 w 9081"/>
                <a:gd name="connsiteY28" fmla="*/ 3550 h 9485"/>
                <a:gd name="connsiteX29" fmla="*/ 3075 w 9081"/>
                <a:gd name="connsiteY29" fmla="*/ 3407 h 9485"/>
                <a:gd name="connsiteX30" fmla="*/ 2789 w 9081"/>
                <a:gd name="connsiteY30" fmla="*/ 3407 h 9485"/>
                <a:gd name="connsiteX31" fmla="*/ 3576 w 9081"/>
                <a:gd name="connsiteY31" fmla="*/ 3478 h 9485"/>
                <a:gd name="connsiteX32" fmla="*/ 3361 w 9081"/>
                <a:gd name="connsiteY32" fmla="*/ 3407 h 9485"/>
                <a:gd name="connsiteX33" fmla="*/ 4005 w 9081"/>
                <a:gd name="connsiteY33" fmla="*/ 3693 h 9485"/>
                <a:gd name="connsiteX34" fmla="*/ 3933 w 9081"/>
                <a:gd name="connsiteY34" fmla="*/ 3621 h 9485"/>
                <a:gd name="connsiteX35" fmla="*/ 2932 w 9081"/>
                <a:gd name="connsiteY35" fmla="*/ 3335 h 9485"/>
                <a:gd name="connsiteX36" fmla="*/ 2503 w 9081"/>
                <a:gd name="connsiteY36" fmla="*/ 3264 h 9485"/>
                <a:gd name="connsiteX37" fmla="*/ 3147 w 9081"/>
                <a:gd name="connsiteY37" fmla="*/ 3335 h 9485"/>
                <a:gd name="connsiteX38" fmla="*/ 3003 w 9081"/>
                <a:gd name="connsiteY38" fmla="*/ 3335 h 9485"/>
                <a:gd name="connsiteX39" fmla="*/ 787 w 9081"/>
                <a:gd name="connsiteY39" fmla="*/ 3979 h 9485"/>
                <a:gd name="connsiteX40" fmla="*/ 0 w 9081"/>
                <a:gd name="connsiteY40" fmla="*/ 6053 h 9485"/>
                <a:gd name="connsiteX41" fmla="*/ 1001 w 9081"/>
                <a:gd name="connsiteY41" fmla="*/ 8270 h 9485"/>
                <a:gd name="connsiteX42" fmla="*/ 4005 w 9081"/>
                <a:gd name="connsiteY42" fmla="*/ 9485 h 9485"/>
                <a:gd name="connsiteX43" fmla="*/ 4291 w 9081"/>
                <a:gd name="connsiteY43" fmla="*/ 9485 h 9485"/>
                <a:gd name="connsiteX44" fmla="*/ 5435 w 9081"/>
                <a:gd name="connsiteY44" fmla="*/ 9270 h 9485"/>
                <a:gd name="connsiteX45" fmla="*/ 6722 w 9081"/>
                <a:gd name="connsiteY45" fmla="*/ 8699 h 9485"/>
                <a:gd name="connsiteX46" fmla="*/ 7866 w 9081"/>
                <a:gd name="connsiteY46" fmla="*/ 7841 h 9485"/>
                <a:gd name="connsiteX47" fmla="*/ 8510 w 9081"/>
                <a:gd name="connsiteY47" fmla="*/ 6982 h 9485"/>
                <a:gd name="connsiteX48" fmla="*/ 8581 w 9081"/>
                <a:gd name="connsiteY48" fmla="*/ 6839 h 9485"/>
                <a:gd name="connsiteX49" fmla="*/ 8581 w 9081"/>
                <a:gd name="connsiteY49" fmla="*/ 6768 h 9485"/>
                <a:gd name="connsiteX50" fmla="*/ 8939 w 9081"/>
                <a:gd name="connsiteY50" fmla="*/ 5910 h 9485"/>
                <a:gd name="connsiteX51" fmla="*/ 9011 w 9081"/>
                <a:gd name="connsiteY51" fmla="*/ 5409 h 9485"/>
                <a:gd name="connsiteX52" fmla="*/ 9082 w 9081"/>
                <a:gd name="connsiteY52" fmla="*/ 4837 h 9485"/>
                <a:gd name="connsiteX53" fmla="*/ 8939 w 9081"/>
                <a:gd name="connsiteY53" fmla="*/ 3836 h 9485"/>
                <a:gd name="connsiteX54" fmla="*/ 8796 w 9081"/>
                <a:gd name="connsiteY54" fmla="*/ 3407 h 9485"/>
                <a:gd name="connsiteX55" fmla="*/ 8224 w 9081"/>
                <a:gd name="connsiteY55" fmla="*/ 2262 h 9485"/>
                <a:gd name="connsiteX56" fmla="*/ 7294 w 9081"/>
                <a:gd name="connsiteY56" fmla="*/ 1261 h 9485"/>
                <a:gd name="connsiteX57" fmla="*/ 6222 w 9081"/>
                <a:gd name="connsiteY57" fmla="*/ 761 h 9485"/>
                <a:gd name="connsiteX58" fmla="*/ 5363 w 9081"/>
                <a:gd name="connsiteY58" fmla="*/ 689 h 9485"/>
                <a:gd name="connsiteX59" fmla="*/ 6865 w 9081"/>
                <a:gd name="connsiteY59" fmla="*/ 1047 h 9485"/>
                <a:gd name="connsiteX60" fmla="*/ 6793 w 9081"/>
                <a:gd name="connsiteY60" fmla="*/ 1047 h 9485"/>
                <a:gd name="connsiteX61" fmla="*/ 7366 w 9081"/>
                <a:gd name="connsiteY61" fmla="*/ 1476 h 9485"/>
                <a:gd name="connsiteX62" fmla="*/ 6865 w 9081"/>
                <a:gd name="connsiteY62" fmla="*/ 1047 h 9485"/>
                <a:gd name="connsiteX63" fmla="*/ 6222 w 9081"/>
                <a:gd name="connsiteY63" fmla="*/ 546 h 9485"/>
                <a:gd name="connsiteX64" fmla="*/ 5792 w 9081"/>
                <a:gd name="connsiteY64" fmla="*/ 331 h 9485"/>
                <a:gd name="connsiteX65" fmla="*/ 4720 w 9081"/>
                <a:gd name="connsiteY65" fmla="*/ 117 h 9485"/>
                <a:gd name="connsiteX66" fmla="*/ 4005 w 9081"/>
                <a:gd name="connsiteY66" fmla="*/ 260 h 9485"/>
                <a:gd name="connsiteX67" fmla="*/ 3289 w 9081"/>
                <a:gd name="connsiteY67" fmla="*/ 618 h 9485"/>
                <a:gd name="connsiteX68" fmla="*/ 5220 w 9081"/>
                <a:gd name="connsiteY68" fmla="*/ 546 h 9485"/>
                <a:gd name="connsiteX69" fmla="*/ 4434 w 9081"/>
                <a:gd name="connsiteY69" fmla="*/ 260 h 9485"/>
                <a:gd name="connsiteX70" fmla="*/ 4076 w 9081"/>
                <a:gd name="connsiteY70" fmla="*/ 189 h 9485"/>
                <a:gd name="connsiteX71" fmla="*/ 2860 w 9081"/>
                <a:gd name="connsiteY71" fmla="*/ 475 h 9485"/>
                <a:gd name="connsiteX72" fmla="*/ 3790 w 9081"/>
                <a:gd name="connsiteY72" fmla="*/ 331 h 9485"/>
                <a:gd name="connsiteX73" fmla="*/ 3075 w 9081"/>
                <a:gd name="connsiteY73" fmla="*/ 46 h 9485"/>
                <a:gd name="connsiteX74" fmla="*/ 2074 w 9081"/>
                <a:gd name="connsiteY74" fmla="*/ 403 h 9485"/>
                <a:gd name="connsiteX75" fmla="*/ 2217 w 9081"/>
                <a:gd name="connsiteY75" fmla="*/ 1619 h 9485"/>
                <a:gd name="connsiteX76" fmla="*/ 2217 w 9081"/>
                <a:gd name="connsiteY76" fmla="*/ 1619 h 9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9081" h="9485">
                  <a:moveTo>
                    <a:pt x="2217" y="1619"/>
                  </a:moveTo>
                  <a:cubicBezTo>
                    <a:pt x="2360" y="1833"/>
                    <a:pt x="2503" y="2048"/>
                    <a:pt x="2646" y="2262"/>
                  </a:cubicBezTo>
                  <a:cubicBezTo>
                    <a:pt x="2574" y="1977"/>
                    <a:pt x="2574" y="1619"/>
                    <a:pt x="2503" y="1333"/>
                  </a:cubicBezTo>
                  <a:cubicBezTo>
                    <a:pt x="2360" y="1762"/>
                    <a:pt x="2360" y="2191"/>
                    <a:pt x="2503" y="2620"/>
                  </a:cubicBezTo>
                  <a:cubicBezTo>
                    <a:pt x="2574" y="2691"/>
                    <a:pt x="2574" y="2835"/>
                    <a:pt x="2646" y="2906"/>
                  </a:cubicBezTo>
                  <a:cubicBezTo>
                    <a:pt x="2717" y="2406"/>
                    <a:pt x="2717" y="1905"/>
                    <a:pt x="2789" y="1404"/>
                  </a:cubicBezTo>
                  <a:cubicBezTo>
                    <a:pt x="2288" y="2119"/>
                    <a:pt x="2217" y="2978"/>
                    <a:pt x="2431" y="3764"/>
                  </a:cubicBezTo>
                  <a:cubicBezTo>
                    <a:pt x="2503" y="3907"/>
                    <a:pt x="2503" y="4050"/>
                    <a:pt x="2503" y="4193"/>
                  </a:cubicBezTo>
                  <a:cubicBezTo>
                    <a:pt x="2431" y="3907"/>
                    <a:pt x="2431" y="3693"/>
                    <a:pt x="2360" y="3407"/>
                  </a:cubicBezTo>
                  <a:cubicBezTo>
                    <a:pt x="2360" y="3478"/>
                    <a:pt x="2360" y="3621"/>
                    <a:pt x="2360" y="3693"/>
                  </a:cubicBezTo>
                  <a:cubicBezTo>
                    <a:pt x="2360" y="3407"/>
                    <a:pt x="2431" y="3192"/>
                    <a:pt x="2431" y="2906"/>
                  </a:cubicBezTo>
                  <a:cubicBezTo>
                    <a:pt x="2431" y="2906"/>
                    <a:pt x="2431" y="2906"/>
                    <a:pt x="2431" y="2978"/>
                  </a:cubicBezTo>
                  <a:cubicBezTo>
                    <a:pt x="2646" y="2548"/>
                    <a:pt x="2932" y="2119"/>
                    <a:pt x="3147" y="1619"/>
                  </a:cubicBezTo>
                  <a:cubicBezTo>
                    <a:pt x="2574" y="2262"/>
                    <a:pt x="2217" y="3121"/>
                    <a:pt x="2217" y="3979"/>
                  </a:cubicBezTo>
                  <a:cubicBezTo>
                    <a:pt x="2217" y="4122"/>
                    <a:pt x="2217" y="4265"/>
                    <a:pt x="2217" y="4408"/>
                  </a:cubicBezTo>
                  <a:cubicBezTo>
                    <a:pt x="2217" y="4122"/>
                    <a:pt x="2288" y="3836"/>
                    <a:pt x="2288" y="3550"/>
                  </a:cubicBezTo>
                  <a:cubicBezTo>
                    <a:pt x="2288" y="3764"/>
                    <a:pt x="2217" y="3979"/>
                    <a:pt x="2145" y="4122"/>
                  </a:cubicBezTo>
                  <a:cubicBezTo>
                    <a:pt x="2288" y="3836"/>
                    <a:pt x="2360" y="3550"/>
                    <a:pt x="2503" y="3264"/>
                  </a:cubicBezTo>
                  <a:cubicBezTo>
                    <a:pt x="2360" y="3621"/>
                    <a:pt x="2145" y="3979"/>
                    <a:pt x="2074" y="4336"/>
                  </a:cubicBezTo>
                  <a:cubicBezTo>
                    <a:pt x="2074" y="4408"/>
                    <a:pt x="2002" y="4551"/>
                    <a:pt x="2002" y="4622"/>
                  </a:cubicBezTo>
                  <a:cubicBezTo>
                    <a:pt x="2145" y="4336"/>
                    <a:pt x="2217" y="4050"/>
                    <a:pt x="2360" y="3764"/>
                  </a:cubicBezTo>
                  <a:cubicBezTo>
                    <a:pt x="2288" y="3907"/>
                    <a:pt x="2217" y="4050"/>
                    <a:pt x="2145" y="4122"/>
                  </a:cubicBezTo>
                  <a:cubicBezTo>
                    <a:pt x="2288" y="3907"/>
                    <a:pt x="2503" y="3693"/>
                    <a:pt x="2646" y="3407"/>
                  </a:cubicBezTo>
                  <a:cubicBezTo>
                    <a:pt x="2503" y="3550"/>
                    <a:pt x="2431" y="3693"/>
                    <a:pt x="2288" y="3836"/>
                  </a:cubicBezTo>
                  <a:cubicBezTo>
                    <a:pt x="2503" y="3693"/>
                    <a:pt x="2717" y="3478"/>
                    <a:pt x="2932" y="3335"/>
                  </a:cubicBezTo>
                  <a:cubicBezTo>
                    <a:pt x="2789" y="3478"/>
                    <a:pt x="2574" y="3550"/>
                    <a:pt x="2431" y="3621"/>
                  </a:cubicBezTo>
                  <a:cubicBezTo>
                    <a:pt x="2717" y="3478"/>
                    <a:pt x="2932" y="3407"/>
                    <a:pt x="3147" y="3264"/>
                  </a:cubicBezTo>
                  <a:cubicBezTo>
                    <a:pt x="3003" y="3335"/>
                    <a:pt x="2860" y="3407"/>
                    <a:pt x="2717" y="3407"/>
                  </a:cubicBezTo>
                  <a:cubicBezTo>
                    <a:pt x="2574" y="3478"/>
                    <a:pt x="2431" y="3478"/>
                    <a:pt x="2288" y="3550"/>
                  </a:cubicBezTo>
                  <a:cubicBezTo>
                    <a:pt x="2574" y="3478"/>
                    <a:pt x="2789" y="3478"/>
                    <a:pt x="3075" y="3407"/>
                  </a:cubicBezTo>
                  <a:cubicBezTo>
                    <a:pt x="3003" y="3407"/>
                    <a:pt x="2860" y="3407"/>
                    <a:pt x="2789" y="3407"/>
                  </a:cubicBezTo>
                  <a:cubicBezTo>
                    <a:pt x="3075" y="3407"/>
                    <a:pt x="3289" y="3478"/>
                    <a:pt x="3576" y="3478"/>
                  </a:cubicBezTo>
                  <a:cubicBezTo>
                    <a:pt x="3504" y="3478"/>
                    <a:pt x="3432" y="3478"/>
                    <a:pt x="3361" y="3407"/>
                  </a:cubicBezTo>
                  <a:cubicBezTo>
                    <a:pt x="3576" y="3478"/>
                    <a:pt x="3790" y="3550"/>
                    <a:pt x="4005" y="3693"/>
                  </a:cubicBezTo>
                  <a:cubicBezTo>
                    <a:pt x="4005" y="3693"/>
                    <a:pt x="3933" y="3693"/>
                    <a:pt x="3933" y="3621"/>
                  </a:cubicBezTo>
                  <a:cubicBezTo>
                    <a:pt x="3504" y="3407"/>
                    <a:pt x="3289" y="3335"/>
                    <a:pt x="2932" y="3335"/>
                  </a:cubicBezTo>
                  <a:cubicBezTo>
                    <a:pt x="2789" y="3335"/>
                    <a:pt x="2646" y="3335"/>
                    <a:pt x="2503" y="3264"/>
                  </a:cubicBezTo>
                  <a:cubicBezTo>
                    <a:pt x="2717" y="3264"/>
                    <a:pt x="2932" y="3335"/>
                    <a:pt x="3147" y="3335"/>
                  </a:cubicBezTo>
                  <a:cubicBezTo>
                    <a:pt x="3075" y="3335"/>
                    <a:pt x="3075" y="3335"/>
                    <a:pt x="3003" y="3335"/>
                  </a:cubicBezTo>
                  <a:cubicBezTo>
                    <a:pt x="2217" y="3049"/>
                    <a:pt x="1287" y="3407"/>
                    <a:pt x="787" y="3979"/>
                  </a:cubicBezTo>
                  <a:cubicBezTo>
                    <a:pt x="286" y="4551"/>
                    <a:pt x="0" y="5266"/>
                    <a:pt x="0" y="6053"/>
                  </a:cubicBezTo>
                  <a:cubicBezTo>
                    <a:pt x="0" y="6911"/>
                    <a:pt x="501" y="7697"/>
                    <a:pt x="1001" y="8270"/>
                  </a:cubicBezTo>
                  <a:cubicBezTo>
                    <a:pt x="1716" y="9056"/>
                    <a:pt x="2932" y="9485"/>
                    <a:pt x="4005" y="9485"/>
                  </a:cubicBezTo>
                  <a:cubicBezTo>
                    <a:pt x="4076" y="9485"/>
                    <a:pt x="4219" y="9485"/>
                    <a:pt x="4291" y="9485"/>
                  </a:cubicBezTo>
                  <a:cubicBezTo>
                    <a:pt x="4648" y="9414"/>
                    <a:pt x="5077" y="9414"/>
                    <a:pt x="5435" y="9270"/>
                  </a:cubicBezTo>
                  <a:cubicBezTo>
                    <a:pt x="5864" y="9128"/>
                    <a:pt x="6364" y="8913"/>
                    <a:pt x="6722" y="8699"/>
                  </a:cubicBezTo>
                  <a:cubicBezTo>
                    <a:pt x="7151" y="8484"/>
                    <a:pt x="7509" y="8126"/>
                    <a:pt x="7866" y="7841"/>
                  </a:cubicBezTo>
                  <a:cubicBezTo>
                    <a:pt x="8152" y="7554"/>
                    <a:pt x="8295" y="7268"/>
                    <a:pt x="8510" y="6982"/>
                  </a:cubicBezTo>
                  <a:cubicBezTo>
                    <a:pt x="8510" y="6911"/>
                    <a:pt x="8581" y="6911"/>
                    <a:pt x="8581" y="6839"/>
                  </a:cubicBezTo>
                  <a:cubicBezTo>
                    <a:pt x="8581" y="6839"/>
                    <a:pt x="8581" y="6768"/>
                    <a:pt x="8581" y="6768"/>
                  </a:cubicBezTo>
                  <a:cubicBezTo>
                    <a:pt x="8724" y="6553"/>
                    <a:pt x="8867" y="6124"/>
                    <a:pt x="8939" y="5910"/>
                  </a:cubicBezTo>
                  <a:cubicBezTo>
                    <a:pt x="9011" y="5766"/>
                    <a:pt x="8939" y="5766"/>
                    <a:pt x="9011" y="5409"/>
                  </a:cubicBezTo>
                  <a:cubicBezTo>
                    <a:pt x="9011" y="5195"/>
                    <a:pt x="9082" y="5052"/>
                    <a:pt x="9082" y="4837"/>
                  </a:cubicBezTo>
                  <a:cubicBezTo>
                    <a:pt x="9082" y="4479"/>
                    <a:pt x="8939" y="4050"/>
                    <a:pt x="8939" y="3836"/>
                  </a:cubicBezTo>
                  <a:cubicBezTo>
                    <a:pt x="8939" y="3693"/>
                    <a:pt x="8867" y="3550"/>
                    <a:pt x="8796" y="3407"/>
                  </a:cubicBezTo>
                  <a:cubicBezTo>
                    <a:pt x="8653" y="2978"/>
                    <a:pt x="8510" y="2620"/>
                    <a:pt x="8224" y="2262"/>
                  </a:cubicBezTo>
                  <a:cubicBezTo>
                    <a:pt x="8009" y="1833"/>
                    <a:pt x="7652" y="1547"/>
                    <a:pt x="7294" y="1261"/>
                  </a:cubicBezTo>
                  <a:cubicBezTo>
                    <a:pt x="7008" y="1047"/>
                    <a:pt x="6651" y="832"/>
                    <a:pt x="6222" y="761"/>
                  </a:cubicBezTo>
                  <a:cubicBezTo>
                    <a:pt x="6007" y="689"/>
                    <a:pt x="5578" y="689"/>
                    <a:pt x="5363" y="689"/>
                  </a:cubicBezTo>
                  <a:cubicBezTo>
                    <a:pt x="5864" y="832"/>
                    <a:pt x="6364" y="904"/>
                    <a:pt x="6865" y="1047"/>
                  </a:cubicBezTo>
                  <a:cubicBezTo>
                    <a:pt x="6865" y="1047"/>
                    <a:pt x="6865" y="1047"/>
                    <a:pt x="6793" y="1047"/>
                  </a:cubicBezTo>
                  <a:cubicBezTo>
                    <a:pt x="7008" y="1190"/>
                    <a:pt x="7223" y="1333"/>
                    <a:pt x="7366" y="1476"/>
                  </a:cubicBezTo>
                  <a:cubicBezTo>
                    <a:pt x="7223" y="1333"/>
                    <a:pt x="7080" y="1190"/>
                    <a:pt x="6865" y="1047"/>
                  </a:cubicBezTo>
                  <a:cubicBezTo>
                    <a:pt x="6651" y="904"/>
                    <a:pt x="6436" y="761"/>
                    <a:pt x="6222" y="546"/>
                  </a:cubicBezTo>
                  <a:cubicBezTo>
                    <a:pt x="6078" y="475"/>
                    <a:pt x="6007" y="403"/>
                    <a:pt x="5792" y="331"/>
                  </a:cubicBezTo>
                  <a:cubicBezTo>
                    <a:pt x="5435" y="189"/>
                    <a:pt x="5149" y="117"/>
                    <a:pt x="4720" y="117"/>
                  </a:cubicBezTo>
                  <a:cubicBezTo>
                    <a:pt x="4505" y="189"/>
                    <a:pt x="4291" y="189"/>
                    <a:pt x="4005" y="260"/>
                  </a:cubicBezTo>
                  <a:cubicBezTo>
                    <a:pt x="3790" y="331"/>
                    <a:pt x="3504" y="475"/>
                    <a:pt x="3289" y="618"/>
                  </a:cubicBezTo>
                  <a:cubicBezTo>
                    <a:pt x="3933" y="618"/>
                    <a:pt x="4576" y="618"/>
                    <a:pt x="5220" y="546"/>
                  </a:cubicBezTo>
                  <a:cubicBezTo>
                    <a:pt x="4934" y="475"/>
                    <a:pt x="4720" y="331"/>
                    <a:pt x="4434" y="260"/>
                  </a:cubicBezTo>
                  <a:cubicBezTo>
                    <a:pt x="4291" y="189"/>
                    <a:pt x="4219" y="189"/>
                    <a:pt x="4076" y="189"/>
                  </a:cubicBezTo>
                  <a:cubicBezTo>
                    <a:pt x="3647" y="117"/>
                    <a:pt x="3289" y="260"/>
                    <a:pt x="2860" y="475"/>
                  </a:cubicBezTo>
                  <a:cubicBezTo>
                    <a:pt x="3147" y="403"/>
                    <a:pt x="3504" y="403"/>
                    <a:pt x="3790" y="331"/>
                  </a:cubicBezTo>
                  <a:cubicBezTo>
                    <a:pt x="3576" y="260"/>
                    <a:pt x="3289" y="189"/>
                    <a:pt x="3075" y="46"/>
                  </a:cubicBezTo>
                  <a:cubicBezTo>
                    <a:pt x="2717" y="-98"/>
                    <a:pt x="2288" y="117"/>
                    <a:pt x="2074" y="403"/>
                  </a:cubicBezTo>
                  <a:cubicBezTo>
                    <a:pt x="2074" y="832"/>
                    <a:pt x="2002" y="1333"/>
                    <a:pt x="2217" y="1619"/>
                  </a:cubicBezTo>
                  <a:lnTo>
                    <a:pt x="2217" y="161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6" name="任意多边形: 形状 775"/>
            <p:cNvSpPr/>
            <p:nvPr/>
          </p:nvSpPr>
          <p:spPr>
            <a:xfrm rot="5400000">
              <a:off x="2495604" y="6150841"/>
              <a:ext cx="349913" cy="276667"/>
            </a:xfrm>
            <a:custGeom>
              <a:avLst/>
              <a:gdLst>
                <a:gd name="connsiteX0" fmla="*/ 184035 w 184376"/>
                <a:gd name="connsiteY0" fmla="*/ 9 h 145781"/>
                <a:gd name="connsiteX1" fmla="*/ 161508 w 184376"/>
                <a:gd name="connsiteY1" fmla="*/ 14026 h 145781"/>
                <a:gd name="connsiteX2" fmla="*/ 138196 w 184376"/>
                <a:gd name="connsiteY2" fmla="*/ 30044 h 145781"/>
                <a:gd name="connsiteX3" fmla="*/ 92571 w 184376"/>
                <a:gd name="connsiteY3" fmla="*/ 62011 h 145781"/>
                <a:gd name="connsiteX4" fmla="*/ 48234 w 184376"/>
                <a:gd name="connsiteY4" fmla="*/ 91616 h 145781"/>
                <a:gd name="connsiteX5" fmla="*/ 25207 w 184376"/>
                <a:gd name="connsiteY5" fmla="*/ 105060 h 145781"/>
                <a:gd name="connsiteX6" fmla="*/ 6971 w 184376"/>
                <a:gd name="connsiteY6" fmla="*/ 116145 h 145781"/>
                <a:gd name="connsiteX7" fmla="*/ 177 w 184376"/>
                <a:gd name="connsiteY7" fmla="*/ 133808 h 145781"/>
                <a:gd name="connsiteX8" fmla="*/ 10761 w 184376"/>
                <a:gd name="connsiteY8" fmla="*/ 145751 h 145781"/>
                <a:gd name="connsiteX9" fmla="*/ 12764 w 184376"/>
                <a:gd name="connsiteY9" fmla="*/ 140602 h 145781"/>
                <a:gd name="connsiteX10" fmla="*/ 7615 w 184376"/>
                <a:gd name="connsiteY10" fmla="*/ 128373 h 145781"/>
                <a:gd name="connsiteX11" fmla="*/ 20702 w 184376"/>
                <a:gd name="connsiteY11" fmla="*/ 115430 h 145781"/>
                <a:gd name="connsiteX12" fmla="*/ 60104 w 184376"/>
                <a:gd name="connsiteY12" fmla="*/ 91759 h 145781"/>
                <a:gd name="connsiteX13" fmla="*/ 98793 w 184376"/>
                <a:gd name="connsiteY13" fmla="*/ 63655 h 145781"/>
                <a:gd name="connsiteX14" fmla="*/ 139841 w 184376"/>
                <a:gd name="connsiteY14" fmla="*/ 34335 h 145781"/>
                <a:gd name="connsiteX15" fmla="*/ 162724 w 184376"/>
                <a:gd name="connsiteY15" fmla="*/ 17601 h 145781"/>
                <a:gd name="connsiteX16" fmla="*/ 184321 w 184376"/>
                <a:gd name="connsiteY16" fmla="*/ 367 h 145781"/>
                <a:gd name="connsiteX17" fmla="*/ 184035 w 184376"/>
                <a:gd name="connsiteY17" fmla="*/ 9 h 145781"/>
                <a:gd name="connsiteX18" fmla="*/ 184035 w 184376"/>
                <a:gd name="connsiteY18" fmla="*/ 9 h 14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4376" h="145781">
                  <a:moveTo>
                    <a:pt x="184035" y="9"/>
                  </a:moveTo>
                  <a:cubicBezTo>
                    <a:pt x="175811" y="3227"/>
                    <a:pt x="168731" y="9163"/>
                    <a:pt x="161508" y="14026"/>
                  </a:cubicBezTo>
                  <a:cubicBezTo>
                    <a:pt x="153714" y="19318"/>
                    <a:pt x="145919" y="24681"/>
                    <a:pt x="138196" y="30044"/>
                  </a:cubicBezTo>
                  <a:cubicBezTo>
                    <a:pt x="122892" y="40629"/>
                    <a:pt x="107946" y="51641"/>
                    <a:pt x="92571" y="62011"/>
                  </a:cubicBezTo>
                  <a:cubicBezTo>
                    <a:pt x="77840" y="71950"/>
                    <a:pt x="63251" y="82105"/>
                    <a:pt x="48234" y="91616"/>
                  </a:cubicBezTo>
                  <a:cubicBezTo>
                    <a:pt x="40725" y="96336"/>
                    <a:pt x="33073" y="100913"/>
                    <a:pt x="25207" y="105060"/>
                  </a:cubicBezTo>
                  <a:cubicBezTo>
                    <a:pt x="18914" y="108350"/>
                    <a:pt x="12263" y="111211"/>
                    <a:pt x="6971" y="116145"/>
                  </a:cubicBezTo>
                  <a:cubicBezTo>
                    <a:pt x="2037" y="120793"/>
                    <a:pt x="-752" y="127015"/>
                    <a:pt x="177" y="133808"/>
                  </a:cubicBezTo>
                  <a:cubicBezTo>
                    <a:pt x="1036" y="139958"/>
                    <a:pt x="4397" y="144821"/>
                    <a:pt x="10761" y="145751"/>
                  </a:cubicBezTo>
                  <a:cubicBezTo>
                    <a:pt x="13622" y="146180"/>
                    <a:pt x="15910" y="141961"/>
                    <a:pt x="12764" y="140602"/>
                  </a:cubicBezTo>
                  <a:cubicBezTo>
                    <a:pt x="8258" y="138600"/>
                    <a:pt x="6470" y="132950"/>
                    <a:pt x="7615" y="128373"/>
                  </a:cubicBezTo>
                  <a:cubicBezTo>
                    <a:pt x="9116" y="122152"/>
                    <a:pt x="15553" y="118290"/>
                    <a:pt x="20702" y="115430"/>
                  </a:cubicBezTo>
                  <a:cubicBezTo>
                    <a:pt x="34146" y="107921"/>
                    <a:pt x="47376" y="100484"/>
                    <a:pt x="60104" y="91759"/>
                  </a:cubicBezTo>
                  <a:cubicBezTo>
                    <a:pt x="73263" y="82820"/>
                    <a:pt x="85777" y="72952"/>
                    <a:pt x="98793" y="63655"/>
                  </a:cubicBezTo>
                  <a:cubicBezTo>
                    <a:pt x="112451" y="53858"/>
                    <a:pt x="126253" y="44204"/>
                    <a:pt x="139841" y="34335"/>
                  </a:cubicBezTo>
                  <a:cubicBezTo>
                    <a:pt x="147492" y="28757"/>
                    <a:pt x="155144" y="23251"/>
                    <a:pt x="162724" y="17601"/>
                  </a:cubicBezTo>
                  <a:cubicBezTo>
                    <a:pt x="170018" y="12238"/>
                    <a:pt x="178386" y="7304"/>
                    <a:pt x="184321" y="367"/>
                  </a:cubicBezTo>
                  <a:cubicBezTo>
                    <a:pt x="184464" y="296"/>
                    <a:pt x="184321" y="-62"/>
                    <a:pt x="184035" y="9"/>
                  </a:cubicBezTo>
                  <a:lnTo>
                    <a:pt x="184035" y="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8" name="任意多边形: 形状 777"/>
            <p:cNvSpPr/>
            <p:nvPr/>
          </p:nvSpPr>
          <p:spPr>
            <a:xfrm rot="5400000">
              <a:off x="2215150" y="6531992"/>
              <a:ext cx="389410" cy="262607"/>
            </a:xfrm>
            <a:custGeom>
              <a:avLst/>
              <a:gdLst>
                <a:gd name="connsiteX0" fmla="*/ 323 w 389410"/>
                <a:gd name="connsiteY0" fmla="*/ 11723 h 262607"/>
                <a:gd name="connsiteX1" fmla="*/ 18167 w 389410"/>
                <a:gd name="connsiteY1" fmla="*/ 5005 h 262607"/>
                <a:gd name="connsiteX2" fmla="*/ 17298 w 389410"/>
                <a:gd name="connsiteY2" fmla="*/ 9563 h 262607"/>
                <a:gd name="connsiteX3" fmla="*/ 14980 w 389410"/>
                <a:gd name="connsiteY3" fmla="*/ 7381 h 262607"/>
                <a:gd name="connsiteX4" fmla="*/ 12945 w 389410"/>
                <a:gd name="connsiteY4" fmla="*/ 12537 h 262607"/>
                <a:gd name="connsiteX5" fmla="*/ 7409 w 389410"/>
                <a:gd name="connsiteY5" fmla="*/ 12056 h 262607"/>
                <a:gd name="connsiteX6" fmla="*/ 7098 w 389410"/>
                <a:gd name="connsiteY6" fmla="*/ 8098 h 262607"/>
                <a:gd name="connsiteX7" fmla="*/ 7516 w 389410"/>
                <a:gd name="connsiteY7" fmla="*/ 3987 h 262607"/>
                <a:gd name="connsiteX8" fmla="*/ 6838 w 389410"/>
                <a:gd name="connsiteY8" fmla="*/ 4801 h 262607"/>
                <a:gd name="connsiteX9" fmla="*/ 7098 w 389410"/>
                <a:gd name="connsiteY9" fmla="*/ 8098 h 262607"/>
                <a:gd name="connsiteX10" fmla="*/ 6701 w 389410"/>
                <a:gd name="connsiteY10" fmla="*/ 11994 h 262607"/>
                <a:gd name="connsiteX11" fmla="*/ 7409 w 389410"/>
                <a:gd name="connsiteY11" fmla="*/ 12056 h 262607"/>
                <a:gd name="connsiteX12" fmla="*/ 7584 w 389410"/>
                <a:gd name="connsiteY12" fmla="*/ 14285 h 262607"/>
                <a:gd name="connsiteX13" fmla="*/ 16473 w 389410"/>
                <a:gd name="connsiteY13" fmla="*/ 13894 h 262607"/>
                <a:gd name="connsiteX14" fmla="*/ 17298 w 389410"/>
                <a:gd name="connsiteY14" fmla="*/ 9563 h 262607"/>
                <a:gd name="connsiteX15" fmla="*/ 20511 w 389410"/>
                <a:gd name="connsiteY15" fmla="*/ 12588 h 262607"/>
                <a:gd name="connsiteX16" fmla="*/ 27467 w 389410"/>
                <a:gd name="connsiteY16" fmla="*/ 17287 h 262607"/>
                <a:gd name="connsiteX17" fmla="*/ 43073 w 389410"/>
                <a:gd name="connsiteY17" fmla="*/ 29230 h 262607"/>
                <a:gd name="connsiteX18" fmla="*/ 75782 w 389410"/>
                <a:gd name="connsiteY18" fmla="*/ 53524 h 262607"/>
                <a:gd name="connsiteX19" fmla="*/ 136720 w 389410"/>
                <a:gd name="connsiteY19" fmla="*/ 96003 h 262607"/>
                <a:gd name="connsiteX20" fmla="*/ 263344 w 389410"/>
                <a:gd name="connsiteY20" fmla="*/ 175399 h 262607"/>
                <a:gd name="connsiteX21" fmla="*/ 389410 w 389410"/>
                <a:gd name="connsiteY21" fmla="*/ 244374 h 262607"/>
                <a:gd name="connsiteX22" fmla="*/ 389410 w 389410"/>
                <a:gd name="connsiteY22" fmla="*/ 262607 h 262607"/>
                <a:gd name="connsiteX23" fmla="*/ 169021 w 389410"/>
                <a:gd name="connsiteY23" fmla="*/ 135905 h 262607"/>
                <a:gd name="connsiteX24" fmla="*/ 50537 w 389410"/>
                <a:gd name="connsiteY24" fmla="*/ 54475 h 262607"/>
                <a:gd name="connsiteX25" fmla="*/ 20409 w 389410"/>
                <a:gd name="connsiteY25" fmla="*/ 31673 h 262607"/>
                <a:gd name="connsiteX26" fmla="*/ 323 w 389410"/>
                <a:gd name="connsiteY26" fmla="*/ 11723 h 26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9410" h="262607">
                  <a:moveTo>
                    <a:pt x="323" y="11723"/>
                  </a:moveTo>
                  <a:cubicBezTo>
                    <a:pt x="-2527" y="-3036"/>
                    <a:pt x="14318" y="-2145"/>
                    <a:pt x="18167" y="5005"/>
                  </a:cubicBezTo>
                  <a:lnTo>
                    <a:pt x="17298" y="9563"/>
                  </a:lnTo>
                  <a:lnTo>
                    <a:pt x="14980" y="7381"/>
                  </a:lnTo>
                  <a:cubicBezTo>
                    <a:pt x="14302" y="9145"/>
                    <a:pt x="13623" y="10909"/>
                    <a:pt x="12945" y="12537"/>
                  </a:cubicBezTo>
                  <a:lnTo>
                    <a:pt x="7409" y="12056"/>
                  </a:lnTo>
                  <a:lnTo>
                    <a:pt x="7098" y="8098"/>
                  </a:lnTo>
                  <a:lnTo>
                    <a:pt x="7516" y="3987"/>
                  </a:lnTo>
                  <a:cubicBezTo>
                    <a:pt x="7244" y="4259"/>
                    <a:pt x="7110" y="4530"/>
                    <a:pt x="6838" y="4801"/>
                  </a:cubicBezTo>
                  <a:lnTo>
                    <a:pt x="7098" y="8098"/>
                  </a:lnTo>
                  <a:lnTo>
                    <a:pt x="6701" y="11994"/>
                  </a:lnTo>
                  <a:lnTo>
                    <a:pt x="7409" y="12056"/>
                  </a:lnTo>
                  <a:lnTo>
                    <a:pt x="7584" y="14285"/>
                  </a:lnTo>
                  <a:cubicBezTo>
                    <a:pt x="9993" y="16575"/>
                    <a:pt x="13759" y="17220"/>
                    <a:pt x="16473" y="13894"/>
                  </a:cubicBezTo>
                  <a:lnTo>
                    <a:pt x="17298" y="9563"/>
                  </a:lnTo>
                  <a:lnTo>
                    <a:pt x="20511" y="12588"/>
                  </a:lnTo>
                  <a:cubicBezTo>
                    <a:pt x="23361" y="14573"/>
                    <a:pt x="26449" y="16473"/>
                    <a:pt x="27467" y="17287"/>
                  </a:cubicBezTo>
                  <a:cubicBezTo>
                    <a:pt x="32624" y="21223"/>
                    <a:pt x="37782" y="25294"/>
                    <a:pt x="43073" y="29230"/>
                  </a:cubicBezTo>
                  <a:cubicBezTo>
                    <a:pt x="53931" y="37511"/>
                    <a:pt x="64788" y="45517"/>
                    <a:pt x="75782" y="53524"/>
                  </a:cubicBezTo>
                  <a:cubicBezTo>
                    <a:pt x="95732" y="68046"/>
                    <a:pt x="116090" y="82160"/>
                    <a:pt x="136720" y="96003"/>
                  </a:cubicBezTo>
                  <a:cubicBezTo>
                    <a:pt x="178113" y="123825"/>
                    <a:pt x="220455" y="150156"/>
                    <a:pt x="263344" y="175399"/>
                  </a:cubicBezTo>
                  <a:lnTo>
                    <a:pt x="389410" y="244374"/>
                  </a:lnTo>
                  <a:lnTo>
                    <a:pt x="389410" y="262607"/>
                  </a:lnTo>
                  <a:lnTo>
                    <a:pt x="169021" y="135905"/>
                  </a:lnTo>
                  <a:cubicBezTo>
                    <a:pt x="128711" y="110117"/>
                    <a:pt x="89082" y="82975"/>
                    <a:pt x="50537" y="54475"/>
                  </a:cubicBezTo>
                  <a:cubicBezTo>
                    <a:pt x="40494" y="47009"/>
                    <a:pt x="30453" y="39410"/>
                    <a:pt x="20409" y="31673"/>
                  </a:cubicBezTo>
                  <a:cubicBezTo>
                    <a:pt x="13759" y="26651"/>
                    <a:pt x="2088" y="20815"/>
                    <a:pt x="323" y="1172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9" name="任意多边形: 形状 778"/>
            <p:cNvSpPr/>
            <p:nvPr/>
          </p:nvSpPr>
          <p:spPr>
            <a:xfrm rot="5400000">
              <a:off x="2186064" y="6581580"/>
              <a:ext cx="265990" cy="286851"/>
            </a:xfrm>
            <a:custGeom>
              <a:avLst/>
              <a:gdLst>
                <a:gd name="connsiteX0" fmla="*/ 63784 w 265990"/>
                <a:gd name="connsiteY0" fmla="*/ 60081 h 286851"/>
                <a:gd name="connsiteX1" fmla="*/ 77492 w 265990"/>
                <a:gd name="connsiteY1" fmla="*/ 59810 h 286851"/>
                <a:gd name="connsiteX2" fmla="*/ 96765 w 265990"/>
                <a:gd name="connsiteY2" fmla="*/ 124138 h 286851"/>
                <a:gd name="connsiteX3" fmla="*/ 197196 w 265990"/>
                <a:gd name="connsiteY3" fmla="*/ 224163 h 286851"/>
                <a:gd name="connsiteX4" fmla="*/ 265990 w 265990"/>
                <a:gd name="connsiteY4" fmla="*/ 270526 h 286851"/>
                <a:gd name="connsiteX5" fmla="*/ 265990 w 265990"/>
                <a:gd name="connsiteY5" fmla="*/ 286851 h 286851"/>
                <a:gd name="connsiteX6" fmla="*/ 242797 w 265990"/>
                <a:gd name="connsiteY6" fmla="*/ 271527 h 286851"/>
                <a:gd name="connsiteX7" fmla="*/ 63784 w 265990"/>
                <a:gd name="connsiteY7" fmla="*/ 60081 h 286851"/>
                <a:gd name="connsiteX8" fmla="*/ 133 w 265990"/>
                <a:gd name="connsiteY8" fmla="*/ 2401 h 286851"/>
                <a:gd name="connsiteX9" fmla="*/ 3798 w 265990"/>
                <a:gd name="connsiteY9" fmla="*/ 636 h 286851"/>
                <a:gd name="connsiteX10" fmla="*/ 54286 w 265990"/>
                <a:gd name="connsiteY10" fmla="*/ 39315 h 286851"/>
                <a:gd name="connsiteX11" fmla="*/ 132730 w 265990"/>
                <a:gd name="connsiteY11" fmla="*/ 41894 h 286851"/>
                <a:gd name="connsiteX12" fmla="*/ 208461 w 265990"/>
                <a:gd name="connsiteY12" fmla="*/ 35110 h 286851"/>
                <a:gd name="connsiteX13" fmla="*/ 265990 w 265990"/>
                <a:gd name="connsiteY13" fmla="*/ 33088 h 286851"/>
                <a:gd name="connsiteX14" fmla="*/ 265990 w 265990"/>
                <a:gd name="connsiteY14" fmla="*/ 45580 h 286851"/>
                <a:gd name="connsiteX15" fmla="*/ 253519 w 265990"/>
                <a:gd name="connsiteY15" fmla="*/ 45694 h 286851"/>
                <a:gd name="connsiteX16" fmla="*/ 178331 w 265990"/>
                <a:gd name="connsiteY16" fmla="*/ 50581 h 286851"/>
                <a:gd name="connsiteX17" fmla="*/ 103549 w 265990"/>
                <a:gd name="connsiteY17" fmla="*/ 55874 h 286851"/>
                <a:gd name="connsiteX18" fmla="*/ 133 w 265990"/>
                <a:gd name="connsiteY18" fmla="*/ 2401 h 28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5990" h="286851">
                  <a:moveTo>
                    <a:pt x="63784" y="60081"/>
                  </a:moveTo>
                  <a:cubicBezTo>
                    <a:pt x="63243" y="51260"/>
                    <a:pt x="76949" y="50987"/>
                    <a:pt x="77492" y="59810"/>
                  </a:cubicBezTo>
                  <a:cubicBezTo>
                    <a:pt x="78714" y="82474"/>
                    <a:pt x="85771" y="104325"/>
                    <a:pt x="96765" y="124138"/>
                  </a:cubicBezTo>
                  <a:cubicBezTo>
                    <a:pt x="120108" y="166348"/>
                    <a:pt x="158245" y="197019"/>
                    <a:pt x="197196" y="224163"/>
                  </a:cubicBezTo>
                  <a:lnTo>
                    <a:pt x="265990" y="270526"/>
                  </a:lnTo>
                  <a:lnTo>
                    <a:pt x="265990" y="286851"/>
                  </a:lnTo>
                  <a:lnTo>
                    <a:pt x="242797" y="271527"/>
                  </a:lnTo>
                  <a:cubicBezTo>
                    <a:pt x="166794" y="220362"/>
                    <a:pt x="69757" y="162275"/>
                    <a:pt x="63784" y="60081"/>
                  </a:cubicBezTo>
                  <a:close/>
                  <a:moveTo>
                    <a:pt x="133" y="2401"/>
                  </a:moveTo>
                  <a:cubicBezTo>
                    <a:pt x="-682" y="501"/>
                    <a:pt x="2441" y="-856"/>
                    <a:pt x="3798" y="636"/>
                  </a:cubicBezTo>
                  <a:cubicBezTo>
                    <a:pt x="14112" y="20722"/>
                    <a:pt x="33114" y="33073"/>
                    <a:pt x="54286" y="39315"/>
                  </a:cubicBezTo>
                  <a:cubicBezTo>
                    <a:pt x="79800" y="46916"/>
                    <a:pt x="106673" y="44608"/>
                    <a:pt x="132730" y="41894"/>
                  </a:cubicBezTo>
                  <a:cubicBezTo>
                    <a:pt x="157973" y="39315"/>
                    <a:pt x="183216" y="37007"/>
                    <a:pt x="208461" y="35110"/>
                  </a:cubicBezTo>
                  <a:lnTo>
                    <a:pt x="265990" y="33088"/>
                  </a:lnTo>
                  <a:lnTo>
                    <a:pt x="265990" y="45580"/>
                  </a:lnTo>
                  <a:lnTo>
                    <a:pt x="253519" y="45694"/>
                  </a:lnTo>
                  <a:cubicBezTo>
                    <a:pt x="228411" y="46916"/>
                    <a:pt x="203303" y="48544"/>
                    <a:pt x="178331" y="50581"/>
                  </a:cubicBezTo>
                  <a:cubicBezTo>
                    <a:pt x="153494" y="52617"/>
                    <a:pt x="128523" y="55874"/>
                    <a:pt x="103549" y="55874"/>
                  </a:cubicBezTo>
                  <a:cubicBezTo>
                    <a:pt x="62970" y="55874"/>
                    <a:pt x="17642" y="42845"/>
                    <a:pt x="133" y="2401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0" name="任意多边形: 形状 779"/>
            <p:cNvSpPr/>
            <p:nvPr/>
          </p:nvSpPr>
          <p:spPr>
            <a:xfrm rot="5400000">
              <a:off x="2237266" y="6779733"/>
              <a:ext cx="33376" cy="123159"/>
            </a:xfrm>
            <a:custGeom>
              <a:avLst/>
              <a:gdLst>
                <a:gd name="connsiteX0" fmla="*/ 4 w 33376"/>
                <a:gd name="connsiteY0" fmla="*/ 2974 h 123159"/>
                <a:gd name="connsiteX1" fmla="*/ 5705 w 33376"/>
                <a:gd name="connsiteY1" fmla="*/ 1345 h 123159"/>
                <a:gd name="connsiteX2" fmla="*/ 19411 w 33376"/>
                <a:gd name="connsiteY2" fmla="*/ 36089 h 123159"/>
                <a:gd name="connsiteX3" fmla="*/ 30134 w 33376"/>
                <a:gd name="connsiteY3" fmla="*/ 70832 h 123159"/>
                <a:gd name="connsiteX4" fmla="*/ 33376 w 33376"/>
                <a:gd name="connsiteY4" fmla="*/ 81339 h 123159"/>
                <a:gd name="connsiteX5" fmla="*/ 33376 w 33376"/>
                <a:gd name="connsiteY5" fmla="*/ 123159 h 123159"/>
                <a:gd name="connsiteX6" fmla="*/ 32983 w 33376"/>
                <a:gd name="connsiteY6" fmla="*/ 122406 h 123159"/>
                <a:gd name="connsiteX7" fmla="*/ 21040 w 33376"/>
                <a:gd name="connsiteY7" fmla="*/ 83047 h 123159"/>
                <a:gd name="connsiteX8" fmla="*/ 8690 w 33376"/>
                <a:gd name="connsiteY8" fmla="*/ 41925 h 123159"/>
                <a:gd name="connsiteX9" fmla="*/ 4 w 33376"/>
                <a:gd name="connsiteY9" fmla="*/ 2974 h 123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376" h="123159">
                  <a:moveTo>
                    <a:pt x="4" y="2974"/>
                  </a:moveTo>
                  <a:cubicBezTo>
                    <a:pt x="-133" y="-12"/>
                    <a:pt x="4075" y="-1097"/>
                    <a:pt x="5705" y="1345"/>
                  </a:cubicBezTo>
                  <a:cubicBezTo>
                    <a:pt x="12219" y="12203"/>
                    <a:pt x="15612" y="24009"/>
                    <a:pt x="19411" y="36089"/>
                  </a:cubicBezTo>
                  <a:cubicBezTo>
                    <a:pt x="22939" y="47626"/>
                    <a:pt x="26604" y="59297"/>
                    <a:pt x="30134" y="70832"/>
                  </a:cubicBezTo>
                  <a:lnTo>
                    <a:pt x="33376" y="81339"/>
                  </a:lnTo>
                  <a:lnTo>
                    <a:pt x="33376" y="123159"/>
                  </a:lnTo>
                  <a:lnTo>
                    <a:pt x="32983" y="122406"/>
                  </a:lnTo>
                  <a:cubicBezTo>
                    <a:pt x="28640" y="109377"/>
                    <a:pt x="24976" y="96212"/>
                    <a:pt x="21040" y="83047"/>
                  </a:cubicBezTo>
                  <a:cubicBezTo>
                    <a:pt x="16969" y="69341"/>
                    <a:pt x="12761" y="55633"/>
                    <a:pt x="8690" y="41925"/>
                  </a:cubicBezTo>
                  <a:cubicBezTo>
                    <a:pt x="4889" y="29033"/>
                    <a:pt x="683" y="16410"/>
                    <a:pt x="4" y="2974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2" name="任意多边形: 形状 781"/>
            <p:cNvSpPr/>
            <p:nvPr/>
          </p:nvSpPr>
          <p:spPr>
            <a:xfrm rot="5400000">
              <a:off x="2436834" y="6595941"/>
              <a:ext cx="136418" cy="124254"/>
            </a:xfrm>
            <a:custGeom>
              <a:avLst/>
              <a:gdLst>
                <a:gd name="connsiteX0" fmla="*/ 59 w 71881"/>
                <a:gd name="connsiteY0" fmla="*/ 55425 h 65472"/>
                <a:gd name="connsiteX1" fmla="*/ 21155 w 71881"/>
                <a:gd name="connsiteY1" fmla="*/ 65365 h 65472"/>
                <a:gd name="connsiteX2" fmla="*/ 42609 w 71881"/>
                <a:gd name="connsiteY2" fmla="*/ 56927 h 65472"/>
                <a:gd name="connsiteX3" fmla="*/ 56911 w 71881"/>
                <a:gd name="connsiteY3" fmla="*/ 32971 h 65472"/>
                <a:gd name="connsiteX4" fmla="*/ 64778 w 71881"/>
                <a:gd name="connsiteY4" fmla="*/ 18597 h 65472"/>
                <a:gd name="connsiteX5" fmla="*/ 71786 w 71881"/>
                <a:gd name="connsiteY5" fmla="*/ 4294 h 65472"/>
                <a:gd name="connsiteX6" fmla="*/ 65850 w 71881"/>
                <a:gd name="connsiteY6" fmla="*/ 1076 h 65472"/>
                <a:gd name="connsiteX7" fmla="*/ 59057 w 71881"/>
                <a:gd name="connsiteY7" fmla="*/ 12375 h 65472"/>
                <a:gd name="connsiteX8" fmla="*/ 52335 w 71881"/>
                <a:gd name="connsiteY8" fmla="*/ 25033 h 65472"/>
                <a:gd name="connsiteX9" fmla="*/ 39820 w 71881"/>
                <a:gd name="connsiteY9" fmla="*/ 48203 h 65472"/>
                <a:gd name="connsiteX10" fmla="*/ 22514 w 71881"/>
                <a:gd name="connsiteY10" fmla="*/ 59001 h 65472"/>
                <a:gd name="connsiteX11" fmla="*/ 202 w 71881"/>
                <a:gd name="connsiteY11" fmla="*/ 55068 h 65472"/>
                <a:gd name="connsiteX12" fmla="*/ 59 w 71881"/>
                <a:gd name="connsiteY12" fmla="*/ 55425 h 65472"/>
                <a:gd name="connsiteX13" fmla="*/ 59 w 71881"/>
                <a:gd name="connsiteY13" fmla="*/ 55425 h 6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881" h="65472">
                  <a:moveTo>
                    <a:pt x="59" y="55425"/>
                  </a:moveTo>
                  <a:cubicBezTo>
                    <a:pt x="6424" y="60574"/>
                    <a:pt x="12788" y="64579"/>
                    <a:pt x="21155" y="65365"/>
                  </a:cubicBezTo>
                  <a:cubicBezTo>
                    <a:pt x="29451" y="66081"/>
                    <a:pt x="37174" y="63220"/>
                    <a:pt x="42609" y="56927"/>
                  </a:cubicBezTo>
                  <a:cubicBezTo>
                    <a:pt x="48616" y="49991"/>
                    <a:pt x="52478" y="40980"/>
                    <a:pt x="56911" y="32971"/>
                  </a:cubicBezTo>
                  <a:cubicBezTo>
                    <a:pt x="59557" y="28179"/>
                    <a:pt x="62132" y="23388"/>
                    <a:pt x="64778" y="18597"/>
                  </a:cubicBezTo>
                  <a:cubicBezTo>
                    <a:pt x="67209" y="14091"/>
                    <a:pt x="70713" y="9371"/>
                    <a:pt x="71786" y="4294"/>
                  </a:cubicBezTo>
                  <a:cubicBezTo>
                    <a:pt x="72573" y="933"/>
                    <a:pt x="68353" y="-1498"/>
                    <a:pt x="65850" y="1076"/>
                  </a:cubicBezTo>
                  <a:cubicBezTo>
                    <a:pt x="62847" y="4223"/>
                    <a:pt x="61130" y="8585"/>
                    <a:pt x="59057" y="12375"/>
                  </a:cubicBezTo>
                  <a:cubicBezTo>
                    <a:pt x="56840" y="16594"/>
                    <a:pt x="54551" y="20814"/>
                    <a:pt x="52335" y="25033"/>
                  </a:cubicBezTo>
                  <a:cubicBezTo>
                    <a:pt x="48187" y="32756"/>
                    <a:pt x="44397" y="40765"/>
                    <a:pt x="39820" y="48203"/>
                  </a:cubicBezTo>
                  <a:cubicBezTo>
                    <a:pt x="35887" y="54710"/>
                    <a:pt x="30309" y="58930"/>
                    <a:pt x="22514" y="59001"/>
                  </a:cubicBezTo>
                  <a:cubicBezTo>
                    <a:pt x="15220" y="59072"/>
                    <a:pt x="7139" y="57213"/>
                    <a:pt x="202" y="55068"/>
                  </a:cubicBezTo>
                  <a:cubicBezTo>
                    <a:pt x="59" y="54996"/>
                    <a:pt x="-84" y="55282"/>
                    <a:pt x="59" y="55425"/>
                  </a:cubicBezTo>
                  <a:lnTo>
                    <a:pt x="59" y="5542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3" name="任意多边形: 形状 782"/>
            <p:cNvSpPr/>
            <p:nvPr/>
          </p:nvSpPr>
          <p:spPr>
            <a:xfrm rot="5400000">
              <a:off x="2343118" y="6520530"/>
              <a:ext cx="41606" cy="173598"/>
            </a:xfrm>
            <a:custGeom>
              <a:avLst/>
              <a:gdLst>
                <a:gd name="connsiteX0" fmla="*/ 958 w 21923"/>
                <a:gd name="connsiteY0" fmla="*/ 1859 h 91472"/>
                <a:gd name="connsiteX1" fmla="*/ 16047 w 21923"/>
                <a:gd name="connsiteY1" fmla="*/ 18736 h 91472"/>
                <a:gd name="connsiteX2" fmla="*/ 14760 w 21923"/>
                <a:gd name="connsiteY2" fmla="*/ 43408 h 91472"/>
                <a:gd name="connsiteX3" fmla="*/ 7609 w 21923"/>
                <a:gd name="connsiteY3" fmla="*/ 66220 h 91472"/>
                <a:gd name="connsiteX4" fmla="*/ 1316 w 21923"/>
                <a:gd name="connsiteY4" fmla="*/ 88675 h 91472"/>
                <a:gd name="connsiteX5" fmla="*/ 6751 w 21923"/>
                <a:gd name="connsiteY5" fmla="*/ 90034 h 91472"/>
                <a:gd name="connsiteX6" fmla="*/ 16190 w 21923"/>
                <a:gd name="connsiteY6" fmla="*/ 62645 h 91472"/>
                <a:gd name="connsiteX7" fmla="*/ 21911 w 21923"/>
                <a:gd name="connsiteY7" fmla="*/ 34898 h 91472"/>
                <a:gd name="connsiteX8" fmla="*/ 815 w 21923"/>
                <a:gd name="connsiteY8" fmla="*/ 0 h 91472"/>
                <a:gd name="connsiteX9" fmla="*/ 958 w 21923"/>
                <a:gd name="connsiteY9" fmla="*/ 1859 h 91472"/>
                <a:gd name="connsiteX10" fmla="*/ 958 w 21923"/>
                <a:gd name="connsiteY10" fmla="*/ 1859 h 9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923" h="91472">
                  <a:moveTo>
                    <a:pt x="958" y="1859"/>
                  </a:moveTo>
                  <a:cubicBezTo>
                    <a:pt x="9468" y="2503"/>
                    <a:pt x="14188" y="11299"/>
                    <a:pt x="16047" y="18736"/>
                  </a:cubicBezTo>
                  <a:cubicBezTo>
                    <a:pt x="18050" y="27103"/>
                    <a:pt x="16834" y="35255"/>
                    <a:pt x="14760" y="43408"/>
                  </a:cubicBezTo>
                  <a:cubicBezTo>
                    <a:pt x="12829" y="51203"/>
                    <a:pt x="10398" y="58712"/>
                    <a:pt x="7609" y="66220"/>
                  </a:cubicBezTo>
                  <a:cubicBezTo>
                    <a:pt x="4963" y="73515"/>
                    <a:pt x="1745" y="80808"/>
                    <a:pt x="1316" y="88675"/>
                  </a:cubicBezTo>
                  <a:cubicBezTo>
                    <a:pt x="1173" y="91464"/>
                    <a:pt x="5606" y="92608"/>
                    <a:pt x="6751" y="90034"/>
                  </a:cubicBezTo>
                  <a:cubicBezTo>
                    <a:pt x="10541" y="81238"/>
                    <a:pt x="13115" y="71727"/>
                    <a:pt x="16190" y="62645"/>
                  </a:cubicBezTo>
                  <a:cubicBezTo>
                    <a:pt x="19265" y="53491"/>
                    <a:pt x="21696" y="44623"/>
                    <a:pt x="21911" y="34898"/>
                  </a:cubicBezTo>
                  <a:cubicBezTo>
                    <a:pt x="22197" y="21811"/>
                    <a:pt x="17621" y="0"/>
                    <a:pt x="815" y="0"/>
                  </a:cubicBezTo>
                  <a:cubicBezTo>
                    <a:pt x="-329" y="0"/>
                    <a:pt x="-257" y="1788"/>
                    <a:pt x="958" y="1859"/>
                  </a:cubicBezTo>
                  <a:lnTo>
                    <a:pt x="958" y="185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4" name="任意多边形: 形状 783"/>
            <p:cNvSpPr/>
            <p:nvPr/>
          </p:nvSpPr>
          <p:spPr>
            <a:xfrm rot="5400000">
              <a:off x="2453858" y="6551519"/>
              <a:ext cx="76498" cy="80504"/>
            </a:xfrm>
            <a:custGeom>
              <a:avLst/>
              <a:gdLst>
                <a:gd name="connsiteX0" fmla="*/ 38944 w 40308"/>
                <a:gd name="connsiteY0" fmla="*/ 182 h 42419"/>
                <a:gd name="connsiteX1" fmla="*/ 37442 w 40308"/>
                <a:gd name="connsiteY1" fmla="*/ 5116 h 42419"/>
                <a:gd name="connsiteX2" fmla="*/ 36370 w 40308"/>
                <a:gd name="connsiteY2" fmla="*/ 10051 h 42419"/>
                <a:gd name="connsiteX3" fmla="*/ 34296 w 40308"/>
                <a:gd name="connsiteY3" fmla="*/ 19490 h 42419"/>
                <a:gd name="connsiteX4" fmla="*/ 27073 w 40308"/>
                <a:gd name="connsiteY4" fmla="*/ 32434 h 42419"/>
                <a:gd name="connsiteX5" fmla="*/ 15631 w 40308"/>
                <a:gd name="connsiteY5" fmla="*/ 35223 h 42419"/>
                <a:gd name="connsiteX6" fmla="*/ 10053 w 40308"/>
                <a:gd name="connsiteY6" fmla="*/ 33650 h 42419"/>
                <a:gd name="connsiteX7" fmla="*/ 7264 w 40308"/>
                <a:gd name="connsiteY7" fmla="*/ 31933 h 42419"/>
                <a:gd name="connsiteX8" fmla="*/ 4547 w 40308"/>
                <a:gd name="connsiteY8" fmla="*/ 30432 h 42419"/>
                <a:gd name="connsiteX9" fmla="*/ 399 w 40308"/>
                <a:gd name="connsiteY9" fmla="*/ 33793 h 42419"/>
                <a:gd name="connsiteX10" fmla="*/ 4689 w 40308"/>
                <a:gd name="connsiteY10" fmla="*/ 38941 h 42419"/>
                <a:gd name="connsiteX11" fmla="*/ 10482 w 40308"/>
                <a:gd name="connsiteY11" fmla="*/ 41516 h 42419"/>
                <a:gd name="connsiteX12" fmla="*/ 23283 w 40308"/>
                <a:gd name="connsiteY12" fmla="*/ 41659 h 42419"/>
                <a:gd name="connsiteX13" fmla="*/ 34224 w 40308"/>
                <a:gd name="connsiteY13" fmla="*/ 35437 h 42419"/>
                <a:gd name="connsiteX14" fmla="*/ 40160 w 40308"/>
                <a:gd name="connsiteY14" fmla="*/ 20778 h 42419"/>
                <a:gd name="connsiteX15" fmla="*/ 40231 w 40308"/>
                <a:gd name="connsiteY15" fmla="*/ 10837 h 42419"/>
                <a:gd name="connsiteX16" fmla="*/ 40088 w 40308"/>
                <a:gd name="connsiteY16" fmla="*/ 5402 h 42419"/>
                <a:gd name="connsiteX17" fmla="*/ 39587 w 40308"/>
                <a:gd name="connsiteY17" fmla="*/ 254 h 42419"/>
                <a:gd name="connsiteX18" fmla="*/ 38944 w 40308"/>
                <a:gd name="connsiteY18" fmla="*/ 182 h 42419"/>
                <a:gd name="connsiteX19" fmla="*/ 38944 w 40308"/>
                <a:gd name="connsiteY19" fmla="*/ 182 h 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308" h="42419">
                  <a:moveTo>
                    <a:pt x="38944" y="182"/>
                  </a:moveTo>
                  <a:cubicBezTo>
                    <a:pt x="38229" y="1755"/>
                    <a:pt x="37800" y="3400"/>
                    <a:pt x="37442" y="5116"/>
                  </a:cubicBezTo>
                  <a:cubicBezTo>
                    <a:pt x="37156" y="6761"/>
                    <a:pt x="36656" y="8406"/>
                    <a:pt x="36370" y="10051"/>
                  </a:cubicBezTo>
                  <a:cubicBezTo>
                    <a:pt x="35726" y="13197"/>
                    <a:pt x="35082" y="16344"/>
                    <a:pt x="34296" y="19490"/>
                  </a:cubicBezTo>
                  <a:cubicBezTo>
                    <a:pt x="33080" y="24353"/>
                    <a:pt x="31364" y="29573"/>
                    <a:pt x="27073" y="32434"/>
                  </a:cubicBezTo>
                  <a:cubicBezTo>
                    <a:pt x="23712" y="34723"/>
                    <a:pt x="19564" y="35581"/>
                    <a:pt x="15631" y="35223"/>
                  </a:cubicBezTo>
                  <a:cubicBezTo>
                    <a:pt x="13772" y="35080"/>
                    <a:pt x="11626" y="34436"/>
                    <a:pt x="10053" y="33650"/>
                  </a:cubicBezTo>
                  <a:cubicBezTo>
                    <a:pt x="9052" y="33149"/>
                    <a:pt x="8194" y="32506"/>
                    <a:pt x="7264" y="31933"/>
                  </a:cubicBezTo>
                  <a:cubicBezTo>
                    <a:pt x="6335" y="31433"/>
                    <a:pt x="5333" y="31147"/>
                    <a:pt x="4547" y="30432"/>
                  </a:cubicBezTo>
                  <a:cubicBezTo>
                    <a:pt x="2258" y="28501"/>
                    <a:pt x="-1174" y="31075"/>
                    <a:pt x="399" y="33793"/>
                  </a:cubicBezTo>
                  <a:cubicBezTo>
                    <a:pt x="1615" y="35867"/>
                    <a:pt x="2616" y="37583"/>
                    <a:pt x="4689" y="38941"/>
                  </a:cubicBezTo>
                  <a:cubicBezTo>
                    <a:pt x="6477" y="40086"/>
                    <a:pt x="8480" y="40944"/>
                    <a:pt x="10482" y="41516"/>
                  </a:cubicBezTo>
                  <a:cubicBezTo>
                    <a:pt x="14630" y="42732"/>
                    <a:pt x="19135" y="42660"/>
                    <a:pt x="23283" y="41659"/>
                  </a:cubicBezTo>
                  <a:cubicBezTo>
                    <a:pt x="27359" y="40658"/>
                    <a:pt x="31292" y="38512"/>
                    <a:pt x="34224" y="35437"/>
                  </a:cubicBezTo>
                  <a:cubicBezTo>
                    <a:pt x="37943" y="31433"/>
                    <a:pt x="39659" y="26141"/>
                    <a:pt x="40160" y="20778"/>
                  </a:cubicBezTo>
                  <a:cubicBezTo>
                    <a:pt x="40445" y="17488"/>
                    <a:pt x="40231" y="14199"/>
                    <a:pt x="40231" y="10837"/>
                  </a:cubicBezTo>
                  <a:cubicBezTo>
                    <a:pt x="40231" y="9050"/>
                    <a:pt x="40088" y="7190"/>
                    <a:pt x="40088" y="5402"/>
                  </a:cubicBezTo>
                  <a:cubicBezTo>
                    <a:pt x="40088" y="3686"/>
                    <a:pt x="39945" y="1970"/>
                    <a:pt x="39587" y="254"/>
                  </a:cubicBezTo>
                  <a:cubicBezTo>
                    <a:pt x="39445" y="-33"/>
                    <a:pt x="39016" y="-104"/>
                    <a:pt x="38944" y="182"/>
                  </a:cubicBezTo>
                  <a:lnTo>
                    <a:pt x="38944" y="18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5" name="任意多边形: 形状 784"/>
            <p:cNvSpPr/>
            <p:nvPr/>
          </p:nvSpPr>
          <p:spPr>
            <a:xfrm rot="5400000">
              <a:off x="2404427" y="6514766"/>
              <a:ext cx="34020" cy="113678"/>
            </a:xfrm>
            <a:custGeom>
              <a:avLst/>
              <a:gdLst>
                <a:gd name="connsiteX0" fmla="*/ 7271 w 17926"/>
                <a:gd name="connsiteY0" fmla="*/ 59430 h 59899"/>
                <a:gd name="connsiteX1" fmla="*/ 17926 w 17926"/>
                <a:gd name="connsiteY1" fmla="*/ 22744 h 59899"/>
                <a:gd name="connsiteX2" fmla="*/ 14208 w 17926"/>
                <a:gd name="connsiteY2" fmla="*/ 8442 h 59899"/>
                <a:gd name="connsiteX3" fmla="*/ 2766 w 17926"/>
                <a:gd name="connsiteY3" fmla="*/ 3 h 59899"/>
                <a:gd name="connsiteX4" fmla="*/ 835 w 17926"/>
                <a:gd name="connsiteY4" fmla="*/ 4938 h 59899"/>
                <a:gd name="connsiteX5" fmla="*/ 5841 w 17926"/>
                <a:gd name="connsiteY5" fmla="*/ 8513 h 59899"/>
                <a:gd name="connsiteX6" fmla="*/ 9273 w 17926"/>
                <a:gd name="connsiteY6" fmla="*/ 13161 h 59899"/>
                <a:gd name="connsiteX7" fmla="*/ 11919 w 17926"/>
                <a:gd name="connsiteY7" fmla="*/ 25891 h 59899"/>
                <a:gd name="connsiteX8" fmla="*/ 6055 w 17926"/>
                <a:gd name="connsiteY8" fmla="*/ 59287 h 59899"/>
                <a:gd name="connsiteX9" fmla="*/ 7271 w 17926"/>
                <a:gd name="connsiteY9" fmla="*/ 59430 h 59899"/>
                <a:gd name="connsiteX10" fmla="*/ 7271 w 17926"/>
                <a:gd name="connsiteY10" fmla="*/ 59430 h 5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26" h="59899">
                  <a:moveTo>
                    <a:pt x="7271" y="59430"/>
                  </a:moveTo>
                  <a:cubicBezTo>
                    <a:pt x="9559" y="46843"/>
                    <a:pt x="17998" y="35759"/>
                    <a:pt x="17926" y="22744"/>
                  </a:cubicBezTo>
                  <a:cubicBezTo>
                    <a:pt x="17855" y="17738"/>
                    <a:pt x="16710" y="12804"/>
                    <a:pt x="14208" y="8442"/>
                  </a:cubicBezTo>
                  <a:cubicBezTo>
                    <a:pt x="11919" y="4509"/>
                    <a:pt x="7629" y="-140"/>
                    <a:pt x="2766" y="3"/>
                  </a:cubicBezTo>
                  <a:cubicBezTo>
                    <a:pt x="334" y="74"/>
                    <a:pt x="-953" y="3221"/>
                    <a:pt x="835" y="4938"/>
                  </a:cubicBezTo>
                  <a:cubicBezTo>
                    <a:pt x="2336" y="6367"/>
                    <a:pt x="4339" y="7083"/>
                    <a:pt x="5841" y="8513"/>
                  </a:cubicBezTo>
                  <a:cubicBezTo>
                    <a:pt x="7271" y="9800"/>
                    <a:pt x="8415" y="11445"/>
                    <a:pt x="9273" y="13161"/>
                  </a:cubicBezTo>
                  <a:cubicBezTo>
                    <a:pt x="11204" y="17023"/>
                    <a:pt x="11991" y="21600"/>
                    <a:pt x="11919" y="25891"/>
                  </a:cubicBezTo>
                  <a:cubicBezTo>
                    <a:pt x="11848" y="37261"/>
                    <a:pt x="7128" y="48059"/>
                    <a:pt x="6055" y="59287"/>
                  </a:cubicBezTo>
                  <a:cubicBezTo>
                    <a:pt x="5984" y="60001"/>
                    <a:pt x="7128" y="60145"/>
                    <a:pt x="7271" y="59430"/>
                  </a:cubicBezTo>
                  <a:lnTo>
                    <a:pt x="7271" y="5943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6" name="任意多边形: 形状 785"/>
            <p:cNvSpPr/>
            <p:nvPr/>
          </p:nvSpPr>
          <p:spPr>
            <a:xfrm rot="5400000">
              <a:off x="7520980" y="4999631"/>
              <a:ext cx="1176332" cy="2540407"/>
            </a:xfrm>
            <a:custGeom>
              <a:avLst/>
              <a:gdLst>
                <a:gd name="connsiteX0" fmla="*/ 0 w 1176332"/>
                <a:gd name="connsiteY0" fmla="*/ 962973 h 2540407"/>
                <a:gd name="connsiteX1" fmla="*/ 59444 w 1176332"/>
                <a:gd name="connsiteY1" fmla="*/ 875979 h 2540407"/>
                <a:gd name="connsiteX2" fmla="*/ 1176332 w 1176332"/>
                <a:gd name="connsiteY2" fmla="*/ 0 h 2540407"/>
                <a:gd name="connsiteX3" fmla="*/ 1176331 w 1176332"/>
                <a:gd name="connsiteY3" fmla="*/ 2540407 h 2540407"/>
                <a:gd name="connsiteX4" fmla="*/ 747259 w 1176332"/>
                <a:gd name="connsiteY4" fmla="*/ 2008266 h 2540407"/>
                <a:gd name="connsiteX5" fmla="*/ 309300 w 1176332"/>
                <a:gd name="connsiteY5" fmla="*/ 1458884 h 254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6332" h="2540407">
                  <a:moveTo>
                    <a:pt x="0" y="962973"/>
                  </a:moveTo>
                  <a:lnTo>
                    <a:pt x="59444" y="875979"/>
                  </a:lnTo>
                  <a:lnTo>
                    <a:pt x="1176332" y="0"/>
                  </a:lnTo>
                  <a:lnTo>
                    <a:pt x="1176331" y="2540407"/>
                  </a:lnTo>
                  <a:lnTo>
                    <a:pt x="747259" y="2008266"/>
                  </a:lnTo>
                  <a:lnTo>
                    <a:pt x="309300" y="1458884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7" name="任意多边形: 形状 786"/>
            <p:cNvSpPr/>
            <p:nvPr/>
          </p:nvSpPr>
          <p:spPr>
            <a:xfrm rot="5400000">
              <a:off x="7602884" y="5089097"/>
              <a:ext cx="1145522" cy="2392287"/>
            </a:xfrm>
            <a:custGeom>
              <a:avLst/>
              <a:gdLst>
                <a:gd name="connsiteX0" fmla="*/ 0 w 1145522"/>
                <a:gd name="connsiteY0" fmla="*/ 911848 h 2392287"/>
                <a:gd name="connsiteX1" fmla="*/ 10178 w 1145522"/>
                <a:gd name="connsiteY1" fmla="*/ 903977 h 2392287"/>
                <a:gd name="connsiteX2" fmla="*/ 1145522 w 1145522"/>
                <a:gd name="connsiteY2" fmla="*/ 0 h 2392287"/>
                <a:gd name="connsiteX3" fmla="*/ 1145521 w 1145522"/>
                <a:gd name="connsiteY3" fmla="*/ 2392287 h 2392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522" h="2392287">
                  <a:moveTo>
                    <a:pt x="0" y="911848"/>
                  </a:moveTo>
                  <a:lnTo>
                    <a:pt x="10178" y="903977"/>
                  </a:lnTo>
                  <a:lnTo>
                    <a:pt x="1145522" y="0"/>
                  </a:lnTo>
                  <a:lnTo>
                    <a:pt x="1145521" y="2392287"/>
                  </a:lnTo>
                  <a:close/>
                </a:path>
              </a:pathLst>
            </a:custGeom>
            <a:solidFill>
              <a:srgbClr val="E2D1A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8" name="任意多边形: 形状 787"/>
            <p:cNvSpPr/>
            <p:nvPr/>
          </p:nvSpPr>
          <p:spPr>
            <a:xfrm rot="5400000">
              <a:off x="7706106" y="5015844"/>
              <a:ext cx="1162760" cy="2521553"/>
            </a:xfrm>
            <a:custGeom>
              <a:avLst/>
              <a:gdLst>
                <a:gd name="connsiteX0" fmla="*/ 0 w 1162760"/>
                <a:gd name="connsiteY0" fmla="*/ 965768 h 2521553"/>
                <a:gd name="connsiteX1" fmla="*/ 188919 w 1162760"/>
                <a:gd name="connsiteY1" fmla="*/ 730842 h 2521553"/>
                <a:gd name="connsiteX2" fmla="*/ 498083 w 1162760"/>
                <a:gd name="connsiteY2" fmla="*/ 433622 h 2521553"/>
                <a:gd name="connsiteX3" fmla="*/ 1059681 w 1162760"/>
                <a:gd name="connsiteY3" fmla="*/ 121879 h 2521553"/>
                <a:gd name="connsiteX4" fmla="*/ 1143440 w 1162760"/>
                <a:gd name="connsiteY4" fmla="*/ 21993 h 2521553"/>
                <a:gd name="connsiteX5" fmla="*/ 1162760 w 1162760"/>
                <a:gd name="connsiteY5" fmla="*/ 0 h 2521553"/>
                <a:gd name="connsiteX6" fmla="*/ 1162760 w 1162760"/>
                <a:gd name="connsiteY6" fmla="*/ 2521553 h 2521553"/>
                <a:gd name="connsiteX7" fmla="*/ 1007701 w 1162760"/>
                <a:gd name="connsiteY7" fmla="*/ 2317919 h 2521553"/>
                <a:gd name="connsiteX8" fmla="*/ 603535 w 1162760"/>
                <a:gd name="connsiteY8" fmla="*/ 1776543 h 252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2760" h="2521553">
                  <a:moveTo>
                    <a:pt x="0" y="965768"/>
                  </a:moveTo>
                  <a:cubicBezTo>
                    <a:pt x="0" y="965768"/>
                    <a:pt x="140739" y="785943"/>
                    <a:pt x="188919" y="730842"/>
                  </a:cubicBezTo>
                  <a:cubicBezTo>
                    <a:pt x="237099" y="675741"/>
                    <a:pt x="392901" y="516274"/>
                    <a:pt x="498083" y="433622"/>
                  </a:cubicBezTo>
                  <a:cubicBezTo>
                    <a:pt x="603264" y="350970"/>
                    <a:pt x="888541" y="184580"/>
                    <a:pt x="1059681" y="121879"/>
                  </a:cubicBezTo>
                  <a:cubicBezTo>
                    <a:pt x="1081769" y="94905"/>
                    <a:pt x="1110049" y="60739"/>
                    <a:pt x="1143440" y="21993"/>
                  </a:cubicBezTo>
                  <a:lnTo>
                    <a:pt x="1162760" y="0"/>
                  </a:lnTo>
                  <a:lnTo>
                    <a:pt x="1162760" y="2521553"/>
                  </a:lnTo>
                  <a:lnTo>
                    <a:pt x="1007701" y="2317919"/>
                  </a:lnTo>
                  <a:lnTo>
                    <a:pt x="603535" y="1776543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9" name="任意多边形: 形状 788"/>
            <p:cNvSpPr/>
            <p:nvPr/>
          </p:nvSpPr>
          <p:spPr>
            <a:xfrm rot="5400000">
              <a:off x="8781953" y="6494426"/>
              <a:ext cx="267838" cy="459310"/>
            </a:xfrm>
            <a:custGeom>
              <a:avLst/>
              <a:gdLst>
                <a:gd name="connsiteX0" fmla="*/ 0 w 267838"/>
                <a:gd name="connsiteY0" fmla="*/ 163209 h 459310"/>
                <a:gd name="connsiteX1" fmla="*/ 27143 w 267838"/>
                <a:gd name="connsiteY1" fmla="*/ 138915 h 459310"/>
                <a:gd name="connsiteX2" fmla="*/ 238456 w 267838"/>
                <a:gd name="connsiteY2" fmla="*/ 76 h 459310"/>
                <a:gd name="connsiteX3" fmla="*/ 250413 w 267838"/>
                <a:gd name="connsiteY3" fmla="*/ 10606 h 459310"/>
                <a:gd name="connsiteX4" fmla="*/ 267838 w 267838"/>
                <a:gd name="connsiteY4" fmla="*/ 28068 h 459310"/>
                <a:gd name="connsiteX5" fmla="*/ 267838 w 267838"/>
                <a:gd name="connsiteY5" fmla="*/ 459310 h 459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838" h="459310">
                  <a:moveTo>
                    <a:pt x="0" y="163209"/>
                  </a:moveTo>
                  <a:lnTo>
                    <a:pt x="27143" y="138915"/>
                  </a:lnTo>
                  <a:cubicBezTo>
                    <a:pt x="27143" y="138915"/>
                    <a:pt x="237913" y="5640"/>
                    <a:pt x="238456" y="76"/>
                  </a:cubicBezTo>
                  <a:cubicBezTo>
                    <a:pt x="238541" y="-603"/>
                    <a:pt x="242874" y="3274"/>
                    <a:pt x="250413" y="10606"/>
                  </a:cubicBezTo>
                  <a:lnTo>
                    <a:pt x="267838" y="28068"/>
                  </a:lnTo>
                  <a:lnTo>
                    <a:pt x="267838" y="459310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0" name="任意多边形: 形状 789"/>
            <p:cNvSpPr/>
            <p:nvPr/>
          </p:nvSpPr>
          <p:spPr>
            <a:xfrm rot="5400000">
              <a:off x="7488212" y="6640490"/>
              <a:ext cx="123706" cy="311314"/>
            </a:xfrm>
            <a:custGeom>
              <a:avLst/>
              <a:gdLst>
                <a:gd name="connsiteX0" fmla="*/ 0 w 123706"/>
                <a:gd name="connsiteY0" fmla="*/ 153864 h 311314"/>
                <a:gd name="connsiteX1" fmla="*/ 98823 w 123706"/>
                <a:gd name="connsiteY1" fmla="*/ 26470 h 311314"/>
                <a:gd name="connsiteX2" fmla="*/ 123706 w 123706"/>
                <a:gd name="connsiteY2" fmla="*/ 0 h 311314"/>
                <a:gd name="connsiteX3" fmla="*/ 123706 w 123706"/>
                <a:gd name="connsiteY3" fmla="*/ 311314 h 311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06" h="311314">
                  <a:moveTo>
                    <a:pt x="0" y="153864"/>
                  </a:moveTo>
                  <a:cubicBezTo>
                    <a:pt x="0" y="153864"/>
                    <a:pt x="57637" y="75386"/>
                    <a:pt x="98823" y="26470"/>
                  </a:cubicBezTo>
                  <a:lnTo>
                    <a:pt x="123706" y="0"/>
                  </a:lnTo>
                  <a:lnTo>
                    <a:pt x="123706" y="311314"/>
                  </a:ln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2" name="任意多边形: 形状 791"/>
            <p:cNvSpPr/>
            <p:nvPr/>
          </p:nvSpPr>
          <p:spPr>
            <a:xfrm rot="5400000">
              <a:off x="9305832" y="6731732"/>
              <a:ext cx="109140" cy="143397"/>
            </a:xfrm>
            <a:custGeom>
              <a:avLst/>
              <a:gdLst>
                <a:gd name="connsiteX0" fmla="*/ 906 w 109140"/>
                <a:gd name="connsiteY0" fmla="*/ 8703 h 143397"/>
                <a:gd name="connsiteX1" fmla="*/ 9728 w 109140"/>
                <a:gd name="connsiteY1" fmla="*/ 1511 h 143397"/>
                <a:gd name="connsiteX2" fmla="*/ 45286 w 109140"/>
                <a:gd name="connsiteY2" fmla="*/ 39784 h 143397"/>
                <a:gd name="connsiteX3" fmla="*/ 109140 w 109140"/>
                <a:gd name="connsiteY3" fmla="*/ 116597 h 143397"/>
                <a:gd name="connsiteX4" fmla="*/ 109140 w 109140"/>
                <a:gd name="connsiteY4" fmla="*/ 143397 h 143397"/>
                <a:gd name="connsiteX5" fmla="*/ 64828 w 109140"/>
                <a:gd name="connsiteY5" fmla="*/ 90133 h 143397"/>
                <a:gd name="connsiteX6" fmla="*/ 906 w 109140"/>
                <a:gd name="connsiteY6" fmla="*/ 8703 h 143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140" h="143397">
                  <a:moveTo>
                    <a:pt x="906" y="8703"/>
                  </a:moveTo>
                  <a:cubicBezTo>
                    <a:pt x="-2623" y="3004"/>
                    <a:pt x="4976" y="-2832"/>
                    <a:pt x="9728" y="1511"/>
                  </a:cubicBezTo>
                  <a:cubicBezTo>
                    <a:pt x="22757" y="13454"/>
                    <a:pt x="34021" y="26211"/>
                    <a:pt x="45286" y="39784"/>
                  </a:cubicBezTo>
                  <a:lnTo>
                    <a:pt x="109140" y="116597"/>
                  </a:lnTo>
                  <a:lnTo>
                    <a:pt x="109140" y="143397"/>
                  </a:lnTo>
                  <a:lnTo>
                    <a:pt x="64828" y="90133"/>
                  </a:lnTo>
                  <a:cubicBezTo>
                    <a:pt x="42707" y="63670"/>
                    <a:pt x="19227" y="38019"/>
                    <a:pt x="906" y="870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4" name="任意多边形: 形状 793"/>
            <p:cNvSpPr/>
            <p:nvPr/>
          </p:nvSpPr>
          <p:spPr>
            <a:xfrm rot="5400000">
              <a:off x="7214919" y="5484105"/>
              <a:ext cx="1169841" cy="1577949"/>
            </a:xfrm>
            <a:custGeom>
              <a:avLst/>
              <a:gdLst>
                <a:gd name="connsiteX0" fmla="*/ 1249 w 1169841"/>
                <a:gd name="connsiteY0" fmla="*/ 9983 h 1577949"/>
                <a:gd name="connsiteX1" fmla="*/ 12921 w 1169841"/>
                <a:gd name="connsiteY1" fmla="*/ 2790 h 1577949"/>
                <a:gd name="connsiteX2" fmla="*/ 43999 w 1169841"/>
                <a:gd name="connsiteY2" fmla="*/ 43098 h 1577949"/>
                <a:gd name="connsiteX3" fmla="*/ 284084 w 1169841"/>
                <a:gd name="connsiteY3" fmla="*/ 365292 h 1577949"/>
                <a:gd name="connsiteX4" fmla="*/ 525254 w 1169841"/>
                <a:gd name="connsiteY4" fmla="*/ 688842 h 1577949"/>
                <a:gd name="connsiteX5" fmla="*/ 765338 w 1169841"/>
                <a:gd name="connsiteY5" fmla="*/ 1011034 h 1577949"/>
                <a:gd name="connsiteX6" fmla="*/ 1006371 w 1169841"/>
                <a:gd name="connsiteY6" fmla="*/ 1334585 h 1577949"/>
                <a:gd name="connsiteX7" fmla="*/ 1169841 w 1169841"/>
                <a:gd name="connsiteY7" fmla="*/ 1556941 h 1577949"/>
                <a:gd name="connsiteX8" fmla="*/ 1169841 w 1169841"/>
                <a:gd name="connsiteY8" fmla="*/ 1577949 h 1577949"/>
                <a:gd name="connsiteX9" fmla="*/ 963890 w 1169841"/>
                <a:gd name="connsiteY9" fmla="*/ 1303233 h 1577949"/>
                <a:gd name="connsiteX10" fmla="*/ 722722 w 1169841"/>
                <a:gd name="connsiteY10" fmla="*/ 979684 h 1577949"/>
                <a:gd name="connsiteX11" fmla="*/ 482638 w 1169841"/>
                <a:gd name="connsiteY11" fmla="*/ 657490 h 1577949"/>
                <a:gd name="connsiteX12" fmla="*/ 241605 w 1169841"/>
                <a:gd name="connsiteY12" fmla="*/ 333941 h 1577949"/>
                <a:gd name="connsiteX13" fmla="*/ 121087 w 1169841"/>
                <a:gd name="connsiteY13" fmla="*/ 172165 h 1577949"/>
                <a:gd name="connsiteX14" fmla="*/ 1249 w 1169841"/>
                <a:gd name="connsiteY14" fmla="*/ 9983 h 157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9841" h="1577949">
                  <a:moveTo>
                    <a:pt x="1249" y="9983"/>
                  </a:moveTo>
                  <a:cubicBezTo>
                    <a:pt x="-3773" y="2519"/>
                    <a:pt x="7628" y="-3861"/>
                    <a:pt x="12921" y="2790"/>
                  </a:cubicBezTo>
                  <a:cubicBezTo>
                    <a:pt x="23641" y="15956"/>
                    <a:pt x="33821" y="29527"/>
                    <a:pt x="43999" y="43098"/>
                  </a:cubicBezTo>
                  <a:cubicBezTo>
                    <a:pt x="123938" y="150587"/>
                    <a:pt x="204011" y="257939"/>
                    <a:pt x="284084" y="365292"/>
                  </a:cubicBezTo>
                  <a:cubicBezTo>
                    <a:pt x="364565" y="473187"/>
                    <a:pt x="444909" y="580945"/>
                    <a:pt x="525254" y="688842"/>
                  </a:cubicBezTo>
                  <a:cubicBezTo>
                    <a:pt x="605327" y="796195"/>
                    <a:pt x="685263" y="903682"/>
                    <a:pt x="765338" y="1011034"/>
                  </a:cubicBezTo>
                  <a:cubicBezTo>
                    <a:pt x="845682" y="1118929"/>
                    <a:pt x="926026" y="1226690"/>
                    <a:pt x="1006371" y="1334585"/>
                  </a:cubicBezTo>
                  <a:lnTo>
                    <a:pt x="1169841" y="1556941"/>
                  </a:lnTo>
                  <a:lnTo>
                    <a:pt x="1169841" y="1577949"/>
                  </a:lnTo>
                  <a:lnTo>
                    <a:pt x="963890" y="1303233"/>
                  </a:lnTo>
                  <a:cubicBezTo>
                    <a:pt x="883546" y="1195338"/>
                    <a:pt x="803066" y="1087579"/>
                    <a:pt x="722722" y="979684"/>
                  </a:cubicBezTo>
                  <a:cubicBezTo>
                    <a:pt x="642784" y="872195"/>
                    <a:pt x="562711" y="764843"/>
                    <a:pt x="482638" y="657490"/>
                  </a:cubicBezTo>
                  <a:cubicBezTo>
                    <a:pt x="402294" y="549595"/>
                    <a:pt x="321949" y="441837"/>
                    <a:pt x="241605" y="333941"/>
                  </a:cubicBezTo>
                  <a:cubicBezTo>
                    <a:pt x="201432" y="280060"/>
                    <a:pt x="161260" y="226046"/>
                    <a:pt x="121087" y="172165"/>
                  </a:cubicBezTo>
                  <a:cubicBezTo>
                    <a:pt x="81051" y="118286"/>
                    <a:pt x="39249" y="65356"/>
                    <a:pt x="1249" y="998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6" name="任意多边形: 形状 795"/>
            <p:cNvSpPr/>
            <p:nvPr/>
          </p:nvSpPr>
          <p:spPr>
            <a:xfrm rot="5400000">
              <a:off x="8463859" y="5813415"/>
              <a:ext cx="1082030" cy="849045"/>
            </a:xfrm>
            <a:custGeom>
              <a:avLst/>
              <a:gdLst>
                <a:gd name="connsiteX0" fmla="*/ 1761 w 570142"/>
                <a:gd name="connsiteY0" fmla="*/ 447036 h 447378"/>
                <a:gd name="connsiteX1" fmla="*/ 91080 w 570142"/>
                <a:gd name="connsiteY1" fmla="*/ 336907 h 447378"/>
                <a:gd name="connsiteX2" fmla="*/ 191339 w 570142"/>
                <a:gd name="connsiteY2" fmla="*/ 236218 h 447378"/>
                <a:gd name="connsiteX3" fmla="*/ 422323 w 570142"/>
                <a:gd name="connsiteY3" fmla="*/ 73457 h 447378"/>
                <a:gd name="connsiteX4" fmla="*/ 492906 w 570142"/>
                <a:gd name="connsiteY4" fmla="*/ 38058 h 447378"/>
                <a:gd name="connsiteX5" fmla="*/ 529877 w 570142"/>
                <a:gd name="connsiteY5" fmla="*/ 21825 h 447378"/>
                <a:gd name="connsiteX6" fmla="*/ 548470 w 570142"/>
                <a:gd name="connsiteY6" fmla="*/ 14245 h 447378"/>
                <a:gd name="connsiteX7" fmla="*/ 557552 w 570142"/>
                <a:gd name="connsiteY7" fmla="*/ 10669 h 447378"/>
                <a:gd name="connsiteX8" fmla="*/ 560770 w 570142"/>
                <a:gd name="connsiteY8" fmla="*/ 9883 h 447378"/>
                <a:gd name="connsiteX9" fmla="*/ 561414 w 570142"/>
                <a:gd name="connsiteY9" fmla="*/ 7666 h 447378"/>
                <a:gd name="connsiteX10" fmla="*/ 564632 w 570142"/>
                <a:gd name="connsiteY10" fmla="*/ 9668 h 447378"/>
                <a:gd name="connsiteX11" fmla="*/ 557052 w 570142"/>
                <a:gd name="connsiteY11" fmla="*/ 9883 h 447378"/>
                <a:gd name="connsiteX12" fmla="*/ 569781 w 570142"/>
                <a:gd name="connsiteY12" fmla="*/ 5878 h 447378"/>
                <a:gd name="connsiteX13" fmla="*/ 539674 w 570142"/>
                <a:gd name="connsiteY13" fmla="*/ 7094 h 447378"/>
                <a:gd name="connsiteX14" fmla="*/ 470236 w 570142"/>
                <a:gd name="connsiteY14" fmla="*/ 37915 h 447378"/>
                <a:gd name="connsiteX15" fmla="*/ 337152 w 570142"/>
                <a:gd name="connsiteY15" fmla="*/ 113003 h 447378"/>
                <a:gd name="connsiteX16" fmla="*/ 214795 w 570142"/>
                <a:gd name="connsiteY16" fmla="*/ 204181 h 447378"/>
                <a:gd name="connsiteX17" fmla="*/ 104667 w 570142"/>
                <a:gd name="connsiteY17" fmla="*/ 310090 h 447378"/>
                <a:gd name="connsiteX18" fmla="*/ 54680 w 570142"/>
                <a:gd name="connsiteY18" fmla="*/ 368444 h 447378"/>
                <a:gd name="connsiteX19" fmla="*/ 9985 w 570142"/>
                <a:gd name="connsiteY19" fmla="*/ 429229 h 447378"/>
                <a:gd name="connsiteX20" fmla="*/ 188 w 570142"/>
                <a:gd name="connsiteY20" fmla="*/ 445820 h 447378"/>
                <a:gd name="connsiteX21" fmla="*/ 1761 w 570142"/>
                <a:gd name="connsiteY21" fmla="*/ 447036 h 447378"/>
                <a:gd name="connsiteX22" fmla="*/ 1761 w 570142"/>
                <a:gd name="connsiteY22" fmla="*/ 447036 h 44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70142" h="447378">
                  <a:moveTo>
                    <a:pt x="1761" y="447036"/>
                  </a:moveTo>
                  <a:cubicBezTo>
                    <a:pt x="31510" y="410278"/>
                    <a:pt x="59686" y="372305"/>
                    <a:pt x="91080" y="336907"/>
                  </a:cubicBezTo>
                  <a:cubicBezTo>
                    <a:pt x="122473" y="301437"/>
                    <a:pt x="156012" y="267755"/>
                    <a:pt x="191339" y="236218"/>
                  </a:cubicBezTo>
                  <a:cubicBezTo>
                    <a:pt x="261707" y="173288"/>
                    <a:pt x="339441" y="118581"/>
                    <a:pt x="422323" y="73457"/>
                  </a:cubicBezTo>
                  <a:cubicBezTo>
                    <a:pt x="445422" y="60871"/>
                    <a:pt x="469020" y="49071"/>
                    <a:pt x="492906" y="38058"/>
                  </a:cubicBezTo>
                  <a:cubicBezTo>
                    <a:pt x="505134" y="32409"/>
                    <a:pt x="517434" y="27046"/>
                    <a:pt x="529877" y="21825"/>
                  </a:cubicBezTo>
                  <a:cubicBezTo>
                    <a:pt x="536027" y="19251"/>
                    <a:pt x="542249" y="16676"/>
                    <a:pt x="548470" y="14245"/>
                  </a:cubicBezTo>
                  <a:cubicBezTo>
                    <a:pt x="551474" y="13029"/>
                    <a:pt x="554477" y="11670"/>
                    <a:pt x="557552" y="10669"/>
                  </a:cubicBezTo>
                  <a:cubicBezTo>
                    <a:pt x="558482" y="10383"/>
                    <a:pt x="559912" y="10312"/>
                    <a:pt x="560770" y="9883"/>
                  </a:cubicBezTo>
                  <a:cubicBezTo>
                    <a:pt x="562272" y="10169"/>
                    <a:pt x="562487" y="9454"/>
                    <a:pt x="561414" y="7666"/>
                  </a:cubicBezTo>
                  <a:cubicBezTo>
                    <a:pt x="561986" y="6164"/>
                    <a:pt x="563059" y="6808"/>
                    <a:pt x="564632" y="9668"/>
                  </a:cubicBezTo>
                  <a:cubicBezTo>
                    <a:pt x="564346" y="4805"/>
                    <a:pt x="556766" y="4948"/>
                    <a:pt x="557052" y="9883"/>
                  </a:cubicBezTo>
                  <a:cubicBezTo>
                    <a:pt x="557624" y="19680"/>
                    <a:pt x="572641" y="14316"/>
                    <a:pt x="569781" y="5878"/>
                  </a:cubicBezTo>
                  <a:cubicBezTo>
                    <a:pt x="565562" y="-6565"/>
                    <a:pt x="546754" y="4162"/>
                    <a:pt x="539674" y="7094"/>
                  </a:cubicBezTo>
                  <a:cubicBezTo>
                    <a:pt x="516219" y="16605"/>
                    <a:pt x="493048" y="26903"/>
                    <a:pt x="470236" y="37915"/>
                  </a:cubicBezTo>
                  <a:cubicBezTo>
                    <a:pt x="424325" y="60084"/>
                    <a:pt x="379845" y="85185"/>
                    <a:pt x="337152" y="113003"/>
                  </a:cubicBezTo>
                  <a:cubicBezTo>
                    <a:pt x="294460" y="140750"/>
                    <a:pt x="253626" y="171285"/>
                    <a:pt x="214795" y="204181"/>
                  </a:cubicBezTo>
                  <a:cubicBezTo>
                    <a:pt x="175893" y="237148"/>
                    <a:pt x="139064" y="272475"/>
                    <a:pt x="104667" y="310090"/>
                  </a:cubicBezTo>
                  <a:cubicBezTo>
                    <a:pt x="87361" y="328969"/>
                    <a:pt x="70627" y="348420"/>
                    <a:pt x="54680" y="368444"/>
                  </a:cubicBezTo>
                  <a:cubicBezTo>
                    <a:pt x="39090" y="387967"/>
                    <a:pt x="22929" y="407847"/>
                    <a:pt x="9985" y="429229"/>
                  </a:cubicBezTo>
                  <a:cubicBezTo>
                    <a:pt x="6624" y="434735"/>
                    <a:pt x="3406" y="440242"/>
                    <a:pt x="188" y="445820"/>
                  </a:cubicBezTo>
                  <a:cubicBezTo>
                    <a:pt x="-527" y="446821"/>
                    <a:pt x="974" y="447965"/>
                    <a:pt x="1761" y="447036"/>
                  </a:cubicBezTo>
                  <a:lnTo>
                    <a:pt x="1761" y="44703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8" name="任意多边形: 形状 797"/>
            <p:cNvSpPr/>
            <p:nvPr/>
          </p:nvSpPr>
          <p:spPr>
            <a:xfrm rot="5400000">
              <a:off x="9440752" y="6751972"/>
              <a:ext cx="87023" cy="125032"/>
            </a:xfrm>
            <a:custGeom>
              <a:avLst/>
              <a:gdLst>
                <a:gd name="connsiteX0" fmla="*/ 232 w 87023"/>
                <a:gd name="connsiteY0" fmla="*/ 121482 h 125032"/>
                <a:gd name="connsiteX1" fmla="*/ 41217 w 87023"/>
                <a:gd name="connsiteY1" fmla="*/ 58780 h 125032"/>
                <a:gd name="connsiteX2" fmla="*/ 87023 w 87023"/>
                <a:gd name="connsiteY2" fmla="*/ 0 h 125032"/>
                <a:gd name="connsiteX3" fmla="*/ 87023 w 87023"/>
                <a:gd name="connsiteY3" fmla="*/ 23226 h 125032"/>
                <a:gd name="connsiteX4" fmla="*/ 47053 w 87023"/>
                <a:gd name="connsiteY4" fmla="*/ 73845 h 125032"/>
                <a:gd name="connsiteX5" fmla="*/ 4166 w 87023"/>
                <a:gd name="connsiteY5" fmla="*/ 124331 h 125032"/>
                <a:gd name="connsiteX6" fmla="*/ 232 w 87023"/>
                <a:gd name="connsiteY6" fmla="*/ 121482 h 125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23" h="125032">
                  <a:moveTo>
                    <a:pt x="232" y="121482"/>
                  </a:moveTo>
                  <a:cubicBezTo>
                    <a:pt x="11089" y="98953"/>
                    <a:pt x="26152" y="78730"/>
                    <a:pt x="41217" y="58780"/>
                  </a:cubicBezTo>
                  <a:lnTo>
                    <a:pt x="87023" y="0"/>
                  </a:lnTo>
                  <a:lnTo>
                    <a:pt x="87023" y="23226"/>
                  </a:lnTo>
                  <a:lnTo>
                    <a:pt x="47053" y="73845"/>
                  </a:lnTo>
                  <a:cubicBezTo>
                    <a:pt x="33618" y="91352"/>
                    <a:pt x="20182" y="108996"/>
                    <a:pt x="4166" y="124331"/>
                  </a:cubicBezTo>
                  <a:cubicBezTo>
                    <a:pt x="2132" y="126232"/>
                    <a:pt x="-856" y="123925"/>
                    <a:pt x="232" y="12148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9" name="任意多边形: 形状 798"/>
            <p:cNvSpPr/>
            <p:nvPr/>
          </p:nvSpPr>
          <p:spPr>
            <a:xfrm rot="5400000">
              <a:off x="8425384" y="5669731"/>
              <a:ext cx="75509" cy="100494"/>
            </a:xfrm>
            <a:custGeom>
              <a:avLst/>
              <a:gdLst>
                <a:gd name="connsiteX0" fmla="*/ 5502 w 39787"/>
                <a:gd name="connsiteY0" fmla="*/ 51545 h 52952"/>
                <a:gd name="connsiteX1" fmla="*/ 28743 w 39787"/>
                <a:gd name="connsiteY1" fmla="*/ 18220 h 52952"/>
                <a:gd name="connsiteX2" fmla="*/ 35965 w 39787"/>
                <a:gd name="connsiteY2" fmla="*/ 10854 h 52952"/>
                <a:gd name="connsiteX3" fmla="*/ 39327 w 39787"/>
                <a:gd name="connsiteY3" fmla="*/ 7493 h 52952"/>
                <a:gd name="connsiteX4" fmla="*/ 38969 w 39787"/>
                <a:gd name="connsiteY4" fmla="*/ 2702 h 52952"/>
                <a:gd name="connsiteX5" fmla="*/ 31603 w 39787"/>
                <a:gd name="connsiteY5" fmla="*/ 557 h 52952"/>
                <a:gd name="connsiteX6" fmla="*/ 30459 w 39787"/>
                <a:gd name="connsiteY6" fmla="*/ 1558 h 52952"/>
                <a:gd name="connsiteX7" fmla="*/ 29672 w 39787"/>
                <a:gd name="connsiteY7" fmla="*/ 2130 h 52952"/>
                <a:gd name="connsiteX8" fmla="*/ 28671 w 39787"/>
                <a:gd name="connsiteY8" fmla="*/ 5420 h 52952"/>
                <a:gd name="connsiteX9" fmla="*/ 33105 w 39787"/>
                <a:gd name="connsiteY9" fmla="*/ 6492 h 52952"/>
                <a:gd name="connsiteX10" fmla="*/ 32819 w 39787"/>
                <a:gd name="connsiteY10" fmla="*/ 6850 h 52952"/>
                <a:gd name="connsiteX11" fmla="*/ 30602 w 39787"/>
                <a:gd name="connsiteY11" fmla="*/ 5992 h 52952"/>
                <a:gd name="connsiteX12" fmla="*/ 32890 w 39787"/>
                <a:gd name="connsiteY12" fmla="*/ 7136 h 52952"/>
                <a:gd name="connsiteX13" fmla="*/ 33391 w 39787"/>
                <a:gd name="connsiteY13" fmla="*/ 7207 h 52952"/>
                <a:gd name="connsiteX14" fmla="*/ 32461 w 39787"/>
                <a:gd name="connsiteY14" fmla="*/ 5777 h 52952"/>
                <a:gd name="connsiteX15" fmla="*/ 33463 w 39787"/>
                <a:gd name="connsiteY15" fmla="*/ 3131 h 52952"/>
                <a:gd name="connsiteX16" fmla="*/ 209 w 39787"/>
                <a:gd name="connsiteY16" fmla="*/ 49542 h 52952"/>
                <a:gd name="connsiteX17" fmla="*/ 5502 w 39787"/>
                <a:gd name="connsiteY17" fmla="*/ 51545 h 52952"/>
                <a:gd name="connsiteX18" fmla="*/ 5502 w 39787"/>
                <a:gd name="connsiteY18" fmla="*/ 51545 h 5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87" h="52952">
                  <a:moveTo>
                    <a:pt x="5502" y="51545"/>
                  </a:moveTo>
                  <a:cubicBezTo>
                    <a:pt x="12366" y="39817"/>
                    <a:pt x="19589" y="28303"/>
                    <a:pt x="28743" y="18220"/>
                  </a:cubicBezTo>
                  <a:cubicBezTo>
                    <a:pt x="31031" y="15646"/>
                    <a:pt x="33463" y="13214"/>
                    <a:pt x="35965" y="10854"/>
                  </a:cubicBezTo>
                  <a:cubicBezTo>
                    <a:pt x="37038" y="9782"/>
                    <a:pt x="38611" y="8852"/>
                    <a:pt x="39327" y="7493"/>
                  </a:cubicBezTo>
                  <a:cubicBezTo>
                    <a:pt x="40113" y="6063"/>
                    <a:pt x="39827" y="4061"/>
                    <a:pt x="38969" y="2702"/>
                  </a:cubicBezTo>
                  <a:cubicBezTo>
                    <a:pt x="37539" y="485"/>
                    <a:pt x="34035" y="-802"/>
                    <a:pt x="31603" y="557"/>
                  </a:cubicBezTo>
                  <a:cubicBezTo>
                    <a:pt x="31317" y="700"/>
                    <a:pt x="29315" y="2487"/>
                    <a:pt x="30459" y="1558"/>
                  </a:cubicBezTo>
                  <a:cubicBezTo>
                    <a:pt x="31532" y="700"/>
                    <a:pt x="29887" y="1844"/>
                    <a:pt x="29672" y="2130"/>
                  </a:cubicBezTo>
                  <a:cubicBezTo>
                    <a:pt x="28886" y="3059"/>
                    <a:pt x="28528" y="4204"/>
                    <a:pt x="28671" y="5420"/>
                  </a:cubicBezTo>
                  <a:cubicBezTo>
                    <a:pt x="29029" y="7708"/>
                    <a:pt x="31746" y="8566"/>
                    <a:pt x="33105" y="6492"/>
                  </a:cubicBezTo>
                  <a:cubicBezTo>
                    <a:pt x="32890" y="6778"/>
                    <a:pt x="32032" y="6850"/>
                    <a:pt x="32819" y="6850"/>
                  </a:cubicBezTo>
                  <a:cubicBezTo>
                    <a:pt x="32032" y="6564"/>
                    <a:pt x="31317" y="6278"/>
                    <a:pt x="30602" y="5992"/>
                  </a:cubicBezTo>
                  <a:cubicBezTo>
                    <a:pt x="31317" y="6492"/>
                    <a:pt x="31961" y="6993"/>
                    <a:pt x="32890" y="7136"/>
                  </a:cubicBezTo>
                  <a:cubicBezTo>
                    <a:pt x="33177" y="7207"/>
                    <a:pt x="33391" y="7279"/>
                    <a:pt x="33391" y="7207"/>
                  </a:cubicBezTo>
                  <a:cubicBezTo>
                    <a:pt x="33248" y="6635"/>
                    <a:pt x="32533" y="6778"/>
                    <a:pt x="32461" y="5777"/>
                  </a:cubicBezTo>
                  <a:cubicBezTo>
                    <a:pt x="32819" y="4919"/>
                    <a:pt x="33177" y="3989"/>
                    <a:pt x="33463" y="3131"/>
                  </a:cubicBezTo>
                  <a:cubicBezTo>
                    <a:pt x="19374" y="15932"/>
                    <a:pt x="7075" y="31664"/>
                    <a:pt x="209" y="49542"/>
                  </a:cubicBezTo>
                  <a:cubicBezTo>
                    <a:pt x="-1078" y="52617"/>
                    <a:pt x="3928" y="54334"/>
                    <a:pt x="5502" y="51545"/>
                  </a:cubicBezTo>
                  <a:lnTo>
                    <a:pt x="5502" y="5154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0" name="任意多边形: 形状 799"/>
            <p:cNvSpPr/>
            <p:nvPr/>
          </p:nvSpPr>
          <p:spPr>
            <a:xfrm rot="5400000">
              <a:off x="7032472" y="5472717"/>
              <a:ext cx="1177773" cy="1592795"/>
            </a:xfrm>
            <a:custGeom>
              <a:avLst/>
              <a:gdLst>
                <a:gd name="connsiteX0" fmla="*/ 86 w 1177773"/>
                <a:gd name="connsiteY0" fmla="*/ 1922 h 1592795"/>
                <a:gd name="connsiteX1" fmla="*/ 2800 w 1177773"/>
                <a:gd name="connsiteY1" fmla="*/ 431 h 1592795"/>
                <a:gd name="connsiteX2" fmla="*/ 30350 w 1177773"/>
                <a:gd name="connsiteY2" fmla="*/ 41688 h 1592795"/>
                <a:gd name="connsiteX3" fmla="*/ 130104 w 1177773"/>
                <a:gd name="connsiteY3" fmla="*/ 209571 h 1592795"/>
                <a:gd name="connsiteX4" fmla="*/ 238676 w 1177773"/>
                <a:gd name="connsiteY4" fmla="*/ 373788 h 1592795"/>
                <a:gd name="connsiteX5" fmla="*/ 474553 w 1177773"/>
                <a:gd name="connsiteY5" fmla="*/ 690281 h 1592795"/>
                <a:gd name="connsiteX6" fmla="*/ 725358 w 1177773"/>
                <a:gd name="connsiteY6" fmla="*/ 1002023 h 1592795"/>
                <a:gd name="connsiteX7" fmla="*/ 995978 w 1177773"/>
                <a:gd name="connsiteY7" fmla="*/ 1336023 h 1592795"/>
                <a:gd name="connsiteX8" fmla="*/ 1131288 w 1177773"/>
                <a:gd name="connsiteY8" fmla="*/ 1503092 h 1592795"/>
                <a:gd name="connsiteX9" fmla="*/ 1177773 w 1177773"/>
                <a:gd name="connsiteY9" fmla="*/ 1560469 h 1592795"/>
                <a:gd name="connsiteX10" fmla="*/ 1177773 w 1177773"/>
                <a:gd name="connsiteY10" fmla="*/ 1592795 h 1592795"/>
                <a:gd name="connsiteX11" fmla="*/ 946849 w 1177773"/>
                <a:gd name="connsiteY11" fmla="*/ 1307387 h 1592795"/>
                <a:gd name="connsiteX12" fmla="*/ 676500 w 1177773"/>
                <a:gd name="connsiteY12" fmla="*/ 973252 h 1592795"/>
                <a:gd name="connsiteX13" fmla="*/ 427867 w 1177773"/>
                <a:gd name="connsiteY13" fmla="*/ 661238 h 1592795"/>
                <a:gd name="connsiteX14" fmla="*/ 195926 w 1177773"/>
                <a:gd name="connsiteY14" fmla="*/ 342167 h 1592795"/>
                <a:gd name="connsiteX15" fmla="*/ 90608 w 1177773"/>
                <a:gd name="connsiteY15" fmla="*/ 175913 h 1592795"/>
                <a:gd name="connsiteX16" fmla="*/ 41208 w 1177773"/>
                <a:gd name="connsiteY16" fmla="*/ 89868 h 1592795"/>
                <a:gd name="connsiteX17" fmla="*/ 17864 w 1177773"/>
                <a:gd name="connsiteY17" fmla="*/ 46032 h 1592795"/>
                <a:gd name="connsiteX18" fmla="*/ 86 w 1177773"/>
                <a:gd name="connsiteY18" fmla="*/ 1922 h 159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77773" h="1592795">
                  <a:moveTo>
                    <a:pt x="86" y="1922"/>
                  </a:moveTo>
                  <a:cubicBezTo>
                    <a:pt x="-458" y="159"/>
                    <a:pt x="1714" y="-520"/>
                    <a:pt x="2800" y="431"/>
                  </a:cubicBezTo>
                  <a:cubicBezTo>
                    <a:pt x="13114" y="13731"/>
                    <a:pt x="21935" y="27167"/>
                    <a:pt x="30350" y="41688"/>
                  </a:cubicBezTo>
                  <a:cubicBezTo>
                    <a:pt x="63194" y="98011"/>
                    <a:pt x="95360" y="154470"/>
                    <a:pt x="130104" y="209571"/>
                  </a:cubicBezTo>
                  <a:cubicBezTo>
                    <a:pt x="165119" y="265079"/>
                    <a:pt x="201219" y="319772"/>
                    <a:pt x="238676" y="373788"/>
                  </a:cubicBezTo>
                  <a:cubicBezTo>
                    <a:pt x="313593" y="481955"/>
                    <a:pt x="393123" y="586864"/>
                    <a:pt x="474553" y="690281"/>
                  </a:cubicBezTo>
                  <a:cubicBezTo>
                    <a:pt x="556934" y="795191"/>
                    <a:pt x="641349" y="898335"/>
                    <a:pt x="725358" y="1002023"/>
                  </a:cubicBezTo>
                  <a:cubicBezTo>
                    <a:pt x="815611" y="1113311"/>
                    <a:pt x="905727" y="1224735"/>
                    <a:pt x="995978" y="1336023"/>
                  </a:cubicBezTo>
                  <a:cubicBezTo>
                    <a:pt x="1041036" y="1391804"/>
                    <a:pt x="1086231" y="1447448"/>
                    <a:pt x="1131288" y="1503092"/>
                  </a:cubicBezTo>
                  <a:lnTo>
                    <a:pt x="1177773" y="1560469"/>
                  </a:lnTo>
                  <a:lnTo>
                    <a:pt x="1177773" y="1592795"/>
                  </a:lnTo>
                  <a:lnTo>
                    <a:pt x="946849" y="1307387"/>
                  </a:lnTo>
                  <a:cubicBezTo>
                    <a:pt x="856733" y="1196098"/>
                    <a:pt x="766617" y="1084675"/>
                    <a:pt x="676500" y="973252"/>
                  </a:cubicBezTo>
                  <a:cubicBezTo>
                    <a:pt x="592763" y="869836"/>
                    <a:pt x="509162" y="766418"/>
                    <a:pt x="427867" y="661238"/>
                  </a:cubicBezTo>
                  <a:cubicBezTo>
                    <a:pt x="347522" y="557143"/>
                    <a:pt x="269214" y="451284"/>
                    <a:pt x="195926" y="342167"/>
                  </a:cubicBezTo>
                  <a:cubicBezTo>
                    <a:pt x="159418" y="287745"/>
                    <a:pt x="124131" y="232372"/>
                    <a:pt x="90608" y="175913"/>
                  </a:cubicBezTo>
                  <a:cubicBezTo>
                    <a:pt x="73643" y="147549"/>
                    <a:pt x="57223" y="118776"/>
                    <a:pt x="41208" y="89868"/>
                  </a:cubicBezTo>
                  <a:cubicBezTo>
                    <a:pt x="33201" y="75346"/>
                    <a:pt x="25329" y="60824"/>
                    <a:pt x="17864" y="46032"/>
                  </a:cubicBezTo>
                  <a:cubicBezTo>
                    <a:pt x="10537" y="31510"/>
                    <a:pt x="4701" y="17530"/>
                    <a:pt x="86" y="192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1" name="任意多边形: 形状 800"/>
            <p:cNvSpPr/>
            <p:nvPr/>
          </p:nvSpPr>
          <p:spPr>
            <a:xfrm rot="5400000">
              <a:off x="8484547" y="5969460"/>
              <a:ext cx="771565" cy="662771"/>
            </a:xfrm>
            <a:custGeom>
              <a:avLst/>
              <a:gdLst>
                <a:gd name="connsiteX0" fmla="*/ 3597 w 406552"/>
                <a:gd name="connsiteY0" fmla="*/ 348305 h 349227"/>
                <a:gd name="connsiteX1" fmla="*/ 26552 w 406552"/>
                <a:gd name="connsiteY1" fmla="*/ 311905 h 349227"/>
                <a:gd name="connsiteX2" fmla="*/ 50366 w 406552"/>
                <a:gd name="connsiteY2" fmla="*/ 292883 h 349227"/>
                <a:gd name="connsiteX3" fmla="*/ 53870 w 406552"/>
                <a:gd name="connsiteY3" fmla="*/ 290094 h 349227"/>
                <a:gd name="connsiteX4" fmla="*/ 57731 w 406552"/>
                <a:gd name="connsiteY4" fmla="*/ 263992 h 349227"/>
                <a:gd name="connsiteX5" fmla="*/ 54156 w 406552"/>
                <a:gd name="connsiteY5" fmla="*/ 266853 h 349227"/>
                <a:gd name="connsiteX6" fmla="*/ 83118 w 406552"/>
                <a:gd name="connsiteY6" fmla="*/ 266567 h 349227"/>
                <a:gd name="connsiteX7" fmla="*/ 86837 w 406552"/>
                <a:gd name="connsiteY7" fmla="*/ 262705 h 349227"/>
                <a:gd name="connsiteX8" fmla="*/ 87910 w 406552"/>
                <a:gd name="connsiteY8" fmla="*/ 241967 h 349227"/>
                <a:gd name="connsiteX9" fmla="*/ 83190 w 406552"/>
                <a:gd name="connsiteY9" fmla="*/ 245757 h 349227"/>
                <a:gd name="connsiteX10" fmla="*/ 131174 w 406552"/>
                <a:gd name="connsiteY10" fmla="*/ 226806 h 349227"/>
                <a:gd name="connsiteX11" fmla="*/ 155989 w 406552"/>
                <a:gd name="connsiteY11" fmla="*/ 186759 h 349227"/>
                <a:gd name="connsiteX12" fmla="*/ 151341 w 406552"/>
                <a:gd name="connsiteY12" fmla="*/ 190478 h 349227"/>
                <a:gd name="connsiteX13" fmla="*/ 178730 w 406552"/>
                <a:gd name="connsiteY13" fmla="*/ 180252 h 349227"/>
                <a:gd name="connsiteX14" fmla="*/ 196966 w 406552"/>
                <a:gd name="connsiteY14" fmla="*/ 151147 h 349227"/>
                <a:gd name="connsiteX15" fmla="*/ 201614 w 406552"/>
                <a:gd name="connsiteY15" fmla="*/ 143495 h 349227"/>
                <a:gd name="connsiteX16" fmla="*/ 207478 w 406552"/>
                <a:gd name="connsiteY16" fmla="*/ 138489 h 349227"/>
                <a:gd name="connsiteX17" fmla="*/ 218920 w 406552"/>
                <a:gd name="connsiteY17" fmla="*/ 128835 h 349227"/>
                <a:gd name="connsiteX18" fmla="*/ 228216 w 406552"/>
                <a:gd name="connsiteY18" fmla="*/ 101160 h 349227"/>
                <a:gd name="connsiteX19" fmla="*/ 221923 w 406552"/>
                <a:gd name="connsiteY19" fmla="*/ 103949 h 349227"/>
                <a:gd name="connsiteX20" fmla="*/ 254246 w 406552"/>
                <a:gd name="connsiteY20" fmla="*/ 103520 h 349227"/>
                <a:gd name="connsiteX21" fmla="*/ 292076 w 406552"/>
                <a:gd name="connsiteY21" fmla="*/ 87572 h 349227"/>
                <a:gd name="connsiteX22" fmla="*/ 296582 w 406552"/>
                <a:gd name="connsiteY22" fmla="*/ 84855 h 349227"/>
                <a:gd name="connsiteX23" fmla="*/ 313244 w 406552"/>
                <a:gd name="connsiteY23" fmla="*/ 55893 h 349227"/>
                <a:gd name="connsiteX24" fmla="*/ 319823 w 406552"/>
                <a:gd name="connsiteY24" fmla="*/ 50386 h 349227"/>
                <a:gd name="connsiteX25" fmla="*/ 329191 w 406552"/>
                <a:gd name="connsiteY25" fmla="*/ 50243 h 349227"/>
                <a:gd name="connsiteX26" fmla="*/ 344781 w 406552"/>
                <a:gd name="connsiteY26" fmla="*/ 46238 h 349227"/>
                <a:gd name="connsiteX27" fmla="*/ 389976 w 406552"/>
                <a:gd name="connsiteY27" fmla="*/ 5405 h 349227"/>
                <a:gd name="connsiteX28" fmla="*/ 384184 w 406552"/>
                <a:gd name="connsiteY28" fmla="*/ 6335 h 349227"/>
                <a:gd name="connsiteX29" fmla="*/ 405638 w 406552"/>
                <a:gd name="connsiteY29" fmla="*/ 8838 h 349227"/>
                <a:gd name="connsiteX30" fmla="*/ 404493 w 406552"/>
                <a:gd name="connsiteY30" fmla="*/ 4976 h 349227"/>
                <a:gd name="connsiteX31" fmla="*/ 389261 w 406552"/>
                <a:gd name="connsiteY31" fmla="*/ 971 h 349227"/>
                <a:gd name="connsiteX32" fmla="*/ 383469 w 406552"/>
                <a:gd name="connsiteY32" fmla="*/ 1901 h 349227"/>
                <a:gd name="connsiteX33" fmla="*/ 334340 w 406552"/>
                <a:gd name="connsiteY33" fmla="*/ 42377 h 349227"/>
                <a:gd name="connsiteX34" fmla="*/ 324829 w 406552"/>
                <a:gd name="connsiteY34" fmla="*/ 43020 h 349227"/>
                <a:gd name="connsiteX35" fmla="*/ 316176 w 406552"/>
                <a:gd name="connsiteY35" fmla="*/ 43735 h 349227"/>
                <a:gd name="connsiteX36" fmla="*/ 304591 w 406552"/>
                <a:gd name="connsiteY36" fmla="*/ 54677 h 349227"/>
                <a:gd name="connsiteX37" fmla="*/ 289502 w 406552"/>
                <a:gd name="connsiteY37" fmla="*/ 83282 h 349227"/>
                <a:gd name="connsiteX38" fmla="*/ 294007 w 406552"/>
                <a:gd name="connsiteY38" fmla="*/ 80564 h 349227"/>
                <a:gd name="connsiteX39" fmla="*/ 259395 w 406552"/>
                <a:gd name="connsiteY39" fmla="*/ 91291 h 349227"/>
                <a:gd name="connsiteX40" fmla="*/ 227143 w 406552"/>
                <a:gd name="connsiteY40" fmla="*/ 98728 h 349227"/>
                <a:gd name="connsiteX41" fmla="*/ 220850 w 406552"/>
                <a:gd name="connsiteY41" fmla="*/ 101517 h 349227"/>
                <a:gd name="connsiteX42" fmla="*/ 211911 w 406552"/>
                <a:gd name="connsiteY42" fmla="*/ 125760 h 349227"/>
                <a:gd name="connsiteX43" fmla="*/ 201042 w 406552"/>
                <a:gd name="connsiteY43" fmla="*/ 133483 h 349227"/>
                <a:gd name="connsiteX44" fmla="*/ 192389 w 406552"/>
                <a:gd name="connsiteY44" fmla="*/ 144353 h 349227"/>
                <a:gd name="connsiteX45" fmla="*/ 177586 w 406552"/>
                <a:gd name="connsiteY45" fmla="*/ 170526 h 349227"/>
                <a:gd name="connsiteX46" fmla="*/ 153343 w 406552"/>
                <a:gd name="connsiteY46" fmla="*/ 183255 h 349227"/>
                <a:gd name="connsiteX47" fmla="*/ 148695 w 406552"/>
                <a:gd name="connsiteY47" fmla="*/ 186974 h 349227"/>
                <a:gd name="connsiteX48" fmla="*/ 126955 w 406552"/>
                <a:gd name="connsiteY48" fmla="*/ 220728 h 349227"/>
                <a:gd name="connsiteX49" fmla="*/ 85264 w 406552"/>
                <a:gd name="connsiteY49" fmla="*/ 238391 h 349227"/>
                <a:gd name="connsiteX50" fmla="*/ 80544 w 406552"/>
                <a:gd name="connsiteY50" fmla="*/ 242181 h 349227"/>
                <a:gd name="connsiteX51" fmla="*/ 79471 w 406552"/>
                <a:gd name="connsiteY51" fmla="*/ 262920 h 349227"/>
                <a:gd name="connsiteX52" fmla="*/ 83190 w 406552"/>
                <a:gd name="connsiteY52" fmla="*/ 259058 h 349227"/>
                <a:gd name="connsiteX53" fmla="*/ 54227 w 406552"/>
                <a:gd name="connsiteY53" fmla="*/ 259487 h 349227"/>
                <a:gd name="connsiteX54" fmla="*/ 50652 w 406552"/>
                <a:gd name="connsiteY54" fmla="*/ 262348 h 349227"/>
                <a:gd name="connsiteX55" fmla="*/ 46861 w 406552"/>
                <a:gd name="connsiteY55" fmla="*/ 288449 h 349227"/>
                <a:gd name="connsiteX56" fmla="*/ 50366 w 406552"/>
                <a:gd name="connsiteY56" fmla="*/ 285661 h 349227"/>
                <a:gd name="connsiteX57" fmla="*/ 23048 w 406552"/>
                <a:gd name="connsiteY57" fmla="*/ 304182 h 349227"/>
                <a:gd name="connsiteX58" fmla="*/ 308 w 406552"/>
                <a:gd name="connsiteY58" fmla="*/ 346589 h 349227"/>
                <a:gd name="connsiteX59" fmla="*/ 3597 w 406552"/>
                <a:gd name="connsiteY59" fmla="*/ 348305 h 349227"/>
                <a:gd name="connsiteX60" fmla="*/ 3597 w 406552"/>
                <a:gd name="connsiteY60" fmla="*/ 348305 h 3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06552" h="349227">
                  <a:moveTo>
                    <a:pt x="3597" y="348305"/>
                  </a:moveTo>
                  <a:cubicBezTo>
                    <a:pt x="11964" y="336577"/>
                    <a:pt x="19186" y="324277"/>
                    <a:pt x="26552" y="311905"/>
                  </a:cubicBezTo>
                  <a:cubicBezTo>
                    <a:pt x="31701" y="303252"/>
                    <a:pt x="38995" y="292383"/>
                    <a:pt x="50366" y="292883"/>
                  </a:cubicBezTo>
                  <a:cubicBezTo>
                    <a:pt x="51867" y="292955"/>
                    <a:pt x="53655" y="291596"/>
                    <a:pt x="53870" y="290094"/>
                  </a:cubicBezTo>
                  <a:cubicBezTo>
                    <a:pt x="55157" y="281370"/>
                    <a:pt x="56444" y="272717"/>
                    <a:pt x="57731" y="263992"/>
                  </a:cubicBezTo>
                  <a:cubicBezTo>
                    <a:pt x="56516" y="264922"/>
                    <a:pt x="55371" y="265923"/>
                    <a:pt x="54156" y="266853"/>
                  </a:cubicBezTo>
                  <a:cubicBezTo>
                    <a:pt x="63810" y="266781"/>
                    <a:pt x="73464" y="266638"/>
                    <a:pt x="83118" y="266567"/>
                  </a:cubicBezTo>
                  <a:cubicBezTo>
                    <a:pt x="85264" y="266567"/>
                    <a:pt x="86694" y="264708"/>
                    <a:pt x="86837" y="262705"/>
                  </a:cubicBezTo>
                  <a:cubicBezTo>
                    <a:pt x="87194" y="255769"/>
                    <a:pt x="87552" y="248903"/>
                    <a:pt x="87910" y="241967"/>
                  </a:cubicBezTo>
                  <a:cubicBezTo>
                    <a:pt x="86336" y="243254"/>
                    <a:pt x="84763" y="244470"/>
                    <a:pt x="83190" y="245757"/>
                  </a:cubicBezTo>
                  <a:cubicBezTo>
                    <a:pt x="101497" y="250834"/>
                    <a:pt x="117944" y="237747"/>
                    <a:pt x="131174" y="226806"/>
                  </a:cubicBezTo>
                  <a:cubicBezTo>
                    <a:pt x="143546" y="216508"/>
                    <a:pt x="155703" y="203851"/>
                    <a:pt x="155989" y="186759"/>
                  </a:cubicBezTo>
                  <a:cubicBezTo>
                    <a:pt x="154416" y="187975"/>
                    <a:pt x="152842" y="189262"/>
                    <a:pt x="151341" y="190478"/>
                  </a:cubicBezTo>
                  <a:cubicBezTo>
                    <a:pt x="161853" y="192051"/>
                    <a:pt x="171293" y="187546"/>
                    <a:pt x="178730" y="180252"/>
                  </a:cubicBezTo>
                  <a:cubicBezTo>
                    <a:pt x="187025" y="172100"/>
                    <a:pt x="191459" y="161158"/>
                    <a:pt x="196966" y="151147"/>
                  </a:cubicBezTo>
                  <a:cubicBezTo>
                    <a:pt x="198395" y="148501"/>
                    <a:pt x="199897" y="145926"/>
                    <a:pt x="201614" y="143495"/>
                  </a:cubicBezTo>
                  <a:cubicBezTo>
                    <a:pt x="203473" y="140849"/>
                    <a:pt x="204689" y="139991"/>
                    <a:pt x="207478" y="138489"/>
                  </a:cubicBezTo>
                  <a:cubicBezTo>
                    <a:pt x="211840" y="136057"/>
                    <a:pt x="215773" y="132696"/>
                    <a:pt x="218920" y="128835"/>
                  </a:cubicBezTo>
                  <a:cubicBezTo>
                    <a:pt x="225212" y="120968"/>
                    <a:pt x="228645" y="111243"/>
                    <a:pt x="228216" y="101160"/>
                  </a:cubicBezTo>
                  <a:cubicBezTo>
                    <a:pt x="226142" y="102089"/>
                    <a:pt x="223997" y="103019"/>
                    <a:pt x="221923" y="103949"/>
                  </a:cubicBezTo>
                  <a:cubicBezTo>
                    <a:pt x="231434" y="112244"/>
                    <a:pt x="244163" y="109097"/>
                    <a:pt x="254246" y="103520"/>
                  </a:cubicBezTo>
                  <a:cubicBezTo>
                    <a:pt x="265688" y="97084"/>
                    <a:pt x="277559" y="82567"/>
                    <a:pt x="292076" y="87572"/>
                  </a:cubicBezTo>
                  <a:cubicBezTo>
                    <a:pt x="294007" y="88216"/>
                    <a:pt x="296081" y="86643"/>
                    <a:pt x="296582" y="84855"/>
                  </a:cubicBezTo>
                  <a:cubicBezTo>
                    <a:pt x="299657" y="73913"/>
                    <a:pt x="305306" y="63973"/>
                    <a:pt x="313244" y="55893"/>
                  </a:cubicBezTo>
                  <a:cubicBezTo>
                    <a:pt x="315031" y="54033"/>
                    <a:pt x="317392" y="51173"/>
                    <a:pt x="319823" y="50386"/>
                  </a:cubicBezTo>
                  <a:cubicBezTo>
                    <a:pt x="322326" y="49599"/>
                    <a:pt x="326617" y="50243"/>
                    <a:pt x="329191" y="50243"/>
                  </a:cubicBezTo>
                  <a:cubicBezTo>
                    <a:pt x="334840" y="50100"/>
                    <a:pt x="339560" y="48455"/>
                    <a:pt x="344781" y="46238"/>
                  </a:cubicBezTo>
                  <a:cubicBezTo>
                    <a:pt x="363803" y="37943"/>
                    <a:pt x="379679" y="23498"/>
                    <a:pt x="389976" y="5405"/>
                  </a:cubicBezTo>
                  <a:cubicBezTo>
                    <a:pt x="388045" y="5691"/>
                    <a:pt x="386114" y="5977"/>
                    <a:pt x="384184" y="6335"/>
                  </a:cubicBezTo>
                  <a:cubicBezTo>
                    <a:pt x="390334" y="11841"/>
                    <a:pt x="398629" y="13629"/>
                    <a:pt x="405638" y="8838"/>
                  </a:cubicBezTo>
                  <a:cubicBezTo>
                    <a:pt x="407211" y="7765"/>
                    <a:pt x="406710" y="4690"/>
                    <a:pt x="404493" y="4976"/>
                  </a:cubicBezTo>
                  <a:cubicBezTo>
                    <a:pt x="399273" y="5548"/>
                    <a:pt x="393266" y="4547"/>
                    <a:pt x="389261" y="971"/>
                  </a:cubicBezTo>
                  <a:cubicBezTo>
                    <a:pt x="387473" y="-602"/>
                    <a:pt x="384685" y="-244"/>
                    <a:pt x="383469" y="1901"/>
                  </a:cubicBezTo>
                  <a:cubicBezTo>
                    <a:pt x="373100" y="20208"/>
                    <a:pt x="355007" y="36799"/>
                    <a:pt x="334340" y="42377"/>
                  </a:cubicBezTo>
                  <a:cubicBezTo>
                    <a:pt x="331265" y="43235"/>
                    <a:pt x="327976" y="42949"/>
                    <a:pt x="324829" y="43020"/>
                  </a:cubicBezTo>
                  <a:cubicBezTo>
                    <a:pt x="322112" y="43092"/>
                    <a:pt x="318607" y="42448"/>
                    <a:pt x="316176" y="43735"/>
                  </a:cubicBezTo>
                  <a:cubicBezTo>
                    <a:pt x="311814" y="45881"/>
                    <a:pt x="307666" y="51030"/>
                    <a:pt x="304591" y="54677"/>
                  </a:cubicBezTo>
                  <a:cubicBezTo>
                    <a:pt x="297511" y="63044"/>
                    <a:pt x="292434" y="72769"/>
                    <a:pt x="289502" y="83282"/>
                  </a:cubicBezTo>
                  <a:cubicBezTo>
                    <a:pt x="291004" y="82352"/>
                    <a:pt x="292505" y="81494"/>
                    <a:pt x="294007" y="80564"/>
                  </a:cubicBezTo>
                  <a:cubicBezTo>
                    <a:pt x="281278" y="76202"/>
                    <a:pt x="269264" y="84068"/>
                    <a:pt x="259395" y="91291"/>
                  </a:cubicBezTo>
                  <a:cubicBezTo>
                    <a:pt x="251171" y="97369"/>
                    <a:pt x="236869" y="107310"/>
                    <a:pt x="227143" y="98728"/>
                  </a:cubicBezTo>
                  <a:cubicBezTo>
                    <a:pt x="224783" y="96654"/>
                    <a:pt x="220708" y="98156"/>
                    <a:pt x="220850" y="101517"/>
                  </a:cubicBezTo>
                  <a:cubicBezTo>
                    <a:pt x="221208" y="110456"/>
                    <a:pt x="217990" y="119181"/>
                    <a:pt x="211911" y="125760"/>
                  </a:cubicBezTo>
                  <a:cubicBezTo>
                    <a:pt x="208693" y="129192"/>
                    <a:pt x="205118" y="131266"/>
                    <a:pt x="201042" y="133483"/>
                  </a:cubicBezTo>
                  <a:cubicBezTo>
                    <a:pt x="197251" y="135557"/>
                    <a:pt x="194534" y="140706"/>
                    <a:pt x="192389" y="144353"/>
                  </a:cubicBezTo>
                  <a:cubicBezTo>
                    <a:pt x="187240" y="152934"/>
                    <a:pt x="183736" y="162589"/>
                    <a:pt x="177586" y="170526"/>
                  </a:cubicBezTo>
                  <a:cubicBezTo>
                    <a:pt x="171865" y="177892"/>
                    <a:pt x="163140" y="184686"/>
                    <a:pt x="153343" y="183255"/>
                  </a:cubicBezTo>
                  <a:cubicBezTo>
                    <a:pt x="150840" y="182898"/>
                    <a:pt x="148695" y="184400"/>
                    <a:pt x="148695" y="186974"/>
                  </a:cubicBezTo>
                  <a:cubicBezTo>
                    <a:pt x="148409" y="201348"/>
                    <a:pt x="137253" y="212146"/>
                    <a:pt x="126955" y="220728"/>
                  </a:cubicBezTo>
                  <a:cubicBezTo>
                    <a:pt x="115799" y="230096"/>
                    <a:pt x="100925" y="242753"/>
                    <a:pt x="85264" y="238391"/>
                  </a:cubicBezTo>
                  <a:cubicBezTo>
                    <a:pt x="82761" y="237676"/>
                    <a:pt x="80687" y="239821"/>
                    <a:pt x="80544" y="242181"/>
                  </a:cubicBezTo>
                  <a:cubicBezTo>
                    <a:pt x="80186" y="249118"/>
                    <a:pt x="79829" y="255983"/>
                    <a:pt x="79471" y="262920"/>
                  </a:cubicBezTo>
                  <a:cubicBezTo>
                    <a:pt x="80687" y="261632"/>
                    <a:pt x="81974" y="260345"/>
                    <a:pt x="83190" y="259058"/>
                  </a:cubicBezTo>
                  <a:cubicBezTo>
                    <a:pt x="73536" y="259201"/>
                    <a:pt x="63881" y="259344"/>
                    <a:pt x="54227" y="259487"/>
                  </a:cubicBezTo>
                  <a:cubicBezTo>
                    <a:pt x="52726" y="259487"/>
                    <a:pt x="50938" y="260703"/>
                    <a:pt x="50652" y="262348"/>
                  </a:cubicBezTo>
                  <a:cubicBezTo>
                    <a:pt x="49365" y="271072"/>
                    <a:pt x="48149" y="279725"/>
                    <a:pt x="46861" y="288449"/>
                  </a:cubicBezTo>
                  <a:cubicBezTo>
                    <a:pt x="48006" y="287520"/>
                    <a:pt x="49222" y="286590"/>
                    <a:pt x="50366" y="285661"/>
                  </a:cubicBezTo>
                  <a:cubicBezTo>
                    <a:pt x="38066" y="285088"/>
                    <a:pt x="29270" y="294671"/>
                    <a:pt x="23048" y="304182"/>
                  </a:cubicBezTo>
                  <a:cubicBezTo>
                    <a:pt x="14324" y="317555"/>
                    <a:pt x="6958" y="332072"/>
                    <a:pt x="308" y="346589"/>
                  </a:cubicBezTo>
                  <a:cubicBezTo>
                    <a:pt x="-980" y="348734"/>
                    <a:pt x="2095" y="350308"/>
                    <a:pt x="3597" y="348305"/>
                  </a:cubicBezTo>
                  <a:lnTo>
                    <a:pt x="3597" y="34830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2" name="任意多边形: 形状 801"/>
            <p:cNvSpPr/>
            <p:nvPr/>
          </p:nvSpPr>
          <p:spPr>
            <a:xfrm rot="5400000">
              <a:off x="8432027" y="6004140"/>
              <a:ext cx="198438" cy="169352"/>
            </a:xfrm>
            <a:custGeom>
              <a:avLst/>
              <a:gdLst>
                <a:gd name="connsiteX0" fmla="*/ 509 w 104561"/>
                <a:gd name="connsiteY0" fmla="*/ 89126 h 89235"/>
                <a:gd name="connsiteX1" fmla="*/ 17600 w 104561"/>
                <a:gd name="connsiteY1" fmla="*/ 60951 h 89235"/>
                <a:gd name="connsiteX2" fmla="*/ 13881 w 104561"/>
                <a:gd name="connsiteY2" fmla="*/ 62595 h 89235"/>
                <a:gd name="connsiteX3" fmla="*/ 37123 w 104561"/>
                <a:gd name="connsiteY3" fmla="*/ 41928 h 89235"/>
                <a:gd name="connsiteX4" fmla="*/ 30687 w 104561"/>
                <a:gd name="connsiteY4" fmla="*/ 43859 h 89235"/>
                <a:gd name="connsiteX5" fmla="*/ 47492 w 104561"/>
                <a:gd name="connsiteY5" fmla="*/ 45719 h 89235"/>
                <a:gd name="connsiteX6" fmla="*/ 54429 w 104561"/>
                <a:gd name="connsiteY6" fmla="*/ 38353 h 89235"/>
                <a:gd name="connsiteX7" fmla="*/ 63725 w 104561"/>
                <a:gd name="connsiteY7" fmla="*/ 30773 h 89235"/>
                <a:gd name="connsiteX8" fmla="*/ 74666 w 104561"/>
                <a:gd name="connsiteY8" fmla="*/ 29700 h 89235"/>
                <a:gd name="connsiteX9" fmla="*/ 80459 w 104561"/>
                <a:gd name="connsiteY9" fmla="*/ 20403 h 89235"/>
                <a:gd name="connsiteX10" fmla="*/ 101198 w 104561"/>
                <a:gd name="connsiteY10" fmla="*/ 7317 h 89235"/>
                <a:gd name="connsiteX11" fmla="*/ 101054 w 104561"/>
                <a:gd name="connsiteY11" fmla="*/ 94 h 89235"/>
                <a:gd name="connsiteX12" fmla="*/ 81532 w 104561"/>
                <a:gd name="connsiteY12" fmla="*/ 6673 h 89235"/>
                <a:gd name="connsiteX13" fmla="*/ 74810 w 104561"/>
                <a:gd name="connsiteY13" fmla="*/ 15255 h 89235"/>
                <a:gd name="connsiteX14" fmla="*/ 68874 w 104561"/>
                <a:gd name="connsiteY14" fmla="*/ 24050 h 89235"/>
                <a:gd name="connsiteX15" fmla="*/ 58648 w 104561"/>
                <a:gd name="connsiteY15" fmla="*/ 24479 h 89235"/>
                <a:gd name="connsiteX16" fmla="*/ 51211 w 104561"/>
                <a:gd name="connsiteY16" fmla="*/ 30773 h 89235"/>
                <a:gd name="connsiteX17" fmla="*/ 45132 w 104561"/>
                <a:gd name="connsiteY17" fmla="*/ 38639 h 89235"/>
                <a:gd name="connsiteX18" fmla="*/ 36551 w 104561"/>
                <a:gd name="connsiteY18" fmla="*/ 40212 h 89235"/>
                <a:gd name="connsiteX19" fmla="*/ 30115 w 104561"/>
                <a:gd name="connsiteY19" fmla="*/ 42143 h 89235"/>
                <a:gd name="connsiteX20" fmla="*/ 14597 w 104561"/>
                <a:gd name="connsiteY20" fmla="*/ 56088 h 89235"/>
                <a:gd name="connsiteX21" fmla="*/ 11736 w 104561"/>
                <a:gd name="connsiteY21" fmla="*/ 57804 h 89235"/>
                <a:gd name="connsiteX22" fmla="*/ 8 w 104561"/>
                <a:gd name="connsiteY22" fmla="*/ 89055 h 89235"/>
                <a:gd name="connsiteX23" fmla="*/ 509 w 104561"/>
                <a:gd name="connsiteY23" fmla="*/ 89126 h 89235"/>
                <a:gd name="connsiteX24" fmla="*/ 509 w 104561"/>
                <a:gd name="connsiteY24" fmla="*/ 89126 h 89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4561" h="89235">
                  <a:moveTo>
                    <a:pt x="509" y="89126"/>
                  </a:moveTo>
                  <a:cubicBezTo>
                    <a:pt x="7016" y="80187"/>
                    <a:pt x="12666" y="70748"/>
                    <a:pt x="17600" y="60951"/>
                  </a:cubicBezTo>
                  <a:cubicBezTo>
                    <a:pt x="16384" y="61523"/>
                    <a:pt x="15097" y="62023"/>
                    <a:pt x="13881" y="62595"/>
                  </a:cubicBezTo>
                  <a:cubicBezTo>
                    <a:pt x="26110" y="64169"/>
                    <a:pt x="37409" y="54443"/>
                    <a:pt x="37123" y="41928"/>
                  </a:cubicBezTo>
                  <a:cubicBezTo>
                    <a:pt x="34977" y="42572"/>
                    <a:pt x="32832" y="43216"/>
                    <a:pt x="30687" y="43859"/>
                  </a:cubicBezTo>
                  <a:cubicBezTo>
                    <a:pt x="34405" y="50081"/>
                    <a:pt x="42129" y="49223"/>
                    <a:pt x="47492" y="45719"/>
                  </a:cubicBezTo>
                  <a:cubicBezTo>
                    <a:pt x="50424" y="43788"/>
                    <a:pt x="52426" y="41213"/>
                    <a:pt x="54429" y="38353"/>
                  </a:cubicBezTo>
                  <a:cubicBezTo>
                    <a:pt x="56646" y="35278"/>
                    <a:pt x="59434" y="30701"/>
                    <a:pt x="63725" y="30773"/>
                  </a:cubicBezTo>
                  <a:cubicBezTo>
                    <a:pt x="67873" y="30844"/>
                    <a:pt x="70948" y="32346"/>
                    <a:pt x="74666" y="29700"/>
                  </a:cubicBezTo>
                  <a:cubicBezTo>
                    <a:pt x="77742" y="27483"/>
                    <a:pt x="79029" y="23765"/>
                    <a:pt x="80459" y="20403"/>
                  </a:cubicBezTo>
                  <a:cubicBezTo>
                    <a:pt x="84178" y="11750"/>
                    <a:pt x="91829" y="7102"/>
                    <a:pt x="101198" y="7317"/>
                  </a:cubicBezTo>
                  <a:cubicBezTo>
                    <a:pt x="105917" y="7388"/>
                    <a:pt x="105488" y="523"/>
                    <a:pt x="101054" y="94"/>
                  </a:cubicBezTo>
                  <a:cubicBezTo>
                    <a:pt x="93975" y="-550"/>
                    <a:pt x="86895" y="2168"/>
                    <a:pt x="81532" y="6673"/>
                  </a:cubicBezTo>
                  <a:cubicBezTo>
                    <a:pt x="78743" y="9033"/>
                    <a:pt x="76383" y="11965"/>
                    <a:pt x="74810" y="15255"/>
                  </a:cubicBezTo>
                  <a:cubicBezTo>
                    <a:pt x="73451" y="18043"/>
                    <a:pt x="72450" y="23693"/>
                    <a:pt x="68874" y="24050"/>
                  </a:cubicBezTo>
                  <a:cubicBezTo>
                    <a:pt x="65227" y="24479"/>
                    <a:pt x="62367" y="22906"/>
                    <a:pt x="58648" y="24479"/>
                  </a:cubicBezTo>
                  <a:cubicBezTo>
                    <a:pt x="55644" y="25767"/>
                    <a:pt x="53213" y="28198"/>
                    <a:pt x="51211" y="30773"/>
                  </a:cubicBezTo>
                  <a:cubicBezTo>
                    <a:pt x="49208" y="33347"/>
                    <a:pt x="47635" y="36494"/>
                    <a:pt x="45132" y="38639"/>
                  </a:cubicBezTo>
                  <a:cubicBezTo>
                    <a:pt x="43201" y="40355"/>
                    <a:pt x="38410" y="43287"/>
                    <a:pt x="36551" y="40212"/>
                  </a:cubicBezTo>
                  <a:cubicBezTo>
                    <a:pt x="34763" y="37209"/>
                    <a:pt x="29971" y="38711"/>
                    <a:pt x="30115" y="42143"/>
                  </a:cubicBezTo>
                  <a:cubicBezTo>
                    <a:pt x="30400" y="50582"/>
                    <a:pt x="22749" y="56874"/>
                    <a:pt x="14597" y="56088"/>
                  </a:cubicBezTo>
                  <a:cubicBezTo>
                    <a:pt x="13524" y="56016"/>
                    <a:pt x="12237" y="56874"/>
                    <a:pt x="11736" y="57804"/>
                  </a:cubicBezTo>
                  <a:cubicBezTo>
                    <a:pt x="7016" y="67887"/>
                    <a:pt x="3012" y="78328"/>
                    <a:pt x="8" y="89055"/>
                  </a:cubicBezTo>
                  <a:cubicBezTo>
                    <a:pt x="-63" y="89198"/>
                    <a:pt x="366" y="89341"/>
                    <a:pt x="509" y="89126"/>
                  </a:cubicBezTo>
                  <a:lnTo>
                    <a:pt x="509" y="8912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4" name="任意多边形: 形状 803"/>
            <p:cNvSpPr/>
            <p:nvPr/>
          </p:nvSpPr>
          <p:spPr>
            <a:xfrm rot="5400000">
              <a:off x="8672673" y="6270134"/>
              <a:ext cx="234138" cy="186970"/>
            </a:xfrm>
            <a:custGeom>
              <a:avLst/>
              <a:gdLst>
                <a:gd name="connsiteX0" fmla="*/ 1918 w 123372"/>
                <a:gd name="connsiteY0" fmla="*/ 98464 h 98518"/>
                <a:gd name="connsiteX1" fmla="*/ 11214 w 123372"/>
                <a:gd name="connsiteY1" fmla="*/ 95031 h 98518"/>
                <a:gd name="connsiteX2" fmla="*/ 19367 w 123372"/>
                <a:gd name="connsiteY2" fmla="*/ 87880 h 98518"/>
                <a:gd name="connsiteX3" fmla="*/ 29450 w 123372"/>
                <a:gd name="connsiteY3" fmla="*/ 69358 h 98518"/>
                <a:gd name="connsiteX4" fmla="*/ 22156 w 123372"/>
                <a:gd name="connsiteY4" fmla="*/ 69501 h 98518"/>
                <a:gd name="connsiteX5" fmla="*/ 41107 w 123372"/>
                <a:gd name="connsiteY5" fmla="*/ 76366 h 98518"/>
                <a:gd name="connsiteX6" fmla="*/ 48615 w 123372"/>
                <a:gd name="connsiteY6" fmla="*/ 56772 h 98518"/>
                <a:gd name="connsiteX7" fmla="*/ 53335 w 123372"/>
                <a:gd name="connsiteY7" fmla="*/ 50336 h 98518"/>
                <a:gd name="connsiteX8" fmla="*/ 61130 w 123372"/>
                <a:gd name="connsiteY8" fmla="*/ 50336 h 98518"/>
                <a:gd name="connsiteX9" fmla="*/ 67995 w 123372"/>
                <a:gd name="connsiteY9" fmla="*/ 46832 h 98518"/>
                <a:gd name="connsiteX10" fmla="*/ 96100 w 123372"/>
                <a:gd name="connsiteY10" fmla="*/ 20516 h 98518"/>
                <a:gd name="connsiteX11" fmla="*/ 93096 w 123372"/>
                <a:gd name="connsiteY11" fmla="*/ 21874 h 98518"/>
                <a:gd name="connsiteX12" fmla="*/ 122845 w 123372"/>
                <a:gd name="connsiteY12" fmla="*/ 6428 h 98518"/>
                <a:gd name="connsiteX13" fmla="*/ 116051 w 123372"/>
                <a:gd name="connsiteY13" fmla="*/ 1422 h 98518"/>
                <a:gd name="connsiteX14" fmla="*/ 102893 w 123372"/>
                <a:gd name="connsiteY14" fmla="*/ 11863 h 98518"/>
                <a:gd name="connsiteX15" fmla="*/ 94884 w 123372"/>
                <a:gd name="connsiteY15" fmla="*/ 13364 h 98518"/>
                <a:gd name="connsiteX16" fmla="*/ 88019 w 123372"/>
                <a:gd name="connsiteY16" fmla="*/ 16440 h 98518"/>
                <a:gd name="connsiteX17" fmla="*/ 72214 w 123372"/>
                <a:gd name="connsiteY17" fmla="*/ 31600 h 98518"/>
                <a:gd name="connsiteX18" fmla="*/ 56982 w 123372"/>
                <a:gd name="connsiteY18" fmla="*/ 42470 h 98518"/>
                <a:gd name="connsiteX19" fmla="*/ 44396 w 123372"/>
                <a:gd name="connsiteY19" fmla="*/ 45616 h 98518"/>
                <a:gd name="connsiteX20" fmla="*/ 40820 w 123372"/>
                <a:gd name="connsiteY20" fmla="*/ 55413 h 98518"/>
                <a:gd name="connsiteX21" fmla="*/ 39104 w 123372"/>
                <a:gd name="connsiteY21" fmla="*/ 66998 h 98518"/>
                <a:gd name="connsiteX22" fmla="*/ 29450 w 123372"/>
                <a:gd name="connsiteY22" fmla="*/ 67427 h 98518"/>
                <a:gd name="connsiteX23" fmla="*/ 22156 w 123372"/>
                <a:gd name="connsiteY23" fmla="*/ 67571 h 98518"/>
                <a:gd name="connsiteX24" fmla="*/ 13861 w 123372"/>
                <a:gd name="connsiteY24" fmla="*/ 83518 h 98518"/>
                <a:gd name="connsiteX25" fmla="*/ 702 w 123372"/>
                <a:gd name="connsiteY25" fmla="*/ 95746 h 98518"/>
                <a:gd name="connsiteX26" fmla="*/ 1918 w 123372"/>
                <a:gd name="connsiteY26" fmla="*/ 98464 h 98518"/>
                <a:gd name="connsiteX27" fmla="*/ 1918 w 123372"/>
                <a:gd name="connsiteY27" fmla="*/ 98464 h 9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3372" h="98518">
                  <a:moveTo>
                    <a:pt x="1918" y="98464"/>
                  </a:moveTo>
                  <a:cubicBezTo>
                    <a:pt x="5279" y="97534"/>
                    <a:pt x="8211" y="96962"/>
                    <a:pt x="11214" y="95031"/>
                  </a:cubicBezTo>
                  <a:cubicBezTo>
                    <a:pt x="14290" y="93029"/>
                    <a:pt x="17007" y="90669"/>
                    <a:pt x="19367" y="87880"/>
                  </a:cubicBezTo>
                  <a:cubicBezTo>
                    <a:pt x="24087" y="82517"/>
                    <a:pt x="27448" y="76223"/>
                    <a:pt x="29450" y="69358"/>
                  </a:cubicBezTo>
                  <a:cubicBezTo>
                    <a:pt x="27019" y="69430"/>
                    <a:pt x="24588" y="69501"/>
                    <a:pt x="22156" y="69501"/>
                  </a:cubicBezTo>
                  <a:cubicBezTo>
                    <a:pt x="24873" y="76867"/>
                    <a:pt x="34170" y="80657"/>
                    <a:pt x="41107" y="76366"/>
                  </a:cubicBezTo>
                  <a:cubicBezTo>
                    <a:pt x="47757" y="72290"/>
                    <a:pt x="47686" y="63637"/>
                    <a:pt x="48615" y="56772"/>
                  </a:cubicBezTo>
                  <a:cubicBezTo>
                    <a:pt x="49045" y="53340"/>
                    <a:pt x="49330" y="50336"/>
                    <a:pt x="53335" y="50336"/>
                  </a:cubicBezTo>
                  <a:cubicBezTo>
                    <a:pt x="55981" y="50336"/>
                    <a:pt x="58413" y="50980"/>
                    <a:pt x="61130" y="50336"/>
                  </a:cubicBezTo>
                  <a:cubicBezTo>
                    <a:pt x="63704" y="49693"/>
                    <a:pt x="65921" y="48405"/>
                    <a:pt x="67995" y="46832"/>
                  </a:cubicBezTo>
                  <a:cubicBezTo>
                    <a:pt x="78007" y="39109"/>
                    <a:pt x="86874" y="29240"/>
                    <a:pt x="96100" y="20516"/>
                  </a:cubicBezTo>
                  <a:cubicBezTo>
                    <a:pt x="95098" y="20945"/>
                    <a:pt x="94097" y="21374"/>
                    <a:pt x="93096" y="21874"/>
                  </a:cubicBezTo>
                  <a:cubicBezTo>
                    <a:pt x="104681" y="22375"/>
                    <a:pt x="116909" y="16654"/>
                    <a:pt x="122845" y="6428"/>
                  </a:cubicBezTo>
                  <a:cubicBezTo>
                    <a:pt x="125205" y="2352"/>
                    <a:pt x="119055" y="-2440"/>
                    <a:pt x="116051" y="1422"/>
                  </a:cubicBezTo>
                  <a:cubicBezTo>
                    <a:pt x="112404" y="6070"/>
                    <a:pt x="108543" y="9860"/>
                    <a:pt x="102893" y="11863"/>
                  </a:cubicBezTo>
                  <a:cubicBezTo>
                    <a:pt x="100319" y="12792"/>
                    <a:pt x="97673" y="13293"/>
                    <a:pt x="94884" y="13364"/>
                  </a:cubicBezTo>
                  <a:cubicBezTo>
                    <a:pt x="91451" y="13436"/>
                    <a:pt x="90521" y="14079"/>
                    <a:pt x="88019" y="16440"/>
                  </a:cubicBezTo>
                  <a:cubicBezTo>
                    <a:pt x="82726" y="21517"/>
                    <a:pt x="77506" y="26523"/>
                    <a:pt x="72214" y="31600"/>
                  </a:cubicBezTo>
                  <a:cubicBezTo>
                    <a:pt x="68138" y="35533"/>
                    <a:pt x="63132" y="42470"/>
                    <a:pt x="56982" y="42470"/>
                  </a:cubicBezTo>
                  <a:cubicBezTo>
                    <a:pt x="52191" y="42470"/>
                    <a:pt x="47972" y="41755"/>
                    <a:pt x="44396" y="45616"/>
                  </a:cubicBezTo>
                  <a:cubicBezTo>
                    <a:pt x="41965" y="48262"/>
                    <a:pt x="41250" y="51981"/>
                    <a:pt x="40820" y="55413"/>
                  </a:cubicBezTo>
                  <a:cubicBezTo>
                    <a:pt x="40391" y="59204"/>
                    <a:pt x="40535" y="63423"/>
                    <a:pt x="39104" y="66998"/>
                  </a:cubicBezTo>
                  <a:cubicBezTo>
                    <a:pt x="37460" y="71075"/>
                    <a:pt x="31238" y="72076"/>
                    <a:pt x="29450" y="67427"/>
                  </a:cubicBezTo>
                  <a:cubicBezTo>
                    <a:pt x="28163" y="63995"/>
                    <a:pt x="23229" y="63852"/>
                    <a:pt x="22156" y="67571"/>
                  </a:cubicBezTo>
                  <a:cubicBezTo>
                    <a:pt x="20511" y="73435"/>
                    <a:pt x="17794" y="78941"/>
                    <a:pt x="13861" y="83518"/>
                  </a:cubicBezTo>
                  <a:cubicBezTo>
                    <a:pt x="10142" y="87808"/>
                    <a:pt x="5351" y="92528"/>
                    <a:pt x="702" y="95746"/>
                  </a:cubicBezTo>
                  <a:cubicBezTo>
                    <a:pt x="-728" y="96676"/>
                    <a:pt x="202" y="98893"/>
                    <a:pt x="1918" y="98464"/>
                  </a:cubicBezTo>
                  <a:lnTo>
                    <a:pt x="1918" y="9846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5" name="任意多边形: 形状 804"/>
            <p:cNvSpPr/>
            <p:nvPr/>
          </p:nvSpPr>
          <p:spPr>
            <a:xfrm rot="5400000">
              <a:off x="8291799" y="6117710"/>
              <a:ext cx="546202" cy="517601"/>
            </a:xfrm>
            <a:custGeom>
              <a:avLst/>
              <a:gdLst>
                <a:gd name="connsiteX0" fmla="*/ 3040 w 287804"/>
                <a:gd name="connsiteY0" fmla="*/ 272194 h 272734"/>
                <a:gd name="connsiteX1" fmla="*/ 13481 w 287804"/>
                <a:gd name="connsiteY1" fmla="*/ 247451 h 272734"/>
                <a:gd name="connsiteX2" fmla="*/ 22635 w 287804"/>
                <a:gd name="connsiteY2" fmla="*/ 219561 h 272734"/>
                <a:gd name="connsiteX3" fmla="*/ 18916 w 287804"/>
                <a:gd name="connsiteY3" fmla="*/ 222565 h 272734"/>
                <a:gd name="connsiteX4" fmla="*/ 32790 w 287804"/>
                <a:gd name="connsiteY4" fmla="*/ 229072 h 272734"/>
                <a:gd name="connsiteX5" fmla="*/ 48379 w 287804"/>
                <a:gd name="connsiteY5" fmla="*/ 217988 h 272734"/>
                <a:gd name="connsiteX6" fmla="*/ 65542 w 287804"/>
                <a:gd name="connsiteY6" fmla="*/ 197750 h 272734"/>
                <a:gd name="connsiteX7" fmla="*/ 82276 w 287804"/>
                <a:gd name="connsiteY7" fmla="*/ 178656 h 272734"/>
                <a:gd name="connsiteX8" fmla="*/ 103372 w 287804"/>
                <a:gd name="connsiteY8" fmla="*/ 171648 h 272734"/>
                <a:gd name="connsiteX9" fmla="*/ 117245 w 287804"/>
                <a:gd name="connsiteY9" fmla="*/ 160778 h 272734"/>
                <a:gd name="connsiteX10" fmla="*/ 124039 w 287804"/>
                <a:gd name="connsiteY10" fmla="*/ 143687 h 272734"/>
                <a:gd name="connsiteX11" fmla="*/ 139056 w 287804"/>
                <a:gd name="connsiteY11" fmla="*/ 133103 h 272734"/>
                <a:gd name="connsiteX12" fmla="*/ 144992 w 287804"/>
                <a:gd name="connsiteY12" fmla="*/ 128312 h 272734"/>
                <a:gd name="connsiteX13" fmla="*/ 151857 w 287804"/>
                <a:gd name="connsiteY13" fmla="*/ 107216 h 272734"/>
                <a:gd name="connsiteX14" fmla="*/ 162727 w 287804"/>
                <a:gd name="connsiteY14" fmla="*/ 103497 h 272734"/>
                <a:gd name="connsiteX15" fmla="*/ 177172 w 287804"/>
                <a:gd name="connsiteY15" fmla="*/ 103211 h 272734"/>
                <a:gd name="connsiteX16" fmla="*/ 190902 w 287804"/>
                <a:gd name="connsiteY16" fmla="*/ 83760 h 272734"/>
                <a:gd name="connsiteX17" fmla="*/ 198054 w 287804"/>
                <a:gd name="connsiteY17" fmla="*/ 72104 h 272734"/>
                <a:gd name="connsiteX18" fmla="*/ 205420 w 287804"/>
                <a:gd name="connsiteY18" fmla="*/ 74749 h 272734"/>
                <a:gd name="connsiteX19" fmla="*/ 213214 w 287804"/>
                <a:gd name="connsiteY19" fmla="*/ 76680 h 272734"/>
                <a:gd name="connsiteX20" fmla="*/ 235240 w 287804"/>
                <a:gd name="connsiteY20" fmla="*/ 46574 h 272734"/>
                <a:gd name="connsiteX21" fmla="*/ 258052 w 287804"/>
                <a:gd name="connsiteY21" fmla="*/ 31199 h 272734"/>
                <a:gd name="connsiteX22" fmla="*/ 264918 w 287804"/>
                <a:gd name="connsiteY22" fmla="*/ 29196 h 272734"/>
                <a:gd name="connsiteX23" fmla="*/ 273284 w 287804"/>
                <a:gd name="connsiteY23" fmla="*/ 14107 h 272734"/>
                <a:gd name="connsiteX24" fmla="*/ 286943 w 287804"/>
                <a:gd name="connsiteY24" fmla="*/ 3666 h 272734"/>
                <a:gd name="connsiteX25" fmla="*/ 285871 w 287804"/>
                <a:gd name="connsiteY25" fmla="*/ 91 h 272734"/>
                <a:gd name="connsiteX26" fmla="*/ 256837 w 287804"/>
                <a:gd name="connsiteY26" fmla="*/ 27194 h 272734"/>
                <a:gd name="connsiteX27" fmla="*/ 263702 w 287804"/>
                <a:gd name="connsiteY27" fmla="*/ 25192 h 272734"/>
                <a:gd name="connsiteX28" fmla="*/ 234382 w 287804"/>
                <a:gd name="connsiteY28" fmla="*/ 34345 h 272734"/>
                <a:gd name="connsiteX29" fmla="*/ 205849 w 287804"/>
                <a:gd name="connsiteY29" fmla="*/ 72676 h 272734"/>
                <a:gd name="connsiteX30" fmla="*/ 213643 w 287804"/>
                <a:gd name="connsiteY30" fmla="*/ 74606 h 272734"/>
                <a:gd name="connsiteX31" fmla="*/ 192833 w 287804"/>
                <a:gd name="connsiteY31" fmla="*/ 65596 h 272734"/>
                <a:gd name="connsiteX32" fmla="*/ 183894 w 287804"/>
                <a:gd name="connsiteY32" fmla="*/ 78683 h 272734"/>
                <a:gd name="connsiteX33" fmla="*/ 175742 w 287804"/>
                <a:gd name="connsiteY33" fmla="*/ 94630 h 272734"/>
                <a:gd name="connsiteX34" fmla="*/ 158007 w 287804"/>
                <a:gd name="connsiteY34" fmla="*/ 95703 h 272734"/>
                <a:gd name="connsiteX35" fmla="*/ 144920 w 287804"/>
                <a:gd name="connsiteY35" fmla="*/ 102425 h 272734"/>
                <a:gd name="connsiteX36" fmla="*/ 137054 w 287804"/>
                <a:gd name="connsiteY36" fmla="*/ 130886 h 272734"/>
                <a:gd name="connsiteX37" fmla="*/ 142989 w 287804"/>
                <a:gd name="connsiteY37" fmla="*/ 126095 h 272734"/>
                <a:gd name="connsiteX38" fmla="*/ 115243 w 287804"/>
                <a:gd name="connsiteY38" fmla="*/ 143687 h 272734"/>
                <a:gd name="connsiteX39" fmla="*/ 106590 w 287804"/>
                <a:gd name="connsiteY39" fmla="*/ 161136 h 272734"/>
                <a:gd name="connsiteX40" fmla="*/ 85065 w 287804"/>
                <a:gd name="connsiteY40" fmla="*/ 167215 h 272734"/>
                <a:gd name="connsiteX41" fmla="*/ 68617 w 287804"/>
                <a:gd name="connsiteY41" fmla="*/ 181445 h 272734"/>
                <a:gd name="connsiteX42" fmla="*/ 50953 w 287804"/>
                <a:gd name="connsiteY42" fmla="*/ 202398 h 272734"/>
                <a:gd name="connsiteX43" fmla="*/ 42444 w 287804"/>
                <a:gd name="connsiteY43" fmla="*/ 212553 h 272734"/>
                <a:gd name="connsiteX44" fmla="*/ 33505 w 287804"/>
                <a:gd name="connsiteY44" fmla="*/ 221349 h 272734"/>
                <a:gd name="connsiteX45" fmla="*/ 26353 w 287804"/>
                <a:gd name="connsiteY45" fmla="*/ 216987 h 272734"/>
                <a:gd name="connsiteX46" fmla="*/ 18630 w 287804"/>
                <a:gd name="connsiteY46" fmla="*/ 214841 h 272734"/>
                <a:gd name="connsiteX47" fmla="*/ 14912 w 287804"/>
                <a:gd name="connsiteY47" fmla="*/ 217845 h 272734"/>
                <a:gd name="connsiteX48" fmla="*/ 6258 w 287804"/>
                <a:gd name="connsiteY48" fmla="*/ 244948 h 272734"/>
                <a:gd name="connsiteX49" fmla="*/ 109 w 287804"/>
                <a:gd name="connsiteY49" fmla="*/ 271336 h 272734"/>
                <a:gd name="connsiteX50" fmla="*/ 3040 w 287804"/>
                <a:gd name="connsiteY50" fmla="*/ 272194 h 272734"/>
                <a:gd name="connsiteX51" fmla="*/ 3040 w 287804"/>
                <a:gd name="connsiteY51" fmla="*/ 272194 h 272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7804" h="272734">
                  <a:moveTo>
                    <a:pt x="3040" y="272194"/>
                  </a:moveTo>
                  <a:cubicBezTo>
                    <a:pt x="8904" y="265544"/>
                    <a:pt x="10692" y="255675"/>
                    <a:pt x="13481" y="247451"/>
                  </a:cubicBezTo>
                  <a:cubicBezTo>
                    <a:pt x="16628" y="238154"/>
                    <a:pt x="19631" y="228858"/>
                    <a:pt x="22635" y="219561"/>
                  </a:cubicBezTo>
                  <a:cubicBezTo>
                    <a:pt x="21419" y="220562"/>
                    <a:pt x="20132" y="221564"/>
                    <a:pt x="18916" y="222565"/>
                  </a:cubicBezTo>
                  <a:cubicBezTo>
                    <a:pt x="23851" y="222279"/>
                    <a:pt x="27569" y="228500"/>
                    <a:pt x="32790" y="229072"/>
                  </a:cubicBezTo>
                  <a:cubicBezTo>
                    <a:pt x="39941" y="229788"/>
                    <a:pt x="44303" y="222779"/>
                    <a:pt x="48379" y="217988"/>
                  </a:cubicBezTo>
                  <a:cubicBezTo>
                    <a:pt x="54100" y="211266"/>
                    <a:pt x="59821" y="204472"/>
                    <a:pt x="65542" y="197750"/>
                  </a:cubicBezTo>
                  <a:cubicBezTo>
                    <a:pt x="70906" y="191385"/>
                    <a:pt x="76054" y="184234"/>
                    <a:pt x="82276" y="178656"/>
                  </a:cubicBezTo>
                  <a:cubicBezTo>
                    <a:pt x="88497" y="173078"/>
                    <a:pt x="95720" y="173651"/>
                    <a:pt x="103372" y="171648"/>
                  </a:cubicBezTo>
                  <a:cubicBezTo>
                    <a:pt x="109522" y="170075"/>
                    <a:pt x="114099" y="166213"/>
                    <a:pt x="117245" y="160778"/>
                  </a:cubicBezTo>
                  <a:cubicBezTo>
                    <a:pt x="120392" y="155415"/>
                    <a:pt x="121679" y="149337"/>
                    <a:pt x="124039" y="143687"/>
                  </a:cubicBezTo>
                  <a:cubicBezTo>
                    <a:pt x="126256" y="138467"/>
                    <a:pt x="132477" y="129814"/>
                    <a:pt x="139056" y="133103"/>
                  </a:cubicBezTo>
                  <a:cubicBezTo>
                    <a:pt x="142131" y="134605"/>
                    <a:pt x="146279" y="131888"/>
                    <a:pt x="144992" y="128312"/>
                  </a:cubicBezTo>
                  <a:cubicBezTo>
                    <a:pt x="142274" y="120589"/>
                    <a:pt x="145493" y="112150"/>
                    <a:pt x="151857" y="107216"/>
                  </a:cubicBezTo>
                  <a:cubicBezTo>
                    <a:pt x="155003" y="104785"/>
                    <a:pt x="158722" y="103354"/>
                    <a:pt x="162727" y="103497"/>
                  </a:cubicBezTo>
                  <a:cubicBezTo>
                    <a:pt x="167733" y="103640"/>
                    <a:pt x="172310" y="105142"/>
                    <a:pt x="177172" y="103211"/>
                  </a:cubicBezTo>
                  <a:cubicBezTo>
                    <a:pt x="185182" y="99993"/>
                    <a:pt x="188328" y="91269"/>
                    <a:pt x="190902" y="83760"/>
                  </a:cubicBezTo>
                  <a:cubicBezTo>
                    <a:pt x="192261" y="79827"/>
                    <a:pt x="193977" y="74034"/>
                    <a:pt x="198054" y="72104"/>
                  </a:cubicBezTo>
                  <a:cubicBezTo>
                    <a:pt x="200414" y="70959"/>
                    <a:pt x="205420" y="71388"/>
                    <a:pt x="205420" y="74749"/>
                  </a:cubicBezTo>
                  <a:cubicBezTo>
                    <a:pt x="205420" y="79183"/>
                    <a:pt x="210997" y="79755"/>
                    <a:pt x="213214" y="76680"/>
                  </a:cubicBezTo>
                  <a:cubicBezTo>
                    <a:pt x="220294" y="66454"/>
                    <a:pt x="227588" y="56299"/>
                    <a:pt x="235240" y="46574"/>
                  </a:cubicBezTo>
                  <a:cubicBezTo>
                    <a:pt x="238672" y="42212"/>
                    <a:pt x="251044" y="23905"/>
                    <a:pt x="258052" y="31199"/>
                  </a:cubicBezTo>
                  <a:cubicBezTo>
                    <a:pt x="260198" y="33487"/>
                    <a:pt x="264274" y="32128"/>
                    <a:pt x="264918" y="29196"/>
                  </a:cubicBezTo>
                  <a:cubicBezTo>
                    <a:pt x="266276" y="23404"/>
                    <a:pt x="269065" y="18327"/>
                    <a:pt x="273284" y="14107"/>
                  </a:cubicBezTo>
                  <a:cubicBezTo>
                    <a:pt x="277289" y="10103"/>
                    <a:pt x="282438" y="7099"/>
                    <a:pt x="286943" y="3666"/>
                  </a:cubicBezTo>
                  <a:cubicBezTo>
                    <a:pt x="288517" y="2451"/>
                    <a:pt x="287801" y="305"/>
                    <a:pt x="285871" y="91"/>
                  </a:cubicBezTo>
                  <a:cubicBezTo>
                    <a:pt x="271210" y="-1339"/>
                    <a:pt x="259840" y="14393"/>
                    <a:pt x="256837" y="27194"/>
                  </a:cubicBezTo>
                  <a:cubicBezTo>
                    <a:pt x="259125" y="26550"/>
                    <a:pt x="261413" y="25835"/>
                    <a:pt x="263702" y="25192"/>
                  </a:cubicBezTo>
                  <a:cubicBezTo>
                    <a:pt x="254119" y="15180"/>
                    <a:pt x="240889" y="26479"/>
                    <a:pt x="234382" y="34345"/>
                  </a:cubicBezTo>
                  <a:cubicBezTo>
                    <a:pt x="224227" y="46645"/>
                    <a:pt x="214930" y="59589"/>
                    <a:pt x="205849" y="72676"/>
                  </a:cubicBezTo>
                  <a:cubicBezTo>
                    <a:pt x="208423" y="73319"/>
                    <a:pt x="210997" y="73963"/>
                    <a:pt x="213643" y="74606"/>
                  </a:cubicBezTo>
                  <a:cubicBezTo>
                    <a:pt x="213715" y="64237"/>
                    <a:pt x="200414" y="60590"/>
                    <a:pt x="192833" y="65596"/>
                  </a:cubicBezTo>
                  <a:cubicBezTo>
                    <a:pt x="188257" y="68599"/>
                    <a:pt x="185754" y="73748"/>
                    <a:pt x="183894" y="78683"/>
                  </a:cubicBezTo>
                  <a:cubicBezTo>
                    <a:pt x="181892" y="83975"/>
                    <a:pt x="180605" y="91054"/>
                    <a:pt x="175742" y="94630"/>
                  </a:cubicBezTo>
                  <a:cubicBezTo>
                    <a:pt x="170951" y="98134"/>
                    <a:pt x="163656" y="94701"/>
                    <a:pt x="158007" y="95703"/>
                  </a:cubicBezTo>
                  <a:cubicBezTo>
                    <a:pt x="153073" y="96561"/>
                    <a:pt x="148568" y="98992"/>
                    <a:pt x="144920" y="102425"/>
                  </a:cubicBezTo>
                  <a:cubicBezTo>
                    <a:pt x="137197" y="109504"/>
                    <a:pt x="133550" y="120803"/>
                    <a:pt x="137054" y="130886"/>
                  </a:cubicBezTo>
                  <a:cubicBezTo>
                    <a:pt x="139056" y="129313"/>
                    <a:pt x="140987" y="127668"/>
                    <a:pt x="142989" y="126095"/>
                  </a:cubicBezTo>
                  <a:cubicBezTo>
                    <a:pt x="129974" y="119659"/>
                    <a:pt x="119247" y="132674"/>
                    <a:pt x="115243" y="143687"/>
                  </a:cubicBezTo>
                  <a:cubicBezTo>
                    <a:pt x="113097" y="149551"/>
                    <a:pt x="111596" y="156917"/>
                    <a:pt x="106590" y="161136"/>
                  </a:cubicBezTo>
                  <a:cubicBezTo>
                    <a:pt x="100798" y="166070"/>
                    <a:pt x="91859" y="164426"/>
                    <a:pt x="85065" y="167215"/>
                  </a:cubicBezTo>
                  <a:cubicBezTo>
                    <a:pt x="78128" y="170075"/>
                    <a:pt x="73337" y="175867"/>
                    <a:pt x="68617" y="181445"/>
                  </a:cubicBezTo>
                  <a:cubicBezTo>
                    <a:pt x="62682" y="188454"/>
                    <a:pt x="56817" y="195390"/>
                    <a:pt x="50953" y="202398"/>
                  </a:cubicBezTo>
                  <a:cubicBezTo>
                    <a:pt x="48093" y="205759"/>
                    <a:pt x="45233" y="209192"/>
                    <a:pt x="42444" y="212553"/>
                  </a:cubicBezTo>
                  <a:cubicBezTo>
                    <a:pt x="40656" y="214698"/>
                    <a:pt x="36723" y="221492"/>
                    <a:pt x="33505" y="221349"/>
                  </a:cubicBezTo>
                  <a:cubicBezTo>
                    <a:pt x="31002" y="221278"/>
                    <a:pt x="28356" y="218274"/>
                    <a:pt x="26353" y="216987"/>
                  </a:cubicBezTo>
                  <a:cubicBezTo>
                    <a:pt x="23994" y="215557"/>
                    <a:pt x="21419" y="214627"/>
                    <a:pt x="18630" y="214841"/>
                  </a:cubicBezTo>
                  <a:cubicBezTo>
                    <a:pt x="16771" y="214985"/>
                    <a:pt x="15484" y="216129"/>
                    <a:pt x="14912" y="217845"/>
                  </a:cubicBezTo>
                  <a:cubicBezTo>
                    <a:pt x="12051" y="226856"/>
                    <a:pt x="9119" y="235938"/>
                    <a:pt x="6258" y="244948"/>
                  </a:cubicBezTo>
                  <a:cubicBezTo>
                    <a:pt x="3684" y="253244"/>
                    <a:pt x="-750" y="262540"/>
                    <a:pt x="109" y="271336"/>
                  </a:cubicBezTo>
                  <a:cubicBezTo>
                    <a:pt x="394" y="272480"/>
                    <a:pt x="2039" y="273338"/>
                    <a:pt x="3040" y="272194"/>
                  </a:cubicBezTo>
                  <a:lnTo>
                    <a:pt x="3040" y="27219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6" name="任意多边形: 形状 805"/>
            <p:cNvSpPr/>
            <p:nvPr/>
          </p:nvSpPr>
          <p:spPr>
            <a:xfrm rot="5400000">
              <a:off x="8783531" y="6489842"/>
              <a:ext cx="270004" cy="466312"/>
            </a:xfrm>
            <a:custGeom>
              <a:avLst/>
              <a:gdLst>
                <a:gd name="connsiteX0" fmla="*/ 23118 w 270004"/>
                <a:gd name="connsiteY0" fmla="*/ 147793 h 466312"/>
                <a:gd name="connsiteX1" fmla="*/ 25509 w 270004"/>
                <a:gd name="connsiteY1" fmla="*/ 139649 h 466312"/>
                <a:gd name="connsiteX2" fmla="*/ 135983 w 270004"/>
                <a:gd name="connsiteY2" fmla="*/ 78578 h 466312"/>
                <a:gd name="connsiteX3" fmla="*/ 237906 w 270004"/>
                <a:gd name="connsiteY3" fmla="*/ 2439 h 466312"/>
                <a:gd name="connsiteX4" fmla="*/ 249578 w 270004"/>
                <a:gd name="connsiteY4" fmla="*/ 2167 h 466312"/>
                <a:gd name="connsiteX5" fmla="*/ 270004 w 270004"/>
                <a:gd name="connsiteY5" fmla="*/ 22852 h 466312"/>
                <a:gd name="connsiteX6" fmla="*/ 270004 w 270004"/>
                <a:gd name="connsiteY6" fmla="*/ 47689 h 466312"/>
                <a:gd name="connsiteX7" fmla="*/ 242780 w 270004"/>
                <a:gd name="connsiteY7" fmla="*/ 19204 h 466312"/>
                <a:gd name="connsiteX8" fmla="*/ 249714 w 270004"/>
                <a:gd name="connsiteY8" fmla="*/ 13976 h 466312"/>
                <a:gd name="connsiteX9" fmla="*/ 238043 w 270004"/>
                <a:gd name="connsiteY9" fmla="*/ 14247 h 466312"/>
                <a:gd name="connsiteX10" fmla="*/ 242780 w 270004"/>
                <a:gd name="connsiteY10" fmla="*/ 19204 h 466312"/>
                <a:gd name="connsiteX11" fmla="*/ 146027 w 270004"/>
                <a:gd name="connsiteY11" fmla="*/ 92149 h 466312"/>
                <a:gd name="connsiteX12" fmla="*/ 30802 w 270004"/>
                <a:gd name="connsiteY12" fmla="*/ 151458 h 466312"/>
                <a:gd name="connsiteX13" fmla="*/ 23118 w 270004"/>
                <a:gd name="connsiteY13" fmla="*/ 147793 h 466312"/>
                <a:gd name="connsiteX14" fmla="*/ 537 w 270004"/>
                <a:gd name="connsiteY14" fmla="*/ 171000 h 466312"/>
                <a:gd name="connsiteX15" fmla="*/ 2845 w 270004"/>
                <a:gd name="connsiteY15" fmla="*/ 167608 h 466312"/>
                <a:gd name="connsiteX16" fmla="*/ 92145 w 270004"/>
                <a:gd name="connsiteY16" fmla="*/ 245782 h 466312"/>
                <a:gd name="connsiteX17" fmla="*/ 173849 w 270004"/>
                <a:gd name="connsiteY17" fmla="*/ 330605 h 466312"/>
                <a:gd name="connsiteX18" fmla="*/ 270004 w 270004"/>
                <a:gd name="connsiteY18" fmla="*/ 442643 h 466312"/>
                <a:gd name="connsiteX19" fmla="*/ 270004 w 270004"/>
                <a:gd name="connsiteY19" fmla="*/ 466312 h 466312"/>
                <a:gd name="connsiteX20" fmla="*/ 147112 w 270004"/>
                <a:gd name="connsiteY20" fmla="*/ 323682 h 466312"/>
                <a:gd name="connsiteX21" fmla="*/ 73960 w 270004"/>
                <a:gd name="connsiteY21" fmla="*/ 247410 h 466312"/>
                <a:gd name="connsiteX22" fmla="*/ 537 w 270004"/>
                <a:gd name="connsiteY22" fmla="*/ 171000 h 46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0004" h="466312">
                  <a:moveTo>
                    <a:pt x="23118" y="147793"/>
                  </a:moveTo>
                  <a:cubicBezTo>
                    <a:pt x="21845" y="144977"/>
                    <a:pt x="22252" y="141414"/>
                    <a:pt x="25509" y="139649"/>
                  </a:cubicBezTo>
                  <a:cubicBezTo>
                    <a:pt x="62695" y="119700"/>
                    <a:pt x="100289" y="101107"/>
                    <a:pt x="135983" y="78578"/>
                  </a:cubicBezTo>
                  <a:cubicBezTo>
                    <a:pt x="171947" y="55777"/>
                    <a:pt x="206013" y="30397"/>
                    <a:pt x="237906" y="2439"/>
                  </a:cubicBezTo>
                  <a:cubicBezTo>
                    <a:pt x="241299" y="-410"/>
                    <a:pt x="246186" y="-1089"/>
                    <a:pt x="249578" y="2167"/>
                  </a:cubicBezTo>
                  <a:lnTo>
                    <a:pt x="270004" y="22852"/>
                  </a:lnTo>
                  <a:lnTo>
                    <a:pt x="270004" y="47689"/>
                  </a:lnTo>
                  <a:lnTo>
                    <a:pt x="242780" y="19204"/>
                  </a:lnTo>
                  <a:lnTo>
                    <a:pt x="249714" y="13976"/>
                  </a:lnTo>
                  <a:cubicBezTo>
                    <a:pt x="245778" y="14112"/>
                    <a:pt x="241979" y="14112"/>
                    <a:pt x="238043" y="14247"/>
                  </a:cubicBezTo>
                  <a:lnTo>
                    <a:pt x="242780" y="19204"/>
                  </a:lnTo>
                  <a:lnTo>
                    <a:pt x="146027" y="92149"/>
                  </a:lnTo>
                  <a:cubicBezTo>
                    <a:pt x="109655" y="115492"/>
                    <a:pt x="71653" y="137070"/>
                    <a:pt x="30802" y="151458"/>
                  </a:cubicBezTo>
                  <a:cubicBezTo>
                    <a:pt x="27341" y="152679"/>
                    <a:pt x="24390" y="150609"/>
                    <a:pt x="23118" y="147793"/>
                  </a:cubicBezTo>
                  <a:close/>
                  <a:moveTo>
                    <a:pt x="537" y="171000"/>
                  </a:moveTo>
                  <a:cubicBezTo>
                    <a:pt x="-957" y="169237"/>
                    <a:pt x="943" y="165707"/>
                    <a:pt x="2845" y="167608"/>
                  </a:cubicBezTo>
                  <a:cubicBezTo>
                    <a:pt x="35552" y="190409"/>
                    <a:pt x="63917" y="217823"/>
                    <a:pt x="92145" y="245782"/>
                  </a:cubicBezTo>
                  <a:cubicBezTo>
                    <a:pt x="119969" y="273467"/>
                    <a:pt x="147247" y="301697"/>
                    <a:pt x="173849" y="330605"/>
                  </a:cubicBezTo>
                  <a:lnTo>
                    <a:pt x="270004" y="442643"/>
                  </a:lnTo>
                  <a:lnTo>
                    <a:pt x="270004" y="466312"/>
                  </a:lnTo>
                  <a:lnTo>
                    <a:pt x="147112" y="323682"/>
                  </a:lnTo>
                  <a:cubicBezTo>
                    <a:pt x="123226" y="297761"/>
                    <a:pt x="98932" y="272381"/>
                    <a:pt x="73960" y="247410"/>
                  </a:cubicBezTo>
                  <a:cubicBezTo>
                    <a:pt x="48987" y="222302"/>
                    <a:pt x="23609" y="198008"/>
                    <a:pt x="537" y="17100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7" name="任意多边形: 形状 806"/>
            <p:cNvSpPr/>
            <p:nvPr/>
          </p:nvSpPr>
          <p:spPr>
            <a:xfrm rot="5400000">
              <a:off x="8220658" y="6200596"/>
              <a:ext cx="146924" cy="148607"/>
            </a:xfrm>
            <a:custGeom>
              <a:avLst/>
              <a:gdLst>
                <a:gd name="connsiteX0" fmla="*/ 10814 w 77417"/>
                <a:gd name="connsiteY0" fmla="*/ 77495 h 78304"/>
                <a:gd name="connsiteX1" fmla="*/ 4663 w 77417"/>
                <a:gd name="connsiteY1" fmla="*/ 65195 h 78304"/>
                <a:gd name="connsiteX2" fmla="*/ 8883 w 77417"/>
                <a:gd name="connsiteY2" fmla="*/ 52395 h 78304"/>
                <a:gd name="connsiteX3" fmla="*/ 20753 w 77417"/>
                <a:gd name="connsiteY3" fmla="*/ 46817 h 78304"/>
                <a:gd name="connsiteX4" fmla="*/ 33125 w 77417"/>
                <a:gd name="connsiteY4" fmla="*/ 47103 h 78304"/>
                <a:gd name="connsiteX5" fmla="*/ 41277 w 77417"/>
                <a:gd name="connsiteY5" fmla="*/ 39594 h 78304"/>
                <a:gd name="connsiteX6" fmla="*/ 42708 w 77417"/>
                <a:gd name="connsiteY6" fmla="*/ 28295 h 78304"/>
                <a:gd name="connsiteX7" fmla="*/ 50789 w 77417"/>
                <a:gd name="connsiteY7" fmla="*/ 25363 h 78304"/>
                <a:gd name="connsiteX8" fmla="*/ 60300 w 77417"/>
                <a:gd name="connsiteY8" fmla="*/ 23289 h 78304"/>
                <a:gd name="connsiteX9" fmla="*/ 68667 w 77417"/>
                <a:gd name="connsiteY9" fmla="*/ 17211 h 78304"/>
                <a:gd name="connsiteX10" fmla="*/ 70669 w 77417"/>
                <a:gd name="connsiteY10" fmla="*/ 10703 h 78304"/>
                <a:gd name="connsiteX11" fmla="*/ 71742 w 77417"/>
                <a:gd name="connsiteY11" fmla="*/ 7413 h 78304"/>
                <a:gd name="connsiteX12" fmla="*/ 72528 w 77417"/>
                <a:gd name="connsiteY12" fmla="*/ 6984 h 78304"/>
                <a:gd name="connsiteX13" fmla="*/ 72171 w 77417"/>
                <a:gd name="connsiteY13" fmla="*/ 6555 h 78304"/>
                <a:gd name="connsiteX14" fmla="*/ 77391 w 77417"/>
                <a:gd name="connsiteY14" fmla="*/ 5697 h 78304"/>
                <a:gd name="connsiteX15" fmla="*/ 69310 w 77417"/>
                <a:gd name="connsiteY15" fmla="*/ 191 h 78304"/>
                <a:gd name="connsiteX16" fmla="*/ 64590 w 77417"/>
                <a:gd name="connsiteY16" fmla="*/ 4124 h 78304"/>
                <a:gd name="connsiteX17" fmla="*/ 62302 w 77417"/>
                <a:gd name="connsiteY17" fmla="*/ 12991 h 78304"/>
                <a:gd name="connsiteX18" fmla="*/ 53434 w 77417"/>
                <a:gd name="connsiteY18" fmla="*/ 17354 h 78304"/>
                <a:gd name="connsiteX19" fmla="*/ 42350 w 77417"/>
                <a:gd name="connsiteY19" fmla="*/ 20071 h 78304"/>
                <a:gd name="connsiteX20" fmla="*/ 34627 w 77417"/>
                <a:gd name="connsiteY20" fmla="*/ 27937 h 78304"/>
                <a:gd name="connsiteX21" fmla="*/ 34269 w 77417"/>
                <a:gd name="connsiteY21" fmla="*/ 35732 h 78304"/>
                <a:gd name="connsiteX22" fmla="*/ 30193 w 77417"/>
                <a:gd name="connsiteY22" fmla="*/ 40237 h 78304"/>
                <a:gd name="connsiteX23" fmla="*/ 14675 w 77417"/>
                <a:gd name="connsiteY23" fmla="*/ 40810 h 78304"/>
                <a:gd name="connsiteX24" fmla="*/ 2661 w 77417"/>
                <a:gd name="connsiteY24" fmla="*/ 50321 h 78304"/>
                <a:gd name="connsiteX25" fmla="*/ 10241 w 77417"/>
                <a:gd name="connsiteY25" fmla="*/ 78282 h 78304"/>
                <a:gd name="connsiteX26" fmla="*/ 10814 w 77417"/>
                <a:gd name="connsiteY26" fmla="*/ 77495 h 78304"/>
                <a:gd name="connsiteX27" fmla="*/ 10814 w 77417"/>
                <a:gd name="connsiteY27" fmla="*/ 77495 h 7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417" h="78304">
                  <a:moveTo>
                    <a:pt x="10814" y="77495"/>
                  </a:moveTo>
                  <a:cubicBezTo>
                    <a:pt x="7881" y="73705"/>
                    <a:pt x="5164" y="70130"/>
                    <a:pt x="4663" y="65195"/>
                  </a:cubicBezTo>
                  <a:cubicBezTo>
                    <a:pt x="4163" y="60404"/>
                    <a:pt x="5450" y="55899"/>
                    <a:pt x="8883" y="52395"/>
                  </a:cubicBezTo>
                  <a:cubicBezTo>
                    <a:pt x="12029" y="49176"/>
                    <a:pt x="16177" y="46888"/>
                    <a:pt x="20753" y="46817"/>
                  </a:cubicBezTo>
                  <a:cubicBezTo>
                    <a:pt x="24901" y="46745"/>
                    <a:pt x="28977" y="47889"/>
                    <a:pt x="33125" y="47103"/>
                  </a:cubicBezTo>
                  <a:cubicBezTo>
                    <a:pt x="37130" y="46316"/>
                    <a:pt x="40277" y="43670"/>
                    <a:pt x="41277" y="39594"/>
                  </a:cubicBezTo>
                  <a:cubicBezTo>
                    <a:pt x="42135" y="36161"/>
                    <a:pt x="40062" y="31013"/>
                    <a:pt x="42708" y="28295"/>
                  </a:cubicBezTo>
                  <a:cubicBezTo>
                    <a:pt x="44639" y="26293"/>
                    <a:pt x="48143" y="25864"/>
                    <a:pt x="50789" y="25363"/>
                  </a:cubicBezTo>
                  <a:cubicBezTo>
                    <a:pt x="54007" y="24719"/>
                    <a:pt x="57225" y="24362"/>
                    <a:pt x="60300" y="23289"/>
                  </a:cubicBezTo>
                  <a:cubicBezTo>
                    <a:pt x="63661" y="22145"/>
                    <a:pt x="66807" y="20286"/>
                    <a:pt x="68667" y="17211"/>
                  </a:cubicBezTo>
                  <a:cubicBezTo>
                    <a:pt x="69882" y="15208"/>
                    <a:pt x="70311" y="12991"/>
                    <a:pt x="70669" y="10703"/>
                  </a:cubicBezTo>
                  <a:cubicBezTo>
                    <a:pt x="70883" y="9487"/>
                    <a:pt x="71312" y="8415"/>
                    <a:pt x="71742" y="7413"/>
                  </a:cubicBezTo>
                  <a:cubicBezTo>
                    <a:pt x="71813" y="7199"/>
                    <a:pt x="72385" y="7127"/>
                    <a:pt x="72528" y="6984"/>
                  </a:cubicBezTo>
                  <a:cubicBezTo>
                    <a:pt x="73172" y="6555"/>
                    <a:pt x="72528" y="7914"/>
                    <a:pt x="72171" y="6555"/>
                  </a:cubicBezTo>
                  <a:cubicBezTo>
                    <a:pt x="73029" y="9702"/>
                    <a:pt x="77105" y="8486"/>
                    <a:pt x="77391" y="5697"/>
                  </a:cubicBezTo>
                  <a:cubicBezTo>
                    <a:pt x="77820" y="1406"/>
                    <a:pt x="72957" y="-667"/>
                    <a:pt x="69310" y="191"/>
                  </a:cubicBezTo>
                  <a:cubicBezTo>
                    <a:pt x="67165" y="691"/>
                    <a:pt x="65592" y="2193"/>
                    <a:pt x="64590" y="4124"/>
                  </a:cubicBezTo>
                  <a:cubicBezTo>
                    <a:pt x="63160" y="6913"/>
                    <a:pt x="63732" y="10274"/>
                    <a:pt x="62302" y="12991"/>
                  </a:cubicBezTo>
                  <a:cubicBezTo>
                    <a:pt x="60729" y="15995"/>
                    <a:pt x="56438" y="16710"/>
                    <a:pt x="53434" y="17354"/>
                  </a:cubicBezTo>
                  <a:cubicBezTo>
                    <a:pt x="49716" y="18140"/>
                    <a:pt x="45854" y="18569"/>
                    <a:pt x="42350" y="20071"/>
                  </a:cubicBezTo>
                  <a:cubicBezTo>
                    <a:pt x="38775" y="21573"/>
                    <a:pt x="35771" y="24147"/>
                    <a:pt x="34627" y="27937"/>
                  </a:cubicBezTo>
                  <a:cubicBezTo>
                    <a:pt x="33840" y="30512"/>
                    <a:pt x="34198" y="33086"/>
                    <a:pt x="34269" y="35732"/>
                  </a:cubicBezTo>
                  <a:cubicBezTo>
                    <a:pt x="34269" y="38879"/>
                    <a:pt x="33340" y="40094"/>
                    <a:pt x="30193" y="40237"/>
                  </a:cubicBezTo>
                  <a:cubicBezTo>
                    <a:pt x="24901" y="40524"/>
                    <a:pt x="19895" y="39093"/>
                    <a:pt x="14675" y="40810"/>
                  </a:cubicBezTo>
                  <a:cubicBezTo>
                    <a:pt x="9598" y="42454"/>
                    <a:pt x="5379" y="45744"/>
                    <a:pt x="2661" y="50321"/>
                  </a:cubicBezTo>
                  <a:cubicBezTo>
                    <a:pt x="-2488" y="59045"/>
                    <a:pt x="-271" y="74492"/>
                    <a:pt x="10241" y="78282"/>
                  </a:cubicBezTo>
                  <a:cubicBezTo>
                    <a:pt x="10670" y="78425"/>
                    <a:pt x="11099" y="77853"/>
                    <a:pt x="10814" y="77495"/>
                  </a:cubicBezTo>
                  <a:lnTo>
                    <a:pt x="10814" y="7749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8" name="任意多边形: 形状 807"/>
            <p:cNvSpPr/>
            <p:nvPr/>
          </p:nvSpPr>
          <p:spPr>
            <a:xfrm rot="5400000">
              <a:off x="8408318" y="6439422"/>
              <a:ext cx="329878" cy="286497"/>
            </a:xfrm>
            <a:custGeom>
              <a:avLst/>
              <a:gdLst>
                <a:gd name="connsiteX0" fmla="*/ 1252 w 173819"/>
                <a:gd name="connsiteY0" fmla="*/ 150277 h 150961"/>
                <a:gd name="connsiteX1" fmla="*/ 23778 w 173819"/>
                <a:gd name="connsiteY1" fmla="*/ 139336 h 150961"/>
                <a:gd name="connsiteX2" fmla="*/ 29356 w 173819"/>
                <a:gd name="connsiteY2" fmla="*/ 127680 h 150961"/>
                <a:gd name="connsiteX3" fmla="*/ 43444 w 173819"/>
                <a:gd name="connsiteY3" fmla="*/ 123389 h 150961"/>
                <a:gd name="connsiteX4" fmla="*/ 49523 w 173819"/>
                <a:gd name="connsiteY4" fmla="*/ 102722 h 150961"/>
                <a:gd name="connsiteX5" fmla="*/ 60607 w 173819"/>
                <a:gd name="connsiteY5" fmla="*/ 98717 h 150961"/>
                <a:gd name="connsiteX6" fmla="*/ 74480 w 173819"/>
                <a:gd name="connsiteY6" fmla="*/ 97144 h 150961"/>
                <a:gd name="connsiteX7" fmla="*/ 96149 w 173819"/>
                <a:gd name="connsiteY7" fmla="*/ 84844 h 150961"/>
                <a:gd name="connsiteX8" fmla="*/ 100725 w 173819"/>
                <a:gd name="connsiteY8" fmla="*/ 74260 h 150961"/>
                <a:gd name="connsiteX9" fmla="*/ 106088 w 173819"/>
                <a:gd name="connsiteY9" fmla="*/ 64892 h 150961"/>
                <a:gd name="connsiteX10" fmla="*/ 118818 w 173819"/>
                <a:gd name="connsiteY10" fmla="*/ 66251 h 150961"/>
                <a:gd name="connsiteX11" fmla="*/ 127256 w 173819"/>
                <a:gd name="connsiteY11" fmla="*/ 58385 h 150961"/>
                <a:gd name="connsiteX12" fmla="*/ 134836 w 173819"/>
                <a:gd name="connsiteY12" fmla="*/ 35429 h 150961"/>
                <a:gd name="connsiteX13" fmla="*/ 162869 w 173819"/>
                <a:gd name="connsiteY13" fmla="*/ 24917 h 150961"/>
                <a:gd name="connsiteX14" fmla="*/ 170306 w 173819"/>
                <a:gd name="connsiteY14" fmla="*/ 889 h 150961"/>
                <a:gd name="connsiteX15" fmla="*/ 164943 w 173819"/>
                <a:gd name="connsiteY15" fmla="*/ 4178 h 150961"/>
                <a:gd name="connsiteX16" fmla="*/ 149783 w 173819"/>
                <a:gd name="connsiteY16" fmla="*/ 21413 h 150961"/>
                <a:gd name="connsiteX17" fmla="*/ 127399 w 173819"/>
                <a:gd name="connsiteY17" fmla="*/ 30566 h 150961"/>
                <a:gd name="connsiteX18" fmla="*/ 120105 w 173819"/>
                <a:gd name="connsiteY18" fmla="*/ 52449 h 150961"/>
                <a:gd name="connsiteX19" fmla="*/ 114027 w 173819"/>
                <a:gd name="connsiteY19" fmla="*/ 58027 h 150961"/>
                <a:gd name="connsiteX20" fmla="*/ 101512 w 173819"/>
                <a:gd name="connsiteY20" fmla="*/ 56525 h 150961"/>
                <a:gd name="connsiteX21" fmla="*/ 91572 w 173819"/>
                <a:gd name="connsiteY21" fmla="*/ 76405 h 150961"/>
                <a:gd name="connsiteX22" fmla="*/ 73265 w 173819"/>
                <a:gd name="connsiteY22" fmla="*/ 89063 h 150961"/>
                <a:gd name="connsiteX23" fmla="*/ 61537 w 173819"/>
                <a:gd name="connsiteY23" fmla="*/ 90636 h 150961"/>
                <a:gd name="connsiteX24" fmla="*/ 48664 w 173819"/>
                <a:gd name="connsiteY24" fmla="*/ 92210 h 150961"/>
                <a:gd name="connsiteX25" fmla="*/ 41084 w 173819"/>
                <a:gd name="connsiteY25" fmla="*/ 111518 h 150961"/>
                <a:gd name="connsiteX26" fmla="*/ 39296 w 173819"/>
                <a:gd name="connsiteY26" fmla="*/ 116738 h 150961"/>
                <a:gd name="connsiteX27" fmla="*/ 31359 w 173819"/>
                <a:gd name="connsiteY27" fmla="*/ 118026 h 150961"/>
                <a:gd name="connsiteX28" fmla="*/ 21418 w 173819"/>
                <a:gd name="connsiteY28" fmla="*/ 125963 h 150961"/>
                <a:gd name="connsiteX29" fmla="*/ 14768 w 173819"/>
                <a:gd name="connsiteY29" fmla="*/ 139050 h 150961"/>
                <a:gd name="connsiteX30" fmla="*/ 1109 w 173819"/>
                <a:gd name="connsiteY30" fmla="*/ 146988 h 150961"/>
                <a:gd name="connsiteX31" fmla="*/ 1252 w 173819"/>
                <a:gd name="connsiteY31" fmla="*/ 150277 h 150961"/>
                <a:gd name="connsiteX32" fmla="*/ 1252 w 173819"/>
                <a:gd name="connsiteY32" fmla="*/ 150277 h 15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3819" h="150961">
                  <a:moveTo>
                    <a:pt x="1252" y="150277"/>
                  </a:moveTo>
                  <a:cubicBezTo>
                    <a:pt x="9834" y="153138"/>
                    <a:pt x="19487" y="146559"/>
                    <a:pt x="23778" y="139336"/>
                  </a:cubicBezTo>
                  <a:cubicBezTo>
                    <a:pt x="25924" y="135689"/>
                    <a:pt x="26639" y="130898"/>
                    <a:pt x="29356" y="127680"/>
                  </a:cubicBezTo>
                  <a:cubicBezTo>
                    <a:pt x="32646" y="123818"/>
                    <a:pt x="39225" y="126035"/>
                    <a:pt x="43444" y="123389"/>
                  </a:cubicBezTo>
                  <a:cubicBezTo>
                    <a:pt x="50953" y="118669"/>
                    <a:pt x="47520" y="109802"/>
                    <a:pt x="49523" y="102722"/>
                  </a:cubicBezTo>
                  <a:cubicBezTo>
                    <a:pt x="50881" y="97787"/>
                    <a:pt x="56531" y="98717"/>
                    <a:pt x="60607" y="98717"/>
                  </a:cubicBezTo>
                  <a:cubicBezTo>
                    <a:pt x="65255" y="98717"/>
                    <a:pt x="69903" y="98145"/>
                    <a:pt x="74480" y="97144"/>
                  </a:cubicBezTo>
                  <a:cubicBezTo>
                    <a:pt x="82633" y="95356"/>
                    <a:pt x="90999" y="91566"/>
                    <a:pt x="96149" y="84844"/>
                  </a:cubicBezTo>
                  <a:cubicBezTo>
                    <a:pt x="98508" y="81769"/>
                    <a:pt x="100153" y="78122"/>
                    <a:pt x="100725" y="74260"/>
                  </a:cubicBezTo>
                  <a:cubicBezTo>
                    <a:pt x="101369" y="70041"/>
                    <a:pt x="100224" y="63962"/>
                    <a:pt x="106088" y="64892"/>
                  </a:cubicBezTo>
                  <a:cubicBezTo>
                    <a:pt x="110308" y="65536"/>
                    <a:pt x="114456" y="67324"/>
                    <a:pt x="118818" y="66251"/>
                  </a:cubicBezTo>
                  <a:cubicBezTo>
                    <a:pt x="122894" y="65250"/>
                    <a:pt x="125826" y="62318"/>
                    <a:pt x="127256" y="58385"/>
                  </a:cubicBezTo>
                  <a:cubicBezTo>
                    <a:pt x="130117" y="50661"/>
                    <a:pt x="126970" y="40721"/>
                    <a:pt x="134836" y="35429"/>
                  </a:cubicBezTo>
                  <a:cubicBezTo>
                    <a:pt x="143275" y="29780"/>
                    <a:pt x="154359" y="30566"/>
                    <a:pt x="162869" y="24917"/>
                  </a:cubicBezTo>
                  <a:cubicBezTo>
                    <a:pt x="170092" y="20126"/>
                    <a:pt x="178816" y="8612"/>
                    <a:pt x="170306" y="889"/>
                  </a:cubicBezTo>
                  <a:cubicBezTo>
                    <a:pt x="167803" y="-1400"/>
                    <a:pt x="164299" y="1103"/>
                    <a:pt x="164943" y="4178"/>
                  </a:cubicBezTo>
                  <a:cubicBezTo>
                    <a:pt x="166945" y="13761"/>
                    <a:pt x="157935" y="19267"/>
                    <a:pt x="149783" y="21413"/>
                  </a:cubicBezTo>
                  <a:cubicBezTo>
                    <a:pt x="142059" y="23487"/>
                    <a:pt x="133549" y="24988"/>
                    <a:pt x="127399" y="30566"/>
                  </a:cubicBezTo>
                  <a:cubicBezTo>
                    <a:pt x="120820" y="36573"/>
                    <a:pt x="121464" y="44368"/>
                    <a:pt x="120105" y="52449"/>
                  </a:cubicBezTo>
                  <a:cubicBezTo>
                    <a:pt x="119461" y="56311"/>
                    <a:pt x="118317" y="58599"/>
                    <a:pt x="114027" y="58027"/>
                  </a:cubicBezTo>
                  <a:cubicBezTo>
                    <a:pt x="109879" y="57455"/>
                    <a:pt x="105802" y="55524"/>
                    <a:pt x="101512" y="56525"/>
                  </a:cubicBezTo>
                  <a:cubicBezTo>
                    <a:pt x="91429" y="58957"/>
                    <a:pt x="94575" y="69183"/>
                    <a:pt x="91572" y="76405"/>
                  </a:cubicBezTo>
                  <a:cubicBezTo>
                    <a:pt x="88568" y="83700"/>
                    <a:pt x="80344" y="87275"/>
                    <a:pt x="73265" y="89063"/>
                  </a:cubicBezTo>
                  <a:cubicBezTo>
                    <a:pt x="69403" y="90064"/>
                    <a:pt x="65470" y="90493"/>
                    <a:pt x="61537" y="90636"/>
                  </a:cubicBezTo>
                  <a:cubicBezTo>
                    <a:pt x="57174" y="90779"/>
                    <a:pt x="52741" y="90350"/>
                    <a:pt x="48664" y="92210"/>
                  </a:cubicBezTo>
                  <a:cubicBezTo>
                    <a:pt x="40798" y="95857"/>
                    <a:pt x="41513" y="104152"/>
                    <a:pt x="41084" y="111518"/>
                  </a:cubicBezTo>
                  <a:cubicBezTo>
                    <a:pt x="40941" y="113377"/>
                    <a:pt x="40869" y="115523"/>
                    <a:pt x="39296" y="116738"/>
                  </a:cubicBezTo>
                  <a:cubicBezTo>
                    <a:pt x="37437" y="118168"/>
                    <a:pt x="33647" y="117596"/>
                    <a:pt x="31359" y="118026"/>
                  </a:cubicBezTo>
                  <a:cubicBezTo>
                    <a:pt x="26782" y="118955"/>
                    <a:pt x="23564" y="121887"/>
                    <a:pt x="21418" y="125963"/>
                  </a:cubicBezTo>
                  <a:cubicBezTo>
                    <a:pt x="19130" y="130397"/>
                    <a:pt x="18200" y="135260"/>
                    <a:pt x="14768" y="139050"/>
                  </a:cubicBezTo>
                  <a:cubicBezTo>
                    <a:pt x="11049" y="143269"/>
                    <a:pt x="6043" y="144843"/>
                    <a:pt x="1109" y="146988"/>
                  </a:cubicBezTo>
                  <a:cubicBezTo>
                    <a:pt x="-393" y="147631"/>
                    <a:pt x="-393" y="149705"/>
                    <a:pt x="1252" y="150277"/>
                  </a:cubicBezTo>
                  <a:lnTo>
                    <a:pt x="1252" y="15027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9" name="任意多边形: 形状 808"/>
            <p:cNvSpPr/>
            <p:nvPr/>
          </p:nvSpPr>
          <p:spPr>
            <a:xfrm rot="5400000">
              <a:off x="7991182" y="6319098"/>
              <a:ext cx="564536" cy="513268"/>
            </a:xfrm>
            <a:custGeom>
              <a:avLst/>
              <a:gdLst>
                <a:gd name="connsiteX0" fmla="*/ 293 w 564536"/>
                <a:gd name="connsiteY0" fmla="*/ 510137 h 513268"/>
                <a:gd name="connsiteX1" fmla="*/ 6534 w 564536"/>
                <a:gd name="connsiteY1" fmla="*/ 462499 h 513268"/>
                <a:gd name="connsiteX2" fmla="*/ 15898 w 564536"/>
                <a:gd name="connsiteY2" fmla="*/ 423142 h 513268"/>
                <a:gd name="connsiteX3" fmla="*/ 54172 w 564536"/>
                <a:gd name="connsiteY3" fmla="*/ 408620 h 513268"/>
                <a:gd name="connsiteX4" fmla="*/ 95565 w 564536"/>
                <a:gd name="connsiteY4" fmla="*/ 398848 h 513268"/>
                <a:gd name="connsiteX5" fmla="*/ 103437 w 564536"/>
                <a:gd name="connsiteY5" fmla="*/ 360712 h 513268"/>
                <a:gd name="connsiteX6" fmla="*/ 116737 w 564536"/>
                <a:gd name="connsiteY6" fmla="*/ 326105 h 513268"/>
                <a:gd name="connsiteX7" fmla="*/ 159624 w 564536"/>
                <a:gd name="connsiteY7" fmla="*/ 314839 h 513268"/>
                <a:gd name="connsiteX8" fmla="*/ 192603 w 564536"/>
                <a:gd name="connsiteY8" fmla="*/ 295432 h 513268"/>
                <a:gd name="connsiteX9" fmla="*/ 230468 w 564536"/>
                <a:gd name="connsiteY9" fmla="*/ 239382 h 513268"/>
                <a:gd name="connsiteX10" fmla="*/ 240375 w 564536"/>
                <a:gd name="connsiteY10" fmla="*/ 244675 h 513268"/>
                <a:gd name="connsiteX11" fmla="*/ 264532 w 564536"/>
                <a:gd name="connsiteY11" fmla="*/ 244809 h 513268"/>
                <a:gd name="connsiteX12" fmla="*/ 287878 w 564536"/>
                <a:gd name="connsiteY12" fmla="*/ 203416 h 513268"/>
                <a:gd name="connsiteX13" fmla="*/ 322331 w 564536"/>
                <a:gd name="connsiteY13" fmla="*/ 185416 h 513268"/>
                <a:gd name="connsiteX14" fmla="*/ 351044 w 564536"/>
                <a:gd name="connsiteY14" fmla="*/ 193355 h 513268"/>
                <a:gd name="connsiteX15" fmla="*/ 350035 w 564536"/>
                <a:gd name="connsiteY15" fmla="*/ 194730 h 513268"/>
                <a:gd name="connsiteX16" fmla="*/ 359942 w 564536"/>
                <a:gd name="connsiteY16" fmla="*/ 195815 h 513268"/>
                <a:gd name="connsiteX17" fmla="*/ 351044 w 564536"/>
                <a:gd name="connsiteY17" fmla="*/ 193355 h 513268"/>
                <a:gd name="connsiteX18" fmla="*/ 359518 w 564536"/>
                <a:gd name="connsiteY18" fmla="*/ 181803 h 513268"/>
                <a:gd name="connsiteX19" fmla="*/ 364421 w 564536"/>
                <a:gd name="connsiteY19" fmla="*/ 166230 h 513268"/>
                <a:gd name="connsiteX20" fmla="*/ 375415 w 564536"/>
                <a:gd name="connsiteY20" fmla="*/ 134878 h 513268"/>
                <a:gd name="connsiteX21" fmla="*/ 397670 w 564536"/>
                <a:gd name="connsiteY21" fmla="*/ 121849 h 513268"/>
                <a:gd name="connsiteX22" fmla="*/ 421965 w 564536"/>
                <a:gd name="connsiteY22" fmla="*/ 125514 h 513268"/>
                <a:gd name="connsiteX23" fmla="*/ 428888 w 564536"/>
                <a:gd name="connsiteY23" fmla="*/ 116421 h 513268"/>
                <a:gd name="connsiteX24" fmla="*/ 444494 w 564536"/>
                <a:gd name="connsiteY24" fmla="*/ 85206 h 513268"/>
                <a:gd name="connsiteX25" fmla="*/ 480188 w 564536"/>
                <a:gd name="connsiteY25" fmla="*/ 64034 h 513268"/>
                <a:gd name="connsiteX26" fmla="*/ 499052 w 564536"/>
                <a:gd name="connsiteY26" fmla="*/ 28613 h 513268"/>
                <a:gd name="connsiteX27" fmla="*/ 533932 w 564536"/>
                <a:gd name="connsiteY27" fmla="*/ 8526 h 513268"/>
                <a:gd name="connsiteX28" fmla="*/ 554357 w 564536"/>
                <a:gd name="connsiteY28" fmla="*/ 4743 h 513268"/>
                <a:gd name="connsiteX29" fmla="*/ 564536 w 564536"/>
                <a:gd name="connsiteY29" fmla="*/ 0 h 513268"/>
                <a:gd name="connsiteX30" fmla="*/ 564536 w 564536"/>
                <a:gd name="connsiteY30" fmla="*/ 18309 h 513268"/>
                <a:gd name="connsiteX31" fmla="*/ 562026 w 564536"/>
                <a:gd name="connsiteY31" fmla="*/ 19518 h 513268"/>
                <a:gd name="connsiteX32" fmla="*/ 517511 w 564536"/>
                <a:gd name="connsiteY32" fmla="*/ 32955 h 513268"/>
                <a:gd name="connsiteX33" fmla="*/ 495388 w 564536"/>
                <a:gd name="connsiteY33" fmla="*/ 70955 h 513268"/>
                <a:gd name="connsiteX34" fmla="*/ 479102 w 564536"/>
                <a:gd name="connsiteY34" fmla="*/ 86291 h 513268"/>
                <a:gd name="connsiteX35" fmla="*/ 457659 w 564536"/>
                <a:gd name="connsiteY35" fmla="*/ 95655 h 513268"/>
                <a:gd name="connsiteX36" fmla="*/ 441508 w 564536"/>
                <a:gd name="connsiteY36" fmla="*/ 127956 h 513268"/>
                <a:gd name="connsiteX37" fmla="*/ 408665 w 564536"/>
                <a:gd name="connsiteY37" fmla="*/ 140442 h 513268"/>
                <a:gd name="connsiteX38" fmla="*/ 386136 w 564536"/>
                <a:gd name="connsiteY38" fmla="*/ 149671 h 513268"/>
                <a:gd name="connsiteX39" fmla="*/ 358450 w 564536"/>
                <a:gd name="connsiteY39" fmla="*/ 208438 h 513268"/>
                <a:gd name="connsiteX40" fmla="*/ 348541 w 564536"/>
                <a:gd name="connsiteY40" fmla="*/ 207352 h 513268"/>
                <a:gd name="connsiteX41" fmla="*/ 307691 w 564536"/>
                <a:gd name="connsiteY41" fmla="*/ 206673 h 513268"/>
                <a:gd name="connsiteX42" fmla="*/ 281768 w 564536"/>
                <a:gd name="connsiteY42" fmla="*/ 248068 h 513268"/>
                <a:gd name="connsiteX43" fmla="*/ 249875 w 564536"/>
                <a:gd name="connsiteY43" fmla="*/ 266661 h 513268"/>
                <a:gd name="connsiteX44" fmla="*/ 234217 w 564536"/>
                <a:gd name="connsiteY44" fmla="*/ 262284 h 513268"/>
                <a:gd name="connsiteX45" fmla="*/ 231191 w 564536"/>
                <a:gd name="connsiteY45" fmla="*/ 257889 h 513268"/>
                <a:gd name="connsiteX46" fmla="*/ 235082 w 564536"/>
                <a:gd name="connsiteY46" fmla="*/ 254447 h 513268"/>
                <a:gd name="connsiteX47" fmla="*/ 225175 w 564536"/>
                <a:gd name="connsiteY47" fmla="*/ 249154 h 513268"/>
                <a:gd name="connsiteX48" fmla="*/ 231191 w 564536"/>
                <a:gd name="connsiteY48" fmla="*/ 257889 h 513268"/>
                <a:gd name="connsiteX49" fmla="*/ 221528 w 564536"/>
                <a:gd name="connsiteY49" fmla="*/ 266440 h 513268"/>
                <a:gd name="connsiteX50" fmla="*/ 214183 w 564536"/>
                <a:gd name="connsiteY50" fmla="*/ 283626 h 513268"/>
                <a:gd name="connsiteX51" fmla="*/ 195588 w 564536"/>
                <a:gd name="connsiteY51" fmla="*/ 318232 h 513268"/>
                <a:gd name="connsiteX52" fmla="*/ 156231 w 564536"/>
                <a:gd name="connsiteY52" fmla="*/ 330447 h 513268"/>
                <a:gd name="connsiteX53" fmla="*/ 120945 w 564536"/>
                <a:gd name="connsiteY53" fmla="*/ 348634 h 513268"/>
                <a:gd name="connsiteX54" fmla="*/ 96651 w 564536"/>
                <a:gd name="connsiteY54" fmla="*/ 417713 h 513268"/>
                <a:gd name="connsiteX55" fmla="*/ 54715 w 564536"/>
                <a:gd name="connsiteY55" fmla="*/ 423277 h 513268"/>
                <a:gd name="connsiteX56" fmla="*/ 21736 w 564536"/>
                <a:gd name="connsiteY56" fmla="*/ 442143 h 513268"/>
                <a:gd name="connsiteX57" fmla="*/ 3141 w 564536"/>
                <a:gd name="connsiteY57" fmla="*/ 512716 h 513268"/>
                <a:gd name="connsiteX58" fmla="*/ 293 w 564536"/>
                <a:gd name="connsiteY58" fmla="*/ 510137 h 51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64536" h="513268">
                  <a:moveTo>
                    <a:pt x="293" y="510137"/>
                  </a:moveTo>
                  <a:cubicBezTo>
                    <a:pt x="10334" y="496837"/>
                    <a:pt x="6534" y="477972"/>
                    <a:pt x="6534" y="462499"/>
                  </a:cubicBezTo>
                  <a:cubicBezTo>
                    <a:pt x="6534" y="448928"/>
                    <a:pt x="7077" y="434271"/>
                    <a:pt x="15898" y="423142"/>
                  </a:cubicBezTo>
                  <a:cubicBezTo>
                    <a:pt x="25127" y="411334"/>
                    <a:pt x="39921" y="408620"/>
                    <a:pt x="54172" y="408620"/>
                  </a:cubicBezTo>
                  <a:cubicBezTo>
                    <a:pt x="67878" y="408485"/>
                    <a:pt x="86473" y="411742"/>
                    <a:pt x="95565" y="398848"/>
                  </a:cubicBezTo>
                  <a:cubicBezTo>
                    <a:pt x="103029" y="388399"/>
                    <a:pt x="102215" y="372926"/>
                    <a:pt x="103437" y="360712"/>
                  </a:cubicBezTo>
                  <a:cubicBezTo>
                    <a:pt x="104794" y="348226"/>
                    <a:pt x="107373" y="335197"/>
                    <a:pt x="116737" y="326105"/>
                  </a:cubicBezTo>
                  <a:cubicBezTo>
                    <a:pt x="128272" y="314839"/>
                    <a:pt x="144559" y="315382"/>
                    <a:pt x="159624" y="314839"/>
                  </a:cubicBezTo>
                  <a:cubicBezTo>
                    <a:pt x="175367" y="314433"/>
                    <a:pt x="185545" y="309683"/>
                    <a:pt x="192603" y="295432"/>
                  </a:cubicBezTo>
                  <a:cubicBezTo>
                    <a:pt x="202646" y="274939"/>
                    <a:pt x="205768" y="247660"/>
                    <a:pt x="230468" y="239382"/>
                  </a:cubicBezTo>
                  <a:cubicBezTo>
                    <a:pt x="234268" y="238159"/>
                    <a:pt x="239426" y="240602"/>
                    <a:pt x="240375" y="244675"/>
                  </a:cubicBezTo>
                  <a:cubicBezTo>
                    <a:pt x="242683" y="255532"/>
                    <a:pt x="259105" y="250374"/>
                    <a:pt x="264532" y="244809"/>
                  </a:cubicBezTo>
                  <a:cubicBezTo>
                    <a:pt x="275661" y="233681"/>
                    <a:pt x="278104" y="215767"/>
                    <a:pt x="287878" y="203416"/>
                  </a:cubicBezTo>
                  <a:cubicBezTo>
                    <a:pt x="296630" y="192490"/>
                    <a:pt x="309218" y="186586"/>
                    <a:pt x="322331" y="185416"/>
                  </a:cubicBezTo>
                  <a:lnTo>
                    <a:pt x="351044" y="193355"/>
                  </a:lnTo>
                  <a:lnTo>
                    <a:pt x="350035" y="194730"/>
                  </a:lnTo>
                  <a:cubicBezTo>
                    <a:pt x="353292" y="195138"/>
                    <a:pt x="356685" y="195409"/>
                    <a:pt x="359942" y="195815"/>
                  </a:cubicBezTo>
                  <a:lnTo>
                    <a:pt x="351044" y="193355"/>
                  </a:lnTo>
                  <a:lnTo>
                    <a:pt x="359518" y="181803"/>
                  </a:lnTo>
                  <a:cubicBezTo>
                    <a:pt x="361673" y="176713"/>
                    <a:pt x="363064" y="171183"/>
                    <a:pt x="364421" y="166230"/>
                  </a:cubicBezTo>
                  <a:cubicBezTo>
                    <a:pt x="367134" y="155779"/>
                    <a:pt x="369307" y="144107"/>
                    <a:pt x="375415" y="134878"/>
                  </a:cubicBezTo>
                  <a:cubicBezTo>
                    <a:pt x="380436" y="127142"/>
                    <a:pt x="388172" y="122120"/>
                    <a:pt x="397670" y="121849"/>
                  </a:cubicBezTo>
                  <a:cubicBezTo>
                    <a:pt x="405000" y="121578"/>
                    <a:pt x="415180" y="128093"/>
                    <a:pt x="421965" y="125514"/>
                  </a:cubicBezTo>
                  <a:cubicBezTo>
                    <a:pt x="425764" y="124157"/>
                    <a:pt x="427529" y="119815"/>
                    <a:pt x="428888" y="116421"/>
                  </a:cubicBezTo>
                  <a:cubicBezTo>
                    <a:pt x="433365" y="105564"/>
                    <a:pt x="435401" y="93484"/>
                    <a:pt x="444494" y="85206"/>
                  </a:cubicBezTo>
                  <a:cubicBezTo>
                    <a:pt x="455080" y="75571"/>
                    <a:pt x="471502" y="75842"/>
                    <a:pt x="480188" y="64034"/>
                  </a:cubicBezTo>
                  <a:cubicBezTo>
                    <a:pt x="488060" y="53176"/>
                    <a:pt x="490909" y="39468"/>
                    <a:pt x="499052" y="28613"/>
                  </a:cubicBezTo>
                  <a:cubicBezTo>
                    <a:pt x="507602" y="17212"/>
                    <a:pt x="520361" y="11648"/>
                    <a:pt x="533932" y="8526"/>
                  </a:cubicBezTo>
                  <a:cubicBezTo>
                    <a:pt x="540311" y="7101"/>
                    <a:pt x="547504" y="6321"/>
                    <a:pt x="554357" y="4743"/>
                  </a:cubicBezTo>
                  <a:lnTo>
                    <a:pt x="564536" y="0"/>
                  </a:lnTo>
                  <a:lnTo>
                    <a:pt x="564536" y="18309"/>
                  </a:lnTo>
                  <a:lnTo>
                    <a:pt x="562026" y="19518"/>
                  </a:lnTo>
                  <a:cubicBezTo>
                    <a:pt x="547504" y="23320"/>
                    <a:pt x="529725" y="23320"/>
                    <a:pt x="517511" y="32955"/>
                  </a:cubicBezTo>
                  <a:cubicBezTo>
                    <a:pt x="505839" y="42184"/>
                    <a:pt x="503260" y="58877"/>
                    <a:pt x="495388" y="70955"/>
                  </a:cubicBezTo>
                  <a:cubicBezTo>
                    <a:pt x="491180" y="77334"/>
                    <a:pt x="485887" y="82763"/>
                    <a:pt x="479102" y="86291"/>
                  </a:cubicBezTo>
                  <a:cubicBezTo>
                    <a:pt x="472181" y="89819"/>
                    <a:pt x="464037" y="91313"/>
                    <a:pt x="457659" y="95655"/>
                  </a:cubicBezTo>
                  <a:cubicBezTo>
                    <a:pt x="447481" y="102578"/>
                    <a:pt x="447073" y="117778"/>
                    <a:pt x="441508" y="127956"/>
                  </a:cubicBezTo>
                  <a:cubicBezTo>
                    <a:pt x="434587" y="140850"/>
                    <a:pt x="422373" y="144244"/>
                    <a:pt x="408665" y="140442"/>
                  </a:cubicBezTo>
                  <a:cubicBezTo>
                    <a:pt x="396856" y="137185"/>
                    <a:pt x="390886" y="138000"/>
                    <a:pt x="386136" y="149671"/>
                  </a:cubicBezTo>
                  <a:cubicBezTo>
                    <a:pt x="377994" y="170029"/>
                    <a:pt x="378129" y="194595"/>
                    <a:pt x="358450" y="208438"/>
                  </a:cubicBezTo>
                  <a:cubicBezTo>
                    <a:pt x="355191" y="210609"/>
                    <a:pt x="351392" y="209388"/>
                    <a:pt x="348541" y="207352"/>
                  </a:cubicBezTo>
                  <a:cubicBezTo>
                    <a:pt x="337007" y="198666"/>
                    <a:pt x="319770" y="198937"/>
                    <a:pt x="307691" y="206673"/>
                  </a:cubicBezTo>
                  <a:cubicBezTo>
                    <a:pt x="293440" y="215902"/>
                    <a:pt x="290591" y="234631"/>
                    <a:pt x="281768" y="248068"/>
                  </a:cubicBezTo>
                  <a:cubicBezTo>
                    <a:pt x="274576" y="259195"/>
                    <a:pt x="263583" y="266661"/>
                    <a:pt x="249875" y="266661"/>
                  </a:cubicBezTo>
                  <a:cubicBezTo>
                    <a:pt x="244243" y="266661"/>
                    <a:pt x="238679" y="265202"/>
                    <a:pt x="234217" y="262284"/>
                  </a:cubicBezTo>
                  <a:lnTo>
                    <a:pt x="231191" y="257889"/>
                  </a:lnTo>
                  <a:lnTo>
                    <a:pt x="235082" y="254447"/>
                  </a:lnTo>
                  <a:cubicBezTo>
                    <a:pt x="231825" y="252682"/>
                    <a:pt x="228569" y="250917"/>
                    <a:pt x="225175" y="249154"/>
                  </a:cubicBezTo>
                  <a:lnTo>
                    <a:pt x="231191" y="257889"/>
                  </a:lnTo>
                  <a:lnTo>
                    <a:pt x="221528" y="266440"/>
                  </a:lnTo>
                  <a:cubicBezTo>
                    <a:pt x="218356" y="271852"/>
                    <a:pt x="216219" y="278129"/>
                    <a:pt x="214183" y="283626"/>
                  </a:cubicBezTo>
                  <a:cubicBezTo>
                    <a:pt x="209704" y="295840"/>
                    <a:pt x="205225" y="309003"/>
                    <a:pt x="195588" y="318232"/>
                  </a:cubicBezTo>
                  <a:cubicBezTo>
                    <a:pt x="184731" y="328684"/>
                    <a:pt x="170480" y="330175"/>
                    <a:pt x="156231" y="330447"/>
                  </a:cubicBezTo>
                  <a:cubicBezTo>
                    <a:pt x="141030" y="330718"/>
                    <a:pt x="125966" y="331804"/>
                    <a:pt x="120945" y="348634"/>
                  </a:cubicBezTo>
                  <a:cubicBezTo>
                    <a:pt x="114158" y="371840"/>
                    <a:pt x="121622" y="403464"/>
                    <a:pt x="96651" y="417713"/>
                  </a:cubicBezTo>
                  <a:cubicBezTo>
                    <a:pt x="83894" y="425042"/>
                    <a:pt x="68829" y="423277"/>
                    <a:pt x="54715" y="423277"/>
                  </a:cubicBezTo>
                  <a:cubicBezTo>
                    <a:pt x="39784" y="423142"/>
                    <a:pt x="26350" y="426399"/>
                    <a:pt x="21736" y="442143"/>
                  </a:cubicBezTo>
                  <a:cubicBezTo>
                    <a:pt x="14813" y="466029"/>
                    <a:pt x="23364" y="493580"/>
                    <a:pt x="3141" y="512716"/>
                  </a:cubicBezTo>
                  <a:cubicBezTo>
                    <a:pt x="1378" y="514344"/>
                    <a:pt x="-795" y="512037"/>
                    <a:pt x="293" y="51013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0" name="任意多边形: 形状 809"/>
            <p:cNvSpPr/>
            <p:nvPr/>
          </p:nvSpPr>
          <p:spPr>
            <a:xfrm rot="5400000">
              <a:off x="7909738" y="6429420"/>
              <a:ext cx="460603" cy="396558"/>
            </a:xfrm>
            <a:custGeom>
              <a:avLst/>
              <a:gdLst>
                <a:gd name="connsiteX0" fmla="*/ 555 w 460603"/>
                <a:gd name="connsiteY0" fmla="*/ 348841 h 396558"/>
                <a:gd name="connsiteX1" fmla="*/ 20810 w 460603"/>
                <a:gd name="connsiteY1" fmla="*/ 308465 h 396558"/>
                <a:gd name="connsiteX2" fmla="*/ 51346 w 460603"/>
                <a:gd name="connsiteY2" fmla="*/ 296657 h 396558"/>
                <a:gd name="connsiteX3" fmla="*/ 86904 w 460603"/>
                <a:gd name="connsiteY3" fmla="*/ 308871 h 396558"/>
                <a:gd name="connsiteX4" fmla="*/ 106990 w 460603"/>
                <a:gd name="connsiteY4" fmla="*/ 290958 h 396558"/>
                <a:gd name="connsiteX5" fmla="*/ 108755 w 460603"/>
                <a:gd name="connsiteY5" fmla="*/ 257028 h 396558"/>
                <a:gd name="connsiteX6" fmla="*/ 158564 w 460603"/>
                <a:gd name="connsiteY6" fmla="*/ 214955 h 396558"/>
                <a:gd name="connsiteX7" fmla="*/ 209592 w 460603"/>
                <a:gd name="connsiteY7" fmla="*/ 170711 h 396558"/>
                <a:gd name="connsiteX8" fmla="*/ 222757 w 460603"/>
                <a:gd name="connsiteY8" fmla="*/ 164876 h 396558"/>
                <a:gd name="connsiteX9" fmla="*/ 262657 w 460603"/>
                <a:gd name="connsiteY9" fmla="*/ 153747 h 396558"/>
                <a:gd name="connsiteX10" fmla="*/ 303781 w 460603"/>
                <a:gd name="connsiteY10" fmla="*/ 126467 h 396558"/>
                <a:gd name="connsiteX11" fmla="*/ 357795 w 460603"/>
                <a:gd name="connsiteY11" fmla="*/ 50873 h 396558"/>
                <a:gd name="connsiteX12" fmla="*/ 367161 w 460603"/>
                <a:gd name="connsiteY12" fmla="*/ 41101 h 396558"/>
                <a:gd name="connsiteX13" fmla="*/ 420769 w 460603"/>
                <a:gd name="connsiteY13" fmla="*/ 19658 h 396558"/>
                <a:gd name="connsiteX14" fmla="*/ 460603 w 460603"/>
                <a:gd name="connsiteY14" fmla="*/ 0 h 396558"/>
                <a:gd name="connsiteX15" fmla="*/ 460603 w 460603"/>
                <a:gd name="connsiteY15" fmla="*/ 18355 h 396558"/>
                <a:gd name="connsiteX16" fmla="*/ 422534 w 460603"/>
                <a:gd name="connsiteY16" fmla="*/ 37031 h 396558"/>
                <a:gd name="connsiteX17" fmla="*/ 394626 w 460603"/>
                <a:gd name="connsiteY17" fmla="*/ 53283 h 396558"/>
                <a:gd name="connsiteX18" fmla="*/ 372632 w 460603"/>
                <a:gd name="connsiteY18" fmla="*/ 55407 h 396558"/>
                <a:gd name="connsiteX19" fmla="*/ 372726 w 460603"/>
                <a:gd name="connsiteY19" fmla="*/ 46531 h 396558"/>
                <a:gd name="connsiteX20" fmla="*/ 363360 w 460603"/>
                <a:gd name="connsiteY20" fmla="*/ 56303 h 396558"/>
                <a:gd name="connsiteX21" fmla="*/ 372632 w 460603"/>
                <a:gd name="connsiteY21" fmla="*/ 55407 h 396558"/>
                <a:gd name="connsiteX22" fmla="*/ 372407 w 460603"/>
                <a:gd name="connsiteY22" fmla="*/ 76691 h 396558"/>
                <a:gd name="connsiteX23" fmla="*/ 312060 w 460603"/>
                <a:gd name="connsiteY23" fmla="*/ 139767 h 396558"/>
                <a:gd name="connsiteX24" fmla="*/ 283695 w 460603"/>
                <a:gd name="connsiteY24" fmla="*/ 157411 h 396558"/>
                <a:gd name="connsiteX25" fmla="*/ 259129 w 460603"/>
                <a:gd name="connsiteY25" fmla="*/ 175190 h 396558"/>
                <a:gd name="connsiteX26" fmla="*/ 235413 w 460603"/>
                <a:gd name="connsiteY26" fmla="*/ 184028 h 396558"/>
                <a:gd name="connsiteX27" fmla="*/ 223237 w 460603"/>
                <a:gd name="connsiteY27" fmla="*/ 179943 h 396558"/>
                <a:gd name="connsiteX28" fmla="*/ 225471 w 460603"/>
                <a:gd name="connsiteY28" fmla="*/ 170440 h 396558"/>
                <a:gd name="connsiteX29" fmla="*/ 212306 w 460603"/>
                <a:gd name="connsiteY29" fmla="*/ 176276 h 396558"/>
                <a:gd name="connsiteX30" fmla="*/ 223237 w 460603"/>
                <a:gd name="connsiteY30" fmla="*/ 179943 h 396558"/>
                <a:gd name="connsiteX31" fmla="*/ 221019 w 460603"/>
                <a:gd name="connsiteY31" fmla="*/ 189375 h 396558"/>
                <a:gd name="connsiteX32" fmla="*/ 176206 w 460603"/>
                <a:gd name="connsiteY32" fmla="*/ 224319 h 396558"/>
                <a:gd name="connsiteX33" fmla="*/ 122192 w 460603"/>
                <a:gd name="connsiteY33" fmla="*/ 263813 h 396558"/>
                <a:gd name="connsiteX34" fmla="*/ 105633 w 460603"/>
                <a:gd name="connsiteY34" fmla="*/ 321765 h 396558"/>
                <a:gd name="connsiteX35" fmla="*/ 36146 w 460603"/>
                <a:gd name="connsiteY35" fmla="*/ 313621 h 396558"/>
                <a:gd name="connsiteX36" fmla="*/ 9818 w 460603"/>
                <a:gd name="connsiteY36" fmla="*/ 394237 h 396558"/>
                <a:gd name="connsiteX37" fmla="*/ 4931 w 460603"/>
                <a:gd name="connsiteY37" fmla="*/ 394917 h 396558"/>
                <a:gd name="connsiteX38" fmla="*/ 555 w 460603"/>
                <a:gd name="connsiteY38" fmla="*/ 348841 h 39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60603" h="396558">
                  <a:moveTo>
                    <a:pt x="555" y="348841"/>
                  </a:moveTo>
                  <a:cubicBezTo>
                    <a:pt x="2251" y="333674"/>
                    <a:pt x="8053" y="319458"/>
                    <a:pt x="20810" y="308465"/>
                  </a:cubicBezTo>
                  <a:cubicBezTo>
                    <a:pt x="29360" y="301136"/>
                    <a:pt x="40082" y="296251"/>
                    <a:pt x="51346" y="296657"/>
                  </a:cubicBezTo>
                  <a:cubicBezTo>
                    <a:pt x="64374" y="297065"/>
                    <a:pt x="74961" y="304935"/>
                    <a:pt x="86904" y="308871"/>
                  </a:cubicBezTo>
                  <a:cubicBezTo>
                    <a:pt x="101291" y="313621"/>
                    <a:pt x="106855" y="303986"/>
                    <a:pt x="106990" y="290958"/>
                  </a:cubicBezTo>
                  <a:cubicBezTo>
                    <a:pt x="107127" y="279692"/>
                    <a:pt x="105497" y="268020"/>
                    <a:pt x="108755" y="257028"/>
                  </a:cubicBezTo>
                  <a:cubicBezTo>
                    <a:pt x="115405" y="234499"/>
                    <a:pt x="138342" y="223099"/>
                    <a:pt x="158564" y="214955"/>
                  </a:cubicBezTo>
                  <a:cubicBezTo>
                    <a:pt x="178107" y="207083"/>
                    <a:pt x="209729" y="196497"/>
                    <a:pt x="209592" y="170711"/>
                  </a:cubicBezTo>
                  <a:cubicBezTo>
                    <a:pt x="209592" y="164061"/>
                    <a:pt x="217736" y="160125"/>
                    <a:pt x="222757" y="164876"/>
                  </a:cubicBezTo>
                  <a:cubicBezTo>
                    <a:pt x="234429" y="175733"/>
                    <a:pt x="252887" y="160940"/>
                    <a:pt x="262657" y="153747"/>
                  </a:cubicBezTo>
                  <a:cubicBezTo>
                    <a:pt x="275957" y="143840"/>
                    <a:pt x="289396" y="134882"/>
                    <a:pt x="303781" y="126467"/>
                  </a:cubicBezTo>
                  <a:cubicBezTo>
                    <a:pt x="329838" y="111131"/>
                    <a:pt x="366616" y="86431"/>
                    <a:pt x="357795" y="50873"/>
                  </a:cubicBezTo>
                  <a:cubicBezTo>
                    <a:pt x="356438" y="45309"/>
                    <a:pt x="361189" y="39473"/>
                    <a:pt x="367161" y="41101"/>
                  </a:cubicBezTo>
                  <a:cubicBezTo>
                    <a:pt x="386840" y="46531"/>
                    <a:pt x="405161" y="29158"/>
                    <a:pt x="420769" y="19658"/>
                  </a:cubicBezTo>
                  <a:lnTo>
                    <a:pt x="460603" y="0"/>
                  </a:lnTo>
                  <a:lnTo>
                    <a:pt x="460603" y="18355"/>
                  </a:lnTo>
                  <a:lnTo>
                    <a:pt x="422534" y="37031"/>
                  </a:lnTo>
                  <a:cubicBezTo>
                    <a:pt x="413645" y="42798"/>
                    <a:pt x="404415" y="49143"/>
                    <a:pt x="394626" y="53283"/>
                  </a:cubicBezTo>
                  <a:lnTo>
                    <a:pt x="372632" y="55407"/>
                  </a:lnTo>
                  <a:lnTo>
                    <a:pt x="372726" y="46531"/>
                  </a:lnTo>
                  <a:cubicBezTo>
                    <a:pt x="369604" y="49788"/>
                    <a:pt x="366482" y="53044"/>
                    <a:pt x="363360" y="56303"/>
                  </a:cubicBezTo>
                  <a:lnTo>
                    <a:pt x="372632" y="55407"/>
                  </a:lnTo>
                  <a:lnTo>
                    <a:pt x="372407" y="76691"/>
                  </a:lnTo>
                  <a:cubicBezTo>
                    <a:pt x="364582" y="104472"/>
                    <a:pt x="336794" y="125212"/>
                    <a:pt x="312060" y="139767"/>
                  </a:cubicBezTo>
                  <a:cubicBezTo>
                    <a:pt x="302423" y="145468"/>
                    <a:pt x="292787" y="150896"/>
                    <a:pt x="283695" y="157411"/>
                  </a:cubicBezTo>
                  <a:cubicBezTo>
                    <a:pt x="275551" y="163382"/>
                    <a:pt x="267816" y="170032"/>
                    <a:pt x="259129" y="175190"/>
                  </a:cubicBezTo>
                  <a:cubicBezTo>
                    <a:pt x="251801" y="179601"/>
                    <a:pt x="243556" y="183197"/>
                    <a:pt x="235413" y="184028"/>
                  </a:cubicBezTo>
                  <a:lnTo>
                    <a:pt x="223237" y="179943"/>
                  </a:lnTo>
                  <a:lnTo>
                    <a:pt x="225471" y="170440"/>
                  </a:lnTo>
                  <a:cubicBezTo>
                    <a:pt x="221129" y="172340"/>
                    <a:pt x="216650" y="174376"/>
                    <a:pt x="212306" y="176276"/>
                  </a:cubicBezTo>
                  <a:lnTo>
                    <a:pt x="223237" y="179943"/>
                  </a:lnTo>
                  <a:lnTo>
                    <a:pt x="221019" y="189375"/>
                  </a:lnTo>
                  <a:cubicBezTo>
                    <a:pt x="212647" y="206253"/>
                    <a:pt x="193816" y="217195"/>
                    <a:pt x="176206" y="224319"/>
                  </a:cubicBezTo>
                  <a:cubicBezTo>
                    <a:pt x="156799" y="232191"/>
                    <a:pt x="127348" y="239927"/>
                    <a:pt x="122192" y="263813"/>
                  </a:cubicBezTo>
                  <a:cubicBezTo>
                    <a:pt x="117984" y="282951"/>
                    <a:pt x="128570" y="311179"/>
                    <a:pt x="105633" y="321765"/>
                  </a:cubicBezTo>
                  <a:cubicBezTo>
                    <a:pt x="81204" y="333029"/>
                    <a:pt x="60846" y="300187"/>
                    <a:pt x="36146" y="313621"/>
                  </a:cubicBezTo>
                  <a:cubicBezTo>
                    <a:pt x="7781" y="329094"/>
                    <a:pt x="10495" y="366688"/>
                    <a:pt x="9818" y="394237"/>
                  </a:cubicBezTo>
                  <a:cubicBezTo>
                    <a:pt x="9681" y="396682"/>
                    <a:pt x="6016" y="397631"/>
                    <a:pt x="4931" y="394917"/>
                  </a:cubicBezTo>
                  <a:cubicBezTo>
                    <a:pt x="1267" y="380123"/>
                    <a:pt x="-1142" y="364007"/>
                    <a:pt x="555" y="348841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1" name="任意多边形: 形状 810"/>
            <p:cNvSpPr/>
            <p:nvPr/>
          </p:nvSpPr>
          <p:spPr>
            <a:xfrm rot="5400000">
              <a:off x="7782633" y="6498604"/>
              <a:ext cx="344220" cy="374572"/>
            </a:xfrm>
            <a:custGeom>
              <a:avLst/>
              <a:gdLst>
                <a:gd name="connsiteX0" fmla="*/ 245 w 344220"/>
                <a:gd name="connsiteY0" fmla="*/ 288743 h 374572"/>
                <a:gd name="connsiteX1" fmla="*/ 8252 w 344220"/>
                <a:gd name="connsiteY1" fmla="*/ 282365 h 374572"/>
                <a:gd name="connsiteX2" fmla="*/ 65525 w 344220"/>
                <a:gd name="connsiteY2" fmla="*/ 266077 h 374572"/>
                <a:gd name="connsiteX3" fmla="*/ 75025 w 344220"/>
                <a:gd name="connsiteY3" fmla="*/ 205820 h 374572"/>
                <a:gd name="connsiteX4" fmla="*/ 86154 w 344220"/>
                <a:gd name="connsiteY4" fmla="*/ 196862 h 374572"/>
                <a:gd name="connsiteX5" fmla="*/ 138133 w 344220"/>
                <a:gd name="connsiteY5" fmla="*/ 171484 h 374572"/>
                <a:gd name="connsiteX6" fmla="*/ 177764 w 344220"/>
                <a:gd name="connsiteY6" fmla="*/ 123575 h 374572"/>
                <a:gd name="connsiteX7" fmla="*/ 223907 w 344220"/>
                <a:gd name="connsiteY7" fmla="*/ 111090 h 374572"/>
                <a:gd name="connsiteX8" fmla="*/ 233000 w 344220"/>
                <a:gd name="connsiteY8" fmla="*/ 84624 h 374572"/>
                <a:gd name="connsiteX9" fmla="*/ 243994 w 344220"/>
                <a:gd name="connsiteY9" fmla="*/ 63995 h 374572"/>
                <a:gd name="connsiteX10" fmla="*/ 292037 w 344220"/>
                <a:gd name="connsiteY10" fmla="*/ 53274 h 374572"/>
                <a:gd name="connsiteX11" fmla="*/ 310088 w 344220"/>
                <a:gd name="connsiteY11" fmla="*/ 32645 h 374572"/>
                <a:gd name="connsiteX12" fmla="*/ 329631 w 344220"/>
                <a:gd name="connsiteY12" fmla="*/ 10387 h 374572"/>
                <a:gd name="connsiteX13" fmla="*/ 344220 w 344220"/>
                <a:gd name="connsiteY13" fmla="*/ 0 h 374572"/>
                <a:gd name="connsiteX14" fmla="*/ 344220 w 344220"/>
                <a:gd name="connsiteY14" fmla="*/ 21834 h 374572"/>
                <a:gd name="connsiteX15" fmla="*/ 328544 w 344220"/>
                <a:gd name="connsiteY15" fmla="*/ 34681 h 374572"/>
                <a:gd name="connsiteX16" fmla="*/ 287559 w 344220"/>
                <a:gd name="connsiteY16" fmla="*/ 71731 h 374572"/>
                <a:gd name="connsiteX17" fmla="*/ 260959 w 344220"/>
                <a:gd name="connsiteY17" fmla="*/ 74581 h 374572"/>
                <a:gd name="connsiteX18" fmla="*/ 249016 w 344220"/>
                <a:gd name="connsiteY18" fmla="*/ 96839 h 374572"/>
                <a:gd name="connsiteX19" fmla="*/ 215358 w 344220"/>
                <a:gd name="connsiteY19" fmla="*/ 130633 h 374572"/>
                <a:gd name="connsiteX20" fmla="*/ 189570 w 344220"/>
                <a:gd name="connsiteY20" fmla="*/ 136196 h 374572"/>
                <a:gd name="connsiteX21" fmla="*/ 166770 w 344220"/>
                <a:gd name="connsiteY21" fmla="*/ 155740 h 374572"/>
                <a:gd name="connsiteX22" fmla="*/ 131212 w 344220"/>
                <a:gd name="connsiteY22" fmla="*/ 203648 h 374572"/>
                <a:gd name="connsiteX23" fmla="*/ 105714 w 344220"/>
                <a:gd name="connsiteY23" fmla="*/ 215897 h 374572"/>
                <a:gd name="connsiteX24" fmla="*/ 90943 w 344220"/>
                <a:gd name="connsiteY24" fmla="*/ 212912 h 374572"/>
                <a:gd name="connsiteX25" fmla="*/ 89819 w 344220"/>
                <a:gd name="connsiteY25" fmla="*/ 201477 h 374572"/>
                <a:gd name="connsiteX26" fmla="*/ 78690 w 344220"/>
                <a:gd name="connsiteY26" fmla="*/ 210435 h 374572"/>
                <a:gd name="connsiteX27" fmla="*/ 90943 w 344220"/>
                <a:gd name="connsiteY27" fmla="*/ 212912 h 374572"/>
                <a:gd name="connsiteX28" fmla="*/ 93703 w 344220"/>
                <a:gd name="connsiteY28" fmla="*/ 240970 h 374572"/>
                <a:gd name="connsiteX29" fmla="*/ 76111 w 344220"/>
                <a:gd name="connsiteY29" fmla="*/ 276392 h 374572"/>
                <a:gd name="connsiteX30" fmla="*/ 43217 w 344220"/>
                <a:gd name="connsiteY30" fmla="*/ 295784 h 374572"/>
                <a:gd name="connsiteX31" fmla="*/ 12796 w 344220"/>
                <a:gd name="connsiteY31" fmla="*/ 295255 h 374572"/>
                <a:gd name="connsiteX32" fmla="*/ 13002 w 344220"/>
                <a:gd name="connsiteY32" fmla="*/ 290371 h 374572"/>
                <a:gd name="connsiteX33" fmla="*/ 5130 w 344220"/>
                <a:gd name="connsiteY33" fmla="*/ 295122 h 374572"/>
                <a:gd name="connsiteX34" fmla="*/ 12796 w 344220"/>
                <a:gd name="connsiteY34" fmla="*/ 295255 h 374572"/>
                <a:gd name="connsiteX35" fmla="*/ 11255 w 344220"/>
                <a:gd name="connsiteY35" fmla="*/ 331834 h 374572"/>
                <a:gd name="connsiteX36" fmla="*/ 18975 w 344220"/>
                <a:gd name="connsiteY36" fmla="*/ 372481 h 374572"/>
                <a:gd name="connsiteX37" fmla="*/ 15716 w 344220"/>
                <a:gd name="connsiteY37" fmla="*/ 373295 h 374572"/>
                <a:gd name="connsiteX38" fmla="*/ 245 w 344220"/>
                <a:gd name="connsiteY38" fmla="*/ 288743 h 37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4220" h="374572">
                  <a:moveTo>
                    <a:pt x="245" y="288743"/>
                  </a:moveTo>
                  <a:cubicBezTo>
                    <a:pt x="516" y="284672"/>
                    <a:pt x="3910" y="281279"/>
                    <a:pt x="8252" y="282365"/>
                  </a:cubicBezTo>
                  <a:cubicBezTo>
                    <a:pt x="28747" y="287250"/>
                    <a:pt x="51002" y="281956"/>
                    <a:pt x="65525" y="266077"/>
                  </a:cubicBezTo>
                  <a:cubicBezTo>
                    <a:pt x="80318" y="249792"/>
                    <a:pt x="83169" y="225769"/>
                    <a:pt x="75025" y="205820"/>
                  </a:cubicBezTo>
                  <a:cubicBezTo>
                    <a:pt x="72583" y="199849"/>
                    <a:pt x="80726" y="193199"/>
                    <a:pt x="86154" y="196862"/>
                  </a:cubicBezTo>
                  <a:cubicBezTo>
                    <a:pt x="106240" y="210841"/>
                    <a:pt x="128227" y="187498"/>
                    <a:pt x="138133" y="171484"/>
                  </a:cubicBezTo>
                  <a:cubicBezTo>
                    <a:pt x="148856" y="154111"/>
                    <a:pt x="158763" y="133619"/>
                    <a:pt x="177764" y="123575"/>
                  </a:cubicBezTo>
                  <a:cubicBezTo>
                    <a:pt x="192286" y="115975"/>
                    <a:pt x="209385" y="118011"/>
                    <a:pt x="223907" y="111090"/>
                  </a:cubicBezTo>
                  <a:cubicBezTo>
                    <a:pt x="234900" y="105931"/>
                    <a:pt x="232051" y="94668"/>
                    <a:pt x="233000" y="84624"/>
                  </a:cubicBezTo>
                  <a:cubicBezTo>
                    <a:pt x="233814" y="76481"/>
                    <a:pt x="237071" y="68882"/>
                    <a:pt x="243994" y="63995"/>
                  </a:cubicBezTo>
                  <a:cubicBezTo>
                    <a:pt x="258380" y="53680"/>
                    <a:pt x="277109" y="60738"/>
                    <a:pt x="292037" y="53274"/>
                  </a:cubicBezTo>
                  <a:cubicBezTo>
                    <a:pt x="300316" y="49067"/>
                    <a:pt x="305203" y="40109"/>
                    <a:pt x="310088" y="32645"/>
                  </a:cubicBezTo>
                  <a:cubicBezTo>
                    <a:pt x="315652" y="24230"/>
                    <a:pt x="321623" y="16766"/>
                    <a:pt x="329631" y="10387"/>
                  </a:cubicBezTo>
                  <a:lnTo>
                    <a:pt x="344220" y="0"/>
                  </a:lnTo>
                  <a:lnTo>
                    <a:pt x="344220" y="21834"/>
                  </a:lnTo>
                  <a:lnTo>
                    <a:pt x="328544" y="34681"/>
                  </a:lnTo>
                  <a:cubicBezTo>
                    <a:pt x="316738" y="50424"/>
                    <a:pt x="308865" y="67796"/>
                    <a:pt x="287559" y="71731"/>
                  </a:cubicBezTo>
                  <a:cubicBezTo>
                    <a:pt x="278737" y="73361"/>
                    <a:pt x="269645" y="72816"/>
                    <a:pt x="260959" y="74581"/>
                  </a:cubicBezTo>
                  <a:cubicBezTo>
                    <a:pt x="248473" y="77160"/>
                    <a:pt x="249422" y="85981"/>
                    <a:pt x="249016" y="96839"/>
                  </a:cubicBezTo>
                  <a:cubicBezTo>
                    <a:pt x="248065" y="117468"/>
                    <a:pt x="234222" y="126969"/>
                    <a:pt x="215358" y="130633"/>
                  </a:cubicBezTo>
                  <a:cubicBezTo>
                    <a:pt x="206806" y="132397"/>
                    <a:pt x="197848" y="133211"/>
                    <a:pt x="189570" y="136196"/>
                  </a:cubicBezTo>
                  <a:cubicBezTo>
                    <a:pt x="179935" y="139726"/>
                    <a:pt x="172605" y="147461"/>
                    <a:pt x="166770" y="155740"/>
                  </a:cubicBezTo>
                  <a:cubicBezTo>
                    <a:pt x="155098" y="172162"/>
                    <a:pt x="147362" y="190755"/>
                    <a:pt x="131212" y="203648"/>
                  </a:cubicBezTo>
                  <a:cubicBezTo>
                    <a:pt x="123815" y="209553"/>
                    <a:pt x="114892" y="214201"/>
                    <a:pt x="105714" y="215897"/>
                  </a:cubicBezTo>
                  <a:lnTo>
                    <a:pt x="90943" y="212912"/>
                  </a:lnTo>
                  <a:lnTo>
                    <a:pt x="89819" y="201477"/>
                  </a:lnTo>
                  <a:cubicBezTo>
                    <a:pt x="86154" y="204463"/>
                    <a:pt x="82354" y="207448"/>
                    <a:pt x="78690" y="210435"/>
                  </a:cubicBezTo>
                  <a:lnTo>
                    <a:pt x="90943" y="212912"/>
                  </a:lnTo>
                  <a:lnTo>
                    <a:pt x="93703" y="240970"/>
                  </a:lnTo>
                  <a:cubicBezTo>
                    <a:pt x="91345" y="254101"/>
                    <a:pt x="85407" y="266553"/>
                    <a:pt x="76111" y="276392"/>
                  </a:cubicBezTo>
                  <a:cubicBezTo>
                    <a:pt x="67221" y="285825"/>
                    <a:pt x="55652" y="292476"/>
                    <a:pt x="43217" y="295784"/>
                  </a:cubicBezTo>
                  <a:lnTo>
                    <a:pt x="12796" y="295255"/>
                  </a:lnTo>
                  <a:lnTo>
                    <a:pt x="13002" y="290371"/>
                  </a:lnTo>
                  <a:cubicBezTo>
                    <a:pt x="10423" y="292000"/>
                    <a:pt x="7846" y="293493"/>
                    <a:pt x="5130" y="295122"/>
                  </a:cubicBezTo>
                  <a:lnTo>
                    <a:pt x="12796" y="295255"/>
                  </a:lnTo>
                  <a:lnTo>
                    <a:pt x="11255" y="331834"/>
                  </a:lnTo>
                  <a:cubicBezTo>
                    <a:pt x="12086" y="345508"/>
                    <a:pt x="14496" y="359045"/>
                    <a:pt x="18975" y="372481"/>
                  </a:cubicBezTo>
                  <a:cubicBezTo>
                    <a:pt x="19652" y="374652"/>
                    <a:pt x="16530" y="375466"/>
                    <a:pt x="15716" y="373295"/>
                  </a:cubicBezTo>
                  <a:cubicBezTo>
                    <a:pt x="5267" y="346424"/>
                    <a:pt x="-1384" y="317516"/>
                    <a:pt x="245" y="28874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2" name="任意多边形: 形状 811"/>
            <p:cNvSpPr/>
            <p:nvPr/>
          </p:nvSpPr>
          <p:spPr>
            <a:xfrm rot="5400000">
              <a:off x="7661285" y="6604597"/>
              <a:ext cx="175186" cy="127281"/>
            </a:xfrm>
            <a:custGeom>
              <a:avLst/>
              <a:gdLst>
                <a:gd name="connsiteX0" fmla="*/ 1869 w 92309"/>
                <a:gd name="connsiteY0" fmla="*/ 66622 h 67067"/>
                <a:gd name="connsiteX1" fmla="*/ 15170 w 92309"/>
                <a:gd name="connsiteY1" fmla="*/ 54680 h 67067"/>
                <a:gd name="connsiteX2" fmla="*/ 23823 w 92309"/>
                <a:gd name="connsiteY2" fmla="*/ 51962 h 67067"/>
                <a:gd name="connsiteX3" fmla="*/ 32547 w 92309"/>
                <a:gd name="connsiteY3" fmla="*/ 51462 h 67067"/>
                <a:gd name="connsiteX4" fmla="*/ 39270 w 92309"/>
                <a:gd name="connsiteY4" fmla="*/ 28220 h 67067"/>
                <a:gd name="connsiteX5" fmla="*/ 34049 w 92309"/>
                <a:gd name="connsiteY5" fmla="*/ 32439 h 67067"/>
                <a:gd name="connsiteX6" fmla="*/ 62010 w 92309"/>
                <a:gd name="connsiteY6" fmla="*/ 26504 h 67067"/>
                <a:gd name="connsiteX7" fmla="*/ 78101 w 92309"/>
                <a:gd name="connsiteY7" fmla="*/ 15348 h 67067"/>
                <a:gd name="connsiteX8" fmla="*/ 91974 w 92309"/>
                <a:gd name="connsiteY8" fmla="*/ 3334 h 67067"/>
                <a:gd name="connsiteX9" fmla="*/ 89328 w 92309"/>
                <a:gd name="connsiteY9" fmla="*/ 45 h 67067"/>
                <a:gd name="connsiteX10" fmla="*/ 76098 w 92309"/>
                <a:gd name="connsiteY10" fmla="*/ 7196 h 67067"/>
                <a:gd name="connsiteX11" fmla="*/ 62868 w 92309"/>
                <a:gd name="connsiteY11" fmla="*/ 16564 h 67067"/>
                <a:gd name="connsiteX12" fmla="*/ 37482 w 92309"/>
                <a:gd name="connsiteY12" fmla="*/ 26003 h 67067"/>
                <a:gd name="connsiteX13" fmla="*/ 32261 w 92309"/>
                <a:gd name="connsiteY13" fmla="*/ 30223 h 67067"/>
                <a:gd name="connsiteX14" fmla="*/ 33262 w 92309"/>
                <a:gd name="connsiteY14" fmla="*/ 43381 h 67067"/>
                <a:gd name="connsiteX15" fmla="*/ 24824 w 92309"/>
                <a:gd name="connsiteY15" fmla="*/ 44811 h 67067"/>
                <a:gd name="connsiteX16" fmla="*/ 17601 w 92309"/>
                <a:gd name="connsiteY16" fmla="*/ 46170 h 67067"/>
                <a:gd name="connsiteX17" fmla="*/ 10 w 92309"/>
                <a:gd name="connsiteY17" fmla="*/ 65764 h 67067"/>
                <a:gd name="connsiteX18" fmla="*/ 1869 w 92309"/>
                <a:gd name="connsiteY18" fmla="*/ 66622 h 67067"/>
                <a:gd name="connsiteX19" fmla="*/ 1869 w 92309"/>
                <a:gd name="connsiteY19" fmla="*/ 66622 h 6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2309" h="67067">
                  <a:moveTo>
                    <a:pt x="1869" y="66622"/>
                  </a:moveTo>
                  <a:cubicBezTo>
                    <a:pt x="4658" y="61402"/>
                    <a:pt x="10093" y="57469"/>
                    <a:pt x="15170" y="54680"/>
                  </a:cubicBezTo>
                  <a:cubicBezTo>
                    <a:pt x="17816" y="53249"/>
                    <a:pt x="20819" y="52320"/>
                    <a:pt x="23823" y="51962"/>
                  </a:cubicBezTo>
                  <a:cubicBezTo>
                    <a:pt x="26755" y="51676"/>
                    <a:pt x="29687" y="52105"/>
                    <a:pt x="32547" y="51462"/>
                  </a:cubicBezTo>
                  <a:cubicBezTo>
                    <a:pt x="43703" y="49030"/>
                    <a:pt x="42416" y="36516"/>
                    <a:pt x="39270" y="28220"/>
                  </a:cubicBezTo>
                  <a:cubicBezTo>
                    <a:pt x="37553" y="29651"/>
                    <a:pt x="35837" y="31009"/>
                    <a:pt x="34049" y="32439"/>
                  </a:cubicBezTo>
                  <a:cubicBezTo>
                    <a:pt x="43417" y="38590"/>
                    <a:pt x="54144" y="32010"/>
                    <a:pt x="62010" y="26504"/>
                  </a:cubicBezTo>
                  <a:cubicBezTo>
                    <a:pt x="67374" y="22785"/>
                    <a:pt x="72737" y="19067"/>
                    <a:pt x="78101" y="15348"/>
                  </a:cubicBezTo>
                  <a:cubicBezTo>
                    <a:pt x="83249" y="11773"/>
                    <a:pt x="88684" y="8769"/>
                    <a:pt x="91974" y="3334"/>
                  </a:cubicBezTo>
                  <a:cubicBezTo>
                    <a:pt x="93118" y="1546"/>
                    <a:pt x="91116" y="-313"/>
                    <a:pt x="89328" y="45"/>
                  </a:cubicBezTo>
                  <a:cubicBezTo>
                    <a:pt x="84179" y="1117"/>
                    <a:pt x="80317" y="4192"/>
                    <a:pt x="76098" y="7196"/>
                  </a:cubicBezTo>
                  <a:cubicBezTo>
                    <a:pt x="71664" y="10342"/>
                    <a:pt x="67302" y="13489"/>
                    <a:pt x="62868" y="16564"/>
                  </a:cubicBezTo>
                  <a:cubicBezTo>
                    <a:pt x="56504" y="21069"/>
                    <a:pt x="45705" y="31367"/>
                    <a:pt x="37482" y="26003"/>
                  </a:cubicBezTo>
                  <a:cubicBezTo>
                    <a:pt x="34907" y="24359"/>
                    <a:pt x="31117" y="27291"/>
                    <a:pt x="32261" y="30223"/>
                  </a:cubicBezTo>
                  <a:cubicBezTo>
                    <a:pt x="33620" y="33655"/>
                    <a:pt x="36266" y="40163"/>
                    <a:pt x="33262" y="43381"/>
                  </a:cubicBezTo>
                  <a:cubicBezTo>
                    <a:pt x="31332" y="45455"/>
                    <a:pt x="27398" y="44668"/>
                    <a:pt x="24824" y="44811"/>
                  </a:cubicBezTo>
                  <a:cubicBezTo>
                    <a:pt x="22393" y="44954"/>
                    <a:pt x="19961" y="45455"/>
                    <a:pt x="17601" y="46170"/>
                  </a:cubicBezTo>
                  <a:cubicBezTo>
                    <a:pt x="7876" y="49388"/>
                    <a:pt x="2584" y="56181"/>
                    <a:pt x="10" y="65764"/>
                  </a:cubicBezTo>
                  <a:cubicBezTo>
                    <a:pt x="-134" y="66908"/>
                    <a:pt x="1368" y="67552"/>
                    <a:pt x="1869" y="66622"/>
                  </a:cubicBezTo>
                  <a:lnTo>
                    <a:pt x="1869" y="6662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3" name="任意多边形: 形状 812"/>
            <p:cNvSpPr/>
            <p:nvPr/>
          </p:nvSpPr>
          <p:spPr>
            <a:xfrm rot="5400000">
              <a:off x="7490264" y="6641111"/>
              <a:ext cx="119594" cy="314187"/>
            </a:xfrm>
            <a:custGeom>
              <a:avLst/>
              <a:gdLst>
                <a:gd name="connsiteX0" fmla="*/ 14066 w 119594"/>
                <a:gd name="connsiteY0" fmla="*/ 170708 h 314187"/>
                <a:gd name="connsiteX1" fmla="*/ 16108 w 119594"/>
                <a:gd name="connsiteY1" fmla="*/ 170091 h 314187"/>
                <a:gd name="connsiteX2" fmla="*/ 22114 w 119594"/>
                <a:gd name="connsiteY2" fmla="*/ 160024 h 314187"/>
                <a:gd name="connsiteX3" fmla="*/ 119593 w 119594"/>
                <a:gd name="connsiteY3" fmla="*/ 285458 h 314187"/>
                <a:gd name="connsiteX4" fmla="*/ 119593 w 119594"/>
                <a:gd name="connsiteY4" fmla="*/ 314187 h 314187"/>
                <a:gd name="connsiteX5" fmla="*/ 8618 w 119594"/>
                <a:gd name="connsiteY5" fmla="*/ 149103 h 314187"/>
                <a:gd name="connsiteX6" fmla="*/ 57163 w 119594"/>
                <a:gd name="connsiteY6" fmla="*/ 69932 h 314187"/>
                <a:gd name="connsiteX7" fmla="*/ 119594 w 119594"/>
                <a:gd name="connsiteY7" fmla="*/ 0 h 314187"/>
                <a:gd name="connsiteX8" fmla="*/ 119594 w 119594"/>
                <a:gd name="connsiteY8" fmla="*/ 23658 h 314187"/>
                <a:gd name="connsiteX9" fmla="*/ 65569 w 119594"/>
                <a:gd name="connsiteY9" fmla="*/ 87181 h 314187"/>
                <a:gd name="connsiteX10" fmla="*/ 22114 w 119594"/>
                <a:gd name="connsiteY10" fmla="*/ 160024 h 314187"/>
                <a:gd name="connsiteX11" fmla="*/ 13801 w 119594"/>
                <a:gd name="connsiteY11" fmla="*/ 149327 h 314187"/>
                <a:gd name="connsiteX12" fmla="*/ 4158 w 119594"/>
                <a:gd name="connsiteY12" fmla="*/ 156377 h 314187"/>
                <a:gd name="connsiteX13" fmla="*/ 5556 w 119594"/>
                <a:gd name="connsiteY13" fmla="*/ 148970 h 314187"/>
                <a:gd name="connsiteX14" fmla="*/ 8618 w 119594"/>
                <a:gd name="connsiteY14" fmla="*/ 149103 h 314187"/>
                <a:gd name="connsiteX15" fmla="*/ 909 w 119594"/>
                <a:gd name="connsiteY15" fmla="*/ 161676 h 314187"/>
                <a:gd name="connsiteX16" fmla="*/ 4158 w 119594"/>
                <a:gd name="connsiteY16" fmla="*/ 156377 h 314187"/>
                <a:gd name="connsiteX17" fmla="*/ 4029 w 119594"/>
                <a:gd name="connsiteY17" fmla="*/ 157062 h 314187"/>
                <a:gd name="connsiteX18" fmla="*/ 14066 w 119594"/>
                <a:gd name="connsiteY18" fmla="*/ 170708 h 314187"/>
                <a:gd name="connsiteX19" fmla="*/ 4945 w 119594"/>
                <a:gd name="connsiteY19" fmla="*/ 173467 h 314187"/>
                <a:gd name="connsiteX20" fmla="*/ 909 w 119594"/>
                <a:gd name="connsiteY20" fmla="*/ 161676 h 314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9594" h="314187">
                  <a:moveTo>
                    <a:pt x="14066" y="170708"/>
                  </a:moveTo>
                  <a:lnTo>
                    <a:pt x="16108" y="170091"/>
                  </a:lnTo>
                  <a:lnTo>
                    <a:pt x="22114" y="160024"/>
                  </a:lnTo>
                  <a:lnTo>
                    <a:pt x="119593" y="285458"/>
                  </a:lnTo>
                  <a:lnTo>
                    <a:pt x="119593" y="314187"/>
                  </a:lnTo>
                  <a:close/>
                  <a:moveTo>
                    <a:pt x="8618" y="149103"/>
                  </a:moveTo>
                  <a:lnTo>
                    <a:pt x="57163" y="69932"/>
                  </a:lnTo>
                  <a:lnTo>
                    <a:pt x="119594" y="0"/>
                  </a:lnTo>
                  <a:lnTo>
                    <a:pt x="119594" y="23658"/>
                  </a:lnTo>
                  <a:lnTo>
                    <a:pt x="65569" y="87181"/>
                  </a:lnTo>
                  <a:lnTo>
                    <a:pt x="22114" y="160024"/>
                  </a:lnTo>
                  <a:lnTo>
                    <a:pt x="13801" y="149327"/>
                  </a:lnTo>
                  <a:close/>
                  <a:moveTo>
                    <a:pt x="4158" y="156377"/>
                  </a:moveTo>
                  <a:lnTo>
                    <a:pt x="5556" y="148970"/>
                  </a:lnTo>
                  <a:lnTo>
                    <a:pt x="8618" y="149103"/>
                  </a:lnTo>
                  <a:close/>
                  <a:moveTo>
                    <a:pt x="909" y="161676"/>
                  </a:moveTo>
                  <a:lnTo>
                    <a:pt x="4158" y="156377"/>
                  </a:lnTo>
                  <a:lnTo>
                    <a:pt x="4029" y="157062"/>
                  </a:lnTo>
                  <a:lnTo>
                    <a:pt x="14066" y="170708"/>
                  </a:lnTo>
                  <a:lnTo>
                    <a:pt x="4945" y="173467"/>
                  </a:lnTo>
                  <a:cubicBezTo>
                    <a:pt x="1145" y="171346"/>
                    <a:pt x="-1467" y="166698"/>
                    <a:pt x="909" y="16167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4" name="任意多边形: 形状 813"/>
            <p:cNvSpPr/>
            <p:nvPr/>
          </p:nvSpPr>
          <p:spPr>
            <a:xfrm rot="5400000">
              <a:off x="146166" y="-146165"/>
              <a:ext cx="1832554" cy="2124885"/>
            </a:xfrm>
            <a:custGeom>
              <a:avLst/>
              <a:gdLst>
                <a:gd name="connsiteX0" fmla="*/ 0 w 1832554"/>
                <a:gd name="connsiteY0" fmla="*/ 2124885 h 2124885"/>
                <a:gd name="connsiteX1" fmla="*/ 0 w 1832554"/>
                <a:gd name="connsiteY1" fmla="*/ 184642 h 2124885"/>
                <a:gd name="connsiteX2" fmla="*/ 557356 w 1832554"/>
                <a:gd name="connsiteY2" fmla="*/ 0 h 2124885"/>
                <a:gd name="connsiteX3" fmla="*/ 1832554 w 1832554"/>
                <a:gd name="connsiteY3" fmla="*/ 2113388 h 2124885"/>
                <a:gd name="connsiteX4" fmla="*/ 1800439 w 1832554"/>
                <a:gd name="connsiteY4" fmla="*/ 2124885 h 212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2554" h="2124885">
                  <a:moveTo>
                    <a:pt x="0" y="2124885"/>
                  </a:moveTo>
                  <a:lnTo>
                    <a:pt x="0" y="184642"/>
                  </a:lnTo>
                  <a:lnTo>
                    <a:pt x="557356" y="0"/>
                  </a:lnTo>
                  <a:lnTo>
                    <a:pt x="1832554" y="2113388"/>
                  </a:lnTo>
                  <a:lnTo>
                    <a:pt x="1800439" y="2124885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5" name="任意多边形: 形状 814"/>
            <p:cNvSpPr/>
            <p:nvPr/>
          </p:nvSpPr>
          <p:spPr>
            <a:xfrm rot="5400000">
              <a:off x="787176" y="-179803"/>
              <a:ext cx="1013500" cy="1373109"/>
            </a:xfrm>
            <a:custGeom>
              <a:avLst/>
              <a:gdLst>
                <a:gd name="connsiteX0" fmla="*/ 0 w 1013500"/>
                <a:gd name="connsiteY0" fmla="*/ 1373109 h 1373109"/>
                <a:gd name="connsiteX1" fmla="*/ 0 w 1013500"/>
                <a:gd name="connsiteY1" fmla="*/ 130542 h 1373109"/>
                <a:gd name="connsiteX2" fmla="*/ 128859 w 1013500"/>
                <a:gd name="connsiteY2" fmla="*/ 89333 h 1373109"/>
                <a:gd name="connsiteX3" fmla="*/ 422859 w 1013500"/>
                <a:gd name="connsiteY3" fmla="*/ 0 h 1373109"/>
                <a:gd name="connsiteX4" fmla="*/ 476739 w 1013500"/>
                <a:gd name="connsiteY4" fmla="*/ 55373 h 1373109"/>
                <a:gd name="connsiteX5" fmla="*/ 567126 w 1013500"/>
                <a:gd name="connsiteY5" fmla="*/ 55373 h 1373109"/>
                <a:gd name="connsiteX6" fmla="*/ 770973 w 1013500"/>
                <a:gd name="connsiteY6" fmla="*/ 405794 h 1373109"/>
                <a:gd name="connsiteX7" fmla="*/ 1013500 w 1013500"/>
                <a:gd name="connsiteY7" fmla="*/ 805345 h 1373109"/>
                <a:gd name="connsiteX8" fmla="*/ 959758 w 1013500"/>
                <a:gd name="connsiteY8" fmla="*/ 868725 h 1373109"/>
                <a:gd name="connsiteX9" fmla="*/ 948492 w 1013500"/>
                <a:gd name="connsiteY9" fmla="*/ 974449 h 1373109"/>
                <a:gd name="connsiteX10" fmla="*/ 580563 w 1013500"/>
                <a:gd name="connsiteY10" fmla="*/ 1146132 h 1373109"/>
                <a:gd name="connsiteX11" fmla="*/ 47910 w 1013500"/>
                <a:gd name="connsiteY11" fmla="*/ 1354731 h 137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3500" h="1373109">
                  <a:moveTo>
                    <a:pt x="0" y="1373109"/>
                  </a:moveTo>
                  <a:lnTo>
                    <a:pt x="0" y="130542"/>
                  </a:lnTo>
                  <a:lnTo>
                    <a:pt x="128859" y="89333"/>
                  </a:lnTo>
                  <a:cubicBezTo>
                    <a:pt x="296439" y="36815"/>
                    <a:pt x="422859" y="0"/>
                    <a:pt x="422859" y="0"/>
                  </a:cubicBezTo>
                  <a:cubicBezTo>
                    <a:pt x="422859" y="0"/>
                    <a:pt x="444439" y="27008"/>
                    <a:pt x="476739" y="55373"/>
                  </a:cubicBezTo>
                  <a:cubicBezTo>
                    <a:pt x="509176" y="83737"/>
                    <a:pt x="567126" y="55373"/>
                    <a:pt x="567126" y="55373"/>
                  </a:cubicBezTo>
                  <a:lnTo>
                    <a:pt x="770973" y="405794"/>
                  </a:lnTo>
                  <a:lnTo>
                    <a:pt x="1013500" y="805345"/>
                  </a:lnTo>
                  <a:cubicBezTo>
                    <a:pt x="1013500" y="805345"/>
                    <a:pt x="986221" y="834796"/>
                    <a:pt x="959758" y="868725"/>
                  </a:cubicBezTo>
                  <a:cubicBezTo>
                    <a:pt x="933427" y="902791"/>
                    <a:pt x="948492" y="974449"/>
                    <a:pt x="948492" y="974449"/>
                  </a:cubicBezTo>
                  <a:cubicBezTo>
                    <a:pt x="948492" y="974449"/>
                    <a:pt x="733381" y="1081938"/>
                    <a:pt x="580563" y="1146132"/>
                  </a:cubicBezTo>
                  <a:cubicBezTo>
                    <a:pt x="485051" y="1186253"/>
                    <a:pt x="227581" y="1285750"/>
                    <a:pt x="47910" y="1354731"/>
                  </a:cubicBez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6" name="任意多边形: 形状 815"/>
            <p:cNvSpPr/>
            <p:nvPr/>
          </p:nvSpPr>
          <p:spPr>
            <a:xfrm rot="5400000">
              <a:off x="-94141" y="218827"/>
              <a:ext cx="1246663" cy="809010"/>
            </a:xfrm>
            <a:custGeom>
              <a:avLst/>
              <a:gdLst>
                <a:gd name="connsiteX0" fmla="*/ 0 w 1246663"/>
                <a:gd name="connsiteY0" fmla="*/ 702157 h 809010"/>
                <a:gd name="connsiteX1" fmla="*/ 0 w 1246663"/>
                <a:gd name="connsiteY1" fmla="*/ 501411 h 809010"/>
                <a:gd name="connsiteX2" fmla="*/ 497504 w 1246663"/>
                <a:gd name="connsiteY2" fmla="*/ 291792 h 809010"/>
                <a:gd name="connsiteX3" fmla="*/ 1103482 w 1246663"/>
                <a:gd name="connsiteY3" fmla="*/ 0 h 809010"/>
                <a:gd name="connsiteX4" fmla="*/ 1246663 w 1246663"/>
                <a:gd name="connsiteY4" fmla="*/ 261528 h 809010"/>
                <a:gd name="connsiteX5" fmla="*/ 757947 w 1246663"/>
                <a:gd name="connsiteY5" fmla="*/ 489938 h 809010"/>
                <a:gd name="connsiteX6" fmla="*/ 55881 w 1246663"/>
                <a:gd name="connsiteY6" fmla="*/ 808738 h 809010"/>
                <a:gd name="connsiteX7" fmla="*/ 10818 w 1246663"/>
                <a:gd name="connsiteY7" fmla="*/ 726186 h 80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663" h="809010">
                  <a:moveTo>
                    <a:pt x="0" y="702157"/>
                  </a:moveTo>
                  <a:lnTo>
                    <a:pt x="0" y="501411"/>
                  </a:lnTo>
                  <a:lnTo>
                    <a:pt x="497504" y="291792"/>
                  </a:lnTo>
                  <a:lnTo>
                    <a:pt x="1103482" y="0"/>
                  </a:lnTo>
                  <a:cubicBezTo>
                    <a:pt x="1103482" y="0"/>
                    <a:pt x="1246663" y="245649"/>
                    <a:pt x="1246663" y="261528"/>
                  </a:cubicBezTo>
                  <a:cubicBezTo>
                    <a:pt x="1246663" y="277407"/>
                    <a:pt x="769347" y="478675"/>
                    <a:pt x="757947" y="489938"/>
                  </a:cubicBezTo>
                  <a:cubicBezTo>
                    <a:pt x="746547" y="501204"/>
                    <a:pt x="66195" y="798424"/>
                    <a:pt x="55881" y="808738"/>
                  </a:cubicBezTo>
                  <a:cubicBezTo>
                    <a:pt x="52013" y="812606"/>
                    <a:pt x="33144" y="774869"/>
                    <a:pt x="10818" y="726186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7" name="任意多边形: 形状 816"/>
            <p:cNvSpPr/>
            <p:nvPr/>
          </p:nvSpPr>
          <p:spPr>
            <a:xfrm rot="5400000">
              <a:off x="-133905" y="266059"/>
              <a:ext cx="506903" cy="239094"/>
            </a:xfrm>
            <a:custGeom>
              <a:avLst/>
              <a:gdLst>
                <a:gd name="connsiteX0" fmla="*/ 0 w 506903"/>
                <a:gd name="connsiteY0" fmla="*/ 212533 h 239094"/>
                <a:gd name="connsiteX1" fmla="*/ 406880 w 506903"/>
                <a:gd name="connsiteY1" fmla="*/ 0 h 239094"/>
                <a:gd name="connsiteX2" fmla="*/ 506903 w 506903"/>
                <a:gd name="connsiteY2" fmla="*/ 169104 h 239094"/>
                <a:gd name="connsiteX3" fmla="*/ 380511 w 506903"/>
                <a:gd name="connsiteY3" fmla="*/ 230038 h 239094"/>
                <a:gd name="connsiteX4" fmla="*/ 361665 w 506903"/>
                <a:gd name="connsiteY4" fmla="*/ 239094 h 239094"/>
                <a:gd name="connsiteX5" fmla="*/ 16686 w 506903"/>
                <a:gd name="connsiteY5" fmla="*/ 239094 h 239094"/>
                <a:gd name="connsiteX6" fmla="*/ 14749 w 506903"/>
                <a:gd name="connsiteY6" fmla="*/ 236059 h 239094"/>
                <a:gd name="connsiteX7" fmla="*/ 0 w 506903"/>
                <a:gd name="connsiteY7" fmla="*/ 212533 h 23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6903" h="239094">
                  <a:moveTo>
                    <a:pt x="0" y="212533"/>
                  </a:moveTo>
                  <a:lnTo>
                    <a:pt x="406880" y="0"/>
                  </a:lnTo>
                  <a:lnTo>
                    <a:pt x="506903" y="169104"/>
                  </a:lnTo>
                  <a:cubicBezTo>
                    <a:pt x="506903" y="169104"/>
                    <a:pt x="450907" y="196167"/>
                    <a:pt x="380511" y="230038"/>
                  </a:cubicBezTo>
                  <a:lnTo>
                    <a:pt x="361665" y="239094"/>
                  </a:lnTo>
                  <a:lnTo>
                    <a:pt x="16686" y="239094"/>
                  </a:lnTo>
                  <a:lnTo>
                    <a:pt x="14749" y="236059"/>
                  </a:lnTo>
                  <a:cubicBezTo>
                    <a:pt x="5853" y="221949"/>
                    <a:pt x="0" y="212533"/>
                    <a:pt x="0" y="212533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8" name="任意多边形: 形状 817"/>
            <p:cNvSpPr/>
            <p:nvPr/>
          </p:nvSpPr>
          <p:spPr>
            <a:xfrm rot="5400000">
              <a:off x="43663" y="818748"/>
              <a:ext cx="642349" cy="444201"/>
            </a:xfrm>
            <a:custGeom>
              <a:avLst/>
              <a:gdLst>
                <a:gd name="connsiteX0" fmla="*/ 0 w 338466"/>
                <a:gd name="connsiteY0" fmla="*/ 157040 h 234058"/>
                <a:gd name="connsiteX1" fmla="*/ 51059 w 338466"/>
                <a:gd name="connsiteY1" fmla="*/ 234059 h 234058"/>
                <a:gd name="connsiteX2" fmla="*/ 338466 w 338466"/>
                <a:gd name="connsiteY2" fmla="*/ 82525 h 234058"/>
                <a:gd name="connsiteX3" fmla="*/ 295702 w 338466"/>
                <a:gd name="connsiteY3" fmla="*/ 0 h 234058"/>
                <a:gd name="connsiteX4" fmla="*/ 0 w 338466"/>
                <a:gd name="connsiteY4" fmla="*/ 157040 h 234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466" h="234058">
                  <a:moveTo>
                    <a:pt x="0" y="157040"/>
                  </a:moveTo>
                  <a:cubicBezTo>
                    <a:pt x="3647" y="160688"/>
                    <a:pt x="51059" y="234059"/>
                    <a:pt x="51059" y="234059"/>
                  </a:cubicBezTo>
                  <a:lnTo>
                    <a:pt x="338466" y="82525"/>
                  </a:lnTo>
                  <a:lnTo>
                    <a:pt x="295702" y="0"/>
                  </a:lnTo>
                  <a:lnTo>
                    <a:pt x="0" y="157040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9" name="任意多边形: 形状 818"/>
            <p:cNvSpPr/>
            <p:nvPr/>
          </p:nvSpPr>
          <p:spPr>
            <a:xfrm rot="5400000">
              <a:off x="1745591" y="192530"/>
              <a:ext cx="579061" cy="194001"/>
            </a:xfrm>
            <a:custGeom>
              <a:avLst/>
              <a:gdLst>
                <a:gd name="connsiteX0" fmla="*/ 0 w 579061"/>
                <a:gd name="connsiteY0" fmla="*/ 194001 h 194001"/>
                <a:gd name="connsiteX1" fmla="*/ 0 w 579061"/>
                <a:gd name="connsiteY1" fmla="*/ 178573 h 194001"/>
                <a:gd name="connsiteX2" fmla="*/ 917 w 579061"/>
                <a:gd name="connsiteY2" fmla="*/ 178242 h 194001"/>
                <a:gd name="connsiteX3" fmla="*/ 299902 w 579061"/>
                <a:gd name="connsiteY3" fmla="*/ 76454 h 194001"/>
                <a:gd name="connsiteX4" fmla="*/ 569843 w 579061"/>
                <a:gd name="connsiteY4" fmla="*/ 315 h 194001"/>
                <a:gd name="connsiteX5" fmla="*/ 574051 w 579061"/>
                <a:gd name="connsiteY5" fmla="*/ 14160 h 194001"/>
                <a:gd name="connsiteX6" fmla="*/ 271401 w 579061"/>
                <a:gd name="connsiteY6" fmla="*/ 100340 h 19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9061" h="194001">
                  <a:moveTo>
                    <a:pt x="0" y="194001"/>
                  </a:moveTo>
                  <a:lnTo>
                    <a:pt x="0" y="178573"/>
                  </a:lnTo>
                  <a:lnTo>
                    <a:pt x="917" y="178242"/>
                  </a:lnTo>
                  <a:cubicBezTo>
                    <a:pt x="100126" y="142956"/>
                    <a:pt x="199200" y="107261"/>
                    <a:pt x="299902" y="76454"/>
                  </a:cubicBezTo>
                  <a:cubicBezTo>
                    <a:pt x="389339" y="49038"/>
                    <a:pt x="479592" y="24880"/>
                    <a:pt x="569843" y="315"/>
                  </a:cubicBezTo>
                  <a:cubicBezTo>
                    <a:pt x="578938" y="-2263"/>
                    <a:pt x="583009" y="11717"/>
                    <a:pt x="574051" y="14160"/>
                  </a:cubicBezTo>
                  <a:cubicBezTo>
                    <a:pt x="472806" y="41710"/>
                    <a:pt x="371426" y="68853"/>
                    <a:pt x="271401" y="10034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0" name="任意多边形: 形状 819"/>
            <p:cNvSpPr/>
            <p:nvPr/>
          </p:nvSpPr>
          <p:spPr>
            <a:xfrm rot="5400000">
              <a:off x="-17182" y="1789804"/>
              <a:ext cx="45359" cy="10996"/>
            </a:xfrm>
            <a:custGeom>
              <a:avLst/>
              <a:gdLst>
                <a:gd name="connsiteX0" fmla="*/ 0 w 45359"/>
                <a:gd name="connsiteY0" fmla="*/ 10996 h 10996"/>
                <a:gd name="connsiteX1" fmla="*/ 623 w 45359"/>
                <a:gd name="connsiteY1" fmla="*/ 10764 h 10996"/>
                <a:gd name="connsiteX2" fmla="*/ 38625 w 45359"/>
                <a:gd name="connsiteY2" fmla="*/ 178 h 10996"/>
                <a:gd name="connsiteX3" fmla="*/ 42830 w 45359"/>
                <a:gd name="connsiteY3" fmla="*/ 9542 h 10996"/>
                <a:gd name="connsiteX4" fmla="*/ 39669 w 45359"/>
                <a:gd name="connsiteY4" fmla="*/ 10996 h 1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59" h="10996">
                  <a:moveTo>
                    <a:pt x="0" y="10996"/>
                  </a:moveTo>
                  <a:lnTo>
                    <a:pt x="623" y="10764"/>
                  </a:lnTo>
                  <a:cubicBezTo>
                    <a:pt x="12837" y="6285"/>
                    <a:pt x="26002" y="3571"/>
                    <a:pt x="38625" y="178"/>
                  </a:cubicBezTo>
                  <a:cubicBezTo>
                    <a:pt x="44052" y="-1313"/>
                    <a:pt x="48260" y="6965"/>
                    <a:pt x="42830" y="9542"/>
                  </a:cubicBezTo>
                  <a:lnTo>
                    <a:pt x="39669" y="1099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1" name="任意多边形: 形状 820"/>
            <p:cNvSpPr/>
            <p:nvPr/>
          </p:nvSpPr>
          <p:spPr>
            <a:xfrm rot="5400000">
              <a:off x="424727" y="120772"/>
              <a:ext cx="1290331" cy="2142716"/>
            </a:xfrm>
            <a:custGeom>
              <a:avLst/>
              <a:gdLst>
                <a:gd name="connsiteX0" fmla="*/ 113 w 679900"/>
                <a:gd name="connsiteY0" fmla="*/ 1759 h 1129038"/>
                <a:gd name="connsiteX1" fmla="*/ 29433 w 679900"/>
                <a:gd name="connsiteY1" fmla="*/ 59111 h 1129038"/>
                <a:gd name="connsiteX2" fmla="*/ 61041 w 679900"/>
                <a:gd name="connsiteY2" fmla="*/ 115463 h 1129038"/>
                <a:gd name="connsiteX3" fmla="*/ 125402 w 679900"/>
                <a:gd name="connsiteY3" fmla="*/ 227451 h 1129038"/>
                <a:gd name="connsiteX4" fmla="*/ 255339 w 679900"/>
                <a:gd name="connsiteY4" fmla="*/ 445920 h 1129038"/>
                <a:gd name="connsiteX5" fmla="*/ 387136 w 679900"/>
                <a:gd name="connsiteY5" fmla="*/ 661386 h 1129038"/>
                <a:gd name="connsiteX6" fmla="*/ 520291 w 679900"/>
                <a:gd name="connsiteY6" fmla="*/ 877566 h 1129038"/>
                <a:gd name="connsiteX7" fmla="*/ 654090 w 679900"/>
                <a:gd name="connsiteY7" fmla="*/ 1098324 h 1129038"/>
                <a:gd name="connsiteX8" fmla="*/ 671038 w 679900"/>
                <a:gd name="connsiteY8" fmla="*/ 1126786 h 1129038"/>
                <a:gd name="connsiteX9" fmla="*/ 679191 w 679900"/>
                <a:gd name="connsiteY9" fmla="*/ 1121780 h 1129038"/>
                <a:gd name="connsiteX10" fmla="*/ 545249 w 679900"/>
                <a:gd name="connsiteY10" fmla="*/ 900235 h 1129038"/>
                <a:gd name="connsiteX11" fmla="*/ 411950 w 679900"/>
                <a:gd name="connsiteY11" fmla="*/ 683697 h 1129038"/>
                <a:gd name="connsiteX12" fmla="*/ 279653 w 679900"/>
                <a:gd name="connsiteY12" fmla="*/ 468517 h 1129038"/>
                <a:gd name="connsiteX13" fmla="*/ 148786 w 679900"/>
                <a:gd name="connsiteY13" fmla="*/ 250978 h 1129038"/>
                <a:gd name="connsiteX14" fmla="*/ 20351 w 679900"/>
                <a:gd name="connsiteY14" fmla="*/ 28433 h 1129038"/>
                <a:gd name="connsiteX15" fmla="*/ 2544 w 679900"/>
                <a:gd name="connsiteY15" fmla="*/ 543 h 1129038"/>
                <a:gd name="connsiteX16" fmla="*/ 113 w 679900"/>
                <a:gd name="connsiteY16" fmla="*/ 1759 h 1129038"/>
                <a:gd name="connsiteX17" fmla="*/ 113 w 679900"/>
                <a:gd name="connsiteY17" fmla="*/ 1759 h 112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9900" h="1129038">
                  <a:moveTo>
                    <a:pt x="113" y="1759"/>
                  </a:moveTo>
                  <a:cubicBezTo>
                    <a:pt x="8122" y="21782"/>
                    <a:pt x="18992" y="40304"/>
                    <a:pt x="29433" y="59111"/>
                  </a:cubicBezTo>
                  <a:cubicBezTo>
                    <a:pt x="39873" y="77991"/>
                    <a:pt x="50457" y="96727"/>
                    <a:pt x="61041" y="115463"/>
                  </a:cubicBezTo>
                  <a:cubicBezTo>
                    <a:pt x="82280" y="152935"/>
                    <a:pt x="103734" y="190264"/>
                    <a:pt x="125402" y="227451"/>
                  </a:cubicBezTo>
                  <a:cubicBezTo>
                    <a:pt x="168023" y="300679"/>
                    <a:pt x="211502" y="373407"/>
                    <a:pt x="255339" y="445920"/>
                  </a:cubicBezTo>
                  <a:cubicBezTo>
                    <a:pt x="298890" y="518004"/>
                    <a:pt x="343013" y="589730"/>
                    <a:pt x="387136" y="661386"/>
                  </a:cubicBezTo>
                  <a:cubicBezTo>
                    <a:pt x="431545" y="733470"/>
                    <a:pt x="476025" y="805411"/>
                    <a:pt x="520291" y="877566"/>
                  </a:cubicBezTo>
                  <a:cubicBezTo>
                    <a:pt x="565272" y="950938"/>
                    <a:pt x="609967" y="1024452"/>
                    <a:pt x="654090" y="1098324"/>
                  </a:cubicBezTo>
                  <a:cubicBezTo>
                    <a:pt x="659739" y="1107835"/>
                    <a:pt x="665389" y="1117275"/>
                    <a:pt x="671038" y="1126786"/>
                  </a:cubicBezTo>
                  <a:cubicBezTo>
                    <a:pt x="674185" y="1132078"/>
                    <a:pt x="682337" y="1127072"/>
                    <a:pt x="679191" y="1121780"/>
                  </a:cubicBezTo>
                  <a:cubicBezTo>
                    <a:pt x="635068" y="1047622"/>
                    <a:pt x="590301" y="973821"/>
                    <a:pt x="545249" y="900235"/>
                  </a:cubicBezTo>
                  <a:cubicBezTo>
                    <a:pt x="500983" y="827937"/>
                    <a:pt x="456431" y="755853"/>
                    <a:pt x="411950" y="683697"/>
                  </a:cubicBezTo>
                  <a:cubicBezTo>
                    <a:pt x="367756" y="612042"/>
                    <a:pt x="323561" y="540387"/>
                    <a:pt x="279653" y="468517"/>
                  </a:cubicBezTo>
                  <a:cubicBezTo>
                    <a:pt x="235530" y="396291"/>
                    <a:pt x="191836" y="323849"/>
                    <a:pt x="148786" y="250978"/>
                  </a:cubicBezTo>
                  <a:cubicBezTo>
                    <a:pt x="105235" y="177178"/>
                    <a:pt x="62543" y="102948"/>
                    <a:pt x="20351" y="28433"/>
                  </a:cubicBezTo>
                  <a:cubicBezTo>
                    <a:pt x="14844" y="18707"/>
                    <a:pt x="9052" y="9554"/>
                    <a:pt x="2544" y="543"/>
                  </a:cubicBezTo>
                  <a:cubicBezTo>
                    <a:pt x="1757" y="-601"/>
                    <a:pt x="-531" y="185"/>
                    <a:pt x="113" y="1759"/>
                  </a:cubicBezTo>
                  <a:lnTo>
                    <a:pt x="113" y="175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2" name="任意多边形: 形状 821"/>
            <p:cNvSpPr/>
            <p:nvPr/>
          </p:nvSpPr>
          <p:spPr>
            <a:xfrm rot="5400000">
              <a:off x="385078" y="228306"/>
              <a:ext cx="1007609" cy="550999"/>
            </a:xfrm>
            <a:custGeom>
              <a:avLst/>
              <a:gdLst>
                <a:gd name="connsiteX0" fmla="*/ 0 w 1007609"/>
                <a:gd name="connsiteY0" fmla="*/ 550999 h 550999"/>
                <a:gd name="connsiteX1" fmla="*/ 0 w 1007609"/>
                <a:gd name="connsiteY1" fmla="*/ 530456 h 550999"/>
                <a:gd name="connsiteX2" fmla="*/ 88181 w 1007609"/>
                <a:gd name="connsiteY2" fmla="*/ 487055 h 550999"/>
                <a:gd name="connsiteX3" fmla="*/ 305057 w 1007609"/>
                <a:gd name="connsiteY3" fmla="*/ 401555 h 550999"/>
                <a:gd name="connsiteX4" fmla="*/ 528720 w 1007609"/>
                <a:gd name="connsiteY4" fmla="*/ 331931 h 550999"/>
                <a:gd name="connsiteX5" fmla="*/ 751296 w 1007609"/>
                <a:gd name="connsiteY5" fmla="*/ 254572 h 550999"/>
                <a:gd name="connsiteX6" fmla="*/ 943958 w 1007609"/>
                <a:gd name="connsiteY6" fmla="*/ 145836 h 550999"/>
                <a:gd name="connsiteX7" fmla="*/ 945372 w 1007609"/>
                <a:gd name="connsiteY7" fmla="*/ 153327 h 550999"/>
                <a:gd name="connsiteX8" fmla="*/ 949443 w 1007609"/>
                <a:gd name="connsiteY8" fmla="*/ 142741 h 550999"/>
                <a:gd name="connsiteX9" fmla="*/ 943958 w 1007609"/>
                <a:gd name="connsiteY9" fmla="*/ 145836 h 550999"/>
                <a:gd name="connsiteX10" fmla="*/ 937403 w 1007609"/>
                <a:gd name="connsiteY10" fmla="*/ 111104 h 550999"/>
                <a:gd name="connsiteX11" fmla="*/ 994772 w 1007609"/>
                <a:gd name="connsiteY11" fmla="*/ 1459 h 550999"/>
                <a:gd name="connsiteX12" fmla="*/ 1003730 w 1007609"/>
                <a:gd name="connsiteY12" fmla="*/ 16118 h 550999"/>
                <a:gd name="connsiteX13" fmla="*/ 963151 w 1007609"/>
                <a:gd name="connsiteY13" fmla="*/ 148034 h 550999"/>
                <a:gd name="connsiteX14" fmla="*/ 959080 w 1007609"/>
                <a:gd name="connsiteY14" fmla="*/ 158620 h 550999"/>
                <a:gd name="connsiteX15" fmla="*/ 737046 w 1007609"/>
                <a:gd name="connsiteY15" fmla="*/ 282122 h 550999"/>
                <a:gd name="connsiteX16" fmla="*/ 512434 w 1007609"/>
                <a:gd name="connsiteY16" fmla="*/ 357039 h 550999"/>
                <a:gd name="connsiteX17" fmla="*/ 289723 w 1007609"/>
                <a:gd name="connsiteY17" fmla="*/ 427475 h 550999"/>
                <a:gd name="connsiteX18" fmla="*/ 73185 w 1007609"/>
                <a:gd name="connsiteY18" fmla="*/ 514793 h 55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07609" h="550999">
                  <a:moveTo>
                    <a:pt x="0" y="550999"/>
                  </a:moveTo>
                  <a:lnTo>
                    <a:pt x="0" y="530456"/>
                  </a:lnTo>
                  <a:lnTo>
                    <a:pt x="88181" y="487055"/>
                  </a:lnTo>
                  <a:cubicBezTo>
                    <a:pt x="159433" y="455842"/>
                    <a:pt x="231771" y="427204"/>
                    <a:pt x="305057" y="401555"/>
                  </a:cubicBezTo>
                  <a:cubicBezTo>
                    <a:pt x="378753" y="375632"/>
                    <a:pt x="453668" y="353646"/>
                    <a:pt x="528720" y="331931"/>
                  </a:cubicBezTo>
                  <a:cubicBezTo>
                    <a:pt x="604314" y="310079"/>
                    <a:pt x="679367" y="286601"/>
                    <a:pt x="751296" y="254572"/>
                  </a:cubicBezTo>
                  <a:lnTo>
                    <a:pt x="943958" y="145836"/>
                  </a:lnTo>
                  <a:lnTo>
                    <a:pt x="945372" y="153327"/>
                  </a:lnTo>
                  <a:cubicBezTo>
                    <a:pt x="946729" y="149799"/>
                    <a:pt x="948086" y="146269"/>
                    <a:pt x="949443" y="142741"/>
                  </a:cubicBezTo>
                  <a:lnTo>
                    <a:pt x="943958" y="145836"/>
                  </a:lnTo>
                  <a:lnTo>
                    <a:pt x="937403" y="111104"/>
                  </a:lnTo>
                  <a:cubicBezTo>
                    <a:pt x="936983" y="68257"/>
                    <a:pt x="958435" y="25582"/>
                    <a:pt x="994772" y="1459"/>
                  </a:cubicBezTo>
                  <a:cubicBezTo>
                    <a:pt x="1004001" y="-4648"/>
                    <a:pt x="1012959" y="10009"/>
                    <a:pt x="1003730" y="16118"/>
                  </a:cubicBezTo>
                  <a:cubicBezTo>
                    <a:pt x="961657" y="44075"/>
                    <a:pt x="944829" y="101347"/>
                    <a:pt x="963151" y="148034"/>
                  </a:cubicBezTo>
                  <a:cubicBezTo>
                    <a:pt x="964644" y="151970"/>
                    <a:pt x="962202" y="156449"/>
                    <a:pt x="959080" y="158620"/>
                  </a:cubicBezTo>
                  <a:cubicBezTo>
                    <a:pt x="889728" y="207614"/>
                    <a:pt x="815219" y="249007"/>
                    <a:pt x="737046" y="282122"/>
                  </a:cubicBezTo>
                  <a:cubicBezTo>
                    <a:pt x="664165" y="312930"/>
                    <a:pt x="588300" y="335188"/>
                    <a:pt x="512434" y="357039"/>
                  </a:cubicBezTo>
                  <a:cubicBezTo>
                    <a:pt x="437654" y="378617"/>
                    <a:pt x="363144" y="401146"/>
                    <a:pt x="289723" y="427475"/>
                  </a:cubicBezTo>
                  <a:cubicBezTo>
                    <a:pt x="216367" y="453736"/>
                    <a:pt x="144165" y="482916"/>
                    <a:pt x="73185" y="51479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3" name="任意多边形: 形状 822"/>
            <p:cNvSpPr/>
            <p:nvPr/>
          </p:nvSpPr>
          <p:spPr>
            <a:xfrm rot="5400000">
              <a:off x="1272901" y="301881"/>
              <a:ext cx="599498" cy="837178"/>
            </a:xfrm>
            <a:custGeom>
              <a:avLst/>
              <a:gdLst>
                <a:gd name="connsiteX0" fmla="*/ 341 w 315887"/>
                <a:gd name="connsiteY0" fmla="*/ 663 h 441125"/>
                <a:gd name="connsiteX1" fmla="*/ 1914 w 315887"/>
                <a:gd name="connsiteY1" fmla="*/ 12391 h 441125"/>
                <a:gd name="connsiteX2" fmla="*/ 8493 w 315887"/>
                <a:gd name="connsiteY2" fmla="*/ 22832 h 441125"/>
                <a:gd name="connsiteX3" fmla="*/ 29017 w 315887"/>
                <a:gd name="connsiteY3" fmla="*/ 38779 h 441125"/>
                <a:gd name="connsiteX4" fmla="*/ 79433 w 315887"/>
                <a:gd name="connsiteY4" fmla="*/ 39708 h 441125"/>
                <a:gd name="connsiteX5" fmla="*/ 73498 w 315887"/>
                <a:gd name="connsiteY5" fmla="*/ 37491 h 441125"/>
                <a:gd name="connsiteX6" fmla="*/ 158740 w 315887"/>
                <a:gd name="connsiteY6" fmla="*/ 197249 h 441125"/>
                <a:gd name="connsiteX7" fmla="*/ 261932 w 315887"/>
                <a:gd name="connsiteY7" fmla="*/ 348926 h 441125"/>
                <a:gd name="connsiteX8" fmla="*/ 287247 w 315887"/>
                <a:gd name="connsiteY8" fmla="*/ 393693 h 441125"/>
                <a:gd name="connsiteX9" fmla="*/ 298188 w 315887"/>
                <a:gd name="connsiteY9" fmla="*/ 416148 h 441125"/>
                <a:gd name="connsiteX10" fmla="*/ 309773 w 315887"/>
                <a:gd name="connsiteY10" fmla="*/ 439746 h 441125"/>
                <a:gd name="connsiteX11" fmla="*/ 315852 w 315887"/>
                <a:gd name="connsiteY11" fmla="*/ 437959 h 441125"/>
                <a:gd name="connsiteX12" fmla="*/ 313135 w 315887"/>
                <a:gd name="connsiteY12" fmla="*/ 427446 h 441125"/>
                <a:gd name="connsiteX13" fmla="*/ 308558 w 315887"/>
                <a:gd name="connsiteY13" fmla="*/ 416934 h 441125"/>
                <a:gd name="connsiteX14" fmla="*/ 298903 w 315887"/>
                <a:gd name="connsiteY14" fmla="*/ 396482 h 441125"/>
                <a:gd name="connsiteX15" fmla="*/ 277092 w 315887"/>
                <a:gd name="connsiteY15" fmla="*/ 356363 h 441125"/>
                <a:gd name="connsiteX16" fmla="*/ 227391 w 315887"/>
                <a:gd name="connsiteY16" fmla="*/ 279988 h 441125"/>
                <a:gd name="connsiteX17" fmla="*/ 125129 w 315887"/>
                <a:gd name="connsiteY17" fmla="*/ 128097 h 441125"/>
                <a:gd name="connsiteX18" fmla="*/ 81221 w 315887"/>
                <a:gd name="connsiteY18" fmla="*/ 35203 h 441125"/>
                <a:gd name="connsiteX19" fmla="*/ 75286 w 315887"/>
                <a:gd name="connsiteY19" fmla="*/ 32986 h 441125"/>
                <a:gd name="connsiteX20" fmla="*/ 32235 w 315887"/>
                <a:gd name="connsiteY20" fmla="*/ 31985 h 441125"/>
                <a:gd name="connsiteX21" fmla="*/ 14715 w 315887"/>
                <a:gd name="connsiteY21" fmla="*/ 18827 h 441125"/>
                <a:gd name="connsiteX22" fmla="*/ 8207 w 315887"/>
                <a:gd name="connsiteY22" fmla="*/ 9673 h 441125"/>
                <a:gd name="connsiteX23" fmla="*/ 5919 w 315887"/>
                <a:gd name="connsiteY23" fmla="*/ 5096 h 441125"/>
                <a:gd name="connsiteX24" fmla="*/ 2200 w 315887"/>
                <a:gd name="connsiteY24" fmla="*/ 520 h 441125"/>
                <a:gd name="connsiteX25" fmla="*/ 341 w 315887"/>
                <a:gd name="connsiteY25" fmla="*/ 663 h 441125"/>
                <a:gd name="connsiteX26" fmla="*/ 341 w 315887"/>
                <a:gd name="connsiteY26" fmla="*/ 663 h 44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5887" h="441125">
                  <a:moveTo>
                    <a:pt x="341" y="663"/>
                  </a:moveTo>
                  <a:cubicBezTo>
                    <a:pt x="-374" y="5168"/>
                    <a:pt x="-17" y="8171"/>
                    <a:pt x="1914" y="12391"/>
                  </a:cubicBezTo>
                  <a:cubicBezTo>
                    <a:pt x="3630" y="16181"/>
                    <a:pt x="5847" y="19613"/>
                    <a:pt x="8493" y="22832"/>
                  </a:cubicBezTo>
                  <a:cubicBezTo>
                    <a:pt x="14071" y="29554"/>
                    <a:pt x="21151" y="34988"/>
                    <a:pt x="29017" y="38779"/>
                  </a:cubicBezTo>
                  <a:cubicBezTo>
                    <a:pt x="44965" y="46430"/>
                    <a:pt x="63343" y="47432"/>
                    <a:pt x="79433" y="39708"/>
                  </a:cubicBezTo>
                  <a:cubicBezTo>
                    <a:pt x="77431" y="38993"/>
                    <a:pt x="75500" y="38206"/>
                    <a:pt x="73498" y="37491"/>
                  </a:cubicBezTo>
                  <a:cubicBezTo>
                    <a:pt x="93378" y="94915"/>
                    <a:pt x="124700" y="147191"/>
                    <a:pt x="158740" y="197249"/>
                  </a:cubicBezTo>
                  <a:cubicBezTo>
                    <a:pt x="193137" y="247808"/>
                    <a:pt x="230181" y="296579"/>
                    <a:pt x="261932" y="348926"/>
                  </a:cubicBezTo>
                  <a:cubicBezTo>
                    <a:pt x="270799" y="363586"/>
                    <a:pt x="279381" y="378461"/>
                    <a:pt x="287247" y="393693"/>
                  </a:cubicBezTo>
                  <a:cubicBezTo>
                    <a:pt x="291037" y="401058"/>
                    <a:pt x="294756" y="408567"/>
                    <a:pt x="298188" y="416148"/>
                  </a:cubicBezTo>
                  <a:cubicBezTo>
                    <a:pt x="301907" y="424157"/>
                    <a:pt x="304696" y="432524"/>
                    <a:pt x="309773" y="439746"/>
                  </a:cubicBezTo>
                  <a:cubicBezTo>
                    <a:pt x="311418" y="442106"/>
                    <a:pt x="316352" y="441391"/>
                    <a:pt x="315852" y="437959"/>
                  </a:cubicBezTo>
                  <a:cubicBezTo>
                    <a:pt x="315280" y="434240"/>
                    <a:pt x="314636" y="430951"/>
                    <a:pt x="313135" y="427446"/>
                  </a:cubicBezTo>
                  <a:cubicBezTo>
                    <a:pt x="311633" y="423942"/>
                    <a:pt x="310131" y="420438"/>
                    <a:pt x="308558" y="416934"/>
                  </a:cubicBezTo>
                  <a:cubicBezTo>
                    <a:pt x="305483" y="410069"/>
                    <a:pt x="302265" y="403275"/>
                    <a:pt x="298903" y="396482"/>
                  </a:cubicBezTo>
                  <a:cubicBezTo>
                    <a:pt x="292110" y="382823"/>
                    <a:pt x="284816" y="369450"/>
                    <a:pt x="277092" y="356363"/>
                  </a:cubicBezTo>
                  <a:cubicBezTo>
                    <a:pt x="261717" y="330118"/>
                    <a:pt x="244769" y="304875"/>
                    <a:pt x="227391" y="279988"/>
                  </a:cubicBezTo>
                  <a:cubicBezTo>
                    <a:pt x="192494" y="229930"/>
                    <a:pt x="155737" y="180945"/>
                    <a:pt x="125129" y="128097"/>
                  </a:cubicBezTo>
                  <a:cubicBezTo>
                    <a:pt x="107895" y="98420"/>
                    <a:pt x="92663" y="67598"/>
                    <a:pt x="81221" y="35203"/>
                  </a:cubicBezTo>
                  <a:cubicBezTo>
                    <a:pt x="80291" y="32557"/>
                    <a:pt x="77645" y="31771"/>
                    <a:pt x="75286" y="32986"/>
                  </a:cubicBezTo>
                  <a:cubicBezTo>
                    <a:pt x="61770" y="39565"/>
                    <a:pt x="45608" y="38421"/>
                    <a:pt x="32235" y="31985"/>
                  </a:cubicBezTo>
                  <a:cubicBezTo>
                    <a:pt x="25585" y="28767"/>
                    <a:pt x="19578" y="24405"/>
                    <a:pt x="14715" y="18827"/>
                  </a:cubicBezTo>
                  <a:cubicBezTo>
                    <a:pt x="12212" y="16038"/>
                    <a:pt x="10067" y="12891"/>
                    <a:pt x="8207" y="9673"/>
                  </a:cubicBezTo>
                  <a:cubicBezTo>
                    <a:pt x="7349" y="8171"/>
                    <a:pt x="6777" y="6527"/>
                    <a:pt x="5919" y="5096"/>
                  </a:cubicBezTo>
                  <a:cubicBezTo>
                    <a:pt x="4918" y="3452"/>
                    <a:pt x="3344" y="2021"/>
                    <a:pt x="2200" y="520"/>
                  </a:cubicBezTo>
                  <a:cubicBezTo>
                    <a:pt x="1628" y="-195"/>
                    <a:pt x="484" y="-195"/>
                    <a:pt x="341" y="663"/>
                  </a:cubicBezTo>
                  <a:lnTo>
                    <a:pt x="341" y="66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4" name="任意多边形: 形状 823"/>
            <p:cNvSpPr/>
            <p:nvPr/>
          </p:nvSpPr>
          <p:spPr>
            <a:xfrm rot="5400000">
              <a:off x="1708512" y="135828"/>
              <a:ext cx="414693" cy="143038"/>
            </a:xfrm>
            <a:custGeom>
              <a:avLst/>
              <a:gdLst>
                <a:gd name="connsiteX0" fmla="*/ 0 w 414693"/>
                <a:gd name="connsiteY0" fmla="*/ 143038 h 143038"/>
                <a:gd name="connsiteX1" fmla="*/ 0 w 414693"/>
                <a:gd name="connsiteY1" fmla="*/ 124971 h 143038"/>
                <a:gd name="connsiteX2" fmla="*/ 186713 w 414693"/>
                <a:gd name="connsiteY2" fmla="*/ 64575 h 143038"/>
                <a:gd name="connsiteX3" fmla="*/ 295965 w 414693"/>
                <a:gd name="connsiteY3" fmla="*/ 31460 h 143038"/>
                <a:gd name="connsiteX4" fmla="*/ 405760 w 414693"/>
                <a:gd name="connsiteY4" fmla="*/ 245 h 143038"/>
                <a:gd name="connsiteX5" fmla="*/ 409831 w 414693"/>
                <a:gd name="connsiteY5" fmla="*/ 13816 h 143038"/>
                <a:gd name="connsiteX6" fmla="*/ 286193 w 414693"/>
                <a:gd name="connsiteY6" fmla="*/ 50053 h 143038"/>
                <a:gd name="connsiteX7" fmla="*/ 166084 w 414693"/>
                <a:gd name="connsiteY7" fmla="*/ 86696 h 1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693" h="143038">
                  <a:moveTo>
                    <a:pt x="0" y="143038"/>
                  </a:moveTo>
                  <a:lnTo>
                    <a:pt x="0" y="124971"/>
                  </a:lnTo>
                  <a:lnTo>
                    <a:pt x="186713" y="64575"/>
                  </a:lnTo>
                  <a:cubicBezTo>
                    <a:pt x="223085" y="53310"/>
                    <a:pt x="259457" y="42318"/>
                    <a:pt x="295965" y="31460"/>
                  </a:cubicBezTo>
                  <a:cubicBezTo>
                    <a:pt x="332337" y="20739"/>
                    <a:pt x="368845" y="9066"/>
                    <a:pt x="405760" y="245"/>
                  </a:cubicBezTo>
                  <a:cubicBezTo>
                    <a:pt x="414581" y="-1926"/>
                    <a:pt x="418517" y="10966"/>
                    <a:pt x="409831" y="13816"/>
                  </a:cubicBezTo>
                  <a:cubicBezTo>
                    <a:pt x="368980" y="27116"/>
                    <a:pt x="327315" y="37839"/>
                    <a:pt x="286193" y="50053"/>
                  </a:cubicBezTo>
                  <a:cubicBezTo>
                    <a:pt x="246022" y="61996"/>
                    <a:pt x="205984" y="74210"/>
                    <a:pt x="166084" y="8669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5" name="任意多边形: 形状 824"/>
            <p:cNvSpPr/>
            <p:nvPr/>
          </p:nvSpPr>
          <p:spPr>
            <a:xfrm rot="5400000">
              <a:off x="-101400" y="219046"/>
              <a:ext cx="1261999" cy="823909"/>
            </a:xfrm>
            <a:custGeom>
              <a:avLst/>
              <a:gdLst>
                <a:gd name="connsiteX0" fmla="*/ 0 w 1261999"/>
                <a:gd name="connsiteY0" fmla="*/ 711463 h 823909"/>
                <a:gd name="connsiteX1" fmla="*/ 0 w 1261999"/>
                <a:gd name="connsiteY1" fmla="*/ 680610 h 823909"/>
                <a:gd name="connsiteX2" fmla="*/ 58212 w 1261999"/>
                <a:gd name="connsiteY2" fmla="*/ 806530 h 823909"/>
                <a:gd name="connsiteX3" fmla="*/ 51673 w 1261999"/>
                <a:gd name="connsiteY3" fmla="*/ 810762 h 823909"/>
                <a:gd name="connsiteX4" fmla="*/ 61988 w 1261999"/>
                <a:gd name="connsiteY4" fmla="*/ 814698 h 823909"/>
                <a:gd name="connsiteX5" fmla="*/ 58212 w 1261999"/>
                <a:gd name="connsiteY5" fmla="*/ 806530 h 823909"/>
                <a:gd name="connsiteX6" fmla="*/ 109761 w 1261999"/>
                <a:gd name="connsiteY6" fmla="*/ 773167 h 823909"/>
                <a:gd name="connsiteX7" fmla="*/ 171920 w 1261999"/>
                <a:gd name="connsiteY7" fmla="*/ 742495 h 823909"/>
                <a:gd name="connsiteX8" fmla="*/ 305329 w 1261999"/>
                <a:gd name="connsiteY8" fmla="*/ 678844 h 823909"/>
                <a:gd name="connsiteX9" fmla="*/ 546771 w 1261999"/>
                <a:gd name="connsiteY9" fmla="*/ 575020 h 823909"/>
                <a:gd name="connsiteX10" fmla="*/ 667694 w 1261999"/>
                <a:gd name="connsiteY10" fmla="*/ 529692 h 823909"/>
                <a:gd name="connsiteX11" fmla="*/ 784819 w 1261999"/>
                <a:gd name="connsiteY11" fmla="*/ 473503 h 823909"/>
                <a:gd name="connsiteX12" fmla="*/ 1012417 w 1261999"/>
                <a:gd name="connsiteY12" fmla="*/ 356107 h 823909"/>
                <a:gd name="connsiteX13" fmla="*/ 1242305 w 1261999"/>
                <a:gd name="connsiteY13" fmla="*/ 263867 h 823909"/>
                <a:gd name="connsiteX14" fmla="*/ 1247072 w 1261999"/>
                <a:gd name="connsiteY14" fmla="*/ 272098 h 823909"/>
                <a:gd name="connsiteX15" fmla="*/ 1251551 w 1261999"/>
                <a:gd name="connsiteY15" fmla="*/ 260157 h 823909"/>
                <a:gd name="connsiteX16" fmla="*/ 1242305 w 1261999"/>
                <a:gd name="connsiteY16" fmla="*/ 263867 h 823909"/>
                <a:gd name="connsiteX17" fmla="*/ 1096561 w 1261999"/>
                <a:gd name="connsiteY17" fmla="*/ 12201 h 823909"/>
                <a:gd name="connsiteX18" fmla="*/ 1110404 w 1261999"/>
                <a:gd name="connsiteY18" fmla="*/ 3651 h 823909"/>
                <a:gd name="connsiteX19" fmla="*/ 1260915 w 1261999"/>
                <a:gd name="connsiteY19" fmla="*/ 263685 h 823909"/>
                <a:gd name="connsiteX20" fmla="*/ 1256436 w 1261999"/>
                <a:gd name="connsiteY20" fmla="*/ 275628 h 823909"/>
                <a:gd name="connsiteX21" fmla="*/ 988666 w 1261999"/>
                <a:gd name="connsiteY21" fmla="*/ 383795 h 823909"/>
                <a:gd name="connsiteX22" fmla="*/ 874392 w 1261999"/>
                <a:gd name="connsiteY22" fmla="*/ 441204 h 823909"/>
                <a:gd name="connsiteX23" fmla="*/ 761475 w 1261999"/>
                <a:gd name="connsiteY23" fmla="*/ 502819 h 823909"/>
                <a:gd name="connsiteX24" fmla="*/ 523427 w 1261999"/>
                <a:gd name="connsiteY24" fmla="*/ 599722 h 823909"/>
                <a:gd name="connsiteX25" fmla="*/ 281715 w 1261999"/>
                <a:gd name="connsiteY25" fmla="*/ 705852 h 823909"/>
                <a:gd name="connsiteX26" fmla="*/ 163233 w 1261999"/>
                <a:gd name="connsiteY26" fmla="*/ 762582 h 823909"/>
                <a:gd name="connsiteX27" fmla="*/ 59138 w 1261999"/>
                <a:gd name="connsiteY27" fmla="*/ 822705 h 823909"/>
                <a:gd name="connsiteX28" fmla="*/ 48823 w 1261999"/>
                <a:gd name="connsiteY28" fmla="*/ 818769 h 82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61999" h="823909">
                  <a:moveTo>
                    <a:pt x="0" y="711463"/>
                  </a:moveTo>
                  <a:lnTo>
                    <a:pt x="0" y="680610"/>
                  </a:lnTo>
                  <a:lnTo>
                    <a:pt x="58212" y="806530"/>
                  </a:lnTo>
                  <a:lnTo>
                    <a:pt x="51673" y="810762"/>
                  </a:lnTo>
                  <a:cubicBezTo>
                    <a:pt x="55067" y="812118"/>
                    <a:pt x="58595" y="813339"/>
                    <a:pt x="61988" y="814698"/>
                  </a:cubicBezTo>
                  <a:lnTo>
                    <a:pt x="58212" y="806530"/>
                  </a:lnTo>
                  <a:lnTo>
                    <a:pt x="109761" y="773167"/>
                  </a:lnTo>
                  <a:cubicBezTo>
                    <a:pt x="130153" y="762276"/>
                    <a:pt x="151223" y="752538"/>
                    <a:pt x="171920" y="742495"/>
                  </a:cubicBezTo>
                  <a:cubicBezTo>
                    <a:pt x="216298" y="721051"/>
                    <a:pt x="260679" y="699745"/>
                    <a:pt x="305329" y="678844"/>
                  </a:cubicBezTo>
                  <a:cubicBezTo>
                    <a:pt x="384725" y="641795"/>
                    <a:pt x="464932" y="606235"/>
                    <a:pt x="546771" y="575020"/>
                  </a:cubicBezTo>
                  <a:cubicBezTo>
                    <a:pt x="586944" y="559683"/>
                    <a:pt x="627658" y="545706"/>
                    <a:pt x="667694" y="529692"/>
                  </a:cubicBezTo>
                  <a:cubicBezTo>
                    <a:pt x="708002" y="513542"/>
                    <a:pt x="746682" y="494404"/>
                    <a:pt x="784819" y="473503"/>
                  </a:cubicBezTo>
                  <a:cubicBezTo>
                    <a:pt x="859735" y="432381"/>
                    <a:pt x="934650" y="391802"/>
                    <a:pt x="1012417" y="356107"/>
                  </a:cubicBezTo>
                  <a:lnTo>
                    <a:pt x="1242305" y="263867"/>
                  </a:lnTo>
                  <a:lnTo>
                    <a:pt x="1247072" y="272098"/>
                  </a:lnTo>
                  <a:cubicBezTo>
                    <a:pt x="1248565" y="268164"/>
                    <a:pt x="1250057" y="264093"/>
                    <a:pt x="1251551" y="260157"/>
                  </a:cubicBezTo>
                  <a:lnTo>
                    <a:pt x="1242305" y="263867"/>
                  </a:lnTo>
                  <a:lnTo>
                    <a:pt x="1096561" y="12201"/>
                  </a:lnTo>
                  <a:cubicBezTo>
                    <a:pt x="1090862" y="3380"/>
                    <a:pt x="1104705" y="-5035"/>
                    <a:pt x="1110404" y="3651"/>
                  </a:cubicBezTo>
                  <a:cubicBezTo>
                    <a:pt x="1165099" y="87660"/>
                    <a:pt x="1215314" y="174518"/>
                    <a:pt x="1260915" y="263685"/>
                  </a:cubicBezTo>
                  <a:cubicBezTo>
                    <a:pt x="1263357" y="268436"/>
                    <a:pt x="1261594" y="273863"/>
                    <a:pt x="1256436" y="275628"/>
                  </a:cubicBezTo>
                  <a:cubicBezTo>
                    <a:pt x="1165370" y="306844"/>
                    <a:pt x="1075797" y="342808"/>
                    <a:pt x="988666" y="383795"/>
                  </a:cubicBezTo>
                  <a:cubicBezTo>
                    <a:pt x="950121" y="401982"/>
                    <a:pt x="911986" y="421117"/>
                    <a:pt x="874392" y="441204"/>
                  </a:cubicBezTo>
                  <a:cubicBezTo>
                    <a:pt x="836527" y="461425"/>
                    <a:pt x="799475" y="483004"/>
                    <a:pt x="761475" y="502819"/>
                  </a:cubicBezTo>
                  <a:cubicBezTo>
                    <a:pt x="685067" y="542449"/>
                    <a:pt x="603229" y="568235"/>
                    <a:pt x="523427" y="599722"/>
                  </a:cubicBezTo>
                  <a:cubicBezTo>
                    <a:pt x="441589" y="632021"/>
                    <a:pt x="361245" y="668258"/>
                    <a:pt x="281715" y="705852"/>
                  </a:cubicBezTo>
                  <a:cubicBezTo>
                    <a:pt x="242084" y="724581"/>
                    <a:pt x="202727" y="743583"/>
                    <a:pt x="163233" y="762582"/>
                  </a:cubicBezTo>
                  <a:cubicBezTo>
                    <a:pt x="126996" y="779954"/>
                    <a:pt x="90490" y="797325"/>
                    <a:pt x="59138" y="822705"/>
                  </a:cubicBezTo>
                  <a:cubicBezTo>
                    <a:pt x="55338" y="825826"/>
                    <a:pt x="50453" y="822297"/>
                    <a:pt x="48823" y="81876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6" name="任意多边形: 形状 825"/>
            <p:cNvSpPr/>
            <p:nvPr/>
          </p:nvSpPr>
          <p:spPr>
            <a:xfrm rot="5400000">
              <a:off x="73143" y="251945"/>
              <a:ext cx="1193882" cy="543624"/>
            </a:xfrm>
            <a:custGeom>
              <a:avLst/>
              <a:gdLst>
                <a:gd name="connsiteX0" fmla="*/ 928 w 629079"/>
                <a:gd name="connsiteY0" fmla="*/ 286437 h 286446"/>
                <a:gd name="connsiteX1" fmla="*/ 31678 w 629079"/>
                <a:gd name="connsiteY1" fmla="*/ 276568 h 286446"/>
                <a:gd name="connsiteX2" fmla="*/ 63072 w 629079"/>
                <a:gd name="connsiteY2" fmla="*/ 263839 h 286446"/>
                <a:gd name="connsiteX3" fmla="*/ 124787 w 629079"/>
                <a:gd name="connsiteY3" fmla="*/ 238094 h 286446"/>
                <a:gd name="connsiteX4" fmla="*/ 248431 w 629079"/>
                <a:gd name="connsiteY4" fmla="*/ 184746 h 286446"/>
                <a:gd name="connsiteX5" fmla="*/ 491143 w 629079"/>
                <a:gd name="connsiteY5" fmla="*/ 73688 h 286446"/>
                <a:gd name="connsiteX6" fmla="*/ 627016 w 629079"/>
                <a:gd name="connsiteY6" fmla="*/ 7468 h 286446"/>
                <a:gd name="connsiteX7" fmla="*/ 622654 w 629079"/>
                <a:gd name="connsiteY7" fmla="*/ 460 h 286446"/>
                <a:gd name="connsiteX8" fmla="*/ 502370 w 629079"/>
                <a:gd name="connsiteY8" fmla="*/ 59029 h 286446"/>
                <a:gd name="connsiteX9" fmla="*/ 381301 w 629079"/>
                <a:gd name="connsiteY9" fmla="*/ 116023 h 286446"/>
                <a:gd name="connsiteX10" fmla="*/ 137016 w 629079"/>
                <a:gd name="connsiteY10" fmla="*/ 224722 h 286446"/>
                <a:gd name="connsiteX11" fmla="*/ 68221 w 629079"/>
                <a:gd name="connsiteY11" fmla="*/ 253899 h 286446"/>
                <a:gd name="connsiteX12" fmla="*/ 33752 w 629079"/>
                <a:gd name="connsiteY12" fmla="*/ 268344 h 286446"/>
                <a:gd name="connsiteX13" fmla="*/ 499 w 629079"/>
                <a:gd name="connsiteY13" fmla="*/ 284720 h 286446"/>
                <a:gd name="connsiteX14" fmla="*/ 928 w 629079"/>
                <a:gd name="connsiteY14" fmla="*/ 286437 h 286446"/>
                <a:gd name="connsiteX15" fmla="*/ 928 w 629079"/>
                <a:gd name="connsiteY15" fmla="*/ 286437 h 28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9079" h="286446">
                  <a:moveTo>
                    <a:pt x="928" y="286437"/>
                  </a:moveTo>
                  <a:cubicBezTo>
                    <a:pt x="11727" y="284863"/>
                    <a:pt x="21524" y="280644"/>
                    <a:pt x="31678" y="276568"/>
                  </a:cubicBezTo>
                  <a:cubicBezTo>
                    <a:pt x="42191" y="272420"/>
                    <a:pt x="52632" y="268130"/>
                    <a:pt x="63072" y="263839"/>
                  </a:cubicBezTo>
                  <a:cubicBezTo>
                    <a:pt x="83668" y="255329"/>
                    <a:pt x="104263" y="246748"/>
                    <a:pt x="124787" y="238094"/>
                  </a:cubicBezTo>
                  <a:cubicBezTo>
                    <a:pt x="166121" y="220645"/>
                    <a:pt x="207312" y="202767"/>
                    <a:pt x="248431" y="184746"/>
                  </a:cubicBezTo>
                  <a:cubicBezTo>
                    <a:pt x="329883" y="148990"/>
                    <a:pt x="410764" y="111876"/>
                    <a:pt x="491143" y="73688"/>
                  </a:cubicBezTo>
                  <a:cubicBezTo>
                    <a:pt x="536625" y="52092"/>
                    <a:pt x="582321" y="30566"/>
                    <a:pt x="627016" y="7468"/>
                  </a:cubicBezTo>
                  <a:cubicBezTo>
                    <a:pt x="631807" y="5037"/>
                    <a:pt x="627373" y="-1828"/>
                    <a:pt x="622654" y="460"/>
                  </a:cubicBezTo>
                  <a:cubicBezTo>
                    <a:pt x="582392" y="19625"/>
                    <a:pt x="542560" y="39720"/>
                    <a:pt x="502370" y="59029"/>
                  </a:cubicBezTo>
                  <a:cubicBezTo>
                    <a:pt x="462181" y="78336"/>
                    <a:pt x="421776" y="97287"/>
                    <a:pt x="381301" y="116023"/>
                  </a:cubicBezTo>
                  <a:cubicBezTo>
                    <a:pt x="300349" y="153424"/>
                    <a:pt x="218968" y="189681"/>
                    <a:pt x="137016" y="224722"/>
                  </a:cubicBezTo>
                  <a:cubicBezTo>
                    <a:pt x="114132" y="234519"/>
                    <a:pt x="91176" y="244244"/>
                    <a:pt x="68221" y="253899"/>
                  </a:cubicBezTo>
                  <a:cubicBezTo>
                    <a:pt x="56708" y="258690"/>
                    <a:pt x="45194" y="263481"/>
                    <a:pt x="33752" y="268344"/>
                  </a:cubicBezTo>
                  <a:cubicBezTo>
                    <a:pt x="22382" y="273207"/>
                    <a:pt x="10511" y="277354"/>
                    <a:pt x="499" y="284720"/>
                  </a:cubicBezTo>
                  <a:cubicBezTo>
                    <a:pt x="-287" y="285149"/>
                    <a:pt x="-144" y="286579"/>
                    <a:pt x="928" y="286437"/>
                  </a:cubicBezTo>
                  <a:lnTo>
                    <a:pt x="928" y="28643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7" name="任意多边形: 形状 826"/>
            <p:cNvSpPr/>
            <p:nvPr/>
          </p:nvSpPr>
          <p:spPr>
            <a:xfrm rot="5400000">
              <a:off x="-135011" y="264755"/>
              <a:ext cx="517944" cy="247922"/>
            </a:xfrm>
            <a:custGeom>
              <a:avLst/>
              <a:gdLst>
                <a:gd name="connsiteX0" fmla="*/ 4921 w 517944"/>
                <a:gd name="connsiteY0" fmla="*/ 219903 h 247922"/>
                <a:gd name="connsiteX1" fmla="*/ 7161 w 517944"/>
                <a:gd name="connsiteY1" fmla="*/ 207791 h 247922"/>
                <a:gd name="connsiteX2" fmla="*/ 91304 w 517944"/>
                <a:gd name="connsiteY2" fmla="*/ 152281 h 247922"/>
                <a:gd name="connsiteX3" fmla="*/ 413225 w 517944"/>
                <a:gd name="connsiteY3" fmla="*/ 414 h 247922"/>
                <a:gd name="connsiteX4" fmla="*/ 422862 w 517944"/>
                <a:gd name="connsiteY4" fmla="*/ 4078 h 247922"/>
                <a:gd name="connsiteX5" fmla="*/ 517592 w 517944"/>
                <a:gd name="connsiteY5" fmla="*/ 177255 h 247922"/>
                <a:gd name="connsiteX6" fmla="*/ 514064 w 517944"/>
                <a:gd name="connsiteY6" fmla="*/ 186482 h 247922"/>
                <a:gd name="connsiteX7" fmla="*/ 387219 w 517944"/>
                <a:gd name="connsiteY7" fmla="*/ 247922 h 247922"/>
                <a:gd name="connsiteX8" fmla="*/ 350696 w 517944"/>
                <a:gd name="connsiteY8" fmla="*/ 247922 h 247922"/>
                <a:gd name="connsiteX9" fmla="*/ 499336 w 517944"/>
                <a:gd name="connsiteY9" fmla="*/ 175837 h 247922"/>
                <a:gd name="connsiteX10" fmla="*/ 502121 w 517944"/>
                <a:gd name="connsiteY10" fmla="*/ 182003 h 247922"/>
                <a:gd name="connsiteX11" fmla="*/ 505649 w 517944"/>
                <a:gd name="connsiteY11" fmla="*/ 172776 h 247922"/>
                <a:gd name="connsiteX12" fmla="*/ 499336 w 517944"/>
                <a:gd name="connsiteY12" fmla="*/ 175837 h 247922"/>
                <a:gd name="connsiteX13" fmla="*/ 462271 w 517944"/>
                <a:gd name="connsiteY13" fmla="*/ 93771 h 247922"/>
                <a:gd name="connsiteX14" fmla="*/ 412371 w 517944"/>
                <a:gd name="connsiteY14" fmla="*/ 19008 h 247922"/>
                <a:gd name="connsiteX15" fmla="*/ 418112 w 517944"/>
                <a:gd name="connsiteY15" fmla="*/ 16835 h 247922"/>
                <a:gd name="connsiteX16" fmla="*/ 408477 w 517944"/>
                <a:gd name="connsiteY16" fmla="*/ 13173 h 247922"/>
                <a:gd name="connsiteX17" fmla="*/ 412371 w 517944"/>
                <a:gd name="connsiteY17" fmla="*/ 19008 h 247922"/>
                <a:gd name="connsiteX18" fmla="*/ 323788 w 517944"/>
                <a:gd name="connsiteY18" fmla="*/ 52530 h 247922"/>
                <a:gd name="connsiteX19" fmla="*/ 16116 w 517944"/>
                <a:gd name="connsiteY19" fmla="*/ 222448 h 247922"/>
                <a:gd name="connsiteX20" fmla="*/ 4921 w 517944"/>
                <a:gd name="connsiteY20" fmla="*/ 219903 h 247922"/>
                <a:gd name="connsiteX21" fmla="*/ 237 w 517944"/>
                <a:gd name="connsiteY21" fmla="*/ 226247 h 247922"/>
                <a:gd name="connsiteX22" fmla="*/ 4310 w 517944"/>
                <a:gd name="connsiteY22" fmla="*/ 222856 h 247922"/>
                <a:gd name="connsiteX23" fmla="*/ 24351 w 517944"/>
                <a:gd name="connsiteY23" fmla="*/ 247922 h 247922"/>
                <a:gd name="connsiteX24" fmla="*/ 13307 w 517944"/>
                <a:gd name="connsiteY24" fmla="*/ 247922 h 24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7944" h="247922">
                  <a:moveTo>
                    <a:pt x="4921" y="219903"/>
                  </a:moveTo>
                  <a:cubicBezTo>
                    <a:pt x="2682" y="216239"/>
                    <a:pt x="2682" y="210980"/>
                    <a:pt x="7161" y="207791"/>
                  </a:cubicBezTo>
                  <a:cubicBezTo>
                    <a:pt x="34575" y="188518"/>
                    <a:pt x="62668" y="169925"/>
                    <a:pt x="91304" y="152281"/>
                  </a:cubicBezTo>
                  <a:cubicBezTo>
                    <a:pt x="192550" y="89852"/>
                    <a:pt x="300851" y="39093"/>
                    <a:pt x="413225" y="414"/>
                  </a:cubicBezTo>
                  <a:cubicBezTo>
                    <a:pt x="417026" y="-943"/>
                    <a:pt x="420554" y="1228"/>
                    <a:pt x="422862" y="4078"/>
                  </a:cubicBezTo>
                  <a:cubicBezTo>
                    <a:pt x="463984" y="56058"/>
                    <a:pt x="496014" y="114553"/>
                    <a:pt x="517592" y="177255"/>
                  </a:cubicBezTo>
                  <a:cubicBezTo>
                    <a:pt x="518678" y="180375"/>
                    <a:pt x="517186" y="184990"/>
                    <a:pt x="514064" y="186482"/>
                  </a:cubicBezTo>
                  <a:lnTo>
                    <a:pt x="387219" y="247922"/>
                  </a:lnTo>
                  <a:lnTo>
                    <a:pt x="350696" y="247922"/>
                  </a:lnTo>
                  <a:lnTo>
                    <a:pt x="499336" y="175837"/>
                  </a:lnTo>
                  <a:lnTo>
                    <a:pt x="502121" y="182003"/>
                  </a:lnTo>
                  <a:cubicBezTo>
                    <a:pt x="503341" y="178883"/>
                    <a:pt x="504427" y="175896"/>
                    <a:pt x="505649" y="172776"/>
                  </a:cubicBezTo>
                  <a:lnTo>
                    <a:pt x="499336" y="175837"/>
                  </a:lnTo>
                  <a:lnTo>
                    <a:pt x="462271" y="93771"/>
                  </a:lnTo>
                  <a:lnTo>
                    <a:pt x="412371" y="19008"/>
                  </a:lnTo>
                  <a:lnTo>
                    <a:pt x="418112" y="16835"/>
                  </a:lnTo>
                  <a:cubicBezTo>
                    <a:pt x="414855" y="15615"/>
                    <a:pt x="411597" y="14393"/>
                    <a:pt x="408477" y="13173"/>
                  </a:cubicBezTo>
                  <a:lnTo>
                    <a:pt x="412371" y="19008"/>
                  </a:lnTo>
                  <a:lnTo>
                    <a:pt x="323788" y="52530"/>
                  </a:lnTo>
                  <a:cubicBezTo>
                    <a:pt x="215487" y="97588"/>
                    <a:pt x="112069" y="154861"/>
                    <a:pt x="16116" y="222448"/>
                  </a:cubicBezTo>
                  <a:cubicBezTo>
                    <a:pt x="11639" y="225637"/>
                    <a:pt x="7160" y="223567"/>
                    <a:pt x="4921" y="219903"/>
                  </a:cubicBezTo>
                  <a:close/>
                  <a:moveTo>
                    <a:pt x="237" y="226247"/>
                  </a:moveTo>
                  <a:cubicBezTo>
                    <a:pt x="-848" y="223805"/>
                    <a:pt x="2002" y="220820"/>
                    <a:pt x="4310" y="222856"/>
                  </a:cubicBezTo>
                  <a:lnTo>
                    <a:pt x="24351" y="247922"/>
                  </a:lnTo>
                  <a:lnTo>
                    <a:pt x="13307" y="24792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8" name="任意多边形: 形状 827"/>
            <p:cNvSpPr/>
            <p:nvPr/>
          </p:nvSpPr>
          <p:spPr>
            <a:xfrm rot="5400000">
              <a:off x="30567" y="815193"/>
              <a:ext cx="659325" cy="451587"/>
            </a:xfrm>
            <a:custGeom>
              <a:avLst/>
              <a:gdLst>
                <a:gd name="connsiteX0" fmla="*/ 753 w 347411"/>
                <a:gd name="connsiteY0" fmla="*/ 159491 h 237950"/>
                <a:gd name="connsiteX1" fmla="*/ 26783 w 347411"/>
                <a:gd name="connsiteY1" fmla="*/ 197249 h 237950"/>
                <a:gd name="connsiteX2" fmla="*/ 39798 w 347411"/>
                <a:gd name="connsiteY2" fmla="*/ 216128 h 237950"/>
                <a:gd name="connsiteX3" fmla="*/ 51526 w 347411"/>
                <a:gd name="connsiteY3" fmla="*/ 232790 h 237950"/>
                <a:gd name="connsiteX4" fmla="*/ 67044 w 347411"/>
                <a:gd name="connsiteY4" fmla="*/ 237010 h 237950"/>
                <a:gd name="connsiteX5" fmla="*/ 86925 w 347411"/>
                <a:gd name="connsiteY5" fmla="*/ 228285 h 237950"/>
                <a:gd name="connsiteX6" fmla="*/ 126185 w 347411"/>
                <a:gd name="connsiteY6" fmla="*/ 210121 h 237950"/>
                <a:gd name="connsiteX7" fmla="*/ 280078 w 347411"/>
                <a:gd name="connsiteY7" fmla="*/ 128669 h 237950"/>
                <a:gd name="connsiteX8" fmla="*/ 316907 w 347411"/>
                <a:gd name="connsiteY8" fmla="*/ 106572 h 237950"/>
                <a:gd name="connsiteX9" fmla="*/ 335500 w 347411"/>
                <a:gd name="connsiteY9" fmla="*/ 95058 h 237950"/>
                <a:gd name="connsiteX10" fmla="*/ 347157 w 347411"/>
                <a:gd name="connsiteY10" fmla="*/ 83116 h 237950"/>
                <a:gd name="connsiteX11" fmla="*/ 340721 w 347411"/>
                <a:gd name="connsiteY11" fmla="*/ 64451 h 237950"/>
                <a:gd name="connsiteX12" fmla="*/ 330137 w 347411"/>
                <a:gd name="connsiteY12" fmla="*/ 44357 h 237950"/>
                <a:gd name="connsiteX13" fmla="*/ 319553 w 347411"/>
                <a:gd name="connsiteY13" fmla="*/ 24262 h 237950"/>
                <a:gd name="connsiteX14" fmla="*/ 309041 w 347411"/>
                <a:gd name="connsiteY14" fmla="*/ 4381 h 237950"/>
                <a:gd name="connsiteX15" fmla="*/ 294882 w 347411"/>
                <a:gd name="connsiteY15" fmla="*/ 1378 h 237950"/>
                <a:gd name="connsiteX16" fmla="*/ 275573 w 347411"/>
                <a:gd name="connsiteY16" fmla="*/ 8171 h 237950"/>
                <a:gd name="connsiteX17" fmla="*/ 237815 w 347411"/>
                <a:gd name="connsiteY17" fmla="*/ 23833 h 237950"/>
                <a:gd name="connsiteX18" fmla="*/ 165802 w 347411"/>
                <a:gd name="connsiteY18" fmla="*/ 60375 h 237950"/>
                <a:gd name="connsiteX19" fmla="*/ 23207 w 347411"/>
                <a:gd name="connsiteY19" fmla="*/ 140969 h 237950"/>
                <a:gd name="connsiteX20" fmla="*/ 4900 w 347411"/>
                <a:gd name="connsiteY20" fmla="*/ 150266 h 237950"/>
                <a:gd name="connsiteX21" fmla="*/ 9835 w 347411"/>
                <a:gd name="connsiteY21" fmla="*/ 158275 h 237950"/>
                <a:gd name="connsiteX22" fmla="*/ 279721 w 347411"/>
                <a:gd name="connsiteY22" fmla="*/ 16610 h 237950"/>
                <a:gd name="connsiteX23" fmla="*/ 297527 w 347411"/>
                <a:gd name="connsiteY23" fmla="*/ 10317 h 237950"/>
                <a:gd name="connsiteX24" fmla="*/ 300602 w 347411"/>
                <a:gd name="connsiteY24" fmla="*/ 8672 h 237950"/>
                <a:gd name="connsiteX25" fmla="*/ 302891 w 347411"/>
                <a:gd name="connsiteY25" fmla="*/ 12891 h 237950"/>
                <a:gd name="connsiteX26" fmla="*/ 308612 w 347411"/>
                <a:gd name="connsiteY26" fmla="*/ 23689 h 237950"/>
                <a:gd name="connsiteX27" fmla="*/ 328135 w 347411"/>
                <a:gd name="connsiteY27" fmla="*/ 60804 h 237950"/>
                <a:gd name="connsiteX28" fmla="*/ 337002 w 347411"/>
                <a:gd name="connsiteY28" fmla="*/ 77681 h 237950"/>
                <a:gd name="connsiteX29" fmla="*/ 333999 w 347411"/>
                <a:gd name="connsiteY29" fmla="*/ 84761 h 237950"/>
                <a:gd name="connsiteX30" fmla="*/ 323987 w 347411"/>
                <a:gd name="connsiteY30" fmla="*/ 91054 h 237950"/>
                <a:gd name="connsiteX31" fmla="*/ 289518 w 347411"/>
                <a:gd name="connsiteY31" fmla="*/ 112078 h 237950"/>
                <a:gd name="connsiteX32" fmla="*/ 147710 w 347411"/>
                <a:gd name="connsiteY32" fmla="*/ 189383 h 237950"/>
                <a:gd name="connsiteX33" fmla="*/ 106805 w 347411"/>
                <a:gd name="connsiteY33" fmla="*/ 209120 h 237950"/>
                <a:gd name="connsiteX34" fmla="*/ 85423 w 347411"/>
                <a:gd name="connsiteY34" fmla="*/ 218989 h 237950"/>
                <a:gd name="connsiteX35" fmla="*/ 65113 w 347411"/>
                <a:gd name="connsiteY35" fmla="*/ 228142 h 237950"/>
                <a:gd name="connsiteX36" fmla="*/ 56318 w 347411"/>
                <a:gd name="connsiteY36" fmla="*/ 224567 h 237950"/>
                <a:gd name="connsiteX37" fmla="*/ 49238 w 347411"/>
                <a:gd name="connsiteY37" fmla="*/ 214412 h 237950"/>
                <a:gd name="connsiteX38" fmla="*/ 35579 w 347411"/>
                <a:gd name="connsiteY38" fmla="*/ 194889 h 237950"/>
                <a:gd name="connsiteX39" fmla="*/ 7761 w 347411"/>
                <a:gd name="connsiteY39" fmla="*/ 155129 h 237950"/>
                <a:gd name="connsiteX40" fmla="*/ 753 w 347411"/>
                <a:gd name="connsiteY40" fmla="*/ 159491 h 237950"/>
                <a:gd name="connsiteX41" fmla="*/ 753 w 347411"/>
                <a:gd name="connsiteY41" fmla="*/ 159491 h 2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47411" h="237950">
                  <a:moveTo>
                    <a:pt x="753" y="159491"/>
                  </a:moveTo>
                  <a:cubicBezTo>
                    <a:pt x="9406" y="172077"/>
                    <a:pt x="18130" y="184663"/>
                    <a:pt x="26783" y="197249"/>
                  </a:cubicBezTo>
                  <a:cubicBezTo>
                    <a:pt x="31145" y="203542"/>
                    <a:pt x="35436" y="209835"/>
                    <a:pt x="39798" y="216128"/>
                  </a:cubicBezTo>
                  <a:cubicBezTo>
                    <a:pt x="43588" y="221635"/>
                    <a:pt x="47164" y="227642"/>
                    <a:pt x="51526" y="232790"/>
                  </a:cubicBezTo>
                  <a:cubicBezTo>
                    <a:pt x="55602" y="237582"/>
                    <a:pt x="61037" y="239155"/>
                    <a:pt x="67044" y="237010"/>
                  </a:cubicBezTo>
                  <a:cubicBezTo>
                    <a:pt x="73838" y="234650"/>
                    <a:pt x="80417" y="231217"/>
                    <a:pt x="86925" y="228285"/>
                  </a:cubicBezTo>
                  <a:cubicBezTo>
                    <a:pt x="100083" y="222421"/>
                    <a:pt x="113169" y="216343"/>
                    <a:pt x="126185" y="210121"/>
                  </a:cubicBezTo>
                  <a:cubicBezTo>
                    <a:pt x="178603" y="185164"/>
                    <a:pt x="229949" y="157989"/>
                    <a:pt x="280078" y="128669"/>
                  </a:cubicBezTo>
                  <a:cubicBezTo>
                    <a:pt x="292450" y="121446"/>
                    <a:pt x="304679" y="114081"/>
                    <a:pt x="316907" y="106572"/>
                  </a:cubicBezTo>
                  <a:cubicBezTo>
                    <a:pt x="323129" y="102782"/>
                    <a:pt x="329350" y="98920"/>
                    <a:pt x="335500" y="95058"/>
                  </a:cubicBezTo>
                  <a:cubicBezTo>
                    <a:pt x="340292" y="92055"/>
                    <a:pt x="345870" y="89123"/>
                    <a:pt x="347157" y="83116"/>
                  </a:cubicBezTo>
                  <a:cubicBezTo>
                    <a:pt x="348587" y="76537"/>
                    <a:pt x="343653" y="69886"/>
                    <a:pt x="340721" y="64451"/>
                  </a:cubicBezTo>
                  <a:cubicBezTo>
                    <a:pt x="337217" y="57729"/>
                    <a:pt x="333641" y="51007"/>
                    <a:pt x="330137" y="44357"/>
                  </a:cubicBezTo>
                  <a:cubicBezTo>
                    <a:pt x="326633" y="37634"/>
                    <a:pt x="323057" y="30912"/>
                    <a:pt x="319553" y="24262"/>
                  </a:cubicBezTo>
                  <a:cubicBezTo>
                    <a:pt x="316121" y="17683"/>
                    <a:pt x="313046" y="10603"/>
                    <a:pt x="309041" y="4381"/>
                  </a:cubicBezTo>
                  <a:cubicBezTo>
                    <a:pt x="305465" y="-1268"/>
                    <a:pt x="300531" y="-482"/>
                    <a:pt x="294882" y="1378"/>
                  </a:cubicBezTo>
                  <a:cubicBezTo>
                    <a:pt x="288374" y="3523"/>
                    <a:pt x="281938" y="5811"/>
                    <a:pt x="275573" y="8171"/>
                  </a:cubicBezTo>
                  <a:cubicBezTo>
                    <a:pt x="262844" y="12963"/>
                    <a:pt x="250258" y="18254"/>
                    <a:pt x="237815" y="23833"/>
                  </a:cubicBezTo>
                  <a:cubicBezTo>
                    <a:pt x="213286" y="34917"/>
                    <a:pt x="189401" y="47360"/>
                    <a:pt x="165802" y="60375"/>
                  </a:cubicBezTo>
                  <a:cubicBezTo>
                    <a:pt x="118032" y="86835"/>
                    <a:pt x="71693" y="115725"/>
                    <a:pt x="23207" y="140969"/>
                  </a:cubicBezTo>
                  <a:cubicBezTo>
                    <a:pt x="17129" y="144116"/>
                    <a:pt x="11050" y="147262"/>
                    <a:pt x="4900" y="150266"/>
                  </a:cubicBezTo>
                  <a:cubicBezTo>
                    <a:pt x="-535" y="152912"/>
                    <a:pt x="4471" y="160921"/>
                    <a:pt x="9835" y="158275"/>
                  </a:cubicBezTo>
                  <a:cubicBezTo>
                    <a:pt x="100869" y="113223"/>
                    <a:pt x="184038" y="52151"/>
                    <a:pt x="279721" y="16610"/>
                  </a:cubicBezTo>
                  <a:cubicBezTo>
                    <a:pt x="285656" y="14393"/>
                    <a:pt x="291592" y="12319"/>
                    <a:pt x="297527" y="10317"/>
                  </a:cubicBezTo>
                  <a:cubicBezTo>
                    <a:pt x="297527" y="10317"/>
                    <a:pt x="301532" y="8886"/>
                    <a:pt x="300602" y="8672"/>
                  </a:cubicBezTo>
                  <a:cubicBezTo>
                    <a:pt x="301175" y="8815"/>
                    <a:pt x="302605" y="12390"/>
                    <a:pt x="302891" y="12891"/>
                  </a:cubicBezTo>
                  <a:cubicBezTo>
                    <a:pt x="304822" y="16467"/>
                    <a:pt x="306681" y="20114"/>
                    <a:pt x="308612" y="23689"/>
                  </a:cubicBezTo>
                  <a:cubicBezTo>
                    <a:pt x="315119" y="36061"/>
                    <a:pt x="321627" y="48433"/>
                    <a:pt x="328135" y="60804"/>
                  </a:cubicBezTo>
                  <a:cubicBezTo>
                    <a:pt x="331067" y="66382"/>
                    <a:pt x="334499" y="71888"/>
                    <a:pt x="337002" y="77681"/>
                  </a:cubicBezTo>
                  <a:cubicBezTo>
                    <a:pt x="338647" y="81543"/>
                    <a:pt x="337002" y="82758"/>
                    <a:pt x="333999" y="84761"/>
                  </a:cubicBezTo>
                  <a:cubicBezTo>
                    <a:pt x="330709" y="86906"/>
                    <a:pt x="327348" y="88980"/>
                    <a:pt x="323987" y="91054"/>
                  </a:cubicBezTo>
                  <a:cubicBezTo>
                    <a:pt x="312545" y="98205"/>
                    <a:pt x="301103" y="105213"/>
                    <a:pt x="289518" y="112078"/>
                  </a:cubicBezTo>
                  <a:cubicBezTo>
                    <a:pt x="243250" y="139682"/>
                    <a:pt x="195909" y="165426"/>
                    <a:pt x="147710" y="189383"/>
                  </a:cubicBezTo>
                  <a:cubicBezTo>
                    <a:pt x="134122" y="196105"/>
                    <a:pt x="120464" y="202684"/>
                    <a:pt x="106805" y="209120"/>
                  </a:cubicBezTo>
                  <a:cubicBezTo>
                    <a:pt x="99725" y="212481"/>
                    <a:pt x="92574" y="215699"/>
                    <a:pt x="85423" y="218989"/>
                  </a:cubicBezTo>
                  <a:cubicBezTo>
                    <a:pt x="78701" y="222064"/>
                    <a:pt x="72050" y="225568"/>
                    <a:pt x="65113" y="228142"/>
                  </a:cubicBezTo>
                  <a:cubicBezTo>
                    <a:pt x="60608" y="229787"/>
                    <a:pt x="58963" y="228142"/>
                    <a:pt x="56318" y="224567"/>
                  </a:cubicBezTo>
                  <a:cubicBezTo>
                    <a:pt x="53886" y="221206"/>
                    <a:pt x="51598" y="217845"/>
                    <a:pt x="49238" y="214412"/>
                  </a:cubicBezTo>
                  <a:cubicBezTo>
                    <a:pt x="44661" y="207904"/>
                    <a:pt x="40156" y="201397"/>
                    <a:pt x="35579" y="194889"/>
                  </a:cubicBezTo>
                  <a:cubicBezTo>
                    <a:pt x="26282" y="181660"/>
                    <a:pt x="17057" y="168358"/>
                    <a:pt x="7761" y="155129"/>
                  </a:cubicBezTo>
                  <a:cubicBezTo>
                    <a:pt x="4829" y="150623"/>
                    <a:pt x="-2322" y="154985"/>
                    <a:pt x="753" y="159491"/>
                  </a:cubicBezTo>
                  <a:lnTo>
                    <a:pt x="753" y="15949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29" name="任意多边形: 形状 828"/>
            <p:cNvSpPr/>
            <p:nvPr/>
          </p:nvSpPr>
          <p:spPr>
            <a:xfrm rot="5400000">
              <a:off x="10313751" y="4979752"/>
              <a:ext cx="1569908" cy="2186589"/>
            </a:xfrm>
            <a:custGeom>
              <a:avLst/>
              <a:gdLst>
                <a:gd name="connsiteX0" fmla="*/ 0 w 1569908"/>
                <a:gd name="connsiteY0" fmla="*/ 770516 h 2186589"/>
                <a:gd name="connsiteX1" fmla="*/ 56865 w 1569908"/>
                <a:gd name="connsiteY1" fmla="*/ 696822 h 2186589"/>
                <a:gd name="connsiteX2" fmla="*/ 788518 w 1569908"/>
                <a:gd name="connsiteY2" fmla="*/ 46330 h 2186589"/>
                <a:gd name="connsiteX3" fmla="*/ 845895 w 1569908"/>
                <a:gd name="connsiteY3" fmla="*/ 0 h 2186589"/>
                <a:gd name="connsiteX4" fmla="*/ 1569908 w 1569908"/>
                <a:gd name="connsiteY4" fmla="*/ 0 h 2186589"/>
                <a:gd name="connsiteX5" fmla="*/ 1569908 w 1569908"/>
                <a:gd name="connsiteY5" fmla="*/ 1898057 h 2186589"/>
                <a:gd name="connsiteX6" fmla="*/ 1287684 w 1569908"/>
                <a:gd name="connsiteY6" fmla="*/ 2152931 h 2186589"/>
                <a:gd name="connsiteX7" fmla="*/ 1213040 w 1569908"/>
                <a:gd name="connsiteY7" fmla="*/ 2027257 h 2186589"/>
                <a:gd name="connsiteX8" fmla="*/ 1055337 w 1569908"/>
                <a:gd name="connsiteY8" fmla="*/ 2007850 h 2186589"/>
                <a:gd name="connsiteX9" fmla="*/ 924235 w 1569908"/>
                <a:gd name="connsiteY9" fmla="*/ 2186589 h 21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9908" h="2186589">
                  <a:moveTo>
                    <a:pt x="0" y="770516"/>
                  </a:moveTo>
                  <a:cubicBezTo>
                    <a:pt x="0" y="770516"/>
                    <a:pt x="50215" y="706594"/>
                    <a:pt x="56865" y="696822"/>
                  </a:cubicBezTo>
                  <a:cubicBezTo>
                    <a:pt x="63517" y="687050"/>
                    <a:pt x="788518" y="46330"/>
                    <a:pt x="788518" y="46330"/>
                  </a:cubicBezTo>
                  <a:lnTo>
                    <a:pt x="845895" y="0"/>
                  </a:lnTo>
                  <a:lnTo>
                    <a:pt x="1569908" y="0"/>
                  </a:lnTo>
                  <a:lnTo>
                    <a:pt x="1569908" y="1898057"/>
                  </a:lnTo>
                  <a:lnTo>
                    <a:pt x="1287684" y="2152931"/>
                  </a:lnTo>
                  <a:lnTo>
                    <a:pt x="1213040" y="2027257"/>
                  </a:lnTo>
                  <a:lnTo>
                    <a:pt x="1055337" y="2007850"/>
                  </a:lnTo>
                  <a:lnTo>
                    <a:pt x="924235" y="2186589"/>
                  </a:lnTo>
                  <a:close/>
                </a:path>
              </a:pathLst>
            </a:custGeom>
            <a:solidFill>
              <a:srgbClr val="A5CAC2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0" name="任意多边形: 形状 829"/>
            <p:cNvSpPr/>
            <p:nvPr/>
          </p:nvSpPr>
          <p:spPr>
            <a:xfrm rot="5400000">
              <a:off x="10219496" y="5254919"/>
              <a:ext cx="1170696" cy="1321457"/>
            </a:xfrm>
            <a:custGeom>
              <a:avLst/>
              <a:gdLst>
                <a:gd name="connsiteX0" fmla="*/ 497795 w 616862"/>
                <a:gd name="connsiteY0" fmla="*/ 675349 h 696301"/>
                <a:gd name="connsiteX1" fmla="*/ 453243 w 616862"/>
                <a:gd name="connsiteY1" fmla="*/ 696302 h 696301"/>
                <a:gd name="connsiteX2" fmla="*/ 341470 w 616862"/>
                <a:gd name="connsiteY2" fmla="*/ 511873 h 696301"/>
                <a:gd name="connsiteX3" fmla="*/ 216681 w 616862"/>
                <a:gd name="connsiteY3" fmla="*/ 326370 h 696301"/>
                <a:gd name="connsiteX4" fmla="*/ 118281 w 616862"/>
                <a:gd name="connsiteY4" fmla="*/ 187423 h 696301"/>
                <a:gd name="connsiteX5" fmla="*/ 19594 w 616862"/>
                <a:gd name="connsiteY5" fmla="*/ 40680 h 696301"/>
                <a:gd name="connsiteX6" fmla="*/ 15232 w 616862"/>
                <a:gd name="connsiteY6" fmla="*/ 34244 h 696301"/>
                <a:gd name="connsiteX7" fmla="*/ 0 w 616862"/>
                <a:gd name="connsiteY7" fmla="*/ 11503 h 696301"/>
                <a:gd name="connsiteX8" fmla="*/ 5792 w 616862"/>
                <a:gd name="connsiteY8" fmla="*/ 9858 h 696301"/>
                <a:gd name="connsiteX9" fmla="*/ 84670 w 616862"/>
                <a:gd name="connsiteY9" fmla="*/ 419 h 696301"/>
                <a:gd name="connsiteX10" fmla="*/ 177278 w 616862"/>
                <a:gd name="connsiteY10" fmla="*/ 21586 h 696301"/>
                <a:gd name="connsiteX11" fmla="*/ 603561 w 616862"/>
                <a:gd name="connsiteY11" fmla="*/ 657185 h 696301"/>
                <a:gd name="connsiteX12" fmla="*/ 616863 w 616862"/>
                <a:gd name="connsiteY12" fmla="*/ 685432 h 696301"/>
                <a:gd name="connsiteX13" fmla="*/ 554933 w 616862"/>
                <a:gd name="connsiteY13" fmla="*/ 673776 h 696301"/>
                <a:gd name="connsiteX14" fmla="*/ 497795 w 616862"/>
                <a:gd name="connsiteY14" fmla="*/ 675349 h 69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6862" h="696301">
                  <a:moveTo>
                    <a:pt x="497795" y="675349"/>
                  </a:moveTo>
                  <a:cubicBezTo>
                    <a:pt x="465257" y="687721"/>
                    <a:pt x="453243" y="696302"/>
                    <a:pt x="453243" y="696302"/>
                  </a:cubicBezTo>
                  <a:cubicBezTo>
                    <a:pt x="453243" y="696302"/>
                    <a:pt x="375009" y="555566"/>
                    <a:pt x="341470" y="511873"/>
                  </a:cubicBezTo>
                  <a:cubicBezTo>
                    <a:pt x="308002" y="468179"/>
                    <a:pt x="216681" y="326370"/>
                    <a:pt x="216681" y="326370"/>
                  </a:cubicBezTo>
                  <a:cubicBezTo>
                    <a:pt x="216681" y="326370"/>
                    <a:pt x="119210" y="187995"/>
                    <a:pt x="118281" y="187423"/>
                  </a:cubicBezTo>
                  <a:cubicBezTo>
                    <a:pt x="117637" y="186994"/>
                    <a:pt x="53062" y="90595"/>
                    <a:pt x="19594" y="40680"/>
                  </a:cubicBezTo>
                  <a:cubicBezTo>
                    <a:pt x="18092" y="38392"/>
                    <a:pt x="16662" y="36246"/>
                    <a:pt x="15232" y="34244"/>
                  </a:cubicBezTo>
                  <a:cubicBezTo>
                    <a:pt x="5935" y="20442"/>
                    <a:pt x="0" y="11503"/>
                    <a:pt x="0" y="11503"/>
                  </a:cubicBezTo>
                  <a:cubicBezTo>
                    <a:pt x="0" y="11503"/>
                    <a:pt x="2145" y="10859"/>
                    <a:pt x="5792" y="9858"/>
                  </a:cubicBezTo>
                  <a:cubicBezTo>
                    <a:pt x="19308" y="6283"/>
                    <a:pt x="54063" y="-1941"/>
                    <a:pt x="84670" y="419"/>
                  </a:cubicBezTo>
                  <a:cubicBezTo>
                    <a:pt x="123644" y="3422"/>
                    <a:pt x="177278" y="21586"/>
                    <a:pt x="177278" y="21586"/>
                  </a:cubicBezTo>
                  <a:cubicBezTo>
                    <a:pt x="183929" y="26092"/>
                    <a:pt x="602560" y="652108"/>
                    <a:pt x="603561" y="657185"/>
                  </a:cubicBezTo>
                  <a:cubicBezTo>
                    <a:pt x="604562" y="662191"/>
                    <a:pt x="616863" y="685432"/>
                    <a:pt x="616863" y="685432"/>
                  </a:cubicBezTo>
                  <a:cubicBezTo>
                    <a:pt x="616863" y="685432"/>
                    <a:pt x="586541" y="677566"/>
                    <a:pt x="554933" y="673776"/>
                  </a:cubicBezTo>
                  <a:cubicBezTo>
                    <a:pt x="533265" y="671058"/>
                    <a:pt x="511024" y="670343"/>
                    <a:pt x="497795" y="675349"/>
                  </a:cubicBez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1" name="任意多边形: 形状 830"/>
            <p:cNvSpPr/>
            <p:nvPr/>
          </p:nvSpPr>
          <p:spPr>
            <a:xfrm rot="5400000">
              <a:off x="11971850" y="6637851"/>
              <a:ext cx="125470" cy="314829"/>
            </a:xfrm>
            <a:custGeom>
              <a:avLst/>
              <a:gdLst>
                <a:gd name="connsiteX0" fmla="*/ 0 w 125470"/>
                <a:gd name="connsiteY0" fmla="*/ 113511 h 314829"/>
                <a:gd name="connsiteX1" fmla="*/ 49266 w 125470"/>
                <a:gd name="connsiteY1" fmla="*/ 74423 h 314829"/>
                <a:gd name="connsiteX2" fmla="*/ 77198 w 125470"/>
                <a:gd name="connsiteY2" fmla="*/ 38755 h 314829"/>
                <a:gd name="connsiteX3" fmla="*/ 95519 w 125470"/>
                <a:gd name="connsiteY3" fmla="*/ 0 h 314829"/>
                <a:gd name="connsiteX4" fmla="*/ 125470 w 125470"/>
                <a:gd name="connsiteY4" fmla="*/ 0 h 314829"/>
                <a:gd name="connsiteX5" fmla="*/ 125470 w 125470"/>
                <a:gd name="connsiteY5" fmla="*/ 314829 h 314829"/>
                <a:gd name="connsiteX6" fmla="*/ 106195 w 125470"/>
                <a:gd name="connsiteY6" fmla="*/ 284004 h 314829"/>
                <a:gd name="connsiteX7" fmla="*/ 0 w 125470"/>
                <a:gd name="connsiteY7" fmla="*/ 113511 h 3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470" h="314829">
                  <a:moveTo>
                    <a:pt x="0" y="113511"/>
                  </a:moveTo>
                  <a:cubicBezTo>
                    <a:pt x="0" y="113511"/>
                    <a:pt x="10586" y="103059"/>
                    <a:pt x="49266" y="74423"/>
                  </a:cubicBezTo>
                  <a:cubicBezTo>
                    <a:pt x="58936" y="67264"/>
                    <a:pt x="68402" y="54252"/>
                    <a:pt x="77198" y="38755"/>
                  </a:cubicBezTo>
                  <a:lnTo>
                    <a:pt x="95519" y="0"/>
                  </a:lnTo>
                  <a:lnTo>
                    <a:pt x="125470" y="0"/>
                  </a:lnTo>
                  <a:lnTo>
                    <a:pt x="125470" y="314829"/>
                  </a:lnTo>
                  <a:lnTo>
                    <a:pt x="106195" y="284004"/>
                  </a:lnTo>
                  <a:cubicBezTo>
                    <a:pt x="45041" y="186054"/>
                    <a:pt x="0" y="113511"/>
                    <a:pt x="0" y="113511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2" name="任意多边形: 形状 831"/>
            <p:cNvSpPr/>
            <p:nvPr/>
          </p:nvSpPr>
          <p:spPr>
            <a:xfrm rot="5400000">
              <a:off x="11283448" y="6154566"/>
              <a:ext cx="509825" cy="897044"/>
            </a:xfrm>
            <a:custGeom>
              <a:avLst/>
              <a:gdLst>
                <a:gd name="connsiteX0" fmla="*/ 412 w 509825"/>
                <a:gd name="connsiteY0" fmla="*/ 182132 h 897044"/>
                <a:gd name="connsiteX1" fmla="*/ 245516 w 509825"/>
                <a:gd name="connsiteY1" fmla="*/ 0 h 897044"/>
                <a:gd name="connsiteX2" fmla="*/ 509825 w 509825"/>
                <a:gd name="connsiteY2" fmla="*/ 394702 h 897044"/>
                <a:gd name="connsiteX3" fmla="*/ 509825 w 509825"/>
                <a:gd name="connsiteY3" fmla="*/ 897044 h 897044"/>
                <a:gd name="connsiteX4" fmla="*/ 500051 w 509825"/>
                <a:gd name="connsiteY4" fmla="*/ 883033 h 897044"/>
                <a:gd name="connsiteX5" fmla="*/ 447058 w 509825"/>
                <a:gd name="connsiteY5" fmla="*/ 810638 h 897044"/>
                <a:gd name="connsiteX6" fmla="*/ 412 w 509825"/>
                <a:gd name="connsiteY6" fmla="*/ 182132 h 89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9825" h="897044">
                  <a:moveTo>
                    <a:pt x="412" y="182132"/>
                  </a:moveTo>
                  <a:cubicBezTo>
                    <a:pt x="-11668" y="173854"/>
                    <a:pt x="246467" y="4614"/>
                    <a:pt x="245516" y="0"/>
                  </a:cubicBezTo>
                  <a:lnTo>
                    <a:pt x="509825" y="394702"/>
                  </a:lnTo>
                  <a:lnTo>
                    <a:pt x="509825" y="897044"/>
                  </a:lnTo>
                  <a:lnTo>
                    <a:pt x="500051" y="883033"/>
                  </a:lnTo>
                  <a:cubicBezTo>
                    <a:pt x="470901" y="841463"/>
                    <a:pt x="450383" y="812877"/>
                    <a:pt x="447058" y="810638"/>
                  </a:cubicBezTo>
                  <a:cubicBezTo>
                    <a:pt x="433756" y="801681"/>
                    <a:pt x="12490" y="190276"/>
                    <a:pt x="412" y="182132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3" name="任意多边形: 形状 832"/>
            <p:cNvSpPr/>
            <p:nvPr/>
          </p:nvSpPr>
          <p:spPr>
            <a:xfrm rot="5400000">
              <a:off x="11259560" y="6101024"/>
              <a:ext cx="413963" cy="489396"/>
            </a:xfrm>
            <a:custGeom>
              <a:avLst/>
              <a:gdLst>
                <a:gd name="connsiteX0" fmla="*/ 67378 w 218125"/>
                <a:gd name="connsiteY0" fmla="*/ 0 h 257872"/>
                <a:gd name="connsiteX1" fmla="*/ 14 w 218125"/>
                <a:gd name="connsiteY1" fmla="*/ 67364 h 257872"/>
                <a:gd name="connsiteX2" fmla="*/ 140678 w 218125"/>
                <a:gd name="connsiteY2" fmla="*/ 257872 h 257872"/>
                <a:gd name="connsiteX3" fmla="*/ 218126 w 218125"/>
                <a:gd name="connsiteY3" fmla="*/ 189149 h 257872"/>
                <a:gd name="connsiteX4" fmla="*/ 67378 w 218125"/>
                <a:gd name="connsiteY4" fmla="*/ 0 h 25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125" h="257872">
                  <a:moveTo>
                    <a:pt x="67378" y="0"/>
                  </a:moveTo>
                  <a:cubicBezTo>
                    <a:pt x="67378" y="0"/>
                    <a:pt x="-1130" y="63503"/>
                    <a:pt x="14" y="67364"/>
                  </a:cubicBezTo>
                  <a:cubicBezTo>
                    <a:pt x="1158" y="71226"/>
                    <a:pt x="140678" y="257872"/>
                    <a:pt x="140678" y="257872"/>
                  </a:cubicBezTo>
                  <a:lnTo>
                    <a:pt x="218126" y="189149"/>
                  </a:lnTo>
                  <a:lnTo>
                    <a:pt x="67378" y="0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4" name="任意多边形: 形状 833"/>
            <p:cNvSpPr/>
            <p:nvPr/>
          </p:nvSpPr>
          <p:spPr>
            <a:xfrm rot="5400000">
              <a:off x="10733655" y="6407134"/>
              <a:ext cx="346961" cy="554771"/>
            </a:xfrm>
            <a:custGeom>
              <a:avLst/>
              <a:gdLst>
                <a:gd name="connsiteX0" fmla="*/ 0 w 346961"/>
                <a:gd name="connsiteY0" fmla="*/ 122960 h 554771"/>
                <a:gd name="connsiteX1" fmla="*/ 124995 w 346961"/>
                <a:gd name="connsiteY1" fmla="*/ 0 h 554771"/>
                <a:gd name="connsiteX2" fmla="*/ 346961 w 346961"/>
                <a:gd name="connsiteY2" fmla="*/ 274517 h 554771"/>
                <a:gd name="connsiteX3" fmla="*/ 346961 w 346961"/>
                <a:gd name="connsiteY3" fmla="*/ 554771 h 554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961" h="554771">
                  <a:moveTo>
                    <a:pt x="0" y="122960"/>
                  </a:moveTo>
                  <a:cubicBezTo>
                    <a:pt x="0" y="122960"/>
                    <a:pt x="119567" y="8144"/>
                    <a:pt x="124995" y="0"/>
                  </a:cubicBezTo>
                  <a:lnTo>
                    <a:pt x="346961" y="274517"/>
                  </a:lnTo>
                  <a:lnTo>
                    <a:pt x="346961" y="554771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5" name="任意多边形: 形状 834"/>
            <p:cNvSpPr/>
            <p:nvPr/>
          </p:nvSpPr>
          <p:spPr>
            <a:xfrm rot="5400000">
              <a:off x="10235239" y="5270797"/>
              <a:ext cx="1159704" cy="1300693"/>
            </a:xfrm>
            <a:custGeom>
              <a:avLst/>
              <a:gdLst>
                <a:gd name="connsiteX0" fmla="*/ 611070 w 611070"/>
                <a:gd name="connsiteY0" fmla="*/ 685361 h 685360"/>
                <a:gd name="connsiteX1" fmla="*/ 549140 w 611070"/>
                <a:gd name="connsiteY1" fmla="*/ 673704 h 685360"/>
                <a:gd name="connsiteX2" fmla="*/ 543849 w 611070"/>
                <a:gd name="connsiteY2" fmla="*/ 667554 h 685360"/>
                <a:gd name="connsiteX3" fmla="*/ 105051 w 611070"/>
                <a:gd name="connsiteY3" fmla="*/ 29381 h 685360"/>
                <a:gd name="connsiteX4" fmla="*/ 13730 w 611070"/>
                <a:gd name="connsiteY4" fmla="*/ 40752 h 685360"/>
                <a:gd name="connsiteX5" fmla="*/ 12157 w 611070"/>
                <a:gd name="connsiteY5" fmla="*/ 41395 h 685360"/>
                <a:gd name="connsiteX6" fmla="*/ 9368 w 611070"/>
                <a:gd name="connsiteY6" fmla="*/ 34316 h 685360"/>
                <a:gd name="connsiteX7" fmla="*/ 0 w 611070"/>
                <a:gd name="connsiteY7" fmla="*/ 9858 h 685360"/>
                <a:gd name="connsiteX8" fmla="*/ 78878 w 611070"/>
                <a:gd name="connsiteY8" fmla="*/ 419 h 685360"/>
                <a:gd name="connsiteX9" fmla="*/ 171486 w 611070"/>
                <a:gd name="connsiteY9" fmla="*/ 21586 h 685360"/>
                <a:gd name="connsiteX10" fmla="*/ 597769 w 611070"/>
                <a:gd name="connsiteY10" fmla="*/ 657185 h 685360"/>
                <a:gd name="connsiteX11" fmla="*/ 611070 w 611070"/>
                <a:gd name="connsiteY11" fmla="*/ 685361 h 68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070" h="685360">
                  <a:moveTo>
                    <a:pt x="611070" y="685361"/>
                  </a:moveTo>
                  <a:cubicBezTo>
                    <a:pt x="611070" y="685361"/>
                    <a:pt x="580749" y="677494"/>
                    <a:pt x="549140" y="673704"/>
                  </a:cubicBezTo>
                  <a:lnTo>
                    <a:pt x="543849" y="667554"/>
                  </a:lnTo>
                  <a:cubicBezTo>
                    <a:pt x="423280" y="442649"/>
                    <a:pt x="144240" y="37963"/>
                    <a:pt x="105051" y="29381"/>
                  </a:cubicBezTo>
                  <a:cubicBezTo>
                    <a:pt x="69939" y="21586"/>
                    <a:pt x="22955" y="37462"/>
                    <a:pt x="13730" y="40752"/>
                  </a:cubicBezTo>
                  <a:cubicBezTo>
                    <a:pt x="12729" y="41181"/>
                    <a:pt x="12157" y="41395"/>
                    <a:pt x="12157" y="41395"/>
                  </a:cubicBezTo>
                  <a:cubicBezTo>
                    <a:pt x="12157" y="41395"/>
                    <a:pt x="11084" y="38821"/>
                    <a:pt x="9368" y="34316"/>
                  </a:cubicBezTo>
                  <a:cubicBezTo>
                    <a:pt x="7080" y="28595"/>
                    <a:pt x="3790" y="19870"/>
                    <a:pt x="0" y="9858"/>
                  </a:cubicBezTo>
                  <a:cubicBezTo>
                    <a:pt x="13516" y="6283"/>
                    <a:pt x="48271" y="-1941"/>
                    <a:pt x="78878" y="419"/>
                  </a:cubicBezTo>
                  <a:cubicBezTo>
                    <a:pt x="117852" y="3422"/>
                    <a:pt x="171486" y="21586"/>
                    <a:pt x="171486" y="21586"/>
                  </a:cubicBezTo>
                  <a:cubicBezTo>
                    <a:pt x="178136" y="26092"/>
                    <a:pt x="596768" y="652108"/>
                    <a:pt x="597769" y="657185"/>
                  </a:cubicBezTo>
                  <a:cubicBezTo>
                    <a:pt x="598770" y="662119"/>
                    <a:pt x="611070" y="685361"/>
                    <a:pt x="611070" y="685361"/>
                  </a:cubicBez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6" name="任意多边形: 形状 835"/>
            <p:cNvSpPr/>
            <p:nvPr/>
          </p:nvSpPr>
          <p:spPr>
            <a:xfrm rot="5400000">
              <a:off x="11360293" y="5726814"/>
              <a:ext cx="890878" cy="772534"/>
            </a:xfrm>
            <a:custGeom>
              <a:avLst/>
              <a:gdLst>
                <a:gd name="connsiteX0" fmla="*/ 1543 w 890878"/>
                <a:gd name="connsiteY0" fmla="*/ 761693 h 772534"/>
                <a:gd name="connsiteX1" fmla="*/ 44159 w 890878"/>
                <a:gd name="connsiteY1" fmla="*/ 716635 h 772534"/>
                <a:gd name="connsiteX2" fmla="*/ 228191 w 890878"/>
                <a:gd name="connsiteY2" fmla="*/ 546988 h 772534"/>
                <a:gd name="connsiteX3" fmla="*/ 413853 w 890878"/>
                <a:gd name="connsiteY3" fmla="*/ 379107 h 772534"/>
                <a:gd name="connsiteX4" fmla="*/ 791146 w 890878"/>
                <a:gd name="connsiteY4" fmla="*/ 50128 h 772534"/>
                <a:gd name="connsiteX5" fmla="*/ 853229 w 890878"/>
                <a:gd name="connsiteY5" fmla="*/ 0 h 772534"/>
                <a:gd name="connsiteX6" fmla="*/ 890878 w 890878"/>
                <a:gd name="connsiteY6" fmla="*/ 0 h 772534"/>
                <a:gd name="connsiteX7" fmla="*/ 760745 w 890878"/>
                <a:gd name="connsiteY7" fmla="*/ 106315 h 772534"/>
                <a:gd name="connsiteX8" fmla="*/ 384809 w 890878"/>
                <a:gd name="connsiteY8" fmla="*/ 436922 h 772534"/>
                <a:gd name="connsiteX9" fmla="*/ 197926 w 890878"/>
                <a:gd name="connsiteY9" fmla="*/ 606297 h 772534"/>
                <a:gd name="connsiteX10" fmla="*/ 9415 w 890878"/>
                <a:gd name="connsiteY10" fmla="*/ 771330 h 772534"/>
                <a:gd name="connsiteX11" fmla="*/ 1543 w 890878"/>
                <a:gd name="connsiteY11" fmla="*/ 761693 h 77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0878" h="772534">
                  <a:moveTo>
                    <a:pt x="1543" y="761693"/>
                  </a:moveTo>
                  <a:cubicBezTo>
                    <a:pt x="15659" y="746494"/>
                    <a:pt x="29365" y="731157"/>
                    <a:pt x="44159" y="716635"/>
                  </a:cubicBezTo>
                  <a:cubicBezTo>
                    <a:pt x="103739" y="658277"/>
                    <a:pt x="166576" y="603175"/>
                    <a:pt x="228191" y="546988"/>
                  </a:cubicBezTo>
                  <a:cubicBezTo>
                    <a:pt x="289808" y="490801"/>
                    <a:pt x="351694" y="434751"/>
                    <a:pt x="413853" y="379107"/>
                  </a:cubicBezTo>
                  <a:cubicBezTo>
                    <a:pt x="538170" y="267818"/>
                    <a:pt x="663573" y="157752"/>
                    <a:pt x="791146" y="50128"/>
                  </a:cubicBezTo>
                  <a:lnTo>
                    <a:pt x="853229" y="0"/>
                  </a:lnTo>
                  <a:lnTo>
                    <a:pt x="890878" y="0"/>
                  </a:lnTo>
                  <a:lnTo>
                    <a:pt x="760745" y="106315"/>
                  </a:lnTo>
                  <a:cubicBezTo>
                    <a:pt x="633851" y="214617"/>
                    <a:pt x="508855" y="325228"/>
                    <a:pt x="384809" y="436922"/>
                  </a:cubicBezTo>
                  <a:cubicBezTo>
                    <a:pt x="322243" y="493109"/>
                    <a:pt x="260086" y="549704"/>
                    <a:pt x="197926" y="606297"/>
                  </a:cubicBezTo>
                  <a:cubicBezTo>
                    <a:pt x="136040" y="662621"/>
                    <a:pt x="75509" y="720028"/>
                    <a:pt x="9415" y="771330"/>
                  </a:cubicBezTo>
                  <a:cubicBezTo>
                    <a:pt x="3580" y="775809"/>
                    <a:pt x="-3071" y="766715"/>
                    <a:pt x="1543" y="76169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7" name="任意多边形: 形状 836"/>
            <p:cNvSpPr/>
            <p:nvPr/>
          </p:nvSpPr>
          <p:spPr>
            <a:xfrm rot="5400000">
              <a:off x="10275827" y="5439868"/>
              <a:ext cx="908460" cy="1354921"/>
            </a:xfrm>
            <a:custGeom>
              <a:avLst/>
              <a:gdLst>
                <a:gd name="connsiteX0" fmla="*/ 133 w 478685"/>
                <a:gd name="connsiteY0" fmla="*/ 579 h 713934"/>
                <a:gd name="connsiteX1" fmla="*/ 9429 w 478685"/>
                <a:gd name="connsiteY1" fmla="*/ 4369 h 713934"/>
                <a:gd name="connsiteX2" fmla="*/ 19083 w 478685"/>
                <a:gd name="connsiteY2" fmla="*/ 9375 h 713934"/>
                <a:gd name="connsiteX3" fmla="*/ 24089 w 478685"/>
                <a:gd name="connsiteY3" fmla="*/ 18171 h 713934"/>
                <a:gd name="connsiteX4" fmla="*/ 29882 w 478685"/>
                <a:gd name="connsiteY4" fmla="*/ 28469 h 713934"/>
                <a:gd name="connsiteX5" fmla="*/ 51764 w 478685"/>
                <a:gd name="connsiteY5" fmla="*/ 62508 h 713934"/>
                <a:gd name="connsiteX6" fmla="*/ 100106 w 478685"/>
                <a:gd name="connsiteY6" fmla="*/ 130731 h 713934"/>
                <a:gd name="connsiteX7" fmla="*/ 194359 w 478685"/>
                <a:gd name="connsiteY7" fmla="*/ 268892 h 713934"/>
                <a:gd name="connsiteX8" fmla="*/ 374283 w 478685"/>
                <a:gd name="connsiteY8" fmla="*/ 553081 h 713934"/>
                <a:gd name="connsiteX9" fmla="*/ 422911 w 478685"/>
                <a:gd name="connsiteY9" fmla="*/ 632531 h 713934"/>
                <a:gd name="connsiteX10" fmla="*/ 447154 w 478685"/>
                <a:gd name="connsiteY10" fmla="*/ 672291 h 713934"/>
                <a:gd name="connsiteX11" fmla="*/ 459669 w 478685"/>
                <a:gd name="connsiteY11" fmla="*/ 692958 h 713934"/>
                <a:gd name="connsiteX12" fmla="*/ 473685 w 478685"/>
                <a:gd name="connsiteY12" fmla="*/ 712696 h 713934"/>
                <a:gd name="connsiteX13" fmla="*/ 478333 w 478685"/>
                <a:gd name="connsiteY13" fmla="*/ 709835 h 713934"/>
                <a:gd name="connsiteX14" fmla="*/ 469037 w 478685"/>
                <a:gd name="connsiteY14" fmla="*/ 691242 h 713934"/>
                <a:gd name="connsiteX15" fmla="*/ 457380 w 478685"/>
                <a:gd name="connsiteY15" fmla="*/ 672077 h 713934"/>
                <a:gd name="connsiteX16" fmla="*/ 435426 w 478685"/>
                <a:gd name="connsiteY16" fmla="*/ 635963 h 713934"/>
                <a:gd name="connsiteX17" fmla="*/ 390874 w 478685"/>
                <a:gd name="connsiteY17" fmla="*/ 563092 h 713934"/>
                <a:gd name="connsiteX18" fmla="*/ 301413 w 478685"/>
                <a:gd name="connsiteY18" fmla="*/ 419639 h 713934"/>
                <a:gd name="connsiteX19" fmla="*/ 114266 w 478685"/>
                <a:gd name="connsiteY19" fmla="*/ 138168 h 713934"/>
                <a:gd name="connsiteX20" fmla="*/ 59201 w 478685"/>
                <a:gd name="connsiteY20" fmla="*/ 61865 h 713934"/>
                <a:gd name="connsiteX21" fmla="*/ 32456 w 478685"/>
                <a:gd name="connsiteY21" fmla="*/ 24893 h 713934"/>
                <a:gd name="connsiteX22" fmla="*/ 25662 w 478685"/>
                <a:gd name="connsiteY22" fmla="*/ 15239 h 713934"/>
                <a:gd name="connsiteX23" fmla="*/ 19941 w 478685"/>
                <a:gd name="connsiteY23" fmla="*/ 6586 h 713934"/>
                <a:gd name="connsiteX24" fmla="*/ 11503 w 478685"/>
                <a:gd name="connsiteY24" fmla="*/ 3726 h 713934"/>
                <a:gd name="connsiteX25" fmla="*/ 418 w 478685"/>
                <a:gd name="connsiteY25" fmla="*/ 7 h 713934"/>
                <a:gd name="connsiteX26" fmla="*/ 133 w 478685"/>
                <a:gd name="connsiteY26" fmla="*/ 579 h 713934"/>
                <a:gd name="connsiteX27" fmla="*/ 133 w 478685"/>
                <a:gd name="connsiteY27" fmla="*/ 579 h 71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8685" h="713934">
                  <a:moveTo>
                    <a:pt x="133" y="579"/>
                  </a:moveTo>
                  <a:cubicBezTo>
                    <a:pt x="3207" y="1866"/>
                    <a:pt x="6354" y="3082"/>
                    <a:pt x="9429" y="4369"/>
                  </a:cubicBezTo>
                  <a:cubicBezTo>
                    <a:pt x="12504" y="5656"/>
                    <a:pt x="16867" y="6729"/>
                    <a:pt x="19083" y="9375"/>
                  </a:cubicBezTo>
                  <a:cubicBezTo>
                    <a:pt x="21085" y="11878"/>
                    <a:pt x="22444" y="15454"/>
                    <a:pt x="24089" y="18171"/>
                  </a:cubicBezTo>
                  <a:cubicBezTo>
                    <a:pt x="26091" y="21604"/>
                    <a:pt x="27951" y="25036"/>
                    <a:pt x="29882" y="28469"/>
                  </a:cubicBezTo>
                  <a:cubicBezTo>
                    <a:pt x="36604" y="40197"/>
                    <a:pt x="44041" y="51424"/>
                    <a:pt x="51764" y="62508"/>
                  </a:cubicBezTo>
                  <a:cubicBezTo>
                    <a:pt x="67640" y="85392"/>
                    <a:pt x="84088" y="107919"/>
                    <a:pt x="100106" y="130731"/>
                  </a:cubicBezTo>
                  <a:cubicBezTo>
                    <a:pt x="132144" y="176356"/>
                    <a:pt x="163538" y="222409"/>
                    <a:pt x="194359" y="268892"/>
                  </a:cubicBezTo>
                  <a:cubicBezTo>
                    <a:pt x="256289" y="362430"/>
                    <a:pt x="315572" y="457541"/>
                    <a:pt x="374283" y="553081"/>
                  </a:cubicBezTo>
                  <a:cubicBezTo>
                    <a:pt x="390517" y="579540"/>
                    <a:pt x="406750" y="606000"/>
                    <a:pt x="422911" y="632531"/>
                  </a:cubicBezTo>
                  <a:cubicBezTo>
                    <a:pt x="430992" y="645760"/>
                    <a:pt x="439073" y="659062"/>
                    <a:pt x="447154" y="672291"/>
                  </a:cubicBezTo>
                  <a:cubicBezTo>
                    <a:pt x="451373" y="679156"/>
                    <a:pt x="455521" y="686021"/>
                    <a:pt x="459669" y="692958"/>
                  </a:cubicBezTo>
                  <a:cubicBezTo>
                    <a:pt x="463888" y="699895"/>
                    <a:pt x="468822" y="706188"/>
                    <a:pt x="473685" y="712696"/>
                  </a:cubicBezTo>
                  <a:cubicBezTo>
                    <a:pt x="475830" y="715556"/>
                    <a:pt x="479907" y="712982"/>
                    <a:pt x="478333" y="709835"/>
                  </a:cubicBezTo>
                  <a:cubicBezTo>
                    <a:pt x="475330" y="703613"/>
                    <a:pt x="472612" y="697177"/>
                    <a:pt x="469037" y="691242"/>
                  </a:cubicBezTo>
                  <a:cubicBezTo>
                    <a:pt x="465175" y="684877"/>
                    <a:pt x="461242" y="678441"/>
                    <a:pt x="457380" y="672077"/>
                  </a:cubicBezTo>
                  <a:cubicBezTo>
                    <a:pt x="450086" y="660063"/>
                    <a:pt x="442720" y="647977"/>
                    <a:pt x="435426" y="635963"/>
                  </a:cubicBezTo>
                  <a:cubicBezTo>
                    <a:pt x="420623" y="611649"/>
                    <a:pt x="405749" y="587335"/>
                    <a:pt x="390874" y="563092"/>
                  </a:cubicBezTo>
                  <a:cubicBezTo>
                    <a:pt x="361411" y="515036"/>
                    <a:pt x="331591" y="467195"/>
                    <a:pt x="301413" y="419639"/>
                  </a:cubicBezTo>
                  <a:cubicBezTo>
                    <a:pt x="241128" y="324457"/>
                    <a:pt x="179342" y="230133"/>
                    <a:pt x="114266" y="138168"/>
                  </a:cubicBezTo>
                  <a:cubicBezTo>
                    <a:pt x="96173" y="112567"/>
                    <a:pt x="77652" y="87252"/>
                    <a:pt x="59201" y="61865"/>
                  </a:cubicBezTo>
                  <a:cubicBezTo>
                    <a:pt x="50262" y="49565"/>
                    <a:pt x="41467" y="37193"/>
                    <a:pt x="32456" y="24893"/>
                  </a:cubicBezTo>
                  <a:cubicBezTo>
                    <a:pt x="30096" y="21675"/>
                    <a:pt x="27879" y="18529"/>
                    <a:pt x="25662" y="15239"/>
                  </a:cubicBezTo>
                  <a:cubicBezTo>
                    <a:pt x="24018" y="12736"/>
                    <a:pt x="22230" y="8517"/>
                    <a:pt x="19941" y="6586"/>
                  </a:cubicBezTo>
                  <a:cubicBezTo>
                    <a:pt x="18011" y="5013"/>
                    <a:pt x="13863" y="4512"/>
                    <a:pt x="11503" y="3726"/>
                  </a:cubicBezTo>
                  <a:cubicBezTo>
                    <a:pt x="7784" y="2510"/>
                    <a:pt x="4137" y="1223"/>
                    <a:pt x="418" y="7"/>
                  </a:cubicBezTo>
                  <a:cubicBezTo>
                    <a:pt x="61" y="-65"/>
                    <a:pt x="-153" y="436"/>
                    <a:pt x="133" y="579"/>
                  </a:cubicBezTo>
                  <a:lnTo>
                    <a:pt x="133" y="57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8" name="任意多边形: 形状 837"/>
            <p:cNvSpPr/>
            <p:nvPr/>
          </p:nvSpPr>
          <p:spPr>
            <a:xfrm rot="5400000">
              <a:off x="10025620" y="6569285"/>
              <a:ext cx="296742" cy="280690"/>
            </a:xfrm>
            <a:custGeom>
              <a:avLst/>
              <a:gdLst>
                <a:gd name="connsiteX0" fmla="*/ 18 w 296742"/>
                <a:gd name="connsiteY0" fmla="*/ 272072 h 280690"/>
                <a:gd name="connsiteX1" fmla="*/ 2847 w 296742"/>
                <a:gd name="connsiteY1" fmla="*/ 265770 h 280690"/>
                <a:gd name="connsiteX2" fmla="*/ 48991 w 296742"/>
                <a:gd name="connsiteY2" fmla="*/ 224648 h 280690"/>
                <a:gd name="connsiteX3" fmla="*/ 296742 w 296742"/>
                <a:gd name="connsiteY3" fmla="*/ 0 h 280690"/>
                <a:gd name="connsiteX4" fmla="*/ 296742 w 296742"/>
                <a:gd name="connsiteY4" fmla="*/ 24431 h 280690"/>
                <a:gd name="connsiteX5" fmla="*/ 16012 w 296742"/>
                <a:gd name="connsiteY5" fmla="*/ 278256 h 280690"/>
                <a:gd name="connsiteX6" fmla="*/ 18 w 296742"/>
                <a:gd name="connsiteY6" fmla="*/ 272072 h 28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742" h="280690">
                  <a:moveTo>
                    <a:pt x="18" y="272072"/>
                  </a:moveTo>
                  <a:cubicBezTo>
                    <a:pt x="-131" y="269934"/>
                    <a:pt x="675" y="267704"/>
                    <a:pt x="2847" y="265770"/>
                  </a:cubicBezTo>
                  <a:cubicBezTo>
                    <a:pt x="18318" y="252062"/>
                    <a:pt x="33654" y="238354"/>
                    <a:pt x="48991" y="224648"/>
                  </a:cubicBezTo>
                  <a:lnTo>
                    <a:pt x="296742" y="0"/>
                  </a:lnTo>
                  <a:lnTo>
                    <a:pt x="296742" y="24431"/>
                  </a:lnTo>
                  <a:lnTo>
                    <a:pt x="16012" y="278256"/>
                  </a:lnTo>
                  <a:cubicBezTo>
                    <a:pt x="9497" y="284057"/>
                    <a:pt x="463" y="278484"/>
                    <a:pt x="18" y="27207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39" name="任意多边形: 形状 838"/>
            <p:cNvSpPr/>
            <p:nvPr/>
          </p:nvSpPr>
          <p:spPr>
            <a:xfrm rot="5400000">
              <a:off x="11396788" y="5348447"/>
              <a:ext cx="848458" cy="741965"/>
            </a:xfrm>
            <a:custGeom>
              <a:avLst/>
              <a:gdLst>
                <a:gd name="connsiteX0" fmla="*/ 2255 w 848458"/>
                <a:gd name="connsiteY0" fmla="*/ 729937 h 741965"/>
                <a:gd name="connsiteX1" fmla="*/ 46227 w 848458"/>
                <a:gd name="connsiteY1" fmla="*/ 690172 h 741965"/>
                <a:gd name="connsiteX2" fmla="*/ 407236 w 848458"/>
                <a:gd name="connsiteY2" fmla="*/ 365538 h 741965"/>
                <a:gd name="connsiteX3" fmla="*/ 770415 w 848458"/>
                <a:gd name="connsiteY3" fmla="*/ 46195 h 741965"/>
                <a:gd name="connsiteX4" fmla="*/ 825236 w 848458"/>
                <a:gd name="connsiteY4" fmla="*/ 0 h 741965"/>
                <a:gd name="connsiteX5" fmla="*/ 848458 w 848458"/>
                <a:gd name="connsiteY5" fmla="*/ 0 h 741965"/>
                <a:gd name="connsiteX6" fmla="*/ 734857 w 848458"/>
                <a:gd name="connsiteY6" fmla="*/ 96409 h 741965"/>
                <a:gd name="connsiteX7" fmla="*/ 372355 w 848458"/>
                <a:gd name="connsiteY7" fmla="*/ 416432 h 741965"/>
                <a:gd name="connsiteX8" fmla="*/ 12841 w 848458"/>
                <a:gd name="connsiteY8" fmla="*/ 739980 h 741965"/>
                <a:gd name="connsiteX9" fmla="*/ 2255 w 848458"/>
                <a:gd name="connsiteY9" fmla="*/ 729937 h 74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458" h="741965">
                  <a:moveTo>
                    <a:pt x="2255" y="729937"/>
                  </a:moveTo>
                  <a:cubicBezTo>
                    <a:pt x="16912" y="716637"/>
                    <a:pt x="31571" y="703474"/>
                    <a:pt x="46227" y="690172"/>
                  </a:cubicBezTo>
                  <a:cubicBezTo>
                    <a:pt x="166337" y="581599"/>
                    <a:pt x="286447" y="473296"/>
                    <a:pt x="407236" y="365538"/>
                  </a:cubicBezTo>
                  <a:cubicBezTo>
                    <a:pt x="527482" y="258185"/>
                    <a:pt x="648405" y="151511"/>
                    <a:pt x="770415" y="46195"/>
                  </a:cubicBezTo>
                  <a:lnTo>
                    <a:pt x="825236" y="0"/>
                  </a:lnTo>
                  <a:lnTo>
                    <a:pt x="848458" y="0"/>
                  </a:lnTo>
                  <a:lnTo>
                    <a:pt x="734857" y="96409"/>
                  </a:lnTo>
                  <a:cubicBezTo>
                    <a:pt x="613119" y="201998"/>
                    <a:pt x="492467" y="308943"/>
                    <a:pt x="372355" y="416432"/>
                  </a:cubicBezTo>
                  <a:cubicBezTo>
                    <a:pt x="252111" y="523919"/>
                    <a:pt x="132950" y="632357"/>
                    <a:pt x="12841" y="739980"/>
                  </a:cubicBezTo>
                  <a:cubicBezTo>
                    <a:pt x="5920" y="746224"/>
                    <a:pt x="-4667" y="736316"/>
                    <a:pt x="2255" y="72993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0" name="任意多边形: 形状 839"/>
            <p:cNvSpPr/>
            <p:nvPr/>
          </p:nvSpPr>
          <p:spPr>
            <a:xfrm rot="5400000">
              <a:off x="11247836" y="5444650"/>
              <a:ext cx="390005" cy="59895"/>
            </a:xfrm>
            <a:custGeom>
              <a:avLst/>
              <a:gdLst>
                <a:gd name="connsiteX0" fmla="*/ 202207 w 205501"/>
                <a:gd name="connsiteY0" fmla="*/ 28891 h 31560"/>
                <a:gd name="connsiteX1" fmla="*/ 205425 w 205501"/>
                <a:gd name="connsiteY1" fmla="*/ 25101 h 31560"/>
                <a:gd name="connsiteX2" fmla="*/ 192767 w 205501"/>
                <a:gd name="connsiteY2" fmla="*/ 15304 h 31560"/>
                <a:gd name="connsiteX3" fmla="*/ 146785 w 205501"/>
                <a:gd name="connsiteY3" fmla="*/ 3147 h 31560"/>
                <a:gd name="connsiteX4" fmla="*/ 53105 w 205501"/>
                <a:gd name="connsiteY4" fmla="*/ 5793 h 31560"/>
                <a:gd name="connsiteX5" fmla="*/ 2045 w 205501"/>
                <a:gd name="connsiteY5" fmla="*/ 23242 h 31560"/>
                <a:gd name="connsiteX6" fmla="*/ 5621 w 205501"/>
                <a:gd name="connsiteY6" fmla="*/ 31251 h 31560"/>
                <a:gd name="connsiteX7" fmla="*/ 82424 w 205501"/>
                <a:gd name="connsiteY7" fmla="*/ 9869 h 31560"/>
                <a:gd name="connsiteX8" fmla="*/ 162947 w 205501"/>
                <a:gd name="connsiteY8" fmla="*/ 14160 h 31560"/>
                <a:gd name="connsiteX9" fmla="*/ 184401 w 205501"/>
                <a:gd name="connsiteY9" fmla="*/ 19952 h 31560"/>
                <a:gd name="connsiteX10" fmla="*/ 194627 w 205501"/>
                <a:gd name="connsiteY10" fmla="*/ 23099 h 31560"/>
                <a:gd name="connsiteX11" fmla="*/ 200491 w 205501"/>
                <a:gd name="connsiteY11" fmla="*/ 24744 h 31560"/>
                <a:gd name="connsiteX12" fmla="*/ 202564 w 205501"/>
                <a:gd name="connsiteY12" fmla="*/ 27461 h 31560"/>
                <a:gd name="connsiteX13" fmla="*/ 202207 w 205501"/>
                <a:gd name="connsiteY13" fmla="*/ 28891 h 31560"/>
                <a:gd name="connsiteX14" fmla="*/ 202207 w 205501"/>
                <a:gd name="connsiteY14" fmla="*/ 28891 h 3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5501" h="31560">
                  <a:moveTo>
                    <a:pt x="202207" y="28891"/>
                  </a:moveTo>
                  <a:cubicBezTo>
                    <a:pt x="204924" y="30036"/>
                    <a:pt x="205783" y="27461"/>
                    <a:pt x="205425" y="25101"/>
                  </a:cubicBezTo>
                  <a:cubicBezTo>
                    <a:pt x="204639" y="19237"/>
                    <a:pt x="197416" y="17306"/>
                    <a:pt x="192767" y="15304"/>
                  </a:cubicBezTo>
                  <a:cubicBezTo>
                    <a:pt x="178322" y="9154"/>
                    <a:pt x="162232" y="5578"/>
                    <a:pt x="146785" y="3147"/>
                  </a:cubicBezTo>
                  <a:cubicBezTo>
                    <a:pt x="115678" y="-1787"/>
                    <a:pt x="83855" y="-929"/>
                    <a:pt x="53105" y="5793"/>
                  </a:cubicBezTo>
                  <a:cubicBezTo>
                    <a:pt x="35656" y="9583"/>
                    <a:pt x="17992" y="15018"/>
                    <a:pt x="2045" y="23242"/>
                  </a:cubicBezTo>
                  <a:cubicBezTo>
                    <a:pt x="-2317" y="25530"/>
                    <a:pt x="972" y="33182"/>
                    <a:pt x="5621" y="31251"/>
                  </a:cubicBezTo>
                  <a:cubicBezTo>
                    <a:pt x="30507" y="20882"/>
                    <a:pt x="55464" y="12730"/>
                    <a:pt x="82424" y="9869"/>
                  </a:cubicBezTo>
                  <a:cubicBezTo>
                    <a:pt x="109241" y="7009"/>
                    <a:pt x="136559" y="8296"/>
                    <a:pt x="162947" y="14160"/>
                  </a:cubicBezTo>
                  <a:cubicBezTo>
                    <a:pt x="170170" y="15733"/>
                    <a:pt x="177321" y="17664"/>
                    <a:pt x="184401" y="19952"/>
                  </a:cubicBezTo>
                  <a:cubicBezTo>
                    <a:pt x="187833" y="21025"/>
                    <a:pt x="191194" y="22098"/>
                    <a:pt x="194627" y="23099"/>
                  </a:cubicBezTo>
                  <a:cubicBezTo>
                    <a:pt x="196486" y="23671"/>
                    <a:pt x="198703" y="23957"/>
                    <a:pt x="200491" y="24744"/>
                  </a:cubicBezTo>
                  <a:cubicBezTo>
                    <a:pt x="200920" y="24958"/>
                    <a:pt x="203923" y="27604"/>
                    <a:pt x="202564" y="27461"/>
                  </a:cubicBezTo>
                  <a:cubicBezTo>
                    <a:pt x="201849" y="27389"/>
                    <a:pt x="201564" y="28605"/>
                    <a:pt x="202207" y="28891"/>
                  </a:cubicBezTo>
                  <a:lnTo>
                    <a:pt x="202207" y="2889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1" name="任意多边形: 形状 840"/>
            <p:cNvSpPr/>
            <p:nvPr/>
          </p:nvSpPr>
          <p:spPr>
            <a:xfrm rot="5400000">
              <a:off x="10303914" y="5036543"/>
              <a:ext cx="904038" cy="1386974"/>
            </a:xfrm>
            <a:custGeom>
              <a:avLst/>
              <a:gdLst>
                <a:gd name="connsiteX0" fmla="*/ 5455 w 476355"/>
                <a:gd name="connsiteY0" fmla="*/ 203 h 730823"/>
                <a:gd name="connsiteX1" fmla="*/ 3953 w 476355"/>
                <a:gd name="connsiteY1" fmla="*/ 26806 h 730823"/>
                <a:gd name="connsiteX2" fmla="*/ 25693 w 476355"/>
                <a:gd name="connsiteY2" fmla="*/ 63205 h 730823"/>
                <a:gd name="connsiteX3" fmla="*/ 72104 w 476355"/>
                <a:gd name="connsiteY3" fmla="*/ 139151 h 730823"/>
                <a:gd name="connsiteX4" fmla="*/ 164497 w 476355"/>
                <a:gd name="connsiteY4" fmla="*/ 287253 h 730823"/>
                <a:gd name="connsiteX5" fmla="*/ 268190 w 476355"/>
                <a:gd name="connsiteY5" fmla="*/ 419621 h 730823"/>
                <a:gd name="connsiteX6" fmla="*/ 364088 w 476355"/>
                <a:gd name="connsiteY6" fmla="*/ 565005 h 730823"/>
                <a:gd name="connsiteX7" fmla="*/ 418079 w 476355"/>
                <a:gd name="connsiteY7" fmla="*/ 648603 h 730823"/>
                <a:gd name="connsiteX8" fmla="*/ 445039 w 476355"/>
                <a:gd name="connsiteY8" fmla="*/ 690437 h 730823"/>
                <a:gd name="connsiteX9" fmla="*/ 472857 w 476355"/>
                <a:gd name="connsiteY9" fmla="*/ 730269 h 730823"/>
                <a:gd name="connsiteX10" fmla="*/ 476218 w 476355"/>
                <a:gd name="connsiteY10" fmla="*/ 728195 h 730823"/>
                <a:gd name="connsiteX11" fmla="*/ 472643 w 476355"/>
                <a:gd name="connsiteY11" fmla="*/ 719328 h 730823"/>
                <a:gd name="connsiteX12" fmla="*/ 466850 w 476355"/>
                <a:gd name="connsiteY12" fmla="*/ 710389 h 730823"/>
                <a:gd name="connsiteX13" fmla="*/ 454336 w 476355"/>
                <a:gd name="connsiteY13" fmla="*/ 691009 h 730823"/>
                <a:gd name="connsiteX14" fmla="*/ 431237 w 476355"/>
                <a:gd name="connsiteY14" fmla="*/ 655182 h 730823"/>
                <a:gd name="connsiteX15" fmla="*/ 384039 w 476355"/>
                <a:gd name="connsiteY15" fmla="*/ 582025 h 730823"/>
                <a:gd name="connsiteX16" fmla="*/ 290430 w 476355"/>
                <a:gd name="connsiteY16" fmla="*/ 438143 h 730823"/>
                <a:gd name="connsiteX17" fmla="*/ 240515 w 476355"/>
                <a:gd name="connsiteY17" fmla="*/ 372137 h 730823"/>
                <a:gd name="connsiteX18" fmla="*/ 187739 w 476355"/>
                <a:gd name="connsiteY18" fmla="*/ 307061 h 730823"/>
                <a:gd name="connsiteX19" fmla="*/ 96060 w 476355"/>
                <a:gd name="connsiteY19" fmla="*/ 164252 h 730823"/>
                <a:gd name="connsiteX20" fmla="*/ 44786 w 476355"/>
                <a:gd name="connsiteY20" fmla="*/ 80869 h 730823"/>
                <a:gd name="connsiteX21" fmla="*/ 19614 w 476355"/>
                <a:gd name="connsiteY21" fmla="*/ 39964 h 730823"/>
                <a:gd name="connsiteX22" fmla="*/ 6813 w 476355"/>
                <a:gd name="connsiteY22" fmla="*/ 1348 h 730823"/>
                <a:gd name="connsiteX23" fmla="*/ 5455 w 476355"/>
                <a:gd name="connsiteY23" fmla="*/ 203 h 730823"/>
                <a:gd name="connsiteX24" fmla="*/ 5455 w 476355"/>
                <a:gd name="connsiteY24" fmla="*/ 203 h 73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6355" h="730823">
                  <a:moveTo>
                    <a:pt x="5455" y="203"/>
                  </a:moveTo>
                  <a:cubicBezTo>
                    <a:pt x="-2912" y="7283"/>
                    <a:pt x="-195" y="18081"/>
                    <a:pt x="3953" y="26806"/>
                  </a:cubicBezTo>
                  <a:cubicBezTo>
                    <a:pt x="10032" y="39463"/>
                    <a:pt x="18398" y="51263"/>
                    <a:pt x="25693" y="63205"/>
                  </a:cubicBezTo>
                  <a:cubicBezTo>
                    <a:pt x="41139" y="88521"/>
                    <a:pt x="56657" y="113836"/>
                    <a:pt x="72104" y="139151"/>
                  </a:cubicBezTo>
                  <a:cubicBezTo>
                    <a:pt x="102425" y="188709"/>
                    <a:pt x="131674" y="239268"/>
                    <a:pt x="164497" y="287253"/>
                  </a:cubicBezTo>
                  <a:cubicBezTo>
                    <a:pt x="196249" y="333592"/>
                    <a:pt x="235151" y="374283"/>
                    <a:pt x="268190" y="419621"/>
                  </a:cubicBezTo>
                  <a:cubicBezTo>
                    <a:pt x="302373" y="466533"/>
                    <a:pt x="332694" y="516234"/>
                    <a:pt x="364088" y="565005"/>
                  </a:cubicBezTo>
                  <a:cubicBezTo>
                    <a:pt x="382108" y="592895"/>
                    <a:pt x="400058" y="620785"/>
                    <a:pt x="418079" y="648603"/>
                  </a:cubicBezTo>
                  <a:cubicBezTo>
                    <a:pt x="427090" y="662548"/>
                    <a:pt x="436100" y="676492"/>
                    <a:pt x="445039" y="690437"/>
                  </a:cubicBezTo>
                  <a:cubicBezTo>
                    <a:pt x="453763" y="703953"/>
                    <a:pt x="461630" y="718684"/>
                    <a:pt x="472857" y="730269"/>
                  </a:cubicBezTo>
                  <a:cubicBezTo>
                    <a:pt x="474216" y="731700"/>
                    <a:pt x="477005" y="730126"/>
                    <a:pt x="476218" y="728195"/>
                  </a:cubicBezTo>
                  <a:cubicBezTo>
                    <a:pt x="475074" y="725264"/>
                    <a:pt x="474073" y="722117"/>
                    <a:pt x="472643" y="719328"/>
                  </a:cubicBezTo>
                  <a:cubicBezTo>
                    <a:pt x="470998" y="716253"/>
                    <a:pt x="468781" y="713321"/>
                    <a:pt x="466850" y="710389"/>
                  </a:cubicBezTo>
                  <a:cubicBezTo>
                    <a:pt x="462702" y="703953"/>
                    <a:pt x="458483" y="697445"/>
                    <a:pt x="454336" y="691009"/>
                  </a:cubicBezTo>
                  <a:cubicBezTo>
                    <a:pt x="446612" y="679067"/>
                    <a:pt x="438889" y="667124"/>
                    <a:pt x="431237" y="655182"/>
                  </a:cubicBezTo>
                  <a:cubicBezTo>
                    <a:pt x="415505" y="630796"/>
                    <a:pt x="399772" y="606411"/>
                    <a:pt x="384039" y="582025"/>
                  </a:cubicBezTo>
                  <a:cubicBezTo>
                    <a:pt x="353003" y="533969"/>
                    <a:pt x="322753" y="485269"/>
                    <a:pt x="290430" y="438143"/>
                  </a:cubicBezTo>
                  <a:cubicBezTo>
                    <a:pt x="274769" y="415402"/>
                    <a:pt x="258107" y="393448"/>
                    <a:pt x="240515" y="372137"/>
                  </a:cubicBezTo>
                  <a:cubicBezTo>
                    <a:pt x="222780" y="350612"/>
                    <a:pt x="204473" y="329445"/>
                    <a:pt x="187739" y="307061"/>
                  </a:cubicBezTo>
                  <a:cubicBezTo>
                    <a:pt x="153914" y="261723"/>
                    <a:pt x="125595" y="212380"/>
                    <a:pt x="96060" y="164252"/>
                  </a:cubicBezTo>
                  <a:cubicBezTo>
                    <a:pt x="78969" y="136434"/>
                    <a:pt x="61878" y="108616"/>
                    <a:pt x="44786" y="80869"/>
                  </a:cubicBezTo>
                  <a:cubicBezTo>
                    <a:pt x="36419" y="67210"/>
                    <a:pt x="28053" y="53551"/>
                    <a:pt x="19614" y="39964"/>
                  </a:cubicBezTo>
                  <a:cubicBezTo>
                    <a:pt x="13392" y="29881"/>
                    <a:pt x="306" y="13934"/>
                    <a:pt x="6813" y="1348"/>
                  </a:cubicBezTo>
                  <a:cubicBezTo>
                    <a:pt x="7242" y="346"/>
                    <a:pt x="6170" y="-369"/>
                    <a:pt x="5455" y="203"/>
                  </a:cubicBezTo>
                  <a:lnTo>
                    <a:pt x="5455" y="20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2" name="任意多边形: 形状 841"/>
            <p:cNvSpPr/>
            <p:nvPr/>
          </p:nvSpPr>
          <p:spPr>
            <a:xfrm rot="5400000">
              <a:off x="10011669" y="6159957"/>
              <a:ext cx="46136" cy="71341"/>
            </a:xfrm>
            <a:custGeom>
              <a:avLst/>
              <a:gdLst>
                <a:gd name="connsiteX0" fmla="*/ 72 w 24310"/>
                <a:gd name="connsiteY0" fmla="*/ 636 h 37591"/>
                <a:gd name="connsiteX1" fmla="*/ 9940 w 24310"/>
                <a:gd name="connsiteY1" fmla="*/ 17441 h 37591"/>
                <a:gd name="connsiteX2" fmla="*/ 17521 w 24310"/>
                <a:gd name="connsiteY2" fmla="*/ 35248 h 37591"/>
                <a:gd name="connsiteX3" fmla="*/ 24171 w 24310"/>
                <a:gd name="connsiteY3" fmla="*/ 33246 h 37591"/>
                <a:gd name="connsiteX4" fmla="*/ 15232 w 24310"/>
                <a:gd name="connsiteY4" fmla="*/ 14510 h 37591"/>
                <a:gd name="connsiteX5" fmla="*/ 715 w 24310"/>
                <a:gd name="connsiteY5" fmla="*/ 64 h 37591"/>
                <a:gd name="connsiteX6" fmla="*/ 72 w 24310"/>
                <a:gd name="connsiteY6" fmla="*/ 636 h 37591"/>
                <a:gd name="connsiteX7" fmla="*/ 72 w 24310"/>
                <a:gd name="connsiteY7" fmla="*/ 636 h 3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10" h="37591">
                  <a:moveTo>
                    <a:pt x="72" y="636"/>
                  </a:moveTo>
                  <a:cubicBezTo>
                    <a:pt x="4005" y="5857"/>
                    <a:pt x="6794" y="11792"/>
                    <a:pt x="9940" y="17441"/>
                  </a:cubicBezTo>
                  <a:cubicBezTo>
                    <a:pt x="13087" y="23162"/>
                    <a:pt x="15232" y="29098"/>
                    <a:pt x="17521" y="35248"/>
                  </a:cubicBezTo>
                  <a:cubicBezTo>
                    <a:pt x="19094" y="39396"/>
                    <a:pt x="25315" y="37608"/>
                    <a:pt x="24171" y="33246"/>
                  </a:cubicBezTo>
                  <a:cubicBezTo>
                    <a:pt x="22455" y="26667"/>
                    <a:pt x="19022" y="20159"/>
                    <a:pt x="15232" y="14510"/>
                  </a:cubicBezTo>
                  <a:cubicBezTo>
                    <a:pt x="11370" y="8717"/>
                    <a:pt x="6150" y="4355"/>
                    <a:pt x="715" y="64"/>
                  </a:cubicBezTo>
                  <a:cubicBezTo>
                    <a:pt x="429" y="-150"/>
                    <a:pt x="-215" y="207"/>
                    <a:pt x="72" y="636"/>
                  </a:cubicBezTo>
                  <a:lnTo>
                    <a:pt x="72" y="63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3" name="任意多边形: 形状 842"/>
            <p:cNvSpPr/>
            <p:nvPr/>
          </p:nvSpPr>
          <p:spPr>
            <a:xfrm rot="5400000">
              <a:off x="10007386" y="6317853"/>
              <a:ext cx="327694" cy="59482"/>
            </a:xfrm>
            <a:custGeom>
              <a:avLst/>
              <a:gdLst>
                <a:gd name="connsiteX0" fmla="*/ 172241 w 172668"/>
                <a:gd name="connsiteY0" fmla="*/ 20091 h 31342"/>
                <a:gd name="connsiteX1" fmla="*/ 160799 w 172668"/>
                <a:gd name="connsiteY1" fmla="*/ 14012 h 31342"/>
                <a:gd name="connsiteX2" fmla="*/ 149572 w 172668"/>
                <a:gd name="connsiteY2" fmla="*/ 9936 h 31342"/>
                <a:gd name="connsiteX3" fmla="*/ 127260 w 172668"/>
                <a:gd name="connsiteY3" fmla="*/ 4215 h 31342"/>
                <a:gd name="connsiteX4" fmla="*/ 82994 w 172668"/>
                <a:gd name="connsiteY4" fmla="*/ 68 h 31342"/>
                <a:gd name="connsiteX5" fmla="*/ 39586 w 172668"/>
                <a:gd name="connsiteY5" fmla="*/ 7219 h 31342"/>
                <a:gd name="connsiteX6" fmla="*/ 18777 w 172668"/>
                <a:gd name="connsiteY6" fmla="*/ 15299 h 31342"/>
                <a:gd name="connsiteX7" fmla="*/ 7406 w 172668"/>
                <a:gd name="connsiteY7" fmla="*/ 20949 h 31342"/>
                <a:gd name="connsiteX8" fmla="*/ 41 w 172668"/>
                <a:gd name="connsiteY8" fmla="*/ 27957 h 31342"/>
                <a:gd name="connsiteX9" fmla="*/ 1828 w 172668"/>
                <a:gd name="connsiteY9" fmla="*/ 30961 h 31342"/>
                <a:gd name="connsiteX10" fmla="*/ 11768 w 172668"/>
                <a:gd name="connsiteY10" fmla="*/ 28029 h 31342"/>
                <a:gd name="connsiteX11" fmla="*/ 21780 w 172668"/>
                <a:gd name="connsiteY11" fmla="*/ 23023 h 31342"/>
                <a:gd name="connsiteX12" fmla="*/ 42018 w 172668"/>
                <a:gd name="connsiteY12" fmla="*/ 15228 h 31342"/>
                <a:gd name="connsiteX13" fmla="*/ 83924 w 172668"/>
                <a:gd name="connsiteY13" fmla="*/ 7934 h 31342"/>
                <a:gd name="connsiteX14" fmla="*/ 126259 w 172668"/>
                <a:gd name="connsiteY14" fmla="*/ 11509 h 31342"/>
                <a:gd name="connsiteX15" fmla="*/ 147998 w 172668"/>
                <a:gd name="connsiteY15" fmla="*/ 16515 h 31342"/>
                <a:gd name="connsiteX16" fmla="*/ 158797 w 172668"/>
                <a:gd name="connsiteY16" fmla="*/ 19233 h 31342"/>
                <a:gd name="connsiteX17" fmla="*/ 171741 w 172668"/>
                <a:gd name="connsiteY17" fmla="*/ 21521 h 31342"/>
                <a:gd name="connsiteX18" fmla="*/ 172241 w 172668"/>
                <a:gd name="connsiteY18" fmla="*/ 20091 h 31342"/>
                <a:gd name="connsiteX19" fmla="*/ 172241 w 172668"/>
                <a:gd name="connsiteY19" fmla="*/ 20091 h 3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668" h="31342">
                  <a:moveTo>
                    <a:pt x="172241" y="20091"/>
                  </a:moveTo>
                  <a:cubicBezTo>
                    <a:pt x="168380" y="18160"/>
                    <a:pt x="164804" y="15657"/>
                    <a:pt x="160799" y="14012"/>
                  </a:cubicBezTo>
                  <a:cubicBezTo>
                    <a:pt x="157081" y="12511"/>
                    <a:pt x="153362" y="11152"/>
                    <a:pt x="149572" y="9936"/>
                  </a:cubicBezTo>
                  <a:cubicBezTo>
                    <a:pt x="142206" y="7648"/>
                    <a:pt x="134769" y="5717"/>
                    <a:pt x="127260" y="4215"/>
                  </a:cubicBezTo>
                  <a:cubicBezTo>
                    <a:pt x="112743" y="1283"/>
                    <a:pt x="97869" y="-362"/>
                    <a:pt x="82994" y="68"/>
                  </a:cubicBezTo>
                  <a:cubicBezTo>
                    <a:pt x="68334" y="497"/>
                    <a:pt x="53603" y="2856"/>
                    <a:pt x="39586" y="7219"/>
                  </a:cubicBezTo>
                  <a:cubicBezTo>
                    <a:pt x="32507" y="9436"/>
                    <a:pt x="25570" y="12153"/>
                    <a:pt x="18777" y="15299"/>
                  </a:cubicBezTo>
                  <a:cubicBezTo>
                    <a:pt x="14915" y="17087"/>
                    <a:pt x="11125" y="18947"/>
                    <a:pt x="7406" y="20949"/>
                  </a:cubicBezTo>
                  <a:cubicBezTo>
                    <a:pt x="4331" y="22594"/>
                    <a:pt x="612" y="24095"/>
                    <a:pt x="41" y="27957"/>
                  </a:cubicBezTo>
                  <a:cubicBezTo>
                    <a:pt x="-174" y="29387"/>
                    <a:pt x="470" y="30460"/>
                    <a:pt x="1828" y="30961"/>
                  </a:cubicBezTo>
                  <a:cubicBezTo>
                    <a:pt x="5475" y="32319"/>
                    <a:pt x="8693" y="29745"/>
                    <a:pt x="11768" y="28029"/>
                  </a:cubicBezTo>
                  <a:cubicBezTo>
                    <a:pt x="15058" y="26241"/>
                    <a:pt x="18348" y="24596"/>
                    <a:pt x="21780" y="23023"/>
                  </a:cubicBezTo>
                  <a:cubicBezTo>
                    <a:pt x="28359" y="19948"/>
                    <a:pt x="35081" y="17373"/>
                    <a:pt x="42018" y="15228"/>
                  </a:cubicBezTo>
                  <a:cubicBezTo>
                    <a:pt x="55605" y="10937"/>
                    <a:pt x="69693" y="8434"/>
                    <a:pt x="83924" y="7934"/>
                  </a:cubicBezTo>
                  <a:cubicBezTo>
                    <a:pt x="98155" y="7433"/>
                    <a:pt x="112314" y="8792"/>
                    <a:pt x="126259" y="11509"/>
                  </a:cubicBezTo>
                  <a:cubicBezTo>
                    <a:pt x="133553" y="12940"/>
                    <a:pt x="140847" y="14584"/>
                    <a:pt x="147998" y="16515"/>
                  </a:cubicBezTo>
                  <a:cubicBezTo>
                    <a:pt x="151574" y="17516"/>
                    <a:pt x="155221" y="18375"/>
                    <a:pt x="158797" y="19233"/>
                  </a:cubicBezTo>
                  <a:cubicBezTo>
                    <a:pt x="163088" y="20234"/>
                    <a:pt x="167450" y="20520"/>
                    <a:pt x="171741" y="21521"/>
                  </a:cubicBezTo>
                  <a:cubicBezTo>
                    <a:pt x="172527" y="21664"/>
                    <a:pt x="173099" y="20448"/>
                    <a:pt x="172241" y="20091"/>
                  </a:cubicBezTo>
                  <a:lnTo>
                    <a:pt x="172241" y="2009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4" name="任意多边形: 形状 843"/>
            <p:cNvSpPr/>
            <p:nvPr/>
          </p:nvSpPr>
          <p:spPr>
            <a:xfrm rot="5400000">
              <a:off x="10031033" y="6186184"/>
              <a:ext cx="140640" cy="195108"/>
            </a:xfrm>
            <a:custGeom>
              <a:avLst/>
              <a:gdLst>
                <a:gd name="connsiteX0" fmla="*/ 2785 w 74106"/>
                <a:gd name="connsiteY0" fmla="*/ 102671 h 102806"/>
                <a:gd name="connsiteX1" fmla="*/ 22308 w 74106"/>
                <a:gd name="connsiteY1" fmla="*/ 81217 h 102806"/>
                <a:gd name="connsiteX2" fmla="*/ 39757 w 74106"/>
                <a:gd name="connsiteY2" fmla="*/ 53113 h 102806"/>
                <a:gd name="connsiteX3" fmla="*/ 60710 w 74106"/>
                <a:gd name="connsiteY3" fmla="*/ 28084 h 102806"/>
                <a:gd name="connsiteX4" fmla="*/ 69792 w 74106"/>
                <a:gd name="connsiteY4" fmla="*/ 15069 h 102806"/>
                <a:gd name="connsiteX5" fmla="*/ 73153 w 74106"/>
                <a:gd name="connsiteY5" fmla="*/ 1338 h 102806"/>
                <a:gd name="connsiteX6" fmla="*/ 69935 w 74106"/>
                <a:gd name="connsiteY6" fmla="*/ 123 h 102806"/>
                <a:gd name="connsiteX7" fmla="*/ 61782 w 74106"/>
                <a:gd name="connsiteY7" fmla="*/ 10707 h 102806"/>
                <a:gd name="connsiteX8" fmla="*/ 52915 w 74106"/>
                <a:gd name="connsiteY8" fmla="*/ 23650 h 102806"/>
                <a:gd name="connsiteX9" fmla="*/ 32606 w 74106"/>
                <a:gd name="connsiteY9" fmla="*/ 48322 h 102806"/>
                <a:gd name="connsiteX10" fmla="*/ 16730 w 74106"/>
                <a:gd name="connsiteY10" fmla="*/ 74281 h 102806"/>
                <a:gd name="connsiteX11" fmla="*/ 282 w 74106"/>
                <a:gd name="connsiteY11" fmla="*/ 99739 h 102806"/>
                <a:gd name="connsiteX12" fmla="*/ 2785 w 74106"/>
                <a:gd name="connsiteY12" fmla="*/ 102671 h 102806"/>
                <a:gd name="connsiteX13" fmla="*/ 2785 w 74106"/>
                <a:gd name="connsiteY13" fmla="*/ 102671 h 102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106" h="102806">
                  <a:moveTo>
                    <a:pt x="2785" y="102671"/>
                  </a:moveTo>
                  <a:cubicBezTo>
                    <a:pt x="12010" y="98809"/>
                    <a:pt x="17445" y="89656"/>
                    <a:pt x="22308" y="81217"/>
                  </a:cubicBezTo>
                  <a:cubicBezTo>
                    <a:pt x="27814" y="71563"/>
                    <a:pt x="32820" y="61838"/>
                    <a:pt x="39757" y="53113"/>
                  </a:cubicBezTo>
                  <a:cubicBezTo>
                    <a:pt x="46479" y="44603"/>
                    <a:pt x="53988" y="36665"/>
                    <a:pt x="60710" y="28084"/>
                  </a:cubicBezTo>
                  <a:cubicBezTo>
                    <a:pt x="63928" y="23936"/>
                    <a:pt x="67075" y="19646"/>
                    <a:pt x="69792" y="15069"/>
                  </a:cubicBezTo>
                  <a:cubicBezTo>
                    <a:pt x="72152" y="11136"/>
                    <a:pt x="75870" y="5844"/>
                    <a:pt x="73153" y="1338"/>
                  </a:cubicBezTo>
                  <a:cubicBezTo>
                    <a:pt x="72509" y="194"/>
                    <a:pt x="71150" y="-235"/>
                    <a:pt x="69935" y="123"/>
                  </a:cubicBezTo>
                  <a:cubicBezTo>
                    <a:pt x="65358" y="1267"/>
                    <a:pt x="63928" y="7059"/>
                    <a:pt x="61782" y="10707"/>
                  </a:cubicBezTo>
                  <a:cubicBezTo>
                    <a:pt x="59136" y="15212"/>
                    <a:pt x="56133" y="19503"/>
                    <a:pt x="52915" y="23650"/>
                  </a:cubicBezTo>
                  <a:cubicBezTo>
                    <a:pt x="46336" y="32017"/>
                    <a:pt x="39113" y="39883"/>
                    <a:pt x="32606" y="48322"/>
                  </a:cubicBezTo>
                  <a:cubicBezTo>
                    <a:pt x="26384" y="56474"/>
                    <a:pt x="21521" y="65199"/>
                    <a:pt x="16730" y="74281"/>
                  </a:cubicBezTo>
                  <a:cubicBezTo>
                    <a:pt x="11939" y="83363"/>
                    <a:pt x="6075" y="91301"/>
                    <a:pt x="282" y="99739"/>
                  </a:cubicBezTo>
                  <a:cubicBezTo>
                    <a:pt x="-719" y="101098"/>
                    <a:pt x="1140" y="103386"/>
                    <a:pt x="2785" y="102671"/>
                  </a:cubicBezTo>
                  <a:lnTo>
                    <a:pt x="2785" y="10267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5" name="任意多边形: 形状 844"/>
            <p:cNvSpPr/>
            <p:nvPr/>
          </p:nvSpPr>
          <p:spPr>
            <a:xfrm rot="5400000">
              <a:off x="11978279" y="6644279"/>
              <a:ext cx="134944" cy="292498"/>
            </a:xfrm>
            <a:custGeom>
              <a:avLst/>
              <a:gdLst>
                <a:gd name="connsiteX0" fmla="*/ 7 w 134944"/>
                <a:gd name="connsiteY0" fmla="*/ 111219 h 292498"/>
                <a:gd name="connsiteX1" fmla="*/ 4316 w 134944"/>
                <a:gd name="connsiteY1" fmla="*/ 104281 h 292498"/>
                <a:gd name="connsiteX2" fmla="*/ 81404 w 134944"/>
                <a:gd name="connsiteY2" fmla="*/ 21357 h 292498"/>
                <a:gd name="connsiteX3" fmla="*/ 88478 w 134944"/>
                <a:gd name="connsiteY3" fmla="*/ 0 h 292498"/>
                <a:gd name="connsiteX4" fmla="*/ 107697 w 134944"/>
                <a:gd name="connsiteY4" fmla="*/ 0 h 292498"/>
                <a:gd name="connsiteX5" fmla="*/ 87646 w 134944"/>
                <a:gd name="connsiteY5" fmla="*/ 48773 h 292498"/>
                <a:gd name="connsiteX6" fmla="*/ 55769 w 134944"/>
                <a:gd name="connsiteY6" fmla="*/ 89590 h 292498"/>
                <a:gd name="connsiteX7" fmla="*/ 22363 w 134944"/>
                <a:gd name="connsiteY7" fmla="*/ 114388 h 292498"/>
                <a:gd name="connsiteX8" fmla="*/ 15716 w 134944"/>
                <a:gd name="connsiteY8" fmla="*/ 105638 h 292498"/>
                <a:gd name="connsiteX9" fmla="*/ 14223 w 134944"/>
                <a:gd name="connsiteY9" fmla="*/ 120431 h 292498"/>
                <a:gd name="connsiteX10" fmla="*/ 22363 w 134944"/>
                <a:gd name="connsiteY10" fmla="*/ 114388 h 292498"/>
                <a:gd name="connsiteX11" fmla="*/ 134944 w 134944"/>
                <a:gd name="connsiteY11" fmla="*/ 262583 h 292498"/>
                <a:gd name="connsiteX12" fmla="*/ 134944 w 134944"/>
                <a:gd name="connsiteY12" fmla="*/ 292498 h 292498"/>
                <a:gd name="connsiteX13" fmla="*/ 2822 w 134944"/>
                <a:gd name="connsiteY13" fmla="*/ 119074 h 292498"/>
                <a:gd name="connsiteX14" fmla="*/ 7 w 134944"/>
                <a:gd name="connsiteY14" fmla="*/ 111219 h 29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944" h="292498">
                  <a:moveTo>
                    <a:pt x="7" y="111219"/>
                  </a:moveTo>
                  <a:cubicBezTo>
                    <a:pt x="109" y="108454"/>
                    <a:pt x="1398" y="105842"/>
                    <a:pt x="4316" y="104281"/>
                  </a:cubicBezTo>
                  <a:cubicBezTo>
                    <a:pt x="38382" y="85823"/>
                    <a:pt x="65525" y="56780"/>
                    <a:pt x="81404" y="21357"/>
                  </a:cubicBezTo>
                  <a:lnTo>
                    <a:pt x="88478" y="0"/>
                  </a:lnTo>
                  <a:lnTo>
                    <a:pt x="107697" y="0"/>
                  </a:lnTo>
                  <a:lnTo>
                    <a:pt x="87646" y="48773"/>
                  </a:lnTo>
                  <a:cubicBezTo>
                    <a:pt x="78892" y="63770"/>
                    <a:pt x="68136" y="77511"/>
                    <a:pt x="55769" y="89590"/>
                  </a:cubicBezTo>
                  <a:lnTo>
                    <a:pt x="22363" y="114388"/>
                  </a:lnTo>
                  <a:lnTo>
                    <a:pt x="15716" y="105638"/>
                  </a:lnTo>
                  <a:cubicBezTo>
                    <a:pt x="15173" y="110523"/>
                    <a:pt x="14631" y="115544"/>
                    <a:pt x="14223" y="120431"/>
                  </a:cubicBezTo>
                  <a:lnTo>
                    <a:pt x="22363" y="114388"/>
                  </a:lnTo>
                  <a:lnTo>
                    <a:pt x="134944" y="262583"/>
                  </a:lnTo>
                  <a:lnTo>
                    <a:pt x="134944" y="292498"/>
                  </a:lnTo>
                  <a:lnTo>
                    <a:pt x="2822" y="119074"/>
                  </a:lnTo>
                  <a:cubicBezTo>
                    <a:pt x="991" y="116902"/>
                    <a:pt x="-95" y="113984"/>
                    <a:pt x="7" y="11121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6" name="任意多边形: 形状 845"/>
            <p:cNvSpPr/>
            <p:nvPr/>
          </p:nvSpPr>
          <p:spPr>
            <a:xfrm rot="5400000">
              <a:off x="11281209" y="6150998"/>
              <a:ext cx="516524" cy="897483"/>
            </a:xfrm>
            <a:custGeom>
              <a:avLst/>
              <a:gdLst>
                <a:gd name="connsiteX0" fmla="*/ 2223 w 516524"/>
                <a:gd name="connsiteY0" fmla="*/ 188215 h 897483"/>
                <a:gd name="connsiteX1" fmla="*/ 3308 w 516524"/>
                <a:gd name="connsiteY1" fmla="*/ 177223 h 897483"/>
                <a:gd name="connsiteX2" fmla="*/ 127490 w 516524"/>
                <a:gd name="connsiteY2" fmla="*/ 88735 h 897483"/>
                <a:gd name="connsiteX3" fmla="*/ 251265 w 516524"/>
                <a:gd name="connsiteY3" fmla="*/ 247 h 897483"/>
                <a:gd name="connsiteX4" fmla="*/ 253164 w 516524"/>
                <a:gd name="connsiteY4" fmla="*/ 2284 h 897483"/>
                <a:gd name="connsiteX5" fmla="*/ 135769 w 516524"/>
                <a:gd name="connsiteY5" fmla="*/ 98642 h 897483"/>
                <a:gd name="connsiteX6" fmla="*/ 17664 w 516524"/>
                <a:gd name="connsiteY6" fmla="*/ 183919 h 897483"/>
                <a:gd name="connsiteX7" fmla="*/ 11860 w 516524"/>
                <a:gd name="connsiteY7" fmla="*/ 177901 h 897483"/>
                <a:gd name="connsiteX8" fmla="*/ 10772 w 516524"/>
                <a:gd name="connsiteY8" fmla="*/ 188895 h 897483"/>
                <a:gd name="connsiteX9" fmla="*/ 17664 w 516524"/>
                <a:gd name="connsiteY9" fmla="*/ 183919 h 897483"/>
                <a:gd name="connsiteX10" fmla="*/ 59784 w 516524"/>
                <a:gd name="connsiteY10" fmla="*/ 227591 h 897483"/>
                <a:gd name="connsiteX11" fmla="*/ 101705 w 516524"/>
                <a:gd name="connsiteY11" fmla="*/ 282674 h 897483"/>
                <a:gd name="connsiteX12" fmla="*/ 188428 w 516524"/>
                <a:gd name="connsiteY12" fmla="*/ 399798 h 897483"/>
                <a:gd name="connsiteX13" fmla="*/ 336902 w 516524"/>
                <a:gd name="connsiteY13" fmla="*/ 617624 h 897483"/>
                <a:gd name="connsiteX14" fmla="*/ 405167 w 516524"/>
                <a:gd name="connsiteY14" fmla="*/ 728913 h 897483"/>
                <a:gd name="connsiteX15" fmla="*/ 483612 w 516524"/>
                <a:gd name="connsiteY15" fmla="*/ 834637 h 897483"/>
                <a:gd name="connsiteX16" fmla="*/ 516524 w 516524"/>
                <a:gd name="connsiteY16" fmla="*/ 876395 h 897483"/>
                <a:gd name="connsiteX17" fmla="*/ 516524 w 516524"/>
                <a:gd name="connsiteY17" fmla="*/ 897483 h 897483"/>
                <a:gd name="connsiteX18" fmla="*/ 451719 w 516524"/>
                <a:gd name="connsiteY18" fmla="*/ 819164 h 897483"/>
                <a:gd name="connsiteX19" fmla="*/ 309758 w 516524"/>
                <a:gd name="connsiteY19" fmla="*/ 602288 h 897483"/>
                <a:gd name="connsiteX20" fmla="*/ 160877 w 516524"/>
                <a:gd name="connsiteY20" fmla="*/ 386769 h 897483"/>
                <a:gd name="connsiteX21" fmla="*/ 83789 w 516524"/>
                <a:gd name="connsiteY21" fmla="*/ 282674 h 897483"/>
                <a:gd name="connsiteX22" fmla="*/ 2223 w 516524"/>
                <a:gd name="connsiteY22" fmla="*/ 188215 h 89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16524" h="897483">
                  <a:moveTo>
                    <a:pt x="2223" y="188215"/>
                  </a:moveTo>
                  <a:cubicBezTo>
                    <a:pt x="-1443" y="185230"/>
                    <a:pt x="-220" y="179666"/>
                    <a:pt x="3308" y="177223"/>
                  </a:cubicBezTo>
                  <a:cubicBezTo>
                    <a:pt x="45110" y="148315"/>
                    <a:pt x="86503" y="118728"/>
                    <a:pt x="127490" y="88735"/>
                  </a:cubicBezTo>
                  <a:cubicBezTo>
                    <a:pt x="168476" y="58742"/>
                    <a:pt x="210684" y="30648"/>
                    <a:pt x="251265" y="247"/>
                  </a:cubicBezTo>
                  <a:cubicBezTo>
                    <a:pt x="252622" y="-705"/>
                    <a:pt x="254250" y="1333"/>
                    <a:pt x="253164" y="2284"/>
                  </a:cubicBezTo>
                  <a:cubicBezTo>
                    <a:pt x="214214" y="34854"/>
                    <a:pt x="176213" y="68106"/>
                    <a:pt x="135769" y="98642"/>
                  </a:cubicBezTo>
                  <a:lnTo>
                    <a:pt x="17664" y="183919"/>
                  </a:lnTo>
                  <a:lnTo>
                    <a:pt x="11860" y="177901"/>
                  </a:lnTo>
                  <a:cubicBezTo>
                    <a:pt x="11452" y="181565"/>
                    <a:pt x="11046" y="185230"/>
                    <a:pt x="10772" y="188895"/>
                  </a:cubicBezTo>
                  <a:lnTo>
                    <a:pt x="17664" y="183919"/>
                  </a:lnTo>
                  <a:lnTo>
                    <a:pt x="59784" y="227591"/>
                  </a:lnTo>
                  <a:cubicBezTo>
                    <a:pt x="74357" y="245488"/>
                    <a:pt x="87928" y="264285"/>
                    <a:pt x="101705" y="282674"/>
                  </a:cubicBezTo>
                  <a:cubicBezTo>
                    <a:pt x="130882" y="321625"/>
                    <a:pt x="159790" y="360576"/>
                    <a:pt x="188428" y="399798"/>
                  </a:cubicBezTo>
                  <a:cubicBezTo>
                    <a:pt x="240136" y="470778"/>
                    <a:pt x="290487" y="542979"/>
                    <a:pt x="336902" y="617624"/>
                  </a:cubicBezTo>
                  <a:cubicBezTo>
                    <a:pt x="359837" y="654539"/>
                    <a:pt x="381552" y="692270"/>
                    <a:pt x="405167" y="728913"/>
                  </a:cubicBezTo>
                  <a:cubicBezTo>
                    <a:pt x="429053" y="765964"/>
                    <a:pt x="455518" y="800842"/>
                    <a:pt x="483612" y="834637"/>
                  </a:cubicBezTo>
                  <a:lnTo>
                    <a:pt x="516524" y="876395"/>
                  </a:lnTo>
                  <a:lnTo>
                    <a:pt x="516524" y="897483"/>
                  </a:lnTo>
                  <a:lnTo>
                    <a:pt x="451719" y="819164"/>
                  </a:lnTo>
                  <a:cubicBezTo>
                    <a:pt x="397568" y="751305"/>
                    <a:pt x="356175" y="675305"/>
                    <a:pt x="309758" y="602288"/>
                  </a:cubicBezTo>
                  <a:cubicBezTo>
                    <a:pt x="262936" y="528594"/>
                    <a:pt x="212449" y="457207"/>
                    <a:pt x="160877" y="386769"/>
                  </a:cubicBezTo>
                  <a:cubicBezTo>
                    <a:pt x="135361" y="351891"/>
                    <a:pt x="109575" y="317282"/>
                    <a:pt x="83789" y="282674"/>
                  </a:cubicBezTo>
                  <a:cubicBezTo>
                    <a:pt x="58818" y="249287"/>
                    <a:pt x="34252" y="215223"/>
                    <a:pt x="2223" y="18821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7" name="任意多边形: 形状 846"/>
            <p:cNvSpPr/>
            <p:nvPr/>
          </p:nvSpPr>
          <p:spPr>
            <a:xfrm rot="5400000">
              <a:off x="11648128" y="6522037"/>
              <a:ext cx="265376" cy="406551"/>
            </a:xfrm>
            <a:custGeom>
              <a:avLst/>
              <a:gdLst>
                <a:gd name="connsiteX0" fmla="*/ 116 w 265376"/>
                <a:gd name="connsiteY0" fmla="*/ 2368 h 406551"/>
                <a:gd name="connsiteX1" fmla="*/ 3240 w 265376"/>
                <a:gd name="connsiteY1" fmla="*/ 469 h 406551"/>
                <a:gd name="connsiteX2" fmla="*/ 45311 w 265376"/>
                <a:gd name="connsiteY2" fmla="*/ 55842 h 406551"/>
                <a:gd name="connsiteX3" fmla="*/ 85347 w 265376"/>
                <a:gd name="connsiteY3" fmla="*/ 115691 h 406551"/>
                <a:gd name="connsiteX4" fmla="*/ 164878 w 265376"/>
                <a:gd name="connsiteY4" fmla="*/ 233766 h 406551"/>
                <a:gd name="connsiteX5" fmla="*/ 265376 w 265376"/>
                <a:gd name="connsiteY5" fmla="*/ 377476 h 406551"/>
                <a:gd name="connsiteX6" fmla="*/ 265376 w 265376"/>
                <a:gd name="connsiteY6" fmla="*/ 406551 h 406551"/>
                <a:gd name="connsiteX7" fmla="*/ 135019 w 265376"/>
                <a:gd name="connsiteY7" fmla="*/ 215716 h 406551"/>
                <a:gd name="connsiteX8" fmla="*/ 64312 w 265376"/>
                <a:gd name="connsiteY8" fmla="*/ 109449 h 406551"/>
                <a:gd name="connsiteX9" fmla="*/ 30383 w 265376"/>
                <a:gd name="connsiteY9" fmla="*/ 57333 h 406551"/>
                <a:gd name="connsiteX10" fmla="*/ 116 w 265376"/>
                <a:gd name="connsiteY10" fmla="*/ 2368 h 406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376" h="406551">
                  <a:moveTo>
                    <a:pt x="116" y="2368"/>
                  </a:moveTo>
                  <a:cubicBezTo>
                    <a:pt x="-562" y="604"/>
                    <a:pt x="1881" y="-753"/>
                    <a:pt x="3240" y="469"/>
                  </a:cubicBezTo>
                  <a:cubicBezTo>
                    <a:pt x="20474" y="16348"/>
                    <a:pt x="32282" y="36569"/>
                    <a:pt x="45311" y="55842"/>
                  </a:cubicBezTo>
                  <a:cubicBezTo>
                    <a:pt x="58747" y="75791"/>
                    <a:pt x="72047" y="95741"/>
                    <a:pt x="85347" y="115691"/>
                  </a:cubicBezTo>
                  <a:cubicBezTo>
                    <a:pt x="111678" y="155185"/>
                    <a:pt x="138278" y="194407"/>
                    <a:pt x="164878" y="233766"/>
                  </a:cubicBezTo>
                  <a:lnTo>
                    <a:pt x="265376" y="377476"/>
                  </a:lnTo>
                  <a:lnTo>
                    <a:pt x="265376" y="406551"/>
                  </a:lnTo>
                  <a:lnTo>
                    <a:pt x="135019" y="215716"/>
                  </a:lnTo>
                  <a:cubicBezTo>
                    <a:pt x="111270" y="180430"/>
                    <a:pt x="87790" y="145007"/>
                    <a:pt x="64312" y="109449"/>
                  </a:cubicBezTo>
                  <a:cubicBezTo>
                    <a:pt x="52912" y="92077"/>
                    <a:pt x="41646" y="74841"/>
                    <a:pt x="30383" y="57333"/>
                  </a:cubicBezTo>
                  <a:cubicBezTo>
                    <a:pt x="18982" y="39554"/>
                    <a:pt x="7039" y="22455"/>
                    <a:pt x="116" y="236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8" name="任意多边形: 形状 847"/>
            <p:cNvSpPr/>
            <p:nvPr/>
          </p:nvSpPr>
          <p:spPr>
            <a:xfrm rot="5400000">
              <a:off x="11248054" y="6096936"/>
              <a:ext cx="430083" cy="500103"/>
            </a:xfrm>
            <a:custGeom>
              <a:avLst/>
              <a:gdLst>
                <a:gd name="connsiteX0" fmla="*/ 68384 w 226619"/>
                <a:gd name="connsiteY0" fmla="*/ 218 h 263514"/>
                <a:gd name="connsiteX1" fmla="*/ 20543 w 226619"/>
                <a:gd name="connsiteY1" fmla="*/ 45843 h 263514"/>
                <a:gd name="connsiteX2" fmla="*/ 9315 w 226619"/>
                <a:gd name="connsiteY2" fmla="*/ 57213 h 263514"/>
                <a:gd name="connsiteX3" fmla="*/ 233 w 226619"/>
                <a:gd name="connsiteY3" fmla="*/ 68655 h 263514"/>
                <a:gd name="connsiteX4" fmla="*/ 3594 w 226619"/>
                <a:gd name="connsiteY4" fmla="*/ 79668 h 263514"/>
                <a:gd name="connsiteX5" fmla="*/ 14178 w 226619"/>
                <a:gd name="connsiteY5" fmla="*/ 93899 h 263514"/>
                <a:gd name="connsiteX6" fmla="*/ 93842 w 226619"/>
                <a:gd name="connsiteY6" fmla="*/ 200452 h 263514"/>
                <a:gd name="connsiteX7" fmla="*/ 139538 w 226619"/>
                <a:gd name="connsiteY7" fmla="*/ 261523 h 263514"/>
                <a:gd name="connsiteX8" fmla="*/ 145402 w 226619"/>
                <a:gd name="connsiteY8" fmla="*/ 262882 h 263514"/>
                <a:gd name="connsiteX9" fmla="*/ 225424 w 226619"/>
                <a:gd name="connsiteY9" fmla="*/ 196447 h 263514"/>
                <a:gd name="connsiteX10" fmla="*/ 225996 w 226619"/>
                <a:gd name="connsiteY10" fmla="*/ 191012 h 263514"/>
                <a:gd name="connsiteX11" fmla="*/ 115439 w 226619"/>
                <a:gd name="connsiteY11" fmla="*/ 40122 h 263514"/>
                <a:gd name="connsiteX12" fmla="*/ 77895 w 226619"/>
                <a:gd name="connsiteY12" fmla="*/ 1792 h 263514"/>
                <a:gd name="connsiteX13" fmla="*/ 71673 w 226619"/>
                <a:gd name="connsiteY13" fmla="*/ 8371 h 263514"/>
                <a:gd name="connsiteX14" fmla="*/ 190526 w 226619"/>
                <a:gd name="connsiteY14" fmla="*/ 150751 h 263514"/>
                <a:gd name="connsiteX15" fmla="*/ 218345 w 226619"/>
                <a:gd name="connsiteY15" fmla="*/ 195732 h 263514"/>
                <a:gd name="connsiteX16" fmla="*/ 218917 w 226619"/>
                <a:gd name="connsiteY16" fmla="*/ 190297 h 263514"/>
                <a:gd name="connsiteX17" fmla="*/ 140897 w 226619"/>
                <a:gd name="connsiteY17" fmla="*/ 255659 h 263514"/>
                <a:gd name="connsiteX18" fmla="*/ 146761 w 226619"/>
                <a:gd name="connsiteY18" fmla="*/ 257018 h 263514"/>
                <a:gd name="connsiteX19" fmla="*/ 70172 w 226619"/>
                <a:gd name="connsiteY19" fmla="*/ 154827 h 263514"/>
                <a:gd name="connsiteX20" fmla="*/ 32413 w 226619"/>
                <a:gd name="connsiteY20" fmla="*/ 104411 h 263514"/>
                <a:gd name="connsiteX21" fmla="*/ 13248 w 226619"/>
                <a:gd name="connsiteY21" fmla="*/ 78881 h 263514"/>
                <a:gd name="connsiteX22" fmla="*/ 8886 w 226619"/>
                <a:gd name="connsiteY22" fmla="*/ 72946 h 263514"/>
                <a:gd name="connsiteX23" fmla="*/ 11317 w 226619"/>
                <a:gd name="connsiteY23" fmla="*/ 66653 h 263514"/>
                <a:gd name="connsiteX24" fmla="*/ 22974 w 226619"/>
                <a:gd name="connsiteY24" fmla="*/ 54496 h 263514"/>
                <a:gd name="connsiteX25" fmla="*/ 47431 w 226619"/>
                <a:gd name="connsiteY25" fmla="*/ 28823 h 263514"/>
                <a:gd name="connsiteX26" fmla="*/ 70100 w 226619"/>
                <a:gd name="connsiteY26" fmla="*/ 2149 h 263514"/>
                <a:gd name="connsiteX27" fmla="*/ 68384 w 226619"/>
                <a:gd name="connsiteY27" fmla="*/ 218 h 263514"/>
                <a:gd name="connsiteX28" fmla="*/ 68384 w 226619"/>
                <a:gd name="connsiteY28" fmla="*/ 218 h 263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6619" h="263514">
                  <a:moveTo>
                    <a:pt x="68384" y="218"/>
                  </a:moveTo>
                  <a:cubicBezTo>
                    <a:pt x="50649" y="13090"/>
                    <a:pt x="35846" y="30253"/>
                    <a:pt x="20543" y="45843"/>
                  </a:cubicBezTo>
                  <a:cubicBezTo>
                    <a:pt x="16824" y="49633"/>
                    <a:pt x="13105" y="53423"/>
                    <a:pt x="9315" y="57213"/>
                  </a:cubicBezTo>
                  <a:cubicBezTo>
                    <a:pt x="6169" y="60431"/>
                    <a:pt x="1306" y="64007"/>
                    <a:pt x="233" y="68655"/>
                  </a:cubicBezTo>
                  <a:cubicBezTo>
                    <a:pt x="-697" y="72803"/>
                    <a:pt x="1306" y="76450"/>
                    <a:pt x="3594" y="79668"/>
                  </a:cubicBezTo>
                  <a:cubicBezTo>
                    <a:pt x="7027" y="84459"/>
                    <a:pt x="10674" y="89179"/>
                    <a:pt x="14178" y="93899"/>
                  </a:cubicBezTo>
                  <a:cubicBezTo>
                    <a:pt x="40709" y="129440"/>
                    <a:pt x="67311" y="164910"/>
                    <a:pt x="93842" y="200452"/>
                  </a:cubicBezTo>
                  <a:cubicBezTo>
                    <a:pt x="109074" y="220833"/>
                    <a:pt x="124307" y="241142"/>
                    <a:pt x="139538" y="261523"/>
                  </a:cubicBezTo>
                  <a:cubicBezTo>
                    <a:pt x="140969" y="263382"/>
                    <a:pt x="143257" y="264169"/>
                    <a:pt x="145402" y="262882"/>
                  </a:cubicBezTo>
                  <a:cubicBezTo>
                    <a:pt x="175652" y="245504"/>
                    <a:pt x="202683" y="222907"/>
                    <a:pt x="225424" y="196447"/>
                  </a:cubicBezTo>
                  <a:cubicBezTo>
                    <a:pt x="226783" y="194874"/>
                    <a:pt x="226998" y="192800"/>
                    <a:pt x="225996" y="191012"/>
                  </a:cubicBezTo>
                  <a:cubicBezTo>
                    <a:pt x="194817" y="136878"/>
                    <a:pt x="157703" y="86176"/>
                    <a:pt x="115439" y="40122"/>
                  </a:cubicBezTo>
                  <a:cubicBezTo>
                    <a:pt x="103353" y="26964"/>
                    <a:pt x="90839" y="14163"/>
                    <a:pt x="77895" y="1792"/>
                  </a:cubicBezTo>
                  <a:cubicBezTo>
                    <a:pt x="73676" y="-2285"/>
                    <a:pt x="67454" y="4294"/>
                    <a:pt x="71673" y="8371"/>
                  </a:cubicBezTo>
                  <a:cubicBezTo>
                    <a:pt x="116368" y="51349"/>
                    <a:pt x="156272" y="99119"/>
                    <a:pt x="190526" y="150751"/>
                  </a:cubicBezTo>
                  <a:cubicBezTo>
                    <a:pt x="200252" y="165411"/>
                    <a:pt x="209549" y="180428"/>
                    <a:pt x="218345" y="195732"/>
                  </a:cubicBezTo>
                  <a:cubicBezTo>
                    <a:pt x="218559" y="193944"/>
                    <a:pt x="218702" y="192085"/>
                    <a:pt x="218917" y="190297"/>
                  </a:cubicBezTo>
                  <a:cubicBezTo>
                    <a:pt x="196677" y="216256"/>
                    <a:pt x="170289" y="238210"/>
                    <a:pt x="140897" y="255659"/>
                  </a:cubicBezTo>
                  <a:cubicBezTo>
                    <a:pt x="142828" y="256088"/>
                    <a:pt x="144830" y="256589"/>
                    <a:pt x="146761" y="257018"/>
                  </a:cubicBezTo>
                  <a:cubicBezTo>
                    <a:pt x="121231" y="222978"/>
                    <a:pt x="95702" y="188867"/>
                    <a:pt x="70172" y="154827"/>
                  </a:cubicBezTo>
                  <a:cubicBezTo>
                    <a:pt x="57586" y="138022"/>
                    <a:pt x="45000" y="121217"/>
                    <a:pt x="32413" y="104411"/>
                  </a:cubicBezTo>
                  <a:cubicBezTo>
                    <a:pt x="26049" y="95901"/>
                    <a:pt x="19684" y="87391"/>
                    <a:pt x="13248" y="78881"/>
                  </a:cubicBezTo>
                  <a:cubicBezTo>
                    <a:pt x="11818" y="76951"/>
                    <a:pt x="10030" y="75020"/>
                    <a:pt x="8886" y="72946"/>
                  </a:cubicBezTo>
                  <a:cubicBezTo>
                    <a:pt x="7384" y="70229"/>
                    <a:pt x="9529" y="68512"/>
                    <a:pt x="11317" y="66653"/>
                  </a:cubicBezTo>
                  <a:cubicBezTo>
                    <a:pt x="15179" y="62577"/>
                    <a:pt x="19112" y="58501"/>
                    <a:pt x="22974" y="54496"/>
                  </a:cubicBezTo>
                  <a:cubicBezTo>
                    <a:pt x="31126" y="45986"/>
                    <a:pt x="39350" y="37405"/>
                    <a:pt x="47431" y="28823"/>
                  </a:cubicBezTo>
                  <a:cubicBezTo>
                    <a:pt x="55512" y="20242"/>
                    <a:pt x="63450" y="11946"/>
                    <a:pt x="70100" y="2149"/>
                  </a:cubicBezTo>
                  <a:cubicBezTo>
                    <a:pt x="71102" y="933"/>
                    <a:pt x="69457" y="-568"/>
                    <a:pt x="68384" y="218"/>
                  </a:cubicBezTo>
                  <a:lnTo>
                    <a:pt x="68384" y="21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9" name="任意多边形: 形状 848"/>
            <p:cNvSpPr/>
            <p:nvPr/>
          </p:nvSpPr>
          <p:spPr>
            <a:xfrm rot="5400000">
              <a:off x="10721173" y="6387003"/>
              <a:ext cx="353045" cy="588950"/>
            </a:xfrm>
            <a:custGeom>
              <a:avLst/>
              <a:gdLst>
                <a:gd name="connsiteX0" fmla="*/ 130296 w 353045"/>
                <a:gd name="connsiteY0" fmla="*/ 18786 h 588950"/>
                <a:gd name="connsiteX1" fmla="*/ 135556 w 353045"/>
                <a:gd name="connsiteY1" fmla="*/ 13350 h 588950"/>
                <a:gd name="connsiteX2" fmla="*/ 135251 w 353045"/>
                <a:gd name="connsiteY2" fmla="*/ 6531 h 588950"/>
                <a:gd name="connsiteX3" fmla="*/ 144379 w 353045"/>
                <a:gd name="connsiteY3" fmla="*/ 8057 h 588950"/>
                <a:gd name="connsiteX4" fmla="*/ 167723 w 353045"/>
                <a:gd name="connsiteY4" fmla="*/ 38050 h 588950"/>
                <a:gd name="connsiteX5" fmla="*/ 267118 w 353045"/>
                <a:gd name="connsiteY5" fmla="*/ 156107 h 588950"/>
                <a:gd name="connsiteX6" fmla="*/ 353045 w 353045"/>
                <a:gd name="connsiteY6" fmla="*/ 255496 h 588950"/>
                <a:gd name="connsiteX7" fmla="*/ 353045 w 353045"/>
                <a:gd name="connsiteY7" fmla="*/ 283705 h 588950"/>
                <a:gd name="connsiteX8" fmla="*/ 315044 w 353045"/>
                <a:gd name="connsiteY8" fmla="*/ 237775 h 588950"/>
                <a:gd name="connsiteX9" fmla="*/ 220369 w 353045"/>
                <a:gd name="connsiteY9" fmla="*/ 128953 h 588950"/>
                <a:gd name="connsiteX10" fmla="*/ 10 w 353045"/>
                <a:gd name="connsiteY10" fmla="*/ 140313 h 588950"/>
                <a:gd name="connsiteX11" fmla="*/ 4454 w 353045"/>
                <a:gd name="connsiteY11" fmla="*/ 125724 h 588950"/>
                <a:gd name="connsiteX12" fmla="*/ 31462 w 353045"/>
                <a:gd name="connsiteY12" fmla="*/ 96951 h 588950"/>
                <a:gd name="connsiteX13" fmla="*/ 61862 w 353045"/>
                <a:gd name="connsiteY13" fmla="*/ 65872 h 588950"/>
                <a:gd name="connsiteX14" fmla="*/ 123885 w 353045"/>
                <a:gd name="connsiteY14" fmla="*/ 2492 h 588950"/>
                <a:gd name="connsiteX15" fmla="*/ 135064 w 353045"/>
                <a:gd name="connsiteY15" fmla="*/ 2373 h 588950"/>
                <a:gd name="connsiteX16" fmla="*/ 135251 w 353045"/>
                <a:gd name="connsiteY16" fmla="*/ 6531 h 588950"/>
                <a:gd name="connsiteX17" fmla="*/ 131588 w 353045"/>
                <a:gd name="connsiteY17" fmla="*/ 5918 h 588950"/>
                <a:gd name="connsiteX18" fmla="*/ 129180 w 353045"/>
                <a:gd name="connsiteY18" fmla="*/ 17421 h 588950"/>
                <a:gd name="connsiteX19" fmla="*/ 130296 w 353045"/>
                <a:gd name="connsiteY19" fmla="*/ 18786 h 588950"/>
                <a:gd name="connsiteX20" fmla="*/ 70413 w 353045"/>
                <a:gd name="connsiteY20" fmla="*/ 80666 h 588950"/>
                <a:gd name="connsiteX21" fmla="*/ 37841 w 353045"/>
                <a:gd name="connsiteY21" fmla="*/ 114324 h 588950"/>
                <a:gd name="connsiteX22" fmla="*/ 22097 w 353045"/>
                <a:gd name="connsiteY22" fmla="*/ 130609 h 588950"/>
                <a:gd name="connsiteX23" fmla="*/ 19926 w 353045"/>
                <a:gd name="connsiteY23" fmla="*/ 146759 h 588950"/>
                <a:gd name="connsiteX24" fmla="*/ 69056 w 353045"/>
                <a:gd name="connsiteY24" fmla="*/ 215704 h 588950"/>
                <a:gd name="connsiteX25" fmla="*/ 121850 w 353045"/>
                <a:gd name="connsiteY25" fmla="*/ 286684 h 588950"/>
                <a:gd name="connsiteX26" fmla="*/ 319590 w 353045"/>
                <a:gd name="connsiteY26" fmla="*/ 525954 h 588950"/>
                <a:gd name="connsiteX27" fmla="*/ 353045 w 353045"/>
                <a:gd name="connsiteY27" fmla="*/ 562473 h 588950"/>
                <a:gd name="connsiteX28" fmla="*/ 353045 w 353045"/>
                <a:gd name="connsiteY28" fmla="*/ 588950 h 588950"/>
                <a:gd name="connsiteX29" fmla="*/ 339132 w 353045"/>
                <a:gd name="connsiteY29" fmla="*/ 573998 h 588950"/>
                <a:gd name="connsiteX30" fmla="*/ 284167 w 353045"/>
                <a:gd name="connsiteY30" fmla="*/ 512924 h 588950"/>
                <a:gd name="connsiteX31" fmla="*/ 76521 w 353045"/>
                <a:gd name="connsiteY31" fmla="*/ 255605 h 588950"/>
                <a:gd name="connsiteX32" fmla="*/ 28475 w 353045"/>
                <a:gd name="connsiteY32" fmla="*/ 189104 h 588950"/>
                <a:gd name="connsiteX33" fmla="*/ 4726 w 353045"/>
                <a:gd name="connsiteY33" fmla="*/ 154903 h 588950"/>
                <a:gd name="connsiteX34" fmla="*/ 10 w 353045"/>
                <a:gd name="connsiteY34" fmla="*/ 140313 h 58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53045" h="588950">
                  <a:moveTo>
                    <a:pt x="130296" y="18786"/>
                  </a:moveTo>
                  <a:lnTo>
                    <a:pt x="135556" y="13350"/>
                  </a:lnTo>
                  <a:lnTo>
                    <a:pt x="135251" y="6531"/>
                  </a:lnTo>
                  <a:lnTo>
                    <a:pt x="144379" y="8057"/>
                  </a:lnTo>
                  <a:cubicBezTo>
                    <a:pt x="151978" y="18100"/>
                    <a:pt x="159850" y="28143"/>
                    <a:pt x="167723" y="38050"/>
                  </a:cubicBezTo>
                  <a:cubicBezTo>
                    <a:pt x="199752" y="78358"/>
                    <a:pt x="233308" y="117343"/>
                    <a:pt x="267118" y="156107"/>
                  </a:cubicBezTo>
                  <a:lnTo>
                    <a:pt x="353045" y="255496"/>
                  </a:lnTo>
                  <a:lnTo>
                    <a:pt x="353045" y="283705"/>
                  </a:lnTo>
                  <a:lnTo>
                    <a:pt x="315044" y="237775"/>
                  </a:lnTo>
                  <a:cubicBezTo>
                    <a:pt x="283609" y="201411"/>
                    <a:pt x="251698" y="165408"/>
                    <a:pt x="220369" y="128953"/>
                  </a:cubicBezTo>
                  <a:close/>
                  <a:moveTo>
                    <a:pt x="10" y="140313"/>
                  </a:moveTo>
                  <a:cubicBezTo>
                    <a:pt x="-126" y="135393"/>
                    <a:pt x="1265" y="130474"/>
                    <a:pt x="4454" y="125724"/>
                  </a:cubicBezTo>
                  <a:cubicBezTo>
                    <a:pt x="11647" y="115001"/>
                    <a:pt x="22370" y="106180"/>
                    <a:pt x="31462" y="96951"/>
                  </a:cubicBezTo>
                  <a:cubicBezTo>
                    <a:pt x="41506" y="86636"/>
                    <a:pt x="51684" y="76187"/>
                    <a:pt x="61862" y="65872"/>
                  </a:cubicBezTo>
                  <a:cubicBezTo>
                    <a:pt x="82491" y="44700"/>
                    <a:pt x="103255" y="23664"/>
                    <a:pt x="123885" y="2492"/>
                  </a:cubicBezTo>
                  <a:cubicBezTo>
                    <a:pt x="127481" y="-1241"/>
                    <a:pt x="132163" y="-359"/>
                    <a:pt x="135064" y="2373"/>
                  </a:cubicBezTo>
                  <a:lnTo>
                    <a:pt x="135251" y="6531"/>
                  </a:lnTo>
                  <a:lnTo>
                    <a:pt x="131588" y="5918"/>
                  </a:lnTo>
                  <a:cubicBezTo>
                    <a:pt x="127787" y="8260"/>
                    <a:pt x="125718" y="12875"/>
                    <a:pt x="129180" y="17421"/>
                  </a:cubicBezTo>
                  <a:lnTo>
                    <a:pt x="130296" y="18786"/>
                  </a:lnTo>
                  <a:lnTo>
                    <a:pt x="70413" y="80666"/>
                  </a:lnTo>
                  <a:cubicBezTo>
                    <a:pt x="59556" y="91795"/>
                    <a:pt x="48698" y="103058"/>
                    <a:pt x="37841" y="114324"/>
                  </a:cubicBezTo>
                  <a:cubicBezTo>
                    <a:pt x="32548" y="119751"/>
                    <a:pt x="27118" y="125044"/>
                    <a:pt x="22097" y="130609"/>
                  </a:cubicBezTo>
                  <a:cubicBezTo>
                    <a:pt x="16940" y="136445"/>
                    <a:pt x="15718" y="139973"/>
                    <a:pt x="19926" y="146759"/>
                  </a:cubicBezTo>
                  <a:cubicBezTo>
                    <a:pt x="34990" y="170511"/>
                    <a:pt x="52498" y="193040"/>
                    <a:pt x="69056" y="215704"/>
                  </a:cubicBezTo>
                  <a:cubicBezTo>
                    <a:pt x="86427" y="239590"/>
                    <a:pt x="103935" y="263204"/>
                    <a:pt x="121850" y="286684"/>
                  </a:cubicBezTo>
                  <a:cubicBezTo>
                    <a:pt x="184551" y="369065"/>
                    <a:pt x="250510" y="448867"/>
                    <a:pt x="319590" y="525954"/>
                  </a:cubicBezTo>
                  <a:lnTo>
                    <a:pt x="353045" y="562473"/>
                  </a:lnTo>
                  <a:lnTo>
                    <a:pt x="353045" y="588950"/>
                  </a:lnTo>
                  <a:lnTo>
                    <a:pt x="339132" y="573998"/>
                  </a:lnTo>
                  <a:cubicBezTo>
                    <a:pt x="320539" y="553777"/>
                    <a:pt x="302218" y="533419"/>
                    <a:pt x="284167" y="512924"/>
                  </a:cubicBezTo>
                  <a:cubicBezTo>
                    <a:pt x="211424" y="430137"/>
                    <a:pt x="142072" y="344228"/>
                    <a:pt x="76521" y="255605"/>
                  </a:cubicBezTo>
                  <a:cubicBezTo>
                    <a:pt x="60370" y="233619"/>
                    <a:pt x="44220" y="211496"/>
                    <a:pt x="28475" y="189104"/>
                  </a:cubicBezTo>
                  <a:cubicBezTo>
                    <a:pt x="20468" y="177838"/>
                    <a:pt x="11919" y="166709"/>
                    <a:pt x="4726" y="154903"/>
                  </a:cubicBezTo>
                  <a:cubicBezTo>
                    <a:pt x="1808" y="150152"/>
                    <a:pt x="145" y="145233"/>
                    <a:pt x="10" y="14031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0" name="任意多边形: 形状 849"/>
            <p:cNvSpPr/>
            <p:nvPr/>
          </p:nvSpPr>
          <p:spPr>
            <a:xfrm rot="5400000">
              <a:off x="10352743" y="5114578"/>
              <a:ext cx="866867" cy="1298876"/>
            </a:xfrm>
            <a:custGeom>
              <a:avLst/>
              <a:gdLst>
                <a:gd name="connsiteX0" fmla="*/ 137 w 456769"/>
                <a:gd name="connsiteY0" fmla="*/ 1297 h 684403"/>
                <a:gd name="connsiteX1" fmla="*/ 43330 w 456769"/>
                <a:gd name="connsiteY1" fmla="*/ 69376 h 684403"/>
                <a:gd name="connsiteX2" fmla="*/ 88312 w 456769"/>
                <a:gd name="connsiteY2" fmla="*/ 135310 h 684403"/>
                <a:gd name="connsiteX3" fmla="*/ 179918 w 456769"/>
                <a:gd name="connsiteY3" fmla="*/ 268179 h 684403"/>
                <a:gd name="connsiteX4" fmla="*/ 363275 w 456769"/>
                <a:gd name="connsiteY4" fmla="*/ 530700 h 684403"/>
                <a:gd name="connsiteX5" fmla="*/ 409686 w 456769"/>
                <a:gd name="connsiteY5" fmla="*/ 605072 h 684403"/>
                <a:gd name="connsiteX6" fmla="*/ 449876 w 456769"/>
                <a:gd name="connsiteY6" fmla="*/ 682520 h 684403"/>
                <a:gd name="connsiteX7" fmla="*/ 456312 w 456769"/>
                <a:gd name="connsiteY7" fmla="*/ 678515 h 684403"/>
                <a:gd name="connsiteX8" fmla="*/ 380366 w 456769"/>
                <a:gd name="connsiteY8" fmla="*/ 542428 h 684403"/>
                <a:gd name="connsiteX9" fmla="*/ 288688 w 456769"/>
                <a:gd name="connsiteY9" fmla="*/ 411203 h 684403"/>
                <a:gd name="connsiteX10" fmla="*/ 105474 w 456769"/>
                <a:gd name="connsiteY10" fmla="*/ 147610 h 684403"/>
                <a:gd name="connsiteX11" fmla="*/ 1639 w 456769"/>
                <a:gd name="connsiteY11" fmla="*/ 367 h 684403"/>
                <a:gd name="connsiteX12" fmla="*/ 137 w 456769"/>
                <a:gd name="connsiteY12" fmla="*/ 1297 h 684403"/>
                <a:gd name="connsiteX13" fmla="*/ 137 w 456769"/>
                <a:gd name="connsiteY13" fmla="*/ 1297 h 68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769" h="684403">
                  <a:moveTo>
                    <a:pt x="137" y="1297"/>
                  </a:moveTo>
                  <a:cubicBezTo>
                    <a:pt x="13296" y="24824"/>
                    <a:pt x="28313" y="47064"/>
                    <a:pt x="43330" y="69376"/>
                  </a:cubicBezTo>
                  <a:cubicBezTo>
                    <a:pt x="58133" y="91473"/>
                    <a:pt x="73223" y="113356"/>
                    <a:pt x="88312" y="135310"/>
                  </a:cubicBezTo>
                  <a:cubicBezTo>
                    <a:pt x="118704" y="179647"/>
                    <a:pt x="149240" y="223985"/>
                    <a:pt x="179918" y="268179"/>
                  </a:cubicBezTo>
                  <a:cubicBezTo>
                    <a:pt x="240775" y="355853"/>
                    <a:pt x="302704" y="442812"/>
                    <a:pt x="363275" y="530700"/>
                  </a:cubicBezTo>
                  <a:cubicBezTo>
                    <a:pt x="379866" y="554799"/>
                    <a:pt x="395527" y="579471"/>
                    <a:pt x="409686" y="605072"/>
                  </a:cubicBezTo>
                  <a:cubicBezTo>
                    <a:pt x="423774" y="630530"/>
                    <a:pt x="436861" y="656489"/>
                    <a:pt x="449876" y="682520"/>
                  </a:cubicBezTo>
                  <a:cubicBezTo>
                    <a:pt x="452093" y="686882"/>
                    <a:pt x="458529" y="682877"/>
                    <a:pt x="456312" y="678515"/>
                  </a:cubicBezTo>
                  <a:cubicBezTo>
                    <a:pt x="432999" y="632032"/>
                    <a:pt x="409257" y="585764"/>
                    <a:pt x="380366" y="542428"/>
                  </a:cubicBezTo>
                  <a:cubicBezTo>
                    <a:pt x="350689" y="498090"/>
                    <a:pt x="319295" y="454897"/>
                    <a:pt x="288688" y="411203"/>
                  </a:cubicBezTo>
                  <a:cubicBezTo>
                    <a:pt x="227331" y="323530"/>
                    <a:pt x="166331" y="235641"/>
                    <a:pt x="105474" y="147610"/>
                  </a:cubicBezTo>
                  <a:cubicBezTo>
                    <a:pt x="71363" y="98267"/>
                    <a:pt x="38253" y="47922"/>
                    <a:pt x="1639" y="367"/>
                  </a:cubicBezTo>
                  <a:cubicBezTo>
                    <a:pt x="924" y="-491"/>
                    <a:pt x="-435" y="295"/>
                    <a:pt x="137" y="1297"/>
                  </a:cubicBezTo>
                  <a:lnTo>
                    <a:pt x="137" y="129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1" name="任意多边形: 形状 850"/>
            <p:cNvSpPr/>
            <p:nvPr/>
          </p:nvSpPr>
          <p:spPr>
            <a:xfrm rot="5400000">
              <a:off x="-392380" y="3988034"/>
              <a:ext cx="2204183" cy="1419422"/>
            </a:xfrm>
            <a:custGeom>
              <a:avLst/>
              <a:gdLst>
                <a:gd name="connsiteX0" fmla="*/ 0 w 2204183"/>
                <a:gd name="connsiteY0" fmla="*/ 1306955 h 1419422"/>
                <a:gd name="connsiteX1" fmla="*/ 367793 w 2204183"/>
                <a:gd name="connsiteY1" fmla="*/ 567434 h 1419422"/>
                <a:gd name="connsiteX2" fmla="*/ 723645 w 2204183"/>
                <a:gd name="connsiteY2" fmla="*/ 0 h 1419422"/>
                <a:gd name="connsiteX3" fmla="*/ 2039287 w 2204183"/>
                <a:gd name="connsiteY3" fmla="*/ 219183 h 1419422"/>
                <a:gd name="connsiteX4" fmla="*/ 2150304 w 2204183"/>
                <a:gd name="connsiteY4" fmla="*/ 302513 h 1419422"/>
                <a:gd name="connsiteX5" fmla="*/ 2204183 w 2204183"/>
                <a:gd name="connsiteY5" fmla="*/ 408508 h 1419422"/>
                <a:gd name="connsiteX6" fmla="*/ 1752924 w 2204183"/>
                <a:gd name="connsiteY6" fmla="*/ 1361787 h 1419422"/>
                <a:gd name="connsiteX7" fmla="*/ 1722441 w 2204183"/>
                <a:gd name="connsiteY7" fmla="*/ 1419422 h 1419422"/>
                <a:gd name="connsiteX8" fmla="*/ 1544119 w 2204183"/>
                <a:gd name="connsiteY8" fmla="*/ 1419422 h 1419422"/>
                <a:gd name="connsiteX9" fmla="*/ 1517437 w 2204183"/>
                <a:gd name="connsiteY9" fmla="*/ 1399753 h 1419422"/>
                <a:gd name="connsiteX10" fmla="*/ 1459232 w 2204183"/>
                <a:gd name="connsiteY10" fmla="*/ 1379566 h 1419422"/>
                <a:gd name="connsiteX11" fmla="*/ 1159433 w 2204183"/>
                <a:gd name="connsiteY11" fmla="*/ 1376850 h 1419422"/>
                <a:gd name="connsiteX12" fmla="*/ 0 w 2204183"/>
                <a:gd name="connsiteY12" fmla="*/ 1306955 h 141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183" h="1419422">
                  <a:moveTo>
                    <a:pt x="0" y="1306955"/>
                  </a:moveTo>
                  <a:cubicBezTo>
                    <a:pt x="2171" y="1258234"/>
                    <a:pt x="244969" y="790552"/>
                    <a:pt x="367793" y="567434"/>
                  </a:cubicBezTo>
                  <a:cubicBezTo>
                    <a:pt x="490482" y="344178"/>
                    <a:pt x="723645" y="0"/>
                    <a:pt x="723645" y="0"/>
                  </a:cubicBezTo>
                  <a:lnTo>
                    <a:pt x="2039287" y="219183"/>
                  </a:lnTo>
                  <a:cubicBezTo>
                    <a:pt x="2039287" y="219183"/>
                    <a:pt x="2113390" y="269806"/>
                    <a:pt x="2150304" y="302513"/>
                  </a:cubicBezTo>
                  <a:cubicBezTo>
                    <a:pt x="2187084" y="335222"/>
                    <a:pt x="2204183" y="408508"/>
                    <a:pt x="2204183" y="408508"/>
                  </a:cubicBezTo>
                  <a:lnTo>
                    <a:pt x="1752924" y="1361787"/>
                  </a:lnTo>
                  <a:lnTo>
                    <a:pt x="1722441" y="1419422"/>
                  </a:lnTo>
                  <a:lnTo>
                    <a:pt x="1544119" y="1419422"/>
                  </a:lnTo>
                  <a:lnTo>
                    <a:pt x="1517437" y="1399753"/>
                  </a:lnTo>
                  <a:cubicBezTo>
                    <a:pt x="1487732" y="1384587"/>
                    <a:pt x="1459232" y="1379566"/>
                    <a:pt x="1459232" y="1379566"/>
                  </a:cubicBezTo>
                  <a:lnTo>
                    <a:pt x="1159433" y="1376850"/>
                  </a:lnTo>
                  <a:cubicBezTo>
                    <a:pt x="1159433" y="1376850"/>
                    <a:pt x="20358" y="1288228"/>
                    <a:pt x="0" y="1306955"/>
                  </a:cubicBez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2" name="任意多边形: 形状 851"/>
            <p:cNvSpPr/>
            <p:nvPr/>
          </p:nvSpPr>
          <p:spPr>
            <a:xfrm rot="5400000">
              <a:off x="-620432" y="4368950"/>
              <a:ext cx="1367412" cy="126549"/>
            </a:xfrm>
            <a:custGeom>
              <a:avLst/>
              <a:gdLst>
                <a:gd name="connsiteX0" fmla="*/ 0 w 1367412"/>
                <a:gd name="connsiteY0" fmla="*/ 126549 h 126549"/>
                <a:gd name="connsiteX1" fmla="*/ 13238 w 1367412"/>
                <a:gd name="connsiteY1" fmla="*/ 108746 h 126549"/>
                <a:gd name="connsiteX2" fmla="*/ 93599 w 1367412"/>
                <a:gd name="connsiteY2" fmla="*/ 2004 h 126549"/>
                <a:gd name="connsiteX3" fmla="*/ 907902 w 1367412"/>
                <a:gd name="connsiteY3" fmla="*/ 73935 h 126549"/>
                <a:gd name="connsiteX4" fmla="*/ 1316684 w 1367412"/>
                <a:gd name="connsiteY4" fmla="*/ 77327 h 126549"/>
                <a:gd name="connsiteX5" fmla="*/ 1356568 w 1367412"/>
                <a:gd name="connsiteY5" fmla="*/ 114276 h 126549"/>
                <a:gd name="connsiteX6" fmla="*/ 1367412 w 1367412"/>
                <a:gd name="connsiteY6" fmla="*/ 126549 h 12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12" h="126549">
                  <a:moveTo>
                    <a:pt x="0" y="126549"/>
                  </a:moveTo>
                  <a:lnTo>
                    <a:pt x="13238" y="108746"/>
                  </a:lnTo>
                  <a:cubicBezTo>
                    <a:pt x="52103" y="56563"/>
                    <a:pt x="91495" y="3905"/>
                    <a:pt x="93599" y="2004"/>
                  </a:cubicBezTo>
                  <a:cubicBezTo>
                    <a:pt x="138522" y="-13739"/>
                    <a:pt x="782636" y="68234"/>
                    <a:pt x="907902" y="73935"/>
                  </a:cubicBezTo>
                  <a:cubicBezTo>
                    <a:pt x="1033307" y="79363"/>
                    <a:pt x="1316684" y="77327"/>
                    <a:pt x="1316684" y="77327"/>
                  </a:cubicBezTo>
                  <a:cubicBezTo>
                    <a:pt x="1316684" y="77327"/>
                    <a:pt x="1333649" y="90763"/>
                    <a:pt x="1356568" y="114276"/>
                  </a:cubicBezTo>
                  <a:lnTo>
                    <a:pt x="1367412" y="126549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3" name="任意多边形: 形状 852"/>
            <p:cNvSpPr/>
            <p:nvPr/>
          </p:nvSpPr>
          <p:spPr>
            <a:xfrm rot="5400000">
              <a:off x="-317822" y="4200395"/>
              <a:ext cx="1393729" cy="517843"/>
            </a:xfrm>
            <a:custGeom>
              <a:avLst/>
              <a:gdLst>
                <a:gd name="connsiteX0" fmla="*/ 0 w 1393729"/>
                <a:gd name="connsiteY0" fmla="*/ 372679 h 517843"/>
                <a:gd name="connsiteX1" fmla="*/ 178196 w 1393729"/>
                <a:gd name="connsiteY1" fmla="*/ 0 h 517843"/>
                <a:gd name="connsiteX2" fmla="*/ 1392187 w 1393729"/>
                <a:gd name="connsiteY2" fmla="*/ 229361 h 517843"/>
                <a:gd name="connsiteX3" fmla="*/ 1245206 w 1393729"/>
                <a:gd name="connsiteY3" fmla="*/ 512739 h 517843"/>
                <a:gd name="connsiteX4" fmla="*/ 0 w 1393729"/>
                <a:gd name="connsiteY4" fmla="*/ 372679 h 5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3729" h="517843">
                  <a:moveTo>
                    <a:pt x="0" y="372679"/>
                  </a:moveTo>
                  <a:lnTo>
                    <a:pt x="178196" y="0"/>
                  </a:lnTo>
                  <a:cubicBezTo>
                    <a:pt x="178196" y="0"/>
                    <a:pt x="1374002" y="209411"/>
                    <a:pt x="1392187" y="229361"/>
                  </a:cubicBezTo>
                  <a:cubicBezTo>
                    <a:pt x="1410374" y="249313"/>
                    <a:pt x="1262034" y="475824"/>
                    <a:pt x="1245206" y="512739"/>
                  </a:cubicBezTo>
                  <a:cubicBezTo>
                    <a:pt x="1228376" y="549655"/>
                    <a:pt x="37594" y="374308"/>
                    <a:pt x="0" y="37267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4" name="任意多边形: 形状 853"/>
            <p:cNvSpPr/>
            <p:nvPr/>
          </p:nvSpPr>
          <p:spPr>
            <a:xfrm rot="5400000">
              <a:off x="119116" y="5153613"/>
              <a:ext cx="167075" cy="234245"/>
            </a:xfrm>
            <a:custGeom>
              <a:avLst/>
              <a:gdLst>
                <a:gd name="connsiteX0" fmla="*/ 18886 w 88035"/>
                <a:gd name="connsiteY0" fmla="*/ 29071 h 123428"/>
                <a:gd name="connsiteX1" fmla="*/ 32402 w 88035"/>
                <a:gd name="connsiteY1" fmla="*/ 121035 h 123428"/>
                <a:gd name="connsiteX2" fmla="*/ 85464 w 88035"/>
                <a:gd name="connsiteY2" fmla="*/ 11264 h 123428"/>
                <a:gd name="connsiteX3" fmla="*/ 18886 w 88035"/>
                <a:gd name="connsiteY3" fmla="*/ 29071 h 12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035" h="123428">
                  <a:moveTo>
                    <a:pt x="18886" y="29071"/>
                  </a:moveTo>
                  <a:cubicBezTo>
                    <a:pt x="-16655" y="91644"/>
                    <a:pt x="3797" y="134193"/>
                    <a:pt x="32402" y="121035"/>
                  </a:cubicBezTo>
                  <a:cubicBezTo>
                    <a:pt x="61007" y="107877"/>
                    <a:pt x="98193" y="25209"/>
                    <a:pt x="85464" y="11264"/>
                  </a:cubicBezTo>
                  <a:cubicBezTo>
                    <a:pt x="72735" y="-2681"/>
                    <a:pt x="41198" y="-10261"/>
                    <a:pt x="18886" y="2907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5" name="任意多边形: 形状 854"/>
            <p:cNvSpPr/>
            <p:nvPr/>
          </p:nvSpPr>
          <p:spPr>
            <a:xfrm rot="5400000">
              <a:off x="-620289" y="4374734"/>
              <a:ext cx="1365122" cy="124545"/>
            </a:xfrm>
            <a:custGeom>
              <a:avLst/>
              <a:gdLst>
                <a:gd name="connsiteX0" fmla="*/ 0 w 1365122"/>
                <a:gd name="connsiteY0" fmla="*/ 110880 h 124545"/>
                <a:gd name="connsiteX1" fmla="*/ 87672 w 1365122"/>
                <a:gd name="connsiteY1" fmla="*/ 0 h 124545"/>
                <a:gd name="connsiteX2" fmla="*/ 1330436 w 1365122"/>
                <a:gd name="connsiteY2" fmla="*/ 82515 h 124545"/>
                <a:gd name="connsiteX3" fmla="*/ 1365057 w 1365122"/>
                <a:gd name="connsiteY3" fmla="*/ 124408 h 124545"/>
                <a:gd name="connsiteX4" fmla="*/ 1365122 w 1365122"/>
                <a:gd name="connsiteY4" fmla="*/ 124545 h 124545"/>
                <a:gd name="connsiteX5" fmla="*/ 930744 w 1365122"/>
                <a:gd name="connsiteY5" fmla="*/ 124545 h 124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5122" h="124545">
                  <a:moveTo>
                    <a:pt x="0" y="110880"/>
                  </a:moveTo>
                  <a:lnTo>
                    <a:pt x="87672" y="0"/>
                  </a:lnTo>
                  <a:cubicBezTo>
                    <a:pt x="87672" y="0"/>
                    <a:pt x="1310621" y="75186"/>
                    <a:pt x="1330436" y="82515"/>
                  </a:cubicBezTo>
                  <a:cubicBezTo>
                    <a:pt x="1345298" y="87910"/>
                    <a:pt x="1359090" y="112467"/>
                    <a:pt x="1365057" y="124408"/>
                  </a:cubicBezTo>
                  <a:lnTo>
                    <a:pt x="1365122" y="124545"/>
                  </a:lnTo>
                  <a:lnTo>
                    <a:pt x="930744" y="124545"/>
                  </a:ln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6" name="任意多边形: 形状 855"/>
            <p:cNvSpPr/>
            <p:nvPr/>
          </p:nvSpPr>
          <p:spPr>
            <a:xfrm rot="5400000">
              <a:off x="-655379" y="4269628"/>
              <a:ext cx="1471499" cy="110896"/>
            </a:xfrm>
            <a:custGeom>
              <a:avLst/>
              <a:gdLst>
                <a:gd name="connsiteX0" fmla="*/ 765 w 1471499"/>
                <a:gd name="connsiteY0" fmla="*/ 24983 h 110896"/>
                <a:gd name="connsiteX1" fmla="*/ 765 w 1471499"/>
                <a:gd name="connsiteY1" fmla="*/ 23489 h 110896"/>
                <a:gd name="connsiteX2" fmla="*/ 318206 w 1471499"/>
                <a:gd name="connsiteY2" fmla="*/ 417 h 110896"/>
                <a:gd name="connsiteX3" fmla="*/ 892019 w 1471499"/>
                <a:gd name="connsiteY3" fmla="*/ 54568 h 110896"/>
                <a:gd name="connsiteX4" fmla="*/ 1181775 w 1471499"/>
                <a:gd name="connsiteY4" fmla="*/ 83206 h 110896"/>
                <a:gd name="connsiteX5" fmla="*/ 1323871 w 1471499"/>
                <a:gd name="connsiteY5" fmla="*/ 88497 h 110896"/>
                <a:gd name="connsiteX6" fmla="*/ 1396343 w 1471499"/>
                <a:gd name="connsiteY6" fmla="*/ 87954 h 110896"/>
                <a:gd name="connsiteX7" fmla="*/ 1434074 w 1471499"/>
                <a:gd name="connsiteY7" fmla="*/ 86597 h 110896"/>
                <a:gd name="connsiteX8" fmla="*/ 1467189 w 1471499"/>
                <a:gd name="connsiteY8" fmla="*/ 90127 h 110896"/>
                <a:gd name="connsiteX9" fmla="*/ 1467461 w 1471499"/>
                <a:gd name="connsiteY9" fmla="*/ 101527 h 110896"/>
                <a:gd name="connsiteX10" fmla="*/ 1428238 w 1471499"/>
                <a:gd name="connsiteY10" fmla="*/ 108991 h 110896"/>
                <a:gd name="connsiteX11" fmla="*/ 1387251 w 1471499"/>
                <a:gd name="connsiteY11" fmla="*/ 110348 h 110896"/>
                <a:gd name="connsiteX12" fmla="*/ 1308400 w 1471499"/>
                <a:gd name="connsiteY12" fmla="*/ 110620 h 110896"/>
                <a:gd name="connsiteX13" fmla="*/ 1147303 w 1471499"/>
                <a:gd name="connsiteY13" fmla="*/ 102884 h 110896"/>
                <a:gd name="connsiteX14" fmla="*/ 572676 w 1471499"/>
                <a:gd name="connsiteY14" fmla="*/ 34754 h 110896"/>
                <a:gd name="connsiteX15" fmla="*/ 285363 w 1471499"/>
                <a:gd name="connsiteY15" fmla="*/ 13446 h 110896"/>
                <a:gd name="connsiteX16" fmla="*/ 765 w 1471499"/>
                <a:gd name="connsiteY16" fmla="*/ 24983 h 11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1499" h="110896">
                  <a:moveTo>
                    <a:pt x="765" y="24983"/>
                  </a:moveTo>
                  <a:cubicBezTo>
                    <a:pt x="-186" y="24983"/>
                    <a:pt x="-321" y="23489"/>
                    <a:pt x="765" y="23489"/>
                  </a:cubicBezTo>
                  <a:cubicBezTo>
                    <a:pt x="105675" y="5304"/>
                    <a:pt x="211805" y="-1890"/>
                    <a:pt x="318206" y="417"/>
                  </a:cubicBezTo>
                  <a:cubicBezTo>
                    <a:pt x="510519" y="4625"/>
                    <a:pt x="701472" y="31090"/>
                    <a:pt x="892019" y="54568"/>
                  </a:cubicBezTo>
                  <a:cubicBezTo>
                    <a:pt x="988378" y="66376"/>
                    <a:pt x="1084872" y="77097"/>
                    <a:pt x="1181775" y="83206"/>
                  </a:cubicBezTo>
                  <a:cubicBezTo>
                    <a:pt x="1229141" y="86191"/>
                    <a:pt x="1276507" y="88091"/>
                    <a:pt x="1323871" y="88497"/>
                  </a:cubicBezTo>
                  <a:cubicBezTo>
                    <a:pt x="1348029" y="88768"/>
                    <a:pt x="1372188" y="88633"/>
                    <a:pt x="1396343" y="87954"/>
                  </a:cubicBezTo>
                  <a:cubicBezTo>
                    <a:pt x="1408831" y="87683"/>
                    <a:pt x="1421452" y="87005"/>
                    <a:pt x="1434074" y="86597"/>
                  </a:cubicBezTo>
                  <a:cubicBezTo>
                    <a:pt x="1445746" y="86191"/>
                    <a:pt x="1455789" y="87277"/>
                    <a:pt x="1467189" y="90127"/>
                  </a:cubicBezTo>
                  <a:cubicBezTo>
                    <a:pt x="1473162" y="91755"/>
                    <a:pt x="1472617" y="99491"/>
                    <a:pt x="1467461" y="101527"/>
                  </a:cubicBezTo>
                  <a:cubicBezTo>
                    <a:pt x="1454295" y="106820"/>
                    <a:pt x="1442218" y="108312"/>
                    <a:pt x="1428238" y="108991"/>
                  </a:cubicBezTo>
                  <a:cubicBezTo>
                    <a:pt x="1414530" y="109534"/>
                    <a:pt x="1400959" y="110077"/>
                    <a:pt x="1387251" y="110348"/>
                  </a:cubicBezTo>
                  <a:cubicBezTo>
                    <a:pt x="1360922" y="111026"/>
                    <a:pt x="1334729" y="111026"/>
                    <a:pt x="1308400" y="110620"/>
                  </a:cubicBezTo>
                  <a:cubicBezTo>
                    <a:pt x="1254656" y="109806"/>
                    <a:pt x="1200911" y="107092"/>
                    <a:pt x="1147303" y="102884"/>
                  </a:cubicBezTo>
                  <a:cubicBezTo>
                    <a:pt x="954856" y="87954"/>
                    <a:pt x="764174" y="57418"/>
                    <a:pt x="572676" y="34754"/>
                  </a:cubicBezTo>
                  <a:cubicBezTo>
                    <a:pt x="477267" y="23489"/>
                    <a:pt x="381451" y="15482"/>
                    <a:pt x="285363" y="13446"/>
                  </a:cubicBezTo>
                  <a:cubicBezTo>
                    <a:pt x="190225" y="11409"/>
                    <a:pt x="95087" y="13040"/>
                    <a:pt x="765" y="2498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7" name="任意多边形: 形状 856"/>
            <p:cNvSpPr/>
            <p:nvPr/>
          </p:nvSpPr>
          <p:spPr>
            <a:xfrm rot="5400000">
              <a:off x="-12281" y="5068880"/>
              <a:ext cx="84799" cy="60237"/>
            </a:xfrm>
            <a:custGeom>
              <a:avLst/>
              <a:gdLst>
                <a:gd name="connsiteX0" fmla="*/ 209 w 84799"/>
                <a:gd name="connsiteY0" fmla="*/ 12657 h 60237"/>
                <a:gd name="connsiteX1" fmla="*/ 14982 w 84799"/>
                <a:gd name="connsiteY1" fmla="*/ 1245 h 60237"/>
                <a:gd name="connsiteX2" fmla="*/ 45381 w 84799"/>
                <a:gd name="connsiteY2" fmla="*/ 20244 h 60237"/>
                <a:gd name="connsiteX3" fmla="*/ 84799 w 84799"/>
                <a:gd name="connsiteY3" fmla="*/ 60237 h 60237"/>
                <a:gd name="connsiteX4" fmla="*/ 56195 w 84799"/>
                <a:gd name="connsiteY4" fmla="*/ 60237 h 60237"/>
                <a:gd name="connsiteX5" fmla="*/ 5073 w 84799"/>
                <a:gd name="connsiteY5" fmla="*/ 19158 h 60237"/>
                <a:gd name="connsiteX6" fmla="*/ 209 w 84799"/>
                <a:gd name="connsiteY6" fmla="*/ 12657 h 6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799" h="60237">
                  <a:moveTo>
                    <a:pt x="209" y="12657"/>
                  </a:moveTo>
                  <a:cubicBezTo>
                    <a:pt x="-1356" y="5265"/>
                    <a:pt x="6125" y="-3235"/>
                    <a:pt x="14982" y="1245"/>
                  </a:cubicBezTo>
                  <a:cubicBezTo>
                    <a:pt x="25702" y="6673"/>
                    <a:pt x="35746" y="12916"/>
                    <a:pt x="45381" y="20244"/>
                  </a:cubicBezTo>
                  <a:lnTo>
                    <a:pt x="84799" y="60237"/>
                  </a:lnTo>
                  <a:lnTo>
                    <a:pt x="56195" y="60237"/>
                  </a:lnTo>
                  <a:lnTo>
                    <a:pt x="5073" y="19158"/>
                  </a:lnTo>
                  <a:cubicBezTo>
                    <a:pt x="2257" y="17462"/>
                    <a:pt x="731" y="15121"/>
                    <a:pt x="209" y="1265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8" name="任意多边形: 形状 857"/>
            <p:cNvSpPr/>
            <p:nvPr/>
          </p:nvSpPr>
          <p:spPr>
            <a:xfrm rot="5400000">
              <a:off x="333160" y="4767849"/>
              <a:ext cx="593074" cy="1154566"/>
            </a:xfrm>
            <a:custGeom>
              <a:avLst/>
              <a:gdLst>
                <a:gd name="connsiteX0" fmla="*/ 526 w 312502"/>
                <a:gd name="connsiteY0" fmla="*/ 608258 h 608363"/>
                <a:gd name="connsiteX1" fmla="*/ 33493 w 312502"/>
                <a:gd name="connsiteY1" fmla="*/ 551048 h 608363"/>
                <a:gd name="connsiteX2" fmla="*/ 63671 w 312502"/>
                <a:gd name="connsiteY2" fmla="*/ 492265 h 608363"/>
                <a:gd name="connsiteX3" fmla="*/ 124170 w 312502"/>
                <a:gd name="connsiteY3" fmla="*/ 373770 h 608363"/>
                <a:gd name="connsiteX4" fmla="*/ 244453 w 312502"/>
                <a:gd name="connsiteY4" fmla="*/ 138352 h 608363"/>
                <a:gd name="connsiteX5" fmla="*/ 278207 w 312502"/>
                <a:gd name="connsiteY5" fmla="*/ 72347 h 608363"/>
                <a:gd name="connsiteX6" fmla="*/ 312104 w 312502"/>
                <a:gd name="connsiteY6" fmla="*/ 5412 h 608363"/>
                <a:gd name="connsiteX7" fmla="*/ 305668 w 312502"/>
                <a:gd name="connsiteY7" fmla="*/ 1907 h 608363"/>
                <a:gd name="connsiteX8" fmla="*/ 274989 w 312502"/>
                <a:gd name="connsiteY8" fmla="*/ 61405 h 608363"/>
                <a:gd name="connsiteX9" fmla="*/ 244954 w 312502"/>
                <a:gd name="connsiteY9" fmla="*/ 120260 h 608363"/>
                <a:gd name="connsiteX10" fmla="*/ 184455 w 312502"/>
                <a:gd name="connsiteY10" fmla="*/ 238827 h 608363"/>
                <a:gd name="connsiteX11" fmla="*/ 64315 w 312502"/>
                <a:gd name="connsiteY11" fmla="*/ 474316 h 608363"/>
                <a:gd name="connsiteX12" fmla="*/ 30346 w 312502"/>
                <a:gd name="connsiteY12" fmla="*/ 541180 h 608363"/>
                <a:gd name="connsiteX13" fmla="*/ 25 w 312502"/>
                <a:gd name="connsiteY13" fmla="*/ 608115 h 608363"/>
                <a:gd name="connsiteX14" fmla="*/ 526 w 312502"/>
                <a:gd name="connsiteY14" fmla="*/ 608258 h 608363"/>
                <a:gd name="connsiteX15" fmla="*/ 526 w 312502"/>
                <a:gd name="connsiteY15" fmla="*/ 608258 h 608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2502" h="608363">
                  <a:moveTo>
                    <a:pt x="526" y="608258"/>
                  </a:moveTo>
                  <a:cubicBezTo>
                    <a:pt x="13112" y="590022"/>
                    <a:pt x="23410" y="570642"/>
                    <a:pt x="33493" y="551048"/>
                  </a:cubicBezTo>
                  <a:cubicBezTo>
                    <a:pt x="43576" y="531454"/>
                    <a:pt x="53659" y="511859"/>
                    <a:pt x="63671" y="492265"/>
                  </a:cubicBezTo>
                  <a:cubicBezTo>
                    <a:pt x="83838" y="452791"/>
                    <a:pt x="104004" y="413244"/>
                    <a:pt x="124170" y="373770"/>
                  </a:cubicBezTo>
                  <a:cubicBezTo>
                    <a:pt x="164289" y="295321"/>
                    <a:pt x="204335" y="216801"/>
                    <a:pt x="244453" y="138352"/>
                  </a:cubicBezTo>
                  <a:cubicBezTo>
                    <a:pt x="255681" y="116327"/>
                    <a:pt x="266908" y="94372"/>
                    <a:pt x="278207" y="72347"/>
                  </a:cubicBezTo>
                  <a:cubicBezTo>
                    <a:pt x="289577" y="50107"/>
                    <a:pt x="301449" y="28009"/>
                    <a:pt x="312104" y="5412"/>
                  </a:cubicBezTo>
                  <a:cubicBezTo>
                    <a:pt x="314106" y="1192"/>
                    <a:pt x="308028" y="-2312"/>
                    <a:pt x="305668" y="1907"/>
                  </a:cubicBezTo>
                  <a:cubicBezTo>
                    <a:pt x="294869" y="21430"/>
                    <a:pt x="285144" y="41597"/>
                    <a:pt x="274989" y="61405"/>
                  </a:cubicBezTo>
                  <a:cubicBezTo>
                    <a:pt x="264977" y="81000"/>
                    <a:pt x="254966" y="100665"/>
                    <a:pt x="244954" y="120260"/>
                  </a:cubicBezTo>
                  <a:cubicBezTo>
                    <a:pt x="224788" y="159806"/>
                    <a:pt x="204621" y="199281"/>
                    <a:pt x="184455" y="238827"/>
                  </a:cubicBezTo>
                  <a:cubicBezTo>
                    <a:pt x="144408" y="317347"/>
                    <a:pt x="104362" y="395796"/>
                    <a:pt x="64315" y="474316"/>
                  </a:cubicBezTo>
                  <a:cubicBezTo>
                    <a:pt x="52945" y="496627"/>
                    <a:pt x="41574" y="518868"/>
                    <a:pt x="30346" y="541180"/>
                  </a:cubicBezTo>
                  <a:cubicBezTo>
                    <a:pt x="19262" y="563134"/>
                    <a:pt x="8250" y="584945"/>
                    <a:pt x="25" y="608115"/>
                  </a:cubicBezTo>
                  <a:cubicBezTo>
                    <a:pt x="-118" y="608329"/>
                    <a:pt x="383" y="608472"/>
                    <a:pt x="526" y="608258"/>
                  </a:cubicBezTo>
                  <a:lnTo>
                    <a:pt x="526" y="60825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9" name="任意多边形: 形状 858"/>
            <p:cNvSpPr/>
            <p:nvPr/>
          </p:nvSpPr>
          <p:spPr>
            <a:xfrm rot="5400000">
              <a:off x="51765" y="4844138"/>
              <a:ext cx="636701" cy="1279486"/>
            </a:xfrm>
            <a:custGeom>
              <a:avLst/>
              <a:gdLst>
                <a:gd name="connsiteX0" fmla="*/ 1126 w 335490"/>
                <a:gd name="connsiteY0" fmla="*/ 673945 h 674186"/>
                <a:gd name="connsiteX1" fmla="*/ 39743 w 335490"/>
                <a:gd name="connsiteY1" fmla="*/ 612588 h 674186"/>
                <a:gd name="connsiteX2" fmla="*/ 75499 w 335490"/>
                <a:gd name="connsiteY2" fmla="*/ 548871 h 674186"/>
                <a:gd name="connsiteX3" fmla="*/ 144651 w 335490"/>
                <a:gd name="connsiteY3" fmla="*/ 419148 h 674186"/>
                <a:gd name="connsiteX4" fmla="*/ 271156 w 335490"/>
                <a:gd name="connsiteY4" fmla="*/ 155626 h 674186"/>
                <a:gd name="connsiteX5" fmla="*/ 303980 w 335490"/>
                <a:gd name="connsiteY5" fmla="*/ 80968 h 674186"/>
                <a:gd name="connsiteX6" fmla="*/ 335302 w 335490"/>
                <a:gd name="connsiteY6" fmla="*/ 4521 h 674186"/>
                <a:gd name="connsiteX7" fmla="*/ 328508 w 335490"/>
                <a:gd name="connsiteY7" fmla="*/ 1875 h 674186"/>
                <a:gd name="connsiteX8" fmla="*/ 299403 w 335490"/>
                <a:gd name="connsiteY8" fmla="*/ 68811 h 674186"/>
                <a:gd name="connsiteX9" fmla="*/ 270155 w 335490"/>
                <a:gd name="connsiteY9" fmla="*/ 135817 h 674186"/>
                <a:gd name="connsiteX10" fmla="*/ 209083 w 335490"/>
                <a:gd name="connsiteY10" fmla="*/ 268615 h 674186"/>
                <a:gd name="connsiteX11" fmla="*/ 77287 w 335490"/>
                <a:gd name="connsiteY11" fmla="*/ 528561 h 674186"/>
                <a:gd name="connsiteX12" fmla="*/ 38241 w 335490"/>
                <a:gd name="connsiteY12" fmla="*/ 600145 h 674186"/>
                <a:gd name="connsiteX13" fmla="*/ 54 w 335490"/>
                <a:gd name="connsiteY13" fmla="*/ 673230 h 674186"/>
                <a:gd name="connsiteX14" fmla="*/ 1126 w 335490"/>
                <a:gd name="connsiteY14" fmla="*/ 673945 h 674186"/>
                <a:gd name="connsiteX15" fmla="*/ 1126 w 335490"/>
                <a:gd name="connsiteY15" fmla="*/ 673945 h 674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490" h="674186">
                  <a:moveTo>
                    <a:pt x="1126" y="673945"/>
                  </a:moveTo>
                  <a:cubicBezTo>
                    <a:pt x="15500" y="654351"/>
                    <a:pt x="27729" y="633613"/>
                    <a:pt x="39743" y="612588"/>
                  </a:cubicBezTo>
                  <a:cubicBezTo>
                    <a:pt x="51828" y="591420"/>
                    <a:pt x="63699" y="570181"/>
                    <a:pt x="75499" y="548871"/>
                  </a:cubicBezTo>
                  <a:cubicBezTo>
                    <a:pt x="99169" y="505963"/>
                    <a:pt x="122268" y="462770"/>
                    <a:pt x="144651" y="419148"/>
                  </a:cubicBezTo>
                  <a:cubicBezTo>
                    <a:pt x="189131" y="332475"/>
                    <a:pt x="231324" y="244587"/>
                    <a:pt x="271156" y="155626"/>
                  </a:cubicBezTo>
                  <a:cubicBezTo>
                    <a:pt x="282312" y="130812"/>
                    <a:pt x="293181" y="105925"/>
                    <a:pt x="303980" y="80968"/>
                  </a:cubicBezTo>
                  <a:cubicBezTo>
                    <a:pt x="314850" y="55724"/>
                    <a:pt x="326220" y="30480"/>
                    <a:pt x="335302" y="4521"/>
                  </a:cubicBezTo>
                  <a:cubicBezTo>
                    <a:pt x="336661" y="588"/>
                    <a:pt x="330296" y="-1915"/>
                    <a:pt x="328508" y="1875"/>
                  </a:cubicBezTo>
                  <a:cubicBezTo>
                    <a:pt x="317996" y="23830"/>
                    <a:pt x="308986" y="46499"/>
                    <a:pt x="299403" y="68811"/>
                  </a:cubicBezTo>
                  <a:cubicBezTo>
                    <a:pt x="289820" y="91194"/>
                    <a:pt x="280095" y="113506"/>
                    <a:pt x="270155" y="135817"/>
                  </a:cubicBezTo>
                  <a:cubicBezTo>
                    <a:pt x="250346" y="180369"/>
                    <a:pt x="230036" y="224635"/>
                    <a:pt x="209083" y="268615"/>
                  </a:cubicBezTo>
                  <a:cubicBezTo>
                    <a:pt x="167320" y="356360"/>
                    <a:pt x="123340" y="443033"/>
                    <a:pt x="77287" y="528561"/>
                  </a:cubicBezTo>
                  <a:cubicBezTo>
                    <a:pt x="64414" y="552518"/>
                    <a:pt x="51399" y="576403"/>
                    <a:pt x="38241" y="600145"/>
                  </a:cubicBezTo>
                  <a:cubicBezTo>
                    <a:pt x="24869" y="624244"/>
                    <a:pt x="11209" y="647986"/>
                    <a:pt x="54" y="673230"/>
                  </a:cubicBezTo>
                  <a:cubicBezTo>
                    <a:pt x="-232" y="673802"/>
                    <a:pt x="697" y="674589"/>
                    <a:pt x="1126" y="673945"/>
                  </a:cubicBezTo>
                  <a:lnTo>
                    <a:pt x="1126" y="67394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0" name="任意多边形: 形状 859"/>
            <p:cNvSpPr/>
            <p:nvPr/>
          </p:nvSpPr>
          <p:spPr>
            <a:xfrm rot="5400000">
              <a:off x="1009678" y="5614300"/>
              <a:ext cx="186972" cy="200936"/>
            </a:xfrm>
            <a:custGeom>
              <a:avLst/>
              <a:gdLst>
                <a:gd name="connsiteX0" fmla="*/ 119 w 98519"/>
                <a:gd name="connsiteY0" fmla="*/ 643 h 105877"/>
                <a:gd name="connsiteX1" fmla="*/ 14063 w 98519"/>
                <a:gd name="connsiteY1" fmla="*/ 11871 h 105877"/>
                <a:gd name="connsiteX2" fmla="*/ 28938 w 98519"/>
                <a:gd name="connsiteY2" fmla="*/ 21239 h 105877"/>
                <a:gd name="connsiteX3" fmla="*/ 58472 w 98519"/>
                <a:gd name="connsiteY3" fmla="*/ 44623 h 105877"/>
                <a:gd name="connsiteX4" fmla="*/ 78710 w 98519"/>
                <a:gd name="connsiteY4" fmla="*/ 71083 h 105877"/>
                <a:gd name="connsiteX5" fmla="*/ 89723 w 98519"/>
                <a:gd name="connsiteY5" fmla="*/ 102763 h 105877"/>
                <a:gd name="connsiteX6" fmla="*/ 98519 w 98519"/>
                <a:gd name="connsiteY6" fmla="*/ 101332 h 105877"/>
                <a:gd name="connsiteX7" fmla="*/ 87792 w 98519"/>
                <a:gd name="connsiteY7" fmla="*/ 67936 h 105877"/>
                <a:gd name="connsiteX8" fmla="*/ 65981 w 98519"/>
                <a:gd name="connsiteY8" fmla="*/ 39761 h 105877"/>
                <a:gd name="connsiteX9" fmla="*/ 35374 w 98519"/>
                <a:gd name="connsiteY9" fmla="*/ 16090 h 105877"/>
                <a:gd name="connsiteX10" fmla="*/ 18783 w 98519"/>
                <a:gd name="connsiteY10" fmla="*/ 6507 h 105877"/>
                <a:gd name="connsiteX11" fmla="*/ 405 w 98519"/>
                <a:gd name="connsiteY11" fmla="*/ 0 h 105877"/>
                <a:gd name="connsiteX12" fmla="*/ 119 w 98519"/>
                <a:gd name="connsiteY12" fmla="*/ 643 h 105877"/>
                <a:gd name="connsiteX13" fmla="*/ 119 w 98519"/>
                <a:gd name="connsiteY13" fmla="*/ 643 h 105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8519" h="105877">
                  <a:moveTo>
                    <a:pt x="119" y="643"/>
                  </a:moveTo>
                  <a:cubicBezTo>
                    <a:pt x="4552" y="4791"/>
                    <a:pt x="8914" y="8653"/>
                    <a:pt x="14063" y="11871"/>
                  </a:cubicBezTo>
                  <a:cubicBezTo>
                    <a:pt x="19069" y="14946"/>
                    <a:pt x="24003" y="18021"/>
                    <a:pt x="28938" y="21239"/>
                  </a:cubicBezTo>
                  <a:cubicBezTo>
                    <a:pt x="39450" y="28104"/>
                    <a:pt x="49533" y="35756"/>
                    <a:pt x="58472" y="44623"/>
                  </a:cubicBezTo>
                  <a:cubicBezTo>
                    <a:pt x="66410" y="52490"/>
                    <a:pt x="73347" y="61286"/>
                    <a:pt x="78710" y="71083"/>
                  </a:cubicBezTo>
                  <a:cubicBezTo>
                    <a:pt x="84288" y="81166"/>
                    <a:pt x="86791" y="91750"/>
                    <a:pt x="89723" y="102763"/>
                  </a:cubicBezTo>
                  <a:cubicBezTo>
                    <a:pt x="91082" y="107769"/>
                    <a:pt x="98519" y="106338"/>
                    <a:pt x="98519" y="101332"/>
                  </a:cubicBezTo>
                  <a:cubicBezTo>
                    <a:pt x="98448" y="89676"/>
                    <a:pt x="93370" y="78019"/>
                    <a:pt x="87792" y="67936"/>
                  </a:cubicBezTo>
                  <a:cubicBezTo>
                    <a:pt x="82000" y="57567"/>
                    <a:pt x="74491" y="48056"/>
                    <a:pt x="65981" y="39761"/>
                  </a:cubicBezTo>
                  <a:cubicBezTo>
                    <a:pt x="56756" y="30750"/>
                    <a:pt x="46244" y="22955"/>
                    <a:pt x="35374" y="16090"/>
                  </a:cubicBezTo>
                  <a:cubicBezTo>
                    <a:pt x="30011" y="12657"/>
                    <a:pt x="24432" y="9511"/>
                    <a:pt x="18783" y="6507"/>
                  </a:cubicBezTo>
                  <a:cubicBezTo>
                    <a:pt x="12848" y="3361"/>
                    <a:pt x="6912" y="1573"/>
                    <a:pt x="405" y="0"/>
                  </a:cubicBezTo>
                  <a:cubicBezTo>
                    <a:pt x="119" y="0"/>
                    <a:pt x="-168" y="429"/>
                    <a:pt x="119" y="643"/>
                  </a:cubicBezTo>
                  <a:lnTo>
                    <a:pt x="119" y="64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2" name="任意多边形: 形状 861"/>
            <p:cNvSpPr/>
            <p:nvPr/>
          </p:nvSpPr>
          <p:spPr>
            <a:xfrm rot="5400000">
              <a:off x="397341" y="3298048"/>
              <a:ext cx="740689" cy="1318084"/>
            </a:xfrm>
            <a:custGeom>
              <a:avLst/>
              <a:gdLst>
                <a:gd name="connsiteX0" fmla="*/ 3193 w 390283"/>
                <a:gd name="connsiteY0" fmla="*/ 693725 h 694524"/>
                <a:gd name="connsiteX1" fmla="*/ 37161 w 390283"/>
                <a:gd name="connsiteY1" fmla="*/ 623572 h 694524"/>
                <a:gd name="connsiteX2" fmla="*/ 69985 w 390283"/>
                <a:gd name="connsiteY2" fmla="*/ 554634 h 694524"/>
                <a:gd name="connsiteX3" fmla="*/ 139995 w 390283"/>
                <a:gd name="connsiteY3" fmla="*/ 417045 h 694524"/>
                <a:gd name="connsiteX4" fmla="*/ 294748 w 390283"/>
                <a:gd name="connsiteY4" fmla="*/ 150019 h 694524"/>
                <a:gd name="connsiteX5" fmla="*/ 341445 w 390283"/>
                <a:gd name="connsiteY5" fmla="*/ 77506 h 694524"/>
                <a:gd name="connsiteX6" fmla="*/ 389573 w 390283"/>
                <a:gd name="connsiteY6" fmla="*/ 5922 h 694524"/>
                <a:gd name="connsiteX7" fmla="*/ 382207 w 390283"/>
                <a:gd name="connsiteY7" fmla="*/ 1846 h 694524"/>
                <a:gd name="connsiteX8" fmla="*/ 338656 w 390283"/>
                <a:gd name="connsiteY8" fmla="*/ 66565 h 694524"/>
                <a:gd name="connsiteX9" fmla="*/ 297250 w 390283"/>
                <a:gd name="connsiteY9" fmla="*/ 130639 h 694524"/>
                <a:gd name="connsiteX10" fmla="*/ 217014 w 390283"/>
                <a:gd name="connsiteY10" fmla="*/ 262436 h 694524"/>
                <a:gd name="connsiteX11" fmla="*/ 71201 w 390283"/>
                <a:gd name="connsiteY11" fmla="*/ 534539 h 694524"/>
                <a:gd name="connsiteX12" fmla="*/ 34086 w 390283"/>
                <a:gd name="connsiteY12" fmla="*/ 612487 h 694524"/>
                <a:gd name="connsiteX13" fmla="*/ 47 w 390283"/>
                <a:gd name="connsiteY13" fmla="*/ 692509 h 694524"/>
                <a:gd name="connsiteX14" fmla="*/ 3193 w 390283"/>
                <a:gd name="connsiteY14" fmla="*/ 693725 h 694524"/>
                <a:gd name="connsiteX15" fmla="*/ 3193 w 390283"/>
                <a:gd name="connsiteY15" fmla="*/ 693725 h 69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0283" h="694524">
                  <a:moveTo>
                    <a:pt x="3193" y="693725"/>
                  </a:moveTo>
                  <a:cubicBezTo>
                    <a:pt x="16495" y="671484"/>
                    <a:pt x="26220" y="647027"/>
                    <a:pt x="37161" y="623572"/>
                  </a:cubicBezTo>
                  <a:cubicBezTo>
                    <a:pt x="47960" y="600473"/>
                    <a:pt x="58901" y="577518"/>
                    <a:pt x="69985" y="554634"/>
                  </a:cubicBezTo>
                  <a:cubicBezTo>
                    <a:pt x="92512" y="508366"/>
                    <a:pt x="115824" y="462455"/>
                    <a:pt x="139995" y="417045"/>
                  </a:cubicBezTo>
                  <a:cubicBezTo>
                    <a:pt x="188338" y="326225"/>
                    <a:pt x="239898" y="237121"/>
                    <a:pt x="294748" y="150019"/>
                  </a:cubicBezTo>
                  <a:cubicBezTo>
                    <a:pt x="310051" y="125705"/>
                    <a:pt x="325641" y="101534"/>
                    <a:pt x="341445" y="77506"/>
                  </a:cubicBezTo>
                  <a:cubicBezTo>
                    <a:pt x="357249" y="53478"/>
                    <a:pt x="373840" y="29951"/>
                    <a:pt x="389573" y="5922"/>
                  </a:cubicBezTo>
                  <a:cubicBezTo>
                    <a:pt x="392576" y="1346"/>
                    <a:pt x="385282" y="-2373"/>
                    <a:pt x="382207" y="1846"/>
                  </a:cubicBezTo>
                  <a:cubicBezTo>
                    <a:pt x="367046" y="22942"/>
                    <a:pt x="352958" y="44825"/>
                    <a:pt x="338656" y="66565"/>
                  </a:cubicBezTo>
                  <a:cubicBezTo>
                    <a:pt x="324640" y="87804"/>
                    <a:pt x="310909" y="109186"/>
                    <a:pt x="297250" y="130639"/>
                  </a:cubicBezTo>
                  <a:cubicBezTo>
                    <a:pt x="269718" y="174119"/>
                    <a:pt x="242973" y="218027"/>
                    <a:pt x="217014" y="262436"/>
                  </a:cubicBezTo>
                  <a:cubicBezTo>
                    <a:pt x="165096" y="351326"/>
                    <a:pt x="116468" y="442074"/>
                    <a:pt x="71201" y="534539"/>
                  </a:cubicBezTo>
                  <a:cubicBezTo>
                    <a:pt x="58544" y="560355"/>
                    <a:pt x="46172" y="586385"/>
                    <a:pt x="34086" y="612487"/>
                  </a:cubicBezTo>
                  <a:cubicBezTo>
                    <a:pt x="22001" y="638661"/>
                    <a:pt x="8342" y="664905"/>
                    <a:pt x="47" y="692509"/>
                  </a:cubicBezTo>
                  <a:cubicBezTo>
                    <a:pt x="-382" y="694368"/>
                    <a:pt x="2264" y="695298"/>
                    <a:pt x="3193" y="693725"/>
                  </a:cubicBezTo>
                  <a:lnTo>
                    <a:pt x="3193" y="69372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3" name="任意多边形: 形状 862"/>
            <p:cNvSpPr/>
            <p:nvPr/>
          </p:nvSpPr>
          <p:spPr>
            <a:xfrm rot="5400000">
              <a:off x="653182" y="4863406"/>
              <a:ext cx="1311845" cy="221994"/>
            </a:xfrm>
            <a:custGeom>
              <a:avLst/>
              <a:gdLst>
                <a:gd name="connsiteX0" fmla="*/ 288 w 691236"/>
                <a:gd name="connsiteY0" fmla="*/ 715 h 116973"/>
                <a:gd name="connsiteX1" fmla="*/ 134588 w 691236"/>
                <a:gd name="connsiteY1" fmla="*/ 24886 h 116973"/>
                <a:gd name="connsiteX2" fmla="*/ 267743 w 691236"/>
                <a:gd name="connsiteY2" fmla="*/ 46125 h 116973"/>
                <a:gd name="connsiteX3" fmla="*/ 535413 w 691236"/>
                <a:gd name="connsiteY3" fmla="*/ 90749 h 116973"/>
                <a:gd name="connsiteX4" fmla="*/ 610500 w 691236"/>
                <a:gd name="connsiteY4" fmla="*/ 103836 h 116973"/>
                <a:gd name="connsiteX5" fmla="*/ 685588 w 691236"/>
                <a:gd name="connsiteY5" fmla="*/ 116922 h 116973"/>
                <a:gd name="connsiteX6" fmla="*/ 687805 w 691236"/>
                <a:gd name="connsiteY6" fmla="*/ 107983 h 116973"/>
                <a:gd name="connsiteX7" fmla="*/ 620655 w 691236"/>
                <a:gd name="connsiteY7" fmla="*/ 95826 h 116973"/>
                <a:gd name="connsiteX8" fmla="*/ 553434 w 691236"/>
                <a:gd name="connsiteY8" fmla="*/ 84098 h 116973"/>
                <a:gd name="connsiteX9" fmla="*/ 419706 w 691236"/>
                <a:gd name="connsiteY9" fmla="*/ 61429 h 116973"/>
                <a:gd name="connsiteX10" fmla="*/ 150678 w 691236"/>
                <a:gd name="connsiteY10" fmla="*/ 18665 h 116973"/>
                <a:gd name="connsiteX11" fmla="*/ 76020 w 691236"/>
                <a:gd name="connsiteY11" fmla="*/ 7652 h 116973"/>
                <a:gd name="connsiteX12" fmla="*/ 38118 w 691236"/>
                <a:gd name="connsiteY12" fmla="*/ 2503 h 116973"/>
                <a:gd name="connsiteX13" fmla="*/ 360 w 691236"/>
                <a:gd name="connsiteY13" fmla="*/ 0 h 116973"/>
                <a:gd name="connsiteX14" fmla="*/ 288 w 691236"/>
                <a:gd name="connsiteY14" fmla="*/ 715 h 116973"/>
                <a:gd name="connsiteX15" fmla="*/ 288 w 691236"/>
                <a:gd name="connsiteY15" fmla="*/ 715 h 11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1236" h="116973">
                  <a:moveTo>
                    <a:pt x="288" y="715"/>
                  </a:moveTo>
                  <a:cubicBezTo>
                    <a:pt x="44125" y="12729"/>
                    <a:pt x="89750" y="17735"/>
                    <a:pt x="134588" y="24886"/>
                  </a:cubicBezTo>
                  <a:cubicBezTo>
                    <a:pt x="178997" y="31966"/>
                    <a:pt x="223406" y="38974"/>
                    <a:pt x="267743" y="46125"/>
                  </a:cubicBezTo>
                  <a:cubicBezTo>
                    <a:pt x="357062" y="60570"/>
                    <a:pt x="446237" y="75445"/>
                    <a:pt x="535413" y="90749"/>
                  </a:cubicBezTo>
                  <a:cubicBezTo>
                    <a:pt x="560442" y="95039"/>
                    <a:pt x="585471" y="99401"/>
                    <a:pt x="610500" y="103836"/>
                  </a:cubicBezTo>
                  <a:cubicBezTo>
                    <a:pt x="635529" y="108198"/>
                    <a:pt x="660487" y="113346"/>
                    <a:pt x="685588" y="116922"/>
                  </a:cubicBezTo>
                  <a:cubicBezTo>
                    <a:pt x="691309" y="117709"/>
                    <a:pt x="693740" y="109270"/>
                    <a:pt x="687805" y="107983"/>
                  </a:cubicBezTo>
                  <a:cubicBezTo>
                    <a:pt x="665636" y="103192"/>
                    <a:pt x="643038" y="99759"/>
                    <a:pt x="620655" y="95826"/>
                  </a:cubicBezTo>
                  <a:cubicBezTo>
                    <a:pt x="598272" y="91893"/>
                    <a:pt x="575817" y="87960"/>
                    <a:pt x="553434" y="84098"/>
                  </a:cubicBezTo>
                  <a:cubicBezTo>
                    <a:pt x="508882" y="76375"/>
                    <a:pt x="464330" y="68866"/>
                    <a:pt x="419706" y="61429"/>
                  </a:cubicBezTo>
                  <a:cubicBezTo>
                    <a:pt x="330102" y="46554"/>
                    <a:pt x="240497" y="32037"/>
                    <a:pt x="150678" y="18665"/>
                  </a:cubicBezTo>
                  <a:cubicBezTo>
                    <a:pt x="125792" y="14946"/>
                    <a:pt x="100906" y="11299"/>
                    <a:pt x="76020" y="7652"/>
                  </a:cubicBezTo>
                  <a:cubicBezTo>
                    <a:pt x="63433" y="5792"/>
                    <a:pt x="50776" y="3933"/>
                    <a:pt x="38118" y="2503"/>
                  </a:cubicBezTo>
                  <a:cubicBezTo>
                    <a:pt x="25532" y="1072"/>
                    <a:pt x="13089" y="286"/>
                    <a:pt x="360" y="0"/>
                  </a:cubicBezTo>
                  <a:cubicBezTo>
                    <a:pt x="-69" y="0"/>
                    <a:pt x="-141" y="572"/>
                    <a:pt x="288" y="715"/>
                  </a:cubicBezTo>
                  <a:lnTo>
                    <a:pt x="288" y="71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4" name="任意多边形: 形状 863"/>
            <p:cNvSpPr/>
            <p:nvPr/>
          </p:nvSpPr>
          <p:spPr>
            <a:xfrm rot="5400000">
              <a:off x="3717" y="3734046"/>
              <a:ext cx="80539" cy="87974"/>
            </a:xfrm>
            <a:custGeom>
              <a:avLst/>
              <a:gdLst>
                <a:gd name="connsiteX0" fmla="*/ 0 w 80539"/>
                <a:gd name="connsiteY0" fmla="*/ 87974 h 87974"/>
                <a:gd name="connsiteX1" fmla="*/ 4331 w 80539"/>
                <a:gd name="connsiteY1" fmla="*/ 81367 h 87974"/>
                <a:gd name="connsiteX2" fmla="*/ 77482 w 80539"/>
                <a:gd name="connsiteY2" fmla="*/ 343 h 87974"/>
                <a:gd name="connsiteX3" fmla="*/ 80196 w 80539"/>
                <a:gd name="connsiteY3" fmla="*/ 2922 h 87974"/>
                <a:gd name="connsiteX4" fmla="*/ 16141 w 80539"/>
                <a:gd name="connsiteY4" fmla="*/ 87974 h 87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539" h="87974">
                  <a:moveTo>
                    <a:pt x="0" y="87974"/>
                  </a:moveTo>
                  <a:lnTo>
                    <a:pt x="4331" y="81367"/>
                  </a:lnTo>
                  <a:cubicBezTo>
                    <a:pt x="26045" y="52188"/>
                    <a:pt x="48575" y="22603"/>
                    <a:pt x="77482" y="343"/>
                  </a:cubicBezTo>
                  <a:cubicBezTo>
                    <a:pt x="79111" y="-877"/>
                    <a:pt x="81418" y="1431"/>
                    <a:pt x="80196" y="2922"/>
                  </a:cubicBezTo>
                  <a:lnTo>
                    <a:pt x="16141" y="8797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6" name="任意多边形: 形状 865"/>
            <p:cNvSpPr/>
            <p:nvPr/>
          </p:nvSpPr>
          <p:spPr>
            <a:xfrm rot="5400000">
              <a:off x="69766" y="3787883"/>
              <a:ext cx="60759" cy="72165"/>
            </a:xfrm>
            <a:custGeom>
              <a:avLst/>
              <a:gdLst>
                <a:gd name="connsiteX0" fmla="*/ 1187 w 32015"/>
                <a:gd name="connsiteY0" fmla="*/ 37836 h 38025"/>
                <a:gd name="connsiteX1" fmla="*/ 6265 w 32015"/>
                <a:gd name="connsiteY1" fmla="*/ 37264 h 38025"/>
                <a:gd name="connsiteX2" fmla="*/ 10269 w 32015"/>
                <a:gd name="connsiteY2" fmla="*/ 33259 h 38025"/>
                <a:gd name="connsiteX3" fmla="*/ 15990 w 32015"/>
                <a:gd name="connsiteY3" fmla="*/ 23676 h 38025"/>
                <a:gd name="connsiteX4" fmla="*/ 23213 w 32015"/>
                <a:gd name="connsiteY4" fmla="*/ 14166 h 38025"/>
                <a:gd name="connsiteX5" fmla="*/ 27289 w 32015"/>
                <a:gd name="connsiteY5" fmla="*/ 9946 h 38025"/>
                <a:gd name="connsiteX6" fmla="*/ 29506 w 32015"/>
                <a:gd name="connsiteY6" fmla="*/ 8587 h 38025"/>
                <a:gd name="connsiteX7" fmla="*/ 32009 w 32015"/>
                <a:gd name="connsiteY7" fmla="*/ 3939 h 38025"/>
                <a:gd name="connsiteX8" fmla="*/ 27861 w 32015"/>
                <a:gd name="connsiteY8" fmla="*/ 6 h 38025"/>
                <a:gd name="connsiteX9" fmla="*/ 21926 w 32015"/>
                <a:gd name="connsiteY9" fmla="*/ 4440 h 38025"/>
                <a:gd name="connsiteX10" fmla="*/ 18135 w 32015"/>
                <a:gd name="connsiteY10" fmla="*/ 8587 h 38025"/>
                <a:gd name="connsiteX11" fmla="*/ 10984 w 32015"/>
                <a:gd name="connsiteY11" fmla="*/ 18384 h 38025"/>
                <a:gd name="connsiteX12" fmla="*/ 5836 w 32015"/>
                <a:gd name="connsiteY12" fmla="*/ 27896 h 38025"/>
                <a:gd name="connsiteX13" fmla="*/ 3404 w 32015"/>
                <a:gd name="connsiteY13" fmla="*/ 31686 h 38025"/>
                <a:gd name="connsiteX14" fmla="*/ 401 w 32015"/>
                <a:gd name="connsiteY14" fmla="*/ 35333 h 38025"/>
                <a:gd name="connsiteX15" fmla="*/ 1187 w 32015"/>
                <a:gd name="connsiteY15" fmla="*/ 37836 h 38025"/>
                <a:gd name="connsiteX16" fmla="*/ 1187 w 32015"/>
                <a:gd name="connsiteY16" fmla="*/ 37836 h 3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015" h="38025">
                  <a:moveTo>
                    <a:pt x="1187" y="37836"/>
                  </a:moveTo>
                  <a:cubicBezTo>
                    <a:pt x="2832" y="38122"/>
                    <a:pt x="4763" y="38193"/>
                    <a:pt x="6265" y="37264"/>
                  </a:cubicBezTo>
                  <a:cubicBezTo>
                    <a:pt x="7909" y="36262"/>
                    <a:pt x="9196" y="34761"/>
                    <a:pt x="10269" y="33259"/>
                  </a:cubicBezTo>
                  <a:cubicBezTo>
                    <a:pt x="12415" y="30256"/>
                    <a:pt x="13988" y="26823"/>
                    <a:pt x="15990" y="23676"/>
                  </a:cubicBezTo>
                  <a:cubicBezTo>
                    <a:pt x="18135" y="20315"/>
                    <a:pt x="20567" y="17169"/>
                    <a:pt x="23213" y="14166"/>
                  </a:cubicBezTo>
                  <a:cubicBezTo>
                    <a:pt x="24500" y="12735"/>
                    <a:pt x="25787" y="11090"/>
                    <a:pt x="27289" y="9946"/>
                  </a:cubicBezTo>
                  <a:cubicBezTo>
                    <a:pt x="28004" y="9445"/>
                    <a:pt x="28791" y="9088"/>
                    <a:pt x="29506" y="8587"/>
                  </a:cubicBezTo>
                  <a:cubicBezTo>
                    <a:pt x="31151" y="7372"/>
                    <a:pt x="31866" y="5941"/>
                    <a:pt x="32009" y="3939"/>
                  </a:cubicBezTo>
                  <a:cubicBezTo>
                    <a:pt x="32152" y="1651"/>
                    <a:pt x="29864" y="77"/>
                    <a:pt x="27861" y="6"/>
                  </a:cubicBezTo>
                  <a:cubicBezTo>
                    <a:pt x="24714" y="-137"/>
                    <a:pt x="23570" y="2366"/>
                    <a:pt x="21926" y="4440"/>
                  </a:cubicBezTo>
                  <a:cubicBezTo>
                    <a:pt x="20781" y="5941"/>
                    <a:pt x="19351" y="7229"/>
                    <a:pt x="18135" y="8587"/>
                  </a:cubicBezTo>
                  <a:cubicBezTo>
                    <a:pt x="15561" y="11662"/>
                    <a:pt x="13130" y="14952"/>
                    <a:pt x="10984" y="18384"/>
                  </a:cubicBezTo>
                  <a:cubicBezTo>
                    <a:pt x="9053" y="21459"/>
                    <a:pt x="7552" y="24678"/>
                    <a:pt x="5836" y="27896"/>
                  </a:cubicBezTo>
                  <a:cubicBezTo>
                    <a:pt x="5120" y="29183"/>
                    <a:pt x="4334" y="30542"/>
                    <a:pt x="3404" y="31686"/>
                  </a:cubicBezTo>
                  <a:cubicBezTo>
                    <a:pt x="2403" y="32902"/>
                    <a:pt x="1545" y="34260"/>
                    <a:pt x="401" y="35333"/>
                  </a:cubicBezTo>
                  <a:cubicBezTo>
                    <a:pt x="-386" y="36048"/>
                    <a:pt x="43" y="37621"/>
                    <a:pt x="1187" y="37836"/>
                  </a:cubicBezTo>
                  <a:lnTo>
                    <a:pt x="1187" y="3783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8" name="任意多边形: 形状 867"/>
            <p:cNvSpPr/>
            <p:nvPr/>
          </p:nvSpPr>
          <p:spPr>
            <a:xfrm rot="5400000">
              <a:off x="-432202" y="4310189"/>
              <a:ext cx="1256133" cy="146986"/>
            </a:xfrm>
            <a:custGeom>
              <a:avLst/>
              <a:gdLst>
                <a:gd name="connsiteX0" fmla="*/ 2492 w 1256133"/>
                <a:gd name="connsiteY0" fmla="*/ 6786 h 146986"/>
                <a:gd name="connsiteX1" fmla="*/ 3035 w 1256133"/>
                <a:gd name="connsiteY1" fmla="*/ 0 h 146986"/>
                <a:gd name="connsiteX2" fmla="*/ 137938 w 1256133"/>
                <a:gd name="connsiteY2" fmla="*/ 15336 h 146986"/>
                <a:gd name="connsiteX3" fmla="*/ 274606 w 1256133"/>
                <a:gd name="connsiteY3" fmla="*/ 34066 h 146986"/>
                <a:gd name="connsiteX4" fmla="*/ 759931 w 1256133"/>
                <a:gd name="connsiteY4" fmla="*/ 93644 h 146986"/>
                <a:gd name="connsiteX5" fmla="*/ 1004221 w 1256133"/>
                <a:gd name="connsiteY5" fmla="*/ 116582 h 146986"/>
                <a:gd name="connsiteX6" fmla="*/ 1249055 w 1256133"/>
                <a:gd name="connsiteY6" fmla="*/ 132732 h 146986"/>
                <a:gd name="connsiteX7" fmla="*/ 1249461 w 1256133"/>
                <a:gd name="connsiteY7" fmla="*/ 146983 h 146986"/>
                <a:gd name="connsiteX8" fmla="*/ 974499 w 1256133"/>
                <a:gd name="connsiteY8" fmla="*/ 128796 h 146986"/>
                <a:gd name="connsiteX9" fmla="*/ 488088 w 1256133"/>
                <a:gd name="connsiteY9" fmla="*/ 76408 h 146986"/>
                <a:gd name="connsiteX10" fmla="*/ 244747 w 1256133"/>
                <a:gd name="connsiteY10" fmla="*/ 44107 h 146986"/>
                <a:gd name="connsiteX11" fmla="*/ 124909 w 1256133"/>
                <a:gd name="connsiteY11" fmla="*/ 27416 h 146986"/>
                <a:gd name="connsiteX12" fmla="*/ 2492 w 1256133"/>
                <a:gd name="connsiteY12" fmla="*/ 6786 h 14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6133" h="146986">
                  <a:moveTo>
                    <a:pt x="2492" y="6786"/>
                  </a:moveTo>
                  <a:cubicBezTo>
                    <a:pt x="-1173" y="5972"/>
                    <a:pt x="-630" y="0"/>
                    <a:pt x="3035" y="0"/>
                  </a:cubicBezTo>
                  <a:cubicBezTo>
                    <a:pt x="48230" y="1765"/>
                    <a:pt x="93016" y="9229"/>
                    <a:pt x="137938" y="15336"/>
                  </a:cubicBezTo>
                  <a:cubicBezTo>
                    <a:pt x="183539" y="21580"/>
                    <a:pt x="229003" y="27957"/>
                    <a:pt x="274606" y="34066"/>
                  </a:cubicBezTo>
                  <a:cubicBezTo>
                    <a:pt x="436109" y="55915"/>
                    <a:pt x="597883" y="76545"/>
                    <a:pt x="759931" y="93644"/>
                  </a:cubicBezTo>
                  <a:cubicBezTo>
                    <a:pt x="841361" y="102331"/>
                    <a:pt x="922656" y="110066"/>
                    <a:pt x="1004221" y="116582"/>
                  </a:cubicBezTo>
                  <a:cubicBezTo>
                    <a:pt x="1085787" y="123095"/>
                    <a:pt x="1167489" y="127031"/>
                    <a:pt x="1249055" y="132732"/>
                  </a:cubicBezTo>
                  <a:cubicBezTo>
                    <a:pt x="1258148" y="133410"/>
                    <a:pt x="1258691" y="147254"/>
                    <a:pt x="1249461" y="146983"/>
                  </a:cubicBezTo>
                  <a:cubicBezTo>
                    <a:pt x="1157717" y="144539"/>
                    <a:pt x="1065837" y="136532"/>
                    <a:pt x="974499" y="128796"/>
                  </a:cubicBezTo>
                  <a:cubicBezTo>
                    <a:pt x="812045" y="115088"/>
                    <a:pt x="649863" y="96903"/>
                    <a:pt x="488088" y="76408"/>
                  </a:cubicBezTo>
                  <a:cubicBezTo>
                    <a:pt x="406930" y="66094"/>
                    <a:pt x="325769" y="55236"/>
                    <a:pt x="244747" y="44107"/>
                  </a:cubicBezTo>
                  <a:cubicBezTo>
                    <a:pt x="204846" y="38679"/>
                    <a:pt x="164809" y="33115"/>
                    <a:pt x="124909" y="27416"/>
                  </a:cubicBezTo>
                  <a:cubicBezTo>
                    <a:pt x="83787" y="21443"/>
                    <a:pt x="42800" y="16693"/>
                    <a:pt x="2492" y="678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0" name="任意多边形: 形状 869"/>
            <p:cNvSpPr/>
            <p:nvPr/>
          </p:nvSpPr>
          <p:spPr>
            <a:xfrm rot="5400000">
              <a:off x="357206" y="3660243"/>
              <a:ext cx="188997" cy="382556"/>
            </a:xfrm>
            <a:custGeom>
              <a:avLst/>
              <a:gdLst>
                <a:gd name="connsiteX0" fmla="*/ 501 w 99586"/>
                <a:gd name="connsiteY0" fmla="*/ 201520 h 201576"/>
                <a:gd name="connsiteX1" fmla="*/ 6651 w 99586"/>
                <a:gd name="connsiteY1" fmla="*/ 193868 h 201576"/>
                <a:gd name="connsiteX2" fmla="*/ 11656 w 99586"/>
                <a:gd name="connsiteY2" fmla="*/ 182641 h 201576"/>
                <a:gd name="connsiteX3" fmla="*/ 20667 w 99586"/>
                <a:gd name="connsiteY3" fmla="*/ 161688 h 201576"/>
                <a:gd name="connsiteX4" fmla="*/ 39474 w 99586"/>
                <a:gd name="connsiteY4" fmla="*/ 118137 h 201576"/>
                <a:gd name="connsiteX5" fmla="*/ 75016 w 99586"/>
                <a:gd name="connsiteY5" fmla="*/ 38830 h 201576"/>
                <a:gd name="connsiteX6" fmla="*/ 86744 w 99586"/>
                <a:gd name="connsiteY6" fmla="*/ 20023 h 201576"/>
                <a:gd name="connsiteX7" fmla="*/ 99473 w 99586"/>
                <a:gd name="connsiteY7" fmla="*/ 3360 h 201576"/>
                <a:gd name="connsiteX8" fmla="*/ 95969 w 99586"/>
                <a:gd name="connsiteY8" fmla="*/ 71 h 201576"/>
                <a:gd name="connsiteX9" fmla="*/ 82453 w 99586"/>
                <a:gd name="connsiteY9" fmla="*/ 12013 h 201576"/>
                <a:gd name="connsiteX10" fmla="*/ 71369 w 99586"/>
                <a:gd name="connsiteY10" fmla="*/ 28532 h 201576"/>
                <a:gd name="connsiteX11" fmla="*/ 54277 w 99586"/>
                <a:gd name="connsiteY11" fmla="*/ 64360 h 201576"/>
                <a:gd name="connsiteX12" fmla="*/ 16591 w 99586"/>
                <a:gd name="connsiteY12" fmla="*/ 152463 h 201576"/>
                <a:gd name="connsiteX13" fmla="*/ 6579 w 99586"/>
                <a:gd name="connsiteY13" fmla="*/ 176848 h 201576"/>
                <a:gd name="connsiteX14" fmla="*/ 1788 w 99586"/>
                <a:gd name="connsiteY14" fmla="*/ 189077 h 201576"/>
                <a:gd name="connsiteX15" fmla="*/ 0 w 99586"/>
                <a:gd name="connsiteY15" fmla="*/ 201234 h 201576"/>
                <a:gd name="connsiteX16" fmla="*/ 501 w 99586"/>
                <a:gd name="connsiteY16" fmla="*/ 201520 h 201576"/>
                <a:gd name="connsiteX17" fmla="*/ 501 w 99586"/>
                <a:gd name="connsiteY17" fmla="*/ 201520 h 20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6" h="201576">
                  <a:moveTo>
                    <a:pt x="501" y="201520"/>
                  </a:moveTo>
                  <a:cubicBezTo>
                    <a:pt x="2646" y="199088"/>
                    <a:pt x="5077" y="196800"/>
                    <a:pt x="6651" y="193868"/>
                  </a:cubicBezTo>
                  <a:cubicBezTo>
                    <a:pt x="8653" y="190364"/>
                    <a:pt x="10011" y="186359"/>
                    <a:pt x="11656" y="182641"/>
                  </a:cubicBezTo>
                  <a:cubicBezTo>
                    <a:pt x="14660" y="175633"/>
                    <a:pt x="17663" y="168624"/>
                    <a:pt x="20667" y="161688"/>
                  </a:cubicBezTo>
                  <a:cubicBezTo>
                    <a:pt x="26889" y="147171"/>
                    <a:pt x="33182" y="132654"/>
                    <a:pt x="39474" y="118137"/>
                  </a:cubicBezTo>
                  <a:cubicBezTo>
                    <a:pt x="50917" y="91678"/>
                    <a:pt x="61429" y="64288"/>
                    <a:pt x="75016" y="38830"/>
                  </a:cubicBezTo>
                  <a:cubicBezTo>
                    <a:pt x="78520" y="32322"/>
                    <a:pt x="82310" y="25887"/>
                    <a:pt x="86744" y="20023"/>
                  </a:cubicBezTo>
                  <a:cubicBezTo>
                    <a:pt x="90677" y="14731"/>
                    <a:pt x="97542" y="9725"/>
                    <a:pt x="99473" y="3360"/>
                  </a:cubicBezTo>
                  <a:cubicBezTo>
                    <a:pt x="100117" y="1215"/>
                    <a:pt x="97900" y="-358"/>
                    <a:pt x="95969" y="71"/>
                  </a:cubicBezTo>
                  <a:cubicBezTo>
                    <a:pt x="90177" y="1358"/>
                    <a:pt x="85886" y="7580"/>
                    <a:pt x="82453" y="12013"/>
                  </a:cubicBezTo>
                  <a:cubicBezTo>
                    <a:pt x="78377" y="17233"/>
                    <a:pt x="74730" y="22812"/>
                    <a:pt x="71369" y="28532"/>
                  </a:cubicBezTo>
                  <a:cubicBezTo>
                    <a:pt x="64790" y="40046"/>
                    <a:pt x="59498" y="52203"/>
                    <a:pt x="54277" y="64360"/>
                  </a:cubicBezTo>
                  <a:cubicBezTo>
                    <a:pt x="41620" y="93680"/>
                    <a:pt x="28891" y="123000"/>
                    <a:pt x="16591" y="152463"/>
                  </a:cubicBezTo>
                  <a:cubicBezTo>
                    <a:pt x="13230" y="160615"/>
                    <a:pt x="9797" y="168696"/>
                    <a:pt x="6579" y="176848"/>
                  </a:cubicBezTo>
                  <a:cubicBezTo>
                    <a:pt x="4934" y="180925"/>
                    <a:pt x="3289" y="185001"/>
                    <a:pt x="1788" y="189077"/>
                  </a:cubicBezTo>
                  <a:cubicBezTo>
                    <a:pt x="286" y="193153"/>
                    <a:pt x="286" y="196943"/>
                    <a:pt x="0" y="201234"/>
                  </a:cubicBezTo>
                  <a:cubicBezTo>
                    <a:pt x="72" y="201520"/>
                    <a:pt x="357" y="201663"/>
                    <a:pt x="501" y="201520"/>
                  </a:cubicBezTo>
                  <a:lnTo>
                    <a:pt x="501" y="20152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1" name="任意多边形: 形状 870"/>
            <p:cNvSpPr/>
            <p:nvPr/>
          </p:nvSpPr>
          <p:spPr>
            <a:xfrm rot="5400000">
              <a:off x="-87805" y="4425803"/>
              <a:ext cx="1209655" cy="243172"/>
            </a:xfrm>
            <a:custGeom>
              <a:avLst/>
              <a:gdLst>
                <a:gd name="connsiteX0" fmla="*/ 122 w 1209655"/>
                <a:gd name="connsiteY0" fmla="*/ 3308 h 243172"/>
                <a:gd name="connsiteX1" fmla="*/ 5143 w 1209655"/>
                <a:gd name="connsiteY1" fmla="*/ 102 h 243172"/>
                <a:gd name="connsiteX2" fmla="*/ 39615 w 1209655"/>
                <a:gd name="connsiteY2" fmla="*/ 6346 h 243172"/>
                <a:gd name="connsiteX3" fmla="*/ 72053 w 1209655"/>
                <a:gd name="connsiteY3" fmla="*/ 13945 h 243172"/>
                <a:gd name="connsiteX4" fmla="*/ 138418 w 1209655"/>
                <a:gd name="connsiteY4" fmla="*/ 29281 h 243172"/>
                <a:gd name="connsiteX5" fmla="*/ 268299 w 1209655"/>
                <a:gd name="connsiteY5" fmla="*/ 57646 h 243172"/>
                <a:gd name="connsiteX6" fmla="*/ 736117 w 1209655"/>
                <a:gd name="connsiteY6" fmla="*/ 141113 h 243172"/>
                <a:gd name="connsiteX7" fmla="*/ 854463 w 1209655"/>
                <a:gd name="connsiteY7" fmla="*/ 158214 h 243172"/>
                <a:gd name="connsiteX8" fmla="*/ 970092 w 1209655"/>
                <a:gd name="connsiteY8" fmla="*/ 185357 h 243172"/>
                <a:gd name="connsiteX9" fmla="*/ 1084231 w 1209655"/>
                <a:gd name="connsiteY9" fmla="*/ 214401 h 243172"/>
                <a:gd name="connsiteX10" fmla="*/ 1201355 w 1209655"/>
                <a:gd name="connsiteY10" fmla="*/ 226479 h 243172"/>
                <a:gd name="connsiteX11" fmla="*/ 1201763 w 1209655"/>
                <a:gd name="connsiteY11" fmla="*/ 243172 h 243172"/>
                <a:gd name="connsiteX12" fmla="*/ 1070525 w 1209655"/>
                <a:gd name="connsiteY12" fmla="*/ 229329 h 243172"/>
                <a:gd name="connsiteX13" fmla="*/ 943900 w 1209655"/>
                <a:gd name="connsiteY13" fmla="*/ 195671 h 243172"/>
                <a:gd name="connsiteX14" fmla="*/ 707481 w 1209655"/>
                <a:gd name="connsiteY14" fmla="*/ 153735 h 243172"/>
                <a:gd name="connsiteX15" fmla="*/ 471467 w 1209655"/>
                <a:gd name="connsiteY15" fmla="*/ 114241 h 243172"/>
                <a:gd name="connsiteX16" fmla="*/ 235321 w 1209655"/>
                <a:gd name="connsiteY16" fmla="*/ 66333 h 243172"/>
                <a:gd name="connsiteX17" fmla="*/ 118739 w 1209655"/>
                <a:gd name="connsiteY17" fmla="*/ 39596 h 243172"/>
                <a:gd name="connsiteX18" fmla="*/ 60653 w 1209655"/>
                <a:gd name="connsiteY18" fmla="*/ 25482 h 243172"/>
                <a:gd name="connsiteX19" fmla="*/ 3244 w 1209655"/>
                <a:gd name="connsiteY19" fmla="*/ 8652 h 243172"/>
                <a:gd name="connsiteX20" fmla="*/ 122 w 1209655"/>
                <a:gd name="connsiteY20" fmla="*/ 3308 h 24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09655" h="243172">
                  <a:moveTo>
                    <a:pt x="122" y="3308"/>
                  </a:moveTo>
                  <a:cubicBezTo>
                    <a:pt x="597" y="1256"/>
                    <a:pt x="2429" y="-441"/>
                    <a:pt x="5143" y="102"/>
                  </a:cubicBezTo>
                  <a:cubicBezTo>
                    <a:pt x="16680" y="2410"/>
                    <a:pt x="28215" y="3767"/>
                    <a:pt x="39615" y="6346"/>
                  </a:cubicBezTo>
                  <a:cubicBezTo>
                    <a:pt x="50475" y="8923"/>
                    <a:pt x="61330" y="11366"/>
                    <a:pt x="72053" y="13945"/>
                  </a:cubicBezTo>
                  <a:cubicBezTo>
                    <a:pt x="94174" y="19103"/>
                    <a:pt x="116297" y="24260"/>
                    <a:pt x="138418" y="29281"/>
                  </a:cubicBezTo>
                  <a:cubicBezTo>
                    <a:pt x="181576" y="39053"/>
                    <a:pt x="224869" y="48554"/>
                    <a:pt x="268299" y="57646"/>
                  </a:cubicBezTo>
                  <a:cubicBezTo>
                    <a:pt x="423289" y="90219"/>
                    <a:pt x="579364" y="118175"/>
                    <a:pt x="736117" y="141113"/>
                  </a:cubicBezTo>
                  <a:cubicBezTo>
                    <a:pt x="775610" y="146812"/>
                    <a:pt x="815104" y="151699"/>
                    <a:pt x="854463" y="158214"/>
                  </a:cubicBezTo>
                  <a:cubicBezTo>
                    <a:pt x="893684" y="164592"/>
                    <a:pt x="931957" y="174228"/>
                    <a:pt x="970092" y="185357"/>
                  </a:cubicBezTo>
                  <a:cubicBezTo>
                    <a:pt x="1007823" y="196349"/>
                    <a:pt x="1045551" y="207343"/>
                    <a:pt x="1084231" y="214401"/>
                  </a:cubicBezTo>
                  <a:cubicBezTo>
                    <a:pt x="1123047" y="221593"/>
                    <a:pt x="1161998" y="224715"/>
                    <a:pt x="1201355" y="226479"/>
                  </a:cubicBezTo>
                  <a:cubicBezTo>
                    <a:pt x="1212078" y="226887"/>
                    <a:pt x="1212619" y="243172"/>
                    <a:pt x="1201763" y="243172"/>
                  </a:cubicBezTo>
                  <a:cubicBezTo>
                    <a:pt x="1157925" y="243172"/>
                    <a:pt x="1113546" y="237742"/>
                    <a:pt x="1070525" y="229329"/>
                  </a:cubicBezTo>
                  <a:cubicBezTo>
                    <a:pt x="1027638" y="220914"/>
                    <a:pt x="985973" y="207614"/>
                    <a:pt x="943900" y="195671"/>
                  </a:cubicBezTo>
                  <a:cubicBezTo>
                    <a:pt x="866541" y="173822"/>
                    <a:pt x="786739" y="165678"/>
                    <a:pt x="707481" y="153735"/>
                  </a:cubicBezTo>
                  <a:cubicBezTo>
                    <a:pt x="628630" y="141790"/>
                    <a:pt x="549914" y="128627"/>
                    <a:pt x="471467" y="114241"/>
                  </a:cubicBezTo>
                  <a:cubicBezTo>
                    <a:pt x="392480" y="99719"/>
                    <a:pt x="313766" y="83569"/>
                    <a:pt x="235321" y="66333"/>
                  </a:cubicBezTo>
                  <a:cubicBezTo>
                    <a:pt x="196370" y="57781"/>
                    <a:pt x="157554" y="48825"/>
                    <a:pt x="118739" y="39596"/>
                  </a:cubicBezTo>
                  <a:cubicBezTo>
                    <a:pt x="99332" y="34982"/>
                    <a:pt x="80060" y="30232"/>
                    <a:pt x="60653" y="25482"/>
                  </a:cubicBezTo>
                  <a:cubicBezTo>
                    <a:pt x="41109" y="20732"/>
                    <a:pt x="22381" y="14624"/>
                    <a:pt x="3244" y="8652"/>
                  </a:cubicBezTo>
                  <a:cubicBezTo>
                    <a:pt x="530" y="7770"/>
                    <a:pt x="-353" y="5361"/>
                    <a:pt x="122" y="330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2" name="任意多边形: 形状 871"/>
            <p:cNvSpPr/>
            <p:nvPr/>
          </p:nvSpPr>
          <p:spPr>
            <a:xfrm rot="5400000">
              <a:off x="189094" y="4940678"/>
              <a:ext cx="165454" cy="296410"/>
            </a:xfrm>
            <a:custGeom>
              <a:avLst/>
              <a:gdLst>
                <a:gd name="connsiteX0" fmla="*/ 1220 w 87181"/>
                <a:gd name="connsiteY0" fmla="*/ 156053 h 156184"/>
                <a:gd name="connsiteX1" fmla="*/ 7656 w 87181"/>
                <a:gd name="connsiteY1" fmla="*/ 150117 h 156184"/>
                <a:gd name="connsiteX2" fmla="*/ 13235 w 87181"/>
                <a:gd name="connsiteY2" fmla="*/ 140177 h 156184"/>
                <a:gd name="connsiteX3" fmla="*/ 23246 w 87181"/>
                <a:gd name="connsiteY3" fmla="*/ 121655 h 156184"/>
                <a:gd name="connsiteX4" fmla="*/ 44127 w 87181"/>
                <a:gd name="connsiteY4" fmla="*/ 83110 h 156184"/>
                <a:gd name="connsiteX5" fmla="*/ 86534 w 87181"/>
                <a:gd name="connsiteY5" fmla="*/ 6378 h 156184"/>
                <a:gd name="connsiteX6" fmla="*/ 79383 w 87181"/>
                <a:gd name="connsiteY6" fmla="*/ 1157 h 156184"/>
                <a:gd name="connsiteX7" fmla="*/ 75950 w 87181"/>
                <a:gd name="connsiteY7" fmla="*/ 3875 h 156184"/>
                <a:gd name="connsiteX8" fmla="*/ 76737 w 87181"/>
                <a:gd name="connsiteY8" fmla="*/ 8881 h 156184"/>
                <a:gd name="connsiteX9" fmla="*/ 85819 w 87181"/>
                <a:gd name="connsiteY9" fmla="*/ 7379 h 156184"/>
                <a:gd name="connsiteX10" fmla="*/ 78668 w 87181"/>
                <a:gd name="connsiteY10" fmla="*/ 2159 h 156184"/>
                <a:gd name="connsiteX11" fmla="*/ 36261 w 87181"/>
                <a:gd name="connsiteY11" fmla="*/ 78891 h 156184"/>
                <a:gd name="connsiteX12" fmla="*/ 15666 w 87181"/>
                <a:gd name="connsiteY12" fmla="*/ 117579 h 156184"/>
                <a:gd name="connsiteX13" fmla="*/ 6083 w 87181"/>
                <a:gd name="connsiteY13" fmla="*/ 136315 h 156184"/>
                <a:gd name="connsiteX14" fmla="*/ 1506 w 87181"/>
                <a:gd name="connsiteY14" fmla="*/ 145826 h 156184"/>
                <a:gd name="connsiteX15" fmla="*/ 5 w 87181"/>
                <a:gd name="connsiteY15" fmla="*/ 155480 h 156184"/>
                <a:gd name="connsiteX16" fmla="*/ 1220 w 87181"/>
                <a:gd name="connsiteY16" fmla="*/ 156053 h 156184"/>
                <a:gd name="connsiteX17" fmla="*/ 1220 w 87181"/>
                <a:gd name="connsiteY17" fmla="*/ 156053 h 15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181" h="156184">
                  <a:moveTo>
                    <a:pt x="1220" y="156053"/>
                  </a:moveTo>
                  <a:cubicBezTo>
                    <a:pt x="3795" y="154050"/>
                    <a:pt x="5869" y="152978"/>
                    <a:pt x="7656" y="150117"/>
                  </a:cubicBezTo>
                  <a:cubicBezTo>
                    <a:pt x="9659" y="146899"/>
                    <a:pt x="11447" y="143538"/>
                    <a:pt x="13235" y="140177"/>
                  </a:cubicBezTo>
                  <a:cubicBezTo>
                    <a:pt x="16524" y="134027"/>
                    <a:pt x="19885" y="127877"/>
                    <a:pt x="23246" y="121655"/>
                  </a:cubicBezTo>
                  <a:cubicBezTo>
                    <a:pt x="30111" y="108783"/>
                    <a:pt x="37119" y="95911"/>
                    <a:pt x="44127" y="83110"/>
                  </a:cubicBezTo>
                  <a:cubicBezTo>
                    <a:pt x="58144" y="57437"/>
                    <a:pt x="72303" y="31907"/>
                    <a:pt x="86534" y="6378"/>
                  </a:cubicBezTo>
                  <a:cubicBezTo>
                    <a:pt x="89180" y="1586"/>
                    <a:pt x="83101" y="-1918"/>
                    <a:pt x="79383" y="1157"/>
                  </a:cubicBezTo>
                  <a:cubicBezTo>
                    <a:pt x="78239" y="2087"/>
                    <a:pt x="76952" y="2731"/>
                    <a:pt x="75950" y="3875"/>
                  </a:cubicBezTo>
                  <a:cubicBezTo>
                    <a:pt x="74449" y="5591"/>
                    <a:pt x="75021" y="7594"/>
                    <a:pt x="76737" y="8881"/>
                  </a:cubicBezTo>
                  <a:cubicBezTo>
                    <a:pt x="79883" y="11169"/>
                    <a:pt x="83173" y="9524"/>
                    <a:pt x="85819" y="7379"/>
                  </a:cubicBezTo>
                  <a:cubicBezTo>
                    <a:pt x="83459" y="5663"/>
                    <a:pt x="81028" y="3875"/>
                    <a:pt x="78668" y="2159"/>
                  </a:cubicBezTo>
                  <a:cubicBezTo>
                    <a:pt x="64437" y="27688"/>
                    <a:pt x="50206" y="53218"/>
                    <a:pt x="36261" y="78891"/>
                  </a:cubicBezTo>
                  <a:cubicBezTo>
                    <a:pt x="29253" y="91763"/>
                    <a:pt x="22459" y="104635"/>
                    <a:pt x="15666" y="117579"/>
                  </a:cubicBezTo>
                  <a:cubicBezTo>
                    <a:pt x="12376" y="123801"/>
                    <a:pt x="9229" y="130022"/>
                    <a:pt x="6083" y="136315"/>
                  </a:cubicBezTo>
                  <a:cubicBezTo>
                    <a:pt x="4510" y="139462"/>
                    <a:pt x="2937" y="142608"/>
                    <a:pt x="1506" y="145826"/>
                  </a:cubicBezTo>
                  <a:cubicBezTo>
                    <a:pt x="-67" y="149402"/>
                    <a:pt x="76" y="151619"/>
                    <a:pt x="5" y="155480"/>
                  </a:cubicBezTo>
                  <a:cubicBezTo>
                    <a:pt x="-67" y="155981"/>
                    <a:pt x="720" y="156410"/>
                    <a:pt x="1220" y="156053"/>
                  </a:cubicBezTo>
                  <a:lnTo>
                    <a:pt x="1220" y="15605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3" name="任意多边形: 形状 872"/>
            <p:cNvSpPr/>
            <p:nvPr/>
          </p:nvSpPr>
          <p:spPr>
            <a:xfrm rot="5400000">
              <a:off x="115802" y="5156624"/>
              <a:ext cx="173444" cy="240337"/>
            </a:xfrm>
            <a:custGeom>
              <a:avLst/>
              <a:gdLst>
                <a:gd name="connsiteX0" fmla="*/ 19160 w 91391"/>
                <a:gd name="connsiteY0" fmla="*/ 48342 h 126638"/>
                <a:gd name="connsiteX1" fmla="*/ 3070 w 91391"/>
                <a:gd name="connsiteY1" fmla="*/ 72728 h 126638"/>
                <a:gd name="connsiteX2" fmla="*/ 3857 w 91391"/>
                <a:gd name="connsiteY2" fmla="*/ 109771 h 126638"/>
                <a:gd name="connsiteX3" fmla="*/ 26670 w 91391"/>
                <a:gd name="connsiteY3" fmla="*/ 126576 h 126638"/>
                <a:gd name="connsiteX4" fmla="*/ 53916 w 91391"/>
                <a:gd name="connsiteY4" fmla="*/ 110772 h 126638"/>
                <a:gd name="connsiteX5" fmla="*/ 89028 w 91391"/>
                <a:gd name="connsiteY5" fmla="*/ 41048 h 126638"/>
                <a:gd name="connsiteX6" fmla="*/ 84809 w 91391"/>
                <a:gd name="connsiteY6" fmla="*/ 7008 h 126638"/>
                <a:gd name="connsiteX7" fmla="*/ 51412 w 91391"/>
                <a:gd name="connsiteY7" fmla="*/ 4362 h 126638"/>
                <a:gd name="connsiteX8" fmla="*/ 18302 w 91391"/>
                <a:gd name="connsiteY8" fmla="*/ 28676 h 126638"/>
                <a:gd name="connsiteX9" fmla="*/ 7862 w 91391"/>
                <a:gd name="connsiteY9" fmla="*/ 46984 h 126638"/>
                <a:gd name="connsiteX10" fmla="*/ 7075 w 91391"/>
                <a:gd name="connsiteY10" fmla="*/ 67078 h 126638"/>
                <a:gd name="connsiteX11" fmla="*/ 12009 w 91391"/>
                <a:gd name="connsiteY11" fmla="*/ 66935 h 126638"/>
                <a:gd name="connsiteX12" fmla="*/ 22593 w 91391"/>
                <a:gd name="connsiteY12" fmla="*/ 39189 h 126638"/>
                <a:gd name="connsiteX13" fmla="*/ 43975 w 91391"/>
                <a:gd name="connsiteY13" fmla="*/ 19165 h 126638"/>
                <a:gd name="connsiteX14" fmla="*/ 72509 w 91391"/>
                <a:gd name="connsiteY14" fmla="*/ 9368 h 126638"/>
                <a:gd name="connsiteX15" fmla="*/ 81448 w 91391"/>
                <a:gd name="connsiteY15" fmla="*/ 34684 h 126638"/>
                <a:gd name="connsiteX16" fmla="*/ 56633 w 91391"/>
                <a:gd name="connsiteY16" fmla="*/ 91964 h 126638"/>
                <a:gd name="connsiteX17" fmla="*/ 15442 w 91391"/>
                <a:gd name="connsiteY17" fmla="*/ 113061 h 126638"/>
                <a:gd name="connsiteX18" fmla="*/ 8219 w 91391"/>
                <a:gd name="connsiteY18" fmla="*/ 81738 h 126638"/>
                <a:gd name="connsiteX19" fmla="*/ 12296 w 91391"/>
                <a:gd name="connsiteY19" fmla="*/ 63718 h 126638"/>
                <a:gd name="connsiteX20" fmla="*/ 19518 w 91391"/>
                <a:gd name="connsiteY20" fmla="*/ 48843 h 126638"/>
                <a:gd name="connsiteX21" fmla="*/ 19160 w 91391"/>
                <a:gd name="connsiteY21" fmla="*/ 48342 h 126638"/>
                <a:gd name="connsiteX22" fmla="*/ 19160 w 91391"/>
                <a:gd name="connsiteY22" fmla="*/ 48342 h 1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391" h="126638">
                  <a:moveTo>
                    <a:pt x="19160" y="48342"/>
                  </a:moveTo>
                  <a:cubicBezTo>
                    <a:pt x="9077" y="51346"/>
                    <a:pt x="5645" y="63789"/>
                    <a:pt x="3070" y="72728"/>
                  </a:cubicBezTo>
                  <a:cubicBezTo>
                    <a:pt x="-434" y="84742"/>
                    <a:pt x="-1864" y="98186"/>
                    <a:pt x="3857" y="109771"/>
                  </a:cubicBezTo>
                  <a:cubicBezTo>
                    <a:pt x="8219" y="118567"/>
                    <a:pt x="16586" y="125861"/>
                    <a:pt x="26670" y="126576"/>
                  </a:cubicBezTo>
                  <a:cubicBezTo>
                    <a:pt x="38111" y="127435"/>
                    <a:pt x="47408" y="119210"/>
                    <a:pt x="53916" y="110772"/>
                  </a:cubicBezTo>
                  <a:cubicBezTo>
                    <a:pt x="69648" y="90320"/>
                    <a:pt x="81805" y="65863"/>
                    <a:pt x="89028" y="41048"/>
                  </a:cubicBezTo>
                  <a:cubicBezTo>
                    <a:pt x="92389" y="29606"/>
                    <a:pt x="93104" y="16591"/>
                    <a:pt x="84809" y="7008"/>
                  </a:cubicBezTo>
                  <a:cubicBezTo>
                    <a:pt x="75870" y="-3218"/>
                    <a:pt x="62426" y="-572"/>
                    <a:pt x="51412" y="4362"/>
                  </a:cubicBezTo>
                  <a:cubicBezTo>
                    <a:pt x="38898" y="10012"/>
                    <a:pt x="26955" y="17878"/>
                    <a:pt x="18302" y="28676"/>
                  </a:cubicBezTo>
                  <a:cubicBezTo>
                    <a:pt x="13869" y="34183"/>
                    <a:pt x="10293" y="40333"/>
                    <a:pt x="7862" y="46984"/>
                  </a:cubicBezTo>
                  <a:cubicBezTo>
                    <a:pt x="5359" y="53849"/>
                    <a:pt x="5001" y="60142"/>
                    <a:pt x="7075" y="67078"/>
                  </a:cubicBezTo>
                  <a:cubicBezTo>
                    <a:pt x="7790" y="69510"/>
                    <a:pt x="11366" y="69367"/>
                    <a:pt x="12009" y="66935"/>
                  </a:cubicBezTo>
                  <a:cubicBezTo>
                    <a:pt x="14441" y="57424"/>
                    <a:pt x="17158" y="47484"/>
                    <a:pt x="22593" y="39189"/>
                  </a:cubicBezTo>
                  <a:cubicBezTo>
                    <a:pt x="28028" y="30965"/>
                    <a:pt x="35680" y="24386"/>
                    <a:pt x="43975" y="19165"/>
                  </a:cubicBezTo>
                  <a:cubicBezTo>
                    <a:pt x="51556" y="14446"/>
                    <a:pt x="63212" y="6722"/>
                    <a:pt x="72509" y="9368"/>
                  </a:cubicBezTo>
                  <a:cubicBezTo>
                    <a:pt x="83164" y="12372"/>
                    <a:pt x="83378" y="26031"/>
                    <a:pt x="81448" y="34684"/>
                  </a:cubicBezTo>
                  <a:cubicBezTo>
                    <a:pt x="76871" y="54707"/>
                    <a:pt x="67217" y="74444"/>
                    <a:pt x="56633" y="91964"/>
                  </a:cubicBezTo>
                  <a:cubicBezTo>
                    <a:pt x="48552" y="105266"/>
                    <a:pt x="32534" y="130009"/>
                    <a:pt x="15442" y="113061"/>
                  </a:cubicBezTo>
                  <a:cubicBezTo>
                    <a:pt x="7075" y="104765"/>
                    <a:pt x="6288" y="92751"/>
                    <a:pt x="8219" y="81738"/>
                  </a:cubicBezTo>
                  <a:cubicBezTo>
                    <a:pt x="9292" y="75660"/>
                    <a:pt x="11008" y="69796"/>
                    <a:pt x="12296" y="63718"/>
                  </a:cubicBezTo>
                  <a:cubicBezTo>
                    <a:pt x="13440" y="58211"/>
                    <a:pt x="14584" y="52275"/>
                    <a:pt x="19518" y="48843"/>
                  </a:cubicBezTo>
                  <a:cubicBezTo>
                    <a:pt x="19876" y="48771"/>
                    <a:pt x="19589" y="48199"/>
                    <a:pt x="19160" y="48342"/>
                  </a:cubicBezTo>
                  <a:lnTo>
                    <a:pt x="19160" y="4834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4" name="任意多边形: 形状 873"/>
            <p:cNvSpPr/>
            <p:nvPr/>
          </p:nvSpPr>
          <p:spPr>
            <a:xfrm rot="5400000">
              <a:off x="10829231" y="3155387"/>
              <a:ext cx="1440149" cy="1285388"/>
            </a:xfrm>
            <a:custGeom>
              <a:avLst/>
              <a:gdLst>
                <a:gd name="connsiteX0" fmla="*/ 0 w 1440149"/>
                <a:gd name="connsiteY0" fmla="*/ 933344 h 1285388"/>
                <a:gd name="connsiteX1" fmla="*/ 127710 w 1440149"/>
                <a:gd name="connsiteY1" fmla="*/ 332254 h 1285388"/>
                <a:gd name="connsiteX2" fmla="*/ 368879 w 1440149"/>
                <a:gd name="connsiteY2" fmla="*/ 23159 h 1285388"/>
                <a:gd name="connsiteX3" fmla="*/ 387011 w 1440149"/>
                <a:gd name="connsiteY3" fmla="*/ 0 h 1285388"/>
                <a:gd name="connsiteX4" fmla="*/ 1440149 w 1440149"/>
                <a:gd name="connsiteY4" fmla="*/ 0 h 1285388"/>
                <a:gd name="connsiteX5" fmla="*/ 1401684 w 1440149"/>
                <a:gd name="connsiteY5" fmla="*/ 49919 h 1285388"/>
                <a:gd name="connsiteX6" fmla="*/ 431174 w 1440149"/>
                <a:gd name="connsiteY6" fmla="*/ 1283631 h 1285388"/>
                <a:gd name="connsiteX7" fmla="*/ 410408 w 1440149"/>
                <a:gd name="connsiteY7" fmla="*/ 1270060 h 1285388"/>
                <a:gd name="connsiteX8" fmla="*/ 465238 w 1440149"/>
                <a:gd name="connsiteY8" fmla="*/ 1166370 h 1285388"/>
                <a:gd name="connsiteX9" fmla="*/ 364401 w 1440149"/>
                <a:gd name="connsiteY9" fmla="*/ 1020338 h 1285388"/>
                <a:gd name="connsiteX10" fmla="*/ 144267 w 1440149"/>
                <a:gd name="connsiteY10" fmla="*/ 878108 h 1285388"/>
                <a:gd name="connsiteX11" fmla="*/ 88216 w 1440149"/>
                <a:gd name="connsiteY11" fmla="*/ 925608 h 1285388"/>
                <a:gd name="connsiteX12" fmla="*/ 38680 w 1440149"/>
                <a:gd name="connsiteY12" fmla="*/ 946915 h 128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0149" h="1285388">
                  <a:moveTo>
                    <a:pt x="0" y="933344"/>
                  </a:moveTo>
                  <a:lnTo>
                    <a:pt x="127710" y="332254"/>
                  </a:lnTo>
                  <a:cubicBezTo>
                    <a:pt x="127710" y="332254"/>
                    <a:pt x="234130" y="195508"/>
                    <a:pt x="368879" y="23159"/>
                  </a:cubicBezTo>
                  <a:lnTo>
                    <a:pt x="387011" y="0"/>
                  </a:lnTo>
                  <a:lnTo>
                    <a:pt x="1440149" y="0"/>
                  </a:lnTo>
                  <a:lnTo>
                    <a:pt x="1401684" y="49919"/>
                  </a:lnTo>
                  <a:cubicBezTo>
                    <a:pt x="1137000" y="391627"/>
                    <a:pt x="431174" y="1283631"/>
                    <a:pt x="431174" y="1283631"/>
                  </a:cubicBezTo>
                  <a:cubicBezTo>
                    <a:pt x="431174" y="1283631"/>
                    <a:pt x="426152" y="1292587"/>
                    <a:pt x="410408" y="1270060"/>
                  </a:cubicBezTo>
                  <a:cubicBezTo>
                    <a:pt x="394529" y="1247531"/>
                    <a:pt x="457637" y="1173971"/>
                    <a:pt x="465238" y="1166370"/>
                  </a:cubicBezTo>
                  <a:cubicBezTo>
                    <a:pt x="472839" y="1158906"/>
                    <a:pt x="415973" y="1088742"/>
                    <a:pt x="364401" y="1020338"/>
                  </a:cubicBezTo>
                  <a:cubicBezTo>
                    <a:pt x="312828" y="951802"/>
                    <a:pt x="151188" y="871186"/>
                    <a:pt x="144267" y="878108"/>
                  </a:cubicBezTo>
                  <a:cubicBezTo>
                    <a:pt x="137482" y="885029"/>
                    <a:pt x="88216" y="925608"/>
                    <a:pt x="88216" y="925608"/>
                  </a:cubicBezTo>
                  <a:lnTo>
                    <a:pt x="38680" y="946915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5" name="任意多边形: 形状 874"/>
            <p:cNvSpPr/>
            <p:nvPr/>
          </p:nvSpPr>
          <p:spPr>
            <a:xfrm rot="5400000">
              <a:off x="11002559" y="3245344"/>
              <a:ext cx="1212375" cy="1166506"/>
            </a:xfrm>
            <a:custGeom>
              <a:avLst/>
              <a:gdLst>
                <a:gd name="connsiteX0" fmla="*/ 0 w 1212375"/>
                <a:gd name="connsiteY0" fmla="*/ 878244 h 1166506"/>
                <a:gd name="connsiteX1" fmla="*/ 241576 w 1212375"/>
                <a:gd name="connsiteY1" fmla="*/ 550214 h 1166506"/>
                <a:gd name="connsiteX2" fmla="*/ 668752 w 1212375"/>
                <a:gd name="connsiteY2" fmla="*/ 0 h 1166506"/>
                <a:gd name="connsiteX3" fmla="*/ 1212375 w 1212375"/>
                <a:gd name="connsiteY3" fmla="*/ 0 h 1166506"/>
                <a:gd name="connsiteX4" fmla="*/ 320971 w 1212375"/>
                <a:gd name="connsiteY4" fmla="*/ 1166506 h 1166506"/>
                <a:gd name="connsiteX5" fmla="*/ 220132 w 1212375"/>
                <a:gd name="connsiteY5" fmla="*/ 1020474 h 1166506"/>
                <a:gd name="connsiteX6" fmla="*/ 0 w 1212375"/>
                <a:gd name="connsiteY6" fmla="*/ 878244 h 1166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2375" h="1166506">
                  <a:moveTo>
                    <a:pt x="0" y="878244"/>
                  </a:moveTo>
                  <a:lnTo>
                    <a:pt x="241576" y="550214"/>
                  </a:lnTo>
                  <a:lnTo>
                    <a:pt x="668752" y="0"/>
                  </a:lnTo>
                  <a:lnTo>
                    <a:pt x="1212375" y="0"/>
                  </a:lnTo>
                  <a:lnTo>
                    <a:pt x="320971" y="1166506"/>
                  </a:lnTo>
                  <a:lnTo>
                    <a:pt x="220132" y="1020474"/>
                  </a:lnTo>
                  <a:cubicBezTo>
                    <a:pt x="220132" y="1020474"/>
                    <a:pt x="145354" y="878244"/>
                    <a:pt x="0" y="878244"/>
                  </a:cubicBez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6" name="任意多边形: 形状 875"/>
            <p:cNvSpPr/>
            <p:nvPr/>
          </p:nvSpPr>
          <p:spPr>
            <a:xfrm rot="5400000">
              <a:off x="11242483" y="3186195"/>
              <a:ext cx="913300" cy="985732"/>
            </a:xfrm>
            <a:custGeom>
              <a:avLst/>
              <a:gdLst>
                <a:gd name="connsiteX0" fmla="*/ 0 w 913300"/>
                <a:gd name="connsiteY0" fmla="*/ 878244 h 985732"/>
                <a:gd name="connsiteX1" fmla="*/ 332914 w 913300"/>
                <a:gd name="connsiteY1" fmla="*/ 432685 h 985732"/>
                <a:gd name="connsiteX2" fmla="*/ 575475 w 913300"/>
                <a:gd name="connsiteY2" fmla="*/ 120790 h 985732"/>
                <a:gd name="connsiteX3" fmla="*/ 669617 w 913300"/>
                <a:gd name="connsiteY3" fmla="*/ 0 h 985732"/>
                <a:gd name="connsiteX4" fmla="*/ 913300 w 913300"/>
                <a:gd name="connsiteY4" fmla="*/ 0 h 985732"/>
                <a:gd name="connsiteX5" fmla="*/ 856118 w 913300"/>
                <a:gd name="connsiteY5" fmla="*/ 77375 h 985732"/>
                <a:gd name="connsiteX6" fmla="*/ 187154 w 913300"/>
                <a:gd name="connsiteY6" fmla="*/ 985732 h 985732"/>
                <a:gd name="connsiteX7" fmla="*/ 0 w 913300"/>
                <a:gd name="connsiteY7" fmla="*/ 878244 h 9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3300" h="985732">
                  <a:moveTo>
                    <a:pt x="0" y="878244"/>
                  </a:moveTo>
                  <a:lnTo>
                    <a:pt x="332914" y="432685"/>
                  </a:lnTo>
                  <a:cubicBezTo>
                    <a:pt x="332914" y="432685"/>
                    <a:pt x="444610" y="288825"/>
                    <a:pt x="575475" y="120790"/>
                  </a:cubicBezTo>
                  <a:lnTo>
                    <a:pt x="669617" y="0"/>
                  </a:lnTo>
                  <a:lnTo>
                    <a:pt x="913300" y="0"/>
                  </a:lnTo>
                  <a:lnTo>
                    <a:pt x="856118" y="77375"/>
                  </a:lnTo>
                  <a:cubicBezTo>
                    <a:pt x="566314" y="469795"/>
                    <a:pt x="187154" y="985732"/>
                    <a:pt x="187154" y="985732"/>
                  </a:cubicBezTo>
                  <a:cubicBezTo>
                    <a:pt x="187154" y="985732"/>
                    <a:pt x="24837" y="879736"/>
                    <a:pt x="0" y="878244"/>
                  </a:cubicBez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8" name="任意多边形: 形状 877"/>
            <p:cNvSpPr/>
            <p:nvPr/>
          </p:nvSpPr>
          <p:spPr>
            <a:xfrm rot="5400000">
              <a:off x="11360208" y="2989637"/>
              <a:ext cx="735523" cy="928060"/>
            </a:xfrm>
            <a:custGeom>
              <a:avLst/>
              <a:gdLst>
                <a:gd name="connsiteX0" fmla="*/ 2010 w 735523"/>
                <a:gd name="connsiteY0" fmla="*/ 912716 h 928060"/>
                <a:gd name="connsiteX1" fmla="*/ 32138 w 735523"/>
                <a:gd name="connsiteY1" fmla="*/ 873902 h 928060"/>
                <a:gd name="connsiteX2" fmla="*/ 276158 w 735523"/>
                <a:gd name="connsiteY2" fmla="*/ 561752 h 928060"/>
                <a:gd name="connsiteX3" fmla="*/ 518956 w 735523"/>
                <a:gd name="connsiteY3" fmla="*/ 250823 h 928060"/>
                <a:gd name="connsiteX4" fmla="*/ 715229 w 735523"/>
                <a:gd name="connsiteY4" fmla="*/ 0 h 928060"/>
                <a:gd name="connsiteX5" fmla="*/ 735523 w 735523"/>
                <a:gd name="connsiteY5" fmla="*/ 0 h 928060"/>
                <a:gd name="connsiteX6" fmla="*/ 501041 w 735523"/>
                <a:gd name="connsiteY6" fmla="*/ 301174 h 928060"/>
                <a:gd name="connsiteX7" fmla="*/ 258379 w 735523"/>
                <a:gd name="connsiteY7" fmla="*/ 612374 h 928060"/>
                <a:gd name="connsiteX8" fmla="*/ 14767 w 735523"/>
                <a:gd name="connsiteY8" fmla="*/ 924930 h 928060"/>
                <a:gd name="connsiteX9" fmla="*/ 2010 w 735523"/>
                <a:gd name="connsiteY9" fmla="*/ 912716 h 9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5523" h="928060">
                  <a:moveTo>
                    <a:pt x="2010" y="912716"/>
                  </a:moveTo>
                  <a:cubicBezTo>
                    <a:pt x="12053" y="899688"/>
                    <a:pt x="22094" y="886796"/>
                    <a:pt x="32138" y="873902"/>
                  </a:cubicBezTo>
                  <a:cubicBezTo>
                    <a:pt x="113570" y="769943"/>
                    <a:pt x="194863" y="665847"/>
                    <a:pt x="276158" y="561752"/>
                  </a:cubicBezTo>
                  <a:cubicBezTo>
                    <a:pt x="357045" y="458200"/>
                    <a:pt x="438069" y="354511"/>
                    <a:pt x="518956" y="250823"/>
                  </a:cubicBezTo>
                  <a:lnTo>
                    <a:pt x="715229" y="0"/>
                  </a:lnTo>
                  <a:lnTo>
                    <a:pt x="735523" y="0"/>
                  </a:lnTo>
                  <a:lnTo>
                    <a:pt x="501041" y="301174"/>
                  </a:lnTo>
                  <a:cubicBezTo>
                    <a:pt x="420154" y="404999"/>
                    <a:pt x="339267" y="508686"/>
                    <a:pt x="258379" y="612374"/>
                  </a:cubicBezTo>
                  <a:cubicBezTo>
                    <a:pt x="177221" y="716604"/>
                    <a:pt x="96605" y="821243"/>
                    <a:pt x="14767" y="924930"/>
                  </a:cubicBezTo>
                  <a:cubicBezTo>
                    <a:pt x="7709" y="933888"/>
                    <a:pt x="-4912" y="921674"/>
                    <a:pt x="2010" y="91271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0" name="任意多边形: 形状 879"/>
            <p:cNvSpPr/>
            <p:nvPr/>
          </p:nvSpPr>
          <p:spPr>
            <a:xfrm rot="5400000">
              <a:off x="11032744" y="3367696"/>
              <a:ext cx="1025652" cy="1292859"/>
            </a:xfrm>
            <a:custGeom>
              <a:avLst/>
              <a:gdLst>
                <a:gd name="connsiteX0" fmla="*/ 1909 w 1025652"/>
                <a:gd name="connsiteY0" fmla="*/ 1278201 h 1292859"/>
                <a:gd name="connsiteX1" fmla="*/ 34075 w 1025652"/>
                <a:gd name="connsiteY1" fmla="*/ 1237350 h 1292859"/>
                <a:gd name="connsiteX2" fmla="*/ 296552 w 1025652"/>
                <a:gd name="connsiteY2" fmla="*/ 907966 h 1292859"/>
                <a:gd name="connsiteX3" fmla="*/ 557129 w 1025652"/>
                <a:gd name="connsiteY3" fmla="*/ 577086 h 1292859"/>
                <a:gd name="connsiteX4" fmla="*/ 815807 w 1025652"/>
                <a:gd name="connsiteY4" fmla="*/ 244852 h 1292859"/>
                <a:gd name="connsiteX5" fmla="*/ 1004829 w 1025652"/>
                <a:gd name="connsiteY5" fmla="*/ 0 h 1292859"/>
                <a:gd name="connsiteX6" fmla="*/ 1025652 w 1025652"/>
                <a:gd name="connsiteY6" fmla="*/ 0 h 1292859"/>
                <a:gd name="connsiteX7" fmla="*/ 797756 w 1025652"/>
                <a:gd name="connsiteY7" fmla="*/ 296696 h 1292859"/>
                <a:gd name="connsiteX8" fmla="*/ 538942 w 1025652"/>
                <a:gd name="connsiteY8" fmla="*/ 628931 h 1292859"/>
                <a:gd name="connsiteX9" fmla="*/ 278230 w 1025652"/>
                <a:gd name="connsiteY9" fmla="*/ 959674 h 1292859"/>
                <a:gd name="connsiteX10" fmla="*/ 146584 w 1025652"/>
                <a:gd name="connsiteY10" fmla="*/ 1125113 h 1292859"/>
                <a:gd name="connsiteX11" fmla="*/ 14123 w 1025652"/>
                <a:gd name="connsiteY11" fmla="*/ 1289873 h 1292859"/>
                <a:gd name="connsiteX12" fmla="*/ 1909 w 1025652"/>
                <a:gd name="connsiteY12" fmla="*/ 1278201 h 1292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5652" h="1292859">
                  <a:moveTo>
                    <a:pt x="1909" y="1278201"/>
                  </a:moveTo>
                  <a:cubicBezTo>
                    <a:pt x="12495" y="1264495"/>
                    <a:pt x="23218" y="1250922"/>
                    <a:pt x="34075" y="1237350"/>
                  </a:cubicBezTo>
                  <a:cubicBezTo>
                    <a:pt x="121884" y="1127827"/>
                    <a:pt x="209421" y="1018032"/>
                    <a:pt x="296552" y="907966"/>
                  </a:cubicBezTo>
                  <a:cubicBezTo>
                    <a:pt x="383683" y="797898"/>
                    <a:pt x="470541" y="687560"/>
                    <a:pt x="557129" y="577086"/>
                  </a:cubicBezTo>
                  <a:cubicBezTo>
                    <a:pt x="643581" y="466614"/>
                    <a:pt x="729761" y="355868"/>
                    <a:pt x="815807" y="244852"/>
                  </a:cubicBezTo>
                  <a:lnTo>
                    <a:pt x="1004829" y="0"/>
                  </a:lnTo>
                  <a:lnTo>
                    <a:pt x="1025652" y="0"/>
                  </a:lnTo>
                  <a:lnTo>
                    <a:pt x="797756" y="296696"/>
                  </a:lnTo>
                  <a:cubicBezTo>
                    <a:pt x="711848" y="407711"/>
                    <a:pt x="625531" y="518457"/>
                    <a:pt x="538942" y="628931"/>
                  </a:cubicBezTo>
                  <a:cubicBezTo>
                    <a:pt x="452356" y="739405"/>
                    <a:pt x="365496" y="849743"/>
                    <a:pt x="278230" y="959674"/>
                  </a:cubicBezTo>
                  <a:cubicBezTo>
                    <a:pt x="234393" y="1014910"/>
                    <a:pt x="190557" y="1070012"/>
                    <a:pt x="146584" y="1125113"/>
                  </a:cubicBezTo>
                  <a:cubicBezTo>
                    <a:pt x="102611" y="1180215"/>
                    <a:pt x="59455" y="1235994"/>
                    <a:pt x="14123" y="1289873"/>
                  </a:cubicBezTo>
                  <a:cubicBezTo>
                    <a:pt x="7067" y="1298424"/>
                    <a:pt x="-4604" y="1286753"/>
                    <a:pt x="1909" y="1278201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1" name="任意多边形: 形状 880"/>
            <p:cNvSpPr/>
            <p:nvPr/>
          </p:nvSpPr>
          <p:spPr>
            <a:xfrm rot="5400000">
              <a:off x="10858865" y="3114151"/>
              <a:ext cx="1362161" cy="1304107"/>
            </a:xfrm>
            <a:custGeom>
              <a:avLst/>
              <a:gdLst>
                <a:gd name="connsiteX0" fmla="*/ 395233 w 1362161"/>
                <a:gd name="connsiteY0" fmla="*/ 1275778 h 1304107"/>
                <a:gd name="connsiteX1" fmla="*/ 395827 w 1362161"/>
                <a:gd name="connsiteY1" fmla="*/ 1255674 h 1304107"/>
                <a:gd name="connsiteX2" fmla="*/ 428128 w 1362161"/>
                <a:gd name="connsiteY2" fmla="*/ 1200709 h 1304107"/>
                <a:gd name="connsiteX3" fmla="*/ 458664 w 1362161"/>
                <a:gd name="connsiteY3" fmla="*/ 1158094 h 1304107"/>
                <a:gd name="connsiteX4" fmla="*/ 551629 w 1362161"/>
                <a:gd name="connsiteY4" fmla="*/ 1031469 h 1304107"/>
                <a:gd name="connsiteX5" fmla="*/ 676897 w 1362161"/>
                <a:gd name="connsiteY5" fmla="*/ 863451 h 1304107"/>
                <a:gd name="connsiteX6" fmla="*/ 826729 w 1362161"/>
                <a:gd name="connsiteY6" fmla="*/ 664625 h 1304107"/>
                <a:gd name="connsiteX7" fmla="*/ 991219 w 1362161"/>
                <a:gd name="connsiteY7" fmla="*/ 448429 h 1304107"/>
                <a:gd name="connsiteX8" fmla="*/ 1160729 w 1362161"/>
                <a:gd name="connsiteY8" fmla="*/ 227889 h 1304107"/>
                <a:gd name="connsiteX9" fmla="*/ 1325762 w 1362161"/>
                <a:gd name="connsiteY9" fmla="*/ 16033 h 1304107"/>
                <a:gd name="connsiteX10" fmla="*/ 1338489 w 1362161"/>
                <a:gd name="connsiteY10" fmla="*/ 0 h 1304107"/>
                <a:gd name="connsiteX11" fmla="*/ 1362161 w 1362161"/>
                <a:gd name="connsiteY11" fmla="*/ 0 h 1304107"/>
                <a:gd name="connsiteX12" fmla="*/ 1307846 w 1362161"/>
                <a:gd name="connsiteY12" fmla="*/ 68692 h 1304107"/>
                <a:gd name="connsiteX13" fmla="*/ 1143901 w 1362161"/>
                <a:gd name="connsiteY13" fmla="*/ 279732 h 1304107"/>
                <a:gd name="connsiteX14" fmla="*/ 977239 w 1362161"/>
                <a:gd name="connsiteY14" fmla="*/ 496879 h 1304107"/>
                <a:gd name="connsiteX15" fmla="*/ 817636 w 1362161"/>
                <a:gd name="connsiteY15" fmla="*/ 706970 h 1304107"/>
                <a:gd name="connsiteX16" fmla="*/ 672826 w 1362161"/>
                <a:gd name="connsiteY16" fmla="*/ 899416 h 1304107"/>
                <a:gd name="connsiteX17" fmla="*/ 552580 w 1362161"/>
                <a:gd name="connsiteY17" fmla="*/ 1060919 h 1304107"/>
                <a:gd name="connsiteX18" fmla="*/ 466806 w 1362161"/>
                <a:gd name="connsiteY18" fmla="*/ 1178044 h 1304107"/>
                <a:gd name="connsiteX19" fmla="*/ 439255 w 1362161"/>
                <a:gd name="connsiteY19" fmla="*/ 1216723 h 1304107"/>
                <a:gd name="connsiteX20" fmla="*/ 429757 w 1362161"/>
                <a:gd name="connsiteY20" fmla="*/ 1230566 h 1304107"/>
                <a:gd name="connsiteX21" fmla="*/ 414692 w 1362161"/>
                <a:gd name="connsiteY21" fmla="*/ 1257168 h 1304107"/>
                <a:gd name="connsiteX22" fmla="*/ 416320 w 1362161"/>
                <a:gd name="connsiteY22" fmla="*/ 1279154 h 1304107"/>
                <a:gd name="connsiteX23" fmla="*/ 432199 w 1362161"/>
                <a:gd name="connsiteY23" fmla="*/ 1284447 h 1304107"/>
                <a:gd name="connsiteX24" fmla="*/ 437492 w 1362161"/>
                <a:gd name="connsiteY24" fmla="*/ 1301954 h 1304107"/>
                <a:gd name="connsiteX25" fmla="*/ 404512 w 1362161"/>
                <a:gd name="connsiteY25" fmla="*/ 1293539 h 1304107"/>
                <a:gd name="connsiteX26" fmla="*/ 395233 w 1362161"/>
                <a:gd name="connsiteY26" fmla="*/ 1275778 h 1304107"/>
                <a:gd name="connsiteX27" fmla="*/ 1653 w 1362161"/>
                <a:gd name="connsiteY27" fmla="*/ 934025 h 1304107"/>
                <a:gd name="connsiteX28" fmla="*/ 9982 w 1362161"/>
                <a:gd name="connsiteY28" fmla="*/ 933482 h 1304107"/>
                <a:gd name="connsiteX29" fmla="*/ 53412 w 1362161"/>
                <a:gd name="connsiteY29" fmla="*/ 935382 h 1304107"/>
                <a:gd name="connsiteX30" fmla="*/ 131720 w 1362161"/>
                <a:gd name="connsiteY30" fmla="*/ 857752 h 1304107"/>
                <a:gd name="connsiteX31" fmla="*/ 212879 w 1362161"/>
                <a:gd name="connsiteY31" fmla="*/ 752978 h 1304107"/>
                <a:gd name="connsiteX32" fmla="*/ 375333 w 1362161"/>
                <a:gd name="connsiteY32" fmla="*/ 543702 h 1304107"/>
                <a:gd name="connsiteX33" fmla="*/ 700104 w 1362161"/>
                <a:gd name="connsiteY33" fmla="*/ 125015 h 1304107"/>
                <a:gd name="connsiteX34" fmla="*/ 797077 w 1362161"/>
                <a:gd name="connsiteY34" fmla="*/ 0 h 1304107"/>
                <a:gd name="connsiteX35" fmla="*/ 815629 w 1362161"/>
                <a:gd name="connsiteY35" fmla="*/ 0 h 1304107"/>
                <a:gd name="connsiteX36" fmla="*/ 642425 w 1362161"/>
                <a:gd name="connsiteY36" fmla="*/ 223002 h 1304107"/>
                <a:gd name="connsiteX37" fmla="*/ 317383 w 1362161"/>
                <a:gd name="connsiteY37" fmla="*/ 641419 h 1304107"/>
                <a:gd name="connsiteX38" fmla="*/ 154792 w 1362161"/>
                <a:gd name="connsiteY38" fmla="*/ 850559 h 1304107"/>
                <a:gd name="connsiteX39" fmla="*/ 79469 w 1362161"/>
                <a:gd name="connsiteY39" fmla="*/ 935788 h 1304107"/>
                <a:gd name="connsiteX40" fmla="*/ 1976 w 1362161"/>
                <a:gd name="connsiteY40" fmla="*/ 941489 h 1304107"/>
                <a:gd name="connsiteX41" fmla="*/ 1653 w 1362161"/>
                <a:gd name="connsiteY41" fmla="*/ 934025 h 130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2161" h="1304107">
                  <a:moveTo>
                    <a:pt x="395233" y="1275778"/>
                  </a:moveTo>
                  <a:cubicBezTo>
                    <a:pt x="393859" y="1269280"/>
                    <a:pt x="394130" y="1262392"/>
                    <a:pt x="395827" y="1255674"/>
                  </a:cubicBezTo>
                  <a:cubicBezTo>
                    <a:pt x="400984" y="1235724"/>
                    <a:pt x="416183" y="1217537"/>
                    <a:pt x="428128" y="1200709"/>
                  </a:cubicBezTo>
                  <a:cubicBezTo>
                    <a:pt x="438170" y="1186458"/>
                    <a:pt x="448350" y="1172208"/>
                    <a:pt x="458664" y="1158094"/>
                  </a:cubicBezTo>
                  <a:cubicBezTo>
                    <a:pt x="489472" y="1115615"/>
                    <a:pt x="520416" y="1073542"/>
                    <a:pt x="551629" y="1031469"/>
                  </a:cubicBezTo>
                  <a:cubicBezTo>
                    <a:pt x="593296" y="975282"/>
                    <a:pt x="634961" y="919366"/>
                    <a:pt x="676897" y="863451"/>
                  </a:cubicBezTo>
                  <a:cubicBezTo>
                    <a:pt x="726705" y="797086"/>
                    <a:pt x="776649" y="730856"/>
                    <a:pt x="826729" y="664625"/>
                  </a:cubicBezTo>
                  <a:cubicBezTo>
                    <a:pt x="881424" y="592424"/>
                    <a:pt x="936252" y="520358"/>
                    <a:pt x="991219" y="448429"/>
                  </a:cubicBezTo>
                  <a:cubicBezTo>
                    <a:pt x="1047540" y="374735"/>
                    <a:pt x="1103999" y="301175"/>
                    <a:pt x="1160729" y="227889"/>
                  </a:cubicBezTo>
                  <a:cubicBezTo>
                    <a:pt x="1215424" y="157043"/>
                    <a:pt x="1270389" y="86470"/>
                    <a:pt x="1325762" y="16033"/>
                  </a:cubicBezTo>
                  <a:lnTo>
                    <a:pt x="1338489" y="0"/>
                  </a:lnTo>
                  <a:lnTo>
                    <a:pt x="1362161" y="0"/>
                  </a:lnTo>
                  <a:lnTo>
                    <a:pt x="1307846" y="68692"/>
                  </a:lnTo>
                  <a:cubicBezTo>
                    <a:pt x="1253016" y="138858"/>
                    <a:pt x="1198323" y="209159"/>
                    <a:pt x="1143901" y="279732"/>
                  </a:cubicBezTo>
                  <a:cubicBezTo>
                    <a:pt x="1088120" y="351934"/>
                    <a:pt x="1032612" y="424406"/>
                    <a:pt x="977239" y="496879"/>
                  </a:cubicBezTo>
                  <a:cubicBezTo>
                    <a:pt x="923903" y="566774"/>
                    <a:pt x="870701" y="636803"/>
                    <a:pt x="817636" y="706970"/>
                  </a:cubicBezTo>
                  <a:cubicBezTo>
                    <a:pt x="769185" y="771029"/>
                    <a:pt x="720869" y="835223"/>
                    <a:pt x="672826" y="899416"/>
                  </a:cubicBezTo>
                  <a:cubicBezTo>
                    <a:pt x="632653" y="953161"/>
                    <a:pt x="592480" y="1006905"/>
                    <a:pt x="552580" y="1060919"/>
                  </a:cubicBezTo>
                  <a:cubicBezTo>
                    <a:pt x="523807" y="1099870"/>
                    <a:pt x="495171" y="1138821"/>
                    <a:pt x="466806" y="1178044"/>
                  </a:cubicBezTo>
                  <a:cubicBezTo>
                    <a:pt x="457579" y="1190937"/>
                    <a:pt x="448350" y="1203694"/>
                    <a:pt x="439255" y="1216723"/>
                  </a:cubicBezTo>
                  <a:cubicBezTo>
                    <a:pt x="436135" y="1221337"/>
                    <a:pt x="432877" y="1225952"/>
                    <a:pt x="429757" y="1230566"/>
                  </a:cubicBezTo>
                  <a:cubicBezTo>
                    <a:pt x="424192" y="1238981"/>
                    <a:pt x="417948" y="1247530"/>
                    <a:pt x="414692" y="1257168"/>
                  </a:cubicBezTo>
                  <a:cubicBezTo>
                    <a:pt x="412112" y="1264632"/>
                    <a:pt x="411435" y="1272639"/>
                    <a:pt x="416320" y="1279154"/>
                  </a:cubicBezTo>
                  <a:cubicBezTo>
                    <a:pt x="420391" y="1284582"/>
                    <a:pt x="425820" y="1287296"/>
                    <a:pt x="432199" y="1284447"/>
                  </a:cubicBezTo>
                  <a:cubicBezTo>
                    <a:pt x="443056" y="1279697"/>
                    <a:pt x="448078" y="1297204"/>
                    <a:pt x="437492" y="1301954"/>
                  </a:cubicBezTo>
                  <a:cubicBezTo>
                    <a:pt x="425820" y="1307111"/>
                    <a:pt x="412927" y="1302497"/>
                    <a:pt x="404512" y="1293539"/>
                  </a:cubicBezTo>
                  <a:cubicBezTo>
                    <a:pt x="399626" y="1288382"/>
                    <a:pt x="396606" y="1282275"/>
                    <a:pt x="395233" y="1275778"/>
                  </a:cubicBezTo>
                  <a:close/>
                  <a:moveTo>
                    <a:pt x="1653" y="934025"/>
                  </a:moveTo>
                  <a:cubicBezTo>
                    <a:pt x="3638" y="932057"/>
                    <a:pt x="7065" y="931243"/>
                    <a:pt x="9982" y="933482"/>
                  </a:cubicBezTo>
                  <a:cubicBezTo>
                    <a:pt x="23282" y="943524"/>
                    <a:pt x="38890" y="941761"/>
                    <a:pt x="53412" y="935382"/>
                  </a:cubicBezTo>
                  <a:cubicBezTo>
                    <a:pt x="87748" y="920181"/>
                    <a:pt x="109599" y="886251"/>
                    <a:pt x="131720" y="857752"/>
                  </a:cubicBezTo>
                  <a:cubicBezTo>
                    <a:pt x="158728" y="822737"/>
                    <a:pt x="185873" y="787857"/>
                    <a:pt x="212879" y="752978"/>
                  </a:cubicBezTo>
                  <a:cubicBezTo>
                    <a:pt x="267032" y="683218"/>
                    <a:pt x="321182" y="613460"/>
                    <a:pt x="375333" y="543702"/>
                  </a:cubicBezTo>
                  <a:cubicBezTo>
                    <a:pt x="483636" y="404185"/>
                    <a:pt x="591803" y="264532"/>
                    <a:pt x="700104" y="125015"/>
                  </a:cubicBezTo>
                  <a:lnTo>
                    <a:pt x="797077" y="0"/>
                  </a:lnTo>
                  <a:lnTo>
                    <a:pt x="815629" y="0"/>
                  </a:lnTo>
                  <a:lnTo>
                    <a:pt x="642425" y="223002"/>
                  </a:lnTo>
                  <a:cubicBezTo>
                    <a:pt x="534122" y="362384"/>
                    <a:pt x="425684" y="501900"/>
                    <a:pt x="317383" y="641419"/>
                  </a:cubicBezTo>
                  <a:cubicBezTo>
                    <a:pt x="263230" y="711177"/>
                    <a:pt x="208945" y="780801"/>
                    <a:pt x="154792" y="850559"/>
                  </a:cubicBezTo>
                  <a:cubicBezTo>
                    <a:pt x="131720" y="880281"/>
                    <a:pt x="110277" y="913396"/>
                    <a:pt x="79469" y="935788"/>
                  </a:cubicBezTo>
                  <a:cubicBezTo>
                    <a:pt x="56126" y="952618"/>
                    <a:pt x="26133" y="961711"/>
                    <a:pt x="1976" y="941489"/>
                  </a:cubicBezTo>
                  <a:cubicBezTo>
                    <a:pt x="-875" y="939114"/>
                    <a:pt x="-332" y="935993"/>
                    <a:pt x="1653" y="93402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2" name="任意多边形: 形状 881"/>
            <p:cNvSpPr/>
            <p:nvPr/>
          </p:nvSpPr>
          <p:spPr>
            <a:xfrm rot="5400000">
              <a:off x="10998729" y="3229561"/>
              <a:ext cx="340289" cy="303959"/>
            </a:xfrm>
            <a:custGeom>
              <a:avLst/>
              <a:gdLst>
                <a:gd name="connsiteX0" fmla="*/ 583 w 179305"/>
                <a:gd name="connsiteY0" fmla="*/ 6457 h 160162"/>
                <a:gd name="connsiteX1" fmla="*/ 11453 w 179305"/>
                <a:gd name="connsiteY1" fmla="*/ 7387 h 160162"/>
                <a:gd name="connsiteX2" fmla="*/ 23467 w 179305"/>
                <a:gd name="connsiteY2" fmla="*/ 8960 h 160162"/>
                <a:gd name="connsiteX3" fmla="*/ 45421 w 179305"/>
                <a:gd name="connsiteY3" fmla="*/ 18900 h 160162"/>
                <a:gd name="connsiteX4" fmla="*/ 82822 w 179305"/>
                <a:gd name="connsiteY4" fmla="*/ 47648 h 160162"/>
                <a:gd name="connsiteX5" fmla="*/ 143750 w 179305"/>
                <a:gd name="connsiteY5" fmla="*/ 115370 h 160162"/>
                <a:gd name="connsiteX6" fmla="*/ 157838 w 179305"/>
                <a:gd name="connsiteY6" fmla="*/ 136895 h 160162"/>
                <a:gd name="connsiteX7" fmla="*/ 171926 w 179305"/>
                <a:gd name="connsiteY7" fmla="*/ 158849 h 160162"/>
                <a:gd name="connsiteX8" fmla="*/ 179220 w 179305"/>
                <a:gd name="connsiteY8" fmla="*/ 154344 h 160162"/>
                <a:gd name="connsiteX9" fmla="*/ 168350 w 179305"/>
                <a:gd name="connsiteY9" fmla="*/ 132032 h 160162"/>
                <a:gd name="connsiteX10" fmla="*/ 155120 w 179305"/>
                <a:gd name="connsiteY10" fmla="*/ 111651 h 160162"/>
                <a:gd name="connsiteX11" fmla="*/ 124442 w 179305"/>
                <a:gd name="connsiteY11" fmla="*/ 73106 h 160162"/>
                <a:gd name="connsiteX12" fmla="*/ 89472 w 179305"/>
                <a:gd name="connsiteY12" fmla="*/ 39424 h 160162"/>
                <a:gd name="connsiteX13" fmla="*/ 49855 w 179305"/>
                <a:gd name="connsiteY13" fmla="*/ 10748 h 160162"/>
                <a:gd name="connsiteX14" fmla="*/ 23252 w 179305"/>
                <a:gd name="connsiteY14" fmla="*/ 736 h 160162"/>
                <a:gd name="connsiteX15" fmla="*/ 10595 w 179305"/>
                <a:gd name="connsiteY15" fmla="*/ 236 h 160162"/>
                <a:gd name="connsiteX16" fmla="*/ 225 w 179305"/>
                <a:gd name="connsiteY16" fmla="*/ 5385 h 160162"/>
                <a:gd name="connsiteX17" fmla="*/ 583 w 179305"/>
                <a:gd name="connsiteY17" fmla="*/ 6457 h 160162"/>
                <a:gd name="connsiteX18" fmla="*/ 583 w 179305"/>
                <a:gd name="connsiteY18" fmla="*/ 6457 h 16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9305" h="160162">
                  <a:moveTo>
                    <a:pt x="583" y="6457"/>
                  </a:moveTo>
                  <a:cubicBezTo>
                    <a:pt x="4302" y="6815"/>
                    <a:pt x="7734" y="7315"/>
                    <a:pt x="11453" y="7387"/>
                  </a:cubicBezTo>
                  <a:cubicBezTo>
                    <a:pt x="15529" y="7387"/>
                    <a:pt x="19534" y="7888"/>
                    <a:pt x="23467" y="8960"/>
                  </a:cubicBezTo>
                  <a:cubicBezTo>
                    <a:pt x="31262" y="10963"/>
                    <a:pt x="38556" y="14681"/>
                    <a:pt x="45421" y="18900"/>
                  </a:cubicBezTo>
                  <a:cubicBezTo>
                    <a:pt x="58794" y="27053"/>
                    <a:pt x="71094" y="37279"/>
                    <a:pt x="82822" y="47648"/>
                  </a:cubicBezTo>
                  <a:cubicBezTo>
                    <a:pt x="105634" y="67815"/>
                    <a:pt x="126230" y="90484"/>
                    <a:pt x="143750" y="115370"/>
                  </a:cubicBezTo>
                  <a:cubicBezTo>
                    <a:pt x="148684" y="122378"/>
                    <a:pt x="153404" y="129601"/>
                    <a:pt x="157838" y="136895"/>
                  </a:cubicBezTo>
                  <a:cubicBezTo>
                    <a:pt x="162343" y="144332"/>
                    <a:pt x="165919" y="152556"/>
                    <a:pt x="171926" y="158849"/>
                  </a:cubicBezTo>
                  <a:cubicBezTo>
                    <a:pt x="175215" y="162282"/>
                    <a:pt x="180007" y="158349"/>
                    <a:pt x="179220" y="154344"/>
                  </a:cubicBezTo>
                  <a:cubicBezTo>
                    <a:pt x="177575" y="146192"/>
                    <a:pt x="172641" y="139112"/>
                    <a:pt x="168350" y="132032"/>
                  </a:cubicBezTo>
                  <a:cubicBezTo>
                    <a:pt x="164131" y="125096"/>
                    <a:pt x="159769" y="118302"/>
                    <a:pt x="155120" y="111651"/>
                  </a:cubicBezTo>
                  <a:cubicBezTo>
                    <a:pt x="145752" y="98136"/>
                    <a:pt x="135455" y="85264"/>
                    <a:pt x="124442" y="73106"/>
                  </a:cubicBezTo>
                  <a:cubicBezTo>
                    <a:pt x="113572" y="61093"/>
                    <a:pt x="101915" y="49865"/>
                    <a:pt x="89472" y="39424"/>
                  </a:cubicBezTo>
                  <a:cubicBezTo>
                    <a:pt x="77029" y="28984"/>
                    <a:pt x="63943" y="18757"/>
                    <a:pt x="49855" y="10748"/>
                  </a:cubicBezTo>
                  <a:cubicBezTo>
                    <a:pt x="41631" y="6100"/>
                    <a:pt x="32620" y="2238"/>
                    <a:pt x="23252" y="736"/>
                  </a:cubicBezTo>
                  <a:cubicBezTo>
                    <a:pt x="19105" y="93"/>
                    <a:pt x="14814" y="-265"/>
                    <a:pt x="10595" y="236"/>
                  </a:cubicBezTo>
                  <a:cubicBezTo>
                    <a:pt x="6447" y="808"/>
                    <a:pt x="3300" y="2596"/>
                    <a:pt x="225" y="5385"/>
                  </a:cubicBezTo>
                  <a:cubicBezTo>
                    <a:pt x="-275" y="5885"/>
                    <a:pt x="154" y="6386"/>
                    <a:pt x="583" y="6457"/>
                  </a:cubicBezTo>
                  <a:lnTo>
                    <a:pt x="583" y="645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3" name="任意多边形: 形状 882"/>
            <p:cNvSpPr/>
            <p:nvPr/>
          </p:nvSpPr>
          <p:spPr>
            <a:xfrm rot="5400000">
              <a:off x="11493080" y="2857300"/>
              <a:ext cx="127547" cy="582943"/>
            </a:xfrm>
            <a:custGeom>
              <a:avLst/>
              <a:gdLst>
                <a:gd name="connsiteX0" fmla="*/ 892 w 67207"/>
                <a:gd name="connsiteY0" fmla="*/ 306776 h 307164"/>
                <a:gd name="connsiteX1" fmla="*/ 19271 w 67207"/>
                <a:gd name="connsiteY1" fmla="*/ 243345 h 307164"/>
                <a:gd name="connsiteX2" fmla="*/ 34288 w 67207"/>
                <a:gd name="connsiteY2" fmla="*/ 179127 h 307164"/>
                <a:gd name="connsiteX3" fmla="*/ 60605 w 67207"/>
                <a:gd name="connsiteY3" fmla="*/ 49833 h 307164"/>
                <a:gd name="connsiteX4" fmla="*/ 66969 w 67207"/>
                <a:gd name="connsiteY4" fmla="*/ 14363 h 307164"/>
                <a:gd name="connsiteX5" fmla="*/ 58245 w 67207"/>
                <a:gd name="connsiteY5" fmla="*/ 633 h 307164"/>
                <a:gd name="connsiteX6" fmla="*/ 58388 w 67207"/>
                <a:gd name="connsiteY6" fmla="*/ 5424 h 307164"/>
                <a:gd name="connsiteX7" fmla="*/ 59318 w 67207"/>
                <a:gd name="connsiteY7" fmla="*/ 14292 h 307164"/>
                <a:gd name="connsiteX8" fmla="*/ 56600 w 67207"/>
                <a:gd name="connsiteY8" fmla="*/ 29882 h 307164"/>
                <a:gd name="connsiteX9" fmla="*/ 51165 w 67207"/>
                <a:gd name="connsiteY9" fmla="*/ 60203 h 307164"/>
                <a:gd name="connsiteX10" fmla="*/ 39723 w 67207"/>
                <a:gd name="connsiteY10" fmla="*/ 119844 h 307164"/>
                <a:gd name="connsiteX11" fmla="*/ 13907 w 67207"/>
                <a:gd name="connsiteY11" fmla="*/ 239340 h 307164"/>
                <a:gd name="connsiteX12" fmla="*/ 34 w 67207"/>
                <a:gd name="connsiteY12" fmla="*/ 306561 h 307164"/>
                <a:gd name="connsiteX13" fmla="*/ 892 w 67207"/>
                <a:gd name="connsiteY13" fmla="*/ 306776 h 307164"/>
                <a:gd name="connsiteX14" fmla="*/ 892 w 67207"/>
                <a:gd name="connsiteY14" fmla="*/ 306776 h 307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207" h="307164">
                  <a:moveTo>
                    <a:pt x="892" y="306776"/>
                  </a:moveTo>
                  <a:cubicBezTo>
                    <a:pt x="8616" y="286181"/>
                    <a:pt x="14050" y="264727"/>
                    <a:pt x="19271" y="243345"/>
                  </a:cubicBezTo>
                  <a:cubicBezTo>
                    <a:pt x="24491" y="221963"/>
                    <a:pt x="29569" y="200581"/>
                    <a:pt x="34288" y="179127"/>
                  </a:cubicBezTo>
                  <a:cubicBezTo>
                    <a:pt x="43799" y="136220"/>
                    <a:pt x="52596" y="93098"/>
                    <a:pt x="60605" y="49833"/>
                  </a:cubicBezTo>
                  <a:cubicBezTo>
                    <a:pt x="62822" y="38034"/>
                    <a:pt x="65039" y="26163"/>
                    <a:pt x="66969" y="14363"/>
                  </a:cubicBezTo>
                  <a:cubicBezTo>
                    <a:pt x="67828" y="9072"/>
                    <a:pt x="66683" y="-2871"/>
                    <a:pt x="58245" y="633"/>
                  </a:cubicBezTo>
                  <a:cubicBezTo>
                    <a:pt x="55885" y="1634"/>
                    <a:pt x="56028" y="4566"/>
                    <a:pt x="58388" y="5424"/>
                  </a:cubicBezTo>
                  <a:cubicBezTo>
                    <a:pt x="60962" y="6354"/>
                    <a:pt x="59604" y="12647"/>
                    <a:pt x="59318" y="14292"/>
                  </a:cubicBezTo>
                  <a:cubicBezTo>
                    <a:pt x="58388" y="19512"/>
                    <a:pt x="57530" y="24661"/>
                    <a:pt x="56600" y="29882"/>
                  </a:cubicBezTo>
                  <a:cubicBezTo>
                    <a:pt x="54812" y="39965"/>
                    <a:pt x="53025" y="50119"/>
                    <a:pt x="51165" y="60203"/>
                  </a:cubicBezTo>
                  <a:cubicBezTo>
                    <a:pt x="47518" y="80083"/>
                    <a:pt x="43657" y="99963"/>
                    <a:pt x="39723" y="119844"/>
                  </a:cubicBezTo>
                  <a:cubicBezTo>
                    <a:pt x="31714" y="159819"/>
                    <a:pt x="23061" y="199651"/>
                    <a:pt x="13907" y="239340"/>
                  </a:cubicBezTo>
                  <a:cubicBezTo>
                    <a:pt x="8759" y="261652"/>
                    <a:pt x="3324" y="283964"/>
                    <a:pt x="34" y="306561"/>
                  </a:cubicBezTo>
                  <a:cubicBezTo>
                    <a:pt x="-180" y="307205"/>
                    <a:pt x="678" y="307420"/>
                    <a:pt x="892" y="306776"/>
                  </a:cubicBezTo>
                  <a:lnTo>
                    <a:pt x="892" y="30677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4" name="任意多边形: 形状 883"/>
            <p:cNvSpPr/>
            <p:nvPr/>
          </p:nvSpPr>
          <p:spPr>
            <a:xfrm rot="5400000">
              <a:off x="11876509" y="3159341"/>
              <a:ext cx="280989" cy="349994"/>
            </a:xfrm>
            <a:custGeom>
              <a:avLst/>
              <a:gdLst>
                <a:gd name="connsiteX0" fmla="*/ 475 w 280989"/>
                <a:gd name="connsiteY0" fmla="*/ 345013 h 349994"/>
                <a:gd name="connsiteX1" fmla="*/ 22869 w 280989"/>
                <a:gd name="connsiteY1" fmla="*/ 311627 h 349994"/>
                <a:gd name="connsiteX2" fmla="*/ 231466 w 280989"/>
                <a:gd name="connsiteY2" fmla="*/ 39921 h 349994"/>
                <a:gd name="connsiteX3" fmla="*/ 262362 w 280989"/>
                <a:gd name="connsiteY3" fmla="*/ 0 h 349994"/>
                <a:gd name="connsiteX4" fmla="*/ 280989 w 280989"/>
                <a:gd name="connsiteY4" fmla="*/ 0 h 349994"/>
                <a:gd name="connsiteX5" fmla="*/ 216265 w 280989"/>
                <a:gd name="connsiteY5" fmla="*/ 83620 h 349994"/>
                <a:gd name="connsiteX6" fmla="*/ 112306 w 280989"/>
                <a:gd name="connsiteY6" fmla="*/ 217438 h 349994"/>
                <a:gd name="connsiteX7" fmla="*/ 5904 w 280989"/>
                <a:gd name="connsiteY7" fmla="*/ 348947 h 349994"/>
                <a:gd name="connsiteX8" fmla="*/ 475 w 280989"/>
                <a:gd name="connsiteY8" fmla="*/ 345013 h 34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9" h="349994">
                  <a:moveTo>
                    <a:pt x="475" y="345013"/>
                  </a:moveTo>
                  <a:cubicBezTo>
                    <a:pt x="7939" y="333884"/>
                    <a:pt x="14860" y="322347"/>
                    <a:pt x="22869" y="311627"/>
                  </a:cubicBezTo>
                  <a:cubicBezTo>
                    <a:pt x="90728" y="219880"/>
                    <a:pt x="161572" y="130172"/>
                    <a:pt x="231466" y="39921"/>
                  </a:cubicBezTo>
                  <a:lnTo>
                    <a:pt x="262362" y="0"/>
                  </a:lnTo>
                  <a:lnTo>
                    <a:pt x="280989" y="0"/>
                  </a:lnTo>
                  <a:lnTo>
                    <a:pt x="216265" y="83620"/>
                  </a:lnTo>
                  <a:cubicBezTo>
                    <a:pt x="181793" y="128272"/>
                    <a:pt x="147049" y="172788"/>
                    <a:pt x="112306" y="217438"/>
                  </a:cubicBezTo>
                  <a:cubicBezTo>
                    <a:pt x="77697" y="261953"/>
                    <a:pt x="43496" y="306876"/>
                    <a:pt x="5904" y="348947"/>
                  </a:cubicBezTo>
                  <a:cubicBezTo>
                    <a:pt x="3460" y="351798"/>
                    <a:pt x="-1562" y="348270"/>
                    <a:pt x="475" y="34501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5" name="任意多边形: 形状 884"/>
            <p:cNvSpPr/>
            <p:nvPr/>
          </p:nvSpPr>
          <p:spPr>
            <a:xfrm rot="5400000">
              <a:off x="11292339" y="3284612"/>
              <a:ext cx="137664" cy="179713"/>
            </a:xfrm>
            <a:custGeom>
              <a:avLst/>
              <a:gdLst>
                <a:gd name="connsiteX0" fmla="*/ 71853 w 72538"/>
                <a:gd name="connsiteY0" fmla="*/ 104 h 94694"/>
                <a:gd name="connsiteX1" fmla="*/ 53117 w 72538"/>
                <a:gd name="connsiteY1" fmla="*/ 21200 h 94694"/>
                <a:gd name="connsiteX2" fmla="*/ 35382 w 72538"/>
                <a:gd name="connsiteY2" fmla="*/ 43297 h 94694"/>
                <a:gd name="connsiteX3" fmla="*/ 913 w 72538"/>
                <a:gd name="connsiteY3" fmla="*/ 88493 h 94694"/>
                <a:gd name="connsiteX4" fmla="*/ 5561 w 72538"/>
                <a:gd name="connsiteY4" fmla="*/ 94214 h 94694"/>
                <a:gd name="connsiteX5" fmla="*/ 13070 w 72538"/>
                <a:gd name="connsiteY5" fmla="*/ 81699 h 94694"/>
                <a:gd name="connsiteX6" fmla="*/ 9280 w 72538"/>
                <a:gd name="connsiteY6" fmla="*/ 80769 h 94694"/>
                <a:gd name="connsiteX7" fmla="*/ 1628 w 72538"/>
                <a:gd name="connsiteY7" fmla="*/ 87849 h 94694"/>
                <a:gd name="connsiteX8" fmla="*/ 6276 w 72538"/>
                <a:gd name="connsiteY8" fmla="*/ 93570 h 94694"/>
                <a:gd name="connsiteX9" fmla="*/ 40888 w 72538"/>
                <a:gd name="connsiteY9" fmla="*/ 47373 h 94694"/>
                <a:gd name="connsiteX10" fmla="*/ 56836 w 72538"/>
                <a:gd name="connsiteY10" fmla="*/ 25062 h 94694"/>
                <a:gd name="connsiteX11" fmla="*/ 72425 w 72538"/>
                <a:gd name="connsiteY11" fmla="*/ 533 h 94694"/>
                <a:gd name="connsiteX12" fmla="*/ 71853 w 72538"/>
                <a:gd name="connsiteY12" fmla="*/ 104 h 94694"/>
                <a:gd name="connsiteX13" fmla="*/ 71853 w 72538"/>
                <a:gd name="connsiteY13" fmla="*/ 104 h 9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538" h="94694">
                  <a:moveTo>
                    <a:pt x="71853" y="104"/>
                  </a:moveTo>
                  <a:cubicBezTo>
                    <a:pt x="65131" y="6612"/>
                    <a:pt x="59195" y="14192"/>
                    <a:pt x="53117" y="21200"/>
                  </a:cubicBezTo>
                  <a:cubicBezTo>
                    <a:pt x="46895" y="28351"/>
                    <a:pt x="41174" y="35860"/>
                    <a:pt x="35382" y="43297"/>
                  </a:cubicBezTo>
                  <a:cubicBezTo>
                    <a:pt x="23868" y="58315"/>
                    <a:pt x="12426" y="73404"/>
                    <a:pt x="913" y="88493"/>
                  </a:cubicBezTo>
                  <a:cubicBezTo>
                    <a:pt x="-1661" y="91854"/>
                    <a:pt x="1628" y="96145"/>
                    <a:pt x="5561" y="94214"/>
                  </a:cubicBezTo>
                  <a:cubicBezTo>
                    <a:pt x="10996" y="91568"/>
                    <a:pt x="12856" y="87563"/>
                    <a:pt x="13070" y="81699"/>
                  </a:cubicBezTo>
                  <a:cubicBezTo>
                    <a:pt x="13142" y="79697"/>
                    <a:pt x="10138" y="78982"/>
                    <a:pt x="9280" y="80769"/>
                  </a:cubicBezTo>
                  <a:cubicBezTo>
                    <a:pt x="7850" y="83701"/>
                    <a:pt x="4560" y="86419"/>
                    <a:pt x="1628" y="87849"/>
                  </a:cubicBezTo>
                  <a:cubicBezTo>
                    <a:pt x="3202" y="89780"/>
                    <a:pt x="4703" y="91711"/>
                    <a:pt x="6276" y="93570"/>
                  </a:cubicBezTo>
                  <a:cubicBezTo>
                    <a:pt x="17790" y="78195"/>
                    <a:pt x="29375" y="62820"/>
                    <a:pt x="40888" y="47373"/>
                  </a:cubicBezTo>
                  <a:cubicBezTo>
                    <a:pt x="46323" y="40008"/>
                    <a:pt x="51901" y="32713"/>
                    <a:pt x="56836" y="25062"/>
                  </a:cubicBezTo>
                  <a:cubicBezTo>
                    <a:pt x="62056" y="16981"/>
                    <a:pt x="67920" y="9043"/>
                    <a:pt x="72425" y="533"/>
                  </a:cubicBezTo>
                  <a:cubicBezTo>
                    <a:pt x="72783" y="175"/>
                    <a:pt x="72211" y="-182"/>
                    <a:pt x="71853" y="104"/>
                  </a:cubicBezTo>
                  <a:lnTo>
                    <a:pt x="71853" y="10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6" name="任意多边形: 形状 885"/>
            <p:cNvSpPr/>
            <p:nvPr/>
          </p:nvSpPr>
          <p:spPr>
            <a:xfrm rot="5400000">
              <a:off x="11230260" y="3378437"/>
              <a:ext cx="395019" cy="430370"/>
            </a:xfrm>
            <a:custGeom>
              <a:avLst/>
              <a:gdLst>
                <a:gd name="connsiteX0" fmla="*/ 206964 w 208143"/>
                <a:gd name="connsiteY0" fmla="*/ 187 h 226770"/>
                <a:gd name="connsiteX1" fmla="*/ 162913 w 208143"/>
                <a:gd name="connsiteY1" fmla="*/ 40091 h 226770"/>
                <a:gd name="connsiteX2" fmla="*/ 120721 w 208143"/>
                <a:gd name="connsiteY2" fmla="*/ 81854 h 226770"/>
                <a:gd name="connsiteX3" fmla="*/ 41342 w 208143"/>
                <a:gd name="connsiteY3" fmla="*/ 168669 h 226770"/>
                <a:gd name="connsiteX4" fmla="*/ 723 w 208143"/>
                <a:gd name="connsiteY4" fmla="*/ 220730 h 226770"/>
                <a:gd name="connsiteX5" fmla="*/ 6587 w 208143"/>
                <a:gd name="connsiteY5" fmla="*/ 226308 h 226770"/>
                <a:gd name="connsiteX6" fmla="*/ 17887 w 208143"/>
                <a:gd name="connsiteY6" fmla="*/ 217154 h 226770"/>
                <a:gd name="connsiteX7" fmla="*/ 16385 w 208143"/>
                <a:gd name="connsiteY7" fmla="*/ 214651 h 226770"/>
                <a:gd name="connsiteX8" fmla="*/ 8733 w 208143"/>
                <a:gd name="connsiteY8" fmla="*/ 216225 h 226770"/>
                <a:gd name="connsiteX9" fmla="*/ 2225 w 208143"/>
                <a:gd name="connsiteY9" fmla="*/ 219228 h 226770"/>
                <a:gd name="connsiteX10" fmla="*/ 8089 w 208143"/>
                <a:gd name="connsiteY10" fmla="*/ 224806 h 226770"/>
                <a:gd name="connsiteX11" fmla="*/ 162698 w 208143"/>
                <a:gd name="connsiteY11" fmla="*/ 49030 h 226770"/>
                <a:gd name="connsiteX12" fmla="*/ 207965 w 208143"/>
                <a:gd name="connsiteY12" fmla="*/ 1188 h 226770"/>
                <a:gd name="connsiteX13" fmla="*/ 206964 w 208143"/>
                <a:gd name="connsiteY13" fmla="*/ 187 h 226770"/>
                <a:gd name="connsiteX14" fmla="*/ 206964 w 208143"/>
                <a:gd name="connsiteY14" fmla="*/ 187 h 226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143" h="226770">
                  <a:moveTo>
                    <a:pt x="206964" y="187"/>
                  </a:moveTo>
                  <a:cubicBezTo>
                    <a:pt x="192447" y="13631"/>
                    <a:pt x="177215" y="26360"/>
                    <a:pt x="162913" y="40091"/>
                  </a:cubicBezTo>
                  <a:cubicBezTo>
                    <a:pt x="148610" y="53821"/>
                    <a:pt x="134523" y="67694"/>
                    <a:pt x="120721" y="81854"/>
                  </a:cubicBezTo>
                  <a:cubicBezTo>
                    <a:pt x="93260" y="109886"/>
                    <a:pt x="66586" y="138634"/>
                    <a:pt x="41342" y="168669"/>
                  </a:cubicBezTo>
                  <a:cubicBezTo>
                    <a:pt x="27183" y="185546"/>
                    <a:pt x="13667" y="202852"/>
                    <a:pt x="723" y="220730"/>
                  </a:cubicBezTo>
                  <a:cubicBezTo>
                    <a:pt x="-1922" y="224377"/>
                    <a:pt x="3298" y="228096"/>
                    <a:pt x="6587" y="226308"/>
                  </a:cubicBezTo>
                  <a:cubicBezTo>
                    <a:pt x="11236" y="223733"/>
                    <a:pt x="14239" y="220801"/>
                    <a:pt x="17887" y="217154"/>
                  </a:cubicBezTo>
                  <a:cubicBezTo>
                    <a:pt x="19031" y="216010"/>
                    <a:pt x="17743" y="214365"/>
                    <a:pt x="16385" y="214651"/>
                  </a:cubicBezTo>
                  <a:cubicBezTo>
                    <a:pt x="13810" y="215223"/>
                    <a:pt x="11236" y="215295"/>
                    <a:pt x="8733" y="216225"/>
                  </a:cubicBezTo>
                  <a:cubicBezTo>
                    <a:pt x="6516" y="217011"/>
                    <a:pt x="4299" y="218155"/>
                    <a:pt x="2225" y="219228"/>
                  </a:cubicBezTo>
                  <a:cubicBezTo>
                    <a:pt x="4156" y="221087"/>
                    <a:pt x="6087" y="222947"/>
                    <a:pt x="8089" y="224806"/>
                  </a:cubicBezTo>
                  <a:cubicBezTo>
                    <a:pt x="54215" y="161518"/>
                    <a:pt x="108063" y="104880"/>
                    <a:pt x="162698" y="49030"/>
                  </a:cubicBezTo>
                  <a:cubicBezTo>
                    <a:pt x="178073" y="33368"/>
                    <a:pt x="192662" y="16921"/>
                    <a:pt x="207965" y="1188"/>
                  </a:cubicBezTo>
                  <a:cubicBezTo>
                    <a:pt x="208538" y="473"/>
                    <a:pt x="207608" y="-385"/>
                    <a:pt x="206964" y="187"/>
                  </a:cubicBezTo>
                  <a:lnTo>
                    <a:pt x="206964" y="18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7" name="任意多边形: 形状 886"/>
            <p:cNvSpPr/>
            <p:nvPr/>
          </p:nvSpPr>
          <p:spPr>
            <a:xfrm rot="5400000">
              <a:off x="11137765" y="3444892"/>
              <a:ext cx="131157" cy="165644"/>
            </a:xfrm>
            <a:custGeom>
              <a:avLst/>
              <a:gdLst>
                <a:gd name="connsiteX0" fmla="*/ 67767 w 69109"/>
                <a:gd name="connsiteY0" fmla="*/ 264 h 87281"/>
                <a:gd name="connsiteX1" fmla="*/ 32512 w 69109"/>
                <a:gd name="connsiteY1" fmla="*/ 39882 h 87281"/>
                <a:gd name="connsiteX2" fmla="*/ 332 w 69109"/>
                <a:gd name="connsiteY2" fmla="*/ 81430 h 87281"/>
                <a:gd name="connsiteX3" fmla="*/ 7053 w 69109"/>
                <a:gd name="connsiteY3" fmla="*/ 85149 h 87281"/>
                <a:gd name="connsiteX4" fmla="*/ 10772 w 69109"/>
                <a:gd name="connsiteY4" fmla="*/ 76067 h 87281"/>
                <a:gd name="connsiteX5" fmla="*/ 7483 w 69109"/>
                <a:gd name="connsiteY5" fmla="*/ 74279 h 87281"/>
                <a:gd name="connsiteX6" fmla="*/ 904 w 69109"/>
                <a:gd name="connsiteY6" fmla="*/ 80644 h 87281"/>
                <a:gd name="connsiteX7" fmla="*/ 6481 w 69109"/>
                <a:gd name="connsiteY7" fmla="*/ 85936 h 87281"/>
                <a:gd name="connsiteX8" fmla="*/ 38090 w 69109"/>
                <a:gd name="connsiteY8" fmla="*/ 44101 h 87281"/>
                <a:gd name="connsiteX9" fmla="*/ 68911 w 69109"/>
                <a:gd name="connsiteY9" fmla="*/ 1409 h 87281"/>
                <a:gd name="connsiteX10" fmla="*/ 67767 w 69109"/>
                <a:gd name="connsiteY10" fmla="*/ 264 h 87281"/>
                <a:gd name="connsiteX11" fmla="*/ 67767 w 69109"/>
                <a:gd name="connsiteY11" fmla="*/ 264 h 8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109" h="87281">
                  <a:moveTo>
                    <a:pt x="67767" y="264"/>
                  </a:moveTo>
                  <a:cubicBezTo>
                    <a:pt x="56039" y="13566"/>
                    <a:pt x="43596" y="26009"/>
                    <a:pt x="32512" y="39882"/>
                  </a:cubicBezTo>
                  <a:cubicBezTo>
                    <a:pt x="21642" y="53469"/>
                    <a:pt x="10057" y="66985"/>
                    <a:pt x="332" y="81430"/>
                  </a:cubicBezTo>
                  <a:cubicBezTo>
                    <a:pt x="2548" y="82646"/>
                    <a:pt x="4837" y="83933"/>
                    <a:pt x="7053" y="85149"/>
                  </a:cubicBezTo>
                  <a:cubicBezTo>
                    <a:pt x="8698" y="82289"/>
                    <a:pt x="9700" y="79214"/>
                    <a:pt x="10772" y="76067"/>
                  </a:cubicBezTo>
                  <a:cubicBezTo>
                    <a:pt x="11487" y="74065"/>
                    <a:pt x="8770" y="73135"/>
                    <a:pt x="7483" y="74279"/>
                  </a:cubicBezTo>
                  <a:cubicBezTo>
                    <a:pt x="5194" y="76282"/>
                    <a:pt x="2834" y="78212"/>
                    <a:pt x="904" y="80644"/>
                  </a:cubicBezTo>
                  <a:cubicBezTo>
                    <a:pt x="-2171" y="84506"/>
                    <a:pt x="3335" y="89797"/>
                    <a:pt x="6481" y="85936"/>
                  </a:cubicBezTo>
                  <a:cubicBezTo>
                    <a:pt x="17566" y="72491"/>
                    <a:pt x="27434" y="57903"/>
                    <a:pt x="38090" y="44101"/>
                  </a:cubicBezTo>
                  <a:cubicBezTo>
                    <a:pt x="48817" y="30156"/>
                    <a:pt x="58256" y="15353"/>
                    <a:pt x="68911" y="1409"/>
                  </a:cubicBezTo>
                  <a:cubicBezTo>
                    <a:pt x="69555" y="622"/>
                    <a:pt x="68482" y="-522"/>
                    <a:pt x="67767" y="264"/>
                  </a:cubicBezTo>
                  <a:lnTo>
                    <a:pt x="67767" y="26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8" name="任意多边形: 形状 887"/>
            <p:cNvSpPr/>
            <p:nvPr/>
          </p:nvSpPr>
          <p:spPr>
            <a:xfrm rot="5400000">
              <a:off x="11866014" y="3765492"/>
              <a:ext cx="307570" cy="344400"/>
            </a:xfrm>
            <a:custGeom>
              <a:avLst/>
              <a:gdLst>
                <a:gd name="connsiteX0" fmla="*/ 509 w 307570"/>
                <a:gd name="connsiteY0" fmla="*/ 338769 h 344400"/>
                <a:gd name="connsiteX1" fmla="*/ 76782 w 307570"/>
                <a:gd name="connsiteY1" fmla="*/ 242545 h 344400"/>
                <a:gd name="connsiteX2" fmla="*/ 226206 w 307570"/>
                <a:gd name="connsiteY2" fmla="*/ 83756 h 344400"/>
                <a:gd name="connsiteX3" fmla="*/ 299087 w 307570"/>
                <a:gd name="connsiteY3" fmla="*/ 426 h 344400"/>
                <a:gd name="connsiteX4" fmla="*/ 299383 w 307570"/>
                <a:gd name="connsiteY4" fmla="*/ 0 h 344400"/>
                <a:gd name="connsiteX5" fmla="*/ 307570 w 307570"/>
                <a:gd name="connsiteY5" fmla="*/ 0 h 344400"/>
                <a:gd name="connsiteX6" fmla="*/ 298951 w 307570"/>
                <a:gd name="connsiteY6" fmla="*/ 13455 h 344400"/>
                <a:gd name="connsiteX7" fmla="*/ 154819 w 307570"/>
                <a:gd name="connsiteY7" fmla="*/ 179845 h 344400"/>
                <a:gd name="connsiteX8" fmla="*/ 79633 w 307570"/>
                <a:gd name="connsiteY8" fmla="*/ 260867 h 344400"/>
                <a:gd name="connsiteX9" fmla="*/ 6751 w 307570"/>
                <a:gd name="connsiteY9" fmla="*/ 343248 h 344400"/>
                <a:gd name="connsiteX10" fmla="*/ 509 w 307570"/>
                <a:gd name="connsiteY10" fmla="*/ 338769 h 34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7570" h="344400">
                  <a:moveTo>
                    <a:pt x="509" y="338769"/>
                  </a:moveTo>
                  <a:cubicBezTo>
                    <a:pt x="20730" y="303346"/>
                    <a:pt x="49503" y="272538"/>
                    <a:pt x="76782" y="242545"/>
                  </a:cubicBezTo>
                  <a:cubicBezTo>
                    <a:pt x="125640" y="188801"/>
                    <a:pt x="176671" y="136958"/>
                    <a:pt x="226206" y="83756"/>
                  </a:cubicBezTo>
                  <a:cubicBezTo>
                    <a:pt x="251381" y="56816"/>
                    <a:pt x="276048" y="29232"/>
                    <a:pt x="299087" y="426"/>
                  </a:cubicBezTo>
                  <a:lnTo>
                    <a:pt x="299383" y="0"/>
                  </a:lnTo>
                  <a:lnTo>
                    <a:pt x="307570" y="0"/>
                  </a:lnTo>
                  <a:lnTo>
                    <a:pt x="298951" y="13455"/>
                  </a:lnTo>
                  <a:cubicBezTo>
                    <a:pt x="255250" y="72627"/>
                    <a:pt x="205307" y="126506"/>
                    <a:pt x="154819" y="179845"/>
                  </a:cubicBezTo>
                  <a:cubicBezTo>
                    <a:pt x="129439" y="206579"/>
                    <a:pt x="104196" y="233453"/>
                    <a:pt x="79633" y="260867"/>
                  </a:cubicBezTo>
                  <a:cubicBezTo>
                    <a:pt x="55202" y="288146"/>
                    <a:pt x="32538" y="317325"/>
                    <a:pt x="6751" y="343248"/>
                  </a:cubicBezTo>
                  <a:cubicBezTo>
                    <a:pt x="3631" y="346369"/>
                    <a:pt x="-1663" y="342568"/>
                    <a:pt x="509" y="33876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9" name="任意多边形: 形状 888"/>
            <p:cNvSpPr/>
            <p:nvPr/>
          </p:nvSpPr>
          <p:spPr>
            <a:xfrm rot="5400000">
              <a:off x="11991481" y="4077425"/>
              <a:ext cx="123326" cy="154118"/>
            </a:xfrm>
            <a:custGeom>
              <a:avLst/>
              <a:gdLst>
                <a:gd name="connsiteX0" fmla="*/ 63258 w 64983"/>
                <a:gd name="connsiteY0" fmla="*/ 344 h 81208"/>
                <a:gd name="connsiteX1" fmla="*/ 31507 w 64983"/>
                <a:gd name="connsiteY1" fmla="*/ 39461 h 81208"/>
                <a:gd name="connsiteX2" fmla="*/ 15631 w 64983"/>
                <a:gd name="connsiteY2" fmla="*/ 58697 h 81208"/>
                <a:gd name="connsiteX3" fmla="*/ 256 w 64983"/>
                <a:gd name="connsiteY3" fmla="*/ 78149 h 81208"/>
                <a:gd name="connsiteX4" fmla="*/ 3045 w 64983"/>
                <a:gd name="connsiteY4" fmla="*/ 80866 h 81208"/>
                <a:gd name="connsiteX5" fmla="*/ 20351 w 64983"/>
                <a:gd name="connsiteY5" fmla="*/ 63203 h 81208"/>
                <a:gd name="connsiteX6" fmla="*/ 36584 w 64983"/>
                <a:gd name="connsiteY6" fmla="*/ 43322 h 81208"/>
                <a:gd name="connsiteX7" fmla="*/ 64831 w 64983"/>
                <a:gd name="connsiteY7" fmla="*/ 1559 h 81208"/>
                <a:gd name="connsiteX8" fmla="*/ 63258 w 64983"/>
                <a:gd name="connsiteY8" fmla="*/ 344 h 81208"/>
                <a:gd name="connsiteX9" fmla="*/ 63258 w 64983"/>
                <a:gd name="connsiteY9" fmla="*/ 344 h 8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983" h="81208">
                  <a:moveTo>
                    <a:pt x="63258" y="344"/>
                  </a:moveTo>
                  <a:cubicBezTo>
                    <a:pt x="53247" y="13788"/>
                    <a:pt x="42019" y="26374"/>
                    <a:pt x="31507" y="39461"/>
                  </a:cubicBezTo>
                  <a:cubicBezTo>
                    <a:pt x="26286" y="45968"/>
                    <a:pt x="20995" y="52333"/>
                    <a:pt x="15631" y="58697"/>
                  </a:cubicBezTo>
                  <a:cubicBezTo>
                    <a:pt x="10268" y="64990"/>
                    <a:pt x="4547" y="71069"/>
                    <a:pt x="256" y="78149"/>
                  </a:cubicBezTo>
                  <a:cubicBezTo>
                    <a:pt x="-745" y="79793"/>
                    <a:pt x="1400" y="82082"/>
                    <a:pt x="3045" y="80866"/>
                  </a:cubicBezTo>
                  <a:cubicBezTo>
                    <a:pt x="9696" y="75932"/>
                    <a:pt x="14988" y="69567"/>
                    <a:pt x="20351" y="63203"/>
                  </a:cubicBezTo>
                  <a:cubicBezTo>
                    <a:pt x="25857" y="56695"/>
                    <a:pt x="31292" y="50044"/>
                    <a:pt x="36584" y="43322"/>
                  </a:cubicBezTo>
                  <a:cubicBezTo>
                    <a:pt x="47096" y="30021"/>
                    <a:pt x="55678" y="15719"/>
                    <a:pt x="64831" y="1559"/>
                  </a:cubicBezTo>
                  <a:cubicBezTo>
                    <a:pt x="65475" y="558"/>
                    <a:pt x="63902" y="-586"/>
                    <a:pt x="63258" y="344"/>
                  </a:cubicBezTo>
                  <a:lnTo>
                    <a:pt x="63258" y="34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0" name="任意多边形: 形状 889"/>
            <p:cNvSpPr/>
            <p:nvPr/>
          </p:nvSpPr>
          <p:spPr>
            <a:xfrm rot="5400000">
              <a:off x="11766878" y="3911007"/>
              <a:ext cx="134013" cy="158704"/>
            </a:xfrm>
            <a:custGeom>
              <a:avLst/>
              <a:gdLst>
                <a:gd name="connsiteX0" fmla="*/ 69958 w 70614"/>
                <a:gd name="connsiteY0" fmla="*/ 152 h 83624"/>
                <a:gd name="connsiteX1" fmla="*/ 33773 w 70614"/>
                <a:gd name="connsiteY1" fmla="*/ 41343 h 83624"/>
                <a:gd name="connsiteX2" fmla="*/ 91 w 70614"/>
                <a:gd name="connsiteY2" fmla="*/ 82820 h 83624"/>
                <a:gd name="connsiteX3" fmla="*/ 949 w 70614"/>
                <a:gd name="connsiteY3" fmla="*/ 83463 h 83624"/>
                <a:gd name="connsiteX4" fmla="*/ 36490 w 70614"/>
                <a:gd name="connsiteY4" fmla="*/ 42773 h 83624"/>
                <a:gd name="connsiteX5" fmla="*/ 70530 w 70614"/>
                <a:gd name="connsiteY5" fmla="*/ 724 h 83624"/>
                <a:gd name="connsiteX6" fmla="*/ 69958 w 70614"/>
                <a:gd name="connsiteY6" fmla="*/ 152 h 83624"/>
                <a:gd name="connsiteX7" fmla="*/ 69958 w 70614"/>
                <a:gd name="connsiteY7" fmla="*/ 152 h 83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614" h="83624">
                  <a:moveTo>
                    <a:pt x="69958" y="152"/>
                  </a:moveTo>
                  <a:cubicBezTo>
                    <a:pt x="57801" y="13739"/>
                    <a:pt x="45644" y="27470"/>
                    <a:pt x="33773" y="41343"/>
                  </a:cubicBezTo>
                  <a:cubicBezTo>
                    <a:pt x="22259" y="54787"/>
                    <a:pt x="9745" y="68017"/>
                    <a:pt x="91" y="82820"/>
                  </a:cubicBezTo>
                  <a:cubicBezTo>
                    <a:pt x="-267" y="83392"/>
                    <a:pt x="520" y="83893"/>
                    <a:pt x="949" y="83463"/>
                  </a:cubicBezTo>
                  <a:cubicBezTo>
                    <a:pt x="14036" y="71306"/>
                    <a:pt x="25048" y="56575"/>
                    <a:pt x="36490" y="42773"/>
                  </a:cubicBezTo>
                  <a:cubicBezTo>
                    <a:pt x="48004" y="28900"/>
                    <a:pt x="59303" y="14812"/>
                    <a:pt x="70530" y="724"/>
                  </a:cubicBezTo>
                  <a:cubicBezTo>
                    <a:pt x="70816" y="295"/>
                    <a:pt x="70315" y="-277"/>
                    <a:pt x="69958" y="152"/>
                  </a:cubicBezTo>
                  <a:lnTo>
                    <a:pt x="69958" y="15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1" name="任意多边形: 形状 890"/>
            <p:cNvSpPr/>
            <p:nvPr/>
          </p:nvSpPr>
          <p:spPr>
            <a:xfrm rot="5400000">
              <a:off x="11644826" y="3865764"/>
              <a:ext cx="328308" cy="380652"/>
            </a:xfrm>
            <a:custGeom>
              <a:avLst/>
              <a:gdLst>
                <a:gd name="connsiteX0" fmla="*/ 172255 w 172992"/>
                <a:gd name="connsiteY0" fmla="*/ 94 h 200573"/>
                <a:gd name="connsiteX1" fmla="*/ 139145 w 172992"/>
                <a:gd name="connsiteY1" fmla="*/ 38353 h 200573"/>
                <a:gd name="connsiteX2" fmla="*/ 105963 w 172992"/>
                <a:gd name="connsiteY2" fmla="*/ 77828 h 200573"/>
                <a:gd name="connsiteX3" fmla="*/ 38313 w 172992"/>
                <a:gd name="connsiteY3" fmla="*/ 154632 h 200573"/>
                <a:gd name="connsiteX4" fmla="*/ 412 w 172992"/>
                <a:gd name="connsiteY4" fmla="*/ 197968 h 200573"/>
                <a:gd name="connsiteX5" fmla="*/ 2700 w 172992"/>
                <a:gd name="connsiteY5" fmla="*/ 200113 h 200573"/>
                <a:gd name="connsiteX6" fmla="*/ 74355 w 172992"/>
                <a:gd name="connsiteY6" fmla="*/ 125812 h 200573"/>
                <a:gd name="connsiteX7" fmla="*/ 139788 w 172992"/>
                <a:gd name="connsiteY7" fmla="*/ 47006 h 200573"/>
                <a:gd name="connsiteX8" fmla="*/ 172970 w 172992"/>
                <a:gd name="connsiteY8" fmla="*/ 523 h 200573"/>
                <a:gd name="connsiteX9" fmla="*/ 172255 w 172992"/>
                <a:gd name="connsiteY9" fmla="*/ 94 h 200573"/>
                <a:gd name="connsiteX10" fmla="*/ 172255 w 172992"/>
                <a:gd name="connsiteY10" fmla="*/ 94 h 20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992" h="200573">
                  <a:moveTo>
                    <a:pt x="172255" y="94"/>
                  </a:moveTo>
                  <a:cubicBezTo>
                    <a:pt x="161385" y="13038"/>
                    <a:pt x="150015" y="25410"/>
                    <a:pt x="139145" y="38353"/>
                  </a:cubicBezTo>
                  <a:cubicBezTo>
                    <a:pt x="128061" y="51511"/>
                    <a:pt x="117119" y="64741"/>
                    <a:pt x="105963" y="77828"/>
                  </a:cubicBezTo>
                  <a:cubicBezTo>
                    <a:pt x="83866" y="103858"/>
                    <a:pt x="61125" y="129316"/>
                    <a:pt x="38313" y="154632"/>
                  </a:cubicBezTo>
                  <a:cubicBezTo>
                    <a:pt x="25512" y="168863"/>
                    <a:pt x="12497" y="183094"/>
                    <a:pt x="412" y="197968"/>
                  </a:cubicBezTo>
                  <a:cubicBezTo>
                    <a:pt x="-876" y="199541"/>
                    <a:pt x="1127" y="201472"/>
                    <a:pt x="2700" y="200113"/>
                  </a:cubicBezTo>
                  <a:cubicBezTo>
                    <a:pt x="28587" y="177516"/>
                    <a:pt x="51686" y="151628"/>
                    <a:pt x="74355" y="125812"/>
                  </a:cubicBezTo>
                  <a:cubicBezTo>
                    <a:pt x="96881" y="100140"/>
                    <a:pt x="118835" y="73966"/>
                    <a:pt x="139788" y="47006"/>
                  </a:cubicBezTo>
                  <a:cubicBezTo>
                    <a:pt x="151445" y="31989"/>
                    <a:pt x="162029" y="16113"/>
                    <a:pt x="172970" y="523"/>
                  </a:cubicBezTo>
                  <a:cubicBezTo>
                    <a:pt x="173113" y="237"/>
                    <a:pt x="172541" y="-192"/>
                    <a:pt x="172255" y="94"/>
                  </a:cubicBezTo>
                  <a:lnTo>
                    <a:pt x="172255" y="9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2" name="任意多边形: 形状 891"/>
            <p:cNvSpPr/>
            <p:nvPr/>
          </p:nvSpPr>
          <p:spPr>
            <a:xfrm rot="5400000">
              <a:off x="4528654" y="5644440"/>
              <a:ext cx="1229502" cy="1197619"/>
            </a:xfrm>
            <a:custGeom>
              <a:avLst/>
              <a:gdLst>
                <a:gd name="connsiteX0" fmla="*/ 5 w 1229502"/>
                <a:gd name="connsiteY0" fmla="*/ 470430 h 1197619"/>
                <a:gd name="connsiteX1" fmla="*/ 12881 w 1229502"/>
                <a:gd name="connsiteY1" fmla="*/ 452210 h 1197619"/>
                <a:gd name="connsiteX2" fmla="*/ 122947 w 1229502"/>
                <a:gd name="connsiteY2" fmla="*/ 492653 h 1197619"/>
                <a:gd name="connsiteX3" fmla="*/ 254185 w 1229502"/>
                <a:gd name="connsiteY3" fmla="*/ 373086 h 1197619"/>
                <a:gd name="connsiteX4" fmla="*/ 365609 w 1229502"/>
                <a:gd name="connsiteY4" fmla="*/ 135717 h 1197619"/>
                <a:gd name="connsiteX5" fmla="*/ 311052 w 1229502"/>
                <a:gd name="connsiteY5" fmla="*/ 86452 h 1197619"/>
                <a:gd name="connsiteX6" fmla="*/ 283365 w 1229502"/>
                <a:gd name="connsiteY6" fmla="*/ 40173 h 1197619"/>
                <a:gd name="connsiteX7" fmla="*/ 291645 w 1229502"/>
                <a:gd name="connsiteY7" fmla="*/ 0 h 1197619"/>
                <a:gd name="connsiteX8" fmla="*/ 904544 w 1229502"/>
                <a:gd name="connsiteY8" fmla="*/ 45738 h 1197619"/>
                <a:gd name="connsiteX9" fmla="*/ 1152558 w 1229502"/>
                <a:gd name="connsiteY9" fmla="*/ 190255 h 1197619"/>
                <a:gd name="connsiteX10" fmla="*/ 1229502 w 1229502"/>
                <a:gd name="connsiteY10" fmla="*/ 235193 h 1197619"/>
                <a:gd name="connsiteX11" fmla="*/ 1229502 w 1229502"/>
                <a:gd name="connsiteY11" fmla="*/ 1197619 h 1197619"/>
                <a:gd name="connsiteX12" fmla="*/ 1145333 w 1229502"/>
                <a:gd name="connsiteY12" fmla="*/ 1148461 h 1197619"/>
                <a:gd name="connsiteX13" fmla="*/ 2295 w 1229502"/>
                <a:gd name="connsiteY13" fmla="*/ 474602 h 1197619"/>
                <a:gd name="connsiteX14" fmla="*/ 5 w 1229502"/>
                <a:gd name="connsiteY14" fmla="*/ 470430 h 119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29502" h="1197619">
                  <a:moveTo>
                    <a:pt x="5" y="470430"/>
                  </a:moveTo>
                  <a:cubicBezTo>
                    <a:pt x="124" y="467173"/>
                    <a:pt x="2770" y="461575"/>
                    <a:pt x="12881" y="452210"/>
                  </a:cubicBezTo>
                  <a:cubicBezTo>
                    <a:pt x="33102" y="433480"/>
                    <a:pt x="114397" y="486139"/>
                    <a:pt x="122947" y="492653"/>
                  </a:cubicBezTo>
                  <a:cubicBezTo>
                    <a:pt x="131497" y="499168"/>
                    <a:pt x="193250" y="433480"/>
                    <a:pt x="254185" y="373086"/>
                  </a:cubicBezTo>
                  <a:cubicBezTo>
                    <a:pt x="315123" y="312691"/>
                    <a:pt x="373346" y="141690"/>
                    <a:pt x="365609" y="135717"/>
                  </a:cubicBezTo>
                  <a:cubicBezTo>
                    <a:pt x="357875" y="129745"/>
                    <a:pt x="311052" y="86452"/>
                    <a:pt x="311052" y="86452"/>
                  </a:cubicBezTo>
                  <a:lnTo>
                    <a:pt x="283365" y="40173"/>
                  </a:lnTo>
                  <a:lnTo>
                    <a:pt x="291645" y="0"/>
                  </a:lnTo>
                  <a:lnTo>
                    <a:pt x="904544" y="45738"/>
                  </a:lnTo>
                  <a:cubicBezTo>
                    <a:pt x="904544" y="45738"/>
                    <a:pt x="1008571" y="106214"/>
                    <a:pt x="1152558" y="190255"/>
                  </a:cubicBezTo>
                  <a:lnTo>
                    <a:pt x="1229502" y="235193"/>
                  </a:lnTo>
                  <a:lnTo>
                    <a:pt x="1229502" y="1197619"/>
                  </a:lnTo>
                  <a:lnTo>
                    <a:pt x="1145333" y="1148461"/>
                  </a:lnTo>
                  <a:cubicBezTo>
                    <a:pt x="703043" y="889637"/>
                    <a:pt x="2295" y="474602"/>
                    <a:pt x="2295" y="474602"/>
                  </a:cubicBezTo>
                  <a:cubicBezTo>
                    <a:pt x="2295" y="474602"/>
                    <a:pt x="-115" y="473686"/>
                    <a:pt x="5" y="470430"/>
                  </a:cubicBezTo>
                  <a:close/>
                </a:path>
              </a:pathLst>
            </a:custGeom>
            <a:solidFill>
              <a:srgbClr val="A5CAC2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4" name="任意多边形: 形状 893"/>
            <p:cNvSpPr/>
            <p:nvPr/>
          </p:nvSpPr>
          <p:spPr>
            <a:xfrm rot="5400000">
              <a:off x="4559796" y="5811163"/>
              <a:ext cx="1106418" cy="987256"/>
            </a:xfrm>
            <a:custGeom>
              <a:avLst/>
              <a:gdLst>
                <a:gd name="connsiteX0" fmla="*/ 0 w 1106418"/>
                <a:gd name="connsiteY0" fmla="*/ 356935 h 987256"/>
                <a:gd name="connsiteX1" fmla="*/ 131239 w 1106418"/>
                <a:gd name="connsiteY1" fmla="*/ 237369 h 987256"/>
                <a:gd name="connsiteX2" fmla="*/ 242662 w 1106418"/>
                <a:gd name="connsiteY2" fmla="*/ 0 h 987256"/>
                <a:gd name="connsiteX3" fmla="*/ 600142 w 1106418"/>
                <a:gd name="connsiteY3" fmla="*/ 195569 h 987256"/>
                <a:gd name="connsiteX4" fmla="*/ 1106418 w 1106418"/>
                <a:gd name="connsiteY4" fmla="*/ 489071 h 987256"/>
                <a:gd name="connsiteX5" fmla="*/ 1106418 w 1106418"/>
                <a:gd name="connsiteY5" fmla="*/ 987256 h 98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6418" h="987256">
                  <a:moveTo>
                    <a:pt x="0" y="356935"/>
                  </a:moveTo>
                  <a:lnTo>
                    <a:pt x="131239" y="237369"/>
                  </a:lnTo>
                  <a:cubicBezTo>
                    <a:pt x="131239" y="237369"/>
                    <a:pt x="262206" y="143996"/>
                    <a:pt x="242662" y="0"/>
                  </a:cubicBezTo>
                  <a:lnTo>
                    <a:pt x="600142" y="195569"/>
                  </a:lnTo>
                  <a:lnTo>
                    <a:pt x="1106418" y="489071"/>
                  </a:lnTo>
                  <a:lnTo>
                    <a:pt x="1106418" y="987256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6" name="任意多边形: 形状 895"/>
            <p:cNvSpPr/>
            <p:nvPr/>
          </p:nvSpPr>
          <p:spPr>
            <a:xfrm rot="5400000">
              <a:off x="4776007" y="6027376"/>
              <a:ext cx="945052" cy="716197"/>
            </a:xfrm>
            <a:custGeom>
              <a:avLst/>
              <a:gdLst>
                <a:gd name="connsiteX0" fmla="*/ 0 w 945052"/>
                <a:gd name="connsiteY0" fmla="*/ 199911 h 716197"/>
                <a:gd name="connsiteX1" fmla="*/ 81295 w 945052"/>
                <a:gd name="connsiteY1" fmla="*/ 0 h 716197"/>
                <a:gd name="connsiteX2" fmla="*/ 567706 w 945052"/>
                <a:gd name="connsiteY2" fmla="*/ 270349 h 716197"/>
                <a:gd name="connsiteX3" fmla="*/ 909358 w 945052"/>
                <a:gd name="connsiteY3" fmla="*/ 468835 h 716197"/>
                <a:gd name="connsiteX4" fmla="*/ 945052 w 945052"/>
                <a:gd name="connsiteY4" fmla="*/ 489622 h 716197"/>
                <a:gd name="connsiteX5" fmla="*/ 945052 w 945052"/>
                <a:gd name="connsiteY5" fmla="*/ 716197 h 716197"/>
                <a:gd name="connsiteX6" fmla="*/ 858340 w 945052"/>
                <a:gd name="connsiteY6" fmla="*/ 668699 h 716197"/>
                <a:gd name="connsiteX7" fmla="*/ 0 w 945052"/>
                <a:gd name="connsiteY7" fmla="*/ 199911 h 71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5052" h="716197">
                  <a:moveTo>
                    <a:pt x="0" y="199911"/>
                  </a:moveTo>
                  <a:cubicBezTo>
                    <a:pt x="0" y="199911"/>
                    <a:pt x="83195" y="24700"/>
                    <a:pt x="81295" y="0"/>
                  </a:cubicBezTo>
                  <a:lnTo>
                    <a:pt x="567706" y="270349"/>
                  </a:lnTo>
                  <a:cubicBezTo>
                    <a:pt x="567706" y="270349"/>
                    <a:pt x="725274" y="361720"/>
                    <a:pt x="909358" y="468835"/>
                  </a:cubicBezTo>
                  <a:lnTo>
                    <a:pt x="945052" y="489622"/>
                  </a:lnTo>
                  <a:lnTo>
                    <a:pt x="945052" y="716197"/>
                  </a:lnTo>
                  <a:lnTo>
                    <a:pt x="858340" y="668699"/>
                  </a:lnTo>
                  <a:cubicBezTo>
                    <a:pt x="455398" y="448115"/>
                    <a:pt x="0" y="199911"/>
                    <a:pt x="0" y="199911"/>
                  </a:cubicBez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8" name="任意多边形: 形状 897"/>
            <p:cNvSpPr/>
            <p:nvPr/>
          </p:nvSpPr>
          <p:spPr>
            <a:xfrm rot="5400000">
              <a:off x="4994148" y="6115074"/>
              <a:ext cx="929985" cy="555868"/>
            </a:xfrm>
            <a:custGeom>
              <a:avLst/>
              <a:gdLst>
                <a:gd name="connsiteX0" fmla="*/ 1238 w 929985"/>
                <a:gd name="connsiteY0" fmla="*/ 4702 h 555868"/>
                <a:gd name="connsiteX1" fmla="*/ 12892 w 929985"/>
                <a:gd name="connsiteY1" fmla="*/ 1241 h 555868"/>
                <a:gd name="connsiteX2" fmla="*/ 55914 w 929985"/>
                <a:gd name="connsiteY2" fmla="*/ 26213 h 555868"/>
                <a:gd name="connsiteX3" fmla="*/ 396837 w 929985"/>
                <a:gd name="connsiteY3" fmla="*/ 225310 h 555868"/>
                <a:gd name="connsiteX4" fmla="*/ 737893 w 929985"/>
                <a:gd name="connsiteY4" fmla="*/ 424272 h 555868"/>
                <a:gd name="connsiteX5" fmla="*/ 929985 w 929985"/>
                <a:gd name="connsiteY5" fmla="*/ 536605 h 555868"/>
                <a:gd name="connsiteX6" fmla="*/ 929985 w 929985"/>
                <a:gd name="connsiteY6" fmla="*/ 555868 h 555868"/>
                <a:gd name="connsiteX7" fmla="*/ 686730 w 929985"/>
                <a:gd name="connsiteY7" fmla="*/ 414363 h 555868"/>
                <a:gd name="connsiteX8" fmla="*/ 345535 w 929985"/>
                <a:gd name="connsiteY8" fmla="*/ 215538 h 555868"/>
                <a:gd name="connsiteX9" fmla="*/ 4342 w 929985"/>
                <a:gd name="connsiteY9" fmla="*/ 16712 h 555868"/>
                <a:gd name="connsiteX10" fmla="*/ 1238 w 929985"/>
                <a:gd name="connsiteY10" fmla="*/ 4702 h 55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9985" h="555868">
                  <a:moveTo>
                    <a:pt x="1238" y="4702"/>
                  </a:moveTo>
                  <a:cubicBezTo>
                    <a:pt x="3359" y="834"/>
                    <a:pt x="7939" y="-1610"/>
                    <a:pt x="12892" y="1241"/>
                  </a:cubicBezTo>
                  <a:cubicBezTo>
                    <a:pt x="27280" y="9520"/>
                    <a:pt x="41528" y="17798"/>
                    <a:pt x="55914" y="26213"/>
                  </a:cubicBezTo>
                  <a:cubicBezTo>
                    <a:pt x="169510" y="92578"/>
                    <a:pt x="283106" y="158944"/>
                    <a:pt x="396837" y="225310"/>
                  </a:cubicBezTo>
                  <a:cubicBezTo>
                    <a:pt x="510568" y="291540"/>
                    <a:pt x="624164" y="357905"/>
                    <a:pt x="737893" y="424272"/>
                  </a:cubicBezTo>
                  <a:lnTo>
                    <a:pt x="929985" y="536605"/>
                  </a:lnTo>
                  <a:lnTo>
                    <a:pt x="929985" y="555868"/>
                  </a:lnTo>
                  <a:lnTo>
                    <a:pt x="686730" y="414363"/>
                  </a:lnTo>
                  <a:cubicBezTo>
                    <a:pt x="572997" y="348135"/>
                    <a:pt x="459266" y="281768"/>
                    <a:pt x="345535" y="215538"/>
                  </a:cubicBezTo>
                  <a:cubicBezTo>
                    <a:pt x="231804" y="149173"/>
                    <a:pt x="117667" y="83620"/>
                    <a:pt x="4342" y="16712"/>
                  </a:cubicBezTo>
                  <a:cubicBezTo>
                    <a:pt x="-544" y="13863"/>
                    <a:pt x="-883" y="8570"/>
                    <a:pt x="1238" y="470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0" name="任意多边形: 形状 899"/>
            <p:cNvSpPr/>
            <p:nvPr/>
          </p:nvSpPr>
          <p:spPr>
            <a:xfrm rot="5400000">
              <a:off x="4288776" y="5870372"/>
              <a:ext cx="1235120" cy="740136"/>
            </a:xfrm>
            <a:custGeom>
              <a:avLst/>
              <a:gdLst>
                <a:gd name="connsiteX0" fmla="*/ 1163 w 1235120"/>
                <a:gd name="connsiteY0" fmla="*/ 4418 h 740136"/>
                <a:gd name="connsiteX1" fmla="*/ 12258 w 1235120"/>
                <a:gd name="connsiteY1" fmla="*/ 1194 h 740136"/>
                <a:gd name="connsiteX2" fmla="*/ 56637 w 1235120"/>
                <a:gd name="connsiteY2" fmla="*/ 27388 h 740136"/>
                <a:gd name="connsiteX3" fmla="*/ 420224 w 1235120"/>
                <a:gd name="connsiteY3" fmla="*/ 244400 h 740136"/>
                <a:gd name="connsiteX4" fmla="*/ 783403 w 1235120"/>
                <a:gd name="connsiteY4" fmla="*/ 458425 h 740136"/>
                <a:gd name="connsiteX5" fmla="*/ 1147804 w 1235120"/>
                <a:gd name="connsiteY5" fmla="*/ 670416 h 740136"/>
                <a:gd name="connsiteX6" fmla="*/ 1235120 w 1235120"/>
                <a:gd name="connsiteY6" fmla="*/ 720723 h 740136"/>
                <a:gd name="connsiteX7" fmla="*/ 1235120 w 1235120"/>
                <a:gd name="connsiteY7" fmla="*/ 740136 h 740136"/>
                <a:gd name="connsiteX8" fmla="*/ 1093380 w 1235120"/>
                <a:gd name="connsiteY8" fmla="*/ 658879 h 740136"/>
                <a:gd name="connsiteX9" fmla="*/ 728981 w 1235120"/>
                <a:gd name="connsiteY9" fmla="*/ 446754 h 740136"/>
                <a:gd name="connsiteX10" fmla="*/ 365802 w 1235120"/>
                <a:gd name="connsiteY10" fmla="*/ 232591 h 740136"/>
                <a:gd name="connsiteX11" fmla="*/ 185433 w 1235120"/>
                <a:gd name="connsiteY11" fmla="*/ 125240 h 740136"/>
                <a:gd name="connsiteX12" fmla="*/ 4115 w 1235120"/>
                <a:gd name="connsiteY12" fmla="*/ 15988 h 740136"/>
                <a:gd name="connsiteX13" fmla="*/ 1163 w 1235120"/>
                <a:gd name="connsiteY13" fmla="*/ 4418 h 74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5120" h="740136">
                  <a:moveTo>
                    <a:pt x="1163" y="4418"/>
                  </a:moveTo>
                  <a:cubicBezTo>
                    <a:pt x="3165" y="753"/>
                    <a:pt x="7508" y="-1521"/>
                    <a:pt x="12258" y="1194"/>
                  </a:cubicBezTo>
                  <a:cubicBezTo>
                    <a:pt x="27187" y="9744"/>
                    <a:pt x="41843" y="18567"/>
                    <a:pt x="56637" y="27388"/>
                  </a:cubicBezTo>
                  <a:cubicBezTo>
                    <a:pt x="177561" y="99997"/>
                    <a:pt x="298758" y="172334"/>
                    <a:pt x="420224" y="244400"/>
                  </a:cubicBezTo>
                  <a:cubicBezTo>
                    <a:pt x="541011" y="316058"/>
                    <a:pt x="662071" y="387444"/>
                    <a:pt x="783403" y="458425"/>
                  </a:cubicBezTo>
                  <a:cubicBezTo>
                    <a:pt x="904598" y="529406"/>
                    <a:pt x="1026201" y="599978"/>
                    <a:pt x="1147804" y="670416"/>
                  </a:cubicBezTo>
                  <a:lnTo>
                    <a:pt x="1235120" y="720723"/>
                  </a:lnTo>
                  <a:lnTo>
                    <a:pt x="1235120" y="740136"/>
                  </a:lnTo>
                  <a:lnTo>
                    <a:pt x="1093380" y="658879"/>
                  </a:lnTo>
                  <a:cubicBezTo>
                    <a:pt x="971643" y="588578"/>
                    <a:pt x="850176" y="517869"/>
                    <a:pt x="728981" y="446754"/>
                  </a:cubicBezTo>
                  <a:cubicBezTo>
                    <a:pt x="607649" y="375773"/>
                    <a:pt x="486589" y="304387"/>
                    <a:pt x="365802" y="232591"/>
                  </a:cubicBezTo>
                  <a:cubicBezTo>
                    <a:pt x="305542" y="196900"/>
                    <a:pt x="245419" y="161069"/>
                    <a:pt x="185433" y="125240"/>
                  </a:cubicBezTo>
                  <a:cubicBezTo>
                    <a:pt x="124904" y="89139"/>
                    <a:pt x="63695" y="53716"/>
                    <a:pt x="4115" y="15988"/>
                  </a:cubicBezTo>
                  <a:cubicBezTo>
                    <a:pt x="-500" y="13138"/>
                    <a:pt x="-839" y="8082"/>
                    <a:pt x="1163" y="441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1" name="任意多边形: 形状 900"/>
            <p:cNvSpPr/>
            <p:nvPr/>
          </p:nvSpPr>
          <p:spPr>
            <a:xfrm rot="5400000">
              <a:off x="4549326" y="5672971"/>
              <a:ext cx="1246749" cy="1123310"/>
            </a:xfrm>
            <a:custGeom>
              <a:avLst/>
              <a:gdLst>
                <a:gd name="connsiteX0" fmla="*/ 294651 w 1246749"/>
                <a:gd name="connsiteY0" fmla="*/ 22801 h 1123310"/>
                <a:gd name="connsiteX1" fmla="*/ 301834 w 1246749"/>
                <a:gd name="connsiteY1" fmla="*/ 2727 h 1123310"/>
                <a:gd name="connsiteX2" fmla="*/ 311743 w 1246749"/>
                <a:gd name="connsiteY2" fmla="*/ 8292 h 1123310"/>
                <a:gd name="connsiteX3" fmla="*/ 314865 w 1246749"/>
                <a:gd name="connsiteY3" fmla="*/ 51179 h 1123310"/>
                <a:gd name="connsiteX4" fmla="*/ 402402 w 1246749"/>
                <a:gd name="connsiteY4" fmla="*/ 119037 h 1123310"/>
                <a:gd name="connsiteX5" fmla="*/ 516675 w 1246749"/>
                <a:gd name="connsiteY5" fmla="*/ 185131 h 1123310"/>
                <a:gd name="connsiteX6" fmla="*/ 746717 w 1246749"/>
                <a:gd name="connsiteY6" fmla="*/ 318405 h 1123310"/>
                <a:gd name="connsiteX7" fmla="*/ 1205168 w 1246749"/>
                <a:gd name="connsiteY7" fmla="*/ 584004 h 1123310"/>
                <a:gd name="connsiteX8" fmla="*/ 1246749 w 1246749"/>
                <a:gd name="connsiteY8" fmla="*/ 608099 h 1123310"/>
                <a:gd name="connsiteX9" fmla="*/ 1246749 w 1246749"/>
                <a:gd name="connsiteY9" fmla="*/ 625152 h 1123310"/>
                <a:gd name="connsiteX10" fmla="*/ 1097953 w 1246749"/>
                <a:gd name="connsiteY10" fmla="*/ 538812 h 1123310"/>
                <a:gd name="connsiteX11" fmla="*/ 639636 w 1246749"/>
                <a:gd name="connsiteY11" fmla="*/ 272942 h 1123310"/>
                <a:gd name="connsiteX12" fmla="*/ 409595 w 1246749"/>
                <a:gd name="connsiteY12" fmla="*/ 139395 h 1123310"/>
                <a:gd name="connsiteX13" fmla="*/ 318393 w 1246749"/>
                <a:gd name="connsiteY13" fmla="*/ 78187 h 1123310"/>
                <a:gd name="connsiteX14" fmla="*/ 294651 w 1246749"/>
                <a:gd name="connsiteY14" fmla="*/ 22801 h 1123310"/>
                <a:gd name="connsiteX15" fmla="*/ 165 w 1246749"/>
                <a:gd name="connsiteY15" fmla="*/ 465572 h 1123310"/>
                <a:gd name="connsiteX16" fmla="*/ 38680 w 1246749"/>
                <a:gd name="connsiteY16" fmla="*/ 434445 h 1123310"/>
                <a:gd name="connsiteX17" fmla="*/ 102602 w 1246749"/>
                <a:gd name="connsiteY17" fmla="*/ 459145 h 1123310"/>
                <a:gd name="connsiteX18" fmla="*/ 148475 w 1246749"/>
                <a:gd name="connsiteY18" fmla="*/ 483438 h 1123310"/>
                <a:gd name="connsiteX19" fmla="*/ 284869 w 1246749"/>
                <a:gd name="connsiteY19" fmla="*/ 557676 h 1123310"/>
                <a:gd name="connsiteX20" fmla="*/ 468767 w 1246749"/>
                <a:gd name="connsiteY20" fmla="*/ 659464 h 1123310"/>
                <a:gd name="connsiteX21" fmla="*/ 687001 w 1246749"/>
                <a:gd name="connsiteY21" fmla="*/ 781744 h 1123310"/>
                <a:gd name="connsiteX22" fmla="*/ 923419 w 1246749"/>
                <a:gd name="connsiteY22" fmla="*/ 915697 h 1123310"/>
                <a:gd name="connsiteX23" fmla="*/ 1164860 w 1246749"/>
                <a:gd name="connsiteY23" fmla="*/ 1054129 h 1123310"/>
                <a:gd name="connsiteX24" fmla="*/ 1246749 w 1246749"/>
                <a:gd name="connsiteY24" fmla="*/ 1101798 h 1123310"/>
                <a:gd name="connsiteX25" fmla="*/ 1246749 w 1246749"/>
                <a:gd name="connsiteY25" fmla="*/ 1123310 h 1123310"/>
                <a:gd name="connsiteX26" fmla="*/ 1112610 w 1246749"/>
                <a:gd name="connsiteY26" fmla="*/ 1045443 h 1123310"/>
                <a:gd name="connsiteX27" fmla="*/ 875104 w 1246749"/>
                <a:gd name="connsiteY27" fmla="*/ 909589 h 1123310"/>
                <a:gd name="connsiteX28" fmla="*/ 644657 w 1246749"/>
                <a:gd name="connsiteY28" fmla="*/ 779165 h 1123310"/>
                <a:gd name="connsiteX29" fmla="*/ 434703 w 1246749"/>
                <a:gd name="connsiteY29" fmla="*/ 661635 h 1123310"/>
                <a:gd name="connsiteX30" fmla="*/ 258678 w 1246749"/>
                <a:gd name="connsiteY30" fmla="*/ 564326 h 1123310"/>
                <a:gd name="connsiteX31" fmla="*/ 130016 w 1246749"/>
                <a:gd name="connsiteY31" fmla="*/ 494431 h 1123310"/>
                <a:gd name="connsiteX32" fmla="*/ 87672 w 1246749"/>
                <a:gd name="connsiteY32" fmla="*/ 472173 h 1123310"/>
                <a:gd name="connsiteX33" fmla="*/ 72881 w 1246749"/>
                <a:gd name="connsiteY33" fmla="*/ 464574 h 1123310"/>
                <a:gd name="connsiteX34" fmla="*/ 46958 w 1246749"/>
                <a:gd name="connsiteY34" fmla="*/ 453988 h 1123310"/>
                <a:gd name="connsiteX35" fmla="*/ 23615 w 1246749"/>
                <a:gd name="connsiteY35" fmla="*/ 458196 h 1123310"/>
                <a:gd name="connsiteX36" fmla="*/ 19950 w 1246749"/>
                <a:gd name="connsiteY36" fmla="*/ 473667 h 1123310"/>
                <a:gd name="connsiteX37" fmla="*/ 4342 w 1246749"/>
                <a:gd name="connsiteY37" fmla="*/ 483302 h 1123310"/>
                <a:gd name="connsiteX38" fmla="*/ 165 w 1246749"/>
                <a:gd name="connsiteY38" fmla="*/ 465572 h 112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46749" h="1123310">
                  <a:moveTo>
                    <a:pt x="294651" y="22801"/>
                  </a:moveTo>
                  <a:cubicBezTo>
                    <a:pt x="295397" y="16087"/>
                    <a:pt x="297661" y="9343"/>
                    <a:pt x="301834" y="2727"/>
                  </a:cubicBezTo>
                  <a:cubicBezTo>
                    <a:pt x="305635" y="-3380"/>
                    <a:pt x="315271" y="1779"/>
                    <a:pt x="311743" y="8292"/>
                  </a:cubicBezTo>
                  <a:cubicBezTo>
                    <a:pt x="303736" y="22951"/>
                    <a:pt x="306584" y="37336"/>
                    <a:pt x="314865" y="51179"/>
                  </a:cubicBezTo>
                  <a:cubicBezTo>
                    <a:pt x="334272" y="83615"/>
                    <a:pt x="370915" y="100851"/>
                    <a:pt x="402402" y="119037"/>
                  </a:cubicBezTo>
                  <a:cubicBezTo>
                    <a:pt x="440537" y="141024"/>
                    <a:pt x="478539" y="163145"/>
                    <a:pt x="516675" y="185131"/>
                  </a:cubicBezTo>
                  <a:cubicBezTo>
                    <a:pt x="593355" y="229512"/>
                    <a:pt x="670037" y="273890"/>
                    <a:pt x="746717" y="318405"/>
                  </a:cubicBezTo>
                  <a:cubicBezTo>
                    <a:pt x="899533" y="407029"/>
                    <a:pt x="1052352" y="495516"/>
                    <a:pt x="1205168" y="584004"/>
                  </a:cubicBezTo>
                  <a:lnTo>
                    <a:pt x="1246749" y="608099"/>
                  </a:lnTo>
                  <a:lnTo>
                    <a:pt x="1246749" y="625152"/>
                  </a:lnTo>
                  <a:lnTo>
                    <a:pt x="1097953" y="538812"/>
                  </a:lnTo>
                  <a:cubicBezTo>
                    <a:pt x="945134" y="450187"/>
                    <a:pt x="792452" y="361564"/>
                    <a:pt x="639636" y="272942"/>
                  </a:cubicBezTo>
                  <a:cubicBezTo>
                    <a:pt x="562954" y="228424"/>
                    <a:pt x="486274" y="183911"/>
                    <a:pt x="409595" y="139395"/>
                  </a:cubicBezTo>
                  <a:cubicBezTo>
                    <a:pt x="378244" y="121209"/>
                    <a:pt x="343636" y="104923"/>
                    <a:pt x="318393" y="78187"/>
                  </a:cubicBezTo>
                  <a:cubicBezTo>
                    <a:pt x="303837" y="62817"/>
                    <a:pt x="292412" y="42943"/>
                    <a:pt x="294651" y="22801"/>
                  </a:cubicBezTo>
                  <a:close/>
                  <a:moveTo>
                    <a:pt x="165" y="465572"/>
                  </a:moveTo>
                  <a:cubicBezTo>
                    <a:pt x="2086" y="448364"/>
                    <a:pt x="20459" y="434037"/>
                    <a:pt x="38680" y="434445"/>
                  </a:cubicBezTo>
                  <a:cubicBezTo>
                    <a:pt x="61072" y="434987"/>
                    <a:pt x="82924" y="448965"/>
                    <a:pt x="102602" y="459145"/>
                  </a:cubicBezTo>
                  <a:cubicBezTo>
                    <a:pt x="117939" y="467151"/>
                    <a:pt x="133138" y="475295"/>
                    <a:pt x="148475" y="483438"/>
                  </a:cubicBezTo>
                  <a:cubicBezTo>
                    <a:pt x="194076" y="507868"/>
                    <a:pt x="239540" y="532704"/>
                    <a:pt x="284869" y="557676"/>
                  </a:cubicBezTo>
                  <a:cubicBezTo>
                    <a:pt x="346351" y="591334"/>
                    <a:pt x="407558" y="625398"/>
                    <a:pt x="468767" y="659464"/>
                  </a:cubicBezTo>
                  <a:cubicBezTo>
                    <a:pt x="541647" y="700043"/>
                    <a:pt x="614393" y="740757"/>
                    <a:pt x="687001" y="781744"/>
                  </a:cubicBezTo>
                  <a:cubicBezTo>
                    <a:pt x="765852" y="826125"/>
                    <a:pt x="844703" y="870775"/>
                    <a:pt x="923419" y="915697"/>
                  </a:cubicBezTo>
                  <a:cubicBezTo>
                    <a:pt x="1004035" y="961569"/>
                    <a:pt x="1084516" y="1007715"/>
                    <a:pt x="1164860" y="1054129"/>
                  </a:cubicBezTo>
                  <a:lnTo>
                    <a:pt x="1246749" y="1101798"/>
                  </a:lnTo>
                  <a:lnTo>
                    <a:pt x="1246749" y="1123310"/>
                  </a:lnTo>
                  <a:lnTo>
                    <a:pt x="1112610" y="1045443"/>
                  </a:lnTo>
                  <a:cubicBezTo>
                    <a:pt x="1033485" y="999977"/>
                    <a:pt x="954363" y="954648"/>
                    <a:pt x="875104" y="909589"/>
                  </a:cubicBezTo>
                  <a:cubicBezTo>
                    <a:pt x="798425" y="865890"/>
                    <a:pt x="721608" y="822460"/>
                    <a:pt x="644657" y="779165"/>
                  </a:cubicBezTo>
                  <a:cubicBezTo>
                    <a:pt x="574762" y="739808"/>
                    <a:pt x="504732" y="700586"/>
                    <a:pt x="434703" y="661635"/>
                  </a:cubicBezTo>
                  <a:cubicBezTo>
                    <a:pt x="376071" y="629063"/>
                    <a:pt x="317442" y="596627"/>
                    <a:pt x="258678" y="564326"/>
                  </a:cubicBezTo>
                  <a:cubicBezTo>
                    <a:pt x="215925" y="540846"/>
                    <a:pt x="173040" y="517368"/>
                    <a:pt x="130016" y="494431"/>
                  </a:cubicBezTo>
                  <a:cubicBezTo>
                    <a:pt x="116037" y="486967"/>
                    <a:pt x="101923" y="479502"/>
                    <a:pt x="87672" y="472173"/>
                  </a:cubicBezTo>
                  <a:cubicBezTo>
                    <a:pt x="82787" y="469594"/>
                    <a:pt x="77902" y="467017"/>
                    <a:pt x="72881" y="464574"/>
                  </a:cubicBezTo>
                  <a:cubicBezTo>
                    <a:pt x="64602" y="460502"/>
                    <a:pt x="56051" y="456159"/>
                    <a:pt x="46958" y="453988"/>
                  </a:cubicBezTo>
                  <a:cubicBezTo>
                    <a:pt x="38815" y="452089"/>
                    <a:pt x="29993" y="452089"/>
                    <a:pt x="23615" y="458196"/>
                  </a:cubicBezTo>
                  <a:cubicBezTo>
                    <a:pt x="19407" y="462403"/>
                    <a:pt x="16694" y="468237"/>
                    <a:pt x="19950" y="473667"/>
                  </a:cubicBezTo>
                  <a:cubicBezTo>
                    <a:pt x="26057" y="483710"/>
                    <a:pt x="10450" y="493345"/>
                    <a:pt x="4342" y="483302"/>
                  </a:cubicBezTo>
                  <a:cubicBezTo>
                    <a:pt x="712" y="477365"/>
                    <a:pt x="-476" y="471308"/>
                    <a:pt x="165" y="46557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2" name="任意多边形: 形状 901"/>
            <p:cNvSpPr/>
            <p:nvPr/>
          </p:nvSpPr>
          <p:spPr>
            <a:xfrm rot="5400000">
              <a:off x="5298780" y="5686063"/>
              <a:ext cx="260626" cy="375838"/>
            </a:xfrm>
            <a:custGeom>
              <a:avLst/>
              <a:gdLst>
                <a:gd name="connsiteX0" fmla="*/ 128672 w 137329"/>
                <a:gd name="connsiteY0" fmla="*/ 535 h 198036"/>
                <a:gd name="connsiteX1" fmla="*/ 129172 w 137329"/>
                <a:gd name="connsiteY1" fmla="*/ 11048 h 198036"/>
                <a:gd name="connsiteX2" fmla="*/ 129387 w 137329"/>
                <a:gd name="connsiteY2" fmla="*/ 22918 h 198036"/>
                <a:gd name="connsiteX3" fmla="*/ 122665 w 137329"/>
                <a:gd name="connsiteY3" fmla="*/ 46160 h 198036"/>
                <a:gd name="connsiteX4" fmla="*/ 99423 w 137329"/>
                <a:gd name="connsiteY4" fmla="*/ 86922 h 198036"/>
                <a:gd name="connsiteX5" fmla="*/ 40569 w 137329"/>
                <a:gd name="connsiteY5" fmla="*/ 156574 h 198036"/>
                <a:gd name="connsiteX6" fmla="*/ 21189 w 137329"/>
                <a:gd name="connsiteY6" fmla="*/ 173523 h 198036"/>
                <a:gd name="connsiteX7" fmla="*/ 1023 w 137329"/>
                <a:gd name="connsiteY7" fmla="*/ 190471 h 198036"/>
                <a:gd name="connsiteX8" fmla="*/ 5528 w 137329"/>
                <a:gd name="connsiteY8" fmla="*/ 197765 h 198036"/>
                <a:gd name="connsiteX9" fmla="*/ 26052 w 137329"/>
                <a:gd name="connsiteY9" fmla="*/ 184249 h 198036"/>
                <a:gd name="connsiteX10" fmla="*/ 44502 w 137329"/>
                <a:gd name="connsiteY10" fmla="*/ 168445 h 198036"/>
                <a:gd name="connsiteX11" fmla="*/ 78685 w 137329"/>
                <a:gd name="connsiteY11" fmla="*/ 132904 h 198036"/>
                <a:gd name="connsiteX12" fmla="*/ 130674 w 137329"/>
                <a:gd name="connsiteY12" fmla="*/ 50593 h 198036"/>
                <a:gd name="connsiteX13" fmla="*/ 137253 w 137329"/>
                <a:gd name="connsiteY13" fmla="*/ 23276 h 198036"/>
                <a:gd name="connsiteX14" fmla="*/ 136324 w 137329"/>
                <a:gd name="connsiteY14" fmla="*/ 10690 h 198036"/>
                <a:gd name="connsiteX15" fmla="*/ 129602 w 137329"/>
                <a:gd name="connsiteY15" fmla="*/ 178 h 198036"/>
                <a:gd name="connsiteX16" fmla="*/ 128672 w 137329"/>
                <a:gd name="connsiteY16" fmla="*/ 535 h 198036"/>
                <a:gd name="connsiteX17" fmla="*/ 128672 w 137329"/>
                <a:gd name="connsiteY17" fmla="*/ 535 h 19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329" h="198036">
                  <a:moveTo>
                    <a:pt x="128672" y="535"/>
                  </a:moveTo>
                  <a:cubicBezTo>
                    <a:pt x="128815" y="4111"/>
                    <a:pt x="128743" y="7472"/>
                    <a:pt x="129172" y="11048"/>
                  </a:cubicBezTo>
                  <a:cubicBezTo>
                    <a:pt x="129673" y="14981"/>
                    <a:pt x="129816" y="18985"/>
                    <a:pt x="129387" y="22918"/>
                  </a:cubicBezTo>
                  <a:cubicBezTo>
                    <a:pt x="128529" y="30928"/>
                    <a:pt x="125883" y="38794"/>
                    <a:pt x="122665" y="46160"/>
                  </a:cubicBezTo>
                  <a:cubicBezTo>
                    <a:pt x="116443" y="60462"/>
                    <a:pt x="108005" y="73978"/>
                    <a:pt x="99423" y="86922"/>
                  </a:cubicBezTo>
                  <a:cubicBezTo>
                    <a:pt x="82618" y="112308"/>
                    <a:pt x="62809" y="135764"/>
                    <a:pt x="40569" y="156574"/>
                  </a:cubicBezTo>
                  <a:cubicBezTo>
                    <a:pt x="34276" y="162438"/>
                    <a:pt x="27840" y="168088"/>
                    <a:pt x="21189" y="173523"/>
                  </a:cubicBezTo>
                  <a:cubicBezTo>
                    <a:pt x="14396" y="179029"/>
                    <a:pt x="6529" y="183606"/>
                    <a:pt x="1023" y="190471"/>
                  </a:cubicBezTo>
                  <a:cubicBezTo>
                    <a:pt x="-1552" y="193689"/>
                    <a:pt x="1023" y="199338"/>
                    <a:pt x="5528" y="197765"/>
                  </a:cubicBezTo>
                  <a:cubicBezTo>
                    <a:pt x="13395" y="195048"/>
                    <a:pt x="19616" y="189398"/>
                    <a:pt x="26052" y="184249"/>
                  </a:cubicBezTo>
                  <a:cubicBezTo>
                    <a:pt x="32345" y="179172"/>
                    <a:pt x="38495" y="173952"/>
                    <a:pt x="44502" y="168445"/>
                  </a:cubicBezTo>
                  <a:cubicBezTo>
                    <a:pt x="56659" y="157361"/>
                    <a:pt x="68101" y="145490"/>
                    <a:pt x="78685" y="132904"/>
                  </a:cubicBezTo>
                  <a:cubicBezTo>
                    <a:pt x="99281" y="108304"/>
                    <a:pt x="118660" y="80485"/>
                    <a:pt x="130674" y="50593"/>
                  </a:cubicBezTo>
                  <a:cubicBezTo>
                    <a:pt x="134178" y="41869"/>
                    <a:pt x="136753" y="32787"/>
                    <a:pt x="137253" y="23276"/>
                  </a:cubicBezTo>
                  <a:cubicBezTo>
                    <a:pt x="137468" y="19057"/>
                    <a:pt x="137253" y="14766"/>
                    <a:pt x="136324" y="10690"/>
                  </a:cubicBezTo>
                  <a:cubicBezTo>
                    <a:pt x="135322" y="6256"/>
                    <a:pt x="133106" y="3181"/>
                    <a:pt x="129602" y="178"/>
                  </a:cubicBezTo>
                  <a:cubicBezTo>
                    <a:pt x="129244" y="-180"/>
                    <a:pt x="128600" y="34"/>
                    <a:pt x="128672" y="535"/>
                  </a:cubicBezTo>
                  <a:lnTo>
                    <a:pt x="128672" y="53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4" name="任意多边形: 形状 903"/>
            <p:cNvSpPr/>
            <p:nvPr/>
          </p:nvSpPr>
          <p:spPr>
            <a:xfrm rot="5400000">
              <a:off x="5414302" y="6198721"/>
              <a:ext cx="593112" cy="51583"/>
            </a:xfrm>
            <a:custGeom>
              <a:avLst/>
              <a:gdLst>
                <a:gd name="connsiteX0" fmla="*/ 388 w 312522"/>
                <a:gd name="connsiteY0" fmla="*/ 1001 h 27180"/>
                <a:gd name="connsiteX1" fmla="*/ 64820 w 312522"/>
                <a:gd name="connsiteY1" fmla="*/ 10584 h 27180"/>
                <a:gd name="connsiteX2" fmla="*/ 130039 w 312522"/>
                <a:gd name="connsiteY2" fmla="*/ 16806 h 27180"/>
                <a:gd name="connsiteX3" fmla="*/ 261621 w 312522"/>
                <a:gd name="connsiteY3" fmla="*/ 25601 h 27180"/>
                <a:gd name="connsiteX4" fmla="*/ 298736 w 312522"/>
                <a:gd name="connsiteY4" fmla="*/ 27175 h 27180"/>
                <a:gd name="connsiteX5" fmla="*/ 311394 w 312522"/>
                <a:gd name="connsiteY5" fmla="*/ 16448 h 27180"/>
                <a:gd name="connsiteX6" fmla="*/ 306888 w 312522"/>
                <a:gd name="connsiteY6" fmla="*/ 17163 h 27180"/>
                <a:gd name="connsiteX7" fmla="*/ 297663 w 312522"/>
                <a:gd name="connsiteY7" fmla="*/ 19595 h 27180"/>
                <a:gd name="connsiteX8" fmla="*/ 281716 w 312522"/>
                <a:gd name="connsiteY8" fmla="*/ 18951 h 27180"/>
                <a:gd name="connsiteX9" fmla="*/ 251681 w 312522"/>
                <a:gd name="connsiteY9" fmla="*/ 17664 h 27180"/>
                <a:gd name="connsiteX10" fmla="*/ 190753 w 312522"/>
                <a:gd name="connsiteY10" fmla="*/ 14302 h 27180"/>
                <a:gd name="connsiteX11" fmla="*/ 69111 w 312522"/>
                <a:gd name="connsiteY11" fmla="*/ 4792 h 27180"/>
                <a:gd name="connsiteX12" fmla="*/ 531 w 312522"/>
                <a:gd name="connsiteY12" fmla="*/ 0 h 27180"/>
                <a:gd name="connsiteX13" fmla="*/ 388 w 312522"/>
                <a:gd name="connsiteY13" fmla="*/ 1001 h 27180"/>
                <a:gd name="connsiteX14" fmla="*/ 388 w 312522"/>
                <a:gd name="connsiteY14" fmla="*/ 1001 h 2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2522" h="27180">
                  <a:moveTo>
                    <a:pt x="388" y="1001"/>
                  </a:moveTo>
                  <a:cubicBezTo>
                    <a:pt x="21555" y="5792"/>
                    <a:pt x="43224" y="8296"/>
                    <a:pt x="64820" y="10584"/>
                  </a:cubicBezTo>
                  <a:cubicBezTo>
                    <a:pt x="86560" y="12873"/>
                    <a:pt x="108299" y="15018"/>
                    <a:pt x="130039" y="16806"/>
                  </a:cubicBezTo>
                  <a:cubicBezTo>
                    <a:pt x="173805" y="20524"/>
                    <a:pt x="217713" y="23456"/>
                    <a:pt x="261621" y="25601"/>
                  </a:cubicBezTo>
                  <a:cubicBezTo>
                    <a:pt x="273993" y="26245"/>
                    <a:pt x="286364" y="26817"/>
                    <a:pt x="298736" y="27175"/>
                  </a:cubicBezTo>
                  <a:cubicBezTo>
                    <a:pt x="304528" y="27318"/>
                    <a:pt x="316185" y="24743"/>
                    <a:pt x="311394" y="16448"/>
                  </a:cubicBezTo>
                  <a:cubicBezTo>
                    <a:pt x="310321" y="14589"/>
                    <a:pt x="307317" y="15089"/>
                    <a:pt x="306888" y="17163"/>
                  </a:cubicBezTo>
                  <a:cubicBezTo>
                    <a:pt x="306173" y="20310"/>
                    <a:pt x="299880" y="19666"/>
                    <a:pt x="297663" y="19595"/>
                  </a:cubicBezTo>
                  <a:cubicBezTo>
                    <a:pt x="292371" y="19380"/>
                    <a:pt x="287079" y="19166"/>
                    <a:pt x="281716" y="18951"/>
                  </a:cubicBezTo>
                  <a:cubicBezTo>
                    <a:pt x="271705" y="18522"/>
                    <a:pt x="261693" y="18093"/>
                    <a:pt x="251681" y="17664"/>
                  </a:cubicBezTo>
                  <a:cubicBezTo>
                    <a:pt x="231372" y="16734"/>
                    <a:pt x="211062" y="15590"/>
                    <a:pt x="190753" y="14302"/>
                  </a:cubicBezTo>
                  <a:cubicBezTo>
                    <a:pt x="150134" y="11728"/>
                    <a:pt x="109587" y="8510"/>
                    <a:pt x="69111" y="4792"/>
                  </a:cubicBezTo>
                  <a:cubicBezTo>
                    <a:pt x="46299" y="2717"/>
                    <a:pt x="23486" y="215"/>
                    <a:pt x="531" y="0"/>
                  </a:cubicBezTo>
                  <a:cubicBezTo>
                    <a:pt x="-113" y="0"/>
                    <a:pt x="-184" y="859"/>
                    <a:pt x="388" y="1001"/>
                  </a:cubicBezTo>
                  <a:lnTo>
                    <a:pt x="388" y="100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6" name="任意多边形: 形状 905"/>
            <p:cNvSpPr/>
            <p:nvPr/>
          </p:nvSpPr>
          <p:spPr>
            <a:xfrm rot="5400000">
              <a:off x="5430141" y="6581818"/>
              <a:ext cx="343665" cy="208701"/>
            </a:xfrm>
            <a:custGeom>
              <a:avLst/>
              <a:gdLst>
                <a:gd name="connsiteX0" fmla="*/ 419 w 343665"/>
                <a:gd name="connsiteY0" fmla="*/ 1806 h 208701"/>
                <a:gd name="connsiteX1" fmla="*/ 4728 w 343665"/>
                <a:gd name="connsiteY1" fmla="*/ 348 h 208701"/>
                <a:gd name="connsiteX2" fmla="*/ 42730 w 343665"/>
                <a:gd name="connsiteY2" fmla="*/ 19075 h 208701"/>
                <a:gd name="connsiteX3" fmla="*/ 339813 w 343665"/>
                <a:gd name="connsiteY3" fmla="*/ 189266 h 208701"/>
                <a:gd name="connsiteX4" fmla="*/ 343665 w 343665"/>
                <a:gd name="connsiteY4" fmla="*/ 191490 h 208701"/>
                <a:gd name="connsiteX5" fmla="*/ 343665 w 343665"/>
                <a:gd name="connsiteY5" fmla="*/ 208701 h 208701"/>
                <a:gd name="connsiteX6" fmla="*/ 293127 w 343665"/>
                <a:gd name="connsiteY6" fmla="*/ 179495 h 208701"/>
                <a:gd name="connsiteX7" fmla="*/ 146552 w 343665"/>
                <a:gd name="connsiteY7" fmla="*/ 94398 h 208701"/>
                <a:gd name="connsiteX8" fmla="*/ 1606 w 343665"/>
                <a:gd name="connsiteY8" fmla="*/ 6318 h 208701"/>
                <a:gd name="connsiteX9" fmla="*/ 419 w 343665"/>
                <a:gd name="connsiteY9" fmla="*/ 1806 h 20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3665" h="208701">
                  <a:moveTo>
                    <a:pt x="419" y="1806"/>
                  </a:moveTo>
                  <a:cubicBezTo>
                    <a:pt x="1166" y="381"/>
                    <a:pt x="2828" y="-535"/>
                    <a:pt x="4728" y="348"/>
                  </a:cubicBezTo>
                  <a:cubicBezTo>
                    <a:pt x="17350" y="6455"/>
                    <a:pt x="30379" y="12291"/>
                    <a:pt x="42730" y="19075"/>
                  </a:cubicBezTo>
                  <a:cubicBezTo>
                    <a:pt x="142753" y="74042"/>
                    <a:pt x="241011" y="132129"/>
                    <a:pt x="339813" y="189266"/>
                  </a:cubicBezTo>
                  <a:lnTo>
                    <a:pt x="343665" y="191490"/>
                  </a:lnTo>
                  <a:lnTo>
                    <a:pt x="343665" y="208701"/>
                  </a:lnTo>
                  <a:lnTo>
                    <a:pt x="293127" y="179495"/>
                  </a:lnTo>
                  <a:cubicBezTo>
                    <a:pt x="244269" y="151264"/>
                    <a:pt x="195410" y="122765"/>
                    <a:pt x="146552" y="94398"/>
                  </a:cubicBezTo>
                  <a:cubicBezTo>
                    <a:pt x="97695" y="66035"/>
                    <a:pt x="48429" y="38076"/>
                    <a:pt x="1606" y="6318"/>
                  </a:cubicBezTo>
                  <a:cubicBezTo>
                    <a:pt x="-159" y="5165"/>
                    <a:pt x="-328" y="3231"/>
                    <a:pt x="419" y="180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8" name="任意多边形: 形状 907"/>
            <p:cNvSpPr/>
            <p:nvPr/>
          </p:nvSpPr>
          <p:spPr>
            <a:xfrm rot="5400000">
              <a:off x="5364953" y="6005175"/>
              <a:ext cx="195869" cy="113594"/>
            </a:xfrm>
            <a:custGeom>
              <a:avLst/>
              <a:gdLst>
                <a:gd name="connsiteX0" fmla="*/ 103089 w 103207"/>
                <a:gd name="connsiteY0" fmla="*/ 59165 h 59855"/>
                <a:gd name="connsiteX1" fmla="*/ 80849 w 103207"/>
                <a:gd name="connsiteY1" fmla="*/ 44147 h 59855"/>
                <a:gd name="connsiteX2" fmla="*/ 55748 w 103207"/>
                <a:gd name="connsiteY2" fmla="*/ 28987 h 59855"/>
                <a:gd name="connsiteX3" fmla="*/ 5547 w 103207"/>
                <a:gd name="connsiteY3" fmla="*/ 454 h 59855"/>
                <a:gd name="connsiteX4" fmla="*/ 613 w 103207"/>
                <a:gd name="connsiteY4" fmla="*/ 5674 h 59855"/>
                <a:gd name="connsiteX5" fmla="*/ 14057 w 103207"/>
                <a:gd name="connsiteY5" fmla="*/ 11895 h 59855"/>
                <a:gd name="connsiteX6" fmla="*/ 14486 w 103207"/>
                <a:gd name="connsiteY6" fmla="*/ 7891 h 59855"/>
                <a:gd name="connsiteX7" fmla="*/ 6977 w 103207"/>
                <a:gd name="connsiteY7" fmla="*/ 1741 h 59855"/>
                <a:gd name="connsiteX8" fmla="*/ 2043 w 103207"/>
                <a:gd name="connsiteY8" fmla="*/ 6961 h 59855"/>
                <a:gd name="connsiteX9" fmla="*/ 52459 w 103207"/>
                <a:gd name="connsiteY9" fmla="*/ 34994 h 59855"/>
                <a:gd name="connsiteX10" fmla="*/ 77631 w 103207"/>
                <a:gd name="connsiteY10" fmla="*/ 48224 h 59855"/>
                <a:gd name="connsiteX11" fmla="*/ 102803 w 103207"/>
                <a:gd name="connsiteY11" fmla="*/ 59809 h 59855"/>
                <a:gd name="connsiteX12" fmla="*/ 103089 w 103207"/>
                <a:gd name="connsiteY12" fmla="*/ 59165 h 59855"/>
                <a:gd name="connsiteX13" fmla="*/ 103089 w 103207"/>
                <a:gd name="connsiteY13" fmla="*/ 59165 h 5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207" h="59855">
                  <a:moveTo>
                    <a:pt x="103089" y="59165"/>
                  </a:moveTo>
                  <a:cubicBezTo>
                    <a:pt x="96153" y="53659"/>
                    <a:pt x="88286" y="48939"/>
                    <a:pt x="80849" y="44147"/>
                  </a:cubicBezTo>
                  <a:cubicBezTo>
                    <a:pt x="72625" y="38856"/>
                    <a:pt x="64258" y="33850"/>
                    <a:pt x="55748" y="28987"/>
                  </a:cubicBezTo>
                  <a:cubicBezTo>
                    <a:pt x="39086" y="19404"/>
                    <a:pt x="22281" y="9964"/>
                    <a:pt x="5547" y="454"/>
                  </a:cubicBezTo>
                  <a:cubicBezTo>
                    <a:pt x="2401" y="-1334"/>
                    <a:pt x="-1533" y="2527"/>
                    <a:pt x="613" y="5674"/>
                  </a:cubicBezTo>
                  <a:cubicBezTo>
                    <a:pt x="4045" y="10751"/>
                    <a:pt x="7978" y="12468"/>
                    <a:pt x="14057" y="11895"/>
                  </a:cubicBezTo>
                  <a:cubicBezTo>
                    <a:pt x="16345" y="11681"/>
                    <a:pt x="16703" y="8606"/>
                    <a:pt x="14486" y="7891"/>
                  </a:cubicBezTo>
                  <a:cubicBezTo>
                    <a:pt x="11769" y="7033"/>
                    <a:pt x="8551" y="4100"/>
                    <a:pt x="6977" y="1741"/>
                  </a:cubicBezTo>
                  <a:cubicBezTo>
                    <a:pt x="5332" y="3457"/>
                    <a:pt x="3688" y="5245"/>
                    <a:pt x="2043" y="6961"/>
                  </a:cubicBezTo>
                  <a:cubicBezTo>
                    <a:pt x="18848" y="16329"/>
                    <a:pt x="35653" y="25769"/>
                    <a:pt x="52459" y="34994"/>
                  </a:cubicBezTo>
                  <a:cubicBezTo>
                    <a:pt x="60754" y="39571"/>
                    <a:pt x="69049" y="44076"/>
                    <a:pt x="77631" y="48224"/>
                  </a:cubicBezTo>
                  <a:cubicBezTo>
                    <a:pt x="85855" y="52157"/>
                    <a:pt x="94222" y="56590"/>
                    <a:pt x="102803" y="59809"/>
                  </a:cubicBezTo>
                  <a:cubicBezTo>
                    <a:pt x="103089" y="60023"/>
                    <a:pt x="103376" y="59451"/>
                    <a:pt x="103089" y="59165"/>
                  </a:cubicBezTo>
                  <a:lnTo>
                    <a:pt x="103089" y="5916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0" name="任意多边形: 形状 909"/>
            <p:cNvSpPr/>
            <p:nvPr/>
          </p:nvSpPr>
          <p:spPr>
            <a:xfrm rot="5400000">
              <a:off x="5014783" y="5990279"/>
              <a:ext cx="478722" cy="334290"/>
            </a:xfrm>
            <a:custGeom>
              <a:avLst/>
              <a:gdLst>
                <a:gd name="connsiteX0" fmla="*/ 252031 w 252248"/>
                <a:gd name="connsiteY0" fmla="*/ 174944 h 176144"/>
                <a:gd name="connsiteX1" fmla="*/ 206550 w 252248"/>
                <a:gd name="connsiteY1" fmla="*/ 136685 h 176144"/>
                <a:gd name="connsiteX2" fmla="*/ 159995 w 252248"/>
                <a:gd name="connsiteY2" fmla="*/ 100857 h 176144"/>
                <a:gd name="connsiteX3" fmla="*/ 64098 w 252248"/>
                <a:gd name="connsiteY3" fmla="*/ 34280 h 176144"/>
                <a:gd name="connsiteX4" fmla="*/ 6316 w 252248"/>
                <a:gd name="connsiteY4" fmla="*/ 455 h 176144"/>
                <a:gd name="connsiteX5" fmla="*/ 738 w 252248"/>
                <a:gd name="connsiteY5" fmla="*/ 6319 h 176144"/>
                <a:gd name="connsiteX6" fmla="*/ 5243 w 252248"/>
                <a:gd name="connsiteY6" fmla="*/ 11896 h 176144"/>
                <a:gd name="connsiteX7" fmla="*/ 11465 w 252248"/>
                <a:gd name="connsiteY7" fmla="*/ 16688 h 176144"/>
                <a:gd name="connsiteX8" fmla="*/ 13968 w 252248"/>
                <a:gd name="connsiteY8" fmla="*/ 15186 h 176144"/>
                <a:gd name="connsiteX9" fmla="*/ 7818 w 252248"/>
                <a:gd name="connsiteY9" fmla="*/ 2028 h 176144"/>
                <a:gd name="connsiteX10" fmla="*/ 2240 w 252248"/>
                <a:gd name="connsiteY10" fmla="*/ 7892 h 176144"/>
                <a:gd name="connsiteX11" fmla="*/ 197038 w 252248"/>
                <a:gd name="connsiteY11" fmla="*/ 137257 h 176144"/>
                <a:gd name="connsiteX12" fmla="*/ 251102 w 252248"/>
                <a:gd name="connsiteY12" fmla="*/ 176088 h 176144"/>
                <a:gd name="connsiteX13" fmla="*/ 252031 w 252248"/>
                <a:gd name="connsiteY13" fmla="*/ 174944 h 176144"/>
                <a:gd name="connsiteX14" fmla="*/ 252031 w 252248"/>
                <a:gd name="connsiteY14" fmla="*/ 174944 h 17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248" h="176144">
                  <a:moveTo>
                    <a:pt x="252031" y="174944"/>
                  </a:moveTo>
                  <a:cubicBezTo>
                    <a:pt x="236728" y="162358"/>
                    <a:pt x="222068" y="148985"/>
                    <a:pt x="206550" y="136685"/>
                  </a:cubicBezTo>
                  <a:cubicBezTo>
                    <a:pt x="191174" y="124528"/>
                    <a:pt x="175728" y="112514"/>
                    <a:pt x="159995" y="100857"/>
                  </a:cubicBezTo>
                  <a:cubicBezTo>
                    <a:pt x="128745" y="77616"/>
                    <a:pt x="96993" y="55090"/>
                    <a:pt x="64098" y="34280"/>
                  </a:cubicBezTo>
                  <a:cubicBezTo>
                    <a:pt x="45219" y="22337"/>
                    <a:pt x="25982" y="11038"/>
                    <a:pt x="6316" y="455"/>
                  </a:cubicBezTo>
                  <a:cubicBezTo>
                    <a:pt x="2884" y="-1405"/>
                    <a:pt x="-1836" y="2814"/>
                    <a:pt x="738" y="6319"/>
                  </a:cubicBezTo>
                  <a:cubicBezTo>
                    <a:pt x="2168" y="8249"/>
                    <a:pt x="3599" y="10180"/>
                    <a:pt x="5243" y="11896"/>
                  </a:cubicBezTo>
                  <a:cubicBezTo>
                    <a:pt x="7103" y="13827"/>
                    <a:pt x="9391" y="15043"/>
                    <a:pt x="11465" y="16688"/>
                  </a:cubicBezTo>
                  <a:cubicBezTo>
                    <a:pt x="12538" y="17546"/>
                    <a:pt x="14469" y="16688"/>
                    <a:pt x="13968" y="15186"/>
                  </a:cubicBezTo>
                  <a:cubicBezTo>
                    <a:pt x="12252" y="10323"/>
                    <a:pt x="10821" y="6319"/>
                    <a:pt x="7818" y="2028"/>
                  </a:cubicBezTo>
                  <a:cubicBezTo>
                    <a:pt x="5959" y="3959"/>
                    <a:pt x="4099" y="5889"/>
                    <a:pt x="2240" y="7892"/>
                  </a:cubicBezTo>
                  <a:cubicBezTo>
                    <a:pt x="71106" y="45078"/>
                    <a:pt x="134465" y="90631"/>
                    <a:pt x="197038" y="137257"/>
                  </a:cubicBezTo>
                  <a:cubicBezTo>
                    <a:pt x="214845" y="150487"/>
                    <a:pt x="233224" y="162930"/>
                    <a:pt x="251102" y="176088"/>
                  </a:cubicBezTo>
                  <a:cubicBezTo>
                    <a:pt x="251745" y="176374"/>
                    <a:pt x="252675" y="175516"/>
                    <a:pt x="252031" y="174944"/>
                  </a:cubicBezTo>
                  <a:lnTo>
                    <a:pt x="252031" y="17494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1" name="任意多边形: 形状 910"/>
            <p:cNvSpPr/>
            <p:nvPr/>
          </p:nvSpPr>
          <p:spPr>
            <a:xfrm rot="5400000">
              <a:off x="5199799" y="5871505"/>
              <a:ext cx="180166" cy="109649"/>
            </a:xfrm>
            <a:custGeom>
              <a:avLst/>
              <a:gdLst>
                <a:gd name="connsiteX0" fmla="*/ 94551 w 94933"/>
                <a:gd name="connsiteY0" fmla="*/ 56214 h 57776"/>
                <a:gd name="connsiteX1" fmla="*/ 51000 w 94933"/>
                <a:gd name="connsiteY1" fmla="*/ 26822 h 57776"/>
                <a:gd name="connsiteX2" fmla="*/ 5662 w 94933"/>
                <a:gd name="connsiteY2" fmla="*/ 577 h 57776"/>
                <a:gd name="connsiteX3" fmla="*/ 1943 w 94933"/>
                <a:gd name="connsiteY3" fmla="*/ 7299 h 57776"/>
                <a:gd name="connsiteX4" fmla="*/ 11597 w 94933"/>
                <a:gd name="connsiteY4" fmla="*/ 9945 h 57776"/>
                <a:gd name="connsiteX5" fmla="*/ 13385 w 94933"/>
                <a:gd name="connsiteY5" fmla="*/ 6655 h 57776"/>
                <a:gd name="connsiteX6" fmla="*/ 5590 w 94933"/>
                <a:gd name="connsiteY6" fmla="*/ 577 h 57776"/>
                <a:gd name="connsiteX7" fmla="*/ 1871 w 94933"/>
                <a:gd name="connsiteY7" fmla="*/ 7299 h 57776"/>
                <a:gd name="connsiteX8" fmla="*/ 47496 w 94933"/>
                <a:gd name="connsiteY8" fmla="*/ 32972 h 57776"/>
                <a:gd name="connsiteX9" fmla="*/ 93693 w 94933"/>
                <a:gd name="connsiteY9" fmla="*/ 57644 h 57776"/>
                <a:gd name="connsiteX10" fmla="*/ 94551 w 94933"/>
                <a:gd name="connsiteY10" fmla="*/ 56214 h 57776"/>
                <a:gd name="connsiteX11" fmla="*/ 94551 w 94933"/>
                <a:gd name="connsiteY11" fmla="*/ 56214 h 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933" h="57776">
                  <a:moveTo>
                    <a:pt x="94551" y="56214"/>
                  </a:moveTo>
                  <a:cubicBezTo>
                    <a:pt x="79963" y="46488"/>
                    <a:pt x="66018" y="35904"/>
                    <a:pt x="51000" y="26822"/>
                  </a:cubicBezTo>
                  <a:cubicBezTo>
                    <a:pt x="36126" y="17883"/>
                    <a:pt x="21251" y="8301"/>
                    <a:pt x="5662" y="577"/>
                  </a:cubicBezTo>
                  <a:cubicBezTo>
                    <a:pt x="4446" y="2794"/>
                    <a:pt x="3159" y="5082"/>
                    <a:pt x="1943" y="7299"/>
                  </a:cubicBezTo>
                  <a:cubicBezTo>
                    <a:pt x="5089" y="8586"/>
                    <a:pt x="8307" y="9230"/>
                    <a:pt x="11597" y="9945"/>
                  </a:cubicBezTo>
                  <a:cubicBezTo>
                    <a:pt x="13385" y="10303"/>
                    <a:pt x="14958" y="8014"/>
                    <a:pt x="13385" y="6655"/>
                  </a:cubicBezTo>
                  <a:cubicBezTo>
                    <a:pt x="10882" y="4439"/>
                    <a:pt x="8451" y="2293"/>
                    <a:pt x="5590" y="577"/>
                  </a:cubicBezTo>
                  <a:cubicBezTo>
                    <a:pt x="1299" y="-1997"/>
                    <a:pt x="-2348" y="4725"/>
                    <a:pt x="1871" y="7299"/>
                  </a:cubicBezTo>
                  <a:cubicBezTo>
                    <a:pt x="16674" y="16453"/>
                    <a:pt x="32407" y="24319"/>
                    <a:pt x="47496" y="32972"/>
                  </a:cubicBezTo>
                  <a:cubicBezTo>
                    <a:pt x="62656" y="41625"/>
                    <a:pt x="78532" y="48919"/>
                    <a:pt x="93693" y="57644"/>
                  </a:cubicBezTo>
                  <a:cubicBezTo>
                    <a:pt x="94694" y="58216"/>
                    <a:pt x="95409" y="56785"/>
                    <a:pt x="94551" y="56214"/>
                  </a:cubicBezTo>
                  <a:lnTo>
                    <a:pt x="94551" y="5621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2" name="任意多边形: 形状 911"/>
            <p:cNvSpPr/>
            <p:nvPr/>
          </p:nvSpPr>
          <p:spPr>
            <a:xfrm rot="5400000">
              <a:off x="4902297" y="6638166"/>
              <a:ext cx="258988" cy="180683"/>
            </a:xfrm>
            <a:custGeom>
              <a:avLst/>
              <a:gdLst>
                <a:gd name="connsiteX0" fmla="*/ 870 w 258988"/>
                <a:gd name="connsiteY0" fmla="*/ 1725 h 180683"/>
                <a:gd name="connsiteX1" fmla="*/ 5959 w 258988"/>
                <a:gd name="connsiteY1" fmla="*/ 283 h 180683"/>
                <a:gd name="connsiteX2" fmla="*/ 111820 w 258988"/>
                <a:gd name="connsiteY2" fmla="*/ 63256 h 180683"/>
                <a:gd name="connsiteX3" fmla="*/ 258988 w 258988"/>
                <a:gd name="connsiteY3" fmla="*/ 168360 h 180683"/>
                <a:gd name="connsiteX4" fmla="*/ 258988 w 258988"/>
                <a:gd name="connsiteY4" fmla="*/ 180683 h 180683"/>
                <a:gd name="connsiteX5" fmla="*/ 182527 w 258988"/>
                <a:gd name="connsiteY5" fmla="*/ 130573 h 180683"/>
                <a:gd name="connsiteX6" fmla="*/ 93090 w 258988"/>
                <a:gd name="connsiteY6" fmla="*/ 67736 h 180683"/>
                <a:gd name="connsiteX7" fmla="*/ 1481 w 258988"/>
                <a:gd name="connsiteY7" fmla="*/ 6526 h 180683"/>
                <a:gd name="connsiteX8" fmla="*/ 870 w 258988"/>
                <a:gd name="connsiteY8" fmla="*/ 1725 h 180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988" h="180683">
                  <a:moveTo>
                    <a:pt x="870" y="1725"/>
                  </a:moveTo>
                  <a:cubicBezTo>
                    <a:pt x="2024" y="351"/>
                    <a:pt x="4128" y="-464"/>
                    <a:pt x="5959" y="283"/>
                  </a:cubicBezTo>
                  <a:cubicBezTo>
                    <a:pt x="43961" y="15619"/>
                    <a:pt x="78297" y="40184"/>
                    <a:pt x="111820" y="63256"/>
                  </a:cubicBezTo>
                  <a:lnTo>
                    <a:pt x="258988" y="168360"/>
                  </a:lnTo>
                  <a:lnTo>
                    <a:pt x="258988" y="180683"/>
                  </a:lnTo>
                  <a:lnTo>
                    <a:pt x="182527" y="130573"/>
                  </a:lnTo>
                  <a:cubicBezTo>
                    <a:pt x="152942" y="109400"/>
                    <a:pt x="123355" y="88092"/>
                    <a:pt x="93090" y="67736"/>
                  </a:cubicBezTo>
                  <a:cubicBezTo>
                    <a:pt x="62689" y="47241"/>
                    <a:pt x="30796" y="28648"/>
                    <a:pt x="1481" y="6526"/>
                  </a:cubicBezTo>
                  <a:cubicBezTo>
                    <a:pt x="-488" y="5034"/>
                    <a:pt x="-284" y="3100"/>
                    <a:pt x="870" y="172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4" name="任意多边形: 形状 913"/>
            <p:cNvSpPr/>
            <p:nvPr/>
          </p:nvSpPr>
          <p:spPr>
            <a:xfrm rot="5400000">
              <a:off x="4756173" y="6780785"/>
              <a:ext cx="89985" cy="64447"/>
            </a:xfrm>
            <a:custGeom>
              <a:avLst/>
              <a:gdLst>
                <a:gd name="connsiteX0" fmla="*/ 766 w 89985"/>
                <a:gd name="connsiteY0" fmla="*/ 1567 h 64447"/>
                <a:gd name="connsiteX1" fmla="*/ 5652 w 89985"/>
                <a:gd name="connsiteY1" fmla="*/ 346 h 64447"/>
                <a:gd name="connsiteX2" fmla="*/ 47588 w 89985"/>
                <a:gd name="connsiteY2" fmla="*/ 25182 h 64447"/>
                <a:gd name="connsiteX3" fmla="*/ 86539 w 89985"/>
                <a:gd name="connsiteY3" fmla="*/ 49340 h 64447"/>
                <a:gd name="connsiteX4" fmla="*/ 89985 w 89985"/>
                <a:gd name="connsiteY4" fmla="*/ 51438 h 64447"/>
                <a:gd name="connsiteX5" fmla="*/ 89985 w 89985"/>
                <a:gd name="connsiteY5" fmla="*/ 64447 h 64447"/>
                <a:gd name="connsiteX6" fmla="*/ 79212 w 89985"/>
                <a:gd name="connsiteY6" fmla="*/ 59112 h 64447"/>
                <a:gd name="connsiteX7" fmla="*/ 38902 w 89985"/>
                <a:gd name="connsiteY7" fmla="*/ 34412 h 64447"/>
                <a:gd name="connsiteX8" fmla="*/ 1173 w 89985"/>
                <a:gd name="connsiteY8" fmla="*/ 6453 h 64447"/>
                <a:gd name="connsiteX9" fmla="*/ 766 w 89985"/>
                <a:gd name="connsiteY9" fmla="*/ 1567 h 64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985" h="64447">
                  <a:moveTo>
                    <a:pt x="766" y="1567"/>
                  </a:moveTo>
                  <a:cubicBezTo>
                    <a:pt x="1784" y="244"/>
                    <a:pt x="3684" y="-469"/>
                    <a:pt x="5652" y="346"/>
                  </a:cubicBezTo>
                  <a:cubicBezTo>
                    <a:pt x="20717" y="6724"/>
                    <a:pt x="33882" y="16359"/>
                    <a:pt x="47588" y="25182"/>
                  </a:cubicBezTo>
                  <a:cubicBezTo>
                    <a:pt x="60482" y="33461"/>
                    <a:pt x="73376" y="41467"/>
                    <a:pt x="86539" y="49340"/>
                  </a:cubicBezTo>
                  <a:lnTo>
                    <a:pt x="89985" y="51438"/>
                  </a:lnTo>
                  <a:lnTo>
                    <a:pt x="89985" y="64447"/>
                  </a:lnTo>
                  <a:lnTo>
                    <a:pt x="79212" y="59112"/>
                  </a:lnTo>
                  <a:cubicBezTo>
                    <a:pt x="65640" y="51103"/>
                    <a:pt x="52204" y="42825"/>
                    <a:pt x="38902" y="34412"/>
                  </a:cubicBezTo>
                  <a:cubicBezTo>
                    <a:pt x="25739" y="25997"/>
                    <a:pt x="12167" y="17718"/>
                    <a:pt x="1173" y="6453"/>
                  </a:cubicBezTo>
                  <a:cubicBezTo>
                    <a:pt x="-388" y="4824"/>
                    <a:pt x="-253" y="2890"/>
                    <a:pt x="766" y="156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5" name="任意多边形: 形状 914"/>
            <p:cNvSpPr/>
            <p:nvPr/>
          </p:nvSpPr>
          <p:spPr>
            <a:xfrm rot="5400000">
              <a:off x="4828150" y="6556980"/>
              <a:ext cx="174801" cy="111810"/>
            </a:xfrm>
            <a:custGeom>
              <a:avLst/>
              <a:gdLst>
                <a:gd name="connsiteX0" fmla="*/ 91942 w 92106"/>
                <a:gd name="connsiteY0" fmla="*/ 58200 h 58915"/>
                <a:gd name="connsiteX1" fmla="*/ 46889 w 92106"/>
                <a:gd name="connsiteY1" fmla="*/ 28237 h 58915"/>
                <a:gd name="connsiteX2" fmla="*/ 835 w 92106"/>
                <a:gd name="connsiteY2" fmla="*/ 61 h 58915"/>
                <a:gd name="connsiteX3" fmla="*/ 192 w 92106"/>
                <a:gd name="connsiteY3" fmla="*/ 991 h 58915"/>
                <a:gd name="connsiteX4" fmla="*/ 44744 w 92106"/>
                <a:gd name="connsiteY4" fmla="*/ 30382 h 58915"/>
                <a:gd name="connsiteX5" fmla="*/ 91656 w 92106"/>
                <a:gd name="connsiteY5" fmla="*/ 58844 h 58915"/>
                <a:gd name="connsiteX6" fmla="*/ 91942 w 92106"/>
                <a:gd name="connsiteY6" fmla="*/ 58200 h 58915"/>
                <a:gd name="connsiteX7" fmla="*/ 91942 w 92106"/>
                <a:gd name="connsiteY7" fmla="*/ 58200 h 58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106" h="58915">
                  <a:moveTo>
                    <a:pt x="91942" y="58200"/>
                  </a:moveTo>
                  <a:cubicBezTo>
                    <a:pt x="76996" y="48046"/>
                    <a:pt x="62050" y="38034"/>
                    <a:pt x="46889" y="28237"/>
                  </a:cubicBezTo>
                  <a:cubicBezTo>
                    <a:pt x="31943" y="18511"/>
                    <a:pt x="16926" y="7785"/>
                    <a:pt x="835" y="61"/>
                  </a:cubicBezTo>
                  <a:cubicBezTo>
                    <a:pt x="263" y="-225"/>
                    <a:pt x="-309" y="562"/>
                    <a:pt x="192" y="991"/>
                  </a:cubicBezTo>
                  <a:cubicBezTo>
                    <a:pt x="13851" y="12218"/>
                    <a:pt x="29727" y="21086"/>
                    <a:pt x="44744" y="30382"/>
                  </a:cubicBezTo>
                  <a:cubicBezTo>
                    <a:pt x="60262" y="40036"/>
                    <a:pt x="75923" y="49476"/>
                    <a:pt x="91656" y="58844"/>
                  </a:cubicBezTo>
                  <a:cubicBezTo>
                    <a:pt x="92013" y="59130"/>
                    <a:pt x="92300" y="58486"/>
                    <a:pt x="91942" y="58200"/>
                  </a:cubicBezTo>
                  <a:lnTo>
                    <a:pt x="91942" y="5820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6" name="任意多边形: 形状 915"/>
            <p:cNvSpPr/>
            <p:nvPr/>
          </p:nvSpPr>
          <p:spPr>
            <a:xfrm rot="5400000">
              <a:off x="4636634" y="6459541"/>
              <a:ext cx="421015" cy="274735"/>
            </a:xfrm>
            <a:custGeom>
              <a:avLst/>
              <a:gdLst>
                <a:gd name="connsiteX0" fmla="*/ 221650 w 221841"/>
                <a:gd name="connsiteY0" fmla="*/ 143956 h 144763"/>
                <a:gd name="connsiteX1" fmla="*/ 179029 w 221841"/>
                <a:gd name="connsiteY1" fmla="*/ 116138 h 144763"/>
                <a:gd name="connsiteX2" fmla="*/ 135407 w 221841"/>
                <a:gd name="connsiteY2" fmla="*/ 88535 h 144763"/>
                <a:gd name="connsiteX3" fmla="*/ 50165 w 221841"/>
                <a:gd name="connsiteY3" fmla="*/ 31826 h 144763"/>
                <a:gd name="connsiteX4" fmla="*/ 2323 w 221841"/>
                <a:gd name="connsiteY4" fmla="*/ 217 h 144763"/>
                <a:gd name="connsiteX5" fmla="*/ 464 w 221841"/>
                <a:gd name="connsiteY5" fmla="*/ 2720 h 144763"/>
                <a:gd name="connsiteX6" fmla="*/ 82846 w 221841"/>
                <a:gd name="connsiteY6" fmla="*/ 63219 h 144763"/>
                <a:gd name="connsiteX7" fmla="*/ 169590 w 221841"/>
                <a:gd name="connsiteY7" fmla="*/ 117497 h 144763"/>
                <a:gd name="connsiteX8" fmla="*/ 221221 w 221841"/>
                <a:gd name="connsiteY8" fmla="*/ 144743 h 144763"/>
                <a:gd name="connsiteX9" fmla="*/ 221650 w 221841"/>
                <a:gd name="connsiteY9" fmla="*/ 143956 h 144763"/>
                <a:gd name="connsiteX10" fmla="*/ 221650 w 221841"/>
                <a:gd name="connsiteY10" fmla="*/ 143956 h 144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841" h="144763">
                  <a:moveTo>
                    <a:pt x="221650" y="143956"/>
                  </a:moveTo>
                  <a:cubicBezTo>
                    <a:pt x="207276" y="134874"/>
                    <a:pt x="193403" y="125220"/>
                    <a:pt x="179029" y="116138"/>
                  </a:cubicBezTo>
                  <a:cubicBezTo>
                    <a:pt x="164512" y="106913"/>
                    <a:pt x="149924" y="97831"/>
                    <a:pt x="135407" y="88535"/>
                  </a:cubicBezTo>
                  <a:cubicBezTo>
                    <a:pt x="106659" y="70084"/>
                    <a:pt x="78412" y="51062"/>
                    <a:pt x="50165" y="31826"/>
                  </a:cubicBezTo>
                  <a:cubicBezTo>
                    <a:pt x="34360" y="21099"/>
                    <a:pt x="18628" y="10157"/>
                    <a:pt x="2323" y="217"/>
                  </a:cubicBezTo>
                  <a:cubicBezTo>
                    <a:pt x="821" y="-713"/>
                    <a:pt x="-823" y="1576"/>
                    <a:pt x="464" y="2720"/>
                  </a:cubicBezTo>
                  <a:cubicBezTo>
                    <a:pt x="26065" y="25103"/>
                    <a:pt x="54527" y="44411"/>
                    <a:pt x="82846" y="63219"/>
                  </a:cubicBezTo>
                  <a:cubicBezTo>
                    <a:pt x="111307" y="82098"/>
                    <a:pt x="140055" y="100334"/>
                    <a:pt x="169590" y="117497"/>
                  </a:cubicBezTo>
                  <a:cubicBezTo>
                    <a:pt x="186395" y="127294"/>
                    <a:pt x="203915" y="135875"/>
                    <a:pt x="221221" y="144743"/>
                  </a:cubicBezTo>
                  <a:cubicBezTo>
                    <a:pt x="221722" y="144886"/>
                    <a:pt x="222079" y="144242"/>
                    <a:pt x="221650" y="143956"/>
                  </a:cubicBezTo>
                  <a:lnTo>
                    <a:pt x="221650" y="14395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8" name="任意多边形: 形状 917"/>
            <p:cNvSpPr/>
            <p:nvPr/>
          </p:nvSpPr>
          <p:spPr>
            <a:xfrm rot="5400000">
              <a:off x="559445" y="2138563"/>
              <a:ext cx="1414984" cy="1500624"/>
            </a:xfrm>
            <a:custGeom>
              <a:avLst/>
              <a:gdLst>
                <a:gd name="connsiteX0" fmla="*/ 76732 w 745582"/>
                <a:gd name="connsiteY0" fmla="*/ 605850 h 790708"/>
                <a:gd name="connsiteX1" fmla="*/ 0 w 745582"/>
                <a:gd name="connsiteY1" fmla="*/ 610498 h 790708"/>
                <a:gd name="connsiteX2" fmla="*/ 314224 w 745582"/>
                <a:gd name="connsiteY2" fmla="*/ 149746 h 790708"/>
                <a:gd name="connsiteX3" fmla="*/ 373293 w 745582"/>
                <a:gd name="connsiteY3" fmla="*/ 82168 h 790708"/>
                <a:gd name="connsiteX4" fmla="*/ 497795 w 745582"/>
                <a:gd name="connsiteY4" fmla="*/ 31609 h 790708"/>
                <a:gd name="connsiteX5" fmla="*/ 601988 w 745582"/>
                <a:gd name="connsiteY5" fmla="*/ 0 h 790708"/>
                <a:gd name="connsiteX6" fmla="*/ 701247 w 745582"/>
                <a:gd name="connsiteY6" fmla="*/ 51203 h 790708"/>
                <a:gd name="connsiteX7" fmla="*/ 739291 w 745582"/>
                <a:gd name="connsiteY7" fmla="*/ 178137 h 790708"/>
                <a:gd name="connsiteX8" fmla="*/ 607280 w 745582"/>
                <a:gd name="connsiteY8" fmla="*/ 528116 h 790708"/>
                <a:gd name="connsiteX9" fmla="*/ 539987 w 745582"/>
                <a:gd name="connsiteY9" fmla="*/ 667636 h 790708"/>
                <a:gd name="connsiteX10" fmla="*/ 296203 w 745582"/>
                <a:gd name="connsiteY10" fmla="*/ 790708 h 790708"/>
                <a:gd name="connsiteX11" fmla="*/ 251651 w 745582"/>
                <a:gd name="connsiteY11" fmla="*/ 779767 h 790708"/>
                <a:gd name="connsiteX12" fmla="*/ 369002 w 745582"/>
                <a:gd name="connsiteY12" fmla="*/ 616648 h 790708"/>
                <a:gd name="connsiteX13" fmla="*/ 541346 w 745582"/>
                <a:gd name="connsiteY13" fmla="*/ 323521 h 790708"/>
                <a:gd name="connsiteX14" fmla="*/ 562942 w 745582"/>
                <a:gd name="connsiteY14" fmla="*/ 250936 h 790708"/>
                <a:gd name="connsiteX15" fmla="*/ 447594 w 745582"/>
                <a:gd name="connsiteY15" fmla="*/ 155110 h 790708"/>
                <a:gd name="connsiteX16" fmla="*/ 403900 w 745582"/>
                <a:gd name="connsiteY16" fmla="*/ 133942 h 790708"/>
                <a:gd name="connsiteX17" fmla="*/ 207599 w 745582"/>
                <a:gd name="connsiteY17" fmla="*/ 377441 h 790708"/>
                <a:gd name="connsiteX18" fmla="*/ 76732 w 745582"/>
                <a:gd name="connsiteY18" fmla="*/ 605850 h 790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45582" h="790708">
                  <a:moveTo>
                    <a:pt x="76732" y="605850"/>
                  </a:moveTo>
                  <a:cubicBezTo>
                    <a:pt x="50631" y="631951"/>
                    <a:pt x="7437" y="639675"/>
                    <a:pt x="0" y="610498"/>
                  </a:cubicBezTo>
                  <a:cubicBezTo>
                    <a:pt x="3647" y="605134"/>
                    <a:pt x="309862" y="156182"/>
                    <a:pt x="314224" y="149746"/>
                  </a:cubicBezTo>
                  <a:cubicBezTo>
                    <a:pt x="318586" y="143310"/>
                    <a:pt x="373293" y="82168"/>
                    <a:pt x="373293" y="82168"/>
                  </a:cubicBezTo>
                  <a:cubicBezTo>
                    <a:pt x="373293" y="82168"/>
                    <a:pt x="487926" y="35542"/>
                    <a:pt x="497795" y="31609"/>
                  </a:cubicBezTo>
                  <a:cubicBezTo>
                    <a:pt x="507664" y="27675"/>
                    <a:pt x="601988" y="0"/>
                    <a:pt x="601988" y="0"/>
                  </a:cubicBezTo>
                  <a:cubicBezTo>
                    <a:pt x="601988" y="0"/>
                    <a:pt x="662559" y="4291"/>
                    <a:pt x="701247" y="51203"/>
                  </a:cubicBezTo>
                  <a:cubicBezTo>
                    <a:pt x="739863" y="98115"/>
                    <a:pt x="755381" y="119854"/>
                    <a:pt x="739291" y="178137"/>
                  </a:cubicBezTo>
                  <a:cubicBezTo>
                    <a:pt x="723201" y="236419"/>
                    <a:pt x="607280" y="528116"/>
                    <a:pt x="607280" y="528116"/>
                  </a:cubicBezTo>
                  <a:lnTo>
                    <a:pt x="539987" y="667636"/>
                  </a:lnTo>
                  <a:lnTo>
                    <a:pt x="296203" y="790708"/>
                  </a:lnTo>
                  <a:lnTo>
                    <a:pt x="251651" y="779767"/>
                  </a:lnTo>
                  <a:cubicBezTo>
                    <a:pt x="251651" y="779767"/>
                    <a:pt x="365569" y="620081"/>
                    <a:pt x="369002" y="616648"/>
                  </a:cubicBezTo>
                  <a:cubicBezTo>
                    <a:pt x="372435" y="613215"/>
                    <a:pt x="541346" y="323521"/>
                    <a:pt x="541346" y="323521"/>
                  </a:cubicBezTo>
                  <a:cubicBezTo>
                    <a:pt x="541346" y="323521"/>
                    <a:pt x="563872" y="258373"/>
                    <a:pt x="562942" y="250936"/>
                  </a:cubicBezTo>
                  <a:cubicBezTo>
                    <a:pt x="562013" y="243499"/>
                    <a:pt x="447594" y="155110"/>
                    <a:pt x="447594" y="155110"/>
                  </a:cubicBezTo>
                  <a:cubicBezTo>
                    <a:pt x="447594" y="155110"/>
                    <a:pt x="407618" y="133942"/>
                    <a:pt x="403900" y="133942"/>
                  </a:cubicBezTo>
                  <a:cubicBezTo>
                    <a:pt x="400181" y="133942"/>
                    <a:pt x="207599" y="377441"/>
                    <a:pt x="207599" y="377441"/>
                  </a:cubicBezTo>
                  <a:lnTo>
                    <a:pt x="76732" y="605850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0" name="任意多边形: 形状 919"/>
            <p:cNvSpPr/>
            <p:nvPr/>
          </p:nvSpPr>
          <p:spPr>
            <a:xfrm rot="5400000">
              <a:off x="737979" y="2225781"/>
              <a:ext cx="923861" cy="1129842"/>
            </a:xfrm>
            <a:custGeom>
              <a:avLst/>
              <a:gdLst>
                <a:gd name="connsiteX0" fmla="*/ 0 w 486800"/>
                <a:gd name="connsiteY0" fmla="*/ 464980 h 595336"/>
                <a:gd name="connsiteX1" fmla="*/ 138948 w 486800"/>
                <a:gd name="connsiteY1" fmla="*/ 508888 h 595336"/>
                <a:gd name="connsiteX2" fmla="*/ 205668 w 486800"/>
                <a:gd name="connsiteY2" fmla="*/ 595132 h 595336"/>
                <a:gd name="connsiteX3" fmla="*/ 396391 w 486800"/>
                <a:gd name="connsiteY3" fmla="*/ 329465 h 595336"/>
                <a:gd name="connsiteX4" fmla="*/ 486138 w 486800"/>
                <a:gd name="connsiteY4" fmla="*/ 122723 h 595336"/>
                <a:gd name="connsiteX5" fmla="*/ 422636 w 486800"/>
                <a:gd name="connsiteY5" fmla="*/ 57862 h 595336"/>
                <a:gd name="connsiteX6" fmla="*/ 326095 w 486800"/>
                <a:gd name="connsiteY6" fmla="*/ 1081 h 595336"/>
                <a:gd name="connsiteX7" fmla="*/ 188863 w 486800"/>
                <a:gd name="connsiteY7" fmla="*/ 160410 h 595336"/>
                <a:gd name="connsiteX8" fmla="*/ 48628 w 486800"/>
                <a:gd name="connsiteY8" fmla="*/ 379523 h 595336"/>
                <a:gd name="connsiteX9" fmla="*/ 0 w 486800"/>
                <a:gd name="connsiteY9" fmla="*/ 464980 h 59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6800" h="595336">
                  <a:moveTo>
                    <a:pt x="0" y="464980"/>
                  </a:moveTo>
                  <a:cubicBezTo>
                    <a:pt x="0" y="464980"/>
                    <a:pt x="98544" y="466410"/>
                    <a:pt x="138948" y="508888"/>
                  </a:cubicBezTo>
                  <a:cubicBezTo>
                    <a:pt x="179352" y="551295"/>
                    <a:pt x="205954" y="598850"/>
                    <a:pt x="205668" y="595132"/>
                  </a:cubicBezTo>
                  <a:cubicBezTo>
                    <a:pt x="205311" y="591342"/>
                    <a:pt x="371505" y="382670"/>
                    <a:pt x="396391" y="329465"/>
                  </a:cubicBezTo>
                  <a:cubicBezTo>
                    <a:pt x="421277" y="276260"/>
                    <a:pt x="494505" y="145035"/>
                    <a:pt x="486138" y="122723"/>
                  </a:cubicBezTo>
                  <a:cubicBezTo>
                    <a:pt x="477772" y="100412"/>
                    <a:pt x="446235" y="70591"/>
                    <a:pt x="422636" y="57862"/>
                  </a:cubicBezTo>
                  <a:cubicBezTo>
                    <a:pt x="399037" y="45133"/>
                    <a:pt x="349622" y="-8215"/>
                    <a:pt x="326095" y="1081"/>
                  </a:cubicBezTo>
                  <a:cubicBezTo>
                    <a:pt x="302567" y="10378"/>
                    <a:pt x="188863" y="160410"/>
                    <a:pt x="188863" y="160410"/>
                  </a:cubicBezTo>
                  <a:lnTo>
                    <a:pt x="48628" y="379523"/>
                  </a:lnTo>
                  <a:lnTo>
                    <a:pt x="0" y="464980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2" name="任意多边形: 形状 921"/>
            <p:cNvSpPr/>
            <p:nvPr/>
          </p:nvSpPr>
          <p:spPr>
            <a:xfrm rot="5400000">
              <a:off x="855231" y="2340042"/>
              <a:ext cx="918819" cy="896547"/>
            </a:xfrm>
            <a:custGeom>
              <a:avLst/>
              <a:gdLst>
                <a:gd name="connsiteX0" fmla="*/ 90677 w 484143"/>
                <a:gd name="connsiteY0" fmla="*/ 472408 h 472408"/>
                <a:gd name="connsiteX1" fmla="*/ 363281 w 484143"/>
                <a:gd name="connsiteY1" fmla="*/ 101189 h 472408"/>
                <a:gd name="connsiteX2" fmla="*/ 482349 w 484143"/>
                <a:gd name="connsiteY2" fmla="*/ 142094 h 472408"/>
                <a:gd name="connsiteX3" fmla="*/ 478701 w 484143"/>
                <a:gd name="connsiteY3" fmla="*/ 100760 h 472408"/>
                <a:gd name="connsiteX4" fmla="*/ 326095 w 484143"/>
                <a:gd name="connsiteY4" fmla="*/ 0 h 472408"/>
                <a:gd name="connsiteX5" fmla="*/ 213034 w 484143"/>
                <a:gd name="connsiteY5" fmla="*/ 128006 h 472408"/>
                <a:gd name="connsiteX6" fmla="*/ 0 w 484143"/>
                <a:gd name="connsiteY6" fmla="*/ 463898 h 472408"/>
                <a:gd name="connsiteX7" fmla="*/ 90677 w 484143"/>
                <a:gd name="connsiteY7" fmla="*/ 472408 h 47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4143" h="472408">
                  <a:moveTo>
                    <a:pt x="90677" y="472408"/>
                  </a:moveTo>
                  <a:cubicBezTo>
                    <a:pt x="133441" y="387738"/>
                    <a:pt x="293485" y="88174"/>
                    <a:pt x="363281" y="101189"/>
                  </a:cubicBezTo>
                  <a:cubicBezTo>
                    <a:pt x="433077" y="114204"/>
                    <a:pt x="480418" y="144096"/>
                    <a:pt x="482349" y="142094"/>
                  </a:cubicBezTo>
                  <a:cubicBezTo>
                    <a:pt x="484279" y="140163"/>
                    <a:pt x="486353" y="108412"/>
                    <a:pt x="478701" y="100760"/>
                  </a:cubicBezTo>
                  <a:cubicBezTo>
                    <a:pt x="471049" y="93108"/>
                    <a:pt x="326095" y="0"/>
                    <a:pt x="326095" y="0"/>
                  </a:cubicBezTo>
                  <a:cubicBezTo>
                    <a:pt x="326095" y="0"/>
                    <a:pt x="216109" y="124931"/>
                    <a:pt x="213034" y="128006"/>
                  </a:cubicBezTo>
                  <a:cubicBezTo>
                    <a:pt x="209959" y="131081"/>
                    <a:pt x="0" y="463898"/>
                    <a:pt x="0" y="463898"/>
                  </a:cubicBezTo>
                  <a:lnTo>
                    <a:pt x="90677" y="472408"/>
                  </a:ln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3" name="任意多边形: 形状 922"/>
            <p:cNvSpPr/>
            <p:nvPr/>
          </p:nvSpPr>
          <p:spPr>
            <a:xfrm rot="5400000">
              <a:off x="790863" y="2244643"/>
              <a:ext cx="1157670" cy="1026519"/>
            </a:xfrm>
            <a:custGeom>
              <a:avLst/>
              <a:gdLst>
                <a:gd name="connsiteX0" fmla="*/ 2006 w 609998"/>
                <a:gd name="connsiteY0" fmla="*/ 540524 h 540893"/>
                <a:gd name="connsiteX1" fmla="*/ 31612 w 609998"/>
                <a:gd name="connsiteY1" fmla="*/ 501693 h 540893"/>
                <a:gd name="connsiteX2" fmla="*/ 60575 w 609998"/>
                <a:gd name="connsiteY2" fmla="*/ 459786 h 540893"/>
                <a:gd name="connsiteX3" fmla="*/ 117713 w 609998"/>
                <a:gd name="connsiteY3" fmla="*/ 376618 h 540893"/>
                <a:gd name="connsiteX4" fmla="*/ 231274 w 609998"/>
                <a:gd name="connsiteY4" fmla="*/ 210925 h 540893"/>
                <a:gd name="connsiteX5" fmla="*/ 288197 w 609998"/>
                <a:gd name="connsiteY5" fmla="*/ 127685 h 540893"/>
                <a:gd name="connsiteX6" fmla="*/ 343548 w 609998"/>
                <a:gd name="connsiteY6" fmla="*/ 46948 h 540893"/>
                <a:gd name="connsiteX7" fmla="*/ 371580 w 609998"/>
                <a:gd name="connsiteY7" fmla="*/ 18844 h 540893"/>
                <a:gd name="connsiteX8" fmla="*/ 414559 w 609998"/>
                <a:gd name="connsiteY8" fmla="*/ 10977 h 540893"/>
                <a:gd name="connsiteX9" fmla="*/ 486715 w 609998"/>
                <a:gd name="connsiteY9" fmla="*/ 30786 h 540893"/>
                <a:gd name="connsiteX10" fmla="*/ 592839 w 609998"/>
                <a:gd name="connsiteY10" fmla="*/ 130617 h 540893"/>
                <a:gd name="connsiteX11" fmla="*/ 602135 w 609998"/>
                <a:gd name="connsiteY11" fmla="*/ 146350 h 540893"/>
                <a:gd name="connsiteX12" fmla="*/ 609858 w 609998"/>
                <a:gd name="connsiteY12" fmla="*/ 142845 h 540893"/>
                <a:gd name="connsiteX13" fmla="*/ 603065 w 609998"/>
                <a:gd name="connsiteY13" fmla="*/ 124967 h 540893"/>
                <a:gd name="connsiteX14" fmla="*/ 593411 w 609998"/>
                <a:gd name="connsiteY14" fmla="*/ 108520 h 540893"/>
                <a:gd name="connsiteX15" fmla="*/ 570098 w 609998"/>
                <a:gd name="connsiteY15" fmla="*/ 78199 h 540893"/>
                <a:gd name="connsiteX16" fmla="*/ 510886 w 609998"/>
                <a:gd name="connsiteY16" fmla="*/ 30357 h 540893"/>
                <a:gd name="connsiteX17" fmla="*/ 439731 w 609998"/>
                <a:gd name="connsiteY17" fmla="*/ 3540 h 540893"/>
                <a:gd name="connsiteX18" fmla="*/ 357564 w 609998"/>
                <a:gd name="connsiteY18" fmla="*/ 15911 h 540893"/>
                <a:gd name="connsiteX19" fmla="*/ 330747 w 609998"/>
                <a:gd name="connsiteY19" fmla="*/ 47163 h 540893"/>
                <a:gd name="connsiteX20" fmla="*/ 302428 w 609998"/>
                <a:gd name="connsiteY20" fmla="*/ 88782 h 540893"/>
                <a:gd name="connsiteX21" fmla="*/ 244218 w 609998"/>
                <a:gd name="connsiteY21" fmla="*/ 174382 h 540893"/>
                <a:gd name="connsiteX22" fmla="*/ 128368 w 609998"/>
                <a:gd name="connsiteY22" fmla="*/ 344938 h 540893"/>
                <a:gd name="connsiteX23" fmla="*/ 70372 w 609998"/>
                <a:gd name="connsiteY23" fmla="*/ 430681 h 540893"/>
                <a:gd name="connsiteX24" fmla="*/ 12590 w 609998"/>
                <a:gd name="connsiteY24" fmla="*/ 516567 h 540893"/>
                <a:gd name="connsiteX25" fmla="*/ 76 w 609998"/>
                <a:gd name="connsiteY25" fmla="*/ 539093 h 540893"/>
                <a:gd name="connsiteX26" fmla="*/ 2006 w 609998"/>
                <a:gd name="connsiteY26" fmla="*/ 540524 h 540893"/>
                <a:gd name="connsiteX27" fmla="*/ 2006 w 609998"/>
                <a:gd name="connsiteY27" fmla="*/ 540524 h 54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09998" h="540893">
                  <a:moveTo>
                    <a:pt x="2006" y="540524"/>
                  </a:moveTo>
                  <a:cubicBezTo>
                    <a:pt x="13091" y="528367"/>
                    <a:pt x="22244" y="515208"/>
                    <a:pt x="31612" y="501693"/>
                  </a:cubicBezTo>
                  <a:cubicBezTo>
                    <a:pt x="41266" y="487748"/>
                    <a:pt x="50921" y="473803"/>
                    <a:pt x="60575" y="459786"/>
                  </a:cubicBezTo>
                  <a:cubicBezTo>
                    <a:pt x="79740" y="432111"/>
                    <a:pt x="98691" y="404365"/>
                    <a:pt x="117713" y="376618"/>
                  </a:cubicBezTo>
                  <a:cubicBezTo>
                    <a:pt x="155614" y="321411"/>
                    <a:pt x="193516" y="266203"/>
                    <a:pt x="231274" y="210925"/>
                  </a:cubicBezTo>
                  <a:cubicBezTo>
                    <a:pt x="250225" y="183178"/>
                    <a:pt x="269247" y="155431"/>
                    <a:pt x="288197" y="127685"/>
                  </a:cubicBezTo>
                  <a:cubicBezTo>
                    <a:pt x="306576" y="100797"/>
                    <a:pt x="324454" y="73407"/>
                    <a:pt x="343548" y="46948"/>
                  </a:cubicBezTo>
                  <a:cubicBezTo>
                    <a:pt x="351271" y="36221"/>
                    <a:pt x="360067" y="25709"/>
                    <a:pt x="371580" y="18844"/>
                  </a:cubicBezTo>
                  <a:cubicBezTo>
                    <a:pt x="384524" y="11120"/>
                    <a:pt x="399828" y="9833"/>
                    <a:pt x="414559" y="10977"/>
                  </a:cubicBezTo>
                  <a:cubicBezTo>
                    <a:pt x="439445" y="12836"/>
                    <a:pt x="464188" y="20202"/>
                    <a:pt x="486715" y="30786"/>
                  </a:cubicBezTo>
                  <a:cubicBezTo>
                    <a:pt x="531553" y="51882"/>
                    <a:pt x="569526" y="86780"/>
                    <a:pt x="592839" y="130617"/>
                  </a:cubicBezTo>
                  <a:cubicBezTo>
                    <a:pt x="595771" y="136123"/>
                    <a:pt x="598774" y="141201"/>
                    <a:pt x="602135" y="146350"/>
                  </a:cubicBezTo>
                  <a:cubicBezTo>
                    <a:pt x="604853" y="150497"/>
                    <a:pt x="611002" y="147565"/>
                    <a:pt x="609858" y="142845"/>
                  </a:cubicBezTo>
                  <a:cubicBezTo>
                    <a:pt x="608285" y="136409"/>
                    <a:pt x="606211" y="130831"/>
                    <a:pt x="603065" y="124967"/>
                  </a:cubicBezTo>
                  <a:cubicBezTo>
                    <a:pt x="600061" y="119390"/>
                    <a:pt x="596843" y="113883"/>
                    <a:pt x="593411" y="108520"/>
                  </a:cubicBezTo>
                  <a:cubicBezTo>
                    <a:pt x="586474" y="97793"/>
                    <a:pt x="578679" y="87638"/>
                    <a:pt x="570098" y="78199"/>
                  </a:cubicBezTo>
                  <a:cubicBezTo>
                    <a:pt x="553078" y="59248"/>
                    <a:pt x="532911" y="43086"/>
                    <a:pt x="510886" y="30357"/>
                  </a:cubicBezTo>
                  <a:cubicBezTo>
                    <a:pt x="488860" y="17628"/>
                    <a:pt x="464689" y="8403"/>
                    <a:pt x="439731" y="3540"/>
                  </a:cubicBezTo>
                  <a:cubicBezTo>
                    <a:pt x="411627" y="-1967"/>
                    <a:pt x="381020" y="-3182"/>
                    <a:pt x="357564" y="15911"/>
                  </a:cubicBezTo>
                  <a:cubicBezTo>
                    <a:pt x="346837" y="24636"/>
                    <a:pt x="338613" y="35864"/>
                    <a:pt x="330747" y="47163"/>
                  </a:cubicBezTo>
                  <a:cubicBezTo>
                    <a:pt x="321236" y="60964"/>
                    <a:pt x="311868" y="74909"/>
                    <a:pt x="302428" y="88782"/>
                  </a:cubicBezTo>
                  <a:cubicBezTo>
                    <a:pt x="283049" y="117316"/>
                    <a:pt x="263597" y="145849"/>
                    <a:pt x="244218" y="174382"/>
                  </a:cubicBezTo>
                  <a:cubicBezTo>
                    <a:pt x="205530" y="231234"/>
                    <a:pt x="166913" y="288015"/>
                    <a:pt x="128368" y="344938"/>
                  </a:cubicBezTo>
                  <a:cubicBezTo>
                    <a:pt x="109060" y="373543"/>
                    <a:pt x="89680" y="402076"/>
                    <a:pt x="70372" y="430681"/>
                  </a:cubicBezTo>
                  <a:cubicBezTo>
                    <a:pt x="51064" y="459215"/>
                    <a:pt x="31255" y="487533"/>
                    <a:pt x="12590" y="516567"/>
                  </a:cubicBezTo>
                  <a:cubicBezTo>
                    <a:pt x="7942" y="523861"/>
                    <a:pt x="3937" y="531370"/>
                    <a:pt x="76" y="539093"/>
                  </a:cubicBezTo>
                  <a:cubicBezTo>
                    <a:pt x="-354" y="540309"/>
                    <a:pt x="1148" y="541525"/>
                    <a:pt x="2006" y="540524"/>
                  </a:cubicBezTo>
                  <a:lnTo>
                    <a:pt x="2006" y="5405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4" name="任意多边形: 形状 923"/>
            <p:cNvSpPr/>
            <p:nvPr/>
          </p:nvSpPr>
          <p:spPr>
            <a:xfrm rot="5400000">
              <a:off x="551017" y="2129197"/>
              <a:ext cx="1176858" cy="1268333"/>
            </a:xfrm>
            <a:custGeom>
              <a:avLst/>
              <a:gdLst>
                <a:gd name="connsiteX0" fmla="*/ 108 w 620109"/>
                <a:gd name="connsiteY0" fmla="*/ 481049 h 668309"/>
                <a:gd name="connsiteX1" fmla="*/ 38653 w 620109"/>
                <a:gd name="connsiteY1" fmla="*/ 505649 h 668309"/>
                <a:gd name="connsiteX2" fmla="*/ 84850 w 620109"/>
                <a:gd name="connsiteY2" fmla="*/ 472968 h 668309"/>
                <a:gd name="connsiteX3" fmla="*/ 101155 w 620109"/>
                <a:gd name="connsiteY3" fmla="*/ 444006 h 668309"/>
                <a:gd name="connsiteX4" fmla="*/ 120034 w 620109"/>
                <a:gd name="connsiteY4" fmla="*/ 409823 h 668309"/>
                <a:gd name="connsiteX5" fmla="*/ 158579 w 620109"/>
                <a:gd name="connsiteY5" fmla="*/ 343817 h 668309"/>
                <a:gd name="connsiteX6" fmla="*/ 333211 w 620109"/>
                <a:gd name="connsiteY6" fmla="*/ 92810 h 668309"/>
                <a:gd name="connsiteX7" fmla="*/ 382840 w 620109"/>
                <a:gd name="connsiteY7" fmla="*/ 32525 h 668309"/>
                <a:gd name="connsiteX8" fmla="*/ 407154 w 620109"/>
                <a:gd name="connsiteY8" fmla="*/ 11859 h 668309"/>
                <a:gd name="connsiteX9" fmla="*/ 440694 w 620109"/>
                <a:gd name="connsiteY9" fmla="*/ 26161 h 668309"/>
                <a:gd name="connsiteX10" fmla="*/ 509131 w 620109"/>
                <a:gd name="connsiteY10" fmla="*/ 74789 h 668309"/>
                <a:gd name="connsiteX11" fmla="*/ 542026 w 620109"/>
                <a:gd name="connsiteY11" fmla="*/ 98173 h 668309"/>
                <a:gd name="connsiteX12" fmla="*/ 561406 w 620109"/>
                <a:gd name="connsiteY12" fmla="*/ 125491 h 668309"/>
                <a:gd name="connsiteX13" fmla="*/ 552181 w 620109"/>
                <a:gd name="connsiteY13" fmla="*/ 160532 h 668309"/>
                <a:gd name="connsiteX14" fmla="*/ 536877 w 620109"/>
                <a:gd name="connsiteY14" fmla="*/ 195644 h 668309"/>
                <a:gd name="connsiteX15" fmla="*/ 505841 w 620109"/>
                <a:gd name="connsiteY15" fmla="*/ 264081 h 668309"/>
                <a:gd name="connsiteX16" fmla="*/ 434615 w 620109"/>
                <a:gd name="connsiteY16" fmla="*/ 395663 h 668309"/>
                <a:gd name="connsiteX17" fmla="*/ 390778 w 620109"/>
                <a:gd name="connsiteY17" fmla="*/ 457092 h 668309"/>
                <a:gd name="connsiteX18" fmla="*/ 345368 w 620109"/>
                <a:gd name="connsiteY18" fmla="*/ 510083 h 668309"/>
                <a:gd name="connsiteX19" fmla="*/ 263201 w 620109"/>
                <a:gd name="connsiteY19" fmla="*/ 619568 h 668309"/>
                <a:gd name="connsiteX20" fmla="*/ 249256 w 620109"/>
                <a:gd name="connsiteY20" fmla="*/ 649960 h 668309"/>
                <a:gd name="connsiteX21" fmla="*/ 253618 w 620109"/>
                <a:gd name="connsiteY21" fmla="*/ 657183 h 668309"/>
                <a:gd name="connsiteX22" fmla="*/ 298170 w 620109"/>
                <a:gd name="connsiteY22" fmla="*/ 668124 h 668309"/>
                <a:gd name="connsiteX23" fmla="*/ 303963 w 620109"/>
                <a:gd name="connsiteY23" fmla="*/ 666479 h 668309"/>
                <a:gd name="connsiteX24" fmla="*/ 475806 w 620109"/>
                <a:gd name="connsiteY24" fmla="*/ 430490 h 668309"/>
                <a:gd name="connsiteX25" fmla="*/ 551037 w 620109"/>
                <a:gd name="connsiteY25" fmla="*/ 305129 h 668309"/>
                <a:gd name="connsiteX26" fmla="*/ 583360 w 620109"/>
                <a:gd name="connsiteY26" fmla="*/ 240554 h 668309"/>
                <a:gd name="connsiteX27" fmla="*/ 609390 w 620109"/>
                <a:gd name="connsiteY27" fmla="*/ 178624 h 668309"/>
                <a:gd name="connsiteX28" fmla="*/ 619903 w 620109"/>
                <a:gd name="connsiteY28" fmla="*/ 114550 h 668309"/>
                <a:gd name="connsiteX29" fmla="*/ 613538 w 620109"/>
                <a:gd name="connsiteY29" fmla="*/ 85659 h 668309"/>
                <a:gd name="connsiteX30" fmla="*/ 594802 w 620109"/>
                <a:gd name="connsiteY30" fmla="*/ 61273 h 668309"/>
                <a:gd name="connsiteX31" fmla="*/ 587865 w 620109"/>
                <a:gd name="connsiteY31" fmla="*/ 68568 h 668309"/>
                <a:gd name="connsiteX32" fmla="*/ 607889 w 620109"/>
                <a:gd name="connsiteY32" fmla="*/ 113692 h 668309"/>
                <a:gd name="connsiteX33" fmla="*/ 599951 w 620109"/>
                <a:gd name="connsiteY33" fmla="*/ 168970 h 668309"/>
                <a:gd name="connsiteX34" fmla="*/ 575923 w 620109"/>
                <a:gd name="connsiteY34" fmla="*/ 228182 h 668309"/>
                <a:gd name="connsiteX35" fmla="*/ 544315 w 620109"/>
                <a:gd name="connsiteY35" fmla="*/ 292257 h 668309"/>
                <a:gd name="connsiteX36" fmla="*/ 391493 w 620109"/>
                <a:gd name="connsiteY36" fmla="*/ 530607 h 668309"/>
                <a:gd name="connsiteX37" fmla="*/ 295310 w 620109"/>
                <a:gd name="connsiteY37" fmla="*/ 658327 h 668309"/>
                <a:gd name="connsiteX38" fmla="*/ 301102 w 620109"/>
                <a:gd name="connsiteY38" fmla="*/ 656682 h 668309"/>
                <a:gd name="connsiteX39" fmla="*/ 256550 w 620109"/>
                <a:gd name="connsiteY39" fmla="*/ 645741 h 668309"/>
                <a:gd name="connsiteX40" fmla="*/ 260912 w 620109"/>
                <a:gd name="connsiteY40" fmla="*/ 652963 h 668309"/>
                <a:gd name="connsiteX41" fmla="*/ 336572 w 620109"/>
                <a:gd name="connsiteY41" fmla="*/ 538402 h 668309"/>
                <a:gd name="connsiteX42" fmla="*/ 427464 w 620109"/>
                <a:gd name="connsiteY42" fmla="*/ 427987 h 668309"/>
                <a:gd name="connsiteX43" fmla="*/ 502408 w 620109"/>
                <a:gd name="connsiteY43" fmla="*/ 298693 h 668309"/>
                <a:gd name="connsiteX44" fmla="*/ 565053 w 620109"/>
                <a:gd name="connsiteY44" fmla="*/ 160460 h 668309"/>
                <a:gd name="connsiteX45" fmla="*/ 573062 w 620109"/>
                <a:gd name="connsiteY45" fmla="*/ 123846 h 668309"/>
                <a:gd name="connsiteX46" fmla="*/ 556972 w 620109"/>
                <a:gd name="connsiteY46" fmla="*/ 95098 h 668309"/>
                <a:gd name="connsiteX47" fmla="*/ 525006 w 620109"/>
                <a:gd name="connsiteY47" fmla="*/ 71857 h 668309"/>
                <a:gd name="connsiteX48" fmla="*/ 490037 w 620109"/>
                <a:gd name="connsiteY48" fmla="*/ 47042 h 668309"/>
                <a:gd name="connsiteX49" fmla="*/ 456569 w 620109"/>
                <a:gd name="connsiteY49" fmla="*/ 23229 h 668309"/>
                <a:gd name="connsiteX50" fmla="*/ 423030 w 620109"/>
                <a:gd name="connsiteY50" fmla="*/ 2133 h 668309"/>
                <a:gd name="connsiteX51" fmla="*/ 390564 w 620109"/>
                <a:gd name="connsiteY51" fmla="*/ 7639 h 668309"/>
                <a:gd name="connsiteX52" fmla="*/ 367108 w 620109"/>
                <a:gd name="connsiteY52" fmla="*/ 33241 h 668309"/>
                <a:gd name="connsiteX53" fmla="*/ 184609 w 620109"/>
                <a:gd name="connsiteY53" fmla="*/ 281173 h 668309"/>
                <a:gd name="connsiteX54" fmla="*/ 106160 w 620109"/>
                <a:gd name="connsiteY54" fmla="*/ 413327 h 668309"/>
                <a:gd name="connsiteX55" fmla="*/ 87639 w 620109"/>
                <a:gd name="connsiteY55" fmla="*/ 447653 h 668309"/>
                <a:gd name="connsiteX56" fmla="*/ 71406 w 620109"/>
                <a:gd name="connsiteY56" fmla="*/ 474899 h 668309"/>
                <a:gd name="connsiteX57" fmla="*/ 47878 w 620109"/>
                <a:gd name="connsiteY57" fmla="*/ 494636 h 668309"/>
                <a:gd name="connsiteX58" fmla="*/ 22849 w 620109"/>
                <a:gd name="connsiteY58" fmla="*/ 494707 h 668309"/>
                <a:gd name="connsiteX59" fmla="*/ 7617 w 620109"/>
                <a:gd name="connsiteY59" fmla="*/ 478832 h 668309"/>
                <a:gd name="connsiteX60" fmla="*/ 108 w 620109"/>
                <a:gd name="connsiteY60" fmla="*/ 481049 h 668309"/>
                <a:gd name="connsiteX61" fmla="*/ 108 w 620109"/>
                <a:gd name="connsiteY61" fmla="*/ 481049 h 6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20109" h="668309">
                  <a:moveTo>
                    <a:pt x="108" y="481049"/>
                  </a:moveTo>
                  <a:cubicBezTo>
                    <a:pt x="3970" y="498211"/>
                    <a:pt x="22348" y="506507"/>
                    <a:pt x="38653" y="505649"/>
                  </a:cubicBezTo>
                  <a:cubicBezTo>
                    <a:pt x="59034" y="504576"/>
                    <a:pt x="74338" y="489201"/>
                    <a:pt x="84850" y="472968"/>
                  </a:cubicBezTo>
                  <a:cubicBezTo>
                    <a:pt x="90857" y="463671"/>
                    <a:pt x="95863" y="453731"/>
                    <a:pt x="101155" y="444006"/>
                  </a:cubicBezTo>
                  <a:cubicBezTo>
                    <a:pt x="107376" y="432563"/>
                    <a:pt x="113598" y="421193"/>
                    <a:pt x="120034" y="409823"/>
                  </a:cubicBezTo>
                  <a:cubicBezTo>
                    <a:pt x="132548" y="387583"/>
                    <a:pt x="145349" y="365628"/>
                    <a:pt x="158579" y="343817"/>
                  </a:cubicBezTo>
                  <a:cubicBezTo>
                    <a:pt x="211426" y="256573"/>
                    <a:pt x="269637" y="172618"/>
                    <a:pt x="333211" y="92810"/>
                  </a:cubicBezTo>
                  <a:cubicBezTo>
                    <a:pt x="349444" y="72429"/>
                    <a:pt x="365964" y="52334"/>
                    <a:pt x="382840" y="32525"/>
                  </a:cubicBezTo>
                  <a:cubicBezTo>
                    <a:pt x="389348" y="24874"/>
                    <a:pt x="396642" y="14147"/>
                    <a:pt x="407154" y="11859"/>
                  </a:cubicBezTo>
                  <a:cubicBezTo>
                    <a:pt x="419454" y="9141"/>
                    <a:pt x="431469" y="19582"/>
                    <a:pt x="440694" y="26161"/>
                  </a:cubicBezTo>
                  <a:cubicBezTo>
                    <a:pt x="463506" y="42394"/>
                    <a:pt x="486318" y="58627"/>
                    <a:pt x="509131" y="74789"/>
                  </a:cubicBezTo>
                  <a:cubicBezTo>
                    <a:pt x="520072" y="82584"/>
                    <a:pt x="531156" y="90307"/>
                    <a:pt x="542026" y="98173"/>
                  </a:cubicBezTo>
                  <a:cubicBezTo>
                    <a:pt x="551466" y="105039"/>
                    <a:pt x="560619" y="113048"/>
                    <a:pt x="561406" y="125491"/>
                  </a:cubicBezTo>
                  <a:cubicBezTo>
                    <a:pt x="562193" y="137648"/>
                    <a:pt x="556901" y="149590"/>
                    <a:pt x="552181" y="160532"/>
                  </a:cubicBezTo>
                  <a:cubicBezTo>
                    <a:pt x="547103" y="172260"/>
                    <a:pt x="541955" y="183917"/>
                    <a:pt x="536877" y="195644"/>
                  </a:cubicBezTo>
                  <a:cubicBezTo>
                    <a:pt x="526794" y="218600"/>
                    <a:pt x="516568" y="241412"/>
                    <a:pt x="505841" y="264081"/>
                  </a:cubicBezTo>
                  <a:cubicBezTo>
                    <a:pt x="484530" y="309205"/>
                    <a:pt x="461504" y="353614"/>
                    <a:pt x="434615" y="395663"/>
                  </a:cubicBezTo>
                  <a:cubicBezTo>
                    <a:pt x="421028" y="416831"/>
                    <a:pt x="406511" y="437426"/>
                    <a:pt x="390778" y="457092"/>
                  </a:cubicBezTo>
                  <a:cubicBezTo>
                    <a:pt x="376261" y="475256"/>
                    <a:pt x="360743" y="492634"/>
                    <a:pt x="345368" y="510083"/>
                  </a:cubicBezTo>
                  <a:cubicBezTo>
                    <a:pt x="315190" y="544265"/>
                    <a:pt x="284797" y="579091"/>
                    <a:pt x="263201" y="619568"/>
                  </a:cubicBezTo>
                  <a:cubicBezTo>
                    <a:pt x="257909" y="629436"/>
                    <a:pt x="253332" y="639591"/>
                    <a:pt x="249256" y="649960"/>
                  </a:cubicBezTo>
                  <a:cubicBezTo>
                    <a:pt x="248112" y="652963"/>
                    <a:pt x="250758" y="656539"/>
                    <a:pt x="253618" y="657183"/>
                  </a:cubicBezTo>
                  <a:cubicBezTo>
                    <a:pt x="268493" y="660830"/>
                    <a:pt x="283367" y="664477"/>
                    <a:pt x="298170" y="668124"/>
                  </a:cubicBezTo>
                  <a:cubicBezTo>
                    <a:pt x="300101" y="668625"/>
                    <a:pt x="302675" y="668124"/>
                    <a:pt x="303963" y="666479"/>
                  </a:cubicBezTo>
                  <a:cubicBezTo>
                    <a:pt x="363103" y="589175"/>
                    <a:pt x="422244" y="511799"/>
                    <a:pt x="475806" y="430490"/>
                  </a:cubicBezTo>
                  <a:cubicBezTo>
                    <a:pt x="502623" y="389799"/>
                    <a:pt x="528010" y="348108"/>
                    <a:pt x="551037" y="305129"/>
                  </a:cubicBezTo>
                  <a:cubicBezTo>
                    <a:pt x="562407" y="283890"/>
                    <a:pt x="573205" y="262365"/>
                    <a:pt x="583360" y="240554"/>
                  </a:cubicBezTo>
                  <a:cubicBezTo>
                    <a:pt x="592728" y="220316"/>
                    <a:pt x="602239" y="199792"/>
                    <a:pt x="609390" y="178624"/>
                  </a:cubicBezTo>
                  <a:cubicBezTo>
                    <a:pt x="616327" y="158172"/>
                    <a:pt x="621190" y="136218"/>
                    <a:pt x="619903" y="114550"/>
                  </a:cubicBezTo>
                  <a:cubicBezTo>
                    <a:pt x="619331" y="104681"/>
                    <a:pt x="617471" y="94741"/>
                    <a:pt x="613538" y="85659"/>
                  </a:cubicBezTo>
                  <a:cubicBezTo>
                    <a:pt x="609319" y="75790"/>
                    <a:pt x="602811" y="68210"/>
                    <a:pt x="594802" y="61273"/>
                  </a:cubicBezTo>
                  <a:cubicBezTo>
                    <a:pt x="589939" y="56983"/>
                    <a:pt x="582931" y="64348"/>
                    <a:pt x="587865" y="68568"/>
                  </a:cubicBezTo>
                  <a:cubicBezTo>
                    <a:pt x="600523" y="79652"/>
                    <a:pt x="606744" y="97315"/>
                    <a:pt x="607889" y="113692"/>
                  </a:cubicBezTo>
                  <a:cubicBezTo>
                    <a:pt x="609176" y="132428"/>
                    <a:pt x="605457" y="151164"/>
                    <a:pt x="599951" y="168970"/>
                  </a:cubicBezTo>
                  <a:cubicBezTo>
                    <a:pt x="593729" y="189351"/>
                    <a:pt x="584719" y="208874"/>
                    <a:pt x="575923" y="228182"/>
                  </a:cubicBezTo>
                  <a:cubicBezTo>
                    <a:pt x="566054" y="249850"/>
                    <a:pt x="555470" y="271232"/>
                    <a:pt x="544315" y="292257"/>
                  </a:cubicBezTo>
                  <a:cubicBezTo>
                    <a:pt x="500120" y="375783"/>
                    <a:pt x="447201" y="454375"/>
                    <a:pt x="391493" y="530607"/>
                  </a:cubicBezTo>
                  <a:cubicBezTo>
                    <a:pt x="360028" y="573657"/>
                    <a:pt x="327705" y="615992"/>
                    <a:pt x="295310" y="658327"/>
                  </a:cubicBezTo>
                  <a:cubicBezTo>
                    <a:pt x="297240" y="657755"/>
                    <a:pt x="299171" y="657183"/>
                    <a:pt x="301102" y="656682"/>
                  </a:cubicBezTo>
                  <a:cubicBezTo>
                    <a:pt x="286228" y="653035"/>
                    <a:pt x="271353" y="649388"/>
                    <a:pt x="256550" y="645741"/>
                  </a:cubicBezTo>
                  <a:cubicBezTo>
                    <a:pt x="257980" y="648172"/>
                    <a:pt x="259482" y="650603"/>
                    <a:pt x="260912" y="652963"/>
                  </a:cubicBezTo>
                  <a:cubicBezTo>
                    <a:pt x="277789" y="609914"/>
                    <a:pt x="306680" y="573085"/>
                    <a:pt x="336572" y="538402"/>
                  </a:cubicBezTo>
                  <a:cubicBezTo>
                    <a:pt x="367823" y="502216"/>
                    <a:pt x="400075" y="467247"/>
                    <a:pt x="427464" y="427987"/>
                  </a:cubicBezTo>
                  <a:cubicBezTo>
                    <a:pt x="455997" y="387082"/>
                    <a:pt x="480311" y="343388"/>
                    <a:pt x="502408" y="298693"/>
                  </a:cubicBezTo>
                  <a:cubicBezTo>
                    <a:pt x="524792" y="253426"/>
                    <a:pt x="545673" y="207158"/>
                    <a:pt x="565053" y="160460"/>
                  </a:cubicBezTo>
                  <a:cubicBezTo>
                    <a:pt x="569844" y="149019"/>
                    <a:pt x="574349" y="136432"/>
                    <a:pt x="573062" y="123846"/>
                  </a:cubicBezTo>
                  <a:cubicBezTo>
                    <a:pt x="571918" y="112190"/>
                    <a:pt x="565768" y="102679"/>
                    <a:pt x="556972" y="95098"/>
                  </a:cubicBezTo>
                  <a:cubicBezTo>
                    <a:pt x="547032" y="86588"/>
                    <a:pt x="535661" y="79437"/>
                    <a:pt x="525006" y="71857"/>
                  </a:cubicBezTo>
                  <a:cubicBezTo>
                    <a:pt x="513350" y="63562"/>
                    <a:pt x="501693" y="55338"/>
                    <a:pt x="490037" y="47042"/>
                  </a:cubicBezTo>
                  <a:cubicBezTo>
                    <a:pt x="478881" y="39105"/>
                    <a:pt x="467725" y="31167"/>
                    <a:pt x="456569" y="23229"/>
                  </a:cubicBezTo>
                  <a:cubicBezTo>
                    <a:pt x="445986" y="15720"/>
                    <a:pt x="435402" y="6638"/>
                    <a:pt x="423030" y="2133"/>
                  </a:cubicBezTo>
                  <a:cubicBezTo>
                    <a:pt x="411588" y="-2086"/>
                    <a:pt x="400075" y="59"/>
                    <a:pt x="390564" y="7639"/>
                  </a:cubicBezTo>
                  <a:cubicBezTo>
                    <a:pt x="381553" y="14791"/>
                    <a:pt x="374545" y="24444"/>
                    <a:pt x="367108" y="33241"/>
                  </a:cubicBezTo>
                  <a:cubicBezTo>
                    <a:pt x="300959" y="111832"/>
                    <a:pt x="240031" y="194714"/>
                    <a:pt x="184609" y="281173"/>
                  </a:cubicBezTo>
                  <a:cubicBezTo>
                    <a:pt x="157006" y="324295"/>
                    <a:pt x="130904" y="368489"/>
                    <a:pt x="106160" y="413327"/>
                  </a:cubicBezTo>
                  <a:cubicBezTo>
                    <a:pt x="99867" y="424697"/>
                    <a:pt x="93717" y="436211"/>
                    <a:pt x="87639" y="447653"/>
                  </a:cubicBezTo>
                  <a:cubicBezTo>
                    <a:pt x="82704" y="457021"/>
                    <a:pt x="77699" y="466389"/>
                    <a:pt x="71406" y="474899"/>
                  </a:cubicBezTo>
                  <a:cubicBezTo>
                    <a:pt x="65327" y="483051"/>
                    <a:pt x="57604" y="491132"/>
                    <a:pt x="47878" y="494636"/>
                  </a:cubicBezTo>
                  <a:cubicBezTo>
                    <a:pt x="39940" y="497496"/>
                    <a:pt x="30858" y="497568"/>
                    <a:pt x="22849" y="494707"/>
                  </a:cubicBezTo>
                  <a:cubicBezTo>
                    <a:pt x="15412" y="492061"/>
                    <a:pt x="9548" y="486555"/>
                    <a:pt x="7617" y="478832"/>
                  </a:cubicBezTo>
                  <a:cubicBezTo>
                    <a:pt x="6258" y="474041"/>
                    <a:pt x="-964" y="476258"/>
                    <a:pt x="108" y="481049"/>
                  </a:cubicBezTo>
                  <a:lnTo>
                    <a:pt x="108" y="48104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5" name="任意多边形: 形状 924"/>
            <p:cNvSpPr/>
            <p:nvPr/>
          </p:nvSpPr>
          <p:spPr>
            <a:xfrm rot="5400000">
              <a:off x="556281" y="2401617"/>
              <a:ext cx="409262" cy="259119"/>
            </a:xfrm>
            <a:custGeom>
              <a:avLst/>
              <a:gdLst>
                <a:gd name="connsiteX0" fmla="*/ 171 w 215648"/>
                <a:gd name="connsiteY0" fmla="*/ 6694 h 136535"/>
                <a:gd name="connsiteX1" fmla="*/ 23556 w 215648"/>
                <a:gd name="connsiteY1" fmla="*/ 8482 h 136535"/>
                <a:gd name="connsiteX2" fmla="*/ 48442 w 215648"/>
                <a:gd name="connsiteY2" fmla="*/ 11128 h 136535"/>
                <a:gd name="connsiteX3" fmla="*/ 95926 w 215648"/>
                <a:gd name="connsiteY3" fmla="*/ 26431 h 136535"/>
                <a:gd name="connsiteX4" fmla="*/ 171156 w 215648"/>
                <a:gd name="connsiteY4" fmla="*/ 88146 h 136535"/>
                <a:gd name="connsiteX5" fmla="*/ 201477 w 215648"/>
                <a:gd name="connsiteY5" fmla="*/ 133771 h 136535"/>
                <a:gd name="connsiteX6" fmla="*/ 211632 w 215648"/>
                <a:gd name="connsiteY6" fmla="*/ 133556 h 136535"/>
                <a:gd name="connsiteX7" fmla="*/ 215565 w 215648"/>
                <a:gd name="connsiteY7" fmla="*/ 121185 h 136535"/>
                <a:gd name="connsiteX8" fmla="*/ 209701 w 215648"/>
                <a:gd name="connsiteY8" fmla="*/ 117966 h 136535"/>
                <a:gd name="connsiteX9" fmla="*/ 201334 w 215648"/>
                <a:gd name="connsiteY9" fmla="*/ 127835 h 136535"/>
                <a:gd name="connsiteX10" fmla="*/ 211489 w 215648"/>
                <a:gd name="connsiteY10" fmla="*/ 127620 h 136535"/>
                <a:gd name="connsiteX11" fmla="*/ 55378 w 215648"/>
                <a:gd name="connsiteY11" fmla="*/ 2045 h 136535"/>
                <a:gd name="connsiteX12" fmla="*/ 27060 w 215648"/>
                <a:gd name="connsiteY12" fmla="*/ 43 h 136535"/>
                <a:gd name="connsiteX13" fmla="*/ 100 w 215648"/>
                <a:gd name="connsiteY13" fmla="*/ 6408 h 136535"/>
                <a:gd name="connsiteX14" fmla="*/ 171 w 215648"/>
                <a:gd name="connsiteY14" fmla="*/ 6694 h 136535"/>
                <a:gd name="connsiteX15" fmla="*/ 171 w 215648"/>
                <a:gd name="connsiteY15" fmla="*/ 6694 h 13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5648" h="136535">
                  <a:moveTo>
                    <a:pt x="171" y="6694"/>
                  </a:moveTo>
                  <a:cubicBezTo>
                    <a:pt x="7823" y="9268"/>
                    <a:pt x="15689" y="8196"/>
                    <a:pt x="23556" y="8482"/>
                  </a:cubicBezTo>
                  <a:cubicBezTo>
                    <a:pt x="31923" y="8839"/>
                    <a:pt x="40218" y="9554"/>
                    <a:pt x="48442" y="11128"/>
                  </a:cubicBezTo>
                  <a:cubicBezTo>
                    <a:pt x="64961" y="14202"/>
                    <a:pt x="80765" y="19208"/>
                    <a:pt x="95926" y="26431"/>
                  </a:cubicBezTo>
                  <a:cubicBezTo>
                    <a:pt x="125460" y="40590"/>
                    <a:pt x="150775" y="62688"/>
                    <a:pt x="171156" y="88146"/>
                  </a:cubicBezTo>
                  <a:cubicBezTo>
                    <a:pt x="182598" y="102377"/>
                    <a:pt x="192538" y="117752"/>
                    <a:pt x="201477" y="133771"/>
                  </a:cubicBezTo>
                  <a:cubicBezTo>
                    <a:pt x="203623" y="137632"/>
                    <a:pt x="209701" y="137346"/>
                    <a:pt x="211632" y="133556"/>
                  </a:cubicBezTo>
                  <a:cubicBezTo>
                    <a:pt x="213706" y="129480"/>
                    <a:pt x="214636" y="125618"/>
                    <a:pt x="215565" y="121185"/>
                  </a:cubicBezTo>
                  <a:cubicBezTo>
                    <a:pt x="216280" y="117752"/>
                    <a:pt x="212204" y="115535"/>
                    <a:pt x="209701" y="117966"/>
                  </a:cubicBezTo>
                  <a:cubicBezTo>
                    <a:pt x="206483" y="121113"/>
                    <a:pt x="203694" y="123902"/>
                    <a:pt x="201334" y="127835"/>
                  </a:cubicBezTo>
                  <a:cubicBezTo>
                    <a:pt x="204696" y="127764"/>
                    <a:pt x="208128" y="127692"/>
                    <a:pt x="211489" y="127620"/>
                  </a:cubicBezTo>
                  <a:cubicBezTo>
                    <a:pt x="178093" y="67765"/>
                    <a:pt x="125460" y="14131"/>
                    <a:pt x="55378" y="2045"/>
                  </a:cubicBezTo>
                  <a:cubicBezTo>
                    <a:pt x="46082" y="401"/>
                    <a:pt x="36499" y="-171"/>
                    <a:pt x="27060" y="43"/>
                  </a:cubicBezTo>
                  <a:cubicBezTo>
                    <a:pt x="17906" y="258"/>
                    <a:pt x="7537" y="472"/>
                    <a:pt x="100" y="6408"/>
                  </a:cubicBezTo>
                  <a:cubicBezTo>
                    <a:pt x="-43" y="6408"/>
                    <a:pt x="-43" y="6622"/>
                    <a:pt x="171" y="6694"/>
                  </a:cubicBezTo>
                  <a:lnTo>
                    <a:pt x="171" y="669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6" name="任意多边形: 形状 925"/>
            <p:cNvSpPr/>
            <p:nvPr/>
          </p:nvSpPr>
          <p:spPr>
            <a:xfrm rot="5400000">
              <a:off x="1708519" y="3013344"/>
              <a:ext cx="463589" cy="173503"/>
            </a:xfrm>
            <a:custGeom>
              <a:avLst/>
              <a:gdLst>
                <a:gd name="connsiteX0" fmla="*/ 544 w 244274"/>
                <a:gd name="connsiteY0" fmla="*/ 91416 h 91422"/>
                <a:gd name="connsiteX1" fmla="*/ 12487 w 244274"/>
                <a:gd name="connsiteY1" fmla="*/ 88126 h 91422"/>
                <a:gd name="connsiteX2" fmla="*/ 25430 w 244274"/>
                <a:gd name="connsiteY2" fmla="*/ 85123 h 91422"/>
                <a:gd name="connsiteX3" fmla="*/ 49530 w 244274"/>
                <a:gd name="connsiteY3" fmla="*/ 76184 h 91422"/>
                <a:gd name="connsiteX4" fmla="*/ 97586 w 244274"/>
                <a:gd name="connsiteY4" fmla="*/ 57734 h 91422"/>
                <a:gd name="connsiteX5" fmla="*/ 191338 w 244274"/>
                <a:gd name="connsiteY5" fmla="*/ 21906 h 91422"/>
                <a:gd name="connsiteX6" fmla="*/ 217083 w 244274"/>
                <a:gd name="connsiteY6" fmla="*/ 14898 h 91422"/>
                <a:gd name="connsiteX7" fmla="*/ 231099 w 244274"/>
                <a:gd name="connsiteY7" fmla="*/ 12323 h 91422"/>
                <a:gd name="connsiteX8" fmla="*/ 243113 w 244274"/>
                <a:gd name="connsiteY8" fmla="*/ 8319 h 91422"/>
                <a:gd name="connsiteX9" fmla="*/ 242112 w 244274"/>
                <a:gd name="connsiteY9" fmla="*/ 1668 h 91422"/>
                <a:gd name="connsiteX10" fmla="*/ 231599 w 244274"/>
                <a:gd name="connsiteY10" fmla="*/ 453 h 91422"/>
                <a:gd name="connsiteX11" fmla="*/ 218584 w 244274"/>
                <a:gd name="connsiteY11" fmla="*/ 2669 h 91422"/>
                <a:gd name="connsiteX12" fmla="*/ 195200 w 244274"/>
                <a:gd name="connsiteY12" fmla="*/ 8748 h 91422"/>
                <a:gd name="connsiteX13" fmla="*/ 148789 w 244274"/>
                <a:gd name="connsiteY13" fmla="*/ 25911 h 91422"/>
                <a:gd name="connsiteX14" fmla="*/ 52605 w 244274"/>
                <a:gd name="connsiteY14" fmla="*/ 65386 h 91422"/>
                <a:gd name="connsiteX15" fmla="*/ 25573 w 244274"/>
                <a:gd name="connsiteY15" fmla="*/ 76971 h 91422"/>
                <a:gd name="connsiteX16" fmla="*/ 14847 w 244274"/>
                <a:gd name="connsiteY16" fmla="*/ 82763 h 91422"/>
                <a:gd name="connsiteX17" fmla="*/ 115 w 244274"/>
                <a:gd name="connsiteY17" fmla="*/ 90915 h 91422"/>
                <a:gd name="connsiteX18" fmla="*/ 544 w 244274"/>
                <a:gd name="connsiteY18" fmla="*/ 91416 h 91422"/>
                <a:gd name="connsiteX19" fmla="*/ 544 w 244274"/>
                <a:gd name="connsiteY19" fmla="*/ 91416 h 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4274" h="91422">
                  <a:moveTo>
                    <a:pt x="544" y="91416"/>
                  </a:moveTo>
                  <a:cubicBezTo>
                    <a:pt x="4549" y="90343"/>
                    <a:pt x="8482" y="89128"/>
                    <a:pt x="12487" y="88126"/>
                  </a:cubicBezTo>
                  <a:cubicBezTo>
                    <a:pt x="16777" y="86982"/>
                    <a:pt x="21211" y="86553"/>
                    <a:pt x="25430" y="85123"/>
                  </a:cubicBezTo>
                  <a:cubicBezTo>
                    <a:pt x="33583" y="82406"/>
                    <a:pt x="41521" y="79187"/>
                    <a:pt x="49530" y="76184"/>
                  </a:cubicBezTo>
                  <a:cubicBezTo>
                    <a:pt x="65620" y="70248"/>
                    <a:pt x="81639" y="64027"/>
                    <a:pt x="97586" y="57734"/>
                  </a:cubicBezTo>
                  <a:cubicBezTo>
                    <a:pt x="128622" y="45505"/>
                    <a:pt x="159515" y="32061"/>
                    <a:pt x="191338" y="21906"/>
                  </a:cubicBezTo>
                  <a:cubicBezTo>
                    <a:pt x="199848" y="19189"/>
                    <a:pt x="208430" y="16757"/>
                    <a:pt x="217083" y="14898"/>
                  </a:cubicBezTo>
                  <a:cubicBezTo>
                    <a:pt x="221731" y="13897"/>
                    <a:pt x="226379" y="12967"/>
                    <a:pt x="231099" y="12323"/>
                  </a:cubicBezTo>
                  <a:cubicBezTo>
                    <a:pt x="235604" y="11680"/>
                    <a:pt x="239752" y="11752"/>
                    <a:pt x="243113" y="8319"/>
                  </a:cubicBezTo>
                  <a:cubicBezTo>
                    <a:pt x="245187" y="6174"/>
                    <a:pt x="244257" y="3170"/>
                    <a:pt x="242112" y="1668"/>
                  </a:cubicBezTo>
                  <a:cubicBezTo>
                    <a:pt x="238751" y="-620"/>
                    <a:pt x="235390" y="-48"/>
                    <a:pt x="231599" y="453"/>
                  </a:cubicBezTo>
                  <a:cubicBezTo>
                    <a:pt x="227237" y="1096"/>
                    <a:pt x="222875" y="1811"/>
                    <a:pt x="218584" y="2669"/>
                  </a:cubicBezTo>
                  <a:cubicBezTo>
                    <a:pt x="210718" y="4243"/>
                    <a:pt x="202923" y="6388"/>
                    <a:pt x="195200" y="8748"/>
                  </a:cubicBezTo>
                  <a:cubicBezTo>
                    <a:pt x="179467" y="13611"/>
                    <a:pt x="164092" y="19689"/>
                    <a:pt x="148789" y="25911"/>
                  </a:cubicBezTo>
                  <a:cubicBezTo>
                    <a:pt x="116680" y="38926"/>
                    <a:pt x="84571" y="52013"/>
                    <a:pt x="52605" y="65386"/>
                  </a:cubicBezTo>
                  <a:cubicBezTo>
                    <a:pt x="43594" y="69176"/>
                    <a:pt x="34584" y="73109"/>
                    <a:pt x="25573" y="76971"/>
                  </a:cubicBezTo>
                  <a:cubicBezTo>
                    <a:pt x="21783" y="78615"/>
                    <a:pt x="18279" y="80475"/>
                    <a:pt x="14847" y="82763"/>
                  </a:cubicBezTo>
                  <a:cubicBezTo>
                    <a:pt x="10198" y="85838"/>
                    <a:pt x="5050" y="88269"/>
                    <a:pt x="115" y="90915"/>
                  </a:cubicBezTo>
                  <a:cubicBezTo>
                    <a:pt x="-171" y="90987"/>
                    <a:pt x="115" y="91487"/>
                    <a:pt x="544" y="91416"/>
                  </a:cubicBezTo>
                  <a:lnTo>
                    <a:pt x="544" y="9141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8" name="任意多边形: 形状 927"/>
            <p:cNvSpPr/>
            <p:nvPr/>
          </p:nvSpPr>
          <p:spPr>
            <a:xfrm rot="5400000">
              <a:off x="389720" y="2848568"/>
              <a:ext cx="485760" cy="253597"/>
            </a:xfrm>
            <a:custGeom>
              <a:avLst/>
              <a:gdLst>
                <a:gd name="connsiteX0" fmla="*/ 381 w 255956"/>
                <a:gd name="connsiteY0" fmla="*/ 133214 h 133625"/>
                <a:gd name="connsiteX1" fmla="*/ 5029 w 255956"/>
                <a:gd name="connsiteY1" fmla="*/ 133572 h 133625"/>
                <a:gd name="connsiteX2" fmla="*/ 10607 w 255956"/>
                <a:gd name="connsiteY2" fmla="*/ 132356 h 133625"/>
                <a:gd name="connsiteX3" fmla="*/ 24695 w 255956"/>
                <a:gd name="connsiteY3" fmla="*/ 126921 h 133625"/>
                <a:gd name="connsiteX4" fmla="*/ 49510 w 255956"/>
                <a:gd name="connsiteY4" fmla="*/ 116481 h 133625"/>
                <a:gd name="connsiteX5" fmla="*/ 99568 w 255956"/>
                <a:gd name="connsiteY5" fmla="*/ 93168 h 133625"/>
                <a:gd name="connsiteX6" fmla="*/ 198970 w 255956"/>
                <a:gd name="connsiteY6" fmla="*/ 41250 h 133625"/>
                <a:gd name="connsiteX7" fmla="*/ 253605 w 255956"/>
                <a:gd name="connsiteY7" fmla="*/ 9427 h 133625"/>
                <a:gd name="connsiteX8" fmla="*/ 248242 w 255956"/>
                <a:gd name="connsiteY8" fmla="*/ 703 h 133625"/>
                <a:gd name="connsiteX9" fmla="*/ 200114 w 255956"/>
                <a:gd name="connsiteY9" fmla="*/ 28664 h 133625"/>
                <a:gd name="connsiteX10" fmla="*/ 152058 w 255956"/>
                <a:gd name="connsiteY10" fmla="*/ 54980 h 133625"/>
                <a:gd name="connsiteX11" fmla="*/ 53300 w 255956"/>
                <a:gd name="connsiteY11" fmla="*/ 104252 h 133625"/>
                <a:gd name="connsiteX12" fmla="*/ 25911 w 255956"/>
                <a:gd name="connsiteY12" fmla="*/ 117196 h 133625"/>
                <a:gd name="connsiteX13" fmla="*/ 11537 w 255956"/>
                <a:gd name="connsiteY13" fmla="*/ 124061 h 133625"/>
                <a:gd name="connsiteX14" fmla="*/ 4886 w 255956"/>
                <a:gd name="connsiteY14" fmla="*/ 127565 h 133625"/>
                <a:gd name="connsiteX15" fmla="*/ 238 w 255956"/>
                <a:gd name="connsiteY15" fmla="*/ 132714 h 133625"/>
                <a:gd name="connsiteX16" fmla="*/ 381 w 255956"/>
                <a:gd name="connsiteY16" fmla="*/ 133214 h 133625"/>
                <a:gd name="connsiteX17" fmla="*/ 381 w 255956"/>
                <a:gd name="connsiteY17" fmla="*/ 133214 h 13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956" h="133625">
                  <a:moveTo>
                    <a:pt x="381" y="133214"/>
                  </a:moveTo>
                  <a:cubicBezTo>
                    <a:pt x="3313" y="132356"/>
                    <a:pt x="2884" y="133214"/>
                    <a:pt x="5029" y="133572"/>
                  </a:cubicBezTo>
                  <a:cubicBezTo>
                    <a:pt x="6960" y="133858"/>
                    <a:pt x="8891" y="132929"/>
                    <a:pt x="10607" y="132356"/>
                  </a:cubicBezTo>
                  <a:cubicBezTo>
                    <a:pt x="15399" y="130712"/>
                    <a:pt x="20047" y="128852"/>
                    <a:pt x="24695" y="126921"/>
                  </a:cubicBezTo>
                  <a:cubicBezTo>
                    <a:pt x="32990" y="123489"/>
                    <a:pt x="41286" y="120057"/>
                    <a:pt x="49510" y="116481"/>
                  </a:cubicBezTo>
                  <a:cubicBezTo>
                    <a:pt x="66387" y="109115"/>
                    <a:pt x="82977" y="101177"/>
                    <a:pt x="99568" y="93168"/>
                  </a:cubicBezTo>
                  <a:cubicBezTo>
                    <a:pt x="133250" y="76935"/>
                    <a:pt x="166360" y="59557"/>
                    <a:pt x="198970" y="41250"/>
                  </a:cubicBezTo>
                  <a:cubicBezTo>
                    <a:pt x="217277" y="31024"/>
                    <a:pt x="236013" y="20941"/>
                    <a:pt x="253605" y="9427"/>
                  </a:cubicBezTo>
                  <a:cubicBezTo>
                    <a:pt x="259111" y="5781"/>
                    <a:pt x="253962" y="-2444"/>
                    <a:pt x="248242" y="703"/>
                  </a:cubicBezTo>
                  <a:cubicBezTo>
                    <a:pt x="232008" y="9642"/>
                    <a:pt x="216276" y="19511"/>
                    <a:pt x="200114" y="28664"/>
                  </a:cubicBezTo>
                  <a:cubicBezTo>
                    <a:pt x="184238" y="37675"/>
                    <a:pt x="168220" y="46399"/>
                    <a:pt x="152058" y="54980"/>
                  </a:cubicBezTo>
                  <a:cubicBezTo>
                    <a:pt x="119520" y="72215"/>
                    <a:pt x="86624" y="88663"/>
                    <a:pt x="53300" y="104252"/>
                  </a:cubicBezTo>
                  <a:cubicBezTo>
                    <a:pt x="44146" y="108543"/>
                    <a:pt x="35064" y="112905"/>
                    <a:pt x="25911" y="117196"/>
                  </a:cubicBezTo>
                  <a:cubicBezTo>
                    <a:pt x="21119" y="119484"/>
                    <a:pt x="16257" y="121701"/>
                    <a:pt x="11537" y="124061"/>
                  </a:cubicBezTo>
                  <a:cubicBezTo>
                    <a:pt x="9320" y="125134"/>
                    <a:pt x="6817" y="126135"/>
                    <a:pt x="4886" y="127565"/>
                  </a:cubicBezTo>
                  <a:cubicBezTo>
                    <a:pt x="3027" y="128924"/>
                    <a:pt x="2169" y="131570"/>
                    <a:pt x="238" y="132714"/>
                  </a:cubicBezTo>
                  <a:cubicBezTo>
                    <a:pt x="-191" y="132785"/>
                    <a:pt x="24" y="133286"/>
                    <a:pt x="381" y="133214"/>
                  </a:cubicBezTo>
                  <a:lnTo>
                    <a:pt x="381" y="13321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0" name="任意多边形: 形状 929"/>
            <p:cNvSpPr/>
            <p:nvPr/>
          </p:nvSpPr>
          <p:spPr>
            <a:xfrm rot="5400000">
              <a:off x="1523174" y="3362965"/>
              <a:ext cx="250760" cy="194018"/>
            </a:xfrm>
            <a:custGeom>
              <a:avLst/>
              <a:gdLst>
                <a:gd name="connsiteX0" fmla="*/ 3350 w 132130"/>
                <a:gd name="connsiteY0" fmla="*/ 102130 h 102232"/>
                <a:gd name="connsiteX1" fmla="*/ 19440 w 132130"/>
                <a:gd name="connsiteY1" fmla="*/ 91689 h 102232"/>
                <a:gd name="connsiteX2" fmla="*/ 35744 w 132130"/>
                <a:gd name="connsiteY2" fmla="*/ 79532 h 102232"/>
                <a:gd name="connsiteX3" fmla="*/ 68211 w 132130"/>
                <a:gd name="connsiteY3" fmla="*/ 55003 h 102232"/>
                <a:gd name="connsiteX4" fmla="*/ 100606 w 132130"/>
                <a:gd name="connsiteY4" fmla="*/ 30403 h 102232"/>
                <a:gd name="connsiteX5" fmla="*/ 116124 w 132130"/>
                <a:gd name="connsiteY5" fmla="*/ 18603 h 102232"/>
                <a:gd name="connsiteX6" fmla="*/ 124562 w 132130"/>
                <a:gd name="connsiteY6" fmla="*/ 12168 h 102232"/>
                <a:gd name="connsiteX7" fmla="*/ 128782 w 132130"/>
                <a:gd name="connsiteY7" fmla="*/ 8949 h 102232"/>
                <a:gd name="connsiteX8" fmla="*/ 131499 w 132130"/>
                <a:gd name="connsiteY8" fmla="*/ 5160 h 102232"/>
                <a:gd name="connsiteX9" fmla="*/ 128496 w 132130"/>
                <a:gd name="connsiteY9" fmla="*/ 225 h 102232"/>
                <a:gd name="connsiteX10" fmla="*/ 124276 w 132130"/>
                <a:gd name="connsiteY10" fmla="*/ 1512 h 102232"/>
                <a:gd name="connsiteX11" fmla="*/ 120057 w 132130"/>
                <a:gd name="connsiteY11" fmla="*/ 4730 h 102232"/>
                <a:gd name="connsiteX12" fmla="*/ 111619 w 132130"/>
                <a:gd name="connsiteY12" fmla="*/ 11166 h 102232"/>
                <a:gd name="connsiteX13" fmla="*/ 96172 w 132130"/>
                <a:gd name="connsiteY13" fmla="*/ 22966 h 102232"/>
                <a:gd name="connsiteX14" fmla="*/ 63133 w 132130"/>
                <a:gd name="connsiteY14" fmla="*/ 48209 h 102232"/>
                <a:gd name="connsiteX15" fmla="*/ 30810 w 132130"/>
                <a:gd name="connsiteY15" fmla="*/ 73024 h 102232"/>
                <a:gd name="connsiteX16" fmla="*/ 14720 w 132130"/>
                <a:gd name="connsiteY16" fmla="*/ 85539 h 102232"/>
                <a:gd name="connsiteX17" fmla="*/ 418 w 132130"/>
                <a:gd name="connsiteY17" fmla="*/ 98339 h 102232"/>
                <a:gd name="connsiteX18" fmla="*/ 3350 w 132130"/>
                <a:gd name="connsiteY18" fmla="*/ 102130 h 102232"/>
                <a:gd name="connsiteX19" fmla="*/ 3350 w 132130"/>
                <a:gd name="connsiteY19" fmla="*/ 102130 h 10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130" h="102232">
                  <a:moveTo>
                    <a:pt x="3350" y="102130"/>
                  </a:moveTo>
                  <a:cubicBezTo>
                    <a:pt x="9357" y="100056"/>
                    <a:pt x="14362" y="95408"/>
                    <a:pt x="19440" y="91689"/>
                  </a:cubicBezTo>
                  <a:cubicBezTo>
                    <a:pt x="24946" y="87684"/>
                    <a:pt x="30309" y="83608"/>
                    <a:pt x="35744" y="79532"/>
                  </a:cubicBezTo>
                  <a:cubicBezTo>
                    <a:pt x="46614" y="71379"/>
                    <a:pt x="57413" y="63227"/>
                    <a:pt x="68211" y="55003"/>
                  </a:cubicBezTo>
                  <a:cubicBezTo>
                    <a:pt x="79009" y="46779"/>
                    <a:pt x="89808" y="38627"/>
                    <a:pt x="100606" y="30403"/>
                  </a:cubicBezTo>
                  <a:cubicBezTo>
                    <a:pt x="105755" y="26470"/>
                    <a:pt x="110975" y="22537"/>
                    <a:pt x="116124" y="18603"/>
                  </a:cubicBezTo>
                  <a:cubicBezTo>
                    <a:pt x="118913" y="16458"/>
                    <a:pt x="121773" y="14313"/>
                    <a:pt x="124562" y="12168"/>
                  </a:cubicBezTo>
                  <a:cubicBezTo>
                    <a:pt x="125921" y="11095"/>
                    <a:pt x="127494" y="10165"/>
                    <a:pt x="128782" y="8949"/>
                  </a:cubicBezTo>
                  <a:cubicBezTo>
                    <a:pt x="130069" y="7734"/>
                    <a:pt x="130426" y="6661"/>
                    <a:pt x="131499" y="5160"/>
                  </a:cubicBezTo>
                  <a:cubicBezTo>
                    <a:pt x="133072" y="3014"/>
                    <a:pt x="131570" y="-991"/>
                    <a:pt x="128496" y="225"/>
                  </a:cubicBezTo>
                  <a:cubicBezTo>
                    <a:pt x="127065" y="797"/>
                    <a:pt x="125635" y="869"/>
                    <a:pt x="124276" y="1512"/>
                  </a:cubicBezTo>
                  <a:cubicBezTo>
                    <a:pt x="122846" y="2227"/>
                    <a:pt x="121273" y="3801"/>
                    <a:pt x="120057" y="4730"/>
                  </a:cubicBezTo>
                  <a:cubicBezTo>
                    <a:pt x="117268" y="6876"/>
                    <a:pt x="114408" y="9021"/>
                    <a:pt x="111619" y="11166"/>
                  </a:cubicBezTo>
                  <a:cubicBezTo>
                    <a:pt x="106470" y="15099"/>
                    <a:pt x="101321" y="19032"/>
                    <a:pt x="96172" y="22966"/>
                  </a:cubicBezTo>
                  <a:cubicBezTo>
                    <a:pt x="85159" y="31404"/>
                    <a:pt x="74146" y="39771"/>
                    <a:pt x="63133" y="48209"/>
                  </a:cubicBezTo>
                  <a:cubicBezTo>
                    <a:pt x="52335" y="56434"/>
                    <a:pt x="41608" y="64729"/>
                    <a:pt x="30810" y="73024"/>
                  </a:cubicBezTo>
                  <a:cubicBezTo>
                    <a:pt x="25447" y="77172"/>
                    <a:pt x="20012" y="81320"/>
                    <a:pt x="14720" y="85539"/>
                  </a:cubicBezTo>
                  <a:cubicBezTo>
                    <a:pt x="9714" y="89472"/>
                    <a:pt x="4065" y="93048"/>
                    <a:pt x="418" y="98339"/>
                  </a:cubicBezTo>
                  <a:cubicBezTo>
                    <a:pt x="-941" y="100270"/>
                    <a:pt x="1276" y="102773"/>
                    <a:pt x="3350" y="102130"/>
                  </a:cubicBezTo>
                  <a:lnTo>
                    <a:pt x="3350" y="10213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2" name="任意多边形: 形状 931"/>
            <p:cNvSpPr/>
            <p:nvPr/>
          </p:nvSpPr>
          <p:spPr>
            <a:xfrm rot="5400000">
              <a:off x="1188525" y="2764741"/>
              <a:ext cx="394757" cy="1274296"/>
            </a:xfrm>
            <a:custGeom>
              <a:avLst/>
              <a:gdLst>
                <a:gd name="connsiteX0" fmla="*/ 1526 w 208005"/>
                <a:gd name="connsiteY0" fmla="*/ 671123 h 671451"/>
                <a:gd name="connsiteX1" fmla="*/ 13039 w 208005"/>
                <a:gd name="connsiteY1" fmla="*/ 654174 h 671451"/>
                <a:gd name="connsiteX2" fmla="*/ 23337 w 208005"/>
                <a:gd name="connsiteY2" fmla="*/ 634580 h 671451"/>
                <a:gd name="connsiteX3" fmla="*/ 42287 w 208005"/>
                <a:gd name="connsiteY3" fmla="*/ 596536 h 671451"/>
                <a:gd name="connsiteX4" fmla="*/ 77614 w 208005"/>
                <a:gd name="connsiteY4" fmla="*/ 521019 h 671451"/>
                <a:gd name="connsiteX5" fmla="*/ 142547 w 208005"/>
                <a:gd name="connsiteY5" fmla="*/ 366124 h 671451"/>
                <a:gd name="connsiteX6" fmla="*/ 171867 w 208005"/>
                <a:gd name="connsiteY6" fmla="*/ 288033 h 671451"/>
                <a:gd name="connsiteX7" fmla="*/ 197611 w 208005"/>
                <a:gd name="connsiteY7" fmla="*/ 212016 h 671451"/>
                <a:gd name="connsiteX8" fmla="*/ 184668 w 208005"/>
                <a:gd name="connsiteY8" fmla="*/ 71423 h 671451"/>
                <a:gd name="connsiteX9" fmla="*/ 128459 w 208005"/>
                <a:gd name="connsiteY9" fmla="*/ 25155 h 671451"/>
                <a:gd name="connsiteX10" fmla="*/ 94491 w 208005"/>
                <a:gd name="connsiteY10" fmla="*/ 7563 h 671451"/>
                <a:gd name="connsiteX11" fmla="*/ 61167 w 208005"/>
                <a:gd name="connsiteY11" fmla="*/ 4488 h 671451"/>
                <a:gd name="connsiteX12" fmla="*/ 66816 w 208005"/>
                <a:gd name="connsiteY12" fmla="*/ 11425 h 671451"/>
                <a:gd name="connsiteX13" fmla="*/ 81261 w 208005"/>
                <a:gd name="connsiteY13" fmla="*/ 12140 h 671451"/>
                <a:gd name="connsiteX14" fmla="*/ 95921 w 208005"/>
                <a:gd name="connsiteY14" fmla="*/ 18933 h 671451"/>
                <a:gd name="connsiteX15" fmla="*/ 125027 w 208005"/>
                <a:gd name="connsiteY15" fmla="*/ 34165 h 671451"/>
                <a:gd name="connsiteX16" fmla="*/ 174155 w 208005"/>
                <a:gd name="connsiteY16" fmla="*/ 73139 h 671451"/>
                <a:gd name="connsiteX17" fmla="*/ 198827 w 208005"/>
                <a:gd name="connsiteY17" fmla="*/ 136427 h 671451"/>
                <a:gd name="connsiteX18" fmla="*/ 189102 w 208005"/>
                <a:gd name="connsiteY18" fmla="*/ 208225 h 671451"/>
                <a:gd name="connsiteX19" fmla="*/ 164716 w 208005"/>
                <a:gd name="connsiteY19" fmla="*/ 280953 h 671451"/>
                <a:gd name="connsiteX20" fmla="*/ 136183 w 208005"/>
                <a:gd name="connsiteY20" fmla="*/ 357542 h 671451"/>
                <a:gd name="connsiteX21" fmla="*/ 74682 w 208005"/>
                <a:gd name="connsiteY21" fmla="*/ 505787 h 671451"/>
                <a:gd name="connsiteX22" fmla="*/ 37139 w 208005"/>
                <a:gd name="connsiteY22" fmla="*/ 587883 h 671451"/>
                <a:gd name="connsiteX23" fmla="*/ 17401 w 208005"/>
                <a:gd name="connsiteY23" fmla="*/ 629431 h 671451"/>
                <a:gd name="connsiteX24" fmla="*/ 7819 w 208005"/>
                <a:gd name="connsiteY24" fmla="*/ 649383 h 671451"/>
                <a:gd name="connsiteX25" fmla="*/ 24 w 208005"/>
                <a:gd name="connsiteY25" fmla="*/ 670550 h 671451"/>
                <a:gd name="connsiteX26" fmla="*/ 1526 w 208005"/>
                <a:gd name="connsiteY26" fmla="*/ 671123 h 671451"/>
                <a:gd name="connsiteX27" fmla="*/ 1526 w 208005"/>
                <a:gd name="connsiteY27" fmla="*/ 671123 h 67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8005" h="671451">
                  <a:moveTo>
                    <a:pt x="1526" y="671123"/>
                  </a:moveTo>
                  <a:cubicBezTo>
                    <a:pt x="5459" y="665545"/>
                    <a:pt x="9607" y="660038"/>
                    <a:pt x="13039" y="654174"/>
                  </a:cubicBezTo>
                  <a:cubicBezTo>
                    <a:pt x="16758" y="647810"/>
                    <a:pt x="19976" y="641159"/>
                    <a:pt x="23337" y="634580"/>
                  </a:cubicBezTo>
                  <a:cubicBezTo>
                    <a:pt x="29773" y="621922"/>
                    <a:pt x="36066" y="609265"/>
                    <a:pt x="42287" y="596536"/>
                  </a:cubicBezTo>
                  <a:cubicBezTo>
                    <a:pt x="54444" y="571578"/>
                    <a:pt x="66173" y="546334"/>
                    <a:pt x="77614" y="521019"/>
                  </a:cubicBezTo>
                  <a:cubicBezTo>
                    <a:pt x="100713" y="470031"/>
                    <a:pt x="122238" y="418328"/>
                    <a:pt x="142547" y="366124"/>
                  </a:cubicBezTo>
                  <a:cubicBezTo>
                    <a:pt x="152631" y="340237"/>
                    <a:pt x="162428" y="314206"/>
                    <a:pt x="171867" y="288033"/>
                  </a:cubicBezTo>
                  <a:cubicBezTo>
                    <a:pt x="180949" y="262932"/>
                    <a:pt x="190246" y="237760"/>
                    <a:pt x="197611" y="212016"/>
                  </a:cubicBezTo>
                  <a:cubicBezTo>
                    <a:pt x="210913" y="165246"/>
                    <a:pt x="215990" y="112328"/>
                    <a:pt x="184668" y="71423"/>
                  </a:cubicBezTo>
                  <a:cubicBezTo>
                    <a:pt x="169722" y="51900"/>
                    <a:pt x="149627" y="37312"/>
                    <a:pt x="128459" y="25155"/>
                  </a:cubicBezTo>
                  <a:cubicBezTo>
                    <a:pt x="117375" y="18790"/>
                    <a:pt x="105933" y="13212"/>
                    <a:pt x="94491" y="7563"/>
                  </a:cubicBezTo>
                  <a:cubicBezTo>
                    <a:pt x="84122" y="2414"/>
                    <a:pt x="71393" y="-4809"/>
                    <a:pt x="61167" y="4488"/>
                  </a:cubicBezTo>
                  <a:cubicBezTo>
                    <a:pt x="57376" y="7920"/>
                    <a:pt x="62597" y="14285"/>
                    <a:pt x="66816" y="11425"/>
                  </a:cubicBezTo>
                  <a:cubicBezTo>
                    <a:pt x="71107" y="8564"/>
                    <a:pt x="76828" y="10423"/>
                    <a:pt x="81261" y="12140"/>
                  </a:cubicBezTo>
                  <a:cubicBezTo>
                    <a:pt x="86267" y="14142"/>
                    <a:pt x="91059" y="16645"/>
                    <a:pt x="95921" y="18933"/>
                  </a:cubicBezTo>
                  <a:cubicBezTo>
                    <a:pt x="105790" y="23724"/>
                    <a:pt x="115516" y="28730"/>
                    <a:pt x="125027" y="34165"/>
                  </a:cubicBezTo>
                  <a:cubicBezTo>
                    <a:pt x="143191" y="44606"/>
                    <a:pt x="160640" y="56978"/>
                    <a:pt x="174155" y="73139"/>
                  </a:cubicBezTo>
                  <a:cubicBezTo>
                    <a:pt x="189102" y="91017"/>
                    <a:pt x="197397" y="113186"/>
                    <a:pt x="198827" y="136427"/>
                  </a:cubicBezTo>
                  <a:cubicBezTo>
                    <a:pt x="200400" y="160742"/>
                    <a:pt x="195609" y="184984"/>
                    <a:pt x="189102" y="208225"/>
                  </a:cubicBezTo>
                  <a:cubicBezTo>
                    <a:pt x="182236" y="232825"/>
                    <a:pt x="173369" y="256925"/>
                    <a:pt x="164716" y="280953"/>
                  </a:cubicBezTo>
                  <a:cubicBezTo>
                    <a:pt x="155563" y="306626"/>
                    <a:pt x="146051" y="332084"/>
                    <a:pt x="136183" y="357542"/>
                  </a:cubicBezTo>
                  <a:cubicBezTo>
                    <a:pt x="116875" y="407458"/>
                    <a:pt x="96279" y="456873"/>
                    <a:pt x="74682" y="505787"/>
                  </a:cubicBezTo>
                  <a:cubicBezTo>
                    <a:pt x="62525" y="533319"/>
                    <a:pt x="50011" y="560637"/>
                    <a:pt x="37139" y="587883"/>
                  </a:cubicBezTo>
                  <a:cubicBezTo>
                    <a:pt x="30559" y="601756"/>
                    <a:pt x="24052" y="615629"/>
                    <a:pt x="17401" y="629431"/>
                  </a:cubicBezTo>
                  <a:cubicBezTo>
                    <a:pt x="14183" y="636082"/>
                    <a:pt x="10822" y="642661"/>
                    <a:pt x="7819" y="649383"/>
                  </a:cubicBezTo>
                  <a:cubicBezTo>
                    <a:pt x="4744" y="656248"/>
                    <a:pt x="2527" y="663471"/>
                    <a:pt x="24" y="670550"/>
                  </a:cubicBezTo>
                  <a:cubicBezTo>
                    <a:pt x="-191" y="671409"/>
                    <a:pt x="1097" y="671766"/>
                    <a:pt x="1526" y="671123"/>
                  </a:cubicBezTo>
                  <a:lnTo>
                    <a:pt x="1526" y="67112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4" name="任意多边形: 形状 933"/>
            <p:cNvSpPr/>
            <p:nvPr/>
          </p:nvSpPr>
          <p:spPr>
            <a:xfrm rot="5400000">
              <a:off x="923893" y="2383324"/>
              <a:ext cx="196854" cy="305145"/>
            </a:xfrm>
            <a:custGeom>
              <a:avLst/>
              <a:gdLst>
                <a:gd name="connsiteX0" fmla="*/ 101982 w 103726"/>
                <a:gd name="connsiteY0" fmla="*/ 522 h 160787"/>
                <a:gd name="connsiteX1" fmla="*/ 90254 w 103726"/>
                <a:gd name="connsiteY1" fmla="*/ 18400 h 160787"/>
                <a:gd name="connsiteX2" fmla="*/ 79384 w 103726"/>
                <a:gd name="connsiteY2" fmla="*/ 35849 h 160787"/>
                <a:gd name="connsiteX3" fmla="*/ 55642 w 103726"/>
                <a:gd name="connsiteY3" fmla="*/ 71319 h 160787"/>
                <a:gd name="connsiteX4" fmla="*/ 8229 w 103726"/>
                <a:gd name="connsiteY4" fmla="*/ 140614 h 160787"/>
                <a:gd name="connsiteX5" fmla="*/ 1865 w 103726"/>
                <a:gd name="connsiteY5" fmla="*/ 150626 h 160787"/>
                <a:gd name="connsiteX6" fmla="*/ 721 w 103726"/>
                <a:gd name="connsiteY6" fmla="*/ 158492 h 160787"/>
                <a:gd name="connsiteX7" fmla="*/ 8873 w 103726"/>
                <a:gd name="connsiteY7" fmla="*/ 155346 h 160787"/>
                <a:gd name="connsiteX8" fmla="*/ 2723 w 103726"/>
                <a:gd name="connsiteY8" fmla="*/ 156347 h 160787"/>
                <a:gd name="connsiteX9" fmla="*/ 2723 w 103726"/>
                <a:gd name="connsiteY9" fmla="*/ 156990 h 160787"/>
                <a:gd name="connsiteX10" fmla="*/ 4296 w 103726"/>
                <a:gd name="connsiteY10" fmla="*/ 154130 h 160787"/>
                <a:gd name="connsiteX11" fmla="*/ 4583 w 103726"/>
                <a:gd name="connsiteY11" fmla="*/ 153987 h 160787"/>
                <a:gd name="connsiteX12" fmla="*/ 7085 w 103726"/>
                <a:gd name="connsiteY12" fmla="*/ 154917 h 160787"/>
                <a:gd name="connsiteX13" fmla="*/ 6513 w 103726"/>
                <a:gd name="connsiteY13" fmla="*/ 154416 h 160787"/>
                <a:gd name="connsiteX14" fmla="*/ 7657 w 103726"/>
                <a:gd name="connsiteY14" fmla="*/ 156919 h 160787"/>
                <a:gd name="connsiteX15" fmla="*/ 10375 w 103726"/>
                <a:gd name="connsiteY15" fmla="*/ 151627 h 160787"/>
                <a:gd name="connsiteX16" fmla="*/ 13522 w 103726"/>
                <a:gd name="connsiteY16" fmla="*/ 146120 h 160787"/>
                <a:gd name="connsiteX17" fmla="*/ 19386 w 103726"/>
                <a:gd name="connsiteY17" fmla="*/ 136752 h 160787"/>
                <a:gd name="connsiteX18" fmla="*/ 31614 w 103726"/>
                <a:gd name="connsiteY18" fmla="*/ 118303 h 160787"/>
                <a:gd name="connsiteX19" fmla="*/ 57859 w 103726"/>
                <a:gd name="connsiteY19" fmla="*/ 80616 h 160787"/>
                <a:gd name="connsiteX20" fmla="*/ 83389 w 103726"/>
                <a:gd name="connsiteY20" fmla="*/ 42500 h 160787"/>
                <a:gd name="connsiteX21" fmla="*/ 94402 w 103726"/>
                <a:gd name="connsiteY21" fmla="*/ 23406 h 160787"/>
                <a:gd name="connsiteX22" fmla="*/ 103627 w 103726"/>
                <a:gd name="connsiteY22" fmla="*/ 1452 h 160787"/>
                <a:gd name="connsiteX23" fmla="*/ 101982 w 103726"/>
                <a:gd name="connsiteY23" fmla="*/ 522 h 160787"/>
                <a:gd name="connsiteX24" fmla="*/ 101982 w 103726"/>
                <a:gd name="connsiteY24" fmla="*/ 522 h 16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3726" h="160787">
                  <a:moveTo>
                    <a:pt x="101982" y="522"/>
                  </a:moveTo>
                  <a:cubicBezTo>
                    <a:pt x="98335" y="6672"/>
                    <a:pt x="94044" y="12393"/>
                    <a:pt x="90254" y="18400"/>
                  </a:cubicBezTo>
                  <a:cubicBezTo>
                    <a:pt x="86607" y="24193"/>
                    <a:pt x="83103" y="30057"/>
                    <a:pt x="79384" y="35849"/>
                  </a:cubicBezTo>
                  <a:cubicBezTo>
                    <a:pt x="71732" y="47863"/>
                    <a:pt x="63794" y="59663"/>
                    <a:pt x="55642" y="71319"/>
                  </a:cubicBezTo>
                  <a:cubicBezTo>
                    <a:pt x="39623" y="94274"/>
                    <a:pt x="23033" y="116872"/>
                    <a:pt x="8229" y="140614"/>
                  </a:cubicBezTo>
                  <a:cubicBezTo>
                    <a:pt x="6156" y="143975"/>
                    <a:pt x="3939" y="147265"/>
                    <a:pt x="1865" y="150626"/>
                  </a:cubicBezTo>
                  <a:cubicBezTo>
                    <a:pt x="435" y="153057"/>
                    <a:pt x="-852" y="155775"/>
                    <a:pt x="721" y="158492"/>
                  </a:cubicBezTo>
                  <a:cubicBezTo>
                    <a:pt x="3224" y="162926"/>
                    <a:pt x="10375" y="160423"/>
                    <a:pt x="8873" y="155346"/>
                  </a:cubicBezTo>
                  <a:cubicBezTo>
                    <a:pt x="7872" y="151842"/>
                    <a:pt x="2795" y="152843"/>
                    <a:pt x="2723" y="156347"/>
                  </a:cubicBezTo>
                  <a:cubicBezTo>
                    <a:pt x="2723" y="156561"/>
                    <a:pt x="2723" y="156776"/>
                    <a:pt x="2723" y="156990"/>
                  </a:cubicBezTo>
                  <a:cubicBezTo>
                    <a:pt x="3224" y="156061"/>
                    <a:pt x="3724" y="155059"/>
                    <a:pt x="4296" y="154130"/>
                  </a:cubicBezTo>
                  <a:cubicBezTo>
                    <a:pt x="4368" y="154059"/>
                    <a:pt x="4511" y="154059"/>
                    <a:pt x="4583" y="153987"/>
                  </a:cubicBezTo>
                  <a:cubicBezTo>
                    <a:pt x="5441" y="154273"/>
                    <a:pt x="6227" y="154630"/>
                    <a:pt x="7085" y="154917"/>
                  </a:cubicBezTo>
                  <a:cubicBezTo>
                    <a:pt x="6871" y="154774"/>
                    <a:pt x="6728" y="154630"/>
                    <a:pt x="6513" y="154416"/>
                  </a:cubicBezTo>
                  <a:cubicBezTo>
                    <a:pt x="6871" y="155274"/>
                    <a:pt x="7228" y="156061"/>
                    <a:pt x="7657" y="156919"/>
                  </a:cubicBezTo>
                  <a:cubicBezTo>
                    <a:pt x="7515" y="155489"/>
                    <a:pt x="9731" y="152843"/>
                    <a:pt x="10375" y="151627"/>
                  </a:cubicBezTo>
                  <a:cubicBezTo>
                    <a:pt x="11448" y="149768"/>
                    <a:pt x="12449" y="147980"/>
                    <a:pt x="13522" y="146120"/>
                  </a:cubicBezTo>
                  <a:cubicBezTo>
                    <a:pt x="15452" y="142974"/>
                    <a:pt x="17383" y="139827"/>
                    <a:pt x="19386" y="136752"/>
                  </a:cubicBezTo>
                  <a:cubicBezTo>
                    <a:pt x="23390" y="130531"/>
                    <a:pt x="27466" y="124381"/>
                    <a:pt x="31614" y="118303"/>
                  </a:cubicBezTo>
                  <a:cubicBezTo>
                    <a:pt x="40195" y="105645"/>
                    <a:pt x="49134" y="93130"/>
                    <a:pt x="57859" y="80616"/>
                  </a:cubicBezTo>
                  <a:cubicBezTo>
                    <a:pt x="66583" y="68101"/>
                    <a:pt x="75379" y="55515"/>
                    <a:pt x="83389" y="42500"/>
                  </a:cubicBezTo>
                  <a:cubicBezTo>
                    <a:pt x="87250" y="36207"/>
                    <a:pt x="91041" y="29913"/>
                    <a:pt x="94402" y="23406"/>
                  </a:cubicBezTo>
                  <a:cubicBezTo>
                    <a:pt x="98120" y="16326"/>
                    <a:pt x="100695" y="8889"/>
                    <a:pt x="103627" y="1452"/>
                  </a:cubicBezTo>
                  <a:cubicBezTo>
                    <a:pt x="104127" y="308"/>
                    <a:pt x="102625" y="-622"/>
                    <a:pt x="101982" y="522"/>
                  </a:cubicBezTo>
                  <a:lnTo>
                    <a:pt x="101982" y="52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6" name="任意多边形: 形状 935"/>
            <p:cNvSpPr/>
            <p:nvPr/>
          </p:nvSpPr>
          <p:spPr>
            <a:xfrm rot="5400000">
              <a:off x="828631" y="2556769"/>
              <a:ext cx="289807" cy="363435"/>
            </a:xfrm>
            <a:custGeom>
              <a:avLst/>
              <a:gdLst>
                <a:gd name="connsiteX0" fmla="*/ 151162 w 152705"/>
                <a:gd name="connsiteY0" fmla="*/ 256 h 191501"/>
                <a:gd name="connsiteX1" fmla="*/ 32094 w 152705"/>
                <a:gd name="connsiteY1" fmla="*/ 143852 h 191501"/>
                <a:gd name="connsiteX2" fmla="*/ 15861 w 152705"/>
                <a:gd name="connsiteY2" fmla="*/ 164519 h 191501"/>
                <a:gd name="connsiteX3" fmla="*/ 272 w 152705"/>
                <a:gd name="connsiteY3" fmla="*/ 185901 h 191501"/>
                <a:gd name="connsiteX4" fmla="*/ 5349 w 152705"/>
                <a:gd name="connsiteY4" fmla="*/ 190764 h 191501"/>
                <a:gd name="connsiteX5" fmla="*/ 19866 w 152705"/>
                <a:gd name="connsiteY5" fmla="*/ 173172 h 191501"/>
                <a:gd name="connsiteX6" fmla="*/ 34168 w 152705"/>
                <a:gd name="connsiteY6" fmla="*/ 154293 h 191501"/>
                <a:gd name="connsiteX7" fmla="*/ 63131 w 152705"/>
                <a:gd name="connsiteY7" fmla="*/ 116749 h 191501"/>
                <a:gd name="connsiteX8" fmla="*/ 121198 w 152705"/>
                <a:gd name="connsiteY8" fmla="*/ 42948 h 191501"/>
                <a:gd name="connsiteX9" fmla="*/ 152592 w 152705"/>
                <a:gd name="connsiteY9" fmla="*/ 1257 h 191501"/>
                <a:gd name="connsiteX10" fmla="*/ 151162 w 152705"/>
                <a:gd name="connsiteY10" fmla="*/ 256 h 191501"/>
                <a:gd name="connsiteX11" fmla="*/ 151162 w 152705"/>
                <a:gd name="connsiteY11" fmla="*/ 256 h 19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705" h="191501">
                  <a:moveTo>
                    <a:pt x="151162" y="256"/>
                  </a:moveTo>
                  <a:cubicBezTo>
                    <a:pt x="108827" y="45809"/>
                    <a:pt x="70496" y="95009"/>
                    <a:pt x="32094" y="143852"/>
                  </a:cubicBezTo>
                  <a:cubicBezTo>
                    <a:pt x="26660" y="150717"/>
                    <a:pt x="21296" y="157654"/>
                    <a:pt x="15861" y="164519"/>
                  </a:cubicBezTo>
                  <a:cubicBezTo>
                    <a:pt x="10641" y="171098"/>
                    <a:pt x="3490" y="178035"/>
                    <a:pt x="272" y="185901"/>
                  </a:cubicBezTo>
                  <a:cubicBezTo>
                    <a:pt x="-944" y="188833"/>
                    <a:pt x="2131" y="193267"/>
                    <a:pt x="5349" y="190764"/>
                  </a:cubicBezTo>
                  <a:cubicBezTo>
                    <a:pt x="11284" y="186187"/>
                    <a:pt x="15360" y="179179"/>
                    <a:pt x="19866" y="173172"/>
                  </a:cubicBezTo>
                  <a:cubicBezTo>
                    <a:pt x="24586" y="166879"/>
                    <a:pt x="29377" y="160586"/>
                    <a:pt x="34168" y="154293"/>
                  </a:cubicBezTo>
                  <a:cubicBezTo>
                    <a:pt x="43751" y="141778"/>
                    <a:pt x="53405" y="129264"/>
                    <a:pt x="63131" y="116749"/>
                  </a:cubicBezTo>
                  <a:cubicBezTo>
                    <a:pt x="82367" y="92006"/>
                    <a:pt x="101890" y="67620"/>
                    <a:pt x="121198" y="42948"/>
                  </a:cubicBezTo>
                  <a:cubicBezTo>
                    <a:pt x="131925" y="29218"/>
                    <a:pt x="142294" y="15273"/>
                    <a:pt x="152592" y="1257"/>
                  </a:cubicBezTo>
                  <a:cubicBezTo>
                    <a:pt x="153093" y="470"/>
                    <a:pt x="151806" y="-459"/>
                    <a:pt x="151162" y="256"/>
                  </a:cubicBezTo>
                  <a:lnTo>
                    <a:pt x="151162" y="25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8" name="任意多边形: 形状 937"/>
            <p:cNvSpPr/>
            <p:nvPr/>
          </p:nvSpPr>
          <p:spPr>
            <a:xfrm rot="5400000">
              <a:off x="740046" y="2636108"/>
              <a:ext cx="165261" cy="230834"/>
            </a:xfrm>
            <a:custGeom>
              <a:avLst/>
              <a:gdLst>
                <a:gd name="connsiteX0" fmla="*/ 86092 w 87079"/>
                <a:gd name="connsiteY0" fmla="*/ 251 h 121631"/>
                <a:gd name="connsiteX1" fmla="*/ 61635 w 87079"/>
                <a:gd name="connsiteY1" fmla="*/ 34076 h 121631"/>
                <a:gd name="connsiteX2" fmla="*/ 35963 w 87079"/>
                <a:gd name="connsiteY2" fmla="*/ 66899 h 121631"/>
                <a:gd name="connsiteX3" fmla="*/ 10361 w 87079"/>
                <a:gd name="connsiteY3" fmla="*/ 98937 h 121631"/>
                <a:gd name="connsiteX4" fmla="*/ 4140 w 87079"/>
                <a:gd name="connsiteY4" fmla="*/ 107090 h 121631"/>
                <a:gd name="connsiteX5" fmla="*/ 207 w 87079"/>
                <a:gd name="connsiteY5" fmla="*/ 113668 h 121631"/>
                <a:gd name="connsiteX6" fmla="*/ 7215 w 87079"/>
                <a:gd name="connsiteY6" fmla="*/ 121463 h 121631"/>
                <a:gd name="connsiteX7" fmla="*/ 7000 w 87079"/>
                <a:gd name="connsiteY7" fmla="*/ 114169 h 121631"/>
                <a:gd name="connsiteX8" fmla="*/ 8931 w 87079"/>
                <a:gd name="connsiteY8" fmla="*/ 116600 h 121631"/>
                <a:gd name="connsiteX9" fmla="*/ 9146 w 87079"/>
                <a:gd name="connsiteY9" fmla="*/ 115456 h 121631"/>
                <a:gd name="connsiteX10" fmla="*/ 11219 w 87079"/>
                <a:gd name="connsiteY10" fmla="*/ 112381 h 121631"/>
                <a:gd name="connsiteX11" fmla="*/ 16654 w 87079"/>
                <a:gd name="connsiteY11" fmla="*/ 105015 h 121631"/>
                <a:gd name="connsiteX12" fmla="*/ 27739 w 87079"/>
                <a:gd name="connsiteY12" fmla="*/ 90641 h 121631"/>
                <a:gd name="connsiteX13" fmla="*/ 50122 w 87079"/>
                <a:gd name="connsiteY13" fmla="*/ 61965 h 121631"/>
                <a:gd name="connsiteX14" fmla="*/ 70861 w 87079"/>
                <a:gd name="connsiteY14" fmla="*/ 33074 h 121631"/>
                <a:gd name="connsiteX15" fmla="*/ 87022 w 87079"/>
                <a:gd name="connsiteY15" fmla="*/ 822 h 121631"/>
                <a:gd name="connsiteX16" fmla="*/ 86092 w 87079"/>
                <a:gd name="connsiteY16" fmla="*/ 251 h 121631"/>
                <a:gd name="connsiteX17" fmla="*/ 86092 w 87079"/>
                <a:gd name="connsiteY17" fmla="*/ 251 h 12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079" h="121631">
                  <a:moveTo>
                    <a:pt x="86092" y="251"/>
                  </a:moveTo>
                  <a:cubicBezTo>
                    <a:pt x="78870" y="11978"/>
                    <a:pt x="69859" y="22920"/>
                    <a:pt x="61635" y="34076"/>
                  </a:cubicBezTo>
                  <a:cubicBezTo>
                    <a:pt x="53340" y="45231"/>
                    <a:pt x="44687" y="56101"/>
                    <a:pt x="35963" y="66899"/>
                  </a:cubicBezTo>
                  <a:cubicBezTo>
                    <a:pt x="27310" y="77483"/>
                    <a:pt x="18728" y="88139"/>
                    <a:pt x="10361" y="98937"/>
                  </a:cubicBezTo>
                  <a:cubicBezTo>
                    <a:pt x="8288" y="101655"/>
                    <a:pt x="6214" y="104372"/>
                    <a:pt x="4140" y="107090"/>
                  </a:cubicBezTo>
                  <a:cubicBezTo>
                    <a:pt x="2566" y="109163"/>
                    <a:pt x="779" y="111023"/>
                    <a:pt x="207" y="113668"/>
                  </a:cubicBezTo>
                  <a:cubicBezTo>
                    <a:pt x="-866" y="118317"/>
                    <a:pt x="2352" y="122536"/>
                    <a:pt x="7215" y="121463"/>
                  </a:cubicBezTo>
                  <a:cubicBezTo>
                    <a:pt x="11219" y="120605"/>
                    <a:pt x="10218" y="115242"/>
                    <a:pt x="7000" y="114169"/>
                  </a:cubicBezTo>
                  <a:cubicBezTo>
                    <a:pt x="8216" y="117530"/>
                    <a:pt x="8860" y="118388"/>
                    <a:pt x="8931" y="116600"/>
                  </a:cubicBezTo>
                  <a:cubicBezTo>
                    <a:pt x="8931" y="116243"/>
                    <a:pt x="9003" y="115814"/>
                    <a:pt x="9146" y="115456"/>
                  </a:cubicBezTo>
                  <a:cubicBezTo>
                    <a:pt x="9861" y="114455"/>
                    <a:pt x="10504" y="113382"/>
                    <a:pt x="11219" y="112381"/>
                  </a:cubicBezTo>
                  <a:cubicBezTo>
                    <a:pt x="12936" y="109878"/>
                    <a:pt x="14795" y="107447"/>
                    <a:pt x="16654" y="105015"/>
                  </a:cubicBezTo>
                  <a:cubicBezTo>
                    <a:pt x="20302" y="100153"/>
                    <a:pt x="24020" y="95361"/>
                    <a:pt x="27739" y="90641"/>
                  </a:cubicBezTo>
                  <a:cubicBezTo>
                    <a:pt x="35176" y="81131"/>
                    <a:pt x="42756" y="71619"/>
                    <a:pt x="50122" y="61965"/>
                  </a:cubicBezTo>
                  <a:cubicBezTo>
                    <a:pt x="57345" y="52526"/>
                    <a:pt x="64353" y="43015"/>
                    <a:pt x="70861" y="33074"/>
                  </a:cubicBezTo>
                  <a:cubicBezTo>
                    <a:pt x="77582" y="22920"/>
                    <a:pt x="82159" y="11907"/>
                    <a:pt x="87022" y="822"/>
                  </a:cubicBezTo>
                  <a:cubicBezTo>
                    <a:pt x="87308" y="179"/>
                    <a:pt x="86450" y="-322"/>
                    <a:pt x="86092" y="251"/>
                  </a:cubicBezTo>
                  <a:lnTo>
                    <a:pt x="86092" y="25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0" name="任意多边形: 形状 939"/>
            <p:cNvSpPr/>
            <p:nvPr/>
          </p:nvSpPr>
          <p:spPr>
            <a:xfrm rot="5400000">
              <a:off x="3638697" y="-513392"/>
              <a:ext cx="1153971" cy="2180754"/>
            </a:xfrm>
            <a:custGeom>
              <a:avLst/>
              <a:gdLst>
                <a:gd name="connsiteX0" fmla="*/ 0 w 1153971"/>
                <a:gd name="connsiteY0" fmla="*/ 2180754 h 2180754"/>
                <a:gd name="connsiteX1" fmla="*/ 0 w 1153971"/>
                <a:gd name="connsiteY1" fmla="*/ 0 h 2180754"/>
                <a:gd name="connsiteX2" fmla="*/ 1078190 w 1153971"/>
                <a:gd name="connsiteY2" fmla="*/ 818772 h 2180754"/>
                <a:gd name="connsiteX3" fmla="*/ 1153921 w 1153971"/>
                <a:gd name="connsiteY3" fmla="*/ 974845 h 2180754"/>
                <a:gd name="connsiteX4" fmla="*/ 585401 w 1153971"/>
                <a:gd name="connsiteY4" fmla="*/ 1558701 h 2180754"/>
                <a:gd name="connsiteX5" fmla="*/ 12596 w 1153971"/>
                <a:gd name="connsiteY5" fmla="*/ 2166577 h 2180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3971" h="2180754">
                  <a:moveTo>
                    <a:pt x="0" y="2180754"/>
                  </a:moveTo>
                  <a:lnTo>
                    <a:pt x="0" y="0"/>
                  </a:lnTo>
                  <a:lnTo>
                    <a:pt x="1078190" y="818772"/>
                  </a:lnTo>
                  <a:cubicBezTo>
                    <a:pt x="1078190" y="818772"/>
                    <a:pt x="1156227" y="948924"/>
                    <a:pt x="1153921" y="974845"/>
                  </a:cubicBezTo>
                  <a:cubicBezTo>
                    <a:pt x="1151748" y="1000904"/>
                    <a:pt x="768755" y="1400320"/>
                    <a:pt x="585401" y="1558701"/>
                  </a:cubicBezTo>
                  <a:cubicBezTo>
                    <a:pt x="470804" y="1657689"/>
                    <a:pt x="199762" y="1956437"/>
                    <a:pt x="12596" y="2166577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1" name="任意多边形: 形状 940"/>
            <p:cNvSpPr/>
            <p:nvPr/>
          </p:nvSpPr>
          <p:spPr>
            <a:xfrm rot="5400000">
              <a:off x="3859015" y="-532732"/>
              <a:ext cx="1133967" cy="2199433"/>
            </a:xfrm>
            <a:custGeom>
              <a:avLst/>
              <a:gdLst>
                <a:gd name="connsiteX0" fmla="*/ 0 w 1133967"/>
                <a:gd name="connsiteY0" fmla="*/ 2199433 h 2199433"/>
                <a:gd name="connsiteX1" fmla="*/ 0 w 1133967"/>
                <a:gd name="connsiteY1" fmla="*/ 0 h 2199433"/>
                <a:gd name="connsiteX2" fmla="*/ 15385 w 1133967"/>
                <a:gd name="connsiteY2" fmla="*/ 25161 h 2199433"/>
                <a:gd name="connsiteX3" fmla="*/ 610911 w 1133967"/>
                <a:gd name="connsiteY3" fmla="*/ 294967 h 2199433"/>
                <a:gd name="connsiteX4" fmla="*/ 1133967 w 1133967"/>
                <a:gd name="connsiteY4" fmla="*/ 976404 h 2199433"/>
                <a:gd name="connsiteX5" fmla="*/ 695463 w 1133967"/>
                <a:gd name="connsiteY5" fmla="*/ 1428883 h 2199433"/>
                <a:gd name="connsiteX6" fmla="*/ 191682 w 1133967"/>
                <a:gd name="connsiteY6" fmla="*/ 1970532 h 219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3967" h="2199433">
                  <a:moveTo>
                    <a:pt x="0" y="2199433"/>
                  </a:moveTo>
                  <a:lnTo>
                    <a:pt x="0" y="0"/>
                  </a:lnTo>
                  <a:lnTo>
                    <a:pt x="15385" y="25161"/>
                  </a:lnTo>
                  <a:cubicBezTo>
                    <a:pt x="15385" y="25161"/>
                    <a:pt x="385486" y="137942"/>
                    <a:pt x="610911" y="294967"/>
                  </a:cubicBezTo>
                  <a:cubicBezTo>
                    <a:pt x="836339" y="451992"/>
                    <a:pt x="1011142" y="664388"/>
                    <a:pt x="1133967" y="976404"/>
                  </a:cubicBezTo>
                  <a:lnTo>
                    <a:pt x="695463" y="1428883"/>
                  </a:lnTo>
                  <a:lnTo>
                    <a:pt x="191682" y="1970532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2" name="任意多边形: 形状 941"/>
            <p:cNvSpPr/>
            <p:nvPr/>
          </p:nvSpPr>
          <p:spPr>
            <a:xfrm rot="5400000">
              <a:off x="4675163" y="-174983"/>
              <a:ext cx="532332" cy="882299"/>
            </a:xfrm>
            <a:custGeom>
              <a:avLst/>
              <a:gdLst>
                <a:gd name="connsiteX0" fmla="*/ 0 w 532332"/>
                <a:gd name="connsiteY0" fmla="*/ 865835 h 882299"/>
                <a:gd name="connsiteX1" fmla="*/ 0 w 532332"/>
                <a:gd name="connsiteY1" fmla="*/ 115759 h 882299"/>
                <a:gd name="connsiteX2" fmla="*/ 13142 w 532332"/>
                <a:gd name="connsiteY2" fmla="*/ 96849 h 882299"/>
                <a:gd name="connsiteX3" fmla="*/ 80801 w 532332"/>
                <a:gd name="connsiteY3" fmla="*/ 0 h 882299"/>
                <a:gd name="connsiteX4" fmla="*/ 532332 w 532332"/>
                <a:gd name="connsiteY4" fmla="*/ 309029 h 882299"/>
                <a:gd name="connsiteX5" fmla="*/ 18778 w 532332"/>
                <a:gd name="connsiteY5" fmla="*/ 882299 h 88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2332" h="882299">
                  <a:moveTo>
                    <a:pt x="0" y="865835"/>
                  </a:moveTo>
                  <a:lnTo>
                    <a:pt x="0" y="115759"/>
                  </a:lnTo>
                  <a:lnTo>
                    <a:pt x="13142" y="96849"/>
                  </a:lnTo>
                  <a:cubicBezTo>
                    <a:pt x="51554" y="41623"/>
                    <a:pt x="78155" y="3495"/>
                    <a:pt x="80801" y="0"/>
                  </a:cubicBezTo>
                  <a:cubicBezTo>
                    <a:pt x="336900" y="79259"/>
                    <a:pt x="532332" y="309029"/>
                    <a:pt x="532332" y="309029"/>
                  </a:cubicBezTo>
                  <a:lnTo>
                    <a:pt x="18778" y="882299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3" name="任意多边形: 形状 942"/>
            <p:cNvSpPr/>
            <p:nvPr/>
          </p:nvSpPr>
          <p:spPr>
            <a:xfrm rot="5400000">
              <a:off x="5504413" y="-21605"/>
              <a:ext cx="23836" cy="67046"/>
            </a:xfrm>
            <a:custGeom>
              <a:avLst/>
              <a:gdLst>
                <a:gd name="connsiteX0" fmla="*/ 0 w 23836"/>
                <a:gd name="connsiteY0" fmla="*/ 52246 h 67046"/>
                <a:gd name="connsiteX1" fmla="*/ 0 w 23836"/>
                <a:gd name="connsiteY1" fmla="*/ 0 h 67046"/>
                <a:gd name="connsiteX2" fmla="*/ 13349 w 23836"/>
                <a:gd name="connsiteY2" fmla="*/ 25415 h 67046"/>
                <a:gd name="connsiteX3" fmla="*/ 21899 w 23836"/>
                <a:gd name="connsiteY3" fmla="*/ 43602 h 67046"/>
                <a:gd name="connsiteX4" fmla="*/ 23798 w 23836"/>
                <a:gd name="connsiteY4" fmla="*/ 59888 h 67046"/>
                <a:gd name="connsiteX5" fmla="*/ 11992 w 23836"/>
                <a:gd name="connsiteY5" fmla="*/ 65180 h 6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36" h="67046">
                  <a:moveTo>
                    <a:pt x="0" y="52246"/>
                  </a:moveTo>
                  <a:lnTo>
                    <a:pt x="0" y="0"/>
                  </a:lnTo>
                  <a:lnTo>
                    <a:pt x="13349" y="25415"/>
                  </a:lnTo>
                  <a:cubicBezTo>
                    <a:pt x="16334" y="31252"/>
                    <a:pt x="20270" y="37358"/>
                    <a:pt x="21899" y="43602"/>
                  </a:cubicBezTo>
                  <a:cubicBezTo>
                    <a:pt x="23255" y="48758"/>
                    <a:pt x="23255" y="54596"/>
                    <a:pt x="23798" y="59888"/>
                  </a:cubicBezTo>
                  <a:cubicBezTo>
                    <a:pt x="24478" y="65993"/>
                    <a:pt x="16063" y="69387"/>
                    <a:pt x="11992" y="6518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4" name="任意多边形: 形状 943"/>
            <p:cNvSpPr/>
            <p:nvPr/>
          </p:nvSpPr>
          <p:spPr>
            <a:xfrm rot="5400000">
              <a:off x="4449387" y="89997"/>
              <a:ext cx="1130130" cy="969272"/>
            </a:xfrm>
            <a:custGeom>
              <a:avLst/>
              <a:gdLst>
                <a:gd name="connsiteX0" fmla="*/ 595471 w 595487"/>
                <a:gd name="connsiteY0" fmla="*/ 510181 h 510728"/>
                <a:gd name="connsiteX1" fmla="*/ 536116 w 595487"/>
                <a:gd name="connsiteY1" fmla="*/ 368588 h 510728"/>
                <a:gd name="connsiteX2" fmla="*/ 438216 w 595487"/>
                <a:gd name="connsiteY2" fmla="*/ 240367 h 510728"/>
                <a:gd name="connsiteX3" fmla="*/ 312784 w 595487"/>
                <a:gd name="connsiteY3" fmla="*/ 131311 h 510728"/>
                <a:gd name="connsiteX4" fmla="*/ 170689 w 595487"/>
                <a:gd name="connsiteY4" fmla="*/ 49859 h 510728"/>
                <a:gd name="connsiteX5" fmla="*/ 21301 w 595487"/>
                <a:gd name="connsiteY5" fmla="*/ 1588 h 510728"/>
                <a:gd name="connsiteX6" fmla="*/ 12147 w 595487"/>
                <a:gd name="connsiteY6" fmla="*/ 15 h 510728"/>
                <a:gd name="connsiteX7" fmla="*/ 2565 w 595487"/>
                <a:gd name="connsiteY7" fmla="*/ 1302 h 510728"/>
                <a:gd name="connsiteX8" fmla="*/ 1850 w 595487"/>
                <a:gd name="connsiteY8" fmla="*/ 8095 h 510728"/>
                <a:gd name="connsiteX9" fmla="*/ 9573 w 595487"/>
                <a:gd name="connsiteY9" fmla="*/ 12100 h 510728"/>
                <a:gd name="connsiteX10" fmla="*/ 19442 w 595487"/>
                <a:gd name="connsiteY10" fmla="*/ 14174 h 510728"/>
                <a:gd name="connsiteX11" fmla="*/ 38035 w 595487"/>
                <a:gd name="connsiteY11" fmla="*/ 18179 h 510728"/>
                <a:gd name="connsiteX12" fmla="*/ 74720 w 595487"/>
                <a:gd name="connsiteY12" fmla="*/ 27761 h 510728"/>
                <a:gd name="connsiteX13" fmla="*/ 148092 w 595487"/>
                <a:gd name="connsiteY13" fmla="*/ 53720 h 510728"/>
                <a:gd name="connsiteX14" fmla="*/ 289900 w 595487"/>
                <a:gd name="connsiteY14" fmla="*/ 130238 h 510728"/>
                <a:gd name="connsiteX15" fmla="*/ 416333 w 595487"/>
                <a:gd name="connsiteY15" fmla="*/ 232643 h 510728"/>
                <a:gd name="connsiteX16" fmla="*/ 518881 w 595487"/>
                <a:gd name="connsiteY16" fmla="*/ 356002 h 510728"/>
                <a:gd name="connsiteX17" fmla="*/ 588677 w 595487"/>
                <a:gd name="connsiteY17" fmla="*/ 492589 h 510728"/>
                <a:gd name="connsiteX18" fmla="*/ 594541 w 595487"/>
                <a:gd name="connsiteY18" fmla="*/ 510467 h 510728"/>
                <a:gd name="connsiteX19" fmla="*/ 595471 w 595487"/>
                <a:gd name="connsiteY19" fmla="*/ 510181 h 510728"/>
                <a:gd name="connsiteX20" fmla="*/ 595471 w 595487"/>
                <a:gd name="connsiteY20" fmla="*/ 510181 h 51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5487" h="510728">
                  <a:moveTo>
                    <a:pt x="595471" y="510181"/>
                  </a:moveTo>
                  <a:cubicBezTo>
                    <a:pt x="582384" y="460337"/>
                    <a:pt x="562575" y="412782"/>
                    <a:pt x="536116" y="368588"/>
                  </a:cubicBezTo>
                  <a:cubicBezTo>
                    <a:pt x="508441" y="322391"/>
                    <a:pt x="475188" y="279484"/>
                    <a:pt x="438216" y="240367"/>
                  </a:cubicBezTo>
                  <a:cubicBezTo>
                    <a:pt x="400100" y="199962"/>
                    <a:pt x="358051" y="163491"/>
                    <a:pt x="312784" y="131311"/>
                  </a:cubicBezTo>
                  <a:cubicBezTo>
                    <a:pt x="268232" y="99631"/>
                    <a:pt x="220676" y="72170"/>
                    <a:pt x="170689" y="49859"/>
                  </a:cubicBezTo>
                  <a:cubicBezTo>
                    <a:pt x="122848" y="28477"/>
                    <a:pt x="72790" y="11671"/>
                    <a:pt x="21301" y="1588"/>
                  </a:cubicBezTo>
                  <a:cubicBezTo>
                    <a:pt x="18369" y="1016"/>
                    <a:pt x="15222" y="86"/>
                    <a:pt x="12147" y="15"/>
                  </a:cubicBezTo>
                  <a:cubicBezTo>
                    <a:pt x="9001" y="-128"/>
                    <a:pt x="5711" y="801"/>
                    <a:pt x="2565" y="1302"/>
                  </a:cubicBezTo>
                  <a:cubicBezTo>
                    <a:pt x="-725" y="1803"/>
                    <a:pt x="-725" y="6665"/>
                    <a:pt x="1850" y="8095"/>
                  </a:cubicBezTo>
                  <a:cubicBezTo>
                    <a:pt x="4352" y="9454"/>
                    <a:pt x="6855" y="11170"/>
                    <a:pt x="9573" y="12100"/>
                  </a:cubicBezTo>
                  <a:cubicBezTo>
                    <a:pt x="12719" y="13245"/>
                    <a:pt x="16224" y="13530"/>
                    <a:pt x="19442" y="14174"/>
                  </a:cubicBezTo>
                  <a:cubicBezTo>
                    <a:pt x="25663" y="15390"/>
                    <a:pt x="31885" y="16749"/>
                    <a:pt x="38035" y="18179"/>
                  </a:cubicBezTo>
                  <a:cubicBezTo>
                    <a:pt x="50335" y="21039"/>
                    <a:pt x="62563" y="24186"/>
                    <a:pt x="74720" y="27761"/>
                  </a:cubicBezTo>
                  <a:cubicBezTo>
                    <a:pt x="99607" y="35056"/>
                    <a:pt x="124135" y="43709"/>
                    <a:pt x="148092" y="53720"/>
                  </a:cubicBezTo>
                  <a:cubicBezTo>
                    <a:pt x="197721" y="74459"/>
                    <a:pt x="245205" y="100346"/>
                    <a:pt x="289900" y="130238"/>
                  </a:cubicBezTo>
                  <a:cubicBezTo>
                    <a:pt x="335024" y="160345"/>
                    <a:pt x="377502" y="194670"/>
                    <a:pt x="416333" y="232643"/>
                  </a:cubicBezTo>
                  <a:cubicBezTo>
                    <a:pt x="454592" y="270116"/>
                    <a:pt x="489418" y="311235"/>
                    <a:pt x="518881" y="356002"/>
                  </a:cubicBezTo>
                  <a:cubicBezTo>
                    <a:pt x="546843" y="398551"/>
                    <a:pt x="571800" y="444462"/>
                    <a:pt x="588677" y="492589"/>
                  </a:cubicBezTo>
                  <a:cubicBezTo>
                    <a:pt x="590751" y="498525"/>
                    <a:pt x="592682" y="504460"/>
                    <a:pt x="594541" y="510467"/>
                  </a:cubicBezTo>
                  <a:cubicBezTo>
                    <a:pt x="594827" y="510968"/>
                    <a:pt x="595614" y="510682"/>
                    <a:pt x="595471" y="510181"/>
                  </a:cubicBezTo>
                  <a:lnTo>
                    <a:pt x="595471" y="51018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6" name="任意多边形: 形状 945"/>
            <p:cNvSpPr/>
            <p:nvPr/>
          </p:nvSpPr>
          <p:spPr>
            <a:xfrm rot="5400000">
              <a:off x="3364517" y="-51115"/>
              <a:ext cx="1135291" cy="1237523"/>
            </a:xfrm>
            <a:custGeom>
              <a:avLst/>
              <a:gdLst>
                <a:gd name="connsiteX0" fmla="*/ 0 w 1135291"/>
                <a:gd name="connsiteY0" fmla="*/ 1237523 h 1237523"/>
                <a:gd name="connsiteX1" fmla="*/ 0 w 1135291"/>
                <a:gd name="connsiteY1" fmla="*/ 1201664 h 1237523"/>
                <a:gd name="connsiteX2" fmla="*/ 85821 w 1135291"/>
                <a:gd name="connsiteY2" fmla="*/ 1094678 h 1237523"/>
                <a:gd name="connsiteX3" fmla="*/ 326177 w 1135291"/>
                <a:gd name="connsiteY3" fmla="*/ 807908 h 1237523"/>
                <a:gd name="connsiteX4" fmla="*/ 589468 w 1135291"/>
                <a:gd name="connsiteY4" fmla="*/ 539324 h 1237523"/>
                <a:gd name="connsiteX5" fmla="*/ 861039 w 1135291"/>
                <a:gd name="connsiteY5" fmla="*/ 266669 h 1237523"/>
                <a:gd name="connsiteX6" fmla="*/ 996077 w 1135291"/>
                <a:gd name="connsiteY6" fmla="*/ 130679 h 1237523"/>
                <a:gd name="connsiteX7" fmla="*/ 1063121 w 1135291"/>
                <a:gd name="connsiteY7" fmla="*/ 63365 h 1237523"/>
                <a:gd name="connsiteX8" fmla="*/ 1132745 w 1135291"/>
                <a:gd name="connsiteY8" fmla="*/ 256 h 1237523"/>
                <a:gd name="connsiteX9" fmla="*/ 1134916 w 1135291"/>
                <a:gd name="connsiteY9" fmla="*/ 2699 h 1237523"/>
                <a:gd name="connsiteX10" fmla="*/ 1106823 w 1135291"/>
                <a:gd name="connsiteY10" fmla="*/ 37442 h 1237523"/>
                <a:gd name="connsiteX11" fmla="*/ 839732 w 1135291"/>
                <a:gd name="connsiteY11" fmla="*/ 312134 h 1237523"/>
                <a:gd name="connsiteX12" fmla="*/ 572232 w 1135291"/>
                <a:gd name="connsiteY12" fmla="*/ 586418 h 1237523"/>
                <a:gd name="connsiteX13" fmla="*/ 312469 w 1135291"/>
                <a:gd name="connsiteY13" fmla="*/ 856088 h 1237523"/>
                <a:gd name="connsiteX14" fmla="*/ 74557 w 1135291"/>
                <a:gd name="connsiteY14" fmla="*/ 1144623 h 1237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5291" h="1237523">
                  <a:moveTo>
                    <a:pt x="0" y="1237523"/>
                  </a:moveTo>
                  <a:lnTo>
                    <a:pt x="0" y="1201664"/>
                  </a:lnTo>
                  <a:lnTo>
                    <a:pt x="85821" y="1094678"/>
                  </a:lnTo>
                  <a:cubicBezTo>
                    <a:pt x="163860" y="997369"/>
                    <a:pt x="241082" y="899246"/>
                    <a:pt x="326177" y="807908"/>
                  </a:cubicBezTo>
                  <a:cubicBezTo>
                    <a:pt x="411680" y="716300"/>
                    <a:pt x="501117" y="628220"/>
                    <a:pt x="589468" y="539324"/>
                  </a:cubicBezTo>
                  <a:cubicBezTo>
                    <a:pt x="679856" y="448393"/>
                    <a:pt x="770651" y="357734"/>
                    <a:pt x="861039" y="266669"/>
                  </a:cubicBezTo>
                  <a:cubicBezTo>
                    <a:pt x="906097" y="221340"/>
                    <a:pt x="951019" y="175873"/>
                    <a:pt x="996077" y="130679"/>
                  </a:cubicBezTo>
                  <a:cubicBezTo>
                    <a:pt x="1018471" y="108152"/>
                    <a:pt x="1040729" y="85757"/>
                    <a:pt x="1063121" y="63365"/>
                  </a:cubicBezTo>
                  <a:cubicBezTo>
                    <a:pt x="1085244" y="41107"/>
                    <a:pt x="1107366" y="18713"/>
                    <a:pt x="1132745" y="256"/>
                  </a:cubicBezTo>
                  <a:cubicBezTo>
                    <a:pt x="1134102" y="-695"/>
                    <a:pt x="1136139" y="1205"/>
                    <a:pt x="1134916" y="2699"/>
                  </a:cubicBezTo>
                  <a:cubicBezTo>
                    <a:pt x="1126230" y="15050"/>
                    <a:pt x="1117137" y="26314"/>
                    <a:pt x="1106823" y="37442"/>
                  </a:cubicBezTo>
                  <a:cubicBezTo>
                    <a:pt x="1019828" y="130952"/>
                    <a:pt x="928761" y="220660"/>
                    <a:pt x="839732" y="312134"/>
                  </a:cubicBezTo>
                  <a:cubicBezTo>
                    <a:pt x="750701" y="403743"/>
                    <a:pt x="661534" y="495080"/>
                    <a:pt x="572232" y="586418"/>
                  </a:cubicBezTo>
                  <a:cubicBezTo>
                    <a:pt x="485103" y="675584"/>
                    <a:pt x="395935" y="763257"/>
                    <a:pt x="312469" y="856088"/>
                  </a:cubicBezTo>
                  <a:cubicBezTo>
                    <a:pt x="229139" y="948783"/>
                    <a:pt x="152594" y="1047449"/>
                    <a:pt x="74557" y="114462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8" name="任意多边形: 形状 947"/>
            <p:cNvSpPr/>
            <p:nvPr/>
          </p:nvSpPr>
          <p:spPr>
            <a:xfrm rot="5400000">
              <a:off x="3224195" y="-100335"/>
              <a:ext cx="1166245" cy="1366917"/>
            </a:xfrm>
            <a:custGeom>
              <a:avLst/>
              <a:gdLst>
                <a:gd name="connsiteX0" fmla="*/ 0 w 1166245"/>
                <a:gd name="connsiteY0" fmla="*/ 1366917 h 1366917"/>
                <a:gd name="connsiteX1" fmla="*/ 0 w 1166245"/>
                <a:gd name="connsiteY1" fmla="*/ 1331007 h 1366917"/>
                <a:gd name="connsiteX2" fmla="*/ 117987 w 1166245"/>
                <a:gd name="connsiteY2" fmla="*/ 1199292 h 1366917"/>
                <a:gd name="connsiteX3" fmla="*/ 402316 w 1166245"/>
                <a:gd name="connsiteY3" fmla="*/ 907228 h 1366917"/>
                <a:gd name="connsiteX4" fmla="*/ 693022 w 1166245"/>
                <a:gd name="connsiteY4" fmla="*/ 622629 h 1366917"/>
                <a:gd name="connsiteX5" fmla="*/ 980471 w 1166245"/>
                <a:gd name="connsiteY5" fmla="*/ 334772 h 1366917"/>
                <a:gd name="connsiteX6" fmla="*/ 1119310 w 1166245"/>
                <a:gd name="connsiteY6" fmla="*/ 186435 h 1366917"/>
                <a:gd name="connsiteX7" fmla="*/ 1147404 w 1166245"/>
                <a:gd name="connsiteY7" fmla="*/ 149790 h 1366917"/>
                <a:gd name="connsiteX8" fmla="*/ 1131524 w 1166245"/>
                <a:gd name="connsiteY8" fmla="*/ 104732 h 1366917"/>
                <a:gd name="connsiteX9" fmla="*/ 1075472 w 1166245"/>
                <a:gd name="connsiteY9" fmla="*/ 5117 h 1366917"/>
                <a:gd name="connsiteX10" fmla="*/ 1080222 w 1166245"/>
                <a:gd name="connsiteY10" fmla="*/ 1181 h 1366917"/>
                <a:gd name="connsiteX11" fmla="*/ 1112252 w 1166245"/>
                <a:gd name="connsiteY11" fmla="*/ 45559 h 1366917"/>
                <a:gd name="connsiteX12" fmla="*/ 1143467 w 1166245"/>
                <a:gd name="connsiteY12" fmla="*/ 93468 h 1366917"/>
                <a:gd name="connsiteX13" fmla="*/ 1165860 w 1166245"/>
                <a:gd name="connsiteY13" fmla="*/ 137441 h 1366917"/>
                <a:gd name="connsiteX14" fmla="*/ 1151611 w 1166245"/>
                <a:gd name="connsiteY14" fmla="*/ 177612 h 1366917"/>
                <a:gd name="connsiteX15" fmla="*/ 1118359 w 1166245"/>
                <a:gd name="connsiteY15" fmla="*/ 215071 h 1366917"/>
                <a:gd name="connsiteX16" fmla="*/ 977892 w 1166245"/>
                <a:gd name="connsiteY16" fmla="*/ 366123 h 1366917"/>
                <a:gd name="connsiteX17" fmla="*/ 687187 w 1166245"/>
                <a:gd name="connsiteY17" fmla="*/ 659137 h 1366917"/>
                <a:gd name="connsiteX18" fmla="*/ 391730 w 1166245"/>
                <a:gd name="connsiteY18" fmla="*/ 949708 h 1366917"/>
                <a:gd name="connsiteX19" fmla="*/ 106044 w 1166245"/>
                <a:gd name="connsiteY19" fmla="*/ 1246522 h 1366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6245" h="1366917">
                  <a:moveTo>
                    <a:pt x="0" y="1366917"/>
                  </a:moveTo>
                  <a:lnTo>
                    <a:pt x="0" y="1331007"/>
                  </a:lnTo>
                  <a:lnTo>
                    <a:pt x="117987" y="1199292"/>
                  </a:lnTo>
                  <a:cubicBezTo>
                    <a:pt x="210275" y="1099539"/>
                    <a:pt x="305821" y="1002772"/>
                    <a:pt x="402316" y="907228"/>
                  </a:cubicBezTo>
                  <a:cubicBezTo>
                    <a:pt x="498674" y="811819"/>
                    <a:pt x="596120" y="717495"/>
                    <a:pt x="693022" y="622629"/>
                  </a:cubicBezTo>
                  <a:cubicBezTo>
                    <a:pt x="789924" y="527762"/>
                    <a:pt x="886555" y="432489"/>
                    <a:pt x="980471" y="334772"/>
                  </a:cubicBezTo>
                  <a:cubicBezTo>
                    <a:pt x="1027429" y="285915"/>
                    <a:pt x="1073844" y="236649"/>
                    <a:pt x="1119310" y="186435"/>
                  </a:cubicBezTo>
                  <a:cubicBezTo>
                    <a:pt x="1129082" y="175712"/>
                    <a:pt x="1142788" y="164040"/>
                    <a:pt x="1147404" y="149790"/>
                  </a:cubicBezTo>
                  <a:cubicBezTo>
                    <a:pt x="1152560" y="133913"/>
                    <a:pt x="1139260" y="117626"/>
                    <a:pt x="1131524" y="104732"/>
                  </a:cubicBezTo>
                  <a:cubicBezTo>
                    <a:pt x="1112117" y="72024"/>
                    <a:pt x="1091216" y="39724"/>
                    <a:pt x="1075472" y="5117"/>
                  </a:cubicBezTo>
                  <a:cubicBezTo>
                    <a:pt x="1074115" y="2130"/>
                    <a:pt x="1077917" y="-2079"/>
                    <a:pt x="1080222" y="1181"/>
                  </a:cubicBezTo>
                  <a:cubicBezTo>
                    <a:pt x="1091894" y="15430"/>
                    <a:pt x="1102074" y="30223"/>
                    <a:pt x="1112252" y="45559"/>
                  </a:cubicBezTo>
                  <a:cubicBezTo>
                    <a:pt x="1122838" y="61439"/>
                    <a:pt x="1133153" y="77452"/>
                    <a:pt x="1143467" y="93468"/>
                  </a:cubicBezTo>
                  <a:cubicBezTo>
                    <a:pt x="1152289" y="107039"/>
                    <a:pt x="1163554" y="121019"/>
                    <a:pt x="1165860" y="137441"/>
                  </a:cubicBezTo>
                  <a:cubicBezTo>
                    <a:pt x="1168033" y="152640"/>
                    <a:pt x="1160704" y="166077"/>
                    <a:pt x="1151611" y="177612"/>
                  </a:cubicBezTo>
                  <a:cubicBezTo>
                    <a:pt x="1141296" y="190641"/>
                    <a:pt x="1129488" y="202720"/>
                    <a:pt x="1118359" y="215071"/>
                  </a:cubicBezTo>
                  <a:cubicBezTo>
                    <a:pt x="1072352" y="266099"/>
                    <a:pt x="1025394" y="316451"/>
                    <a:pt x="977892" y="366123"/>
                  </a:cubicBezTo>
                  <a:cubicBezTo>
                    <a:pt x="882754" y="465468"/>
                    <a:pt x="785310" y="562777"/>
                    <a:pt x="687187" y="659137"/>
                  </a:cubicBezTo>
                  <a:cubicBezTo>
                    <a:pt x="588519" y="755903"/>
                    <a:pt x="489447" y="852127"/>
                    <a:pt x="391730" y="949708"/>
                  </a:cubicBezTo>
                  <a:cubicBezTo>
                    <a:pt x="294555" y="1046745"/>
                    <a:pt x="198740" y="1145139"/>
                    <a:pt x="106044" y="124652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9" name="任意多边形: 形状 948"/>
            <p:cNvSpPr/>
            <p:nvPr/>
          </p:nvSpPr>
          <p:spPr>
            <a:xfrm rot="5400000">
              <a:off x="5455218" y="-9032"/>
              <a:ext cx="30799" cy="48864"/>
            </a:xfrm>
            <a:custGeom>
              <a:avLst/>
              <a:gdLst>
                <a:gd name="connsiteX0" fmla="*/ 0 w 30799"/>
                <a:gd name="connsiteY0" fmla="*/ 48864 h 48864"/>
                <a:gd name="connsiteX1" fmla="*/ 0 w 30799"/>
                <a:gd name="connsiteY1" fmla="*/ 28065 h 48864"/>
                <a:gd name="connsiteX2" fmla="*/ 22171 w 30799"/>
                <a:gd name="connsiteY2" fmla="*/ 1420 h 48864"/>
                <a:gd name="connsiteX3" fmla="*/ 30044 w 30799"/>
                <a:gd name="connsiteY3" fmla="*/ 7119 h 48864"/>
                <a:gd name="connsiteX4" fmla="*/ 2899 w 30799"/>
                <a:gd name="connsiteY4" fmla="*/ 45119 h 4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99" h="48864">
                  <a:moveTo>
                    <a:pt x="0" y="48864"/>
                  </a:moveTo>
                  <a:lnTo>
                    <a:pt x="0" y="28065"/>
                  </a:lnTo>
                  <a:lnTo>
                    <a:pt x="22171" y="1420"/>
                  </a:lnTo>
                  <a:cubicBezTo>
                    <a:pt x="25836" y="-2517"/>
                    <a:pt x="33166" y="2505"/>
                    <a:pt x="30044" y="7119"/>
                  </a:cubicBezTo>
                  <a:cubicBezTo>
                    <a:pt x="21494" y="20284"/>
                    <a:pt x="12400" y="32633"/>
                    <a:pt x="2899" y="4511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0" name="任意多边形: 形状 949"/>
            <p:cNvSpPr/>
            <p:nvPr/>
          </p:nvSpPr>
          <p:spPr>
            <a:xfrm rot="5400000">
              <a:off x="4663598" y="-178802"/>
              <a:ext cx="544768" cy="902373"/>
            </a:xfrm>
            <a:custGeom>
              <a:avLst/>
              <a:gdLst>
                <a:gd name="connsiteX0" fmla="*/ 74569 w 544768"/>
                <a:gd name="connsiteY0" fmla="*/ 8731 h 902373"/>
                <a:gd name="connsiteX1" fmla="*/ 79850 w 544768"/>
                <a:gd name="connsiteY1" fmla="*/ 1023 h 902373"/>
                <a:gd name="connsiteX2" fmla="*/ 84464 w 544768"/>
                <a:gd name="connsiteY2" fmla="*/ 4145 h 902373"/>
                <a:gd name="connsiteX3" fmla="*/ 80437 w 544768"/>
                <a:gd name="connsiteY3" fmla="*/ 11694 h 902373"/>
                <a:gd name="connsiteX4" fmla="*/ 80233 w 544768"/>
                <a:gd name="connsiteY4" fmla="*/ 11609 h 902373"/>
                <a:gd name="connsiteX5" fmla="*/ 79713 w 544768"/>
                <a:gd name="connsiteY5" fmla="*/ 10660 h 902373"/>
                <a:gd name="connsiteX6" fmla="*/ 63112 w 544768"/>
                <a:gd name="connsiteY6" fmla="*/ 25452 h 902373"/>
                <a:gd name="connsiteX7" fmla="*/ 74280 w 544768"/>
                <a:gd name="connsiteY7" fmla="*/ 9153 h 902373"/>
                <a:gd name="connsiteX8" fmla="*/ 80233 w 544768"/>
                <a:gd name="connsiteY8" fmla="*/ 11609 h 902373"/>
                <a:gd name="connsiteX9" fmla="*/ 80359 w 544768"/>
                <a:gd name="connsiteY9" fmla="*/ 11840 h 902373"/>
                <a:gd name="connsiteX10" fmla="*/ 72041 w 544768"/>
                <a:gd name="connsiteY10" fmla="*/ 27430 h 902373"/>
                <a:gd name="connsiteX11" fmla="*/ 60172 w 544768"/>
                <a:gd name="connsiteY11" fmla="*/ 3331 h 902373"/>
                <a:gd name="connsiteX12" fmla="*/ 74569 w 544768"/>
                <a:gd name="connsiteY12" fmla="*/ 8731 h 902373"/>
                <a:gd name="connsiteX13" fmla="*/ 74280 w 544768"/>
                <a:gd name="connsiteY13" fmla="*/ 9153 h 902373"/>
                <a:gd name="connsiteX14" fmla="*/ 48228 w 544768"/>
                <a:gd name="connsiteY14" fmla="*/ 9472 h 902373"/>
                <a:gd name="connsiteX15" fmla="*/ 60172 w 544768"/>
                <a:gd name="connsiteY15" fmla="*/ 3331 h 902373"/>
                <a:gd name="connsiteX16" fmla="*/ 55150 w 544768"/>
                <a:gd name="connsiteY16" fmla="*/ 23689 h 902373"/>
                <a:gd name="connsiteX17" fmla="*/ 63112 w 544768"/>
                <a:gd name="connsiteY17" fmla="*/ 25452 h 902373"/>
                <a:gd name="connsiteX18" fmla="*/ 62175 w 544768"/>
                <a:gd name="connsiteY18" fmla="*/ 26821 h 902373"/>
                <a:gd name="connsiteX19" fmla="*/ 52571 w 544768"/>
                <a:gd name="connsiteY19" fmla="*/ 22740 h 902373"/>
                <a:gd name="connsiteX20" fmla="*/ 48228 w 544768"/>
                <a:gd name="connsiteY20" fmla="*/ 9472 h 902373"/>
                <a:gd name="connsiteX21" fmla="*/ 0 w 544768"/>
                <a:gd name="connsiteY21" fmla="*/ 148960 h 902373"/>
                <a:gd name="connsiteX22" fmla="*/ 0 w 544768"/>
                <a:gd name="connsiteY22" fmla="*/ 117565 h 902373"/>
                <a:gd name="connsiteX23" fmla="*/ 62175 w 544768"/>
                <a:gd name="connsiteY23" fmla="*/ 26821 h 902373"/>
                <a:gd name="connsiteX24" fmla="*/ 70483 w 544768"/>
                <a:gd name="connsiteY24" fmla="*/ 30351 h 902373"/>
                <a:gd name="connsiteX25" fmla="*/ 46090 w 544768"/>
                <a:gd name="connsiteY25" fmla="*/ 76075 h 902373"/>
                <a:gd name="connsiteX26" fmla="*/ 2628 w 544768"/>
                <a:gd name="connsiteY26" fmla="*/ 145155 h 902373"/>
                <a:gd name="connsiteX27" fmla="*/ 0 w 544768"/>
                <a:gd name="connsiteY27" fmla="*/ 891321 h 902373"/>
                <a:gd name="connsiteX28" fmla="*/ 0 w 544768"/>
                <a:gd name="connsiteY28" fmla="*/ 862876 h 902373"/>
                <a:gd name="connsiteX29" fmla="*/ 16947 w 544768"/>
                <a:gd name="connsiteY29" fmla="*/ 876358 h 902373"/>
                <a:gd name="connsiteX30" fmla="*/ 10092 w 544768"/>
                <a:gd name="connsiteY30" fmla="*/ 883730 h 902373"/>
                <a:gd name="connsiteX31" fmla="*/ 25699 w 544768"/>
                <a:gd name="connsiteY31" fmla="*/ 883322 h 902373"/>
                <a:gd name="connsiteX32" fmla="*/ 16947 w 544768"/>
                <a:gd name="connsiteY32" fmla="*/ 876358 h 902373"/>
                <a:gd name="connsiteX33" fmla="*/ 125316 w 544768"/>
                <a:gd name="connsiteY33" fmla="*/ 759819 h 902373"/>
                <a:gd name="connsiteX34" fmla="*/ 419515 w 544768"/>
                <a:gd name="connsiteY34" fmla="*/ 417888 h 902373"/>
                <a:gd name="connsiteX35" fmla="*/ 519939 w 544768"/>
                <a:gd name="connsiteY35" fmla="*/ 317681 h 902373"/>
                <a:gd name="connsiteX36" fmla="*/ 524596 w 544768"/>
                <a:gd name="connsiteY36" fmla="*/ 324980 h 902373"/>
                <a:gd name="connsiteX37" fmla="*/ 525953 w 544768"/>
                <a:gd name="connsiteY37" fmla="*/ 311680 h 902373"/>
                <a:gd name="connsiteX38" fmla="*/ 519939 w 544768"/>
                <a:gd name="connsiteY38" fmla="*/ 317681 h 902373"/>
                <a:gd name="connsiteX39" fmla="*/ 493602 w 544768"/>
                <a:gd name="connsiteY39" fmla="*/ 276410 h 902373"/>
                <a:gd name="connsiteX40" fmla="*/ 454158 w 544768"/>
                <a:gd name="connsiteY40" fmla="*/ 234458 h 902373"/>
                <a:gd name="connsiteX41" fmla="*/ 362414 w 544768"/>
                <a:gd name="connsiteY41" fmla="*/ 173386 h 902373"/>
                <a:gd name="connsiteX42" fmla="*/ 261848 w 544768"/>
                <a:gd name="connsiteY42" fmla="*/ 118962 h 902373"/>
                <a:gd name="connsiteX43" fmla="*/ 158972 w 544768"/>
                <a:gd name="connsiteY43" fmla="*/ 69018 h 902373"/>
                <a:gd name="connsiteX44" fmla="*/ 105907 w 544768"/>
                <a:gd name="connsiteY44" fmla="*/ 45404 h 902373"/>
                <a:gd name="connsiteX45" fmla="*/ 70483 w 544768"/>
                <a:gd name="connsiteY45" fmla="*/ 30351 h 902373"/>
                <a:gd name="connsiteX46" fmla="*/ 72041 w 544768"/>
                <a:gd name="connsiteY46" fmla="*/ 27430 h 902373"/>
                <a:gd name="connsiteX47" fmla="*/ 75371 w 544768"/>
                <a:gd name="connsiteY47" fmla="*/ 28168 h 902373"/>
                <a:gd name="connsiteX48" fmla="*/ 85838 w 544768"/>
                <a:gd name="connsiteY48" fmla="*/ 21857 h 902373"/>
                <a:gd name="connsiteX49" fmla="*/ 80359 w 544768"/>
                <a:gd name="connsiteY49" fmla="*/ 11840 h 902373"/>
                <a:gd name="connsiteX50" fmla="*/ 80437 w 544768"/>
                <a:gd name="connsiteY50" fmla="*/ 11694 h 902373"/>
                <a:gd name="connsiteX51" fmla="*/ 122329 w 544768"/>
                <a:gd name="connsiteY51" fmla="*/ 28981 h 902373"/>
                <a:gd name="connsiteX52" fmla="*/ 182587 w 544768"/>
                <a:gd name="connsiteY52" fmla="*/ 55989 h 902373"/>
                <a:gd name="connsiteX53" fmla="*/ 390778 w 544768"/>
                <a:gd name="connsiteY53" fmla="*/ 164563 h 902373"/>
                <a:gd name="connsiteX54" fmla="*/ 480758 w 544768"/>
                <a:gd name="connsiteY54" fmla="*/ 229301 h 902373"/>
                <a:gd name="connsiteX55" fmla="*/ 543189 w 544768"/>
                <a:gd name="connsiteY55" fmla="*/ 313581 h 902373"/>
                <a:gd name="connsiteX56" fmla="*/ 541832 w 544768"/>
                <a:gd name="connsiteY56" fmla="*/ 326882 h 902373"/>
                <a:gd name="connsiteX57" fmla="*/ 422671 w 544768"/>
                <a:gd name="connsiteY57" fmla="*/ 446720 h 902373"/>
                <a:gd name="connsiteX58" fmla="*/ 26105 w 544768"/>
                <a:gd name="connsiteY58" fmla="*/ 899064 h 902373"/>
                <a:gd name="connsiteX59" fmla="*/ 10498 w 544768"/>
                <a:gd name="connsiteY59" fmla="*/ 899472 h 902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44768" h="902373">
                  <a:moveTo>
                    <a:pt x="74569" y="8731"/>
                  </a:moveTo>
                  <a:lnTo>
                    <a:pt x="79850" y="1023"/>
                  </a:lnTo>
                  <a:cubicBezTo>
                    <a:pt x="82021" y="-1691"/>
                    <a:pt x="85686" y="1568"/>
                    <a:pt x="84464" y="4145"/>
                  </a:cubicBezTo>
                  <a:lnTo>
                    <a:pt x="80437" y="11694"/>
                  </a:lnTo>
                  <a:lnTo>
                    <a:pt x="80233" y="11609"/>
                  </a:lnTo>
                  <a:lnTo>
                    <a:pt x="79713" y="10660"/>
                  </a:lnTo>
                  <a:close/>
                  <a:moveTo>
                    <a:pt x="63112" y="25452"/>
                  </a:moveTo>
                  <a:lnTo>
                    <a:pt x="74280" y="9153"/>
                  </a:lnTo>
                  <a:lnTo>
                    <a:pt x="80233" y="11609"/>
                  </a:lnTo>
                  <a:lnTo>
                    <a:pt x="80359" y="11840"/>
                  </a:lnTo>
                  <a:lnTo>
                    <a:pt x="72041" y="27430"/>
                  </a:lnTo>
                  <a:close/>
                  <a:moveTo>
                    <a:pt x="60172" y="3331"/>
                  </a:moveTo>
                  <a:lnTo>
                    <a:pt x="74569" y="8731"/>
                  </a:lnTo>
                  <a:lnTo>
                    <a:pt x="74280" y="9153"/>
                  </a:lnTo>
                  <a:close/>
                  <a:moveTo>
                    <a:pt x="48228" y="9472"/>
                  </a:moveTo>
                  <a:cubicBezTo>
                    <a:pt x="50060" y="4755"/>
                    <a:pt x="54607" y="1227"/>
                    <a:pt x="60172" y="3331"/>
                  </a:cubicBezTo>
                  <a:cubicBezTo>
                    <a:pt x="58543" y="10118"/>
                    <a:pt x="56778" y="16902"/>
                    <a:pt x="55150" y="23689"/>
                  </a:cubicBezTo>
                  <a:lnTo>
                    <a:pt x="63112" y="25452"/>
                  </a:lnTo>
                  <a:lnTo>
                    <a:pt x="62175" y="26821"/>
                  </a:lnTo>
                  <a:lnTo>
                    <a:pt x="52571" y="22740"/>
                  </a:lnTo>
                  <a:cubicBezTo>
                    <a:pt x="47278" y="20092"/>
                    <a:pt x="46396" y="14188"/>
                    <a:pt x="48228" y="9472"/>
                  </a:cubicBezTo>
                  <a:close/>
                  <a:moveTo>
                    <a:pt x="0" y="148960"/>
                  </a:moveTo>
                  <a:lnTo>
                    <a:pt x="0" y="117565"/>
                  </a:lnTo>
                  <a:lnTo>
                    <a:pt x="62175" y="26821"/>
                  </a:lnTo>
                  <a:lnTo>
                    <a:pt x="70483" y="30351"/>
                  </a:lnTo>
                  <a:lnTo>
                    <a:pt x="46090" y="76075"/>
                  </a:lnTo>
                  <a:cubicBezTo>
                    <a:pt x="32111" y="99452"/>
                    <a:pt x="17284" y="122355"/>
                    <a:pt x="2628" y="145155"/>
                  </a:cubicBezTo>
                  <a:close/>
                  <a:moveTo>
                    <a:pt x="0" y="891321"/>
                  </a:moveTo>
                  <a:lnTo>
                    <a:pt x="0" y="862876"/>
                  </a:lnTo>
                  <a:lnTo>
                    <a:pt x="16947" y="876358"/>
                  </a:lnTo>
                  <a:lnTo>
                    <a:pt x="10092" y="883730"/>
                  </a:lnTo>
                  <a:cubicBezTo>
                    <a:pt x="15248" y="883593"/>
                    <a:pt x="20541" y="883458"/>
                    <a:pt x="25699" y="883322"/>
                  </a:cubicBezTo>
                  <a:lnTo>
                    <a:pt x="16947" y="876358"/>
                  </a:lnTo>
                  <a:lnTo>
                    <a:pt x="125316" y="759819"/>
                  </a:lnTo>
                  <a:cubicBezTo>
                    <a:pt x="224356" y="646835"/>
                    <a:pt x="316983" y="527743"/>
                    <a:pt x="419515" y="417888"/>
                  </a:cubicBezTo>
                  <a:lnTo>
                    <a:pt x="519939" y="317681"/>
                  </a:lnTo>
                  <a:lnTo>
                    <a:pt x="524596" y="324980"/>
                  </a:lnTo>
                  <a:cubicBezTo>
                    <a:pt x="525002" y="320503"/>
                    <a:pt x="525545" y="316159"/>
                    <a:pt x="525953" y="311680"/>
                  </a:cubicBezTo>
                  <a:lnTo>
                    <a:pt x="519939" y="317681"/>
                  </a:lnTo>
                  <a:lnTo>
                    <a:pt x="493602" y="276410"/>
                  </a:lnTo>
                  <a:cubicBezTo>
                    <a:pt x="481845" y="261261"/>
                    <a:pt x="468680" y="247215"/>
                    <a:pt x="454158" y="234458"/>
                  </a:cubicBezTo>
                  <a:cubicBezTo>
                    <a:pt x="426473" y="210165"/>
                    <a:pt x="394307" y="191570"/>
                    <a:pt x="362414" y="173386"/>
                  </a:cubicBezTo>
                  <a:cubicBezTo>
                    <a:pt x="329298" y="154519"/>
                    <a:pt x="295777" y="136334"/>
                    <a:pt x="261848" y="118962"/>
                  </a:cubicBezTo>
                  <a:cubicBezTo>
                    <a:pt x="227918" y="101591"/>
                    <a:pt x="193718" y="84898"/>
                    <a:pt x="158972" y="69018"/>
                  </a:cubicBezTo>
                  <a:cubicBezTo>
                    <a:pt x="141330" y="60875"/>
                    <a:pt x="123686" y="53005"/>
                    <a:pt x="105907" y="45404"/>
                  </a:cubicBezTo>
                  <a:lnTo>
                    <a:pt x="70483" y="30351"/>
                  </a:lnTo>
                  <a:lnTo>
                    <a:pt x="72041" y="27430"/>
                  </a:lnTo>
                  <a:lnTo>
                    <a:pt x="75371" y="28168"/>
                  </a:lnTo>
                  <a:cubicBezTo>
                    <a:pt x="81140" y="29457"/>
                    <a:pt x="84872" y="26064"/>
                    <a:pt x="85838" y="21857"/>
                  </a:cubicBezTo>
                  <a:lnTo>
                    <a:pt x="80359" y="11840"/>
                  </a:lnTo>
                  <a:lnTo>
                    <a:pt x="80437" y="11694"/>
                  </a:lnTo>
                  <a:lnTo>
                    <a:pt x="122329" y="28981"/>
                  </a:lnTo>
                  <a:cubicBezTo>
                    <a:pt x="142551" y="37668"/>
                    <a:pt x="162637" y="46761"/>
                    <a:pt x="182587" y="55989"/>
                  </a:cubicBezTo>
                  <a:cubicBezTo>
                    <a:pt x="253568" y="88968"/>
                    <a:pt x="323191" y="125069"/>
                    <a:pt x="390778" y="164563"/>
                  </a:cubicBezTo>
                  <a:cubicBezTo>
                    <a:pt x="422808" y="183292"/>
                    <a:pt x="454158" y="203513"/>
                    <a:pt x="480758" y="229301"/>
                  </a:cubicBezTo>
                  <a:cubicBezTo>
                    <a:pt x="506003" y="253730"/>
                    <a:pt x="527175" y="282366"/>
                    <a:pt x="543189" y="313581"/>
                  </a:cubicBezTo>
                  <a:cubicBezTo>
                    <a:pt x="545360" y="317789"/>
                    <a:pt x="545632" y="323488"/>
                    <a:pt x="541832" y="326882"/>
                  </a:cubicBezTo>
                  <a:cubicBezTo>
                    <a:pt x="500302" y="365018"/>
                    <a:pt x="460808" y="405190"/>
                    <a:pt x="422671" y="446720"/>
                  </a:cubicBezTo>
                  <a:cubicBezTo>
                    <a:pt x="286954" y="594380"/>
                    <a:pt x="168067" y="756968"/>
                    <a:pt x="26105" y="899064"/>
                  </a:cubicBezTo>
                  <a:cubicBezTo>
                    <a:pt x="21492" y="903680"/>
                    <a:pt x="15248" y="903137"/>
                    <a:pt x="10498" y="89947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1" name="任意多边形: 形状 950"/>
            <p:cNvSpPr/>
            <p:nvPr/>
          </p:nvSpPr>
          <p:spPr>
            <a:xfrm rot="5400000">
              <a:off x="4576167" y="589160"/>
              <a:ext cx="358486" cy="411500"/>
            </a:xfrm>
            <a:custGeom>
              <a:avLst/>
              <a:gdLst>
                <a:gd name="connsiteX0" fmla="*/ 69 w 188893"/>
                <a:gd name="connsiteY0" fmla="*/ 1259 h 216827"/>
                <a:gd name="connsiteX1" fmla="*/ 34609 w 188893"/>
                <a:gd name="connsiteY1" fmla="*/ 22641 h 216827"/>
                <a:gd name="connsiteX2" fmla="*/ 32821 w 188893"/>
                <a:gd name="connsiteY2" fmla="*/ 16491 h 216827"/>
                <a:gd name="connsiteX3" fmla="*/ 33179 w 188893"/>
                <a:gd name="connsiteY3" fmla="*/ 37158 h 216827"/>
                <a:gd name="connsiteX4" fmla="*/ 57565 w 188893"/>
                <a:gd name="connsiteY4" fmla="*/ 49315 h 216827"/>
                <a:gd name="connsiteX5" fmla="*/ 72510 w 188893"/>
                <a:gd name="connsiteY5" fmla="*/ 70840 h 216827"/>
                <a:gd name="connsiteX6" fmla="*/ 82308 w 188893"/>
                <a:gd name="connsiteY6" fmla="*/ 95583 h 216827"/>
                <a:gd name="connsiteX7" fmla="*/ 107337 w 188893"/>
                <a:gd name="connsiteY7" fmla="*/ 110815 h 216827"/>
                <a:gd name="connsiteX8" fmla="*/ 129148 w 188893"/>
                <a:gd name="connsiteY8" fmla="*/ 127335 h 216827"/>
                <a:gd name="connsiteX9" fmla="*/ 132581 w 188893"/>
                <a:gd name="connsiteY9" fmla="*/ 137490 h 216827"/>
                <a:gd name="connsiteX10" fmla="*/ 141591 w 188893"/>
                <a:gd name="connsiteY10" fmla="*/ 145642 h 216827"/>
                <a:gd name="connsiteX11" fmla="*/ 148814 w 188893"/>
                <a:gd name="connsiteY11" fmla="*/ 151792 h 216827"/>
                <a:gd name="connsiteX12" fmla="*/ 147956 w 188893"/>
                <a:gd name="connsiteY12" fmla="*/ 164879 h 216827"/>
                <a:gd name="connsiteX13" fmla="*/ 148671 w 188893"/>
                <a:gd name="connsiteY13" fmla="*/ 180397 h 216827"/>
                <a:gd name="connsiteX14" fmla="*/ 160828 w 188893"/>
                <a:gd name="connsiteY14" fmla="*/ 194628 h 216827"/>
                <a:gd name="connsiteX15" fmla="*/ 174987 w 188893"/>
                <a:gd name="connsiteY15" fmla="*/ 209788 h 216827"/>
                <a:gd name="connsiteX16" fmla="*/ 187859 w 188893"/>
                <a:gd name="connsiteY16" fmla="*/ 215438 h 216827"/>
                <a:gd name="connsiteX17" fmla="*/ 188360 w 188893"/>
                <a:gd name="connsiteY17" fmla="*/ 210718 h 216827"/>
                <a:gd name="connsiteX18" fmla="*/ 181638 w 188893"/>
                <a:gd name="connsiteY18" fmla="*/ 207500 h 216827"/>
                <a:gd name="connsiteX19" fmla="*/ 181781 w 188893"/>
                <a:gd name="connsiteY19" fmla="*/ 212720 h 216827"/>
                <a:gd name="connsiteX20" fmla="*/ 182281 w 188893"/>
                <a:gd name="connsiteY20" fmla="*/ 210074 h 216827"/>
                <a:gd name="connsiteX21" fmla="*/ 186930 w 188893"/>
                <a:gd name="connsiteY21" fmla="*/ 209359 h 216827"/>
                <a:gd name="connsiteX22" fmla="*/ 186787 w 188893"/>
                <a:gd name="connsiteY22" fmla="*/ 209288 h 216827"/>
                <a:gd name="connsiteX23" fmla="*/ 188717 w 188893"/>
                <a:gd name="connsiteY23" fmla="*/ 211648 h 216827"/>
                <a:gd name="connsiteX24" fmla="*/ 179636 w 188893"/>
                <a:gd name="connsiteY24" fmla="*/ 199991 h 216827"/>
                <a:gd name="connsiteX25" fmla="*/ 167192 w 188893"/>
                <a:gd name="connsiteY25" fmla="*/ 186761 h 216827"/>
                <a:gd name="connsiteX26" fmla="*/ 157109 w 188893"/>
                <a:gd name="connsiteY26" fmla="*/ 175034 h 216827"/>
                <a:gd name="connsiteX27" fmla="*/ 159040 w 188893"/>
                <a:gd name="connsiteY27" fmla="*/ 161589 h 216827"/>
                <a:gd name="connsiteX28" fmla="*/ 152389 w 188893"/>
                <a:gd name="connsiteY28" fmla="*/ 141566 h 216827"/>
                <a:gd name="connsiteX29" fmla="*/ 144094 w 188893"/>
                <a:gd name="connsiteY29" fmla="*/ 135630 h 216827"/>
                <a:gd name="connsiteX30" fmla="*/ 139446 w 188893"/>
                <a:gd name="connsiteY30" fmla="*/ 128193 h 216827"/>
                <a:gd name="connsiteX31" fmla="*/ 99399 w 188893"/>
                <a:gd name="connsiteY31" fmla="*/ 97157 h 216827"/>
                <a:gd name="connsiteX32" fmla="*/ 83237 w 188893"/>
                <a:gd name="connsiteY32" fmla="*/ 77992 h 216827"/>
                <a:gd name="connsiteX33" fmla="*/ 76229 w 188893"/>
                <a:gd name="connsiteY33" fmla="*/ 55036 h 216827"/>
                <a:gd name="connsiteX34" fmla="*/ 53059 w 188893"/>
                <a:gd name="connsiteY34" fmla="*/ 39375 h 216827"/>
                <a:gd name="connsiteX35" fmla="*/ 40259 w 188893"/>
                <a:gd name="connsiteY35" fmla="*/ 33082 h 216827"/>
                <a:gd name="connsiteX36" fmla="*/ 38328 w 188893"/>
                <a:gd name="connsiteY36" fmla="*/ 21640 h 216827"/>
                <a:gd name="connsiteX37" fmla="*/ 36540 w 188893"/>
                <a:gd name="connsiteY37" fmla="*/ 15490 h 216827"/>
                <a:gd name="connsiteX38" fmla="*/ 17732 w 188893"/>
                <a:gd name="connsiteY38" fmla="*/ 9626 h 216827"/>
                <a:gd name="connsiteX39" fmla="*/ 1285 w 188893"/>
                <a:gd name="connsiteY39" fmla="*/ 115 h 216827"/>
                <a:gd name="connsiteX40" fmla="*/ 69 w 188893"/>
                <a:gd name="connsiteY40" fmla="*/ 1259 h 216827"/>
                <a:gd name="connsiteX41" fmla="*/ 69 w 188893"/>
                <a:gd name="connsiteY41" fmla="*/ 1259 h 216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8893" h="216827">
                  <a:moveTo>
                    <a:pt x="69" y="1259"/>
                  </a:moveTo>
                  <a:cubicBezTo>
                    <a:pt x="5933" y="13845"/>
                    <a:pt x="21665" y="20353"/>
                    <a:pt x="34609" y="22641"/>
                  </a:cubicBezTo>
                  <a:cubicBezTo>
                    <a:pt x="34037" y="20567"/>
                    <a:pt x="33393" y="18565"/>
                    <a:pt x="32821" y="16491"/>
                  </a:cubicBezTo>
                  <a:cubicBezTo>
                    <a:pt x="26743" y="22284"/>
                    <a:pt x="28459" y="31080"/>
                    <a:pt x="33179" y="37158"/>
                  </a:cubicBezTo>
                  <a:cubicBezTo>
                    <a:pt x="39329" y="45024"/>
                    <a:pt x="48840" y="45954"/>
                    <a:pt x="57565" y="49315"/>
                  </a:cubicBezTo>
                  <a:cubicBezTo>
                    <a:pt x="67362" y="53105"/>
                    <a:pt x="70294" y="61329"/>
                    <a:pt x="72510" y="70840"/>
                  </a:cubicBezTo>
                  <a:cubicBezTo>
                    <a:pt x="74584" y="79636"/>
                    <a:pt x="76301" y="88504"/>
                    <a:pt x="82308" y="95583"/>
                  </a:cubicBezTo>
                  <a:cubicBezTo>
                    <a:pt x="88815" y="103235"/>
                    <a:pt x="98398" y="106954"/>
                    <a:pt x="107337" y="110815"/>
                  </a:cubicBezTo>
                  <a:cubicBezTo>
                    <a:pt x="115418" y="114248"/>
                    <a:pt x="125429" y="118753"/>
                    <a:pt x="129148" y="127335"/>
                  </a:cubicBezTo>
                  <a:cubicBezTo>
                    <a:pt x="130578" y="130696"/>
                    <a:pt x="130578" y="134343"/>
                    <a:pt x="132581" y="137490"/>
                  </a:cubicBezTo>
                  <a:cubicBezTo>
                    <a:pt x="134869" y="140922"/>
                    <a:pt x="138302" y="143282"/>
                    <a:pt x="141591" y="145642"/>
                  </a:cubicBezTo>
                  <a:cubicBezTo>
                    <a:pt x="144094" y="147358"/>
                    <a:pt x="147169" y="149146"/>
                    <a:pt x="148814" y="151792"/>
                  </a:cubicBezTo>
                  <a:cubicBezTo>
                    <a:pt x="151317" y="155725"/>
                    <a:pt x="149028" y="160802"/>
                    <a:pt x="147956" y="164879"/>
                  </a:cubicBezTo>
                  <a:cubicBezTo>
                    <a:pt x="146597" y="170099"/>
                    <a:pt x="146025" y="175463"/>
                    <a:pt x="148671" y="180397"/>
                  </a:cubicBezTo>
                  <a:cubicBezTo>
                    <a:pt x="151531" y="185831"/>
                    <a:pt x="156752" y="190194"/>
                    <a:pt x="160828" y="194628"/>
                  </a:cubicBezTo>
                  <a:cubicBezTo>
                    <a:pt x="165548" y="199705"/>
                    <a:pt x="170267" y="204782"/>
                    <a:pt x="174987" y="209788"/>
                  </a:cubicBezTo>
                  <a:cubicBezTo>
                    <a:pt x="177991" y="213006"/>
                    <a:pt x="182925" y="219729"/>
                    <a:pt x="187859" y="215438"/>
                  </a:cubicBezTo>
                  <a:cubicBezTo>
                    <a:pt x="189218" y="214222"/>
                    <a:pt x="189075" y="212148"/>
                    <a:pt x="188360" y="210718"/>
                  </a:cubicBezTo>
                  <a:cubicBezTo>
                    <a:pt x="187144" y="208215"/>
                    <a:pt x="184212" y="207071"/>
                    <a:pt x="181638" y="207500"/>
                  </a:cubicBezTo>
                  <a:cubicBezTo>
                    <a:pt x="179063" y="207929"/>
                    <a:pt x="179206" y="212363"/>
                    <a:pt x="181781" y="212720"/>
                  </a:cubicBezTo>
                  <a:cubicBezTo>
                    <a:pt x="181924" y="211862"/>
                    <a:pt x="182138" y="210932"/>
                    <a:pt x="182281" y="210074"/>
                  </a:cubicBezTo>
                  <a:cubicBezTo>
                    <a:pt x="183855" y="209860"/>
                    <a:pt x="185428" y="209573"/>
                    <a:pt x="186930" y="209359"/>
                  </a:cubicBezTo>
                  <a:cubicBezTo>
                    <a:pt x="186858" y="209359"/>
                    <a:pt x="186787" y="209288"/>
                    <a:pt x="186787" y="209288"/>
                  </a:cubicBezTo>
                  <a:cubicBezTo>
                    <a:pt x="187430" y="210074"/>
                    <a:pt x="188074" y="210861"/>
                    <a:pt x="188717" y="211648"/>
                  </a:cubicBezTo>
                  <a:cubicBezTo>
                    <a:pt x="187573" y="206856"/>
                    <a:pt x="182925" y="203424"/>
                    <a:pt x="179636" y="199991"/>
                  </a:cubicBezTo>
                  <a:cubicBezTo>
                    <a:pt x="175488" y="195557"/>
                    <a:pt x="171340" y="191195"/>
                    <a:pt x="167192" y="186761"/>
                  </a:cubicBezTo>
                  <a:cubicBezTo>
                    <a:pt x="164117" y="183472"/>
                    <a:pt x="158682" y="179396"/>
                    <a:pt x="157109" y="175034"/>
                  </a:cubicBezTo>
                  <a:cubicBezTo>
                    <a:pt x="155536" y="170743"/>
                    <a:pt x="158182" y="165737"/>
                    <a:pt x="159040" y="161589"/>
                  </a:cubicBezTo>
                  <a:cubicBezTo>
                    <a:pt x="160756" y="153580"/>
                    <a:pt x="158754" y="146715"/>
                    <a:pt x="152389" y="141566"/>
                  </a:cubicBezTo>
                  <a:cubicBezTo>
                    <a:pt x="149743" y="139420"/>
                    <a:pt x="146740" y="137704"/>
                    <a:pt x="144094" y="135630"/>
                  </a:cubicBezTo>
                  <a:cubicBezTo>
                    <a:pt x="141162" y="133413"/>
                    <a:pt x="140232" y="131626"/>
                    <a:pt x="139446" y="128193"/>
                  </a:cubicBezTo>
                  <a:cubicBezTo>
                    <a:pt x="135155" y="109385"/>
                    <a:pt x="114131" y="104880"/>
                    <a:pt x="99399" y="97157"/>
                  </a:cubicBezTo>
                  <a:cubicBezTo>
                    <a:pt x="91104" y="92795"/>
                    <a:pt x="85955" y="86931"/>
                    <a:pt x="83237" y="77992"/>
                  </a:cubicBezTo>
                  <a:cubicBezTo>
                    <a:pt x="80949" y="70340"/>
                    <a:pt x="79948" y="62187"/>
                    <a:pt x="76229" y="55036"/>
                  </a:cubicBezTo>
                  <a:cubicBezTo>
                    <a:pt x="71438" y="45668"/>
                    <a:pt x="62642" y="42164"/>
                    <a:pt x="53059" y="39375"/>
                  </a:cubicBezTo>
                  <a:cubicBezTo>
                    <a:pt x="48411" y="38016"/>
                    <a:pt x="43620" y="36801"/>
                    <a:pt x="40259" y="33082"/>
                  </a:cubicBezTo>
                  <a:cubicBezTo>
                    <a:pt x="37470" y="30007"/>
                    <a:pt x="34967" y="25073"/>
                    <a:pt x="38328" y="21640"/>
                  </a:cubicBezTo>
                  <a:cubicBezTo>
                    <a:pt x="40116" y="19781"/>
                    <a:pt x="39329" y="15919"/>
                    <a:pt x="36540" y="15490"/>
                  </a:cubicBezTo>
                  <a:cubicBezTo>
                    <a:pt x="29961" y="14561"/>
                    <a:pt x="23668" y="12630"/>
                    <a:pt x="17732" y="9626"/>
                  </a:cubicBezTo>
                  <a:cubicBezTo>
                    <a:pt x="12083" y="6837"/>
                    <a:pt x="6934" y="3047"/>
                    <a:pt x="1285" y="115"/>
                  </a:cubicBezTo>
                  <a:cubicBezTo>
                    <a:pt x="426" y="-314"/>
                    <a:pt x="-217" y="544"/>
                    <a:pt x="69" y="1259"/>
                  </a:cubicBezTo>
                  <a:lnTo>
                    <a:pt x="69" y="125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2" name="任意多边形: 形状 951"/>
            <p:cNvSpPr/>
            <p:nvPr/>
          </p:nvSpPr>
          <p:spPr>
            <a:xfrm rot="5400000">
              <a:off x="4424894" y="440738"/>
              <a:ext cx="379506" cy="384871"/>
            </a:xfrm>
            <a:custGeom>
              <a:avLst/>
              <a:gdLst>
                <a:gd name="connsiteX0" fmla="*/ 1439 w 199969"/>
                <a:gd name="connsiteY0" fmla="*/ 3313 h 202796"/>
                <a:gd name="connsiteX1" fmla="*/ 16743 w 199969"/>
                <a:gd name="connsiteY1" fmla="*/ 18760 h 202796"/>
                <a:gd name="connsiteX2" fmla="*/ 28614 w 199969"/>
                <a:gd name="connsiteY2" fmla="*/ 33634 h 202796"/>
                <a:gd name="connsiteX3" fmla="*/ 43846 w 199969"/>
                <a:gd name="connsiteY3" fmla="*/ 38640 h 202796"/>
                <a:gd name="connsiteX4" fmla="*/ 55931 w 199969"/>
                <a:gd name="connsiteY4" fmla="*/ 44504 h 202796"/>
                <a:gd name="connsiteX5" fmla="*/ 53142 w 199969"/>
                <a:gd name="connsiteY5" fmla="*/ 60522 h 202796"/>
                <a:gd name="connsiteX6" fmla="*/ 58506 w 199969"/>
                <a:gd name="connsiteY6" fmla="*/ 77042 h 202796"/>
                <a:gd name="connsiteX7" fmla="*/ 80174 w 199969"/>
                <a:gd name="connsiteY7" fmla="*/ 84765 h 202796"/>
                <a:gd name="connsiteX8" fmla="*/ 105775 w 199969"/>
                <a:gd name="connsiteY8" fmla="*/ 92130 h 202796"/>
                <a:gd name="connsiteX9" fmla="*/ 101198 w 199969"/>
                <a:gd name="connsiteY9" fmla="*/ 86410 h 202796"/>
                <a:gd name="connsiteX10" fmla="*/ 100769 w 199969"/>
                <a:gd name="connsiteY10" fmla="*/ 88054 h 202796"/>
                <a:gd name="connsiteX11" fmla="*/ 97766 w 199969"/>
                <a:gd name="connsiteY11" fmla="*/ 91058 h 202796"/>
                <a:gd name="connsiteX12" fmla="*/ 92474 w 199969"/>
                <a:gd name="connsiteY12" fmla="*/ 98781 h 202796"/>
                <a:gd name="connsiteX13" fmla="*/ 98767 w 199969"/>
                <a:gd name="connsiteY13" fmla="*/ 116087 h 202796"/>
                <a:gd name="connsiteX14" fmla="*/ 119076 w 199969"/>
                <a:gd name="connsiteY14" fmla="*/ 127815 h 202796"/>
                <a:gd name="connsiteX15" fmla="*/ 141603 w 199969"/>
                <a:gd name="connsiteY15" fmla="*/ 139615 h 202796"/>
                <a:gd name="connsiteX16" fmla="*/ 153402 w 199969"/>
                <a:gd name="connsiteY16" fmla="*/ 156491 h 202796"/>
                <a:gd name="connsiteX17" fmla="*/ 168420 w 199969"/>
                <a:gd name="connsiteY17" fmla="*/ 170436 h 202796"/>
                <a:gd name="connsiteX18" fmla="*/ 184224 w 199969"/>
                <a:gd name="connsiteY18" fmla="*/ 183880 h 202796"/>
                <a:gd name="connsiteX19" fmla="*/ 187513 w 199969"/>
                <a:gd name="connsiteY19" fmla="*/ 193678 h 202796"/>
                <a:gd name="connsiteX20" fmla="*/ 188443 w 199969"/>
                <a:gd name="connsiteY20" fmla="*/ 199256 h 202796"/>
                <a:gd name="connsiteX21" fmla="*/ 190517 w 199969"/>
                <a:gd name="connsiteY21" fmla="*/ 201258 h 202796"/>
                <a:gd name="connsiteX22" fmla="*/ 192948 w 199969"/>
                <a:gd name="connsiteY22" fmla="*/ 195394 h 202796"/>
                <a:gd name="connsiteX23" fmla="*/ 187227 w 199969"/>
                <a:gd name="connsiteY23" fmla="*/ 197969 h 202796"/>
                <a:gd name="connsiteX24" fmla="*/ 198669 w 199969"/>
                <a:gd name="connsiteY24" fmla="*/ 194750 h 202796"/>
                <a:gd name="connsiteX25" fmla="*/ 198240 w 199969"/>
                <a:gd name="connsiteY25" fmla="*/ 199113 h 202796"/>
                <a:gd name="connsiteX26" fmla="*/ 195594 w 199969"/>
                <a:gd name="connsiteY26" fmla="*/ 178660 h 202796"/>
                <a:gd name="connsiteX27" fmla="*/ 180076 w 199969"/>
                <a:gd name="connsiteY27" fmla="*/ 163642 h 202796"/>
                <a:gd name="connsiteX28" fmla="*/ 164701 w 199969"/>
                <a:gd name="connsiteY28" fmla="*/ 151199 h 202796"/>
                <a:gd name="connsiteX29" fmla="*/ 154189 w 199969"/>
                <a:gd name="connsiteY29" fmla="*/ 134037 h 202796"/>
                <a:gd name="connsiteX30" fmla="*/ 135953 w 199969"/>
                <a:gd name="connsiteY30" fmla="*/ 122881 h 202796"/>
                <a:gd name="connsiteX31" fmla="*/ 112569 w 199969"/>
                <a:gd name="connsiteY31" fmla="*/ 110867 h 202796"/>
                <a:gd name="connsiteX32" fmla="*/ 105346 w 199969"/>
                <a:gd name="connsiteY32" fmla="*/ 105646 h 202796"/>
                <a:gd name="connsiteX33" fmla="*/ 105847 w 199969"/>
                <a:gd name="connsiteY33" fmla="*/ 100354 h 202796"/>
                <a:gd name="connsiteX34" fmla="*/ 113355 w 199969"/>
                <a:gd name="connsiteY34" fmla="*/ 86266 h 202796"/>
                <a:gd name="connsiteX35" fmla="*/ 108779 w 199969"/>
                <a:gd name="connsiteY35" fmla="*/ 80546 h 202796"/>
                <a:gd name="connsiteX36" fmla="*/ 82248 w 199969"/>
                <a:gd name="connsiteY36" fmla="*/ 73180 h 202796"/>
                <a:gd name="connsiteX37" fmla="*/ 69376 w 199969"/>
                <a:gd name="connsiteY37" fmla="*/ 69604 h 202796"/>
                <a:gd name="connsiteX38" fmla="*/ 64084 w 199969"/>
                <a:gd name="connsiteY38" fmla="*/ 65671 h 202796"/>
                <a:gd name="connsiteX39" fmla="*/ 65514 w 199969"/>
                <a:gd name="connsiteY39" fmla="*/ 57090 h 202796"/>
                <a:gd name="connsiteX40" fmla="*/ 66801 w 199969"/>
                <a:gd name="connsiteY40" fmla="*/ 47579 h 202796"/>
                <a:gd name="connsiteX41" fmla="*/ 59435 w 199969"/>
                <a:gd name="connsiteY41" fmla="*/ 34277 h 202796"/>
                <a:gd name="connsiteX42" fmla="*/ 29257 w 199969"/>
                <a:gd name="connsiteY42" fmla="*/ 22693 h 202796"/>
                <a:gd name="connsiteX43" fmla="*/ 17815 w 199969"/>
                <a:gd name="connsiteY43" fmla="*/ 5744 h 202796"/>
                <a:gd name="connsiteX44" fmla="*/ 1010 w 199969"/>
                <a:gd name="connsiteY44" fmla="*/ 452 h 202796"/>
                <a:gd name="connsiteX45" fmla="*/ 1439 w 199969"/>
                <a:gd name="connsiteY45" fmla="*/ 3313 h 202796"/>
                <a:gd name="connsiteX46" fmla="*/ 1439 w 199969"/>
                <a:gd name="connsiteY46" fmla="*/ 3313 h 20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9969" h="202796">
                  <a:moveTo>
                    <a:pt x="1439" y="3313"/>
                  </a:moveTo>
                  <a:cubicBezTo>
                    <a:pt x="10307" y="2169"/>
                    <a:pt x="13739" y="12252"/>
                    <a:pt x="16743" y="18760"/>
                  </a:cubicBezTo>
                  <a:cubicBezTo>
                    <a:pt x="19460" y="24695"/>
                    <a:pt x="22821" y="30273"/>
                    <a:pt x="28614" y="33634"/>
                  </a:cubicBezTo>
                  <a:cubicBezTo>
                    <a:pt x="33262" y="36351"/>
                    <a:pt x="38697" y="37424"/>
                    <a:pt x="43846" y="38640"/>
                  </a:cubicBezTo>
                  <a:cubicBezTo>
                    <a:pt x="47707" y="39569"/>
                    <a:pt x="54072" y="40427"/>
                    <a:pt x="55931" y="44504"/>
                  </a:cubicBezTo>
                  <a:cubicBezTo>
                    <a:pt x="58148" y="49152"/>
                    <a:pt x="54072" y="55874"/>
                    <a:pt x="53142" y="60522"/>
                  </a:cubicBezTo>
                  <a:cubicBezTo>
                    <a:pt x="51927" y="66815"/>
                    <a:pt x="53214" y="72965"/>
                    <a:pt x="58506" y="77042"/>
                  </a:cubicBezTo>
                  <a:cubicBezTo>
                    <a:pt x="64441" y="81547"/>
                    <a:pt x="73166" y="82762"/>
                    <a:pt x="80174" y="84765"/>
                  </a:cubicBezTo>
                  <a:cubicBezTo>
                    <a:pt x="88684" y="87268"/>
                    <a:pt x="97265" y="89699"/>
                    <a:pt x="105775" y="92130"/>
                  </a:cubicBezTo>
                  <a:cubicBezTo>
                    <a:pt x="104273" y="90200"/>
                    <a:pt x="102772" y="88341"/>
                    <a:pt x="101198" y="86410"/>
                  </a:cubicBezTo>
                  <a:cubicBezTo>
                    <a:pt x="101341" y="87625"/>
                    <a:pt x="101842" y="86910"/>
                    <a:pt x="100769" y="88054"/>
                  </a:cubicBezTo>
                  <a:cubicBezTo>
                    <a:pt x="99768" y="89127"/>
                    <a:pt x="98767" y="90057"/>
                    <a:pt x="97766" y="91058"/>
                  </a:cubicBezTo>
                  <a:cubicBezTo>
                    <a:pt x="95549" y="93275"/>
                    <a:pt x="93404" y="95778"/>
                    <a:pt x="92474" y="98781"/>
                  </a:cubicBezTo>
                  <a:cubicBezTo>
                    <a:pt x="90400" y="105432"/>
                    <a:pt x="93761" y="111796"/>
                    <a:pt x="98767" y="116087"/>
                  </a:cubicBezTo>
                  <a:cubicBezTo>
                    <a:pt x="104631" y="121164"/>
                    <a:pt x="112211" y="124240"/>
                    <a:pt x="119076" y="127815"/>
                  </a:cubicBezTo>
                  <a:cubicBezTo>
                    <a:pt x="126585" y="131677"/>
                    <a:pt x="134380" y="135181"/>
                    <a:pt x="141603" y="139615"/>
                  </a:cubicBezTo>
                  <a:cubicBezTo>
                    <a:pt x="148182" y="143619"/>
                    <a:pt x="149326" y="150484"/>
                    <a:pt x="153402" y="156491"/>
                  </a:cubicBezTo>
                  <a:cubicBezTo>
                    <a:pt x="157335" y="162284"/>
                    <a:pt x="162770" y="166503"/>
                    <a:pt x="168420" y="170436"/>
                  </a:cubicBezTo>
                  <a:cubicBezTo>
                    <a:pt x="174069" y="174369"/>
                    <a:pt x="180219" y="178088"/>
                    <a:pt x="184224" y="183880"/>
                  </a:cubicBezTo>
                  <a:cubicBezTo>
                    <a:pt x="186369" y="187027"/>
                    <a:pt x="187370" y="189959"/>
                    <a:pt x="187513" y="193678"/>
                  </a:cubicBezTo>
                  <a:cubicBezTo>
                    <a:pt x="187585" y="195609"/>
                    <a:pt x="187370" y="197539"/>
                    <a:pt x="188443" y="199256"/>
                  </a:cubicBezTo>
                  <a:cubicBezTo>
                    <a:pt x="188944" y="200114"/>
                    <a:pt x="189659" y="200757"/>
                    <a:pt x="190517" y="201258"/>
                  </a:cubicBezTo>
                  <a:cubicBezTo>
                    <a:pt x="187156" y="196681"/>
                    <a:pt x="187942" y="194750"/>
                    <a:pt x="192948" y="195394"/>
                  </a:cubicBezTo>
                  <a:cubicBezTo>
                    <a:pt x="190660" y="193105"/>
                    <a:pt x="187442" y="195179"/>
                    <a:pt x="187227" y="197969"/>
                  </a:cubicBezTo>
                  <a:cubicBezTo>
                    <a:pt x="186512" y="205620"/>
                    <a:pt x="201172" y="203904"/>
                    <a:pt x="198669" y="194750"/>
                  </a:cubicBezTo>
                  <a:cubicBezTo>
                    <a:pt x="198526" y="196181"/>
                    <a:pt x="198383" y="197682"/>
                    <a:pt x="198240" y="199113"/>
                  </a:cubicBezTo>
                  <a:cubicBezTo>
                    <a:pt x="201887" y="192891"/>
                    <a:pt x="199170" y="184381"/>
                    <a:pt x="195594" y="178660"/>
                  </a:cubicBezTo>
                  <a:cubicBezTo>
                    <a:pt x="191733" y="172367"/>
                    <a:pt x="186083" y="167790"/>
                    <a:pt x="180076" y="163642"/>
                  </a:cubicBezTo>
                  <a:cubicBezTo>
                    <a:pt x="174713" y="159924"/>
                    <a:pt x="168777" y="156420"/>
                    <a:pt x="164701" y="151199"/>
                  </a:cubicBezTo>
                  <a:cubicBezTo>
                    <a:pt x="160482" y="145836"/>
                    <a:pt x="159052" y="138971"/>
                    <a:pt x="154189" y="134037"/>
                  </a:cubicBezTo>
                  <a:cubicBezTo>
                    <a:pt x="149183" y="128959"/>
                    <a:pt x="142175" y="126099"/>
                    <a:pt x="135953" y="122881"/>
                  </a:cubicBezTo>
                  <a:cubicBezTo>
                    <a:pt x="128158" y="118876"/>
                    <a:pt x="120292" y="115014"/>
                    <a:pt x="112569" y="110867"/>
                  </a:cubicBezTo>
                  <a:cubicBezTo>
                    <a:pt x="109994" y="109437"/>
                    <a:pt x="107277" y="107935"/>
                    <a:pt x="105346" y="105646"/>
                  </a:cubicBezTo>
                  <a:cubicBezTo>
                    <a:pt x="103415" y="103358"/>
                    <a:pt x="103987" y="102357"/>
                    <a:pt x="105847" y="100354"/>
                  </a:cubicBezTo>
                  <a:cubicBezTo>
                    <a:pt x="109565" y="96207"/>
                    <a:pt x="114285" y="92488"/>
                    <a:pt x="113355" y="86266"/>
                  </a:cubicBezTo>
                  <a:cubicBezTo>
                    <a:pt x="112926" y="83549"/>
                    <a:pt x="111568" y="81333"/>
                    <a:pt x="108779" y="80546"/>
                  </a:cubicBezTo>
                  <a:cubicBezTo>
                    <a:pt x="99983" y="78043"/>
                    <a:pt x="91115" y="75611"/>
                    <a:pt x="82248" y="73180"/>
                  </a:cubicBezTo>
                  <a:cubicBezTo>
                    <a:pt x="77957" y="71964"/>
                    <a:pt x="73595" y="70963"/>
                    <a:pt x="69376" y="69604"/>
                  </a:cubicBezTo>
                  <a:cubicBezTo>
                    <a:pt x="67159" y="68889"/>
                    <a:pt x="64656" y="68246"/>
                    <a:pt x="64084" y="65671"/>
                  </a:cubicBezTo>
                  <a:cubicBezTo>
                    <a:pt x="63512" y="63025"/>
                    <a:pt x="64870" y="59664"/>
                    <a:pt x="65514" y="57090"/>
                  </a:cubicBezTo>
                  <a:cubicBezTo>
                    <a:pt x="66229" y="54015"/>
                    <a:pt x="66944" y="50797"/>
                    <a:pt x="66801" y="47579"/>
                  </a:cubicBezTo>
                  <a:cubicBezTo>
                    <a:pt x="66515" y="42215"/>
                    <a:pt x="63869" y="37281"/>
                    <a:pt x="59435" y="34277"/>
                  </a:cubicBezTo>
                  <a:cubicBezTo>
                    <a:pt x="50496" y="28199"/>
                    <a:pt x="36695" y="31131"/>
                    <a:pt x="29257" y="22693"/>
                  </a:cubicBezTo>
                  <a:cubicBezTo>
                    <a:pt x="24681" y="17472"/>
                    <a:pt x="22893" y="10607"/>
                    <a:pt x="17815" y="5744"/>
                  </a:cubicBezTo>
                  <a:cubicBezTo>
                    <a:pt x="13453" y="1596"/>
                    <a:pt x="7089" y="-1121"/>
                    <a:pt x="1010" y="452"/>
                  </a:cubicBezTo>
                  <a:cubicBezTo>
                    <a:pt x="-563" y="810"/>
                    <a:pt x="-206" y="3527"/>
                    <a:pt x="1439" y="3313"/>
                  </a:cubicBezTo>
                  <a:lnTo>
                    <a:pt x="1439" y="331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3" name="任意多边形: 形状 952"/>
            <p:cNvSpPr/>
            <p:nvPr/>
          </p:nvSpPr>
          <p:spPr>
            <a:xfrm rot="5400000">
              <a:off x="4436392" y="351072"/>
              <a:ext cx="190606" cy="184024"/>
            </a:xfrm>
            <a:custGeom>
              <a:avLst/>
              <a:gdLst>
                <a:gd name="connsiteX0" fmla="*/ 2061 w 100434"/>
                <a:gd name="connsiteY0" fmla="*/ 6592 h 96966"/>
                <a:gd name="connsiteX1" fmla="*/ 8283 w 100434"/>
                <a:gd name="connsiteY1" fmla="*/ 7021 h 96966"/>
                <a:gd name="connsiteX2" fmla="*/ 6495 w 100434"/>
                <a:gd name="connsiteY2" fmla="*/ 2944 h 96966"/>
                <a:gd name="connsiteX3" fmla="*/ 4421 w 100434"/>
                <a:gd name="connsiteY3" fmla="*/ 21323 h 96966"/>
                <a:gd name="connsiteX4" fmla="*/ 16221 w 100434"/>
                <a:gd name="connsiteY4" fmla="*/ 32622 h 96966"/>
                <a:gd name="connsiteX5" fmla="*/ 35314 w 100434"/>
                <a:gd name="connsiteY5" fmla="*/ 39344 h 96966"/>
                <a:gd name="connsiteX6" fmla="*/ 44968 w 100434"/>
                <a:gd name="connsiteY6" fmla="*/ 42562 h 96966"/>
                <a:gd name="connsiteX7" fmla="*/ 52549 w 100434"/>
                <a:gd name="connsiteY7" fmla="*/ 46567 h 96966"/>
                <a:gd name="connsiteX8" fmla="*/ 51047 w 100434"/>
                <a:gd name="connsiteY8" fmla="*/ 54433 h 96966"/>
                <a:gd name="connsiteX9" fmla="*/ 50618 w 100434"/>
                <a:gd name="connsiteY9" fmla="*/ 62156 h 96966"/>
                <a:gd name="connsiteX10" fmla="*/ 59914 w 100434"/>
                <a:gd name="connsiteY10" fmla="*/ 76173 h 96966"/>
                <a:gd name="connsiteX11" fmla="*/ 78007 w 100434"/>
                <a:gd name="connsiteY11" fmla="*/ 82752 h 96966"/>
                <a:gd name="connsiteX12" fmla="*/ 86588 w 100434"/>
                <a:gd name="connsiteY12" fmla="*/ 84826 h 96966"/>
                <a:gd name="connsiteX13" fmla="*/ 88805 w 100434"/>
                <a:gd name="connsiteY13" fmla="*/ 86256 h 96966"/>
                <a:gd name="connsiteX14" fmla="*/ 88519 w 100434"/>
                <a:gd name="connsiteY14" fmla="*/ 86113 h 96966"/>
                <a:gd name="connsiteX15" fmla="*/ 88734 w 100434"/>
                <a:gd name="connsiteY15" fmla="*/ 96053 h 96966"/>
                <a:gd name="connsiteX16" fmla="*/ 98030 w 100434"/>
                <a:gd name="connsiteY16" fmla="*/ 94551 h 96966"/>
                <a:gd name="connsiteX17" fmla="*/ 97673 w 100434"/>
                <a:gd name="connsiteY17" fmla="*/ 86184 h 96966"/>
                <a:gd name="connsiteX18" fmla="*/ 92810 w 100434"/>
                <a:gd name="connsiteY18" fmla="*/ 85684 h 96966"/>
                <a:gd name="connsiteX19" fmla="*/ 92309 w 100434"/>
                <a:gd name="connsiteY19" fmla="*/ 85827 h 96966"/>
                <a:gd name="connsiteX20" fmla="*/ 94240 w 100434"/>
                <a:gd name="connsiteY20" fmla="*/ 85898 h 96966"/>
                <a:gd name="connsiteX21" fmla="*/ 93096 w 100434"/>
                <a:gd name="connsiteY21" fmla="*/ 96482 h 96966"/>
                <a:gd name="connsiteX22" fmla="*/ 100033 w 100434"/>
                <a:gd name="connsiteY22" fmla="*/ 83181 h 96966"/>
                <a:gd name="connsiteX23" fmla="*/ 87018 w 100434"/>
                <a:gd name="connsiteY23" fmla="*/ 72740 h 96966"/>
                <a:gd name="connsiteX24" fmla="*/ 67566 w 100434"/>
                <a:gd name="connsiteY24" fmla="*/ 67448 h 96966"/>
                <a:gd name="connsiteX25" fmla="*/ 61917 w 100434"/>
                <a:gd name="connsiteY25" fmla="*/ 61441 h 96966"/>
                <a:gd name="connsiteX26" fmla="*/ 62274 w 100434"/>
                <a:gd name="connsiteY26" fmla="*/ 53074 h 96966"/>
                <a:gd name="connsiteX27" fmla="*/ 58699 w 100434"/>
                <a:gd name="connsiteY27" fmla="*/ 37628 h 96966"/>
                <a:gd name="connsiteX28" fmla="*/ 50475 w 100434"/>
                <a:gd name="connsiteY28" fmla="*/ 33838 h 96966"/>
                <a:gd name="connsiteX29" fmla="*/ 39176 w 100434"/>
                <a:gd name="connsiteY29" fmla="*/ 30191 h 96966"/>
                <a:gd name="connsiteX30" fmla="*/ 18294 w 100434"/>
                <a:gd name="connsiteY30" fmla="*/ 23039 h 96966"/>
                <a:gd name="connsiteX31" fmla="*/ 13503 w 100434"/>
                <a:gd name="connsiteY31" fmla="*/ 4589 h 96966"/>
                <a:gd name="connsiteX32" fmla="*/ 9856 w 100434"/>
                <a:gd name="connsiteY32" fmla="*/ 12 h 96966"/>
                <a:gd name="connsiteX33" fmla="*/ 631 w 100434"/>
                <a:gd name="connsiteY33" fmla="*/ 3588 h 96966"/>
                <a:gd name="connsiteX34" fmla="*/ 2061 w 100434"/>
                <a:gd name="connsiteY34" fmla="*/ 6592 h 96966"/>
                <a:gd name="connsiteX35" fmla="*/ 2061 w 100434"/>
                <a:gd name="connsiteY35" fmla="*/ 6592 h 9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34" h="96966">
                  <a:moveTo>
                    <a:pt x="2061" y="6592"/>
                  </a:moveTo>
                  <a:cubicBezTo>
                    <a:pt x="4135" y="5876"/>
                    <a:pt x="6280" y="6163"/>
                    <a:pt x="8283" y="7021"/>
                  </a:cubicBezTo>
                  <a:cubicBezTo>
                    <a:pt x="7711" y="5662"/>
                    <a:pt x="7067" y="4303"/>
                    <a:pt x="6495" y="2944"/>
                  </a:cubicBezTo>
                  <a:cubicBezTo>
                    <a:pt x="4278" y="8880"/>
                    <a:pt x="2204" y="15030"/>
                    <a:pt x="4421" y="21323"/>
                  </a:cubicBezTo>
                  <a:cubicBezTo>
                    <a:pt x="6352" y="26758"/>
                    <a:pt x="11072" y="30405"/>
                    <a:pt x="16221" y="32622"/>
                  </a:cubicBezTo>
                  <a:cubicBezTo>
                    <a:pt x="22371" y="35339"/>
                    <a:pt x="28950" y="37199"/>
                    <a:pt x="35314" y="39344"/>
                  </a:cubicBezTo>
                  <a:cubicBezTo>
                    <a:pt x="38532" y="40417"/>
                    <a:pt x="41750" y="41489"/>
                    <a:pt x="44968" y="42562"/>
                  </a:cubicBezTo>
                  <a:cubicBezTo>
                    <a:pt x="47400" y="43348"/>
                    <a:pt x="51834" y="43992"/>
                    <a:pt x="52549" y="46567"/>
                  </a:cubicBezTo>
                  <a:cubicBezTo>
                    <a:pt x="53121" y="48712"/>
                    <a:pt x="51404" y="52359"/>
                    <a:pt x="51047" y="54433"/>
                  </a:cubicBezTo>
                  <a:cubicBezTo>
                    <a:pt x="50546" y="57008"/>
                    <a:pt x="50260" y="59582"/>
                    <a:pt x="50618" y="62156"/>
                  </a:cubicBezTo>
                  <a:cubicBezTo>
                    <a:pt x="51476" y="68020"/>
                    <a:pt x="55195" y="72811"/>
                    <a:pt x="59914" y="76173"/>
                  </a:cubicBezTo>
                  <a:cubicBezTo>
                    <a:pt x="65278" y="79963"/>
                    <a:pt x="71642" y="81464"/>
                    <a:pt x="78007" y="82752"/>
                  </a:cubicBezTo>
                  <a:cubicBezTo>
                    <a:pt x="80867" y="83324"/>
                    <a:pt x="83871" y="83753"/>
                    <a:pt x="86588" y="84826"/>
                  </a:cubicBezTo>
                  <a:cubicBezTo>
                    <a:pt x="87518" y="85183"/>
                    <a:pt x="88019" y="85684"/>
                    <a:pt x="88805" y="86256"/>
                  </a:cubicBezTo>
                  <a:cubicBezTo>
                    <a:pt x="88734" y="86184"/>
                    <a:pt x="90092" y="85326"/>
                    <a:pt x="88519" y="86113"/>
                  </a:cubicBezTo>
                  <a:cubicBezTo>
                    <a:pt x="84729" y="87901"/>
                    <a:pt x="85015" y="94408"/>
                    <a:pt x="88734" y="96053"/>
                  </a:cubicBezTo>
                  <a:cubicBezTo>
                    <a:pt x="92023" y="97483"/>
                    <a:pt x="95527" y="97412"/>
                    <a:pt x="98030" y="94551"/>
                  </a:cubicBezTo>
                  <a:cubicBezTo>
                    <a:pt x="100247" y="92048"/>
                    <a:pt x="100247" y="88401"/>
                    <a:pt x="97673" y="86184"/>
                  </a:cubicBezTo>
                  <a:cubicBezTo>
                    <a:pt x="96386" y="85040"/>
                    <a:pt x="94312" y="84611"/>
                    <a:pt x="92810" y="85684"/>
                  </a:cubicBezTo>
                  <a:cubicBezTo>
                    <a:pt x="93096" y="85469"/>
                    <a:pt x="92953" y="85541"/>
                    <a:pt x="92309" y="85827"/>
                  </a:cubicBezTo>
                  <a:cubicBezTo>
                    <a:pt x="90879" y="86399"/>
                    <a:pt x="91523" y="86399"/>
                    <a:pt x="94240" y="85898"/>
                  </a:cubicBezTo>
                  <a:cubicBezTo>
                    <a:pt x="93883" y="89402"/>
                    <a:pt x="93525" y="92978"/>
                    <a:pt x="93096" y="96482"/>
                  </a:cubicBezTo>
                  <a:cubicBezTo>
                    <a:pt x="98745" y="94909"/>
                    <a:pt x="101534" y="88687"/>
                    <a:pt x="100033" y="83181"/>
                  </a:cubicBezTo>
                  <a:cubicBezTo>
                    <a:pt x="98388" y="77174"/>
                    <a:pt x="92595" y="74242"/>
                    <a:pt x="87018" y="72740"/>
                  </a:cubicBezTo>
                  <a:cubicBezTo>
                    <a:pt x="80653" y="71024"/>
                    <a:pt x="73359" y="70881"/>
                    <a:pt x="67566" y="67448"/>
                  </a:cubicBezTo>
                  <a:cubicBezTo>
                    <a:pt x="65206" y="66089"/>
                    <a:pt x="62918" y="64087"/>
                    <a:pt x="61917" y="61441"/>
                  </a:cubicBezTo>
                  <a:cubicBezTo>
                    <a:pt x="60844" y="58652"/>
                    <a:pt x="61774" y="55863"/>
                    <a:pt x="62274" y="53074"/>
                  </a:cubicBezTo>
                  <a:cubicBezTo>
                    <a:pt x="63275" y="47353"/>
                    <a:pt x="63419" y="41775"/>
                    <a:pt x="58699" y="37628"/>
                  </a:cubicBezTo>
                  <a:cubicBezTo>
                    <a:pt x="56410" y="35554"/>
                    <a:pt x="53335" y="34767"/>
                    <a:pt x="50475" y="33838"/>
                  </a:cubicBezTo>
                  <a:cubicBezTo>
                    <a:pt x="46685" y="32622"/>
                    <a:pt x="42895" y="31406"/>
                    <a:pt x="39176" y="30191"/>
                  </a:cubicBezTo>
                  <a:cubicBezTo>
                    <a:pt x="32311" y="27974"/>
                    <a:pt x="24659" y="26400"/>
                    <a:pt x="18294" y="23039"/>
                  </a:cubicBezTo>
                  <a:cubicBezTo>
                    <a:pt x="10929" y="19177"/>
                    <a:pt x="11930" y="11669"/>
                    <a:pt x="13503" y="4589"/>
                  </a:cubicBezTo>
                  <a:cubicBezTo>
                    <a:pt x="14004" y="2444"/>
                    <a:pt x="12288" y="-202"/>
                    <a:pt x="9856" y="12"/>
                  </a:cubicBezTo>
                  <a:cubicBezTo>
                    <a:pt x="6495" y="370"/>
                    <a:pt x="3491" y="1800"/>
                    <a:pt x="631" y="3588"/>
                  </a:cubicBezTo>
                  <a:cubicBezTo>
                    <a:pt x="-728" y="4661"/>
                    <a:pt x="273" y="7163"/>
                    <a:pt x="2061" y="6592"/>
                  </a:cubicBezTo>
                  <a:lnTo>
                    <a:pt x="2061" y="659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4" name="任意多边形: 形状 953"/>
            <p:cNvSpPr/>
            <p:nvPr/>
          </p:nvSpPr>
          <p:spPr>
            <a:xfrm rot="5400000">
              <a:off x="4277830" y="607895"/>
              <a:ext cx="91266" cy="105601"/>
            </a:xfrm>
            <a:custGeom>
              <a:avLst/>
              <a:gdLst>
                <a:gd name="connsiteX0" fmla="*/ 2462 w 48090"/>
                <a:gd name="connsiteY0" fmla="*/ 11079 h 55643"/>
                <a:gd name="connsiteX1" fmla="*/ 8397 w 48090"/>
                <a:gd name="connsiteY1" fmla="*/ 7933 h 55643"/>
                <a:gd name="connsiteX2" fmla="*/ 1961 w 48090"/>
                <a:gd name="connsiteY2" fmla="*/ 3213 h 55643"/>
                <a:gd name="connsiteX3" fmla="*/ 16335 w 48090"/>
                <a:gd name="connsiteY3" fmla="*/ 25882 h 55643"/>
                <a:gd name="connsiteX4" fmla="*/ 30065 w 48090"/>
                <a:gd name="connsiteY4" fmla="*/ 46835 h 55643"/>
                <a:gd name="connsiteX5" fmla="*/ 41293 w 48090"/>
                <a:gd name="connsiteY5" fmla="*/ 55488 h 55643"/>
                <a:gd name="connsiteX6" fmla="*/ 48086 w 48090"/>
                <a:gd name="connsiteY6" fmla="*/ 50411 h 55643"/>
                <a:gd name="connsiteX7" fmla="*/ 42294 w 48090"/>
                <a:gd name="connsiteY7" fmla="*/ 43832 h 55643"/>
                <a:gd name="connsiteX8" fmla="*/ 41865 w 48090"/>
                <a:gd name="connsiteY8" fmla="*/ 43474 h 55643"/>
                <a:gd name="connsiteX9" fmla="*/ 40792 w 48090"/>
                <a:gd name="connsiteY9" fmla="*/ 42544 h 55643"/>
                <a:gd name="connsiteX10" fmla="*/ 38790 w 48090"/>
                <a:gd name="connsiteY10" fmla="*/ 40471 h 55643"/>
                <a:gd name="connsiteX11" fmla="*/ 35429 w 48090"/>
                <a:gd name="connsiteY11" fmla="*/ 35822 h 55643"/>
                <a:gd name="connsiteX12" fmla="*/ 28420 w 48090"/>
                <a:gd name="connsiteY12" fmla="*/ 24953 h 55643"/>
                <a:gd name="connsiteX13" fmla="*/ 17622 w 48090"/>
                <a:gd name="connsiteY13" fmla="*/ 13869 h 55643"/>
                <a:gd name="connsiteX14" fmla="*/ 10399 w 48090"/>
                <a:gd name="connsiteY14" fmla="*/ 4071 h 55643"/>
                <a:gd name="connsiteX15" fmla="*/ 1889 w 48090"/>
                <a:gd name="connsiteY15" fmla="*/ 3142 h 55643"/>
                <a:gd name="connsiteX16" fmla="*/ 1460 w 48090"/>
                <a:gd name="connsiteY16" fmla="*/ 5573 h 55643"/>
                <a:gd name="connsiteX17" fmla="*/ 173 w 48090"/>
                <a:gd name="connsiteY17" fmla="*/ 8791 h 55643"/>
                <a:gd name="connsiteX18" fmla="*/ 2462 w 48090"/>
                <a:gd name="connsiteY18" fmla="*/ 11079 h 55643"/>
                <a:gd name="connsiteX19" fmla="*/ 2462 w 48090"/>
                <a:gd name="connsiteY19" fmla="*/ 11079 h 5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90" h="55643">
                  <a:moveTo>
                    <a:pt x="2462" y="11079"/>
                  </a:moveTo>
                  <a:cubicBezTo>
                    <a:pt x="4321" y="9649"/>
                    <a:pt x="6395" y="9077"/>
                    <a:pt x="8397" y="7933"/>
                  </a:cubicBezTo>
                  <a:cubicBezTo>
                    <a:pt x="6252" y="6359"/>
                    <a:pt x="4106" y="4786"/>
                    <a:pt x="1961" y="3213"/>
                  </a:cubicBezTo>
                  <a:cubicBezTo>
                    <a:pt x="-399" y="13654"/>
                    <a:pt x="10256" y="19518"/>
                    <a:pt x="16335" y="25882"/>
                  </a:cubicBezTo>
                  <a:cubicBezTo>
                    <a:pt x="21913" y="31747"/>
                    <a:pt x="24916" y="40328"/>
                    <a:pt x="30065" y="46835"/>
                  </a:cubicBezTo>
                  <a:cubicBezTo>
                    <a:pt x="32854" y="50411"/>
                    <a:pt x="36644" y="54416"/>
                    <a:pt x="41293" y="55488"/>
                  </a:cubicBezTo>
                  <a:cubicBezTo>
                    <a:pt x="44582" y="56275"/>
                    <a:pt x="48229" y="53987"/>
                    <a:pt x="48086" y="50411"/>
                  </a:cubicBezTo>
                  <a:cubicBezTo>
                    <a:pt x="47943" y="46835"/>
                    <a:pt x="44725" y="45620"/>
                    <a:pt x="42294" y="43832"/>
                  </a:cubicBezTo>
                  <a:cubicBezTo>
                    <a:pt x="42937" y="44332"/>
                    <a:pt x="42008" y="43617"/>
                    <a:pt x="41865" y="43474"/>
                  </a:cubicBezTo>
                  <a:cubicBezTo>
                    <a:pt x="41507" y="43188"/>
                    <a:pt x="41150" y="42831"/>
                    <a:pt x="40792" y="42544"/>
                  </a:cubicBezTo>
                  <a:cubicBezTo>
                    <a:pt x="40077" y="41901"/>
                    <a:pt x="39433" y="41186"/>
                    <a:pt x="38790" y="40471"/>
                  </a:cubicBezTo>
                  <a:cubicBezTo>
                    <a:pt x="38003" y="39541"/>
                    <a:pt x="36501" y="37396"/>
                    <a:pt x="35429" y="35822"/>
                  </a:cubicBezTo>
                  <a:cubicBezTo>
                    <a:pt x="33069" y="32247"/>
                    <a:pt x="30923" y="28457"/>
                    <a:pt x="28420" y="24953"/>
                  </a:cubicBezTo>
                  <a:cubicBezTo>
                    <a:pt x="25345" y="20591"/>
                    <a:pt x="21770" y="17158"/>
                    <a:pt x="17622" y="13869"/>
                  </a:cubicBezTo>
                  <a:cubicBezTo>
                    <a:pt x="14189" y="11151"/>
                    <a:pt x="10542" y="8434"/>
                    <a:pt x="10399" y="4071"/>
                  </a:cubicBezTo>
                  <a:cubicBezTo>
                    <a:pt x="10185" y="-1078"/>
                    <a:pt x="3534" y="-1292"/>
                    <a:pt x="1889" y="3142"/>
                  </a:cubicBezTo>
                  <a:cubicBezTo>
                    <a:pt x="1603" y="3928"/>
                    <a:pt x="1603" y="4930"/>
                    <a:pt x="1460" y="5573"/>
                  </a:cubicBezTo>
                  <a:cubicBezTo>
                    <a:pt x="1174" y="6646"/>
                    <a:pt x="674" y="7790"/>
                    <a:pt x="173" y="8791"/>
                  </a:cubicBezTo>
                  <a:cubicBezTo>
                    <a:pt x="-542" y="10221"/>
                    <a:pt x="1103" y="12152"/>
                    <a:pt x="2462" y="11079"/>
                  </a:cubicBezTo>
                  <a:lnTo>
                    <a:pt x="2462" y="1107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6" name="任意多边形: 形状 955"/>
            <p:cNvSpPr/>
            <p:nvPr/>
          </p:nvSpPr>
          <p:spPr>
            <a:xfrm rot="5400000">
              <a:off x="4159549" y="228198"/>
              <a:ext cx="373150" cy="343734"/>
            </a:xfrm>
            <a:custGeom>
              <a:avLst/>
              <a:gdLst>
                <a:gd name="connsiteX0" fmla="*/ 1739 w 196620"/>
                <a:gd name="connsiteY0" fmla="*/ 4306 h 181120"/>
                <a:gd name="connsiteX1" fmla="*/ 9748 w 196620"/>
                <a:gd name="connsiteY1" fmla="*/ 11887 h 181120"/>
                <a:gd name="connsiteX2" fmla="*/ 16900 w 196620"/>
                <a:gd name="connsiteY2" fmla="*/ 22399 h 181120"/>
                <a:gd name="connsiteX3" fmla="*/ 41357 w 196620"/>
                <a:gd name="connsiteY3" fmla="*/ 33483 h 181120"/>
                <a:gd name="connsiteX4" fmla="*/ 63597 w 196620"/>
                <a:gd name="connsiteY4" fmla="*/ 44997 h 181120"/>
                <a:gd name="connsiteX5" fmla="*/ 62310 w 196620"/>
                <a:gd name="connsiteY5" fmla="*/ 57011 h 181120"/>
                <a:gd name="connsiteX6" fmla="*/ 61666 w 196620"/>
                <a:gd name="connsiteY6" fmla="*/ 71742 h 181120"/>
                <a:gd name="connsiteX7" fmla="*/ 82047 w 196620"/>
                <a:gd name="connsiteY7" fmla="*/ 86116 h 181120"/>
                <a:gd name="connsiteX8" fmla="*/ 101927 w 196620"/>
                <a:gd name="connsiteY8" fmla="*/ 96628 h 181120"/>
                <a:gd name="connsiteX9" fmla="*/ 106504 w 196620"/>
                <a:gd name="connsiteY9" fmla="*/ 108142 h 181120"/>
                <a:gd name="connsiteX10" fmla="*/ 119305 w 196620"/>
                <a:gd name="connsiteY10" fmla="*/ 114864 h 181120"/>
                <a:gd name="connsiteX11" fmla="*/ 135824 w 196620"/>
                <a:gd name="connsiteY11" fmla="*/ 135030 h 181120"/>
                <a:gd name="connsiteX12" fmla="*/ 161282 w 196620"/>
                <a:gd name="connsiteY12" fmla="*/ 161061 h 181120"/>
                <a:gd name="connsiteX13" fmla="*/ 176872 w 196620"/>
                <a:gd name="connsiteY13" fmla="*/ 174219 h 181120"/>
                <a:gd name="connsiteX14" fmla="*/ 192748 w 196620"/>
                <a:gd name="connsiteY14" fmla="*/ 180798 h 181120"/>
                <a:gd name="connsiteX15" fmla="*/ 194964 w 196620"/>
                <a:gd name="connsiteY15" fmla="*/ 171573 h 181120"/>
                <a:gd name="connsiteX16" fmla="*/ 187098 w 196620"/>
                <a:gd name="connsiteY16" fmla="*/ 166639 h 181120"/>
                <a:gd name="connsiteX17" fmla="*/ 184452 w 196620"/>
                <a:gd name="connsiteY17" fmla="*/ 170214 h 181120"/>
                <a:gd name="connsiteX18" fmla="*/ 185882 w 196620"/>
                <a:gd name="connsiteY18" fmla="*/ 174147 h 181120"/>
                <a:gd name="connsiteX19" fmla="*/ 192533 w 196620"/>
                <a:gd name="connsiteY19" fmla="*/ 170143 h 181120"/>
                <a:gd name="connsiteX20" fmla="*/ 178231 w 196620"/>
                <a:gd name="connsiteY20" fmla="*/ 160060 h 181120"/>
                <a:gd name="connsiteX21" fmla="*/ 164643 w 196620"/>
                <a:gd name="connsiteY21" fmla="*/ 148617 h 181120"/>
                <a:gd name="connsiteX22" fmla="*/ 143118 w 196620"/>
                <a:gd name="connsiteY22" fmla="*/ 125090 h 181120"/>
                <a:gd name="connsiteX23" fmla="*/ 126098 w 196620"/>
                <a:gd name="connsiteY23" fmla="*/ 104852 h 181120"/>
                <a:gd name="connsiteX24" fmla="*/ 114871 w 196620"/>
                <a:gd name="connsiteY24" fmla="*/ 99560 h 181120"/>
                <a:gd name="connsiteX25" fmla="*/ 110080 w 196620"/>
                <a:gd name="connsiteY25" fmla="*/ 86903 h 181120"/>
                <a:gd name="connsiteX26" fmla="*/ 87196 w 196620"/>
                <a:gd name="connsiteY26" fmla="*/ 75389 h 181120"/>
                <a:gd name="connsiteX27" fmla="*/ 75969 w 196620"/>
                <a:gd name="connsiteY27" fmla="*/ 71599 h 181120"/>
                <a:gd name="connsiteX28" fmla="*/ 72464 w 196620"/>
                <a:gd name="connsiteY28" fmla="*/ 61015 h 181120"/>
                <a:gd name="connsiteX29" fmla="*/ 74896 w 196620"/>
                <a:gd name="connsiteY29" fmla="*/ 47357 h 181120"/>
                <a:gd name="connsiteX30" fmla="*/ 69103 w 196620"/>
                <a:gd name="connsiteY30" fmla="*/ 35557 h 181120"/>
                <a:gd name="connsiteX31" fmla="*/ 45719 w 196620"/>
                <a:gd name="connsiteY31" fmla="*/ 24401 h 181120"/>
                <a:gd name="connsiteX32" fmla="*/ 30201 w 196620"/>
                <a:gd name="connsiteY32" fmla="*/ 20397 h 181120"/>
                <a:gd name="connsiteX33" fmla="*/ 19474 w 196620"/>
                <a:gd name="connsiteY33" fmla="*/ 10671 h 181120"/>
                <a:gd name="connsiteX34" fmla="*/ 809 w 196620"/>
                <a:gd name="connsiteY34" fmla="*/ 1160 h 181120"/>
                <a:gd name="connsiteX35" fmla="*/ 1739 w 196620"/>
                <a:gd name="connsiteY35" fmla="*/ 4306 h 181120"/>
                <a:gd name="connsiteX36" fmla="*/ 1739 w 196620"/>
                <a:gd name="connsiteY36" fmla="*/ 4306 h 18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6620" h="181120">
                  <a:moveTo>
                    <a:pt x="1739" y="4306"/>
                  </a:moveTo>
                  <a:cubicBezTo>
                    <a:pt x="5887" y="4664"/>
                    <a:pt x="7818" y="8740"/>
                    <a:pt x="9748" y="11887"/>
                  </a:cubicBezTo>
                  <a:cubicBezTo>
                    <a:pt x="11965" y="15462"/>
                    <a:pt x="14111" y="19253"/>
                    <a:pt x="16900" y="22399"/>
                  </a:cubicBezTo>
                  <a:cubicBezTo>
                    <a:pt x="23121" y="29336"/>
                    <a:pt x="32632" y="31624"/>
                    <a:pt x="41357" y="33483"/>
                  </a:cubicBezTo>
                  <a:cubicBezTo>
                    <a:pt x="48937" y="35128"/>
                    <a:pt x="59664" y="37202"/>
                    <a:pt x="63597" y="44997"/>
                  </a:cubicBezTo>
                  <a:cubicBezTo>
                    <a:pt x="65599" y="49073"/>
                    <a:pt x="63740" y="53078"/>
                    <a:pt x="62310" y="57011"/>
                  </a:cubicBezTo>
                  <a:cubicBezTo>
                    <a:pt x="60593" y="61802"/>
                    <a:pt x="59735" y="66808"/>
                    <a:pt x="61666" y="71742"/>
                  </a:cubicBezTo>
                  <a:cubicBezTo>
                    <a:pt x="64956" y="80038"/>
                    <a:pt x="73895" y="84114"/>
                    <a:pt x="82047" y="86116"/>
                  </a:cubicBezTo>
                  <a:cubicBezTo>
                    <a:pt x="89270" y="87832"/>
                    <a:pt x="99281" y="88333"/>
                    <a:pt x="101927" y="96628"/>
                  </a:cubicBezTo>
                  <a:cubicBezTo>
                    <a:pt x="103215" y="100633"/>
                    <a:pt x="103858" y="104709"/>
                    <a:pt x="106504" y="108142"/>
                  </a:cubicBezTo>
                  <a:cubicBezTo>
                    <a:pt x="109722" y="112361"/>
                    <a:pt x="114442" y="113577"/>
                    <a:pt x="119305" y="114864"/>
                  </a:cubicBezTo>
                  <a:cubicBezTo>
                    <a:pt x="128101" y="117224"/>
                    <a:pt x="130961" y="128308"/>
                    <a:pt x="135824" y="135030"/>
                  </a:cubicBezTo>
                  <a:cubicBezTo>
                    <a:pt x="142975" y="144970"/>
                    <a:pt x="151986" y="153194"/>
                    <a:pt x="161282" y="161061"/>
                  </a:cubicBezTo>
                  <a:cubicBezTo>
                    <a:pt x="166503" y="165494"/>
                    <a:pt x="171723" y="169857"/>
                    <a:pt x="176872" y="174219"/>
                  </a:cubicBezTo>
                  <a:cubicBezTo>
                    <a:pt x="181663" y="178295"/>
                    <a:pt x="186097" y="182300"/>
                    <a:pt x="192748" y="180798"/>
                  </a:cubicBezTo>
                  <a:cubicBezTo>
                    <a:pt x="196681" y="179868"/>
                    <a:pt x="197968" y="174147"/>
                    <a:pt x="194964" y="171573"/>
                  </a:cubicBezTo>
                  <a:cubicBezTo>
                    <a:pt x="192462" y="169428"/>
                    <a:pt x="190316" y="167425"/>
                    <a:pt x="187098" y="166639"/>
                  </a:cubicBezTo>
                  <a:cubicBezTo>
                    <a:pt x="185167" y="166138"/>
                    <a:pt x="183237" y="168498"/>
                    <a:pt x="184452" y="170214"/>
                  </a:cubicBezTo>
                  <a:cubicBezTo>
                    <a:pt x="185525" y="171716"/>
                    <a:pt x="186383" y="172717"/>
                    <a:pt x="185882" y="174147"/>
                  </a:cubicBezTo>
                  <a:cubicBezTo>
                    <a:pt x="188099" y="172789"/>
                    <a:pt x="190316" y="171501"/>
                    <a:pt x="192533" y="170143"/>
                  </a:cubicBezTo>
                  <a:cubicBezTo>
                    <a:pt x="187170" y="169356"/>
                    <a:pt x="182235" y="163421"/>
                    <a:pt x="178231" y="160060"/>
                  </a:cubicBezTo>
                  <a:cubicBezTo>
                    <a:pt x="173725" y="156269"/>
                    <a:pt x="169149" y="152479"/>
                    <a:pt x="164643" y="148617"/>
                  </a:cubicBezTo>
                  <a:cubicBezTo>
                    <a:pt x="156634" y="141609"/>
                    <a:pt x="148839" y="134172"/>
                    <a:pt x="143118" y="125090"/>
                  </a:cubicBezTo>
                  <a:cubicBezTo>
                    <a:pt x="138327" y="117510"/>
                    <a:pt x="135037" y="108499"/>
                    <a:pt x="126098" y="104852"/>
                  </a:cubicBezTo>
                  <a:cubicBezTo>
                    <a:pt x="122380" y="103350"/>
                    <a:pt x="116802" y="103565"/>
                    <a:pt x="114871" y="99560"/>
                  </a:cubicBezTo>
                  <a:cubicBezTo>
                    <a:pt x="112869" y="95413"/>
                    <a:pt x="112797" y="90836"/>
                    <a:pt x="110080" y="86903"/>
                  </a:cubicBezTo>
                  <a:cubicBezTo>
                    <a:pt x="104859" y="79394"/>
                    <a:pt x="95634" y="77177"/>
                    <a:pt x="87196" y="75389"/>
                  </a:cubicBezTo>
                  <a:cubicBezTo>
                    <a:pt x="83334" y="74603"/>
                    <a:pt x="79330" y="73745"/>
                    <a:pt x="75969" y="71599"/>
                  </a:cubicBezTo>
                  <a:cubicBezTo>
                    <a:pt x="71749" y="68953"/>
                    <a:pt x="71177" y="65664"/>
                    <a:pt x="72464" y="61015"/>
                  </a:cubicBezTo>
                  <a:cubicBezTo>
                    <a:pt x="73752" y="56438"/>
                    <a:pt x="75468" y="52148"/>
                    <a:pt x="74896" y="47357"/>
                  </a:cubicBezTo>
                  <a:cubicBezTo>
                    <a:pt x="74395" y="42851"/>
                    <a:pt x="72178" y="38847"/>
                    <a:pt x="69103" y="35557"/>
                  </a:cubicBezTo>
                  <a:cubicBezTo>
                    <a:pt x="63025" y="29050"/>
                    <a:pt x="54300" y="26189"/>
                    <a:pt x="45719" y="24401"/>
                  </a:cubicBezTo>
                  <a:cubicBezTo>
                    <a:pt x="40499" y="23328"/>
                    <a:pt x="35064" y="22542"/>
                    <a:pt x="30201" y="20397"/>
                  </a:cubicBezTo>
                  <a:cubicBezTo>
                    <a:pt x="25338" y="18251"/>
                    <a:pt x="22478" y="14890"/>
                    <a:pt x="19474" y="10671"/>
                  </a:cubicBezTo>
                  <a:cubicBezTo>
                    <a:pt x="15112" y="4592"/>
                    <a:pt x="9033" y="-2916"/>
                    <a:pt x="809" y="1160"/>
                  </a:cubicBezTo>
                  <a:cubicBezTo>
                    <a:pt x="-835" y="2018"/>
                    <a:pt x="309" y="4163"/>
                    <a:pt x="1739" y="4306"/>
                  </a:cubicBezTo>
                  <a:lnTo>
                    <a:pt x="1739" y="430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7" name="任意多边形: 形状 956"/>
            <p:cNvSpPr/>
            <p:nvPr/>
          </p:nvSpPr>
          <p:spPr>
            <a:xfrm rot="5400000">
              <a:off x="3943090" y="-16778"/>
              <a:ext cx="347411" cy="380966"/>
            </a:xfrm>
            <a:custGeom>
              <a:avLst/>
              <a:gdLst>
                <a:gd name="connsiteX0" fmla="*/ 0 w 347411"/>
                <a:gd name="connsiteY0" fmla="*/ 19537 h 380966"/>
                <a:gd name="connsiteX1" fmla="*/ 0 w 347411"/>
                <a:gd name="connsiteY1" fmla="*/ 0 h 380966"/>
                <a:gd name="connsiteX2" fmla="*/ 4935 w 347411"/>
                <a:gd name="connsiteY2" fmla="*/ 1579 h 380966"/>
                <a:gd name="connsiteX3" fmla="*/ 39001 w 347411"/>
                <a:gd name="connsiteY3" fmla="*/ 13387 h 380966"/>
                <a:gd name="connsiteX4" fmla="*/ 47280 w 347411"/>
                <a:gd name="connsiteY4" fmla="*/ 34017 h 380966"/>
                <a:gd name="connsiteX5" fmla="*/ 52844 w 347411"/>
                <a:gd name="connsiteY5" fmla="*/ 45960 h 380966"/>
                <a:gd name="connsiteX6" fmla="*/ 80258 w 347411"/>
                <a:gd name="connsiteY6" fmla="*/ 55732 h 380966"/>
                <a:gd name="connsiteX7" fmla="*/ 109302 w 347411"/>
                <a:gd name="connsiteY7" fmla="*/ 65910 h 380966"/>
                <a:gd name="connsiteX8" fmla="*/ 124910 w 347411"/>
                <a:gd name="connsiteY8" fmla="*/ 94411 h 380966"/>
                <a:gd name="connsiteX9" fmla="*/ 133460 w 347411"/>
                <a:gd name="connsiteY9" fmla="*/ 116668 h 380966"/>
                <a:gd name="connsiteX10" fmla="*/ 152053 w 347411"/>
                <a:gd name="connsiteY10" fmla="*/ 129154 h 380966"/>
                <a:gd name="connsiteX11" fmla="*/ 221540 w 347411"/>
                <a:gd name="connsiteY11" fmla="*/ 200269 h 380966"/>
                <a:gd name="connsiteX12" fmla="*/ 244612 w 347411"/>
                <a:gd name="connsiteY12" fmla="*/ 243699 h 380966"/>
                <a:gd name="connsiteX13" fmla="*/ 271891 w 347411"/>
                <a:gd name="connsiteY13" fmla="*/ 267992 h 380966"/>
                <a:gd name="connsiteX14" fmla="*/ 284242 w 347411"/>
                <a:gd name="connsiteY14" fmla="*/ 279800 h 380966"/>
                <a:gd name="connsiteX15" fmla="*/ 306634 w 347411"/>
                <a:gd name="connsiteY15" fmla="*/ 326894 h 380966"/>
                <a:gd name="connsiteX16" fmla="*/ 345993 w 347411"/>
                <a:gd name="connsiteY16" fmla="*/ 365980 h 380966"/>
                <a:gd name="connsiteX17" fmla="*/ 329164 w 347411"/>
                <a:gd name="connsiteY17" fmla="*/ 376295 h 380966"/>
                <a:gd name="connsiteX18" fmla="*/ 283291 w 347411"/>
                <a:gd name="connsiteY18" fmla="*/ 332322 h 380966"/>
                <a:gd name="connsiteX19" fmla="*/ 266106 w 347411"/>
                <a:gd name="connsiteY19" fmla="*/ 305807 h 380966"/>
                <a:gd name="connsiteX20" fmla="*/ 265434 w 347411"/>
                <a:gd name="connsiteY20" fmla="*/ 285042 h 380966"/>
                <a:gd name="connsiteX21" fmla="*/ 277455 w 347411"/>
                <a:gd name="connsiteY21" fmla="*/ 286721 h 380966"/>
                <a:gd name="connsiteX22" fmla="*/ 265106 w 347411"/>
                <a:gd name="connsiteY22" fmla="*/ 274915 h 380966"/>
                <a:gd name="connsiteX23" fmla="*/ 265434 w 347411"/>
                <a:gd name="connsiteY23" fmla="*/ 285042 h 380966"/>
                <a:gd name="connsiteX24" fmla="*/ 253287 w 347411"/>
                <a:gd name="connsiteY24" fmla="*/ 283345 h 380966"/>
                <a:gd name="connsiteX25" fmla="*/ 212311 w 347411"/>
                <a:gd name="connsiteY25" fmla="*/ 223341 h 380966"/>
                <a:gd name="connsiteX26" fmla="*/ 135631 w 347411"/>
                <a:gd name="connsiteY26" fmla="*/ 141640 h 380966"/>
                <a:gd name="connsiteX27" fmla="*/ 106044 w 347411"/>
                <a:gd name="connsiteY27" fmla="*/ 109611 h 380966"/>
                <a:gd name="connsiteX28" fmla="*/ 95323 w 347411"/>
                <a:gd name="connsiteY28" fmla="*/ 80160 h 380966"/>
                <a:gd name="connsiteX29" fmla="*/ 38458 w 347411"/>
                <a:gd name="connsiteY29" fmla="*/ 58717 h 380966"/>
                <a:gd name="connsiteX30" fmla="*/ 29772 w 347411"/>
                <a:gd name="connsiteY30" fmla="*/ 44739 h 380966"/>
                <a:gd name="connsiteX31" fmla="*/ 24479 w 347411"/>
                <a:gd name="connsiteY31" fmla="*/ 25873 h 380966"/>
                <a:gd name="connsiteX32" fmla="*/ 7989 w 347411"/>
                <a:gd name="connsiteY32" fmla="*/ 20105 h 38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47411" h="380966">
                  <a:moveTo>
                    <a:pt x="0" y="19537"/>
                  </a:moveTo>
                  <a:lnTo>
                    <a:pt x="0" y="0"/>
                  </a:lnTo>
                  <a:lnTo>
                    <a:pt x="4935" y="1579"/>
                  </a:lnTo>
                  <a:cubicBezTo>
                    <a:pt x="16878" y="2801"/>
                    <a:pt x="30178" y="4158"/>
                    <a:pt x="39001" y="13387"/>
                  </a:cubicBezTo>
                  <a:cubicBezTo>
                    <a:pt x="44566" y="19223"/>
                    <a:pt x="46057" y="26281"/>
                    <a:pt x="47280" y="34017"/>
                  </a:cubicBezTo>
                  <a:cubicBezTo>
                    <a:pt x="47957" y="38902"/>
                    <a:pt x="48908" y="42703"/>
                    <a:pt x="52844" y="45960"/>
                  </a:cubicBezTo>
                  <a:cubicBezTo>
                    <a:pt x="60308" y="52067"/>
                    <a:pt x="71300" y="53560"/>
                    <a:pt x="80258" y="55732"/>
                  </a:cubicBezTo>
                  <a:cubicBezTo>
                    <a:pt x="90167" y="58039"/>
                    <a:pt x="100616" y="60345"/>
                    <a:pt x="109302" y="65910"/>
                  </a:cubicBezTo>
                  <a:cubicBezTo>
                    <a:pt x="119617" y="72425"/>
                    <a:pt x="124502" y="82331"/>
                    <a:pt x="124910" y="94411"/>
                  </a:cubicBezTo>
                  <a:cubicBezTo>
                    <a:pt x="125316" y="104318"/>
                    <a:pt x="125316" y="109882"/>
                    <a:pt x="133460" y="116668"/>
                  </a:cubicBezTo>
                  <a:cubicBezTo>
                    <a:pt x="139159" y="121419"/>
                    <a:pt x="145946" y="124947"/>
                    <a:pt x="152053" y="129154"/>
                  </a:cubicBezTo>
                  <a:cubicBezTo>
                    <a:pt x="179604" y="148019"/>
                    <a:pt x="203355" y="172176"/>
                    <a:pt x="221540" y="200269"/>
                  </a:cubicBezTo>
                  <a:cubicBezTo>
                    <a:pt x="230498" y="214249"/>
                    <a:pt x="236876" y="229177"/>
                    <a:pt x="244612" y="243699"/>
                  </a:cubicBezTo>
                  <a:cubicBezTo>
                    <a:pt x="249633" y="253063"/>
                    <a:pt x="258862" y="270436"/>
                    <a:pt x="271891" y="267992"/>
                  </a:cubicBezTo>
                  <a:cubicBezTo>
                    <a:pt x="278406" y="266771"/>
                    <a:pt x="286956" y="271930"/>
                    <a:pt x="284242" y="279800"/>
                  </a:cubicBezTo>
                  <a:cubicBezTo>
                    <a:pt x="277863" y="298801"/>
                    <a:pt x="292928" y="315494"/>
                    <a:pt x="306634" y="326894"/>
                  </a:cubicBezTo>
                  <a:cubicBezTo>
                    <a:pt x="321022" y="338837"/>
                    <a:pt x="336356" y="349558"/>
                    <a:pt x="345993" y="365980"/>
                  </a:cubicBezTo>
                  <a:cubicBezTo>
                    <a:pt x="352372" y="376837"/>
                    <a:pt x="335542" y="387288"/>
                    <a:pt x="329164" y="376295"/>
                  </a:cubicBezTo>
                  <a:cubicBezTo>
                    <a:pt x="318171" y="357430"/>
                    <a:pt x="297948" y="347658"/>
                    <a:pt x="283291" y="332322"/>
                  </a:cubicBezTo>
                  <a:cubicBezTo>
                    <a:pt x="276098" y="324722"/>
                    <a:pt x="269754" y="315629"/>
                    <a:pt x="266106" y="305807"/>
                  </a:cubicBezTo>
                  <a:lnTo>
                    <a:pt x="265434" y="285042"/>
                  </a:lnTo>
                  <a:lnTo>
                    <a:pt x="277455" y="286721"/>
                  </a:lnTo>
                  <a:cubicBezTo>
                    <a:pt x="273385" y="282785"/>
                    <a:pt x="269177" y="278851"/>
                    <a:pt x="265106" y="274915"/>
                  </a:cubicBezTo>
                  <a:lnTo>
                    <a:pt x="265434" y="285042"/>
                  </a:lnTo>
                  <a:lnTo>
                    <a:pt x="253287" y="283345"/>
                  </a:lnTo>
                  <a:cubicBezTo>
                    <a:pt x="233025" y="272505"/>
                    <a:pt x="223202" y="242580"/>
                    <a:pt x="212311" y="223341"/>
                  </a:cubicBezTo>
                  <a:cubicBezTo>
                    <a:pt x="193854" y="190363"/>
                    <a:pt x="167389" y="162133"/>
                    <a:pt x="135631" y="141640"/>
                  </a:cubicBezTo>
                  <a:cubicBezTo>
                    <a:pt x="123282" y="133768"/>
                    <a:pt x="109437" y="124947"/>
                    <a:pt x="106044" y="109611"/>
                  </a:cubicBezTo>
                  <a:cubicBezTo>
                    <a:pt x="103330" y="97125"/>
                    <a:pt x="108759" y="86539"/>
                    <a:pt x="95323" y="80160"/>
                  </a:cubicBezTo>
                  <a:cubicBezTo>
                    <a:pt x="77001" y="71474"/>
                    <a:pt x="53793" y="73510"/>
                    <a:pt x="38458" y="58717"/>
                  </a:cubicBezTo>
                  <a:cubicBezTo>
                    <a:pt x="34386" y="54917"/>
                    <a:pt x="31400" y="50031"/>
                    <a:pt x="29772" y="44739"/>
                  </a:cubicBezTo>
                  <a:cubicBezTo>
                    <a:pt x="28007" y="38767"/>
                    <a:pt x="29364" y="30487"/>
                    <a:pt x="24479" y="25873"/>
                  </a:cubicBezTo>
                  <a:cubicBezTo>
                    <a:pt x="20611" y="22208"/>
                    <a:pt x="14436" y="20783"/>
                    <a:pt x="7989" y="2010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8" name="任意多边形: 形状 957"/>
            <p:cNvSpPr/>
            <p:nvPr/>
          </p:nvSpPr>
          <p:spPr>
            <a:xfrm rot="5400000">
              <a:off x="3806612" y="123145"/>
              <a:ext cx="101107" cy="98104"/>
            </a:xfrm>
            <a:custGeom>
              <a:avLst/>
              <a:gdLst>
                <a:gd name="connsiteX0" fmla="*/ 8299 w 53275"/>
                <a:gd name="connsiteY0" fmla="*/ 181 h 51693"/>
                <a:gd name="connsiteX1" fmla="*/ 5367 w 53275"/>
                <a:gd name="connsiteY1" fmla="*/ 466 h 51693"/>
                <a:gd name="connsiteX2" fmla="*/ 4580 w 53275"/>
                <a:gd name="connsiteY2" fmla="*/ 895 h 51693"/>
                <a:gd name="connsiteX3" fmla="*/ 4723 w 53275"/>
                <a:gd name="connsiteY3" fmla="*/ 824 h 51693"/>
                <a:gd name="connsiteX4" fmla="*/ 2506 w 53275"/>
                <a:gd name="connsiteY4" fmla="*/ 2040 h 51693"/>
                <a:gd name="connsiteX5" fmla="*/ 4 w 53275"/>
                <a:gd name="connsiteY5" fmla="*/ 9620 h 51693"/>
                <a:gd name="connsiteX6" fmla="*/ 12590 w 53275"/>
                <a:gd name="connsiteY6" fmla="*/ 22492 h 51693"/>
                <a:gd name="connsiteX7" fmla="*/ 22887 w 53275"/>
                <a:gd name="connsiteY7" fmla="*/ 23350 h 51693"/>
                <a:gd name="connsiteX8" fmla="*/ 26248 w 53275"/>
                <a:gd name="connsiteY8" fmla="*/ 23851 h 51693"/>
                <a:gd name="connsiteX9" fmla="*/ 27607 w 53275"/>
                <a:gd name="connsiteY9" fmla="*/ 24423 h 51693"/>
                <a:gd name="connsiteX10" fmla="*/ 27750 w 53275"/>
                <a:gd name="connsiteY10" fmla="*/ 24566 h 51693"/>
                <a:gd name="connsiteX11" fmla="*/ 26678 w 53275"/>
                <a:gd name="connsiteY11" fmla="*/ 28857 h 51693"/>
                <a:gd name="connsiteX12" fmla="*/ 25819 w 53275"/>
                <a:gd name="connsiteY12" fmla="*/ 34793 h 51693"/>
                <a:gd name="connsiteX13" fmla="*/ 29395 w 53275"/>
                <a:gd name="connsiteY13" fmla="*/ 44876 h 51693"/>
                <a:gd name="connsiteX14" fmla="*/ 40265 w 53275"/>
                <a:gd name="connsiteY14" fmla="*/ 51526 h 51693"/>
                <a:gd name="connsiteX15" fmla="*/ 46915 w 53275"/>
                <a:gd name="connsiteY15" fmla="*/ 51240 h 51693"/>
                <a:gd name="connsiteX16" fmla="*/ 52422 w 53275"/>
                <a:gd name="connsiteY16" fmla="*/ 47450 h 51693"/>
                <a:gd name="connsiteX17" fmla="*/ 49704 w 53275"/>
                <a:gd name="connsiteY17" fmla="*/ 41300 h 51693"/>
                <a:gd name="connsiteX18" fmla="*/ 45986 w 53275"/>
                <a:gd name="connsiteY18" fmla="*/ 41372 h 51693"/>
                <a:gd name="connsiteX19" fmla="*/ 42482 w 53275"/>
                <a:gd name="connsiteY19" fmla="*/ 41300 h 51693"/>
                <a:gd name="connsiteX20" fmla="*/ 37404 w 53275"/>
                <a:gd name="connsiteY20" fmla="*/ 38439 h 51693"/>
                <a:gd name="connsiteX21" fmla="*/ 35760 w 53275"/>
                <a:gd name="connsiteY21" fmla="*/ 32718 h 51693"/>
                <a:gd name="connsiteX22" fmla="*/ 36546 w 53275"/>
                <a:gd name="connsiteY22" fmla="*/ 22778 h 51693"/>
                <a:gd name="connsiteX23" fmla="*/ 23102 w 53275"/>
                <a:gd name="connsiteY23" fmla="*/ 14840 h 51693"/>
                <a:gd name="connsiteX24" fmla="*/ 8800 w 53275"/>
                <a:gd name="connsiteY24" fmla="*/ 11694 h 51693"/>
                <a:gd name="connsiteX25" fmla="*/ 6797 w 53275"/>
                <a:gd name="connsiteY25" fmla="*/ 6760 h 51693"/>
                <a:gd name="connsiteX26" fmla="*/ 7584 w 53275"/>
                <a:gd name="connsiteY26" fmla="*/ 3899 h 51693"/>
                <a:gd name="connsiteX27" fmla="*/ 7512 w 53275"/>
                <a:gd name="connsiteY27" fmla="*/ 2826 h 51693"/>
                <a:gd name="connsiteX28" fmla="*/ 7727 w 53275"/>
                <a:gd name="connsiteY28" fmla="*/ 3255 h 51693"/>
                <a:gd name="connsiteX29" fmla="*/ 8943 w 53275"/>
                <a:gd name="connsiteY29" fmla="*/ 2040 h 51693"/>
                <a:gd name="connsiteX30" fmla="*/ 8299 w 53275"/>
                <a:gd name="connsiteY30" fmla="*/ 181 h 51693"/>
                <a:gd name="connsiteX31" fmla="*/ 8299 w 53275"/>
                <a:gd name="connsiteY31" fmla="*/ 181 h 5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275" h="51693">
                  <a:moveTo>
                    <a:pt x="8299" y="181"/>
                  </a:moveTo>
                  <a:cubicBezTo>
                    <a:pt x="7226" y="-177"/>
                    <a:pt x="6368" y="37"/>
                    <a:pt x="5367" y="466"/>
                  </a:cubicBezTo>
                  <a:cubicBezTo>
                    <a:pt x="5081" y="610"/>
                    <a:pt x="4866" y="753"/>
                    <a:pt x="4580" y="895"/>
                  </a:cubicBezTo>
                  <a:cubicBezTo>
                    <a:pt x="4652" y="895"/>
                    <a:pt x="5295" y="610"/>
                    <a:pt x="4723" y="824"/>
                  </a:cubicBezTo>
                  <a:cubicBezTo>
                    <a:pt x="3794" y="1110"/>
                    <a:pt x="3222" y="1182"/>
                    <a:pt x="2506" y="2040"/>
                  </a:cubicBezTo>
                  <a:cubicBezTo>
                    <a:pt x="933" y="3899"/>
                    <a:pt x="-68" y="7189"/>
                    <a:pt x="4" y="9620"/>
                  </a:cubicBezTo>
                  <a:cubicBezTo>
                    <a:pt x="361" y="16700"/>
                    <a:pt x="6082" y="21062"/>
                    <a:pt x="12590" y="22492"/>
                  </a:cubicBezTo>
                  <a:cubicBezTo>
                    <a:pt x="15951" y="23208"/>
                    <a:pt x="19383" y="23279"/>
                    <a:pt x="22887" y="23350"/>
                  </a:cubicBezTo>
                  <a:cubicBezTo>
                    <a:pt x="24032" y="23422"/>
                    <a:pt x="25104" y="23494"/>
                    <a:pt x="26248" y="23851"/>
                  </a:cubicBezTo>
                  <a:cubicBezTo>
                    <a:pt x="26749" y="23994"/>
                    <a:pt x="27107" y="24066"/>
                    <a:pt x="27607" y="24423"/>
                  </a:cubicBezTo>
                  <a:cubicBezTo>
                    <a:pt x="27464" y="24352"/>
                    <a:pt x="27822" y="24995"/>
                    <a:pt x="27750" y="24566"/>
                  </a:cubicBezTo>
                  <a:cubicBezTo>
                    <a:pt x="28036" y="25925"/>
                    <a:pt x="27035" y="27570"/>
                    <a:pt x="26678" y="28857"/>
                  </a:cubicBezTo>
                  <a:cubicBezTo>
                    <a:pt x="26105" y="30716"/>
                    <a:pt x="25748" y="32790"/>
                    <a:pt x="25819" y="34793"/>
                  </a:cubicBezTo>
                  <a:cubicBezTo>
                    <a:pt x="25962" y="38368"/>
                    <a:pt x="27178" y="42015"/>
                    <a:pt x="29395" y="44876"/>
                  </a:cubicBezTo>
                  <a:cubicBezTo>
                    <a:pt x="32041" y="48308"/>
                    <a:pt x="35903" y="50883"/>
                    <a:pt x="40265" y="51526"/>
                  </a:cubicBezTo>
                  <a:cubicBezTo>
                    <a:pt x="42482" y="51812"/>
                    <a:pt x="44699" y="51741"/>
                    <a:pt x="46915" y="51240"/>
                  </a:cubicBezTo>
                  <a:cubicBezTo>
                    <a:pt x="49418" y="50668"/>
                    <a:pt x="50849" y="49309"/>
                    <a:pt x="52422" y="47450"/>
                  </a:cubicBezTo>
                  <a:cubicBezTo>
                    <a:pt x="54210" y="45305"/>
                    <a:pt x="53137" y="40871"/>
                    <a:pt x="49704" y="41300"/>
                  </a:cubicBezTo>
                  <a:cubicBezTo>
                    <a:pt x="48489" y="41443"/>
                    <a:pt x="47273" y="41228"/>
                    <a:pt x="45986" y="41372"/>
                  </a:cubicBezTo>
                  <a:cubicBezTo>
                    <a:pt x="44699" y="41515"/>
                    <a:pt x="43626" y="41586"/>
                    <a:pt x="42482" y="41300"/>
                  </a:cubicBezTo>
                  <a:cubicBezTo>
                    <a:pt x="40265" y="40871"/>
                    <a:pt x="38620" y="40084"/>
                    <a:pt x="37404" y="38439"/>
                  </a:cubicBezTo>
                  <a:cubicBezTo>
                    <a:pt x="36189" y="36723"/>
                    <a:pt x="35545" y="34721"/>
                    <a:pt x="35760" y="32718"/>
                  </a:cubicBezTo>
                  <a:cubicBezTo>
                    <a:pt x="36046" y="29429"/>
                    <a:pt x="37476" y="26283"/>
                    <a:pt x="36546" y="22778"/>
                  </a:cubicBezTo>
                  <a:cubicBezTo>
                    <a:pt x="34830" y="16700"/>
                    <a:pt x="28680" y="14984"/>
                    <a:pt x="23102" y="14840"/>
                  </a:cubicBezTo>
                  <a:cubicBezTo>
                    <a:pt x="18454" y="14698"/>
                    <a:pt x="12375" y="15341"/>
                    <a:pt x="8800" y="11694"/>
                  </a:cubicBezTo>
                  <a:cubicBezTo>
                    <a:pt x="7727" y="10550"/>
                    <a:pt x="6797" y="8405"/>
                    <a:pt x="6797" y="6760"/>
                  </a:cubicBezTo>
                  <a:cubicBezTo>
                    <a:pt x="6797" y="5687"/>
                    <a:pt x="7441" y="4900"/>
                    <a:pt x="7584" y="3899"/>
                  </a:cubicBezTo>
                  <a:cubicBezTo>
                    <a:pt x="7655" y="3542"/>
                    <a:pt x="7512" y="3184"/>
                    <a:pt x="7512" y="2826"/>
                  </a:cubicBezTo>
                  <a:cubicBezTo>
                    <a:pt x="7441" y="3542"/>
                    <a:pt x="7226" y="3542"/>
                    <a:pt x="7727" y="3255"/>
                  </a:cubicBezTo>
                  <a:cubicBezTo>
                    <a:pt x="8227" y="3041"/>
                    <a:pt x="8656" y="2397"/>
                    <a:pt x="8943" y="2040"/>
                  </a:cubicBezTo>
                  <a:cubicBezTo>
                    <a:pt x="9372" y="1325"/>
                    <a:pt x="9157" y="466"/>
                    <a:pt x="8299" y="181"/>
                  </a:cubicBezTo>
                  <a:lnTo>
                    <a:pt x="8299" y="18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9" name="任意多边形: 形状 958"/>
            <p:cNvSpPr/>
            <p:nvPr/>
          </p:nvSpPr>
          <p:spPr>
            <a:xfrm rot="5400000">
              <a:off x="3746442" y="-5122"/>
              <a:ext cx="84094" cy="94339"/>
            </a:xfrm>
            <a:custGeom>
              <a:avLst/>
              <a:gdLst>
                <a:gd name="connsiteX0" fmla="*/ 0 w 84094"/>
                <a:gd name="connsiteY0" fmla="*/ 21522 h 94339"/>
                <a:gd name="connsiteX1" fmla="*/ 0 w 84094"/>
                <a:gd name="connsiteY1" fmla="*/ 0 h 94339"/>
                <a:gd name="connsiteX2" fmla="*/ 8463 w 84094"/>
                <a:gd name="connsiteY2" fmla="*/ 491 h 94339"/>
                <a:gd name="connsiteX3" fmla="*/ 26105 w 84094"/>
                <a:gd name="connsiteY3" fmla="*/ 5378 h 94339"/>
                <a:gd name="connsiteX4" fmla="*/ 43341 w 84094"/>
                <a:gd name="connsiteY4" fmla="*/ 33878 h 94339"/>
                <a:gd name="connsiteX5" fmla="*/ 57592 w 84094"/>
                <a:gd name="connsiteY5" fmla="*/ 57764 h 94339"/>
                <a:gd name="connsiteX6" fmla="*/ 82971 w 84094"/>
                <a:gd name="connsiteY6" fmla="*/ 77308 h 94339"/>
                <a:gd name="connsiteX7" fmla="*/ 64377 w 84094"/>
                <a:gd name="connsiteY7" fmla="*/ 88845 h 94339"/>
                <a:gd name="connsiteX8" fmla="*/ 36554 w 84094"/>
                <a:gd name="connsiteY8" fmla="*/ 70929 h 94339"/>
                <a:gd name="connsiteX9" fmla="*/ 21492 w 84094"/>
                <a:gd name="connsiteY9" fmla="*/ 38220 h 94339"/>
                <a:gd name="connsiteX10" fmla="*/ 16470 w 84094"/>
                <a:gd name="connsiteY10" fmla="*/ 25734 h 94339"/>
                <a:gd name="connsiteX11" fmla="*/ 1134 w 84094"/>
                <a:gd name="connsiteY11" fmla="*/ 21800 h 94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094" h="94339">
                  <a:moveTo>
                    <a:pt x="0" y="21522"/>
                  </a:moveTo>
                  <a:lnTo>
                    <a:pt x="0" y="0"/>
                  </a:lnTo>
                  <a:lnTo>
                    <a:pt x="8463" y="491"/>
                  </a:lnTo>
                  <a:cubicBezTo>
                    <a:pt x="14570" y="1034"/>
                    <a:pt x="20677" y="2120"/>
                    <a:pt x="26105" y="5378"/>
                  </a:cubicBezTo>
                  <a:cubicBezTo>
                    <a:pt x="36420" y="11620"/>
                    <a:pt x="40627" y="22749"/>
                    <a:pt x="43341" y="33878"/>
                  </a:cubicBezTo>
                  <a:cubicBezTo>
                    <a:pt x="45920" y="44327"/>
                    <a:pt x="47412" y="52608"/>
                    <a:pt x="57592" y="57764"/>
                  </a:cubicBezTo>
                  <a:cubicBezTo>
                    <a:pt x="67499" y="62786"/>
                    <a:pt x="78085" y="66450"/>
                    <a:pt x="82971" y="77308"/>
                  </a:cubicBezTo>
                  <a:cubicBezTo>
                    <a:pt x="88671" y="89794"/>
                    <a:pt x="71163" y="101600"/>
                    <a:pt x="64377" y="88845"/>
                  </a:cubicBezTo>
                  <a:cubicBezTo>
                    <a:pt x="59357" y="79750"/>
                    <a:pt x="44292" y="77716"/>
                    <a:pt x="36554" y="70929"/>
                  </a:cubicBezTo>
                  <a:cubicBezTo>
                    <a:pt x="26919" y="62514"/>
                    <a:pt x="24477" y="50029"/>
                    <a:pt x="21492" y="38220"/>
                  </a:cubicBezTo>
                  <a:cubicBezTo>
                    <a:pt x="20404" y="34149"/>
                    <a:pt x="19455" y="28856"/>
                    <a:pt x="16470" y="25734"/>
                  </a:cubicBezTo>
                  <a:cubicBezTo>
                    <a:pt x="12669" y="21800"/>
                    <a:pt x="6155" y="22206"/>
                    <a:pt x="1134" y="2180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</p:grpSp>
      <p:grpSp>
        <p:nvGrpSpPr>
          <p:cNvPr id="401" name="组合 400"/>
          <p:cNvGrpSpPr/>
          <p:nvPr/>
        </p:nvGrpSpPr>
        <p:grpSpPr>
          <a:xfrm rot="0">
            <a:off x="4575175" y="3423285"/>
            <a:ext cx="2956560" cy="1144905"/>
            <a:chOff x="1570065" y="2953241"/>
            <a:chExt cx="2956560" cy="1144867"/>
          </a:xfrm>
        </p:grpSpPr>
        <p:sp>
          <p:nvSpPr>
            <p:cNvPr id="405" name="矩形 404"/>
            <p:cNvSpPr/>
            <p:nvPr/>
          </p:nvSpPr>
          <p:spPr>
            <a:xfrm>
              <a:off x="1579589" y="2953241"/>
              <a:ext cx="2926080" cy="9220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5400" dirty="0"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rPr>
                <a:t>作者简介</a:t>
              </a:r>
              <a:endParaRPr lang="zh-CN" altLang="en-US" sz="5400" dirty="0"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endParaRPr>
            </a:p>
          </p:txBody>
        </p:sp>
        <p:sp>
          <p:nvSpPr>
            <p:cNvPr id="406" name="矩形 405"/>
            <p:cNvSpPr/>
            <p:nvPr/>
          </p:nvSpPr>
          <p:spPr>
            <a:xfrm>
              <a:off x="1570065" y="3729808"/>
              <a:ext cx="2956560" cy="3683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dirty="0">
                  <a:latin typeface="汉仪旗黑-50S" panose="00020600040101010101" pitchFamily="18" charset="-122"/>
                  <a:ea typeface="汉仪旗黑-50S" panose="00020600040101010101" pitchFamily="18" charset="-122"/>
                  <a:cs typeface="Arial" panose="020B0604020202020204" pitchFamily="34" charset="0"/>
                </a:rPr>
                <a:t>Author's Brief Introduction</a:t>
              </a:r>
              <a:endParaRPr lang="en-US" altLang="zh-CN" dirty="0">
                <a:latin typeface="汉仪旗黑-50S" panose="00020600040101010101" pitchFamily="18" charset="-122"/>
                <a:ea typeface="汉仪旗黑-50S" panose="00020600040101010101" pitchFamily="18" charset="-122"/>
                <a:cs typeface="Arial" panose="020B0604020202020204" pitchFamily="34" charset="0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295775" y="1772920"/>
            <a:ext cx="3535045" cy="1249127"/>
            <a:chOff x="5061405" y="1761534"/>
            <a:chExt cx="2011680" cy="1249045"/>
          </a:xfrm>
        </p:grpSpPr>
        <p:sp>
          <p:nvSpPr>
            <p:cNvPr id="582" name="任意多边形: 形状 581"/>
            <p:cNvSpPr/>
            <p:nvPr/>
          </p:nvSpPr>
          <p:spPr>
            <a:xfrm>
              <a:off x="5121274" y="1761534"/>
              <a:ext cx="1843405" cy="1249045"/>
            </a:xfrm>
            <a:custGeom>
              <a:avLst/>
              <a:gdLst>
                <a:gd name="connsiteX0" fmla="*/ 399685 w 1763451"/>
                <a:gd name="connsiteY0" fmla="*/ 0 h 1111187"/>
                <a:gd name="connsiteX1" fmla="*/ 1369551 w 1763451"/>
                <a:gd name="connsiteY1" fmla="*/ 169 h 1111187"/>
                <a:gd name="connsiteX2" fmla="*/ 1490748 w 1763451"/>
                <a:gd name="connsiteY2" fmla="*/ 26779 h 1111187"/>
                <a:gd name="connsiteX3" fmla="*/ 1642168 w 1763451"/>
                <a:gd name="connsiteY3" fmla="*/ 139529 h 1111187"/>
                <a:gd name="connsiteX4" fmla="*/ 1726061 w 1763451"/>
                <a:gd name="connsiteY4" fmla="*/ 282054 h 1111187"/>
                <a:gd name="connsiteX5" fmla="*/ 1759112 w 1763451"/>
                <a:gd name="connsiteY5" fmla="*/ 415497 h 1111187"/>
                <a:gd name="connsiteX6" fmla="*/ 1761210 w 1763451"/>
                <a:gd name="connsiteY6" fmla="*/ 525214 h 1111187"/>
                <a:gd name="connsiteX7" fmla="*/ 1744993 w 1763451"/>
                <a:gd name="connsiteY7" fmla="*/ 624182 h 1111187"/>
                <a:gd name="connsiteX8" fmla="*/ 1653647 w 1763451"/>
                <a:gd name="connsiteY8" fmla="*/ 812586 h 1111187"/>
                <a:gd name="connsiteX9" fmla="*/ 1455374 w 1763451"/>
                <a:gd name="connsiteY9" fmla="*/ 952826 h 1111187"/>
                <a:gd name="connsiteX10" fmla="*/ 1280846 w 1763451"/>
                <a:gd name="connsiteY10" fmla="*/ 1018817 h 1111187"/>
                <a:gd name="connsiteX11" fmla="*/ 1111655 w 1763451"/>
                <a:gd name="connsiteY11" fmla="*/ 1083104 h 1111187"/>
                <a:gd name="connsiteX12" fmla="*/ 1048828 w 1763451"/>
                <a:gd name="connsiteY12" fmla="*/ 1106867 h 1111187"/>
                <a:gd name="connsiteX13" fmla="*/ 1030308 w 1763451"/>
                <a:gd name="connsiteY13" fmla="*/ 1107748 h 1111187"/>
                <a:gd name="connsiteX14" fmla="*/ 1030065 w 1763451"/>
                <a:gd name="connsiteY14" fmla="*/ 1088984 h 1111187"/>
                <a:gd name="connsiteX15" fmla="*/ 1071693 w 1763451"/>
                <a:gd name="connsiteY15" fmla="*/ 987057 h 1111187"/>
                <a:gd name="connsiteX16" fmla="*/ 1076918 w 1763451"/>
                <a:gd name="connsiteY16" fmla="*/ 968350 h 1111187"/>
                <a:gd name="connsiteX17" fmla="*/ 1053098 w 1763451"/>
                <a:gd name="connsiteY17" fmla="*/ 966608 h 1111187"/>
                <a:gd name="connsiteX18" fmla="*/ 394049 w 1763451"/>
                <a:gd name="connsiteY18" fmla="*/ 966328 h 1111187"/>
                <a:gd name="connsiteX19" fmla="*/ 267721 w 1763451"/>
                <a:gd name="connsiteY19" fmla="*/ 937564 h 1111187"/>
                <a:gd name="connsiteX20" fmla="*/ 122500 w 1763451"/>
                <a:gd name="connsiteY20" fmla="*/ 828391 h 1111187"/>
                <a:gd name="connsiteX21" fmla="*/ 37315 w 1763451"/>
                <a:gd name="connsiteY21" fmla="*/ 684480 h 1111187"/>
                <a:gd name="connsiteX22" fmla="*/ 4394 w 1763451"/>
                <a:gd name="connsiteY22" fmla="*/ 550999 h 1111187"/>
                <a:gd name="connsiteX23" fmla="*/ 2241 w 1763451"/>
                <a:gd name="connsiteY23" fmla="*/ 441283 h 1111187"/>
                <a:gd name="connsiteX24" fmla="*/ 18757 w 1763451"/>
                <a:gd name="connsiteY24" fmla="*/ 340461 h 1111187"/>
                <a:gd name="connsiteX25" fmla="*/ 116433 w 1763451"/>
                <a:gd name="connsiteY25" fmla="*/ 144997 h 1111187"/>
                <a:gd name="connsiteX26" fmla="*/ 308058 w 1763451"/>
                <a:gd name="connsiteY26" fmla="*/ 14345 h 1111187"/>
                <a:gd name="connsiteX27" fmla="*/ 399685 w 1763451"/>
                <a:gd name="connsiteY27" fmla="*/ 0 h 111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63451" h="1111187">
                  <a:moveTo>
                    <a:pt x="399685" y="0"/>
                  </a:moveTo>
                  <a:cubicBezTo>
                    <a:pt x="722974" y="319"/>
                    <a:pt x="1046263" y="244"/>
                    <a:pt x="1369551" y="169"/>
                  </a:cubicBezTo>
                  <a:cubicBezTo>
                    <a:pt x="1411967" y="169"/>
                    <a:pt x="1451966" y="11105"/>
                    <a:pt x="1490748" y="26779"/>
                  </a:cubicBezTo>
                  <a:cubicBezTo>
                    <a:pt x="1550952" y="51104"/>
                    <a:pt x="1600183" y="90991"/>
                    <a:pt x="1642168" y="139529"/>
                  </a:cubicBezTo>
                  <a:cubicBezTo>
                    <a:pt x="1678665" y="181738"/>
                    <a:pt x="1706174" y="229789"/>
                    <a:pt x="1726061" y="282054"/>
                  </a:cubicBezTo>
                  <a:cubicBezTo>
                    <a:pt x="1742465" y="325199"/>
                    <a:pt x="1754805" y="369693"/>
                    <a:pt x="1759112" y="415497"/>
                  </a:cubicBezTo>
                  <a:cubicBezTo>
                    <a:pt x="1762520" y="451751"/>
                    <a:pt x="1765760" y="488117"/>
                    <a:pt x="1761210" y="525214"/>
                  </a:cubicBezTo>
                  <a:cubicBezTo>
                    <a:pt x="1757128" y="558528"/>
                    <a:pt x="1753214" y="591729"/>
                    <a:pt x="1744993" y="624182"/>
                  </a:cubicBezTo>
                  <a:cubicBezTo>
                    <a:pt x="1727522" y="693169"/>
                    <a:pt x="1698047" y="756557"/>
                    <a:pt x="1653647" y="812586"/>
                  </a:cubicBezTo>
                  <a:cubicBezTo>
                    <a:pt x="1601251" y="878689"/>
                    <a:pt x="1536065" y="925879"/>
                    <a:pt x="1455374" y="952826"/>
                  </a:cubicBezTo>
                  <a:cubicBezTo>
                    <a:pt x="1396423" y="972507"/>
                    <a:pt x="1338990" y="996683"/>
                    <a:pt x="1280846" y="1018817"/>
                  </a:cubicBezTo>
                  <a:cubicBezTo>
                    <a:pt x="1224461" y="1040277"/>
                    <a:pt x="1168058" y="1061700"/>
                    <a:pt x="1111655" y="1083104"/>
                  </a:cubicBezTo>
                  <a:cubicBezTo>
                    <a:pt x="1090719" y="1091044"/>
                    <a:pt x="1069764" y="1098965"/>
                    <a:pt x="1048828" y="1106867"/>
                  </a:cubicBezTo>
                  <a:cubicBezTo>
                    <a:pt x="1042780" y="1109152"/>
                    <a:pt x="1037200" y="1114827"/>
                    <a:pt x="1030308" y="1107748"/>
                  </a:cubicBezTo>
                  <a:cubicBezTo>
                    <a:pt x="1023904" y="1101194"/>
                    <a:pt x="1027443" y="1095370"/>
                    <a:pt x="1030065" y="1088984"/>
                  </a:cubicBezTo>
                  <a:cubicBezTo>
                    <a:pt x="1044015" y="1055034"/>
                    <a:pt x="1057780" y="1021008"/>
                    <a:pt x="1071693" y="987057"/>
                  </a:cubicBezTo>
                  <a:cubicBezTo>
                    <a:pt x="1074015" y="981365"/>
                    <a:pt x="1076431" y="975728"/>
                    <a:pt x="1076918" y="968350"/>
                  </a:cubicBezTo>
                  <a:cubicBezTo>
                    <a:pt x="1068041" y="965410"/>
                    <a:pt x="1060513" y="966608"/>
                    <a:pt x="1053098" y="966608"/>
                  </a:cubicBezTo>
                  <a:cubicBezTo>
                    <a:pt x="833421" y="966534"/>
                    <a:pt x="613725" y="966777"/>
                    <a:pt x="394049" y="966328"/>
                  </a:cubicBezTo>
                  <a:cubicBezTo>
                    <a:pt x="350060" y="966234"/>
                    <a:pt x="308095" y="955017"/>
                    <a:pt x="267721" y="937564"/>
                  </a:cubicBezTo>
                  <a:cubicBezTo>
                    <a:pt x="210494" y="912827"/>
                    <a:pt x="162799" y="875094"/>
                    <a:pt x="122500" y="828391"/>
                  </a:cubicBezTo>
                  <a:cubicBezTo>
                    <a:pt x="85666" y="785713"/>
                    <a:pt x="57371" y="737418"/>
                    <a:pt x="37315" y="684480"/>
                  </a:cubicBezTo>
                  <a:cubicBezTo>
                    <a:pt x="20948" y="641279"/>
                    <a:pt x="9019" y="596710"/>
                    <a:pt x="4394" y="550999"/>
                  </a:cubicBezTo>
                  <a:cubicBezTo>
                    <a:pt x="724" y="514783"/>
                    <a:pt x="-2198" y="478398"/>
                    <a:pt x="2241" y="441283"/>
                  </a:cubicBezTo>
                  <a:cubicBezTo>
                    <a:pt x="6304" y="407314"/>
                    <a:pt x="10480" y="373513"/>
                    <a:pt x="18757" y="340461"/>
                  </a:cubicBezTo>
                  <a:cubicBezTo>
                    <a:pt x="36828" y="268216"/>
                    <a:pt x="68625" y="201925"/>
                    <a:pt x="116433" y="144997"/>
                  </a:cubicBezTo>
                  <a:cubicBezTo>
                    <a:pt x="167668" y="83987"/>
                    <a:pt x="229764" y="36779"/>
                    <a:pt x="308058" y="14345"/>
                  </a:cubicBezTo>
                  <a:cubicBezTo>
                    <a:pt x="338039" y="5749"/>
                    <a:pt x="368188" y="-37"/>
                    <a:pt x="399685" y="0"/>
                  </a:cubicBezTo>
                  <a:close/>
                </a:path>
              </a:pathLst>
            </a:custGeom>
            <a:solidFill>
              <a:srgbClr val="23685B"/>
            </a:solidFill>
            <a:ln w="342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2800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86" name="矩形 585"/>
            <p:cNvSpPr/>
            <p:nvPr/>
          </p:nvSpPr>
          <p:spPr>
            <a:xfrm>
              <a:off x="5061405" y="2012326"/>
              <a:ext cx="2011680" cy="64511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600" dirty="0">
                  <a:solidFill>
                    <a:schemeClr val="bg1"/>
                  </a:solidFill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rPr>
                <a:t>第二部分</a:t>
              </a:r>
              <a:endParaRPr lang="zh-CN" altLang="en-US" sz="3600" dirty="0">
                <a:solidFill>
                  <a:schemeClr val="bg1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endParaRPr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任意多边形: 形状 217"/>
          <p:cNvSpPr/>
          <p:nvPr/>
        </p:nvSpPr>
        <p:spPr>
          <a:xfrm rot="10800000">
            <a:off x="-1" y="0"/>
            <a:ext cx="1259394" cy="629920"/>
          </a:xfrm>
          <a:custGeom>
            <a:avLst/>
            <a:gdLst>
              <a:gd name="connsiteX0" fmla="*/ 7657 w 1259394"/>
              <a:gd name="connsiteY0" fmla="*/ 629920 h 629920"/>
              <a:gd name="connsiteX1" fmla="*/ 7652 w 1259394"/>
              <a:gd name="connsiteY1" fmla="*/ 629920 h 629920"/>
              <a:gd name="connsiteX2" fmla="*/ 0 w 1259394"/>
              <a:gd name="connsiteY2" fmla="*/ 627456 h 629920"/>
              <a:gd name="connsiteX3" fmla="*/ 395043 w 1259394"/>
              <a:gd name="connsiteY3" fmla="*/ 151286 h 629920"/>
              <a:gd name="connsiteX4" fmla="*/ 631235 w 1259394"/>
              <a:gd name="connsiteY4" fmla="*/ 80452 h 629920"/>
              <a:gd name="connsiteX5" fmla="*/ 853142 w 1259394"/>
              <a:gd name="connsiteY5" fmla="*/ 49176 h 629920"/>
              <a:gd name="connsiteX6" fmla="*/ 1031322 w 1259394"/>
              <a:gd name="connsiteY6" fmla="*/ 24554 h 629920"/>
              <a:gd name="connsiteX7" fmla="*/ 1187556 w 1259394"/>
              <a:gd name="connsiteY7" fmla="*/ 2668 h 629920"/>
              <a:gd name="connsiteX8" fmla="*/ 1223570 w 1259394"/>
              <a:gd name="connsiteY8" fmla="*/ 8 h 629920"/>
              <a:gd name="connsiteX9" fmla="*/ 1259394 w 1259394"/>
              <a:gd name="connsiteY9" fmla="*/ 3969 h 629920"/>
              <a:gd name="connsiteX10" fmla="*/ 1259394 w 1259394"/>
              <a:gd name="connsiteY10" fmla="*/ 628018 h 629920"/>
              <a:gd name="connsiteX11" fmla="*/ 1243439 w 1259394"/>
              <a:gd name="connsiteY11" fmla="*/ 629378 h 629920"/>
              <a:gd name="connsiteX12" fmla="*/ 15616 w 1259394"/>
              <a:gd name="connsiteY12" fmla="*/ 629378 h 62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59394" h="629920">
                <a:moveTo>
                  <a:pt x="7657" y="629920"/>
                </a:moveTo>
                <a:lnTo>
                  <a:pt x="7652" y="629920"/>
                </a:lnTo>
                <a:lnTo>
                  <a:pt x="0" y="627456"/>
                </a:lnTo>
                <a:cubicBezTo>
                  <a:pt x="63588" y="412204"/>
                  <a:pt x="194357" y="252701"/>
                  <a:pt x="395043" y="151286"/>
                </a:cubicBezTo>
                <a:cubicBezTo>
                  <a:pt x="469500" y="113681"/>
                  <a:pt x="548837" y="91780"/>
                  <a:pt x="631235" y="80452"/>
                </a:cubicBezTo>
                <a:cubicBezTo>
                  <a:pt x="705175" y="70263"/>
                  <a:pt x="779114" y="59527"/>
                  <a:pt x="853142" y="49176"/>
                </a:cubicBezTo>
                <a:cubicBezTo>
                  <a:pt x="912516" y="40865"/>
                  <a:pt x="971934" y="32776"/>
                  <a:pt x="1031322" y="24554"/>
                </a:cubicBezTo>
                <a:cubicBezTo>
                  <a:pt x="1083405" y="17323"/>
                  <a:pt x="1135532" y="10328"/>
                  <a:pt x="1187556" y="2668"/>
                </a:cubicBezTo>
                <a:cubicBezTo>
                  <a:pt x="1199615" y="893"/>
                  <a:pt x="1211608" y="-101"/>
                  <a:pt x="1223570" y="8"/>
                </a:cubicBezTo>
                <a:lnTo>
                  <a:pt x="1259394" y="3969"/>
                </a:lnTo>
                <a:lnTo>
                  <a:pt x="1259394" y="628018"/>
                </a:lnTo>
                <a:lnTo>
                  <a:pt x="1243439" y="629378"/>
                </a:lnTo>
                <a:cubicBezTo>
                  <a:pt x="834159" y="629447"/>
                  <a:pt x="424885" y="629448"/>
                  <a:pt x="15616" y="629378"/>
                </a:cubicBezTo>
                <a:close/>
              </a:path>
            </a:pathLst>
          </a:custGeom>
          <a:solidFill>
            <a:srgbClr val="23685B"/>
          </a:solidFill>
          <a:ln w="34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sym typeface="+mn-lt"/>
            </a:endParaRPr>
          </a:p>
        </p:txBody>
      </p:sp>
      <p:sp>
        <p:nvSpPr>
          <p:cNvPr id="219" name="文本框 218"/>
          <p:cNvSpPr txBox="1"/>
          <p:nvPr/>
        </p:nvSpPr>
        <p:spPr>
          <a:xfrm>
            <a:off x="208677" y="106701"/>
            <a:ext cx="5084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汉仪旗黑X1-75W" panose="00020600040101010101" pitchFamily="18" charset="-122"/>
                <a:ea typeface="汉仪旗黑X1-75W" panose="00020600040101010101" pitchFamily="18" charset="-122"/>
                <a:cs typeface="+mn-ea"/>
                <a:sym typeface="汉仪旗黑X1-75W" panose="00020600040101010101" pitchFamily="18" charset="-122"/>
              </a:rPr>
              <a:t>02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汉仪旗黑X1-75W" panose="00020600040101010101" pitchFamily="18" charset="-122"/>
              <a:ea typeface="汉仪旗黑X1-75W" panose="00020600040101010101" pitchFamily="18" charset="-122"/>
              <a:cs typeface="+mn-ea"/>
              <a:sym typeface="汉仪旗黑X1-75W" panose="00020600040101010101" pitchFamily="18" charset="-122"/>
            </a:endParaRPr>
          </a:p>
        </p:txBody>
      </p:sp>
      <p:sp>
        <p:nvSpPr>
          <p:cNvPr id="220" name="图形"/>
          <p:cNvSpPr txBox="1"/>
          <p:nvPr/>
        </p:nvSpPr>
        <p:spPr>
          <a:xfrm>
            <a:off x="1259394" y="183706"/>
            <a:ext cx="13388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2400" dirty="0">
                <a:solidFill>
                  <a:prstClr val="black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cs typeface="+mn-ea"/>
                <a:sym typeface="汉仪旗黑X1-75W" panose="00020600040101010101" pitchFamily="18" charset="-122"/>
              </a:rPr>
              <a:t>作者简介</a:t>
            </a:r>
            <a:endParaRPr lang="zh-CN" altLang="en-US" sz="2400" dirty="0">
              <a:solidFill>
                <a:prstClr val="black"/>
              </a:solidFill>
              <a:latin typeface="汉仪旗黑X1-75W" panose="00020600040101010101" pitchFamily="18" charset="-122"/>
              <a:ea typeface="汉仪旗黑X1-75W" panose="00020600040101010101" pitchFamily="18" charset="-122"/>
              <a:cs typeface="+mn-ea"/>
              <a:sym typeface="汉仪旗黑X1-75W" panose="00020600040101010101" pitchFamily="18" charset="-122"/>
            </a:endParaRPr>
          </a:p>
        </p:txBody>
      </p:sp>
      <p:cxnSp>
        <p:nvCxnSpPr>
          <p:cNvPr id="221" name="直接连接符 220"/>
          <p:cNvCxnSpPr>
            <a:stCxn id="220" idx="3"/>
          </p:cNvCxnSpPr>
          <p:nvPr/>
        </p:nvCxnSpPr>
        <p:spPr>
          <a:xfrm>
            <a:off x="2598222" y="414539"/>
            <a:ext cx="5268169" cy="10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直接连接符 221"/>
          <p:cNvCxnSpPr/>
          <p:nvPr/>
        </p:nvCxnSpPr>
        <p:spPr>
          <a:xfrm>
            <a:off x="11257969" y="414539"/>
            <a:ext cx="934031" cy="0"/>
          </a:xfrm>
          <a:prstGeom prst="line">
            <a:avLst/>
          </a:prstGeom>
          <a:ln>
            <a:solidFill>
              <a:srgbClr val="0030A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任意多边形: 形状 222"/>
          <p:cNvSpPr/>
          <p:nvPr/>
        </p:nvSpPr>
        <p:spPr>
          <a:xfrm>
            <a:off x="8299838" y="270453"/>
            <a:ext cx="3892162" cy="297471"/>
          </a:xfrm>
          <a:custGeom>
            <a:avLst/>
            <a:gdLst>
              <a:gd name="connsiteX0" fmla="*/ 196408 w 3892162"/>
              <a:gd name="connsiteY0" fmla="*/ 0 h 297471"/>
              <a:gd name="connsiteX1" fmla="*/ 3892162 w 3892162"/>
              <a:gd name="connsiteY1" fmla="*/ 0 h 297471"/>
              <a:gd name="connsiteX2" fmla="*/ 3892162 w 3892162"/>
              <a:gd name="connsiteY2" fmla="*/ 297471 h 297471"/>
              <a:gd name="connsiteX3" fmla="*/ 0 w 3892162"/>
              <a:gd name="connsiteY3" fmla="*/ 297471 h 297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92162" h="297471">
                <a:moveTo>
                  <a:pt x="196408" y="0"/>
                </a:moveTo>
                <a:lnTo>
                  <a:pt x="3892162" y="0"/>
                </a:lnTo>
                <a:lnTo>
                  <a:pt x="3892162" y="297471"/>
                </a:lnTo>
                <a:lnTo>
                  <a:pt x="0" y="297471"/>
                </a:lnTo>
                <a:close/>
              </a:path>
            </a:pathLst>
          </a:custGeom>
          <a:solidFill>
            <a:srgbClr val="23685B"/>
          </a:solidFill>
          <a:ln w="34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sym typeface="+mn-lt"/>
            </a:endParaRPr>
          </a:p>
        </p:txBody>
      </p:sp>
      <p:sp>
        <p:nvSpPr>
          <p:cNvPr id="224" name="矩形 3"/>
          <p:cNvSpPr/>
          <p:nvPr/>
        </p:nvSpPr>
        <p:spPr>
          <a:xfrm>
            <a:off x="8601456" y="288742"/>
            <a:ext cx="3381868" cy="2755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dist">
              <a:defRPr/>
            </a:pPr>
            <a:r>
              <a:rPr lang="zh-CN" altLang="en-US" sz="1200" dirty="0">
                <a:solidFill>
                  <a:schemeClr val="bg1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雅酷黑 75W" panose="020B0804020202020204" pitchFamily="34" charset="-122"/>
              </a:rPr>
              <a:t>跨学科主题学习设计与实施</a:t>
            </a:r>
            <a:endParaRPr lang="zh-CN" altLang="en-US" sz="1200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cs typeface="+mn-ea"/>
              <a:sym typeface="+mn-lt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024320" y="911390"/>
            <a:ext cx="5039474" cy="1603897"/>
            <a:chOff x="1038290" y="1731810"/>
            <a:chExt cx="5039474" cy="1603897"/>
          </a:xfrm>
        </p:grpSpPr>
        <p:sp>
          <p:nvSpPr>
            <p:cNvPr id="709" name="矩形 708"/>
            <p:cNvSpPr/>
            <p:nvPr/>
          </p:nvSpPr>
          <p:spPr>
            <a:xfrm>
              <a:off x="1928808" y="1731810"/>
              <a:ext cx="4148956" cy="1603897"/>
            </a:xfrm>
            <a:prstGeom prst="rect">
              <a:avLst/>
            </a:prstGeom>
            <a:gradFill flip="none" rotWithShape="1">
              <a:gsLst>
                <a:gs pos="0">
                  <a:srgbClr val="D6EAD8"/>
                </a:gs>
                <a:gs pos="100000">
                  <a:srgbClr val="D6EAD8">
                    <a:alpha val="0"/>
                  </a:srgb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1038290" y="1731810"/>
              <a:ext cx="1726565" cy="1603897"/>
              <a:chOff x="1038290" y="1731810"/>
              <a:chExt cx="1726565" cy="1603897"/>
            </a:xfrm>
          </p:grpSpPr>
          <p:sp>
            <p:nvSpPr>
              <p:cNvPr id="706" name="椭圆 705"/>
              <p:cNvSpPr/>
              <p:nvPr/>
            </p:nvSpPr>
            <p:spPr>
              <a:xfrm>
                <a:off x="1099250" y="1731810"/>
                <a:ext cx="1603897" cy="1603897"/>
              </a:xfrm>
              <a:prstGeom prst="ellipse">
                <a:avLst/>
              </a:prstGeom>
              <a:solidFill>
                <a:srgbClr val="23685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707" name="文本框 706"/>
              <p:cNvSpPr txBox="1"/>
              <p:nvPr/>
            </p:nvSpPr>
            <p:spPr>
              <a:xfrm>
                <a:off x="1038290" y="2295690"/>
                <a:ext cx="1726565" cy="5835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zh-CN" altLang="en-US" sz="3200" dirty="0">
                    <a:solidFill>
                      <a:schemeClr val="bg1"/>
                    </a:solidFill>
                    <a:latin typeface="汉仪旗黑X1-75W" panose="00020600040101010101" pitchFamily="18" charset="-122"/>
                    <a:ea typeface="汉仪旗黑X1-75W" panose="00020600040101010101" pitchFamily="18" charset="-122"/>
                    <a:sym typeface="汉仪旗黑X1-75W" panose="00020600040101010101" pitchFamily="18" charset="-122"/>
                  </a:rPr>
                  <a:t>于素梅</a:t>
                </a:r>
                <a:endParaRPr lang="zh-CN" altLang="en-US" sz="3200" dirty="0">
                  <a:solidFill>
                    <a:schemeClr val="bg1"/>
                  </a:solidFill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endParaRPr>
              </a:p>
            </p:txBody>
          </p:sp>
        </p:grpSp>
        <p:sp>
          <p:nvSpPr>
            <p:cNvPr id="708" name="文本框 707"/>
            <p:cNvSpPr txBox="1"/>
            <p:nvPr/>
          </p:nvSpPr>
          <p:spPr>
            <a:xfrm>
              <a:off x="2877700" y="1837663"/>
              <a:ext cx="3185932" cy="133794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dirty="0">
                  <a:latin typeface="汉仪旗黑-60S" panose="00020600040101010101" pitchFamily="18" charset="-122"/>
                  <a:ea typeface="汉仪旗黑-60S" panose="00020600040101010101" pitchFamily="18" charset="-122"/>
                  <a:sym typeface="汉仪旗黑-60S" panose="00020600040101010101" pitchFamily="18" charset="-122"/>
                </a:rPr>
                <a:t>教育学博士，研究员，博士生导师。中国教育科学研究院体育美育教育研究所</a:t>
              </a:r>
              <a:r>
                <a:rPr lang="zh-CN" altLang="en-US" dirty="0">
                  <a:latin typeface="汉仪旗黑-60S" panose="00020600040101010101" pitchFamily="18" charset="-122"/>
                  <a:ea typeface="汉仪旗黑-60S" panose="00020600040101010101" pitchFamily="18" charset="-122"/>
                  <a:sym typeface="汉仪旗黑-60S" panose="00020600040101010101" pitchFamily="18" charset="-122"/>
                </a:rPr>
                <a:t>副所长。</a:t>
              </a:r>
              <a:endParaRPr lang="zh-CN" altLang="en-US" dirty="0">
                <a:latin typeface="汉仪旗黑-60S" panose="00020600040101010101" pitchFamily="18" charset="-122"/>
                <a:ea typeface="汉仪旗黑-60S" panose="00020600040101010101" pitchFamily="18" charset="-122"/>
                <a:sym typeface="汉仪旗黑-60S" panose="00020600040101010101" pitchFamily="18" charset="-122"/>
              </a:endParaRPr>
            </a:p>
          </p:txBody>
        </p:sp>
      </p:grpSp>
      <p:sp>
        <p:nvSpPr>
          <p:cNvPr id="710" name="文本框 709"/>
          <p:cNvSpPr txBox="1"/>
          <p:nvPr/>
        </p:nvSpPr>
        <p:spPr>
          <a:xfrm>
            <a:off x="809625" y="2653030"/>
            <a:ext cx="7009765" cy="39693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sz="28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《义务教育体育与健康课程标准( 2022年版)》修订组核心成员，全国体育职业教育教学指导委员会委员，我国大中小(幼)体育课程一体化研究项目主要负责人。</a:t>
            </a:r>
            <a:endParaRPr sz="2800" dirty="0">
              <a:latin typeface="汉仪旗黑-50S" panose="00020600040101010101" pitchFamily="18" charset="-122"/>
              <a:ea typeface="汉仪旗黑-50S" panose="00020600040101010101" pitchFamily="18" charset="-122"/>
              <a:sym typeface="汉仪旗黑-50S" panose="00020600040101010101" pitchFamily="18" charset="-122"/>
            </a:endParaRPr>
          </a:p>
          <a:p>
            <a:pPr>
              <a:lnSpc>
                <a:spcPct val="150000"/>
              </a:lnSpc>
            </a:pPr>
            <a:r>
              <a:rPr lang="zh-CN" sz="28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研究方向：</a:t>
            </a:r>
            <a:r>
              <a:rPr sz="28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长期从事学校体育、体育课程与教学等研究。</a:t>
            </a:r>
            <a:endParaRPr sz="2800" dirty="0">
              <a:latin typeface="汉仪旗黑-50S" panose="00020600040101010101" pitchFamily="18" charset="-122"/>
              <a:ea typeface="汉仪旗黑-50S" panose="00020600040101010101" pitchFamily="18" charset="-122"/>
              <a:sym typeface="汉仪旗黑-50S" panose="00020600040101010101" pitchFamily="18" charset="-122"/>
            </a:endParaRPr>
          </a:p>
        </p:txBody>
      </p:sp>
      <p:pic>
        <p:nvPicPr>
          <p:cNvPr id="2" name="图片 1" descr="IMG_0385"/>
          <p:cNvPicPr>
            <a:picLocks noChangeAspect="1"/>
          </p:cNvPicPr>
          <p:nvPr/>
        </p:nvPicPr>
        <p:blipFill>
          <a:blip r:embed="rId1"/>
          <a:srcRect l="32917" t="12204" r="22659"/>
          <a:stretch>
            <a:fillRect/>
          </a:stretch>
        </p:blipFill>
        <p:spPr>
          <a:xfrm>
            <a:off x="8030210" y="1534795"/>
            <a:ext cx="3892550" cy="5131435"/>
          </a:xfrm>
          <a:prstGeom prst="rect">
            <a:avLst/>
          </a:prstGeom>
        </p:spPr>
      </p:pic>
    </p:spTree>
    <p:custDataLst>
      <p:tags r:id="rId2"/>
    </p:custData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-269627" y="-733919"/>
            <a:ext cx="12461628" cy="7591921"/>
            <a:chOff x="-269627" y="-733919"/>
            <a:chExt cx="12461628" cy="7591921"/>
          </a:xfrm>
        </p:grpSpPr>
        <p:sp>
          <p:nvSpPr>
            <p:cNvPr id="588" name="任意多边形: 形状 587"/>
            <p:cNvSpPr/>
            <p:nvPr/>
          </p:nvSpPr>
          <p:spPr>
            <a:xfrm rot="5400000">
              <a:off x="2667001" y="-2667000"/>
              <a:ext cx="6857999" cy="12192000"/>
            </a:xfrm>
            <a:custGeom>
              <a:avLst/>
              <a:gdLst>
                <a:gd name="connsiteX0" fmla="*/ 0 w 6857999"/>
                <a:gd name="connsiteY0" fmla="*/ 12192000 h 12192000"/>
                <a:gd name="connsiteX1" fmla="*/ 0 w 6857999"/>
                <a:gd name="connsiteY1" fmla="*/ 0 h 12192000"/>
                <a:gd name="connsiteX2" fmla="*/ 6857999 w 6857999"/>
                <a:gd name="connsiteY2" fmla="*/ 0 h 12192000"/>
                <a:gd name="connsiteX3" fmla="*/ 6857999 w 6857999"/>
                <a:gd name="connsiteY3" fmla="*/ 12192000 h 1219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7999" h="12192000">
                  <a:moveTo>
                    <a:pt x="0" y="12192000"/>
                  </a:moveTo>
                  <a:lnTo>
                    <a:pt x="0" y="0"/>
                  </a:lnTo>
                  <a:lnTo>
                    <a:pt x="6857999" y="0"/>
                  </a:lnTo>
                  <a:lnTo>
                    <a:pt x="6857999" y="12192000"/>
                  </a:lnTo>
                  <a:close/>
                </a:path>
              </a:pathLst>
            </a:custGeom>
            <a:solidFill>
              <a:srgbClr val="F3FFF0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89" name="任意多边形: 形状 588"/>
            <p:cNvSpPr/>
            <p:nvPr/>
          </p:nvSpPr>
          <p:spPr>
            <a:xfrm>
              <a:off x="4824556" y="0"/>
              <a:ext cx="7367445" cy="2472003"/>
            </a:xfrm>
            <a:custGeom>
              <a:avLst/>
              <a:gdLst>
                <a:gd name="connsiteX0" fmla="*/ 75102 w 7367445"/>
                <a:gd name="connsiteY0" fmla="*/ 0 h 2472003"/>
                <a:gd name="connsiteX1" fmla="*/ 7367445 w 7367445"/>
                <a:gd name="connsiteY1" fmla="*/ 0 h 2472003"/>
                <a:gd name="connsiteX2" fmla="*/ 7367445 w 7367445"/>
                <a:gd name="connsiteY2" fmla="*/ 2472003 h 2472003"/>
                <a:gd name="connsiteX3" fmla="*/ 7315532 w 7367445"/>
                <a:gd name="connsiteY3" fmla="*/ 2468968 h 2472003"/>
                <a:gd name="connsiteX4" fmla="*/ 5615241 w 7367445"/>
                <a:gd name="connsiteY4" fmla="*/ 2091464 h 2472003"/>
                <a:gd name="connsiteX5" fmla="*/ 4896389 w 7367445"/>
                <a:gd name="connsiteY5" fmla="*/ 2368163 h 2472003"/>
                <a:gd name="connsiteX6" fmla="*/ 4047891 w 7367445"/>
                <a:gd name="connsiteY6" fmla="*/ 1824879 h 2472003"/>
                <a:gd name="connsiteX7" fmla="*/ 3462969 w 7367445"/>
                <a:gd name="connsiteY7" fmla="*/ 944947 h 2472003"/>
                <a:gd name="connsiteX8" fmla="*/ 2917226 w 7367445"/>
                <a:gd name="connsiteY8" fmla="*/ 627613 h 2472003"/>
                <a:gd name="connsiteX9" fmla="*/ 1589948 w 7367445"/>
                <a:gd name="connsiteY9" fmla="*/ 342078 h 2472003"/>
                <a:gd name="connsiteX10" fmla="*/ 422566 w 7367445"/>
                <a:gd name="connsiteY10" fmla="*/ 398838 h 2472003"/>
                <a:gd name="connsiteX11" fmla="*/ 39545 w 7367445"/>
                <a:gd name="connsiteY11" fmla="*/ 49435 h 247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67445" h="2472003">
                  <a:moveTo>
                    <a:pt x="75102" y="0"/>
                  </a:moveTo>
                  <a:lnTo>
                    <a:pt x="7367445" y="0"/>
                  </a:lnTo>
                  <a:lnTo>
                    <a:pt x="7367445" y="2472003"/>
                  </a:lnTo>
                  <a:lnTo>
                    <a:pt x="7315532" y="2468968"/>
                  </a:lnTo>
                  <a:cubicBezTo>
                    <a:pt x="6738432" y="2404506"/>
                    <a:pt x="6182451" y="1935690"/>
                    <a:pt x="5615241" y="2091464"/>
                  </a:cubicBezTo>
                  <a:cubicBezTo>
                    <a:pt x="5366513" y="2159796"/>
                    <a:pt x="5153225" y="2344109"/>
                    <a:pt x="4896389" y="2368163"/>
                  </a:cubicBezTo>
                  <a:cubicBezTo>
                    <a:pt x="4544252" y="2401144"/>
                    <a:pt x="4238490" y="2122806"/>
                    <a:pt x="4047891" y="1824879"/>
                  </a:cubicBezTo>
                  <a:cubicBezTo>
                    <a:pt x="3857290" y="1526952"/>
                    <a:pt x="3724088" y="1183471"/>
                    <a:pt x="3462969" y="944947"/>
                  </a:cubicBezTo>
                  <a:cubicBezTo>
                    <a:pt x="3306718" y="802179"/>
                    <a:pt x="3113657" y="706241"/>
                    <a:pt x="2917226" y="627613"/>
                  </a:cubicBezTo>
                  <a:cubicBezTo>
                    <a:pt x="2495117" y="458606"/>
                    <a:pt x="2044036" y="362760"/>
                    <a:pt x="1589948" y="342078"/>
                  </a:cubicBezTo>
                  <a:cubicBezTo>
                    <a:pt x="1197724" y="324221"/>
                    <a:pt x="812697" y="412414"/>
                    <a:pt x="422566" y="398838"/>
                  </a:cubicBezTo>
                  <a:cubicBezTo>
                    <a:pt x="192243" y="390913"/>
                    <a:pt x="-108965" y="340803"/>
                    <a:pt x="39545" y="49435"/>
                  </a:cubicBezTo>
                  <a:close/>
                </a:path>
              </a:pathLst>
            </a:custGeom>
            <a:solidFill>
              <a:srgbClr val="D6EAD8"/>
            </a:solidFill>
            <a:ln w="816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0" name="任意多边形: 形状 589"/>
            <p:cNvSpPr/>
            <p:nvPr/>
          </p:nvSpPr>
          <p:spPr>
            <a:xfrm>
              <a:off x="0" y="3518721"/>
              <a:ext cx="6556906" cy="3339279"/>
            </a:xfrm>
            <a:custGeom>
              <a:avLst/>
              <a:gdLst>
                <a:gd name="connsiteX0" fmla="*/ 0 w 6556906"/>
                <a:gd name="connsiteY0" fmla="*/ 0 h 3339279"/>
                <a:gd name="connsiteX1" fmla="*/ 286034 w 6556906"/>
                <a:gd name="connsiteY1" fmla="*/ 120663 h 3339279"/>
                <a:gd name="connsiteX2" fmla="*/ 986326 w 6556906"/>
                <a:gd name="connsiteY2" fmla="*/ 655642 h 3339279"/>
                <a:gd name="connsiteX3" fmla="*/ 1177693 w 6556906"/>
                <a:gd name="connsiteY3" fmla="*/ 1322937 h 3339279"/>
                <a:gd name="connsiteX4" fmla="*/ 1653702 w 6556906"/>
                <a:gd name="connsiteY4" fmla="*/ 1571723 h 3339279"/>
                <a:gd name="connsiteX5" fmla="*/ 2751757 w 6556906"/>
                <a:gd name="connsiteY5" fmla="*/ 1737362 h 3339279"/>
                <a:gd name="connsiteX6" fmla="*/ 3164467 w 6556906"/>
                <a:gd name="connsiteY6" fmla="*/ 2064394 h 3339279"/>
                <a:gd name="connsiteX7" fmla="*/ 4636273 w 6556906"/>
                <a:gd name="connsiteY7" fmla="*/ 2168368 h 3339279"/>
                <a:gd name="connsiteX8" fmla="*/ 4898127 w 6556906"/>
                <a:gd name="connsiteY8" fmla="*/ 1965321 h 3339279"/>
                <a:gd name="connsiteX9" fmla="*/ 5601604 w 6556906"/>
                <a:gd name="connsiteY9" fmla="*/ 2049611 h 3339279"/>
                <a:gd name="connsiteX10" fmla="*/ 6086924 w 6556906"/>
                <a:gd name="connsiteY10" fmla="*/ 2610889 h 3339279"/>
                <a:gd name="connsiteX11" fmla="*/ 6521863 w 6556906"/>
                <a:gd name="connsiteY11" fmla="*/ 3254902 h 3339279"/>
                <a:gd name="connsiteX12" fmla="*/ 6556906 w 6556906"/>
                <a:gd name="connsiteY12" fmla="*/ 3339279 h 3339279"/>
                <a:gd name="connsiteX13" fmla="*/ 0 w 6556906"/>
                <a:gd name="connsiteY13" fmla="*/ 3339279 h 33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56906" h="3339279">
                  <a:moveTo>
                    <a:pt x="0" y="0"/>
                  </a:moveTo>
                  <a:lnTo>
                    <a:pt x="286034" y="120663"/>
                  </a:lnTo>
                  <a:cubicBezTo>
                    <a:pt x="563815" y="237869"/>
                    <a:pt x="866589" y="378923"/>
                    <a:pt x="986326" y="655642"/>
                  </a:cubicBezTo>
                  <a:cubicBezTo>
                    <a:pt x="1078947" y="869553"/>
                    <a:pt x="1043908" y="1132141"/>
                    <a:pt x="1177693" y="1322937"/>
                  </a:cubicBezTo>
                  <a:cubicBezTo>
                    <a:pt x="1283383" y="1473630"/>
                    <a:pt x="1471891" y="1543300"/>
                    <a:pt x="1653702" y="1571723"/>
                  </a:cubicBezTo>
                  <a:cubicBezTo>
                    <a:pt x="2022470" y="1629305"/>
                    <a:pt x="2424562" y="1557920"/>
                    <a:pt x="2751757" y="1737362"/>
                  </a:cubicBezTo>
                  <a:cubicBezTo>
                    <a:pt x="2905962" y="1821897"/>
                    <a:pt x="3027006" y="1954703"/>
                    <a:pt x="3164467" y="2064394"/>
                  </a:cubicBezTo>
                  <a:cubicBezTo>
                    <a:pt x="3578729" y="2394856"/>
                    <a:pt x="4215232" y="2490172"/>
                    <a:pt x="4636273" y="2168368"/>
                  </a:cubicBezTo>
                  <a:cubicBezTo>
                    <a:pt x="4724238" y="2101148"/>
                    <a:pt x="4800932" y="2018247"/>
                    <a:pt x="4898127" y="1965321"/>
                  </a:cubicBezTo>
                  <a:cubicBezTo>
                    <a:pt x="5116612" y="1846318"/>
                    <a:pt x="5397740" y="1906841"/>
                    <a:pt x="5601604" y="2049611"/>
                  </a:cubicBezTo>
                  <a:cubicBezTo>
                    <a:pt x="5805467" y="2192380"/>
                    <a:pt x="5948564" y="2404085"/>
                    <a:pt x="6086924" y="2610889"/>
                  </a:cubicBezTo>
                  <a:cubicBezTo>
                    <a:pt x="6182434" y="2753517"/>
                    <a:pt x="6399406" y="3008959"/>
                    <a:pt x="6521863" y="3254902"/>
                  </a:cubicBezTo>
                  <a:lnTo>
                    <a:pt x="6556906" y="3339279"/>
                  </a:lnTo>
                  <a:lnTo>
                    <a:pt x="0" y="3339279"/>
                  </a:lnTo>
                  <a:close/>
                </a:path>
              </a:pathLst>
            </a:custGeom>
            <a:solidFill>
              <a:srgbClr val="D6EAD8"/>
            </a:solidFill>
            <a:ln w="816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" name="任意多边形: 形状 11"/>
            <p:cNvSpPr/>
            <p:nvPr/>
          </p:nvSpPr>
          <p:spPr>
            <a:xfrm rot="5400000">
              <a:off x="3734383" y="5836245"/>
              <a:ext cx="464840" cy="315976"/>
            </a:xfrm>
            <a:custGeom>
              <a:avLst/>
              <a:gdLst>
                <a:gd name="connsiteX0" fmla="*/ 244934 w 244933"/>
                <a:gd name="connsiteY0" fmla="*/ 142881 h 166494"/>
                <a:gd name="connsiteX1" fmla="*/ 171634 w 244933"/>
                <a:gd name="connsiteY1" fmla="*/ 39617 h 166494"/>
                <a:gd name="connsiteX2" fmla="*/ 5 w 244933"/>
                <a:gd name="connsiteY2" fmla="*/ 0 h 166494"/>
                <a:gd name="connsiteX3" fmla="*/ 87965 w 244933"/>
                <a:gd name="connsiteY3" fmla="*/ 146099 h 166494"/>
                <a:gd name="connsiteX4" fmla="*/ 244934 w 244933"/>
                <a:gd name="connsiteY4" fmla="*/ 142881 h 16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933" h="166494">
                  <a:moveTo>
                    <a:pt x="244934" y="142881"/>
                  </a:moveTo>
                  <a:cubicBezTo>
                    <a:pt x="210179" y="98186"/>
                    <a:pt x="210680" y="56065"/>
                    <a:pt x="171634" y="39617"/>
                  </a:cubicBezTo>
                  <a:cubicBezTo>
                    <a:pt x="132589" y="23170"/>
                    <a:pt x="5" y="0"/>
                    <a:pt x="5" y="0"/>
                  </a:cubicBezTo>
                  <a:cubicBezTo>
                    <a:pt x="5" y="0"/>
                    <a:pt x="-2283" y="98329"/>
                    <a:pt x="87965" y="146099"/>
                  </a:cubicBezTo>
                  <a:cubicBezTo>
                    <a:pt x="178142" y="193797"/>
                    <a:pt x="244934" y="142881"/>
                    <a:pt x="244934" y="14288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" name="任意多边形: 形状 12"/>
            <p:cNvSpPr/>
            <p:nvPr/>
          </p:nvSpPr>
          <p:spPr>
            <a:xfrm rot="5400000">
              <a:off x="3420021" y="6002441"/>
              <a:ext cx="490073" cy="252314"/>
            </a:xfrm>
            <a:custGeom>
              <a:avLst/>
              <a:gdLst>
                <a:gd name="connsiteX0" fmla="*/ 0 w 258229"/>
                <a:gd name="connsiteY0" fmla="*/ 88325 h 132949"/>
                <a:gd name="connsiteX1" fmla="*/ 161045 w 258229"/>
                <a:gd name="connsiteY1" fmla="*/ 8 h 132949"/>
                <a:gd name="connsiteX2" fmla="*/ 258230 w 258229"/>
                <a:gd name="connsiteY2" fmla="*/ 29042 h 132949"/>
                <a:gd name="connsiteX3" fmla="*/ 148745 w 258229"/>
                <a:gd name="connsiteY3" fmla="*/ 132949 h 132949"/>
                <a:gd name="connsiteX4" fmla="*/ 0 w 258229"/>
                <a:gd name="connsiteY4" fmla="*/ 88325 h 13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229" h="132949">
                  <a:moveTo>
                    <a:pt x="0" y="88325"/>
                  </a:moveTo>
                  <a:cubicBezTo>
                    <a:pt x="40047" y="70018"/>
                    <a:pt x="120855" y="-850"/>
                    <a:pt x="161045" y="8"/>
                  </a:cubicBezTo>
                  <a:cubicBezTo>
                    <a:pt x="201235" y="866"/>
                    <a:pt x="236991" y="8"/>
                    <a:pt x="258230" y="29042"/>
                  </a:cubicBezTo>
                  <a:cubicBezTo>
                    <a:pt x="256370" y="101412"/>
                    <a:pt x="194298" y="133092"/>
                    <a:pt x="148745" y="132949"/>
                  </a:cubicBezTo>
                  <a:cubicBezTo>
                    <a:pt x="103263" y="132806"/>
                    <a:pt x="23098" y="122079"/>
                    <a:pt x="0" y="88325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" name="任意多边形: 形状 13"/>
            <p:cNvSpPr/>
            <p:nvPr/>
          </p:nvSpPr>
          <p:spPr>
            <a:xfrm rot="5400000">
              <a:off x="3981062" y="6350924"/>
              <a:ext cx="229373" cy="479352"/>
            </a:xfrm>
            <a:custGeom>
              <a:avLst/>
              <a:gdLst>
                <a:gd name="connsiteX0" fmla="*/ 44294 w 120861"/>
                <a:gd name="connsiteY0" fmla="*/ 252580 h 252580"/>
                <a:gd name="connsiteX1" fmla="*/ 28 w 120861"/>
                <a:gd name="connsiteY1" fmla="*/ 159686 h 252580"/>
                <a:gd name="connsiteX2" fmla="*/ 90991 w 120861"/>
                <a:gd name="connsiteY2" fmla="*/ 0 h 252580"/>
                <a:gd name="connsiteX3" fmla="*/ 118094 w 120861"/>
                <a:gd name="connsiteY3" fmla="*/ 162046 h 252580"/>
                <a:gd name="connsiteX4" fmla="*/ 44294 w 120861"/>
                <a:gd name="connsiteY4" fmla="*/ 252580 h 25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861" h="252580">
                  <a:moveTo>
                    <a:pt x="44294" y="252580"/>
                  </a:moveTo>
                  <a:cubicBezTo>
                    <a:pt x="37786" y="220686"/>
                    <a:pt x="-1188" y="206813"/>
                    <a:pt x="28" y="159686"/>
                  </a:cubicBezTo>
                  <a:cubicBezTo>
                    <a:pt x="1244" y="112560"/>
                    <a:pt x="93351" y="22455"/>
                    <a:pt x="90991" y="0"/>
                  </a:cubicBezTo>
                  <a:cubicBezTo>
                    <a:pt x="94567" y="42049"/>
                    <a:pt x="131038" y="117208"/>
                    <a:pt x="118094" y="162046"/>
                  </a:cubicBezTo>
                  <a:cubicBezTo>
                    <a:pt x="105151" y="206956"/>
                    <a:pt x="44294" y="252580"/>
                    <a:pt x="44294" y="25258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" name="任意多边形: 形状 14"/>
            <p:cNvSpPr/>
            <p:nvPr/>
          </p:nvSpPr>
          <p:spPr>
            <a:xfrm rot="5400000">
              <a:off x="3792905" y="5800161"/>
              <a:ext cx="352800" cy="290225"/>
            </a:xfrm>
            <a:custGeom>
              <a:avLst/>
              <a:gdLst>
                <a:gd name="connsiteX0" fmla="*/ 647 w 185897"/>
                <a:gd name="connsiteY0" fmla="*/ 3259 h 152925"/>
                <a:gd name="connsiteX1" fmla="*/ 504 w 185897"/>
                <a:gd name="connsiteY1" fmla="*/ 20565 h 152925"/>
                <a:gd name="connsiteX2" fmla="*/ 4938 w 185897"/>
                <a:gd name="connsiteY2" fmla="*/ 36297 h 152925"/>
                <a:gd name="connsiteX3" fmla="*/ 18096 w 185897"/>
                <a:gd name="connsiteY3" fmla="*/ 67119 h 152925"/>
                <a:gd name="connsiteX4" fmla="*/ 54781 w 185897"/>
                <a:gd name="connsiteY4" fmla="*/ 119537 h 152925"/>
                <a:gd name="connsiteX5" fmla="*/ 179212 w 185897"/>
                <a:gd name="connsiteY5" fmla="*/ 145496 h 152925"/>
                <a:gd name="connsiteX6" fmla="*/ 178783 w 185897"/>
                <a:gd name="connsiteY6" fmla="*/ 126760 h 152925"/>
                <a:gd name="connsiteX7" fmla="*/ 147604 w 185897"/>
                <a:gd name="connsiteY7" fmla="*/ 124257 h 152925"/>
                <a:gd name="connsiteX8" fmla="*/ 116925 w 185897"/>
                <a:gd name="connsiteY8" fmla="*/ 122326 h 152925"/>
                <a:gd name="connsiteX9" fmla="*/ 70729 w 185897"/>
                <a:gd name="connsiteY9" fmla="*/ 97011 h 152925"/>
                <a:gd name="connsiteX10" fmla="*/ 36832 w 185897"/>
                <a:gd name="connsiteY10" fmla="*/ 52030 h 152925"/>
                <a:gd name="connsiteX11" fmla="*/ 23459 w 185897"/>
                <a:gd name="connsiteY11" fmla="*/ 24712 h 152925"/>
                <a:gd name="connsiteX12" fmla="*/ 16237 w 185897"/>
                <a:gd name="connsiteY12" fmla="*/ 11483 h 152925"/>
                <a:gd name="connsiteX13" fmla="*/ 6082 w 185897"/>
                <a:gd name="connsiteY13" fmla="*/ 970 h 152925"/>
                <a:gd name="connsiteX14" fmla="*/ 647 w 185897"/>
                <a:gd name="connsiteY14" fmla="*/ 3259 h 152925"/>
                <a:gd name="connsiteX15" fmla="*/ 647 w 185897"/>
                <a:gd name="connsiteY15" fmla="*/ 3259 h 15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5897" h="152925">
                  <a:moveTo>
                    <a:pt x="647" y="3259"/>
                  </a:moveTo>
                  <a:cubicBezTo>
                    <a:pt x="361" y="9338"/>
                    <a:pt x="-569" y="14486"/>
                    <a:pt x="504" y="20565"/>
                  </a:cubicBezTo>
                  <a:cubicBezTo>
                    <a:pt x="1434" y="25928"/>
                    <a:pt x="3150" y="31149"/>
                    <a:pt x="4938" y="36297"/>
                  </a:cubicBezTo>
                  <a:cubicBezTo>
                    <a:pt x="8656" y="46810"/>
                    <a:pt x="13233" y="57108"/>
                    <a:pt x="18096" y="67119"/>
                  </a:cubicBezTo>
                  <a:cubicBezTo>
                    <a:pt x="27464" y="86356"/>
                    <a:pt x="39407" y="104520"/>
                    <a:pt x="54781" y="119537"/>
                  </a:cubicBezTo>
                  <a:cubicBezTo>
                    <a:pt x="88035" y="152004"/>
                    <a:pt x="135948" y="161086"/>
                    <a:pt x="179212" y="145496"/>
                  </a:cubicBezTo>
                  <a:cubicBezTo>
                    <a:pt x="187365" y="142564"/>
                    <a:pt x="189010" y="128047"/>
                    <a:pt x="178783" y="126760"/>
                  </a:cubicBezTo>
                  <a:cubicBezTo>
                    <a:pt x="168342" y="125473"/>
                    <a:pt x="158188" y="124186"/>
                    <a:pt x="147604" y="124257"/>
                  </a:cubicBezTo>
                  <a:cubicBezTo>
                    <a:pt x="137235" y="124329"/>
                    <a:pt x="127151" y="124543"/>
                    <a:pt x="116925" y="122326"/>
                  </a:cubicBezTo>
                  <a:cubicBezTo>
                    <a:pt x="99548" y="118536"/>
                    <a:pt x="83815" y="108882"/>
                    <a:pt x="70729" y="97011"/>
                  </a:cubicBezTo>
                  <a:cubicBezTo>
                    <a:pt x="56641" y="84210"/>
                    <a:pt x="45914" y="68692"/>
                    <a:pt x="36832" y="52030"/>
                  </a:cubicBezTo>
                  <a:cubicBezTo>
                    <a:pt x="31969" y="43091"/>
                    <a:pt x="27893" y="33866"/>
                    <a:pt x="23459" y="24712"/>
                  </a:cubicBezTo>
                  <a:cubicBezTo>
                    <a:pt x="21242" y="20207"/>
                    <a:pt x="19169" y="15631"/>
                    <a:pt x="16237" y="11483"/>
                  </a:cubicBezTo>
                  <a:cubicBezTo>
                    <a:pt x="13233" y="7335"/>
                    <a:pt x="9586" y="4618"/>
                    <a:pt x="6082" y="970"/>
                  </a:cubicBezTo>
                  <a:cubicBezTo>
                    <a:pt x="3936" y="-1247"/>
                    <a:pt x="718" y="684"/>
                    <a:pt x="647" y="3259"/>
                  </a:cubicBezTo>
                  <a:lnTo>
                    <a:pt x="647" y="325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" name="任意多边形: 形状 15"/>
            <p:cNvSpPr/>
            <p:nvPr/>
          </p:nvSpPr>
          <p:spPr>
            <a:xfrm rot="5400000">
              <a:off x="3492595" y="5957699"/>
              <a:ext cx="333987" cy="239316"/>
            </a:xfrm>
            <a:custGeom>
              <a:avLst/>
              <a:gdLst>
                <a:gd name="connsiteX0" fmla="*/ 152357 w 175984"/>
                <a:gd name="connsiteY0" fmla="*/ 8720 h 126100"/>
                <a:gd name="connsiteX1" fmla="*/ 142846 w 175984"/>
                <a:gd name="connsiteY1" fmla="*/ 853 h 126100"/>
                <a:gd name="connsiteX2" fmla="*/ 122108 w 175984"/>
                <a:gd name="connsiteY2" fmla="*/ 2283 h 126100"/>
                <a:gd name="connsiteX3" fmla="*/ 82561 w 175984"/>
                <a:gd name="connsiteY3" fmla="*/ 23451 h 126100"/>
                <a:gd name="connsiteX4" fmla="*/ 47020 w 175984"/>
                <a:gd name="connsiteY4" fmla="*/ 51055 h 126100"/>
                <a:gd name="connsiteX5" fmla="*/ 6473 w 175984"/>
                <a:gd name="connsiteY5" fmla="*/ 75583 h 126100"/>
                <a:gd name="connsiteX6" fmla="*/ 10406 w 175984"/>
                <a:gd name="connsiteY6" fmla="*/ 100684 h 126100"/>
                <a:gd name="connsiteX7" fmla="*/ 98866 w 175984"/>
                <a:gd name="connsiteY7" fmla="*/ 123211 h 126100"/>
                <a:gd name="connsiteX8" fmla="*/ 142775 w 175984"/>
                <a:gd name="connsiteY8" fmla="*/ 125785 h 126100"/>
                <a:gd name="connsiteX9" fmla="*/ 175813 w 175984"/>
                <a:gd name="connsiteY9" fmla="*/ 105547 h 126100"/>
                <a:gd name="connsiteX10" fmla="*/ 171522 w 175984"/>
                <a:gd name="connsiteY10" fmla="*/ 98467 h 126100"/>
                <a:gd name="connsiteX11" fmla="*/ 136696 w 175984"/>
                <a:gd name="connsiteY11" fmla="*/ 97967 h 126100"/>
                <a:gd name="connsiteX12" fmla="*/ 96935 w 175984"/>
                <a:gd name="connsiteY12" fmla="*/ 95035 h 126100"/>
                <a:gd name="connsiteX13" fmla="*/ 16985 w 175984"/>
                <a:gd name="connsiteY13" fmla="*/ 74082 h 126100"/>
                <a:gd name="connsiteX14" fmla="*/ 20918 w 175984"/>
                <a:gd name="connsiteY14" fmla="*/ 99182 h 126100"/>
                <a:gd name="connsiteX15" fmla="*/ 95005 w 175984"/>
                <a:gd name="connsiteY15" fmla="*/ 47908 h 126100"/>
                <a:gd name="connsiteX16" fmla="*/ 128901 w 175984"/>
                <a:gd name="connsiteY16" fmla="*/ 24166 h 126100"/>
                <a:gd name="connsiteX17" fmla="*/ 146994 w 175984"/>
                <a:gd name="connsiteY17" fmla="*/ 15656 h 126100"/>
                <a:gd name="connsiteX18" fmla="*/ 152357 w 175984"/>
                <a:gd name="connsiteY18" fmla="*/ 8720 h 126100"/>
                <a:gd name="connsiteX19" fmla="*/ 152357 w 175984"/>
                <a:gd name="connsiteY19" fmla="*/ 8720 h 12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5984" h="126100">
                  <a:moveTo>
                    <a:pt x="152357" y="8720"/>
                  </a:moveTo>
                  <a:cubicBezTo>
                    <a:pt x="151785" y="5073"/>
                    <a:pt x="146064" y="1783"/>
                    <a:pt x="142846" y="853"/>
                  </a:cubicBezTo>
                  <a:cubicBezTo>
                    <a:pt x="136267" y="-1006"/>
                    <a:pt x="128472" y="496"/>
                    <a:pt x="122108" y="2283"/>
                  </a:cubicBezTo>
                  <a:cubicBezTo>
                    <a:pt x="107448" y="6431"/>
                    <a:pt x="94647" y="14369"/>
                    <a:pt x="82561" y="23451"/>
                  </a:cubicBezTo>
                  <a:cubicBezTo>
                    <a:pt x="70547" y="32462"/>
                    <a:pt x="59463" y="42545"/>
                    <a:pt x="47020" y="51055"/>
                  </a:cubicBezTo>
                  <a:cubicBezTo>
                    <a:pt x="33933" y="59994"/>
                    <a:pt x="20203" y="67789"/>
                    <a:pt x="6473" y="75583"/>
                  </a:cubicBezTo>
                  <a:cubicBezTo>
                    <a:pt x="-4898" y="82091"/>
                    <a:pt x="180" y="96751"/>
                    <a:pt x="10406" y="100684"/>
                  </a:cubicBezTo>
                  <a:cubicBezTo>
                    <a:pt x="38868" y="111768"/>
                    <a:pt x="68545" y="119420"/>
                    <a:pt x="98866" y="123211"/>
                  </a:cubicBezTo>
                  <a:cubicBezTo>
                    <a:pt x="113312" y="124998"/>
                    <a:pt x="128258" y="126858"/>
                    <a:pt x="142775" y="125785"/>
                  </a:cubicBezTo>
                  <a:cubicBezTo>
                    <a:pt x="155432" y="124784"/>
                    <a:pt x="172595" y="119707"/>
                    <a:pt x="175813" y="105547"/>
                  </a:cubicBezTo>
                  <a:cubicBezTo>
                    <a:pt x="176600" y="102186"/>
                    <a:pt x="174598" y="99540"/>
                    <a:pt x="171522" y="98467"/>
                  </a:cubicBezTo>
                  <a:cubicBezTo>
                    <a:pt x="160939" y="94534"/>
                    <a:pt x="147709" y="97681"/>
                    <a:pt x="136696" y="97967"/>
                  </a:cubicBezTo>
                  <a:cubicBezTo>
                    <a:pt x="123466" y="98324"/>
                    <a:pt x="110022" y="96894"/>
                    <a:pt x="96935" y="95035"/>
                  </a:cubicBezTo>
                  <a:cubicBezTo>
                    <a:pt x="69546" y="91102"/>
                    <a:pt x="42801" y="83951"/>
                    <a:pt x="16985" y="74082"/>
                  </a:cubicBezTo>
                  <a:cubicBezTo>
                    <a:pt x="18272" y="82449"/>
                    <a:pt x="19559" y="90815"/>
                    <a:pt x="20918" y="99182"/>
                  </a:cubicBezTo>
                  <a:cubicBezTo>
                    <a:pt x="47377" y="84022"/>
                    <a:pt x="71763" y="67574"/>
                    <a:pt x="95005" y="47908"/>
                  </a:cubicBezTo>
                  <a:cubicBezTo>
                    <a:pt x="105445" y="39041"/>
                    <a:pt x="116387" y="30030"/>
                    <a:pt x="128901" y="24166"/>
                  </a:cubicBezTo>
                  <a:cubicBezTo>
                    <a:pt x="134837" y="21378"/>
                    <a:pt x="141702" y="19661"/>
                    <a:pt x="146994" y="15656"/>
                  </a:cubicBezTo>
                  <a:cubicBezTo>
                    <a:pt x="148853" y="14226"/>
                    <a:pt x="152858" y="11437"/>
                    <a:pt x="152357" y="8720"/>
                  </a:cubicBezTo>
                  <a:lnTo>
                    <a:pt x="152357" y="872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7" name="任意多边形: 形状 16"/>
            <p:cNvSpPr/>
            <p:nvPr/>
          </p:nvSpPr>
          <p:spPr>
            <a:xfrm rot="5400000">
              <a:off x="4024559" y="6389434"/>
              <a:ext cx="181793" cy="360567"/>
            </a:xfrm>
            <a:custGeom>
              <a:avLst/>
              <a:gdLst>
                <a:gd name="connsiteX0" fmla="*/ 86527 w 95790"/>
                <a:gd name="connsiteY0" fmla="*/ 1401 h 189990"/>
                <a:gd name="connsiteX1" fmla="*/ 53847 w 95790"/>
                <a:gd name="connsiteY1" fmla="*/ 40804 h 189990"/>
                <a:gd name="connsiteX2" fmla="*/ 20379 w 95790"/>
                <a:gd name="connsiteY2" fmla="*/ 84426 h 189990"/>
                <a:gd name="connsiteX3" fmla="*/ 2572 w 95790"/>
                <a:gd name="connsiteY3" fmla="*/ 136844 h 189990"/>
                <a:gd name="connsiteX4" fmla="*/ 12441 w 95790"/>
                <a:gd name="connsiteY4" fmla="*/ 189263 h 189990"/>
                <a:gd name="connsiteX5" fmla="*/ 20308 w 95790"/>
                <a:gd name="connsiteY5" fmla="*/ 188047 h 189990"/>
                <a:gd name="connsiteX6" fmla="*/ 27030 w 95790"/>
                <a:gd name="connsiteY6" fmla="*/ 164377 h 189990"/>
                <a:gd name="connsiteX7" fmla="*/ 28317 w 95790"/>
                <a:gd name="connsiteY7" fmla="*/ 138847 h 189990"/>
                <a:gd name="connsiteX8" fmla="*/ 46624 w 95790"/>
                <a:gd name="connsiteY8" fmla="*/ 87287 h 189990"/>
                <a:gd name="connsiteX9" fmla="*/ 78089 w 95790"/>
                <a:gd name="connsiteY9" fmla="*/ 46882 h 189990"/>
                <a:gd name="connsiteX10" fmla="*/ 91748 w 95790"/>
                <a:gd name="connsiteY10" fmla="*/ 26787 h 189990"/>
                <a:gd name="connsiteX11" fmla="*/ 94823 w 95790"/>
                <a:gd name="connsiteY11" fmla="*/ 3332 h 189990"/>
                <a:gd name="connsiteX12" fmla="*/ 86527 w 95790"/>
                <a:gd name="connsiteY12" fmla="*/ 1401 h 189990"/>
                <a:gd name="connsiteX13" fmla="*/ 86527 w 95790"/>
                <a:gd name="connsiteY13" fmla="*/ 1401 h 18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790" h="189990">
                  <a:moveTo>
                    <a:pt x="86527" y="1401"/>
                  </a:moveTo>
                  <a:cubicBezTo>
                    <a:pt x="74228" y="12985"/>
                    <a:pt x="65574" y="28289"/>
                    <a:pt x="53847" y="40804"/>
                  </a:cubicBezTo>
                  <a:cubicBezTo>
                    <a:pt x="41332" y="54248"/>
                    <a:pt x="29247" y="68193"/>
                    <a:pt x="20379" y="84426"/>
                  </a:cubicBezTo>
                  <a:cubicBezTo>
                    <a:pt x="11511" y="100659"/>
                    <a:pt x="5361" y="118609"/>
                    <a:pt x="2572" y="136844"/>
                  </a:cubicBezTo>
                  <a:cubicBezTo>
                    <a:pt x="284" y="151719"/>
                    <a:pt x="-5008" y="181182"/>
                    <a:pt x="12441" y="189263"/>
                  </a:cubicBezTo>
                  <a:cubicBezTo>
                    <a:pt x="15302" y="190550"/>
                    <a:pt x="18019" y="190121"/>
                    <a:pt x="20308" y="188047"/>
                  </a:cubicBezTo>
                  <a:cubicBezTo>
                    <a:pt x="26672" y="182255"/>
                    <a:pt x="27387" y="172386"/>
                    <a:pt x="27030" y="164377"/>
                  </a:cubicBezTo>
                  <a:cubicBezTo>
                    <a:pt x="26672" y="155867"/>
                    <a:pt x="27030" y="147285"/>
                    <a:pt x="28317" y="138847"/>
                  </a:cubicBezTo>
                  <a:cubicBezTo>
                    <a:pt x="31106" y="120611"/>
                    <a:pt x="37113" y="103162"/>
                    <a:pt x="46624" y="87287"/>
                  </a:cubicBezTo>
                  <a:cubicBezTo>
                    <a:pt x="55420" y="72555"/>
                    <a:pt x="67577" y="60398"/>
                    <a:pt x="78089" y="46882"/>
                  </a:cubicBezTo>
                  <a:cubicBezTo>
                    <a:pt x="83023" y="40518"/>
                    <a:pt x="87958" y="33938"/>
                    <a:pt x="91748" y="26787"/>
                  </a:cubicBezTo>
                  <a:cubicBezTo>
                    <a:pt x="95967" y="18778"/>
                    <a:pt x="96682" y="11984"/>
                    <a:pt x="94823" y="3332"/>
                  </a:cubicBezTo>
                  <a:cubicBezTo>
                    <a:pt x="93965" y="-459"/>
                    <a:pt x="89031" y="-888"/>
                    <a:pt x="86527" y="1401"/>
                  </a:cubicBezTo>
                  <a:lnTo>
                    <a:pt x="86527" y="140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8" name="任意多边形: 形状 17"/>
            <p:cNvSpPr/>
            <p:nvPr/>
          </p:nvSpPr>
          <p:spPr>
            <a:xfrm rot="5400000">
              <a:off x="3773501" y="5977650"/>
              <a:ext cx="329022" cy="190331"/>
            </a:xfrm>
            <a:custGeom>
              <a:avLst/>
              <a:gdLst>
                <a:gd name="connsiteX0" fmla="*/ 120 w 173368"/>
                <a:gd name="connsiteY0" fmla="*/ 11225 h 100289"/>
                <a:gd name="connsiteX1" fmla="*/ 27224 w 173368"/>
                <a:gd name="connsiteY1" fmla="*/ 46123 h 100289"/>
                <a:gd name="connsiteX2" fmla="*/ 69130 w 173368"/>
                <a:gd name="connsiteY2" fmla="*/ 72010 h 100289"/>
                <a:gd name="connsiteX3" fmla="*/ 113539 w 173368"/>
                <a:gd name="connsiteY3" fmla="*/ 93106 h 100289"/>
                <a:gd name="connsiteX4" fmla="*/ 163454 w 173368"/>
                <a:gd name="connsiteY4" fmla="*/ 97110 h 100289"/>
                <a:gd name="connsiteX5" fmla="*/ 162739 w 173368"/>
                <a:gd name="connsiteY5" fmla="*/ 69221 h 100289"/>
                <a:gd name="connsiteX6" fmla="*/ 123550 w 173368"/>
                <a:gd name="connsiteY6" fmla="*/ 58637 h 100289"/>
                <a:gd name="connsiteX7" fmla="*/ 87508 w 173368"/>
                <a:gd name="connsiteY7" fmla="*/ 41402 h 100289"/>
                <a:gd name="connsiteX8" fmla="*/ 51538 w 173368"/>
                <a:gd name="connsiteY8" fmla="*/ 22023 h 100289"/>
                <a:gd name="connsiteX9" fmla="*/ 19429 w 173368"/>
                <a:gd name="connsiteY9" fmla="*/ 2643 h 100289"/>
                <a:gd name="connsiteX10" fmla="*/ 120 w 173368"/>
                <a:gd name="connsiteY10" fmla="*/ 11225 h 100289"/>
                <a:gd name="connsiteX11" fmla="*/ 120 w 173368"/>
                <a:gd name="connsiteY11" fmla="*/ 11225 h 10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368" h="100289">
                  <a:moveTo>
                    <a:pt x="120" y="11225"/>
                  </a:moveTo>
                  <a:cubicBezTo>
                    <a:pt x="2337" y="26242"/>
                    <a:pt x="15782" y="37255"/>
                    <a:pt x="27224" y="46123"/>
                  </a:cubicBezTo>
                  <a:cubicBezTo>
                    <a:pt x="40167" y="56206"/>
                    <a:pt x="54613" y="64286"/>
                    <a:pt x="69130" y="72010"/>
                  </a:cubicBezTo>
                  <a:cubicBezTo>
                    <a:pt x="83646" y="79733"/>
                    <a:pt x="98164" y="87242"/>
                    <a:pt x="113539" y="93106"/>
                  </a:cubicBezTo>
                  <a:cubicBezTo>
                    <a:pt x="129557" y="99184"/>
                    <a:pt x="146935" y="103546"/>
                    <a:pt x="163454" y="97110"/>
                  </a:cubicBezTo>
                  <a:cubicBezTo>
                    <a:pt x="176755" y="91890"/>
                    <a:pt x="176827" y="73583"/>
                    <a:pt x="162739" y="69221"/>
                  </a:cubicBezTo>
                  <a:cubicBezTo>
                    <a:pt x="149795" y="65216"/>
                    <a:pt x="136280" y="63428"/>
                    <a:pt x="123550" y="58637"/>
                  </a:cubicBezTo>
                  <a:cubicBezTo>
                    <a:pt x="111107" y="53989"/>
                    <a:pt x="99308" y="47552"/>
                    <a:pt x="87508" y="41402"/>
                  </a:cubicBezTo>
                  <a:cubicBezTo>
                    <a:pt x="75423" y="35109"/>
                    <a:pt x="63409" y="28674"/>
                    <a:pt x="51538" y="22023"/>
                  </a:cubicBezTo>
                  <a:cubicBezTo>
                    <a:pt x="40739" y="15944"/>
                    <a:pt x="29012" y="10652"/>
                    <a:pt x="19429" y="2643"/>
                  </a:cubicBezTo>
                  <a:cubicBezTo>
                    <a:pt x="12778" y="-2935"/>
                    <a:pt x="-1453" y="498"/>
                    <a:pt x="120" y="11225"/>
                  </a:cubicBezTo>
                  <a:lnTo>
                    <a:pt x="120" y="1122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9" name="任意多边形: 形状 18"/>
            <p:cNvSpPr/>
            <p:nvPr/>
          </p:nvSpPr>
          <p:spPr>
            <a:xfrm rot="5400000">
              <a:off x="3552953" y="6176259"/>
              <a:ext cx="259734" cy="129470"/>
            </a:xfrm>
            <a:custGeom>
              <a:avLst/>
              <a:gdLst>
                <a:gd name="connsiteX0" fmla="*/ 4665 w 136859"/>
                <a:gd name="connsiteY0" fmla="*/ 60315 h 68220"/>
                <a:gd name="connsiteX1" fmla="*/ 47072 w 136859"/>
                <a:gd name="connsiteY1" fmla="*/ 65964 h 68220"/>
                <a:gd name="connsiteX2" fmla="*/ 66165 w 136859"/>
                <a:gd name="connsiteY2" fmla="*/ 59100 h 68220"/>
                <a:gd name="connsiteX3" fmla="*/ 69527 w 136859"/>
                <a:gd name="connsiteY3" fmla="*/ 57454 h 68220"/>
                <a:gd name="connsiteX4" fmla="*/ 72458 w 136859"/>
                <a:gd name="connsiteY4" fmla="*/ 56025 h 68220"/>
                <a:gd name="connsiteX5" fmla="*/ 74604 w 136859"/>
                <a:gd name="connsiteY5" fmla="*/ 55309 h 68220"/>
                <a:gd name="connsiteX6" fmla="*/ 76249 w 136859"/>
                <a:gd name="connsiteY6" fmla="*/ 54880 h 68220"/>
                <a:gd name="connsiteX7" fmla="*/ 94198 w 136859"/>
                <a:gd name="connsiteY7" fmla="*/ 52306 h 68220"/>
                <a:gd name="connsiteX8" fmla="*/ 109073 w 136859"/>
                <a:gd name="connsiteY8" fmla="*/ 44296 h 68220"/>
                <a:gd name="connsiteX9" fmla="*/ 120443 w 136859"/>
                <a:gd name="connsiteY9" fmla="*/ 36501 h 68220"/>
                <a:gd name="connsiteX10" fmla="*/ 120729 w 136859"/>
                <a:gd name="connsiteY10" fmla="*/ 36216 h 68220"/>
                <a:gd name="connsiteX11" fmla="*/ 123447 w 136859"/>
                <a:gd name="connsiteY11" fmla="*/ 35286 h 68220"/>
                <a:gd name="connsiteX12" fmla="*/ 135031 w 136859"/>
                <a:gd name="connsiteY12" fmla="*/ 25274 h 68220"/>
                <a:gd name="connsiteX13" fmla="*/ 132028 w 136859"/>
                <a:gd name="connsiteY13" fmla="*/ 5966 h 68220"/>
                <a:gd name="connsiteX14" fmla="*/ 95486 w 136859"/>
                <a:gd name="connsiteY14" fmla="*/ 9184 h 68220"/>
                <a:gd name="connsiteX15" fmla="*/ 84616 w 136859"/>
                <a:gd name="connsiteY15" fmla="*/ 16550 h 68220"/>
                <a:gd name="connsiteX16" fmla="*/ 84258 w 136859"/>
                <a:gd name="connsiteY16" fmla="*/ 16979 h 68220"/>
                <a:gd name="connsiteX17" fmla="*/ 81469 w 136859"/>
                <a:gd name="connsiteY17" fmla="*/ 17909 h 68220"/>
                <a:gd name="connsiteX18" fmla="*/ 81397 w 136859"/>
                <a:gd name="connsiteY18" fmla="*/ 17980 h 68220"/>
                <a:gd name="connsiteX19" fmla="*/ 76320 w 136859"/>
                <a:gd name="connsiteY19" fmla="*/ 18123 h 68220"/>
                <a:gd name="connsiteX20" fmla="*/ 55439 w 136859"/>
                <a:gd name="connsiteY20" fmla="*/ 23987 h 68220"/>
                <a:gd name="connsiteX21" fmla="*/ 48788 w 136859"/>
                <a:gd name="connsiteY21" fmla="*/ 27420 h 68220"/>
                <a:gd name="connsiteX22" fmla="*/ 43210 w 136859"/>
                <a:gd name="connsiteY22" fmla="*/ 29708 h 68220"/>
                <a:gd name="connsiteX23" fmla="*/ 29766 w 136859"/>
                <a:gd name="connsiteY23" fmla="*/ 32712 h 68220"/>
                <a:gd name="connsiteX24" fmla="*/ 10386 w 136859"/>
                <a:gd name="connsiteY24" fmla="*/ 35930 h 68220"/>
                <a:gd name="connsiteX25" fmla="*/ 4665 w 136859"/>
                <a:gd name="connsiteY25" fmla="*/ 60315 h 68220"/>
                <a:gd name="connsiteX26" fmla="*/ 4665 w 136859"/>
                <a:gd name="connsiteY26" fmla="*/ 60315 h 6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6859" h="68220">
                  <a:moveTo>
                    <a:pt x="4665" y="60315"/>
                  </a:moveTo>
                  <a:cubicBezTo>
                    <a:pt x="16751" y="70327"/>
                    <a:pt x="32555" y="69111"/>
                    <a:pt x="47072" y="65964"/>
                  </a:cubicBezTo>
                  <a:cubicBezTo>
                    <a:pt x="53794" y="64535"/>
                    <a:pt x="60015" y="61960"/>
                    <a:pt x="66165" y="59100"/>
                  </a:cubicBezTo>
                  <a:cubicBezTo>
                    <a:pt x="67310" y="58599"/>
                    <a:pt x="68382" y="58027"/>
                    <a:pt x="69527" y="57454"/>
                  </a:cubicBezTo>
                  <a:cubicBezTo>
                    <a:pt x="69884" y="57240"/>
                    <a:pt x="73960" y="55381"/>
                    <a:pt x="72458" y="56025"/>
                  </a:cubicBezTo>
                  <a:cubicBezTo>
                    <a:pt x="71171" y="56525"/>
                    <a:pt x="74318" y="55381"/>
                    <a:pt x="74604" y="55309"/>
                  </a:cubicBezTo>
                  <a:cubicBezTo>
                    <a:pt x="75319" y="55095"/>
                    <a:pt x="78752" y="54737"/>
                    <a:pt x="76249" y="54880"/>
                  </a:cubicBezTo>
                  <a:cubicBezTo>
                    <a:pt x="82327" y="54451"/>
                    <a:pt x="88406" y="54451"/>
                    <a:pt x="94198" y="52306"/>
                  </a:cubicBezTo>
                  <a:cubicBezTo>
                    <a:pt x="99490" y="50375"/>
                    <a:pt x="104425" y="47586"/>
                    <a:pt x="109073" y="44296"/>
                  </a:cubicBezTo>
                  <a:cubicBezTo>
                    <a:pt x="112863" y="41651"/>
                    <a:pt x="116510" y="38933"/>
                    <a:pt x="120443" y="36501"/>
                  </a:cubicBezTo>
                  <a:cubicBezTo>
                    <a:pt x="121587" y="35787"/>
                    <a:pt x="124162" y="35357"/>
                    <a:pt x="120729" y="36216"/>
                  </a:cubicBezTo>
                  <a:cubicBezTo>
                    <a:pt x="121659" y="36001"/>
                    <a:pt x="122588" y="35643"/>
                    <a:pt x="123447" y="35286"/>
                  </a:cubicBezTo>
                  <a:cubicBezTo>
                    <a:pt x="128309" y="33355"/>
                    <a:pt x="132743" y="30137"/>
                    <a:pt x="135031" y="25274"/>
                  </a:cubicBezTo>
                  <a:cubicBezTo>
                    <a:pt x="138393" y="18194"/>
                    <a:pt x="136962" y="11687"/>
                    <a:pt x="132028" y="5966"/>
                  </a:cubicBezTo>
                  <a:cubicBezTo>
                    <a:pt x="122016" y="-5762"/>
                    <a:pt x="105569" y="2247"/>
                    <a:pt x="95486" y="9184"/>
                  </a:cubicBezTo>
                  <a:cubicBezTo>
                    <a:pt x="91838" y="11687"/>
                    <a:pt x="88334" y="14261"/>
                    <a:pt x="84616" y="16550"/>
                  </a:cubicBezTo>
                  <a:cubicBezTo>
                    <a:pt x="83043" y="17551"/>
                    <a:pt x="81827" y="17837"/>
                    <a:pt x="84258" y="16979"/>
                  </a:cubicBezTo>
                  <a:cubicBezTo>
                    <a:pt x="83328" y="17336"/>
                    <a:pt x="82399" y="17623"/>
                    <a:pt x="81469" y="17909"/>
                  </a:cubicBezTo>
                  <a:cubicBezTo>
                    <a:pt x="79968" y="18409"/>
                    <a:pt x="79824" y="18052"/>
                    <a:pt x="81397" y="17980"/>
                  </a:cubicBezTo>
                  <a:cubicBezTo>
                    <a:pt x="79681" y="18123"/>
                    <a:pt x="78037" y="18052"/>
                    <a:pt x="76320" y="18123"/>
                  </a:cubicBezTo>
                  <a:cubicBezTo>
                    <a:pt x="68669" y="18623"/>
                    <a:pt x="62304" y="20698"/>
                    <a:pt x="55439" y="23987"/>
                  </a:cubicBezTo>
                  <a:cubicBezTo>
                    <a:pt x="53222" y="25060"/>
                    <a:pt x="51005" y="26204"/>
                    <a:pt x="48788" y="27420"/>
                  </a:cubicBezTo>
                  <a:cubicBezTo>
                    <a:pt x="47072" y="28349"/>
                    <a:pt x="46285" y="28635"/>
                    <a:pt x="43210" y="29708"/>
                  </a:cubicBezTo>
                  <a:cubicBezTo>
                    <a:pt x="37561" y="31639"/>
                    <a:pt x="34128" y="32354"/>
                    <a:pt x="29766" y="32712"/>
                  </a:cubicBezTo>
                  <a:cubicBezTo>
                    <a:pt x="23330" y="33284"/>
                    <a:pt x="16393" y="33284"/>
                    <a:pt x="10386" y="35930"/>
                  </a:cubicBezTo>
                  <a:cubicBezTo>
                    <a:pt x="1376" y="39934"/>
                    <a:pt x="-4631" y="52663"/>
                    <a:pt x="4665" y="60315"/>
                  </a:cubicBezTo>
                  <a:lnTo>
                    <a:pt x="4665" y="6031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0" name="任意多边形: 形状 19"/>
            <p:cNvSpPr/>
            <p:nvPr/>
          </p:nvSpPr>
          <p:spPr>
            <a:xfrm rot="5400000">
              <a:off x="3947748" y="6470568"/>
              <a:ext cx="109235" cy="255684"/>
            </a:xfrm>
            <a:custGeom>
              <a:avLst/>
              <a:gdLst>
                <a:gd name="connsiteX0" fmla="*/ 39277 w 57558"/>
                <a:gd name="connsiteY0" fmla="*/ 17728 h 134725"/>
                <a:gd name="connsiteX1" fmla="*/ 41351 w 57558"/>
                <a:gd name="connsiteY1" fmla="*/ 16084 h 134725"/>
                <a:gd name="connsiteX2" fmla="*/ 38276 w 57558"/>
                <a:gd name="connsiteY2" fmla="*/ 15726 h 134725"/>
                <a:gd name="connsiteX3" fmla="*/ 40135 w 57558"/>
                <a:gd name="connsiteY3" fmla="*/ 17585 h 134725"/>
                <a:gd name="connsiteX4" fmla="*/ 44211 w 57558"/>
                <a:gd name="connsiteY4" fmla="*/ 280 h 134725"/>
                <a:gd name="connsiteX5" fmla="*/ 22543 w 57558"/>
                <a:gd name="connsiteY5" fmla="*/ 26596 h 134725"/>
                <a:gd name="connsiteX6" fmla="*/ 10386 w 57558"/>
                <a:gd name="connsiteY6" fmla="*/ 56560 h 134725"/>
                <a:gd name="connsiteX7" fmla="*/ 3021 w 57558"/>
                <a:gd name="connsiteY7" fmla="*/ 86023 h 134725"/>
                <a:gd name="connsiteX8" fmla="*/ 1018 w 57558"/>
                <a:gd name="connsiteY8" fmla="*/ 123066 h 134725"/>
                <a:gd name="connsiteX9" fmla="*/ 17108 w 57558"/>
                <a:gd name="connsiteY9" fmla="*/ 134722 h 134725"/>
                <a:gd name="connsiteX10" fmla="*/ 32555 w 57558"/>
                <a:gd name="connsiteY10" fmla="*/ 122350 h 134725"/>
                <a:gd name="connsiteX11" fmla="*/ 35988 w 57558"/>
                <a:gd name="connsiteY11" fmla="*/ 92172 h 134725"/>
                <a:gd name="connsiteX12" fmla="*/ 41565 w 57558"/>
                <a:gd name="connsiteY12" fmla="*/ 64283 h 134725"/>
                <a:gd name="connsiteX13" fmla="*/ 49932 w 57558"/>
                <a:gd name="connsiteY13" fmla="*/ 37251 h 134725"/>
                <a:gd name="connsiteX14" fmla="*/ 57155 w 57558"/>
                <a:gd name="connsiteY14" fmla="*/ 7073 h 134725"/>
                <a:gd name="connsiteX15" fmla="*/ 37060 w 57558"/>
                <a:gd name="connsiteY15" fmla="*/ 10291 h 134725"/>
                <a:gd name="connsiteX16" fmla="*/ 36202 w 57558"/>
                <a:gd name="connsiteY16" fmla="*/ 15297 h 134725"/>
                <a:gd name="connsiteX17" fmla="*/ 39277 w 57558"/>
                <a:gd name="connsiteY17" fmla="*/ 17728 h 134725"/>
                <a:gd name="connsiteX18" fmla="*/ 39277 w 57558"/>
                <a:gd name="connsiteY18" fmla="*/ 17728 h 13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7558" h="134725">
                  <a:moveTo>
                    <a:pt x="39277" y="17728"/>
                  </a:moveTo>
                  <a:cubicBezTo>
                    <a:pt x="39992" y="17156"/>
                    <a:pt x="40636" y="16584"/>
                    <a:pt x="41351" y="16084"/>
                  </a:cubicBezTo>
                  <a:cubicBezTo>
                    <a:pt x="40350" y="15940"/>
                    <a:pt x="39277" y="15869"/>
                    <a:pt x="38276" y="15726"/>
                  </a:cubicBezTo>
                  <a:cubicBezTo>
                    <a:pt x="38919" y="16370"/>
                    <a:pt x="39563" y="16942"/>
                    <a:pt x="40135" y="17585"/>
                  </a:cubicBezTo>
                  <a:cubicBezTo>
                    <a:pt x="41494" y="11793"/>
                    <a:pt x="42853" y="6072"/>
                    <a:pt x="44211" y="280"/>
                  </a:cubicBezTo>
                  <a:cubicBezTo>
                    <a:pt x="33413" y="4141"/>
                    <a:pt x="27478" y="16942"/>
                    <a:pt x="22543" y="26596"/>
                  </a:cubicBezTo>
                  <a:cubicBezTo>
                    <a:pt x="17609" y="36178"/>
                    <a:pt x="13747" y="46405"/>
                    <a:pt x="10386" y="56560"/>
                  </a:cubicBezTo>
                  <a:cubicBezTo>
                    <a:pt x="7168" y="66214"/>
                    <a:pt x="4665" y="76011"/>
                    <a:pt x="3021" y="86023"/>
                  </a:cubicBezTo>
                  <a:cubicBezTo>
                    <a:pt x="1018" y="98108"/>
                    <a:pt x="-1413" y="110980"/>
                    <a:pt x="1018" y="123066"/>
                  </a:cubicBezTo>
                  <a:cubicBezTo>
                    <a:pt x="2377" y="130002"/>
                    <a:pt x="10386" y="134865"/>
                    <a:pt x="17108" y="134722"/>
                  </a:cubicBezTo>
                  <a:cubicBezTo>
                    <a:pt x="24403" y="134507"/>
                    <a:pt x="30624" y="129287"/>
                    <a:pt x="32555" y="122350"/>
                  </a:cubicBezTo>
                  <a:cubicBezTo>
                    <a:pt x="35415" y="112124"/>
                    <a:pt x="34486" y="101684"/>
                    <a:pt x="35988" y="92172"/>
                  </a:cubicBezTo>
                  <a:cubicBezTo>
                    <a:pt x="37418" y="82804"/>
                    <a:pt x="39277" y="73508"/>
                    <a:pt x="41565" y="64283"/>
                  </a:cubicBezTo>
                  <a:cubicBezTo>
                    <a:pt x="43854" y="55129"/>
                    <a:pt x="46858" y="46190"/>
                    <a:pt x="49932" y="37251"/>
                  </a:cubicBezTo>
                  <a:cubicBezTo>
                    <a:pt x="53222" y="27668"/>
                    <a:pt x="59157" y="17442"/>
                    <a:pt x="57155" y="7073"/>
                  </a:cubicBezTo>
                  <a:cubicBezTo>
                    <a:pt x="54938" y="-4154"/>
                    <a:pt x="35415" y="-1222"/>
                    <a:pt x="37060" y="10291"/>
                  </a:cubicBezTo>
                  <a:cubicBezTo>
                    <a:pt x="37561" y="12150"/>
                    <a:pt x="37275" y="13795"/>
                    <a:pt x="36202" y="15297"/>
                  </a:cubicBezTo>
                  <a:cubicBezTo>
                    <a:pt x="34915" y="17442"/>
                    <a:pt x="37632" y="19230"/>
                    <a:pt x="39277" y="17728"/>
                  </a:cubicBezTo>
                  <a:lnTo>
                    <a:pt x="39277" y="1772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2" name="任意多边形: 形状 21"/>
            <p:cNvSpPr/>
            <p:nvPr/>
          </p:nvSpPr>
          <p:spPr>
            <a:xfrm rot="5400000">
              <a:off x="3121406" y="5935596"/>
              <a:ext cx="915774" cy="842740"/>
            </a:xfrm>
            <a:custGeom>
              <a:avLst/>
              <a:gdLst>
                <a:gd name="connsiteX0" fmla="*/ 118 w 482539"/>
                <a:gd name="connsiteY0" fmla="*/ 529 h 444056"/>
                <a:gd name="connsiteX1" fmla="*/ 248623 w 482539"/>
                <a:gd name="connsiteY1" fmla="*/ 106296 h 444056"/>
                <a:gd name="connsiteX2" fmla="*/ 361469 w 482539"/>
                <a:gd name="connsiteY2" fmla="*/ 178880 h 444056"/>
                <a:gd name="connsiteX3" fmla="*/ 432838 w 482539"/>
                <a:gd name="connsiteY3" fmla="*/ 292584 h 444056"/>
                <a:gd name="connsiteX4" fmla="*/ 457080 w 482539"/>
                <a:gd name="connsiteY4" fmla="*/ 365813 h 444056"/>
                <a:gd name="connsiteX5" fmla="*/ 466663 w 482539"/>
                <a:gd name="connsiteY5" fmla="*/ 404071 h 444056"/>
                <a:gd name="connsiteX6" fmla="*/ 476245 w 482539"/>
                <a:gd name="connsiteY6" fmla="*/ 441901 h 444056"/>
                <a:gd name="connsiteX7" fmla="*/ 482539 w 482539"/>
                <a:gd name="connsiteY7" fmla="*/ 440900 h 444056"/>
                <a:gd name="connsiteX8" fmla="*/ 476889 w 482539"/>
                <a:gd name="connsiteY8" fmla="*/ 406789 h 444056"/>
                <a:gd name="connsiteX9" fmla="*/ 468594 w 482539"/>
                <a:gd name="connsiteY9" fmla="*/ 372606 h 444056"/>
                <a:gd name="connsiteX10" fmla="*/ 447497 w 482539"/>
                <a:gd name="connsiteY10" fmla="*/ 305528 h 444056"/>
                <a:gd name="connsiteX11" fmla="*/ 379990 w 482539"/>
                <a:gd name="connsiteY11" fmla="*/ 187033 h 444056"/>
                <a:gd name="connsiteX12" fmla="*/ 270934 w 482539"/>
                <a:gd name="connsiteY12" fmla="*/ 107869 h 444056"/>
                <a:gd name="connsiteX13" fmla="*/ 141712 w 482539"/>
                <a:gd name="connsiteY13" fmla="*/ 61672 h 444056"/>
                <a:gd name="connsiteX14" fmla="*/ 405 w 482539"/>
                <a:gd name="connsiteY14" fmla="*/ 28 h 444056"/>
                <a:gd name="connsiteX15" fmla="*/ 118 w 482539"/>
                <a:gd name="connsiteY15" fmla="*/ 529 h 444056"/>
                <a:gd name="connsiteX16" fmla="*/ 118 w 482539"/>
                <a:gd name="connsiteY16" fmla="*/ 529 h 44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2539" h="444056">
                  <a:moveTo>
                    <a:pt x="118" y="529"/>
                  </a:moveTo>
                  <a:cubicBezTo>
                    <a:pt x="74634" y="53662"/>
                    <a:pt x="165526" y="71469"/>
                    <a:pt x="248623" y="106296"/>
                  </a:cubicBezTo>
                  <a:cubicBezTo>
                    <a:pt x="290243" y="123745"/>
                    <a:pt x="329717" y="146342"/>
                    <a:pt x="361469" y="178880"/>
                  </a:cubicBezTo>
                  <a:cubicBezTo>
                    <a:pt x="393005" y="211204"/>
                    <a:pt x="415889" y="250964"/>
                    <a:pt x="432838" y="292584"/>
                  </a:cubicBezTo>
                  <a:cubicBezTo>
                    <a:pt x="442492" y="316469"/>
                    <a:pt x="450358" y="340998"/>
                    <a:pt x="457080" y="365813"/>
                  </a:cubicBezTo>
                  <a:cubicBezTo>
                    <a:pt x="460513" y="378541"/>
                    <a:pt x="463731" y="391271"/>
                    <a:pt x="466663" y="404071"/>
                  </a:cubicBezTo>
                  <a:cubicBezTo>
                    <a:pt x="469595" y="416729"/>
                    <a:pt x="471454" y="429816"/>
                    <a:pt x="476245" y="441901"/>
                  </a:cubicBezTo>
                  <a:cubicBezTo>
                    <a:pt x="477533" y="445120"/>
                    <a:pt x="482610" y="444690"/>
                    <a:pt x="482539" y="440900"/>
                  </a:cubicBezTo>
                  <a:cubicBezTo>
                    <a:pt x="482324" y="429315"/>
                    <a:pt x="479392" y="418088"/>
                    <a:pt x="476889" y="406789"/>
                  </a:cubicBezTo>
                  <a:cubicBezTo>
                    <a:pt x="474314" y="395347"/>
                    <a:pt x="471597" y="383905"/>
                    <a:pt x="468594" y="372606"/>
                  </a:cubicBezTo>
                  <a:cubicBezTo>
                    <a:pt x="462658" y="349937"/>
                    <a:pt x="455722" y="327482"/>
                    <a:pt x="447497" y="305528"/>
                  </a:cubicBezTo>
                  <a:cubicBezTo>
                    <a:pt x="431407" y="262835"/>
                    <a:pt x="409954" y="221787"/>
                    <a:pt x="379990" y="187033"/>
                  </a:cubicBezTo>
                  <a:cubicBezTo>
                    <a:pt x="350170" y="152421"/>
                    <a:pt x="312340" y="126820"/>
                    <a:pt x="270934" y="107869"/>
                  </a:cubicBezTo>
                  <a:cubicBezTo>
                    <a:pt x="229243" y="88704"/>
                    <a:pt x="185191" y="75760"/>
                    <a:pt x="141712" y="61672"/>
                  </a:cubicBezTo>
                  <a:cubicBezTo>
                    <a:pt x="92655" y="45796"/>
                    <a:pt x="43383" y="29206"/>
                    <a:pt x="405" y="28"/>
                  </a:cubicBezTo>
                  <a:cubicBezTo>
                    <a:pt x="118" y="-114"/>
                    <a:pt x="-167" y="315"/>
                    <a:pt x="118" y="529"/>
                  </a:cubicBezTo>
                  <a:lnTo>
                    <a:pt x="118" y="52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3" name="任意多边形: 形状 22"/>
            <p:cNvSpPr/>
            <p:nvPr/>
          </p:nvSpPr>
          <p:spPr>
            <a:xfrm rot="5400000">
              <a:off x="3807460" y="6354748"/>
              <a:ext cx="84345" cy="494740"/>
            </a:xfrm>
            <a:custGeom>
              <a:avLst/>
              <a:gdLst>
                <a:gd name="connsiteX0" fmla="*/ 14033 w 44443"/>
                <a:gd name="connsiteY0" fmla="*/ 518 h 260688"/>
                <a:gd name="connsiteX1" fmla="*/ 3020 w 44443"/>
                <a:gd name="connsiteY1" fmla="*/ 52508 h 260688"/>
                <a:gd name="connsiteX2" fmla="*/ 16 w 44443"/>
                <a:gd name="connsiteY2" fmla="*/ 104425 h 260688"/>
                <a:gd name="connsiteX3" fmla="*/ 15463 w 44443"/>
                <a:gd name="connsiteY3" fmla="*/ 207402 h 260688"/>
                <a:gd name="connsiteX4" fmla="*/ 25474 w 44443"/>
                <a:gd name="connsiteY4" fmla="*/ 234148 h 260688"/>
                <a:gd name="connsiteX5" fmla="*/ 31553 w 44443"/>
                <a:gd name="connsiteY5" fmla="*/ 247378 h 260688"/>
                <a:gd name="connsiteX6" fmla="*/ 38990 w 44443"/>
                <a:gd name="connsiteY6" fmla="*/ 259749 h 260688"/>
                <a:gd name="connsiteX7" fmla="*/ 44354 w 44443"/>
                <a:gd name="connsiteY7" fmla="*/ 256459 h 260688"/>
                <a:gd name="connsiteX8" fmla="*/ 39634 w 44443"/>
                <a:gd name="connsiteY8" fmla="*/ 245947 h 260688"/>
                <a:gd name="connsiteX9" fmla="*/ 33627 w 44443"/>
                <a:gd name="connsiteY9" fmla="*/ 233218 h 260688"/>
                <a:gd name="connsiteX10" fmla="*/ 24688 w 44443"/>
                <a:gd name="connsiteY10" fmla="*/ 210120 h 260688"/>
                <a:gd name="connsiteX11" fmla="*/ 12459 w 44443"/>
                <a:gd name="connsiteY11" fmla="*/ 161277 h 260688"/>
                <a:gd name="connsiteX12" fmla="*/ 9027 w 44443"/>
                <a:gd name="connsiteY12" fmla="*/ 59229 h 260688"/>
                <a:gd name="connsiteX13" fmla="*/ 15391 w 44443"/>
                <a:gd name="connsiteY13" fmla="*/ 804 h 260688"/>
                <a:gd name="connsiteX14" fmla="*/ 14033 w 44443"/>
                <a:gd name="connsiteY14" fmla="*/ 518 h 260688"/>
                <a:gd name="connsiteX15" fmla="*/ 14033 w 44443"/>
                <a:gd name="connsiteY15" fmla="*/ 518 h 26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443" h="260688">
                  <a:moveTo>
                    <a:pt x="14033" y="518"/>
                  </a:moveTo>
                  <a:cubicBezTo>
                    <a:pt x="9671" y="17752"/>
                    <a:pt x="5451" y="34915"/>
                    <a:pt x="3020" y="52508"/>
                  </a:cubicBezTo>
                  <a:cubicBezTo>
                    <a:pt x="660" y="69670"/>
                    <a:pt x="-127" y="87119"/>
                    <a:pt x="16" y="104425"/>
                  </a:cubicBezTo>
                  <a:cubicBezTo>
                    <a:pt x="302" y="139180"/>
                    <a:pt x="4951" y="174221"/>
                    <a:pt x="15463" y="207402"/>
                  </a:cubicBezTo>
                  <a:cubicBezTo>
                    <a:pt x="18323" y="216484"/>
                    <a:pt x="21685" y="225423"/>
                    <a:pt x="25474" y="234148"/>
                  </a:cubicBezTo>
                  <a:cubicBezTo>
                    <a:pt x="27405" y="238581"/>
                    <a:pt x="29408" y="243015"/>
                    <a:pt x="31553" y="247378"/>
                  </a:cubicBezTo>
                  <a:cubicBezTo>
                    <a:pt x="33698" y="251740"/>
                    <a:pt x="35558" y="256245"/>
                    <a:pt x="38990" y="259749"/>
                  </a:cubicBezTo>
                  <a:cubicBezTo>
                    <a:pt x="41350" y="262180"/>
                    <a:pt x="45069" y="259463"/>
                    <a:pt x="44354" y="256459"/>
                  </a:cubicBezTo>
                  <a:cubicBezTo>
                    <a:pt x="43424" y="252670"/>
                    <a:pt x="41422" y="249451"/>
                    <a:pt x="39634" y="245947"/>
                  </a:cubicBezTo>
                  <a:cubicBezTo>
                    <a:pt x="37560" y="241728"/>
                    <a:pt x="35558" y="237509"/>
                    <a:pt x="33627" y="233218"/>
                  </a:cubicBezTo>
                  <a:cubicBezTo>
                    <a:pt x="30337" y="225638"/>
                    <a:pt x="27334" y="217914"/>
                    <a:pt x="24688" y="210120"/>
                  </a:cubicBezTo>
                  <a:cubicBezTo>
                    <a:pt x="19324" y="194244"/>
                    <a:pt x="15248" y="177868"/>
                    <a:pt x="12459" y="161277"/>
                  </a:cubicBezTo>
                  <a:cubicBezTo>
                    <a:pt x="6667" y="127380"/>
                    <a:pt x="6881" y="93484"/>
                    <a:pt x="9027" y="59229"/>
                  </a:cubicBezTo>
                  <a:cubicBezTo>
                    <a:pt x="10242" y="39707"/>
                    <a:pt x="11959" y="20041"/>
                    <a:pt x="15391" y="804"/>
                  </a:cubicBezTo>
                  <a:cubicBezTo>
                    <a:pt x="15606" y="-54"/>
                    <a:pt x="14319" y="-340"/>
                    <a:pt x="14033" y="518"/>
                  </a:cubicBezTo>
                  <a:lnTo>
                    <a:pt x="14033" y="51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4" name="任意多边形: 形状 23"/>
            <p:cNvSpPr/>
            <p:nvPr/>
          </p:nvSpPr>
          <p:spPr>
            <a:xfrm rot="5400000">
              <a:off x="3965961" y="6335159"/>
              <a:ext cx="242255" cy="510480"/>
            </a:xfrm>
            <a:custGeom>
              <a:avLst/>
              <a:gdLst>
                <a:gd name="connsiteX0" fmla="*/ 54015 w 127649"/>
                <a:gd name="connsiteY0" fmla="*/ 268090 h 268982"/>
                <a:gd name="connsiteX1" fmla="*/ 7032 w 127649"/>
                <a:gd name="connsiteY1" fmla="*/ 167759 h 268982"/>
                <a:gd name="connsiteX2" fmla="*/ 65243 w 127649"/>
                <a:gd name="connsiteY2" fmla="*/ 60705 h 268982"/>
                <a:gd name="connsiteX3" fmla="*/ 98139 w 127649"/>
                <a:gd name="connsiteY3" fmla="*/ 4568 h 268982"/>
                <a:gd name="connsiteX4" fmla="*/ 90773 w 127649"/>
                <a:gd name="connsiteY4" fmla="*/ 4783 h 268982"/>
                <a:gd name="connsiteX5" fmla="*/ 105218 w 127649"/>
                <a:gd name="connsiteY5" fmla="*/ 62135 h 268982"/>
                <a:gd name="connsiteX6" fmla="*/ 117375 w 127649"/>
                <a:gd name="connsiteY6" fmla="*/ 115698 h 268982"/>
                <a:gd name="connsiteX7" fmla="*/ 117232 w 127649"/>
                <a:gd name="connsiteY7" fmla="*/ 167544 h 268982"/>
                <a:gd name="connsiteX8" fmla="*/ 92632 w 127649"/>
                <a:gd name="connsiteY8" fmla="*/ 212096 h 268982"/>
                <a:gd name="connsiteX9" fmla="*/ 49582 w 127649"/>
                <a:gd name="connsiteY9" fmla="*/ 254503 h 268982"/>
                <a:gd name="connsiteX10" fmla="*/ 55374 w 127649"/>
                <a:gd name="connsiteY10" fmla="*/ 260009 h 268982"/>
                <a:gd name="connsiteX11" fmla="*/ 95349 w 127649"/>
                <a:gd name="connsiteY11" fmla="*/ 220892 h 268982"/>
                <a:gd name="connsiteX12" fmla="*/ 122667 w 127649"/>
                <a:gd name="connsiteY12" fmla="*/ 177556 h 268982"/>
                <a:gd name="connsiteX13" fmla="*/ 115444 w 127649"/>
                <a:gd name="connsiteY13" fmla="*/ 71074 h 268982"/>
                <a:gd name="connsiteX14" fmla="*/ 98139 w 127649"/>
                <a:gd name="connsiteY14" fmla="*/ 2637 h 268982"/>
                <a:gd name="connsiteX15" fmla="*/ 90773 w 127649"/>
                <a:gd name="connsiteY15" fmla="*/ 2852 h 268982"/>
                <a:gd name="connsiteX16" fmla="*/ 20905 w 127649"/>
                <a:gd name="connsiteY16" fmla="*/ 104184 h 268982"/>
                <a:gd name="connsiteX17" fmla="*/ 24 w 127649"/>
                <a:gd name="connsiteY17" fmla="*/ 162109 h 268982"/>
                <a:gd name="connsiteX18" fmla="*/ 17616 w 127649"/>
                <a:gd name="connsiteY18" fmla="*/ 215529 h 268982"/>
                <a:gd name="connsiteX19" fmla="*/ 35995 w 127649"/>
                <a:gd name="connsiteY19" fmla="*/ 240558 h 268982"/>
                <a:gd name="connsiteX20" fmla="*/ 52943 w 127649"/>
                <a:gd name="connsiteY20" fmla="*/ 268734 h 268982"/>
                <a:gd name="connsiteX21" fmla="*/ 54015 w 127649"/>
                <a:gd name="connsiteY21" fmla="*/ 268090 h 268982"/>
                <a:gd name="connsiteX22" fmla="*/ 54015 w 127649"/>
                <a:gd name="connsiteY22" fmla="*/ 268090 h 268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649" h="268982">
                  <a:moveTo>
                    <a:pt x="54015" y="268090"/>
                  </a:moveTo>
                  <a:cubicBezTo>
                    <a:pt x="42574" y="232906"/>
                    <a:pt x="8963" y="206446"/>
                    <a:pt x="7032" y="167759"/>
                  </a:cubicBezTo>
                  <a:cubicBezTo>
                    <a:pt x="4887" y="124637"/>
                    <a:pt x="40071" y="91384"/>
                    <a:pt x="65243" y="60705"/>
                  </a:cubicBezTo>
                  <a:cubicBezTo>
                    <a:pt x="79116" y="43828"/>
                    <a:pt x="91774" y="25736"/>
                    <a:pt x="98139" y="4568"/>
                  </a:cubicBezTo>
                  <a:cubicBezTo>
                    <a:pt x="95707" y="4640"/>
                    <a:pt x="93276" y="4711"/>
                    <a:pt x="90773" y="4783"/>
                  </a:cubicBezTo>
                  <a:cubicBezTo>
                    <a:pt x="95564" y="23877"/>
                    <a:pt x="100427" y="43042"/>
                    <a:pt x="105218" y="62135"/>
                  </a:cubicBezTo>
                  <a:cubicBezTo>
                    <a:pt x="109652" y="79871"/>
                    <a:pt x="114515" y="97605"/>
                    <a:pt x="117375" y="115698"/>
                  </a:cubicBezTo>
                  <a:cubicBezTo>
                    <a:pt x="120093" y="132789"/>
                    <a:pt x="121022" y="150524"/>
                    <a:pt x="117232" y="167544"/>
                  </a:cubicBezTo>
                  <a:cubicBezTo>
                    <a:pt x="113371" y="184635"/>
                    <a:pt x="104288" y="199153"/>
                    <a:pt x="92632" y="212096"/>
                  </a:cubicBezTo>
                  <a:cubicBezTo>
                    <a:pt x="79188" y="227042"/>
                    <a:pt x="64027" y="240558"/>
                    <a:pt x="49582" y="254503"/>
                  </a:cubicBezTo>
                  <a:cubicBezTo>
                    <a:pt x="45863" y="258078"/>
                    <a:pt x="51656" y="263584"/>
                    <a:pt x="55374" y="260009"/>
                  </a:cubicBezTo>
                  <a:cubicBezTo>
                    <a:pt x="68747" y="247065"/>
                    <a:pt x="82620" y="234479"/>
                    <a:pt x="95349" y="220892"/>
                  </a:cubicBezTo>
                  <a:cubicBezTo>
                    <a:pt x="107149" y="208234"/>
                    <a:pt x="117304" y="194147"/>
                    <a:pt x="122667" y="177556"/>
                  </a:cubicBezTo>
                  <a:cubicBezTo>
                    <a:pt x="133751" y="142801"/>
                    <a:pt x="124097" y="105257"/>
                    <a:pt x="115444" y="71074"/>
                  </a:cubicBezTo>
                  <a:cubicBezTo>
                    <a:pt x="109652" y="48262"/>
                    <a:pt x="103931" y="25450"/>
                    <a:pt x="98139" y="2637"/>
                  </a:cubicBezTo>
                  <a:cubicBezTo>
                    <a:pt x="97137" y="-1224"/>
                    <a:pt x="91845" y="-580"/>
                    <a:pt x="90773" y="2852"/>
                  </a:cubicBezTo>
                  <a:cubicBezTo>
                    <a:pt x="78759" y="43328"/>
                    <a:pt x="43360" y="70002"/>
                    <a:pt x="20905" y="104184"/>
                  </a:cubicBezTo>
                  <a:cubicBezTo>
                    <a:pt x="9607" y="121419"/>
                    <a:pt x="524" y="141228"/>
                    <a:pt x="24" y="162109"/>
                  </a:cubicBezTo>
                  <a:cubicBezTo>
                    <a:pt x="-477" y="181203"/>
                    <a:pt x="6961" y="199867"/>
                    <a:pt x="17616" y="215529"/>
                  </a:cubicBezTo>
                  <a:cubicBezTo>
                    <a:pt x="23408" y="224110"/>
                    <a:pt x="30131" y="231976"/>
                    <a:pt x="35995" y="240558"/>
                  </a:cubicBezTo>
                  <a:cubicBezTo>
                    <a:pt x="42145" y="249568"/>
                    <a:pt x="48080" y="258936"/>
                    <a:pt x="52943" y="268734"/>
                  </a:cubicBezTo>
                  <a:cubicBezTo>
                    <a:pt x="53157" y="269306"/>
                    <a:pt x="54302" y="268805"/>
                    <a:pt x="54015" y="268090"/>
                  </a:cubicBezTo>
                  <a:lnTo>
                    <a:pt x="54015" y="26809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5" name="任意多边形: 形状 24"/>
            <p:cNvSpPr/>
            <p:nvPr/>
          </p:nvSpPr>
          <p:spPr>
            <a:xfrm rot="5400000">
              <a:off x="3725990" y="5835573"/>
              <a:ext cx="487010" cy="324847"/>
            </a:xfrm>
            <a:custGeom>
              <a:avLst/>
              <a:gdLst>
                <a:gd name="connsiteX0" fmla="*/ 256300 w 256615"/>
                <a:gd name="connsiteY0" fmla="*/ 142418 h 171168"/>
                <a:gd name="connsiteX1" fmla="*/ 225336 w 256615"/>
                <a:gd name="connsiteY1" fmla="*/ 104374 h 171168"/>
                <a:gd name="connsiteX2" fmla="*/ 191010 w 256615"/>
                <a:gd name="connsiteY2" fmla="*/ 54744 h 171168"/>
                <a:gd name="connsiteX3" fmla="*/ 142382 w 256615"/>
                <a:gd name="connsiteY3" fmla="*/ 24781 h 171168"/>
                <a:gd name="connsiteX4" fmla="*/ 78665 w 256615"/>
                <a:gd name="connsiteY4" fmla="*/ 10478 h 171168"/>
                <a:gd name="connsiteX5" fmla="*/ 4721 w 256615"/>
                <a:gd name="connsiteY5" fmla="*/ 37 h 171168"/>
                <a:gd name="connsiteX6" fmla="*/ 2 w 256615"/>
                <a:gd name="connsiteY6" fmla="*/ 3828 h 171168"/>
                <a:gd name="connsiteX7" fmla="*/ 51776 w 256615"/>
                <a:gd name="connsiteY7" fmla="*/ 122609 h 171168"/>
                <a:gd name="connsiteX8" fmla="*/ 175349 w 256615"/>
                <a:gd name="connsiteY8" fmla="*/ 171094 h 171168"/>
                <a:gd name="connsiteX9" fmla="*/ 251008 w 256615"/>
                <a:gd name="connsiteY9" fmla="*/ 150284 h 171168"/>
                <a:gd name="connsiteX10" fmla="*/ 246432 w 256615"/>
                <a:gd name="connsiteY10" fmla="*/ 142847 h 171168"/>
                <a:gd name="connsiteX11" fmla="*/ 117281 w 256615"/>
                <a:gd name="connsiteY11" fmla="*/ 153788 h 171168"/>
                <a:gd name="connsiteX12" fmla="*/ 25388 w 256615"/>
                <a:gd name="connsiteY12" fmla="*/ 71549 h 171168"/>
                <a:gd name="connsiteX13" fmla="*/ 7510 w 256615"/>
                <a:gd name="connsiteY13" fmla="*/ 3613 h 171168"/>
                <a:gd name="connsiteX14" fmla="*/ 2791 w 256615"/>
                <a:gd name="connsiteY14" fmla="*/ 7403 h 171168"/>
                <a:gd name="connsiteX15" fmla="*/ 132084 w 256615"/>
                <a:gd name="connsiteY15" fmla="*/ 29500 h 171168"/>
                <a:gd name="connsiteX16" fmla="*/ 161118 w 256615"/>
                <a:gd name="connsiteY16" fmla="*/ 40084 h 171168"/>
                <a:gd name="connsiteX17" fmla="*/ 185146 w 256615"/>
                <a:gd name="connsiteY17" fmla="*/ 58606 h 171168"/>
                <a:gd name="connsiteX18" fmla="*/ 221546 w 256615"/>
                <a:gd name="connsiteY18" fmla="*/ 107449 h 171168"/>
                <a:gd name="connsiteX19" fmla="*/ 255800 w 256615"/>
                <a:gd name="connsiteY19" fmla="*/ 143491 h 171168"/>
                <a:gd name="connsiteX20" fmla="*/ 256300 w 256615"/>
                <a:gd name="connsiteY20" fmla="*/ 142418 h 171168"/>
                <a:gd name="connsiteX21" fmla="*/ 256300 w 256615"/>
                <a:gd name="connsiteY21" fmla="*/ 142418 h 17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6615" h="171168">
                  <a:moveTo>
                    <a:pt x="256300" y="142418"/>
                  </a:moveTo>
                  <a:cubicBezTo>
                    <a:pt x="240568" y="134695"/>
                    <a:pt x="233130" y="119177"/>
                    <a:pt x="225336" y="104374"/>
                  </a:cubicBezTo>
                  <a:cubicBezTo>
                    <a:pt x="215968" y="86567"/>
                    <a:pt x="204669" y="69476"/>
                    <a:pt x="191010" y="54744"/>
                  </a:cubicBezTo>
                  <a:cubicBezTo>
                    <a:pt x="177494" y="40227"/>
                    <a:pt x="161333" y="30573"/>
                    <a:pt x="142382" y="24781"/>
                  </a:cubicBezTo>
                  <a:cubicBezTo>
                    <a:pt x="121572" y="18416"/>
                    <a:pt x="100047" y="14126"/>
                    <a:pt x="78665" y="10478"/>
                  </a:cubicBezTo>
                  <a:cubicBezTo>
                    <a:pt x="54136" y="6259"/>
                    <a:pt x="29393" y="3112"/>
                    <a:pt x="4721" y="37"/>
                  </a:cubicBezTo>
                  <a:cubicBezTo>
                    <a:pt x="2362" y="-248"/>
                    <a:pt x="-70" y="1110"/>
                    <a:pt x="2" y="3828"/>
                  </a:cubicBezTo>
                  <a:cubicBezTo>
                    <a:pt x="1861" y="48308"/>
                    <a:pt x="20382" y="91072"/>
                    <a:pt x="51776" y="122609"/>
                  </a:cubicBezTo>
                  <a:cubicBezTo>
                    <a:pt x="84242" y="155219"/>
                    <a:pt x="129438" y="172453"/>
                    <a:pt x="175349" y="171094"/>
                  </a:cubicBezTo>
                  <a:cubicBezTo>
                    <a:pt x="201808" y="170308"/>
                    <a:pt x="227910" y="163299"/>
                    <a:pt x="251008" y="150284"/>
                  </a:cubicBezTo>
                  <a:cubicBezTo>
                    <a:pt x="255871" y="147567"/>
                    <a:pt x="251295" y="140130"/>
                    <a:pt x="246432" y="142847"/>
                  </a:cubicBezTo>
                  <a:cubicBezTo>
                    <a:pt x="207386" y="164801"/>
                    <a:pt x="159473" y="168091"/>
                    <a:pt x="117281" y="153788"/>
                  </a:cubicBezTo>
                  <a:cubicBezTo>
                    <a:pt x="76949" y="140058"/>
                    <a:pt x="44339" y="109379"/>
                    <a:pt x="25388" y="71549"/>
                  </a:cubicBezTo>
                  <a:cubicBezTo>
                    <a:pt x="14876" y="50525"/>
                    <a:pt x="8583" y="27140"/>
                    <a:pt x="7510" y="3613"/>
                  </a:cubicBezTo>
                  <a:cubicBezTo>
                    <a:pt x="5937" y="4900"/>
                    <a:pt x="4364" y="6116"/>
                    <a:pt x="2791" y="7403"/>
                  </a:cubicBezTo>
                  <a:cubicBezTo>
                    <a:pt x="46198" y="12838"/>
                    <a:pt x="89749" y="18201"/>
                    <a:pt x="132084" y="29500"/>
                  </a:cubicBezTo>
                  <a:cubicBezTo>
                    <a:pt x="142024" y="32146"/>
                    <a:pt x="152036" y="35150"/>
                    <a:pt x="161118" y="40084"/>
                  </a:cubicBezTo>
                  <a:cubicBezTo>
                    <a:pt x="170128" y="44876"/>
                    <a:pt x="177923" y="51455"/>
                    <a:pt x="185146" y="58606"/>
                  </a:cubicBezTo>
                  <a:cubicBezTo>
                    <a:pt x="199591" y="72980"/>
                    <a:pt x="211677" y="89571"/>
                    <a:pt x="221546" y="107449"/>
                  </a:cubicBezTo>
                  <a:cubicBezTo>
                    <a:pt x="229341" y="121608"/>
                    <a:pt x="238494" y="139915"/>
                    <a:pt x="255800" y="143491"/>
                  </a:cubicBezTo>
                  <a:cubicBezTo>
                    <a:pt x="256515" y="143634"/>
                    <a:pt x="256944" y="142776"/>
                    <a:pt x="256300" y="142418"/>
                  </a:cubicBezTo>
                  <a:lnTo>
                    <a:pt x="256300" y="14241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" name="任意多边形: 形状 25"/>
            <p:cNvSpPr/>
            <p:nvPr/>
          </p:nvSpPr>
          <p:spPr>
            <a:xfrm rot="5400000">
              <a:off x="3497217" y="6277945"/>
              <a:ext cx="400101" cy="100771"/>
            </a:xfrm>
            <a:custGeom>
              <a:avLst/>
              <a:gdLst>
                <a:gd name="connsiteX0" fmla="*/ 848 w 210821"/>
                <a:gd name="connsiteY0" fmla="*/ 53072 h 53098"/>
                <a:gd name="connsiteX1" fmla="*/ 41466 w 210821"/>
                <a:gd name="connsiteY1" fmla="*/ 38841 h 53098"/>
                <a:gd name="connsiteX2" fmla="*/ 82228 w 210821"/>
                <a:gd name="connsiteY2" fmla="*/ 24325 h 53098"/>
                <a:gd name="connsiteX3" fmla="*/ 165683 w 210821"/>
                <a:gd name="connsiteY3" fmla="*/ 8306 h 53098"/>
                <a:gd name="connsiteX4" fmla="*/ 188996 w 210821"/>
                <a:gd name="connsiteY4" fmla="*/ 9092 h 53098"/>
                <a:gd name="connsiteX5" fmla="*/ 199222 w 210821"/>
                <a:gd name="connsiteY5" fmla="*/ 12096 h 53098"/>
                <a:gd name="connsiteX6" fmla="*/ 208304 w 210821"/>
                <a:gd name="connsiteY6" fmla="*/ 14885 h 53098"/>
                <a:gd name="connsiteX7" fmla="*/ 210664 w 210821"/>
                <a:gd name="connsiteY7" fmla="*/ 11595 h 53098"/>
                <a:gd name="connsiteX8" fmla="*/ 196719 w 210821"/>
                <a:gd name="connsiteY8" fmla="*/ 2513 h 53098"/>
                <a:gd name="connsiteX9" fmla="*/ 176982 w 210821"/>
                <a:gd name="connsiteY9" fmla="*/ 10 h 53098"/>
                <a:gd name="connsiteX10" fmla="*/ 132716 w 210821"/>
                <a:gd name="connsiteY10" fmla="*/ 3729 h 53098"/>
                <a:gd name="connsiteX11" fmla="*/ 45757 w 210821"/>
                <a:gd name="connsiteY11" fmla="*/ 29831 h 53098"/>
                <a:gd name="connsiteX12" fmla="*/ 347 w 210821"/>
                <a:gd name="connsiteY12" fmla="*/ 51856 h 53098"/>
                <a:gd name="connsiteX13" fmla="*/ 848 w 210821"/>
                <a:gd name="connsiteY13" fmla="*/ 53072 h 53098"/>
                <a:gd name="connsiteX14" fmla="*/ 848 w 210821"/>
                <a:gd name="connsiteY14" fmla="*/ 53072 h 5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0821" h="53098">
                  <a:moveTo>
                    <a:pt x="848" y="53072"/>
                  </a:moveTo>
                  <a:cubicBezTo>
                    <a:pt x="14292" y="48067"/>
                    <a:pt x="28023" y="43847"/>
                    <a:pt x="41466" y="38841"/>
                  </a:cubicBezTo>
                  <a:cubicBezTo>
                    <a:pt x="54982" y="33835"/>
                    <a:pt x="68498" y="28758"/>
                    <a:pt x="82228" y="24325"/>
                  </a:cubicBezTo>
                  <a:cubicBezTo>
                    <a:pt x="109260" y="15600"/>
                    <a:pt x="137221" y="9235"/>
                    <a:pt x="165683" y="8306"/>
                  </a:cubicBezTo>
                  <a:cubicBezTo>
                    <a:pt x="173335" y="8020"/>
                    <a:pt x="181415" y="7662"/>
                    <a:pt x="188996" y="9092"/>
                  </a:cubicBezTo>
                  <a:cubicBezTo>
                    <a:pt x="192429" y="9736"/>
                    <a:pt x="195933" y="10737"/>
                    <a:pt x="199222" y="12096"/>
                  </a:cubicBezTo>
                  <a:cubicBezTo>
                    <a:pt x="202297" y="13383"/>
                    <a:pt x="204872" y="14956"/>
                    <a:pt x="208304" y="14885"/>
                  </a:cubicBezTo>
                  <a:cubicBezTo>
                    <a:pt x="209878" y="14885"/>
                    <a:pt x="211307" y="13097"/>
                    <a:pt x="210664" y="11595"/>
                  </a:cubicBezTo>
                  <a:cubicBezTo>
                    <a:pt x="208447" y="6017"/>
                    <a:pt x="202083" y="4158"/>
                    <a:pt x="196719" y="2513"/>
                  </a:cubicBezTo>
                  <a:cubicBezTo>
                    <a:pt x="190283" y="511"/>
                    <a:pt x="183704" y="82"/>
                    <a:pt x="176982" y="10"/>
                  </a:cubicBezTo>
                  <a:cubicBezTo>
                    <a:pt x="162108" y="-133"/>
                    <a:pt x="147305" y="1226"/>
                    <a:pt x="132716" y="3729"/>
                  </a:cubicBezTo>
                  <a:cubicBezTo>
                    <a:pt x="102752" y="8735"/>
                    <a:pt x="73790" y="18460"/>
                    <a:pt x="45757" y="29831"/>
                  </a:cubicBezTo>
                  <a:cubicBezTo>
                    <a:pt x="30168" y="36195"/>
                    <a:pt x="15436" y="44419"/>
                    <a:pt x="347" y="51856"/>
                  </a:cubicBezTo>
                  <a:cubicBezTo>
                    <a:pt x="-368" y="52142"/>
                    <a:pt x="133" y="53287"/>
                    <a:pt x="848" y="53072"/>
                  </a:cubicBezTo>
                  <a:lnTo>
                    <a:pt x="848" y="5307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" name="任意多边形: 形状 26"/>
            <p:cNvSpPr/>
            <p:nvPr/>
          </p:nvSpPr>
          <p:spPr>
            <a:xfrm rot="5400000">
              <a:off x="3407578" y="5990091"/>
              <a:ext cx="513362" cy="272383"/>
            </a:xfrm>
            <a:custGeom>
              <a:avLst/>
              <a:gdLst>
                <a:gd name="connsiteX0" fmla="*/ 267087 w 270500"/>
                <a:gd name="connsiteY0" fmla="*/ 32336 h 143524"/>
                <a:gd name="connsiteX1" fmla="*/ 169616 w 270500"/>
                <a:gd name="connsiteY1" fmla="*/ 1086 h 143524"/>
                <a:gd name="connsiteX2" fmla="*/ 117984 w 270500"/>
                <a:gd name="connsiteY2" fmla="*/ 20823 h 143524"/>
                <a:gd name="connsiteX3" fmla="*/ 66782 w 270500"/>
                <a:gd name="connsiteY3" fmla="*/ 58295 h 143524"/>
                <a:gd name="connsiteX4" fmla="*/ 2707 w 270500"/>
                <a:gd name="connsiteY4" fmla="*/ 92907 h 143524"/>
                <a:gd name="connsiteX5" fmla="*/ 1921 w 270500"/>
                <a:gd name="connsiteY5" fmla="*/ 100058 h 143524"/>
                <a:gd name="connsiteX6" fmla="*/ 129998 w 270500"/>
                <a:gd name="connsiteY6" fmla="*/ 143466 h 143524"/>
                <a:gd name="connsiteX7" fmla="*/ 195003 w 270500"/>
                <a:gd name="connsiteY7" fmla="*/ 131523 h 143524"/>
                <a:gd name="connsiteX8" fmla="*/ 243774 w 270500"/>
                <a:gd name="connsiteY8" fmla="*/ 95911 h 143524"/>
                <a:gd name="connsiteX9" fmla="*/ 263797 w 270500"/>
                <a:gd name="connsiteY9" fmla="*/ 68450 h 143524"/>
                <a:gd name="connsiteX10" fmla="*/ 267230 w 270500"/>
                <a:gd name="connsiteY10" fmla="*/ 36055 h 143524"/>
                <a:gd name="connsiteX11" fmla="*/ 259650 w 270500"/>
                <a:gd name="connsiteY11" fmla="*/ 40775 h 143524"/>
                <a:gd name="connsiteX12" fmla="*/ 253714 w 270500"/>
                <a:gd name="connsiteY12" fmla="*/ 67735 h 143524"/>
                <a:gd name="connsiteX13" fmla="*/ 237338 w 270500"/>
                <a:gd name="connsiteY13" fmla="*/ 89689 h 143524"/>
                <a:gd name="connsiteX14" fmla="*/ 192000 w 270500"/>
                <a:gd name="connsiteY14" fmla="*/ 123586 h 143524"/>
                <a:gd name="connsiteX15" fmla="*/ 70214 w 270500"/>
                <a:gd name="connsiteY15" fmla="*/ 123729 h 143524"/>
                <a:gd name="connsiteX16" fmla="*/ 5639 w 270500"/>
                <a:gd name="connsiteY16" fmla="*/ 93193 h 143524"/>
                <a:gd name="connsiteX17" fmla="*/ 4852 w 270500"/>
                <a:gd name="connsiteY17" fmla="*/ 100344 h 143524"/>
                <a:gd name="connsiteX18" fmla="*/ 59845 w 270500"/>
                <a:gd name="connsiteY18" fmla="*/ 71668 h 143524"/>
                <a:gd name="connsiteX19" fmla="*/ 108330 w 270500"/>
                <a:gd name="connsiteY19" fmla="*/ 36198 h 143524"/>
                <a:gd name="connsiteX20" fmla="*/ 159533 w 270500"/>
                <a:gd name="connsiteY20" fmla="*/ 10025 h 143524"/>
                <a:gd name="connsiteX21" fmla="*/ 210664 w 270500"/>
                <a:gd name="connsiteY21" fmla="*/ 9667 h 143524"/>
                <a:gd name="connsiteX22" fmla="*/ 264083 w 270500"/>
                <a:gd name="connsiteY22" fmla="*/ 35483 h 143524"/>
                <a:gd name="connsiteX23" fmla="*/ 267087 w 270500"/>
                <a:gd name="connsiteY23" fmla="*/ 32336 h 143524"/>
                <a:gd name="connsiteX24" fmla="*/ 267087 w 270500"/>
                <a:gd name="connsiteY24" fmla="*/ 32336 h 143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0500" h="143524">
                  <a:moveTo>
                    <a:pt x="267087" y="32336"/>
                  </a:moveTo>
                  <a:cubicBezTo>
                    <a:pt x="243631" y="6306"/>
                    <a:pt x="203441" y="-3491"/>
                    <a:pt x="169616" y="1086"/>
                  </a:cubicBezTo>
                  <a:cubicBezTo>
                    <a:pt x="150951" y="3588"/>
                    <a:pt x="133789" y="10668"/>
                    <a:pt x="117984" y="20823"/>
                  </a:cubicBezTo>
                  <a:cubicBezTo>
                    <a:pt x="100178" y="32265"/>
                    <a:pt x="84231" y="46353"/>
                    <a:pt x="66782" y="58295"/>
                  </a:cubicBezTo>
                  <a:cubicBezTo>
                    <a:pt x="46687" y="72025"/>
                    <a:pt x="25162" y="83682"/>
                    <a:pt x="2707" y="92907"/>
                  </a:cubicBezTo>
                  <a:cubicBezTo>
                    <a:pt x="-368" y="94194"/>
                    <a:pt x="-1083" y="98271"/>
                    <a:pt x="1921" y="100058"/>
                  </a:cubicBezTo>
                  <a:cubicBezTo>
                    <a:pt x="40895" y="123300"/>
                    <a:pt x="83873" y="142250"/>
                    <a:pt x="129998" y="143466"/>
                  </a:cubicBezTo>
                  <a:cubicBezTo>
                    <a:pt x="152167" y="144038"/>
                    <a:pt x="174693" y="140462"/>
                    <a:pt x="195003" y="131523"/>
                  </a:cubicBezTo>
                  <a:cubicBezTo>
                    <a:pt x="213596" y="123371"/>
                    <a:pt x="230187" y="110928"/>
                    <a:pt x="243774" y="95911"/>
                  </a:cubicBezTo>
                  <a:cubicBezTo>
                    <a:pt x="251354" y="87544"/>
                    <a:pt x="258148" y="78318"/>
                    <a:pt x="263797" y="68450"/>
                  </a:cubicBezTo>
                  <a:cubicBezTo>
                    <a:pt x="269447" y="58724"/>
                    <a:pt x="273738" y="46496"/>
                    <a:pt x="267230" y="36055"/>
                  </a:cubicBezTo>
                  <a:cubicBezTo>
                    <a:pt x="264227" y="31192"/>
                    <a:pt x="256575" y="35840"/>
                    <a:pt x="259650" y="40775"/>
                  </a:cubicBezTo>
                  <a:cubicBezTo>
                    <a:pt x="265085" y="49499"/>
                    <a:pt x="258434" y="60226"/>
                    <a:pt x="253714" y="67735"/>
                  </a:cubicBezTo>
                  <a:cubicBezTo>
                    <a:pt x="248923" y="75529"/>
                    <a:pt x="243417" y="82895"/>
                    <a:pt x="237338" y="89689"/>
                  </a:cubicBezTo>
                  <a:cubicBezTo>
                    <a:pt x="224752" y="103920"/>
                    <a:pt x="209449" y="115862"/>
                    <a:pt x="192000" y="123586"/>
                  </a:cubicBezTo>
                  <a:cubicBezTo>
                    <a:pt x="153455" y="140677"/>
                    <a:pt x="109260" y="137030"/>
                    <a:pt x="70214" y="123729"/>
                  </a:cubicBezTo>
                  <a:cubicBezTo>
                    <a:pt x="47617" y="116005"/>
                    <a:pt x="26235" y="105135"/>
                    <a:pt x="5639" y="93193"/>
                  </a:cubicBezTo>
                  <a:cubicBezTo>
                    <a:pt x="5353" y="95553"/>
                    <a:pt x="5139" y="97984"/>
                    <a:pt x="4852" y="100344"/>
                  </a:cubicBezTo>
                  <a:cubicBezTo>
                    <a:pt x="23946" y="92263"/>
                    <a:pt x="42396" y="82824"/>
                    <a:pt x="59845" y="71668"/>
                  </a:cubicBezTo>
                  <a:cubicBezTo>
                    <a:pt x="76793" y="60870"/>
                    <a:pt x="92169" y="48141"/>
                    <a:pt x="108330" y="36198"/>
                  </a:cubicBezTo>
                  <a:cubicBezTo>
                    <a:pt x="123920" y="24684"/>
                    <a:pt x="140511" y="14601"/>
                    <a:pt x="159533" y="10025"/>
                  </a:cubicBezTo>
                  <a:cubicBezTo>
                    <a:pt x="176195" y="6020"/>
                    <a:pt x="193859" y="6020"/>
                    <a:pt x="210664" y="9667"/>
                  </a:cubicBezTo>
                  <a:cubicBezTo>
                    <a:pt x="230473" y="13958"/>
                    <a:pt x="247922" y="23469"/>
                    <a:pt x="264083" y="35483"/>
                  </a:cubicBezTo>
                  <a:cubicBezTo>
                    <a:pt x="266300" y="37128"/>
                    <a:pt x="269018" y="34482"/>
                    <a:pt x="267087" y="32336"/>
                  </a:cubicBezTo>
                  <a:lnTo>
                    <a:pt x="267087" y="3233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" name="任意多边形: 形状 29"/>
            <p:cNvSpPr/>
            <p:nvPr/>
          </p:nvSpPr>
          <p:spPr>
            <a:xfrm rot="5400000">
              <a:off x="10305370" y="3282044"/>
              <a:ext cx="281770" cy="515453"/>
            </a:xfrm>
            <a:custGeom>
              <a:avLst/>
              <a:gdLst>
                <a:gd name="connsiteX0" fmla="*/ 22217 w 148470"/>
                <a:gd name="connsiteY0" fmla="*/ 0 h 271602"/>
                <a:gd name="connsiteX1" fmla="*/ 5483 w 148470"/>
                <a:gd name="connsiteY1" fmla="*/ 125575 h 271602"/>
                <a:gd name="connsiteX2" fmla="*/ 104026 w 148470"/>
                <a:gd name="connsiteY2" fmla="*/ 271603 h 271602"/>
                <a:gd name="connsiteX3" fmla="*/ 139282 w 148470"/>
                <a:gd name="connsiteY3" fmla="*/ 104765 h 271602"/>
                <a:gd name="connsiteX4" fmla="*/ 22217 w 148470"/>
                <a:gd name="connsiteY4" fmla="*/ 0 h 27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470" h="271602">
                  <a:moveTo>
                    <a:pt x="22217" y="0"/>
                  </a:moveTo>
                  <a:cubicBezTo>
                    <a:pt x="17139" y="56423"/>
                    <a:pt x="-11895" y="86887"/>
                    <a:pt x="5483" y="125575"/>
                  </a:cubicBezTo>
                  <a:cubicBezTo>
                    <a:pt x="22860" y="164263"/>
                    <a:pt x="104026" y="271603"/>
                    <a:pt x="104026" y="271603"/>
                  </a:cubicBezTo>
                  <a:cubicBezTo>
                    <a:pt x="104026" y="271603"/>
                    <a:pt x="172749" y="201235"/>
                    <a:pt x="139282" y="104765"/>
                  </a:cubicBezTo>
                  <a:cubicBezTo>
                    <a:pt x="105814" y="8295"/>
                    <a:pt x="22217" y="0"/>
                    <a:pt x="22217" y="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1" name="任意多边形: 形状 30"/>
            <p:cNvSpPr/>
            <p:nvPr/>
          </p:nvSpPr>
          <p:spPr>
            <a:xfrm rot="5400000">
              <a:off x="10576288" y="3475047"/>
              <a:ext cx="436932" cy="312651"/>
            </a:xfrm>
            <a:custGeom>
              <a:avLst/>
              <a:gdLst>
                <a:gd name="connsiteX0" fmla="*/ 229722 w 230228"/>
                <a:gd name="connsiteY0" fmla="*/ 164742 h 164742"/>
                <a:gd name="connsiteX1" fmla="*/ 51729 w 230228"/>
                <a:gd name="connsiteY1" fmla="*/ 119618 h 164742"/>
                <a:gd name="connsiteX2" fmla="*/ 455 w 230228"/>
                <a:gd name="connsiteY2" fmla="*/ 32087 h 164742"/>
                <a:gd name="connsiteX3" fmla="*/ 151345 w 230228"/>
                <a:gd name="connsiteY3" fmla="*/ 30657 h 164742"/>
                <a:gd name="connsiteX4" fmla="*/ 229722 w 230228"/>
                <a:gd name="connsiteY4" fmla="*/ 164742 h 164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228" h="164742">
                  <a:moveTo>
                    <a:pt x="229722" y="164742"/>
                  </a:moveTo>
                  <a:cubicBezTo>
                    <a:pt x="187959" y="150797"/>
                    <a:pt x="80477" y="147579"/>
                    <a:pt x="51729" y="119618"/>
                  </a:cubicBezTo>
                  <a:cubicBezTo>
                    <a:pt x="22910" y="91585"/>
                    <a:pt x="-3836" y="67843"/>
                    <a:pt x="455" y="32087"/>
                  </a:cubicBezTo>
                  <a:cubicBezTo>
                    <a:pt x="51157" y="-19544"/>
                    <a:pt x="118164" y="-451"/>
                    <a:pt x="151345" y="30657"/>
                  </a:cubicBezTo>
                  <a:cubicBezTo>
                    <a:pt x="184527" y="61836"/>
                    <a:pt x="235873" y="124338"/>
                    <a:pt x="229722" y="164742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2" name="任意多边形: 形状 31"/>
            <p:cNvSpPr/>
            <p:nvPr/>
          </p:nvSpPr>
          <p:spPr>
            <a:xfrm rot="5400000">
              <a:off x="10589657" y="2853307"/>
              <a:ext cx="391679" cy="292777"/>
            </a:xfrm>
            <a:custGeom>
              <a:avLst/>
              <a:gdLst>
                <a:gd name="connsiteX0" fmla="*/ 206384 w 206383"/>
                <a:gd name="connsiteY0" fmla="*/ 1307 h 154270"/>
                <a:gd name="connsiteX1" fmla="*/ 175419 w 206383"/>
                <a:gd name="connsiteY1" fmla="*/ 99493 h 154270"/>
                <a:gd name="connsiteX2" fmla="*/ 0 w 206383"/>
                <a:gd name="connsiteY2" fmla="*/ 154271 h 154270"/>
                <a:gd name="connsiteX3" fmla="*/ 90677 w 206383"/>
                <a:gd name="connsiteY3" fmla="*/ 17254 h 154270"/>
                <a:gd name="connsiteX4" fmla="*/ 206384 w 206383"/>
                <a:gd name="connsiteY4" fmla="*/ 1307 h 15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383" h="154270">
                  <a:moveTo>
                    <a:pt x="206384" y="1307"/>
                  </a:moveTo>
                  <a:cubicBezTo>
                    <a:pt x="189364" y="29053"/>
                    <a:pt x="208457" y="65811"/>
                    <a:pt x="175419" y="99493"/>
                  </a:cubicBezTo>
                  <a:cubicBezTo>
                    <a:pt x="142380" y="133175"/>
                    <a:pt x="13587" y="136250"/>
                    <a:pt x="0" y="154271"/>
                  </a:cubicBezTo>
                  <a:cubicBezTo>
                    <a:pt x="26030" y="121089"/>
                    <a:pt x="50559" y="41210"/>
                    <a:pt x="90677" y="17254"/>
                  </a:cubicBezTo>
                  <a:cubicBezTo>
                    <a:pt x="130796" y="-6774"/>
                    <a:pt x="206384" y="1307"/>
                    <a:pt x="206384" y="1307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" name="任意多边形: 形状 32"/>
            <p:cNvSpPr/>
            <p:nvPr/>
          </p:nvSpPr>
          <p:spPr>
            <a:xfrm rot="5400000">
              <a:off x="10337771" y="3378343"/>
              <a:ext cx="165532" cy="432020"/>
            </a:xfrm>
            <a:custGeom>
              <a:avLst/>
              <a:gdLst>
                <a:gd name="connsiteX0" fmla="*/ 47287 w 87222"/>
                <a:gd name="connsiteY0" fmla="*/ 226703 h 227640"/>
                <a:gd name="connsiteX1" fmla="*/ 58801 w 87222"/>
                <a:gd name="connsiteY1" fmla="*/ 214904 h 227640"/>
                <a:gd name="connsiteX2" fmla="*/ 66810 w 87222"/>
                <a:gd name="connsiteY2" fmla="*/ 199314 h 227640"/>
                <a:gd name="connsiteX3" fmla="*/ 78395 w 87222"/>
                <a:gd name="connsiteY3" fmla="*/ 167277 h 227640"/>
                <a:gd name="connsiteX4" fmla="*/ 86834 w 87222"/>
                <a:gd name="connsiteY4" fmla="*/ 101629 h 227640"/>
                <a:gd name="connsiteX5" fmla="*/ 14106 w 87222"/>
                <a:gd name="connsiteY5" fmla="*/ 1011 h 227640"/>
                <a:gd name="connsiteX6" fmla="*/ 2735 w 87222"/>
                <a:gd name="connsiteY6" fmla="*/ 16529 h 227640"/>
                <a:gd name="connsiteX7" fmla="*/ 22187 w 87222"/>
                <a:gd name="connsiteY7" fmla="*/ 37697 h 227640"/>
                <a:gd name="connsiteX8" fmla="*/ 41638 w 87222"/>
                <a:gd name="connsiteY8" fmla="*/ 57649 h 227640"/>
                <a:gd name="connsiteX9" fmla="*/ 59874 w 87222"/>
                <a:gd name="connsiteY9" fmla="*/ 108208 h 227640"/>
                <a:gd name="connsiteX10" fmla="*/ 54582 w 87222"/>
                <a:gd name="connsiteY10" fmla="*/ 164702 h 227640"/>
                <a:gd name="connsiteX11" fmla="*/ 45643 w 87222"/>
                <a:gd name="connsiteY11" fmla="*/ 194451 h 227640"/>
                <a:gd name="connsiteX12" fmla="*/ 41924 w 87222"/>
                <a:gd name="connsiteY12" fmla="*/ 224558 h 227640"/>
                <a:gd name="connsiteX13" fmla="*/ 47287 w 87222"/>
                <a:gd name="connsiteY13" fmla="*/ 226703 h 227640"/>
                <a:gd name="connsiteX14" fmla="*/ 47287 w 87222"/>
                <a:gd name="connsiteY14" fmla="*/ 226703 h 22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7222" h="227640">
                  <a:moveTo>
                    <a:pt x="47287" y="226703"/>
                  </a:moveTo>
                  <a:cubicBezTo>
                    <a:pt x="51364" y="222698"/>
                    <a:pt x="55511" y="219766"/>
                    <a:pt x="58801" y="214904"/>
                  </a:cubicBezTo>
                  <a:cubicBezTo>
                    <a:pt x="62090" y="210112"/>
                    <a:pt x="64522" y="204606"/>
                    <a:pt x="66810" y="199314"/>
                  </a:cubicBezTo>
                  <a:cubicBezTo>
                    <a:pt x="71315" y="188945"/>
                    <a:pt x="75105" y="178146"/>
                    <a:pt x="78395" y="167277"/>
                  </a:cubicBezTo>
                  <a:cubicBezTo>
                    <a:pt x="84760" y="146181"/>
                    <a:pt x="88478" y="123726"/>
                    <a:pt x="86834" y="101629"/>
                  </a:cubicBezTo>
                  <a:cubicBezTo>
                    <a:pt x="83544" y="56361"/>
                    <a:pt x="55225" y="18889"/>
                    <a:pt x="14106" y="1011"/>
                  </a:cubicBezTo>
                  <a:cubicBezTo>
                    <a:pt x="3737" y="-3494"/>
                    <a:pt x="-4487" y="8019"/>
                    <a:pt x="2735" y="16529"/>
                  </a:cubicBezTo>
                  <a:cubicBezTo>
                    <a:pt x="8957" y="23967"/>
                    <a:pt x="15035" y="31046"/>
                    <a:pt x="22187" y="37697"/>
                  </a:cubicBezTo>
                  <a:cubicBezTo>
                    <a:pt x="29052" y="43990"/>
                    <a:pt x="36060" y="50140"/>
                    <a:pt x="41638" y="57649"/>
                  </a:cubicBezTo>
                  <a:cubicBezTo>
                    <a:pt x="52508" y="72166"/>
                    <a:pt x="58157" y="90258"/>
                    <a:pt x="59874" y="108208"/>
                  </a:cubicBezTo>
                  <a:cubicBezTo>
                    <a:pt x="61661" y="127301"/>
                    <a:pt x="59230" y="146109"/>
                    <a:pt x="54582" y="164702"/>
                  </a:cubicBezTo>
                  <a:cubicBezTo>
                    <a:pt x="52007" y="174785"/>
                    <a:pt x="48718" y="184583"/>
                    <a:pt x="45643" y="194451"/>
                  </a:cubicBezTo>
                  <a:cubicBezTo>
                    <a:pt x="42353" y="205178"/>
                    <a:pt x="41781" y="213616"/>
                    <a:pt x="41924" y="224558"/>
                  </a:cubicBezTo>
                  <a:cubicBezTo>
                    <a:pt x="41852" y="227418"/>
                    <a:pt x="45356" y="228634"/>
                    <a:pt x="47287" y="226703"/>
                  </a:cubicBezTo>
                  <a:lnTo>
                    <a:pt x="47287" y="22670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" name="任意多边形: 形状 33"/>
            <p:cNvSpPr/>
            <p:nvPr/>
          </p:nvSpPr>
          <p:spPr>
            <a:xfrm rot="5400000">
              <a:off x="10629018" y="3547765"/>
              <a:ext cx="321155" cy="267885"/>
            </a:xfrm>
            <a:custGeom>
              <a:avLst/>
              <a:gdLst>
                <a:gd name="connsiteX0" fmla="*/ 925 w 169223"/>
                <a:gd name="connsiteY0" fmla="*/ 90303 h 141154"/>
                <a:gd name="connsiteX1" fmla="*/ 1783 w 169223"/>
                <a:gd name="connsiteY1" fmla="*/ 101745 h 141154"/>
                <a:gd name="connsiteX2" fmla="*/ 17015 w 169223"/>
                <a:gd name="connsiteY2" fmla="*/ 114832 h 141154"/>
                <a:gd name="connsiteX3" fmla="*/ 58063 w 169223"/>
                <a:gd name="connsiteY3" fmla="*/ 126632 h 141154"/>
                <a:gd name="connsiteX4" fmla="*/ 104760 w 169223"/>
                <a:gd name="connsiteY4" fmla="*/ 130779 h 141154"/>
                <a:gd name="connsiteX5" fmla="*/ 152602 w 169223"/>
                <a:gd name="connsiteY5" fmla="*/ 140719 h 141154"/>
                <a:gd name="connsiteX6" fmla="*/ 167619 w 169223"/>
                <a:gd name="connsiteY6" fmla="*/ 120124 h 141154"/>
                <a:gd name="connsiteX7" fmla="*/ 118562 w 169223"/>
                <a:gd name="connsiteY7" fmla="*/ 43606 h 141154"/>
                <a:gd name="connsiteX8" fmla="*/ 88885 w 169223"/>
                <a:gd name="connsiteY8" fmla="*/ 12212 h 141154"/>
                <a:gd name="connsiteX9" fmla="*/ 49839 w 169223"/>
                <a:gd name="connsiteY9" fmla="*/ 3416 h 141154"/>
                <a:gd name="connsiteX10" fmla="*/ 47908 w 169223"/>
                <a:gd name="connsiteY10" fmla="*/ 11497 h 141154"/>
                <a:gd name="connsiteX11" fmla="*/ 73295 w 169223"/>
                <a:gd name="connsiteY11" fmla="*/ 35954 h 141154"/>
                <a:gd name="connsiteX12" fmla="*/ 100684 w 169223"/>
                <a:gd name="connsiteY12" fmla="*/ 65632 h 141154"/>
                <a:gd name="connsiteX13" fmla="*/ 144164 w 169223"/>
                <a:gd name="connsiteY13" fmla="*/ 134641 h 141154"/>
                <a:gd name="connsiteX14" fmla="*/ 159181 w 169223"/>
                <a:gd name="connsiteY14" fmla="*/ 114045 h 141154"/>
                <a:gd name="connsiteX15" fmla="*/ 66787 w 169223"/>
                <a:gd name="connsiteY15" fmla="*/ 100744 h 141154"/>
                <a:gd name="connsiteX16" fmla="*/ 26312 w 169223"/>
                <a:gd name="connsiteY16" fmla="*/ 94380 h 141154"/>
                <a:gd name="connsiteX17" fmla="*/ 8934 w 169223"/>
                <a:gd name="connsiteY17" fmla="*/ 88587 h 141154"/>
                <a:gd name="connsiteX18" fmla="*/ 925 w 169223"/>
                <a:gd name="connsiteY18" fmla="*/ 90303 h 141154"/>
                <a:gd name="connsiteX19" fmla="*/ 925 w 169223"/>
                <a:gd name="connsiteY19" fmla="*/ 90303 h 14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9223" h="141154">
                  <a:moveTo>
                    <a:pt x="925" y="90303"/>
                  </a:moveTo>
                  <a:cubicBezTo>
                    <a:pt x="-934" y="92949"/>
                    <a:pt x="353" y="99242"/>
                    <a:pt x="1783" y="101745"/>
                  </a:cubicBezTo>
                  <a:cubicBezTo>
                    <a:pt x="5001" y="107466"/>
                    <a:pt x="11366" y="111829"/>
                    <a:pt x="17015" y="114832"/>
                  </a:cubicBezTo>
                  <a:cubicBezTo>
                    <a:pt x="29887" y="121697"/>
                    <a:pt x="43689" y="124987"/>
                    <a:pt x="58063" y="126632"/>
                  </a:cubicBezTo>
                  <a:cubicBezTo>
                    <a:pt x="73581" y="128491"/>
                    <a:pt x="89242" y="128562"/>
                    <a:pt x="104760" y="130779"/>
                  </a:cubicBezTo>
                  <a:cubicBezTo>
                    <a:pt x="120851" y="133139"/>
                    <a:pt x="136726" y="136929"/>
                    <a:pt x="152602" y="140719"/>
                  </a:cubicBezTo>
                  <a:cubicBezTo>
                    <a:pt x="165188" y="143723"/>
                    <a:pt x="172697" y="130565"/>
                    <a:pt x="167619" y="120124"/>
                  </a:cubicBezTo>
                  <a:cubicBezTo>
                    <a:pt x="154390" y="92663"/>
                    <a:pt x="137870" y="67205"/>
                    <a:pt x="118562" y="43606"/>
                  </a:cubicBezTo>
                  <a:cubicBezTo>
                    <a:pt x="109480" y="32593"/>
                    <a:pt x="99969" y="21294"/>
                    <a:pt x="88885" y="12212"/>
                  </a:cubicBezTo>
                  <a:cubicBezTo>
                    <a:pt x="78801" y="3988"/>
                    <a:pt x="62354" y="-5093"/>
                    <a:pt x="49839" y="3416"/>
                  </a:cubicBezTo>
                  <a:cubicBezTo>
                    <a:pt x="47050" y="5347"/>
                    <a:pt x="46478" y="8565"/>
                    <a:pt x="47908" y="11497"/>
                  </a:cubicBezTo>
                  <a:cubicBezTo>
                    <a:pt x="53057" y="21866"/>
                    <a:pt x="64928" y="28374"/>
                    <a:pt x="73295" y="35954"/>
                  </a:cubicBezTo>
                  <a:cubicBezTo>
                    <a:pt x="83307" y="44893"/>
                    <a:pt x="92246" y="55191"/>
                    <a:pt x="100684" y="65632"/>
                  </a:cubicBezTo>
                  <a:cubicBezTo>
                    <a:pt x="117776" y="86871"/>
                    <a:pt x="132221" y="110112"/>
                    <a:pt x="144164" y="134641"/>
                  </a:cubicBezTo>
                  <a:cubicBezTo>
                    <a:pt x="149169" y="127776"/>
                    <a:pt x="154175" y="120911"/>
                    <a:pt x="159181" y="114045"/>
                  </a:cubicBezTo>
                  <a:cubicBezTo>
                    <a:pt x="128431" y="106894"/>
                    <a:pt x="98324" y="102246"/>
                    <a:pt x="66787" y="100744"/>
                  </a:cubicBezTo>
                  <a:cubicBezTo>
                    <a:pt x="53272" y="100101"/>
                    <a:pt x="39112" y="99028"/>
                    <a:pt x="26312" y="94380"/>
                  </a:cubicBezTo>
                  <a:cubicBezTo>
                    <a:pt x="20948" y="92449"/>
                    <a:pt x="14655" y="88873"/>
                    <a:pt x="8934" y="88587"/>
                  </a:cubicBezTo>
                  <a:cubicBezTo>
                    <a:pt x="7004" y="88516"/>
                    <a:pt x="2284" y="88444"/>
                    <a:pt x="925" y="90303"/>
                  </a:cubicBezTo>
                  <a:lnTo>
                    <a:pt x="925" y="9030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5" name="任意多边形: 形状 34"/>
            <p:cNvSpPr/>
            <p:nvPr/>
          </p:nvSpPr>
          <p:spPr>
            <a:xfrm rot="5400000">
              <a:off x="10574077" y="2919218"/>
              <a:ext cx="358345" cy="173721"/>
            </a:xfrm>
            <a:custGeom>
              <a:avLst/>
              <a:gdLst>
                <a:gd name="connsiteX0" fmla="*/ 5232 w 188819"/>
                <a:gd name="connsiteY0" fmla="*/ 91538 h 91537"/>
                <a:gd name="connsiteX1" fmla="*/ 31978 w 188819"/>
                <a:gd name="connsiteY1" fmla="*/ 87605 h 91537"/>
                <a:gd name="connsiteX2" fmla="*/ 60940 w 188819"/>
                <a:gd name="connsiteY2" fmla="*/ 84601 h 91537"/>
                <a:gd name="connsiteX3" fmla="*/ 114860 w 188819"/>
                <a:gd name="connsiteY3" fmla="*/ 74232 h 91537"/>
                <a:gd name="connsiteX4" fmla="*/ 161057 w 188819"/>
                <a:gd name="connsiteY4" fmla="*/ 47916 h 91537"/>
                <a:gd name="connsiteX5" fmla="*/ 187516 w 188819"/>
                <a:gd name="connsiteY5" fmla="*/ 4651 h 91537"/>
                <a:gd name="connsiteX6" fmla="*/ 181080 w 188819"/>
                <a:gd name="connsiteY6" fmla="*/ 3 h 91537"/>
                <a:gd name="connsiteX7" fmla="*/ 160914 w 188819"/>
                <a:gd name="connsiteY7" fmla="*/ 11373 h 91537"/>
                <a:gd name="connsiteX8" fmla="*/ 142678 w 188819"/>
                <a:gd name="connsiteY8" fmla="*/ 29537 h 91537"/>
                <a:gd name="connsiteX9" fmla="*/ 98770 w 188819"/>
                <a:gd name="connsiteY9" fmla="*/ 53923 h 91537"/>
                <a:gd name="connsiteX10" fmla="*/ 47138 w 188819"/>
                <a:gd name="connsiteY10" fmla="*/ 63219 h 91537"/>
                <a:gd name="connsiteX11" fmla="*/ 584 w 188819"/>
                <a:gd name="connsiteY11" fmla="*/ 84029 h 91537"/>
                <a:gd name="connsiteX12" fmla="*/ 5232 w 188819"/>
                <a:gd name="connsiteY12" fmla="*/ 91538 h 91537"/>
                <a:gd name="connsiteX13" fmla="*/ 5232 w 188819"/>
                <a:gd name="connsiteY13" fmla="*/ 91538 h 9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19" h="91537">
                  <a:moveTo>
                    <a:pt x="5232" y="91538"/>
                  </a:moveTo>
                  <a:cubicBezTo>
                    <a:pt x="14672" y="91538"/>
                    <a:pt x="22681" y="89393"/>
                    <a:pt x="31978" y="87605"/>
                  </a:cubicBezTo>
                  <a:cubicBezTo>
                    <a:pt x="41489" y="85745"/>
                    <a:pt x="51286" y="85388"/>
                    <a:pt x="60940" y="84601"/>
                  </a:cubicBezTo>
                  <a:cubicBezTo>
                    <a:pt x="79319" y="83171"/>
                    <a:pt x="97483" y="80740"/>
                    <a:pt x="114860" y="74232"/>
                  </a:cubicBezTo>
                  <a:cubicBezTo>
                    <a:pt x="131594" y="68010"/>
                    <a:pt x="147183" y="59215"/>
                    <a:pt x="161057" y="47916"/>
                  </a:cubicBezTo>
                  <a:cubicBezTo>
                    <a:pt x="172427" y="38762"/>
                    <a:pt x="194381" y="21814"/>
                    <a:pt x="187516" y="4651"/>
                  </a:cubicBezTo>
                  <a:cubicBezTo>
                    <a:pt x="186372" y="1862"/>
                    <a:pt x="184155" y="74"/>
                    <a:pt x="181080" y="3"/>
                  </a:cubicBezTo>
                  <a:cubicBezTo>
                    <a:pt x="172999" y="-140"/>
                    <a:pt x="165991" y="5652"/>
                    <a:pt x="160914" y="11373"/>
                  </a:cubicBezTo>
                  <a:cubicBezTo>
                    <a:pt x="155264" y="17809"/>
                    <a:pt x="149329" y="24031"/>
                    <a:pt x="142678" y="29537"/>
                  </a:cubicBezTo>
                  <a:cubicBezTo>
                    <a:pt x="129734" y="40264"/>
                    <a:pt x="114717" y="48631"/>
                    <a:pt x="98770" y="53923"/>
                  </a:cubicBezTo>
                  <a:cubicBezTo>
                    <a:pt x="81964" y="59501"/>
                    <a:pt x="64587" y="60645"/>
                    <a:pt x="47138" y="63219"/>
                  </a:cubicBezTo>
                  <a:cubicBezTo>
                    <a:pt x="29761" y="65722"/>
                    <a:pt x="10238" y="67796"/>
                    <a:pt x="584" y="84029"/>
                  </a:cubicBezTo>
                  <a:cubicBezTo>
                    <a:pt x="-1275" y="87462"/>
                    <a:pt x="1585" y="91538"/>
                    <a:pt x="5232" y="91538"/>
                  </a:cubicBezTo>
                  <a:lnTo>
                    <a:pt x="5232" y="9153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6" name="任意多边形: 形状 35"/>
            <p:cNvSpPr/>
            <p:nvPr/>
          </p:nvSpPr>
          <p:spPr>
            <a:xfrm rot="5400000">
              <a:off x="10451690" y="3324916"/>
              <a:ext cx="164756" cy="339010"/>
            </a:xfrm>
            <a:custGeom>
              <a:avLst/>
              <a:gdLst>
                <a:gd name="connsiteX0" fmla="*/ 82505 w 86813"/>
                <a:gd name="connsiteY0" fmla="*/ 172988 h 178631"/>
                <a:gd name="connsiteX1" fmla="*/ 86724 w 86813"/>
                <a:gd name="connsiteY1" fmla="*/ 149889 h 178631"/>
                <a:gd name="connsiteX2" fmla="*/ 83506 w 86813"/>
                <a:gd name="connsiteY2" fmla="*/ 122429 h 178631"/>
                <a:gd name="connsiteX3" fmla="*/ 68274 w 86813"/>
                <a:gd name="connsiteY3" fmla="*/ 72871 h 178631"/>
                <a:gd name="connsiteX4" fmla="*/ 50396 w 86813"/>
                <a:gd name="connsiteY4" fmla="*/ 31108 h 178631"/>
                <a:gd name="connsiteX5" fmla="*/ 12852 w 86813"/>
                <a:gd name="connsiteY5" fmla="*/ 0 h 178631"/>
                <a:gd name="connsiteX6" fmla="*/ 266 w 86813"/>
                <a:gd name="connsiteY6" fmla="*/ 17378 h 178631"/>
                <a:gd name="connsiteX7" fmla="*/ 20289 w 86813"/>
                <a:gd name="connsiteY7" fmla="*/ 51131 h 178631"/>
                <a:gd name="connsiteX8" fmla="*/ 34449 w 86813"/>
                <a:gd name="connsiteY8" fmla="*/ 84384 h 178631"/>
                <a:gd name="connsiteX9" fmla="*/ 49108 w 86813"/>
                <a:gd name="connsiteY9" fmla="*/ 126719 h 178631"/>
                <a:gd name="connsiteX10" fmla="*/ 60979 w 86813"/>
                <a:gd name="connsiteY10" fmla="*/ 167696 h 178631"/>
                <a:gd name="connsiteX11" fmla="*/ 82505 w 86813"/>
                <a:gd name="connsiteY11" fmla="*/ 172988 h 178631"/>
                <a:gd name="connsiteX12" fmla="*/ 82505 w 86813"/>
                <a:gd name="connsiteY12" fmla="*/ 172988 h 1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813" h="178631">
                  <a:moveTo>
                    <a:pt x="82505" y="172988"/>
                  </a:moveTo>
                  <a:cubicBezTo>
                    <a:pt x="87153" y="166266"/>
                    <a:pt x="86938" y="157756"/>
                    <a:pt x="86724" y="149889"/>
                  </a:cubicBezTo>
                  <a:cubicBezTo>
                    <a:pt x="86509" y="140736"/>
                    <a:pt x="85365" y="131439"/>
                    <a:pt x="83506" y="122429"/>
                  </a:cubicBezTo>
                  <a:cubicBezTo>
                    <a:pt x="80002" y="105552"/>
                    <a:pt x="73995" y="89104"/>
                    <a:pt x="68274" y="72871"/>
                  </a:cubicBezTo>
                  <a:cubicBezTo>
                    <a:pt x="63268" y="58640"/>
                    <a:pt x="57762" y="44338"/>
                    <a:pt x="50396" y="31108"/>
                  </a:cubicBezTo>
                  <a:cubicBezTo>
                    <a:pt x="42744" y="17306"/>
                    <a:pt x="30515" y="-71"/>
                    <a:pt x="12852" y="0"/>
                  </a:cubicBezTo>
                  <a:cubicBezTo>
                    <a:pt x="3198" y="72"/>
                    <a:pt x="-1164" y="9082"/>
                    <a:pt x="266" y="17378"/>
                  </a:cubicBezTo>
                  <a:cubicBezTo>
                    <a:pt x="2340" y="29606"/>
                    <a:pt x="14354" y="40476"/>
                    <a:pt x="20289" y="51131"/>
                  </a:cubicBezTo>
                  <a:cubicBezTo>
                    <a:pt x="26153" y="61715"/>
                    <a:pt x="30372" y="73014"/>
                    <a:pt x="34449" y="84384"/>
                  </a:cubicBezTo>
                  <a:cubicBezTo>
                    <a:pt x="39526" y="98401"/>
                    <a:pt x="44675" y="112489"/>
                    <a:pt x="49108" y="126719"/>
                  </a:cubicBezTo>
                  <a:cubicBezTo>
                    <a:pt x="53256" y="140092"/>
                    <a:pt x="59263" y="153751"/>
                    <a:pt x="60979" y="167696"/>
                  </a:cubicBezTo>
                  <a:cubicBezTo>
                    <a:pt x="62481" y="179281"/>
                    <a:pt x="75854" y="182642"/>
                    <a:pt x="82505" y="172988"/>
                  </a:cubicBezTo>
                  <a:lnTo>
                    <a:pt x="82505" y="17298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7" name="任意多边形: 形状 36"/>
            <p:cNvSpPr/>
            <p:nvPr/>
          </p:nvSpPr>
          <p:spPr>
            <a:xfrm rot="5400000">
              <a:off x="10715466" y="3470495"/>
              <a:ext cx="247524" cy="150672"/>
            </a:xfrm>
            <a:custGeom>
              <a:avLst/>
              <a:gdLst>
                <a:gd name="connsiteX0" fmla="*/ 129855 w 130425"/>
                <a:gd name="connsiteY0" fmla="*/ 60331 h 79392"/>
                <a:gd name="connsiteX1" fmla="*/ 103181 w 130425"/>
                <a:gd name="connsiteY1" fmla="*/ 31154 h 79392"/>
                <a:gd name="connsiteX2" fmla="*/ 86233 w 130425"/>
                <a:gd name="connsiteY2" fmla="*/ 23645 h 79392"/>
                <a:gd name="connsiteX3" fmla="*/ 78152 w 130425"/>
                <a:gd name="connsiteY3" fmla="*/ 21142 h 79392"/>
                <a:gd name="connsiteX4" fmla="*/ 77008 w 130425"/>
                <a:gd name="connsiteY4" fmla="*/ 20785 h 79392"/>
                <a:gd name="connsiteX5" fmla="*/ 74576 w 130425"/>
                <a:gd name="connsiteY5" fmla="*/ 19640 h 79392"/>
                <a:gd name="connsiteX6" fmla="*/ 72574 w 130425"/>
                <a:gd name="connsiteY6" fmla="*/ 17853 h 79392"/>
                <a:gd name="connsiteX7" fmla="*/ 69999 w 130425"/>
                <a:gd name="connsiteY7" fmla="*/ 15636 h 79392"/>
                <a:gd name="connsiteX8" fmla="*/ 61204 w 130425"/>
                <a:gd name="connsiteY8" fmla="*/ 9843 h 79392"/>
                <a:gd name="connsiteX9" fmla="*/ 44398 w 130425"/>
                <a:gd name="connsiteY9" fmla="*/ 4980 h 79392"/>
                <a:gd name="connsiteX10" fmla="*/ 30167 w 130425"/>
                <a:gd name="connsiteY10" fmla="*/ 2835 h 79392"/>
                <a:gd name="connsiteX11" fmla="*/ 27521 w 130425"/>
                <a:gd name="connsiteY11" fmla="*/ 2120 h 79392"/>
                <a:gd name="connsiteX12" fmla="*/ 25948 w 130425"/>
                <a:gd name="connsiteY12" fmla="*/ 1476 h 79392"/>
                <a:gd name="connsiteX13" fmla="*/ 11360 w 130425"/>
                <a:gd name="connsiteY13" fmla="*/ 833 h 79392"/>
                <a:gd name="connsiteX14" fmla="*/ 61 w 130425"/>
                <a:gd name="connsiteY14" fmla="*/ 16494 h 79392"/>
                <a:gd name="connsiteX15" fmla="*/ 5782 w 130425"/>
                <a:gd name="connsiteY15" fmla="*/ 30653 h 79392"/>
                <a:gd name="connsiteX16" fmla="*/ 15221 w 130425"/>
                <a:gd name="connsiteY16" fmla="*/ 36160 h 79392"/>
                <a:gd name="connsiteX17" fmla="*/ 29738 w 130425"/>
                <a:gd name="connsiteY17" fmla="*/ 39735 h 79392"/>
                <a:gd name="connsiteX18" fmla="*/ 43898 w 130425"/>
                <a:gd name="connsiteY18" fmla="*/ 42238 h 79392"/>
                <a:gd name="connsiteX19" fmla="*/ 43397 w 130425"/>
                <a:gd name="connsiteY19" fmla="*/ 41952 h 79392"/>
                <a:gd name="connsiteX20" fmla="*/ 45256 w 130425"/>
                <a:gd name="connsiteY20" fmla="*/ 42739 h 79392"/>
                <a:gd name="connsiteX21" fmla="*/ 47187 w 130425"/>
                <a:gd name="connsiteY21" fmla="*/ 44455 h 79392"/>
                <a:gd name="connsiteX22" fmla="*/ 51621 w 130425"/>
                <a:gd name="connsiteY22" fmla="*/ 48031 h 79392"/>
                <a:gd name="connsiteX23" fmla="*/ 70071 w 130425"/>
                <a:gd name="connsiteY23" fmla="*/ 56684 h 79392"/>
                <a:gd name="connsiteX24" fmla="*/ 77365 w 130425"/>
                <a:gd name="connsiteY24" fmla="*/ 58757 h 79392"/>
                <a:gd name="connsiteX25" fmla="*/ 78366 w 130425"/>
                <a:gd name="connsiteY25" fmla="*/ 58972 h 79392"/>
                <a:gd name="connsiteX26" fmla="*/ 82085 w 130425"/>
                <a:gd name="connsiteY26" fmla="*/ 60617 h 79392"/>
                <a:gd name="connsiteX27" fmla="*/ 88521 w 130425"/>
                <a:gd name="connsiteY27" fmla="*/ 64121 h 79392"/>
                <a:gd name="connsiteX28" fmla="*/ 91954 w 130425"/>
                <a:gd name="connsiteY28" fmla="*/ 66338 h 79392"/>
                <a:gd name="connsiteX29" fmla="*/ 92883 w 130425"/>
                <a:gd name="connsiteY29" fmla="*/ 67053 h 79392"/>
                <a:gd name="connsiteX30" fmla="*/ 97245 w 130425"/>
                <a:gd name="connsiteY30" fmla="*/ 70485 h 79392"/>
                <a:gd name="connsiteX31" fmla="*/ 99391 w 130425"/>
                <a:gd name="connsiteY31" fmla="*/ 72130 h 79392"/>
                <a:gd name="connsiteX32" fmla="*/ 108258 w 130425"/>
                <a:gd name="connsiteY32" fmla="*/ 77780 h 79392"/>
                <a:gd name="connsiteX33" fmla="*/ 129855 w 130425"/>
                <a:gd name="connsiteY33" fmla="*/ 60331 h 79392"/>
                <a:gd name="connsiteX34" fmla="*/ 129855 w 130425"/>
                <a:gd name="connsiteY34" fmla="*/ 60331 h 7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425" h="79392">
                  <a:moveTo>
                    <a:pt x="129855" y="60331"/>
                  </a:moveTo>
                  <a:cubicBezTo>
                    <a:pt x="126208" y="47030"/>
                    <a:pt x="114623" y="37804"/>
                    <a:pt x="103181" y="31154"/>
                  </a:cubicBezTo>
                  <a:cubicBezTo>
                    <a:pt x="97818" y="28079"/>
                    <a:pt x="92025" y="25719"/>
                    <a:pt x="86233" y="23645"/>
                  </a:cubicBezTo>
                  <a:cubicBezTo>
                    <a:pt x="83587" y="22715"/>
                    <a:pt x="80869" y="22000"/>
                    <a:pt x="78152" y="21142"/>
                  </a:cubicBezTo>
                  <a:cubicBezTo>
                    <a:pt x="77365" y="20856"/>
                    <a:pt x="74290" y="19283"/>
                    <a:pt x="77008" y="20785"/>
                  </a:cubicBezTo>
                  <a:cubicBezTo>
                    <a:pt x="76650" y="20570"/>
                    <a:pt x="72788" y="18496"/>
                    <a:pt x="74576" y="19640"/>
                  </a:cubicBezTo>
                  <a:cubicBezTo>
                    <a:pt x="76221" y="20713"/>
                    <a:pt x="72502" y="17781"/>
                    <a:pt x="72574" y="17853"/>
                  </a:cubicBezTo>
                  <a:cubicBezTo>
                    <a:pt x="71716" y="17137"/>
                    <a:pt x="70857" y="16351"/>
                    <a:pt x="69999" y="15636"/>
                  </a:cubicBezTo>
                  <a:cubicBezTo>
                    <a:pt x="67282" y="13419"/>
                    <a:pt x="64421" y="11345"/>
                    <a:pt x="61204" y="9843"/>
                  </a:cubicBezTo>
                  <a:cubicBezTo>
                    <a:pt x="55840" y="7340"/>
                    <a:pt x="50262" y="5839"/>
                    <a:pt x="44398" y="4980"/>
                  </a:cubicBezTo>
                  <a:cubicBezTo>
                    <a:pt x="39678" y="4337"/>
                    <a:pt x="34816" y="3979"/>
                    <a:pt x="30167" y="2835"/>
                  </a:cubicBezTo>
                  <a:cubicBezTo>
                    <a:pt x="29309" y="2621"/>
                    <a:pt x="28380" y="2263"/>
                    <a:pt x="27521" y="2120"/>
                  </a:cubicBezTo>
                  <a:cubicBezTo>
                    <a:pt x="31669" y="2907"/>
                    <a:pt x="27307" y="1977"/>
                    <a:pt x="25948" y="1476"/>
                  </a:cubicBezTo>
                  <a:cubicBezTo>
                    <a:pt x="20728" y="-597"/>
                    <a:pt x="16723" y="-168"/>
                    <a:pt x="11360" y="833"/>
                  </a:cubicBezTo>
                  <a:cubicBezTo>
                    <a:pt x="5067" y="2048"/>
                    <a:pt x="-655" y="10129"/>
                    <a:pt x="61" y="16494"/>
                  </a:cubicBezTo>
                  <a:cubicBezTo>
                    <a:pt x="633" y="21857"/>
                    <a:pt x="1634" y="26792"/>
                    <a:pt x="5782" y="30653"/>
                  </a:cubicBezTo>
                  <a:cubicBezTo>
                    <a:pt x="8571" y="33228"/>
                    <a:pt x="11789" y="34801"/>
                    <a:pt x="15221" y="36160"/>
                  </a:cubicBezTo>
                  <a:cubicBezTo>
                    <a:pt x="20013" y="38019"/>
                    <a:pt x="24661" y="39020"/>
                    <a:pt x="29738" y="39735"/>
                  </a:cubicBezTo>
                  <a:cubicBezTo>
                    <a:pt x="34529" y="40379"/>
                    <a:pt x="39249" y="41023"/>
                    <a:pt x="43898" y="42238"/>
                  </a:cubicBezTo>
                  <a:cubicBezTo>
                    <a:pt x="46043" y="42810"/>
                    <a:pt x="44541" y="42667"/>
                    <a:pt x="43397" y="41952"/>
                  </a:cubicBezTo>
                  <a:cubicBezTo>
                    <a:pt x="43397" y="41952"/>
                    <a:pt x="47259" y="43954"/>
                    <a:pt x="45256" y="42739"/>
                  </a:cubicBezTo>
                  <a:cubicBezTo>
                    <a:pt x="43182" y="41523"/>
                    <a:pt x="46758" y="44098"/>
                    <a:pt x="47187" y="44455"/>
                  </a:cubicBezTo>
                  <a:cubicBezTo>
                    <a:pt x="48617" y="45742"/>
                    <a:pt x="50119" y="46886"/>
                    <a:pt x="51621" y="48031"/>
                  </a:cubicBezTo>
                  <a:cubicBezTo>
                    <a:pt x="57270" y="52178"/>
                    <a:pt x="63349" y="54753"/>
                    <a:pt x="70071" y="56684"/>
                  </a:cubicBezTo>
                  <a:cubicBezTo>
                    <a:pt x="72502" y="57399"/>
                    <a:pt x="74934" y="57971"/>
                    <a:pt x="77365" y="58757"/>
                  </a:cubicBezTo>
                  <a:cubicBezTo>
                    <a:pt x="78581" y="59187"/>
                    <a:pt x="80798" y="59902"/>
                    <a:pt x="78366" y="58972"/>
                  </a:cubicBezTo>
                  <a:cubicBezTo>
                    <a:pt x="79654" y="59473"/>
                    <a:pt x="80869" y="60045"/>
                    <a:pt x="82085" y="60617"/>
                  </a:cubicBezTo>
                  <a:cubicBezTo>
                    <a:pt x="84302" y="61689"/>
                    <a:pt x="86447" y="62834"/>
                    <a:pt x="88521" y="64121"/>
                  </a:cubicBezTo>
                  <a:cubicBezTo>
                    <a:pt x="89665" y="64836"/>
                    <a:pt x="90809" y="65551"/>
                    <a:pt x="91954" y="66338"/>
                  </a:cubicBezTo>
                  <a:cubicBezTo>
                    <a:pt x="93527" y="67410"/>
                    <a:pt x="90452" y="64979"/>
                    <a:pt x="92883" y="67053"/>
                  </a:cubicBezTo>
                  <a:cubicBezTo>
                    <a:pt x="94313" y="68269"/>
                    <a:pt x="95744" y="69341"/>
                    <a:pt x="97245" y="70485"/>
                  </a:cubicBezTo>
                  <a:cubicBezTo>
                    <a:pt x="103109" y="74776"/>
                    <a:pt x="94886" y="68698"/>
                    <a:pt x="99391" y="72130"/>
                  </a:cubicBezTo>
                  <a:cubicBezTo>
                    <a:pt x="102251" y="74347"/>
                    <a:pt x="105040" y="76135"/>
                    <a:pt x="108258" y="77780"/>
                  </a:cubicBezTo>
                  <a:cubicBezTo>
                    <a:pt x="120058" y="83501"/>
                    <a:pt x="133359" y="73131"/>
                    <a:pt x="129855" y="60331"/>
                  </a:cubicBezTo>
                  <a:lnTo>
                    <a:pt x="129855" y="6033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" name="任意多边形: 形状 37"/>
            <p:cNvSpPr/>
            <p:nvPr/>
          </p:nvSpPr>
          <p:spPr>
            <a:xfrm rot="5400000">
              <a:off x="10736783" y="2983829"/>
              <a:ext cx="232559" cy="162241"/>
            </a:xfrm>
            <a:custGeom>
              <a:avLst/>
              <a:gdLst>
                <a:gd name="connsiteX0" fmla="*/ 21237 w 122540"/>
                <a:gd name="connsiteY0" fmla="*/ 74244 h 85488"/>
                <a:gd name="connsiteX1" fmla="*/ 18663 w 122540"/>
                <a:gd name="connsiteY1" fmla="*/ 74101 h 85488"/>
                <a:gd name="connsiteX2" fmla="*/ 20594 w 122540"/>
                <a:gd name="connsiteY2" fmla="*/ 76533 h 85488"/>
                <a:gd name="connsiteX3" fmla="*/ 20450 w 122540"/>
                <a:gd name="connsiteY3" fmla="*/ 74173 h 85488"/>
                <a:gd name="connsiteX4" fmla="*/ 5218 w 122540"/>
                <a:gd name="connsiteY4" fmla="*/ 83398 h 85488"/>
                <a:gd name="connsiteX5" fmla="*/ 39330 w 122540"/>
                <a:gd name="connsiteY5" fmla="*/ 79179 h 85488"/>
                <a:gd name="connsiteX6" fmla="*/ 70008 w 122540"/>
                <a:gd name="connsiteY6" fmla="*/ 64876 h 85488"/>
                <a:gd name="connsiteX7" fmla="*/ 95610 w 122540"/>
                <a:gd name="connsiteY7" fmla="*/ 47928 h 85488"/>
                <a:gd name="connsiteX8" fmla="*/ 109840 w 122540"/>
                <a:gd name="connsiteY8" fmla="*/ 36200 h 85488"/>
                <a:gd name="connsiteX9" fmla="*/ 122212 w 122540"/>
                <a:gd name="connsiteY9" fmla="*/ 19037 h 85488"/>
                <a:gd name="connsiteX10" fmla="*/ 102618 w 122540"/>
                <a:gd name="connsiteY10" fmla="*/ 372 h 85488"/>
                <a:gd name="connsiteX11" fmla="*/ 86456 w 122540"/>
                <a:gd name="connsiteY11" fmla="*/ 11600 h 85488"/>
                <a:gd name="connsiteX12" fmla="*/ 75229 w 122540"/>
                <a:gd name="connsiteY12" fmla="*/ 21468 h 85488"/>
                <a:gd name="connsiteX13" fmla="*/ 74657 w 122540"/>
                <a:gd name="connsiteY13" fmla="*/ 21897 h 85488"/>
                <a:gd name="connsiteX14" fmla="*/ 71367 w 122540"/>
                <a:gd name="connsiteY14" fmla="*/ 24472 h 85488"/>
                <a:gd name="connsiteX15" fmla="*/ 65360 w 122540"/>
                <a:gd name="connsiteY15" fmla="*/ 28906 h 85488"/>
                <a:gd name="connsiteX16" fmla="*/ 53132 w 122540"/>
                <a:gd name="connsiteY16" fmla="*/ 37559 h 85488"/>
                <a:gd name="connsiteX17" fmla="*/ 28031 w 122540"/>
                <a:gd name="connsiteY17" fmla="*/ 52147 h 85488"/>
                <a:gd name="connsiteX18" fmla="*/ 14873 w 122540"/>
                <a:gd name="connsiteY18" fmla="*/ 58869 h 85488"/>
                <a:gd name="connsiteX19" fmla="*/ 1285 w 122540"/>
                <a:gd name="connsiteY19" fmla="*/ 69524 h 85488"/>
                <a:gd name="connsiteX20" fmla="*/ 19235 w 122540"/>
                <a:gd name="connsiteY20" fmla="*/ 79465 h 85488"/>
                <a:gd name="connsiteX21" fmla="*/ 21881 w 122540"/>
                <a:gd name="connsiteY21" fmla="*/ 78249 h 85488"/>
                <a:gd name="connsiteX22" fmla="*/ 21237 w 122540"/>
                <a:gd name="connsiteY22" fmla="*/ 74244 h 85488"/>
                <a:gd name="connsiteX23" fmla="*/ 21237 w 122540"/>
                <a:gd name="connsiteY23" fmla="*/ 74244 h 8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2540" h="85488">
                  <a:moveTo>
                    <a:pt x="21237" y="74244"/>
                  </a:moveTo>
                  <a:cubicBezTo>
                    <a:pt x="20379" y="74173"/>
                    <a:pt x="19521" y="74173"/>
                    <a:pt x="18663" y="74101"/>
                  </a:cubicBezTo>
                  <a:cubicBezTo>
                    <a:pt x="19306" y="74888"/>
                    <a:pt x="19950" y="75746"/>
                    <a:pt x="20594" y="76533"/>
                  </a:cubicBezTo>
                  <a:cubicBezTo>
                    <a:pt x="20522" y="75746"/>
                    <a:pt x="20522" y="74959"/>
                    <a:pt x="20450" y="74173"/>
                  </a:cubicBezTo>
                  <a:cubicBezTo>
                    <a:pt x="15373" y="77248"/>
                    <a:pt x="10296" y="80323"/>
                    <a:pt x="5218" y="83398"/>
                  </a:cubicBezTo>
                  <a:cubicBezTo>
                    <a:pt x="15087" y="88690"/>
                    <a:pt x="29604" y="82683"/>
                    <a:pt x="39330" y="79179"/>
                  </a:cubicBezTo>
                  <a:cubicBezTo>
                    <a:pt x="49913" y="75388"/>
                    <a:pt x="60211" y="70311"/>
                    <a:pt x="70008" y="64876"/>
                  </a:cubicBezTo>
                  <a:cubicBezTo>
                    <a:pt x="79019" y="59870"/>
                    <a:pt x="87457" y="54221"/>
                    <a:pt x="95610" y="47928"/>
                  </a:cubicBezTo>
                  <a:cubicBezTo>
                    <a:pt x="100472" y="44138"/>
                    <a:pt x="105192" y="40204"/>
                    <a:pt x="109840" y="36200"/>
                  </a:cubicBezTo>
                  <a:cubicBezTo>
                    <a:pt x="115204" y="31480"/>
                    <a:pt x="120853" y="26403"/>
                    <a:pt x="122212" y="19037"/>
                  </a:cubicBezTo>
                  <a:cubicBezTo>
                    <a:pt x="124501" y="6594"/>
                    <a:pt x="114489" y="-1916"/>
                    <a:pt x="102618" y="372"/>
                  </a:cubicBezTo>
                  <a:cubicBezTo>
                    <a:pt x="95896" y="1660"/>
                    <a:pt x="91176" y="7166"/>
                    <a:pt x="86456" y="11600"/>
                  </a:cubicBezTo>
                  <a:cubicBezTo>
                    <a:pt x="82809" y="15032"/>
                    <a:pt x="79090" y="18322"/>
                    <a:pt x="75229" y="21468"/>
                  </a:cubicBezTo>
                  <a:cubicBezTo>
                    <a:pt x="76587" y="20324"/>
                    <a:pt x="75372" y="21325"/>
                    <a:pt x="74657" y="21897"/>
                  </a:cubicBezTo>
                  <a:cubicBezTo>
                    <a:pt x="73584" y="22756"/>
                    <a:pt x="72440" y="23614"/>
                    <a:pt x="71367" y="24472"/>
                  </a:cubicBezTo>
                  <a:cubicBezTo>
                    <a:pt x="69365" y="25974"/>
                    <a:pt x="67362" y="27404"/>
                    <a:pt x="65360" y="28906"/>
                  </a:cubicBezTo>
                  <a:cubicBezTo>
                    <a:pt x="61355" y="31838"/>
                    <a:pt x="57279" y="34770"/>
                    <a:pt x="53132" y="37559"/>
                  </a:cubicBezTo>
                  <a:cubicBezTo>
                    <a:pt x="45051" y="42922"/>
                    <a:pt x="36612" y="47499"/>
                    <a:pt x="28031" y="52147"/>
                  </a:cubicBezTo>
                  <a:cubicBezTo>
                    <a:pt x="23669" y="54507"/>
                    <a:pt x="19235" y="56652"/>
                    <a:pt x="14873" y="58869"/>
                  </a:cubicBezTo>
                  <a:cubicBezTo>
                    <a:pt x="9795" y="61372"/>
                    <a:pt x="3931" y="64232"/>
                    <a:pt x="1285" y="69524"/>
                  </a:cubicBezTo>
                  <a:cubicBezTo>
                    <a:pt x="-4722" y="81538"/>
                    <a:pt x="11869" y="90191"/>
                    <a:pt x="19235" y="79465"/>
                  </a:cubicBezTo>
                  <a:cubicBezTo>
                    <a:pt x="20021" y="78892"/>
                    <a:pt x="20951" y="78463"/>
                    <a:pt x="21881" y="78249"/>
                  </a:cubicBezTo>
                  <a:cubicBezTo>
                    <a:pt x="24026" y="77462"/>
                    <a:pt x="23525" y="74244"/>
                    <a:pt x="21237" y="74244"/>
                  </a:cubicBezTo>
                  <a:lnTo>
                    <a:pt x="21237" y="7424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0" name="任意多边形: 形状 39"/>
            <p:cNvSpPr/>
            <p:nvPr/>
          </p:nvSpPr>
          <p:spPr>
            <a:xfrm rot="5400000">
              <a:off x="10849185" y="2818821"/>
              <a:ext cx="286290" cy="1238038"/>
            </a:xfrm>
            <a:custGeom>
              <a:avLst/>
              <a:gdLst>
                <a:gd name="connsiteX0" fmla="*/ 150845 w 150852"/>
                <a:gd name="connsiteY0" fmla="*/ 652029 h 652346"/>
                <a:gd name="connsiteX1" fmla="*/ 46724 w 150852"/>
                <a:gd name="connsiteY1" fmla="*/ 417255 h 652346"/>
                <a:gd name="connsiteX2" fmla="*/ 9251 w 150852"/>
                <a:gd name="connsiteY2" fmla="*/ 295398 h 652346"/>
                <a:gd name="connsiteX3" fmla="*/ 29847 w 150852"/>
                <a:gd name="connsiteY3" fmla="*/ 153089 h 652346"/>
                <a:gd name="connsiteX4" fmla="*/ 63958 w 150852"/>
                <a:gd name="connsiteY4" fmla="*/ 76500 h 652346"/>
                <a:gd name="connsiteX5" fmla="*/ 84196 w 150852"/>
                <a:gd name="connsiteY5" fmla="*/ 39743 h 652346"/>
                <a:gd name="connsiteX6" fmla="*/ 103790 w 150852"/>
                <a:gd name="connsiteY6" fmla="*/ 3915 h 652346"/>
                <a:gd name="connsiteX7" fmla="*/ 98356 w 150852"/>
                <a:gd name="connsiteY7" fmla="*/ 912 h 652346"/>
                <a:gd name="connsiteX8" fmla="*/ 77617 w 150852"/>
                <a:gd name="connsiteY8" fmla="*/ 32449 h 652346"/>
                <a:gd name="connsiteX9" fmla="*/ 59524 w 150852"/>
                <a:gd name="connsiteY9" fmla="*/ 64844 h 652346"/>
                <a:gd name="connsiteX10" fmla="*/ 27988 w 150852"/>
                <a:gd name="connsiteY10" fmla="*/ 133066 h 652346"/>
                <a:gd name="connsiteX11" fmla="*/ 98 w 150852"/>
                <a:gd name="connsiteY11" fmla="*/ 275160 h 652346"/>
                <a:gd name="connsiteX12" fmla="*/ 92706 w 150852"/>
                <a:gd name="connsiteY12" fmla="*/ 517372 h 652346"/>
                <a:gd name="connsiteX13" fmla="*/ 150488 w 150852"/>
                <a:gd name="connsiteY13" fmla="*/ 652243 h 652346"/>
                <a:gd name="connsiteX14" fmla="*/ 150845 w 150852"/>
                <a:gd name="connsiteY14" fmla="*/ 652029 h 652346"/>
                <a:gd name="connsiteX15" fmla="*/ 150845 w 150852"/>
                <a:gd name="connsiteY15" fmla="*/ 652029 h 65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0852" h="652346">
                  <a:moveTo>
                    <a:pt x="150845" y="652029"/>
                  </a:moveTo>
                  <a:cubicBezTo>
                    <a:pt x="133468" y="566786"/>
                    <a:pt x="83481" y="494631"/>
                    <a:pt x="46724" y="417255"/>
                  </a:cubicBezTo>
                  <a:cubicBezTo>
                    <a:pt x="28417" y="378710"/>
                    <a:pt x="13399" y="338091"/>
                    <a:pt x="9251" y="295398"/>
                  </a:cubicBezTo>
                  <a:cubicBezTo>
                    <a:pt x="4603" y="246985"/>
                    <a:pt x="13614" y="198643"/>
                    <a:pt x="29847" y="153089"/>
                  </a:cubicBezTo>
                  <a:cubicBezTo>
                    <a:pt x="39215" y="126702"/>
                    <a:pt x="50943" y="101243"/>
                    <a:pt x="63958" y="76500"/>
                  </a:cubicBezTo>
                  <a:cubicBezTo>
                    <a:pt x="70466" y="64129"/>
                    <a:pt x="77188" y="51828"/>
                    <a:pt x="84196" y="39743"/>
                  </a:cubicBezTo>
                  <a:cubicBezTo>
                    <a:pt x="90990" y="27943"/>
                    <a:pt x="98785" y="16573"/>
                    <a:pt x="103790" y="3915"/>
                  </a:cubicBezTo>
                  <a:cubicBezTo>
                    <a:pt x="105006" y="840"/>
                    <a:pt x="100358" y="-1305"/>
                    <a:pt x="98356" y="912"/>
                  </a:cubicBezTo>
                  <a:cubicBezTo>
                    <a:pt x="89917" y="10280"/>
                    <a:pt x="83982" y="21579"/>
                    <a:pt x="77617" y="32449"/>
                  </a:cubicBezTo>
                  <a:cubicBezTo>
                    <a:pt x="71395" y="43176"/>
                    <a:pt x="65388" y="53902"/>
                    <a:pt x="59524" y="64844"/>
                  </a:cubicBezTo>
                  <a:cubicBezTo>
                    <a:pt x="47725" y="86941"/>
                    <a:pt x="37070" y="109682"/>
                    <a:pt x="27988" y="133066"/>
                  </a:cubicBezTo>
                  <a:cubicBezTo>
                    <a:pt x="10324" y="178262"/>
                    <a:pt x="-1189" y="226389"/>
                    <a:pt x="98" y="275160"/>
                  </a:cubicBezTo>
                  <a:cubicBezTo>
                    <a:pt x="2386" y="364407"/>
                    <a:pt x="50657" y="441640"/>
                    <a:pt x="92706" y="517372"/>
                  </a:cubicBezTo>
                  <a:cubicBezTo>
                    <a:pt x="116519" y="560279"/>
                    <a:pt x="139475" y="604044"/>
                    <a:pt x="150488" y="652243"/>
                  </a:cubicBezTo>
                  <a:cubicBezTo>
                    <a:pt x="150416" y="652458"/>
                    <a:pt x="150917" y="652315"/>
                    <a:pt x="150845" y="652029"/>
                  </a:cubicBezTo>
                  <a:lnTo>
                    <a:pt x="150845" y="65202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1" name="任意多边形: 形状 40"/>
            <p:cNvSpPr/>
            <p:nvPr/>
          </p:nvSpPr>
          <p:spPr>
            <a:xfrm rot="5400000">
              <a:off x="10819540" y="2962795"/>
              <a:ext cx="302745" cy="398078"/>
            </a:xfrm>
            <a:custGeom>
              <a:avLst/>
              <a:gdLst>
                <a:gd name="connsiteX0" fmla="*/ 1050 w 159522"/>
                <a:gd name="connsiteY0" fmla="*/ 209632 h 209755"/>
                <a:gd name="connsiteX1" fmla="*/ 43957 w 159522"/>
                <a:gd name="connsiteY1" fmla="*/ 179597 h 209755"/>
                <a:gd name="connsiteX2" fmla="*/ 82073 w 159522"/>
                <a:gd name="connsiteY2" fmla="*/ 143268 h 209755"/>
                <a:gd name="connsiteX3" fmla="*/ 140927 w 159522"/>
                <a:gd name="connsiteY3" fmla="*/ 57454 h 209755"/>
                <a:gd name="connsiteX4" fmla="*/ 151725 w 159522"/>
                <a:gd name="connsiteY4" fmla="*/ 31495 h 209755"/>
                <a:gd name="connsiteX5" fmla="*/ 156374 w 159522"/>
                <a:gd name="connsiteY5" fmla="*/ 17622 h 209755"/>
                <a:gd name="connsiteX6" fmla="*/ 159520 w 159522"/>
                <a:gd name="connsiteY6" fmla="*/ 3105 h 209755"/>
                <a:gd name="connsiteX7" fmla="*/ 153442 w 159522"/>
                <a:gd name="connsiteY7" fmla="*/ 1603 h 209755"/>
                <a:gd name="connsiteX8" fmla="*/ 145718 w 159522"/>
                <a:gd name="connsiteY8" fmla="*/ 24988 h 209755"/>
                <a:gd name="connsiteX9" fmla="*/ 136064 w 159522"/>
                <a:gd name="connsiteY9" fmla="*/ 49230 h 209755"/>
                <a:gd name="connsiteX10" fmla="*/ 111822 w 159522"/>
                <a:gd name="connsiteY10" fmla="*/ 93067 h 209755"/>
                <a:gd name="connsiteX11" fmla="*/ 44672 w 159522"/>
                <a:gd name="connsiteY11" fmla="*/ 170085 h 209755"/>
                <a:gd name="connsiteX12" fmla="*/ 263 w 159522"/>
                <a:gd name="connsiteY12" fmla="*/ 208487 h 209755"/>
                <a:gd name="connsiteX13" fmla="*/ 1050 w 159522"/>
                <a:gd name="connsiteY13" fmla="*/ 209632 h 209755"/>
                <a:gd name="connsiteX14" fmla="*/ 1050 w 159522"/>
                <a:gd name="connsiteY14" fmla="*/ 209632 h 209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22" h="209755">
                  <a:moveTo>
                    <a:pt x="1050" y="209632"/>
                  </a:moveTo>
                  <a:cubicBezTo>
                    <a:pt x="15781" y="200192"/>
                    <a:pt x="30370" y="190609"/>
                    <a:pt x="43957" y="179597"/>
                  </a:cubicBezTo>
                  <a:cubicBezTo>
                    <a:pt x="57616" y="168512"/>
                    <a:pt x="70202" y="156212"/>
                    <a:pt x="82073" y="143268"/>
                  </a:cubicBezTo>
                  <a:cubicBezTo>
                    <a:pt x="105600" y="117667"/>
                    <a:pt x="126053" y="88919"/>
                    <a:pt x="140927" y="57454"/>
                  </a:cubicBezTo>
                  <a:cubicBezTo>
                    <a:pt x="144932" y="48944"/>
                    <a:pt x="148579" y="40291"/>
                    <a:pt x="151725" y="31495"/>
                  </a:cubicBezTo>
                  <a:cubicBezTo>
                    <a:pt x="153370" y="26918"/>
                    <a:pt x="154944" y="22270"/>
                    <a:pt x="156374" y="17622"/>
                  </a:cubicBezTo>
                  <a:cubicBezTo>
                    <a:pt x="157804" y="12902"/>
                    <a:pt x="159592" y="8111"/>
                    <a:pt x="159520" y="3105"/>
                  </a:cubicBezTo>
                  <a:cubicBezTo>
                    <a:pt x="159449" y="-113"/>
                    <a:pt x="155015" y="-1186"/>
                    <a:pt x="153442" y="1603"/>
                  </a:cubicBezTo>
                  <a:cubicBezTo>
                    <a:pt x="149509" y="8540"/>
                    <a:pt x="148293" y="17479"/>
                    <a:pt x="145718" y="24988"/>
                  </a:cubicBezTo>
                  <a:cubicBezTo>
                    <a:pt x="142858" y="33211"/>
                    <a:pt x="139640" y="41292"/>
                    <a:pt x="136064" y="49230"/>
                  </a:cubicBezTo>
                  <a:cubicBezTo>
                    <a:pt x="129128" y="64462"/>
                    <a:pt x="120975" y="79051"/>
                    <a:pt x="111822" y="93067"/>
                  </a:cubicBezTo>
                  <a:cubicBezTo>
                    <a:pt x="92943" y="121886"/>
                    <a:pt x="69630" y="146486"/>
                    <a:pt x="44672" y="170085"/>
                  </a:cubicBezTo>
                  <a:cubicBezTo>
                    <a:pt x="30513" y="183530"/>
                    <a:pt x="15853" y="196688"/>
                    <a:pt x="263" y="208487"/>
                  </a:cubicBezTo>
                  <a:cubicBezTo>
                    <a:pt x="-380" y="208988"/>
                    <a:pt x="263" y="210132"/>
                    <a:pt x="1050" y="209632"/>
                  </a:cubicBezTo>
                  <a:lnTo>
                    <a:pt x="1050" y="20963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2" name="任意多边形: 形状 41"/>
            <p:cNvSpPr/>
            <p:nvPr/>
          </p:nvSpPr>
          <p:spPr>
            <a:xfrm rot="5400000">
              <a:off x="10589479" y="2839343"/>
              <a:ext cx="408009" cy="322463"/>
            </a:xfrm>
            <a:custGeom>
              <a:avLst/>
              <a:gdLst>
                <a:gd name="connsiteX0" fmla="*/ 213727 w 214988"/>
                <a:gd name="connsiteY0" fmla="*/ 321 h 169912"/>
                <a:gd name="connsiteX1" fmla="*/ 173609 w 214988"/>
                <a:gd name="connsiteY1" fmla="*/ 112095 h 169912"/>
                <a:gd name="connsiteX2" fmla="*/ 67128 w 214988"/>
                <a:gd name="connsiteY2" fmla="*/ 143989 h 169912"/>
                <a:gd name="connsiteX3" fmla="*/ 1837 w 214988"/>
                <a:gd name="connsiteY3" fmla="*/ 163011 h 169912"/>
                <a:gd name="connsiteX4" fmla="*/ 7201 w 214988"/>
                <a:gd name="connsiteY4" fmla="*/ 168089 h 169912"/>
                <a:gd name="connsiteX5" fmla="*/ 37021 w 214988"/>
                <a:gd name="connsiteY5" fmla="*/ 113954 h 169912"/>
                <a:gd name="connsiteX6" fmla="*/ 62480 w 214988"/>
                <a:gd name="connsiteY6" fmla="*/ 70117 h 169912"/>
                <a:gd name="connsiteX7" fmla="*/ 93945 w 214988"/>
                <a:gd name="connsiteY7" fmla="*/ 34433 h 169912"/>
                <a:gd name="connsiteX8" fmla="*/ 141786 w 214988"/>
                <a:gd name="connsiteY8" fmla="*/ 15554 h 169912"/>
                <a:gd name="connsiteX9" fmla="*/ 207577 w 214988"/>
                <a:gd name="connsiteY9" fmla="*/ 13337 h 169912"/>
                <a:gd name="connsiteX10" fmla="*/ 207363 w 214988"/>
                <a:gd name="connsiteY10" fmla="*/ 5327 h 169912"/>
                <a:gd name="connsiteX11" fmla="*/ 146435 w 214988"/>
                <a:gd name="connsiteY11" fmla="*/ 7115 h 169912"/>
                <a:gd name="connsiteX12" fmla="*/ 95733 w 214988"/>
                <a:gd name="connsiteY12" fmla="*/ 23491 h 169912"/>
                <a:gd name="connsiteX13" fmla="*/ 35805 w 214988"/>
                <a:gd name="connsiteY13" fmla="*/ 100081 h 169912"/>
                <a:gd name="connsiteX14" fmla="*/ 479 w 214988"/>
                <a:gd name="connsiteY14" fmla="*/ 164299 h 169912"/>
                <a:gd name="connsiteX15" fmla="*/ 5842 w 214988"/>
                <a:gd name="connsiteY15" fmla="*/ 169376 h 169912"/>
                <a:gd name="connsiteX16" fmla="*/ 126483 w 214988"/>
                <a:gd name="connsiteY16" fmla="*/ 142773 h 169912"/>
                <a:gd name="connsiteX17" fmla="*/ 174968 w 214988"/>
                <a:gd name="connsiteY17" fmla="*/ 120176 h 169912"/>
                <a:gd name="connsiteX18" fmla="*/ 203072 w 214988"/>
                <a:gd name="connsiteY18" fmla="*/ 70904 h 169912"/>
                <a:gd name="connsiteX19" fmla="*/ 207577 w 214988"/>
                <a:gd name="connsiteY19" fmla="*/ 36650 h 169912"/>
                <a:gd name="connsiteX20" fmla="*/ 214943 w 214988"/>
                <a:gd name="connsiteY20" fmla="*/ 679 h 169912"/>
                <a:gd name="connsiteX21" fmla="*/ 213727 w 214988"/>
                <a:gd name="connsiteY21" fmla="*/ 321 h 169912"/>
                <a:gd name="connsiteX22" fmla="*/ 213727 w 214988"/>
                <a:gd name="connsiteY22" fmla="*/ 321 h 16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4988" h="169912">
                  <a:moveTo>
                    <a:pt x="213727" y="321"/>
                  </a:moveTo>
                  <a:cubicBezTo>
                    <a:pt x="196994" y="36292"/>
                    <a:pt x="205003" y="82989"/>
                    <a:pt x="173609" y="112095"/>
                  </a:cubicBezTo>
                  <a:cubicBezTo>
                    <a:pt x="145290" y="138268"/>
                    <a:pt x="103170" y="139412"/>
                    <a:pt x="67128" y="143989"/>
                  </a:cubicBezTo>
                  <a:cubicBezTo>
                    <a:pt x="44458" y="146850"/>
                    <a:pt x="21789" y="151283"/>
                    <a:pt x="1837" y="163011"/>
                  </a:cubicBezTo>
                  <a:cubicBezTo>
                    <a:pt x="3625" y="164728"/>
                    <a:pt x="5413" y="166372"/>
                    <a:pt x="7201" y="168089"/>
                  </a:cubicBezTo>
                  <a:cubicBezTo>
                    <a:pt x="17141" y="150068"/>
                    <a:pt x="27081" y="132047"/>
                    <a:pt x="37021" y="113954"/>
                  </a:cubicBezTo>
                  <a:cubicBezTo>
                    <a:pt x="45174" y="99151"/>
                    <a:pt x="53183" y="84205"/>
                    <a:pt x="62480" y="70117"/>
                  </a:cubicBezTo>
                  <a:cubicBezTo>
                    <a:pt x="71204" y="56887"/>
                    <a:pt x="81359" y="44230"/>
                    <a:pt x="93945" y="34433"/>
                  </a:cubicBezTo>
                  <a:cubicBezTo>
                    <a:pt x="107961" y="23563"/>
                    <a:pt x="124266" y="17627"/>
                    <a:pt x="141786" y="15554"/>
                  </a:cubicBezTo>
                  <a:cubicBezTo>
                    <a:pt x="163526" y="12979"/>
                    <a:pt x="185695" y="13694"/>
                    <a:pt x="207577" y="13337"/>
                  </a:cubicBezTo>
                  <a:cubicBezTo>
                    <a:pt x="212726" y="13265"/>
                    <a:pt x="212512" y="5256"/>
                    <a:pt x="207363" y="5327"/>
                  </a:cubicBezTo>
                  <a:cubicBezTo>
                    <a:pt x="187125" y="5685"/>
                    <a:pt x="166601" y="5256"/>
                    <a:pt x="146435" y="7115"/>
                  </a:cubicBezTo>
                  <a:cubicBezTo>
                    <a:pt x="128414" y="8760"/>
                    <a:pt x="110965" y="13408"/>
                    <a:pt x="95733" y="23491"/>
                  </a:cubicBezTo>
                  <a:cubicBezTo>
                    <a:pt x="68272" y="41798"/>
                    <a:pt x="51395" y="71833"/>
                    <a:pt x="35805" y="100081"/>
                  </a:cubicBezTo>
                  <a:cubicBezTo>
                    <a:pt x="24006" y="121463"/>
                    <a:pt x="12278" y="142845"/>
                    <a:pt x="479" y="164299"/>
                  </a:cubicBezTo>
                  <a:cubicBezTo>
                    <a:pt x="-1381" y="167660"/>
                    <a:pt x="2552" y="171307"/>
                    <a:pt x="5842" y="169376"/>
                  </a:cubicBezTo>
                  <a:cubicBezTo>
                    <a:pt x="42385" y="147922"/>
                    <a:pt x="86579" y="152571"/>
                    <a:pt x="126483" y="142773"/>
                  </a:cubicBezTo>
                  <a:cubicBezTo>
                    <a:pt x="143860" y="138483"/>
                    <a:pt x="161023" y="131689"/>
                    <a:pt x="174968" y="120176"/>
                  </a:cubicBezTo>
                  <a:cubicBezTo>
                    <a:pt x="190200" y="107589"/>
                    <a:pt x="198781" y="89926"/>
                    <a:pt x="203072" y="70904"/>
                  </a:cubicBezTo>
                  <a:cubicBezTo>
                    <a:pt x="205646" y="59676"/>
                    <a:pt x="205933" y="48092"/>
                    <a:pt x="207577" y="36650"/>
                  </a:cubicBezTo>
                  <a:cubicBezTo>
                    <a:pt x="209294" y="24564"/>
                    <a:pt x="211439" y="12407"/>
                    <a:pt x="214943" y="679"/>
                  </a:cubicBezTo>
                  <a:cubicBezTo>
                    <a:pt x="215229" y="107"/>
                    <a:pt x="214085" y="-322"/>
                    <a:pt x="213727" y="321"/>
                  </a:cubicBezTo>
                  <a:lnTo>
                    <a:pt x="213727" y="32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3" name="任意多边形: 形状 42"/>
            <p:cNvSpPr/>
            <p:nvPr/>
          </p:nvSpPr>
          <p:spPr>
            <a:xfrm rot="5400000">
              <a:off x="10305983" y="3277486"/>
              <a:ext cx="281415" cy="530829"/>
            </a:xfrm>
            <a:custGeom>
              <a:avLst/>
              <a:gdLst>
                <a:gd name="connsiteX0" fmla="*/ 12106 w 148283"/>
                <a:gd name="connsiteY0" fmla="*/ 2207 h 279704"/>
                <a:gd name="connsiteX1" fmla="*/ 6672 w 148283"/>
                <a:gd name="connsiteY1" fmla="*/ 59417 h 279704"/>
                <a:gd name="connsiteX2" fmla="*/ 378 w 148283"/>
                <a:gd name="connsiteY2" fmla="*/ 119844 h 279704"/>
                <a:gd name="connsiteX3" fmla="*/ 20116 w 148283"/>
                <a:gd name="connsiteY3" fmla="*/ 174122 h 279704"/>
                <a:gd name="connsiteX4" fmla="*/ 55729 w 148283"/>
                <a:gd name="connsiteY4" fmla="*/ 224681 h 279704"/>
                <a:gd name="connsiteX5" fmla="*/ 99637 w 148283"/>
                <a:gd name="connsiteY5" fmla="*/ 278672 h 279704"/>
                <a:gd name="connsiteX6" fmla="*/ 105001 w 148283"/>
                <a:gd name="connsiteY6" fmla="*/ 278529 h 279704"/>
                <a:gd name="connsiteX7" fmla="*/ 147693 w 148283"/>
                <a:gd name="connsiteY7" fmla="*/ 147948 h 279704"/>
                <a:gd name="connsiteX8" fmla="*/ 87051 w 148283"/>
                <a:gd name="connsiteY8" fmla="*/ 33243 h 279704"/>
                <a:gd name="connsiteX9" fmla="*/ 21474 w 148283"/>
                <a:gd name="connsiteY9" fmla="*/ 133 h 279704"/>
                <a:gd name="connsiteX10" fmla="*/ 19401 w 148283"/>
                <a:gd name="connsiteY10" fmla="*/ 8572 h 279704"/>
                <a:gd name="connsiteX11" fmla="*/ 117157 w 148283"/>
                <a:gd name="connsiteY11" fmla="*/ 81085 h 279704"/>
                <a:gd name="connsiteX12" fmla="*/ 134106 w 148283"/>
                <a:gd name="connsiteY12" fmla="*/ 206302 h 279704"/>
                <a:gd name="connsiteX13" fmla="*/ 99494 w 148283"/>
                <a:gd name="connsiteY13" fmla="*/ 273237 h 279704"/>
                <a:gd name="connsiteX14" fmla="*/ 104857 w 148283"/>
                <a:gd name="connsiteY14" fmla="*/ 273094 h 279704"/>
                <a:gd name="connsiteX15" fmla="*/ 29984 w 148283"/>
                <a:gd name="connsiteY15" fmla="*/ 175838 h 279704"/>
                <a:gd name="connsiteX16" fmla="*/ 7458 w 148283"/>
                <a:gd name="connsiteY16" fmla="*/ 120488 h 279704"/>
                <a:gd name="connsiteX17" fmla="*/ 11820 w 148283"/>
                <a:gd name="connsiteY17" fmla="*/ 58987 h 279704"/>
                <a:gd name="connsiteX18" fmla="*/ 13108 w 148283"/>
                <a:gd name="connsiteY18" fmla="*/ 1778 h 279704"/>
                <a:gd name="connsiteX19" fmla="*/ 12106 w 148283"/>
                <a:gd name="connsiteY19" fmla="*/ 2207 h 279704"/>
                <a:gd name="connsiteX20" fmla="*/ 12106 w 148283"/>
                <a:gd name="connsiteY20" fmla="*/ 2207 h 27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8283" h="279704">
                  <a:moveTo>
                    <a:pt x="12106" y="2207"/>
                  </a:moveTo>
                  <a:cubicBezTo>
                    <a:pt x="19329" y="21515"/>
                    <a:pt x="11177" y="40537"/>
                    <a:pt x="6672" y="59417"/>
                  </a:cubicBezTo>
                  <a:cubicBezTo>
                    <a:pt x="2023" y="79011"/>
                    <a:pt x="-1123" y="99678"/>
                    <a:pt x="378" y="119844"/>
                  </a:cubicBezTo>
                  <a:cubicBezTo>
                    <a:pt x="1880" y="139939"/>
                    <a:pt x="9532" y="157173"/>
                    <a:pt x="20116" y="174122"/>
                  </a:cubicBezTo>
                  <a:cubicBezTo>
                    <a:pt x="31057" y="191571"/>
                    <a:pt x="43142" y="208376"/>
                    <a:pt x="55729" y="224681"/>
                  </a:cubicBezTo>
                  <a:cubicBezTo>
                    <a:pt x="69888" y="243059"/>
                    <a:pt x="84763" y="260866"/>
                    <a:pt x="99637" y="278672"/>
                  </a:cubicBezTo>
                  <a:cubicBezTo>
                    <a:pt x="100924" y="280174"/>
                    <a:pt x="103785" y="279960"/>
                    <a:pt x="105001" y="278529"/>
                  </a:cubicBezTo>
                  <a:cubicBezTo>
                    <a:pt x="135751" y="242702"/>
                    <a:pt x="151626" y="195218"/>
                    <a:pt x="147693" y="147948"/>
                  </a:cubicBezTo>
                  <a:cubicBezTo>
                    <a:pt x="143974" y="103253"/>
                    <a:pt x="121591" y="61705"/>
                    <a:pt x="87051" y="33243"/>
                  </a:cubicBezTo>
                  <a:cubicBezTo>
                    <a:pt x="67957" y="17511"/>
                    <a:pt x="45574" y="5926"/>
                    <a:pt x="21474" y="133"/>
                  </a:cubicBezTo>
                  <a:cubicBezTo>
                    <a:pt x="16040" y="-1154"/>
                    <a:pt x="13894" y="7284"/>
                    <a:pt x="19401" y="8572"/>
                  </a:cubicBezTo>
                  <a:cubicBezTo>
                    <a:pt x="60091" y="18440"/>
                    <a:pt x="95489" y="45400"/>
                    <a:pt x="117157" y="81085"/>
                  </a:cubicBezTo>
                  <a:cubicBezTo>
                    <a:pt x="139970" y="118557"/>
                    <a:pt x="145190" y="164110"/>
                    <a:pt x="134106" y="206302"/>
                  </a:cubicBezTo>
                  <a:cubicBezTo>
                    <a:pt x="127670" y="230759"/>
                    <a:pt x="115942" y="254001"/>
                    <a:pt x="99494" y="273237"/>
                  </a:cubicBezTo>
                  <a:cubicBezTo>
                    <a:pt x="101282" y="273166"/>
                    <a:pt x="103070" y="273166"/>
                    <a:pt x="104857" y="273094"/>
                  </a:cubicBezTo>
                  <a:cubicBezTo>
                    <a:pt x="78613" y="241701"/>
                    <a:pt x="52296" y="210235"/>
                    <a:pt x="29984" y="175838"/>
                  </a:cubicBezTo>
                  <a:cubicBezTo>
                    <a:pt x="18828" y="158604"/>
                    <a:pt x="9317" y="141298"/>
                    <a:pt x="7458" y="120488"/>
                  </a:cubicBezTo>
                  <a:cubicBezTo>
                    <a:pt x="5599" y="100035"/>
                    <a:pt x="7386" y="78939"/>
                    <a:pt x="11820" y="58987"/>
                  </a:cubicBezTo>
                  <a:cubicBezTo>
                    <a:pt x="15825" y="41181"/>
                    <a:pt x="24835" y="18512"/>
                    <a:pt x="13108" y="1778"/>
                  </a:cubicBezTo>
                  <a:cubicBezTo>
                    <a:pt x="12821" y="1206"/>
                    <a:pt x="11892" y="1563"/>
                    <a:pt x="12106" y="2207"/>
                  </a:cubicBezTo>
                  <a:lnTo>
                    <a:pt x="12106" y="220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4" name="任意多边形: 形状 43"/>
            <p:cNvSpPr/>
            <p:nvPr/>
          </p:nvSpPr>
          <p:spPr>
            <a:xfrm rot="5400000">
              <a:off x="10722604" y="3370382"/>
              <a:ext cx="347188" cy="218910"/>
            </a:xfrm>
            <a:custGeom>
              <a:avLst/>
              <a:gdLst>
                <a:gd name="connsiteX0" fmla="*/ 182590 w 182940"/>
                <a:gd name="connsiteY0" fmla="*/ 114049 h 115348"/>
                <a:gd name="connsiteX1" fmla="*/ 144188 w 182940"/>
                <a:gd name="connsiteY1" fmla="*/ 97172 h 115348"/>
                <a:gd name="connsiteX2" fmla="*/ 105357 w 182940"/>
                <a:gd name="connsiteY2" fmla="*/ 80510 h 115348"/>
                <a:gd name="connsiteX3" fmla="*/ 33488 w 182940"/>
                <a:gd name="connsiteY3" fmla="*/ 36172 h 115348"/>
                <a:gd name="connsiteX4" fmla="*/ 16468 w 182940"/>
                <a:gd name="connsiteY4" fmla="*/ 19939 h 115348"/>
                <a:gd name="connsiteX5" fmla="*/ 10032 w 182940"/>
                <a:gd name="connsiteY5" fmla="*/ 9927 h 115348"/>
                <a:gd name="connsiteX6" fmla="*/ 4883 w 182940"/>
                <a:gd name="connsiteY6" fmla="*/ 702 h 115348"/>
                <a:gd name="connsiteX7" fmla="*/ 592 w 182940"/>
                <a:gd name="connsiteY7" fmla="*/ 1918 h 115348"/>
                <a:gd name="connsiteX8" fmla="*/ 6313 w 182940"/>
                <a:gd name="connsiteY8" fmla="*/ 19939 h 115348"/>
                <a:gd name="connsiteX9" fmla="*/ 20759 w 182940"/>
                <a:gd name="connsiteY9" fmla="*/ 35815 h 115348"/>
                <a:gd name="connsiteX10" fmla="*/ 55227 w 182940"/>
                <a:gd name="connsiteY10" fmla="*/ 62131 h 115348"/>
                <a:gd name="connsiteX11" fmla="*/ 134177 w 182940"/>
                <a:gd name="connsiteY11" fmla="*/ 100605 h 115348"/>
                <a:gd name="connsiteX12" fmla="*/ 182161 w 182940"/>
                <a:gd name="connsiteY12" fmla="*/ 115336 h 115348"/>
                <a:gd name="connsiteX13" fmla="*/ 182590 w 182940"/>
                <a:gd name="connsiteY13" fmla="*/ 114049 h 115348"/>
                <a:gd name="connsiteX14" fmla="*/ 182590 w 182940"/>
                <a:gd name="connsiteY14" fmla="*/ 114049 h 115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40" h="115348">
                  <a:moveTo>
                    <a:pt x="182590" y="114049"/>
                  </a:moveTo>
                  <a:cubicBezTo>
                    <a:pt x="169647" y="108685"/>
                    <a:pt x="157132" y="102535"/>
                    <a:pt x="144188" y="97172"/>
                  </a:cubicBezTo>
                  <a:cubicBezTo>
                    <a:pt x="131173" y="91737"/>
                    <a:pt x="118158" y="86445"/>
                    <a:pt x="105357" y="80510"/>
                  </a:cubicBezTo>
                  <a:cubicBezTo>
                    <a:pt x="79756" y="68639"/>
                    <a:pt x="55013" y="54479"/>
                    <a:pt x="33488" y="36172"/>
                  </a:cubicBezTo>
                  <a:cubicBezTo>
                    <a:pt x="27552" y="31166"/>
                    <a:pt x="21402" y="25875"/>
                    <a:pt x="16468" y="19939"/>
                  </a:cubicBezTo>
                  <a:cubicBezTo>
                    <a:pt x="13965" y="16864"/>
                    <a:pt x="11748" y="13431"/>
                    <a:pt x="10032" y="9927"/>
                  </a:cubicBezTo>
                  <a:cubicBezTo>
                    <a:pt x="8387" y="6638"/>
                    <a:pt x="7672" y="3277"/>
                    <a:pt x="4883" y="702"/>
                  </a:cubicBezTo>
                  <a:cubicBezTo>
                    <a:pt x="3310" y="-728"/>
                    <a:pt x="1308" y="202"/>
                    <a:pt x="592" y="1918"/>
                  </a:cubicBezTo>
                  <a:cubicBezTo>
                    <a:pt x="-1696" y="7782"/>
                    <a:pt x="3167" y="15219"/>
                    <a:pt x="6313" y="19939"/>
                  </a:cubicBezTo>
                  <a:cubicBezTo>
                    <a:pt x="10247" y="26017"/>
                    <a:pt x="15467" y="30952"/>
                    <a:pt x="20759" y="35815"/>
                  </a:cubicBezTo>
                  <a:cubicBezTo>
                    <a:pt x="31414" y="45540"/>
                    <a:pt x="43071" y="54265"/>
                    <a:pt x="55227" y="62131"/>
                  </a:cubicBezTo>
                  <a:cubicBezTo>
                    <a:pt x="79899" y="78007"/>
                    <a:pt x="106788" y="90092"/>
                    <a:pt x="134177" y="100605"/>
                  </a:cubicBezTo>
                  <a:cubicBezTo>
                    <a:pt x="149838" y="106612"/>
                    <a:pt x="166143" y="110545"/>
                    <a:pt x="182161" y="115336"/>
                  </a:cubicBezTo>
                  <a:cubicBezTo>
                    <a:pt x="182805" y="115479"/>
                    <a:pt x="183305" y="114335"/>
                    <a:pt x="182590" y="114049"/>
                  </a:cubicBezTo>
                  <a:lnTo>
                    <a:pt x="182590" y="11404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" name="任意多边形: 形状 44"/>
            <p:cNvSpPr/>
            <p:nvPr/>
          </p:nvSpPr>
          <p:spPr>
            <a:xfrm rot="5400000">
              <a:off x="10561867" y="3478521"/>
              <a:ext cx="456041" cy="318072"/>
            </a:xfrm>
            <a:custGeom>
              <a:avLst/>
              <a:gdLst>
                <a:gd name="connsiteX0" fmla="*/ 14 w 240297"/>
                <a:gd name="connsiteY0" fmla="*/ 31023 h 167598"/>
                <a:gd name="connsiteX1" fmla="*/ 46998 w 240297"/>
                <a:gd name="connsiteY1" fmla="*/ 118196 h 167598"/>
                <a:gd name="connsiteX2" fmla="*/ 96842 w 240297"/>
                <a:gd name="connsiteY2" fmla="*/ 140365 h 167598"/>
                <a:gd name="connsiteX3" fmla="*/ 162847 w 240297"/>
                <a:gd name="connsiteY3" fmla="*/ 148517 h 167598"/>
                <a:gd name="connsiteX4" fmla="*/ 235503 w 240297"/>
                <a:gd name="connsiteY4" fmla="*/ 167397 h 167598"/>
                <a:gd name="connsiteX5" fmla="*/ 240151 w 240297"/>
                <a:gd name="connsiteY5" fmla="*/ 162462 h 167598"/>
                <a:gd name="connsiteX6" fmla="*/ 177435 w 240297"/>
                <a:gd name="connsiteY6" fmla="*/ 44682 h 167598"/>
                <a:gd name="connsiteX7" fmla="*/ 126805 w 240297"/>
                <a:gd name="connsiteY7" fmla="*/ 10213 h 167598"/>
                <a:gd name="connsiteX8" fmla="*/ 59655 w 240297"/>
                <a:gd name="connsiteY8" fmla="*/ 630 h 167598"/>
                <a:gd name="connsiteX9" fmla="*/ 22540 w 240297"/>
                <a:gd name="connsiteY9" fmla="*/ 8497 h 167598"/>
                <a:gd name="connsiteX10" fmla="*/ 2517 w 240297"/>
                <a:gd name="connsiteY10" fmla="*/ 28091 h 167598"/>
                <a:gd name="connsiteX11" fmla="*/ 11170 w 240297"/>
                <a:gd name="connsiteY11" fmla="*/ 30236 h 167598"/>
                <a:gd name="connsiteX12" fmla="*/ 28619 w 240297"/>
                <a:gd name="connsiteY12" fmla="*/ 15863 h 167598"/>
                <a:gd name="connsiteX13" fmla="*/ 60728 w 240297"/>
                <a:gd name="connsiteY13" fmla="*/ 9355 h 167598"/>
                <a:gd name="connsiteX14" fmla="*/ 124088 w 240297"/>
                <a:gd name="connsiteY14" fmla="*/ 18079 h 167598"/>
                <a:gd name="connsiteX15" fmla="*/ 206112 w 240297"/>
                <a:gd name="connsiteY15" fmla="*/ 97887 h 167598"/>
                <a:gd name="connsiteX16" fmla="*/ 232786 w 240297"/>
                <a:gd name="connsiteY16" fmla="*/ 164679 h 167598"/>
                <a:gd name="connsiteX17" fmla="*/ 237434 w 240297"/>
                <a:gd name="connsiteY17" fmla="*/ 159745 h 167598"/>
                <a:gd name="connsiteX18" fmla="*/ 175433 w 240297"/>
                <a:gd name="connsiteY18" fmla="*/ 142939 h 167598"/>
                <a:gd name="connsiteX19" fmla="*/ 112503 w 240297"/>
                <a:gd name="connsiteY19" fmla="*/ 135574 h 167598"/>
                <a:gd name="connsiteX20" fmla="*/ 58654 w 240297"/>
                <a:gd name="connsiteY20" fmla="*/ 117624 h 167598"/>
                <a:gd name="connsiteX21" fmla="*/ 23542 w 240297"/>
                <a:gd name="connsiteY21" fmla="*/ 82440 h 167598"/>
                <a:gd name="connsiteX22" fmla="*/ 4376 w 240297"/>
                <a:gd name="connsiteY22" fmla="*/ 30236 h 167598"/>
                <a:gd name="connsiteX23" fmla="*/ 14 w 240297"/>
                <a:gd name="connsiteY23" fmla="*/ 31023 h 167598"/>
                <a:gd name="connsiteX24" fmla="*/ 14 w 240297"/>
                <a:gd name="connsiteY24" fmla="*/ 31023 h 16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40297" h="167598">
                  <a:moveTo>
                    <a:pt x="14" y="31023"/>
                  </a:moveTo>
                  <a:cubicBezTo>
                    <a:pt x="-629" y="64848"/>
                    <a:pt x="20681" y="98244"/>
                    <a:pt x="46998" y="118196"/>
                  </a:cubicBezTo>
                  <a:cubicBezTo>
                    <a:pt x="61801" y="129424"/>
                    <a:pt x="78677" y="136575"/>
                    <a:pt x="96842" y="140365"/>
                  </a:cubicBezTo>
                  <a:cubicBezTo>
                    <a:pt x="118581" y="144799"/>
                    <a:pt x="140964" y="145228"/>
                    <a:pt x="162847" y="148517"/>
                  </a:cubicBezTo>
                  <a:cubicBezTo>
                    <a:pt x="187662" y="152236"/>
                    <a:pt x="212047" y="158529"/>
                    <a:pt x="235503" y="167397"/>
                  </a:cubicBezTo>
                  <a:cubicBezTo>
                    <a:pt x="238435" y="168469"/>
                    <a:pt x="240938" y="165037"/>
                    <a:pt x="240151" y="162462"/>
                  </a:cubicBezTo>
                  <a:cubicBezTo>
                    <a:pt x="227637" y="119483"/>
                    <a:pt x="209473" y="76862"/>
                    <a:pt x="177435" y="44682"/>
                  </a:cubicBezTo>
                  <a:cubicBezTo>
                    <a:pt x="162990" y="30165"/>
                    <a:pt x="145827" y="17936"/>
                    <a:pt x="126805" y="10213"/>
                  </a:cubicBezTo>
                  <a:cubicBezTo>
                    <a:pt x="105566" y="1560"/>
                    <a:pt x="82396" y="-1443"/>
                    <a:pt x="59655" y="630"/>
                  </a:cubicBezTo>
                  <a:cubicBezTo>
                    <a:pt x="47212" y="1775"/>
                    <a:pt x="34269" y="3992"/>
                    <a:pt x="22540" y="8497"/>
                  </a:cubicBezTo>
                  <a:cubicBezTo>
                    <a:pt x="13458" y="12001"/>
                    <a:pt x="4448" y="17865"/>
                    <a:pt x="2517" y="28091"/>
                  </a:cubicBezTo>
                  <a:cubicBezTo>
                    <a:pt x="1445" y="33741"/>
                    <a:pt x="10097" y="35886"/>
                    <a:pt x="11170" y="30236"/>
                  </a:cubicBezTo>
                  <a:cubicBezTo>
                    <a:pt x="12743" y="21941"/>
                    <a:pt x="21325" y="18222"/>
                    <a:pt x="28619" y="15863"/>
                  </a:cubicBezTo>
                  <a:cubicBezTo>
                    <a:pt x="38988" y="12573"/>
                    <a:pt x="49858" y="10428"/>
                    <a:pt x="60728" y="9355"/>
                  </a:cubicBezTo>
                  <a:cubicBezTo>
                    <a:pt x="82181" y="7281"/>
                    <a:pt x="104136" y="9784"/>
                    <a:pt x="124088" y="18079"/>
                  </a:cubicBezTo>
                  <a:cubicBezTo>
                    <a:pt x="160416" y="33168"/>
                    <a:pt x="187733" y="63776"/>
                    <a:pt x="206112" y="97887"/>
                  </a:cubicBezTo>
                  <a:cubicBezTo>
                    <a:pt x="217482" y="119054"/>
                    <a:pt x="225849" y="141724"/>
                    <a:pt x="232786" y="164679"/>
                  </a:cubicBezTo>
                  <a:cubicBezTo>
                    <a:pt x="234359" y="163034"/>
                    <a:pt x="235932" y="161389"/>
                    <a:pt x="237434" y="159745"/>
                  </a:cubicBezTo>
                  <a:cubicBezTo>
                    <a:pt x="217268" y="152379"/>
                    <a:pt x="196529" y="146658"/>
                    <a:pt x="175433" y="142939"/>
                  </a:cubicBezTo>
                  <a:cubicBezTo>
                    <a:pt x="154552" y="139292"/>
                    <a:pt x="133456" y="138434"/>
                    <a:pt x="112503" y="135574"/>
                  </a:cubicBezTo>
                  <a:cubicBezTo>
                    <a:pt x="93409" y="132999"/>
                    <a:pt x="75030" y="128065"/>
                    <a:pt x="58654" y="117624"/>
                  </a:cubicBezTo>
                  <a:cubicBezTo>
                    <a:pt x="44566" y="108685"/>
                    <a:pt x="32552" y="96457"/>
                    <a:pt x="23542" y="82440"/>
                  </a:cubicBezTo>
                  <a:cubicBezTo>
                    <a:pt x="13315" y="66565"/>
                    <a:pt x="7737" y="48758"/>
                    <a:pt x="4376" y="30236"/>
                  </a:cubicBezTo>
                  <a:cubicBezTo>
                    <a:pt x="3804" y="27805"/>
                    <a:pt x="86" y="28663"/>
                    <a:pt x="14" y="31023"/>
                  </a:cubicBezTo>
                  <a:lnTo>
                    <a:pt x="14" y="3102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8" name="任意多边形: 形状 47"/>
            <p:cNvSpPr/>
            <p:nvPr/>
          </p:nvSpPr>
          <p:spPr>
            <a:xfrm rot="5400000">
              <a:off x="6434528" y="18817"/>
              <a:ext cx="255865" cy="538253"/>
            </a:xfrm>
            <a:custGeom>
              <a:avLst/>
              <a:gdLst>
                <a:gd name="connsiteX0" fmla="*/ 81802 w 134820"/>
                <a:gd name="connsiteY0" fmla="*/ 283617 h 283616"/>
                <a:gd name="connsiteX1" fmla="*/ 134292 w 134820"/>
                <a:gd name="connsiteY1" fmla="*/ 168339 h 283616"/>
                <a:gd name="connsiteX2" fmla="*/ 82303 w 134820"/>
                <a:gd name="connsiteY2" fmla="*/ 0 h 283616"/>
                <a:gd name="connsiteX3" fmla="*/ 135 w 134820"/>
                <a:gd name="connsiteY3" fmla="*/ 149460 h 283616"/>
                <a:gd name="connsiteX4" fmla="*/ 81802 w 134820"/>
                <a:gd name="connsiteY4" fmla="*/ 283617 h 28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20" h="283616">
                  <a:moveTo>
                    <a:pt x="81802" y="283617"/>
                  </a:moveTo>
                  <a:cubicBezTo>
                    <a:pt x="102970" y="231127"/>
                    <a:pt x="139655" y="210388"/>
                    <a:pt x="134292" y="168339"/>
                  </a:cubicBezTo>
                  <a:cubicBezTo>
                    <a:pt x="128857" y="126290"/>
                    <a:pt x="82303" y="0"/>
                    <a:pt x="82303" y="0"/>
                  </a:cubicBezTo>
                  <a:cubicBezTo>
                    <a:pt x="82303" y="0"/>
                    <a:pt x="-3869" y="47412"/>
                    <a:pt x="135" y="149460"/>
                  </a:cubicBezTo>
                  <a:cubicBezTo>
                    <a:pt x="4212" y="251508"/>
                    <a:pt x="81802" y="283617"/>
                    <a:pt x="81802" y="283617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3" name="任意多边形: 形状 592"/>
            <p:cNvSpPr/>
            <p:nvPr/>
          </p:nvSpPr>
          <p:spPr>
            <a:xfrm rot="5400000">
              <a:off x="6113183" y="-32045"/>
              <a:ext cx="297229" cy="361321"/>
            </a:xfrm>
            <a:custGeom>
              <a:avLst/>
              <a:gdLst>
                <a:gd name="connsiteX0" fmla="*/ 0 w 297229"/>
                <a:gd name="connsiteY0" fmla="*/ 229882 h 361321"/>
                <a:gd name="connsiteX1" fmla="*/ 0 w 297229"/>
                <a:gd name="connsiteY1" fmla="*/ 0 h 361321"/>
                <a:gd name="connsiteX2" fmla="*/ 14254 w 297229"/>
                <a:gd name="connsiteY2" fmla="*/ 7345 h 361321"/>
                <a:gd name="connsiteX3" fmla="*/ 242511 w 297229"/>
                <a:gd name="connsiteY3" fmla="*/ 148176 h 361321"/>
                <a:gd name="connsiteX4" fmla="*/ 287434 w 297229"/>
                <a:gd name="connsiteY4" fmla="*/ 335330 h 361321"/>
                <a:gd name="connsiteX5" fmla="*/ 12607 w 297229"/>
                <a:gd name="connsiteY5" fmla="*/ 254848 h 36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229" h="361321">
                  <a:moveTo>
                    <a:pt x="0" y="229882"/>
                  </a:moveTo>
                  <a:lnTo>
                    <a:pt x="0" y="0"/>
                  </a:lnTo>
                  <a:lnTo>
                    <a:pt x="14254" y="7345"/>
                  </a:lnTo>
                  <a:cubicBezTo>
                    <a:pt x="99119" y="49136"/>
                    <a:pt x="214825" y="98198"/>
                    <a:pt x="242511" y="148176"/>
                  </a:cubicBezTo>
                  <a:cubicBezTo>
                    <a:pt x="279428" y="214949"/>
                    <a:pt x="314985" y="272899"/>
                    <a:pt x="287434" y="335330"/>
                  </a:cubicBezTo>
                  <a:cubicBezTo>
                    <a:pt x="166917" y="401288"/>
                    <a:pt x="55766" y="329628"/>
                    <a:pt x="12607" y="254848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0" name="任意多边形: 形状 49"/>
            <p:cNvSpPr/>
            <p:nvPr/>
          </p:nvSpPr>
          <p:spPr>
            <a:xfrm rot="5400000">
              <a:off x="5845091" y="606298"/>
              <a:ext cx="458994" cy="215931"/>
            </a:xfrm>
            <a:custGeom>
              <a:avLst/>
              <a:gdLst>
                <a:gd name="connsiteX0" fmla="*/ 0 w 241853"/>
                <a:gd name="connsiteY0" fmla="*/ 92876 h 113778"/>
                <a:gd name="connsiteX1" fmla="*/ 58068 w 241853"/>
                <a:gd name="connsiteY1" fmla="*/ 7920 h 113778"/>
                <a:gd name="connsiteX2" fmla="*/ 241854 w 241853"/>
                <a:gd name="connsiteY2" fmla="*/ 6347 h 113778"/>
                <a:gd name="connsiteX3" fmla="*/ 115349 w 241853"/>
                <a:gd name="connsiteY3" fmla="*/ 111183 h 113778"/>
                <a:gd name="connsiteX4" fmla="*/ 0 w 241853"/>
                <a:gd name="connsiteY4" fmla="*/ 92876 h 11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853" h="113778">
                  <a:moveTo>
                    <a:pt x="0" y="92876"/>
                  </a:moveTo>
                  <a:cubicBezTo>
                    <a:pt x="24314" y="71279"/>
                    <a:pt x="16734" y="30517"/>
                    <a:pt x="58068" y="7920"/>
                  </a:cubicBezTo>
                  <a:cubicBezTo>
                    <a:pt x="99473" y="-14678"/>
                    <a:pt x="223618" y="19648"/>
                    <a:pt x="241854" y="6347"/>
                  </a:cubicBezTo>
                  <a:cubicBezTo>
                    <a:pt x="207313" y="30589"/>
                    <a:pt x="160687" y="99884"/>
                    <a:pt x="115349" y="111183"/>
                  </a:cubicBezTo>
                  <a:cubicBezTo>
                    <a:pt x="70082" y="122554"/>
                    <a:pt x="0" y="92876"/>
                    <a:pt x="0" y="92876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1" name="任意多边形: 形状 50"/>
            <p:cNvSpPr/>
            <p:nvPr/>
          </p:nvSpPr>
          <p:spPr>
            <a:xfrm rot="5400000">
              <a:off x="6522297" y="20847"/>
              <a:ext cx="155297" cy="433507"/>
            </a:xfrm>
            <a:custGeom>
              <a:avLst/>
              <a:gdLst>
                <a:gd name="connsiteX0" fmla="*/ 76970 w 81829"/>
                <a:gd name="connsiteY0" fmla="*/ 378 h 228423"/>
                <a:gd name="connsiteX1" fmla="*/ 62810 w 81829"/>
                <a:gd name="connsiteY1" fmla="*/ 8173 h 228423"/>
                <a:gd name="connsiteX2" fmla="*/ 50868 w 81829"/>
                <a:gd name="connsiteY2" fmla="*/ 20259 h 228423"/>
                <a:gd name="connsiteX3" fmla="*/ 31131 w 81829"/>
                <a:gd name="connsiteY3" fmla="*/ 46646 h 228423"/>
                <a:gd name="connsiteX4" fmla="*/ 3241 w 81829"/>
                <a:gd name="connsiteY4" fmla="*/ 107217 h 228423"/>
                <a:gd name="connsiteX5" fmla="*/ 43645 w 81829"/>
                <a:gd name="connsiteY5" fmla="*/ 226213 h 228423"/>
                <a:gd name="connsiteX6" fmla="*/ 59664 w 81829"/>
                <a:gd name="connsiteY6" fmla="*/ 216344 h 228423"/>
                <a:gd name="connsiteX7" fmla="*/ 47578 w 81829"/>
                <a:gd name="connsiteY7" fmla="*/ 190672 h 228423"/>
                <a:gd name="connsiteX8" fmla="*/ 34420 w 81829"/>
                <a:gd name="connsiteY8" fmla="*/ 166143 h 228423"/>
                <a:gd name="connsiteX9" fmla="*/ 30916 w 81829"/>
                <a:gd name="connsiteY9" fmla="*/ 109434 h 228423"/>
                <a:gd name="connsiteX10" fmla="*/ 53514 w 81829"/>
                <a:gd name="connsiteY10" fmla="*/ 55442 h 228423"/>
                <a:gd name="connsiteX11" fmla="*/ 70176 w 81829"/>
                <a:gd name="connsiteY11" fmla="*/ 30556 h 228423"/>
                <a:gd name="connsiteX12" fmla="*/ 81690 w 81829"/>
                <a:gd name="connsiteY12" fmla="*/ 3882 h 228423"/>
                <a:gd name="connsiteX13" fmla="*/ 76970 w 81829"/>
                <a:gd name="connsiteY13" fmla="*/ 378 h 228423"/>
                <a:gd name="connsiteX14" fmla="*/ 76970 w 81829"/>
                <a:gd name="connsiteY14" fmla="*/ 378 h 228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829" h="228423">
                  <a:moveTo>
                    <a:pt x="76970" y="378"/>
                  </a:moveTo>
                  <a:cubicBezTo>
                    <a:pt x="71964" y="2953"/>
                    <a:pt x="67316" y="4526"/>
                    <a:pt x="62810" y="8173"/>
                  </a:cubicBezTo>
                  <a:cubicBezTo>
                    <a:pt x="58448" y="11749"/>
                    <a:pt x="54587" y="15968"/>
                    <a:pt x="50868" y="20259"/>
                  </a:cubicBezTo>
                  <a:cubicBezTo>
                    <a:pt x="43788" y="28554"/>
                    <a:pt x="37281" y="37564"/>
                    <a:pt x="31131" y="46646"/>
                  </a:cubicBezTo>
                  <a:cubicBezTo>
                    <a:pt x="18616" y="65097"/>
                    <a:pt x="8461" y="85478"/>
                    <a:pt x="3241" y="107217"/>
                  </a:cubicBezTo>
                  <a:cubicBezTo>
                    <a:pt x="-7486" y="151984"/>
                    <a:pt x="9033" y="196822"/>
                    <a:pt x="43645" y="226213"/>
                  </a:cubicBezTo>
                  <a:cubicBezTo>
                    <a:pt x="50296" y="231863"/>
                    <a:pt x="63812" y="225999"/>
                    <a:pt x="59664" y="216344"/>
                  </a:cubicBezTo>
                  <a:cubicBezTo>
                    <a:pt x="55874" y="207548"/>
                    <a:pt x="52370" y="198967"/>
                    <a:pt x="47578" y="190672"/>
                  </a:cubicBezTo>
                  <a:cubicBezTo>
                    <a:pt x="42930" y="182591"/>
                    <a:pt x="37853" y="174868"/>
                    <a:pt x="34420" y="166143"/>
                  </a:cubicBezTo>
                  <a:cubicBezTo>
                    <a:pt x="27341" y="148051"/>
                    <a:pt x="26983" y="128313"/>
                    <a:pt x="30916" y="109434"/>
                  </a:cubicBezTo>
                  <a:cubicBezTo>
                    <a:pt x="34921" y="90054"/>
                    <a:pt x="43216" y="72248"/>
                    <a:pt x="53514" y="55442"/>
                  </a:cubicBezTo>
                  <a:cubicBezTo>
                    <a:pt x="58734" y="46933"/>
                    <a:pt x="64598" y="38852"/>
                    <a:pt x="70176" y="30556"/>
                  </a:cubicBezTo>
                  <a:cubicBezTo>
                    <a:pt x="76183" y="21617"/>
                    <a:pt x="78829" y="14037"/>
                    <a:pt x="81690" y="3882"/>
                  </a:cubicBezTo>
                  <a:cubicBezTo>
                    <a:pt x="82548" y="1022"/>
                    <a:pt x="79258" y="-837"/>
                    <a:pt x="76970" y="378"/>
                  </a:cubicBezTo>
                  <a:lnTo>
                    <a:pt x="76970" y="37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4" name="任意多边形: 形状 593"/>
            <p:cNvSpPr/>
            <p:nvPr/>
          </p:nvSpPr>
          <p:spPr>
            <a:xfrm rot="5400000">
              <a:off x="6171887" y="-33225"/>
              <a:ext cx="227599" cy="294050"/>
            </a:xfrm>
            <a:custGeom>
              <a:avLst/>
              <a:gdLst>
                <a:gd name="connsiteX0" fmla="*/ 0 w 227599"/>
                <a:gd name="connsiteY0" fmla="*/ 55307 h 294050"/>
                <a:gd name="connsiteX1" fmla="*/ 0 w 227599"/>
                <a:gd name="connsiteY1" fmla="*/ 0 h 294050"/>
                <a:gd name="connsiteX2" fmla="*/ 55494 w 227599"/>
                <a:gd name="connsiteY2" fmla="*/ 30260 h 294050"/>
                <a:gd name="connsiteX3" fmla="*/ 138958 w 227599"/>
                <a:gd name="connsiteY3" fmla="*/ 64054 h 294050"/>
                <a:gd name="connsiteX4" fmla="*/ 208176 w 227599"/>
                <a:gd name="connsiteY4" fmla="*/ 109247 h 294050"/>
                <a:gd name="connsiteX5" fmla="*/ 227312 w 227599"/>
                <a:gd name="connsiteY5" fmla="*/ 142228 h 294050"/>
                <a:gd name="connsiteX6" fmla="*/ 222561 w 227599"/>
                <a:gd name="connsiteY6" fmla="*/ 162041 h 294050"/>
                <a:gd name="connsiteX7" fmla="*/ 205731 w 227599"/>
                <a:gd name="connsiteY7" fmla="*/ 158650 h 294050"/>
                <a:gd name="connsiteX8" fmla="*/ 176689 w 227599"/>
                <a:gd name="connsiteY8" fmla="*/ 138155 h 294050"/>
                <a:gd name="connsiteX9" fmla="*/ 108965 w 227599"/>
                <a:gd name="connsiteY9" fmla="*/ 106127 h 294050"/>
                <a:gd name="connsiteX10" fmla="*/ 0 w 227599"/>
                <a:gd name="connsiteY10" fmla="*/ 213879 h 294050"/>
                <a:gd name="connsiteX11" fmla="*/ 0 w 227599"/>
                <a:gd name="connsiteY11" fmla="*/ 60563 h 294050"/>
                <a:gd name="connsiteX12" fmla="*/ 4090 w 227599"/>
                <a:gd name="connsiteY12" fmla="*/ 79322 h 294050"/>
                <a:gd name="connsiteX13" fmla="*/ 29843 w 227599"/>
                <a:gd name="connsiteY13" fmla="*/ 154848 h 294050"/>
                <a:gd name="connsiteX14" fmla="*/ 62144 w 227599"/>
                <a:gd name="connsiteY14" fmla="*/ 221079 h 294050"/>
                <a:gd name="connsiteX15" fmla="*/ 94308 w 227599"/>
                <a:gd name="connsiteY15" fmla="*/ 278488 h 294050"/>
                <a:gd name="connsiteX16" fmla="*/ 86844 w 227599"/>
                <a:gd name="connsiteY16" fmla="*/ 292331 h 294050"/>
                <a:gd name="connsiteX17" fmla="*/ 21428 w 227599"/>
                <a:gd name="connsiteY17" fmla="*/ 256502 h 29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7599" h="294050">
                  <a:moveTo>
                    <a:pt x="0" y="55307"/>
                  </a:moveTo>
                  <a:lnTo>
                    <a:pt x="0" y="0"/>
                  </a:lnTo>
                  <a:lnTo>
                    <a:pt x="55494" y="30260"/>
                  </a:lnTo>
                  <a:cubicBezTo>
                    <a:pt x="82771" y="43154"/>
                    <a:pt x="111408" y="52111"/>
                    <a:pt x="138958" y="64054"/>
                  </a:cubicBezTo>
                  <a:cubicBezTo>
                    <a:pt x="164475" y="75183"/>
                    <a:pt x="188495" y="89163"/>
                    <a:pt x="208176" y="109247"/>
                  </a:cubicBezTo>
                  <a:cubicBezTo>
                    <a:pt x="216725" y="117934"/>
                    <a:pt x="225683" y="129742"/>
                    <a:pt x="227312" y="142228"/>
                  </a:cubicBezTo>
                  <a:cubicBezTo>
                    <a:pt x="227989" y="148335"/>
                    <a:pt x="227854" y="157970"/>
                    <a:pt x="222561" y="162041"/>
                  </a:cubicBezTo>
                  <a:cubicBezTo>
                    <a:pt x="219033" y="164892"/>
                    <a:pt x="208719" y="160278"/>
                    <a:pt x="205731" y="158650"/>
                  </a:cubicBezTo>
                  <a:cubicBezTo>
                    <a:pt x="195145" y="154306"/>
                    <a:pt x="186053" y="144670"/>
                    <a:pt x="176689" y="138155"/>
                  </a:cubicBezTo>
                  <a:cubicBezTo>
                    <a:pt x="156331" y="123906"/>
                    <a:pt x="132308" y="114406"/>
                    <a:pt x="108965" y="106127"/>
                  </a:cubicBezTo>
                  <a:close/>
                  <a:moveTo>
                    <a:pt x="0" y="213879"/>
                  </a:moveTo>
                  <a:lnTo>
                    <a:pt x="0" y="60563"/>
                  </a:lnTo>
                  <a:lnTo>
                    <a:pt x="4090" y="79322"/>
                  </a:lnTo>
                  <a:cubicBezTo>
                    <a:pt x="11215" y="104939"/>
                    <a:pt x="19800" y="130148"/>
                    <a:pt x="29843" y="154848"/>
                  </a:cubicBezTo>
                  <a:cubicBezTo>
                    <a:pt x="39072" y="177514"/>
                    <a:pt x="49250" y="200178"/>
                    <a:pt x="62144" y="221079"/>
                  </a:cubicBezTo>
                  <a:cubicBezTo>
                    <a:pt x="73136" y="239129"/>
                    <a:pt x="90509" y="257179"/>
                    <a:pt x="94308" y="278488"/>
                  </a:cubicBezTo>
                  <a:cubicBezTo>
                    <a:pt x="95394" y="284459"/>
                    <a:pt x="93086" y="290294"/>
                    <a:pt x="86844" y="292331"/>
                  </a:cubicBezTo>
                  <a:cubicBezTo>
                    <a:pt x="60107" y="300746"/>
                    <a:pt x="35136" y="276588"/>
                    <a:pt x="21428" y="256502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3" name="任意多边形: 形状 52"/>
            <p:cNvSpPr/>
            <p:nvPr/>
          </p:nvSpPr>
          <p:spPr>
            <a:xfrm rot="5400000">
              <a:off x="5940292" y="668154"/>
              <a:ext cx="385900" cy="100234"/>
            </a:xfrm>
            <a:custGeom>
              <a:avLst/>
              <a:gdLst>
                <a:gd name="connsiteX0" fmla="*/ 199318 w 203338"/>
                <a:gd name="connsiteY0" fmla="*/ 15352 h 52815"/>
                <a:gd name="connsiteX1" fmla="*/ 172214 w 203338"/>
                <a:gd name="connsiteY1" fmla="*/ 11419 h 52815"/>
                <a:gd name="connsiteX2" fmla="*/ 143538 w 203338"/>
                <a:gd name="connsiteY2" fmla="*/ 5769 h 52815"/>
                <a:gd name="connsiteX3" fmla="*/ 87401 w 203338"/>
                <a:gd name="connsiteY3" fmla="*/ 406 h 52815"/>
                <a:gd name="connsiteX4" fmla="*/ 36199 w 203338"/>
                <a:gd name="connsiteY4" fmla="*/ 12706 h 52815"/>
                <a:gd name="connsiteX5" fmla="*/ 85 w 203338"/>
                <a:gd name="connsiteY5" fmla="*/ 45888 h 52815"/>
                <a:gd name="connsiteX6" fmla="*/ 5019 w 203338"/>
                <a:gd name="connsiteY6" fmla="*/ 52038 h 52815"/>
                <a:gd name="connsiteX7" fmla="*/ 26544 w 203338"/>
                <a:gd name="connsiteY7" fmla="*/ 47604 h 52815"/>
                <a:gd name="connsiteX8" fmla="*/ 49142 w 203338"/>
                <a:gd name="connsiteY8" fmla="*/ 35304 h 52815"/>
                <a:gd name="connsiteX9" fmla="*/ 98199 w 203338"/>
                <a:gd name="connsiteY9" fmla="*/ 24291 h 52815"/>
                <a:gd name="connsiteX10" fmla="*/ 150975 w 203338"/>
                <a:gd name="connsiteY10" fmla="*/ 30298 h 52815"/>
                <a:gd name="connsiteX11" fmla="*/ 201892 w 203338"/>
                <a:gd name="connsiteY11" fmla="*/ 24005 h 52815"/>
                <a:gd name="connsiteX12" fmla="*/ 199318 w 203338"/>
                <a:gd name="connsiteY12" fmla="*/ 15352 h 52815"/>
                <a:gd name="connsiteX13" fmla="*/ 199318 w 203338"/>
                <a:gd name="connsiteY13" fmla="*/ 15352 h 5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38" h="52815">
                  <a:moveTo>
                    <a:pt x="199318" y="15352"/>
                  </a:moveTo>
                  <a:cubicBezTo>
                    <a:pt x="190235" y="12277"/>
                    <a:pt x="181654" y="12491"/>
                    <a:pt x="172214" y="11419"/>
                  </a:cubicBezTo>
                  <a:cubicBezTo>
                    <a:pt x="162489" y="10346"/>
                    <a:pt x="153049" y="7843"/>
                    <a:pt x="143538" y="5769"/>
                  </a:cubicBezTo>
                  <a:cubicBezTo>
                    <a:pt x="125016" y="1765"/>
                    <a:pt x="106352" y="-1096"/>
                    <a:pt x="87401" y="406"/>
                  </a:cubicBezTo>
                  <a:cubicBezTo>
                    <a:pt x="69881" y="1765"/>
                    <a:pt x="52432" y="5769"/>
                    <a:pt x="36199" y="12706"/>
                  </a:cubicBezTo>
                  <a:cubicBezTo>
                    <a:pt x="23040" y="18356"/>
                    <a:pt x="-1631" y="27867"/>
                    <a:pt x="85" y="45888"/>
                  </a:cubicBezTo>
                  <a:cubicBezTo>
                    <a:pt x="371" y="48963"/>
                    <a:pt x="2159" y="51108"/>
                    <a:pt x="5019" y="52038"/>
                  </a:cubicBezTo>
                  <a:cubicBezTo>
                    <a:pt x="12171" y="54326"/>
                    <a:pt x="20323" y="51179"/>
                    <a:pt x="26544" y="47604"/>
                  </a:cubicBezTo>
                  <a:cubicBezTo>
                    <a:pt x="34053" y="43242"/>
                    <a:pt x="41133" y="38736"/>
                    <a:pt x="49142" y="35304"/>
                  </a:cubicBezTo>
                  <a:cubicBezTo>
                    <a:pt x="64732" y="28725"/>
                    <a:pt x="81323" y="24934"/>
                    <a:pt x="98199" y="24291"/>
                  </a:cubicBezTo>
                  <a:cubicBezTo>
                    <a:pt x="116149" y="23647"/>
                    <a:pt x="133312" y="27652"/>
                    <a:pt x="150975" y="30298"/>
                  </a:cubicBezTo>
                  <a:cubicBezTo>
                    <a:pt x="168067" y="32944"/>
                    <a:pt x="188090" y="36877"/>
                    <a:pt x="201892" y="24005"/>
                  </a:cubicBezTo>
                  <a:cubicBezTo>
                    <a:pt x="204895" y="21144"/>
                    <a:pt x="202822" y="16568"/>
                    <a:pt x="199318" y="15352"/>
                  </a:cubicBezTo>
                  <a:lnTo>
                    <a:pt x="199318" y="1535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4" name="任意多边形: 形状 53"/>
            <p:cNvSpPr/>
            <p:nvPr/>
          </p:nvSpPr>
          <p:spPr>
            <a:xfrm rot="5400000">
              <a:off x="6423830" y="125089"/>
              <a:ext cx="95552" cy="360628"/>
            </a:xfrm>
            <a:custGeom>
              <a:avLst/>
              <a:gdLst>
                <a:gd name="connsiteX0" fmla="*/ 18280 w 50348"/>
                <a:gd name="connsiteY0" fmla="*/ 2157 h 190022"/>
                <a:gd name="connsiteX1" fmla="*/ 1547 w 50348"/>
                <a:gd name="connsiteY1" fmla="*/ 44921 h 190022"/>
                <a:gd name="connsiteX2" fmla="*/ 760 w 50348"/>
                <a:gd name="connsiteY2" fmla="*/ 99199 h 190022"/>
                <a:gd name="connsiteX3" fmla="*/ 26075 w 50348"/>
                <a:gd name="connsiteY3" fmla="*/ 186443 h 190022"/>
                <a:gd name="connsiteX4" fmla="*/ 49889 w 50348"/>
                <a:gd name="connsiteY4" fmla="*/ 171783 h 190022"/>
                <a:gd name="connsiteX5" fmla="*/ 39805 w 50348"/>
                <a:gd name="connsiteY5" fmla="*/ 135241 h 190022"/>
                <a:gd name="connsiteX6" fmla="*/ 36445 w 50348"/>
                <a:gd name="connsiteY6" fmla="*/ 99699 h 190022"/>
                <a:gd name="connsiteX7" fmla="*/ 34800 w 50348"/>
                <a:gd name="connsiteY7" fmla="*/ 55219 h 190022"/>
                <a:gd name="connsiteX8" fmla="*/ 35372 w 50348"/>
                <a:gd name="connsiteY8" fmla="*/ 14743 h 190022"/>
                <a:gd name="connsiteX9" fmla="*/ 18280 w 50348"/>
                <a:gd name="connsiteY9" fmla="*/ 2157 h 190022"/>
                <a:gd name="connsiteX10" fmla="*/ 18280 w 50348"/>
                <a:gd name="connsiteY10" fmla="*/ 2157 h 19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48" h="190022">
                  <a:moveTo>
                    <a:pt x="18280" y="2157"/>
                  </a:moveTo>
                  <a:cubicBezTo>
                    <a:pt x="5909" y="11954"/>
                    <a:pt x="3406" y="30046"/>
                    <a:pt x="1547" y="44921"/>
                  </a:cubicBezTo>
                  <a:cubicBezTo>
                    <a:pt x="-742" y="62870"/>
                    <a:pt x="-27" y="81106"/>
                    <a:pt x="760" y="99199"/>
                  </a:cubicBezTo>
                  <a:cubicBezTo>
                    <a:pt x="1904" y="127589"/>
                    <a:pt x="1761" y="167063"/>
                    <a:pt x="26075" y="186443"/>
                  </a:cubicBezTo>
                  <a:cubicBezTo>
                    <a:pt x="37446" y="195454"/>
                    <a:pt x="53250" y="186300"/>
                    <a:pt x="49889" y="171783"/>
                  </a:cubicBezTo>
                  <a:cubicBezTo>
                    <a:pt x="47028" y="159483"/>
                    <a:pt x="42237" y="147684"/>
                    <a:pt x="39805" y="135241"/>
                  </a:cubicBezTo>
                  <a:cubicBezTo>
                    <a:pt x="37517" y="123584"/>
                    <a:pt x="37088" y="111570"/>
                    <a:pt x="36445" y="99699"/>
                  </a:cubicBezTo>
                  <a:cubicBezTo>
                    <a:pt x="35729" y="84896"/>
                    <a:pt x="35014" y="70022"/>
                    <a:pt x="34800" y="55219"/>
                  </a:cubicBezTo>
                  <a:cubicBezTo>
                    <a:pt x="34585" y="41917"/>
                    <a:pt x="33155" y="27901"/>
                    <a:pt x="35372" y="14743"/>
                  </a:cubicBezTo>
                  <a:cubicBezTo>
                    <a:pt x="36874" y="6018"/>
                    <a:pt x="26790" y="-4637"/>
                    <a:pt x="18280" y="2157"/>
                  </a:cubicBezTo>
                  <a:lnTo>
                    <a:pt x="18280" y="2157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5" name="任意多边形: 形状 54"/>
            <p:cNvSpPr/>
            <p:nvPr/>
          </p:nvSpPr>
          <p:spPr>
            <a:xfrm rot="5400000">
              <a:off x="6088334" y="75007"/>
              <a:ext cx="213162" cy="202534"/>
            </a:xfrm>
            <a:custGeom>
              <a:avLst/>
              <a:gdLst>
                <a:gd name="connsiteX0" fmla="*/ 7320 w 112319"/>
                <a:gd name="connsiteY0" fmla="*/ 2430 h 106719"/>
                <a:gd name="connsiteX1" fmla="*/ 8965 w 112319"/>
                <a:gd name="connsiteY1" fmla="*/ 40761 h 106719"/>
                <a:gd name="connsiteX2" fmla="*/ 32922 w 112319"/>
                <a:gd name="connsiteY2" fmla="*/ 64145 h 106719"/>
                <a:gd name="connsiteX3" fmla="*/ 38500 w 112319"/>
                <a:gd name="connsiteY3" fmla="*/ 67864 h 106719"/>
                <a:gd name="connsiteX4" fmla="*/ 38500 w 112319"/>
                <a:gd name="connsiteY4" fmla="*/ 67864 h 106719"/>
                <a:gd name="connsiteX5" fmla="*/ 40931 w 112319"/>
                <a:gd name="connsiteY5" fmla="*/ 70081 h 106719"/>
                <a:gd name="connsiteX6" fmla="*/ 41432 w 112319"/>
                <a:gd name="connsiteY6" fmla="*/ 70510 h 106719"/>
                <a:gd name="connsiteX7" fmla="*/ 41074 w 112319"/>
                <a:gd name="connsiteY7" fmla="*/ 70081 h 106719"/>
                <a:gd name="connsiteX8" fmla="*/ 43005 w 112319"/>
                <a:gd name="connsiteY8" fmla="*/ 73156 h 106719"/>
                <a:gd name="connsiteX9" fmla="*/ 49441 w 112319"/>
                <a:gd name="connsiteY9" fmla="*/ 81809 h 106719"/>
                <a:gd name="connsiteX10" fmla="*/ 70752 w 112319"/>
                <a:gd name="connsiteY10" fmla="*/ 95324 h 106719"/>
                <a:gd name="connsiteX11" fmla="*/ 79977 w 112319"/>
                <a:gd name="connsiteY11" fmla="*/ 99973 h 106719"/>
                <a:gd name="connsiteX12" fmla="*/ 81621 w 112319"/>
                <a:gd name="connsiteY12" fmla="*/ 101045 h 106719"/>
                <a:gd name="connsiteX13" fmla="*/ 80906 w 112319"/>
                <a:gd name="connsiteY13" fmla="*/ 100759 h 106719"/>
                <a:gd name="connsiteX14" fmla="*/ 97569 w 112319"/>
                <a:gd name="connsiteY14" fmla="*/ 106480 h 106719"/>
                <a:gd name="connsiteX15" fmla="*/ 109940 w 112319"/>
                <a:gd name="connsiteY15" fmla="*/ 79663 h 106719"/>
                <a:gd name="connsiteX16" fmla="*/ 96639 w 112319"/>
                <a:gd name="connsiteY16" fmla="*/ 67578 h 106719"/>
                <a:gd name="connsiteX17" fmla="*/ 77045 w 112319"/>
                <a:gd name="connsiteY17" fmla="*/ 57709 h 106719"/>
                <a:gd name="connsiteX18" fmla="*/ 78332 w 112319"/>
                <a:gd name="connsiteY18" fmla="*/ 58710 h 106719"/>
                <a:gd name="connsiteX19" fmla="*/ 76043 w 112319"/>
                <a:gd name="connsiteY19" fmla="*/ 56708 h 106719"/>
                <a:gd name="connsiteX20" fmla="*/ 74613 w 112319"/>
                <a:gd name="connsiteY20" fmla="*/ 55206 h 106719"/>
                <a:gd name="connsiteX21" fmla="*/ 76043 w 112319"/>
                <a:gd name="connsiteY21" fmla="*/ 56922 h 106719"/>
                <a:gd name="connsiteX22" fmla="*/ 74828 w 112319"/>
                <a:gd name="connsiteY22" fmla="*/ 55063 h 106719"/>
                <a:gd name="connsiteX23" fmla="*/ 63529 w 112319"/>
                <a:gd name="connsiteY23" fmla="*/ 41476 h 106719"/>
                <a:gd name="connsiteX24" fmla="*/ 54304 w 112319"/>
                <a:gd name="connsiteY24" fmla="*/ 34968 h 106719"/>
                <a:gd name="connsiteX25" fmla="*/ 51515 w 112319"/>
                <a:gd name="connsiteY25" fmla="*/ 33180 h 106719"/>
                <a:gd name="connsiteX26" fmla="*/ 49870 w 112319"/>
                <a:gd name="connsiteY26" fmla="*/ 32108 h 106719"/>
                <a:gd name="connsiteX27" fmla="*/ 50371 w 112319"/>
                <a:gd name="connsiteY27" fmla="*/ 32537 h 106719"/>
                <a:gd name="connsiteX28" fmla="*/ 44292 w 112319"/>
                <a:gd name="connsiteY28" fmla="*/ 27388 h 106719"/>
                <a:gd name="connsiteX29" fmla="*/ 39715 w 112319"/>
                <a:gd name="connsiteY29" fmla="*/ 22668 h 106719"/>
                <a:gd name="connsiteX30" fmla="*/ 39215 w 112319"/>
                <a:gd name="connsiteY30" fmla="*/ 22096 h 106719"/>
                <a:gd name="connsiteX31" fmla="*/ 36926 w 112319"/>
                <a:gd name="connsiteY31" fmla="*/ 18878 h 106719"/>
                <a:gd name="connsiteX32" fmla="*/ 32350 w 112319"/>
                <a:gd name="connsiteY32" fmla="*/ 12371 h 106719"/>
                <a:gd name="connsiteX33" fmla="*/ 7320 w 112319"/>
                <a:gd name="connsiteY33" fmla="*/ 2430 h 106719"/>
                <a:gd name="connsiteX34" fmla="*/ 7320 w 112319"/>
                <a:gd name="connsiteY34" fmla="*/ 2430 h 10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2319" h="106719">
                  <a:moveTo>
                    <a:pt x="7320" y="2430"/>
                  </a:moveTo>
                  <a:cubicBezTo>
                    <a:pt x="-5766" y="12013"/>
                    <a:pt x="1170" y="30034"/>
                    <a:pt x="8965" y="40761"/>
                  </a:cubicBezTo>
                  <a:cubicBezTo>
                    <a:pt x="15687" y="50057"/>
                    <a:pt x="23554" y="57566"/>
                    <a:pt x="32922" y="64145"/>
                  </a:cubicBezTo>
                  <a:cubicBezTo>
                    <a:pt x="34710" y="65432"/>
                    <a:pt x="36569" y="66720"/>
                    <a:pt x="38500" y="67864"/>
                  </a:cubicBezTo>
                  <a:cubicBezTo>
                    <a:pt x="40788" y="69294"/>
                    <a:pt x="35353" y="65003"/>
                    <a:pt x="38500" y="67864"/>
                  </a:cubicBezTo>
                  <a:cubicBezTo>
                    <a:pt x="39286" y="68579"/>
                    <a:pt x="40145" y="69294"/>
                    <a:pt x="40931" y="70081"/>
                  </a:cubicBezTo>
                  <a:cubicBezTo>
                    <a:pt x="41074" y="70224"/>
                    <a:pt x="41217" y="70367"/>
                    <a:pt x="41432" y="70510"/>
                  </a:cubicBezTo>
                  <a:cubicBezTo>
                    <a:pt x="42719" y="71940"/>
                    <a:pt x="42647" y="71797"/>
                    <a:pt x="41074" y="70081"/>
                  </a:cubicBezTo>
                  <a:cubicBezTo>
                    <a:pt x="41718" y="70295"/>
                    <a:pt x="42647" y="72512"/>
                    <a:pt x="43005" y="73156"/>
                  </a:cubicBezTo>
                  <a:cubicBezTo>
                    <a:pt x="44936" y="76231"/>
                    <a:pt x="47010" y="79091"/>
                    <a:pt x="49441" y="81809"/>
                  </a:cubicBezTo>
                  <a:cubicBezTo>
                    <a:pt x="55162" y="88173"/>
                    <a:pt x="63100" y="91892"/>
                    <a:pt x="70752" y="95324"/>
                  </a:cubicBezTo>
                  <a:cubicBezTo>
                    <a:pt x="73898" y="96755"/>
                    <a:pt x="77045" y="98113"/>
                    <a:pt x="79977" y="99973"/>
                  </a:cubicBezTo>
                  <a:cubicBezTo>
                    <a:pt x="80477" y="100259"/>
                    <a:pt x="81121" y="100831"/>
                    <a:pt x="81621" y="101045"/>
                  </a:cubicBezTo>
                  <a:cubicBezTo>
                    <a:pt x="78117" y="99615"/>
                    <a:pt x="79262" y="99329"/>
                    <a:pt x="80906" y="100759"/>
                  </a:cubicBezTo>
                  <a:cubicBezTo>
                    <a:pt x="85841" y="104907"/>
                    <a:pt x="90918" y="107553"/>
                    <a:pt x="97569" y="106480"/>
                  </a:cubicBezTo>
                  <a:cubicBezTo>
                    <a:pt x="110512" y="104407"/>
                    <a:pt x="115804" y="90891"/>
                    <a:pt x="109940" y="79663"/>
                  </a:cubicBezTo>
                  <a:cubicBezTo>
                    <a:pt x="107223" y="74371"/>
                    <a:pt x="101645" y="70581"/>
                    <a:pt x="96639" y="67578"/>
                  </a:cubicBezTo>
                  <a:cubicBezTo>
                    <a:pt x="90346" y="63859"/>
                    <a:pt x="83409" y="61285"/>
                    <a:pt x="77045" y="57709"/>
                  </a:cubicBezTo>
                  <a:cubicBezTo>
                    <a:pt x="75543" y="56851"/>
                    <a:pt x="76258" y="56136"/>
                    <a:pt x="78332" y="58710"/>
                  </a:cubicBezTo>
                  <a:cubicBezTo>
                    <a:pt x="77760" y="57995"/>
                    <a:pt x="76687" y="57423"/>
                    <a:pt x="76043" y="56708"/>
                  </a:cubicBezTo>
                  <a:cubicBezTo>
                    <a:pt x="75829" y="56493"/>
                    <a:pt x="74828" y="55278"/>
                    <a:pt x="74613" y="55206"/>
                  </a:cubicBezTo>
                  <a:cubicBezTo>
                    <a:pt x="75114" y="55778"/>
                    <a:pt x="75543" y="56350"/>
                    <a:pt x="76043" y="56922"/>
                  </a:cubicBezTo>
                  <a:cubicBezTo>
                    <a:pt x="75614" y="56350"/>
                    <a:pt x="75257" y="55707"/>
                    <a:pt x="74828" y="55063"/>
                  </a:cubicBezTo>
                  <a:cubicBezTo>
                    <a:pt x="71681" y="50057"/>
                    <a:pt x="68177" y="45195"/>
                    <a:pt x="63529" y="41476"/>
                  </a:cubicBezTo>
                  <a:cubicBezTo>
                    <a:pt x="60597" y="39116"/>
                    <a:pt x="57450" y="36971"/>
                    <a:pt x="54304" y="34968"/>
                  </a:cubicBezTo>
                  <a:cubicBezTo>
                    <a:pt x="53374" y="34396"/>
                    <a:pt x="52445" y="33824"/>
                    <a:pt x="51515" y="33180"/>
                  </a:cubicBezTo>
                  <a:cubicBezTo>
                    <a:pt x="50943" y="32823"/>
                    <a:pt x="50371" y="32465"/>
                    <a:pt x="49870" y="32108"/>
                  </a:cubicBezTo>
                  <a:cubicBezTo>
                    <a:pt x="48225" y="30964"/>
                    <a:pt x="48440" y="31107"/>
                    <a:pt x="50371" y="32537"/>
                  </a:cubicBezTo>
                  <a:cubicBezTo>
                    <a:pt x="49584" y="32823"/>
                    <a:pt x="44864" y="27960"/>
                    <a:pt x="44292" y="27388"/>
                  </a:cubicBezTo>
                  <a:cubicBezTo>
                    <a:pt x="42647" y="25886"/>
                    <a:pt x="41217" y="24241"/>
                    <a:pt x="39715" y="22668"/>
                  </a:cubicBezTo>
                  <a:cubicBezTo>
                    <a:pt x="36640" y="19450"/>
                    <a:pt x="41861" y="25672"/>
                    <a:pt x="39215" y="22096"/>
                  </a:cubicBezTo>
                  <a:cubicBezTo>
                    <a:pt x="38428" y="21024"/>
                    <a:pt x="37642" y="19951"/>
                    <a:pt x="36926" y="18878"/>
                  </a:cubicBezTo>
                  <a:cubicBezTo>
                    <a:pt x="35425" y="16661"/>
                    <a:pt x="33923" y="14516"/>
                    <a:pt x="32350" y="12371"/>
                  </a:cubicBezTo>
                  <a:cubicBezTo>
                    <a:pt x="26915" y="5076"/>
                    <a:pt x="16975" y="-4578"/>
                    <a:pt x="7320" y="2430"/>
                  </a:cubicBezTo>
                  <a:lnTo>
                    <a:pt x="7320" y="243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6" name="任意多边形: 形状 55"/>
            <p:cNvSpPr/>
            <p:nvPr/>
          </p:nvSpPr>
          <p:spPr>
            <a:xfrm rot="5400000">
              <a:off x="5912806" y="578530"/>
              <a:ext cx="257501" cy="109552"/>
            </a:xfrm>
            <a:custGeom>
              <a:avLst/>
              <a:gdLst>
                <a:gd name="connsiteX0" fmla="*/ 114648 w 135682"/>
                <a:gd name="connsiteY0" fmla="*/ 10401 h 57725"/>
                <a:gd name="connsiteX1" fmla="*/ 117151 w 135682"/>
                <a:gd name="connsiteY1" fmla="*/ 11331 h 57725"/>
                <a:gd name="connsiteX2" fmla="*/ 115935 w 135682"/>
                <a:gd name="connsiteY2" fmla="*/ 8470 h 57725"/>
                <a:gd name="connsiteX3" fmla="*/ 115291 w 135682"/>
                <a:gd name="connsiteY3" fmla="*/ 10973 h 57725"/>
                <a:gd name="connsiteX4" fmla="*/ 132311 w 135682"/>
                <a:gd name="connsiteY4" fmla="*/ 6039 h 57725"/>
                <a:gd name="connsiteX5" fmla="*/ 98558 w 135682"/>
                <a:gd name="connsiteY5" fmla="*/ 461 h 57725"/>
                <a:gd name="connsiteX6" fmla="*/ 66377 w 135682"/>
                <a:gd name="connsiteY6" fmla="*/ 5038 h 57725"/>
                <a:gd name="connsiteX7" fmla="*/ 37200 w 135682"/>
                <a:gd name="connsiteY7" fmla="*/ 13476 h 57725"/>
                <a:gd name="connsiteX8" fmla="*/ 4448 w 135682"/>
                <a:gd name="connsiteY8" fmla="*/ 30210 h 57725"/>
                <a:gd name="connsiteX9" fmla="*/ 2374 w 135682"/>
                <a:gd name="connsiteY9" fmla="*/ 50090 h 57725"/>
                <a:gd name="connsiteX10" fmla="*/ 21039 w 135682"/>
                <a:gd name="connsiteY10" fmla="*/ 57170 h 57725"/>
                <a:gd name="connsiteX11" fmla="*/ 48857 w 135682"/>
                <a:gd name="connsiteY11" fmla="*/ 44941 h 57725"/>
                <a:gd name="connsiteX12" fmla="*/ 75745 w 135682"/>
                <a:gd name="connsiteY12" fmla="*/ 35716 h 57725"/>
                <a:gd name="connsiteX13" fmla="*/ 103277 w 135682"/>
                <a:gd name="connsiteY13" fmla="*/ 29352 h 57725"/>
                <a:gd name="connsiteX14" fmla="*/ 132740 w 135682"/>
                <a:gd name="connsiteY14" fmla="*/ 20556 h 57725"/>
                <a:gd name="connsiteX15" fmla="*/ 119940 w 135682"/>
                <a:gd name="connsiteY15" fmla="*/ 4751 h 57725"/>
                <a:gd name="connsiteX16" fmla="*/ 115220 w 135682"/>
                <a:gd name="connsiteY16" fmla="*/ 6468 h 57725"/>
                <a:gd name="connsiteX17" fmla="*/ 114648 w 135682"/>
                <a:gd name="connsiteY17" fmla="*/ 10401 h 57725"/>
                <a:gd name="connsiteX18" fmla="*/ 114648 w 135682"/>
                <a:gd name="connsiteY18" fmla="*/ 10401 h 5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682" h="57725">
                  <a:moveTo>
                    <a:pt x="114648" y="10401"/>
                  </a:moveTo>
                  <a:cubicBezTo>
                    <a:pt x="115506" y="10687"/>
                    <a:pt x="116293" y="11045"/>
                    <a:pt x="117151" y="11331"/>
                  </a:cubicBezTo>
                  <a:cubicBezTo>
                    <a:pt x="116722" y="10401"/>
                    <a:pt x="116293" y="9400"/>
                    <a:pt x="115935" y="8470"/>
                  </a:cubicBezTo>
                  <a:cubicBezTo>
                    <a:pt x="115721" y="9328"/>
                    <a:pt x="115506" y="10115"/>
                    <a:pt x="115291" y="10973"/>
                  </a:cubicBezTo>
                  <a:cubicBezTo>
                    <a:pt x="120941" y="9328"/>
                    <a:pt x="126662" y="7683"/>
                    <a:pt x="132311" y="6039"/>
                  </a:cubicBezTo>
                  <a:cubicBezTo>
                    <a:pt x="123444" y="-1398"/>
                    <a:pt x="109499" y="-111"/>
                    <a:pt x="98558" y="461"/>
                  </a:cubicBezTo>
                  <a:cubicBezTo>
                    <a:pt x="87759" y="1033"/>
                    <a:pt x="76961" y="2892"/>
                    <a:pt x="66377" y="5038"/>
                  </a:cubicBezTo>
                  <a:cubicBezTo>
                    <a:pt x="56366" y="7111"/>
                    <a:pt x="46711" y="9900"/>
                    <a:pt x="37200" y="13476"/>
                  </a:cubicBezTo>
                  <a:cubicBezTo>
                    <a:pt x="25901" y="17767"/>
                    <a:pt x="13601" y="22129"/>
                    <a:pt x="4448" y="30210"/>
                  </a:cubicBezTo>
                  <a:cubicBezTo>
                    <a:pt x="-916" y="34930"/>
                    <a:pt x="-1202" y="44298"/>
                    <a:pt x="2374" y="50090"/>
                  </a:cubicBezTo>
                  <a:cubicBezTo>
                    <a:pt x="6307" y="56383"/>
                    <a:pt x="13959" y="58958"/>
                    <a:pt x="21039" y="57170"/>
                  </a:cubicBezTo>
                  <a:cubicBezTo>
                    <a:pt x="31265" y="54524"/>
                    <a:pt x="39560" y="48588"/>
                    <a:pt x="48857" y="44941"/>
                  </a:cubicBezTo>
                  <a:cubicBezTo>
                    <a:pt x="57653" y="41509"/>
                    <a:pt x="66663" y="38362"/>
                    <a:pt x="75745" y="35716"/>
                  </a:cubicBezTo>
                  <a:cubicBezTo>
                    <a:pt x="84827" y="33070"/>
                    <a:pt x="94052" y="31211"/>
                    <a:pt x="103277" y="29352"/>
                  </a:cubicBezTo>
                  <a:cubicBezTo>
                    <a:pt x="113146" y="27421"/>
                    <a:pt x="124874" y="27421"/>
                    <a:pt x="132740" y="20556"/>
                  </a:cubicBezTo>
                  <a:cubicBezTo>
                    <a:pt x="141393" y="12904"/>
                    <a:pt x="129093" y="-2543"/>
                    <a:pt x="119940" y="4751"/>
                  </a:cubicBezTo>
                  <a:cubicBezTo>
                    <a:pt x="118581" y="6110"/>
                    <a:pt x="117008" y="6682"/>
                    <a:pt x="115220" y="6468"/>
                  </a:cubicBezTo>
                  <a:cubicBezTo>
                    <a:pt x="112717" y="6468"/>
                    <a:pt x="112502" y="9686"/>
                    <a:pt x="114648" y="10401"/>
                  </a:cubicBezTo>
                  <a:lnTo>
                    <a:pt x="114648" y="1040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5" name="任意多边形: 形状 594"/>
            <p:cNvSpPr/>
            <p:nvPr/>
          </p:nvSpPr>
          <p:spPr>
            <a:xfrm rot="5400000">
              <a:off x="5865048" y="-422633"/>
              <a:ext cx="357215" cy="1212928"/>
            </a:xfrm>
            <a:custGeom>
              <a:avLst/>
              <a:gdLst>
                <a:gd name="connsiteX0" fmla="*/ 1343 w 357215"/>
                <a:gd name="connsiteY0" fmla="*/ 1210616 h 1212928"/>
                <a:gd name="connsiteX1" fmla="*/ 1410 w 357215"/>
                <a:gd name="connsiteY1" fmla="*/ 1202573 h 1212928"/>
                <a:gd name="connsiteX2" fmla="*/ 52304 w 357215"/>
                <a:gd name="connsiteY2" fmla="*/ 1152631 h 1212928"/>
                <a:gd name="connsiteX3" fmla="*/ 102113 w 357215"/>
                <a:gd name="connsiteY3" fmla="*/ 1104450 h 1212928"/>
                <a:gd name="connsiteX4" fmla="*/ 194808 w 357215"/>
                <a:gd name="connsiteY4" fmla="*/ 1001985 h 1212928"/>
                <a:gd name="connsiteX5" fmla="*/ 315324 w 357215"/>
                <a:gd name="connsiteY5" fmla="*/ 790673 h 1212928"/>
                <a:gd name="connsiteX6" fmla="*/ 338124 w 357215"/>
                <a:gd name="connsiteY6" fmla="*/ 533217 h 1212928"/>
                <a:gd name="connsiteX7" fmla="*/ 290489 w 357215"/>
                <a:gd name="connsiteY7" fmla="*/ 266669 h 1212928"/>
                <a:gd name="connsiteX8" fmla="*/ 271894 w 357215"/>
                <a:gd name="connsiteY8" fmla="*/ 391 h 1212928"/>
                <a:gd name="connsiteX9" fmla="*/ 272708 w 357215"/>
                <a:gd name="connsiteY9" fmla="*/ 528 h 1212928"/>
                <a:gd name="connsiteX10" fmla="*/ 309624 w 357215"/>
                <a:gd name="connsiteY10" fmla="*/ 306298 h 1212928"/>
                <a:gd name="connsiteX11" fmla="*/ 355768 w 357215"/>
                <a:gd name="connsiteY11" fmla="*/ 572576 h 1212928"/>
                <a:gd name="connsiteX12" fmla="*/ 318445 w 357215"/>
                <a:gd name="connsiteY12" fmla="*/ 826637 h 1212928"/>
                <a:gd name="connsiteX13" fmla="*/ 189650 w 357215"/>
                <a:gd name="connsiteY13" fmla="*/ 1035100 h 1212928"/>
                <a:gd name="connsiteX14" fmla="*/ 103198 w 357215"/>
                <a:gd name="connsiteY14" fmla="*/ 1128473 h 1212928"/>
                <a:gd name="connsiteX15" fmla="*/ 57054 w 357215"/>
                <a:gd name="connsiteY15" fmla="*/ 1172446 h 1212928"/>
                <a:gd name="connsiteX16" fmla="*/ 9011 w 357215"/>
                <a:gd name="connsiteY16" fmla="*/ 1211939 h 1212928"/>
                <a:gd name="connsiteX17" fmla="*/ 1343 w 357215"/>
                <a:gd name="connsiteY17" fmla="*/ 1210616 h 121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7215" h="1212928">
                  <a:moveTo>
                    <a:pt x="1343" y="1210616"/>
                  </a:moveTo>
                  <a:cubicBezTo>
                    <a:pt x="-286" y="1208444"/>
                    <a:pt x="-625" y="1205153"/>
                    <a:pt x="1410" y="1202573"/>
                  </a:cubicBezTo>
                  <a:cubicBezTo>
                    <a:pt x="16067" y="1183846"/>
                    <a:pt x="34931" y="1168917"/>
                    <a:pt x="52304" y="1152631"/>
                  </a:cubicBezTo>
                  <a:cubicBezTo>
                    <a:pt x="69132" y="1136888"/>
                    <a:pt x="85825" y="1120872"/>
                    <a:pt x="102113" y="1104450"/>
                  </a:cubicBezTo>
                  <a:cubicBezTo>
                    <a:pt x="134685" y="1071743"/>
                    <a:pt x="166035" y="1037951"/>
                    <a:pt x="194808" y="1001985"/>
                  </a:cubicBezTo>
                  <a:cubicBezTo>
                    <a:pt x="245565" y="938605"/>
                    <a:pt x="289266" y="868033"/>
                    <a:pt x="315324" y="790673"/>
                  </a:cubicBezTo>
                  <a:cubicBezTo>
                    <a:pt x="343417" y="707479"/>
                    <a:pt x="347490" y="620076"/>
                    <a:pt x="338124" y="533217"/>
                  </a:cubicBezTo>
                  <a:cubicBezTo>
                    <a:pt x="328489" y="443237"/>
                    <a:pt x="306502" y="355563"/>
                    <a:pt x="290489" y="266669"/>
                  </a:cubicBezTo>
                  <a:cubicBezTo>
                    <a:pt x="274609" y="178861"/>
                    <a:pt x="263615" y="89559"/>
                    <a:pt x="271894" y="391"/>
                  </a:cubicBezTo>
                  <a:cubicBezTo>
                    <a:pt x="271894" y="-152"/>
                    <a:pt x="272844" y="-152"/>
                    <a:pt x="272708" y="528"/>
                  </a:cubicBezTo>
                  <a:cubicBezTo>
                    <a:pt x="265515" y="104079"/>
                    <a:pt x="287501" y="205732"/>
                    <a:pt x="309624" y="306298"/>
                  </a:cubicBezTo>
                  <a:cubicBezTo>
                    <a:pt x="328895" y="394243"/>
                    <a:pt x="349795" y="482459"/>
                    <a:pt x="355768" y="572576"/>
                  </a:cubicBezTo>
                  <a:cubicBezTo>
                    <a:pt x="361467" y="659435"/>
                    <a:pt x="350610" y="745479"/>
                    <a:pt x="318445" y="826637"/>
                  </a:cubicBezTo>
                  <a:cubicBezTo>
                    <a:pt x="288181" y="903048"/>
                    <a:pt x="242172" y="972263"/>
                    <a:pt x="189650" y="1035100"/>
                  </a:cubicBezTo>
                  <a:cubicBezTo>
                    <a:pt x="162507" y="1067673"/>
                    <a:pt x="133463" y="1098751"/>
                    <a:pt x="103198" y="1128473"/>
                  </a:cubicBezTo>
                  <a:cubicBezTo>
                    <a:pt x="87998" y="1143401"/>
                    <a:pt x="72662" y="1158060"/>
                    <a:pt x="57054" y="1172446"/>
                  </a:cubicBezTo>
                  <a:cubicBezTo>
                    <a:pt x="41718" y="1186560"/>
                    <a:pt x="26925" y="1201082"/>
                    <a:pt x="9011" y="1211939"/>
                  </a:cubicBezTo>
                  <a:cubicBezTo>
                    <a:pt x="5889" y="1213839"/>
                    <a:pt x="2971" y="1212787"/>
                    <a:pt x="1343" y="121061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" name="任意多边形: 形状 58"/>
            <p:cNvSpPr/>
            <p:nvPr/>
          </p:nvSpPr>
          <p:spPr>
            <a:xfrm rot="5400000">
              <a:off x="5754197" y="357708"/>
              <a:ext cx="403587" cy="295649"/>
            </a:xfrm>
            <a:custGeom>
              <a:avLst/>
              <a:gdLst>
                <a:gd name="connsiteX0" fmla="*/ 211809 w 212658"/>
                <a:gd name="connsiteY0" fmla="*/ 41 h 155783"/>
                <a:gd name="connsiteX1" fmla="*/ 161536 w 212658"/>
                <a:gd name="connsiteY1" fmla="*/ 16560 h 155783"/>
                <a:gd name="connsiteX2" fmla="*/ 114624 w 212658"/>
                <a:gd name="connsiteY2" fmla="*/ 40302 h 155783"/>
                <a:gd name="connsiteX3" fmla="*/ 34173 w 212658"/>
                <a:gd name="connsiteY3" fmla="*/ 104663 h 155783"/>
                <a:gd name="connsiteX4" fmla="*/ 15795 w 212658"/>
                <a:gd name="connsiteY4" fmla="*/ 126975 h 155783"/>
                <a:gd name="connsiteX5" fmla="*/ 7213 w 212658"/>
                <a:gd name="connsiteY5" fmla="*/ 139060 h 155783"/>
                <a:gd name="connsiteX6" fmla="*/ 134 w 212658"/>
                <a:gd name="connsiteY6" fmla="*/ 151861 h 155783"/>
                <a:gd name="connsiteX7" fmla="*/ 5640 w 212658"/>
                <a:gd name="connsiteY7" fmla="*/ 154865 h 155783"/>
                <a:gd name="connsiteX8" fmla="*/ 12648 w 212658"/>
                <a:gd name="connsiteY8" fmla="*/ 145139 h 155783"/>
                <a:gd name="connsiteX9" fmla="*/ 20085 w 212658"/>
                <a:gd name="connsiteY9" fmla="*/ 134341 h 155783"/>
                <a:gd name="connsiteX10" fmla="*/ 36247 w 212658"/>
                <a:gd name="connsiteY10" fmla="*/ 114174 h 155783"/>
                <a:gd name="connsiteX11" fmla="*/ 72289 w 212658"/>
                <a:gd name="connsiteY11" fmla="*/ 79205 h 155783"/>
                <a:gd name="connsiteX12" fmla="*/ 158533 w 212658"/>
                <a:gd name="connsiteY12" fmla="*/ 25214 h 155783"/>
                <a:gd name="connsiteX13" fmla="*/ 212167 w 212658"/>
                <a:gd name="connsiteY13" fmla="*/ 1400 h 155783"/>
                <a:gd name="connsiteX14" fmla="*/ 211809 w 212658"/>
                <a:gd name="connsiteY14" fmla="*/ 41 h 155783"/>
                <a:gd name="connsiteX15" fmla="*/ 211809 w 212658"/>
                <a:gd name="connsiteY15" fmla="*/ 41 h 15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658" h="155783">
                  <a:moveTo>
                    <a:pt x="211809" y="41"/>
                  </a:moveTo>
                  <a:cubicBezTo>
                    <a:pt x="194789" y="4904"/>
                    <a:pt x="177912" y="9838"/>
                    <a:pt x="161536" y="16560"/>
                  </a:cubicBezTo>
                  <a:cubicBezTo>
                    <a:pt x="145303" y="23211"/>
                    <a:pt x="129713" y="31363"/>
                    <a:pt x="114624" y="40302"/>
                  </a:cubicBezTo>
                  <a:cubicBezTo>
                    <a:pt x="85018" y="57823"/>
                    <a:pt x="57415" y="79133"/>
                    <a:pt x="34173" y="104663"/>
                  </a:cubicBezTo>
                  <a:cubicBezTo>
                    <a:pt x="27666" y="111814"/>
                    <a:pt x="21516" y="119252"/>
                    <a:pt x="15795" y="126975"/>
                  </a:cubicBezTo>
                  <a:cubicBezTo>
                    <a:pt x="12863" y="130908"/>
                    <a:pt x="10002" y="134984"/>
                    <a:pt x="7213" y="139060"/>
                  </a:cubicBezTo>
                  <a:cubicBezTo>
                    <a:pt x="4496" y="143137"/>
                    <a:pt x="1421" y="147141"/>
                    <a:pt x="134" y="151861"/>
                  </a:cubicBezTo>
                  <a:cubicBezTo>
                    <a:pt x="-796" y="155151"/>
                    <a:pt x="3352" y="157010"/>
                    <a:pt x="5640" y="154865"/>
                  </a:cubicBezTo>
                  <a:cubicBezTo>
                    <a:pt x="8572" y="152076"/>
                    <a:pt x="10431" y="148500"/>
                    <a:pt x="12648" y="145139"/>
                  </a:cubicBezTo>
                  <a:cubicBezTo>
                    <a:pt x="15080" y="141492"/>
                    <a:pt x="17511" y="137845"/>
                    <a:pt x="20085" y="134341"/>
                  </a:cubicBezTo>
                  <a:cubicBezTo>
                    <a:pt x="25163" y="127404"/>
                    <a:pt x="30598" y="120682"/>
                    <a:pt x="36247" y="114174"/>
                  </a:cubicBezTo>
                  <a:cubicBezTo>
                    <a:pt x="47332" y="101588"/>
                    <a:pt x="59417" y="89932"/>
                    <a:pt x="72289" y="79205"/>
                  </a:cubicBezTo>
                  <a:cubicBezTo>
                    <a:pt x="98606" y="57251"/>
                    <a:pt x="127997" y="40517"/>
                    <a:pt x="158533" y="25214"/>
                  </a:cubicBezTo>
                  <a:cubicBezTo>
                    <a:pt x="175982" y="16489"/>
                    <a:pt x="193788" y="8122"/>
                    <a:pt x="212167" y="1400"/>
                  </a:cubicBezTo>
                  <a:cubicBezTo>
                    <a:pt x="213025" y="1042"/>
                    <a:pt x="212667" y="-245"/>
                    <a:pt x="211809" y="41"/>
                  </a:cubicBezTo>
                  <a:lnTo>
                    <a:pt x="211809" y="4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" name="任意多边形: 形状 59"/>
            <p:cNvSpPr/>
            <p:nvPr/>
          </p:nvSpPr>
          <p:spPr>
            <a:xfrm rot="5400000">
              <a:off x="5834452" y="589432"/>
              <a:ext cx="482047" cy="241375"/>
            </a:xfrm>
            <a:custGeom>
              <a:avLst/>
              <a:gdLst>
                <a:gd name="connsiteX0" fmla="*/ 1177 w 254000"/>
                <a:gd name="connsiteY0" fmla="*/ 111417 h 127185"/>
                <a:gd name="connsiteX1" fmla="*/ 62534 w 254000"/>
                <a:gd name="connsiteY1" fmla="*/ 21670 h 127185"/>
                <a:gd name="connsiteX2" fmla="*/ 175309 w 254000"/>
                <a:gd name="connsiteY2" fmla="*/ 15162 h 127185"/>
                <a:gd name="connsiteX3" fmla="*/ 251254 w 254000"/>
                <a:gd name="connsiteY3" fmla="*/ 17236 h 127185"/>
                <a:gd name="connsiteX4" fmla="*/ 247393 w 254000"/>
                <a:gd name="connsiteY4" fmla="*/ 10943 h 127185"/>
                <a:gd name="connsiteX5" fmla="*/ 204414 w 254000"/>
                <a:gd name="connsiteY5" fmla="*/ 52849 h 127185"/>
                <a:gd name="connsiteX6" fmla="*/ 167013 w 254000"/>
                <a:gd name="connsiteY6" fmla="*/ 87818 h 127185"/>
                <a:gd name="connsiteX7" fmla="*/ 125751 w 254000"/>
                <a:gd name="connsiteY7" fmla="*/ 113491 h 127185"/>
                <a:gd name="connsiteX8" fmla="*/ 72760 w 254000"/>
                <a:gd name="connsiteY8" fmla="*/ 117353 h 127185"/>
                <a:gd name="connsiteX9" fmla="*/ 10760 w 254000"/>
                <a:gd name="connsiteY9" fmla="*/ 100691 h 127185"/>
                <a:gd name="connsiteX10" fmla="*/ 8829 w 254000"/>
                <a:gd name="connsiteY10" fmla="*/ 108414 h 127185"/>
                <a:gd name="connsiteX11" fmla="*/ 66682 w 254000"/>
                <a:gd name="connsiteY11" fmla="*/ 124147 h 127185"/>
                <a:gd name="connsiteX12" fmla="*/ 120745 w 254000"/>
                <a:gd name="connsiteY12" fmla="*/ 123360 h 127185"/>
                <a:gd name="connsiteX13" fmla="*/ 202412 w 254000"/>
                <a:gd name="connsiteY13" fmla="*/ 65435 h 127185"/>
                <a:gd name="connsiteX14" fmla="*/ 252899 w 254000"/>
                <a:gd name="connsiteY14" fmla="*/ 16092 h 127185"/>
                <a:gd name="connsiteX15" fmla="*/ 249038 w 254000"/>
                <a:gd name="connsiteY15" fmla="*/ 9799 h 127185"/>
                <a:gd name="connsiteX16" fmla="*/ 116097 w 254000"/>
                <a:gd name="connsiteY16" fmla="*/ 2 h 127185"/>
                <a:gd name="connsiteX17" fmla="*/ 63321 w 254000"/>
                <a:gd name="connsiteY17" fmla="*/ 12659 h 127185"/>
                <a:gd name="connsiteX18" fmla="*/ 28423 w 254000"/>
                <a:gd name="connsiteY18" fmla="*/ 53278 h 127185"/>
                <a:gd name="connsiteX19" fmla="*/ 15980 w 254000"/>
                <a:gd name="connsiteY19" fmla="*/ 81740 h 127185"/>
                <a:gd name="connsiteX20" fmla="*/ 104 w 254000"/>
                <a:gd name="connsiteY20" fmla="*/ 110559 h 127185"/>
                <a:gd name="connsiteX21" fmla="*/ 1177 w 254000"/>
                <a:gd name="connsiteY21" fmla="*/ 111417 h 127185"/>
                <a:gd name="connsiteX22" fmla="*/ 1177 w 254000"/>
                <a:gd name="connsiteY22" fmla="*/ 111417 h 1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4000" h="127185">
                  <a:moveTo>
                    <a:pt x="1177" y="111417"/>
                  </a:moveTo>
                  <a:cubicBezTo>
                    <a:pt x="25420" y="84386"/>
                    <a:pt x="31498" y="43123"/>
                    <a:pt x="62534" y="21670"/>
                  </a:cubicBezTo>
                  <a:cubicBezTo>
                    <a:pt x="95501" y="-1143"/>
                    <a:pt x="138909" y="8583"/>
                    <a:pt x="175309" y="15162"/>
                  </a:cubicBezTo>
                  <a:cubicBezTo>
                    <a:pt x="200409" y="19739"/>
                    <a:pt x="226082" y="23243"/>
                    <a:pt x="251254" y="17236"/>
                  </a:cubicBezTo>
                  <a:cubicBezTo>
                    <a:pt x="249967" y="15162"/>
                    <a:pt x="248680" y="13088"/>
                    <a:pt x="247393" y="10943"/>
                  </a:cubicBezTo>
                  <a:cubicBezTo>
                    <a:pt x="233090" y="24888"/>
                    <a:pt x="218716" y="38904"/>
                    <a:pt x="204414" y="52849"/>
                  </a:cubicBezTo>
                  <a:cubicBezTo>
                    <a:pt x="192185" y="64792"/>
                    <a:pt x="180100" y="76877"/>
                    <a:pt x="167013" y="87818"/>
                  </a:cubicBezTo>
                  <a:cubicBezTo>
                    <a:pt x="154642" y="98188"/>
                    <a:pt x="140911" y="107699"/>
                    <a:pt x="125751" y="113491"/>
                  </a:cubicBezTo>
                  <a:cubicBezTo>
                    <a:pt x="108588" y="120070"/>
                    <a:pt x="90782" y="120714"/>
                    <a:pt x="72760" y="117353"/>
                  </a:cubicBezTo>
                  <a:cubicBezTo>
                    <a:pt x="51807" y="113420"/>
                    <a:pt x="31283" y="106554"/>
                    <a:pt x="10760" y="100691"/>
                  </a:cubicBezTo>
                  <a:cubicBezTo>
                    <a:pt x="5825" y="99260"/>
                    <a:pt x="3894" y="107055"/>
                    <a:pt x="8829" y="108414"/>
                  </a:cubicBezTo>
                  <a:cubicBezTo>
                    <a:pt x="27994" y="113849"/>
                    <a:pt x="47159" y="120070"/>
                    <a:pt x="66682" y="124147"/>
                  </a:cubicBezTo>
                  <a:cubicBezTo>
                    <a:pt x="84631" y="127937"/>
                    <a:pt x="103010" y="128723"/>
                    <a:pt x="120745" y="123360"/>
                  </a:cubicBezTo>
                  <a:cubicBezTo>
                    <a:pt x="153355" y="113634"/>
                    <a:pt x="178670" y="88605"/>
                    <a:pt x="202412" y="65435"/>
                  </a:cubicBezTo>
                  <a:cubicBezTo>
                    <a:pt x="219217" y="48987"/>
                    <a:pt x="236094" y="32540"/>
                    <a:pt x="252899" y="16092"/>
                  </a:cubicBezTo>
                  <a:cubicBezTo>
                    <a:pt x="255760" y="13303"/>
                    <a:pt x="252542" y="9012"/>
                    <a:pt x="249038" y="9799"/>
                  </a:cubicBezTo>
                  <a:cubicBezTo>
                    <a:pt x="204629" y="20454"/>
                    <a:pt x="160577" y="-213"/>
                    <a:pt x="116097" y="2"/>
                  </a:cubicBezTo>
                  <a:cubicBezTo>
                    <a:pt x="97861" y="73"/>
                    <a:pt x="79125" y="3220"/>
                    <a:pt x="63321" y="12659"/>
                  </a:cubicBezTo>
                  <a:cubicBezTo>
                    <a:pt x="47731" y="21884"/>
                    <a:pt x="36146" y="37116"/>
                    <a:pt x="28423" y="53278"/>
                  </a:cubicBezTo>
                  <a:cubicBezTo>
                    <a:pt x="23918" y="62575"/>
                    <a:pt x="20485" y="72372"/>
                    <a:pt x="15980" y="81740"/>
                  </a:cubicBezTo>
                  <a:cubicBezTo>
                    <a:pt x="11260" y="91609"/>
                    <a:pt x="6183" y="101477"/>
                    <a:pt x="104" y="110559"/>
                  </a:cubicBezTo>
                  <a:cubicBezTo>
                    <a:pt x="-325" y="111274"/>
                    <a:pt x="676" y="111989"/>
                    <a:pt x="1177" y="111417"/>
                  </a:cubicBezTo>
                  <a:lnTo>
                    <a:pt x="1177" y="11141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" name="任意多边形: 形状 60"/>
            <p:cNvSpPr/>
            <p:nvPr/>
          </p:nvSpPr>
          <p:spPr>
            <a:xfrm rot="5400000">
              <a:off x="6429718" y="10755"/>
              <a:ext cx="263230" cy="554954"/>
            </a:xfrm>
            <a:custGeom>
              <a:avLst/>
              <a:gdLst>
                <a:gd name="connsiteX0" fmla="*/ 91027 w 138701"/>
                <a:gd name="connsiteY0" fmla="*/ 291856 h 292416"/>
                <a:gd name="connsiteX1" fmla="*/ 112338 w 138701"/>
                <a:gd name="connsiteY1" fmla="*/ 239581 h 292416"/>
                <a:gd name="connsiteX2" fmla="*/ 135650 w 138701"/>
                <a:gd name="connsiteY2" fmla="*/ 185876 h 292416"/>
                <a:gd name="connsiteX3" fmla="*/ 133863 w 138701"/>
                <a:gd name="connsiteY3" fmla="*/ 127379 h 292416"/>
                <a:gd name="connsiteX4" fmla="*/ 114411 w 138701"/>
                <a:gd name="connsiteY4" fmla="*/ 67952 h 292416"/>
                <a:gd name="connsiteX5" fmla="*/ 87809 w 138701"/>
                <a:gd name="connsiteY5" fmla="*/ 2733 h 292416"/>
                <a:gd name="connsiteX6" fmla="*/ 82159 w 138701"/>
                <a:gd name="connsiteY6" fmla="*/ 588 h 292416"/>
                <a:gd name="connsiteX7" fmla="*/ 4569 w 138701"/>
                <a:gd name="connsiteY7" fmla="*/ 108643 h 292416"/>
                <a:gd name="connsiteX8" fmla="*/ 27238 w 138701"/>
                <a:gd name="connsiteY8" fmla="*/ 238794 h 292416"/>
                <a:gd name="connsiteX9" fmla="*/ 81587 w 138701"/>
                <a:gd name="connsiteY9" fmla="*/ 291284 h 292416"/>
                <a:gd name="connsiteX10" fmla="*/ 85807 w 138701"/>
                <a:gd name="connsiteY10" fmla="*/ 283632 h 292416"/>
                <a:gd name="connsiteX11" fmla="*/ 12435 w 138701"/>
                <a:gd name="connsiteY11" fmla="*/ 182157 h 292416"/>
                <a:gd name="connsiteX12" fmla="*/ 35248 w 138701"/>
                <a:gd name="connsiteY12" fmla="*/ 58298 h 292416"/>
                <a:gd name="connsiteX13" fmla="*/ 86093 w 138701"/>
                <a:gd name="connsiteY13" fmla="*/ 7096 h 292416"/>
                <a:gd name="connsiteX14" fmla="*/ 80443 w 138701"/>
                <a:gd name="connsiteY14" fmla="*/ 4950 h 292416"/>
                <a:gd name="connsiteX15" fmla="*/ 124423 w 138701"/>
                <a:gd name="connsiteY15" fmla="*/ 121300 h 292416"/>
                <a:gd name="connsiteX16" fmla="*/ 131288 w 138701"/>
                <a:gd name="connsiteY16" fmla="*/ 152336 h 292416"/>
                <a:gd name="connsiteX17" fmla="*/ 129143 w 138701"/>
                <a:gd name="connsiteY17" fmla="*/ 182515 h 292416"/>
                <a:gd name="connsiteX18" fmla="*/ 107546 w 138701"/>
                <a:gd name="connsiteY18" fmla="*/ 237865 h 292416"/>
                <a:gd name="connsiteX19" fmla="*/ 89811 w 138701"/>
                <a:gd name="connsiteY19" fmla="*/ 291999 h 292416"/>
                <a:gd name="connsiteX20" fmla="*/ 91027 w 138701"/>
                <a:gd name="connsiteY20" fmla="*/ 291856 h 292416"/>
                <a:gd name="connsiteX21" fmla="*/ 91027 w 138701"/>
                <a:gd name="connsiteY21" fmla="*/ 291856 h 29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8701" h="292416">
                  <a:moveTo>
                    <a:pt x="91027" y="291856"/>
                  </a:moveTo>
                  <a:cubicBezTo>
                    <a:pt x="89740" y="271618"/>
                    <a:pt x="102612" y="256029"/>
                    <a:pt x="112338" y="239581"/>
                  </a:cubicBezTo>
                  <a:cubicBezTo>
                    <a:pt x="122206" y="222847"/>
                    <a:pt x="130788" y="204755"/>
                    <a:pt x="135650" y="185876"/>
                  </a:cubicBezTo>
                  <a:cubicBezTo>
                    <a:pt x="140728" y="166067"/>
                    <a:pt x="139012" y="146973"/>
                    <a:pt x="133863" y="127379"/>
                  </a:cubicBezTo>
                  <a:cubicBezTo>
                    <a:pt x="128499" y="107212"/>
                    <a:pt x="121777" y="87475"/>
                    <a:pt x="114411" y="67952"/>
                  </a:cubicBezTo>
                  <a:cubicBezTo>
                    <a:pt x="106116" y="45998"/>
                    <a:pt x="96962" y="24401"/>
                    <a:pt x="87809" y="2733"/>
                  </a:cubicBezTo>
                  <a:cubicBezTo>
                    <a:pt x="86879" y="516"/>
                    <a:pt x="84448" y="-842"/>
                    <a:pt x="82159" y="588"/>
                  </a:cubicBezTo>
                  <a:cubicBezTo>
                    <a:pt x="43615" y="25188"/>
                    <a:pt x="15367" y="64162"/>
                    <a:pt x="4569" y="108643"/>
                  </a:cubicBezTo>
                  <a:cubicBezTo>
                    <a:pt x="-6229" y="153051"/>
                    <a:pt x="2424" y="200464"/>
                    <a:pt x="27238" y="238794"/>
                  </a:cubicBezTo>
                  <a:cubicBezTo>
                    <a:pt x="41040" y="260176"/>
                    <a:pt x="59633" y="278341"/>
                    <a:pt x="81587" y="291284"/>
                  </a:cubicBezTo>
                  <a:cubicBezTo>
                    <a:pt x="86450" y="294145"/>
                    <a:pt x="90598" y="286493"/>
                    <a:pt x="85807" y="283632"/>
                  </a:cubicBezTo>
                  <a:cubicBezTo>
                    <a:pt x="48620" y="261750"/>
                    <a:pt x="22232" y="223991"/>
                    <a:pt x="12435" y="182157"/>
                  </a:cubicBezTo>
                  <a:cubicBezTo>
                    <a:pt x="2495" y="139679"/>
                    <a:pt x="11863" y="94841"/>
                    <a:pt x="35248" y="58298"/>
                  </a:cubicBezTo>
                  <a:cubicBezTo>
                    <a:pt x="48334" y="37917"/>
                    <a:pt x="65712" y="20111"/>
                    <a:pt x="86093" y="7096"/>
                  </a:cubicBezTo>
                  <a:cubicBezTo>
                    <a:pt x="84233" y="6380"/>
                    <a:pt x="82374" y="5665"/>
                    <a:pt x="80443" y="4950"/>
                  </a:cubicBezTo>
                  <a:cubicBezTo>
                    <a:pt x="96676" y="43066"/>
                    <a:pt x="112981" y="81396"/>
                    <a:pt x="124423" y="121300"/>
                  </a:cubicBezTo>
                  <a:cubicBezTo>
                    <a:pt x="127355" y="131455"/>
                    <a:pt x="130216" y="141824"/>
                    <a:pt x="131288" y="152336"/>
                  </a:cubicBezTo>
                  <a:cubicBezTo>
                    <a:pt x="132361" y="162491"/>
                    <a:pt x="131360" y="172574"/>
                    <a:pt x="129143" y="182515"/>
                  </a:cubicBezTo>
                  <a:cubicBezTo>
                    <a:pt x="124781" y="201823"/>
                    <a:pt x="117272" y="220630"/>
                    <a:pt x="107546" y="237865"/>
                  </a:cubicBezTo>
                  <a:cubicBezTo>
                    <a:pt x="98607" y="253740"/>
                    <a:pt x="83518" y="272691"/>
                    <a:pt x="89811" y="291999"/>
                  </a:cubicBezTo>
                  <a:cubicBezTo>
                    <a:pt x="90026" y="292643"/>
                    <a:pt x="91027" y="292500"/>
                    <a:pt x="91027" y="291856"/>
                  </a:cubicBezTo>
                  <a:lnTo>
                    <a:pt x="91027" y="29185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" name="任意多边形: 形状 61"/>
            <p:cNvSpPr/>
            <p:nvPr/>
          </p:nvSpPr>
          <p:spPr>
            <a:xfrm rot="5400000">
              <a:off x="5984852" y="69849"/>
              <a:ext cx="272899" cy="308427"/>
            </a:xfrm>
            <a:custGeom>
              <a:avLst/>
              <a:gdLst>
                <a:gd name="connsiteX0" fmla="*/ 238 w 143796"/>
                <a:gd name="connsiteY0" fmla="*/ 1266 h 162516"/>
                <a:gd name="connsiteX1" fmla="*/ 32133 w 143796"/>
                <a:gd name="connsiteY1" fmla="*/ 28584 h 162516"/>
                <a:gd name="connsiteX2" fmla="*/ 64456 w 143796"/>
                <a:gd name="connsiteY2" fmla="*/ 55830 h 162516"/>
                <a:gd name="connsiteX3" fmla="*/ 120379 w 143796"/>
                <a:gd name="connsiteY3" fmla="*/ 119118 h 162516"/>
                <a:gd name="connsiteX4" fmla="*/ 131963 w 143796"/>
                <a:gd name="connsiteY4" fmla="*/ 139785 h 162516"/>
                <a:gd name="connsiteX5" fmla="*/ 135110 w 143796"/>
                <a:gd name="connsiteY5" fmla="*/ 151227 h 162516"/>
                <a:gd name="connsiteX6" fmla="*/ 137398 w 143796"/>
                <a:gd name="connsiteY6" fmla="*/ 161310 h 162516"/>
                <a:gd name="connsiteX7" fmla="*/ 141475 w 143796"/>
                <a:gd name="connsiteY7" fmla="*/ 161739 h 162516"/>
                <a:gd name="connsiteX8" fmla="*/ 141975 w 143796"/>
                <a:gd name="connsiteY8" fmla="*/ 143646 h 162516"/>
                <a:gd name="connsiteX9" fmla="*/ 133108 w 143796"/>
                <a:gd name="connsiteY9" fmla="*/ 124124 h 162516"/>
                <a:gd name="connsiteX10" fmla="*/ 107506 w 143796"/>
                <a:gd name="connsiteY10" fmla="*/ 88296 h 162516"/>
                <a:gd name="connsiteX11" fmla="*/ 42216 w 143796"/>
                <a:gd name="connsiteY11" fmla="*/ 27654 h 162516"/>
                <a:gd name="connsiteX12" fmla="*/ 1097 w 143796"/>
                <a:gd name="connsiteY12" fmla="*/ 50 h 162516"/>
                <a:gd name="connsiteX13" fmla="*/ 238 w 143796"/>
                <a:gd name="connsiteY13" fmla="*/ 1266 h 162516"/>
                <a:gd name="connsiteX14" fmla="*/ 238 w 143796"/>
                <a:gd name="connsiteY14" fmla="*/ 1266 h 16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796" h="162516">
                  <a:moveTo>
                    <a:pt x="238" y="1266"/>
                  </a:moveTo>
                  <a:cubicBezTo>
                    <a:pt x="11037" y="10205"/>
                    <a:pt x="21334" y="19716"/>
                    <a:pt x="32133" y="28584"/>
                  </a:cubicBezTo>
                  <a:cubicBezTo>
                    <a:pt x="43003" y="37523"/>
                    <a:pt x="53944" y="46462"/>
                    <a:pt x="64456" y="55830"/>
                  </a:cubicBezTo>
                  <a:cubicBezTo>
                    <a:pt x="85481" y="74637"/>
                    <a:pt x="105075" y="95305"/>
                    <a:pt x="120379" y="119118"/>
                  </a:cubicBezTo>
                  <a:cubicBezTo>
                    <a:pt x="124598" y="125697"/>
                    <a:pt x="129032" y="132562"/>
                    <a:pt x="131963" y="139785"/>
                  </a:cubicBezTo>
                  <a:cubicBezTo>
                    <a:pt x="133465" y="143432"/>
                    <a:pt x="134538" y="147365"/>
                    <a:pt x="135110" y="151227"/>
                  </a:cubicBezTo>
                  <a:cubicBezTo>
                    <a:pt x="135682" y="154802"/>
                    <a:pt x="135468" y="158163"/>
                    <a:pt x="137398" y="161310"/>
                  </a:cubicBezTo>
                  <a:cubicBezTo>
                    <a:pt x="138185" y="162597"/>
                    <a:pt x="140402" y="163026"/>
                    <a:pt x="141475" y="161739"/>
                  </a:cubicBezTo>
                  <a:cubicBezTo>
                    <a:pt x="145408" y="156733"/>
                    <a:pt x="143477" y="149368"/>
                    <a:pt x="141975" y="143646"/>
                  </a:cubicBezTo>
                  <a:cubicBezTo>
                    <a:pt x="140116" y="136638"/>
                    <a:pt x="136755" y="130345"/>
                    <a:pt x="133108" y="124124"/>
                  </a:cubicBezTo>
                  <a:cubicBezTo>
                    <a:pt x="125670" y="111395"/>
                    <a:pt x="116946" y="99524"/>
                    <a:pt x="107506" y="88296"/>
                  </a:cubicBezTo>
                  <a:cubicBezTo>
                    <a:pt x="88270" y="65555"/>
                    <a:pt x="65743" y="45818"/>
                    <a:pt x="42216" y="27654"/>
                  </a:cubicBezTo>
                  <a:cubicBezTo>
                    <a:pt x="29129" y="17571"/>
                    <a:pt x="14898" y="9204"/>
                    <a:pt x="1097" y="50"/>
                  </a:cubicBezTo>
                  <a:cubicBezTo>
                    <a:pt x="381" y="-236"/>
                    <a:pt x="-405" y="766"/>
                    <a:pt x="238" y="1266"/>
                  </a:cubicBezTo>
                  <a:lnTo>
                    <a:pt x="238" y="126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6" name="任意多边形: 形状 595"/>
            <p:cNvSpPr/>
            <p:nvPr/>
          </p:nvSpPr>
          <p:spPr>
            <a:xfrm rot="5400000">
              <a:off x="6111858" y="-34793"/>
              <a:ext cx="299236" cy="368824"/>
            </a:xfrm>
            <a:custGeom>
              <a:avLst/>
              <a:gdLst>
                <a:gd name="connsiteX0" fmla="*/ 0 w 299236"/>
                <a:gd name="connsiteY0" fmla="*/ 18698 h 368824"/>
                <a:gd name="connsiteX1" fmla="*/ 0 w 299236"/>
                <a:gd name="connsiteY1" fmla="*/ 0 h 368824"/>
                <a:gd name="connsiteX2" fmla="*/ 60787 w 299236"/>
                <a:gd name="connsiteY2" fmla="*/ 37061 h 368824"/>
                <a:gd name="connsiteX3" fmla="*/ 169768 w 299236"/>
                <a:gd name="connsiteY3" fmla="*/ 84699 h 368824"/>
                <a:gd name="connsiteX4" fmla="*/ 251469 w 299236"/>
                <a:gd name="connsiteY4" fmla="*/ 151878 h 368824"/>
                <a:gd name="connsiteX5" fmla="*/ 291505 w 299236"/>
                <a:gd name="connsiteY5" fmla="*/ 339712 h 368824"/>
                <a:gd name="connsiteX6" fmla="*/ 286637 w 299236"/>
                <a:gd name="connsiteY6" fmla="*/ 342697 h 368824"/>
                <a:gd name="connsiteX7" fmla="*/ 283996 w 299236"/>
                <a:gd name="connsiteY7" fmla="*/ 338699 h 368824"/>
                <a:gd name="connsiteX8" fmla="*/ 283523 w 299236"/>
                <a:gd name="connsiteY8" fmla="*/ 337221 h 368824"/>
                <a:gd name="connsiteX9" fmla="*/ 285365 w 299236"/>
                <a:gd name="connsiteY9" fmla="*/ 282523 h 368824"/>
                <a:gd name="connsiteX10" fmla="*/ 275628 w 299236"/>
                <a:gd name="connsiteY10" fmla="*/ 228015 h 368824"/>
                <a:gd name="connsiteX11" fmla="*/ 226769 w 299236"/>
                <a:gd name="connsiteY11" fmla="*/ 143463 h 368824"/>
                <a:gd name="connsiteX12" fmla="*/ 136518 w 299236"/>
                <a:gd name="connsiteY12" fmla="*/ 84291 h 368824"/>
                <a:gd name="connsiteX13" fmla="*/ 29437 w 299236"/>
                <a:gd name="connsiteY13" fmla="*/ 37333 h 368824"/>
                <a:gd name="connsiteX14" fmla="*/ 0 w 299236"/>
                <a:gd name="connsiteY14" fmla="*/ 252262 h 368824"/>
                <a:gd name="connsiteX15" fmla="*/ 0 w 299236"/>
                <a:gd name="connsiteY15" fmla="*/ 224552 h 368824"/>
                <a:gd name="connsiteX16" fmla="*/ 25704 w 299236"/>
                <a:gd name="connsiteY16" fmla="*/ 261958 h 368824"/>
                <a:gd name="connsiteX17" fmla="*/ 66217 w 299236"/>
                <a:gd name="connsiteY17" fmla="*/ 300624 h 368824"/>
                <a:gd name="connsiteX18" fmla="*/ 173432 w 299236"/>
                <a:gd name="connsiteY18" fmla="*/ 346496 h 368824"/>
                <a:gd name="connsiteX19" fmla="*/ 231113 w 299236"/>
                <a:gd name="connsiteY19" fmla="*/ 351655 h 368824"/>
                <a:gd name="connsiteX20" fmla="*/ 270741 w 299236"/>
                <a:gd name="connsiteY20" fmla="*/ 335367 h 368824"/>
                <a:gd name="connsiteX21" fmla="*/ 281904 w 299236"/>
                <a:gd name="connsiteY21" fmla="*/ 332161 h 368824"/>
                <a:gd name="connsiteX22" fmla="*/ 283523 w 299236"/>
                <a:gd name="connsiteY22" fmla="*/ 337221 h 368824"/>
                <a:gd name="connsiteX23" fmla="*/ 283498 w 299236"/>
                <a:gd name="connsiteY23" fmla="*/ 337947 h 368824"/>
                <a:gd name="connsiteX24" fmla="*/ 283996 w 299236"/>
                <a:gd name="connsiteY24" fmla="*/ 338699 h 368824"/>
                <a:gd name="connsiteX25" fmla="*/ 285535 w 299236"/>
                <a:gd name="connsiteY25" fmla="*/ 343511 h 368824"/>
                <a:gd name="connsiteX26" fmla="*/ 238440 w 299236"/>
                <a:gd name="connsiteY26" fmla="*/ 368348 h 368824"/>
                <a:gd name="connsiteX27" fmla="*/ 169361 w 299236"/>
                <a:gd name="connsiteY27" fmla="*/ 362783 h 368824"/>
                <a:gd name="connsiteX28" fmla="*/ 56308 w 299236"/>
                <a:gd name="connsiteY28" fmla="*/ 312975 h 368824"/>
                <a:gd name="connsiteX29" fmla="*/ 14101 w 299236"/>
                <a:gd name="connsiteY29" fmla="*/ 272616 h 368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9236" h="368824">
                  <a:moveTo>
                    <a:pt x="0" y="18698"/>
                  </a:moveTo>
                  <a:lnTo>
                    <a:pt x="0" y="0"/>
                  </a:lnTo>
                  <a:lnTo>
                    <a:pt x="60787" y="37061"/>
                  </a:lnTo>
                  <a:cubicBezTo>
                    <a:pt x="96753" y="53889"/>
                    <a:pt x="134481" y="66512"/>
                    <a:pt x="169768" y="84699"/>
                  </a:cubicBezTo>
                  <a:cubicBezTo>
                    <a:pt x="201662" y="101255"/>
                    <a:pt x="229619" y="123107"/>
                    <a:pt x="251469" y="151878"/>
                  </a:cubicBezTo>
                  <a:cubicBezTo>
                    <a:pt x="290148" y="202907"/>
                    <a:pt x="311728" y="277281"/>
                    <a:pt x="291505" y="339712"/>
                  </a:cubicBezTo>
                  <a:cubicBezTo>
                    <a:pt x="290691" y="342358"/>
                    <a:pt x="288520" y="343172"/>
                    <a:pt x="286637" y="342697"/>
                  </a:cubicBezTo>
                  <a:lnTo>
                    <a:pt x="283996" y="338699"/>
                  </a:lnTo>
                  <a:lnTo>
                    <a:pt x="283523" y="337221"/>
                  </a:lnTo>
                  <a:lnTo>
                    <a:pt x="285365" y="282523"/>
                  </a:lnTo>
                  <a:cubicBezTo>
                    <a:pt x="284279" y="264150"/>
                    <a:pt x="281260" y="245930"/>
                    <a:pt x="275628" y="228015"/>
                  </a:cubicBezTo>
                  <a:cubicBezTo>
                    <a:pt x="265856" y="196665"/>
                    <a:pt x="249163" y="167349"/>
                    <a:pt x="226769" y="143463"/>
                  </a:cubicBezTo>
                  <a:cubicBezTo>
                    <a:pt x="201662" y="116592"/>
                    <a:pt x="169904" y="98813"/>
                    <a:pt x="136518" y="84291"/>
                  </a:cubicBezTo>
                  <a:cubicBezTo>
                    <a:pt x="100689" y="68548"/>
                    <a:pt x="64180" y="55248"/>
                    <a:pt x="29437" y="37333"/>
                  </a:cubicBezTo>
                  <a:close/>
                  <a:moveTo>
                    <a:pt x="0" y="252262"/>
                  </a:moveTo>
                  <a:lnTo>
                    <a:pt x="0" y="224552"/>
                  </a:lnTo>
                  <a:lnTo>
                    <a:pt x="25704" y="261958"/>
                  </a:lnTo>
                  <a:cubicBezTo>
                    <a:pt x="37681" y="276178"/>
                    <a:pt x="51152" y="289190"/>
                    <a:pt x="66217" y="300624"/>
                  </a:cubicBezTo>
                  <a:cubicBezTo>
                    <a:pt x="97567" y="324510"/>
                    <a:pt x="134889" y="339303"/>
                    <a:pt x="173432" y="346496"/>
                  </a:cubicBezTo>
                  <a:cubicBezTo>
                    <a:pt x="192433" y="350026"/>
                    <a:pt x="211840" y="351926"/>
                    <a:pt x="231113" y="351655"/>
                  </a:cubicBezTo>
                  <a:cubicBezTo>
                    <a:pt x="245362" y="351383"/>
                    <a:pt x="263412" y="349483"/>
                    <a:pt x="270741" y="335367"/>
                  </a:cubicBezTo>
                  <a:cubicBezTo>
                    <a:pt x="273252" y="330481"/>
                    <a:pt x="278206" y="330108"/>
                    <a:pt x="281904" y="332161"/>
                  </a:cubicBezTo>
                  <a:lnTo>
                    <a:pt x="283523" y="337221"/>
                  </a:lnTo>
                  <a:lnTo>
                    <a:pt x="283498" y="337947"/>
                  </a:lnTo>
                  <a:lnTo>
                    <a:pt x="283996" y="338699"/>
                  </a:lnTo>
                  <a:lnTo>
                    <a:pt x="285535" y="343511"/>
                  </a:lnTo>
                  <a:cubicBezTo>
                    <a:pt x="276442" y="361155"/>
                    <a:pt x="256898" y="366991"/>
                    <a:pt x="238440" y="368348"/>
                  </a:cubicBezTo>
                  <a:cubicBezTo>
                    <a:pt x="215640" y="369976"/>
                    <a:pt x="191754" y="367262"/>
                    <a:pt x="169361" y="362783"/>
                  </a:cubicBezTo>
                  <a:cubicBezTo>
                    <a:pt x="128646" y="354775"/>
                    <a:pt x="89560" y="338083"/>
                    <a:pt x="56308" y="312975"/>
                  </a:cubicBezTo>
                  <a:cubicBezTo>
                    <a:pt x="40769" y="301168"/>
                    <a:pt x="26688" y="287528"/>
                    <a:pt x="14101" y="27261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" name="任意多边形: 形状 65"/>
            <p:cNvSpPr/>
            <p:nvPr/>
          </p:nvSpPr>
          <p:spPr>
            <a:xfrm rot="5400000">
              <a:off x="6143364" y="6143091"/>
              <a:ext cx="413158" cy="371616"/>
            </a:xfrm>
            <a:custGeom>
              <a:avLst/>
              <a:gdLst>
                <a:gd name="connsiteX0" fmla="*/ 217702 w 217701"/>
                <a:gd name="connsiteY0" fmla="*/ 184358 h 195812"/>
                <a:gd name="connsiteX1" fmla="*/ 163996 w 217701"/>
                <a:gd name="connsiteY1" fmla="*/ 69653 h 195812"/>
                <a:gd name="connsiteX2" fmla="*/ 2164 w 217701"/>
                <a:gd name="connsiteY2" fmla="*/ 0 h 195812"/>
                <a:gd name="connsiteX3" fmla="*/ 62592 w 217701"/>
                <a:gd name="connsiteY3" fmla="*/ 159472 h 195812"/>
                <a:gd name="connsiteX4" fmla="*/ 217702 w 217701"/>
                <a:gd name="connsiteY4" fmla="*/ 184358 h 19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701" h="195812">
                  <a:moveTo>
                    <a:pt x="217702" y="184358"/>
                  </a:moveTo>
                  <a:cubicBezTo>
                    <a:pt x="191457" y="134157"/>
                    <a:pt x="199538" y="92823"/>
                    <a:pt x="163996" y="69653"/>
                  </a:cubicBezTo>
                  <a:cubicBezTo>
                    <a:pt x="128455" y="46483"/>
                    <a:pt x="2164" y="0"/>
                    <a:pt x="2164" y="0"/>
                  </a:cubicBezTo>
                  <a:cubicBezTo>
                    <a:pt x="2164" y="0"/>
                    <a:pt x="-17644" y="96327"/>
                    <a:pt x="62592" y="159472"/>
                  </a:cubicBezTo>
                  <a:cubicBezTo>
                    <a:pt x="142829" y="222545"/>
                    <a:pt x="217702" y="184358"/>
                    <a:pt x="217702" y="184358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" name="任意多边形: 形状 66"/>
            <p:cNvSpPr/>
            <p:nvPr/>
          </p:nvSpPr>
          <p:spPr>
            <a:xfrm rot="5400000">
              <a:off x="5756977" y="6283416"/>
              <a:ext cx="502153" cy="248981"/>
            </a:xfrm>
            <a:custGeom>
              <a:avLst/>
              <a:gdLst>
                <a:gd name="connsiteX0" fmla="*/ 0 w 264594"/>
                <a:gd name="connsiteY0" fmla="*/ 58929 h 131193"/>
                <a:gd name="connsiteX1" fmla="*/ 174203 w 264594"/>
                <a:gd name="connsiteY1" fmla="*/ 790 h 131193"/>
                <a:gd name="connsiteX2" fmla="*/ 264594 w 264594"/>
                <a:gd name="connsiteY2" fmla="*/ 46772 h 131193"/>
                <a:gd name="connsiteX3" fmla="*/ 138376 w 264594"/>
                <a:gd name="connsiteY3" fmla="*/ 129440 h 131193"/>
                <a:gd name="connsiteX4" fmla="*/ 0 w 264594"/>
                <a:gd name="connsiteY4" fmla="*/ 58929 h 13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594" h="131193">
                  <a:moveTo>
                    <a:pt x="0" y="58929"/>
                  </a:moveTo>
                  <a:cubicBezTo>
                    <a:pt x="42692" y="48059"/>
                    <a:pt x="134800" y="-7219"/>
                    <a:pt x="174203" y="790"/>
                  </a:cubicBezTo>
                  <a:cubicBezTo>
                    <a:pt x="213606" y="8799"/>
                    <a:pt x="248933" y="14377"/>
                    <a:pt x="264594" y="46772"/>
                  </a:cubicBezTo>
                  <a:cubicBezTo>
                    <a:pt x="249791" y="117641"/>
                    <a:pt x="183071" y="137735"/>
                    <a:pt x="138376" y="129440"/>
                  </a:cubicBezTo>
                  <a:cubicBezTo>
                    <a:pt x="93609" y="121073"/>
                    <a:pt x="16662" y="96259"/>
                    <a:pt x="0" y="5892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98" name="任意多边形: 形状 597"/>
            <p:cNvSpPr/>
            <p:nvPr/>
          </p:nvSpPr>
          <p:spPr>
            <a:xfrm rot="5400000">
              <a:off x="6248065" y="6712682"/>
              <a:ext cx="48506" cy="242132"/>
            </a:xfrm>
            <a:custGeom>
              <a:avLst/>
              <a:gdLst>
                <a:gd name="connsiteX0" fmla="*/ 10 w 48506"/>
                <a:gd name="connsiteY0" fmla="*/ 106876 h 242132"/>
                <a:gd name="connsiteX1" fmla="*/ 3122 w 48506"/>
                <a:gd name="connsiteY1" fmla="*/ 76138 h 242132"/>
                <a:gd name="connsiteX2" fmla="*/ 45404 w 48506"/>
                <a:gd name="connsiteY2" fmla="*/ 3387 h 242132"/>
                <a:gd name="connsiteX3" fmla="*/ 48506 w 48506"/>
                <a:gd name="connsiteY3" fmla="*/ 0 h 242132"/>
                <a:gd name="connsiteX4" fmla="*/ 48506 w 48506"/>
                <a:gd name="connsiteY4" fmla="*/ 242132 h 242132"/>
                <a:gd name="connsiteX5" fmla="*/ 43200 w 48506"/>
                <a:gd name="connsiteY5" fmla="*/ 221471 h 242132"/>
                <a:gd name="connsiteX6" fmla="*/ 10 w 48506"/>
                <a:gd name="connsiteY6" fmla="*/ 106876 h 24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506" h="242132">
                  <a:moveTo>
                    <a:pt x="10" y="106876"/>
                  </a:moveTo>
                  <a:cubicBezTo>
                    <a:pt x="-106" y="97296"/>
                    <a:pt x="832" y="87097"/>
                    <a:pt x="3122" y="76138"/>
                  </a:cubicBezTo>
                  <a:cubicBezTo>
                    <a:pt x="7703" y="54219"/>
                    <a:pt x="23794" y="29222"/>
                    <a:pt x="45404" y="3387"/>
                  </a:cubicBezTo>
                  <a:lnTo>
                    <a:pt x="48506" y="0"/>
                  </a:lnTo>
                  <a:lnTo>
                    <a:pt x="48506" y="242132"/>
                  </a:lnTo>
                  <a:lnTo>
                    <a:pt x="43200" y="221471"/>
                  </a:lnTo>
                  <a:cubicBezTo>
                    <a:pt x="27487" y="187176"/>
                    <a:pt x="587" y="154776"/>
                    <a:pt x="10" y="106876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" name="任意多边形: 形状 68"/>
            <p:cNvSpPr/>
            <p:nvPr/>
          </p:nvSpPr>
          <p:spPr>
            <a:xfrm rot="5400000">
              <a:off x="6201596" y="6111634"/>
              <a:ext cx="307372" cy="335205"/>
            </a:xfrm>
            <a:custGeom>
              <a:avLst/>
              <a:gdLst>
                <a:gd name="connsiteX0" fmla="*/ 3251 w 161960"/>
                <a:gd name="connsiteY0" fmla="*/ 2373 h 176626"/>
                <a:gd name="connsiteX1" fmla="*/ 33 w 161960"/>
                <a:gd name="connsiteY1" fmla="*/ 17891 h 176626"/>
                <a:gd name="connsiteX2" fmla="*/ 1535 w 161960"/>
                <a:gd name="connsiteY2" fmla="*/ 35340 h 176626"/>
                <a:gd name="connsiteX3" fmla="*/ 9330 w 161960"/>
                <a:gd name="connsiteY3" fmla="*/ 69880 h 176626"/>
                <a:gd name="connsiteX4" fmla="*/ 36361 w 161960"/>
                <a:gd name="connsiteY4" fmla="*/ 127447 h 176626"/>
                <a:gd name="connsiteX5" fmla="*/ 83273 w 161960"/>
                <a:gd name="connsiteY5" fmla="*/ 166135 h 176626"/>
                <a:gd name="connsiteX6" fmla="*/ 115811 w 161960"/>
                <a:gd name="connsiteY6" fmla="*/ 175503 h 176626"/>
                <a:gd name="connsiteX7" fmla="*/ 152712 w 161960"/>
                <a:gd name="connsiteY7" fmla="*/ 174502 h 176626"/>
                <a:gd name="connsiteX8" fmla="*/ 154857 w 161960"/>
                <a:gd name="connsiteY8" fmla="*/ 155337 h 176626"/>
                <a:gd name="connsiteX9" fmla="*/ 124250 w 161960"/>
                <a:gd name="connsiteY9" fmla="*/ 147614 h 176626"/>
                <a:gd name="connsiteX10" fmla="*/ 95931 w 161960"/>
                <a:gd name="connsiteY10" fmla="*/ 140320 h 176626"/>
                <a:gd name="connsiteX11" fmla="*/ 56814 w 161960"/>
                <a:gd name="connsiteY11" fmla="*/ 109069 h 176626"/>
                <a:gd name="connsiteX12" fmla="*/ 31284 w 161960"/>
                <a:gd name="connsiteY12" fmla="*/ 60155 h 176626"/>
                <a:gd name="connsiteX13" fmla="*/ 22345 w 161960"/>
                <a:gd name="connsiteY13" fmla="*/ 28975 h 176626"/>
                <a:gd name="connsiteX14" fmla="*/ 17983 w 161960"/>
                <a:gd name="connsiteY14" fmla="*/ 15388 h 176626"/>
                <a:gd name="connsiteX15" fmla="*/ 9115 w 161960"/>
                <a:gd name="connsiteY15" fmla="*/ 1443 h 176626"/>
                <a:gd name="connsiteX16" fmla="*/ 3251 w 161960"/>
                <a:gd name="connsiteY16" fmla="*/ 2373 h 176626"/>
                <a:gd name="connsiteX17" fmla="*/ 3251 w 161960"/>
                <a:gd name="connsiteY17" fmla="*/ 2373 h 176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960" h="176626">
                  <a:moveTo>
                    <a:pt x="3251" y="2373"/>
                  </a:moveTo>
                  <a:cubicBezTo>
                    <a:pt x="2036" y="7736"/>
                    <a:pt x="176" y="12313"/>
                    <a:pt x="33" y="17891"/>
                  </a:cubicBezTo>
                  <a:cubicBezTo>
                    <a:pt x="-181" y="23755"/>
                    <a:pt x="677" y="29547"/>
                    <a:pt x="1535" y="35340"/>
                  </a:cubicBezTo>
                  <a:cubicBezTo>
                    <a:pt x="3323" y="46996"/>
                    <a:pt x="6040" y="58582"/>
                    <a:pt x="9330" y="69880"/>
                  </a:cubicBezTo>
                  <a:cubicBezTo>
                    <a:pt x="15194" y="90190"/>
                    <a:pt x="23775" y="110285"/>
                    <a:pt x="36361" y="127447"/>
                  </a:cubicBezTo>
                  <a:cubicBezTo>
                    <a:pt x="48519" y="144038"/>
                    <a:pt x="64251" y="157912"/>
                    <a:pt x="83273" y="166135"/>
                  </a:cubicBezTo>
                  <a:cubicBezTo>
                    <a:pt x="93714" y="170641"/>
                    <a:pt x="104584" y="173716"/>
                    <a:pt x="115811" y="175503"/>
                  </a:cubicBezTo>
                  <a:cubicBezTo>
                    <a:pt x="128612" y="177577"/>
                    <a:pt x="140054" y="176505"/>
                    <a:pt x="152712" y="174502"/>
                  </a:cubicBezTo>
                  <a:cubicBezTo>
                    <a:pt x="163152" y="172858"/>
                    <a:pt x="165941" y="158770"/>
                    <a:pt x="154857" y="155337"/>
                  </a:cubicBezTo>
                  <a:cubicBezTo>
                    <a:pt x="144631" y="152191"/>
                    <a:pt x="134834" y="149330"/>
                    <a:pt x="124250" y="147614"/>
                  </a:cubicBezTo>
                  <a:cubicBezTo>
                    <a:pt x="114667" y="146041"/>
                    <a:pt x="104942" y="144110"/>
                    <a:pt x="95931" y="140320"/>
                  </a:cubicBezTo>
                  <a:cubicBezTo>
                    <a:pt x="80484" y="133740"/>
                    <a:pt x="67183" y="122156"/>
                    <a:pt x="56814" y="109069"/>
                  </a:cubicBezTo>
                  <a:cubicBezTo>
                    <a:pt x="45300" y="94552"/>
                    <a:pt x="37220" y="77675"/>
                    <a:pt x="31284" y="60155"/>
                  </a:cubicBezTo>
                  <a:cubicBezTo>
                    <a:pt x="27780" y="49928"/>
                    <a:pt x="25206" y="39416"/>
                    <a:pt x="22345" y="28975"/>
                  </a:cubicBezTo>
                  <a:cubicBezTo>
                    <a:pt x="21058" y="24399"/>
                    <a:pt x="19914" y="19750"/>
                    <a:pt x="17983" y="15388"/>
                  </a:cubicBezTo>
                  <a:cubicBezTo>
                    <a:pt x="15623" y="9953"/>
                    <a:pt x="12334" y="6306"/>
                    <a:pt x="9115" y="1443"/>
                  </a:cubicBezTo>
                  <a:cubicBezTo>
                    <a:pt x="7542" y="-774"/>
                    <a:pt x="3895" y="-416"/>
                    <a:pt x="3251" y="2373"/>
                  </a:cubicBezTo>
                  <a:lnTo>
                    <a:pt x="3251" y="237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" name="任意多边形: 形状 69"/>
            <p:cNvSpPr/>
            <p:nvPr/>
          </p:nvSpPr>
          <p:spPr>
            <a:xfrm rot="5400000">
              <a:off x="5843300" y="6223761"/>
              <a:ext cx="323089" cy="238685"/>
            </a:xfrm>
            <a:custGeom>
              <a:avLst/>
              <a:gdLst>
                <a:gd name="connsiteX0" fmla="*/ 163891 w 170242"/>
                <a:gd name="connsiteY0" fmla="*/ 12192 h 125768"/>
                <a:gd name="connsiteX1" fmla="*/ 156525 w 170242"/>
                <a:gd name="connsiteY1" fmla="*/ 2966 h 125768"/>
                <a:gd name="connsiteX2" fmla="*/ 136287 w 170242"/>
                <a:gd name="connsiteY2" fmla="*/ 320 h 125768"/>
                <a:gd name="connsiteX3" fmla="*/ 92951 w 170242"/>
                <a:gd name="connsiteY3" fmla="*/ 13979 h 125768"/>
                <a:gd name="connsiteX4" fmla="*/ 53476 w 170242"/>
                <a:gd name="connsiteY4" fmla="*/ 34718 h 125768"/>
                <a:gd name="connsiteX5" fmla="*/ 9496 w 170242"/>
                <a:gd name="connsiteY5" fmla="*/ 51523 h 125768"/>
                <a:gd name="connsiteX6" fmla="*/ 6850 w 170242"/>
                <a:gd name="connsiteY6" fmla="*/ 76767 h 125768"/>
                <a:gd name="connsiteX7" fmla="*/ 88159 w 170242"/>
                <a:gd name="connsiteY7" fmla="*/ 114382 h 125768"/>
                <a:gd name="connsiteX8" fmla="*/ 129779 w 170242"/>
                <a:gd name="connsiteY8" fmla="*/ 124966 h 125768"/>
                <a:gd name="connsiteX9" fmla="*/ 169612 w 170242"/>
                <a:gd name="connsiteY9" fmla="*/ 111951 h 125768"/>
                <a:gd name="connsiteX10" fmla="*/ 167323 w 170242"/>
                <a:gd name="connsiteY10" fmla="*/ 104013 h 125768"/>
                <a:gd name="connsiteX11" fmla="*/ 131353 w 170242"/>
                <a:gd name="connsiteY11" fmla="*/ 96862 h 125768"/>
                <a:gd name="connsiteX12" fmla="*/ 92450 w 170242"/>
                <a:gd name="connsiteY12" fmla="*/ 86421 h 125768"/>
                <a:gd name="connsiteX13" fmla="*/ 20223 w 170242"/>
                <a:gd name="connsiteY13" fmla="*/ 52596 h 125768"/>
                <a:gd name="connsiteX14" fmla="*/ 17577 w 170242"/>
                <a:gd name="connsiteY14" fmla="*/ 77839 h 125768"/>
                <a:gd name="connsiteX15" fmla="*/ 99816 w 170242"/>
                <a:gd name="connsiteY15" fmla="*/ 40796 h 125768"/>
                <a:gd name="connsiteX16" fmla="*/ 137431 w 170242"/>
                <a:gd name="connsiteY16" fmla="*/ 23204 h 125768"/>
                <a:gd name="connsiteX17" fmla="*/ 157025 w 170242"/>
                <a:gd name="connsiteY17" fmla="*/ 18127 h 125768"/>
                <a:gd name="connsiteX18" fmla="*/ 163891 w 170242"/>
                <a:gd name="connsiteY18" fmla="*/ 12192 h 125768"/>
                <a:gd name="connsiteX19" fmla="*/ 163891 w 170242"/>
                <a:gd name="connsiteY19" fmla="*/ 12192 h 12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0242" h="125768">
                  <a:moveTo>
                    <a:pt x="163891" y="12192"/>
                  </a:moveTo>
                  <a:cubicBezTo>
                    <a:pt x="164105" y="8687"/>
                    <a:pt x="159314" y="4540"/>
                    <a:pt x="156525" y="2966"/>
                  </a:cubicBezTo>
                  <a:cubicBezTo>
                    <a:pt x="150732" y="-252"/>
                    <a:pt x="142651" y="-323"/>
                    <a:pt x="136287" y="320"/>
                  </a:cubicBezTo>
                  <a:cubicBezTo>
                    <a:pt x="120769" y="1822"/>
                    <a:pt x="106895" y="7114"/>
                    <a:pt x="92951" y="13979"/>
                  </a:cubicBezTo>
                  <a:cubicBezTo>
                    <a:pt x="79578" y="20559"/>
                    <a:pt x="67063" y="28568"/>
                    <a:pt x="53476" y="34718"/>
                  </a:cubicBezTo>
                  <a:cubicBezTo>
                    <a:pt x="39174" y="41154"/>
                    <a:pt x="24299" y="46303"/>
                    <a:pt x="9496" y="51523"/>
                  </a:cubicBezTo>
                  <a:cubicBezTo>
                    <a:pt x="-1874" y="55528"/>
                    <a:pt x="-3376" y="70474"/>
                    <a:pt x="6850" y="76767"/>
                  </a:cubicBezTo>
                  <a:cubicBezTo>
                    <a:pt x="32380" y="92428"/>
                    <a:pt x="59698" y="105014"/>
                    <a:pt x="88159" y="114382"/>
                  </a:cubicBezTo>
                  <a:cubicBezTo>
                    <a:pt x="101675" y="118816"/>
                    <a:pt x="115620" y="123035"/>
                    <a:pt x="129779" y="124966"/>
                  </a:cubicBezTo>
                  <a:cubicBezTo>
                    <a:pt x="142938" y="126825"/>
                    <a:pt x="163318" y="126539"/>
                    <a:pt x="169612" y="111951"/>
                  </a:cubicBezTo>
                  <a:cubicBezTo>
                    <a:pt x="170899" y="108947"/>
                    <a:pt x="170255" y="105729"/>
                    <a:pt x="167323" y="104013"/>
                  </a:cubicBezTo>
                  <a:cubicBezTo>
                    <a:pt x="156954" y="97720"/>
                    <a:pt x="143009" y="98936"/>
                    <a:pt x="131353" y="96862"/>
                  </a:cubicBezTo>
                  <a:cubicBezTo>
                    <a:pt x="118194" y="94502"/>
                    <a:pt x="105108" y="90640"/>
                    <a:pt x="92450" y="86421"/>
                  </a:cubicBezTo>
                  <a:cubicBezTo>
                    <a:pt x="67135" y="77983"/>
                    <a:pt x="43035" y="66469"/>
                    <a:pt x="20223" y="52596"/>
                  </a:cubicBezTo>
                  <a:cubicBezTo>
                    <a:pt x="19365" y="61034"/>
                    <a:pt x="18435" y="69401"/>
                    <a:pt x="17577" y="77839"/>
                  </a:cubicBezTo>
                  <a:cubicBezTo>
                    <a:pt x="46253" y="67613"/>
                    <a:pt x="73428" y="56028"/>
                    <a:pt x="99816" y="40796"/>
                  </a:cubicBezTo>
                  <a:cubicBezTo>
                    <a:pt x="111830" y="33860"/>
                    <a:pt x="123987" y="26995"/>
                    <a:pt x="137431" y="23204"/>
                  </a:cubicBezTo>
                  <a:cubicBezTo>
                    <a:pt x="143724" y="21417"/>
                    <a:pt x="151161" y="21131"/>
                    <a:pt x="157025" y="18127"/>
                  </a:cubicBezTo>
                  <a:cubicBezTo>
                    <a:pt x="158885" y="17269"/>
                    <a:pt x="163747" y="14981"/>
                    <a:pt x="163891" y="12192"/>
                  </a:cubicBezTo>
                  <a:lnTo>
                    <a:pt x="163891" y="1219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0" name="任意多边形: 形状 599"/>
            <p:cNvSpPr/>
            <p:nvPr/>
          </p:nvSpPr>
          <p:spPr>
            <a:xfrm rot="5400000">
              <a:off x="6276737" y="6744633"/>
              <a:ext cx="51884" cy="174850"/>
            </a:xfrm>
            <a:custGeom>
              <a:avLst/>
              <a:gdLst>
                <a:gd name="connsiteX0" fmla="*/ 426 w 51884"/>
                <a:gd name="connsiteY0" fmla="*/ 125516 h 174850"/>
                <a:gd name="connsiteX1" fmla="*/ 14234 w 51884"/>
                <a:gd name="connsiteY1" fmla="*/ 72450 h 174850"/>
                <a:gd name="connsiteX2" fmla="*/ 36323 w 51884"/>
                <a:gd name="connsiteY2" fmla="*/ 23236 h 174850"/>
                <a:gd name="connsiteX3" fmla="*/ 51884 w 51884"/>
                <a:gd name="connsiteY3" fmla="*/ 0 h 174850"/>
                <a:gd name="connsiteX4" fmla="*/ 51884 w 51884"/>
                <a:gd name="connsiteY4" fmla="*/ 128660 h 174850"/>
                <a:gd name="connsiteX5" fmla="*/ 50742 w 51884"/>
                <a:gd name="connsiteY5" fmla="*/ 133523 h 174850"/>
                <a:gd name="connsiteX6" fmla="*/ 29842 w 51884"/>
                <a:gd name="connsiteY6" fmla="*/ 173017 h 174850"/>
                <a:gd name="connsiteX7" fmla="*/ 17356 w 51884"/>
                <a:gd name="connsiteY7" fmla="*/ 173288 h 174850"/>
                <a:gd name="connsiteX8" fmla="*/ 426 w 51884"/>
                <a:gd name="connsiteY8" fmla="*/ 125516 h 17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84" h="174850">
                  <a:moveTo>
                    <a:pt x="426" y="125516"/>
                  </a:moveTo>
                  <a:cubicBezTo>
                    <a:pt x="2190" y="106685"/>
                    <a:pt x="9078" y="86972"/>
                    <a:pt x="14234" y="72450"/>
                  </a:cubicBezTo>
                  <a:cubicBezTo>
                    <a:pt x="20274" y="55349"/>
                    <a:pt x="27637" y="38928"/>
                    <a:pt x="36323" y="23236"/>
                  </a:cubicBezTo>
                  <a:lnTo>
                    <a:pt x="51884" y="0"/>
                  </a:lnTo>
                  <a:lnTo>
                    <a:pt x="51884" y="128660"/>
                  </a:lnTo>
                  <a:lnTo>
                    <a:pt x="50742" y="133523"/>
                  </a:lnTo>
                  <a:cubicBezTo>
                    <a:pt x="48437" y="148452"/>
                    <a:pt x="43415" y="164602"/>
                    <a:pt x="29842" y="173017"/>
                  </a:cubicBezTo>
                  <a:cubicBezTo>
                    <a:pt x="26450" y="175051"/>
                    <a:pt x="20886" y="175731"/>
                    <a:pt x="17356" y="173288"/>
                  </a:cubicBezTo>
                  <a:cubicBezTo>
                    <a:pt x="2020" y="162295"/>
                    <a:pt x="-1339" y="144347"/>
                    <a:pt x="426" y="125516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2" name="任意多边形: 形状 71"/>
            <p:cNvSpPr/>
            <p:nvPr/>
          </p:nvSpPr>
          <p:spPr>
            <a:xfrm rot="5400000">
              <a:off x="6148989" y="6281403"/>
              <a:ext cx="299277" cy="237376"/>
            </a:xfrm>
            <a:custGeom>
              <a:avLst/>
              <a:gdLst>
                <a:gd name="connsiteX0" fmla="*/ 12 w 157695"/>
                <a:gd name="connsiteY0" fmla="*/ 12038 h 125078"/>
                <a:gd name="connsiteX1" fmla="*/ 9451 w 157695"/>
                <a:gd name="connsiteY1" fmla="*/ 34922 h 125078"/>
                <a:gd name="connsiteX2" fmla="*/ 25899 w 157695"/>
                <a:gd name="connsiteY2" fmla="*/ 55088 h 125078"/>
                <a:gd name="connsiteX3" fmla="*/ 63300 w 157695"/>
                <a:gd name="connsiteY3" fmla="*/ 86768 h 125078"/>
                <a:gd name="connsiteX4" fmla="*/ 102632 w 157695"/>
                <a:gd name="connsiteY4" fmla="*/ 114014 h 125078"/>
                <a:gd name="connsiteX5" fmla="*/ 154192 w 157695"/>
                <a:gd name="connsiteY5" fmla="*/ 118376 h 125078"/>
                <a:gd name="connsiteX6" fmla="*/ 155837 w 157695"/>
                <a:gd name="connsiteY6" fmla="*/ 102500 h 125078"/>
                <a:gd name="connsiteX7" fmla="*/ 137744 w 157695"/>
                <a:gd name="connsiteY7" fmla="*/ 90415 h 125078"/>
                <a:gd name="connsiteX8" fmla="*/ 119008 w 157695"/>
                <a:gd name="connsiteY8" fmla="*/ 81977 h 125078"/>
                <a:gd name="connsiteX9" fmla="*/ 86041 w 157695"/>
                <a:gd name="connsiteY9" fmla="*/ 59593 h 125078"/>
                <a:gd name="connsiteX10" fmla="*/ 52215 w 157695"/>
                <a:gd name="connsiteY10" fmla="*/ 32848 h 125078"/>
                <a:gd name="connsiteX11" fmla="*/ 19320 w 157695"/>
                <a:gd name="connsiteY11" fmla="*/ 3528 h 125078"/>
                <a:gd name="connsiteX12" fmla="*/ 12 w 157695"/>
                <a:gd name="connsiteY12" fmla="*/ 12038 h 125078"/>
                <a:gd name="connsiteX13" fmla="*/ 12 w 157695"/>
                <a:gd name="connsiteY13" fmla="*/ 12038 h 12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695" h="125078">
                  <a:moveTo>
                    <a:pt x="12" y="12038"/>
                  </a:moveTo>
                  <a:cubicBezTo>
                    <a:pt x="-274" y="20834"/>
                    <a:pt x="4732" y="27985"/>
                    <a:pt x="9451" y="34922"/>
                  </a:cubicBezTo>
                  <a:cubicBezTo>
                    <a:pt x="14243" y="42073"/>
                    <a:pt x="19892" y="48938"/>
                    <a:pt x="25899" y="55088"/>
                  </a:cubicBezTo>
                  <a:cubicBezTo>
                    <a:pt x="37270" y="66744"/>
                    <a:pt x="50499" y="76756"/>
                    <a:pt x="63300" y="86768"/>
                  </a:cubicBezTo>
                  <a:cubicBezTo>
                    <a:pt x="75815" y="96565"/>
                    <a:pt x="88615" y="106434"/>
                    <a:pt x="102632" y="114014"/>
                  </a:cubicBezTo>
                  <a:cubicBezTo>
                    <a:pt x="116433" y="121451"/>
                    <a:pt x="141034" y="132249"/>
                    <a:pt x="154192" y="118376"/>
                  </a:cubicBezTo>
                  <a:cubicBezTo>
                    <a:pt x="158339" y="113942"/>
                    <a:pt x="158697" y="107578"/>
                    <a:pt x="155837" y="102500"/>
                  </a:cubicBezTo>
                  <a:cubicBezTo>
                    <a:pt x="152118" y="95778"/>
                    <a:pt x="144323" y="93132"/>
                    <a:pt x="137744" y="90415"/>
                  </a:cubicBezTo>
                  <a:cubicBezTo>
                    <a:pt x="131308" y="87697"/>
                    <a:pt x="125229" y="85338"/>
                    <a:pt x="119008" y="81977"/>
                  </a:cubicBezTo>
                  <a:cubicBezTo>
                    <a:pt x="107280" y="75612"/>
                    <a:pt x="96553" y="67746"/>
                    <a:pt x="86041" y="59593"/>
                  </a:cubicBezTo>
                  <a:cubicBezTo>
                    <a:pt x="74670" y="50797"/>
                    <a:pt x="63157" y="42144"/>
                    <a:pt x="52215" y="32848"/>
                  </a:cubicBezTo>
                  <a:cubicBezTo>
                    <a:pt x="41060" y="23408"/>
                    <a:pt x="28688" y="14827"/>
                    <a:pt x="19320" y="3528"/>
                  </a:cubicBezTo>
                  <a:cubicBezTo>
                    <a:pt x="12455" y="-4839"/>
                    <a:pt x="298" y="3170"/>
                    <a:pt x="12" y="12038"/>
                  </a:cubicBezTo>
                  <a:lnTo>
                    <a:pt x="12" y="1203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" name="任意多边形: 形状 72"/>
            <p:cNvSpPr/>
            <p:nvPr/>
          </p:nvSpPr>
          <p:spPr>
            <a:xfrm rot="5400000">
              <a:off x="5878494" y="6469363"/>
              <a:ext cx="267320" cy="99546"/>
            </a:xfrm>
            <a:custGeom>
              <a:avLst/>
              <a:gdLst>
                <a:gd name="connsiteX0" fmla="*/ 4667 w 140856"/>
                <a:gd name="connsiteY0" fmla="*/ 41243 h 52453"/>
                <a:gd name="connsiteX1" fmla="*/ 65309 w 140856"/>
                <a:gd name="connsiteY1" fmla="*/ 48466 h 52453"/>
                <a:gd name="connsiteX2" fmla="*/ 72317 w 140856"/>
                <a:gd name="connsiteY2" fmla="*/ 46607 h 52453"/>
                <a:gd name="connsiteX3" fmla="*/ 75607 w 140856"/>
                <a:gd name="connsiteY3" fmla="*/ 46535 h 52453"/>
                <a:gd name="connsiteX4" fmla="*/ 75750 w 140856"/>
                <a:gd name="connsiteY4" fmla="*/ 46607 h 52453"/>
                <a:gd name="connsiteX5" fmla="*/ 81185 w 140856"/>
                <a:gd name="connsiteY5" fmla="*/ 47322 h 52453"/>
                <a:gd name="connsiteX6" fmla="*/ 88837 w 140856"/>
                <a:gd name="connsiteY6" fmla="*/ 47608 h 52453"/>
                <a:gd name="connsiteX7" fmla="*/ 115582 w 140856"/>
                <a:gd name="connsiteY7" fmla="*/ 38526 h 52453"/>
                <a:gd name="connsiteX8" fmla="*/ 117799 w 140856"/>
                <a:gd name="connsiteY8" fmla="*/ 37453 h 52453"/>
                <a:gd name="connsiteX9" fmla="*/ 117227 w 140856"/>
                <a:gd name="connsiteY9" fmla="*/ 37739 h 52453"/>
                <a:gd name="connsiteX10" fmla="*/ 122519 w 140856"/>
                <a:gd name="connsiteY10" fmla="*/ 35951 h 52453"/>
                <a:gd name="connsiteX11" fmla="*/ 123163 w 140856"/>
                <a:gd name="connsiteY11" fmla="*/ 35737 h 52453"/>
                <a:gd name="connsiteX12" fmla="*/ 127096 w 140856"/>
                <a:gd name="connsiteY12" fmla="*/ 35165 h 52453"/>
                <a:gd name="connsiteX13" fmla="*/ 137394 w 140856"/>
                <a:gd name="connsiteY13" fmla="*/ 28013 h 52453"/>
                <a:gd name="connsiteX14" fmla="*/ 138323 w 140856"/>
                <a:gd name="connsiteY14" fmla="*/ 8491 h 52453"/>
                <a:gd name="connsiteX15" fmla="*/ 115082 w 140856"/>
                <a:gd name="connsiteY15" fmla="*/ 553 h 52453"/>
                <a:gd name="connsiteX16" fmla="*/ 105285 w 140856"/>
                <a:gd name="connsiteY16" fmla="*/ 3556 h 52453"/>
                <a:gd name="connsiteX17" fmla="*/ 97990 w 140856"/>
                <a:gd name="connsiteY17" fmla="*/ 6846 h 52453"/>
                <a:gd name="connsiteX18" fmla="*/ 95702 w 140856"/>
                <a:gd name="connsiteY18" fmla="*/ 7919 h 52453"/>
                <a:gd name="connsiteX19" fmla="*/ 93342 w 140856"/>
                <a:gd name="connsiteY19" fmla="*/ 9063 h 52453"/>
                <a:gd name="connsiteX20" fmla="*/ 90124 w 140856"/>
                <a:gd name="connsiteY20" fmla="*/ 10207 h 52453"/>
                <a:gd name="connsiteX21" fmla="*/ 87120 w 140856"/>
                <a:gd name="connsiteY21" fmla="*/ 11208 h 52453"/>
                <a:gd name="connsiteX22" fmla="*/ 85619 w 140856"/>
                <a:gd name="connsiteY22" fmla="*/ 11280 h 52453"/>
                <a:gd name="connsiteX23" fmla="*/ 75679 w 140856"/>
                <a:gd name="connsiteY23" fmla="*/ 10064 h 52453"/>
                <a:gd name="connsiteX24" fmla="*/ 57729 w 140856"/>
                <a:gd name="connsiteY24" fmla="*/ 12924 h 52453"/>
                <a:gd name="connsiteX25" fmla="*/ 49791 w 140856"/>
                <a:gd name="connsiteY25" fmla="*/ 15284 h 52453"/>
                <a:gd name="connsiteX26" fmla="*/ 46788 w 140856"/>
                <a:gd name="connsiteY26" fmla="*/ 15928 h 52453"/>
                <a:gd name="connsiteX27" fmla="*/ 45500 w 140856"/>
                <a:gd name="connsiteY27" fmla="*/ 16143 h 52453"/>
                <a:gd name="connsiteX28" fmla="*/ 14393 w 140856"/>
                <a:gd name="connsiteY28" fmla="*/ 15856 h 52453"/>
                <a:gd name="connsiteX29" fmla="*/ 4667 w 140856"/>
                <a:gd name="connsiteY29" fmla="*/ 41243 h 52453"/>
                <a:gd name="connsiteX30" fmla="*/ 4667 w 140856"/>
                <a:gd name="connsiteY30" fmla="*/ 41243 h 5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0856" h="52453">
                  <a:moveTo>
                    <a:pt x="4667" y="41243"/>
                  </a:moveTo>
                  <a:cubicBezTo>
                    <a:pt x="20614" y="55689"/>
                    <a:pt x="45858" y="53901"/>
                    <a:pt x="65309" y="48466"/>
                  </a:cubicBezTo>
                  <a:cubicBezTo>
                    <a:pt x="67598" y="47822"/>
                    <a:pt x="69958" y="47036"/>
                    <a:pt x="72317" y="46607"/>
                  </a:cubicBezTo>
                  <a:cubicBezTo>
                    <a:pt x="70458" y="46964"/>
                    <a:pt x="74892" y="46535"/>
                    <a:pt x="75607" y="46535"/>
                  </a:cubicBezTo>
                  <a:cubicBezTo>
                    <a:pt x="75178" y="46535"/>
                    <a:pt x="73605" y="46392"/>
                    <a:pt x="75750" y="46607"/>
                  </a:cubicBezTo>
                  <a:cubicBezTo>
                    <a:pt x="77538" y="46821"/>
                    <a:pt x="79397" y="47107"/>
                    <a:pt x="81185" y="47322"/>
                  </a:cubicBezTo>
                  <a:cubicBezTo>
                    <a:pt x="83760" y="47608"/>
                    <a:pt x="86262" y="47822"/>
                    <a:pt x="88837" y="47608"/>
                  </a:cubicBezTo>
                  <a:cubicBezTo>
                    <a:pt x="98563" y="46678"/>
                    <a:pt x="106858" y="42673"/>
                    <a:pt x="115582" y="38526"/>
                  </a:cubicBezTo>
                  <a:cubicBezTo>
                    <a:pt x="116297" y="38168"/>
                    <a:pt x="117084" y="37811"/>
                    <a:pt x="117799" y="37453"/>
                  </a:cubicBezTo>
                  <a:cubicBezTo>
                    <a:pt x="117513" y="37596"/>
                    <a:pt x="115296" y="38454"/>
                    <a:pt x="117227" y="37739"/>
                  </a:cubicBezTo>
                  <a:cubicBezTo>
                    <a:pt x="118943" y="37096"/>
                    <a:pt x="120731" y="36523"/>
                    <a:pt x="122519" y="35951"/>
                  </a:cubicBezTo>
                  <a:cubicBezTo>
                    <a:pt x="122805" y="35880"/>
                    <a:pt x="125380" y="35308"/>
                    <a:pt x="123163" y="35737"/>
                  </a:cubicBezTo>
                  <a:cubicBezTo>
                    <a:pt x="119658" y="36452"/>
                    <a:pt x="127525" y="35022"/>
                    <a:pt x="127096" y="35165"/>
                  </a:cubicBezTo>
                  <a:cubicBezTo>
                    <a:pt x="131172" y="34021"/>
                    <a:pt x="134962" y="31303"/>
                    <a:pt x="137394" y="28013"/>
                  </a:cubicBezTo>
                  <a:cubicBezTo>
                    <a:pt x="141613" y="22293"/>
                    <a:pt x="142042" y="14569"/>
                    <a:pt x="138323" y="8491"/>
                  </a:cubicBezTo>
                  <a:cubicBezTo>
                    <a:pt x="133246" y="267"/>
                    <a:pt x="123735" y="-949"/>
                    <a:pt x="115082" y="553"/>
                  </a:cubicBezTo>
                  <a:cubicBezTo>
                    <a:pt x="111649" y="1125"/>
                    <a:pt x="108502" y="2198"/>
                    <a:pt x="105285" y="3556"/>
                  </a:cubicBezTo>
                  <a:cubicBezTo>
                    <a:pt x="102853" y="4629"/>
                    <a:pt x="100422" y="5702"/>
                    <a:pt x="97990" y="6846"/>
                  </a:cubicBezTo>
                  <a:cubicBezTo>
                    <a:pt x="97204" y="7204"/>
                    <a:pt x="96488" y="7561"/>
                    <a:pt x="95702" y="7919"/>
                  </a:cubicBezTo>
                  <a:cubicBezTo>
                    <a:pt x="95344" y="8062"/>
                    <a:pt x="91268" y="9921"/>
                    <a:pt x="93342" y="9063"/>
                  </a:cubicBezTo>
                  <a:cubicBezTo>
                    <a:pt x="94772" y="8491"/>
                    <a:pt x="90839" y="9992"/>
                    <a:pt x="90124" y="10207"/>
                  </a:cubicBezTo>
                  <a:cubicBezTo>
                    <a:pt x="89409" y="10422"/>
                    <a:pt x="85118" y="11494"/>
                    <a:pt x="87120" y="11208"/>
                  </a:cubicBezTo>
                  <a:cubicBezTo>
                    <a:pt x="90195" y="10708"/>
                    <a:pt x="82830" y="11065"/>
                    <a:pt x="85619" y="11280"/>
                  </a:cubicBezTo>
                  <a:cubicBezTo>
                    <a:pt x="82329" y="10994"/>
                    <a:pt x="79040" y="10279"/>
                    <a:pt x="75679" y="10064"/>
                  </a:cubicBezTo>
                  <a:cubicBezTo>
                    <a:pt x="69671" y="9778"/>
                    <a:pt x="63450" y="11208"/>
                    <a:pt x="57729" y="12924"/>
                  </a:cubicBezTo>
                  <a:cubicBezTo>
                    <a:pt x="55083" y="13711"/>
                    <a:pt x="52509" y="14641"/>
                    <a:pt x="49791" y="15284"/>
                  </a:cubicBezTo>
                  <a:cubicBezTo>
                    <a:pt x="48790" y="15499"/>
                    <a:pt x="47789" y="15785"/>
                    <a:pt x="46788" y="15928"/>
                  </a:cubicBezTo>
                  <a:cubicBezTo>
                    <a:pt x="43570" y="16572"/>
                    <a:pt x="48790" y="15714"/>
                    <a:pt x="45500" y="16143"/>
                  </a:cubicBezTo>
                  <a:cubicBezTo>
                    <a:pt x="33701" y="17644"/>
                    <a:pt x="25978" y="14641"/>
                    <a:pt x="14393" y="15856"/>
                  </a:cubicBezTo>
                  <a:cubicBezTo>
                    <a:pt x="2379" y="17072"/>
                    <a:pt x="-5488" y="32090"/>
                    <a:pt x="4667" y="41243"/>
                  </a:cubicBezTo>
                  <a:lnTo>
                    <a:pt x="4667" y="4124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2" name="任意多边形: 形状 601"/>
            <p:cNvSpPr/>
            <p:nvPr/>
          </p:nvSpPr>
          <p:spPr>
            <a:xfrm rot="5400000">
              <a:off x="6174697" y="6852135"/>
              <a:ext cx="1142" cy="10591"/>
            </a:xfrm>
            <a:custGeom>
              <a:avLst/>
              <a:gdLst>
                <a:gd name="connsiteX0" fmla="*/ 0 w 1142"/>
                <a:gd name="connsiteY0" fmla="*/ 7719 h 10591"/>
                <a:gd name="connsiteX1" fmla="*/ 1142 w 1142"/>
                <a:gd name="connsiteY1" fmla="*/ 0 h 10591"/>
                <a:gd name="connsiteX2" fmla="*/ 1142 w 1142"/>
                <a:gd name="connsiteY2" fmla="*/ 10591 h 10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10591">
                  <a:moveTo>
                    <a:pt x="0" y="7719"/>
                  </a:moveTo>
                  <a:lnTo>
                    <a:pt x="1142" y="0"/>
                  </a:lnTo>
                  <a:lnTo>
                    <a:pt x="1142" y="1059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4" name="任意多边形: 形状 603"/>
            <p:cNvSpPr/>
            <p:nvPr/>
          </p:nvSpPr>
          <p:spPr>
            <a:xfrm rot="5400000">
              <a:off x="5846945" y="6316186"/>
              <a:ext cx="618779" cy="464850"/>
            </a:xfrm>
            <a:custGeom>
              <a:avLst/>
              <a:gdLst>
                <a:gd name="connsiteX0" fmla="*/ 27635 w 618779"/>
                <a:gd name="connsiteY0" fmla="*/ 24419 h 464850"/>
                <a:gd name="connsiteX1" fmla="*/ 126681 w 618779"/>
                <a:gd name="connsiteY1" fmla="*/ 96875 h 464850"/>
                <a:gd name="connsiteX2" fmla="*/ 237765 w 618779"/>
                <a:gd name="connsiteY2" fmla="*/ 159865 h 464850"/>
                <a:gd name="connsiteX3" fmla="*/ 457627 w 618779"/>
                <a:gd name="connsiteY3" fmla="*/ 284994 h 464850"/>
                <a:gd name="connsiteX4" fmla="*/ 556039 w 618779"/>
                <a:gd name="connsiteY4" fmla="*/ 364152 h 464850"/>
                <a:gd name="connsiteX5" fmla="*/ 618779 w 618779"/>
                <a:gd name="connsiteY5" fmla="*/ 440258 h 464850"/>
                <a:gd name="connsiteX6" fmla="*/ 618779 w 618779"/>
                <a:gd name="connsiteY6" fmla="*/ 464850 h 464850"/>
                <a:gd name="connsiteX7" fmla="*/ 602573 w 618779"/>
                <a:gd name="connsiteY7" fmla="*/ 439441 h 464850"/>
                <a:gd name="connsiteX8" fmla="*/ 415148 w 618779"/>
                <a:gd name="connsiteY8" fmla="*/ 274139 h 464850"/>
                <a:gd name="connsiteX9" fmla="*/ 94726 w 618779"/>
                <a:gd name="connsiteY9" fmla="*/ 82007 h 464850"/>
                <a:gd name="connsiteX10" fmla="*/ 17250 w 618779"/>
                <a:gd name="connsiteY10" fmla="*/ 15504 h 464850"/>
                <a:gd name="connsiteX11" fmla="*/ 27635 w 618779"/>
                <a:gd name="connsiteY11" fmla="*/ 24419 h 464850"/>
                <a:gd name="connsiteX12" fmla="*/ 23740 w 618779"/>
                <a:gd name="connsiteY12" fmla="*/ 21569 h 464850"/>
                <a:gd name="connsiteX13" fmla="*/ 124 w 618779"/>
                <a:gd name="connsiteY13" fmla="*/ 803 h 464850"/>
                <a:gd name="connsiteX14" fmla="*/ 938 w 618779"/>
                <a:gd name="connsiteY14" fmla="*/ 260 h 464850"/>
                <a:gd name="connsiteX15" fmla="*/ 17250 w 618779"/>
                <a:gd name="connsiteY15" fmla="*/ 15504 h 46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8779" h="464850">
                  <a:moveTo>
                    <a:pt x="27635" y="24419"/>
                  </a:moveTo>
                  <a:lnTo>
                    <a:pt x="126681" y="96875"/>
                  </a:lnTo>
                  <a:cubicBezTo>
                    <a:pt x="162850" y="119319"/>
                    <a:pt x="200375" y="139711"/>
                    <a:pt x="237765" y="159865"/>
                  </a:cubicBezTo>
                  <a:cubicBezTo>
                    <a:pt x="312003" y="199765"/>
                    <a:pt x="387733" y="237630"/>
                    <a:pt x="457627" y="284994"/>
                  </a:cubicBezTo>
                  <a:cubicBezTo>
                    <a:pt x="492641" y="308745"/>
                    <a:pt x="525859" y="334939"/>
                    <a:pt x="556039" y="364152"/>
                  </a:cubicBezTo>
                  <a:lnTo>
                    <a:pt x="618779" y="440258"/>
                  </a:lnTo>
                  <a:lnTo>
                    <a:pt x="618779" y="464850"/>
                  </a:lnTo>
                  <a:lnTo>
                    <a:pt x="602573" y="439441"/>
                  </a:lnTo>
                  <a:cubicBezTo>
                    <a:pt x="552765" y="371448"/>
                    <a:pt x="485993" y="318652"/>
                    <a:pt x="415148" y="274139"/>
                  </a:cubicBezTo>
                  <a:cubicBezTo>
                    <a:pt x="310000" y="207976"/>
                    <a:pt x="195082" y="155174"/>
                    <a:pt x="94726" y="82007"/>
                  </a:cubicBezTo>
                  <a:close/>
                  <a:moveTo>
                    <a:pt x="17250" y="15504"/>
                  </a:moveTo>
                  <a:lnTo>
                    <a:pt x="27635" y="24419"/>
                  </a:lnTo>
                  <a:lnTo>
                    <a:pt x="23740" y="21569"/>
                  </a:lnTo>
                  <a:close/>
                  <a:moveTo>
                    <a:pt x="124" y="803"/>
                  </a:moveTo>
                  <a:cubicBezTo>
                    <a:pt x="-283" y="397"/>
                    <a:pt x="397" y="-418"/>
                    <a:pt x="938" y="260"/>
                  </a:cubicBezTo>
                  <a:lnTo>
                    <a:pt x="17250" y="1550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08" name="任意多边形: 形状 607"/>
            <p:cNvSpPr/>
            <p:nvPr/>
          </p:nvSpPr>
          <p:spPr>
            <a:xfrm rot="5400000">
              <a:off x="6245244" y="6690788"/>
              <a:ext cx="54319" cy="280107"/>
            </a:xfrm>
            <a:custGeom>
              <a:avLst/>
              <a:gdLst>
                <a:gd name="connsiteX0" fmla="*/ 978 w 54319"/>
                <a:gd name="connsiteY0" fmla="*/ 137197 h 280107"/>
                <a:gd name="connsiteX1" fmla="*/ 4862 w 54319"/>
                <a:gd name="connsiteY1" fmla="*/ 82995 h 280107"/>
                <a:gd name="connsiteX2" fmla="*/ 28511 w 54319"/>
                <a:gd name="connsiteY2" fmla="*/ 31813 h 280107"/>
                <a:gd name="connsiteX3" fmla="*/ 54319 w 54319"/>
                <a:gd name="connsiteY3" fmla="*/ 0 h 280107"/>
                <a:gd name="connsiteX4" fmla="*/ 54319 w 54319"/>
                <a:gd name="connsiteY4" fmla="*/ 21703 h 280107"/>
                <a:gd name="connsiteX5" fmla="*/ 36406 w 54319"/>
                <a:gd name="connsiteY5" fmla="*/ 44208 h 280107"/>
                <a:gd name="connsiteX6" fmla="*/ 15583 w 54319"/>
                <a:gd name="connsiteY6" fmla="*/ 96296 h 280107"/>
                <a:gd name="connsiteX7" fmla="*/ 53411 w 54319"/>
                <a:gd name="connsiteY7" fmla="*/ 255295 h 280107"/>
                <a:gd name="connsiteX8" fmla="*/ 54319 w 54319"/>
                <a:gd name="connsiteY8" fmla="*/ 258622 h 280107"/>
                <a:gd name="connsiteX9" fmla="*/ 54319 w 54319"/>
                <a:gd name="connsiteY9" fmla="*/ 280107 h 280107"/>
                <a:gd name="connsiteX10" fmla="*/ 41369 w 54319"/>
                <a:gd name="connsiteY10" fmla="*/ 246263 h 280107"/>
                <a:gd name="connsiteX11" fmla="*/ 14498 w 54319"/>
                <a:gd name="connsiteY11" fmla="*/ 190076 h 280107"/>
                <a:gd name="connsiteX12" fmla="*/ 978 w 54319"/>
                <a:gd name="connsiteY12" fmla="*/ 137197 h 28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19" h="280107">
                  <a:moveTo>
                    <a:pt x="978" y="137197"/>
                  </a:moveTo>
                  <a:cubicBezTo>
                    <a:pt x="-1008" y="119197"/>
                    <a:pt x="-92" y="100977"/>
                    <a:pt x="4862" y="82995"/>
                  </a:cubicBezTo>
                  <a:cubicBezTo>
                    <a:pt x="9884" y="64741"/>
                    <a:pt x="18197" y="47675"/>
                    <a:pt x="28511" y="31813"/>
                  </a:cubicBezTo>
                  <a:lnTo>
                    <a:pt x="54319" y="0"/>
                  </a:lnTo>
                  <a:lnTo>
                    <a:pt x="54319" y="21703"/>
                  </a:lnTo>
                  <a:lnTo>
                    <a:pt x="36406" y="44208"/>
                  </a:lnTo>
                  <a:cubicBezTo>
                    <a:pt x="26729" y="60077"/>
                    <a:pt x="19417" y="77296"/>
                    <a:pt x="15583" y="96296"/>
                  </a:cubicBezTo>
                  <a:cubicBezTo>
                    <a:pt x="4184" y="153093"/>
                    <a:pt x="33779" y="203326"/>
                    <a:pt x="53411" y="255295"/>
                  </a:cubicBezTo>
                  <a:lnTo>
                    <a:pt x="54319" y="258622"/>
                  </a:lnTo>
                  <a:lnTo>
                    <a:pt x="54319" y="280107"/>
                  </a:lnTo>
                  <a:lnTo>
                    <a:pt x="41369" y="246263"/>
                  </a:lnTo>
                  <a:cubicBezTo>
                    <a:pt x="32819" y="227398"/>
                    <a:pt x="21962" y="209483"/>
                    <a:pt x="14498" y="190076"/>
                  </a:cubicBezTo>
                  <a:cubicBezTo>
                    <a:pt x="7848" y="172975"/>
                    <a:pt x="2962" y="155196"/>
                    <a:pt x="978" y="13719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" name="任意多边形: 形状 78"/>
            <p:cNvSpPr/>
            <p:nvPr/>
          </p:nvSpPr>
          <p:spPr>
            <a:xfrm rot="5400000">
              <a:off x="6134564" y="6142991"/>
              <a:ext cx="435255" cy="381464"/>
            </a:xfrm>
            <a:custGeom>
              <a:avLst/>
              <a:gdLst>
                <a:gd name="connsiteX0" fmla="*/ 229134 w 229344"/>
                <a:gd name="connsiteY0" fmla="*/ 185419 h 201001"/>
                <a:gd name="connsiteX1" fmla="*/ 205320 w 229344"/>
                <a:gd name="connsiteY1" fmla="*/ 142011 h 201001"/>
                <a:gd name="connsiteX2" fmla="*/ 179791 w 229344"/>
                <a:gd name="connsiteY2" fmla="*/ 86375 h 201001"/>
                <a:gd name="connsiteX3" fmla="*/ 136097 w 229344"/>
                <a:gd name="connsiteY3" fmla="*/ 48331 h 201001"/>
                <a:gd name="connsiteX4" fmla="*/ 77099 w 229344"/>
                <a:gd name="connsiteY4" fmla="*/ 23588 h 201001"/>
                <a:gd name="connsiteX5" fmla="*/ 6303 w 229344"/>
                <a:gd name="connsiteY5" fmla="*/ 132 h 201001"/>
                <a:gd name="connsiteX6" fmla="*/ 1726 w 229344"/>
                <a:gd name="connsiteY6" fmla="*/ 2921 h 201001"/>
                <a:gd name="connsiteX7" fmla="*/ 33191 w 229344"/>
                <a:gd name="connsiteY7" fmla="*/ 131928 h 201001"/>
                <a:gd name="connsiteX8" fmla="*/ 146395 w 229344"/>
                <a:gd name="connsiteY8" fmla="*/ 199436 h 201001"/>
                <a:gd name="connsiteX9" fmla="*/ 222126 w 229344"/>
                <a:gd name="connsiteY9" fmla="*/ 192356 h 201001"/>
                <a:gd name="connsiteX10" fmla="*/ 219623 w 229344"/>
                <a:gd name="connsiteY10" fmla="*/ 183989 h 201001"/>
                <a:gd name="connsiteX11" fmla="*/ 94477 w 229344"/>
                <a:gd name="connsiteY11" fmla="*/ 174049 h 201001"/>
                <a:gd name="connsiteX12" fmla="*/ 15384 w 229344"/>
                <a:gd name="connsiteY12" fmla="*/ 77222 h 201001"/>
                <a:gd name="connsiteX13" fmla="*/ 9020 w 229344"/>
                <a:gd name="connsiteY13" fmla="*/ 4780 h 201001"/>
                <a:gd name="connsiteX14" fmla="*/ 4443 w 229344"/>
                <a:gd name="connsiteY14" fmla="*/ 7569 h 201001"/>
                <a:gd name="connsiteX15" fmla="*/ 126800 w 229344"/>
                <a:gd name="connsiteY15" fmla="*/ 52049 h 201001"/>
                <a:gd name="connsiteX16" fmla="*/ 153546 w 229344"/>
                <a:gd name="connsiteY16" fmla="*/ 67568 h 201001"/>
                <a:gd name="connsiteX17" fmla="*/ 173927 w 229344"/>
                <a:gd name="connsiteY17" fmla="*/ 90022 h 201001"/>
                <a:gd name="connsiteX18" fmla="*/ 201101 w 229344"/>
                <a:gd name="connsiteY18" fmla="*/ 144586 h 201001"/>
                <a:gd name="connsiteX19" fmla="*/ 228419 w 229344"/>
                <a:gd name="connsiteY19" fmla="*/ 186349 h 201001"/>
                <a:gd name="connsiteX20" fmla="*/ 229134 w 229344"/>
                <a:gd name="connsiteY20" fmla="*/ 185419 h 201001"/>
                <a:gd name="connsiteX21" fmla="*/ 229134 w 229344"/>
                <a:gd name="connsiteY21" fmla="*/ 185419 h 20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9344" h="201001">
                  <a:moveTo>
                    <a:pt x="229134" y="185419"/>
                  </a:moveTo>
                  <a:cubicBezTo>
                    <a:pt x="214903" y="174907"/>
                    <a:pt x="210398" y="158102"/>
                    <a:pt x="205320" y="142011"/>
                  </a:cubicBezTo>
                  <a:cubicBezTo>
                    <a:pt x="199170" y="122632"/>
                    <a:pt x="190946" y="103467"/>
                    <a:pt x="179791" y="86375"/>
                  </a:cubicBezTo>
                  <a:cubicBezTo>
                    <a:pt x="168706" y="69498"/>
                    <a:pt x="154046" y="57341"/>
                    <a:pt x="136097" y="48331"/>
                  </a:cubicBezTo>
                  <a:cubicBezTo>
                    <a:pt x="117003" y="38820"/>
                    <a:pt x="97123" y="30882"/>
                    <a:pt x="77099" y="23588"/>
                  </a:cubicBezTo>
                  <a:cubicBezTo>
                    <a:pt x="53715" y="15078"/>
                    <a:pt x="30044" y="7569"/>
                    <a:pt x="6303" y="132"/>
                  </a:cubicBezTo>
                  <a:cubicBezTo>
                    <a:pt x="4515" y="-440"/>
                    <a:pt x="2012" y="918"/>
                    <a:pt x="1726" y="2921"/>
                  </a:cubicBezTo>
                  <a:cubicBezTo>
                    <a:pt x="-4567" y="48116"/>
                    <a:pt x="6445" y="94814"/>
                    <a:pt x="33191" y="131928"/>
                  </a:cubicBezTo>
                  <a:cubicBezTo>
                    <a:pt x="59865" y="168972"/>
                    <a:pt x="101270" y="193357"/>
                    <a:pt x="146395" y="199436"/>
                  </a:cubicBezTo>
                  <a:cubicBezTo>
                    <a:pt x="171853" y="202868"/>
                    <a:pt x="197812" y="200723"/>
                    <a:pt x="222126" y="192356"/>
                  </a:cubicBezTo>
                  <a:cubicBezTo>
                    <a:pt x="227418" y="190497"/>
                    <a:pt x="224915" y="182201"/>
                    <a:pt x="219623" y="183989"/>
                  </a:cubicBezTo>
                  <a:cubicBezTo>
                    <a:pt x="178718" y="198148"/>
                    <a:pt x="132736" y="193929"/>
                    <a:pt x="94477" y="174049"/>
                  </a:cubicBezTo>
                  <a:cubicBezTo>
                    <a:pt x="56075" y="154026"/>
                    <a:pt x="28042" y="118413"/>
                    <a:pt x="15384" y="77222"/>
                  </a:cubicBezTo>
                  <a:cubicBezTo>
                    <a:pt x="8233" y="53980"/>
                    <a:pt x="5731" y="28951"/>
                    <a:pt x="9020" y="4780"/>
                  </a:cubicBezTo>
                  <a:cubicBezTo>
                    <a:pt x="7518" y="5710"/>
                    <a:pt x="5945" y="6639"/>
                    <a:pt x="4443" y="7569"/>
                  </a:cubicBezTo>
                  <a:cubicBezTo>
                    <a:pt x="45849" y="20513"/>
                    <a:pt x="87469" y="33528"/>
                    <a:pt x="126800" y="52049"/>
                  </a:cubicBezTo>
                  <a:cubicBezTo>
                    <a:pt x="136097" y="56412"/>
                    <a:pt x="145465" y="61131"/>
                    <a:pt x="153546" y="67568"/>
                  </a:cubicBezTo>
                  <a:cubicBezTo>
                    <a:pt x="161555" y="73932"/>
                    <a:pt x="168134" y="81727"/>
                    <a:pt x="173927" y="90022"/>
                  </a:cubicBezTo>
                  <a:cubicBezTo>
                    <a:pt x="185583" y="106828"/>
                    <a:pt x="194594" y="125278"/>
                    <a:pt x="201101" y="144586"/>
                  </a:cubicBezTo>
                  <a:cubicBezTo>
                    <a:pt x="206250" y="159889"/>
                    <a:pt x="211971" y="179627"/>
                    <a:pt x="228419" y="186349"/>
                  </a:cubicBezTo>
                  <a:cubicBezTo>
                    <a:pt x="228991" y="186563"/>
                    <a:pt x="229706" y="185848"/>
                    <a:pt x="229134" y="185419"/>
                  </a:cubicBezTo>
                  <a:lnTo>
                    <a:pt x="229134" y="18541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" name="任意多边形: 形状 79"/>
            <p:cNvSpPr/>
            <p:nvPr/>
          </p:nvSpPr>
          <p:spPr>
            <a:xfrm rot="5400000">
              <a:off x="5819999" y="6581744"/>
              <a:ext cx="407133" cy="47561"/>
            </a:xfrm>
            <a:custGeom>
              <a:avLst/>
              <a:gdLst>
                <a:gd name="connsiteX0" fmla="*/ 847 w 214526"/>
                <a:gd name="connsiteY0" fmla="*/ 25050 h 25061"/>
                <a:gd name="connsiteX1" fmla="*/ 55553 w 214526"/>
                <a:gd name="connsiteY1" fmla="*/ 16111 h 25061"/>
                <a:gd name="connsiteX2" fmla="*/ 110760 w 214526"/>
                <a:gd name="connsiteY2" fmla="*/ 8745 h 25061"/>
                <a:gd name="connsiteX3" fmla="*/ 165682 w 214526"/>
                <a:gd name="connsiteY3" fmla="*/ 9747 h 25061"/>
                <a:gd name="connsiteX4" fmla="*/ 191640 w 214526"/>
                <a:gd name="connsiteY4" fmla="*/ 14681 h 25061"/>
                <a:gd name="connsiteX5" fmla="*/ 202582 w 214526"/>
                <a:gd name="connsiteY5" fmla="*/ 19830 h 25061"/>
                <a:gd name="connsiteX6" fmla="*/ 211378 w 214526"/>
                <a:gd name="connsiteY6" fmla="*/ 24478 h 25061"/>
                <a:gd name="connsiteX7" fmla="*/ 214453 w 214526"/>
                <a:gd name="connsiteY7" fmla="*/ 21260 h 25061"/>
                <a:gd name="connsiteX8" fmla="*/ 202725 w 214526"/>
                <a:gd name="connsiteY8" fmla="*/ 10462 h 25061"/>
                <a:gd name="connsiteX9" fmla="*/ 183631 w 214526"/>
                <a:gd name="connsiteY9" fmla="*/ 4312 h 25061"/>
                <a:gd name="connsiteX10" fmla="*/ 139508 w 214526"/>
                <a:gd name="connsiteY10" fmla="*/ 21 h 25061"/>
                <a:gd name="connsiteX11" fmla="*/ 50118 w 214526"/>
                <a:gd name="connsiteY11" fmla="*/ 9961 h 25061"/>
                <a:gd name="connsiteX12" fmla="*/ 417 w 214526"/>
                <a:gd name="connsiteY12" fmla="*/ 23763 h 25061"/>
                <a:gd name="connsiteX13" fmla="*/ 847 w 214526"/>
                <a:gd name="connsiteY13" fmla="*/ 25050 h 25061"/>
                <a:gd name="connsiteX14" fmla="*/ 847 w 214526"/>
                <a:gd name="connsiteY14" fmla="*/ 25050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4526" h="25061">
                  <a:moveTo>
                    <a:pt x="847" y="25050"/>
                  </a:moveTo>
                  <a:cubicBezTo>
                    <a:pt x="19082" y="21760"/>
                    <a:pt x="37389" y="19401"/>
                    <a:pt x="55553" y="16111"/>
                  </a:cubicBezTo>
                  <a:cubicBezTo>
                    <a:pt x="73789" y="12750"/>
                    <a:pt x="92239" y="10104"/>
                    <a:pt x="110760" y="8745"/>
                  </a:cubicBezTo>
                  <a:cubicBezTo>
                    <a:pt x="128996" y="7458"/>
                    <a:pt x="147446" y="7458"/>
                    <a:pt x="165682" y="9747"/>
                  </a:cubicBezTo>
                  <a:cubicBezTo>
                    <a:pt x="174335" y="10819"/>
                    <a:pt x="183345" y="12035"/>
                    <a:pt x="191640" y="14681"/>
                  </a:cubicBezTo>
                  <a:cubicBezTo>
                    <a:pt x="195502" y="15896"/>
                    <a:pt x="199149" y="17684"/>
                    <a:pt x="202582" y="19830"/>
                  </a:cubicBezTo>
                  <a:cubicBezTo>
                    <a:pt x="205514" y="21689"/>
                    <a:pt x="207874" y="23906"/>
                    <a:pt x="211378" y="24478"/>
                  </a:cubicBezTo>
                  <a:cubicBezTo>
                    <a:pt x="213380" y="24835"/>
                    <a:pt x="214882" y="23191"/>
                    <a:pt x="214453" y="21260"/>
                  </a:cubicBezTo>
                  <a:cubicBezTo>
                    <a:pt x="213380" y="15825"/>
                    <a:pt x="207302" y="12821"/>
                    <a:pt x="202725" y="10462"/>
                  </a:cubicBezTo>
                  <a:cubicBezTo>
                    <a:pt x="196646" y="7315"/>
                    <a:pt x="190282" y="5599"/>
                    <a:pt x="183631" y="4312"/>
                  </a:cubicBezTo>
                  <a:cubicBezTo>
                    <a:pt x="169114" y="1523"/>
                    <a:pt x="154311" y="164"/>
                    <a:pt x="139508" y="21"/>
                  </a:cubicBezTo>
                  <a:cubicBezTo>
                    <a:pt x="109402" y="-337"/>
                    <a:pt x="79510" y="3954"/>
                    <a:pt x="50118" y="9961"/>
                  </a:cubicBezTo>
                  <a:cubicBezTo>
                    <a:pt x="33241" y="13394"/>
                    <a:pt x="17008" y="19043"/>
                    <a:pt x="417" y="23763"/>
                  </a:cubicBezTo>
                  <a:cubicBezTo>
                    <a:pt x="-369" y="23977"/>
                    <a:pt x="60" y="25193"/>
                    <a:pt x="847" y="25050"/>
                  </a:cubicBezTo>
                  <a:lnTo>
                    <a:pt x="847" y="2505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1" name="任意多边形: 形状 80"/>
            <p:cNvSpPr/>
            <p:nvPr/>
          </p:nvSpPr>
          <p:spPr>
            <a:xfrm rot="5400000">
              <a:off x="5747012" y="6273356"/>
              <a:ext cx="522809" cy="259265"/>
            </a:xfrm>
            <a:custGeom>
              <a:avLst/>
              <a:gdLst>
                <a:gd name="connsiteX0" fmla="*/ 274487 w 275478"/>
                <a:gd name="connsiteY0" fmla="*/ 48458 h 136612"/>
                <a:gd name="connsiteX1" fmla="*/ 186098 w 275478"/>
                <a:gd name="connsiteY1" fmla="*/ 259 h 136612"/>
                <a:gd name="connsiteX2" fmla="*/ 131821 w 275478"/>
                <a:gd name="connsiteY2" fmla="*/ 9484 h 136612"/>
                <a:gd name="connsiteX3" fmla="*/ 74897 w 275478"/>
                <a:gd name="connsiteY3" fmla="*/ 37088 h 136612"/>
                <a:gd name="connsiteX4" fmla="*/ 2741 w 275478"/>
                <a:gd name="connsiteY4" fmla="*/ 60758 h 136612"/>
                <a:gd name="connsiteX5" fmla="*/ 1168 w 275478"/>
                <a:gd name="connsiteY5" fmla="*/ 67337 h 136612"/>
                <a:gd name="connsiteX6" fmla="*/ 117160 w 275478"/>
                <a:gd name="connsiteY6" fmla="*/ 132556 h 136612"/>
                <a:gd name="connsiteX7" fmla="*/ 184883 w 275478"/>
                <a:gd name="connsiteY7" fmla="*/ 133129 h 136612"/>
                <a:gd name="connsiteX8" fmla="*/ 240018 w 275478"/>
                <a:gd name="connsiteY8" fmla="*/ 106597 h 136612"/>
                <a:gd name="connsiteX9" fmla="*/ 264976 w 275478"/>
                <a:gd name="connsiteY9" fmla="*/ 82856 h 136612"/>
                <a:gd name="connsiteX10" fmla="*/ 274058 w 275478"/>
                <a:gd name="connsiteY10" fmla="*/ 52248 h 136612"/>
                <a:gd name="connsiteX11" fmla="*/ 265477 w 275478"/>
                <a:gd name="connsiteY11" fmla="*/ 54823 h 136612"/>
                <a:gd name="connsiteX12" fmla="*/ 255107 w 275478"/>
                <a:gd name="connsiteY12" fmla="*/ 80496 h 136612"/>
                <a:gd name="connsiteX13" fmla="*/ 234726 w 275478"/>
                <a:gd name="connsiteY13" fmla="*/ 99589 h 136612"/>
                <a:gd name="connsiteX14" fmla="*/ 183953 w 275478"/>
                <a:gd name="connsiteY14" fmla="*/ 124762 h 136612"/>
                <a:gd name="connsiteX15" fmla="*/ 62811 w 275478"/>
                <a:gd name="connsiteY15" fmla="*/ 102164 h 136612"/>
                <a:gd name="connsiteX16" fmla="*/ 6603 w 275478"/>
                <a:gd name="connsiteY16" fmla="*/ 61759 h 136612"/>
                <a:gd name="connsiteX17" fmla="*/ 5030 w 275478"/>
                <a:gd name="connsiteY17" fmla="*/ 68339 h 136612"/>
                <a:gd name="connsiteX18" fmla="*/ 65886 w 275478"/>
                <a:gd name="connsiteY18" fmla="*/ 49102 h 136612"/>
                <a:gd name="connsiteX19" fmla="*/ 120236 w 275478"/>
                <a:gd name="connsiteY19" fmla="*/ 22571 h 136612"/>
                <a:gd name="connsiteX20" fmla="*/ 175800 w 275478"/>
                <a:gd name="connsiteY20" fmla="*/ 7196 h 136612"/>
                <a:gd name="connsiteX21" fmla="*/ 225001 w 275478"/>
                <a:gd name="connsiteY21" fmla="*/ 16922 h 136612"/>
                <a:gd name="connsiteX22" fmla="*/ 271126 w 275478"/>
                <a:gd name="connsiteY22" fmla="*/ 51247 h 136612"/>
                <a:gd name="connsiteX23" fmla="*/ 274487 w 275478"/>
                <a:gd name="connsiteY23" fmla="*/ 48458 h 136612"/>
                <a:gd name="connsiteX24" fmla="*/ 274487 w 275478"/>
                <a:gd name="connsiteY24" fmla="*/ 48458 h 136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5478" h="136612">
                  <a:moveTo>
                    <a:pt x="274487" y="48458"/>
                  </a:moveTo>
                  <a:cubicBezTo>
                    <a:pt x="256323" y="18995"/>
                    <a:pt x="219637" y="2548"/>
                    <a:pt x="186098" y="259"/>
                  </a:cubicBezTo>
                  <a:cubicBezTo>
                    <a:pt x="167434" y="-1028"/>
                    <a:pt x="149127" y="2548"/>
                    <a:pt x="131821" y="9484"/>
                  </a:cubicBezTo>
                  <a:cubicBezTo>
                    <a:pt x="112227" y="17351"/>
                    <a:pt x="94062" y="28363"/>
                    <a:pt x="74897" y="37088"/>
                  </a:cubicBezTo>
                  <a:cubicBezTo>
                    <a:pt x="51799" y="47600"/>
                    <a:pt x="27556" y="55538"/>
                    <a:pt x="2741" y="60758"/>
                  </a:cubicBezTo>
                  <a:cubicBezTo>
                    <a:pt x="-119" y="61330"/>
                    <a:pt x="-906" y="65478"/>
                    <a:pt x="1168" y="67337"/>
                  </a:cubicBezTo>
                  <a:cubicBezTo>
                    <a:pt x="34779" y="96657"/>
                    <a:pt x="72895" y="122759"/>
                    <a:pt x="117160" y="132556"/>
                  </a:cubicBezTo>
                  <a:cubicBezTo>
                    <a:pt x="139329" y="137491"/>
                    <a:pt x="162642" y="138206"/>
                    <a:pt x="184883" y="133129"/>
                  </a:cubicBezTo>
                  <a:cubicBezTo>
                    <a:pt x="204906" y="128552"/>
                    <a:pt x="223785" y="119112"/>
                    <a:pt x="240018" y="106597"/>
                  </a:cubicBezTo>
                  <a:cubicBezTo>
                    <a:pt x="249100" y="99589"/>
                    <a:pt x="257610" y="91651"/>
                    <a:pt x="264976" y="82856"/>
                  </a:cubicBezTo>
                  <a:cubicBezTo>
                    <a:pt x="271984" y="74489"/>
                    <a:pt x="278420" y="63333"/>
                    <a:pt x="274058" y="52248"/>
                  </a:cubicBezTo>
                  <a:cubicBezTo>
                    <a:pt x="271984" y="46956"/>
                    <a:pt x="263403" y="49459"/>
                    <a:pt x="265477" y="54823"/>
                  </a:cubicBezTo>
                  <a:cubicBezTo>
                    <a:pt x="269267" y="64477"/>
                    <a:pt x="261257" y="73702"/>
                    <a:pt x="255107" y="80496"/>
                  </a:cubicBezTo>
                  <a:cubicBezTo>
                    <a:pt x="248886" y="87361"/>
                    <a:pt x="242092" y="93868"/>
                    <a:pt x="234726" y="99589"/>
                  </a:cubicBezTo>
                  <a:cubicBezTo>
                    <a:pt x="219709" y="111317"/>
                    <a:pt x="202546" y="120256"/>
                    <a:pt x="183953" y="124762"/>
                  </a:cubicBezTo>
                  <a:cubicBezTo>
                    <a:pt x="142548" y="134845"/>
                    <a:pt x="98997" y="122759"/>
                    <a:pt x="62811" y="102164"/>
                  </a:cubicBezTo>
                  <a:cubicBezTo>
                    <a:pt x="42717" y="90722"/>
                    <a:pt x="24195" y="76705"/>
                    <a:pt x="6603" y="61759"/>
                  </a:cubicBezTo>
                  <a:cubicBezTo>
                    <a:pt x="6103" y="63976"/>
                    <a:pt x="5530" y="66122"/>
                    <a:pt x="5030" y="68339"/>
                  </a:cubicBezTo>
                  <a:cubicBezTo>
                    <a:pt x="25840" y="63690"/>
                    <a:pt x="46221" y="57326"/>
                    <a:pt x="65886" y="49102"/>
                  </a:cubicBezTo>
                  <a:cubicBezTo>
                    <a:pt x="84551" y="41307"/>
                    <a:pt x="102071" y="31367"/>
                    <a:pt x="120236" y="22571"/>
                  </a:cubicBezTo>
                  <a:cubicBezTo>
                    <a:pt x="137756" y="14061"/>
                    <a:pt x="156135" y="7625"/>
                    <a:pt x="175800" y="7196"/>
                  </a:cubicBezTo>
                  <a:cubicBezTo>
                    <a:pt x="192606" y="6767"/>
                    <a:pt x="209554" y="10199"/>
                    <a:pt x="225001" y="16922"/>
                  </a:cubicBezTo>
                  <a:cubicBezTo>
                    <a:pt x="242950" y="24788"/>
                    <a:pt x="257825" y="37016"/>
                    <a:pt x="271126" y="51247"/>
                  </a:cubicBezTo>
                  <a:cubicBezTo>
                    <a:pt x="272842" y="52963"/>
                    <a:pt x="275774" y="50532"/>
                    <a:pt x="274487" y="48458"/>
                  </a:cubicBezTo>
                  <a:lnTo>
                    <a:pt x="274487" y="4845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4" name="任意多边形: 形状 83"/>
            <p:cNvSpPr/>
            <p:nvPr/>
          </p:nvSpPr>
          <p:spPr>
            <a:xfrm rot="5400000">
              <a:off x="1453413" y="1661526"/>
              <a:ext cx="449553" cy="333427"/>
            </a:xfrm>
            <a:custGeom>
              <a:avLst/>
              <a:gdLst>
                <a:gd name="connsiteX0" fmla="*/ 0 w 236878"/>
                <a:gd name="connsiteY0" fmla="*/ 156254 h 175689"/>
                <a:gd name="connsiteX1" fmla="*/ 67507 w 236878"/>
                <a:gd name="connsiteY1" fmla="*/ 49057 h 175689"/>
                <a:gd name="connsiteX2" fmla="*/ 236705 w 236878"/>
                <a:gd name="connsiteY2" fmla="*/ 0 h 175689"/>
                <a:gd name="connsiteX3" fmla="*/ 156969 w 236878"/>
                <a:gd name="connsiteY3" fmla="*/ 150747 h 175689"/>
                <a:gd name="connsiteX4" fmla="*/ 0 w 236878"/>
                <a:gd name="connsiteY4" fmla="*/ 156254 h 1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878" h="175689">
                  <a:moveTo>
                    <a:pt x="0" y="156254"/>
                  </a:moveTo>
                  <a:cubicBezTo>
                    <a:pt x="32252" y="109700"/>
                    <a:pt x="29391" y="67651"/>
                    <a:pt x="67507" y="49057"/>
                  </a:cubicBezTo>
                  <a:cubicBezTo>
                    <a:pt x="105623" y="30464"/>
                    <a:pt x="236705" y="0"/>
                    <a:pt x="236705" y="0"/>
                  </a:cubicBezTo>
                  <a:cubicBezTo>
                    <a:pt x="236705" y="0"/>
                    <a:pt x="244428" y="98043"/>
                    <a:pt x="156969" y="150747"/>
                  </a:cubicBezTo>
                  <a:cubicBezTo>
                    <a:pt x="69510" y="203452"/>
                    <a:pt x="0" y="156254"/>
                    <a:pt x="0" y="15625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5" name="任意多边形: 形状 84"/>
            <p:cNvSpPr/>
            <p:nvPr/>
          </p:nvSpPr>
          <p:spPr>
            <a:xfrm rot="5400000">
              <a:off x="1115014" y="1585486"/>
              <a:ext cx="495366" cy="251202"/>
            </a:xfrm>
            <a:custGeom>
              <a:avLst/>
              <a:gdLst>
                <a:gd name="connsiteX0" fmla="*/ 261019 w 261018"/>
                <a:gd name="connsiteY0" fmla="*/ 79410 h 132363"/>
                <a:gd name="connsiteX1" fmla="*/ 95397 w 261018"/>
                <a:gd name="connsiteY1" fmla="*/ 103 h 132363"/>
                <a:gd name="connsiteX2" fmla="*/ 0 w 261018"/>
                <a:gd name="connsiteY2" fmla="*/ 34501 h 132363"/>
                <a:gd name="connsiteX3" fmla="*/ 115063 w 261018"/>
                <a:gd name="connsiteY3" fmla="*/ 132186 h 132363"/>
                <a:gd name="connsiteX4" fmla="*/ 261019 w 261018"/>
                <a:gd name="connsiteY4" fmla="*/ 79410 h 13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018" h="132363">
                  <a:moveTo>
                    <a:pt x="261019" y="79410"/>
                  </a:moveTo>
                  <a:cubicBezTo>
                    <a:pt x="220043" y="63391"/>
                    <a:pt x="135444" y="-2972"/>
                    <a:pt x="95397" y="103"/>
                  </a:cubicBezTo>
                  <a:cubicBezTo>
                    <a:pt x="55350" y="3178"/>
                    <a:pt x="19523" y="4322"/>
                    <a:pt x="0" y="34501"/>
                  </a:cubicBezTo>
                  <a:cubicBezTo>
                    <a:pt x="5864" y="106656"/>
                    <a:pt x="69581" y="134903"/>
                    <a:pt x="115063" y="132186"/>
                  </a:cubicBezTo>
                  <a:cubicBezTo>
                    <a:pt x="160401" y="129540"/>
                    <a:pt x="239851" y="114380"/>
                    <a:pt x="261019" y="7941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" name="任意多边形: 形状 85"/>
            <p:cNvSpPr/>
            <p:nvPr/>
          </p:nvSpPr>
          <p:spPr>
            <a:xfrm rot="5400000">
              <a:off x="1653191" y="992361"/>
              <a:ext cx="231963" cy="473654"/>
            </a:xfrm>
            <a:custGeom>
              <a:avLst/>
              <a:gdLst>
                <a:gd name="connsiteX0" fmla="*/ 82907 w 122226"/>
                <a:gd name="connsiteY0" fmla="*/ 249577 h 249577"/>
                <a:gd name="connsiteX1" fmla="*/ 121953 w 122226"/>
                <a:gd name="connsiteY1" fmla="*/ 154395 h 249577"/>
                <a:gd name="connsiteX2" fmla="*/ 22265 w 122226"/>
                <a:gd name="connsiteY2" fmla="*/ 0 h 249577"/>
                <a:gd name="connsiteX3" fmla="*/ 4173 w 122226"/>
                <a:gd name="connsiteY3" fmla="*/ 163334 h 249577"/>
                <a:gd name="connsiteX4" fmla="*/ 82907 w 122226"/>
                <a:gd name="connsiteY4" fmla="*/ 249577 h 249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26" h="249577">
                  <a:moveTo>
                    <a:pt x="82907" y="249577"/>
                  </a:moveTo>
                  <a:cubicBezTo>
                    <a:pt x="87627" y="217397"/>
                    <a:pt x="125815" y="201378"/>
                    <a:pt x="121953" y="154395"/>
                  </a:cubicBezTo>
                  <a:cubicBezTo>
                    <a:pt x="118091" y="107411"/>
                    <a:pt x="21192" y="22526"/>
                    <a:pt x="22265" y="0"/>
                  </a:cubicBezTo>
                  <a:cubicBezTo>
                    <a:pt x="21049" y="42192"/>
                    <a:pt x="-11274" y="119210"/>
                    <a:pt x="4173" y="163334"/>
                  </a:cubicBezTo>
                  <a:cubicBezTo>
                    <a:pt x="19619" y="207385"/>
                    <a:pt x="82907" y="249577"/>
                    <a:pt x="82907" y="249577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" name="任意多边形: 形状 86"/>
            <p:cNvSpPr/>
            <p:nvPr/>
          </p:nvSpPr>
          <p:spPr>
            <a:xfrm rot="5400000">
              <a:off x="1511329" y="1725676"/>
              <a:ext cx="340067" cy="304683"/>
            </a:xfrm>
            <a:custGeom>
              <a:avLst/>
              <a:gdLst>
                <a:gd name="connsiteX0" fmla="*/ 172263 w 179188"/>
                <a:gd name="connsiteY0" fmla="*/ 1035 h 160543"/>
                <a:gd name="connsiteX1" fmla="*/ 162966 w 179188"/>
                <a:gd name="connsiteY1" fmla="*/ 11690 h 160543"/>
                <a:gd name="connsiteX2" fmla="*/ 155958 w 179188"/>
                <a:gd name="connsiteY2" fmla="*/ 26136 h 160543"/>
                <a:gd name="connsiteX3" fmla="*/ 144516 w 179188"/>
                <a:gd name="connsiteY3" fmla="*/ 53239 h 160543"/>
                <a:gd name="connsiteX4" fmla="*/ 112408 w 179188"/>
                <a:gd name="connsiteY4" fmla="*/ 101080 h 160543"/>
                <a:gd name="connsiteX5" fmla="*/ 69786 w 179188"/>
                <a:gd name="connsiteY5" fmla="*/ 127897 h 160543"/>
                <a:gd name="connsiteX6" fmla="*/ 39465 w 179188"/>
                <a:gd name="connsiteY6" fmla="*/ 131974 h 160543"/>
                <a:gd name="connsiteX7" fmla="*/ 6713 w 179188"/>
                <a:gd name="connsiteY7" fmla="*/ 136264 h 160543"/>
                <a:gd name="connsiteX8" fmla="*/ 7142 w 179188"/>
                <a:gd name="connsiteY8" fmla="*/ 155000 h 160543"/>
                <a:gd name="connsiteX9" fmla="*/ 78153 w 179188"/>
                <a:gd name="connsiteY9" fmla="*/ 155501 h 160543"/>
                <a:gd name="connsiteX10" fmla="*/ 129642 w 179188"/>
                <a:gd name="connsiteY10" fmla="*/ 122748 h 160543"/>
                <a:gd name="connsiteX11" fmla="*/ 162895 w 179188"/>
                <a:gd name="connsiteY11" fmla="*/ 70116 h 160543"/>
                <a:gd name="connsiteX12" fmla="*/ 175124 w 179188"/>
                <a:gd name="connsiteY12" fmla="*/ 36863 h 160543"/>
                <a:gd name="connsiteX13" fmla="*/ 178985 w 179188"/>
                <a:gd name="connsiteY13" fmla="*/ 19914 h 160543"/>
                <a:gd name="connsiteX14" fmla="*/ 177769 w 179188"/>
                <a:gd name="connsiteY14" fmla="*/ 3181 h 160543"/>
                <a:gd name="connsiteX15" fmla="*/ 172263 w 179188"/>
                <a:gd name="connsiteY15" fmla="*/ 1035 h 160543"/>
                <a:gd name="connsiteX16" fmla="*/ 172263 w 179188"/>
                <a:gd name="connsiteY16" fmla="*/ 1035 h 16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188" h="160543">
                  <a:moveTo>
                    <a:pt x="172263" y="1035"/>
                  </a:moveTo>
                  <a:cubicBezTo>
                    <a:pt x="169117" y="4682"/>
                    <a:pt x="165684" y="7614"/>
                    <a:pt x="162966" y="11690"/>
                  </a:cubicBezTo>
                  <a:cubicBezTo>
                    <a:pt x="160034" y="16196"/>
                    <a:pt x="158104" y="21130"/>
                    <a:pt x="155958" y="26136"/>
                  </a:cubicBezTo>
                  <a:cubicBezTo>
                    <a:pt x="152168" y="35146"/>
                    <a:pt x="148736" y="44371"/>
                    <a:pt x="144516" y="53239"/>
                  </a:cubicBezTo>
                  <a:cubicBezTo>
                    <a:pt x="136221" y="70759"/>
                    <a:pt x="126138" y="87279"/>
                    <a:pt x="112408" y="101080"/>
                  </a:cubicBezTo>
                  <a:cubicBezTo>
                    <a:pt x="100537" y="113023"/>
                    <a:pt x="86091" y="123106"/>
                    <a:pt x="69786" y="127897"/>
                  </a:cubicBezTo>
                  <a:cubicBezTo>
                    <a:pt x="59775" y="130829"/>
                    <a:pt x="49763" y="131473"/>
                    <a:pt x="39465" y="131974"/>
                  </a:cubicBezTo>
                  <a:cubicBezTo>
                    <a:pt x="28309" y="132474"/>
                    <a:pt x="17654" y="134333"/>
                    <a:pt x="6713" y="136264"/>
                  </a:cubicBezTo>
                  <a:cubicBezTo>
                    <a:pt x="-3370" y="138052"/>
                    <a:pt x="-1153" y="152569"/>
                    <a:pt x="7142" y="155000"/>
                  </a:cubicBezTo>
                  <a:cubicBezTo>
                    <a:pt x="30741" y="161937"/>
                    <a:pt x="54340" y="162652"/>
                    <a:pt x="78153" y="155501"/>
                  </a:cubicBezTo>
                  <a:cubicBezTo>
                    <a:pt x="97962" y="149565"/>
                    <a:pt x="115626" y="137838"/>
                    <a:pt x="129642" y="122748"/>
                  </a:cubicBezTo>
                  <a:cubicBezTo>
                    <a:pt x="143801" y="107445"/>
                    <a:pt x="154671" y="89209"/>
                    <a:pt x="162895" y="70116"/>
                  </a:cubicBezTo>
                  <a:cubicBezTo>
                    <a:pt x="167543" y="59317"/>
                    <a:pt x="171762" y="48161"/>
                    <a:pt x="175124" y="36863"/>
                  </a:cubicBezTo>
                  <a:cubicBezTo>
                    <a:pt x="176768" y="31356"/>
                    <a:pt x="178270" y="25635"/>
                    <a:pt x="178985" y="19914"/>
                  </a:cubicBezTo>
                  <a:cubicBezTo>
                    <a:pt x="179700" y="13907"/>
                    <a:pt x="178342" y="9045"/>
                    <a:pt x="177769" y="3181"/>
                  </a:cubicBezTo>
                  <a:cubicBezTo>
                    <a:pt x="177483" y="606"/>
                    <a:pt x="174194" y="-1253"/>
                    <a:pt x="172263" y="1035"/>
                  </a:cubicBezTo>
                  <a:lnTo>
                    <a:pt x="172263" y="103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8" name="任意多边形: 形状 87"/>
            <p:cNvSpPr/>
            <p:nvPr/>
          </p:nvSpPr>
          <p:spPr>
            <a:xfrm rot="5400000">
              <a:off x="1191672" y="1646959"/>
              <a:ext cx="331709" cy="238940"/>
            </a:xfrm>
            <a:custGeom>
              <a:avLst/>
              <a:gdLst>
                <a:gd name="connsiteX0" fmla="*/ 18471 w 174784"/>
                <a:gd name="connsiteY0" fmla="*/ 10095 h 125902"/>
                <a:gd name="connsiteX1" fmla="*/ 27982 w 174784"/>
                <a:gd name="connsiteY1" fmla="*/ 18104 h 125902"/>
                <a:gd name="connsiteX2" fmla="*/ 44930 w 174784"/>
                <a:gd name="connsiteY2" fmla="*/ 24469 h 125902"/>
                <a:gd name="connsiteX3" fmla="*/ 79900 w 174784"/>
                <a:gd name="connsiteY3" fmla="*/ 46852 h 125902"/>
                <a:gd name="connsiteX4" fmla="*/ 154487 w 174784"/>
                <a:gd name="connsiteY4" fmla="*/ 92334 h 125902"/>
                <a:gd name="connsiteX5" fmla="*/ 157133 w 174784"/>
                <a:gd name="connsiteY5" fmla="*/ 67090 h 125902"/>
                <a:gd name="connsiteX6" fmla="*/ 79184 w 174784"/>
                <a:gd name="connsiteY6" fmla="*/ 92334 h 125902"/>
                <a:gd name="connsiteX7" fmla="*/ 41641 w 174784"/>
                <a:gd name="connsiteY7" fmla="*/ 97554 h 125902"/>
                <a:gd name="connsiteX8" fmla="*/ 4168 w 174784"/>
                <a:gd name="connsiteY8" fmla="*/ 100128 h 125902"/>
                <a:gd name="connsiteX9" fmla="*/ 235 w 174784"/>
                <a:gd name="connsiteY9" fmla="*/ 107423 h 125902"/>
                <a:gd name="connsiteX10" fmla="*/ 34275 w 174784"/>
                <a:gd name="connsiteY10" fmla="*/ 125873 h 125902"/>
                <a:gd name="connsiteX11" fmla="*/ 80257 w 174784"/>
                <a:gd name="connsiteY11" fmla="*/ 120509 h 125902"/>
                <a:gd name="connsiteX12" fmla="*/ 168289 w 174784"/>
                <a:gd name="connsiteY12" fmla="*/ 92119 h 125902"/>
                <a:gd name="connsiteX13" fmla="*/ 167716 w 174784"/>
                <a:gd name="connsiteY13" fmla="*/ 68306 h 125902"/>
                <a:gd name="connsiteX14" fmla="*/ 125882 w 174784"/>
                <a:gd name="connsiteY14" fmla="*/ 46065 h 125902"/>
                <a:gd name="connsiteX15" fmla="*/ 86550 w 174784"/>
                <a:gd name="connsiteY15" fmla="*/ 18962 h 125902"/>
                <a:gd name="connsiteX16" fmla="*/ 45645 w 174784"/>
                <a:gd name="connsiteY16" fmla="*/ 1013 h 125902"/>
                <a:gd name="connsiteX17" fmla="*/ 25336 w 174784"/>
                <a:gd name="connsiteY17" fmla="*/ 2157 h 125902"/>
                <a:gd name="connsiteX18" fmla="*/ 18471 w 174784"/>
                <a:gd name="connsiteY18" fmla="*/ 10095 h 125902"/>
                <a:gd name="connsiteX19" fmla="*/ 18471 w 174784"/>
                <a:gd name="connsiteY19" fmla="*/ 10095 h 125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4784" h="125902">
                  <a:moveTo>
                    <a:pt x="18471" y="10095"/>
                  </a:moveTo>
                  <a:cubicBezTo>
                    <a:pt x="19400" y="13814"/>
                    <a:pt x="24907" y="16602"/>
                    <a:pt x="27982" y="18104"/>
                  </a:cubicBezTo>
                  <a:cubicBezTo>
                    <a:pt x="33417" y="20679"/>
                    <a:pt x="39424" y="22037"/>
                    <a:pt x="44930" y="24469"/>
                  </a:cubicBezTo>
                  <a:cubicBezTo>
                    <a:pt x="57659" y="30118"/>
                    <a:pt x="68815" y="38628"/>
                    <a:pt x="79900" y="46852"/>
                  </a:cubicBezTo>
                  <a:cubicBezTo>
                    <a:pt x="103570" y="64587"/>
                    <a:pt x="128099" y="79033"/>
                    <a:pt x="154487" y="92334"/>
                  </a:cubicBezTo>
                  <a:cubicBezTo>
                    <a:pt x="155345" y="83895"/>
                    <a:pt x="156275" y="75528"/>
                    <a:pt x="157133" y="67090"/>
                  </a:cubicBezTo>
                  <a:cubicBezTo>
                    <a:pt x="132103" y="78317"/>
                    <a:pt x="106001" y="86827"/>
                    <a:pt x="79184" y="92334"/>
                  </a:cubicBezTo>
                  <a:cubicBezTo>
                    <a:pt x="66813" y="94836"/>
                    <a:pt x="54227" y="96911"/>
                    <a:pt x="41641" y="97554"/>
                  </a:cubicBezTo>
                  <a:cubicBezTo>
                    <a:pt x="29770" y="98126"/>
                    <a:pt x="15324" y="95266"/>
                    <a:pt x="4168" y="100128"/>
                  </a:cubicBezTo>
                  <a:cubicBezTo>
                    <a:pt x="1236" y="101416"/>
                    <a:pt x="-694" y="104062"/>
                    <a:pt x="235" y="107423"/>
                  </a:cubicBezTo>
                  <a:cubicBezTo>
                    <a:pt x="4240" y="121296"/>
                    <a:pt x="21617" y="125587"/>
                    <a:pt x="34275" y="125873"/>
                  </a:cubicBezTo>
                  <a:cubicBezTo>
                    <a:pt x="49579" y="126230"/>
                    <a:pt x="65311" y="123299"/>
                    <a:pt x="80257" y="120509"/>
                  </a:cubicBezTo>
                  <a:cubicBezTo>
                    <a:pt x="110793" y="114789"/>
                    <a:pt x="140041" y="104920"/>
                    <a:pt x="168289" y="92119"/>
                  </a:cubicBezTo>
                  <a:cubicBezTo>
                    <a:pt x="177800" y="87828"/>
                    <a:pt x="176226" y="72596"/>
                    <a:pt x="167716" y="68306"/>
                  </a:cubicBezTo>
                  <a:cubicBezTo>
                    <a:pt x="153557" y="61297"/>
                    <a:pt x="139398" y="54218"/>
                    <a:pt x="125882" y="46065"/>
                  </a:cubicBezTo>
                  <a:cubicBezTo>
                    <a:pt x="112223" y="37842"/>
                    <a:pt x="99923" y="27687"/>
                    <a:pt x="86550" y="18962"/>
                  </a:cubicBezTo>
                  <a:cubicBezTo>
                    <a:pt x="74036" y="10738"/>
                    <a:pt x="60520" y="3730"/>
                    <a:pt x="45645" y="1013"/>
                  </a:cubicBezTo>
                  <a:cubicBezTo>
                    <a:pt x="39424" y="-131"/>
                    <a:pt x="31200" y="-918"/>
                    <a:pt x="25336" y="2157"/>
                  </a:cubicBezTo>
                  <a:cubicBezTo>
                    <a:pt x="23334" y="3158"/>
                    <a:pt x="17684" y="6877"/>
                    <a:pt x="18471" y="10095"/>
                  </a:cubicBezTo>
                  <a:lnTo>
                    <a:pt x="18471" y="1009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" name="任意多边形: 形状 88"/>
            <p:cNvSpPr/>
            <p:nvPr/>
          </p:nvSpPr>
          <p:spPr>
            <a:xfrm rot="5400000">
              <a:off x="1691435" y="1069403"/>
              <a:ext cx="197482" cy="352305"/>
            </a:xfrm>
            <a:custGeom>
              <a:avLst/>
              <a:gdLst>
                <a:gd name="connsiteX0" fmla="*/ 622 w 104057"/>
                <a:gd name="connsiteY0" fmla="*/ 3624 h 185636"/>
                <a:gd name="connsiteX1" fmla="*/ 4270 w 104057"/>
                <a:gd name="connsiteY1" fmla="*/ 25722 h 185636"/>
                <a:gd name="connsiteX2" fmla="*/ 19645 w 104057"/>
                <a:gd name="connsiteY2" fmla="*/ 46174 h 185636"/>
                <a:gd name="connsiteX3" fmla="*/ 53899 w 104057"/>
                <a:gd name="connsiteY3" fmla="*/ 85649 h 185636"/>
                <a:gd name="connsiteX4" fmla="*/ 74065 w 104057"/>
                <a:gd name="connsiteY4" fmla="*/ 133490 h 185636"/>
                <a:gd name="connsiteX5" fmla="*/ 77069 w 104057"/>
                <a:gd name="connsiteY5" fmla="*/ 159592 h 185636"/>
                <a:gd name="connsiteX6" fmla="*/ 85078 w 104057"/>
                <a:gd name="connsiteY6" fmla="*/ 183906 h 185636"/>
                <a:gd name="connsiteX7" fmla="*/ 93016 w 104057"/>
                <a:gd name="connsiteY7" fmla="*/ 184764 h 185636"/>
                <a:gd name="connsiteX8" fmla="*/ 100239 w 104057"/>
                <a:gd name="connsiteY8" fmla="*/ 132990 h 185636"/>
                <a:gd name="connsiteX9" fmla="*/ 79786 w 104057"/>
                <a:gd name="connsiteY9" fmla="*/ 81286 h 185636"/>
                <a:gd name="connsiteX10" fmla="*/ 44531 w 104057"/>
                <a:gd name="connsiteY10" fmla="*/ 39810 h 185636"/>
                <a:gd name="connsiteX11" fmla="*/ 25723 w 104057"/>
                <a:gd name="connsiteY11" fmla="*/ 20215 h 185636"/>
                <a:gd name="connsiteX12" fmla="*/ 8703 w 104057"/>
                <a:gd name="connsiteY12" fmla="*/ 1265 h 185636"/>
                <a:gd name="connsiteX13" fmla="*/ 622 w 104057"/>
                <a:gd name="connsiteY13" fmla="*/ 3624 h 185636"/>
                <a:gd name="connsiteX14" fmla="*/ 622 w 104057"/>
                <a:gd name="connsiteY14" fmla="*/ 3624 h 1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057" h="185636">
                  <a:moveTo>
                    <a:pt x="622" y="3624"/>
                  </a:moveTo>
                  <a:cubicBezTo>
                    <a:pt x="-736" y="11920"/>
                    <a:pt x="-21" y="18142"/>
                    <a:pt x="4270" y="25722"/>
                  </a:cubicBezTo>
                  <a:cubicBezTo>
                    <a:pt x="8417" y="33087"/>
                    <a:pt x="14138" y="39810"/>
                    <a:pt x="19645" y="46174"/>
                  </a:cubicBezTo>
                  <a:cubicBezTo>
                    <a:pt x="31087" y="59333"/>
                    <a:pt x="44173" y="71060"/>
                    <a:pt x="53899" y="85649"/>
                  </a:cubicBezTo>
                  <a:cubicBezTo>
                    <a:pt x="63625" y="100237"/>
                    <a:pt x="70275" y="116399"/>
                    <a:pt x="74065" y="133490"/>
                  </a:cubicBezTo>
                  <a:cubicBezTo>
                    <a:pt x="75925" y="142072"/>
                    <a:pt x="76854" y="150868"/>
                    <a:pt x="77069" y="159592"/>
                  </a:cubicBezTo>
                  <a:cubicBezTo>
                    <a:pt x="77283" y="167959"/>
                    <a:pt x="77999" y="178114"/>
                    <a:pt x="85078" y="183906"/>
                  </a:cubicBezTo>
                  <a:cubicBezTo>
                    <a:pt x="87510" y="185837"/>
                    <a:pt x="90299" y="186195"/>
                    <a:pt x="93016" y="184764"/>
                  </a:cubicBezTo>
                  <a:cubicBezTo>
                    <a:pt x="109821" y="175825"/>
                    <a:pt x="103242" y="147650"/>
                    <a:pt x="100239" y="132990"/>
                  </a:cubicBezTo>
                  <a:cubicBezTo>
                    <a:pt x="96591" y="114826"/>
                    <a:pt x="89440" y="97091"/>
                    <a:pt x="79786" y="81286"/>
                  </a:cubicBezTo>
                  <a:cubicBezTo>
                    <a:pt x="70204" y="65626"/>
                    <a:pt x="57618" y="52467"/>
                    <a:pt x="44531" y="39810"/>
                  </a:cubicBezTo>
                  <a:cubicBezTo>
                    <a:pt x="38023" y="33516"/>
                    <a:pt x="31373" y="27295"/>
                    <a:pt x="25723" y="20215"/>
                  </a:cubicBezTo>
                  <a:cubicBezTo>
                    <a:pt x="20145" y="13207"/>
                    <a:pt x="15568" y="6986"/>
                    <a:pt x="8703" y="1265"/>
                  </a:cubicBezTo>
                  <a:cubicBezTo>
                    <a:pt x="6200" y="-952"/>
                    <a:pt x="1194" y="-309"/>
                    <a:pt x="622" y="3624"/>
                  </a:cubicBezTo>
                  <a:lnTo>
                    <a:pt x="622" y="362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" name="任意多边形: 形状 89"/>
            <p:cNvSpPr/>
            <p:nvPr/>
          </p:nvSpPr>
          <p:spPr>
            <a:xfrm rot="5400000">
              <a:off x="1481291" y="1649582"/>
              <a:ext cx="320928" cy="204808"/>
            </a:xfrm>
            <a:custGeom>
              <a:avLst/>
              <a:gdLst>
                <a:gd name="connsiteX0" fmla="*/ 149316 w 169103"/>
                <a:gd name="connsiteY0" fmla="*/ 3124 h 107917"/>
                <a:gd name="connsiteX1" fmla="*/ 117064 w 169103"/>
                <a:gd name="connsiteY1" fmla="*/ 25078 h 107917"/>
                <a:gd name="connsiteX2" fmla="*/ 81093 w 169103"/>
                <a:gd name="connsiteY2" fmla="*/ 46961 h 107917"/>
                <a:gd name="connsiteX3" fmla="*/ 45909 w 169103"/>
                <a:gd name="connsiteY3" fmla="*/ 65840 h 107917"/>
                <a:gd name="connsiteX4" fmla="*/ 6506 w 169103"/>
                <a:gd name="connsiteY4" fmla="*/ 79427 h 107917"/>
                <a:gd name="connsiteX5" fmla="*/ 7078 w 169103"/>
                <a:gd name="connsiteY5" fmla="*/ 103527 h 107917"/>
                <a:gd name="connsiteX6" fmla="*/ 56350 w 169103"/>
                <a:gd name="connsiteY6" fmla="*/ 100380 h 107917"/>
                <a:gd name="connsiteX7" fmla="*/ 100974 w 169103"/>
                <a:gd name="connsiteY7" fmla="*/ 76638 h 107917"/>
                <a:gd name="connsiteX8" fmla="*/ 141521 w 169103"/>
                <a:gd name="connsiteY8" fmla="*/ 49035 h 107917"/>
                <a:gd name="connsiteX9" fmla="*/ 169053 w 169103"/>
                <a:gd name="connsiteY9" fmla="*/ 10704 h 107917"/>
                <a:gd name="connsiteX10" fmla="*/ 149316 w 169103"/>
                <a:gd name="connsiteY10" fmla="*/ 3124 h 107917"/>
                <a:gd name="connsiteX11" fmla="*/ 149316 w 169103"/>
                <a:gd name="connsiteY11" fmla="*/ 3124 h 10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9103" h="107917">
                  <a:moveTo>
                    <a:pt x="149316" y="3124"/>
                  </a:moveTo>
                  <a:cubicBezTo>
                    <a:pt x="139876" y="11920"/>
                    <a:pt x="127934" y="18141"/>
                    <a:pt x="117064" y="25078"/>
                  </a:cubicBezTo>
                  <a:cubicBezTo>
                    <a:pt x="105264" y="32658"/>
                    <a:pt x="93179" y="39809"/>
                    <a:pt x="81093" y="46961"/>
                  </a:cubicBezTo>
                  <a:cubicBezTo>
                    <a:pt x="69723" y="53683"/>
                    <a:pt x="58210" y="60834"/>
                    <a:pt x="45909" y="65840"/>
                  </a:cubicBezTo>
                  <a:cubicBezTo>
                    <a:pt x="33037" y="71060"/>
                    <a:pt x="18520" y="72490"/>
                    <a:pt x="6506" y="79427"/>
                  </a:cubicBezTo>
                  <a:cubicBezTo>
                    <a:pt x="-2576" y="84719"/>
                    <a:pt x="-1932" y="98592"/>
                    <a:pt x="7078" y="103527"/>
                  </a:cubicBezTo>
                  <a:cubicBezTo>
                    <a:pt x="22525" y="111965"/>
                    <a:pt x="41046" y="106745"/>
                    <a:pt x="56350" y="100380"/>
                  </a:cubicBezTo>
                  <a:cubicBezTo>
                    <a:pt x="72011" y="93872"/>
                    <a:pt x="86528" y="85362"/>
                    <a:pt x="100974" y="76638"/>
                  </a:cubicBezTo>
                  <a:cubicBezTo>
                    <a:pt x="114918" y="68200"/>
                    <a:pt x="129006" y="59618"/>
                    <a:pt x="141521" y="49035"/>
                  </a:cubicBezTo>
                  <a:cubicBezTo>
                    <a:pt x="153106" y="39166"/>
                    <a:pt x="167551" y="26651"/>
                    <a:pt x="169053" y="10704"/>
                  </a:cubicBezTo>
                  <a:cubicBezTo>
                    <a:pt x="170054" y="-23"/>
                    <a:pt x="155823" y="-2955"/>
                    <a:pt x="149316" y="3124"/>
                  </a:cubicBezTo>
                  <a:lnTo>
                    <a:pt x="149316" y="312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" name="任意多边形: 形状 90"/>
            <p:cNvSpPr/>
            <p:nvPr/>
          </p:nvSpPr>
          <p:spPr>
            <a:xfrm rot="5400000">
              <a:off x="1244808" y="1538521"/>
              <a:ext cx="262323" cy="119028"/>
            </a:xfrm>
            <a:custGeom>
              <a:avLst/>
              <a:gdLst>
                <a:gd name="connsiteX0" fmla="*/ 127394 w 138223"/>
                <a:gd name="connsiteY0" fmla="*/ 29269 h 62718"/>
                <a:gd name="connsiteX1" fmla="*/ 112233 w 138223"/>
                <a:gd name="connsiteY1" fmla="*/ 27409 h 62718"/>
                <a:gd name="connsiteX2" fmla="*/ 100720 w 138223"/>
                <a:gd name="connsiteY2" fmla="*/ 26623 h 62718"/>
                <a:gd name="connsiteX3" fmla="*/ 74618 w 138223"/>
                <a:gd name="connsiteY3" fmla="*/ 17326 h 62718"/>
                <a:gd name="connsiteX4" fmla="*/ 58671 w 138223"/>
                <a:gd name="connsiteY4" fmla="*/ 15395 h 62718"/>
                <a:gd name="connsiteX5" fmla="*/ 55596 w 138223"/>
                <a:gd name="connsiteY5" fmla="*/ 15467 h 62718"/>
                <a:gd name="connsiteX6" fmla="*/ 55381 w 138223"/>
                <a:gd name="connsiteY6" fmla="*/ 15467 h 62718"/>
                <a:gd name="connsiteX7" fmla="*/ 53164 w 138223"/>
                <a:gd name="connsiteY7" fmla="*/ 14823 h 62718"/>
                <a:gd name="connsiteX8" fmla="*/ 53236 w 138223"/>
                <a:gd name="connsiteY8" fmla="*/ 14823 h 62718"/>
                <a:gd name="connsiteX9" fmla="*/ 34714 w 138223"/>
                <a:gd name="connsiteY9" fmla="*/ 4096 h 62718"/>
                <a:gd name="connsiteX10" fmla="*/ 1104 w 138223"/>
                <a:gd name="connsiteY10" fmla="*/ 11462 h 62718"/>
                <a:gd name="connsiteX11" fmla="*/ 6395 w 138223"/>
                <a:gd name="connsiteY11" fmla="*/ 30770 h 62718"/>
                <a:gd name="connsiteX12" fmla="*/ 16622 w 138223"/>
                <a:gd name="connsiteY12" fmla="*/ 35848 h 62718"/>
                <a:gd name="connsiteX13" fmla="*/ 15764 w 138223"/>
                <a:gd name="connsiteY13" fmla="*/ 35418 h 62718"/>
                <a:gd name="connsiteX14" fmla="*/ 18553 w 138223"/>
                <a:gd name="connsiteY14" fmla="*/ 36777 h 62718"/>
                <a:gd name="connsiteX15" fmla="*/ 37074 w 138223"/>
                <a:gd name="connsiteY15" fmla="*/ 47576 h 62718"/>
                <a:gd name="connsiteX16" fmla="*/ 49589 w 138223"/>
                <a:gd name="connsiteY16" fmla="*/ 51580 h 62718"/>
                <a:gd name="connsiteX17" fmla="*/ 59529 w 138223"/>
                <a:gd name="connsiteY17" fmla="*/ 52152 h 62718"/>
                <a:gd name="connsiteX18" fmla="*/ 62604 w 138223"/>
                <a:gd name="connsiteY18" fmla="*/ 52081 h 62718"/>
                <a:gd name="connsiteX19" fmla="*/ 63820 w 138223"/>
                <a:gd name="connsiteY19" fmla="*/ 52224 h 62718"/>
                <a:gd name="connsiteX20" fmla="*/ 94069 w 138223"/>
                <a:gd name="connsiteY20" fmla="*/ 61664 h 62718"/>
                <a:gd name="connsiteX21" fmla="*/ 131541 w 138223"/>
                <a:gd name="connsiteY21" fmla="*/ 56157 h 62718"/>
                <a:gd name="connsiteX22" fmla="*/ 127394 w 138223"/>
                <a:gd name="connsiteY22" fmla="*/ 29269 h 62718"/>
                <a:gd name="connsiteX23" fmla="*/ 127394 w 138223"/>
                <a:gd name="connsiteY23" fmla="*/ 29269 h 6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8223" h="62718">
                  <a:moveTo>
                    <a:pt x="127394" y="29269"/>
                  </a:moveTo>
                  <a:cubicBezTo>
                    <a:pt x="122388" y="28125"/>
                    <a:pt x="117382" y="27624"/>
                    <a:pt x="112233" y="27409"/>
                  </a:cubicBezTo>
                  <a:cubicBezTo>
                    <a:pt x="107371" y="27195"/>
                    <a:pt x="104081" y="27266"/>
                    <a:pt x="100720" y="26623"/>
                  </a:cubicBezTo>
                  <a:cubicBezTo>
                    <a:pt x="90637" y="24692"/>
                    <a:pt x="84916" y="20615"/>
                    <a:pt x="74618" y="17326"/>
                  </a:cubicBezTo>
                  <a:cubicBezTo>
                    <a:pt x="69469" y="15681"/>
                    <a:pt x="64034" y="15324"/>
                    <a:pt x="58671" y="15395"/>
                  </a:cubicBezTo>
                  <a:cubicBezTo>
                    <a:pt x="57670" y="15395"/>
                    <a:pt x="56668" y="15467"/>
                    <a:pt x="55596" y="15467"/>
                  </a:cubicBezTo>
                  <a:cubicBezTo>
                    <a:pt x="58242" y="15467"/>
                    <a:pt x="56311" y="15681"/>
                    <a:pt x="55381" y="15467"/>
                  </a:cubicBezTo>
                  <a:cubicBezTo>
                    <a:pt x="54666" y="15252"/>
                    <a:pt x="53880" y="14966"/>
                    <a:pt x="53164" y="14823"/>
                  </a:cubicBezTo>
                  <a:cubicBezTo>
                    <a:pt x="51019" y="14537"/>
                    <a:pt x="55167" y="16039"/>
                    <a:pt x="53236" y="14823"/>
                  </a:cubicBezTo>
                  <a:cubicBezTo>
                    <a:pt x="47372" y="11105"/>
                    <a:pt x="41007" y="7100"/>
                    <a:pt x="34714" y="4096"/>
                  </a:cubicBezTo>
                  <a:cubicBezTo>
                    <a:pt x="23129" y="-1410"/>
                    <a:pt x="6753" y="-3412"/>
                    <a:pt x="1104" y="11462"/>
                  </a:cubicBezTo>
                  <a:cubicBezTo>
                    <a:pt x="-1614" y="18613"/>
                    <a:pt x="889" y="25765"/>
                    <a:pt x="6395" y="30770"/>
                  </a:cubicBezTo>
                  <a:cubicBezTo>
                    <a:pt x="8898" y="32987"/>
                    <a:pt x="13189" y="35991"/>
                    <a:pt x="16622" y="35848"/>
                  </a:cubicBezTo>
                  <a:cubicBezTo>
                    <a:pt x="18195" y="35776"/>
                    <a:pt x="16479" y="35705"/>
                    <a:pt x="15764" y="35418"/>
                  </a:cubicBezTo>
                  <a:cubicBezTo>
                    <a:pt x="16693" y="35848"/>
                    <a:pt x="17623" y="36277"/>
                    <a:pt x="18553" y="36777"/>
                  </a:cubicBezTo>
                  <a:cubicBezTo>
                    <a:pt x="24917" y="40139"/>
                    <a:pt x="30495" y="44644"/>
                    <a:pt x="37074" y="47576"/>
                  </a:cubicBezTo>
                  <a:cubicBezTo>
                    <a:pt x="41150" y="49363"/>
                    <a:pt x="45227" y="50937"/>
                    <a:pt x="49589" y="51580"/>
                  </a:cubicBezTo>
                  <a:cubicBezTo>
                    <a:pt x="52950" y="52009"/>
                    <a:pt x="56168" y="52224"/>
                    <a:pt x="59529" y="52152"/>
                  </a:cubicBezTo>
                  <a:cubicBezTo>
                    <a:pt x="60530" y="52152"/>
                    <a:pt x="61531" y="52081"/>
                    <a:pt x="62604" y="52081"/>
                  </a:cubicBezTo>
                  <a:cubicBezTo>
                    <a:pt x="60816" y="52009"/>
                    <a:pt x="63105" y="52081"/>
                    <a:pt x="63820" y="52224"/>
                  </a:cubicBezTo>
                  <a:cubicBezTo>
                    <a:pt x="72616" y="54369"/>
                    <a:pt x="83271" y="60162"/>
                    <a:pt x="94069" y="61664"/>
                  </a:cubicBezTo>
                  <a:cubicBezTo>
                    <a:pt x="106870" y="63380"/>
                    <a:pt x="120457" y="63881"/>
                    <a:pt x="131541" y="56157"/>
                  </a:cubicBezTo>
                  <a:cubicBezTo>
                    <a:pt x="141625" y="49149"/>
                    <a:pt x="140338" y="32344"/>
                    <a:pt x="127394" y="29269"/>
                  </a:cubicBezTo>
                  <a:lnTo>
                    <a:pt x="127394" y="2926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" name="任意多边形: 形状 91"/>
            <p:cNvSpPr/>
            <p:nvPr/>
          </p:nvSpPr>
          <p:spPr>
            <a:xfrm rot="5400000">
              <a:off x="1615732" y="1097518"/>
              <a:ext cx="119802" cy="252394"/>
            </a:xfrm>
            <a:custGeom>
              <a:avLst/>
              <a:gdLst>
                <a:gd name="connsiteX0" fmla="*/ 21630 w 63126"/>
                <a:gd name="connsiteY0" fmla="*/ 14633 h 132991"/>
                <a:gd name="connsiteX1" fmla="*/ 20485 w 63126"/>
                <a:gd name="connsiteY1" fmla="*/ 9770 h 132991"/>
                <a:gd name="connsiteX2" fmla="*/ 248 w 63126"/>
                <a:gd name="connsiteY2" fmla="*/ 7553 h 132991"/>
                <a:gd name="connsiteX3" fmla="*/ 8757 w 63126"/>
                <a:gd name="connsiteY3" fmla="*/ 36444 h 132991"/>
                <a:gd name="connsiteX4" fmla="*/ 18984 w 63126"/>
                <a:gd name="connsiteY4" fmla="*/ 63904 h 132991"/>
                <a:gd name="connsiteX5" fmla="*/ 26278 w 63126"/>
                <a:gd name="connsiteY5" fmla="*/ 92438 h 132991"/>
                <a:gd name="connsiteX6" fmla="*/ 31141 w 63126"/>
                <a:gd name="connsiteY6" fmla="*/ 121400 h 132991"/>
                <a:gd name="connsiteX7" fmla="*/ 47159 w 63126"/>
                <a:gd name="connsiteY7" fmla="*/ 132985 h 132991"/>
                <a:gd name="connsiteX8" fmla="*/ 62606 w 63126"/>
                <a:gd name="connsiteY8" fmla="*/ 120614 h 132991"/>
                <a:gd name="connsiteX9" fmla="*/ 58887 w 63126"/>
                <a:gd name="connsiteY9" fmla="*/ 84643 h 132991"/>
                <a:gd name="connsiteX10" fmla="*/ 49734 w 63126"/>
                <a:gd name="connsiteY10" fmla="*/ 54679 h 132991"/>
                <a:gd name="connsiteX11" fmla="*/ 35431 w 63126"/>
                <a:gd name="connsiteY11" fmla="*/ 24502 h 132991"/>
                <a:gd name="connsiteX12" fmla="*/ 12762 w 63126"/>
                <a:gd name="connsiteY12" fmla="*/ 116 h 132991"/>
                <a:gd name="connsiteX13" fmla="*/ 17696 w 63126"/>
                <a:gd name="connsiteY13" fmla="*/ 17207 h 132991"/>
                <a:gd name="connsiteX14" fmla="*/ 19484 w 63126"/>
                <a:gd name="connsiteY14" fmla="*/ 15205 h 132991"/>
                <a:gd name="connsiteX15" fmla="*/ 16409 w 63126"/>
                <a:gd name="connsiteY15" fmla="*/ 15705 h 132991"/>
                <a:gd name="connsiteX16" fmla="*/ 18555 w 63126"/>
                <a:gd name="connsiteY16" fmla="*/ 17279 h 132991"/>
                <a:gd name="connsiteX17" fmla="*/ 21630 w 63126"/>
                <a:gd name="connsiteY17" fmla="*/ 14633 h 132991"/>
                <a:gd name="connsiteX18" fmla="*/ 21630 w 63126"/>
                <a:gd name="connsiteY18" fmla="*/ 14633 h 132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126" h="132991">
                  <a:moveTo>
                    <a:pt x="21630" y="14633"/>
                  </a:moveTo>
                  <a:cubicBezTo>
                    <a:pt x="20485" y="13274"/>
                    <a:pt x="20128" y="11629"/>
                    <a:pt x="20485" y="9770"/>
                  </a:cubicBezTo>
                  <a:cubicBezTo>
                    <a:pt x="21486" y="-1672"/>
                    <a:pt x="2035" y="-3889"/>
                    <a:pt x="248" y="7553"/>
                  </a:cubicBezTo>
                  <a:cubicBezTo>
                    <a:pt x="-1326" y="17779"/>
                    <a:pt x="4967" y="27290"/>
                    <a:pt x="8757" y="36444"/>
                  </a:cubicBezTo>
                  <a:cubicBezTo>
                    <a:pt x="12476" y="45455"/>
                    <a:pt x="16052" y="54536"/>
                    <a:pt x="18984" y="63904"/>
                  </a:cubicBezTo>
                  <a:cubicBezTo>
                    <a:pt x="21844" y="73272"/>
                    <a:pt x="24275" y="82855"/>
                    <a:pt x="26278" y="92438"/>
                  </a:cubicBezTo>
                  <a:cubicBezTo>
                    <a:pt x="28209" y="101663"/>
                    <a:pt x="27708" y="111246"/>
                    <a:pt x="31141" y="121400"/>
                  </a:cubicBezTo>
                  <a:cubicBezTo>
                    <a:pt x="33429" y="128194"/>
                    <a:pt x="39794" y="133199"/>
                    <a:pt x="47159" y="132985"/>
                  </a:cubicBezTo>
                  <a:cubicBezTo>
                    <a:pt x="53810" y="132842"/>
                    <a:pt x="61605" y="127622"/>
                    <a:pt x="62606" y="120614"/>
                  </a:cubicBezTo>
                  <a:cubicBezTo>
                    <a:pt x="64322" y="108671"/>
                    <a:pt x="61462" y="96371"/>
                    <a:pt x="58887" y="84643"/>
                  </a:cubicBezTo>
                  <a:cubicBezTo>
                    <a:pt x="56599" y="74345"/>
                    <a:pt x="53595" y="64405"/>
                    <a:pt x="49734" y="54679"/>
                  </a:cubicBezTo>
                  <a:cubicBezTo>
                    <a:pt x="45657" y="44382"/>
                    <a:pt x="41081" y="34084"/>
                    <a:pt x="35431" y="24502"/>
                  </a:cubicBezTo>
                  <a:cubicBezTo>
                    <a:pt x="30068" y="15491"/>
                    <a:pt x="23489" y="3119"/>
                    <a:pt x="12762" y="116"/>
                  </a:cubicBezTo>
                  <a:cubicBezTo>
                    <a:pt x="14407" y="5765"/>
                    <a:pt x="16052" y="11486"/>
                    <a:pt x="17696" y="17207"/>
                  </a:cubicBezTo>
                  <a:cubicBezTo>
                    <a:pt x="18268" y="16563"/>
                    <a:pt x="18912" y="15920"/>
                    <a:pt x="19484" y="15205"/>
                  </a:cubicBezTo>
                  <a:cubicBezTo>
                    <a:pt x="18483" y="15348"/>
                    <a:pt x="17410" y="15491"/>
                    <a:pt x="16409" y="15705"/>
                  </a:cubicBezTo>
                  <a:cubicBezTo>
                    <a:pt x="17124" y="16206"/>
                    <a:pt x="17839" y="16778"/>
                    <a:pt x="18555" y="17279"/>
                  </a:cubicBezTo>
                  <a:cubicBezTo>
                    <a:pt x="20199" y="18494"/>
                    <a:pt x="22845" y="16635"/>
                    <a:pt x="21630" y="14633"/>
                  </a:cubicBezTo>
                  <a:lnTo>
                    <a:pt x="21630" y="1463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" name="任意多边形: 形状 93"/>
            <p:cNvSpPr/>
            <p:nvPr/>
          </p:nvSpPr>
          <p:spPr>
            <a:xfrm rot="5400000">
              <a:off x="832943" y="1042388"/>
              <a:ext cx="868304" cy="892000"/>
            </a:xfrm>
            <a:custGeom>
              <a:avLst/>
              <a:gdLst>
                <a:gd name="connsiteX0" fmla="*/ 457094 w 457526"/>
                <a:gd name="connsiteY0" fmla="*/ 58 h 470012"/>
                <a:gd name="connsiteX1" fmla="*/ 336096 w 457526"/>
                <a:gd name="connsiteY1" fmla="*/ 62917 h 470012"/>
                <a:gd name="connsiteX2" fmla="*/ 210306 w 457526"/>
                <a:gd name="connsiteY2" fmla="*/ 113905 h 470012"/>
                <a:gd name="connsiteX3" fmla="*/ 101322 w 457526"/>
                <a:gd name="connsiteY3" fmla="*/ 192139 h 470012"/>
                <a:gd name="connsiteX4" fmla="*/ 33743 w 457526"/>
                <a:gd name="connsiteY4" fmla="*/ 311278 h 470012"/>
                <a:gd name="connsiteX5" fmla="*/ 1062 w 457526"/>
                <a:gd name="connsiteY5" fmla="*/ 449726 h 470012"/>
                <a:gd name="connsiteX6" fmla="*/ 61 w 457526"/>
                <a:gd name="connsiteY6" fmla="*/ 466960 h 470012"/>
                <a:gd name="connsiteX7" fmla="*/ 6354 w 457526"/>
                <a:gd name="connsiteY7" fmla="*/ 467675 h 470012"/>
                <a:gd name="connsiteX8" fmla="*/ 13219 w 457526"/>
                <a:gd name="connsiteY8" fmla="*/ 433206 h 470012"/>
                <a:gd name="connsiteX9" fmla="*/ 19727 w 457526"/>
                <a:gd name="connsiteY9" fmla="*/ 398308 h 470012"/>
                <a:gd name="connsiteX10" fmla="*/ 36675 w 457526"/>
                <a:gd name="connsiteY10" fmla="*/ 330873 h 470012"/>
                <a:gd name="connsiteX11" fmla="*/ 98318 w 457526"/>
                <a:gd name="connsiteY11" fmla="*/ 208301 h 470012"/>
                <a:gd name="connsiteX12" fmla="*/ 202869 w 457526"/>
                <a:gd name="connsiteY12" fmla="*/ 125991 h 470012"/>
                <a:gd name="connsiteX13" fmla="*/ 327014 w 457526"/>
                <a:gd name="connsiteY13" fmla="*/ 72714 h 470012"/>
                <a:gd name="connsiteX14" fmla="*/ 457452 w 457526"/>
                <a:gd name="connsiteY14" fmla="*/ 559 h 470012"/>
                <a:gd name="connsiteX15" fmla="*/ 457094 w 457526"/>
                <a:gd name="connsiteY15" fmla="*/ 58 h 470012"/>
                <a:gd name="connsiteX16" fmla="*/ 457094 w 457526"/>
                <a:gd name="connsiteY16" fmla="*/ 58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7526" h="470012">
                  <a:moveTo>
                    <a:pt x="457094" y="58"/>
                  </a:moveTo>
                  <a:cubicBezTo>
                    <a:pt x="420623" y="27805"/>
                    <a:pt x="378574" y="46398"/>
                    <a:pt x="336096" y="62917"/>
                  </a:cubicBezTo>
                  <a:cubicBezTo>
                    <a:pt x="293975" y="79293"/>
                    <a:pt x="251068" y="94239"/>
                    <a:pt x="210306" y="113905"/>
                  </a:cubicBezTo>
                  <a:cubicBezTo>
                    <a:pt x="169687" y="133428"/>
                    <a:pt x="131428" y="158243"/>
                    <a:pt x="101322" y="192139"/>
                  </a:cubicBezTo>
                  <a:cubicBezTo>
                    <a:pt x="70643" y="226608"/>
                    <a:pt x="49190" y="268013"/>
                    <a:pt x="33743" y="311278"/>
                  </a:cubicBezTo>
                  <a:cubicBezTo>
                    <a:pt x="17796" y="356045"/>
                    <a:pt x="8285" y="402814"/>
                    <a:pt x="1062" y="449726"/>
                  </a:cubicBezTo>
                  <a:cubicBezTo>
                    <a:pt x="204" y="455518"/>
                    <a:pt x="-154" y="461096"/>
                    <a:pt x="61" y="466960"/>
                  </a:cubicBezTo>
                  <a:cubicBezTo>
                    <a:pt x="204" y="470750"/>
                    <a:pt x="5281" y="471036"/>
                    <a:pt x="6354" y="467675"/>
                  </a:cubicBezTo>
                  <a:cubicBezTo>
                    <a:pt x="10072" y="456519"/>
                    <a:pt x="11217" y="444791"/>
                    <a:pt x="13219" y="433206"/>
                  </a:cubicBezTo>
                  <a:cubicBezTo>
                    <a:pt x="15221" y="421550"/>
                    <a:pt x="17367" y="409893"/>
                    <a:pt x="19727" y="398308"/>
                  </a:cubicBezTo>
                  <a:cubicBezTo>
                    <a:pt x="24375" y="375639"/>
                    <a:pt x="29810" y="353041"/>
                    <a:pt x="36675" y="330873"/>
                  </a:cubicBezTo>
                  <a:cubicBezTo>
                    <a:pt x="50262" y="287107"/>
                    <a:pt x="69570" y="244343"/>
                    <a:pt x="98318" y="208301"/>
                  </a:cubicBezTo>
                  <a:cubicBezTo>
                    <a:pt x="126494" y="172974"/>
                    <a:pt x="162894" y="146586"/>
                    <a:pt x="202869" y="125991"/>
                  </a:cubicBezTo>
                  <a:cubicBezTo>
                    <a:pt x="242916" y="105324"/>
                    <a:pt x="285394" y="89877"/>
                    <a:pt x="327014" y="72714"/>
                  </a:cubicBezTo>
                  <a:cubicBezTo>
                    <a:pt x="372924" y="53764"/>
                    <a:pt x="418477" y="31738"/>
                    <a:pt x="457452" y="559"/>
                  </a:cubicBezTo>
                  <a:cubicBezTo>
                    <a:pt x="457666" y="272"/>
                    <a:pt x="457380" y="-157"/>
                    <a:pt x="457094" y="58"/>
                  </a:cubicBezTo>
                  <a:lnTo>
                    <a:pt x="457094" y="5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" name="任意多边形: 形状 94"/>
            <p:cNvSpPr/>
            <p:nvPr/>
          </p:nvSpPr>
          <p:spPr>
            <a:xfrm rot="5400000">
              <a:off x="1488320" y="986139"/>
              <a:ext cx="69310" cy="496765"/>
            </a:xfrm>
            <a:custGeom>
              <a:avLst/>
              <a:gdLst>
                <a:gd name="connsiteX0" fmla="*/ 14861 w 36521"/>
                <a:gd name="connsiteY0" fmla="*/ 866 h 261755"/>
                <a:gd name="connsiteX1" fmla="*/ 23586 w 36521"/>
                <a:gd name="connsiteY1" fmla="*/ 52211 h 261755"/>
                <a:gd name="connsiteX2" fmla="*/ 28520 w 36521"/>
                <a:gd name="connsiteY2" fmla="*/ 103199 h 261755"/>
                <a:gd name="connsiteX3" fmla="*/ 18723 w 36521"/>
                <a:gd name="connsiteY3" fmla="*/ 204317 h 261755"/>
                <a:gd name="connsiteX4" fmla="*/ 10713 w 36521"/>
                <a:gd name="connsiteY4" fmla="*/ 230633 h 261755"/>
                <a:gd name="connsiteX5" fmla="*/ 5493 w 36521"/>
                <a:gd name="connsiteY5" fmla="*/ 243935 h 261755"/>
                <a:gd name="connsiteX6" fmla="*/ 58 w 36521"/>
                <a:gd name="connsiteY6" fmla="*/ 257665 h 261755"/>
                <a:gd name="connsiteX7" fmla="*/ 5565 w 36521"/>
                <a:gd name="connsiteY7" fmla="*/ 260669 h 261755"/>
                <a:gd name="connsiteX8" fmla="*/ 16220 w 36521"/>
                <a:gd name="connsiteY8" fmla="*/ 238214 h 261755"/>
                <a:gd name="connsiteX9" fmla="*/ 24372 w 36521"/>
                <a:gd name="connsiteY9" fmla="*/ 213542 h 261755"/>
                <a:gd name="connsiteX10" fmla="*/ 34169 w 36521"/>
                <a:gd name="connsiteY10" fmla="*/ 162483 h 261755"/>
                <a:gd name="connsiteX11" fmla="*/ 31166 w 36521"/>
                <a:gd name="connsiteY11" fmla="*/ 58004 h 261755"/>
                <a:gd name="connsiteX12" fmla="*/ 16148 w 36521"/>
                <a:gd name="connsiteY12" fmla="*/ 437 h 261755"/>
                <a:gd name="connsiteX13" fmla="*/ 14861 w 36521"/>
                <a:gd name="connsiteY13" fmla="*/ 866 h 261755"/>
                <a:gd name="connsiteX14" fmla="*/ 14861 w 36521"/>
                <a:gd name="connsiteY14" fmla="*/ 866 h 261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521" h="261755">
                  <a:moveTo>
                    <a:pt x="14861" y="866"/>
                  </a:moveTo>
                  <a:cubicBezTo>
                    <a:pt x="18794" y="17743"/>
                    <a:pt x="21297" y="35048"/>
                    <a:pt x="23586" y="52211"/>
                  </a:cubicBezTo>
                  <a:cubicBezTo>
                    <a:pt x="25874" y="69160"/>
                    <a:pt x="27805" y="86108"/>
                    <a:pt x="28520" y="103199"/>
                  </a:cubicBezTo>
                  <a:cubicBezTo>
                    <a:pt x="29950" y="137168"/>
                    <a:pt x="27161" y="171350"/>
                    <a:pt x="18723" y="204317"/>
                  </a:cubicBezTo>
                  <a:cubicBezTo>
                    <a:pt x="16434" y="213185"/>
                    <a:pt x="13788" y="221981"/>
                    <a:pt x="10713" y="230633"/>
                  </a:cubicBezTo>
                  <a:cubicBezTo>
                    <a:pt x="9140" y="235139"/>
                    <a:pt x="7352" y="239572"/>
                    <a:pt x="5493" y="243935"/>
                  </a:cubicBezTo>
                  <a:cubicBezTo>
                    <a:pt x="3562" y="248440"/>
                    <a:pt x="988" y="252874"/>
                    <a:pt x="58" y="257665"/>
                  </a:cubicBezTo>
                  <a:cubicBezTo>
                    <a:pt x="-514" y="260669"/>
                    <a:pt x="3276" y="263314"/>
                    <a:pt x="5565" y="260669"/>
                  </a:cubicBezTo>
                  <a:cubicBezTo>
                    <a:pt x="10785" y="254662"/>
                    <a:pt x="13359" y="245651"/>
                    <a:pt x="16220" y="238214"/>
                  </a:cubicBezTo>
                  <a:cubicBezTo>
                    <a:pt x="19295" y="230133"/>
                    <a:pt x="22084" y="221909"/>
                    <a:pt x="24372" y="213542"/>
                  </a:cubicBezTo>
                  <a:cubicBezTo>
                    <a:pt x="29092" y="196808"/>
                    <a:pt x="32310" y="179717"/>
                    <a:pt x="34169" y="162483"/>
                  </a:cubicBezTo>
                  <a:cubicBezTo>
                    <a:pt x="37960" y="128014"/>
                    <a:pt x="37316" y="92186"/>
                    <a:pt x="31166" y="58004"/>
                  </a:cubicBezTo>
                  <a:cubicBezTo>
                    <a:pt x="27662" y="38338"/>
                    <a:pt x="22084" y="19459"/>
                    <a:pt x="16148" y="437"/>
                  </a:cubicBezTo>
                  <a:cubicBezTo>
                    <a:pt x="15934" y="-350"/>
                    <a:pt x="14718" y="7"/>
                    <a:pt x="14861" y="866"/>
                  </a:cubicBezTo>
                  <a:lnTo>
                    <a:pt x="14861" y="86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" name="任意多边形: 形状 95"/>
            <p:cNvSpPr/>
            <p:nvPr/>
          </p:nvSpPr>
          <p:spPr>
            <a:xfrm rot="5400000">
              <a:off x="1638251" y="976712"/>
              <a:ext cx="244411" cy="505579"/>
            </a:xfrm>
            <a:custGeom>
              <a:avLst/>
              <a:gdLst>
                <a:gd name="connsiteX0" fmla="*/ 81659 w 128785"/>
                <a:gd name="connsiteY0" fmla="*/ 266052 h 266399"/>
                <a:gd name="connsiteX1" fmla="*/ 110693 w 128785"/>
                <a:gd name="connsiteY1" fmla="*/ 215994 h 266399"/>
                <a:gd name="connsiteX2" fmla="*/ 128785 w 128785"/>
                <a:gd name="connsiteY2" fmla="*/ 162860 h 266399"/>
                <a:gd name="connsiteX3" fmla="*/ 68429 w 128785"/>
                <a:gd name="connsiteY3" fmla="*/ 59525 h 266399"/>
                <a:gd name="connsiteX4" fmla="*/ 29098 w 128785"/>
                <a:gd name="connsiteY4" fmla="*/ 2602 h 266399"/>
                <a:gd name="connsiteX5" fmla="*/ 21732 w 128785"/>
                <a:gd name="connsiteY5" fmla="*/ 2816 h 266399"/>
                <a:gd name="connsiteX6" fmla="*/ 9789 w 128785"/>
                <a:gd name="connsiteY6" fmla="*/ 64317 h 266399"/>
                <a:gd name="connsiteX7" fmla="*/ 850 w 128785"/>
                <a:gd name="connsiteY7" fmla="*/ 119023 h 266399"/>
                <a:gd name="connsiteX8" fmla="*/ 4498 w 128785"/>
                <a:gd name="connsiteY8" fmla="*/ 171370 h 266399"/>
                <a:gd name="connsiteX9" fmla="*/ 31315 w 128785"/>
                <a:gd name="connsiteY9" fmla="*/ 215279 h 266399"/>
                <a:gd name="connsiteX10" fmla="*/ 78727 w 128785"/>
                <a:gd name="connsiteY10" fmla="*/ 257471 h 266399"/>
                <a:gd name="connsiteX11" fmla="*/ 84233 w 128785"/>
                <a:gd name="connsiteY11" fmla="*/ 251678 h 266399"/>
                <a:gd name="connsiteX12" fmla="*/ 43186 w 128785"/>
                <a:gd name="connsiteY12" fmla="*/ 215922 h 266399"/>
                <a:gd name="connsiteX13" fmla="*/ 13508 w 128785"/>
                <a:gd name="connsiteY13" fmla="*/ 174088 h 266399"/>
                <a:gd name="connsiteX14" fmla="*/ 16225 w 128785"/>
                <a:gd name="connsiteY14" fmla="*/ 71396 h 266399"/>
                <a:gd name="connsiteX15" fmla="*/ 29169 w 128785"/>
                <a:gd name="connsiteY15" fmla="*/ 4676 h 266399"/>
                <a:gd name="connsiteX16" fmla="*/ 21803 w 128785"/>
                <a:gd name="connsiteY16" fmla="*/ 4890 h 266399"/>
                <a:gd name="connsiteX17" fmla="*/ 94460 w 128785"/>
                <a:gd name="connsiteY17" fmla="*/ 99143 h 266399"/>
                <a:gd name="connsiteX18" fmla="*/ 121134 w 128785"/>
                <a:gd name="connsiteY18" fmla="*/ 153707 h 266399"/>
                <a:gd name="connsiteX19" fmla="*/ 107904 w 128785"/>
                <a:gd name="connsiteY19" fmla="*/ 208985 h 266399"/>
                <a:gd name="connsiteX20" fmla="*/ 80443 w 128785"/>
                <a:gd name="connsiteY20" fmla="*/ 265552 h 266399"/>
                <a:gd name="connsiteX21" fmla="*/ 81659 w 128785"/>
                <a:gd name="connsiteY21" fmla="*/ 266052 h 266399"/>
                <a:gd name="connsiteX22" fmla="*/ 81659 w 128785"/>
                <a:gd name="connsiteY22" fmla="*/ 266052 h 26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8785" h="266399">
                  <a:moveTo>
                    <a:pt x="81659" y="266052"/>
                  </a:moveTo>
                  <a:cubicBezTo>
                    <a:pt x="89239" y="248174"/>
                    <a:pt x="100037" y="232084"/>
                    <a:pt x="110693" y="215994"/>
                  </a:cubicBezTo>
                  <a:cubicBezTo>
                    <a:pt x="121062" y="200404"/>
                    <a:pt x="128714" y="181811"/>
                    <a:pt x="128785" y="162860"/>
                  </a:cubicBezTo>
                  <a:cubicBezTo>
                    <a:pt x="128928" y="120382"/>
                    <a:pt x="95461" y="88130"/>
                    <a:pt x="68429" y="59525"/>
                  </a:cubicBezTo>
                  <a:cubicBezTo>
                    <a:pt x="52554" y="42720"/>
                    <a:pt x="37035" y="24771"/>
                    <a:pt x="29098" y="2602"/>
                  </a:cubicBezTo>
                  <a:cubicBezTo>
                    <a:pt x="27882" y="-688"/>
                    <a:pt x="22518" y="-1117"/>
                    <a:pt x="21732" y="2816"/>
                  </a:cubicBezTo>
                  <a:cubicBezTo>
                    <a:pt x="17727" y="23340"/>
                    <a:pt x="13794" y="43865"/>
                    <a:pt x="9789" y="64317"/>
                  </a:cubicBezTo>
                  <a:cubicBezTo>
                    <a:pt x="6285" y="82481"/>
                    <a:pt x="2567" y="100574"/>
                    <a:pt x="850" y="119023"/>
                  </a:cubicBezTo>
                  <a:cubicBezTo>
                    <a:pt x="-723" y="136472"/>
                    <a:pt x="-437" y="154422"/>
                    <a:pt x="4498" y="171370"/>
                  </a:cubicBezTo>
                  <a:cubicBezTo>
                    <a:pt x="9360" y="188318"/>
                    <a:pt x="19157" y="202692"/>
                    <a:pt x="31315" y="215279"/>
                  </a:cubicBezTo>
                  <a:cubicBezTo>
                    <a:pt x="45974" y="230439"/>
                    <a:pt x="62780" y="243669"/>
                    <a:pt x="78727" y="257471"/>
                  </a:cubicBezTo>
                  <a:cubicBezTo>
                    <a:pt x="82589" y="260832"/>
                    <a:pt x="88166" y="255039"/>
                    <a:pt x="84233" y="251678"/>
                  </a:cubicBezTo>
                  <a:cubicBezTo>
                    <a:pt x="70503" y="239879"/>
                    <a:pt x="56415" y="228365"/>
                    <a:pt x="43186" y="215922"/>
                  </a:cubicBezTo>
                  <a:cubicBezTo>
                    <a:pt x="30528" y="204051"/>
                    <a:pt x="19372" y="190607"/>
                    <a:pt x="13508" y="174088"/>
                  </a:cubicBezTo>
                  <a:cubicBezTo>
                    <a:pt x="1852" y="141049"/>
                    <a:pt x="9789" y="104721"/>
                    <a:pt x="16225" y="71396"/>
                  </a:cubicBezTo>
                  <a:cubicBezTo>
                    <a:pt x="20516" y="49156"/>
                    <a:pt x="24807" y="26916"/>
                    <a:pt x="29169" y="4676"/>
                  </a:cubicBezTo>
                  <a:cubicBezTo>
                    <a:pt x="26738" y="4747"/>
                    <a:pt x="24306" y="4819"/>
                    <a:pt x="21803" y="4890"/>
                  </a:cubicBezTo>
                  <a:cubicBezTo>
                    <a:pt x="35748" y="43578"/>
                    <a:pt x="69645" y="68107"/>
                    <a:pt x="94460" y="99143"/>
                  </a:cubicBezTo>
                  <a:cubicBezTo>
                    <a:pt x="107046" y="114947"/>
                    <a:pt x="118345" y="133326"/>
                    <a:pt x="121134" y="153707"/>
                  </a:cubicBezTo>
                  <a:cubicBezTo>
                    <a:pt x="123851" y="173802"/>
                    <a:pt x="116628" y="191393"/>
                    <a:pt x="107904" y="208985"/>
                  </a:cubicBezTo>
                  <a:cubicBezTo>
                    <a:pt x="98607" y="227793"/>
                    <a:pt x="85878" y="245027"/>
                    <a:pt x="80443" y="265552"/>
                  </a:cubicBezTo>
                  <a:cubicBezTo>
                    <a:pt x="80229" y="266267"/>
                    <a:pt x="81373" y="266767"/>
                    <a:pt x="81659" y="266052"/>
                  </a:cubicBezTo>
                  <a:lnTo>
                    <a:pt x="81659" y="26605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" name="任意多边形: 形状 96"/>
            <p:cNvSpPr/>
            <p:nvPr/>
          </p:nvSpPr>
          <p:spPr>
            <a:xfrm rot="5400000">
              <a:off x="1444838" y="1653038"/>
              <a:ext cx="471577" cy="342176"/>
            </a:xfrm>
            <a:custGeom>
              <a:avLst/>
              <a:gdLst>
                <a:gd name="connsiteX0" fmla="*/ 747 w 248483"/>
                <a:gd name="connsiteY0" fmla="*/ 157125 h 180299"/>
                <a:gd name="connsiteX1" fmla="*/ 30425 w 248483"/>
                <a:gd name="connsiteY1" fmla="*/ 124444 h 180299"/>
                <a:gd name="connsiteX2" fmla="*/ 62033 w 248483"/>
                <a:gd name="connsiteY2" fmla="*/ 73670 h 180299"/>
                <a:gd name="connsiteX3" fmla="*/ 83129 w 248483"/>
                <a:gd name="connsiteY3" fmla="*/ 52860 h 180299"/>
                <a:gd name="connsiteX4" fmla="*/ 111091 w 248483"/>
                <a:gd name="connsiteY4" fmla="*/ 38772 h 180299"/>
                <a:gd name="connsiteX5" fmla="*/ 173306 w 248483"/>
                <a:gd name="connsiteY5" fmla="*/ 21466 h 180299"/>
                <a:gd name="connsiteX6" fmla="*/ 245748 w 248483"/>
                <a:gd name="connsiteY6" fmla="*/ 7235 h 180299"/>
                <a:gd name="connsiteX7" fmla="*/ 240885 w 248483"/>
                <a:gd name="connsiteY7" fmla="*/ 3731 h 180299"/>
                <a:gd name="connsiteX8" fmla="*/ 196690 w 248483"/>
                <a:gd name="connsiteY8" fmla="*/ 119724 h 180299"/>
                <a:gd name="connsiteX9" fmla="*/ 81771 w 248483"/>
                <a:gd name="connsiteY9" fmla="*/ 171641 h 180299"/>
                <a:gd name="connsiteX10" fmla="*/ 10115 w 248483"/>
                <a:gd name="connsiteY10" fmla="*/ 156052 h 180299"/>
                <a:gd name="connsiteX11" fmla="*/ 5896 w 248483"/>
                <a:gd name="connsiteY11" fmla="*/ 163704 h 180299"/>
                <a:gd name="connsiteX12" fmla="*/ 141126 w 248483"/>
                <a:gd name="connsiteY12" fmla="*/ 168495 h 180299"/>
                <a:gd name="connsiteX13" fmla="*/ 234163 w 248483"/>
                <a:gd name="connsiteY13" fmla="*/ 76387 h 180299"/>
                <a:gd name="connsiteX14" fmla="*/ 248465 w 248483"/>
                <a:gd name="connsiteY14" fmla="*/ 3588 h 180299"/>
                <a:gd name="connsiteX15" fmla="*/ 243602 w 248483"/>
                <a:gd name="connsiteY15" fmla="*/ 84 h 180299"/>
                <a:gd name="connsiteX16" fmla="*/ 115095 w 248483"/>
                <a:gd name="connsiteY16" fmla="*/ 29833 h 180299"/>
                <a:gd name="connsiteX17" fmla="*/ 65752 w 248483"/>
                <a:gd name="connsiteY17" fmla="*/ 59296 h 180299"/>
                <a:gd name="connsiteX18" fmla="*/ 32356 w 248483"/>
                <a:gd name="connsiteY18" fmla="*/ 109641 h 180299"/>
                <a:gd name="connsiteX19" fmla="*/ 318 w 248483"/>
                <a:gd name="connsiteY19" fmla="*/ 156195 h 180299"/>
                <a:gd name="connsiteX20" fmla="*/ 747 w 248483"/>
                <a:gd name="connsiteY20" fmla="*/ 157125 h 180299"/>
                <a:gd name="connsiteX21" fmla="*/ 747 w 248483"/>
                <a:gd name="connsiteY21" fmla="*/ 157125 h 18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483" h="180299">
                  <a:moveTo>
                    <a:pt x="747" y="157125"/>
                  </a:moveTo>
                  <a:cubicBezTo>
                    <a:pt x="15837" y="153049"/>
                    <a:pt x="24132" y="137531"/>
                    <a:pt x="30425" y="124444"/>
                  </a:cubicBezTo>
                  <a:cubicBezTo>
                    <a:pt x="39221" y="106279"/>
                    <a:pt x="49161" y="89331"/>
                    <a:pt x="62033" y="73670"/>
                  </a:cubicBezTo>
                  <a:cubicBezTo>
                    <a:pt x="68326" y="66090"/>
                    <a:pt x="75191" y="58796"/>
                    <a:pt x="83129" y="52860"/>
                  </a:cubicBezTo>
                  <a:cubicBezTo>
                    <a:pt x="91639" y="46567"/>
                    <a:pt x="101150" y="42277"/>
                    <a:pt x="111091" y="38772"/>
                  </a:cubicBezTo>
                  <a:cubicBezTo>
                    <a:pt x="131328" y="31550"/>
                    <a:pt x="152353" y="26186"/>
                    <a:pt x="173306" y="21466"/>
                  </a:cubicBezTo>
                  <a:cubicBezTo>
                    <a:pt x="197334" y="16031"/>
                    <a:pt x="221577" y="11669"/>
                    <a:pt x="245748" y="7235"/>
                  </a:cubicBezTo>
                  <a:cubicBezTo>
                    <a:pt x="244103" y="6091"/>
                    <a:pt x="242458" y="4875"/>
                    <a:pt x="240885" y="3731"/>
                  </a:cubicBezTo>
                  <a:cubicBezTo>
                    <a:pt x="241385" y="45995"/>
                    <a:pt x="225009" y="88401"/>
                    <a:pt x="196690" y="119724"/>
                  </a:cubicBezTo>
                  <a:cubicBezTo>
                    <a:pt x="167299" y="152190"/>
                    <a:pt x="125464" y="170712"/>
                    <a:pt x="81771" y="171641"/>
                  </a:cubicBezTo>
                  <a:cubicBezTo>
                    <a:pt x="57027" y="172142"/>
                    <a:pt x="32356" y="166993"/>
                    <a:pt x="10115" y="156052"/>
                  </a:cubicBezTo>
                  <a:cubicBezTo>
                    <a:pt x="5110" y="153549"/>
                    <a:pt x="891" y="161201"/>
                    <a:pt x="5896" y="163704"/>
                  </a:cubicBezTo>
                  <a:cubicBezTo>
                    <a:pt x="47731" y="184228"/>
                    <a:pt x="97861" y="185586"/>
                    <a:pt x="141126" y="168495"/>
                  </a:cubicBezTo>
                  <a:cubicBezTo>
                    <a:pt x="183246" y="151833"/>
                    <a:pt x="216499" y="117936"/>
                    <a:pt x="234163" y="76387"/>
                  </a:cubicBezTo>
                  <a:cubicBezTo>
                    <a:pt x="244031" y="53289"/>
                    <a:pt x="248823" y="28689"/>
                    <a:pt x="248465" y="3588"/>
                  </a:cubicBezTo>
                  <a:cubicBezTo>
                    <a:pt x="248394" y="871"/>
                    <a:pt x="245962" y="-345"/>
                    <a:pt x="243602" y="84"/>
                  </a:cubicBezTo>
                  <a:cubicBezTo>
                    <a:pt x="200337" y="8022"/>
                    <a:pt x="156858" y="15960"/>
                    <a:pt x="115095" y="29833"/>
                  </a:cubicBezTo>
                  <a:cubicBezTo>
                    <a:pt x="96216" y="36126"/>
                    <a:pt x="79482" y="44708"/>
                    <a:pt x="65752" y="59296"/>
                  </a:cubicBezTo>
                  <a:cubicBezTo>
                    <a:pt x="51950" y="73885"/>
                    <a:pt x="41223" y="91691"/>
                    <a:pt x="32356" y="109641"/>
                  </a:cubicBezTo>
                  <a:cubicBezTo>
                    <a:pt x="23917" y="126732"/>
                    <a:pt x="17982" y="146255"/>
                    <a:pt x="318" y="156195"/>
                  </a:cubicBezTo>
                  <a:cubicBezTo>
                    <a:pt x="-325" y="156409"/>
                    <a:pt x="104" y="157339"/>
                    <a:pt x="747" y="157125"/>
                  </a:cubicBezTo>
                  <a:lnTo>
                    <a:pt x="747" y="15712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8" name="任意多边形: 形状 97"/>
            <p:cNvSpPr/>
            <p:nvPr/>
          </p:nvSpPr>
          <p:spPr>
            <a:xfrm rot="5400000">
              <a:off x="1187048" y="1469680"/>
              <a:ext cx="403789" cy="83056"/>
            </a:xfrm>
            <a:custGeom>
              <a:avLst/>
              <a:gdLst>
                <a:gd name="connsiteX0" fmla="*/ 212417 w 212764"/>
                <a:gd name="connsiteY0" fmla="*/ 42575 h 43764"/>
                <a:gd name="connsiteX1" fmla="*/ 171441 w 212764"/>
                <a:gd name="connsiteY1" fmla="*/ 25055 h 43764"/>
                <a:gd name="connsiteX2" fmla="*/ 127747 w 212764"/>
                <a:gd name="connsiteY2" fmla="*/ 11396 h 43764"/>
                <a:gd name="connsiteX3" fmla="*/ 39072 w 212764"/>
                <a:gd name="connsiteY3" fmla="*/ 168 h 43764"/>
                <a:gd name="connsiteX4" fmla="*/ 15616 w 212764"/>
                <a:gd name="connsiteY4" fmla="*/ 3386 h 43764"/>
                <a:gd name="connsiteX5" fmla="*/ 98 w 212764"/>
                <a:gd name="connsiteY5" fmla="*/ 13899 h 43764"/>
                <a:gd name="connsiteX6" fmla="*/ 2673 w 212764"/>
                <a:gd name="connsiteY6" fmla="*/ 17117 h 43764"/>
                <a:gd name="connsiteX7" fmla="*/ 18691 w 212764"/>
                <a:gd name="connsiteY7" fmla="*/ 11038 h 43764"/>
                <a:gd name="connsiteX8" fmla="*/ 38429 w 212764"/>
                <a:gd name="connsiteY8" fmla="*/ 8392 h 43764"/>
                <a:gd name="connsiteX9" fmla="*/ 81479 w 212764"/>
                <a:gd name="connsiteY9" fmla="*/ 10109 h 43764"/>
                <a:gd name="connsiteX10" fmla="*/ 164933 w 212764"/>
                <a:gd name="connsiteY10" fmla="*/ 30060 h 43764"/>
                <a:gd name="connsiteX11" fmla="*/ 211917 w 212764"/>
                <a:gd name="connsiteY11" fmla="*/ 43719 h 43764"/>
                <a:gd name="connsiteX12" fmla="*/ 212417 w 212764"/>
                <a:gd name="connsiteY12" fmla="*/ 42575 h 43764"/>
                <a:gd name="connsiteX13" fmla="*/ 212417 w 212764"/>
                <a:gd name="connsiteY13" fmla="*/ 42575 h 4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764" h="43764">
                  <a:moveTo>
                    <a:pt x="212417" y="42575"/>
                  </a:moveTo>
                  <a:cubicBezTo>
                    <a:pt x="198758" y="36782"/>
                    <a:pt x="185386" y="30203"/>
                    <a:pt x="171441" y="25055"/>
                  </a:cubicBezTo>
                  <a:cubicBezTo>
                    <a:pt x="157138" y="19763"/>
                    <a:pt x="142478" y="15257"/>
                    <a:pt x="127747" y="11396"/>
                  </a:cubicBezTo>
                  <a:cubicBezTo>
                    <a:pt x="98856" y="3815"/>
                    <a:pt x="68964" y="-976"/>
                    <a:pt x="39072" y="168"/>
                  </a:cubicBezTo>
                  <a:cubicBezTo>
                    <a:pt x="31206" y="455"/>
                    <a:pt x="23196" y="955"/>
                    <a:pt x="15616" y="3386"/>
                  </a:cubicBezTo>
                  <a:cubicBezTo>
                    <a:pt x="9895" y="5246"/>
                    <a:pt x="2172" y="7677"/>
                    <a:pt x="98" y="13899"/>
                  </a:cubicBezTo>
                  <a:cubicBezTo>
                    <a:pt x="-403" y="15472"/>
                    <a:pt x="1099" y="17188"/>
                    <a:pt x="2673" y="17117"/>
                  </a:cubicBezTo>
                  <a:cubicBezTo>
                    <a:pt x="8322" y="16831"/>
                    <a:pt x="13328" y="12683"/>
                    <a:pt x="18691" y="11038"/>
                  </a:cubicBezTo>
                  <a:cubicBezTo>
                    <a:pt x="25056" y="9107"/>
                    <a:pt x="31778" y="8678"/>
                    <a:pt x="38429" y="8392"/>
                  </a:cubicBezTo>
                  <a:cubicBezTo>
                    <a:pt x="52802" y="7677"/>
                    <a:pt x="67176" y="8321"/>
                    <a:pt x="81479" y="10109"/>
                  </a:cubicBezTo>
                  <a:cubicBezTo>
                    <a:pt x="109941" y="13684"/>
                    <a:pt x="137616" y="21408"/>
                    <a:pt x="164933" y="30060"/>
                  </a:cubicBezTo>
                  <a:cubicBezTo>
                    <a:pt x="180451" y="34995"/>
                    <a:pt x="196327" y="38928"/>
                    <a:pt x="211917" y="43719"/>
                  </a:cubicBezTo>
                  <a:cubicBezTo>
                    <a:pt x="212632" y="44005"/>
                    <a:pt x="213132" y="42861"/>
                    <a:pt x="212417" y="42575"/>
                  </a:cubicBezTo>
                  <a:lnTo>
                    <a:pt x="212417" y="4257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9" name="任意多边形: 形状 98"/>
            <p:cNvSpPr/>
            <p:nvPr/>
          </p:nvSpPr>
          <p:spPr>
            <a:xfrm rot="5400000">
              <a:off x="1103039" y="1580932"/>
              <a:ext cx="517907" cy="267132"/>
            </a:xfrm>
            <a:custGeom>
              <a:avLst/>
              <a:gdLst>
                <a:gd name="connsiteX0" fmla="*/ 5643 w 272895"/>
                <a:gd name="connsiteY0" fmla="*/ 39828 h 140757"/>
                <a:gd name="connsiteX1" fmla="*/ 50624 w 272895"/>
                <a:gd name="connsiteY1" fmla="*/ 13226 h 140757"/>
                <a:gd name="connsiteX2" fmla="*/ 100539 w 272895"/>
                <a:gd name="connsiteY2" fmla="*/ 7505 h 140757"/>
                <a:gd name="connsiteX3" fmla="*/ 203373 w 272895"/>
                <a:gd name="connsiteY3" fmla="*/ 59923 h 140757"/>
                <a:gd name="connsiteX4" fmla="*/ 267949 w 272895"/>
                <a:gd name="connsiteY4" fmla="*/ 90244 h 140757"/>
                <a:gd name="connsiteX5" fmla="*/ 266876 w 272895"/>
                <a:gd name="connsiteY5" fmla="*/ 83164 h 140757"/>
                <a:gd name="connsiteX6" fmla="*/ 151956 w 272895"/>
                <a:gd name="connsiteY6" fmla="*/ 131149 h 140757"/>
                <a:gd name="connsiteX7" fmla="*/ 90313 w 272895"/>
                <a:gd name="connsiteY7" fmla="*/ 126429 h 140757"/>
                <a:gd name="connsiteX8" fmla="*/ 40540 w 272895"/>
                <a:gd name="connsiteY8" fmla="*/ 97467 h 140757"/>
                <a:gd name="connsiteX9" fmla="*/ 19945 w 272895"/>
                <a:gd name="connsiteY9" fmla="*/ 74368 h 140757"/>
                <a:gd name="connsiteX10" fmla="*/ 10434 w 272895"/>
                <a:gd name="connsiteY10" fmla="*/ 44834 h 140757"/>
                <a:gd name="connsiteX11" fmla="*/ 2639 w 272895"/>
                <a:gd name="connsiteY11" fmla="*/ 40543 h 140757"/>
                <a:gd name="connsiteX12" fmla="*/ 5571 w 272895"/>
                <a:gd name="connsiteY12" fmla="*/ 69005 h 140757"/>
                <a:gd name="connsiteX13" fmla="*/ 23378 w 272895"/>
                <a:gd name="connsiteY13" fmla="*/ 92747 h 140757"/>
                <a:gd name="connsiteX14" fmla="*/ 72149 w 272895"/>
                <a:gd name="connsiteY14" fmla="*/ 128646 h 140757"/>
                <a:gd name="connsiteX15" fmla="*/ 203230 w 272895"/>
                <a:gd name="connsiteY15" fmla="*/ 126572 h 140757"/>
                <a:gd name="connsiteX16" fmla="*/ 271095 w 272895"/>
                <a:gd name="connsiteY16" fmla="*/ 89815 h 140757"/>
                <a:gd name="connsiteX17" fmla="*/ 270022 w 272895"/>
                <a:gd name="connsiteY17" fmla="*/ 82735 h 140757"/>
                <a:gd name="connsiteX18" fmla="*/ 209952 w 272895"/>
                <a:gd name="connsiteY18" fmla="*/ 55203 h 140757"/>
                <a:gd name="connsiteX19" fmla="*/ 156247 w 272895"/>
                <a:gd name="connsiteY19" fmla="*/ 20305 h 140757"/>
                <a:gd name="connsiteX20" fmla="*/ 103471 w 272895"/>
                <a:gd name="connsiteY20" fmla="*/ 854 h 140757"/>
                <a:gd name="connsiteX21" fmla="*/ 51267 w 272895"/>
                <a:gd name="connsiteY21" fmla="*/ 5860 h 140757"/>
                <a:gd name="connsiteX22" fmla="*/ 2639 w 272895"/>
                <a:gd name="connsiteY22" fmla="*/ 36968 h 140757"/>
                <a:gd name="connsiteX23" fmla="*/ 5643 w 272895"/>
                <a:gd name="connsiteY23" fmla="*/ 39828 h 140757"/>
                <a:gd name="connsiteX24" fmla="*/ 5643 w 272895"/>
                <a:gd name="connsiteY24" fmla="*/ 39828 h 14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2895" h="140757">
                  <a:moveTo>
                    <a:pt x="5643" y="39828"/>
                  </a:moveTo>
                  <a:cubicBezTo>
                    <a:pt x="19158" y="28529"/>
                    <a:pt x="33818" y="18875"/>
                    <a:pt x="50624" y="13226"/>
                  </a:cubicBezTo>
                  <a:cubicBezTo>
                    <a:pt x="66643" y="7791"/>
                    <a:pt x="83734" y="5717"/>
                    <a:pt x="100539" y="7505"/>
                  </a:cubicBezTo>
                  <a:cubicBezTo>
                    <a:pt x="140586" y="11652"/>
                    <a:pt x="170192" y="40186"/>
                    <a:pt x="203373" y="59923"/>
                  </a:cubicBezTo>
                  <a:cubicBezTo>
                    <a:pt x="223826" y="72152"/>
                    <a:pt x="245565" y="82163"/>
                    <a:pt x="267949" y="90244"/>
                  </a:cubicBezTo>
                  <a:cubicBezTo>
                    <a:pt x="267591" y="87884"/>
                    <a:pt x="267234" y="85524"/>
                    <a:pt x="266876" y="83164"/>
                  </a:cubicBezTo>
                  <a:cubicBezTo>
                    <a:pt x="232121" y="105977"/>
                    <a:pt x="193791" y="126143"/>
                    <a:pt x="151956" y="131149"/>
                  </a:cubicBezTo>
                  <a:cubicBezTo>
                    <a:pt x="131289" y="133580"/>
                    <a:pt x="110193" y="132508"/>
                    <a:pt x="90313" y="126429"/>
                  </a:cubicBezTo>
                  <a:cubicBezTo>
                    <a:pt x="71720" y="120780"/>
                    <a:pt x="54843" y="110554"/>
                    <a:pt x="40540" y="97467"/>
                  </a:cubicBezTo>
                  <a:cubicBezTo>
                    <a:pt x="32960" y="90459"/>
                    <a:pt x="26024" y="82735"/>
                    <a:pt x="19945" y="74368"/>
                  </a:cubicBezTo>
                  <a:cubicBezTo>
                    <a:pt x="14296" y="66645"/>
                    <a:pt x="4999" y="54774"/>
                    <a:pt x="10434" y="44834"/>
                  </a:cubicBezTo>
                  <a:cubicBezTo>
                    <a:pt x="13223" y="39756"/>
                    <a:pt x="5357" y="35466"/>
                    <a:pt x="2639" y="40543"/>
                  </a:cubicBezTo>
                  <a:cubicBezTo>
                    <a:pt x="-2510" y="49911"/>
                    <a:pt x="637" y="60280"/>
                    <a:pt x="5571" y="69005"/>
                  </a:cubicBezTo>
                  <a:cubicBezTo>
                    <a:pt x="10434" y="77587"/>
                    <a:pt x="16799" y="85524"/>
                    <a:pt x="23378" y="92747"/>
                  </a:cubicBezTo>
                  <a:cubicBezTo>
                    <a:pt x="36965" y="107764"/>
                    <a:pt x="53556" y="120351"/>
                    <a:pt x="72149" y="128646"/>
                  </a:cubicBezTo>
                  <a:cubicBezTo>
                    <a:pt x="113769" y="147239"/>
                    <a:pt x="161610" y="142734"/>
                    <a:pt x="203230" y="126572"/>
                  </a:cubicBezTo>
                  <a:cubicBezTo>
                    <a:pt x="227330" y="117204"/>
                    <a:pt x="249713" y="104260"/>
                    <a:pt x="271095" y="89815"/>
                  </a:cubicBezTo>
                  <a:cubicBezTo>
                    <a:pt x="274027" y="87813"/>
                    <a:pt x="273169" y="83808"/>
                    <a:pt x="270022" y="82735"/>
                  </a:cubicBezTo>
                  <a:cubicBezTo>
                    <a:pt x="249141" y="75512"/>
                    <a:pt x="229046" y="66216"/>
                    <a:pt x="209952" y="55203"/>
                  </a:cubicBezTo>
                  <a:cubicBezTo>
                    <a:pt x="191431" y="44477"/>
                    <a:pt x="174554" y="31390"/>
                    <a:pt x="156247" y="20305"/>
                  </a:cubicBezTo>
                  <a:cubicBezTo>
                    <a:pt x="139942" y="10437"/>
                    <a:pt x="122493" y="3071"/>
                    <a:pt x="103471" y="854"/>
                  </a:cubicBezTo>
                  <a:cubicBezTo>
                    <a:pt x="85951" y="-1220"/>
                    <a:pt x="68073" y="496"/>
                    <a:pt x="51267" y="5860"/>
                  </a:cubicBezTo>
                  <a:cubicBezTo>
                    <a:pt x="32817" y="11724"/>
                    <a:pt x="14868" y="21736"/>
                    <a:pt x="2639" y="36968"/>
                  </a:cubicBezTo>
                  <a:cubicBezTo>
                    <a:pt x="708" y="39042"/>
                    <a:pt x="3497" y="41616"/>
                    <a:pt x="5643" y="39828"/>
                  </a:cubicBezTo>
                  <a:lnTo>
                    <a:pt x="5643" y="3982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2" name="任意多边形: 形状 101"/>
            <p:cNvSpPr/>
            <p:nvPr/>
          </p:nvSpPr>
          <p:spPr>
            <a:xfrm rot="5400000">
              <a:off x="2276709" y="4355709"/>
              <a:ext cx="368417" cy="677500"/>
            </a:xfrm>
            <a:custGeom>
              <a:avLst/>
              <a:gdLst>
                <a:gd name="connsiteX0" fmla="*/ 152750 w 194126"/>
                <a:gd name="connsiteY0" fmla="*/ 350981 h 356988"/>
                <a:gd name="connsiteX1" fmla="*/ 30822 w 194126"/>
                <a:gd name="connsiteY1" fmla="*/ 190866 h 356988"/>
                <a:gd name="connsiteX2" fmla="*/ 0 w 194126"/>
                <a:gd name="connsiteY2" fmla="*/ 0 h 356988"/>
                <a:gd name="connsiteX3" fmla="*/ 187075 w 194126"/>
                <a:gd name="connsiteY3" fmla="*/ 171057 h 356988"/>
                <a:gd name="connsiteX4" fmla="*/ 162976 w 194126"/>
                <a:gd name="connsiteY4" fmla="*/ 356988 h 356988"/>
                <a:gd name="connsiteX5" fmla="*/ 152750 w 194126"/>
                <a:gd name="connsiteY5" fmla="*/ 350981 h 35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126" h="356988">
                  <a:moveTo>
                    <a:pt x="152750" y="350981"/>
                  </a:moveTo>
                  <a:cubicBezTo>
                    <a:pt x="98543" y="292627"/>
                    <a:pt x="49129" y="266811"/>
                    <a:pt x="30822" y="190866"/>
                  </a:cubicBezTo>
                  <a:cubicBezTo>
                    <a:pt x="12586" y="114920"/>
                    <a:pt x="0" y="0"/>
                    <a:pt x="0" y="0"/>
                  </a:cubicBezTo>
                  <a:cubicBezTo>
                    <a:pt x="0" y="0"/>
                    <a:pt x="162189" y="97185"/>
                    <a:pt x="187075" y="171057"/>
                  </a:cubicBezTo>
                  <a:cubicBezTo>
                    <a:pt x="211962" y="244929"/>
                    <a:pt x="162976" y="356988"/>
                    <a:pt x="162976" y="356988"/>
                  </a:cubicBezTo>
                  <a:lnTo>
                    <a:pt x="152750" y="350981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3" name="任意多边形: 形状 102"/>
            <p:cNvSpPr/>
            <p:nvPr/>
          </p:nvSpPr>
          <p:spPr>
            <a:xfrm rot="5400000">
              <a:off x="1854142" y="4274918"/>
              <a:ext cx="427492" cy="524393"/>
            </a:xfrm>
            <a:custGeom>
              <a:avLst/>
              <a:gdLst>
                <a:gd name="connsiteX0" fmla="*/ 0 w 225254"/>
                <a:gd name="connsiteY0" fmla="*/ 0 h 276313"/>
                <a:gd name="connsiteX1" fmla="*/ 191295 w 225254"/>
                <a:gd name="connsiteY1" fmla="*/ 120927 h 276313"/>
                <a:gd name="connsiteX2" fmla="*/ 224405 w 225254"/>
                <a:gd name="connsiteY2" fmla="*/ 276251 h 276313"/>
                <a:gd name="connsiteX3" fmla="*/ 102906 w 225254"/>
                <a:gd name="connsiteY3" fmla="*/ 216753 h 276313"/>
                <a:gd name="connsiteX4" fmla="*/ 0 w 225254"/>
                <a:gd name="connsiteY4" fmla="*/ 0 h 2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254" h="276313">
                  <a:moveTo>
                    <a:pt x="0" y="0"/>
                  </a:moveTo>
                  <a:cubicBezTo>
                    <a:pt x="104837" y="40905"/>
                    <a:pt x="160187" y="58282"/>
                    <a:pt x="191295" y="120927"/>
                  </a:cubicBezTo>
                  <a:cubicBezTo>
                    <a:pt x="222402" y="183571"/>
                    <a:pt x="227694" y="274391"/>
                    <a:pt x="224405" y="276251"/>
                  </a:cubicBezTo>
                  <a:cubicBezTo>
                    <a:pt x="221115" y="278110"/>
                    <a:pt x="120283" y="237992"/>
                    <a:pt x="102906" y="216753"/>
                  </a:cubicBezTo>
                  <a:cubicBezTo>
                    <a:pt x="85457" y="195585"/>
                    <a:pt x="2646" y="42049"/>
                    <a:pt x="0" y="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4" name="任意多边形: 形状 103"/>
            <p:cNvSpPr/>
            <p:nvPr/>
          </p:nvSpPr>
          <p:spPr>
            <a:xfrm rot="5400000">
              <a:off x="1305081" y="4259855"/>
              <a:ext cx="570691" cy="312008"/>
            </a:xfrm>
            <a:custGeom>
              <a:avLst/>
              <a:gdLst>
                <a:gd name="connsiteX0" fmla="*/ 0 w 300708"/>
                <a:gd name="connsiteY0" fmla="*/ 4539 h 164403"/>
                <a:gd name="connsiteX1" fmla="*/ 199662 w 300708"/>
                <a:gd name="connsiteY1" fmla="*/ 35861 h 164403"/>
                <a:gd name="connsiteX2" fmla="*/ 300708 w 300708"/>
                <a:gd name="connsiteY2" fmla="*/ 140126 h 164403"/>
                <a:gd name="connsiteX3" fmla="*/ 101046 w 300708"/>
                <a:gd name="connsiteY3" fmla="*/ 138409 h 164403"/>
                <a:gd name="connsiteX4" fmla="*/ 0 w 300708"/>
                <a:gd name="connsiteY4" fmla="*/ 4539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708" h="164403">
                  <a:moveTo>
                    <a:pt x="0" y="4539"/>
                  </a:moveTo>
                  <a:cubicBezTo>
                    <a:pt x="57639" y="-7690"/>
                    <a:pt x="151606" y="5468"/>
                    <a:pt x="199662" y="35861"/>
                  </a:cubicBezTo>
                  <a:cubicBezTo>
                    <a:pt x="247718" y="66254"/>
                    <a:pt x="281686" y="134977"/>
                    <a:pt x="300708" y="140126"/>
                  </a:cubicBezTo>
                  <a:cubicBezTo>
                    <a:pt x="245287" y="185464"/>
                    <a:pt x="127292" y="156788"/>
                    <a:pt x="101046" y="138409"/>
                  </a:cubicBezTo>
                  <a:cubicBezTo>
                    <a:pt x="74802" y="120031"/>
                    <a:pt x="24171" y="76265"/>
                    <a:pt x="0" y="453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5" name="任意多边形: 形状 104"/>
            <p:cNvSpPr/>
            <p:nvPr/>
          </p:nvSpPr>
          <p:spPr>
            <a:xfrm rot="5400000">
              <a:off x="1916927" y="4857170"/>
              <a:ext cx="207178" cy="553998"/>
            </a:xfrm>
            <a:custGeom>
              <a:avLst/>
              <a:gdLst>
                <a:gd name="connsiteX0" fmla="*/ 63865 w 109166"/>
                <a:gd name="connsiteY0" fmla="*/ 0 h 291912"/>
                <a:gd name="connsiteX1" fmla="*/ 5 w 109166"/>
                <a:gd name="connsiteY1" fmla="*/ 150175 h 291912"/>
                <a:gd name="connsiteX2" fmla="*/ 35046 w 109166"/>
                <a:gd name="connsiteY2" fmla="*/ 291912 h 291912"/>
                <a:gd name="connsiteX3" fmla="*/ 108918 w 109166"/>
                <a:gd name="connsiteY3" fmla="*/ 169054 h 291912"/>
                <a:gd name="connsiteX4" fmla="*/ 63865 w 109166"/>
                <a:gd name="connsiteY4" fmla="*/ 0 h 29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166" h="291912">
                  <a:moveTo>
                    <a:pt x="63865" y="0"/>
                  </a:moveTo>
                  <a:cubicBezTo>
                    <a:pt x="59361" y="55136"/>
                    <a:pt x="506" y="82596"/>
                    <a:pt x="5" y="150175"/>
                  </a:cubicBezTo>
                  <a:cubicBezTo>
                    <a:pt x="-495" y="217826"/>
                    <a:pt x="35046" y="291912"/>
                    <a:pt x="35046" y="291912"/>
                  </a:cubicBezTo>
                  <a:cubicBezTo>
                    <a:pt x="35046" y="291912"/>
                    <a:pt x="105485" y="234345"/>
                    <a:pt x="108918" y="169054"/>
                  </a:cubicBezTo>
                  <a:cubicBezTo>
                    <a:pt x="112351" y="103764"/>
                    <a:pt x="79241" y="12872"/>
                    <a:pt x="63865" y="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6" name="任意多边形: 形状 105"/>
            <p:cNvSpPr/>
            <p:nvPr/>
          </p:nvSpPr>
          <p:spPr>
            <a:xfrm rot="5400000">
              <a:off x="1254822" y="5372567"/>
              <a:ext cx="572997" cy="271224"/>
            </a:xfrm>
            <a:custGeom>
              <a:avLst/>
              <a:gdLst>
                <a:gd name="connsiteX0" fmla="*/ 0 w 301923"/>
                <a:gd name="connsiteY0" fmla="*/ 65890 h 142913"/>
                <a:gd name="connsiteX1" fmla="*/ 166838 w 301923"/>
                <a:gd name="connsiteY1" fmla="*/ 142909 h 142913"/>
                <a:gd name="connsiteX2" fmla="*/ 301924 w 301923"/>
                <a:gd name="connsiteY2" fmla="*/ 84698 h 142913"/>
                <a:gd name="connsiteX3" fmla="*/ 188863 w 301923"/>
                <a:gd name="connsiteY3" fmla="*/ 20480 h 142913"/>
                <a:gd name="connsiteX4" fmla="*/ 82454 w 301923"/>
                <a:gd name="connsiteY4" fmla="*/ 7036 h 142913"/>
                <a:gd name="connsiteX5" fmla="*/ 0 w 301923"/>
                <a:gd name="connsiteY5" fmla="*/ 65890 h 1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923" h="142913">
                  <a:moveTo>
                    <a:pt x="0" y="65890"/>
                  </a:moveTo>
                  <a:cubicBezTo>
                    <a:pt x="34540" y="113231"/>
                    <a:pt x="95326" y="142265"/>
                    <a:pt x="166838" y="142909"/>
                  </a:cubicBezTo>
                  <a:cubicBezTo>
                    <a:pt x="238350" y="143552"/>
                    <a:pt x="301924" y="84698"/>
                    <a:pt x="301924" y="84698"/>
                  </a:cubicBezTo>
                  <a:cubicBezTo>
                    <a:pt x="301924" y="84698"/>
                    <a:pt x="215752" y="31779"/>
                    <a:pt x="188863" y="20480"/>
                  </a:cubicBezTo>
                  <a:cubicBezTo>
                    <a:pt x="161975" y="9181"/>
                    <a:pt x="125003" y="-10628"/>
                    <a:pt x="82454" y="7036"/>
                  </a:cubicBezTo>
                  <a:cubicBezTo>
                    <a:pt x="39832" y="24699"/>
                    <a:pt x="0" y="65890"/>
                    <a:pt x="0" y="6589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7" name="任意多边形: 形状 106"/>
            <p:cNvSpPr/>
            <p:nvPr/>
          </p:nvSpPr>
          <p:spPr>
            <a:xfrm rot="5400000">
              <a:off x="1346404" y="5462174"/>
              <a:ext cx="472632" cy="160677"/>
            </a:xfrm>
            <a:custGeom>
              <a:avLst/>
              <a:gdLst>
                <a:gd name="connsiteX0" fmla="*/ 247522 w 249039"/>
                <a:gd name="connsiteY0" fmla="*/ 74599 h 84664"/>
                <a:gd name="connsiteX1" fmla="*/ 221134 w 249039"/>
                <a:gd name="connsiteY1" fmla="*/ 60225 h 84664"/>
                <a:gd name="connsiteX2" fmla="*/ 193173 w 249039"/>
                <a:gd name="connsiteY2" fmla="*/ 43491 h 84664"/>
                <a:gd name="connsiteX3" fmla="*/ 135534 w 249039"/>
                <a:gd name="connsiteY3" fmla="*/ 11311 h 84664"/>
                <a:gd name="connsiteX4" fmla="*/ 68671 w 249039"/>
                <a:gd name="connsiteY4" fmla="*/ 155 h 84664"/>
                <a:gd name="connsiteX5" fmla="*/ 3309 w 249039"/>
                <a:gd name="connsiteY5" fmla="*/ 20393 h 84664"/>
                <a:gd name="connsiteX6" fmla="*/ 12820 w 249039"/>
                <a:gd name="connsiteY6" fmla="*/ 41918 h 84664"/>
                <a:gd name="connsiteX7" fmla="*/ 44213 w 249039"/>
                <a:gd name="connsiteY7" fmla="*/ 32693 h 84664"/>
                <a:gd name="connsiteX8" fmla="*/ 75250 w 249039"/>
                <a:gd name="connsiteY8" fmla="*/ 27330 h 84664"/>
                <a:gd name="connsiteX9" fmla="*/ 136178 w 249039"/>
                <a:gd name="connsiteY9" fmla="*/ 37699 h 84664"/>
                <a:gd name="connsiteX10" fmla="*/ 189812 w 249039"/>
                <a:gd name="connsiteY10" fmla="*/ 67519 h 84664"/>
                <a:gd name="connsiteX11" fmla="*/ 245663 w 249039"/>
                <a:gd name="connsiteY11" fmla="*/ 82895 h 84664"/>
                <a:gd name="connsiteX12" fmla="*/ 247522 w 249039"/>
                <a:gd name="connsiteY12" fmla="*/ 74599 h 84664"/>
                <a:gd name="connsiteX13" fmla="*/ 247522 w 249039"/>
                <a:gd name="connsiteY13" fmla="*/ 74599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039" h="84664">
                  <a:moveTo>
                    <a:pt x="247522" y="74599"/>
                  </a:moveTo>
                  <a:cubicBezTo>
                    <a:pt x="240371" y="67948"/>
                    <a:pt x="229787" y="64516"/>
                    <a:pt x="221134" y="60225"/>
                  </a:cubicBezTo>
                  <a:cubicBezTo>
                    <a:pt x="211408" y="55362"/>
                    <a:pt x="202255" y="49499"/>
                    <a:pt x="193173" y="43491"/>
                  </a:cubicBezTo>
                  <a:cubicBezTo>
                    <a:pt x="174794" y="31334"/>
                    <a:pt x="156130" y="19320"/>
                    <a:pt x="135534" y="11311"/>
                  </a:cubicBezTo>
                  <a:cubicBezTo>
                    <a:pt x="114295" y="3016"/>
                    <a:pt x="91411" y="-846"/>
                    <a:pt x="68671" y="155"/>
                  </a:cubicBezTo>
                  <a:cubicBezTo>
                    <a:pt x="47145" y="1085"/>
                    <a:pt x="19399" y="4946"/>
                    <a:pt x="3309" y="20393"/>
                  </a:cubicBezTo>
                  <a:cubicBezTo>
                    <a:pt x="-4129" y="27544"/>
                    <a:pt x="1807" y="43491"/>
                    <a:pt x="12820" y="41918"/>
                  </a:cubicBezTo>
                  <a:cubicBezTo>
                    <a:pt x="23761" y="40345"/>
                    <a:pt x="33558" y="35768"/>
                    <a:pt x="44213" y="32693"/>
                  </a:cubicBezTo>
                  <a:cubicBezTo>
                    <a:pt x="54368" y="29761"/>
                    <a:pt x="64666" y="27902"/>
                    <a:pt x="75250" y="27330"/>
                  </a:cubicBezTo>
                  <a:cubicBezTo>
                    <a:pt x="95917" y="26186"/>
                    <a:pt x="117156" y="29261"/>
                    <a:pt x="136178" y="37699"/>
                  </a:cubicBezTo>
                  <a:cubicBezTo>
                    <a:pt x="154914" y="45994"/>
                    <a:pt x="171791" y="57794"/>
                    <a:pt x="189812" y="67519"/>
                  </a:cubicBezTo>
                  <a:cubicBezTo>
                    <a:pt x="204829" y="75600"/>
                    <a:pt x="227999" y="89617"/>
                    <a:pt x="245663" y="82895"/>
                  </a:cubicBezTo>
                  <a:cubicBezTo>
                    <a:pt x="248881" y="81679"/>
                    <a:pt x="250382" y="77316"/>
                    <a:pt x="247522" y="74599"/>
                  </a:cubicBezTo>
                  <a:lnTo>
                    <a:pt x="247522" y="7459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8" name="任意多边形: 形状 107"/>
            <p:cNvSpPr/>
            <p:nvPr/>
          </p:nvSpPr>
          <p:spPr>
            <a:xfrm rot="5400000">
              <a:off x="2007534" y="4903020"/>
              <a:ext cx="156620" cy="373904"/>
            </a:xfrm>
            <a:custGeom>
              <a:avLst/>
              <a:gdLst>
                <a:gd name="connsiteX0" fmla="*/ 67827 w 82526"/>
                <a:gd name="connsiteY0" fmla="*/ 2493 h 197017"/>
                <a:gd name="connsiteX1" fmla="*/ 56885 w 82526"/>
                <a:gd name="connsiteY1" fmla="*/ 21873 h 197017"/>
                <a:gd name="connsiteX2" fmla="*/ 44585 w 82526"/>
                <a:gd name="connsiteY2" fmla="*/ 43398 h 197017"/>
                <a:gd name="connsiteX3" fmla="*/ 20915 w 82526"/>
                <a:gd name="connsiteY3" fmla="*/ 86234 h 197017"/>
                <a:gd name="connsiteX4" fmla="*/ 10260 w 82526"/>
                <a:gd name="connsiteY4" fmla="*/ 133789 h 197017"/>
                <a:gd name="connsiteX5" fmla="*/ 33 w 82526"/>
                <a:gd name="connsiteY5" fmla="*/ 184706 h 197017"/>
                <a:gd name="connsiteX6" fmla="*/ 22559 w 82526"/>
                <a:gd name="connsiteY6" fmla="*/ 193430 h 197017"/>
                <a:gd name="connsiteX7" fmla="*/ 39865 w 82526"/>
                <a:gd name="connsiteY7" fmla="*/ 145875 h 197017"/>
                <a:gd name="connsiteX8" fmla="*/ 48876 w 82526"/>
                <a:gd name="connsiteY8" fmla="*/ 94672 h 197017"/>
                <a:gd name="connsiteX9" fmla="*/ 67469 w 82526"/>
                <a:gd name="connsiteY9" fmla="*/ 50978 h 197017"/>
                <a:gd name="connsiteX10" fmla="*/ 82129 w 82526"/>
                <a:gd name="connsiteY10" fmla="*/ 5854 h 197017"/>
                <a:gd name="connsiteX11" fmla="*/ 67827 w 82526"/>
                <a:gd name="connsiteY11" fmla="*/ 2493 h 197017"/>
                <a:gd name="connsiteX12" fmla="*/ 67827 w 82526"/>
                <a:gd name="connsiteY12" fmla="*/ 2493 h 19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526" h="197017">
                  <a:moveTo>
                    <a:pt x="67827" y="2493"/>
                  </a:moveTo>
                  <a:cubicBezTo>
                    <a:pt x="62535" y="7785"/>
                    <a:pt x="60246" y="15294"/>
                    <a:pt x="56885" y="21873"/>
                  </a:cubicBezTo>
                  <a:cubicBezTo>
                    <a:pt x="53095" y="29239"/>
                    <a:pt x="48947" y="36390"/>
                    <a:pt x="44585" y="43398"/>
                  </a:cubicBezTo>
                  <a:cubicBezTo>
                    <a:pt x="35861" y="57486"/>
                    <a:pt x="26779" y="70572"/>
                    <a:pt x="20915" y="86234"/>
                  </a:cubicBezTo>
                  <a:cubicBezTo>
                    <a:pt x="15122" y="101609"/>
                    <a:pt x="12906" y="117699"/>
                    <a:pt x="10260" y="133789"/>
                  </a:cubicBezTo>
                  <a:cubicBezTo>
                    <a:pt x="7471" y="150881"/>
                    <a:pt x="1177" y="167543"/>
                    <a:pt x="33" y="184706"/>
                  </a:cubicBezTo>
                  <a:cubicBezTo>
                    <a:pt x="-825" y="196720"/>
                    <a:pt x="15051" y="200581"/>
                    <a:pt x="22559" y="193430"/>
                  </a:cubicBezTo>
                  <a:cubicBezTo>
                    <a:pt x="35217" y="181273"/>
                    <a:pt x="37577" y="162466"/>
                    <a:pt x="39865" y="145875"/>
                  </a:cubicBezTo>
                  <a:cubicBezTo>
                    <a:pt x="42225" y="128712"/>
                    <a:pt x="43799" y="111263"/>
                    <a:pt x="48876" y="94672"/>
                  </a:cubicBezTo>
                  <a:cubicBezTo>
                    <a:pt x="53524" y="79655"/>
                    <a:pt x="60318" y="64995"/>
                    <a:pt x="67469" y="50978"/>
                  </a:cubicBezTo>
                  <a:cubicBezTo>
                    <a:pt x="74191" y="37749"/>
                    <a:pt x="84703" y="21158"/>
                    <a:pt x="82129" y="5854"/>
                  </a:cubicBezTo>
                  <a:cubicBezTo>
                    <a:pt x="81056" y="-796"/>
                    <a:pt x="71903" y="-1583"/>
                    <a:pt x="67827" y="2493"/>
                  </a:cubicBezTo>
                  <a:lnTo>
                    <a:pt x="67827" y="249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9" name="任意多边形: 形状 108"/>
            <p:cNvSpPr/>
            <p:nvPr/>
          </p:nvSpPr>
          <p:spPr>
            <a:xfrm rot="5400000">
              <a:off x="2433269" y="4523577"/>
              <a:ext cx="333810" cy="349014"/>
            </a:xfrm>
            <a:custGeom>
              <a:avLst/>
              <a:gdLst>
                <a:gd name="connsiteX0" fmla="*/ 271 w 175891"/>
                <a:gd name="connsiteY0" fmla="*/ 636 h 183902"/>
                <a:gd name="connsiteX1" fmla="*/ 5778 w 175891"/>
                <a:gd name="connsiteY1" fmla="*/ 26309 h 183902"/>
                <a:gd name="connsiteX2" fmla="*/ 22941 w 175891"/>
                <a:gd name="connsiteY2" fmla="*/ 52053 h 183902"/>
                <a:gd name="connsiteX3" fmla="*/ 74644 w 175891"/>
                <a:gd name="connsiteY3" fmla="*/ 94674 h 183902"/>
                <a:gd name="connsiteX4" fmla="*/ 129637 w 175891"/>
                <a:gd name="connsiteY4" fmla="*/ 136080 h 183902"/>
                <a:gd name="connsiteX5" fmla="*/ 146227 w 175891"/>
                <a:gd name="connsiteY5" fmla="*/ 158606 h 183902"/>
                <a:gd name="connsiteX6" fmla="*/ 161960 w 175891"/>
                <a:gd name="connsiteY6" fmla="*/ 182277 h 183902"/>
                <a:gd name="connsiteX7" fmla="*/ 157455 w 175891"/>
                <a:gd name="connsiteY7" fmla="*/ 178987 h 183902"/>
                <a:gd name="connsiteX8" fmla="*/ 158385 w 175891"/>
                <a:gd name="connsiteY8" fmla="*/ 180990 h 183902"/>
                <a:gd name="connsiteX9" fmla="*/ 169111 w 175891"/>
                <a:gd name="connsiteY9" fmla="*/ 180704 h 183902"/>
                <a:gd name="connsiteX10" fmla="*/ 170327 w 175891"/>
                <a:gd name="connsiteY10" fmla="*/ 178629 h 183902"/>
                <a:gd name="connsiteX11" fmla="*/ 165965 w 175891"/>
                <a:gd name="connsiteY11" fmla="*/ 182134 h 183902"/>
                <a:gd name="connsiteX12" fmla="*/ 174975 w 175891"/>
                <a:gd name="connsiteY12" fmla="*/ 155388 h 183902"/>
                <a:gd name="connsiteX13" fmla="*/ 160172 w 175891"/>
                <a:gd name="connsiteY13" fmla="*/ 127356 h 183902"/>
                <a:gd name="connsiteX14" fmla="*/ 105180 w 175891"/>
                <a:gd name="connsiteY14" fmla="*/ 82303 h 183902"/>
                <a:gd name="connsiteX15" fmla="*/ 46468 w 175891"/>
                <a:gd name="connsiteY15" fmla="*/ 43543 h 183902"/>
                <a:gd name="connsiteX16" fmla="*/ 22225 w 175891"/>
                <a:gd name="connsiteY16" fmla="*/ 20660 h 183902"/>
                <a:gd name="connsiteX17" fmla="*/ 10069 w 175891"/>
                <a:gd name="connsiteY17" fmla="*/ 10076 h 183902"/>
                <a:gd name="connsiteX18" fmla="*/ 1559 w 175891"/>
                <a:gd name="connsiteY18" fmla="*/ 64 h 183902"/>
                <a:gd name="connsiteX19" fmla="*/ 271 w 175891"/>
                <a:gd name="connsiteY19" fmla="*/ 636 h 183902"/>
                <a:gd name="connsiteX20" fmla="*/ 271 w 175891"/>
                <a:gd name="connsiteY20" fmla="*/ 636 h 18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5891" h="183902">
                  <a:moveTo>
                    <a:pt x="271" y="636"/>
                  </a:moveTo>
                  <a:cubicBezTo>
                    <a:pt x="-1159" y="8431"/>
                    <a:pt x="3418" y="18872"/>
                    <a:pt x="5778" y="26309"/>
                  </a:cubicBezTo>
                  <a:cubicBezTo>
                    <a:pt x="8853" y="36106"/>
                    <a:pt x="16076" y="44688"/>
                    <a:pt x="22941" y="52053"/>
                  </a:cubicBezTo>
                  <a:cubicBezTo>
                    <a:pt x="38173" y="68501"/>
                    <a:pt x="56337" y="81945"/>
                    <a:pt x="74644" y="94674"/>
                  </a:cubicBezTo>
                  <a:cubicBezTo>
                    <a:pt x="93380" y="107761"/>
                    <a:pt x="113261" y="119990"/>
                    <a:pt x="129637" y="136080"/>
                  </a:cubicBezTo>
                  <a:cubicBezTo>
                    <a:pt x="136359" y="142659"/>
                    <a:pt x="142294" y="150025"/>
                    <a:pt x="146227" y="158606"/>
                  </a:cubicBezTo>
                  <a:cubicBezTo>
                    <a:pt x="149946" y="166616"/>
                    <a:pt x="152306" y="179488"/>
                    <a:pt x="161960" y="182277"/>
                  </a:cubicBezTo>
                  <a:cubicBezTo>
                    <a:pt x="160458" y="181204"/>
                    <a:pt x="158956" y="180060"/>
                    <a:pt x="157455" y="178987"/>
                  </a:cubicBezTo>
                  <a:cubicBezTo>
                    <a:pt x="157741" y="179631"/>
                    <a:pt x="158098" y="180346"/>
                    <a:pt x="158385" y="180990"/>
                  </a:cubicBezTo>
                  <a:cubicBezTo>
                    <a:pt x="160387" y="185495"/>
                    <a:pt x="166966" y="184279"/>
                    <a:pt x="169111" y="180704"/>
                  </a:cubicBezTo>
                  <a:cubicBezTo>
                    <a:pt x="169540" y="179988"/>
                    <a:pt x="169969" y="179345"/>
                    <a:pt x="170327" y="178629"/>
                  </a:cubicBezTo>
                  <a:cubicBezTo>
                    <a:pt x="168897" y="179774"/>
                    <a:pt x="167395" y="180990"/>
                    <a:pt x="165965" y="182134"/>
                  </a:cubicBezTo>
                  <a:cubicBezTo>
                    <a:pt x="176763" y="179059"/>
                    <a:pt x="176834" y="164327"/>
                    <a:pt x="174975" y="155388"/>
                  </a:cubicBezTo>
                  <a:cubicBezTo>
                    <a:pt x="172830" y="145162"/>
                    <a:pt x="166537" y="135436"/>
                    <a:pt x="160172" y="127356"/>
                  </a:cubicBezTo>
                  <a:cubicBezTo>
                    <a:pt x="145155" y="108476"/>
                    <a:pt x="125417" y="95032"/>
                    <a:pt x="105180" y="82303"/>
                  </a:cubicBezTo>
                  <a:cubicBezTo>
                    <a:pt x="85371" y="69860"/>
                    <a:pt x="64561" y="58489"/>
                    <a:pt x="46468" y="43543"/>
                  </a:cubicBezTo>
                  <a:cubicBezTo>
                    <a:pt x="37887" y="36464"/>
                    <a:pt x="30378" y="28240"/>
                    <a:pt x="22225" y="20660"/>
                  </a:cubicBezTo>
                  <a:cubicBezTo>
                    <a:pt x="18221" y="16941"/>
                    <a:pt x="13644" y="14223"/>
                    <a:pt x="10069" y="10076"/>
                  </a:cubicBezTo>
                  <a:cubicBezTo>
                    <a:pt x="7137" y="6643"/>
                    <a:pt x="5277" y="2710"/>
                    <a:pt x="1559" y="64"/>
                  </a:cubicBezTo>
                  <a:cubicBezTo>
                    <a:pt x="1058" y="-151"/>
                    <a:pt x="343" y="207"/>
                    <a:pt x="271" y="636"/>
                  </a:cubicBezTo>
                  <a:lnTo>
                    <a:pt x="271" y="636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0" name="任意多边形: 形状 109"/>
            <p:cNvSpPr/>
            <p:nvPr/>
          </p:nvSpPr>
          <p:spPr>
            <a:xfrm rot="5400000">
              <a:off x="2031477" y="4253399"/>
              <a:ext cx="202872" cy="362082"/>
            </a:xfrm>
            <a:custGeom>
              <a:avLst/>
              <a:gdLst>
                <a:gd name="connsiteX0" fmla="*/ 1 w 106897"/>
                <a:gd name="connsiteY0" fmla="*/ 8162 h 190788"/>
                <a:gd name="connsiteX1" fmla="*/ 7366 w 106897"/>
                <a:gd name="connsiteY1" fmla="*/ 27328 h 190788"/>
                <a:gd name="connsiteX2" fmla="*/ 18879 w 106897"/>
                <a:gd name="connsiteY2" fmla="*/ 50426 h 190788"/>
                <a:gd name="connsiteX3" fmla="*/ 36972 w 106897"/>
                <a:gd name="connsiteY3" fmla="*/ 93190 h 190788"/>
                <a:gd name="connsiteX4" fmla="*/ 70082 w 106897"/>
                <a:gd name="connsiteY4" fmla="*/ 171352 h 190788"/>
                <a:gd name="connsiteX5" fmla="*/ 85600 w 106897"/>
                <a:gd name="connsiteY5" fmla="*/ 186084 h 190788"/>
                <a:gd name="connsiteX6" fmla="*/ 102191 w 106897"/>
                <a:gd name="connsiteY6" fmla="*/ 190446 h 190788"/>
                <a:gd name="connsiteX7" fmla="*/ 100117 w 106897"/>
                <a:gd name="connsiteY7" fmla="*/ 165417 h 190788"/>
                <a:gd name="connsiteX8" fmla="*/ 82382 w 106897"/>
                <a:gd name="connsiteY8" fmla="*/ 131163 h 190788"/>
                <a:gd name="connsiteX9" fmla="*/ 66363 w 106897"/>
                <a:gd name="connsiteY9" fmla="*/ 90973 h 190788"/>
                <a:gd name="connsiteX10" fmla="*/ 42621 w 106897"/>
                <a:gd name="connsiteY10" fmla="*/ 43275 h 190788"/>
                <a:gd name="connsiteX11" fmla="*/ 29249 w 106897"/>
                <a:gd name="connsiteY11" fmla="*/ 21392 h 190788"/>
                <a:gd name="connsiteX12" fmla="*/ 12015 w 106897"/>
                <a:gd name="connsiteY12" fmla="*/ 940 h 190788"/>
                <a:gd name="connsiteX13" fmla="*/ 1 w 106897"/>
                <a:gd name="connsiteY13" fmla="*/ 8162 h 190788"/>
                <a:gd name="connsiteX14" fmla="*/ 1 w 106897"/>
                <a:gd name="connsiteY14" fmla="*/ 8162 h 19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897" h="190788">
                  <a:moveTo>
                    <a:pt x="1" y="8162"/>
                  </a:moveTo>
                  <a:cubicBezTo>
                    <a:pt x="143" y="15242"/>
                    <a:pt x="4077" y="21106"/>
                    <a:pt x="7366" y="27328"/>
                  </a:cubicBezTo>
                  <a:cubicBezTo>
                    <a:pt x="11371" y="34908"/>
                    <a:pt x="15233" y="42631"/>
                    <a:pt x="18879" y="50426"/>
                  </a:cubicBezTo>
                  <a:cubicBezTo>
                    <a:pt x="25459" y="64442"/>
                    <a:pt x="31251" y="78816"/>
                    <a:pt x="36972" y="93190"/>
                  </a:cubicBezTo>
                  <a:cubicBezTo>
                    <a:pt x="47198" y="118934"/>
                    <a:pt x="53635" y="148612"/>
                    <a:pt x="70082" y="171352"/>
                  </a:cubicBezTo>
                  <a:cubicBezTo>
                    <a:pt x="74301" y="177216"/>
                    <a:pt x="79379" y="182365"/>
                    <a:pt x="85600" y="186084"/>
                  </a:cubicBezTo>
                  <a:cubicBezTo>
                    <a:pt x="89676" y="188515"/>
                    <a:pt x="97400" y="191876"/>
                    <a:pt x="102191" y="190446"/>
                  </a:cubicBezTo>
                  <a:cubicBezTo>
                    <a:pt x="112632" y="187371"/>
                    <a:pt x="102835" y="170923"/>
                    <a:pt x="100117" y="165417"/>
                  </a:cubicBezTo>
                  <a:cubicBezTo>
                    <a:pt x="94325" y="153832"/>
                    <a:pt x="87316" y="143177"/>
                    <a:pt x="82382" y="131163"/>
                  </a:cubicBezTo>
                  <a:cubicBezTo>
                    <a:pt x="76876" y="117790"/>
                    <a:pt x="72013" y="104274"/>
                    <a:pt x="66363" y="90973"/>
                  </a:cubicBezTo>
                  <a:cubicBezTo>
                    <a:pt x="59427" y="74525"/>
                    <a:pt x="51560" y="58721"/>
                    <a:pt x="42621" y="43275"/>
                  </a:cubicBezTo>
                  <a:cubicBezTo>
                    <a:pt x="38331" y="35837"/>
                    <a:pt x="33897" y="28543"/>
                    <a:pt x="29249" y="21392"/>
                  </a:cubicBezTo>
                  <a:cubicBezTo>
                    <a:pt x="24601" y="14241"/>
                    <a:pt x="19952" y="4873"/>
                    <a:pt x="12015" y="940"/>
                  </a:cubicBezTo>
                  <a:cubicBezTo>
                    <a:pt x="6580" y="-1849"/>
                    <a:pt x="-71" y="1869"/>
                    <a:pt x="1" y="8162"/>
                  </a:cubicBezTo>
                  <a:lnTo>
                    <a:pt x="1" y="816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1" name="任意多边形: 形状 110"/>
            <p:cNvSpPr/>
            <p:nvPr/>
          </p:nvSpPr>
          <p:spPr>
            <a:xfrm rot="5400000">
              <a:off x="1419666" y="4175053"/>
              <a:ext cx="350143" cy="302073"/>
            </a:xfrm>
            <a:custGeom>
              <a:avLst/>
              <a:gdLst>
                <a:gd name="connsiteX0" fmla="*/ 352 w 184497"/>
                <a:gd name="connsiteY0" fmla="*/ 6338 h 159168"/>
                <a:gd name="connsiteX1" fmla="*/ 10435 w 184497"/>
                <a:gd name="connsiteY1" fmla="*/ 37874 h 159168"/>
                <a:gd name="connsiteX2" fmla="*/ 25524 w 184497"/>
                <a:gd name="connsiteY2" fmla="*/ 67123 h 159168"/>
                <a:gd name="connsiteX3" fmla="*/ 58348 w 184497"/>
                <a:gd name="connsiteY3" fmla="*/ 119613 h 159168"/>
                <a:gd name="connsiteX4" fmla="*/ 109765 w 184497"/>
                <a:gd name="connsiteY4" fmla="*/ 148790 h 159168"/>
                <a:gd name="connsiteX5" fmla="*/ 140801 w 184497"/>
                <a:gd name="connsiteY5" fmla="*/ 156370 h 159168"/>
                <a:gd name="connsiteX6" fmla="*/ 175270 w 184497"/>
                <a:gd name="connsiteY6" fmla="*/ 159159 h 159168"/>
                <a:gd name="connsiteX7" fmla="*/ 179704 w 184497"/>
                <a:gd name="connsiteY7" fmla="*/ 141066 h 159168"/>
                <a:gd name="connsiteX8" fmla="*/ 151171 w 184497"/>
                <a:gd name="connsiteY8" fmla="*/ 127908 h 159168"/>
                <a:gd name="connsiteX9" fmla="*/ 121422 w 184497"/>
                <a:gd name="connsiteY9" fmla="*/ 119613 h 159168"/>
                <a:gd name="connsiteX10" fmla="*/ 77513 w 184497"/>
                <a:gd name="connsiteY10" fmla="*/ 95656 h 159168"/>
                <a:gd name="connsiteX11" fmla="*/ 48122 w 184497"/>
                <a:gd name="connsiteY11" fmla="*/ 49245 h 159168"/>
                <a:gd name="connsiteX12" fmla="*/ 30458 w 184497"/>
                <a:gd name="connsiteY12" fmla="*/ 21641 h 159168"/>
                <a:gd name="connsiteX13" fmla="*/ 10435 w 184497"/>
                <a:gd name="connsiteY13" fmla="*/ 331 h 159168"/>
                <a:gd name="connsiteX14" fmla="*/ 352 w 184497"/>
                <a:gd name="connsiteY14" fmla="*/ 6338 h 159168"/>
                <a:gd name="connsiteX15" fmla="*/ 352 w 184497"/>
                <a:gd name="connsiteY15" fmla="*/ 6338 h 15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497" h="159168">
                  <a:moveTo>
                    <a:pt x="352" y="6338"/>
                  </a:moveTo>
                  <a:cubicBezTo>
                    <a:pt x="-1722" y="17136"/>
                    <a:pt x="5858" y="28292"/>
                    <a:pt x="10435" y="37874"/>
                  </a:cubicBezTo>
                  <a:cubicBezTo>
                    <a:pt x="15155" y="47743"/>
                    <a:pt x="20232" y="57540"/>
                    <a:pt x="25524" y="67123"/>
                  </a:cubicBezTo>
                  <a:cubicBezTo>
                    <a:pt x="35464" y="85215"/>
                    <a:pt x="44689" y="103951"/>
                    <a:pt x="58348" y="119613"/>
                  </a:cubicBezTo>
                  <a:cubicBezTo>
                    <a:pt x="71935" y="135202"/>
                    <a:pt x="90171" y="143355"/>
                    <a:pt x="109765" y="148790"/>
                  </a:cubicBezTo>
                  <a:cubicBezTo>
                    <a:pt x="119992" y="151579"/>
                    <a:pt x="130361" y="154511"/>
                    <a:pt x="140801" y="156370"/>
                  </a:cubicBezTo>
                  <a:cubicBezTo>
                    <a:pt x="152315" y="158444"/>
                    <a:pt x="163614" y="158587"/>
                    <a:pt x="175270" y="159159"/>
                  </a:cubicBezTo>
                  <a:cubicBezTo>
                    <a:pt x="184781" y="159588"/>
                    <a:pt x="188071" y="145214"/>
                    <a:pt x="179704" y="141066"/>
                  </a:cubicBezTo>
                  <a:cubicBezTo>
                    <a:pt x="170193" y="136418"/>
                    <a:pt x="161183" y="131555"/>
                    <a:pt x="151171" y="127908"/>
                  </a:cubicBezTo>
                  <a:cubicBezTo>
                    <a:pt x="141517" y="124404"/>
                    <a:pt x="131362" y="122259"/>
                    <a:pt x="121422" y="119613"/>
                  </a:cubicBezTo>
                  <a:cubicBezTo>
                    <a:pt x="104474" y="115107"/>
                    <a:pt x="89241" y="109243"/>
                    <a:pt x="77513" y="95656"/>
                  </a:cubicBezTo>
                  <a:cubicBezTo>
                    <a:pt x="65642" y="81855"/>
                    <a:pt x="57490" y="64763"/>
                    <a:pt x="48122" y="49245"/>
                  </a:cubicBezTo>
                  <a:cubicBezTo>
                    <a:pt x="42472" y="39877"/>
                    <a:pt x="36680" y="30580"/>
                    <a:pt x="30458" y="21641"/>
                  </a:cubicBezTo>
                  <a:cubicBezTo>
                    <a:pt x="24809" y="13489"/>
                    <a:pt x="20161" y="3835"/>
                    <a:pt x="10435" y="331"/>
                  </a:cubicBezTo>
                  <a:cubicBezTo>
                    <a:pt x="6287" y="-1100"/>
                    <a:pt x="1139" y="2333"/>
                    <a:pt x="352" y="6338"/>
                  </a:cubicBezTo>
                  <a:lnTo>
                    <a:pt x="352" y="633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2" name="任意多边形: 形状 111"/>
            <p:cNvSpPr/>
            <p:nvPr/>
          </p:nvSpPr>
          <p:spPr>
            <a:xfrm rot="5400000">
              <a:off x="2279087" y="4556254"/>
              <a:ext cx="154561" cy="352014"/>
            </a:xfrm>
            <a:custGeom>
              <a:avLst/>
              <a:gdLst>
                <a:gd name="connsiteX0" fmla="*/ 2116 w 81441"/>
                <a:gd name="connsiteY0" fmla="*/ 2969 h 185483"/>
                <a:gd name="connsiteX1" fmla="*/ 3260 w 81441"/>
                <a:gd name="connsiteY1" fmla="*/ 24923 h 185483"/>
                <a:gd name="connsiteX2" fmla="*/ 11126 w 81441"/>
                <a:gd name="connsiteY2" fmla="*/ 47878 h 185483"/>
                <a:gd name="connsiteX3" fmla="*/ 28003 w 81441"/>
                <a:gd name="connsiteY3" fmla="*/ 95291 h 185483"/>
                <a:gd name="connsiteX4" fmla="*/ 44809 w 81441"/>
                <a:gd name="connsiteY4" fmla="*/ 140343 h 185483"/>
                <a:gd name="connsiteX5" fmla="*/ 65047 w 81441"/>
                <a:gd name="connsiteY5" fmla="*/ 183322 h 185483"/>
                <a:gd name="connsiteX6" fmla="*/ 77990 w 81441"/>
                <a:gd name="connsiteY6" fmla="*/ 181319 h 185483"/>
                <a:gd name="connsiteX7" fmla="*/ 74200 w 81441"/>
                <a:gd name="connsiteY7" fmla="*/ 134836 h 185483"/>
                <a:gd name="connsiteX8" fmla="*/ 55249 w 81441"/>
                <a:gd name="connsiteY8" fmla="*/ 86995 h 185483"/>
                <a:gd name="connsiteX9" fmla="*/ 33724 w 81441"/>
                <a:gd name="connsiteY9" fmla="*/ 39511 h 185483"/>
                <a:gd name="connsiteX10" fmla="*/ 22711 w 81441"/>
                <a:gd name="connsiteY10" fmla="*/ 16055 h 185483"/>
                <a:gd name="connsiteX11" fmla="*/ 8409 w 81441"/>
                <a:gd name="connsiteY11" fmla="*/ 108 h 185483"/>
                <a:gd name="connsiteX12" fmla="*/ 2116 w 81441"/>
                <a:gd name="connsiteY12" fmla="*/ 2969 h 185483"/>
                <a:gd name="connsiteX13" fmla="*/ 2116 w 81441"/>
                <a:gd name="connsiteY13" fmla="*/ 2969 h 18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441" h="185483">
                  <a:moveTo>
                    <a:pt x="2116" y="2969"/>
                  </a:moveTo>
                  <a:cubicBezTo>
                    <a:pt x="-2103" y="9977"/>
                    <a:pt x="900" y="17771"/>
                    <a:pt x="3260" y="24923"/>
                  </a:cubicBezTo>
                  <a:cubicBezTo>
                    <a:pt x="5763" y="32646"/>
                    <a:pt x="8480" y="40226"/>
                    <a:pt x="11126" y="47878"/>
                  </a:cubicBezTo>
                  <a:cubicBezTo>
                    <a:pt x="16633" y="63754"/>
                    <a:pt x="21996" y="79629"/>
                    <a:pt x="28003" y="95291"/>
                  </a:cubicBezTo>
                  <a:cubicBezTo>
                    <a:pt x="33724" y="110237"/>
                    <a:pt x="39517" y="125182"/>
                    <a:pt x="44809" y="140343"/>
                  </a:cubicBezTo>
                  <a:cubicBezTo>
                    <a:pt x="49814" y="154789"/>
                    <a:pt x="52675" y="173167"/>
                    <a:pt x="65047" y="183322"/>
                  </a:cubicBezTo>
                  <a:cubicBezTo>
                    <a:pt x="68980" y="186540"/>
                    <a:pt x="75487" y="186397"/>
                    <a:pt x="77990" y="181319"/>
                  </a:cubicBezTo>
                  <a:cubicBezTo>
                    <a:pt x="85427" y="166373"/>
                    <a:pt x="79277" y="149568"/>
                    <a:pt x="74200" y="134836"/>
                  </a:cubicBezTo>
                  <a:cubicBezTo>
                    <a:pt x="68622" y="118603"/>
                    <a:pt x="61971" y="102799"/>
                    <a:pt x="55249" y="86995"/>
                  </a:cubicBezTo>
                  <a:cubicBezTo>
                    <a:pt x="48456" y="70976"/>
                    <a:pt x="41018" y="55315"/>
                    <a:pt x="33724" y="39511"/>
                  </a:cubicBezTo>
                  <a:cubicBezTo>
                    <a:pt x="30077" y="31716"/>
                    <a:pt x="26502" y="23779"/>
                    <a:pt x="22711" y="16055"/>
                  </a:cubicBezTo>
                  <a:cubicBezTo>
                    <a:pt x="19350" y="9190"/>
                    <a:pt x="16275" y="2182"/>
                    <a:pt x="8409" y="108"/>
                  </a:cubicBezTo>
                  <a:cubicBezTo>
                    <a:pt x="5978" y="-393"/>
                    <a:pt x="3474" y="895"/>
                    <a:pt x="2116" y="2969"/>
                  </a:cubicBezTo>
                  <a:lnTo>
                    <a:pt x="2116" y="296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3" name="任意多边形: 形状 112"/>
            <p:cNvSpPr/>
            <p:nvPr/>
          </p:nvSpPr>
          <p:spPr>
            <a:xfrm rot="5400000">
              <a:off x="1873465" y="4499240"/>
              <a:ext cx="202919" cy="262754"/>
            </a:xfrm>
            <a:custGeom>
              <a:avLst/>
              <a:gdLst>
                <a:gd name="connsiteX0" fmla="*/ 1480 w 106922"/>
                <a:gd name="connsiteY0" fmla="*/ 1437 h 138450"/>
                <a:gd name="connsiteX1" fmla="*/ 550 w 106922"/>
                <a:gd name="connsiteY1" fmla="*/ 10089 h 138450"/>
                <a:gd name="connsiteX2" fmla="*/ 1122 w 106922"/>
                <a:gd name="connsiteY2" fmla="*/ 4440 h 138450"/>
                <a:gd name="connsiteX3" fmla="*/ 9489 w 106922"/>
                <a:gd name="connsiteY3" fmla="*/ 36549 h 138450"/>
                <a:gd name="connsiteX4" fmla="*/ 28511 w 106922"/>
                <a:gd name="connsiteY4" fmla="*/ 66012 h 138450"/>
                <a:gd name="connsiteX5" fmla="*/ 69058 w 106922"/>
                <a:gd name="connsiteY5" fmla="*/ 123579 h 138450"/>
                <a:gd name="connsiteX6" fmla="*/ 102526 w 106922"/>
                <a:gd name="connsiteY6" fmla="*/ 133734 h 138450"/>
                <a:gd name="connsiteX7" fmla="*/ 95161 w 106922"/>
                <a:gd name="connsiteY7" fmla="*/ 94545 h 138450"/>
                <a:gd name="connsiteX8" fmla="*/ 54184 w 106922"/>
                <a:gd name="connsiteY8" fmla="*/ 38694 h 138450"/>
                <a:gd name="connsiteX9" fmla="*/ 24793 w 106922"/>
                <a:gd name="connsiteY9" fmla="*/ 8874 h 138450"/>
                <a:gd name="connsiteX10" fmla="*/ 8846 w 106922"/>
                <a:gd name="connsiteY10" fmla="*/ 507 h 138450"/>
                <a:gd name="connsiteX11" fmla="*/ 1480 w 106922"/>
                <a:gd name="connsiteY11" fmla="*/ 1437 h 138450"/>
                <a:gd name="connsiteX12" fmla="*/ 1480 w 106922"/>
                <a:gd name="connsiteY12" fmla="*/ 1437 h 13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22" h="138450">
                  <a:moveTo>
                    <a:pt x="1480" y="1437"/>
                  </a:moveTo>
                  <a:cubicBezTo>
                    <a:pt x="-380" y="4512"/>
                    <a:pt x="-237" y="6657"/>
                    <a:pt x="550" y="10089"/>
                  </a:cubicBezTo>
                  <a:cubicBezTo>
                    <a:pt x="765" y="8230"/>
                    <a:pt x="979" y="6371"/>
                    <a:pt x="1122" y="4440"/>
                  </a:cubicBezTo>
                  <a:cubicBezTo>
                    <a:pt x="-2883" y="14380"/>
                    <a:pt x="4769" y="27753"/>
                    <a:pt x="9489" y="36549"/>
                  </a:cubicBezTo>
                  <a:cubicBezTo>
                    <a:pt x="15139" y="46918"/>
                    <a:pt x="21646" y="56430"/>
                    <a:pt x="28511" y="66012"/>
                  </a:cubicBezTo>
                  <a:cubicBezTo>
                    <a:pt x="42170" y="85034"/>
                    <a:pt x="54541" y="105272"/>
                    <a:pt x="69058" y="123579"/>
                  </a:cubicBezTo>
                  <a:cubicBezTo>
                    <a:pt x="76281" y="132733"/>
                    <a:pt x="91942" y="145462"/>
                    <a:pt x="102526" y="133734"/>
                  </a:cubicBezTo>
                  <a:cubicBezTo>
                    <a:pt x="113039" y="122077"/>
                    <a:pt x="102312" y="104914"/>
                    <a:pt x="95161" y="94545"/>
                  </a:cubicBezTo>
                  <a:cubicBezTo>
                    <a:pt x="82002" y="75595"/>
                    <a:pt x="68415" y="56859"/>
                    <a:pt x="54184" y="38694"/>
                  </a:cubicBezTo>
                  <a:cubicBezTo>
                    <a:pt x="45460" y="27538"/>
                    <a:pt x="36163" y="17384"/>
                    <a:pt x="24793" y="8874"/>
                  </a:cubicBezTo>
                  <a:cubicBezTo>
                    <a:pt x="19715" y="5084"/>
                    <a:pt x="14710" y="1437"/>
                    <a:pt x="8846" y="507"/>
                  </a:cubicBezTo>
                  <a:cubicBezTo>
                    <a:pt x="7487" y="364"/>
                    <a:pt x="2910" y="-995"/>
                    <a:pt x="1480" y="1437"/>
                  </a:cubicBezTo>
                  <a:lnTo>
                    <a:pt x="1480" y="1437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4" name="任意多边形: 形状 113"/>
            <p:cNvSpPr/>
            <p:nvPr/>
          </p:nvSpPr>
          <p:spPr>
            <a:xfrm rot="5400000">
              <a:off x="1399153" y="4406624"/>
              <a:ext cx="326420" cy="180288"/>
            </a:xfrm>
            <a:custGeom>
              <a:avLst/>
              <a:gdLst>
                <a:gd name="connsiteX0" fmla="*/ 4928 w 171997"/>
                <a:gd name="connsiteY0" fmla="*/ 17765 h 94997"/>
                <a:gd name="connsiteX1" fmla="*/ 7574 w 171997"/>
                <a:gd name="connsiteY1" fmla="*/ 18766 h 94997"/>
                <a:gd name="connsiteX2" fmla="*/ 2926 w 171997"/>
                <a:gd name="connsiteY2" fmla="*/ 15405 h 94997"/>
                <a:gd name="connsiteX3" fmla="*/ 38610 w 171997"/>
                <a:gd name="connsiteY3" fmla="*/ 40863 h 94997"/>
                <a:gd name="connsiteX4" fmla="*/ 79587 w 171997"/>
                <a:gd name="connsiteY4" fmla="*/ 61745 h 94997"/>
                <a:gd name="connsiteX5" fmla="*/ 118632 w 171997"/>
                <a:gd name="connsiteY5" fmla="*/ 85129 h 94997"/>
                <a:gd name="connsiteX6" fmla="*/ 165401 w 171997"/>
                <a:gd name="connsiteY6" fmla="*/ 90993 h 94997"/>
                <a:gd name="connsiteX7" fmla="*/ 164829 w 171997"/>
                <a:gd name="connsiteY7" fmla="*/ 66751 h 94997"/>
                <a:gd name="connsiteX8" fmla="*/ 127714 w 171997"/>
                <a:gd name="connsiteY8" fmla="*/ 45941 h 94997"/>
                <a:gd name="connsiteX9" fmla="*/ 89169 w 171997"/>
                <a:gd name="connsiteY9" fmla="*/ 23557 h 94997"/>
                <a:gd name="connsiteX10" fmla="*/ 46620 w 171997"/>
                <a:gd name="connsiteY10" fmla="*/ 4821 h 94997"/>
                <a:gd name="connsiteX11" fmla="*/ 23092 w 171997"/>
                <a:gd name="connsiteY11" fmla="*/ 30 h 94997"/>
                <a:gd name="connsiteX12" fmla="*/ 11793 w 171997"/>
                <a:gd name="connsiteY12" fmla="*/ 1317 h 94997"/>
                <a:gd name="connsiteX13" fmla="*/ 4571 w 171997"/>
                <a:gd name="connsiteY13" fmla="*/ 4821 h 94997"/>
                <a:gd name="connsiteX14" fmla="*/ 4928 w 171997"/>
                <a:gd name="connsiteY14" fmla="*/ 17765 h 94997"/>
                <a:gd name="connsiteX15" fmla="*/ 4928 w 171997"/>
                <a:gd name="connsiteY15" fmla="*/ 17765 h 9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1997" h="94997">
                  <a:moveTo>
                    <a:pt x="4928" y="17765"/>
                  </a:moveTo>
                  <a:cubicBezTo>
                    <a:pt x="5786" y="18122"/>
                    <a:pt x="6716" y="18480"/>
                    <a:pt x="7574" y="18766"/>
                  </a:cubicBezTo>
                  <a:cubicBezTo>
                    <a:pt x="6001" y="17622"/>
                    <a:pt x="4499" y="16478"/>
                    <a:pt x="2926" y="15405"/>
                  </a:cubicBezTo>
                  <a:cubicBezTo>
                    <a:pt x="9791" y="26990"/>
                    <a:pt x="26882" y="35071"/>
                    <a:pt x="38610" y="40863"/>
                  </a:cubicBezTo>
                  <a:cubicBezTo>
                    <a:pt x="52341" y="47657"/>
                    <a:pt x="66142" y="54379"/>
                    <a:pt x="79587" y="61745"/>
                  </a:cubicBezTo>
                  <a:cubicBezTo>
                    <a:pt x="92959" y="69039"/>
                    <a:pt x="105617" y="77406"/>
                    <a:pt x="118632" y="85129"/>
                  </a:cubicBezTo>
                  <a:cubicBezTo>
                    <a:pt x="133721" y="94068"/>
                    <a:pt x="148739" y="98931"/>
                    <a:pt x="165401" y="90993"/>
                  </a:cubicBezTo>
                  <a:cubicBezTo>
                    <a:pt x="175413" y="86202"/>
                    <a:pt x="173053" y="71614"/>
                    <a:pt x="164829" y="66751"/>
                  </a:cubicBezTo>
                  <a:cubicBezTo>
                    <a:pt x="152601" y="59600"/>
                    <a:pt x="139800" y="53593"/>
                    <a:pt x="127714" y="45941"/>
                  </a:cubicBezTo>
                  <a:cubicBezTo>
                    <a:pt x="115128" y="38003"/>
                    <a:pt x="102327" y="30423"/>
                    <a:pt x="89169" y="23557"/>
                  </a:cubicBezTo>
                  <a:cubicBezTo>
                    <a:pt x="75725" y="16478"/>
                    <a:pt x="61208" y="9183"/>
                    <a:pt x="46620" y="4821"/>
                  </a:cubicBezTo>
                  <a:cubicBezTo>
                    <a:pt x="39111" y="2533"/>
                    <a:pt x="31030" y="388"/>
                    <a:pt x="23092" y="30"/>
                  </a:cubicBezTo>
                  <a:cubicBezTo>
                    <a:pt x="19445" y="-113"/>
                    <a:pt x="15297" y="244"/>
                    <a:pt x="11793" y="1317"/>
                  </a:cubicBezTo>
                  <a:cubicBezTo>
                    <a:pt x="9219" y="2104"/>
                    <a:pt x="6859" y="4249"/>
                    <a:pt x="4571" y="4821"/>
                  </a:cubicBezTo>
                  <a:cubicBezTo>
                    <a:pt x="-2366" y="6824"/>
                    <a:pt x="-721" y="15620"/>
                    <a:pt x="4928" y="17765"/>
                  </a:cubicBezTo>
                  <a:lnTo>
                    <a:pt x="4928" y="1776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5" name="任意多边形: 形状 114"/>
            <p:cNvSpPr/>
            <p:nvPr/>
          </p:nvSpPr>
          <p:spPr>
            <a:xfrm rot="5400000">
              <a:off x="1371995" y="5355506"/>
              <a:ext cx="340948" cy="109728"/>
            </a:xfrm>
            <a:custGeom>
              <a:avLst/>
              <a:gdLst>
                <a:gd name="connsiteX0" fmla="*/ 178836 w 179652"/>
                <a:gd name="connsiteY0" fmla="*/ 29884 h 57818"/>
                <a:gd name="connsiteX1" fmla="*/ 149587 w 179652"/>
                <a:gd name="connsiteY1" fmla="*/ 27810 h 57818"/>
                <a:gd name="connsiteX2" fmla="*/ 103748 w 179652"/>
                <a:gd name="connsiteY2" fmla="*/ 17369 h 57818"/>
                <a:gd name="connsiteX3" fmla="*/ 56693 w 179652"/>
                <a:gd name="connsiteY3" fmla="*/ 2924 h 57818"/>
                <a:gd name="connsiteX4" fmla="*/ 31092 w 179652"/>
                <a:gd name="connsiteY4" fmla="*/ 779 h 57818"/>
                <a:gd name="connsiteX5" fmla="*/ 14859 w 179652"/>
                <a:gd name="connsiteY5" fmla="*/ 2352 h 57818"/>
                <a:gd name="connsiteX6" fmla="*/ 4561 w 179652"/>
                <a:gd name="connsiteY6" fmla="*/ 29097 h 57818"/>
                <a:gd name="connsiteX7" fmla="*/ 31164 w 179652"/>
                <a:gd name="connsiteY7" fmla="*/ 35319 h 57818"/>
                <a:gd name="connsiteX8" fmla="*/ 49828 w 179652"/>
                <a:gd name="connsiteY8" fmla="*/ 36678 h 57818"/>
                <a:gd name="connsiteX9" fmla="*/ 103248 w 179652"/>
                <a:gd name="connsiteY9" fmla="*/ 50837 h 57818"/>
                <a:gd name="connsiteX10" fmla="*/ 128992 w 179652"/>
                <a:gd name="connsiteY10" fmla="*/ 55557 h 57818"/>
                <a:gd name="connsiteX11" fmla="*/ 156739 w 179652"/>
                <a:gd name="connsiteY11" fmla="*/ 56486 h 57818"/>
                <a:gd name="connsiteX12" fmla="*/ 173401 w 179652"/>
                <a:gd name="connsiteY12" fmla="*/ 43829 h 57818"/>
                <a:gd name="connsiteX13" fmla="*/ 178836 w 179652"/>
                <a:gd name="connsiteY13" fmla="*/ 29884 h 57818"/>
                <a:gd name="connsiteX14" fmla="*/ 178836 w 179652"/>
                <a:gd name="connsiteY14" fmla="*/ 29884 h 5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9652" h="57818">
                  <a:moveTo>
                    <a:pt x="178836" y="29884"/>
                  </a:moveTo>
                  <a:cubicBezTo>
                    <a:pt x="172972" y="17513"/>
                    <a:pt x="158455" y="28811"/>
                    <a:pt x="149587" y="27810"/>
                  </a:cubicBezTo>
                  <a:cubicBezTo>
                    <a:pt x="134284" y="26023"/>
                    <a:pt x="118623" y="21302"/>
                    <a:pt x="103748" y="17369"/>
                  </a:cubicBezTo>
                  <a:cubicBezTo>
                    <a:pt x="87873" y="13222"/>
                    <a:pt x="72283" y="8145"/>
                    <a:pt x="56693" y="2924"/>
                  </a:cubicBezTo>
                  <a:cubicBezTo>
                    <a:pt x="48040" y="64"/>
                    <a:pt x="40103" y="-794"/>
                    <a:pt x="31092" y="779"/>
                  </a:cubicBezTo>
                  <a:cubicBezTo>
                    <a:pt x="25729" y="1708"/>
                    <a:pt x="20365" y="2924"/>
                    <a:pt x="14859" y="2352"/>
                  </a:cubicBezTo>
                  <a:cubicBezTo>
                    <a:pt x="1343" y="850"/>
                    <a:pt x="-4950" y="20945"/>
                    <a:pt x="4561" y="29097"/>
                  </a:cubicBezTo>
                  <a:cubicBezTo>
                    <a:pt x="12713" y="36106"/>
                    <a:pt x="20866" y="37107"/>
                    <a:pt x="31164" y="35319"/>
                  </a:cubicBezTo>
                  <a:cubicBezTo>
                    <a:pt x="38529" y="34103"/>
                    <a:pt x="42605" y="34389"/>
                    <a:pt x="49828" y="36678"/>
                  </a:cubicBezTo>
                  <a:cubicBezTo>
                    <a:pt x="67420" y="42184"/>
                    <a:pt x="85227" y="46975"/>
                    <a:pt x="103248" y="50837"/>
                  </a:cubicBezTo>
                  <a:cubicBezTo>
                    <a:pt x="111758" y="52696"/>
                    <a:pt x="120339" y="54269"/>
                    <a:pt x="128992" y="55557"/>
                  </a:cubicBezTo>
                  <a:cubicBezTo>
                    <a:pt x="137859" y="56915"/>
                    <a:pt x="147943" y="59347"/>
                    <a:pt x="156739" y="56486"/>
                  </a:cubicBezTo>
                  <a:cubicBezTo>
                    <a:pt x="163818" y="54198"/>
                    <a:pt x="168609" y="49192"/>
                    <a:pt x="173401" y="43829"/>
                  </a:cubicBezTo>
                  <a:cubicBezTo>
                    <a:pt x="176905" y="39896"/>
                    <a:pt x="181553" y="35462"/>
                    <a:pt x="178836" y="29884"/>
                  </a:cubicBezTo>
                  <a:lnTo>
                    <a:pt x="178836" y="2988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6" name="任意多边形: 形状 115"/>
            <p:cNvSpPr/>
            <p:nvPr/>
          </p:nvSpPr>
          <p:spPr>
            <a:xfrm rot="5400000">
              <a:off x="1905787" y="4957506"/>
              <a:ext cx="101454" cy="341020"/>
            </a:xfrm>
            <a:custGeom>
              <a:avLst/>
              <a:gdLst>
                <a:gd name="connsiteX0" fmla="*/ 41399 w 53458"/>
                <a:gd name="connsiteY0" fmla="*/ 3060 h 179690"/>
                <a:gd name="connsiteX1" fmla="*/ 31102 w 53458"/>
                <a:gd name="connsiteY1" fmla="*/ 25514 h 179690"/>
                <a:gd name="connsiteX2" fmla="*/ 24451 w 53458"/>
                <a:gd name="connsiteY2" fmla="*/ 48899 h 179690"/>
                <a:gd name="connsiteX3" fmla="*/ 15369 w 53458"/>
                <a:gd name="connsiteY3" fmla="*/ 92879 h 179690"/>
                <a:gd name="connsiteX4" fmla="*/ 2854 w 53458"/>
                <a:gd name="connsiteY4" fmla="*/ 131710 h 179690"/>
                <a:gd name="connsiteX5" fmla="*/ 11579 w 53458"/>
                <a:gd name="connsiteY5" fmla="*/ 176905 h 179690"/>
                <a:gd name="connsiteX6" fmla="*/ 6859 w 53458"/>
                <a:gd name="connsiteY6" fmla="*/ 172400 h 179690"/>
                <a:gd name="connsiteX7" fmla="*/ 8432 w 53458"/>
                <a:gd name="connsiteY7" fmla="*/ 174402 h 179690"/>
                <a:gd name="connsiteX8" fmla="*/ 25810 w 53458"/>
                <a:gd name="connsiteY8" fmla="*/ 176190 h 179690"/>
                <a:gd name="connsiteX9" fmla="*/ 32889 w 53458"/>
                <a:gd name="connsiteY9" fmla="*/ 166393 h 179690"/>
                <a:gd name="connsiteX10" fmla="*/ 35535 w 53458"/>
                <a:gd name="connsiteY10" fmla="*/ 158098 h 179690"/>
                <a:gd name="connsiteX11" fmla="*/ 38610 w 53458"/>
                <a:gd name="connsiteY11" fmla="*/ 137788 h 179690"/>
                <a:gd name="connsiteX12" fmla="*/ 49480 w 53458"/>
                <a:gd name="connsiteY12" fmla="*/ 96741 h 179690"/>
                <a:gd name="connsiteX13" fmla="*/ 53199 w 53458"/>
                <a:gd name="connsiteY13" fmla="*/ 50544 h 179690"/>
                <a:gd name="connsiteX14" fmla="*/ 53342 w 53458"/>
                <a:gd name="connsiteY14" fmla="*/ 28089 h 179690"/>
                <a:gd name="connsiteX15" fmla="*/ 49766 w 53458"/>
                <a:gd name="connsiteY15" fmla="*/ 4061 h 179690"/>
                <a:gd name="connsiteX16" fmla="*/ 41399 w 53458"/>
                <a:gd name="connsiteY16" fmla="*/ 3060 h 179690"/>
                <a:gd name="connsiteX17" fmla="*/ 41399 w 53458"/>
                <a:gd name="connsiteY17" fmla="*/ 3060 h 17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458" h="179690">
                  <a:moveTo>
                    <a:pt x="41399" y="3060"/>
                  </a:moveTo>
                  <a:cubicBezTo>
                    <a:pt x="38753" y="10926"/>
                    <a:pt x="33676" y="17505"/>
                    <a:pt x="31102" y="25514"/>
                  </a:cubicBezTo>
                  <a:cubicBezTo>
                    <a:pt x="28598" y="33238"/>
                    <a:pt x="26310" y="41032"/>
                    <a:pt x="24451" y="48899"/>
                  </a:cubicBezTo>
                  <a:cubicBezTo>
                    <a:pt x="20947" y="63487"/>
                    <a:pt x="18229" y="78147"/>
                    <a:pt x="15369" y="92879"/>
                  </a:cubicBezTo>
                  <a:cubicBezTo>
                    <a:pt x="12723" y="106394"/>
                    <a:pt x="6430" y="118480"/>
                    <a:pt x="2854" y="131710"/>
                  </a:cubicBezTo>
                  <a:cubicBezTo>
                    <a:pt x="-793" y="145369"/>
                    <a:pt x="-3510" y="168896"/>
                    <a:pt x="11579" y="176905"/>
                  </a:cubicBezTo>
                  <a:cubicBezTo>
                    <a:pt x="10005" y="175404"/>
                    <a:pt x="8432" y="173902"/>
                    <a:pt x="6859" y="172400"/>
                  </a:cubicBezTo>
                  <a:cubicBezTo>
                    <a:pt x="7360" y="173044"/>
                    <a:pt x="7932" y="173759"/>
                    <a:pt x="8432" y="174402"/>
                  </a:cubicBezTo>
                  <a:cubicBezTo>
                    <a:pt x="12437" y="179408"/>
                    <a:pt x="20947" y="182412"/>
                    <a:pt x="25810" y="176190"/>
                  </a:cubicBezTo>
                  <a:cubicBezTo>
                    <a:pt x="28742" y="172471"/>
                    <a:pt x="31173" y="171113"/>
                    <a:pt x="32889" y="166393"/>
                  </a:cubicBezTo>
                  <a:cubicBezTo>
                    <a:pt x="33819" y="163747"/>
                    <a:pt x="34963" y="160887"/>
                    <a:pt x="35535" y="158098"/>
                  </a:cubicBezTo>
                  <a:cubicBezTo>
                    <a:pt x="36894" y="151304"/>
                    <a:pt x="36822" y="144510"/>
                    <a:pt x="38610" y="137788"/>
                  </a:cubicBezTo>
                  <a:cubicBezTo>
                    <a:pt x="42257" y="123843"/>
                    <a:pt x="47549" y="111186"/>
                    <a:pt x="49480" y="96741"/>
                  </a:cubicBezTo>
                  <a:cubicBezTo>
                    <a:pt x="51482" y="81437"/>
                    <a:pt x="52412" y="65990"/>
                    <a:pt x="53199" y="50544"/>
                  </a:cubicBezTo>
                  <a:cubicBezTo>
                    <a:pt x="53556" y="43035"/>
                    <a:pt x="53485" y="35526"/>
                    <a:pt x="53342" y="28089"/>
                  </a:cubicBezTo>
                  <a:cubicBezTo>
                    <a:pt x="53127" y="19865"/>
                    <a:pt x="50124" y="12213"/>
                    <a:pt x="49766" y="4061"/>
                  </a:cubicBezTo>
                  <a:cubicBezTo>
                    <a:pt x="49480" y="-945"/>
                    <a:pt x="42901" y="-1374"/>
                    <a:pt x="41399" y="3060"/>
                  </a:cubicBezTo>
                  <a:lnTo>
                    <a:pt x="41399" y="306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8" name="任意多边形: 形状 117"/>
            <p:cNvSpPr/>
            <p:nvPr/>
          </p:nvSpPr>
          <p:spPr>
            <a:xfrm rot="5400000">
              <a:off x="1198699" y="4152561"/>
              <a:ext cx="834509" cy="1835383"/>
            </a:xfrm>
            <a:custGeom>
              <a:avLst/>
              <a:gdLst>
                <a:gd name="connsiteX0" fmla="*/ 86 w 439719"/>
                <a:gd name="connsiteY0" fmla="*/ 778 h 967099"/>
                <a:gd name="connsiteX1" fmla="*/ 72098 w 439719"/>
                <a:gd name="connsiteY1" fmla="*/ 185136 h 967099"/>
                <a:gd name="connsiteX2" fmla="*/ 116078 w 439719"/>
                <a:gd name="connsiteY2" fmla="*/ 381508 h 967099"/>
                <a:gd name="connsiteX3" fmla="*/ 195171 w 439719"/>
                <a:gd name="connsiteY3" fmla="*/ 590180 h 967099"/>
                <a:gd name="connsiteX4" fmla="*/ 292999 w 439719"/>
                <a:gd name="connsiteY4" fmla="*/ 777112 h 967099"/>
                <a:gd name="connsiteX5" fmla="*/ 415428 w 439719"/>
                <a:gd name="connsiteY5" fmla="*/ 947382 h 967099"/>
                <a:gd name="connsiteX6" fmla="*/ 433591 w 439719"/>
                <a:gd name="connsiteY6" fmla="*/ 966190 h 967099"/>
                <a:gd name="connsiteX7" fmla="*/ 439026 w 439719"/>
                <a:gd name="connsiteY7" fmla="*/ 961756 h 967099"/>
                <a:gd name="connsiteX8" fmla="*/ 373522 w 439719"/>
                <a:gd name="connsiteY8" fmla="*/ 880161 h 967099"/>
                <a:gd name="connsiteX9" fmla="*/ 313809 w 439719"/>
                <a:gd name="connsiteY9" fmla="*/ 793059 h 967099"/>
                <a:gd name="connsiteX10" fmla="*/ 213191 w 439719"/>
                <a:gd name="connsiteY10" fmla="*/ 607700 h 967099"/>
                <a:gd name="connsiteX11" fmla="*/ 130094 w 439719"/>
                <a:gd name="connsiteY11" fmla="*/ 399314 h 967099"/>
                <a:gd name="connsiteX12" fmla="*/ 84613 w 439719"/>
                <a:gd name="connsiteY12" fmla="*/ 204015 h 967099"/>
                <a:gd name="connsiteX13" fmla="*/ 14746 w 439719"/>
                <a:gd name="connsiteY13" fmla="*/ 20730 h 967099"/>
                <a:gd name="connsiteX14" fmla="*/ 873 w 439719"/>
                <a:gd name="connsiteY14" fmla="*/ 206 h 967099"/>
                <a:gd name="connsiteX15" fmla="*/ 86 w 439719"/>
                <a:gd name="connsiteY15" fmla="*/ 778 h 967099"/>
                <a:gd name="connsiteX16" fmla="*/ 86 w 439719"/>
                <a:gd name="connsiteY16" fmla="*/ 778 h 96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9719" h="967099">
                  <a:moveTo>
                    <a:pt x="86" y="778"/>
                  </a:moveTo>
                  <a:cubicBezTo>
                    <a:pt x="35770" y="56557"/>
                    <a:pt x="56580" y="121204"/>
                    <a:pt x="72098" y="185136"/>
                  </a:cubicBezTo>
                  <a:cubicBezTo>
                    <a:pt x="87974" y="250283"/>
                    <a:pt x="98772" y="316646"/>
                    <a:pt x="116078" y="381508"/>
                  </a:cubicBezTo>
                  <a:cubicBezTo>
                    <a:pt x="135315" y="453520"/>
                    <a:pt x="164206" y="522529"/>
                    <a:pt x="195171" y="590180"/>
                  </a:cubicBezTo>
                  <a:cubicBezTo>
                    <a:pt x="224419" y="654183"/>
                    <a:pt x="256599" y="716899"/>
                    <a:pt x="292999" y="777112"/>
                  </a:cubicBezTo>
                  <a:cubicBezTo>
                    <a:pt x="329184" y="837039"/>
                    <a:pt x="369731" y="894320"/>
                    <a:pt x="415428" y="947382"/>
                  </a:cubicBezTo>
                  <a:cubicBezTo>
                    <a:pt x="421148" y="954033"/>
                    <a:pt x="427298" y="960111"/>
                    <a:pt x="433591" y="966190"/>
                  </a:cubicBezTo>
                  <a:cubicBezTo>
                    <a:pt x="436380" y="968907"/>
                    <a:pt x="441601" y="964974"/>
                    <a:pt x="439026" y="961756"/>
                  </a:cubicBezTo>
                  <a:cubicBezTo>
                    <a:pt x="417501" y="934295"/>
                    <a:pt x="394403" y="908194"/>
                    <a:pt x="373522" y="880161"/>
                  </a:cubicBezTo>
                  <a:cubicBezTo>
                    <a:pt x="352425" y="851985"/>
                    <a:pt x="332545" y="822808"/>
                    <a:pt x="313809" y="793059"/>
                  </a:cubicBezTo>
                  <a:cubicBezTo>
                    <a:pt x="276337" y="733490"/>
                    <a:pt x="243227" y="671274"/>
                    <a:pt x="213191" y="607700"/>
                  </a:cubicBezTo>
                  <a:cubicBezTo>
                    <a:pt x="181297" y="540121"/>
                    <a:pt x="151191" y="471112"/>
                    <a:pt x="130094" y="399314"/>
                  </a:cubicBezTo>
                  <a:cubicBezTo>
                    <a:pt x="111216" y="335168"/>
                    <a:pt x="99917" y="269091"/>
                    <a:pt x="84613" y="204015"/>
                  </a:cubicBezTo>
                  <a:cubicBezTo>
                    <a:pt x="69524" y="140011"/>
                    <a:pt x="50144" y="76724"/>
                    <a:pt x="14746" y="20730"/>
                  </a:cubicBezTo>
                  <a:cubicBezTo>
                    <a:pt x="10312" y="13721"/>
                    <a:pt x="5735" y="6928"/>
                    <a:pt x="873" y="206"/>
                  </a:cubicBezTo>
                  <a:cubicBezTo>
                    <a:pt x="586" y="-295"/>
                    <a:pt x="-272" y="206"/>
                    <a:pt x="86" y="778"/>
                  </a:cubicBezTo>
                  <a:lnTo>
                    <a:pt x="86" y="77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19" name="任意多边形: 形状 118"/>
            <p:cNvSpPr/>
            <p:nvPr/>
          </p:nvSpPr>
          <p:spPr>
            <a:xfrm rot="5400000">
              <a:off x="1554055" y="4659144"/>
              <a:ext cx="108297" cy="912195"/>
            </a:xfrm>
            <a:custGeom>
              <a:avLst/>
              <a:gdLst>
                <a:gd name="connsiteX0" fmla="*/ 33414 w 57064"/>
                <a:gd name="connsiteY0" fmla="*/ 975 h 480653"/>
                <a:gd name="connsiteX1" fmla="*/ 32914 w 57064"/>
                <a:gd name="connsiteY1" fmla="*/ 49603 h 480653"/>
                <a:gd name="connsiteX2" fmla="*/ 28551 w 57064"/>
                <a:gd name="connsiteY2" fmla="*/ 98874 h 480653"/>
                <a:gd name="connsiteX3" fmla="*/ 8957 w 57064"/>
                <a:gd name="connsiteY3" fmla="*/ 193771 h 480653"/>
                <a:gd name="connsiteX4" fmla="*/ 518 w 57064"/>
                <a:gd name="connsiteY4" fmla="*/ 286951 h 480653"/>
                <a:gd name="connsiteX5" fmla="*/ 16680 w 57064"/>
                <a:gd name="connsiteY5" fmla="*/ 379416 h 480653"/>
                <a:gd name="connsiteX6" fmla="*/ 32914 w 57064"/>
                <a:gd name="connsiteY6" fmla="*/ 430762 h 480653"/>
                <a:gd name="connsiteX7" fmla="*/ 54152 w 57064"/>
                <a:gd name="connsiteY7" fmla="*/ 479891 h 480653"/>
                <a:gd name="connsiteX8" fmla="*/ 57013 w 57064"/>
                <a:gd name="connsiteY8" fmla="*/ 478603 h 480653"/>
                <a:gd name="connsiteX9" fmla="*/ 28408 w 57064"/>
                <a:gd name="connsiteY9" fmla="*/ 388355 h 480653"/>
                <a:gd name="connsiteX10" fmla="*/ 9886 w 57064"/>
                <a:gd name="connsiteY10" fmla="*/ 295890 h 480653"/>
                <a:gd name="connsiteX11" fmla="*/ 15822 w 57064"/>
                <a:gd name="connsiteY11" fmla="*/ 201566 h 480653"/>
                <a:gd name="connsiteX12" fmla="*/ 34773 w 57064"/>
                <a:gd name="connsiteY12" fmla="*/ 108386 h 480653"/>
                <a:gd name="connsiteX13" fmla="*/ 38563 w 57064"/>
                <a:gd name="connsiteY13" fmla="*/ 55538 h 480653"/>
                <a:gd name="connsiteX14" fmla="*/ 35488 w 57064"/>
                <a:gd name="connsiteY14" fmla="*/ 903 h 480653"/>
                <a:gd name="connsiteX15" fmla="*/ 33414 w 57064"/>
                <a:gd name="connsiteY15" fmla="*/ 975 h 480653"/>
                <a:gd name="connsiteX16" fmla="*/ 33414 w 57064"/>
                <a:gd name="connsiteY16" fmla="*/ 975 h 480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064" h="480653">
                  <a:moveTo>
                    <a:pt x="33414" y="975"/>
                  </a:moveTo>
                  <a:cubicBezTo>
                    <a:pt x="34344" y="17208"/>
                    <a:pt x="33700" y="33298"/>
                    <a:pt x="32914" y="49603"/>
                  </a:cubicBezTo>
                  <a:cubicBezTo>
                    <a:pt x="32127" y="66051"/>
                    <a:pt x="30625" y="82498"/>
                    <a:pt x="28551" y="98874"/>
                  </a:cubicBezTo>
                  <a:cubicBezTo>
                    <a:pt x="24475" y="131126"/>
                    <a:pt x="16180" y="162163"/>
                    <a:pt x="8957" y="193771"/>
                  </a:cubicBezTo>
                  <a:cubicBezTo>
                    <a:pt x="1877" y="224449"/>
                    <a:pt x="-1341" y="255486"/>
                    <a:pt x="518" y="286951"/>
                  </a:cubicBezTo>
                  <a:cubicBezTo>
                    <a:pt x="2378" y="318273"/>
                    <a:pt x="8385" y="349238"/>
                    <a:pt x="16680" y="379416"/>
                  </a:cubicBezTo>
                  <a:cubicBezTo>
                    <a:pt x="21471" y="396722"/>
                    <a:pt x="26978" y="413813"/>
                    <a:pt x="32914" y="430762"/>
                  </a:cubicBezTo>
                  <a:cubicBezTo>
                    <a:pt x="38849" y="447781"/>
                    <a:pt x="45357" y="464086"/>
                    <a:pt x="54152" y="479891"/>
                  </a:cubicBezTo>
                  <a:cubicBezTo>
                    <a:pt x="55082" y="481535"/>
                    <a:pt x="57442" y="480248"/>
                    <a:pt x="57013" y="478603"/>
                  </a:cubicBezTo>
                  <a:cubicBezTo>
                    <a:pt x="49719" y="447853"/>
                    <a:pt x="37276" y="418676"/>
                    <a:pt x="28408" y="388355"/>
                  </a:cubicBezTo>
                  <a:cubicBezTo>
                    <a:pt x="19541" y="358177"/>
                    <a:pt x="12676" y="327284"/>
                    <a:pt x="9886" y="295890"/>
                  </a:cubicBezTo>
                  <a:cubicBezTo>
                    <a:pt x="7097" y="264139"/>
                    <a:pt x="9315" y="232745"/>
                    <a:pt x="15822" y="201566"/>
                  </a:cubicBezTo>
                  <a:cubicBezTo>
                    <a:pt x="22329" y="170458"/>
                    <a:pt x="30625" y="139922"/>
                    <a:pt x="34773" y="108386"/>
                  </a:cubicBezTo>
                  <a:cubicBezTo>
                    <a:pt x="37061" y="90937"/>
                    <a:pt x="38920" y="73130"/>
                    <a:pt x="38563" y="55538"/>
                  </a:cubicBezTo>
                  <a:cubicBezTo>
                    <a:pt x="38134" y="37303"/>
                    <a:pt x="37133" y="19139"/>
                    <a:pt x="35488" y="903"/>
                  </a:cubicBezTo>
                  <a:cubicBezTo>
                    <a:pt x="35273" y="-313"/>
                    <a:pt x="33343" y="-313"/>
                    <a:pt x="33414" y="975"/>
                  </a:cubicBezTo>
                  <a:lnTo>
                    <a:pt x="33414" y="97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0" name="任意多边形: 形状 119"/>
            <p:cNvSpPr/>
            <p:nvPr/>
          </p:nvSpPr>
          <p:spPr>
            <a:xfrm rot="5400000">
              <a:off x="1633959" y="4439352"/>
              <a:ext cx="477819" cy="538247"/>
            </a:xfrm>
            <a:custGeom>
              <a:avLst/>
              <a:gdLst>
                <a:gd name="connsiteX0" fmla="*/ 56 w 251772"/>
                <a:gd name="connsiteY0" fmla="*/ 292 h 283613"/>
                <a:gd name="connsiteX1" fmla="*/ 48684 w 251772"/>
                <a:gd name="connsiteY1" fmla="*/ 53282 h 283613"/>
                <a:gd name="connsiteX2" fmla="*/ 92450 w 251772"/>
                <a:gd name="connsiteY2" fmla="*/ 111564 h 283613"/>
                <a:gd name="connsiteX3" fmla="*/ 136000 w 251772"/>
                <a:gd name="connsiteY3" fmla="*/ 170419 h 283613"/>
                <a:gd name="connsiteX4" fmla="*/ 186273 w 251772"/>
                <a:gd name="connsiteY4" fmla="*/ 223337 h 283613"/>
                <a:gd name="connsiteX5" fmla="*/ 217596 w 251772"/>
                <a:gd name="connsiteY5" fmla="*/ 251942 h 283613"/>
                <a:gd name="connsiteX6" fmla="*/ 232255 w 251772"/>
                <a:gd name="connsiteY6" fmla="*/ 267103 h 283613"/>
                <a:gd name="connsiteX7" fmla="*/ 246987 w 251772"/>
                <a:gd name="connsiteY7" fmla="*/ 282979 h 283613"/>
                <a:gd name="connsiteX8" fmla="*/ 251635 w 251772"/>
                <a:gd name="connsiteY8" fmla="*/ 280118 h 283613"/>
                <a:gd name="connsiteX9" fmla="*/ 242267 w 251772"/>
                <a:gd name="connsiteY9" fmla="*/ 265029 h 283613"/>
                <a:gd name="connsiteX10" fmla="*/ 229324 w 251772"/>
                <a:gd name="connsiteY10" fmla="*/ 250584 h 283613"/>
                <a:gd name="connsiteX11" fmla="*/ 201649 w 251772"/>
                <a:gd name="connsiteY11" fmla="*/ 224768 h 283613"/>
                <a:gd name="connsiteX12" fmla="*/ 148515 w 251772"/>
                <a:gd name="connsiteY12" fmla="*/ 171491 h 283613"/>
                <a:gd name="connsiteX13" fmla="*/ 59196 w 251772"/>
                <a:gd name="connsiteY13" fmla="*/ 55785 h 283613"/>
                <a:gd name="connsiteX14" fmla="*/ 342 w 251772"/>
                <a:gd name="connsiteY14" fmla="*/ 77 h 283613"/>
                <a:gd name="connsiteX15" fmla="*/ 56 w 251772"/>
                <a:gd name="connsiteY15" fmla="*/ 292 h 283613"/>
                <a:gd name="connsiteX16" fmla="*/ 56 w 251772"/>
                <a:gd name="connsiteY16" fmla="*/ 292 h 283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772" h="283613">
                  <a:moveTo>
                    <a:pt x="56" y="292"/>
                  </a:moveTo>
                  <a:cubicBezTo>
                    <a:pt x="16361" y="17812"/>
                    <a:pt x="33381" y="34832"/>
                    <a:pt x="48684" y="53282"/>
                  </a:cubicBezTo>
                  <a:cubicBezTo>
                    <a:pt x="64274" y="71947"/>
                    <a:pt x="78361" y="91756"/>
                    <a:pt x="92450" y="111564"/>
                  </a:cubicBezTo>
                  <a:cubicBezTo>
                    <a:pt x="106609" y="131445"/>
                    <a:pt x="120697" y="151396"/>
                    <a:pt x="136000" y="170419"/>
                  </a:cubicBezTo>
                  <a:cubicBezTo>
                    <a:pt x="151304" y="189512"/>
                    <a:pt x="168038" y="206961"/>
                    <a:pt x="186273" y="223337"/>
                  </a:cubicBezTo>
                  <a:cubicBezTo>
                    <a:pt x="196785" y="232777"/>
                    <a:pt x="207441" y="242074"/>
                    <a:pt x="217596" y="251942"/>
                  </a:cubicBezTo>
                  <a:cubicBezTo>
                    <a:pt x="222673" y="256805"/>
                    <a:pt x="227536" y="261883"/>
                    <a:pt x="232255" y="267103"/>
                  </a:cubicBezTo>
                  <a:cubicBezTo>
                    <a:pt x="237118" y="272395"/>
                    <a:pt x="241194" y="278688"/>
                    <a:pt x="246987" y="282979"/>
                  </a:cubicBezTo>
                  <a:cubicBezTo>
                    <a:pt x="249132" y="284552"/>
                    <a:pt x="252493" y="283050"/>
                    <a:pt x="251635" y="280118"/>
                  </a:cubicBezTo>
                  <a:cubicBezTo>
                    <a:pt x="249919" y="274182"/>
                    <a:pt x="246129" y="269749"/>
                    <a:pt x="242267" y="265029"/>
                  </a:cubicBezTo>
                  <a:cubicBezTo>
                    <a:pt x="238191" y="260023"/>
                    <a:pt x="233829" y="255232"/>
                    <a:pt x="229324" y="250584"/>
                  </a:cubicBezTo>
                  <a:cubicBezTo>
                    <a:pt x="220456" y="241573"/>
                    <a:pt x="211088" y="233135"/>
                    <a:pt x="201649" y="224768"/>
                  </a:cubicBezTo>
                  <a:cubicBezTo>
                    <a:pt x="182841" y="207963"/>
                    <a:pt x="164963" y="190656"/>
                    <a:pt x="148515" y="171491"/>
                  </a:cubicBezTo>
                  <a:cubicBezTo>
                    <a:pt x="116763" y="134520"/>
                    <a:pt x="90018" y="93472"/>
                    <a:pt x="59196" y="55785"/>
                  </a:cubicBezTo>
                  <a:cubicBezTo>
                    <a:pt x="42034" y="34760"/>
                    <a:pt x="23798" y="14093"/>
                    <a:pt x="342" y="77"/>
                  </a:cubicBezTo>
                  <a:cubicBezTo>
                    <a:pt x="56" y="-138"/>
                    <a:pt x="-87" y="149"/>
                    <a:pt x="56" y="292"/>
                  </a:cubicBezTo>
                  <a:lnTo>
                    <a:pt x="56" y="29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1" name="任意多边形: 形状 120"/>
            <p:cNvSpPr/>
            <p:nvPr/>
          </p:nvSpPr>
          <p:spPr>
            <a:xfrm rot="5400000">
              <a:off x="2263631" y="4343533"/>
              <a:ext cx="384247" cy="702720"/>
            </a:xfrm>
            <a:custGeom>
              <a:avLst/>
              <a:gdLst>
                <a:gd name="connsiteX0" fmla="*/ 168277 w 202467"/>
                <a:gd name="connsiteY0" fmla="*/ 361627 h 370277"/>
                <a:gd name="connsiteX1" fmla="*/ 196810 w 202467"/>
                <a:gd name="connsiteY1" fmla="*/ 272309 h 370277"/>
                <a:gd name="connsiteX2" fmla="*/ 196810 w 202467"/>
                <a:gd name="connsiteY2" fmla="*/ 180345 h 370277"/>
                <a:gd name="connsiteX3" fmla="*/ 96550 w 202467"/>
                <a:gd name="connsiteY3" fmla="*/ 66068 h 370277"/>
                <a:gd name="connsiteX4" fmla="*/ 5802 w 202467"/>
                <a:gd name="connsiteY4" fmla="*/ 563 h 370277"/>
                <a:gd name="connsiteX5" fmla="*/ 9 w 202467"/>
                <a:gd name="connsiteY5" fmla="*/ 4067 h 370277"/>
                <a:gd name="connsiteX6" fmla="*/ 22106 w 202467"/>
                <a:gd name="connsiteY6" fmla="*/ 162252 h 370277"/>
                <a:gd name="connsiteX7" fmla="*/ 51283 w 202467"/>
                <a:gd name="connsiteY7" fmla="*/ 234765 h 370277"/>
                <a:gd name="connsiteX8" fmla="*/ 99840 w 202467"/>
                <a:gd name="connsiteY8" fmla="*/ 299769 h 370277"/>
                <a:gd name="connsiteX9" fmla="*/ 161340 w 202467"/>
                <a:gd name="connsiteY9" fmla="*/ 368564 h 370277"/>
                <a:gd name="connsiteX10" fmla="*/ 167633 w 202467"/>
                <a:gd name="connsiteY10" fmla="*/ 364631 h 370277"/>
                <a:gd name="connsiteX11" fmla="*/ 115787 w 202467"/>
                <a:gd name="connsiteY11" fmla="*/ 304918 h 370277"/>
                <a:gd name="connsiteX12" fmla="*/ 64584 w 202467"/>
                <a:gd name="connsiteY12" fmla="*/ 241416 h 370277"/>
                <a:gd name="connsiteX13" fmla="*/ 16242 w 202467"/>
                <a:gd name="connsiteY13" fmla="*/ 92885 h 370277"/>
                <a:gd name="connsiteX14" fmla="*/ 7732 w 202467"/>
                <a:gd name="connsiteY14" fmla="*/ 3924 h 370277"/>
                <a:gd name="connsiteX15" fmla="*/ 1940 w 202467"/>
                <a:gd name="connsiteY15" fmla="*/ 7428 h 370277"/>
                <a:gd name="connsiteX16" fmla="*/ 80317 w 202467"/>
                <a:gd name="connsiteY16" fmla="*/ 63995 h 370277"/>
                <a:gd name="connsiteX17" fmla="*/ 142246 w 202467"/>
                <a:gd name="connsiteY17" fmla="*/ 112694 h 370277"/>
                <a:gd name="connsiteX18" fmla="*/ 185869 w 202467"/>
                <a:gd name="connsiteY18" fmla="*/ 172264 h 370277"/>
                <a:gd name="connsiteX19" fmla="*/ 191518 w 202467"/>
                <a:gd name="connsiteY19" fmla="*/ 260652 h 370277"/>
                <a:gd name="connsiteX20" fmla="*/ 165345 w 202467"/>
                <a:gd name="connsiteY20" fmla="*/ 360555 h 370277"/>
                <a:gd name="connsiteX21" fmla="*/ 168277 w 202467"/>
                <a:gd name="connsiteY21" fmla="*/ 361627 h 370277"/>
                <a:gd name="connsiteX22" fmla="*/ 168277 w 202467"/>
                <a:gd name="connsiteY22" fmla="*/ 361627 h 370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2467" h="370277">
                  <a:moveTo>
                    <a:pt x="168277" y="361627"/>
                  </a:moveTo>
                  <a:cubicBezTo>
                    <a:pt x="182222" y="333595"/>
                    <a:pt x="190732" y="302987"/>
                    <a:pt x="196810" y="272309"/>
                  </a:cubicBezTo>
                  <a:cubicBezTo>
                    <a:pt x="202817" y="242131"/>
                    <a:pt x="205749" y="210237"/>
                    <a:pt x="196810" y="180345"/>
                  </a:cubicBezTo>
                  <a:cubicBezTo>
                    <a:pt x="181649" y="129857"/>
                    <a:pt x="137455" y="95746"/>
                    <a:pt x="96550" y="66068"/>
                  </a:cubicBezTo>
                  <a:cubicBezTo>
                    <a:pt x="66372" y="44186"/>
                    <a:pt x="36051" y="22374"/>
                    <a:pt x="5802" y="563"/>
                  </a:cubicBezTo>
                  <a:cubicBezTo>
                    <a:pt x="3370" y="-1153"/>
                    <a:pt x="-206" y="1350"/>
                    <a:pt x="9" y="4067"/>
                  </a:cubicBezTo>
                  <a:cubicBezTo>
                    <a:pt x="3871" y="57129"/>
                    <a:pt x="7947" y="110763"/>
                    <a:pt x="22106" y="162252"/>
                  </a:cubicBezTo>
                  <a:cubicBezTo>
                    <a:pt x="29043" y="187424"/>
                    <a:pt x="38554" y="211953"/>
                    <a:pt x="51283" y="234765"/>
                  </a:cubicBezTo>
                  <a:cubicBezTo>
                    <a:pt x="64584" y="258436"/>
                    <a:pt x="81461" y="279889"/>
                    <a:pt x="99840" y="299769"/>
                  </a:cubicBezTo>
                  <a:cubicBezTo>
                    <a:pt x="120793" y="322439"/>
                    <a:pt x="144106" y="342677"/>
                    <a:pt x="161340" y="368564"/>
                  </a:cubicBezTo>
                  <a:cubicBezTo>
                    <a:pt x="163986" y="372568"/>
                    <a:pt x="169993" y="368850"/>
                    <a:pt x="167633" y="364631"/>
                  </a:cubicBezTo>
                  <a:cubicBezTo>
                    <a:pt x="154547" y="341604"/>
                    <a:pt x="134094" y="323655"/>
                    <a:pt x="115787" y="304918"/>
                  </a:cubicBezTo>
                  <a:cubicBezTo>
                    <a:pt x="96765" y="285396"/>
                    <a:pt x="79030" y="264586"/>
                    <a:pt x="64584" y="241416"/>
                  </a:cubicBezTo>
                  <a:cubicBezTo>
                    <a:pt x="36623" y="196649"/>
                    <a:pt x="23393" y="144731"/>
                    <a:pt x="16242" y="92885"/>
                  </a:cubicBezTo>
                  <a:cubicBezTo>
                    <a:pt x="12166" y="63351"/>
                    <a:pt x="9949" y="33602"/>
                    <a:pt x="7732" y="3924"/>
                  </a:cubicBezTo>
                  <a:cubicBezTo>
                    <a:pt x="5802" y="5069"/>
                    <a:pt x="3871" y="6284"/>
                    <a:pt x="1940" y="7428"/>
                  </a:cubicBezTo>
                  <a:cubicBezTo>
                    <a:pt x="28042" y="26308"/>
                    <a:pt x="54143" y="45115"/>
                    <a:pt x="80317" y="63995"/>
                  </a:cubicBezTo>
                  <a:cubicBezTo>
                    <a:pt x="101628" y="79369"/>
                    <a:pt x="123081" y="94673"/>
                    <a:pt x="142246" y="112694"/>
                  </a:cubicBezTo>
                  <a:cubicBezTo>
                    <a:pt x="160267" y="129642"/>
                    <a:pt x="176572" y="149165"/>
                    <a:pt x="185869" y="172264"/>
                  </a:cubicBezTo>
                  <a:cubicBezTo>
                    <a:pt x="197239" y="200440"/>
                    <a:pt x="196452" y="231190"/>
                    <a:pt x="191518" y="260652"/>
                  </a:cubicBezTo>
                  <a:cubicBezTo>
                    <a:pt x="185797" y="294692"/>
                    <a:pt x="175285" y="327588"/>
                    <a:pt x="165345" y="360555"/>
                  </a:cubicBezTo>
                  <a:cubicBezTo>
                    <a:pt x="164987" y="362128"/>
                    <a:pt x="167490" y="363129"/>
                    <a:pt x="168277" y="361627"/>
                  </a:cubicBezTo>
                  <a:lnTo>
                    <a:pt x="168277" y="36162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2" name="任意多边形: 形状 121"/>
            <p:cNvSpPr/>
            <p:nvPr/>
          </p:nvSpPr>
          <p:spPr>
            <a:xfrm rot="5400000">
              <a:off x="1841377" y="4266119"/>
              <a:ext cx="449167" cy="535477"/>
            </a:xfrm>
            <a:custGeom>
              <a:avLst/>
              <a:gdLst>
                <a:gd name="connsiteX0" fmla="*/ 236623 w 236675"/>
                <a:gd name="connsiteY0" fmla="*/ 277796 h 282153"/>
                <a:gd name="connsiteX1" fmla="*/ 227398 w 236675"/>
                <a:gd name="connsiteY1" fmla="*/ 194914 h 282153"/>
                <a:gd name="connsiteX2" fmla="*/ 203370 w 236675"/>
                <a:gd name="connsiteY2" fmla="*/ 123616 h 282153"/>
                <a:gd name="connsiteX3" fmla="*/ 162179 w 236675"/>
                <a:gd name="connsiteY3" fmla="*/ 68982 h 282153"/>
                <a:gd name="connsiteX4" fmla="*/ 97103 w 236675"/>
                <a:gd name="connsiteY4" fmla="*/ 32797 h 282153"/>
                <a:gd name="connsiteX5" fmla="*/ 4781 w 236675"/>
                <a:gd name="connsiteY5" fmla="*/ 187 h 282153"/>
                <a:gd name="connsiteX6" fmla="*/ 204 w 236675"/>
                <a:gd name="connsiteY6" fmla="*/ 5050 h 282153"/>
                <a:gd name="connsiteX7" fmla="*/ 66425 w 236675"/>
                <a:gd name="connsiteY7" fmla="*/ 150004 h 282153"/>
                <a:gd name="connsiteX8" fmla="*/ 106757 w 236675"/>
                <a:gd name="connsiteY8" fmla="*/ 214294 h 282153"/>
                <a:gd name="connsiteX9" fmla="*/ 160320 w 236675"/>
                <a:gd name="connsiteY9" fmla="*/ 254698 h 282153"/>
                <a:gd name="connsiteX10" fmla="*/ 230902 w 236675"/>
                <a:gd name="connsiteY10" fmla="*/ 281944 h 282153"/>
                <a:gd name="connsiteX11" fmla="*/ 233763 w 236675"/>
                <a:gd name="connsiteY11" fmla="*/ 274650 h 282153"/>
                <a:gd name="connsiteX12" fmla="*/ 118843 w 236675"/>
                <a:gd name="connsiteY12" fmla="*/ 215366 h 282153"/>
                <a:gd name="connsiteX13" fmla="*/ 77366 w 236675"/>
                <a:gd name="connsiteY13" fmla="*/ 152937 h 282153"/>
                <a:gd name="connsiteX14" fmla="*/ 41467 w 236675"/>
                <a:gd name="connsiteY14" fmla="*/ 83284 h 282153"/>
                <a:gd name="connsiteX15" fmla="*/ 7570 w 236675"/>
                <a:gd name="connsiteY15" fmla="*/ 2761 h 282153"/>
                <a:gd name="connsiteX16" fmla="*/ 2994 w 236675"/>
                <a:gd name="connsiteY16" fmla="*/ 7624 h 282153"/>
                <a:gd name="connsiteX17" fmla="*/ 83087 w 236675"/>
                <a:gd name="connsiteY17" fmla="*/ 35728 h 282153"/>
                <a:gd name="connsiteX18" fmla="*/ 150594 w 236675"/>
                <a:gd name="connsiteY18" fmla="*/ 68910 h 282153"/>
                <a:gd name="connsiteX19" fmla="*/ 218888 w 236675"/>
                <a:gd name="connsiteY19" fmla="*/ 188693 h 282153"/>
                <a:gd name="connsiteX20" fmla="*/ 227112 w 236675"/>
                <a:gd name="connsiteY20" fmla="*/ 233459 h 282153"/>
                <a:gd name="connsiteX21" fmla="*/ 234264 w 236675"/>
                <a:gd name="connsiteY21" fmla="*/ 278154 h 282153"/>
                <a:gd name="connsiteX22" fmla="*/ 236623 w 236675"/>
                <a:gd name="connsiteY22" fmla="*/ 277796 h 282153"/>
                <a:gd name="connsiteX23" fmla="*/ 236623 w 236675"/>
                <a:gd name="connsiteY23" fmla="*/ 277796 h 28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675" h="282153">
                  <a:moveTo>
                    <a:pt x="236623" y="277796"/>
                  </a:moveTo>
                  <a:cubicBezTo>
                    <a:pt x="237195" y="250193"/>
                    <a:pt x="232976" y="221874"/>
                    <a:pt x="227398" y="194914"/>
                  </a:cubicBezTo>
                  <a:cubicBezTo>
                    <a:pt x="222321" y="170242"/>
                    <a:pt x="214812" y="146071"/>
                    <a:pt x="203370" y="123616"/>
                  </a:cubicBezTo>
                  <a:cubicBezTo>
                    <a:pt x="193001" y="103236"/>
                    <a:pt x="179342" y="84214"/>
                    <a:pt x="162179" y="68982"/>
                  </a:cubicBezTo>
                  <a:cubicBezTo>
                    <a:pt x="143300" y="52104"/>
                    <a:pt x="120631" y="41521"/>
                    <a:pt x="97103" y="32797"/>
                  </a:cubicBezTo>
                  <a:cubicBezTo>
                    <a:pt x="66496" y="21498"/>
                    <a:pt x="35531" y="11128"/>
                    <a:pt x="4781" y="187"/>
                  </a:cubicBezTo>
                  <a:cubicBezTo>
                    <a:pt x="2064" y="-814"/>
                    <a:pt x="-797" y="2404"/>
                    <a:pt x="204" y="5050"/>
                  </a:cubicBezTo>
                  <a:cubicBezTo>
                    <a:pt x="18583" y="54965"/>
                    <a:pt x="40752" y="103450"/>
                    <a:pt x="66425" y="150004"/>
                  </a:cubicBezTo>
                  <a:cubicBezTo>
                    <a:pt x="78582" y="172030"/>
                    <a:pt x="90810" y="194699"/>
                    <a:pt x="106757" y="214294"/>
                  </a:cubicBezTo>
                  <a:cubicBezTo>
                    <a:pt x="121274" y="232100"/>
                    <a:pt x="139653" y="244901"/>
                    <a:pt x="160320" y="254698"/>
                  </a:cubicBezTo>
                  <a:cubicBezTo>
                    <a:pt x="183061" y="265425"/>
                    <a:pt x="207160" y="273721"/>
                    <a:pt x="230902" y="281944"/>
                  </a:cubicBezTo>
                  <a:cubicBezTo>
                    <a:pt x="235122" y="283446"/>
                    <a:pt x="237839" y="276438"/>
                    <a:pt x="233763" y="274650"/>
                  </a:cubicBezTo>
                  <a:cubicBezTo>
                    <a:pt x="194288" y="256915"/>
                    <a:pt x="149378" y="248548"/>
                    <a:pt x="118843" y="215366"/>
                  </a:cubicBezTo>
                  <a:cubicBezTo>
                    <a:pt x="101895" y="196988"/>
                    <a:pt x="89523" y="174605"/>
                    <a:pt x="77366" y="152937"/>
                  </a:cubicBezTo>
                  <a:cubicBezTo>
                    <a:pt x="64565" y="130196"/>
                    <a:pt x="52551" y="106883"/>
                    <a:pt x="41467" y="83284"/>
                  </a:cubicBezTo>
                  <a:cubicBezTo>
                    <a:pt x="29096" y="56896"/>
                    <a:pt x="17797" y="30008"/>
                    <a:pt x="7570" y="2761"/>
                  </a:cubicBezTo>
                  <a:cubicBezTo>
                    <a:pt x="6068" y="4406"/>
                    <a:pt x="4495" y="5980"/>
                    <a:pt x="2994" y="7624"/>
                  </a:cubicBezTo>
                  <a:cubicBezTo>
                    <a:pt x="29739" y="16921"/>
                    <a:pt x="56413" y="26289"/>
                    <a:pt x="83087" y="35728"/>
                  </a:cubicBezTo>
                  <a:cubicBezTo>
                    <a:pt x="106757" y="44095"/>
                    <a:pt x="130714" y="53177"/>
                    <a:pt x="150594" y="68910"/>
                  </a:cubicBezTo>
                  <a:cubicBezTo>
                    <a:pt x="187709" y="98373"/>
                    <a:pt x="208161" y="143497"/>
                    <a:pt x="218888" y="188693"/>
                  </a:cubicBezTo>
                  <a:cubicBezTo>
                    <a:pt x="222392" y="203496"/>
                    <a:pt x="224752" y="218441"/>
                    <a:pt x="227112" y="233459"/>
                  </a:cubicBezTo>
                  <a:cubicBezTo>
                    <a:pt x="229400" y="248333"/>
                    <a:pt x="230974" y="263494"/>
                    <a:pt x="234264" y="278154"/>
                  </a:cubicBezTo>
                  <a:cubicBezTo>
                    <a:pt x="234478" y="279656"/>
                    <a:pt x="236623" y="279155"/>
                    <a:pt x="236623" y="277796"/>
                  </a:cubicBezTo>
                  <a:lnTo>
                    <a:pt x="236623" y="27779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3" name="任意多边形: 形状 122"/>
            <p:cNvSpPr/>
            <p:nvPr/>
          </p:nvSpPr>
          <p:spPr>
            <a:xfrm rot="5400000">
              <a:off x="1909450" y="4828507"/>
              <a:ext cx="223638" cy="610099"/>
            </a:xfrm>
            <a:custGeom>
              <a:avLst/>
              <a:gdLst>
                <a:gd name="connsiteX0" fmla="*/ 39777 w 117839"/>
                <a:gd name="connsiteY0" fmla="*/ 320891 h 321473"/>
                <a:gd name="connsiteX1" fmla="*/ 34628 w 117839"/>
                <a:gd name="connsiteY1" fmla="*/ 289212 h 321473"/>
                <a:gd name="connsiteX2" fmla="*/ 20826 w 117839"/>
                <a:gd name="connsiteY2" fmla="*/ 256745 h 321473"/>
                <a:gd name="connsiteX3" fmla="*/ 7168 w 117839"/>
                <a:gd name="connsiteY3" fmla="*/ 192599 h 321473"/>
                <a:gd name="connsiteX4" fmla="*/ 16750 w 117839"/>
                <a:gd name="connsiteY4" fmla="*/ 127737 h 321473"/>
                <a:gd name="connsiteX5" fmla="*/ 48644 w 117839"/>
                <a:gd name="connsiteY5" fmla="*/ 69026 h 321473"/>
                <a:gd name="connsiteX6" fmla="*/ 72959 w 117839"/>
                <a:gd name="connsiteY6" fmla="*/ 3950 h 321473"/>
                <a:gd name="connsiteX7" fmla="*/ 65378 w 117839"/>
                <a:gd name="connsiteY7" fmla="*/ 6239 h 321473"/>
                <a:gd name="connsiteX8" fmla="*/ 104352 w 117839"/>
                <a:gd name="connsiteY8" fmla="*/ 126308 h 321473"/>
                <a:gd name="connsiteX9" fmla="*/ 109358 w 117839"/>
                <a:gd name="connsiteY9" fmla="*/ 188165 h 321473"/>
                <a:gd name="connsiteX10" fmla="*/ 102779 w 117839"/>
                <a:gd name="connsiteY10" fmla="*/ 219344 h 321473"/>
                <a:gd name="connsiteX11" fmla="*/ 87332 w 117839"/>
                <a:gd name="connsiteY11" fmla="*/ 245017 h 321473"/>
                <a:gd name="connsiteX12" fmla="*/ 40778 w 117839"/>
                <a:gd name="connsiteY12" fmla="*/ 302442 h 321473"/>
                <a:gd name="connsiteX13" fmla="*/ 46499 w 117839"/>
                <a:gd name="connsiteY13" fmla="*/ 307948 h 321473"/>
                <a:gd name="connsiteX14" fmla="*/ 90407 w 117839"/>
                <a:gd name="connsiteY14" fmla="*/ 254385 h 321473"/>
                <a:gd name="connsiteX15" fmla="*/ 116581 w 117839"/>
                <a:gd name="connsiteY15" fmla="*/ 198606 h 321473"/>
                <a:gd name="connsiteX16" fmla="*/ 114006 w 117839"/>
                <a:gd name="connsiteY16" fmla="*/ 134746 h 321473"/>
                <a:gd name="connsiteX17" fmla="*/ 99990 w 117839"/>
                <a:gd name="connsiteY17" fmla="*/ 71386 h 321473"/>
                <a:gd name="connsiteX18" fmla="*/ 72458 w 117839"/>
                <a:gd name="connsiteY18" fmla="*/ 1948 h 321473"/>
                <a:gd name="connsiteX19" fmla="*/ 64878 w 117839"/>
                <a:gd name="connsiteY19" fmla="*/ 4237 h 321473"/>
                <a:gd name="connsiteX20" fmla="*/ 42852 w 117839"/>
                <a:gd name="connsiteY20" fmla="*/ 63377 h 321473"/>
                <a:gd name="connsiteX21" fmla="*/ 11386 w 117839"/>
                <a:gd name="connsiteY21" fmla="*/ 120515 h 321473"/>
                <a:gd name="connsiteX22" fmla="*/ 10457 w 117839"/>
                <a:gd name="connsiteY22" fmla="*/ 247878 h 321473"/>
                <a:gd name="connsiteX23" fmla="*/ 25904 w 117839"/>
                <a:gd name="connsiteY23" fmla="*/ 281417 h 321473"/>
                <a:gd name="connsiteX24" fmla="*/ 38203 w 117839"/>
                <a:gd name="connsiteY24" fmla="*/ 320749 h 321473"/>
                <a:gd name="connsiteX25" fmla="*/ 39777 w 117839"/>
                <a:gd name="connsiteY25" fmla="*/ 320891 h 321473"/>
                <a:gd name="connsiteX26" fmla="*/ 39777 w 117839"/>
                <a:gd name="connsiteY26" fmla="*/ 320891 h 32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7839" h="321473">
                  <a:moveTo>
                    <a:pt x="39777" y="320891"/>
                  </a:moveTo>
                  <a:cubicBezTo>
                    <a:pt x="41422" y="309950"/>
                    <a:pt x="38418" y="299438"/>
                    <a:pt x="34628" y="289212"/>
                  </a:cubicBezTo>
                  <a:cubicBezTo>
                    <a:pt x="30552" y="278199"/>
                    <a:pt x="25331" y="267615"/>
                    <a:pt x="20826" y="256745"/>
                  </a:cubicBezTo>
                  <a:cubicBezTo>
                    <a:pt x="12388" y="236436"/>
                    <a:pt x="7882" y="214553"/>
                    <a:pt x="7168" y="192599"/>
                  </a:cubicBezTo>
                  <a:cubicBezTo>
                    <a:pt x="6524" y="170574"/>
                    <a:pt x="9742" y="148548"/>
                    <a:pt x="16750" y="127737"/>
                  </a:cubicBezTo>
                  <a:cubicBezTo>
                    <a:pt x="23973" y="106213"/>
                    <a:pt x="36130" y="87762"/>
                    <a:pt x="48644" y="69026"/>
                  </a:cubicBezTo>
                  <a:cubicBezTo>
                    <a:pt x="61660" y="49503"/>
                    <a:pt x="74103" y="28193"/>
                    <a:pt x="72959" y="3950"/>
                  </a:cubicBezTo>
                  <a:cubicBezTo>
                    <a:pt x="70455" y="4737"/>
                    <a:pt x="67881" y="5452"/>
                    <a:pt x="65378" y="6239"/>
                  </a:cubicBezTo>
                  <a:cubicBezTo>
                    <a:pt x="84114" y="44069"/>
                    <a:pt x="97272" y="84688"/>
                    <a:pt x="104352" y="126308"/>
                  </a:cubicBezTo>
                  <a:cubicBezTo>
                    <a:pt x="107785" y="146545"/>
                    <a:pt x="110502" y="167570"/>
                    <a:pt x="109358" y="188165"/>
                  </a:cubicBezTo>
                  <a:cubicBezTo>
                    <a:pt x="108786" y="198749"/>
                    <a:pt x="106855" y="209476"/>
                    <a:pt x="102779" y="219344"/>
                  </a:cubicBezTo>
                  <a:cubicBezTo>
                    <a:pt x="98989" y="228570"/>
                    <a:pt x="93411" y="237080"/>
                    <a:pt x="87332" y="245017"/>
                  </a:cubicBezTo>
                  <a:cubicBezTo>
                    <a:pt x="72386" y="264612"/>
                    <a:pt x="56010" y="283062"/>
                    <a:pt x="40778" y="302442"/>
                  </a:cubicBezTo>
                  <a:cubicBezTo>
                    <a:pt x="37703" y="306375"/>
                    <a:pt x="43138" y="311881"/>
                    <a:pt x="46499" y="307948"/>
                  </a:cubicBezTo>
                  <a:cubicBezTo>
                    <a:pt x="61445" y="290427"/>
                    <a:pt x="76105" y="272478"/>
                    <a:pt x="90407" y="254385"/>
                  </a:cubicBezTo>
                  <a:cubicBezTo>
                    <a:pt x="103566" y="237723"/>
                    <a:pt x="113720" y="219988"/>
                    <a:pt x="116581" y="198606"/>
                  </a:cubicBezTo>
                  <a:cubicBezTo>
                    <a:pt x="119370" y="177438"/>
                    <a:pt x="117081" y="155770"/>
                    <a:pt x="114006" y="134746"/>
                  </a:cubicBezTo>
                  <a:cubicBezTo>
                    <a:pt x="110860" y="113292"/>
                    <a:pt x="106211" y="92125"/>
                    <a:pt x="99990" y="71386"/>
                  </a:cubicBezTo>
                  <a:cubicBezTo>
                    <a:pt x="92839" y="47501"/>
                    <a:pt x="83542" y="24331"/>
                    <a:pt x="72458" y="1948"/>
                  </a:cubicBezTo>
                  <a:cubicBezTo>
                    <a:pt x="70599" y="-1771"/>
                    <a:pt x="64663" y="303"/>
                    <a:pt x="64878" y="4237"/>
                  </a:cubicBezTo>
                  <a:cubicBezTo>
                    <a:pt x="65879" y="26262"/>
                    <a:pt x="54437" y="45499"/>
                    <a:pt x="42852" y="63377"/>
                  </a:cubicBezTo>
                  <a:cubicBezTo>
                    <a:pt x="30838" y="81827"/>
                    <a:pt x="18967" y="99705"/>
                    <a:pt x="11386" y="120515"/>
                  </a:cubicBezTo>
                  <a:cubicBezTo>
                    <a:pt x="-3345" y="161134"/>
                    <a:pt x="-3917" y="207116"/>
                    <a:pt x="10457" y="247878"/>
                  </a:cubicBezTo>
                  <a:cubicBezTo>
                    <a:pt x="14605" y="259606"/>
                    <a:pt x="20325" y="270404"/>
                    <a:pt x="25904" y="281417"/>
                  </a:cubicBezTo>
                  <a:cubicBezTo>
                    <a:pt x="32339" y="294074"/>
                    <a:pt x="36988" y="306446"/>
                    <a:pt x="38203" y="320749"/>
                  </a:cubicBezTo>
                  <a:cubicBezTo>
                    <a:pt x="38275" y="321535"/>
                    <a:pt x="39634" y="321821"/>
                    <a:pt x="39777" y="320891"/>
                  </a:cubicBezTo>
                  <a:lnTo>
                    <a:pt x="39777" y="32089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4" name="任意多边形: 形状 123"/>
            <p:cNvSpPr/>
            <p:nvPr/>
          </p:nvSpPr>
          <p:spPr>
            <a:xfrm rot="5400000">
              <a:off x="1113998" y="4539871"/>
              <a:ext cx="751887" cy="289574"/>
            </a:xfrm>
            <a:custGeom>
              <a:avLst/>
              <a:gdLst>
                <a:gd name="connsiteX0" fmla="*/ 284 w 396184"/>
                <a:gd name="connsiteY0" fmla="*/ 1102 h 152582"/>
                <a:gd name="connsiteX1" fmla="*/ 76873 w 396184"/>
                <a:gd name="connsiteY1" fmla="*/ 38575 h 152582"/>
                <a:gd name="connsiteX2" fmla="*/ 156538 w 396184"/>
                <a:gd name="connsiteY2" fmla="*/ 69182 h 152582"/>
                <a:gd name="connsiteX3" fmla="*/ 239421 w 396184"/>
                <a:gd name="connsiteY3" fmla="*/ 89348 h 152582"/>
                <a:gd name="connsiteX4" fmla="*/ 324305 w 396184"/>
                <a:gd name="connsiteY4" fmla="*/ 105653 h 152582"/>
                <a:gd name="connsiteX5" fmla="*/ 361205 w 396184"/>
                <a:gd name="connsiteY5" fmla="*/ 123317 h 152582"/>
                <a:gd name="connsiteX6" fmla="*/ 377010 w 396184"/>
                <a:gd name="connsiteY6" fmla="*/ 136189 h 152582"/>
                <a:gd name="connsiteX7" fmla="*/ 390525 w 396184"/>
                <a:gd name="connsiteY7" fmla="*/ 151707 h 152582"/>
                <a:gd name="connsiteX8" fmla="*/ 395960 w 396184"/>
                <a:gd name="connsiteY8" fmla="*/ 148346 h 152582"/>
                <a:gd name="connsiteX9" fmla="*/ 373219 w 396184"/>
                <a:gd name="connsiteY9" fmla="*/ 122101 h 152582"/>
                <a:gd name="connsiteX10" fmla="*/ 341683 w 396184"/>
                <a:gd name="connsiteY10" fmla="*/ 103579 h 152582"/>
                <a:gd name="connsiteX11" fmla="*/ 259944 w 396184"/>
                <a:gd name="connsiteY11" fmla="*/ 84200 h 152582"/>
                <a:gd name="connsiteX12" fmla="*/ 174130 w 396184"/>
                <a:gd name="connsiteY12" fmla="*/ 66464 h 152582"/>
                <a:gd name="connsiteX13" fmla="*/ 91534 w 396184"/>
                <a:gd name="connsiteY13" fmla="*/ 37431 h 152582"/>
                <a:gd name="connsiteX14" fmla="*/ 785 w 396184"/>
                <a:gd name="connsiteY14" fmla="*/ 30 h 152582"/>
                <a:gd name="connsiteX15" fmla="*/ 284 w 396184"/>
                <a:gd name="connsiteY15" fmla="*/ 1102 h 152582"/>
                <a:gd name="connsiteX16" fmla="*/ 284 w 396184"/>
                <a:gd name="connsiteY16" fmla="*/ 1102 h 15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6184" h="152582">
                  <a:moveTo>
                    <a:pt x="284" y="1102"/>
                  </a:moveTo>
                  <a:cubicBezTo>
                    <a:pt x="25743" y="13760"/>
                    <a:pt x="50843" y="27204"/>
                    <a:pt x="76873" y="38575"/>
                  </a:cubicBezTo>
                  <a:cubicBezTo>
                    <a:pt x="102976" y="49945"/>
                    <a:pt x="129435" y="60386"/>
                    <a:pt x="156538" y="69182"/>
                  </a:cubicBezTo>
                  <a:cubicBezTo>
                    <a:pt x="183641" y="77978"/>
                    <a:pt x="211245" y="84915"/>
                    <a:pt x="239421" y="89348"/>
                  </a:cubicBezTo>
                  <a:cubicBezTo>
                    <a:pt x="267882" y="93854"/>
                    <a:pt x="296844" y="96571"/>
                    <a:pt x="324305" y="105653"/>
                  </a:cubicBezTo>
                  <a:cubicBezTo>
                    <a:pt x="337249" y="109944"/>
                    <a:pt x="349835" y="115665"/>
                    <a:pt x="361205" y="123317"/>
                  </a:cubicBezTo>
                  <a:cubicBezTo>
                    <a:pt x="366855" y="127107"/>
                    <a:pt x="372147" y="131397"/>
                    <a:pt x="377010" y="136189"/>
                  </a:cubicBezTo>
                  <a:cubicBezTo>
                    <a:pt x="381944" y="141051"/>
                    <a:pt x="385877" y="146701"/>
                    <a:pt x="390525" y="151707"/>
                  </a:cubicBezTo>
                  <a:cubicBezTo>
                    <a:pt x="392671" y="153995"/>
                    <a:pt x="397248" y="151421"/>
                    <a:pt x="395960" y="148346"/>
                  </a:cubicBezTo>
                  <a:cubicBezTo>
                    <a:pt x="391384" y="137834"/>
                    <a:pt x="382158" y="129109"/>
                    <a:pt x="373219" y="122101"/>
                  </a:cubicBezTo>
                  <a:cubicBezTo>
                    <a:pt x="363565" y="114521"/>
                    <a:pt x="352910" y="108442"/>
                    <a:pt x="341683" y="103579"/>
                  </a:cubicBezTo>
                  <a:cubicBezTo>
                    <a:pt x="315724" y="92423"/>
                    <a:pt x="287691" y="88204"/>
                    <a:pt x="259944" y="84200"/>
                  </a:cubicBezTo>
                  <a:cubicBezTo>
                    <a:pt x="230911" y="79980"/>
                    <a:pt x="202377" y="74545"/>
                    <a:pt x="174130" y="66464"/>
                  </a:cubicBezTo>
                  <a:cubicBezTo>
                    <a:pt x="146026" y="58455"/>
                    <a:pt x="118637" y="48372"/>
                    <a:pt x="91534" y="37431"/>
                  </a:cubicBezTo>
                  <a:cubicBezTo>
                    <a:pt x="61212" y="25202"/>
                    <a:pt x="30820" y="12974"/>
                    <a:pt x="785" y="30"/>
                  </a:cubicBezTo>
                  <a:cubicBezTo>
                    <a:pt x="213" y="-185"/>
                    <a:pt x="-359" y="816"/>
                    <a:pt x="284" y="1102"/>
                  </a:cubicBezTo>
                  <a:lnTo>
                    <a:pt x="284" y="110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5" name="任意多边形: 形状 124"/>
            <p:cNvSpPr/>
            <p:nvPr/>
          </p:nvSpPr>
          <p:spPr>
            <a:xfrm rot="5400000">
              <a:off x="1300238" y="4257796"/>
              <a:ext cx="582006" cy="314384"/>
            </a:xfrm>
            <a:custGeom>
              <a:avLst/>
              <a:gdLst>
                <a:gd name="connsiteX0" fmla="*/ 306079 w 306670"/>
                <a:gd name="connsiteY0" fmla="*/ 135961 h 165655"/>
                <a:gd name="connsiteX1" fmla="*/ 282981 w 306670"/>
                <a:gd name="connsiteY1" fmla="*/ 118369 h 165655"/>
                <a:gd name="connsiteX2" fmla="*/ 265389 w 306670"/>
                <a:gd name="connsiteY2" fmla="*/ 93983 h 165655"/>
                <a:gd name="connsiteX3" fmla="*/ 223483 w 306670"/>
                <a:gd name="connsiteY3" fmla="*/ 46356 h 165655"/>
                <a:gd name="connsiteX4" fmla="*/ 94476 w 306670"/>
                <a:gd name="connsiteY4" fmla="*/ 1447 h 165655"/>
                <a:gd name="connsiteX5" fmla="*/ 3369 w 306670"/>
                <a:gd name="connsiteY5" fmla="*/ 1876 h 165655"/>
                <a:gd name="connsiteX6" fmla="*/ 437 w 306670"/>
                <a:gd name="connsiteY6" fmla="*/ 7382 h 165655"/>
                <a:gd name="connsiteX7" fmla="*/ 82318 w 306670"/>
                <a:gd name="connsiteY7" fmla="*/ 129095 h 165655"/>
                <a:gd name="connsiteX8" fmla="*/ 226272 w 306670"/>
                <a:gd name="connsiteY8" fmla="*/ 164780 h 165655"/>
                <a:gd name="connsiteX9" fmla="*/ 268893 w 306670"/>
                <a:gd name="connsiteY9" fmla="*/ 159345 h 165655"/>
                <a:gd name="connsiteX10" fmla="*/ 305007 w 306670"/>
                <a:gd name="connsiteY10" fmla="*/ 143398 h 165655"/>
                <a:gd name="connsiteX11" fmla="*/ 298857 w 306670"/>
                <a:gd name="connsiteY11" fmla="*/ 137534 h 165655"/>
                <a:gd name="connsiteX12" fmla="*/ 267749 w 306670"/>
                <a:gd name="connsiteY12" fmla="*/ 150978 h 165655"/>
                <a:gd name="connsiteX13" fmla="*/ 231207 w 306670"/>
                <a:gd name="connsiteY13" fmla="*/ 155984 h 165655"/>
                <a:gd name="connsiteX14" fmla="*/ 157978 w 306670"/>
                <a:gd name="connsiteY14" fmla="*/ 153695 h 165655"/>
                <a:gd name="connsiteX15" fmla="*/ 91186 w 306670"/>
                <a:gd name="connsiteY15" fmla="*/ 126593 h 165655"/>
                <a:gd name="connsiteX16" fmla="*/ 43845 w 306670"/>
                <a:gd name="connsiteY16" fmla="*/ 74675 h 165655"/>
                <a:gd name="connsiteX17" fmla="*/ 6587 w 306670"/>
                <a:gd name="connsiteY17" fmla="*/ 3663 h 165655"/>
                <a:gd name="connsiteX18" fmla="*/ 3655 w 306670"/>
                <a:gd name="connsiteY18" fmla="*/ 9170 h 165655"/>
                <a:gd name="connsiteX19" fmla="*/ 159551 w 306670"/>
                <a:gd name="connsiteY19" fmla="*/ 21112 h 165655"/>
                <a:gd name="connsiteX20" fmla="*/ 218191 w 306670"/>
                <a:gd name="connsiteY20" fmla="*/ 51147 h 165655"/>
                <a:gd name="connsiteX21" fmla="*/ 259883 w 306670"/>
                <a:gd name="connsiteY21" fmla="*/ 98274 h 165655"/>
                <a:gd name="connsiteX22" fmla="*/ 305650 w 306670"/>
                <a:gd name="connsiteY22" fmla="*/ 138177 h 165655"/>
                <a:gd name="connsiteX23" fmla="*/ 306079 w 306670"/>
                <a:gd name="connsiteY23" fmla="*/ 135961 h 165655"/>
                <a:gd name="connsiteX24" fmla="*/ 306079 w 306670"/>
                <a:gd name="connsiteY24" fmla="*/ 135961 h 16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6670" h="165655">
                  <a:moveTo>
                    <a:pt x="306079" y="135961"/>
                  </a:moveTo>
                  <a:cubicBezTo>
                    <a:pt x="297284" y="131455"/>
                    <a:pt x="289560" y="125734"/>
                    <a:pt x="282981" y="118369"/>
                  </a:cubicBezTo>
                  <a:cubicBezTo>
                    <a:pt x="276259" y="110860"/>
                    <a:pt x="270896" y="102421"/>
                    <a:pt x="265389" y="93983"/>
                  </a:cubicBezTo>
                  <a:cubicBezTo>
                    <a:pt x="253590" y="75890"/>
                    <a:pt x="240718" y="59586"/>
                    <a:pt x="223483" y="46356"/>
                  </a:cubicBezTo>
                  <a:cubicBezTo>
                    <a:pt x="186440" y="17894"/>
                    <a:pt x="140458" y="5236"/>
                    <a:pt x="94476" y="1447"/>
                  </a:cubicBezTo>
                  <a:cubicBezTo>
                    <a:pt x="64155" y="-1057"/>
                    <a:pt x="33690" y="88"/>
                    <a:pt x="3369" y="1876"/>
                  </a:cubicBezTo>
                  <a:cubicBezTo>
                    <a:pt x="437" y="2018"/>
                    <a:pt x="-707" y="4879"/>
                    <a:pt x="437" y="7382"/>
                  </a:cubicBezTo>
                  <a:cubicBezTo>
                    <a:pt x="20961" y="51648"/>
                    <a:pt x="42987" y="98274"/>
                    <a:pt x="82318" y="129095"/>
                  </a:cubicBezTo>
                  <a:cubicBezTo>
                    <a:pt x="123009" y="161061"/>
                    <a:pt x="175928" y="168498"/>
                    <a:pt x="226272" y="164780"/>
                  </a:cubicBezTo>
                  <a:cubicBezTo>
                    <a:pt x="240575" y="163707"/>
                    <a:pt x="254805" y="161848"/>
                    <a:pt x="268893" y="159345"/>
                  </a:cubicBezTo>
                  <a:cubicBezTo>
                    <a:pt x="282051" y="156985"/>
                    <a:pt x="295567" y="153552"/>
                    <a:pt x="305007" y="143398"/>
                  </a:cubicBezTo>
                  <a:cubicBezTo>
                    <a:pt x="308725" y="139393"/>
                    <a:pt x="302575" y="133529"/>
                    <a:pt x="298857" y="137534"/>
                  </a:cubicBezTo>
                  <a:cubicBezTo>
                    <a:pt x="290776" y="146187"/>
                    <a:pt x="278976" y="148904"/>
                    <a:pt x="267749" y="150978"/>
                  </a:cubicBezTo>
                  <a:cubicBezTo>
                    <a:pt x="255663" y="153195"/>
                    <a:pt x="243435" y="154840"/>
                    <a:pt x="231207" y="155984"/>
                  </a:cubicBezTo>
                  <a:cubicBezTo>
                    <a:pt x="206821" y="158201"/>
                    <a:pt x="182078" y="158058"/>
                    <a:pt x="157978" y="153695"/>
                  </a:cubicBezTo>
                  <a:cubicBezTo>
                    <a:pt x="134093" y="149405"/>
                    <a:pt x="110995" y="140752"/>
                    <a:pt x="91186" y="126593"/>
                  </a:cubicBezTo>
                  <a:cubicBezTo>
                    <a:pt x="71949" y="112862"/>
                    <a:pt x="56574" y="94412"/>
                    <a:pt x="43845" y="74675"/>
                  </a:cubicBezTo>
                  <a:cubicBezTo>
                    <a:pt x="29328" y="52220"/>
                    <a:pt x="17886" y="27906"/>
                    <a:pt x="6587" y="3663"/>
                  </a:cubicBezTo>
                  <a:cubicBezTo>
                    <a:pt x="5586" y="5523"/>
                    <a:pt x="4585" y="7311"/>
                    <a:pt x="3655" y="9170"/>
                  </a:cubicBezTo>
                  <a:cubicBezTo>
                    <a:pt x="55716" y="6095"/>
                    <a:pt x="109350" y="4736"/>
                    <a:pt x="159551" y="21112"/>
                  </a:cubicBezTo>
                  <a:cubicBezTo>
                    <a:pt x="180433" y="27906"/>
                    <a:pt x="200671" y="37846"/>
                    <a:pt x="218191" y="51147"/>
                  </a:cubicBezTo>
                  <a:cubicBezTo>
                    <a:pt x="235354" y="64234"/>
                    <a:pt x="248155" y="80324"/>
                    <a:pt x="259883" y="98274"/>
                  </a:cubicBezTo>
                  <a:cubicBezTo>
                    <a:pt x="270681" y="114864"/>
                    <a:pt x="284125" y="135961"/>
                    <a:pt x="305650" y="138177"/>
                  </a:cubicBezTo>
                  <a:cubicBezTo>
                    <a:pt x="306723" y="138392"/>
                    <a:pt x="307081" y="136461"/>
                    <a:pt x="306079" y="135961"/>
                  </a:cubicBezTo>
                  <a:lnTo>
                    <a:pt x="306079" y="13596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6" name="任意多边形: 形状 125"/>
            <p:cNvSpPr/>
            <p:nvPr/>
          </p:nvSpPr>
          <p:spPr>
            <a:xfrm rot="5400000">
              <a:off x="1276903" y="5258368"/>
              <a:ext cx="480297" cy="101841"/>
            </a:xfrm>
            <a:custGeom>
              <a:avLst/>
              <a:gdLst>
                <a:gd name="connsiteX0" fmla="*/ 252363 w 253078"/>
                <a:gd name="connsiteY0" fmla="*/ 19276 h 53662"/>
                <a:gd name="connsiteX1" fmla="*/ 194796 w 253078"/>
                <a:gd name="connsiteY1" fmla="*/ 13627 h 53662"/>
                <a:gd name="connsiteX2" fmla="*/ 139660 w 253078"/>
                <a:gd name="connsiteY2" fmla="*/ 1541 h 53662"/>
                <a:gd name="connsiteX3" fmla="*/ 39972 w 253078"/>
                <a:gd name="connsiteY3" fmla="*/ 16201 h 53662"/>
                <a:gd name="connsiteX4" fmla="*/ 18232 w 253078"/>
                <a:gd name="connsiteY4" fmla="*/ 30003 h 53662"/>
                <a:gd name="connsiteX5" fmla="*/ 283 w 253078"/>
                <a:gd name="connsiteY5" fmla="*/ 48811 h 53662"/>
                <a:gd name="connsiteX6" fmla="*/ 4717 w 253078"/>
                <a:gd name="connsiteY6" fmla="*/ 53030 h 53662"/>
                <a:gd name="connsiteX7" fmla="*/ 20807 w 253078"/>
                <a:gd name="connsiteY7" fmla="*/ 37512 h 53662"/>
                <a:gd name="connsiteX8" fmla="*/ 40115 w 253078"/>
                <a:gd name="connsiteY8" fmla="*/ 24354 h 53662"/>
                <a:gd name="connsiteX9" fmla="*/ 84095 w 253078"/>
                <a:gd name="connsiteY9" fmla="*/ 9050 h 53662"/>
                <a:gd name="connsiteX10" fmla="*/ 195368 w 253078"/>
                <a:gd name="connsiteY10" fmla="*/ 18203 h 53662"/>
                <a:gd name="connsiteX11" fmla="*/ 252720 w 253078"/>
                <a:gd name="connsiteY11" fmla="*/ 20349 h 53662"/>
                <a:gd name="connsiteX12" fmla="*/ 252363 w 253078"/>
                <a:gd name="connsiteY12" fmla="*/ 19276 h 53662"/>
                <a:gd name="connsiteX13" fmla="*/ 252363 w 253078"/>
                <a:gd name="connsiteY13" fmla="*/ 19276 h 5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078" h="53662">
                  <a:moveTo>
                    <a:pt x="252363" y="19276"/>
                  </a:moveTo>
                  <a:cubicBezTo>
                    <a:pt x="233126" y="23638"/>
                    <a:pt x="213317" y="19062"/>
                    <a:pt x="194796" y="13627"/>
                  </a:cubicBezTo>
                  <a:cubicBezTo>
                    <a:pt x="176703" y="8263"/>
                    <a:pt x="158467" y="3758"/>
                    <a:pt x="139660" y="1541"/>
                  </a:cubicBezTo>
                  <a:cubicBezTo>
                    <a:pt x="105691" y="-2392"/>
                    <a:pt x="70865" y="755"/>
                    <a:pt x="39972" y="16201"/>
                  </a:cubicBezTo>
                  <a:cubicBezTo>
                    <a:pt x="32320" y="20063"/>
                    <a:pt x="24955" y="24639"/>
                    <a:pt x="18232" y="30003"/>
                  </a:cubicBezTo>
                  <a:cubicBezTo>
                    <a:pt x="11868" y="35080"/>
                    <a:pt x="3716" y="41302"/>
                    <a:pt x="283" y="48811"/>
                  </a:cubicBezTo>
                  <a:cubicBezTo>
                    <a:pt x="-933" y="51385"/>
                    <a:pt x="1999" y="55175"/>
                    <a:pt x="4717" y="53030"/>
                  </a:cubicBezTo>
                  <a:cubicBezTo>
                    <a:pt x="10581" y="48525"/>
                    <a:pt x="15086" y="42303"/>
                    <a:pt x="20807" y="37512"/>
                  </a:cubicBezTo>
                  <a:cubicBezTo>
                    <a:pt x="26742" y="32434"/>
                    <a:pt x="33250" y="28072"/>
                    <a:pt x="40115" y="24354"/>
                  </a:cubicBezTo>
                  <a:cubicBezTo>
                    <a:pt x="53774" y="16845"/>
                    <a:pt x="68791" y="11839"/>
                    <a:pt x="84095" y="9050"/>
                  </a:cubicBezTo>
                  <a:cubicBezTo>
                    <a:pt x="121782" y="2328"/>
                    <a:pt x="158610" y="10337"/>
                    <a:pt x="195368" y="18203"/>
                  </a:cubicBezTo>
                  <a:cubicBezTo>
                    <a:pt x="214390" y="22279"/>
                    <a:pt x="233555" y="25998"/>
                    <a:pt x="252720" y="20349"/>
                  </a:cubicBezTo>
                  <a:cubicBezTo>
                    <a:pt x="253364" y="20206"/>
                    <a:pt x="253078" y="19133"/>
                    <a:pt x="252363" y="19276"/>
                  </a:cubicBezTo>
                  <a:lnTo>
                    <a:pt x="252363" y="1927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27" name="任意多边形: 形状 126"/>
            <p:cNvSpPr/>
            <p:nvPr/>
          </p:nvSpPr>
          <p:spPr>
            <a:xfrm rot="5400000">
              <a:off x="1236463" y="5372796"/>
              <a:ext cx="605749" cy="283231"/>
            </a:xfrm>
            <a:custGeom>
              <a:avLst/>
              <a:gdLst>
                <a:gd name="connsiteX0" fmla="*/ 1698 w 319181"/>
                <a:gd name="connsiteY0" fmla="*/ 67007 h 149240"/>
                <a:gd name="connsiteX1" fmla="*/ 28730 w 319181"/>
                <a:gd name="connsiteY1" fmla="*/ 48772 h 149240"/>
                <a:gd name="connsiteX2" fmla="*/ 55904 w 319181"/>
                <a:gd name="connsiteY2" fmla="*/ 30322 h 149240"/>
                <a:gd name="connsiteX3" fmla="*/ 116404 w 319181"/>
                <a:gd name="connsiteY3" fmla="*/ 8511 h 149240"/>
                <a:gd name="connsiteX4" fmla="*/ 244481 w 319181"/>
                <a:gd name="connsiteY4" fmla="*/ 57210 h 149240"/>
                <a:gd name="connsiteX5" fmla="*/ 313991 w 319181"/>
                <a:gd name="connsiteY5" fmla="*/ 90893 h 149240"/>
                <a:gd name="connsiteX6" fmla="*/ 312775 w 319181"/>
                <a:gd name="connsiteY6" fmla="*/ 83169 h 149240"/>
                <a:gd name="connsiteX7" fmla="*/ 250774 w 319181"/>
                <a:gd name="connsiteY7" fmla="*/ 115421 h 149240"/>
                <a:gd name="connsiteX8" fmla="*/ 189345 w 319181"/>
                <a:gd name="connsiteY8" fmla="*/ 139807 h 149240"/>
                <a:gd name="connsiteX9" fmla="*/ 122339 w 319181"/>
                <a:gd name="connsiteY9" fmla="*/ 135302 h 149240"/>
                <a:gd name="connsiteX10" fmla="*/ 64128 w 319181"/>
                <a:gd name="connsiteY10" fmla="*/ 114277 h 149240"/>
                <a:gd name="connsiteX11" fmla="*/ 37168 w 319181"/>
                <a:gd name="connsiteY11" fmla="*/ 91179 h 149240"/>
                <a:gd name="connsiteX12" fmla="*/ 7205 w 319181"/>
                <a:gd name="connsiteY12" fmla="*/ 63146 h 149240"/>
                <a:gd name="connsiteX13" fmla="*/ 1341 w 319181"/>
                <a:gd name="connsiteY13" fmla="*/ 69296 h 149240"/>
                <a:gd name="connsiteX14" fmla="*/ 28658 w 319181"/>
                <a:gd name="connsiteY14" fmla="*/ 94897 h 149240"/>
                <a:gd name="connsiteX15" fmla="*/ 53973 w 319181"/>
                <a:gd name="connsiteY15" fmla="*/ 117352 h 149240"/>
                <a:gd name="connsiteX16" fmla="*/ 112542 w 319181"/>
                <a:gd name="connsiteY16" fmla="*/ 142024 h 149240"/>
                <a:gd name="connsiteX17" fmla="*/ 181050 w 319181"/>
                <a:gd name="connsiteY17" fmla="*/ 148960 h 149240"/>
                <a:gd name="connsiteX18" fmla="*/ 244624 w 319181"/>
                <a:gd name="connsiteY18" fmla="*/ 128007 h 149240"/>
                <a:gd name="connsiteX19" fmla="*/ 317209 w 319181"/>
                <a:gd name="connsiteY19" fmla="*/ 90178 h 149240"/>
                <a:gd name="connsiteX20" fmla="*/ 315993 w 319181"/>
                <a:gd name="connsiteY20" fmla="*/ 82454 h 149240"/>
                <a:gd name="connsiteX21" fmla="*/ 189417 w 319181"/>
                <a:gd name="connsiteY21" fmla="*/ 15805 h 149240"/>
                <a:gd name="connsiteX22" fmla="*/ 121981 w 319181"/>
                <a:gd name="connsiteY22" fmla="*/ 72 h 149240"/>
                <a:gd name="connsiteX23" fmla="*/ 59480 w 319181"/>
                <a:gd name="connsiteY23" fmla="*/ 19238 h 149240"/>
                <a:gd name="connsiteX24" fmla="*/ 28515 w 319181"/>
                <a:gd name="connsiteY24" fmla="*/ 39976 h 149240"/>
                <a:gd name="connsiteX25" fmla="*/ 14284 w 319181"/>
                <a:gd name="connsiteY25" fmla="*/ 52205 h 149240"/>
                <a:gd name="connsiteX26" fmla="*/ 768 w 319181"/>
                <a:gd name="connsiteY26" fmla="*/ 65792 h 149240"/>
                <a:gd name="connsiteX27" fmla="*/ 1698 w 319181"/>
                <a:gd name="connsiteY27" fmla="*/ 67007 h 149240"/>
                <a:gd name="connsiteX28" fmla="*/ 1698 w 319181"/>
                <a:gd name="connsiteY28" fmla="*/ 67007 h 14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19181" h="149240">
                  <a:moveTo>
                    <a:pt x="1698" y="67007"/>
                  </a:moveTo>
                  <a:cubicBezTo>
                    <a:pt x="10351" y="60429"/>
                    <a:pt x="19933" y="55280"/>
                    <a:pt x="28730" y="48772"/>
                  </a:cubicBezTo>
                  <a:cubicBezTo>
                    <a:pt x="37526" y="42265"/>
                    <a:pt x="46536" y="35972"/>
                    <a:pt x="55904" y="30322"/>
                  </a:cubicBezTo>
                  <a:cubicBezTo>
                    <a:pt x="74354" y="19166"/>
                    <a:pt x="94807" y="10442"/>
                    <a:pt x="116404" y="8511"/>
                  </a:cubicBezTo>
                  <a:cubicBezTo>
                    <a:pt x="164245" y="4220"/>
                    <a:pt x="205936" y="33111"/>
                    <a:pt x="244481" y="57210"/>
                  </a:cubicBezTo>
                  <a:cubicBezTo>
                    <a:pt x="266364" y="70869"/>
                    <a:pt x="289033" y="83741"/>
                    <a:pt x="313991" y="90893"/>
                  </a:cubicBezTo>
                  <a:cubicBezTo>
                    <a:pt x="313562" y="88318"/>
                    <a:pt x="313204" y="85744"/>
                    <a:pt x="312775" y="83169"/>
                  </a:cubicBezTo>
                  <a:cubicBezTo>
                    <a:pt x="292108" y="93896"/>
                    <a:pt x="271441" y="104694"/>
                    <a:pt x="250774" y="115421"/>
                  </a:cubicBezTo>
                  <a:cubicBezTo>
                    <a:pt x="231252" y="125576"/>
                    <a:pt x="211514" y="136875"/>
                    <a:pt x="189345" y="139807"/>
                  </a:cubicBezTo>
                  <a:cubicBezTo>
                    <a:pt x="167177" y="142739"/>
                    <a:pt x="144221" y="139163"/>
                    <a:pt x="122339" y="135302"/>
                  </a:cubicBezTo>
                  <a:cubicBezTo>
                    <a:pt x="101886" y="131655"/>
                    <a:pt x="81434" y="126148"/>
                    <a:pt x="64128" y="114277"/>
                  </a:cubicBezTo>
                  <a:cubicBezTo>
                    <a:pt x="54331" y="107627"/>
                    <a:pt x="45821" y="99259"/>
                    <a:pt x="37168" y="91179"/>
                  </a:cubicBezTo>
                  <a:cubicBezTo>
                    <a:pt x="27156" y="81811"/>
                    <a:pt x="17216" y="72514"/>
                    <a:pt x="7205" y="63146"/>
                  </a:cubicBezTo>
                  <a:cubicBezTo>
                    <a:pt x="3200" y="59427"/>
                    <a:pt x="-2664" y="65578"/>
                    <a:pt x="1341" y="69296"/>
                  </a:cubicBezTo>
                  <a:cubicBezTo>
                    <a:pt x="10423" y="77806"/>
                    <a:pt x="19576" y="86316"/>
                    <a:pt x="28658" y="94897"/>
                  </a:cubicBezTo>
                  <a:cubicBezTo>
                    <a:pt x="36882" y="102621"/>
                    <a:pt x="45034" y="110558"/>
                    <a:pt x="53973" y="117352"/>
                  </a:cubicBezTo>
                  <a:cubicBezTo>
                    <a:pt x="71208" y="130510"/>
                    <a:pt x="91445" y="137733"/>
                    <a:pt x="112542" y="142024"/>
                  </a:cubicBezTo>
                  <a:cubicBezTo>
                    <a:pt x="134711" y="146529"/>
                    <a:pt x="158309" y="150319"/>
                    <a:pt x="181050" y="148960"/>
                  </a:cubicBezTo>
                  <a:cubicBezTo>
                    <a:pt x="204077" y="147602"/>
                    <a:pt x="224458" y="138519"/>
                    <a:pt x="244624" y="128007"/>
                  </a:cubicBezTo>
                  <a:cubicBezTo>
                    <a:pt x="268867" y="115421"/>
                    <a:pt x="293038" y="102763"/>
                    <a:pt x="317209" y="90178"/>
                  </a:cubicBezTo>
                  <a:cubicBezTo>
                    <a:pt x="320570" y="88390"/>
                    <a:pt x="319283" y="83384"/>
                    <a:pt x="315993" y="82454"/>
                  </a:cubicBezTo>
                  <a:cubicBezTo>
                    <a:pt x="269511" y="69225"/>
                    <a:pt x="232825" y="35757"/>
                    <a:pt x="189417" y="15805"/>
                  </a:cubicBezTo>
                  <a:cubicBezTo>
                    <a:pt x="168321" y="6080"/>
                    <a:pt x="145437" y="-786"/>
                    <a:pt x="121981" y="72"/>
                  </a:cubicBezTo>
                  <a:cubicBezTo>
                    <a:pt x="99813" y="859"/>
                    <a:pt x="78717" y="8440"/>
                    <a:pt x="59480" y="19238"/>
                  </a:cubicBezTo>
                  <a:cubicBezTo>
                    <a:pt x="48610" y="25316"/>
                    <a:pt x="38384" y="32396"/>
                    <a:pt x="28515" y="39976"/>
                  </a:cubicBezTo>
                  <a:cubicBezTo>
                    <a:pt x="23509" y="43838"/>
                    <a:pt x="18861" y="47842"/>
                    <a:pt x="14284" y="52205"/>
                  </a:cubicBezTo>
                  <a:cubicBezTo>
                    <a:pt x="9636" y="56639"/>
                    <a:pt x="5488" y="61501"/>
                    <a:pt x="768" y="65792"/>
                  </a:cubicBezTo>
                  <a:cubicBezTo>
                    <a:pt x="411" y="66507"/>
                    <a:pt x="1126" y="67437"/>
                    <a:pt x="1698" y="67007"/>
                  </a:cubicBezTo>
                  <a:lnTo>
                    <a:pt x="1698" y="6700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0" name="任意多边形: 形状 129"/>
            <p:cNvSpPr/>
            <p:nvPr/>
          </p:nvSpPr>
          <p:spPr>
            <a:xfrm rot="5400000">
              <a:off x="9973551" y="4383295"/>
              <a:ext cx="405459" cy="625384"/>
            </a:xfrm>
            <a:custGeom>
              <a:avLst/>
              <a:gdLst>
                <a:gd name="connsiteX0" fmla="*/ 213644 w 213644"/>
                <a:gd name="connsiteY0" fmla="*/ 11871 h 329527"/>
                <a:gd name="connsiteX1" fmla="*/ 144349 w 213644"/>
                <a:gd name="connsiteY1" fmla="*/ 200806 h 329527"/>
                <a:gd name="connsiteX2" fmla="*/ 181 w 213644"/>
                <a:gd name="connsiteY2" fmla="*/ 329527 h 329527"/>
                <a:gd name="connsiteX3" fmla="*/ 43517 w 213644"/>
                <a:gd name="connsiteY3" fmla="*/ 79807 h 329527"/>
                <a:gd name="connsiteX4" fmla="*/ 213143 w 213644"/>
                <a:gd name="connsiteY4" fmla="*/ 0 h 329527"/>
                <a:gd name="connsiteX5" fmla="*/ 213644 w 213644"/>
                <a:gd name="connsiteY5" fmla="*/ 11871 h 3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644" h="329527">
                  <a:moveTo>
                    <a:pt x="213644" y="11871"/>
                  </a:moveTo>
                  <a:cubicBezTo>
                    <a:pt x="193620" y="88961"/>
                    <a:pt x="198483" y="144526"/>
                    <a:pt x="144349" y="200806"/>
                  </a:cubicBezTo>
                  <a:cubicBezTo>
                    <a:pt x="90214" y="257086"/>
                    <a:pt x="181" y="329527"/>
                    <a:pt x="181" y="329527"/>
                  </a:cubicBezTo>
                  <a:cubicBezTo>
                    <a:pt x="181" y="329527"/>
                    <a:pt x="-5254" y="140521"/>
                    <a:pt x="43517" y="79807"/>
                  </a:cubicBezTo>
                  <a:cubicBezTo>
                    <a:pt x="92288" y="19022"/>
                    <a:pt x="213143" y="0"/>
                    <a:pt x="213143" y="0"/>
                  </a:cubicBezTo>
                  <a:lnTo>
                    <a:pt x="213644" y="11871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1" name="任意多边形: 形状 130"/>
            <p:cNvSpPr/>
            <p:nvPr/>
          </p:nvSpPr>
          <p:spPr>
            <a:xfrm rot="5400000">
              <a:off x="10135126" y="4770318"/>
              <a:ext cx="288539" cy="641340"/>
            </a:xfrm>
            <a:custGeom>
              <a:avLst/>
              <a:gdLst>
                <a:gd name="connsiteX0" fmla="*/ 22763 w 152037"/>
                <a:gd name="connsiteY0" fmla="*/ 337934 h 337934"/>
                <a:gd name="connsiteX1" fmla="*/ 21619 w 152037"/>
                <a:gd name="connsiteY1" fmla="*/ 111599 h 337934"/>
                <a:gd name="connsiteX2" fmla="*/ 134679 w 152037"/>
                <a:gd name="connsiteY2" fmla="*/ 40 h 337934"/>
                <a:gd name="connsiteX3" fmla="*/ 149982 w 152037"/>
                <a:gd name="connsiteY3" fmla="*/ 134483 h 337934"/>
                <a:gd name="connsiteX4" fmla="*/ 22763 w 152037"/>
                <a:gd name="connsiteY4" fmla="*/ 337934 h 33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37" h="337934">
                  <a:moveTo>
                    <a:pt x="22763" y="337934"/>
                  </a:moveTo>
                  <a:cubicBezTo>
                    <a:pt x="737" y="227520"/>
                    <a:pt x="-14424" y="171526"/>
                    <a:pt x="21619" y="111599"/>
                  </a:cubicBezTo>
                  <a:cubicBezTo>
                    <a:pt x="57660" y="51672"/>
                    <a:pt x="131318" y="-1676"/>
                    <a:pt x="134679" y="40"/>
                  </a:cubicBezTo>
                  <a:cubicBezTo>
                    <a:pt x="138040" y="1757"/>
                    <a:pt x="158492" y="108381"/>
                    <a:pt x="149982" y="134483"/>
                  </a:cubicBezTo>
                  <a:cubicBezTo>
                    <a:pt x="141472" y="160513"/>
                    <a:pt x="56731" y="313048"/>
                    <a:pt x="22763" y="33793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2" name="任意多边形: 形状 131"/>
            <p:cNvSpPr/>
            <p:nvPr/>
          </p:nvSpPr>
          <p:spPr>
            <a:xfrm rot="5400000">
              <a:off x="10292560" y="5261380"/>
              <a:ext cx="264845" cy="619277"/>
            </a:xfrm>
            <a:custGeom>
              <a:avLst/>
              <a:gdLst>
                <a:gd name="connsiteX0" fmla="*/ 81167 w 139552"/>
                <a:gd name="connsiteY0" fmla="*/ 326309 h 326309"/>
                <a:gd name="connsiteX1" fmla="*/ 2 w 139552"/>
                <a:gd name="connsiteY1" fmla="*/ 141236 h 326309"/>
                <a:gd name="connsiteX2" fmla="*/ 33398 w 139552"/>
                <a:gd name="connsiteY2" fmla="*/ 0 h 326309"/>
                <a:gd name="connsiteX3" fmla="*/ 139522 w 139552"/>
                <a:gd name="connsiteY3" fmla="*/ 169126 h 326309"/>
                <a:gd name="connsiteX4" fmla="*/ 81167 w 139552"/>
                <a:gd name="connsiteY4" fmla="*/ 326309 h 32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552" h="326309">
                  <a:moveTo>
                    <a:pt x="81167" y="326309"/>
                  </a:moveTo>
                  <a:cubicBezTo>
                    <a:pt x="39834" y="284332"/>
                    <a:pt x="359" y="198088"/>
                    <a:pt x="2" y="141236"/>
                  </a:cubicBezTo>
                  <a:cubicBezTo>
                    <a:pt x="-284" y="84384"/>
                    <a:pt x="39333" y="18736"/>
                    <a:pt x="33398" y="0"/>
                  </a:cubicBezTo>
                  <a:cubicBezTo>
                    <a:pt x="101477" y="22240"/>
                    <a:pt x="140809" y="137160"/>
                    <a:pt x="139522" y="169126"/>
                  </a:cubicBezTo>
                  <a:cubicBezTo>
                    <a:pt x="138234" y="201092"/>
                    <a:pt x="128652" y="267383"/>
                    <a:pt x="81167" y="32630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3" name="任意多边形: 形状 132"/>
            <p:cNvSpPr/>
            <p:nvPr/>
          </p:nvSpPr>
          <p:spPr>
            <a:xfrm rot="5400000">
              <a:off x="10563429" y="4682030"/>
              <a:ext cx="496180" cy="274312"/>
            </a:xfrm>
            <a:custGeom>
              <a:avLst/>
              <a:gdLst>
                <a:gd name="connsiteX0" fmla="*/ 0 w 261447"/>
                <a:gd name="connsiteY0" fmla="*/ 144541 h 144540"/>
                <a:gd name="connsiteX1" fmla="*/ 160902 w 261447"/>
                <a:gd name="connsiteY1" fmla="*/ 117438 h 144540"/>
                <a:gd name="connsiteX2" fmla="*/ 261448 w 261447"/>
                <a:gd name="connsiteY2" fmla="*/ 11529 h 144540"/>
                <a:gd name="connsiteX3" fmla="*/ 118138 w 261447"/>
                <a:gd name="connsiteY3" fmla="*/ 15462 h 144540"/>
                <a:gd name="connsiteX4" fmla="*/ 0 w 261447"/>
                <a:gd name="connsiteY4" fmla="*/ 144541 h 14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447" h="144540">
                  <a:moveTo>
                    <a:pt x="0" y="144541"/>
                  </a:moveTo>
                  <a:cubicBezTo>
                    <a:pt x="48843" y="118653"/>
                    <a:pt x="103692" y="153480"/>
                    <a:pt x="160902" y="117438"/>
                  </a:cubicBezTo>
                  <a:cubicBezTo>
                    <a:pt x="218112" y="81396"/>
                    <a:pt x="261448" y="11529"/>
                    <a:pt x="261448" y="11529"/>
                  </a:cubicBezTo>
                  <a:cubicBezTo>
                    <a:pt x="261448" y="11529"/>
                    <a:pt x="174990" y="-16862"/>
                    <a:pt x="118138" y="15462"/>
                  </a:cubicBezTo>
                  <a:cubicBezTo>
                    <a:pt x="61357" y="47785"/>
                    <a:pt x="2646" y="124660"/>
                    <a:pt x="0" y="14454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4" name="任意多边形: 形状 133"/>
            <p:cNvSpPr/>
            <p:nvPr/>
          </p:nvSpPr>
          <p:spPr>
            <a:xfrm rot="5400000">
              <a:off x="11235699" y="4782531"/>
              <a:ext cx="300317" cy="502016"/>
            </a:xfrm>
            <a:custGeom>
              <a:avLst/>
              <a:gdLst>
                <a:gd name="connsiteX0" fmla="*/ 146742 w 158243"/>
                <a:gd name="connsiteY0" fmla="*/ 264523 h 264522"/>
                <a:gd name="connsiteX1" fmla="*/ 121785 w 158243"/>
                <a:gd name="connsiteY1" fmla="*/ 82453 h 264522"/>
                <a:gd name="connsiteX2" fmla="*/ 0 w 158243"/>
                <a:gd name="connsiteY2" fmla="*/ 0 h 264522"/>
                <a:gd name="connsiteX3" fmla="*/ 6793 w 158243"/>
                <a:gd name="connsiteY3" fmla="*/ 129866 h 264522"/>
                <a:gd name="connsiteX4" fmla="*/ 52776 w 158243"/>
                <a:gd name="connsiteY4" fmla="*/ 226765 h 264522"/>
                <a:gd name="connsiteX5" fmla="*/ 146742 w 158243"/>
                <a:gd name="connsiteY5" fmla="*/ 264523 h 26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243" h="264522">
                  <a:moveTo>
                    <a:pt x="146742" y="264523"/>
                  </a:moveTo>
                  <a:cubicBezTo>
                    <a:pt x="168053" y="209888"/>
                    <a:pt x="159758" y="143024"/>
                    <a:pt x="121785" y="82453"/>
                  </a:cubicBezTo>
                  <a:cubicBezTo>
                    <a:pt x="83812" y="21883"/>
                    <a:pt x="0" y="0"/>
                    <a:pt x="0" y="0"/>
                  </a:cubicBezTo>
                  <a:cubicBezTo>
                    <a:pt x="0" y="0"/>
                    <a:pt x="1788" y="101118"/>
                    <a:pt x="6793" y="129866"/>
                  </a:cubicBezTo>
                  <a:cubicBezTo>
                    <a:pt x="11728" y="158614"/>
                    <a:pt x="14946" y="200377"/>
                    <a:pt x="52776" y="226765"/>
                  </a:cubicBezTo>
                  <a:cubicBezTo>
                    <a:pt x="90534" y="253152"/>
                    <a:pt x="146742" y="264523"/>
                    <a:pt x="146742" y="264523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5" name="任意多边形: 形状 134"/>
            <p:cNvSpPr/>
            <p:nvPr/>
          </p:nvSpPr>
          <p:spPr>
            <a:xfrm rot="5400000">
              <a:off x="11302369" y="4757128"/>
              <a:ext cx="192117" cy="454218"/>
            </a:xfrm>
            <a:custGeom>
              <a:avLst/>
              <a:gdLst>
                <a:gd name="connsiteX0" fmla="*/ 476 w 101230"/>
                <a:gd name="connsiteY0" fmla="*/ 3612 h 239336"/>
                <a:gd name="connsiteX1" fmla="*/ 2836 w 101230"/>
                <a:gd name="connsiteY1" fmla="*/ 36579 h 239336"/>
                <a:gd name="connsiteX2" fmla="*/ 3479 w 101230"/>
                <a:gd name="connsiteY2" fmla="*/ 72621 h 239336"/>
                <a:gd name="connsiteX3" fmla="*/ 9629 w 101230"/>
                <a:gd name="connsiteY3" fmla="*/ 142131 h 239336"/>
                <a:gd name="connsiteX4" fmla="*/ 36804 w 101230"/>
                <a:gd name="connsiteY4" fmla="*/ 198339 h 239336"/>
                <a:gd name="connsiteX5" fmla="*/ 85932 w 101230"/>
                <a:gd name="connsiteY5" fmla="*/ 238815 h 239336"/>
                <a:gd name="connsiteX6" fmla="*/ 97732 w 101230"/>
                <a:gd name="connsiteY6" fmla="*/ 217362 h 239336"/>
                <a:gd name="connsiteX7" fmla="*/ 56255 w 101230"/>
                <a:gd name="connsiteY7" fmla="*/ 178388 h 239336"/>
                <a:gd name="connsiteX8" fmla="*/ 31297 w 101230"/>
                <a:gd name="connsiteY8" fmla="*/ 127114 h 239336"/>
                <a:gd name="connsiteX9" fmla="*/ 26077 w 101230"/>
                <a:gd name="connsiteY9" fmla="*/ 62610 h 239336"/>
                <a:gd name="connsiteX10" fmla="*/ 8771 w 101230"/>
                <a:gd name="connsiteY10" fmla="*/ 1252 h 239336"/>
                <a:gd name="connsiteX11" fmla="*/ 476 w 101230"/>
                <a:gd name="connsiteY11" fmla="*/ 3612 h 239336"/>
                <a:gd name="connsiteX12" fmla="*/ 476 w 101230"/>
                <a:gd name="connsiteY12" fmla="*/ 3612 h 2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230" h="239336">
                  <a:moveTo>
                    <a:pt x="476" y="3612"/>
                  </a:moveTo>
                  <a:cubicBezTo>
                    <a:pt x="-1169" y="14482"/>
                    <a:pt x="1906" y="25710"/>
                    <a:pt x="2836" y="36579"/>
                  </a:cubicBezTo>
                  <a:cubicBezTo>
                    <a:pt x="3836" y="48593"/>
                    <a:pt x="3479" y="60607"/>
                    <a:pt x="3479" y="72621"/>
                  </a:cubicBezTo>
                  <a:cubicBezTo>
                    <a:pt x="3407" y="96006"/>
                    <a:pt x="3694" y="119319"/>
                    <a:pt x="9629" y="142131"/>
                  </a:cubicBezTo>
                  <a:cubicBezTo>
                    <a:pt x="14850" y="162297"/>
                    <a:pt x="24289" y="181749"/>
                    <a:pt x="36804" y="198339"/>
                  </a:cubicBezTo>
                  <a:cubicBezTo>
                    <a:pt x="49318" y="215002"/>
                    <a:pt x="65623" y="233023"/>
                    <a:pt x="85932" y="238815"/>
                  </a:cubicBezTo>
                  <a:cubicBezTo>
                    <a:pt x="98733" y="242462"/>
                    <a:pt x="105956" y="226086"/>
                    <a:pt x="97732" y="217362"/>
                  </a:cubicBezTo>
                  <a:cubicBezTo>
                    <a:pt x="84716" y="203560"/>
                    <a:pt x="68126" y="193834"/>
                    <a:pt x="56255" y="178388"/>
                  </a:cubicBezTo>
                  <a:cubicBezTo>
                    <a:pt x="44527" y="163156"/>
                    <a:pt x="35946" y="145778"/>
                    <a:pt x="31297" y="127114"/>
                  </a:cubicBezTo>
                  <a:cubicBezTo>
                    <a:pt x="26077" y="106017"/>
                    <a:pt x="27436" y="84063"/>
                    <a:pt x="26077" y="62610"/>
                  </a:cubicBezTo>
                  <a:cubicBezTo>
                    <a:pt x="24933" y="43731"/>
                    <a:pt x="25004" y="14339"/>
                    <a:pt x="8771" y="1252"/>
                  </a:cubicBezTo>
                  <a:cubicBezTo>
                    <a:pt x="6053" y="-893"/>
                    <a:pt x="1048" y="-392"/>
                    <a:pt x="476" y="3612"/>
                  </a:cubicBezTo>
                  <a:lnTo>
                    <a:pt x="476" y="361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6" name="任意多边形: 形状 135"/>
            <p:cNvSpPr/>
            <p:nvPr/>
          </p:nvSpPr>
          <p:spPr>
            <a:xfrm rot="5400000">
              <a:off x="10550103" y="4718150"/>
              <a:ext cx="384850" cy="126097"/>
            </a:xfrm>
            <a:custGeom>
              <a:avLst/>
              <a:gdLst>
                <a:gd name="connsiteX0" fmla="*/ 1912 w 202785"/>
                <a:gd name="connsiteY0" fmla="*/ 62632 h 66443"/>
                <a:gd name="connsiteX1" fmla="*/ 23437 w 202785"/>
                <a:gd name="connsiteY1" fmla="*/ 65207 h 66443"/>
                <a:gd name="connsiteX2" fmla="*/ 48895 w 202785"/>
                <a:gd name="connsiteY2" fmla="*/ 63491 h 66443"/>
                <a:gd name="connsiteX3" fmla="*/ 103745 w 202785"/>
                <a:gd name="connsiteY3" fmla="*/ 60129 h 66443"/>
                <a:gd name="connsiteX4" fmla="*/ 149656 w 202785"/>
                <a:gd name="connsiteY4" fmla="*/ 43110 h 66443"/>
                <a:gd name="connsiteX5" fmla="*/ 196711 w 202785"/>
                <a:gd name="connsiteY5" fmla="*/ 25017 h 66443"/>
                <a:gd name="connsiteX6" fmla="*/ 192992 w 202785"/>
                <a:gd name="connsiteY6" fmla="*/ 1204 h 66443"/>
                <a:gd name="connsiteX7" fmla="*/ 142290 w 202785"/>
                <a:gd name="connsiteY7" fmla="*/ 12360 h 66443"/>
                <a:gd name="connsiteX8" fmla="*/ 96737 w 202785"/>
                <a:gd name="connsiteY8" fmla="*/ 31525 h 66443"/>
                <a:gd name="connsiteX9" fmla="*/ 45105 w 202785"/>
                <a:gd name="connsiteY9" fmla="*/ 40249 h 66443"/>
                <a:gd name="connsiteX10" fmla="*/ 196 w 202785"/>
                <a:gd name="connsiteY10" fmla="*/ 56697 h 66443"/>
                <a:gd name="connsiteX11" fmla="*/ 1912 w 202785"/>
                <a:gd name="connsiteY11" fmla="*/ 62632 h 66443"/>
                <a:gd name="connsiteX12" fmla="*/ 1912 w 202785"/>
                <a:gd name="connsiteY12" fmla="*/ 62632 h 6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785" h="66443">
                  <a:moveTo>
                    <a:pt x="1912" y="62632"/>
                  </a:moveTo>
                  <a:cubicBezTo>
                    <a:pt x="8205" y="68353"/>
                    <a:pt x="15714" y="66208"/>
                    <a:pt x="23437" y="65207"/>
                  </a:cubicBezTo>
                  <a:cubicBezTo>
                    <a:pt x="31876" y="64134"/>
                    <a:pt x="40385" y="63777"/>
                    <a:pt x="48895" y="63491"/>
                  </a:cubicBezTo>
                  <a:cubicBezTo>
                    <a:pt x="67417" y="62918"/>
                    <a:pt x="85438" y="64063"/>
                    <a:pt x="103745" y="60129"/>
                  </a:cubicBezTo>
                  <a:cubicBezTo>
                    <a:pt x="119835" y="56625"/>
                    <a:pt x="134638" y="49617"/>
                    <a:pt x="149656" y="43110"/>
                  </a:cubicBezTo>
                  <a:cubicBezTo>
                    <a:pt x="165031" y="36531"/>
                    <a:pt x="182122" y="33098"/>
                    <a:pt x="196711" y="25017"/>
                  </a:cubicBezTo>
                  <a:cubicBezTo>
                    <a:pt x="206722" y="19511"/>
                    <a:pt x="203575" y="3850"/>
                    <a:pt x="192992" y="1204"/>
                  </a:cubicBezTo>
                  <a:cubicBezTo>
                    <a:pt x="175257" y="-3159"/>
                    <a:pt x="158094" y="5208"/>
                    <a:pt x="142290" y="12360"/>
                  </a:cubicBezTo>
                  <a:cubicBezTo>
                    <a:pt x="127344" y="19153"/>
                    <a:pt x="112612" y="26876"/>
                    <a:pt x="96737" y="31525"/>
                  </a:cubicBezTo>
                  <a:cubicBezTo>
                    <a:pt x="80003" y="36388"/>
                    <a:pt x="62411" y="38461"/>
                    <a:pt x="45105" y="40249"/>
                  </a:cubicBezTo>
                  <a:cubicBezTo>
                    <a:pt x="32376" y="41608"/>
                    <a:pt x="4343" y="41250"/>
                    <a:pt x="196" y="56697"/>
                  </a:cubicBezTo>
                  <a:cubicBezTo>
                    <a:pt x="-376" y="58771"/>
                    <a:pt x="339" y="61202"/>
                    <a:pt x="1912" y="62632"/>
                  </a:cubicBezTo>
                  <a:lnTo>
                    <a:pt x="1912" y="6263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7" name="任意多边形: 形状 136"/>
            <p:cNvSpPr/>
            <p:nvPr/>
          </p:nvSpPr>
          <p:spPr>
            <a:xfrm rot="5400000">
              <a:off x="10058618" y="4338896"/>
              <a:ext cx="129963" cy="456180"/>
            </a:xfrm>
            <a:custGeom>
              <a:avLst/>
              <a:gdLst>
                <a:gd name="connsiteX0" fmla="*/ 1078 w 68480"/>
                <a:gd name="connsiteY0" fmla="*/ 240314 h 240370"/>
                <a:gd name="connsiteX1" fmla="*/ 20529 w 68480"/>
                <a:gd name="connsiteY1" fmla="*/ 220862 h 240370"/>
                <a:gd name="connsiteX2" fmla="*/ 32615 w 68480"/>
                <a:gd name="connsiteY2" fmla="*/ 191972 h 240370"/>
                <a:gd name="connsiteX3" fmla="*/ 40553 w 68480"/>
                <a:gd name="connsiteY3" fmla="*/ 119887 h 240370"/>
                <a:gd name="connsiteX4" fmla="*/ 46917 w 68480"/>
                <a:gd name="connsiteY4" fmla="*/ 52595 h 240370"/>
                <a:gd name="connsiteX5" fmla="*/ 58145 w 68480"/>
                <a:gd name="connsiteY5" fmla="*/ 28567 h 240370"/>
                <a:gd name="connsiteX6" fmla="*/ 66226 w 68480"/>
                <a:gd name="connsiteY6" fmla="*/ 15838 h 240370"/>
                <a:gd name="connsiteX7" fmla="*/ 66583 w 68480"/>
                <a:gd name="connsiteY7" fmla="*/ 12476 h 240370"/>
                <a:gd name="connsiteX8" fmla="*/ 67584 w 68480"/>
                <a:gd name="connsiteY8" fmla="*/ 12190 h 240370"/>
                <a:gd name="connsiteX9" fmla="*/ 67227 w 68480"/>
                <a:gd name="connsiteY9" fmla="*/ 6326 h 240370"/>
                <a:gd name="connsiteX10" fmla="*/ 66583 w 68480"/>
                <a:gd name="connsiteY10" fmla="*/ 12119 h 240370"/>
                <a:gd name="connsiteX11" fmla="*/ 67656 w 68480"/>
                <a:gd name="connsiteY11" fmla="*/ 10260 h 240370"/>
                <a:gd name="connsiteX12" fmla="*/ 62078 w 68480"/>
                <a:gd name="connsiteY12" fmla="*/ 1035 h 240370"/>
                <a:gd name="connsiteX13" fmla="*/ 59861 w 68480"/>
                <a:gd name="connsiteY13" fmla="*/ 1035 h 240370"/>
                <a:gd name="connsiteX14" fmla="*/ 65153 w 68480"/>
                <a:gd name="connsiteY14" fmla="*/ 3108 h 240370"/>
                <a:gd name="connsiteX15" fmla="*/ 64724 w 68480"/>
                <a:gd name="connsiteY15" fmla="*/ 2679 h 240370"/>
                <a:gd name="connsiteX16" fmla="*/ 55070 w 68480"/>
                <a:gd name="connsiteY16" fmla="*/ 391 h 240370"/>
                <a:gd name="connsiteX17" fmla="*/ 55356 w 68480"/>
                <a:gd name="connsiteY17" fmla="*/ 462 h 240370"/>
                <a:gd name="connsiteX18" fmla="*/ 50350 w 68480"/>
                <a:gd name="connsiteY18" fmla="*/ 820 h 240370"/>
                <a:gd name="connsiteX19" fmla="*/ 44415 w 68480"/>
                <a:gd name="connsiteY19" fmla="*/ 4181 h 240370"/>
                <a:gd name="connsiteX20" fmla="*/ 33187 w 68480"/>
                <a:gd name="connsiteY20" fmla="*/ 14836 h 240370"/>
                <a:gd name="connsiteX21" fmla="*/ 20529 w 68480"/>
                <a:gd name="connsiteY21" fmla="*/ 40724 h 240370"/>
                <a:gd name="connsiteX22" fmla="*/ 13378 w 68480"/>
                <a:gd name="connsiteY22" fmla="*/ 106801 h 240370"/>
                <a:gd name="connsiteX23" fmla="*/ 12306 w 68480"/>
                <a:gd name="connsiteY23" fmla="*/ 179314 h 240370"/>
                <a:gd name="connsiteX24" fmla="*/ 6442 w 68480"/>
                <a:gd name="connsiteY24" fmla="*/ 210064 h 240370"/>
                <a:gd name="connsiteX25" fmla="*/ 4153 w 68480"/>
                <a:gd name="connsiteY25" fmla="*/ 225940 h 240370"/>
                <a:gd name="connsiteX26" fmla="*/ 5 w 68480"/>
                <a:gd name="connsiteY26" fmla="*/ 239599 h 240370"/>
                <a:gd name="connsiteX27" fmla="*/ 1078 w 68480"/>
                <a:gd name="connsiteY27" fmla="*/ 240314 h 240370"/>
                <a:gd name="connsiteX28" fmla="*/ 1078 w 68480"/>
                <a:gd name="connsiteY28" fmla="*/ 240314 h 240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8480" h="240370">
                  <a:moveTo>
                    <a:pt x="1078" y="240314"/>
                  </a:moveTo>
                  <a:cubicBezTo>
                    <a:pt x="8730" y="236953"/>
                    <a:pt x="15238" y="227227"/>
                    <a:pt x="20529" y="220862"/>
                  </a:cubicBezTo>
                  <a:cubicBezTo>
                    <a:pt x="27037" y="213139"/>
                    <a:pt x="30255" y="201626"/>
                    <a:pt x="32615" y="191972"/>
                  </a:cubicBezTo>
                  <a:cubicBezTo>
                    <a:pt x="38407" y="168516"/>
                    <a:pt x="39838" y="143987"/>
                    <a:pt x="40553" y="119887"/>
                  </a:cubicBezTo>
                  <a:cubicBezTo>
                    <a:pt x="41196" y="97576"/>
                    <a:pt x="41053" y="74263"/>
                    <a:pt x="46917" y="52595"/>
                  </a:cubicBezTo>
                  <a:cubicBezTo>
                    <a:pt x="49277" y="43727"/>
                    <a:pt x="53068" y="36147"/>
                    <a:pt x="58145" y="28567"/>
                  </a:cubicBezTo>
                  <a:cubicBezTo>
                    <a:pt x="61005" y="24347"/>
                    <a:pt x="64152" y="20486"/>
                    <a:pt x="66226" y="15838"/>
                  </a:cubicBezTo>
                  <a:cubicBezTo>
                    <a:pt x="66369" y="14693"/>
                    <a:pt x="66440" y="13621"/>
                    <a:pt x="66583" y="12476"/>
                  </a:cubicBezTo>
                  <a:cubicBezTo>
                    <a:pt x="66369" y="15408"/>
                    <a:pt x="66726" y="15337"/>
                    <a:pt x="67584" y="12190"/>
                  </a:cubicBezTo>
                  <a:cubicBezTo>
                    <a:pt x="68013" y="10188"/>
                    <a:pt x="67942" y="8257"/>
                    <a:pt x="67227" y="6326"/>
                  </a:cubicBezTo>
                  <a:cubicBezTo>
                    <a:pt x="67012" y="8257"/>
                    <a:pt x="66798" y="10188"/>
                    <a:pt x="66583" y="12119"/>
                  </a:cubicBezTo>
                  <a:cubicBezTo>
                    <a:pt x="66941" y="11475"/>
                    <a:pt x="67299" y="10903"/>
                    <a:pt x="67656" y="10260"/>
                  </a:cubicBezTo>
                  <a:cubicBezTo>
                    <a:pt x="70159" y="6040"/>
                    <a:pt x="66583" y="1106"/>
                    <a:pt x="62078" y="1035"/>
                  </a:cubicBezTo>
                  <a:cubicBezTo>
                    <a:pt x="61363" y="1035"/>
                    <a:pt x="60576" y="1035"/>
                    <a:pt x="59861" y="1035"/>
                  </a:cubicBezTo>
                  <a:cubicBezTo>
                    <a:pt x="61649" y="1750"/>
                    <a:pt x="63437" y="2393"/>
                    <a:pt x="65153" y="3108"/>
                  </a:cubicBezTo>
                  <a:cubicBezTo>
                    <a:pt x="65010" y="2965"/>
                    <a:pt x="64867" y="2822"/>
                    <a:pt x="64724" y="2679"/>
                  </a:cubicBezTo>
                  <a:cubicBezTo>
                    <a:pt x="62221" y="176"/>
                    <a:pt x="58431" y="-539"/>
                    <a:pt x="55070" y="391"/>
                  </a:cubicBezTo>
                  <a:cubicBezTo>
                    <a:pt x="57573" y="677"/>
                    <a:pt x="57716" y="677"/>
                    <a:pt x="55356" y="462"/>
                  </a:cubicBezTo>
                  <a:cubicBezTo>
                    <a:pt x="53711" y="105"/>
                    <a:pt x="51995" y="248"/>
                    <a:pt x="50350" y="820"/>
                  </a:cubicBezTo>
                  <a:cubicBezTo>
                    <a:pt x="48205" y="1392"/>
                    <a:pt x="46202" y="2894"/>
                    <a:pt x="44415" y="4181"/>
                  </a:cubicBezTo>
                  <a:cubicBezTo>
                    <a:pt x="39981" y="7328"/>
                    <a:pt x="36334" y="10474"/>
                    <a:pt x="33187" y="14836"/>
                  </a:cubicBezTo>
                  <a:cubicBezTo>
                    <a:pt x="27538" y="22703"/>
                    <a:pt x="23604" y="31499"/>
                    <a:pt x="20529" y="40724"/>
                  </a:cubicBezTo>
                  <a:cubicBezTo>
                    <a:pt x="13593" y="61891"/>
                    <a:pt x="13235" y="84704"/>
                    <a:pt x="13378" y="106801"/>
                  </a:cubicBezTo>
                  <a:cubicBezTo>
                    <a:pt x="13521" y="130900"/>
                    <a:pt x="15309" y="155286"/>
                    <a:pt x="12306" y="179314"/>
                  </a:cubicBezTo>
                  <a:cubicBezTo>
                    <a:pt x="11019" y="189683"/>
                    <a:pt x="8444" y="199838"/>
                    <a:pt x="6442" y="210064"/>
                  </a:cubicBezTo>
                  <a:cubicBezTo>
                    <a:pt x="5369" y="215356"/>
                    <a:pt x="5655" y="220719"/>
                    <a:pt x="4153" y="225940"/>
                  </a:cubicBezTo>
                  <a:cubicBezTo>
                    <a:pt x="2866" y="230660"/>
                    <a:pt x="363" y="234736"/>
                    <a:pt x="5" y="239599"/>
                  </a:cubicBezTo>
                  <a:cubicBezTo>
                    <a:pt x="-66" y="240099"/>
                    <a:pt x="578" y="240528"/>
                    <a:pt x="1078" y="240314"/>
                  </a:cubicBezTo>
                  <a:lnTo>
                    <a:pt x="1078" y="240314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8" name="任意多边形: 形状 137"/>
            <p:cNvSpPr/>
            <p:nvPr/>
          </p:nvSpPr>
          <p:spPr>
            <a:xfrm rot="5400000">
              <a:off x="10048130" y="4920233"/>
              <a:ext cx="221766" cy="355622"/>
            </a:xfrm>
            <a:custGeom>
              <a:avLst/>
              <a:gdLst>
                <a:gd name="connsiteX0" fmla="*/ 12465 w 116853"/>
                <a:gd name="connsiteY0" fmla="*/ 186070 h 187384"/>
                <a:gd name="connsiteX1" fmla="*/ 24622 w 116853"/>
                <a:gd name="connsiteY1" fmla="*/ 169908 h 187384"/>
                <a:gd name="connsiteX2" fmla="*/ 36994 w 116853"/>
                <a:gd name="connsiteY2" fmla="*/ 149241 h 187384"/>
                <a:gd name="connsiteX3" fmla="*/ 63239 w 116853"/>
                <a:gd name="connsiteY3" fmla="*/ 110624 h 187384"/>
                <a:gd name="connsiteX4" fmla="*/ 112082 w 116853"/>
                <a:gd name="connsiteY4" fmla="*/ 39756 h 187384"/>
                <a:gd name="connsiteX5" fmla="*/ 111510 w 116853"/>
                <a:gd name="connsiteY5" fmla="*/ 2069 h 187384"/>
                <a:gd name="connsiteX6" fmla="*/ 91772 w 116853"/>
                <a:gd name="connsiteY6" fmla="*/ 16085 h 187384"/>
                <a:gd name="connsiteX7" fmla="*/ 70605 w 116853"/>
                <a:gd name="connsiteY7" fmla="*/ 52342 h 187384"/>
                <a:gd name="connsiteX8" fmla="*/ 46004 w 116853"/>
                <a:gd name="connsiteY8" fmla="*/ 86525 h 187384"/>
                <a:gd name="connsiteX9" fmla="*/ 18902 w 116853"/>
                <a:gd name="connsiteY9" fmla="*/ 132006 h 187384"/>
                <a:gd name="connsiteX10" fmla="*/ 7746 w 116853"/>
                <a:gd name="connsiteY10" fmla="*/ 155176 h 187384"/>
                <a:gd name="connsiteX11" fmla="*/ 94 w 116853"/>
                <a:gd name="connsiteY11" fmla="*/ 179490 h 187384"/>
                <a:gd name="connsiteX12" fmla="*/ 12465 w 116853"/>
                <a:gd name="connsiteY12" fmla="*/ 186070 h 187384"/>
                <a:gd name="connsiteX13" fmla="*/ 12465 w 116853"/>
                <a:gd name="connsiteY13" fmla="*/ 186070 h 187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853" h="187384">
                  <a:moveTo>
                    <a:pt x="12465" y="186070"/>
                  </a:moveTo>
                  <a:cubicBezTo>
                    <a:pt x="18401" y="182136"/>
                    <a:pt x="21118" y="176058"/>
                    <a:pt x="24622" y="169908"/>
                  </a:cubicBezTo>
                  <a:cubicBezTo>
                    <a:pt x="28627" y="162900"/>
                    <a:pt x="32775" y="156034"/>
                    <a:pt x="36994" y="149241"/>
                  </a:cubicBezTo>
                  <a:cubicBezTo>
                    <a:pt x="45290" y="136011"/>
                    <a:pt x="54229" y="123353"/>
                    <a:pt x="63239" y="110624"/>
                  </a:cubicBezTo>
                  <a:cubicBezTo>
                    <a:pt x="79615" y="87454"/>
                    <a:pt x="100997" y="66215"/>
                    <a:pt x="112082" y="39756"/>
                  </a:cubicBezTo>
                  <a:cubicBezTo>
                    <a:pt x="116229" y="29816"/>
                    <a:pt x="120591" y="10937"/>
                    <a:pt x="111510" y="2069"/>
                  </a:cubicBezTo>
                  <a:cubicBezTo>
                    <a:pt x="103500" y="-5797"/>
                    <a:pt x="94847" y="10937"/>
                    <a:pt x="91772" y="16085"/>
                  </a:cubicBezTo>
                  <a:cubicBezTo>
                    <a:pt x="84550" y="28171"/>
                    <a:pt x="78686" y="40757"/>
                    <a:pt x="70605" y="52342"/>
                  </a:cubicBezTo>
                  <a:cubicBezTo>
                    <a:pt x="62595" y="63855"/>
                    <a:pt x="54014" y="74940"/>
                    <a:pt x="46004" y="86525"/>
                  </a:cubicBezTo>
                  <a:cubicBezTo>
                    <a:pt x="35921" y="101042"/>
                    <a:pt x="27054" y="116274"/>
                    <a:pt x="18902" y="132006"/>
                  </a:cubicBezTo>
                  <a:cubicBezTo>
                    <a:pt x="14969" y="139658"/>
                    <a:pt x="11250" y="147381"/>
                    <a:pt x="7746" y="155176"/>
                  </a:cubicBezTo>
                  <a:cubicBezTo>
                    <a:pt x="4456" y="162542"/>
                    <a:pt x="-764" y="171195"/>
                    <a:pt x="94" y="179490"/>
                  </a:cubicBezTo>
                  <a:cubicBezTo>
                    <a:pt x="738" y="185211"/>
                    <a:pt x="6959" y="189717"/>
                    <a:pt x="12465" y="186070"/>
                  </a:cubicBezTo>
                  <a:lnTo>
                    <a:pt x="12465" y="18607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39" name="任意多边形: 形状 138"/>
            <p:cNvSpPr/>
            <p:nvPr/>
          </p:nvSpPr>
          <p:spPr>
            <a:xfrm rot="5400000">
              <a:off x="10282186" y="5416140"/>
              <a:ext cx="148531" cy="444180"/>
            </a:xfrm>
            <a:custGeom>
              <a:avLst/>
              <a:gdLst>
                <a:gd name="connsiteX0" fmla="*/ 10746 w 78264"/>
                <a:gd name="connsiteY0" fmla="*/ 233627 h 234047"/>
                <a:gd name="connsiteX1" fmla="*/ 29626 w 78264"/>
                <a:gd name="connsiteY1" fmla="*/ 212102 h 234047"/>
                <a:gd name="connsiteX2" fmla="*/ 46216 w 78264"/>
                <a:gd name="connsiteY2" fmla="*/ 184141 h 234047"/>
                <a:gd name="connsiteX3" fmla="*/ 74177 w 78264"/>
                <a:gd name="connsiteY3" fmla="*/ 127289 h 234047"/>
                <a:gd name="connsiteX4" fmla="*/ 72604 w 78264"/>
                <a:gd name="connsiteY4" fmla="*/ 66575 h 234047"/>
                <a:gd name="connsiteX5" fmla="*/ 45787 w 78264"/>
                <a:gd name="connsiteY5" fmla="*/ 4360 h 234047"/>
                <a:gd name="connsiteX6" fmla="*/ 27981 w 78264"/>
                <a:gd name="connsiteY6" fmla="*/ 9652 h 234047"/>
                <a:gd name="connsiteX7" fmla="*/ 32200 w 78264"/>
                <a:gd name="connsiteY7" fmla="*/ 40902 h 234047"/>
                <a:gd name="connsiteX8" fmla="*/ 40925 w 78264"/>
                <a:gd name="connsiteY8" fmla="*/ 69436 h 234047"/>
                <a:gd name="connsiteX9" fmla="*/ 43928 w 78264"/>
                <a:gd name="connsiteY9" fmla="*/ 122927 h 234047"/>
                <a:gd name="connsiteX10" fmla="*/ 19900 w 78264"/>
                <a:gd name="connsiteY10" fmla="*/ 173557 h 234047"/>
                <a:gd name="connsiteX11" fmla="*/ 7743 w 78264"/>
                <a:gd name="connsiteY11" fmla="*/ 200088 h 234047"/>
                <a:gd name="connsiteX12" fmla="*/ 449 w 78264"/>
                <a:gd name="connsiteY12" fmla="*/ 228192 h 234047"/>
                <a:gd name="connsiteX13" fmla="*/ 10746 w 78264"/>
                <a:gd name="connsiteY13" fmla="*/ 233627 h 234047"/>
                <a:gd name="connsiteX14" fmla="*/ 10746 w 78264"/>
                <a:gd name="connsiteY14" fmla="*/ 233627 h 2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64" h="234047">
                  <a:moveTo>
                    <a:pt x="10746" y="233627"/>
                  </a:moveTo>
                  <a:cubicBezTo>
                    <a:pt x="20186" y="229694"/>
                    <a:pt x="24262" y="220397"/>
                    <a:pt x="29626" y="212102"/>
                  </a:cubicBezTo>
                  <a:cubicBezTo>
                    <a:pt x="35490" y="203020"/>
                    <a:pt x="40925" y="193580"/>
                    <a:pt x="46216" y="184141"/>
                  </a:cubicBezTo>
                  <a:cubicBezTo>
                    <a:pt x="56443" y="165834"/>
                    <a:pt x="67598" y="147312"/>
                    <a:pt x="74177" y="127289"/>
                  </a:cubicBezTo>
                  <a:cubicBezTo>
                    <a:pt x="80828" y="106979"/>
                    <a:pt x="78683" y="86670"/>
                    <a:pt x="72604" y="66575"/>
                  </a:cubicBezTo>
                  <a:cubicBezTo>
                    <a:pt x="65882" y="44335"/>
                    <a:pt x="57515" y="24383"/>
                    <a:pt x="45787" y="4360"/>
                  </a:cubicBezTo>
                  <a:cubicBezTo>
                    <a:pt x="41139" y="-3578"/>
                    <a:pt x="26980" y="-2"/>
                    <a:pt x="27981" y="9652"/>
                  </a:cubicBezTo>
                  <a:cubicBezTo>
                    <a:pt x="29125" y="20164"/>
                    <a:pt x="29840" y="30533"/>
                    <a:pt x="32200" y="40902"/>
                  </a:cubicBezTo>
                  <a:cubicBezTo>
                    <a:pt x="34417" y="50628"/>
                    <a:pt x="37921" y="59996"/>
                    <a:pt x="40925" y="69436"/>
                  </a:cubicBezTo>
                  <a:cubicBezTo>
                    <a:pt x="46717" y="87600"/>
                    <a:pt x="50006" y="104334"/>
                    <a:pt x="43928" y="122927"/>
                  </a:cubicBezTo>
                  <a:cubicBezTo>
                    <a:pt x="38136" y="140590"/>
                    <a:pt x="27909" y="156823"/>
                    <a:pt x="19900" y="173557"/>
                  </a:cubicBezTo>
                  <a:cubicBezTo>
                    <a:pt x="15681" y="182353"/>
                    <a:pt x="11462" y="191078"/>
                    <a:pt x="7743" y="200088"/>
                  </a:cubicBezTo>
                  <a:cubicBezTo>
                    <a:pt x="3953" y="209170"/>
                    <a:pt x="-1625" y="218181"/>
                    <a:pt x="449" y="228192"/>
                  </a:cubicBezTo>
                  <a:cubicBezTo>
                    <a:pt x="1378" y="232125"/>
                    <a:pt x="6885" y="235201"/>
                    <a:pt x="10746" y="233627"/>
                  </a:cubicBezTo>
                  <a:lnTo>
                    <a:pt x="10746" y="233627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0" name="任意多边形: 形状 139"/>
            <p:cNvSpPr/>
            <p:nvPr/>
          </p:nvSpPr>
          <p:spPr>
            <a:xfrm rot="5400000">
              <a:off x="10168527" y="4597118"/>
              <a:ext cx="237450" cy="303973"/>
            </a:xfrm>
            <a:custGeom>
              <a:avLst/>
              <a:gdLst>
                <a:gd name="connsiteX0" fmla="*/ 3803 w 125117"/>
                <a:gd name="connsiteY0" fmla="*/ 159082 h 160169"/>
                <a:gd name="connsiteX1" fmla="*/ 20537 w 125117"/>
                <a:gd name="connsiteY1" fmla="*/ 152145 h 160169"/>
                <a:gd name="connsiteX2" fmla="*/ 37128 w 125117"/>
                <a:gd name="connsiteY2" fmla="*/ 131621 h 160169"/>
                <a:gd name="connsiteX3" fmla="*/ 69594 w 125117"/>
                <a:gd name="connsiteY3" fmla="*/ 89858 h 160169"/>
                <a:gd name="connsiteX4" fmla="*/ 98199 w 125117"/>
                <a:gd name="connsiteY4" fmla="*/ 51814 h 160169"/>
                <a:gd name="connsiteX5" fmla="*/ 124944 w 125117"/>
                <a:gd name="connsiteY5" fmla="*/ 10122 h 160169"/>
                <a:gd name="connsiteX6" fmla="*/ 114504 w 125117"/>
                <a:gd name="connsiteY6" fmla="*/ 182 h 160169"/>
                <a:gd name="connsiteX7" fmla="*/ 76674 w 125117"/>
                <a:gd name="connsiteY7" fmla="*/ 31361 h 160169"/>
                <a:gd name="connsiteX8" fmla="*/ 46782 w 125117"/>
                <a:gd name="connsiteY8" fmla="*/ 73124 h 160169"/>
                <a:gd name="connsiteX9" fmla="*/ 18034 w 125117"/>
                <a:gd name="connsiteY9" fmla="*/ 117605 h 160169"/>
                <a:gd name="connsiteX10" fmla="*/ 3374 w 125117"/>
                <a:gd name="connsiteY10" fmla="*/ 141347 h 160169"/>
                <a:gd name="connsiteX11" fmla="*/ 3803 w 125117"/>
                <a:gd name="connsiteY11" fmla="*/ 159082 h 160169"/>
                <a:gd name="connsiteX12" fmla="*/ 3803 w 125117"/>
                <a:gd name="connsiteY12" fmla="*/ 159082 h 16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117" h="160169">
                  <a:moveTo>
                    <a:pt x="3803" y="159082"/>
                  </a:moveTo>
                  <a:cubicBezTo>
                    <a:pt x="10311" y="162657"/>
                    <a:pt x="16461" y="156650"/>
                    <a:pt x="20537" y="152145"/>
                  </a:cubicBezTo>
                  <a:cubicBezTo>
                    <a:pt x="26473" y="145709"/>
                    <a:pt x="31693" y="138486"/>
                    <a:pt x="37128" y="131621"/>
                  </a:cubicBezTo>
                  <a:cubicBezTo>
                    <a:pt x="48069" y="117819"/>
                    <a:pt x="59154" y="104017"/>
                    <a:pt x="69594" y="89858"/>
                  </a:cubicBezTo>
                  <a:cubicBezTo>
                    <a:pt x="79034" y="77129"/>
                    <a:pt x="88402" y="64328"/>
                    <a:pt x="98199" y="51814"/>
                  </a:cubicBezTo>
                  <a:cubicBezTo>
                    <a:pt x="108282" y="38870"/>
                    <a:pt x="121869" y="26856"/>
                    <a:pt x="124944" y="10122"/>
                  </a:cubicBezTo>
                  <a:cubicBezTo>
                    <a:pt x="126160" y="3400"/>
                    <a:pt x="120797" y="-962"/>
                    <a:pt x="114504" y="182"/>
                  </a:cubicBezTo>
                  <a:cubicBezTo>
                    <a:pt x="97484" y="3186"/>
                    <a:pt x="86686" y="18561"/>
                    <a:pt x="76674" y="31361"/>
                  </a:cubicBezTo>
                  <a:cubicBezTo>
                    <a:pt x="66090" y="44877"/>
                    <a:pt x="56436" y="58965"/>
                    <a:pt x="46782" y="73124"/>
                  </a:cubicBezTo>
                  <a:cubicBezTo>
                    <a:pt x="36841" y="87713"/>
                    <a:pt x="27473" y="102659"/>
                    <a:pt x="18034" y="117605"/>
                  </a:cubicBezTo>
                  <a:cubicBezTo>
                    <a:pt x="13100" y="125399"/>
                    <a:pt x="7593" y="133123"/>
                    <a:pt x="3374" y="141347"/>
                  </a:cubicBezTo>
                  <a:cubicBezTo>
                    <a:pt x="800" y="146353"/>
                    <a:pt x="-2919" y="155435"/>
                    <a:pt x="3803" y="159082"/>
                  </a:cubicBezTo>
                  <a:lnTo>
                    <a:pt x="3803" y="15908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1" name="任意多边形: 形状 140"/>
            <p:cNvSpPr/>
            <p:nvPr/>
          </p:nvSpPr>
          <p:spPr>
            <a:xfrm rot="5400000">
              <a:off x="10333047" y="4979215"/>
              <a:ext cx="144643" cy="297759"/>
            </a:xfrm>
            <a:custGeom>
              <a:avLst/>
              <a:gdLst>
                <a:gd name="connsiteX0" fmla="*/ 6562 w 76215"/>
                <a:gd name="connsiteY0" fmla="*/ 156895 h 156895"/>
                <a:gd name="connsiteX1" fmla="*/ 30662 w 76215"/>
                <a:gd name="connsiteY1" fmla="*/ 133510 h 156895"/>
                <a:gd name="connsiteX2" fmla="*/ 47467 w 76215"/>
                <a:gd name="connsiteY2" fmla="*/ 96610 h 156895"/>
                <a:gd name="connsiteX3" fmla="*/ 62985 w 76215"/>
                <a:gd name="connsiteY3" fmla="*/ 58852 h 156895"/>
                <a:gd name="connsiteX4" fmla="*/ 76215 w 76215"/>
                <a:gd name="connsiteY4" fmla="*/ 15444 h 156895"/>
                <a:gd name="connsiteX5" fmla="*/ 68062 w 76215"/>
                <a:gd name="connsiteY5" fmla="*/ 2071 h 156895"/>
                <a:gd name="connsiteX6" fmla="*/ 64272 w 76215"/>
                <a:gd name="connsiteY6" fmla="*/ 570 h 156895"/>
                <a:gd name="connsiteX7" fmla="*/ 49040 w 76215"/>
                <a:gd name="connsiteY7" fmla="*/ 5003 h 156895"/>
                <a:gd name="connsiteX8" fmla="*/ 27372 w 76215"/>
                <a:gd name="connsiteY8" fmla="*/ 45622 h 156895"/>
                <a:gd name="connsiteX9" fmla="*/ 11568 w 76215"/>
                <a:gd name="connsiteY9" fmla="*/ 87028 h 156895"/>
                <a:gd name="connsiteX10" fmla="*/ 770 w 76215"/>
                <a:gd name="connsiteY10" fmla="*/ 128934 h 156895"/>
                <a:gd name="connsiteX11" fmla="*/ 1485 w 76215"/>
                <a:gd name="connsiteY11" fmla="*/ 149529 h 156895"/>
                <a:gd name="connsiteX12" fmla="*/ 6562 w 76215"/>
                <a:gd name="connsiteY12" fmla="*/ 156895 h 156895"/>
                <a:gd name="connsiteX13" fmla="*/ 6562 w 76215"/>
                <a:gd name="connsiteY13" fmla="*/ 156895 h 15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5" h="156895">
                  <a:moveTo>
                    <a:pt x="6562" y="156895"/>
                  </a:moveTo>
                  <a:cubicBezTo>
                    <a:pt x="17503" y="156609"/>
                    <a:pt x="25870" y="141663"/>
                    <a:pt x="30662" y="133510"/>
                  </a:cubicBezTo>
                  <a:cubicBezTo>
                    <a:pt x="37598" y="121782"/>
                    <a:pt x="42390" y="109196"/>
                    <a:pt x="47467" y="96610"/>
                  </a:cubicBezTo>
                  <a:cubicBezTo>
                    <a:pt x="52544" y="83953"/>
                    <a:pt x="57764" y="71438"/>
                    <a:pt x="62985" y="58852"/>
                  </a:cubicBezTo>
                  <a:cubicBezTo>
                    <a:pt x="68849" y="44693"/>
                    <a:pt x="75929" y="31105"/>
                    <a:pt x="76215" y="15444"/>
                  </a:cubicBezTo>
                  <a:cubicBezTo>
                    <a:pt x="76286" y="10009"/>
                    <a:pt x="72782" y="4574"/>
                    <a:pt x="68062" y="2071"/>
                  </a:cubicBezTo>
                  <a:cubicBezTo>
                    <a:pt x="66847" y="1428"/>
                    <a:pt x="65559" y="999"/>
                    <a:pt x="64272" y="570"/>
                  </a:cubicBezTo>
                  <a:cubicBezTo>
                    <a:pt x="58837" y="-1147"/>
                    <a:pt x="52902" y="1213"/>
                    <a:pt x="49040" y="5003"/>
                  </a:cubicBezTo>
                  <a:cubicBezTo>
                    <a:pt x="37813" y="15945"/>
                    <a:pt x="33022" y="31391"/>
                    <a:pt x="27372" y="45622"/>
                  </a:cubicBezTo>
                  <a:cubicBezTo>
                    <a:pt x="21937" y="59353"/>
                    <a:pt x="16645" y="73154"/>
                    <a:pt x="11568" y="87028"/>
                  </a:cubicBezTo>
                  <a:cubicBezTo>
                    <a:pt x="6490" y="100758"/>
                    <a:pt x="2271" y="114274"/>
                    <a:pt x="770" y="128934"/>
                  </a:cubicBezTo>
                  <a:cubicBezTo>
                    <a:pt x="54" y="136085"/>
                    <a:pt x="-804" y="142664"/>
                    <a:pt x="1485" y="149529"/>
                  </a:cubicBezTo>
                  <a:cubicBezTo>
                    <a:pt x="2128" y="151531"/>
                    <a:pt x="3487" y="156966"/>
                    <a:pt x="6562" y="156895"/>
                  </a:cubicBezTo>
                  <a:lnTo>
                    <a:pt x="6562" y="15689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2" name="任意多边形: 形状 141"/>
            <p:cNvSpPr/>
            <p:nvPr/>
          </p:nvSpPr>
          <p:spPr>
            <a:xfrm rot="5400000">
              <a:off x="10471836" y="5363356"/>
              <a:ext cx="90614" cy="351024"/>
            </a:xfrm>
            <a:custGeom>
              <a:avLst/>
              <a:gdLst>
                <a:gd name="connsiteX0" fmla="*/ 44911 w 47746"/>
                <a:gd name="connsiteY0" fmla="*/ 176333 h 184961"/>
                <a:gd name="connsiteX1" fmla="*/ 44339 w 47746"/>
                <a:gd name="connsiteY1" fmla="*/ 173544 h 184961"/>
                <a:gd name="connsiteX2" fmla="*/ 43695 w 47746"/>
                <a:gd name="connsiteY2" fmla="*/ 179408 h 184961"/>
                <a:gd name="connsiteX3" fmla="*/ 46270 w 47746"/>
                <a:gd name="connsiteY3" fmla="*/ 136644 h 184961"/>
                <a:gd name="connsiteX4" fmla="*/ 41478 w 47746"/>
                <a:gd name="connsiteY4" fmla="*/ 86586 h 184961"/>
                <a:gd name="connsiteX5" fmla="*/ 40263 w 47746"/>
                <a:gd name="connsiteY5" fmla="*/ 41390 h 184961"/>
                <a:gd name="connsiteX6" fmla="*/ 20597 w 47746"/>
                <a:gd name="connsiteY6" fmla="*/ 1701 h 184961"/>
                <a:gd name="connsiteX7" fmla="*/ 1 w 47746"/>
                <a:gd name="connsiteY7" fmla="*/ 14216 h 184961"/>
                <a:gd name="connsiteX8" fmla="*/ 2433 w 47746"/>
                <a:gd name="connsiteY8" fmla="*/ 51545 h 184961"/>
                <a:gd name="connsiteX9" fmla="*/ 4149 w 47746"/>
                <a:gd name="connsiteY9" fmla="*/ 98886 h 184961"/>
                <a:gd name="connsiteX10" fmla="*/ 11801 w 47746"/>
                <a:gd name="connsiteY10" fmla="*/ 148730 h 184961"/>
                <a:gd name="connsiteX11" fmla="*/ 19810 w 47746"/>
                <a:gd name="connsiteY11" fmla="*/ 169826 h 184961"/>
                <a:gd name="connsiteX12" fmla="*/ 26818 w 47746"/>
                <a:gd name="connsiteY12" fmla="*/ 178765 h 184961"/>
                <a:gd name="connsiteX13" fmla="*/ 33827 w 47746"/>
                <a:gd name="connsiteY13" fmla="*/ 183127 h 184961"/>
                <a:gd name="connsiteX14" fmla="*/ 44911 w 47746"/>
                <a:gd name="connsiteY14" fmla="*/ 176333 h 184961"/>
                <a:gd name="connsiteX15" fmla="*/ 44911 w 47746"/>
                <a:gd name="connsiteY15" fmla="*/ 176333 h 184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746" h="184961">
                  <a:moveTo>
                    <a:pt x="44911" y="176333"/>
                  </a:moveTo>
                  <a:cubicBezTo>
                    <a:pt x="44696" y="175404"/>
                    <a:pt x="44554" y="174474"/>
                    <a:pt x="44339" y="173544"/>
                  </a:cubicBezTo>
                  <a:cubicBezTo>
                    <a:pt x="44125" y="175475"/>
                    <a:pt x="43910" y="177477"/>
                    <a:pt x="43695" y="179408"/>
                  </a:cubicBezTo>
                  <a:cubicBezTo>
                    <a:pt x="49774" y="167466"/>
                    <a:pt x="47557" y="149516"/>
                    <a:pt x="46270" y="136644"/>
                  </a:cubicBezTo>
                  <a:cubicBezTo>
                    <a:pt x="44625" y="119910"/>
                    <a:pt x="42479" y="103319"/>
                    <a:pt x="41478" y="86586"/>
                  </a:cubicBezTo>
                  <a:cubicBezTo>
                    <a:pt x="40549" y="71497"/>
                    <a:pt x="41049" y="56408"/>
                    <a:pt x="40263" y="41390"/>
                  </a:cubicBezTo>
                  <a:cubicBezTo>
                    <a:pt x="39405" y="25514"/>
                    <a:pt x="35471" y="9925"/>
                    <a:pt x="20597" y="1701"/>
                  </a:cubicBezTo>
                  <a:cubicBezTo>
                    <a:pt x="11300" y="-3448"/>
                    <a:pt x="-141" y="3775"/>
                    <a:pt x="1" y="14216"/>
                  </a:cubicBezTo>
                  <a:cubicBezTo>
                    <a:pt x="144" y="26730"/>
                    <a:pt x="2290" y="38959"/>
                    <a:pt x="2433" y="51545"/>
                  </a:cubicBezTo>
                  <a:cubicBezTo>
                    <a:pt x="2576" y="67349"/>
                    <a:pt x="2862" y="83153"/>
                    <a:pt x="4149" y="98886"/>
                  </a:cubicBezTo>
                  <a:cubicBezTo>
                    <a:pt x="5508" y="115334"/>
                    <a:pt x="7224" y="132854"/>
                    <a:pt x="11801" y="148730"/>
                  </a:cubicBezTo>
                  <a:cubicBezTo>
                    <a:pt x="13803" y="155809"/>
                    <a:pt x="16092" y="163461"/>
                    <a:pt x="19810" y="169826"/>
                  </a:cubicBezTo>
                  <a:cubicBezTo>
                    <a:pt x="21670" y="172972"/>
                    <a:pt x="24101" y="176262"/>
                    <a:pt x="26818" y="178765"/>
                  </a:cubicBezTo>
                  <a:cubicBezTo>
                    <a:pt x="28892" y="180695"/>
                    <a:pt x="31896" y="181339"/>
                    <a:pt x="33827" y="183127"/>
                  </a:cubicBezTo>
                  <a:cubicBezTo>
                    <a:pt x="39119" y="187847"/>
                    <a:pt x="46198" y="182698"/>
                    <a:pt x="44911" y="176333"/>
                  </a:cubicBezTo>
                  <a:lnTo>
                    <a:pt x="44911" y="176333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3" name="任意多边形: 形状 142"/>
            <p:cNvSpPr/>
            <p:nvPr/>
          </p:nvSpPr>
          <p:spPr>
            <a:xfrm rot="5400000">
              <a:off x="11203526" y="4910026"/>
              <a:ext cx="180973" cy="311334"/>
            </a:xfrm>
            <a:custGeom>
              <a:avLst/>
              <a:gdLst>
                <a:gd name="connsiteX0" fmla="*/ 2031 w 95358"/>
                <a:gd name="connsiteY0" fmla="*/ 3486 h 164048"/>
                <a:gd name="connsiteX1" fmla="*/ 15547 w 95358"/>
                <a:gd name="connsiteY1" fmla="*/ 29445 h 164048"/>
                <a:gd name="connsiteX2" fmla="*/ 32066 w 95358"/>
                <a:gd name="connsiteY2" fmla="*/ 75142 h 164048"/>
                <a:gd name="connsiteX3" fmla="*/ 45296 w 95358"/>
                <a:gd name="connsiteY3" fmla="*/ 123269 h 164048"/>
                <a:gd name="connsiteX4" fmla="*/ 56881 w 95358"/>
                <a:gd name="connsiteY4" fmla="*/ 144294 h 164048"/>
                <a:gd name="connsiteX5" fmla="*/ 66749 w 95358"/>
                <a:gd name="connsiteY5" fmla="*/ 156808 h 164048"/>
                <a:gd name="connsiteX6" fmla="*/ 94639 w 95358"/>
                <a:gd name="connsiteY6" fmla="*/ 152446 h 164048"/>
                <a:gd name="connsiteX7" fmla="*/ 87202 w 95358"/>
                <a:gd name="connsiteY7" fmla="*/ 126773 h 164048"/>
                <a:gd name="connsiteX8" fmla="*/ 77834 w 95358"/>
                <a:gd name="connsiteY8" fmla="*/ 112113 h 164048"/>
                <a:gd name="connsiteX9" fmla="*/ 61172 w 95358"/>
                <a:gd name="connsiteY9" fmla="*/ 59266 h 164048"/>
                <a:gd name="connsiteX10" fmla="*/ 51017 w 95358"/>
                <a:gd name="connsiteY10" fmla="*/ 34094 h 164048"/>
                <a:gd name="connsiteX11" fmla="*/ 37859 w 95358"/>
                <a:gd name="connsiteY11" fmla="*/ 9923 h 164048"/>
                <a:gd name="connsiteX12" fmla="*/ 16977 w 95358"/>
                <a:gd name="connsiteY12" fmla="*/ 1127 h 164048"/>
                <a:gd name="connsiteX13" fmla="*/ 2031 w 95358"/>
                <a:gd name="connsiteY13" fmla="*/ 3486 h 164048"/>
                <a:gd name="connsiteX14" fmla="*/ 2031 w 95358"/>
                <a:gd name="connsiteY14" fmla="*/ 3486 h 16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5358" h="164048">
                  <a:moveTo>
                    <a:pt x="2031" y="3486"/>
                  </a:moveTo>
                  <a:cubicBezTo>
                    <a:pt x="-5836" y="15286"/>
                    <a:pt x="11399" y="21293"/>
                    <a:pt x="15547" y="29445"/>
                  </a:cubicBezTo>
                  <a:cubicBezTo>
                    <a:pt x="22698" y="43605"/>
                    <a:pt x="27203" y="60052"/>
                    <a:pt x="32066" y="75142"/>
                  </a:cubicBezTo>
                  <a:cubicBezTo>
                    <a:pt x="37143" y="91017"/>
                    <a:pt x="41005" y="107179"/>
                    <a:pt x="45296" y="123269"/>
                  </a:cubicBezTo>
                  <a:cubicBezTo>
                    <a:pt x="47441" y="131421"/>
                    <a:pt x="51303" y="138072"/>
                    <a:pt x="56881" y="144294"/>
                  </a:cubicBezTo>
                  <a:cubicBezTo>
                    <a:pt x="61100" y="149013"/>
                    <a:pt x="64103" y="150873"/>
                    <a:pt x="66749" y="156808"/>
                  </a:cubicBezTo>
                  <a:cubicBezTo>
                    <a:pt x="72399" y="169251"/>
                    <a:pt x="91850" y="164246"/>
                    <a:pt x="94639" y="152446"/>
                  </a:cubicBezTo>
                  <a:cubicBezTo>
                    <a:pt x="96928" y="142577"/>
                    <a:pt x="93566" y="134211"/>
                    <a:pt x="87202" y="126773"/>
                  </a:cubicBezTo>
                  <a:cubicBezTo>
                    <a:pt x="82196" y="120909"/>
                    <a:pt x="79836" y="119551"/>
                    <a:pt x="77834" y="112113"/>
                  </a:cubicBezTo>
                  <a:cubicBezTo>
                    <a:pt x="72971" y="94235"/>
                    <a:pt x="67536" y="76643"/>
                    <a:pt x="61172" y="59266"/>
                  </a:cubicBezTo>
                  <a:cubicBezTo>
                    <a:pt x="58025" y="50756"/>
                    <a:pt x="54735" y="42318"/>
                    <a:pt x="51017" y="34094"/>
                  </a:cubicBezTo>
                  <a:cubicBezTo>
                    <a:pt x="47441" y="26084"/>
                    <a:pt x="44366" y="16216"/>
                    <a:pt x="37859" y="9923"/>
                  </a:cubicBezTo>
                  <a:cubicBezTo>
                    <a:pt x="31923" y="4202"/>
                    <a:pt x="24843" y="2128"/>
                    <a:pt x="16977" y="1127"/>
                  </a:cubicBezTo>
                  <a:cubicBezTo>
                    <a:pt x="11113" y="340"/>
                    <a:pt x="5607" y="-1877"/>
                    <a:pt x="2031" y="3486"/>
                  </a:cubicBezTo>
                  <a:lnTo>
                    <a:pt x="2031" y="3486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4" name="任意多边形: 形状 143"/>
            <p:cNvSpPr/>
            <p:nvPr/>
          </p:nvSpPr>
          <p:spPr>
            <a:xfrm rot="5400000">
              <a:off x="10689672" y="4789765"/>
              <a:ext cx="320366" cy="155011"/>
            </a:xfrm>
            <a:custGeom>
              <a:avLst/>
              <a:gdLst>
                <a:gd name="connsiteX0" fmla="*/ 5361 w 168807"/>
                <a:gd name="connsiteY0" fmla="*/ 81535 h 81678"/>
                <a:gd name="connsiteX1" fmla="*/ 26528 w 168807"/>
                <a:gd name="connsiteY1" fmla="*/ 79032 h 81678"/>
                <a:gd name="connsiteX2" fmla="*/ 49555 w 168807"/>
                <a:gd name="connsiteY2" fmla="*/ 72382 h 81678"/>
                <a:gd name="connsiteX3" fmla="*/ 93607 w 168807"/>
                <a:gd name="connsiteY3" fmla="*/ 55648 h 81678"/>
                <a:gd name="connsiteX4" fmla="*/ 136657 w 168807"/>
                <a:gd name="connsiteY4" fmla="*/ 43991 h 81678"/>
                <a:gd name="connsiteX5" fmla="*/ 167479 w 168807"/>
                <a:gd name="connsiteY5" fmla="*/ 10023 h 81678"/>
                <a:gd name="connsiteX6" fmla="*/ 167621 w 168807"/>
                <a:gd name="connsiteY6" fmla="*/ 16817 h 81678"/>
                <a:gd name="connsiteX7" fmla="*/ 168265 w 168807"/>
                <a:gd name="connsiteY7" fmla="*/ 14957 h 81678"/>
                <a:gd name="connsiteX8" fmla="*/ 157252 w 168807"/>
                <a:gd name="connsiteY8" fmla="*/ 1227 h 81678"/>
                <a:gd name="connsiteX9" fmla="*/ 154892 w 168807"/>
                <a:gd name="connsiteY9" fmla="*/ 1012 h 81678"/>
                <a:gd name="connsiteX10" fmla="*/ 163975 w 168807"/>
                <a:gd name="connsiteY10" fmla="*/ 4517 h 81678"/>
                <a:gd name="connsiteX11" fmla="*/ 120853 w 168807"/>
                <a:gd name="connsiteY11" fmla="*/ 11239 h 81678"/>
                <a:gd name="connsiteX12" fmla="*/ 79519 w 168807"/>
                <a:gd name="connsiteY12" fmla="*/ 24611 h 81678"/>
                <a:gd name="connsiteX13" fmla="*/ 40473 w 168807"/>
                <a:gd name="connsiteY13" fmla="*/ 45278 h 81678"/>
                <a:gd name="connsiteX14" fmla="*/ 20164 w 168807"/>
                <a:gd name="connsiteY14" fmla="*/ 58079 h 81678"/>
                <a:gd name="connsiteX15" fmla="*/ 1857 w 168807"/>
                <a:gd name="connsiteY15" fmla="*/ 74026 h 81678"/>
                <a:gd name="connsiteX16" fmla="*/ 5361 w 168807"/>
                <a:gd name="connsiteY16" fmla="*/ 81535 h 81678"/>
                <a:gd name="connsiteX17" fmla="*/ 5361 w 168807"/>
                <a:gd name="connsiteY17" fmla="*/ 81535 h 8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8807" h="81678">
                  <a:moveTo>
                    <a:pt x="5361" y="81535"/>
                  </a:moveTo>
                  <a:cubicBezTo>
                    <a:pt x="12298" y="79819"/>
                    <a:pt x="19592" y="80677"/>
                    <a:pt x="26528" y="79032"/>
                  </a:cubicBezTo>
                  <a:cubicBezTo>
                    <a:pt x="34252" y="77173"/>
                    <a:pt x="41975" y="74884"/>
                    <a:pt x="49555" y="72382"/>
                  </a:cubicBezTo>
                  <a:cubicBezTo>
                    <a:pt x="64501" y="67447"/>
                    <a:pt x="79018" y="61583"/>
                    <a:pt x="93607" y="55648"/>
                  </a:cubicBezTo>
                  <a:cubicBezTo>
                    <a:pt x="107623" y="49998"/>
                    <a:pt x="122569" y="49140"/>
                    <a:pt x="136657" y="43991"/>
                  </a:cubicBezTo>
                  <a:cubicBezTo>
                    <a:pt x="149815" y="39200"/>
                    <a:pt x="172770" y="27543"/>
                    <a:pt x="167479" y="10023"/>
                  </a:cubicBezTo>
                  <a:cubicBezTo>
                    <a:pt x="167550" y="12311"/>
                    <a:pt x="167621" y="14528"/>
                    <a:pt x="167621" y="16817"/>
                  </a:cubicBezTo>
                  <a:cubicBezTo>
                    <a:pt x="167836" y="16173"/>
                    <a:pt x="168050" y="15530"/>
                    <a:pt x="168265" y="14957"/>
                  </a:cubicBezTo>
                  <a:cubicBezTo>
                    <a:pt x="170839" y="7377"/>
                    <a:pt x="163760" y="1871"/>
                    <a:pt x="157252" y="1227"/>
                  </a:cubicBezTo>
                  <a:cubicBezTo>
                    <a:pt x="156466" y="1156"/>
                    <a:pt x="155679" y="1084"/>
                    <a:pt x="154892" y="1012"/>
                  </a:cubicBezTo>
                  <a:cubicBezTo>
                    <a:pt x="157896" y="2157"/>
                    <a:pt x="160971" y="3372"/>
                    <a:pt x="163975" y="4517"/>
                  </a:cubicBezTo>
                  <a:cubicBezTo>
                    <a:pt x="150888" y="-7140"/>
                    <a:pt x="134082" y="6948"/>
                    <a:pt x="120853" y="11239"/>
                  </a:cubicBezTo>
                  <a:cubicBezTo>
                    <a:pt x="106836" y="15744"/>
                    <a:pt x="93034" y="18390"/>
                    <a:pt x="79519" y="24611"/>
                  </a:cubicBezTo>
                  <a:cubicBezTo>
                    <a:pt x="66146" y="30762"/>
                    <a:pt x="53274" y="37984"/>
                    <a:pt x="40473" y="45278"/>
                  </a:cubicBezTo>
                  <a:cubicBezTo>
                    <a:pt x="33536" y="49212"/>
                    <a:pt x="26814" y="53574"/>
                    <a:pt x="20164" y="58079"/>
                  </a:cubicBezTo>
                  <a:cubicBezTo>
                    <a:pt x="13299" y="62727"/>
                    <a:pt x="8507" y="69378"/>
                    <a:pt x="1857" y="74026"/>
                  </a:cubicBezTo>
                  <a:cubicBezTo>
                    <a:pt x="-2005" y="76672"/>
                    <a:pt x="641" y="82679"/>
                    <a:pt x="5361" y="81535"/>
                  </a:cubicBezTo>
                  <a:lnTo>
                    <a:pt x="5361" y="8153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6" name="任意多边形: 形状 145"/>
            <p:cNvSpPr/>
            <p:nvPr/>
          </p:nvSpPr>
          <p:spPr>
            <a:xfrm rot="5400000">
              <a:off x="10420229" y="4347140"/>
              <a:ext cx="1102535" cy="1688473"/>
            </a:xfrm>
            <a:custGeom>
              <a:avLst/>
              <a:gdLst>
                <a:gd name="connsiteX0" fmla="*/ 964 w 580947"/>
                <a:gd name="connsiteY0" fmla="*/ 889390 h 889689"/>
                <a:gd name="connsiteX1" fmla="*/ 112737 w 580947"/>
                <a:gd name="connsiteY1" fmla="*/ 734424 h 889689"/>
                <a:gd name="connsiteX2" fmla="*/ 249539 w 580947"/>
                <a:gd name="connsiteY2" fmla="*/ 597049 h 889689"/>
                <a:gd name="connsiteX3" fmla="*/ 383124 w 580947"/>
                <a:gd name="connsiteY3" fmla="*/ 421988 h 889689"/>
                <a:gd name="connsiteX4" fmla="*/ 493181 w 580947"/>
                <a:gd name="connsiteY4" fmla="*/ 232767 h 889689"/>
                <a:gd name="connsiteX5" fmla="*/ 574490 w 580947"/>
                <a:gd name="connsiteY5" fmla="*/ 30817 h 889689"/>
                <a:gd name="connsiteX6" fmla="*/ 580855 w 580947"/>
                <a:gd name="connsiteY6" fmla="*/ 4286 h 889689"/>
                <a:gd name="connsiteX7" fmla="*/ 573989 w 580947"/>
                <a:gd name="connsiteY7" fmla="*/ 2570 h 889689"/>
                <a:gd name="connsiteX8" fmla="*/ 538949 w 580947"/>
                <a:gd name="connsiteY8" fmla="*/ 105976 h 889689"/>
                <a:gd name="connsiteX9" fmla="*/ 495612 w 580947"/>
                <a:gd name="connsiteY9" fmla="*/ 206594 h 889689"/>
                <a:gd name="connsiteX10" fmla="*/ 388344 w 580947"/>
                <a:gd name="connsiteY10" fmla="*/ 397316 h 889689"/>
                <a:gd name="connsiteX11" fmla="*/ 256691 w 580947"/>
                <a:gd name="connsiteY11" fmla="*/ 576382 h 889689"/>
                <a:gd name="connsiteX12" fmla="*/ 120818 w 580947"/>
                <a:gd name="connsiteY12" fmla="*/ 714687 h 889689"/>
                <a:gd name="connsiteX13" fmla="*/ 58460 w 580947"/>
                <a:gd name="connsiteY13" fmla="*/ 786485 h 889689"/>
                <a:gd name="connsiteX14" fmla="*/ 9545 w 580947"/>
                <a:gd name="connsiteY14" fmla="*/ 866864 h 889689"/>
                <a:gd name="connsiteX15" fmla="*/ 34 w 580947"/>
                <a:gd name="connsiteY15" fmla="*/ 888890 h 889689"/>
                <a:gd name="connsiteX16" fmla="*/ 964 w 580947"/>
                <a:gd name="connsiteY16" fmla="*/ 889390 h 889689"/>
                <a:gd name="connsiteX17" fmla="*/ 964 w 580947"/>
                <a:gd name="connsiteY17" fmla="*/ 889390 h 88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0947" h="889689">
                  <a:moveTo>
                    <a:pt x="964" y="889390"/>
                  </a:moveTo>
                  <a:cubicBezTo>
                    <a:pt x="27781" y="831394"/>
                    <a:pt x="69043" y="780549"/>
                    <a:pt x="112737" y="734424"/>
                  </a:cubicBezTo>
                  <a:cubicBezTo>
                    <a:pt x="157146" y="687441"/>
                    <a:pt x="205274" y="644176"/>
                    <a:pt x="249539" y="597049"/>
                  </a:cubicBezTo>
                  <a:cubicBezTo>
                    <a:pt x="299955" y="543344"/>
                    <a:pt x="342791" y="483488"/>
                    <a:pt x="383124" y="421988"/>
                  </a:cubicBezTo>
                  <a:cubicBezTo>
                    <a:pt x="423099" y="360917"/>
                    <a:pt x="460500" y="298058"/>
                    <a:pt x="493181" y="232767"/>
                  </a:cubicBezTo>
                  <a:cubicBezTo>
                    <a:pt x="525719" y="167834"/>
                    <a:pt x="553609" y="100470"/>
                    <a:pt x="574490" y="30817"/>
                  </a:cubicBezTo>
                  <a:cubicBezTo>
                    <a:pt x="577136" y="22093"/>
                    <a:pt x="579067" y="13225"/>
                    <a:pt x="580855" y="4286"/>
                  </a:cubicBezTo>
                  <a:cubicBezTo>
                    <a:pt x="581784" y="-290"/>
                    <a:pt x="575491" y="-1721"/>
                    <a:pt x="573989" y="2570"/>
                  </a:cubicBezTo>
                  <a:cubicBezTo>
                    <a:pt x="561904" y="36967"/>
                    <a:pt x="551892" y="71937"/>
                    <a:pt x="538949" y="105976"/>
                  </a:cubicBezTo>
                  <a:cubicBezTo>
                    <a:pt x="525934" y="140088"/>
                    <a:pt x="511416" y="173627"/>
                    <a:pt x="495612" y="206594"/>
                  </a:cubicBezTo>
                  <a:cubicBezTo>
                    <a:pt x="464075" y="272456"/>
                    <a:pt x="427676" y="335816"/>
                    <a:pt x="388344" y="397316"/>
                  </a:cubicBezTo>
                  <a:cubicBezTo>
                    <a:pt x="348441" y="459746"/>
                    <a:pt x="306392" y="521247"/>
                    <a:pt x="256691" y="576382"/>
                  </a:cubicBezTo>
                  <a:cubicBezTo>
                    <a:pt x="213426" y="624438"/>
                    <a:pt x="165513" y="667989"/>
                    <a:pt x="120818" y="714687"/>
                  </a:cubicBezTo>
                  <a:cubicBezTo>
                    <a:pt x="98935" y="737570"/>
                    <a:pt x="77625" y="761241"/>
                    <a:pt x="58460" y="786485"/>
                  </a:cubicBezTo>
                  <a:cubicBezTo>
                    <a:pt x="39437" y="811657"/>
                    <a:pt x="22918" y="838259"/>
                    <a:pt x="9545" y="866864"/>
                  </a:cubicBezTo>
                  <a:cubicBezTo>
                    <a:pt x="6184" y="874087"/>
                    <a:pt x="2966" y="881452"/>
                    <a:pt x="34" y="888890"/>
                  </a:cubicBezTo>
                  <a:cubicBezTo>
                    <a:pt x="-180" y="889533"/>
                    <a:pt x="678" y="890034"/>
                    <a:pt x="964" y="889390"/>
                  </a:cubicBezTo>
                  <a:lnTo>
                    <a:pt x="964" y="88939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7" name="任意多边形: 形状 146"/>
            <p:cNvSpPr/>
            <p:nvPr/>
          </p:nvSpPr>
          <p:spPr>
            <a:xfrm rot="5400000">
              <a:off x="10667273" y="4891237"/>
              <a:ext cx="747839" cy="527320"/>
            </a:xfrm>
            <a:custGeom>
              <a:avLst/>
              <a:gdLst>
                <a:gd name="connsiteX0" fmla="*/ 1539 w 394051"/>
                <a:gd name="connsiteY0" fmla="*/ 277655 h 277855"/>
                <a:gd name="connsiteX1" fmla="*/ 44303 w 394051"/>
                <a:gd name="connsiteY1" fmla="*/ 251052 h 277855"/>
                <a:gd name="connsiteX2" fmla="*/ 89142 w 394051"/>
                <a:gd name="connsiteY2" fmla="*/ 227882 h 277855"/>
                <a:gd name="connsiteX3" fmla="*/ 184682 w 394051"/>
                <a:gd name="connsiteY3" fmla="*/ 191697 h 277855"/>
                <a:gd name="connsiteX4" fmla="*/ 266634 w 394051"/>
                <a:gd name="connsiteY4" fmla="*/ 146573 h 277855"/>
                <a:gd name="connsiteX5" fmla="*/ 332354 w 394051"/>
                <a:gd name="connsiteY5" fmla="*/ 84572 h 277855"/>
                <a:gd name="connsiteX6" fmla="*/ 393854 w 394051"/>
                <a:gd name="connsiteY6" fmla="*/ 2334 h 277855"/>
                <a:gd name="connsiteX7" fmla="*/ 391280 w 394051"/>
                <a:gd name="connsiteY7" fmla="*/ 474 h 277855"/>
                <a:gd name="connsiteX8" fmla="*/ 333212 w 394051"/>
                <a:gd name="connsiteY8" fmla="*/ 70198 h 277855"/>
                <a:gd name="connsiteX9" fmla="*/ 268780 w 394051"/>
                <a:gd name="connsiteY9" fmla="*/ 133773 h 277855"/>
                <a:gd name="connsiteX10" fmla="*/ 189902 w 394051"/>
                <a:gd name="connsiteY10" fmla="*/ 180541 h 277855"/>
                <a:gd name="connsiteX11" fmla="*/ 95292 w 394051"/>
                <a:gd name="connsiteY11" fmla="*/ 216798 h 277855"/>
                <a:gd name="connsiteX12" fmla="*/ 45877 w 394051"/>
                <a:gd name="connsiteY12" fmla="*/ 243114 h 277855"/>
                <a:gd name="connsiteX13" fmla="*/ 324 w 394051"/>
                <a:gd name="connsiteY13" fmla="*/ 275867 h 277855"/>
                <a:gd name="connsiteX14" fmla="*/ 1539 w 394051"/>
                <a:gd name="connsiteY14" fmla="*/ 277655 h 277855"/>
                <a:gd name="connsiteX15" fmla="*/ 1539 w 394051"/>
                <a:gd name="connsiteY15" fmla="*/ 277655 h 27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4051" h="277855">
                  <a:moveTo>
                    <a:pt x="1539" y="277655"/>
                  </a:moveTo>
                  <a:cubicBezTo>
                    <a:pt x="15198" y="267786"/>
                    <a:pt x="29644" y="259348"/>
                    <a:pt x="44303" y="251052"/>
                  </a:cubicBezTo>
                  <a:cubicBezTo>
                    <a:pt x="58892" y="242757"/>
                    <a:pt x="73910" y="235034"/>
                    <a:pt x="89142" y="227882"/>
                  </a:cubicBezTo>
                  <a:cubicBezTo>
                    <a:pt x="120106" y="213294"/>
                    <a:pt x="152716" y="203640"/>
                    <a:pt x="184682" y="191697"/>
                  </a:cubicBezTo>
                  <a:cubicBezTo>
                    <a:pt x="214144" y="180684"/>
                    <a:pt x="241605" y="165595"/>
                    <a:pt x="266634" y="146573"/>
                  </a:cubicBezTo>
                  <a:cubicBezTo>
                    <a:pt x="290662" y="128266"/>
                    <a:pt x="312331" y="107170"/>
                    <a:pt x="332354" y="84572"/>
                  </a:cubicBezTo>
                  <a:cubicBezTo>
                    <a:pt x="354952" y="59114"/>
                    <a:pt x="377621" y="32369"/>
                    <a:pt x="393854" y="2334"/>
                  </a:cubicBezTo>
                  <a:cubicBezTo>
                    <a:pt x="394712" y="760"/>
                    <a:pt x="392567" y="-813"/>
                    <a:pt x="391280" y="474"/>
                  </a:cubicBezTo>
                  <a:cubicBezTo>
                    <a:pt x="370184" y="22214"/>
                    <a:pt x="353021" y="47315"/>
                    <a:pt x="333212" y="70198"/>
                  </a:cubicBezTo>
                  <a:cubicBezTo>
                    <a:pt x="313546" y="93011"/>
                    <a:pt x="292379" y="114822"/>
                    <a:pt x="268780" y="133773"/>
                  </a:cubicBezTo>
                  <a:cubicBezTo>
                    <a:pt x="244752" y="153081"/>
                    <a:pt x="218435" y="168957"/>
                    <a:pt x="189902" y="180541"/>
                  </a:cubicBezTo>
                  <a:cubicBezTo>
                    <a:pt x="158580" y="193271"/>
                    <a:pt x="126113" y="202710"/>
                    <a:pt x="95292" y="216798"/>
                  </a:cubicBezTo>
                  <a:cubicBezTo>
                    <a:pt x="78486" y="224450"/>
                    <a:pt x="61252" y="232745"/>
                    <a:pt x="45877" y="243114"/>
                  </a:cubicBezTo>
                  <a:cubicBezTo>
                    <a:pt x="30359" y="253627"/>
                    <a:pt x="15198" y="264425"/>
                    <a:pt x="324" y="275867"/>
                  </a:cubicBezTo>
                  <a:cubicBezTo>
                    <a:pt x="-534" y="276725"/>
                    <a:pt x="467" y="278441"/>
                    <a:pt x="1539" y="277655"/>
                  </a:cubicBezTo>
                  <a:lnTo>
                    <a:pt x="1539" y="27765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8" name="任意多边形: 形状 147"/>
            <p:cNvSpPr/>
            <p:nvPr/>
          </p:nvSpPr>
          <p:spPr>
            <a:xfrm rot="5400000">
              <a:off x="10428168" y="4824356"/>
              <a:ext cx="200589" cy="690246"/>
            </a:xfrm>
            <a:custGeom>
              <a:avLst/>
              <a:gdLst>
                <a:gd name="connsiteX0" fmla="*/ 496 w 105694"/>
                <a:gd name="connsiteY0" fmla="*/ 363562 h 363704"/>
                <a:gd name="connsiteX1" fmla="*/ 19161 w 105694"/>
                <a:gd name="connsiteY1" fmla="*/ 293480 h 363704"/>
                <a:gd name="connsiteX2" fmla="*/ 45048 w 105694"/>
                <a:gd name="connsiteY2" fmla="*/ 224399 h 363704"/>
                <a:gd name="connsiteX3" fmla="*/ 70793 w 105694"/>
                <a:gd name="connsiteY3" fmla="*/ 157035 h 363704"/>
                <a:gd name="connsiteX4" fmla="*/ 88241 w 105694"/>
                <a:gd name="connsiteY4" fmla="*/ 85881 h 363704"/>
                <a:gd name="connsiteX5" fmla="*/ 95464 w 105694"/>
                <a:gd name="connsiteY5" fmla="*/ 44189 h 363704"/>
                <a:gd name="connsiteX6" fmla="*/ 100399 w 105694"/>
                <a:gd name="connsiteY6" fmla="*/ 23737 h 363704"/>
                <a:gd name="connsiteX7" fmla="*/ 105690 w 105694"/>
                <a:gd name="connsiteY7" fmla="*/ 2712 h 363704"/>
                <a:gd name="connsiteX8" fmla="*/ 100828 w 105694"/>
                <a:gd name="connsiteY8" fmla="*/ 853 h 363704"/>
                <a:gd name="connsiteX9" fmla="*/ 93033 w 105694"/>
                <a:gd name="connsiteY9" fmla="*/ 16943 h 363704"/>
                <a:gd name="connsiteX10" fmla="*/ 87884 w 105694"/>
                <a:gd name="connsiteY10" fmla="*/ 35679 h 363704"/>
                <a:gd name="connsiteX11" fmla="*/ 80947 w 105694"/>
                <a:gd name="connsiteY11" fmla="*/ 73295 h 363704"/>
                <a:gd name="connsiteX12" fmla="*/ 64571 w 105694"/>
                <a:gd name="connsiteY12" fmla="*/ 146809 h 363704"/>
                <a:gd name="connsiteX13" fmla="*/ 15085 w 105694"/>
                <a:gd name="connsiteY13" fmla="*/ 284613 h 363704"/>
                <a:gd name="connsiteX14" fmla="*/ 67 w 105694"/>
                <a:gd name="connsiteY14" fmla="*/ 363633 h 363704"/>
                <a:gd name="connsiteX15" fmla="*/ 496 w 105694"/>
                <a:gd name="connsiteY15" fmla="*/ 363562 h 363704"/>
                <a:gd name="connsiteX16" fmla="*/ 496 w 105694"/>
                <a:gd name="connsiteY16" fmla="*/ 363562 h 36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694" h="363704">
                  <a:moveTo>
                    <a:pt x="496" y="363562"/>
                  </a:moveTo>
                  <a:cubicBezTo>
                    <a:pt x="6503" y="340177"/>
                    <a:pt x="11795" y="316507"/>
                    <a:pt x="19161" y="293480"/>
                  </a:cubicBezTo>
                  <a:cubicBezTo>
                    <a:pt x="26670" y="270024"/>
                    <a:pt x="35823" y="247212"/>
                    <a:pt x="45048" y="224399"/>
                  </a:cubicBezTo>
                  <a:cubicBezTo>
                    <a:pt x="54059" y="202159"/>
                    <a:pt x="63069" y="179847"/>
                    <a:pt x="70793" y="157035"/>
                  </a:cubicBezTo>
                  <a:cubicBezTo>
                    <a:pt x="78659" y="133794"/>
                    <a:pt x="84237" y="110123"/>
                    <a:pt x="88241" y="85881"/>
                  </a:cubicBezTo>
                  <a:cubicBezTo>
                    <a:pt x="90530" y="71936"/>
                    <a:pt x="92604" y="57991"/>
                    <a:pt x="95464" y="44189"/>
                  </a:cubicBezTo>
                  <a:cubicBezTo>
                    <a:pt x="96895" y="37324"/>
                    <a:pt x="98539" y="30530"/>
                    <a:pt x="100399" y="23737"/>
                  </a:cubicBezTo>
                  <a:cubicBezTo>
                    <a:pt x="102330" y="16729"/>
                    <a:pt x="105261" y="10006"/>
                    <a:pt x="105690" y="2712"/>
                  </a:cubicBezTo>
                  <a:cubicBezTo>
                    <a:pt x="105834" y="281"/>
                    <a:pt x="102330" y="-935"/>
                    <a:pt x="100828" y="853"/>
                  </a:cubicBezTo>
                  <a:cubicBezTo>
                    <a:pt x="96751" y="5573"/>
                    <a:pt x="94964" y="11079"/>
                    <a:pt x="93033" y="16943"/>
                  </a:cubicBezTo>
                  <a:cubicBezTo>
                    <a:pt x="91031" y="23093"/>
                    <a:pt x="89314" y="29315"/>
                    <a:pt x="87884" y="35679"/>
                  </a:cubicBezTo>
                  <a:cubicBezTo>
                    <a:pt x="85023" y="48122"/>
                    <a:pt x="83021" y="60709"/>
                    <a:pt x="80947" y="73295"/>
                  </a:cubicBezTo>
                  <a:cubicBezTo>
                    <a:pt x="76942" y="98252"/>
                    <a:pt x="71937" y="122638"/>
                    <a:pt x="64571" y="146809"/>
                  </a:cubicBezTo>
                  <a:cubicBezTo>
                    <a:pt x="50412" y="193578"/>
                    <a:pt x="30245" y="238201"/>
                    <a:pt x="15085" y="284613"/>
                  </a:cubicBezTo>
                  <a:cubicBezTo>
                    <a:pt x="6718" y="310214"/>
                    <a:pt x="-791" y="336459"/>
                    <a:pt x="67" y="363633"/>
                  </a:cubicBezTo>
                  <a:cubicBezTo>
                    <a:pt x="67" y="363705"/>
                    <a:pt x="425" y="363776"/>
                    <a:pt x="496" y="363562"/>
                  </a:cubicBezTo>
                  <a:lnTo>
                    <a:pt x="496" y="36356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49" name="任意多边形: 形状 148"/>
            <p:cNvSpPr/>
            <p:nvPr/>
          </p:nvSpPr>
          <p:spPr>
            <a:xfrm rot="5400000">
              <a:off x="9961809" y="4380072"/>
              <a:ext cx="429941" cy="642051"/>
            </a:xfrm>
            <a:custGeom>
              <a:avLst/>
              <a:gdLst>
                <a:gd name="connsiteX0" fmla="*/ 216828 w 226544"/>
                <a:gd name="connsiteY0" fmla="*/ 3224 h 338309"/>
                <a:gd name="connsiteX1" fmla="*/ 125150 w 226544"/>
                <a:gd name="connsiteY1" fmla="*/ 27681 h 338309"/>
                <a:gd name="connsiteX2" fmla="*/ 53638 w 226544"/>
                <a:gd name="connsiteY2" fmla="*/ 71375 h 338309"/>
                <a:gd name="connsiteX3" fmla="*/ 6440 w 226544"/>
                <a:gd name="connsiteY3" fmla="*/ 221193 h 338309"/>
                <a:gd name="connsiteX4" fmla="*/ 4 w 226544"/>
                <a:gd name="connsiteY4" fmla="*/ 334468 h 338309"/>
                <a:gd name="connsiteX5" fmla="*/ 5940 w 226544"/>
                <a:gd name="connsiteY5" fmla="*/ 337686 h 338309"/>
                <a:gd name="connsiteX6" fmla="*/ 123505 w 226544"/>
                <a:gd name="connsiteY6" fmla="*/ 237998 h 338309"/>
                <a:gd name="connsiteX7" fmla="*/ 168844 w 226544"/>
                <a:gd name="connsiteY7" fmla="*/ 177213 h 338309"/>
                <a:gd name="connsiteX8" fmla="*/ 200166 w 226544"/>
                <a:gd name="connsiteY8" fmla="*/ 98907 h 338309"/>
                <a:gd name="connsiteX9" fmla="*/ 226196 w 226544"/>
                <a:gd name="connsiteY9" fmla="*/ 5513 h 338309"/>
                <a:gd name="connsiteX10" fmla="*/ 219689 w 226544"/>
                <a:gd name="connsiteY10" fmla="*/ 1937 h 338309"/>
                <a:gd name="connsiteX11" fmla="*/ 196304 w 226544"/>
                <a:gd name="connsiteY11" fmla="*/ 81816 h 338309"/>
                <a:gd name="connsiteX12" fmla="*/ 167557 w 226544"/>
                <a:gd name="connsiteY12" fmla="*/ 162982 h 338309"/>
                <a:gd name="connsiteX13" fmla="*/ 70515 w 226544"/>
                <a:gd name="connsiteY13" fmla="*/ 277544 h 338309"/>
                <a:gd name="connsiteX14" fmla="*/ 2006 w 226544"/>
                <a:gd name="connsiteY14" fmla="*/ 331035 h 338309"/>
                <a:gd name="connsiteX15" fmla="*/ 7942 w 226544"/>
                <a:gd name="connsiteY15" fmla="*/ 334253 h 338309"/>
                <a:gd name="connsiteX16" fmla="*/ 13448 w 226544"/>
                <a:gd name="connsiteY16" fmla="*/ 235996 h 338309"/>
                <a:gd name="connsiteX17" fmla="*/ 21743 w 226544"/>
                <a:gd name="connsiteY17" fmla="*/ 155473 h 338309"/>
                <a:gd name="connsiteX18" fmla="*/ 51635 w 226544"/>
                <a:gd name="connsiteY18" fmla="*/ 85177 h 338309"/>
                <a:gd name="connsiteX19" fmla="*/ 119072 w 226544"/>
                <a:gd name="connsiteY19" fmla="*/ 38050 h 338309"/>
                <a:gd name="connsiteX20" fmla="*/ 217401 w 226544"/>
                <a:gd name="connsiteY20" fmla="*/ 6228 h 338309"/>
                <a:gd name="connsiteX21" fmla="*/ 216828 w 226544"/>
                <a:gd name="connsiteY21" fmla="*/ 3224 h 338309"/>
                <a:gd name="connsiteX22" fmla="*/ 216828 w 226544"/>
                <a:gd name="connsiteY22" fmla="*/ 3224 h 33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6544" h="338309">
                  <a:moveTo>
                    <a:pt x="216828" y="3224"/>
                  </a:moveTo>
                  <a:cubicBezTo>
                    <a:pt x="185291" y="6585"/>
                    <a:pt x="154613" y="16025"/>
                    <a:pt x="125150" y="27681"/>
                  </a:cubicBezTo>
                  <a:cubicBezTo>
                    <a:pt x="99119" y="37979"/>
                    <a:pt x="73375" y="50994"/>
                    <a:pt x="53638" y="71375"/>
                  </a:cubicBezTo>
                  <a:cubicBezTo>
                    <a:pt x="15379" y="110921"/>
                    <a:pt x="9587" y="168989"/>
                    <a:pt x="6440" y="221193"/>
                  </a:cubicBezTo>
                  <a:cubicBezTo>
                    <a:pt x="4152" y="258951"/>
                    <a:pt x="2149" y="296709"/>
                    <a:pt x="4" y="334468"/>
                  </a:cubicBezTo>
                  <a:cubicBezTo>
                    <a:pt x="-139" y="337328"/>
                    <a:pt x="3651" y="339402"/>
                    <a:pt x="5940" y="337686"/>
                  </a:cubicBezTo>
                  <a:cubicBezTo>
                    <a:pt x="47059" y="306936"/>
                    <a:pt x="88536" y="275828"/>
                    <a:pt x="123505" y="237998"/>
                  </a:cubicBezTo>
                  <a:cubicBezTo>
                    <a:pt x="140668" y="219405"/>
                    <a:pt x="156257" y="199167"/>
                    <a:pt x="168844" y="177213"/>
                  </a:cubicBezTo>
                  <a:cubicBezTo>
                    <a:pt x="182860" y="152684"/>
                    <a:pt x="192729" y="126082"/>
                    <a:pt x="200166" y="98907"/>
                  </a:cubicBezTo>
                  <a:cubicBezTo>
                    <a:pt x="208676" y="67656"/>
                    <a:pt x="213038" y="35404"/>
                    <a:pt x="226196" y="5513"/>
                  </a:cubicBezTo>
                  <a:cubicBezTo>
                    <a:pt x="228056" y="1222"/>
                    <a:pt x="221977" y="-2354"/>
                    <a:pt x="219689" y="1937"/>
                  </a:cubicBezTo>
                  <a:cubicBezTo>
                    <a:pt x="206674" y="26609"/>
                    <a:pt x="202740" y="54927"/>
                    <a:pt x="196304" y="81816"/>
                  </a:cubicBezTo>
                  <a:cubicBezTo>
                    <a:pt x="189582" y="109777"/>
                    <a:pt x="180715" y="137381"/>
                    <a:pt x="167557" y="162982"/>
                  </a:cubicBezTo>
                  <a:cubicBezTo>
                    <a:pt x="144387" y="208034"/>
                    <a:pt x="108774" y="245006"/>
                    <a:pt x="70515" y="277544"/>
                  </a:cubicBezTo>
                  <a:cubicBezTo>
                    <a:pt x="48418" y="296280"/>
                    <a:pt x="25176" y="313729"/>
                    <a:pt x="2006" y="331035"/>
                  </a:cubicBezTo>
                  <a:cubicBezTo>
                    <a:pt x="4009" y="332108"/>
                    <a:pt x="5940" y="333180"/>
                    <a:pt x="7942" y="334253"/>
                  </a:cubicBezTo>
                  <a:cubicBezTo>
                    <a:pt x="9801" y="301501"/>
                    <a:pt x="11660" y="268748"/>
                    <a:pt x="13448" y="235996"/>
                  </a:cubicBezTo>
                  <a:cubicBezTo>
                    <a:pt x="14950" y="209036"/>
                    <a:pt x="16380" y="181933"/>
                    <a:pt x="21743" y="155473"/>
                  </a:cubicBezTo>
                  <a:cubicBezTo>
                    <a:pt x="26821" y="130372"/>
                    <a:pt x="35545" y="105415"/>
                    <a:pt x="51635" y="85177"/>
                  </a:cubicBezTo>
                  <a:cubicBezTo>
                    <a:pt x="69013" y="63294"/>
                    <a:pt x="93613" y="48849"/>
                    <a:pt x="119072" y="38050"/>
                  </a:cubicBezTo>
                  <a:cubicBezTo>
                    <a:pt x="150894" y="24463"/>
                    <a:pt x="184219" y="15667"/>
                    <a:pt x="217401" y="6228"/>
                  </a:cubicBezTo>
                  <a:cubicBezTo>
                    <a:pt x="218902" y="5727"/>
                    <a:pt x="218545" y="3010"/>
                    <a:pt x="216828" y="3224"/>
                  </a:cubicBezTo>
                  <a:lnTo>
                    <a:pt x="216828" y="32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0" name="任意多边形: 形状 149"/>
            <p:cNvSpPr/>
            <p:nvPr/>
          </p:nvSpPr>
          <p:spPr>
            <a:xfrm rot="5400000">
              <a:off x="10125167" y="4758501"/>
              <a:ext cx="305299" cy="659942"/>
            </a:xfrm>
            <a:custGeom>
              <a:avLst/>
              <a:gdLst>
                <a:gd name="connsiteX0" fmla="*/ 137560 w 160868"/>
                <a:gd name="connsiteY0" fmla="*/ 176 h 347736"/>
                <a:gd name="connsiteX1" fmla="*/ 77061 w 160868"/>
                <a:gd name="connsiteY1" fmla="*/ 48446 h 347736"/>
                <a:gd name="connsiteX2" fmla="*/ 28504 w 160868"/>
                <a:gd name="connsiteY2" fmla="*/ 106442 h 347736"/>
                <a:gd name="connsiteX3" fmla="*/ 2259 w 160868"/>
                <a:gd name="connsiteY3" fmla="*/ 172520 h 347736"/>
                <a:gd name="connsiteX4" fmla="*/ 6478 w 160868"/>
                <a:gd name="connsiteY4" fmla="*/ 250468 h 347736"/>
                <a:gd name="connsiteX5" fmla="*/ 28576 w 160868"/>
                <a:gd name="connsiteY5" fmla="*/ 345006 h 347736"/>
                <a:gd name="connsiteX6" fmla="*/ 35012 w 160868"/>
                <a:gd name="connsiteY6" fmla="*/ 346508 h 347736"/>
                <a:gd name="connsiteX7" fmla="*/ 116893 w 160868"/>
                <a:gd name="connsiteY7" fmla="*/ 221148 h 347736"/>
                <a:gd name="connsiteX8" fmla="*/ 150146 w 160868"/>
                <a:gd name="connsiteY8" fmla="*/ 154713 h 347736"/>
                <a:gd name="connsiteX9" fmla="*/ 160086 w 160868"/>
                <a:gd name="connsiteY9" fmla="*/ 83487 h 347736"/>
                <a:gd name="connsiteX10" fmla="*/ 144354 w 160868"/>
                <a:gd name="connsiteY10" fmla="*/ 2893 h 347736"/>
                <a:gd name="connsiteX11" fmla="*/ 136630 w 160868"/>
                <a:gd name="connsiteY11" fmla="*/ 4109 h 347736"/>
                <a:gd name="connsiteX12" fmla="*/ 150432 w 160868"/>
                <a:gd name="connsiteY12" fmla="*/ 74047 h 347736"/>
                <a:gd name="connsiteX13" fmla="*/ 145283 w 160868"/>
                <a:gd name="connsiteY13" fmla="*/ 143915 h 347736"/>
                <a:gd name="connsiteX14" fmla="*/ 113890 w 160868"/>
                <a:gd name="connsiteY14" fmla="*/ 209920 h 347736"/>
                <a:gd name="connsiteX15" fmla="*/ 76990 w 160868"/>
                <a:gd name="connsiteY15" fmla="*/ 272565 h 347736"/>
                <a:gd name="connsiteX16" fmla="*/ 29648 w 160868"/>
                <a:gd name="connsiteY16" fmla="*/ 341145 h 347736"/>
                <a:gd name="connsiteX17" fmla="*/ 36084 w 160868"/>
                <a:gd name="connsiteY17" fmla="*/ 342647 h 347736"/>
                <a:gd name="connsiteX18" fmla="*/ 16919 w 160868"/>
                <a:gd name="connsiteY18" fmla="*/ 261409 h 347736"/>
                <a:gd name="connsiteX19" fmla="*/ 8409 w 160868"/>
                <a:gd name="connsiteY19" fmla="*/ 183032 h 347736"/>
                <a:gd name="connsiteX20" fmla="*/ 76632 w 160868"/>
                <a:gd name="connsiteY20" fmla="*/ 58672 h 347736"/>
                <a:gd name="connsiteX21" fmla="*/ 139419 w 160868"/>
                <a:gd name="connsiteY21" fmla="*/ 1963 h 347736"/>
                <a:gd name="connsiteX22" fmla="*/ 137560 w 160868"/>
                <a:gd name="connsiteY22" fmla="*/ 176 h 347736"/>
                <a:gd name="connsiteX23" fmla="*/ 137560 w 160868"/>
                <a:gd name="connsiteY23" fmla="*/ 176 h 34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0868" h="347736">
                  <a:moveTo>
                    <a:pt x="137560" y="176"/>
                  </a:moveTo>
                  <a:cubicBezTo>
                    <a:pt x="115677" y="13548"/>
                    <a:pt x="95582" y="30854"/>
                    <a:pt x="77061" y="48446"/>
                  </a:cubicBezTo>
                  <a:cubicBezTo>
                    <a:pt x="58754" y="65824"/>
                    <a:pt x="41805" y="84917"/>
                    <a:pt x="28504" y="106442"/>
                  </a:cubicBezTo>
                  <a:cubicBezTo>
                    <a:pt x="15990" y="126680"/>
                    <a:pt x="6478" y="149064"/>
                    <a:pt x="2259" y="172520"/>
                  </a:cubicBezTo>
                  <a:cubicBezTo>
                    <a:pt x="-2461" y="198693"/>
                    <a:pt x="829" y="224723"/>
                    <a:pt x="6478" y="250468"/>
                  </a:cubicBezTo>
                  <a:cubicBezTo>
                    <a:pt x="13415" y="282076"/>
                    <a:pt x="21281" y="313470"/>
                    <a:pt x="28576" y="345006"/>
                  </a:cubicBezTo>
                  <a:cubicBezTo>
                    <a:pt x="29219" y="347652"/>
                    <a:pt x="33295" y="348797"/>
                    <a:pt x="35012" y="346508"/>
                  </a:cubicBezTo>
                  <a:cubicBezTo>
                    <a:pt x="65261" y="306747"/>
                    <a:pt x="92579" y="264841"/>
                    <a:pt x="116893" y="221148"/>
                  </a:cubicBezTo>
                  <a:cubicBezTo>
                    <a:pt x="128907" y="199623"/>
                    <a:pt x="140992" y="177668"/>
                    <a:pt x="150146" y="154713"/>
                  </a:cubicBezTo>
                  <a:cubicBezTo>
                    <a:pt x="159299" y="131615"/>
                    <a:pt x="162518" y="108230"/>
                    <a:pt x="160086" y="83487"/>
                  </a:cubicBezTo>
                  <a:cubicBezTo>
                    <a:pt x="157369" y="56313"/>
                    <a:pt x="150647" y="29352"/>
                    <a:pt x="144354" y="2893"/>
                  </a:cubicBezTo>
                  <a:cubicBezTo>
                    <a:pt x="143352" y="-1398"/>
                    <a:pt x="135915" y="-325"/>
                    <a:pt x="136630" y="4109"/>
                  </a:cubicBezTo>
                  <a:cubicBezTo>
                    <a:pt x="140134" y="27636"/>
                    <a:pt x="147143" y="50449"/>
                    <a:pt x="150432" y="74047"/>
                  </a:cubicBezTo>
                  <a:cubicBezTo>
                    <a:pt x="153793" y="97932"/>
                    <a:pt x="153078" y="120959"/>
                    <a:pt x="145283" y="143915"/>
                  </a:cubicBezTo>
                  <a:cubicBezTo>
                    <a:pt x="137488" y="166942"/>
                    <a:pt x="125474" y="188681"/>
                    <a:pt x="113890" y="209920"/>
                  </a:cubicBezTo>
                  <a:cubicBezTo>
                    <a:pt x="102305" y="231231"/>
                    <a:pt x="90004" y="252112"/>
                    <a:pt x="76990" y="272565"/>
                  </a:cubicBezTo>
                  <a:cubicBezTo>
                    <a:pt x="62115" y="296021"/>
                    <a:pt x="46239" y="318904"/>
                    <a:pt x="29648" y="341145"/>
                  </a:cubicBezTo>
                  <a:cubicBezTo>
                    <a:pt x="31794" y="341645"/>
                    <a:pt x="33939" y="342146"/>
                    <a:pt x="36084" y="342647"/>
                  </a:cubicBezTo>
                  <a:cubicBezTo>
                    <a:pt x="29648" y="315615"/>
                    <a:pt x="23284" y="288512"/>
                    <a:pt x="16919" y="261409"/>
                  </a:cubicBezTo>
                  <a:cubicBezTo>
                    <a:pt x="10912" y="235736"/>
                    <a:pt x="5334" y="209563"/>
                    <a:pt x="8409" y="183032"/>
                  </a:cubicBezTo>
                  <a:cubicBezTo>
                    <a:pt x="14059" y="134547"/>
                    <a:pt x="42950" y="92426"/>
                    <a:pt x="76632" y="58672"/>
                  </a:cubicBezTo>
                  <a:cubicBezTo>
                    <a:pt x="96584" y="38721"/>
                    <a:pt x="119539" y="21915"/>
                    <a:pt x="139419" y="1963"/>
                  </a:cubicBezTo>
                  <a:cubicBezTo>
                    <a:pt x="140134" y="1105"/>
                    <a:pt x="138776" y="-540"/>
                    <a:pt x="137560" y="176"/>
                  </a:cubicBezTo>
                  <a:lnTo>
                    <a:pt x="137560" y="17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1" name="任意多边形: 形状 150"/>
            <p:cNvSpPr/>
            <p:nvPr/>
          </p:nvSpPr>
          <p:spPr>
            <a:xfrm rot="5400000">
              <a:off x="10532465" y="4667837"/>
              <a:ext cx="546401" cy="300139"/>
            </a:xfrm>
            <a:custGeom>
              <a:avLst/>
              <a:gdLst>
                <a:gd name="connsiteX0" fmla="*/ 287009 w 287909"/>
                <a:gd name="connsiteY0" fmla="*/ 7883 h 158149"/>
                <a:gd name="connsiteX1" fmla="*/ 264411 w 287909"/>
                <a:gd name="connsiteY1" fmla="*/ 27549 h 158149"/>
                <a:gd name="connsiteX2" fmla="*/ 245961 w 287909"/>
                <a:gd name="connsiteY2" fmla="*/ 54223 h 158149"/>
                <a:gd name="connsiteX3" fmla="*/ 200193 w 287909"/>
                <a:gd name="connsiteY3" fmla="*/ 101850 h 158149"/>
                <a:gd name="connsiteX4" fmla="*/ 141053 w 287909"/>
                <a:gd name="connsiteY4" fmla="*/ 130097 h 158149"/>
                <a:gd name="connsiteX5" fmla="*/ 74475 w 287909"/>
                <a:gd name="connsiteY5" fmla="*/ 136104 h 158149"/>
                <a:gd name="connsiteX6" fmla="*/ 2176 w 287909"/>
                <a:gd name="connsiteY6" fmla="*/ 150478 h 158149"/>
                <a:gd name="connsiteX7" fmla="*/ 7897 w 287909"/>
                <a:gd name="connsiteY7" fmla="*/ 155984 h 158149"/>
                <a:gd name="connsiteX8" fmla="*/ 85059 w 287909"/>
                <a:gd name="connsiteY8" fmla="*/ 61159 h 158149"/>
                <a:gd name="connsiteX9" fmla="*/ 132185 w 287909"/>
                <a:gd name="connsiteY9" fmla="*/ 23973 h 158149"/>
                <a:gd name="connsiteX10" fmla="*/ 160147 w 287909"/>
                <a:gd name="connsiteY10" fmla="*/ 11244 h 158149"/>
                <a:gd name="connsiteX11" fmla="*/ 193828 w 287909"/>
                <a:gd name="connsiteY11" fmla="*/ 8455 h 158149"/>
                <a:gd name="connsiteX12" fmla="*/ 271562 w 287909"/>
                <a:gd name="connsiteY12" fmla="*/ 17037 h 158149"/>
                <a:gd name="connsiteX13" fmla="*/ 272420 w 287909"/>
                <a:gd name="connsiteY13" fmla="*/ 9242 h 158149"/>
                <a:gd name="connsiteX14" fmla="*/ 200479 w 287909"/>
                <a:gd name="connsiteY14" fmla="*/ 803 h 158149"/>
                <a:gd name="connsiteX15" fmla="*/ 165939 w 287909"/>
                <a:gd name="connsiteY15" fmla="*/ 1518 h 158149"/>
                <a:gd name="connsiteX16" fmla="*/ 137048 w 287909"/>
                <a:gd name="connsiteY16" fmla="*/ 11673 h 158149"/>
                <a:gd name="connsiteX17" fmla="*/ 85774 w 287909"/>
                <a:gd name="connsiteY17" fmla="*/ 49288 h 158149"/>
                <a:gd name="connsiteX18" fmla="*/ 42009 w 287909"/>
                <a:gd name="connsiteY18" fmla="*/ 94055 h 158149"/>
                <a:gd name="connsiteX19" fmla="*/ 532 w 287909"/>
                <a:gd name="connsiteY19" fmla="*/ 151980 h 158149"/>
                <a:gd name="connsiteX20" fmla="*/ 6253 w 287909"/>
                <a:gd name="connsiteY20" fmla="*/ 157486 h 158149"/>
                <a:gd name="connsiteX21" fmla="*/ 71543 w 287909"/>
                <a:gd name="connsiteY21" fmla="*/ 144185 h 158149"/>
                <a:gd name="connsiteX22" fmla="*/ 137692 w 287909"/>
                <a:gd name="connsiteY22" fmla="*/ 138821 h 158149"/>
                <a:gd name="connsiteX23" fmla="*/ 243029 w 287909"/>
                <a:gd name="connsiteY23" fmla="*/ 69312 h 158149"/>
                <a:gd name="connsiteX24" fmla="*/ 262480 w 287909"/>
                <a:gd name="connsiteY24" fmla="*/ 38276 h 158149"/>
                <a:gd name="connsiteX25" fmla="*/ 287366 w 287909"/>
                <a:gd name="connsiteY25" fmla="*/ 9385 h 158149"/>
                <a:gd name="connsiteX26" fmla="*/ 287009 w 287909"/>
                <a:gd name="connsiteY26" fmla="*/ 7883 h 158149"/>
                <a:gd name="connsiteX27" fmla="*/ 287009 w 287909"/>
                <a:gd name="connsiteY27" fmla="*/ 7883 h 15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87909" h="158149">
                  <a:moveTo>
                    <a:pt x="287009" y="7883"/>
                  </a:moveTo>
                  <a:cubicBezTo>
                    <a:pt x="277641" y="12102"/>
                    <a:pt x="270561" y="19468"/>
                    <a:pt x="264411" y="27549"/>
                  </a:cubicBezTo>
                  <a:cubicBezTo>
                    <a:pt x="257832" y="36130"/>
                    <a:pt x="251968" y="45212"/>
                    <a:pt x="245961" y="54223"/>
                  </a:cubicBezTo>
                  <a:cubicBezTo>
                    <a:pt x="233732" y="72744"/>
                    <a:pt x="218214" y="88906"/>
                    <a:pt x="200193" y="101850"/>
                  </a:cubicBezTo>
                  <a:cubicBezTo>
                    <a:pt x="182315" y="114650"/>
                    <a:pt x="162292" y="124305"/>
                    <a:pt x="141053" y="130097"/>
                  </a:cubicBezTo>
                  <a:cubicBezTo>
                    <a:pt x="119098" y="136104"/>
                    <a:pt x="97145" y="136605"/>
                    <a:pt x="74475" y="136104"/>
                  </a:cubicBezTo>
                  <a:cubicBezTo>
                    <a:pt x="49732" y="135532"/>
                    <a:pt x="23201" y="135603"/>
                    <a:pt x="2176" y="150478"/>
                  </a:cubicBezTo>
                  <a:cubicBezTo>
                    <a:pt x="4107" y="152337"/>
                    <a:pt x="6038" y="154125"/>
                    <a:pt x="7897" y="155984"/>
                  </a:cubicBezTo>
                  <a:cubicBezTo>
                    <a:pt x="28993" y="120943"/>
                    <a:pt x="55024" y="88906"/>
                    <a:pt x="85059" y="61159"/>
                  </a:cubicBezTo>
                  <a:cubicBezTo>
                    <a:pt x="99719" y="47644"/>
                    <a:pt x="115237" y="34485"/>
                    <a:pt x="132185" y="23973"/>
                  </a:cubicBezTo>
                  <a:cubicBezTo>
                    <a:pt x="140910" y="18610"/>
                    <a:pt x="150206" y="14033"/>
                    <a:pt x="160147" y="11244"/>
                  </a:cubicBezTo>
                  <a:cubicBezTo>
                    <a:pt x="171159" y="8169"/>
                    <a:pt x="182530" y="7811"/>
                    <a:pt x="193828" y="8455"/>
                  </a:cubicBezTo>
                  <a:cubicBezTo>
                    <a:pt x="219859" y="10028"/>
                    <a:pt x="245675" y="14534"/>
                    <a:pt x="271562" y="17037"/>
                  </a:cubicBezTo>
                  <a:cubicBezTo>
                    <a:pt x="275996" y="17466"/>
                    <a:pt x="276854" y="9814"/>
                    <a:pt x="272420" y="9242"/>
                  </a:cubicBezTo>
                  <a:cubicBezTo>
                    <a:pt x="248535" y="5952"/>
                    <a:pt x="224507" y="2949"/>
                    <a:pt x="200479" y="803"/>
                  </a:cubicBezTo>
                  <a:cubicBezTo>
                    <a:pt x="188966" y="-269"/>
                    <a:pt x="177381" y="-484"/>
                    <a:pt x="165939" y="1518"/>
                  </a:cubicBezTo>
                  <a:cubicBezTo>
                    <a:pt x="155856" y="3306"/>
                    <a:pt x="146202" y="7025"/>
                    <a:pt x="137048" y="11673"/>
                  </a:cubicBezTo>
                  <a:cubicBezTo>
                    <a:pt x="118240" y="21399"/>
                    <a:pt x="101507" y="35344"/>
                    <a:pt x="85774" y="49288"/>
                  </a:cubicBezTo>
                  <a:cubicBezTo>
                    <a:pt x="70184" y="63162"/>
                    <a:pt x="55524" y="78108"/>
                    <a:pt x="42009" y="94055"/>
                  </a:cubicBezTo>
                  <a:cubicBezTo>
                    <a:pt x="26633" y="112219"/>
                    <a:pt x="12760" y="131599"/>
                    <a:pt x="532" y="151980"/>
                  </a:cubicBezTo>
                  <a:cubicBezTo>
                    <a:pt x="-1542" y="155412"/>
                    <a:pt x="2891" y="159846"/>
                    <a:pt x="6253" y="157486"/>
                  </a:cubicBezTo>
                  <a:cubicBezTo>
                    <a:pt x="25346" y="143970"/>
                    <a:pt x="49088" y="143899"/>
                    <a:pt x="71543" y="144185"/>
                  </a:cubicBezTo>
                  <a:cubicBezTo>
                    <a:pt x="93926" y="144471"/>
                    <a:pt x="115809" y="144328"/>
                    <a:pt x="137692" y="138821"/>
                  </a:cubicBezTo>
                  <a:cubicBezTo>
                    <a:pt x="179169" y="128381"/>
                    <a:pt x="217356" y="103638"/>
                    <a:pt x="243029" y="69312"/>
                  </a:cubicBezTo>
                  <a:cubicBezTo>
                    <a:pt x="250395" y="59515"/>
                    <a:pt x="256330" y="48859"/>
                    <a:pt x="262480" y="38276"/>
                  </a:cubicBezTo>
                  <a:cubicBezTo>
                    <a:pt x="268988" y="27048"/>
                    <a:pt x="277069" y="17323"/>
                    <a:pt x="287366" y="9385"/>
                  </a:cubicBezTo>
                  <a:cubicBezTo>
                    <a:pt x="288296" y="8813"/>
                    <a:pt x="287938" y="7454"/>
                    <a:pt x="287009" y="7883"/>
                  </a:cubicBezTo>
                  <a:lnTo>
                    <a:pt x="287009" y="788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2" name="任意多边形: 形状 151"/>
            <p:cNvSpPr/>
            <p:nvPr/>
          </p:nvSpPr>
          <p:spPr>
            <a:xfrm rot="5400000">
              <a:off x="10620175" y="5097647"/>
              <a:ext cx="188765" cy="786297"/>
            </a:xfrm>
            <a:custGeom>
              <a:avLst/>
              <a:gdLst>
                <a:gd name="connsiteX0" fmla="*/ 99461 w 99464"/>
                <a:gd name="connsiteY0" fmla="*/ 413698 h 414315"/>
                <a:gd name="connsiteX1" fmla="*/ 89878 w 99464"/>
                <a:gd name="connsiteY1" fmla="*/ 329886 h 414315"/>
                <a:gd name="connsiteX2" fmla="*/ 73288 w 99464"/>
                <a:gd name="connsiteY2" fmla="*/ 247862 h 414315"/>
                <a:gd name="connsiteX3" fmla="*/ 46828 w 99464"/>
                <a:gd name="connsiteY3" fmla="*/ 168912 h 414315"/>
                <a:gd name="connsiteX4" fmla="*/ 14934 w 99464"/>
                <a:gd name="connsiteY4" fmla="*/ 91322 h 414315"/>
                <a:gd name="connsiteX5" fmla="*/ 7997 w 99464"/>
                <a:gd name="connsiteY5" fmla="*/ 47485 h 414315"/>
                <a:gd name="connsiteX6" fmla="*/ 10071 w 99464"/>
                <a:gd name="connsiteY6" fmla="*/ 25030 h 414315"/>
                <a:gd name="connsiteX7" fmla="*/ 16150 w 99464"/>
                <a:gd name="connsiteY7" fmla="*/ 3934 h 414315"/>
                <a:gd name="connsiteX8" fmla="*/ 10071 w 99464"/>
                <a:gd name="connsiteY8" fmla="*/ 1574 h 414315"/>
                <a:gd name="connsiteX9" fmla="*/ 274 w 99464"/>
                <a:gd name="connsiteY9" fmla="*/ 38546 h 414315"/>
                <a:gd name="connsiteX10" fmla="*/ 3134 w 99464"/>
                <a:gd name="connsiteY10" fmla="*/ 77163 h 414315"/>
                <a:gd name="connsiteX11" fmla="*/ 32311 w 99464"/>
                <a:gd name="connsiteY11" fmla="*/ 155969 h 414315"/>
                <a:gd name="connsiteX12" fmla="*/ 62060 w 99464"/>
                <a:gd name="connsiteY12" fmla="*/ 235848 h 414315"/>
                <a:gd name="connsiteX13" fmla="*/ 81225 w 99464"/>
                <a:gd name="connsiteY13" fmla="*/ 318802 h 414315"/>
                <a:gd name="connsiteX14" fmla="*/ 98317 w 99464"/>
                <a:gd name="connsiteY14" fmla="*/ 413984 h 414315"/>
                <a:gd name="connsiteX15" fmla="*/ 99461 w 99464"/>
                <a:gd name="connsiteY15" fmla="*/ 413698 h 414315"/>
                <a:gd name="connsiteX16" fmla="*/ 99461 w 99464"/>
                <a:gd name="connsiteY16" fmla="*/ 413698 h 41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464" h="414315">
                  <a:moveTo>
                    <a:pt x="99461" y="413698"/>
                  </a:moveTo>
                  <a:cubicBezTo>
                    <a:pt x="96386" y="385737"/>
                    <a:pt x="94312" y="357704"/>
                    <a:pt x="89878" y="329886"/>
                  </a:cubicBezTo>
                  <a:cubicBezTo>
                    <a:pt x="85516" y="302354"/>
                    <a:pt x="80224" y="274893"/>
                    <a:pt x="73288" y="247862"/>
                  </a:cubicBezTo>
                  <a:cubicBezTo>
                    <a:pt x="66422" y="220902"/>
                    <a:pt x="57841" y="194442"/>
                    <a:pt x="46828" y="168912"/>
                  </a:cubicBezTo>
                  <a:cubicBezTo>
                    <a:pt x="35815" y="143240"/>
                    <a:pt x="22872" y="118211"/>
                    <a:pt x="14934" y="91322"/>
                  </a:cubicBezTo>
                  <a:cubicBezTo>
                    <a:pt x="10715" y="77091"/>
                    <a:pt x="8069" y="62360"/>
                    <a:pt x="7997" y="47485"/>
                  </a:cubicBezTo>
                  <a:cubicBezTo>
                    <a:pt x="7926" y="39976"/>
                    <a:pt x="8569" y="32468"/>
                    <a:pt x="10071" y="25030"/>
                  </a:cubicBezTo>
                  <a:cubicBezTo>
                    <a:pt x="11501" y="17808"/>
                    <a:pt x="14290" y="11014"/>
                    <a:pt x="16150" y="3934"/>
                  </a:cubicBezTo>
                  <a:cubicBezTo>
                    <a:pt x="17150" y="144"/>
                    <a:pt x="12073" y="-1429"/>
                    <a:pt x="10071" y="1574"/>
                  </a:cubicBezTo>
                  <a:cubicBezTo>
                    <a:pt x="3063" y="11944"/>
                    <a:pt x="1060" y="26318"/>
                    <a:pt x="274" y="38546"/>
                  </a:cubicBezTo>
                  <a:cubicBezTo>
                    <a:pt x="-584" y="51490"/>
                    <a:pt x="631" y="64505"/>
                    <a:pt x="3134" y="77163"/>
                  </a:cubicBezTo>
                  <a:cubicBezTo>
                    <a:pt x="8641" y="104766"/>
                    <a:pt x="20798" y="130439"/>
                    <a:pt x="32311" y="155969"/>
                  </a:cubicBezTo>
                  <a:cubicBezTo>
                    <a:pt x="44039" y="181928"/>
                    <a:pt x="54051" y="208459"/>
                    <a:pt x="62060" y="235848"/>
                  </a:cubicBezTo>
                  <a:cubicBezTo>
                    <a:pt x="69998" y="263094"/>
                    <a:pt x="76005" y="290912"/>
                    <a:pt x="81225" y="318802"/>
                  </a:cubicBezTo>
                  <a:cubicBezTo>
                    <a:pt x="87161" y="350481"/>
                    <a:pt x="93168" y="382161"/>
                    <a:pt x="98317" y="413984"/>
                  </a:cubicBezTo>
                  <a:cubicBezTo>
                    <a:pt x="98388" y="414556"/>
                    <a:pt x="99532" y="414342"/>
                    <a:pt x="99461" y="413698"/>
                  </a:cubicBezTo>
                  <a:lnTo>
                    <a:pt x="99461" y="41369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3" name="任意多边形: 形状 152"/>
            <p:cNvSpPr/>
            <p:nvPr/>
          </p:nvSpPr>
          <p:spPr>
            <a:xfrm rot="5400000">
              <a:off x="10283618" y="5256690"/>
              <a:ext cx="279629" cy="629751"/>
            </a:xfrm>
            <a:custGeom>
              <a:avLst/>
              <a:gdLst>
                <a:gd name="connsiteX0" fmla="*/ 31712 w 147342"/>
                <a:gd name="connsiteY0" fmla="*/ 3016 h 331828"/>
                <a:gd name="connsiteX1" fmla="*/ 28208 w 147342"/>
                <a:gd name="connsiteY1" fmla="*/ 35697 h 331828"/>
                <a:gd name="connsiteX2" fmla="*/ 14621 w 147342"/>
                <a:gd name="connsiteY2" fmla="*/ 68021 h 331828"/>
                <a:gd name="connsiteX3" fmla="*/ 32 w 147342"/>
                <a:gd name="connsiteY3" fmla="*/ 133597 h 331828"/>
                <a:gd name="connsiteX4" fmla="*/ 38077 w 147342"/>
                <a:gd name="connsiteY4" fmla="*/ 264178 h 331828"/>
                <a:gd name="connsiteX5" fmla="*/ 81771 w 147342"/>
                <a:gd name="connsiteY5" fmla="*/ 330184 h 331828"/>
                <a:gd name="connsiteX6" fmla="*/ 87992 w 147342"/>
                <a:gd name="connsiteY6" fmla="*/ 330041 h 331828"/>
                <a:gd name="connsiteX7" fmla="*/ 147061 w 147342"/>
                <a:gd name="connsiteY7" fmla="*/ 189305 h 331828"/>
                <a:gd name="connsiteX8" fmla="*/ 98290 w 147342"/>
                <a:gd name="connsiteY8" fmla="*/ 53718 h 331828"/>
                <a:gd name="connsiteX9" fmla="*/ 71258 w 147342"/>
                <a:gd name="connsiteY9" fmla="*/ 21538 h 331828"/>
                <a:gd name="connsiteX10" fmla="*/ 38863 w 147342"/>
                <a:gd name="connsiteY10" fmla="*/ 84 h 331828"/>
                <a:gd name="connsiteX11" fmla="*/ 36790 w 147342"/>
                <a:gd name="connsiteY11" fmla="*/ 8308 h 331828"/>
                <a:gd name="connsiteX12" fmla="*/ 64894 w 147342"/>
                <a:gd name="connsiteY12" fmla="*/ 27116 h 331828"/>
                <a:gd name="connsiteX13" fmla="*/ 88349 w 147342"/>
                <a:gd name="connsiteY13" fmla="*/ 54577 h 331828"/>
                <a:gd name="connsiteX14" fmla="*/ 124892 w 147342"/>
                <a:gd name="connsiteY14" fmla="*/ 114504 h 331828"/>
                <a:gd name="connsiteX15" fmla="*/ 139838 w 147342"/>
                <a:gd name="connsiteY15" fmla="*/ 182654 h 331828"/>
                <a:gd name="connsiteX16" fmla="*/ 123176 w 147342"/>
                <a:gd name="connsiteY16" fmla="*/ 253308 h 331828"/>
                <a:gd name="connsiteX17" fmla="*/ 81771 w 147342"/>
                <a:gd name="connsiteY17" fmla="*/ 326608 h 331828"/>
                <a:gd name="connsiteX18" fmla="*/ 87992 w 147342"/>
                <a:gd name="connsiteY18" fmla="*/ 326465 h 331828"/>
                <a:gd name="connsiteX19" fmla="*/ 19126 w 147342"/>
                <a:gd name="connsiteY19" fmla="*/ 205681 h 331828"/>
                <a:gd name="connsiteX20" fmla="*/ 7255 w 147342"/>
                <a:gd name="connsiteY20" fmla="*/ 137459 h 331828"/>
                <a:gd name="connsiteX21" fmla="*/ 21629 w 147342"/>
                <a:gd name="connsiteY21" fmla="*/ 70166 h 331828"/>
                <a:gd name="connsiteX22" fmla="*/ 34072 w 147342"/>
                <a:gd name="connsiteY22" fmla="*/ 2516 h 331828"/>
                <a:gd name="connsiteX23" fmla="*/ 31712 w 147342"/>
                <a:gd name="connsiteY23" fmla="*/ 3016 h 331828"/>
                <a:gd name="connsiteX24" fmla="*/ 31712 w 147342"/>
                <a:gd name="connsiteY24" fmla="*/ 3016 h 33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7342" h="331828">
                  <a:moveTo>
                    <a:pt x="31712" y="3016"/>
                  </a:moveTo>
                  <a:cubicBezTo>
                    <a:pt x="32785" y="14244"/>
                    <a:pt x="31641" y="24971"/>
                    <a:pt x="28208" y="35697"/>
                  </a:cubicBezTo>
                  <a:cubicBezTo>
                    <a:pt x="24704" y="46853"/>
                    <a:pt x="19341" y="57294"/>
                    <a:pt x="14621" y="68021"/>
                  </a:cubicBezTo>
                  <a:cubicBezTo>
                    <a:pt x="5467" y="88902"/>
                    <a:pt x="461" y="110785"/>
                    <a:pt x="32" y="133597"/>
                  </a:cubicBezTo>
                  <a:cubicBezTo>
                    <a:pt x="-826" y="179937"/>
                    <a:pt x="15479" y="224418"/>
                    <a:pt x="38077" y="264178"/>
                  </a:cubicBezTo>
                  <a:cubicBezTo>
                    <a:pt x="51092" y="287133"/>
                    <a:pt x="66253" y="308802"/>
                    <a:pt x="81771" y="330184"/>
                  </a:cubicBezTo>
                  <a:cubicBezTo>
                    <a:pt x="83416" y="332401"/>
                    <a:pt x="86419" y="332401"/>
                    <a:pt x="87992" y="330041"/>
                  </a:cubicBezTo>
                  <a:cubicBezTo>
                    <a:pt x="115381" y="287133"/>
                    <a:pt x="143771" y="241437"/>
                    <a:pt x="147061" y="189305"/>
                  </a:cubicBezTo>
                  <a:cubicBezTo>
                    <a:pt x="150136" y="139533"/>
                    <a:pt x="127610" y="92549"/>
                    <a:pt x="98290" y="53718"/>
                  </a:cubicBezTo>
                  <a:cubicBezTo>
                    <a:pt x="89851" y="42562"/>
                    <a:pt x="80769" y="31764"/>
                    <a:pt x="71258" y="21538"/>
                  </a:cubicBezTo>
                  <a:cubicBezTo>
                    <a:pt x="62391" y="11955"/>
                    <a:pt x="52236" y="2516"/>
                    <a:pt x="38863" y="84"/>
                  </a:cubicBezTo>
                  <a:cubicBezTo>
                    <a:pt x="33500" y="-917"/>
                    <a:pt x="31426" y="7307"/>
                    <a:pt x="36790" y="8308"/>
                  </a:cubicBezTo>
                  <a:cubicBezTo>
                    <a:pt x="48446" y="10454"/>
                    <a:pt x="57099" y="18749"/>
                    <a:pt x="64894" y="27116"/>
                  </a:cubicBezTo>
                  <a:cubicBezTo>
                    <a:pt x="73118" y="35912"/>
                    <a:pt x="80984" y="45065"/>
                    <a:pt x="88349" y="54577"/>
                  </a:cubicBezTo>
                  <a:cubicBezTo>
                    <a:pt x="102723" y="73027"/>
                    <a:pt x="115524" y="92978"/>
                    <a:pt x="124892" y="114504"/>
                  </a:cubicBezTo>
                  <a:cubicBezTo>
                    <a:pt x="134261" y="136029"/>
                    <a:pt x="139981" y="159127"/>
                    <a:pt x="139838" y="182654"/>
                  </a:cubicBezTo>
                  <a:cubicBezTo>
                    <a:pt x="139695" y="207112"/>
                    <a:pt x="132973" y="230997"/>
                    <a:pt x="123176" y="253308"/>
                  </a:cubicBezTo>
                  <a:cubicBezTo>
                    <a:pt x="111877" y="279053"/>
                    <a:pt x="96859" y="302938"/>
                    <a:pt x="81771" y="326608"/>
                  </a:cubicBezTo>
                  <a:cubicBezTo>
                    <a:pt x="83845" y="326537"/>
                    <a:pt x="85918" y="326537"/>
                    <a:pt x="87992" y="326465"/>
                  </a:cubicBezTo>
                  <a:cubicBezTo>
                    <a:pt x="60746" y="288993"/>
                    <a:pt x="34144" y="249876"/>
                    <a:pt x="19126" y="205681"/>
                  </a:cubicBezTo>
                  <a:cubicBezTo>
                    <a:pt x="11689" y="183727"/>
                    <a:pt x="7255" y="160629"/>
                    <a:pt x="7255" y="137459"/>
                  </a:cubicBezTo>
                  <a:cubicBezTo>
                    <a:pt x="7184" y="114003"/>
                    <a:pt x="12118" y="91548"/>
                    <a:pt x="21629" y="70166"/>
                  </a:cubicBezTo>
                  <a:cubicBezTo>
                    <a:pt x="30568" y="50071"/>
                    <a:pt x="45013" y="24398"/>
                    <a:pt x="34072" y="2516"/>
                  </a:cubicBezTo>
                  <a:cubicBezTo>
                    <a:pt x="33428" y="1300"/>
                    <a:pt x="31569" y="1872"/>
                    <a:pt x="31712" y="3016"/>
                  </a:cubicBezTo>
                  <a:lnTo>
                    <a:pt x="31712" y="301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4" name="任意多边形: 形状 153"/>
            <p:cNvSpPr/>
            <p:nvPr/>
          </p:nvSpPr>
          <p:spPr>
            <a:xfrm rot="5400000">
              <a:off x="11079903" y="4970710"/>
              <a:ext cx="310712" cy="375090"/>
            </a:xfrm>
            <a:custGeom>
              <a:avLst/>
              <a:gdLst>
                <a:gd name="connsiteX0" fmla="*/ 168 w 163720"/>
                <a:gd name="connsiteY0" fmla="*/ 982 h 197642"/>
                <a:gd name="connsiteX1" fmla="*/ 24768 w 163720"/>
                <a:gd name="connsiteY1" fmla="*/ 47035 h 197642"/>
                <a:gd name="connsiteX2" fmla="*/ 42217 w 163720"/>
                <a:gd name="connsiteY2" fmla="*/ 97523 h 197642"/>
                <a:gd name="connsiteX3" fmla="*/ 107508 w 163720"/>
                <a:gd name="connsiteY3" fmla="*/ 178832 h 197642"/>
                <a:gd name="connsiteX4" fmla="*/ 132323 w 163720"/>
                <a:gd name="connsiteY4" fmla="*/ 191347 h 197642"/>
                <a:gd name="connsiteX5" fmla="*/ 160713 w 163720"/>
                <a:gd name="connsiteY5" fmla="*/ 197425 h 197642"/>
                <a:gd name="connsiteX6" fmla="*/ 161428 w 163720"/>
                <a:gd name="connsiteY6" fmla="*/ 191132 h 197642"/>
                <a:gd name="connsiteX7" fmla="*/ 149056 w 163720"/>
                <a:gd name="connsiteY7" fmla="*/ 188486 h 197642"/>
                <a:gd name="connsiteX8" fmla="*/ 136828 w 163720"/>
                <a:gd name="connsiteY8" fmla="*/ 185054 h 197642"/>
                <a:gd name="connsiteX9" fmla="*/ 114087 w 163720"/>
                <a:gd name="connsiteY9" fmla="*/ 174327 h 197642"/>
                <a:gd name="connsiteX10" fmla="*/ 75828 w 163720"/>
                <a:gd name="connsiteY10" fmla="*/ 140788 h 197642"/>
                <a:gd name="connsiteX11" fmla="*/ 28416 w 163720"/>
                <a:gd name="connsiteY11" fmla="*/ 45176 h 197642"/>
                <a:gd name="connsiteX12" fmla="*/ 1026 w 163720"/>
                <a:gd name="connsiteY12" fmla="*/ 124 h 197642"/>
                <a:gd name="connsiteX13" fmla="*/ 168 w 163720"/>
                <a:gd name="connsiteY13" fmla="*/ 982 h 197642"/>
                <a:gd name="connsiteX14" fmla="*/ 168 w 163720"/>
                <a:gd name="connsiteY14" fmla="*/ 982 h 19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3720" h="197642">
                  <a:moveTo>
                    <a:pt x="168" y="982"/>
                  </a:moveTo>
                  <a:cubicBezTo>
                    <a:pt x="12826" y="13425"/>
                    <a:pt x="19620" y="30373"/>
                    <a:pt x="24768" y="47035"/>
                  </a:cubicBezTo>
                  <a:cubicBezTo>
                    <a:pt x="30060" y="64127"/>
                    <a:pt x="34923" y="81147"/>
                    <a:pt x="42217" y="97523"/>
                  </a:cubicBezTo>
                  <a:cubicBezTo>
                    <a:pt x="56591" y="129775"/>
                    <a:pt x="77473" y="159452"/>
                    <a:pt x="107508" y="178832"/>
                  </a:cubicBezTo>
                  <a:cubicBezTo>
                    <a:pt x="115303" y="183909"/>
                    <a:pt x="123598" y="188057"/>
                    <a:pt x="132323" y="191347"/>
                  </a:cubicBezTo>
                  <a:cubicBezTo>
                    <a:pt x="140689" y="194493"/>
                    <a:pt x="151631" y="198641"/>
                    <a:pt x="160713" y="197425"/>
                  </a:cubicBezTo>
                  <a:cubicBezTo>
                    <a:pt x="164288" y="196925"/>
                    <a:pt x="164861" y="192419"/>
                    <a:pt x="161428" y="191132"/>
                  </a:cubicBezTo>
                  <a:cubicBezTo>
                    <a:pt x="157423" y="189702"/>
                    <a:pt x="153132" y="189416"/>
                    <a:pt x="149056" y="188486"/>
                  </a:cubicBezTo>
                  <a:cubicBezTo>
                    <a:pt x="144909" y="187556"/>
                    <a:pt x="140833" y="186412"/>
                    <a:pt x="136828" y="185054"/>
                  </a:cubicBezTo>
                  <a:cubicBezTo>
                    <a:pt x="128890" y="182336"/>
                    <a:pt x="121238" y="178617"/>
                    <a:pt x="114087" y="174327"/>
                  </a:cubicBezTo>
                  <a:cubicBezTo>
                    <a:pt x="99427" y="165531"/>
                    <a:pt x="86626" y="154017"/>
                    <a:pt x="75828" y="140788"/>
                  </a:cubicBezTo>
                  <a:cubicBezTo>
                    <a:pt x="52873" y="112540"/>
                    <a:pt x="40930" y="78787"/>
                    <a:pt x="28416" y="45176"/>
                  </a:cubicBezTo>
                  <a:cubicBezTo>
                    <a:pt x="22122" y="28442"/>
                    <a:pt x="14829" y="12066"/>
                    <a:pt x="1026" y="124"/>
                  </a:cubicBezTo>
                  <a:cubicBezTo>
                    <a:pt x="383" y="-305"/>
                    <a:pt x="-332" y="481"/>
                    <a:pt x="168" y="982"/>
                  </a:cubicBezTo>
                  <a:lnTo>
                    <a:pt x="168" y="98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5" name="任意多边形: 形状 154"/>
            <p:cNvSpPr/>
            <p:nvPr/>
          </p:nvSpPr>
          <p:spPr>
            <a:xfrm rot="5400000">
              <a:off x="11228152" y="4762754"/>
              <a:ext cx="324871" cy="533681"/>
            </a:xfrm>
            <a:custGeom>
              <a:avLst/>
              <a:gdLst>
                <a:gd name="connsiteX0" fmla="*/ 156219 w 171181"/>
                <a:gd name="connsiteY0" fmla="*/ 278933 h 281207"/>
                <a:gd name="connsiteX1" fmla="*/ 126900 w 171181"/>
                <a:gd name="connsiteY1" fmla="*/ 266204 h 281207"/>
                <a:gd name="connsiteX2" fmla="*/ 97294 w 171181"/>
                <a:gd name="connsiteY2" fmla="*/ 253547 h 281207"/>
                <a:gd name="connsiteX3" fmla="*/ 48594 w 171181"/>
                <a:gd name="connsiteY3" fmla="*/ 217934 h 281207"/>
                <a:gd name="connsiteX4" fmla="*/ 17272 w 171181"/>
                <a:gd name="connsiteY4" fmla="*/ 86209 h 281207"/>
                <a:gd name="connsiteX5" fmla="*/ 8261 w 171181"/>
                <a:gd name="connsiteY5" fmla="*/ 2969 h 281207"/>
                <a:gd name="connsiteX6" fmla="*/ 2183 w 171181"/>
                <a:gd name="connsiteY6" fmla="*/ 7903 h 281207"/>
                <a:gd name="connsiteX7" fmla="*/ 62825 w 171181"/>
                <a:gd name="connsiteY7" fmla="*/ 42801 h 281207"/>
                <a:gd name="connsiteX8" fmla="*/ 114742 w 171181"/>
                <a:gd name="connsiteY8" fmla="*/ 79272 h 281207"/>
                <a:gd name="connsiteX9" fmla="*/ 146136 w 171181"/>
                <a:gd name="connsiteY9" fmla="*/ 133550 h 281207"/>
                <a:gd name="connsiteX10" fmla="*/ 162727 w 171181"/>
                <a:gd name="connsiteY10" fmla="*/ 197410 h 281207"/>
                <a:gd name="connsiteX11" fmla="*/ 157793 w 171181"/>
                <a:gd name="connsiteY11" fmla="*/ 235669 h 281207"/>
                <a:gd name="connsiteX12" fmla="*/ 150355 w 171181"/>
                <a:gd name="connsiteY12" fmla="*/ 276001 h 281207"/>
                <a:gd name="connsiteX13" fmla="*/ 158579 w 171181"/>
                <a:gd name="connsiteY13" fmla="*/ 278075 h 281207"/>
                <a:gd name="connsiteX14" fmla="*/ 165373 w 171181"/>
                <a:gd name="connsiteY14" fmla="*/ 241247 h 281207"/>
                <a:gd name="connsiteX15" fmla="*/ 170879 w 171181"/>
                <a:gd name="connsiteY15" fmla="*/ 205848 h 281207"/>
                <a:gd name="connsiteX16" fmla="*/ 157506 w 171181"/>
                <a:gd name="connsiteY16" fmla="*/ 138770 h 281207"/>
                <a:gd name="connsiteX17" fmla="*/ 127114 w 171181"/>
                <a:gd name="connsiteY17" fmla="*/ 81060 h 281207"/>
                <a:gd name="connsiteX18" fmla="*/ 77199 w 171181"/>
                <a:gd name="connsiteY18" fmla="*/ 41299 h 281207"/>
                <a:gd name="connsiteX19" fmla="*/ 6259 w 171181"/>
                <a:gd name="connsiteY19" fmla="*/ 537 h 281207"/>
                <a:gd name="connsiteX20" fmla="*/ 180 w 171181"/>
                <a:gd name="connsiteY20" fmla="*/ 5472 h 281207"/>
                <a:gd name="connsiteX21" fmla="*/ 13482 w 171181"/>
                <a:gd name="connsiteY21" fmla="*/ 155790 h 281207"/>
                <a:gd name="connsiteX22" fmla="*/ 39226 w 171181"/>
                <a:gd name="connsiteY22" fmla="*/ 218720 h 281207"/>
                <a:gd name="connsiteX23" fmla="*/ 87640 w 171181"/>
                <a:gd name="connsiteY23" fmla="*/ 257051 h 281207"/>
                <a:gd name="connsiteX24" fmla="*/ 120106 w 171181"/>
                <a:gd name="connsiteY24" fmla="*/ 270924 h 281207"/>
                <a:gd name="connsiteX25" fmla="*/ 137269 w 171181"/>
                <a:gd name="connsiteY25" fmla="*/ 276073 h 281207"/>
                <a:gd name="connsiteX26" fmla="*/ 156005 w 171181"/>
                <a:gd name="connsiteY26" fmla="*/ 280149 h 281207"/>
                <a:gd name="connsiteX27" fmla="*/ 156219 w 171181"/>
                <a:gd name="connsiteY27" fmla="*/ 278933 h 281207"/>
                <a:gd name="connsiteX28" fmla="*/ 156219 w 171181"/>
                <a:gd name="connsiteY28" fmla="*/ 278933 h 281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1181" h="281207">
                  <a:moveTo>
                    <a:pt x="156219" y="278933"/>
                  </a:moveTo>
                  <a:cubicBezTo>
                    <a:pt x="146208" y="275286"/>
                    <a:pt x="136840" y="269994"/>
                    <a:pt x="126900" y="266204"/>
                  </a:cubicBezTo>
                  <a:cubicBezTo>
                    <a:pt x="116888" y="262414"/>
                    <a:pt x="106947" y="258266"/>
                    <a:pt x="97294" y="253547"/>
                  </a:cubicBezTo>
                  <a:cubicBezTo>
                    <a:pt x="79130" y="244679"/>
                    <a:pt x="61895" y="233309"/>
                    <a:pt x="48594" y="217934"/>
                  </a:cubicBezTo>
                  <a:cubicBezTo>
                    <a:pt x="17343" y="181820"/>
                    <a:pt x="17629" y="131261"/>
                    <a:pt x="17272" y="86209"/>
                  </a:cubicBezTo>
                  <a:cubicBezTo>
                    <a:pt x="17057" y="58247"/>
                    <a:pt x="16270" y="30000"/>
                    <a:pt x="8261" y="2969"/>
                  </a:cubicBezTo>
                  <a:cubicBezTo>
                    <a:pt x="6259" y="4613"/>
                    <a:pt x="4185" y="6258"/>
                    <a:pt x="2183" y="7903"/>
                  </a:cubicBezTo>
                  <a:cubicBezTo>
                    <a:pt x="22349" y="19559"/>
                    <a:pt x="42587" y="31144"/>
                    <a:pt x="62825" y="42801"/>
                  </a:cubicBezTo>
                  <a:cubicBezTo>
                    <a:pt x="81132" y="53313"/>
                    <a:pt x="100368" y="63396"/>
                    <a:pt x="114742" y="79272"/>
                  </a:cubicBezTo>
                  <a:cubicBezTo>
                    <a:pt x="128831" y="94790"/>
                    <a:pt x="137841" y="114527"/>
                    <a:pt x="146136" y="133550"/>
                  </a:cubicBezTo>
                  <a:cubicBezTo>
                    <a:pt x="154932" y="153716"/>
                    <a:pt x="162727" y="175098"/>
                    <a:pt x="162727" y="197410"/>
                  </a:cubicBezTo>
                  <a:cubicBezTo>
                    <a:pt x="162727" y="210282"/>
                    <a:pt x="160152" y="223011"/>
                    <a:pt x="157793" y="235669"/>
                  </a:cubicBezTo>
                  <a:cubicBezTo>
                    <a:pt x="155290" y="249113"/>
                    <a:pt x="152787" y="262557"/>
                    <a:pt x="150355" y="276001"/>
                  </a:cubicBezTo>
                  <a:cubicBezTo>
                    <a:pt x="149354" y="281365"/>
                    <a:pt x="157578" y="283439"/>
                    <a:pt x="158579" y="278075"/>
                  </a:cubicBezTo>
                  <a:cubicBezTo>
                    <a:pt x="160868" y="265775"/>
                    <a:pt x="163156" y="253547"/>
                    <a:pt x="165373" y="241247"/>
                  </a:cubicBezTo>
                  <a:cubicBezTo>
                    <a:pt x="167518" y="229519"/>
                    <a:pt x="169950" y="217791"/>
                    <a:pt x="170879" y="205848"/>
                  </a:cubicBezTo>
                  <a:cubicBezTo>
                    <a:pt x="172667" y="182607"/>
                    <a:pt x="166303" y="160009"/>
                    <a:pt x="157506" y="138770"/>
                  </a:cubicBezTo>
                  <a:cubicBezTo>
                    <a:pt x="149283" y="118818"/>
                    <a:pt x="140272" y="98223"/>
                    <a:pt x="127114" y="81060"/>
                  </a:cubicBezTo>
                  <a:cubicBezTo>
                    <a:pt x="113813" y="63682"/>
                    <a:pt x="95935" y="52097"/>
                    <a:pt x="77199" y="41299"/>
                  </a:cubicBezTo>
                  <a:cubicBezTo>
                    <a:pt x="53600" y="27640"/>
                    <a:pt x="29929" y="14124"/>
                    <a:pt x="6259" y="537"/>
                  </a:cubicBezTo>
                  <a:cubicBezTo>
                    <a:pt x="3041" y="-1322"/>
                    <a:pt x="-892" y="1967"/>
                    <a:pt x="180" y="5472"/>
                  </a:cubicBezTo>
                  <a:cubicBezTo>
                    <a:pt x="14769" y="54314"/>
                    <a:pt x="4972" y="106089"/>
                    <a:pt x="13482" y="155790"/>
                  </a:cubicBezTo>
                  <a:cubicBezTo>
                    <a:pt x="17343" y="178316"/>
                    <a:pt x="24995" y="200556"/>
                    <a:pt x="39226" y="218720"/>
                  </a:cubicBezTo>
                  <a:cubicBezTo>
                    <a:pt x="52169" y="235168"/>
                    <a:pt x="69118" y="247540"/>
                    <a:pt x="87640" y="257051"/>
                  </a:cubicBezTo>
                  <a:cubicBezTo>
                    <a:pt x="98080" y="262414"/>
                    <a:pt x="109022" y="266919"/>
                    <a:pt x="120106" y="270924"/>
                  </a:cubicBezTo>
                  <a:cubicBezTo>
                    <a:pt x="125755" y="272998"/>
                    <a:pt x="131405" y="274571"/>
                    <a:pt x="137269" y="276073"/>
                  </a:cubicBezTo>
                  <a:cubicBezTo>
                    <a:pt x="143490" y="277646"/>
                    <a:pt x="149784" y="278433"/>
                    <a:pt x="156005" y="280149"/>
                  </a:cubicBezTo>
                  <a:cubicBezTo>
                    <a:pt x="156720" y="280364"/>
                    <a:pt x="156935" y="279219"/>
                    <a:pt x="156219" y="278933"/>
                  </a:cubicBezTo>
                  <a:lnTo>
                    <a:pt x="156219" y="27893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8" name="任意多边形: 形状 157"/>
            <p:cNvSpPr/>
            <p:nvPr/>
          </p:nvSpPr>
          <p:spPr>
            <a:xfrm rot="5400000">
              <a:off x="2935606" y="1015405"/>
              <a:ext cx="726630" cy="298875"/>
            </a:xfrm>
            <a:custGeom>
              <a:avLst/>
              <a:gdLst>
                <a:gd name="connsiteX0" fmla="*/ 10941 w 382875"/>
                <a:gd name="connsiteY0" fmla="*/ 141352 h 157483"/>
                <a:gd name="connsiteX1" fmla="*/ 212176 w 382875"/>
                <a:gd name="connsiteY1" fmla="*/ 141781 h 157483"/>
                <a:gd name="connsiteX2" fmla="*/ 382875 w 382875"/>
                <a:gd name="connsiteY2" fmla="*/ 51032 h 157483"/>
                <a:gd name="connsiteX3" fmla="*/ 133584 w 382875"/>
                <a:gd name="connsiteY3" fmla="*/ 5264 h 157483"/>
                <a:gd name="connsiteX4" fmla="*/ 0 w 382875"/>
                <a:gd name="connsiteY4" fmla="*/ 136775 h 157483"/>
                <a:gd name="connsiteX5" fmla="*/ 10941 w 382875"/>
                <a:gd name="connsiteY5" fmla="*/ 141352 h 15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2875" h="157483">
                  <a:moveTo>
                    <a:pt x="10941" y="141352"/>
                  </a:moveTo>
                  <a:cubicBezTo>
                    <a:pt x="90177" y="149218"/>
                    <a:pt x="140664" y="173103"/>
                    <a:pt x="212176" y="141781"/>
                  </a:cubicBezTo>
                  <a:cubicBezTo>
                    <a:pt x="283760" y="110459"/>
                    <a:pt x="382875" y="51032"/>
                    <a:pt x="382875" y="51032"/>
                  </a:cubicBezTo>
                  <a:cubicBezTo>
                    <a:pt x="382875" y="51032"/>
                    <a:pt x="207456" y="-19479"/>
                    <a:pt x="133584" y="5264"/>
                  </a:cubicBezTo>
                  <a:cubicBezTo>
                    <a:pt x="59713" y="30008"/>
                    <a:pt x="0" y="136775"/>
                    <a:pt x="0" y="136775"/>
                  </a:cubicBezTo>
                  <a:lnTo>
                    <a:pt x="10941" y="141352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59" name="任意多边形: 形状 158"/>
            <p:cNvSpPr/>
            <p:nvPr/>
          </p:nvSpPr>
          <p:spPr>
            <a:xfrm rot="5400000">
              <a:off x="2612792" y="804868"/>
              <a:ext cx="675062" cy="249008"/>
            </a:xfrm>
            <a:custGeom>
              <a:avLst/>
              <a:gdLst>
                <a:gd name="connsiteX0" fmla="*/ 355703 w 355703"/>
                <a:gd name="connsiteY0" fmla="*/ 82191 h 131207"/>
                <a:gd name="connsiteX1" fmla="*/ 143742 w 355703"/>
                <a:gd name="connsiteY1" fmla="*/ 2813 h 131207"/>
                <a:gd name="connsiteX2" fmla="*/ 2 w 355703"/>
                <a:gd name="connsiteY2" fmla="*/ 70248 h 131207"/>
                <a:gd name="connsiteX3" fmla="*/ 120786 w 355703"/>
                <a:gd name="connsiteY3" fmla="*/ 131177 h 131207"/>
                <a:gd name="connsiteX4" fmla="*/ 355703 w 355703"/>
                <a:gd name="connsiteY4" fmla="*/ 82191 h 131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03" h="131207">
                  <a:moveTo>
                    <a:pt x="355703" y="82191"/>
                  </a:moveTo>
                  <a:cubicBezTo>
                    <a:pt x="259734" y="23336"/>
                    <a:pt x="212465" y="-10274"/>
                    <a:pt x="143742" y="2813"/>
                  </a:cubicBezTo>
                  <a:cubicBezTo>
                    <a:pt x="75018" y="15899"/>
                    <a:pt x="-498" y="66530"/>
                    <a:pt x="2" y="70248"/>
                  </a:cubicBezTo>
                  <a:cubicBezTo>
                    <a:pt x="503" y="73967"/>
                    <a:pt x="93397" y="130104"/>
                    <a:pt x="120786" y="131177"/>
                  </a:cubicBezTo>
                  <a:cubicBezTo>
                    <a:pt x="148175" y="132250"/>
                    <a:pt x="320662" y="105504"/>
                    <a:pt x="355703" y="8219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0" name="任意多边形: 形状 159"/>
            <p:cNvSpPr/>
            <p:nvPr/>
          </p:nvSpPr>
          <p:spPr>
            <a:xfrm rot="5400000">
              <a:off x="2269436" y="474177"/>
              <a:ext cx="549893" cy="324668"/>
            </a:xfrm>
            <a:custGeom>
              <a:avLst/>
              <a:gdLst>
                <a:gd name="connsiteX0" fmla="*/ 289750 w 289749"/>
                <a:gd name="connsiteY0" fmla="*/ 157684 h 171074"/>
                <a:gd name="connsiteX1" fmla="*/ 144151 w 289749"/>
                <a:gd name="connsiteY1" fmla="*/ 17520 h 171074"/>
                <a:gd name="connsiteX2" fmla="*/ 55 w 289749"/>
                <a:gd name="connsiteY2" fmla="*/ 0 h 171074"/>
                <a:gd name="connsiteX3" fmla="*/ 122054 w 289749"/>
                <a:gd name="connsiteY3" fmla="*/ 158113 h 171074"/>
                <a:gd name="connsiteX4" fmla="*/ 289750 w 289749"/>
                <a:gd name="connsiteY4" fmla="*/ 157684 h 1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749" h="171074">
                  <a:moveTo>
                    <a:pt x="289750" y="157684"/>
                  </a:moveTo>
                  <a:cubicBezTo>
                    <a:pt x="264649" y="104336"/>
                    <a:pt x="197428" y="37472"/>
                    <a:pt x="144151" y="17520"/>
                  </a:cubicBezTo>
                  <a:cubicBezTo>
                    <a:pt x="90875" y="-2432"/>
                    <a:pt x="15644" y="12014"/>
                    <a:pt x="55" y="0"/>
                  </a:cubicBezTo>
                  <a:cubicBezTo>
                    <a:pt x="-2591" y="71583"/>
                    <a:pt x="91590" y="148244"/>
                    <a:pt x="122054" y="158113"/>
                  </a:cubicBezTo>
                  <a:cubicBezTo>
                    <a:pt x="152518" y="167910"/>
                    <a:pt x="218023" y="181783"/>
                    <a:pt x="289750" y="15768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1" name="任意多边形: 形状 160"/>
            <p:cNvSpPr/>
            <p:nvPr/>
          </p:nvSpPr>
          <p:spPr>
            <a:xfrm rot="5400000">
              <a:off x="3166346" y="346649"/>
              <a:ext cx="408509" cy="379105"/>
            </a:xfrm>
            <a:custGeom>
              <a:avLst/>
              <a:gdLst>
                <a:gd name="connsiteX0" fmla="*/ 215251 w 215251"/>
                <a:gd name="connsiteY0" fmla="*/ 454 h 199758"/>
                <a:gd name="connsiteX1" fmla="*/ 134156 w 215251"/>
                <a:gd name="connsiteY1" fmla="*/ 142048 h 199758"/>
                <a:gd name="connsiteX2" fmla="*/ 0 w 215251"/>
                <a:gd name="connsiteY2" fmla="*/ 199758 h 199758"/>
                <a:gd name="connsiteX3" fmla="*/ 53276 w 215251"/>
                <a:gd name="connsiteY3" fmla="*/ 66674 h 199758"/>
                <a:gd name="connsiteX4" fmla="*/ 215251 w 215251"/>
                <a:gd name="connsiteY4" fmla="*/ 454 h 199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51" h="199758">
                  <a:moveTo>
                    <a:pt x="215251" y="454"/>
                  </a:moveTo>
                  <a:cubicBezTo>
                    <a:pt x="174060" y="37354"/>
                    <a:pt x="187719" y="100857"/>
                    <a:pt x="134156" y="142048"/>
                  </a:cubicBezTo>
                  <a:cubicBezTo>
                    <a:pt x="80522" y="183239"/>
                    <a:pt x="0" y="199758"/>
                    <a:pt x="0" y="199758"/>
                  </a:cubicBezTo>
                  <a:cubicBezTo>
                    <a:pt x="0" y="199758"/>
                    <a:pt x="3289" y="108866"/>
                    <a:pt x="53276" y="66674"/>
                  </a:cubicBezTo>
                  <a:cubicBezTo>
                    <a:pt x="103263" y="24482"/>
                    <a:pt x="195728" y="-3979"/>
                    <a:pt x="215251" y="45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0" name="任意多边形: 形状 609"/>
            <p:cNvSpPr/>
            <p:nvPr/>
          </p:nvSpPr>
          <p:spPr>
            <a:xfrm rot="5400000">
              <a:off x="3265456" y="-101016"/>
              <a:ext cx="110115" cy="312148"/>
            </a:xfrm>
            <a:custGeom>
              <a:avLst/>
              <a:gdLst>
                <a:gd name="connsiteX0" fmla="*/ 0 w 110115"/>
                <a:gd name="connsiteY0" fmla="*/ 294457 h 312148"/>
                <a:gd name="connsiteX1" fmla="*/ 0 w 110115"/>
                <a:gd name="connsiteY1" fmla="*/ 0 h 312148"/>
                <a:gd name="connsiteX2" fmla="*/ 37134 w 110115"/>
                <a:gd name="connsiteY2" fmla="*/ 25852 h 312148"/>
                <a:gd name="connsiteX3" fmla="*/ 98647 w 110115"/>
                <a:gd name="connsiteY3" fmla="*/ 119921 h 312148"/>
                <a:gd name="connsiteX4" fmla="*/ 104077 w 110115"/>
                <a:gd name="connsiteY4" fmla="*/ 312097 h 312148"/>
                <a:gd name="connsiteX5" fmla="*/ 20693 w 110115"/>
                <a:gd name="connsiteY5" fmla="*/ 302435 h 312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115" h="312148">
                  <a:moveTo>
                    <a:pt x="0" y="294457"/>
                  </a:moveTo>
                  <a:lnTo>
                    <a:pt x="0" y="0"/>
                  </a:lnTo>
                  <a:lnTo>
                    <a:pt x="37134" y="25852"/>
                  </a:lnTo>
                  <a:cubicBezTo>
                    <a:pt x="63972" y="48195"/>
                    <a:pt x="87587" y="77645"/>
                    <a:pt x="98647" y="119921"/>
                  </a:cubicBezTo>
                  <a:cubicBezTo>
                    <a:pt x="120770" y="204608"/>
                    <a:pt x="104077" y="312097"/>
                    <a:pt x="104077" y="312097"/>
                  </a:cubicBezTo>
                  <a:cubicBezTo>
                    <a:pt x="76255" y="312606"/>
                    <a:pt x="48289" y="309323"/>
                    <a:pt x="20693" y="302435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2" name="任意多边形: 形状 611"/>
            <p:cNvSpPr/>
            <p:nvPr/>
          </p:nvSpPr>
          <p:spPr>
            <a:xfrm rot="5400000">
              <a:off x="3309670" y="-50103"/>
              <a:ext cx="107447" cy="207652"/>
            </a:xfrm>
            <a:custGeom>
              <a:avLst/>
              <a:gdLst>
                <a:gd name="connsiteX0" fmla="*/ 0 w 107447"/>
                <a:gd name="connsiteY0" fmla="*/ 69175 h 207652"/>
                <a:gd name="connsiteX1" fmla="*/ 0 w 107447"/>
                <a:gd name="connsiteY1" fmla="*/ 0 h 207652"/>
                <a:gd name="connsiteX2" fmla="*/ 22665 w 107447"/>
                <a:gd name="connsiteY2" fmla="*/ 18028 h 207652"/>
                <a:gd name="connsiteX3" fmla="*/ 63227 w 107447"/>
                <a:gd name="connsiteY3" fmla="*/ 65767 h 207652"/>
                <a:gd name="connsiteX4" fmla="*/ 107199 w 107447"/>
                <a:gd name="connsiteY4" fmla="*/ 182754 h 207652"/>
                <a:gd name="connsiteX5" fmla="*/ 62821 w 107447"/>
                <a:gd name="connsiteY5" fmla="*/ 195919 h 207652"/>
                <a:gd name="connsiteX6" fmla="*/ 15998 w 107447"/>
                <a:gd name="connsiteY6" fmla="*/ 88838 h 20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447" h="207652">
                  <a:moveTo>
                    <a:pt x="0" y="69175"/>
                  </a:moveTo>
                  <a:lnTo>
                    <a:pt x="0" y="0"/>
                  </a:lnTo>
                  <a:lnTo>
                    <a:pt x="22665" y="18028"/>
                  </a:lnTo>
                  <a:cubicBezTo>
                    <a:pt x="37645" y="32550"/>
                    <a:pt x="51217" y="48531"/>
                    <a:pt x="63227" y="65767"/>
                  </a:cubicBezTo>
                  <a:cubicBezTo>
                    <a:pt x="85756" y="98202"/>
                    <a:pt x="110185" y="142581"/>
                    <a:pt x="107199" y="182754"/>
                  </a:cubicBezTo>
                  <a:cubicBezTo>
                    <a:pt x="105706" y="203790"/>
                    <a:pt x="74492" y="219399"/>
                    <a:pt x="62821" y="195919"/>
                  </a:cubicBezTo>
                  <a:cubicBezTo>
                    <a:pt x="45448" y="160905"/>
                    <a:pt x="37847" y="122631"/>
                    <a:pt x="15998" y="88838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4" name="任意多边形: 形状 163"/>
            <p:cNvSpPr/>
            <p:nvPr/>
          </p:nvSpPr>
          <p:spPr>
            <a:xfrm rot="5400000">
              <a:off x="3265380" y="438811"/>
              <a:ext cx="237803" cy="333315"/>
            </a:xfrm>
            <a:custGeom>
              <a:avLst/>
              <a:gdLst>
                <a:gd name="connsiteX0" fmla="*/ 112683 w 125303"/>
                <a:gd name="connsiteY0" fmla="*/ 890 h 175630"/>
                <a:gd name="connsiteX1" fmla="*/ 96450 w 125303"/>
                <a:gd name="connsiteY1" fmla="*/ 20199 h 175630"/>
                <a:gd name="connsiteX2" fmla="*/ 85151 w 125303"/>
                <a:gd name="connsiteY2" fmla="*/ 42224 h 175630"/>
                <a:gd name="connsiteX3" fmla="*/ 59907 w 125303"/>
                <a:gd name="connsiteY3" fmla="*/ 84702 h 175630"/>
                <a:gd name="connsiteX4" fmla="*/ 27083 w 125303"/>
                <a:gd name="connsiteY4" fmla="*/ 119028 h 175630"/>
                <a:gd name="connsiteX5" fmla="*/ 51 w 125303"/>
                <a:gd name="connsiteY5" fmla="*/ 163580 h 175630"/>
                <a:gd name="connsiteX6" fmla="*/ 22578 w 125303"/>
                <a:gd name="connsiteY6" fmla="*/ 172304 h 175630"/>
                <a:gd name="connsiteX7" fmla="*/ 37595 w 125303"/>
                <a:gd name="connsiteY7" fmla="*/ 154784 h 175630"/>
                <a:gd name="connsiteX8" fmla="*/ 53256 w 125303"/>
                <a:gd name="connsiteY8" fmla="*/ 137049 h 175630"/>
                <a:gd name="connsiteX9" fmla="*/ 85866 w 125303"/>
                <a:gd name="connsiteY9" fmla="*/ 99148 h 175630"/>
                <a:gd name="connsiteX10" fmla="*/ 106247 w 125303"/>
                <a:gd name="connsiteY10" fmla="*/ 53595 h 175630"/>
                <a:gd name="connsiteX11" fmla="*/ 115901 w 125303"/>
                <a:gd name="connsiteY11" fmla="*/ 30925 h 175630"/>
                <a:gd name="connsiteX12" fmla="*/ 125269 w 125303"/>
                <a:gd name="connsiteY12" fmla="*/ 7684 h 175630"/>
                <a:gd name="connsiteX13" fmla="*/ 112683 w 125303"/>
                <a:gd name="connsiteY13" fmla="*/ 890 h 175630"/>
                <a:gd name="connsiteX14" fmla="*/ 112683 w 125303"/>
                <a:gd name="connsiteY14" fmla="*/ 890 h 175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5303" h="175630">
                  <a:moveTo>
                    <a:pt x="112683" y="890"/>
                  </a:moveTo>
                  <a:cubicBezTo>
                    <a:pt x="104960" y="4394"/>
                    <a:pt x="100526" y="13119"/>
                    <a:pt x="96450" y="20199"/>
                  </a:cubicBezTo>
                  <a:cubicBezTo>
                    <a:pt x="92373" y="27350"/>
                    <a:pt x="88869" y="34859"/>
                    <a:pt x="85151" y="42224"/>
                  </a:cubicBezTo>
                  <a:cubicBezTo>
                    <a:pt x="77999" y="56741"/>
                    <a:pt x="69990" y="72045"/>
                    <a:pt x="59907" y="84702"/>
                  </a:cubicBezTo>
                  <a:cubicBezTo>
                    <a:pt x="50038" y="97074"/>
                    <a:pt x="38239" y="107801"/>
                    <a:pt x="27083" y="119028"/>
                  </a:cubicBezTo>
                  <a:cubicBezTo>
                    <a:pt x="14568" y="131686"/>
                    <a:pt x="1625" y="145058"/>
                    <a:pt x="51" y="163580"/>
                  </a:cubicBezTo>
                  <a:cubicBezTo>
                    <a:pt x="-1021" y="176238"/>
                    <a:pt x="14997" y="178526"/>
                    <a:pt x="22578" y="172304"/>
                  </a:cubicBezTo>
                  <a:cubicBezTo>
                    <a:pt x="28585" y="167370"/>
                    <a:pt x="32875" y="160863"/>
                    <a:pt x="37595" y="154784"/>
                  </a:cubicBezTo>
                  <a:cubicBezTo>
                    <a:pt x="42458" y="148563"/>
                    <a:pt x="47821" y="142770"/>
                    <a:pt x="53256" y="137049"/>
                  </a:cubicBezTo>
                  <a:cubicBezTo>
                    <a:pt x="64770" y="124892"/>
                    <a:pt x="76498" y="113093"/>
                    <a:pt x="85866" y="99148"/>
                  </a:cubicBezTo>
                  <a:cubicBezTo>
                    <a:pt x="95305" y="85060"/>
                    <a:pt x="100383" y="69327"/>
                    <a:pt x="106247" y="53595"/>
                  </a:cubicBezTo>
                  <a:cubicBezTo>
                    <a:pt x="109107" y="45943"/>
                    <a:pt x="112325" y="38291"/>
                    <a:pt x="115901" y="30925"/>
                  </a:cubicBezTo>
                  <a:cubicBezTo>
                    <a:pt x="119619" y="23202"/>
                    <a:pt x="124482" y="16408"/>
                    <a:pt x="125269" y="7684"/>
                  </a:cubicBezTo>
                  <a:cubicBezTo>
                    <a:pt x="125912" y="676"/>
                    <a:pt x="117545" y="-1398"/>
                    <a:pt x="112683" y="890"/>
                  </a:cubicBezTo>
                  <a:lnTo>
                    <a:pt x="112683" y="89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5" name="任意多边形: 形状 164"/>
            <p:cNvSpPr/>
            <p:nvPr/>
          </p:nvSpPr>
          <p:spPr>
            <a:xfrm rot="5400000">
              <a:off x="3154429" y="1199711"/>
              <a:ext cx="467501" cy="122776"/>
            </a:xfrm>
            <a:custGeom>
              <a:avLst/>
              <a:gdLst>
                <a:gd name="connsiteX0" fmla="*/ 245651 w 246335"/>
                <a:gd name="connsiteY0" fmla="*/ 49666 h 64693"/>
                <a:gd name="connsiteX1" fmla="*/ 229990 w 246335"/>
                <a:gd name="connsiteY1" fmla="*/ 48665 h 64693"/>
                <a:gd name="connsiteX2" fmla="*/ 211969 w 246335"/>
                <a:gd name="connsiteY2" fmla="*/ 45161 h 64693"/>
                <a:gd name="connsiteX3" fmla="*/ 176213 w 246335"/>
                <a:gd name="connsiteY3" fmla="*/ 38081 h 64693"/>
                <a:gd name="connsiteX4" fmla="*/ 107347 w 246335"/>
                <a:gd name="connsiteY4" fmla="*/ 12981 h 64693"/>
                <a:gd name="connsiteX5" fmla="*/ 43916 w 246335"/>
                <a:gd name="connsiteY5" fmla="*/ 37 h 64693"/>
                <a:gd name="connsiteX6" fmla="*/ 15382 w 246335"/>
                <a:gd name="connsiteY6" fmla="*/ 6187 h 64693"/>
                <a:gd name="connsiteX7" fmla="*/ 3655 w 246335"/>
                <a:gd name="connsiteY7" fmla="*/ 15626 h 64693"/>
                <a:gd name="connsiteX8" fmla="*/ 794 w 246335"/>
                <a:gd name="connsiteY8" fmla="*/ 22063 h 64693"/>
                <a:gd name="connsiteX9" fmla="*/ 508 w 246335"/>
                <a:gd name="connsiteY9" fmla="*/ 24709 h 64693"/>
                <a:gd name="connsiteX10" fmla="*/ 365 w 246335"/>
                <a:gd name="connsiteY10" fmla="*/ 26211 h 64693"/>
                <a:gd name="connsiteX11" fmla="*/ 8160 w 246335"/>
                <a:gd name="connsiteY11" fmla="*/ 33648 h 64693"/>
                <a:gd name="connsiteX12" fmla="*/ 10520 w 246335"/>
                <a:gd name="connsiteY12" fmla="*/ 33147 h 64693"/>
                <a:gd name="connsiteX13" fmla="*/ 4727 w 246335"/>
                <a:gd name="connsiteY13" fmla="*/ 32504 h 64693"/>
                <a:gd name="connsiteX14" fmla="*/ 10591 w 246335"/>
                <a:gd name="connsiteY14" fmla="*/ 34291 h 64693"/>
                <a:gd name="connsiteX15" fmla="*/ 13237 w 246335"/>
                <a:gd name="connsiteY15" fmla="*/ 33862 h 64693"/>
                <a:gd name="connsiteX16" fmla="*/ 13309 w 246335"/>
                <a:gd name="connsiteY16" fmla="*/ 34077 h 64693"/>
                <a:gd name="connsiteX17" fmla="*/ 28040 w 246335"/>
                <a:gd name="connsiteY17" fmla="*/ 31145 h 64693"/>
                <a:gd name="connsiteX18" fmla="*/ 53999 w 246335"/>
                <a:gd name="connsiteY18" fmla="*/ 28785 h 64693"/>
                <a:gd name="connsiteX19" fmla="*/ 116429 w 246335"/>
                <a:gd name="connsiteY19" fmla="*/ 45090 h 64693"/>
                <a:gd name="connsiteX20" fmla="*/ 183865 w 246335"/>
                <a:gd name="connsiteY20" fmla="*/ 62825 h 64693"/>
                <a:gd name="connsiteX21" fmla="*/ 218977 w 246335"/>
                <a:gd name="connsiteY21" fmla="*/ 63182 h 64693"/>
                <a:gd name="connsiteX22" fmla="*/ 233995 w 246335"/>
                <a:gd name="connsiteY22" fmla="*/ 57318 h 64693"/>
                <a:gd name="connsiteX23" fmla="*/ 246223 w 246335"/>
                <a:gd name="connsiteY23" fmla="*/ 50882 h 64693"/>
                <a:gd name="connsiteX24" fmla="*/ 245651 w 246335"/>
                <a:gd name="connsiteY24" fmla="*/ 49666 h 64693"/>
                <a:gd name="connsiteX25" fmla="*/ 245651 w 246335"/>
                <a:gd name="connsiteY25" fmla="*/ 49666 h 6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46335" h="64693">
                  <a:moveTo>
                    <a:pt x="245651" y="49666"/>
                  </a:moveTo>
                  <a:cubicBezTo>
                    <a:pt x="240502" y="48379"/>
                    <a:pt x="235282" y="49237"/>
                    <a:pt x="229990" y="48665"/>
                  </a:cubicBezTo>
                  <a:cubicBezTo>
                    <a:pt x="223911" y="47950"/>
                    <a:pt x="218048" y="45948"/>
                    <a:pt x="211969" y="45161"/>
                  </a:cubicBezTo>
                  <a:cubicBezTo>
                    <a:pt x="199883" y="43516"/>
                    <a:pt x="187941" y="41371"/>
                    <a:pt x="176213" y="38081"/>
                  </a:cubicBezTo>
                  <a:cubicBezTo>
                    <a:pt x="152685" y="31502"/>
                    <a:pt x="130302" y="21348"/>
                    <a:pt x="107347" y="12981"/>
                  </a:cubicBezTo>
                  <a:cubicBezTo>
                    <a:pt x="87038" y="5615"/>
                    <a:pt x="65727" y="-535"/>
                    <a:pt x="43916" y="37"/>
                  </a:cubicBezTo>
                  <a:cubicBezTo>
                    <a:pt x="34405" y="323"/>
                    <a:pt x="23821" y="1610"/>
                    <a:pt x="15382" y="6187"/>
                  </a:cubicBezTo>
                  <a:cubicBezTo>
                    <a:pt x="11163" y="8475"/>
                    <a:pt x="6157" y="11479"/>
                    <a:pt x="3655" y="15626"/>
                  </a:cubicBezTo>
                  <a:cubicBezTo>
                    <a:pt x="3154" y="16413"/>
                    <a:pt x="1080" y="20919"/>
                    <a:pt x="794" y="22063"/>
                  </a:cubicBezTo>
                  <a:cubicBezTo>
                    <a:pt x="722" y="22921"/>
                    <a:pt x="580" y="23851"/>
                    <a:pt x="508" y="24709"/>
                  </a:cubicBezTo>
                  <a:cubicBezTo>
                    <a:pt x="1295" y="27641"/>
                    <a:pt x="1223" y="28141"/>
                    <a:pt x="365" y="26211"/>
                  </a:cubicBezTo>
                  <a:cubicBezTo>
                    <a:pt x="-1494" y="31073"/>
                    <a:pt x="4155" y="34506"/>
                    <a:pt x="8160" y="33648"/>
                  </a:cubicBezTo>
                  <a:cubicBezTo>
                    <a:pt x="8946" y="33504"/>
                    <a:pt x="9733" y="33290"/>
                    <a:pt x="10520" y="33147"/>
                  </a:cubicBezTo>
                  <a:cubicBezTo>
                    <a:pt x="8589" y="32933"/>
                    <a:pt x="6658" y="32718"/>
                    <a:pt x="4727" y="32504"/>
                  </a:cubicBezTo>
                  <a:cubicBezTo>
                    <a:pt x="6587" y="33719"/>
                    <a:pt x="8374" y="34077"/>
                    <a:pt x="10591" y="34291"/>
                  </a:cubicBezTo>
                  <a:cubicBezTo>
                    <a:pt x="11449" y="34148"/>
                    <a:pt x="12307" y="34005"/>
                    <a:pt x="13237" y="33862"/>
                  </a:cubicBezTo>
                  <a:cubicBezTo>
                    <a:pt x="11020" y="33862"/>
                    <a:pt x="11092" y="33934"/>
                    <a:pt x="13309" y="34077"/>
                  </a:cubicBezTo>
                  <a:cubicBezTo>
                    <a:pt x="18314" y="33791"/>
                    <a:pt x="23106" y="32289"/>
                    <a:pt x="28040" y="31145"/>
                  </a:cubicBezTo>
                  <a:cubicBezTo>
                    <a:pt x="36765" y="29071"/>
                    <a:pt x="44917" y="28070"/>
                    <a:pt x="53999" y="28785"/>
                  </a:cubicBezTo>
                  <a:cubicBezTo>
                    <a:pt x="75238" y="30501"/>
                    <a:pt x="96334" y="38439"/>
                    <a:pt x="116429" y="45090"/>
                  </a:cubicBezTo>
                  <a:cubicBezTo>
                    <a:pt x="138455" y="52455"/>
                    <a:pt x="160766" y="59678"/>
                    <a:pt x="183865" y="62825"/>
                  </a:cubicBezTo>
                  <a:cubicBezTo>
                    <a:pt x="195164" y="64326"/>
                    <a:pt x="207678" y="65971"/>
                    <a:pt x="218977" y="63182"/>
                  </a:cubicBezTo>
                  <a:cubicBezTo>
                    <a:pt x="224055" y="61895"/>
                    <a:pt x="229132" y="59249"/>
                    <a:pt x="233995" y="57318"/>
                  </a:cubicBezTo>
                  <a:cubicBezTo>
                    <a:pt x="238500" y="55530"/>
                    <a:pt x="242719" y="54315"/>
                    <a:pt x="246223" y="50882"/>
                  </a:cubicBezTo>
                  <a:cubicBezTo>
                    <a:pt x="246509" y="50668"/>
                    <a:pt x="246223" y="49809"/>
                    <a:pt x="245651" y="49666"/>
                  </a:cubicBezTo>
                  <a:lnTo>
                    <a:pt x="245651" y="49666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6" name="任意多边形: 形状 165"/>
            <p:cNvSpPr/>
            <p:nvPr/>
          </p:nvSpPr>
          <p:spPr>
            <a:xfrm rot="5400000">
              <a:off x="2682637" y="985909"/>
              <a:ext cx="399731" cy="112419"/>
            </a:xfrm>
            <a:custGeom>
              <a:avLst/>
              <a:gdLst>
                <a:gd name="connsiteX0" fmla="*/ 206450 w 210626"/>
                <a:gd name="connsiteY0" fmla="*/ 2746 h 59236"/>
                <a:gd name="connsiteX1" fmla="*/ 163257 w 210626"/>
                <a:gd name="connsiteY1" fmla="*/ 2674 h 59236"/>
                <a:gd name="connsiteX2" fmla="*/ 117775 w 210626"/>
                <a:gd name="connsiteY2" fmla="*/ 9611 h 59236"/>
                <a:gd name="connsiteX3" fmla="*/ 32104 w 210626"/>
                <a:gd name="connsiteY3" fmla="*/ 30207 h 59236"/>
                <a:gd name="connsiteX4" fmla="*/ 13367 w 210626"/>
                <a:gd name="connsiteY4" fmla="*/ 33353 h 59236"/>
                <a:gd name="connsiteX5" fmla="*/ 567 w 210626"/>
                <a:gd name="connsiteY5" fmla="*/ 40075 h 59236"/>
                <a:gd name="connsiteX6" fmla="*/ 21305 w 210626"/>
                <a:gd name="connsiteY6" fmla="*/ 58025 h 59236"/>
                <a:gd name="connsiteX7" fmla="*/ 65285 w 210626"/>
                <a:gd name="connsiteY7" fmla="*/ 54092 h 59236"/>
                <a:gd name="connsiteX8" fmla="*/ 107763 w 210626"/>
                <a:gd name="connsiteY8" fmla="*/ 41220 h 59236"/>
                <a:gd name="connsiteX9" fmla="*/ 157107 w 210626"/>
                <a:gd name="connsiteY9" fmla="*/ 28204 h 59236"/>
                <a:gd name="connsiteX10" fmla="*/ 181993 w 210626"/>
                <a:gd name="connsiteY10" fmla="*/ 23127 h 59236"/>
                <a:gd name="connsiteX11" fmla="*/ 206807 w 210626"/>
                <a:gd name="connsiteY11" fmla="*/ 16905 h 59236"/>
                <a:gd name="connsiteX12" fmla="*/ 206450 w 210626"/>
                <a:gd name="connsiteY12" fmla="*/ 2746 h 59236"/>
                <a:gd name="connsiteX13" fmla="*/ 206450 w 210626"/>
                <a:gd name="connsiteY13" fmla="*/ 2746 h 5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626" h="59236">
                  <a:moveTo>
                    <a:pt x="206450" y="2746"/>
                  </a:moveTo>
                  <a:cubicBezTo>
                    <a:pt x="193792" y="-2546"/>
                    <a:pt x="176629" y="1173"/>
                    <a:pt x="163257" y="2674"/>
                  </a:cubicBezTo>
                  <a:cubicBezTo>
                    <a:pt x="148024" y="4319"/>
                    <a:pt x="132721" y="6393"/>
                    <a:pt x="117775" y="9611"/>
                  </a:cubicBezTo>
                  <a:cubicBezTo>
                    <a:pt x="89027" y="15833"/>
                    <a:pt x="61352" y="26345"/>
                    <a:pt x="32104" y="30207"/>
                  </a:cubicBezTo>
                  <a:cubicBezTo>
                    <a:pt x="25882" y="30993"/>
                    <a:pt x="19374" y="31708"/>
                    <a:pt x="13367" y="33353"/>
                  </a:cubicBezTo>
                  <a:cubicBezTo>
                    <a:pt x="9720" y="34354"/>
                    <a:pt x="2283" y="35928"/>
                    <a:pt x="567" y="40075"/>
                  </a:cubicBezTo>
                  <a:cubicBezTo>
                    <a:pt x="-3438" y="49729"/>
                    <a:pt x="14869" y="56595"/>
                    <a:pt x="21305" y="58025"/>
                  </a:cubicBezTo>
                  <a:cubicBezTo>
                    <a:pt x="35751" y="61171"/>
                    <a:pt x="51197" y="57596"/>
                    <a:pt x="65285" y="54092"/>
                  </a:cubicBezTo>
                  <a:cubicBezTo>
                    <a:pt x="79659" y="50516"/>
                    <a:pt x="93604" y="45439"/>
                    <a:pt x="107763" y="41220"/>
                  </a:cubicBezTo>
                  <a:cubicBezTo>
                    <a:pt x="124068" y="36357"/>
                    <a:pt x="140516" y="31923"/>
                    <a:pt x="157107" y="28204"/>
                  </a:cubicBezTo>
                  <a:cubicBezTo>
                    <a:pt x="165402" y="26345"/>
                    <a:pt x="173697" y="24700"/>
                    <a:pt x="181993" y="23127"/>
                  </a:cubicBezTo>
                  <a:cubicBezTo>
                    <a:pt x="190288" y="21625"/>
                    <a:pt x="199585" y="21554"/>
                    <a:pt x="206807" y="16905"/>
                  </a:cubicBezTo>
                  <a:cubicBezTo>
                    <a:pt x="211527" y="13902"/>
                    <a:pt x="212385" y="5249"/>
                    <a:pt x="206450" y="2746"/>
                  </a:cubicBezTo>
                  <a:lnTo>
                    <a:pt x="206450" y="2746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7" name="任意多边形: 形状 166"/>
            <p:cNvSpPr/>
            <p:nvPr/>
          </p:nvSpPr>
          <p:spPr>
            <a:xfrm rot="5400000">
              <a:off x="2240618" y="599316"/>
              <a:ext cx="437479" cy="161302"/>
            </a:xfrm>
            <a:custGeom>
              <a:avLst/>
              <a:gdLst>
                <a:gd name="connsiteX0" fmla="*/ 226366 w 230516"/>
                <a:gd name="connsiteY0" fmla="*/ 49962 h 84993"/>
                <a:gd name="connsiteX1" fmla="*/ 200049 w 230516"/>
                <a:gd name="connsiteY1" fmla="*/ 47531 h 84993"/>
                <a:gd name="connsiteX2" fmla="*/ 169442 w 230516"/>
                <a:gd name="connsiteY2" fmla="*/ 49890 h 84993"/>
                <a:gd name="connsiteX3" fmla="*/ 111231 w 230516"/>
                <a:gd name="connsiteY3" fmla="*/ 54825 h 84993"/>
                <a:gd name="connsiteX4" fmla="*/ 66608 w 230516"/>
                <a:gd name="connsiteY4" fmla="*/ 35445 h 84993"/>
                <a:gd name="connsiteX5" fmla="*/ 41722 w 230516"/>
                <a:gd name="connsiteY5" fmla="*/ 16351 h 84993"/>
                <a:gd name="connsiteX6" fmla="*/ 13832 w 230516"/>
                <a:gd name="connsiteY6" fmla="*/ 1191 h 84993"/>
                <a:gd name="connsiteX7" fmla="*/ 2533 w 230516"/>
                <a:gd name="connsiteY7" fmla="*/ 16637 h 84993"/>
                <a:gd name="connsiteX8" fmla="*/ 25202 w 230516"/>
                <a:gd name="connsiteY8" fmla="*/ 41810 h 84993"/>
                <a:gd name="connsiteX9" fmla="*/ 49946 w 230516"/>
                <a:gd name="connsiteY9" fmla="*/ 61618 h 84993"/>
                <a:gd name="connsiteX10" fmla="*/ 105439 w 230516"/>
                <a:gd name="connsiteY10" fmla="*/ 84717 h 84993"/>
                <a:gd name="connsiteX11" fmla="*/ 166653 w 230516"/>
                <a:gd name="connsiteY11" fmla="*/ 78710 h 84993"/>
                <a:gd name="connsiteX12" fmla="*/ 198905 w 230516"/>
                <a:gd name="connsiteY12" fmla="*/ 73132 h 84993"/>
                <a:gd name="connsiteX13" fmla="*/ 228225 w 230516"/>
                <a:gd name="connsiteY13" fmla="*/ 62834 h 84993"/>
                <a:gd name="connsiteX14" fmla="*/ 226366 w 230516"/>
                <a:gd name="connsiteY14" fmla="*/ 49962 h 84993"/>
                <a:gd name="connsiteX15" fmla="*/ 226366 w 230516"/>
                <a:gd name="connsiteY15" fmla="*/ 49962 h 84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0516" h="84993">
                  <a:moveTo>
                    <a:pt x="226366" y="49962"/>
                  </a:moveTo>
                  <a:cubicBezTo>
                    <a:pt x="218785" y="45171"/>
                    <a:pt x="208631" y="47244"/>
                    <a:pt x="200049" y="47531"/>
                  </a:cubicBezTo>
                  <a:cubicBezTo>
                    <a:pt x="189823" y="47960"/>
                    <a:pt x="179597" y="48889"/>
                    <a:pt x="169442" y="49890"/>
                  </a:cubicBezTo>
                  <a:cubicBezTo>
                    <a:pt x="150205" y="51750"/>
                    <a:pt x="130683" y="55612"/>
                    <a:pt x="111231" y="54825"/>
                  </a:cubicBezTo>
                  <a:cubicBezTo>
                    <a:pt x="93997" y="54110"/>
                    <a:pt x="79909" y="45743"/>
                    <a:pt x="66608" y="35445"/>
                  </a:cubicBezTo>
                  <a:cubicBezTo>
                    <a:pt x="58384" y="29009"/>
                    <a:pt x="50375" y="22287"/>
                    <a:pt x="41722" y="16351"/>
                  </a:cubicBezTo>
                  <a:cubicBezTo>
                    <a:pt x="32854" y="10273"/>
                    <a:pt x="23415" y="5911"/>
                    <a:pt x="13832" y="1191"/>
                  </a:cubicBezTo>
                  <a:cubicBezTo>
                    <a:pt x="3463" y="-3887"/>
                    <a:pt x="-4189" y="8413"/>
                    <a:pt x="2533" y="16637"/>
                  </a:cubicBezTo>
                  <a:cubicBezTo>
                    <a:pt x="9827" y="25433"/>
                    <a:pt x="16621" y="34229"/>
                    <a:pt x="25202" y="41810"/>
                  </a:cubicBezTo>
                  <a:cubicBezTo>
                    <a:pt x="33069" y="48746"/>
                    <a:pt x="41507" y="55254"/>
                    <a:pt x="49946" y="61618"/>
                  </a:cubicBezTo>
                  <a:cubicBezTo>
                    <a:pt x="66822" y="74348"/>
                    <a:pt x="84057" y="83143"/>
                    <a:pt x="105439" y="84717"/>
                  </a:cubicBezTo>
                  <a:cubicBezTo>
                    <a:pt x="125820" y="86147"/>
                    <a:pt x="146630" y="81713"/>
                    <a:pt x="166653" y="78710"/>
                  </a:cubicBezTo>
                  <a:cubicBezTo>
                    <a:pt x="177451" y="77065"/>
                    <a:pt x="188250" y="75277"/>
                    <a:pt x="198905" y="73132"/>
                  </a:cubicBezTo>
                  <a:cubicBezTo>
                    <a:pt x="208488" y="71201"/>
                    <a:pt x="221360" y="70343"/>
                    <a:pt x="228225" y="62834"/>
                  </a:cubicBezTo>
                  <a:cubicBezTo>
                    <a:pt x="232087" y="58758"/>
                    <a:pt x="230799" y="52751"/>
                    <a:pt x="226366" y="49962"/>
                  </a:cubicBezTo>
                  <a:lnTo>
                    <a:pt x="226366" y="4996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8" name="任意多边形: 形状 167"/>
            <p:cNvSpPr/>
            <p:nvPr/>
          </p:nvSpPr>
          <p:spPr>
            <a:xfrm rot="5400000">
              <a:off x="3078722" y="975862"/>
              <a:ext cx="358806" cy="132521"/>
            </a:xfrm>
            <a:custGeom>
              <a:avLst/>
              <a:gdLst>
                <a:gd name="connsiteX0" fmla="*/ 187442 w 189062"/>
                <a:gd name="connsiteY0" fmla="*/ 3801 h 69828"/>
                <a:gd name="connsiteX1" fmla="*/ 143105 w 189062"/>
                <a:gd name="connsiteY1" fmla="*/ 6447 h 69828"/>
                <a:gd name="connsiteX2" fmla="*/ 90329 w 189062"/>
                <a:gd name="connsiteY2" fmla="*/ 18318 h 69828"/>
                <a:gd name="connsiteX3" fmla="*/ 42344 w 189062"/>
                <a:gd name="connsiteY3" fmla="*/ 31548 h 69828"/>
                <a:gd name="connsiteX4" fmla="*/ 939 w 189062"/>
                <a:gd name="connsiteY4" fmla="*/ 56792 h 69828"/>
                <a:gd name="connsiteX5" fmla="*/ 6159 w 189062"/>
                <a:gd name="connsiteY5" fmla="*/ 68877 h 69828"/>
                <a:gd name="connsiteX6" fmla="*/ 52499 w 189062"/>
                <a:gd name="connsiteY6" fmla="*/ 59438 h 69828"/>
                <a:gd name="connsiteX7" fmla="*/ 98553 w 189062"/>
                <a:gd name="connsiteY7" fmla="*/ 45564 h 69828"/>
                <a:gd name="connsiteX8" fmla="*/ 146680 w 189062"/>
                <a:gd name="connsiteY8" fmla="*/ 30332 h 69828"/>
                <a:gd name="connsiteX9" fmla="*/ 169850 w 189062"/>
                <a:gd name="connsiteY9" fmla="*/ 22680 h 69828"/>
                <a:gd name="connsiteX10" fmla="*/ 188443 w 189062"/>
                <a:gd name="connsiteY10" fmla="*/ 10523 h 69828"/>
                <a:gd name="connsiteX11" fmla="*/ 187442 w 189062"/>
                <a:gd name="connsiteY11" fmla="*/ 3801 h 69828"/>
                <a:gd name="connsiteX12" fmla="*/ 187442 w 189062"/>
                <a:gd name="connsiteY12" fmla="*/ 3801 h 6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062" h="69828">
                  <a:moveTo>
                    <a:pt x="187442" y="3801"/>
                  </a:moveTo>
                  <a:cubicBezTo>
                    <a:pt x="176143" y="-4923"/>
                    <a:pt x="155762" y="3729"/>
                    <a:pt x="143105" y="6447"/>
                  </a:cubicBezTo>
                  <a:cubicBezTo>
                    <a:pt x="125513" y="10237"/>
                    <a:pt x="107849" y="13956"/>
                    <a:pt x="90329" y="18318"/>
                  </a:cubicBezTo>
                  <a:cubicBezTo>
                    <a:pt x="74238" y="22323"/>
                    <a:pt x="58148" y="26399"/>
                    <a:pt x="42344" y="31548"/>
                  </a:cubicBezTo>
                  <a:cubicBezTo>
                    <a:pt x="27398" y="36410"/>
                    <a:pt x="8519" y="41488"/>
                    <a:pt x="939" y="56792"/>
                  </a:cubicBezTo>
                  <a:cubicBezTo>
                    <a:pt x="-1421" y="61511"/>
                    <a:pt x="796" y="67518"/>
                    <a:pt x="6159" y="68877"/>
                  </a:cubicBezTo>
                  <a:cubicBezTo>
                    <a:pt x="21892" y="72667"/>
                    <a:pt x="37839" y="64229"/>
                    <a:pt x="52499" y="59438"/>
                  </a:cubicBezTo>
                  <a:cubicBezTo>
                    <a:pt x="67731" y="54503"/>
                    <a:pt x="83177" y="50069"/>
                    <a:pt x="98553" y="45564"/>
                  </a:cubicBezTo>
                  <a:cubicBezTo>
                    <a:pt x="114714" y="40844"/>
                    <a:pt x="130662" y="35552"/>
                    <a:pt x="146680" y="30332"/>
                  </a:cubicBezTo>
                  <a:cubicBezTo>
                    <a:pt x="154404" y="27829"/>
                    <a:pt x="162127" y="25398"/>
                    <a:pt x="169850" y="22680"/>
                  </a:cubicBezTo>
                  <a:cubicBezTo>
                    <a:pt x="176858" y="20249"/>
                    <a:pt x="185440" y="18032"/>
                    <a:pt x="188443" y="10523"/>
                  </a:cubicBezTo>
                  <a:cubicBezTo>
                    <a:pt x="189301" y="8449"/>
                    <a:pt x="189516" y="5374"/>
                    <a:pt x="187442" y="3801"/>
                  </a:cubicBezTo>
                  <a:lnTo>
                    <a:pt x="187442" y="380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69" name="任意多边形: 形状 168"/>
            <p:cNvSpPr/>
            <p:nvPr/>
          </p:nvSpPr>
          <p:spPr>
            <a:xfrm rot="5400000">
              <a:off x="2789529" y="764935"/>
              <a:ext cx="316637" cy="75133"/>
            </a:xfrm>
            <a:custGeom>
              <a:avLst/>
              <a:gdLst>
                <a:gd name="connsiteX0" fmla="*/ 166721 w 166842"/>
                <a:gd name="connsiteY0" fmla="*/ 18415 h 39589"/>
                <a:gd name="connsiteX1" fmla="*/ 131894 w 166842"/>
                <a:gd name="connsiteY1" fmla="*/ 2325 h 39589"/>
                <a:gd name="connsiteX2" fmla="*/ 84053 w 166842"/>
                <a:gd name="connsiteY2" fmla="*/ 37 h 39589"/>
                <a:gd name="connsiteX3" fmla="*/ 37641 w 166842"/>
                <a:gd name="connsiteY3" fmla="*/ 1110 h 39589"/>
                <a:gd name="connsiteX4" fmla="*/ 455 w 166842"/>
                <a:gd name="connsiteY4" fmla="*/ 24565 h 39589"/>
                <a:gd name="connsiteX5" fmla="*/ 44792 w 166842"/>
                <a:gd name="connsiteY5" fmla="*/ 39011 h 39589"/>
                <a:gd name="connsiteX6" fmla="*/ 91204 w 166842"/>
                <a:gd name="connsiteY6" fmla="*/ 37295 h 39589"/>
                <a:gd name="connsiteX7" fmla="*/ 138616 w 166842"/>
                <a:gd name="connsiteY7" fmla="*/ 33576 h 39589"/>
                <a:gd name="connsiteX8" fmla="*/ 160499 w 166842"/>
                <a:gd name="connsiteY8" fmla="*/ 26496 h 39589"/>
                <a:gd name="connsiteX9" fmla="*/ 166721 w 166842"/>
                <a:gd name="connsiteY9" fmla="*/ 18415 h 39589"/>
                <a:gd name="connsiteX10" fmla="*/ 166721 w 166842"/>
                <a:gd name="connsiteY10" fmla="*/ 18415 h 39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842" h="39589">
                  <a:moveTo>
                    <a:pt x="166721" y="18415"/>
                  </a:moveTo>
                  <a:cubicBezTo>
                    <a:pt x="162501" y="6258"/>
                    <a:pt x="142549" y="4041"/>
                    <a:pt x="131894" y="2325"/>
                  </a:cubicBezTo>
                  <a:cubicBezTo>
                    <a:pt x="116019" y="-249"/>
                    <a:pt x="100143" y="-35"/>
                    <a:pt x="84053" y="37"/>
                  </a:cubicBezTo>
                  <a:cubicBezTo>
                    <a:pt x="68534" y="108"/>
                    <a:pt x="53088" y="466"/>
                    <a:pt x="37641" y="1110"/>
                  </a:cubicBezTo>
                  <a:cubicBezTo>
                    <a:pt x="24197" y="1681"/>
                    <a:pt x="-3907" y="4328"/>
                    <a:pt x="455" y="24565"/>
                  </a:cubicBezTo>
                  <a:cubicBezTo>
                    <a:pt x="4388" y="42801"/>
                    <a:pt x="31205" y="39583"/>
                    <a:pt x="44792" y="39011"/>
                  </a:cubicBezTo>
                  <a:cubicBezTo>
                    <a:pt x="60239" y="38367"/>
                    <a:pt x="75757" y="37724"/>
                    <a:pt x="91204" y="37295"/>
                  </a:cubicBezTo>
                  <a:cubicBezTo>
                    <a:pt x="107151" y="36866"/>
                    <a:pt x="122955" y="36579"/>
                    <a:pt x="138616" y="33576"/>
                  </a:cubicBezTo>
                  <a:cubicBezTo>
                    <a:pt x="145624" y="32217"/>
                    <a:pt x="154492" y="30644"/>
                    <a:pt x="160499" y="26496"/>
                  </a:cubicBezTo>
                  <a:cubicBezTo>
                    <a:pt x="162287" y="25209"/>
                    <a:pt x="167722" y="21205"/>
                    <a:pt x="166721" y="18415"/>
                  </a:cubicBezTo>
                  <a:lnTo>
                    <a:pt x="166721" y="1841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70" name="任意多边形: 形状 169"/>
            <p:cNvSpPr/>
            <p:nvPr/>
          </p:nvSpPr>
          <p:spPr>
            <a:xfrm rot="5400000">
              <a:off x="2439925" y="455389"/>
              <a:ext cx="315752" cy="191750"/>
            </a:xfrm>
            <a:custGeom>
              <a:avLst/>
              <a:gdLst>
                <a:gd name="connsiteX0" fmla="*/ 165999 w 166376"/>
                <a:gd name="connsiteY0" fmla="*/ 92388 h 101037"/>
                <a:gd name="connsiteX1" fmla="*/ 163711 w 166376"/>
                <a:gd name="connsiteY1" fmla="*/ 82948 h 101037"/>
                <a:gd name="connsiteX2" fmla="*/ 157489 w 166376"/>
                <a:gd name="connsiteY2" fmla="*/ 73079 h 101037"/>
                <a:gd name="connsiteX3" fmla="*/ 140184 w 166376"/>
                <a:gd name="connsiteY3" fmla="*/ 58205 h 101037"/>
                <a:gd name="connsiteX4" fmla="*/ 95489 w 166376"/>
                <a:gd name="connsiteY4" fmla="*/ 33890 h 101037"/>
                <a:gd name="connsiteX5" fmla="*/ 50651 w 166376"/>
                <a:gd name="connsiteY5" fmla="*/ 15726 h 101037"/>
                <a:gd name="connsiteX6" fmla="*/ 16611 w 166376"/>
                <a:gd name="connsiteY6" fmla="*/ 566 h 101037"/>
                <a:gd name="connsiteX7" fmla="*/ 20 w 166376"/>
                <a:gd name="connsiteY7" fmla="*/ 13867 h 101037"/>
                <a:gd name="connsiteX8" fmla="*/ 27767 w 166376"/>
                <a:gd name="connsiteY8" fmla="*/ 47192 h 101037"/>
                <a:gd name="connsiteX9" fmla="*/ 70817 w 166376"/>
                <a:gd name="connsiteY9" fmla="*/ 64498 h 101037"/>
                <a:gd name="connsiteX10" fmla="*/ 115011 w 166376"/>
                <a:gd name="connsiteY10" fmla="*/ 85737 h 101037"/>
                <a:gd name="connsiteX11" fmla="*/ 137967 w 166376"/>
                <a:gd name="connsiteY11" fmla="*/ 95391 h 101037"/>
                <a:gd name="connsiteX12" fmla="*/ 148264 w 166376"/>
                <a:gd name="connsiteY12" fmla="*/ 98537 h 101037"/>
                <a:gd name="connsiteX13" fmla="*/ 152341 w 166376"/>
                <a:gd name="connsiteY13" fmla="*/ 99467 h 101037"/>
                <a:gd name="connsiteX14" fmla="*/ 156417 w 166376"/>
                <a:gd name="connsiteY14" fmla="*/ 100111 h 101037"/>
                <a:gd name="connsiteX15" fmla="*/ 165999 w 166376"/>
                <a:gd name="connsiteY15" fmla="*/ 92388 h 101037"/>
                <a:gd name="connsiteX16" fmla="*/ 165999 w 166376"/>
                <a:gd name="connsiteY16" fmla="*/ 92388 h 10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376" h="101037">
                  <a:moveTo>
                    <a:pt x="165999" y="92388"/>
                  </a:moveTo>
                  <a:cubicBezTo>
                    <a:pt x="164784" y="89312"/>
                    <a:pt x="165070" y="86023"/>
                    <a:pt x="163711" y="82948"/>
                  </a:cubicBezTo>
                  <a:cubicBezTo>
                    <a:pt x="162138" y="79301"/>
                    <a:pt x="160064" y="76083"/>
                    <a:pt x="157489" y="73079"/>
                  </a:cubicBezTo>
                  <a:cubicBezTo>
                    <a:pt x="152484" y="67429"/>
                    <a:pt x="146119" y="62853"/>
                    <a:pt x="140184" y="58205"/>
                  </a:cubicBezTo>
                  <a:cubicBezTo>
                    <a:pt x="127097" y="48050"/>
                    <a:pt x="110506" y="40684"/>
                    <a:pt x="95489" y="33890"/>
                  </a:cubicBezTo>
                  <a:cubicBezTo>
                    <a:pt x="80757" y="27240"/>
                    <a:pt x="65740" y="21447"/>
                    <a:pt x="50651" y="15726"/>
                  </a:cubicBezTo>
                  <a:cubicBezTo>
                    <a:pt x="40710" y="11937"/>
                    <a:pt x="27552" y="4356"/>
                    <a:pt x="16611" y="566"/>
                  </a:cubicBezTo>
                  <a:cubicBezTo>
                    <a:pt x="8458" y="-2223"/>
                    <a:pt x="-481" y="5786"/>
                    <a:pt x="20" y="13867"/>
                  </a:cubicBezTo>
                  <a:cubicBezTo>
                    <a:pt x="950" y="30386"/>
                    <a:pt x="13607" y="41042"/>
                    <a:pt x="27767" y="47192"/>
                  </a:cubicBezTo>
                  <a:cubicBezTo>
                    <a:pt x="41926" y="53413"/>
                    <a:pt x="56658" y="58205"/>
                    <a:pt x="70817" y="64498"/>
                  </a:cubicBezTo>
                  <a:cubicBezTo>
                    <a:pt x="85763" y="71077"/>
                    <a:pt x="100566" y="78085"/>
                    <a:pt x="115011" y="85737"/>
                  </a:cubicBezTo>
                  <a:cubicBezTo>
                    <a:pt x="122234" y="89598"/>
                    <a:pt x="130244" y="92459"/>
                    <a:pt x="137967" y="95391"/>
                  </a:cubicBezTo>
                  <a:cubicBezTo>
                    <a:pt x="141399" y="96678"/>
                    <a:pt x="144760" y="97679"/>
                    <a:pt x="148264" y="98537"/>
                  </a:cubicBezTo>
                  <a:cubicBezTo>
                    <a:pt x="149623" y="98823"/>
                    <a:pt x="150982" y="99252"/>
                    <a:pt x="152341" y="99467"/>
                  </a:cubicBezTo>
                  <a:cubicBezTo>
                    <a:pt x="153914" y="99681"/>
                    <a:pt x="156274" y="100039"/>
                    <a:pt x="156417" y="100111"/>
                  </a:cubicBezTo>
                  <a:cubicBezTo>
                    <a:pt x="161137" y="103257"/>
                    <a:pt x="168073" y="97822"/>
                    <a:pt x="165999" y="92388"/>
                  </a:cubicBezTo>
                  <a:lnTo>
                    <a:pt x="165999" y="9238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4" name="任意多边形: 形状 613"/>
            <p:cNvSpPr/>
            <p:nvPr/>
          </p:nvSpPr>
          <p:spPr>
            <a:xfrm rot="5400000">
              <a:off x="3198230" y="-18684"/>
              <a:ext cx="114208" cy="151577"/>
            </a:xfrm>
            <a:custGeom>
              <a:avLst/>
              <a:gdLst>
                <a:gd name="connsiteX0" fmla="*/ 0 w 114208"/>
                <a:gd name="connsiteY0" fmla="*/ 78607 h 151577"/>
                <a:gd name="connsiteX1" fmla="*/ 0 w 114208"/>
                <a:gd name="connsiteY1" fmla="*/ 0 h 151577"/>
                <a:gd name="connsiteX2" fmla="*/ 31197 w 114208"/>
                <a:gd name="connsiteY2" fmla="*/ 22907 h 151577"/>
                <a:gd name="connsiteX3" fmla="*/ 74356 w 114208"/>
                <a:gd name="connsiteY3" fmla="*/ 53172 h 151577"/>
                <a:gd name="connsiteX4" fmla="*/ 97021 w 114208"/>
                <a:gd name="connsiteY4" fmla="*/ 87238 h 151577"/>
                <a:gd name="connsiteX5" fmla="*/ 105300 w 114208"/>
                <a:gd name="connsiteY5" fmla="*/ 100674 h 151577"/>
                <a:gd name="connsiteX6" fmla="*/ 106520 w 114208"/>
                <a:gd name="connsiteY6" fmla="*/ 102711 h 151577"/>
                <a:gd name="connsiteX7" fmla="*/ 109370 w 114208"/>
                <a:gd name="connsiteY7" fmla="*/ 106102 h 151577"/>
                <a:gd name="connsiteX8" fmla="*/ 113986 w 114208"/>
                <a:gd name="connsiteY8" fmla="*/ 121981 h 151577"/>
                <a:gd name="connsiteX9" fmla="*/ 100956 w 114208"/>
                <a:gd name="connsiteY9" fmla="*/ 146004 h 151577"/>
                <a:gd name="connsiteX10" fmla="*/ 46670 w 114208"/>
                <a:gd name="connsiteY10" fmla="*/ 129445 h 151577"/>
                <a:gd name="connsiteX11" fmla="*/ 31605 w 114208"/>
                <a:gd name="connsiteY11" fmla="*/ 102166 h 151577"/>
                <a:gd name="connsiteX12" fmla="*/ 15302 w 114208"/>
                <a:gd name="connsiteY12" fmla="*/ 89240 h 15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208" h="151577">
                  <a:moveTo>
                    <a:pt x="0" y="78607"/>
                  </a:moveTo>
                  <a:lnTo>
                    <a:pt x="0" y="0"/>
                  </a:lnTo>
                  <a:lnTo>
                    <a:pt x="31197" y="22907"/>
                  </a:lnTo>
                  <a:cubicBezTo>
                    <a:pt x="45448" y="32816"/>
                    <a:pt x="61598" y="41502"/>
                    <a:pt x="74356" y="53172"/>
                  </a:cubicBezTo>
                  <a:cubicBezTo>
                    <a:pt x="84942" y="62946"/>
                    <a:pt x="90506" y="74752"/>
                    <a:pt x="97021" y="87238"/>
                  </a:cubicBezTo>
                  <a:cubicBezTo>
                    <a:pt x="99464" y="91988"/>
                    <a:pt x="102449" y="96195"/>
                    <a:pt x="105300" y="100674"/>
                  </a:cubicBezTo>
                  <a:cubicBezTo>
                    <a:pt x="105706" y="101352"/>
                    <a:pt x="106114" y="102031"/>
                    <a:pt x="106520" y="102711"/>
                  </a:cubicBezTo>
                  <a:cubicBezTo>
                    <a:pt x="102992" y="98230"/>
                    <a:pt x="103943" y="99318"/>
                    <a:pt x="109370" y="106102"/>
                  </a:cubicBezTo>
                  <a:cubicBezTo>
                    <a:pt x="112492" y="110989"/>
                    <a:pt x="113035" y="116282"/>
                    <a:pt x="113986" y="121981"/>
                  </a:cubicBezTo>
                  <a:cubicBezTo>
                    <a:pt x="115614" y="131753"/>
                    <a:pt x="108014" y="140711"/>
                    <a:pt x="100956" y="146004"/>
                  </a:cubicBezTo>
                  <a:cubicBezTo>
                    <a:pt x="82499" y="159847"/>
                    <a:pt x="57799" y="145461"/>
                    <a:pt x="46670" y="129445"/>
                  </a:cubicBezTo>
                  <a:cubicBezTo>
                    <a:pt x="41106" y="121438"/>
                    <a:pt x="36084" y="107324"/>
                    <a:pt x="31605" y="102166"/>
                  </a:cubicBezTo>
                  <a:cubicBezTo>
                    <a:pt x="28483" y="98638"/>
                    <a:pt x="22206" y="94024"/>
                    <a:pt x="15302" y="89240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72" name="任意多边形: 形状 171"/>
            <p:cNvSpPr/>
            <p:nvPr/>
          </p:nvSpPr>
          <p:spPr>
            <a:xfrm rot="5400000">
              <a:off x="3215821" y="346202"/>
              <a:ext cx="246129" cy="260529"/>
            </a:xfrm>
            <a:custGeom>
              <a:avLst/>
              <a:gdLst>
                <a:gd name="connsiteX0" fmla="*/ 123209 w 129690"/>
                <a:gd name="connsiteY0" fmla="*/ 630 h 137278"/>
                <a:gd name="connsiteX1" fmla="*/ 104401 w 129690"/>
                <a:gd name="connsiteY1" fmla="*/ 10499 h 137278"/>
                <a:gd name="connsiteX2" fmla="*/ 85522 w 129690"/>
                <a:gd name="connsiteY2" fmla="*/ 24658 h 137278"/>
                <a:gd name="connsiteX3" fmla="*/ 50410 w 129690"/>
                <a:gd name="connsiteY3" fmla="*/ 55623 h 137278"/>
                <a:gd name="connsiteX4" fmla="*/ 25023 w 129690"/>
                <a:gd name="connsiteY4" fmla="*/ 88018 h 137278"/>
                <a:gd name="connsiteX5" fmla="*/ 10792 w 129690"/>
                <a:gd name="connsiteY5" fmla="*/ 102964 h 137278"/>
                <a:gd name="connsiteX6" fmla="*/ 4570 w 129690"/>
                <a:gd name="connsiteY6" fmla="*/ 111044 h 137278"/>
                <a:gd name="connsiteX7" fmla="*/ 852 w 129690"/>
                <a:gd name="connsiteY7" fmla="*/ 118052 h 137278"/>
                <a:gd name="connsiteX8" fmla="*/ 351 w 129690"/>
                <a:gd name="connsiteY8" fmla="*/ 122844 h 137278"/>
                <a:gd name="connsiteX9" fmla="*/ 11364 w 129690"/>
                <a:gd name="connsiteY9" fmla="*/ 136574 h 137278"/>
                <a:gd name="connsiteX10" fmla="*/ 14296 w 129690"/>
                <a:gd name="connsiteY10" fmla="*/ 137218 h 137278"/>
                <a:gd name="connsiteX11" fmla="*/ 22305 w 129690"/>
                <a:gd name="connsiteY11" fmla="*/ 136145 h 137278"/>
                <a:gd name="connsiteX12" fmla="*/ 33461 w 129690"/>
                <a:gd name="connsiteY12" fmla="*/ 130782 h 137278"/>
                <a:gd name="connsiteX13" fmla="*/ 49766 w 129690"/>
                <a:gd name="connsiteY13" fmla="*/ 114548 h 137278"/>
                <a:gd name="connsiteX14" fmla="*/ 74509 w 129690"/>
                <a:gd name="connsiteY14" fmla="*/ 80008 h 137278"/>
                <a:gd name="connsiteX15" fmla="*/ 104973 w 129690"/>
                <a:gd name="connsiteY15" fmla="*/ 44753 h 137278"/>
                <a:gd name="connsiteX16" fmla="*/ 119562 w 129690"/>
                <a:gd name="connsiteY16" fmla="*/ 24801 h 137278"/>
                <a:gd name="connsiteX17" fmla="*/ 123638 w 129690"/>
                <a:gd name="connsiteY17" fmla="*/ 16219 h 137278"/>
                <a:gd name="connsiteX18" fmla="*/ 129073 w 129690"/>
                <a:gd name="connsiteY18" fmla="*/ 6136 h 137278"/>
                <a:gd name="connsiteX19" fmla="*/ 123209 w 129690"/>
                <a:gd name="connsiteY19" fmla="*/ 630 h 137278"/>
                <a:gd name="connsiteX20" fmla="*/ 123209 w 129690"/>
                <a:gd name="connsiteY20" fmla="*/ 630 h 13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9690" h="137278">
                  <a:moveTo>
                    <a:pt x="123209" y="630"/>
                  </a:moveTo>
                  <a:cubicBezTo>
                    <a:pt x="116487" y="5278"/>
                    <a:pt x="110766" y="5922"/>
                    <a:pt x="104401" y="10499"/>
                  </a:cubicBezTo>
                  <a:cubicBezTo>
                    <a:pt x="98037" y="15075"/>
                    <a:pt x="91529" y="19652"/>
                    <a:pt x="85522" y="24658"/>
                  </a:cubicBezTo>
                  <a:cubicBezTo>
                    <a:pt x="73579" y="34670"/>
                    <a:pt x="61494" y="44682"/>
                    <a:pt x="50410" y="55623"/>
                  </a:cubicBezTo>
                  <a:cubicBezTo>
                    <a:pt x="40469" y="65420"/>
                    <a:pt x="32675" y="77505"/>
                    <a:pt x="25023" y="88018"/>
                  </a:cubicBezTo>
                  <a:cubicBezTo>
                    <a:pt x="20875" y="93667"/>
                    <a:pt x="15726" y="98029"/>
                    <a:pt x="10792" y="102964"/>
                  </a:cubicBezTo>
                  <a:cubicBezTo>
                    <a:pt x="8146" y="105609"/>
                    <a:pt x="6215" y="108756"/>
                    <a:pt x="4570" y="111044"/>
                  </a:cubicBezTo>
                  <a:cubicBezTo>
                    <a:pt x="2997" y="113190"/>
                    <a:pt x="1495" y="115407"/>
                    <a:pt x="852" y="118052"/>
                  </a:cubicBezTo>
                  <a:cubicBezTo>
                    <a:pt x="637" y="118839"/>
                    <a:pt x="137" y="123917"/>
                    <a:pt x="351" y="122844"/>
                  </a:cubicBezTo>
                  <a:cubicBezTo>
                    <a:pt x="-1508" y="130138"/>
                    <a:pt x="4284" y="136360"/>
                    <a:pt x="11364" y="136574"/>
                  </a:cubicBezTo>
                  <a:cubicBezTo>
                    <a:pt x="9791" y="136503"/>
                    <a:pt x="15154" y="137289"/>
                    <a:pt x="14296" y="137218"/>
                  </a:cubicBezTo>
                  <a:cubicBezTo>
                    <a:pt x="17085" y="137432"/>
                    <a:pt x="19659" y="137075"/>
                    <a:pt x="22305" y="136145"/>
                  </a:cubicBezTo>
                  <a:cubicBezTo>
                    <a:pt x="26024" y="134858"/>
                    <a:pt x="30172" y="132999"/>
                    <a:pt x="33461" y="130782"/>
                  </a:cubicBezTo>
                  <a:cubicBezTo>
                    <a:pt x="39754" y="126562"/>
                    <a:pt x="45261" y="120556"/>
                    <a:pt x="49766" y="114548"/>
                  </a:cubicBezTo>
                  <a:cubicBezTo>
                    <a:pt x="58562" y="102892"/>
                    <a:pt x="64640" y="90592"/>
                    <a:pt x="74509" y="80008"/>
                  </a:cubicBezTo>
                  <a:cubicBezTo>
                    <a:pt x="85093" y="68638"/>
                    <a:pt x="95176" y="56838"/>
                    <a:pt x="104973" y="44753"/>
                  </a:cubicBezTo>
                  <a:cubicBezTo>
                    <a:pt x="110122" y="38388"/>
                    <a:pt x="114842" y="31523"/>
                    <a:pt x="119562" y="24801"/>
                  </a:cubicBezTo>
                  <a:cubicBezTo>
                    <a:pt x="121492" y="22012"/>
                    <a:pt x="122708" y="18222"/>
                    <a:pt x="123638" y="16219"/>
                  </a:cubicBezTo>
                  <a:cubicBezTo>
                    <a:pt x="124711" y="13859"/>
                    <a:pt x="127213" y="8926"/>
                    <a:pt x="129073" y="6136"/>
                  </a:cubicBezTo>
                  <a:cubicBezTo>
                    <a:pt x="131433" y="2775"/>
                    <a:pt x="126498" y="-1659"/>
                    <a:pt x="123209" y="630"/>
                  </a:cubicBezTo>
                  <a:lnTo>
                    <a:pt x="123209" y="63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74" name="任意多边形: 形状 173"/>
            <p:cNvSpPr/>
            <p:nvPr/>
          </p:nvSpPr>
          <p:spPr>
            <a:xfrm rot="5400000">
              <a:off x="2092233" y="16187"/>
              <a:ext cx="1963516" cy="463304"/>
            </a:xfrm>
            <a:custGeom>
              <a:avLst/>
              <a:gdLst>
                <a:gd name="connsiteX0" fmla="*/ 1034104 w 1034614"/>
                <a:gd name="connsiteY0" fmla="*/ 4 h 244124"/>
                <a:gd name="connsiteX1" fmla="*/ 940495 w 1034614"/>
                <a:gd name="connsiteY1" fmla="*/ 12947 h 244124"/>
                <a:gd name="connsiteX2" fmla="*/ 849460 w 1034614"/>
                <a:gd name="connsiteY2" fmla="*/ 44270 h 244124"/>
                <a:gd name="connsiteX3" fmla="*/ 671181 w 1034614"/>
                <a:gd name="connsiteY3" fmla="*/ 124792 h 244124"/>
                <a:gd name="connsiteX4" fmla="*/ 467371 w 1034614"/>
                <a:gd name="connsiteY4" fmla="*/ 187651 h 244124"/>
                <a:gd name="connsiteX5" fmla="*/ 250118 w 1034614"/>
                <a:gd name="connsiteY5" fmla="*/ 225910 h 244124"/>
                <a:gd name="connsiteX6" fmla="*/ 30219 w 1034614"/>
                <a:gd name="connsiteY6" fmla="*/ 232489 h 244124"/>
                <a:gd name="connsiteX7" fmla="*/ 3402 w 1034614"/>
                <a:gd name="connsiteY7" fmla="*/ 231631 h 244124"/>
                <a:gd name="connsiteX8" fmla="*/ 2615 w 1034614"/>
                <a:gd name="connsiteY8" fmla="*/ 238639 h 244124"/>
                <a:gd name="connsiteX9" fmla="*/ 111099 w 1034614"/>
                <a:gd name="connsiteY9" fmla="*/ 244003 h 244124"/>
                <a:gd name="connsiteX10" fmla="*/ 221585 w 1034614"/>
                <a:gd name="connsiteY10" fmla="*/ 238210 h 244124"/>
                <a:gd name="connsiteX11" fmla="*/ 437837 w 1034614"/>
                <a:gd name="connsiteY11" fmla="*/ 203527 h 244124"/>
                <a:gd name="connsiteX12" fmla="*/ 647510 w 1034614"/>
                <a:gd name="connsiteY12" fmla="*/ 143814 h 244124"/>
                <a:gd name="connsiteX13" fmla="*/ 825718 w 1034614"/>
                <a:gd name="connsiteY13" fmla="*/ 62934 h 244124"/>
                <a:gd name="connsiteX14" fmla="*/ 1009647 w 1034614"/>
                <a:gd name="connsiteY14" fmla="*/ 3722 h 244124"/>
                <a:gd name="connsiteX15" fmla="*/ 1034104 w 1034614"/>
                <a:gd name="connsiteY15" fmla="*/ 1004 h 244124"/>
                <a:gd name="connsiteX16" fmla="*/ 1034104 w 1034614"/>
                <a:gd name="connsiteY16" fmla="*/ 4 h 244124"/>
                <a:gd name="connsiteX17" fmla="*/ 1034104 w 1034614"/>
                <a:gd name="connsiteY17" fmla="*/ 4 h 24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34614" h="244124">
                  <a:moveTo>
                    <a:pt x="1034104" y="4"/>
                  </a:moveTo>
                  <a:cubicBezTo>
                    <a:pt x="1002567" y="790"/>
                    <a:pt x="971031" y="5081"/>
                    <a:pt x="940495" y="12947"/>
                  </a:cubicBezTo>
                  <a:cubicBezTo>
                    <a:pt x="909387" y="20957"/>
                    <a:pt x="879138" y="32041"/>
                    <a:pt x="849460" y="44270"/>
                  </a:cubicBezTo>
                  <a:cubicBezTo>
                    <a:pt x="789176" y="69227"/>
                    <a:pt x="731251" y="99405"/>
                    <a:pt x="671181" y="124792"/>
                  </a:cubicBezTo>
                  <a:cubicBezTo>
                    <a:pt x="605461" y="152538"/>
                    <a:pt x="536810" y="171561"/>
                    <a:pt x="467371" y="187651"/>
                  </a:cubicBezTo>
                  <a:cubicBezTo>
                    <a:pt x="395717" y="204242"/>
                    <a:pt x="323275" y="217686"/>
                    <a:pt x="250118" y="225910"/>
                  </a:cubicBezTo>
                  <a:cubicBezTo>
                    <a:pt x="177176" y="234062"/>
                    <a:pt x="103519" y="236994"/>
                    <a:pt x="30219" y="232489"/>
                  </a:cubicBezTo>
                  <a:cubicBezTo>
                    <a:pt x="21280" y="231917"/>
                    <a:pt x="12341" y="231774"/>
                    <a:pt x="3402" y="231631"/>
                  </a:cubicBezTo>
                  <a:cubicBezTo>
                    <a:pt x="-531" y="231560"/>
                    <a:pt x="-1390" y="237995"/>
                    <a:pt x="2615" y="238639"/>
                  </a:cubicBezTo>
                  <a:cubicBezTo>
                    <a:pt x="38299" y="244288"/>
                    <a:pt x="75057" y="244360"/>
                    <a:pt x="111099" y="244003"/>
                  </a:cubicBezTo>
                  <a:cubicBezTo>
                    <a:pt x="147999" y="243716"/>
                    <a:pt x="184828" y="241643"/>
                    <a:pt x="221585" y="238210"/>
                  </a:cubicBezTo>
                  <a:cubicBezTo>
                    <a:pt x="294312" y="231345"/>
                    <a:pt x="366468" y="219116"/>
                    <a:pt x="437837" y="203527"/>
                  </a:cubicBezTo>
                  <a:cubicBezTo>
                    <a:pt x="508777" y="188009"/>
                    <a:pt x="579717" y="170274"/>
                    <a:pt x="647510" y="143814"/>
                  </a:cubicBezTo>
                  <a:cubicBezTo>
                    <a:pt x="708295" y="120001"/>
                    <a:pt x="766220" y="89680"/>
                    <a:pt x="825718" y="62934"/>
                  </a:cubicBezTo>
                  <a:cubicBezTo>
                    <a:pt x="884286" y="36689"/>
                    <a:pt x="945787" y="12804"/>
                    <a:pt x="1009647" y="3722"/>
                  </a:cubicBezTo>
                  <a:cubicBezTo>
                    <a:pt x="1017799" y="2578"/>
                    <a:pt x="1025952" y="1648"/>
                    <a:pt x="1034104" y="1004"/>
                  </a:cubicBezTo>
                  <a:cubicBezTo>
                    <a:pt x="1034819" y="933"/>
                    <a:pt x="1034748" y="-68"/>
                    <a:pt x="1034104" y="4"/>
                  </a:cubicBezTo>
                  <a:lnTo>
                    <a:pt x="1034104" y="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6" name="任意多边形: 形状 615"/>
            <p:cNvSpPr/>
            <p:nvPr/>
          </p:nvSpPr>
          <p:spPr>
            <a:xfrm rot="5400000">
              <a:off x="2879715" y="51038"/>
              <a:ext cx="570338" cy="468264"/>
            </a:xfrm>
            <a:custGeom>
              <a:avLst/>
              <a:gdLst>
                <a:gd name="connsiteX0" fmla="*/ 0 w 570338"/>
                <a:gd name="connsiteY0" fmla="*/ 468264 h 468264"/>
                <a:gd name="connsiteX1" fmla="*/ 0 w 570338"/>
                <a:gd name="connsiteY1" fmla="*/ 451082 h 468264"/>
                <a:gd name="connsiteX2" fmla="*/ 6497 w 570338"/>
                <a:gd name="connsiteY2" fmla="*/ 448824 h 468264"/>
                <a:gd name="connsiteX3" fmla="*/ 161350 w 570338"/>
                <a:gd name="connsiteY3" fmla="*/ 370377 h 468264"/>
                <a:gd name="connsiteX4" fmla="*/ 293810 w 570338"/>
                <a:gd name="connsiteY4" fmla="*/ 251762 h 468264"/>
                <a:gd name="connsiteX5" fmla="*/ 420433 w 570338"/>
                <a:gd name="connsiteY5" fmla="*/ 110480 h 468264"/>
                <a:gd name="connsiteX6" fmla="*/ 567550 w 570338"/>
                <a:gd name="connsiteY6" fmla="*/ 277 h 468264"/>
                <a:gd name="connsiteX7" fmla="*/ 569315 w 570338"/>
                <a:gd name="connsiteY7" fmla="*/ 3670 h 468264"/>
                <a:gd name="connsiteX8" fmla="*/ 484084 w 570338"/>
                <a:gd name="connsiteY8" fmla="*/ 71121 h 468264"/>
                <a:gd name="connsiteX9" fmla="*/ 408218 w 570338"/>
                <a:gd name="connsiteY9" fmla="*/ 142102 h 468264"/>
                <a:gd name="connsiteX10" fmla="*/ 282816 w 570338"/>
                <a:gd name="connsiteY10" fmla="*/ 288542 h 468264"/>
                <a:gd name="connsiteX11" fmla="*/ 146693 w 570338"/>
                <a:gd name="connsiteY11" fmla="*/ 399150 h 468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338" h="468264">
                  <a:moveTo>
                    <a:pt x="0" y="468264"/>
                  </a:moveTo>
                  <a:lnTo>
                    <a:pt x="0" y="451082"/>
                  </a:lnTo>
                  <a:lnTo>
                    <a:pt x="6497" y="448824"/>
                  </a:lnTo>
                  <a:cubicBezTo>
                    <a:pt x="60376" y="427379"/>
                    <a:pt x="112898" y="402136"/>
                    <a:pt x="161350" y="370377"/>
                  </a:cubicBezTo>
                  <a:cubicBezTo>
                    <a:pt x="211701" y="337399"/>
                    <a:pt x="254857" y="297362"/>
                    <a:pt x="293810" y="251762"/>
                  </a:cubicBezTo>
                  <a:cubicBezTo>
                    <a:pt x="335067" y="203581"/>
                    <a:pt x="374154" y="154181"/>
                    <a:pt x="420433" y="110480"/>
                  </a:cubicBezTo>
                  <a:cubicBezTo>
                    <a:pt x="465356" y="67864"/>
                    <a:pt x="515299" y="33121"/>
                    <a:pt x="567550" y="277"/>
                  </a:cubicBezTo>
                  <a:cubicBezTo>
                    <a:pt x="569587" y="-944"/>
                    <a:pt x="571623" y="2177"/>
                    <a:pt x="569315" y="3670"/>
                  </a:cubicBezTo>
                  <a:cubicBezTo>
                    <a:pt x="539322" y="23892"/>
                    <a:pt x="510957" y="46829"/>
                    <a:pt x="484084" y="71121"/>
                  </a:cubicBezTo>
                  <a:cubicBezTo>
                    <a:pt x="458433" y="94464"/>
                    <a:pt x="432376" y="117130"/>
                    <a:pt x="408218" y="142102"/>
                  </a:cubicBezTo>
                  <a:cubicBezTo>
                    <a:pt x="363432" y="188382"/>
                    <a:pt x="325974" y="240904"/>
                    <a:pt x="282816" y="288542"/>
                  </a:cubicBezTo>
                  <a:cubicBezTo>
                    <a:pt x="243322" y="332106"/>
                    <a:pt x="197042" y="368886"/>
                    <a:pt x="146693" y="39915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76" name="任意多边形: 形状 175"/>
            <p:cNvSpPr/>
            <p:nvPr/>
          </p:nvSpPr>
          <p:spPr>
            <a:xfrm rot="5400000">
              <a:off x="2595514" y="639293"/>
              <a:ext cx="715216" cy="63403"/>
            </a:xfrm>
            <a:custGeom>
              <a:avLst/>
              <a:gdLst>
                <a:gd name="connsiteX0" fmla="*/ 376779 w 376861"/>
                <a:gd name="connsiteY0" fmla="*/ 33051 h 33408"/>
                <a:gd name="connsiteX1" fmla="*/ 307126 w 376861"/>
                <a:gd name="connsiteY1" fmla="*/ 20250 h 33408"/>
                <a:gd name="connsiteX2" fmla="*/ 233040 w 376861"/>
                <a:gd name="connsiteY2" fmla="*/ 19392 h 33408"/>
                <a:gd name="connsiteX3" fmla="*/ 158739 w 376861"/>
                <a:gd name="connsiteY3" fmla="*/ 18963 h 33408"/>
                <a:gd name="connsiteX4" fmla="*/ 84581 w 376861"/>
                <a:gd name="connsiteY4" fmla="*/ 10024 h 33408"/>
                <a:gd name="connsiteX5" fmla="*/ 42675 w 376861"/>
                <a:gd name="connsiteY5" fmla="*/ 2444 h 33408"/>
                <a:gd name="connsiteX6" fmla="*/ 22938 w 376861"/>
                <a:gd name="connsiteY6" fmla="*/ 370 h 33408"/>
                <a:gd name="connsiteX7" fmla="*/ 1913 w 376861"/>
                <a:gd name="connsiteY7" fmla="*/ 1871 h 33408"/>
                <a:gd name="connsiteX8" fmla="*/ 2056 w 376861"/>
                <a:gd name="connsiteY8" fmla="*/ 7306 h 33408"/>
                <a:gd name="connsiteX9" fmla="*/ 19791 w 376861"/>
                <a:gd name="connsiteY9" fmla="*/ 9166 h 33408"/>
                <a:gd name="connsiteX10" fmla="*/ 38814 w 376861"/>
                <a:gd name="connsiteY10" fmla="*/ 11168 h 33408"/>
                <a:gd name="connsiteX11" fmla="*/ 75714 w 376861"/>
                <a:gd name="connsiteY11" fmla="*/ 17676 h 33408"/>
                <a:gd name="connsiteX12" fmla="*/ 148155 w 376861"/>
                <a:gd name="connsiteY12" fmla="*/ 27473 h 33408"/>
                <a:gd name="connsiteX13" fmla="*/ 295685 w 376861"/>
                <a:gd name="connsiteY13" fmla="*/ 26329 h 33408"/>
                <a:gd name="connsiteX14" fmla="*/ 376779 w 376861"/>
                <a:gd name="connsiteY14" fmla="*/ 33408 h 33408"/>
                <a:gd name="connsiteX15" fmla="*/ 376779 w 376861"/>
                <a:gd name="connsiteY15" fmla="*/ 33051 h 33408"/>
                <a:gd name="connsiteX16" fmla="*/ 376779 w 376861"/>
                <a:gd name="connsiteY16" fmla="*/ 33051 h 3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6861" h="33408">
                  <a:moveTo>
                    <a:pt x="376779" y="33051"/>
                  </a:moveTo>
                  <a:cubicBezTo>
                    <a:pt x="354539" y="24112"/>
                    <a:pt x="330940" y="21609"/>
                    <a:pt x="307126" y="20250"/>
                  </a:cubicBezTo>
                  <a:cubicBezTo>
                    <a:pt x="282455" y="18891"/>
                    <a:pt x="257712" y="19106"/>
                    <a:pt x="233040" y="19392"/>
                  </a:cubicBezTo>
                  <a:cubicBezTo>
                    <a:pt x="208297" y="19678"/>
                    <a:pt x="183482" y="20107"/>
                    <a:pt x="158739" y="18963"/>
                  </a:cubicBezTo>
                  <a:cubicBezTo>
                    <a:pt x="133710" y="17819"/>
                    <a:pt x="109110" y="14815"/>
                    <a:pt x="84581" y="10024"/>
                  </a:cubicBezTo>
                  <a:cubicBezTo>
                    <a:pt x="70636" y="7306"/>
                    <a:pt x="56692" y="4446"/>
                    <a:pt x="42675" y="2444"/>
                  </a:cubicBezTo>
                  <a:cubicBezTo>
                    <a:pt x="36096" y="1514"/>
                    <a:pt x="29517" y="799"/>
                    <a:pt x="22938" y="370"/>
                  </a:cubicBezTo>
                  <a:cubicBezTo>
                    <a:pt x="15930" y="12"/>
                    <a:pt x="8564" y="-703"/>
                    <a:pt x="1913" y="1871"/>
                  </a:cubicBezTo>
                  <a:cubicBezTo>
                    <a:pt x="-661" y="2873"/>
                    <a:pt x="-661" y="6520"/>
                    <a:pt x="2056" y="7306"/>
                  </a:cubicBezTo>
                  <a:cubicBezTo>
                    <a:pt x="7849" y="9023"/>
                    <a:pt x="13784" y="8737"/>
                    <a:pt x="19791" y="9166"/>
                  </a:cubicBezTo>
                  <a:cubicBezTo>
                    <a:pt x="26156" y="9595"/>
                    <a:pt x="32449" y="10310"/>
                    <a:pt x="38814" y="11168"/>
                  </a:cubicBezTo>
                  <a:cubicBezTo>
                    <a:pt x="51185" y="12884"/>
                    <a:pt x="63485" y="15244"/>
                    <a:pt x="75714" y="17676"/>
                  </a:cubicBezTo>
                  <a:cubicBezTo>
                    <a:pt x="99670" y="22395"/>
                    <a:pt x="123698" y="26329"/>
                    <a:pt x="148155" y="27473"/>
                  </a:cubicBezTo>
                  <a:cubicBezTo>
                    <a:pt x="197356" y="29761"/>
                    <a:pt x="246484" y="24970"/>
                    <a:pt x="295685" y="26329"/>
                  </a:cubicBezTo>
                  <a:cubicBezTo>
                    <a:pt x="322859" y="27115"/>
                    <a:pt x="349748" y="30619"/>
                    <a:pt x="376779" y="33408"/>
                  </a:cubicBezTo>
                  <a:cubicBezTo>
                    <a:pt x="376851" y="33408"/>
                    <a:pt x="376922" y="33122"/>
                    <a:pt x="376779" y="33051"/>
                  </a:cubicBezTo>
                  <a:lnTo>
                    <a:pt x="376779" y="3305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77" name="任意多边形: 形状 176"/>
            <p:cNvSpPr/>
            <p:nvPr/>
          </p:nvSpPr>
          <p:spPr>
            <a:xfrm rot="5400000">
              <a:off x="2931897" y="1010605"/>
              <a:ext cx="746519" cy="303289"/>
            </a:xfrm>
            <a:custGeom>
              <a:avLst/>
              <a:gdLst>
                <a:gd name="connsiteX0" fmla="*/ 7894 w 393355"/>
                <a:gd name="connsiteY0" fmla="*/ 141938 h 159809"/>
                <a:gd name="connsiteX1" fmla="*/ 61742 w 393355"/>
                <a:gd name="connsiteY1" fmla="*/ 71785 h 159809"/>
                <a:gd name="connsiteX2" fmla="*/ 121669 w 393355"/>
                <a:gd name="connsiteY2" fmla="*/ 21298 h 159809"/>
                <a:gd name="connsiteX3" fmla="*/ 287648 w 393355"/>
                <a:gd name="connsiteY3" fmla="*/ 28449 h 159809"/>
                <a:gd name="connsiteX4" fmla="*/ 388552 w 393355"/>
                <a:gd name="connsiteY4" fmla="*/ 59342 h 159809"/>
                <a:gd name="connsiteX5" fmla="*/ 387479 w 393355"/>
                <a:gd name="connsiteY5" fmla="*/ 52263 h 159809"/>
                <a:gd name="connsiteX6" fmla="*/ 254467 w 393355"/>
                <a:gd name="connsiteY6" fmla="*/ 127279 h 159809"/>
                <a:gd name="connsiteX7" fmla="*/ 181167 w 393355"/>
                <a:gd name="connsiteY7" fmla="*/ 148446 h 159809"/>
                <a:gd name="connsiteX8" fmla="*/ 98714 w 393355"/>
                <a:gd name="connsiteY8" fmla="*/ 149948 h 159809"/>
                <a:gd name="connsiteX9" fmla="*/ 3460 w 393355"/>
                <a:gd name="connsiteY9" fmla="*/ 142868 h 159809"/>
                <a:gd name="connsiteX10" fmla="*/ 3674 w 393355"/>
                <a:gd name="connsiteY10" fmla="*/ 150306 h 159809"/>
                <a:gd name="connsiteX11" fmla="*/ 90275 w 393355"/>
                <a:gd name="connsiteY11" fmla="*/ 157099 h 159809"/>
                <a:gd name="connsiteX12" fmla="*/ 175232 w 393355"/>
                <a:gd name="connsiteY12" fmla="*/ 157385 h 159809"/>
                <a:gd name="connsiteX13" fmla="*/ 316611 w 393355"/>
                <a:gd name="connsiteY13" fmla="*/ 105324 h 159809"/>
                <a:gd name="connsiteX14" fmla="*/ 391555 w 393355"/>
                <a:gd name="connsiteY14" fmla="*/ 58913 h 159809"/>
                <a:gd name="connsiteX15" fmla="*/ 390483 w 393355"/>
                <a:gd name="connsiteY15" fmla="*/ 51833 h 159809"/>
                <a:gd name="connsiteX16" fmla="*/ 297231 w 393355"/>
                <a:gd name="connsiteY16" fmla="*/ 23300 h 159809"/>
                <a:gd name="connsiteX17" fmla="*/ 210701 w 393355"/>
                <a:gd name="connsiteY17" fmla="*/ 1847 h 159809"/>
                <a:gd name="connsiteX18" fmla="*/ 126675 w 393355"/>
                <a:gd name="connsiteY18" fmla="*/ 10857 h 159809"/>
                <a:gd name="connsiteX19" fmla="*/ 63601 w 393355"/>
                <a:gd name="connsiteY19" fmla="*/ 59056 h 159809"/>
                <a:gd name="connsiteX20" fmla="*/ 5248 w 393355"/>
                <a:gd name="connsiteY20" fmla="*/ 140651 h 159809"/>
                <a:gd name="connsiteX21" fmla="*/ 7894 w 393355"/>
                <a:gd name="connsiteY21" fmla="*/ 141938 h 159809"/>
                <a:gd name="connsiteX22" fmla="*/ 7894 w 393355"/>
                <a:gd name="connsiteY22" fmla="*/ 141938 h 1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3355" h="159809">
                  <a:moveTo>
                    <a:pt x="7894" y="141938"/>
                  </a:moveTo>
                  <a:cubicBezTo>
                    <a:pt x="25271" y="118054"/>
                    <a:pt x="42219" y="93954"/>
                    <a:pt x="61742" y="71785"/>
                  </a:cubicBezTo>
                  <a:cubicBezTo>
                    <a:pt x="79048" y="52119"/>
                    <a:pt x="98213" y="33383"/>
                    <a:pt x="121669" y="21298"/>
                  </a:cubicBezTo>
                  <a:cubicBezTo>
                    <a:pt x="174016" y="-5662"/>
                    <a:pt x="235016" y="12287"/>
                    <a:pt x="287648" y="28449"/>
                  </a:cubicBezTo>
                  <a:cubicBezTo>
                    <a:pt x="321259" y="38747"/>
                    <a:pt x="354870" y="49044"/>
                    <a:pt x="388552" y="59342"/>
                  </a:cubicBezTo>
                  <a:cubicBezTo>
                    <a:pt x="388194" y="56982"/>
                    <a:pt x="387837" y="54623"/>
                    <a:pt x="387479" y="52263"/>
                  </a:cubicBezTo>
                  <a:cubicBezTo>
                    <a:pt x="344786" y="79938"/>
                    <a:pt x="301665" y="107899"/>
                    <a:pt x="254467" y="127279"/>
                  </a:cubicBezTo>
                  <a:cubicBezTo>
                    <a:pt x="230939" y="136933"/>
                    <a:pt x="206339" y="144584"/>
                    <a:pt x="181167" y="148446"/>
                  </a:cubicBezTo>
                  <a:cubicBezTo>
                    <a:pt x="153921" y="152665"/>
                    <a:pt x="126103" y="152451"/>
                    <a:pt x="98714" y="149948"/>
                  </a:cubicBezTo>
                  <a:cubicBezTo>
                    <a:pt x="67320" y="147016"/>
                    <a:pt x="35140" y="138721"/>
                    <a:pt x="3460" y="142868"/>
                  </a:cubicBezTo>
                  <a:cubicBezTo>
                    <a:pt x="-1188" y="143512"/>
                    <a:pt x="-1188" y="150592"/>
                    <a:pt x="3674" y="150306"/>
                  </a:cubicBezTo>
                  <a:cubicBezTo>
                    <a:pt x="32923" y="148589"/>
                    <a:pt x="61313" y="153952"/>
                    <a:pt x="90275" y="157099"/>
                  </a:cubicBezTo>
                  <a:cubicBezTo>
                    <a:pt x="118451" y="160174"/>
                    <a:pt x="147056" y="161104"/>
                    <a:pt x="175232" y="157385"/>
                  </a:cubicBezTo>
                  <a:cubicBezTo>
                    <a:pt x="225648" y="150735"/>
                    <a:pt x="272702" y="130139"/>
                    <a:pt x="316611" y="105324"/>
                  </a:cubicBezTo>
                  <a:cubicBezTo>
                    <a:pt x="342212" y="90879"/>
                    <a:pt x="366955" y="74932"/>
                    <a:pt x="391555" y="58913"/>
                  </a:cubicBezTo>
                  <a:cubicBezTo>
                    <a:pt x="394487" y="57054"/>
                    <a:pt x="393629" y="52763"/>
                    <a:pt x="390483" y="51833"/>
                  </a:cubicBezTo>
                  <a:cubicBezTo>
                    <a:pt x="359375" y="42322"/>
                    <a:pt x="328339" y="32811"/>
                    <a:pt x="297231" y="23300"/>
                  </a:cubicBezTo>
                  <a:cubicBezTo>
                    <a:pt x="268841" y="14647"/>
                    <a:pt x="240236" y="5708"/>
                    <a:pt x="210701" y="1847"/>
                  </a:cubicBezTo>
                  <a:cubicBezTo>
                    <a:pt x="182454" y="-1801"/>
                    <a:pt x="153134" y="-657"/>
                    <a:pt x="126675" y="10857"/>
                  </a:cubicBezTo>
                  <a:cubicBezTo>
                    <a:pt x="102075" y="21512"/>
                    <a:pt x="81622" y="39462"/>
                    <a:pt x="63601" y="59056"/>
                  </a:cubicBezTo>
                  <a:cubicBezTo>
                    <a:pt x="41004" y="83656"/>
                    <a:pt x="20122" y="110688"/>
                    <a:pt x="5248" y="140651"/>
                  </a:cubicBezTo>
                  <a:cubicBezTo>
                    <a:pt x="4390" y="142296"/>
                    <a:pt x="6821" y="143512"/>
                    <a:pt x="7894" y="141938"/>
                  </a:cubicBezTo>
                  <a:lnTo>
                    <a:pt x="7894" y="14193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78" name="任意多边形: 形状 177"/>
            <p:cNvSpPr/>
            <p:nvPr/>
          </p:nvSpPr>
          <p:spPr>
            <a:xfrm rot="5400000">
              <a:off x="2608202" y="801262"/>
              <a:ext cx="690404" cy="256891"/>
            </a:xfrm>
            <a:custGeom>
              <a:avLst/>
              <a:gdLst>
                <a:gd name="connsiteX0" fmla="*/ 2651 w 363787"/>
                <a:gd name="connsiteY0" fmla="*/ 72019 h 135361"/>
                <a:gd name="connsiteX1" fmla="*/ 69515 w 363787"/>
                <a:gd name="connsiteY1" fmla="*/ 36549 h 135361"/>
                <a:gd name="connsiteX2" fmla="*/ 140955 w 363787"/>
                <a:gd name="connsiteY2" fmla="*/ 11448 h 135361"/>
                <a:gd name="connsiteX3" fmla="*/ 216043 w 363787"/>
                <a:gd name="connsiteY3" fmla="*/ 11448 h 135361"/>
                <a:gd name="connsiteX4" fmla="*/ 282048 w 363787"/>
                <a:gd name="connsiteY4" fmla="*/ 42842 h 135361"/>
                <a:gd name="connsiteX5" fmla="*/ 358280 w 363787"/>
                <a:gd name="connsiteY5" fmla="*/ 93329 h 135361"/>
                <a:gd name="connsiteX6" fmla="*/ 358995 w 363787"/>
                <a:gd name="connsiteY6" fmla="*/ 86321 h 135361"/>
                <a:gd name="connsiteX7" fmla="*/ 211323 w 363787"/>
                <a:gd name="connsiteY7" fmla="*/ 119431 h 135361"/>
                <a:gd name="connsiteX8" fmla="*/ 135592 w 363787"/>
                <a:gd name="connsiteY8" fmla="*/ 126797 h 135361"/>
                <a:gd name="connsiteX9" fmla="*/ 70158 w 363787"/>
                <a:gd name="connsiteY9" fmla="*/ 109563 h 135361"/>
                <a:gd name="connsiteX10" fmla="*/ 5726 w 363787"/>
                <a:gd name="connsiteY10" fmla="*/ 70517 h 135361"/>
                <a:gd name="connsiteX11" fmla="*/ 1864 w 363787"/>
                <a:gd name="connsiteY11" fmla="*/ 77454 h 135361"/>
                <a:gd name="connsiteX12" fmla="*/ 60004 w 363787"/>
                <a:gd name="connsiteY12" fmla="*/ 113853 h 135361"/>
                <a:gd name="connsiteX13" fmla="*/ 123578 w 363787"/>
                <a:gd name="connsiteY13" fmla="*/ 134806 h 135361"/>
                <a:gd name="connsiteX14" fmla="*/ 201240 w 363787"/>
                <a:gd name="connsiteY14" fmla="*/ 129085 h 135361"/>
                <a:gd name="connsiteX15" fmla="*/ 276542 w 363787"/>
                <a:gd name="connsiteY15" fmla="*/ 115641 h 135361"/>
                <a:gd name="connsiteX16" fmla="*/ 361140 w 363787"/>
                <a:gd name="connsiteY16" fmla="*/ 93687 h 135361"/>
                <a:gd name="connsiteX17" fmla="*/ 361856 w 363787"/>
                <a:gd name="connsiteY17" fmla="*/ 86679 h 135361"/>
                <a:gd name="connsiteX18" fmla="*/ 290987 w 363787"/>
                <a:gd name="connsiteY18" fmla="*/ 39839 h 135361"/>
                <a:gd name="connsiteX19" fmla="*/ 223909 w 363787"/>
                <a:gd name="connsiteY19" fmla="*/ 5799 h 135361"/>
                <a:gd name="connsiteX20" fmla="*/ 76022 w 363787"/>
                <a:gd name="connsiteY20" fmla="*/ 25679 h 135361"/>
                <a:gd name="connsiteX21" fmla="*/ 1149 w 363787"/>
                <a:gd name="connsiteY21" fmla="*/ 69874 h 135361"/>
                <a:gd name="connsiteX22" fmla="*/ 2651 w 363787"/>
                <a:gd name="connsiteY22" fmla="*/ 72019 h 135361"/>
                <a:gd name="connsiteX23" fmla="*/ 2651 w 363787"/>
                <a:gd name="connsiteY23" fmla="*/ 72019 h 13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63787" h="135361">
                  <a:moveTo>
                    <a:pt x="2651" y="72019"/>
                  </a:moveTo>
                  <a:cubicBezTo>
                    <a:pt x="25535" y="61506"/>
                    <a:pt x="46845" y="47633"/>
                    <a:pt x="69515" y="36549"/>
                  </a:cubicBezTo>
                  <a:cubicBezTo>
                    <a:pt x="92256" y="25465"/>
                    <a:pt x="116069" y="16454"/>
                    <a:pt x="140955" y="11448"/>
                  </a:cubicBezTo>
                  <a:cubicBezTo>
                    <a:pt x="165627" y="6514"/>
                    <a:pt x="191443" y="5799"/>
                    <a:pt x="216043" y="11448"/>
                  </a:cubicBezTo>
                  <a:cubicBezTo>
                    <a:pt x="240142" y="17026"/>
                    <a:pt x="261524" y="29469"/>
                    <a:pt x="282048" y="42842"/>
                  </a:cubicBezTo>
                  <a:cubicBezTo>
                    <a:pt x="307578" y="59504"/>
                    <a:pt x="332893" y="76381"/>
                    <a:pt x="358280" y="93329"/>
                  </a:cubicBezTo>
                  <a:cubicBezTo>
                    <a:pt x="358495" y="90969"/>
                    <a:pt x="358781" y="88610"/>
                    <a:pt x="358995" y="86321"/>
                  </a:cubicBezTo>
                  <a:cubicBezTo>
                    <a:pt x="310582" y="100695"/>
                    <a:pt x="261238" y="111922"/>
                    <a:pt x="211323" y="119431"/>
                  </a:cubicBezTo>
                  <a:cubicBezTo>
                    <a:pt x="186365" y="123150"/>
                    <a:pt x="160907" y="127083"/>
                    <a:pt x="135592" y="126797"/>
                  </a:cubicBezTo>
                  <a:cubicBezTo>
                    <a:pt x="112136" y="126511"/>
                    <a:pt x="90825" y="120290"/>
                    <a:pt x="70158" y="109563"/>
                  </a:cubicBezTo>
                  <a:cubicBezTo>
                    <a:pt x="47775" y="97978"/>
                    <a:pt x="27752" y="82603"/>
                    <a:pt x="5726" y="70517"/>
                  </a:cubicBezTo>
                  <a:cubicBezTo>
                    <a:pt x="1149" y="68014"/>
                    <a:pt x="-2283" y="74665"/>
                    <a:pt x="1864" y="77454"/>
                  </a:cubicBezTo>
                  <a:cubicBezTo>
                    <a:pt x="20815" y="90111"/>
                    <a:pt x="39980" y="102841"/>
                    <a:pt x="60004" y="113853"/>
                  </a:cubicBezTo>
                  <a:cubicBezTo>
                    <a:pt x="79884" y="124795"/>
                    <a:pt x="100837" y="132947"/>
                    <a:pt x="123578" y="134806"/>
                  </a:cubicBezTo>
                  <a:cubicBezTo>
                    <a:pt x="149465" y="136880"/>
                    <a:pt x="175710" y="132733"/>
                    <a:pt x="201240" y="129085"/>
                  </a:cubicBezTo>
                  <a:cubicBezTo>
                    <a:pt x="226483" y="125510"/>
                    <a:pt x="251584" y="121004"/>
                    <a:pt x="276542" y="115641"/>
                  </a:cubicBezTo>
                  <a:cubicBezTo>
                    <a:pt x="305004" y="109491"/>
                    <a:pt x="333251" y="102197"/>
                    <a:pt x="361140" y="93687"/>
                  </a:cubicBezTo>
                  <a:cubicBezTo>
                    <a:pt x="364502" y="92686"/>
                    <a:pt x="364573" y="88395"/>
                    <a:pt x="361856" y="86679"/>
                  </a:cubicBezTo>
                  <a:cubicBezTo>
                    <a:pt x="338185" y="71161"/>
                    <a:pt x="314658" y="55428"/>
                    <a:pt x="290987" y="39839"/>
                  </a:cubicBezTo>
                  <a:cubicBezTo>
                    <a:pt x="269963" y="26037"/>
                    <a:pt x="248366" y="12592"/>
                    <a:pt x="223909" y="5799"/>
                  </a:cubicBezTo>
                  <a:cubicBezTo>
                    <a:pt x="174137" y="-8003"/>
                    <a:pt x="121718" y="4512"/>
                    <a:pt x="76022" y="25679"/>
                  </a:cubicBezTo>
                  <a:cubicBezTo>
                    <a:pt x="49992" y="37764"/>
                    <a:pt x="23675" y="52067"/>
                    <a:pt x="1149" y="69874"/>
                  </a:cubicBezTo>
                  <a:cubicBezTo>
                    <a:pt x="5" y="70874"/>
                    <a:pt x="1149" y="72662"/>
                    <a:pt x="2651" y="72019"/>
                  </a:cubicBezTo>
                  <a:lnTo>
                    <a:pt x="2651" y="7201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79" name="任意多边形: 形状 178"/>
            <p:cNvSpPr/>
            <p:nvPr/>
          </p:nvSpPr>
          <p:spPr>
            <a:xfrm rot="5400000">
              <a:off x="3144752" y="328963"/>
              <a:ext cx="453745" cy="417472"/>
            </a:xfrm>
            <a:custGeom>
              <a:avLst/>
              <a:gdLst>
                <a:gd name="connsiteX0" fmla="*/ 1188 w 239087"/>
                <a:gd name="connsiteY0" fmla="*/ 219845 h 219974"/>
                <a:gd name="connsiteX1" fmla="*/ 34799 w 239087"/>
                <a:gd name="connsiteY1" fmla="*/ 206759 h 219974"/>
                <a:gd name="connsiteX2" fmla="*/ 69554 w 239087"/>
                <a:gd name="connsiteY2" fmla="*/ 199893 h 219974"/>
                <a:gd name="connsiteX3" fmla="*/ 127264 w 239087"/>
                <a:gd name="connsiteY3" fmla="*/ 172147 h 219974"/>
                <a:gd name="connsiteX4" fmla="*/ 173174 w 239087"/>
                <a:gd name="connsiteY4" fmla="*/ 126022 h 219974"/>
                <a:gd name="connsiteX5" fmla="*/ 200850 w 239087"/>
                <a:gd name="connsiteY5" fmla="*/ 68383 h 219974"/>
                <a:gd name="connsiteX6" fmla="*/ 237178 w 239087"/>
                <a:gd name="connsiteY6" fmla="*/ 7526 h 219974"/>
                <a:gd name="connsiteX7" fmla="*/ 233817 w 239087"/>
                <a:gd name="connsiteY7" fmla="*/ 89 h 219974"/>
                <a:gd name="connsiteX8" fmla="*/ 109171 w 239087"/>
                <a:gd name="connsiteY8" fmla="*/ 44069 h 219974"/>
                <a:gd name="connsiteX9" fmla="*/ 57325 w 239087"/>
                <a:gd name="connsiteY9" fmla="*/ 77822 h 219974"/>
                <a:gd name="connsiteX10" fmla="*/ 25359 w 239087"/>
                <a:gd name="connsiteY10" fmla="*/ 127952 h 219974"/>
                <a:gd name="connsiteX11" fmla="*/ 16134 w 239087"/>
                <a:gd name="connsiteY11" fmla="*/ 164352 h 219974"/>
                <a:gd name="connsiteX12" fmla="*/ 6480 w 239087"/>
                <a:gd name="connsiteY12" fmla="*/ 205042 h 219974"/>
                <a:gd name="connsiteX13" fmla="*/ 14203 w 239087"/>
                <a:gd name="connsiteY13" fmla="*/ 206973 h 219974"/>
                <a:gd name="connsiteX14" fmla="*/ 30436 w 239087"/>
                <a:gd name="connsiteY14" fmla="*/ 140467 h 219974"/>
                <a:gd name="connsiteX15" fmla="*/ 59041 w 239087"/>
                <a:gd name="connsiteY15" fmla="*/ 87405 h 219974"/>
                <a:gd name="connsiteX16" fmla="*/ 107884 w 239087"/>
                <a:gd name="connsiteY16" fmla="*/ 54081 h 219974"/>
                <a:gd name="connsiteX17" fmla="*/ 166738 w 239087"/>
                <a:gd name="connsiteY17" fmla="*/ 27192 h 219974"/>
                <a:gd name="connsiteX18" fmla="*/ 236248 w 239087"/>
                <a:gd name="connsiteY18" fmla="*/ 7955 h 219974"/>
                <a:gd name="connsiteX19" fmla="*/ 232887 w 239087"/>
                <a:gd name="connsiteY19" fmla="*/ 518 h 219974"/>
                <a:gd name="connsiteX20" fmla="*/ 198275 w 239087"/>
                <a:gd name="connsiteY20" fmla="*/ 51506 h 219974"/>
                <a:gd name="connsiteX21" fmla="*/ 172960 w 239087"/>
                <a:gd name="connsiteY21" fmla="*/ 112363 h 219974"/>
                <a:gd name="connsiteX22" fmla="*/ 71484 w 239087"/>
                <a:gd name="connsiteY22" fmla="*/ 192456 h 219974"/>
                <a:gd name="connsiteX23" fmla="*/ 33368 w 239087"/>
                <a:gd name="connsiteY23" fmla="*/ 202110 h 219974"/>
                <a:gd name="connsiteX24" fmla="*/ 187 w 239087"/>
                <a:gd name="connsiteY24" fmla="*/ 218558 h 219974"/>
                <a:gd name="connsiteX25" fmla="*/ 1188 w 239087"/>
                <a:gd name="connsiteY25" fmla="*/ 219845 h 219974"/>
                <a:gd name="connsiteX26" fmla="*/ 1188 w 239087"/>
                <a:gd name="connsiteY26" fmla="*/ 219845 h 21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9087" h="219974">
                  <a:moveTo>
                    <a:pt x="1188" y="219845"/>
                  </a:moveTo>
                  <a:cubicBezTo>
                    <a:pt x="11486" y="213338"/>
                    <a:pt x="22785" y="208832"/>
                    <a:pt x="34799" y="206759"/>
                  </a:cubicBezTo>
                  <a:cubicBezTo>
                    <a:pt x="46455" y="204756"/>
                    <a:pt x="58183" y="203040"/>
                    <a:pt x="69554" y="199893"/>
                  </a:cubicBezTo>
                  <a:cubicBezTo>
                    <a:pt x="90221" y="194172"/>
                    <a:pt x="109815" y="184590"/>
                    <a:pt x="127264" y="172147"/>
                  </a:cubicBezTo>
                  <a:cubicBezTo>
                    <a:pt x="144999" y="159489"/>
                    <a:pt x="160588" y="143900"/>
                    <a:pt x="173174" y="126022"/>
                  </a:cubicBezTo>
                  <a:cubicBezTo>
                    <a:pt x="185689" y="108286"/>
                    <a:pt x="193698" y="88764"/>
                    <a:pt x="200850" y="68383"/>
                  </a:cubicBezTo>
                  <a:cubicBezTo>
                    <a:pt x="208644" y="46143"/>
                    <a:pt x="216797" y="21471"/>
                    <a:pt x="237178" y="7526"/>
                  </a:cubicBezTo>
                  <a:cubicBezTo>
                    <a:pt x="241182" y="4809"/>
                    <a:pt x="238322" y="-769"/>
                    <a:pt x="233817" y="89"/>
                  </a:cubicBezTo>
                  <a:cubicBezTo>
                    <a:pt x="190337" y="8384"/>
                    <a:pt x="148217" y="23259"/>
                    <a:pt x="109171" y="44069"/>
                  </a:cubicBezTo>
                  <a:cubicBezTo>
                    <a:pt x="91007" y="53723"/>
                    <a:pt x="72915" y="64307"/>
                    <a:pt x="57325" y="77822"/>
                  </a:cubicBezTo>
                  <a:cubicBezTo>
                    <a:pt x="41664" y="91410"/>
                    <a:pt x="31438" y="108215"/>
                    <a:pt x="25359" y="127952"/>
                  </a:cubicBezTo>
                  <a:cubicBezTo>
                    <a:pt x="21712" y="139895"/>
                    <a:pt x="19066" y="152195"/>
                    <a:pt x="16134" y="164352"/>
                  </a:cubicBezTo>
                  <a:cubicBezTo>
                    <a:pt x="12845" y="177939"/>
                    <a:pt x="9484" y="191455"/>
                    <a:pt x="6480" y="205042"/>
                  </a:cubicBezTo>
                  <a:cubicBezTo>
                    <a:pt x="5407" y="210048"/>
                    <a:pt x="12845" y="211907"/>
                    <a:pt x="14203" y="206973"/>
                  </a:cubicBezTo>
                  <a:cubicBezTo>
                    <a:pt x="19996" y="184876"/>
                    <a:pt x="24715" y="162564"/>
                    <a:pt x="30436" y="140467"/>
                  </a:cubicBezTo>
                  <a:cubicBezTo>
                    <a:pt x="35728" y="120086"/>
                    <a:pt x="43595" y="102065"/>
                    <a:pt x="59041" y="87405"/>
                  </a:cubicBezTo>
                  <a:cubicBezTo>
                    <a:pt x="73272" y="73818"/>
                    <a:pt x="90721" y="63520"/>
                    <a:pt x="107884" y="54081"/>
                  </a:cubicBezTo>
                  <a:cubicBezTo>
                    <a:pt x="126763" y="43640"/>
                    <a:pt x="146429" y="34701"/>
                    <a:pt x="166738" y="27192"/>
                  </a:cubicBezTo>
                  <a:cubicBezTo>
                    <a:pt x="189336" y="18825"/>
                    <a:pt x="212578" y="12461"/>
                    <a:pt x="236248" y="7955"/>
                  </a:cubicBezTo>
                  <a:cubicBezTo>
                    <a:pt x="235104" y="5452"/>
                    <a:pt x="234031" y="3021"/>
                    <a:pt x="232887" y="518"/>
                  </a:cubicBezTo>
                  <a:cubicBezTo>
                    <a:pt x="215152" y="12675"/>
                    <a:pt x="205569" y="31840"/>
                    <a:pt x="198275" y="51506"/>
                  </a:cubicBezTo>
                  <a:cubicBezTo>
                    <a:pt x="190623" y="72245"/>
                    <a:pt x="184473" y="93269"/>
                    <a:pt x="172960" y="112363"/>
                  </a:cubicBezTo>
                  <a:cubicBezTo>
                    <a:pt x="150219" y="150050"/>
                    <a:pt x="113462" y="179155"/>
                    <a:pt x="71484" y="192456"/>
                  </a:cubicBezTo>
                  <a:cubicBezTo>
                    <a:pt x="58970" y="196389"/>
                    <a:pt x="45955" y="198320"/>
                    <a:pt x="33368" y="202110"/>
                  </a:cubicBezTo>
                  <a:cubicBezTo>
                    <a:pt x="21354" y="205757"/>
                    <a:pt x="9126" y="209405"/>
                    <a:pt x="187" y="218558"/>
                  </a:cubicBezTo>
                  <a:cubicBezTo>
                    <a:pt x="-385" y="219273"/>
                    <a:pt x="473" y="220346"/>
                    <a:pt x="1188" y="219845"/>
                  </a:cubicBezTo>
                  <a:lnTo>
                    <a:pt x="1188" y="21984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80" name="任意多边形: 形状 179"/>
            <p:cNvSpPr/>
            <p:nvPr/>
          </p:nvSpPr>
          <p:spPr>
            <a:xfrm rot="5400000">
              <a:off x="2361332" y="164065"/>
              <a:ext cx="682021" cy="432190"/>
            </a:xfrm>
            <a:custGeom>
              <a:avLst/>
              <a:gdLst>
                <a:gd name="connsiteX0" fmla="*/ 359091 w 359370"/>
                <a:gd name="connsiteY0" fmla="*/ 226694 h 227729"/>
                <a:gd name="connsiteX1" fmla="*/ 286149 w 359370"/>
                <a:gd name="connsiteY1" fmla="*/ 183859 h 227729"/>
                <a:gd name="connsiteX2" fmla="*/ 214994 w 359370"/>
                <a:gd name="connsiteY2" fmla="*/ 138592 h 227729"/>
                <a:gd name="connsiteX3" fmla="*/ 149489 w 359370"/>
                <a:gd name="connsiteY3" fmla="*/ 84743 h 227729"/>
                <a:gd name="connsiteX4" fmla="*/ 86559 w 359370"/>
                <a:gd name="connsiteY4" fmla="*/ 27820 h 227729"/>
                <a:gd name="connsiteX5" fmla="*/ 46154 w 359370"/>
                <a:gd name="connsiteY5" fmla="*/ 6509 h 227729"/>
                <a:gd name="connsiteX6" fmla="*/ 2318 w 359370"/>
                <a:gd name="connsiteY6" fmla="*/ 1289 h 227729"/>
                <a:gd name="connsiteX7" fmla="*/ 3319 w 359370"/>
                <a:gd name="connsiteY7" fmla="*/ 7725 h 227729"/>
                <a:gd name="connsiteX8" fmla="*/ 23485 w 359370"/>
                <a:gd name="connsiteY8" fmla="*/ 9084 h 227729"/>
                <a:gd name="connsiteX9" fmla="*/ 42722 w 359370"/>
                <a:gd name="connsiteY9" fmla="*/ 13732 h 227729"/>
                <a:gd name="connsiteX10" fmla="*/ 78835 w 359370"/>
                <a:gd name="connsiteY10" fmla="*/ 32182 h 227729"/>
                <a:gd name="connsiteX11" fmla="*/ 141480 w 359370"/>
                <a:gd name="connsiteY11" fmla="*/ 88319 h 227729"/>
                <a:gd name="connsiteX12" fmla="*/ 274564 w 359370"/>
                <a:gd name="connsiteY12" fmla="*/ 184860 h 227729"/>
                <a:gd name="connsiteX13" fmla="*/ 358447 w 359370"/>
                <a:gd name="connsiteY13" fmla="*/ 227624 h 227729"/>
                <a:gd name="connsiteX14" fmla="*/ 359091 w 359370"/>
                <a:gd name="connsiteY14" fmla="*/ 226694 h 227729"/>
                <a:gd name="connsiteX15" fmla="*/ 359091 w 359370"/>
                <a:gd name="connsiteY15" fmla="*/ 226694 h 22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9370" h="227729">
                  <a:moveTo>
                    <a:pt x="359091" y="226694"/>
                  </a:moveTo>
                  <a:cubicBezTo>
                    <a:pt x="334562" y="212821"/>
                    <a:pt x="310534" y="198090"/>
                    <a:pt x="286149" y="183859"/>
                  </a:cubicBezTo>
                  <a:cubicBezTo>
                    <a:pt x="261835" y="169700"/>
                    <a:pt x="237950" y="154897"/>
                    <a:pt x="214994" y="138592"/>
                  </a:cubicBezTo>
                  <a:cubicBezTo>
                    <a:pt x="191896" y="122216"/>
                    <a:pt x="169942" y="104338"/>
                    <a:pt x="149489" y="84743"/>
                  </a:cubicBezTo>
                  <a:cubicBezTo>
                    <a:pt x="129108" y="65149"/>
                    <a:pt x="109657" y="44339"/>
                    <a:pt x="86559" y="27820"/>
                  </a:cubicBezTo>
                  <a:cubicBezTo>
                    <a:pt x="74116" y="18952"/>
                    <a:pt x="60600" y="11515"/>
                    <a:pt x="46154" y="6509"/>
                  </a:cubicBezTo>
                  <a:cubicBezTo>
                    <a:pt x="32853" y="1861"/>
                    <a:pt x="16262" y="-2144"/>
                    <a:pt x="2318" y="1289"/>
                  </a:cubicBezTo>
                  <a:cubicBezTo>
                    <a:pt x="-1616" y="2218"/>
                    <a:pt x="-42" y="7367"/>
                    <a:pt x="3319" y="7725"/>
                  </a:cubicBezTo>
                  <a:cubicBezTo>
                    <a:pt x="10041" y="8369"/>
                    <a:pt x="16834" y="8154"/>
                    <a:pt x="23485" y="9084"/>
                  </a:cubicBezTo>
                  <a:cubicBezTo>
                    <a:pt x="29993" y="10085"/>
                    <a:pt x="36429" y="11658"/>
                    <a:pt x="42722" y="13732"/>
                  </a:cubicBezTo>
                  <a:cubicBezTo>
                    <a:pt x="55522" y="18023"/>
                    <a:pt x="67608" y="24530"/>
                    <a:pt x="78835" y="32182"/>
                  </a:cubicBezTo>
                  <a:cubicBezTo>
                    <a:pt x="102077" y="47986"/>
                    <a:pt x="121385" y="68867"/>
                    <a:pt x="141480" y="88319"/>
                  </a:cubicBezTo>
                  <a:cubicBezTo>
                    <a:pt x="181026" y="126649"/>
                    <a:pt x="226794" y="157685"/>
                    <a:pt x="274564" y="184860"/>
                  </a:cubicBezTo>
                  <a:cubicBezTo>
                    <a:pt x="301881" y="200450"/>
                    <a:pt x="330343" y="213608"/>
                    <a:pt x="358447" y="227624"/>
                  </a:cubicBezTo>
                  <a:cubicBezTo>
                    <a:pt x="359162" y="228053"/>
                    <a:pt x="359735" y="227052"/>
                    <a:pt x="359091" y="226694"/>
                  </a:cubicBezTo>
                  <a:lnTo>
                    <a:pt x="359091" y="22669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81" name="任意多边形: 形状 180"/>
            <p:cNvSpPr/>
            <p:nvPr/>
          </p:nvSpPr>
          <p:spPr>
            <a:xfrm rot="5400000">
              <a:off x="2263998" y="466287"/>
              <a:ext cx="561942" cy="341787"/>
            </a:xfrm>
            <a:custGeom>
              <a:avLst/>
              <a:gdLst>
                <a:gd name="connsiteX0" fmla="*/ 4522 w 296098"/>
                <a:gd name="connsiteY0" fmla="*/ 2102 h 180094"/>
                <a:gd name="connsiteX1" fmla="*/ 62661 w 296098"/>
                <a:gd name="connsiteY1" fmla="*/ 14402 h 180094"/>
                <a:gd name="connsiteX2" fmla="*/ 94412 w 296098"/>
                <a:gd name="connsiteY2" fmla="*/ 13544 h 180094"/>
                <a:gd name="connsiteX3" fmla="*/ 128381 w 296098"/>
                <a:gd name="connsiteY3" fmla="*/ 19623 h 180094"/>
                <a:gd name="connsiteX4" fmla="*/ 241298 w 296098"/>
                <a:gd name="connsiteY4" fmla="*/ 99001 h 180094"/>
                <a:gd name="connsiteX5" fmla="*/ 289497 w 296098"/>
                <a:gd name="connsiteY5" fmla="*/ 164434 h 180094"/>
                <a:gd name="connsiteX6" fmla="*/ 291499 w 296098"/>
                <a:gd name="connsiteY6" fmla="*/ 159142 h 180094"/>
                <a:gd name="connsiteX7" fmla="*/ 136604 w 296098"/>
                <a:gd name="connsiteY7" fmla="*/ 163647 h 180094"/>
                <a:gd name="connsiteX8" fmla="*/ 40063 w 296098"/>
                <a:gd name="connsiteY8" fmla="*/ 79692 h 180094"/>
                <a:gd name="connsiteX9" fmla="*/ 21041 w 296098"/>
                <a:gd name="connsiteY9" fmla="*/ 47584 h 180094"/>
                <a:gd name="connsiteX10" fmla="*/ 8813 w 296098"/>
                <a:gd name="connsiteY10" fmla="*/ 7251 h 180094"/>
                <a:gd name="connsiteX11" fmla="*/ 589 w 296098"/>
                <a:gd name="connsiteY11" fmla="*/ 5177 h 180094"/>
                <a:gd name="connsiteX12" fmla="*/ 8955 w 296098"/>
                <a:gd name="connsiteY12" fmla="*/ 42578 h 180094"/>
                <a:gd name="connsiteX13" fmla="*/ 25832 w 296098"/>
                <a:gd name="connsiteY13" fmla="*/ 72970 h 180094"/>
                <a:gd name="connsiteX14" fmla="*/ 68525 w 296098"/>
                <a:gd name="connsiteY14" fmla="*/ 128178 h 180094"/>
                <a:gd name="connsiteX15" fmla="*/ 123804 w 296098"/>
                <a:gd name="connsiteY15" fmla="*/ 166508 h 180094"/>
                <a:gd name="connsiteX16" fmla="*/ 200179 w 296098"/>
                <a:gd name="connsiteY16" fmla="*/ 180024 h 180094"/>
                <a:gd name="connsiteX17" fmla="*/ 293573 w 296098"/>
                <a:gd name="connsiteY17" fmla="*/ 165864 h 180094"/>
                <a:gd name="connsiteX18" fmla="*/ 295576 w 296098"/>
                <a:gd name="connsiteY18" fmla="*/ 160572 h 180094"/>
                <a:gd name="connsiteX19" fmla="*/ 202682 w 296098"/>
                <a:gd name="connsiteY19" fmla="*/ 51159 h 180094"/>
                <a:gd name="connsiteX20" fmla="*/ 78179 w 296098"/>
                <a:gd name="connsiteY20" fmla="*/ 6249 h 180094"/>
                <a:gd name="connsiteX21" fmla="*/ 41064 w 296098"/>
                <a:gd name="connsiteY21" fmla="*/ 8180 h 180094"/>
                <a:gd name="connsiteX22" fmla="*/ 5880 w 296098"/>
                <a:gd name="connsiteY22" fmla="*/ 99 h 180094"/>
                <a:gd name="connsiteX23" fmla="*/ 4522 w 296098"/>
                <a:gd name="connsiteY23" fmla="*/ 2102 h 180094"/>
                <a:gd name="connsiteX24" fmla="*/ 4522 w 296098"/>
                <a:gd name="connsiteY24" fmla="*/ 2102 h 18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6098" h="180094">
                  <a:moveTo>
                    <a:pt x="4522" y="2102"/>
                  </a:moveTo>
                  <a:cubicBezTo>
                    <a:pt x="18967" y="17548"/>
                    <a:pt x="43424" y="15689"/>
                    <a:pt x="62661" y="14402"/>
                  </a:cubicBezTo>
                  <a:cubicBezTo>
                    <a:pt x="73245" y="13687"/>
                    <a:pt x="83829" y="12829"/>
                    <a:pt x="94412" y="13544"/>
                  </a:cubicBezTo>
                  <a:cubicBezTo>
                    <a:pt x="105926" y="14259"/>
                    <a:pt x="117368" y="16404"/>
                    <a:pt x="128381" y="19623"/>
                  </a:cubicBezTo>
                  <a:cubicBezTo>
                    <a:pt x="173719" y="32852"/>
                    <a:pt x="211048" y="63674"/>
                    <a:pt x="241298" y="99001"/>
                  </a:cubicBezTo>
                  <a:cubicBezTo>
                    <a:pt x="258890" y="119596"/>
                    <a:pt x="274408" y="141908"/>
                    <a:pt x="289497" y="164434"/>
                  </a:cubicBezTo>
                  <a:cubicBezTo>
                    <a:pt x="290141" y="162647"/>
                    <a:pt x="290856" y="160859"/>
                    <a:pt x="291499" y="159142"/>
                  </a:cubicBezTo>
                  <a:cubicBezTo>
                    <a:pt x="241155" y="170084"/>
                    <a:pt x="186734" y="181669"/>
                    <a:pt x="136604" y="163647"/>
                  </a:cubicBezTo>
                  <a:cubicBezTo>
                    <a:pt x="95342" y="148844"/>
                    <a:pt x="63734" y="115520"/>
                    <a:pt x="40063" y="79692"/>
                  </a:cubicBezTo>
                  <a:cubicBezTo>
                    <a:pt x="33198" y="69323"/>
                    <a:pt x="26905" y="58525"/>
                    <a:pt x="21041" y="47584"/>
                  </a:cubicBezTo>
                  <a:cubicBezTo>
                    <a:pt x="14533" y="35426"/>
                    <a:pt x="6381" y="21625"/>
                    <a:pt x="8813" y="7251"/>
                  </a:cubicBezTo>
                  <a:cubicBezTo>
                    <a:pt x="9742" y="1887"/>
                    <a:pt x="1518" y="-186"/>
                    <a:pt x="589" y="5177"/>
                  </a:cubicBezTo>
                  <a:cubicBezTo>
                    <a:pt x="-1700" y="18478"/>
                    <a:pt x="3020" y="30850"/>
                    <a:pt x="8955" y="42578"/>
                  </a:cubicBezTo>
                  <a:cubicBezTo>
                    <a:pt x="14104" y="52947"/>
                    <a:pt x="19754" y="63101"/>
                    <a:pt x="25832" y="72970"/>
                  </a:cubicBezTo>
                  <a:cubicBezTo>
                    <a:pt x="37989" y="92779"/>
                    <a:pt x="52006" y="111801"/>
                    <a:pt x="68525" y="128178"/>
                  </a:cubicBezTo>
                  <a:cubicBezTo>
                    <a:pt x="84544" y="143982"/>
                    <a:pt x="103065" y="157569"/>
                    <a:pt x="123804" y="166508"/>
                  </a:cubicBezTo>
                  <a:cubicBezTo>
                    <a:pt x="147903" y="176949"/>
                    <a:pt x="174077" y="180667"/>
                    <a:pt x="200179" y="180024"/>
                  </a:cubicBezTo>
                  <a:cubicBezTo>
                    <a:pt x="231715" y="179237"/>
                    <a:pt x="262823" y="172586"/>
                    <a:pt x="293573" y="165864"/>
                  </a:cubicBezTo>
                  <a:cubicBezTo>
                    <a:pt x="295790" y="165364"/>
                    <a:pt x="296791" y="162360"/>
                    <a:pt x="295576" y="160572"/>
                  </a:cubicBezTo>
                  <a:cubicBezTo>
                    <a:pt x="268973" y="120812"/>
                    <a:pt x="240511" y="81051"/>
                    <a:pt x="202682" y="51159"/>
                  </a:cubicBezTo>
                  <a:cubicBezTo>
                    <a:pt x="167355" y="23269"/>
                    <a:pt x="123804" y="4319"/>
                    <a:pt x="78179" y="6249"/>
                  </a:cubicBezTo>
                  <a:cubicBezTo>
                    <a:pt x="65808" y="6750"/>
                    <a:pt x="53508" y="8395"/>
                    <a:pt x="41064" y="8180"/>
                  </a:cubicBezTo>
                  <a:cubicBezTo>
                    <a:pt x="28693" y="8037"/>
                    <a:pt x="17036" y="5463"/>
                    <a:pt x="5880" y="99"/>
                  </a:cubicBezTo>
                  <a:cubicBezTo>
                    <a:pt x="4665" y="-401"/>
                    <a:pt x="3592" y="1101"/>
                    <a:pt x="4522" y="2102"/>
                  </a:cubicBezTo>
                  <a:lnTo>
                    <a:pt x="4522" y="210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18" name="任意多边形: 形状 617"/>
            <p:cNvSpPr/>
            <p:nvPr/>
          </p:nvSpPr>
          <p:spPr>
            <a:xfrm rot="5400000">
              <a:off x="3076703" y="-82871"/>
              <a:ext cx="142817" cy="308560"/>
            </a:xfrm>
            <a:custGeom>
              <a:avLst/>
              <a:gdLst>
                <a:gd name="connsiteX0" fmla="*/ 0 w 142817"/>
                <a:gd name="connsiteY0" fmla="*/ 12072 h 308560"/>
                <a:gd name="connsiteX1" fmla="*/ 0 w 142817"/>
                <a:gd name="connsiteY1" fmla="*/ 0 h 308560"/>
                <a:gd name="connsiteX2" fmla="*/ 39611 w 142817"/>
                <a:gd name="connsiteY2" fmla="*/ 33296 h 308560"/>
                <a:gd name="connsiteX3" fmla="*/ 101769 w 142817"/>
                <a:gd name="connsiteY3" fmla="*/ 111164 h 308560"/>
                <a:gd name="connsiteX4" fmla="*/ 138412 w 142817"/>
                <a:gd name="connsiteY4" fmla="*/ 205893 h 308560"/>
                <a:gd name="connsiteX5" fmla="*/ 142756 w 142817"/>
                <a:gd name="connsiteY5" fmla="*/ 256653 h 308560"/>
                <a:gd name="connsiteX6" fmla="*/ 134613 w 142817"/>
                <a:gd name="connsiteY6" fmla="*/ 305510 h 308560"/>
                <a:gd name="connsiteX7" fmla="*/ 123349 w 142817"/>
                <a:gd name="connsiteY7" fmla="*/ 302796 h 308560"/>
                <a:gd name="connsiteX8" fmla="*/ 127283 w 142817"/>
                <a:gd name="connsiteY8" fmla="*/ 275380 h 308560"/>
                <a:gd name="connsiteX9" fmla="*/ 128777 w 142817"/>
                <a:gd name="connsiteY9" fmla="*/ 245658 h 308560"/>
                <a:gd name="connsiteX10" fmla="*/ 120905 w 142817"/>
                <a:gd name="connsiteY10" fmla="*/ 190151 h 308560"/>
                <a:gd name="connsiteX11" fmla="*/ 12195 w 142817"/>
                <a:gd name="connsiteY11" fmla="*/ 22676 h 308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17" h="308560">
                  <a:moveTo>
                    <a:pt x="0" y="12072"/>
                  </a:moveTo>
                  <a:lnTo>
                    <a:pt x="0" y="0"/>
                  </a:lnTo>
                  <a:lnTo>
                    <a:pt x="39611" y="33296"/>
                  </a:lnTo>
                  <a:cubicBezTo>
                    <a:pt x="63226" y="56605"/>
                    <a:pt x="84466" y="82188"/>
                    <a:pt x="101769" y="111164"/>
                  </a:cubicBezTo>
                  <a:cubicBezTo>
                    <a:pt x="119276" y="140343"/>
                    <a:pt x="132170" y="172509"/>
                    <a:pt x="138412" y="205893"/>
                  </a:cubicBezTo>
                  <a:cubicBezTo>
                    <a:pt x="141534" y="222587"/>
                    <a:pt x="143163" y="239551"/>
                    <a:pt x="142756" y="256653"/>
                  </a:cubicBezTo>
                  <a:cubicBezTo>
                    <a:pt x="142348" y="272260"/>
                    <a:pt x="142077" y="291531"/>
                    <a:pt x="134613" y="305510"/>
                  </a:cubicBezTo>
                  <a:cubicBezTo>
                    <a:pt x="131899" y="310803"/>
                    <a:pt x="123349" y="308767"/>
                    <a:pt x="123349" y="302796"/>
                  </a:cubicBezTo>
                  <a:cubicBezTo>
                    <a:pt x="123349" y="293567"/>
                    <a:pt x="126063" y="284609"/>
                    <a:pt x="127283" y="275380"/>
                  </a:cubicBezTo>
                  <a:cubicBezTo>
                    <a:pt x="128642" y="265610"/>
                    <a:pt x="128914" y="255567"/>
                    <a:pt x="128777" y="245658"/>
                  </a:cubicBezTo>
                  <a:cubicBezTo>
                    <a:pt x="128371" y="226931"/>
                    <a:pt x="125655" y="208336"/>
                    <a:pt x="120905" y="190151"/>
                  </a:cubicBezTo>
                  <a:cubicBezTo>
                    <a:pt x="103669" y="124192"/>
                    <a:pt x="61461" y="68548"/>
                    <a:pt x="12195" y="2267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0" name="任意多边形: 形状 619"/>
            <p:cNvSpPr/>
            <p:nvPr/>
          </p:nvSpPr>
          <p:spPr>
            <a:xfrm rot="5400000">
              <a:off x="3261493" y="-103923"/>
              <a:ext cx="119333" cy="327181"/>
            </a:xfrm>
            <a:custGeom>
              <a:avLst/>
              <a:gdLst>
                <a:gd name="connsiteX0" fmla="*/ 112253 w 119333"/>
                <a:gd name="connsiteY0" fmla="*/ 322763 h 327181"/>
                <a:gd name="connsiteX1" fmla="*/ 112894 w 119333"/>
                <a:gd name="connsiteY1" fmla="*/ 316814 h 327181"/>
                <a:gd name="connsiteX2" fmla="*/ 115308 w 119333"/>
                <a:gd name="connsiteY2" fmla="*/ 320702 h 327181"/>
                <a:gd name="connsiteX3" fmla="*/ 110218 w 119333"/>
                <a:gd name="connsiteY3" fmla="*/ 324136 h 327181"/>
                <a:gd name="connsiteX4" fmla="*/ 112253 w 119333"/>
                <a:gd name="connsiteY4" fmla="*/ 322763 h 327181"/>
                <a:gd name="connsiteX5" fmla="*/ 112084 w 119333"/>
                <a:gd name="connsiteY5" fmla="*/ 324333 h 327181"/>
                <a:gd name="connsiteX6" fmla="*/ 0 w 119333"/>
                <a:gd name="connsiteY6" fmla="*/ 17031 h 327181"/>
                <a:gd name="connsiteX7" fmla="*/ 0 w 119333"/>
                <a:gd name="connsiteY7" fmla="*/ 0 h 327181"/>
                <a:gd name="connsiteX8" fmla="*/ 35388 w 119333"/>
                <a:gd name="connsiteY8" fmla="*/ 24722 h 327181"/>
                <a:gd name="connsiteX9" fmla="*/ 77478 w 119333"/>
                <a:gd name="connsiteY9" fmla="*/ 72985 h 327181"/>
                <a:gd name="connsiteX10" fmla="*/ 116292 w 119333"/>
                <a:gd name="connsiteY10" fmla="*/ 191058 h 327181"/>
                <a:gd name="connsiteX11" fmla="*/ 119277 w 119333"/>
                <a:gd name="connsiteY11" fmla="*/ 257560 h 327181"/>
                <a:gd name="connsiteX12" fmla="*/ 112894 w 119333"/>
                <a:gd name="connsiteY12" fmla="*/ 316814 h 327181"/>
                <a:gd name="connsiteX13" fmla="*/ 109642 w 119333"/>
                <a:gd name="connsiteY13" fmla="*/ 311576 h 327181"/>
                <a:gd name="connsiteX14" fmla="*/ 108740 w 119333"/>
                <a:gd name="connsiteY14" fmla="*/ 311420 h 327181"/>
                <a:gd name="connsiteX15" fmla="*/ 107334 w 119333"/>
                <a:gd name="connsiteY15" fmla="*/ 288232 h 327181"/>
                <a:gd name="connsiteX16" fmla="*/ 105977 w 119333"/>
                <a:gd name="connsiteY16" fmla="*/ 251995 h 327181"/>
                <a:gd name="connsiteX17" fmla="*/ 100413 w 119333"/>
                <a:gd name="connsiteY17" fmla="*/ 180201 h 327181"/>
                <a:gd name="connsiteX18" fmla="*/ 53726 w 119333"/>
                <a:gd name="connsiteY18" fmla="*/ 65113 h 327181"/>
                <a:gd name="connsiteX19" fmla="*/ 8702 w 119333"/>
                <a:gd name="connsiteY19" fmla="*/ 22260 h 327181"/>
                <a:gd name="connsiteX20" fmla="*/ 0 w 119333"/>
                <a:gd name="connsiteY20" fmla="*/ 307402 h 327181"/>
                <a:gd name="connsiteX21" fmla="*/ 0 w 119333"/>
                <a:gd name="connsiteY21" fmla="*/ 291642 h 327181"/>
                <a:gd name="connsiteX22" fmla="*/ 39612 w 119333"/>
                <a:gd name="connsiteY22" fmla="*/ 299496 h 327181"/>
                <a:gd name="connsiteX23" fmla="*/ 108740 w 119333"/>
                <a:gd name="connsiteY23" fmla="*/ 311420 h 327181"/>
                <a:gd name="connsiteX24" fmla="*/ 109507 w 119333"/>
                <a:gd name="connsiteY24" fmla="*/ 324061 h 327181"/>
                <a:gd name="connsiteX25" fmla="*/ 110218 w 119333"/>
                <a:gd name="connsiteY25" fmla="*/ 324136 h 327181"/>
                <a:gd name="connsiteX26" fmla="*/ 105706 w 119333"/>
                <a:gd name="connsiteY26" fmla="*/ 327181 h 327181"/>
                <a:gd name="connsiteX27" fmla="*/ 25633 w 119333"/>
                <a:gd name="connsiteY27" fmla="*/ 313475 h 32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9333" h="327181">
                  <a:moveTo>
                    <a:pt x="112253" y="322763"/>
                  </a:moveTo>
                  <a:lnTo>
                    <a:pt x="112894" y="316814"/>
                  </a:lnTo>
                  <a:lnTo>
                    <a:pt x="115308" y="320702"/>
                  </a:lnTo>
                  <a:close/>
                  <a:moveTo>
                    <a:pt x="110218" y="324136"/>
                  </a:moveTo>
                  <a:lnTo>
                    <a:pt x="112253" y="322763"/>
                  </a:lnTo>
                  <a:lnTo>
                    <a:pt x="112084" y="324333"/>
                  </a:lnTo>
                  <a:close/>
                  <a:moveTo>
                    <a:pt x="0" y="17031"/>
                  </a:moveTo>
                  <a:lnTo>
                    <a:pt x="0" y="0"/>
                  </a:lnTo>
                  <a:lnTo>
                    <a:pt x="35388" y="24722"/>
                  </a:lnTo>
                  <a:cubicBezTo>
                    <a:pt x="51335" y="38639"/>
                    <a:pt x="65602" y="54527"/>
                    <a:pt x="77478" y="72985"/>
                  </a:cubicBezTo>
                  <a:cubicBezTo>
                    <a:pt x="100278" y="108406"/>
                    <a:pt x="111407" y="149528"/>
                    <a:pt x="116292" y="191058"/>
                  </a:cubicBezTo>
                  <a:cubicBezTo>
                    <a:pt x="118871" y="213181"/>
                    <a:pt x="119550" y="235302"/>
                    <a:pt x="119277" y="257560"/>
                  </a:cubicBezTo>
                  <a:lnTo>
                    <a:pt x="112894" y="316814"/>
                  </a:lnTo>
                  <a:lnTo>
                    <a:pt x="109642" y="311576"/>
                  </a:lnTo>
                  <a:lnTo>
                    <a:pt x="108740" y="311420"/>
                  </a:lnTo>
                  <a:lnTo>
                    <a:pt x="107334" y="288232"/>
                  </a:lnTo>
                  <a:cubicBezTo>
                    <a:pt x="106791" y="276153"/>
                    <a:pt x="106248" y="264075"/>
                    <a:pt x="105977" y="251995"/>
                  </a:cubicBezTo>
                  <a:cubicBezTo>
                    <a:pt x="105434" y="227972"/>
                    <a:pt x="104077" y="203950"/>
                    <a:pt x="100413" y="180201"/>
                  </a:cubicBezTo>
                  <a:cubicBezTo>
                    <a:pt x="93899" y="138942"/>
                    <a:pt x="79920" y="98228"/>
                    <a:pt x="53726" y="65113"/>
                  </a:cubicBezTo>
                  <a:cubicBezTo>
                    <a:pt x="40833" y="48691"/>
                    <a:pt x="25463" y="34576"/>
                    <a:pt x="8702" y="22260"/>
                  </a:cubicBezTo>
                  <a:close/>
                  <a:moveTo>
                    <a:pt x="0" y="307402"/>
                  </a:moveTo>
                  <a:lnTo>
                    <a:pt x="0" y="291642"/>
                  </a:lnTo>
                  <a:lnTo>
                    <a:pt x="39612" y="299496"/>
                  </a:lnTo>
                  <a:lnTo>
                    <a:pt x="108740" y="311420"/>
                  </a:lnTo>
                  <a:lnTo>
                    <a:pt x="109507" y="324061"/>
                  </a:lnTo>
                  <a:lnTo>
                    <a:pt x="110218" y="324136"/>
                  </a:lnTo>
                  <a:lnTo>
                    <a:pt x="105706" y="327181"/>
                  </a:lnTo>
                  <a:cubicBezTo>
                    <a:pt x="78969" y="322702"/>
                    <a:pt x="52369" y="318089"/>
                    <a:pt x="25633" y="31347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86" name="任意多边形: 形状 185"/>
            <p:cNvSpPr/>
            <p:nvPr/>
          </p:nvSpPr>
          <p:spPr>
            <a:xfrm rot="5400000">
              <a:off x="9503153" y="1064031"/>
              <a:ext cx="324369" cy="688085"/>
            </a:xfrm>
            <a:custGeom>
              <a:avLst/>
              <a:gdLst>
                <a:gd name="connsiteX0" fmla="*/ 0 w 170916"/>
                <a:gd name="connsiteY0" fmla="*/ 11513 h 362565"/>
                <a:gd name="connsiteX1" fmla="*/ 34040 w 170916"/>
                <a:gd name="connsiteY1" fmla="*/ 209888 h 362565"/>
                <a:gd name="connsiteX2" fmla="*/ 152607 w 170916"/>
                <a:gd name="connsiteY2" fmla="*/ 362566 h 362565"/>
                <a:gd name="connsiteX3" fmla="*/ 155110 w 170916"/>
                <a:gd name="connsiteY3" fmla="*/ 109127 h 362565"/>
                <a:gd name="connsiteX4" fmla="*/ 2717 w 170916"/>
                <a:gd name="connsiteY4" fmla="*/ 0 h 362565"/>
                <a:gd name="connsiteX5" fmla="*/ 0 w 170916"/>
                <a:gd name="connsiteY5" fmla="*/ 11513 h 36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916" h="362565">
                  <a:moveTo>
                    <a:pt x="0" y="11513"/>
                  </a:moveTo>
                  <a:cubicBezTo>
                    <a:pt x="5792" y="90963"/>
                    <a:pt x="-9082" y="144740"/>
                    <a:pt x="34040" y="209888"/>
                  </a:cubicBezTo>
                  <a:cubicBezTo>
                    <a:pt x="77162" y="275035"/>
                    <a:pt x="152607" y="362566"/>
                    <a:pt x="152607" y="362566"/>
                  </a:cubicBezTo>
                  <a:cubicBezTo>
                    <a:pt x="152607" y="362566"/>
                    <a:pt x="192081" y="177636"/>
                    <a:pt x="155110" y="109127"/>
                  </a:cubicBezTo>
                  <a:cubicBezTo>
                    <a:pt x="118066" y="40547"/>
                    <a:pt x="2717" y="0"/>
                    <a:pt x="2717" y="0"/>
                  </a:cubicBezTo>
                  <a:lnTo>
                    <a:pt x="0" y="11513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87" name="任意多边形: 形状 186"/>
            <p:cNvSpPr/>
            <p:nvPr/>
          </p:nvSpPr>
          <p:spPr>
            <a:xfrm rot="5400000">
              <a:off x="9706150" y="695007"/>
              <a:ext cx="266379" cy="669110"/>
            </a:xfrm>
            <a:custGeom>
              <a:avLst/>
              <a:gdLst>
                <a:gd name="connsiteX0" fmla="*/ 88627 w 140360"/>
                <a:gd name="connsiteY0" fmla="*/ 352567 h 352567"/>
                <a:gd name="connsiteX1" fmla="*/ 130605 w 140360"/>
                <a:gd name="connsiteY1" fmla="*/ 130165 h 352567"/>
                <a:gd name="connsiteX2" fmla="*/ 39570 w 140360"/>
                <a:gd name="connsiteY2" fmla="*/ 13 h 352567"/>
                <a:gd name="connsiteX3" fmla="*/ 238 w 140360"/>
                <a:gd name="connsiteY3" fmla="*/ 129450 h 352567"/>
                <a:gd name="connsiteX4" fmla="*/ 88627 w 140360"/>
                <a:gd name="connsiteY4" fmla="*/ 352567 h 352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360" h="352567">
                  <a:moveTo>
                    <a:pt x="88627" y="352567"/>
                  </a:moveTo>
                  <a:cubicBezTo>
                    <a:pt x="130176" y="247945"/>
                    <a:pt x="155277" y="195598"/>
                    <a:pt x="130605" y="130165"/>
                  </a:cubicBezTo>
                  <a:cubicBezTo>
                    <a:pt x="106005" y="64660"/>
                    <a:pt x="43146" y="-1060"/>
                    <a:pt x="39570" y="13"/>
                  </a:cubicBezTo>
                  <a:cubicBezTo>
                    <a:pt x="35923" y="1157"/>
                    <a:pt x="-3408" y="102275"/>
                    <a:pt x="238" y="129450"/>
                  </a:cubicBezTo>
                  <a:cubicBezTo>
                    <a:pt x="3886" y="156624"/>
                    <a:pt x="59665" y="321960"/>
                    <a:pt x="88627" y="352567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88" name="任意多边形: 形状 187"/>
            <p:cNvSpPr/>
            <p:nvPr/>
          </p:nvSpPr>
          <p:spPr>
            <a:xfrm rot="5400000">
              <a:off x="9924204" y="283419"/>
              <a:ext cx="279470" cy="592812"/>
            </a:xfrm>
            <a:custGeom>
              <a:avLst/>
              <a:gdLst>
                <a:gd name="connsiteX0" fmla="*/ 31561 w 147258"/>
                <a:gd name="connsiteY0" fmla="*/ 312364 h 312364"/>
                <a:gd name="connsiteX1" fmla="*/ 144765 w 147258"/>
                <a:gd name="connsiteY1" fmla="*/ 144955 h 312364"/>
                <a:gd name="connsiteX2" fmla="*/ 137399 w 147258"/>
                <a:gd name="connsiteY2" fmla="*/ 0 h 312364"/>
                <a:gd name="connsiteX3" fmla="*/ 2527 w 147258"/>
                <a:gd name="connsiteY3" fmla="*/ 147172 h 312364"/>
                <a:gd name="connsiteX4" fmla="*/ 31561 w 147258"/>
                <a:gd name="connsiteY4" fmla="*/ 312364 h 31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258" h="312364">
                  <a:moveTo>
                    <a:pt x="31561" y="312364"/>
                  </a:moveTo>
                  <a:cubicBezTo>
                    <a:pt x="79832" y="278539"/>
                    <a:pt x="134181" y="200877"/>
                    <a:pt x="144765" y="144955"/>
                  </a:cubicBezTo>
                  <a:cubicBezTo>
                    <a:pt x="155349" y="89104"/>
                    <a:pt x="128246" y="17377"/>
                    <a:pt x="137399" y="0"/>
                  </a:cubicBezTo>
                  <a:cubicBezTo>
                    <a:pt x="66459" y="9583"/>
                    <a:pt x="6961" y="115492"/>
                    <a:pt x="2527" y="147172"/>
                  </a:cubicBezTo>
                  <a:cubicBezTo>
                    <a:pt x="-1978" y="178852"/>
                    <a:pt x="-4481" y="245787"/>
                    <a:pt x="31561" y="312364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89" name="任意多边形: 形状 188"/>
            <p:cNvSpPr/>
            <p:nvPr/>
          </p:nvSpPr>
          <p:spPr>
            <a:xfrm rot="5400000">
              <a:off x="10082207" y="1213915"/>
              <a:ext cx="442605" cy="340980"/>
            </a:xfrm>
            <a:custGeom>
              <a:avLst/>
              <a:gdLst>
                <a:gd name="connsiteX0" fmla="*/ 233201 w 233217"/>
                <a:gd name="connsiteY0" fmla="*/ 179669 h 179669"/>
                <a:gd name="connsiteX1" fmla="*/ 79807 w 233217"/>
                <a:gd name="connsiteY1" fmla="*/ 123961 h 179669"/>
                <a:gd name="connsiteX2" fmla="*/ 0 w 233217"/>
                <a:gd name="connsiteY2" fmla="*/ 1676 h 179669"/>
                <a:gd name="connsiteX3" fmla="*/ 140235 w 233217"/>
                <a:gd name="connsiteY3" fmla="*/ 31425 h 179669"/>
                <a:gd name="connsiteX4" fmla="*/ 233201 w 233217"/>
                <a:gd name="connsiteY4" fmla="*/ 179669 h 17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217" h="179669">
                  <a:moveTo>
                    <a:pt x="233201" y="179669"/>
                  </a:moveTo>
                  <a:cubicBezTo>
                    <a:pt x="189793" y="145343"/>
                    <a:pt x="129580" y="169729"/>
                    <a:pt x="79807" y="123961"/>
                  </a:cubicBezTo>
                  <a:cubicBezTo>
                    <a:pt x="30035" y="78193"/>
                    <a:pt x="0" y="1676"/>
                    <a:pt x="0" y="1676"/>
                  </a:cubicBezTo>
                  <a:cubicBezTo>
                    <a:pt x="0" y="1676"/>
                    <a:pt x="90105" y="-10624"/>
                    <a:pt x="140235" y="31425"/>
                  </a:cubicBezTo>
                  <a:cubicBezTo>
                    <a:pt x="190365" y="73474"/>
                    <a:pt x="234202" y="159646"/>
                    <a:pt x="233201" y="17966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90" name="任意多边形: 形状 189"/>
            <p:cNvSpPr/>
            <p:nvPr/>
          </p:nvSpPr>
          <p:spPr>
            <a:xfrm rot="5400000">
              <a:off x="10729196" y="1065630"/>
              <a:ext cx="370154" cy="443387"/>
            </a:xfrm>
            <a:custGeom>
              <a:avLst/>
              <a:gdLst>
                <a:gd name="connsiteX0" fmla="*/ 2960 w 195041"/>
                <a:gd name="connsiteY0" fmla="*/ 233630 h 233629"/>
                <a:gd name="connsiteX1" fmla="*/ 60385 w 195041"/>
                <a:gd name="connsiteY1" fmla="*/ 59069 h 233629"/>
                <a:gd name="connsiteX2" fmla="*/ 195042 w 195041"/>
                <a:gd name="connsiteY2" fmla="*/ 0 h 233629"/>
                <a:gd name="connsiteX3" fmla="*/ 164935 w 195041"/>
                <a:gd name="connsiteY3" fmla="*/ 126505 h 233629"/>
                <a:gd name="connsiteX4" fmla="*/ 102219 w 195041"/>
                <a:gd name="connsiteY4" fmla="*/ 213535 h 233629"/>
                <a:gd name="connsiteX5" fmla="*/ 2960 w 195041"/>
                <a:gd name="connsiteY5" fmla="*/ 233630 h 23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041" h="233629">
                  <a:moveTo>
                    <a:pt x="2960" y="233630"/>
                  </a:moveTo>
                  <a:cubicBezTo>
                    <a:pt x="-8124" y="176062"/>
                    <a:pt x="12114" y="111773"/>
                    <a:pt x="60385" y="59069"/>
                  </a:cubicBezTo>
                  <a:cubicBezTo>
                    <a:pt x="108655" y="6365"/>
                    <a:pt x="195042" y="0"/>
                    <a:pt x="195042" y="0"/>
                  </a:cubicBezTo>
                  <a:cubicBezTo>
                    <a:pt x="195042" y="0"/>
                    <a:pt x="175018" y="99116"/>
                    <a:pt x="164935" y="126505"/>
                  </a:cubicBezTo>
                  <a:cubicBezTo>
                    <a:pt x="154852" y="153894"/>
                    <a:pt x="144125" y="194370"/>
                    <a:pt x="102219" y="213535"/>
                  </a:cubicBezTo>
                  <a:cubicBezTo>
                    <a:pt x="60241" y="232629"/>
                    <a:pt x="2960" y="233630"/>
                    <a:pt x="2960" y="233630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91" name="任意多边形: 形状 190"/>
            <p:cNvSpPr/>
            <p:nvPr/>
          </p:nvSpPr>
          <p:spPr>
            <a:xfrm rot="5400000">
              <a:off x="10786207" y="1121929"/>
              <a:ext cx="264538" cy="418493"/>
            </a:xfrm>
            <a:custGeom>
              <a:avLst/>
              <a:gdLst>
                <a:gd name="connsiteX0" fmla="*/ 131881 w 139390"/>
                <a:gd name="connsiteY0" fmla="*/ 590 h 220512"/>
                <a:gd name="connsiteX1" fmla="*/ 104492 w 139390"/>
                <a:gd name="connsiteY1" fmla="*/ 54582 h 220512"/>
                <a:gd name="connsiteX2" fmla="*/ 88187 w 139390"/>
                <a:gd name="connsiteY2" fmla="*/ 117441 h 220512"/>
                <a:gd name="connsiteX3" fmla="*/ 55292 w 139390"/>
                <a:gd name="connsiteY3" fmla="*/ 164209 h 220512"/>
                <a:gd name="connsiteX4" fmla="*/ 5448 w 139390"/>
                <a:gd name="connsiteY4" fmla="*/ 197034 h 220512"/>
                <a:gd name="connsiteX5" fmla="*/ 12384 w 139390"/>
                <a:gd name="connsiteY5" fmla="*/ 220418 h 220512"/>
                <a:gd name="connsiteX6" fmla="*/ 29547 w 139390"/>
                <a:gd name="connsiteY6" fmla="*/ 216127 h 220512"/>
                <a:gd name="connsiteX7" fmla="*/ 43635 w 139390"/>
                <a:gd name="connsiteY7" fmla="*/ 208761 h 220512"/>
                <a:gd name="connsiteX8" fmla="*/ 69451 w 139390"/>
                <a:gd name="connsiteY8" fmla="*/ 188738 h 220512"/>
                <a:gd name="connsiteX9" fmla="*/ 106566 w 139390"/>
                <a:gd name="connsiteY9" fmla="*/ 136677 h 220512"/>
                <a:gd name="connsiteX10" fmla="*/ 124372 w 139390"/>
                <a:gd name="connsiteY10" fmla="*/ 70100 h 220512"/>
                <a:gd name="connsiteX11" fmla="*/ 130951 w 139390"/>
                <a:gd name="connsiteY11" fmla="*/ 37276 h 220512"/>
                <a:gd name="connsiteX12" fmla="*/ 139390 w 139390"/>
                <a:gd name="connsiteY12" fmla="*/ 4666 h 220512"/>
                <a:gd name="connsiteX13" fmla="*/ 131881 w 139390"/>
                <a:gd name="connsiteY13" fmla="*/ 590 h 220512"/>
                <a:gd name="connsiteX14" fmla="*/ 131881 w 139390"/>
                <a:gd name="connsiteY14" fmla="*/ 590 h 22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390" h="220512">
                  <a:moveTo>
                    <a:pt x="131881" y="590"/>
                  </a:moveTo>
                  <a:cubicBezTo>
                    <a:pt x="114360" y="9457"/>
                    <a:pt x="108854" y="37347"/>
                    <a:pt x="104492" y="54582"/>
                  </a:cubicBezTo>
                  <a:cubicBezTo>
                    <a:pt x="99200" y="75535"/>
                    <a:pt x="96554" y="97417"/>
                    <a:pt x="88187" y="117441"/>
                  </a:cubicBezTo>
                  <a:cubicBezTo>
                    <a:pt x="80821" y="135176"/>
                    <a:pt x="69236" y="151051"/>
                    <a:pt x="55292" y="164209"/>
                  </a:cubicBezTo>
                  <a:cubicBezTo>
                    <a:pt x="40346" y="178297"/>
                    <a:pt x="21752" y="185520"/>
                    <a:pt x="5448" y="197034"/>
                  </a:cubicBezTo>
                  <a:cubicBezTo>
                    <a:pt x="-3849" y="203613"/>
                    <a:pt x="-1060" y="221991"/>
                    <a:pt x="12384" y="220418"/>
                  </a:cubicBezTo>
                  <a:cubicBezTo>
                    <a:pt x="18892" y="219631"/>
                    <a:pt x="23326" y="218988"/>
                    <a:pt x="29547" y="216127"/>
                  </a:cubicBezTo>
                  <a:cubicBezTo>
                    <a:pt x="34338" y="213910"/>
                    <a:pt x="39058" y="211479"/>
                    <a:pt x="43635" y="208761"/>
                  </a:cubicBezTo>
                  <a:cubicBezTo>
                    <a:pt x="52932" y="203112"/>
                    <a:pt x="61585" y="196104"/>
                    <a:pt x="69451" y="188738"/>
                  </a:cubicBezTo>
                  <a:cubicBezTo>
                    <a:pt x="84969" y="174150"/>
                    <a:pt x="97913" y="156200"/>
                    <a:pt x="106566" y="136677"/>
                  </a:cubicBezTo>
                  <a:cubicBezTo>
                    <a:pt x="115934" y="115438"/>
                    <a:pt x="120367" y="92912"/>
                    <a:pt x="124372" y="70100"/>
                  </a:cubicBezTo>
                  <a:cubicBezTo>
                    <a:pt x="126303" y="59087"/>
                    <a:pt x="128019" y="48074"/>
                    <a:pt x="130951" y="37276"/>
                  </a:cubicBezTo>
                  <a:cubicBezTo>
                    <a:pt x="133812" y="26763"/>
                    <a:pt x="139318" y="15608"/>
                    <a:pt x="139390" y="4666"/>
                  </a:cubicBezTo>
                  <a:cubicBezTo>
                    <a:pt x="139461" y="662"/>
                    <a:pt x="135099" y="-983"/>
                    <a:pt x="131881" y="590"/>
                  </a:cubicBezTo>
                  <a:lnTo>
                    <a:pt x="131881" y="59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92" name="任意多边形: 形状 191"/>
            <p:cNvSpPr/>
            <p:nvPr/>
          </p:nvSpPr>
          <p:spPr>
            <a:xfrm rot="5400000">
              <a:off x="10054569" y="1317971"/>
              <a:ext cx="364826" cy="184636"/>
            </a:xfrm>
            <a:custGeom>
              <a:avLst/>
              <a:gdLst>
                <a:gd name="connsiteX0" fmla="*/ 190775 w 192234"/>
                <a:gd name="connsiteY0" fmla="*/ 84187 h 97288"/>
                <a:gd name="connsiteX1" fmla="*/ 146437 w 192234"/>
                <a:gd name="connsiteY1" fmla="*/ 63950 h 97288"/>
                <a:gd name="connsiteX2" fmla="*/ 99454 w 192234"/>
                <a:gd name="connsiteY2" fmla="*/ 46214 h 97288"/>
                <a:gd name="connsiteX3" fmla="*/ 59836 w 192234"/>
                <a:gd name="connsiteY3" fmla="*/ 19970 h 97288"/>
                <a:gd name="connsiteX4" fmla="*/ 12853 w 192234"/>
                <a:gd name="connsiteY4" fmla="*/ 89 h 97288"/>
                <a:gd name="connsiteX5" fmla="*/ 4200 w 192234"/>
                <a:gd name="connsiteY5" fmla="*/ 22615 h 97288"/>
                <a:gd name="connsiteX6" fmla="*/ 44747 w 192234"/>
                <a:gd name="connsiteY6" fmla="*/ 47359 h 97288"/>
                <a:gd name="connsiteX7" fmla="*/ 86439 w 192234"/>
                <a:gd name="connsiteY7" fmla="*/ 72745 h 97288"/>
                <a:gd name="connsiteX8" fmla="*/ 134995 w 192234"/>
                <a:gd name="connsiteY8" fmla="*/ 85761 h 97288"/>
                <a:gd name="connsiteX9" fmla="*/ 159238 w 192234"/>
                <a:gd name="connsiteY9" fmla="*/ 91267 h 97288"/>
                <a:gd name="connsiteX10" fmla="*/ 183766 w 192234"/>
                <a:gd name="connsiteY10" fmla="*/ 97274 h 97288"/>
                <a:gd name="connsiteX11" fmla="*/ 190775 w 192234"/>
                <a:gd name="connsiteY11" fmla="*/ 84187 h 97288"/>
                <a:gd name="connsiteX12" fmla="*/ 190775 w 192234"/>
                <a:gd name="connsiteY12" fmla="*/ 84187 h 9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2234" h="97288">
                  <a:moveTo>
                    <a:pt x="190775" y="84187"/>
                  </a:moveTo>
                  <a:cubicBezTo>
                    <a:pt x="181264" y="71744"/>
                    <a:pt x="160811" y="68026"/>
                    <a:pt x="146437" y="63950"/>
                  </a:cubicBezTo>
                  <a:cubicBezTo>
                    <a:pt x="130490" y="59373"/>
                    <a:pt x="114114" y="54009"/>
                    <a:pt x="99454" y="46214"/>
                  </a:cubicBezTo>
                  <a:cubicBezTo>
                    <a:pt x="85437" y="38777"/>
                    <a:pt x="72780" y="29052"/>
                    <a:pt x="59836" y="19970"/>
                  </a:cubicBezTo>
                  <a:cubicBezTo>
                    <a:pt x="46177" y="10316"/>
                    <a:pt x="30445" y="-1126"/>
                    <a:pt x="12853" y="89"/>
                  </a:cubicBezTo>
                  <a:cubicBezTo>
                    <a:pt x="2341" y="804"/>
                    <a:pt x="-5025" y="14964"/>
                    <a:pt x="4200" y="22615"/>
                  </a:cubicBezTo>
                  <a:cubicBezTo>
                    <a:pt x="16357" y="32699"/>
                    <a:pt x="31518" y="38706"/>
                    <a:pt x="44747" y="47359"/>
                  </a:cubicBezTo>
                  <a:cubicBezTo>
                    <a:pt x="58335" y="56298"/>
                    <a:pt x="71493" y="66095"/>
                    <a:pt x="86439" y="72745"/>
                  </a:cubicBezTo>
                  <a:cubicBezTo>
                    <a:pt x="102171" y="79754"/>
                    <a:pt x="118190" y="82686"/>
                    <a:pt x="134995" y="85761"/>
                  </a:cubicBezTo>
                  <a:cubicBezTo>
                    <a:pt x="143148" y="87262"/>
                    <a:pt x="151229" y="89122"/>
                    <a:pt x="159238" y="91267"/>
                  </a:cubicBezTo>
                  <a:cubicBezTo>
                    <a:pt x="167247" y="93412"/>
                    <a:pt x="175328" y="97560"/>
                    <a:pt x="183766" y="97274"/>
                  </a:cubicBezTo>
                  <a:cubicBezTo>
                    <a:pt x="189702" y="97059"/>
                    <a:pt x="194851" y="89551"/>
                    <a:pt x="190775" y="84187"/>
                  </a:cubicBezTo>
                  <a:lnTo>
                    <a:pt x="190775" y="84187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93" name="任意多边形: 形状 192"/>
            <p:cNvSpPr/>
            <p:nvPr/>
          </p:nvSpPr>
          <p:spPr>
            <a:xfrm rot="5400000">
              <a:off x="9548892" y="1290357"/>
              <a:ext cx="80316" cy="468763"/>
            </a:xfrm>
            <a:custGeom>
              <a:avLst/>
              <a:gdLst>
                <a:gd name="connsiteX0" fmla="*/ 25691 w 42320"/>
                <a:gd name="connsiteY0" fmla="*/ 246135 h 247000"/>
                <a:gd name="connsiteX1" fmla="*/ 23904 w 42320"/>
                <a:gd name="connsiteY1" fmla="*/ 230331 h 247000"/>
                <a:gd name="connsiteX2" fmla="*/ 24476 w 42320"/>
                <a:gd name="connsiteY2" fmla="*/ 213812 h 247000"/>
                <a:gd name="connsiteX3" fmla="*/ 24619 w 42320"/>
                <a:gd name="connsiteY3" fmla="*/ 181417 h 247000"/>
                <a:gd name="connsiteX4" fmla="*/ 36919 w 42320"/>
                <a:gd name="connsiteY4" fmla="*/ 110406 h 247000"/>
                <a:gd name="connsiteX5" fmla="*/ 41281 w 42320"/>
                <a:gd name="connsiteY5" fmla="*/ 47547 h 247000"/>
                <a:gd name="connsiteX6" fmla="*/ 33200 w 42320"/>
                <a:gd name="connsiteY6" fmla="*/ 18513 h 247000"/>
                <a:gd name="connsiteX7" fmla="*/ 25477 w 42320"/>
                <a:gd name="connsiteY7" fmla="*/ 7786 h 247000"/>
                <a:gd name="connsiteX8" fmla="*/ 19470 w 42320"/>
                <a:gd name="connsiteY8" fmla="*/ 2494 h 247000"/>
                <a:gd name="connsiteX9" fmla="*/ 14822 w 42320"/>
                <a:gd name="connsiteY9" fmla="*/ 1207 h 247000"/>
                <a:gd name="connsiteX10" fmla="*/ 4881 w 42320"/>
                <a:gd name="connsiteY10" fmla="*/ 1421 h 247000"/>
                <a:gd name="connsiteX11" fmla="*/ 4309 w 42320"/>
                <a:gd name="connsiteY11" fmla="*/ 1779 h 247000"/>
                <a:gd name="connsiteX12" fmla="*/ 10030 w 42320"/>
                <a:gd name="connsiteY12" fmla="*/ 921 h 247000"/>
                <a:gd name="connsiteX13" fmla="*/ 7813 w 42320"/>
                <a:gd name="connsiteY13" fmla="*/ 563 h 247000"/>
                <a:gd name="connsiteX14" fmla="*/ 376 w 42320"/>
                <a:gd name="connsiteY14" fmla="*/ 8358 h 247000"/>
                <a:gd name="connsiteX15" fmla="*/ 1091 w 42320"/>
                <a:gd name="connsiteY15" fmla="*/ 10360 h 247000"/>
                <a:gd name="connsiteX16" fmla="*/ 1735 w 42320"/>
                <a:gd name="connsiteY16" fmla="*/ 4568 h 247000"/>
                <a:gd name="connsiteX17" fmla="*/ 2665 w 42320"/>
                <a:gd name="connsiteY17" fmla="*/ 17297 h 247000"/>
                <a:gd name="connsiteX18" fmla="*/ 1377 w 42320"/>
                <a:gd name="connsiteY18" fmla="*/ 9073 h 247000"/>
                <a:gd name="connsiteX19" fmla="*/ 9315 w 42320"/>
                <a:gd name="connsiteY19" fmla="*/ 34746 h 247000"/>
                <a:gd name="connsiteX20" fmla="*/ 13534 w 42320"/>
                <a:gd name="connsiteY20" fmla="*/ 58559 h 247000"/>
                <a:gd name="connsiteX21" fmla="*/ 6669 w 42320"/>
                <a:gd name="connsiteY21" fmla="*/ 125924 h 247000"/>
                <a:gd name="connsiteX22" fmla="*/ 2164 w 42320"/>
                <a:gd name="connsiteY22" fmla="*/ 194361 h 247000"/>
                <a:gd name="connsiteX23" fmla="*/ 8886 w 42320"/>
                <a:gd name="connsiteY23" fmla="*/ 224467 h 247000"/>
                <a:gd name="connsiteX24" fmla="*/ 24404 w 42320"/>
                <a:gd name="connsiteY24" fmla="*/ 246851 h 247000"/>
                <a:gd name="connsiteX25" fmla="*/ 25691 w 42320"/>
                <a:gd name="connsiteY25" fmla="*/ 246135 h 247000"/>
                <a:gd name="connsiteX26" fmla="*/ 25691 w 42320"/>
                <a:gd name="connsiteY26" fmla="*/ 246135 h 24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2320" h="247000">
                  <a:moveTo>
                    <a:pt x="25691" y="246135"/>
                  </a:moveTo>
                  <a:cubicBezTo>
                    <a:pt x="26192" y="240772"/>
                    <a:pt x="24190" y="235695"/>
                    <a:pt x="23904" y="230331"/>
                  </a:cubicBezTo>
                  <a:cubicBezTo>
                    <a:pt x="23689" y="224825"/>
                    <a:pt x="24619" y="219319"/>
                    <a:pt x="24476" y="213812"/>
                  </a:cubicBezTo>
                  <a:cubicBezTo>
                    <a:pt x="24190" y="203014"/>
                    <a:pt x="23832" y="192215"/>
                    <a:pt x="24619" y="181417"/>
                  </a:cubicBezTo>
                  <a:cubicBezTo>
                    <a:pt x="26335" y="157461"/>
                    <a:pt x="32557" y="134005"/>
                    <a:pt x="36919" y="110406"/>
                  </a:cubicBezTo>
                  <a:cubicBezTo>
                    <a:pt x="40780" y="89810"/>
                    <a:pt x="44070" y="68500"/>
                    <a:pt x="41281" y="47547"/>
                  </a:cubicBezTo>
                  <a:cubicBezTo>
                    <a:pt x="39922" y="37463"/>
                    <a:pt x="37634" y="27738"/>
                    <a:pt x="33200" y="18513"/>
                  </a:cubicBezTo>
                  <a:cubicBezTo>
                    <a:pt x="31269" y="14437"/>
                    <a:pt x="28623" y="11076"/>
                    <a:pt x="25477" y="7786"/>
                  </a:cubicBezTo>
                  <a:cubicBezTo>
                    <a:pt x="23761" y="5998"/>
                    <a:pt x="21615" y="3710"/>
                    <a:pt x="19470" y="2494"/>
                  </a:cubicBezTo>
                  <a:cubicBezTo>
                    <a:pt x="18469" y="1922"/>
                    <a:pt x="10245" y="-1010"/>
                    <a:pt x="14822" y="1207"/>
                  </a:cubicBezTo>
                  <a:cubicBezTo>
                    <a:pt x="11747" y="-295"/>
                    <a:pt x="7813" y="-581"/>
                    <a:pt x="4881" y="1421"/>
                  </a:cubicBezTo>
                  <a:cubicBezTo>
                    <a:pt x="4667" y="1564"/>
                    <a:pt x="4524" y="1707"/>
                    <a:pt x="4309" y="1779"/>
                  </a:cubicBezTo>
                  <a:cubicBezTo>
                    <a:pt x="6240" y="1493"/>
                    <a:pt x="8099" y="1207"/>
                    <a:pt x="10030" y="921"/>
                  </a:cubicBezTo>
                  <a:cubicBezTo>
                    <a:pt x="9315" y="778"/>
                    <a:pt x="8528" y="635"/>
                    <a:pt x="7813" y="563"/>
                  </a:cubicBezTo>
                  <a:cubicBezTo>
                    <a:pt x="3523" y="-152"/>
                    <a:pt x="-1412" y="3638"/>
                    <a:pt x="376" y="8358"/>
                  </a:cubicBezTo>
                  <a:cubicBezTo>
                    <a:pt x="591" y="9002"/>
                    <a:pt x="877" y="9645"/>
                    <a:pt x="1091" y="10360"/>
                  </a:cubicBezTo>
                  <a:cubicBezTo>
                    <a:pt x="1306" y="8430"/>
                    <a:pt x="1520" y="6499"/>
                    <a:pt x="1735" y="4568"/>
                  </a:cubicBezTo>
                  <a:cubicBezTo>
                    <a:pt x="-911" y="9145"/>
                    <a:pt x="662" y="12863"/>
                    <a:pt x="2665" y="17297"/>
                  </a:cubicBezTo>
                  <a:cubicBezTo>
                    <a:pt x="2236" y="14580"/>
                    <a:pt x="1806" y="11791"/>
                    <a:pt x="1377" y="9073"/>
                  </a:cubicBezTo>
                  <a:cubicBezTo>
                    <a:pt x="233" y="18656"/>
                    <a:pt x="6169" y="25950"/>
                    <a:pt x="9315" y="34746"/>
                  </a:cubicBezTo>
                  <a:cubicBezTo>
                    <a:pt x="12104" y="42469"/>
                    <a:pt x="13248" y="50407"/>
                    <a:pt x="13534" y="58559"/>
                  </a:cubicBezTo>
                  <a:cubicBezTo>
                    <a:pt x="14392" y="81086"/>
                    <a:pt x="9959" y="103684"/>
                    <a:pt x="6669" y="125924"/>
                  </a:cubicBezTo>
                  <a:cubicBezTo>
                    <a:pt x="3380" y="148450"/>
                    <a:pt x="662" y="171549"/>
                    <a:pt x="2164" y="194361"/>
                  </a:cubicBezTo>
                  <a:cubicBezTo>
                    <a:pt x="2808" y="204373"/>
                    <a:pt x="4095" y="215528"/>
                    <a:pt x="8886" y="224467"/>
                  </a:cubicBezTo>
                  <a:cubicBezTo>
                    <a:pt x="12748" y="231619"/>
                    <a:pt x="17611" y="242131"/>
                    <a:pt x="24404" y="246851"/>
                  </a:cubicBezTo>
                  <a:cubicBezTo>
                    <a:pt x="25048" y="247280"/>
                    <a:pt x="25620" y="246707"/>
                    <a:pt x="25691" y="246135"/>
                  </a:cubicBezTo>
                  <a:lnTo>
                    <a:pt x="25691" y="246135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94" name="任意多边形: 形状 193"/>
            <p:cNvSpPr/>
            <p:nvPr/>
          </p:nvSpPr>
          <p:spPr>
            <a:xfrm rot="5400000">
              <a:off x="9638656" y="800543"/>
              <a:ext cx="165006" cy="383896"/>
            </a:xfrm>
            <a:custGeom>
              <a:avLst/>
              <a:gdLst>
                <a:gd name="connsiteX0" fmla="*/ 86244 w 86945"/>
                <a:gd name="connsiteY0" fmla="*/ 196131 h 202282"/>
                <a:gd name="connsiteX1" fmla="*/ 84671 w 86945"/>
                <a:gd name="connsiteY1" fmla="*/ 176680 h 202282"/>
                <a:gd name="connsiteX2" fmla="*/ 78449 w 86945"/>
                <a:gd name="connsiteY2" fmla="*/ 152652 h 202282"/>
                <a:gd name="connsiteX3" fmla="*/ 64147 w 86945"/>
                <a:gd name="connsiteY3" fmla="*/ 110460 h 202282"/>
                <a:gd name="connsiteX4" fmla="*/ 29106 w 86945"/>
                <a:gd name="connsiteY4" fmla="*/ 28793 h 202282"/>
                <a:gd name="connsiteX5" fmla="*/ 22312 w 86945"/>
                <a:gd name="connsiteY5" fmla="*/ 10414 h 202282"/>
                <a:gd name="connsiteX6" fmla="*/ 13803 w 86945"/>
                <a:gd name="connsiteY6" fmla="*/ 117 h 202282"/>
                <a:gd name="connsiteX7" fmla="*/ 1 w 86945"/>
                <a:gd name="connsiteY7" fmla="*/ 25861 h 202282"/>
                <a:gd name="connsiteX8" fmla="*/ 12587 w 86945"/>
                <a:gd name="connsiteY8" fmla="*/ 68554 h 202282"/>
                <a:gd name="connsiteX9" fmla="*/ 31895 w 86945"/>
                <a:gd name="connsiteY9" fmla="*/ 106884 h 202282"/>
                <a:gd name="connsiteX10" fmla="*/ 53134 w 86945"/>
                <a:gd name="connsiteY10" fmla="*/ 153367 h 202282"/>
                <a:gd name="connsiteX11" fmla="*/ 62645 w 86945"/>
                <a:gd name="connsiteY11" fmla="*/ 178110 h 202282"/>
                <a:gd name="connsiteX12" fmla="*/ 72871 w 86945"/>
                <a:gd name="connsiteY12" fmla="*/ 199921 h 202282"/>
                <a:gd name="connsiteX13" fmla="*/ 86244 w 86945"/>
                <a:gd name="connsiteY13" fmla="*/ 196131 h 202282"/>
                <a:gd name="connsiteX14" fmla="*/ 86244 w 86945"/>
                <a:gd name="connsiteY14" fmla="*/ 196131 h 20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945" h="202282">
                  <a:moveTo>
                    <a:pt x="86244" y="196131"/>
                  </a:moveTo>
                  <a:cubicBezTo>
                    <a:pt x="87960" y="189623"/>
                    <a:pt x="86173" y="183187"/>
                    <a:pt x="84671" y="176680"/>
                  </a:cubicBezTo>
                  <a:cubicBezTo>
                    <a:pt x="82812" y="168599"/>
                    <a:pt x="80738" y="160590"/>
                    <a:pt x="78449" y="152652"/>
                  </a:cubicBezTo>
                  <a:cubicBezTo>
                    <a:pt x="74302" y="138421"/>
                    <a:pt x="69868" y="124118"/>
                    <a:pt x="64147" y="110460"/>
                  </a:cubicBezTo>
                  <a:cubicBezTo>
                    <a:pt x="52705" y="83071"/>
                    <a:pt x="37830" y="57326"/>
                    <a:pt x="29106" y="28793"/>
                  </a:cubicBezTo>
                  <a:cubicBezTo>
                    <a:pt x="27247" y="22643"/>
                    <a:pt x="25244" y="16135"/>
                    <a:pt x="22312" y="10414"/>
                  </a:cubicBezTo>
                  <a:cubicBezTo>
                    <a:pt x="20596" y="6982"/>
                    <a:pt x="18093" y="832"/>
                    <a:pt x="13803" y="117"/>
                  </a:cubicBezTo>
                  <a:cubicBezTo>
                    <a:pt x="3004" y="-1743"/>
                    <a:pt x="1" y="19139"/>
                    <a:pt x="1" y="25861"/>
                  </a:cubicBezTo>
                  <a:cubicBezTo>
                    <a:pt x="-71" y="40736"/>
                    <a:pt x="6508" y="55252"/>
                    <a:pt x="12587" y="68554"/>
                  </a:cubicBezTo>
                  <a:cubicBezTo>
                    <a:pt x="18522" y="81569"/>
                    <a:pt x="25530" y="94012"/>
                    <a:pt x="31895" y="106884"/>
                  </a:cubicBezTo>
                  <a:cubicBezTo>
                    <a:pt x="39475" y="122116"/>
                    <a:pt x="46627" y="137634"/>
                    <a:pt x="53134" y="153367"/>
                  </a:cubicBezTo>
                  <a:cubicBezTo>
                    <a:pt x="56495" y="161519"/>
                    <a:pt x="59642" y="169815"/>
                    <a:pt x="62645" y="178110"/>
                  </a:cubicBezTo>
                  <a:cubicBezTo>
                    <a:pt x="65363" y="185762"/>
                    <a:pt x="67079" y="193986"/>
                    <a:pt x="72871" y="199921"/>
                  </a:cubicBezTo>
                  <a:cubicBezTo>
                    <a:pt x="77162" y="204569"/>
                    <a:pt x="84742" y="201852"/>
                    <a:pt x="86244" y="196131"/>
                  </a:cubicBezTo>
                  <a:lnTo>
                    <a:pt x="86244" y="196131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95" name="任意多边形: 形状 194"/>
            <p:cNvSpPr/>
            <p:nvPr/>
          </p:nvSpPr>
          <p:spPr>
            <a:xfrm rot="5400000">
              <a:off x="9943599" y="268740"/>
              <a:ext cx="128519" cy="447765"/>
            </a:xfrm>
            <a:custGeom>
              <a:avLst/>
              <a:gdLst>
                <a:gd name="connsiteX0" fmla="*/ 54903 w 67719"/>
                <a:gd name="connsiteY0" fmla="*/ 231728 h 235936"/>
                <a:gd name="connsiteX1" fmla="*/ 53759 w 67719"/>
                <a:gd name="connsiteY1" fmla="*/ 206270 h 235936"/>
                <a:gd name="connsiteX2" fmla="*/ 46321 w 67719"/>
                <a:gd name="connsiteY2" fmla="*/ 176306 h 235936"/>
                <a:gd name="connsiteX3" fmla="*/ 31232 w 67719"/>
                <a:gd name="connsiteY3" fmla="*/ 120455 h 235936"/>
                <a:gd name="connsiteX4" fmla="*/ 42889 w 67719"/>
                <a:gd name="connsiteY4" fmla="*/ 69896 h 235936"/>
                <a:gd name="connsiteX5" fmla="*/ 57406 w 67719"/>
                <a:gd name="connsiteY5" fmla="*/ 42007 h 235936"/>
                <a:gd name="connsiteX6" fmla="*/ 67346 w 67719"/>
                <a:gd name="connsiteY6" fmla="*/ 11972 h 235936"/>
                <a:gd name="connsiteX7" fmla="*/ 51041 w 67719"/>
                <a:gd name="connsiteY7" fmla="*/ 2961 h 235936"/>
                <a:gd name="connsiteX8" fmla="*/ 14213 w 67719"/>
                <a:gd name="connsiteY8" fmla="*/ 57668 h 235936"/>
                <a:gd name="connsiteX9" fmla="*/ 625 w 67719"/>
                <a:gd name="connsiteY9" fmla="*/ 117881 h 235936"/>
                <a:gd name="connsiteX10" fmla="*/ 17287 w 67719"/>
                <a:gd name="connsiteY10" fmla="*/ 177879 h 235936"/>
                <a:gd name="connsiteX11" fmla="*/ 28443 w 67719"/>
                <a:gd name="connsiteY11" fmla="*/ 208486 h 235936"/>
                <a:gd name="connsiteX12" fmla="*/ 43675 w 67719"/>
                <a:gd name="connsiteY12" fmla="*/ 234874 h 235936"/>
                <a:gd name="connsiteX13" fmla="*/ 54903 w 67719"/>
                <a:gd name="connsiteY13" fmla="*/ 231728 h 235936"/>
                <a:gd name="connsiteX14" fmla="*/ 54903 w 67719"/>
                <a:gd name="connsiteY14" fmla="*/ 231728 h 23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719" h="235936">
                  <a:moveTo>
                    <a:pt x="54903" y="231728"/>
                  </a:moveTo>
                  <a:cubicBezTo>
                    <a:pt x="58407" y="223075"/>
                    <a:pt x="55689" y="215066"/>
                    <a:pt x="53759" y="206270"/>
                  </a:cubicBezTo>
                  <a:cubicBezTo>
                    <a:pt x="51613" y="196186"/>
                    <a:pt x="48967" y="186246"/>
                    <a:pt x="46321" y="176306"/>
                  </a:cubicBezTo>
                  <a:cubicBezTo>
                    <a:pt x="41387" y="157785"/>
                    <a:pt x="34021" y="139406"/>
                    <a:pt x="31232" y="120455"/>
                  </a:cubicBezTo>
                  <a:cubicBezTo>
                    <a:pt x="28515" y="101862"/>
                    <a:pt x="34307" y="86129"/>
                    <a:pt x="42889" y="69896"/>
                  </a:cubicBezTo>
                  <a:cubicBezTo>
                    <a:pt x="47823" y="60671"/>
                    <a:pt x="53258" y="51589"/>
                    <a:pt x="57406" y="42007"/>
                  </a:cubicBezTo>
                  <a:cubicBezTo>
                    <a:pt x="61625" y="32209"/>
                    <a:pt x="64342" y="22198"/>
                    <a:pt x="67346" y="11972"/>
                  </a:cubicBezTo>
                  <a:cubicBezTo>
                    <a:pt x="70063" y="2890"/>
                    <a:pt x="57263" y="-4262"/>
                    <a:pt x="51041" y="2961"/>
                  </a:cubicBezTo>
                  <a:cubicBezTo>
                    <a:pt x="36238" y="20124"/>
                    <a:pt x="24653" y="37573"/>
                    <a:pt x="14213" y="57668"/>
                  </a:cubicBezTo>
                  <a:cubicBezTo>
                    <a:pt x="4344" y="76618"/>
                    <a:pt x="-2092" y="96284"/>
                    <a:pt x="625" y="117881"/>
                  </a:cubicBezTo>
                  <a:cubicBezTo>
                    <a:pt x="3271" y="138476"/>
                    <a:pt x="10708" y="158285"/>
                    <a:pt x="17287" y="177879"/>
                  </a:cubicBezTo>
                  <a:cubicBezTo>
                    <a:pt x="20720" y="188177"/>
                    <a:pt x="24367" y="198403"/>
                    <a:pt x="28443" y="208486"/>
                  </a:cubicBezTo>
                  <a:cubicBezTo>
                    <a:pt x="32233" y="217855"/>
                    <a:pt x="34879" y="229153"/>
                    <a:pt x="43675" y="234874"/>
                  </a:cubicBezTo>
                  <a:cubicBezTo>
                    <a:pt x="47180" y="237163"/>
                    <a:pt x="53330" y="235589"/>
                    <a:pt x="54903" y="231728"/>
                  </a:cubicBezTo>
                  <a:lnTo>
                    <a:pt x="54903" y="23172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96" name="任意多边形: 形状 195"/>
            <p:cNvSpPr/>
            <p:nvPr/>
          </p:nvSpPr>
          <p:spPr>
            <a:xfrm rot="5400000">
              <a:off x="9691526" y="1191651"/>
              <a:ext cx="184979" cy="338132"/>
            </a:xfrm>
            <a:custGeom>
              <a:avLst/>
              <a:gdLst>
                <a:gd name="connsiteX0" fmla="*/ 95283 w 97469"/>
                <a:gd name="connsiteY0" fmla="*/ 174788 h 178168"/>
                <a:gd name="connsiteX1" fmla="*/ 93996 w 97469"/>
                <a:gd name="connsiteY1" fmla="*/ 154407 h 178168"/>
                <a:gd name="connsiteX2" fmla="*/ 84342 w 97469"/>
                <a:gd name="connsiteY2" fmla="*/ 130450 h 178168"/>
                <a:gd name="connsiteX3" fmla="*/ 63818 w 97469"/>
                <a:gd name="connsiteY3" fmla="*/ 81322 h 178168"/>
                <a:gd name="connsiteX4" fmla="*/ 42436 w 97469"/>
                <a:gd name="connsiteY4" fmla="*/ 36126 h 178168"/>
                <a:gd name="connsiteX5" fmla="*/ 10327 w 97469"/>
                <a:gd name="connsiteY5" fmla="*/ 370 h 178168"/>
                <a:gd name="connsiteX6" fmla="*/ 29 w 97469"/>
                <a:gd name="connsiteY6" fmla="*/ 8594 h 178168"/>
                <a:gd name="connsiteX7" fmla="*/ 19337 w 97469"/>
                <a:gd name="connsiteY7" fmla="*/ 55792 h 178168"/>
                <a:gd name="connsiteX8" fmla="*/ 42865 w 97469"/>
                <a:gd name="connsiteY8" fmla="*/ 103133 h 178168"/>
                <a:gd name="connsiteX9" fmla="*/ 67751 w 97469"/>
                <a:gd name="connsiteY9" fmla="*/ 150402 h 178168"/>
                <a:gd name="connsiteX10" fmla="*/ 95283 w 97469"/>
                <a:gd name="connsiteY10" fmla="*/ 174788 h 178168"/>
                <a:gd name="connsiteX11" fmla="*/ 95283 w 97469"/>
                <a:gd name="connsiteY11" fmla="*/ 174788 h 1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469" h="178168">
                  <a:moveTo>
                    <a:pt x="95283" y="174788"/>
                  </a:moveTo>
                  <a:cubicBezTo>
                    <a:pt x="99717" y="168566"/>
                    <a:pt x="96427" y="160771"/>
                    <a:pt x="93996" y="154407"/>
                  </a:cubicBezTo>
                  <a:cubicBezTo>
                    <a:pt x="90921" y="146398"/>
                    <a:pt x="87632" y="138388"/>
                    <a:pt x="84342" y="130450"/>
                  </a:cubicBezTo>
                  <a:cubicBezTo>
                    <a:pt x="77691" y="114003"/>
                    <a:pt x="71041" y="97555"/>
                    <a:pt x="63818" y="81322"/>
                  </a:cubicBezTo>
                  <a:cubicBezTo>
                    <a:pt x="57024" y="66090"/>
                    <a:pt x="50302" y="50858"/>
                    <a:pt x="42436" y="36126"/>
                  </a:cubicBezTo>
                  <a:cubicBezTo>
                    <a:pt x="34856" y="21824"/>
                    <a:pt x="26846" y="5662"/>
                    <a:pt x="10327" y="370"/>
                  </a:cubicBezTo>
                  <a:cubicBezTo>
                    <a:pt x="4892" y="-1418"/>
                    <a:pt x="244" y="3588"/>
                    <a:pt x="29" y="8594"/>
                  </a:cubicBezTo>
                  <a:cubicBezTo>
                    <a:pt x="-686" y="25685"/>
                    <a:pt x="11829" y="41275"/>
                    <a:pt x="19337" y="55792"/>
                  </a:cubicBezTo>
                  <a:cubicBezTo>
                    <a:pt x="27418" y="71453"/>
                    <a:pt x="35070" y="87329"/>
                    <a:pt x="42865" y="103133"/>
                  </a:cubicBezTo>
                  <a:cubicBezTo>
                    <a:pt x="50731" y="119080"/>
                    <a:pt x="59313" y="134670"/>
                    <a:pt x="67751" y="150402"/>
                  </a:cubicBezTo>
                  <a:cubicBezTo>
                    <a:pt x="70612" y="155694"/>
                    <a:pt x="85272" y="188661"/>
                    <a:pt x="95283" y="174788"/>
                  </a:cubicBezTo>
                  <a:lnTo>
                    <a:pt x="95283" y="174788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97" name="任意多边形: 形状 196"/>
            <p:cNvSpPr/>
            <p:nvPr/>
          </p:nvSpPr>
          <p:spPr>
            <a:xfrm rot="5400000">
              <a:off x="9914905" y="853771"/>
              <a:ext cx="105329" cy="311906"/>
            </a:xfrm>
            <a:custGeom>
              <a:avLst/>
              <a:gdLst>
                <a:gd name="connsiteX0" fmla="*/ 45637 w 55500"/>
                <a:gd name="connsiteY0" fmla="*/ 164050 h 164349"/>
                <a:gd name="connsiteX1" fmla="*/ 55435 w 55500"/>
                <a:gd name="connsiteY1" fmla="*/ 126149 h 164349"/>
                <a:gd name="connsiteX2" fmla="*/ 49285 w 55500"/>
                <a:gd name="connsiteY2" fmla="*/ 79309 h 164349"/>
                <a:gd name="connsiteX3" fmla="*/ 39845 w 55500"/>
                <a:gd name="connsiteY3" fmla="*/ 31610 h 164349"/>
                <a:gd name="connsiteX4" fmla="*/ 10168 w 55500"/>
                <a:gd name="connsiteY4" fmla="*/ 1790 h 164349"/>
                <a:gd name="connsiteX5" fmla="*/ 4590 w 55500"/>
                <a:gd name="connsiteY5" fmla="*/ 48630 h 164349"/>
                <a:gd name="connsiteX6" fmla="*/ 14673 w 55500"/>
                <a:gd name="connsiteY6" fmla="*/ 96114 h 164349"/>
                <a:gd name="connsiteX7" fmla="*/ 26186 w 55500"/>
                <a:gd name="connsiteY7" fmla="*/ 139879 h 164349"/>
                <a:gd name="connsiteX8" fmla="*/ 37199 w 55500"/>
                <a:gd name="connsiteY8" fmla="*/ 159974 h 164349"/>
                <a:gd name="connsiteX9" fmla="*/ 45637 w 55500"/>
                <a:gd name="connsiteY9" fmla="*/ 164050 h 164349"/>
                <a:gd name="connsiteX10" fmla="*/ 45637 w 55500"/>
                <a:gd name="connsiteY10" fmla="*/ 164050 h 16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500" h="164349">
                  <a:moveTo>
                    <a:pt x="45637" y="164050"/>
                  </a:moveTo>
                  <a:cubicBezTo>
                    <a:pt x="56937" y="157757"/>
                    <a:pt x="55435" y="136876"/>
                    <a:pt x="55435" y="126149"/>
                  </a:cubicBezTo>
                  <a:cubicBezTo>
                    <a:pt x="55435" y="110416"/>
                    <a:pt x="52074" y="94755"/>
                    <a:pt x="49285" y="79309"/>
                  </a:cubicBezTo>
                  <a:cubicBezTo>
                    <a:pt x="46424" y="63361"/>
                    <a:pt x="43349" y="47414"/>
                    <a:pt x="39845" y="31610"/>
                  </a:cubicBezTo>
                  <a:cubicBezTo>
                    <a:pt x="36985" y="18380"/>
                    <a:pt x="28475" y="-6935"/>
                    <a:pt x="10168" y="1790"/>
                  </a:cubicBezTo>
                  <a:cubicBezTo>
                    <a:pt x="-6495" y="9727"/>
                    <a:pt x="1658" y="34971"/>
                    <a:pt x="4590" y="48630"/>
                  </a:cubicBezTo>
                  <a:cubicBezTo>
                    <a:pt x="8022" y="64434"/>
                    <a:pt x="11455" y="80238"/>
                    <a:pt x="14673" y="96114"/>
                  </a:cubicBezTo>
                  <a:cubicBezTo>
                    <a:pt x="17676" y="110988"/>
                    <a:pt x="20394" y="125791"/>
                    <a:pt x="26186" y="139879"/>
                  </a:cubicBezTo>
                  <a:cubicBezTo>
                    <a:pt x="28975" y="146673"/>
                    <a:pt x="31764" y="154825"/>
                    <a:pt x="37199" y="159974"/>
                  </a:cubicBezTo>
                  <a:cubicBezTo>
                    <a:pt x="38701" y="161404"/>
                    <a:pt x="43063" y="165480"/>
                    <a:pt x="45637" y="164050"/>
                  </a:cubicBezTo>
                  <a:lnTo>
                    <a:pt x="45637" y="164050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98" name="任意多边形: 形状 197"/>
            <p:cNvSpPr/>
            <p:nvPr/>
          </p:nvSpPr>
          <p:spPr>
            <a:xfrm rot="5400000">
              <a:off x="10083265" y="457659"/>
              <a:ext cx="141200" cy="337517"/>
            </a:xfrm>
            <a:custGeom>
              <a:avLst/>
              <a:gdLst>
                <a:gd name="connsiteX0" fmla="*/ 10343 w 74401"/>
                <a:gd name="connsiteY0" fmla="*/ 176782 h 177844"/>
                <a:gd name="connsiteX1" fmla="*/ 17208 w 74401"/>
                <a:gd name="connsiteY1" fmla="*/ 174279 h 177844"/>
                <a:gd name="connsiteX2" fmla="*/ 25361 w 74401"/>
                <a:gd name="connsiteY2" fmla="*/ 167915 h 177844"/>
                <a:gd name="connsiteX3" fmla="*/ 37804 w 74401"/>
                <a:gd name="connsiteY3" fmla="*/ 148034 h 177844"/>
                <a:gd name="connsiteX4" fmla="*/ 55038 w 74401"/>
                <a:gd name="connsiteY4" fmla="*/ 98977 h 177844"/>
                <a:gd name="connsiteX5" fmla="*/ 65121 w 74401"/>
                <a:gd name="connsiteY5" fmla="*/ 52995 h 177844"/>
                <a:gd name="connsiteX6" fmla="*/ 74203 w 74401"/>
                <a:gd name="connsiteY6" fmla="*/ 16810 h 177844"/>
                <a:gd name="connsiteX7" fmla="*/ 57040 w 74401"/>
                <a:gd name="connsiteY7" fmla="*/ 505 h 177844"/>
                <a:gd name="connsiteX8" fmla="*/ 30152 w 74401"/>
                <a:gd name="connsiteY8" fmla="*/ 34545 h 177844"/>
                <a:gd name="connsiteX9" fmla="*/ 20641 w 74401"/>
                <a:gd name="connsiteY9" fmla="*/ 79454 h 177844"/>
                <a:gd name="connsiteX10" fmla="*/ 7340 w 74401"/>
                <a:gd name="connsiteY10" fmla="*/ 126438 h 177844"/>
                <a:gd name="connsiteX11" fmla="*/ 1261 w 74401"/>
                <a:gd name="connsiteY11" fmla="*/ 171419 h 177844"/>
                <a:gd name="connsiteX12" fmla="*/ 1905 w 74401"/>
                <a:gd name="connsiteY12" fmla="*/ 165626 h 177844"/>
                <a:gd name="connsiteX13" fmla="*/ 975 w 74401"/>
                <a:gd name="connsiteY13" fmla="*/ 167986 h 177844"/>
                <a:gd name="connsiteX14" fmla="*/ 10343 w 74401"/>
                <a:gd name="connsiteY14" fmla="*/ 176782 h 177844"/>
                <a:gd name="connsiteX15" fmla="*/ 10343 w 74401"/>
                <a:gd name="connsiteY15" fmla="*/ 176782 h 17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401" h="177844">
                  <a:moveTo>
                    <a:pt x="10343" y="176782"/>
                  </a:moveTo>
                  <a:cubicBezTo>
                    <a:pt x="11916" y="175852"/>
                    <a:pt x="15134" y="175423"/>
                    <a:pt x="17208" y="174279"/>
                  </a:cubicBezTo>
                  <a:cubicBezTo>
                    <a:pt x="20069" y="172634"/>
                    <a:pt x="23144" y="170274"/>
                    <a:pt x="25361" y="167915"/>
                  </a:cubicBezTo>
                  <a:cubicBezTo>
                    <a:pt x="30653" y="162337"/>
                    <a:pt x="34300" y="154756"/>
                    <a:pt x="37804" y="148034"/>
                  </a:cubicBezTo>
                  <a:cubicBezTo>
                    <a:pt x="45670" y="132945"/>
                    <a:pt x="50676" y="115425"/>
                    <a:pt x="55038" y="98977"/>
                  </a:cubicBezTo>
                  <a:cubicBezTo>
                    <a:pt x="59043" y="83816"/>
                    <a:pt x="62189" y="68441"/>
                    <a:pt x="65121" y="52995"/>
                  </a:cubicBezTo>
                  <a:cubicBezTo>
                    <a:pt x="67553" y="40409"/>
                    <a:pt x="72559" y="28109"/>
                    <a:pt x="74203" y="16810"/>
                  </a:cubicBezTo>
                  <a:cubicBezTo>
                    <a:pt x="75777" y="6440"/>
                    <a:pt x="67767" y="-2213"/>
                    <a:pt x="57040" y="505"/>
                  </a:cubicBezTo>
                  <a:cubicBezTo>
                    <a:pt x="41308" y="4438"/>
                    <a:pt x="33728" y="20171"/>
                    <a:pt x="30152" y="34545"/>
                  </a:cubicBezTo>
                  <a:cubicBezTo>
                    <a:pt x="26505" y="49419"/>
                    <a:pt x="24288" y="64580"/>
                    <a:pt x="20641" y="79454"/>
                  </a:cubicBezTo>
                  <a:cubicBezTo>
                    <a:pt x="16779" y="95258"/>
                    <a:pt x="12274" y="110920"/>
                    <a:pt x="7340" y="126438"/>
                  </a:cubicBezTo>
                  <a:cubicBezTo>
                    <a:pt x="3264" y="139238"/>
                    <a:pt x="-2601" y="157974"/>
                    <a:pt x="1261" y="171419"/>
                  </a:cubicBezTo>
                  <a:cubicBezTo>
                    <a:pt x="1476" y="169488"/>
                    <a:pt x="1690" y="167557"/>
                    <a:pt x="1905" y="165626"/>
                  </a:cubicBezTo>
                  <a:cubicBezTo>
                    <a:pt x="1619" y="166413"/>
                    <a:pt x="1261" y="167199"/>
                    <a:pt x="975" y="167986"/>
                  </a:cubicBezTo>
                  <a:cubicBezTo>
                    <a:pt x="-1456" y="173707"/>
                    <a:pt x="4122" y="180501"/>
                    <a:pt x="10343" y="176782"/>
                  </a:cubicBezTo>
                  <a:lnTo>
                    <a:pt x="10343" y="17678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99" name="任意多边形: 形状 198"/>
            <p:cNvSpPr/>
            <p:nvPr/>
          </p:nvSpPr>
          <p:spPr>
            <a:xfrm rot="5400000">
              <a:off x="10718537" y="1090316"/>
              <a:ext cx="225832" cy="283296"/>
            </a:xfrm>
            <a:custGeom>
              <a:avLst/>
              <a:gdLst>
                <a:gd name="connsiteX0" fmla="*/ 115034 w 118995"/>
                <a:gd name="connsiteY0" fmla="*/ 1999 h 149274"/>
                <a:gd name="connsiteX1" fmla="*/ 98086 w 118995"/>
                <a:gd name="connsiteY1" fmla="*/ 139 h 149274"/>
                <a:gd name="connsiteX2" fmla="*/ 76060 w 118995"/>
                <a:gd name="connsiteY2" fmla="*/ 10365 h 149274"/>
                <a:gd name="connsiteX3" fmla="*/ 46025 w 118995"/>
                <a:gd name="connsiteY3" fmla="*/ 56276 h 149274"/>
                <a:gd name="connsiteX4" fmla="*/ 33296 w 118995"/>
                <a:gd name="connsiteY4" fmla="*/ 79732 h 149274"/>
                <a:gd name="connsiteX5" fmla="*/ 22069 w 118995"/>
                <a:gd name="connsiteY5" fmla="*/ 102544 h 149274"/>
                <a:gd name="connsiteX6" fmla="*/ 20209 w 118995"/>
                <a:gd name="connsiteY6" fmla="*/ 105119 h 149274"/>
                <a:gd name="connsiteX7" fmla="*/ 18564 w 118995"/>
                <a:gd name="connsiteY7" fmla="*/ 106549 h 149274"/>
                <a:gd name="connsiteX8" fmla="*/ 9840 w 118995"/>
                <a:gd name="connsiteY8" fmla="*/ 113271 h 149274"/>
                <a:gd name="connsiteX9" fmla="*/ 1115 w 118995"/>
                <a:gd name="connsiteY9" fmla="*/ 138872 h 149274"/>
                <a:gd name="connsiteX10" fmla="*/ 26145 w 118995"/>
                <a:gd name="connsiteY10" fmla="*/ 144808 h 149274"/>
                <a:gd name="connsiteX11" fmla="*/ 31580 w 118995"/>
                <a:gd name="connsiteY11" fmla="*/ 139373 h 149274"/>
                <a:gd name="connsiteX12" fmla="*/ 33296 w 118995"/>
                <a:gd name="connsiteY12" fmla="*/ 137800 h 149274"/>
                <a:gd name="connsiteX13" fmla="*/ 33081 w 118995"/>
                <a:gd name="connsiteY13" fmla="*/ 138086 h 149274"/>
                <a:gd name="connsiteX14" fmla="*/ 36442 w 118995"/>
                <a:gd name="connsiteY14" fmla="*/ 135654 h 149274"/>
                <a:gd name="connsiteX15" fmla="*/ 52962 w 118995"/>
                <a:gd name="connsiteY15" fmla="*/ 117276 h 149274"/>
                <a:gd name="connsiteX16" fmla="*/ 75846 w 118995"/>
                <a:gd name="connsiteY16" fmla="*/ 69935 h 149274"/>
                <a:gd name="connsiteX17" fmla="*/ 89004 w 118995"/>
                <a:gd name="connsiteY17" fmla="*/ 46694 h 149274"/>
                <a:gd name="connsiteX18" fmla="*/ 100875 w 118995"/>
                <a:gd name="connsiteY18" fmla="*/ 27385 h 149274"/>
                <a:gd name="connsiteX19" fmla="*/ 113461 w 118995"/>
                <a:gd name="connsiteY19" fmla="*/ 19376 h 149274"/>
                <a:gd name="connsiteX20" fmla="*/ 115034 w 118995"/>
                <a:gd name="connsiteY20" fmla="*/ 1999 h 149274"/>
                <a:gd name="connsiteX21" fmla="*/ 115034 w 118995"/>
                <a:gd name="connsiteY21" fmla="*/ 1999 h 149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995" h="149274">
                  <a:moveTo>
                    <a:pt x="115034" y="1999"/>
                  </a:moveTo>
                  <a:cubicBezTo>
                    <a:pt x="110171" y="-361"/>
                    <a:pt x="102949" y="-75"/>
                    <a:pt x="98086" y="139"/>
                  </a:cubicBezTo>
                  <a:cubicBezTo>
                    <a:pt x="89647" y="568"/>
                    <a:pt x="81638" y="3786"/>
                    <a:pt x="76060" y="10365"/>
                  </a:cubicBezTo>
                  <a:cubicBezTo>
                    <a:pt x="64332" y="24096"/>
                    <a:pt x="54964" y="40615"/>
                    <a:pt x="46025" y="56276"/>
                  </a:cubicBezTo>
                  <a:cubicBezTo>
                    <a:pt x="41591" y="63999"/>
                    <a:pt x="37372" y="71794"/>
                    <a:pt x="33296" y="79732"/>
                  </a:cubicBezTo>
                  <a:cubicBezTo>
                    <a:pt x="29434" y="87241"/>
                    <a:pt x="26359" y="95322"/>
                    <a:pt x="22069" y="102544"/>
                  </a:cubicBezTo>
                  <a:cubicBezTo>
                    <a:pt x="18993" y="107693"/>
                    <a:pt x="23213" y="101186"/>
                    <a:pt x="20209" y="105119"/>
                  </a:cubicBezTo>
                  <a:cubicBezTo>
                    <a:pt x="17921" y="108051"/>
                    <a:pt x="21640" y="104332"/>
                    <a:pt x="18564" y="106549"/>
                  </a:cubicBezTo>
                  <a:cubicBezTo>
                    <a:pt x="15561" y="108694"/>
                    <a:pt x="12629" y="110911"/>
                    <a:pt x="9840" y="113271"/>
                  </a:cubicBezTo>
                  <a:cubicBezTo>
                    <a:pt x="2617" y="119350"/>
                    <a:pt x="-2317" y="129433"/>
                    <a:pt x="1115" y="138872"/>
                  </a:cubicBezTo>
                  <a:cubicBezTo>
                    <a:pt x="5049" y="149814"/>
                    <a:pt x="17706" y="152674"/>
                    <a:pt x="26145" y="144808"/>
                  </a:cubicBezTo>
                  <a:cubicBezTo>
                    <a:pt x="28004" y="143092"/>
                    <a:pt x="29720" y="141161"/>
                    <a:pt x="31580" y="139373"/>
                  </a:cubicBezTo>
                  <a:cubicBezTo>
                    <a:pt x="32152" y="138872"/>
                    <a:pt x="32724" y="138300"/>
                    <a:pt x="33296" y="137800"/>
                  </a:cubicBezTo>
                  <a:cubicBezTo>
                    <a:pt x="32223" y="138729"/>
                    <a:pt x="32152" y="138801"/>
                    <a:pt x="33081" y="138086"/>
                  </a:cubicBezTo>
                  <a:cubicBezTo>
                    <a:pt x="34226" y="137228"/>
                    <a:pt x="35370" y="136441"/>
                    <a:pt x="36442" y="135654"/>
                  </a:cubicBezTo>
                  <a:cubicBezTo>
                    <a:pt x="43308" y="130577"/>
                    <a:pt x="49100" y="125071"/>
                    <a:pt x="52962" y="117276"/>
                  </a:cubicBezTo>
                  <a:cubicBezTo>
                    <a:pt x="60757" y="101543"/>
                    <a:pt x="67479" y="85382"/>
                    <a:pt x="75846" y="69935"/>
                  </a:cubicBezTo>
                  <a:cubicBezTo>
                    <a:pt x="80065" y="62069"/>
                    <a:pt x="84570" y="54417"/>
                    <a:pt x="89004" y="46694"/>
                  </a:cubicBezTo>
                  <a:cubicBezTo>
                    <a:pt x="92651" y="40329"/>
                    <a:pt x="96155" y="32892"/>
                    <a:pt x="100875" y="27385"/>
                  </a:cubicBezTo>
                  <a:cubicBezTo>
                    <a:pt x="103664" y="24167"/>
                    <a:pt x="109599" y="22594"/>
                    <a:pt x="113461" y="19376"/>
                  </a:cubicBezTo>
                  <a:cubicBezTo>
                    <a:pt x="117966" y="15729"/>
                    <a:pt x="122471" y="5574"/>
                    <a:pt x="115034" y="1999"/>
                  </a:cubicBezTo>
                  <a:lnTo>
                    <a:pt x="115034" y="1999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00" name="任意多边形: 形状 199"/>
            <p:cNvSpPr/>
            <p:nvPr/>
          </p:nvSpPr>
          <p:spPr>
            <a:xfrm rot="5400000">
              <a:off x="10210677" y="1242082"/>
              <a:ext cx="293918" cy="204549"/>
            </a:xfrm>
            <a:custGeom>
              <a:avLst/>
              <a:gdLst>
                <a:gd name="connsiteX0" fmla="*/ 153558 w 154871"/>
                <a:gd name="connsiteY0" fmla="*/ 100662 h 107781"/>
                <a:gd name="connsiteX1" fmla="*/ 142116 w 154871"/>
                <a:gd name="connsiteY1" fmla="*/ 85287 h 107781"/>
                <a:gd name="connsiteX2" fmla="*/ 124524 w 154871"/>
                <a:gd name="connsiteY2" fmla="*/ 68553 h 107781"/>
                <a:gd name="connsiteX3" fmla="*/ 85550 w 154871"/>
                <a:gd name="connsiteY3" fmla="*/ 37588 h 107781"/>
                <a:gd name="connsiteX4" fmla="*/ 48865 w 154871"/>
                <a:gd name="connsiteY4" fmla="*/ 17923 h 107781"/>
                <a:gd name="connsiteX5" fmla="*/ 6673 w 154871"/>
                <a:gd name="connsiteY5" fmla="*/ 2762 h 107781"/>
                <a:gd name="connsiteX6" fmla="*/ 12966 w 154871"/>
                <a:gd name="connsiteY6" fmla="*/ 903 h 107781"/>
                <a:gd name="connsiteX7" fmla="*/ 11321 w 154871"/>
                <a:gd name="connsiteY7" fmla="*/ 760 h 107781"/>
                <a:gd name="connsiteX8" fmla="*/ 522 w 154871"/>
                <a:gd name="connsiteY8" fmla="*/ 12059 h 107781"/>
                <a:gd name="connsiteX9" fmla="*/ 737 w 154871"/>
                <a:gd name="connsiteY9" fmla="*/ 13703 h 107781"/>
                <a:gd name="connsiteX10" fmla="*/ 2310 w 154871"/>
                <a:gd name="connsiteY10" fmla="*/ 7339 h 107781"/>
                <a:gd name="connsiteX11" fmla="*/ 25266 w 154871"/>
                <a:gd name="connsiteY11" fmla="*/ 46170 h 107781"/>
                <a:gd name="connsiteX12" fmla="*/ 63882 w 154871"/>
                <a:gd name="connsiteY12" fmla="*/ 64405 h 107781"/>
                <a:gd name="connsiteX13" fmla="*/ 103285 w 154871"/>
                <a:gd name="connsiteY13" fmla="*/ 88433 h 107781"/>
                <a:gd name="connsiteX14" fmla="*/ 123809 w 154871"/>
                <a:gd name="connsiteY14" fmla="*/ 99017 h 107781"/>
                <a:gd name="connsiteX15" fmla="*/ 134893 w 154871"/>
                <a:gd name="connsiteY15" fmla="*/ 103737 h 107781"/>
                <a:gd name="connsiteX16" fmla="*/ 148624 w 154871"/>
                <a:gd name="connsiteY16" fmla="*/ 107384 h 107781"/>
                <a:gd name="connsiteX17" fmla="*/ 153558 w 154871"/>
                <a:gd name="connsiteY17" fmla="*/ 100662 h 107781"/>
                <a:gd name="connsiteX18" fmla="*/ 153558 w 154871"/>
                <a:gd name="connsiteY18" fmla="*/ 100662 h 10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4871" h="107781">
                  <a:moveTo>
                    <a:pt x="153558" y="100662"/>
                  </a:moveTo>
                  <a:cubicBezTo>
                    <a:pt x="149053" y="96085"/>
                    <a:pt x="146478" y="90007"/>
                    <a:pt x="142116" y="85287"/>
                  </a:cubicBezTo>
                  <a:cubicBezTo>
                    <a:pt x="136681" y="79423"/>
                    <a:pt x="130460" y="73845"/>
                    <a:pt x="124524" y="68553"/>
                  </a:cubicBezTo>
                  <a:cubicBezTo>
                    <a:pt x="112153" y="57540"/>
                    <a:pt x="98995" y="47171"/>
                    <a:pt x="85550" y="37588"/>
                  </a:cubicBezTo>
                  <a:cubicBezTo>
                    <a:pt x="73965" y="29293"/>
                    <a:pt x="61379" y="24502"/>
                    <a:pt x="48865" y="17923"/>
                  </a:cubicBezTo>
                  <a:cubicBezTo>
                    <a:pt x="37423" y="11916"/>
                    <a:pt x="20546" y="-7035"/>
                    <a:pt x="6673" y="2762"/>
                  </a:cubicBezTo>
                  <a:cubicBezTo>
                    <a:pt x="8746" y="2119"/>
                    <a:pt x="10820" y="1546"/>
                    <a:pt x="12966" y="903"/>
                  </a:cubicBezTo>
                  <a:cubicBezTo>
                    <a:pt x="12393" y="831"/>
                    <a:pt x="11821" y="831"/>
                    <a:pt x="11321" y="760"/>
                  </a:cubicBezTo>
                  <a:cubicBezTo>
                    <a:pt x="5886" y="331"/>
                    <a:pt x="-264" y="6624"/>
                    <a:pt x="522" y="12059"/>
                  </a:cubicBezTo>
                  <a:cubicBezTo>
                    <a:pt x="594" y="12631"/>
                    <a:pt x="666" y="13131"/>
                    <a:pt x="737" y="13703"/>
                  </a:cubicBezTo>
                  <a:cubicBezTo>
                    <a:pt x="1238" y="11558"/>
                    <a:pt x="1738" y="9484"/>
                    <a:pt x="2310" y="7339"/>
                  </a:cubicBezTo>
                  <a:cubicBezTo>
                    <a:pt x="-6986" y="22714"/>
                    <a:pt x="14038" y="39376"/>
                    <a:pt x="25266" y="46170"/>
                  </a:cubicBezTo>
                  <a:cubicBezTo>
                    <a:pt x="37494" y="53536"/>
                    <a:pt x="51654" y="56825"/>
                    <a:pt x="63882" y="64405"/>
                  </a:cubicBezTo>
                  <a:cubicBezTo>
                    <a:pt x="76969" y="72486"/>
                    <a:pt x="89912" y="80782"/>
                    <a:pt x="103285" y="88433"/>
                  </a:cubicBezTo>
                  <a:cubicBezTo>
                    <a:pt x="110007" y="92224"/>
                    <a:pt x="116801" y="95799"/>
                    <a:pt x="123809" y="99017"/>
                  </a:cubicBezTo>
                  <a:cubicBezTo>
                    <a:pt x="127385" y="100662"/>
                    <a:pt x="131032" y="102664"/>
                    <a:pt x="134893" y="103737"/>
                  </a:cubicBezTo>
                  <a:cubicBezTo>
                    <a:pt x="139399" y="105024"/>
                    <a:pt x="144333" y="105453"/>
                    <a:pt x="148624" y="107384"/>
                  </a:cubicBezTo>
                  <a:cubicBezTo>
                    <a:pt x="152914" y="109243"/>
                    <a:pt x="157062" y="104166"/>
                    <a:pt x="153558" y="100662"/>
                  </a:cubicBezTo>
                  <a:lnTo>
                    <a:pt x="153558" y="100662"/>
                  </a:ln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02" name="任意多边形: 形状 201"/>
            <p:cNvSpPr/>
            <p:nvPr/>
          </p:nvSpPr>
          <p:spPr>
            <a:xfrm rot="5400000">
              <a:off x="10146355" y="119419"/>
              <a:ext cx="780945" cy="1858575"/>
            </a:xfrm>
            <a:custGeom>
              <a:avLst/>
              <a:gdLst>
                <a:gd name="connsiteX0" fmla="*/ 411481 w 411495"/>
                <a:gd name="connsiteY0" fmla="*/ 978686 h 979319"/>
                <a:gd name="connsiteX1" fmla="*/ 382733 w 411495"/>
                <a:gd name="connsiteY1" fmla="*/ 888653 h 979319"/>
                <a:gd name="connsiteX2" fmla="*/ 336894 w 411495"/>
                <a:gd name="connsiteY2" fmla="*/ 805270 h 979319"/>
                <a:gd name="connsiteX3" fmla="*/ 228410 w 411495"/>
                <a:gd name="connsiteY3" fmla="*/ 645369 h 979319"/>
                <a:gd name="connsiteX4" fmla="*/ 129294 w 411495"/>
                <a:gd name="connsiteY4" fmla="*/ 451428 h 979319"/>
                <a:gd name="connsiteX5" fmla="*/ 55065 w 411495"/>
                <a:gd name="connsiteY5" fmla="*/ 245474 h 979319"/>
                <a:gd name="connsiteX6" fmla="*/ 10870 w 411495"/>
                <a:gd name="connsiteY6" fmla="*/ 30366 h 979319"/>
                <a:gd name="connsiteX7" fmla="*/ 7080 w 411495"/>
                <a:gd name="connsiteY7" fmla="*/ 3334 h 979319"/>
                <a:gd name="connsiteX8" fmla="*/ 1 w 411495"/>
                <a:gd name="connsiteY8" fmla="*/ 3477 h 979319"/>
                <a:gd name="connsiteX9" fmla="*/ 13373 w 411495"/>
                <a:gd name="connsiteY9" fmla="*/ 111603 h 979319"/>
                <a:gd name="connsiteX10" fmla="*/ 37759 w 411495"/>
                <a:gd name="connsiteY10" fmla="*/ 218442 h 979319"/>
                <a:gd name="connsiteX11" fmla="*/ 109557 w 411495"/>
                <a:gd name="connsiteY11" fmla="*/ 427114 h 979319"/>
                <a:gd name="connsiteX12" fmla="*/ 205741 w 411495"/>
                <a:gd name="connsiteY12" fmla="*/ 625560 h 979319"/>
                <a:gd name="connsiteX13" fmla="*/ 315511 w 411495"/>
                <a:gd name="connsiteY13" fmla="*/ 786534 h 979319"/>
                <a:gd name="connsiteX14" fmla="*/ 403972 w 411495"/>
                <a:gd name="connsiteY14" fmla="*/ 956089 h 979319"/>
                <a:gd name="connsiteX15" fmla="*/ 410551 w 411495"/>
                <a:gd name="connsiteY15" fmla="*/ 978901 h 979319"/>
                <a:gd name="connsiteX16" fmla="*/ 411481 w 411495"/>
                <a:gd name="connsiteY16" fmla="*/ 978686 h 979319"/>
                <a:gd name="connsiteX17" fmla="*/ 411481 w 411495"/>
                <a:gd name="connsiteY17" fmla="*/ 978686 h 979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1495" h="979319">
                  <a:moveTo>
                    <a:pt x="411481" y="978686"/>
                  </a:moveTo>
                  <a:cubicBezTo>
                    <a:pt x="405331" y="947722"/>
                    <a:pt x="395676" y="917472"/>
                    <a:pt x="382733" y="888653"/>
                  </a:cubicBezTo>
                  <a:cubicBezTo>
                    <a:pt x="369718" y="859690"/>
                    <a:pt x="353842" y="832087"/>
                    <a:pt x="336894" y="805270"/>
                  </a:cubicBezTo>
                  <a:cubicBezTo>
                    <a:pt x="302496" y="750778"/>
                    <a:pt x="263379" y="699504"/>
                    <a:pt x="228410" y="645369"/>
                  </a:cubicBezTo>
                  <a:cubicBezTo>
                    <a:pt x="188792" y="584155"/>
                    <a:pt x="157542" y="518507"/>
                    <a:pt x="129294" y="451428"/>
                  </a:cubicBezTo>
                  <a:cubicBezTo>
                    <a:pt x="100975" y="384136"/>
                    <a:pt x="75517" y="315556"/>
                    <a:pt x="55065" y="245474"/>
                  </a:cubicBezTo>
                  <a:cubicBezTo>
                    <a:pt x="34541" y="175178"/>
                    <a:pt x="18951" y="103237"/>
                    <a:pt x="10870" y="30366"/>
                  </a:cubicBezTo>
                  <a:cubicBezTo>
                    <a:pt x="9869" y="21284"/>
                    <a:pt x="8439" y="12345"/>
                    <a:pt x="7080" y="3334"/>
                  </a:cubicBezTo>
                  <a:cubicBezTo>
                    <a:pt x="6365" y="-1028"/>
                    <a:pt x="-71" y="-1242"/>
                    <a:pt x="1" y="3477"/>
                  </a:cubicBezTo>
                  <a:cubicBezTo>
                    <a:pt x="573" y="39662"/>
                    <a:pt x="6937" y="76062"/>
                    <a:pt x="13373" y="111603"/>
                  </a:cubicBezTo>
                  <a:cubicBezTo>
                    <a:pt x="19952" y="147574"/>
                    <a:pt x="28176" y="183187"/>
                    <a:pt x="37759" y="218442"/>
                  </a:cubicBezTo>
                  <a:cubicBezTo>
                    <a:pt x="57067" y="289525"/>
                    <a:pt x="81667" y="359035"/>
                    <a:pt x="109557" y="427114"/>
                  </a:cubicBezTo>
                  <a:cubicBezTo>
                    <a:pt x="137375" y="495122"/>
                    <a:pt x="167410" y="562773"/>
                    <a:pt x="205741" y="625560"/>
                  </a:cubicBezTo>
                  <a:cubicBezTo>
                    <a:pt x="239637" y="681054"/>
                    <a:pt x="279326" y="732614"/>
                    <a:pt x="315511" y="786534"/>
                  </a:cubicBezTo>
                  <a:cubicBezTo>
                    <a:pt x="350910" y="839238"/>
                    <a:pt x="384592" y="895232"/>
                    <a:pt x="403972" y="956089"/>
                  </a:cubicBezTo>
                  <a:cubicBezTo>
                    <a:pt x="406403" y="963597"/>
                    <a:pt x="408549" y="971249"/>
                    <a:pt x="410551" y="978901"/>
                  </a:cubicBezTo>
                  <a:cubicBezTo>
                    <a:pt x="410694" y="979616"/>
                    <a:pt x="411624" y="979330"/>
                    <a:pt x="411481" y="978686"/>
                  </a:cubicBezTo>
                  <a:lnTo>
                    <a:pt x="411481" y="97868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03" name="任意多边形: 形状 202"/>
            <p:cNvSpPr/>
            <p:nvPr/>
          </p:nvSpPr>
          <p:spPr>
            <a:xfrm rot="5400000">
              <a:off x="10278418" y="771203"/>
              <a:ext cx="641267" cy="652781"/>
            </a:xfrm>
            <a:custGeom>
              <a:avLst/>
              <a:gdLst>
                <a:gd name="connsiteX0" fmla="*/ 337623 w 337896"/>
                <a:gd name="connsiteY0" fmla="*/ 342169 h 343963"/>
                <a:gd name="connsiteX1" fmla="*/ 303225 w 337896"/>
                <a:gd name="connsiteY1" fmla="*/ 305984 h 343963"/>
                <a:gd name="connsiteX2" fmla="*/ 265610 w 337896"/>
                <a:gd name="connsiteY2" fmla="*/ 274590 h 343963"/>
                <a:gd name="connsiteX3" fmla="*/ 179867 w 337896"/>
                <a:gd name="connsiteY3" fmla="*/ 221171 h 343963"/>
                <a:gd name="connsiteX4" fmla="*/ 107282 w 337896"/>
                <a:gd name="connsiteY4" fmla="*/ 162817 h 343963"/>
                <a:gd name="connsiteX5" fmla="*/ 53577 w 337896"/>
                <a:gd name="connsiteY5" fmla="*/ 90018 h 343963"/>
                <a:gd name="connsiteX6" fmla="*/ 2947 w 337896"/>
                <a:gd name="connsiteY6" fmla="*/ 699 h 343963"/>
                <a:gd name="connsiteX7" fmla="*/ 86 w 337896"/>
                <a:gd name="connsiteY7" fmla="*/ 1987 h 343963"/>
                <a:gd name="connsiteX8" fmla="*/ 39775 w 337896"/>
                <a:gd name="connsiteY8" fmla="*/ 84011 h 343963"/>
                <a:gd name="connsiteX9" fmla="*/ 91764 w 337896"/>
                <a:gd name="connsiteY9" fmla="*/ 158455 h 343963"/>
                <a:gd name="connsiteX10" fmla="*/ 160201 w 337896"/>
                <a:gd name="connsiteY10" fmla="*/ 219026 h 343963"/>
                <a:gd name="connsiteX11" fmla="*/ 249019 w 337896"/>
                <a:gd name="connsiteY11" fmla="*/ 271873 h 343963"/>
                <a:gd name="connsiteX12" fmla="*/ 293786 w 337896"/>
                <a:gd name="connsiteY12" fmla="*/ 305627 h 343963"/>
                <a:gd name="connsiteX13" fmla="*/ 336264 w 337896"/>
                <a:gd name="connsiteY13" fmla="*/ 343671 h 343963"/>
                <a:gd name="connsiteX14" fmla="*/ 337623 w 337896"/>
                <a:gd name="connsiteY14" fmla="*/ 342169 h 343963"/>
                <a:gd name="connsiteX15" fmla="*/ 337623 w 337896"/>
                <a:gd name="connsiteY15" fmla="*/ 342169 h 343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7896" h="343963">
                  <a:moveTo>
                    <a:pt x="337623" y="342169"/>
                  </a:moveTo>
                  <a:cubicBezTo>
                    <a:pt x="326538" y="329798"/>
                    <a:pt x="315382" y="317355"/>
                    <a:pt x="303225" y="305984"/>
                  </a:cubicBezTo>
                  <a:cubicBezTo>
                    <a:pt x="291283" y="294757"/>
                    <a:pt x="278768" y="284316"/>
                    <a:pt x="265610" y="274590"/>
                  </a:cubicBezTo>
                  <a:cubicBezTo>
                    <a:pt x="238364" y="254495"/>
                    <a:pt x="208830" y="238548"/>
                    <a:pt x="179867" y="221171"/>
                  </a:cubicBezTo>
                  <a:cubicBezTo>
                    <a:pt x="152907" y="205009"/>
                    <a:pt x="128593" y="185915"/>
                    <a:pt x="107282" y="162817"/>
                  </a:cubicBezTo>
                  <a:cubicBezTo>
                    <a:pt x="86759" y="140577"/>
                    <a:pt x="69310" y="115762"/>
                    <a:pt x="53577" y="90018"/>
                  </a:cubicBezTo>
                  <a:cubicBezTo>
                    <a:pt x="35770" y="60769"/>
                    <a:pt x="21969" y="29161"/>
                    <a:pt x="2947" y="699"/>
                  </a:cubicBezTo>
                  <a:cubicBezTo>
                    <a:pt x="1945" y="-731"/>
                    <a:pt x="-486" y="199"/>
                    <a:pt x="86" y="1987"/>
                  </a:cubicBezTo>
                  <a:cubicBezTo>
                    <a:pt x="9454" y="30949"/>
                    <a:pt x="24471" y="57766"/>
                    <a:pt x="39775" y="84011"/>
                  </a:cubicBezTo>
                  <a:cubicBezTo>
                    <a:pt x="55007" y="110184"/>
                    <a:pt x="72027" y="135428"/>
                    <a:pt x="91764" y="158455"/>
                  </a:cubicBezTo>
                  <a:cubicBezTo>
                    <a:pt x="111716" y="181696"/>
                    <a:pt x="134529" y="202292"/>
                    <a:pt x="160201" y="219026"/>
                  </a:cubicBezTo>
                  <a:cubicBezTo>
                    <a:pt x="189164" y="237762"/>
                    <a:pt x="220415" y="252493"/>
                    <a:pt x="249019" y="271873"/>
                  </a:cubicBezTo>
                  <a:cubicBezTo>
                    <a:pt x="264537" y="282385"/>
                    <a:pt x="278911" y="294256"/>
                    <a:pt x="293786" y="305627"/>
                  </a:cubicBezTo>
                  <a:cubicBezTo>
                    <a:pt x="308803" y="317140"/>
                    <a:pt x="323106" y="330012"/>
                    <a:pt x="336264" y="343671"/>
                  </a:cubicBezTo>
                  <a:cubicBezTo>
                    <a:pt x="337122" y="344601"/>
                    <a:pt x="338481" y="343099"/>
                    <a:pt x="337623" y="342169"/>
                  </a:cubicBezTo>
                  <a:lnTo>
                    <a:pt x="337623" y="34216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04" name="任意多边形: 形状 203"/>
            <p:cNvSpPr/>
            <p:nvPr/>
          </p:nvSpPr>
          <p:spPr>
            <a:xfrm rot="5400000">
              <a:off x="10057075" y="636315"/>
              <a:ext cx="80113" cy="713999"/>
            </a:xfrm>
            <a:custGeom>
              <a:avLst/>
              <a:gdLst>
                <a:gd name="connsiteX0" fmla="*/ 38916 w 42213"/>
                <a:gd name="connsiteY0" fmla="*/ 376085 h 376220"/>
                <a:gd name="connsiteX1" fmla="*/ 39417 w 42213"/>
                <a:gd name="connsiteY1" fmla="*/ 303929 h 376220"/>
                <a:gd name="connsiteX2" fmla="*/ 27760 w 42213"/>
                <a:gd name="connsiteY2" fmla="*/ 232060 h 376220"/>
                <a:gd name="connsiteX3" fmla="*/ 15532 w 42213"/>
                <a:gd name="connsiteY3" fmla="*/ 158831 h 376220"/>
                <a:gd name="connsiteX4" fmla="*/ 11670 w 42213"/>
                <a:gd name="connsiteY4" fmla="*/ 83887 h 376220"/>
                <a:gd name="connsiteX5" fmla="*/ 11956 w 42213"/>
                <a:gd name="connsiteY5" fmla="*/ 42124 h 376220"/>
                <a:gd name="connsiteX6" fmla="*/ 10454 w 42213"/>
                <a:gd name="connsiteY6" fmla="*/ 21028 h 376220"/>
                <a:gd name="connsiteX7" fmla="*/ 5377 w 42213"/>
                <a:gd name="connsiteY7" fmla="*/ 1291 h 376220"/>
                <a:gd name="connsiteX8" fmla="*/ 228 w 42213"/>
                <a:gd name="connsiteY8" fmla="*/ 2077 h 376220"/>
                <a:gd name="connsiteX9" fmla="*/ 1229 w 42213"/>
                <a:gd name="connsiteY9" fmla="*/ 19598 h 376220"/>
                <a:gd name="connsiteX10" fmla="*/ 2588 w 42213"/>
                <a:gd name="connsiteY10" fmla="*/ 38977 h 376220"/>
                <a:gd name="connsiteX11" fmla="*/ 2516 w 42213"/>
                <a:gd name="connsiteY11" fmla="*/ 76450 h 376220"/>
                <a:gd name="connsiteX12" fmla="*/ 5377 w 42213"/>
                <a:gd name="connsiteY12" fmla="*/ 150894 h 376220"/>
                <a:gd name="connsiteX13" fmla="*/ 31479 w 42213"/>
                <a:gd name="connsiteY13" fmla="*/ 294347 h 376220"/>
                <a:gd name="connsiteX14" fmla="*/ 38415 w 42213"/>
                <a:gd name="connsiteY14" fmla="*/ 376085 h 376220"/>
                <a:gd name="connsiteX15" fmla="*/ 38916 w 42213"/>
                <a:gd name="connsiteY15" fmla="*/ 376085 h 376220"/>
                <a:gd name="connsiteX16" fmla="*/ 38916 w 42213"/>
                <a:gd name="connsiteY16" fmla="*/ 376085 h 37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13" h="376220">
                  <a:moveTo>
                    <a:pt x="38916" y="376085"/>
                  </a:moveTo>
                  <a:cubicBezTo>
                    <a:pt x="44065" y="352200"/>
                    <a:pt x="42349" y="328029"/>
                    <a:pt x="39417" y="303929"/>
                  </a:cubicBezTo>
                  <a:cubicBezTo>
                    <a:pt x="36556" y="279830"/>
                    <a:pt x="32123" y="255945"/>
                    <a:pt x="27760" y="232060"/>
                  </a:cubicBezTo>
                  <a:cubicBezTo>
                    <a:pt x="23255" y="207674"/>
                    <a:pt x="18607" y="183360"/>
                    <a:pt x="15532" y="158831"/>
                  </a:cubicBezTo>
                  <a:cubicBezTo>
                    <a:pt x="12385" y="133874"/>
                    <a:pt x="11169" y="109059"/>
                    <a:pt x="11670" y="83887"/>
                  </a:cubicBezTo>
                  <a:cubicBezTo>
                    <a:pt x="11956" y="69942"/>
                    <a:pt x="12385" y="56069"/>
                    <a:pt x="11956" y="42124"/>
                  </a:cubicBezTo>
                  <a:cubicBezTo>
                    <a:pt x="11742" y="35044"/>
                    <a:pt x="11313" y="28036"/>
                    <a:pt x="10454" y="21028"/>
                  </a:cubicBezTo>
                  <a:cubicBezTo>
                    <a:pt x="9596" y="14234"/>
                    <a:pt x="8953" y="7298"/>
                    <a:pt x="5377" y="1291"/>
                  </a:cubicBezTo>
                  <a:cubicBezTo>
                    <a:pt x="4233" y="-640"/>
                    <a:pt x="514" y="-426"/>
                    <a:pt x="228" y="2077"/>
                  </a:cubicBezTo>
                  <a:cubicBezTo>
                    <a:pt x="-487" y="8013"/>
                    <a:pt x="657" y="13662"/>
                    <a:pt x="1229" y="19598"/>
                  </a:cubicBezTo>
                  <a:cubicBezTo>
                    <a:pt x="1873" y="26034"/>
                    <a:pt x="2302" y="32541"/>
                    <a:pt x="2588" y="38977"/>
                  </a:cubicBezTo>
                  <a:cubicBezTo>
                    <a:pt x="3088" y="51492"/>
                    <a:pt x="2803" y="63935"/>
                    <a:pt x="2516" y="76450"/>
                  </a:cubicBezTo>
                  <a:cubicBezTo>
                    <a:pt x="1944" y="101336"/>
                    <a:pt x="2159" y="126079"/>
                    <a:pt x="5377" y="150894"/>
                  </a:cubicBezTo>
                  <a:cubicBezTo>
                    <a:pt x="11598" y="199164"/>
                    <a:pt x="24471" y="246219"/>
                    <a:pt x="31479" y="294347"/>
                  </a:cubicBezTo>
                  <a:cubicBezTo>
                    <a:pt x="35412" y="321450"/>
                    <a:pt x="36485" y="348839"/>
                    <a:pt x="38415" y="376085"/>
                  </a:cubicBezTo>
                  <a:cubicBezTo>
                    <a:pt x="38487" y="376228"/>
                    <a:pt x="38844" y="376299"/>
                    <a:pt x="38916" y="376085"/>
                  </a:cubicBezTo>
                  <a:lnTo>
                    <a:pt x="38916" y="37608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05" name="任意多边形: 形状 204"/>
            <p:cNvSpPr/>
            <p:nvPr/>
          </p:nvSpPr>
          <p:spPr>
            <a:xfrm rot="5400000">
              <a:off x="9494108" y="1052521"/>
              <a:ext cx="345605" cy="706607"/>
            </a:xfrm>
            <a:custGeom>
              <a:avLst/>
              <a:gdLst>
                <a:gd name="connsiteX0" fmla="*/ 8711 w 182106"/>
                <a:gd name="connsiteY0" fmla="*/ 6924 h 372325"/>
                <a:gd name="connsiteX1" fmla="*/ 88232 w 182106"/>
                <a:gd name="connsiteY1" fmla="*/ 48687 h 372325"/>
                <a:gd name="connsiteX2" fmla="*/ 149160 w 182106"/>
                <a:gd name="connsiteY2" fmla="*/ 101105 h 372325"/>
                <a:gd name="connsiteX3" fmla="*/ 169112 w 182106"/>
                <a:gd name="connsiteY3" fmla="*/ 259576 h 372325"/>
                <a:gd name="connsiteX4" fmla="*/ 155525 w 182106"/>
                <a:gd name="connsiteY4" fmla="*/ 367345 h 372325"/>
                <a:gd name="connsiteX5" fmla="*/ 162032 w 182106"/>
                <a:gd name="connsiteY5" fmla="*/ 365485 h 372325"/>
                <a:gd name="connsiteX6" fmla="*/ 65706 w 182106"/>
                <a:gd name="connsiteY6" fmla="*/ 247634 h 372325"/>
                <a:gd name="connsiteX7" fmla="*/ 32453 w 182106"/>
                <a:gd name="connsiteY7" fmla="*/ 179697 h 372325"/>
                <a:gd name="connsiteX8" fmla="*/ 16506 w 182106"/>
                <a:gd name="connsiteY8" fmla="*/ 96600 h 372325"/>
                <a:gd name="connsiteX9" fmla="*/ 7209 w 182106"/>
                <a:gd name="connsiteY9" fmla="*/ 2562 h 372325"/>
                <a:gd name="connsiteX10" fmla="*/ 129 w 182106"/>
                <a:gd name="connsiteY10" fmla="*/ 4707 h 372325"/>
                <a:gd name="connsiteX11" fmla="*/ 8067 w 182106"/>
                <a:gd name="connsiteY11" fmla="*/ 90021 h 372325"/>
                <a:gd name="connsiteX12" fmla="*/ 22512 w 182106"/>
                <a:gd name="connsiteY12" fmla="*/ 174977 h 372325"/>
                <a:gd name="connsiteX13" fmla="*/ 98816 w 182106"/>
                <a:gd name="connsiteY13" fmla="*/ 306130 h 372325"/>
                <a:gd name="connsiteX14" fmla="*/ 156740 w 182106"/>
                <a:gd name="connsiteY14" fmla="*/ 371278 h 372325"/>
                <a:gd name="connsiteX15" fmla="*/ 163248 w 182106"/>
                <a:gd name="connsiteY15" fmla="*/ 369418 h 372325"/>
                <a:gd name="connsiteX16" fmla="*/ 175834 w 182106"/>
                <a:gd name="connsiteY16" fmla="*/ 269159 h 372325"/>
                <a:gd name="connsiteX17" fmla="*/ 181913 w 182106"/>
                <a:gd name="connsiteY17" fmla="*/ 184131 h 372325"/>
                <a:gd name="connsiteX18" fmla="*/ 161246 w 182106"/>
                <a:gd name="connsiteY18" fmla="*/ 105968 h 372325"/>
                <a:gd name="connsiteX19" fmla="*/ 102463 w 182106"/>
                <a:gd name="connsiteY19" fmla="*/ 49331 h 372325"/>
                <a:gd name="connsiteX20" fmla="*/ 9926 w 182106"/>
                <a:gd name="connsiteY20" fmla="*/ 4421 h 372325"/>
                <a:gd name="connsiteX21" fmla="*/ 8711 w 182106"/>
                <a:gd name="connsiteY21" fmla="*/ 6924 h 372325"/>
                <a:gd name="connsiteX22" fmla="*/ 8711 w 182106"/>
                <a:gd name="connsiteY22" fmla="*/ 6924 h 37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106" h="372325">
                  <a:moveTo>
                    <a:pt x="8711" y="6924"/>
                  </a:moveTo>
                  <a:cubicBezTo>
                    <a:pt x="35599" y="20154"/>
                    <a:pt x="62702" y="32955"/>
                    <a:pt x="88232" y="48687"/>
                  </a:cubicBezTo>
                  <a:cubicBezTo>
                    <a:pt x="111044" y="62704"/>
                    <a:pt x="133499" y="79008"/>
                    <a:pt x="149160" y="101105"/>
                  </a:cubicBezTo>
                  <a:cubicBezTo>
                    <a:pt x="181698" y="146945"/>
                    <a:pt x="175691" y="206872"/>
                    <a:pt x="169112" y="259576"/>
                  </a:cubicBezTo>
                  <a:cubicBezTo>
                    <a:pt x="164607" y="295475"/>
                    <a:pt x="160102" y="331446"/>
                    <a:pt x="155525" y="367345"/>
                  </a:cubicBezTo>
                  <a:cubicBezTo>
                    <a:pt x="157670" y="366701"/>
                    <a:pt x="159816" y="366057"/>
                    <a:pt x="162032" y="365485"/>
                  </a:cubicBezTo>
                  <a:cubicBezTo>
                    <a:pt x="127564" y="328299"/>
                    <a:pt x="92880" y="290684"/>
                    <a:pt x="65706" y="247634"/>
                  </a:cubicBezTo>
                  <a:cubicBezTo>
                    <a:pt x="52190" y="226252"/>
                    <a:pt x="40677" y="203654"/>
                    <a:pt x="32453" y="179697"/>
                  </a:cubicBezTo>
                  <a:cubicBezTo>
                    <a:pt x="23299" y="152880"/>
                    <a:pt x="18651" y="124776"/>
                    <a:pt x="16506" y="96600"/>
                  </a:cubicBezTo>
                  <a:cubicBezTo>
                    <a:pt x="14145" y="65421"/>
                    <a:pt x="16648" y="32740"/>
                    <a:pt x="7209" y="2562"/>
                  </a:cubicBezTo>
                  <a:cubicBezTo>
                    <a:pt x="5779" y="-2015"/>
                    <a:pt x="-1015" y="59"/>
                    <a:pt x="129" y="4707"/>
                  </a:cubicBezTo>
                  <a:cubicBezTo>
                    <a:pt x="6780" y="32812"/>
                    <a:pt x="6279" y="61345"/>
                    <a:pt x="8067" y="90021"/>
                  </a:cubicBezTo>
                  <a:cubicBezTo>
                    <a:pt x="9855" y="118697"/>
                    <a:pt x="13931" y="147445"/>
                    <a:pt x="22512" y="174977"/>
                  </a:cubicBezTo>
                  <a:cubicBezTo>
                    <a:pt x="37816" y="223820"/>
                    <a:pt x="66564" y="266870"/>
                    <a:pt x="98816" y="306130"/>
                  </a:cubicBezTo>
                  <a:cubicBezTo>
                    <a:pt x="117266" y="328585"/>
                    <a:pt x="136932" y="349967"/>
                    <a:pt x="156740" y="371278"/>
                  </a:cubicBezTo>
                  <a:cubicBezTo>
                    <a:pt x="158600" y="373280"/>
                    <a:pt x="162819" y="372279"/>
                    <a:pt x="163248" y="369418"/>
                  </a:cubicBezTo>
                  <a:cubicBezTo>
                    <a:pt x="167467" y="336023"/>
                    <a:pt x="171686" y="302555"/>
                    <a:pt x="175834" y="269159"/>
                  </a:cubicBezTo>
                  <a:cubicBezTo>
                    <a:pt x="179410" y="240983"/>
                    <a:pt x="182985" y="212593"/>
                    <a:pt x="181913" y="184131"/>
                  </a:cubicBezTo>
                  <a:cubicBezTo>
                    <a:pt x="180912" y="156956"/>
                    <a:pt x="175334" y="129496"/>
                    <a:pt x="161246" y="105968"/>
                  </a:cubicBezTo>
                  <a:cubicBezTo>
                    <a:pt x="147086" y="82226"/>
                    <a:pt x="125347" y="64277"/>
                    <a:pt x="102463" y="49331"/>
                  </a:cubicBezTo>
                  <a:cubicBezTo>
                    <a:pt x="73786" y="30595"/>
                    <a:pt x="42750" y="14147"/>
                    <a:pt x="9926" y="4421"/>
                  </a:cubicBezTo>
                  <a:cubicBezTo>
                    <a:pt x="8210" y="3706"/>
                    <a:pt x="7209" y="6209"/>
                    <a:pt x="8711" y="6924"/>
                  </a:cubicBezTo>
                  <a:lnTo>
                    <a:pt x="8711" y="69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06" name="任意多边形: 形状 205"/>
            <p:cNvSpPr/>
            <p:nvPr/>
          </p:nvSpPr>
          <p:spPr>
            <a:xfrm rot="5400000">
              <a:off x="9700181" y="691056"/>
              <a:ext cx="276075" cy="686109"/>
            </a:xfrm>
            <a:custGeom>
              <a:avLst/>
              <a:gdLst>
                <a:gd name="connsiteX0" fmla="*/ 41301 w 145469"/>
                <a:gd name="connsiteY0" fmla="*/ 2185 h 361524"/>
                <a:gd name="connsiteX1" fmla="*/ 87355 w 145469"/>
                <a:gd name="connsiteY1" fmla="*/ 61540 h 361524"/>
                <a:gd name="connsiteX2" fmla="*/ 124184 w 145469"/>
                <a:gd name="connsiteY2" fmla="*/ 126973 h 361524"/>
                <a:gd name="connsiteX3" fmla="*/ 137700 w 145469"/>
                <a:gd name="connsiteY3" fmla="*/ 198343 h 361524"/>
                <a:gd name="connsiteX4" fmla="*/ 118248 w 145469"/>
                <a:gd name="connsiteY4" fmla="*/ 271857 h 361524"/>
                <a:gd name="connsiteX5" fmla="*/ 81491 w 145469"/>
                <a:gd name="connsiteY5" fmla="*/ 355812 h 361524"/>
                <a:gd name="connsiteX6" fmla="*/ 88142 w 145469"/>
                <a:gd name="connsiteY6" fmla="*/ 355669 h 361524"/>
                <a:gd name="connsiteX7" fmla="*/ 31719 w 145469"/>
                <a:gd name="connsiteY7" fmla="*/ 219939 h 361524"/>
                <a:gd name="connsiteX8" fmla="*/ 11410 w 145469"/>
                <a:gd name="connsiteY8" fmla="*/ 149357 h 361524"/>
                <a:gd name="connsiteX9" fmla="*/ 8406 w 145469"/>
                <a:gd name="connsiteY9" fmla="*/ 113529 h 361524"/>
                <a:gd name="connsiteX10" fmla="*/ 14985 w 145469"/>
                <a:gd name="connsiteY10" fmla="*/ 78918 h 361524"/>
                <a:gd name="connsiteX11" fmla="*/ 43662 w 145469"/>
                <a:gd name="connsiteY11" fmla="*/ 4903 h 361524"/>
                <a:gd name="connsiteX12" fmla="*/ 36367 w 145469"/>
                <a:gd name="connsiteY12" fmla="*/ 2042 h 361524"/>
                <a:gd name="connsiteX13" fmla="*/ 9193 w 145469"/>
                <a:gd name="connsiteY13" fmla="*/ 69120 h 361524"/>
                <a:gd name="connsiteX14" fmla="*/ 1326 w 145469"/>
                <a:gd name="connsiteY14" fmla="*/ 139846 h 361524"/>
                <a:gd name="connsiteX15" fmla="*/ 20849 w 145469"/>
                <a:gd name="connsiteY15" fmla="*/ 212716 h 361524"/>
                <a:gd name="connsiteX16" fmla="*/ 46379 w 145469"/>
                <a:gd name="connsiteY16" fmla="*/ 282226 h 361524"/>
                <a:gd name="connsiteX17" fmla="*/ 81706 w 145469"/>
                <a:gd name="connsiteY17" fmla="*/ 359745 h 361524"/>
                <a:gd name="connsiteX18" fmla="*/ 88357 w 145469"/>
                <a:gd name="connsiteY18" fmla="*/ 359602 h 361524"/>
                <a:gd name="connsiteX19" fmla="*/ 122396 w 145469"/>
                <a:gd name="connsiteY19" fmla="*/ 281725 h 361524"/>
                <a:gd name="connsiteX20" fmla="*/ 144851 w 145469"/>
                <a:gd name="connsiteY20" fmla="*/ 207711 h 361524"/>
                <a:gd name="connsiteX21" fmla="*/ 99584 w 145469"/>
                <a:gd name="connsiteY21" fmla="*/ 66617 h 361524"/>
                <a:gd name="connsiteX22" fmla="*/ 43447 w 145469"/>
                <a:gd name="connsiteY22" fmla="*/ 755 h 361524"/>
                <a:gd name="connsiteX23" fmla="*/ 41301 w 145469"/>
                <a:gd name="connsiteY23" fmla="*/ 2185 h 361524"/>
                <a:gd name="connsiteX24" fmla="*/ 41301 w 145469"/>
                <a:gd name="connsiteY24" fmla="*/ 2185 h 36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5469" h="361524">
                  <a:moveTo>
                    <a:pt x="41301" y="2185"/>
                  </a:moveTo>
                  <a:cubicBezTo>
                    <a:pt x="55461" y="22781"/>
                    <a:pt x="72695" y="41302"/>
                    <a:pt x="87355" y="61540"/>
                  </a:cubicBezTo>
                  <a:cubicBezTo>
                    <a:pt x="102015" y="81849"/>
                    <a:pt x="115102" y="103518"/>
                    <a:pt x="124184" y="126973"/>
                  </a:cubicBezTo>
                  <a:cubicBezTo>
                    <a:pt x="133052" y="149714"/>
                    <a:pt x="138343" y="173885"/>
                    <a:pt x="137700" y="198343"/>
                  </a:cubicBezTo>
                  <a:cubicBezTo>
                    <a:pt x="136985" y="224158"/>
                    <a:pt x="128332" y="248329"/>
                    <a:pt x="118248" y="271857"/>
                  </a:cubicBezTo>
                  <a:cubicBezTo>
                    <a:pt x="106163" y="299961"/>
                    <a:pt x="93791" y="327851"/>
                    <a:pt x="81491" y="355812"/>
                  </a:cubicBezTo>
                  <a:cubicBezTo>
                    <a:pt x="83708" y="355740"/>
                    <a:pt x="85925" y="355669"/>
                    <a:pt x="88142" y="355669"/>
                  </a:cubicBezTo>
                  <a:cubicBezTo>
                    <a:pt x="66331" y="311761"/>
                    <a:pt x="47380" y="266422"/>
                    <a:pt x="31719" y="219939"/>
                  </a:cubicBezTo>
                  <a:cubicBezTo>
                    <a:pt x="23924" y="196841"/>
                    <a:pt x="16129" y="173313"/>
                    <a:pt x="11410" y="149357"/>
                  </a:cubicBezTo>
                  <a:cubicBezTo>
                    <a:pt x="9121" y="137629"/>
                    <a:pt x="7762" y="125543"/>
                    <a:pt x="8406" y="113529"/>
                  </a:cubicBezTo>
                  <a:cubicBezTo>
                    <a:pt x="9050" y="101730"/>
                    <a:pt x="11624" y="90145"/>
                    <a:pt x="14985" y="78918"/>
                  </a:cubicBezTo>
                  <a:cubicBezTo>
                    <a:pt x="22565" y="53459"/>
                    <a:pt x="35080" y="29932"/>
                    <a:pt x="43662" y="4903"/>
                  </a:cubicBezTo>
                  <a:cubicBezTo>
                    <a:pt x="45092" y="683"/>
                    <a:pt x="38155" y="-2106"/>
                    <a:pt x="36367" y="2042"/>
                  </a:cubicBezTo>
                  <a:cubicBezTo>
                    <a:pt x="26642" y="24068"/>
                    <a:pt x="16773" y="46308"/>
                    <a:pt x="9193" y="69120"/>
                  </a:cubicBezTo>
                  <a:cubicBezTo>
                    <a:pt x="1541" y="92147"/>
                    <a:pt x="-2178" y="115675"/>
                    <a:pt x="1326" y="139846"/>
                  </a:cubicBezTo>
                  <a:cubicBezTo>
                    <a:pt x="4973" y="164732"/>
                    <a:pt x="13054" y="188903"/>
                    <a:pt x="20849" y="212716"/>
                  </a:cubicBezTo>
                  <a:cubicBezTo>
                    <a:pt x="28572" y="236172"/>
                    <a:pt x="37082" y="259342"/>
                    <a:pt x="46379" y="282226"/>
                  </a:cubicBezTo>
                  <a:cubicBezTo>
                    <a:pt x="57106" y="308542"/>
                    <a:pt x="68905" y="334358"/>
                    <a:pt x="81706" y="359745"/>
                  </a:cubicBezTo>
                  <a:cubicBezTo>
                    <a:pt x="82922" y="362176"/>
                    <a:pt x="87212" y="362105"/>
                    <a:pt x="88357" y="359602"/>
                  </a:cubicBezTo>
                  <a:cubicBezTo>
                    <a:pt x="99655" y="333572"/>
                    <a:pt x="111097" y="307684"/>
                    <a:pt x="122396" y="281725"/>
                  </a:cubicBezTo>
                  <a:cubicBezTo>
                    <a:pt x="132765" y="257983"/>
                    <a:pt x="142491" y="233741"/>
                    <a:pt x="144851" y="207711"/>
                  </a:cubicBezTo>
                  <a:cubicBezTo>
                    <a:pt x="149428" y="156794"/>
                    <a:pt x="128046" y="107594"/>
                    <a:pt x="99584" y="66617"/>
                  </a:cubicBezTo>
                  <a:cubicBezTo>
                    <a:pt x="83279" y="43233"/>
                    <a:pt x="64757" y="19849"/>
                    <a:pt x="43447" y="755"/>
                  </a:cubicBezTo>
                  <a:cubicBezTo>
                    <a:pt x="42231" y="-318"/>
                    <a:pt x="40515" y="969"/>
                    <a:pt x="41301" y="2185"/>
                  </a:cubicBezTo>
                  <a:lnTo>
                    <a:pt x="41301" y="218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07" name="任意多边形: 形状 206"/>
            <p:cNvSpPr/>
            <p:nvPr/>
          </p:nvSpPr>
          <p:spPr>
            <a:xfrm rot="5400000">
              <a:off x="10056540" y="1197049"/>
              <a:ext cx="487523" cy="377312"/>
            </a:xfrm>
            <a:custGeom>
              <a:avLst/>
              <a:gdLst>
                <a:gd name="connsiteX0" fmla="*/ 208 w 256885"/>
                <a:gd name="connsiteY0" fmla="*/ 1405 h 198813"/>
                <a:gd name="connsiteX1" fmla="*/ 18586 w 256885"/>
                <a:gd name="connsiteY1" fmla="*/ 31655 h 198813"/>
                <a:gd name="connsiteX2" fmla="*/ 30529 w 256885"/>
                <a:gd name="connsiteY2" fmla="*/ 63192 h 198813"/>
                <a:gd name="connsiteX3" fmla="*/ 67000 w 256885"/>
                <a:gd name="connsiteY3" fmla="*/ 115753 h 198813"/>
                <a:gd name="connsiteX4" fmla="*/ 120134 w 256885"/>
                <a:gd name="connsiteY4" fmla="*/ 153869 h 198813"/>
                <a:gd name="connsiteX5" fmla="*/ 182063 w 256885"/>
                <a:gd name="connsiteY5" fmla="*/ 171890 h 198813"/>
                <a:gd name="connsiteX6" fmla="*/ 249856 w 256885"/>
                <a:gd name="connsiteY6" fmla="*/ 197706 h 198813"/>
                <a:gd name="connsiteX7" fmla="*/ 256650 w 256885"/>
                <a:gd name="connsiteY7" fmla="*/ 193558 h 198813"/>
                <a:gd name="connsiteX8" fmla="*/ 193576 w 256885"/>
                <a:gd name="connsiteY8" fmla="*/ 79997 h 198813"/>
                <a:gd name="connsiteX9" fmla="*/ 151885 w 256885"/>
                <a:gd name="connsiteY9" fmla="*/ 34158 h 198813"/>
                <a:gd name="connsiteX10" fmla="*/ 94532 w 256885"/>
                <a:gd name="connsiteY10" fmla="*/ 9343 h 198813"/>
                <a:gd name="connsiteX11" fmla="*/ 56917 w 256885"/>
                <a:gd name="connsiteY11" fmla="*/ 6483 h 198813"/>
                <a:gd name="connsiteX12" fmla="*/ 15154 w 256885"/>
                <a:gd name="connsiteY12" fmla="*/ 3908 h 198813"/>
                <a:gd name="connsiteX13" fmla="*/ 15369 w 256885"/>
                <a:gd name="connsiteY13" fmla="*/ 11846 h 198813"/>
                <a:gd name="connsiteX14" fmla="*/ 84020 w 256885"/>
                <a:gd name="connsiteY14" fmla="*/ 16494 h 198813"/>
                <a:gd name="connsiteX15" fmla="*/ 116057 w 256885"/>
                <a:gd name="connsiteY15" fmla="*/ 22358 h 198813"/>
                <a:gd name="connsiteX16" fmla="*/ 142731 w 256885"/>
                <a:gd name="connsiteY16" fmla="*/ 37304 h 198813"/>
                <a:gd name="connsiteX17" fmla="*/ 183708 w 256885"/>
                <a:gd name="connsiteY17" fmla="*/ 80641 h 198813"/>
                <a:gd name="connsiteX18" fmla="*/ 218606 w 256885"/>
                <a:gd name="connsiteY18" fmla="*/ 132201 h 198813"/>
                <a:gd name="connsiteX19" fmla="*/ 248784 w 256885"/>
                <a:gd name="connsiteY19" fmla="*/ 195918 h 198813"/>
                <a:gd name="connsiteX20" fmla="*/ 255577 w 256885"/>
                <a:gd name="connsiteY20" fmla="*/ 191770 h 198813"/>
                <a:gd name="connsiteX21" fmla="*/ 197438 w 256885"/>
                <a:gd name="connsiteY21" fmla="*/ 166241 h 198813"/>
                <a:gd name="connsiteX22" fmla="*/ 132291 w 256885"/>
                <a:gd name="connsiteY22" fmla="*/ 150937 h 198813"/>
                <a:gd name="connsiteX23" fmla="*/ 37752 w 256885"/>
                <a:gd name="connsiteY23" fmla="*/ 63263 h 198813"/>
                <a:gd name="connsiteX24" fmla="*/ 22234 w 256885"/>
                <a:gd name="connsiteY24" fmla="*/ 28437 h 198813"/>
                <a:gd name="connsiteX25" fmla="*/ 1066 w 256885"/>
                <a:gd name="connsiteY25" fmla="*/ 118 h 198813"/>
                <a:gd name="connsiteX26" fmla="*/ 208 w 256885"/>
                <a:gd name="connsiteY26" fmla="*/ 1405 h 198813"/>
                <a:gd name="connsiteX27" fmla="*/ 208 w 256885"/>
                <a:gd name="connsiteY27" fmla="*/ 1405 h 198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56885" h="198813">
                  <a:moveTo>
                    <a:pt x="208" y="1405"/>
                  </a:moveTo>
                  <a:cubicBezTo>
                    <a:pt x="8217" y="10273"/>
                    <a:pt x="14510" y="20428"/>
                    <a:pt x="18586" y="31655"/>
                  </a:cubicBezTo>
                  <a:cubicBezTo>
                    <a:pt x="22377" y="42239"/>
                    <a:pt x="25881" y="52966"/>
                    <a:pt x="30529" y="63192"/>
                  </a:cubicBezTo>
                  <a:cubicBezTo>
                    <a:pt x="39468" y="82715"/>
                    <a:pt x="51983" y="100521"/>
                    <a:pt x="67000" y="115753"/>
                  </a:cubicBezTo>
                  <a:cubicBezTo>
                    <a:pt x="82375" y="131343"/>
                    <a:pt x="100468" y="144358"/>
                    <a:pt x="120134" y="153869"/>
                  </a:cubicBezTo>
                  <a:cubicBezTo>
                    <a:pt x="139871" y="163380"/>
                    <a:pt x="160538" y="168314"/>
                    <a:pt x="182063" y="171890"/>
                  </a:cubicBezTo>
                  <a:cubicBezTo>
                    <a:pt x="205948" y="175895"/>
                    <a:pt x="232121" y="179542"/>
                    <a:pt x="249856" y="197706"/>
                  </a:cubicBezTo>
                  <a:cubicBezTo>
                    <a:pt x="252645" y="200566"/>
                    <a:pt x="258080" y="197420"/>
                    <a:pt x="256650" y="193558"/>
                  </a:cubicBezTo>
                  <a:cubicBezTo>
                    <a:pt x="241275" y="152868"/>
                    <a:pt x="220107" y="114466"/>
                    <a:pt x="193576" y="79997"/>
                  </a:cubicBezTo>
                  <a:cubicBezTo>
                    <a:pt x="181062" y="63692"/>
                    <a:pt x="167617" y="47459"/>
                    <a:pt x="151885" y="34158"/>
                  </a:cubicBezTo>
                  <a:cubicBezTo>
                    <a:pt x="135151" y="20070"/>
                    <a:pt x="116272" y="11989"/>
                    <a:pt x="94532" y="9343"/>
                  </a:cubicBezTo>
                  <a:cubicBezTo>
                    <a:pt x="82018" y="7842"/>
                    <a:pt x="69432" y="7269"/>
                    <a:pt x="56917" y="6483"/>
                  </a:cubicBezTo>
                  <a:cubicBezTo>
                    <a:pt x="42972" y="5553"/>
                    <a:pt x="29099" y="4552"/>
                    <a:pt x="15154" y="3908"/>
                  </a:cubicBezTo>
                  <a:cubicBezTo>
                    <a:pt x="10005" y="3694"/>
                    <a:pt x="10363" y="11417"/>
                    <a:pt x="15369" y="11846"/>
                  </a:cubicBezTo>
                  <a:cubicBezTo>
                    <a:pt x="38252" y="13777"/>
                    <a:pt x="61208" y="14635"/>
                    <a:pt x="84020" y="16494"/>
                  </a:cubicBezTo>
                  <a:cubicBezTo>
                    <a:pt x="94818" y="17353"/>
                    <a:pt x="105688" y="18854"/>
                    <a:pt x="116057" y="22358"/>
                  </a:cubicBezTo>
                  <a:cubicBezTo>
                    <a:pt x="125712" y="25648"/>
                    <a:pt x="134722" y="30940"/>
                    <a:pt x="142731" y="37304"/>
                  </a:cubicBezTo>
                  <a:cubicBezTo>
                    <a:pt x="158321" y="49533"/>
                    <a:pt x="171479" y="65123"/>
                    <a:pt x="183708" y="80641"/>
                  </a:cubicBezTo>
                  <a:cubicBezTo>
                    <a:pt x="196580" y="96945"/>
                    <a:pt x="208236" y="114251"/>
                    <a:pt x="218606" y="132201"/>
                  </a:cubicBezTo>
                  <a:cubicBezTo>
                    <a:pt x="230405" y="152582"/>
                    <a:pt x="240417" y="173892"/>
                    <a:pt x="248784" y="195918"/>
                  </a:cubicBezTo>
                  <a:cubicBezTo>
                    <a:pt x="251072" y="194559"/>
                    <a:pt x="253289" y="193129"/>
                    <a:pt x="255577" y="191770"/>
                  </a:cubicBezTo>
                  <a:cubicBezTo>
                    <a:pt x="240131" y="175966"/>
                    <a:pt x="218534" y="169959"/>
                    <a:pt x="197438" y="166241"/>
                  </a:cubicBezTo>
                  <a:cubicBezTo>
                    <a:pt x="175269" y="162379"/>
                    <a:pt x="153244" y="159590"/>
                    <a:pt x="132291" y="150937"/>
                  </a:cubicBezTo>
                  <a:cubicBezTo>
                    <a:pt x="91672" y="134132"/>
                    <a:pt x="57417" y="102666"/>
                    <a:pt x="37752" y="63263"/>
                  </a:cubicBezTo>
                  <a:cubicBezTo>
                    <a:pt x="32031" y="51893"/>
                    <a:pt x="27955" y="39807"/>
                    <a:pt x="22234" y="28437"/>
                  </a:cubicBezTo>
                  <a:cubicBezTo>
                    <a:pt x="16870" y="17710"/>
                    <a:pt x="11149" y="7055"/>
                    <a:pt x="1066" y="118"/>
                  </a:cubicBezTo>
                  <a:cubicBezTo>
                    <a:pt x="351" y="-382"/>
                    <a:pt x="-364" y="833"/>
                    <a:pt x="208" y="1405"/>
                  </a:cubicBezTo>
                  <a:lnTo>
                    <a:pt x="208" y="140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08" name="任意多边形: 形状 207"/>
            <p:cNvSpPr/>
            <p:nvPr/>
          </p:nvSpPr>
          <p:spPr>
            <a:xfrm rot="5400000">
              <a:off x="10182854" y="330679"/>
              <a:ext cx="316003" cy="744095"/>
            </a:xfrm>
            <a:custGeom>
              <a:avLst/>
              <a:gdLst>
                <a:gd name="connsiteX0" fmla="*/ 1171 w 166508"/>
                <a:gd name="connsiteY0" fmla="*/ 391653 h 392078"/>
                <a:gd name="connsiteX1" fmla="*/ 31063 w 166508"/>
                <a:gd name="connsiteY1" fmla="*/ 311988 h 392078"/>
                <a:gd name="connsiteX2" fmla="*/ 63601 w 166508"/>
                <a:gd name="connsiteY2" fmla="*/ 234040 h 392078"/>
                <a:gd name="connsiteX3" fmla="*/ 105292 w 166508"/>
                <a:gd name="connsiteY3" fmla="*/ 160669 h 392078"/>
                <a:gd name="connsiteX4" fmla="*/ 150202 w 166508"/>
                <a:gd name="connsiteY4" fmla="*/ 89801 h 392078"/>
                <a:gd name="connsiteX5" fmla="*/ 164361 w 166508"/>
                <a:gd name="connsiteY5" fmla="*/ 47179 h 392078"/>
                <a:gd name="connsiteX6" fmla="*/ 162430 w 166508"/>
                <a:gd name="connsiteY6" fmla="*/ 2198 h 392078"/>
                <a:gd name="connsiteX7" fmla="*/ 155994 w 166508"/>
                <a:gd name="connsiteY7" fmla="*/ 3199 h 392078"/>
                <a:gd name="connsiteX8" fmla="*/ 158068 w 166508"/>
                <a:gd name="connsiteY8" fmla="*/ 23080 h 392078"/>
                <a:gd name="connsiteX9" fmla="*/ 156781 w 166508"/>
                <a:gd name="connsiteY9" fmla="*/ 43604 h 392078"/>
                <a:gd name="connsiteX10" fmla="*/ 144838 w 166508"/>
                <a:gd name="connsiteY10" fmla="*/ 82220 h 392078"/>
                <a:gd name="connsiteX11" fmla="*/ 100501 w 166508"/>
                <a:gd name="connsiteY11" fmla="*/ 153232 h 392078"/>
                <a:gd name="connsiteX12" fmla="*/ 27916 w 166508"/>
                <a:gd name="connsiteY12" fmla="*/ 301118 h 392078"/>
                <a:gd name="connsiteX13" fmla="*/ 27 w 166508"/>
                <a:gd name="connsiteY13" fmla="*/ 391224 h 392078"/>
                <a:gd name="connsiteX14" fmla="*/ 1171 w 166508"/>
                <a:gd name="connsiteY14" fmla="*/ 391653 h 392078"/>
                <a:gd name="connsiteX15" fmla="*/ 1171 w 166508"/>
                <a:gd name="connsiteY15" fmla="*/ 391653 h 39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508" h="392078">
                  <a:moveTo>
                    <a:pt x="1171" y="391653"/>
                  </a:moveTo>
                  <a:cubicBezTo>
                    <a:pt x="10682" y="364907"/>
                    <a:pt x="21123" y="338591"/>
                    <a:pt x="31063" y="311988"/>
                  </a:cubicBezTo>
                  <a:cubicBezTo>
                    <a:pt x="40932" y="285600"/>
                    <a:pt x="51444" y="259427"/>
                    <a:pt x="63601" y="234040"/>
                  </a:cubicBezTo>
                  <a:cubicBezTo>
                    <a:pt x="75758" y="208653"/>
                    <a:pt x="89560" y="184053"/>
                    <a:pt x="105292" y="160669"/>
                  </a:cubicBezTo>
                  <a:cubicBezTo>
                    <a:pt x="120882" y="137499"/>
                    <a:pt x="138045" y="115116"/>
                    <a:pt x="150202" y="89801"/>
                  </a:cubicBezTo>
                  <a:cubicBezTo>
                    <a:pt x="156709" y="76285"/>
                    <a:pt x="161787" y="61982"/>
                    <a:pt x="164361" y="47179"/>
                  </a:cubicBezTo>
                  <a:cubicBezTo>
                    <a:pt x="166793" y="33092"/>
                    <a:pt x="168294" y="15643"/>
                    <a:pt x="162430" y="2198"/>
                  </a:cubicBezTo>
                  <a:cubicBezTo>
                    <a:pt x="161072" y="-948"/>
                    <a:pt x="155708" y="-805"/>
                    <a:pt x="155994" y="3199"/>
                  </a:cubicBezTo>
                  <a:cubicBezTo>
                    <a:pt x="156495" y="9850"/>
                    <a:pt x="157854" y="16429"/>
                    <a:pt x="158068" y="23080"/>
                  </a:cubicBezTo>
                  <a:cubicBezTo>
                    <a:pt x="158283" y="29945"/>
                    <a:pt x="157854" y="36810"/>
                    <a:pt x="156781" y="43604"/>
                  </a:cubicBezTo>
                  <a:cubicBezTo>
                    <a:pt x="154636" y="56977"/>
                    <a:pt x="150416" y="69920"/>
                    <a:pt x="144838" y="82220"/>
                  </a:cubicBezTo>
                  <a:cubicBezTo>
                    <a:pt x="133182" y="107679"/>
                    <a:pt x="116234" y="130205"/>
                    <a:pt x="100501" y="153232"/>
                  </a:cubicBezTo>
                  <a:cubicBezTo>
                    <a:pt x="69393" y="198856"/>
                    <a:pt x="46581" y="249272"/>
                    <a:pt x="27916" y="301118"/>
                  </a:cubicBezTo>
                  <a:cubicBezTo>
                    <a:pt x="17261" y="330796"/>
                    <a:pt x="9037" y="361046"/>
                    <a:pt x="27" y="391224"/>
                  </a:cubicBezTo>
                  <a:cubicBezTo>
                    <a:pt x="-188" y="392153"/>
                    <a:pt x="956" y="392368"/>
                    <a:pt x="1171" y="391653"/>
                  </a:cubicBezTo>
                  <a:lnTo>
                    <a:pt x="1171" y="39165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09" name="任意多边形: 形状 208"/>
            <p:cNvSpPr/>
            <p:nvPr/>
          </p:nvSpPr>
          <p:spPr>
            <a:xfrm rot="5400000">
              <a:off x="9912662" y="277337"/>
              <a:ext cx="299813" cy="603698"/>
            </a:xfrm>
            <a:custGeom>
              <a:avLst/>
              <a:gdLst>
                <a:gd name="connsiteX0" fmla="*/ 146170 w 157977"/>
                <a:gd name="connsiteY0" fmla="*/ 3075 h 318100"/>
                <a:gd name="connsiteX1" fmla="*/ 144240 w 157977"/>
                <a:gd name="connsiteY1" fmla="*/ 64146 h 318100"/>
                <a:gd name="connsiteX2" fmla="*/ 150604 w 157977"/>
                <a:gd name="connsiteY2" fmla="*/ 98329 h 318100"/>
                <a:gd name="connsiteX3" fmla="*/ 149460 w 157977"/>
                <a:gd name="connsiteY3" fmla="*/ 132941 h 318100"/>
                <a:gd name="connsiteX4" fmla="*/ 88961 w 157977"/>
                <a:gd name="connsiteY4" fmla="*/ 255655 h 318100"/>
                <a:gd name="connsiteX5" fmla="*/ 34683 w 157977"/>
                <a:gd name="connsiteY5" fmla="*/ 312007 h 318100"/>
                <a:gd name="connsiteX6" fmla="*/ 40690 w 157977"/>
                <a:gd name="connsiteY6" fmla="*/ 313437 h 318100"/>
                <a:gd name="connsiteX7" fmla="*/ 9654 w 157977"/>
                <a:gd name="connsiteY7" fmla="*/ 160258 h 318100"/>
                <a:gd name="connsiteX8" fmla="*/ 77233 w 157977"/>
                <a:gd name="connsiteY8" fmla="*/ 50130 h 318100"/>
                <a:gd name="connsiteX9" fmla="*/ 105552 w 157977"/>
                <a:gd name="connsiteY9" fmla="*/ 26245 h 318100"/>
                <a:gd name="connsiteX10" fmla="*/ 142094 w 157977"/>
                <a:gd name="connsiteY10" fmla="*/ 8510 h 318100"/>
                <a:gd name="connsiteX11" fmla="*/ 141880 w 157977"/>
                <a:gd name="connsiteY11" fmla="*/ 0 h 318100"/>
                <a:gd name="connsiteX12" fmla="*/ 107983 w 157977"/>
                <a:gd name="connsiteY12" fmla="*/ 13802 h 318100"/>
                <a:gd name="connsiteX13" fmla="*/ 80594 w 157977"/>
                <a:gd name="connsiteY13" fmla="*/ 35828 h 318100"/>
                <a:gd name="connsiteX14" fmla="*/ 33182 w 157977"/>
                <a:gd name="connsiteY14" fmla="*/ 87316 h 318100"/>
                <a:gd name="connsiteX15" fmla="*/ 4648 w 157977"/>
                <a:gd name="connsiteY15" fmla="*/ 147672 h 318100"/>
                <a:gd name="connsiteX16" fmla="*/ 3933 w 157977"/>
                <a:gd name="connsiteY16" fmla="*/ 225763 h 318100"/>
                <a:gd name="connsiteX17" fmla="*/ 33754 w 157977"/>
                <a:gd name="connsiteY17" fmla="*/ 315582 h 318100"/>
                <a:gd name="connsiteX18" fmla="*/ 39761 w 157977"/>
                <a:gd name="connsiteY18" fmla="*/ 317013 h 318100"/>
                <a:gd name="connsiteX19" fmla="*/ 129508 w 157977"/>
                <a:gd name="connsiteY19" fmla="*/ 210531 h 318100"/>
                <a:gd name="connsiteX20" fmla="*/ 155181 w 157977"/>
                <a:gd name="connsiteY20" fmla="*/ 80380 h 318100"/>
                <a:gd name="connsiteX21" fmla="*/ 146457 w 157977"/>
                <a:gd name="connsiteY21" fmla="*/ 42264 h 318100"/>
                <a:gd name="connsiteX22" fmla="*/ 148173 w 157977"/>
                <a:gd name="connsiteY22" fmla="*/ 4219 h 318100"/>
                <a:gd name="connsiteX23" fmla="*/ 146170 w 157977"/>
                <a:gd name="connsiteY23" fmla="*/ 3075 h 318100"/>
                <a:gd name="connsiteX24" fmla="*/ 146170 w 157977"/>
                <a:gd name="connsiteY24" fmla="*/ 3075 h 31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977" h="318100">
                  <a:moveTo>
                    <a:pt x="146170" y="3075"/>
                  </a:moveTo>
                  <a:cubicBezTo>
                    <a:pt x="133084" y="20524"/>
                    <a:pt x="139448" y="44838"/>
                    <a:pt x="144240" y="64146"/>
                  </a:cubicBezTo>
                  <a:cubicBezTo>
                    <a:pt x="147029" y="75445"/>
                    <a:pt x="149675" y="86744"/>
                    <a:pt x="150604" y="98329"/>
                  </a:cubicBezTo>
                  <a:cubicBezTo>
                    <a:pt x="151462" y="109842"/>
                    <a:pt x="151033" y="121499"/>
                    <a:pt x="149460" y="132941"/>
                  </a:cubicBezTo>
                  <a:cubicBezTo>
                    <a:pt x="142881" y="179209"/>
                    <a:pt x="118710" y="220400"/>
                    <a:pt x="88961" y="255655"/>
                  </a:cubicBezTo>
                  <a:cubicBezTo>
                    <a:pt x="72156" y="275607"/>
                    <a:pt x="53562" y="293986"/>
                    <a:pt x="34683" y="312007"/>
                  </a:cubicBezTo>
                  <a:cubicBezTo>
                    <a:pt x="36686" y="312508"/>
                    <a:pt x="38688" y="312937"/>
                    <a:pt x="40690" y="313437"/>
                  </a:cubicBezTo>
                  <a:cubicBezTo>
                    <a:pt x="21168" y="265453"/>
                    <a:pt x="-143" y="213034"/>
                    <a:pt x="9654" y="160258"/>
                  </a:cubicBezTo>
                  <a:cubicBezTo>
                    <a:pt x="17735" y="116636"/>
                    <a:pt x="45410" y="79807"/>
                    <a:pt x="77233" y="50130"/>
                  </a:cubicBezTo>
                  <a:cubicBezTo>
                    <a:pt x="86243" y="41692"/>
                    <a:pt x="95755" y="33754"/>
                    <a:pt x="105552" y="26245"/>
                  </a:cubicBezTo>
                  <a:cubicBezTo>
                    <a:pt x="116279" y="18021"/>
                    <a:pt x="127935" y="8510"/>
                    <a:pt x="142094" y="8510"/>
                  </a:cubicBezTo>
                  <a:cubicBezTo>
                    <a:pt x="147529" y="8510"/>
                    <a:pt x="147315" y="0"/>
                    <a:pt x="141880" y="0"/>
                  </a:cubicBezTo>
                  <a:cubicBezTo>
                    <a:pt x="129079" y="0"/>
                    <a:pt x="117995" y="6436"/>
                    <a:pt x="107983" y="13802"/>
                  </a:cubicBezTo>
                  <a:cubicBezTo>
                    <a:pt x="98544" y="20739"/>
                    <a:pt x="89390" y="28104"/>
                    <a:pt x="80594" y="35828"/>
                  </a:cubicBezTo>
                  <a:cubicBezTo>
                    <a:pt x="63002" y="51203"/>
                    <a:pt x="46697" y="68223"/>
                    <a:pt x="33182" y="87316"/>
                  </a:cubicBezTo>
                  <a:cubicBezTo>
                    <a:pt x="20309" y="105552"/>
                    <a:pt x="10155" y="125933"/>
                    <a:pt x="4648" y="147672"/>
                  </a:cubicBezTo>
                  <a:cubicBezTo>
                    <a:pt x="-1788" y="173274"/>
                    <a:pt x="-1073" y="199948"/>
                    <a:pt x="3933" y="225763"/>
                  </a:cubicBezTo>
                  <a:cubicBezTo>
                    <a:pt x="10012" y="256800"/>
                    <a:pt x="21811" y="286406"/>
                    <a:pt x="33754" y="315582"/>
                  </a:cubicBezTo>
                  <a:cubicBezTo>
                    <a:pt x="34755" y="318085"/>
                    <a:pt x="37687" y="319015"/>
                    <a:pt x="39761" y="317013"/>
                  </a:cubicBezTo>
                  <a:cubicBezTo>
                    <a:pt x="73371" y="284975"/>
                    <a:pt x="106481" y="251222"/>
                    <a:pt x="129508" y="210531"/>
                  </a:cubicBezTo>
                  <a:cubicBezTo>
                    <a:pt x="151605" y="171414"/>
                    <a:pt x="163834" y="125146"/>
                    <a:pt x="155181" y="80380"/>
                  </a:cubicBezTo>
                  <a:cubicBezTo>
                    <a:pt x="152678" y="67579"/>
                    <a:pt x="148673" y="55136"/>
                    <a:pt x="146457" y="42264"/>
                  </a:cubicBezTo>
                  <a:cubicBezTo>
                    <a:pt x="144168" y="29391"/>
                    <a:pt x="144597" y="16877"/>
                    <a:pt x="148173" y="4219"/>
                  </a:cubicBezTo>
                  <a:cubicBezTo>
                    <a:pt x="148530" y="3075"/>
                    <a:pt x="146886" y="2074"/>
                    <a:pt x="146170" y="3075"/>
                  </a:cubicBezTo>
                  <a:lnTo>
                    <a:pt x="146170" y="307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0" name="任意多边形: 形状 209"/>
            <p:cNvSpPr/>
            <p:nvPr/>
          </p:nvSpPr>
          <p:spPr>
            <a:xfrm rot="5400000">
              <a:off x="10602970" y="971622"/>
              <a:ext cx="372226" cy="316352"/>
            </a:xfrm>
            <a:custGeom>
              <a:avLst/>
              <a:gdLst>
                <a:gd name="connsiteX0" fmla="*/ 195279 w 196133"/>
                <a:gd name="connsiteY0" fmla="*/ 110 h 166692"/>
                <a:gd name="connsiteX1" fmla="*/ 164314 w 196133"/>
                <a:gd name="connsiteY1" fmla="*/ 32648 h 166692"/>
                <a:gd name="connsiteX2" fmla="*/ 138284 w 196133"/>
                <a:gd name="connsiteY2" fmla="*/ 75699 h 166692"/>
                <a:gd name="connsiteX3" fmla="*/ 61051 w 196133"/>
                <a:gd name="connsiteY3" fmla="*/ 147568 h 166692"/>
                <a:gd name="connsiteX4" fmla="*/ 31874 w 196133"/>
                <a:gd name="connsiteY4" fmla="*/ 156865 h 166692"/>
                <a:gd name="connsiteX5" fmla="*/ 16499 w 196133"/>
                <a:gd name="connsiteY5" fmla="*/ 158653 h 166692"/>
                <a:gd name="connsiteX6" fmla="*/ 2197 w 196133"/>
                <a:gd name="connsiteY6" fmla="*/ 159153 h 166692"/>
                <a:gd name="connsiteX7" fmla="*/ 2340 w 196133"/>
                <a:gd name="connsiteY7" fmla="*/ 165303 h 166692"/>
                <a:gd name="connsiteX8" fmla="*/ 28585 w 196133"/>
                <a:gd name="connsiteY8" fmla="*/ 164946 h 166692"/>
                <a:gd name="connsiteX9" fmla="*/ 54186 w 196133"/>
                <a:gd name="connsiteY9" fmla="*/ 158152 h 166692"/>
                <a:gd name="connsiteX10" fmla="*/ 99596 w 196133"/>
                <a:gd name="connsiteY10" fmla="*/ 130906 h 166692"/>
                <a:gd name="connsiteX11" fmla="*/ 161239 w 196133"/>
                <a:gd name="connsiteY11" fmla="*/ 45950 h 166692"/>
                <a:gd name="connsiteX12" fmla="*/ 195851 w 196133"/>
                <a:gd name="connsiteY12" fmla="*/ 1040 h 166692"/>
                <a:gd name="connsiteX13" fmla="*/ 195279 w 196133"/>
                <a:gd name="connsiteY13" fmla="*/ 110 h 166692"/>
                <a:gd name="connsiteX14" fmla="*/ 195279 w 196133"/>
                <a:gd name="connsiteY14" fmla="*/ 110 h 16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6133" h="166692">
                  <a:moveTo>
                    <a:pt x="195279" y="110"/>
                  </a:moveTo>
                  <a:cubicBezTo>
                    <a:pt x="181978" y="7905"/>
                    <a:pt x="172395" y="19776"/>
                    <a:pt x="164314" y="32648"/>
                  </a:cubicBezTo>
                  <a:cubicBezTo>
                    <a:pt x="155375" y="46879"/>
                    <a:pt x="147437" y="61611"/>
                    <a:pt x="138284" y="75699"/>
                  </a:cubicBezTo>
                  <a:cubicBezTo>
                    <a:pt x="118904" y="105448"/>
                    <a:pt x="93803" y="132622"/>
                    <a:pt x="61051" y="147568"/>
                  </a:cubicBezTo>
                  <a:cubicBezTo>
                    <a:pt x="51754" y="151787"/>
                    <a:pt x="41886" y="155005"/>
                    <a:pt x="31874" y="156865"/>
                  </a:cubicBezTo>
                  <a:cubicBezTo>
                    <a:pt x="26797" y="157794"/>
                    <a:pt x="21648" y="158367"/>
                    <a:pt x="16499" y="158653"/>
                  </a:cubicBezTo>
                  <a:cubicBezTo>
                    <a:pt x="11708" y="158867"/>
                    <a:pt x="6916" y="158367"/>
                    <a:pt x="2197" y="159153"/>
                  </a:cubicBezTo>
                  <a:cubicBezTo>
                    <a:pt x="-1164" y="159725"/>
                    <a:pt x="-306" y="164445"/>
                    <a:pt x="2340" y="165303"/>
                  </a:cubicBezTo>
                  <a:cubicBezTo>
                    <a:pt x="10278" y="167949"/>
                    <a:pt x="20504" y="166233"/>
                    <a:pt x="28585" y="164946"/>
                  </a:cubicBezTo>
                  <a:cubicBezTo>
                    <a:pt x="37309" y="163587"/>
                    <a:pt x="45891" y="161298"/>
                    <a:pt x="54186" y="158152"/>
                  </a:cubicBezTo>
                  <a:cubicBezTo>
                    <a:pt x="70848" y="151859"/>
                    <a:pt x="86080" y="142419"/>
                    <a:pt x="99596" y="130906"/>
                  </a:cubicBezTo>
                  <a:cubicBezTo>
                    <a:pt x="126771" y="107808"/>
                    <a:pt x="145435" y="77486"/>
                    <a:pt x="161239" y="45950"/>
                  </a:cubicBezTo>
                  <a:cubicBezTo>
                    <a:pt x="169678" y="29073"/>
                    <a:pt x="179904" y="11838"/>
                    <a:pt x="195851" y="1040"/>
                  </a:cubicBezTo>
                  <a:cubicBezTo>
                    <a:pt x="196495" y="611"/>
                    <a:pt x="195923" y="-319"/>
                    <a:pt x="195279" y="110"/>
                  </a:cubicBezTo>
                  <a:lnTo>
                    <a:pt x="195279" y="11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1" name="任意多边形: 形状 210"/>
            <p:cNvSpPr/>
            <p:nvPr/>
          </p:nvSpPr>
          <p:spPr>
            <a:xfrm rot="5400000">
              <a:off x="10723133" y="1058598"/>
              <a:ext cx="389938" cy="473816"/>
            </a:xfrm>
            <a:custGeom>
              <a:avLst/>
              <a:gdLst>
                <a:gd name="connsiteX0" fmla="*/ 2289 w 205466"/>
                <a:gd name="connsiteY0" fmla="*/ 248241 h 249663"/>
                <a:gd name="connsiteX1" fmla="*/ 35685 w 205466"/>
                <a:gd name="connsiteY1" fmla="*/ 246239 h 249663"/>
                <a:gd name="connsiteX2" fmla="*/ 68223 w 205466"/>
                <a:gd name="connsiteY2" fmla="*/ 239445 h 249663"/>
                <a:gd name="connsiteX3" fmla="*/ 125933 w 205466"/>
                <a:gd name="connsiteY3" fmla="*/ 210840 h 249663"/>
                <a:gd name="connsiteX4" fmla="*/ 180925 w 205466"/>
                <a:gd name="connsiteY4" fmla="*/ 88555 h 249663"/>
                <a:gd name="connsiteX5" fmla="*/ 205025 w 205466"/>
                <a:gd name="connsiteY5" fmla="*/ 6316 h 249663"/>
                <a:gd name="connsiteX6" fmla="*/ 200091 w 205466"/>
                <a:gd name="connsiteY6" fmla="*/ 237 h 249663"/>
                <a:gd name="connsiteX7" fmla="*/ 129222 w 205466"/>
                <a:gd name="connsiteY7" fmla="*/ 25338 h 249663"/>
                <a:gd name="connsiteX8" fmla="*/ 71298 w 205466"/>
                <a:gd name="connsiteY8" fmla="*/ 53657 h 249663"/>
                <a:gd name="connsiteX9" fmla="*/ 29463 w 205466"/>
                <a:gd name="connsiteY9" fmla="*/ 104144 h 249663"/>
                <a:gd name="connsiteX10" fmla="*/ 2575 w 205466"/>
                <a:gd name="connsiteY10" fmla="*/ 162427 h 249663"/>
                <a:gd name="connsiteX11" fmla="*/ 0 w 205466"/>
                <a:gd name="connsiteY11" fmla="*/ 202902 h 249663"/>
                <a:gd name="connsiteX12" fmla="*/ 72 w 205466"/>
                <a:gd name="connsiteY12" fmla="*/ 245667 h 249663"/>
                <a:gd name="connsiteX13" fmla="*/ 8582 w 205466"/>
                <a:gd name="connsiteY13" fmla="*/ 245452 h 249663"/>
                <a:gd name="connsiteX14" fmla="*/ 8510 w 205466"/>
                <a:gd name="connsiteY14" fmla="*/ 208909 h 249663"/>
                <a:gd name="connsiteX15" fmla="*/ 9511 w 205466"/>
                <a:gd name="connsiteY15" fmla="*/ 172796 h 249663"/>
                <a:gd name="connsiteX16" fmla="*/ 32681 w 205466"/>
                <a:gd name="connsiteY16" fmla="*/ 114800 h 249663"/>
                <a:gd name="connsiteX17" fmla="*/ 71727 w 205466"/>
                <a:gd name="connsiteY17" fmla="*/ 64527 h 249663"/>
                <a:gd name="connsiteX18" fmla="*/ 126934 w 205466"/>
                <a:gd name="connsiteY18" fmla="*/ 35207 h 249663"/>
                <a:gd name="connsiteX19" fmla="*/ 202522 w 205466"/>
                <a:gd name="connsiteY19" fmla="*/ 8390 h 249663"/>
                <a:gd name="connsiteX20" fmla="*/ 197588 w 205466"/>
                <a:gd name="connsiteY20" fmla="*/ 2240 h 249663"/>
                <a:gd name="connsiteX21" fmla="*/ 160402 w 205466"/>
                <a:gd name="connsiteY21" fmla="*/ 140329 h 249663"/>
                <a:gd name="connsiteX22" fmla="*/ 128364 w 205466"/>
                <a:gd name="connsiteY22" fmla="*/ 197897 h 249663"/>
                <a:gd name="connsiteX23" fmla="*/ 72728 w 205466"/>
                <a:gd name="connsiteY23" fmla="*/ 230220 h 249663"/>
                <a:gd name="connsiteX24" fmla="*/ 37401 w 205466"/>
                <a:gd name="connsiteY24" fmla="*/ 238944 h 249663"/>
                <a:gd name="connsiteX25" fmla="*/ 2074 w 205466"/>
                <a:gd name="connsiteY25" fmla="*/ 246954 h 249663"/>
                <a:gd name="connsiteX26" fmla="*/ 2289 w 205466"/>
                <a:gd name="connsiteY26" fmla="*/ 248241 h 249663"/>
                <a:gd name="connsiteX27" fmla="*/ 2289 w 205466"/>
                <a:gd name="connsiteY27" fmla="*/ 248241 h 24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5466" h="249663">
                  <a:moveTo>
                    <a:pt x="2289" y="248241"/>
                  </a:moveTo>
                  <a:cubicBezTo>
                    <a:pt x="13444" y="247311"/>
                    <a:pt x="24600" y="247955"/>
                    <a:pt x="35685" y="246239"/>
                  </a:cubicBezTo>
                  <a:cubicBezTo>
                    <a:pt x="46626" y="244522"/>
                    <a:pt x="57496" y="242377"/>
                    <a:pt x="68223" y="239445"/>
                  </a:cubicBezTo>
                  <a:cubicBezTo>
                    <a:pt x="89104" y="233724"/>
                    <a:pt x="109199" y="224857"/>
                    <a:pt x="125933" y="210840"/>
                  </a:cubicBezTo>
                  <a:cubicBezTo>
                    <a:pt x="161975" y="180662"/>
                    <a:pt x="172273" y="132463"/>
                    <a:pt x="180925" y="88555"/>
                  </a:cubicBezTo>
                  <a:cubicBezTo>
                    <a:pt x="186432" y="60451"/>
                    <a:pt x="191938" y="31989"/>
                    <a:pt x="205025" y="6316"/>
                  </a:cubicBezTo>
                  <a:cubicBezTo>
                    <a:pt x="206598" y="3169"/>
                    <a:pt x="203738" y="-1050"/>
                    <a:pt x="200091" y="237"/>
                  </a:cubicBezTo>
                  <a:cubicBezTo>
                    <a:pt x="176492" y="8604"/>
                    <a:pt x="152821" y="16971"/>
                    <a:pt x="129222" y="25338"/>
                  </a:cubicBezTo>
                  <a:cubicBezTo>
                    <a:pt x="108841" y="32561"/>
                    <a:pt x="88246" y="39784"/>
                    <a:pt x="71298" y="53657"/>
                  </a:cubicBezTo>
                  <a:cubicBezTo>
                    <a:pt x="54349" y="67530"/>
                    <a:pt x="41549" y="86052"/>
                    <a:pt x="29463" y="104144"/>
                  </a:cubicBezTo>
                  <a:cubicBezTo>
                    <a:pt x="17592" y="121951"/>
                    <a:pt x="6794" y="141188"/>
                    <a:pt x="2575" y="162427"/>
                  </a:cubicBezTo>
                  <a:cubicBezTo>
                    <a:pt x="-71" y="175728"/>
                    <a:pt x="0" y="189387"/>
                    <a:pt x="0" y="202902"/>
                  </a:cubicBezTo>
                  <a:cubicBezTo>
                    <a:pt x="0" y="217133"/>
                    <a:pt x="72" y="231436"/>
                    <a:pt x="72" y="245667"/>
                  </a:cubicBezTo>
                  <a:cubicBezTo>
                    <a:pt x="72" y="251101"/>
                    <a:pt x="8582" y="250959"/>
                    <a:pt x="8582" y="245452"/>
                  </a:cubicBezTo>
                  <a:cubicBezTo>
                    <a:pt x="8582" y="233295"/>
                    <a:pt x="8510" y="221066"/>
                    <a:pt x="8510" y="208909"/>
                  </a:cubicBezTo>
                  <a:cubicBezTo>
                    <a:pt x="8510" y="196895"/>
                    <a:pt x="8081" y="184738"/>
                    <a:pt x="9511" y="172796"/>
                  </a:cubicBezTo>
                  <a:cubicBezTo>
                    <a:pt x="11943" y="151700"/>
                    <a:pt x="21382" y="132535"/>
                    <a:pt x="32681" y="114800"/>
                  </a:cubicBezTo>
                  <a:cubicBezTo>
                    <a:pt x="43980" y="97065"/>
                    <a:pt x="56280" y="78972"/>
                    <a:pt x="71727" y="64527"/>
                  </a:cubicBezTo>
                  <a:cubicBezTo>
                    <a:pt x="87388" y="49938"/>
                    <a:pt x="107054" y="42215"/>
                    <a:pt x="126934" y="35207"/>
                  </a:cubicBezTo>
                  <a:cubicBezTo>
                    <a:pt x="152106" y="26268"/>
                    <a:pt x="177350" y="17329"/>
                    <a:pt x="202522" y="8390"/>
                  </a:cubicBezTo>
                  <a:cubicBezTo>
                    <a:pt x="200877" y="6316"/>
                    <a:pt x="199233" y="4314"/>
                    <a:pt x="197588" y="2240"/>
                  </a:cubicBezTo>
                  <a:cubicBezTo>
                    <a:pt x="175562" y="45433"/>
                    <a:pt x="174776" y="94776"/>
                    <a:pt x="160402" y="140329"/>
                  </a:cubicBezTo>
                  <a:cubicBezTo>
                    <a:pt x="153751" y="161425"/>
                    <a:pt x="143954" y="181949"/>
                    <a:pt x="128364" y="197897"/>
                  </a:cubicBezTo>
                  <a:cubicBezTo>
                    <a:pt x="113132" y="213558"/>
                    <a:pt x="93323" y="223641"/>
                    <a:pt x="72728" y="230220"/>
                  </a:cubicBezTo>
                  <a:cubicBezTo>
                    <a:pt x="61143" y="233939"/>
                    <a:pt x="49272" y="236656"/>
                    <a:pt x="37401" y="238944"/>
                  </a:cubicBezTo>
                  <a:cubicBezTo>
                    <a:pt x="25530" y="241233"/>
                    <a:pt x="13945" y="244880"/>
                    <a:pt x="2074" y="246954"/>
                  </a:cubicBezTo>
                  <a:cubicBezTo>
                    <a:pt x="1431" y="247168"/>
                    <a:pt x="1645" y="248313"/>
                    <a:pt x="2289" y="248241"/>
                  </a:cubicBezTo>
                  <a:lnTo>
                    <a:pt x="2289" y="24824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2" name="任意多边形: 形状 621"/>
            <p:cNvSpPr/>
            <p:nvPr/>
          </p:nvSpPr>
          <p:spPr>
            <a:xfrm rot="5400000">
              <a:off x="8308665" y="-669096"/>
              <a:ext cx="1090119" cy="2428310"/>
            </a:xfrm>
            <a:custGeom>
              <a:avLst/>
              <a:gdLst>
                <a:gd name="connsiteX0" fmla="*/ 0 w 1090119"/>
                <a:gd name="connsiteY0" fmla="*/ 2428310 h 2428310"/>
                <a:gd name="connsiteX1" fmla="*/ 0 w 1090119"/>
                <a:gd name="connsiteY1" fmla="*/ 104198 h 2428310"/>
                <a:gd name="connsiteX2" fmla="*/ 254644 w 1090119"/>
                <a:gd name="connsiteY2" fmla="*/ 0 h 2428310"/>
                <a:gd name="connsiteX3" fmla="*/ 1090119 w 1090119"/>
                <a:gd name="connsiteY3" fmla="*/ 1995313 h 2428310"/>
                <a:gd name="connsiteX4" fmla="*/ 956844 w 1090119"/>
                <a:gd name="connsiteY4" fmla="*/ 2033722 h 2428310"/>
                <a:gd name="connsiteX5" fmla="*/ 339604 w 1090119"/>
                <a:gd name="connsiteY5" fmla="*/ 2279370 h 2428310"/>
                <a:gd name="connsiteX6" fmla="*/ 84921 w 1090119"/>
                <a:gd name="connsiteY6" fmla="*/ 2392305 h 242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0119" h="2428310">
                  <a:moveTo>
                    <a:pt x="0" y="2428310"/>
                  </a:moveTo>
                  <a:lnTo>
                    <a:pt x="0" y="104198"/>
                  </a:lnTo>
                  <a:lnTo>
                    <a:pt x="254644" y="0"/>
                  </a:lnTo>
                  <a:lnTo>
                    <a:pt x="1090119" y="1995313"/>
                  </a:lnTo>
                  <a:lnTo>
                    <a:pt x="956844" y="2033722"/>
                  </a:lnTo>
                  <a:cubicBezTo>
                    <a:pt x="956844" y="2033722"/>
                    <a:pt x="377469" y="2254262"/>
                    <a:pt x="339604" y="2279370"/>
                  </a:cubicBezTo>
                  <a:cubicBezTo>
                    <a:pt x="325354" y="2288786"/>
                    <a:pt x="216021" y="2336429"/>
                    <a:pt x="84921" y="2392305"/>
                  </a:cubicBez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4" name="任意多边形: 形状 623"/>
            <p:cNvSpPr/>
            <p:nvPr/>
          </p:nvSpPr>
          <p:spPr>
            <a:xfrm rot="5400000">
              <a:off x="8092296" y="-282306"/>
              <a:ext cx="857938" cy="1422550"/>
            </a:xfrm>
            <a:custGeom>
              <a:avLst/>
              <a:gdLst>
                <a:gd name="connsiteX0" fmla="*/ 0 w 857938"/>
                <a:gd name="connsiteY0" fmla="*/ 1422550 h 1422550"/>
                <a:gd name="connsiteX1" fmla="*/ 0 w 857938"/>
                <a:gd name="connsiteY1" fmla="*/ 135571 h 1422550"/>
                <a:gd name="connsiteX2" fmla="*/ 334447 w 857938"/>
                <a:gd name="connsiteY2" fmla="*/ 0 h 1422550"/>
                <a:gd name="connsiteX3" fmla="*/ 857772 w 857938"/>
                <a:gd name="connsiteY3" fmla="*/ 1089265 h 1422550"/>
                <a:gd name="connsiteX4" fmla="*/ 412484 w 857938"/>
                <a:gd name="connsiteY4" fmla="*/ 1251041 h 1422550"/>
                <a:gd name="connsiteX5" fmla="*/ 57363 w 857938"/>
                <a:gd name="connsiteY5" fmla="*/ 1398701 h 142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938" h="1422550">
                  <a:moveTo>
                    <a:pt x="0" y="1422550"/>
                  </a:moveTo>
                  <a:lnTo>
                    <a:pt x="0" y="135571"/>
                  </a:lnTo>
                  <a:lnTo>
                    <a:pt x="334447" y="0"/>
                  </a:lnTo>
                  <a:cubicBezTo>
                    <a:pt x="334447" y="0"/>
                    <a:pt x="847729" y="1085194"/>
                    <a:pt x="857772" y="1089265"/>
                  </a:cubicBezTo>
                  <a:cubicBezTo>
                    <a:pt x="867815" y="1093338"/>
                    <a:pt x="421441" y="1247240"/>
                    <a:pt x="412484" y="1251041"/>
                  </a:cubicBezTo>
                  <a:cubicBezTo>
                    <a:pt x="407937" y="1252941"/>
                    <a:pt x="232082" y="1326059"/>
                    <a:pt x="57363" y="1398701"/>
                  </a:cubicBezTo>
                  <a:close/>
                </a:path>
              </a:pathLst>
            </a:custGeom>
            <a:solidFill>
              <a:srgbClr val="A5CAC2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26" name="任意多边形: 形状 625"/>
            <p:cNvSpPr/>
            <p:nvPr/>
          </p:nvSpPr>
          <p:spPr>
            <a:xfrm rot="5400000">
              <a:off x="7748418" y="61329"/>
              <a:ext cx="857636" cy="734978"/>
            </a:xfrm>
            <a:custGeom>
              <a:avLst/>
              <a:gdLst>
                <a:gd name="connsiteX0" fmla="*/ 0 w 857636"/>
                <a:gd name="connsiteY0" fmla="*/ 734978 h 734978"/>
                <a:gd name="connsiteX1" fmla="*/ 0 w 857636"/>
                <a:gd name="connsiteY1" fmla="*/ 374092 h 734978"/>
                <a:gd name="connsiteX2" fmla="*/ 9930 w 857636"/>
                <a:gd name="connsiteY2" fmla="*/ 375660 h 734978"/>
                <a:gd name="connsiteX3" fmla="*/ 46861 w 857636"/>
                <a:gd name="connsiteY3" fmla="*/ 362093 h 734978"/>
                <a:gd name="connsiteX4" fmla="*/ 190722 w 857636"/>
                <a:gd name="connsiteY4" fmla="*/ 136802 h 734978"/>
                <a:gd name="connsiteX5" fmla="*/ 408412 w 857636"/>
                <a:gd name="connsiteY5" fmla="*/ 121331 h 734978"/>
                <a:gd name="connsiteX6" fmla="*/ 574259 w 857636"/>
                <a:gd name="connsiteY6" fmla="*/ 169782 h 734978"/>
                <a:gd name="connsiteX7" fmla="*/ 661390 w 857636"/>
                <a:gd name="connsiteY7" fmla="*/ 0 h 734978"/>
                <a:gd name="connsiteX8" fmla="*/ 857636 w 857636"/>
                <a:gd name="connsiteY8" fmla="*/ 401452 h 734978"/>
                <a:gd name="connsiteX9" fmla="*/ 336619 w 857636"/>
                <a:gd name="connsiteY9" fmla="*/ 599326 h 734978"/>
                <a:gd name="connsiteX10" fmla="*/ 27914 w 857636"/>
                <a:gd name="connsiteY10" fmla="*/ 723589 h 73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636" h="734978">
                  <a:moveTo>
                    <a:pt x="0" y="734978"/>
                  </a:moveTo>
                  <a:lnTo>
                    <a:pt x="0" y="374092"/>
                  </a:lnTo>
                  <a:lnTo>
                    <a:pt x="9930" y="375660"/>
                  </a:lnTo>
                  <a:cubicBezTo>
                    <a:pt x="23484" y="375241"/>
                    <a:pt x="36004" y="371423"/>
                    <a:pt x="46861" y="362093"/>
                  </a:cubicBezTo>
                  <a:cubicBezTo>
                    <a:pt x="90291" y="324770"/>
                    <a:pt x="146206" y="155532"/>
                    <a:pt x="190722" y="136802"/>
                  </a:cubicBezTo>
                  <a:cubicBezTo>
                    <a:pt x="235374" y="118074"/>
                    <a:pt x="351953" y="106944"/>
                    <a:pt x="408412" y="121331"/>
                  </a:cubicBezTo>
                  <a:cubicBezTo>
                    <a:pt x="464870" y="135582"/>
                    <a:pt x="568966" y="172088"/>
                    <a:pt x="574259" y="169782"/>
                  </a:cubicBezTo>
                  <a:cubicBezTo>
                    <a:pt x="579688" y="167475"/>
                    <a:pt x="661390" y="0"/>
                    <a:pt x="661390" y="0"/>
                  </a:cubicBezTo>
                  <a:lnTo>
                    <a:pt x="857636" y="401452"/>
                  </a:lnTo>
                  <a:cubicBezTo>
                    <a:pt x="857636" y="401452"/>
                    <a:pt x="353583" y="594305"/>
                    <a:pt x="336619" y="599326"/>
                  </a:cubicBezTo>
                  <a:cubicBezTo>
                    <a:pt x="323895" y="603092"/>
                    <a:pt x="126045" y="683581"/>
                    <a:pt x="27914" y="72358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20" name="任意多边形: 形状 219"/>
            <p:cNvSpPr/>
            <p:nvPr/>
          </p:nvSpPr>
          <p:spPr>
            <a:xfrm rot="5400000">
              <a:off x="8555242" y="223324"/>
              <a:ext cx="206138" cy="174512"/>
            </a:xfrm>
            <a:custGeom>
              <a:avLst/>
              <a:gdLst>
                <a:gd name="connsiteX0" fmla="*/ 53369 w 108618"/>
                <a:gd name="connsiteY0" fmla="*/ 1706 h 91954"/>
                <a:gd name="connsiteX1" fmla="*/ 9318 w 108618"/>
                <a:gd name="connsiteY1" fmla="*/ 67354 h 91954"/>
                <a:gd name="connsiteX2" fmla="*/ 86265 w 108618"/>
                <a:gd name="connsiteY2" fmla="*/ 79940 h 91954"/>
                <a:gd name="connsiteX3" fmla="*/ 103213 w 108618"/>
                <a:gd name="connsiteY3" fmla="*/ 36103 h 91954"/>
                <a:gd name="connsiteX4" fmla="*/ 53369 w 108618"/>
                <a:gd name="connsiteY4" fmla="*/ 1706 h 91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618" h="91954">
                  <a:moveTo>
                    <a:pt x="53369" y="1706"/>
                  </a:moveTo>
                  <a:cubicBezTo>
                    <a:pt x="16469" y="17224"/>
                    <a:pt x="-16784" y="40823"/>
                    <a:pt x="9318" y="67354"/>
                  </a:cubicBezTo>
                  <a:cubicBezTo>
                    <a:pt x="35420" y="93885"/>
                    <a:pt x="71462" y="100321"/>
                    <a:pt x="86265" y="79940"/>
                  </a:cubicBezTo>
                  <a:cubicBezTo>
                    <a:pt x="101068" y="59559"/>
                    <a:pt x="117301" y="56913"/>
                    <a:pt x="103213" y="36103"/>
                  </a:cubicBezTo>
                  <a:cubicBezTo>
                    <a:pt x="89197" y="15364"/>
                    <a:pt x="72534" y="-6304"/>
                    <a:pt x="53369" y="1706"/>
                  </a:cubicBezTo>
                  <a:close/>
                </a:path>
              </a:pathLst>
            </a:custGeom>
            <a:solidFill>
              <a:srgbClr val="EEC14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0" name="任意多边形: 形状 629"/>
            <p:cNvSpPr/>
            <p:nvPr/>
          </p:nvSpPr>
          <p:spPr>
            <a:xfrm rot="5400000">
              <a:off x="9580439" y="-33156"/>
              <a:ext cx="209722" cy="276036"/>
            </a:xfrm>
            <a:custGeom>
              <a:avLst/>
              <a:gdLst>
                <a:gd name="connsiteX0" fmla="*/ 0 w 209722"/>
                <a:gd name="connsiteY0" fmla="*/ 276036 h 276036"/>
                <a:gd name="connsiteX1" fmla="*/ 0 w 209722"/>
                <a:gd name="connsiteY1" fmla="*/ 42039 h 276036"/>
                <a:gd name="connsiteX2" fmla="*/ 98568 w 209722"/>
                <a:gd name="connsiteY2" fmla="*/ 0 h 276036"/>
                <a:gd name="connsiteX3" fmla="*/ 209722 w 209722"/>
                <a:gd name="connsiteY3" fmla="*/ 188920 h 276036"/>
                <a:gd name="connsiteX4" fmla="*/ 4635 w 209722"/>
                <a:gd name="connsiteY4" fmla="*/ 274141 h 27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722" h="276036">
                  <a:moveTo>
                    <a:pt x="0" y="276036"/>
                  </a:moveTo>
                  <a:lnTo>
                    <a:pt x="0" y="42039"/>
                  </a:lnTo>
                  <a:lnTo>
                    <a:pt x="98568" y="0"/>
                  </a:lnTo>
                  <a:lnTo>
                    <a:pt x="209722" y="188920"/>
                  </a:lnTo>
                  <a:cubicBezTo>
                    <a:pt x="209722" y="188920"/>
                    <a:pt x="99080" y="235308"/>
                    <a:pt x="4635" y="27414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14" name="任意多边形: 形状 413"/>
            <p:cNvSpPr/>
            <p:nvPr/>
          </p:nvSpPr>
          <p:spPr>
            <a:xfrm rot="5400000">
              <a:off x="7241651" y="270737"/>
              <a:ext cx="1115222" cy="573751"/>
            </a:xfrm>
            <a:custGeom>
              <a:avLst/>
              <a:gdLst>
                <a:gd name="connsiteX0" fmla="*/ 0 w 1115222"/>
                <a:gd name="connsiteY0" fmla="*/ 573751 h 573751"/>
                <a:gd name="connsiteX1" fmla="*/ 0 w 1115222"/>
                <a:gd name="connsiteY1" fmla="*/ 439571 h 573751"/>
                <a:gd name="connsiteX2" fmla="*/ 88255 w 1115222"/>
                <a:gd name="connsiteY2" fmla="*/ 400908 h 573751"/>
                <a:gd name="connsiteX3" fmla="*/ 819908 w 1115222"/>
                <a:gd name="connsiteY3" fmla="*/ 95546 h 573751"/>
                <a:gd name="connsiteX4" fmla="*/ 1104371 w 1115222"/>
                <a:gd name="connsiteY4" fmla="*/ 0 h 573751"/>
                <a:gd name="connsiteX5" fmla="*/ 1114413 w 1115222"/>
                <a:gd name="connsiteY5" fmla="*/ 62294 h 573751"/>
                <a:gd name="connsiteX6" fmla="*/ 1088221 w 1115222"/>
                <a:gd name="connsiteY6" fmla="*/ 115631 h 573751"/>
                <a:gd name="connsiteX7" fmla="*/ 394704 w 1115222"/>
                <a:gd name="connsiteY7" fmla="*/ 404844 h 57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5222" h="573751">
                  <a:moveTo>
                    <a:pt x="0" y="573751"/>
                  </a:moveTo>
                  <a:lnTo>
                    <a:pt x="0" y="439571"/>
                  </a:lnTo>
                  <a:lnTo>
                    <a:pt x="88255" y="400908"/>
                  </a:lnTo>
                  <a:lnTo>
                    <a:pt x="819908" y="95546"/>
                  </a:lnTo>
                  <a:lnTo>
                    <a:pt x="1104371" y="0"/>
                  </a:lnTo>
                  <a:cubicBezTo>
                    <a:pt x="1104371" y="0"/>
                    <a:pt x="1108442" y="48180"/>
                    <a:pt x="1114413" y="62294"/>
                  </a:cubicBezTo>
                  <a:cubicBezTo>
                    <a:pt x="1120385" y="76408"/>
                    <a:pt x="1091478" y="107760"/>
                    <a:pt x="1088221" y="115631"/>
                  </a:cubicBezTo>
                  <a:cubicBezTo>
                    <a:pt x="1084962" y="123503"/>
                    <a:pt x="394704" y="404844"/>
                    <a:pt x="394704" y="404844"/>
                  </a:cubicBez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2" name="任意多边形: 形状 631"/>
            <p:cNvSpPr/>
            <p:nvPr/>
          </p:nvSpPr>
          <p:spPr>
            <a:xfrm rot="5400000">
              <a:off x="7443496" y="-25089"/>
              <a:ext cx="157743" cy="207923"/>
            </a:xfrm>
            <a:custGeom>
              <a:avLst/>
              <a:gdLst>
                <a:gd name="connsiteX0" fmla="*/ 0 w 157743"/>
                <a:gd name="connsiteY0" fmla="*/ 106264 h 207923"/>
                <a:gd name="connsiteX1" fmla="*/ 0 w 157743"/>
                <a:gd name="connsiteY1" fmla="*/ 39060 h 207923"/>
                <a:gd name="connsiteX2" fmla="*/ 93141 w 157743"/>
                <a:gd name="connsiteY2" fmla="*/ 0 h 207923"/>
                <a:gd name="connsiteX3" fmla="*/ 157743 w 157743"/>
                <a:gd name="connsiteY3" fmla="*/ 164491 h 207923"/>
                <a:gd name="connsiteX4" fmla="*/ 89342 w 157743"/>
                <a:gd name="connsiteY4" fmla="*/ 143318 h 207923"/>
                <a:gd name="connsiteX5" fmla="*/ 54598 w 157743"/>
                <a:gd name="connsiteY5" fmla="*/ 206970 h 207923"/>
                <a:gd name="connsiteX6" fmla="*/ 15766 w 157743"/>
                <a:gd name="connsiteY6" fmla="*/ 137821 h 207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743" h="207923">
                  <a:moveTo>
                    <a:pt x="0" y="106264"/>
                  </a:moveTo>
                  <a:lnTo>
                    <a:pt x="0" y="39060"/>
                  </a:lnTo>
                  <a:lnTo>
                    <a:pt x="93141" y="0"/>
                  </a:lnTo>
                  <a:lnTo>
                    <a:pt x="157743" y="164491"/>
                  </a:lnTo>
                  <a:cubicBezTo>
                    <a:pt x="157743" y="164491"/>
                    <a:pt x="92735" y="143590"/>
                    <a:pt x="89342" y="143318"/>
                  </a:cubicBezTo>
                  <a:cubicBezTo>
                    <a:pt x="86085" y="143047"/>
                    <a:pt x="54733" y="192176"/>
                    <a:pt x="54598" y="206970"/>
                  </a:cubicBezTo>
                  <a:cubicBezTo>
                    <a:pt x="54530" y="214366"/>
                    <a:pt x="35631" y="177553"/>
                    <a:pt x="15766" y="13782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4" name="任意多边形: 形状 633"/>
            <p:cNvSpPr/>
            <p:nvPr/>
          </p:nvSpPr>
          <p:spPr>
            <a:xfrm rot="5400000">
              <a:off x="7439693" y="204399"/>
              <a:ext cx="1078815" cy="670018"/>
            </a:xfrm>
            <a:custGeom>
              <a:avLst/>
              <a:gdLst>
                <a:gd name="connsiteX0" fmla="*/ 0 w 1078815"/>
                <a:gd name="connsiteY0" fmla="*/ 670018 h 670018"/>
                <a:gd name="connsiteX1" fmla="*/ 0 w 1078815"/>
                <a:gd name="connsiteY1" fmla="*/ 596921 h 670018"/>
                <a:gd name="connsiteX2" fmla="*/ 25640 w 1078815"/>
                <a:gd name="connsiteY2" fmla="*/ 583857 h 670018"/>
                <a:gd name="connsiteX3" fmla="*/ 151907 w 1078815"/>
                <a:gd name="connsiteY3" fmla="*/ 517729 h 670018"/>
                <a:gd name="connsiteX4" fmla="*/ 439629 w 1078815"/>
                <a:gd name="connsiteY4" fmla="*/ 405898 h 670018"/>
                <a:gd name="connsiteX5" fmla="*/ 1008835 w 1078815"/>
                <a:gd name="connsiteY5" fmla="*/ 196592 h 670018"/>
                <a:gd name="connsiteX6" fmla="*/ 1011948 w 1078815"/>
                <a:gd name="connsiteY6" fmla="*/ 219558 h 670018"/>
                <a:gd name="connsiteX7" fmla="*/ 1035697 w 1078815"/>
                <a:gd name="connsiteY7" fmla="*/ 186714 h 670018"/>
                <a:gd name="connsiteX8" fmla="*/ 1008835 w 1078815"/>
                <a:gd name="connsiteY8" fmla="*/ 196592 h 670018"/>
                <a:gd name="connsiteX9" fmla="*/ 997969 w 1078815"/>
                <a:gd name="connsiteY9" fmla="*/ 116413 h 670018"/>
                <a:gd name="connsiteX10" fmla="*/ 981412 w 1078815"/>
                <a:gd name="connsiteY10" fmla="*/ 13811 h 670018"/>
                <a:gd name="connsiteX11" fmla="*/ 1007061 w 1078815"/>
                <a:gd name="connsiteY11" fmla="*/ 6210 h 670018"/>
                <a:gd name="connsiteX12" fmla="*/ 1050628 w 1078815"/>
                <a:gd name="connsiteY12" fmla="*/ 107319 h 670018"/>
                <a:gd name="connsiteX13" fmla="*/ 1078585 w 1078815"/>
                <a:gd name="connsiteY13" fmla="*/ 218064 h 670018"/>
                <a:gd name="connsiteX14" fmla="*/ 1054835 w 1078815"/>
                <a:gd name="connsiteY14" fmla="*/ 250908 h 670018"/>
                <a:gd name="connsiteX15" fmla="*/ 724906 w 1078815"/>
                <a:gd name="connsiteY15" fmla="*/ 371697 h 670018"/>
                <a:gd name="connsiteX16" fmla="*/ 426735 w 1078815"/>
                <a:gd name="connsiteY16" fmla="*/ 480812 h 670018"/>
                <a:gd name="connsiteX17" fmla="*/ 150008 w 1078815"/>
                <a:gd name="connsiteY17" fmla="*/ 591287 h 670018"/>
                <a:gd name="connsiteX18" fmla="*/ 23673 w 1078815"/>
                <a:gd name="connsiteY18" fmla="*/ 658653 h 67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8815" h="670018">
                  <a:moveTo>
                    <a:pt x="0" y="670018"/>
                  </a:moveTo>
                  <a:lnTo>
                    <a:pt x="0" y="596921"/>
                  </a:lnTo>
                  <a:lnTo>
                    <a:pt x="25640" y="583857"/>
                  </a:lnTo>
                  <a:cubicBezTo>
                    <a:pt x="67322" y="561022"/>
                    <a:pt x="108886" y="537950"/>
                    <a:pt x="151907" y="517729"/>
                  </a:cubicBezTo>
                  <a:cubicBezTo>
                    <a:pt x="245011" y="473891"/>
                    <a:pt x="343134" y="441319"/>
                    <a:pt x="439629" y="405898"/>
                  </a:cubicBezTo>
                  <a:lnTo>
                    <a:pt x="1008835" y="196592"/>
                  </a:lnTo>
                  <a:lnTo>
                    <a:pt x="1011948" y="219558"/>
                  </a:lnTo>
                  <a:cubicBezTo>
                    <a:pt x="1019820" y="208701"/>
                    <a:pt x="1027690" y="197706"/>
                    <a:pt x="1035697" y="186714"/>
                  </a:cubicBezTo>
                  <a:lnTo>
                    <a:pt x="1008835" y="196592"/>
                  </a:lnTo>
                  <a:lnTo>
                    <a:pt x="997969" y="116413"/>
                  </a:lnTo>
                  <a:cubicBezTo>
                    <a:pt x="991861" y="82213"/>
                    <a:pt x="984669" y="48555"/>
                    <a:pt x="981412" y="13811"/>
                  </a:cubicBezTo>
                  <a:cubicBezTo>
                    <a:pt x="980190" y="-305"/>
                    <a:pt x="1000140" y="-4918"/>
                    <a:pt x="1007061" y="6210"/>
                  </a:cubicBezTo>
                  <a:cubicBezTo>
                    <a:pt x="1026605" y="37697"/>
                    <a:pt x="1039499" y="72033"/>
                    <a:pt x="1050628" y="107319"/>
                  </a:cubicBezTo>
                  <a:cubicBezTo>
                    <a:pt x="1062299" y="144099"/>
                    <a:pt x="1072749" y="179928"/>
                    <a:pt x="1078585" y="218064"/>
                  </a:cubicBezTo>
                  <a:cubicBezTo>
                    <a:pt x="1080758" y="232858"/>
                    <a:pt x="1067184" y="246429"/>
                    <a:pt x="1054835" y="250908"/>
                  </a:cubicBezTo>
                  <a:cubicBezTo>
                    <a:pt x="944904" y="291216"/>
                    <a:pt x="834838" y="331389"/>
                    <a:pt x="724906" y="371697"/>
                  </a:cubicBezTo>
                  <a:cubicBezTo>
                    <a:pt x="625561" y="408069"/>
                    <a:pt x="526080" y="444441"/>
                    <a:pt x="426735" y="480812"/>
                  </a:cubicBezTo>
                  <a:cubicBezTo>
                    <a:pt x="333634" y="515013"/>
                    <a:pt x="238767" y="546365"/>
                    <a:pt x="150008" y="591287"/>
                  </a:cubicBezTo>
                  <a:cubicBezTo>
                    <a:pt x="107460" y="612866"/>
                    <a:pt x="65795" y="636209"/>
                    <a:pt x="23673" y="658653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36" name="任意多边形: 形状 635"/>
            <p:cNvSpPr/>
            <p:nvPr/>
          </p:nvSpPr>
          <p:spPr>
            <a:xfrm rot="5400000">
              <a:off x="9826386" y="36327"/>
              <a:ext cx="185848" cy="113194"/>
            </a:xfrm>
            <a:custGeom>
              <a:avLst/>
              <a:gdLst>
                <a:gd name="connsiteX0" fmla="*/ 0 w 185848"/>
                <a:gd name="connsiteY0" fmla="*/ 113194 h 113194"/>
                <a:gd name="connsiteX1" fmla="*/ 0 w 185848"/>
                <a:gd name="connsiteY1" fmla="*/ 49194 h 113194"/>
                <a:gd name="connsiteX2" fmla="*/ 19989 w 185848"/>
                <a:gd name="connsiteY2" fmla="*/ 41711 h 113194"/>
                <a:gd name="connsiteX3" fmla="*/ 154892 w 185848"/>
                <a:gd name="connsiteY3" fmla="*/ 452 h 113194"/>
                <a:gd name="connsiteX4" fmla="*/ 174164 w 185848"/>
                <a:gd name="connsiteY4" fmla="*/ 43339 h 113194"/>
                <a:gd name="connsiteX5" fmla="*/ 24875 w 185848"/>
                <a:gd name="connsiteY5" fmla="*/ 104548 h 113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848" h="113194">
                  <a:moveTo>
                    <a:pt x="0" y="113194"/>
                  </a:moveTo>
                  <a:lnTo>
                    <a:pt x="0" y="49194"/>
                  </a:lnTo>
                  <a:lnTo>
                    <a:pt x="19989" y="41711"/>
                  </a:lnTo>
                  <a:cubicBezTo>
                    <a:pt x="64233" y="25832"/>
                    <a:pt x="108613" y="9275"/>
                    <a:pt x="154892" y="452"/>
                  </a:cubicBezTo>
                  <a:cubicBezTo>
                    <a:pt x="179457" y="-4299"/>
                    <a:pt x="199407" y="29631"/>
                    <a:pt x="174164" y="43339"/>
                  </a:cubicBezTo>
                  <a:cubicBezTo>
                    <a:pt x="126935" y="68990"/>
                    <a:pt x="75361" y="86632"/>
                    <a:pt x="24875" y="104548"/>
                  </a:cubicBezTo>
                  <a:close/>
                </a:path>
              </a:pathLst>
            </a:custGeom>
            <a:solidFill>
              <a:srgbClr val="D0E0C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1" name="任意多边形: 形状 640"/>
            <p:cNvSpPr/>
            <p:nvPr/>
          </p:nvSpPr>
          <p:spPr>
            <a:xfrm rot="5400000">
              <a:off x="8655630" y="-317667"/>
              <a:ext cx="845363" cy="1984347"/>
            </a:xfrm>
            <a:custGeom>
              <a:avLst/>
              <a:gdLst>
                <a:gd name="connsiteX0" fmla="*/ 106 w 845363"/>
                <a:gd name="connsiteY0" fmla="*/ 3418 h 1984347"/>
                <a:gd name="connsiteX1" fmla="*/ 4857 w 845363"/>
                <a:gd name="connsiteY1" fmla="*/ 1247 h 1984347"/>
                <a:gd name="connsiteX2" fmla="*/ 19242 w 845363"/>
                <a:gd name="connsiteY2" fmla="*/ 23911 h 1984347"/>
                <a:gd name="connsiteX3" fmla="*/ 29965 w 845363"/>
                <a:gd name="connsiteY3" fmla="*/ 46440 h 1984347"/>
                <a:gd name="connsiteX4" fmla="*/ 202054 w 845363"/>
                <a:gd name="connsiteY4" fmla="*/ 426314 h 1984347"/>
                <a:gd name="connsiteX5" fmla="*/ 368715 w 845363"/>
                <a:gd name="connsiteY5" fmla="*/ 808629 h 1984347"/>
                <a:gd name="connsiteX6" fmla="*/ 531846 w 845363"/>
                <a:gd name="connsiteY6" fmla="*/ 1194609 h 1984347"/>
                <a:gd name="connsiteX7" fmla="*/ 689958 w 845363"/>
                <a:gd name="connsiteY7" fmla="*/ 1580725 h 1984347"/>
                <a:gd name="connsiteX8" fmla="*/ 844539 w 845363"/>
                <a:gd name="connsiteY8" fmla="*/ 1970367 h 1984347"/>
                <a:gd name="connsiteX9" fmla="*/ 822825 w 845363"/>
                <a:gd name="connsiteY9" fmla="*/ 1976882 h 1984347"/>
                <a:gd name="connsiteX10" fmla="*/ 803689 w 845363"/>
                <a:gd name="connsiteY10" fmla="*/ 1928296 h 1984347"/>
                <a:gd name="connsiteX11" fmla="*/ 649242 w 845363"/>
                <a:gd name="connsiteY11" fmla="*/ 1540687 h 1984347"/>
                <a:gd name="connsiteX12" fmla="*/ 491132 w 845363"/>
                <a:gd name="connsiteY12" fmla="*/ 1154707 h 1984347"/>
                <a:gd name="connsiteX13" fmla="*/ 328813 w 845363"/>
                <a:gd name="connsiteY13" fmla="*/ 768593 h 1984347"/>
                <a:gd name="connsiteX14" fmla="*/ 163646 w 845363"/>
                <a:gd name="connsiteY14" fmla="*/ 385870 h 1984347"/>
                <a:gd name="connsiteX15" fmla="*/ 80179 w 845363"/>
                <a:gd name="connsiteY15" fmla="*/ 195051 h 1984347"/>
                <a:gd name="connsiteX16" fmla="*/ 38380 w 845363"/>
                <a:gd name="connsiteY16" fmla="*/ 99779 h 1984347"/>
                <a:gd name="connsiteX17" fmla="*/ 17479 w 845363"/>
                <a:gd name="connsiteY17" fmla="*/ 52141 h 1984347"/>
                <a:gd name="connsiteX18" fmla="*/ 6893 w 845363"/>
                <a:gd name="connsiteY18" fmla="*/ 27304 h 1984347"/>
                <a:gd name="connsiteX19" fmla="*/ 106 w 845363"/>
                <a:gd name="connsiteY19" fmla="*/ 3418 h 1984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363" h="1984347">
                  <a:moveTo>
                    <a:pt x="106" y="3418"/>
                  </a:moveTo>
                  <a:cubicBezTo>
                    <a:pt x="-708" y="433"/>
                    <a:pt x="3363" y="-1333"/>
                    <a:pt x="4857" y="1247"/>
                  </a:cubicBezTo>
                  <a:cubicBezTo>
                    <a:pt x="10015" y="8712"/>
                    <a:pt x="15306" y="15770"/>
                    <a:pt x="19242" y="23911"/>
                  </a:cubicBezTo>
                  <a:cubicBezTo>
                    <a:pt x="22772" y="31377"/>
                    <a:pt x="26437" y="38841"/>
                    <a:pt x="29965" y="46440"/>
                  </a:cubicBezTo>
                  <a:cubicBezTo>
                    <a:pt x="88323" y="172522"/>
                    <a:pt x="145596" y="299282"/>
                    <a:pt x="202054" y="426314"/>
                  </a:cubicBezTo>
                  <a:cubicBezTo>
                    <a:pt x="258512" y="553345"/>
                    <a:pt x="313885" y="680919"/>
                    <a:pt x="368715" y="808629"/>
                  </a:cubicBezTo>
                  <a:cubicBezTo>
                    <a:pt x="423816" y="937017"/>
                    <a:pt x="478102" y="1065676"/>
                    <a:pt x="531846" y="1194609"/>
                  </a:cubicBezTo>
                  <a:cubicBezTo>
                    <a:pt x="585319" y="1322997"/>
                    <a:pt x="637978" y="1451792"/>
                    <a:pt x="689958" y="1580725"/>
                  </a:cubicBezTo>
                  <a:cubicBezTo>
                    <a:pt x="742209" y="1710333"/>
                    <a:pt x="794323" y="1839945"/>
                    <a:pt x="844539" y="1970367"/>
                  </a:cubicBezTo>
                  <a:cubicBezTo>
                    <a:pt x="849832" y="1984075"/>
                    <a:pt x="828117" y="1990319"/>
                    <a:pt x="822825" y="1976882"/>
                  </a:cubicBezTo>
                  <a:cubicBezTo>
                    <a:pt x="816446" y="1960732"/>
                    <a:pt x="810067" y="1944446"/>
                    <a:pt x="803689" y="1928296"/>
                  </a:cubicBezTo>
                  <a:cubicBezTo>
                    <a:pt x="752930" y="1798821"/>
                    <a:pt x="701358" y="1669619"/>
                    <a:pt x="649242" y="1540687"/>
                  </a:cubicBezTo>
                  <a:cubicBezTo>
                    <a:pt x="597126" y="1411756"/>
                    <a:pt x="544469" y="1283097"/>
                    <a:pt x="491132" y="1154707"/>
                  </a:cubicBezTo>
                  <a:cubicBezTo>
                    <a:pt x="437659" y="1025776"/>
                    <a:pt x="383509" y="897117"/>
                    <a:pt x="328813" y="768593"/>
                  </a:cubicBezTo>
                  <a:cubicBezTo>
                    <a:pt x="274391" y="640746"/>
                    <a:pt x="219155" y="513309"/>
                    <a:pt x="163646" y="385870"/>
                  </a:cubicBezTo>
                  <a:cubicBezTo>
                    <a:pt x="135824" y="322219"/>
                    <a:pt x="108001" y="258702"/>
                    <a:pt x="80179" y="195051"/>
                  </a:cubicBezTo>
                  <a:cubicBezTo>
                    <a:pt x="66337" y="163293"/>
                    <a:pt x="52357" y="131537"/>
                    <a:pt x="38380" y="99779"/>
                  </a:cubicBezTo>
                  <a:cubicBezTo>
                    <a:pt x="31457" y="83900"/>
                    <a:pt x="24400" y="68020"/>
                    <a:pt x="17479" y="52141"/>
                  </a:cubicBezTo>
                  <a:cubicBezTo>
                    <a:pt x="13814" y="43863"/>
                    <a:pt x="10421" y="35583"/>
                    <a:pt x="6893" y="27304"/>
                  </a:cubicBezTo>
                  <a:cubicBezTo>
                    <a:pt x="3634" y="19706"/>
                    <a:pt x="2143" y="11425"/>
                    <a:pt x="106" y="341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3" name="任意多边形: 形状 642"/>
            <p:cNvSpPr/>
            <p:nvPr/>
          </p:nvSpPr>
          <p:spPr>
            <a:xfrm rot="5400000">
              <a:off x="9885507" y="69865"/>
              <a:ext cx="259549" cy="119820"/>
            </a:xfrm>
            <a:custGeom>
              <a:avLst/>
              <a:gdLst>
                <a:gd name="connsiteX0" fmla="*/ 0 w 259549"/>
                <a:gd name="connsiteY0" fmla="*/ 119820 h 119820"/>
                <a:gd name="connsiteX1" fmla="*/ 0 w 259549"/>
                <a:gd name="connsiteY1" fmla="*/ 100711 h 119820"/>
                <a:gd name="connsiteX2" fmla="*/ 248539 w 259549"/>
                <a:gd name="connsiteY2" fmla="*/ 660 h 119820"/>
                <a:gd name="connsiteX3" fmla="*/ 253697 w 259549"/>
                <a:gd name="connsiteY3" fmla="*/ 17762 h 11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549" h="119820">
                  <a:moveTo>
                    <a:pt x="0" y="119820"/>
                  </a:moveTo>
                  <a:lnTo>
                    <a:pt x="0" y="100711"/>
                  </a:lnTo>
                  <a:lnTo>
                    <a:pt x="248539" y="660"/>
                  </a:lnTo>
                  <a:cubicBezTo>
                    <a:pt x="259262" y="-3547"/>
                    <a:pt x="264283" y="13554"/>
                    <a:pt x="253697" y="1776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5" name="任意多边形: 形状 644"/>
            <p:cNvSpPr/>
            <p:nvPr/>
          </p:nvSpPr>
          <p:spPr>
            <a:xfrm rot="5400000">
              <a:off x="7507107" y="-3168"/>
              <a:ext cx="9408" cy="15747"/>
            </a:xfrm>
            <a:custGeom>
              <a:avLst/>
              <a:gdLst>
                <a:gd name="connsiteX0" fmla="*/ 0 w 9408"/>
                <a:gd name="connsiteY0" fmla="*/ 15747 h 15747"/>
                <a:gd name="connsiteX1" fmla="*/ 0 w 9408"/>
                <a:gd name="connsiteY1" fmla="*/ 1090 h 15747"/>
                <a:gd name="connsiteX2" fmla="*/ 1533 w 9408"/>
                <a:gd name="connsiteY2" fmla="*/ 439 h 15747"/>
                <a:gd name="connsiteX3" fmla="*/ 5061 w 9408"/>
                <a:gd name="connsiteY3" fmla="*/ 13602 h 1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08" h="15747">
                  <a:moveTo>
                    <a:pt x="0" y="15747"/>
                  </a:moveTo>
                  <a:lnTo>
                    <a:pt x="0" y="1090"/>
                  </a:lnTo>
                  <a:lnTo>
                    <a:pt x="1533" y="439"/>
                  </a:lnTo>
                  <a:cubicBezTo>
                    <a:pt x="9540" y="-2549"/>
                    <a:pt x="12662" y="10617"/>
                    <a:pt x="5061" y="1360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16" name="任意多边形: 形状 415"/>
            <p:cNvSpPr/>
            <p:nvPr/>
          </p:nvSpPr>
          <p:spPr>
            <a:xfrm rot="5400000">
              <a:off x="7259539" y="294521"/>
              <a:ext cx="1115720" cy="526681"/>
            </a:xfrm>
            <a:custGeom>
              <a:avLst/>
              <a:gdLst>
                <a:gd name="connsiteX0" fmla="*/ 0 w 1115720"/>
                <a:gd name="connsiteY0" fmla="*/ 440629 h 526681"/>
                <a:gd name="connsiteX1" fmla="*/ 0 w 1115720"/>
                <a:gd name="connsiteY1" fmla="*/ 425566 h 526681"/>
                <a:gd name="connsiteX2" fmla="*/ 179049 w 1115720"/>
                <a:gd name="connsiteY2" fmla="*/ 347466 h 526681"/>
                <a:gd name="connsiteX3" fmla="*/ 702511 w 1115720"/>
                <a:gd name="connsiteY3" fmla="*/ 127062 h 526681"/>
                <a:gd name="connsiteX4" fmla="*/ 972180 w 1115720"/>
                <a:gd name="connsiteY4" fmla="*/ 34910 h 526681"/>
                <a:gd name="connsiteX5" fmla="*/ 1039633 w 1115720"/>
                <a:gd name="connsiteY5" fmla="*/ 15095 h 526681"/>
                <a:gd name="connsiteX6" fmla="*/ 1075870 w 1115720"/>
                <a:gd name="connsiteY6" fmla="*/ 5053 h 526681"/>
                <a:gd name="connsiteX7" fmla="*/ 1097719 w 1115720"/>
                <a:gd name="connsiteY7" fmla="*/ 32 h 526681"/>
                <a:gd name="connsiteX8" fmla="*/ 1112513 w 1115720"/>
                <a:gd name="connsiteY8" fmla="*/ 68976 h 526681"/>
                <a:gd name="connsiteX9" fmla="*/ 1107897 w 1115720"/>
                <a:gd name="connsiteY9" fmla="*/ 91776 h 526681"/>
                <a:gd name="connsiteX10" fmla="*/ 1094869 w 1115720"/>
                <a:gd name="connsiteY10" fmla="*/ 108198 h 526681"/>
                <a:gd name="connsiteX11" fmla="*/ 1054969 w 1115720"/>
                <a:gd name="connsiteY11" fmla="*/ 131404 h 526681"/>
                <a:gd name="connsiteX12" fmla="*/ 1012488 w 1115720"/>
                <a:gd name="connsiteY12" fmla="*/ 145792 h 526681"/>
                <a:gd name="connsiteX13" fmla="*/ 954673 w 1115720"/>
                <a:gd name="connsiteY13" fmla="*/ 169813 h 526681"/>
                <a:gd name="connsiteX14" fmla="*/ 680796 w 1115720"/>
                <a:gd name="connsiteY14" fmla="*/ 289244 h 526681"/>
                <a:gd name="connsiteX15" fmla="*/ 119334 w 1115720"/>
                <a:gd name="connsiteY15" fmla="*/ 526207 h 526681"/>
                <a:gd name="connsiteX16" fmla="*/ 115940 w 1115720"/>
                <a:gd name="connsiteY16" fmla="*/ 513176 h 526681"/>
                <a:gd name="connsiteX17" fmla="*/ 183393 w 1115720"/>
                <a:gd name="connsiteY17" fmla="*/ 486848 h 526681"/>
                <a:gd name="connsiteX18" fmla="*/ 728976 w 1115720"/>
                <a:gd name="connsiteY18" fmla="*/ 253414 h 526681"/>
                <a:gd name="connsiteX19" fmla="*/ 996203 w 1115720"/>
                <a:gd name="connsiteY19" fmla="*/ 137648 h 526681"/>
                <a:gd name="connsiteX20" fmla="*/ 1077904 w 1115720"/>
                <a:gd name="connsiteY20" fmla="*/ 104805 h 526681"/>
                <a:gd name="connsiteX21" fmla="*/ 1094055 w 1115720"/>
                <a:gd name="connsiteY21" fmla="*/ 89740 h 526681"/>
                <a:gd name="connsiteX22" fmla="*/ 1099756 w 1115720"/>
                <a:gd name="connsiteY22" fmla="*/ 71010 h 526681"/>
                <a:gd name="connsiteX23" fmla="*/ 1102198 w 1115720"/>
                <a:gd name="connsiteY23" fmla="*/ 26223 h 526681"/>
                <a:gd name="connsiteX24" fmla="*/ 1098397 w 1115720"/>
                <a:gd name="connsiteY24" fmla="*/ 13874 h 526681"/>
                <a:gd name="connsiteX25" fmla="*/ 1093240 w 1115720"/>
                <a:gd name="connsiteY25" fmla="*/ 14417 h 526681"/>
                <a:gd name="connsiteX26" fmla="*/ 1076547 w 1115720"/>
                <a:gd name="connsiteY26" fmla="*/ 19031 h 526681"/>
                <a:gd name="connsiteX27" fmla="*/ 1010317 w 1115720"/>
                <a:gd name="connsiteY27" fmla="*/ 37760 h 526681"/>
                <a:gd name="connsiteX28" fmla="*/ 876365 w 1115720"/>
                <a:gd name="connsiteY28" fmla="*/ 79696 h 526681"/>
                <a:gd name="connsiteX29" fmla="*/ 616330 w 1115720"/>
                <a:gd name="connsiteY29" fmla="*/ 174971 h 526681"/>
                <a:gd name="connsiteX30" fmla="*/ 103455 w 1115720"/>
                <a:gd name="connsiteY30" fmla="*/ 396189 h 5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15720" h="526681">
                  <a:moveTo>
                    <a:pt x="0" y="440629"/>
                  </a:moveTo>
                  <a:lnTo>
                    <a:pt x="0" y="425566"/>
                  </a:lnTo>
                  <a:lnTo>
                    <a:pt x="179049" y="347466"/>
                  </a:lnTo>
                  <a:cubicBezTo>
                    <a:pt x="351952" y="270109"/>
                    <a:pt x="525263" y="193835"/>
                    <a:pt x="702511" y="127062"/>
                  </a:cubicBezTo>
                  <a:cubicBezTo>
                    <a:pt x="791405" y="93676"/>
                    <a:pt x="881250" y="62460"/>
                    <a:pt x="972180" y="34910"/>
                  </a:cubicBezTo>
                  <a:cubicBezTo>
                    <a:pt x="994574" y="28125"/>
                    <a:pt x="1017104" y="21475"/>
                    <a:pt x="1039633" y="15095"/>
                  </a:cubicBezTo>
                  <a:cubicBezTo>
                    <a:pt x="1051710" y="11703"/>
                    <a:pt x="1063790" y="8310"/>
                    <a:pt x="1075870" y="5053"/>
                  </a:cubicBezTo>
                  <a:cubicBezTo>
                    <a:pt x="1082654" y="3288"/>
                    <a:pt x="1090527" y="-377"/>
                    <a:pt x="1097719" y="32"/>
                  </a:cubicBezTo>
                  <a:cubicBezTo>
                    <a:pt x="1124319" y="1660"/>
                    <a:pt x="1114005" y="53503"/>
                    <a:pt x="1112513" y="68976"/>
                  </a:cubicBezTo>
                  <a:cubicBezTo>
                    <a:pt x="1111699" y="77117"/>
                    <a:pt x="1111833" y="84447"/>
                    <a:pt x="1107897" y="91776"/>
                  </a:cubicBezTo>
                  <a:cubicBezTo>
                    <a:pt x="1104641" y="97883"/>
                    <a:pt x="1100027" y="103448"/>
                    <a:pt x="1094869" y="108198"/>
                  </a:cubicBezTo>
                  <a:cubicBezTo>
                    <a:pt x="1083469" y="118647"/>
                    <a:pt x="1069354" y="125705"/>
                    <a:pt x="1054969" y="131404"/>
                  </a:cubicBezTo>
                  <a:cubicBezTo>
                    <a:pt x="1041124" y="136969"/>
                    <a:pt x="1026604" y="141042"/>
                    <a:pt x="1012488" y="145792"/>
                  </a:cubicBezTo>
                  <a:cubicBezTo>
                    <a:pt x="992809" y="152577"/>
                    <a:pt x="973810" y="161669"/>
                    <a:pt x="954673" y="169813"/>
                  </a:cubicBezTo>
                  <a:cubicBezTo>
                    <a:pt x="863065" y="208764"/>
                    <a:pt x="771863" y="249071"/>
                    <a:pt x="680796" y="289244"/>
                  </a:cubicBezTo>
                  <a:cubicBezTo>
                    <a:pt x="494999" y="371217"/>
                    <a:pt x="309067" y="453326"/>
                    <a:pt x="119334" y="526207"/>
                  </a:cubicBezTo>
                  <a:cubicBezTo>
                    <a:pt x="111462" y="529327"/>
                    <a:pt x="108340" y="516163"/>
                    <a:pt x="115940" y="513176"/>
                  </a:cubicBezTo>
                  <a:cubicBezTo>
                    <a:pt x="138470" y="504492"/>
                    <a:pt x="160999" y="495805"/>
                    <a:pt x="183393" y="486848"/>
                  </a:cubicBezTo>
                  <a:cubicBezTo>
                    <a:pt x="367288" y="413833"/>
                    <a:pt x="547929" y="333217"/>
                    <a:pt x="728976" y="253414"/>
                  </a:cubicBezTo>
                  <a:cubicBezTo>
                    <a:pt x="817870" y="214328"/>
                    <a:pt x="906629" y="175242"/>
                    <a:pt x="996203" y="137648"/>
                  </a:cubicBezTo>
                  <a:cubicBezTo>
                    <a:pt x="1023211" y="126248"/>
                    <a:pt x="1053204" y="121633"/>
                    <a:pt x="1077904" y="104805"/>
                  </a:cubicBezTo>
                  <a:cubicBezTo>
                    <a:pt x="1084011" y="100734"/>
                    <a:pt x="1089712" y="95712"/>
                    <a:pt x="1094055" y="89740"/>
                  </a:cubicBezTo>
                  <a:cubicBezTo>
                    <a:pt x="1098670" y="83361"/>
                    <a:pt x="1099076" y="78474"/>
                    <a:pt x="1099756" y="71010"/>
                  </a:cubicBezTo>
                  <a:cubicBezTo>
                    <a:pt x="1101113" y="56218"/>
                    <a:pt x="1103418" y="41154"/>
                    <a:pt x="1102198" y="26223"/>
                  </a:cubicBezTo>
                  <a:cubicBezTo>
                    <a:pt x="1101927" y="23103"/>
                    <a:pt x="1101790" y="15639"/>
                    <a:pt x="1098397" y="13874"/>
                  </a:cubicBezTo>
                  <a:cubicBezTo>
                    <a:pt x="1096768" y="13060"/>
                    <a:pt x="1094734" y="14009"/>
                    <a:pt x="1093240" y="14417"/>
                  </a:cubicBezTo>
                  <a:cubicBezTo>
                    <a:pt x="1087676" y="15774"/>
                    <a:pt x="1082112" y="17539"/>
                    <a:pt x="1076547" y="19031"/>
                  </a:cubicBezTo>
                  <a:cubicBezTo>
                    <a:pt x="1054426" y="25138"/>
                    <a:pt x="1032303" y="31245"/>
                    <a:pt x="1010317" y="37760"/>
                  </a:cubicBezTo>
                  <a:cubicBezTo>
                    <a:pt x="965395" y="50925"/>
                    <a:pt x="920743" y="64903"/>
                    <a:pt x="876365" y="79696"/>
                  </a:cubicBezTo>
                  <a:cubicBezTo>
                    <a:pt x="788691" y="108875"/>
                    <a:pt x="702102" y="140905"/>
                    <a:pt x="616330" y="174971"/>
                  </a:cubicBezTo>
                  <a:cubicBezTo>
                    <a:pt x="443291" y="243507"/>
                    <a:pt x="273373" y="319915"/>
                    <a:pt x="103455" y="39618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49" name="任意多边形: 形状 648"/>
            <p:cNvSpPr/>
            <p:nvPr/>
          </p:nvSpPr>
          <p:spPr>
            <a:xfrm rot="5400000">
              <a:off x="7514074" y="65427"/>
              <a:ext cx="241057" cy="110204"/>
            </a:xfrm>
            <a:custGeom>
              <a:avLst/>
              <a:gdLst>
                <a:gd name="connsiteX0" fmla="*/ 0 w 241057"/>
                <a:gd name="connsiteY0" fmla="*/ 110204 h 110204"/>
                <a:gd name="connsiteX1" fmla="*/ 0 w 241057"/>
                <a:gd name="connsiteY1" fmla="*/ 97398 h 110204"/>
                <a:gd name="connsiteX2" fmla="*/ 63282 w 241057"/>
                <a:gd name="connsiteY2" fmla="*/ 72605 h 110204"/>
                <a:gd name="connsiteX3" fmla="*/ 238087 w 241057"/>
                <a:gd name="connsiteY3" fmla="*/ 131 h 110204"/>
                <a:gd name="connsiteX4" fmla="*/ 239444 w 241057"/>
                <a:gd name="connsiteY4" fmla="*/ 4747 h 110204"/>
                <a:gd name="connsiteX5" fmla="*/ 69661 w 241057"/>
                <a:gd name="connsiteY5" fmla="*/ 83326 h 11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057" h="110204">
                  <a:moveTo>
                    <a:pt x="0" y="110204"/>
                  </a:moveTo>
                  <a:lnTo>
                    <a:pt x="0" y="97398"/>
                  </a:lnTo>
                  <a:lnTo>
                    <a:pt x="63282" y="72605"/>
                  </a:lnTo>
                  <a:cubicBezTo>
                    <a:pt x="120826" y="46818"/>
                    <a:pt x="177693" y="18861"/>
                    <a:pt x="238087" y="131"/>
                  </a:cubicBezTo>
                  <a:cubicBezTo>
                    <a:pt x="241072" y="-818"/>
                    <a:pt x="242295" y="3661"/>
                    <a:pt x="239444" y="4747"/>
                  </a:cubicBezTo>
                  <a:cubicBezTo>
                    <a:pt x="180815" y="26733"/>
                    <a:pt x="126662" y="57675"/>
                    <a:pt x="69661" y="8332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1" name="任意多边形: 形状 650"/>
            <p:cNvSpPr/>
            <p:nvPr/>
          </p:nvSpPr>
          <p:spPr>
            <a:xfrm rot="5400000">
              <a:off x="7434970" y="-23262"/>
              <a:ext cx="165010" cy="211534"/>
            </a:xfrm>
            <a:custGeom>
              <a:avLst/>
              <a:gdLst>
                <a:gd name="connsiteX0" fmla="*/ 0 w 165010"/>
                <a:gd name="connsiteY0" fmla="*/ 101071 h 211534"/>
                <a:gd name="connsiteX1" fmla="*/ 0 w 165010"/>
                <a:gd name="connsiteY1" fmla="*/ 89131 h 211534"/>
                <a:gd name="connsiteX2" fmla="*/ 21482 w 165010"/>
                <a:gd name="connsiteY2" fmla="*/ 125847 h 211534"/>
                <a:gd name="connsiteX3" fmla="*/ 42926 w 165010"/>
                <a:gd name="connsiteY3" fmla="*/ 163304 h 211534"/>
                <a:gd name="connsiteX4" fmla="*/ 54385 w 165010"/>
                <a:gd name="connsiteY4" fmla="*/ 189521 h 211534"/>
                <a:gd name="connsiteX5" fmla="*/ 49576 w 165010"/>
                <a:gd name="connsiteY5" fmla="*/ 204563 h 211534"/>
                <a:gd name="connsiteX6" fmla="*/ 60841 w 165010"/>
                <a:gd name="connsiteY6" fmla="*/ 204291 h 211534"/>
                <a:gd name="connsiteX7" fmla="*/ 54385 w 165010"/>
                <a:gd name="connsiteY7" fmla="*/ 189521 h 211534"/>
                <a:gd name="connsiteX8" fmla="*/ 63419 w 165010"/>
                <a:gd name="connsiteY8" fmla="*/ 161269 h 211534"/>
                <a:gd name="connsiteX9" fmla="*/ 85270 w 165010"/>
                <a:gd name="connsiteY9" fmla="*/ 134396 h 211534"/>
                <a:gd name="connsiteX10" fmla="*/ 117706 w 165010"/>
                <a:gd name="connsiteY10" fmla="*/ 146882 h 211534"/>
                <a:gd name="connsiteX11" fmla="*/ 135469 w 165010"/>
                <a:gd name="connsiteY11" fmla="*/ 158775 h 211534"/>
                <a:gd name="connsiteX12" fmla="*/ 149835 w 165010"/>
                <a:gd name="connsiteY12" fmla="*/ 158908 h 211534"/>
                <a:gd name="connsiteX13" fmla="*/ 152992 w 165010"/>
                <a:gd name="connsiteY13" fmla="*/ 165883 h 211534"/>
                <a:gd name="connsiteX14" fmla="*/ 155571 w 165010"/>
                <a:gd name="connsiteY14" fmla="*/ 158962 h 211534"/>
                <a:gd name="connsiteX15" fmla="*/ 149835 w 165010"/>
                <a:gd name="connsiteY15" fmla="*/ 158908 h 211534"/>
                <a:gd name="connsiteX16" fmla="*/ 81742 w 165010"/>
                <a:gd name="connsiteY16" fmla="*/ 8451 h 211534"/>
                <a:gd name="connsiteX17" fmla="*/ 95042 w 165010"/>
                <a:gd name="connsiteY17" fmla="*/ 4379 h 211534"/>
                <a:gd name="connsiteX18" fmla="*/ 164664 w 165010"/>
                <a:gd name="connsiteY18" fmla="*/ 162218 h 211534"/>
                <a:gd name="connsiteX19" fmla="*/ 162087 w 165010"/>
                <a:gd name="connsiteY19" fmla="*/ 169140 h 211534"/>
                <a:gd name="connsiteX20" fmla="*/ 104135 w 165010"/>
                <a:gd name="connsiteY20" fmla="*/ 151769 h 211534"/>
                <a:gd name="connsiteX21" fmla="*/ 82828 w 165010"/>
                <a:gd name="connsiteY21" fmla="*/ 148510 h 211534"/>
                <a:gd name="connsiteX22" fmla="*/ 75227 w 165010"/>
                <a:gd name="connsiteY22" fmla="*/ 164118 h 211534"/>
                <a:gd name="connsiteX23" fmla="*/ 60976 w 165010"/>
                <a:gd name="connsiteY23" fmla="*/ 207276 h 211534"/>
                <a:gd name="connsiteX24" fmla="*/ 49712 w 165010"/>
                <a:gd name="connsiteY24" fmla="*/ 207548 h 211534"/>
                <a:gd name="connsiteX25" fmla="*/ 15375 w 165010"/>
                <a:gd name="connsiteY25" fmla="*/ 127610 h 21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010" h="211534">
                  <a:moveTo>
                    <a:pt x="0" y="101071"/>
                  </a:moveTo>
                  <a:lnTo>
                    <a:pt x="0" y="89131"/>
                  </a:lnTo>
                  <a:lnTo>
                    <a:pt x="21482" y="125847"/>
                  </a:lnTo>
                  <a:cubicBezTo>
                    <a:pt x="28812" y="138196"/>
                    <a:pt x="36682" y="150410"/>
                    <a:pt x="42926" y="163304"/>
                  </a:cubicBezTo>
                  <a:lnTo>
                    <a:pt x="54385" y="189521"/>
                  </a:lnTo>
                  <a:lnTo>
                    <a:pt x="49576" y="204563"/>
                  </a:lnTo>
                  <a:cubicBezTo>
                    <a:pt x="53375" y="204426"/>
                    <a:pt x="57040" y="204426"/>
                    <a:pt x="60841" y="204291"/>
                  </a:cubicBezTo>
                  <a:lnTo>
                    <a:pt x="54385" y="189521"/>
                  </a:lnTo>
                  <a:lnTo>
                    <a:pt x="63419" y="161269"/>
                  </a:lnTo>
                  <a:cubicBezTo>
                    <a:pt x="67763" y="150410"/>
                    <a:pt x="71834" y="136433"/>
                    <a:pt x="85270" y="134396"/>
                  </a:cubicBezTo>
                  <a:cubicBezTo>
                    <a:pt x="97348" y="132631"/>
                    <a:pt x="108613" y="140095"/>
                    <a:pt x="117706" y="146882"/>
                  </a:cubicBezTo>
                  <a:cubicBezTo>
                    <a:pt x="122796" y="150683"/>
                    <a:pt x="128937" y="155704"/>
                    <a:pt x="135469" y="158775"/>
                  </a:cubicBezTo>
                  <a:lnTo>
                    <a:pt x="149835" y="158908"/>
                  </a:lnTo>
                  <a:lnTo>
                    <a:pt x="152992" y="165883"/>
                  </a:lnTo>
                  <a:cubicBezTo>
                    <a:pt x="153806" y="163575"/>
                    <a:pt x="154757" y="161269"/>
                    <a:pt x="155571" y="158962"/>
                  </a:cubicBezTo>
                  <a:lnTo>
                    <a:pt x="149835" y="158908"/>
                  </a:lnTo>
                  <a:lnTo>
                    <a:pt x="81742" y="8451"/>
                  </a:lnTo>
                  <a:cubicBezTo>
                    <a:pt x="78077" y="308"/>
                    <a:pt x="91512" y="-3629"/>
                    <a:pt x="95042" y="4379"/>
                  </a:cubicBezTo>
                  <a:cubicBezTo>
                    <a:pt x="118385" y="56903"/>
                    <a:pt x="141321" y="109696"/>
                    <a:pt x="164664" y="162218"/>
                  </a:cubicBezTo>
                  <a:cubicBezTo>
                    <a:pt x="165749" y="164526"/>
                    <a:pt x="164121" y="167919"/>
                    <a:pt x="162087" y="169140"/>
                  </a:cubicBezTo>
                  <a:cubicBezTo>
                    <a:pt x="140372" y="182305"/>
                    <a:pt x="121505" y="162761"/>
                    <a:pt x="104135" y="151769"/>
                  </a:cubicBezTo>
                  <a:cubicBezTo>
                    <a:pt x="98433" y="148104"/>
                    <a:pt x="88664" y="142675"/>
                    <a:pt x="82828" y="148510"/>
                  </a:cubicBezTo>
                  <a:cubicBezTo>
                    <a:pt x="79026" y="152312"/>
                    <a:pt x="77263" y="159233"/>
                    <a:pt x="75227" y="164118"/>
                  </a:cubicBezTo>
                  <a:cubicBezTo>
                    <a:pt x="69391" y="178097"/>
                    <a:pt x="64777" y="192620"/>
                    <a:pt x="60976" y="207276"/>
                  </a:cubicBezTo>
                  <a:cubicBezTo>
                    <a:pt x="59484" y="213112"/>
                    <a:pt x="51747" y="212704"/>
                    <a:pt x="49712" y="207548"/>
                  </a:cubicBezTo>
                  <a:cubicBezTo>
                    <a:pt x="39261" y="180677"/>
                    <a:pt x="28132" y="153397"/>
                    <a:pt x="15375" y="12761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3" name="任意多边形: 形状 652"/>
            <p:cNvSpPr/>
            <p:nvPr/>
          </p:nvSpPr>
          <p:spPr>
            <a:xfrm rot="5400000">
              <a:off x="9569642" y="-32986"/>
              <a:ext cx="214470" cy="280445"/>
            </a:xfrm>
            <a:custGeom>
              <a:avLst/>
              <a:gdLst>
                <a:gd name="connsiteX0" fmla="*/ 0 w 214470"/>
                <a:gd name="connsiteY0" fmla="*/ 280445 h 280445"/>
                <a:gd name="connsiteX1" fmla="*/ 0 w 214470"/>
                <a:gd name="connsiteY1" fmla="*/ 263630 h 280445"/>
                <a:gd name="connsiteX2" fmla="*/ 197539 w 214470"/>
                <a:gd name="connsiteY2" fmla="*/ 184068 h 280445"/>
                <a:gd name="connsiteX3" fmla="*/ 199952 w 214470"/>
                <a:gd name="connsiteY3" fmla="*/ 190438 h 280445"/>
                <a:gd name="connsiteX4" fmla="*/ 204973 w 214470"/>
                <a:gd name="connsiteY4" fmla="*/ 181074 h 280445"/>
                <a:gd name="connsiteX5" fmla="*/ 197539 w 214470"/>
                <a:gd name="connsiteY5" fmla="*/ 184068 h 280445"/>
                <a:gd name="connsiteX6" fmla="*/ 163715 w 214470"/>
                <a:gd name="connsiteY6" fmla="*/ 94757 h 280445"/>
                <a:gd name="connsiteX7" fmla="*/ 111192 w 214470"/>
                <a:gd name="connsiteY7" fmla="*/ 8169 h 280445"/>
                <a:gd name="connsiteX8" fmla="*/ 119336 w 214470"/>
                <a:gd name="connsiteY8" fmla="*/ 1519 h 280445"/>
                <a:gd name="connsiteX9" fmla="*/ 176880 w 214470"/>
                <a:gd name="connsiteY9" fmla="*/ 88378 h 280445"/>
                <a:gd name="connsiteX10" fmla="*/ 214201 w 214470"/>
                <a:gd name="connsiteY10" fmla="*/ 186230 h 280445"/>
                <a:gd name="connsiteX11" fmla="*/ 209181 w 214470"/>
                <a:gd name="connsiteY11" fmla="*/ 195594 h 28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470" h="280445">
                  <a:moveTo>
                    <a:pt x="0" y="280445"/>
                  </a:moveTo>
                  <a:lnTo>
                    <a:pt x="0" y="263630"/>
                  </a:lnTo>
                  <a:lnTo>
                    <a:pt x="197539" y="184068"/>
                  </a:lnTo>
                  <a:lnTo>
                    <a:pt x="199952" y="190438"/>
                  </a:lnTo>
                  <a:cubicBezTo>
                    <a:pt x="201580" y="187316"/>
                    <a:pt x="203208" y="184194"/>
                    <a:pt x="204973" y="181074"/>
                  </a:cubicBezTo>
                  <a:lnTo>
                    <a:pt x="197539" y="184068"/>
                  </a:lnTo>
                  <a:lnTo>
                    <a:pt x="163715" y="94757"/>
                  </a:lnTo>
                  <a:cubicBezTo>
                    <a:pt x="148515" y="64356"/>
                    <a:pt x="128563" y="37213"/>
                    <a:pt x="111192" y="8169"/>
                  </a:cubicBezTo>
                  <a:cubicBezTo>
                    <a:pt x="108071" y="3012"/>
                    <a:pt x="114992" y="-2824"/>
                    <a:pt x="119336" y="1519"/>
                  </a:cubicBezTo>
                  <a:cubicBezTo>
                    <a:pt x="143765" y="25948"/>
                    <a:pt x="161544" y="57706"/>
                    <a:pt x="176880" y="88378"/>
                  </a:cubicBezTo>
                  <a:cubicBezTo>
                    <a:pt x="192622" y="119728"/>
                    <a:pt x="205108" y="152437"/>
                    <a:pt x="214201" y="186230"/>
                  </a:cubicBezTo>
                  <a:cubicBezTo>
                    <a:pt x="215288" y="190438"/>
                    <a:pt x="212980" y="193966"/>
                    <a:pt x="209181" y="195594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5" name="任意多边形: 形状 654"/>
            <p:cNvSpPr/>
            <p:nvPr/>
          </p:nvSpPr>
          <p:spPr>
            <a:xfrm rot="5400000">
              <a:off x="9749829" y="22042"/>
              <a:ext cx="99000" cy="54918"/>
            </a:xfrm>
            <a:custGeom>
              <a:avLst/>
              <a:gdLst>
                <a:gd name="connsiteX0" fmla="*/ 0 w 99000"/>
                <a:gd name="connsiteY0" fmla="*/ 54918 h 54918"/>
                <a:gd name="connsiteX1" fmla="*/ 0 w 99000"/>
                <a:gd name="connsiteY1" fmla="*/ 37510 h 54918"/>
                <a:gd name="connsiteX2" fmla="*/ 40349 w 99000"/>
                <a:gd name="connsiteY2" fmla="*/ 19757 h 54918"/>
                <a:gd name="connsiteX3" fmla="*/ 93820 w 99000"/>
                <a:gd name="connsiteY3" fmla="*/ 78 h 54918"/>
                <a:gd name="connsiteX4" fmla="*/ 96807 w 99000"/>
                <a:gd name="connsiteY4" fmla="*/ 9985 h 54918"/>
                <a:gd name="connsiteX5" fmla="*/ 37362 w 99000"/>
                <a:gd name="connsiteY5" fmla="*/ 38893 h 54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00" h="54918">
                  <a:moveTo>
                    <a:pt x="0" y="54918"/>
                  </a:moveTo>
                  <a:lnTo>
                    <a:pt x="0" y="37510"/>
                  </a:lnTo>
                  <a:lnTo>
                    <a:pt x="40349" y="19757"/>
                  </a:lnTo>
                  <a:cubicBezTo>
                    <a:pt x="57856" y="12021"/>
                    <a:pt x="74821" y="2929"/>
                    <a:pt x="93820" y="78"/>
                  </a:cubicBezTo>
                  <a:cubicBezTo>
                    <a:pt x="99792" y="-873"/>
                    <a:pt x="100335" y="7136"/>
                    <a:pt x="96807" y="9985"/>
                  </a:cubicBezTo>
                  <a:cubicBezTo>
                    <a:pt x="79706" y="23558"/>
                    <a:pt x="57313" y="30343"/>
                    <a:pt x="37362" y="3889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7" name="任意多边形: 形状 656"/>
            <p:cNvSpPr/>
            <p:nvPr/>
          </p:nvSpPr>
          <p:spPr>
            <a:xfrm rot="5400000">
              <a:off x="8107561" y="-308368"/>
              <a:ext cx="859161" cy="1475899"/>
            </a:xfrm>
            <a:custGeom>
              <a:avLst/>
              <a:gdLst>
                <a:gd name="connsiteX0" fmla="*/ 0 w 859161"/>
                <a:gd name="connsiteY0" fmla="*/ 1475899 h 1475899"/>
                <a:gd name="connsiteX1" fmla="*/ 0 w 859161"/>
                <a:gd name="connsiteY1" fmla="*/ 1458466 h 1475899"/>
                <a:gd name="connsiteX2" fmla="*/ 415334 w 859161"/>
                <a:gd name="connsiteY2" fmla="*/ 1287076 h 1475899"/>
                <a:gd name="connsiteX3" fmla="*/ 631530 w 859161"/>
                <a:gd name="connsiteY3" fmla="*/ 1192617 h 1475899"/>
                <a:gd name="connsiteX4" fmla="*/ 739172 w 859161"/>
                <a:gd name="connsiteY4" fmla="*/ 1152581 h 1475899"/>
                <a:gd name="connsiteX5" fmla="*/ 839676 w 859161"/>
                <a:gd name="connsiteY5" fmla="*/ 1129403 h 1475899"/>
                <a:gd name="connsiteX6" fmla="*/ 844335 w 859161"/>
                <a:gd name="connsiteY6" fmla="*/ 1139144 h 1475899"/>
                <a:gd name="connsiteX7" fmla="*/ 850985 w 859161"/>
                <a:gd name="connsiteY7" fmla="*/ 1126795 h 1475899"/>
                <a:gd name="connsiteX8" fmla="*/ 839676 w 859161"/>
                <a:gd name="connsiteY8" fmla="*/ 1129403 h 1475899"/>
                <a:gd name="connsiteX9" fmla="*/ 725854 w 859161"/>
                <a:gd name="connsiteY9" fmla="*/ 891461 h 1475899"/>
                <a:gd name="connsiteX10" fmla="*/ 520107 w 859161"/>
                <a:gd name="connsiteY10" fmla="*/ 451738 h 1475899"/>
                <a:gd name="connsiteX11" fmla="*/ 320876 w 859161"/>
                <a:gd name="connsiteY11" fmla="*/ 10249 h 1475899"/>
                <a:gd name="connsiteX12" fmla="*/ 336889 w 859161"/>
                <a:gd name="connsiteY12" fmla="*/ 5364 h 1475899"/>
                <a:gd name="connsiteX13" fmla="*/ 448178 w 859161"/>
                <a:gd name="connsiteY13" fmla="*/ 253998 h 1475899"/>
                <a:gd name="connsiteX14" fmla="*/ 650125 w 859161"/>
                <a:gd name="connsiteY14" fmla="*/ 693721 h 1475899"/>
                <a:gd name="connsiteX15" fmla="*/ 858043 w 859161"/>
                <a:gd name="connsiteY15" fmla="*/ 1130595 h 1475899"/>
                <a:gd name="connsiteX16" fmla="*/ 851393 w 859161"/>
                <a:gd name="connsiteY16" fmla="*/ 1142946 h 1475899"/>
                <a:gd name="connsiteX17" fmla="*/ 605881 w 859161"/>
                <a:gd name="connsiteY17" fmla="*/ 1221117 h 1475899"/>
                <a:gd name="connsiteX18" fmla="*/ 387647 w 859161"/>
                <a:gd name="connsiteY18" fmla="*/ 1316255 h 1475899"/>
                <a:gd name="connsiteX19" fmla="*/ 162085 w 859161"/>
                <a:gd name="connsiteY19" fmla="*/ 1409493 h 147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161" h="1475899">
                  <a:moveTo>
                    <a:pt x="0" y="1475899"/>
                  </a:moveTo>
                  <a:lnTo>
                    <a:pt x="0" y="1458466"/>
                  </a:lnTo>
                  <a:lnTo>
                    <a:pt x="415334" y="1287076"/>
                  </a:lnTo>
                  <a:cubicBezTo>
                    <a:pt x="487672" y="1256268"/>
                    <a:pt x="559058" y="1223019"/>
                    <a:pt x="631530" y="1192617"/>
                  </a:cubicBezTo>
                  <a:cubicBezTo>
                    <a:pt x="666818" y="1177824"/>
                    <a:pt x="702647" y="1164015"/>
                    <a:pt x="739172" y="1152581"/>
                  </a:cubicBezTo>
                  <a:lnTo>
                    <a:pt x="839676" y="1129403"/>
                  </a:lnTo>
                  <a:lnTo>
                    <a:pt x="844335" y="1139144"/>
                  </a:lnTo>
                  <a:cubicBezTo>
                    <a:pt x="846506" y="1135073"/>
                    <a:pt x="848814" y="1130866"/>
                    <a:pt x="850985" y="1126795"/>
                  </a:cubicBezTo>
                  <a:lnTo>
                    <a:pt x="839676" y="1129403"/>
                  </a:lnTo>
                  <a:lnTo>
                    <a:pt x="725854" y="891461"/>
                  </a:lnTo>
                  <a:cubicBezTo>
                    <a:pt x="656232" y="745293"/>
                    <a:pt x="587695" y="598718"/>
                    <a:pt x="520107" y="451738"/>
                  </a:cubicBezTo>
                  <a:cubicBezTo>
                    <a:pt x="452657" y="305026"/>
                    <a:pt x="386290" y="157774"/>
                    <a:pt x="320876" y="10249"/>
                  </a:cubicBezTo>
                  <a:cubicBezTo>
                    <a:pt x="316531" y="342"/>
                    <a:pt x="332547" y="-4409"/>
                    <a:pt x="336889" y="5364"/>
                  </a:cubicBezTo>
                  <a:cubicBezTo>
                    <a:pt x="373669" y="88422"/>
                    <a:pt x="410718" y="171211"/>
                    <a:pt x="448178" y="253998"/>
                  </a:cubicBezTo>
                  <a:cubicBezTo>
                    <a:pt x="514679" y="400978"/>
                    <a:pt x="581995" y="547553"/>
                    <a:pt x="650125" y="693721"/>
                  </a:cubicBezTo>
                  <a:cubicBezTo>
                    <a:pt x="718255" y="839888"/>
                    <a:pt x="786928" y="985785"/>
                    <a:pt x="858043" y="1130595"/>
                  </a:cubicBezTo>
                  <a:cubicBezTo>
                    <a:pt x="861029" y="1136567"/>
                    <a:pt x="857772" y="1141995"/>
                    <a:pt x="851393" y="1142946"/>
                  </a:cubicBezTo>
                  <a:cubicBezTo>
                    <a:pt x="765756" y="1155837"/>
                    <a:pt x="684869" y="1186781"/>
                    <a:pt x="605881" y="1221117"/>
                  </a:cubicBezTo>
                  <a:cubicBezTo>
                    <a:pt x="533136" y="1252740"/>
                    <a:pt x="460798" y="1285447"/>
                    <a:pt x="387647" y="1316255"/>
                  </a:cubicBezTo>
                  <a:cubicBezTo>
                    <a:pt x="312595" y="1347878"/>
                    <a:pt x="237409" y="1378686"/>
                    <a:pt x="162085" y="140949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59" name="任意多边形: 形状 658"/>
            <p:cNvSpPr/>
            <p:nvPr/>
          </p:nvSpPr>
          <p:spPr>
            <a:xfrm rot="5400000">
              <a:off x="8992280" y="92454"/>
              <a:ext cx="341022" cy="156116"/>
            </a:xfrm>
            <a:custGeom>
              <a:avLst/>
              <a:gdLst>
                <a:gd name="connsiteX0" fmla="*/ 0 w 341022"/>
                <a:gd name="connsiteY0" fmla="*/ 156116 h 156116"/>
                <a:gd name="connsiteX1" fmla="*/ 0 w 341022"/>
                <a:gd name="connsiteY1" fmla="*/ 140174 h 156116"/>
                <a:gd name="connsiteX2" fmla="*/ 118928 w 341022"/>
                <a:gd name="connsiteY2" fmla="*/ 90823 h 156116"/>
                <a:gd name="connsiteX3" fmla="*/ 225466 w 341022"/>
                <a:gd name="connsiteY3" fmla="*/ 45630 h 156116"/>
                <a:gd name="connsiteX4" fmla="*/ 332005 w 341022"/>
                <a:gd name="connsiteY4" fmla="*/ 435 h 156116"/>
                <a:gd name="connsiteX5" fmla="*/ 337704 w 341022"/>
                <a:gd name="connsiteY5" fmla="*/ 13058 h 156116"/>
                <a:gd name="connsiteX6" fmla="*/ 219088 w 341022"/>
                <a:gd name="connsiteY6" fmla="*/ 64766 h 156116"/>
                <a:gd name="connsiteX7" fmla="*/ 100064 w 341022"/>
                <a:gd name="connsiteY7" fmla="*/ 115117 h 156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022" h="156116">
                  <a:moveTo>
                    <a:pt x="0" y="156116"/>
                  </a:moveTo>
                  <a:lnTo>
                    <a:pt x="0" y="140174"/>
                  </a:lnTo>
                  <a:lnTo>
                    <a:pt x="118928" y="90823"/>
                  </a:lnTo>
                  <a:cubicBezTo>
                    <a:pt x="154486" y="75895"/>
                    <a:pt x="190043" y="60830"/>
                    <a:pt x="225466" y="45630"/>
                  </a:cubicBezTo>
                  <a:cubicBezTo>
                    <a:pt x="260887" y="30565"/>
                    <a:pt x="295904" y="13872"/>
                    <a:pt x="332005" y="435"/>
                  </a:cubicBezTo>
                  <a:cubicBezTo>
                    <a:pt x="339469" y="-2415"/>
                    <a:pt x="344762" y="9529"/>
                    <a:pt x="337704" y="13058"/>
                  </a:cubicBezTo>
                  <a:cubicBezTo>
                    <a:pt x="299161" y="32193"/>
                    <a:pt x="258582" y="47938"/>
                    <a:pt x="219088" y="64766"/>
                  </a:cubicBezTo>
                  <a:cubicBezTo>
                    <a:pt x="179457" y="81730"/>
                    <a:pt x="139829" y="98424"/>
                    <a:pt x="100064" y="11511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1" name="任意多边形: 形状 660"/>
            <p:cNvSpPr/>
            <p:nvPr/>
          </p:nvSpPr>
          <p:spPr>
            <a:xfrm rot="5400000">
              <a:off x="8024611" y="146291"/>
              <a:ext cx="652634" cy="360055"/>
            </a:xfrm>
            <a:custGeom>
              <a:avLst/>
              <a:gdLst>
                <a:gd name="connsiteX0" fmla="*/ 0 w 652634"/>
                <a:gd name="connsiteY0" fmla="*/ 360055 h 360055"/>
                <a:gd name="connsiteX1" fmla="*/ 0 w 652634"/>
                <a:gd name="connsiteY1" fmla="*/ 347777 h 360055"/>
                <a:gd name="connsiteX2" fmla="*/ 1532 w 652634"/>
                <a:gd name="connsiteY2" fmla="*/ 348188 h 360055"/>
                <a:gd name="connsiteX3" fmla="*/ 88255 w 652634"/>
                <a:gd name="connsiteY3" fmla="*/ 296751 h 360055"/>
                <a:gd name="connsiteX4" fmla="*/ 132770 w 652634"/>
                <a:gd name="connsiteY4" fmla="*/ 196321 h 360055"/>
                <a:gd name="connsiteX5" fmla="*/ 198866 w 652634"/>
                <a:gd name="connsiteY5" fmla="*/ 110820 h 360055"/>
                <a:gd name="connsiteX6" fmla="*/ 321553 w 652634"/>
                <a:gd name="connsiteY6" fmla="*/ 89377 h 360055"/>
                <a:gd name="connsiteX7" fmla="*/ 455744 w 652634"/>
                <a:gd name="connsiteY7" fmla="*/ 105764 h 360055"/>
                <a:gd name="connsiteX8" fmla="*/ 576948 w 652634"/>
                <a:gd name="connsiteY8" fmla="*/ 148251 h 360055"/>
                <a:gd name="connsiteX9" fmla="*/ 573852 w 652634"/>
                <a:gd name="connsiteY9" fmla="*/ 151942 h 360055"/>
                <a:gd name="connsiteX10" fmla="*/ 583217 w 652634"/>
                <a:gd name="connsiteY10" fmla="*/ 150448 h 360055"/>
                <a:gd name="connsiteX11" fmla="*/ 576948 w 652634"/>
                <a:gd name="connsiteY11" fmla="*/ 148251 h 360055"/>
                <a:gd name="connsiteX12" fmla="*/ 600166 w 652634"/>
                <a:gd name="connsiteY12" fmla="*/ 120574 h 360055"/>
                <a:gd name="connsiteX13" fmla="*/ 638317 w 652634"/>
                <a:gd name="connsiteY13" fmla="*/ 7131 h 360055"/>
                <a:gd name="connsiteX14" fmla="*/ 652568 w 652634"/>
                <a:gd name="connsiteY14" fmla="*/ 6724 h 360055"/>
                <a:gd name="connsiteX15" fmla="*/ 584981 w 652634"/>
                <a:gd name="connsiteY15" fmla="*/ 162528 h 360055"/>
                <a:gd name="connsiteX16" fmla="*/ 575617 w 652634"/>
                <a:gd name="connsiteY16" fmla="*/ 164020 h 360055"/>
                <a:gd name="connsiteX17" fmla="*/ 285318 w 652634"/>
                <a:gd name="connsiteY17" fmla="*/ 105119 h 360055"/>
                <a:gd name="connsiteX18" fmla="*/ 177694 w 652634"/>
                <a:gd name="connsiteY18" fmla="*/ 148006 h 360055"/>
                <a:gd name="connsiteX19" fmla="*/ 130193 w 652634"/>
                <a:gd name="connsiteY19" fmla="*/ 244635 h 360055"/>
                <a:gd name="connsiteX20" fmla="*/ 77534 w 652634"/>
                <a:gd name="connsiteY20" fmla="*/ 333666 h 360055"/>
                <a:gd name="connsiteX21" fmla="*/ 34309 w 652634"/>
                <a:gd name="connsiteY21" fmla="*/ 359300 h 36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2634" h="360055">
                  <a:moveTo>
                    <a:pt x="0" y="360055"/>
                  </a:moveTo>
                  <a:lnTo>
                    <a:pt x="0" y="347777"/>
                  </a:lnTo>
                  <a:lnTo>
                    <a:pt x="1532" y="348188"/>
                  </a:lnTo>
                  <a:cubicBezTo>
                    <a:pt x="39126" y="351581"/>
                    <a:pt x="68713" y="326473"/>
                    <a:pt x="88255" y="296751"/>
                  </a:cubicBezTo>
                  <a:cubicBezTo>
                    <a:pt x="108478" y="265807"/>
                    <a:pt x="118520" y="230250"/>
                    <a:pt x="132770" y="196321"/>
                  </a:cubicBezTo>
                  <a:cubicBezTo>
                    <a:pt x="146885" y="162663"/>
                    <a:pt x="166294" y="129413"/>
                    <a:pt x="198866" y="110820"/>
                  </a:cubicBezTo>
                  <a:cubicBezTo>
                    <a:pt x="235509" y="89919"/>
                    <a:pt x="280567" y="88969"/>
                    <a:pt x="321553" y="89377"/>
                  </a:cubicBezTo>
                  <a:cubicBezTo>
                    <a:pt x="366815" y="89920"/>
                    <a:pt x="411840" y="95484"/>
                    <a:pt x="455744" y="105764"/>
                  </a:cubicBezTo>
                  <a:lnTo>
                    <a:pt x="576948" y="148251"/>
                  </a:lnTo>
                  <a:lnTo>
                    <a:pt x="573852" y="151942"/>
                  </a:lnTo>
                  <a:cubicBezTo>
                    <a:pt x="576974" y="151399"/>
                    <a:pt x="580095" y="150991"/>
                    <a:pt x="583217" y="150448"/>
                  </a:cubicBezTo>
                  <a:lnTo>
                    <a:pt x="576948" y="148251"/>
                  </a:lnTo>
                  <a:lnTo>
                    <a:pt x="600166" y="120574"/>
                  </a:lnTo>
                  <a:cubicBezTo>
                    <a:pt x="622846" y="87264"/>
                    <a:pt x="634857" y="48457"/>
                    <a:pt x="638317" y="7131"/>
                  </a:cubicBezTo>
                  <a:cubicBezTo>
                    <a:pt x="638996" y="-1963"/>
                    <a:pt x="652296" y="-2640"/>
                    <a:pt x="652568" y="6724"/>
                  </a:cubicBezTo>
                  <a:cubicBezTo>
                    <a:pt x="654196" y="64405"/>
                    <a:pt x="625968" y="122763"/>
                    <a:pt x="584981" y="162528"/>
                  </a:cubicBezTo>
                  <a:cubicBezTo>
                    <a:pt x="582403" y="165107"/>
                    <a:pt x="578873" y="165648"/>
                    <a:pt x="575617" y="164020"/>
                  </a:cubicBezTo>
                  <a:cubicBezTo>
                    <a:pt x="485635" y="120863"/>
                    <a:pt x="385069" y="100097"/>
                    <a:pt x="285318" y="105119"/>
                  </a:cubicBezTo>
                  <a:cubicBezTo>
                    <a:pt x="244873" y="107155"/>
                    <a:pt x="204973" y="115842"/>
                    <a:pt x="177694" y="148006"/>
                  </a:cubicBezTo>
                  <a:cubicBezTo>
                    <a:pt x="154214" y="175556"/>
                    <a:pt x="142814" y="211385"/>
                    <a:pt x="130193" y="244635"/>
                  </a:cubicBezTo>
                  <a:cubicBezTo>
                    <a:pt x="117842" y="276936"/>
                    <a:pt x="102777" y="309237"/>
                    <a:pt x="77534" y="333666"/>
                  </a:cubicBezTo>
                  <a:cubicBezTo>
                    <a:pt x="64641" y="346084"/>
                    <a:pt x="50052" y="354737"/>
                    <a:pt x="34309" y="35930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41" name="任意多边形: 形状 240"/>
            <p:cNvSpPr/>
            <p:nvPr/>
          </p:nvSpPr>
          <p:spPr>
            <a:xfrm rot="5400000">
              <a:off x="8555203" y="219276"/>
              <a:ext cx="201059" cy="183561"/>
            </a:xfrm>
            <a:custGeom>
              <a:avLst/>
              <a:gdLst>
                <a:gd name="connsiteX0" fmla="*/ 24391 w 105942"/>
                <a:gd name="connsiteY0" fmla="*/ 20251 h 96722"/>
                <a:gd name="connsiteX1" fmla="*/ 3581 w 105942"/>
                <a:gd name="connsiteY1" fmla="*/ 36627 h 96722"/>
                <a:gd name="connsiteX2" fmla="*/ 1936 w 105942"/>
                <a:gd name="connsiteY2" fmla="*/ 65018 h 96722"/>
                <a:gd name="connsiteX3" fmla="*/ 54426 w 105942"/>
                <a:gd name="connsiteY3" fmla="*/ 96626 h 96722"/>
                <a:gd name="connsiteX4" fmla="*/ 104771 w 105942"/>
                <a:gd name="connsiteY4" fmla="*/ 56508 h 96722"/>
                <a:gd name="connsiteX5" fmla="*/ 75379 w 105942"/>
                <a:gd name="connsiteY5" fmla="*/ 3231 h 96722"/>
                <a:gd name="connsiteX6" fmla="*/ 38050 w 105942"/>
                <a:gd name="connsiteY6" fmla="*/ 3589 h 96722"/>
                <a:gd name="connsiteX7" fmla="*/ 21102 w 105942"/>
                <a:gd name="connsiteY7" fmla="*/ 13243 h 96722"/>
                <a:gd name="connsiteX8" fmla="*/ 14165 w 105942"/>
                <a:gd name="connsiteY8" fmla="*/ 19536 h 96722"/>
                <a:gd name="connsiteX9" fmla="*/ 8801 w 105942"/>
                <a:gd name="connsiteY9" fmla="*/ 28618 h 96722"/>
                <a:gd name="connsiteX10" fmla="*/ 13378 w 105942"/>
                <a:gd name="connsiteY10" fmla="*/ 31979 h 96722"/>
                <a:gd name="connsiteX11" fmla="*/ 23676 w 105942"/>
                <a:gd name="connsiteY11" fmla="*/ 22969 h 96722"/>
                <a:gd name="connsiteX12" fmla="*/ 36119 w 105942"/>
                <a:gd name="connsiteY12" fmla="*/ 14316 h 96722"/>
                <a:gd name="connsiteX13" fmla="*/ 63723 w 105942"/>
                <a:gd name="connsiteY13" fmla="*/ 9381 h 96722"/>
                <a:gd name="connsiteX14" fmla="*/ 97405 w 105942"/>
                <a:gd name="connsiteY14" fmla="*/ 46997 h 96722"/>
                <a:gd name="connsiteX15" fmla="*/ 13021 w 105942"/>
                <a:gd name="connsiteY15" fmla="*/ 69594 h 96722"/>
                <a:gd name="connsiteX16" fmla="*/ 25178 w 105942"/>
                <a:gd name="connsiteY16" fmla="*/ 22253 h 96722"/>
                <a:gd name="connsiteX17" fmla="*/ 24391 w 105942"/>
                <a:gd name="connsiteY17" fmla="*/ 20251 h 96722"/>
                <a:gd name="connsiteX18" fmla="*/ 24391 w 105942"/>
                <a:gd name="connsiteY18" fmla="*/ 20251 h 9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942" h="96722">
                  <a:moveTo>
                    <a:pt x="24391" y="20251"/>
                  </a:moveTo>
                  <a:cubicBezTo>
                    <a:pt x="14666" y="21896"/>
                    <a:pt x="7657" y="27688"/>
                    <a:pt x="3581" y="36627"/>
                  </a:cubicBezTo>
                  <a:cubicBezTo>
                    <a:pt x="-424" y="45423"/>
                    <a:pt x="-1210" y="55864"/>
                    <a:pt x="1936" y="65018"/>
                  </a:cubicBezTo>
                  <a:cubicBezTo>
                    <a:pt x="9159" y="86257"/>
                    <a:pt x="32973" y="97913"/>
                    <a:pt x="54426" y="96626"/>
                  </a:cubicBezTo>
                  <a:cubicBezTo>
                    <a:pt x="77739" y="95196"/>
                    <a:pt x="99479" y="79964"/>
                    <a:pt x="104771" y="56508"/>
                  </a:cubicBezTo>
                  <a:cubicBezTo>
                    <a:pt x="109991" y="33409"/>
                    <a:pt x="97333" y="11527"/>
                    <a:pt x="75379" y="3231"/>
                  </a:cubicBezTo>
                  <a:cubicBezTo>
                    <a:pt x="63365" y="-1274"/>
                    <a:pt x="50064" y="-988"/>
                    <a:pt x="38050" y="3589"/>
                  </a:cubicBezTo>
                  <a:cubicBezTo>
                    <a:pt x="31971" y="5949"/>
                    <a:pt x="26250" y="9167"/>
                    <a:pt x="21102" y="13243"/>
                  </a:cubicBezTo>
                  <a:cubicBezTo>
                    <a:pt x="18670" y="15174"/>
                    <a:pt x="16310" y="17248"/>
                    <a:pt x="14165" y="19536"/>
                  </a:cubicBezTo>
                  <a:cubicBezTo>
                    <a:pt x="11591" y="22325"/>
                    <a:pt x="10375" y="25185"/>
                    <a:pt x="8801" y="28618"/>
                  </a:cubicBezTo>
                  <a:cubicBezTo>
                    <a:pt x="7443" y="31622"/>
                    <a:pt x="10947" y="34196"/>
                    <a:pt x="13378" y="31979"/>
                  </a:cubicBezTo>
                  <a:cubicBezTo>
                    <a:pt x="16739" y="28904"/>
                    <a:pt x="20315" y="26044"/>
                    <a:pt x="23676" y="22969"/>
                  </a:cubicBezTo>
                  <a:cubicBezTo>
                    <a:pt x="27466" y="19536"/>
                    <a:pt x="31614" y="16676"/>
                    <a:pt x="36119" y="14316"/>
                  </a:cubicBezTo>
                  <a:cubicBezTo>
                    <a:pt x="44486" y="10025"/>
                    <a:pt x="54355" y="7951"/>
                    <a:pt x="63723" y="9381"/>
                  </a:cubicBezTo>
                  <a:cubicBezTo>
                    <a:pt x="82745" y="12170"/>
                    <a:pt x="97905" y="27259"/>
                    <a:pt x="97405" y="46997"/>
                  </a:cubicBezTo>
                  <a:cubicBezTo>
                    <a:pt x="96332" y="88474"/>
                    <a:pt x="35332" y="103634"/>
                    <a:pt x="13021" y="69594"/>
                  </a:cubicBezTo>
                  <a:cubicBezTo>
                    <a:pt x="2866" y="54005"/>
                    <a:pt x="8659" y="31121"/>
                    <a:pt x="25178" y="22253"/>
                  </a:cubicBezTo>
                  <a:cubicBezTo>
                    <a:pt x="26608" y="21681"/>
                    <a:pt x="25535" y="20108"/>
                    <a:pt x="24391" y="20251"/>
                  </a:cubicBezTo>
                  <a:lnTo>
                    <a:pt x="24391" y="2025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5" name="任意多边形: 形状 664"/>
            <p:cNvSpPr/>
            <p:nvPr/>
          </p:nvSpPr>
          <p:spPr>
            <a:xfrm rot="5400000">
              <a:off x="10376226" y="366431"/>
              <a:ext cx="2182204" cy="1449342"/>
            </a:xfrm>
            <a:custGeom>
              <a:avLst/>
              <a:gdLst>
                <a:gd name="connsiteX0" fmla="*/ 0 w 2182204"/>
                <a:gd name="connsiteY0" fmla="*/ 42911 h 1449342"/>
                <a:gd name="connsiteX1" fmla="*/ 0 w 2182204"/>
                <a:gd name="connsiteY1" fmla="*/ 0 h 1449342"/>
                <a:gd name="connsiteX2" fmla="*/ 1734234 w 2182204"/>
                <a:gd name="connsiteY2" fmla="*/ 0 h 1449342"/>
                <a:gd name="connsiteX3" fmla="*/ 2182204 w 2182204"/>
                <a:gd name="connsiteY3" fmla="*/ 624181 h 1449342"/>
                <a:gd name="connsiteX4" fmla="*/ 1119944 w 2182204"/>
                <a:gd name="connsiteY4" fmla="*/ 1384874 h 1449342"/>
                <a:gd name="connsiteX5" fmla="*/ 1029964 w 2182204"/>
                <a:gd name="connsiteY5" fmla="*/ 1449342 h 144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2204" h="1449342">
                  <a:moveTo>
                    <a:pt x="0" y="42911"/>
                  </a:moveTo>
                  <a:lnTo>
                    <a:pt x="0" y="0"/>
                  </a:lnTo>
                  <a:lnTo>
                    <a:pt x="1734234" y="0"/>
                  </a:lnTo>
                  <a:lnTo>
                    <a:pt x="2182204" y="624181"/>
                  </a:lnTo>
                  <a:lnTo>
                    <a:pt x="1119944" y="1384874"/>
                  </a:lnTo>
                  <a:lnTo>
                    <a:pt x="1029964" y="1449342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7" name="任意多边形: 形状 666"/>
            <p:cNvSpPr/>
            <p:nvPr/>
          </p:nvSpPr>
          <p:spPr>
            <a:xfrm rot="5400000">
              <a:off x="11150288" y="867704"/>
              <a:ext cx="1232060" cy="657044"/>
            </a:xfrm>
            <a:custGeom>
              <a:avLst/>
              <a:gdLst>
                <a:gd name="connsiteX0" fmla="*/ 0 w 1232060"/>
                <a:gd name="connsiteY0" fmla="*/ 13058 h 657044"/>
                <a:gd name="connsiteX1" fmla="*/ 53608 w 1232060"/>
                <a:gd name="connsiteY1" fmla="*/ 8037 h 657044"/>
                <a:gd name="connsiteX2" fmla="*/ 266142 w 1232060"/>
                <a:gd name="connsiteY2" fmla="*/ 981 h 657044"/>
                <a:gd name="connsiteX3" fmla="*/ 573813 w 1232060"/>
                <a:gd name="connsiteY3" fmla="*/ 35859 h 657044"/>
                <a:gd name="connsiteX4" fmla="*/ 819732 w 1232060"/>
                <a:gd name="connsiteY4" fmla="*/ 144705 h 657044"/>
                <a:gd name="connsiteX5" fmla="*/ 1188341 w 1232060"/>
                <a:gd name="connsiteY5" fmla="*/ 364566 h 657044"/>
                <a:gd name="connsiteX6" fmla="*/ 1202998 w 1232060"/>
                <a:gd name="connsiteY6" fmla="*/ 499740 h 657044"/>
                <a:gd name="connsiteX7" fmla="*/ 1029144 w 1232060"/>
                <a:gd name="connsiteY7" fmla="*/ 642516 h 657044"/>
                <a:gd name="connsiteX8" fmla="*/ 741424 w 1232060"/>
                <a:gd name="connsiteY8" fmla="*/ 572078 h 657044"/>
                <a:gd name="connsiteX9" fmla="*/ 246326 w 1232060"/>
                <a:gd name="connsiteY9" fmla="*/ 264680 h 657044"/>
                <a:gd name="connsiteX10" fmla="*/ 0 w 1232060"/>
                <a:gd name="connsiteY10" fmla="*/ 13058 h 65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2060" h="657044">
                  <a:moveTo>
                    <a:pt x="0" y="13058"/>
                  </a:moveTo>
                  <a:cubicBezTo>
                    <a:pt x="0" y="13058"/>
                    <a:pt x="27551" y="3829"/>
                    <a:pt x="53608" y="8037"/>
                  </a:cubicBezTo>
                  <a:cubicBezTo>
                    <a:pt x="79667" y="12110"/>
                    <a:pt x="186340" y="6816"/>
                    <a:pt x="266142" y="981"/>
                  </a:cubicBezTo>
                  <a:cubicBezTo>
                    <a:pt x="345943" y="-4856"/>
                    <a:pt x="492653" y="16452"/>
                    <a:pt x="573813" y="35859"/>
                  </a:cubicBezTo>
                  <a:cubicBezTo>
                    <a:pt x="654972" y="55268"/>
                    <a:pt x="718352" y="106025"/>
                    <a:pt x="819732" y="144705"/>
                  </a:cubicBezTo>
                  <a:cubicBezTo>
                    <a:pt x="920977" y="183384"/>
                    <a:pt x="1118991" y="298609"/>
                    <a:pt x="1188341" y="364566"/>
                  </a:cubicBezTo>
                  <a:cubicBezTo>
                    <a:pt x="1257693" y="430525"/>
                    <a:pt x="1230277" y="422110"/>
                    <a:pt x="1202998" y="499740"/>
                  </a:cubicBezTo>
                  <a:cubicBezTo>
                    <a:pt x="1175718" y="577371"/>
                    <a:pt x="1134868" y="596778"/>
                    <a:pt x="1029144" y="642516"/>
                  </a:cubicBezTo>
                  <a:cubicBezTo>
                    <a:pt x="923556" y="688251"/>
                    <a:pt x="843891" y="615236"/>
                    <a:pt x="741424" y="572078"/>
                  </a:cubicBezTo>
                  <a:cubicBezTo>
                    <a:pt x="638956" y="528785"/>
                    <a:pt x="435380" y="404739"/>
                    <a:pt x="246326" y="264680"/>
                  </a:cubicBezTo>
                  <a:cubicBezTo>
                    <a:pt x="57409" y="124618"/>
                    <a:pt x="77494" y="141448"/>
                    <a:pt x="0" y="13058"/>
                  </a:cubicBezTo>
                  <a:close/>
                </a:path>
              </a:pathLst>
            </a:custGeom>
            <a:solidFill>
              <a:srgbClr val="EEC14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69" name="任意多边形: 形状 668"/>
            <p:cNvSpPr/>
            <p:nvPr/>
          </p:nvSpPr>
          <p:spPr>
            <a:xfrm rot="5400000">
              <a:off x="10907426" y="-164630"/>
              <a:ext cx="1119943" cy="1449204"/>
            </a:xfrm>
            <a:custGeom>
              <a:avLst/>
              <a:gdLst>
                <a:gd name="connsiteX0" fmla="*/ 0 w 1119943"/>
                <a:gd name="connsiteY0" fmla="*/ 42900 h 1449204"/>
                <a:gd name="connsiteX1" fmla="*/ 0 w 1119943"/>
                <a:gd name="connsiteY1" fmla="*/ 0 h 1449204"/>
                <a:gd name="connsiteX2" fmla="*/ 466084 w 1119943"/>
                <a:gd name="connsiteY2" fmla="*/ 0 h 1449204"/>
                <a:gd name="connsiteX3" fmla="*/ 464437 w 1119943"/>
                <a:gd name="connsiteY3" fmla="*/ 30284 h 1449204"/>
                <a:gd name="connsiteX4" fmla="*/ 1110714 w 1119943"/>
                <a:gd name="connsiteY4" fmla="*/ 1353524 h 1449204"/>
                <a:gd name="connsiteX5" fmla="*/ 1119943 w 1119943"/>
                <a:gd name="connsiteY5" fmla="*/ 1384874 h 1449204"/>
                <a:gd name="connsiteX6" fmla="*/ 1029964 w 1119943"/>
                <a:gd name="connsiteY6" fmla="*/ 1449204 h 144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9943" h="1449204">
                  <a:moveTo>
                    <a:pt x="0" y="42900"/>
                  </a:moveTo>
                  <a:lnTo>
                    <a:pt x="0" y="0"/>
                  </a:lnTo>
                  <a:lnTo>
                    <a:pt x="466084" y="0"/>
                  </a:lnTo>
                  <a:lnTo>
                    <a:pt x="464437" y="30284"/>
                  </a:lnTo>
                  <a:cubicBezTo>
                    <a:pt x="475596" y="495003"/>
                    <a:pt x="962630" y="1213752"/>
                    <a:pt x="1110714" y="1353524"/>
                  </a:cubicBezTo>
                  <a:cubicBezTo>
                    <a:pt x="1110714" y="1353524"/>
                    <a:pt x="1114108" y="1365738"/>
                    <a:pt x="1119943" y="1384874"/>
                  </a:cubicBezTo>
                  <a:lnTo>
                    <a:pt x="1029964" y="1449204"/>
                  </a:lnTo>
                  <a:close/>
                </a:path>
              </a:pathLst>
            </a:custGeom>
            <a:solidFill>
              <a:srgbClr val="E2D1A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3" name="任意多边形: 形状 672"/>
            <p:cNvSpPr/>
            <p:nvPr/>
          </p:nvSpPr>
          <p:spPr>
            <a:xfrm rot="5400000">
              <a:off x="11647641" y="1639735"/>
              <a:ext cx="462619" cy="626098"/>
            </a:xfrm>
            <a:custGeom>
              <a:avLst/>
              <a:gdLst>
                <a:gd name="connsiteX0" fmla="*/ 0 w 462619"/>
                <a:gd name="connsiteY0" fmla="*/ 0 h 626098"/>
                <a:gd name="connsiteX1" fmla="*/ 25549 w 462619"/>
                <a:gd name="connsiteY1" fmla="*/ 0 h 626098"/>
                <a:gd name="connsiteX2" fmla="*/ 35392 w 462619"/>
                <a:gd name="connsiteY2" fmla="*/ 13725 h 626098"/>
                <a:gd name="connsiteX3" fmla="*/ 251725 w 462619"/>
                <a:gd name="connsiteY3" fmla="*/ 317595 h 626098"/>
                <a:gd name="connsiteX4" fmla="*/ 358127 w 462619"/>
                <a:gd name="connsiteY4" fmla="*/ 468648 h 626098"/>
                <a:gd name="connsiteX5" fmla="*/ 462359 w 462619"/>
                <a:gd name="connsiteY5" fmla="*/ 623095 h 626098"/>
                <a:gd name="connsiteX6" fmla="*/ 459643 w 462619"/>
                <a:gd name="connsiteY6" fmla="*/ 625672 h 626098"/>
                <a:gd name="connsiteX7" fmla="*/ 432229 w 462619"/>
                <a:gd name="connsiteY7" fmla="*/ 592286 h 626098"/>
                <a:gd name="connsiteX8" fmla="*/ 320806 w 462619"/>
                <a:gd name="connsiteY8" fmla="*/ 442320 h 626098"/>
                <a:gd name="connsiteX9" fmla="*/ 210738 w 462619"/>
                <a:gd name="connsiteY9" fmla="*/ 291538 h 62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619" h="626098">
                  <a:moveTo>
                    <a:pt x="0" y="0"/>
                  </a:moveTo>
                  <a:lnTo>
                    <a:pt x="25549" y="0"/>
                  </a:lnTo>
                  <a:lnTo>
                    <a:pt x="35392" y="13725"/>
                  </a:lnTo>
                  <a:cubicBezTo>
                    <a:pt x="107729" y="114833"/>
                    <a:pt x="180065" y="216078"/>
                    <a:pt x="251725" y="317595"/>
                  </a:cubicBezTo>
                  <a:cubicBezTo>
                    <a:pt x="287283" y="367946"/>
                    <a:pt x="322706" y="418297"/>
                    <a:pt x="358127" y="468648"/>
                  </a:cubicBezTo>
                  <a:cubicBezTo>
                    <a:pt x="393821" y="519408"/>
                    <a:pt x="430601" y="569759"/>
                    <a:pt x="462359" y="623095"/>
                  </a:cubicBezTo>
                  <a:cubicBezTo>
                    <a:pt x="463445" y="624858"/>
                    <a:pt x="460865" y="627031"/>
                    <a:pt x="459643" y="625672"/>
                  </a:cubicBezTo>
                  <a:cubicBezTo>
                    <a:pt x="450279" y="614680"/>
                    <a:pt x="440779" y="603823"/>
                    <a:pt x="432229" y="592286"/>
                  </a:cubicBezTo>
                  <a:cubicBezTo>
                    <a:pt x="395315" y="542208"/>
                    <a:pt x="357584" y="492534"/>
                    <a:pt x="320806" y="442320"/>
                  </a:cubicBezTo>
                  <a:cubicBezTo>
                    <a:pt x="284026" y="392103"/>
                    <a:pt x="247383" y="341889"/>
                    <a:pt x="210738" y="29153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75" name="任意多边形: 形状 674"/>
            <p:cNvSpPr/>
            <p:nvPr/>
          </p:nvSpPr>
          <p:spPr>
            <a:xfrm rot="5400000">
              <a:off x="10935437" y="-195390"/>
              <a:ext cx="1032591" cy="1423372"/>
            </a:xfrm>
            <a:custGeom>
              <a:avLst/>
              <a:gdLst>
                <a:gd name="connsiteX0" fmla="*/ 0 w 1032591"/>
                <a:gd name="connsiteY0" fmla="*/ 39552 h 1423372"/>
                <a:gd name="connsiteX1" fmla="*/ 0 w 1032591"/>
                <a:gd name="connsiteY1" fmla="*/ 0 h 1423372"/>
                <a:gd name="connsiteX2" fmla="*/ 162053 w 1032591"/>
                <a:gd name="connsiteY2" fmla="*/ 230793 h 1423372"/>
                <a:gd name="connsiteX3" fmla="*/ 376079 w 1032591"/>
                <a:gd name="connsiteY3" fmla="*/ 529370 h 1423372"/>
                <a:gd name="connsiteX4" fmla="*/ 593634 w 1032591"/>
                <a:gd name="connsiteY4" fmla="*/ 827270 h 1423372"/>
                <a:gd name="connsiteX5" fmla="*/ 813903 w 1032591"/>
                <a:gd name="connsiteY5" fmla="*/ 1122998 h 1423372"/>
                <a:gd name="connsiteX6" fmla="*/ 924106 w 1032591"/>
                <a:gd name="connsiteY6" fmla="*/ 1269707 h 1423372"/>
                <a:gd name="connsiteX7" fmla="*/ 979750 w 1032591"/>
                <a:gd name="connsiteY7" fmla="*/ 1343539 h 1423372"/>
                <a:gd name="connsiteX8" fmla="*/ 1007570 w 1032591"/>
                <a:gd name="connsiteY8" fmla="*/ 1380453 h 1423372"/>
                <a:gd name="connsiteX9" fmla="*/ 1032272 w 1032591"/>
                <a:gd name="connsiteY9" fmla="*/ 1419267 h 1423372"/>
                <a:gd name="connsiteX10" fmla="*/ 1027928 w 1032591"/>
                <a:gd name="connsiteY10" fmla="*/ 1422526 h 1423372"/>
                <a:gd name="connsiteX11" fmla="*/ 997664 w 1032591"/>
                <a:gd name="connsiteY11" fmla="*/ 1390225 h 1423372"/>
                <a:gd name="connsiteX12" fmla="*/ 771695 w 1032591"/>
                <a:gd name="connsiteY12" fmla="*/ 1098567 h 1423372"/>
                <a:gd name="connsiteX13" fmla="*/ 550067 w 1032591"/>
                <a:gd name="connsiteY13" fmla="*/ 803655 h 1423372"/>
                <a:gd name="connsiteX14" fmla="*/ 330749 w 1032591"/>
                <a:gd name="connsiteY14" fmla="*/ 504941 h 1423372"/>
                <a:gd name="connsiteX15" fmla="*/ 115773 w 1032591"/>
                <a:gd name="connsiteY15" fmla="*/ 205005 h 142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2591" h="1423372">
                  <a:moveTo>
                    <a:pt x="0" y="39552"/>
                  </a:moveTo>
                  <a:lnTo>
                    <a:pt x="0" y="0"/>
                  </a:lnTo>
                  <a:lnTo>
                    <a:pt x="162053" y="230793"/>
                  </a:lnTo>
                  <a:cubicBezTo>
                    <a:pt x="233032" y="330681"/>
                    <a:pt x="304284" y="430161"/>
                    <a:pt x="376079" y="529370"/>
                  </a:cubicBezTo>
                  <a:cubicBezTo>
                    <a:pt x="448145" y="628987"/>
                    <a:pt x="520617" y="728332"/>
                    <a:pt x="593634" y="827270"/>
                  </a:cubicBezTo>
                  <a:cubicBezTo>
                    <a:pt x="666649" y="926207"/>
                    <a:pt x="740208" y="1024602"/>
                    <a:pt x="813903" y="1122998"/>
                  </a:cubicBezTo>
                  <a:cubicBezTo>
                    <a:pt x="850546" y="1171990"/>
                    <a:pt x="887326" y="1220850"/>
                    <a:pt x="924106" y="1269707"/>
                  </a:cubicBezTo>
                  <a:cubicBezTo>
                    <a:pt x="942562" y="1294273"/>
                    <a:pt x="961155" y="1318837"/>
                    <a:pt x="979750" y="1343539"/>
                  </a:cubicBezTo>
                  <a:cubicBezTo>
                    <a:pt x="988977" y="1355888"/>
                    <a:pt x="998343" y="1368102"/>
                    <a:pt x="1007570" y="1380453"/>
                  </a:cubicBezTo>
                  <a:cubicBezTo>
                    <a:pt x="1017071" y="1392939"/>
                    <a:pt x="1025214" y="1405153"/>
                    <a:pt x="1032272" y="1419267"/>
                  </a:cubicBezTo>
                  <a:cubicBezTo>
                    <a:pt x="1033629" y="1421983"/>
                    <a:pt x="1030371" y="1424832"/>
                    <a:pt x="1027928" y="1422526"/>
                  </a:cubicBezTo>
                  <a:cubicBezTo>
                    <a:pt x="1016665" y="1412617"/>
                    <a:pt x="1007027" y="1402168"/>
                    <a:pt x="997664" y="1390225"/>
                  </a:cubicBezTo>
                  <a:cubicBezTo>
                    <a:pt x="921661" y="1293593"/>
                    <a:pt x="846339" y="1196285"/>
                    <a:pt x="771695" y="1098567"/>
                  </a:cubicBezTo>
                  <a:cubicBezTo>
                    <a:pt x="697050" y="1000852"/>
                    <a:pt x="623356" y="902321"/>
                    <a:pt x="550067" y="803655"/>
                  </a:cubicBezTo>
                  <a:cubicBezTo>
                    <a:pt x="476373" y="704581"/>
                    <a:pt x="403358" y="604964"/>
                    <a:pt x="330749" y="504941"/>
                  </a:cubicBezTo>
                  <a:cubicBezTo>
                    <a:pt x="258412" y="405461"/>
                    <a:pt x="186888" y="305436"/>
                    <a:pt x="115773" y="20500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52" name="任意多边形: 形状 251"/>
            <p:cNvSpPr/>
            <p:nvPr/>
          </p:nvSpPr>
          <p:spPr>
            <a:xfrm rot="5400000">
              <a:off x="10573201" y="1186308"/>
              <a:ext cx="1168345" cy="843015"/>
            </a:xfrm>
            <a:custGeom>
              <a:avLst/>
              <a:gdLst>
                <a:gd name="connsiteX0" fmla="*/ 615188 w 615623"/>
                <a:gd name="connsiteY0" fmla="*/ 108 h 444201"/>
                <a:gd name="connsiteX1" fmla="*/ 608180 w 615623"/>
                <a:gd name="connsiteY1" fmla="*/ 5972 h 444201"/>
                <a:gd name="connsiteX2" fmla="*/ 602316 w 615623"/>
                <a:gd name="connsiteY2" fmla="*/ 9547 h 444201"/>
                <a:gd name="connsiteX3" fmla="*/ 588299 w 615623"/>
                <a:gd name="connsiteY3" fmla="*/ 20846 h 444201"/>
                <a:gd name="connsiteX4" fmla="*/ 561697 w 615623"/>
                <a:gd name="connsiteY4" fmla="*/ 40512 h 444201"/>
                <a:gd name="connsiteX5" fmla="*/ 502270 w 615623"/>
                <a:gd name="connsiteY5" fmla="*/ 82132 h 444201"/>
                <a:gd name="connsiteX6" fmla="*/ 381129 w 615623"/>
                <a:gd name="connsiteY6" fmla="*/ 167446 h 444201"/>
                <a:gd name="connsiteX7" fmla="*/ 138346 w 615623"/>
                <a:gd name="connsiteY7" fmla="*/ 338932 h 444201"/>
                <a:gd name="connsiteX8" fmla="*/ 2044 w 615623"/>
                <a:gd name="connsiteY8" fmla="*/ 435330 h 444201"/>
                <a:gd name="connsiteX9" fmla="*/ 6978 w 615623"/>
                <a:gd name="connsiteY9" fmla="*/ 443339 h 444201"/>
                <a:gd name="connsiteX10" fmla="*/ 250405 w 615623"/>
                <a:gd name="connsiteY10" fmla="*/ 271138 h 444201"/>
                <a:gd name="connsiteX11" fmla="*/ 493546 w 615623"/>
                <a:gd name="connsiteY11" fmla="*/ 98580 h 444201"/>
                <a:gd name="connsiteX12" fmla="*/ 561840 w 615623"/>
                <a:gd name="connsiteY12" fmla="*/ 49809 h 444201"/>
                <a:gd name="connsiteX13" fmla="*/ 590874 w 615623"/>
                <a:gd name="connsiteY13" fmla="*/ 28141 h 444201"/>
                <a:gd name="connsiteX14" fmla="*/ 604318 w 615623"/>
                <a:gd name="connsiteY14" fmla="*/ 15840 h 444201"/>
                <a:gd name="connsiteX15" fmla="*/ 609395 w 615623"/>
                <a:gd name="connsiteY15" fmla="*/ 9118 h 444201"/>
                <a:gd name="connsiteX16" fmla="*/ 615474 w 615623"/>
                <a:gd name="connsiteY16" fmla="*/ 322 h 444201"/>
                <a:gd name="connsiteX17" fmla="*/ 615188 w 615623"/>
                <a:gd name="connsiteY17" fmla="*/ 108 h 444201"/>
                <a:gd name="connsiteX18" fmla="*/ 615188 w 615623"/>
                <a:gd name="connsiteY18" fmla="*/ 108 h 4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5623" h="444201">
                  <a:moveTo>
                    <a:pt x="615188" y="108"/>
                  </a:moveTo>
                  <a:cubicBezTo>
                    <a:pt x="612971" y="2253"/>
                    <a:pt x="610754" y="4327"/>
                    <a:pt x="608180" y="5972"/>
                  </a:cubicBezTo>
                  <a:cubicBezTo>
                    <a:pt x="606249" y="7188"/>
                    <a:pt x="604175" y="8117"/>
                    <a:pt x="602316" y="9547"/>
                  </a:cubicBezTo>
                  <a:cubicBezTo>
                    <a:pt x="597596" y="13266"/>
                    <a:pt x="593019" y="17128"/>
                    <a:pt x="588299" y="20846"/>
                  </a:cubicBezTo>
                  <a:cubicBezTo>
                    <a:pt x="579718" y="27783"/>
                    <a:pt x="570707" y="34148"/>
                    <a:pt x="561697" y="40512"/>
                  </a:cubicBezTo>
                  <a:cubicBezTo>
                    <a:pt x="541888" y="54385"/>
                    <a:pt x="522079" y="68259"/>
                    <a:pt x="502270" y="82132"/>
                  </a:cubicBezTo>
                  <a:cubicBezTo>
                    <a:pt x="461795" y="110451"/>
                    <a:pt x="421462" y="138984"/>
                    <a:pt x="381129" y="167446"/>
                  </a:cubicBezTo>
                  <a:cubicBezTo>
                    <a:pt x="300177" y="224584"/>
                    <a:pt x="219226" y="281722"/>
                    <a:pt x="138346" y="338932"/>
                  </a:cubicBezTo>
                  <a:cubicBezTo>
                    <a:pt x="92936" y="371041"/>
                    <a:pt x="47454" y="403221"/>
                    <a:pt x="2044" y="435330"/>
                  </a:cubicBezTo>
                  <a:cubicBezTo>
                    <a:pt x="-2890" y="438762"/>
                    <a:pt x="2044" y="446843"/>
                    <a:pt x="6978" y="443339"/>
                  </a:cubicBezTo>
                  <a:cubicBezTo>
                    <a:pt x="88144" y="385915"/>
                    <a:pt x="169239" y="328562"/>
                    <a:pt x="250405" y="271138"/>
                  </a:cubicBezTo>
                  <a:cubicBezTo>
                    <a:pt x="331571" y="213714"/>
                    <a:pt x="412666" y="156362"/>
                    <a:pt x="493546" y="98580"/>
                  </a:cubicBezTo>
                  <a:cubicBezTo>
                    <a:pt x="516287" y="82347"/>
                    <a:pt x="539099" y="66042"/>
                    <a:pt x="561840" y="49809"/>
                  </a:cubicBezTo>
                  <a:cubicBezTo>
                    <a:pt x="571637" y="42801"/>
                    <a:pt x="581506" y="35721"/>
                    <a:pt x="590874" y="28141"/>
                  </a:cubicBezTo>
                  <a:cubicBezTo>
                    <a:pt x="595593" y="24279"/>
                    <a:pt x="600027" y="20203"/>
                    <a:pt x="604318" y="15840"/>
                  </a:cubicBezTo>
                  <a:cubicBezTo>
                    <a:pt x="606392" y="13767"/>
                    <a:pt x="607965" y="11693"/>
                    <a:pt x="609395" y="9118"/>
                  </a:cubicBezTo>
                  <a:cubicBezTo>
                    <a:pt x="611183" y="5972"/>
                    <a:pt x="613329" y="3254"/>
                    <a:pt x="615474" y="322"/>
                  </a:cubicBezTo>
                  <a:cubicBezTo>
                    <a:pt x="615831" y="179"/>
                    <a:pt x="615474" y="-178"/>
                    <a:pt x="615188" y="108"/>
                  </a:cubicBezTo>
                  <a:lnTo>
                    <a:pt x="615188" y="10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5" name="任意多边形: 形状 684"/>
            <p:cNvSpPr/>
            <p:nvPr/>
          </p:nvSpPr>
          <p:spPr>
            <a:xfrm rot="5400000">
              <a:off x="11655030" y="1518152"/>
              <a:ext cx="450115" cy="623824"/>
            </a:xfrm>
            <a:custGeom>
              <a:avLst/>
              <a:gdLst>
                <a:gd name="connsiteX0" fmla="*/ 0 w 450115"/>
                <a:gd name="connsiteY0" fmla="*/ 0 h 623824"/>
                <a:gd name="connsiteX1" fmla="*/ 17362 w 450115"/>
                <a:gd name="connsiteY1" fmla="*/ 0 h 623824"/>
                <a:gd name="connsiteX2" fmla="*/ 198275 w 450115"/>
                <a:gd name="connsiteY2" fmla="*/ 257335 h 623824"/>
                <a:gd name="connsiteX3" fmla="*/ 325169 w 450115"/>
                <a:gd name="connsiteY3" fmla="*/ 437839 h 623824"/>
                <a:gd name="connsiteX4" fmla="*/ 387328 w 450115"/>
                <a:gd name="connsiteY4" fmla="*/ 527820 h 623824"/>
                <a:gd name="connsiteX5" fmla="*/ 449757 w 450115"/>
                <a:gd name="connsiteY5" fmla="*/ 619700 h 623824"/>
                <a:gd name="connsiteX6" fmla="*/ 445550 w 450115"/>
                <a:gd name="connsiteY6" fmla="*/ 623093 h 623824"/>
                <a:gd name="connsiteX7" fmla="*/ 372806 w 450115"/>
                <a:gd name="connsiteY7" fmla="*/ 524970 h 623824"/>
                <a:gd name="connsiteX8" fmla="*/ 300469 w 450115"/>
                <a:gd name="connsiteY8" fmla="*/ 425490 h 623824"/>
                <a:gd name="connsiteX9" fmla="*/ 46678 w 450115"/>
                <a:gd name="connsiteY9" fmla="*/ 66518 h 6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115" h="623824">
                  <a:moveTo>
                    <a:pt x="0" y="0"/>
                  </a:moveTo>
                  <a:lnTo>
                    <a:pt x="17362" y="0"/>
                  </a:lnTo>
                  <a:lnTo>
                    <a:pt x="198275" y="257335"/>
                  </a:lnTo>
                  <a:cubicBezTo>
                    <a:pt x="240617" y="317458"/>
                    <a:pt x="283369" y="377310"/>
                    <a:pt x="325169" y="437839"/>
                  </a:cubicBezTo>
                  <a:cubicBezTo>
                    <a:pt x="345935" y="467834"/>
                    <a:pt x="366562" y="497827"/>
                    <a:pt x="387328" y="527820"/>
                  </a:cubicBezTo>
                  <a:cubicBezTo>
                    <a:pt x="408364" y="558221"/>
                    <a:pt x="430487" y="588078"/>
                    <a:pt x="449757" y="619700"/>
                  </a:cubicBezTo>
                  <a:cubicBezTo>
                    <a:pt x="451251" y="622144"/>
                    <a:pt x="447723" y="625264"/>
                    <a:pt x="445550" y="623093"/>
                  </a:cubicBezTo>
                  <a:cubicBezTo>
                    <a:pt x="419764" y="591608"/>
                    <a:pt x="396692" y="557813"/>
                    <a:pt x="372806" y="524970"/>
                  </a:cubicBezTo>
                  <a:cubicBezTo>
                    <a:pt x="348649" y="491855"/>
                    <a:pt x="324220" y="458876"/>
                    <a:pt x="300469" y="425490"/>
                  </a:cubicBezTo>
                  <a:cubicBezTo>
                    <a:pt x="215511" y="306194"/>
                    <a:pt x="130959" y="186356"/>
                    <a:pt x="46678" y="6651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58" name="任意多边形: 形状 257"/>
            <p:cNvSpPr/>
            <p:nvPr/>
          </p:nvSpPr>
          <p:spPr>
            <a:xfrm rot="5400000">
              <a:off x="11406154" y="1878645"/>
              <a:ext cx="187069" cy="156758"/>
            </a:xfrm>
            <a:custGeom>
              <a:avLst/>
              <a:gdLst>
                <a:gd name="connsiteX0" fmla="*/ 98069 w 98570"/>
                <a:gd name="connsiteY0" fmla="*/ 179 h 82599"/>
                <a:gd name="connsiteX1" fmla="*/ 88058 w 98570"/>
                <a:gd name="connsiteY1" fmla="*/ 13051 h 82599"/>
                <a:gd name="connsiteX2" fmla="*/ 75829 w 98570"/>
                <a:gd name="connsiteY2" fmla="*/ 22634 h 82599"/>
                <a:gd name="connsiteX3" fmla="*/ 46652 w 98570"/>
                <a:gd name="connsiteY3" fmla="*/ 39725 h 82599"/>
                <a:gd name="connsiteX4" fmla="*/ 25199 w 98570"/>
                <a:gd name="connsiteY4" fmla="*/ 59248 h 82599"/>
                <a:gd name="connsiteX5" fmla="*/ 1314 w 98570"/>
                <a:gd name="connsiteY5" fmla="*/ 77412 h 82599"/>
                <a:gd name="connsiteX6" fmla="*/ 3602 w 98570"/>
                <a:gd name="connsiteY6" fmla="*/ 82489 h 82599"/>
                <a:gd name="connsiteX7" fmla="*/ 10753 w 98570"/>
                <a:gd name="connsiteY7" fmla="*/ 79986 h 82599"/>
                <a:gd name="connsiteX8" fmla="*/ 17475 w 98570"/>
                <a:gd name="connsiteY8" fmla="*/ 75552 h 82599"/>
                <a:gd name="connsiteX9" fmla="*/ 29489 w 98570"/>
                <a:gd name="connsiteY9" fmla="*/ 65255 h 82599"/>
                <a:gd name="connsiteX10" fmla="*/ 53803 w 98570"/>
                <a:gd name="connsiteY10" fmla="*/ 43372 h 82599"/>
                <a:gd name="connsiteX11" fmla="*/ 85126 w 98570"/>
                <a:gd name="connsiteY11" fmla="*/ 24493 h 82599"/>
                <a:gd name="connsiteX12" fmla="*/ 95281 w 98570"/>
                <a:gd name="connsiteY12" fmla="*/ 13480 h 82599"/>
                <a:gd name="connsiteX13" fmla="*/ 98570 w 98570"/>
                <a:gd name="connsiteY13" fmla="*/ 250 h 82599"/>
                <a:gd name="connsiteX14" fmla="*/ 98069 w 98570"/>
                <a:gd name="connsiteY14" fmla="*/ 179 h 82599"/>
                <a:gd name="connsiteX15" fmla="*/ 98069 w 98570"/>
                <a:gd name="connsiteY15" fmla="*/ 179 h 8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570" h="82599">
                  <a:moveTo>
                    <a:pt x="98069" y="179"/>
                  </a:moveTo>
                  <a:cubicBezTo>
                    <a:pt x="96067" y="5256"/>
                    <a:pt x="91848" y="9261"/>
                    <a:pt x="88058" y="13051"/>
                  </a:cubicBezTo>
                  <a:cubicBezTo>
                    <a:pt x="84339" y="16770"/>
                    <a:pt x="80335" y="19845"/>
                    <a:pt x="75829" y="22634"/>
                  </a:cubicBezTo>
                  <a:cubicBezTo>
                    <a:pt x="66247" y="28569"/>
                    <a:pt x="55734" y="32931"/>
                    <a:pt x="46652" y="39725"/>
                  </a:cubicBezTo>
                  <a:cubicBezTo>
                    <a:pt x="38929" y="45589"/>
                    <a:pt x="32207" y="52526"/>
                    <a:pt x="25199" y="59248"/>
                  </a:cubicBezTo>
                  <a:cubicBezTo>
                    <a:pt x="17905" y="66184"/>
                    <a:pt x="9967" y="72334"/>
                    <a:pt x="1314" y="77412"/>
                  </a:cubicBezTo>
                  <a:cubicBezTo>
                    <a:pt x="-1475" y="78985"/>
                    <a:pt x="599" y="83347"/>
                    <a:pt x="3602" y="82489"/>
                  </a:cubicBezTo>
                  <a:cubicBezTo>
                    <a:pt x="6248" y="81702"/>
                    <a:pt x="8322" y="81416"/>
                    <a:pt x="10753" y="79986"/>
                  </a:cubicBezTo>
                  <a:cubicBezTo>
                    <a:pt x="13113" y="78627"/>
                    <a:pt x="15330" y="77197"/>
                    <a:pt x="17475" y="75552"/>
                  </a:cubicBezTo>
                  <a:cubicBezTo>
                    <a:pt x="21695" y="72406"/>
                    <a:pt x="25628" y="68902"/>
                    <a:pt x="29489" y="65255"/>
                  </a:cubicBezTo>
                  <a:cubicBezTo>
                    <a:pt x="37356" y="57746"/>
                    <a:pt x="44722" y="49522"/>
                    <a:pt x="53803" y="43372"/>
                  </a:cubicBezTo>
                  <a:cubicBezTo>
                    <a:pt x="63887" y="36507"/>
                    <a:pt x="75543" y="32145"/>
                    <a:pt x="85126" y="24493"/>
                  </a:cubicBezTo>
                  <a:cubicBezTo>
                    <a:pt x="89059" y="21346"/>
                    <a:pt x="92706" y="17842"/>
                    <a:pt x="95281" y="13480"/>
                  </a:cubicBezTo>
                  <a:cubicBezTo>
                    <a:pt x="97640" y="9475"/>
                    <a:pt x="98141" y="4827"/>
                    <a:pt x="98570" y="250"/>
                  </a:cubicBezTo>
                  <a:cubicBezTo>
                    <a:pt x="98570" y="-107"/>
                    <a:pt x="98213" y="-36"/>
                    <a:pt x="98069" y="179"/>
                  </a:cubicBezTo>
                  <a:lnTo>
                    <a:pt x="98069" y="17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59" name="任意多边形: 形状 258"/>
            <p:cNvSpPr/>
            <p:nvPr/>
          </p:nvSpPr>
          <p:spPr>
            <a:xfrm rot="5400000">
              <a:off x="11367850" y="1794922"/>
              <a:ext cx="19578" cy="23121"/>
            </a:xfrm>
            <a:custGeom>
              <a:avLst/>
              <a:gdLst>
                <a:gd name="connsiteX0" fmla="*/ 5974 w 10316"/>
                <a:gd name="connsiteY0" fmla="*/ 1493 h 12183"/>
                <a:gd name="connsiteX1" fmla="*/ 5974 w 10316"/>
                <a:gd name="connsiteY1" fmla="*/ 1708 h 12183"/>
                <a:gd name="connsiteX2" fmla="*/ 5974 w 10316"/>
                <a:gd name="connsiteY2" fmla="*/ 1493 h 12183"/>
                <a:gd name="connsiteX3" fmla="*/ 5902 w 10316"/>
                <a:gd name="connsiteY3" fmla="*/ 1779 h 12183"/>
                <a:gd name="connsiteX4" fmla="*/ 5974 w 10316"/>
                <a:gd name="connsiteY4" fmla="*/ 1708 h 12183"/>
                <a:gd name="connsiteX5" fmla="*/ 5831 w 10316"/>
                <a:gd name="connsiteY5" fmla="*/ 1994 h 12183"/>
                <a:gd name="connsiteX6" fmla="*/ 7619 w 10316"/>
                <a:gd name="connsiteY6" fmla="*/ 921 h 12183"/>
                <a:gd name="connsiteX7" fmla="*/ 4972 w 10316"/>
                <a:gd name="connsiteY7" fmla="*/ 2637 h 12183"/>
                <a:gd name="connsiteX8" fmla="*/ 4543 w 10316"/>
                <a:gd name="connsiteY8" fmla="*/ 3353 h 12183"/>
                <a:gd name="connsiteX9" fmla="*/ 5044 w 10316"/>
                <a:gd name="connsiteY9" fmla="*/ 2709 h 12183"/>
                <a:gd name="connsiteX10" fmla="*/ 4972 w 10316"/>
                <a:gd name="connsiteY10" fmla="*/ 2780 h 12183"/>
                <a:gd name="connsiteX11" fmla="*/ 6331 w 10316"/>
                <a:gd name="connsiteY11" fmla="*/ 1922 h 12183"/>
                <a:gd name="connsiteX12" fmla="*/ 4043 w 10316"/>
                <a:gd name="connsiteY12" fmla="*/ 3710 h 12183"/>
                <a:gd name="connsiteX13" fmla="*/ 3757 w 10316"/>
                <a:gd name="connsiteY13" fmla="*/ 4139 h 12183"/>
                <a:gd name="connsiteX14" fmla="*/ 4257 w 10316"/>
                <a:gd name="connsiteY14" fmla="*/ 3424 h 12183"/>
                <a:gd name="connsiteX15" fmla="*/ 2470 w 10316"/>
                <a:gd name="connsiteY15" fmla="*/ 5355 h 12183"/>
                <a:gd name="connsiteX16" fmla="*/ 3185 w 10316"/>
                <a:gd name="connsiteY16" fmla="*/ 4783 h 12183"/>
                <a:gd name="connsiteX17" fmla="*/ 2470 w 10316"/>
                <a:gd name="connsiteY17" fmla="*/ 5283 h 12183"/>
                <a:gd name="connsiteX18" fmla="*/ 1468 w 10316"/>
                <a:gd name="connsiteY18" fmla="*/ 5998 h 12183"/>
                <a:gd name="connsiteX19" fmla="*/ 682 w 10316"/>
                <a:gd name="connsiteY19" fmla="*/ 7214 h 12183"/>
                <a:gd name="connsiteX20" fmla="*/ 396 w 10316"/>
                <a:gd name="connsiteY20" fmla="*/ 8644 h 12183"/>
                <a:gd name="connsiteX21" fmla="*/ 467 w 10316"/>
                <a:gd name="connsiteY21" fmla="*/ 7715 h 12183"/>
                <a:gd name="connsiteX22" fmla="*/ 467 w 10316"/>
                <a:gd name="connsiteY22" fmla="*/ 7786 h 12183"/>
                <a:gd name="connsiteX23" fmla="*/ 753 w 10316"/>
                <a:gd name="connsiteY23" fmla="*/ 7000 h 12183"/>
                <a:gd name="connsiteX24" fmla="*/ 610 w 10316"/>
                <a:gd name="connsiteY24" fmla="*/ 7214 h 12183"/>
                <a:gd name="connsiteX25" fmla="*/ 1111 w 10316"/>
                <a:gd name="connsiteY25" fmla="*/ 6571 h 12183"/>
                <a:gd name="connsiteX26" fmla="*/ 825 w 10316"/>
                <a:gd name="connsiteY26" fmla="*/ 6928 h 12183"/>
                <a:gd name="connsiteX27" fmla="*/ 110 w 10316"/>
                <a:gd name="connsiteY27" fmla="*/ 9789 h 12183"/>
                <a:gd name="connsiteX28" fmla="*/ 2184 w 10316"/>
                <a:gd name="connsiteY28" fmla="*/ 11791 h 12183"/>
                <a:gd name="connsiteX29" fmla="*/ 2827 w 10316"/>
                <a:gd name="connsiteY29" fmla="*/ 11934 h 12183"/>
                <a:gd name="connsiteX30" fmla="*/ 2040 w 10316"/>
                <a:gd name="connsiteY30" fmla="*/ 11648 h 12183"/>
                <a:gd name="connsiteX31" fmla="*/ 8262 w 10316"/>
                <a:gd name="connsiteY31" fmla="*/ 9789 h 12183"/>
                <a:gd name="connsiteX32" fmla="*/ 9549 w 10316"/>
                <a:gd name="connsiteY32" fmla="*/ 8001 h 12183"/>
                <a:gd name="connsiteX33" fmla="*/ 10121 w 10316"/>
                <a:gd name="connsiteY33" fmla="*/ 6571 h 12183"/>
                <a:gd name="connsiteX34" fmla="*/ 9764 w 10316"/>
                <a:gd name="connsiteY34" fmla="*/ 3424 h 12183"/>
                <a:gd name="connsiteX35" fmla="*/ 10264 w 10316"/>
                <a:gd name="connsiteY35" fmla="*/ 4997 h 12183"/>
                <a:gd name="connsiteX36" fmla="*/ 10264 w 10316"/>
                <a:gd name="connsiteY36" fmla="*/ 4068 h 12183"/>
                <a:gd name="connsiteX37" fmla="*/ 7976 w 10316"/>
                <a:gd name="connsiteY37" fmla="*/ 1064 h 12183"/>
                <a:gd name="connsiteX38" fmla="*/ 9478 w 10316"/>
                <a:gd name="connsiteY38" fmla="*/ 2494 h 12183"/>
                <a:gd name="connsiteX39" fmla="*/ 9120 w 10316"/>
                <a:gd name="connsiteY39" fmla="*/ 1779 h 12183"/>
                <a:gd name="connsiteX40" fmla="*/ 9120 w 10316"/>
                <a:gd name="connsiteY40" fmla="*/ 1779 h 12183"/>
                <a:gd name="connsiteX41" fmla="*/ 8691 w 10316"/>
                <a:gd name="connsiteY41" fmla="*/ 778 h 12183"/>
                <a:gd name="connsiteX42" fmla="*/ 6903 w 10316"/>
                <a:gd name="connsiteY42" fmla="*/ 63 h 12183"/>
                <a:gd name="connsiteX43" fmla="*/ 5974 w 10316"/>
                <a:gd name="connsiteY43" fmla="*/ 1493 h 12183"/>
                <a:gd name="connsiteX44" fmla="*/ 5974 w 10316"/>
                <a:gd name="connsiteY44" fmla="*/ 1493 h 1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316" h="12183">
                  <a:moveTo>
                    <a:pt x="5974" y="1493"/>
                  </a:moveTo>
                  <a:cubicBezTo>
                    <a:pt x="5974" y="1565"/>
                    <a:pt x="5974" y="1636"/>
                    <a:pt x="5974" y="1708"/>
                  </a:cubicBezTo>
                  <a:cubicBezTo>
                    <a:pt x="5974" y="1636"/>
                    <a:pt x="5974" y="1565"/>
                    <a:pt x="5974" y="1493"/>
                  </a:cubicBezTo>
                  <a:cubicBezTo>
                    <a:pt x="5974" y="1493"/>
                    <a:pt x="5902" y="1708"/>
                    <a:pt x="5902" y="1779"/>
                  </a:cubicBezTo>
                  <a:cubicBezTo>
                    <a:pt x="5902" y="1922"/>
                    <a:pt x="6117" y="1350"/>
                    <a:pt x="5974" y="1708"/>
                  </a:cubicBezTo>
                  <a:cubicBezTo>
                    <a:pt x="5902" y="1779"/>
                    <a:pt x="5902" y="1922"/>
                    <a:pt x="5831" y="1994"/>
                  </a:cubicBezTo>
                  <a:cubicBezTo>
                    <a:pt x="6403" y="1636"/>
                    <a:pt x="7046" y="1279"/>
                    <a:pt x="7619" y="921"/>
                  </a:cubicBezTo>
                  <a:cubicBezTo>
                    <a:pt x="6403" y="921"/>
                    <a:pt x="5545" y="1636"/>
                    <a:pt x="4972" y="2637"/>
                  </a:cubicBezTo>
                  <a:cubicBezTo>
                    <a:pt x="4829" y="2852"/>
                    <a:pt x="4687" y="3138"/>
                    <a:pt x="4543" y="3353"/>
                  </a:cubicBezTo>
                  <a:cubicBezTo>
                    <a:pt x="4687" y="3138"/>
                    <a:pt x="4829" y="2923"/>
                    <a:pt x="5044" y="2709"/>
                  </a:cubicBezTo>
                  <a:cubicBezTo>
                    <a:pt x="5044" y="2709"/>
                    <a:pt x="4972" y="2780"/>
                    <a:pt x="4972" y="2780"/>
                  </a:cubicBezTo>
                  <a:cubicBezTo>
                    <a:pt x="5401" y="2494"/>
                    <a:pt x="5902" y="2208"/>
                    <a:pt x="6331" y="1922"/>
                  </a:cubicBezTo>
                  <a:cubicBezTo>
                    <a:pt x="5330" y="2137"/>
                    <a:pt x="4615" y="2852"/>
                    <a:pt x="4043" y="3710"/>
                  </a:cubicBezTo>
                  <a:cubicBezTo>
                    <a:pt x="3971" y="3853"/>
                    <a:pt x="3828" y="3996"/>
                    <a:pt x="3757" y="4139"/>
                  </a:cubicBezTo>
                  <a:cubicBezTo>
                    <a:pt x="3900" y="3925"/>
                    <a:pt x="4114" y="3639"/>
                    <a:pt x="4257" y="3424"/>
                  </a:cubicBezTo>
                  <a:cubicBezTo>
                    <a:pt x="3757" y="4139"/>
                    <a:pt x="3185" y="4783"/>
                    <a:pt x="2470" y="5355"/>
                  </a:cubicBezTo>
                  <a:cubicBezTo>
                    <a:pt x="2684" y="5140"/>
                    <a:pt x="2970" y="4997"/>
                    <a:pt x="3185" y="4783"/>
                  </a:cubicBezTo>
                  <a:cubicBezTo>
                    <a:pt x="2970" y="4997"/>
                    <a:pt x="2684" y="5140"/>
                    <a:pt x="2470" y="5283"/>
                  </a:cubicBezTo>
                  <a:cubicBezTo>
                    <a:pt x="2112" y="5498"/>
                    <a:pt x="1754" y="5712"/>
                    <a:pt x="1468" y="5998"/>
                  </a:cubicBezTo>
                  <a:cubicBezTo>
                    <a:pt x="1111" y="6356"/>
                    <a:pt x="896" y="6785"/>
                    <a:pt x="682" y="7214"/>
                  </a:cubicBezTo>
                  <a:cubicBezTo>
                    <a:pt x="467" y="7715"/>
                    <a:pt x="467" y="8144"/>
                    <a:pt x="396" y="8644"/>
                  </a:cubicBezTo>
                  <a:cubicBezTo>
                    <a:pt x="396" y="8358"/>
                    <a:pt x="467" y="8001"/>
                    <a:pt x="467" y="7715"/>
                  </a:cubicBezTo>
                  <a:cubicBezTo>
                    <a:pt x="467" y="7715"/>
                    <a:pt x="467" y="7786"/>
                    <a:pt x="467" y="7786"/>
                  </a:cubicBezTo>
                  <a:cubicBezTo>
                    <a:pt x="539" y="7500"/>
                    <a:pt x="682" y="7214"/>
                    <a:pt x="753" y="7000"/>
                  </a:cubicBezTo>
                  <a:cubicBezTo>
                    <a:pt x="682" y="7071"/>
                    <a:pt x="682" y="7143"/>
                    <a:pt x="610" y="7214"/>
                  </a:cubicBezTo>
                  <a:cubicBezTo>
                    <a:pt x="753" y="7000"/>
                    <a:pt x="968" y="6785"/>
                    <a:pt x="1111" y="6571"/>
                  </a:cubicBezTo>
                  <a:cubicBezTo>
                    <a:pt x="1039" y="6714"/>
                    <a:pt x="896" y="6785"/>
                    <a:pt x="825" y="6928"/>
                  </a:cubicBezTo>
                  <a:cubicBezTo>
                    <a:pt x="110" y="7715"/>
                    <a:pt x="-176" y="8787"/>
                    <a:pt x="110" y="9789"/>
                  </a:cubicBezTo>
                  <a:cubicBezTo>
                    <a:pt x="396" y="10790"/>
                    <a:pt x="1182" y="11505"/>
                    <a:pt x="2184" y="11791"/>
                  </a:cubicBezTo>
                  <a:cubicBezTo>
                    <a:pt x="2398" y="11862"/>
                    <a:pt x="2613" y="11862"/>
                    <a:pt x="2827" y="11934"/>
                  </a:cubicBezTo>
                  <a:cubicBezTo>
                    <a:pt x="2541" y="11862"/>
                    <a:pt x="2255" y="11719"/>
                    <a:pt x="2040" y="11648"/>
                  </a:cubicBezTo>
                  <a:cubicBezTo>
                    <a:pt x="4186" y="13078"/>
                    <a:pt x="6760" y="11362"/>
                    <a:pt x="8262" y="9789"/>
                  </a:cubicBezTo>
                  <a:cubicBezTo>
                    <a:pt x="8763" y="9288"/>
                    <a:pt x="9263" y="8644"/>
                    <a:pt x="9549" y="8001"/>
                  </a:cubicBezTo>
                  <a:cubicBezTo>
                    <a:pt x="9764" y="7572"/>
                    <a:pt x="9978" y="7071"/>
                    <a:pt x="10121" y="6571"/>
                  </a:cubicBezTo>
                  <a:cubicBezTo>
                    <a:pt x="10479" y="5498"/>
                    <a:pt x="10336" y="4354"/>
                    <a:pt x="9764" y="3424"/>
                  </a:cubicBezTo>
                  <a:cubicBezTo>
                    <a:pt x="9907" y="3925"/>
                    <a:pt x="10050" y="4497"/>
                    <a:pt x="10264" y="4997"/>
                  </a:cubicBezTo>
                  <a:cubicBezTo>
                    <a:pt x="10264" y="4711"/>
                    <a:pt x="10336" y="4425"/>
                    <a:pt x="10264" y="4068"/>
                  </a:cubicBezTo>
                  <a:cubicBezTo>
                    <a:pt x="10193" y="2637"/>
                    <a:pt x="9406" y="1493"/>
                    <a:pt x="7976" y="1064"/>
                  </a:cubicBezTo>
                  <a:cubicBezTo>
                    <a:pt x="8477" y="1565"/>
                    <a:pt x="8977" y="1994"/>
                    <a:pt x="9478" y="2494"/>
                  </a:cubicBezTo>
                  <a:cubicBezTo>
                    <a:pt x="9406" y="2280"/>
                    <a:pt x="9263" y="1994"/>
                    <a:pt x="9120" y="1779"/>
                  </a:cubicBezTo>
                  <a:cubicBezTo>
                    <a:pt x="8906" y="1350"/>
                    <a:pt x="9263" y="2137"/>
                    <a:pt x="9120" y="1779"/>
                  </a:cubicBezTo>
                  <a:cubicBezTo>
                    <a:pt x="8977" y="1422"/>
                    <a:pt x="8834" y="1064"/>
                    <a:pt x="8691" y="778"/>
                  </a:cubicBezTo>
                  <a:cubicBezTo>
                    <a:pt x="8405" y="206"/>
                    <a:pt x="7475" y="-152"/>
                    <a:pt x="6903" y="63"/>
                  </a:cubicBezTo>
                  <a:cubicBezTo>
                    <a:pt x="6403" y="206"/>
                    <a:pt x="6045" y="778"/>
                    <a:pt x="5974" y="1493"/>
                  </a:cubicBezTo>
                  <a:lnTo>
                    <a:pt x="5974" y="149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0" name="任意多边形: 形状 259"/>
            <p:cNvSpPr/>
            <p:nvPr/>
          </p:nvSpPr>
          <p:spPr>
            <a:xfrm rot="5400000">
              <a:off x="10758701" y="1158598"/>
              <a:ext cx="632917" cy="465897"/>
            </a:xfrm>
            <a:custGeom>
              <a:avLst/>
              <a:gdLst>
                <a:gd name="connsiteX0" fmla="*/ 331566 w 333496"/>
                <a:gd name="connsiteY0" fmla="*/ 98 h 245490"/>
                <a:gd name="connsiteX1" fmla="*/ 315977 w 333496"/>
                <a:gd name="connsiteY1" fmla="*/ 9466 h 245490"/>
                <a:gd name="connsiteX2" fmla="*/ 298528 w 333496"/>
                <a:gd name="connsiteY2" fmla="*/ 21838 h 245490"/>
                <a:gd name="connsiteX3" fmla="*/ 266776 w 333496"/>
                <a:gd name="connsiteY3" fmla="*/ 44936 h 245490"/>
                <a:gd name="connsiteX4" fmla="*/ 202630 w 333496"/>
                <a:gd name="connsiteY4" fmla="*/ 91776 h 245490"/>
                <a:gd name="connsiteX5" fmla="*/ 73623 w 333496"/>
                <a:gd name="connsiteY5" fmla="*/ 186029 h 245490"/>
                <a:gd name="connsiteX6" fmla="*/ 1538 w 333496"/>
                <a:gd name="connsiteY6" fmla="*/ 238662 h 245490"/>
                <a:gd name="connsiteX7" fmla="*/ 5329 w 333496"/>
                <a:gd name="connsiteY7" fmla="*/ 244812 h 245490"/>
                <a:gd name="connsiteX8" fmla="*/ 263201 w 333496"/>
                <a:gd name="connsiteY8" fmla="*/ 56163 h 245490"/>
                <a:gd name="connsiteX9" fmla="*/ 298456 w 333496"/>
                <a:gd name="connsiteY9" fmla="*/ 30348 h 245490"/>
                <a:gd name="connsiteX10" fmla="*/ 316334 w 333496"/>
                <a:gd name="connsiteY10" fmla="*/ 16903 h 245490"/>
                <a:gd name="connsiteX11" fmla="*/ 333068 w 333496"/>
                <a:gd name="connsiteY11" fmla="*/ 2601 h 245490"/>
                <a:gd name="connsiteX12" fmla="*/ 331566 w 333496"/>
                <a:gd name="connsiteY12" fmla="*/ 98 h 245490"/>
                <a:gd name="connsiteX13" fmla="*/ 331566 w 333496"/>
                <a:gd name="connsiteY13" fmla="*/ 98 h 24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3496" h="245490">
                  <a:moveTo>
                    <a:pt x="331566" y="98"/>
                  </a:moveTo>
                  <a:cubicBezTo>
                    <a:pt x="325774" y="2172"/>
                    <a:pt x="320983" y="5891"/>
                    <a:pt x="315977" y="9466"/>
                  </a:cubicBezTo>
                  <a:cubicBezTo>
                    <a:pt x="310184" y="13614"/>
                    <a:pt x="304320" y="17762"/>
                    <a:pt x="298528" y="21838"/>
                  </a:cubicBezTo>
                  <a:cubicBezTo>
                    <a:pt x="287873" y="29418"/>
                    <a:pt x="277360" y="37213"/>
                    <a:pt x="266776" y="44936"/>
                  </a:cubicBezTo>
                  <a:cubicBezTo>
                    <a:pt x="245394" y="60526"/>
                    <a:pt x="224012" y="76187"/>
                    <a:pt x="202630" y="91776"/>
                  </a:cubicBezTo>
                  <a:cubicBezTo>
                    <a:pt x="159652" y="123170"/>
                    <a:pt x="116673" y="154636"/>
                    <a:pt x="73623" y="186029"/>
                  </a:cubicBezTo>
                  <a:cubicBezTo>
                    <a:pt x="49595" y="203550"/>
                    <a:pt x="25567" y="221142"/>
                    <a:pt x="1538" y="238662"/>
                  </a:cubicBezTo>
                  <a:cubicBezTo>
                    <a:pt x="-2180" y="241380"/>
                    <a:pt x="1538" y="247530"/>
                    <a:pt x="5329" y="244812"/>
                  </a:cubicBezTo>
                  <a:cubicBezTo>
                    <a:pt x="91286" y="181953"/>
                    <a:pt x="177244" y="119094"/>
                    <a:pt x="263201" y="56163"/>
                  </a:cubicBezTo>
                  <a:cubicBezTo>
                    <a:pt x="274929" y="47582"/>
                    <a:pt x="286800" y="39072"/>
                    <a:pt x="298456" y="30348"/>
                  </a:cubicBezTo>
                  <a:cubicBezTo>
                    <a:pt x="304392" y="25914"/>
                    <a:pt x="310327" y="21409"/>
                    <a:pt x="316334" y="16903"/>
                  </a:cubicBezTo>
                  <a:cubicBezTo>
                    <a:pt x="322198" y="12541"/>
                    <a:pt x="328634" y="8465"/>
                    <a:pt x="333068" y="2601"/>
                  </a:cubicBezTo>
                  <a:cubicBezTo>
                    <a:pt x="334069" y="1600"/>
                    <a:pt x="333211" y="-474"/>
                    <a:pt x="331566" y="98"/>
                  </a:cubicBezTo>
                  <a:lnTo>
                    <a:pt x="331566" y="9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1" name="任意多边形: 形状 260"/>
            <p:cNvSpPr/>
            <p:nvPr/>
          </p:nvSpPr>
          <p:spPr>
            <a:xfrm rot="5400000">
              <a:off x="10928743" y="719252"/>
              <a:ext cx="281666" cy="369833"/>
            </a:xfrm>
            <a:custGeom>
              <a:avLst/>
              <a:gdLst>
                <a:gd name="connsiteX0" fmla="*/ 148358 w 148415"/>
                <a:gd name="connsiteY0" fmla="*/ 191389 h 194872"/>
                <a:gd name="connsiteX1" fmla="*/ 142995 w 148415"/>
                <a:gd name="connsiteY1" fmla="*/ 182522 h 194872"/>
                <a:gd name="connsiteX2" fmla="*/ 135629 w 148415"/>
                <a:gd name="connsiteY2" fmla="*/ 172510 h 194872"/>
                <a:gd name="connsiteX3" fmla="*/ 121327 w 148415"/>
                <a:gd name="connsiteY3" fmla="*/ 153345 h 194872"/>
                <a:gd name="connsiteX4" fmla="*/ 92579 w 148415"/>
                <a:gd name="connsiteY4" fmla="*/ 115086 h 194872"/>
                <a:gd name="connsiteX5" fmla="*/ 35226 w 148415"/>
                <a:gd name="connsiteY5" fmla="*/ 39498 h 194872"/>
                <a:gd name="connsiteX6" fmla="*/ 19065 w 148415"/>
                <a:gd name="connsiteY6" fmla="*/ 18401 h 194872"/>
                <a:gd name="connsiteX7" fmla="*/ 2045 w 148415"/>
                <a:gd name="connsiteY7" fmla="*/ 166 h 194872"/>
                <a:gd name="connsiteX8" fmla="*/ 42 w 148415"/>
                <a:gd name="connsiteY8" fmla="*/ 1739 h 194872"/>
                <a:gd name="connsiteX9" fmla="*/ 11770 w 148415"/>
                <a:gd name="connsiteY9" fmla="*/ 20833 h 194872"/>
                <a:gd name="connsiteX10" fmla="*/ 26287 w 148415"/>
                <a:gd name="connsiteY10" fmla="*/ 39855 h 194872"/>
                <a:gd name="connsiteX11" fmla="*/ 55321 w 148415"/>
                <a:gd name="connsiteY11" fmla="*/ 77900 h 194872"/>
                <a:gd name="connsiteX12" fmla="*/ 112531 w 148415"/>
                <a:gd name="connsiteY12" fmla="*/ 153631 h 194872"/>
                <a:gd name="connsiteX13" fmla="*/ 128478 w 148415"/>
                <a:gd name="connsiteY13" fmla="*/ 174941 h 194872"/>
                <a:gd name="connsiteX14" fmla="*/ 136487 w 148415"/>
                <a:gd name="connsiteY14" fmla="*/ 185597 h 194872"/>
                <a:gd name="connsiteX15" fmla="*/ 144568 w 148415"/>
                <a:gd name="connsiteY15" fmla="*/ 194607 h 194872"/>
                <a:gd name="connsiteX16" fmla="*/ 148358 w 148415"/>
                <a:gd name="connsiteY16" fmla="*/ 191389 h 194872"/>
                <a:gd name="connsiteX17" fmla="*/ 148358 w 148415"/>
                <a:gd name="connsiteY17" fmla="*/ 191389 h 19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415" h="194872">
                  <a:moveTo>
                    <a:pt x="148358" y="191389"/>
                  </a:moveTo>
                  <a:cubicBezTo>
                    <a:pt x="147715" y="187956"/>
                    <a:pt x="144997" y="185310"/>
                    <a:pt x="142995" y="182522"/>
                  </a:cubicBezTo>
                  <a:cubicBezTo>
                    <a:pt x="140563" y="179160"/>
                    <a:pt x="138132" y="175871"/>
                    <a:pt x="135629" y="172510"/>
                  </a:cubicBezTo>
                  <a:cubicBezTo>
                    <a:pt x="130838" y="166145"/>
                    <a:pt x="126047" y="159709"/>
                    <a:pt x="121327" y="153345"/>
                  </a:cubicBezTo>
                  <a:cubicBezTo>
                    <a:pt x="111744" y="140544"/>
                    <a:pt x="102162" y="127815"/>
                    <a:pt x="92579" y="115086"/>
                  </a:cubicBezTo>
                  <a:cubicBezTo>
                    <a:pt x="73557" y="89842"/>
                    <a:pt x="54463" y="64670"/>
                    <a:pt x="35226" y="39498"/>
                  </a:cubicBezTo>
                  <a:cubicBezTo>
                    <a:pt x="29863" y="32418"/>
                    <a:pt x="24499" y="25410"/>
                    <a:pt x="19065" y="18401"/>
                  </a:cubicBezTo>
                  <a:cubicBezTo>
                    <a:pt x="14130" y="12037"/>
                    <a:pt x="9196" y="4171"/>
                    <a:pt x="2045" y="166"/>
                  </a:cubicBezTo>
                  <a:cubicBezTo>
                    <a:pt x="972" y="-406"/>
                    <a:pt x="-244" y="595"/>
                    <a:pt x="42" y="1739"/>
                  </a:cubicBezTo>
                  <a:cubicBezTo>
                    <a:pt x="1902" y="8962"/>
                    <a:pt x="7337" y="15040"/>
                    <a:pt x="11770" y="20833"/>
                  </a:cubicBezTo>
                  <a:cubicBezTo>
                    <a:pt x="16562" y="27197"/>
                    <a:pt x="21424" y="33491"/>
                    <a:pt x="26287" y="39855"/>
                  </a:cubicBezTo>
                  <a:cubicBezTo>
                    <a:pt x="36013" y="52513"/>
                    <a:pt x="45667" y="65242"/>
                    <a:pt x="55321" y="77900"/>
                  </a:cubicBezTo>
                  <a:cubicBezTo>
                    <a:pt x="74486" y="103072"/>
                    <a:pt x="93509" y="128315"/>
                    <a:pt x="112531" y="153631"/>
                  </a:cubicBezTo>
                  <a:cubicBezTo>
                    <a:pt x="117823" y="160710"/>
                    <a:pt x="123186" y="167790"/>
                    <a:pt x="128478" y="174941"/>
                  </a:cubicBezTo>
                  <a:cubicBezTo>
                    <a:pt x="131124" y="178517"/>
                    <a:pt x="133841" y="182021"/>
                    <a:pt x="136487" y="185597"/>
                  </a:cubicBezTo>
                  <a:cubicBezTo>
                    <a:pt x="138919" y="188743"/>
                    <a:pt x="140993" y="192748"/>
                    <a:pt x="144568" y="194607"/>
                  </a:cubicBezTo>
                  <a:cubicBezTo>
                    <a:pt x="146714" y="195608"/>
                    <a:pt x="148787" y="193606"/>
                    <a:pt x="148358" y="191389"/>
                  </a:cubicBezTo>
                  <a:lnTo>
                    <a:pt x="148358" y="19138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2" name="任意多边形: 形状 261"/>
            <p:cNvSpPr/>
            <p:nvPr/>
          </p:nvSpPr>
          <p:spPr>
            <a:xfrm rot="5400000">
              <a:off x="11310551" y="718373"/>
              <a:ext cx="11708" cy="12078"/>
            </a:xfrm>
            <a:custGeom>
              <a:avLst/>
              <a:gdLst>
                <a:gd name="connsiteX0" fmla="*/ 3183 w 6169"/>
                <a:gd name="connsiteY0" fmla="*/ 6365 h 6364"/>
                <a:gd name="connsiteX1" fmla="*/ 3040 w 6169"/>
                <a:gd name="connsiteY1" fmla="*/ 0 h 6364"/>
                <a:gd name="connsiteX2" fmla="*/ 3183 w 6169"/>
                <a:gd name="connsiteY2" fmla="*/ 6365 h 6364"/>
                <a:gd name="connsiteX3" fmla="*/ 3183 w 6169"/>
                <a:gd name="connsiteY3" fmla="*/ 6365 h 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9" h="6364">
                  <a:moveTo>
                    <a:pt x="3183" y="6365"/>
                  </a:moveTo>
                  <a:cubicBezTo>
                    <a:pt x="7259" y="6365"/>
                    <a:pt x="7116" y="0"/>
                    <a:pt x="3040" y="0"/>
                  </a:cubicBezTo>
                  <a:cubicBezTo>
                    <a:pt x="-1108" y="0"/>
                    <a:pt x="-964" y="6365"/>
                    <a:pt x="3183" y="6365"/>
                  </a:cubicBezTo>
                  <a:lnTo>
                    <a:pt x="3183" y="636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3" name="任意多边形: 形状 262"/>
            <p:cNvSpPr/>
            <p:nvPr/>
          </p:nvSpPr>
          <p:spPr>
            <a:xfrm rot="5400000">
              <a:off x="11434046" y="215602"/>
              <a:ext cx="395550" cy="550912"/>
            </a:xfrm>
            <a:custGeom>
              <a:avLst/>
              <a:gdLst>
                <a:gd name="connsiteX0" fmla="*/ 208390 w 208423"/>
                <a:gd name="connsiteY0" fmla="*/ 289924 h 290286"/>
                <a:gd name="connsiteX1" fmla="*/ 167414 w 208423"/>
                <a:gd name="connsiteY1" fmla="*/ 234645 h 290286"/>
                <a:gd name="connsiteX2" fmla="*/ 126008 w 208423"/>
                <a:gd name="connsiteY2" fmla="*/ 178437 h 290286"/>
                <a:gd name="connsiteX3" fmla="*/ 47131 w 208423"/>
                <a:gd name="connsiteY3" fmla="*/ 65091 h 290286"/>
                <a:gd name="connsiteX4" fmla="*/ 26035 w 208423"/>
                <a:gd name="connsiteY4" fmla="*/ 32624 h 290286"/>
                <a:gd name="connsiteX5" fmla="*/ 15665 w 208423"/>
                <a:gd name="connsiteY5" fmla="*/ 16248 h 290286"/>
                <a:gd name="connsiteX6" fmla="*/ 4367 w 208423"/>
                <a:gd name="connsiteY6" fmla="*/ 658 h 290286"/>
                <a:gd name="connsiteX7" fmla="*/ 76 w 208423"/>
                <a:gd name="connsiteY7" fmla="*/ 3304 h 290286"/>
                <a:gd name="connsiteX8" fmla="*/ 7370 w 208423"/>
                <a:gd name="connsiteY8" fmla="*/ 17392 h 290286"/>
                <a:gd name="connsiteX9" fmla="*/ 17310 w 208423"/>
                <a:gd name="connsiteY9" fmla="*/ 33053 h 290286"/>
                <a:gd name="connsiteX10" fmla="*/ 36118 w 208423"/>
                <a:gd name="connsiteY10" fmla="*/ 62016 h 290286"/>
                <a:gd name="connsiteX11" fmla="*/ 75235 w 208423"/>
                <a:gd name="connsiteY11" fmla="*/ 119940 h 290286"/>
                <a:gd name="connsiteX12" fmla="*/ 157545 w 208423"/>
                <a:gd name="connsiteY12" fmla="*/ 230855 h 290286"/>
                <a:gd name="connsiteX13" fmla="*/ 207961 w 208423"/>
                <a:gd name="connsiteY13" fmla="*/ 290210 h 290286"/>
                <a:gd name="connsiteX14" fmla="*/ 208390 w 208423"/>
                <a:gd name="connsiteY14" fmla="*/ 289924 h 290286"/>
                <a:gd name="connsiteX15" fmla="*/ 208390 w 208423"/>
                <a:gd name="connsiteY15" fmla="*/ 289924 h 290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423" h="290286">
                  <a:moveTo>
                    <a:pt x="208390" y="289924"/>
                  </a:moveTo>
                  <a:cubicBezTo>
                    <a:pt x="195160" y="271188"/>
                    <a:pt x="181144" y="253024"/>
                    <a:pt x="167414" y="234645"/>
                  </a:cubicBezTo>
                  <a:cubicBezTo>
                    <a:pt x="153541" y="215981"/>
                    <a:pt x="139739" y="197245"/>
                    <a:pt x="126008" y="178437"/>
                  </a:cubicBezTo>
                  <a:cubicBezTo>
                    <a:pt x="98834" y="141251"/>
                    <a:pt x="72517" y="103493"/>
                    <a:pt x="47131" y="65091"/>
                  </a:cubicBezTo>
                  <a:cubicBezTo>
                    <a:pt x="40051" y="54292"/>
                    <a:pt x="32971" y="43494"/>
                    <a:pt x="26035" y="32624"/>
                  </a:cubicBezTo>
                  <a:cubicBezTo>
                    <a:pt x="22531" y="27189"/>
                    <a:pt x="19098" y="21754"/>
                    <a:pt x="15665" y="16248"/>
                  </a:cubicBezTo>
                  <a:cubicBezTo>
                    <a:pt x="12304" y="10884"/>
                    <a:pt x="9372" y="4591"/>
                    <a:pt x="4367" y="658"/>
                  </a:cubicBezTo>
                  <a:cubicBezTo>
                    <a:pt x="2293" y="-987"/>
                    <a:pt x="-496" y="658"/>
                    <a:pt x="76" y="3304"/>
                  </a:cubicBezTo>
                  <a:cubicBezTo>
                    <a:pt x="1220" y="8596"/>
                    <a:pt x="4509" y="12815"/>
                    <a:pt x="7370" y="17392"/>
                  </a:cubicBezTo>
                  <a:cubicBezTo>
                    <a:pt x="10660" y="22612"/>
                    <a:pt x="13949" y="27833"/>
                    <a:pt x="17310" y="33053"/>
                  </a:cubicBezTo>
                  <a:cubicBezTo>
                    <a:pt x="23532" y="42779"/>
                    <a:pt x="29753" y="52433"/>
                    <a:pt x="36118" y="62016"/>
                  </a:cubicBezTo>
                  <a:cubicBezTo>
                    <a:pt x="48918" y="81467"/>
                    <a:pt x="61934" y="100775"/>
                    <a:pt x="75235" y="119940"/>
                  </a:cubicBezTo>
                  <a:cubicBezTo>
                    <a:pt x="101480" y="157770"/>
                    <a:pt x="128726" y="194956"/>
                    <a:pt x="157545" y="230855"/>
                  </a:cubicBezTo>
                  <a:cubicBezTo>
                    <a:pt x="173778" y="251093"/>
                    <a:pt x="190226" y="271331"/>
                    <a:pt x="207961" y="290210"/>
                  </a:cubicBezTo>
                  <a:cubicBezTo>
                    <a:pt x="208176" y="290425"/>
                    <a:pt x="208533" y="290139"/>
                    <a:pt x="208390" y="289924"/>
                  </a:cubicBezTo>
                  <a:lnTo>
                    <a:pt x="208390" y="2899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4" name="任意多边形: 形状 263"/>
            <p:cNvSpPr/>
            <p:nvPr/>
          </p:nvSpPr>
          <p:spPr>
            <a:xfrm rot="5400000">
              <a:off x="11924078" y="262321"/>
              <a:ext cx="16149" cy="16202"/>
            </a:xfrm>
            <a:custGeom>
              <a:avLst/>
              <a:gdLst>
                <a:gd name="connsiteX0" fmla="*/ 4291 w 8509"/>
                <a:gd name="connsiteY0" fmla="*/ 8524 h 8537"/>
                <a:gd name="connsiteX1" fmla="*/ 5936 w 8509"/>
                <a:gd name="connsiteY1" fmla="*/ 8095 h 8537"/>
                <a:gd name="connsiteX2" fmla="*/ 7294 w 8509"/>
                <a:gd name="connsiteY2" fmla="*/ 7165 h 8537"/>
                <a:gd name="connsiteX3" fmla="*/ 8152 w 8509"/>
                <a:gd name="connsiteY3" fmla="*/ 5806 h 8537"/>
                <a:gd name="connsiteX4" fmla="*/ 8510 w 8509"/>
                <a:gd name="connsiteY4" fmla="*/ 4161 h 8537"/>
                <a:gd name="connsiteX5" fmla="*/ 8367 w 8509"/>
                <a:gd name="connsiteY5" fmla="*/ 3017 h 8537"/>
                <a:gd name="connsiteX6" fmla="*/ 7223 w 8509"/>
                <a:gd name="connsiteY6" fmla="*/ 1158 h 8537"/>
                <a:gd name="connsiteX7" fmla="*/ 6365 w 8509"/>
                <a:gd name="connsiteY7" fmla="*/ 514 h 8537"/>
                <a:gd name="connsiteX8" fmla="*/ 4219 w 8509"/>
                <a:gd name="connsiteY8" fmla="*/ 14 h 8537"/>
                <a:gd name="connsiteX9" fmla="*/ 2574 w 8509"/>
                <a:gd name="connsiteY9" fmla="*/ 443 h 8537"/>
                <a:gd name="connsiteX10" fmla="*/ 1216 w 8509"/>
                <a:gd name="connsiteY10" fmla="*/ 1372 h 8537"/>
                <a:gd name="connsiteX11" fmla="*/ 358 w 8509"/>
                <a:gd name="connsiteY11" fmla="*/ 2731 h 8537"/>
                <a:gd name="connsiteX12" fmla="*/ 0 w 8509"/>
                <a:gd name="connsiteY12" fmla="*/ 4376 h 8537"/>
                <a:gd name="connsiteX13" fmla="*/ 215 w 8509"/>
                <a:gd name="connsiteY13" fmla="*/ 5520 h 8537"/>
                <a:gd name="connsiteX14" fmla="*/ 1359 w 8509"/>
                <a:gd name="connsiteY14" fmla="*/ 7379 h 8537"/>
                <a:gd name="connsiteX15" fmla="*/ 2217 w 8509"/>
                <a:gd name="connsiteY15" fmla="*/ 8023 h 8537"/>
                <a:gd name="connsiteX16" fmla="*/ 4291 w 8509"/>
                <a:gd name="connsiteY16" fmla="*/ 8524 h 8537"/>
                <a:gd name="connsiteX17" fmla="*/ 4291 w 8509"/>
                <a:gd name="connsiteY17" fmla="*/ 8524 h 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09" h="8537">
                  <a:moveTo>
                    <a:pt x="4291" y="8524"/>
                  </a:moveTo>
                  <a:cubicBezTo>
                    <a:pt x="4863" y="8524"/>
                    <a:pt x="5435" y="8381"/>
                    <a:pt x="5936" y="8095"/>
                  </a:cubicBezTo>
                  <a:cubicBezTo>
                    <a:pt x="6436" y="7880"/>
                    <a:pt x="6937" y="7594"/>
                    <a:pt x="7294" y="7165"/>
                  </a:cubicBezTo>
                  <a:cubicBezTo>
                    <a:pt x="7723" y="6736"/>
                    <a:pt x="8009" y="6307"/>
                    <a:pt x="8152" y="5806"/>
                  </a:cubicBezTo>
                  <a:cubicBezTo>
                    <a:pt x="8438" y="5306"/>
                    <a:pt x="8510" y="4733"/>
                    <a:pt x="8510" y="4161"/>
                  </a:cubicBezTo>
                  <a:cubicBezTo>
                    <a:pt x="8438" y="3804"/>
                    <a:pt x="8367" y="3446"/>
                    <a:pt x="8367" y="3017"/>
                  </a:cubicBezTo>
                  <a:cubicBezTo>
                    <a:pt x="8152" y="2302"/>
                    <a:pt x="7795" y="1659"/>
                    <a:pt x="7223" y="1158"/>
                  </a:cubicBezTo>
                  <a:cubicBezTo>
                    <a:pt x="6937" y="943"/>
                    <a:pt x="6651" y="729"/>
                    <a:pt x="6365" y="514"/>
                  </a:cubicBezTo>
                  <a:cubicBezTo>
                    <a:pt x="5721" y="157"/>
                    <a:pt x="5006" y="-58"/>
                    <a:pt x="4219" y="14"/>
                  </a:cubicBezTo>
                  <a:cubicBezTo>
                    <a:pt x="3647" y="14"/>
                    <a:pt x="3075" y="157"/>
                    <a:pt x="2574" y="443"/>
                  </a:cubicBezTo>
                  <a:cubicBezTo>
                    <a:pt x="2074" y="657"/>
                    <a:pt x="1573" y="943"/>
                    <a:pt x="1216" y="1372"/>
                  </a:cubicBezTo>
                  <a:cubicBezTo>
                    <a:pt x="787" y="1802"/>
                    <a:pt x="501" y="2231"/>
                    <a:pt x="358" y="2731"/>
                  </a:cubicBezTo>
                  <a:cubicBezTo>
                    <a:pt x="71" y="3232"/>
                    <a:pt x="0" y="3804"/>
                    <a:pt x="0" y="4376"/>
                  </a:cubicBezTo>
                  <a:cubicBezTo>
                    <a:pt x="71" y="4733"/>
                    <a:pt x="143" y="5091"/>
                    <a:pt x="215" y="5520"/>
                  </a:cubicBezTo>
                  <a:cubicBezTo>
                    <a:pt x="429" y="6235"/>
                    <a:pt x="787" y="6879"/>
                    <a:pt x="1359" y="7379"/>
                  </a:cubicBezTo>
                  <a:cubicBezTo>
                    <a:pt x="1645" y="7594"/>
                    <a:pt x="1931" y="7808"/>
                    <a:pt x="2217" y="8023"/>
                  </a:cubicBezTo>
                  <a:cubicBezTo>
                    <a:pt x="2789" y="8381"/>
                    <a:pt x="3504" y="8595"/>
                    <a:pt x="4291" y="8524"/>
                  </a:cubicBezTo>
                  <a:lnTo>
                    <a:pt x="4291" y="85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5" name="任意多边形: 形状 264"/>
            <p:cNvSpPr/>
            <p:nvPr/>
          </p:nvSpPr>
          <p:spPr>
            <a:xfrm rot="5400000">
              <a:off x="11990769" y="223288"/>
              <a:ext cx="16984" cy="16185"/>
            </a:xfrm>
            <a:custGeom>
              <a:avLst/>
              <a:gdLst>
                <a:gd name="connsiteX0" fmla="*/ 2199 w 8949"/>
                <a:gd name="connsiteY0" fmla="*/ 1115 h 8528"/>
                <a:gd name="connsiteX1" fmla="*/ 1627 w 8949"/>
                <a:gd name="connsiteY1" fmla="*/ 1616 h 8528"/>
                <a:gd name="connsiteX2" fmla="*/ 1341 w 8949"/>
                <a:gd name="connsiteY2" fmla="*/ 1902 h 8528"/>
                <a:gd name="connsiteX3" fmla="*/ 1055 w 8949"/>
                <a:gd name="connsiteY3" fmla="*/ 2188 h 8528"/>
                <a:gd name="connsiteX4" fmla="*/ 483 w 8949"/>
                <a:gd name="connsiteY4" fmla="*/ 2975 h 8528"/>
                <a:gd name="connsiteX5" fmla="*/ 54 w 8949"/>
                <a:gd name="connsiteY5" fmla="*/ 4405 h 8528"/>
                <a:gd name="connsiteX6" fmla="*/ 54 w 8949"/>
                <a:gd name="connsiteY6" fmla="*/ 5406 h 8528"/>
                <a:gd name="connsiteX7" fmla="*/ 554 w 8949"/>
                <a:gd name="connsiteY7" fmla="*/ 6765 h 8528"/>
                <a:gd name="connsiteX8" fmla="*/ 1126 w 8949"/>
                <a:gd name="connsiteY8" fmla="*/ 7480 h 8528"/>
                <a:gd name="connsiteX9" fmla="*/ 1913 w 8949"/>
                <a:gd name="connsiteY9" fmla="*/ 8052 h 8528"/>
                <a:gd name="connsiteX10" fmla="*/ 3343 w 8949"/>
                <a:gd name="connsiteY10" fmla="*/ 8481 h 8528"/>
                <a:gd name="connsiteX11" fmla="*/ 4845 w 8949"/>
                <a:gd name="connsiteY11" fmla="*/ 8410 h 8528"/>
                <a:gd name="connsiteX12" fmla="*/ 5918 w 8949"/>
                <a:gd name="connsiteY12" fmla="*/ 7909 h 8528"/>
                <a:gd name="connsiteX13" fmla="*/ 6061 w 8949"/>
                <a:gd name="connsiteY13" fmla="*/ 7838 h 8528"/>
                <a:gd name="connsiteX14" fmla="*/ 6418 w 8949"/>
                <a:gd name="connsiteY14" fmla="*/ 7623 h 8528"/>
                <a:gd name="connsiteX15" fmla="*/ 7133 w 8949"/>
                <a:gd name="connsiteY15" fmla="*/ 7194 h 8528"/>
                <a:gd name="connsiteX16" fmla="*/ 8492 w 8949"/>
                <a:gd name="connsiteY16" fmla="*/ 5764 h 8528"/>
                <a:gd name="connsiteX17" fmla="*/ 8850 w 8949"/>
                <a:gd name="connsiteY17" fmla="*/ 4834 h 8528"/>
                <a:gd name="connsiteX18" fmla="*/ 8778 w 8949"/>
                <a:gd name="connsiteY18" fmla="*/ 2760 h 8528"/>
                <a:gd name="connsiteX19" fmla="*/ 8063 w 8949"/>
                <a:gd name="connsiteY19" fmla="*/ 1473 h 8528"/>
                <a:gd name="connsiteX20" fmla="*/ 6919 w 8949"/>
                <a:gd name="connsiteY20" fmla="*/ 472 h 8528"/>
                <a:gd name="connsiteX21" fmla="*/ 5417 w 8949"/>
                <a:gd name="connsiteY21" fmla="*/ 43 h 8528"/>
                <a:gd name="connsiteX22" fmla="*/ 3844 w 8949"/>
                <a:gd name="connsiteY22" fmla="*/ 186 h 8528"/>
                <a:gd name="connsiteX23" fmla="*/ 2199 w 8949"/>
                <a:gd name="connsiteY23" fmla="*/ 1115 h 8528"/>
                <a:gd name="connsiteX24" fmla="*/ 2199 w 8949"/>
                <a:gd name="connsiteY24" fmla="*/ 1115 h 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49" h="8528">
                  <a:moveTo>
                    <a:pt x="2199" y="1115"/>
                  </a:moveTo>
                  <a:cubicBezTo>
                    <a:pt x="1984" y="1258"/>
                    <a:pt x="1841" y="1473"/>
                    <a:pt x="1627" y="1616"/>
                  </a:cubicBezTo>
                  <a:cubicBezTo>
                    <a:pt x="1555" y="1688"/>
                    <a:pt x="1412" y="1759"/>
                    <a:pt x="1341" y="1902"/>
                  </a:cubicBezTo>
                  <a:cubicBezTo>
                    <a:pt x="1269" y="1974"/>
                    <a:pt x="1126" y="2045"/>
                    <a:pt x="1055" y="2188"/>
                  </a:cubicBezTo>
                  <a:cubicBezTo>
                    <a:pt x="840" y="2474"/>
                    <a:pt x="697" y="2689"/>
                    <a:pt x="483" y="2975"/>
                  </a:cubicBezTo>
                  <a:cubicBezTo>
                    <a:pt x="197" y="3404"/>
                    <a:pt x="54" y="3904"/>
                    <a:pt x="54" y="4405"/>
                  </a:cubicBezTo>
                  <a:cubicBezTo>
                    <a:pt x="-18" y="4763"/>
                    <a:pt x="-18" y="5049"/>
                    <a:pt x="54" y="5406"/>
                  </a:cubicBezTo>
                  <a:cubicBezTo>
                    <a:pt x="54" y="5907"/>
                    <a:pt x="268" y="6336"/>
                    <a:pt x="554" y="6765"/>
                  </a:cubicBezTo>
                  <a:cubicBezTo>
                    <a:pt x="769" y="6979"/>
                    <a:pt x="983" y="7265"/>
                    <a:pt x="1126" y="7480"/>
                  </a:cubicBezTo>
                  <a:cubicBezTo>
                    <a:pt x="1412" y="7695"/>
                    <a:pt x="1627" y="7838"/>
                    <a:pt x="1913" y="8052"/>
                  </a:cubicBezTo>
                  <a:cubicBezTo>
                    <a:pt x="2342" y="8338"/>
                    <a:pt x="2843" y="8481"/>
                    <a:pt x="3343" y="8481"/>
                  </a:cubicBezTo>
                  <a:cubicBezTo>
                    <a:pt x="3844" y="8553"/>
                    <a:pt x="4344" y="8553"/>
                    <a:pt x="4845" y="8410"/>
                  </a:cubicBezTo>
                  <a:cubicBezTo>
                    <a:pt x="5202" y="8267"/>
                    <a:pt x="5560" y="8124"/>
                    <a:pt x="5918" y="7909"/>
                  </a:cubicBezTo>
                  <a:cubicBezTo>
                    <a:pt x="5989" y="7909"/>
                    <a:pt x="6061" y="7838"/>
                    <a:pt x="6061" y="7838"/>
                  </a:cubicBezTo>
                  <a:cubicBezTo>
                    <a:pt x="6204" y="7766"/>
                    <a:pt x="6275" y="7695"/>
                    <a:pt x="6418" y="7623"/>
                  </a:cubicBezTo>
                  <a:cubicBezTo>
                    <a:pt x="6633" y="7480"/>
                    <a:pt x="6847" y="7337"/>
                    <a:pt x="7133" y="7194"/>
                  </a:cubicBezTo>
                  <a:cubicBezTo>
                    <a:pt x="7705" y="6836"/>
                    <a:pt x="8206" y="6336"/>
                    <a:pt x="8492" y="5764"/>
                  </a:cubicBezTo>
                  <a:cubicBezTo>
                    <a:pt x="8635" y="5478"/>
                    <a:pt x="8707" y="5120"/>
                    <a:pt x="8850" y="4834"/>
                  </a:cubicBezTo>
                  <a:cubicBezTo>
                    <a:pt x="8993" y="4119"/>
                    <a:pt x="8993" y="3404"/>
                    <a:pt x="8778" y="2760"/>
                  </a:cubicBezTo>
                  <a:cubicBezTo>
                    <a:pt x="8635" y="2260"/>
                    <a:pt x="8420" y="1831"/>
                    <a:pt x="8063" y="1473"/>
                  </a:cubicBezTo>
                  <a:cubicBezTo>
                    <a:pt x="7777" y="1044"/>
                    <a:pt x="7419" y="686"/>
                    <a:pt x="6919" y="472"/>
                  </a:cubicBezTo>
                  <a:cubicBezTo>
                    <a:pt x="6490" y="186"/>
                    <a:pt x="5989" y="43"/>
                    <a:pt x="5417" y="43"/>
                  </a:cubicBezTo>
                  <a:cubicBezTo>
                    <a:pt x="4916" y="-29"/>
                    <a:pt x="4344" y="-29"/>
                    <a:pt x="3844" y="186"/>
                  </a:cubicBezTo>
                  <a:cubicBezTo>
                    <a:pt x="3200" y="329"/>
                    <a:pt x="2700" y="615"/>
                    <a:pt x="2199" y="1115"/>
                  </a:cubicBezTo>
                  <a:lnTo>
                    <a:pt x="2199" y="111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87" name="任意多边形: 形状 686"/>
            <p:cNvSpPr/>
            <p:nvPr/>
          </p:nvSpPr>
          <p:spPr>
            <a:xfrm rot="5400000">
              <a:off x="12048492" y="60778"/>
              <a:ext cx="130243" cy="156772"/>
            </a:xfrm>
            <a:custGeom>
              <a:avLst/>
              <a:gdLst>
                <a:gd name="connsiteX0" fmla="*/ 0 w 130243"/>
                <a:gd name="connsiteY0" fmla="*/ 0 h 156772"/>
                <a:gd name="connsiteX1" fmla="*/ 16298 w 130243"/>
                <a:gd name="connsiteY1" fmla="*/ 0 h 156772"/>
                <a:gd name="connsiteX2" fmla="*/ 24765 w 130243"/>
                <a:gd name="connsiteY2" fmla="*/ 11960 h 156772"/>
                <a:gd name="connsiteX3" fmla="*/ 59915 w 130243"/>
                <a:gd name="connsiteY3" fmla="*/ 60955 h 156772"/>
                <a:gd name="connsiteX4" fmla="*/ 97238 w 130243"/>
                <a:gd name="connsiteY4" fmla="*/ 110085 h 156772"/>
                <a:gd name="connsiteX5" fmla="*/ 115288 w 130243"/>
                <a:gd name="connsiteY5" fmla="*/ 133971 h 156772"/>
                <a:gd name="connsiteX6" fmla="*/ 130217 w 130243"/>
                <a:gd name="connsiteY6" fmla="*/ 156092 h 156772"/>
                <a:gd name="connsiteX7" fmla="*/ 129539 w 130243"/>
                <a:gd name="connsiteY7" fmla="*/ 156772 h 156772"/>
                <a:gd name="connsiteX8" fmla="*/ 107824 w 130243"/>
                <a:gd name="connsiteY8" fmla="*/ 138177 h 156772"/>
                <a:gd name="connsiteX9" fmla="*/ 87466 w 130243"/>
                <a:gd name="connsiteY9" fmla="*/ 116193 h 156772"/>
                <a:gd name="connsiteX10" fmla="*/ 50823 w 130243"/>
                <a:gd name="connsiteY10" fmla="*/ 70455 h 156772"/>
                <a:gd name="connsiteX11" fmla="*/ 14179 w 130243"/>
                <a:gd name="connsiteY11" fmla="*/ 20512 h 15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243" h="156772">
                  <a:moveTo>
                    <a:pt x="0" y="0"/>
                  </a:moveTo>
                  <a:lnTo>
                    <a:pt x="16298" y="0"/>
                  </a:lnTo>
                  <a:lnTo>
                    <a:pt x="24765" y="11960"/>
                  </a:lnTo>
                  <a:cubicBezTo>
                    <a:pt x="36301" y="28382"/>
                    <a:pt x="47972" y="44804"/>
                    <a:pt x="59915" y="60955"/>
                  </a:cubicBezTo>
                  <a:cubicBezTo>
                    <a:pt x="72130" y="77513"/>
                    <a:pt x="84481" y="93935"/>
                    <a:pt x="97238" y="110085"/>
                  </a:cubicBezTo>
                  <a:cubicBezTo>
                    <a:pt x="103345" y="117956"/>
                    <a:pt x="109318" y="125963"/>
                    <a:pt x="115288" y="133971"/>
                  </a:cubicBezTo>
                  <a:cubicBezTo>
                    <a:pt x="120581" y="140893"/>
                    <a:pt x="126688" y="148086"/>
                    <a:pt x="130217" y="156092"/>
                  </a:cubicBezTo>
                  <a:cubicBezTo>
                    <a:pt x="130353" y="156501"/>
                    <a:pt x="129945" y="156772"/>
                    <a:pt x="129539" y="156772"/>
                  </a:cubicBezTo>
                  <a:cubicBezTo>
                    <a:pt x="121395" y="152293"/>
                    <a:pt x="114474" y="144692"/>
                    <a:pt x="107824" y="138177"/>
                  </a:cubicBezTo>
                  <a:cubicBezTo>
                    <a:pt x="100766" y="131121"/>
                    <a:pt x="93981" y="123928"/>
                    <a:pt x="87466" y="116193"/>
                  </a:cubicBezTo>
                  <a:cubicBezTo>
                    <a:pt x="74845" y="101262"/>
                    <a:pt x="62629" y="86063"/>
                    <a:pt x="50823" y="70455"/>
                  </a:cubicBezTo>
                  <a:cubicBezTo>
                    <a:pt x="38337" y="54033"/>
                    <a:pt x="26122" y="37340"/>
                    <a:pt x="14179" y="2051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7" name="任意多边形: 形状 696"/>
            <p:cNvSpPr/>
            <p:nvPr/>
          </p:nvSpPr>
          <p:spPr>
            <a:xfrm rot="5400000">
              <a:off x="11292478" y="778362"/>
              <a:ext cx="1268759" cy="530283"/>
            </a:xfrm>
            <a:custGeom>
              <a:avLst/>
              <a:gdLst>
                <a:gd name="connsiteX0" fmla="*/ 0 w 1268759"/>
                <a:gd name="connsiteY0" fmla="*/ 0 h 530283"/>
                <a:gd name="connsiteX1" fmla="*/ 26666 w 1268759"/>
                <a:gd name="connsiteY1" fmla="*/ 0 h 530283"/>
                <a:gd name="connsiteX2" fmla="*/ 34137 w 1268759"/>
                <a:gd name="connsiteY2" fmla="*/ 5717 h 530283"/>
                <a:gd name="connsiteX3" fmla="*/ 66844 w 1268759"/>
                <a:gd name="connsiteY3" fmla="*/ 30011 h 530283"/>
                <a:gd name="connsiteX4" fmla="*/ 127781 w 1268759"/>
                <a:gd name="connsiteY4" fmla="*/ 72490 h 530283"/>
                <a:gd name="connsiteX5" fmla="*/ 254404 w 1268759"/>
                <a:gd name="connsiteY5" fmla="*/ 151885 h 530283"/>
                <a:gd name="connsiteX6" fmla="*/ 489061 w 1268759"/>
                <a:gd name="connsiteY6" fmla="*/ 280273 h 530283"/>
                <a:gd name="connsiteX7" fmla="*/ 726566 w 1268759"/>
                <a:gd name="connsiteY7" fmla="*/ 397532 h 530283"/>
                <a:gd name="connsiteX8" fmla="*/ 855768 w 1268759"/>
                <a:gd name="connsiteY8" fmla="*/ 440555 h 530283"/>
                <a:gd name="connsiteX9" fmla="*/ 989585 w 1268759"/>
                <a:gd name="connsiteY9" fmla="*/ 469598 h 530283"/>
                <a:gd name="connsiteX10" fmla="*/ 1267670 w 1268759"/>
                <a:gd name="connsiteY10" fmla="*/ 527550 h 530283"/>
                <a:gd name="connsiteX11" fmla="*/ 1266990 w 1268759"/>
                <a:gd name="connsiteY11" fmla="*/ 530264 h 530283"/>
                <a:gd name="connsiteX12" fmla="*/ 1096801 w 1268759"/>
                <a:gd name="connsiteY12" fmla="*/ 500270 h 530283"/>
                <a:gd name="connsiteX13" fmla="*/ 931905 w 1268759"/>
                <a:gd name="connsiteY13" fmla="*/ 470006 h 530283"/>
                <a:gd name="connsiteX14" fmla="*/ 793339 w 1268759"/>
                <a:gd name="connsiteY14" fmla="*/ 436483 h 530283"/>
                <a:gd name="connsiteX15" fmla="*/ 661421 w 1268759"/>
                <a:gd name="connsiteY15" fmla="*/ 383826 h 530283"/>
                <a:gd name="connsiteX16" fmla="*/ 405594 w 1268759"/>
                <a:gd name="connsiteY16" fmla="*/ 253536 h 530283"/>
                <a:gd name="connsiteX17" fmla="*/ 160082 w 1268759"/>
                <a:gd name="connsiteY17" fmla="*/ 112391 h 530283"/>
                <a:gd name="connsiteX18" fmla="*/ 41601 w 1268759"/>
                <a:gd name="connsiteY18" fmla="*/ 30962 h 530283"/>
                <a:gd name="connsiteX19" fmla="*/ 11471 w 1268759"/>
                <a:gd name="connsiteY19" fmla="*/ 8161 h 530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8759" h="530283">
                  <a:moveTo>
                    <a:pt x="0" y="0"/>
                  </a:moveTo>
                  <a:lnTo>
                    <a:pt x="26666" y="0"/>
                  </a:lnTo>
                  <a:lnTo>
                    <a:pt x="34137" y="5717"/>
                  </a:lnTo>
                  <a:cubicBezTo>
                    <a:pt x="44993" y="13997"/>
                    <a:pt x="55850" y="22004"/>
                    <a:pt x="66844" y="30011"/>
                  </a:cubicBezTo>
                  <a:cubicBezTo>
                    <a:pt x="86794" y="44533"/>
                    <a:pt x="107152" y="58647"/>
                    <a:pt x="127781" y="72490"/>
                  </a:cubicBezTo>
                  <a:cubicBezTo>
                    <a:pt x="169175" y="100312"/>
                    <a:pt x="211519" y="126642"/>
                    <a:pt x="254404" y="151885"/>
                  </a:cubicBezTo>
                  <a:cubicBezTo>
                    <a:pt x="331221" y="197078"/>
                    <a:pt x="409937" y="239151"/>
                    <a:pt x="489061" y="280273"/>
                  </a:cubicBezTo>
                  <a:cubicBezTo>
                    <a:pt x="567369" y="320989"/>
                    <a:pt x="645134" y="363602"/>
                    <a:pt x="726566" y="397532"/>
                  </a:cubicBezTo>
                  <a:cubicBezTo>
                    <a:pt x="768637" y="415176"/>
                    <a:pt x="811661" y="429427"/>
                    <a:pt x="855768" y="440555"/>
                  </a:cubicBezTo>
                  <a:cubicBezTo>
                    <a:pt x="900012" y="451819"/>
                    <a:pt x="944933" y="460370"/>
                    <a:pt x="989585" y="469598"/>
                  </a:cubicBezTo>
                  <a:cubicBezTo>
                    <a:pt x="1082281" y="488599"/>
                    <a:pt x="1175654" y="505700"/>
                    <a:pt x="1267670" y="527550"/>
                  </a:cubicBezTo>
                  <a:cubicBezTo>
                    <a:pt x="1269570" y="527956"/>
                    <a:pt x="1268755" y="530535"/>
                    <a:pt x="1266990" y="530264"/>
                  </a:cubicBezTo>
                  <a:cubicBezTo>
                    <a:pt x="1209989" y="521577"/>
                    <a:pt x="1153396" y="510720"/>
                    <a:pt x="1096801" y="500270"/>
                  </a:cubicBezTo>
                  <a:cubicBezTo>
                    <a:pt x="1041836" y="490092"/>
                    <a:pt x="986735" y="480455"/>
                    <a:pt x="931905" y="470006"/>
                  </a:cubicBezTo>
                  <a:cubicBezTo>
                    <a:pt x="885218" y="461048"/>
                    <a:pt x="838668" y="450870"/>
                    <a:pt x="793339" y="436483"/>
                  </a:cubicBezTo>
                  <a:cubicBezTo>
                    <a:pt x="748144" y="422097"/>
                    <a:pt x="704308" y="403776"/>
                    <a:pt x="661421" y="383826"/>
                  </a:cubicBezTo>
                  <a:cubicBezTo>
                    <a:pt x="574833" y="343381"/>
                    <a:pt x="490010" y="298323"/>
                    <a:pt x="405594" y="253536"/>
                  </a:cubicBezTo>
                  <a:cubicBezTo>
                    <a:pt x="322128" y="209292"/>
                    <a:pt x="239613" y="163285"/>
                    <a:pt x="160082" y="112391"/>
                  </a:cubicBezTo>
                  <a:cubicBezTo>
                    <a:pt x="119774" y="86604"/>
                    <a:pt x="80144" y="59461"/>
                    <a:pt x="41601" y="30962"/>
                  </a:cubicBezTo>
                  <a:cubicBezTo>
                    <a:pt x="31558" y="23496"/>
                    <a:pt x="21515" y="15897"/>
                    <a:pt x="11471" y="8161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699" name="任意多边形: 形状 698"/>
            <p:cNvSpPr/>
            <p:nvPr/>
          </p:nvSpPr>
          <p:spPr>
            <a:xfrm rot="5400000">
              <a:off x="11146770" y="819922"/>
              <a:ext cx="1286336" cy="693712"/>
            </a:xfrm>
            <a:custGeom>
              <a:avLst/>
              <a:gdLst>
                <a:gd name="connsiteX0" fmla="*/ 129 w 1286336"/>
                <a:gd name="connsiteY0" fmla="*/ 2355 h 693712"/>
                <a:gd name="connsiteX1" fmla="*/ 3794 w 1286336"/>
                <a:gd name="connsiteY1" fmla="*/ 727 h 693712"/>
                <a:gd name="connsiteX2" fmla="*/ 54280 w 1286336"/>
                <a:gd name="connsiteY2" fmla="*/ 39406 h 693712"/>
                <a:gd name="connsiteX3" fmla="*/ 132724 w 1286336"/>
                <a:gd name="connsiteY3" fmla="*/ 41986 h 693712"/>
                <a:gd name="connsiteX4" fmla="*/ 208455 w 1286336"/>
                <a:gd name="connsiteY4" fmla="*/ 35199 h 693712"/>
                <a:gd name="connsiteX5" fmla="*/ 359101 w 1286336"/>
                <a:gd name="connsiteY5" fmla="*/ 29906 h 693712"/>
                <a:gd name="connsiteX6" fmla="*/ 651979 w 1286336"/>
                <a:gd name="connsiteY6" fmla="*/ 72385 h 693712"/>
                <a:gd name="connsiteX7" fmla="*/ 791361 w 1286336"/>
                <a:gd name="connsiteY7" fmla="*/ 133730 h 693712"/>
                <a:gd name="connsiteX8" fmla="*/ 920834 w 1286336"/>
                <a:gd name="connsiteY8" fmla="*/ 200775 h 693712"/>
                <a:gd name="connsiteX9" fmla="*/ 1157662 w 1286336"/>
                <a:gd name="connsiteY9" fmla="*/ 325092 h 693712"/>
                <a:gd name="connsiteX10" fmla="*/ 1258093 w 1286336"/>
                <a:gd name="connsiteY10" fmla="*/ 410593 h 693712"/>
                <a:gd name="connsiteX11" fmla="*/ 1286321 w 1286336"/>
                <a:gd name="connsiteY11" fmla="*/ 469359 h 693712"/>
                <a:gd name="connsiteX12" fmla="*/ 1263657 w 1286336"/>
                <a:gd name="connsiteY12" fmla="*/ 536946 h 693712"/>
                <a:gd name="connsiteX13" fmla="*/ 1182499 w 1286336"/>
                <a:gd name="connsiteY13" fmla="*/ 648098 h 693712"/>
                <a:gd name="connsiteX14" fmla="*/ 1065509 w 1286336"/>
                <a:gd name="connsiteY14" fmla="*/ 691934 h 693712"/>
                <a:gd name="connsiteX15" fmla="*/ 794075 w 1286336"/>
                <a:gd name="connsiteY15" fmla="*/ 617425 h 693712"/>
                <a:gd name="connsiteX16" fmla="*/ 515176 w 1286336"/>
                <a:gd name="connsiteY16" fmla="*/ 451443 h 693712"/>
                <a:gd name="connsiteX17" fmla="*/ 242791 w 1286336"/>
                <a:gd name="connsiteY17" fmla="*/ 271619 h 693712"/>
                <a:gd name="connsiteX18" fmla="*/ 63780 w 1286336"/>
                <a:gd name="connsiteY18" fmla="*/ 60171 h 693712"/>
                <a:gd name="connsiteX19" fmla="*/ 77488 w 1286336"/>
                <a:gd name="connsiteY19" fmla="*/ 59764 h 693712"/>
                <a:gd name="connsiteX20" fmla="*/ 96761 w 1286336"/>
                <a:gd name="connsiteY20" fmla="*/ 124093 h 693712"/>
                <a:gd name="connsiteX21" fmla="*/ 197190 w 1286336"/>
                <a:gd name="connsiteY21" fmla="*/ 224118 h 693712"/>
                <a:gd name="connsiteX22" fmla="*/ 327885 w 1286336"/>
                <a:gd name="connsiteY22" fmla="*/ 312198 h 693712"/>
                <a:gd name="connsiteX23" fmla="*/ 593484 w 1286336"/>
                <a:gd name="connsiteY23" fmla="*/ 484424 h 693712"/>
                <a:gd name="connsiteX24" fmla="*/ 727981 w 1286336"/>
                <a:gd name="connsiteY24" fmla="*/ 564631 h 693712"/>
                <a:gd name="connsiteX25" fmla="*/ 863562 w 1286336"/>
                <a:gd name="connsiteY25" fmla="*/ 636969 h 693712"/>
                <a:gd name="connsiteX26" fmla="*/ 1128075 w 1286336"/>
                <a:gd name="connsiteY26" fmla="*/ 662483 h 693712"/>
                <a:gd name="connsiteX27" fmla="*/ 1226877 w 1286336"/>
                <a:gd name="connsiteY27" fmla="*/ 576303 h 693712"/>
                <a:gd name="connsiteX28" fmla="*/ 1259313 w 1286336"/>
                <a:gd name="connsiteY28" fmla="*/ 514146 h 693712"/>
                <a:gd name="connsiteX29" fmla="*/ 1266100 w 1286336"/>
                <a:gd name="connsiteY29" fmla="*/ 442894 h 693712"/>
                <a:gd name="connsiteX30" fmla="*/ 1222262 w 1286336"/>
                <a:gd name="connsiteY30" fmla="*/ 393493 h 693712"/>
                <a:gd name="connsiteX31" fmla="*/ 1170419 w 1286336"/>
                <a:gd name="connsiteY31" fmla="*/ 350606 h 693712"/>
                <a:gd name="connsiteX32" fmla="*/ 1060759 w 1286336"/>
                <a:gd name="connsiteY32" fmla="*/ 283696 h 693712"/>
                <a:gd name="connsiteX33" fmla="*/ 821625 w 1286336"/>
                <a:gd name="connsiteY33" fmla="*/ 165758 h 693712"/>
                <a:gd name="connsiteX34" fmla="*/ 681972 w 1286336"/>
                <a:gd name="connsiteY34" fmla="*/ 97085 h 693712"/>
                <a:gd name="connsiteX35" fmla="*/ 544898 w 1286336"/>
                <a:gd name="connsiteY35" fmla="*/ 59764 h 693712"/>
                <a:gd name="connsiteX36" fmla="*/ 253513 w 1286336"/>
                <a:gd name="connsiteY36" fmla="*/ 45648 h 693712"/>
                <a:gd name="connsiteX37" fmla="*/ 178325 w 1286336"/>
                <a:gd name="connsiteY37" fmla="*/ 50535 h 693712"/>
                <a:gd name="connsiteX38" fmla="*/ 103545 w 1286336"/>
                <a:gd name="connsiteY38" fmla="*/ 55828 h 693712"/>
                <a:gd name="connsiteX39" fmla="*/ 129 w 1286336"/>
                <a:gd name="connsiteY39" fmla="*/ 2355 h 69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86336" h="693712">
                  <a:moveTo>
                    <a:pt x="129" y="2355"/>
                  </a:moveTo>
                  <a:cubicBezTo>
                    <a:pt x="-685" y="455"/>
                    <a:pt x="2572" y="-901"/>
                    <a:pt x="3794" y="727"/>
                  </a:cubicBezTo>
                  <a:cubicBezTo>
                    <a:pt x="14108" y="20813"/>
                    <a:pt x="33108" y="33163"/>
                    <a:pt x="54280" y="39406"/>
                  </a:cubicBezTo>
                  <a:cubicBezTo>
                    <a:pt x="79796" y="47005"/>
                    <a:pt x="106667" y="44699"/>
                    <a:pt x="132724" y="41986"/>
                  </a:cubicBezTo>
                  <a:cubicBezTo>
                    <a:pt x="157967" y="39406"/>
                    <a:pt x="183212" y="37099"/>
                    <a:pt x="208455" y="35199"/>
                  </a:cubicBezTo>
                  <a:cubicBezTo>
                    <a:pt x="258535" y="31400"/>
                    <a:pt x="308750" y="29363"/>
                    <a:pt x="359101" y="29906"/>
                  </a:cubicBezTo>
                  <a:cubicBezTo>
                    <a:pt x="457903" y="30991"/>
                    <a:pt x="557520" y="42120"/>
                    <a:pt x="651979" y="72385"/>
                  </a:cubicBezTo>
                  <a:cubicBezTo>
                    <a:pt x="700567" y="88129"/>
                    <a:pt x="746574" y="109300"/>
                    <a:pt x="791361" y="133730"/>
                  </a:cubicBezTo>
                  <a:cubicBezTo>
                    <a:pt x="834111" y="156937"/>
                    <a:pt x="876863" y="179737"/>
                    <a:pt x="920834" y="200775"/>
                  </a:cubicBezTo>
                  <a:cubicBezTo>
                    <a:pt x="1001180" y="239181"/>
                    <a:pt x="1083559" y="275012"/>
                    <a:pt x="1157662" y="325092"/>
                  </a:cubicBezTo>
                  <a:cubicBezTo>
                    <a:pt x="1194170" y="349792"/>
                    <a:pt x="1228506" y="377885"/>
                    <a:pt x="1258093" y="410593"/>
                  </a:cubicBezTo>
                  <a:cubicBezTo>
                    <a:pt x="1273292" y="427422"/>
                    <a:pt x="1286864" y="445473"/>
                    <a:pt x="1286321" y="469359"/>
                  </a:cubicBezTo>
                  <a:cubicBezTo>
                    <a:pt x="1285778" y="493516"/>
                    <a:pt x="1274107" y="515774"/>
                    <a:pt x="1263657" y="536946"/>
                  </a:cubicBezTo>
                  <a:cubicBezTo>
                    <a:pt x="1243163" y="578611"/>
                    <a:pt x="1220227" y="619598"/>
                    <a:pt x="1182499" y="648098"/>
                  </a:cubicBezTo>
                  <a:cubicBezTo>
                    <a:pt x="1148704" y="673612"/>
                    <a:pt x="1107311" y="687185"/>
                    <a:pt x="1065509" y="691934"/>
                  </a:cubicBezTo>
                  <a:cubicBezTo>
                    <a:pt x="969014" y="702791"/>
                    <a:pt x="876998" y="662212"/>
                    <a:pt x="794075" y="617425"/>
                  </a:cubicBezTo>
                  <a:cubicBezTo>
                    <a:pt x="698937" y="565988"/>
                    <a:pt x="606378" y="509530"/>
                    <a:pt x="515176" y="451443"/>
                  </a:cubicBezTo>
                  <a:cubicBezTo>
                    <a:pt x="423431" y="393085"/>
                    <a:pt x="333044" y="332419"/>
                    <a:pt x="242791" y="271619"/>
                  </a:cubicBezTo>
                  <a:cubicBezTo>
                    <a:pt x="166790" y="220453"/>
                    <a:pt x="69753" y="162367"/>
                    <a:pt x="63780" y="60171"/>
                  </a:cubicBezTo>
                  <a:cubicBezTo>
                    <a:pt x="63237" y="51213"/>
                    <a:pt x="76945" y="50941"/>
                    <a:pt x="77488" y="59764"/>
                  </a:cubicBezTo>
                  <a:cubicBezTo>
                    <a:pt x="78710" y="82428"/>
                    <a:pt x="85767" y="104280"/>
                    <a:pt x="96761" y="124093"/>
                  </a:cubicBezTo>
                  <a:cubicBezTo>
                    <a:pt x="120104" y="166301"/>
                    <a:pt x="158239" y="196973"/>
                    <a:pt x="197190" y="224118"/>
                  </a:cubicBezTo>
                  <a:cubicBezTo>
                    <a:pt x="240348" y="254111"/>
                    <a:pt x="284186" y="283019"/>
                    <a:pt x="327885" y="312198"/>
                  </a:cubicBezTo>
                  <a:cubicBezTo>
                    <a:pt x="415559" y="370964"/>
                    <a:pt x="503776" y="428914"/>
                    <a:pt x="593484" y="484424"/>
                  </a:cubicBezTo>
                  <a:cubicBezTo>
                    <a:pt x="637865" y="511838"/>
                    <a:pt x="682651" y="538709"/>
                    <a:pt x="727981" y="564631"/>
                  </a:cubicBezTo>
                  <a:cubicBezTo>
                    <a:pt x="772360" y="590011"/>
                    <a:pt x="817012" y="615662"/>
                    <a:pt x="863562" y="636969"/>
                  </a:cubicBezTo>
                  <a:cubicBezTo>
                    <a:pt x="945808" y="674563"/>
                    <a:pt x="1040674" y="696955"/>
                    <a:pt x="1128075" y="662483"/>
                  </a:cubicBezTo>
                  <a:cubicBezTo>
                    <a:pt x="1170827" y="645655"/>
                    <a:pt x="1203263" y="615391"/>
                    <a:pt x="1226877" y="576303"/>
                  </a:cubicBezTo>
                  <a:cubicBezTo>
                    <a:pt x="1238957" y="556353"/>
                    <a:pt x="1249406" y="535318"/>
                    <a:pt x="1259313" y="514146"/>
                  </a:cubicBezTo>
                  <a:cubicBezTo>
                    <a:pt x="1269628" y="492023"/>
                    <a:pt x="1279128" y="466102"/>
                    <a:pt x="1266100" y="442894"/>
                  </a:cubicBezTo>
                  <a:cubicBezTo>
                    <a:pt x="1255514" y="424164"/>
                    <a:pt x="1237735" y="408150"/>
                    <a:pt x="1222262" y="393493"/>
                  </a:cubicBezTo>
                  <a:cubicBezTo>
                    <a:pt x="1205842" y="378157"/>
                    <a:pt x="1188469" y="363906"/>
                    <a:pt x="1170419" y="350606"/>
                  </a:cubicBezTo>
                  <a:cubicBezTo>
                    <a:pt x="1135810" y="325226"/>
                    <a:pt x="1098624" y="303648"/>
                    <a:pt x="1060759" y="283696"/>
                  </a:cubicBezTo>
                  <a:cubicBezTo>
                    <a:pt x="982043" y="242303"/>
                    <a:pt x="899799" y="208239"/>
                    <a:pt x="821625" y="165758"/>
                  </a:cubicBezTo>
                  <a:cubicBezTo>
                    <a:pt x="776024" y="140923"/>
                    <a:pt x="730832" y="115407"/>
                    <a:pt x="681972" y="97085"/>
                  </a:cubicBezTo>
                  <a:cubicBezTo>
                    <a:pt x="637593" y="80392"/>
                    <a:pt x="591584" y="68177"/>
                    <a:pt x="544898" y="59764"/>
                  </a:cubicBezTo>
                  <a:cubicBezTo>
                    <a:pt x="448811" y="42392"/>
                    <a:pt x="350686" y="40627"/>
                    <a:pt x="253513" y="45648"/>
                  </a:cubicBezTo>
                  <a:cubicBezTo>
                    <a:pt x="228405" y="46871"/>
                    <a:pt x="203297" y="48499"/>
                    <a:pt x="178325" y="50535"/>
                  </a:cubicBezTo>
                  <a:cubicBezTo>
                    <a:pt x="153490" y="52570"/>
                    <a:pt x="128517" y="55828"/>
                    <a:pt x="103545" y="55828"/>
                  </a:cubicBezTo>
                  <a:cubicBezTo>
                    <a:pt x="62966" y="55828"/>
                    <a:pt x="17637" y="42800"/>
                    <a:pt x="129" y="235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3" name="任意多边形: 形状 272"/>
            <p:cNvSpPr/>
            <p:nvPr/>
          </p:nvSpPr>
          <p:spPr>
            <a:xfrm rot="5400000">
              <a:off x="11894484" y="713863"/>
              <a:ext cx="53109" cy="137820"/>
            </a:xfrm>
            <a:custGeom>
              <a:avLst/>
              <a:gdLst>
                <a:gd name="connsiteX0" fmla="*/ 2 w 27984"/>
                <a:gd name="connsiteY0" fmla="*/ 1599 h 72620"/>
                <a:gd name="connsiteX1" fmla="*/ 4578 w 27984"/>
                <a:gd name="connsiteY1" fmla="*/ 22123 h 72620"/>
                <a:gd name="connsiteX2" fmla="*/ 11086 w 27984"/>
                <a:gd name="connsiteY2" fmla="*/ 43791 h 72620"/>
                <a:gd name="connsiteX3" fmla="*/ 17379 w 27984"/>
                <a:gd name="connsiteY3" fmla="*/ 64529 h 72620"/>
                <a:gd name="connsiteX4" fmla="*/ 26747 w 27984"/>
                <a:gd name="connsiteY4" fmla="*/ 72252 h 72620"/>
                <a:gd name="connsiteX5" fmla="*/ 27462 w 27984"/>
                <a:gd name="connsiteY5" fmla="*/ 69320 h 72620"/>
                <a:gd name="connsiteX6" fmla="*/ 21527 w 27984"/>
                <a:gd name="connsiteY6" fmla="*/ 55662 h 72620"/>
                <a:gd name="connsiteX7" fmla="*/ 15877 w 27984"/>
                <a:gd name="connsiteY7" fmla="*/ 37355 h 72620"/>
                <a:gd name="connsiteX8" fmla="*/ 10156 w 27984"/>
                <a:gd name="connsiteY8" fmla="*/ 19048 h 72620"/>
                <a:gd name="connsiteX9" fmla="*/ 2934 w 27984"/>
                <a:gd name="connsiteY9" fmla="*/ 740 h 72620"/>
                <a:gd name="connsiteX10" fmla="*/ 2 w 27984"/>
                <a:gd name="connsiteY10" fmla="*/ 1599 h 72620"/>
                <a:gd name="connsiteX11" fmla="*/ 2 w 27984"/>
                <a:gd name="connsiteY11" fmla="*/ 1599 h 7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4" h="72620">
                  <a:moveTo>
                    <a:pt x="2" y="1599"/>
                  </a:moveTo>
                  <a:cubicBezTo>
                    <a:pt x="359" y="8678"/>
                    <a:pt x="2576" y="15329"/>
                    <a:pt x="4578" y="22123"/>
                  </a:cubicBezTo>
                  <a:cubicBezTo>
                    <a:pt x="6724" y="29345"/>
                    <a:pt x="8869" y="36568"/>
                    <a:pt x="11086" y="43791"/>
                  </a:cubicBezTo>
                  <a:cubicBezTo>
                    <a:pt x="13160" y="50727"/>
                    <a:pt x="15091" y="57664"/>
                    <a:pt x="17379" y="64529"/>
                  </a:cubicBezTo>
                  <a:cubicBezTo>
                    <a:pt x="18809" y="68963"/>
                    <a:pt x="21455" y="74040"/>
                    <a:pt x="26747" y="72252"/>
                  </a:cubicBezTo>
                  <a:cubicBezTo>
                    <a:pt x="28034" y="71823"/>
                    <a:pt x="28392" y="70250"/>
                    <a:pt x="27462" y="69320"/>
                  </a:cubicBezTo>
                  <a:cubicBezTo>
                    <a:pt x="24030" y="65673"/>
                    <a:pt x="22957" y="60310"/>
                    <a:pt x="21527" y="55662"/>
                  </a:cubicBezTo>
                  <a:cubicBezTo>
                    <a:pt x="19667" y="49583"/>
                    <a:pt x="17737" y="43433"/>
                    <a:pt x="15877" y="37355"/>
                  </a:cubicBezTo>
                  <a:cubicBezTo>
                    <a:pt x="13946" y="31276"/>
                    <a:pt x="12087" y="25126"/>
                    <a:pt x="10156" y="19048"/>
                  </a:cubicBezTo>
                  <a:cubicBezTo>
                    <a:pt x="8154" y="12683"/>
                    <a:pt x="6366" y="6461"/>
                    <a:pt x="2934" y="740"/>
                  </a:cubicBezTo>
                  <a:cubicBezTo>
                    <a:pt x="2147" y="-618"/>
                    <a:pt x="-70" y="25"/>
                    <a:pt x="2" y="1599"/>
                  </a:cubicBezTo>
                  <a:lnTo>
                    <a:pt x="2" y="159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4" name="任意多边形: 形状 273"/>
            <p:cNvSpPr/>
            <p:nvPr/>
          </p:nvSpPr>
          <p:spPr>
            <a:xfrm rot="5400000">
              <a:off x="11819675" y="814998"/>
              <a:ext cx="47206" cy="149996"/>
            </a:xfrm>
            <a:custGeom>
              <a:avLst/>
              <a:gdLst>
                <a:gd name="connsiteX0" fmla="*/ 17 w 24874"/>
                <a:gd name="connsiteY0" fmla="*/ 805 h 79036"/>
                <a:gd name="connsiteX1" fmla="*/ 6382 w 24874"/>
                <a:gd name="connsiteY1" fmla="*/ 21186 h 79036"/>
                <a:gd name="connsiteX2" fmla="*/ 12246 w 24874"/>
                <a:gd name="connsiteY2" fmla="*/ 40352 h 79036"/>
                <a:gd name="connsiteX3" fmla="*/ 16822 w 24874"/>
                <a:gd name="connsiteY3" fmla="*/ 59874 h 79036"/>
                <a:gd name="connsiteX4" fmla="*/ 18396 w 24874"/>
                <a:gd name="connsiteY4" fmla="*/ 70458 h 79036"/>
                <a:gd name="connsiteX5" fmla="*/ 21256 w 24874"/>
                <a:gd name="connsiteY5" fmla="*/ 78610 h 79036"/>
                <a:gd name="connsiteX6" fmla="*/ 23831 w 24874"/>
                <a:gd name="connsiteY6" fmla="*/ 78181 h 79036"/>
                <a:gd name="connsiteX7" fmla="*/ 24117 w 24874"/>
                <a:gd name="connsiteY7" fmla="*/ 69457 h 79036"/>
                <a:gd name="connsiteX8" fmla="*/ 21971 w 24874"/>
                <a:gd name="connsiteY8" fmla="*/ 59731 h 79036"/>
                <a:gd name="connsiteX9" fmla="*/ 16822 w 24874"/>
                <a:gd name="connsiteY9" fmla="*/ 38921 h 79036"/>
                <a:gd name="connsiteX10" fmla="*/ 10100 w 24874"/>
                <a:gd name="connsiteY10" fmla="*/ 18540 h 79036"/>
                <a:gd name="connsiteX11" fmla="*/ 1090 w 24874"/>
                <a:gd name="connsiteY11" fmla="*/ 233 h 79036"/>
                <a:gd name="connsiteX12" fmla="*/ 17 w 24874"/>
                <a:gd name="connsiteY12" fmla="*/ 805 h 79036"/>
                <a:gd name="connsiteX13" fmla="*/ 17 w 24874"/>
                <a:gd name="connsiteY13" fmla="*/ 805 h 7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74" h="79036">
                  <a:moveTo>
                    <a:pt x="17" y="805"/>
                  </a:moveTo>
                  <a:cubicBezTo>
                    <a:pt x="1304" y="7814"/>
                    <a:pt x="4093" y="14464"/>
                    <a:pt x="6382" y="21186"/>
                  </a:cubicBezTo>
                  <a:cubicBezTo>
                    <a:pt x="8527" y="27479"/>
                    <a:pt x="10458" y="33844"/>
                    <a:pt x="12246" y="40352"/>
                  </a:cubicBezTo>
                  <a:cubicBezTo>
                    <a:pt x="13962" y="46788"/>
                    <a:pt x="15535" y="53295"/>
                    <a:pt x="16822" y="59874"/>
                  </a:cubicBezTo>
                  <a:cubicBezTo>
                    <a:pt x="17466" y="63378"/>
                    <a:pt x="17824" y="66954"/>
                    <a:pt x="18396" y="70458"/>
                  </a:cubicBezTo>
                  <a:cubicBezTo>
                    <a:pt x="18896" y="73462"/>
                    <a:pt x="18825" y="76537"/>
                    <a:pt x="21256" y="78610"/>
                  </a:cubicBezTo>
                  <a:cubicBezTo>
                    <a:pt x="22114" y="79326"/>
                    <a:pt x="23259" y="79111"/>
                    <a:pt x="23831" y="78181"/>
                  </a:cubicBezTo>
                  <a:cubicBezTo>
                    <a:pt x="25618" y="75464"/>
                    <a:pt x="24689" y="72460"/>
                    <a:pt x="24117" y="69457"/>
                  </a:cubicBezTo>
                  <a:cubicBezTo>
                    <a:pt x="23545" y="66167"/>
                    <a:pt x="22687" y="63021"/>
                    <a:pt x="21971" y="59731"/>
                  </a:cubicBezTo>
                  <a:cubicBezTo>
                    <a:pt x="20398" y="52723"/>
                    <a:pt x="18825" y="45786"/>
                    <a:pt x="16822" y="38921"/>
                  </a:cubicBezTo>
                  <a:cubicBezTo>
                    <a:pt x="14820" y="32056"/>
                    <a:pt x="12603" y="25263"/>
                    <a:pt x="10100" y="18540"/>
                  </a:cubicBezTo>
                  <a:cubicBezTo>
                    <a:pt x="7740" y="12176"/>
                    <a:pt x="5238" y="5740"/>
                    <a:pt x="1090" y="233"/>
                  </a:cubicBezTo>
                  <a:cubicBezTo>
                    <a:pt x="661" y="-267"/>
                    <a:pt x="-126" y="90"/>
                    <a:pt x="17" y="805"/>
                  </a:cubicBezTo>
                  <a:lnTo>
                    <a:pt x="17" y="80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5" name="任意多边形: 形状 274"/>
            <p:cNvSpPr/>
            <p:nvPr/>
          </p:nvSpPr>
          <p:spPr>
            <a:xfrm rot="5400000">
              <a:off x="11788734" y="1046454"/>
              <a:ext cx="289471" cy="162805"/>
            </a:xfrm>
            <a:custGeom>
              <a:avLst/>
              <a:gdLst>
                <a:gd name="connsiteX0" fmla="*/ 152403 w 152528"/>
                <a:gd name="connsiteY0" fmla="*/ 0 h 85785"/>
                <a:gd name="connsiteX1" fmla="*/ 116719 w 152528"/>
                <a:gd name="connsiteY1" fmla="*/ 13373 h 85785"/>
                <a:gd name="connsiteX2" fmla="*/ 76171 w 152528"/>
                <a:gd name="connsiteY2" fmla="*/ 36614 h 85785"/>
                <a:gd name="connsiteX3" fmla="*/ 36339 w 152528"/>
                <a:gd name="connsiteY3" fmla="*/ 59784 h 85785"/>
                <a:gd name="connsiteX4" fmla="*/ 16459 w 152528"/>
                <a:gd name="connsiteY4" fmla="*/ 71369 h 85785"/>
                <a:gd name="connsiteX5" fmla="*/ 6519 w 152528"/>
                <a:gd name="connsiteY5" fmla="*/ 77161 h 85785"/>
                <a:gd name="connsiteX6" fmla="*/ 83 w 152528"/>
                <a:gd name="connsiteY6" fmla="*/ 83025 h 85785"/>
                <a:gd name="connsiteX7" fmla="*/ 1584 w 152528"/>
                <a:gd name="connsiteY7" fmla="*/ 85600 h 85785"/>
                <a:gd name="connsiteX8" fmla="*/ 9951 w 152528"/>
                <a:gd name="connsiteY8" fmla="*/ 82811 h 85785"/>
                <a:gd name="connsiteX9" fmla="*/ 19105 w 152528"/>
                <a:gd name="connsiteY9" fmla="*/ 77448 h 85785"/>
                <a:gd name="connsiteX10" fmla="*/ 38985 w 152528"/>
                <a:gd name="connsiteY10" fmla="*/ 65863 h 85785"/>
                <a:gd name="connsiteX11" fmla="*/ 77959 w 152528"/>
                <a:gd name="connsiteY11" fmla="*/ 43122 h 85785"/>
                <a:gd name="connsiteX12" fmla="*/ 116790 w 152528"/>
                <a:gd name="connsiteY12" fmla="*/ 20166 h 85785"/>
                <a:gd name="connsiteX13" fmla="*/ 152332 w 152528"/>
                <a:gd name="connsiteY13" fmla="*/ 358 h 85785"/>
                <a:gd name="connsiteX14" fmla="*/ 152403 w 152528"/>
                <a:gd name="connsiteY14" fmla="*/ 0 h 85785"/>
                <a:gd name="connsiteX15" fmla="*/ 152403 w 152528"/>
                <a:gd name="connsiteY15" fmla="*/ 0 h 8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528" h="85785">
                  <a:moveTo>
                    <a:pt x="152403" y="0"/>
                  </a:moveTo>
                  <a:cubicBezTo>
                    <a:pt x="139460" y="143"/>
                    <a:pt x="127731" y="7223"/>
                    <a:pt x="116719" y="13373"/>
                  </a:cubicBezTo>
                  <a:cubicBezTo>
                    <a:pt x="103131" y="20953"/>
                    <a:pt x="89687" y="28891"/>
                    <a:pt x="76171" y="36614"/>
                  </a:cubicBezTo>
                  <a:cubicBezTo>
                    <a:pt x="62870" y="44266"/>
                    <a:pt x="49640" y="52061"/>
                    <a:pt x="36339" y="59784"/>
                  </a:cubicBezTo>
                  <a:cubicBezTo>
                    <a:pt x="29689" y="63646"/>
                    <a:pt x="23109" y="67507"/>
                    <a:pt x="16459" y="71369"/>
                  </a:cubicBezTo>
                  <a:cubicBezTo>
                    <a:pt x="13169" y="73300"/>
                    <a:pt x="9808" y="75231"/>
                    <a:pt x="6519" y="77161"/>
                  </a:cubicBezTo>
                  <a:cubicBezTo>
                    <a:pt x="3587" y="78878"/>
                    <a:pt x="1155" y="79664"/>
                    <a:pt x="83" y="83025"/>
                  </a:cubicBezTo>
                  <a:cubicBezTo>
                    <a:pt x="-275" y="84098"/>
                    <a:pt x="583" y="85314"/>
                    <a:pt x="1584" y="85600"/>
                  </a:cubicBezTo>
                  <a:cubicBezTo>
                    <a:pt x="5088" y="86387"/>
                    <a:pt x="6948" y="84527"/>
                    <a:pt x="9951" y="82811"/>
                  </a:cubicBezTo>
                  <a:cubicBezTo>
                    <a:pt x="13026" y="81023"/>
                    <a:pt x="16101" y="79235"/>
                    <a:pt x="19105" y="77448"/>
                  </a:cubicBezTo>
                  <a:cubicBezTo>
                    <a:pt x="25756" y="73586"/>
                    <a:pt x="32334" y="69724"/>
                    <a:pt x="38985" y="65863"/>
                  </a:cubicBezTo>
                  <a:cubicBezTo>
                    <a:pt x="52000" y="58282"/>
                    <a:pt x="65016" y="50774"/>
                    <a:pt x="77959" y="43122"/>
                  </a:cubicBezTo>
                  <a:cubicBezTo>
                    <a:pt x="90903" y="35470"/>
                    <a:pt x="103918" y="27890"/>
                    <a:pt x="116790" y="20166"/>
                  </a:cubicBezTo>
                  <a:cubicBezTo>
                    <a:pt x="128447" y="13230"/>
                    <a:pt x="140532" y="7008"/>
                    <a:pt x="152332" y="358"/>
                  </a:cubicBezTo>
                  <a:cubicBezTo>
                    <a:pt x="152618" y="215"/>
                    <a:pt x="152546" y="0"/>
                    <a:pt x="152403" y="0"/>
                  </a:cubicBezTo>
                  <a:lnTo>
                    <a:pt x="152403" y="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6" name="任意多边形: 形状 275"/>
            <p:cNvSpPr/>
            <p:nvPr/>
          </p:nvSpPr>
          <p:spPr>
            <a:xfrm rot="5400000">
              <a:off x="11730650" y="1160505"/>
              <a:ext cx="314627" cy="147687"/>
            </a:xfrm>
            <a:custGeom>
              <a:avLst/>
              <a:gdLst>
                <a:gd name="connsiteX0" fmla="*/ 165634 w 165783"/>
                <a:gd name="connsiteY0" fmla="*/ 0 h 77819"/>
                <a:gd name="connsiteX1" fmla="*/ 144681 w 165783"/>
                <a:gd name="connsiteY1" fmla="*/ 5864 h 77819"/>
                <a:gd name="connsiteX2" fmla="*/ 125230 w 165783"/>
                <a:gd name="connsiteY2" fmla="*/ 14016 h 77819"/>
                <a:gd name="connsiteX3" fmla="*/ 85326 w 165783"/>
                <a:gd name="connsiteY3" fmla="*/ 35613 h 77819"/>
                <a:gd name="connsiteX4" fmla="*/ 2515 w 165783"/>
                <a:gd name="connsiteY4" fmla="*/ 70868 h 77819"/>
                <a:gd name="connsiteX5" fmla="*/ 4589 w 165783"/>
                <a:gd name="connsiteY5" fmla="*/ 77734 h 77819"/>
                <a:gd name="connsiteX6" fmla="*/ 86470 w 165783"/>
                <a:gd name="connsiteY6" fmla="*/ 43122 h 77819"/>
                <a:gd name="connsiteX7" fmla="*/ 126017 w 165783"/>
                <a:gd name="connsiteY7" fmla="*/ 20953 h 77819"/>
                <a:gd name="connsiteX8" fmla="*/ 145182 w 165783"/>
                <a:gd name="connsiteY8" fmla="*/ 10584 h 77819"/>
                <a:gd name="connsiteX9" fmla="*/ 155479 w 165783"/>
                <a:gd name="connsiteY9" fmla="*/ 5435 h 77819"/>
                <a:gd name="connsiteX10" fmla="*/ 165706 w 165783"/>
                <a:gd name="connsiteY10" fmla="*/ 358 h 77819"/>
                <a:gd name="connsiteX11" fmla="*/ 165634 w 165783"/>
                <a:gd name="connsiteY11" fmla="*/ 0 h 77819"/>
                <a:gd name="connsiteX12" fmla="*/ 165634 w 165783"/>
                <a:gd name="connsiteY12" fmla="*/ 0 h 7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783" h="77819">
                  <a:moveTo>
                    <a:pt x="165634" y="0"/>
                  </a:moveTo>
                  <a:cubicBezTo>
                    <a:pt x="158697" y="0"/>
                    <a:pt x="151117" y="3576"/>
                    <a:pt x="144681" y="5864"/>
                  </a:cubicBezTo>
                  <a:cubicBezTo>
                    <a:pt x="138102" y="8224"/>
                    <a:pt x="131523" y="10941"/>
                    <a:pt x="125230" y="14016"/>
                  </a:cubicBezTo>
                  <a:cubicBezTo>
                    <a:pt x="111643" y="20524"/>
                    <a:pt x="98484" y="28247"/>
                    <a:pt x="85326" y="35613"/>
                  </a:cubicBezTo>
                  <a:cubicBezTo>
                    <a:pt x="59081" y="50344"/>
                    <a:pt x="32264" y="64575"/>
                    <a:pt x="2515" y="70868"/>
                  </a:cubicBezTo>
                  <a:cubicBezTo>
                    <a:pt x="-1990" y="71798"/>
                    <a:pt x="84" y="78663"/>
                    <a:pt x="4589" y="77734"/>
                  </a:cubicBezTo>
                  <a:cubicBezTo>
                    <a:pt x="33909" y="71512"/>
                    <a:pt x="60583" y="57639"/>
                    <a:pt x="86470" y="43122"/>
                  </a:cubicBezTo>
                  <a:cubicBezTo>
                    <a:pt x="99629" y="35685"/>
                    <a:pt x="112644" y="28033"/>
                    <a:pt x="126017" y="20953"/>
                  </a:cubicBezTo>
                  <a:cubicBezTo>
                    <a:pt x="132453" y="17520"/>
                    <a:pt x="138746" y="13945"/>
                    <a:pt x="145182" y="10584"/>
                  </a:cubicBezTo>
                  <a:cubicBezTo>
                    <a:pt x="148614" y="8796"/>
                    <a:pt x="151975" y="7080"/>
                    <a:pt x="155479" y="5435"/>
                  </a:cubicBezTo>
                  <a:cubicBezTo>
                    <a:pt x="158840" y="3862"/>
                    <a:pt x="162702" y="2574"/>
                    <a:pt x="165706" y="358"/>
                  </a:cubicBezTo>
                  <a:cubicBezTo>
                    <a:pt x="165849" y="143"/>
                    <a:pt x="165777" y="0"/>
                    <a:pt x="165634" y="0"/>
                  </a:cubicBezTo>
                  <a:lnTo>
                    <a:pt x="165634" y="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7" name="任意多边形: 形状 276"/>
            <p:cNvSpPr/>
            <p:nvPr/>
          </p:nvSpPr>
          <p:spPr>
            <a:xfrm rot="5400000">
              <a:off x="11498285" y="1504472"/>
              <a:ext cx="212036" cy="195110"/>
            </a:xfrm>
            <a:custGeom>
              <a:avLst/>
              <a:gdLst>
                <a:gd name="connsiteX0" fmla="*/ 111706 w 111726"/>
                <a:gd name="connsiteY0" fmla="*/ 102593 h 102807"/>
                <a:gd name="connsiteX1" fmla="*/ 101265 w 111726"/>
                <a:gd name="connsiteY1" fmla="*/ 89077 h 102807"/>
                <a:gd name="connsiteX2" fmla="*/ 87821 w 111726"/>
                <a:gd name="connsiteY2" fmla="*/ 74918 h 102807"/>
                <a:gd name="connsiteX3" fmla="*/ 61290 w 111726"/>
                <a:gd name="connsiteY3" fmla="*/ 48244 h 102807"/>
                <a:gd name="connsiteX4" fmla="*/ 5368 w 111726"/>
                <a:gd name="connsiteY4" fmla="*/ 545 h 102807"/>
                <a:gd name="connsiteX5" fmla="*/ 5 w 111726"/>
                <a:gd name="connsiteY5" fmla="*/ 3835 h 102807"/>
                <a:gd name="connsiteX6" fmla="*/ 7370 w 111726"/>
                <a:gd name="connsiteY6" fmla="*/ 10486 h 102807"/>
                <a:gd name="connsiteX7" fmla="*/ 8300 w 111726"/>
                <a:gd name="connsiteY7" fmla="*/ 6839 h 102807"/>
                <a:gd name="connsiteX8" fmla="*/ 7299 w 111726"/>
                <a:gd name="connsiteY8" fmla="*/ 3692 h 102807"/>
                <a:gd name="connsiteX9" fmla="*/ 1935 w 111726"/>
                <a:gd name="connsiteY9" fmla="*/ 6982 h 102807"/>
                <a:gd name="connsiteX10" fmla="*/ 57715 w 111726"/>
                <a:gd name="connsiteY10" fmla="*/ 54609 h 102807"/>
                <a:gd name="connsiteX11" fmla="*/ 84389 w 111726"/>
                <a:gd name="connsiteY11" fmla="*/ 79995 h 102807"/>
                <a:gd name="connsiteX12" fmla="*/ 98048 w 111726"/>
                <a:gd name="connsiteY12" fmla="*/ 92581 h 102807"/>
                <a:gd name="connsiteX13" fmla="*/ 111635 w 111726"/>
                <a:gd name="connsiteY13" fmla="*/ 102808 h 102807"/>
                <a:gd name="connsiteX14" fmla="*/ 111706 w 111726"/>
                <a:gd name="connsiteY14" fmla="*/ 102593 h 102807"/>
                <a:gd name="connsiteX15" fmla="*/ 111706 w 111726"/>
                <a:gd name="connsiteY15" fmla="*/ 102593 h 10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1726" h="102807">
                  <a:moveTo>
                    <a:pt x="111706" y="102593"/>
                  </a:moveTo>
                  <a:cubicBezTo>
                    <a:pt x="109632" y="97301"/>
                    <a:pt x="105127" y="93153"/>
                    <a:pt x="101265" y="89077"/>
                  </a:cubicBezTo>
                  <a:cubicBezTo>
                    <a:pt x="96832" y="84358"/>
                    <a:pt x="92398" y="79566"/>
                    <a:pt x="87821" y="74918"/>
                  </a:cubicBezTo>
                  <a:cubicBezTo>
                    <a:pt x="79097" y="65907"/>
                    <a:pt x="70301" y="56968"/>
                    <a:pt x="61290" y="48244"/>
                  </a:cubicBezTo>
                  <a:cubicBezTo>
                    <a:pt x="43627" y="31224"/>
                    <a:pt x="25320" y="14848"/>
                    <a:pt x="5368" y="545"/>
                  </a:cubicBezTo>
                  <a:cubicBezTo>
                    <a:pt x="3080" y="-1099"/>
                    <a:pt x="-139" y="1261"/>
                    <a:pt x="5" y="3835"/>
                  </a:cubicBezTo>
                  <a:cubicBezTo>
                    <a:pt x="219" y="8555"/>
                    <a:pt x="3008" y="10414"/>
                    <a:pt x="7370" y="10486"/>
                  </a:cubicBezTo>
                  <a:cubicBezTo>
                    <a:pt x="9301" y="10557"/>
                    <a:pt x="9945" y="7697"/>
                    <a:pt x="8300" y="6839"/>
                  </a:cubicBezTo>
                  <a:cubicBezTo>
                    <a:pt x="7442" y="6338"/>
                    <a:pt x="7227" y="4479"/>
                    <a:pt x="7299" y="3692"/>
                  </a:cubicBezTo>
                  <a:cubicBezTo>
                    <a:pt x="5511" y="4765"/>
                    <a:pt x="3723" y="5837"/>
                    <a:pt x="1935" y="6982"/>
                  </a:cubicBezTo>
                  <a:cubicBezTo>
                    <a:pt x="21744" y="21284"/>
                    <a:pt x="40051" y="37732"/>
                    <a:pt x="57715" y="54609"/>
                  </a:cubicBezTo>
                  <a:cubicBezTo>
                    <a:pt x="66582" y="63118"/>
                    <a:pt x="75450" y="71628"/>
                    <a:pt x="84389" y="79995"/>
                  </a:cubicBezTo>
                  <a:cubicBezTo>
                    <a:pt x="88894" y="84214"/>
                    <a:pt x="93542" y="88362"/>
                    <a:pt x="98048" y="92581"/>
                  </a:cubicBezTo>
                  <a:cubicBezTo>
                    <a:pt x="102195" y="96372"/>
                    <a:pt x="106271" y="100805"/>
                    <a:pt x="111635" y="102808"/>
                  </a:cubicBezTo>
                  <a:cubicBezTo>
                    <a:pt x="111635" y="102808"/>
                    <a:pt x="111778" y="102665"/>
                    <a:pt x="111706" y="102593"/>
                  </a:cubicBezTo>
                  <a:lnTo>
                    <a:pt x="111706" y="10259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8" name="任意多边形: 形状 277"/>
            <p:cNvSpPr/>
            <p:nvPr/>
          </p:nvSpPr>
          <p:spPr>
            <a:xfrm rot="5400000">
              <a:off x="11649990" y="1524718"/>
              <a:ext cx="207087" cy="113917"/>
            </a:xfrm>
            <a:custGeom>
              <a:avLst/>
              <a:gdLst>
                <a:gd name="connsiteX0" fmla="*/ 108182 w 109118"/>
                <a:gd name="connsiteY0" fmla="*/ 5 h 60025"/>
                <a:gd name="connsiteX1" fmla="*/ 81651 w 109118"/>
                <a:gd name="connsiteY1" fmla="*/ 12091 h 60025"/>
                <a:gd name="connsiteX2" fmla="*/ 54762 w 109118"/>
                <a:gd name="connsiteY2" fmla="*/ 26536 h 60025"/>
                <a:gd name="connsiteX3" fmla="*/ 1128 w 109118"/>
                <a:gd name="connsiteY3" fmla="*/ 55784 h 60025"/>
                <a:gd name="connsiteX4" fmla="*/ 3560 w 109118"/>
                <a:gd name="connsiteY4" fmla="*/ 59717 h 60025"/>
                <a:gd name="connsiteX5" fmla="*/ 57051 w 109118"/>
                <a:gd name="connsiteY5" fmla="*/ 30255 h 60025"/>
                <a:gd name="connsiteX6" fmla="*/ 83153 w 109118"/>
                <a:gd name="connsiteY6" fmla="*/ 16095 h 60025"/>
                <a:gd name="connsiteX7" fmla="*/ 96954 w 109118"/>
                <a:gd name="connsiteY7" fmla="*/ 8658 h 60025"/>
                <a:gd name="connsiteX8" fmla="*/ 108897 w 109118"/>
                <a:gd name="connsiteY8" fmla="*/ 1149 h 60025"/>
                <a:gd name="connsiteX9" fmla="*/ 108182 w 109118"/>
                <a:gd name="connsiteY9" fmla="*/ 5 h 60025"/>
                <a:gd name="connsiteX10" fmla="*/ 108182 w 109118"/>
                <a:gd name="connsiteY10" fmla="*/ 5 h 6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118" h="60025">
                  <a:moveTo>
                    <a:pt x="108182" y="5"/>
                  </a:moveTo>
                  <a:cubicBezTo>
                    <a:pt x="98957" y="1650"/>
                    <a:pt x="89875" y="7800"/>
                    <a:pt x="81651" y="12091"/>
                  </a:cubicBezTo>
                  <a:cubicBezTo>
                    <a:pt x="72640" y="16810"/>
                    <a:pt x="63701" y="21673"/>
                    <a:pt x="54762" y="26536"/>
                  </a:cubicBezTo>
                  <a:cubicBezTo>
                    <a:pt x="36884" y="36262"/>
                    <a:pt x="19006" y="45987"/>
                    <a:pt x="1128" y="55784"/>
                  </a:cubicBezTo>
                  <a:cubicBezTo>
                    <a:pt x="-1518" y="57215"/>
                    <a:pt x="985" y="61148"/>
                    <a:pt x="3560" y="59717"/>
                  </a:cubicBezTo>
                  <a:cubicBezTo>
                    <a:pt x="21438" y="49920"/>
                    <a:pt x="39244" y="40052"/>
                    <a:pt x="57051" y="30255"/>
                  </a:cubicBezTo>
                  <a:cubicBezTo>
                    <a:pt x="65704" y="25463"/>
                    <a:pt x="74428" y="20743"/>
                    <a:pt x="83153" y="16095"/>
                  </a:cubicBezTo>
                  <a:cubicBezTo>
                    <a:pt x="87801" y="13664"/>
                    <a:pt x="92377" y="11161"/>
                    <a:pt x="96954" y="8658"/>
                  </a:cubicBezTo>
                  <a:cubicBezTo>
                    <a:pt x="101102" y="6441"/>
                    <a:pt x="105393" y="4367"/>
                    <a:pt x="108897" y="1149"/>
                  </a:cubicBezTo>
                  <a:cubicBezTo>
                    <a:pt x="109469" y="649"/>
                    <a:pt x="108825" y="-67"/>
                    <a:pt x="108182" y="5"/>
                  </a:cubicBezTo>
                  <a:lnTo>
                    <a:pt x="108182" y="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9" name="任意多边形: 形状 278"/>
            <p:cNvSpPr/>
            <p:nvPr/>
          </p:nvSpPr>
          <p:spPr>
            <a:xfrm rot="5400000">
              <a:off x="11596957" y="1148793"/>
              <a:ext cx="96000" cy="228500"/>
            </a:xfrm>
            <a:custGeom>
              <a:avLst/>
              <a:gdLst>
                <a:gd name="connsiteX0" fmla="*/ 50580 w 50584"/>
                <a:gd name="connsiteY0" fmla="*/ 119725 h 120401"/>
                <a:gd name="connsiteX1" fmla="*/ 41355 w 50584"/>
                <a:gd name="connsiteY1" fmla="*/ 90548 h 120401"/>
                <a:gd name="connsiteX2" fmla="*/ 29341 w 50584"/>
                <a:gd name="connsiteY2" fmla="*/ 60513 h 120401"/>
                <a:gd name="connsiteX3" fmla="*/ 17827 w 50584"/>
                <a:gd name="connsiteY3" fmla="*/ 31265 h 120401"/>
                <a:gd name="connsiteX4" fmla="*/ 11820 w 50584"/>
                <a:gd name="connsiteY4" fmla="*/ 15747 h 120401"/>
                <a:gd name="connsiteX5" fmla="*/ 5670 w 50584"/>
                <a:gd name="connsiteY5" fmla="*/ 1301 h 120401"/>
                <a:gd name="connsiteX6" fmla="*/ 21 w 50584"/>
                <a:gd name="connsiteY6" fmla="*/ 3018 h 120401"/>
                <a:gd name="connsiteX7" fmla="*/ 5027 w 50584"/>
                <a:gd name="connsiteY7" fmla="*/ 17821 h 120401"/>
                <a:gd name="connsiteX8" fmla="*/ 10748 w 50584"/>
                <a:gd name="connsiteY8" fmla="*/ 32481 h 120401"/>
                <a:gd name="connsiteX9" fmla="*/ 23048 w 50584"/>
                <a:gd name="connsiteY9" fmla="*/ 63374 h 120401"/>
                <a:gd name="connsiteX10" fmla="*/ 35419 w 50584"/>
                <a:gd name="connsiteY10" fmla="*/ 93266 h 120401"/>
                <a:gd name="connsiteX11" fmla="*/ 49507 w 50584"/>
                <a:gd name="connsiteY11" fmla="*/ 120226 h 120401"/>
                <a:gd name="connsiteX12" fmla="*/ 50580 w 50584"/>
                <a:gd name="connsiteY12" fmla="*/ 119725 h 120401"/>
                <a:gd name="connsiteX13" fmla="*/ 50580 w 50584"/>
                <a:gd name="connsiteY13" fmla="*/ 119725 h 12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584" h="120401">
                  <a:moveTo>
                    <a:pt x="50580" y="119725"/>
                  </a:moveTo>
                  <a:cubicBezTo>
                    <a:pt x="49507" y="109642"/>
                    <a:pt x="45002" y="99845"/>
                    <a:pt x="41355" y="90548"/>
                  </a:cubicBezTo>
                  <a:cubicBezTo>
                    <a:pt x="37350" y="80537"/>
                    <a:pt x="33345" y="70525"/>
                    <a:pt x="29341" y="60513"/>
                  </a:cubicBezTo>
                  <a:cubicBezTo>
                    <a:pt x="25479" y="50788"/>
                    <a:pt x="21617" y="40990"/>
                    <a:pt x="17827" y="31265"/>
                  </a:cubicBezTo>
                  <a:cubicBezTo>
                    <a:pt x="15825" y="26116"/>
                    <a:pt x="13822" y="20967"/>
                    <a:pt x="11820" y="15747"/>
                  </a:cubicBezTo>
                  <a:cubicBezTo>
                    <a:pt x="10032" y="11027"/>
                    <a:pt x="8674" y="5377"/>
                    <a:pt x="5670" y="1301"/>
                  </a:cubicBezTo>
                  <a:cubicBezTo>
                    <a:pt x="4025" y="-916"/>
                    <a:pt x="-337" y="-272"/>
                    <a:pt x="21" y="3018"/>
                  </a:cubicBezTo>
                  <a:cubicBezTo>
                    <a:pt x="521" y="8095"/>
                    <a:pt x="3167" y="13101"/>
                    <a:pt x="5027" y="17821"/>
                  </a:cubicBezTo>
                  <a:cubicBezTo>
                    <a:pt x="6957" y="22683"/>
                    <a:pt x="8817" y="27618"/>
                    <a:pt x="10748" y="32481"/>
                  </a:cubicBezTo>
                  <a:cubicBezTo>
                    <a:pt x="14824" y="42778"/>
                    <a:pt x="18900" y="53076"/>
                    <a:pt x="23048" y="63374"/>
                  </a:cubicBezTo>
                  <a:cubicBezTo>
                    <a:pt x="27052" y="73385"/>
                    <a:pt x="31200" y="83326"/>
                    <a:pt x="35419" y="93266"/>
                  </a:cubicBezTo>
                  <a:cubicBezTo>
                    <a:pt x="39352" y="102419"/>
                    <a:pt x="43142" y="112502"/>
                    <a:pt x="49507" y="120226"/>
                  </a:cubicBezTo>
                  <a:cubicBezTo>
                    <a:pt x="49865" y="120655"/>
                    <a:pt x="50651" y="120226"/>
                    <a:pt x="50580" y="119725"/>
                  </a:cubicBezTo>
                  <a:lnTo>
                    <a:pt x="50580" y="11972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1" name="任意多边形: 形状 700"/>
            <p:cNvSpPr/>
            <p:nvPr/>
          </p:nvSpPr>
          <p:spPr>
            <a:xfrm rot="5400000">
              <a:off x="12097032" y="541772"/>
              <a:ext cx="115207" cy="74729"/>
            </a:xfrm>
            <a:custGeom>
              <a:avLst/>
              <a:gdLst>
                <a:gd name="connsiteX0" fmla="*/ 173 w 115207"/>
                <a:gd name="connsiteY0" fmla="*/ 55660 h 74729"/>
                <a:gd name="connsiteX1" fmla="*/ 444 w 115207"/>
                <a:gd name="connsiteY1" fmla="*/ 54982 h 74729"/>
                <a:gd name="connsiteX2" fmla="*/ 42788 w 115207"/>
                <a:gd name="connsiteY2" fmla="*/ 62446 h 74729"/>
                <a:gd name="connsiteX3" fmla="*/ 75630 w 115207"/>
                <a:gd name="connsiteY3" fmla="*/ 41954 h 74729"/>
                <a:gd name="connsiteX4" fmla="*/ 98291 w 115207"/>
                <a:gd name="connsiteY4" fmla="*/ 0 h 74729"/>
                <a:gd name="connsiteX5" fmla="*/ 115207 w 115207"/>
                <a:gd name="connsiteY5" fmla="*/ 0 h 74729"/>
                <a:gd name="connsiteX6" fmla="*/ 108068 w 115207"/>
                <a:gd name="connsiteY6" fmla="*/ 13046 h 74729"/>
                <a:gd name="connsiteX7" fmla="*/ 80923 w 115207"/>
                <a:gd name="connsiteY7" fmla="*/ 58510 h 74729"/>
                <a:gd name="connsiteX8" fmla="*/ 40209 w 115207"/>
                <a:gd name="connsiteY8" fmla="*/ 74526 h 74729"/>
                <a:gd name="connsiteX9" fmla="*/ 173 w 115207"/>
                <a:gd name="connsiteY9" fmla="*/ 55660 h 74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207" h="74729">
                  <a:moveTo>
                    <a:pt x="173" y="55660"/>
                  </a:moveTo>
                  <a:cubicBezTo>
                    <a:pt x="-235" y="55388"/>
                    <a:pt x="173" y="54711"/>
                    <a:pt x="444" y="54982"/>
                  </a:cubicBezTo>
                  <a:cubicBezTo>
                    <a:pt x="13607" y="59053"/>
                    <a:pt x="28944" y="62581"/>
                    <a:pt x="42788" y="62446"/>
                  </a:cubicBezTo>
                  <a:cubicBezTo>
                    <a:pt x="57580" y="62175"/>
                    <a:pt x="68166" y="54303"/>
                    <a:pt x="75630" y="41954"/>
                  </a:cubicBezTo>
                  <a:lnTo>
                    <a:pt x="98291" y="0"/>
                  </a:lnTo>
                  <a:lnTo>
                    <a:pt x="115207" y="0"/>
                  </a:lnTo>
                  <a:lnTo>
                    <a:pt x="108068" y="13046"/>
                  </a:lnTo>
                  <a:cubicBezTo>
                    <a:pt x="99653" y="28246"/>
                    <a:pt x="92323" y="45345"/>
                    <a:pt x="80923" y="58510"/>
                  </a:cubicBezTo>
                  <a:cubicBezTo>
                    <a:pt x="70610" y="70453"/>
                    <a:pt x="55952" y="75883"/>
                    <a:pt x="40209" y="74526"/>
                  </a:cubicBezTo>
                  <a:cubicBezTo>
                    <a:pt x="24330" y="73032"/>
                    <a:pt x="12251" y="65431"/>
                    <a:pt x="173" y="5566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1" name="任意多边形: 形状 280"/>
            <p:cNvSpPr/>
            <p:nvPr/>
          </p:nvSpPr>
          <p:spPr>
            <a:xfrm rot="5400000">
              <a:off x="12017476" y="452260"/>
              <a:ext cx="41606" cy="173600"/>
            </a:xfrm>
            <a:custGeom>
              <a:avLst/>
              <a:gdLst>
                <a:gd name="connsiteX0" fmla="*/ 958 w 21923"/>
                <a:gd name="connsiteY0" fmla="*/ 1861 h 91473"/>
                <a:gd name="connsiteX1" fmla="*/ 16047 w 21923"/>
                <a:gd name="connsiteY1" fmla="*/ 18738 h 91473"/>
                <a:gd name="connsiteX2" fmla="*/ 14760 w 21923"/>
                <a:gd name="connsiteY2" fmla="*/ 43410 h 91473"/>
                <a:gd name="connsiteX3" fmla="*/ 7609 w 21923"/>
                <a:gd name="connsiteY3" fmla="*/ 66222 h 91473"/>
                <a:gd name="connsiteX4" fmla="*/ 1316 w 21923"/>
                <a:gd name="connsiteY4" fmla="*/ 88677 h 91473"/>
                <a:gd name="connsiteX5" fmla="*/ 6751 w 21923"/>
                <a:gd name="connsiteY5" fmla="*/ 90036 h 91473"/>
                <a:gd name="connsiteX6" fmla="*/ 16190 w 21923"/>
                <a:gd name="connsiteY6" fmla="*/ 62647 h 91473"/>
                <a:gd name="connsiteX7" fmla="*/ 21911 w 21923"/>
                <a:gd name="connsiteY7" fmla="*/ 34900 h 91473"/>
                <a:gd name="connsiteX8" fmla="*/ 815 w 21923"/>
                <a:gd name="connsiteY8" fmla="*/ 2 h 91473"/>
                <a:gd name="connsiteX9" fmla="*/ 958 w 21923"/>
                <a:gd name="connsiteY9" fmla="*/ 1861 h 91473"/>
                <a:gd name="connsiteX10" fmla="*/ 958 w 21923"/>
                <a:gd name="connsiteY10" fmla="*/ 1861 h 9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923" h="91473">
                  <a:moveTo>
                    <a:pt x="958" y="1861"/>
                  </a:moveTo>
                  <a:cubicBezTo>
                    <a:pt x="9468" y="2505"/>
                    <a:pt x="14188" y="11301"/>
                    <a:pt x="16047" y="18738"/>
                  </a:cubicBezTo>
                  <a:cubicBezTo>
                    <a:pt x="18050" y="27105"/>
                    <a:pt x="16834" y="35257"/>
                    <a:pt x="14760" y="43410"/>
                  </a:cubicBezTo>
                  <a:cubicBezTo>
                    <a:pt x="12829" y="51205"/>
                    <a:pt x="10398" y="58713"/>
                    <a:pt x="7609" y="66222"/>
                  </a:cubicBezTo>
                  <a:cubicBezTo>
                    <a:pt x="4963" y="73516"/>
                    <a:pt x="1745" y="80811"/>
                    <a:pt x="1316" y="88677"/>
                  </a:cubicBezTo>
                  <a:cubicBezTo>
                    <a:pt x="1173" y="91466"/>
                    <a:pt x="5607" y="92610"/>
                    <a:pt x="6751" y="90036"/>
                  </a:cubicBezTo>
                  <a:cubicBezTo>
                    <a:pt x="10541" y="81240"/>
                    <a:pt x="13115" y="71729"/>
                    <a:pt x="16190" y="62647"/>
                  </a:cubicBezTo>
                  <a:cubicBezTo>
                    <a:pt x="19265" y="53493"/>
                    <a:pt x="21697" y="44626"/>
                    <a:pt x="21911" y="34900"/>
                  </a:cubicBezTo>
                  <a:cubicBezTo>
                    <a:pt x="22197" y="21813"/>
                    <a:pt x="17621" y="2"/>
                    <a:pt x="815" y="2"/>
                  </a:cubicBezTo>
                  <a:cubicBezTo>
                    <a:pt x="-329" y="-69"/>
                    <a:pt x="-257" y="1790"/>
                    <a:pt x="958" y="1861"/>
                  </a:cubicBezTo>
                  <a:lnTo>
                    <a:pt x="958" y="186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3" name="任意多边形: 形状 702"/>
            <p:cNvSpPr/>
            <p:nvPr/>
          </p:nvSpPr>
          <p:spPr>
            <a:xfrm rot="5400000">
              <a:off x="12120923" y="490538"/>
              <a:ext cx="76499" cy="65654"/>
            </a:xfrm>
            <a:custGeom>
              <a:avLst/>
              <a:gdLst>
                <a:gd name="connsiteX0" fmla="*/ 757 w 76499"/>
                <a:gd name="connsiteY0" fmla="*/ 49283 h 65654"/>
                <a:gd name="connsiteX1" fmla="*/ 8630 w 76499"/>
                <a:gd name="connsiteY1" fmla="*/ 42904 h 65654"/>
                <a:gd name="connsiteX2" fmla="*/ 13786 w 76499"/>
                <a:gd name="connsiteY2" fmla="*/ 45755 h 65654"/>
                <a:gd name="connsiteX3" fmla="*/ 19079 w 76499"/>
                <a:gd name="connsiteY3" fmla="*/ 49012 h 65654"/>
                <a:gd name="connsiteX4" fmla="*/ 29665 w 76499"/>
                <a:gd name="connsiteY4" fmla="*/ 51997 h 65654"/>
                <a:gd name="connsiteX5" fmla="*/ 51380 w 76499"/>
                <a:gd name="connsiteY5" fmla="*/ 46704 h 65654"/>
                <a:gd name="connsiteX6" fmla="*/ 65088 w 76499"/>
                <a:gd name="connsiteY6" fmla="*/ 22140 h 65654"/>
                <a:gd name="connsiteX7" fmla="*/ 69024 w 76499"/>
                <a:gd name="connsiteY7" fmla="*/ 4225 h 65654"/>
                <a:gd name="connsiteX8" fmla="*/ 69942 w 76499"/>
                <a:gd name="connsiteY8" fmla="*/ 0 h 65654"/>
                <a:gd name="connsiteX9" fmla="*/ 76201 w 76499"/>
                <a:gd name="connsiteY9" fmla="*/ 0 h 65654"/>
                <a:gd name="connsiteX10" fmla="*/ 76352 w 76499"/>
                <a:gd name="connsiteY10" fmla="*/ 5718 h 65654"/>
                <a:gd name="connsiteX11" fmla="*/ 76217 w 76499"/>
                <a:gd name="connsiteY11" fmla="*/ 24583 h 65654"/>
                <a:gd name="connsiteX12" fmla="*/ 64952 w 76499"/>
                <a:gd name="connsiteY12" fmla="*/ 52405 h 65654"/>
                <a:gd name="connsiteX13" fmla="*/ 44187 w 76499"/>
                <a:gd name="connsiteY13" fmla="*/ 64213 h 65654"/>
                <a:gd name="connsiteX14" fmla="*/ 19893 w 76499"/>
                <a:gd name="connsiteY14" fmla="*/ 63940 h 65654"/>
                <a:gd name="connsiteX15" fmla="*/ 8901 w 76499"/>
                <a:gd name="connsiteY15" fmla="*/ 59055 h 65654"/>
                <a:gd name="connsiteX16" fmla="*/ 757 w 76499"/>
                <a:gd name="connsiteY16" fmla="*/ 49283 h 65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499" h="65654">
                  <a:moveTo>
                    <a:pt x="757" y="49283"/>
                  </a:moveTo>
                  <a:cubicBezTo>
                    <a:pt x="-2228" y="44127"/>
                    <a:pt x="4285" y="39240"/>
                    <a:pt x="8630" y="42904"/>
                  </a:cubicBezTo>
                  <a:cubicBezTo>
                    <a:pt x="10121" y="44261"/>
                    <a:pt x="12023" y="44804"/>
                    <a:pt x="13786" y="45755"/>
                  </a:cubicBezTo>
                  <a:cubicBezTo>
                    <a:pt x="15551" y="46840"/>
                    <a:pt x="17179" y="48063"/>
                    <a:pt x="19079" y="49012"/>
                  </a:cubicBezTo>
                  <a:cubicBezTo>
                    <a:pt x="22064" y="50505"/>
                    <a:pt x="26137" y="51725"/>
                    <a:pt x="29665" y="51997"/>
                  </a:cubicBezTo>
                  <a:cubicBezTo>
                    <a:pt x="37129" y="52676"/>
                    <a:pt x="45002" y="51048"/>
                    <a:pt x="51380" y="46704"/>
                  </a:cubicBezTo>
                  <a:cubicBezTo>
                    <a:pt x="59524" y="41276"/>
                    <a:pt x="62781" y="31369"/>
                    <a:pt x="65088" y="22140"/>
                  </a:cubicBezTo>
                  <a:cubicBezTo>
                    <a:pt x="66580" y="16168"/>
                    <a:pt x="67802" y="10197"/>
                    <a:pt x="69024" y="4225"/>
                  </a:cubicBezTo>
                  <a:lnTo>
                    <a:pt x="69942" y="0"/>
                  </a:lnTo>
                  <a:lnTo>
                    <a:pt x="76201" y="0"/>
                  </a:lnTo>
                  <a:lnTo>
                    <a:pt x="76352" y="5718"/>
                  </a:lnTo>
                  <a:cubicBezTo>
                    <a:pt x="76352" y="12097"/>
                    <a:pt x="76760" y="18339"/>
                    <a:pt x="76217" y="24583"/>
                  </a:cubicBezTo>
                  <a:cubicBezTo>
                    <a:pt x="75266" y="34761"/>
                    <a:pt x="72010" y="44804"/>
                    <a:pt x="64952" y="52405"/>
                  </a:cubicBezTo>
                  <a:cubicBezTo>
                    <a:pt x="59387" y="58241"/>
                    <a:pt x="51923" y="62311"/>
                    <a:pt x="44187" y="64213"/>
                  </a:cubicBezTo>
                  <a:cubicBezTo>
                    <a:pt x="36315" y="66113"/>
                    <a:pt x="27765" y="66248"/>
                    <a:pt x="19893" y="63940"/>
                  </a:cubicBezTo>
                  <a:cubicBezTo>
                    <a:pt x="16094" y="62854"/>
                    <a:pt x="12292" y="61226"/>
                    <a:pt x="8901" y="59055"/>
                  </a:cubicBezTo>
                  <a:cubicBezTo>
                    <a:pt x="4965" y="56476"/>
                    <a:pt x="3065" y="53219"/>
                    <a:pt x="757" y="4928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3" name="任意多边形: 形状 282"/>
            <p:cNvSpPr/>
            <p:nvPr/>
          </p:nvSpPr>
          <p:spPr>
            <a:xfrm rot="5400000">
              <a:off x="12078782" y="446360"/>
              <a:ext cx="34020" cy="113678"/>
            </a:xfrm>
            <a:custGeom>
              <a:avLst/>
              <a:gdLst>
                <a:gd name="connsiteX0" fmla="*/ 7271 w 17926"/>
                <a:gd name="connsiteY0" fmla="*/ 59430 h 59899"/>
                <a:gd name="connsiteX1" fmla="*/ 17926 w 17926"/>
                <a:gd name="connsiteY1" fmla="*/ 22744 h 59899"/>
                <a:gd name="connsiteX2" fmla="*/ 14208 w 17926"/>
                <a:gd name="connsiteY2" fmla="*/ 8442 h 59899"/>
                <a:gd name="connsiteX3" fmla="*/ 2766 w 17926"/>
                <a:gd name="connsiteY3" fmla="*/ 3 h 59899"/>
                <a:gd name="connsiteX4" fmla="*/ 835 w 17926"/>
                <a:gd name="connsiteY4" fmla="*/ 4938 h 59899"/>
                <a:gd name="connsiteX5" fmla="*/ 5841 w 17926"/>
                <a:gd name="connsiteY5" fmla="*/ 8513 h 59899"/>
                <a:gd name="connsiteX6" fmla="*/ 9273 w 17926"/>
                <a:gd name="connsiteY6" fmla="*/ 13161 h 59899"/>
                <a:gd name="connsiteX7" fmla="*/ 11919 w 17926"/>
                <a:gd name="connsiteY7" fmla="*/ 25891 h 59899"/>
                <a:gd name="connsiteX8" fmla="*/ 6055 w 17926"/>
                <a:gd name="connsiteY8" fmla="*/ 59287 h 59899"/>
                <a:gd name="connsiteX9" fmla="*/ 7271 w 17926"/>
                <a:gd name="connsiteY9" fmla="*/ 59430 h 59899"/>
                <a:gd name="connsiteX10" fmla="*/ 7271 w 17926"/>
                <a:gd name="connsiteY10" fmla="*/ 59430 h 5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26" h="59899">
                  <a:moveTo>
                    <a:pt x="7271" y="59430"/>
                  </a:moveTo>
                  <a:cubicBezTo>
                    <a:pt x="9559" y="46844"/>
                    <a:pt x="17998" y="35759"/>
                    <a:pt x="17926" y="22744"/>
                  </a:cubicBezTo>
                  <a:cubicBezTo>
                    <a:pt x="17855" y="17738"/>
                    <a:pt x="16711" y="12804"/>
                    <a:pt x="14208" y="8442"/>
                  </a:cubicBezTo>
                  <a:cubicBezTo>
                    <a:pt x="11919" y="4509"/>
                    <a:pt x="7629" y="-140"/>
                    <a:pt x="2766" y="3"/>
                  </a:cubicBezTo>
                  <a:cubicBezTo>
                    <a:pt x="334" y="75"/>
                    <a:pt x="-953" y="3221"/>
                    <a:pt x="835" y="4938"/>
                  </a:cubicBezTo>
                  <a:cubicBezTo>
                    <a:pt x="2337" y="6368"/>
                    <a:pt x="4339" y="7083"/>
                    <a:pt x="5841" y="8513"/>
                  </a:cubicBezTo>
                  <a:cubicBezTo>
                    <a:pt x="7271" y="9800"/>
                    <a:pt x="8415" y="11445"/>
                    <a:pt x="9273" y="13161"/>
                  </a:cubicBezTo>
                  <a:cubicBezTo>
                    <a:pt x="11204" y="17023"/>
                    <a:pt x="11991" y="21600"/>
                    <a:pt x="11919" y="25891"/>
                  </a:cubicBezTo>
                  <a:cubicBezTo>
                    <a:pt x="11848" y="37261"/>
                    <a:pt x="7128" y="48059"/>
                    <a:pt x="6055" y="59287"/>
                  </a:cubicBezTo>
                  <a:cubicBezTo>
                    <a:pt x="6055" y="60002"/>
                    <a:pt x="7200" y="60145"/>
                    <a:pt x="7271" y="59430"/>
                  </a:cubicBezTo>
                  <a:lnTo>
                    <a:pt x="7271" y="5943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5" name="任意多边形: 形状 704"/>
            <p:cNvSpPr/>
            <p:nvPr/>
          </p:nvSpPr>
          <p:spPr>
            <a:xfrm rot="5400000">
              <a:off x="1875224" y="5503217"/>
              <a:ext cx="875906" cy="1833661"/>
            </a:xfrm>
            <a:custGeom>
              <a:avLst/>
              <a:gdLst>
                <a:gd name="connsiteX0" fmla="*/ 0 w 875906"/>
                <a:gd name="connsiteY0" fmla="*/ 637599 h 1833661"/>
                <a:gd name="connsiteX1" fmla="*/ 669766 w 875906"/>
                <a:gd name="connsiteY1" fmla="*/ 152546 h 1833661"/>
                <a:gd name="connsiteX2" fmla="*/ 875906 w 875906"/>
                <a:gd name="connsiteY2" fmla="*/ 0 h 1833661"/>
                <a:gd name="connsiteX3" fmla="*/ 875906 w 875906"/>
                <a:gd name="connsiteY3" fmla="*/ 1833661 h 1833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5906" h="1833661">
                  <a:moveTo>
                    <a:pt x="0" y="637599"/>
                  </a:moveTo>
                  <a:lnTo>
                    <a:pt x="669766" y="152546"/>
                  </a:lnTo>
                  <a:lnTo>
                    <a:pt x="875906" y="0"/>
                  </a:lnTo>
                  <a:lnTo>
                    <a:pt x="875906" y="1833661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7" name="任意多边形: 形状 706"/>
            <p:cNvSpPr/>
            <p:nvPr/>
          </p:nvSpPr>
          <p:spPr>
            <a:xfrm rot="5400000">
              <a:off x="2194692" y="6636893"/>
              <a:ext cx="209534" cy="232682"/>
            </a:xfrm>
            <a:custGeom>
              <a:avLst/>
              <a:gdLst>
                <a:gd name="connsiteX0" fmla="*/ 0 w 209534"/>
                <a:gd name="connsiteY0" fmla="*/ 8373 h 232682"/>
                <a:gd name="connsiteX1" fmla="*/ 53608 w 209534"/>
                <a:gd name="connsiteY1" fmla="*/ 3351 h 232682"/>
                <a:gd name="connsiteX2" fmla="*/ 202932 w 209534"/>
                <a:gd name="connsiteY2" fmla="*/ 432 h 232682"/>
                <a:gd name="connsiteX3" fmla="*/ 209534 w 209534"/>
                <a:gd name="connsiteY3" fmla="*/ 0 h 232682"/>
                <a:gd name="connsiteX4" fmla="*/ 209534 w 209534"/>
                <a:gd name="connsiteY4" fmla="*/ 232682 h 232682"/>
                <a:gd name="connsiteX5" fmla="*/ 184681 w 209534"/>
                <a:gd name="connsiteY5" fmla="*/ 214234 h 232682"/>
                <a:gd name="connsiteX6" fmla="*/ 0 w 209534"/>
                <a:gd name="connsiteY6" fmla="*/ 8373 h 232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34" h="232682">
                  <a:moveTo>
                    <a:pt x="0" y="8373"/>
                  </a:moveTo>
                  <a:cubicBezTo>
                    <a:pt x="0" y="8373"/>
                    <a:pt x="27551" y="-720"/>
                    <a:pt x="53608" y="3351"/>
                  </a:cubicBezTo>
                  <a:cubicBezTo>
                    <a:pt x="73152" y="6406"/>
                    <a:pt x="138042" y="4192"/>
                    <a:pt x="202932" y="432"/>
                  </a:cubicBezTo>
                  <a:lnTo>
                    <a:pt x="209534" y="0"/>
                  </a:lnTo>
                  <a:lnTo>
                    <a:pt x="209534" y="232682"/>
                  </a:lnTo>
                  <a:lnTo>
                    <a:pt x="184681" y="214234"/>
                  </a:lnTo>
                  <a:cubicBezTo>
                    <a:pt x="60905" y="121871"/>
                    <a:pt x="67809" y="120714"/>
                    <a:pt x="0" y="8373"/>
                  </a:cubicBez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09" name="任意多边形: 形状 708"/>
            <p:cNvSpPr/>
            <p:nvPr/>
          </p:nvSpPr>
          <p:spPr>
            <a:xfrm rot="5400000">
              <a:off x="2535588" y="6014417"/>
              <a:ext cx="919715" cy="767452"/>
            </a:xfrm>
            <a:custGeom>
              <a:avLst/>
              <a:gdLst>
                <a:gd name="connsiteX0" fmla="*/ 68 w 919715"/>
                <a:gd name="connsiteY0" fmla="*/ 744406 h 767452"/>
                <a:gd name="connsiteX1" fmla="*/ 29287 w 919715"/>
                <a:gd name="connsiteY1" fmla="*/ 660545 h 767452"/>
                <a:gd name="connsiteX2" fmla="*/ 856951 w 919715"/>
                <a:gd name="connsiteY2" fmla="*/ 43801 h 767452"/>
                <a:gd name="connsiteX3" fmla="*/ 919715 w 919715"/>
                <a:gd name="connsiteY3" fmla="*/ 0 h 767452"/>
                <a:gd name="connsiteX4" fmla="*/ 919715 w 919715"/>
                <a:gd name="connsiteY4" fmla="*/ 147578 h 767452"/>
                <a:gd name="connsiteX5" fmla="*/ 154827 w 919715"/>
                <a:gd name="connsiteY5" fmla="*/ 710216 h 767452"/>
                <a:gd name="connsiteX6" fmla="*/ 11915 w 919715"/>
                <a:gd name="connsiteY6" fmla="*/ 762876 h 767452"/>
                <a:gd name="connsiteX7" fmla="*/ 68 w 919715"/>
                <a:gd name="connsiteY7" fmla="*/ 744406 h 76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9715" h="767452">
                  <a:moveTo>
                    <a:pt x="68" y="744406"/>
                  </a:moveTo>
                  <a:cubicBezTo>
                    <a:pt x="-1453" y="724850"/>
                    <a:pt x="23079" y="700752"/>
                    <a:pt x="29287" y="660545"/>
                  </a:cubicBezTo>
                  <a:cubicBezTo>
                    <a:pt x="34979" y="623689"/>
                    <a:pt x="541150" y="264620"/>
                    <a:pt x="856951" y="43801"/>
                  </a:cubicBezTo>
                  <a:lnTo>
                    <a:pt x="919715" y="0"/>
                  </a:lnTo>
                  <a:lnTo>
                    <a:pt x="919715" y="147578"/>
                  </a:lnTo>
                  <a:lnTo>
                    <a:pt x="154827" y="710216"/>
                  </a:lnTo>
                  <a:cubicBezTo>
                    <a:pt x="154827" y="710216"/>
                    <a:pt x="43810" y="786626"/>
                    <a:pt x="11915" y="762876"/>
                  </a:cubicBezTo>
                  <a:cubicBezTo>
                    <a:pt x="3976" y="756938"/>
                    <a:pt x="574" y="750924"/>
                    <a:pt x="68" y="744406"/>
                  </a:cubicBezTo>
                  <a:close/>
                </a:path>
              </a:pathLst>
            </a:custGeom>
            <a:solidFill>
              <a:srgbClr val="E2D1A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3" name="任意多边形: 形状 712"/>
            <p:cNvSpPr/>
            <p:nvPr/>
          </p:nvSpPr>
          <p:spPr>
            <a:xfrm rot="5400000">
              <a:off x="1541502" y="5796150"/>
              <a:ext cx="887563" cy="1236136"/>
            </a:xfrm>
            <a:custGeom>
              <a:avLst/>
              <a:gdLst>
                <a:gd name="connsiteX0" fmla="*/ 378 w 887563"/>
                <a:gd name="connsiteY0" fmla="*/ 8274 h 1236136"/>
                <a:gd name="connsiteX1" fmla="*/ 21294 w 887563"/>
                <a:gd name="connsiteY1" fmla="*/ 4972 h 1236136"/>
                <a:gd name="connsiteX2" fmla="*/ 47759 w 887563"/>
                <a:gd name="connsiteY2" fmla="*/ 42972 h 1236136"/>
                <a:gd name="connsiteX3" fmla="*/ 259886 w 887563"/>
                <a:gd name="connsiteY3" fmla="*/ 345079 h 1236136"/>
                <a:gd name="connsiteX4" fmla="*/ 473912 w 887563"/>
                <a:gd name="connsiteY4" fmla="*/ 643656 h 1236136"/>
                <a:gd name="connsiteX5" fmla="*/ 691467 w 887563"/>
                <a:gd name="connsiteY5" fmla="*/ 941556 h 1236136"/>
                <a:gd name="connsiteX6" fmla="*/ 887563 w 887563"/>
                <a:gd name="connsiteY6" fmla="*/ 1204830 h 1236136"/>
                <a:gd name="connsiteX7" fmla="*/ 887563 w 887563"/>
                <a:gd name="connsiteY7" fmla="*/ 1236136 h 1236136"/>
                <a:gd name="connsiteX8" fmla="*/ 869526 w 887563"/>
                <a:gd name="connsiteY8" fmla="*/ 1212856 h 1236136"/>
                <a:gd name="connsiteX9" fmla="*/ 647902 w 887563"/>
                <a:gd name="connsiteY9" fmla="*/ 917941 h 1236136"/>
                <a:gd name="connsiteX10" fmla="*/ 428582 w 887563"/>
                <a:gd name="connsiteY10" fmla="*/ 619228 h 1236136"/>
                <a:gd name="connsiteX11" fmla="*/ 213606 w 887563"/>
                <a:gd name="connsiteY11" fmla="*/ 319294 h 1236136"/>
                <a:gd name="connsiteX12" fmla="*/ 2023 w 887563"/>
                <a:gd name="connsiteY12" fmla="*/ 16915 h 1236136"/>
                <a:gd name="connsiteX13" fmla="*/ 378 w 887563"/>
                <a:gd name="connsiteY13" fmla="*/ 8274 h 123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7563" h="1236136">
                  <a:moveTo>
                    <a:pt x="378" y="8274"/>
                  </a:moveTo>
                  <a:cubicBezTo>
                    <a:pt x="2694" y="417"/>
                    <a:pt x="15085" y="-3985"/>
                    <a:pt x="21294" y="4972"/>
                  </a:cubicBezTo>
                  <a:cubicBezTo>
                    <a:pt x="30117" y="17593"/>
                    <a:pt x="38938" y="30215"/>
                    <a:pt x="47759" y="42972"/>
                  </a:cubicBezTo>
                  <a:cubicBezTo>
                    <a:pt x="117925" y="144083"/>
                    <a:pt x="188635" y="244785"/>
                    <a:pt x="259886" y="345079"/>
                  </a:cubicBezTo>
                  <a:cubicBezTo>
                    <a:pt x="330865" y="444968"/>
                    <a:pt x="402117" y="544448"/>
                    <a:pt x="473912" y="643656"/>
                  </a:cubicBezTo>
                  <a:cubicBezTo>
                    <a:pt x="545978" y="743273"/>
                    <a:pt x="618450" y="842619"/>
                    <a:pt x="691467" y="941556"/>
                  </a:cubicBezTo>
                  <a:lnTo>
                    <a:pt x="887563" y="1204830"/>
                  </a:lnTo>
                  <a:lnTo>
                    <a:pt x="887563" y="1236136"/>
                  </a:lnTo>
                  <a:lnTo>
                    <a:pt x="869526" y="1212856"/>
                  </a:lnTo>
                  <a:cubicBezTo>
                    <a:pt x="794883" y="1115139"/>
                    <a:pt x="721189" y="1016607"/>
                    <a:pt x="647902" y="917941"/>
                  </a:cubicBezTo>
                  <a:cubicBezTo>
                    <a:pt x="574206" y="818867"/>
                    <a:pt x="501191" y="719251"/>
                    <a:pt x="428582" y="619228"/>
                  </a:cubicBezTo>
                  <a:cubicBezTo>
                    <a:pt x="356245" y="519748"/>
                    <a:pt x="284721" y="419723"/>
                    <a:pt x="213606" y="319294"/>
                  </a:cubicBezTo>
                  <a:cubicBezTo>
                    <a:pt x="142626" y="218863"/>
                    <a:pt x="71510" y="118432"/>
                    <a:pt x="2023" y="16915"/>
                  </a:cubicBezTo>
                  <a:cubicBezTo>
                    <a:pt x="-47" y="13895"/>
                    <a:pt x="-394" y="10893"/>
                    <a:pt x="378" y="8274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17" name="任意多边形: 形状 716"/>
            <p:cNvSpPr/>
            <p:nvPr/>
          </p:nvSpPr>
          <p:spPr>
            <a:xfrm rot="5400000">
              <a:off x="2526042" y="5998721"/>
              <a:ext cx="928737" cy="789822"/>
            </a:xfrm>
            <a:custGeom>
              <a:avLst/>
              <a:gdLst>
                <a:gd name="connsiteX0" fmla="*/ 310 w 928737"/>
                <a:gd name="connsiteY0" fmla="*/ 716099 h 789822"/>
                <a:gd name="connsiteX1" fmla="*/ 55546 w 928737"/>
                <a:gd name="connsiteY1" fmla="*/ 640640 h 789822"/>
                <a:gd name="connsiteX2" fmla="*/ 137112 w 928737"/>
                <a:gd name="connsiteY2" fmla="*/ 582281 h 789822"/>
                <a:gd name="connsiteX3" fmla="*/ 286130 w 928737"/>
                <a:gd name="connsiteY3" fmla="*/ 473164 h 789822"/>
                <a:gd name="connsiteX4" fmla="*/ 489026 w 928737"/>
                <a:gd name="connsiteY4" fmla="*/ 323061 h 789822"/>
                <a:gd name="connsiteX5" fmla="*/ 711331 w 928737"/>
                <a:gd name="connsiteY5" fmla="*/ 159522 h 789822"/>
                <a:gd name="connsiteX6" fmla="*/ 917215 w 928737"/>
                <a:gd name="connsiteY6" fmla="*/ 8469 h 789822"/>
                <a:gd name="connsiteX7" fmla="*/ 928737 w 928737"/>
                <a:gd name="connsiteY7" fmla="*/ 0 h 789822"/>
                <a:gd name="connsiteX8" fmla="*/ 928737 w 928737"/>
                <a:gd name="connsiteY8" fmla="*/ 28139 h 789822"/>
                <a:gd name="connsiteX9" fmla="*/ 888442 w 928737"/>
                <a:gd name="connsiteY9" fmla="*/ 57734 h 789822"/>
                <a:gd name="connsiteX10" fmla="*/ 680116 w 928737"/>
                <a:gd name="connsiteY10" fmla="*/ 210416 h 789822"/>
                <a:gd name="connsiteX11" fmla="*/ 460798 w 928737"/>
                <a:gd name="connsiteY11" fmla="*/ 370291 h 789822"/>
                <a:gd name="connsiteX12" fmla="*/ 266588 w 928737"/>
                <a:gd name="connsiteY12" fmla="*/ 511164 h 789822"/>
                <a:gd name="connsiteX13" fmla="*/ 131411 w 928737"/>
                <a:gd name="connsiteY13" fmla="*/ 609696 h 789822"/>
                <a:gd name="connsiteX14" fmla="*/ 96396 w 928737"/>
                <a:gd name="connsiteY14" fmla="*/ 635210 h 789822"/>
                <a:gd name="connsiteX15" fmla="*/ 26367 w 928737"/>
                <a:gd name="connsiteY15" fmla="*/ 695741 h 789822"/>
                <a:gd name="connsiteX16" fmla="*/ 38718 w 928737"/>
                <a:gd name="connsiteY16" fmla="*/ 766585 h 789822"/>
                <a:gd name="connsiteX17" fmla="*/ 82148 w 928737"/>
                <a:gd name="connsiteY17" fmla="*/ 760070 h 789822"/>
                <a:gd name="connsiteX18" fmla="*/ 136162 w 928737"/>
                <a:gd name="connsiteY18" fmla="*/ 721935 h 789822"/>
                <a:gd name="connsiteX19" fmla="*/ 349781 w 928737"/>
                <a:gd name="connsiteY19" fmla="*/ 568573 h 789822"/>
                <a:gd name="connsiteX20" fmla="*/ 775254 w 928737"/>
                <a:gd name="connsiteY20" fmla="*/ 258460 h 789822"/>
                <a:gd name="connsiteX21" fmla="*/ 928737 w 928737"/>
                <a:gd name="connsiteY21" fmla="*/ 147261 h 789822"/>
                <a:gd name="connsiteX22" fmla="*/ 928737 w 928737"/>
                <a:gd name="connsiteY22" fmla="*/ 166222 h 789822"/>
                <a:gd name="connsiteX23" fmla="*/ 673739 w 928737"/>
                <a:gd name="connsiteY23" fmla="*/ 353869 h 789822"/>
                <a:gd name="connsiteX24" fmla="*/ 241479 w 928737"/>
                <a:gd name="connsiteY24" fmla="*/ 669411 h 789822"/>
                <a:gd name="connsiteX25" fmla="*/ 132499 w 928737"/>
                <a:gd name="connsiteY25" fmla="*/ 747312 h 789822"/>
                <a:gd name="connsiteX26" fmla="*/ 79703 w 928737"/>
                <a:gd name="connsiteY26" fmla="*/ 783278 h 789822"/>
                <a:gd name="connsiteX27" fmla="*/ 34645 w 928737"/>
                <a:gd name="connsiteY27" fmla="*/ 785449 h 789822"/>
                <a:gd name="connsiteX28" fmla="*/ 310 w 928737"/>
                <a:gd name="connsiteY28" fmla="*/ 716099 h 78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28737" h="789822">
                  <a:moveTo>
                    <a:pt x="310" y="716099"/>
                  </a:moveTo>
                  <a:cubicBezTo>
                    <a:pt x="3432" y="682984"/>
                    <a:pt x="30031" y="658961"/>
                    <a:pt x="55546" y="640640"/>
                  </a:cubicBezTo>
                  <a:cubicBezTo>
                    <a:pt x="82825" y="621232"/>
                    <a:pt x="110104" y="602095"/>
                    <a:pt x="137112" y="582281"/>
                  </a:cubicBezTo>
                  <a:cubicBezTo>
                    <a:pt x="186921" y="545908"/>
                    <a:pt x="236593" y="509673"/>
                    <a:pt x="286130" y="473164"/>
                  </a:cubicBezTo>
                  <a:cubicBezTo>
                    <a:pt x="353853" y="423356"/>
                    <a:pt x="421304" y="372870"/>
                    <a:pt x="489026" y="323061"/>
                  </a:cubicBezTo>
                  <a:cubicBezTo>
                    <a:pt x="563128" y="268503"/>
                    <a:pt x="637094" y="213944"/>
                    <a:pt x="711331" y="159522"/>
                  </a:cubicBezTo>
                  <a:cubicBezTo>
                    <a:pt x="780004" y="109171"/>
                    <a:pt x="848542" y="58820"/>
                    <a:pt x="917215" y="8469"/>
                  </a:cubicBezTo>
                  <a:lnTo>
                    <a:pt x="928737" y="0"/>
                  </a:lnTo>
                  <a:lnTo>
                    <a:pt x="928737" y="28139"/>
                  </a:lnTo>
                  <a:lnTo>
                    <a:pt x="888442" y="57734"/>
                  </a:lnTo>
                  <a:cubicBezTo>
                    <a:pt x="818955" y="108628"/>
                    <a:pt x="749605" y="159522"/>
                    <a:pt x="680116" y="210416"/>
                  </a:cubicBezTo>
                  <a:cubicBezTo>
                    <a:pt x="607238" y="263889"/>
                    <a:pt x="534084" y="317226"/>
                    <a:pt x="460798" y="370291"/>
                  </a:cubicBezTo>
                  <a:cubicBezTo>
                    <a:pt x="396061" y="417249"/>
                    <a:pt x="331188" y="464072"/>
                    <a:pt x="266588" y="511164"/>
                  </a:cubicBezTo>
                  <a:cubicBezTo>
                    <a:pt x="221530" y="544008"/>
                    <a:pt x="176471" y="576852"/>
                    <a:pt x="131411" y="609696"/>
                  </a:cubicBezTo>
                  <a:cubicBezTo>
                    <a:pt x="119742" y="618245"/>
                    <a:pt x="108068" y="626797"/>
                    <a:pt x="96396" y="635210"/>
                  </a:cubicBezTo>
                  <a:cubicBezTo>
                    <a:pt x="71562" y="653125"/>
                    <a:pt x="41974" y="668325"/>
                    <a:pt x="26367" y="695741"/>
                  </a:cubicBezTo>
                  <a:cubicBezTo>
                    <a:pt x="13746" y="717591"/>
                    <a:pt x="16460" y="751249"/>
                    <a:pt x="38718" y="766585"/>
                  </a:cubicBezTo>
                  <a:cubicBezTo>
                    <a:pt x="53240" y="776628"/>
                    <a:pt x="69117" y="768893"/>
                    <a:pt x="82148" y="760070"/>
                  </a:cubicBezTo>
                  <a:cubicBezTo>
                    <a:pt x="100469" y="747721"/>
                    <a:pt x="118248" y="734692"/>
                    <a:pt x="136162" y="721935"/>
                  </a:cubicBezTo>
                  <a:cubicBezTo>
                    <a:pt x="207685" y="671176"/>
                    <a:pt x="278800" y="620010"/>
                    <a:pt x="349781" y="568573"/>
                  </a:cubicBezTo>
                  <a:cubicBezTo>
                    <a:pt x="491877" y="465700"/>
                    <a:pt x="633566" y="362147"/>
                    <a:pt x="775254" y="258460"/>
                  </a:cubicBezTo>
                  <a:lnTo>
                    <a:pt x="928737" y="147261"/>
                  </a:lnTo>
                  <a:lnTo>
                    <a:pt x="928737" y="166222"/>
                  </a:lnTo>
                  <a:lnTo>
                    <a:pt x="673739" y="353869"/>
                  </a:lnTo>
                  <a:cubicBezTo>
                    <a:pt x="529879" y="459321"/>
                    <a:pt x="386289" y="565317"/>
                    <a:pt x="241479" y="669411"/>
                  </a:cubicBezTo>
                  <a:cubicBezTo>
                    <a:pt x="205242" y="695470"/>
                    <a:pt x="169005" y="721527"/>
                    <a:pt x="132499" y="747312"/>
                  </a:cubicBezTo>
                  <a:cubicBezTo>
                    <a:pt x="115397" y="759392"/>
                    <a:pt x="98433" y="773914"/>
                    <a:pt x="79703" y="783278"/>
                  </a:cubicBezTo>
                  <a:cubicBezTo>
                    <a:pt x="65318" y="790471"/>
                    <a:pt x="49439" y="792507"/>
                    <a:pt x="34645" y="785449"/>
                  </a:cubicBezTo>
                  <a:cubicBezTo>
                    <a:pt x="9945" y="773643"/>
                    <a:pt x="-2135" y="742020"/>
                    <a:pt x="310" y="71609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3" name="任意多边形: 形状 732"/>
            <p:cNvSpPr/>
            <p:nvPr/>
          </p:nvSpPr>
          <p:spPr>
            <a:xfrm rot="5400000">
              <a:off x="1544513" y="6822376"/>
              <a:ext cx="26395" cy="44854"/>
            </a:xfrm>
            <a:custGeom>
              <a:avLst/>
              <a:gdLst>
                <a:gd name="connsiteX0" fmla="*/ 80 w 26395"/>
                <a:gd name="connsiteY0" fmla="*/ 3300 h 44854"/>
                <a:gd name="connsiteX1" fmla="*/ 3881 w 26395"/>
                <a:gd name="connsiteY1" fmla="*/ 315 h 44854"/>
                <a:gd name="connsiteX2" fmla="*/ 26395 w 26395"/>
                <a:gd name="connsiteY2" fmla="*/ 24439 h 44854"/>
                <a:gd name="connsiteX3" fmla="*/ 26395 w 26395"/>
                <a:gd name="connsiteY3" fmla="*/ 44854 h 44854"/>
                <a:gd name="connsiteX4" fmla="*/ 22338 w 26395"/>
                <a:gd name="connsiteY4" fmla="*/ 39537 h 44854"/>
                <a:gd name="connsiteX5" fmla="*/ 80 w 26395"/>
                <a:gd name="connsiteY5" fmla="*/ 3300 h 4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95" h="44854">
                  <a:moveTo>
                    <a:pt x="80" y="3300"/>
                  </a:moveTo>
                  <a:cubicBezTo>
                    <a:pt x="-463" y="1129"/>
                    <a:pt x="1845" y="-771"/>
                    <a:pt x="3881" y="315"/>
                  </a:cubicBezTo>
                  <a:lnTo>
                    <a:pt x="26395" y="24439"/>
                  </a:lnTo>
                  <a:lnTo>
                    <a:pt x="26395" y="44854"/>
                  </a:lnTo>
                  <a:lnTo>
                    <a:pt x="22338" y="39537"/>
                  </a:lnTo>
                  <a:cubicBezTo>
                    <a:pt x="13925" y="28543"/>
                    <a:pt x="3610" y="17008"/>
                    <a:pt x="80" y="330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2" name="任意多边形: 形状 301"/>
            <p:cNvSpPr/>
            <p:nvPr/>
          </p:nvSpPr>
          <p:spPr>
            <a:xfrm rot="5400000">
              <a:off x="1636109" y="6786695"/>
              <a:ext cx="11607" cy="12078"/>
            </a:xfrm>
            <a:custGeom>
              <a:avLst/>
              <a:gdLst>
                <a:gd name="connsiteX0" fmla="*/ 3130 w 6116"/>
                <a:gd name="connsiteY0" fmla="*/ 6365 h 6364"/>
                <a:gd name="connsiteX1" fmla="*/ 2987 w 6116"/>
                <a:gd name="connsiteY1" fmla="*/ 0 h 6364"/>
                <a:gd name="connsiteX2" fmla="*/ 3130 w 6116"/>
                <a:gd name="connsiteY2" fmla="*/ 6365 h 6364"/>
                <a:gd name="connsiteX3" fmla="*/ 3130 w 6116"/>
                <a:gd name="connsiteY3" fmla="*/ 6365 h 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16" h="6364">
                  <a:moveTo>
                    <a:pt x="3130" y="6365"/>
                  </a:moveTo>
                  <a:cubicBezTo>
                    <a:pt x="7206" y="6365"/>
                    <a:pt x="7063" y="0"/>
                    <a:pt x="2987" y="0"/>
                  </a:cubicBezTo>
                  <a:cubicBezTo>
                    <a:pt x="-1090" y="0"/>
                    <a:pt x="-947" y="6365"/>
                    <a:pt x="3130" y="6365"/>
                  </a:cubicBezTo>
                  <a:lnTo>
                    <a:pt x="3130" y="636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3" name="任意多边形: 形状 302"/>
            <p:cNvSpPr/>
            <p:nvPr/>
          </p:nvSpPr>
          <p:spPr>
            <a:xfrm rot="5400000">
              <a:off x="1759689" y="6284008"/>
              <a:ext cx="395550" cy="550912"/>
            </a:xfrm>
            <a:custGeom>
              <a:avLst/>
              <a:gdLst>
                <a:gd name="connsiteX0" fmla="*/ 208390 w 208423"/>
                <a:gd name="connsiteY0" fmla="*/ 289924 h 290286"/>
                <a:gd name="connsiteX1" fmla="*/ 167414 w 208423"/>
                <a:gd name="connsiteY1" fmla="*/ 234645 h 290286"/>
                <a:gd name="connsiteX2" fmla="*/ 126008 w 208423"/>
                <a:gd name="connsiteY2" fmla="*/ 178437 h 290286"/>
                <a:gd name="connsiteX3" fmla="*/ 47131 w 208423"/>
                <a:gd name="connsiteY3" fmla="*/ 65091 h 290286"/>
                <a:gd name="connsiteX4" fmla="*/ 26035 w 208423"/>
                <a:gd name="connsiteY4" fmla="*/ 32624 h 290286"/>
                <a:gd name="connsiteX5" fmla="*/ 15665 w 208423"/>
                <a:gd name="connsiteY5" fmla="*/ 16248 h 290286"/>
                <a:gd name="connsiteX6" fmla="*/ 4366 w 208423"/>
                <a:gd name="connsiteY6" fmla="*/ 658 h 290286"/>
                <a:gd name="connsiteX7" fmla="*/ 76 w 208423"/>
                <a:gd name="connsiteY7" fmla="*/ 3304 h 290286"/>
                <a:gd name="connsiteX8" fmla="*/ 7370 w 208423"/>
                <a:gd name="connsiteY8" fmla="*/ 17392 h 290286"/>
                <a:gd name="connsiteX9" fmla="*/ 17310 w 208423"/>
                <a:gd name="connsiteY9" fmla="*/ 33053 h 290286"/>
                <a:gd name="connsiteX10" fmla="*/ 36118 w 208423"/>
                <a:gd name="connsiteY10" fmla="*/ 62016 h 290286"/>
                <a:gd name="connsiteX11" fmla="*/ 75235 w 208423"/>
                <a:gd name="connsiteY11" fmla="*/ 119940 h 290286"/>
                <a:gd name="connsiteX12" fmla="*/ 157545 w 208423"/>
                <a:gd name="connsiteY12" fmla="*/ 230855 h 290286"/>
                <a:gd name="connsiteX13" fmla="*/ 207961 w 208423"/>
                <a:gd name="connsiteY13" fmla="*/ 290210 h 290286"/>
                <a:gd name="connsiteX14" fmla="*/ 208390 w 208423"/>
                <a:gd name="connsiteY14" fmla="*/ 289924 h 290286"/>
                <a:gd name="connsiteX15" fmla="*/ 208390 w 208423"/>
                <a:gd name="connsiteY15" fmla="*/ 289924 h 290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423" h="290286">
                  <a:moveTo>
                    <a:pt x="208390" y="289924"/>
                  </a:moveTo>
                  <a:cubicBezTo>
                    <a:pt x="195160" y="271188"/>
                    <a:pt x="181144" y="253024"/>
                    <a:pt x="167414" y="234645"/>
                  </a:cubicBezTo>
                  <a:cubicBezTo>
                    <a:pt x="153541" y="215981"/>
                    <a:pt x="139738" y="197245"/>
                    <a:pt x="126008" y="178437"/>
                  </a:cubicBezTo>
                  <a:cubicBezTo>
                    <a:pt x="98834" y="141251"/>
                    <a:pt x="72517" y="103492"/>
                    <a:pt x="47131" y="65091"/>
                  </a:cubicBezTo>
                  <a:cubicBezTo>
                    <a:pt x="40051" y="54292"/>
                    <a:pt x="32971" y="43494"/>
                    <a:pt x="26035" y="32624"/>
                  </a:cubicBezTo>
                  <a:cubicBezTo>
                    <a:pt x="22531" y="27189"/>
                    <a:pt x="19098" y="21754"/>
                    <a:pt x="15665" y="16248"/>
                  </a:cubicBezTo>
                  <a:cubicBezTo>
                    <a:pt x="12305" y="10884"/>
                    <a:pt x="9372" y="4591"/>
                    <a:pt x="4366" y="658"/>
                  </a:cubicBezTo>
                  <a:cubicBezTo>
                    <a:pt x="2293" y="-986"/>
                    <a:pt x="-496" y="658"/>
                    <a:pt x="76" y="3304"/>
                  </a:cubicBezTo>
                  <a:cubicBezTo>
                    <a:pt x="1220" y="8596"/>
                    <a:pt x="4510" y="12815"/>
                    <a:pt x="7370" y="17392"/>
                  </a:cubicBezTo>
                  <a:cubicBezTo>
                    <a:pt x="10659" y="22612"/>
                    <a:pt x="13949" y="27833"/>
                    <a:pt x="17310" y="33053"/>
                  </a:cubicBezTo>
                  <a:cubicBezTo>
                    <a:pt x="23532" y="42779"/>
                    <a:pt x="29753" y="52433"/>
                    <a:pt x="36118" y="62016"/>
                  </a:cubicBezTo>
                  <a:cubicBezTo>
                    <a:pt x="48919" y="81467"/>
                    <a:pt x="61934" y="100775"/>
                    <a:pt x="75235" y="119940"/>
                  </a:cubicBezTo>
                  <a:cubicBezTo>
                    <a:pt x="101480" y="157770"/>
                    <a:pt x="128726" y="194956"/>
                    <a:pt x="157545" y="230855"/>
                  </a:cubicBezTo>
                  <a:cubicBezTo>
                    <a:pt x="173778" y="251093"/>
                    <a:pt x="190226" y="271331"/>
                    <a:pt x="207961" y="290210"/>
                  </a:cubicBezTo>
                  <a:cubicBezTo>
                    <a:pt x="208176" y="290425"/>
                    <a:pt x="208533" y="290139"/>
                    <a:pt x="208390" y="289924"/>
                  </a:cubicBezTo>
                  <a:lnTo>
                    <a:pt x="208390" y="2899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4" name="任意多边形: 形状 303"/>
            <p:cNvSpPr/>
            <p:nvPr/>
          </p:nvSpPr>
          <p:spPr>
            <a:xfrm rot="5400000">
              <a:off x="2249534" y="6330672"/>
              <a:ext cx="16285" cy="16175"/>
            </a:xfrm>
            <a:custGeom>
              <a:avLst/>
              <a:gdLst>
                <a:gd name="connsiteX0" fmla="*/ 4362 w 8581"/>
                <a:gd name="connsiteY0" fmla="*/ 8524 h 8523"/>
                <a:gd name="connsiteX1" fmla="*/ 6007 w 8581"/>
                <a:gd name="connsiteY1" fmla="*/ 8095 h 8523"/>
                <a:gd name="connsiteX2" fmla="*/ 7366 w 8581"/>
                <a:gd name="connsiteY2" fmla="*/ 7165 h 8523"/>
                <a:gd name="connsiteX3" fmla="*/ 8224 w 8581"/>
                <a:gd name="connsiteY3" fmla="*/ 5806 h 8523"/>
                <a:gd name="connsiteX4" fmla="*/ 8582 w 8581"/>
                <a:gd name="connsiteY4" fmla="*/ 4162 h 8523"/>
                <a:gd name="connsiteX5" fmla="*/ 8367 w 8581"/>
                <a:gd name="connsiteY5" fmla="*/ 3017 h 8523"/>
                <a:gd name="connsiteX6" fmla="*/ 7223 w 8581"/>
                <a:gd name="connsiteY6" fmla="*/ 1158 h 8523"/>
                <a:gd name="connsiteX7" fmla="*/ 6364 w 8581"/>
                <a:gd name="connsiteY7" fmla="*/ 514 h 8523"/>
                <a:gd name="connsiteX8" fmla="*/ 4219 w 8581"/>
                <a:gd name="connsiteY8" fmla="*/ 14 h 8523"/>
                <a:gd name="connsiteX9" fmla="*/ 2574 w 8581"/>
                <a:gd name="connsiteY9" fmla="*/ 443 h 8523"/>
                <a:gd name="connsiteX10" fmla="*/ 1216 w 8581"/>
                <a:gd name="connsiteY10" fmla="*/ 1372 h 8523"/>
                <a:gd name="connsiteX11" fmla="*/ 357 w 8581"/>
                <a:gd name="connsiteY11" fmla="*/ 2731 h 8523"/>
                <a:gd name="connsiteX12" fmla="*/ 0 w 8581"/>
                <a:gd name="connsiteY12" fmla="*/ 4376 h 8523"/>
                <a:gd name="connsiteX13" fmla="*/ 143 w 8581"/>
                <a:gd name="connsiteY13" fmla="*/ 5520 h 8523"/>
                <a:gd name="connsiteX14" fmla="*/ 1287 w 8581"/>
                <a:gd name="connsiteY14" fmla="*/ 7380 h 8523"/>
                <a:gd name="connsiteX15" fmla="*/ 2145 w 8581"/>
                <a:gd name="connsiteY15" fmla="*/ 8023 h 8523"/>
                <a:gd name="connsiteX16" fmla="*/ 4362 w 8581"/>
                <a:gd name="connsiteY16" fmla="*/ 8524 h 8523"/>
                <a:gd name="connsiteX17" fmla="*/ 4362 w 8581"/>
                <a:gd name="connsiteY17" fmla="*/ 8524 h 8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81" h="8523">
                  <a:moveTo>
                    <a:pt x="4362" y="8524"/>
                  </a:moveTo>
                  <a:cubicBezTo>
                    <a:pt x="4934" y="8524"/>
                    <a:pt x="5506" y="8380"/>
                    <a:pt x="6007" y="8095"/>
                  </a:cubicBezTo>
                  <a:cubicBezTo>
                    <a:pt x="6507" y="7880"/>
                    <a:pt x="7008" y="7594"/>
                    <a:pt x="7366" y="7165"/>
                  </a:cubicBezTo>
                  <a:cubicBezTo>
                    <a:pt x="7795" y="6807"/>
                    <a:pt x="8081" y="6307"/>
                    <a:pt x="8224" y="5806"/>
                  </a:cubicBezTo>
                  <a:cubicBezTo>
                    <a:pt x="8510" y="5306"/>
                    <a:pt x="8582" y="4734"/>
                    <a:pt x="8582" y="4162"/>
                  </a:cubicBezTo>
                  <a:cubicBezTo>
                    <a:pt x="8510" y="3804"/>
                    <a:pt x="8438" y="3446"/>
                    <a:pt x="8367" y="3017"/>
                  </a:cubicBezTo>
                  <a:cubicBezTo>
                    <a:pt x="8152" y="2302"/>
                    <a:pt x="7795" y="1658"/>
                    <a:pt x="7223" y="1158"/>
                  </a:cubicBezTo>
                  <a:cubicBezTo>
                    <a:pt x="6936" y="943"/>
                    <a:pt x="6651" y="729"/>
                    <a:pt x="6364" y="514"/>
                  </a:cubicBezTo>
                  <a:cubicBezTo>
                    <a:pt x="5721" y="157"/>
                    <a:pt x="5006" y="-58"/>
                    <a:pt x="4219" y="14"/>
                  </a:cubicBezTo>
                  <a:cubicBezTo>
                    <a:pt x="3647" y="14"/>
                    <a:pt x="3075" y="157"/>
                    <a:pt x="2574" y="443"/>
                  </a:cubicBezTo>
                  <a:cubicBezTo>
                    <a:pt x="2074" y="658"/>
                    <a:pt x="1573" y="943"/>
                    <a:pt x="1216" y="1372"/>
                  </a:cubicBezTo>
                  <a:cubicBezTo>
                    <a:pt x="787" y="1730"/>
                    <a:pt x="501" y="2231"/>
                    <a:pt x="357" y="2731"/>
                  </a:cubicBezTo>
                  <a:cubicBezTo>
                    <a:pt x="72" y="3232"/>
                    <a:pt x="0" y="3804"/>
                    <a:pt x="0" y="4376"/>
                  </a:cubicBezTo>
                  <a:cubicBezTo>
                    <a:pt x="72" y="4734"/>
                    <a:pt x="143" y="5091"/>
                    <a:pt x="143" y="5520"/>
                  </a:cubicBezTo>
                  <a:cubicBezTo>
                    <a:pt x="357" y="6235"/>
                    <a:pt x="715" y="6879"/>
                    <a:pt x="1287" y="7380"/>
                  </a:cubicBezTo>
                  <a:cubicBezTo>
                    <a:pt x="1573" y="7594"/>
                    <a:pt x="1859" y="7809"/>
                    <a:pt x="2145" y="8023"/>
                  </a:cubicBezTo>
                  <a:cubicBezTo>
                    <a:pt x="2860" y="8309"/>
                    <a:pt x="3576" y="8524"/>
                    <a:pt x="4362" y="8524"/>
                  </a:cubicBezTo>
                  <a:lnTo>
                    <a:pt x="4362" y="85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5" name="任意多边形: 形状 304"/>
            <p:cNvSpPr/>
            <p:nvPr/>
          </p:nvSpPr>
          <p:spPr>
            <a:xfrm rot="5400000">
              <a:off x="2316279" y="6291557"/>
              <a:ext cx="16984" cy="16185"/>
            </a:xfrm>
            <a:custGeom>
              <a:avLst/>
              <a:gdLst>
                <a:gd name="connsiteX0" fmla="*/ 2199 w 8949"/>
                <a:gd name="connsiteY0" fmla="*/ 1116 h 8528"/>
                <a:gd name="connsiteX1" fmla="*/ 1627 w 8949"/>
                <a:gd name="connsiteY1" fmla="*/ 1616 h 8528"/>
                <a:gd name="connsiteX2" fmla="*/ 1341 w 8949"/>
                <a:gd name="connsiteY2" fmla="*/ 1902 h 8528"/>
                <a:gd name="connsiteX3" fmla="*/ 1055 w 8949"/>
                <a:gd name="connsiteY3" fmla="*/ 2188 h 8528"/>
                <a:gd name="connsiteX4" fmla="*/ 483 w 8949"/>
                <a:gd name="connsiteY4" fmla="*/ 2975 h 8528"/>
                <a:gd name="connsiteX5" fmla="*/ 54 w 8949"/>
                <a:gd name="connsiteY5" fmla="*/ 4405 h 8528"/>
                <a:gd name="connsiteX6" fmla="*/ 54 w 8949"/>
                <a:gd name="connsiteY6" fmla="*/ 5406 h 8528"/>
                <a:gd name="connsiteX7" fmla="*/ 554 w 8949"/>
                <a:gd name="connsiteY7" fmla="*/ 6765 h 8528"/>
                <a:gd name="connsiteX8" fmla="*/ 1127 w 8949"/>
                <a:gd name="connsiteY8" fmla="*/ 7480 h 8528"/>
                <a:gd name="connsiteX9" fmla="*/ 1913 w 8949"/>
                <a:gd name="connsiteY9" fmla="*/ 8052 h 8528"/>
                <a:gd name="connsiteX10" fmla="*/ 3343 w 8949"/>
                <a:gd name="connsiteY10" fmla="*/ 8481 h 8528"/>
                <a:gd name="connsiteX11" fmla="*/ 4845 w 8949"/>
                <a:gd name="connsiteY11" fmla="*/ 8410 h 8528"/>
                <a:gd name="connsiteX12" fmla="*/ 5918 w 8949"/>
                <a:gd name="connsiteY12" fmla="*/ 7909 h 8528"/>
                <a:gd name="connsiteX13" fmla="*/ 6061 w 8949"/>
                <a:gd name="connsiteY13" fmla="*/ 7838 h 8528"/>
                <a:gd name="connsiteX14" fmla="*/ 6418 w 8949"/>
                <a:gd name="connsiteY14" fmla="*/ 7623 h 8528"/>
                <a:gd name="connsiteX15" fmla="*/ 7133 w 8949"/>
                <a:gd name="connsiteY15" fmla="*/ 7194 h 8528"/>
                <a:gd name="connsiteX16" fmla="*/ 8492 w 8949"/>
                <a:gd name="connsiteY16" fmla="*/ 5764 h 8528"/>
                <a:gd name="connsiteX17" fmla="*/ 8850 w 8949"/>
                <a:gd name="connsiteY17" fmla="*/ 4834 h 8528"/>
                <a:gd name="connsiteX18" fmla="*/ 8778 w 8949"/>
                <a:gd name="connsiteY18" fmla="*/ 2760 h 8528"/>
                <a:gd name="connsiteX19" fmla="*/ 8063 w 8949"/>
                <a:gd name="connsiteY19" fmla="*/ 1473 h 8528"/>
                <a:gd name="connsiteX20" fmla="*/ 6919 w 8949"/>
                <a:gd name="connsiteY20" fmla="*/ 472 h 8528"/>
                <a:gd name="connsiteX21" fmla="*/ 5417 w 8949"/>
                <a:gd name="connsiteY21" fmla="*/ 43 h 8528"/>
                <a:gd name="connsiteX22" fmla="*/ 3844 w 8949"/>
                <a:gd name="connsiteY22" fmla="*/ 186 h 8528"/>
                <a:gd name="connsiteX23" fmla="*/ 2199 w 8949"/>
                <a:gd name="connsiteY23" fmla="*/ 1116 h 8528"/>
                <a:gd name="connsiteX24" fmla="*/ 2199 w 8949"/>
                <a:gd name="connsiteY24" fmla="*/ 1116 h 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49" h="8528">
                  <a:moveTo>
                    <a:pt x="2199" y="1116"/>
                  </a:moveTo>
                  <a:cubicBezTo>
                    <a:pt x="1985" y="1258"/>
                    <a:pt x="1841" y="1473"/>
                    <a:pt x="1627" y="1616"/>
                  </a:cubicBezTo>
                  <a:cubicBezTo>
                    <a:pt x="1556" y="1687"/>
                    <a:pt x="1412" y="1759"/>
                    <a:pt x="1341" y="1902"/>
                  </a:cubicBezTo>
                  <a:cubicBezTo>
                    <a:pt x="1269" y="1974"/>
                    <a:pt x="1127" y="2045"/>
                    <a:pt x="1055" y="2188"/>
                  </a:cubicBezTo>
                  <a:cubicBezTo>
                    <a:pt x="840" y="2474"/>
                    <a:pt x="697" y="2689"/>
                    <a:pt x="483" y="2975"/>
                  </a:cubicBezTo>
                  <a:cubicBezTo>
                    <a:pt x="197" y="3404"/>
                    <a:pt x="54" y="3904"/>
                    <a:pt x="54" y="4405"/>
                  </a:cubicBezTo>
                  <a:cubicBezTo>
                    <a:pt x="-18" y="4763"/>
                    <a:pt x="-18" y="5049"/>
                    <a:pt x="54" y="5406"/>
                  </a:cubicBezTo>
                  <a:cubicBezTo>
                    <a:pt x="54" y="5907"/>
                    <a:pt x="268" y="6336"/>
                    <a:pt x="554" y="6765"/>
                  </a:cubicBezTo>
                  <a:cubicBezTo>
                    <a:pt x="769" y="6980"/>
                    <a:pt x="983" y="7266"/>
                    <a:pt x="1127" y="7480"/>
                  </a:cubicBezTo>
                  <a:cubicBezTo>
                    <a:pt x="1412" y="7695"/>
                    <a:pt x="1627" y="7838"/>
                    <a:pt x="1913" y="8052"/>
                  </a:cubicBezTo>
                  <a:cubicBezTo>
                    <a:pt x="2342" y="8338"/>
                    <a:pt x="2843" y="8481"/>
                    <a:pt x="3343" y="8481"/>
                  </a:cubicBezTo>
                  <a:cubicBezTo>
                    <a:pt x="3844" y="8553"/>
                    <a:pt x="4345" y="8553"/>
                    <a:pt x="4845" y="8410"/>
                  </a:cubicBezTo>
                  <a:cubicBezTo>
                    <a:pt x="5203" y="8267"/>
                    <a:pt x="5560" y="8124"/>
                    <a:pt x="5918" y="7909"/>
                  </a:cubicBezTo>
                  <a:cubicBezTo>
                    <a:pt x="5989" y="7909"/>
                    <a:pt x="6061" y="7838"/>
                    <a:pt x="6061" y="7838"/>
                  </a:cubicBezTo>
                  <a:cubicBezTo>
                    <a:pt x="6204" y="7766"/>
                    <a:pt x="6275" y="7695"/>
                    <a:pt x="6418" y="7623"/>
                  </a:cubicBezTo>
                  <a:cubicBezTo>
                    <a:pt x="6633" y="7480"/>
                    <a:pt x="6847" y="7337"/>
                    <a:pt x="7133" y="7194"/>
                  </a:cubicBezTo>
                  <a:cubicBezTo>
                    <a:pt x="7706" y="6837"/>
                    <a:pt x="8206" y="6336"/>
                    <a:pt x="8492" y="5764"/>
                  </a:cubicBezTo>
                  <a:cubicBezTo>
                    <a:pt x="8635" y="5478"/>
                    <a:pt x="8707" y="5120"/>
                    <a:pt x="8850" y="4834"/>
                  </a:cubicBezTo>
                  <a:cubicBezTo>
                    <a:pt x="8993" y="4119"/>
                    <a:pt x="8993" y="3404"/>
                    <a:pt x="8778" y="2760"/>
                  </a:cubicBezTo>
                  <a:cubicBezTo>
                    <a:pt x="8635" y="2260"/>
                    <a:pt x="8420" y="1831"/>
                    <a:pt x="8063" y="1473"/>
                  </a:cubicBezTo>
                  <a:cubicBezTo>
                    <a:pt x="7777" y="1044"/>
                    <a:pt x="7420" y="687"/>
                    <a:pt x="6919" y="472"/>
                  </a:cubicBezTo>
                  <a:cubicBezTo>
                    <a:pt x="6490" y="186"/>
                    <a:pt x="5989" y="43"/>
                    <a:pt x="5417" y="43"/>
                  </a:cubicBezTo>
                  <a:cubicBezTo>
                    <a:pt x="4916" y="-29"/>
                    <a:pt x="4345" y="-29"/>
                    <a:pt x="3844" y="186"/>
                  </a:cubicBezTo>
                  <a:cubicBezTo>
                    <a:pt x="3272" y="258"/>
                    <a:pt x="2700" y="615"/>
                    <a:pt x="2199" y="1116"/>
                  </a:cubicBezTo>
                  <a:lnTo>
                    <a:pt x="2199" y="111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6" name="任意多边形: 形状 305"/>
            <p:cNvSpPr/>
            <p:nvPr/>
          </p:nvSpPr>
          <p:spPr>
            <a:xfrm rot="5400000">
              <a:off x="2383212" y="6099035"/>
              <a:ext cx="151179" cy="196123"/>
            </a:xfrm>
            <a:custGeom>
              <a:avLst/>
              <a:gdLst>
                <a:gd name="connsiteX0" fmla="*/ 79649 w 79659"/>
                <a:gd name="connsiteY0" fmla="*/ 102984 h 103341"/>
                <a:gd name="connsiteX1" fmla="*/ 71782 w 79659"/>
                <a:gd name="connsiteY1" fmla="*/ 91328 h 103341"/>
                <a:gd name="connsiteX2" fmla="*/ 62271 w 79659"/>
                <a:gd name="connsiteY2" fmla="*/ 78741 h 103341"/>
                <a:gd name="connsiteX3" fmla="*/ 42605 w 79659"/>
                <a:gd name="connsiteY3" fmla="*/ 52854 h 103341"/>
                <a:gd name="connsiteX4" fmla="*/ 24084 w 79659"/>
                <a:gd name="connsiteY4" fmla="*/ 27038 h 103341"/>
                <a:gd name="connsiteX5" fmla="*/ 5705 w 79659"/>
                <a:gd name="connsiteY5" fmla="*/ 1080 h 103341"/>
                <a:gd name="connsiteX6" fmla="*/ 413 w 79659"/>
                <a:gd name="connsiteY6" fmla="*/ 5370 h 103341"/>
                <a:gd name="connsiteX7" fmla="*/ 18506 w 79659"/>
                <a:gd name="connsiteY7" fmla="*/ 31544 h 103341"/>
                <a:gd name="connsiteX8" fmla="*/ 37814 w 79659"/>
                <a:gd name="connsiteY8" fmla="*/ 57860 h 103341"/>
                <a:gd name="connsiteX9" fmla="*/ 57122 w 79659"/>
                <a:gd name="connsiteY9" fmla="*/ 81960 h 103341"/>
                <a:gd name="connsiteX10" fmla="*/ 67849 w 79659"/>
                <a:gd name="connsiteY10" fmla="*/ 93544 h 103341"/>
                <a:gd name="connsiteX11" fmla="*/ 79291 w 79659"/>
                <a:gd name="connsiteY11" fmla="*/ 103342 h 103341"/>
                <a:gd name="connsiteX12" fmla="*/ 79649 w 79659"/>
                <a:gd name="connsiteY12" fmla="*/ 102984 h 103341"/>
                <a:gd name="connsiteX13" fmla="*/ 79649 w 79659"/>
                <a:gd name="connsiteY13" fmla="*/ 102984 h 10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659" h="103341">
                  <a:moveTo>
                    <a:pt x="79649" y="102984"/>
                  </a:moveTo>
                  <a:cubicBezTo>
                    <a:pt x="77789" y="98765"/>
                    <a:pt x="74571" y="94975"/>
                    <a:pt x="71782" y="91328"/>
                  </a:cubicBezTo>
                  <a:cubicBezTo>
                    <a:pt x="68636" y="87108"/>
                    <a:pt x="65489" y="82889"/>
                    <a:pt x="62271" y="78741"/>
                  </a:cubicBezTo>
                  <a:cubicBezTo>
                    <a:pt x="55549" y="70231"/>
                    <a:pt x="49042" y="61579"/>
                    <a:pt x="42605" y="52854"/>
                  </a:cubicBezTo>
                  <a:cubicBezTo>
                    <a:pt x="36312" y="44344"/>
                    <a:pt x="30162" y="35691"/>
                    <a:pt x="24084" y="27038"/>
                  </a:cubicBezTo>
                  <a:cubicBezTo>
                    <a:pt x="18005" y="18457"/>
                    <a:pt x="12499" y="9017"/>
                    <a:pt x="5705" y="1080"/>
                  </a:cubicBezTo>
                  <a:cubicBezTo>
                    <a:pt x="3059" y="-1995"/>
                    <a:pt x="-1375" y="2152"/>
                    <a:pt x="413" y="5370"/>
                  </a:cubicBezTo>
                  <a:cubicBezTo>
                    <a:pt x="5491" y="14524"/>
                    <a:pt x="12427" y="22962"/>
                    <a:pt x="18506" y="31544"/>
                  </a:cubicBezTo>
                  <a:cubicBezTo>
                    <a:pt x="24799" y="40411"/>
                    <a:pt x="31235" y="49207"/>
                    <a:pt x="37814" y="57860"/>
                  </a:cubicBezTo>
                  <a:cubicBezTo>
                    <a:pt x="44036" y="66084"/>
                    <a:pt x="50472" y="74093"/>
                    <a:pt x="57122" y="81960"/>
                  </a:cubicBezTo>
                  <a:cubicBezTo>
                    <a:pt x="60555" y="86036"/>
                    <a:pt x="64131" y="89826"/>
                    <a:pt x="67849" y="93544"/>
                  </a:cubicBezTo>
                  <a:cubicBezTo>
                    <a:pt x="71353" y="96977"/>
                    <a:pt x="75000" y="100982"/>
                    <a:pt x="79291" y="103342"/>
                  </a:cubicBezTo>
                  <a:cubicBezTo>
                    <a:pt x="79434" y="103270"/>
                    <a:pt x="79720" y="103127"/>
                    <a:pt x="79649" y="102984"/>
                  </a:cubicBezTo>
                  <a:lnTo>
                    <a:pt x="79649" y="10298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5" name="任意多边形: 形状 734"/>
            <p:cNvSpPr/>
            <p:nvPr/>
          </p:nvSpPr>
          <p:spPr>
            <a:xfrm rot="5400000">
              <a:off x="2858733" y="6617426"/>
              <a:ext cx="272135" cy="209015"/>
            </a:xfrm>
            <a:custGeom>
              <a:avLst/>
              <a:gdLst>
                <a:gd name="connsiteX0" fmla="*/ 1106 w 272135"/>
                <a:gd name="connsiteY0" fmla="*/ 206015 h 209015"/>
                <a:gd name="connsiteX1" fmla="*/ 2752 w 272135"/>
                <a:gd name="connsiteY1" fmla="*/ 196923 h 209015"/>
                <a:gd name="connsiteX2" fmla="*/ 112139 w 272135"/>
                <a:gd name="connsiteY2" fmla="*/ 116985 h 209015"/>
                <a:gd name="connsiteX3" fmla="*/ 272135 w 272135"/>
                <a:gd name="connsiteY3" fmla="*/ 0 h 209015"/>
                <a:gd name="connsiteX4" fmla="*/ 272135 w 272135"/>
                <a:gd name="connsiteY4" fmla="*/ 15741 h 209015"/>
                <a:gd name="connsiteX5" fmla="*/ 9537 w 272135"/>
                <a:gd name="connsiteY5" fmla="*/ 207780 h 209015"/>
                <a:gd name="connsiteX6" fmla="*/ 1106 w 272135"/>
                <a:gd name="connsiteY6" fmla="*/ 206015 h 2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2135" h="209015">
                  <a:moveTo>
                    <a:pt x="1106" y="206015"/>
                  </a:moveTo>
                  <a:cubicBezTo>
                    <a:pt x="-574" y="203301"/>
                    <a:pt x="-574" y="199365"/>
                    <a:pt x="2752" y="196923"/>
                  </a:cubicBezTo>
                  <a:cubicBezTo>
                    <a:pt x="39124" y="170321"/>
                    <a:pt x="75632" y="143586"/>
                    <a:pt x="112139" y="116985"/>
                  </a:cubicBezTo>
                  <a:lnTo>
                    <a:pt x="272135" y="0"/>
                  </a:lnTo>
                  <a:lnTo>
                    <a:pt x="272135" y="15741"/>
                  </a:lnTo>
                  <a:lnTo>
                    <a:pt x="9537" y="207780"/>
                  </a:lnTo>
                  <a:cubicBezTo>
                    <a:pt x="6144" y="210223"/>
                    <a:pt x="2785" y="208730"/>
                    <a:pt x="1106" y="20601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8" name="任意多边形: 形状 307"/>
            <p:cNvSpPr/>
            <p:nvPr/>
          </p:nvSpPr>
          <p:spPr>
            <a:xfrm rot="5400000">
              <a:off x="2860896" y="6542781"/>
              <a:ext cx="17838" cy="13300"/>
            </a:xfrm>
            <a:custGeom>
              <a:avLst/>
              <a:gdLst>
                <a:gd name="connsiteX0" fmla="*/ 8327 w 9399"/>
                <a:gd name="connsiteY0" fmla="*/ 1931 h 7008"/>
                <a:gd name="connsiteX1" fmla="*/ 7969 w 9399"/>
                <a:gd name="connsiteY1" fmla="*/ 1716 h 7008"/>
                <a:gd name="connsiteX2" fmla="*/ 8970 w 9399"/>
                <a:gd name="connsiteY2" fmla="*/ 2932 h 7008"/>
                <a:gd name="connsiteX3" fmla="*/ 8184 w 9399"/>
                <a:gd name="connsiteY3" fmla="*/ 1573 h 7008"/>
                <a:gd name="connsiteX4" fmla="*/ 6825 w 9399"/>
                <a:gd name="connsiteY4" fmla="*/ 858 h 7008"/>
                <a:gd name="connsiteX5" fmla="*/ 6110 w 9399"/>
                <a:gd name="connsiteY5" fmla="*/ 644 h 7008"/>
                <a:gd name="connsiteX6" fmla="*/ 8255 w 9399"/>
                <a:gd name="connsiteY6" fmla="*/ 2646 h 7008"/>
                <a:gd name="connsiteX7" fmla="*/ 8184 w 9399"/>
                <a:gd name="connsiteY7" fmla="*/ 2503 h 7008"/>
                <a:gd name="connsiteX8" fmla="*/ 7826 w 9399"/>
                <a:gd name="connsiteY8" fmla="*/ 1645 h 7008"/>
                <a:gd name="connsiteX9" fmla="*/ 6897 w 9399"/>
                <a:gd name="connsiteY9" fmla="*/ 715 h 7008"/>
                <a:gd name="connsiteX10" fmla="*/ 4751 w 9399"/>
                <a:gd name="connsiteY10" fmla="*/ 0 h 7008"/>
                <a:gd name="connsiteX11" fmla="*/ 1819 w 9399"/>
                <a:gd name="connsiteY11" fmla="*/ 572 h 7008"/>
                <a:gd name="connsiteX12" fmla="*/ 603 w 9399"/>
                <a:gd name="connsiteY12" fmla="*/ 1859 h 7008"/>
                <a:gd name="connsiteX13" fmla="*/ 532 w 9399"/>
                <a:gd name="connsiteY13" fmla="*/ 2003 h 7008"/>
                <a:gd name="connsiteX14" fmla="*/ 318 w 9399"/>
                <a:gd name="connsiteY14" fmla="*/ 2288 h 7008"/>
                <a:gd name="connsiteX15" fmla="*/ 389 w 9399"/>
                <a:gd name="connsiteY15" fmla="*/ 4791 h 7008"/>
                <a:gd name="connsiteX16" fmla="*/ 2034 w 9399"/>
                <a:gd name="connsiteY16" fmla="*/ 6508 h 7008"/>
                <a:gd name="connsiteX17" fmla="*/ 4251 w 9399"/>
                <a:gd name="connsiteY17" fmla="*/ 7008 h 7008"/>
                <a:gd name="connsiteX18" fmla="*/ 4966 w 9399"/>
                <a:gd name="connsiteY18" fmla="*/ 7008 h 7008"/>
                <a:gd name="connsiteX19" fmla="*/ 5895 w 9399"/>
                <a:gd name="connsiteY19" fmla="*/ 6865 h 7008"/>
                <a:gd name="connsiteX20" fmla="*/ 7040 w 9399"/>
                <a:gd name="connsiteY20" fmla="*/ 6222 h 7008"/>
                <a:gd name="connsiteX21" fmla="*/ 8255 w 9399"/>
                <a:gd name="connsiteY21" fmla="*/ 4362 h 7008"/>
                <a:gd name="connsiteX22" fmla="*/ 8327 w 9399"/>
                <a:gd name="connsiteY22" fmla="*/ 4219 h 7008"/>
                <a:gd name="connsiteX23" fmla="*/ 6324 w 9399"/>
                <a:gd name="connsiteY23" fmla="*/ 6365 h 7008"/>
                <a:gd name="connsiteX24" fmla="*/ 7040 w 9399"/>
                <a:gd name="connsiteY24" fmla="*/ 6150 h 7008"/>
                <a:gd name="connsiteX25" fmla="*/ 8112 w 9399"/>
                <a:gd name="connsiteY25" fmla="*/ 5578 h 7008"/>
                <a:gd name="connsiteX26" fmla="*/ 9042 w 9399"/>
                <a:gd name="connsiteY26" fmla="*/ 4076 h 7008"/>
                <a:gd name="connsiteX27" fmla="*/ 8112 w 9399"/>
                <a:gd name="connsiteY27" fmla="*/ 5363 h 7008"/>
                <a:gd name="connsiteX28" fmla="*/ 8470 w 9399"/>
                <a:gd name="connsiteY28" fmla="*/ 5220 h 7008"/>
                <a:gd name="connsiteX29" fmla="*/ 9399 w 9399"/>
                <a:gd name="connsiteY29" fmla="*/ 3576 h 7008"/>
                <a:gd name="connsiteX30" fmla="*/ 8327 w 9399"/>
                <a:gd name="connsiteY30" fmla="*/ 1931 h 7008"/>
                <a:gd name="connsiteX31" fmla="*/ 8327 w 9399"/>
                <a:gd name="connsiteY31" fmla="*/ 1931 h 7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99" h="7008">
                  <a:moveTo>
                    <a:pt x="8327" y="1931"/>
                  </a:moveTo>
                  <a:cubicBezTo>
                    <a:pt x="8184" y="1859"/>
                    <a:pt x="8041" y="1788"/>
                    <a:pt x="7969" y="1716"/>
                  </a:cubicBezTo>
                  <a:cubicBezTo>
                    <a:pt x="8327" y="2145"/>
                    <a:pt x="8613" y="2503"/>
                    <a:pt x="8970" y="2932"/>
                  </a:cubicBezTo>
                  <a:cubicBezTo>
                    <a:pt x="8828" y="2432"/>
                    <a:pt x="8613" y="2003"/>
                    <a:pt x="8184" y="1573"/>
                  </a:cubicBezTo>
                  <a:cubicBezTo>
                    <a:pt x="7826" y="1216"/>
                    <a:pt x="7326" y="1001"/>
                    <a:pt x="6825" y="858"/>
                  </a:cubicBezTo>
                  <a:cubicBezTo>
                    <a:pt x="6610" y="787"/>
                    <a:pt x="6324" y="715"/>
                    <a:pt x="6110" y="644"/>
                  </a:cubicBezTo>
                  <a:cubicBezTo>
                    <a:pt x="6825" y="1287"/>
                    <a:pt x="7540" y="2003"/>
                    <a:pt x="8255" y="2646"/>
                  </a:cubicBezTo>
                  <a:cubicBezTo>
                    <a:pt x="8255" y="2574"/>
                    <a:pt x="8255" y="2503"/>
                    <a:pt x="8184" y="2503"/>
                  </a:cubicBezTo>
                  <a:cubicBezTo>
                    <a:pt x="8041" y="2217"/>
                    <a:pt x="7969" y="1931"/>
                    <a:pt x="7826" y="1645"/>
                  </a:cubicBezTo>
                  <a:cubicBezTo>
                    <a:pt x="7612" y="1216"/>
                    <a:pt x="7254" y="930"/>
                    <a:pt x="6897" y="715"/>
                  </a:cubicBezTo>
                  <a:cubicBezTo>
                    <a:pt x="6253" y="286"/>
                    <a:pt x="5538" y="0"/>
                    <a:pt x="4751" y="0"/>
                  </a:cubicBezTo>
                  <a:cubicBezTo>
                    <a:pt x="3750" y="0"/>
                    <a:pt x="2677" y="0"/>
                    <a:pt x="1819" y="572"/>
                  </a:cubicBezTo>
                  <a:cubicBezTo>
                    <a:pt x="1318" y="930"/>
                    <a:pt x="961" y="1359"/>
                    <a:pt x="603" y="1859"/>
                  </a:cubicBezTo>
                  <a:cubicBezTo>
                    <a:pt x="603" y="1931"/>
                    <a:pt x="532" y="1931"/>
                    <a:pt x="532" y="2003"/>
                  </a:cubicBezTo>
                  <a:cubicBezTo>
                    <a:pt x="460" y="2074"/>
                    <a:pt x="389" y="2217"/>
                    <a:pt x="318" y="2288"/>
                  </a:cubicBezTo>
                  <a:cubicBezTo>
                    <a:pt x="-183" y="3003"/>
                    <a:pt x="-40" y="4076"/>
                    <a:pt x="389" y="4791"/>
                  </a:cubicBezTo>
                  <a:cubicBezTo>
                    <a:pt x="818" y="5435"/>
                    <a:pt x="1247" y="6150"/>
                    <a:pt x="2034" y="6508"/>
                  </a:cubicBezTo>
                  <a:cubicBezTo>
                    <a:pt x="2749" y="6865"/>
                    <a:pt x="3464" y="6937"/>
                    <a:pt x="4251" y="7008"/>
                  </a:cubicBezTo>
                  <a:cubicBezTo>
                    <a:pt x="4465" y="7008"/>
                    <a:pt x="4751" y="7008"/>
                    <a:pt x="4966" y="7008"/>
                  </a:cubicBezTo>
                  <a:cubicBezTo>
                    <a:pt x="5252" y="6937"/>
                    <a:pt x="5609" y="6937"/>
                    <a:pt x="5895" y="6865"/>
                  </a:cubicBezTo>
                  <a:cubicBezTo>
                    <a:pt x="6324" y="6722"/>
                    <a:pt x="6753" y="6508"/>
                    <a:pt x="7040" y="6222"/>
                  </a:cubicBezTo>
                  <a:cubicBezTo>
                    <a:pt x="7683" y="5721"/>
                    <a:pt x="8041" y="5149"/>
                    <a:pt x="8255" y="4362"/>
                  </a:cubicBezTo>
                  <a:cubicBezTo>
                    <a:pt x="8255" y="4291"/>
                    <a:pt x="8255" y="4291"/>
                    <a:pt x="8327" y="4219"/>
                  </a:cubicBezTo>
                  <a:cubicBezTo>
                    <a:pt x="7683" y="4934"/>
                    <a:pt x="6968" y="5649"/>
                    <a:pt x="6324" y="6365"/>
                  </a:cubicBezTo>
                  <a:cubicBezTo>
                    <a:pt x="6539" y="6293"/>
                    <a:pt x="6825" y="6222"/>
                    <a:pt x="7040" y="6150"/>
                  </a:cubicBezTo>
                  <a:cubicBezTo>
                    <a:pt x="7469" y="6007"/>
                    <a:pt x="7755" y="5864"/>
                    <a:pt x="8112" y="5578"/>
                  </a:cubicBezTo>
                  <a:cubicBezTo>
                    <a:pt x="8613" y="5149"/>
                    <a:pt x="8899" y="4648"/>
                    <a:pt x="9042" y="4076"/>
                  </a:cubicBezTo>
                  <a:cubicBezTo>
                    <a:pt x="8756" y="4505"/>
                    <a:pt x="8398" y="4934"/>
                    <a:pt x="8112" y="5363"/>
                  </a:cubicBezTo>
                  <a:cubicBezTo>
                    <a:pt x="8255" y="5292"/>
                    <a:pt x="8327" y="5220"/>
                    <a:pt x="8470" y="5220"/>
                  </a:cubicBezTo>
                  <a:cubicBezTo>
                    <a:pt x="9042" y="4934"/>
                    <a:pt x="9399" y="4148"/>
                    <a:pt x="9399" y="3576"/>
                  </a:cubicBezTo>
                  <a:cubicBezTo>
                    <a:pt x="9328" y="2932"/>
                    <a:pt x="8970" y="2217"/>
                    <a:pt x="8327" y="1931"/>
                  </a:cubicBezTo>
                  <a:lnTo>
                    <a:pt x="8327" y="193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9" name="任意多边形: 形状 308"/>
            <p:cNvSpPr/>
            <p:nvPr/>
          </p:nvSpPr>
          <p:spPr>
            <a:xfrm rot="5400000">
              <a:off x="2821612" y="6499066"/>
              <a:ext cx="17234" cy="18001"/>
            </a:xfrm>
            <a:custGeom>
              <a:avLst/>
              <a:gdLst>
                <a:gd name="connsiteX0" fmla="*/ 2217 w 9081"/>
                <a:gd name="connsiteY0" fmla="*/ 1619 h 9485"/>
                <a:gd name="connsiteX1" fmla="*/ 2646 w 9081"/>
                <a:gd name="connsiteY1" fmla="*/ 2262 h 9485"/>
                <a:gd name="connsiteX2" fmla="*/ 2503 w 9081"/>
                <a:gd name="connsiteY2" fmla="*/ 1333 h 9485"/>
                <a:gd name="connsiteX3" fmla="*/ 2503 w 9081"/>
                <a:gd name="connsiteY3" fmla="*/ 2620 h 9485"/>
                <a:gd name="connsiteX4" fmla="*/ 2646 w 9081"/>
                <a:gd name="connsiteY4" fmla="*/ 2906 h 9485"/>
                <a:gd name="connsiteX5" fmla="*/ 2789 w 9081"/>
                <a:gd name="connsiteY5" fmla="*/ 1404 h 9485"/>
                <a:gd name="connsiteX6" fmla="*/ 2431 w 9081"/>
                <a:gd name="connsiteY6" fmla="*/ 3764 h 9485"/>
                <a:gd name="connsiteX7" fmla="*/ 2503 w 9081"/>
                <a:gd name="connsiteY7" fmla="*/ 4193 h 9485"/>
                <a:gd name="connsiteX8" fmla="*/ 2360 w 9081"/>
                <a:gd name="connsiteY8" fmla="*/ 3407 h 9485"/>
                <a:gd name="connsiteX9" fmla="*/ 2360 w 9081"/>
                <a:gd name="connsiteY9" fmla="*/ 3693 h 9485"/>
                <a:gd name="connsiteX10" fmla="*/ 2431 w 9081"/>
                <a:gd name="connsiteY10" fmla="*/ 2906 h 9485"/>
                <a:gd name="connsiteX11" fmla="*/ 2431 w 9081"/>
                <a:gd name="connsiteY11" fmla="*/ 2978 h 9485"/>
                <a:gd name="connsiteX12" fmla="*/ 3147 w 9081"/>
                <a:gd name="connsiteY12" fmla="*/ 1619 h 9485"/>
                <a:gd name="connsiteX13" fmla="*/ 2217 w 9081"/>
                <a:gd name="connsiteY13" fmla="*/ 3979 h 9485"/>
                <a:gd name="connsiteX14" fmla="*/ 2217 w 9081"/>
                <a:gd name="connsiteY14" fmla="*/ 4408 h 9485"/>
                <a:gd name="connsiteX15" fmla="*/ 2288 w 9081"/>
                <a:gd name="connsiteY15" fmla="*/ 3550 h 9485"/>
                <a:gd name="connsiteX16" fmla="*/ 2145 w 9081"/>
                <a:gd name="connsiteY16" fmla="*/ 4122 h 9485"/>
                <a:gd name="connsiteX17" fmla="*/ 2503 w 9081"/>
                <a:gd name="connsiteY17" fmla="*/ 3264 h 9485"/>
                <a:gd name="connsiteX18" fmla="*/ 2074 w 9081"/>
                <a:gd name="connsiteY18" fmla="*/ 4336 h 9485"/>
                <a:gd name="connsiteX19" fmla="*/ 2002 w 9081"/>
                <a:gd name="connsiteY19" fmla="*/ 4622 h 9485"/>
                <a:gd name="connsiteX20" fmla="*/ 2360 w 9081"/>
                <a:gd name="connsiteY20" fmla="*/ 3764 h 9485"/>
                <a:gd name="connsiteX21" fmla="*/ 2145 w 9081"/>
                <a:gd name="connsiteY21" fmla="*/ 4122 h 9485"/>
                <a:gd name="connsiteX22" fmla="*/ 2646 w 9081"/>
                <a:gd name="connsiteY22" fmla="*/ 3407 h 9485"/>
                <a:gd name="connsiteX23" fmla="*/ 2288 w 9081"/>
                <a:gd name="connsiteY23" fmla="*/ 3836 h 9485"/>
                <a:gd name="connsiteX24" fmla="*/ 2932 w 9081"/>
                <a:gd name="connsiteY24" fmla="*/ 3335 h 9485"/>
                <a:gd name="connsiteX25" fmla="*/ 2431 w 9081"/>
                <a:gd name="connsiteY25" fmla="*/ 3621 h 9485"/>
                <a:gd name="connsiteX26" fmla="*/ 3147 w 9081"/>
                <a:gd name="connsiteY26" fmla="*/ 3264 h 9485"/>
                <a:gd name="connsiteX27" fmla="*/ 2717 w 9081"/>
                <a:gd name="connsiteY27" fmla="*/ 3407 h 9485"/>
                <a:gd name="connsiteX28" fmla="*/ 2288 w 9081"/>
                <a:gd name="connsiteY28" fmla="*/ 3550 h 9485"/>
                <a:gd name="connsiteX29" fmla="*/ 3075 w 9081"/>
                <a:gd name="connsiteY29" fmla="*/ 3407 h 9485"/>
                <a:gd name="connsiteX30" fmla="*/ 2789 w 9081"/>
                <a:gd name="connsiteY30" fmla="*/ 3407 h 9485"/>
                <a:gd name="connsiteX31" fmla="*/ 3576 w 9081"/>
                <a:gd name="connsiteY31" fmla="*/ 3478 h 9485"/>
                <a:gd name="connsiteX32" fmla="*/ 3361 w 9081"/>
                <a:gd name="connsiteY32" fmla="*/ 3407 h 9485"/>
                <a:gd name="connsiteX33" fmla="*/ 4005 w 9081"/>
                <a:gd name="connsiteY33" fmla="*/ 3693 h 9485"/>
                <a:gd name="connsiteX34" fmla="*/ 3933 w 9081"/>
                <a:gd name="connsiteY34" fmla="*/ 3621 h 9485"/>
                <a:gd name="connsiteX35" fmla="*/ 2932 w 9081"/>
                <a:gd name="connsiteY35" fmla="*/ 3335 h 9485"/>
                <a:gd name="connsiteX36" fmla="*/ 2503 w 9081"/>
                <a:gd name="connsiteY36" fmla="*/ 3264 h 9485"/>
                <a:gd name="connsiteX37" fmla="*/ 3147 w 9081"/>
                <a:gd name="connsiteY37" fmla="*/ 3335 h 9485"/>
                <a:gd name="connsiteX38" fmla="*/ 3003 w 9081"/>
                <a:gd name="connsiteY38" fmla="*/ 3335 h 9485"/>
                <a:gd name="connsiteX39" fmla="*/ 787 w 9081"/>
                <a:gd name="connsiteY39" fmla="*/ 3979 h 9485"/>
                <a:gd name="connsiteX40" fmla="*/ 0 w 9081"/>
                <a:gd name="connsiteY40" fmla="*/ 6053 h 9485"/>
                <a:gd name="connsiteX41" fmla="*/ 1001 w 9081"/>
                <a:gd name="connsiteY41" fmla="*/ 8270 h 9485"/>
                <a:gd name="connsiteX42" fmla="*/ 4005 w 9081"/>
                <a:gd name="connsiteY42" fmla="*/ 9485 h 9485"/>
                <a:gd name="connsiteX43" fmla="*/ 4291 w 9081"/>
                <a:gd name="connsiteY43" fmla="*/ 9485 h 9485"/>
                <a:gd name="connsiteX44" fmla="*/ 5435 w 9081"/>
                <a:gd name="connsiteY44" fmla="*/ 9270 h 9485"/>
                <a:gd name="connsiteX45" fmla="*/ 6722 w 9081"/>
                <a:gd name="connsiteY45" fmla="*/ 8699 h 9485"/>
                <a:gd name="connsiteX46" fmla="*/ 7866 w 9081"/>
                <a:gd name="connsiteY46" fmla="*/ 7841 h 9485"/>
                <a:gd name="connsiteX47" fmla="*/ 8510 w 9081"/>
                <a:gd name="connsiteY47" fmla="*/ 6982 h 9485"/>
                <a:gd name="connsiteX48" fmla="*/ 8581 w 9081"/>
                <a:gd name="connsiteY48" fmla="*/ 6839 h 9485"/>
                <a:gd name="connsiteX49" fmla="*/ 8581 w 9081"/>
                <a:gd name="connsiteY49" fmla="*/ 6768 h 9485"/>
                <a:gd name="connsiteX50" fmla="*/ 8939 w 9081"/>
                <a:gd name="connsiteY50" fmla="*/ 5910 h 9485"/>
                <a:gd name="connsiteX51" fmla="*/ 9011 w 9081"/>
                <a:gd name="connsiteY51" fmla="*/ 5409 h 9485"/>
                <a:gd name="connsiteX52" fmla="*/ 9082 w 9081"/>
                <a:gd name="connsiteY52" fmla="*/ 4837 h 9485"/>
                <a:gd name="connsiteX53" fmla="*/ 8939 w 9081"/>
                <a:gd name="connsiteY53" fmla="*/ 3836 h 9485"/>
                <a:gd name="connsiteX54" fmla="*/ 8796 w 9081"/>
                <a:gd name="connsiteY54" fmla="*/ 3407 h 9485"/>
                <a:gd name="connsiteX55" fmla="*/ 8224 w 9081"/>
                <a:gd name="connsiteY55" fmla="*/ 2262 h 9485"/>
                <a:gd name="connsiteX56" fmla="*/ 7294 w 9081"/>
                <a:gd name="connsiteY56" fmla="*/ 1261 h 9485"/>
                <a:gd name="connsiteX57" fmla="*/ 6222 w 9081"/>
                <a:gd name="connsiteY57" fmla="*/ 761 h 9485"/>
                <a:gd name="connsiteX58" fmla="*/ 5363 w 9081"/>
                <a:gd name="connsiteY58" fmla="*/ 689 h 9485"/>
                <a:gd name="connsiteX59" fmla="*/ 6865 w 9081"/>
                <a:gd name="connsiteY59" fmla="*/ 1047 h 9485"/>
                <a:gd name="connsiteX60" fmla="*/ 6793 w 9081"/>
                <a:gd name="connsiteY60" fmla="*/ 1047 h 9485"/>
                <a:gd name="connsiteX61" fmla="*/ 7366 w 9081"/>
                <a:gd name="connsiteY61" fmla="*/ 1476 h 9485"/>
                <a:gd name="connsiteX62" fmla="*/ 6865 w 9081"/>
                <a:gd name="connsiteY62" fmla="*/ 1047 h 9485"/>
                <a:gd name="connsiteX63" fmla="*/ 6222 w 9081"/>
                <a:gd name="connsiteY63" fmla="*/ 546 h 9485"/>
                <a:gd name="connsiteX64" fmla="*/ 5792 w 9081"/>
                <a:gd name="connsiteY64" fmla="*/ 331 h 9485"/>
                <a:gd name="connsiteX65" fmla="*/ 4720 w 9081"/>
                <a:gd name="connsiteY65" fmla="*/ 117 h 9485"/>
                <a:gd name="connsiteX66" fmla="*/ 4005 w 9081"/>
                <a:gd name="connsiteY66" fmla="*/ 260 h 9485"/>
                <a:gd name="connsiteX67" fmla="*/ 3289 w 9081"/>
                <a:gd name="connsiteY67" fmla="*/ 618 h 9485"/>
                <a:gd name="connsiteX68" fmla="*/ 5220 w 9081"/>
                <a:gd name="connsiteY68" fmla="*/ 546 h 9485"/>
                <a:gd name="connsiteX69" fmla="*/ 4434 w 9081"/>
                <a:gd name="connsiteY69" fmla="*/ 260 h 9485"/>
                <a:gd name="connsiteX70" fmla="*/ 4076 w 9081"/>
                <a:gd name="connsiteY70" fmla="*/ 189 h 9485"/>
                <a:gd name="connsiteX71" fmla="*/ 2860 w 9081"/>
                <a:gd name="connsiteY71" fmla="*/ 475 h 9485"/>
                <a:gd name="connsiteX72" fmla="*/ 3790 w 9081"/>
                <a:gd name="connsiteY72" fmla="*/ 331 h 9485"/>
                <a:gd name="connsiteX73" fmla="*/ 3075 w 9081"/>
                <a:gd name="connsiteY73" fmla="*/ 46 h 9485"/>
                <a:gd name="connsiteX74" fmla="*/ 2074 w 9081"/>
                <a:gd name="connsiteY74" fmla="*/ 403 h 9485"/>
                <a:gd name="connsiteX75" fmla="*/ 2217 w 9081"/>
                <a:gd name="connsiteY75" fmla="*/ 1619 h 9485"/>
                <a:gd name="connsiteX76" fmla="*/ 2217 w 9081"/>
                <a:gd name="connsiteY76" fmla="*/ 1619 h 9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9081" h="9485">
                  <a:moveTo>
                    <a:pt x="2217" y="1619"/>
                  </a:moveTo>
                  <a:cubicBezTo>
                    <a:pt x="2360" y="1833"/>
                    <a:pt x="2503" y="2048"/>
                    <a:pt x="2646" y="2262"/>
                  </a:cubicBezTo>
                  <a:cubicBezTo>
                    <a:pt x="2574" y="1977"/>
                    <a:pt x="2574" y="1619"/>
                    <a:pt x="2503" y="1333"/>
                  </a:cubicBezTo>
                  <a:cubicBezTo>
                    <a:pt x="2360" y="1762"/>
                    <a:pt x="2360" y="2191"/>
                    <a:pt x="2503" y="2620"/>
                  </a:cubicBezTo>
                  <a:cubicBezTo>
                    <a:pt x="2574" y="2691"/>
                    <a:pt x="2574" y="2835"/>
                    <a:pt x="2646" y="2906"/>
                  </a:cubicBezTo>
                  <a:cubicBezTo>
                    <a:pt x="2717" y="2406"/>
                    <a:pt x="2717" y="1905"/>
                    <a:pt x="2789" y="1404"/>
                  </a:cubicBezTo>
                  <a:cubicBezTo>
                    <a:pt x="2288" y="2119"/>
                    <a:pt x="2217" y="2978"/>
                    <a:pt x="2431" y="3764"/>
                  </a:cubicBezTo>
                  <a:cubicBezTo>
                    <a:pt x="2503" y="3907"/>
                    <a:pt x="2503" y="4050"/>
                    <a:pt x="2503" y="4193"/>
                  </a:cubicBezTo>
                  <a:cubicBezTo>
                    <a:pt x="2431" y="3907"/>
                    <a:pt x="2431" y="3693"/>
                    <a:pt x="2360" y="3407"/>
                  </a:cubicBezTo>
                  <a:cubicBezTo>
                    <a:pt x="2360" y="3478"/>
                    <a:pt x="2360" y="3621"/>
                    <a:pt x="2360" y="3693"/>
                  </a:cubicBezTo>
                  <a:cubicBezTo>
                    <a:pt x="2360" y="3407"/>
                    <a:pt x="2431" y="3192"/>
                    <a:pt x="2431" y="2906"/>
                  </a:cubicBezTo>
                  <a:cubicBezTo>
                    <a:pt x="2431" y="2906"/>
                    <a:pt x="2431" y="2906"/>
                    <a:pt x="2431" y="2978"/>
                  </a:cubicBezTo>
                  <a:cubicBezTo>
                    <a:pt x="2646" y="2548"/>
                    <a:pt x="2932" y="2119"/>
                    <a:pt x="3147" y="1619"/>
                  </a:cubicBezTo>
                  <a:cubicBezTo>
                    <a:pt x="2574" y="2262"/>
                    <a:pt x="2217" y="3121"/>
                    <a:pt x="2217" y="3979"/>
                  </a:cubicBezTo>
                  <a:cubicBezTo>
                    <a:pt x="2217" y="4122"/>
                    <a:pt x="2217" y="4265"/>
                    <a:pt x="2217" y="4408"/>
                  </a:cubicBezTo>
                  <a:cubicBezTo>
                    <a:pt x="2217" y="4122"/>
                    <a:pt x="2288" y="3836"/>
                    <a:pt x="2288" y="3550"/>
                  </a:cubicBezTo>
                  <a:cubicBezTo>
                    <a:pt x="2288" y="3764"/>
                    <a:pt x="2217" y="3979"/>
                    <a:pt x="2145" y="4122"/>
                  </a:cubicBezTo>
                  <a:cubicBezTo>
                    <a:pt x="2288" y="3836"/>
                    <a:pt x="2360" y="3550"/>
                    <a:pt x="2503" y="3264"/>
                  </a:cubicBezTo>
                  <a:cubicBezTo>
                    <a:pt x="2360" y="3621"/>
                    <a:pt x="2145" y="3979"/>
                    <a:pt x="2074" y="4336"/>
                  </a:cubicBezTo>
                  <a:cubicBezTo>
                    <a:pt x="2074" y="4408"/>
                    <a:pt x="2002" y="4551"/>
                    <a:pt x="2002" y="4622"/>
                  </a:cubicBezTo>
                  <a:cubicBezTo>
                    <a:pt x="2145" y="4336"/>
                    <a:pt x="2217" y="4050"/>
                    <a:pt x="2360" y="3764"/>
                  </a:cubicBezTo>
                  <a:cubicBezTo>
                    <a:pt x="2288" y="3907"/>
                    <a:pt x="2217" y="4050"/>
                    <a:pt x="2145" y="4122"/>
                  </a:cubicBezTo>
                  <a:cubicBezTo>
                    <a:pt x="2288" y="3907"/>
                    <a:pt x="2503" y="3693"/>
                    <a:pt x="2646" y="3407"/>
                  </a:cubicBezTo>
                  <a:cubicBezTo>
                    <a:pt x="2503" y="3550"/>
                    <a:pt x="2431" y="3693"/>
                    <a:pt x="2288" y="3836"/>
                  </a:cubicBezTo>
                  <a:cubicBezTo>
                    <a:pt x="2503" y="3693"/>
                    <a:pt x="2717" y="3478"/>
                    <a:pt x="2932" y="3335"/>
                  </a:cubicBezTo>
                  <a:cubicBezTo>
                    <a:pt x="2789" y="3478"/>
                    <a:pt x="2574" y="3550"/>
                    <a:pt x="2431" y="3621"/>
                  </a:cubicBezTo>
                  <a:cubicBezTo>
                    <a:pt x="2717" y="3478"/>
                    <a:pt x="2932" y="3407"/>
                    <a:pt x="3147" y="3264"/>
                  </a:cubicBezTo>
                  <a:cubicBezTo>
                    <a:pt x="3003" y="3335"/>
                    <a:pt x="2860" y="3407"/>
                    <a:pt x="2717" y="3407"/>
                  </a:cubicBezTo>
                  <a:cubicBezTo>
                    <a:pt x="2574" y="3478"/>
                    <a:pt x="2431" y="3478"/>
                    <a:pt x="2288" y="3550"/>
                  </a:cubicBezTo>
                  <a:cubicBezTo>
                    <a:pt x="2574" y="3478"/>
                    <a:pt x="2789" y="3478"/>
                    <a:pt x="3075" y="3407"/>
                  </a:cubicBezTo>
                  <a:cubicBezTo>
                    <a:pt x="3003" y="3407"/>
                    <a:pt x="2860" y="3407"/>
                    <a:pt x="2789" y="3407"/>
                  </a:cubicBezTo>
                  <a:cubicBezTo>
                    <a:pt x="3075" y="3407"/>
                    <a:pt x="3289" y="3478"/>
                    <a:pt x="3576" y="3478"/>
                  </a:cubicBezTo>
                  <a:cubicBezTo>
                    <a:pt x="3504" y="3478"/>
                    <a:pt x="3432" y="3478"/>
                    <a:pt x="3361" y="3407"/>
                  </a:cubicBezTo>
                  <a:cubicBezTo>
                    <a:pt x="3576" y="3478"/>
                    <a:pt x="3790" y="3550"/>
                    <a:pt x="4005" y="3693"/>
                  </a:cubicBezTo>
                  <a:cubicBezTo>
                    <a:pt x="4005" y="3693"/>
                    <a:pt x="3933" y="3693"/>
                    <a:pt x="3933" y="3621"/>
                  </a:cubicBezTo>
                  <a:cubicBezTo>
                    <a:pt x="3504" y="3407"/>
                    <a:pt x="3289" y="3335"/>
                    <a:pt x="2932" y="3335"/>
                  </a:cubicBezTo>
                  <a:cubicBezTo>
                    <a:pt x="2789" y="3335"/>
                    <a:pt x="2646" y="3335"/>
                    <a:pt x="2503" y="3264"/>
                  </a:cubicBezTo>
                  <a:cubicBezTo>
                    <a:pt x="2717" y="3264"/>
                    <a:pt x="2932" y="3335"/>
                    <a:pt x="3147" y="3335"/>
                  </a:cubicBezTo>
                  <a:cubicBezTo>
                    <a:pt x="3075" y="3335"/>
                    <a:pt x="3075" y="3335"/>
                    <a:pt x="3003" y="3335"/>
                  </a:cubicBezTo>
                  <a:cubicBezTo>
                    <a:pt x="2217" y="3049"/>
                    <a:pt x="1287" y="3407"/>
                    <a:pt x="787" y="3979"/>
                  </a:cubicBezTo>
                  <a:cubicBezTo>
                    <a:pt x="286" y="4551"/>
                    <a:pt x="0" y="5266"/>
                    <a:pt x="0" y="6053"/>
                  </a:cubicBezTo>
                  <a:cubicBezTo>
                    <a:pt x="0" y="6911"/>
                    <a:pt x="501" y="7697"/>
                    <a:pt x="1001" y="8270"/>
                  </a:cubicBezTo>
                  <a:cubicBezTo>
                    <a:pt x="1716" y="9056"/>
                    <a:pt x="2932" y="9485"/>
                    <a:pt x="4005" y="9485"/>
                  </a:cubicBezTo>
                  <a:cubicBezTo>
                    <a:pt x="4076" y="9485"/>
                    <a:pt x="4219" y="9485"/>
                    <a:pt x="4291" y="9485"/>
                  </a:cubicBezTo>
                  <a:cubicBezTo>
                    <a:pt x="4648" y="9414"/>
                    <a:pt x="5077" y="9414"/>
                    <a:pt x="5435" y="9270"/>
                  </a:cubicBezTo>
                  <a:cubicBezTo>
                    <a:pt x="5864" y="9128"/>
                    <a:pt x="6364" y="8913"/>
                    <a:pt x="6722" y="8699"/>
                  </a:cubicBezTo>
                  <a:cubicBezTo>
                    <a:pt x="7151" y="8484"/>
                    <a:pt x="7509" y="8126"/>
                    <a:pt x="7866" y="7841"/>
                  </a:cubicBezTo>
                  <a:cubicBezTo>
                    <a:pt x="8152" y="7554"/>
                    <a:pt x="8295" y="7268"/>
                    <a:pt x="8510" y="6982"/>
                  </a:cubicBezTo>
                  <a:cubicBezTo>
                    <a:pt x="8510" y="6911"/>
                    <a:pt x="8581" y="6911"/>
                    <a:pt x="8581" y="6839"/>
                  </a:cubicBezTo>
                  <a:cubicBezTo>
                    <a:pt x="8581" y="6839"/>
                    <a:pt x="8581" y="6768"/>
                    <a:pt x="8581" y="6768"/>
                  </a:cubicBezTo>
                  <a:cubicBezTo>
                    <a:pt x="8724" y="6553"/>
                    <a:pt x="8867" y="6124"/>
                    <a:pt x="8939" y="5910"/>
                  </a:cubicBezTo>
                  <a:cubicBezTo>
                    <a:pt x="9011" y="5766"/>
                    <a:pt x="8939" y="5766"/>
                    <a:pt x="9011" y="5409"/>
                  </a:cubicBezTo>
                  <a:cubicBezTo>
                    <a:pt x="9011" y="5195"/>
                    <a:pt x="9082" y="5052"/>
                    <a:pt x="9082" y="4837"/>
                  </a:cubicBezTo>
                  <a:cubicBezTo>
                    <a:pt x="9082" y="4479"/>
                    <a:pt x="8939" y="4050"/>
                    <a:pt x="8939" y="3836"/>
                  </a:cubicBezTo>
                  <a:cubicBezTo>
                    <a:pt x="8939" y="3693"/>
                    <a:pt x="8867" y="3550"/>
                    <a:pt x="8796" y="3407"/>
                  </a:cubicBezTo>
                  <a:cubicBezTo>
                    <a:pt x="8653" y="2978"/>
                    <a:pt x="8510" y="2620"/>
                    <a:pt x="8224" y="2262"/>
                  </a:cubicBezTo>
                  <a:cubicBezTo>
                    <a:pt x="8009" y="1833"/>
                    <a:pt x="7652" y="1547"/>
                    <a:pt x="7294" y="1261"/>
                  </a:cubicBezTo>
                  <a:cubicBezTo>
                    <a:pt x="7008" y="1047"/>
                    <a:pt x="6651" y="832"/>
                    <a:pt x="6222" y="761"/>
                  </a:cubicBezTo>
                  <a:cubicBezTo>
                    <a:pt x="6007" y="689"/>
                    <a:pt x="5578" y="689"/>
                    <a:pt x="5363" y="689"/>
                  </a:cubicBezTo>
                  <a:cubicBezTo>
                    <a:pt x="5864" y="832"/>
                    <a:pt x="6364" y="904"/>
                    <a:pt x="6865" y="1047"/>
                  </a:cubicBezTo>
                  <a:cubicBezTo>
                    <a:pt x="6865" y="1047"/>
                    <a:pt x="6865" y="1047"/>
                    <a:pt x="6793" y="1047"/>
                  </a:cubicBezTo>
                  <a:cubicBezTo>
                    <a:pt x="7008" y="1190"/>
                    <a:pt x="7223" y="1333"/>
                    <a:pt x="7366" y="1476"/>
                  </a:cubicBezTo>
                  <a:cubicBezTo>
                    <a:pt x="7223" y="1333"/>
                    <a:pt x="7080" y="1190"/>
                    <a:pt x="6865" y="1047"/>
                  </a:cubicBezTo>
                  <a:cubicBezTo>
                    <a:pt x="6651" y="904"/>
                    <a:pt x="6436" y="761"/>
                    <a:pt x="6222" y="546"/>
                  </a:cubicBezTo>
                  <a:cubicBezTo>
                    <a:pt x="6078" y="475"/>
                    <a:pt x="6007" y="403"/>
                    <a:pt x="5792" y="331"/>
                  </a:cubicBezTo>
                  <a:cubicBezTo>
                    <a:pt x="5435" y="189"/>
                    <a:pt x="5149" y="117"/>
                    <a:pt x="4720" y="117"/>
                  </a:cubicBezTo>
                  <a:cubicBezTo>
                    <a:pt x="4505" y="189"/>
                    <a:pt x="4291" y="189"/>
                    <a:pt x="4005" y="260"/>
                  </a:cubicBezTo>
                  <a:cubicBezTo>
                    <a:pt x="3790" y="331"/>
                    <a:pt x="3504" y="475"/>
                    <a:pt x="3289" y="618"/>
                  </a:cubicBezTo>
                  <a:cubicBezTo>
                    <a:pt x="3933" y="618"/>
                    <a:pt x="4576" y="618"/>
                    <a:pt x="5220" y="546"/>
                  </a:cubicBezTo>
                  <a:cubicBezTo>
                    <a:pt x="4934" y="475"/>
                    <a:pt x="4720" y="331"/>
                    <a:pt x="4434" y="260"/>
                  </a:cubicBezTo>
                  <a:cubicBezTo>
                    <a:pt x="4291" y="189"/>
                    <a:pt x="4219" y="189"/>
                    <a:pt x="4076" y="189"/>
                  </a:cubicBezTo>
                  <a:cubicBezTo>
                    <a:pt x="3647" y="117"/>
                    <a:pt x="3289" y="260"/>
                    <a:pt x="2860" y="475"/>
                  </a:cubicBezTo>
                  <a:cubicBezTo>
                    <a:pt x="3147" y="403"/>
                    <a:pt x="3504" y="403"/>
                    <a:pt x="3790" y="331"/>
                  </a:cubicBezTo>
                  <a:cubicBezTo>
                    <a:pt x="3576" y="260"/>
                    <a:pt x="3289" y="189"/>
                    <a:pt x="3075" y="46"/>
                  </a:cubicBezTo>
                  <a:cubicBezTo>
                    <a:pt x="2717" y="-98"/>
                    <a:pt x="2288" y="117"/>
                    <a:pt x="2074" y="403"/>
                  </a:cubicBezTo>
                  <a:cubicBezTo>
                    <a:pt x="2074" y="832"/>
                    <a:pt x="2002" y="1333"/>
                    <a:pt x="2217" y="1619"/>
                  </a:cubicBezTo>
                  <a:lnTo>
                    <a:pt x="2217" y="161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10" name="任意多边形: 形状 309"/>
            <p:cNvSpPr/>
            <p:nvPr/>
          </p:nvSpPr>
          <p:spPr>
            <a:xfrm rot="5400000">
              <a:off x="2495604" y="6150841"/>
              <a:ext cx="349913" cy="276667"/>
            </a:xfrm>
            <a:custGeom>
              <a:avLst/>
              <a:gdLst>
                <a:gd name="connsiteX0" fmla="*/ 184035 w 184376"/>
                <a:gd name="connsiteY0" fmla="*/ 9 h 145781"/>
                <a:gd name="connsiteX1" fmla="*/ 161508 w 184376"/>
                <a:gd name="connsiteY1" fmla="*/ 14026 h 145781"/>
                <a:gd name="connsiteX2" fmla="*/ 138196 w 184376"/>
                <a:gd name="connsiteY2" fmla="*/ 30044 h 145781"/>
                <a:gd name="connsiteX3" fmla="*/ 92571 w 184376"/>
                <a:gd name="connsiteY3" fmla="*/ 62011 h 145781"/>
                <a:gd name="connsiteX4" fmla="*/ 48234 w 184376"/>
                <a:gd name="connsiteY4" fmla="*/ 91616 h 145781"/>
                <a:gd name="connsiteX5" fmla="*/ 25207 w 184376"/>
                <a:gd name="connsiteY5" fmla="*/ 105060 h 145781"/>
                <a:gd name="connsiteX6" fmla="*/ 6971 w 184376"/>
                <a:gd name="connsiteY6" fmla="*/ 116145 h 145781"/>
                <a:gd name="connsiteX7" fmla="*/ 177 w 184376"/>
                <a:gd name="connsiteY7" fmla="*/ 133808 h 145781"/>
                <a:gd name="connsiteX8" fmla="*/ 10761 w 184376"/>
                <a:gd name="connsiteY8" fmla="*/ 145751 h 145781"/>
                <a:gd name="connsiteX9" fmla="*/ 12764 w 184376"/>
                <a:gd name="connsiteY9" fmla="*/ 140602 h 145781"/>
                <a:gd name="connsiteX10" fmla="*/ 7615 w 184376"/>
                <a:gd name="connsiteY10" fmla="*/ 128373 h 145781"/>
                <a:gd name="connsiteX11" fmla="*/ 20702 w 184376"/>
                <a:gd name="connsiteY11" fmla="*/ 115430 h 145781"/>
                <a:gd name="connsiteX12" fmla="*/ 60104 w 184376"/>
                <a:gd name="connsiteY12" fmla="*/ 91759 h 145781"/>
                <a:gd name="connsiteX13" fmla="*/ 98793 w 184376"/>
                <a:gd name="connsiteY13" fmla="*/ 63655 h 145781"/>
                <a:gd name="connsiteX14" fmla="*/ 139841 w 184376"/>
                <a:gd name="connsiteY14" fmla="*/ 34335 h 145781"/>
                <a:gd name="connsiteX15" fmla="*/ 162724 w 184376"/>
                <a:gd name="connsiteY15" fmla="*/ 17601 h 145781"/>
                <a:gd name="connsiteX16" fmla="*/ 184321 w 184376"/>
                <a:gd name="connsiteY16" fmla="*/ 367 h 145781"/>
                <a:gd name="connsiteX17" fmla="*/ 184035 w 184376"/>
                <a:gd name="connsiteY17" fmla="*/ 9 h 145781"/>
                <a:gd name="connsiteX18" fmla="*/ 184035 w 184376"/>
                <a:gd name="connsiteY18" fmla="*/ 9 h 14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4376" h="145781">
                  <a:moveTo>
                    <a:pt x="184035" y="9"/>
                  </a:moveTo>
                  <a:cubicBezTo>
                    <a:pt x="175811" y="3227"/>
                    <a:pt x="168731" y="9163"/>
                    <a:pt x="161508" y="14026"/>
                  </a:cubicBezTo>
                  <a:cubicBezTo>
                    <a:pt x="153714" y="19318"/>
                    <a:pt x="145919" y="24681"/>
                    <a:pt x="138196" y="30044"/>
                  </a:cubicBezTo>
                  <a:cubicBezTo>
                    <a:pt x="122892" y="40629"/>
                    <a:pt x="107946" y="51641"/>
                    <a:pt x="92571" y="62011"/>
                  </a:cubicBezTo>
                  <a:cubicBezTo>
                    <a:pt x="77840" y="71950"/>
                    <a:pt x="63251" y="82105"/>
                    <a:pt x="48234" y="91616"/>
                  </a:cubicBezTo>
                  <a:cubicBezTo>
                    <a:pt x="40725" y="96336"/>
                    <a:pt x="33073" y="100913"/>
                    <a:pt x="25207" y="105060"/>
                  </a:cubicBezTo>
                  <a:cubicBezTo>
                    <a:pt x="18914" y="108350"/>
                    <a:pt x="12263" y="111211"/>
                    <a:pt x="6971" y="116145"/>
                  </a:cubicBezTo>
                  <a:cubicBezTo>
                    <a:pt x="2037" y="120793"/>
                    <a:pt x="-752" y="127015"/>
                    <a:pt x="177" y="133808"/>
                  </a:cubicBezTo>
                  <a:cubicBezTo>
                    <a:pt x="1036" y="139958"/>
                    <a:pt x="4397" y="144821"/>
                    <a:pt x="10761" y="145751"/>
                  </a:cubicBezTo>
                  <a:cubicBezTo>
                    <a:pt x="13622" y="146180"/>
                    <a:pt x="15910" y="141961"/>
                    <a:pt x="12764" y="140602"/>
                  </a:cubicBezTo>
                  <a:cubicBezTo>
                    <a:pt x="8258" y="138600"/>
                    <a:pt x="6470" y="132950"/>
                    <a:pt x="7615" y="128373"/>
                  </a:cubicBezTo>
                  <a:cubicBezTo>
                    <a:pt x="9116" y="122152"/>
                    <a:pt x="15553" y="118290"/>
                    <a:pt x="20702" y="115430"/>
                  </a:cubicBezTo>
                  <a:cubicBezTo>
                    <a:pt x="34146" y="107921"/>
                    <a:pt x="47376" y="100484"/>
                    <a:pt x="60104" y="91759"/>
                  </a:cubicBezTo>
                  <a:cubicBezTo>
                    <a:pt x="73263" y="82820"/>
                    <a:pt x="85777" y="72952"/>
                    <a:pt x="98793" y="63655"/>
                  </a:cubicBezTo>
                  <a:cubicBezTo>
                    <a:pt x="112451" y="53858"/>
                    <a:pt x="126253" y="44204"/>
                    <a:pt x="139841" y="34335"/>
                  </a:cubicBezTo>
                  <a:cubicBezTo>
                    <a:pt x="147492" y="28757"/>
                    <a:pt x="155144" y="23251"/>
                    <a:pt x="162724" y="17601"/>
                  </a:cubicBezTo>
                  <a:cubicBezTo>
                    <a:pt x="170018" y="12238"/>
                    <a:pt x="178386" y="7304"/>
                    <a:pt x="184321" y="367"/>
                  </a:cubicBezTo>
                  <a:cubicBezTo>
                    <a:pt x="184464" y="296"/>
                    <a:pt x="184321" y="-62"/>
                    <a:pt x="184035" y="9"/>
                  </a:cubicBezTo>
                  <a:lnTo>
                    <a:pt x="184035" y="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7" name="任意多边形: 形状 736"/>
            <p:cNvSpPr/>
            <p:nvPr/>
          </p:nvSpPr>
          <p:spPr>
            <a:xfrm rot="5400000">
              <a:off x="2215150" y="6531992"/>
              <a:ext cx="389410" cy="262607"/>
            </a:xfrm>
            <a:custGeom>
              <a:avLst/>
              <a:gdLst>
                <a:gd name="connsiteX0" fmla="*/ 323 w 389410"/>
                <a:gd name="connsiteY0" fmla="*/ 11723 h 262607"/>
                <a:gd name="connsiteX1" fmla="*/ 18167 w 389410"/>
                <a:gd name="connsiteY1" fmla="*/ 5005 h 262607"/>
                <a:gd name="connsiteX2" fmla="*/ 17298 w 389410"/>
                <a:gd name="connsiteY2" fmla="*/ 9563 h 262607"/>
                <a:gd name="connsiteX3" fmla="*/ 14980 w 389410"/>
                <a:gd name="connsiteY3" fmla="*/ 7381 h 262607"/>
                <a:gd name="connsiteX4" fmla="*/ 12945 w 389410"/>
                <a:gd name="connsiteY4" fmla="*/ 12537 h 262607"/>
                <a:gd name="connsiteX5" fmla="*/ 7409 w 389410"/>
                <a:gd name="connsiteY5" fmla="*/ 12056 h 262607"/>
                <a:gd name="connsiteX6" fmla="*/ 7098 w 389410"/>
                <a:gd name="connsiteY6" fmla="*/ 8098 h 262607"/>
                <a:gd name="connsiteX7" fmla="*/ 7516 w 389410"/>
                <a:gd name="connsiteY7" fmla="*/ 3987 h 262607"/>
                <a:gd name="connsiteX8" fmla="*/ 6838 w 389410"/>
                <a:gd name="connsiteY8" fmla="*/ 4801 h 262607"/>
                <a:gd name="connsiteX9" fmla="*/ 7098 w 389410"/>
                <a:gd name="connsiteY9" fmla="*/ 8098 h 262607"/>
                <a:gd name="connsiteX10" fmla="*/ 6701 w 389410"/>
                <a:gd name="connsiteY10" fmla="*/ 11994 h 262607"/>
                <a:gd name="connsiteX11" fmla="*/ 7409 w 389410"/>
                <a:gd name="connsiteY11" fmla="*/ 12056 h 262607"/>
                <a:gd name="connsiteX12" fmla="*/ 7584 w 389410"/>
                <a:gd name="connsiteY12" fmla="*/ 14285 h 262607"/>
                <a:gd name="connsiteX13" fmla="*/ 16473 w 389410"/>
                <a:gd name="connsiteY13" fmla="*/ 13894 h 262607"/>
                <a:gd name="connsiteX14" fmla="*/ 17298 w 389410"/>
                <a:gd name="connsiteY14" fmla="*/ 9563 h 262607"/>
                <a:gd name="connsiteX15" fmla="*/ 20511 w 389410"/>
                <a:gd name="connsiteY15" fmla="*/ 12588 h 262607"/>
                <a:gd name="connsiteX16" fmla="*/ 27467 w 389410"/>
                <a:gd name="connsiteY16" fmla="*/ 17287 h 262607"/>
                <a:gd name="connsiteX17" fmla="*/ 43073 w 389410"/>
                <a:gd name="connsiteY17" fmla="*/ 29230 h 262607"/>
                <a:gd name="connsiteX18" fmla="*/ 75782 w 389410"/>
                <a:gd name="connsiteY18" fmla="*/ 53524 h 262607"/>
                <a:gd name="connsiteX19" fmla="*/ 136720 w 389410"/>
                <a:gd name="connsiteY19" fmla="*/ 96003 h 262607"/>
                <a:gd name="connsiteX20" fmla="*/ 263344 w 389410"/>
                <a:gd name="connsiteY20" fmla="*/ 175399 h 262607"/>
                <a:gd name="connsiteX21" fmla="*/ 389410 w 389410"/>
                <a:gd name="connsiteY21" fmla="*/ 244374 h 262607"/>
                <a:gd name="connsiteX22" fmla="*/ 389410 w 389410"/>
                <a:gd name="connsiteY22" fmla="*/ 262607 h 262607"/>
                <a:gd name="connsiteX23" fmla="*/ 169021 w 389410"/>
                <a:gd name="connsiteY23" fmla="*/ 135905 h 262607"/>
                <a:gd name="connsiteX24" fmla="*/ 50537 w 389410"/>
                <a:gd name="connsiteY24" fmla="*/ 54475 h 262607"/>
                <a:gd name="connsiteX25" fmla="*/ 20409 w 389410"/>
                <a:gd name="connsiteY25" fmla="*/ 31673 h 262607"/>
                <a:gd name="connsiteX26" fmla="*/ 323 w 389410"/>
                <a:gd name="connsiteY26" fmla="*/ 11723 h 26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9410" h="262607">
                  <a:moveTo>
                    <a:pt x="323" y="11723"/>
                  </a:moveTo>
                  <a:cubicBezTo>
                    <a:pt x="-2527" y="-3036"/>
                    <a:pt x="14318" y="-2145"/>
                    <a:pt x="18167" y="5005"/>
                  </a:cubicBezTo>
                  <a:lnTo>
                    <a:pt x="17298" y="9563"/>
                  </a:lnTo>
                  <a:lnTo>
                    <a:pt x="14980" y="7381"/>
                  </a:lnTo>
                  <a:cubicBezTo>
                    <a:pt x="14302" y="9145"/>
                    <a:pt x="13623" y="10909"/>
                    <a:pt x="12945" y="12537"/>
                  </a:cubicBezTo>
                  <a:lnTo>
                    <a:pt x="7409" y="12056"/>
                  </a:lnTo>
                  <a:lnTo>
                    <a:pt x="7098" y="8098"/>
                  </a:lnTo>
                  <a:lnTo>
                    <a:pt x="7516" y="3987"/>
                  </a:lnTo>
                  <a:cubicBezTo>
                    <a:pt x="7244" y="4259"/>
                    <a:pt x="7110" y="4530"/>
                    <a:pt x="6838" y="4801"/>
                  </a:cubicBezTo>
                  <a:lnTo>
                    <a:pt x="7098" y="8098"/>
                  </a:lnTo>
                  <a:lnTo>
                    <a:pt x="6701" y="11994"/>
                  </a:lnTo>
                  <a:lnTo>
                    <a:pt x="7409" y="12056"/>
                  </a:lnTo>
                  <a:lnTo>
                    <a:pt x="7584" y="14285"/>
                  </a:lnTo>
                  <a:cubicBezTo>
                    <a:pt x="9993" y="16575"/>
                    <a:pt x="13759" y="17220"/>
                    <a:pt x="16473" y="13894"/>
                  </a:cubicBezTo>
                  <a:lnTo>
                    <a:pt x="17298" y="9563"/>
                  </a:lnTo>
                  <a:lnTo>
                    <a:pt x="20511" y="12588"/>
                  </a:lnTo>
                  <a:cubicBezTo>
                    <a:pt x="23361" y="14573"/>
                    <a:pt x="26449" y="16473"/>
                    <a:pt x="27467" y="17287"/>
                  </a:cubicBezTo>
                  <a:cubicBezTo>
                    <a:pt x="32624" y="21223"/>
                    <a:pt x="37782" y="25294"/>
                    <a:pt x="43073" y="29230"/>
                  </a:cubicBezTo>
                  <a:cubicBezTo>
                    <a:pt x="53931" y="37511"/>
                    <a:pt x="64788" y="45517"/>
                    <a:pt x="75782" y="53524"/>
                  </a:cubicBezTo>
                  <a:cubicBezTo>
                    <a:pt x="95732" y="68046"/>
                    <a:pt x="116090" y="82160"/>
                    <a:pt x="136720" y="96003"/>
                  </a:cubicBezTo>
                  <a:cubicBezTo>
                    <a:pt x="178113" y="123825"/>
                    <a:pt x="220455" y="150156"/>
                    <a:pt x="263344" y="175399"/>
                  </a:cubicBezTo>
                  <a:lnTo>
                    <a:pt x="389410" y="244374"/>
                  </a:lnTo>
                  <a:lnTo>
                    <a:pt x="389410" y="262607"/>
                  </a:lnTo>
                  <a:lnTo>
                    <a:pt x="169021" y="135905"/>
                  </a:lnTo>
                  <a:cubicBezTo>
                    <a:pt x="128711" y="110117"/>
                    <a:pt x="89082" y="82975"/>
                    <a:pt x="50537" y="54475"/>
                  </a:cubicBezTo>
                  <a:cubicBezTo>
                    <a:pt x="40494" y="47009"/>
                    <a:pt x="30453" y="39410"/>
                    <a:pt x="20409" y="31673"/>
                  </a:cubicBezTo>
                  <a:cubicBezTo>
                    <a:pt x="13759" y="26651"/>
                    <a:pt x="2088" y="20815"/>
                    <a:pt x="323" y="1172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39" name="任意多边形: 形状 738"/>
            <p:cNvSpPr/>
            <p:nvPr/>
          </p:nvSpPr>
          <p:spPr>
            <a:xfrm rot="5400000">
              <a:off x="2186064" y="6581580"/>
              <a:ext cx="265990" cy="286851"/>
            </a:xfrm>
            <a:custGeom>
              <a:avLst/>
              <a:gdLst>
                <a:gd name="connsiteX0" fmla="*/ 63784 w 265990"/>
                <a:gd name="connsiteY0" fmla="*/ 60081 h 286851"/>
                <a:gd name="connsiteX1" fmla="*/ 77492 w 265990"/>
                <a:gd name="connsiteY1" fmla="*/ 59810 h 286851"/>
                <a:gd name="connsiteX2" fmla="*/ 96765 w 265990"/>
                <a:gd name="connsiteY2" fmla="*/ 124138 h 286851"/>
                <a:gd name="connsiteX3" fmla="*/ 197196 w 265990"/>
                <a:gd name="connsiteY3" fmla="*/ 224163 h 286851"/>
                <a:gd name="connsiteX4" fmla="*/ 265990 w 265990"/>
                <a:gd name="connsiteY4" fmla="*/ 270526 h 286851"/>
                <a:gd name="connsiteX5" fmla="*/ 265990 w 265990"/>
                <a:gd name="connsiteY5" fmla="*/ 286851 h 286851"/>
                <a:gd name="connsiteX6" fmla="*/ 242797 w 265990"/>
                <a:gd name="connsiteY6" fmla="*/ 271527 h 286851"/>
                <a:gd name="connsiteX7" fmla="*/ 63784 w 265990"/>
                <a:gd name="connsiteY7" fmla="*/ 60081 h 286851"/>
                <a:gd name="connsiteX8" fmla="*/ 133 w 265990"/>
                <a:gd name="connsiteY8" fmla="*/ 2401 h 286851"/>
                <a:gd name="connsiteX9" fmla="*/ 3798 w 265990"/>
                <a:gd name="connsiteY9" fmla="*/ 636 h 286851"/>
                <a:gd name="connsiteX10" fmla="*/ 54286 w 265990"/>
                <a:gd name="connsiteY10" fmla="*/ 39315 h 286851"/>
                <a:gd name="connsiteX11" fmla="*/ 132730 w 265990"/>
                <a:gd name="connsiteY11" fmla="*/ 41894 h 286851"/>
                <a:gd name="connsiteX12" fmla="*/ 208461 w 265990"/>
                <a:gd name="connsiteY12" fmla="*/ 35110 h 286851"/>
                <a:gd name="connsiteX13" fmla="*/ 265990 w 265990"/>
                <a:gd name="connsiteY13" fmla="*/ 33088 h 286851"/>
                <a:gd name="connsiteX14" fmla="*/ 265990 w 265990"/>
                <a:gd name="connsiteY14" fmla="*/ 45580 h 286851"/>
                <a:gd name="connsiteX15" fmla="*/ 253519 w 265990"/>
                <a:gd name="connsiteY15" fmla="*/ 45694 h 286851"/>
                <a:gd name="connsiteX16" fmla="*/ 178331 w 265990"/>
                <a:gd name="connsiteY16" fmla="*/ 50581 h 286851"/>
                <a:gd name="connsiteX17" fmla="*/ 103549 w 265990"/>
                <a:gd name="connsiteY17" fmla="*/ 55874 h 286851"/>
                <a:gd name="connsiteX18" fmla="*/ 133 w 265990"/>
                <a:gd name="connsiteY18" fmla="*/ 2401 h 28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5990" h="286851">
                  <a:moveTo>
                    <a:pt x="63784" y="60081"/>
                  </a:moveTo>
                  <a:cubicBezTo>
                    <a:pt x="63243" y="51260"/>
                    <a:pt x="76949" y="50987"/>
                    <a:pt x="77492" y="59810"/>
                  </a:cubicBezTo>
                  <a:cubicBezTo>
                    <a:pt x="78714" y="82474"/>
                    <a:pt x="85771" y="104325"/>
                    <a:pt x="96765" y="124138"/>
                  </a:cubicBezTo>
                  <a:cubicBezTo>
                    <a:pt x="120108" y="166348"/>
                    <a:pt x="158245" y="197019"/>
                    <a:pt x="197196" y="224163"/>
                  </a:cubicBezTo>
                  <a:lnTo>
                    <a:pt x="265990" y="270526"/>
                  </a:lnTo>
                  <a:lnTo>
                    <a:pt x="265990" y="286851"/>
                  </a:lnTo>
                  <a:lnTo>
                    <a:pt x="242797" y="271527"/>
                  </a:lnTo>
                  <a:cubicBezTo>
                    <a:pt x="166794" y="220362"/>
                    <a:pt x="69757" y="162275"/>
                    <a:pt x="63784" y="60081"/>
                  </a:cubicBezTo>
                  <a:close/>
                  <a:moveTo>
                    <a:pt x="133" y="2401"/>
                  </a:moveTo>
                  <a:cubicBezTo>
                    <a:pt x="-682" y="501"/>
                    <a:pt x="2441" y="-856"/>
                    <a:pt x="3798" y="636"/>
                  </a:cubicBezTo>
                  <a:cubicBezTo>
                    <a:pt x="14112" y="20722"/>
                    <a:pt x="33114" y="33073"/>
                    <a:pt x="54286" y="39315"/>
                  </a:cubicBezTo>
                  <a:cubicBezTo>
                    <a:pt x="79800" y="46916"/>
                    <a:pt x="106673" y="44608"/>
                    <a:pt x="132730" y="41894"/>
                  </a:cubicBezTo>
                  <a:cubicBezTo>
                    <a:pt x="157973" y="39315"/>
                    <a:pt x="183216" y="37007"/>
                    <a:pt x="208461" y="35110"/>
                  </a:cubicBezTo>
                  <a:lnTo>
                    <a:pt x="265990" y="33088"/>
                  </a:lnTo>
                  <a:lnTo>
                    <a:pt x="265990" y="45580"/>
                  </a:lnTo>
                  <a:lnTo>
                    <a:pt x="253519" y="45694"/>
                  </a:lnTo>
                  <a:cubicBezTo>
                    <a:pt x="228411" y="46916"/>
                    <a:pt x="203303" y="48544"/>
                    <a:pt x="178331" y="50581"/>
                  </a:cubicBezTo>
                  <a:cubicBezTo>
                    <a:pt x="153494" y="52617"/>
                    <a:pt x="128523" y="55874"/>
                    <a:pt x="103549" y="55874"/>
                  </a:cubicBezTo>
                  <a:cubicBezTo>
                    <a:pt x="62970" y="55874"/>
                    <a:pt x="17642" y="42845"/>
                    <a:pt x="133" y="2401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41" name="任意多边形: 形状 740"/>
            <p:cNvSpPr/>
            <p:nvPr/>
          </p:nvSpPr>
          <p:spPr>
            <a:xfrm rot="5400000">
              <a:off x="2237266" y="6779733"/>
              <a:ext cx="33376" cy="123159"/>
            </a:xfrm>
            <a:custGeom>
              <a:avLst/>
              <a:gdLst>
                <a:gd name="connsiteX0" fmla="*/ 4 w 33376"/>
                <a:gd name="connsiteY0" fmla="*/ 2974 h 123159"/>
                <a:gd name="connsiteX1" fmla="*/ 5705 w 33376"/>
                <a:gd name="connsiteY1" fmla="*/ 1345 h 123159"/>
                <a:gd name="connsiteX2" fmla="*/ 19411 w 33376"/>
                <a:gd name="connsiteY2" fmla="*/ 36089 h 123159"/>
                <a:gd name="connsiteX3" fmla="*/ 30134 w 33376"/>
                <a:gd name="connsiteY3" fmla="*/ 70832 h 123159"/>
                <a:gd name="connsiteX4" fmla="*/ 33376 w 33376"/>
                <a:gd name="connsiteY4" fmla="*/ 81339 h 123159"/>
                <a:gd name="connsiteX5" fmla="*/ 33376 w 33376"/>
                <a:gd name="connsiteY5" fmla="*/ 123159 h 123159"/>
                <a:gd name="connsiteX6" fmla="*/ 32983 w 33376"/>
                <a:gd name="connsiteY6" fmla="*/ 122406 h 123159"/>
                <a:gd name="connsiteX7" fmla="*/ 21040 w 33376"/>
                <a:gd name="connsiteY7" fmla="*/ 83047 h 123159"/>
                <a:gd name="connsiteX8" fmla="*/ 8690 w 33376"/>
                <a:gd name="connsiteY8" fmla="*/ 41925 h 123159"/>
                <a:gd name="connsiteX9" fmla="*/ 4 w 33376"/>
                <a:gd name="connsiteY9" fmla="*/ 2974 h 123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376" h="123159">
                  <a:moveTo>
                    <a:pt x="4" y="2974"/>
                  </a:moveTo>
                  <a:cubicBezTo>
                    <a:pt x="-133" y="-12"/>
                    <a:pt x="4075" y="-1097"/>
                    <a:pt x="5705" y="1345"/>
                  </a:cubicBezTo>
                  <a:cubicBezTo>
                    <a:pt x="12219" y="12203"/>
                    <a:pt x="15612" y="24009"/>
                    <a:pt x="19411" y="36089"/>
                  </a:cubicBezTo>
                  <a:cubicBezTo>
                    <a:pt x="22939" y="47626"/>
                    <a:pt x="26604" y="59297"/>
                    <a:pt x="30134" y="70832"/>
                  </a:cubicBezTo>
                  <a:lnTo>
                    <a:pt x="33376" y="81339"/>
                  </a:lnTo>
                  <a:lnTo>
                    <a:pt x="33376" y="123159"/>
                  </a:lnTo>
                  <a:lnTo>
                    <a:pt x="32983" y="122406"/>
                  </a:lnTo>
                  <a:cubicBezTo>
                    <a:pt x="28640" y="109377"/>
                    <a:pt x="24976" y="96212"/>
                    <a:pt x="21040" y="83047"/>
                  </a:cubicBezTo>
                  <a:cubicBezTo>
                    <a:pt x="16969" y="69341"/>
                    <a:pt x="12761" y="55633"/>
                    <a:pt x="8690" y="41925"/>
                  </a:cubicBezTo>
                  <a:cubicBezTo>
                    <a:pt x="4889" y="29033"/>
                    <a:pt x="683" y="16410"/>
                    <a:pt x="4" y="2974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20" name="任意多边形: 形状 319"/>
            <p:cNvSpPr/>
            <p:nvPr/>
          </p:nvSpPr>
          <p:spPr>
            <a:xfrm rot="5400000">
              <a:off x="2436834" y="6595941"/>
              <a:ext cx="136418" cy="124254"/>
            </a:xfrm>
            <a:custGeom>
              <a:avLst/>
              <a:gdLst>
                <a:gd name="connsiteX0" fmla="*/ 59 w 71881"/>
                <a:gd name="connsiteY0" fmla="*/ 55425 h 65472"/>
                <a:gd name="connsiteX1" fmla="*/ 21155 w 71881"/>
                <a:gd name="connsiteY1" fmla="*/ 65365 h 65472"/>
                <a:gd name="connsiteX2" fmla="*/ 42609 w 71881"/>
                <a:gd name="connsiteY2" fmla="*/ 56927 h 65472"/>
                <a:gd name="connsiteX3" fmla="*/ 56911 w 71881"/>
                <a:gd name="connsiteY3" fmla="*/ 32971 h 65472"/>
                <a:gd name="connsiteX4" fmla="*/ 64778 w 71881"/>
                <a:gd name="connsiteY4" fmla="*/ 18597 h 65472"/>
                <a:gd name="connsiteX5" fmla="*/ 71786 w 71881"/>
                <a:gd name="connsiteY5" fmla="*/ 4294 h 65472"/>
                <a:gd name="connsiteX6" fmla="*/ 65850 w 71881"/>
                <a:gd name="connsiteY6" fmla="*/ 1076 h 65472"/>
                <a:gd name="connsiteX7" fmla="*/ 59057 w 71881"/>
                <a:gd name="connsiteY7" fmla="*/ 12375 h 65472"/>
                <a:gd name="connsiteX8" fmla="*/ 52335 w 71881"/>
                <a:gd name="connsiteY8" fmla="*/ 25033 h 65472"/>
                <a:gd name="connsiteX9" fmla="*/ 39820 w 71881"/>
                <a:gd name="connsiteY9" fmla="*/ 48203 h 65472"/>
                <a:gd name="connsiteX10" fmla="*/ 22514 w 71881"/>
                <a:gd name="connsiteY10" fmla="*/ 59001 h 65472"/>
                <a:gd name="connsiteX11" fmla="*/ 202 w 71881"/>
                <a:gd name="connsiteY11" fmla="*/ 55068 h 65472"/>
                <a:gd name="connsiteX12" fmla="*/ 59 w 71881"/>
                <a:gd name="connsiteY12" fmla="*/ 55425 h 65472"/>
                <a:gd name="connsiteX13" fmla="*/ 59 w 71881"/>
                <a:gd name="connsiteY13" fmla="*/ 55425 h 6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881" h="65472">
                  <a:moveTo>
                    <a:pt x="59" y="55425"/>
                  </a:moveTo>
                  <a:cubicBezTo>
                    <a:pt x="6424" y="60574"/>
                    <a:pt x="12788" y="64579"/>
                    <a:pt x="21155" y="65365"/>
                  </a:cubicBezTo>
                  <a:cubicBezTo>
                    <a:pt x="29451" y="66081"/>
                    <a:pt x="37174" y="63220"/>
                    <a:pt x="42609" y="56927"/>
                  </a:cubicBezTo>
                  <a:cubicBezTo>
                    <a:pt x="48616" y="49991"/>
                    <a:pt x="52478" y="40980"/>
                    <a:pt x="56911" y="32971"/>
                  </a:cubicBezTo>
                  <a:cubicBezTo>
                    <a:pt x="59557" y="28179"/>
                    <a:pt x="62132" y="23388"/>
                    <a:pt x="64778" y="18597"/>
                  </a:cubicBezTo>
                  <a:cubicBezTo>
                    <a:pt x="67209" y="14091"/>
                    <a:pt x="70713" y="9371"/>
                    <a:pt x="71786" y="4294"/>
                  </a:cubicBezTo>
                  <a:cubicBezTo>
                    <a:pt x="72573" y="933"/>
                    <a:pt x="68353" y="-1498"/>
                    <a:pt x="65850" y="1076"/>
                  </a:cubicBezTo>
                  <a:cubicBezTo>
                    <a:pt x="62847" y="4223"/>
                    <a:pt x="61130" y="8585"/>
                    <a:pt x="59057" y="12375"/>
                  </a:cubicBezTo>
                  <a:cubicBezTo>
                    <a:pt x="56840" y="16594"/>
                    <a:pt x="54551" y="20814"/>
                    <a:pt x="52335" y="25033"/>
                  </a:cubicBezTo>
                  <a:cubicBezTo>
                    <a:pt x="48187" y="32756"/>
                    <a:pt x="44397" y="40765"/>
                    <a:pt x="39820" y="48203"/>
                  </a:cubicBezTo>
                  <a:cubicBezTo>
                    <a:pt x="35887" y="54710"/>
                    <a:pt x="30309" y="58930"/>
                    <a:pt x="22514" y="59001"/>
                  </a:cubicBezTo>
                  <a:cubicBezTo>
                    <a:pt x="15220" y="59072"/>
                    <a:pt x="7139" y="57213"/>
                    <a:pt x="202" y="55068"/>
                  </a:cubicBezTo>
                  <a:cubicBezTo>
                    <a:pt x="59" y="54996"/>
                    <a:pt x="-84" y="55282"/>
                    <a:pt x="59" y="55425"/>
                  </a:cubicBezTo>
                  <a:lnTo>
                    <a:pt x="59" y="5542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21" name="任意多边形: 形状 320"/>
            <p:cNvSpPr/>
            <p:nvPr/>
          </p:nvSpPr>
          <p:spPr>
            <a:xfrm rot="5400000">
              <a:off x="2343118" y="6520530"/>
              <a:ext cx="41606" cy="173598"/>
            </a:xfrm>
            <a:custGeom>
              <a:avLst/>
              <a:gdLst>
                <a:gd name="connsiteX0" fmla="*/ 958 w 21923"/>
                <a:gd name="connsiteY0" fmla="*/ 1859 h 91472"/>
                <a:gd name="connsiteX1" fmla="*/ 16047 w 21923"/>
                <a:gd name="connsiteY1" fmla="*/ 18736 h 91472"/>
                <a:gd name="connsiteX2" fmla="*/ 14760 w 21923"/>
                <a:gd name="connsiteY2" fmla="*/ 43408 h 91472"/>
                <a:gd name="connsiteX3" fmla="*/ 7609 w 21923"/>
                <a:gd name="connsiteY3" fmla="*/ 66220 h 91472"/>
                <a:gd name="connsiteX4" fmla="*/ 1316 w 21923"/>
                <a:gd name="connsiteY4" fmla="*/ 88675 h 91472"/>
                <a:gd name="connsiteX5" fmla="*/ 6751 w 21923"/>
                <a:gd name="connsiteY5" fmla="*/ 90034 h 91472"/>
                <a:gd name="connsiteX6" fmla="*/ 16190 w 21923"/>
                <a:gd name="connsiteY6" fmla="*/ 62645 h 91472"/>
                <a:gd name="connsiteX7" fmla="*/ 21911 w 21923"/>
                <a:gd name="connsiteY7" fmla="*/ 34898 h 91472"/>
                <a:gd name="connsiteX8" fmla="*/ 815 w 21923"/>
                <a:gd name="connsiteY8" fmla="*/ 0 h 91472"/>
                <a:gd name="connsiteX9" fmla="*/ 958 w 21923"/>
                <a:gd name="connsiteY9" fmla="*/ 1859 h 91472"/>
                <a:gd name="connsiteX10" fmla="*/ 958 w 21923"/>
                <a:gd name="connsiteY10" fmla="*/ 1859 h 9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923" h="91472">
                  <a:moveTo>
                    <a:pt x="958" y="1859"/>
                  </a:moveTo>
                  <a:cubicBezTo>
                    <a:pt x="9468" y="2503"/>
                    <a:pt x="14188" y="11299"/>
                    <a:pt x="16047" y="18736"/>
                  </a:cubicBezTo>
                  <a:cubicBezTo>
                    <a:pt x="18050" y="27103"/>
                    <a:pt x="16834" y="35255"/>
                    <a:pt x="14760" y="43408"/>
                  </a:cubicBezTo>
                  <a:cubicBezTo>
                    <a:pt x="12829" y="51203"/>
                    <a:pt x="10398" y="58712"/>
                    <a:pt x="7609" y="66220"/>
                  </a:cubicBezTo>
                  <a:cubicBezTo>
                    <a:pt x="4963" y="73515"/>
                    <a:pt x="1745" y="80808"/>
                    <a:pt x="1316" y="88675"/>
                  </a:cubicBezTo>
                  <a:cubicBezTo>
                    <a:pt x="1173" y="91464"/>
                    <a:pt x="5606" y="92608"/>
                    <a:pt x="6751" y="90034"/>
                  </a:cubicBezTo>
                  <a:cubicBezTo>
                    <a:pt x="10541" y="81238"/>
                    <a:pt x="13115" y="71727"/>
                    <a:pt x="16190" y="62645"/>
                  </a:cubicBezTo>
                  <a:cubicBezTo>
                    <a:pt x="19265" y="53491"/>
                    <a:pt x="21696" y="44623"/>
                    <a:pt x="21911" y="34898"/>
                  </a:cubicBezTo>
                  <a:cubicBezTo>
                    <a:pt x="22197" y="21811"/>
                    <a:pt x="17621" y="0"/>
                    <a:pt x="815" y="0"/>
                  </a:cubicBezTo>
                  <a:cubicBezTo>
                    <a:pt x="-329" y="0"/>
                    <a:pt x="-257" y="1788"/>
                    <a:pt x="958" y="1859"/>
                  </a:cubicBezTo>
                  <a:lnTo>
                    <a:pt x="958" y="185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22" name="任意多边形: 形状 321"/>
            <p:cNvSpPr/>
            <p:nvPr/>
          </p:nvSpPr>
          <p:spPr>
            <a:xfrm rot="5400000">
              <a:off x="2453858" y="6551519"/>
              <a:ext cx="76498" cy="80504"/>
            </a:xfrm>
            <a:custGeom>
              <a:avLst/>
              <a:gdLst>
                <a:gd name="connsiteX0" fmla="*/ 38944 w 40308"/>
                <a:gd name="connsiteY0" fmla="*/ 182 h 42419"/>
                <a:gd name="connsiteX1" fmla="*/ 37442 w 40308"/>
                <a:gd name="connsiteY1" fmla="*/ 5116 h 42419"/>
                <a:gd name="connsiteX2" fmla="*/ 36370 w 40308"/>
                <a:gd name="connsiteY2" fmla="*/ 10051 h 42419"/>
                <a:gd name="connsiteX3" fmla="*/ 34296 w 40308"/>
                <a:gd name="connsiteY3" fmla="*/ 19490 h 42419"/>
                <a:gd name="connsiteX4" fmla="*/ 27073 w 40308"/>
                <a:gd name="connsiteY4" fmla="*/ 32434 h 42419"/>
                <a:gd name="connsiteX5" fmla="*/ 15631 w 40308"/>
                <a:gd name="connsiteY5" fmla="*/ 35223 h 42419"/>
                <a:gd name="connsiteX6" fmla="*/ 10053 w 40308"/>
                <a:gd name="connsiteY6" fmla="*/ 33650 h 42419"/>
                <a:gd name="connsiteX7" fmla="*/ 7264 w 40308"/>
                <a:gd name="connsiteY7" fmla="*/ 31933 h 42419"/>
                <a:gd name="connsiteX8" fmla="*/ 4547 w 40308"/>
                <a:gd name="connsiteY8" fmla="*/ 30432 h 42419"/>
                <a:gd name="connsiteX9" fmla="*/ 399 w 40308"/>
                <a:gd name="connsiteY9" fmla="*/ 33793 h 42419"/>
                <a:gd name="connsiteX10" fmla="*/ 4689 w 40308"/>
                <a:gd name="connsiteY10" fmla="*/ 38941 h 42419"/>
                <a:gd name="connsiteX11" fmla="*/ 10482 w 40308"/>
                <a:gd name="connsiteY11" fmla="*/ 41516 h 42419"/>
                <a:gd name="connsiteX12" fmla="*/ 23283 w 40308"/>
                <a:gd name="connsiteY12" fmla="*/ 41659 h 42419"/>
                <a:gd name="connsiteX13" fmla="*/ 34224 w 40308"/>
                <a:gd name="connsiteY13" fmla="*/ 35437 h 42419"/>
                <a:gd name="connsiteX14" fmla="*/ 40160 w 40308"/>
                <a:gd name="connsiteY14" fmla="*/ 20778 h 42419"/>
                <a:gd name="connsiteX15" fmla="*/ 40231 w 40308"/>
                <a:gd name="connsiteY15" fmla="*/ 10837 h 42419"/>
                <a:gd name="connsiteX16" fmla="*/ 40088 w 40308"/>
                <a:gd name="connsiteY16" fmla="*/ 5402 h 42419"/>
                <a:gd name="connsiteX17" fmla="*/ 39587 w 40308"/>
                <a:gd name="connsiteY17" fmla="*/ 254 h 42419"/>
                <a:gd name="connsiteX18" fmla="*/ 38944 w 40308"/>
                <a:gd name="connsiteY18" fmla="*/ 182 h 42419"/>
                <a:gd name="connsiteX19" fmla="*/ 38944 w 40308"/>
                <a:gd name="connsiteY19" fmla="*/ 182 h 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308" h="42419">
                  <a:moveTo>
                    <a:pt x="38944" y="182"/>
                  </a:moveTo>
                  <a:cubicBezTo>
                    <a:pt x="38229" y="1755"/>
                    <a:pt x="37800" y="3400"/>
                    <a:pt x="37442" y="5116"/>
                  </a:cubicBezTo>
                  <a:cubicBezTo>
                    <a:pt x="37156" y="6761"/>
                    <a:pt x="36656" y="8406"/>
                    <a:pt x="36370" y="10051"/>
                  </a:cubicBezTo>
                  <a:cubicBezTo>
                    <a:pt x="35726" y="13197"/>
                    <a:pt x="35082" y="16344"/>
                    <a:pt x="34296" y="19490"/>
                  </a:cubicBezTo>
                  <a:cubicBezTo>
                    <a:pt x="33080" y="24353"/>
                    <a:pt x="31364" y="29573"/>
                    <a:pt x="27073" y="32434"/>
                  </a:cubicBezTo>
                  <a:cubicBezTo>
                    <a:pt x="23712" y="34723"/>
                    <a:pt x="19564" y="35581"/>
                    <a:pt x="15631" y="35223"/>
                  </a:cubicBezTo>
                  <a:cubicBezTo>
                    <a:pt x="13772" y="35080"/>
                    <a:pt x="11626" y="34436"/>
                    <a:pt x="10053" y="33650"/>
                  </a:cubicBezTo>
                  <a:cubicBezTo>
                    <a:pt x="9052" y="33149"/>
                    <a:pt x="8194" y="32506"/>
                    <a:pt x="7264" y="31933"/>
                  </a:cubicBezTo>
                  <a:cubicBezTo>
                    <a:pt x="6335" y="31433"/>
                    <a:pt x="5333" y="31147"/>
                    <a:pt x="4547" y="30432"/>
                  </a:cubicBezTo>
                  <a:cubicBezTo>
                    <a:pt x="2258" y="28501"/>
                    <a:pt x="-1174" y="31075"/>
                    <a:pt x="399" y="33793"/>
                  </a:cubicBezTo>
                  <a:cubicBezTo>
                    <a:pt x="1615" y="35867"/>
                    <a:pt x="2616" y="37583"/>
                    <a:pt x="4689" y="38941"/>
                  </a:cubicBezTo>
                  <a:cubicBezTo>
                    <a:pt x="6477" y="40086"/>
                    <a:pt x="8480" y="40944"/>
                    <a:pt x="10482" y="41516"/>
                  </a:cubicBezTo>
                  <a:cubicBezTo>
                    <a:pt x="14630" y="42732"/>
                    <a:pt x="19135" y="42660"/>
                    <a:pt x="23283" y="41659"/>
                  </a:cubicBezTo>
                  <a:cubicBezTo>
                    <a:pt x="27359" y="40658"/>
                    <a:pt x="31292" y="38512"/>
                    <a:pt x="34224" y="35437"/>
                  </a:cubicBezTo>
                  <a:cubicBezTo>
                    <a:pt x="37943" y="31433"/>
                    <a:pt x="39659" y="26141"/>
                    <a:pt x="40160" y="20778"/>
                  </a:cubicBezTo>
                  <a:cubicBezTo>
                    <a:pt x="40445" y="17488"/>
                    <a:pt x="40231" y="14199"/>
                    <a:pt x="40231" y="10837"/>
                  </a:cubicBezTo>
                  <a:cubicBezTo>
                    <a:pt x="40231" y="9050"/>
                    <a:pt x="40088" y="7190"/>
                    <a:pt x="40088" y="5402"/>
                  </a:cubicBezTo>
                  <a:cubicBezTo>
                    <a:pt x="40088" y="3686"/>
                    <a:pt x="39945" y="1970"/>
                    <a:pt x="39587" y="254"/>
                  </a:cubicBezTo>
                  <a:cubicBezTo>
                    <a:pt x="39445" y="-33"/>
                    <a:pt x="39016" y="-104"/>
                    <a:pt x="38944" y="182"/>
                  </a:cubicBezTo>
                  <a:lnTo>
                    <a:pt x="38944" y="18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23" name="任意多边形: 形状 322"/>
            <p:cNvSpPr/>
            <p:nvPr/>
          </p:nvSpPr>
          <p:spPr>
            <a:xfrm rot="5400000">
              <a:off x="2404427" y="6514766"/>
              <a:ext cx="34020" cy="113678"/>
            </a:xfrm>
            <a:custGeom>
              <a:avLst/>
              <a:gdLst>
                <a:gd name="connsiteX0" fmla="*/ 7271 w 17926"/>
                <a:gd name="connsiteY0" fmla="*/ 59430 h 59899"/>
                <a:gd name="connsiteX1" fmla="*/ 17926 w 17926"/>
                <a:gd name="connsiteY1" fmla="*/ 22744 h 59899"/>
                <a:gd name="connsiteX2" fmla="*/ 14208 w 17926"/>
                <a:gd name="connsiteY2" fmla="*/ 8442 h 59899"/>
                <a:gd name="connsiteX3" fmla="*/ 2766 w 17926"/>
                <a:gd name="connsiteY3" fmla="*/ 3 h 59899"/>
                <a:gd name="connsiteX4" fmla="*/ 835 w 17926"/>
                <a:gd name="connsiteY4" fmla="*/ 4938 h 59899"/>
                <a:gd name="connsiteX5" fmla="*/ 5841 w 17926"/>
                <a:gd name="connsiteY5" fmla="*/ 8513 h 59899"/>
                <a:gd name="connsiteX6" fmla="*/ 9273 w 17926"/>
                <a:gd name="connsiteY6" fmla="*/ 13161 h 59899"/>
                <a:gd name="connsiteX7" fmla="*/ 11919 w 17926"/>
                <a:gd name="connsiteY7" fmla="*/ 25891 h 59899"/>
                <a:gd name="connsiteX8" fmla="*/ 6055 w 17926"/>
                <a:gd name="connsiteY8" fmla="*/ 59287 h 59899"/>
                <a:gd name="connsiteX9" fmla="*/ 7271 w 17926"/>
                <a:gd name="connsiteY9" fmla="*/ 59430 h 59899"/>
                <a:gd name="connsiteX10" fmla="*/ 7271 w 17926"/>
                <a:gd name="connsiteY10" fmla="*/ 59430 h 5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26" h="59899">
                  <a:moveTo>
                    <a:pt x="7271" y="59430"/>
                  </a:moveTo>
                  <a:cubicBezTo>
                    <a:pt x="9559" y="46843"/>
                    <a:pt x="17998" y="35759"/>
                    <a:pt x="17926" y="22744"/>
                  </a:cubicBezTo>
                  <a:cubicBezTo>
                    <a:pt x="17855" y="17738"/>
                    <a:pt x="16710" y="12804"/>
                    <a:pt x="14208" y="8442"/>
                  </a:cubicBezTo>
                  <a:cubicBezTo>
                    <a:pt x="11919" y="4509"/>
                    <a:pt x="7629" y="-140"/>
                    <a:pt x="2766" y="3"/>
                  </a:cubicBezTo>
                  <a:cubicBezTo>
                    <a:pt x="334" y="74"/>
                    <a:pt x="-953" y="3221"/>
                    <a:pt x="835" y="4938"/>
                  </a:cubicBezTo>
                  <a:cubicBezTo>
                    <a:pt x="2336" y="6367"/>
                    <a:pt x="4339" y="7083"/>
                    <a:pt x="5841" y="8513"/>
                  </a:cubicBezTo>
                  <a:cubicBezTo>
                    <a:pt x="7271" y="9800"/>
                    <a:pt x="8415" y="11445"/>
                    <a:pt x="9273" y="13161"/>
                  </a:cubicBezTo>
                  <a:cubicBezTo>
                    <a:pt x="11204" y="17023"/>
                    <a:pt x="11991" y="21600"/>
                    <a:pt x="11919" y="25891"/>
                  </a:cubicBezTo>
                  <a:cubicBezTo>
                    <a:pt x="11848" y="37261"/>
                    <a:pt x="7128" y="48059"/>
                    <a:pt x="6055" y="59287"/>
                  </a:cubicBezTo>
                  <a:cubicBezTo>
                    <a:pt x="5984" y="60001"/>
                    <a:pt x="7128" y="60145"/>
                    <a:pt x="7271" y="59430"/>
                  </a:cubicBezTo>
                  <a:lnTo>
                    <a:pt x="7271" y="5943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5" name="任意多边形: 形状 754"/>
            <p:cNvSpPr/>
            <p:nvPr/>
          </p:nvSpPr>
          <p:spPr>
            <a:xfrm rot="5400000">
              <a:off x="7520980" y="4999631"/>
              <a:ext cx="1176332" cy="2540407"/>
            </a:xfrm>
            <a:custGeom>
              <a:avLst/>
              <a:gdLst>
                <a:gd name="connsiteX0" fmla="*/ 0 w 1176332"/>
                <a:gd name="connsiteY0" fmla="*/ 962973 h 2540407"/>
                <a:gd name="connsiteX1" fmla="*/ 59444 w 1176332"/>
                <a:gd name="connsiteY1" fmla="*/ 875979 h 2540407"/>
                <a:gd name="connsiteX2" fmla="*/ 1176332 w 1176332"/>
                <a:gd name="connsiteY2" fmla="*/ 0 h 2540407"/>
                <a:gd name="connsiteX3" fmla="*/ 1176331 w 1176332"/>
                <a:gd name="connsiteY3" fmla="*/ 2540407 h 2540407"/>
                <a:gd name="connsiteX4" fmla="*/ 747259 w 1176332"/>
                <a:gd name="connsiteY4" fmla="*/ 2008266 h 2540407"/>
                <a:gd name="connsiteX5" fmla="*/ 309300 w 1176332"/>
                <a:gd name="connsiteY5" fmla="*/ 1458884 h 254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6332" h="2540407">
                  <a:moveTo>
                    <a:pt x="0" y="962973"/>
                  </a:moveTo>
                  <a:lnTo>
                    <a:pt x="59444" y="875979"/>
                  </a:lnTo>
                  <a:lnTo>
                    <a:pt x="1176332" y="0"/>
                  </a:lnTo>
                  <a:lnTo>
                    <a:pt x="1176331" y="2540407"/>
                  </a:lnTo>
                  <a:lnTo>
                    <a:pt x="747259" y="2008266"/>
                  </a:lnTo>
                  <a:lnTo>
                    <a:pt x="309300" y="1458884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7" name="任意多边形: 形状 756"/>
            <p:cNvSpPr/>
            <p:nvPr/>
          </p:nvSpPr>
          <p:spPr>
            <a:xfrm rot="5400000">
              <a:off x="7602884" y="5089097"/>
              <a:ext cx="1145522" cy="2392287"/>
            </a:xfrm>
            <a:custGeom>
              <a:avLst/>
              <a:gdLst>
                <a:gd name="connsiteX0" fmla="*/ 0 w 1145522"/>
                <a:gd name="connsiteY0" fmla="*/ 911848 h 2392287"/>
                <a:gd name="connsiteX1" fmla="*/ 10178 w 1145522"/>
                <a:gd name="connsiteY1" fmla="*/ 903977 h 2392287"/>
                <a:gd name="connsiteX2" fmla="*/ 1145522 w 1145522"/>
                <a:gd name="connsiteY2" fmla="*/ 0 h 2392287"/>
                <a:gd name="connsiteX3" fmla="*/ 1145521 w 1145522"/>
                <a:gd name="connsiteY3" fmla="*/ 2392287 h 2392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522" h="2392287">
                  <a:moveTo>
                    <a:pt x="0" y="911848"/>
                  </a:moveTo>
                  <a:lnTo>
                    <a:pt x="10178" y="903977"/>
                  </a:lnTo>
                  <a:lnTo>
                    <a:pt x="1145522" y="0"/>
                  </a:lnTo>
                  <a:lnTo>
                    <a:pt x="1145521" y="2392287"/>
                  </a:lnTo>
                  <a:close/>
                </a:path>
              </a:pathLst>
            </a:custGeom>
            <a:solidFill>
              <a:srgbClr val="E2D1A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59" name="任意多边形: 形状 758"/>
            <p:cNvSpPr/>
            <p:nvPr/>
          </p:nvSpPr>
          <p:spPr>
            <a:xfrm rot="5400000">
              <a:off x="7706106" y="5015844"/>
              <a:ext cx="1162760" cy="2521553"/>
            </a:xfrm>
            <a:custGeom>
              <a:avLst/>
              <a:gdLst>
                <a:gd name="connsiteX0" fmla="*/ 0 w 1162760"/>
                <a:gd name="connsiteY0" fmla="*/ 965768 h 2521553"/>
                <a:gd name="connsiteX1" fmla="*/ 188919 w 1162760"/>
                <a:gd name="connsiteY1" fmla="*/ 730842 h 2521553"/>
                <a:gd name="connsiteX2" fmla="*/ 498083 w 1162760"/>
                <a:gd name="connsiteY2" fmla="*/ 433622 h 2521553"/>
                <a:gd name="connsiteX3" fmla="*/ 1059681 w 1162760"/>
                <a:gd name="connsiteY3" fmla="*/ 121879 h 2521553"/>
                <a:gd name="connsiteX4" fmla="*/ 1143440 w 1162760"/>
                <a:gd name="connsiteY4" fmla="*/ 21993 h 2521553"/>
                <a:gd name="connsiteX5" fmla="*/ 1162760 w 1162760"/>
                <a:gd name="connsiteY5" fmla="*/ 0 h 2521553"/>
                <a:gd name="connsiteX6" fmla="*/ 1162760 w 1162760"/>
                <a:gd name="connsiteY6" fmla="*/ 2521553 h 2521553"/>
                <a:gd name="connsiteX7" fmla="*/ 1007701 w 1162760"/>
                <a:gd name="connsiteY7" fmla="*/ 2317919 h 2521553"/>
                <a:gd name="connsiteX8" fmla="*/ 603535 w 1162760"/>
                <a:gd name="connsiteY8" fmla="*/ 1776543 h 252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2760" h="2521553">
                  <a:moveTo>
                    <a:pt x="0" y="965768"/>
                  </a:moveTo>
                  <a:cubicBezTo>
                    <a:pt x="0" y="965768"/>
                    <a:pt x="140739" y="785943"/>
                    <a:pt x="188919" y="730842"/>
                  </a:cubicBezTo>
                  <a:cubicBezTo>
                    <a:pt x="237099" y="675741"/>
                    <a:pt x="392901" y="516274"/>
                    <a:pt x="498083" y="433622"/>
                  </a:cubicBezTo>
                  <a:cubicBezTo>
                    <a:pt x="603264" y="350970"/>
                    <a:pt x="888541" y="184580"/>
                    <a:pt x="1059681" y="121879"/>
                  </a:cubicBezTo>
                  <a:cubicBezTo>
                    <a:pt x="1081769" y="94905"/>
                    <a:pt x="1110049" y="60739"/>
                    <a:pt x="1143440" y="21993"/>
                  </a:cubicBezTo>
                  <a:lnTo>
                    <a:pt x="1162760" y="0"/>
                  </a:lnTo>
                  <a:lnTo>
                    <a:pt x="1162760" y="2521553"/>
                  </a:lnTo>
                  <a:lnTo>
                    <a:pt x="1007701" y="2317919"/>
                  </a:lnTo>
                  <a:lnTo>
                    <a:pt x="603535" y="1776543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3" name="任意多边形: 形状 762"/>
            <p:cNvSpPr/>
            <p:nvPr/>
          </p:nvSpPr>
          <p:spPr>
            <a:xfrm rot="5400000">
              <a:off x="8781953" y="6494426"/>
              <a:ext cx="267838" cy="459310"/>
            </a:xfrm>
            <a:custGeom>
              <a:avLst/>
              <a:gdLst>
                <a:gd name="connsiteX0" fmla="*/ 0 w 267838"/>
                <a:gd name="connsiteY0" fmla="*/ 163209 h 459310"/>
                <a:gd name="connsiteX1" fmla="*/ 27143 w 267838"/>
                <a:gd name="connsiteY1" fmla="*/ 138915 h 459310"/>
                <a:gd name="connsiteX2" fmla="*/ 238456 w 267838"/>
                <a:gd name="connsiteY2" fmla="*/ 76 h 459310"/>
                <a:gd name="connsiteX3" fmla="*/ 250413 w 267838"/>
                <a:gd name="connsiteY3" fmla="*/ 10606 h 459310"/>
                <a:gd name="connsiteX4" fmla="*/ 267838 w 267838"/>
                <a:gd name="connsiteY4" fmla="*/ 28068 h 459310"/>
                <a:gd name="connsiteX5" fmla="*/ 267838 w 267838"/>
                <a:gd name="connsiteY5" fmla="*/ 459310 h 459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838" h="459310">
                  <a:moveTo>
                    <a:pt x="0" y="163209"/>
                  </a:moveTo>
                  <a:lnTo>
                    <a:pt x="27143" y="138915"/>
                  </a:lnTo>
                  <a:cubicBezTo>
                    <a:pt x="27143" y="138915"/>
                    <a:pt x="237913" y="5640"/>
                    <a:pt x="238456" y="76"/>
                  </a:cubicBezTo>
                  <a:cubicBezTo>
                    <a:pt x="238541" y="-603"/>
                    <a:pt x="242874" y="3274"/>
                    <a:pt x="250413" y="10606"/>
                  </a:cubicBezTo>
                  <a:lnTo>
                    <a:pt x="267838" y="28068"/>
                  </a:lnTo>
                  <a:lnTo>
                    <a:pt x="267838" y="459310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65" name="任意多边形: 形状 764"/>
            <p:cNvSpPr/>
            <p:nvPr/>
          </p:nvSpPr>
          <p:spPr>
            <a:xfrm rot="5400000">
              <a:off x="7488212" y="6640490"/>
              <a:ext cx="123706" cy="311314"/>
            </a:xfrm>
            <a:custGeom>
              <a:avLst/>
              <a:gdLst>
                <a:gd name="connsiteX0" fmla="*/ 0 w 123706"/>
                <a:gd name="connsiteY0" fmla="*/ 153864 h 311314"/>
                <a:gd name="connsiteX1" fmla="*/ 98823 w 123706"/>
                <a:gd name="connsiteY1" fmla="*/ 26470 h 311314"/>
                <a:gd name="connsiteX2" fmla="*/ 123706 w 123706"/>
                <a:gd name="connsiteY2" fmla="*/ 0 h 311314"/>
                <a:gd name="connsiteX3" fmla="*/ 123706 w 123706"/>
                <a:gd name="connsiteY3" fmla="*/ 311314 h 311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06" h="311314">
                  <a:moveTo>
                    <a:pt x="0" y="153864"/>
                  </a:moveTo>
                  <a:cubicBezTo>
                    <a:pt x="0" y="153864"/>
                    <a:pt x="57637" y="75386"/>
                    <a:pt x="98823" y="26470"/>
                  </a:cubicBezTo>
                  <a:lnTo>
                    <a:pt x="123706" y="0"/>
                  </a:lnTo>
                  <a:lnTo>
                    <a:pt x="123706" y="311314"/>
                  </a:ln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3" name="任意多边形: 形状 772"/>
            <p:cNvSpPr/>
            <p:nvPr/>
          </p:nvSpPr>
          <p:spPr>
            <a:xfrm rot="5400000">
              <a:off x="9305832" y="6731732"/>
              <a:ext cx="109140" cy="143397"/>
            </a:xfrm>
            <a:custGeom>
              <a:avLst/>
              <a:gdLst>
                <a:gd name="connsiteX0" fmla="*/ 906 w 109140"/>
                <a:gd name="connsiteY0" fmla="*/ 8703 h 143397"/>
                <a:gd name="connsiteX1" fmla="*/ 9728 w 109140"/>
                <a:gd name="connsiteY1" fmla="*/ 1511 h 143397"/>
                <a:gd name="connsiteX2" fmla="*/ 45286 w 109140"/>
                <a:gd name="connsiteY2" fmla="*/ 39784 h 143397"/>
                <a:gd name="connsiteX3" fmla="*/ 109140 w 109140"/>
                <a:gd name="connsiteY3" fmla="*/ 116597 h 143397"/>
                <a:gd name="connsiteX4" fmla="*/ 109140 w 109140"/>
                <a:gd name="connsiteY4" fmla="*/ 143397 h 143397"/>
                <a:gd name="connsiteX5" fmla="*/ 64828 w 109140"/>
                <a:gd name="connsiteY5" fmla="*/ 90133 h 143397"/>
                <a:gd name="connsiteX6" fmla="*/ 906 w 109140"/>
                <a:gd name="connsiteY6" fmla="*/ 8703 h 143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140" h="143397">
                  <a:moveTo>
                    <a:pt x="906" y="8703"/>
                  </a:moveTo>
                  <a:cubicBezTo>
                    <a:pt x="-2623" y="3004"/>
                    <a:pt x="4976" y="-2832"/>
                    <a:pt x="9728" y="1511"/>
                  </a:cubicBezTo>
                  <a:cubicBezTo>
                    <a:pt x="22757" y="13454"/>
                    <a:pt x="34021" y="26211"/>
                    <a:pt x="45286" y="39784"/>
                  </a:cubicBezTo>
                  <a:lnTo>
                    <a:pt x="109140" y="116597"/>
                  </a:lnTo>
                  <a:lnTo>
                    <a:pt x="109140" y="143397"/>
                  </a:lnTo>
                  <a:lnTo>
                    <a:pt x="64828" y="90133"/>
                  </a:lnTo>
                  <a:cubicBezTo>
                    <a:pt x="42707" y="63670"/>
                    <a:pt x="19227" y="38019"/>
                    <a:pt x="906" y="870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5" name="任意多边形: 形状 774"/>
            <p:cNvSpPr/>
            <p:nvPr/>
          </p:nvSpPr>
          <p:spPr>
            <a:xfrm rot="5400000">
              <a:off x="7214919" y="5484105"/>
              <a:ext cx="1169841" cy="1577949"/>
            </a:xfrm>
            <a:custGeom>
              <a:avLst/>
              <a:gdLst>
                <a:gd name="connsiteX0" fmla="*/ 1249 w 1169841"/>
                <a:gd name="connsiteY0" fmla="*/ 9983 h 1577949"/>
                <a:gd name="connsiteX1" fmla="*/ 12921 w 1169841"/>
                <a:gd name="connsiteY1" fmla="*/ 2790 h 1577949"/>
                <a:gd name="connsiteX2" fmla="*/ 43999 w 1169841"/>
                <a:gd name="connsiteY2" fmla="*/ 43098 h 1577949"/>
                <a:gd name="connsiteX3" fmla="*/ 284084 w 1169841"/>
                <a:gd name="connsiteY3" fmla="*/ 365292 h 1577949"/>
                <a:gd name="connsiteX4" fmla="*/ 525254 w 1169841"/>
                <a:gd name="connsiteY4" fmla="*/ 688842 h 1577949"/>
                <a:gd name="connsiteX5" fmla="*/ 765338 w 1169841"/>
                <a:gd name="connsiteY5" fmla="*/ 1011034 h 1577949"/>
                <a:gd name="connsiteX6" fmla="*/ 1006371 w 1169841"/>
                <a:gd name="connsiteY6" fmla="*/ 1334585 h 1577949"/>
                <a:gd name="connsiteX7" fmla="*/ 1169841 w 1169841"/>
                <a:gd name="connsiteY7" fmla="*/ 1556941 h 1577949"/>
                <a:gd name="connsiteX8" fmla="*/ 1169841 w 1169841"/>
                <a:gd name="connsiteY8" fmla="*/ 1577949 h 1577949"/>
                <a:gd name="connsiteX9" fmla="*/ 963890 w 1169841"/>
                <a:gd name="connsiteY9" fmla="*/ 1303233 h 1577949"/>
                <a:gd name="connsiteX10" fmla="*/ 722722 w 1169841"/>
                <a:gd name="connsiteY10" fmla="*/ 979684 h 1577949"/>
                <a:gd name="connsiteX11" fmla="*/ 482638 w 1169841"/>
                <a:gd name="connsiteY11" fmla="*/ 657490 h 1577949"/>
                <a:gd name="connsiteX12" fmla="*/ 241605 w 1169841"/>
                <a:gd name="connsiteY12" fmla="*/ 333941 h 1577949"/>
                <a:gd name="connsiteX13" fmla="*/ 121087 w 1169841"/>
                <a:gd name="connsiteY13" fmla="*/ 172165 h 1577949"/>
                <a:gd name="connsiteX14" fmla="*/ 1249 w 1169841"/>
                <a:gd name="connsiteY14" fmla="*/ 9983 h 157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9841" h="1577949">
                  <a:moveTo>
                    <a:pt x="1249" y="9983"/>
                  </a:moveTo>
                  <a:cubicBezTo>
                    <a:pt x="-3773" y="2519"/>
                    <a:pt x="7628" y="-3861"/>
                    <a:pt x="12921" y="2790"/>
                  </a:cubicBezTo>
                  <a:cubicBezTo>
                    <a:pt x="23641" y="15956"/>
                    <a:pt x="33821" y="29527"/>
                    <a:pt x="43999" y="43098"/>
                  </a:cubicBezTo>
                  <a:cubicBezTo>
                    <a:pt x="123938" y="150587"/>
                    <a:pt x="204011" y="257939"/>
                    <a:pt x="284084" y="365292"/>
                  </a:cubicBezTo>
                  <a:cubicBezTo>
                    <a:pt x="364565" y="473187"/>
                    <a:pt x="444909" y="580945"/>
                    <a:pt x="525254" y="688842"/>
                  </a:cubicBezTo>
                  <a:cubicBezTo>
                    <a:pt x="605327" y="796195"/>
                    <a:pt x="685263" y="903682"/>
                    <a:pt x="765338" y="1011034"/>
                  </a:cubicBezTo>
                  <a:cubicBezTo>
                    <a:pt x="845682" y="1118929"/>
                    <a:pt x="926026" y="1226690"/>
                    <a:pt x="1006371" y="1334585"/>
                  </a:cubicBezTo>
                  <a:lnTo>
                    <a:pt x="1169841" y="1556941"/>
                  </a:lnTo>
                  <a:lnTo>
                    <a:pt x="1169841" y="1577949"/>
                  </a:lnTo>
                  <a:lnTo>
                    <a:pt x="963890" y="1303233"/>
                  </a:lnTo>
                  <a:cubicBezTo>
                    <a:pt x="883546" y="1195338"/>
                    <a:pt x="803066" y="1087579"/>
                    <a:pt x="722722" y="979684"/>
                  </a:cubicBezTo>
                  <a:cubicBezTo>
                    <a:pt x="642784" y="872195"/>
                    <a:pt x="562711" y="764843"/>
                    <a:pt x="482638" y="657490"/>
                  </a:cubicBezTo>
                  <a:cubicBezTo>
                    <a:pt x="402294" y="549595"/>
                    <a:pt x="321949" y="441837"/>
                    <a:pt x="241605" y="333941"/>
                  </a:cubicBezTo>
                  <a:cubicBezTo>
                    <a:pt x="201432" y="280060"/>
                    <a:pt x="161260" y="226046"/>
                    <a:pt x="121087" y="172165"/>
                  </a:cubicBezTo>
                  <a:cubicBezTo>
                    <a:pt x="81051" y="118286"/>
                    <a:pt x="39249" y="65356"/>
                    <a:pt x="1249" y="998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8" name="任意多边形: 形状 337"/>
            <p:cNvSpPr/>
            <p:nvPr/>
          </p:nvSpPr>
          <p:spPr>
            <a:xfrm rot="5400000">
              <a:off x="8463859" y="5813415"/>
              <a:ext cx="1082030" cy="849045"/>
            </a:xfrm>
            <a:custGeom>
              <a:avLst/>
              <a:gdLst>
                <a:gd name="connsiteX0" fmla="*/ 1761 w 570142"/>
                <a:gd name="connsiteY0" fmla="*/ 447036 h 447378"/>
                <a:gd name="connsiteX1" fmla="*/ 91080 w 570142"/>
                <a:gd name="connsiteY1" fmla="*/ 336907 h 447378"/>
                <a:gd name="connsiteX2" fmla="*/ 191339 w 570142"/>
                <a:gd name="connsiteY2" fmla="*/ 236218 h 447378"/>
                <a:gd name="connsiteX3" fmla="*/ 422323 w 570142"/>
                <a:gd name="connsiteY3" fmla="*/ 73457 h 447378"/>
                <a:gd name="connsiteX4" fmla="*/ 492906 w 570142"/>
                <a:gd name="connsiteY4" fmla="*/ 38058 h 447378"/>
                <a:gd name="connsiteX5" fmla="*/ 529877 w 570142"/>
                <a:gd name="connsiteY5" fmla="*/ 21825 h 447378"/>
                <a:gd name="connsiteX6" fmla="*/ 548470 w 570142"/>
                <a:gd name="connsiteY6" fmla="*/ 14245 h 447378"/>
                <a:gd name="connsiteX7" fmla="*/ 557552 w 570142"/>
                <a:gd name="connsiteY7" fmla="*/ 10669 h 447378"/>
                <a:gd name="connsiteX8" fmla="*/ 560770 w 570142"/>
                <a:gd name="connsiteY8" fmla="*/ 9883 h 447378"/>
                <a:gd name="connsiteX9" fmla="*/ 561414 w 570142"/>
                <a:gd name="connsiteY9" fmla="*/ 7666 h 447378"/>
                <a:gd name="connsiteX10" fmla="*/ 564632 w 570142"/>
                <a:gd name="connsiteY10" fmla="*/ 9668 h 447378"/>
                <a:gd name="connsiteX11" fmla="*/ 557052 w 570142"/>
                <a:gd name="connsiteY11" fmla="*/ 9883 h 447378"/>
                <a:gd name="connsiteX12" fmla="*/ 569781 w 570142"/>
                <a:gd name="connsiteY12" fmla="*/ 5878 h 447378"/>
                <a:gd name="connsiteX13" fmla="*/ 539674 w 570142"/>
                <a:gd name="connsiteY13" fmla="*/ 7094 h 447378"/>
                <a:gd name="connsiteX14" fmla="*/ 470236 w 570142"/>
                <a:gd name="connsiteY14" fmla="*/ 37915 h 447378"/>
                <a:gd name="connsiteX15" fmla="*/ 337152 w 570142"/>
                <a:gd name="connsiteY15" fmla="*/ 113003 h 447378"/>
                <a:gd name="connsiteX16" fmla="*/ 214795 w 570142"/>
                <a:gd name="connsiteY16" fmla="*/ 204181 h 447378"/>
                <a:gd name="connsiteX17" fmla="*/ 104667 w 570142"/>
                <a:gd name="connsiteY17" fmla="*/ 310090 h 447378"/>
                <a:gd name="connsiteX18" fmla="*/ 54680 w 570142"/>
                <a:gd name="connsiteY18" fmla="*/ 368444 h 447378"/>
                <a:gd name="connsiteX19" fmla="*/ 9985 w 570142"/>
                <a:gd name="connsiteY19" fmla="*/ 429229 h 447378"/>
                <a:gd name="connsiteX20" fmla="*/ 188 w 570142"/>
                <a:gd name="connsiteY20" fmla="*/ 445820 h 447378"/>
                <a:gd name="connsiteX21" fmla="*/ 1761 w 570142"/>
                <a:gd name="connsiteY21" fmla="*/ 447036 h 447378"/>
                <a:gd name="connsiteX22" fmla="*/ 1761 w 570142"/>
                <a:gd name="connsiteY22" fmla="*/ 447036 h 44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70142" h="447378">
                  <a:moveTo>
                    <a:pt x="1761" y="447036"/>
                  </a:moveTo>
                  <a:cubicBezTo>
                    <a:pt x="31510" y="410278"/>
                    <a:pt x="59686" y="372305"/>
                    <a:pt x="91080" y="336907"/>
                  </a:cubicBezTo>
                  <a:cubicBezTo>
                    <a:pt x="122473" y="301437"/>
                    <a:pt x="156012" y="267755"/>
                    <a:pt x="191339" y="236218"/>
                  </a:cubicBezTo>
                  <a:cubicBezTo>
                    <a:pt x="261707" y="173288"/>
                    <a:pt x="339441" y="118581"/>
                    <a:pt x="422323" y="73457"/>
                  </a:cubicBezTo>
                  <a:cubicBezTo>
                    <a:pt x="445422" y="60871"/>
                    <a:pt x="469020" y="49071"/>
                    <a:pt x="492906" y="38058"/>
                  </a:cubicBezTo>
                  <a:cubicBezTo>
                    <a:pt x="505134" y="32409"/>
                    <a:pt x="517434" y="27046"/>
                    <a:pt x="529877" y="21825"/>
                  </a:cubicBezTo>
                  <a:cubicBezTo>
                    <a:pt x="536027" y="19251"/>
                    <a:pt x="542249" y="16676"/>
                    <a:pt x="548470" y="14245"/>
                  </a:cubicBezTo>
                  <a:cubicBezTo>
                    <a:pt x="551474" y="13029"/>
                    <a:pt x="554477" y="11670"/>
                    <a:pt x="557552" y="10669"/>
                  </a:cubicBezTo>
                  <a:cubicBezTo>
                    <a:pt x="558482" y="10383"/>
                    <a:pt x="559912" y="10312"/>
                    <a:pt x="560770" y="9883"/>
                  </a:cubicBezTo>
                  <a:cubicBezTo>
                    <a:pt x="562272" y="10169"/>
                    <a:pt x="562487" y="9454"/>
                    <a:pt x="561414" y="7666"/>
                  </a:cubicBezTo>
                  <a:cubicBezTo>
                    <a:pt x="561986" y="6164"/>
                    <a:pt x="563059" y="6808"/>
                    <a:pt x="564632" y="9668"/>
                  </a:cubicBezTo>
                  <a:cubicBezTo>
                    <a:pt x="564346" y="4805"/>
                    <a:pt x="556766" y="4948"/>
                    <a:pt x="557052" y="9883"/>
                  </a:cubicBezTo>
                  <a:cubicBezTo>
                    <a:pt x="557624" y="19680"/>
                    <a:pt x="572641" y="14316"/>
                    <a:pt x="569781" y="5878"/>
                  </a:cubicBezTo>
                  <a:cubicBezTo>
                    <a:pt x="565562" y="-6565"/>
                    <a:pt x="546754" y="4162"/>
                    <a:pt x="539674" y="7094"/>
                  </a:cubicBezTo>
                  <a:cubicBezTo>
                    <a:pt x="516219" y="16605"/>
                    <a:pt x="493048" y="26903"/>
                    <a:pt x="470236" y="37915"/>
                  </a:cubicBezTo>
                  <a:cubicBezTo>
                    <a:pt x="424325" y="60084"/>
                    <a:pt x="379845" y="85185"/>
                    <a:pt x="337152" y="113003"/>
                  </a:cubicBezTo>
                  <a:cubicBezTo>
                    <a:pt x="294460" y="140750"/>
                    <a:pt x="253626" y="171285"/>
                    <a:pt x="214795" y="204181"/>
                  </a:cubicBezTo>
                  <a:cubicBezTo>
                    <a:pt x="175893" y="237148"/>
                    <a:pt x="139064" y="272475"/>
                    <a:pt x="104667" y="310090"/>
                  </a:cubicBezTo>
                  <a:cubicBezTo>
                    <a:pt x="87361" y="328969"/>
                    <a:pt x="70627" y="348420"/>
                    <a:pt x="54680" y="368444"/>
                  </a:cubicBezTo>
                  <a:cubicBezTo>
                    <a:pt x="39090" y="387967"/>
                    <a:pt x="22929" y="407847"/>
                    <a:pt x="9985" y="429229"/>
                  </a:cubicBezTo>
                  <a:cubicBezTo>
                    <a:pt x="6624" y="434735"/>
                    <a:pt x="3406" y="440242"/>
                    <a:pt x="188" y="445820"/>
                  </a:cubicBezTo>
                  <a:cubicBezTo>
                    <a:pt x="-527" y="446821"/>
                    <a:pt x="974" y="447965"/>
                    <a:pt x="1761" y="447036"/>
                  </a:cubicBezTo>
                  <a:lnTo>
                    <a:pt x="1761" y="44703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77" name="任意多边形: 形状 776"/>
            <p:cNvSpPr/>
            <p:nvPr/>
          </p:nvSpPr>
          <p:spPr>
            <a:xfrm rot="5400000">
              <a:off x="9440752" y="6751972"/>
              <a:ext cx="87023" cy="125032"/>
            </a:xfrm>
            <a:custGeom>
              <a:avLst/>
              <a:gdLst>
                <a:gd name="connsiteX0" fmla="*/ 232 w 87023"/>
                <a:gd name="connsiteY0" fmla="*/ 121482 h 125032"/>
                <a:gd name="connsiteX1" fmla="*/ 41217 w 87023"/>
                <a:gd name="connsiteY1" fmla="*/ 58780 h 125032"/>
                <a:gd name="connsiteX2" fmla="*/ 87023 w 87023"/>
                <a:gd name="connsiteY2" fmla="*/ 0 h 125032"/>
                <a:gd name="connsiteX3" fmla="*/ 87023 w 87023"/>
                <a:gd name="connsiteY3" fmla="*/ 23226 h 125032"/>
                <a:gd name="connsiteX4" fmla="*/ 47053 w 87023"/>
                <a:gd name="connsiteY4" fmla="*/ 73845 h 125032"/>
                <a:gd name="connsiteX5" fmla="*/ 4166 w 87023"/>
                <a:gd name="connsiteY5" fmla="*/ 124331 h 125032"/>
                <a:gd name="connsiteX6" fmla="*/ 232 w 87023"/>
                <a:gd name="connsiteY6" fmla="*/ 121482 h 125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23" h="125032">
                  <a:moveTo>
                    <a:pt x="232" y="121482"/>
                  </a:moveTo>
                  <a:cubicBezTo>
                    <a:pt x="11089" y="98953"/>
                    <a:pt x="26152" y="78730"/>
                    <a:pt x="41217" y="58780"/>
                  </a:cubicBezTo>
                  <a:lnTo>
                    <a:pt x="87023" y="0"/>
                  </a:lnTo>
                  <a:lnTo>
                    <a:pt x="87023" y="23226"/>
                  </a:lnTo>
                  <a:lnTo>
                    <a:pt x="47053" y="73845"/>
                  </a:lnTo>
                  <a:cubicBezTo>
                    <a:pt x="33618" y="91352"/>
                    <a:pt x="20182" y="108996"/>
                    <a:pt x="4166" y="124331"/>
                  </a:cubicBezTo>
                  <a:cubicBezTo>
                    <a:pt x="2132" y="126232"/>
                    <a:pt x="-856" y="123925"/>
                    <a:pt x="232" y="12148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1" name="任意多边形: 形状 340"/>
            <p:cNvSpPr/>
            <p:nvPr/>
          </p:nvSpPr>
          <p:spPr>
            <a:xfrm rot="5400000">
              <a:off x="8425384" y="5669731"/>
              <a:ext cx="75509" cy="100494"/>
            </a:xfrm>
            <a:custGeom>
              <a:avLst/>
              <a:gdLst>
                <a:gd name="connsiteX0" fmla="*/ 5502 w 39787"/>
                <a:gd name="connsiteY0" fmla="*/ 51545 h 52952"/>
                <a:gd name="connsiteX1" fmla="*/ 28743 w 39787"/>
                <a:gd name="connsiteY1" fmla="*/ 18220 h 52952"/>
                <a:gd name="connsiteX2" fmla="*/ 35965 w 39787"/>
                <a:gd name="connsiteY2" fmla="*/ 10854 h 52952"/>
                <a:gd name="connsiteX3" fmla="*/ 39327 w 39787"/>
                <a:gd name="connsiteY3" fmla="*/ 7493 h 52952"/>
                <a:gd name="connsiteX4" fmla="*/ 38969 w 39787"/>
                <a:gd name="connsiteY4" fmla="*/ 2702 h 52952"/>
                <a:gd name="connsiteX5" fmla="*/ 31603 w 39787"/>
                <a:gd name="connsiteY5" fmla="*/ 557 h 52952"/>
                <a:gd name="connsiteX6" fmla="*/ 30459 w 39787"/>
                <a:gd name="connsiteY6" fmla="*/ 1558 h 52952"/>
                <a:gd name="connsiteX7" fmla="*/ 29672 w 39787"/>
                <a:gd name="connsiteY7" fmla="*/ 2130 h 52952"/>
                <a:gd name="connsiteX8" fmla="*/ 28671 w 39787"/>
                <a:gd name="connsiteY8" fmla="*/ 5420 h 52952"/>
                <a:gd name="connsiteX9" fmla="*/ 33105 w 39787"/>
                <a:gd name="connsiteY9" fmla="*/ 6492 h 52952"/>
                <a:gd name="connsiteX10" fmla="*/ 32819 w 39787"/>
                <a:gd name="connsiteY10" fmla="*/ 6850 h 52952"/>
                <a:gd name="connsiteX11" fmla="*/ 30602 w 39787"/>
                <a:gd name="connsiteY11" fmla="*/ 5992 h 52952"/>
                <a:gd name="connsiteX12" fmla="*/ 32890 w 39787"/>
                <a:gd name="connsiteY12" fmla="*/ 7136 h 52952"/>
                <a:gd name="connsiteX13" fmla="*/ 33391 w 39787"/>
                <a:gd name="connsiteY13" fmla="*/ 7207 h 52952"/>
                <a:gd name="connsiteX14" fmla="*/ 32461 w 39787"/>
                <a:gd name="connsiteY14" fmla="*/ 5777 h 52952"/>
                <a:gd name="connsiteX15" fmla="*/ 33463 w 39787"/>
                <a:gd name="connsiteY15" fmla="*/ 3131 h 52952"/>
                <a:gd name="connsiteX16" fmla="*/ 209 w 39787"/>
                <a:gd name="connsiteY16" fmla="*/ 49542 h 52952"/>
                <a:gd name="connsiteX17" fmla="*/ 5502 w 39787"/>
                <a:gd name="connsiteY17" fmla="*/ 51545 h 52952"/>
                <a:gd name="connsiteX18" fmla="*/ 5502 w 39787"/>
                <a:gd name="connsiteY18" fmla="*/ 51545 h 5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87" h="52952">
                  <a:moveTo>
                    <a:pt x="5502" y="51545"/>
                  </a:moveTo>
                  <a:cubicBezTo>
                    <a:pt x="12366" y="39817"/>
                    <a:pt x="19589" y="28303"/>
                    <a:pt x="28743" y="18220"/>
                  </a:cubicBezTo>
                  <a:cubicBezTo>
                    <a:pt x="31031" y="15646"/>
                    <a:pt x="33463" y="13214"/>
                    <a:pt x="35965" y="10854"/>
                  </a:cubicBezTo>
                  <a:cubicBezTo>
                    <a:pt x="37038" y="9782"/>
                    <a:pt x="38611" y="8852"/>
                    <a:pt x="39327" y="7493"/>
                  </a:cubicBezTo>
                  <a:cubicBezTo>
                    <a:pt x="40113" y="6063"/>
                    <a:pt x="39827" y="4061"/>
                    <a:pt x="38969" y="2702"/>
                  </a:cubicBezTo>
                  <a:cubicBezTo>
                    <a:pt x="37539" y="485"/>
                    <a:pt x="34035" y="-802"/>
                    <a:pt x="31603" y="557"/>
                  </a:cubicBezTo>
                  <a:cubicBezTo>
                    <a:pt x="31317" y="700"/>
                    <a:pt x="29315" y="2487"/>
                    <a:pt x="30459" y="1558"/>
                  </a:cubicBezTo>
                  <a:cubicBezTo>
                    <a:pt x="31532" y="700"/>
                    <a:pt x="29887" y="1844"/>
                    <a:pt x="29672" y="2130"/>
                  </a:cubicBezTo>
                  <a:cubicBezTo>
                    <a:pt x="28886" y="3059"/>
                    <a:pt x="28528" y="4204"/>
                    <a:pt x="28671" y="5420"/>
                  </a:cubicBezTo>
                  <a:cubicBezTo>
                    <a:pt x="29029" y="7708"/>
                    <a:pt x="31746" y="8566"/>
                    <a:pt x="33105" y="6492"/>
                  </a:cubicBezTo>
                  <a:cubicBezTo>
                    <a:pt x="32890" y="6778"/>
                    <a:pt x="32032" y="6850"/>
                    <a:pt x="32819" y="6850"/>
                  </a:cubicBezTo>
                  <a:cubicBezTo>
                    <a:pt x="32032" y="6564"/>
                    <a:pt x="31317" y="6278"/>
                    <a:pt x="30602" y="5992"/>
                  </a:cubicBezTo>
                  <a:cubicBezTo>
                    <a:pt x="31317" y="6492"/>
                    <a:pt x="31961" y="6993"/>
                    <a:pt x="32890" y="7136"/>
                  </a:cubicBezTo>
                  <a:cubicBezTo>
                    <a:pt x="33177" y="7207"/>
                    <a:pt x="33391" y="7279"/>
                    <a:pt x="33391" y="7207"/>
                  </a:cubicBezTo>
                  <a:cubicBezTo>
                    <a:pt x="33248" y="6635"/>
                    <a:pt x="32533" y="6778"/>
                    <a:pt x="32461" y="5777"/>
                  </a:cubicBezTo>
                  <a:cubicBezTo>
                    <a:pt x="32819" y="4919"/>
                    <a:pt x="33177" y="3989"/>
                    <a:pt x="33463" y="3131"/>
                  </a:cubicBezTo>
                  <a:cubicBezTo>
                    <a:pt x="19374" y="15932"/>
                    <a:pt x="7075" y="31664"/>
                    <a:pt x="209" y="49542"/>
                  </a:cubicBezTo>
                  <a:cubicBezTo>
                    <a:pt x="-1078" y="52617"/>
                    <a:pt x="3928" y="54334"/>
                    <a:pt x="5502" y="51545"/>
                  </a:cubicBezTo>
                  <a:lnTo>
                    <a:pt x="5502" y="5154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81" name="任意多边形: 形状 780"/>
            <p:cNvSpPr/>
            <p:nvPr/>
          </p:nvSpPr>
          <p:spPr>
            <a:xfrm rot="5400000">
              <a:off x="7032472" y="5472717"/>
              <a:ext cx="1177773" cy="1592795"/>
            </a:xfrm>
            <a:custGeom>
              <a:avLst/>
              <a:gdLst>
                <a:gd name="connsiteX0" fmla="*/ 86 w 1177773"/>
                <a:gd name="connsiteY0" fmla="*/ 1922 h 1592795"/>
                <a:gd name="connsiteX1" fmla="*/ 2800 w 1177773"/>
                <a:gd name="connsiteY1" fmla="*/ 431 h 1592795"/>
                <a:gd name="connsiteX2" fmla="*/ 30350 w 1177773"/>
                <a:gd name="connsiteY2" fmla="*/ 41688 h 1592795"/>
                <a:gd name="connsiteX3" fmla="*/ 130104 w 1177773"/>
                <a:gd name="connsiteY3" fmla="*/ 209571 h 1592795"/>
                <a:gd name="connsiteX4" fmla="*/ 238676 w 1177773"/>
                <a:gd name="connsiteY4" fmla="*/ 373788 h 1592795"/>
                <a:gd name="connsiteX5" fmla="*/ 474553 w 1177773"/>
                <a:gd name="connsiteY5" fmla="*/ 690281 h 1592795"/>
                <a:gd name="connsiteX6" fmla="*/ 725358 w 1177773"/>
                <a:gd name="connsiteY6" fmla="*/ 1002023 h 1592795"/>
                <a:gd name="connsiteX7" fmla="*/ 995978 w 1177773"/>
                <a:gd name="connsiteY7" fmla="*/ 1336023 h 1592795"/>
                <a:gd name="connsiteX8" fmla="*/ 1131288 w 1177773"/>
                <a:gd name="connsiteY8" fmla="*/ 1503092 h 1592795"/>
                <a:gd name="connsiteX9" fmla="*/ 1177773 w 1177773"/>
                <a:gd name="connsiteY9" fmla="*/ 1560469 h 1592795"/>
                <a:gd name="connsiteX10" fmla="*/ 1177773 w 1177773"/>
                <a:gd name="connsiteY10" fmla="*/ 1592795 h 1592795"/>
                <a:gd name="connsiteX11" fmla="*/ 946849 w 1177773"/>
                <a:gd name="connsiteY11" fmla="*/ 1307387 h 1592795"/>
                <a:gd name="connsiteX12" fmla="*/ 676500 w 1177773"/>
                <a:gd name="connsiteY12" fmla="*/ 973252 h 1592795"/>
                <a:gd name="connsiteX13" fmla="*/ 427867 w 1177773"/>
                <a:gd name="connsiteY13" fmla="*/ 661238 h 1592795"/>
                <a:gd name="connsiteX14" fmla="*/ 195926 w 1177773"/>
                <a:gd name="connsiteY14" fmla="*/ 342167 h 1592795"/>
                <a:gd name="connsiteX15" fmla="*/ 90608 w 1177773"/>
                <a:gd name="connsiteY15" fmla="*/ 175913 h 1592795"/>
                <a:gd name="connsiteX16" fmla="*/ 41208 w 1177773"/>
                <a:gd name="connsiteY16" fmla="*/ 89868 h 1592795"/>
                <a:gd name="connsiteX17" fmla="*/ 17864 w 1177773"/>
                <a:gd name="connsiteY17" fmla="*/ 46032 h 1592795"/>
                <a:gd name="connsiteX18" fmla="*/ 86 w 1177773"/>
                <a:gd name="connsiteY18" fmla="*/ 1922 h 159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77773" h="1592795">
                  <a:moveTo>
                    <a:pt x="86" y="1922"/>
                  </a:moveTo>
                  <a:cubicBezTo>
                    <a:pt x="-458" y="159"/>
                    <a:pt x="1714" y="-520"/>
                    <a:pt x="2800" y="431"/>
                  </a:cubicBezTo>
                  <a:cubicBezTo>
                    <a:pt x="13114" y="13731"/>
                    <a:pt x="21935" y="27167"/>
                    <a:pt x="30350" y="41688"/>
                  </a:cubicBezTo>
                  <a:cubicBezTo>
                    <a:pt x="63194" y="98011"/>
                    <a:pt x="95360" y="154470"/>
                    <a:pt x="130104" y="209571"/>
                  </a:cubicBezTo>
                  <a:cubicBezTo>
                    <a:pt x="165119" y="265079"/>
                    <a:pt x="201219" y="319772"/>
                    <a:pt x="238676" y="373788"/>
                  </a:cubicBezTo>
                  <a:cubicBezTo>
                    <a:pt x="313593" y="481955"/>
                    <a:pt x="393123" y="586864"/>
                    <a:pt x="474553" y="690281"/>
                  </a:cubicBezTo>
                  <a:cubicBezTo>
                    <a:pt x="556934" y="795191"/>
                    <a:pt x="641349" y="898335"/>
                    <a:pt x="725358" y="1002023"/>
                  </a:cubicBezTo>
                  <a:cubicBezTo>
                    <a:pt x="815611" y="1113311"/>
                    <a:pt x="905727" y="1224735"/>
                    <a:pt x="995978" y="1336023"/>
                  </a:cubicBezTo>
                  <a:cubicBezTo>
                    <a:pt x="1041036" y="1391804"/>
                    <a:pt x="1086231" y="1447448"/>
                    <a:pt x="1131288" y="1503092"/>
                  </a:cubicBezTo>
                  <a:lnTo>
                    <a:pt x="1177773" y="1560469"/>
                  </a:lnTo>
                  <a:lnTo>
                    <a:pt x="1177773" y="1592795"/>
                  </a:lnTo>
                  <a:lnTo>
                    <a:pt x="946849" y="1307387"/>
                  </a:lnTo>
                  <a:cubicBezTo>
                    <a:pt x="856733" y="1196098"/>
                    <a:pt x="766617" y="1084675"/>
                    <a:pt x="676500" y="973252"/>
                  </a:cubicBezTo>
                  <a:cubicBezTo>
                    <a:pt x="592763" y="869836"/>
                    <a:pt x="509162" y="766418"/>
                    <a:pt x="427867" y="661238"/>
                  </a:cubicBezTo>
                  <a:cubicBezTo>
                    <a:pt x="347522" y="557143"/>
                    <a:pt x="269214" y="451284"/>
                    <a:pt x="195926" y="342167"/>
                  </a:cubicBezTo>
                  <a:cubicBezTo>
                    <a:pt x="159418" y="287745"/>
                    <a:pt x="124131" y="232372"/>
                    <a:pt x="90608" y="175913"/>
                  </a:cubicBezTo>
                  <a:cubicBezTo>
                    <a:pt x="73643" y="147549"/>
                    <a:pt x="57223" y="118776"/>
                    <a:pt x="41208" y="89868"/>
                  </a:cubicBezTo>
                  <a:cubicBezTo>
                    <a:pt x="33201" y="75346"/>
                    <a:pt x="25329" y="60824"/>
                    <a:pt x="17864" y="46032"/>
                  </a:cubicBezTo>
                  <a:cubicBezTo>
                    <a:pt x="10537" y="31510"/>
                    <a:pt x="4701" y="17530"/>
                    <a:pt x="86" y="192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7" name="任意多边形: 形状 346"/>
            <p:cNvSpPr/>
            <p:nvPr/>
          </p:nvSpPr>
          <p:spPr>
            <a:xfrm rot="5400000">
              <a:off x="8484547" y="5969460"/>
              <a:ext cx="771565" cy="662771"/>
            </a:xfrm>
            <a:custGeom>
              <a:avLst/>
              <a:gdLst>
                <a:gd name="connsiteX0" fmla="*/ 3597 w 406552"/>
                <a:gd name="connsiteY0" fmla="*/ 348305 h 349227"/>
                <a:gd name="connsiteX1" fmla="*/ 26552 w 406552"/>
                <a:gd name="connsiteY1" fmla="*/ 311905 h 349227"/>
                <a:gd name="connsiteX2" fmla="*/ 50366 w 406552"/>
                <a:gd name="connsiteY2" fmla="*/ 292883 h 349227"/>
                <a:gd name="connsiteX3" fmla="*/ 53870 w 406552"/>
                <a:gd name="connsiteY3" fmla="*/ 290094 h 349227"/>
                <a:gd name="connsiteX4" fmla="*/ 57731 w 406552"/>
                <a:gd name="connsiteY4" fmla="*/ 263992 h 349227"/>
                <a:gd name="connsiteX5" fmla="*/ 54156 w 406552"/>
                <a:gd name="connsiteY5" fmla="*/ 266853 h 349227"/>
                <a:gd name="connsiteX6" fmla="*/ 83118 w 406552"/>
                <a:gd name="connsiteY6" fmla="*/ 266567 h 349227"/>
                <a:gd name="connsiteX7" fmla="*/ 86837 w 406552"/>
                <a:gd name="connsiteY7" fmla="*/ 262705 h 349227"/>
                <a:gd name="connsiteX8" fmla="*/ 87910 w 406552"/>
                <a:gd name="connsiteY8" fmla="*/ 241967 h 349227"/>
                <a:gd name="connsiteX9" fmla="*/ 83190 w 406552"/>
                <a:gd name="connsiteY9" fmla="*/ 245757 h 349227"/>
                <a:gd name="connsiteX10" fmla="*/ 131174 w 406552"/>
                <a:gd name="connsiteY10" fmla="*/ 226806 h 349227"/>
                <a:gd name="connsiteX11" fmla="*/ 155989 w 406552"/>
                <a:gd name="connsiteY11" fmla="*/ 186759 h 349227"/>
                <a:gd name="connsiteX12" fmla="*/ 151341 w 406552"/>
                <a:gd name="connsiteY12" fmla="*/ 190478 h 349227"/>
                <a:gd name="connsiteX13" fmla="*/ 178730 w 406552"/>
                <a:gd name="connsiteY13" fmla="*/ 180252 h 349227"/>
                <a:gd name="connsiteX14" fmla="*/ 196966 w 406552"/>
                <a:gd name="connsiteY14" fmla="*/ 151147 h 349227"/>
                <a:gd name="connsiteX15" fmla="*/ 201614 w 406552"/>
                <a:gd name="connsiteY15" fmla="*/ 143495 h 349227"/>
                <a:gd name="connsiteX16" fmla="*/ 207478 w 406552"/>
                <a:gd name="connsiteY16" fmla="*/ 138489 h 349227"/>
                <a:gd name="connsiteX17" fmla="*/ 218920 w 406552"/>
                <a:gd name="connsiteY17" fmla="*/ 128835 h 349227"/>
                <a:gd name="connsiteX18" fmla="*/ 228216 w 406552"/>
                <a:gd name="connsiteY18" fmla="*/ 101160 h 349227"/>
                <a:gd name="connsiteX19" fmla="*/ 221923 w 406552"/>
                <a:gd name="connsiteY19" fmla="*/ 103949 h 349227"/>
                <a:gd name="connsiteX20" fmla="*/ 254246 w 406552"/>
                <a:gd name="connsiteY20" fmla="*/ 103520 h 349227"/>
                <a:gd name="connsiteX21" fmla="*/ 292076 w 406552"/>
                <a:gd name="connsiteY21" fmla="*/ 87572 h 349227"/>
                <a:gd name="connsiteX22" fmla="*/ 296582 w 406552"/>
                <a:gd name="connsiteY22" fmla="*/ 84855 h 349227"/>
                <a:gd name="connsiteX23" fmla="*/ 313244 w 406552"/>
                <a:gd name="connsiteY23" fmla="*/ 55893 h 349227"/>
                <a:gd name="connsiteX24" fmla="*/ 319823 w 406552"/>
                <a:gd name="connsiteY24" fmla="*/ 50386 h 349227"/>
                <a:gd name="connsiteX25" fmla="*/ 329191 w 406552"/>
                <a:gd name="connsiteY25" fmla="*/ 50243 h 349227"/>
                <a:gd name="connsiteX26" fmla="*/ 344781 w 406552"/>
                <a:gd name="connsiteY26" fmla="*/ 46238 h 349227"/>
                <a:gd name="connsiteX27" fmla="*/ 389976 w 406552"/>
                <a:gd name="connsiteY27" fmla="*/ 5405 h 349227"/>
                <a:gd name="connsiteX28" fmla="*/ 384184 w 406552"/>
                <a:gd name="connsiteY28" fmla="*/ 6335 h 349227"/>
                <a:gd name="connsiteX29" fmla="*/ 405638 w 406552"/>
                <a:gd name="connsiteY29" fmla="*/ 8838 h 349227"/>
                <a:gd name="connsiteX30" fmla="*/ 404493 w 406552"/>
                <a:gd name="connsiteY30" fmla="*/ 4976 h 349227"/>
                <a:gd name="connsiteX31" fmla="*/ 389261 w 406552"/>
                <a:gd name="connsiteY31" fmla="*/ 971 h 349227"/>
                <a:gd name="connsiteX32" fmla="*/ 383469 w 406552"/>
                <a:gd name="connsiteY32" fmla="*/ 1901 h 349227"/>
                <a:gd name="connsiteX33" fmla="*/ 334340 w 406552"/>
                <a:gd name="connsiteY33" fmla="*/ 42377 h 349227"/>
                <a:gd name="connsiteX34" fmla="*/ 324829 w 406552"/>
                <a:gd name="connsiteY34" fmla="*/ 43020 h 349227"/>
                <a:gd name="connsiteX35" fmla="*/ 316176 w 406552"/>
                <a:gd name="connsiteY35" fmla="*/ 43735 h 349227"/>
                <a:gd name="connsiteX36" fmla="*/ 304591 w 406552"/>
                <a:gd name="connsiteY36" fmla="*/ 54677 h 349227"/>
                <a:gd name="connsiteX37" fmla="*/ 289502 w 406552"/>
                <a:gd name="connsiteY37" fmla="*/ 83282 h 349227"/>
                <a:gd name="connsiteX38" fmla="*/ 294007 w 406552"/>
                <a:gd name="connsiteY38" fmla="*/ 80564 h 349227"/>
                <a:gd name="connsiteX39" fmla="*/ 259395 w 406552"/>
                <a:gd name="connsiteY39" fmla="*/ 91291 h 349227"/>
                <a:gd name="connsiteX40" fmla="*/ 227143 w 406552"/>
                <a:gd name="connsiteY40" fmla="*/ 98728 h 349227"/>
                <a:gd name="connsiteX41" fmla="*/ 220850 w 406552"/>
                <a:gd name="connsiteY41" fmla="*/ 101517 h 349227"/>
                <a:gd name="connsiteX42" fmla="*/ 211911 w 406552"/>
                <a:gd name="connsiteY42" fmla="*/ 125760 h 349227"/>
                <a:gd name="connsiteX43" fmla="*/ 201042 w 406552"/>
                <a:gd name="connsiteY43" fmla="*/ 133483 h 349227"/>
                <a:gd name="connsiteX44" fmla="*/ 192389 w 406552"/>
                <a:gd name="connsiteY44" fmla="*/ 144353 h 349227"/>
                <a:gd name="connsiteX45" fmla="*/ 177586 w 406552"/>
                <a:gd name="connsiteY45" fmla="*/ 170526 h 349227"/>
                <a:gd name="connsiteX46" fmla="*/ 153343 w 406552"/>
                <a:gd name="connsiteY46" fmla="*/ 183255 h 349227"/>
                <a:gd name="connsiteX47" fmla="*/ 148695 w 406552"/>
                <a:gd name="connsiteY47" fmla="*/ 186974 h 349227"/>
                <a:gd name="connsiteX48" fmla="*/ 126955 w 406552"/>
                <a:gd name="connsiteY48" fmla="*/ 220728 h 349227"/>
                <a:gd name="connsiteX49" fmla="*/ 85264 w 406552"/>
                <a:gd name="connsiteY49" fmla="*/ 238391 h 349227"/>
                <a:gd name="connsiteX50" fmla="*/ 80544 w 406552"/>
                <a:gd name="connsiteY50" fmla="*/ 242181 h 349227"/>
                <a:gd name="connsiteX51" fmla="*/ 79471 w 406552"/>
                <a:gd name="connsiteY51" fmla="*/ 262920 h 349227"/>
                <a:gd name="connsiteX52" fmla="*/ 83190 w 406552"/>
                <a:gd name="connsiteY52" fmla="*/ 259058 h 349227"/>
                <a:gd name="connsiteX53" fmla="*/ 54227 w 406552"/>
                <a:gd name="connsiteY53" fmla="*/ 259487 h 349227"/>
                <a:gd name="connsiteX54" fmla="*/ 50652 w 406552"/>
                <a:gd name="connsiteY54" fmla="*/ 262348 h 349227"/>
                <a:gd name="connsiteX55" fmla="*/ 46861 w 406552"/>
                <a:gd name="connsiteY55" fmla="*/ 288449 h 349227"/>
                <a:gd name="connsiteX56" fmla="*/ 50366 w 406552"/>
                <a:gd name="connsiteY56" fmla="*/ 285661 h 349227"/>
                <a:gd name="connsiteX57" fmla="*/ 23048 w 406552"/>
                <a:gd name="connsiteY57" fmla="*/ 304182 h 349227"/>
                <a:gd name="connsiteX58" fmla="*/ 308 w 406552"/>
                <a:gd name="connsiteY58" fmla="*/ 346589 h 349227"/>
                <a:gd name="connsiteX59" fmla="*/ 3597 w 406552"/>
                <a:gd name="connsiteY59" fmla="*/ 348305 h 349227"/>
                <a:gd name="connsiteX60" fmla="*/ 3597 w 406552"/>
                <a:gd name="connsiteY60" fmla="*/ 348305 h 3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06552" h="349227">
                  <a:moveTo>
                    <a:pt x="3597" y="348305"/>
                  </a:moveTo>
                  <a:cubicBezTo>
                    <a:pt x="11964" y="336577"/>
                    <a:pt x="19186" y="324277"/>
                    <a:pt x="26552" y="311905"/>
                  </a:cubicBezTo>
                  <a:cubicBezTo>
                    <a:pt x="31701" y="303252"/>
                    <a:pt x="38995" y="292383"/>
                    <a:pt x="50366" y="292883"/>
                  </a:cubicBezTo>
                  <a:cubicBezTo>
                    <a:pt x="51867" y="292955"/>
                    <a:pt x="53655" y="291596"/>
                    <a:pt x="53870" y="290094"/>
                  </a:cubicBezTo>
                  <a:cubicBezTo>
                    <a:pt x="55157" y="281370"/>
                    <a:pt x="56444" y="272717"/>
                    <a:pt x="57731" y="263992"/>
                  </a:cubicBezTo>
                  <a:cubicBezTo>
                    <a:pt x="56516" y="264922"/>
                    <a:pt x="55371" y="265923"/>
                    <a:pt x="54156" y="266853"/>
                  </a:cubicBezTo>
                  <a:cubicBezTo>
                    <a:pt x="63810" y="266781"/>
                    <a:pt x="73464" y="266638"/>
                    <a:pt x="83118" y="266567"/>
                  </a:cubicBezTo>
                  <a:cubicBezTo>
                    <a:pt x="85264" y="266567"/>
                    <a:pt x="86694" y="264708"/>
                    <a:pt x="86837" y="262705"/>
                  </a:cubicBezTo>
                  <a:cubicBezTo>
                    <a:pt x="87194" y="255769"/>
                    <a:pt x="87552" y="248903"/>
                    <a:pt x="87910" y="241967"/>
                  </a:cubicBezTo>
                  <a:cubicBezTo>
                    <a:pt x="86336" y="243254"/>
                    <a:pt x="84763" y="244470"/>
                    <a:pt x="83190" y="245757"/>
                  </a:cubicBezTo>
                  <a:cubicBezTo>
                    <a:pt x="101497" y="250834"/>
                    <a:pt x="117944" y="237747"/>
                    <a:pt x="131174" y="226806"/>
                  </a:cubicBezTo>
                  <a:cubicBezTo>
                    <a:pt x="143546" y="216508"/>
                    <a:pt x="155703" y="203851"/>
                    <a:pt x="155989" y="186759"/>
                  </a:cubicBezTo>
                  <a:cubicBezTo>
                    <a:pt x="154416" y="187975"/>
                    <a:pt x="152842" y="189262"/>
                    <a:pt x="151341" y="190478"/>
                  </a:cubicBezTo>
                  <a:cubicBezTo>
                    <a:pt x="161853" y="192051"/>
                    <a:pt x="171293" y="187546"/>
                    <a:pt x="178730" y="180252"/>
                  </a:cubicBezTo>
                  <a:cubicBezTo>
                    <a:pt x="187025" y="172100"/>
                    <a:pt x="191459" y="161158"/>
                    <a:pt x="196966" y="151147"/>
                  </a:cubicBezTo>
                  <a:cubicBezTo>
                    <a:pt x="198395" y="148501"/>
                    <a:pt x="199897" y="145926"/>
                    <a:pt x="201614" y="143495"/>
                  </a:cubicBezTo>
                  <a:cubicBezTo>
                    <a:pt x="203473" y="140849"/>
                    <a:pt x="204689" y="139991"/>
                    <a:pt x="207478" y="138489"/>
                  </a:cubicBezTo>
                  <a:cubicBezTo>
                    <a:pt x="211840" y="136057"/>
                    <a:pt x="215773" y="132696"/>
                    <a:pt x="218920" y="128835"/>
                  </a:cubicBezTo>
                  <a:cubicBezTo>
                    <a:pt x="225212" y="120968"/>
                    <a:pt x="228645" y="111243"/>
                    <a:pt x="228216" y="101160"/>
                  </a:cubicBezTo>
                  <a:cubicBezTo>
                    <a:pt x="226142" y="102089"/>
                    <a:pt x="223997" y="103019"/>
                    <a:pt x="221923" y="103949"/>
                  </a:cubicBezTo>
                  <a:cubicBezTo>
                    <a:pt x="231434" y="112244"/>
                    <a:pt x="244163" y="109097"/>
                    <a:pt x="254246" y="103520"/>
                  </a:cubicBezTo>
                  <a:cubicBezTo>
                    <a:pt x="265688" y="97084"/>
                    <a:pt x="277559" y="82567"/>
                    <a:pt x="292076" y="87572"/>
                  </a:cubicBezTo>
                  <a:cubicBezTo>
                    <a:pt x="294007" y="88216"/>
                    <a:pt x="296081" y="86643"/>
                    <a:pt x="296582" y="84855"/>
                  </a:cubicBezTo>
                  <a:cubicBezTo>
                    <a:pt x="299657" y="73913"/>
                    <a:pt x="305306" y="63973"/>
                    <a:pt x="313244" y="55893"/>
                  </a:cubicBezTo>
                  <a:cubicBezTo>
                    <a:pt x="315031" y="54033"/>
                    <a:pt x="317392" y="51173"/>
                    <a:pt x="319823" y="50386"/>
                  </a:cubicBezTo>
                  <a:cubicBezTo>
                    <a:pt x="322326" y="49599"/>
                    <a:pt x="326617" y="50243"/>
                    <a:pt x="329191" y="50243"/>
                  </a:cubicBezTo>
                  <a:cubicBezTo>
                    <a:pt x="334840" y="50100"/>
                    <a:pt x="339560" y="48455"/>
                    <a:pt x="344781" y="46238"/>
                  </a:cubicBezTo>
                  <a:cubicBezTo>
                    <a:pt x="363803" y="37943"/>
                    <a:pt x="379679" y="23498"/>
                    <a:pt x="389976" y="5405"/>
                  </a:cubicBezTo>
                  <a:cubicBezTo>
                    <a:pt x="388045" y="5691"/>
                    <a:pt x="386114" y="5977"/>
                    <a:pt x="384184" y="6335"/>
                  </a:cubicBezTo>
                  <a:cubicBezTo>
                    <a:pt x="390334" y="11841"/>
                    <a:pt x="398629" y="13629"/>
                    <a:pt x="405638" y="8838"/>
                  </a:cubicBezTo>
                  <a:cubicBezTo>
                    <a:pt x="407211" y="7765"/>
                    <a:pt x="406710" y="4690"/>
                    <a:pt x="404493" y="4976"/>
                  </a:cubicBezTo>
                  <a:cubicBezTo>
                    <a:pt x="399273" y="5548"/>
                    <a:pt x="393266" y="4547"/>
                    <a:pt x="389261" y="971"/>
                  </a:cubicBezTo>
                  <a:cubicBezTo>
                    <a:pt x="387473" y="-602"/>
                    <a:pt x="384685" y="-244"/>
                    <a:pt x="383469" y="1901"/>
                  </a:cubicBezTo>
                  <a:cubicBezTo>
                    <a:pt x="373100" y="20208"/>
                    <a:pt x="355007" y="36799"/>
                    <a:pt x="334340" y="42377"/>
                  </a:cubicBezTo>
                  <a:cubicBezTo>
                    <a:pt x="331265" y="43235"/>
                    <a:pt x="327976" y="42949"/>
                    <a:pt x="324829" y="43020"/>
                  </a:cubicBezTo>
                  <a:cubicBezTo>
                    <a:pt x="322112" y="43092"/>
                    <a:pt x="318607" y="42448"/>
                    <a:pt x="316176" y="43735"/>
                  </a:cubicBezTo>
                  <a:cubicBezTo>
                    <a:pt x="311814" y="45881"/>
                    <a:pt x="307666" y="51030"/>
                    <a:pt x="304591" y="54677"/>
                  </a:cubicBezTo>
                  <a:cubicBezTo>
                    <a:pt x="297511" y="63044"/>
                    <a:pt x="292434" y="72769"/>
                    <a:pt x="289502" y="83282"/>
                  </a:cubicBezTo>
                  <a:cubicBezTo>
                    <a:pt x="291004" y="82352"/>
                    <a:pt x="292505" y="81494"/>
                    <a:pt x="294007" y="80564"/>
                  </a:cubicBezTo>
                  <a:cubicBezTo>
                    <a:pt x="281278" y="76202"/>
                    <a:pt x="269264" y="84068"/>
                    <a:pt x="259395" y="91291"/>
                  </a:cubicBezTo>
                  <a:cubicBezTo>
                    <a:pt x="251171" y="97369"/>
                    <a:pt x="236869" y="107310"/>
                    <a:pt x="227143" y="98728"/>
                  </a:cubicBezTo>
                  <a:cubicBezTo>
                    <a:pt x="224783" y="96654"/>
                    <a:pt x="220708" y="98156"/>
                    <a:pt x="220850" y="101517"/>
                  </a:cubicBezTo>
                  <a:cubicBezTo>
                    <a:pt x="221208" y="110456"/>
                    <a:pt x="217990" y="119181"/>
                    <a:pt x="211911" y="125760"/>
                  </a:cubicBezTo>
                  <a:cubicBezTo>
                    <a:pt x="208693" y="129192"/>
                    <a:pt x="205118" y="131266"/>
                    <a:pt x="201042" y="133483"/>
                  </a:cubicBezTo>
                  <a:cubicBezTo>
                    <a:pt x="197251" y="135557"/>
                    <a:pt x="194534" y="140706"/>
                    <a:pt x="192389" y="144353"/>
                  </a:cubicBezTo>
                  <a:cubicBezTo>
                    <a:pt x="187240" y="152934"/>
                    <a:pt x="183736" y="162589"/>
                    <a:pt x="177586" y="170526"/>
                  </a:cubicBezTo>
                  <a:cubicBezTo>
                    <a:pt x="171865" y="177892"/>
                    <a:pt x="163140" y="184686"/>
                    <a:pt x="153343" y="183255"/>
                  </a:cubicBezTo>
                  <a:cubicBezTo>
                    <a:pt x="150840" y="182898"/>
                    <a:pt x="148695" y="184400"/>
                    <a:pt x="148695" y="186974"/>
                  </a:cubicBezTo>
                  <a:cubicBezTo>
                    <a:pt x="148409" y="201348"/>
                    <a:pt x="137253" y="212146"/>
                    <a:pt x="126955" y="220728"/>
                  </a:cubicBezTo>
                  <a:cubicBezTo>
                    <a:pt x="115799" y="230096"/>
                    <a:pt x="100925" y="242753"/>
                    <a:pt x="85264" y="238391"/>
                  </a:cubicBezTo>
                  <a:cubicBezTo>
                    <a:pt x="82761" y="237676"/>
                    <a:pt x="80687" y="239821"/>
                    <a:pt x="80544" y="242181"/>
                  </a:cubicBezTo>
                  <a:cubicBezTo>
                    <a:pt x="80186" y="249118"/>
                    <a:pt x="79829" y="255983"/>
                    <a:pt x="79471" y="262920"/>
                  </a:cubicBezTo>
                  <a:cubicBezTo>
                    <a:pt x="80687" y="261632"/>
                    <a:pt x="81974" y="260345"/>
                    <a:pt x="83190" y="259058"/>
                  </a:cubicBezTo>
                  <a:cubicBezTo>
                    <a:pt x="73536" y="259201"/>
                    <a:pt x="63881" y="259344"/>
                    <a:pt x="54227" y="259487"/>
                  </a:cubicBezTo>
                  <a:cubicBezTo>
                    <a:pt x="52726" y="259487"/>
                    <a:pt x="50938" y="260703"/>
                    <a:pt x="50652" y="262348"/>
                  </a:cubicBezTo>
                  <a:cubicBezTo>
                    <a:pt x="49365" y="271072"/>
                    <a:pt x="48149" y="279725"/>
                    <a:pt x="46861" y="288449"/>
                  </a:cubicBezTo>
                  <a:cubicBezTo>
                    <a:pt x="48006" y="287520"/>
                    <a:pt x="49222" y="286590"/>
                    <a:pt x="50366" y="285661"/>
                  </a:cubicBezTo>
                  <a:cubicBezTo>
                    <a:pt x="38066" y="285088"/>
                    <a:pt x="29270" y="294671"/>
                    <a:pt x="23048" y="304182"/>
                  </a:cubicBezTo>
                  <a:cubicBezTo>
                    <a:pt x="14324" y="317555"/>
                    <a:pt x="6958" y="332072"/>
                    <a:pt x="308" y="346589"/>
                  </a:cubicBezTo>
                  <a:cubicBezTo>
                    <a:pt x="-980" y="348734"/>
                    <a:pt x="2095" y="350308"/>
                    <a:pt x="3597" y="348305"/>
                  </a:cubicBezTo>
                  <a:lnTo>
                    <a:pt x="3597" y="34830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8" name="任意多边形: 形状 347"/>
            <p:cNvSpPr/>
            <p:nvPr/>
          </p:nvSpPr>
          <p:spPr>
            <a:xfrm rot="5400000">
              <a:off x="8432027" y="6004140"/>
              <a:ext cx="198438" cy="169352"/>
            </a:xfrm>
            <a:custGeom>
              <a:avLst/>
              <a:gdLst>
                <a:gd name="connsiteX0" fmla="*/ 509 w 104561"/>
                <a:gd name="connsiteY0" fmla="*/ 89126 h 89235"/>
                <a:gd name="connsiteX1" fmla="*/ 17600 w 104561"/>
                <a:gd name="connsiteY1" fmla="*/ 60951 h 89235"/>
                <a:gd name="connsiteX2" fmla="*/ 13881 w 104561"/>
                <a:gd name="connsiteY2" fmla="*/ 62595 h 89235"/>
                <a:gd name="connsiteX3" fmla="*/ 37123 w 104561"/>
                <a:gd name="connsiteY3" fmla="*/ 41928 h 89235"/>
                <a:gd name="connsiteX4" fmla="*/ 30687 w 104561"/>
                <a:gd name="connsiteY4" fmla="*/ 43859 h 89235"/>
                <a:gd name="connsiteX5" fmla="*/ 47492 w 104561"/>
                <a:gd name="connsiteY5" fmla="*/ 45719 h 89235"/>
                <a:gd name="connsiteX6" fmla="*/ 54429 w 104561"/>
                <a:gd name="connsiteY6" fmla="*/ 38353 h 89235"/>
                <a:gd name="connsiteX7" fmla="*/ 63725 w 104561"/>
                <a:gd name="connsiteY7" fmla="*/ 30773 h 89235"/>
                <a:gd name="connsiteX8" fmla="*/ 74666 w 104561"/>
                <a:gd name="connsiteY8" fmla="*/ 29700 h 89235"/>
                <a:gd name="connsiteX9" fmla="*/ 80459 w 104561"/>
                <a:gd name="connsiteY9" fmla="*/ 20403 h 89235"/>
                <a:gd name="connsiteX10" fmla="*/ 101198 w 104561"/>
                <a:gd name="connsiteY10" fmla="*/ 7317 h 89235"/>
                <a:gd name="connsiteX11" fmla="*/ 101054 w 104561"/>
                <a:gd name="connsiteY11" fmla="*/ 94 h 89235"/>
                <a:gd name="connsiteX12" fmla="*/ 81532 w 104561"/>
                <a:gd name="connsiteY12" fmla="*/ 6673 h 89235"/>
                <a:gd name="connsiteX13" fmla="*/ 74810 w 104561"/>
                <a:gd name="connsiteY13" fmla="*/ 15255 h 89235"/>
                <a:gd name="connsiteX14" fmla="*/ 68874 w 104561"/>
                <a:gd name="connsiteY14" fmla="*/ 24050 h 89235"/>
                <a:gd name="connsiteX15" fmla="*/ 58648 w 104561"/>
                <a:gd name="connsiteY15" fmla="*/ 24479 h 89235"/>
                <a:gd name="connsiteX16" fmla="*/ 51211 w 104561"/>
                <a:gd name="connsiteY16" fmla="*/ 30773 h 89235"/>
                <a:gd name="connsiteX17" fmla="*/ 45132 w 104561"/>
                <a:gd name="connsiteY17" fmla="*/ 38639 h 89235"/>
                <a:gd name="connsiteX18" fmla="*/ 36551 w 104561"/>
                <a:gd name="connsiteY18" fmla="*/ 40212 h 89235"/>
                <a:gd name="connsiteX19" fmla="*/ 30115 w 104561"/>
                <a:gd name="connsiteY19" fmla="*/ 42143 h 89235"/>
                <a:gd name="connsiteX20" fmla="*/ 14597 w 104561"/>
                <a:gd name="connsiteY20" fmla="*/ 56088 h 89235"/>
                <a:gd name="connsiteX21" fmla="*/ 11736 w 104561"/>
                <a:gd name="connsiteY21" fmla="*/ 57804 h 89235"/>
                <a:gd name="connsiteX22" fmla="*/ 8 w 104561"/>
                <a:gd name="connsiteY22" fmla="*/ 89055 h 89235"/>
                <a:gd name="connsiteX23" fmla="*/ 509 w 104561"/>
                <a:gd name="connsiteY23" fmla="*/ 89126 h 89235"/>
                <a:gd name="connsiteX24" fmla="*/ 509 w 104561"/>
                <a:gd name="connsiteY24" fmla="*/ 89126 h 89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4561" h="89235">
                  <a:moveTo>
                    <a:pt x="509" y="89126"/>
                  </a:moveTo>
                  <a:cubicBezTo>
                    <a:pt x="7016" y="80187"/>
                    <a:pt x="12666" y="70748"/>
                    <a:pt x="17600" y="60951"/>
                  </a:cubicBezTo>
                  <a:cubicBezTo>
                    <a:pt x="16384" y="61523"/>
                    <a:pt x="15097" y="62023"/>
                    <a:pt x="13881" y="62595"/>
                  </a:cubicBezTo>
                  <a:cubicBezTo>
                    <a:pt x="26110" y="64169"/>
                    <a:pt x="37409" y="54443"/>
                    <a:pt x="37123" y="41928"/>
                  </a:cubicBezTo>
                  <a:cubicBezTo>
                    <a:pt x="34977" y="42572"/>
                    <a:pt x="32832" y="43216"/>
                    <a:pt x="30687" y="43859"/>
                  </a:cubicBezTo>
                  <a:cubicBezTo>
                    <a:pt x="34405" y="50081"/>
                    <a:pt x="42129" y="49223"/>
                    <a:pt x="47492" y="45719"/>
                  </a:cubicBezTo>
                  <a:cubicBezTo>
                    <a:pt x="50424" y="43788"/>
                    <a:pt x="52426" y="41213"/>
                    <a:pt x="54429" y="38353"/>
                  </a:cubicBezTo>
                  <a:cubicBezTo>
                    <a:pt x="56646" y="35278"/>
                    <a:pt x="59434" y="30701"/>
                    <a:pt x="63725" y="30773"/>
                  </a:cubicBezTo>
                  <a:cubicBezTo>
                    <a:pt x="67873" y="30844"/>
                    <a:pt x="70948" y="32346"/>
                    <a:pt x="74666" y="29700"/>
                  </a:cubicBezTo>
                  <a:cubicBezTo>
                    <a:pt x="77742" y="27483"/>
                    <a:pt x="79029" y="23765"/>
                    <a:pt x="80459" y="20403"/>
                  </a:cubicBezTo>
                  <a:cubicBezTo>
                    <a:pt x="84178" y="11750"/>
                    <a:pt x="91829" y="7102"/>
                    <a:pt x="101198" y="7317"/>
                  </a:cubicBezTo>
                  <a:cubicBezTo>
                    <a:pt x="105917" y="7388"/>
                    <a:pt x="105488" y="523"/>
                    <a:pt x="101054" y="94"/>
                  </a:cubicBezTo>
                  <a:cubicBezTo>
                    <a:pt x="93975" y="-550"/>
                    <a:pt x="86895" y="2168"/>
                    <a:pt x="81532" y="6673"/>
                  </a:cubicBezTo>
                  <a:cubicBezTo>
                    <a:pt x="78743" y="9033"/>
                    <a:pt x="76383" y="11965"/>
                    <a:pt x="74810" y="15255"/>
                  </a:cubicBezTo>
                  <a:cubicBezTo>
                    <a:pt x="73451" y="18043"/>
                    <a:pt x="72450" y="23693"/>
                    <a:pt x="68874" y="24050"/>
                  </a:cubicBezTo>
                  <a:cubicBezTo>
                    <a:pt x="65227" y="24479"/>
                    <a:pt x="62367" y="22906"/>
                    <a:pt x="58648" y="24479"/>
                  </a:cubicBezTo>
                  <a:cubicBezTo>
                    <a:pt x="55644" y="25767"/>
                    <a:pt x="53213" y="28198"/>
                    <a:pt x="51211" y="30773"/>
                  </a:cubicBezTo>
                  <a:cubicBezTo>
                    <a:pt x="49208" y="33347"/>
                    <a:pt x="47635" y="36494"/>
                    <a:pt x="45132" y="38639"/>
                  </a:cubicBezTo>
                  <a:cubicBezTo>
                    <a:pt x="43201" y="40355"/>
                    <a:pt x="38410" y="43287"/>
                    <a:pt x="36551" y="40212"/>
                  </a:cubicBezTo>
                  <a:cubicBezTo>
                    <a:pt x="34763" y="37209"/>
                    <a:pt x="29971" y="38711"/>
                    <a:pt x="30115" y="42143"/>
                  </a:cubicBezTo>
                  <a:cubicBezTo>
                    <a:pt x="30400" y="50582"/>
                    <a:pt x="22749" y="56874"/>
                    <a:pt x="14597" y="56088"/>
                  </a:cubicBezTo>
                  <a:cubicBezTo>
                    <a:pt x="13524" y="56016"/>
                    <a:pt x="12237" y="56874"/>
                    <a:pt x="11736" y="57804"/>
                  </a:cubicBezTo>
                  <a:cubicBezTo>
                    <a:pt x="7016" y="67887"/>
                    <a:pt x="3012" y="78328"/>
                    <a:pt x="8" y="89055"/>
                  </a:cubicBezTo>
                  <a:cubicBezTo>
                    <a:pt x="-63" y="89198"/>
                    <a:pt x="366" y="89341"/>
                    <a:pt x="509" y="89126"/>
                  </a:cubicBezTo>
                  <a:lnTo>
                    <a:pt x="509" y="8912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9" name="任意多边形: 形状 348"/>
            <p:cNvSpPr/>
            <p:nvPr/>
          </p:nvSpPr>
          <p:spPr>
            <a:xfrm rot="5400000">
              <a:off x="8672673" y="6270134"/>
              <a:ext cx="234138" cy="186970"/>
            </a:xfrm>
            <a:custGeom>
              <a:avLst/>
              <a:gdLst>
                <a:gd name="connsiteX0" fmla="*/ 1918 w 123372"/>
                <a:gd name="connsiteY0" fmla="*/ 98464 h 98518"/>
                <a:gd name="connsiteX1" fmla="*/ 11214 w 123372"/>
                <a:gd name="connsiteY1" fmla="*/ 95031 h 98518"/>
                <a:gd name="connsiteX2" fmla="*/ 19367 w 123372"/>
                <a:gd name="connsiteY2" fmla="*/ 87880 h 98518"/>
                <a:gd name="connsiteX3" fmla="*/ 29450 w 123372"/>
                <a:gd name="connsiteY3" fmla="*/ 69358 h 98518"/>
                <a:gd name="connsiteX4" fmla="*/ 22156 w 123372"/>
                <a:gd name="connsiteY4" fmla="*/ 69501 h 98518"/>
                <a:gd name="connsiteX5" fmla="*/ 41107 w 123372"/>
                <a:gd name="connsiteY5" fmla="*/ 76366 h 98518"/>
                <a:gd name="connsiteX6" fmla="*/ 48615 w 123372"/>
                <a:gd name="connsiteY6" fmla="*/ 56772 h 98518"/>
                <a:gd name="connsiteX7" fmla="*/ 53335 w 123372"/>
                <a:gd name="connsiteY7" fmla="*/ 50336 h 98518"/>
                <a:gd name="connsiteX8" fmla="*/ 61130 w 123372"/>
                <a:gd name="connsiteY8" fmla="*/ 50336 h 98518"/>
                <a:gd name="connsiteX9" fmla="*/ 67995 w 123372"/>
                <a:gd name="connsiteY9" fmla="*/ 46832 h 98518"/>
                <a:gd name="connsiteX10" fmla="*/ 96100 w 123372"/>
                <a:gd name="connsiteY10" fmla="*/ 20516 h 98518"/>
                <a:gd name="connsiteX11" fmla="*/ 93096 w 123372"/>
                <a:gd name="connsiteY11" fmla="*/ 21874 h 98518"/>
                <a:gd name="connsiteX12" fmla="*/ 122845 w 123372"/>
                <a:gd name="connsiteY12" fmla="*/ 6428 h 98518"/>
                <a:gd name="connsiteX13" fmla="*/ 116051 w 123372"/>
                <a:gd name="connsiteY13" fmla="*/ 1422 h 98518"/>
                <a:gd name="connsiteX14" fmla="*/ 102893 w 123372"/>
                <a:gd name="connsiteY14" fmla="*/ 11863 h 98518"/>
                <a:gd name="connsiteX15" fmla="*/ 94884 w 123372"/>
                <a:gd name="connsiteY15" fmla="*/ 13364 h 98518"/>
                <a:gd name="connsiteX16" fmla="*/ 88019 w 123372"/>
                <a:gd name="connsiteY16" fmla="*/ 16440 h 98518"/>
                <a:gd name="connsiteX17" fmla="*/ 72214 w 123372"/>
                <a:gd name="connsiteY17" fmla="*/ 31600 h 98518"/>
                <a:gd name="connsiteX18" fmla="*/ 56982 w 123372"/>
                <a:gd name="connsiteY18" fmla="*/ 42470 h 98518"/>
                <a:gd name="connsiteX19" fmla="*/ 44396 w 123372"/>
                <a:gd name="connsiteY19" fmla="*/ 45616 h 98518"/>
                <a:gd name="connsiteX20" fmla="*/ 40820 w 123372"/>
                <a:gd name="connsiteY20" fmla="*/ 55413 h 98518"/>
                <a:gd name="connsiteX21" fmla="*/ 39104 w 123372"/>
                <a:gd name="connsiteY21" fmla="*/ 66998 h 98518"/>
                <a:gd name="connsiteX22" fmla="*/ 29450 w 123372"/>
                <a:gd name="connsiteY22" fmla="*/ 67427 h 98518"/>
                <a:gd name="connsiteX23" fmla="*/ 22156 w 123372"/>
                <a:gd name="connsiteY23" fmla="*/ 67571 h 98518"/>
                <a:gd name="connsiteX24" fmla="*/ 13861 w 123372"/>
                <a:gd name="connsiteY24" fmla="*/ 83518 h 98518"/>
                <a:gd name="connsiteX25" fmla="*/ 702 w 123372"/>
                <a:gd name="connsiteY25" fmla="*/ 95746 h 98518"/>
                <a:gd name="connsiteX26" fmla="*/ 1918 w 123372"/>
                <a:gd name="connsiteY26" fmla="*/ 98464 h 98518"/>
                <a:gd name="connsiteX27" fmla="*/ 1918 w 123372"/>
                <a:gd name="connsiteY27" fmla="*/ 98464 h 9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3372" h="98518">
                  <a:moveTo>
                    <a:pt x="1918" y="98464"/>
                  </a:moveTo>
                  <a:cubicBezTo>
                    <a:pt x="5279" y="97534"/>
                    <a:pt x="8211" y="96962"/>
                    <a:pt x="11214" y="95031"/>
                  </a:cubicBezTo>
                  <a:cubicBezTo>
                    <a:pt x="14290" y="93029"/>
                    <a:pt x="17007" y="90669"/>
                    <a:pt x="19367" y="87880"/>
                  </a:cubicBezTo>
                  <a:cubicBezTo>
                    <a:pt x="24087" y="82517"/>
                    <a:pt x="27448" y="76223"/>
                    <a:pt x="29450" y="69358"/>
                  </a:cubicBezTo>
                  <a:cubicBezTo>
                    <a:pt x="27019" y="69430"/>
                    <a:pt x="24588" y="69501"/>
                    <a:pt x="22156" y="69501"/>
                  </a:cubicBezTo>
                  <a:cubicBezTo>
                    <a:pt x="24873" y="76867"/>
                    <a:pt x="34170" y="80657"/>
                    <a:pt x="41107" y="76366"/>
                  </a:cubicBezTo>
                  <a:cubicBezTo>
                    <a:pt x="47757" y="72290"/>
                    <a:pt x="47686" y="63637"/>
                    <a:pt x="48615" y="56772"/>
                  </a:cubicBezTo>
                  <a:cubicBezTo>
                    <a:pt x="49045" y="53340"/>
                    <a:pt x="49330" y="50336"/>
                    <a:pt x="53335" y="50336"/>
                  </a:cubicBezTo>
                  <a:cubicBezTo>
                    <a:pt x="55981" y="50336"/>
                    <a:pt x="58413" y="50980"/>
                    <a:pt x="61130" y="50336"/>
                  </a:cubicBezTo>
                  <a:cubicBezTo>
                    <a:pt x="63704" y="49693"/>
                    <a:pt x="65921" y="48405"/>
                    <a:pt x="67995" y="46832"/>
                  </a:cubicBezTo>
                  <a:cubicBezTo>
                    <a:pt x="78007" y="39109"/>
                    <a:pt x="86874" y="29240"/>
                    <a:pt x="96100" y="20516"/>
                  </a:cubicBezTo>
                  <a:cubicBezTo>
                    <a:pt x="95098" y="20945"/>
                    <a:pt x="94097" y="21374"/>
                    <a:pt x="93096" y="21874"/>
                  </a:cubicBezTo>
                  <a:cubicBezTo>
                    <a:pt x="104681" y="22375"/>
                    <a:pt x="116909" y="16654"/>
                    <a:pt x="122845" y="6428"/>
                  </a:cubicBezTo>
                  <a:cubicBezTo>
                    <a:pt x="125205" y="2352"/>
                    <a:pt x="119055" y="-2440"/>
                    <a:pt x="116051" y="1422"/>
                  </a:cubicBezTo>
                  <a:cubicBezTo>
                    <a:pt x="112404" y="6070"/>
                    <a:pt x="108543" y="9860"/>
                    <a:pt x="102893" y="11863"/>
                  </a:cubicBezTo>
                  <a:cubicBezTo>
                    <a:pt x="100319" y="12792"/>
                    <a:pt x="97673" y="13293"/>
                    <a:pt x="94884" y="13364"/>
                  </a:cubicBezTo>
                  <a:cubicBezTo>
                    <a:pt x="91451" y="13436"/>
                    <a:pt x="90521" y="14079"/>
                    <a:pt x="88019" y="16440"/>
                  </a:cubicBezTo>
                  <a:cubicBezTo>
                    <a:pt x="82726" y="21517"/>
                    <a:pt x="77506" y="26523"/>
                    <a:pt x="72214" y="31600"/>
                  </a:cubicBezTo>
                  <a:cubicBezTo>
                    <a:pt x="68138" y="35533"/>
                    <a:pt x="63132" y="42470"/>
                    <a:pt x="56982" y="42470"/>
                  </a:cubicBezTo>
                  <a:cubicBezTo>
                    <a:pt x="52191" y="42470"/>
                    <a:pt x="47972" y="41755"/>
                    <a:pt x="44396" y="45616"/>
                  </a:cubicBezTo>
                  <a:cubicBezTo>
                    <a:pt x="41965" y="48262"/>
                    <a:pt x="41250" y="51981"/>
                    <a:pt x="40820" y="55413"/>
                  </a:cubicBezTo>
                  <a:cubicBezTo>
                    <a:pt x="40391" y="59204"/>
                    <a:pt x="40535" y="63423"/>
                    <a:pt x="39104" y="66998"/>
                  </a:cubicBezTo>
                  <a:cubicBezTo>
                    <a:pt x="37460" y="71075"/>
                    <a:pt x="31238" y="72076"/>
                    <a:pt x="29450" y="67427"/>
                  </a:cubicBezTo>
                  <a:cubicBezTo>
                    <a:pt x="28163" y="63995"/>
                    <a:pt x="23229" y="63852"/>
                    <a:pt x="22156" y="67571"/>
                  </a:cubicBezTo>
                  <a:cubicBezTo>
                    <a:pt x="20511" y="73435"/>
                    <a:pt x="17794" y="78941"/>
                    <a:pt x="13861" y="83518"/>
                  </a:cubicBezTo>
                  <a:cubicBezTo>
                    <a:pt x="10142" y="87808"/>
                    <a:pt x="5351" y="92528"/>
                    <a:pt x="702" y="95746"/>
                  </a:cubicBezTo>
                  <a:cubicBezTo>
                    <a:pt x="-728" y="96676"/>
                    <a:pt x="202" y="98893"/>
                    <a:pt x="1918" y="98464"/>
                  </a:cubicBezTo>
                  <a:lnTo>
                    <a:pt x="1918" y="9846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50" name="任意多边形: 形状 349"/>
            <p:cNvSpPr/>
            <p:nvPr/>
          </p:nvSpPr>
          <p:spPr>
            <a:xfrm rot="5400000">
              <a:off x="8291799" y="6117710"/>
              <a:ext cx="546202" cy="517601"/>
            </a:xfrm>
            <a:custGeom>
              <a:avLst/>
              <a:gdLst>
                <a:gd name="connsiteX0" fmla="*/ 3040 w 287804"/>
                <a:gd name="connsiteY0" fmla="*/ 272194 h 272734"/>
                <a:gd name="connsiteX1" fmla="*/ 13481 w 287804"/>
                <a:gd name="connsiteY1" fmla="*/ 247451 h 272734"/>
                <a:gd name="connsiteX2" fmla="*/ 22635 w 287804"/>
                <a:gd name="connsiteY2" fmla="*/ 219561 h 272734"/>
                <a:gd name="connsiteX3" fmla="*/ 18916 w 287804"/>
                <a:gd name="connsiteY3" fmla="*/ 222565 h 272734"/>
                <a:gd name="connsiteX4" fmla="*/ 32790 w 287804"/>
                <a:gd name="connsiteY4" fmla="*/ 229072 h 272734"/>
                <a:gd name="connsiteX5" fmla="*/ 48379 w 287804"/>
                <a:gd name="connsiteY5" fmla="*/ 217988 h 272734"/>
                <a:gd name="connsiteX6" fmla="*/ 65542 w 287804"/>
                <a:gd name="connsiteY6" fmla="*/ 197750 h 272734"/>
                <a:gd name="connsiteX7" fmla="*/ 82276 w 287804"/>
                <a:gd name="connsiteY7" fmla="*/ 178656 h 272734"/>
                <a:gd name="connsiteX8" fmla="*/ 103372 w 287804"/>
                <a:gd name="connsiteY8" fmla="*/ 171648 h 272734"/>
                <a:gd name="connsiteX9" fmla="*/ 117245 w 287804"/>
                <a:gd name="connsiteY9" fmla="*/ 160778 h 272734"/>
                <a:gd name="connsiteX10" fmla="*/ 124039 w 287804"/>
                <a:gd name="connsiteY10" fmla="*/ 143687 h 272734"/>
                <a:gd name="connsiteX11" fmla="*/ 139056 w 287804"/>
                <a:gd name="connsiteY11" fmla="*/ 133103 h 272734"/>
                <a:gd name="connsiteX12" fmla="*/ 144992 w 287804"/>
                <a:gd name="connsiteY12" fmla="*/ 128312 h 272734"/>
                <a:gd name="connsiteX13" fmla="*/ 151857 w 287804"/>
                <a:gd name="connsiteY13" fmla="*/ 107216 h 272734"/>
                <a:gd name="connsiteX14" fmla="*/ 162727 w 287804"/>
                <a:gd name="connsiteY14" fmla="*/ 103497 h 272734"/>
                <a:gd name="connsiteX15" fmla="*/ 177172 w 287804"/>
                <a:gd name="connsiteY15" fmla="*/ 103211 h 272734"/>
                <a:gd name="connsiteX16" fmla="*/ 190902 w 287804"/>
                <a:gd name="connsiteY16" fmla="*/ 83760 h 272734"/>
                <a:gd name="connsiteX17" fmla="*/ 198054 w 287804"/>
                <a:gd name="connsiteY17" fmla="*/ 72104 h 272734"/>
                <a:gd name="connsiteX18" fmla="*/ 205420 w 287804"/>
                <a:gd name="connsiteY18" fmla="*/ 74749 h 272734"/>
                <a:gd name="connsiteX19" fmla="*/ 213214 w 287804"/>
                <a:gd name="connsiteY19" fmla="*/ 76680 h 272734"/>
                <a:gd name="connsiteX20" fmla="*/ 235240 w 287804"/>
                <a:gd name="connsiteY20" fmla="*/ 46574 h 272734"/>
                <a:gd name="connsiteX21" fmla="*/ 258052 w 287804"/>
                <a:gd name="connsiteY21" fmla="*/ 31199 h 272734"/>
                <a:gd name="connsiteX22" fmla="*/ 264918 w 287804"/>
                <a:gd name="connsiteY22" fmla="*/ 29196 h 272734"/>
                <a:gd name="connsiteX23" fmla="*/ 273284 w 287804"/>
                <a:gd name="connsiteY23" fmla="*/ 14107 h 272734"/>
                <a:gd name="connsiteX24" fmla="*/ 286943 w 287804"/>
                <a:gd name="connsiteY24" fmla="*/ 3666 h 272734"/>
                <a:gd name="connsiteX25" fmla="*/ 285871 w 287804"/>
                <a:gd name="connsiteY25" fmla="*/ 91 h 272734"/>
                <a:gd name="connsiteX26" fmla="*/ 256837 w 287804"/>
                <a:gd name="connsiteY26" fmla="*/ 27194 h 272734"/>
                <a:gd name="connsiteX27" fmla="*/ 263702 w 287804"/>
                <a:gd name="connsiteY27" fmla="*/ 25192 h 272734"/>
                <a:gd name="connsiteX28" fmla="*/ 234382 w 287804"/>
                <a:gd name="connsiteY28" fmla="*/ 34345 h 272734"/>
                <a:gd name="connsiteX29" fmla="*/ 205849 w 287804"/>
                <a:gd name="connsiteY29" fmla="*/ 72676 h 272734"/>
                <a:gd name="connsiteX30" fmla="*/ 213643 w 287804"/>
                <a:gd name="connsiteY30" fmla="*/ 74606 h 272734"/>
                <a:gd name="connsiteX31" fmla="*/ 192833 w 287804"/>
                <a:gd name="connsiteY31" fmla="*/ 65596 h 272734"/>
                <a:gd name="connsiteX32" fmla="*/ 183894 w 287804"/>
                <a:gd name="connsiteY32" fmla="*/ 78683 h 272734"/>
                <a:gd name="connsiteX33" fmla="*/ 175742 w 287804"/>
                <a:gd name="connsiteY33" fmla="*/ 94630 h 272734"/>
                <a:gd name="connsiteX34" fmla="*/ 158007 w 287804"/>
                <a:gd name="connsiteY34" fmla="*/ 95703 h 272734"/>
                <a:gd name="connsiteX35" fmla="*/ 144920 w 287804"/>
                <a:gd name="connsiteY35" fmla="*/ 102425 h 272734"/>
                <a:gd name="connsiteX36" fmla="*/ 137054 w 287804"/>
                <a:gd name="connsiteY36" fmla="*/ 130886 h 272734"/>
                <a:gd name="connsiteX37" fmla="*/ 142989 w 287804"/>
                <a:gd name="connsiteY37" fmla="*/ 126095 h 272734"/>
                <a:gd name="connsiteX38" fmla="*/ 115243 w 287804"/>
                <a:gd name="connsiteY38" fmla="*/ 143687 h 272734"/>
                <a:gd name="connsiteX39" fmla="*/ 106590 w 287804"/>
                <a:gd name="connsiteY39" fmla="*/ 161136 h 272734"/>
                <a:gd name="connsiteX40" fmla="*/ 85065 w 287804"/>
                <a:gd name="connsiteY40" fmla="*/ 167215 h 272734"/>
                <a:gd name="connsiteX41" fmla="*/ 68617 w 287804"/>
                <a:gd name="connsiteY41" fmla="*/ 181445 h 272734"/>
                <a:gd name="connsiteX42" fmla="*/ 50953 w 287804"/>
                <a:gd name="connsiteY42" fmla="*/ 202398 h 272734"/>
                <a:gd name="connsiteX43" fmla="*/ 42444 w 287804"/>
                <a:gd name="connsiteY43" fmla="*/ 212553 h 272734"/>
                <a:gd name="connsiteX44" fmla="*/ 33505 w 287804"/>
                <a:gd name="connsiteY44" fmla="*/ 221349 h 272734"/>
                <a:gd name="connsiteX45" fmla="*/ 26353 w 287804"/>
                <a:gd name="connsiteY45" fmla="*/ 216987 h 272734"/>
                <a:gd name="connsiteX46" fmla="*/ 18630 w 287804"/>
                <a:gd name="connsiteY46" fmla="*/ 214841 h 272734"/>
                <a:gd name="connsiteX47" fmla="*/ 14912 w 287804"/>
                <a:gd name="connsiteY47" fmla="*/ 217845 h 272734"/>
                <a:gd name="connsiteX48" fmla="*/ 6258 w 287804"/>
                <a:gd name="connsiteY48" fmla="*/ 244948 h 272734"/>
                <a:gd name="connsiteX49" fmla="*/ 109 w 287804"/>
                <a:gd name="connsiteY49" fmla="*/ 271336 h 272734"/>
                <a:gd name="connsiteX50" fmla="*/ 3040 w 287804"/>
                <a:gd name="connsiteY50" fmla="*/ 272194 h 272734"/>
                <a:gd name="connsiteX51" fmla="*/ 3040 w 287804"/>
                <a:gd name="connsiteY51" fmla="*/ 272194 h 272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7804" h="272734">
                  <a:moveTo>
                    <a:pt x="3040" y="272194"/>
                  </a:moveTo>
                  <a:cubicBezTo>
                    <a:pt x="8904" y="265544"/>
                    <a:pt x="10692" y="255675"/>
                    <a:pt x="13481" y="247451"/>
                  </a:cubicBezTo>
                  <a:cubicBezTo>
                    <a:pt x="16628" y="238154"/>
                    <a:pt x="19631" y="228858"/>
                    <a:pt x="22635" y="219561"/>
                  </a:cubicBezTo>
                  <a:cubicBezTo>
                    <a:pt x="21419" y="220562"/>
                    <a:pt x="20132" y="221564"/>
                    <a:pt x="18916" y="222565"/>
                  </a:cubicBezTo>
                  <a:cubicBezTo>
                    <a:pt x="23851" y="222279"/>
                    <a:pt x="27569" y="228500"/>
                    <a:pt x="32790" y="229072"/>
                  </a:cubicBezTo>
                  <a:cubicBezTo>
                    <a:pt x="39941" y="229788"/>
                    <a:pt x="44303" y="222779"/>
                    <a:pt x="48379" y="217988"/>
                  </a:cubicBezTo>
                  <a:cubicBezTo>
                    <a:pt x="54100" y="211266"/>
                    <a:pt x="59821" y="204472"/>
                    <a:pt x="65542" y="197750"/>
                  </a:cubicBezTo>
                  <a:cubicBezTo>
                    <a:pt x="70906" y="191385"/>
                    <a:pt x="76054" y="184234"/>
                    <a:pt x="82276" y="178656"/>
                  </a:cubicBezTo>
                  <a:cubicBezTo>
                    <a:pt x="88497" y="173078"/>
                    <a:pt x="95720" y="173651"/>
                    <a:pt x="103372" y="171648"/>
                  </a:cubicBezTo>
                  <a:cubicBezTo>
                    <a:pt x="109522" y="170075"/>
                    <a:pt x="114099" y="166213"/>
                    <a:pt x="117245" y="160778"/>
                  </a:cubicBezTo>
                  <a:cubicBezTo>
                    <a:pt x="120392" y="155415"/>
                    <a:pt x="121679" y="149337"/>
                    <a:pt x="124039" y="143687"/>
                  </a:cubicBezTo>
                  <a:cubicBezTo>
                    <a:pt x="126256" y="138467"/>
                    <a:pt x="132477" y="129814"/>
                    <a:pt x="139056" y="133103"/>
                  </a:cubicBezTo>
                  <a:cubicBezTo>
                    <a:pt x="142131" y="134605"/>
                    <a:pt x="146279" y="131888"/>
                    <a:pt x="144992" y="128312"/>
                  </a:cubicBezTo>
                  <a:cubicBezTo>
                    <a:pt x="142274" y="120589"/>
                    <a:pt x="145493" y="112150"/>
                    <a:pt x="151857" y="107216"/>
                  </a:cubicBezTo>
                  <a:cubicBezTo>
                    <a:pt x="155003" y="104785"/>
                    <a:pt x="158722" y="103354"/>
                    <a:pt x="162727" y="103497"/>
                  </a:cubicBezTo>
                  <a:cubicBezTo>
                    <a:pt x="167733" y="103640"/>
                    <a:pt x="172310" y="105142"/>
                    <a:pt x="177172" y="103211"/>
                  </a:cubicBezTo>
                  <a:cubicBezTo>
                    <a:pt x="185182" y="99993"/>
                    <a:pt x="188328" y="91269"/>
                    <a:pt x="190902" y="83760"/>
                  </a:cubicBezTo>
                  <a:cubicBezTo>
                    <a:pt x="192261" y="79827"/>
                    <a:pt x="193977" y="74034"/>
                    <a:pt x="198054" y="72104"/>
                  </a:cubicBezTo>
                  <a:cubicBezTo>
                    <a:pt x="200414" y="70959"/>
                    <a:pt x="205420" y="71388"/>
                    <a:pt x="205420" y="74749"/>
                  </a:cubicBezTo>
                  <a:cubicBezTo>
                    <a:pt x="205420" y="79183"/>
                    <a:pt x="210997" y="79755"/>
                    <a:pt x="213214" y="76680"/>
                  </a:cubicBezTo>
                  <a:cubicBezTo>
                    <a:pt x="220294" y="66454"/>
                    <a:pt x="227588" y="56299"/>
                    <a:pt x="235240" y="46574"/>
                  </a:cubicBezTo>
                  <a:cubicBezTo>
                    <a:pt x="238672" y="42212"/>
                    <a:pt x="251044" y="23905"/>
                    <a:pt x="258052" y="31199"/>
                  </a:cubicBezTo>
                  <a:cubicBezTo>
                    <a:pt x="260198" y="33487"/>
                    <a:pt x="264274" y="32128"/>
                    <a:pt x="264918" y="29196"/>
                  </a:cubicBezTo>
                  <a:cubicBezTo>
                    <a:pt x="266276" y="23404"/>
                    <a:pt x="269065" y="18327"/>
                    <a:pt x="273284" y="14107"/>
                  </a:cubicBezTo>
                  <a:cubicBezTo>
                    <a:pt x="277289" y="10103"/>
                    <a:pt x="282438" y="7099"/>
                    <a:pt x="286943" y="3666"/>
                  </a:cubicBezTo>
                  <a:cubicBezTo>
                    <a:pt x="288517" y="2451"/>
                    <a:pt x="287801" y="305"/>
                    <a:pt x="285871" y="91"/>
                  </a:cubicBezTo>
                  <a:cubicBezTo>
                    <a:pt x="271210" y="-1339"/>
                    <a:pt x="259840" y="14393"/>
                    <a:pt x="256837" y="27194"/>
                  </a:cubicBezTo>
                  <a:cubicBezTo>
                    <a:pt x="259125" y="26550"/>
                    <a:pt x="261413" y="25835"/>
                    <a:pt x="263702" y="25192"/>
                  </a:cubicBezTo>
                  <a:cubicBezTo>
                    <a:pt x="254119" y="15180"/>
                    <a:pt x="240889" y="26479"/>
                    <a:pt x="234382" y="34345"/>
                  </a:cubicBezTo>
                  <a:cubicBezTo>
                    <a:pt x="224227" y="46645"/>
                    <a:pt x="214930" y="59589"/>
                    <a:pt x="205849" y="72676"/>
                  </a:cubicBezTo>
                  <a:cubicBezTo>
                    <a:pt x="208423" y="73319"/>
                    <a:pt x="210997" y="73963"/>
                    <a:pt x="213643" y="74606"/>
                  </a:cubicBezTo>
                  <a:cubicBezTo>
                    <a:pt x="213715" y="64237"/>
                    <a:pt x="200414" y="60590"/>
                    <a:pt x="192833" y="65596"/>
                  </a:cubicBezTo>
                  <a:cubicBezTo>
                    <a:pt x="188257" y="68599"/>
                    <a:pt x="185754" y="73748"/>
                    <a:pt x="183894" y="78683"/>
                  </a:cubicBezTo>
                  <a:cubicBezTo>
                    <a:pt x="181892" y="83975"/>
                    <a:pt x="180605" y="91054"/>
                    <a:pt x="175742" y="94630"/>
                  </a:cubicBezTo>
                  <a:cubicBezTo>
                    <a:pt x="170951" y="98134"/>
                    <a:pt x="163656" y="94701"/>
                    <a:pt x="158007" y="95703"/>
                  </a:cubicBezTo>
                  <a:cubicBezTo>
                    <a:pt x="153073" y="96561"/>
                    <a:pt x="148568" y="98992"/>
                    <a:pt x="144920" y="102425"/>
                  </a:cubicBezTo>
                  <a:cubicBezTo>
                    <a:pt x="137197" y="109504"/>
                    <a:pt x="133550" y="120803"/>
                    <a:pt x="137054" y="130886"/>
                  </a:cubicBezTo>
                  <a:cubicBezTo>
                    <a:pt x="139056" y="129313"/>
                    <a:pt x="140987" y="127668"/>
                    <a:pt x="142989" y="126095"/>
                  </a:cubicBezTo>
                  <a:cubicBezTo>
                    <a:pt x="129974" y="119659"/>
                    <a:pt x="119247" y="132674"/>
                    <a:pt x="115243" y="143687"/>
                  </a:cubicBezTo>
                  <a:cubicBezTo>
                    <a:pt x="113097" y="149551"/>
                    <a:pt x="111596" y="156917"/>
                    <a:pt x="106590" y="161136"/>
                  </a:cubicBezTo>
                  <a:cubicBezTo>
                    <a:pt x="100798" y="166070"/>
                    <a:pt x="91859" y="164426"/>
                    <a:pt x="85065" y="167215"/>
                  </a:cubicBezTo>
                  <a:cubicBezTo>
                    <a:pt x="78128" y="170075"/>
                    <a:pt x="73337" y="175867"/>
                    <a:pt x="68617" y="181445"/>
                  </a:cubicBezTo>
                  <a:cubicBezTo>
                    <a:pt x="62682" y="188454"/>
                    <a:pt x="56817" y="195390"/>
                    <a:pt x="50953" y="202398"/>
                  </a:cubicBezTo>
                  <a:cubicBezTo>
                    <a:pt x="48093" y="205759"/>
                    <a:pt x="45233" y="209192"/>
                    <a:pt x="42444" y="212553"/>
                  </a:cubicBezTo>
                  <a:cubicBezTo>
                    <a:pt x="40656" y="214698"/>
                    <a:pt x="36723" y="221492"/>
                    <a:pt x="33505" y="221349"/>
                  </a:cubicBezTo>
                  <a:cubicBezTo>
                    <a:pt x="31002" y="221278"/>
                    <a:pt x="28356" y="218274"/>
                    <a:pt x="26353" y="216987"/>
                  </a:cubicBezTo>
                  <a:cubicBezTo>
                    <a:pt x="23994" y="215557"/>
                    <a:pt x="21419" y="214627"/>
                    <a:pt x="18630" y="214841"/>
                  </a:cubicBezTo>
                  <a:cubicBezTo>
                    <a:pt x="16771" y="214985"/>
                    <a:pt x="15484" y="216129"/>
                    <a:pt x="14912" y="217845"/>
                  </a:cubicBezTo>
                  <a:cubicBezTo>
                    <a:pt x="12051" y="226856"/>
                    <a:pt x="9119" y="235938"/>
                    <a:pt x="6258" y="244948"/>
                  </a:cubicBezTo>
                  <a:cubicBezTo>
                    <a:pt x="3684" y="253244"/>
                    <a:pt x="-750" y="262540"/>
                    <a:pt x="109" y="271336"/>
                  </a:cubicBezTo>
                  <a:cubicBezTo>
                    <a:pt x="394" y="272480"/>
                    <a:pt x="2039" y="273338"/>
                    <a:pt x="3040" y="272194"/>
                  </a:cubicBezTo>
                  <a:lnTo>
                    <a:pt x="3040" y="27219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1" name="任意多边形: 形状 790"/>
            <p:cNvSpPr/>
            <p:nvPr/>
          </p:nvSpPr>
          <p:spPr>
            <a:xfrm rot="5400000">
              <a:off x="8783531" y="6489842"/>
              <a:ext cx="270004" cy="466312"/>
            </a:xfrm>
            <a:custGeom>
              <a:avLst/>
              <a:gdLst>
                <a:gd name="connsiteX0" fmla="*/ 23118 w 270004"/>
                <a:gd name="connsiteY0" fmla="*/ 147793 h 466312"/>
                <a:gd name="connsiteX1" fmla="*/ 25509 w 270004"/>
                <a:gd name="connsiteY1" fmla="*/ 139649 h 466312"/>
                <a:gd name="connsiteX2" fmla="*/ 135983 w 270004"/>
                <a:gd name="connsiteY2" fmla="*/ 78578 h 466312"/>
                <a:gd name="connsiteX3" fmla="*/ 237906 w 270004"/>
                <a:gd name="connsiteY3" fmla="*/ 2439 h 466312"/>
                <a:gd name="connsiteX4" fmla="*/ 249578 w 270004"/>
                <a:gd name="connsiteY4" fmla="*/ 2167 h 466312"/>
                <a:gd name="connsiteX5" fmla="*/ 270004 w 270004"/>
                <a:gd name="connsiteY5" fmla="*/ 22852 h 466312"/>
                <a:gd name="connsiteX6" fmla="*/ 270004 w 270004"/>
                <a:gd name="connsiteY6" fmla="*/ 47689 h 466312"/>
                <a:gd name="connsiteX7" fmla="*/ 242780 w 270004"/>
                <a:gd name="connsiteY7" fmla="*/ 19204 h 466312"/>
                <a:gd name="connsiteX8" fmla="*/ 249714 w 270004"/>
                <a:gd name="connsiteY8" fmla="*/ 13976 h 466312"/>
                <a:gd name="connsiteX9" fmla="*/ 238043 w 270004"/>
                <a:gd name="connsiteY9" fmla="*/ 14247 h 466312"/>
                <a:gd name="connsiteX10" fmla="*/ 242780 w 270004"/>
                <a:gd name="connsiteY10" fmla="*/ 19204 h 466312"/>
                <a:gd name="connsiteX11" fmla="*/ 146027 w 270004"/>
                <a:gd name="connsiteY11" fmla="*/ 92149 h 466312"/>
                <a:gd name="connsiteX12" fmla="*/ 30802 w 270004"/>
                <a:gd name="connsiteY12" fmla="*/ 151458 h 466312"/>
                <a:gd name="connsiteX13" fmla="*/ 23118 w 270004"/>
                <a:gd name="connsiteY13" fmla="*/ 147793 h 466312"/>
                <a:gd name="connsiteX14" fmla="*/ 537 w 270004"/>
                <a:gd name="connsiteY14" fmla="*/ 171000 h 466312"/>
                <a:gd name="connsiteX15" fmla="*/ 2845 w 270004"/>
                <a:gd name="connsiteY15" fmla="*/ 167608 h 466312"/>
                <a:gd name="connsiteX16" fmla="*/ 92145 w 270004"/>
                <a:gd name="connsiteY16" fmla="*/ 245782 h 466312"/>
                <a:gd name="connsiteX17" fmla="*/ 173849 w 270004"/>
                <a:gd name="connsiteY17" fmla="*/ 330605 h 466312"/>
                <a:gd name="connsiteX18" fmla="*/ 270004 w 270004"/>
                <a:gd name="connsiteY18" fmla="*/ 442643 h 466312"/>
                <a:gd name="connsiteX19" fmla="*/ 270004 w 270004"/>
                <a:gd name="connsiteY19" fmla="*/ 466312 h 466312"/>
                <a:gd name="connsiteX20" fmla="*/ 147112 w 270004"/>
                <a:gd name="connsiteY20" fmla="*/ 323682 h 466312"/>
                <a:gd name="connsiteX21" fmla="*/ 73960 w 270004"/>
                <a:gd name="connsiteY21" fmla="*/ 247410 h 466312"/>
                <a:gd name="connsiteX22" fmla="*/ 537 w 270004"/>
                <a:gd name="connsiteY22" fmla="*/ 171000 h 46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0004" h="466312">
                  <a:moveTo>
                    <a:pt x="23118" y="147793"/>
                  </a:moveTo>
                  <a:cubicBezTo>
                    <a:pt x="21845" y="144977"/>
                    <a:pt x="22252" y="141414"/>
                    <a:pt x="25509" y="139649"/>
                  </a:cubicBezTo>
                  <a:cubicBezTo>
                    <a:pt x="62695" y="119700"/>
                    <a:pt x="100289" y="101107"/>
                    <a:pt x="135983" y="78578"/>
                  </a:cubicBezTo>
                  <a:cubicBezTo>
                    <a:pt x="171947" y="55777"/>
                    <a:pt x="206013" y="30397"/>
                    <a:pt x="237906" y="2439"/>
                  </a:cubicBezTo>
                  <a:cubicBezTo>
                    <a:pt x="241299" y="-410"/>
                    <a:pt x="246186" y="-1089"/>
                    <a:pt x="249578" y="2167"/>
                  </a:cubicBezTo>
                  <a:lnTo>
                    <a:pt x="270004" y="22852"/>
                  </a:lnTo>
                  <a:lnTo>
                    <a:pt x="270004" y="47689"/>
                  </a:lnTo>
                  <a:lnTo>
                    <a:pt x="242780" y="19204"/>
                  </a:lnTo>
                  <a:lnTo>
                    <a:pt x="249714" y="13976"/>
                  </a:lnTo>
                  <a:cubicBezTo>
                    <a:pt x="245778" y="14112"/>
                    <a:pt x="241979" y="14112"/>
                    <a:pt x="238043" y="14247"/>
                  </a:cubicBezTo>
                  <a:lnTo>
                    <a:pt x="242780" y="19204"/>
                  </a:lnTo>
                  <a:lnTo>
                    <a:pt x="146027" y="92149"/>
                  </a:lnTo>
                  <a:cubicBezTo>
                    <a:pt x="109655" y="115492"/>
                    <a:pt x="71653" y="137070"/>
                    <a:pt x="30802" y="151458"/>
                  </a:cubicBezTo>
                  <a:cubicBezTo>
                    <a:pt x="27341" y="152679"/>
                    <a:pt x="24390" y="150609"/>
                    <a:pt x="23118" y="147793"/>
                  </a:cubicBezTo>
                  <a:close/>
                  <a:moveTo>
                    <a:pt x="537" y="171000"/>
                  </a:moveTo>
                  <a:cubicBezTo>
                    <a:pt x="-957" y="169237"/>
                    <a:pt x="943" y="165707"/>
                    <a:pt x="2845" y="167608"/>
                  </a:cubicBezTo>
                  <a:cubicBezTo>
                    <a:pt x="35552" y="190409"/>
                    <a:pt x="63917" y="217823"/>
                    <a:pt x="92145" y="245782"/>
                  </a:cubicBezTo>
                  <a:cubicBezTo>
                    <a:pt x="119969" y="273467"/>
                    <a:pt x="147247" y="301697"/>
                    <a:pt x="173849" y="330605"/>
                  </a:cubicBezTo>
                  <a:lnTo>
                    <a:pt x="270004" y="442643"/>
                  </a:lnTo>
                  <a:lnTo>
                    <a:pt x="270004" y="466312"/>
                  </a:lnTo>
                  <a:lnTo>
                    <a:pt x="147112" y="323682"/>
                  </a:lnTo>
                  <a:cubicBezTo>
                    <a:pt x="123226" y="297761"/>
                    <a:pt x="98932" y="272381"/>
                    <a:pt x="73960" y="247410"/>
                  </a:cubicBezTo>
                  <a:cubicBezTo>
                    <a:pt x="48987" y="222302"/>
                    <a:pt x="23609" y="198008"/>
                    <a:pt x="537" y="17100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52" name="任意多边形: 形状 351"/>
            <p:cNvSpPr/>
            <p:nvPr/>
          </p:nvSpPr>
          <p:spPr>
            <a:xfrm rot="5400000">
              <a:off x="8220658" y="6200596"/>
              <a:ext cx="146924" cy="148607"/>
            </a:xfrm>
            <a:custGeom>
              <a:avLst/>
              <a:gdLst>
                <a:gd name="connsiteX0" fmla="*/ 10814 w 77417"/>
                <a:gd name="connsiteY0" fmla="*/ 77495 h 78304"/>
                <a:gd name="connsiteX1" fmla="*/ 4663 w 77417"/>
                <a:gd name="connsiteY1" fmla="*/ 65195 h 78304"/>
                <a:gd name="connsiteX2" fmla="*/ 8883 w 77417"/>
                <a:gd name="connsiteY2" fmla="*/ 52395 h 78304"/>
                <a:gd name="connsiteX3" fmla="*/ 20753 w 77417"/>
                <a:gd name="connsiteY3" fmla="*/ 46817 h 78304"/>
                <a:gd name="connsiteX4" fmla="*/ 33125 w 77417"/>
                <a:gd name="connsiteY4" fmla="*/ 47103 h 78304"/>
                <a:gd name="connsiteX5" fmla="*/ 41277 w 77417"/>
                <a:gd name="connsiteY5" fmla="*/ 39594 h 78304"/>
                <a:gd name="connsiteX6" fmla="*/ 42708 w 77417"/>
                <a:gd name="connsiteY6" fmla="*/ 28295 h 78304"/>
                <a:gd name="connsiteX7" fmla="*/ 50789 w 77417"/>
                <a:gd name="connsiteY7" fmla="*/ 25363 h 78304"/>
                <a:gd name="connsiteX8" fmla="*/ 60300 w 77417"/>
                <a:gd name="connsiteY8" fmla="*/ 23289 h 78304"/>
                <a:gd name="connsiteX9" fmla="*/ 68667 w 77417"/>
                <a:gd name="connsiteY9" fmla="*/ 17211 h 78304"/>
                <a:gd name="connsiteX10" fmla="*/ 70669 w 77417"/>
                <a:gd name="connsiteY10" fmla="*/ 10703 h 78304"/>
                <a:gd name="connsiteX11" fmla="*/ 71742 w 77417"/>
                <a:gd name="connsiteY11" fmla="*/ 7413 h 78304"/>
                <a:gd name="connsiteX12" fmla="*/ 72528 w 77417"/>
                <a:gd name="connsiteY12" fmla="*/ 6984 h 78304"/>
                <a:gd name="connsiteX13" fmla="*/ 72171 w 77417"/>
                <a:gd name="connsiteY13" fmla="*/ 6555 h 78304"/>
                <a:gd name="connsiteX14" fmla="*/ 77391 w 77417"/>
                <a:gd name="connsiteY14" fmla="*/ 5697 h 78304"/>
                <a:gd name="connsiteX15" fmla="*/ 69310 w 77417"/>
                <a:gd name="connsiteY15" fmla="*/ 191 h 78304"/>
                <a:gd name="connsiteX16" fmla="*/ 64590 w 77417"/>
                <a:gd name="connsiteY16" fmla="*/ 4124 h 78304"/>
                <a:gd name="connsiteX17" fmla="*/ 62302 w 77417"/>
                <a:gd name="connsiteY17" fmla="*/ 12991 h 78304"/>
                <a:gd name="connsiteX18" fmla="*/ 53434 w 77417"/>
                <a:gd name="connsiteY18" fmla="*/ 17354 h 78304"/>
                <a:gd name="connsiteX19" fmla="*/ 42350 w 77417"/>
                <a:gd name="connsiteY19" fmla="*/ 20071 h 78304"/>
                <a:gd name="connsiteX20" fmla="*/ 34627 w 77417"/>
                <a:gd name="connsiteY20" fmla="*/ 27937 h 78304"/>
                <a:gd name="connsiteX21" fmla="*/ 34269 w 77417"/>
                <a:gd name="connsiteY21" fmla="*/ 35732 h 78304"/>
                <a:gd name="connsiteX22" fmla="*/ 30193 w 77417"/>
                <a:gd name="connsiteY22" fmla="*/ 40237 h 78304"/>
                <a:gd name="connsiteX23" fmla="*/ 14675 w 77417"/>
                <a:gd name="connsiteY23" fmla="*/ 40810 h 78304"/>
                <a:gd name="connsiteX24" fmla="*/ 2661 w 77417"/>
                <a:gd name="connsiteY24" fmla="*/ 50321 h 78304"/>
                <a:gd name="connsiteX25" fmla="*/ 10241 w 77417"/>
                <a:gd name="connsiteY25" fmla="*/ 78282 h 78304"/>
                <a:gd name="connsiteX26" fmla="*/ 10814 w 77417"/>
                <a:gd name="connsiteY26" fmla="*/ 77495 h 78304"/>
                <a:gd name="connsiteX27" fmla="*/ 10814 w 77417"/>
                <a:gd name="connsiteY27" fmla="*/ 77495 h 7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417" h="78304">
                  <a:moveTo>
                    <a:pt x="10814" y="77495"/>
                  </a:moveTo>
                  <a:cubicBezTo>
                    <a:pt x="7881" y="73705"/>
                    <a:pt x="5164" y="70130"/>
                    <a:pt x="4663" y="65195"/>
                  </a:cubicBezTo>
                  <a:cubicBezTo>
                    <a:pt x="4163" y="60404"/>
                    <a:pt x="5450" y="55899"/>
                    <a:pt x="8883" y="52395"/>
                  </a:cubicBezTo>
                  <a:cubicBezTo>
                    <a:pt x="12029" y="49176"/>
                    <a:pt x="16177" y="46888"/>
                    <a:pt x="20753" y="46817"/>
                  </a:cubicBezTo>
                  <a:cubicBezTo>
                    <a:pt x="24901" y="46745"/>
                    <a:pt x="28977" y="47889"/>
                    <a:pt x="33125" y="47103"/>
                  </a:cubicBezTo>
                  <a:cubicBezTo>
                    <a:pt x="37130" y="46316"/>
                    <a:pt x="40277" y="43670"/>
                    <a:pt x="41277" y="39594"/>
                  </a:cubicBezTo>
                  <a:cubicBezTo>
                    <a:pt x="42135" y="36161"/>
                    <a:pt x="40062" y="31013"/>
                    <a:pt x="42708" y="28295"/>
                  </a:cubicBezTo>
                  <a:cubicBezTo>
                    <a:pt x="44639" y="26293"/>
                    <a:pt x="48143" y="25864"/>
                    <a:pt x="50789" y="25363"/>
                  </a:cubicBezTo>
                  <a:cubicBezTo>
                    <a:pt x="54007" y="24719"/>
                    <a:pt x="57225" y="24362"/>
                    <a:pt x="60300" y="23289"/>
                  </a:cubicBezTo>
                  <a:cubicBezTo>
                    <a:pt x="63661" y="22145"/>
                    <a:pt x="66807" y="20286"/>
                    <a:pt x="68667" y="17211"/>
                  </a:cubicBezTo>
                  <a:cubicBezTo>
                    <a:pt x="69882" y="15208"/>
                    <a:pt x="70311" y="12991"/>
                    <a:pt x="70669" y="10703"/>
                  </a:cubicBezTo>
                  <a:cubicBezTo>
                    <a:pt x="70883" y="9487"/>
                    <a:pt x="71312" y="8415"/>
                    <a:pt x="71742" y="7413"/>
                  </a:cubicBezTo>
                  <a:cubicBezTo>
                    <a:pt x="71813" y="7199"/>
                    <a:pt x="72385" y="7127"/>
                    <a:pt x="72528" y="6984"/>
                  </a:cubicBezTo>
                  <a:cubicBezTo>
                    <a:pt x="73172" y="6555"/>
                    <a:pt x="72528" y="7914"/>
                    <a:pt x="72171" y="6555"/>
                  </a:cubicBezTo>
                  <a:cubicBezTo>
                    <a:pt x="73029" y="9702"/>
                    <a:pt x="77105" y="8486"/>
                    <a:pt x="77391" y="5697"/>
                  </a:cubicBezTo>
                  <a:cubicBezTo>
                    <a:pt x="77820" y="1406"/>
                    <a:pt x="72957" y="-667"/>
                    <a:pt x="69310" y="191"/>
                  </a:cubicBezTo>
                  <a:cubicBezTo>
                    <a:pt x="67165" y="691"/>
                    <a:pt x="65592" y="2193"/>
                    <a:pt x="64590" y="4124"/>
                  </a:cubicBezTo>
                  <a:cubicBezTo>
                    <a:pt x="63160" y="6913"/>
                    <a:pt x="63732" y="10274"/>
                    <a:pt x="62302" y="12991"/>
                  </a:cubicBezTo>
                  <a:cubicBezTo>
                    <a:pt x="60729" y="15995"/>
                    <a:pt x="56438" y="16710"/>
                    <a:pt x="53434" y="17354"/>
                  </a:cubicBezTo>
                  <a:cubicBezTo>
                    <a:pt x="49716" y="18140"/>
                    <a:pt x="45854" y="18569"/>
                    <a:pt x="42350" y="20071"/>
                  </a:cubicBezTo>
                  <a:cubicBezTo>
                    <a:pt x="38775" y="21573"/>
                    <a:pt x="35771" y="24147"/>
                    <a:pt x="34627" y="27937"/>
                  </a:cubicBezTo>
                  <a:cubicBezTo>
                    <a:pt x="33840" y="30512"/>
                    <a:pt x="34198" y="33086"/>
                    <a:pt x="34269" y="35732"/>
                  </a:cubicBezTo>
                  <a:cubicBezTo>
                    <a:pt x="34269" y="38879"/>
                    <a:pt x="33340" y="40094"/>
                    <a:pt x="30193" y="40237"/>
                  </a:cubicBezTo>
                  <a:cubicBezTo>
                    <a:pt x="24901" y="40524"/>
                    <a:pt x="19895" y="39093"/>
                    <a:pt x="14675" y="40810"/>
                  </a:cubicBezTo>
                  <a:cubicBezTo>
                    <a:pt x="9598" y="42454"/>
                    <a:pt x="5379" y="45744"/>
                    <a:pt x="2661" y="50321"/>
                  </a:cubicBezTo>
                  <a:cubicBezTo>
                    <a:pt x="-2488" y="59045"/>
                    <a:pt x="-271" y="74492"/>
                    <a:pt x="10241" y="78282"/>
                  </a:cubicBezTo>
                  <a:cubicBezTo>
                    <a:pt x="10670" y="78425"/>
                    <a:pt x="11099" y="77853"/>
                    <a:pt x="10814" y="77495"/>
                  </a:cubicBezTo>
                  <a:lnTo>
                    <a:pt x="10814" y="7749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53" name="任意多边形: 形状 352"/>
            <p:cNvSpPr/>
            <p:nvPr/>
          </p:nvSpPr>
          <p:spPr>
            <a:xfrm rot="5400000">
              <a:off x="8408318" y="6439422"/>
              <a:ext cx="329878" cy="286497"/>
            </a:xfrm>
            <a:custGeom>
              <a:avLst/>
              <a:gdLst>
                <a:gd name="connsiteX0" fmla="*/ 1252 w 173819"/>
                <a:gd name="connsiteY0" fmla="*/ 150277 h 150961"/>
                <a:gd name="connsiteX1" fmla="*/ 23778 w 173819"/>
                <a:gd name="connsiteY1" fmla="*/ 139336 h 150961"/>
                <a:gd name="connsiteX2" fmla="*/ 29356 w 173819"/>
                <a:gd name="connsiteY2" fmla="*/ 127680 h 150961"/>
                <a:gd name="connsiteX3" fmla="*/ 43444 w 173819"/>
                <a:gd name="connsiteY3" fmla="*/ 123389 h 150961"/>
                <a:gd name="connsiteX4" fmla="*/ 49523 w 173819"/>
                <a:gd name="connsiteY4" fmla="*/ 102722 h 150961"/>
                <a:gd name="connsiteX5" fmla="*/ 60607 w 173819"/>
                <a:gd name="connsiteY5" fmla="*/ 98717 h 150961"/>
                <a:gd name="connsiteX6" fmla="*/ 74480 w 173819"/>
                <a:gd name="connsiteY6" fmla="*/ 97144 h 150961"/>
                <a:gd name="connsiteX7" fmla="*/ 96149 w 173819"/>
                <a:gd name="connsiteY7" fmla="*/ 84844 h 150961"/>
                <a:gd name="connsiteX8" fmla="*/ 100725 w 173819"/>
                <a:gd name="connsiteY8" fmla="*/ 74260 h 150961"/>
                <a:gd name="connsiteX9" fmla="*/ 106088 w 173819"/>
                <a:gd name="connsiteY9" fmla="*/ 64892 h 150961"/>
                <a:gd name="connsiteX10" fmla="*/ 118818 w 173819"/>
                <a:gd name="connsiteY10" fmla="*/ 66251 h 150961"/>
                <a:gd name="connsiteX11" fmla="*/ 127256 w 173819"/>
                <a:gd name="connsiteY11" fmla="*/ 58385 h 150961"/>
                <a:gd name="connsiteX12" fmla="*/ 134836 w 173819"/>
                <a:gd name="connsiteY12" fmla="*/ 35429 h 150961"/>
                <a:gd name="connsiteX13" fmla="*/ 162869 w 173819"/>
                <a:gd name="connsiteY13" fmla="*/ 24917 h 150961"/>
                <a:gd name="connsiteX14" fmla="*/ 170306 w 173819"/>
                <a:gd name="connsiteY14" fmla="*/ 889 h 150961"/>
                <a:gd name="connsiteX15" fmla="*/ 164943 w 173819"/>
                <a:gd name="connsiteY15" fmla="*/ 4178 h 150961"/>
                <a:gd name="connsiteX16" fmla="*/ 149783 w 173819"/>
                <a:gd name="connsiteY16" fmla="*/ 21413 h 150961"/>
                <a:gd name="connsiteX17" fmla="*/ 127399 w 173819"/>
                <a:gd name="connsiteY17" fmla="*/ 30566 h 150961"/>
                <a:gd name="connsiteX18" fmla="*/ 120105 w 173819"/>
                <a:gd name="connsiteY18" fmla="*/ 52449 h 150961"/>
                <a:gd name="connsiteX19" fmla="*/ 114027 w 173819"/>
                <a:gd name="connsiteY19" fmla="*/ 58027 h 150961"/>
                <a:gd name="connsiteX20" fmla="*/ 101512 w 173819"/>
                <a:gd name="connsiteY20" fmla="*/ 56525 h 150961"/>
                <a:gd name="connsiteX21" fmla="*/ 91572 w 173819"/>
                <a:gd name="connsiteY21" fmla="*/ 76405 h 150961"/>
                <a:gd name="connsiteX22" fmla="*/ 73265 w 173819"/>
                <a:gd name="connsiteY22" fmla="*/ 89063 h 150961"/>
                <a:gd name="connsiteX23" fmla="*/ 61537 w 173819"/>
                <a:gd name="connsiteY23" fmla="*/ 90636 h 150961"/>
                <a:gd name="connsiteX24" fmla="*/ 48664 w 173819"/>
                <a:gd name="connsiteY24" fmla="*/ 92210 h 150961"/>
                <a:gd name="connsiteX25" fmla="*/ 41084 w 173819"/>
                <a:gd name="connsiteY25" fmla="*/ 111518 h 150961"/>
                <a:gd name="connsiteX26" fmla="*/ 39296 w 173819"/>
                <a:gd name="connsiteY26" fmla="*/ 116738 h 150961"/>
                <a:gd name="connsiteX27" fmla="*/ 31359 w 173819"/>
                <a:gd name="connsiteY27" fmla="*/ 118026 h 150961"/>
                <a:gd name="connsiteX28" fmla="*/ 21418 w 173819"/>
                <a:gd name="connsiteY28" fmla="*/ 125963 h 150961"/>
                <a:gd name="connsiteX29" fmla="*/ 14768 w 173819"/>
                <a:gd name="connsiteY29" fmla="*/ 139050 h 150961"/>
                <a:gd name="connsiteX30" fmla="*/ 1109 w 173819"/>
                <a:gd name="connsiteY30" fmla="*/ 146988 h 150961"/>
                <a:gd name="connsiteX31" fmla="*/ 1252 w 173819"/>
                <a:gd name="connsiteY31" fmla="*/ 150277 h 150961"/>
                <a:gd name="connsiteX32" fmla="*/ 1252 w 173819"/>
                <a:gd name="connsiteY32" fmla="*/ 150277 h 15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3819" h="150961">
                  <a:moveTo>
                    <a:pt x="1252" y="150277"/>
                  </a:moveTo>
                  <a:cubicBezTo>
                    <a:pt x="9834" y="153138"/>
                    <a:pt x="19487" y="146559"/>
                    <a:pt x="23778" y="139336"/>
                  </a:cubicBezTo>
                  <a:cubicBezTo>
                    <a:pt x="25924" y="135689"/>
                    <a:pt x="26639" y="130898"/>
                    <a:pt x="29356" y="127680"/>
                  </a:cubicBezTo>
                  <a:cubicBezTo>
                    <a:pt x="32646" y="123818"/>
                    <a:pt x="39225" y="126035"/>
                    <a:pt x="43444" y="123389"/>
                  </a:cubicBezTo>
                  <a:cubicBezTo>
                    <a:pt x="50953" y="118669"/>
                    <a:pt x="47520" y="109802"/>
                    <a:pt x="49523" y="102722"/>
                  </a:cubicBezTo>
                  <a:cubicBezTo>
                    <a:pt x="50881" y="97787"/>
                    <a:pt x="56531" y="98717"/>
                    <a:pt x="60607" y="98717"/>
                  </a:cubicBezTo>
                  <a:cubicBezTo>
                    <a:pt x="65255" y="98717"/>
                    <a:pt x="69903" y="98145"/>
                    <a:pt x="74480" y="97144"/>
                  </a:cubicBezTo>
                  <a:cubicBezTo>
                    <a:pt x="82633" y="95356"/>
                    <a:pt x="90999" y="91566"/>
                    <a:pt x="96149" y="84844"/>
                  </a:cubicBezTo>
                  <a:cubicBezTo>
                    <a:pt x="98508" y="81769"/>
                    <a:pt x="100153" y="78122"/>
                    <a:pt x="100725" y="74260"/>
                  </a:cubicBezTo>
                  <a:cubicBezTo>
                    <a:pt x="101369" y="70041"/>
                    <a:pt x="100224" y="63962"/>
                    <a:pt x="106088" y="64892"/>
                  </a:cubicBezTo>
                  <a:cubicBezTo>
                    <a:pt x="110308" y="65536"/>
                    <a:pt x="114456" y="67324"/>
                    <a:pt x="118818" y="66251"/>
                  </a:cubicBezTo>
                  <a:cubicBezTo>
                    <a:pt x="122894" y="65250"/>
                    <a:pt x="125826" y="62318"/>
                    <a:pt x="127256" y="58385"/>
                  </a:cubicBezTo>
                  <a:cubicBezTo>
                    <a:pt x="130117" y="50661"/>
                    <a:pt x="126970" y="40721"/>
                    <a:pt x="134836" y="35429"/>
                  </a:cubicBezTo>
                  <a:cubicBezTo>
                    <a:pt x="143275" y="29780"/>
                    <a:pt x="154359" y="30566"/>
                    <a:pt x="162869" y="24917"/>
                  </a:cubicBezTo>
                  <a:cubicBezTo>
                    <a:pt x="170092" y="20126"/>
                    <a:pt x="178816" y="8612"/>
                    <a:pt x="170306" y="889"/>
                  </a:cubicBezTo>
                  <a:cubicBezTo>
                    <a:pt x="167803" y="-1400"/>
                    <a:pt x="164299" y="1103"/>
                    <a:pt x="164943" y="4178"/>
                  </a:cubicBezTo>
                  <a:cubicBezTo>
                    <a:pt x="166945" y="13761"/>
                    <a:pt x="157935" y="19267"/>
                    <a:pt x="149783" y="21413"/>
                  </a:cubicBezTo>
                  <a:cubicBezTo>
                    <a:pt x="142059" y="23487"/>
                    <a:pt x="133549" y="24988"/>
                    <a:pt x="127399" y="30566"/>
                  </a:cubicBezTo>
                  <a:cubicBezTo>
                    <a:pt x="120820" y="36573"/>
                    <a:pt x="121464" y="44368"/>
                    <a:pt x="120105" y="52449"/>
                  </a:cubicBezTo>
                  <a:cubicBezTo>
                    <a:pt x="119461" y="56311"/>
                    <a:pt x="118317" y="58599"/>
                    <a:pt x="114027" y="58027"/>
                  </a:cubicBezTo>
                  <a:cubicBezTo>
                    <a:pt x="109879" y="57455"/>
                    <a:pt x="105802" y="55524"/>
                    <a:pt x="101512" y="56525"/>
                  </a:cubicBezTo>
                  <a:cubicBezTo>
                    <a:pt x="91429" y="58957"/>
                    <a:pt x="94575" y="69183"/>
                    <a:pt x="91572" y="76405"/>
                  </a:cubicBezTo>
                  <a:cubicBezTo>
                    <a:pt x="88568" y="83700"/>
                    <a:pt x="80344" y="87275"/>
                    <a:pt x="73265" y="89063"/>
                  </a:cubicBezTo>
                  <a:cubicBezTo>
                    <a:pt x="69403" y="90064"/>
                    <a:pt x="65470" y="90493"/>
                    <a:pt x="61537" y="90636"/>
                  </a:cubicBezTo>
                  <a:cubicBezTo>
                    <a:pt x="57174" y="90779"/>
                    <a:pt x="52741" y="90350"/>
                    <a:pt x="48664" y="92210"/>
                  </a:cubicBezTo>
                  <a:cubicBezTo>
                    <a:pt x="40798" y="95857"/>
                    <a:pt x="41513" y="104152"/>
                    <a:pt x="41084" y="111518"/>
                  </a:cubicBezTo>
                  <a:cubicBezTo>
                    <a:pt x="40941" y="113377"/>
                    <a:pt x="40869" y="115523"/>
                    <a:pt x="39296" y="116738"/>
                  </a:cubicBezTo>
                  <a:cubicBezTo>
                    <a:pt x="37437" y="118168"/>
                    <a:pt x="33647" y="117596"/>
                    <a:pt x="31359" y="118026"/>
                  </a:cubicBezTo>
                  <a:cubicBezTo>
                    <a:pt x="26782" y="118955"/>
                    <a:pt x="23564" y="121887"/>
                    <a:pt x="21418" y="125963"/>
                  </a:cubicBezTo>
                  <a:cubicBezTo>
                    <a:pt x="19130" y="130397"/>
                    <a:pt x="18200" y="135260"/>
                    <a:pt x="14768" y="139050"/>
                  </a:cubicBezTo>
                  <a:cubicBezTo>
                    <a:pt x="11049" y="143269"/>
                    <a:pt x="6043" y="144843"/>
                    <a:pt x="1109" y="146988"/>
                  </a:cubicBezTo>
                  <a:cubicBezTo>
                    <a:pt x="-393" y="147631"/>
                    <a:pt x="-393" y="149705"/>
                    <a:pt x="1252" y="150277"/>
                  </a:cubicBezTo>
                  <a:lnTo>
                    <a:pt x="1252" y="15027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3" name="任意多边形: 形状 792"/>
            <p:cNvSpPr/>
            <p:nvPr/>
          </p:nvSpPr>
          <p:spPr>
            <a:xfrm rot="5400000">
              <a:off x="7991182" y="6319098"/>
              <a:ext cx="564536" cy="513268"/>
            </a:xfrm>
            <a:custGeom>
              <a:avLst/>
              <a:gdLst>
                <a:gd name="connsiteX0" fmla="*/ 293 w 564536"/>
                <a:gd name="connsiteY0" fmla="*/ 510137 h 513268"/>
                <a:gd name="connsiteX1" fmla="*/ 6534 w 564536"/>
                <a:gd name="connsiteY1" fmla="*/ 462499 h 513268"/>
                <a:gd name="connsiteX2" fmla="*/ 15898 w 564536"/>
                <a:gd name="connsiteY2" fmla="*/ 423142 h 513268"/>
                <a:gd name="connsiteX3" fmla="*/ 54172 w 564536"/>
                <a:gd name="connsiteY3" fmla="*/ 408620 h 513268"/>
                <a:gd name="connsiteX4" fmla="*/ 95565 w 564536"/>
                <a:gd name="connsiteY4" fmla="*/ 398848 h 513268"/>
                <a:gd name="connsiteX5" fmla="*/ 103437 w 564536"/>
                <a:gd name="connsiteY5" fmla="*/ 360712 h 513268"/>
                <a:gd name="connsiteX6" fmla="*/ 116737 w 564536"/>
                <a:gd name="connsiteY6" fmla="*/ 326105 h 513268"/>
                <a:gd name="connsiteX7" fmla="*/ 159624 w 564536"/>
                <a:gd name="connsiteY7" fmla="*/ 314839 h 513268"/>
                <a:gd name="connsiteX8" fmla="*/ 192603 w 564536"/>
                <a:gd name="connsiteY8" fmla="*/ 295432 h 513268"/>
                <a:gd name="connsiteX9" fmla="*/ 230468 w 564536"/>
                <a:gd name="connsiteY9" fmla="*/ 239382 h 513268"/>
                <a:gd name="connsiteX10" fmla="*/ 240375 w 564536"/>
                <a:gd name="connsiteY10" fmla="*/ 244675 h 513268"/>
                <a:gd name="connsiteX11" fmla="*/ 264532 w 564536"/>
                <a:gd name="connsiteY11" fmla="*/ 244809 h 513268"/>
                <a:gd name="connsiteX12" fmla="*/ 287878 w 564536"/>
                <a:gd name="connsiteY12" fmla="*/ 203416 h 513268"/>
                <a:gd name="connsiteX13" fmla="*/ 322331 w 564536"/>
                <a:gd name="connsiteY13" fmla="*/ 185416 h 513268"/>
                <a:gd name="connsiteX14" fmla="*/ 351044 w 564536"/>
                <a:gd name="connsiteY14" fmla="*/ 193355 h 513268"/>
                <a:gd name="connsiteX15" fmla="*/ 350035 w 564536"/>
                <a:gd name="connsiteY15" fmla="*/ 194730 h 513268"/>
                <a:gd name="connsiteX16" fmla="*/ 359942 w 564536"/>
                <a:gd name="connsiteY16" fmla="*/ 195815 h 513268"/>
                <a:gd name="connsiteX17" fmla="*/ 351044 w 564536"/>
                <a:gd name="connsiteY17" fmla="*/ 193355 h 513268"/>
                <a:gd name="connsiteX18" fmla="*/ 359518 w 564536"/>
                <a:gd name="connsiteY18" fmla="*/ 181803 h 513268"/>
                <a:gd name="connsiteX19" fmla="*/ 364421 w 564536"/>
                <a:gd name="connsiteY19" fmla="*/ 166230 h 513268"/>
                <a:gd name="connsiteX20" fmla="*/ 375415 w 564536"/>
                <a:gd name="connsiteY20" fmla="*/ 134878 h 513268"/>
                <a:gd name="connsiteX21" fmla="*/ 397670 w 564536"/>
                <a:gd name="connsiteY21" fmla="*/ 121849 h 513268"/>
                <a:gd name="connsiteX22" fmla="*/ 421965 w 564536"/>
                <a:gd name="connsiteY22" fmla="*/ 125514 h 513268"/>
                <a:gd name="connsiteX23" fmla="*/ 428888 w 564536"/>
                <a:gd name="connsiteY23" fmla="*/ 116421 h 513268"/>
                <a:gd name="connsiteX24" fmla="*/ 444494 w 564536"/>
                <a:gd name="connsiteY24" fmla="*/ 85206 h 513268"/>
                <a:gd name="connsiteX25" fmla="*/ 480188 w 564536"/>
                <a:gd name="connsiteY25" fmla="*/ 64034 h 513268"/>
                <a:gd name="connsiteX26" fmla="*/ 499052 w 564536"/>
                <a:gd name="connsiteY26" fmla="*/ 28613 h 513268"/>
                <a:gd name="connsiteX27" fmla="*/ 533932 w 564536"/>
                <a:gd name="connsiteY27" fmla="*/ 8526 h 513268"/>
                <a:gd name="connsiteX28" fmla="*/ 554357 w 564536"/>
                <a:gd name="connsiteY28" fmla="*/ 4743 h 513268"/>
                <a:gd name="connsiteX29" fmla="*/ 564536 w 564536"/>
                <a:gd name="connsiteY29" fmla="*/ 0 h 513268"/>
                <a:gd name="connsiteX30" fmla="*/ 564536 w 564536"/>
                <a:gd name="connsiteY30" fmla="*/ 18309 h 513268"/>
                <a:gd name="connsiteX31" fmla="*/ 562026 w 564536"/>
                <a:gd name="connsiteY31" fmla="*/ 19518 h 513268"/>
                <a:gd name="connsiteX32" fmla="*/ 517511 w 564536"/>
                <a:gd name="connsiteY32" fmla="*/ 32955 h 513268"/>
                <a:gd name="connsiteX33" fmla="*/ 495388 w 564536"/>
                <a:gd name="connsiteY33" fmla="*/ 70955 h 513268"/>
                <a:gd name="connsiteX34" fmla="*/ 479102 w 564536"/>
                <a:gd name="connsiteY34" fmla="*/ 86291 h 513268"/>
                <a:gd name="connsiteX35" fmla="*/ 457659 w 564536"/>
                <a:gd name="connsiteY35" fmla="*/ 95655 h 513268"/>
                <a:gd name="connsiteX36" fmla="*/ 441508 w 564536"/>
                <a:gd name="connsiteY36" fmla="*/ 127956 h 513268"/>
                <a:gd name="connsiteX37" fmla="*/ 408665 w 564536"/>
                <a:gd name="connsiteY37" fmla="*/ 140442 h 513268"/>
                <a:gd name="connsiteX38" fmla="*/ 386136 w 564536"/>
                <a:gd name="connsiteY38" fmla="*/ 149671 h 513268"/>
                <a:gd name="connsiteX39" fmla="*/ 358450 w 564536"/>
                <a:gd name="connsiteY39" fmla="*/ 208438 h 513268"/>
                <a:gd name="connsiteX40" fmla="*/ 348541 w 564536"/>
                <a:gd name="connsiteY40" fmla="*/ 207352 h 513268"/>
                <a:gd name="connsiteX41" fmla="*/ 307691 w 564536"/>
                <a:gd name="connsiteY41" fmla="*/ 206673 h 513268"/>
                <a:gd name="connsiteX42" fmla="*/ 281768 w 564536"/>
                <a:gd name="connsiteY42" fmla="*/ 248068 h 513268"/>
                <a:gd name="connsiteX43" fmla="*/ 249875 w 564536"/>
                <a:gd name="connsiteY43" fmla="*/ 266661 h 513268"/>
                <a:gd name="connsiteX44" fmla="*/ 234217 w 564536"/>
                <a:gd name="connsiteY44" fmla="*/ 262284 h 513268"/>
                <a:gd name="connsiteX45" fmla="*/ 231191 w 564536"/>
                <a:gd name="connsiteY45" fmla="*/ 257889 h 513268"/>
                <a:gd name="connsiteX46" fmla="*/ 235082 w 564536"/>
                <a:gd name="connsiteY46" fmla="*/ 254447 h 513268"/>
                <a:gd name="connsiteX47" fmla="*/ 225175 w 564536"/>
                <a:gd name="connsiteY47" fmla="*/ 249154 h 513268"/>
                <a:gd name="connsiteX48" fmla="*/ 231191 w 564536"/>
                <a:gd name="connsiteY48" fmla="*/ 257889 h 513268"/>
                <a:gd name="connsiteX49" fmla="*/ 221528 w 564536"/>
                <a:gd name="connsiteY49" fmla="*/ 266440 h 513268"/>
                <a:gd name="connsiteX50" fmla="*/ 214183 w 564536"/>
                <a:gd name="connsiteY50" fmla="*/ 283626 h 513268"/>
                <a:gd name="connsiteX51" fmla="*/ 195588 w 564536"/>
                <a:gd name="connsiteY51" fmla="*/ 318232 h 513268"/>
                <a:gd name="connsiteX52" fmla="*/ 156231 w 564536"/>
                <a:gd name="connsiteY52" fmla="*/ 330447 h 513268"/>
                <a:gd name="connsiteX53" fmla="*/ 120945 w 564536"/>
                <a:gd name="connsiteY53" fmla="*/ 348634 h 513268"/>
                <a:gd name="connsiteX54" fmla="*/ 96651 w 564536"/>
                <a:gd name="connsiteY54" fmla="*/ 417713 h 513268"/>
                <a:gd name="connsiteX55" fmla="*/ 54715 w 564536"/>
                <a:gd name="connsiteY55" fmla="*/ 423277 h 513268"/>
                <a:gd name="connsiteX56" fmla="*/ 21736 w 564536"/>
                <a:gd name="connsiteY56" fmla="*/ 442143 h 513268"/>
                <a:gd name="connsiteX57" fmla="*/ 3141 w 564536"/>
                <a:gd name="connsiteY57" fmla="*/ 512716 h 513268"/>
                <a:gd name="connsiteX58" fmla="*/ 293 w 564536"/>
                <a:gd name="connsiteY58" fmla="*/ 510137 h 51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64536" h="513268">
                  <a:moveTo>
                    <a:pt x="293" y="510137"/>
                  </a:moveTo>
                  <a:cubicBezTo>
                    <a:pt x="10334" y="496837"/>
                    <a:pt x="6534" y="477972"/>
                    <a:pt x="6534" y="462499"/>
                  </a:cubicBezTo>
                  <a:cubicBezTo>
                    <a:pt x="6534" y="448928"/>
                    <a:pt x="7077" y="434271"/>
                    <a:pt x="15898" y="423142"/>
                  </a:cubicBezTo>
                  <a:cubicBezTo>
                    <a:pt x="25127" y="411334"/>
                    <a:pt x="39921" y="408620"/>
                    <a:pt x="54172" y="408620"/>
                  </a:cubicBezTo>
                  <a:cubicBezTo>
                    <a:pt x="67878" y="408485"/>
                    <a:pt x="86473" y="411742"/>
                    <a:pt x="95565" y="398848"/>
                  </a:cubicBezTo>
                  <a:cubicBezTo>
                    <a:pt x="103029" y="388399"/>
                    <a:pt x="102215" y="372926"/>
                    <a:pt x="103437" y="360712"/>
                  </a:cubicBezTo>
                  <a:cubicBezTo>
                    <a:pt x="104794" y="348226"/>
                    <a:pt x="107373" y="335197"/>
                    <a:pt x="116737" y="326105"/>
                  </a:cubicBezTo>
                  <a:cubicBezTo>
                    <a:pt x="128272" y="314839"/>
                    <a:pt x="144559" y="315382"/>
                    <a:pt x="159624" y="314839"/>
                  </a:cubicBezTo>
                  <a:cubicBezTo>
                    <a:pt x="175367" y="314433"/>
                    <a:pt x="185545" y="309683"/>
                    <a:pt x="192603" y="295432"/>
                  </a:cubicBezTo>
                  <a:cubicBezTo>
                    <a:pt x="202646" y="274939"/>
                    <a:pt x="205768" y="247660"/>
                    <a:pt x="230468" y="239382"/>
                  </a:cubicBezTo>
                  <a:cubicBezTo>
                    <a:pt x="234268" y="238159"/>
                    <a:pt x="239426" y="240602"/>
                    <a:pt x="240375" y="244675"/>
                  </a:cubicBezTo>
                  <a:cubicBezTo>
                    <a:pt x="242683" y="255532"/>
                    <a:pt x="259105" y="250374"/>
                    <a:pt x="264532" y="244809"/>
                  </a:cubicBezTo>
                  <a:cubicBezTo>
                    <a:pt x="275661" y="233681"/>
                    <a:pt x="278104" y="215767"/>
                    <a:pt x="287878" y="203416"/>
                  </a:cubicBezTo>
                  <a:cubicBezTo>
                    <a:pt x="296630" y="192490"/>
                    <a:pt x="309218" y="186586"/>
                    <a:pt x="322331" y="185416"/>
                  </a:cubicBezTo>
                  <a:lnTo>
                    <a:pt x="351044" y="193355"/>
                  </a:lnTo>
                  <a:lnTo>
                    <a:pt x="350035" y="194730"/>
                  </a:lnTo>
                  <a:cubicBezTo>
                    <a:pt x="353292" y="195138"/>
                    <a:pt x="356685" y="195409"/>
                    <a:pt x="359942" y="195815"/>
                  </a:cubicBezTo>
                  <a:lnTo>
                    <a:pt x="351044" y="193355"/>
                  </a:lnTo>
                  <a:lnTo>
                    <a:pt x="359518" y="181803"/>
                  </a:lnTo>
                  <a:cubicBezTo>
                    <a:pt x="361673" y="176713"/>
                    <a:pt x="363064" y="171183"/>
                    <a:pt x="364421" y="166230"/>
                  </a:cubicBezTo>
                  <a:cubicBezTo>
                    <a:pt x="367134" y="155779"/>
                    <a:pt x="369307" y="144107"/>
                    <a:pt x="375415" y="134878"/>
                  </a:cubicBezTo>
                  <a:cubicBezTo>
                    <a:pt x="380436" y="127142"/>
                    <a:pt x="388172" y="122120"/>
                    <a:pt x="397670" y="121849"/>
                  </a:cubicBezTo>
                  <a:cubicBezTo>
                    <a:pt x="405000" y="121578"/>
                    <a:pt x="415180" y="128093"/>
                    <a:pt x="421965" y="125514"/>
                  </a:cubicBezTo>
                  <a:cubicBezTo>
                    <a:pt x="425764" y="124157"/>
                    <a:pt x="427529" y="119815"/>
                    <a:pt x="428888" y="116421"/>
                  </a:cubicBezTo>
                  <a:cubicBezTo>
                    <a:pt x="433365" y="105564"/>
                    <a:pt x="435401" y="93484"/>
                    <a:pt x="444494" y="85206"/>
                  </a:cubicBezTo>
                  <a:cubicBezTo>
                    <a:pt x="455080" y="75571"/>
                    <a:pt x="471502" y="75842"/>
                    <a:pt x="480188" y="64034"/>
                  </a:cubicBezTo>
                  <a:cubicBezTo>
                    <a:pt x="488060" y="53176"/>
                    <a:pt x="490909" y="39468"/>
                    <a:pt x="499052" y="28613"/>
                  </a:cubicBezTo>
                  <a:cubicBezTo>
                    <a:pt x="507602" y="17212"/>
                    <a:pt x="520361" y="11648"/>
                    <a:pt x="533932" y="8526"/>
                  </a:cubicBezTo>
                  <a:cubicBezTo>
                    <a:pt x="540311" y="7101"/>
                    <a:pt x="547504" y="6321"/>
                    <a:pt x="554357" y="4743"/>
                  </a:cubicBezTo>
                  <a:lnTo>
                    <a:pt x="564536" y="0"/>
                  </a:lnTo>
                  <a:lnTo>
                    <a:pt x="564536" y="18309"/>
                  </a:lnTo>
                  <a:lnTo>
                    <a:pt x="562026" y="19518"/>
                  </a:lnTo>
                  <a:cubicBezTo>
                    <a:pt x="547504" y="23320"/>
                    <a:pt x="529725" y="23320"/>
                    <a:pt x="517511" y="32955"/>
                  </a:cubicBezTo>
                  <a:cubicBezTo>
                    <a:pt x="505839" y="42184"/>
                    <a:pt x="503260" y="58877"/>
                    <a:pt x="495388" y="70955"/>
                  </a:cubicBezTo>
                  <a:cubicBezTo>
                    <a:pt x="491180" y="77334"/>
                    <a:pt x="485887" y="82763"/>
                    <a:pt x="479102" y="86291"/>
                  </a:cubicBezTo>
                  <a:cubicBezTo>
                    <a:pt x="472181" y="89819"/>
                    <a:pt x="464037" y="91313"/>
                    <a:pt x="457659" y="95655"/>
                  </a:cubicBezTo>
                  <a:cubicBezTo>
                    <a:pt x="447481" y="102578"/>
                    <a:pt x="447073" y="117778"/>
                    <a:pt x="441508" y="127956"/>
                  </a:cubicBezTo>
                  <a:cubicBezTo>
                    <a:pt x="434587" y="140850"/>
                    <a:pt x="422373" y="144244"/>
                    <a:pt x="408665" y="140442"/>
                  </a:cubicBezTo>
                  <a:cubicBezTo>
                    <a:pt x="396856" y="137185"/>
                    <a:pt x="390886" y="138000"/>
                    <a:pt x="386136" y="149671"/>
                  </a:cubicBezTo>
                  <a:cubicBezTo>
                    <a:pt x="377994" y="170029"/>
                    <a:pt x="378129" y="194595"/>
                    <a:pt x="358450" y="208438"/>
                  </a:cubicBezTo>
                  <a:cubicBezTo>
                    <a:pt x="355191" y="210609"/>
                    <a:pt x="351392" y="209388"/>
                    <a:pt x="348541" y="207352"/>
                  </a:cubicBezTo>
                  <a:cubicBezTo>
                    <a:pt x="337007" y="198666"/>
                    <a:pt x="319770" y="198937"/>
                    <a:pt x="307691" y="206673"/>
                  </a:cubicBezTo>
                  <a:cubicBezTo>
                    <a:pt x="293440" y="215902"/>
                    <a:pt x="290591" y="234631"/>
                    <a:pt x="281768" y="248068"/>
                  </a:cubicBezTo>
                  <a:cubicBezTo>
                    <a:pt x="274576" y="259195"/>
                    <a:pt x="263583" y="266661"/>
                    <a:pt x="249875" y="266661"/>
                  </a:cubicBezTo>
                  <a:cubicBezTo>
                    <a:pt x="244243" y="266661"/>
                    <a:pt x="238679" y="265202"/>
                    <a:pt x="234217" y="262284"/>
                  </a:cubicBezTo>
                  <a:lnTo>
                    <a:pt x="231191" y="257889"/>
                  </a:lnTo>
                  <a:lnTo>
                    <a:pt x="235082" y="254447"/>
                  </a:lnTo>
                  <a:cubicBezTo>
                    <a:pt x="231825" y="252682"/>
                    <a:pt x="228569" y="250917"/>
                    <a:pt x="225175" y="249154"/>
                  </a:cubicBezTo>
                  <a:lnTo>
                    <a:pt x="231191" y="257889"/>
                  </a:lnTo>
                  <a:lnTo>
                    <a:pt x="221528" y="266440"/>
                  </a:lnTo>
                  <a:cubicBezTo>
                    <a:pt x="218356" y="271852"/>
                    <a:pt x="216219" y="278129"/>
                    <a:pt x="214183" y="283626"/>
                  </a:cubicBezTo>
                  <a:cubicBezTo>
                    <a:pt x="209704" y="295840"/>
                    <a:pt x="205225" y="309003"/>
                    <a:pt x="195588" y="318232"/>
                  </a:cubicBezTo>
                  <a:cubicBezTo>
                    <a:pt x="184731" y="328684"/>
                    <a:pt x="170480" y="330175"/>
                    <a:pt x="156231" y="330447"/>
                  </a:cubicBezTo>
                  <a:cubicBezTo>
                    <a:pt x="141030" y="330718"/>
                    <a:pt x="125966" y="331804"/>
                    <a:pt x="120945" y="348634"/>
                  </a:cubicBezTo>
                  <a:cubicBezTo>
                    <a:pt x="114158" y="371840"/>
                    <a:pt x="121622" y="403464"/>
                    <a:pt x="96651" y="417713"/>
                  </a:cubicBezTo>
                  <a:cubicBezTo>
                    <a:pt x="83894" y="425042"/>
                    <a:pt x="68829" y="423277"/>
                    <a:pt x="54715" y="423277"/>
                  </a:cubicBezTo>
                  <a:cubicBezTo>
                    <a:pt x="39784" y="423142"/>
                    <a:pt x="26350" y="426399"/>
                    <a:pt x="21736" y="442143"/>
                  </a:cubicBezTo>
                  <a:cubicBezTo>
                    <a:pt x="14813" y="466029"/>
                    <a:pt x="23364" y="493580"/>
                    <a:pt x="3141" y="512716"/>
                  </a:cubicBezTo>
                  <a:cubicBezTo>
                    <a:pt x="1378" y="514344"/>
                    <a:pt x="-795" y="512037"/>
                    <a:pt x="293" y="51013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5" name="任意多边形: 形状 794"/>
            <p:cNvSpPr/>
            <p:nvPr/>
          </p:nvSpPr>
          <p:spPr>
            <a:xfrm rot="5400000">
              <a:off x="7909738" y="6429420"/>
              <a:ext cx="460603" cy="396558"/>
            </a:xfrm>
            <a:custGeom>
              <a:avLst/>
              <a:gdLst>
                <a:gd name="connsiteX0" fmla="*/ 555 w 460603"/>
                <a:gd name="connsiteY0" fmla="*/ 348841 h 396558"/>
                <a:gd name="connsiteX1" fmla="*/ 20810 w 460603"/>
                <a:gd name="connsiteY1" fmla="*/ 308465 h 396558"/>
                <a:gd name="connsiteX2" fmla="*/ 51346 w 460603"/>
                <a:gd name="connsiteY2" fmla="*/ 296657 h 396558"/>
                <a:gd name="connsiteX3" fmla="*/ 86904 w 460603"/>
                <a:gd name="connsiteY3" fmla="*/ 308871 h 396558"/>
                <a:gd name="connsiteX4" fmla="*/ 106990 w 460603"/>
                <a:gd name="connsiteY4" fmla="*/ 290958 h 396558"/>
                <a:gd name="connsiteX5" fmla="*/ 108755 w 460603"/>
                <a:gd name="connsiteY5" fmla="*/ 257028 h 396558"/>
                <a:gd name="connsiteX6" fmla="*/ 158564 w 460603"/>
                <a:gd name="connsiteY6" fmla="*/ 214955 h 396558"/>
                <a:gd name="connsiteX7" fmla="*/ 209592 w 460603"/>
                <a:gd name="connsiteY7" fmla="*/ 170711 h 396558"/>
                <a:gd name="connsiteX8" fmla="*/ 222757 w 460603"/>
                <a:gd name="connsiteY8" fmla="*/ 164876 h 396558"/>
                <a:gd name="connsiteX9" fmla="*/ 262657 w 460603"/>
                <a:gd name="connsiteY9" fmla="*/ 153747 h 396558"/>
                <a:gd name="connsiteX10" fmla="*/ 303781 w 460603"/>
                <a:gd name="connsiteY10" fmla="*/ 126467 h 396558"/>
                <a:gd name="connsiteX11" fmla="*/ 357795 w 460603"/>
                <a:gd name="connsiteY11" fmla="*/ 50873 h 396558"/>
                <a:gd name="connsiteX12" fmla="*/ 367161 w 460603"/>
                <a:gd name="connsiteY12" fmla="*/ 41101 h 396558"/>
                <a:gd name="connsiteX13" fmla="*/ 420769 w 460603"/>
                <a:gd name="connsiteY13" fmla="*/ 19658 h 396558"/>
                <a:gd name="connsiteX14" fmla="*/ 460603 w 460603"/>
                <a:gd name="connsiteY14" fmla="*/ 0 h 396558"/>
                <a:gd name="connsiteX15" fmla="*/ 460603 w 460603"/>
                <a:gd name="connsiteY15" fmla="*/ 18355 h 396558"/>
                <a:gd name="connsiteX16" fmla="*/ 422534 w 460603"/>
                <a:gd name="connsiteY16" fmla="*/ 37031 h 396558"/>
                <a:gd name="connsiteX17" fmla="*/ 394626 w 460603"/>
                <a:gd name="connsiteY17" fmla="*/ 53283 h 396558"/>
                <a:gd name="connsiteX18" fmla="*/ 372632 w 460603"/>
                <a:gd name="connsiteY18" fmla="*/ 55407 h 396558"/>
                <a:gd name="connsiteX19" fmla="*/ 372726 w 460603"/>
                <a:gd name="connsiteY19" fmla="*/ 46531 h 396558"/>
                <a:gd name="connsiteX20" fmla="*/ 363360 w 460603"/>
                <a:gd name="connsiteY20" fmla="*/ 56303 h 396558"/>
                <a:gd name="connsiteX21" fmla="*/ 372632 w 460603"/>
                <a:gd name="connsiteY21" fmla="*/ 55407 h 396558"/>
                <a:gd name="connsiteX22" fmla="*/ 372407 w 460603"/>
                <a:gd name="connsiteY22" fmla="*/ 76691 h 396558"/>
                <a:gd name="connsiteX23" fmla="*/ 312060 w 460603"/>
                <a:gd name="connsiteY23" fmla="*/ 139767 h 396558"/>
                <a:gd name="connsiteX24" fmla="*/ 283695 w 460603"/>
                <a:gd name="connsiteY24" fmla="*/ 157411 h 396558"/>
                <a:gd name="connsiteX25" fmla="*/ 259129 w 460603"/>
                <a:gd name="connsiteY25" fmla="*/ 175190 h 396558"/>
                <a:gd name="connsiteX26" fmla="*/ 235413 w 460603"/>
                <a:gd name="connsiteY26" fmla="*/ 184028 h 396558"/>
                <a:gd name="connsiteX27" fmla="*/ 223237 w 460603"/>
                <a:gd name="connsiteY27" fmla="*/ 179943 h 396558"/>
                <a:gd name="connsiteX28" fmla="*/ 225471 w 460603"/>
                <a:gd name="connsiteY28" fmla="*/ 170440 h 396558"/>
                <a:gd name="connsiteX29" fmla="*/ 212306 w 460603"/>
                <a:gd name="connsiteY29" fmla="*/ 176276 h 396558"/>
                <a:gd name="connsiteX30" fmla="*/ 223237 w 460603"/>
                <a:gd name="connsiteY30" fmla="*/ 179943 h 396558"/>
                <a:gd name="connsiteX31" fmla="*/ 221019 w 460603"/>
                <a:gd name="connsiteY31" fmla="*/ 189375 h 396558"/>
                <a:gd name="connsiteX32" fmla="*/ 176206 w 460603"/>
                <a:gd name="connsiteY32" fmla="*/ 224319 h 396558"/>
                <a:gd name="connsiteX33" fmla="*/ 122192 w 460603"/>
                <a:gd name="connsiteY33" fmla="*/ 263813 h 396558"/>
                <a:gd name="connsiteX34" fmla="*/ 105633 w 460603"/>
                <a:gd name="connsiteY34" fmla="*/ 321765 h 396558"/>
                <a:gd name="connsiteX35" fmla="*/ 36146 w 460603"/>
                <a:gd name="connsiteY35" fmla="*/ 313621 h 396558"/>
                <a:gd name="connsiteX36" fmla="*/ 9818 w 460603"/>
                <a:gd name="connsiteY36" fmla="*/ 394237 h 396558"/>
                <a:gd name="connsiteX37" fmla="*/ 4931 w 460603"/>
                <a:gd name="connsiteY37" fmla="*/ 394917 h 396558"/>
                <a:gd name="connsiteX38" fmla="*/ 555 w 460603"/>
                <a:gd name="connsiteY38" fmla="*/ 348841 h 39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60603" h="396558">
                  <a:moveTo>
                    <a:pt x="555" y="348841"/>
                  </a:moveTo>
                  <a:cubicBezTo>
                    <a:pt x="2251" y="333674"/>
                    <a:pt x="8053" y="319458"/>
                    <a:pt x="20810" y="308465"/>
                  </a:cubicBezTo>
                  <a:cubicBezTo>
                    <a:pt x="29360" y="301136"/>
                    <a:pt x="40082" y="296251"/>
                    <a:pt x="51346" y="296657"/>
                  </a:cubicBezTo>
                  <a:cubicBezTo>
                    <a:pt x="64374" y="297065"/>
                    <a:pt x="74961" y="304935"/>
                    <a:pt x="86904" y="308871"/>
                  </a:cubicBezTo>
                  <a:cubicBezTo>
                    <a:pt x="101291" y="313621"/>
                    <a:pt x="106855" y="303986"/>
                    <a:pt x="106990" y="290958"/>
                  </a:cubicBezTo>
                  <a:cubicBezTo>
                    <a:pt x="107127" y="279692"/>
                    <a:pt x="105497" y="268020"/>
                    <a:pt x="108755" y="257028"/>
                  </a:cubicBezTo>
                  <a:cubicBezTo>
                    <a:pt x="115405" y="234499"/>
                    <a:pt x="138342" y="223099"/>
                    <a:pt x="158564" y="214955"/>
                  </a:cubicBezTo>
                  <a:cubicBezTo>
                    <a:pt x="178107" y="207083"/>
                    <a:pt x="209729" y="196497"/>
                    <a:pt x="209592" y="170711"/>
                  </a:cubicBezTo>
                  <a:cubicBezTo>
                    <a:pt x="209592" y="164061"/>
                    <a:pt x="217736" y="160125"/>
                    <a:pt x="222757" y="164876"/>
                  </a:cubicBezTo>
                  <a:cubicBezTo>
                    <a:pt x="234429" y="175733"/>
                    <a:pt x="252887" y="160940"/>
                    <a:pt x="262657" y="153747"/>
                  </a:cubicBezTo>
                  <a:cubicBezTo>
                    <a:pt x="275957" y="143840"/>
                    <a:pt x="289396" y="134882"/>
                    <a:pt x="303781" y="126467"/>
                  </a:cubicBezTo>
                  <a:cubicBezTo>
                    <a:pt x="329838" y="111131"/>
                    <a:pt x="366616" y="86431"/>
                    <a:pt x="357795" y="50873"/>
                  </a:cubicBezTo>
                  <a:cubicBezTo>
                    <a:pt x="356438" y="45309"/>
                    <a:pt x="361189" y="39473"/>
                    <a:pt x="367161" y="41101"/>
                  </a:cubicBezTo>
                  <a:cubicBezTo>
                    <a:pt x="386840" y="46531"/>
                    <a:pt x="405161" y="29158"/>
                    <a:pt x="420769" y="19658"/>
                  </a:cubicBezTo>
                  <a:lnTo>
                    <a:pt x="460603" y="0"/>
                  </a:lnTo>
                  <a:lnTo>
                    <a:pt x="460603" y="18355"/>
                  </a:lnTo>
                  <a:lnTo>
                    <a:pt x="422534" y="37031"/>
                  </a:lnTo>
                  <a:cubicBezTo>
                    <a:pt x="413645" y="42798"/>
                    <a:pt x="404415" y="49143"/>
                    <a:pt x="394626" y="53283"/>
                  </a:cubicBezTo>
                  <a:lnTo>
                    <a:pt x="372632" y="55407"/>
                  </a:lnTo>
                  <a:lnTo>
                    <a:pt x="372726" y="46531"/>
                  </a:lnTo>
                  <a:cubicBezTo>
                    <a:pt x="369604" y="49788"/>
                    <a:pt x="366482" y="53044"/>
                    <a:pt x="363360" y="56303"/>
                  </a:cubicBezTo>
                  <a:lnTo>
                    <a:pt x="372632" y="55407"/>
                  </a:lnTo>
                  <a:lnTo>
                    <a:pt x="372407" y="76691"/>
                  </a:lnTo>
                  <a:cubicBezTo>
                    <a:pt x="364582" y="104472"/>
                    <a:pt x="336794" y="125212"/>
                    <a:pt x="312060" y="139767"/>
                  </a:cubicBezTo>
                  <a:cubicBezTo>
                    <a:pt x="302423" y="145468"/>
                    <a:pt x="292787" y="150896"/>
                    <a:pt x="283695" y="157411"/>
                  </a:cubicBezTo>
                  <a:cubicBezTo>
                    <a:pt x="275551" y="163382"/>
                    <a:pt x="267816" y="170032"/>
                    <a:pt x="259129" y="175190"/>
                  </a:cubicBezTo>
                  <a:cubicBezTo>
                    <a:pt x="251801" y="179601"/>
                    <a:pt x="243556" y="183197"/>
                    <a:pt x="235413" y="184028"/>
                  </a:cubicBezTo>
                  <a:lnTo>
                    <a:pt x="223237" y="179943"/>
                  </a:lnTo>
                  <a:lnTo>
                    <a:pt x="225471" y="170440"/>
                  </a:lnTo>
                  <a:cubicBezTo>
                    <a:pt x="221129" y="172340"/>
                    <a:pt x="216650" y="174376"/>
                    <a:pt x="212306" y="176276"/>
                  </a:cubicBezTo>
                  <a:lnTo>
                    <a:pt x="223237" y="179943"/>
                  </a:lnTo>
                  <a:lnTo>
                    <a:pt x="221019" y="189375"/>
                  </a:lnTo>
                  <a:cubicBezTo>
                    <a:pt x="212647" y="206253"/>
                    <a:pt x="193816" y="217195"/>
                    <a:pt x="176206" y="224319"/>
                  </a:cubicBezTo>
                  <a:cubicBezTo>
                    <a:pt x="156799" y="232191"/>
                    <a:pt x="127348" y="239927"/>
                    <a:pt x="122192" y="263813"/>
                  </a:cubicBezTo>
                  <a:cubicBezTo>
                    <a:pt x="117984" y="282951"/>
                    <a:pt x="128570" y="311179"/>
                    <a:pt x="105633" y="321765"/>
                  </a:cubicBezTo>
                  <a:cubicBezTo>
                    <a:pt x="81204" y="333029"/>
                    <a:pt x="60846" y="300187"/>
                    <a:pt x="36146" y="313621"/>
                  </a:cubicBezTo>
                  <a:cubicBezTo>
                    <a:pt x="7781" y="329094"/>
                    <a:pt x="10495" y="366688"/>
                    <a:pt x="9818" y="394237"/>
                  </a:cubicBezTo>
                  <a:cubicBezTo>
                    <a:pt x="9681" y="396682"/>
                    <a:pt x="6016" y="397631"/>
                    <a:pt x="4931" y="394917"/>
                  </a:cubicBezTo>
                  <a:cubicBezTo>
                    <a:pt x="1267" y="380123"/>
                    <a:pt x="-1142" y="364007"/>
                    <a:pt x="555" y="348841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97" name="任意多边形: 形状 796"/>
            <p:cNvSpPr/>
            <p:nvPr/>
          </p:nvSpPr>
          <p:spPr>
            <a:xfrm rot="5400000">
              <a:off x="7782633" y="6498604"/>
              <a:ext cx="344220" cy="374572"/>
            </a:xfrm>
            <a:custGeom>
              <a:avLst/>
              <a:gdLst>
                <a:gd name="connsiteX0" fmla="*/ 245 w 344220"/>
                <a:gd name="connsiteY0" fmla="*/ 288743 h 374572"/>
                <a:gd name="connsiteX1" fmla="*/ 8252 w 344220"/>
                <a:gd name="connsiteY1" fmla="*/ 282365 h 374572"/>
                <a:gd name="connsiteX2" fmla="*/ 65525 w 344220"/>
                <a:gd name="connsiteY2" fmla="*/ 266077 h 374572"/>
                <a:gd name="connsiteX3" fmla="*/ 75025 w 344220"/>
                <a:gd name="connsiteY3" fmla="*/ 205820 h 374572"/>
                <a:gd name="connsiteX4" fmla="*/ 86154 w 344220"/>
                <a:gd name="connsiteY4" fmla="*/ 196862 h 374572"/>
                <a:gd name="connsiteX5" fmla="*/ 138133 w 344220"/>
                <a:gd name="connsiteY5" fmla="*/ 171484 h 374572"/>
                <a:gd name="connsiteX6" fmla="*/ 177764 w 344220"/>
                <a:gd name="connsiteY6" fmla="*/ 123575 h 374572"/>
                <a:gd name="connsiteX7" fmla="*/ 223907 w 344220"/>
                <a:gd name="connsiteY7" fmla="*/ 111090 h 374572"/>
                <a:gd name="connsiteX8" fmla="*/ 233000 w 344220"/>
                <a:gd name="connsiteY8" fmla="*/ 84624 h 374572"/>
                <a:gd name="connsiteX9" fmla="*/ 243994 w 344220"/>
                <a:gd name="connsiteY9" fmla="*/ 63995 h 374572"/>
                <a:gd name="connsiteX10" fmla="*/ 292037 w 344220"/>
                <a:gd name="connsiteY10" fmla="*/ 53274 h 374572"/>
                <a:gd name="connsiteX11" fmla="*/ 310088 w 344220"/>
                <a:gd name="connsiteY11" fmla="*/ 32645 h 374572"/>
                <a:gd name="connsiteX12" fmla="*/ 329631 w 344220"/>
                <a:gd name="connsiteY12" fmla="*/ 10387 h 374572"/>
                <a:gd name="connsiteX13" fmla="*/ 344220 w 344220"/>
                <a:gd name="connsiteY13" fmla="*/ 0 h 374572"/>
                <a:gd name="connsiteX14" fmla="*/ 344220 w 344220"/>
                <a:gd name="connsiteY14" fmla="*/ 21834 h 374572"/>
                <a:gd name="connsiteX15" fmla="*/ 328544 w 344220"/>
                <a:gd name="connsiteY15" fmla="*/ 34681 h 374572"/>
                <a:gd name="connsiteX16" fmla="*/ 287559 w 344220"/>
                <a:gd name="connsiteY16" fmla="*/ 71731 h 374572"/>
                <a:gd name="connsiteX17" fmla="*/ 260959 w 344220"/>
                <a:gd name="connsiteY17" fmla="*/ 74581 h 374572"/>
                <a:gd name="connsiteX18" fmla="*/ 249016 w 344220"/>
                <a:gd name="connsiteY18" fmla="*/ 96839 h 374572"/>
                <a:gd name="connsiteX19" fmla="*/ 215358 w 344220"/>
                <a:gd name="connsiteY19" fmla="*/ 130633 h 374572"/>
                <a:gd name="connsiteX20" fmla="*/ 189570 w 344220"/>
                <a:gd name="connsiteY20" fmla="*/ 136196 h 374572"/>
                <a:gd name="connsiteX21" fmla="*/ 166770 w 344220"/>
                <a:gd name="connsiteY21" fmla="*/ 155740 h 374572"/>
                <a:gd name="connsiteX22" fmla="*/ 131212 w 344220"/>
                <a:gd name="connsiteY22" fmla="*/ 203648 h 374572"/>
                <a:gd name="connsiteX23" fmla="*/ 105714 w 344220"/>
                <a:gd name="connsiteY23" fmla="*/ 215897 h 374572"/>
                <a:gd name="connsiteX24" fmla="*/ 90943 w 344220"/>
                <a:gd name="connsiteY24" fmla="*/ 212912 h 374572"/>
                <a:gd name="connsiteX25" fmla="*/ 89819 w 344220"/>
                <a:gd name="connsiteY25" fmla="*/ 201477 h 374572"/>
                <a:gd name="connsiteX26" fmla="*/ 78690 w 344220"/>
                <a:gd name="connsiteY26" fmla="*/ 210435 h 374572"/>
                <a:gd name="connsiteX27" fmla="*/ 90943 w 344220"/>
                <a:gd name="connsiteY27" fmla="*/ 212912 h 374572"/>
                <a:gd name="connsiteX28" fmla="*/ 93703 w 344220"/>
                <a:gd name="connsiteY28" fmla="*/ 240970 h 374572"/>
                <a:gd name="connsiteX29" fmla="*/ 76111 w 344220"/>
                <a:gd name="connsiteY29" fmla="*/ 276392 h 374572"/>
                <a:gd name="connsiteX30" fmla="*/ 43217 w 344220"/>
                <a:gd name="connsiteY30" fmla="*/ 295784 h 374572"/>
                <a:gd name="connsiteX31" fmla="*/ 12796 w 344220"/>
                <a:gd name="connsiteY31" fmla="*/ 295255 h 374572"/>
                <a:gd name="connsiteX32" fmla="*/ 13002 w 344220"/>
                <a:gd name="connsiteY32" fmla="*/ 290371 h 374572"/>
                <a:gd name="connsiteX33" fmla="*/ 5130 w 344220"/>
                <a:gd name="connsiteY33" fmla="*/ 295122 h 374572"/>
                <a:gd name="connsiteX34" fmla="*/ 12796 w 344220"/>
                <a:gd name="connsiteY34" fmla="*/ 295255 h 374572"/>
                <a:gd name="connsiteX35" fmla="*/ 11255 w 344220"/>
                <a:gd name="connsiteY35" fmla="*/ 331834 h 374572"/>
                <a:gd name="connsiteX36" fmla="*/ 18975 w 344220"/>
                <a:gd name="connsiteY36" fmla="*/ 372481 h 374572"/>
                <a:gd name="connsiteX37" fmla="*/ 15716 w 344220"/>
                <a:gd name="connsiteY37" fmla="*/ 373295 h 374572"/>
                <a:gd name="connsiteX38" fmla="*/ 245 w 344220"/>
                <a:gd name="connsiteY38" fmla="*/ 288743 h 37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4220" h="374572">
                  <a:moveTo>
                    <a:pt x="245" y="288743"/>
                  </a:moveTo>
                  <a:cubicBezTo>
                    <a:pt x="516" y="284672"/>
                    <a:pt x="3910" y="281279"/>
                    <a:pt x="8252" y="282365"/>
                  </a:cubicBezTo>
                  <a:cubicBezTo>
                    <a:pt x="28747" y="287250"/>
                    <a:pt x="51002" y="281956"/>
                    <a:pt x="65525" y="266077"/>
                  </a:cubicBezTo>
                  <a:cubicBezTo>
                    <a:pt x="80318" y="249792"/>
                    <a:pt x="83169" y="225769"/>
                    <a:pt x="75025" y="205820"/>
                  </a:cubicBezTo>
                  <a:cubicBezTo>
                    <a:pt x="72583" y="199849"/>
                    <a:pt x="80726" y="193199"/>
                    <a:pt x="86154" y="196862"/>
                  </a:cubicBezTo>
                  <a:cubicBezTo>
                    <a:pt x="106240" y="210841"/>
                    <a:pt x="128227" y="187498"/>
                    <a:pt x="138133" y="171484"/>
                  </a:cubicBezTo>
                  <a:cubicBezTo>
                    <a:pt x="148856" y="154111"/>
                    <a:pt x="158763" y="133619"/>
                    <a:pt x="177764" y="123575"/>
                  </a:cubicBezTo>
                  <a:cubicBezTo>
                    <a:pt x="192286" y="115975"/>
                    <a:pt x="209385" y="118011"/>
                    <a:pt x="223907" y="111090"/>
                  </a:cubicBezTo>
                  <a:cubicBezTo>
                    <a:pt x="234900" y="105931"/>
                    <a:pt x="232051" y="94668"/>
                    <a:pt x="233000" y="84624"/>
                  </a:cubicBezTo>
                  <a:cubicBezTo>
                    <a:pt x="233814" y="76481"/>
                    <a:pt x="237071" y="68882"/>
                    <a:pt x="243994" y="63995"/>
                  </a:cubicBezTo>
                  <a:cubicBezTo>
                    <a:pt x="258380" y="53680"/>
                    <a:pt x="277109" y="60738"/>
                    <a:pt x="292037" y="53274"/>
                  </a:cubicBezTo>
                  <a:cubicBezTo>
                    <a:pt x="300316" y="49067"/>
                    <a:pt x="305203" y="40109"/>
                    <a:pt x="310088" y="32645"/>
                  </a:cubicBezTo>
                  <a:cubicBezTo>
                    <a:pt x="315652" y="24230"/>
                    <a:pt x="321623" y="16766"/>
                    <a:pt x="329631" y="10387"/>
                  </a:cubicBezTo>
                  <a:lnTo>
                    <a:pt x="344220" y="0"/>
                  </a:lnTo>
                  <a:lnTo>
                    <a:pt x="344220" y="21834"/>
                  </a:lnTo>
                  <a:lnTo>
                    <a:pt x="328544" y="34681"/>
                  </a:lnTo>
                  <a:cubicBezTo>
                    <a:pt x="316738" y="50424"/>
                    <a:pt x="308865" y="67796"/>
                    <a:pt x="287559" y="71731"/>
                  </a:cubicBezTo>
                  <a:cubicBezTo>
                    <a:pt x="278737" y="73361"/>
                    <a:pt x="269645" y="72816"/>
                    <a:pt x="260959" y="74581"/>
                  </a:cubicBezTo>
                  <a:cubicBezTo>
                    <a:pt x="248473" y="77160"/>
                    <a:pt x="249422" y="85981"/>
                    <a:pt x="249016" y="96839"/>
                  </a:cubicBezTo>
                  <a:cubicBezTo>
                    <a:pt x="248065" y="117468"/>
                    <a:pt x="234222" y="126969"/>
                    <a:pt x="215358" y="130633"/>
                  </a:cubicBezTo>
                  <a:cubicBezTo>
                    <a:pt x="206806" y="132397"/>
                    <a:pt x="197848" y="133211"/>
                    <a:pt x="189570" y="136196"/>
                  </a:cubicBezTo>
                  <a:cubicBezTo>
                    <a:pt x="179935" y="139726"/>
                    <a:pt x="172605" y="147461"/>
                    <a:pt x="166770" y="155740"/>
                  </a:cubicBezTo>
                  <a:cubicBezTo>
                    <a:pt x="155098" y="172162"/>
                    <a:pt x="147362" y="190755"/>
                    <a:pt x="131212" y="203648"/>
                  </a:cubicBezTo>
                  <a:cubicBezTo>
                    <a:pt x="123815" y="209553"/>
                    <a:pt x="114892" y="214201"/>
                    <a:pt x="105714" y="215897"/>
                  </a:cubicBezTo>
                  <a:lnTo>
                    <a:pt x="90943" y="212912"/>
                  </a:lnTo>
                  <a:lnTo>
                    <a:pt x="89819" y="201477"/>
                  </a:lnTo>
                  <a:cubicBezTo>
                    <a:pt x="86154" y="204463"/>
                    <a:pt x="82354" y="207448"/>
                    <a:pt x="78690" y="210435"/>
                  </a:cubicBezTo>
                  <a:lnTo>
                    <a:pt x="90943" y="212912"/>
                  </a:lnTo>
                  <a:lnTo>
                    <a:pt x="93703" y="240970"/>
                  </a:lnTo>
                  <a:cubicBezTo>
                    <a:pt x="91345" y="254101"/>
                    <a:pt x="85407" y="266553"/>
                    <a:pt x="76111" y="276392"/>
                  </a:cubicBezTo>
                  <a:cubicBezTo>
                    <a:pt x="67221" y="285825"/>
                    <a:pt x="55652" y="292476"/>
                    <a:pt x="43217" y="295784"/>
                  </a:cubicBezTo>
                  <a:lnTo>
                    <a:pt x="12796" y="295255"/>
                  </a:lnTo>
                  <a:lnTo>
                    <a:pt x="13002" y="290371"/>
                  </a:lnTo>
                  <a:cubicBezTo>
                    <a:pt x="10423" y="292000"/>
                    <a:pt x="7846" y="293493"/>
                    <a:pt x="5130" y="295122"/>
                  </a:cubicBezTo>
                  <a:lnTo>
                    <a:pt x="12796" y="295255"/>
                  </a:lnTo>
                  <a:lnTo>
                    <a:pt x="11255" y="331834"/>
                  </a:lnTo>
                  <a:cubicBezTo>
                    <a:pt x="12086" y="345508"/>
                    <a:pt x="14496" y="359045"/>
                    <a:pt x="18975" y="372481"/>
                  </a:cubicBezTo>
                  <a:cubicBezTo>
                    <a:pt x="19652" y="374652"/>
                    <a:pt x="16530" y="375466"/>
                    <a:pt x="15716" y="373295"/>
                  </a:cubicBezTo>
                  <a:cubicBezTo>
                    <a:pt x="5267" y="346424"/>
                    <a:pt x="-1384" y="317516"/>
                    <a:pt x="245" y="28874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57" name="任意多边形: 形状 356"/>
            <p:cNvSpPr/>
            <p:nvPr/>
          </p:nvSpPr>
          <p:spPr>
            <a:xfrm rot="5400000">
              <a:off x="7661285" y="6604597"/>
              <a:ext cx="175186" cy="127281"/>
            </a:xfrm>
            <a:custGeom>
              <a:avLst/>
              <a:gdLst>
                <a:gd name="connsiteX0" fmla="*/ 1869 w 92309"/>
                <a:gd name="connsiteY0" fmla="*/ 66622 h 67067"/>
                <a:gd name="connsiteX1" fmla="*/ 15170 w 92309"/>
                <a:gd name="connsiteY1" fmla="*/ 54680 h 67067"/>
                <a:gd name="connsiteX2" fmla="*/ 23823 w 92309"/>
                <a:gd name="connsiteY2" fmla="*/ 51962 h 67067"/>
                <a:gd name="connsiteX3" fmla="*/ 32547 w 92309"/>
                <a:gd name="connsiteY3" fmla="*/ 51462 h 67067"/>
                <a:gd name="connsiteX4" fmla="*/ 39270 w 92309"/>
                <a:gd name="connsiteY4" fmla="*/ 28220 h 67067"/>
                <a:gd name="connsiteX5" fmla="*/ 34049 w 92309"/>
                <a:gd name="connsiteY5" fmla="*/ 32439 h 67067"/>
                <a:gd name="connsiteX6" fmla="*/ 62010 w 92309"/>
                <a:gd name="connsiteY6" fmla="*/ 26504 h 67067"/>
                <a:gd name="connsiteX7" fmla="*/ 78101 w 92309"/>
                <a:gd name="connsiteY7" fmla="*/ 15348 h 67067"/>
                <a:gd name="connsiteX8" fmla="*/ 91974 w 92309"/>
                <a:gd name="connsiteY8" fmla="*/ 3334 h 67067"/>
                <a:gd name="connsiteX9" fmla="*/ 89328 w 92309"/>
                <a:gd name="connsiteY9" fmla="*/ 45 h 67067"/>
                <a:gd name="connsiteX10" fmla="*/ 76098 w 92309"/>
                <a:gd name="connsiteY10" fmla="*/ 7196 h 67067"/>
                <a:gd name="connsiteX11" fmla="*/ 62868 w 92309"/>
                <a:gd name="connsiteY11" fmla="*/ 16564 h 67067"/>
                <a:gd name="connsiteX12" fmla="*/ 37482 w 92309"/>
                <a:gd name="connsiteY12" fmla="*/ 26003 h 67067"/>
                <a:gd name="connsiteX13" fmla="*/ 32261 w 92309"/>
                <a:gd name="connsiteY13" fmla="*/ 30223 h 67067"/>
                <a:gd name="connsiteX14" fmla="*/ 33262 w 92309"/>
                <a:gd name="connsiteY14" fmla="*/ 43381 h 67067"/>
                <a:gd name="connsiteX15" fmla="*/ 24824 w 92309"/>
                <a:gd name="connsiteY15" fmla="*/ 44811 h 67067"/>
                <a:gd name="connsiteX16" fmla="*/ 17601 w 92309"/>
                <a:gd name="connsiteY16" fmla="*/ 46170 h 67067"/>
                <a:gd name="connsiteX17" fmla="*/ 10 w 92309"/>
                <a:gd name="connsiteY17" fmla="*/ 65764 h 67067"/>
                <a:gd name="connsiteX18" fmla="*/ 1869 w 92309"/>
                <a:gd name="connsiteY18" fmla="*/ 66622 h 67067"/>
                <a:gd name="connsiteX19" fmla="*/ 1869 w 92309"/>
                <a:gd name="connsiteY19" fmla="*/ 66622 h 6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2309" h="67067">
                  <a:moveTo>
                    <a:pt x="1869" y="66622"/>
                  </a:moveTo>
                  <a:cubicBezTo>
                    <a:pt x="4658" y="61402"/>
                    <a:pt x="10093" y="57469"/>
                    <a:pt x="15170" y="54680"/>
                  </a:cubicBezTo>
                  <a:cubicBezTo>
                    <a:pt x="17816" y="53249"/>
                    <a:pt x="20819" y="52320"/>
                    <a:pt x="23823" y="51962"/>
                  </a:cubicBezTo>
                  <a:cubicBezTo>
                    <a:pt x="26755" y="51676"/>
                    <a:pt x="29687" y="52105"/>
                    <a:pt x="32547" y="51462"/>
                  </a:cubicBezTo>
                  <a:cubicBezTo>
                    <a:pt x="43703" y="49030"/>
                    <a:pt x="42416" y="36516"/>
                    <a:pt x="39270" y="28220"/>
                  </a:cubicBezTo>
                  <a:cubicBezTo>
                    <a:pt x="37553" y="29651"/>
                    <a:pt x="35837" y="31009"/>
                    <a:pt x="34049" y="32439"/>
                  </a:cubicBezTo>
                  <a:cubicBezTo>
                    <a:pt x="43417" y="38590"/>
                    <a:pt x="54144" y="32010"/>
                    <a:pt x="62010" y="26504"/>
                  </a:cubicBezTo>
                  <a:cubicBezTo>
                    <a:pt x="67374" y="22785"/>
                    <a:pt x="72737" y="19067"/>
                    <a:pt x="78101" y="15348"/>
                  </a:cubicBezTo>
                  <a:cubicBezTo>
                    <a:pt x="83249" y="11773"/>
                    <a:pt x="88684" y="8769"/>
                    <a:pt x="91974" y="3334"/>
                  </a:cubicBezTo>
                  <a:cubicBezTo>
                    <a:pt x="93118" y="1546"/>
                    <a:pt x="91116" y="-313"/>
                    <a:pt x="89328" y="45"/>
                  </a:cubicBezTo>
                  <a:cubicBezTo>
                    <a:pt x="84179" y="1117"/>
                    <a:pt x="80317" y="4192"/>
                    <a:pt x="76098" y="7196"/>
                  </a:cubicBezTo>
                  <a:cubicBezTo>
                    <a:pt x="71664" y="10342"/>
                    <a:pt x="67302" y="13489"/>
                    <a:pt x="62868" y="16564"/>
                  </a:cubicBezTo>
                  <a:cubicBezTo>
                    <a:pt x="56504" y="21069"/>
                    <a:pt x="45705" y="31367"/>
                    <a:pt x="37482" y="26003"/>
                  </a:cubicBezTo>
                  <a:cubicBezTo>
                    <a:pt x="34907" y="24359"/>
                    <a:pt x="31117" y="27291"/>
                    <a:pt x="32261" y="30223"/>
                  </a:cubicBezTo>
                  <a:cubicBezTo>
                    <a:pt x="33620" y="33655"/>
                    <a:pt x="36266" y="40163"/>
                    <a:pt x="33262" y="43381"/>
                  </a:cubicBezTo>
                  <a:cubicBezTo>
                    <a:pt x="31332" y="45455"/>
                    <a:pt x="27398" y="44668"/>
                    <a:pt x="24824" y="44811"/>
                  </a:cubicBezTo>
                  <a:cubicBezTo>
                    <a:pt x="22393" y="44954"/>
                    <a:pt x="19961" y="45455"/>
                    <a:pt x="17601" y="46170"/>
                  </a:cubicBezTo>
                  <a:cubicBezTo>
                    <a:pt x="7876" y="49388"/>
                    <a:pt x="2584" y="56181"/>
                    <a:pt x="10" y="65764"/>
                  </a:cubicBezTo>
                  <a:cubicBezTo>
                    <a:pt x="-134" y="66908"/>
                    <a:pt x="1368" y="67552"/>
                    <a:pt x="1869" y="66622"/>
                  </a:cubicBezTo>
                  <a:lnTo>
                    <a:pt x="1869" y="6662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03" name="任意多边形: 形状 802"/>
            <p:cNvSpPr/>
            <p:nvPr/>
          </p:nvSpPr>
          <p:spPr>
            <a:xfrm rot="5400000">
              <a:off x="7490264" y="6641111"/>
              <a:ext cx="119594" cy="314187"/>
            </a:xfrm>
            <a:custGeom>
              <a:avLst/>
              <a:gdLst>
                <a:gd name="connsiteX0" fmla="*/ 14066 w 119594"/>
                <a:gd name="connsiteY0" fmla="*/ 170708 h 314187"/>
                <a:gd name="connsiteX1" fmla="*/ 16108 w 119594"/>
                <a:gd name="connsiteY1" fmla="*/ 170091 h 314187"/>
                <a:gd name="connsiteX2" fmla="*/ 22114 w 119594"/>
                <a:gd name="connsiteY2" fmla="*/ 160024 h 314187"/>
                <a:gd name="connsiteX3" fmla="*/ 119593 w 119594"/>
                <a:gd name="connsiteY3" fmla="*/ 285458 h 314187"/>
                <a:gd name="connsiteX4" fmla="*/ 119593 w 119594"/>
                <a:gd name="connsiteY4" fmla="*/ 314187 h 314187"/>
                <a:gd name="connsiteX5" fmla="*/ 8618 w 119594"/>
                <a:gd name="connsiteY5" fmla="*/ 149103 h 314187"/>
                <a:gd name="connsiteX6" fmla="*/ 57163 w 119594"/>
                <a:gd name="connsiteY6" fmla="*/ 69932 h 314187"/>
                <a:gd name="connsiteX7" fmla="*/ 119594 w 119594"/>
                <a:gd name="connsiteY7" fmla="*/ 0 h 314187"/>
                <a:gd name="connsiteX8" fmla="*/ 119594 w 119594"/>
                <a:gd name="connsiteY8" fmla="*/ 23658 h 314187"/>
                <a:gd name="connsiteX9" fmla="*/ 65569 w 119594"/>
                <a:gd name="connsiteY9" fmla="*/ 87181 h 314187"/>
                <a:gd name="connsiteX10" fmla="*/ 22114 w 119594"/>
                <a:gd name="connsiteY10" fmla="*/ 160024 h 314187"/>
                <a:gd name="connsiteX11" fmla="*/ 13801 w 119594"/>
                <a:gd name="connsiteY11" fmla="*/ 149327 h 314187"/>
                <a:gd name="connsiteX12" fmla="*/ 4158 w 119594"/>
                <a:gd name="connsiteY12" fmla="*/ 156377 h 314187"/>
                <a:gd name="connsiteX13" fmla="*/ 5556 w 119594"/>
                <a:gd name="connsiteY13" fmla="*/ 148970 h 314187"/>
                <a:gd name="connsiteX14" fmla="*/ 8618 w 119594"/>
                <a:gd name="connsiteY14" fmla="*/ 149103 h 314187"/>
                <a:gd name="connsiteX15" fmla="*/ 909 w 119594"/>
                <a:gd name="connsiteY15" fmla="*/ 161676 h 314187"/>
                <a:gd name="connsiteX16" fmla="*/ 4158 w 119594"/>
                <a:gd name="connsiteY16" fmla="*/ 156377 h 314187"/>
                <a:gd name="connsiteX17" fmla="*/ 4029 w 119594"/>
                <a:gd name="connsiteY17" fmla="*/ 157062 h 314187"/>
                <a:gd name="connsiteX18" fmla="*/ 14066 w 119594"/>
                <a:gd name="connsiteY18" fmla="*/ 170708 h 314187"/>
                <a:gd name="connsiteX19" fmla="*/ 4945 w 119594"/>
                <a:gd name="connsiteY19" fmla="*/ 173467 h 314187"/>
                <a:gd name="connsiteX20" fmla="*/ 909 w 119594"/>
                <a:gd name="connsiteY20" fmla="*/ 161676 h 314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9594" h="314187">
                  <a:moveTo>
                    <a:pt x="14066" y="170708"/>
                  </a:moveTo>
                  <a:lnTo>
                    <a:pt x="16108" y="170091"/>
                  </a:lnTo>
                  <a:lnTo>
                    <a:pt x="22114" y="160024"/>
                  </a:lnTo>
                  <a:lnTo>
                    <a:pt x="119593" y="285458"/>
                  </a:lnTo>
                  <a:lnTo>
                    <a:pt x="119593" y="314187"/>
                  </a:lnTo>
                  <a:close/>
                  <a:moveTo>
                    <a:pt x="8618" y="149103"/>
                  </a:moveTo>
                  <a:lnTo>
                    <a:pt x="57163" y="69932"/>
                  </a:lnTo>
                  <a:lnTo>
                    <a:pt x="119594" y="0"/>
                  </a:lnTo>
                  <a:lnTo>
                    <a:pt x="119594" y="23658"/>
                  </a:lnTo>
                  <a:lnTo>
                    <a:pt x="65569" y="87181"/>
                  </a:lnTo>
                  <a:lnTo>
                    <a:pt x="22114" y="160024"/>
                  </a:lnTo>
                  <a:lnTo>
                    <a:pt x="13801" y="149327"/>
                  </a:lnTo>
                  <a:close/>
                  <a:moveTo>
                    <a:pt x="4158" y="156377"/>
                  </a:moveTo>
                  <a:lnTo>
                    <a:pt x="5556" y="148970"/>
                  </a:lnTo>
                  <a:lnTo>
                    <a:pt x="8618" y="149103"/>
                  </a:lnTo>
                  <a:close/>
                  <a:moveTo>
                    <a:pt x="909" y="161676"/>
                  </a:moveTo>
                  <a:lnTo>
                    <a:pt x="4158" y="156377"/>
                  </a:lnTo>
                  <a:lnTo>
                    <a:pt x="4029" y="157062"/>
                  </a:lnTo>
                  <a:lnTo>
                    <a:pt x="14066" y="170708"/>
                  </a:lnTo>
                  <a:lnTo>
                    <a:pt x="4945" y="173467"/>
                  </a:lnTo>
                  <a:cubicBezTo>
                    <a:pt x="1145" y="171346"/>
                    <a:pt x="-1467" y="166698"/>
                    <a:pt x="909" y="16167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1" name="任意多边形: 形状 860"/>
            <p:cNvSpPr/>
            <p:nvPr/>
          </p:nvSpPr>
          <p:spPr>
            <a:xfrm rot="5400000">
              <a:off x="146166" y="-146165"/>
              <a:ext cx="1832554" cy="2124885"/>
            </a:xfrm>
            <a:custGeom>
              <a:avLst/>
              <a:gdLst>
                <a:gd name="connsiteX0" fmla="*/ 0 w 1832554"/>
                <a:gd name="connsiteY0" fmla="*/ 2124885 h 2124885"/>
                <a:gd name="connsiteX1" fmla="*/ 0 w 1832554"/>
                <a:gd name="connsiteY1" fmla="*/ 184642 h 2124885"/>
                <a:gd name="connsiteX2" fmla="*/ 557356 w 1832554"/>
                <a:gd name="connsiteY2" fmla="*/ 0 h 2124885"/>
                <a:gd name="connsiteX3" fmla="*/ 1832554 w 1832554"/>
                <a:gd name="connsiteY3" fmla="*/ 2113388 h 2124885"/>
                <a:gd name="connsiteX4" fmla="*/ 1800439 w 1832554"/>
                <a:gd name="connsiteY4" fmla="*/ 2124885 h 212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2554" h="2124885">
                  <a:moveTo>
                    <a:pt x="0" y="2124885"/>
                  </a:moveTo>
                  <a:lnTo>
                    <a:pt x="0" y="184642"/>
                  </a:lnTo>
                  <a:lnTo>
                    <a:pt x="557356" y="0"/>
                  </a:lnTo>
                  <a:lnTo>
                    <a:pt x="1832554" y="2113388"/>
                  </a:lnTo>
                  <a:lnTo>
                    <a:pt x="1800439" y="2124885"/>
                  </a:ln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5" name="任意多边形: 形状 864"/>
            <p:cNvSpPr/>
            <p:nvPr/>
          </p:nvSpPr>
          <p:spPr>
            <a:xfrm rot="5400000">
              <a:off x="787176" y="-179803"/>
              <a:ext cx="1013500" cy="1373109"/>
            </a:xfrm>
            <a:custGeom>
              <a:avLst/>
              <a:gdLst>
                <a:gd name="connsiteX0" fmla="*/ 0 w 1013500"/>
                <a:gd name="connsiteY0" fmla="*/ 1373109 h 1373109"/>
                <a:gd name="connsiteX1" fmla="*/ 0 w 1013500"/>
                <a:gd name="connsiteY1" fmla="*/ 130542 h 1373109"/>
                <a:gd name="connsiteX2" fmla="*/ 128859 w 1013500"/>
                <a:gd name="connsiteY2" fmla="*/ 89333 h 1373109"/>
                <a:gd name="connsiteX3" fmla="*/ 422859 w 1013500"/>
                <a:gd name="connsiteY3" fmla="*/ 0 h 1373109"/>
                <a:gd name="connsiteX4" fmla="*/ 476739 w 1013500"/>
                <a:gd name="connsiteY4" fmla="*/ 55373 h 1373109"/>
                <a:gd name="connsiteX5" fmla="*/ 567126 w 1013500"/>
                <a:gd name="connsiteY5" fmla="*/ 55373 h 1373109"/>
                <a:gd name="connsiteX6" fmla="*/ 770973 w 1013500"/>
                <a:gd name="connsiteY6" fmla="*/ 405794 h 1373109"/>
                <a:gd name="connsiteX7" fmla="*/ 1013500 w 1013500"/>
                <a:gd name="connsiteY7" fmla="*/ 805345 h 1373109"/>
                <a:gd name="connsiteX8" fmla="*/ 959758 w 1013500"/>
                <a:gd name="connsiteY8" fmla="*/ 868725 h 1373109"/>
                <a:gd name="connsiteX9" fmla="*/ 948492 w 1013500"/>
                <a:gd name="connsiteY9" fmla="*/ 974449 h 1373109"/>
                <a:gd name="connsiteX10" fmla="*/ 580563 w 1013500"/>
                <a:gd name="connsiteY10" fmla="*/ 1146132 h 1373109"/>
                <a:gd name="connsiteX11" fmla="*/ 47910 w 1013500"/>
                <a:gd name="connsiteY11" fmla="*/ 1354731 h 137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3500" h="1373109">
                  <a:moveTo>
                    <a:pt x="0" y="1373109"/>
                  </a:moveTo>
                  <a:lnTo>
                    <a:pt x="0" y="130542"/>
                  </a:lnTo>
                  <a:lnTo>
                    <a:pt x="128859" y="89333"/>
                  </a:lnTo>
                  <a:cubicBezTo>
                    <a:pt x="296439" y="36815"/>
                    <a:pt x="422859" y="0"/>
                    <a:pt x="422859" y="0"/>
                  </a:cubicBezTo>
                  <a:cubicBezTo>
                    <a:pt x="422859" y="0"/>
                    <a:pt x="444439" y="27008"/>
                    <a:pt x="476739" y="55373"/>
                  </a:cubicBezTo>
                  <a:cubicBezTo>
                    <a:pt x="509176" y="83737"/>
                    <a:pt x="567126" y="55373"/>
                    <a:pt x="567126" y="55373"/>
                  </a:cubicBezTo>
                  <a:lnTo>
                    <a:pt x="770973" y="405794"/>
                  </a:lnTo>
                  <a:lnTo>
                    <a:pt x="1013500" y="805345"/>
                  </a:lnTo>
                  <a:cubicBezTo>
                    <a:pt x="1013500" y="805345"/>
                    <a:pt x="986221" y="834796"/>
                    <a:pt x="959758" y="868725"/>
                  </a:cubicBezTo>
                  <a:cubicBezTo>
                    <a:pt x="933427" y="902791"/>
                    <a:pt x="948492" y="974449"/>
                    <a:pt x="948492" y="974449"/>
                  </a:cubicBezTo>
                  <a:cubicBezTo>
                    <a:pt x="948492" y="974449"/>
                    <a:pt x="733381" y="1081938"/>
                    <a:pt x="580563" y="1146132"/>
                  </a:cubicBezTo>
                  <a:cubicBezTo>
                    <a:pt x="485051" y="1186253"/>
                    <a:pt x="227581" y="1285750"/>
                    <a:pt x="47910" y="1354731"/>
                  </a:cubicBez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7" name="任意多边形: 形状 866"/>
            <p:cNvSpPr/>
            <p:nvPr/>
          </p:nvSpPr>
          <p:spPr>
            <a:xfrm rot="5400000">
              <a:off x="-94141" y="218827"/>
              <a:ext cx="1246663" cy="809010"/>
            </a:xfrm>
            <a:custGeom>
              <a:avLst/>
              <a:gdLst>
                <a:gd name="connsiteX0" fmla="*/ 0 w 1246663"/>
                <a:gd name="connsiteY0" fmla="*/ 702157 h 809010"/>
                <a:gd name="connsiteX1" fmla="*/ 0 w 1246663"/>
                <a:gd name="connsiteY1" fmla="*/ 501411 h 809010"/>
                <a:gd name="connsiteX2" fmla="*/ 497504 w 1246663"/>
                <a:gd name="connsiteY2" fmla="*/ 291792 h 809010"/>
                <a:gd name="connsiteX3" fmla="*/ 1103482 w 1246663"/>
                <a:gd name="connsiteY3" fmla="*/ 0 h 809010"/>
                <a:gd name="connsiteX4" fmla="*/ 1246663 w 1246663"/>
                <a:gd name="connsiteY4" fmla="*/ 261528 h 809010"/>
                <a:gd name="connsiteX5" fmla="*/ 757947 w 1246663"/>
                <a:gd name="connsiteY5" fmla="*/ 489938 h 809010"/>
                <a:gd name="connsiteX6" fmla="*/ 55881 w 1246663"/>
                <a:gd name="connsiteY6" fmla="*/ 808738 h 809010"/>
                <a:gd name="connsiteX7" fmla="*/ 10818 w 1246663"/>
                <a:gd name="connsiteY7" fmla="*/ 726186 h 80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663" h="809010">
                  <a:moveTo>
                    <a:pt x="0" y="702157"/>
                  </a:moveTo>
                  <a:lnTo>
                    <a:pt x="0" y="501411"/>
                  </a:lnTo>
                  <a:lnTo>
                    <a:pt x="497504" y="291792"/>
                  </a:lnTo>
                  <a:lnTo>
                    <a:pt x="1103482" y="0"/>
                  </a:lnTo>
                  <a:cubicBezTo>
                    <a:pt x="1103482" y="0"/>
                    <a:pt x="1246663" y="245649"/>
                    <a:pt x="1246663" y="261528"/>
                  </a:cubicBezTo>
                  <a:cubicBezTo>
                    <a:pt x="1246663" y="277407"/>
                    <a:pt x="769347" y="478675"/>
                    <a:pt x="757947" y="489938"/>
                  </a:cubicBezTo>
                  <a:cubicBezTo>
                    <a:pt x="746547" y="501204"/>
                    <a:pt x="66195" y="798424"/>
                    <a:pt x="55881" y="808738"/>
                  </a:cubicBezTo>
                  <a:cubicBezTo>
                    <a:pt x="52013" y="812606"/>
                    <a:pt x="33144" y="774869"/>
                    <a:pt x="10818" y="726186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69" name="任意多边形: 形状 868"/>
            <p:cNvSpPr/>
            <p:nvPr/>
          </p:nvSpPr>
          <p:spPr>
            <a:xfrm rot="5400000">
              <a:off x="-133905" y="266059"/>
              <a:ext cx="506903" cy="239094"/>
            </a:xfrm>
            <a:custGeom>
              <a:avLst/>
              <a:gdLst>
                <a:gd name="connsiteX0" fmla="*/ 0 w 506903"/>
                <a:gd name="connsiteY0" fmla="*/ 212533 h 239094"/>
                <a:gd name="connsiteX1" fmla="*/ 406880 w 506903"/>
                <a:gd name="connsiteY1" fmla="*/ 0 h 239094"/>
                <a:gd name="connsiteX2" fmla="*/ 506903 w 506903"/>
                <a:gd name="connsiteY2" fmla="*/ 169104 h 239094"/>
                <a:gd name="connsiteX3" fmla="*/ 380511 w 506903"/>
                <a:gd name="connsiteY3" fmla="*/ 230038 h 239094"/>
                <a:gd name="connsiteX4" fmla="*/ 361665 w 506903"/>
                <a:gd name="connsiteY4" fmla="*/ 239094 h 239094"/>
                <a:gd name="connsiteX5" fmla="*/ 16686 w 506903"/>
                <a:gd name="connsiteY5" fmla="*/ 239094 h 239094"/>
                <a:gd name="connsiteX6" fmla="*/ 14749 w 506903"/>
                <a:gd name="connsiteY6" fmla="*/ 236059 h 239094"/>
                <a:gd name="connsiteX7" fmla="*/ 0 w 506903"/>
                <a:gd name="connsiteY7" fmla="*/ 212533 h 23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6903" h="239094">
                  <a:moveTo>
                    <a:pt x="0" y="212533"/>
                  </a:moveTo>
                  <a:lnTo>
                    <a:pt x="406880" y="0"/>
                  </a:lnTo>
                  <a:lnTo>
                    <a:pt x="506903" y="169104"/>
                  </a:lnTo>
                  <a:cubicBezTo>
                    <a:pt x="506903" y="169104"/>
                    <a:pt x="450907" y="196167"/>
                    <a:pt x="380511" y="230038"/>
                  </a:cubicBezTo>
                  <a:lnTo>
                    <a:pt x="361665" y="239094"/>
                  </a:lnTo>
                  <a:lnTo>
                    <a:pt x="16686" y="239094"/>
                  </a:lnTo>
                  <a:lnTo>
                    <a:pt x="14749" y="236059"/>
                  </a:lnTo>
                  <a:cubicBezTo>
                    <a:pt x="5853" y="221949"/>
                    <a:pt x="0" y="212533"/>
                    <a:pt x="0" y="212533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6" name="任意多边形: 形状 395"/>
            <p:cNvSpPr/>
            <p:nvPr/>
          </p:nvSpPr>
          <p:spPr>
            <a:xfrm rot="5400000">
              <a:off x="43663" y="818748"/>
              <a:ext cx="642349" cy="444201"/>
            </a:xfrm>
            <a:custGeom>
              <a:avLst/>
              <a:gdLst>
                <a:gd name="connsiteX0" fmla="*/ 0 w 338466"/>
                <a:gd name="connsiteY0" fmla="*/ 157040 h 234058"/>
                <a:gd name="connsiteX1" fmla="*/ 51059 w 338466"/>
                <a:gd name="connsiteY1" fmla="*/ 234059 h 234058"/>
                <a:gd name="connsiteX2" fmla="*/ 338466 w 338466"/>
                <a:gd name="connsiteY2" fmla="*/ 82525 h 234058"/>
                <a:gd name="connsiteX3" fmla="*/ 295702 w 338466"/>
                <a:gd name="connsiteY3" fmla="*/ 0 h 234058"/>
                <a:gd name="connsiteX4" fmla="*/ 0 w 338466"/>
                <a:gd name="connsiteY4" fmla="*/ 157040 h 234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466" h="234058">
                  <a:moveTo>
                    <a:pt x="0" y="157040"/>
                  </a:moveTo>
                  <a:cubicBezTo>
                    <a:pt x="3647" y="160688"/>
                    <a:pt x="51059" y="234059"/>
                    <a:pt x="51059" y="234059"/>
                  </a:cubicBezTo>
                  <a:lnTo>
                    <a:pt x="338466" y="82525"/>
                  </a:lnTo>
                  <a:lnTo>
                    <a:pt x="295702" y="0"/>
                  </a:lnTo>
                  <a:lnTo>
                    <a:pt x="0" y="157040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7" name="任意多边形: 形状 876"/>
            <p:cNvSpPr/>
            <p:nvPr/>
          </p:nvSpPr>
          <p:spPr>
            <a:xfrm rot="5400000">
              <a:off x="1745591" y="192530"/>
              <a:ext cx="579061" cy="194001"/>
            </a:xfrm>
            <a:custGeom>
              <a:avLst/>
              <a:gdLst>
                <a:gd name="connsiteX0" fmla="*/ 0 w 579061"/>
                <a:gd name="connsiteY0" fmla="*/ 194001 h 194001"/>
                <a:gd name="connsiteX1" fmla="*/ 0 w 579061"/>
                <a:gd name="connsiteY1" fmla="*/ 178573 h 194001"/>
                <a:gd name="connsiteX2" fmla="*/ 917 w 579061"/>
                <a:gd name="connsiteY2" fmla="*/ 178242 h 194001"/>
                <a:gd name="connsiteX3" fmla="*/ 299902 w 579061"/>
                <a:gd name="connsiteY3" fmla="*/ 76454 h 194001"/>
                <a:gd name="connsiteX4" fmla="*/ 569843 w 579061"/>
                <a:gd name="connsiteY4" fmla="*/ 315 h 194001"/>
                <a:gd name="connsiteX5" fmla="*/ 574051 w 579061"/>
                <a:gd name="connsiteY5" fmla="*/ 14160 h 194001"/>
                <a:gd name="connsiteX6" fmla="*/ 271401 w 579061"/>
                <a:gd name="connsiteY6" fmla="*/ 100340 h 19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9061" h="194001">
                  <a:moveTo>
                    <a:pt x="0" y="194001"/>
                  </a:moveTo>
                  <a:lnTo>
                    <a:pt x="0" y="178573"/>
                  </a:lnTo>
                  <a:lnTo>
                    <a:pt x="917" y="178242"/>
                  </a:lnTo>
                  <a:cubicBezTo>
                    <a:pt x="100126" y="142956"/>
                    <a:pt x="199200" y="107261"/>
                    <a:pt x="299902" y="76454"/>
                  </a:cubicBezTo>
                  <a:cubicBezTo>
                    <a:pt x="389339" y="49038"/>
                    <a:pt x="479592" y="24880"/>
                    <a:pt x="569843" y="315"/>
                  </a:cubicBezTo>
                  <a:cubicBezTo>
                    <a:pt x="578938" y="-2263"/>
                    <a:pt x="583009" y="11717"/>
                    <a:pt x="574051" y="14160"/>
                  </a:cubicBezTo>
                  <a:cubicBezTo>
                    <a:pt x="472806" y="41710"/>
                    <a:pt x="371426" y="68853"/>
                    <a:pt x="271401" y="10034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79" name="任意多边形: 形状 878"/>
            <p:cNvSpPr/>
            <p:nvPr/>
          </p:nvSpPr>
          <p:spPr>
            <a:xfrm rot="5400000">
              <a:off x="-17182" y="1789804"/>
              <a:ext cx="45359" cy="10996"/>
            </a:xfrm>
            <a:custGeom>
              <a:avLst/>
              <a:gdLst>
                <a:gd name="connsiteX0" fmla="*/ 0 w 45359"/>
                <a:gd name="connsiteY0" fmla="*/ 10996 h 10996"/>
                <a:gd name="connsiteX1" fmla="*/ 623 w 45359"/>
                <a:gd name="connsiteY1" fmla="*/ 10764 h 10996"/>
                <a:gd name="connsiteX2" fmla="*/ 38625 w 45359"/>
                <a:gd name="connsiteY2" fmla="*/ 178 h 10996"/>
                <a:gd name="connsiteX3" fmla="*/ 42830 w 45359"/>
                <a:gd name="connsiteY3" fmla="*/ 9542 h 10996"/>
                <a:gd name="connsiteX4" fmla="*/ 39669 w 45359"/>
                <a:gd name="connsiteY4" fmla="*/ 10996 h 1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59" h="10996">
                  <a:moveTo>
                    <a:pt x="0" y="10996"/>
                  </a:moveTo>
                  <a:lnTo>
                    <a:pt x="623" y="10764"/>
                  </a:lnTo>
                  <a:cubicBezTo>
                    <a:pt x="12837" y="6285"/>
                    <a:pt x="26002" y="3571"/>
                    <a:pt x="38625" y="178"/>
                  </a:cubicBezTo>
                  <a:cubicBezTo>
                    <a:pt x="44052" y="-1313"/>
                    <a:pt x="48260" y="6965"/>
                    <a:pt x="42830" y="9542"/>
                  </a:cubicBezTo>
                  <a:lnTo>
                    <a:pt x="39669" y="1099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04" name="任意多边形: 形状 403"/>
            <p:cNvSpPr/>
            <p:nvPr/>
          </p:nvSpPr>
          <p:spPr>
            <a:xfrm rot="5400000">
              <a:off x="424727" y="120772"/>
              <a:ext cx="1290331" cy="2142716"/>
            </a:xfrm>
            <a:custGeom>
              <a:avLst/>
              <a:gdLst>
                <a:gd name="connsiteX0" fmla="*/ 113 w 679900"/>
                <a:gd name="connsiteY0" fmla="*/ 1759 h 1129038"/>
                <a:gd name="connsiteX1" fmla="*/ 29433 w 679900"/>
                <a:gd name="connsiteY1" fmla="*/ 59111 h 1129038"/>
                <a:gd name="connsiteX2" fmla="*/ 61041 w 679900"/>
                <a:gd name="connsiteY2" fmla="*/ 115463 h 1129038"/>
                <a:gd name="connsiteX3" fmla="*/ 125402 w 679900"/>
                <a:gd name="connsiteY3" fmla="*/ 227451 h 1129038"/>
                <a:gd name="connsiteX4" fmla="*/ 255339 w 679900"/>
                <a:gd name="connsiteY4" fmla="*/ 445920 h 1129038"/>
                <a:gd name="connsiteX5" fmla="*/ 387136 w 679900"/>
                <a:gd name="connsiteY5" fmla="*/ 661386 h 1129038"/>
                <a:gd name="connsiteX6" fmla="*/ 520291 w 679900"/>
                <a:gd name="connsiteY6" fmla="*/ 877566 h 1129038"/>
                <a:gd name="connsiteX7" fmla="*/ 654090 w 679900"/>
                <a:gd name="connsiteY7" fmla="*/ 1098324 h 1129038"/>
                <a:gd name="connsiteX8" fmla="*/ 671038 w 679900"/>
                <a:gd name="connsiteY8" fmla="*/ 1126786 h 1129038"/>
                <a:gd name="connsiteX9" fmla="*/ 679191 w 679900"/>
                <a:gd name="connsiteY9" fmla="*/ 1121780 h 1129038"/>
                <a:gd name="connsiteX10" fmla="*/ 545249 w 679900"/>
                <a:gd name="connsiteY10" fmla="*/ 900235 h 1129038"/>
                <a:gd name="connsiteX11" fmla="*/ 411950 w 679900"/>
                <a:gd name="connsiteY11" fmla="*/ 683697 h 1129038"/>
                <a:gd name="connsiteX12" fmla="*/ 279653 w 679900"/>
                <a:gd name="connsiteY12" fmla="*/ 468517 h 1129038"/>
                <a:gd name="connsiteX13" fmla="*/ 148786 w 679900"/>
                <a:gd name="connsiteY13" fmla="*/ 250978 h 1129038"/>
                <a:gd name="connsiteX14" fmla="*/ 20351 w 679900"/>
                <a:gd name="connsiteY14" fmla="*/ 28433 h 1129038"/>
                <a:gd name="connsiteX15" fmla="*/ 2544 w 679900"/>
                <a:gd name="connsiteY15" fmla="*/ 543 h 1129038"/>
                <a:gd name="connsiteX16" fmla="*/ 113 w 679900"/>
                <a:gd name="connsiteY16" fmla="*/ 1759 h 1129038"/>
                <a:gd name="connsiteX17" fmla="*/ 113 w 679900"/>
                <a:gd name="connsiteY17" fmla="*/ 1759 h 112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9900" h="1129038">
                  <a:moveTo>
                    <a:pt x="113" y="1759"/>
                  </a:moveTo>
                  <a:cubicBezTo>
                    <a:pt x="8122" y="21782"/>
                    <a:pt x="18992" y="40304"/>
                    <a:pt x="29433" y="59111"/>
                  </a:cubicBezTo>
                  <a:cubicBezTo>
                    <a:pt x="39873" y="77991"/>
                    <a:pt x="50457" y="96727"/>
                    <a:pt x="61041" y="115463"/>
                  </a:cubicBezTo>
                  <a:cubicBezTo>
                    <a:pt x="82280" y="152935"/>
                    <a:pt x="103734" y="190264"/>
                    <a:pt x="125402" y="227451"/>
                  </a:cubicBezTo>
                  <a:cubicBezTo>
                    <a:pt x="168023" y="300679"/>
                    <a:pt x="211502" y="373407"/>
                    <a:pt x="255339" y="445920"/>
                  </a:cubicBezTo>
                  <a:cubicBezTo>
                    <a:pt x="298890" y="518004"/>
                    <a:pt x="343013" y="589730"/>
                    <a:pt x="387136" y="661386"/>
                  </a:cubicBezTo>
                  <a:cubicBezTo>
                    <a:pt x="431545" y="733470"/>
                    <a:pt x="476025" y="805411"/>
                    <a:pt x="520291" y="877566"/>
                  </a:cubicBezTo>
                  <a:cubicBezTo>
                    <a:pt x="565272" y="950938"/>
                    <a:pt x="609967" y="1024452"/>
                    <a:pt x="654090" y="1098324"/>
                  </a:cubicBezTo>
                  <a:cubicBezTo>
                    <a:pt x="659739" y="1107835"/>
                    <a:pt x="665389" y="1117275"/>
                    <a:pt x="671038" y="1126786"/>
                  </a:cubicBezTo>
                  <a:cubicBezTo>
                    <a:pt x="674185" y="1132078"/>
                    <a:pt x="682337" y="1127072"/>
                    <a:pt x="679191" y="1121780"/>
                  </a:cubicBezTo>
                  <a:cubicBezTo>
                    <a:pt x="635068" y="1047622"/>
                    <a:pt x="590301" y="973821"/>
                    <a:pt x="545249" y="900235"/>
                  </a:cubicBezTo>
                  <a:cubicBezTo>
                    <a:pt x="500983" y="827937"/>
                    <a:pt x="456431" y="755853"/>
                    <a:pt x="411950" y="683697"/>
                  </a:cubicBezTo>
                  <a:cubicBezTo>
                    <a:pt x="367756" y="612042"/>
                    <a:pt x="323561" y="540387"/>
                    <a:pt x="279653" y="468517"/>
                  </a:cubicBezTo>
                  <a:cubicBezTo>
                    <a:pt x="235530" y="396291"/>
                    <a:pt x="191836" y="323849"/>
                    <a:pt x="148786" y="250978"/>
                  </a:cubicBezTo>
                  <a:cubicBezTo>
                    <a:pt x="105235" y="177178"/>
                    <a:pt x="62543" y="102948"/>
                    <a:pt x="20351" y="28433"/>
                  </a:cubicBezTo>
                  <a:cubicBezTo>
                    <a:pt x="14844" y="18707"/>
                    <a:pt x="9052" y="9554"/>
                    <a:pt x="2544" y="543"/>
                  </a:cubicBezTo>
                  <a:cubicBezTo>
                    <a:pt x="1757" y="-601"/>
                    <a:pt x="-531" y="185"/>
                    <a:pt x="113" y="1759"/>
                  </a:cubicBezTo>
                  <a:lnTo>
                    <a:pt x="113" y="175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3" name="任意多边形: 形状 892"/>
            <p:cNvSpPr/>
            <p:nvPr/>
          </p:nvSpPr>
          <p:spPr>
            <a:xfrm rot="5400000">
              <a:off x="385078" y="228306"/>
              <a:ext cx="1007609" cy="550999"/>
            </a:xfrm>
            <a:custGeom>
              <a:avLst/>
              <a:gdLst>
                <a:gd name="connsiteX0" fmla="*/ 0 w 1007609"/>
                <a:gd name="connsiteY0" fmla="*/ 550999 h 550999"/>
                <a:gd name="connsiteX1" fmla="*/ 0 w 1007609"/>
                <a:gd name="connsiteY1" fmla="*/ 530456 h 550999"/>
                <a:gd name="connsiteX2" fmla="*/ 88181 w 1007609"/>
                <a:gd name="connsiteY2" fmla="*/ 487055 h 550999"/>
                <a:gd name="connsiteX3" fmla="*/ 305057 w 1007609"/>
                <a:gd name="connsiteY3" fmla="*/ 401555 h 550999"/>
                <a:gd name="connsiteX4" fmla="*/ 528720 w 1007609"/>
                <a:gd name="connsiteY4" fmla="*/ 331931 h 550999"/>
                <a:gd name="connsiteX5" fmla="*/ 751296 w 1007609"/>
                <a:gd name="connsiteY5" fmla="*/ 254572 h 550999"/>
                <a:gd name="connsiteX6" fmla="*/ 943958 w 1007609"/>
                <a:gd name="connsiteY6" fmla="*/ 145836 h 550999"/>
                <a:gd name="connsiteX7" fmla="*/ 945372 w 1007609"/>
                <a:gd name="connsiteY7" fmla="*/ 153327 h 550999"/>
                <a:gd name="connsiteX8" fmla="*/ 949443 w 1007609"/>
                <a:gd name="connsiteY8" fmla="*/ 142741 h 550999"/>
                <a:gd name="connsiteX9" fmla="*/ 943958 w 1007609"/>
                <a:gd name="connsiteY9" fmla="*/ 145836 h 550999"/>
                <a:gd name="connsiteX10" fmla="*/ 937403 w 1007609"/>
                <a:gd name="connsiteY10" fmla="*/ 111104 h 550999"/>
                <a:gd name="connsiteX11" fmla="*/ 994772 w 1007609"/>
                <a:gd name="connsiteY11" fmla="*/ 1459 h 550999"/>
                <a:gd name="connsiteX12" fmla="*/ 1003730 w 1007609"/>
                <a:gd name="connsiteY12" fmla="*/ 16118 h 550999"/>
                <a:gd name="connsiteX13" fmla="*/ 963151 w 1007609"/>
                <a:gd name="connsiteY13" fmla="*/ 148034 h 550999"/>
                <a:gd name="connsiteX14" fmla="*/ 959080 w 1007609"/>
                <a:gd name="connsiteY14" fmla="*/ 158620 h 550999"/>
                <a:gd name="connsiteX15" fmla="*/ 737046 w 1007609"/>
                <a:gd name="connsiteY15" fmla="*/ 282122 h 550999"/>
                <a:gd name="connsiteX16" fmla="*/ 512434 w 1007609"/>
                <a:gd name="connsiteY16" fmla="*/ 357039 h 550999"/>
                <a:gd name="connsiteX17" fmla="*/ 289723 w 1007609"/>
                <a:gd name="connsiteY17" fmla="*/ 427475 h 550999"/>
                <a:gd name="connsiteX18" fmla="*/ 73185 w 1007609"/>
                <a:gd name="connsiteY18" fmla="*/ 514793 h 55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07609" h="550999">
                  <a:moveTo>
                    <a:pt x="0" y="550999"/>
                  </a:moveTo>
                  <a:lnTo>
                    <a:pt x="0" y="530456"/>
                  </a:lnTo>
                  <a:lnTo>
                    <a:pt x="88181" y="487055"/>
                  </a:lnTo>
                  <a:cubicBezTo>
                    <a:pt x="159433" y="455842"/>
                    <a:pt x="231771" y="427204"/>
                    <a:pt x="305057" y="401555"/>
                  </a:cubicBezTo>
                  <a:cubicBezTo>
                    <a:pt x="378753" y="375632"/>
                    <a:pt x="453668" y="353646"/>
                    <a:pt x="528720" y="331931"/>
                  </a:cubicBezTo>
                  <a:cubicBezTo>
                    <a:pt x="604314" y="310079"/>
                    <a:pt x="679367" y="286601"/>
                    <a:pt x="751296" y="254572"/>
                  </a:cubicBezTo>
                  <a:lnTo>
                    <a:pt x="943958" y="145836"/>
                  </a:lnTo>
                  <a:lnTo>
                    <a:pt x="945372" y="153327"/>
                  </a:lnTo>
                  <a:cubicBezTo>
                    <a:pt x="946729" y="149799"/>
                    <a:pt x="948086" y="146269"/>
                    <a:pt x="949443" y="142741"/>
                  </a:cubicBezTo>
                  <a:lnTo>
                    <a:pt x="943958" y="145836"/>
                  </a:lnTo>
                  <a:lnTo>
                    <a:pt x="937403" y="111104"/>
                  </a:lnTo>
                  <a:cubicBezTo>
                    <a:pt x="936983" y="68257"/>
                    <a:pt x="958435" y="25582"/>
                    <a:pt x="994772" y="1459"/>
                  </a:cubicBezTo>
                  <a:cubicBezTo>
                    <a:pt x="1004001" y="-4648"/>
                    <a:pt x="1012959" y="10009"/>
                    <a:pt x="1003730" y="16118"/>
                  </a:cubicBezTo>
                  <a:cubicBezTo>
                    <a:pt x="961657" y="44075"/>
                    <a:pt x="944829" y="101347"/>
                    <a:pt x="963151" y="148034"/>
                  </a:cubicBezTo>
                  <a:cubicBezTo>
                    <a:pt x="964644" y="151970"/>
                    <a:pt x="962202" y="156449"/>
                    <a:pt x="959080" y="158620"/>
                  </a:cubicBezTo>
                  <a:cubicBezTo>
                    <a:pt x="889728" y="207614"/>
                    <a:pt x="815219" y="249007"/>
                    <a:pt x="737046" y="282122"/>
                  </a:cubicBezTo>
                  <a:cubicBezTo>
                    <a:pt x="664165" y="312930"/>
                    <a:pt x="588300" y="335188"/>
                    <a:pt x="512434" y="357039"/>
                  </a:cubicBezTo>
                  <a:cubicBezTo>
                    <a:pt x="437654" y="378617"/>
                    <a:pt x="363144" y="401146"/>
                    <a:pt x="289723" y="427475"/>
                  </a:cubicBezTo>
                  <a:cubicBezTo>
                    <a:pt x="216367" y="453736"/>
                    <a:pt x="144165" y="482916"/>
                    <a:pt x="73185" y="51479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12" name="任意多边形: 形状 411"/>
            <p:cNvSpPr/>
            <p:nvPr/>
          </p:nvSpPr>
          <p:spPr>
            <a:xfrm rot="5400000">
              <a:off x="1272901" y="301881"/>
              <a:ext cx="599498" cy="837178"/>
            </a:xfrm>
            <a:custGeom>
              <a:avLst/>
              <a:gdLst>
                <a:gd name="connsiteX0" fmla="*/ 341 w 315887"/>
                <a:gd name="connsiteY0" fmla="*/ 663 h 441125"/>
                <a:gd name="connsiteX1" fmla="*/ 1914 w 315887"/>
                <a:gd name="connsiteY1" fmla="*/ 12391 h 441125"/>
                <a:gd name="connsiteX2" fmla="*/ 8493 w 315887"/>
                <a:gd name="connsiteY2" fmla="*/ 22832 h 441125"/>
                <a:gd name="connsiteX3" fmla="*/ 29017 w 315887"/>
                <a:gd name="connsiteY3" fmla="*/ 38779 h 441125"/>
                <a:gd name="connsiteX4" fmla="*/ 79433 w 315887"/>
                <a:gd name="connsiteY4" fmla="*/ 39708 h 441125"/>
                <a:gd name="connsiteX5" fmla="*/ 73498 w 315887"/>
                <a:gd name="connsiteY5" fmla="*/ 37491 h 441125"/>
                <a:gd name="connsiteX6" fmla="*/ 158740 w 315887"/>
                <a:gd name="connsiteY6" fmla="*/ 197249 h 441125"/>
                <a:gd name="connsiteX7" fmla="*/ 261932 w 315887"/>
                <a:gd name="connsiteY7" fmla="*/ 348926 h 441125"/>
                <a:gd name="connsiteX8" fmla="*/ 287247 w 315887"/>
                <a:gd name="connsiteY8" fmla="*/ 393693 h 441125"/>
                <a:gd name="connsiteX9" fmla="*/ 298188 w 315887"/>
                <a:gd name="connsiteY9" fmla="*/ 416148 h 441125"/>
                <a:gd name="connsiteX10" fmla="*/ 309773 w 315887"/>
                <a:gd name="connsiteY10" fmla="*/ 439746 h 441125"/>
                <a:gd name="connsiteX11" fmla="*/ 315852 w 315887"/>
                <a:gd name="connsiteY11" fmla="*/ 437959 h 441125"/>
                <a:gd name="connsiteX12" fmla="*/ 313135 w 315887"/>
                <a:gd name="connsiteY12" fmla="*/ 427446 h 441125"/>
                <a:gd name="connsiteX13" fmla="*/ 308558 w 315887"/>
                <a:gd name="connsiteY13" fmla="*/ 416934 h 441125"/>
                <a:gd name="connsiteX14" fmla="*/ 298903 w 315887"/>
                <a:gd name="connsiteY14" fmla="*/ 396482 h 441125"/>
                <a:gd name="connsiteX15" fmla="*/ 277092 w 315887"/>
                <a:gd name="connsiteY15" fmla="*/ 356363 h 441125"/>
                <a:gd name="connsiteX16" fmla="*/ 227391 w 315887"/>
                <a:gd name="connsiteY16" fmla="*/ 279988 h 441125"/>
                <a:gd name="connsiteX17" fmla="*/ 125129 w 315887"/>
                <a:gd name="connsiteY17" fmla="*/ 128097 h 441125"/>
                <a:gd name="connsiteX18" fmla="*/ 81221 w 315887"/>
                <a:gd name="connsiteY18" fmla="*/ 35203 h 441125"/>
                <a:gd name="connsiteX19" fmla="*/ 75286 w 315887"/>
                <a:gd name="connsiteY19" fmla="*/ 32986 h 441125"/>
                <a:gd name="connsiteX20" fmla="*/ 32235 w 315887"/>
                <a:gd name="connsiteY20" fmla="*/ 31985 h 441125"/>
                <a:gd name="connsiteX21" fmla="*/ 14715 w 315887"/>
                <a:gd name="connsiteY21" fmla="*/ 18827 h 441125"/>
                <a:gd name="connsiteX22" fmla="*/ 8207 w 315887"/>
                <a:gd name="connsiteY22" fmla="*/ 9673 h 441125"/>
                <a:gd name="connsiteX23" fmla="*/ 5919 w 315887"/>
                <a:gd name="connsiteY23" fmla="*/ 5096 h 441125"/>
                <a:gd name="connsiteX24" fmla="*/ 2200 w 315887"/>
                <a:gd name="connsiteY24" fmla="*/ 520 h 441125"/>
                <a:gd name="connsiteX25" fmla="*/ 341 w 315887"/>
                <a:gd name="connsiteY25" fmla="*/ 663 h 441125"/>
                <a:gd name="connsiteX26" fmla="*/ 341 w 315887"/>
                <a:gd name="connsiteY26" fmla="*/ 663 h 44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5887" h="441125">
                  <a:moveTo>
                    <a:pt x="341" y="663"/>
                  </a:moveTo>
                  <a:cubicBezTo>
                    <a:pt x="-374" y="5168"/>
                    <a:pt x="-17" y="8171"/>
                    <a:pt x="1914" y="12391"/>
                  </a:cubicBezTo>
                  <a:cubicBezTo>
                    <a:pt x="3630" y="16181"/>
                    <a:pt x="5847" y="19613"/>
                    <a:pt x="8493" y="22832"/>
                  </a:cubicBezTo>
                  <a:cubicBezTo>
                    <a:pt x="14071" y="29554"/>
                    <a:pt x="21151" y="34988"/>
                    <a:pt x="29017" y="38779"/>
                  </a:cubicBezTo>
                  <a:cubicBezTo>
                    <a:pt x="44965" y="46430"/>
                    <a:pt x="63343" y="47432"/>
                    <a:pt x="79433" y="39708"/>
                  </a:cubicBezTo>
                  <a:cubicBezTo>
                    <a:pt x="77431" y="38993"/>
                    <a:pt x="75500" y="38206"/>
                    <a:pt x="73498" y="37491"/>
                  </a:cubicBezTo>
                  <a:cubicBezTo>
                    <a:pt x="93378" y="94915"/>
                    <a:pt x="124700" y="147191"/>
                    <a:pt x="158740" y="197249"/>
                  </a:cubicBezTo>
                  <a:cubicBezTo>
                    <a:pt x="193137" y="247808"/>
                    <a:pt x="230181" y="296579"/>
                    <a:pt x="261932" y="348926"/>
                  </a:cubicBezTo>
                  <a:cubicBezTo>
                    <a:pt x="270799" y="363586"/>
                    <a:pt x="279381" y="378461"/>
                    <a:pt x="287247" y="393693"/>
                  </a:cubicBezTo>
                  <a:cubicBezTo>
                    <a:pt x="291037" y="401058"/>
                    <a:pt x="294756" y="408567"/>
                    <a:pt x="298188" y="416148"/>
                  </a:cubicBezTo>
                  <a:cubicBezTo>
                    <a:pt x="301907" y="424157"/>
                    <a:pt x="304696" y="432524"/>
                    <a:pt x="309773" y="439746"/>
                  </a:cubicBezTo>
                  <a:cubicBezTo>
                    <a:pt x="311418" y="442106"/>
                    <a:pt x="316352" y="441391"/>
                    <a:pt x="315852" y="437959"/>
                  </a:cubicBezTo>
                  <a:cubicBezTo>
                    <a:pt x="315280" y="434240"/>
                    <a:pt x="314636" y="430951"/>
                    <a:pt x="313135" y="427446"/>
                  </a:cubicBezTo>
                  <a:cubicBezTo>
                    <a:pt x="311633" y="423942"/>
                    <a:pt x="310131" y="420438"/>
                    <a:pt x="308558" y="416934"/>
                  </a:cubicBezTo>
                  <a:cubicBezTo>
                    <a:pt x="305483" y="410069"/>
                    <a:pt x="302265" y="403275"/>
                    <a:pt x="298903" y="396482"/>
                  </a:cubicBezTo>
                  <a:cubicBezTo>
                    <a:pt x="292110" y="382823"/>
                    <a:pt x="284816" y="369450"/>
                    <a:pt x="277092" y="356363"/>
                  </a:cubicBezTo>
                  <a:cubicBezTo>
                    <a:pt x="261717" y="330118"/>
                    <a:pt x="244769" y="304875"/>
                    <a:pt x="227391" y="279988"/>
                  </a:cubicBezTo>
                  <a:cubicBezTo>
                    <a:pt x="192494" y="229930"/>
                    <a:pt x="155737" y="180945"/>
                    <a:pt x="125129" y="128097"/>
                  </a:cubicBezTo>
                  <a:cubicBezTo>
                    <a:pt x="107895" y="98420"/>
                    <a:pt x="92663" y="67598"/>
                    <a:pt x="81221" y="35203"/>
                  </a:cubicBezTo>
                  <a:cubicBezTo>
                    <a:pt x="80291" y="32557"/>
                    <a:pt x="77645" y="31771"/>
                    <a:pt x="75286" y="32986"/>
                  </a:cubicBezTo>
                  <a:cubicBezTo>
                    <a:pt x="61770" y="39565"/>
                    <a:pt x="45608" y="38421"/>
                    <a:pt x="32235" y="31985"/>
                  </a:cubicBezTo>
                  <a:cubicBezTo>
                    <a:pt x="25585" y="28767"/>
                    <a:pt x="19578" y="24405"/>
                    <a:pt x="14715" y="18827"/>
                  </a:cubicBezTo>
                  <a:cubicBezTo>
                    <a:pt x="12212" y="16038"/>
                    <a:pt x="10067" y="12891"/>
                    <a:pt x="8207" y="9673"/>
                  </a:cubicBezTo>
                  <a:cubicBezTo>
                    <a:pt x="7349" y="8171"/>
                    <a:pt x="6777" y="6527"/>
                    <a:pt x="5919" y="5096"/>
                  </a:cubicBezTo>
                  <a:cubicBezTo>
                    <a:pt x="4918" y="3452"/>
                    <a:pt x="3344" y="2021"/>
                    <a:pt x="2200" y="520"/>
                  </a:cubicBezTo>
                  <a:cubicBezTo>
                    <a:pt x="1628" y="-195"/>
                    <a:pt x="484" y="-195"/>
                    <a:pt x="341" y="663"/>
                  </a:cubicBezTo>
                  <a:lnTo>
                    <a:pt x="341" y="66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5" name="任意多边形: 形状 894"/>
            <p:cNvSpPr/>
            <p:nvPr/>
          </p:nvSpPr>
          <p:spPr>
            <a:xfrm rot="5400000">
              <a:off x="1708512" y="135828"/>
              <a:ext cx="414693" cy="143038"/>
            </a:xfrm>
            <a:custGeom>
              <a:avLst/>
              <a:gdLst>
                <a:gd name="connsiteX0" fmla="*/ 0 w 414693"/>
                <a:gd name="connsiteY0" fmla="*/ 143038 h 143038"/>
                <a:gd name="connsiteX1" fmla="*/ 0 w 414693"/>
                <a:gd name="connsiteY1" fmla="*/ 124971 h 143038"/>
                <a:gd name="connsiteX2" fmla="*/ 186713 w 414693"/>
                <a:gd name="connsiteY2" fmla="*/ 64575 h 143038"/>
                <a:gd name="connsiteX3" fmla="*/ 295965 w 414693"/>
                <a:gd name="connsiteY3" fmla="*/ 31460 h 143038"/>
                <a:gd name="connsiteX4" fmla="*/ 405760 w 414693"/>
                <a:gd name="connsiteY4" fmla="*/ 245 h 143038"/>
                <a:gd name="connsiteX5" fmla="*/ 409831 w 414693"/>
                <a:gd name="connsiteY5" fmla="*/ 13816 h 143038"/>
                <a:gd name="connsiteX6" fmla="*/ 286193 w 414693"/>
                <a:gd name="connsiteY6" fmla="*/ 50053 h 143038"/>
                <a:gd name="connsiteX7" fmla="*/ 166084 w 414693"/>
                <a:gd name="connsiteY7" fmla="*/ 86696 h 1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693" h="143038">
                  <a:moveTo>
                    <a:pt x="0" y="143038"/>
                  </a:moveTo>
                  <a:lnTo>
                    <a:pt x="0" y="124971"/>
                  </a:lnTo>
                  <a:lnTo>
                    <a:pt x="186713" y="64575"/>
                  </a:lnTo>
                  <a:cubicBezTo>
                    <a:pt x="223085" y="53310"/>
                    <a:pt x="259457" y="42318"/>
                    <a:pt x="295965" y="31460"/>
                  </a:cubicBezTo>
                  <a:cubicBezTo>
                    <a:pt x="332337" y="20739"/>
                    <a:pt x="368845" y="9066"/>
                    <a:pt x="405760" y="245"/>
                  </a:cubicBezTo>
                  <a:cubicBezTo>
                    <a:pt x="414581" y="-1926"/>
                    <a:pt x="418517" y="10966"/>
                    <a:pt x="409831" y="13816"/>
                  </a:cubicBezTo>
                  <a:cubicBezTo>
                    <a:pt x="368980" y="27116"/>
                    <a:pt x="327315" y="37839"/>
                    <a:pt x="286193" y="50053"/>
                  </a:cubicBezTo>
                  <a:cubicBezTo>
                    <a:pt x="246022" y="61996"/>
                    <a:pt x="205984" y="74210"/>
                    <a:pt x="166084" y="8669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7" name="任意多边形: 形状 896"/>
            <p:cNvSpPr/>
            <p:nvPr/>
          </p:nvSpPr>
          <p:spPr>
            <a:xfrm rot="5400000">
              <a:off x="-101400" y="219046"/>
              <a:ext cx="1261999" cy="823909"/>
            </a:xfrm>
            <a:custGeom>
              <a:avLst/>
              <a:gdLst>
                <a:gd name="connsiteX0" fmla="*/ 0 w 1261999"/>
                <a:gd name="connsiteY0" fmla="*/ 711463 h 823909"/>
                <a:gd name="connsiteX1" fmla="*/ 0 w 1261999"/>
                <a:gd name="connsiteY1" fmla="*/ 680610 h 823909"/>
                <a:gd name="connsiteX2" fmla="*/ 58212 w 1261999"/>
                <a:gd name="connsiteY2" fmla="*/ 806530 h 823909"/>
                <a:gd name="connsiteX3" fmla="*/ 51673 w 1261999"/>
                <a:gd name="connsiteY3" fmla="*/ 810762 h 823909"/>
                <a:gd name="connsiteX4" fmla="*/ 61988 w 1261999"/>
                <a:gd name="connsiteY4" fmla="*/ 814698 h 823909"/>
                <a:gd name="connsiteX5" fmla="*/ 58212 w 1261999"/>
                <a:gd name="connsiteY5" fmla="*/ 806530 h 823909"/>
                <a:gd name="connsiteX6" fmla="*/ 109761 w 1261999"/>
                <a:gd name="connsiteY6" fmla="*/ 773167 h 823909"/>
                <a:gd name="connsiteX7" fmla="*/ 171920 w 1261999"/>
                <a:gd name="connsiteY7" fmla="*/ 742495 h 823909"/>
                <a:gd name="connsiteX8" fmla="*/ 305329 w 1261999"/>
                <a:gd name="connsiteY8" fmla="*/ 678844 h 823909"/>
                <a:gd name="connsiteX9" fmla="*/ 546771 w 1261999"/>
                <a:gd name="connsiteY9" fmla="*/ 575020 h 823909"/>
                <a:gd name="connsiteX10" fmla="*/ 667694 w 1261999"/>
                <a:gd name="connsiteY10" fmla="*/ 529692 h 823909"/>
                <a:gd name="connsiteX11" fmla="*/ 784819 w 1261999"/>
                <a:gd name="connsiteY11" fmla="*/ 473503 h 823909"/>
                <a:gd name="connsiteX12" fmla="*/ 1012417 w 1261999"/>
                <a:gd name="connsiteY12" fmla="*/ 356107 h 823909"/>
                <a:gd name="connsiteX13" fmla="*/ 1242305 w 1261999"/>
                <a:gd name="connsiteY13" fmla="*/ 263867 h 823909"/>
                <a:gd name="connsiteX14" fmla="*/ 1247072 w 1261999"/>
                <a:gd name="connsiteY14" fmla="*/ 272098 h 823909"/>
                <a:gd name="connsiteX15" fmla="*/ 1251551 w 1261999"/>
                <a:gd name="connsiteY15" fmla="*/ 260157 h 823909"/>
                <a:gd name="connsiteX16" fmla="*/ 1242305 w 1261999"/>
                <a:gd name="connsiteY16" fmla="*/ 263867 h 823909"/>
                <a:gd name="connsiteX17" fmla="*/ 1096561 w 1261999"/>
                <a:gd name="connsiteY17" fmla="*/ 12201 h 823909"/>
                <a:gd name="connsiteX18" fmla="*/ 1110404 w 1261999"/>
                <a:gd name="connsiteY18" fmla="*/ 3651 h 823909"/>
                <a:gd name="connsiteX19" fmla="*/ 1260915 w 1261999"/>
                <a:gd name="connsiteY19" fmla="*/ 263685 h 823909"/>
                <a:gd name="connsiteX20" fmla="*/ 1256436 w 1261999"/>
                <a:gd name="connsiteY20" fmla="*/ 275628 h 823909"/>
                <a:gd name="connsiteX21" fmla="*/ 988666 w 1261999"/>
                <a:gd name="connsiteY21" fmla="*/ 383795 h 823909"/>
                <a:gd name="connsiteX22" fmla="*/ 874392 w 1261999"/>
                <a:gd name="connsiteY22" fmla="*/ 441204 h 823909"/>
                <a:gd name="connsiteX23" fmla="*/ 761475 w 1261999"/>
                <a:gd name="connsiteY23" fmla="*/ 502819 h 823909"/>
                <a:gd name="connsiteX24" fmla="*/ 523427 w 1261999"/>
                <a:gd name="connsiteY24" fmla="*/ 599722 h 823909"/>
                <a:gd name="connsiteX25" fmla="*/ 281715 w 1261999"/>
                <a:gd name="connsiteY25" fmla="*/ 705852 h 823909"/>
                <a:gd name="connsiteX26" fmla="*/ 163233 w 1261999"/>
                <a:gd name="connsiteY26" fmla="*/ 762582 h 823909"/>
                <a:gd name="connsiteX27" fmla="*/ 59138 w 1261999"/>
                <a:gd name="connsiteY27" fmla="*/ 822705 h 823909"/>
                <a:gd name="connsiteX28" fmla="*/ 48823 w 1261999"/>
                <a:gd name="connsiteY28" fmla="*/ 818769 h 82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61999" h="823909">
                  <a:moveTo>
                    <a:pt x="0" y="711463"/>
                  </a:moveTo>
                  <a:lnTo>
                    <a:pt x="0" y="680610"/>
                  </a:lnTo>
                  <a:lnTo>
                    <a:pt x="58212" y="806530"/>
                  </a:lnTo>
                  <a:lnTo>
                    <a:pt x="51673" y="810762"/>
                  </a:lnTo>
                  <a:cubicBezTo>
                    <a:pt x="55067" y="812118"/>
                    <a:pt x="58595" y="813339"/>
                    <a:pt x="61988" y="814698"/>
                  </a:cubicBezTo>
                  <a:lnTo>
                    <a:pt x="58212" y="806530"/>
                  </a:lnTo>
                  <a:lnTo>
                    <a:pt x="109761" y="773167"/>
                  </a:lnTo>
                  <a:cubicBezTo>
                    <a:pt x="130153" y="762276"/>
                    <a:pt x="151223" y="752538"/>
                    <a:pt x="171920" y="742495"/>
                  </a:cubicBezTo>
                  <a:cubicBezTo>
                    <a:pt x="216298" y="721051"/>
                    <a:pt x="260679" y="699745"/>
                    <a:pt x="305329" y="678844"/>
                  </a:cubicBezTo>
                  <a:cubicBezTo>
                    <a:pt x="384725" y="641795"/>
                    <a:pt x="464932" y="606235"/>
                    <a:pt x="546771" y="575020"/>
                  </a:cubicBezTo>
                  <a:cubicBezTo>
                    <a:pt x="586944" y="559683"/>
                    <a:pt x="627658" y="545706"/>
                    <a:pt x="667694" y="529692"/>
                  </a:cubicBezTo>
                  <a:cubicBezTo>
                    <a:pt x="708002" y="513542"/>
                    <a:pt x="746682" y="494404"/>
                    <a:pt x="784819" y="473503"/>
                  </a:cubicBezTo>
                  <a:cubicBezTo>
                    <a:pt x="859735" y="432381"/>
                    <a:pt x="934650" y="391802"/>
                    <a:pt x="1012417" y="356107"/>
                  </a:cubicBezTo>
                  <a:lnTo>
                    <a:pt x="1242305" y="263867"/>
                  </a:lnTo>
                  <a:lnTo>
                    <a:pt x="1247072" y="272098"/>
                  </a:lnTo>
                  <a:cubicBezTo>
                    <a:pt x="1248565" y="268164"/>
                    <a:pt x="1250057" y="264093"/>
                    <a:pt x="1251551" y="260157"/>
                  </a:cubicBezTo>
                  <a:lnTo>
                    <a:pt x="1242305" y="263867"/>
                  </a:lnTo>
                  <a:lnTo>
                    <a:pt x="1096561" y="12201"/>
                  </a:lnTo>
                  <a:cubicBezTo>
                    <a:pt x="1090862" y="3380"/>
                    <a:pt x="1104705" y="-5035"/>
                    <a:pt x="1110404" y="3651"/>
                  </a:cubicBezTo>
                  <a:cubicBezTo>
                    <a:pt x="1165099" y="87660"/>
                    <a:pt x="1215314" y="174518"/>
                    <a:pt x="1260915" y="263685"/>
                  </a:cubicBezTo>
                  <a:cubicBezTo>
                    <a:pt x="1263357" y="268436"/>
                    <a:pt x="1261594" y="273863"/>
                    <a:pt x="1256436" y="275628"/>
                  </a:cubicBezTo>
                  <a:cubicBezTo>
                    <a:pt x="1165370" y="306844"/>
                    <a:pt x="1075797" y="342808"/>
                    <a:pt x="988666" y="383795"/>
                  </a:cubicBezTo>
                  <a:cubicBezTo>
                    <a:pt x="950121" y="401982"/>
                    <a:pt x="911986" y="421117"/>
                    <a:pt x="874392" y="441204"/>
                  </a:cubicBezTo>
                  <a:cubicBezTo>
                    <a:pt x="836527" y="461425"/>
                    <a:pt x="799475" y="483004"/>
                    <a:pt x="761475" y="502819"/>
                  </a:cubicBezTo>
                  <a:cubicBezTo>
                    <a:pt x="685067" y="542449"/>
                    <a:pt x="603229" y="568235"/>
                    <a:pt x="523427" y="599722"/>
                  </a:cubicBezTo>
                  <a:cubicBezTo>
                    <a:pt x="441589" y="632021"/>
                    <a:pt x="361245" y="668258"/>
                    <a:pt x="281715" y="705852"/>
                  </a:cubicBezTo>
                  <a:cubicBezTo>
                    <a:pt x="242084" y="724581"/>
                    <a:pt x="202727" y="743583"/>
                    <a:pt x="163233" y="762582"/>
                  </a:cubicBezTo>
                  <a:cubicBezTo>
                    <a:pt x="126996" y="779954"/>
                    <a:pt x="90490" y="797325"/>
                    <a:pt x="59138" y="822705"/>
                  </a:cubicBezTo>
                  <a:cubicBezTo>
                    <a:pt x="55338" y="825826"/>
                    <a:pt x="50453" y="822297"/>
                    <a:pt x="48823" y="81876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15" name="任意多边形: 形状 414"/>
            <p:cNvSpPr/>
            <p:nvPr/>
          </p:nvSpPr>
          <p:spPr>
            <a:xfrm rot="5400000">
              <a:off x="73143" y="251945"/>
              <a:ext cx="1193882" cy="543624"/>
            </a:xfrm>
            <a:custGeom>
              <a:avLst/>
              <a:gdLst>
                <a:gd name="connsiteX0" fmla="*/ 928 w 629079"/>
                <a:gd name="connsiteY0" fmla="*/ 286437 h 286446"/>
                <a:gd name="connsiteX1" fmla="*/ 31678 w 629079"/>
                <a:gd name="connsiteY1" fmla="*/ 276568 h 286446"/>
                <a:gd name="connsiteX2" fmla="*/ 63072 w 629079"/>
                <a:gd name="connsiteY2" fmla="*/ 263839 h 286446"/>
                <a:gd name="connsiteX3" fmla="*/ 124787 w 629079"/>
                <a:gd name="connsiteY3" fmla="*/ 238094 h 286446"/>
                <a:gd name="connsiteX4" fmla="*/ 248431 w 629079"/>
                <a:gd name="connsiteY4" fmla="*/ 184746 h 286446"/>
                <a:gd name="connsiteX5" fmla="*/ 491143 w 629079"/>
                <a:gd name="connsiteY5" fmla="*/ 73688 h 286446"/>
                <a:gd name="connsiteX6" fmla="*/ 627016 w 629079"/>
                <a:gd name="connsiteY6" fmla="*/ 7468 h 286446"/>
                <a:gd name="connsiteX7" fmla="*/ 622654 w 629079"/>
                <a:gd name="connsiteY7" fmla="*/ 460 h 286446"/>
                <a:gd name="connsiteX8" fmla="*/ 502370 w 629079"/>
                <a:gd name="connsiteY8" fmla="*/ 59029 h 286446"/>
                <a:gd name="connsiteX9" fmla="*/ 381301 w 629079"/>
                <a:gd name="connsiteY9" fmla="*/ 116023 h 286446"/>
                <a:gd name="connsiteX10" fmla="*/ 137016 w 629079"/>
                <a:gd name="connsiteY10" fmla="*/ 224722 h 286446"/>
                <a:gd name="connsiteX11" fmla="*/ 68221 w 629079"/>
                <a:gd name="connsiteY11" fmla="*/ 253899 h 286446"/>
                <a:gd name="connsiteX12" fmla="*/ 33752 w 629079"/>
                <a:gd name="connsiteY12" fmla="*/ 268344 h 286446"/>
                <a:gd name="connsiteX13" fmla="*/ 499 w 629079"/>
                <a:gd name="connsiteY13" fmla="*/ 284720 h 286446"/>
                <a:gd name="connsiteX14" fmla="*/ 928 w 629079"/>
                <a:gd name="connsiteY14" fmla="*/ 286437 h 286446"/>
                <a:gd name="connsiteX15" fmla="*/ 928 w 629079"/>
                <a:gd name="connsiteY15" fmla="*/ 286437 h 28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9079" h="286446">
                  <a:moveTo>
                    <a:pt x="928" y="286437"/>
                  </a:moveTo>
                  <a:cubicBezTo>
                    <a:pt x="11727" y="284863"/>
                    <a:pt x="21524" y="280644"/>
                    <a:pt x="31678" y="276568"/>
                  </a:cubicBezTo>
                  <a:cubicBezTo>
                    <a:pt x="42191" y="272420"/>
                    <a:pt x="52632" y="268130"/>
                    <a:pt x="63072" y="263839"/>
                  </a:cubicBezTo>
                  <a:cubicBezTo>
                    <a:pt x="83668" y="255329"/>
                    <a:pt x="104263" y="246748"/>
                    <a:pt x="124787" y="238094"/>
                  </a:cubicBezTo>
                  <a:cubicBezTo>
                    <a:pt x="166121" y="220645"/>
                    <a:pt x="207312" y="202767"/>
                    <a:pt x="248431" y="184746"/>
                  </a:cubicBezTo>
                  <a:cubicBezTo>
                    <a:pt x="329883" y="148990"/>
                    <a:pt x="410764" y="111876"/>
                    <a:pt x="491143" y="73688"/>
                  </a:cubicBezTo>
                  <a:cubicBezTo>
                    <a:pt x="536625" y="52092"/>
                    <a:pt x="582321" y="30566"/>
                    <a:pt x="627016" y="7468"/>
                  </a:cubicBezTo>
                  <a:cubicBezTo>
                    <a:pt x="631807" y="5037"/>
                    <a:pt x="627373" y="-1828"/>
                    <a:pt x="622654" y="460"/>
                  </a:cubicBezTo>
                  <a:cubicBezTo>
                    <a:pt x="582392" y="19625"/>
                    <a:pt x="542560" y="39720"/>
                    <a:pt x="502370" y="59029"/>
                  </a:cubicBezTo>
                  <a:cubicBezTo>
                    <a:pt x="462181" y="78336"/>
                    <a:pt x="421776" y="97287"/>
                    <a:pt x="381301" y="116023"/>
                  </a:cubicBezTo>
                  <a:cubicBezTo>
                    <a:pt x="300349" y="153424"/>
                    <a:pt x="218968" y="189681"/>
                    <a:pt x="137016" y="224722"/>
                  </a:cubicBezTo>
                  <a:cubicBezTo>
                    <a:pt x="114132" y="234519"/>
                    <a:pt x="91176" y="244244"/>
                    <a:pt x="68221" y="253899"/>
                  </a:cubicBezTo>
                  <a:cubicBezTo>
                    <a:pt x="56708" y="258690"/>
                    <a:pt x="45194" y="263481"/>
                    <a:pt x="33752" y="268344"/>
                  </a:cubicBezTo>
                  <a:cubicBezTo>
                    <a:pt x="22382" y="273207"/>
                    <a:pt x="10511" y="277354"/>
                    <a:pt x="499" y="284720"/>
                  </a:cubicBezTo>
                  <a:cubicBezTo>
                    <a:pt x="-287" y="285149"/>
                    <a:pt x="-144" y="286579"/>
                    <a:pt x="928" y="286437"/>
                  </a:cubicBezTo>
                  <a:lnTo>
                    <a:pt x="928" y="28643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899" name="任意多边形: 形状 898"/>
            <p:cNvSpPr/>
            <p:nvPr/>
          </p:nvSpPr>
          <p:spPr>
            <a:xfrm rot="5400000">
              <a:off x="-135011" y="264755"/>
              <a:ext cx="517944" cy="247922"/>
            </a:xfrm>
            <a:custGeom>
              <a:avLst/>
              <a:gdLst>
                <a:gd name="connsiteX0" fmla="*/ 4921 w 517944"/>
                <a:gd name="connsiteY0" fmla="*/ 219903 h 247922"/>
                <a:gd name="connsiteX1" fmla="*/ 7161 w 517944"/>
                <a:gd name="connsiteY1" fmla="*/ 207791 h 247922"/>
                <a:gd name="connsiteX2" fmla="*/ 91304 w 517944"/>
                <a:gd name="connsiteY2" fmla="*/ 152281 h 247922"/>
                <a:gd name="connsiteX3" fmla="*/ 413225 w 517944"/>
                <a:gd name="connsiteY3" fmla="*/ 414 h 247922"/>
                <a:gd name="connsiteX4" fmla="*/ 422862 w 517944"/>
                <a:gd name="connsiteY4" fmla="*/ 4078 h 247922"/>
                <a:gd name="connsiteX5" fmla="*/ 517592 w 517944"/>
                <a:gd name="connsiteY5" fmla="*/ 177255 h 247922"/>
                <a:gd name="connsiteX6" fmla="*/ 514064 w 517944"/>
                <a:gd name="connsiteY6" fmla="*/ 186482 h 247922"/>
                <a:gd name="connsiteX7" fmla="*/ 387219 w 517944"/>
                <a:gd name="connsiteY7" fmla="*/ 247922 h 247922"/>
                <a:gd name="connsiteX8" fmla="*/ 350696 w 517944"/>
                <a:gd name="connsiteY8" fmla="*/ 247922 h 247922"/>
                <a:gd name="connsiteX9" fmla="*/ 499336 w 517944"/>
                <a:gd name="connsiteY9" fmla="*/ 175837 h 247922"/>
                <a:gd name="connsiteX10" fmla="*/ 502121 w 517944"/>
                <a:gd name="connsiteY10" fmla="*/ 182003 h 247922"/>
                <a:gd name="connsiteX11" fmla="*/ 505649 w 517944"/>
                <a:gd name="connsiteY11" fmla="*/ 172776 h 247922"/>
                <a:gd name="connsiteX12" fmla="*/ 499336 w 517944"/>
                <a:gd name="connsiteY12" fmla="*/ 175837 h 247922"/>
                <a:gd name="connsiteX13" fmla="*/ 462271 w 517944"/>
                <a:gd name="connsiteY13" fmla="*/ 93771 h 247922"/>
                <a:gd name="connsiteX14" fmla="*/ 412371 w 517944"/>
                <a:gd name="connsiteY14" fmla="*/ 19008 h 247922"/>
                <a:gd name="connsiteX15" fmla="*/ 418112 w 517944"/>
                <a:gd name="connsiteY15" fmla="*/ 16835 h 247922"/>
                <a:gd name="connsiteX16" fmla="*/ 408477 w 517944"/>
                <a:gd name="connsiteY16" fmla="*/ 13173 h 247922"/>
                <a:gd name="connsiteX17" fmla="*/ 412371 w 517944"/>
                <a:gd name="connsiteY17" fmla="*/ 19008 h 247922"/>
                <a:gd name="connsiteX18" fmla="*/ 323788 w 517944"/>
                <a:gd name="connsiteY18" fmla="*/ 52530 h 247922"/>
                <a:gd name="connsiteX19" fmla="*/ 16116 w 517944"/>
                <a:gd name="connsiteY19" fmla="*/ 222448 h 247922"/>
                <a:gd name="connsiteX20" fmla="*/ 4921 w 517944"/>
                <a:gd name="connsiteY20" fmla="*/ 219903 h 247922"/>
                <a:gd name="connsiteX21" fmla="*/ 237 w 517944"/>
                <a:gd name="connsiteY21" fmla="*/ 226247 h 247922"/>
                <a:gd name="connsiteX22" fmla="*/ 4310 w 517944"/>
                <a:gd name="connsiteY22" fmla="*/ 222856 h 247922"/>
                <a:gd name="connsiteX23" fmla="*/ 24351 w 517944"/>
                <a:gd name="connsiteY23" fmla="*/ 247922 h 247922"/>
                <a:gd name="connsiteX24" fmla="*/ 13307 w 517944"/>
                <a:gd name="connsiteY24" fmla="*/ 247922 h 24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7944" h="247922">
                  <a:moveTo>
                    <a:pt x="4921" y="219903"/>
                  </a:moveTo>
                  <a:cubicBezTo>
                    <a:pt x="2682" y="216239"/>
                    <a:pt x="2682" y="210980"/>
                    <a:pt x="7161" y="207791"/>
                  </a:cubicBezTo>
                  <a:cubicBezTo>
                    <a:pt x="34575" y="188518"/>
                    <a:pt x="62668" y="169925"/>
                    <a:pt x="91304" y="152281"/>
                  </a:cubicBezTo>
                  <a:cubicBezTo>
                    <a:pt x="192550" y="89852"/>
                    <a:pt x="300851" y="39093"/>
                    <a:pt x="413225" y="414"/>
                  </a:cubicBezTo>
                  <a:cubicBezTo>
                    <a:pt x="417026" y="-943"/>
                    <a:pt x="420554" y="1228"/>
                    <a:pt x="422862" y="4078"/>
                  </a:cubicBezTo>
                  <a:cubicBezTo>
                    <a:pt x="463984" y="56058"/>
                    <a:pt x="496014" y="114553"/>
                    <a:pt x="517592" y="177255"/>
                  </a:cubicBezTo>
                  <a:cubicBezTo>
                    <a:pt x="518678" y="180375"/>
                    <a:pt x="517186" y="184990"/>
                    <a:pt x="514064" y="186482"/>
                  </a:cubicBezTo>
                  <a:lnTo>
                    <a:pt x="387219" y="247922"/>
                  </a:lnTo>
                  <a:lnTo>
                    <a:pt x="350696" y="247922"/>
                  </a:lnTo>
                  <a:lnTo>
                    <a:pt x="499336" y="175837"/>
                  </a:lnTo>
                  <a:lnTo>
                    <a:pt x="502121" y="182003"/>
                  </a:lnTo>
                  <a:cubicBezTo>
                    <a:pt x="503341" y="178883"/>
                    <a:pt x="504427" y="175896"/>
                    <a:pt x="505649" y="172776"/>
                  </a:cubicBezTo>
                  <a:lnTo>
                    <a:pt x="499336" y="175837"/>
                  </a:lnTo>
                  <a:lnTo>
                    <a:pt x="462271" y="93771"/>
                  </a:lnTo>
                  <a:lnTo>
                    <a:pt x="412371" y="19008"/>
                  </a:lnTo>
                  <a:lnTo>
                    <a:pt x="418112" y="16835"/>
                  </a:lnTo>
                  <a:cubicBezTo>
                    <a:pt x="414855" y="15615"/>
                    <a:pt x="411597" y="14393"/>
                    <a:pt x="408477" y="13173"/>
                  </a:cubicBezTo>
                  <a:lnTo>
                    <a:pt x="412371" y="19008"/>
                  </a:lnTo>
                  <a:lnTo>
                    <a:pt x="323788" y="52530"/>
                  </a:lnTo>
                  <a:cubicBezTo>
                    <a:pt x="215487" y="97588"/>
                    <a:pt x="112069" y="154861"/>
                    <a:pt x="16116" y="222448"/>
                  </a:cubicBezTo>
                  <a:cubicBezTo>
                    <a:pt x="11639" y="225637"/>
                    <a:pt x="7160" y="223567"/>
                    <a:pt x="4921" y="219903"/>
                  </a:cubicBezTo>
                  <a:close/>
                  <a:moveTo>
                    <a:pt x="237" y="226247"/>
                  </a:moveTo>
                  <a:cubicBezTo>
                    <a:pt x="-848" y="223805"/>
                    <a:pt x="2002" y="220820"/>
                    <a:pt x="4310" y="222856"/>
                  </a:cubicBezTo>
                  <a:lnTo>
                    <a:pt x="24351" y="247922"/>
                  </a:lnTo>
                  <a:lnTo>
                    <a:pt x="13307" y="24792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17" name="任意多边形: 形状 416"/>
            <p:cNvSpPr/>
            <p:nvPr/>
          </p:nvSpPr>
          <p:spPr>
            <a:xfrm rot="5400000">
              <a:off x="30567" y="815193"/>
              <a:ext cx="659325" cy="451587"/>
            </a:xfrm>
            <a:custGeom>
              <a:avLst/>
              <a:gdLst>
                <a:gd name="connsiteX0" fmla="*/ 753 w 347411"/>
                <a:gd name="connsiteY0" fmla="*/ 159491 h 237950"/>
                <a:gd name="connsiteX1" fmla="*/ 26783 w 347411"/>
                <a:gd name="connsiteY1" fmla="*/ 197249 h 237950"/>
                <a:gd name="connsiteX2" fmla="*/ 39798 w 347411"/>
                <a:gd name="connsiteY2" fmla="*/ 216128 h 237950"/>
                <a:gd name="connsiteX3" fmla="*/ 51526 w 347411"/>
                <a:gd name="connsiteY3" fmla="*/ 232790 h 237950"/>
                <a:gd name="connsiteX4" fmla="*/ 67044 w 347411"/>
                <a:gd name="connsiteY4" fmla="*/ 237010 h 237950"/>
                <a:gd name="connsiteX5" fmla="*/ 86925 w 347411"/>
                <a:gd name="connsiteY5" fmla="*/ 228285 h 237950"/>
                <a:gd name="connsiteX6" fmla="*/ 126185 w 347411"/>
                <a:gd name="connsiteY6" fmla="*/ 210121 h 237950"/>
                <a:gd name="connsiteX7" fmla="*/ 280078 w 347411"/>
                <a:gd name="connsiteY7" fmla="*/ 128669 h 237950"/>
                <a:gd name="connsiteX8" fmla="*/ 316907 w 347411"/>
                <a:gd name="connsiteY8" fmla="*/ 106572 h 237950"/>
                <a:gd name="connsiteX9" fmla="*/ 335500 w 347411"/>
                <a:gd name="connsiteY9" fmla="*/ 95058 h 237950"/>
                <a:gd name="connsiteX10" fmla="*/ 347157 w 347411"/>
                <a:gd name="connsiteY10" fmla="*/ 83116 h 237950"/>
                <a:gd name="connsiteX11" fmla="*/ 340721 w 347411"/>
                <a:gd name="connsiteY11" fmla="*/ 64451 h 237950"/>
                <a:gd name="connsiteX12" fmla="*/ 330137 w 347411"/>
                <a:gd name="connsiteY12" fmla="*/ 44357 h 237950"/>
                <a:gd name="connsiteX13" fmla="*/ 319553 w 347411"/>
                <a:gd name="connsiteY13" fmla="*/ 24262 h 237950"/>
                <a:gd name="connsiteX14" fmla="*/ 309041 w 347411"/>
                <a:gd name="connsiteY14" fmla="*/ 4381 h 237950"/>
                <a:gd name="connsiteX15" fmla="*/ 294882 w 347411"/>
                <a:gd name="connsiteY15" fmla="*/ 1378 h 237950"/>
                <a:gd name="connsiteX16" fmla="*/ 275573 w 347411"/>
                <a:gd name="connsiteY16" fmla="*/ 8171 h 237950"/>
                <a:gd name="connsiteX17" fmla="*/ 237815 w 347411"/>
                <a:gd name="connsiteY17" fmla="*/ 23833 h 237950"/>
                <a:gd name="connsiteX18" fmla="*/ 165802 w 347411"/>
                <a:gd name="connsiteY18" fmla="*/ 60375 h 237950"/>
                <a:gd name="connsiteX19" fmla="*/ 23207 w 347411"/>
                <a:gd name="connsiteY19" fmla="*/ 140969 h 237950"/>
                <a:gd name="connsiteX20" fmla="*/ 4900 w 347411"/>
                <a:gd name="connsiteY20" fmla="*/ 150266 h 237950"/>
                <a:gd name="connsiteX21" fmla="*/ 9835 w 347411"/>
                <a:gd name="connsiteY21" fmla="*/ 158275 h 237950"/>
                <a:gd name="connsiteX22" fmla="*/ 279721 w 347411"/>
                <a:gd name="connsiteY22" fmla="*/ 16610 h 237950"/>
                <a:gd name="connsiteX23" fmla="*/ 297527 w 347411"/>
                <a:gd name="connsiteY23" fmla="*/ 10317 h 237950"/>
                <a:gd name="connsiteX24" fmla="*/ 300602 w 347411"/>
                <a:gd name="connsiteY24" fmla="*/ 8672 h 237950"/>
                <a:gd name="connsiteX25" fmla="*/ 302891 w 347411"/>
                <a:gd name="connsiteY25" fmla="*/ 12891 h 237950"/>
                <a:gd name="connsiteX26" fmla="*/ 308612 w 347411"/>
                <a:gd name="connsiteY26" fmla="*/ 23689 h 237950"/>
                <a:gd name="connsiteX27" fmla="*/ 328135 w 347411"/>
                <a:gd name="connsiteY27" fmla="*/ 60804 h 237950"/>
                <a:gd name="connsiteX28" fmla="*/ 337002 w 347411"/>
                <a:gd name="connsiteY28" fmla="*/ 77681 h 237950"/>
                <a:gd name="connsiteX29" fmla="*/ 333999 w 347411"/>
                <a:gd name="connsiteY29" fmla="*/ 84761 h 237950"/>
                <a:gd name="connsiteX30" fmla="*/ 323987 w 347411"/>
                <a:gd name="connsiteY30" fmla="*/ 91054 h 237950"/>
                <a:gd name="connsiteX31" fmla="*/ 289518 w 347411"/>
                <a:gd name="connsiteY31" fmla="*/ 112078 h 237950"/>
                <a:gd name="connsiteX32" fmla="*/ 147710 w 347411"/>
                <a:gd name="connsiteY32" fmla="*/ 189383 h 237950"/>
                <a:gd name="connsiteX33" fmla="*/ 106805 w 347411"/>
                <a:gd name="connsiteY33" fmla="*/ 209120 h 237950"/>
                <a:gd name="connsiteX34" fmla="*/ 85423 w 347411"/>
                <a:gd name="connsiteY34" fmla="*/ 218989 h 237950"/>
                <a:gd name="connsiteX35" fmla="*/ 65113 w 347411"/>
                <a:gd name="connsiteY35" fmla="*/ 228142 h 237950"/>
                <a:gd name="connsiteX36" fmla="*/ 56318 w 347411"/>
                <a:gd name="connsiteY36" fmla="*/ 224567 h 237950"/>
                <a:gd name="connsiteX37" fmla="*/ 49238 w 347411"/>
                <a:gd name="connsiteY37" fmla="*/ 214412 h 237950"/>
                <a:gd name="connsiteX38" fmla="*/ 35579 w 347411"/>
                <a:gd name="connsiteY38" fmla="*/ 194889 h 237950"/>
                <a:gd name="connsiteX39" fmla="*/ 7761 w 347411"/>
                <a:gd name="connsiteY39" fmla="*/ 155129 h 237950"/>
                <a:gd name="connsiteX40" fmla="*/ 753 w 347411"/>
                <a:gd name="connsiteY40" fmla="*/ 159491 h 237950"/>
                <a:gd name="connsiteX41" fmla="*/ 753 w 347411"/>
                <a:gd name="connsiteY41" fmla="*/ 159491 h 2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47411" h="237950">
                  <a:moveTo>
                    <a:pt x="753" y="159491"/>
                  </a:moveTo>
                  <a:cubicBezTo>
                    <a:pt x="9406" y="172077"/>
                    <a:pt x="18130" y="184663"/>
                    <a:pt x="26783" y="197249"/>
                  </a:cubicBezTo>
                  <a:cubicBezTo>
                    <a:pt x="31145" y="203542"/>
                    <a:pt x="35436" y="209835"/>
                    <a:pt x="39798" y="216128"/>
                  </a:cubicBezTo>
                  <a:cubicBezTo>
                    <a:pt x="43588" y="221635"/>
                    <a:pt x="47164" y="227642"/>
                    <a:pt x="51526" y="232790"/>
                  </a:cubicBezTo>
                  <a:cubicBezTo>
                    <a:pt x="55602" y="237582"/>
                    <a:pt x="61037" y="239155"/>
                    <a:pt x="67044" y="237010"/>
                  </a:cubicBezTo>
                  <a:cubicBezTo>
                    <a:pt x="73838" y="234650"/>
                    <a:pt x="80417" y="231217"/>
                    <a:pt x="86925" y="228285"/>
                  </a:cubicBezTo>
                  <a:cubicBezTo>
                    <a:pt x="100083" y="222421"/>
                    <a:pt x="113169" y="216343"/>
                    <a:pt x="126185" y="210121"/>
                  </a:cubicBezTo>
                  <a:cubicBezTo>
                    <a:pt x="178603" y="185164"/>
                    <a:pt x="229949" y="157989"/>
                    <a:pt x="280078" y="128669"/>
                  </a:cubicBezTo>
                  <a:cubicBezTo>
                    <a:pt x="292450" y="121446"/>
                    <a:pt x="304679" y="114081"/>
                    <a:pt x="316907" y="106572"/>
                  </a:cubicBezTo>
                  <a:cubicBezTo>
                    <a:pt x="323129" y="102782"/>
                    <a:pt x="329350" y="98920"/>
                    <a:pt x="335500" y="95058"/>
                  </a:cubicBezTo>
                  <a:cubicBezTo>
                    <a:pt x="340292" y="92055"/>
                    <a:pt x="345870" y="89123"/>
                    <a:pt x="347157" y="83116"/>
                  </a:cubicBezTo>
                  <a:cubicBezTo>
                    <a:pt x="348587" y="76537"/>
                    <a:pt x="343653" y="69886"/>
                    <a:pt x="340721" y="64451"/>
                  </a:cubicBezTo>
                  <a:cubicBezTo>
                    <a:pt x="337217" y="57729"/>
                    <a:pt x="333641" y="51007"/>
                    <a:pt x="330137" y="44357"/>
                  </a:cubicBezTo>
                  <a:cubicBezTo>
                    <a:pt x="326633" y="37634"/>
                    <a:pt x="323057" y="30912"/>
                    <a:pt x="319553" y="24262"/>
                  </a:cubicBezTo>
                  <a:cubicBezTo>
                    <a:pt x="316121" y="17683"/>
                    <a:pt x="313046" y="10603"/>
                    <a:pt x="309041" y="4381"/>
                  </a:cubicBezTo>
                  <a:cubicBezTo>
                    <a:pt x="305465" y="-1268"/>
                    <a:pt x="300531" y="-482"/>
                    <a:pt x="294882" y="1378"/>
                  </a:cubicBezTo>
                  <a:cubicBezTo>
                    <a:pt x="288374" y="3523"/>
                    <a:pt x="281938" y="5811"/>
                    <a:pt x="275573" y="8171"/>
                  </a:cubicBezTo>
                  <a:cubicBezTo>
                    <a:pt x="262844" y="12963"/>
                    <a:pt x="250258" y="18254"/>
                    <a:pt x="237815" y="23833"/>
                  </a:cubicBezTo>
                  <a:cubicBezTo>
                    <a:pt x="213286" y="34917"/>
                    <a:pt x="189401" y="47360"/>
                    <a:pt x="165802" y="60375"/>
                  </a:cubicBezTo>
                  <a:cubicBezTo>
                    <a:pt x="118032" y="86835"/>
                    <a:pt x="71693" y="115725"/>
                    <a:pt x="23207" y="140969"/>
                  </a:cubicBezTo>
                  <a:cubicBezTo>
                    <a:pt x="17129" y="144116"/>
                    <a:pt x="11050" y="147262"/>
                    <a:pt x="4900" y="150266"/>
                  </a:cubicBezTo>
                  <a:cubicBezTo>
                    <a:pt x="-535" y="152912"/>
                    <a:pt x="4471" y="160921"/>
                    <a:pt x="9835" y="158275"/>
                  </a:cubicBezTo>
                  <a:cubicBezTo>
                    <a:pt x="100869" y="113223"/>
                    <a:pt x="184038" y="52151"/>
                    <a:pt x="279721" y="16610"/>
                  </a:cubicBezTo>
                  <a:cubicBezTo>
                    <a:pt x="285656" y="14393"/>
                    <a:pt x="291592" y="12319"/>
                    <a:pt x="297527" y="10317"/>
                  </a:cubicBezTo>
                  <a:cubicBezTo>
                    <a:pt x="297527" y="10317"/>
                    <a:pt x="301532" y="8886"/>
                    <a:pt x="300602" y="8672"/>
                  </a:cubicBezTo>
                  <a:cubicBezTo>
                    <a:pt x="301175" y="8815"/>
                    <a:pt x="302605" y="12390"/>
                    <a:pt x="302891" y="12891"/>
                  </a:cubicBezTo>
                  <a:cubicBezTo>
                    <a:pt x="304822" y="16467"/>
                    <a:pt x="306681" y="20114"/>
                    <a:pt x="308612" y="23689"/>
                  </a:cubicBezTo>
                  <a:cubicBezTo>
                    <a:pt x="315119" y="36061"/>
                    <a:pt x="321627" y="48433"/>
                    <a:pt x="328135" y="60804"/>
                  </a:cubicBezTo>
                  <a:cubicBezTo>
                    <a:pt x="331067" y="66382"/>
                    <a:pt x="334499" y="71888"/>
                    <a:pt x="337002" y="77681"/>
                  </a:cubicBezTo>
                  <a:cubicBezTo>
                    <a:pt x="338647" y="81543"/>
                    <a:pt x="337002" y="82758"/>
                    <a:pt x="333999" y="84761"/>
                  </a:cubicBezTo>
                  <a:cubicBezTo>
                    <a:pt x="330709" y="86906"/>
                    <a:pt x="327348" y="88980"/>
                    <a:pt x="323987" y="91054"/>
                  </a:cubicBezTo>
                  <a:cubicBezTo>
                    <a:pt x="312545" y="98205"/>
                    <a:pt x="301103" y="105213"/>
                    <a:pt x="289518" y="112078"/>
                  </a:cubicBezTo>
                  <a:cubicBezTo>
                    <a:pt x="243250" y="139682"/>
                    <a:pt x="195909" y="165426"/>
                    <a:pt x="147710" y="189383"/>
                  </a:cubicBezTo>
                  <a:cubicBezTo>
                    <a:pt x="134122" y="196105"/>
                    <a:pt x="120464" y="202684"/>
                    <a:pt x="106805" y="209120"/>
                  </a:cubicBezTo>
                  <a:cubicBezTo>
                    <a:pt x="99725" y="212481"/>
                    <a:pt x="92574" y="215699"/>
                    <a:pt x="85423" y="218989"/>
                  </a:cubicBezTo>
                  <a:cubicBezTo>
                    <a:pt x="78701" y="222064"/>
                    <a:pt x="72050" y="225568"/>
                    <a:pt x="65113" y="228142"/>
                  </a:cubicBezTo>
                  <a:cubicBezTo>
                    <a:pt x="60608" y="229787"/>
                    <a:pt x="58963" y="228142"/>
                    <a:pt x="56318" y="224567"/>
                  </a:cubicBezTo>
                  <a:cubicBezTo>
                    <a:pt x="53886" y="221206"/>
                    <a:pt x="51598" y="217845"/>
                    <a:pt x="49238" y="214412"/>
                  </a:cubicBezTo>
                  <a:cubicBezTo>
                    <a:pt x="44661" y="207904"/>
                    <a:pt x="40156" y="201397"/>
                    <a:pt x="35579" y="194889"/>
                  </a:cubicBezTo>
                  <a:cubicBezTo>
                    <a:pt x="26282" y="181660"/>
                    <a:pt x="17057" y="168358"/>
                    <a:pt x="7761" y="155129"/>
                  </a:cubicBezTo>
                  <a:cubicBezTo>
                    <a:pt x="4829" y="150623"/>
                    <a:pt x="-2322" y="154985"/>
                    <a:pt x="753" y="159491"/>
                  </a:cubicBezTo>
                  <a:lnTo>
                    <a:pt x="753" y="15949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3" name="任意多边形: 形状 902"/>
            <p:cNvSpPr/>
            <p:nvPr/>
          </p:nvSpPr>
          <p:spPr>
            <a:xfrm rot="5400000">
              <a:off x="10313751" y="4979752"/>
              <a:ext cx="1569908" cy="2186589"/>
            </a:xfrm>
            <a:custGeom>
              <a:avLst/>
              <a:gdLst>
                <a:gd name="connsiteX0" fmla="*/ 0 w 1569908"/>
                <a:gd name="connsiteY0" fmla="*/ 770516 h 2186589"/>
                <a:gd name="connsiteX1" fmla="*/ 56865 w 1569908"/>
                <a:gd name="connsiteY1" fmla="*/ 696822 h 2186589"/>
                <a:gd name="connsiteX2" fmla="*/ 788518 w 1569908"/>
                <a:gd name="connsiteY2" fmla="*/ 46330 h 2186589"/>
                <a:gd name="connsiteX3" fmla="*/ 845895 w 1569908"/>
                <a:gd name="connsiteY3" fmla="*/ 0 h 2186589"/>
                <a:gd name="connsiteX4" fmla="*/ 1569908 w 1569908"/>
                <a:gd name="connsiteY4" fmla="*/ 0 h 2186589"/>
                <a:gd name="connsiteX5" fmla="*/ 1569908 w 1569908"/>
                <a:gd name="connsiteY5" fmla="*/ 1898057 h 2186589"/>
                <a:gd name="connsiteX6" fmla="*/ 1287684 w 1569908"/>
                <a:gd name="connsiteY6" fmla="*/ 2152931 h 2186589"/>
                <a:gd name="connsiteX7" fmla="*/ 1213040 w 1569908"/>
                <a:gd name="connsiteY7" fmla="*/ 2027257 h 2186589"/>
                <a:gd name="connsiteX8" fmla="*/ 1055337 w 1569908"/>
                <a:gd name="connsiteY8" fmla="*/ 2007850 h 2186589"/>
                <a:gd name="connsiteX9" fmla="*/ 924235 w 1569908"/>
                <a:gd name="connsiteY9" fmla="*/ 2186589 h 21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9908" h="2186589">
                  <a:moveTo>
                    <a:pt x="0" y="770516"/>
                  </a:moveTo>
                  <a:cubicBezTo>
                    <a:pt x="0" y="770516"/>
                    <a:pt x="50215" y="706594"/>
                    <a:pt x="56865" y="696822"/>
                  </a:cubicBezTo>
                  <a:cubicBezTo>
                    <a:pt x="63517" y="687050"/>
                    <a:pt x="788518" y="46330"/>
                    <a:pt x="788518" y="46330"/>
                  </a:cubicBezTo>
                  <a:lnTo>
                    <a:pt x="845895" y="0"/>
                  </a:lnTo>
                  <a:lnTo>
                    <a:pt x="1569908" y="0"/>
                  </a:lnTo>
                  <a:lnTo>
                    <a:pt x="1569908" y="1898057"/>
                  </a:lnTo>
                  <a:lnTo>
                    <a:pt x="1287684" y="2152931"/>
                  </a:lnTo>
                  <a:lnTo>
                    <a:pt x="1213040" y="2027257"/>
                  </a:lnTo>
                  <a:lnTo>
                    <a:pt x="1055337" y="2007850"/>
                  </a:lnTo>
                  <a:lnTo>
                    <a:pt x="924235" y="2186589"/>
                  </a:lnTo>
                  <a:close/>
                </a:path>
              </a:pathLst>
            </a:custGeom>
            <a:solidFill>
              <a:srgbClr val="A5CAC2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22" name="任意多边形: 形状 421"/>
            <p:cNvSpPr/>
            <p:nvPr/>
          </p:nvSpPr>
          <p:spPr>
            <a:xfrm rot="5400000">
              <a:off x="10219496" y="5254919"/>
              <a:ext cx="1170696" cy="1321457"/>
            </a:xfrm>
            <a:custGeom>
              <a:avLst/>
              <a:gdLst>
                <a:gd name="connsiteX0" fmla="*/ 497795 w 616862"/>
                <a:gd name="connsiteY0" fmla="*/ 675349 h 696301"/>
                <a:gd name="connsiteX1" fmla="*/ 453243 w 616862"/>
                <a:gd name="connsiteY1" fmla="*/ 696302 h 696301"/>
                <a:gd name="connsiteX2" fmla="*/ 341470 w 616862"/>
                <a:gd name="connsiteY2" fmla="*/ 511873 h 696301"/>
                <a:gd name="connsiteX3" fmla="*/ 216681 w 616862"/>
                <a:gd name="connsiteY3" fmla="*/ 326370 h 696301"/>
                <a:gd name="connsiteX4" fmla="*/ 118281 w 616862"/>
                <a:gd name="connsiteY4" fmla="*/ 187423 h 696301"/>
                <a:gd name="connsiteX5" fmla="*/ 19594 w 616862"/>
                <a:gd name="connsiteY5" fmla="*/ 40680 h 696301"/>
                <a:gd name="connsiteX6" fmla="*/ 15232 w 616862"/>
                <a:gd name="connsiteY6" fmla="*/ 34244 h 696301"/>
                <a:gd name="connsiteX7" fmla="*/ 0 w 616862"/>
                <a:gd name="connsiteY7" fmla="*/ 11503 h 696301"/>
                <a:gd name="connsiteX8" fmla="*/ 5792 w 616862"/>
                <a:gd name="connsiteY8" fmla="*/ 9858 h 696301"/>
                <a:gd name="connsiteX9" fmla="*/ 84670 w 616862"/>
                <a:gd name="connsiteY9" fmla="*/ 419 h 696301"/>
                <a:gd name="connsiteX10" fmla="*/ 177278 w 616862"/>
                <a:gd name="connsiteY10" fmla="*/ 21586 h 696301"/>
                <a:gd name="connsiteX11" fmla="*/ 603561 w 616862"/>
                <a:gd name="connsiteY11" fmla="*/ 657185 h 696301"/>
                <a:gd name="connsiteX12" fmla="*/ 616863 w 616862"/>
                <a:gd name="connsiteY12" fmla="*/ 685432 h 696301"/>
                <a:gd name="connsiteX13" fmla="*/ 554933 w 616862"/>
                <a:gd name="connsiteY13" fmla="*/ 673776 h 696301"/>
                <a:gd name="connsiteX14" fmla="*/ 497795 w 616862"/>
                <a:gd name="connsiteY14" fmla="*/ 675349 h 69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6862" h="696301">
                  <a:moveTo>
                    <a:pt x="497795" y="675349"/>
                  </a:moveTo>
                  <a:cubicBezTo>
                    <a:pt x="465257" y="687721"/>
                    <a:pt x="453243" y="696302"/>
                    <a:pt x="453243" y="696302"/>
                  </a:cubicBezTo>
                  <a:cubicBezTo>
                    <a:pt x="453243" y="696302"/>
                    <a:pt x="375009" y="555566"/>
                    <a:pt x="341470" y="511873"/>
                  </a:cubicBezTo>
                  <a:cubicBezTo>
                    <a:pt x="308002" y="468179"/>
                    <a:pt x="216681" y="326370"/>
                    <a:pt x="216681" y="326370"/>
                  </a:cubicBezTo>
                  <a:cubicBezTo>
                    <a:pt x="216681" y="326370"/>
                    <a:pt x="119210" y="187995"/>
                    <a:pt x="118281" y="187423"/>
                  </a:cubicBezTo>
                  <a:cubicBezTo>
                    <a:pt x="117637" y="186994"/>
                    <a:pt x="53062" y="90595"/>
                    <a:pt x="19594" y="40680"/>
                  </a:cubicBezTo>
                  <a:cubicBezTo>
                    <a:pt x="18092" y="38392"/>
                    <a:pt x="16662" y="36246"/>
                    <a:pt x="15232" y="34244"/>
                  </a:cubicBezTo>
                  <a:cubicBezTo>
                    <a:pt x="5935" y="20442"/>
                    <a:pt x="0" y="11503"/>
                    <a:pt x="0" y="11503"/>
                  </a:cubicBezTo>
                  <a:cubicBezTo>
                    <a:pt x="0" y="11503"/>
                    <a:pt x="2145" y="10859"/>
                    <a:pt x="5792" y="9858"/>
                  </a:cubicBezTo>
                  <a:cubicBezTo>
                    <a:pt x="19308" y="6283"/>
                    <a:pt x="54063" y="-1941"/>
                    <a:pt x="84670" y="419"/>
                  </a:cubicBezTo>
                  <a:cubicBezTo>
                    <a:pt x="123644" y="3422"/>
                    <a:pt x="177278" y="21586"/>
                    <a:pt x="177278" y="21586"/>
                  </a:cubicBezTo>
                  <a:cubicBezTo>
                    <a:pt x="183929" y="26092"/>
                    <a:pt x="602560" y="652108"/>
                    <a:pt x="603561" y="657185"/>
                  </a:cubicBezTo>
                  <a:cubicBezTo>
                    <a:pt x="604562" y="662191"/>
                    <a:pt x="616863" y="685432"/>
                    <a:pt x="616863" y="685432"/>
                  </a:cubicBezTo>
                  <a:cubicBezTo>
                    <a:pt x="616863" y="685432"/>
                    <a:pt x="586541" y="677566"/>
                    <a:pt x="554933" y="673776"/>
                  </a:cubicBezTo>
                  <a:cubicBezTo>
                    <a:pt x="533265" y="671058"/>
                    <a:pt x="511024" y="670343"/>
                    <a:pt x="497795" y="675349"/>
                  </a:cubicBez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5" name="任意多边形: 形状 904"/>
            <p:cNvSpPr/>
            <p:nvPr/>
          </p:nvSpPr>
          <p:spPr>
            <a:xfrm rot="5400000">
              <a:off x="11971850" y="6637851"/>
              <a:ext cx="125470" cy="314829"/>
            </a:xfrm>
            <a:custGeom>
              <a:avLst/>
              <a:gdLst>
                <a:gd name="connsiteX0" fmla="*/ 0 w 125470"/>
                <a:gd name="connsiteY0" fmla="*/ 113511 h 314829"/>
                <a:gd name="connsiteX1" fmla="*/ 49266 w 125470"/>
                <a:gd name="connsiteY1" fmla="*/ 74423 h 314829"/>
                <a:gd name="connsiteX2" fmla="*/ 77198 w 125470"/>
                <a:gd name="connsiteY2" fmla="*/ 38755 h 314829"/>
                <a:gd name="connsiteX3" fmla="*/ 95519 w 125470"/>
                <a:gd name="connsiteY3" fmla="*/ 0 h 314829"/>
                <a:gd name="connsiteX4" fmla="*/ 125470 w 125470"/>
                <a:gd name="connsiteY4" fmla="*/ 0 h 314829"/>
                <a:gd name="connsiteX5" fmla="*/ 125470 w 125470"/>
                <a:gd name="connsiteY5" fmla="*/ 314829 h 314829"/>
                <a:gd name="connsiteX6" fmla="*/ 106195 w 125470"/>
                <a:gd name="connsiteY6" fmla="*/ 284004 h 314829"/>
                <a:gd name="connsiteX7" fmla="*/ 0 w 125470"/>
                <a:gd name="connsiteY7" fmla="*/ 113511 h 3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470" h="314829">
                  <a:moveTo>
                    <a:pt x="0" y="113511"/>
                  </a:moveTo>
                  <a:cubicBezTo>
                    <a:pt x="0" y="113511"/>
                    <a:pt x="10586" y="103059"/>
                    <a:pt x="49266" y="74423"/>
                  </a:cubicBezTo>
                  <a:cubicBezTo>
                    <a:pt x="58936" y="67264"/>
                    <a:pt x="68402" y="54252"/>
                    <a:pt x="77198" y="38755"/>
                  </a:cubicBezTo>
                  <a:lnTo>
                    <a:pt x="95519" y="0"/>
                  </a:lnTo>
                  <a:lnTo>
                    <a:pt x="125470" y="0"/>
                  </a:lnTo>
                  <a:lnTo>
                    <a:pt x="125470" y="314829"/>
                  </a:lnTo>
                  <a:lnTo>
                    <a:pt x="106195" y="284004"/>
                  </a:lnTo>
                  <a:cubicBezTo>
                    <a:pt x="45041" y="186054"/>
                    <a:pt x="0" y="113511"/>
                    <a:pt x="0" y="113511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7" name="任意多边形: 形状 906"/>
            <p:cNvSpPr/>
            <p:nvPr/>
          </p:nvSpPr>
          <p:spPr>
            <a:xfrm rot="5400000">
              <a:off x="11283448" y="6154566"/>
              <a:ext cx="509825" cy="897044"/>
            </a:xfrm>
            <a:custGeom>
              <a:avLst/>
              <a:gdLst>
                <a:gd name="connsiteX0" fmla="*/ 412 w 509825"/>
                <a:gd name="connsiteY0" fmla="*/ 182132 h 897044"/>
                <a:gd name="connsiteX1" fmla="*/ 245516 w 509825"/>
                <a:gd name="connsiteY1" fmla="*/ 0 h 897044"/>
                <a:gd name="connsiteX2" fmla="*/ 509825 w 509825"/>
                <a:gd name="connsiteY2" fmla="*/ 394702 h 897044"/>
                <a:gd name="connsiteX3" fmla="*/ 509825 w 509825"/>
                <a:gd name="connsiteY3" fmla="*/ 897044 h 897044"/>
                <a:gd name="connsiteX4" fmla="*/ 500051 w 509825"/>
                <a:gd name="connsiteY4" fmla="*/ 883033 h 897044"/>
                <a:gd name="connsiteX5" fmla="*/ 447058 w 509825"/>
                <a:gd name="connsiteY5" fmla="*/ 810638 h 897044"/>
                <a:gd name="connsiteX6" fmla="*/ 412 w 509825"/>
                <a:gd name="connsiteY6" fmla="*/ 182132 h 89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9825" h="897044">
                  <a:moveTo>
                    <a:pt x="412" y="182132"/>
                  </a:moveTo>
                  <a:cubicBezTo>
                    <a:pt x="-11668" y="173854"/>
                    <a:pt x="246467" y="4614"/>
                    <a:pt x="245516" y="0"/>
                  </a:cubicBezTo>
                  <a:lnTo>
                    <a:pt x="509825" y="394702"/>
                  </a:lnTo>
                  <a:lnTo>
                    <a:pt x="509825" y="897044"/>
                  </a:lnTo>
                  <a:lnTo>
                    <a:pt x="500051" y="883033"/>
                  </a:lnTo>
                  <a:cubicBezTo>
                    <a:pt x="470901" y="841463"/>
                    <a:pt x="450383" y="812877"/>
                    <a:pt x="447058" y="810638"/>
                  </a:cubicBezTo>
                  <a:cubicBezTo>
                    <a:pt x="433756" y="801681"/>
                    <a:pt x="12490" y="190276"/>
                    <a:pt x="412" y="182132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25" name="任意多边形: 形状 424"/>
            <p:cNvSpPr/>
            <p:nvPr/>
          </p:nvSpPr>
          <p:spPr>
            <a:xfrm rot="5400000">
              <a:off x="11259560" y="6101024"/>
              <a:ext cx="413963" cy="489396"/>
            </a:xfrm>
            <a:custGeom>
              <a:avLst/>
              <a:gdLst>
                <a:gd name="connsiteX0" fmla="*/ 67378 w 218125"/>
                <a:gd name="connsiteY0" fmla="*/ 0 h 257872"/>
                <a:gd name="connsiteX1" fmla="*/ 14 w 218125"/>
                <a:gd name="connsiteY1" fmla="*/ 67364 h 257872"/>
                <a:gd name="connsiteX2" fmla="*/ 140678 w 218125"/>
                <a:gd name="connsiteY2" fmla="*/ 257872 h 257872"/>
                <a:gd name="connsiteX3" fmla="*/ 218126 w 218125"/>
                <a:gd name="connsiteY3" fmla="*/ 189149 h 257872"/>
                <a:gd name="connsiteX4" fmla="*/ 67378 w 218125"/>
                <a:gd name="connsiteY4" fmla="*/ 0 h 25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125" h="257872">
                  <a:moveTo>
                    <a:pt x="67378" y="0"/>
                  </a:moveTo>
                  <a:cubicBezTo>
                    <a:pt x="67378" y="0"/>
                    <a:pt x="-1130" y="63503"/>
                    <a:pt x="14" y="67364"/>
                  </a:cubicBezTo>
                  <a:cubicBezTo>
                    <a:pt x="1158" y="71226"/>
                    <a:pt x="140678" y="257872"/>
                    <a:pt x="140678" y="257872"/>
                  </a:cubicBezTo>
                  <a:lnTo>
                    <a:pt x="218126" y="189149"/>
                  </a:lnTo>
                  <a:lnTo>
                    <a:pt x="67378" y="0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09" name="任意多边形: 形状 908"/>
            <p:cNvSpPr/>
            <p:nvPr/>
          </p:nvSpPr>
          <p:spPr>
            <a:xfrm rot="5400000">
              <a:off x="10733655" y="6407134"/>
              <a:ext cx="346961" cy="554771"/>
            </a:xfrm>
            <a:custGeom>
              <a:avLst/>
              <a:gdLst>
                <a:gd name="connsiteX0" fmla="*/ 0 w 346961"/>
                <a:gd name="connsiteY0" fmla="*/ 122960 h 554771"/>
                <a:gd name="connsiteX1" fmla="*/ 124995 w 346961"/>
                <a:gd name="connsiteY1" fmla="*/ 0 h 554771"/>
                <a:gd name="connsiteX2" fmla="*/ 346961 w 346961"/>
                <a:gd name="connsiteY2" fmla="*/ 274517 h 554771"/>
                <a:gd name="connsiteX3" fmla="*/ 346961 w 346961"/>
                <a:gd name="connsiteY3" fmla="*/ 554771 h 554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961" h="554771">
                  <a:moveTo>
                    <a:pt x="0" y="122960"/>
                  </a:moveTo>
                  <a:cubicBezTo>
                    <a:pt x="0" y="122960"/>
                    <a:pt x="119567" y="8144"/>
                    <a:pt x="124995" y="0"/>
                  </a:cubicBezTo>
                  <a:lnTo>
                    <a:pt x="346961" y="274517"/>
                  </a:lnTo>
                  <a:lnTo>
                    <a:pt x="346961" y="554771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27" name="任意多边形: 形状 426"/>
            <p:cNvSpPr/>
            <p:nvPr/>
          </p:nvSpPr>
          <p:spPr>
            <a:xfrm rot="5400000">
              <a:off x="10235239" y="5270797"/>
              <a:ext cx="1159704" cy="1300693"/>
            </a:xfrm>
            <a:custGeom>
              <a:avLst/>
              <a:gdLst>
                <a:gd name="connsiteX0" fmla="*/ 611070 w 611070"/>
                <a:gd name="connsiteY0" fmla="*/ 685361 h 685360"/>
                <a:gd name="connsiteX1" fmla="*/ 549140 w 611070"/>
                <a:gd name="connsiteY1" fmla="*/ 673704 h 685360"/>
                <a:gd name="connsiteX2" fmla="*/ 543849 w 611070"/>
                <a:gd name="connsiteY2" fmla="*/ 667554 h 685360"/>
                <a:gd name="connsiteX3" fmla="*/ 105051 w 611070"/>
                <a:gd name="connsiteY3" fmla="*/ 29381 h 685360"/>
                <a:gd name="connsiteX4" fmla="*/ 13730 w 611070"/>
                <a:gd name="connsiteY4" fmla="*/ 40752 h 685360"/>
                <a:gd name="connsiteX5" fmla="*/ 12157 w 611070"/>
                <a:gd name="connsiteY5" fmla="*/ 41395 h 685360"/>
                <a:gd name="connsiteX6" fmla="*/ 9368 w 611070"/>
                <a:gd name="connsiteY6" fmla="*/ 34316 h 685360"/>
                <a:gd name="connsiteX7" fmla="*/ 0 w 611070"/>
                <a:gd name="connsiteY7" fmla="*/ 9858 h 685360"/>
                <a:gd name="connsiteX8" fmla="*/ 78878 w 611070"/>
                <a:gd name="connsiteY8" fmla="*/ 419 h 685360"/>
                <a:gd name="connsiteX9" fmla="*/ 171486 w 611070"/>
                <a:gd name="connsiteY9" fmla="*/ 21586 h 685360"/>
                <a:gd name="connsiteX10" fmla="*/ 597769 w 611070"/>
                <a:gd name="connsiteY10" fmla="*/ 657185 h 685360"/>
                <a:gd name="connsiteX11" fmla="*/ 611070 w 611070"/>
                <a:gd name="connsiteY11" fmla="*/ 685361 h 68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070" h="685360">
                  <a:moveTo>
                    <a:pt x="611070" y="685361"/>
                  </a:moveTo>
                  <a:cubicBezTo>
                    <a:pt x="611070" y="685361"/>
                    <a:pt x="580749" y="677494"/>
                    <a:pt x="549140" y="673704"/>
                  </a:cubicBezTo>
                  <a:lnTo>
                    <a:pt x="543849" y="667554"/>
                  </a:lnTo>
                  <a:cubicBezTo>
                    <a:pt x="423280" y="442649"/>
                    <a:pt x="144240" y="37963"/>
                    <a:pt x="105051" y="29381"/>
                  </a:cubicBezTo>
                  <a:cubicBezTo>
                    <a:pt x="69939" y="21586"/>
                    <a:pt x="22955" y="37462"/>
                    <a:pt x="13730" y="40752"/>
                  </a:cubicBezTo>
                  <a:cubicBezTo>
                    <a:pt x="12729" y="41181"/>
                    <a:pt x="12157" y="41395"/>
                    <a:pt x="12157" y="41395"/>
                  </a:cubicBezTo>
                  <a:cubicBezTo>
                    <a:pt x="12157" y="41395"/>
                    <a:pt x="11084" y="38821"/>
                    <a:pt x="9368" y="34316"/>
                  </a:cubicBezTo>
                  <a:cubicBezTo>
                    <a:pt x="7080" y="28595"/>
                    <a:pt x="3790" y="19870"/>
                    <a:pt x="0" y="9858"/>
                  </a:cubicBezTo>
                  <a:cubicBezTo>
                    <a:pt x="13516" y="6283"/>
                    <a:pt x="48271" y="-1941"/>
                    <a:pt x="78878" y="419"/>
                  </a:cubicBezTo>
                  <a:cubicBezTo>
                    <a:pt x="117852" y="3422"/>
                    <a:pt x="171486" y="21586"/>
                    <a:pt x="171486" y="21586"/>
                  </a:cubicBezTo>
                  <a:cubicBezTo>
                    <a:pt x="178136" y="26092"/>
                    <a:pt x="596768" y="652108"/>
                    <a:pt x="597769" y="657185"/>
                  </a:cubicBezTo>
                  <a:cubicBezTo>
                    <a:pt x="598770" y="662119"/>
                    <a:pt x="611070" y="685361"/>
                    <a:pt x="611070" y="685361"/>
                  </a:cubicBez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3" name="任意多边形: 形状 912"/>
            <p:cNvSpPr/>
            <p:nvPr/>
          </p:nvSpPr>
          <p:spPr>
            <a:xfrm rot="5400000">
              <a:off x="11360293" y="5726814"/>
              <a:ext cx="890878" cy="772534"/>
            </a:xfrm>
            <a:custGeom>
              <a:avLst/>
              <a:gdLst>
                <a:gd name="connsiteX0" fmla="*/ 1543 w 890878"/>
                <a:gd name="connsiteY0" fmla="*/ 761693 h 772534"/>
                <a:gd name="connsiteX1" fmla="*/ 44159 w 890878"/>
                <a:gd name="connsiteY1" fmla="*/ 716635 h 772534"/>
                <a:gd name="connsiteX2" fmla="*/ 228191 w 890878"/>
                <a:gd name="connsiteY2" fmla="*/ 546988 h 772534"/>
                <a:gd name="connsiteX3" fmla="*/ 413853 w 890878"/>
                <a:gd name="connsiteY3" fmla="*/ 379107 h 772534"/>
                <a:gd name="connsiteX4" fmla="*/ 791146 w 890878"/>
                <a:gd name="connsiteY4" fmla="*/ 50128 h 772534"/>
                <a:gd name="connsiteX5" fmla="*/ 853229 w 890878"/>
                <a:gd name="connsiteY5" fmla="*/ 0 h 772534"/>
                <a:gd name="connsiteX6" fmla="*/ 890878 w 890878"/>
                <a:gd name="connsiteY6" fmla="*/ 0 h 772534"/>
                <a:gd name="connsiteX7" fmla="*/ 760745 w 890878"/>
                <a:gd name="connsiteY7" fmla="*/ 106315 h 772534"/>
                <a:gd name="connsiteX8" fmla="*/ 384809 w 890878"/>
                <a:gd name="connsiteY8" fmla="*/ 436922 h 772534"/>
                <a:gd name="connsiteX9" fmla="*/ 197926 w 890878"/>
                <a:gd name="connsiteY9" fmla="*/ 606297 h 772534"/>
                <a:gd name="connsiteX10" fmla="*/ 9415 w 890878"/>
                <a:gd name="connsiteY10" fmla="*/ 771330 h 772534"/>
                <a:gd name="connsiteX11" fmla="*/ 1543 w 890878"/>
                <a:gd name="connsiteY11" fmla="*/ 761693 h 77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0878" h="772534">
                  <a:moveTo>
                    <a:pt x="1543" y="761693"/>
                  </a:moveTo>
                  <a:cubicBezTo>
                    <a:pt x="15659" y="746494"/>
                    <a:pt x="29365" y="731157"/>
                    <a:pt x="44159" y="716635"/>
                  </a:cubicBezTo>
                  <a:cubicBezTo>
                    <a:pt x="103739" y="658277"/>
                    <a:pt x="166576" y="603175"/>
                    <a:pt x="228191" y="546988"/>
                  </a:cubicBezTo>
                  <a:cubicBezTo>
                    <a:pt x="289808" y="490801"/>
                    <a:pt x="351694" y="434751"/>
                    <a:pt x="413853" y="379107"/>
                  </a:cubicBezTo>
                  <a:cubicBezTo>
                    <a:pt x="538170" y="267818"/>
                    <a:pt x="663573" y="157752"/>
                    <a:pt x="791146" y="50128"/>
                  </a:cubicBezTo>
                  <a:lnTo>
                    <a:pt x="853229" y="0"/>
                  </a:lnTo>
                  <a:lnTo>
                    <a:pt x="890878" y="0"/>
                  </a:lnTo>
                  <a:lnTo>
                    <a:pt x="760745" y="106315"/>
                  </a:lnTo>
                  <a:cubicBezTo>
                    <a:pt x="633851" y="214617"/>
                    <a:pt x="508855" y="325228"/>
                    <a:pt x="384809" y="436922"/>
                  </a:cubicBezTo>
                  <a:cubicBezTo>
                    <a:pt x="322243" y="493109"/>
                    <a:pt x="260086" y="549704"/>
                    <a:pt x="197926" y="606297"/>
                  </a:cubicBezTo>
                  <a:cubicBezTo>
                    <a:pt x="136040" y="662621"/>
                    <a:pt x="75509" y="720028"/>
                    <a:pt x="9415" y="771330"/>
                  </a:cubicBezTo>
                  <a:cubicBezTo>
                    <a:pt x="3580" y="775809"/>
                    <a:pt x="-3071" y="766715"/>
                    <a:pt x="1543" y="76169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33" name="任意多边形: 形状 432"/>
            <p:cNvSpPr/>
            <p:nvPr/>
          </p:nvSpPr>
          <p:spPr>
            <a:xfrm rot="5400000">
              <a:off x="10275827" y="5439868"/>
              <a:ext cx="908460" cy="1354921"/>
            </a:xfrm>
            <a:custGeom>
              <a:avLst/>
              <a:gdLst>
                <a:gd name="connsiteX0" fmla="*/ 133 w 478685"/>
                <a:gd name="connsiteY0" fmla="*/ 579 h 713934"/>
                <a:gd name="connsiteX1" fmla="*/ 9429 w 478685"/>
                <a:gd name="connsiteY1" fmla="*/ 4369 h 713934"/>
                <a:gd name="connsiteX2" fmla="*/ 19083 w 478685"/>
                <a:gd name="connsiteY2" fmla="*/ 9375 h 713934"/>
                <a:gd name="connsiteX3" fmla="*/ 24089 w 478685"/>
                <a:gd name="connsiteY3" fmla="*/ 18171 h 713934"/>
                <a:gd name="connsiteX4" fmla="*/ 29882 w 478685"/>
                <a:gd name="connsiteY4" fmla="*/ 28469 h 713934"/>
                <a:gd name="connsiteX5" fmla="*/ 51764 w 478685"/>
                <a:gd name="connsiteY5" fmla="*/ 62508 h 713934"/>
                <a:gd name="connsiteX6" fmla="*/ 100106 w 478685"/>
                <a:gd name="connsiteY6" fmla="*/ 130731 h 713934"/>
                <a:gd name="connsiteX7" fmla="*/ 194359 w 478685"/>
                <a:gd name="connsiteY7" fmla="*/ 268892 h 713934"/>
                <a:gd name="connsiteX8" fmla="*/ 374283 w 478685"/>
                <a:gd name="connsiteY8" fmla="*/ 553081 h 713934"/>
                <a:gd name="connsiteX9" fmla="*/ 422911 w 478685"/>
                <a:gd name="connsiteY9" fmla="*/ 632531 h 713934"/>
                <a:gd name="connsiteX10" fmla="*/ 447154 w 478685"/>
                <a:gd name="connsiteY10" fmla="*/ 672291 h 713934"/>
                <a:gd name="connsiteX11" fmla="*/ 459669 w 478685"/>
                <a:gd name="connsiteY11" fmla="*/ 692958 h 713934"/>
                <a:gd name="connsiteX12" fmla="*/ 473685 w 478685"/>
                <a:gd name="connsiteY12" fmla="*/ 712696 h 713934"/>
                <a:gd name="connsiteX13" fmla="*/ 478333 w 478685"/>
                <a:gd name="connsiteY13" fmla="*/ 709835 h 713934"/>
                <a:gd name="connsiteX14" fmla="*/ 469037 w 478685"/>
                <a:gd name="connsiteY14" fmla="*/ 691242 h 713934"/>
                <a:gd name="connsiteX15" fmla="*/ 457380 w 478685"/>
                <a:gd name="connsiteY15" fmla="*/ 672077 h 713934"/>
                <a:gd name="connsiteX16" fmla="*/ 435426 w 478685"/>
                <a:gd name="connsiteY16" fmla="*/ 635963 h 713934"/>
                <a:gd name="connsiteX17" fmla="*/ 390874 w 478685"/>
                <a:gd name="connsiteY17" fmla="*/ 563092 h 713934"/>
                <a:gd name="connsiteX18" fmla="*/ 301413 w 478685"/>
                <a:gd name="connsiteY18" fmla="*/ 419639 h 713934"/>
                <a:gd name="connsiteX19" fmla="*/ 114266 w 478685"/>
                <a:gd name="connsiteY19" fmla="*/ 138168 h 713934"/>
                <a:gd name="connsiteX20" fmla="*/ 59201 w 478685"/>
                <a:gd name="connsiteY20" fmla="*/ 61865 h 713934"/>
                <a:gd name="connsiteX21" fmla="*/ 32456 w 478685"/>
                <a:gd name="connsiteY21" fmla="*/ 24893 h 713934"/>
                <a:gd name="connsiteX22" fmla="*/ 25662 w 478685"/>
                <a:gd name="connsiteY22" fmla="*/ 15239 h 713934"/>
                <a:gd name="connsiteX23" fmla="*/ 19941 w 478685"/>
                <a:gd name="connsiteY23" fmla="*/ 6586 h 713934"/>
                <a:gd name="connsiteX24" fmla="*/ 11503 w 478685"/>
                <a:gd name="connsiteY24" fmla="*/ 3726 h 713934"/>
                <a:gd name="connsiteX25" fmla="*/ 418 w 478685"/>
                <a:gd name="connsiteY25" fmla="*/ 7 h 713934"/>
                <a:gd name="connsiteX26" fmla="*/ 133 w 478685"/>
                <a:gd name="connsiteY26" fmla="*/ 579 h 713934"/>
                <a:gd name="connsiteX27" fmla="*/ 133 w 478685"/>
                <a:gd name="connsiteY27" fmla="*/ 579 h 71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8685" h="713934">
                  <a:moveTo>
                    <a:pt x="133" y="579"/>
                  </a:moveTo>
                  <a:cubicBezTo>
                    <a:pt x="3207" y="1866"/>
                    <a:pt x="6354" y="3082"/>
                    <a:pt x="9429" y="4369"/>
                  </a:cubicBezTo>
                  <a:cubicBezTo>
                    <a:pt x="12504" y="5656"/>
                    <a:pt x="16867" y="6729"/>
                    <a:pt x="19083" y="9375"/>
                  </a:cubicBezTo>
                  <a:cubicBezTo>
                    <a:pt x="21085" y="11878"/>
                    <a:pt x="22444" y="15454"/>
                    <a:pt x="24089" y="18171"/>
                  </a:cubicBezTo>
                  <a:cubicBezTo>
                    <a:pt x="26091" y="21604"/>
                    <a:pt x="27951" y="25036"/>
                    <a:pt x="29882" y="28469"/>
                  </a:cubicBezTo>
                  <a:cubicBezTo>
                    <a:pt x="36604" y="40197"/>
                    <a:pt x="44041" y="51424"/>
                    <a:pt x="51764" y="62508"/>
                  </a:cubicBezTo>
                  <a:cubicBezTo>
                    <a:pt x="67640" y="85392"/>
                    <a:pt x="84088" y="107919"/>
                    <a:pt x="100106" y="130731"/>
                  </a:cubicBezTo>
                  <a:cubicBezTo>
                    <a:pt x="132144" y="176356"/>
                    <a:pt x="163538" y="222409"/>
                    <a:pt x="194359" y="268892"/>
                  </a:cubicBezTo>
                  <a:cubicBezTo>
                    <a:pt x="256289" y="362430"/>
                    <a:pt x="315572" y="457541"/>
                    <a:pt x="374283" y="553081"/>
                  </a:cubicBezTo>
                  <a:cubicBezTo>
                    <a:pt x="390517" y="579540"/>
                    <a:pt x="406750" y="606000"/>
                    <a:pt x="422911" y="632531"/>
                  </a:cubicBezTo>
                  <a:cubicBezTo>
                    <a:pt x="430992" y="645760"/>
                    <a:pt x="439073" y="659062"/>
                    <a:pt x="447154" y="672291"/>
                  </a:cubicBezTo>
                  <a:cubicBezTo>
                    <a:pt x="451373" y="679156"/>
                    <a:pt x="455521" y="686021"/>
                    <a:pt x="459669" y="692958"/>
                  </a:cubicBezTo>
                  <a:cubicBezTo>
                    <a:pt x="463888" y="699895"/>
                    <a:pt x="468822" y="706188"/>
                    <a:pt x="473685" y="712696"/>
                  </a:cubicBezTo>
                  <a:cubicBezTo>
                    <a:pt x="475830" y="715556"/>
                    <a:pt x="479907" y="712982"/>
                    <a:pt x="478333" y="709835"/>
                  </a:cubicBezTo>
                  <a:cubicBezTo>
                    <a:pt x="475330" y="703613"/>
                    <a:pt x="472612" y="697177"/>
                    <a:pt x="469037" y="691242"/>
                  </a:cubicBezTo>
                  <a:cubicBezTo>
                    <a:pt x="465175" y="684877"/>
                    <a:pt x="461242" y="678441"/>
                    <a:pt x="457380" y="672077"/>
                  </a:cubicBezTo>
                  <a:cubicBezTo>
                    <a:pt x="450086" y="660063"/>
                    <a:pt x="442720" y="647977"/>
                    <a:pt x="435426" y="635963"/>
                  </a:cubicBezTo>
                  <a:cubicBezTo>
                    <a:pt x="420623" y="611649"/>
                    <a:pt x="405749" y="587335"/>
                    <a:pt x="390874" y="563092"/>
                  </a:cubicBezTo>
                  <a:cubicBezTo>
                    <a:pt x="361411" y="515036"/>
                    <a:pt x="331591" y="467195"/>
                    <a:pt x="301413" y="419639"/>
                  </a:cubicBezTo>
                  <a:cubicBezTo>
                    <a:pt x="241128" y="324457"/>
                    <a:pt x="179342" y="230133"/>
                    <a:pt x="114266" y="138168"/>
                  </a:cubicBezTo>
                  <a:cubicBezTo>
                    <a:pt x="96173" y="112567"/>
                    <a:pt x="77652" y="87252"/>
                    <a:pt x="59201" y="61865"/>
                  </a:cubicBezTo>
                  <a:cubicBezTo>
                    <a:pt x="50262" y="49565"/>
                    <a:pt x="41467" y="37193"/>
                    <a:pt x="32456" y="24893"/>
                  </a:cubicBezTo>
                  <a:cubicBezTo>
                    <a:pt x="30096" y="21675"/>
                    <a:pt x="27879" y="18529"/>
                    <a:pt x="25662" y="15239"/>
                  </a:cubicBezTo>
                  <a:cubicBezTo>
                    <a:pt x="24018" y="12736"/>
                    <a:pt x="22230" y="8517"/>
                    <a:pt x="19941" y="6586"/>
                  </a:cubicBezTo>
                  <a:cubicBezTo>
                    <a:pt x="18011" y="5013"/>
                    <a:pt x="13863" y="4512"/>
                    <a:pt x="11503" y="3726"/>
                  </a:cubicBezTo>
                  <a:cubicBezTo>
                    <a:pt x="7784" y="2510"/>
                    <a:pt x="4137" y="1223"/>
                    <a:pt x="418" y="7"/>
                  </a:cubicBezTo>
                  <a:cubicBezTo>
                    <a:pt x="61" y="-65"/>
                    <a:pt x="-153" y="436"/>
                    <a:pt x="133" y="579"/>
                  </a:cubicBezTo>
                  <a:lnTo>
                    <a:pt x="133" y="57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7" name="任意多边形: 形状 916"/>
            <p:cNvSpPr/>
            <p:nvPr/>
          </p:nvSpPr>
          <p:spPr>
            <a:xfrm rot="5400000">
              <a:off x="10025620" y="6569285"/>
              <a:ext cx="296742" cy="280690"/>
            </a:xfrm>
            <a:custGeom>
              <a:avLst/>
              <a:gdLst>
                <a:gd name="connsiteX0" fmla="*/ 18 w 296742"/>
                <a:gd name="connsiteY0" fmla="*/ 272072 h 280690"/>
                <a:gd name="connsiteX1" fmla="*/ 2847 w 296742"/>
                <a:gd name="connsiteY1" fmla="*/ 265770 h 280690"/>
                <a:gd name="connsiteX2" fmla="*/ 48991 w 296742"/>
                <a:gd name="connsiteY2" fmla="*/ 224648 h 280690"/>
                <a:gd name="connsiteX3" fmla="*/ 296742 w 296742"/>
                <a:gd name="connsiteY3" fmla="*/ 0 h 280690"/>
                <a:gd name="connsiteX4" fmla="*/ 296742 w 296742"/>
                <a:gd name="connsiteY4" fmla="*/ 24431 h 280690"/>
                <a:gd name="connsiteX5" fmla="*/ 16012 w 296742"/>
                <a:gd name="connsiteY5" fmla="*/ 278256 h 280690"/>
                <a:gd name="connsiteX6" fmla="*/ 18 w 296742"/>
                <a:gd name="connsiteY6" fmla="*/ 272072 h 28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742" h="280690">
                  <a:moveTo>
                    <a:pt x="18" y="272072"/>
                  </a:moveTo>
                  <a:cubicBezTo>
                    <a:pt x="-131" y="269934"/>
                    <a:pt x="675" y="267704"/>
                    <a:pt x="2847" y="265770"/>
                  </a:cubicBezTo>
                  <a:cubicBezTo>
                    <a:pt x="18318" y="252062"/>
                    <a:pt x="33654" y="238354"/>
                    <a:pt x="48991" y="224648"/>
                  </a:cubicBezTo>
                  <a:lnTo>
                    <a:pt x="296742" y="0"/>
                  </a:lnTo>
                  <a:lnTo>
                    <a:pt x="296742" y="24431"/>
                  </a:lnTo>
                  <a:lnTo>
                    <a:pt x="16012" y="278256"/>
                  </a:lnTo>
                  <a:cubicBezTo>
                    <a:pt x="9497" y="284057"/>
                    <a:pt x="463" y="278484"/>
                    <a:pt x="18" y="27207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19" name="任意多边形: 形状 918"/>
            <p:cNvSpPr/>
            <p:nvPr/>
          </p:nvSpPr>
          <p:spPr>
            <a:xfrm rot="5400000">
              <a:off x="11396788" y="5348447"/>
              <a:ext cx="848458" cy="741965"/>
            </a:xfrm>
            <a:custGeom>
              <a:avLst/>
              <a:gdLst>
                <a:gd name="connsiteX0" fmla="*/ 2255 w 848458"/>
                <a:gd name="connsiteY0" fmla="*/ 729937 h 741965"/>
                <a:gd name="connsiteX1" fmla="*/ 46227 w 848458"/>
                <a:gd name="connsiteY1" fmla="*/ 690172 h 741965"/>
                <a:gd name="connsiteX2" fmla="*/ 407236 w 848458"/>
                <a:gd name="connsiteY2" fmla="*/ 365538 h 741965"/>
                <a:gd name="connsiteX3" fmla="*/ 770415 w 848458"/>
                <a:gd name="connsiteY3" fmla="*/ 46195 h 741965"/>
                <a:gd name="connsiteX4" fmla="*/ 825236 w 848458"/>
                <a:gd name="connsiteY4" fmla="*/ 0 h 741965"/>
                <a:gd name="connsiteX5" fmla="*/ 848458 w 848458"/>
                <a:gd name="connsiteY5" fmla="*/ 0 h 741965"/>
                <a:gd name="connsiteX6" fmla="*/ 734857 w 848458"/>
                <a:gd name="connsiteY6" fmla="*/ 96409 h 741965"/>
                <a:gd name="connsiteX7" fmla="*/ 372355 w 848458"/>
                <a:gd name="connsiteY7" fmla="*/ 416432 h 741965"/>
                <a:gd name="connsiteX8" fmla="*/ 12841 w 848458"/>
                <a:gd name="connsiteY8" fmla="*/ 739980 h 741965"/>
                <a:gd name="connsiteX9" fmla="*/ 2255 w 848458"/>
                <a:gd name="connsiteY9" fmla="*/ 729937 h 74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458" h="741965">
                  <a:moveTo>
                    <a:pt x="2255" y="729937"/>
                  </a:moveTo>
                  <a:cubicBezTo>
                    <a:pt x="16912" y="716637"/>
                    <a:pt x="31571" y="703474"/>
                    <a:pt x="46227" y="690172"/>
                  </a:cubicBezTo>
                  <a:cubicBezTo>
                    <a:pt x="166337" y="581599"/>
                    <a:pt x="286447" y="473296"/>
                    <a:pt x="407236" y="365538"/>
                  </a:cubicBezTo>
                  <a:cubicBezTo>
                    <a:pt x="527482" y="258185"/>
                    <a:pt x="648405" y="151511"/>
                    <a:pt x="770415" y="46195"/>
                  </a:cubicBezTo>
                  <a:lnTo>
                    <a:pt x="825236" y="0"/>
                  </a:lnTo>
                  <a:lnTo>
                    <a:pt x="848458" y="0"/>
                  </a:lnTo>
                  <a:lnTo>
                    <a:pt x="734857" y="96409"/>
                  </a:lnTo>
                  <a:cubicBezTo>
                    <a:pt x="613119" y="201998"/>
                    <a:pt x="492467" y="308943"/>
                    <a:pt x="372355" y="416432"/>
                  </a:cubicBezTo>
                  <a:cubicBezTo>
                    <a:pt x="252111" y="523919"/>
                    <a:pt x="132950" y="632357"/>
                    <a:pt x="12841" y="739980"/>
                  </a:cubicBezTo>
                  <a:cubicBezTo>
                    <a:pt x="5920" y="746224"/>
                    <a:pt x="-4667" y="736316"/>
                    <a:pt x="2255" y="72993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36" name="任意多边形: 形状 435"/>
            <p:cNvSpPr/>
            <p:nvPr/>
          </p:nvSpPr>
          <p:spPr>
            <a:xfrm rot="5400000">
              <a:off x="11247836" y="5444650"/>
              <a:ext cx="390005" cy="59895"/>
            </a:xfrm>
            <a:custGeom>
              <a:avLst/>
              <a:gdLst>
                <a:gd name="connsiteX0" fmla="*/ 202207 w 205501"/>
                <a:gd name="connsiteY0" fmla="*/ 28891 h 31560"/>
                <a:gd name="connsiteX1" fmla="*/ 205425 w 205501"/>
                <a:gd name="connsiteY1" fmla="*/ 25101 h 31560"/>
                <a:gd name="connsiteX2" fmla="*/ 192767 w 205501"/>
                <a:gd name="connsiteY2" fmla="*/ 15304 h 31560"/>
                <a:gd name="connsiteX3" fmla="*/ 146785 w 205501"/>
                <a:gd name="connsiteY3" fmla="*/ 3147 h 31560"/>
                <a:gd name="connsiteX4" fmla="*/ 53105 w 205501"/>
                <a:gd name="connsiteY4" fmla="*/ 5793 h 31560"/>
                <a:gd name="connsiteX5" fmla="*/ 2045 w 205501"/>
                <a:gd name="connsiteY5" fmla="*/ 23242 h 31560"/>
                <a:gd name="connsiteX6" fmla="*/ 5621 w 205501"/>
                <a:gd name="connsiteY6" fmla="*/ 31251 h 31560"/>
                <a:gd name="connsiteX7" fmla="*/ 82424 w 205501"/>
                <a:gd name="connsiteY7" fmla="*/ 9869 h 31560"/>
                <a:gd name="connsiteX8" fmla="*/ 162947 w 205501"/>
                <a:gd name="connsiteY8" fmla="*/ 14160 h 31560"/>
                <a:gd name="connsiteX9" fmla="*/ 184401 w 205501"/>
                <a:gd name="connsiteY9" fmla="*/ 19952 h 31560"/>
                <a:gd name="connsiteX10" fmla="*/ 194627 w 205501"/>
                <a:gd name="connsiteY10" fmla="*/ 23099 h 31560"/>
                <a:gd name="connsiteX11" fmla="*/ 200491 w 205501"/>
                <a:gd name="connsiteY11" fmla="*/ 24744 h 31560"/>
                <a:gd name="connsiteX12" fmla="*/ 202564 w 205501"/>
                <a:gd name="connsiteY12" fmla="*/ 27461 h 31560"/>
                <a:gd name="connsiteX13" fmla="*/ 202207 w 205501"/>
                <a:gd name="connsiteY13" fmla="*/ 28891 h 31560"/>
                <a:gd name="connsiteX14" fmla="*/ 202207 w 205501"/>
                <a:gd name="connsiteY14" fmla="*/ 28891 h 3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5501" h="31560">
                  <a:moveTo>
                    <a:pt x="202207" y="28891"/>
                  </a:moveTo>
                  <a:cubicBezTo>
                    <a:pt x="204924" y="30036"/>
                    <a:pt x="205783" y="27461"/>
                    <a:pt x="205425" y="25101"/>
                  </a:cubicBezTo>
                  <a:cubicBezTo>
                    <a:pt x="204639" y="19237"/>
                    <a:pt x="197416" y="17306"/>
                    <a:pt x="192767" y="15304"/>
                  </a:cubicBezTo>
                  <a:cubicBezTo>
                    <a:pt x="178322" y="9154"/>
                    <a:pt x="162232" y="5578"/>
                    <a:pt x="146785" y="3147"/>
                  </a:cubicBezTo>
                  <a:cubicBezTo>
                    <a:pt x="115678" y="-1787"/>
                    <a:pt x="83855" y="-929"/>
                    <a:pt x="53105" y="5793"/>
                  </a:cubicBezTo>
                  <a:cubicBezTo>
                    <a:pt x="35656" y="9583"/>
                    <a:pt x="17992" y="15018"/>
                    <a:pt x="2045" y="23242"/>
                  </a:cubicBezTo>
                  <a:cubicBezTo>
                    <a:pt x="-2317" y="25530"/>
                    <a:pt x="972" y="33182"/>
                    <a:pt x="5621" y="31251"/>
                  </a:cubicBezTo>
                  <a:cubicBezTo>
                    <a:pt x="30507" y="20882"/>
                    <a:pt x="55464" y="12730"/>
                    <a:pt x="82424" y="9869"/>
                  </a:cubicBezTo>
                  <a:cubicBezTo>
                    <a:pt x="109241" y="7009"/>
                    <a:pt x="136559" y="8296"/>
                    <a:pt x="162947" y="14160"/>
                  </a:cubicBezTo>
                  <a:cubicBezTo>
                    <a:pt x="170170" y="15733"/>
                    <a:pt x="177321" y="17664"/>
                    <a:pt x="184401" y="19952"/>
                  </a:cubicBezTo>
                  <a:cubicBezTo>
                    <a:pt x="187833" y="21025"/>
                    <a:pt x="191194" y="22098"/>
                    <a:pt x="194627" y="23099"/>
                  </a:cubicBezTo>
                  <a:cubicBezTo>
                    <a:pt x="196486" y="23671"/>
                    <a:pt x="198703" y="23957"/>
                    <a:pt x="200491" y="24744"/>
                  </a:cubicBezTo>
                  <a:cubicBezTo>
                    <a:pt x="200920" y="24958"/>
                    <a:pt x="203923" y="27604"/>
                    <a:pt x="202564" y="27461"/>
                  </a:cubicBezTo>
                  <a:cubicBezTo>
                    <a:pt x="201849" y="27389"/>
                    <a:pt x="201564" y="28605"/>
                    <a:pt x="202207" y="28891"/>
                  </a:cubicBezTo>
                  <a:lnTo>
                    <a:pt x="202207" y="2889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37" name="任意多边形: 形状 436"/>
            <p:cNvSpPr/>
            <p:nvPr/>
          </p:nvSpPr>
          <p:spPr>
            <a:xfrm rot="5400000">
              <a:off x="10303914" y="5036543"/>
              <a:ext cx="904038" cy="1386974"/>
            </a:xfrm>
            <a:custGeom>
              <a:avLst/>
              <a:gdLst>
                <a:gd name="connsiteX0" fmla="*/ 5455 w 476355"/>
                <a:gd name="connsiteY0" fmla="*/ 203 h 730823"/>
                <a:gd name="connsiteX1" fmla="*/ 3953 w 476355"/>
                <a:gd name="connsiteY1" fmla="*/ 26806 h 730823"/>
                <a:gd name="connsiteX2" fmla="*/ 25693 w 476355"/>
                <a:gd name="connsiteY2" fmla="*/ 63205 h 730823"/>
                <a:gd name="connsiteX3" fmla="*/ 72104 w 476355"/>
                <a:gd name="connsiteY3" fmla="*/ 139151 h 730823"/>
                <a:gd name="connsiteX4" fmla="*/ 164497 w 476355"/>
                <a:gd name="connsiteY4" fmla="*/ 287253 h 730823"/>
                <a:gd name="connsiteX5" fmla="*/ 268190 w 476355"/>
                <a:gd name="connsiteY5" fmla="*/ 419621 h 730823"/>
                <a:gd name="connsiteX6" fmla="*/ 364088 w 476355"/>
                <a:gd name="connsiteY6" fmla="*/ 565005 h 730823"/>
                <a:gd name="connsiteX7" fmla="*/ 418079 w 476355"/>
                <a:gd name="connsiteY7" fmla="*/ 648603 h 730823"/>
                <a:gd name="connsiteX8" fmla="*/ 445039 w 476355"/>
                <a:gd name="connsiteY8" fmla="*/ 690437 h 730823"/>
                <a:gd name="connsiteX9" fmla="*/ 472857 w 476355"/>
                <a:gd name="connsiteY9" fmla="*/ 730269 h 730823"/>
                <a:gd name="connsiteX10" fmla="*/ 476218 w 476355"/>
                <a:gd name="connsiteY10" fmla="*/ 728195 h 730823"/>
                <a:gd name="connsiteX11" fmla="*/ 472643 w 476355"/>
                <a:gd name="connsiteY11" fmla="*/ 719328 h 730823"/>
                <a:gd name="connsiteX12" fmla="*/ 466850 w 476355"/>
                <a:gd name="connsiteY12" fmla="*/ 710389 h 730823"/>
                <a:gd name="connsiteX13" fmla="*/ 454336 w 476355"/>
                <a:gd name="connsiteY13" fmla="*/ 691009 h 730823"/>
                <a:gd name="connsiteX14" fmla="*/ 431237 w 476355"/>
                <a:gd name="connsiteY14" fmla="*/ 655182 h 730823"/>
                <a:gd name="connsiteX15" fmla="*/ 384039 w 476355"/>
                <a:gd name="connsiteY15" fmla="*/ 582025 h 730823"/>
                <a:gd name="connsiteX16" fmla="*/ 290430 w 476355"/>
                <a:gd name="connsiteY16" fmla="*/ 438143 h 730823"/>
                <a:gd name="connsiteX17" fmla="*/ 240515 w 476355"/>
                <a:gd name="connsiteY17" fmla="*/ 372137 h 730823"/>
                <a:gd name="connsiteX18" fmla="*/ 187739 w 476355"/>
                <a:gd name="connsiteY18" fmla="*/ 307061 h 730823"/>
                <a:gd name="connsiteX19" fmla="*/ 96060 w 476355"/>
                <a:gd name="connsiteY19" fmla="*/ 164252 h 730823"/>
                <a:gd name="connsiteX20" fmla="*/ 44786 w 476355"/>
                <a:gd name="connsiteY20" fmla="*/ 80869 h 730823"/>
                <a:gd name="connsiteX21" fmla="*/ 19614 w 476355"/>
                <a:gd name="connsiteY21" fmla="*/ 39964 h 730823"/>
                <a:gd name="connsiteX22" fmla="*/ 6813 w 476355"/>
                <a:gd name="connsiteY22" fmla="*/ 1348 h 730823"/>
                <a:gd name="connsiteX23" fmla="*/ 5455 w 476355"/>
                <a:gd name="connsiteY23" fmla="*/ 203 h 730823"/>
                <a:gd name="connsiteX24" fmla="*/ 5455 w 476355"/>
                <a:gd name="connsiteY24" fmla="*/ 203 h 73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6355" h="730823">
                  <a:moveTo>
                    <a:pt x="5455" y="203"/>
                  </a:moveTo>
                  <a:cubicBezTo>
                    <a:pt x="-2912" y="7283"/>
                    <a:pt x="-195" y="18081"/>
                    <a:pt x="3953" y="26806"/>
                  </a:cubicBezTo>
                  <a:cubicBezTo>
                    <a:pt x="10032" y="39463"/>
                    <a:pt x="18398" y="51263"/>
                    <a:pt x="25693" y="63205"/>
                  </a:cubicBezTo>
                  <a:cubicBezTo>
                    <a:pt x="41139" y="88521"/>
                    <a:pt x="56657" y="113836"/>
                    <a:pt x="72104" y="139151"/>
                  </a:cubicBezTo>
                  <a:cubicBezTo>
                    <a:pt x="102425" y="188709"/>
                    <a:pt x="131674" y="239268"/>
                    <a:pt x="164497" y="287253"/>
                  </a:cubicBezTo>
                  <a:cubicBezTo>
                    <a:pt x="196249" y="333592"/>
                    <a:pt x="235151" y="374283"/>
                    <a:pt x="268190" y="419621"/>
                  </a:cubicBezTo>
                  <a:cubicBezTo>
                    <a:pt x="302373" y="466533"/>
                    <a:pt x="332694" y="516234"/>
                    <a:pt x="364088" y="565005"/>
                  </a:cubicBezTo>
                  <a:cubicBezTo>
                    <a:pt x="382108" y="592895"/>
                    <a:pt x="400058" y="620785"/>
                    <a:pt x="418079" y="648603"/>
                  </a:cubicBezTo>
                  <a:cubicBezTo>
                    <a:pt x="427090" y="662548"/>
                    <a:pt x="436100" y="676492"/>
                    <a:pt x="445039" y="690437"/>
                  </a:cubicBezTo>
                  <a:cubicBezTo>
                    <a:pt x="453763" y="703953"/>
                    <a:pt x="461630" y="718684"/>
                    <a:pt x="472857" y="730269"/>
                  </a:cubicBezTo>
                  <a:cubicBezTo>
                    <a:pt x="474216" y="731700"/>
                    <a:pt x="477005" y="730126"/>
                    <a:pt x="476218" y="728195"/>
                  </a:cubicBezTo>
                  <a:cubicBezTo>
                    <a:pt x="475074" y="725264"/>
                    <a:pt x="474073" y="722117"/>
                    <a:pt x="472643" y="719328"/>
                  </a:cubicBezTo>
                  <a:cubicBezTo>
                    <a:pt x="470998" y="716253"/>
                    <a:pt x="468781" y="713321"/>
                    <a:pt x="466850" y="710389"/>
                  </a:cubicBezTo>
                  <a:cubicBezTo>
                    <a:pt x="462702" y="703953"/>
                    <a:pt x="458483" y="697445"/>
                    <a:pt x="454336" y="691009"/>
                  </a:cubicBezTo>
                  <a:cubicBezTo>
                    <a:pt x="446612" y="679067"/>
                    <a:pt x="438889" y="667124"/>
                    <a:pt x="431237" y="655182"/>
                  </a:cubicBezTo>
                  <a:cubicBezTo>
                    <a:pt x="415505" y="630796"/>
                    <a:pt x="399772" y="606411"/>
                    <a:pt x="384039" y="582025"/>
                  </a:cubicBezTo>
                  <a:cubicBezTo>
                    <a:pt x="353003" y="533969"/>
                    <a:pt x="322753" y="485269"/>
                    <a:pt x="290430" y="438143"/>
                  </a:cubicBezTo>
                  <a:cubicBezTo>
                    <a:pt x="274769" y="415402"/>
                    <a:pt x="258107" y="393448"/>
                    <a:pt x="240515" y="372137"/>
                  </a:cubicBezTo>
                  <a:cubicBezTo>
                    <a:pt x="222780" y="350612"/>
                    <a:pt x="204473" y="329445"/>
                    <a:pt x="187739" y="307061"/>
                  </a:cubicBezTo>
                  <a:cubicBezTo>
                    <a:pt x="153914" y="261723"/>
                    <a:pt x="125595" y="212380"/>
                    <a:pt x="96060" y="164252"/>
                  </a:cubicBezTo>
                  <a:cubicBezTo>
                    <a:pt x="78969" y="136434"/>
                    <a:pt x="61878" y="108616"/>
                    <a:pt x="44786" y="80869"/>
                  </a:cubicBezTo>
                  <a:cubicBezTo>
                    <a:pt x="36419" y="67210"/>
                    <a:pt x="28053" y="53551"/>
                    <a:pt x="19614" y="39964"/>
                  </a:cubicBezTo>
                  <a:cubicBezTo>
                    <a:pt x="13392" y="29881"/>
                    <a:pt x="306" y="13934"/>
                    <a:pt x="6813" y="1348"/>
                  </a:cubicBezTo>
                  <a:cubicBezTo>
                    <a:pt x="7242" y="346"/>
                    <a:pt x="6170" y="-369"/>
                    <a:pt x="5455" y="203"/>
                  </a:cubicBezTo>
                  <a:lnTo>
                    <a:pt x="5455" y="20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38" name="任意多边形: 形状 437"/>
            <p:cNvSpPr/>
            <p:nvPr/>
          </p:nvSpPr>
          <p:spPr>
            <a:xfrm rot="5400000">
              <a:off x="10011669" y="6159957"/>
              <a:ext cx="46136" cy="71341"/>
            </a:xfrm>
            <a:custGeom>
              <a:avLst/>
              <a:gdLst>
                <a:gd name="connsiteX0" fmla="*/ 72 w 24310"/>
                <a:gd name="connsiteY0" fmla="*/ 636 h 37591"/>
                <a:gd name="connsiteX1" fmla="*/ 9940 w 24310"/>
                <a:gd name="connsiteY1" fmla="*/ 17441 h 37591"/>
                <a:gd name="connsiteX2" fmla="*/ 17521 w 24310"/>
                <a:gd name="connsiteY2" fmla="*/ 35248 h 37591"/>
                <a:gd name="connsiteX3" fmla="*/ 24171 w 24310"/>
                <a:gd name="connsiteY3" fmla="*/ 33246 h 37591"/>
                <a:gd name="connsiteX4" fmla="*/ 15232 w 24310"/>
                <a:gd name="connsiteY4" fmla="*/ 14510 h 37591"/>
                <a:gd name="connsiteX5" fmla="*/ 715 w 24310"/>
                <a:gd name="connsiteY5" fmla="*/ 64 h 37591"/>
                <a:gd name="connsiteX6" fmla="*/ 72 w 24310"/>
                <a:gd name="connsiteY6" fmla="*/ 636 h 37591"/>
                <a:gd name="connsiteX7" fmla="*/ 72 w 24310"/>
                <a:gd name="connsiteY7" fmla="*/ 636 h 3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10" h="37591">
                  <a:moveTo>
                    <a:pt x="72" y="636"/>
                  </a:moveTo>
                  <a:cubicBezTo>
                    <a:pt x="4005" y="5857"/>
                    <a:pt x="6794" y="11792"/>
                    <a:pt x="9940" y="17441"/>
                  </a:cubicBezTo>
                  <a:cubicBezTo>
                    <a:pt x="13087" y="23162"/>
                    <a:pt x="15232" y="29098"/>
                    <a:pt x="17521" y="35248"/>
                  </a:cubicBezTo>
                  <a:cubicBezTo>
                    <a:pt x="19094" y="39396"/>
                    <a:pt x="25315" y="37608"/>
                    <a:pt x="24171" y="33246"/>
                  </a:cubicBezTo>
                  <a:cubicBezTo>
                    <a:pt x="22455" y="26667"/>
                    <a:pt x="19022" y="20159"/>
                    <a:pt x="15232" y="14510"/>
                  </a:cubicBezTo>
                  <a:cubicBezTo>
                    <a:pt x="11370" y="8717"/>
                    <a:pt x="6150" y="4355"/>
                    <a:pt x="715" y="64"/>
                  </a:cubicBezTo>
                  <a:cubicBezTo>
                    <a:pt x="429" y="-150"/>
                    <a:pt x="-215" y="207"/>
                    <a:pt x="72" y="636"/>
                  </a:cubicBezTo>
                  <a:lnTo>
                    <a:pt x="72" y="63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39" name="任意多边形: 形状 438"/>
            <p:cNvSpPr/>
            <p:nvPr/>
          </p:nvSpPr>
          <p:spPr>
            <a:xfrm rot="5400000">
              <a:off x="10007386" y="6317853"/>
              <a:ext cx="327694" cy="59482"/>
            </a:xfrm>
            <a:custGeom>
              <a:avLst/>
              <a:gdLst>
                <a:gd name="connsiteX0" fmla="*/ 172241 w 172668"/>
                <a:gd name="connsiteY0" fmla="*/ 20091 h 31342"/>
                <a:gd name="connsiteX1" fmla="*/ 160799 w 172668"/>
                <a:gd name="connsiteY1" fmla="*/ 14012 h 31342"/>
                <a:gd name="connsiteX2" fmla="*/ 149572 w 172668"/>
                <a:gd name="connsiteY2" fmla="*/ 9936 h 31342"/>
                <a:gd name="connsiteX3" fmla="*/ 127260 w 172668"/>
                <a:gd name="connsiteY3" fmla="*/ 4215 h 31342"/>
                <a:gd name="connsiteX4" fmla="*/ 82994 w 172668"/>
                <a:gd name="connsiteY4" fmla="*/ 68 h 31342"/>
                <a:gd name="connsiteX5" fmla="*/ 39586 w 172668"/>
                <a:gd name="connsiteY5" fmla="*/ 7219 h 31342"/>
                <a:gd name="connsiteX6" fmla="*/ 18777 w 172668"/>
                <a:gd name="connsiteY6" fmla="*/ 15299 h 31342"/>
                <a:gd name="connsiteX7" fmla="*/ 7406 w 172668"/>
                <a:gd name="connsiteY7" fmla="*/ 20949 h 31342"/>
                <a:gd name="connsiteX8" fmla="*/ 41 w 172668"/>
                <a:gd name="connsiteY8" fmla="*/ 27957 h 31342"/>
                <a:gd name="connsiteX9" fmla="*/ 1828 w 172668"/>
                <a:gd name="connsiteY9" fmla="*/ 30961 h 31342"/>
                <a:gd name="connsiteX10" fmla="*/ 11768 w 172668"/>
                <a:gd name="connsiteY10" fmla="*/ 28029 h 31342"/>
                <a:gd name="connsiteX11" fmla="*/ 21780 w 172668"/>
                <a:gd name="connsiteY11" fmla="*/ 23023 h 31342"/>
                <a:gd name="connsiteX12" fmla="*/ 42018 w 172668"/>
                <a:gd name="connsiteY12" fmla="*/ 15228 h 31342"/>
                <a:gd name="connsiteX13" fmla="*/ 83924 w 172668"/>
                <a:gd name="connsiteY13" fmla="*/ 7934 h 31342"/>
                <a:gd name="connsiteX14" fmla="*/ 126259 w 172668"/>
                <a:gd name="connsiteY14" fmla="*/ 11509 h 31342"/>
                <a:gd name="connsiteX15" fmla="*/ 147998 w 172668"/>
                <a:gd name="connsiteY15" fmla="*/ 16515 h 31342"/>
                <a:gd name="connsiteX16" fmla="*/ 158797 w 172668"/>
                <a:gd name="connsiteY16" fmla="*/ 19233 h 31342"/>
                <a:gd name="connsiteX17" fmla="*/ 171741 w 172668"/>
                <a:gd name="connsiteY17" fmla="*/ 21521 h 31342"/>
                <a:gd name="connsiteX18" fmla="*/ 172241 w 172668"/>
                <a:gd name="connsiteY18" fmla="*/ 20091 h 31342"/>
                <a:gd name="connsiteX19" fmla="*/ 172241 w 172668"/>
                <a:gd name="connsiteY19" fmla="*/ 20091 h 3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668" h="31342">
                  <a:moveTo>
                    <a:pt x="172241" y="20091"/>
                  </a:moveTo>
                  <a:cubicBezTo>
                    <a:pt x="168380" y="18160"/>
                    <a:pt x="164804" y="15657"/>
                    <a:pt x="160799" y="14012"/>
                  </a:cubicBezTo>
                  <a:cubicBezTo>
                    <a:pt x="157081" y="12511"/>
                    <a:pt x="153362" y="11152"/>
                    <a:pt x="149572" y="9936"/>
                  </a:cubicBezTo>
                  <a:cubicBezTo>
                    <a:pt x="142206" y="7648"/>
                    <a:pt x="134769" y="5717"/>
                    <a:pt x="127260" y="4215"/>
                  </a:cubicBezTo>
                  <a:cubicBezTo>
                    <a:pt x="112743" y="1283"/>
                    <a:pt x="97869" y="-362"/>
                    <a:pt x="82994" y="68"/>
                  </a:cubicBezTo>
                  <a:cubicBezTo>
                    <a:pt x="68334" y="497"/>
                    <a:pt x="53603" y="2856"/>
                    <a:pt x="39586" y="7219"/>
                  </a:cubicBezTo>
                  <a:cubicBezTo>
                    <a:pt x="32507" y="9436"/>
                    <a:pt x="25570" y="12153"/>
                    <a:pt x="18777" y="15299"/>
                  </a:cubicBezTo>
                  <a:cubicBezTo>
                    <a:pt x="14915" y="17087"/>
                    <a:pt x="11125" y="18947"/>
                    <a:pt x="7406" y="20949"/>
                  </a:cubicBezTo>
                  <a:cubicBezTo>
                    <a:pt x="4331" y="22594"/>
                    <a:pt x="612" y="24095"/>
                    <a:pt x="41" y="27957"/>
                  </a:cubicBezTo>
                  <a:cubicBezTo>
                    <a:pt x="-174" y="29387"/>
                    <a:pt x="470" y="30460"/>
                    <a:pt x="1828" y="30961"/>
                  </a:cubicBezTo>
                  <a:cubicBezTo>
                    <a:pt x="5475" y="32319"/>
                    <a:pt x="8693" y="29745"/>
                    <a:pt x="11768" y="28029"/>
                  </a:cubicBezTo>
                  <a:cubicBezTo>
                    <a:pt x="15058" y="26241"/>
                    <a:pt x="18348" y="24596"/>
                    <a:pt x="21780" y="23023"/>
                  </a:cubicBezTo>
                  <a:cubicBezTo>
                    <a:pt x="28359" y="19948"/>
                    <a:pt x="35081" y="17373"/>
                    <a:pt x="42018" y="15228"/>
                  </a:cubicBezTo>
                  <a:cubicBezTo>
                    <a:pt x="55605" y="10937"/>
                    <a:pt x="69693" y="8434"/>
                    <a:pt x="83924" y="7934"/>
                  </a:cubicBezTo>
                  <a:cubicBezTo>
                    <a:pt x="98155" y="7433"/>
                    <a:pt x="112314" y="8792"/>
                    <a:pt x="126259" y="11509"/>
                  </a:cubicBezTo>
                  <a:cubicBezTo>
                    <a:pt x="133553" y="12940"/>
                    <a:pt x="140847" y="14584"/>
                    <a:pt x="147998" y="16515"/>
                  </a:cubicBezTo>
                  <a:cubicBezTo>
                    <a:pt x="151574" y="17516"/>
                    <a:pt x="155221" y="18375"/>
                    <a:pt x="158797" y="19233"/>
                  </a:cubicBezTo>
                  <a:cubicBezTo>
                    <a:pt x="163088" y="20234"/>
                    <a:pt x="167450" y="20520"/>
                    <a:pt x="171741" y="21521"/>
                  </a:cubicBezTo>
                  <a:cubicBezTo>
                    <a:pt x="172527" y="21664"/>
                    <a:pt x="173099" y="20448"/>
                    <a:pt x="172241" y="20091"/>
                  </a:cubicBezTo>
                  <a:lnTo>
                    <a:pt x="172241" y="2009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40" name="任意多边形: 形状 439"/>
            <p:cNvSpPr/>
            <p:nvPr/>
          </p:nvSpPr>
          <p:spPr>
            <a:xfrm rot="5400000">
              <a:off x="10031033" y="6186184"/>
              <a:ext cx="140640" cy="195108"/>
            </a:xfrm>
            <a:custGeom>
              <a:avLst/>
              <a:gdLst>
                <a:gd name="connsiteX0" fmla="*/ 2785 w 74106"/>
                <a:gd name="connsiteY0" fmla="*/ 102671 h 102806"/>
                <a:gd name="connsiteX1" fmla="*/ 22308 w 74106"/>
                <a:gd name="connsiteY1" fmla="*/ 81217 h 102806"/>
                <a:gd name="connsiteX2" fmla="*/ 39757 w 74106"/>
                <a:gd name="connsiteY2" fmla="*/ 53113 h 102806"/>
                <a:gd name="connsiteX3" fmla="*/ 60710 w 74106"/>
                <a:gd name="connsiteY3" fmla="*/ 28084 h 102806"/>
                <a:gd name="connsiteX4" fmla="*/ 69792 w 74106"/>
                <a:gd name="connsiteY4" fmla="*/ 15069 h 102806"/>
                <a:gd name="connsiteX5" fmla="*/ 73153 w 74106"/>
                <a:gd name="connsiteY5" fmla="*/ 1338 h 102806"/>
                <a:gd name="connsiteX6" fmla="*/ 69935 w 74106"/>
                <a:gd name="connsiteY6" fmla="*/ 123 h 102806"/>
                <a:gd name="connsiteX7" fmla="*/ 61782 w 74106"/>
                <a:gd name="connsiteY7" fmla="*/ 10707 h 102806"/>
                <a:gd name="connsiteX8" fmla="*/ 52915 w 74106"/>
                <a:gd name="connsiteY8" fmla="*/ 23650 h 102806"/>
                <a:gd name="connsiteX9" fmla="*/ 32606 w 74106"/>
                <a:gd name="connsiteY9" fmla="*/ 48322 h 102806"/>
                <a:gd name="connsiteX10" fmla="*/ 16730 w 74106"/>
                <a:gd name="connsiteY10" fmla="*/ 74281 h 102806"/>
                <a:gd name="connsiteX11" fmla="*/ 282 w 74106"/>
                <a:gd name="connsiteY11" fmla="*/ 99739 h 102806"/>
                <a:gd name="connsiteX12" fmla="*/ 2785 w 74106"/>
                <a:gd name="connsiteY12" fmla="*/ 102671 h 102806"/>
                <a:gd name="connsiteX13" fmla="*/ 2785 w 74106"/>
                <a:gd name="connsiteY13" fmla="*/ 102671 h 102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106" h="102806">
                  <a:moveTo>
                    <a:pt x="2785" y="102671"/>
                  </a:moveTo>
                  <a:cubicBezTo>
                    <a:pt x="12010" y="98809"/>
                    <a:pt x="17445" y="89656"/>
                    <a:pt x="22308" y="81217"/>
                  </a:cubicBezTo>
                  <a:cubicBezTo>
                    <a:pt x="27814" y="71563"/>
                    <a:pt x="32820" y="61838"/>
                    <a:pt x="39757" y="53113"/>
                  </a:cubicBezTo>
                  <a:cubicBezTo>
                    <a:pt x="46479" y="44603"/>
                    <a:pt x="53988" y="36665"/>
                    <a:pt x="60710" y="28084"/>
                  </a:cubicBezTo>
                  <a:cubicBezTo>
                    <a:pt x="63928" y="23936"/>
                    <a:pt x="67075" y="19646"/>
                    <a:pt x="69792" y="15069"/>
                  </a:cubicBezTo>
                  <a:cubicBezTo>
                    <a:pt x="72152" y="11136"/>
                    <a:pt x="75870" y="5844"/>
                    <a:pt x="73153" y="1338"/>
                  </a:cubicBezTo>
                  <a:cubicBezTo>
                    <a:pt x="72509" y="194"/>
                    <a:pt x="71150" y="-235"/>
                    <a:pt x="69935" y="123"/>
                  </a:cubicBezTo>
                  <a:cubicBezTo>
                    <a:pt x="65358" y="1267"/>
                    <a:pt x="63928" y="7059"/>
                    <a:pt x="61782" y="10707"/>
                  </a:cubicBezTo>
                  <a:cubicBezTo>
                    <a:pt x="59136" y="15212"/>
                    <a:pt x="56133" y="19503"/>
                    <a:pt x="52915" y="23650"/>
                  </a:cubicBezTo>
                  <a:cubicBezTo>
                    <a:pt x="46336" y="32017"/>
                    <a:pt x="39113" y="39883"/>
                    <a:pt x="32606" y="48322"/>
                  </a:cubicBezTo>
                  <a:cubicBezTo>
                    <a:pt x="26384" y="56474"/>
                    <a:pt x="21521" y="65199"/>
                    <a:pt x="16730" y="74281"/>
                  </a:cubicBezTo>
                  <a:cubicBezTo>
                    <a:pt x="11939" y="83363"/>
                    <a:pt x="6075" y="91301"/>
                    <a:pt x="282" y="99739"/>
                  </a:cubicBezTo>
                  <a:cubicBezTo>
                    <a:pt x="-719" y="101098"/>
                    <a:pt x="1140" y="103386"/>
                    <a:pt x="2785" y="102671"/>
                  </a:cubicBezTo>
                  <a:lnTo>
                    <a:pt x="2785" y="10267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1" name="任意多边形: 形状 920"/>
            <p:cNvSpPr/>
            <p:nvPr/>
          </p:nvSpPr>
          <p:spPr>
            <a:xfrm rot="5400000">
              <a:off x="11978279" y="6644279"/>
              <a:ext cx="134944" cy="292498"/>
            </a:xfrm>
            <a:custGeom>
              <a:avLst/>
              <a:gdLst>
                <a:gd name="connsiteX0" fmla="*/ 7 w 134944"/>
                <a:gd name="connsiteY0" fmla="*/ 111219 h 292498"/>
                <a:gd name="connsiteX1" fmla="*/ 4316 w 134944"/>
                <a:gd name="connsiteY1" fmla="*/ 104281 h 292498"/>
                <a:gd name="connsiteX2" fmla="*/ 81404 w 134944"/>
                <a:gd name="connsiteY2" fmla="*/ 21357 h 292498"/>
                <a:gd name="connsiteX3" fmla="*/ 88478 w 134944"/>
                <a:gd name="connsiteY3" fmla="*/ 0 h 292498"/>
                <a:gd name="connsiteX4" fmla="*/ 107697 w 134944"/>
                <a:gd name="connsiteY4" fmla="*/ 0 h 292498"/>
                <a:gd name="connsiteX5" fmla="*/ 87646 w 134944"/>
                <a:gd name="connsiteY5" fmla="*/ 48773 h 292498"/>
                <a:gd name="connsiteX6" fmla="*/ 55769 w 134944"/>
                <a:gd name="connsiteY6" fmla="*/ 89590 h 292498"/>
                <a:gd name="connsiteX7" fmla="*/ 22363 w 134944"/>
                <a:gd name="connsiteY7" fmla="*/ 114388 h 292498"/>
                <a:gd name="connsiteX8" fmla="*/ 15716 w 134944"/>
                <a:gd name="connsiteY8" fmla="*/ 105638 h 292498"/>
                <a:gd name="connsiteX9" fmla="*/ 14223 w 134944"/>
                <a:gd name="connsiteY9" fmla="*/ 120431 h 292498"/>
                <a:gd name="connsiteX10" fmla="*/ 22363 w 134944"/>
                <a:gd name="connsiteY10" fmla="*/ 114388 h 292498"/>
                <a:gd name="connsiteX11" fmla="*/ 134944 w 134944"/>
                <a:gd name="connsiteY11" fmla="*/ 262583 h 292498"/>
                <a:gd name="connsiteX12" fmla="*/ 134944 w 134944"/>
                <a:gd name="connsiteY12" fmla="*/ 292498 h 292498"/>
                <a:gd name="connsiteX13" fmla="*/ 2822 w 134944"/>
                <a:gd name="connsiteY13" fmla="*/ 119074 h 292498"/>
                <a:gd name="connsiteX14" fmla="*/ 7 w 134944"/>
                <a:gd name="connsiteY14" fmla="*/ 111219 h 29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944" h="292498">
                  <a:moveTo>
                    <a:pt x="7" y="111219"/>
                  </a:moveTo>
                  <a:cubicBezTo>
                    <a:pt x="109" y="108454"/>
                    <a:pt x="1398" y="105842"/>
                    <a:pt x="4316" y="104281"/>
                  </a:cubicBezTo>
                  <a:cubicBezTo>
                    <a:pt x="38382" y="85823"/>
                    <a:pt x="65525" y="56780"/>
                    <a:pt x="81404" y="21357"/>
                  </a:cubicBezTo>
                  <a:lnTo>
                    <a:pt x="88478" y="0"/>
                  </a:lnTo>
                  <a:lnTo>
                    <a:pt x="107697" y="0"/>
                  </a:lnTo>
                  <a:lnTo>
                    <a:pt x="87646" y="48773"/>
                  </a:lnTo>
                  <a:cubicBezTo>
                    <a:pt x="78892" y="63770"/>
                    <a:pt x="68136" y="77511"/>
                    <a:pt x="55769" y="89590"/>
                  </a:cubicBezTo>
                  <a:lnTo>
                    <a:pt x="22363" y="114388"/>
                  </a:lnTo>
                  <a:lnTo>
                    <a:pt x="15716" y="105638"/>
                  </a:lnTo>
                  <a:cubicBezTo>
                    <a:pt x="15173" y="110523"/>
                    <a:pt x="14631" y="115544"/>
                    <a:pt x="14223" y="120431"/>
                  </a:cubicBezTo>
                  <a:lnTo>
                    <a:pt x="22363" y="114388"/>
                  </a:lnTo>
                  <a:lnTo>
                    <a:pt x="134944" y="262583"/>
                  </a:lnTo>
                  <a:lnTo>
                    <a:pt x="134944" y="292498"/>
                  </a:lnTo>
                  <a:lnTo>
                    <a:pt x="2822" y="119074"/>
                  </a:lnTo>
                  <a:cubicBezTo>
                    <a:pt x="991" y="116902"/>
                    <a:pt x="-95" y="113984"/>
                    <a:pt x="7" y="11121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7" name="任意多边形: 形状 926"/>
            <p:cNvSpPr/>
            <p:nvPr/>
          </p:nvSpPr>
          <p:spPr>
            <a:xfrm rot="5400000">
              <a:off x="11281209" y="6150998"/>
              <a:ext cx="516524" cy="897483"/>
            </a:xfrm>
            <a:custGeom>
              <a:avLst/>
              <a:gdLst>
                <a:gd name="connsiteX0" fmla="*/ 2223 w 516524"/>
                <a:gd name="connsiteY0" fmla="*/ 188215 h 897483"/>
                <a:gd name="connsiteX1" fmla="*/ 3308 w 516524"/>
                <a:gd name="connsiteY1" fmla="*/ 177223 h 897483"/>
                <a:gd name="connsiteX2" fmla="*/ 127490 w 516524"/>
                <a:gd name="connsiteY2" fmla="*/ 88735 h 897483"/>
                <a:gd name="connsiteX3" fmla="*/ 251265 w 516524"/>
                <a:gd name="connsiteY3" fmla="*/ 247 h 897483"/>
                <a:gd name="connsiteX4" fmla="*/ 253164 w 516524"/>
                <a:gd name="connsiteY4" fmla="*/ 2284 h 897483"/>
                <a:gd name="connsiteX5" fmla="*/ 135769 w 516524"/>
                <a:gd name="connsiteY5" fmla="*/ 98642 h 897483"/>
                <a:gd name="connsiteX6" fmla="*/ 17664 w 516524"/>
                <a:gd name="connsiteY6" fmla="*/ 183919 h 897483"/>
                <a:gd name="connsiteX7" fmla="*/ 11860 w 516524"/>
                <a:gd name="connsiteY7" fmla="*/ 177901 h 897483"/>
                <a:gd name="connsiteX8" fmla="*/ 10772 w 516524"/>
                <a:gd name="connsiteY8" fmla="*/ 188895 h 897483"/>
                <a:gd name="connsiteX9" fmla="*/ 17664 w 516524"/>
                <a:gd name="connsiteY9" fmla="*/ 183919 h 897483"/>
                <a:gd name="connsiteX10" fmla="*/ 59784 w 516524"/>
                <a:gd name="connsiteY10" fmla="*/ 227591 h 897483"/>
                <a:gd name="connsiteX11" fmla="*/ 101705 w 516524"/>
                <a:gd name="connsiteY11" fmla="*/ 282674 h 897483"/>
                <a:gd name="connsiteX12" fmla="*/ 188428 w 516524"/>
                <a:gd name="connsiteY12" fmla="*/ 399798 h 897483"/>
                <a:gd name="connsiteX13" fmla="*/ 336902 w 516524"/>
                <a:gd name="connsiteY13" fmla="*/ 617624 h 897483"/>
                <a:gd name="connsiteX14" fmla="*/ 405167 w 516524"/>
                <a:gd name="connsiteY14" fmla="*/ 728913 h 897483"/>
                <a:gd name="connsiteX15" fmla="*/ 483612 w 516524"/>
                <a:gd name="connsiteY15" fmla="*/ 834637 h 897483"/>
                <a:gd name="connsiteX16" fmla="*/ 516524 w 516524"/>
                <a:gd name="connsiteY16" fmla="*/ 876395 h 897483"/>
                <a:gd name="connsiteX17" fmla="*/ 516524 w 516524"/>
                <a:gd name="connsiteY17" fmla="*/ 897483 h 897483"/>
                <a:gd name="connsiteX18" fmla="*/ 451719 w 516524"/>
                <a:gd name="connsiteY18" fmla="*/ 819164 h 897483"/>
                <a:gd name="connsiteX19" fmla="*/ 309758 w 516524"/>
                <a:gd name="connsiteY19" fmla="*/ 602288 h 897483"/>
                <a:gd name="connsiteX20" fmla="*/ 160877 w 516524"/>
                <a:gd name="connsiteY20" fmla="*/ 386769 h 897483"/>
                <a:gd name="connsiteX21" fmla="*/ 83789 w 516524"/>
                <a:gd name="connsiteY21" fmla="*/ 282674 h 897483"/>
                <a:gd name="connsiteX22" fmla="*/ 2223 w 516524"/>
                <a:gd name="connsiteY22" fmla="*/ 188215 h 89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16524" h="897483">
                  <a:moveTo>
                    <a:pt x="2223" y="188215"/>
                  </a:moveTo>
                  <a:cubicBezTo>
                    <a:pt x="-1443" y="185230"/>
                    <a:pt x="-220" y="179666"/>
                    <a:pt x="3308" y="177223"/>
                  </a:cubicBezTo>
                  <a:cubicBezTo>
                    <a:pt x="45110" y="148315"/>
                    <a:pt x="86503" y="118728"/>
                    <a:pt x="127490" y="88735"/>
                  </a:cubicBezTo>
                  <a:cubicBezTo>
                    <a:pt x="168476" y="58742"/>
                    <a:pt x="210684" y="30648"/>
                    <a:pt x="251265" y="247"/>
                  </a:cubicBezTo>
                  <a:cubicBezTo>
                    <a:pt x="252622" y="-705"/>
                    <a:pt x="254250" y="1333"/>
                    <a:pt x="253164" y="2284"/>
                  </a:cubicBezTo>
                  <a:cubicBezTo>
                    <a:pt x="214214" y="34854"/>
                    <a:pt x="176213" y="68106"/>
                    <a:pt x="135769" y="98642"/>
                  </a:cubicBezTo>
                  <a:lnTo>
                    <a:pt x="17664" y="183919"/>
                  </a:lnTo>
                  <a:lnTo>
                    <a:pt x="11860" y="177901"/>
                  </a:lnTo>
                  <a:cubicBezTo>
                    <a:pt x="11452" y="181565"/>
                    <a:pt x="11046" y="185230"/>
                    <a:pt x="10772" y="188895"/>
                  </a:cubicBezTo>
                  <a:lnTo>
                    <a:pt x="17664" y="183919"/>
                  </a:lnTo>
                  <a:lnTo>
                    <a:pt x="59784" y="227591"/>
                  </a:lnTo>
                  <a:cubicBezTo>
                    <a:pt x="74357" y="245488"/>
                    <a:pt x="87928" y="264285"/>
                    <a:pt x="101705" y="282674"/>
                  </a:cubicBezTo>
                  <a:cubicBezTo>
                    <a:pt x="130882" y="321625"/>
                    <a:pt x="159790" y="360576"/>
                    <a:pt x="188428" y="399798"/>
                  </a:cubicBezTo>
                  <a:cubicBezTo>
                    <a:pt x="240136" y="470778"/>
                    <a:pt x="290487" y="542979"/>
                    <a:pt x="336902" y="617624"/>
                  </a:cubicBezTo>
                  <a:cubicBezTo>
                    <a:pt x="359837" y="654539"/>
                    <a:pt x="381552" y="692270"/>
                    <a:pt x="405167" y="728913"/>
                  </a:cubicBezTo>
                  <a:cubicBezTo>
                    <a:pt x="429053" y="765964"/>
                    <a:pt x="455518" y="800842"/>
                    <a:pt x="483612" y="834637"/>
                  </a:cubicBezTo>
                  <a:lnTo>
                    <a:pt x="516524" y="876395"/>
                  </a:lnTo>
                  <a:lnTo>
                    <a:pt x="516524" y="897483"/>
                  </a:lnTo>
                  <a:lnTo>
                    <a:pt x="451719" y="819164"/>
                  </a:lnTo>
                  <a:cubicBezTo>
                    <a:pt x="397568" y="751305"/>
                    <a:pt x="356175" y="675305"/>
                    <a:pt x="309758" y="602288"/>
                  </a:cubicBezTo>
                  <a:cubicBezTo>
                    <a:pt x="262936" y="528594"/>
                    <a:pt x="212449" y="457207"/>
                    <a:pt x="160877" y="386769"/>
                  </a:cubicBezTo>
                  <a:cubicBezTo>
                    <a:pt x="135361" y="351891"/>
                    <a:pt x="109575" y="317282"/>
                    <a:pt x="83789" y="282674"/>
                  </a:cubicBezTo>
                  <a:cubicBezTo>
                    <a:pt x="58818" y="249287"/>
                    <a:pt x="34252" y="215223"/>
                    <a:pt x="2223" y="18821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29" name="任意多边形: 形状 928"/>
            <p:cNvSpPr/>
            <p:nvPr/>
          </p:nvSpPr>
          <p:spPr>
            <a:xfrm rot="5400000">
              <a:off x="11648128" y="6522037"/>
              <a:ext cx="265376" cy="406551"/>
            </a:xfrm>
            <a:custGeom>
              <a:avLst/>
              <a:gdLst>
                <a:gd name="connsiteX0" fmla="*/ 116 w 265376"/>
                <a:gd name="connsiteY0" fmla="*/ 2368 h 406551"/>
                <a:gd name="connsiteX1" fmla="*/ 3240 w 265376"/>
                <a:gd name="connsiteY1" fmla="*/ 469 h 406551"/>
                <a:gd name="connsiteX2" fmla="*/ 45311 w 265376"/>
                <a:gd name="connsiteY2" fmla="*/ 55842 h 406551"/>
                <a:gd name="connsiteX3" fmla="*/ 85347 w 265376"/>
                <a:gd name="connsiteY3" fmla="*/ 115691 h 406551"/>
                <a:gd name="connsiteX4" fmla="*/ 164878 w 265376"/>
                <a:gd name="connsiteY4" fmla="*/ 233766 h 406551"/>
                <a:gd name="connsiteX5" fmla="*/ 265376 w 265376"/>
                <a:gd name="connsiteY5" fmla="*/ 377476 h 406551"/>
                <a:gd name="connsiteX6" fmla="*/ 265376 w 265376"/>
                <a:gd name="connsiteY6" fmla="*/ 406551 h 406551"/>
                <a:gd name="connsiteX7" fmla="*/ 135019 w 265376"/>
                <a:gd name="connsiteY7" fmla="*/ 215716 h 406551"/>
                <a:gd name="connsiteX8" fmla="*/ 64312 w 265376"/>
                <a:gd name="connsiteY8" fmla="*/ 109449 h 406551"/>
                <a:gd name="connsiteX9" fmla="*/ 30383 w 265376"/>
                <a:gd name="connsiteY9" fmla="*/ 57333 h 406551"/>
                <a:gd name="connsiteX10" fmla="*/ 116 w 265376"/>
                <a:gd name="connsiteY10" fmla="*/ 2368 h 406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376" h="406551">
                  <a:moveTo>
                    <a:pt x="116" y="2368"/>
                  </a:moveTo>
                  <a:cubicBezTo>
                    <a:pt x="-562" y="604"/>
                    <a:pt x="1881" y="-753"/>
                    <a:pt x="3240" y="469"/>
                  </a:cubicBezTo>
                  <a:cubicBezTo>
                    <a:pt x="20474" y="16348"/>
                    <a:pt x="32282" y="36569"/>
                    <a:pt x="45311" y="55842"/>
                  </a:cubicBezTo>
                  <a:cubicBezTo>
                    <a:pt x="58747" y="75791"/>
                    <a:pt x="72047" y="95741"/>
                    <a:pt x="85347" y="115691"/>
                  </a:cubicBezTo>
                  <a:cubicBezTo>
                    <a:pt x="111678" y="155185"/>
                    <a:pt x="138278" y="194407"/>
                    <a:pt x="164878" y="233766"/>
                  </a:cubicBezTo>
                  <a:lnTo>
                    <a:pt x="265376" y="377476"/>
                  </a:lnTo>
                  <a:lnTo>
                    <a:pt x="265376" y="406551"/>
                  </a:lnTo>
                  <a:lnTo>
                    <a:pt x="135019" y="215716"/>
                  </a:lnTo>
                  <a:cubicBezTo>
                    <a:pt x="111270" y="180430"/>
                    <a:pt x="87790" y="145007"/>
                    <a:pt x="64312" y="109449"/>
                  </a:cubicBezTo>
                  <a:cubicBezTo>
                    <a:pt x="52912" y="92077"/>
                    <a:pt x="41646" y="74841"/>
                    <a:pt x="30383" y="57333"/>
                  </a:cubicBezTo>
                  <a:cubicBezTo>
                    <a:pt x="18982" y="39554"/>
                    <a:pt x="7039" y="22455"/>
                    <a:pt x="116" y="236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46" name="任意多边形: 形状 445"/>
            <p:cNvSpPr/>
            <p:nvPr/>
          </p:nvSpPr>
          <p:spPr>
            <a:xfrm rot="5400000">
              <a:off x="11248054" y="6096936"/>
              <a:ext cx="430083" cy="500103"/>
            </a:xfrm>
            <a:custGeom>
              <a:avLst/>
              <a:gdLst>
                <a:gd name="connsiteX0" fmla="*/ 68384 w 226619"/>
                <a:gd name="connsiteY0" fmla="*/ 218 h 263514"/>
                <a:gd name="connsiteX1" fmla="*/ 20543 w 226619"/>
                <a:gd name="connsiteY1" fmla="*/ 45843 h 263514"/>
                <a:gd name="connsiteX2" fmla="*/ 9315 w 226619"/>
                <a:gd name="connsiteY2" fmla="*/ 57213 h 263514"/>
                <a:gd name="connsiteX3" fmla="*/ 233 w 226619"/>
                <a:gd name="connsiteY3" fmla="*/ 68655 h 263514"/>
                <a:gd name="connsiteX4" fmla="*/ 3594 w 226619"/>
                <a:gd name="connsiteY4" fmla="*/ 79668 h 263514"/>
                <a:gd name="connsiteX5" fmla="*/ 14178 w 226619"/>
                <a:gd name="connsiteY5" fmla="*/ 93899 h 263514"/>
                <a:gd name="connsiteX6" fmla="*/ 93842 w 226619"/>
                <a:gd name="connsiteY6" fmla="*/ 200452 h 263514"/>
                <a:gd name="connsiteX7" fmla="*/ 139538 w 226619"/>
                <a:gd name="connsiteY7" fmla="*/ 261523 h 263514"/>
                <a:gd name="connsiteX8" fmla="*/ 145402 w 226619"/>
                <a:gd name="connsiteY8" fmla="*/ 262882 h 263514"/>
                <a:gd name="connsiteX9" fmla="*/ 225424 w 226619"/>
                <a:gd name="connsiteY9" fmla="*/ 196447 h 263514"/>
                <a:gd name="connsiteX10" fmla="*/ 225996 w 226619"/>
                <a:gd name="connsiteY10" fmla="*/ 191012 h 263514"/>
                <a:gd name="connsiteX11" fmla="*/ 115439 w 226619"/>
                <a:gd name="connsiteY11" fmla="*/ 40122 h 263514"/>
                <a:gd name="connsiteX12" fmla="*/ 77895 w 226619"/>
                <a:gd name="connsiteY12" fmla="*/ 1792 h 263514"/>
                <a:gd name="connsiteX13" fmla="*/ 71673 w 226619"/>
                <a:gd name="connsiteY13" fmla="*/ 8371 h 263514"/>
                <a:gd name="connsiteX14" fmla="*/ 190526 w 226619"/>
                <a:gd name="connsiteY14" fmla="*/ 150751 h 263514"/>
                <a:gd name="connsiteX15" fmla="*/ 218345 w 226619"/>
                <a:gd name="connsiteY15" fmla="*/ 195732 h 263514"/>
                <a:gd name="connsiteX16" fmla="*/ 218917 w 226619"/>
                <a:gd name="connsiteY16" fmla="*/ 190297 h 263514"/>
                <a:gd name="connsiteX17" fmla="*/ 140897 w 226619"/>
                <a:gd name="connsiteY17" fmla="*/ 255659 h 263514"/>
                <a:gd name="connsiteX18" fmla="*/ 146761 w 226619"/>
                <a:gd name="connsiteY18" fmla="*/ 257018 h 263514"/>
                <a:gd name="connsiteX19" fmla="*/ 70172 w 226619"/>
                <a:gd name="connsiteY19" fmla="*/ 154827 h 263514"/>
                <a:gd name="connsiteX20" fmla="*/ 32413 w 226619"/>
                <a:gd name="connsiteY20" fmla="*/ 104411 h 263514"/>
                <a:gd name="connsiteX21" fmla="*/ 13248 w 226619"/>
                <a:gd name="connsiteY21" fmla="*/ 78881 h 263514"/>
                <a:gd name="connsiteX22" fmla="*/ 8886 w 226619"/>
                <a:gd name="connsiteY22" fmla="*/ 72946 h 263514"/>
                <a:gd name="connsiteX23" fmla="*/ 11317 w 226619"/>
                <a:gd name="connsiteY23" fmla="*/ 66653 h 263514"/>
                <a:gd name="connsiteX24" fmla="*/ 22974 w 226619"/>
                <a:gd name="connsiteY24" fmla="*/ 54496 h 263514"/>
                <a:gd name="connsiteX25" fmla="*/ 47431 w 226619"/>
                <a:gd name="connsiteY25" fmla="*/ 28823 h 263514"/>
                <a:gd name="connsiteX26" fmla="*/ 70100 w 226619"/>
                <a:gd name="connsiteY26" fmla="*/ 2149 h 263514"/>
                <a:gd name="connsiteX27" fmla="*/ 68384 w 226619"/>
                <a:gd name="connsiteY27" fmla="*/ 218 h 263514"/>
                <a:gd name="connsiteX28" fmla="*/ 68384 w 226619"/>
                <a:gd name="connsiteY28" fmla="*/ 218 h 263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6619" h="263514">
                  <a:moveTo>
                    <a:pt x="68384" y="218"/>
                  </a:moveTo>
                  <a:cubicBezTo>
                    <a:pt x="50649" y="13090"/>
                    <a:pt x="35846" y="30253"/>
                    <a:pt x="20543" y="45843"/>
                  </a:cubicBezTo>
                  <a:cubicBezTo>
                    <a:pt x="16824" y="49633"/>
                    <a:pt x="13105" y="53423"/>
                    <a:pt x="9315" y="57213"/>
                  </a:cubicBezTo>
                  <a:cubicBezTo>
                    <a:pt x="6169" y="60431"/>
                    <a:pt x="1306" y="64007"/>
                    <a:pt x="233" y="68655"/>
                  </a:cubicBezTo>
                  <a:cubicBezTo>
                    <a:pt x="-697" y="72803"/>
                    <a:pt x="1306" y="76450"/>
                    <a:pt x="3594" y="79668"/>
                  </a:cubicBezTo>
                  <a:cubicBezTo>
                    <a:pt x="7027" y="84459"/>
                    <a:pt x="10674" y="89179"/>
                    <a:pt x="14178" y="93899"/>
                  </a:cubicBezTo>
                  <a:cubicBezTo>
                    <a:pt x="40709" y="129440"/>
                    <a:pt x="67311" y="164910"/>
                    <a:pt x="93842" y="200452"/>
                  </a:cubicBezTo>
                  <a:cubicBezTo>
                    <a:pt x="109074" y="220833"/>
                    <a:pt x="124307" y="241142"/>
                    <a:pt x="139538" y="261523"/>
                  </a:cubicBezTo>
                  <a:cubicBezTo>
                    <a:pt x="140969" y="263382"/>
                    <a:pt x="143257" y="264169"/>
                    <a:pt x="145402" y="262882"/>
                  </a:cubicBezTo>
                  <a:cubicBezTo>
                    <a:pt x="175652" y="245504"/>
                    <a:pt x="202683" y="222907"/>
                    <a:pt x="225424" y="196447"/>
                  </a:cubicBezTo>
                  <a:cubicBezTo>
                    <a:pt x="226783" y="194874"/>
                    <a:pt x="226998" y="192800"/>
                    <a:pt x="225996" y="191012"/>
                  </a:cubicBezTo>
                  <a:cubicBezTo>
                    <a:pt x="194817" y="136878"/>
                    <a:pt x="157703" y="86176"/>
                    <a:pt x="115439" y="40122"/>
                  </a:cubicBezTo>
                  <a:cubicBezTo>
                    <a:pt x="103353" y="26964"/>
                    <a:pt x="90839" y="14163"/>
                    <a:pt x="77895" y="1792"/>
                  </a:cubicBezTo>
                  <a:cubicBezTo>
                    <a:pt x="73676" y="-2285"/>
                    <a:pt x="67454" y="4294"/>
                    <a:pt x="71673" y="8371"/>
                  </a:cubicBezTo>
                  <a:cubicBezTo>
                    <a:pt x="116368" y="51349"/>
                    <a:pt x="156272" y="99119"/>
                    <a:pt x="190526" y="150751"/>
                  </a:cubicBezTo>
                  <a:cubicBezTo>
                    <a:pt x="200252" y="165411"/>
                    <a:pt x="209549" y="180428"/>
                    <a:pt x="218345" y="195732"/>
                  </a:cubicBezTo>
                  <a:cubicBezTo>
                    <a:pt x="218559" y="193944"/>
                    <a:pt x="218702" y="192085"/>
                    <a:pt x="218917" y="190297"/>
                  </a:cubicBezTo>
                  <a:cubicBezTo>
                    <a:pt x="196677" y="216256"/>
                    <a:pt x="170289" y="238210"/>
                    <a:pt x="140897" y="255659"/>
                  </a:cubicBezTo>
                  <a:cubicBezTo>
                    <a:pt x="142828" y="256088"/>
                    <a:pt x="144830" y="256589"/>
                    <a:pt x="146761" y="257018"/>
                  </a:cubicBezTo>
                  <a:cubicBezTo>
                    <a:pt x="121231" y="222978"/>
                    <a:pt x="95702" y="188867"/>
                    <a:pt x="70172" y="154827"/>
                  </a:cubicBezTo>
                  <a:cubicBezTo>
                    <a:pt x="57586" y="138022"/>
                    <a:pt x="45000" y="121217"/>
                    <a:pt x="32413" y="104411"/>
                  </a:cubicBezTo>
                  <a:cubicBezTo>
                    <a:pt x="26049" y="95901"/>
                    <a:pt x="19684" y="87391"/>
                    <a:pt x="13248" y="78881"/>
                  </a:cubicBezTo>
                  <a:cubicBezTo>
                    <a:pt x="11818" y="76951"/>
                    <a:pt x="10030" y="75020"/>
                    <a:pt x="8886" y="72946"/>
                  </a:cubicBezTo>
                  <a:cubicBezTo>
                    <a:pt x="7384" y="70229"/>
                    <a:pt x="9529" y="68512"/>
                    <a:pt x="11317" y="66653"/>
                  </a:cubicBezTo>
                  <a:cubicBezTo>
                    <a:pt x="15179" y="62577"/>
                    <a:pt x="19112" y="58501"/>
                    <a:pt x="22974" y="54496"/>
                  </a:cubicBezTo>
                  <a:cubicBezTo>
                    <a:pt x="31126" y="45986"/>
                    <a:pt x="39350" y="37405"/>
                    <a:pt x="47431" y="28823"/>
                  </a:cubicBezTo>
                  <a:cubicBezTo>
                    <a:pt x="55512" y="20242"/>
                    <a:pt x="63450" y="11946"/>
                    <a:pt x="70100" y="2149"/>
                  </a:cubicBezTo>
                  <a:cubicBezTo>
                    <a:pt x="71102" y="933"/>
                    <a:pt x="69457" y="-568"/>
                    <a:pt x="68384" y="218"/>
                  </a:cubicBezTo>
                  <a:lnTo>
                    <a:pt x="68384" y="21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1" name="任意多边形: 形状 930"/>
            <p:cNvSpPr/>
            <p:nvPr/>
          </p:nvSpPr>
          <p:spPr>
            <a:xfrm rot="5400000">
              <a:off x="10721173" y="6387003"/>
              <a:ext cx="353045" cy="588950"/>
            </a:xfrm>
            <a:custGeom>
              <a:avLst/>
              <a:gdLst>
                <a:gd name="connsiteX0" fmla="*/ 130296 w 353045"/>
                <a:gd name="connsiteY0" fmla="*/ 18786 h 588950"/>
                <a:gd name="connsiteX1" fmla="*/ 135556 w 353045"/>
                <a:gd name="connsiteY1" fmla="*/ 13350 h 588950"/>
                <a:gd name="connsiteX2" fmla="*/ 135251 w 353045"/>
                <a:gd name="connsiteY2" fmla="*/ 6531 h 588950"/>
                <a:gd name="connsiteX3" fmla="*/ 144379 w 353045"/>
                <a:gd name="connsiteY3" fmla="*/ 8057 h 588950"/>
                <a:gd name="connsiteX4" fmla="*/ 167723 w 353045"/>
                <a:gd name="connsiteY4" fmla="*/ 38050 h 588950"/>
                <a:gd name="connsiteX5" fmla="*/ 267118 w 353045"/>
                <a:gd name="connsiteY5" fmla="*/ 156107 h 588950"/>
                <a:gd name="connsiteX6" fmla="*/ 353045 w 353045"/>
                <a:gd name="connsiteY6" fmla="*/ 255496 h 588950"/>
                <a:gd name="connsiteX7" fmla="*/ 353045 w 353045"/>
                <a:gd name="connsiteY7" fmla="*/ 283705 h 588950"/>
                <a:gd name="connsiteX8" fmla="*/ 315044 w 353045"/>
                <a:gd name="connsiteY8" fmla="*/ 237775 h 588950"/>
                <a:gd name="connsiteX9" fmla="*/ 220369 w 353045"/>
                <a:gd name="connsiteY9" fmla="*/ 128953 h 588950"/>
                <a:gd name="connsiteX10" fmla="*/ 10 w 353045"/>
                <a:gd name="connsiteY10" fmla="*/ 140313 h 588950"/>
                <a:gd name="connsiteX11" fmla="*/ 4454 w 353045"/>
                <a:gd name="connsiteY11" fmla="*/ 125724 h 588950"/>
                <a:gd name="connsiteX12" fmla="*/ 31462 w 353045"/>
                <a:gd name="connsiteY12" fmla="*/ 96951 h 588950"/>
                <a:gd name="connsiteX13" fmla="*/ 61862 w 353045"/>
                <a:gd name="connsiteY13" fmla="*/ 65872 h 588950"/>
                <a:gd name="connsiteX14" fmla="*/ 123885 w 353045"/>
                <a:gd name="connsiteY14" fmla="*/ 2492 h 588950"/>
                <a:gd name="connsiteX15" fmla="*/ 135064 w 353045"/>
                <a:gd name="connsiteY15" fmla="*/ 2373 h 588950"/>
                <a:gd name="connsiteX16" fmla="*/ 135251 w 353045"/>
                <a:gd name="connsiteY16" fmla="*/ 6531 h 588950"/>
                <a:gd name="connsiteX17" fmla="*/ 131588 w 353045"/>
                <a:gd name="connsiteY17" fmla="*/ 5918 h 588950"/>
                <a:gd name="connsiteX18" fmla="*/ 129180 w 353045"/>
                <a:gd name="connsiteY18" fmla="*/ 17421 h 588950"/>
                <a:gd name="connsiteX19" fmla="*/ 130296 w 353045"/>
                <a:gd name="connsiteY19" fmla="*/ 18786 h 588950"/>
                <a:gd name="connsiteX20" fmla="*/ 70413 w 353045"/>
                <a:gd name="connsiteY20" fmla="*/ 80666 h 588950"/>
                <a:gd name="connsiteX21" fmla="*/ 37841 w 353045"/>
                <a:gd name="connsiteY21" fmla="*/ 114324 h 588950"/>
                <a:gd name="connsiteX22" fmla="*/ 22097 w 353045"/>
                <a:gd name="connsiteY22" fmla="*/ 130609 h 588950"/>
                <a:gd name="connsiteX23" fmla="*/ 19926 w 353045"/>
                <a:gd name="connsiteY23" fmla="*/ 146759 h 588950"/>
                <a:gd name="connsiteX24" fmla="*/ 69056 w 353045"/>
                <a:gd name="connsiteY24" fmla="*/ 215704 h 588950"/>
                <a:gd name="connsiteX25" fmla="*/ 121850 w 353045"/>
                <a:gd name="connsiteY25" fmla="*/ 286684 h 588950"/>
                <a:gd name="connsiteX26" fmla="*/ 319590 w 353045"/>
                <a:gd name="connsiteY26" fmla="*/ 525954 h 588950"/>
                <a:gd name="connsiteX27" fmla="*/ 353045 w 353045"/>
                <a:gd name="connsiteY27" fmla="*/ 562473 h 588950"/>
                <a:gd name="connsiteX28" fmla="*/ 353045 w 353045"/>
                <a:gd name="connsiteY28" fmla="*/ 588950 h 588950"/>
                <a:gd name="connsiteX29" fmla="*/ 339132 w 353045"/>
                <a:gd name="connsiteY29" fmla="*/ 573998 h 588950"/>
                <a:gd name="connsiteX30" fmla="*/ 284167 w 353045"/>
                <a:gd name="connsiteY30" fmla="*/ 512924 h 588950"/>
                <a:gd name="connsiteX31" fmla="*/ 76521 w 353045"/>
                <a:gd name="connsiteY31" fmla="*/ 255605 h 588950"/>
                <a:gd name="connsiteX32" fmla="*/ 28475 w 353045"/>
                <a:gd name="connsiteY32" fmla="*/ 189104 h 588950"/>
                <a:gd name="connsiteX33" fmla="*/ 4726 w 353045"/>
                <a:gd name="connsiteY33" fmla="*/ 154903 h 588950"/>
                <a:gd name="connsiteX34" fmla="*/ 10 w 353045"/>
                <a:gd name="connsiteY34" fmla="*/ 140313 h 58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53045" h="588950">
                  <a:moveTo>
                    <a:pt x="130296" y="18786"/>
                  </a:moveTo>
                  <a:lnTo>
                    <a:pt x="135556" y="13350"/>
                  </a:lnTo>
                  <a:lnTo>
                    <a:pt x="135251" y="6531"/>
                  </a:lnTo>
                  <a:lnTo>
                    <a:pt x="144379" y="8057"/>
                  </a:lnTo>
                  <a:cubicBezTo>
                    <a:pt x="151978" y="18100"/>
                    <a:pt x="159850" y="28143"/>
                    <a:pt x="167723" y="38050"/>
                  </a:cubicBezTo>
                  <a:cubicBezTo>
                    <a:pt x="199752" y="78358"/>
                    <a:pt x="233308" y="117343"/>
                    <a:pt x="267118" y="156107"/>
                  </a:cubicBezTo>
                  <a:lnTo>
                    <a:pt x="353045" y="255496"/>
                  </a:lnTo>
                  <a:lnTo>
                    <a:pt x="353045" y="283705"/>
                  </a:lnTo>
                  <a:lnTo>
                    <a:pt x="315044" y="237775"/>
                  </a:lnTo>
                  <a:cubicBezTo>
                    <a:pt x="283609" y="201411"/>
                    <a:pt x="251698" y="165408"/>
                    <a:pt x="220369" y="128953"/>
                  </a:cubicBezTo>
                  <a:close/>
                  <a:moveTo>
                    <a:pt x="10" y="140313"/>
                  </a:moveTo>
                  <a:cubicBezTo>
                    <a:pt x="-126" y="135393"/>
                    <a:pt x="1265" y="130474"/>
                    <a:pt x="4454" y="125724"/>
                  </a:cubicBezTo>
                  <a:cubicBezTo>
                    <a:pt x="11647" y="115001"/>
                    <a:pt x="22370" y="106180"/>
                    <a:pt x="31462" y="96951"/>
                  </a:cubicBezTo>
                  <a:cubicBezTo>
                    <a:pt x="41506" y="86636"/>
                    <a:pt x="51684" y="76187"/>
                    <a:pt x="61862" y="65872"/>
                  </a:cubicBezTo>
                  <a:cubicBezTo>
                    <a:pt x="82491" y="44700"/>
                    <a:pt x="103255" y="23664"/>
                    <a:pt x="123885" y="2492"/>
                  </a:cubicBezTo>
                  <a:cubicBezTo>
                    <a:pt x="127481" y="-1241"/>
                    <a:pt x="132163" y="-359"/>
                    <a:pt x="135064" y="2373"/>
                  </a:cubicBezTo>
                  <a:lnTo>
                    <a:pt x="135251" y="6531"/>
                  </a:lnTo>
                  <a:lnTo>
                    <a:pt x="131588" y="5918"/>
                  </a:lnTo>
                  <a:cubicBezTo>
                    <a:pt x="127787" y="8260"/>
                    <a:pt x="125718" y="12875"/>
                    <a:pt x="129180" y="17421"/>
                  </a:cubicBezTo>
                  <a:lnTo>
                    <a:pt x="130296" y="18786"/>
                  </a:lnTo>
                  <a:lnTo>
                    <a:pt x="70413" y="80666"/>
                  </a:lnTo>
                  <a:cubicBezTo>
                    <a:pt x="59556" y="91795"/>
                    <a:pt x="48698" y="103058"/>
                    <a:pt x="37841" y="114324"/>
                  </a:cubicBezTo>
                  <a:cubicBezTo>
                    <a:pt x="32548" y="119751"/>
                    <a:pt x="27118" y="125044"/>
                    <a:pt x="22097" y="130609"/>
                  </a:cubicBezTo>
                  <a:cubicBezTo>
                    <a:pt x="16940" y="136445"/>
                    <a:pt x="15718" y="139973"/>
                    <a:pt x="19926" y="146759"/>
                  </a:cubicBezTo>
                  <a:cubicBezTo>
                    <a:pt x="34990" y="170511"/>
                    <a:pt x="52498" y="193040"/>
                    <a:pt x="69056" y="215704"/>
                  </a:cubicBezTo>
                  <a:cubicBezTo>
                    <a:pt x="86427" y="239590"/>
                    <a:pt x="103935" y="263204"/>
                    <a:pt x="121850" y="286684"/>
                  </a:cubicBezTo>
                  <a:cubicBezTo>
                    <a:pt x="184551" y="369065"/>
                    <a:pt x="250510" y="448867"/>
                    <a:pt x="319590" y="525954"/>
                  </a:cubicBezTo>
                  <a:lnTo>
                    <a:pt x="353045" y="562473"/>
                  </a:lnTo>
                  <a:lnTo>
                    <a:pt x="353045" y="588950"/>
                  </a:lnTo>
                  <a:lnTo>
                    <a:pt x="339132" y="573998"/>
                  </a:lnTo>
                  <a:cubicBezTo>
                    <a:pt x="320539" y="553777"/>
                    <a:pt x="302218" y="533419"/>
                    <a:pt x="284167" y="512924"/>
                  </a:cubicBezTo>
                  <a:cubicBezTo>
                    <a:pt x="211424" y="430137"/>
                    <a:pt x="142072" y="344228"/>
                    <a:pt x="76521" y="255605"/>
                  </a:cubicBezTo>
                  <a:cubicBezTo>
                    <a:pt x="60370" y="233619"/>
                    <a:pt x="44220" y="211496"/>
                    <a:pt x="28475" y="189104"/>
                  </a:cubicBezTo>
                  <a:cubicBezTo>
                    <a:pt x="20468" y="177838"/>
                    <a:pt x="11919" y="166709"/>
                    <a:pt x="4726" y="154903"/>
                  </a:cubicBezTo>
                  <a:cubicBezTo>
                    <a:pt x="1808" y="150152"/>
                    <a:pt x="145" y="145233"/>
                    <a:pt x="10" y="14031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48" name="任意多边形: 形状 447"/>
            <p:cNvSpPr/>
            <p:nvPr/>
          </p:nvSpPr>
          <p:spPr>
            <a:xfrm rot="5400000">
              <a:off x="10352743" y="5114578"/>
              <a:ext cx="866867" cy="1298876"/>
            </a:xfrm>
            <a:custGeom>
              <a:avLst/>
              <a:gdLst>
                <a:gd name="connsiteX0" fmla="*/ 137 w 456769"/>
                <a:gd name="connsiteY0" fmla="*/ 1297 h 684403"/>
                <a:gd name="connsiteX1" fmla="*/ 43330 w 456769"/>
                <a:gd name="connsiteY1" fmla="*/ 69376 h 684403"/>
                <a:gd name="connsiteX2" fmla="*/ 88312 w 456769"/>
                <a:gd name="connsiteY2" fmla="*/ 135310 h 684403"/>
                <a:gd name="connsiteX3" fmla="*/ 179918 w 456769"/>
                <a:gd name="connsiteY3" fmla="*/ 268179 h 684403"/>
                <a:gd name="connsiteX4" fmla="*/ 363275 w 456769"/>
                <a:gd name="connsiteY4" fmla="*/ 530700 h 684403"/>
                <a:gd name="connsiteX5" fmla="*/ 409686 w 456769"/>
                <a:gd name="connsiteY5" fmla="*/ 605072 h 684403"/>
                <a:gd name="connsiteX6" fmla="*/ 449876 w 456769"/>
                <a:gd name="connsiteY6" fmla="*/ 682520 h 684403"/>
                <a:gd name="connsiteX7" fmla="*/ 456312 w 456769"/>
                <a:gd name="connsiteY7" fmla="*/ 678515 h 684403"/>
                <a:gd name="connsiteX8" fmla="*/ 380366 w 456769"/>
                <a:gd name="connsiteY8" fmla="*/ 542428 h 684403"/>
                <a:gd name="connsiteX9" fmla="*/ 288688 w 456769"/>
                <a:gd name="connsiteY9" fmla="*/ 411203 h 684403"/>
                <a:gd name="connsiteX10" fmla="*/ 105474 w 456769"/>
                <a:gd name="connsiteY10" fmla="*/ 147610 h 684403"/>
                <a:gd name="connsiteX11" fmla="*/ 1639 w 456769"/>
                <a:gd name="connsiteY11" fmla="*/ 367 h 684403"/>
                <a:gd name="connsiteX12" fmla="*/ 137 w 456769"/>
                <a:gd name="connsiteY12" fmla="*/ 1297 h 684403"/>
                <a:gd name="connsiteX13" fmla="*/ 137 w 456769"/>
                <a:gd name="connsiteY13" fmla="*/ 1297 h 68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769" h="684403">
                  <a:moveTo>
                    <a:pt x="137" y="1297"/>
                  </a:moveTo>
                  <a:cubicBezTo>
                    <a:pt x="13296" y="24824"/>
                    <a:pt x="28313" y="47064"/>
                    <a:pt x="43330" y="69376"/>
                  </a:cubicBezTo>
                  <a:cubicBezTo>
                    <a:pt x="58133" y="91473"/>
                    <a:pt x="73223" y="113356"/>
                    <a:pt x="88312" y="135310"/>
                  </a:cubicBezTo>
                  <a:cubicBezTo>
                    <a:pt x="118704" y="179647"/>
                    <a:pt x="149240" y="223985"/>
                    <a:pt x="179918" y="268179"/>
                  </a:cubicBezTo>
                  <a:cubicBezTo>
                    <a:pt x="240775" y="355853"/>
                    <a:pt x="302704" y="442812"/>
                    <a:pt x="363275" y="530700"/>
                  </a:cubicBezTo>
                  <a:cubicBezTo>
                    <a:pt x="379866" y="554799"/>
                    <a:pt x="395527" y="579471"/>
                    <a:pt x="409686" y="605072"/>
                  </a:cubicBezTo>
                  <a:cubicBezTo>
                    <a:pt x="423774" y="630530"/>
                    <a:pt x="436861" y="656489"/>
                    <a:pt x="449876" y="682520"/>
                  </a:cubicBezTo>
                  <a:cubicBezTo>
                    <a:pt x="452093" y="686882"/>
                    <a:pt x="458529" y="682877"/>
                    <a:pt x="456312" y="678515"/>
                  </a:cubicBezTo>
                  <a:cubicBezTo>
                    <a:pt x="432999" y="632032"/>
                    <a:pt x="409257" y="585764"/>
                    <a:pt x="380366" y="542428"/>
                  </a:cubicBezTo>
                  <a:cubicBezTo>
                    <a:pt x="350689" y="498090"/>
                    <a:pt x="319295" y="454897"/>
                    <a:pt x="288688" y="411203"/>
                  </a:cubicBezTo>
                  <a:cubicBezTo>
                    <a:pt x="227331" y="323530"/>
                    <a:pt x="166331" y="235641"/>
                    <a:pt x="105474" y="147610"/>
                  </a:cubicBezTo>
                  <a:cubicBezTo>
                    <a:pt x="71363" y="98267"/>
                    <a:pt x="38253" y="47922"/>
                    <a:pt x="1639" y="367"/>
                  </a:cubicBezTo>
                  <a:cubicBezTo>
                    <a:pt x="924" y="-491"/>
                    <a:pt x="-435" y="295"/>
                    <a:pt x="137" y="1297"/>
                  </a:cubicBezTo>
                  <a:lnTo>
                    <a:pt x="137" y="129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3" name="任意多边形: 形状 932"/>
            <p:cNvSpPr/>
            <p:nvPr/>
          </p:nvSpPr>
          <p:spPr>
            <a:xfrm rot="5400000">
              <a:off x="-392380" y="3988034"/>
              <a:ext cx="2204183" cy="1419422"/>
            </a:xfrm>
            <a:custGeom>
              <a:avLst/>
              <a:gdLst>
                <a:gd name="connsiteX0" fmla="*/ 0 w 2204183"/>
                <a:gd name="connsiteY0" fmla="*/ 1306955 h 1419422"/>
                <a:gd name="connsiteX1" fmla="*/ 367793 w 2204183"/>
                <a:gd name="connsiteY1" fmla="*/ 567434 h 1419422"/>
                <a:gd name="connsiteX2" fmla="*/ 723645 w 2204183"/>
                <a:gd name="connsiteY2" fmla="*/ 0 h 1419422"/>
                <a:gd name="connsiteX3" fmla="*/ 2039287 w 2204183"/>
                <a:gd name="connsiteY3" fmla="*/ 219183 h 1419422"/>
                <a:gd name="connsiteX4" fmla="*/ 2150304 w 2204183"/>
                <a:gd name="connsiteY4" fmla="*/ 302513 h 1419422"/>
                <a:gd name="connsiteX5" fmla="*/ 2204183 w 2204183"/>
                <a:gd name="connsiteY5" fmla="*/ 408508 h 1419422"/>
                <a:gd name="connsiteX6" fmla="*/ 1752924 w 2204183"/>
                <a:gd name="connsiteY6" fmla="*/ 1361787 h 1419422"/>
                <a:gd name="connsiteX7" fmla="*/ 1722441 w 2204183"/>
                <a:gd name="connsiteY7" fmla="*/ 1419422 h 1419422"/>
                <a:gd name="connsiteX8" fmla="*/ 1544119 w 2204183"/>
                <a:gd name="connsiteY8" fmla="*/ 1419422 h 1419422"/>
                <a:gd name="connsiteX9" fmla="*/ 1517437 w 2204183"/>
                <a:gd name="connsiteY9" fmla="*/ 1399753 h 1419422"/>
                <a:gd name="connsiteX10" fmla="*/ 1459232 w 2204183"/>
                <a:gd name="connsiteY10" fmla="*/ 1379566 h 1419422"/>
                <a:gd name="connsiteX11" fmla="*/ 1159433 w 2204183"/>
                <a:gd name="connsiteY11" fmla="*/ 1376850 h 1419422"/>
                <a:gd name="connsiteX12" fmla="*/ 0 w 2204183"/>
                <a:gd name="connsiteY12" fmla="*/ 1306955 h 141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183" h="1419422">
                  <a:moveTo>
                    <a:pt x="0" y="1306955"/>
                  </a:moveTo>
                  <a:cubicBezTo>
                    <a:pt x="2171" y="1258234"/>
                    <a:pt x="244969" y="790552"/>
                    <a:pt x="367793" y="567434"/>
                  </a:cubicBezTo>
                  <a:cubicBezTo>
                    <a:pt x="490482" y="344178"/>
                    <a:pt x="723645" y="0"/>
                    <a:pt x="723645" y="0"/>
                  </a:cubicBezTo>
                  <a:lnTo>
                    <a:pt x="2039287" y="219183"/>
                  </a:lnTo>
                  <a:cubicBezTo>
                    <a:pt x="2039287" y="219183"/>
                    <a:pt x="2113390" y="269806"/>
                    <a:pt x="2150304" y="302513"/>
                  </a:cubicBezTo>
                  <a:cubicBezTo>
                    <a:pt x="2187084" y="335222"/>
                    <a:pt x="2204183" y="408508"/>
                    <a:pt x="2204183" y="408508"/>
                  </a:cubicBezTo>
                  <a:lnTo>
                    <a:pt x="1752924" y="1361787"/>
                  </a:lnTo>
                  <a:lnTo>
                    <a:pt x="1722441" y="1419422"/>
                  </a:lnTo>
                  <a:lnTo>
                    <a:pt x="1544119" y="1419422"/>
                  </a:lnTo>
                  <a:lnTo>
                    <a:pt x="1517437" y="1399753"/>
                  </a:lnTo>
                  <a:cubicBezTo>
                    <a:pt x="1487732" y="1384587"/>
                    <a:pt x="1459232" y="1379566"/>
                    <a:pt x="1459232" y="1379566"/>
                  </a:cubicBezTo>
                  <a:lnTo>
                    <a:pt x="1159433" y="1376850"/>
                  </a:lnTo>
                  <a:cubicBezTo>
                    <a:pt x="1159433" y="1376850"/>
                    <a:pt x="20358" y="1288228"/>
                    <a:pt x="0" y="1306955"/>
                  </a:cubicBezTo>
                  <a:close/>
                </a:path>
              </a:pathLst>
            </a:custGeom>
            <a:solidFill>
              <a:srgbClr val="42685C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5" name="任意多边形: 形状 934"/>
            <p:cNvSpPr/>
            <p:nvPr/>
          </p:nvSpPr>
          <p:spPr>
            <a:xfrm rot="5400000">
              <a:off x="-620432" y="4368950"/>
              <a:ext cx="1367412" cy="126549"/>
            </a:xfrm>
            <a:custGeom>
              <a:avLst/>
              <a:gdLst>
                <a:gd name="connsiteX0" fmla="*/ 0 w 1367412"/>
                <a:gd name="connsiteY0" fmla="*/ 126549 h 126549"/>
                <a:gd name="connsiteX1" fmla="*/ 13238 w 1367412"/>
                <a:gd name="connsiteY1" fmla="*/ 108746 h 126549"/>
                <a:gd name="connsiteX2" fmla="*/ 93599 w 1367412"/>
                <a:gd name="connsiteY2" fmla="*/ 2004 h 126549"/>
                <a:gd name="connsiteX3" fmla="*/ 907902 w 1367412"/>
                <a:gd name="connsiteY3" fmla="*/ 73935 h 126549"/>
                <a:gd name="connsiteX4" fmla="*/ 1316684 w 1367412"/>
                <a:gd name="connsiteY4" fmla="*/ 77327 h 126549"/>
                <a:gd name="connsiteX5" fmla="*/ 1356568 w 1367412"/>
                <a:gd name="connsiteY5" fmla="*/ 114276 h 126549"/>
                <a:gd name="connsiteX6" fmla="*/ 1367412 w 1367412"/>
                <a:gd name="connsiteY6" fmla="*/ 126549 h 12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12" h="126549">
                  <a:moveTo>
                    <a:pt x="0" y="126549"/>
                  </a:moveTo>
                  <a:lnTo>
                    <a:pt x="13238" y="108746"/>
                  </a:lnTo>
                  <a:cubicBezTo>
                    <a:pt x="52103" y="56563"/>
                    <a:pt x="91495" y="3905"/>
                    <a:pt x="93599" y="2004"/>
                  </a:cubicBezTo>
                  <a:cubicBezTo>
                    <a:pt x="138522" y="-13739"/>
                    <a:pt x="782636" y="68234"/>
                    <a:pt x="907902" y="73935"/>
                  </a:cubicBezTo>
                  <a:cubicBezTo>
                    <a:pt x="1033307" y="79363"/>
                    <a:pt x="1316684" y="77327"/>
                    <a:pt x="1316684" y="77327"/>
                  </a:cubicBezTo>
                  <a:cubicBezTo>
                    <a:pt x="1316684" y="77327"/>
                    <a:pt x="1333649" y="90763"/>
                    <a:pt x="1356568" y="114276"/>
                  </a:cubicBezTo>
                  <a:lnTo>
                    <a:pt x="1367412" y="126549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7" name="任意多边形: 形状 936"/>
            <p:cNvSpPr/>
            <p:nvPr/>
          </p:nvSpPr>
          <p:spPr>
            <a:xfrm rot="5400000">
              <a:off x="-317822" y="4200395"/>
              <a:ext cx="1393729" cy="517843"/>
            </a:xfrm>
            <a:custGeom>
              <a:avLst/>
              <a:gdLst>
                <a:gd name="connsiteX0" fmla="*/ 0 w 1393729"/>
                <a:gd name="connsiteY0" fmla="*/ 372679 h 517843"/>
                <a:gd name="connsiteX1" fmla="*/ 178196 w 1393729"/>
                <a:gd name="connsiteY1" fmla="*/ 0 h 517843"/>
                <a:gd name="connsiteX2" fmla="*/ 1392187 w 1393729"/>
                <a:gd name="connsiteY2" fmla="*/ 229361 h 517843"/>
                <a:gd name="connsiteX3" fmla="*/ 1245206 w 1393729"/>
                <a:gd name="connsiteY3" fmla="*/ 512739 h 517843"/>
                <a:gd name="connsiteX4" fmla="*/ 0 w 1393729"/>
                <a:gd name="connsiteY4" fmla="*/ 372679 h 5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3729" h="517843">
                  <a:moveTo>
                    <a:pt x="0" y="372679"/>
                  </a:moveTo>
                  <a:lnTo>
                    <a:pt x="178196" y="0"/>
                  </a:lnTo>
                  <a:cubicBezTo>
                    <a:pt x="178196" y="0"/>
                    <a:pt x="1374002" y="209411"/>
                    <a:pt x="1392187" y="229361"/>
                  </a:cubicBezTo>
                  <a:cubicBezTo>
                    <a:pt x="1410374" y="249313"/>
                    <a:pt x="1262034" y="475824"/>
                    <a:pt x="1245206" y="512739"/>
                  </a:cubicBezTo>
                  <a:cubicBezTo>
                    <a:pt x="1228376" y="549655"/>
                    <a:pt x="37594" y="374308"/>
                    <a:pt x="0" y="372679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54" name="任意多边形: 形状 453"/>
            <p:cNvSpPr/>
            <p:nvPr/>
          </p:nvSpPr>
          <p:spPr>
            <a:xfrm rot="5400000">
              <a:off x="119116" y="5153613"/>
              <a:ext cx="167075" cy="234245"/>
            </a:xfrm>
            <a:custGeom>
              <a:avLst/>
              <a:gdLst>
                <a:gd name="connsiteX0" fmla="*/ 18886 w 88035"/>
                <a:gd name="connsiteY0" fmla="*/ 29071 h 123428"/>
                <a:gd name="connsiteX1" fmla="*/ 32402 w 88035"/>
                <a:gd name="connsiteY1" fmla="*/ 121035 h 123428"/>
                <a:gd name="connsiteX2" fmla="*/ 85464 w 88035"/>
                <a:gd name="connsiteY2" fmla="*/ 11264 h 123428"/>
                <a:gd name="connsiteX3" fmla="*/ 18886 w 88035"/>
                <a:gd name="connsiteY3" fmla="*/ 29071 h 12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035" h="123428">
                  <a:moveTo>
                    <a:pt x="18886" y="29071"/>
                  </a:moveTo>
                  <a:cubicBezTo>
                    <a:pt x="-16655" y="91644"/>
                    <a:pt x="3797" y="134193"/>
                    <a:pt x="32402" y="121035"/>
                  </a:cubicBezTo>
                  <a:cubicBezTo>
                    <a:pt x="61007" y="107877"/>
                    <a:pt x="98193" y="25209"/>
                    <a:pt x="85464" y="11264"/>
                  </a:cubicBezTo>
                  <a:cubicBezTo>
                    <a:pt x="72735" y="-2681"/>
                    <a:pt x="41198" y="-10261"/>
                    <a:pt x="18886" y="29071"/>
                  </a:cubicBezTo>
                  <a:close/>
                </a:path>
              </a:pathLst>
            </a:custGeom>
            <a:solidFill>
              <a:srgbClr val="7DA179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39" name="任意多边形: 形状 938"/>
            <p:cNvSpPr/>
            <p:nvPr/>
          </p:nvSpPr>
          <p:spPr>
            <a:xfrm rot="5400000">
              <a:off x="-620289" y="4374734"/>
              <a:ext cx="1365122" cy="124545"/>
            </a:xfrm>
            <a:custGeom>
              <a:avLst/>
              <a:gdLst>
                <a:gd name="connsiteX0" fmla="*/ 0 w 1365122"/>
                <a:gd name="connsiteY0" fmla="*/ 110880 h 124545"/>
                <a:gd name="connsiteX1" fmla="*/ 87672 w 1365122"/>
                <a:gd name="connsiteY1" fmla="*/ 0 h 124545"/>
                <a:gd name="connsiteX2" fmla="*/ 1330436 w 1365122"/>
                <a:gd name="connsiteY2" fmla="*/ 82515 h 124545"/>
                <a:gd name="connsiteX3" fmla="*/ 1365057 w 1365122"/>
                <a:gd name="connsiteY3" fmla="*/ 124408 h 124545"/>
                <a:gd name="connsiteX4" fmla="*/ 1365122 w 1365122"/>
                <a:gd name="connsiteY4" fmla="*/ 124545 h 124545"/>
                <a:gd name="connsiteX5" fmla="*/ 930744 w 1365122"/>
                <a:gd name="connsiteY5" fmla="*/ 124545 h 124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5122" h="124545">
                  <a:moveTo>
                    <a:pt x="0" y="110880"/>
                  </a:moveTo>
                  <a:lnTo>
                    <a:pt x="87672" y="0"/>
                  </a:lnTo>
                  <a:cubicBezTo>
                    <a:pt x="87672" y="0"/>
                    <a:pt x="1310621" y="75186"/>
                    <a:pt x="1330436" y="82515"/>
                  </a:cubicBezTo>
                  <a:cubicBezTo>
                    <a:pt x="1345298" y="87910"/>
                    <a:pt x="1359090" y="112467"/>
                    <a:pt x="1365057" y="124408"/>
                  </a:cubicBezTo>
                  <a:lnTo>
                    <a:pt x="1365122" y="124545"/>
                  </a:lnTo>
                  <a:lnTo>
                    <a:pt x="930744" y="124545"/>
                  </a:ln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5" name="任意多边形: 形状 944"/>
            <p:cNvSpPr/>
            <p:nvPr/>
          </p:nvSpPr>
          <p:spPr>
            <a:xfrm rot="5400000">
              <a:off x="-655379" y="4269628"/>
              <a:ext cx="1471499" cy="110896"/>
            </a:xfrm>
            <a:custGeom>
              <a:avLst/>
              <a:gdLst>
                <a:gd name="connsiteX0" fmla="*/ 765 w 1471499"/>
                <a:gd name="connsiteY0" fmla="*/ 24983 h 110896"/>
                <a:gd name="connsiteX1" fmla="*/ 765 w 1471499"/>
                <a:gd name="connsiteY1" fmla="*/ 23489 h 110896"/>
                <a:gd name="connsiteX2" fmla="*/ 318206 w 1471499"/>
                <a:gd name="connsiteY2" fmla="*/ 417 h 110896"/>
                <a:gd name="connsiteX3" fmla="*/ 892019 w 1471499"/>
                <a:gd name="connsiteY3" fmla="*/ 54568 h 110896"/>
                <a:gd name="connsiteX4" fmla="*/ 1181775 w 1471499"/>
                <a:gd name="connsiteY4" fmla="*/ 83206 h 110896"/>
                <a:gd name="connsiteX5" fmla="*/ 1323871 w 1471499"/>
                <a:gd name="connsiteY5" fmla="*/ 88497 h 110896"/>
                <a:gd name="connsiteX6" fmla="*/ 1396343 w 1471499"/>
                <a:gd name="connsiteY6" fmla="*/ 87954 h 110896"/>
                <a:gd name="connsiteX7" fmla="*/ 1434074 w 1471499"/>
                <a:gd name="connsiteY7" fmla="*/ 86597 h 110896"/>
                <a:gd name="connsiteX8" fmla="*/ 1467189 w 1471499"/>
                <a:gd name="connsiteY8" fmla="*/ 90127 h 110896"/>
                <a:gd name="connsiteX9" fmla="*/ 1467461 w 1471499"/>
                <a:gd name="connsiteY9" fmla="*/ 101527 h 110896"/>
                <a:gd name="connsiteX10" fmla="*/ 1428238 w 1471499"/>
                <a:gd name="connsiteY10" fmla="*/ 108991 h 110896"/>
                <a:gd name="connsiteX11" fmla="*/ 1387251 w 1471499"/>
                <a:gd name="connsiteY11" fmla="*/ 110348 h 110896"/>
                <a:gd name="connsiteX12" fmla="*/ 1308400 w 1471499"/>
                <a:gd name="connsiteY12" fmla="*/ 110620 h 110896"/>
                <a:gd name="connsiteX13" fmla="*/ 1147303 w 1471499"/>
                <a:gd name="connsiteY13" fmla="*/ 102884 h 110896"/>
                <a:gd name="connsiteX14" fmla="*/ 572676 w 1471499"/>
                <a:gd name="connsiteY14" fmla="*/ 34754 h 110896"/>
                <a:gd name="connsiteX15" fmla="*/ 285363 w 1471499"/>
                <a:gd name="connsiteY15" fmla="*/ 13446 h 110896"/>
                <a:gd name="connsiteX16" fmla="*/ 765 w 1471499"/>
                <a:gd name="connsiteY16" fmla="*/ 24983 h 11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1499" h="110896">
                  <a:moveTo>
                    <a:pt x="765" y="24983"/>
                  </a:moveTo>
                  <a:cubicBezTo>
                    <a:pt x="-186" y="24983"/>
                    <a:pt x="-321" y="23489"/>
                    <a:pt x="765" y="23489"/>
                  </a:cubicBezTo>
                  <a:cubicBezTo>
                    <a:pt x="105675" y="5304"/>
                    <a:pt x="211805" y="-1890"/>
                    <a:pt x="318206" y="417"/>
                  </a:cubicBezTo>
                  <a:cubicBezTo>
                    <a:pt x="510519" y="4625"/>
                    <a:pt x="701472" y="31090"/>
                    <a:pt x="892019" y="54568"/>
                  </a:cubicBezTo>
                  <a:cubicBezTo>
                    <a:pt x="988378" y="66376"/>
                    <a:pt x="1084872" y="77097"/>
                    <a:pt x="1181775" y="83206"/>
                  </a:cubicBezTo>
                  <a:cubicBezTo>
                    <a:pt x="1229141" y="86191"/>
                    <a:pt x="1276507" y="88091"/>
                    <a:pt x="1323871" y="88497"/>
                  </a:cubicBezTo>
                  <a:cubicBezTo>
                    <a:pt x="1348029" y="88768"/>
                    <a:pt x="1372188" y="88633"/>
                    <a:pt x="1396343" y="87954"/>
                  </a:cubicBezTo>
                  <a:cubicBezTo>
                    <a:pt x="1408831" y="87683"/>
                    <a:pt x="1421452" y="87005"/>
                    <a:pt x="1434074" y="86597"/>
                  </a:cubicBezTo>
                  <a:cubicBezTo>
                    <a:pt x="1445746" y="86191"/>
                    <a:pt x="1455789" y="87277"/>
                    <a:pt x="1467189" y="90127"/>
                  </a:cubicBezTo>
                  <a:cubicBezTo>
                    <a:pt x="1473162" y="91755"/>
                    <a:pt x="1472617" y="99491"/>
                    <a:pt x="1467461" y="101527"/>
                  </a:cubicBezTo>
                  <a:cubicBezTo>
                    <a:pt x="1454295" y="106820"/>
                    <a:pt x="1442218" y="108312"/>
                    <a:pt x="1428238" y="108991"/>
                  </a:cubicBezTo>
                  <a:cubicBezTo>
                    <a:pt x="1414530" y="109534"/>
                    <a:pt x="1400959" y="110077"/>
                    <a:pt x="1387251" y="110348"/>
                  </a:cubicBezTo>
                  <a:cubicBezTo>
                    <a:pt x="1360922" y="111026"/>
                    <a:pt x="1334729" y="111026"/>
                    <a:pt x="1308400" y="110620"/>
                  </a:cubicBezTo>
                  <a:cubicBezTo>
                    <a:pt x="1254656" y="109806"/>
                    <a:pt x="1200911" y="107092"/>
                    <a:pt x="1147303" y="102884"/>
                  </a:cubicBezTo>
                  <a:cubicBezTo>
                    <a:pt x="954856" y="87954"/>
                    <a:pt x="764174" y="57418"/>
                    <a:pt x="572676" y="34754"/>
                  </a:cubicBezTo>
                  <a:cubicBezTo>
                    <a:pt x="477267" y="23489"/>
                    <a:pt x="381451" y="15482"/>
                    <a:pt x="285363" y="13446"/>
                  </a:cubicBezTo>
                  <a:cubicBezTo>
                    <a:pt x="190225" y="11409"/>
                    <a:pt x="95087" y="13040"/>
                    <a:pt x="765" y="2498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47" name="任意多边形: 形状 946"/>
            <p:cNvSpPr/>
            <p:nvPr/>
          </p:nvSpPr>
          <p:spPr>
            <a:xfrm rot="5400000">
              <a:off x="-12281" y="5068880"/>
              <a:ext cx="84799" cy="60237"/>
            </a:xfrm>
            <a:custGeom>
              <a:avLst/>
              <a:gdLst>
                <a:gd name="connsiteX0" fmla="*/ 209 w 84799"/>
                <a:gd name="connsiteY0" fmla="*/ 12657 h 60237"/>
                <a:gd name="connsiteX1" fmla="*/ 14982 w 84799"/>
                <a:gd name="connsiteY1" fmla="*/ 1245 h 60237"/>
                <a:gd name="connsiteX2" fmla="*/ 45381 w 84799"/>
                <a:gd name="connsiteY2" fmla="*/ 20244 h 60237"/>
                <a:gd name="connsiteX3" fmla="*/ 84799 w 84799"/>
                <a:gd name="connsiteY3" fmla="*/ 60237 h 60237"/>
                <a:gd name="connsiteX4" fmla="*/ 56195 w 84799"/>
                <a:gd name="connsiteY4" fmla="*/ 60237 h 60237"/>
                <a:gd name="connsiteX5" fmla="*/ 5073 w 84799"/>
                <a:gd name="connsiteY5" fmla="*/ 19158 h 60237"/>
                <a:gd name="connsiteX6" fmla="*/ 209 w 84799"/>
                <a:gd name="connsiteY6" fmla="*/ 12657 h 6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799" h="60237">
                  <a:moveTo>
                    <a:pt x="209" y="12657"/>
                  </a:moveTo>
                  <a:cubicBezTo>
                    <a:pt x="-1356" y="5265"/>
                    <a:pt x="6125" y="-3235"/>
                    <a:pt x="14982" y="1245"/>
                  </a:cubicBezTo>
                  <a:cubicBezTo>
                    <a:pt x="25702" y="6673"/>
                    <a:pt x="35746" y="12916"/>
                    <a:pt x="45381" y="20244"/>
                  </a:cubicBezTo>
                  <a:lnTo>
                    <a:pt x="84799" y="60237"/>
                  </a:lnTo>
                  <a:lnTo>
                    <a:pt x="56195" y="60237"/>
                  </a:lnTo>
                  <a:lnTo>
                    <a:pt x="5073" y="19158"/>
                  </a:lnTo>
                  <a:cubicBezTo>
                    <a:pt x="2257" y="17462"/>
                    <a:pt x="731" y="15121"/>
                    <a:pt x="209" y="1265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61" name="任意多边形: 形状 460"/>
            <p:cNvSpPr/>
            <p:nvPr/>
          </p:nvSpPr>
          <p:spPr>
            <a:xfrm rot="5400000">
              <a:off x="333160" y="4767849"/>
              <a:ext cx="593074" cy="1154566"/>
            </a:xfrm>
            <a:custGeom>
              <a:avLst/>
              <a:gdLst>
                <a:gd name="connsiteX0" fmla="*/ 526 w 312502"/>
                <a:gd name="connsiteY0" fmla="*/ 608258 h 608363"/>
                <a:gd name="connsiteX1" fmla="*/ 33493 w 312502"/>
                <a:gd name="connsiteY1" fmla="*/ 551048 h 608363"/>
                <a:gd name="connsiteX2" fmla="*/ 63671 w 312502"/>
                <a:gd name="connsiteY2" fmla="*/ 492265 h 608363"/>
                <a:gd name="connsiteX3" fmla="*/ 124170 w 312502"/>
                <a:gd name="connsiteY3" fmla="*/ 373770 h 608363"/>
                <a:gd name="connsiteX4" fmla="*/ 244453 w 312502"/>
                <a:gd name="connsiteY4" fmla="*/ 138352 h 608363"/>
                <a:gd name="connsiteX5" fmla="*/ 278207 w 312502"/>
                <a:gd name="connsiteY5" fmla="*/ 72347 h 608363"/>
                <a:gd name="connsiteX6" fmla="*/ 312104 w 312502"/>
                <a:gd name="connsiteY6" fmla="*/ 5412 h 608363"/>
                <a:gd name="connsiteX7" fmla="*/ 305668 w 312502"/>
                <a:gd name="connsiteY7" fmla="*/ 1907 h 608363"/>
                <a:gd name="connsiteX8" fmla="*/ 274989 w 312502"/>
                <a:gd name="connsiteY8" fmla="*/ 61405 h 608363"/>
                <a:gd name="connsiteX9" fmla="*/ 244954 w 312502"/>
                <a:gd name="connsiteY9" fmla="*/ 120260 h 608363"/>
                <a:gd name="connsiteX10" fmla="*/ 184455 w 312502"/>
                <a:gd name="connsiteY10" fmla="*/ 238827 h 608363"/>
                <a:gd name="connsiteX11" fmla="*/ 64315 w 312502"/>
                <a:gd name="connsiteY11" fmla="*/ 474316 h 608363"/>
                <a:gd name="connsiteX12" fmla="*/ 30346 w 312502"/>
                <a:gd name="connsiteY12" fmla="*/ 541180 h 608363"/>
                <a:gd name="connsiteX13" fmla="*/ 25 w 312502"/>
                <a:gd name="connsiteY13" fmla="*/ 608115 h 608363"/>
                <a:gd name="connsiteX14" fmla="*/ 526 w 312502"/>
                <a:gd name="connsiteY14" fmla="*/ 608258 h 608363"/>
                <a:gd name="connsiteX15" fmla="*/ 526 w 312502"/>
                <a:gd name="connsiteY15" fmla="*/ 608258 h 608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2502" h="608363">
                  <a:moveTo>
                    <a:pt x="526" y="608258"/>
                  </a:moveTo>
                  <a:cubicBezTo>
                    <a:pt x="13112" y="590022"/>
                    <a:pt x="23410" y="570642"/>
                    <a:pt x="33493" y="551048"/>
                  </a:cubicBezTo>
                  <a:cubicBezTo>
                    <a:pt x="43576" y="531454"/>
                    <a:pt x="53659" y="511859"/>
                    <a:pt x="63671" y="492265"/>
                  </a:cubicBezTo>
                  <a:cubicBezTo>
                    <a:pt x="83838" y="452791"/>
                    <a:pt x="104004" y="413244"/>
                    <a:pt x="124170" y="373770"/>
                  </a:cubicBezTo>
                  <a:cubicBezTo>
                    <a:pt x="164289" y="295321"/>
                    <a:pt x="204335" y="216801"/>
                    <a:pt x="244453" y="138352"/>
                  </a:cubicBezTo>
                  <a:cubicBezTo>
                    <a:pt x="255681" y="116327"/>
                    <a:pt x="266908" y="94372"/>
                    <a:pt x="278207" y="72347"/>
                  </a:cubicBezTo>
                  <a:cubicBezTo>
                    <a:pt x="289577" y="50107"/>
                    <a:pt x="301449" y="28009"/>
                    <a:pt x="312104" y="5412"/>
                  </a:cubicBezTo>
                  <a:cubicBezTo>
                    <a:pt x="314106" y="1192"/>
                    <a:pt x="308028" y="-2312"/>
                    <a:pt x="305668" y="1907"/>
                  </a:cubicBezTo>
                  <a:cubicBezTo>
                    <a:pt x="294869" y="21430"/>
                    <a:pt x="285144" y="41597"/>
                    <a:pt x="274989" y="61405"/>
                  </a:cubicBezTo>
                  <a:cubicBezTo>
                    <a:pt x="264977" y="81000"/>
                    <a:pt x="254966" y="100665"/>
                    <a:pt x="244954" y="120260"/>
                  </a:cubicBezTo>
                  <a:cubicBezTo>
                    <a:pt x="224788" y="159806"/>
                    <a:pt x="204621" y="199281"/>
                    <a:pt x="184455" y="238827"/>
                  </a:cubicBezTo>
                  <a:cubicBezTo>
                    <a:pt x="144408" y="317347"/>
                    <a:pt x="104362" y="395796"/>
                    <a:pt x="64315" y="474316"/>
                  </a:cubicBezTo>
                  <a:cubicBezTo>
                    <a:pt x="52945" y="496627"/>
                    <a:pt x="41574" y="518868"/>
                    <a:pt x="30346" y="541180"/>
                  </a:cubicBezTo>
                  <a:cubicBezTo>
                    <a:pt x="19262" y="563134"/>
                    <a:pt x="8250" y="584945"/>
                    <a:pt x="25" y="608115"/>
                  </a:cubicBezTo>
                  <a:cubicBezTo>
                    <a:pt x="-118" y="608329"/>
                    <a:pt x="383" y="608472"/>
                    <a:pt x="526" y="608258"/>
                  </a:cubicBezTo>
                  <a:lnTo>
                    <a:pt x="526" y="608258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62" name="任意多边形: 形状 461"/>
            <p:cNvSpPr/>
            <p:nvPr/>
          </p:nvSpPr>
          <p:spPr>
            <a:xfrm rot="5400000">
              <a:off x="51765" y="4844138"/>
              <a:ext cx="636701" cy="1279486"/>
            </a:xfrm>
            <a:custGeom>
              <a:avLst/>
              <a:gdLst>
                <a:gd name="connsiteX0" fmla="*/ 1126 w 335490"/>
                <a:gd name="connsiteY0" fmla="*/ 673945 h 674186"/>
                <a:gd name="connsiteX1" fmla="*/ 39743 w 335490"/>
                <a:gd name="connsiteY1" fmla="*/ 612588 h 674186"/>
                <a:gd name="connsiteX2" fmla="*/ 75499 w 335490"/>
                <a:gd name="connsiteY2" fmla="*/ 548871 h 674186"/>
                <a:gd name="connsiteX3" fmla="*/ 144651 w 335490"/>
                <a:gd name="connsiteY3" fmla="*/ 419148 h 674186"/>
                <a:gd name="connsiteX4" fmla="*/ 271156 w 335490"/>
                <a:gd name="connsiteY4" fmla="*/ 155626 h 674186"/>
                <a:gd name="connsiteX5" fmla="*/ 303980 w 335490"/>
                <a:gd name="connsiteY5" fmla="*/ 80968 h 674186"/>
                <a:gd name="connsiteX6" fmla="*/ 335302 w 335490"/>
                <a:gd name="connsiteY6" fmla="*/ 4521 h 674186"/>
                <a:gd name="connsiteX7" fmla="*/ 328508 w 335490"/>
                <a:gd name="connsiteY7" fmla="*/ 1875 h 674186"/>
                <a:gd name="connsiteX8" fmla="*/ 299403 w 335490"/>
                <a:gd name="connsiteY8" fmla="*/ 68811 h 674186"/>
                <a:gd name="connsiteX9" fmla="*/ 270155 w 335490"/>
                <a:gd name="connsiteY9" fmla="*/ 135817 h 674186"/>
                <a:gd name="connsiteX10" fmla="*/ 209083 w 335490"/>
                <a:gd name="connsiteY10" fmla="*/ 268615 h 674186"/>
                <a:gd name="connsiteX11" fmla="*/ 77287 w 335490"/>
                <a:gd name="connsiteY11" fmla="*/ 528561 h 674186"/>
                <a:gd name="connsiteX12" fmla="*/ 38241 w 335490"/>
                <a:gd name="connsiteY12" fmla="*/ 600145 h 674186"/>
                <a:gd name="connsiteX13" fmla="*/ 54 w 335490"/>
                <a:gd name="connsiteY13" fmla="*/ 673230 h 674186"/>
                <a:gd name="connsiteX14" fmla="*/ 1126 w 335490"/>
                <a:gd name="connsiteY14" fmla="*/ 673945 h 674186"/>
                <a:gd name="connsiteX15" fmla="*/ 1126 w 335490"/>
                <a:gd name="connsiteY15" fmla="*/ 673945 h 674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490" h="674186">
                  <a:moveTo>
                    <a:pt x="1126" y="673945"/>
                  </a:moveTo>
                  <a:cubicBezTo>
                    <a:pt x="15500" y="654351"/>
                    <a:pt x="27729" y="633613"/>
                    <a:pt x="39743" y="612588"/>
                  </a:cubicBezTo>
                  <a:cubicBezTo>
                    <a:pt x="51828" y="591420"/>
                    <a:pt x="63699" y="570181"/>
                    <a:pt x="75499" y="548871"/>
                  </a:cubicBezTo>
                  <a:cubicBezTo>
                    <a:pt x="99169" y="505963"/>
                    <a:pt x="122268" y="462770"/>
                    <a:pt x="144651" y="419148"/>
                  </a:cubicBezTo>
                  <a:cubicBezTo>
                    <a:pt x="189131" y="332475"/>
                    <a:pt x="231324" y="244587"/>
                    <a:pt x="271156" y="155626"/>
                  </a:cubicBezTo>
                  <a:cubicBezTo>
                    <a:pt x="282312" y="130812"/>
                    <a:pt x="293181" y="105925"/>
                    <a:pt x="303980" y="80968"/>
                  </a:cubicBezTo>
                  <a:cubicBezTo>
                    <a:pt x="314850" y="55724"/>
                    <a:pt x="326220" y="30480"/>
                    <a:pt x="335302" y="4521"/>
                  </a:cubicBezTo>
                  <a:cubicBezTo>
                    <a:pt x="336661" y="588"/>
                    <a:pt x="330296" y="-1915"/>
                    <a:pt x="328508" y="1875"/>
                  </a:cubicBezTo>
                  <a:cubicBezTo>
                    <a:pt x="317996" y="23830"/>
                    <a:pt x="308986" y="46499"/>
                    <a:pt x="299403" y="68811"/>
                  </a:cubicBezTo>
                  <a:cubicBezTo>
                    <a:pt x="289820" y="91194"/>
                    <a:pt x="280095" y="113506"/>
                    <a:pt x="270155" y="135817"/>
                  </a:cubicBezTo>
                  <a:cubicBezTo>
                    <a:pt x="250346" y="180369"/>
                    <a:pt x="230036" y="224635"/>
                    <a:pt x="209083" y="268615"/>
                  </a:cubicBezTo>
                  <a:cubicBezTo>
                    <a:pt x="167320" y="356360"/>
                    <a:pt x="123340" y="443033"/>
                    <a:pt x="77287" y="528561"/>
                  </a:cubicBezTo>
                  <a:cubicBezTo>
                    <a:pt x="64414" y="552518"/>
                    <a:pt x="51399" y="576403"/>
                    <a:pt x="38241" y="600145"/>
                  </a:cubicBezTo>
                  <a:cubicBezTo>
                    <a:pt x="24869" y="624244"/>
                    <a:pt x="11209" y="647986"/>
                    <a:pt x="54" y="673230"/>
                  </a:cubicBezTo>
                  <a:cubicBezTo>
                    <a:pt x="-232" y="673802"/>
                    <a:pt x="697" y="674589"/>
                    <a:pt x="1126" y="673945"/>
                  </a:cubicBezTo>
                  <a:lnTo>
                    <a:pt x="1126" y="67394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63" name="任意多边形: 形状 462"/>
            <p:cNvSpPr/>
            <p:nvPr/>
          </p:nvSpPr>
          <p:spPr>
            <a:xfrm rot="5400000">
              <a:off x="1009678" y="5614300"/>
              <a:ext cx="186972" cy="200936"/>
            </a:xfrm>
            <a:custGeom>
              <a:avLst/>
              <a:gdLst>
                <a:gd name="connsiteX0" fmla="*/ 119 w 98519"/>
                <a:gd name="connsiteY0" fmla="*/ 643 h 105877"/>
                <a:gd name="connsiteX1" fmla="*/ 14063 w 98519"/>
                <a:gd name="connsiteY1" fmla="*/ 11871 h 105877"/>
                <a:gd name="connsiteX2" fmla="*/ 28938 w 98519"/>
                <a:gd name="connsiteY2" fmla="*/ 21239 h 105877"/>
                <a:gd name="connsiteX3" fmla="*/ 58472 w 98519"/>
                <a:gd name="connsiteY3" fmla="*/ 44623 h 105877"/>
                <a:gd name="connsiteX4" fmla="*/ 78710 w 98519"/>
                <a:gd name="connsiteY4" fmla="*/ 71083 h 105877"/>
                <a:gd name="connsiteX5" fmla="*/ 89723 w 98519"/>
                <a:gd name="connsiteY5" fmla="*/ 102763 h 105877"/>
                <a:gd name="connsiteX6" fmla="*/ 98519 w 98519"/>
                <a:gd name="connsiteY6" fmla="*/ 101332 h 105877"/>
                <a:gd name="connsiteX7" fmla="*/ 87792 w 98519"/>
                <a:gd name="connsiteY7" fmla="*/ 67936 h 105877"/>
                <a:gd name="connsiteX8" fmla="*/ 65981 w 98519"/>
                <a:gd name="connsiteY8" fmla="*/ 39761 h 105877"/>
                <a:gd name="connsiteX9" fmla="*/ 35374 w 98519"/>
                <a:gd name="connsiteY9" fmla="*/ 16090 h 105877"/>
                <a:gd name="connsiteX10" fmla="*/ 18783 w 98519"/>
                <a:gd name="connsiteY10" fmla="*/ 6507 h 105877"/>
                <a:gd name="connsiteX11" fmla="*/ 405 w 98519"/>
                <a:gd name="connsiteY11" fmla="*/ 0 h 105877"/>
                <a:gd name="connsiteX12" fmla="*/ 119 w 98519"/>
                <a:gd name="connsiteY12" fmla="*/ 643 h 105877"/>
                <a:gd name="connsiteX13" fmla="*/ 119 w 98519"/>
                <a:gd name="connsiteY13" fmla="*/ 643 h 105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8519" h="105877">
                  <a:moveTo>
                    <a:pt x="119" y="643"/>
                  </a:moveTo>
                  <a:cubicBezTo>
                    <a:pt x="4552" y="4791"/>
                    <a:pt x="8914" y="8653"/>
                    <a:pt x="14063" y="11871"/>
                  </a:cubicBezTo>
                  <a:cubicBezTo>
                    <a:pt x="19069" y="14946"/>
                    <a:pt x="24003" y="18021"/>
                    <a:pt x="28938" y="21239"/>
                  </a:cubicBezTo>
                  <a:cubicBezTo>
                    <a:pt x="39450" y="28104"/>
                    <a:pt x="49533" y="35756"/>
                    <a:pt x="58472" y="44623"/>
                  </a:cubicBezTo>
                  <a:cubicBezTo>
                    <a:pt x="66410" y="52490"/>
                    <a:pt x="73347" y="61286"/>
                    <a:pt x="78710" y="71083"/>
                  </a:cubicBezTo>
                  <a:cubicBezTo>
                    <a:pt x="84288" y="81166"/>
                    <a:pt x="86791" y="91750"/>
                    <a:pt x="89723" y="102763"/>
                  </a:cubicBezTo>
                  <a:cubicBezTo>
                    <a:pt x="91082" y="107769"/>
                    <a:pt x="98519" y="106338"/>
                    <a:pt x="98519" y="101332"/>
                  </a:cubicBezTo>
                  <a:cubicBezTo>
                    <a:pt x="98448" y="89676"/>
                    <a:pt x="93370" y="78019"/>
                    <a:pt x="87792" y="67936"/>
                  </a:cubicBezTo>
                  <a:cubicBezTo>
                    <a:pt x="82000" y="57567"/>
                    <a:pt x="74491" y="48056"/>
                    <a:pt x="65981" y="39761"/>
                  </a:cubicBezTo>
                  <a:cubicBezTo>
                    <a:pt x="56756" y="30750"/>
                    <a:pt x="46244" y="22955"/>
                    <a:pt x="35374" y="16090"/>
                  </a:cubicBezTo>
                  <a:cubicBezTo>
                    <a:pt x="30011" y="12657"/>
                    <a:pt x="24432" y="9511"/>
                    <a:pt x="18783" y="6507"/>
                  </a:cubicBezTo>
                  <a:cubicBezTo>
                    <a:pt x="12848" y="3361"/>
                    <a:pt x="6912" y="1573"/>
                    <a:pt x="405" y="0"/>
                  </a:cubicBezTo>
                  <a:cubicBezTo>
                    <a:pt x="119" y="0"/>
                    <a:pt x="-168" y="429"/>
                    <a:pt x="119" y="643"/>
                  </a:cubicBezTo>
                  <a:lnTo>
                    <a:pt x="119" y="64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64" name="任意多边形: 形状 463"/>
            <p:cNvSpPr/>
            <p:nvPr/>
          </p:nvSpPr>
          <p:spPr>
            <a:xfrm rot="5400000">
              <a:off x="397341" y="3298048"/>
              <a:ext cx="740689" cy="1318084"/>
            </a:xfrm>
            <a:custGeom>
              <a:avLst/>
              <a:gdLst>
                <a:gd name="connsiteX0" fmla="*/ 3193 w 390283"/>
                <a:gd name="connsiteY0" fmla="*/ 693725 h 694524"/>
                <a:gd name="connsiteX1" fmla="*/ 37161 w 390283"/>
                <a:gd name="connsiteY1" fmla="*/ 623572 h 694524"/>
                <a:gd name="connsiteX2" fmla="*/ 69985 w 390283"/>
                <a:gd name="connsiteY2" fmla="*/ 554634 h 694524"/>
                <a:gd name="connsiteX3" fmla="*/ 139995 w 390283"/>
                <a:gd name="connsiteY3" fmla="*/ 417045 h 694524"/>
                <a:gd name="connsiteX4" fmla="*/ 294748 w 390283"/>
                <a:gd name="connsiteY4" fmla="*/ 150019 h 694524"/>
                <a:gd name="connsiteX5" fmla="*/ 341445 w 390283"/>
                <a:gd name="connsiteY5" fmla="*/ 77506 h 694524"/>
                <a:gd name="connsiteX6" fmla="*/ 389573 w 390283"/>
                <a:gd name="connsiteY6" fmla="*/ 5922 h 694524"/>
                <a:gd name="connsiteX7" fmla="*/ 382207 w 390283"/>
                <a:gd name="connsiteY7" fmla="*/ 1846 h 694524"/>
                <a:gd name="connsiteX8" fmla="*/ 338656 w 390283"/>
                <a:gd name="connsiteY8" fmla="*/ 66565 h 694524"/>
                <a:gd name="connsiteX9" fmla="*/ 297250 w 390283"/>
                <a:gd name="connsiteY9" fmla="*/ 130639 h 694524"/>
                <a:gd name="connsiteX10" fmla="*/ 217014 w 390283"/>
                <a:gd name="connsiteY10" fmla="*/ 262436 h 694524"/>
                <a:gd name="connsiteX11" fmla="*/ 71201 w 390283"/>
                <a:gd name="connsiteY11" fmla="*/ 534539 h 694524"/>
                <a:gd name="connsiteX12" fmla="*/ 34086 w 390283"/>
                <a:gd name="connsiteY12" fmla="*/ 612487 h 694524"/>
                <a:gd name="connsiteX13" fmla="*/ 47 w 390283"/>
                <a:gd name="connsiteY13" fmla="*/ 692509 h 694524"/>
                <a:gd name="connsiteX14" fmla="*/ 3193 w 390283"/>
                <a:gd name="connsiteY14" fmla="*/ 693725 h 694524"/>
                <a:gd name="connsiteX15" fmla="*/ 3193 w 390283"/>
                <a:gd name="connsiteY15" fmla="*/ 693725 h 69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0283" h="694524">
                  <a:moveTo>
                    <a:pt x="3193" y="693725"/>
                  </a:moveTo>
                  <a:cubicBezTo>
                    <a:pt x="16495" y="671484"/>
                    <a:pt x="26220" y="647027"/>
                    <a:pt x="37161" y="623572"/>
                  </a:cubicBezTo>
                  <a:cubicBezTo>
                    <a:pt x="47960" y="600473"/>
                    <a:pt x="58901" y="577518"/>
                    <a:pt x="69985" y="554634"/>
                  </a:cubicBezTo>
                  <a:cubicBezTo>
                    <a:pt x="92512" y="508366"/>
                    <a:pt x="115824" y="462455"/>
                    <a:pt x="139995" y="417045"/>
                  </a:cubicBezTo>
                  <a:cubicBezTo>
                    <a:pt x="188338" y="326225"/>
                    <a:pt x="239898" y="237121"/>
                    <a:pt x="294748" y="150019"/>
                  </a:cubicBezTo>
                  <a:cubicBezTo>
                    <a:pt x="310051" y="125705"/>
                    <a:pt x="325641" y="101534"/>
                    <a:pt x="341445" y="77506"/>
                  </a:cubicBezTo>
                  <a:cubicBezTo>
                    <a:pt x="357249" y="53478"/>
                    <a:pt x="373840" y="29951"/>
                    <a:pt x="389573" y="5922"/>
                  </a:cubicBezTo>
                  <a:cubicBezTo>
                    <a:pt x="392576" y="1346"/>
                    <a:pt x="385282" y="-2373"/>
                    <a:pt x="382207" y="1846"/>
                  </a:cubicBezTo>
                  <a:cubicBezTo>
                    <a:pt x="367046" y="22942"/>
                    <a:pt x="352958" y="44825"/>
                    <a:pt x="338656" y="66565"/>
                  </a:cubicBezTo>
                  <a:cubicBezTo>
                    <a:pt x="324640" y="87804"/>
                    <a:pt x="310909" y="109186"/>
                    <a:pt x="297250" y="130639"/>
                  </a:cubicBezTo>
                  <a:cubicBezTo>
                    <a:pt x="269718" y="174119"/>
                    <a:pt x="242973" y="218027"/>
                    <a:pt x="217014" y="262436"/>
                  </a:cubicBezTo>
                  <a:cubicBezTo>
                    <a:pt x="165096" y="351326"/>
                    <a:pt x="116468" y="442074"/>
                    <a:pt x="71201" y="534539"/>
                  </a:cubicBezTo>
                  <a:cubicBezTo>
                    <a:pt x="58544" y="560355"/>
                    <a:pt x="46172" y="586385"/>
                    <a:pt x="34086" y="612487"/>
                  </a:cubicBezTo>
                  <a:cubicBezTo>
                    <a:pt x="22001" y="638661"/>
                    <a:pt x="8342" y="664905"/>
                    <a:pt x="47" y="692509"/>
                  </a:cubicBezTo>
                  <a:cubicBezTo>
                    <a:pt x="-382" y="694368"/>
                    <a:pt x="2264" y="695298"/>
                    <a:pt x="3193" y="693725"/>
                  </a:cubicBezTo>
                  <a:lnTo>
                    <a:pt x="3193" y="69372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65" name="任意多边形: 形状 464"/>
            <p:cNvSpPr/>
            <p:nvPr/>
          </p:nvSpPr>
          <p:spPr>
            <a:xfrm rot="5400000">
              <a:off x="653182" y="4863406"/>
              <a:ext cx="1311845" cy="221994"/>
            </a:xfrm>
            <a:custGeom>
              <a:avLst/>
              <a:gdLst>
                <a:gd name="connsiteX0" fmla="*/ 288 w 691236"/>
                <a:gd name="connsiteY0" fmla="*/ 715 h 116973"/>
                <a:gd name="connsiteX1" fmla="*/ 134588 w 691236"/>
                <a:gd name="connsiteY1" fmla="*/ 24886 h 116973"/>
                <a:gd name="connsiteX2" fmla="*/ 267743 w 691236"/>
                <a:gd name="connsiteY2" fmla="*/ 46125 h 116973"/>
                <a:gd name="connsiteX3" fmla="*/ 535413 w 691236"/>
                <a:gd name="connsiteY3" fmla="*/ 90749 h 116973"/>
                <a:gd name="connsiteX4" fmla="*/ 610500 w 691236"/>
                <a:gd name="connsiteY4" fmla="*/ 103836 h 116973"/>
                <a:gd name="connsiteX5" fmla="*/ 685588 w 691236"/>
                <a:gd name="connsiteY5" fmla="*/ 116922 h 116973"/>
                <a:gd name="connsiteX6" fmla="*/ 687805 w 691236"/>
                <a:gd name="connsiteY6" fmla="*/ 107983 h 116973"/>
                <a:gd name="connsiteX7" fmla="*/ 620655 w 691236"/>
                <a:gd name="connsiteY7" fmla="*/ 95826 h 116973"/>
                <a:gd name="connsiteX8" fmla="*/ 553434 w 691236"/>
                <a:gd name="connsiteY8" fmla="*/ 84098 h 116973"/>
                <a:gd name="connsiteX9" fmla="*/ 419706 w 691236"/>
                <a:gd name="connsiteY9" fmla="*/ 61429 h 116973"/>
                <a:gd name="connsiteX10" fmla="*/ 150678 w 691236"/>
                <a:gd name="connsiteY10" fmla="*/ 18665 h 116973"/>
                <a:gd name="connsiteX11" fmla="*/ 76020 w 691236"/>
                <a:gd name="connsiteY11" fmla="*/ 7652 h 116973"/>
                <a:gd name="connsiteX12" fmla="*/ 38118 w 691236"/>
                <a:gd name="connsiteY12" fmla="*/ 2503 h 116973"/>
                <a:gd name="connsiteX13" fmla="*/ 360 w 691236"/>
                <a:gd name="connsiteY13" fmla="*/ 0 h 116973"/>
                <a:gd name="connsiteX14" fmla="*/ 288 w 691236"/>
                <a:gd name="connsiteY14" fmla="*/ 715 h 116973"/>
                <a:gd name="connsiteX15" fmla="*/ 288 w 691236"/>
                <a:gd name="connsiteY15" fmla="*/ 715 h 11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1236" h="116973">
                  <a:moveTo>
                    <a:pt x="288" y="715"/>
                  </a:moveTo>
                  <a:cubicBezTo>
                    <a:pt x="44125" y="12729"/>
                    <a:pt x="89750" y="17735"/>
                    <a:pt x="134588" y="24886"/>
                  </a:cubicBezTo>
                  <a:cubicBezTo>
                    <a:pt x="178997" y="31966"/>
                    <a:pt x="223406" y="38974"/>
                    <a:pt x="267743" y="46125"/>
                  </a:cubicBezTo>
                  <a:cubicBezTo>
                    <a:pt x="357062" y="60570"/>
                    <a:pt x="446237" y="75445"/>
                    <a:pt x="535413" y="90749"/>
                  </a:cubicBezTo>
                  <a:cubicBezTo>
                    <a:pt x="560442" y="95039"/>
                    <a:pt x="585471" y="99401"/>
                    <a:pt x="610500" y="103836"/>
                  </a:cubicBezTo>
                  <a:cubicBezTo>
                    <a:pt x="635529" y="108198"/>
                    <a:pt x="660487" y="113346"/>
                    <a:pt x="685588" y="116922"/>
                  </a:cubicBezTo>
                  <a:cubicBezTo>
                    <a:pt x="691309" y="117709"/>
                    <a:pt x="693740" y="109270"/>
                    <a:pt x="687805" y="107983"/>
                  </a:cubicBezTo>
                  <a:cubicBezTo>
                    <a:pt x="665636" y="103192"/>
                    <a:pt x="643038" y="99759"/>
                    <a:pt x="620655" y="95826"/>
                  </a:cubicBezTo>
                  <a:cubicBezTo>
                    <a:pt x="598272" y="91893"/>
                    <a:pt x="575817" y="87960"/>
                    <a:pt x="553434" y="84098"/>
                  </a:cubicBezTo>
                  <a:cubicBezTo>
                    <a:pt x="508882" y="76375"/>
                    <a:pt x="464330" y="68866"/>
                    <a:pt x="419706" y="61429"/>
                  </a:cubicBezTo>
                  <a:cubicBezTo>
                    <a:pt x="330102" y="46554"/>
                    <a:pt x="240497" y="32037"/>
                    <a:pt x="150678" y="18665"/>
                  </a:cubicBezTo>
                  <a:cubicBezTo>
                    <a:pt x="125792" y="14946"/>
                    <a:pt x="100906" y="11299"/>
                    <a:pt x="76020" y="7652"/>
                  </a:cubicBezTo>
                  <a:cubicBezTo>
                    <a:pt x="63433" y="5792"/>
                    <a:pt x="50776" y="3933"/>
                    <a:pt x="38118" y="2503"/>
                  </a:cubicBezTo>
                  <a:cubicBezTo>
                    <a:pt x="25532" y="1072"/>
                    <a:pt x="13089" y="286"/>
                    <a:pt x="360" y="0"/>
                  </a:cubicBezTo>
                  <a:cubicBezTo>
                    <a:pt x="-69" y="0"/>
                    <a:pt x="-141" y="572"/>
                    <a:pt x="288" y="715"/>
                  </a:cubicBezTo>
                  <a:lnTo>
                    <a:pt x="288" y="71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55" name="任意多边形: 形状 954"/>
            <p:cNvSpPr/>
            <p:nvPr/>
          </p:nvSpPr>
          <p:spPr>
            <a:xfrm rot="5400000">
              <a:off x="3717" y="3734046"/>
              <a:ext cx="80539" cy="87974"/>
            </a:xfrm>
            <a:custGeom>
              <a:avLst/>
              <a:gdLst>
                <a:gd name="connsiteX0" fmla="*/ 0 w 80539"/>
                <a:gd name="connsiteY0" fmla="*/ 87974 h 87974"/>
                <a:gd name="connsiteX1" fmla="*/ 4331 w 80539"/>
                <a:gd name="connsiteY1" fmla="*/ 81367 h 87974"/>
                <a:gd name="connsiteX2" fmla="*/ 77482 w 80539"/>
                <a:gd name="connsiteY2" fmla="*/ 343 h 87974"/>
                <a:gd name="connsiteX3" fmla="*/ 80196 w 80539"/>
                <a:gd name="connsiteY3" fmla="*/ 2922 h 87974"/>
                <a:gd name="connsiteX4" fmla="*/ 16141 w 80539"/>
                <a:gd name="connsiteY4" fmla="*/ 87974 h 87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539" h="87974">
                  <a:moveTo>
                    <a:pt x="0" y="87974"/>
                  </a:moveTo>
                  <a:lnTo>
                    <a:pt x="4331" y="81367"/>
                  </a:lnTo>
                  <a:cubicBezTo>
                    <a:pt x="26045" y="52188"/>
                    <a:pt x="48575" y="22603"/>
                    <a:pt x="77482" y="343"/>
                  </a:cubicBezTo>
                  <a:cubicBezTo>
                    <a:pt x="79111" y="-877"/>
                    <a:pt x="81418" y="1431"/>
                    <a:pt x="80196" y="2922"/>
                  </a:cubicBezTo>
                  <a:lnTo>
                    <a:pt x="16141" y="8797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73" name="任意多边形: 形状 472"/>
            <p:cNvSpPr/>
            <p:nvPr/>
          </p:nvSpPr>
          <p:spPr>
            <a:xfrm rot="5400000">
              <a:off x="69766" y="3787883"/>
              <a:ext cx="60759" cy="72165"/>
            </a:xfrm>
            <a:custGeom>
              <a:avLst/>
              <a:gdLst>
                <a:gd name="connsiteX0" fmla="*/ 1187 w 32015"/>
                <a:gd name="connsiteY0" fmla="*/ 37836 h 38025"/>
                <a:gd name="connsiteX1" fmla="*/ 6265 w 32015"/>
                <a:gd name="connsiteY1" fmla="*/ 37264 h 38025"/>
                <a:gd name="connsiteX2" fmla="*/ 10269 w 32015"/>
                <a:gd name="connsiteY2" fmla="*/ 33259 h 38025"/>
                <a:gd name="connsiteX3" fmla="*/ 15990 w 32015"/>
                <a:gd name="connsiteY3" fmla="*/ 23676 h 38025"/>
                <a:gd name="connsiteX4" fmla="*/ 23213 w 32015"/>
                <a:gd name="connsiteY4" fmla="*/ 14166 h 38025"/>
                <a:gd name="connsiteX5" fmla="*/ 27289 w 32015"/>
                <a:gd name="connsiteY5" fmla="*/ 9946 h 38025"/>
                <a:gd name="connsiteX6" fmla="*/ 29506 w 32015"/>
                <a:gd name="connsiteY6" fmla="*/ 8587 h 38025"/>
                <a:gd name="connsiteX7" fmla="*/ 32009 w 32015"/>
                <a:gd name="connsiteY7" fmla="*/ 3939 h 38025"/>
                <a:gd name="connsiteX8" fmla="*/ 27861 w 32015"/>
                <a:gd name="connsiteY8" fmla="*/ 6 h 38025"/>
                <a:gd name="connsiteX9" fmla="*/ 21926 w 32015"/>
                <a:gd name="connsiteY9" fmla="*/ 4440 h 38025"/>
                <a:gd name="connsiteX10" fmla="*/ 18135 w 32015"/>
                <a:gd name="connsiteY10" fmla="*/ 8587 h 38025"/>
                <a:gd name="connsiteX11" fmla="*/ 10984 w 32015"/>
                <a:gd name="connsiteY11" fmla="*/ 18384 h 38025"/>
                <a:gd name="connsiteX12" fmla="*/ 5836 w 32015"/>
                <a:gd name="connsiteY12" fmla="*/ 27896 h 38025"/>
                <a:gd name="connsiteX13" fmla="*/ 3404 w 32015"/>
                <a:gd name="connsiteY13" fmla="*/ 31686 h 38025"/>
                <a:gd name="connsiteX14" fmla="*/ 401 w 32015"/>
                <a:gd name="connsiteY14" fmla="*/ 35333 h 38025"/>
                <a:gd name="connsiteX15" fmla="*/ 1187 w 32015"/>
                <a:gd name="connsiteY15" fmla="*/ 37836 h 38025"/>
                <a:gd name="connsiteX16" fmla="*/ 1187 w 32015"/>
                <a:gd name="connsiteY16" fmla="*/ 37836 h 3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015" h="38025">
                  <a:moveTo>
                    <a:pt x="1187" y="37836"/>
                  </a:moveTo>
                  <a:cubicBezTo>
                    <a:pt x="2832" y="38122"/>
                    <a:pt x="4763" y="38193"/>
                    <a:pt x="6265" y="37264"/>
                  </a:cubicBezTo>
                  <a:cubicBezTo>
                    <a:pt x="7909" y="36262"/>
                    <a:pt x="9196" y="34761"/>
                    <a:pt x="10269" y="33259"/>
                  </a:cubicBezTo>
                  <a:cubicBezTo>
                    <a:pt x="12415" y="30256"/>
                    <a:pt x="13988" y="26823"/>
                    <a:pt x="15990" y="23676"/>
                  </a:cubicBezTo>
                  <a:cubicBezTo>
                    <a:pt x="18135" y="20315"/>
                    <a:pt x="20567" y="17169"/>
                    <a:pt x="23213" y="14166"/>
                  </a:cubicBezTo>
                  <a:cubicBezTo>
                    <a:pt x="24500" y="12735"/>
                    <a:pt x="25787" y="11090"/>
                    <a:pt x="27289" y="9946"/>
                  </a:cubicBezTo>
                  <a:cubicBezTo>
                    <a:pt x="28004" y="9445"/>
                    <a:pt x="28791" y="9088"/>
                    <a:pt x="29506" y="8587"/>
                  </a:cubicBezTo>
                  <a:cubicBezTo>
                    <a:pt x="31151" y="7372"/>
                    <a:pt x="31866" y="5941"/>
                    <a:pt x="32009" y="3939"/>
                  </a:cubicBezTo>
                  <a:cubicBezTo>
                    <a:pt x="32152" y="1651"/>
                    <a:pt x="29864" y="77"/>
                    <a:pt x="27861" y="6"/>
                  </a:cubicBezTo>
                  <a:cubicBezTo>
                    <a:pt x="24714" y="-137"/>
                    <a:pt x="23570" y="2366"/>
                    <a:pt x="21926" y="4440"/>
                  </a:cubicBezTo>
                  <a:cubicBezTo>
                    <a:pt x="20781" y="5941"/>
                    <a:pt x="19351" y="7229"/>
                    <a:pt x="18135" y="8587"/>
                  </a:cubicBezTo>
                  <a:cubicBezTo>
                    <a:pt x="15561" y="11662"/>
                    <a:pt x="13130" y="14952"/>
                    <a:pt x="10984" y="18384"/>
                  </a:cubicBezTo>
                  <a:cubicBezTo>
                    <a:pt x="9053" y="21459"/>
                    <a:pt x="7552" y="24678"/>
                    <a:pt x="5836" y="27896"/>
                  </a:cubicBezTo>
                  <a:cubicBezTo>
                    <a:pt x="5120" y="29183"/>
                    <a:pt x="4334" y="30542"/>
                    <a:pt x="3404" y="31686"/>
                  </a:cubicBezTo>
                  <a:cubicBezTo>
                    <a:pt x="2403" y="32902"/>
                    <a:pt x="1545" y="34260"/>
                    <a:pt x="401" y="35333"/>
                  </a:cubicBezTo>
                  <a:cubicBezTo>
                    <a:pt x="-386" y="36048"/>
                    <a:pt x="43" y="37621"/>
                    <a:pt x="1187" y="37836"/>
                  </a:cubicBezTo>
                  <a:lnTo>
                    <a:pt x="1187" y="3783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3" name="任意多边形: 形状 962"/>
            <p:cNvSpPr/>
            <p:nvPr/>
          </p:nvSpPr>
          <p:spPr>
            <a:xfrm rot="5400000">
              <a:off x="-432202" y="4310189"/>
              <a:ext cx="1256133" cy="146986"/>
            </a:xfrm>
            <a:custGeom>
              <a:avLst/>
              <a:gdLst>
                <a:gd name="connsiteX0" fmla="*/ 2492 w 1256133"/>
                <a:gd name="connsiteY0" fmla="*/ 6786 h 146986"/>
                <a:gd name="connsiteX1" fmla="*/ 3035 w 1256133"/>
                <a:gd name="connsiteY1" fmla="*/ 0 h 146986"/>
                <a:gd name="connsiteX2" fmla="*/ 137938 w 1256133"/>
                <a:gd name="connsiteY2" fmla="*/ 15336 h 146986"/>
                <a:gd name="connsiteX3" fmla="*/ 274606 w 1256133"/>
                <a:gd name="connsiteY3" fmla="*/ 34066 h 146986"/>
                <a:gd name="connsiteX4" fmla="*/ 759931 w 1256133"/>
                <a:gd name="connsiteY4" fmla="*/ 93644 h 146986"/>
                <a:gd name="connsiteX5" fmla="*/ 1004221 w 1256133"/>
                <a:gd name="connsiteY5" fmla="*/ 116582 h 146986"/>
                <a:gd name="connsiteX6" fmla="*/ 1249055 w 1256133"/>
                <a:gd name="connsiteY6" fmla="*/ 132732 h 146986"/>
                <a:gd name="connsiteX7" fmla="*/ 1249461 w 1256133"/>
                <a:gd name="connsiteY7" fmla="*/ 146983 h 146986"/>
                <a:gd name="connsiteX8" fmla="*/ 974499 w 1256133"/>
                <a:gd name="connsiteY8" fmla="*/ 128796 h 146986"/>
                <a:gd name="connsiteX9" fmla="*/ 488088 w 1256133"/>
                <a:gd name="connsiteY9" fmla="*/ 76408 h 146986"/>
                <a:gd name="connsiteX10" fmla="*/ 244747 w 1256133"/>
                <a:gd name="connsiteY10" fmla="*/ 44107 h 146986"/>
                <a:gd name="connsiteX11" fmla="*/ 124909 w 1256133"/>
                <a:gd name="connsiteY11" fmla="*/ 27416 h 146986"/>
                <a:gd name="connsiteX12" fmla="*/ 2492 w 1256133"/>
                <a:gd name="connsiteY12" fmla="*/ 6786 h 14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6133" h="146986">
                  <a:moveTo>
                    <a:pt x="2492" y="6786"/>
                  </a:moveTo>
                  <a:cubicBezTo>
                    <a:pt x="-1173" y="5972"/>
                    <a:pt x="-630" y="0"/>
                    <a:pt x="3035" y="0"/>
                  </a:cubicBezTo>
                  <a:cubicBezTo>
                    <a:pt x="48230" y="1765"/>
                    <a:pt x="93016" y="9229"/>
                    <a:pt x="137938" y="15336"/>
                  </a:cubicBezTo>
                  <a:cubicBezTo>
                    <a:pt x="183539" y="21580"/>
                    <a:pt x="229003" y="27957"/>
                    <a:pt x="274606" y="34066"/>
                  </a:cubicBezTo>
                  <a:cubicBezTo>
                    <a:pt x="436109" y="55915"/>
                    <a:pt x="597883" y="76545"/>
                    <a:pt x="759931" y="93644"/>
                  </a:cubicBezTo>
                  <a:cubicBezTo>
                    <a:pt x="841361" y="102331"/>
                    <a:pt x="922656" y="110066"/>
                    <a:pt x="1004221" y="116582"/>
                  </a:cubicBezTo>
                  <a:cubicBezTo>
                    <a:pt x="1085787" y="123095"/>
                    <a:pt x="1167489" y="127031"/>
                    <a:pt x="1249055" y="132732"/>
                  </a:cubicBezTo>
                  <a:cubicBezTo>
                    <a:pt x="1258148" y="133410"/>
                    <a:pt x="1258691" y="147254"/>
                    <a:pt x="1249461" y="146983"/>
                  </a:cubicBezTo>
                  <a:cubicBezTo>
                    <a:pt x="1157717" y="144539"/>
                    <a:pt x="1065837" y="136532"/>
                    <a:pt x="974499" y="128796"/>
                  </a:cubicBezTo>
                  <a:cubicBezTo>
                    <a:pt x="812045" y="115088"/>
                    <a:pt x="649863" y="96903"/>
                    <a:pt x="488088" y="76408"/>
                  </a:cubicBezTo>
                  <a:cubicBezTo>
                    <a:pt x="406930" y="66094"/>
                    <a:pt x="325769" y="55236"/>
                    <a:pt x="244747" y="44107"/>
                  </a:cubicBezTo>
                  <a:cubicBezTo>
                    <a:pt x="204846" y="38679"/>
                    <a:pt x="164809" y="33115"/>
                    <a:pt x="124909" y="27416"/>
                  </a:cubicBezTo>
                  <a:cubicBezTo>
                    <a:pt x="83787" y="21443"/>
                    <a:pt x="42800" y="16693"/>
                    <a:pt x="2492" y="678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75" name="任意多边形: 形状 474"/>
            <p:cNvSpPr/>
            <p:nvPr/>
          </p:nvSpPr>
          <p:spPr>
            <a:xfrm rot="5400000">
              <a:off x="357206" y="3660243"/>
              <a:ext cx="188997" cy="382556"/>
            </a:xfrm>
            <a:custGeom>
              <a:avLst/>
              <a:gdLst>
                <a:gd name="connsiteX0" fmla="*/ 501 w 99586"/>
                <a:gd name="connsiteY0" fmla="*/ 201520 h 201576"/>
                <a:gd name="connsiteX1" fmla="*/ 6651 w 99586"/>
                <a:gd name="connsiteY1" fmla="*/ 193868 h 201576"/>
                <a:gd name="connsiteX2" fmla="*/ 11656 w 99586"/>
                <a:gd name="connsiteY2" fmla="*/ 182641 h 201576"/>
                <a:gd name="connsiteX3" fmla="*/ 20667 w 99586"/>
                <a:gd name="connsiteY3" fmla="*/ 161688 h 201576"/>
                <a:gd name="connsiteX4" fmla="*/ 39474 w 99586"/>
                <a:gd name="connsiteY4" fmla="*/ 118137 h 201576"/>
                <a:gd name="connsiteX5" fmla="*/ 75016 w 99586"/>
                <a:gd name="connsiteY5" fmla="*/ 38830 h 201576"/>
                <a:gd name="connsiteX6" fmla="*/ 86744 w 99586"/>
                <a:gd name="connsiteY6" fmla="*/ 20023 h 201576"/>
                <a:gd name="connsiteX7" fmla="*/ 99473 w 99586"/>
                <a:gd name="connsiteY7" fmla="*/ 3360 h 201576"/>
                <a:gd name="connsiteX8" fmla="*/ 95969 w 99586"/>
                <a:gd name="connsiteY8" fmla="*/ 71 h 201576"/>
                <a:gd name="connsiteX9" fmla="*/ 82453 w 99586"/>
                <a:gd name="connsiteY9" fmla="*/ 12013 h 201576"/>
                <a:gd name="connsiteX10" fmla="*/ 71369 w 99586"/>
                <a:gd name="connsiteY10" fmla="*/ 28532 h 201576"/>
                <a:gd name="connsiteX11" fmla="*/ 54277 w 99586"/>
                <a:gd name="connsiteY11" fmla="*/ 64360 h 201576"/>
                <a:gd name="connsiteX12" fmla="*/ 16591 w 99586"/>
                <a:gd name="connsiteY12" fmla="*/ 152463 h 201576"/>
                <a:gd name="connsiteX13" fmla="*/ 6579 w 99586"/>
                <a:gd name="connsiteY13" fmla="*/ 176848 h 201576"/>
                <a:gd name="connsiteX14" fmla="*/ 1788 w 99586"/>
                <a:gd name="connsiteY14" fmla="*/ 189077 h 201576"/>
                <a:gd name="connsiteX15" fmla="*/ 0 w 99586"/>
                <a:gd name="connsiteY15" fmla="*/ 201234 h 201576"/>
                <a:gd name="connsiteX16" fmla="*/ 501 w 99586"/>
                <a:gd name="connsiteY16" fmla="*/ 201520 h 201576"/>
                <a:gd name="connsiteX17" fmla="*/ 501 w 99586"/>
                <a:gd name="connsiteY17" fmla="*/ 201520 h 20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6" h="201576">
                  <a:moveTo>
                    <a:pt x="501" y="201520"/>
                  </a:moveTo>
                  <a:cubicBezTo>
                    <a:pt x="2646" y="199088"/>
                    <a:pt x="5077" y="196800"/>
                    <a:pt x="6651" y="193868"/>
                  </a:cubicBezTo>
                  <a:cubicBezTo>
                    <a:pt x="8653" y="190364"/>
                    <a:pt x="10011" y="186359"/>
                    <a:pt x="11656" y="182641"/>
                  </a:cubicBezTo>
                  <a:cubicBezTo>
                    <a:pt x="14660" y="175633"/>
                    <a:pt x="17663" y="168624"/>
                    <a:pt x="20667" y="161688"/>
                  </a:cubicBezTo>
                  <a:cubicBezTo>
                    <a:pt x="26889" y="147171"/>
                    <a:pt x="33182" y="132654"/>
                    <a:pt x="39474" y="118137"/>
                  </a:cubicBezTo>
                  <a:cubicBezTo>
                    <a:pt x="50917" y="91678"/>
                    <a:pt x="61429" y="64288"/>
                    <a:pt x="75016" y="38830"/>
                  </a:cubicBezTo>
                  <a:cubicBezTo>
                    <a:pt x="78520" y="32322"/>
                    <a:pt x="82310" y="25887"/>
                    <a:pt x="86744" y="20023"/>
                  </a:cubicBezTo>
                  <a:cubicBezTo>
                    <a:pt x="90677" y="14731"/>
                    <a:pt x="97542" y="9725"/>
                    <a:pt x="99473" y="3360"/>
                  </a:cubicBezTo>
                  <a:cubicBezTo>
                    <a:pt x="100117" y="1215"/>
                    <a:pt x="97900" y="-358"/>
                    <a:pt x="95969" y="71"/>
                  </a:cubicBezTo>
                  <a:cubicBezTo>
                    <a:pt x="90177" y="1358"/>
                    <a:pt x="85886" y="7580"/>
                    <a:pt x="82453" y="12013"/>
                  </a:cubicBezTo>
                  <a:cubicBezTo>
                    <a:pt x="78377" y="17233"/>
                    <a:pt x="74730" y="22812"/>
                    <a:pt x="71369" y="28532"/>
                  </a:cubicBezTo>
                  <a:cubicBezTo>
                    <a:pt x="64790" y="40046"/>
                    <a:pt x="59498" y="52203"/>
                    <a:pt x="54277" y="64360"/>
                  </a:cubicBezTo>
                  <a:cubicBezTo>
                    <a:pt x="41620" y="93680"/>
                    <a:pt x="28891" y="123000"/>
                    <a:pt x="16591" y="152463"/>
                  </a:cubicBezTo>
                  <a:cubicBezTo>
                    <a:pt x="13230" y="160615"/>
                    <a:pt x="9797" y="168696"/>
                    <a:pt x="6579" y="176848"/>
                  </a:cubicBezTo>
                  <a:cubicBezTo>
                    <a:pt x="4934" y="180925"/>
                    <a:pt x="3289" y="185001"/>
                    <a:pt x="1788" y="189077"/>
                  </a:cubicBezTo>
                  <a:cubicBezTo>
                    <a:pt x="286" y="193153"/>
                    <a:pt x="286" y="196943"/>
                    <a:pt x="0" y="201234"/>
                  </a:cubicBezTo>
                  <a:cubicBezTo>
                    <a:pt x="72" y="201520"/>
                    <a:pt x="357" y="201663"/>
                    <a:pt x="501" y="201520"/>
                  </a:cubicBezTo>
                  <a:lnTo>
                    <a:pt x="501" y="20152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5" name="任意多边形: 形状 964"/>
            <p:cNvSpPr/>
            <p:nvPr/>
          </p:nvSpPr>
          <p:spPr>
            <a:xfrm rot="5400000">
              <a:off x="-87805" y="4425803"/>
              <a:ext cx="1209655" cy="243172"/>
            </a:xfrm>
            <a:custGeom>
              <a:avLst/>
              <a:gdLst>
                <a:gd name="connsiteX0" fmla="*/ 122 w 1209655"/>
                <a:gd name="connsiteY0" fmla="*/ 3308 h 243172"/>
                <a:gd name="connsiteX1" fmla="*/ 5143 w 1209655"/>
                <a:gd name="connsiteY1" fmla="*/ 102 h 243172"/>
                <a:gd name="connsiteX2" fmla="*/ 39615 w 1209655"/>
                <a:gd name="connsiteY2" fmla="*/ 6346 h 243172"/>
                <a:gd name="connsiteX3" fmla="*/ 72053 w 1209655"/>
                <a:gd name="connsiteY3" fmla="*/ 13945 h 243172"/>
                <a:gd name="connsiteX4" fmla="*/ 138418 w 1209655"/>
                <a:gd name="connsiteY4" fmla="*/ 29281 h 243172"/>
                <a:gd name="connsiteX5" fmla="*/ 268299 w 1209655"/>
                <a:gd name="connsiteY5" fmla="*/ 57646 h 243172"/>
                <a:gd name="connsiteX6" fmla="*/ 736117 w 1209655"/>
                <a:gd name="connsiteY6" fmla="*/ 141113 h 243172"/>
                <a:gd name="connsiteX7" fmla="*/ 854463 w 1209655"/>
                <a:gd name="connsiteY7" fmla="*/ 158214 h 243172"/>
                <a:gd name="connsiteX8" fmla="*/ 970092 w 1209655"/>
                <a:gd name="connsiteY8" fmla="*/ 185357 h 243172"/>
                <a:gd name="connsiteX9" fmla="*/ 1084231 w 1209655"/>
                <a:gd name="connsiteY9" fmla="*/ 214401 h 243172"/>
                <a:gd name="connsiteX10" fmla="*/ 1201355 w 1209655"/>
                <a:gd name="connsiteY10" fmla="*/ 226479 h 243172"/>
                <a:gd name="connsiteX11" fmla="*/ 1201763 w 1209655"/>
                <a:gd name="connsiteY11" fmla="*/ 243172 h 243172"/>
                <a:gd name="connsiteX12" fmla="*/ 1070525 w 1209655"/>
                <a:gd name="connsiteY12" fmla="*/ 229329 h 243172"/>
                <a:gd name="connsiteX13" fmla="*/ 943900 w 1209655"/>
                <a:gd name="connsiteY13" fmla="*/ 195671 h 243172"/>
                <a:gd name="connsiteX14" fmla="*/ 707481 w 1209655"/>
                <a:gd name="connsiteY14" fmla="*/ 153735 h 243172"/>
                <a:gd name="connsiteX15" fmla="*/ 471467 w 1209655"/>
                <a:gd name="connsiteY15" fmla="*/ 114241 h 243172"/>
                <a:gd name="connsiteX16" fmla="*/ 235321 w 1209655"/>
                <a:gd name="connsiteY16" fmla="*/ 66333 h 243172"/>
                <a:gd name="connsiteX17" fmla="*/ 118739 w 1209655"/>
                <a:gd name="connsiteY17" fmla="*/ 39596 h 243172"/>
                <a:gd name="connsiteX18" fmla="*/ 60653 w 1209655"/>
                <a:gd name="connsiteY18" fmla="*/ 25482 h 243172"/>
                <a:gd name="connsiteX19" fmla="*/ 3244 w 1209655"/>
                <a:gd name="connsiteY19" fmla="*/ 8652 h 243172"/>
                <a:gd name="connsiteX20" fmla="*/ 122 w 1209655"/>
                <a:gd name="connsiteY20" fmla="*/ 3308 h 24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09655" h="243172">
                  <a:moveTo>
                    <a:pt x="122" y="3308"/>
                  </a:moveTo>
                  <a:cubicBezTo>
                    <a:pt x="597" y="1256"/>
                    <a:pt x="2429" y="-441"/>
                    <a:pt x="5143" y="102"/>
                  </a:cubicBezTo>
                  <a:cubicBezTo>
                    <a:pt x="16680" y="2410"/>
                    <a:pt x="28215" y="3767"/>
                    <a:pt x="39615" y="6346"/>
                  </a:cubicBezTo>
                  <a:cubicBezTo>
                    <a:pt x="50475" y="8923"/>
                    <a:pt x="61330" y="11366"/>
                    <a:pt x="72053" y="13945"/>
                  </a:cubicBezTo>
                  <a:cubicBezTo>
                    <a:pt x="94174" y="19103"/>
                    <a:pt x="116297" y="24260"/>
                    <a:pt x="138418" y="29281"/>
                  </a:cubicBezTo>
                  <a:cubicBezTo>
                    <a:pt x="181576" y="39053"/>
                    <a:pt x="224869" y="48554"/>
                    <a:pt x="268299" y="57646"/>
                  </a:cubicBezTo>
                  <a:cubicBezTo>
                    <a:pt x="423289" y="90219"/>
                    <a:pt x="579364" y="118175"/>
                    <a:pt x="736117" y="141113"/>
                  </a:cubicBezTo>
                  <a:cubicBezTo>
                    <a:pt x="775610" y="146812"/>
                    <a:pt x="815104" y="151699"/>
                    <a:pt x="854463" y="158214"/>
                  </a:cubicBezTo>
                  <a:cubicBezTo>
                    <a:pt x="893684" y="164592"/>
                    <a:pt x="931957" y="174228"/>
                    <a:pt x="970092" y="185357"/>
                  </a:cubicBezTo>
                  <a:cubicBezTo>
                    <a:pt x="1007823" y="196349"/>
                    <a:pt x="1045551" y="207343"/>
                    <a:pt x="1084231" y="214401"/>
                  </a:cubicBezTo>
                  <a:cubicBezTo>
                    <a:pt x="1123047" y="221593"/>
                    <a:pt x="1161998" y="224715"/>
                    <a:pt x="1201355" y="226479"/>
                  </a:cubicBezTo>
                  <a:cubicBezTo>
                    <a:pt x="1212078" y="226887"/>
                    <a:pt x="1212619" y="243172"/>
                    <a:pt x="1201763" y="243172"/>
                  </a:cubicBezTo>
                  <a:cubicBezTo>
                    <a:pt x="1157925" y="243172"/>
                    <a:pt x="1113546" y="237742"/>
                    <a:pt x="1070525" y="229329"/>
                  </a:cubicBezTo>
                  <a:cubicBezTo>
                    <a:pt x="1027638" y="220914"/>
                    <a:pt x="985973" y="207614"/>
                    <a:pt x="943900" y="195671"/>
                  </a:cubicBezTo>
                  <a:cubicBezTo>
                    <a:pt x="866541" y="173822"/>
                    <a:pt x="786739" y="165678"/>
                    <a:pt x="707481" y="153735"/>
                  </a:cubicBezTo>
                  <a:cubicBezTo>
                    <a:pt x="628630" y="141790"/>
                    <a:pt x="549914" y="128627"/>
                    <a:pt x="471467" y="114241"/>
                  </a:cubicBezTo>
                  <a:cubicBezTo>
                    <a:pt x="392480" y="99719"/>
                    <a:pt x="313766" y="83569"/>
                    <a:pt x="235321" y="66333"/>
                  </a:cubicBezTo>
                  <a:cubicBezTo>
                    <a:pt x="196370" y="57781"/>
                    <a:pt x="157554" y="48825"/>
                    <a:pt x="118739" y="39596"/>
                  </a:cubicBezTo>
                  <a:cubicBezTo>
                    <a:pt x="99332" y="34982"/>
                    <a:pt x="80060" y="30232"/>
                    <a:pt x="60653" y="25482"/>
                  </a:cubicBezTo>
                  <a:cubicBezTo>
                    <a:pt x="41109" y="20732"/>
                    <a:pt x="22381" y="14624"/>
                    <a:pt x="3244" y="8652"/>
                  </a:cubicBezTo>
                  <a:cubicBezTo>
                    <a:pt x="530" y="7770"/>
                    <a:pt x="-353" y="5361"/>
                    <a:pt x="122" y="330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77" name="任意多边形: 形状 476"/>
            <p:cNvSpPr/>
            <p:nvPr/>
          </p:nvSpPr>
          <p:spPr>
            <a:xfrm rot="5400000">
              <a:off x="189094" y="4940678"/>
              <a:ext cx="165454" cy="296410"/>
            </a:xfrm>
            <a:custGeom>
              <a:avLst/>
              <a:gdLst>
                <a:gd name="connsiteX0" fmla="*/ 1220 w 87181"/>
                <a:gd name="connsiteY0" fmla="*/ 156053 h 156184"/>
                <a:gd name="connsiteX1" fmla="*/ 7656 w 87181"/>
                <a:gd name="connsiteY1" fmla="*/ 150117 h 156184"/>
                <a:gd name="connsiteX2" fmla="*/ 13235 w 87181"/>
                <a:gd name="connsiteY2" fmla="*/ 140177 h 156184"/>
                <a:gd name="connsiteX3" fmla="*/ 23246 w 87181"/>
                <a:gd name="connsiteY3" fmla="*/ 121655 h 156184"/>
                <a:gd name="connsiteX4" fmla="*/ 44127 w 87181"/>
                <a:gd name="connsiteY4" fmla="*/ 83110 h 156184"/>
                <a:gd name="connsiteX5" fmla="*/ 86534 w 87181"/>
                <a:gd name="connsiteY5" fmla="*/ 6378 h 156184"/>
                <a:gd name="connsiteX6" fmla="*/ 79383 w 87181"/>
                <a:gd name="connsiteY6" fmla="*/ 1157 h 156184"/>
                <a:gd name="connsiteX7" fmla="*/ 75950 w 87181"/>
                <a:gd name="connsiteY7" fmla="*/ 3875 h 156184"/>
                <a:gd name="connsiteX8" fmla="*/ 76737 w 87181"/>
                <a:gd name="connsiteY8" fmla="*/ 8881 h 156184"/>
                <a:gd name="connsiteX9" fmla="*/ 85819 w 87181"/>
                <a:gd name="connsiteY9" fmla="*/ 7379 h 156184"/>
                <a:gd name="connsiteX10" fmla="*/ 78668 w 87181"/>
                <a:gd name="connsiteY10" fmla="*/ 2159 h 156184"/>
                <a:gd name="connsiteX11" fmla="*/ 36261 w 87181"/>
                <a:gd name="connsiteY11" fmla="*/ 78891 h 156184"/>
                <a:gd name="connsiteX12" fmla="*/ 15666 w 87181"/>
                <a:gd name="connsiteY12" fmla="*/ 117579 h 156184"/>
                <a:gd name="connsiteX13" fmla="*/ 6083 w 87181"/>
                <a:gd name="connsiteY13" fmla="*/ 136315 h 156184"/>
                <a:gd name="connsiteX14" fmla="*/ 1506 w 87181"/>
                <a:gd name="connsiteY14" fmla="*/ 145826 h 156184"/>
                <a:gd name="connsiteX15" fmla="*/ 5 w 87181"/>
                <a:gd name="connsiteY15" fmla="*/ 155480 h 156184"/>
                <a:gd name="connsiteX16" fmla="*/ 1220 w 87181"/>
                <a:gd name="connsiteY16" fmla="*/ 156053 h 156184"/>
                <a:gd name="connsiteX17" fmla="*/ 1220 w 87181"/>
                <a:gd name="connsiteY17" fmla="*/ 156053 h 15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181" h="156184">
                  <a:moveTo>
                    <a:pt x="1220" y="156053"/>
                  </a:moveTo>
                  <a:cubicBezTo>
                    <a:pt x="3795" y="154050"/>
                    <a:pt x="5869" y="152978"/>
                    <a:pt x="7656" y="150117"/>
                  </a:cubicBezTo>
                  <a:cubicBezTo>
                    <a:pt x="9659" y="146899"/>
                    <a:pt x="11447" y="143538"/>
                    <a:pt x="13235" y="140177"/>
                  </a:cubicBezTo>
                  <a:cubicBezTo>
                    <a:pt x="16524" y="134027"/>
                    <a:pt x="19885" y="127877"/>
                    <a:pt x="23246" y="121655"/>
                  </a:cubicBezTo>
                  <a:cubicBezTo>
                    <a:pt x="30111" y="108783"/>
                    <a:pt x="37119" y="95911"/>
                    <a:pt x="44127" y="83110"/>
                  </a:cubicBezTo>
                  <a:cubicBezTo>
                    <a:pt x="58144" y="57437"/>
                    <a:pt x="72303" y="31907"/>
                    <a:pt x="86534" y="6378"/>
                  </a:cubicBezTo>
                  <a:cubicBezTo>
                    <a:pt x="89180" y="1586"/>
                    <a:pt x="83101" y="-1918"/>
                    <a:pt x="79383" y="1157"/>
                  </a:cubicBezTo>
                  <a:cubicBezTo>
                    <a:pt x="78239" y="2087"/>
                    <a:pt x="76952" y="2731"/>
                    <a:pt x="75950" y="3875"/>
                  </a:cubicBezTo>
                  <a:cubicBezTo>
                    <a:pt x="74449" y="5591"/>
                    <a:pt x="75021" y="7594"/>
                    <a:pt x="76737" y="8881"/>
                  </a:cubicBezTo>
                  <a:cubicBezTo>
                    <a:pt x="79883" y="11169"/>
                    <a:pt x="83173" y="9524"/>
                    <a:pt x="85819" y="7379"/>
                  </a:cubicBezTo>
                  <a:cubicBezTo>
                    <a:pt x="83459" y="5663"/>
                    <a:pt x="81028" y="3875"/>
                    <a:pt x="78668" y="2159"/>
                  </a:cubicBezTo>
                  <a:cubicBezTo>
                    <a:pt x="64437" y="27688"/>
                    <a:pt x="50206" y="53218"/>
                    <a:pt x="36261" y="78891"/>
                  </a:cubicBezTo>
                  <a:cubicBezTo>
                    <a:pt x="29253" y="91763"/>
                    <a:pt x="22459" y="104635"/>
                    <a:pt x="15666" y="117579"/>
                  </a:cubicBezTo>
                  <a:cubicBezTo>
                    <a:pt x="12376" y="123801"/>
                    <a:pt x="9229" y="130022"/>
                    <a:pt x="6083" y="136315"/>
                  </a:cubicBezTo>
                  <a:cubicBezTo>
                    <a:pt x="4510" y="139462"/>
                    <a:pt x="2937" y="142608"/>
                    <a:pt x="1506" y="145826"/>
                  </a:cubicBezTo>
                  <a:cubicBezTo>
                    <a:pt x="-67" y="149402"/>
                    <a:pt x="76" y="151619"/>
                    <a:pt x="5" y="155480"/>
                  </a:cubicBezTo>
                  <a:cubicBezTo>
                    <a:pt x="-67" y="155981"/>
                    <a:pt x="720" y="156410"/>
                    <a:pt x="1220" y="156053"/>
                  </a:cubicBezTo>
                  <a:lnTo>
                    <a:pt x="1220" y="15605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78" name="任意多边形: 形状 477"/>
            <p:cNvSpPr/>
            <p:nvPr/>
          </p:nvSpPr>
          <p:spPr>
            <a:xfrm rot="5400000">
              <a:off x="115802" y="5156624"/>
              <a:ext cx="173444" cy="240337"/>
            </a:xfrm>
            <a:custGeom>
              <a:avLst/>
              <a:gdLst>
                <a:gd name="connsiteX0" fmla="*/ 19160 w 91391"/>
                <a:gd name="connsiteY0" fmla="*/ 48342 h 126638"/>
                <a:gd name="connsiteX1" fmla="*/ 3070 w 91391"/>
                <a:gd name="connsiteY1" fmla="*/ 72728 h 126638"/>
                <a:gd name="connsiteX2" fmla="*/ 3857 w 91391"/>
                <a:gd name="connsiteY2" fmla="*/ 109771 h 126638"/>
                <a:gd name="connsiteX3" fmla="*/ 26670 w 91391"/>
                <a:gd name="connsiteY3" fmla="*/ 126576 h 126638"/>
                <a:gd name="connsiteX4" fmla="*/ 53916 w 91391"/>
                <a:gd name="connsiteY4" fmla="*/ 110772 h 126638"/>
                <a:gd name="connsiteX5" fmla="*/ 89028 w 91391"/>
                <a:gd name="connsiteY5" fmla="*/ 41048 h 126638"/>
                <a:gd name="connsiteX6" fmla="*/ 84809 w 91391"/>
                <a:gd name="connsiteY6" fmla="*/ 7008 h 126638"/>
                <a:gd name="connsiteX7" fmla="*/ 51412 w 91391"/>
                <a:gd name="connsiteY7" fmla="*/ 4362 h 126638"/>
                <a:gd name="connsiteX8" fmla="*/ 18302 w 91391"/>
                <a:gd name="connsiteY8" fmla="*/ 28676 h 126638"/>
                <a:gd name="connsiteX9" fmla="*/ 7862 w 91391"/>
                <a:gd name="connsiteY9" fmla="*/ 46984 h 126638"/>
                <a:gd name="connsiteX10" fmla="*/ 7075 w 91391"/>
                <a:gd name="connsiteY10" fmla="*/ 67078 h 126638"/>
                <a:gd name="connsiteX11" fmla="*/ 12009 w 91391"/>
                <a:gd name="connsiteY11" fmla="*/ 66935 h 126638"/>
                <a:gd name="connsiteX12" fmla="*/ 22593 w 91391"/>
                <a:gd name="connsiteY12" fmla="*/ 39189 h 126638"/>
                <a:gd name="connsiteX13" fmla="*/ 43975 w 91391"/>
                <a:gd name="connsiteY13" fmla="*/ 19165 h 126638"/>
                <a:gd name="connsiteX14" fmla="*/ 72509 w 91391"/>
                <a:gd name="connsiteY14" fmla="*/ 9368 h 126638"/>
                <a:gd name="connsiteX15" fmla="*/ 81448 w 91391"/>
                <a:gd name="connsiteY15" fmla="*/ 34684 h 126638"/>
                <a:gd name="connsiteX16" fmla="*/ 56633 w 91391"/>
                <a:gd name="connsiteY16" fmla="*/ 91964 h 126638"/>
                <a:gd name="connsiteX17" fmla="*/ 15442 w 91391"/>
                <a:gd name="connsiteY17" fmla="*/ 113061 h 126638"/>
                <a:gd name="connsiteX18" fmla="*/ 8219 w 91391"/>
                <a:gd name="connsiteY18" fmla="*/ 81738 h 126638"/>
                <a:gd name="connsiteX19" fmla="*/ 12296 w 91391"/>
                <a:gd name="connsiteY19" fmla="*/ 63718 h 126638"/>
                <a:gd name="connsiteX20" fmla="*/ 19518 w 91391"/>
                <a:gd name="connsiteY20" fmla="*/ 48843 h 126638"/>
                <a:gd name="connsiteX21" fmla="*/ 19160 w 91391"/>
                <a:gd name="connsiteY21" fmla="*/ 48342 h 126638"/>
                <a:gd name="connsiteX22" fmla="*/ 19160 w 91391"/>
                <a:gd name="connsiteY22" fmla="*/ 48342 h 1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391" h="126638">
                  <a:moveTo>
                    <a:pt x="19160" y="48342"/>
                  </a:moveTo>
                  <a:cubicBezTo>
                    <a:pt x="9077" y="51346"/>
                    <a:pt x="5645" y="63789"/>
                    <a:pt x="3070" y="72728"/>
                  </a:cubicBezTo>
                  <a:cubicBezTo>
                    <a:pt x="-434" y="84742"/>
                    <a:pt x="-1864" y="98186"/>
                    <a:pt x="3857" y="109771"/>
                  </a:cubicBezTo>
                  <a:cubicBezTo>
                    <a:pt x="8219" y="118567"/>
                    <a:pt x="16586" y="125861"/>
                    <a:pt x="26670" y="126576"/>
                  </a:cubicBezTo>
                  <a:cubicBezTo>
                    <a:pt x="38111" y="127435"/>
                    <a:pt x="47408" y="119210"/>
                    <a:pt x="53916" y="110772"/>
                  </a:cubicBezTo>
                  <a:cubicBezTo>
                    <a:pt x="69648" y="90320"/>
                    <a:pt x="81805" y="65863"/>
                    <a:pt x="89028" y="41048"/>
                  </a:cubicBezTo>
                  <a:cubicBezTo>
                    <a:pt x="92389" y="29606"/>
                    <a:pt x="93104" y="16591"/>
                    <a:pt x="84809" y="7008"/>
                  </a:cubicBezTo>
                  <a:cubicBezTo>
                    <a:pt x="75870" y="-3218"/>
                    <a:pt x="62426" y="-572"/>
                    <a:pt x="51412" y="4362"/>
                  </a:cubicBezTo>
                  <a:cubicBezTo>
                    <a:pt x="38898" y="10012"/>
                    <a:pt x="26955" y="17878"/>
                    <a:pt x="18302" y="28676"/>
                  </a:cubicBezTo>
                  <a:cubicBezTo>
                    <a:pt x="13869" y="34183"/>
                    <a:pt x="10293" y="40333"/>
                    <a:pt x="7862" y="46984"/>
                  </a:cubicBezTo>
                  <a:cubicBezTo>
                    <a:pt x="5359" y="53849"/>
                    <a:pt x="5001" y="60142"/>
                    <a:pt x="7075" y="67078"/>
                  </a:cubicBezTo>
                  <a:cubicBezTo>
                    <a:pt x="7790" y="69510"/>
                    <a:pt x="11366" y="69367"/>
                    <a:pt x="12009" y="66935"/>
                  </a:cubicBezTo>
                  <a:cubicBezTo>
                    <a:pt x="14441" y="57424"/>
                    <a:pt x="17158" y="47484"/>
                    <a:pt x="22593" y="39189"/>
                  </a:cubicBezTo>
                  <a:cubicBezTo>
                    <a:pt x="28028" y="30965"/>
                    <a:pt x="35680" y="24386"/>
                    <a:pt x="43975" y="19165"/>
                  </a:cubicBezTo>
                  <a:cubicBezTo>
                    <a:pt x="51556" y="14446"/>
                    <a:pt x="63212" y="6722"/>
                    <a:pt x="72509" y="9368"/>
                  </a:cubicBezTo>
                  <a:cubicBezTo>
                    <a:pt x="83164" y="12372"/>
                    <a:pt x="83378" y="26031"/>
                    <a:pt x="81448" y="34684"/>
                  </a:cubicBezTo>
                  <a:cubicBezTo>
                    <a:pt x="76871" y="54707"/>
                    <a:pt x="67217" y="74444"/>
                    <a:pt x="56633" y="91964"/>
                  </a:cubicBezTo>
                  <a:cubicBezTo>
                    <a:pt x="48552" y="105266"/>
                    <a:pt x="32534" y="130009"/>
                    <a:pt x="15442" y="113061"/>
                  </a:cubicBezTo>
                  <a:cubicBezTo>
                    <a:pt x="7075" y="104765"/>
                    <a:pt x="6288" y="92751"/>
                    <a:pt x="8219" y="81738"/>
                  </a:cubicBezTo>
                  <a:cubicBezTo>
                    <a:pt x="9292" y="75660"/>
                    <a:pt x="11008" y="69796"/>
                    <a:pt x="12296" y="63718"/>
                  </a:cubicBezTo>
                  <a:cubicBezTo>
                    <a:pt x="13440" y="58211"/>
                    <a:pt x="14584" y="52275"/>
                    <a:pt x="19518" y="48843"/>
                  </a:cubicBezTo>
                  <a:cubicBezTo>
                    <a:pt x="19876" y="48771"/>
                    <a:pt x="19589" y="48199"/>
                    <a:pt x="19160" y="48342"/>
                  </a:cubicBezTo>
                  <a:lnTo>
                    <a:pt x="19160" y="4834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7" name="任意多边形: 形状 966"/>
            <p:cNvSpPr/>
            <p:nvPr/>
          </p:nvSpPr>
          <p:spPr>
            <a:xfrm rot="5400000">
              <a:off x="10829231" y="3155387"/>
              <a:ext cx="1440149" cy="1285388"/>
            </a:xfrm>
            <a:custGeom>
              <a:avLst/>
              <a:gdLst>
                <a:gd name="connsiteX0" fmla="*/ 0 w 1440149"/>
                <a:gd name="connsiteY0" fmla="*/ 933344 h 1285388"/>
                <a:gd name="connsiteX1" fmla="*/ 127710 w 1440149"/>
                <a:gd name="connsiteY1" fmla="*/ 332254 h 1285388"/>
                <a:gd name="connsiteX2" fmla="*/ 368879 w 1440149"/>
                <a:gd name="connsiteY2" fmla="*/ 23159 h 1285388"/>
                <a:gd name="connsiteX3" fmla="*/ 387011 w 1440149"/>
                <a:gd name="connsiteY3" fmla="*/ 0 h 1285388"/>
                <a:gd name="connsiteX4" fmla="*/ 1440149 w 1440149"/>
                <a:gd name="connsiteY4" fmla="*/ 0 h 1285388"/>
                <a:gd name="connsiteX5" fmla="*/ 1401684 w 1440149"/>
                <a:gd name="connsiteY5" fmla="*/ 49919 h 1285388"/>
                <a:gd name="connsiteX6" fmla="*/ 431174 w 1440149"/>
                <a:gd name="connsiteY6" fmla="*/ 1283631 h 1285388"/>
                <a:gd name="connsiteX7" fmla="*/ 410408 w 1440149"/>
                <a:gd name="connsiteY7" fmla="*/ 1270060 h 1285388"/>
                <a:gd name="connsiteX8" fmla="*/ 465238 w 1440149"/>
                <a:gd name="connsiteY8" fmla="*/ 1166370 h 1285388"/>
                <a:gd name="connsiteX9" fmla="*/ 364401 w 1440149"/>
                <a:gd name="connsiteY9" fmla="*/ 1020338 h 1285388"/>
                <a:gd name="connsiteX10" fmla="*/ 144267 w 1440149"/>
                <a:gd name="connsiteY10" fmla="*/ 878108 h 1285388"/>
                <a:gd name="connsiteX11" fmla="*/ 88216 w 1440149"/>
                <a:gd name="connsiteY11" fmla="*/ 925608 h 1285388"/>
                <a:gd name="connsiteX12" fmla="*/ 38680 w 1440149"/>
                <a:gd name="connsiteY12" fmla="*/ 946915 h 128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0149" h="1285388">
                  <a:moveTo>
                    <a:pt x="0" y="933344"/>
                  </a:moveTo>
                  <a:lnTo>
                    <a:pt x="127710" y="332254"/>
                  </a:lnTo>
                  <a:cubicBezTo>
                    <a:pt x="127710" y="332254"/>
                    <a:pt x="234130" y="195508"/>
                    <a:pt x="368879" y="23159"/>
                  </a:cubicBezTo>
                  <a:lnTo>
                    <a:pt x="387011" y="0"/>
                  </a:lnTo>
                  <a:lnTo>
                    <a:pt x="1440149" y="0"/>
                  </a:lnTo>
                  <a:lnTo>
                    <a:pt x="1401684" y="49919"/>
                  </a:lnTo>
                  <a:cubicBezTo>
                    <a:pt x="1137000" y="391627"/>
                    <a:pt x="431174" y="1283631"/>
                    <a:pt x="431174" y="1283631"/>
                  </a:cubicBezTo>
                  <a:cubicBezTo>
                    <a:pt x="431174" y="1283631"/>
                    <a:pt x="426152" y="1292587"/>
                    <a:pt x="410408" y="1270060"/>
                  </a:cubicBezTo>
                  <a:cubicBezTo>
                    <a:pt x="394529" y="1247531"/>
                    <a:pt x="457637" y="1173971"/>
                    <a:pt x="465238" y="1166370"/>
                  </a:cubicBezTo>
                  <a:cubicBezTo>
                    <a:pt x="472839" y="1158906"/>
                    <a:pt x="415973" y="1088742"/>
                    <a:pt x="364401" y="1020338"/>
                  </a:cubicBezTo>
                  <a:cubicBezTo>
                    <a:pt x="312828" y="951802"/>
                    <a:pt x="151188" y="871186"/>
                    <a:pt x="144267" y="878108"/>
                  </a:cubicBezTo>
                  <a:cubicBezTo>
                    <a:pt x="137482" y="885029"/>
                    <a:pt x="88216" y="925608"/>
                    <a:pt x="88216" y="925608"/>
                  </a:cubicBezTo>
                  <a:lnTo>
                    <a:pt x="38680" y="946915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69" name="任意多边形: 形状 968"/>
            <p:cNvSpPr/>
            <p:nvPr/>
          </p:nvSpPr>
          <p:spPr>
            <a:xfrm rot="5400000">
              <a:off x="11002559" y="3245344"/>
              <a:ext cx="1212375" cy="1166506"/>
            </a:xfrm>
            <a:custGeom>
              <a:avLst/>
              <a:gdLst>
                <a:gd name="connsiteX0" fmla="*/ 0 w 1212375"/>
                <a:gd name="connsiteY0" fmla="*/ 878244 h 1166506"/>
                <a:gd name="connsiteX1" fmla="*/ 241576 w 1212375"/>
                <a:gd name="connsiteY1" fmla="*/ 550214 h 1166506"/>
                <a:gd name="connsiteX2" fmla="*/ 668752 w 1212375"/>
                <a:gd name="connsiteY2" fmla="*/ 0 h 1166506"/>
                <a:gd name="connsiteX3" fmla="*/ 1212375 w 1212375"/>
                <a:gd name="connsiteY3" fmla="*/ 0 h 1166506"/>
                <a:gd name="connsiteX4" fmla="*/ 320971 w 1212375"/>
                <a:gd name="connsiteY4" fmla="*/ 1166506 h 1166506"/>
                <a:gd name="connsiteX5" fmla="*/ 220132 w 1212375"/>
                <a:gd name="connsiteY5" fmla="*/ 1020474 h 1166506"/>
                <a:gd name="connsiteX6" fmla="*/ 0 w 1212375"/>
                <a:gd name="connsiteY6" fmla="*/ 878244 h 1166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2375" h="1166506">
                  <a:moveTo>
                    <a:pt x="0" y="878244"/>
                  </a:moveTo>
                  <a:lnTo>
                    <a:pt x="241576" y="550214"/>
                  </a:lnTo>
                  <a:lnTo>
                    <a:pt x="668752" y="0"/>
                  </a:lnTo>
                  <a:lnTo>
                    <a:pt x="1212375" y="0"/>
                  </a:lnTo>
                  <a:lnTo>
                    <a:pt x="320971" y="1166506"/>
                  </a:lnTo>
                  <a:lnTo>
                    <a:pt x="220132" y="1020474"/>
                  </a:lnTo>
                  <a:cubicBezTo>
                    <a:pt x="220132" y="1020474"/>
                    <a:pt x="145354" y="878244"/>
                    <a:pt x="0" y="878244"/>
                  </a:cubicBez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1" name="任意多边形: 形状 970"/>
            <p:cNvSpPr/>
            <p:nvPr/>
          </p:nvSpPr>
          <p:spPr>
            <a:xfrm rot="5400000">
              <a:off x="11242483" y="3186195"/>
              <a:ext cx="913300" cy="985732"/>
            </a:xfrm>
            <a:custGeom>
              <a:avLst/>
              <a:gdLst>
                <a:gd name="connsiteX0" fmla="*/ 0 w 913300"/>
                <a:gd name="connsiteY0" fmla="*/ 878244 h 985732"/>
                <a:gd name="connsiteX1" fmla="*/ 332914 w 913300"/>
                <a:gd name="connsiteY1" fmla="*/ 432685 h 985732"/>
                <a:gd name="connsiteX2" fmla="*/ 575475 w 913300"/>
                <a:gd name="connsiteY2" fmla="*/ 120790 h 985732"/>
                <a:gd name="connsiteX3" fmla="*/ 669617 w 913300"/>
                <a:gd name="connsiteY3" fmla="*/ 0 h 985732"/>
                <a:gd name="connsiteX4" fmla="*/ 913300 w 913300"/>
                <a:gd name="connsiteY4" fmla="*/ 0 h 985732"/>
                <a:gd name="connsiteX5" fmla="*/ 856118 w 913300"/>
                <a:gd name="connsiteY5" fmla="*/ 77375 h 985732"/>
                <a:gd name="connsiteX6" fmla="*/ 187154 w 913300"/>
                <a:gd name="connsiteY6" fmla="*/ 985732 h 985732"/>
                <a:gd name="connsiteX7" fmla="*/ 0 w 913300"/>
                <a:gd name="connsiteY7" fmla="*/ 878244 h 9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3300" h="985732">
                  <a:moveTo>
                    <a:pt x="0" y="878244"/>
                  </a:moveTo>
                  <a:lnTo>
                    <a:pt x="332914" y="432685"/>
                  </a:lnTo>
                  <a:cubicBezTo>
                    <a:pt x="332914" y="432685"/>
                    <a:pt x="444610" y="288825"/>
                    <a:pt x="575475" y="120790"/>
                  </a:cubicBezTo>
                  <a:lnTo>
                    <a:pt x="669617" y="0"/>
                  </a:lnTo>
                  <a:lnTo>
                    <a:pt x="913300" y="0"/>
                  </a:lnTo>
                  <a:lnTo>
                    <a:pt x="856118" y="77375"/>
                  </a:lnTo>
                  <a:cubicBezTo>
                    <a:pt x="566314" y="469795"/>
                    <a:pt x="187154" y="985732"/>
                    <a:pt x="187154" y="985732"/>
                  </a:cubicBezTo>
                  <a:cubicBezTo>
                    <a:pt x="187154" y="985732"/>
                    <a:pt x="24837" y="879736"/>
                    <a:pt x="0" y="878244"/>
                  </a:cubicBez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3" name="任意多边形: 形状 972"/>
            <p:cNvSpPr/>
            <p:nvPr/>
          </p:nvSpPr>
          <p:spPr>
            <a:xfrm rot="5400000">
              <a:off x="11360208" y="2989637"/>
              <a:ext cx="735523" cy="928060"/>
            </a:xfrm>
            <a:custGeom>
              <a:avLst/>
              <a:gdLst>
                <a:gd name="connsiteX0" fmla="*/ 2010 w 735523"/>
                <a:gd name="connsiteY0" fmla="*/ 912716 h 928060"/>
                <a:gd name="connsiteX1" fmla="*/ 32138 w 735523"/>
                <a:gd name="connsiteY1" fmla="*/ 873902 h 928060"/>
                <a:gd name="connsiteX2" fmla="*/ 276158 w 735523"/>
                <a:gd name="connsiteY2" fmla="*/ 561752 h 928060"/>
                <a:gd name="connsiteX3" fmla="*/ 518956 w 735523"/>
                <a:gd name="connsiteY3" fmla="*/ 250823 h 928060"/>
                <a:gd name="connsiteX4" fmla="*/ 715229 w 735523"/>
                <a:gd name="connsiteY4" fmla="*/ 0 h 928060"/>
                <a:gd name="connsiteX5" fmla="*/ 735523 w 735523"/>
                <a:gd name="connsiteY5" fmla="*/ 0 h 928060"/>
                <a:gd name="connsiteX6" fmla="*/ 501041 w 735523"/>
                <a:gd name="connsiteY6" fmla="*/ 301174 h 928060"/>
                <a:gd name="connsiteX7" fmla="*/ 258379 w 735523"/>
                <a:gd name="connsiteY7" fmla="*/ 612374 h 928060"/>
                <a:gd name="connsiteX8" fmla="*/ 14767 w 735523"/>
                <a:gd name="connsiteY8" fmla="*/ 924930 h 928060"/>
                <a:gd name="connsiteX9" fmla="*/ 2010 w 735523"/>
                <a:gd name="connsiteY9" fmla="*/ 912716 h 9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5523" h="928060">
                  <a:moveTo>
                    <a:pt x="2010" y="912716"/>
                  </a:moveTo>
                  <a:cubicBezTo>
                    <a:pt x="12053" y="899688"/>
                    <a:pt x="22094" y="886796"/>
                    <a:pt x="32138" y="873902"/>
                  </a:cubicBezTo>
                  <a:cubicBezTo>
                    <a:pt x="113570" y="769943"/>
                    <a:pt x="194863" y="665847"/>
                    <a:pt x="276158" y="561752"/>
                  </a:cubicBezTo>
                  <a:cubicBezTo>
                    <a:pt x="357045" y="458200"/>
                    <a:pt x="438069" y="354511"/>
                    <a:pt x="518956" y="250823"/>
                  </a:cubicBezTo>
                  <a:lnTo>
                    <a:pt x="715229" y="0"/>
                  </a:lnTo>
                  <a:lnTo>
                    <a:pt x="735523" y="0"/>
                  </a:lnTo>
                  <a:lnTo>
                    <a:pt x="501041" y="301174"/>
                  </a:lnTo>
                  <a:cubicBezTo>
                    <a:pt x="420154" y="404999"/>
                    <a:pt x="339267" y="508686"/>
                    <a:pt x="258379" y="612374"/>
                  </a:cubicBezTo>
                  <a:cubicBezTo>
                    <a:pt x="177221" y="716604"/>
                    <a:pt x="96605" y="821243"/>
                    <a:pt x="14767" y="924930"/>
                  </a:cubicBezTo>
                  <a:cubicBezTo>
                    <a:pt x="7709" y="933888"/>
                    <a:pt x="-4912" y="921674"/>
                    <a:pt x="2010" y="91271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7" name="任意多边形: 形状 976"/>
            <p:cNvSpPr/>
            <p:nvPr/>
          </p:nvSpPr>
          <p:spPr>
            <a:xfrm rot="5400000">
              <a:off x="11032744" y="3367696"/>
              <a:ext cx="1025652" cy="1292859"/>
            </a:xfrm>
            <a:custGeom>
              <a:avLst/>
              <a:gdLst>
                <a:gd name="connsiteX0" fmla="*/ 1909 w 1025652"/>
                <a:gd name="connsiteY0" fmla="*/ 1278201 h 1292859"/>
                <a:gd name="connsiteX1" fmla="*/ 34075 w 1025652"/>
                <a:gd name="connsiteY1" fmla="*/ 1237350 h 1292859"/>
                <a:gd name="connsiteX2" fmla="*/ 296552 w 1025652"/>
                <a:gd name="connsiteY2" fmla="*/ 907966 h 1292859"/>
                <a:gd name="connsiteX3" fmla="*/ 557129 w 1025652"/>
                <a:gd name="connsiteY3" fmla="*/ 577086 h 1292859"/>
                <a:gd name="connsiteX4" fmla="*/ 815807 w 1025652"/>
                <a:gd name="connsiteY4" fmla="*/ 244852 h 1292859"/>
                <a:gd name="connsiteX5" fmla="*/ 1004829 w 1025652"/>
                <a:gd name="connsiteY5" fmla="*/ 0 h 1292859"/>
                <a:gd name="connsiteX6" fmla="*/ 1025652 w 1025652"/>
                <a:gd name="connsiteY6" fmla="*/ 0 h 1292859"/>
                <a:gd name="connsiteX7" fmla="*/ 797756 w 1025652"/>
                <a:gd name="connsiteY7" fmla="*/ 296696 h 1292859"/>
                <a:gd name="connsiteX8" fmla="*/ 538942 w 1025652"/>
                <a:gd name="connsiteY8" fmla="*/ 628931 h 1292859"/>
                <a:gd name="connsiteX9" fmla="*/ 278230 w 1025652"/>
                <a:gd name="connsiteY9" fmla="*/ 959674 h 1292859"/>
                <a:gd name="connsiteX10" fmla="*/ 146584 w 1025652"/>
                <a:gd name="connsiteY10" fmla="*/ 1125113 h 1292859"/>
                <a:gd name="connsiteX11" fmla="*/ 14123 w 1025652"/>
                <a:gd name="connsiteY11" fmla="*/ 1289873 h 1292859"/>
                <a:gd name="connsiteX12" fmla="*/ 1909 w 1025652"/>
                <a:gd name="connsiteY12" fmla="*/ 1278201 h 1292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5652" h="1292859">
                  <a:moveTo>
                    <a:pt x="1909" y="1278201"/>
                  </a:moveTo>
                  <a:cubicBezTo>
                    <a:pt x="12495" y="1264495"/>
                    <a:pt x="23218" y="1250922"/>
                    <a:pt x="34075" y="1237350"/>
                  </a:cubicBezTo>
                  <a:cubicBezTo>
                    <a:pt x="121884" y="1127827"/>
                    <a:pt x="209421" y="1018032"/>
                    <a:pt x="296552" y="907966"/>
                  </a:cubicBezTo>
                  <a:cubicBezTo>
                    <a:pt x="383683" y="797898"/>
                    <a:pt x="470541" y="687560"/>
                    <a:pt x="557129" y="577086"/>
                  </a:cubicBezTo>
                  <a:cubicBezTo>
                    <a:pt x="643581" y="466614"/>
                    <a:pt x="729761" y="355868"/>
                    <a:pt x="815807" y="244852"/>
                  </a:cubicBezTo>
                  <a:lnTo>
                    <a:pt x="1004829" y="0"/>
                  </a:lnTo>
                  <a:lnTo>
                    <a:pt x="1025652" y="0"/>
                  </a:lnTo>
                  <a:lnTo>
                    <a:pt x="797756" y="296696"/>
                  </a:lnTo>
                  <a:cubicBezTo>
                    <a:pt x="711848" y="407711"/>
                    <a:pt x="625531" y="518457"/>
                    <a:pt x="538942" y="628931"/>
                  </a:cubicBezTo>
                  <a:cubicBezTo>
                    <a:pt x="452356" y="739405"/>
                    <a:pt x="365496" y="849743"/>
                    <a:pt x="278230" y="959674"/>
                  </a:cubicBezTo>
                  <a:cubicBezTo>
                    <a:pt x="234393" y="1014910"/>
                    <a:pt x="190557" y="1070012"/>
                    <a:pt x="146584" y="1125113"/>
                  </a:cubicBezTo>
                  <a:cubicBezTo>
                    <a:pt x="102611" y="1180215"/>
                    <a:pt x="59455" y="1235994"/>
                    <a:pt x="14123" y="1289873"/>
                  </a:cubicBezTo>
                  <a:cubicBezTo>
                    <a:pt x="7067" y="1298424"/>
                    <a:pt x="-4604" y="1286753"/>
                    <a:pt x="1909" y="1278201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79" name="任意多边形: 形状 978"/>
            <p:cNvSpPr/>
            <p:nvPr/>
          </p:nvSpPr>
          <p:spPr>
            <a:xfrm rot="5400000">
              <a:off x="10858865" y="3114151"/>
              <a:ext cx="1362161" cy="1304107"/>
            </a:xfrm>
            <a:custGeom>
              <a:avLst/>
              <a:gdLst>
                <a:gd name="connsiteX0" fmla="*/ 395233 w 1362161"/>
                <a:gd name="connsiteY0" fmla="*/ 1275778 h 1304107"/>
                <a:gd name="connsiteX1" fmla="*/ 395827 w 1362161"/>
                <a:gd name="connsiteY1" fmla="*/ 1255674 h 1304107"/>
                <a:gd name="connsiteX2" fmla="*/ 428128 w 1362161"/>
                <a:gd name="connsiteY2" fmla="*/ 1200709 h 1304107"/>
                <a:gd name="connsiteX3" fmla="*/ 458664 w 1362161"/>
                <a:gd name="connsiteY3" fmla="*/ 1158094 h 1304107"/>
                <a:gd name="connsiteX4" fmla="*/ 551629 w 1362161"/>
                <a:gd name="connsiteY4" fmla="*/ 1031469 h 1304107"/>
                <a:gd name="connsiteX5" fmla="*/ 676897 w 1362161"/>
                <a:gd name="connsiteY5" fmla="*/ 863451 h 1304107"/>
                <a:gd name="connsiteX6" fmla="*/ 826729 w 1362161"/>
                <a:gd name="connsiteY6" fmla="*/ 664625 h 1304107"/>
                <a:gd name="connsiteX7" fmla="*/ 991219 w 1362161"/>
                <a:gd name="connsiteY7" fmla="*/ 448429 h 1304107"/>
                <a:gd name="connsiteX8" fmla="*/ 1160729 w 1362161"/>
                <a:gd name="connsiteY8" fmla="*/ 227889 h 1304107"/>
                <a:gd name="connsiteX9" fmla="*/ 1325762 w 1362161"/>
                <a:gd name="connsiteY9" fmla="*/ 16033 h 1304107"/>
                <a:gd name="connsiteX10" fmla="*/ 1338489 w 1362161"/>
                <a:gd name="connsiteY10" fmla="*/ 0 h 1304107"/>
                <a:gd name="connsiteX11" fmla="*/ 1362161 w 1362161"/>
                <a:gd name="connsiteY11" fmla="*/ 0 h 1304107"/>
                <a:gd name="connsiteX12" fmla="*/ 1307846 w 1362161"/>
                <a:gd name="connsiteY12" fmla="*/ 68692 h 1304107"/>
                <a:gd name="connsiteX13" fmla="*/ 1143901 w 1362161"/>
                <a:gd name="connsiteY13" fmla="*/ 279732 h 1304107"/>
                <a:gd name="connsiteX14" fmla="*/ 977239 w 1362161"/>
                <a:gd name="connsiteY14" fmla="*/ 496879 h 1304107"/>
                <a:gd name="connsiteX15" fmla="*/ 817636 w 1362161"/>
                <a:gd name="connsiteY15" fmla="*/ 706970 h 1304107"/>
                <a:gd name="connsiteX16" fmla="*/ 672826 w 1362161"/>
                <a:gd name="connsiteY16" fmla="*/ 899416 h 1304107"/>
                <a:gd name="connsiteX17" fmla="*/ 552580 w 1362161"/>
                <a:gd name="connsiteY17" fmla="*/ 1060919 h 1304107"/>
                <a:gd name="connsiteX18" fmla="*/ 466806 w 1362161"/>
                <a:gd name="connsiteY18" fmla="*/ 1178044 h 1304107"/>
                <a:gd name="connsiteX19" fmla="*/ 439255 w 1362161"/>
                <a:gd name="connsiteY19" fmla="*/ 1216723 h 1304107"/>
                <a:gd name="connsiteX20" fmla="*/ 429757 w 1362161"/>
                <a:gd name="connsiteY20" fmla="*/ 1230566 h 1304107"/>
                <a:gd name="connsiteX21" fmla="*/ 414692 w 1362161"/>
                <a:gd name="connsiteY21" fmla="*/ 1257168 h 1304107"/>
                <a:gd name="connsiteX22" fmla="*/ 416320 w 1362161"/>
                <a:gd name="connsiteY22" fmla="*/ 1279154 h 1304107"/>
                <a:gd name="connsiteX23" fmla="*/ 432199 w 1362161"/>
                <a:gd name="connsiteY23" fmla="*/ 1284447 h 1304107"/>
                <a:gd name="connsiteX24" fmla="*/ 437492 w 1362161"/>
                <a:gd name="connsiteY24" fmla="*/ 1301954 h 1304107"/>
                <a:gd name="connsiteX25" fmla="*/ 404512 w 1362161"/>
                <a:gd name="connsiteY25" fmla="*/ 1293539 h 1304107"/>
                <a:gd name="connsiteX26" fmla="*/ 395233 w 1362161"/>
                <a:gd name="connsiteY26" fmla="*/ 1275778 h 1304107"/>
                <a:gd name="connsiteX27" fmla="*/ 1653 w 1362161"/>
                <a:gd name="connsiteY27" fmla="*/ 934025 h 1304107"/>
                <a:gd name="connsiteX28" fmla="*/ 9982 w 1362161"/>
                <a:gd name="connsiteY28" fmla="*/ 933482 h 1304107"/>
                <a:gd name="connsiteX29" fmla="*/ 53412 w 1362161"/>
                <a:gd name="connsiteY29" fmla="*/ 935382 h 1304107"/>
                <a:gd name="connsiteX30" fmla="*/ 131720 w 1362161"/>
                <a:gd name="connsiteY30" fmla="*/ 857752 h 1304107"/>
                <a:gd name="connsiteX31" fmla="*/ 212879 w 1362161"/>
                <a:gd name="connsiteY31" fmla="*/ 752978 h 1304107"/>
                <a:gd name="connsiteX32" fmla="*/ 375333 w 1362161"/>
                <a:gd name="connsiteY32" fmla="*/ 543702 h 1304107"/>
                <a:gd name="connsiteX33" fmla="*/ 700104 w 1362161"/>
                <a:gd name="connsiteY33" fmla="*/ 125015 h 1304107"/>
                <a:gd name="connsiteX34" fmla="*/ 797077 w 1362161"/>
                <a:gd name="connsiteY34" fmla="*/ 0 h 1304107"/>
                <a:gd name="connsiteX35" fmla="*/ 815629 w 1362161"/>
                <a:gd name="connsiteY35" fmla="*/ 0 h 1304107"/>
                <a:gd name="connsiteX36" fmla="*/ 642425 w 1362161"/>
                <a:gd name="connsiteY36" fmla="*/ 223002 h 1304107"/>
                <a:gd name="connsiteX37" fmla="*/ 317383 w 1362161"/>
                <a:gd name="connsiteY37" fmla="*/ 641419 h 1304107"/>
                <a:gd name="connsiteX38" fmla="*/ 154792 w 1362161"/>
                <a:gd name="connsiteY38" fmla="*/ 850559 h 1304107"/>
                <a:gd name="connsiteX39" fmla="*/ 79469 w 1362161"/>
                <a:gd name="connsiteY39" fmla="*/ 935788 h 1304107"/>
                <a:gd name="connsiteX40" fmla="*/ 1976 w 1362161"/>
                <a:gd name="connsiteY40" fmla="*/ 941489 h 1304107"/>
                <a:gd name="connsiteX41" fmla="*/ 1653 w 1362161"/>
                <a:gd name="connsiteY41" fmla="*/ 934025 h 130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2161" h="1304107">
                  <a:moveTo>
                    <a:pt x="395233" y="1275778"/>
                  </a:moveTo>
                  <a:cubicBezTo>
                    <a:pt x="393859" y="1269280"/>
                    <a:pt x="394130" y="1262392"/>
                    <a:pt x="395827" y="1255674"/>
                  </a:cubicBezTo>
                  <a:cubicBezTo>
                    <a:pt x="400984" y="1235724"/>
                    <a:pt x="416183" y="1217537"/>
                    <a:pt x="428128" y="1200709"/>
                  </a:cubicBezTo>
                  <a:cubicBezTo>
                    <a:pt x="438170" y="1186458"/>
                    <a:pt x="448350" y="1172208"/>
                    <a:pt x="458664" y="1158094"/>
                  </a:cubicBezTo>
                  <a:cubicBezTo>
                    <a:pt x="489472" y="1115615"/>
                    <a:pt x="520416" y="1073542"/>
                    <a:pt x="551629" y="1031469"/>
                  </a:cubicBezTo>
                  <a:cubicBezTo>
                    <a:pt x="593296" y="975282"/>
                    <a:pt x="634961" y="919366"/>
                    <a:pt x="676897" y="863451"/>
                  </a:cubicBezTo>
                  <a:cubicBezTo>
                    <a:pt x="726705" y="797086"/>
                    <a:pt x="776649" y="730856"/>
                    <a:pt x="826729" y="664625"/>
                  </a:cubicBezTo>
                  <a:cubicBezTo>
                    <a:pt x="881424" y="592424"/>
                    <a:pt x="936252" y="520358"/>
                    <a:pt x="991219" y="448429"/>
                  </a:cubicBezTo>
                  <a:cubicBezTo>
                    <a:pt x="1047540" y="374735"/>
                    <a:pt x="1103999" y="301175"/>
                    <a:pt x="1160729" y="227889"/>
                  </a:cubicBezTo>
                  <a:cubicBezTo>
                    <a:pt x="1215424" y="157043"/>
                    <a:pt x="1270389" y="86470"/>
                    <a:pt x="1325762" y="16033"/>
                  </a:cubicBezTo>
                  <a:lnTo>
                    <a:pt x="1338489" y="0"/>
                  </a:lnTo>
                  <a:lnTo>
                    <a:pt x="1362161" y="0"/>
                  </a:lnTo>
                  <a:lnTo>
                    <a:pt x="1307846" y="68692"/>
                  </a:lnTo>
                  <a:cubicBezTo>
                    <a:pt x="1253016" y="138858"/>
                    <a:pt x="1198323" y="209159"/>
                    <a:pt x="1143901" y="279732"/>
                  </a:cubicBezTo>
                  <a:cubicBezTo>
                    <a:pt x="1088120" y="351934"/>
                    <a:pt x="1032612" y="424406"/>
                    <a:pt x="977239" y="496879"/>
                  </a:cubicBezTo>
                  <a:cubicBezTo>
                    <a:pt x="923903" y="566774"/>
                    <a:pt x="870701" y="636803"/>
                    <a:pt x="817636" y="706970"/>
                  </a:cubicBezTo>
                  <a:cubicBezTo>
                    <a:pt x="769185" y="771029"/>
                    <a:pt x="720869" y="835223"/>
                    <a:pt x="672826" y="899416"/>
                  </a:cubicBezTo>
                  <a:cubicBezTo>
                    <a:pt x="632653" y="953161"/>
                    <a:pt x="592480" y="1006905"/>
                    <a:pt x="552580" y="1060919"/>
                  </a:cubicBezTo>
                  <a:cubicBezTo>
                    <a:pt x="523807" y="1099870"/>
                    <a:pt x="495171" y="1138821"/>
                    <a:pt x="466806" y="1178044"/>
                  </a:cubicBezTo>
                  <a:cubicBezTo>
                    <a:pt x="457579" y="1190937"/>
                    <a:pt x="448350" y="1203694"/>
                    <a:pt x="439255" y="1216723"/>
                  </a:cubicBezTo>
                  <a:cubicBezTo>
                    <a:pt x="436135" y="1221337"/>
                    <a:pt x="432877" y="1225952"/>
                    <a:pt x="429757" y="1230566"/>
                  </a:cubicBezTo>
                  <a:cubicBezTo>
                    <a:pt x="424192" y="1238981"/>
                    <a:pt x="417948" y="1247530"/>
                    <a:pt x="414692" y="1257168"/>
                  </a:cubicBezTo>
                  <a:cubicBezTo>
                    <a:pt x="412112" y="1264632"/>
                    <a:pt x="411435" y="1272639"/>
                    <a:pt x="416320" y="1279154"/>
                  </a:cubicBezTo>
                  <a:cubicBezTo>
                    <a:pt x="420391" y="1284582"/>
                    <a:pt x="425820" y="1287296"/>
                    <a:pt x="432199" y="1284447"/>
                  </a:cubicBezTo>
                  <a:cubicBezTo>
                    <a:pt x="443056" y="1279697"/>
                    <a:pt x="448078" y="1297204"/>
                    <a:pt x="437492" y="1301954"/>
                  </a:cubicBezTo>
                  <a:cubicBezTo>
                    <a:pt x="425820" y="1307111"/>
                    <a:pt x="412927" y="1302497"/>
                    <a:pt x="404512" y="1293539"/>
                  </a:cubicBezTo>
                  <a:cubicBezTo>
                    <a:pt x="399626" y="1288382"/>
                    <a:pt x="396606" y="1282275"/>
                    <a:pt x="395233" y="1275778"/>
                  </a:cubicBezTo>
                  <a:close/>
                  <a:moveTo>
                    <a:pt x="1653" y="934025"/>
                  </a:moveTo>
                  <a:cubicBezTo>
                    <a:pt x="3638" y="932057"/>
                    <a:pt x="7065" y="931243"/>
                    <a:pt x="9982" y="933482"/>
                  </a:cubicBezTo>
                  <a:cubicBezTo>
                    <a:pt x="23282" y="943524"/>
                    <a:pt x="38890" y="941761"/>
                    <a:pt x="53412" y="935382"/>
                  </a:cubicBezTo>
                  <a:cubicBezTo>
                    <a:pt x="87748" y="920181"/>
                    <a:pt x="109599" y="886251"/>
                    <a:pt x="131720" y="857752"/>
                  </a:cubicBezTo>
                  <a:cubicBezTo>
                    <a:pt x="158728" y="822737"/>
                    <a:pt x="185873" y="787857"/>
                    <a:pt x="212879" y="752978"/>
                  </a:cubicBezTo>
                  <a:cubicBezTo>
                    <a:pt x="267032" y="683218"/>
                    <a:pt x="321182" y="613460"/>
                    <a:pt x="375333" y="543702"/>
                  </a:cubicBezTo>
                  <a:cubicBezTo>
                    <a:pt x="483636" y="404185"/>
                    <a:pt x="591803" y="264532"/>
                    <a:pt x="700104" y="125015"/>
                  </a:cubicBezTo>
                  <a:lnTo>
                    <a:pt x="797077" y="0"/>
                  </a:lnTo>
                  <a:lnTo>
                    <a:pt x="815629" y="0"/>
                  </a:lnTo>
                  <a:lnTo>
                    <a:pt x="642425" y="223002"/>
                  </a:lnTo>
                  <a:cubicBezTo>
                    <a:pt x="534122" y="362384"/>
                    <a:pt x="425684" y="501900"/>
                    <a:pt x="317383" y="641419"/>
                  </a:cubicBezTo>
                  <a:cubicBezTo>
                    <a:pt x="263230" y="711177"/>
                    <a:pt x="208945" y="780801"/>
                    <a:pt x="154792" y="850559"/>
                  </a:cubicBezTo>
                  <a:cubicBezTo>
                    <a:pt x="131720" y="880281"/>
                    <a:pt x="110277" y="913396"/>
                    <a:pt x="79469" y="935788"/>
                  </a:cubicBezTo>
                  <a:cubicBezTo>
                    <a:pt x="56126" y="952618"/>
                    <a:pt x="26133" y="961711"/>
                    <a:pt x="1976" y="941489"/>
                  </a:cubicBezTo>
                  <a:cubicBezTo>
                    <a:pt x="-875" y="939114"/>
                    <a:pt x="-332" y="935993"/>
                    <a:pt x="1653" y="93402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89" name="任意多边形: 形状 488"/>
            <p:cNvSpPr/>
            <p:nvPr/>
          </p:nvSpPr>
          <p:spPr>
            <a:xfrm rot="5400000">
              <a:off x="10998729" y="3229561"/>
              <a:ext cx="340289" cy="303959"/>
            </a:xfrm>
            <a:custGeom>
              <a:avLst/>
              <a:gdLst>
                <a:gd name="connsiteX0" fmla="*/ 583 w 179305"/>
                <a:gd name="connsiteY0" fmla="*/ 6457 h 160162"/>
                <a:gd name="connsiteX1" fmla="*/ 11453 w 179305"/>
                <a:gd name="connsiteY1" fmla="*/ 7387 h 160162"/>
                <a:gd name="connsiteX2" fmla="*/ 23467 w 179305"/>
                <a:gd name="connsiteY2" fmla="*/ 8960 h 160162"/>
                <a:gd name="connsiteX3" fmla="*/ 45421 w 179305"/>
                <a:gd name="connsiteY3" fmla="*/ 18900 h 160162"/>
                <a:gd name="connsiteX4" fmla="*/ 82822 w 179305"/>
                <a:gd name="connsiteY4" fmla="*/ 47648 h 160162"/>
                <a:gd name="connsiteX5" fmla="*/ 143750 w 179305"/>
                <a:gd name="connsiteY5" fmla="*/ 115370 h 160162"/>
                <a:gd name="connsiteX6" fmla="*/ 157838 w 179305"/>
                <a:gd name="connsiteY6" fmla="*/ 136895 h 160162"/>
                <a:gd name="connsiteX7" fmla="*/ 171926 w 179305"/>
                <a:gd name="connsiteY7" fmla="*/ 158849 h 160162"/>
                <a:gd name="connsiteX8" fmla="*/ 179220 w 179305"/>
                <a:gd name="connsiteY8" fmla="*/ 154344 h 160162"/>
                <a:gd name="connsiteX9" fmla="*/ 168350 w 179305"/>
                <a:gd name="connsiteY9" fmla="*/ 132032 h 160162"/>
                <a:gd name="connsiteX10" fmla="*/ 155120 w 179305"/>
                <a:gd name="connsiteY10" fmla="*/ 111651 h 160162"/>
                <a:gd name="connsiteX11" fmla="*/ 124442 w 179305"/>
                <a:gd name="connsiteY11" fmla="*/ 73106 h 160162"/>
                <a:gd name="connsiteX12" fmla="*/ 89472 w 179305"/>
                <a:gd name="connsiteY12" fmla="*/ 39424 h 160162"/>
                <a:gd name="connsiteX13" fmla="*/ 49855 w 179305"/>
                <a:gd name="connsiteY13" fmla="*/ 10748 h 160162"/>
                <a:gd name="connsiteX14" fmla="*/ 23252 w 179305"/>
                <a:gd name="connsiteY14" fmla="*/ 736 h 160162"/>
                <a:gd name="connsiteX15" fmla="*/ 10595 w 179305"/>
                <a:gd name="connsiteY15" fmla="*/ 236 h 160162"/>
                <a:gd name="connsiteX16" fmla="*/ 225 w 179305"/>
                <a:gd name="connsiteY16" fmla="*/ 5385 h 160162"/>
                <a:gd name="connsiteX17" fmla="*/ 583 w 179305"/>
                <a:gd name="connsiteY17" fmla="*/ 6457 h 160162"/>
                <a:gd name="connsiteX18" fmla="*/ 583 w 179305"/>
                <a:gd name="connsiteY18" fmla="*/ 6457 h 16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9305" h="160162">
                  <a:moveTo>
                    <a:pt x="583" y="6457"/>
                  </a:moveTo>
                  <a:cubicBezTo>
                    <a:pt x="4302" y="6815"/>
                    <a:pt x="7734" y="7315"/>
                    <a:pt x="11453" y="7387"/>
                  </a:cubicBezTo>
                  <a:cubicBezTo>
                    <a:pt x="15529" y="7387"/>
                    <a:pt x="19534" y="7888"/>
                    <a:pt x="23467" y="8960"/>
                  </a:cubicBezTo>
                  <a:cubicBezTo>
                    <a:pt x="31262" y="10963"/>
                    <a:pt x="38556" y="14681"/>
                    <a:pt x="45421" y="18900"/>
                  </a:cubicBezTo>
                  <a:cubicBezTo>
                    <a:pt x="58794" y="27053"/>
                    <a:pt x="71094" y="37279"/>
                    <a:pt x="82822" y="47648"/>
                  </a:cubicBezTo>
                  <a:cubicBezTo>
                    <a:pt x="105634" y="67815"/>
                    <a:pt x="126230" y="90484"/>
                    <a:pt x="143750" y="115370"/>
                  </a:cubicBezTo>
                  <a:cubicBezTo>
                    <a:pt x="148684" y="122378"/>
                    <a:pt x="153404" y="129601"/>
                    <a:pt x="157838" y="136895"/>
                  </a:cubicBezTo>
                  <a:cubicBezTo>
                    <a:pt x="162343" y="144332"/>
                    <a:pt x="165919" y="152556"/>
                    <a:pt x="171926" y="158849"/>
                  </a:cubicBezTo>
                  <a:cubicBezTo>
                    <a:pt x="175215" y="162282"/>
                    <a:pt x="180007" y="158349"/>
                    <a:pt x="179220" y="154344"/>
                  </a:cubicBezTo>
                  <a:cubicBezTo>
                    <a:pt x="177575" y="146192"/>
                    <a:pt x="172641" y="139112"/>
                    <a:pt x="168350" y="132032"/>
                  </a:cubicBezTo>
                  <a:cubicBezTo>
                    <a:pt x="164131" y="125096"/>
                    <a:pt x="159769" y="118302"/>
                    <a:pt x="155120" y="111651"/>
                  </a:cubicBezTo>
                  <a:cubicBezTo>
                    <a:pt x="145752" y="98136"/>
                    <a:pt x="135455" y="85264"/>
                    <a:pt x="124442" y="73106"/>
                  </a:cubicBezTo>
                  <a:cubicBezTo>
                    <a:pt x="113572" y="61093"/>
                    <a:pt x="101915" y="49865"/>
                    <a:pt x="89472" y="39424"/>
                  </a:cubicBezTo>
                  <a:cubicBezTo>
                    <a:pt x="77029" y="28984"/>
                    <a:pt x="63943" y="18757"/>
                    <a:pt x="49855" y="10748"/>
                  </a:cubicBezTo>
                  <a:cubicBezTo>
                    <a:pt x="41631" y="6100"/>
                    <a:pt x="32620" y="2238"/>
                    <a:pt x="23252" y="736"/>
                  </a:cubicBezTo>
                  <a:cubicBezTo>
                    <a:pt x="19105" y="93"/>
                    <a:pt x="14814" y="-265"/>
                    <a:pt x="10595" y="236"/>
                  </a:cubicBezTo>
                  <a:cubicBezTo>
                    <a:pt x="6447" y="808"/>
                    <a:pt x="3300" y="2596"/>
                    <a:pt x="225" y="5385"/>
                  </a:cubicBezTo>
                  <a:cubicBezTo>
                    <a:pt x="-275" y="5885"/>
                    <a:pt x="154" y="6386"/>
                    <a:pt x="583" y="6457"/>
                  </a:cubicBezTo>
                  <a:lnTo>
                    <a:pt x="583" y="645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90" name="任意多边形: 形状 489"/>
            <p:cNvSpPr/>
            <p:nvPr/>
          </p:nvSpPr>
          <p:spPr>
            <a:xfrm rot="5400000">
              <a:off x="11493080" y="2857300"/>
              <a:ext cx="127547" cy="582943"/>
            </a:xfrm>
            <a:custGeom>
              <a:avLst/>
              <a:gdLst>
                <a:gd name="connsiteX0" fmla="*/ 892 w 67207"/>
                <a:gd name="connsiteY0" fmla="*/ 306776 h 307164"/>
                <a:gd name="connsiteX1" fmla="*/ 19271 w 67207"/>
                <a:gd name="connsiteY1" fmla="*/ 243345 h 307164"/>
                <a:gd name="connsiteX2" fmla="*/ 34288 w 67207"/>
                <a:gd name="connsiteY2" fmla="*/ 179127 h 307164"/>
                <a:gd name="connsiteX3" fmla="*/ 60605 w 67207"/>
                <a:gd name="connsiteY3" fmla="*/ 49833 h 307164"/>
                <a:gd name="connsiteX4" fmla="*/ 66969 w 67207"/>
                <a:gd name="connsiteY4" fmla="*/ 14363 h 307164"/>
                <a:gd name="connsiteX5" fmla="*/ 58245 w 67207"/>
                <a:gd name="connsiteY5" fmla="*/ 633 h 307164"/>
                <a:gd name="connsiteX6" fmla="*/ 58388 w 67207"/>
                <a:gd name="connsiteY6" fmla="*/ 5424 h 307164"/>
                <a:gd name="connsiteX7" fmla="*/ 59318 w 67207"/>
                <a:gd name="connsiteY7" fmla="*/ 14292 h 307164"/>
                <a:gd name="connsiteX8" fmla="*/ 56600 w 67207"/>
                <a:gd name="connsiteY8" fmla="*/ 29882 h 307164"/>
                <a:gd name="connsiteX9" fmla="*/ 51165 w 67207"/>
                <a:gd name="connsiteY9" fmla="*/ 60203 h 307164"/>
                <a:gd name="connsiteX10" fmla="*/ 39723 w 67207"/>
                <a:gd name="connsiteY10" fmla="*/ 119844 h 307164"/>
                <a:gd name="connsiteX11" fmla="*/ 13907 w 67207"/>
                <a:gd name="connsiteY11" fmla="*/ 239340 h 307164"/>
                <a:gd name="connsiteX12" fmla="*/ 34 w 67207"/>
                <a:gd name="connsiteY12" fmla="*/ 306561 h 307164"/>
                <a:gd name="connsiteX13" fmla="*/ 892 w 67207"/>
                <a:gd name="connsiteY13" fmla="*/ 306776 h 307164"/>
                <a:gd name="connsiteX14" fmla="*/ 892 w 67207"/>
                <a:gd name="connsiteY14" fmla="*/ 306776 h 307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207" h="307164">
                  <a:moveTo>
                    <a:pt x="892" y="306776"/>
                  </a:moveTo>
                  <a:cubicBezTo>
                    <a:pt x="8616" y="286181"/>
                    <a:pt x="14050" y="264727"/>
                    <a:pt x="19271" y="243345"/>
                  </a:cubicBezTo>
                  <a:cubicBezTo>
                    <a:pt x="24491" y="221963"/>
                    <a:pt x="29569" y="200581"/>
                    <a:pt x="34288" y="179127"/>
                  </a:cubicBezTo>
                  <a:cubicBezTo>
                    <a:pt x="43799" y="136220"/>
                    <a:pt x="52596" y="93098"/>
                    <a:pt x="60605" y="49833"/>
                  </a:cubicBezTo>
                  <a:cubicBezTo>
                    <a:pt x="62822" y="38034"/>
                    <a:pt x="65039" y="26163"/>
                    <a:pt x="66969" y="14363"/>
                  </a:cubicBezTo>
                  <a:cubicBezTo>
                    <a:pt x="67828" y="9072"/>
                    <a:pt x="66683" y="-2871"/>
                    <a:pt x="58245" y="633"/>
                  </a:cubicBezTo>
                  <a:cubicBezTo>
                    <a:pt x="55885" y="1634"/>
                    <a:pt x="56028" y="4566"/>
                    <a:pt x="58388" y="5424"/>
                  </a:cubicBezTo>
                  <a:cubicBezTo>
                    <a:pt x="60962" y="6354"/>
                    <a:pt x="59604" y="12647"/>
                    <a:pt x="59318" y="14292"/>
                  </a:cubicBezTo>
                  <a:cubicBezTo>
                    <a:pt x="58388" y="19512"/>
                    <a:pt x="57530" y="24661"/>
                    <a:pt x="56600" y="29882"/>
                  </a:cubicBezTo>
                  <a:cubicBezTo>
                    <a:pt x="54812" y="39965"/>
                    <a:pt x="53025" y="50119"/>
                    <a:pt x="51165" y="60203"/>
                  </a:cubicBezTo>
                  <a:cubicBezTo>
                    <a:pt x="47518" y="80083"/>
                    <a:pt x="43657" y="99963"/>
                    <a:pt x="39723" y="119844"/>
                  </a:cubicBezTo>
                  <a:cubicBezTo>
                    <a:pt x="31714" y="159819"/>
                    <a:pt x="23061" y="199651"/>
                    <a:pt x="13907" y="239340"/>
                  </a:cubicBezTo>
                  <a:cubicBezTo>
                    <a:pt x="8759" y="261652"/>
                    <a:pt x="3324" y="283964"/>
                    <a:pt x="34" y="306561"/>
                  </a:cubicBezTo>
                  <a:cubicBezTo>
                    <a:pt x="-180" y="307205"/>
                    <a:pt x="678" y="307420"/>
                    <a:pt x="892" y="306776"/>
                  </a:cubicBezTo>
                  <a:lnTo>
                    <a:pt x="892" y="30677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81" name="任意多边形: 形状 980"/>
            <p:cNvSpPr/>
            <p:nvPr/>
          </p:nvSpPr>
          <p:spPr>
            <a:xfrm rot="5400000">
              <a:off x="11876509" y="3159341"/>
              <a:ext cx="280989" cy="349994"/>
            </a:xfrm>
            <a:custGeom>
              <a:avLst/>
              <a:gdLst>
                <a:gd name="connsiteX0" fmla="*/ 475 w 280989"/>
                <a:gd name="connsiteY0" fmla="*/ 345013 h 349994"/>
                <a:gd name="connsiteX1" fmla="*/ 22869 w 280989"/>
                <a:gd name="connsiteY1" fmla="*/ 311627 h 349994"/>
                <a:gd name="connsiteX2" fmla="*/ 231466 w 280989"/>
                <a:gd name="connsiteY2" fmla="*/ 39921 h 349994"/>
                <a:gd name="connsiteX3" fmla="*/ 262362 w 280989"/>
                <a:gd name="connsiteY3" fmla="*/ 0 h 349994"/>
                <a:gd name="connsiteX4" fmla="*/ 280989 w 280989"/>
                <a:gd name="connsiteY4" fmla="*/ 0 h 349994"/>
                <a:gd name="connsiteX5" fmla="*/ 216265 w 280989"/>
                <a:gd name="connsiteY5" fmla="*/ 83620 h 349994"/>
                <a:gd name="connsiteX6" fmla="*/ 112306 w 280989"/>
                <a:gd name="connsiteY6" fmla="*/ 217438 h 349994"/>
                <a:gd name="connsiteX7" fmla="*/ 5904 w 280989"/>
                <a:gd name="connsiteY7" fmla="*/ 348947 h 349994"/>
                <a:gd name="connsiteX8" fmla="*/ 475 w 280989"/>
                <a:gd name="connsiteY8" fmla="*/ 345013 h 34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9" h="349994">
                  <a:moveTo>
                    <a:pt x="475" y="345013"/>
                  </a:moveTo>
                  <a:cubicBezTo>
                    <a:pt x="7939" y="333884"/>
                    <a:pt x="14860" y="322347"/>
                    <a:pt x="22869" y="311627"/>
                  </a:cubicBezTo>
                  <a:cubicBezTo>
                    <a:pt x="90728" y="219880"/>
                    <a:pt x="161572" y="130172"/>
                    <a:pt x="231466" y="39921"/>
                  </a:cubicBezTo>
                  <a:lnTo>
                    <a:pt x="262362" y="0"/>
                  </a:lnTo>
                  <a:lnTo>
                    <a:pt x="280989" y="0"/>
                  </a:lnTo>
                  <a:lnTo>
                    <a:pt x="216265" y="83620"/>
                  </a:lnTo>
                  <a:cubicBezTo>
                    <a:pt x="181793" y="128272"/>
                    <a:pt x="147049" y="172788"/>
                    <a:pt x="112306" y="217438"/>
                  </a:cubicBezTo>
                  <a:cubicBezTo>
                    <a:pt x="77697" y="261953"/>
                    <a:pt x="43496" y="306876"/>
                    <a:pt x="5904" y="348947"/>
                  </a:cubicBezTo>
                  <a:cubicBezTo>
                    <a:pt x="3460" y="351798"/>
                    <a:pt x="-1562" y="348270"/>
                    <a:pt x="475" y="34501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92" name="任意多边形: 形状 491"/>
            <p:cNvSpPr/>
            <p:nvPr/>
          </p:nvSpPr>
          <p:spPr>
            <a:xfrm rot="5400000">
              <a:off x="11292339" y="3284612"/>
              <a:ext cx="137664" cy="179713"/>
            </a:xfrm>
            <a:custGeom>
              <a:avLst/>
              <a:gdLst>
                <a:gd name="connsiteX0" fmla="*/ 71853 w 72538"/>
                <a:gd name="connsiteY0" fmla="*/ 104 h 94694"/>
                <a:gd name="connsiteX1" fmla="*/ 53117 w 72538"/>
                <a:gd name="connsiteY1" fmla="*/ 21200 h 94694"/>
                <a:gd name="connsiteX2" fmla="*/ 35382 w 72538"/>
                <a:gd name="connsiteY2" fmla="*/ 43297 h 94694"/>
                <a:gd name="connsiteX3" fmla="*/ 913 w 72538"/>
                <a:gd name="connsiteY3" fmla="*/ 88493 h 94694"/>
                <a:gd name="connsiteX4" fmla="*/ 5561 w 72538"/>
                <a:gd name="connsiteY4" fmla="*/ 94214 h 94694"/>
                <a:gd name="connsiteX5" fmla="*/ 13070 w 72538"/>
                <a:gd name="connsiteY5" fmla="*/ 81699 h 94694"/>
                <a:gd name="connsiteX6" fmla="*/ 9280 w 72538"/>
                <a:gd name="connsiteY6" fmla="*/ 80769 h 94694"/>
                <a:gd name="connsiteX7" fmla="*/ 1628 w 72538"/>
                <a:gd name="connsiteY7" fmla="*/ 87849 h 94694"/>
                <a:gd name="connsiteX8" fmla="*/ 6276 w 72538"/>
                <a:gd name="connsiteY8" fmla="*/ 93570 h 94694"/>
                <a:gd name="connsiteX9" fmla="*/ 40888 w 72538"/>
                <a:gd name="connsiteY9" fmla="*/ 47373 h 94694"/>
                <a:gd name="connsiteX10" fmla="*/ 56836 w 72538"/>
                <a:gd name="connsiteY10" fmla="*/ 25062 h 94694"/>
                <a:gd name="connsiteX11" fmla="*/ 72425 w 72538"/>
                <a:gd name="connsiteY11" fmla="*/ 533 h 94694"/>
                <a:gd name="connsiteX12" fmla="*/ 71853 w 72538"/>
                <a:gd name="connsiteY12" fmla="*/ 104 h 94694"/>
                <a:gd name="connsiteX13" fmla="*/ 71853 w 72538"/>
                <a:gd name="connsiteY13" fmla="*/ 104 h 9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538" h="94694">
                  <a:moveTo>
                    <a:pt x="71853" y="104"/>
                  </a:moveTo>
                  <a:cubicBezTo>
                    <a:pt x="65131" y="6612"/>
                    <a:pt x="59195" y="14192"/>
                    <a:pt x="53117" y="21200"/>
                  </a:cubicBezTo>
                  <a:cubicBezTo>
                    <a:pt x="46895" y="28351"/>
                    <a:pt x="41174" y="35860"/>
                    <a:pt x="35382" y="43297"/>
                  </a:cubicBezTo>
                  <a:cubicBezTo>
                    <a:pt x="23868" y="58315"/>
                    <a:pt x="12426" y="73404"/>
                    <a:pt x="913" y="88493"/>
                  </a:cubicBezTo>
                  <a:cubicBezTo>
                    <a:pt x="-1661" y="91854"/>
                    <a:pt x="1628" y="96145"/>
                    <a:pt x="5561" y="94214"/>
                  </a:cubicBezTo>
                  <a:cubicBezTo>
                    <a:pt x="10996" y="91568"/>
                    <a:pt x="12856" y="87563"/>
                    <a:pt x="13070" y="81699"/>
                  </a:cubicBezTo>
                  <a:cubicBezTo>
                    <a:pt x="13142" y="79697"/>
                    <a:pt x="10138" y="78982"/>
                    <a:pt x="9280" y="80769"/>
                  </a:cubicBezTo>
                  <a:cubicBezTo>
                    <a:pt x="7850" y="83701"/>
                    <a:pt x="4560" y="86419"/>
                    <a:pt x="1628" y="87849"/>
                  </a:cubicBezTo>
                  <a:cubicBezTo>
                    <a:pt x="3202" y="89780"/>
                    <a:pt x="4703" y="91711"/>
                    <a:pt x="6276" y="93570"/>
                  </a:cubicBezTo>
                  <a:cubicBezTo>
                    <a:pt x="17790" y="78195"/>
                    <a:pt x="29375" y="62820"/>
                    <a:pt x="40888" y="47373"/>
                  </a:cubicBezTo>
                  <a:cubicBezTo>
                    <a:pt x="46323" y="40008"/>
                    <a:pt x="51901" y="32713"/>
                    <a:pt x="56836" y="25062"/>
                  </a:cubicBezTo>
                  <a:cubicBezTo>
                    <a:pt x="62056" y="16981"/>
                    <a:pt x="67920" y="9043"/>
                    <a:pt x="72425" y="533"/>
                  </a:cubicBezTo>
                  <a:cubicBezTo>
                    <a:pt x="72783" y="175"/>
                    <a:pt x="72211" y="-182"/>
                    <a:pt x="71853" y="104"/>
                  </a:cubicBezTo>
                  <a:lnTo>
                    <a:pt x="71853" y="10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93" name="任意多边形: 形状 492"/>
            <p:cNvSpPr/>
            <p:nvPr/>
          </p:nvSpPr>
          <p:spPr>
            <a:xfrm rot="5400000">
              <a:off x="11230260" y="3378437"/>
              <a:ext cx="395019" cy="430370"/>
            </a:xfrm>
            <a:custGeom>
              <a:avLst/>
              <a:gdLst>
                <a:gd name="connsiteX0" fmla="*/ 206964 w 208143"/>
                <a:gd name="connsiteY0" fmla="*/ 187 h 226770"/>
                <a:gd name="connsiteX1" fmla="*/ 162913 w 208143"/>
                <a:gd name="connsiteY1" fmla="*/ 40091 h 226770"/>
                <a:gd name="connsiteX2" fmla="*/ 120721 w 208143"/>
                <a:gd name="connsiteY2" fmla="*/ 81854 h 226770"/>
                <a:gd name="connsiteX3" fmla="*/ 41342 w 208143"/>
                <a:gd name="connsiteY3" fmla="*/ 168669 h 226770"/>
                <a:gd name="connsiteX4" fmla="*/ 723 w 208143"/>
                <a:gd name="connsiteY4" fmla="*/ 220730 h 226770"/>
                <a:gd name="connsiteX5" fmla="*/ 6587 w 208143"/>
                <a:gd name="connsiteY5" fmla="*/ 226308 h 226770"/>
                <a:gd name="connsiteX6" fmla="*/ 17887 w 208143"/>
                <a:gd name="connsiteY6" fmla="*/ 217154 h 226770"/>
                <a:gd name="connsiteX7" fmla="*/ 16385 w 208143"/>
                <a:gd name="connsiteY7" fmla="*/ 214651 h 226770"/>
                <a:gd name="connsiteX8" fmla="*/ 8733 w 208143"/>
                <a:gd name="connsiteY8" fmla="*/ 216225 h 226770"/>
                <a:gd name="connsiteX9" fmla="*/ 2225 w 208143"/>
                <a:gd name="connsiteY9" fmla="*/ 219228 h 226770"/>
                <a:gd name="connsiteX10" fmla="*/ 8089 w 208143"/>
                <a:gd name="connsiteY10" fmla="*/ 224806 h 226770"/>
                <a:gd name="connsiteX11" fmla="*/ 162698 w 208143"/>
                <a:gd name="connsiteY11" fmla="*/ 49030 h 226770"/>
                <a:gd name="connsiteX12" fmla="*/ 207965 w 208143"/>
                <a:gd name="connsiteY12" fmla="*/ 1188 h 226770"/>
                <a:gd name="connsiteX13" fmla="*/ 206964 w 208143"/>
                <a:gd name="connsiteY13" fmla="*/ 187 h 226770"/>
                <a:gd name="connsiteX14" fmla="*/ 206964 w 208143"/>
                <a:gd name="connsiteY14" fmla="*/ 187 h 226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143" h="226770">
                  <a:moveTo>
                    <a:pt x="206964" y="187"/>
                  </a:moveTo>
                  <a:cubicBezTo>
                    <a:pt x="192447" y="13631"/>
                    <a:pt x="177215" y="26360"/>
                    <a:pt x="162913" y="40091"/>
                  </a:cubicBezTo>
                  <a:cubicBezTo>
                    <a:pt x="148610" y="53821"/>
                    <a:pt x="134523" y="67694"/>
                    <a:pt x="120721" y="81854"/>
                  </a:cubicBezTo>
                  <a:cubicBezTo>
                    <a:pt x="93260" y="109886"/>
                    <a:pt x="66586" y="138634"/>
                    <a:pt x="41342" y="168669"/>
                  </a:cubicBezTo>
                  <a:cubicBezTo>
                    <a:pt x="27183" y="185546"/>
                    <a:pt x="13667" y="202852"/>
                    <a:pt x="723" y="220730"/>
                  </a:cubicBezTo>
                  <a:cubicBezTo>
                    <a:pt x="-1922" y="224377"/>
                    <a:pt x="3298" y="228096"/>
                    <a:pt x="6587" y="226308"/>
                  </a:cubicBezTo>
                  <a:cubicBezTo>
                    <a:pt x="11236" y="223733"/>
                    <a:pt x="14239" y="220801"/>
                    <a:pt x="17887" y="217154"/>
                  </a:cubicBezTo>
                  <a:cubicBezTo>
                    <a:pt x="19031" y="216010"/>
                    <a:pt x="17743" y="214365"/>
                    <a:pt x="16385" y="214651"/>
                  </a:cubicBezTo>
                  <a:cubicBezTo>
                    <a:pt x="13810" y="215223"/>
                    <a:pt x="11236" y="215295"/>
                    <a:pt x="8733" y="216225"/>
                  </a:cubicBezTo>
                  <a:cubicBezTo>
                    <a:pt x="6516" y="217011"/>
                    <a:pt x="4299" y="218155"/>
                    <a:pt x="2225" y="219228"/>
                  </a:cubicBezTo>
                  <a:cubicBezTo>
                    <a:pt x="4156" y="221087"/>
                    <a:pt x="6087" y="222947"/>
                    <a:pt x="8089" y="224806"/>
                  </a:cubicBezTo>
                  <a:cubicBezTo>
                    <a:pt x="54215" y="161518"/>
                    <a:pt x="108063" y="104880"/>
                    <a:pt x="162698" y="49030"/>
                  </a:cubicBezTo>
                  <a:cubicBezTo>
                    <a:pt x="178073" y="33368"/>
                    <a:pt x="192662" y="16921"/>
                    <a:pt x="207965" y="1188"/>
                  </a:cubicBezTo>
                  <a:cubicBezTo>
                    <a:pt x="208538" y="473"/>
                    <a:pt x="207608" y="-385"/>
                    <a:pt x="206964" y="187"/>
                  </a:cubicBezTo>
                  <a:lnTo>
                    <a:pt x="206964" y="187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94" name="任意多边形: 形状 493"/>
            <p:cNvSpPr/>
            <p:nvPr/>
          </p:nvSpPr>
          <p:spPr>
            <a:xfrm rot="5400000">
              <a:off x="11137765" y="3444892"/>
              <a:ext cx="131157" cy="165644"/>
            </a:xfrm>
            <a:custGeom>
              <a:avLst/>
              <a:gdLst>
                <a:gd name="connsiteX0" fmla="*/ 67767 w 69109"/>
                <a:gd name="connsiteY0" fmla="*/ 264 h 87281"/>
                <a:gd name="connsiteX1" fmla="*/ 32512 w 69109"/>
                <a:gd name="connsiteY1" fmla="*/ 39882 h 87281"/>
                <a:gd name="connsiteX2" fmla="*/ 332 w 69109"/>
                <a:gd name="connsiteY2" fmla="*/ 81430 h 87281"/>
                <a:gd name="connsiteX3" fmla="*/ 7053 w 69109"/>
                <a:gd name="connsiteY3" fmla="*/ 85149 h 87281"/>
                <a:gd name="connsiteX4" fmla="*/ 10772 w 69109"/>
                <a:gd name="connsiteY4" fmla="*/ 76067 h 87281"/>
                <a:gd name="connsiteX5" fmla="*/ 7483 w 69109"/>
                <a:gd name="connsiteY5" fmla="*/ 74279 h 87281"/>
                <a:gd name="connsiteX6" fmla="*/ 904 w 69109"/>
                <a:gd name="connsiteY6" fmla="*/ 80644 h 87281"/>
                <a:gd name="connsiteX7" fmla="*/ 6481 w 69109"/>
                <a:gd name="connsiteY7" fmla="*/ 85936 h 87281"/>
                <a:gd name="connsiteX8" fmla="*/ 38090 w 69109"/>
                <a:gd name="connsiteY8" fmla="*/ 44101 h 87281"/>
                <a:gd name="connsiteX9" fmla="*/ 68911 w 69109"/>
                <a:gd name="connsiteY9" fmla="*/ 1409 h 87281"/>
                <a:gd name="connsiteX10" fmla="*/ 67767 w 69109"/>
                <a:gd name="connsiteY10" fmla="*/ 264 h 87281"/>
                <a:gd name="connsiteX11" fmla="*/ 67767 w 69109"/>
                <a:gd name="connsiteY11" fmla="*/ 264 h 8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109" h="87281">
                  <a:moveTo>
                    <a:pt x="67767" y="264"/>
                  </a:moveTo>
                  <a:cubicBezTo>
                    <a:pt x="56039" y="13566"/>
                    <a:pt x="43596" y="26009"/>
                    <a:pt x="32512" y="39882"/>
                  </a:cubicBezTo>
                  <a:cubicBezTo>
                    <a:pt x="21642" y="53469"/>
                    <a:pt x="10057" y="66985"/>
                    <a:pt x="332" y="81430"/>
                  </a:cubicBezTo>
                  <a:cubicBezTo>
                    <a:pt x="2548" y="82646"/>
                    <a:pt x="4837" y="83933"/>
                    <a:pt x="7053" y="85149"/>
                  </a:cubicBezTo>
                  <a:cubicBezTo>
                    <a:pt x="8698" y="82289"/>
                    <a:pt x="9700" y="79214"/>
                    <a:pt x="10772" y="76067"/>
                  </a:cubicBezTo>
                  <a:cubicBezTo>
                    <a:pt x="11487" y="74065"/>
                    <a:pt x="8770" y="73135"/>
                    <a:pt x="7483" y="74279"/>
                  </a:cubicBezTo>
                  <a:cubicBezTo>
                    <a:pt x="5194" y="76282"/>
                    <a:pt x="2834" y="78212"/>
                    <a:pt x="904" y="80644"/>
                  </a:cubicBezTo>
                  <a:cubicBezTo>
                    <a:pt x="-2171" y="84506"/>
                    <a:pt x="3335" y="89797"/>
                    <a:pt x="6481" y="85936"/>
                  </a:cubicBezTo>
                  <a:cubicBezTo>
                    <a:pt x="17566" y="72491"/>
                    <a:pt x="27434" y="57903"/>
                    <a:pt x="38090" y="44101"/>
                  </a:cubicBezTo>
                  <a:cubicBezTo>
                    <a:pt x="48817" y="30156"/>
                    <a:pt x="58256" y="15353"/>
                    <a:pt x="68911" y="1409"/>
                  </a:cubicBezTo>
                  <a:cubicBezTo>
                    <a:pt x="69555" y="622"/>
                    <a:pt x="68482" y="-522"/>
                    <a:pt x="67767" y="264"/>
                  </a:cubicBezTo>
                  <a:lnTo>
                    <a:pt x="67767" y="26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83" name="任意多边形: 形状 982"/>
            <p:cNvSpPr/>
            <p:nvPr/>
          </p:nvSpPr>
          <p:spPr>
            <a:xfrm rot="5400000">
              <a:off x="11866014" y="3765492"/>
              <a:ext cx="307570" cy="344400"/>
            </a:xfrm>
            <a:custGeom>
              <a:avLst/>
              <a:gdLst>
                <a:gd name="connsiteX0" fmla="*/ 509 w 307570"/>
                <a:gd name="connsiteY0" fmla="*/ 338769 h 344400"/>
                <a:gd name="connsiteX1" fmla="*/ 76782 w 307570"/>
                <a:gd name="connsiteY1" fmla="*/ 242545 h 344400"/>
                <a:gd name="connsiteX2" fmla="*/ 226206 w 307570"/>
                <a:gd name="connsiteY2" fmla="*/ 83756 h 344400"/>
                <a:gd name="connsiteX3" fmla="*/ 299087 w 307570"/>
                <a:gd name="connsiteY3" fmla="*/ 426 h 344400"/>
                <a:gd name="connsiteX4" fmla="*/ 299383 w 307570"/>
                <a:gd name="connsiteY4" fmla="*/ 0 h 344400"/>
                <a:gd name="connsiteX5" fmla="*/ 307570 w 307570"/>
                <a:gd name="connsiteY5" fmla="*/ 0 h 344400"/>
                <a:gd name="connsiteX6" fmla="*/ 298951 w 307570"/>
                <a:gd name="connsiteY6" fmla="*/ 13455 h 344400"/>
                <a:gd name="connsiteX7" fmla="*/ 154819 w 307570"/>
                <a:gd name="connsiteY7" fmla="*/ 179845 h 344400"/>
                <a:gd name="connsiteX8" fmla="*/ 79633 w 307570"/>
                <a:gd name="connsiteY8" fmla="*/ 260867 h 344400"/>
                <a:gd name="connsiteX9" fmla="*/ 6751 w 307570"/>
                <a:gd name="connsiteY9" fmla="*/ 343248 h 344400"/>
                <a:gd name="connsiteX10" fmla="*/ 509 w 307570"/>
                <a:gd name="connsiteY10" fmla="*/ 338769 h 34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7570" h="344400">
                  <a:moveTo>
                    <a:pt x="509" y="338769"/>
                  </a:moveTo>
                  <a:cubicBezTo>
                    <a:pt x="20730" y="303346"/>
                    <a:pt x="49503" y="272538"/>
                    <a:pt x="76782" y="242545"/>
                  </a:cubicBezTo>
                  <a:cubicBezTo>
                    <a:pt x="125640" y="188801"/>
                    <a:pt x="176671" y="136958"/>
                    <a:pt x="226206" y="83756"/>
                  </a:cubicBezTo>
                  <a:cubicBezTo>
                    <a:pt x="251381" y="56816"/>
                    <a:pt x="276048" y="29232"/>
                    <a:pt x="299087" y="426"/>
                  </a:cubicBezTo>
                  <a:lnTo>
                    <a:pt x="299383" y="0"/>
                  </a:lnTo>
                  <a:lnTo>
                    <a:pt x="307570" y="0"/>
                  </a:lnTo>
                  <a:lnTo>
                    <a:pt x="298951" y="13455"/>
                  </a:lnTo>
                  <a:cubicBezTo>
                    <a:pt x="255250" y="72627"/>
                    <a:pt x="205307" y="126506"/>
                    <a:pt x="154819" y="179845"/>
                  </a:cubicBezTo>
                  <a:cubicBezTo>
                    <a:pt x="129439" y="206579"/>
                    <a:pt x="104196" y="233453"/>
                    <a:pt x="79633" y="260867"/>
                  </a:cubicBezTo>
                  <a:cubicBezTo>
                    <a:pt x="55202" y="288146"/>
                    <a:pt x="32538" y="317325"/>
                    <a:pt x="6751" y="343248"/>
                  </a:cubicBezTo>
                  <a:cubicBezTo>
                    <a:pt x="3631" y="346369"/>
                    <a:pt x="-1663" y="342568"/>
                    <a:pt x="509" y="33876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96" name="任意多边形: 形状 495"/>
            <p:cNvSpPr/>
            <p:nvPr/>
          </p:nvSpPr>
          <p:spPr>
            <a:xfrm rot="5400000">
              <a:off x="11991481" y="4077425"/>
              <a:ext cx="123326" cy="154118"/>
            </a:xfrm>
            <a:custGeom>
              <a:avLst/>
              <a:gdLst>
                <a:gd name="connsiteX0" fmla="*/ 63258 w 64983"/>
                <a:gd name="connsiteY0" fmla="*/ 344 h 81208"/>
                <a:gd name="connsiteX1" fmla="*/ 31507 w 64983"/>
                <a:gd name="connsiteY1" fmla="*/ 39461 h 81208"/>
                <a:gd name="connsiteX2" fmla="*/ 15631 w 64983"/>
                <a:gd name="connsiteY2" fmla="*/ 58697 h 81208"/>
                <a:gd name="connsiteX3" fmla="*/ 256 w 64983"/>
                <a:gd name="connsiteY3" fmla="*/ 78149 h 81208"/>
                <a:gd name="connsiteX4" fmla="*/ 3045 w 64983"/>
                <a:gd name="connsiteY4" fmla="*/ 80866 h 81208"/>
                <a:gd name="connsiteX5" fmla="*/ 20351 w 64983"/>
                <a:gd name="connsiteY5" fmla="*/ 63203 h 81208"/>
                <a:gd name="connsiteX6" fmla="*/ 36584 w 64983"/>
                <a:gd name="connsiteY6" fmla="*/ 43322 h 81208"/>
                <a:gd name="connsiteX7" fmla="*/ 64831 w 64983"/>
                <a:gd name="connsiteY7" fmla="*/ 1559 h 81208"/>
                <a:gd name="connsiteX8" fmla="*/ 63258 w 64983"/>
                <a:gd name="connsiteY8" fmla="*/ 344 h 81208"/>
                <a:gd name="connsiteX9" fmla="*/ 63258 w 64983"/>
                <a:gd name="connsiteY9" fmla="*/ 344 h 8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983" h="81208">
                  <a:moveTo>
                    <a:pt x="63258" y="344"/>
                  </a:moveTo>
                  <a:cubicBezTo>
                    <a:pt x="53247" y="13788"/>
                    <a:pt x="42019" y="26374"/>
                    <a:pt x="31507" y="39461"/>
                  </a:cubicBezTo>
                  <a:cubicBezTo>
                    <a:pt x="26286" y="45968"/>
                    <a:pt x="20995" y="52333"/>
                    <a:pt x="15631" y="58697"/>
                  </a:cubicBezTo>
                  <a:cubicBezTo>
                    <a:pt x="10268" y="64990"/>
                    <a:pt x="4547" y="71069"/>
                    <a:pt x="256" y="78149"/>
                  </a:cubicBezTo>
                  <a:cubicBezTo>
                    <a:pt x="-745" y="79793"/>
                    <a:pt x="1400" y="82082"/>
                    <a:pt x="3045" y="80866"/>
                  </a:cubicBezTo>
                  <a:cubicBezTo>
                    <a:pt x="9696" y="75932"/>
                    <a:pt x="14988" y="69567"/>
                    <a:pt x="20351" y="63203"/>
                  </a:cubicBezTo>
                  <a:cubicBezTo>
                    <a:pt x="25857" y="56695"/>
                    <a:pt x="31292" y="50044"/>
                    <a:pt x="36584" y="43322"/>
                  </a:cubicBezTo>
                  <a:cubicBezTo>
                    <a:pt x="47096" y="30021"/>
                    <a:pt x="55678" y="15719"/>
                    <a:pt x="64831" y="1559"/>
                  </a:cubicBezTo>
                  <a:cubicBezTo>
                    <a:pt x="65475" y="558"/>
                    <a:pt x="63902" y="-586"/>
                    <a:pt x="63258" y="344"/>
                  </a:cubicBezTo>
                  <a:lnTo>
                    <a:pt x="63258" y="34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97" name="任意多边形: 形状 496"/>
            <p:cNvSpPr/>
            <p:nvPr/>
          </p:nvSpPr>
          <p:spPr>
            <a:xfrm rot="5400000">
              <a:off x="11766878" y="3911007"/>
              <a:ext cx="134013" cy="158704"/>
            </a:xfrm>
            <a:custGeom>
              <a:avLst/>
              <a:gdLst>
                <a:gd name="connsiteX0" fmla="*/ 69958 w 70614"/>
                <a:gd name="connsiteY0" fmla="*/ 152 h 83624"/>
                <a:gd name="connsiteX1" fmla="*/ 33773 w 70614"/>
                <a:gd name="connsiteY1" fmla="*/ 41343 h 83624"/>
                <a:gd name="connsiteX2" fmla="*/ 91 w 70614"/>
                <a:gd name="connsiteY2" fmla="*/ 82820 h 83624"/>
                <a:gd name="connsiteX3" fmla="*/ 949 w 70614"/>
                <a:gd name="connsiteY3" fmla="*/ 83463 h 83624"/>
                <a:gd name="connsiteX4" fmla="*/ 36490 w 70614"/>
                <a:gd name="connsiteY4" fmla="*/ 42773 h 83624"/>
                <a:gd name="connsiteX5" fmla="*/ 70530 w 70614"/>
                <a:gd name="connsiteY5" fmla="*/ 724 h 83624"/>
                <a:gd name="connsiteX6" fmla="*/ 69958 w 70614"/>
                <a:gd name="connsiteY6" fmla="*/ 152 h 83624"/>
                <a:gd name="connsiteX7" fmla="*/ 69958 w 70614"/>
                <a:gd name="connsiteY7" fmla="*/ 152 h 83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614" h="83624">
                  <a:moveTo>
                    <a:pt x="69958" y="152"/>
                  </a:moveTo>
                  <a:cubicBezTo>
                    <a:pt x="57801" y="13739"/>
                    <a:pt x="45644" y="27470"/>
                    <a:pt x="33773" y="41343"/>
                  </a:cubicBezTo>
                  <a:cubicBezTo>
                    <a:pt x="22259" y="54787"/>
                    <a:pt x="9745" y="68017"/>
                    <a:pt x="91" y="82820"/>
                  </a:cubicBezTo>
                  <a:cubicBezTo>
                    <a:pt x="-267" y="83392"/>
                    <a:pt x="520" y="83893"/>
                    <a:pt x="949" y="83463"/>
                  </a:cubicBezTo>
                  <a:cubicBezTo>
                    <a:pt x="14036" y="71306"/>
                    <a:pt x="25048" y="56575"/>
                    <a:pt x="36490" y="42773"/>
                  </a:cubicBezTo>
                  <a:cubicBezTo>
                    <a:pt x="48004" y="28900"/>
                    <a:pt x="59303" y="14812"/>
                    <a:pt x="70530" y="724"/>
                  </a:cubicBezTo>
                  <a:cubicBezTo>
                    <a:pt x="70816" y="295"/>
                    <a:pt x="70315" y="-277"/>
                    <a:pt x="69958" y="152"/>
                  </a:cubicBezTo>
                  <a:lnTo>
                    <a:pt x="69958" y="15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498" name="任意多边形: 形状 497"/>
            <p:cNvSpPr/>
            <p:nvPr/>
          </p:nvSpPr>
          <p:spPr>
            <a:xfrm rot="5400000">
              <a:off x="11644826" y="3865764"/>
              <a:ext cx="328308" cy="380652"/>
            </a:xfrm>
            <a:custGeom>
              <a:avLst/>
              <a:gdLst>
                <a:gd name="connsiteX0" fmla="*/ 172255 w 172992"/>
                <a:gd name="connsiteY0" fmla="*/ 94 h 200573"/>
                <a:gd name="connsiteX1" fmla="*/ 139145 w 172992"/>
                <a:gd name="connsiteY1" fmla="*/ 38353 h 200573"/>
                <a:gd name="connsiteX2" fmla="*/ 105963 w 172992"/>
                <a:gd name="connsiteY2" fmla="*/ 77828 h 200573"/>
                <a:gd name="connsiteX3" fmla="*/ 38313 w 172992"/>
                <a:gd name="connsiteY3" fmla="*/ 154632 h 200573"/>
                <a:gd name="connsiteX4" fmla="*/ 412 w 172992"/>
                <a:gd name="connsiteY4" fmla="*/ 197968 h 200573"/>
                <a:gd name="connsiteX5" fmla="*/ 2700 w 172992"/>
                <a:gd name="connsiteY5" fmla="*/ 200113 h 200573"/>
                <a:gd name="connsiteX6" fmla="*/ 74355 w 172992"/>
                <a:gd name="connsiteY6" fmla="*/ 125812 h 200573"/>
                <a:gd name="connsiteX7" fmla="*/ 139788 w 172992"/>
                <a:gd name="connsiteY7" fmla="*/ 47006 h 200573"/>
                <a:gd name="connsiteX8" fmla="*/ 172970 w 172992"/>
                <a:gd name="connsiteY8" fmla="*/ 523 h 200573"/>
                <a:gd name="connsiteX9" fmla="*/ 172255 w 172992"/>
                <a:gd name="connsiteY9" fmla="*/ 94 h 200573"/>
                <a:gd name="connsiteX10" fmla="*/ 172255 w 172992"/>
                <a:gd name="connsiteY10" fmla="*/ 94 h 20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992" h="200573">
                  <a:moveTo>
                    <a:pt x="172255" y="94"/>
                  </a:moveTo>
                  <a:cubicBezTo>
                    <a:pt x="161385" y="13038"/>
                    <a:pt x="150015" y="25410"/>
                    <a:pt x="139145" y="38353"/>
                  </a:cubicBezTo>
                  <a:cubicBezTo>
                    <a:pt x="128061" y="51511"/>
                    <a:pt x="117119" y="64741"/>
                    <a:pt x="105963" y="77828"/>
                  </a:cubicBezTo>
                  <a:cubicBezTo>
                    <a:pt x="83866" y="103858"/>
                    <a:pt x="61125" y="129316"/>
                    <a:pt x="38313" y="154632"/>
                  </a:cubicBezTo>
                  <a:cubicBezTo>
                    <a:pt x="25512" y="168863"/>
                    <a:pt x="12497" y="183094"/>
                    <a:pt x="412" y="197968"/>
                  </a:cubicBezTo>
                  <a:cubicBezTo>
                    <a:pt x="-876" y="199541"/>
                    <a:pt x="1127" y="201472"/>
                    <a:pt x="2700" y="200113"/>
                  </a:cubicBezTo>
                  <a:cubicBezTo>
                    <a:pt x="28587" y="177516"/>
                    <a:pt x="51686" y="151628"/>
                    <a:pt x="74355" y="125812"/>
                  </a:cubicBezTo>
                  <a:cubicBezTo>
                    <a:pt x="96881" y="100140"/>
                    <a:pt x="118835" y="73966"/>
                    <a:pt x="139788" y="47006"/>
                  </a:cubicBezTo>
                  <a:cubicBezTo>
                    <a:pt x="151445" y="31989"/>
                    <a:pt x="162029" y="16113"/>
                    <a:pt x="172970" y="523"/>
                  </a:cubicBezTo>
                  <a:cubicBezTo>
                    <a:pt x="173113" y="237"/>
                    <a:pt x="172541" y="-192"/>
                    <a:pt x="172255" y="94"/>
                  </a:cubicBezTo>
                  <a:lnTo>
                    <a:pt x="172255" y="9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89" name="任意多边形: 形状 988"/>
            <p:cNvSpPr/>
            <p:nvPr/>
          </p:nvSpPr>
          <p:spPr>
            <a:xfrm rot="5400000">
              <a:off x="4528654" y="5644440"/>
              <a:ext cx="1229502" cy="1197619"/>
            </a:xfrm>
            <a:custGeom>
              <a:avLst/>
              <a:gdLst>
                <a:gd name="connsiteX0" fmla="*/ 5 w 1229502"/>
                <a:gd name="connsiteY0" fmla="*/ 470430 h 1197619"/>
                <a:gd name="connsiteX1" fmla="*/ 12881 w 1229502"/>
                <a:gd name="connsiteY1" fmla="*/ 452210 h 1197619"/>
                <a:gd name="connsiteX2" fmla="*/ 122947 w 1229502"/>
                <a:gd name="connsiteY2" fmla="*/ 492653 h 1197619"/>
                <a:gd name="connsiteX3" fmla="*/ 254185 w 1229502"/>
                <a:gd name="connsiteY3" fmla="*/ 373086 h 1197619"/>
                <a:gd name="connsiteX4" fmla="*/ 365609 w 1229502"/>
                <a:gd name="connsiteY4" fmla="*/ 135717 h 1197619"/>
                <a:gd name="connsiteX5" fmla="*/ 311052 w 1229502"/>
                <a:gd name="connsiteY5" fmla="*/ 86452 h 1197619"/>
                <a:gd name="connsiteX6" fmla="*/ 283365 w 1229502"/>
                <a:gd name="connsiteY6" fmla="*/ 40173 h 1197619"/>
                <a:gd name="connsiteX7" fmla="*/ 291645 w 1229502"/>
                <a:gd name="connsiteY7" fmla="*/ 0 h 1197619"/>
                <a:gd name="connsiteX8" fmla="*/ 904544 w 1229502"/>
                <a:gd name="connsiteY8" fmla="*/ 45738 h 1197619"/>
                <a:gd name="connsiteX9" fmla="*/ 1152558 w 1229502"/>
                <a:gd name="connsiteY9" fmla="*/ 190255 h 1197619"/>
                <a:gd name="connsiteX10" fmla="*/ 1229502 w 1229502"/>
                <a:gd name="connsiteY10" fmla="*/ 235193 h 1197619"/>
                <a:gd name="connsiteX11" fmla="*/ 1229502 w 1229502"/>
                <a:gd name="connsiteY11" fmla="*/ 1197619 h 1197619"/>
                <a:gd name="connsiteX12" fmla="*/ 1145333 w 1229502"/>
                <a:gd name="connsiteY12" fmla="*/ 1148461 h 1197619"/>
                <a:gd name="connsiteX13" fmla="*/ 2295 w 1229502"/>
                <a:gd name="connsiteY13" fmla="*/ 474602 h 1197619"/>
                <a:gd name="connsiteX14" fmla="*/ 5 w 1229502"/>
                <a:gd name="connsiteY14" fmla="*/ 470430 h 119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29502" h="1197619">
                  <a:moveTo>
                    <a:pt x="5" y="470430"/>
                  </a:moveTo>
                  <a:cubicBezTo>
                    <a:pt x="124" y="467173"/>
                    <a:pt x="2770" y="461575"/>
                    <a:pt x="12881" y="452210"/>
                  </a:cubicBezTo>
                  <a:cubicBezTo>
                    <a:pt x="33102" y="433480"/>
                    <a:pt x="114397" y="486139"/>
                    <a:pt x="122947" y="492653"/>
                  </a:cubicBezTo>
                  <a:cubicBezTo>
                    <a:pt x="131497" y="499168"/>
                    <a:pt x="193250" y="433480"/>
                    <a:pt x="254185" y="373086"/>
                  </a:cubicBezTo>
                  <a:cubicBezTo>
                    <a:pt x="315123" y="312691"/>
                    <a:pt x="373346" y="141690"/>
                    <a:pt x="365609" y="135717"/>
                  </a:cubicBezTo>
                  <a:cubicBezTo>
                    <a:pt x="357875" y="129745"/>
                    <a:pt x="311052" y="86452"/>
                    <a:pt x="311052" y="86452"/>
                  </a:cubicBezTo>
                  <a:lnTo>
                    <a:pt x="283365" y="40173"/>
                  </a:lnTo>
                  <a:lnTo>
                    <a:pt x="291645" y="0"/>
                  </a:lnTo>
                  <a:lnTo>
                    <a:pt x="904544" y="45738"/>
                  </a:lnTo>
                  <a:cubicBezTo>
                    <a:pt x="904544" y="45738"/>
                    <a:pt x="1008571" y="106214"/>
                    <a:pt x="1152558" y="190255"/>
                  </a:cubicBezTo>
                  <a:lnTo>
                    <a:pt x="1229502" y="235193"/>
                  </a:lnTo>
                  <a:lnTo>
                    <a:pt x="1229502" y="1197619"/>
                  </a:lnTo>
                  <a:lnTo>
                    <a:pt x="1145333" y="1148461"/>
                  </a:lnTo>
                  <a:cubicBezTo>
                    <a:pt x="703043" y="889637"/>
                    <a:pt x="2295" y="474602"/>
                    <a:pt x="2295" y="474602"/>
                  </a:cubicBezTo>
                  <a:cubicBezTo>
                    <a:pt x="2295" y="474602"/>
                    <a:pt x="-115" y="473686"/>
                    <a:pt x="5" y="470430"/>
                  </a:cubicBezTo>
                  <a:close/>
                </a:path>
              </a:pathLst>
            </a:custGeom>
            <a:solidFill>
              <a:srgbClr val="A5CAC2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91" name="任意多边形: 形状 990"/>
            <p:cNvSpPr/>
            <p:nvPr/>
          </p:nvSpPr>
          <p:spPr>
            <a:xfrm rot="5400000">
              <a:off x="4559796" y="5811163"/>
              <a:ext cx="1106418" cy="987256"/>
            </a:xfrm>
            <a:custGeom>
              <a:avLst/>
              <a:gdLst>
                <a:gd name="connsiteX0" fmla="*/ 0 w 1106418"/>
                <a:gd name="connsiteY0" fmla="*/ 356935 h 987256"/>
                <a:gd name="connsiteX1" fmla="*/ 131239 w 1106418"/>
                <a:gd name="connsiteY1" fmla="*/ 237369 h 987256"/>
                <a:gd name="connsiteX2" fmla="*/ 242662 w 1106418"/>
                <a:gd name="connsiteY2" fmla="*/ 0 h 987256"/>
                <a:gd name="connsiteX3" fmla="*/ 600142 w 1106418"/>
                <a:gd name="connsiteY3" fmla="*/ 195569 h 987256"/>
                <a:gd name="connsiteX4" fmla="*/ 1106418 w 1106418"/>
                <a:gd name="connsiteY4" fmla="*/ 489071 h 987256"/>
                <a:gd name="connsiteX5" fmla="*/ 1106418 w 1106418"/>
                <a:gd name="connsiteY5" fmla="*/ 987256 h 98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6418" h="987256">
                  <a:moveTo>
                    <a:pt x="0" y="356935"/>
                  </a:moveTo>
                  <a:lnTo>
                    <a:pt x="131239" y="237369"/>
                  </a:lnTo>
                  <a:cubicBezTo>
                    <a:pt x="131239" y="237369"/>
                    <a:pt x="262206" y="143996"/>
                    <a:pt x="242662" y="0"/>
                  </a:cubicBezTo>
                  <a:lnTo>
                    <a:pt x="600142" y="195569"/>
                  </a:lnTo>
                  <a:lnTo>
                    <a:pt x="1106418" y="489071"/>
                  </a:lnTo>
                  <a:lnTo>
                    <a:pt x="1106418" y="987256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93" name="任意多边形: 形状 992"/>
            <p:cNvSpPr/>
            <p:nvPr/>
          </p:nvSpPr>
          <p:spPr>
            <a:xfrm rot="5400000">
              <a:off x="4776007" y="6027376"/>
              <a:ext cx="945052" cy="716197"/>
            </a:xfrm>
            <a:custGeom>
              <a:avLst/>
              <a:gdLst>
                <a:gd name="connsiteX0" fmla="*/ 0 w 945052"/>
                <a:gd name="connsiteY0" fmla="*/ 199911 h 716197"/>
                <a:gd name="connsiteX1" fmla="*/ 81295 w 945052"/>
                <a:gd name="connsiteY1" fmla="*/ 0 h 716197"/>
                <a:gd name="connsiteX2" fmla="*/ 567706 w 945052"/>
                <a:gd name="connsiteY2" fmla="*/ 270349 h 716197"/>
                <a:gd name="connsiteX3" fmla="*/ 909358 w 945052"/>
                <a:gd name="connsiteY3" fmla="*/ 468835 h 716197"/>
                <a:gd name="connsiteX4" fmla="*/ 945052 w 945052"/>
                <a:gd name="connsiteY4" fmla="*/ 489622 h 716197"/>
                <a:gd name="connsiteX5" fmla="*/ 945052 w 945052"/>
                <a:gd name="connsiteY5" fmla="*/ 716197 h 716197"/>
                <a:gd name="connsiteX6" fmla="*/ 858340 w 945052"/>
                <a:gd name="connsiteY6" fmla="*/ 668699 h 716197"/>
                <a:gd name="connsiteX7" fmla="*/ 0 w 945052"/>
                <a:gd name="connsiteY7" fmla="*/ 199911 h 71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5052" h="716197">
                  <a:moveTo>
                    <a:pt x="0" y="199911"/>
                  </a:moveTo>
                  <a:cubicBezTo>
                    <a:pt x="0" y="199911"/>
                    <a:pt x="83195" y="24700"/>
                    <a:pt x="81295" y="0"/>
                  </a:cubicBezTo>
                  <a:lnTo>
                    <a:pt x="567706" y="270349"/>
                  </a:lnTo>
                  <a:cubicBezTo>
                    <a:pt x="567706" y="270349"/>
                    <a:pt x="725274" y="361720"/>
                    <a:pt x="909358" y="468835"/>
                  </a:cubicBezTo>
                  <a:lnTo>
                    <a:pt x="945052" y="489622"/>
                  </a:lnTo>
                  <a:lnTo>
                    <a:pt x="945052" y="716197"/>
                  </a:lnTo>
                  <a:lnTo>
                    <a:pt x="858340" y="668699"/>
                  </a:lnTo>
                  <a:cubicBezTo>
                    <a:pt x="455398" y="448115"/>
                    <a:pt x="0" y="199911"/>
                    <a:pt x="0" y="199911"/>
                  </a:cubicBez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95" name="任意多边形: 形状 994"/>
            <p:cNvSpPr/>
            <p:nvPr/>
          </p:nvSpPr>
          <p:spPr>
            <a:xfrm rot="5400000">
              <a:off x="4994148" y="6115074"/>
              <a:ext cx="929985" cy="555868"/>
            </a:xfrm>
            <a:custGeom>
              <a:avLst/>
              <a:gdLst>
                <a:gd name="connsiteX0" fmla="*/ 1238 w 929985"/>
                <a:gd name="connsiteY0" fmla="*/ 4702 h 555868"/>
                <a:gd name="connsiteX1" fmla="*/ 12892 w 929985"/>
                <a:gd name="connsiteY1" fmla="*/ 1241 h 555868"/>
                <a:gd name="connsiteX2" fmla="*/ 55914 w 929985"/>
                <a:gd name="connsiteY2" fmla="*/ 26213 h 555868"/>
                <a:gd name="connsiteX3" fmla="*/ 396837 w 929985"/>
                <a:gd name="connsiteY3" fmla="*/ 225310 h 555868"/>
                <a:gd name="connsiteX4" fmla="*/ 737893 w 929985"/>
                <a:gd name="connsiteY4" fmla="*/ 424272 h 555868"/>
                <a:gd name="connsiteX5" fmla="*/ 929985 w 929985"/>
                <a:gd name="connsiteY5" fmla="*/ 536605 h 555868"/>
                <a:gd name="connsiteX6" fmla="*/ 929985 w 929985"/>
                <a:gd name="connsiteY6" fmla="*/ 555868 h 555868"/>
                <a:gd name="connsiteX7" fmla="*/ 686730 w 929985"/>
                <a:gd name="connsiteY7" fmla="*/ 414363 h 555868"/>
                <a:gd name="connsiteX8" fmla="*/ 345535 w 929985"/>
                <a:gd name="connsiteY8" fmla="*/ 215538 h 555868"/>
                <a:gd name="connsiteX9" fmla="*/ 4342 w 929985"/>
                <a:gd name="connsiteY9" fmla="*/ 16712 h 555868"/>
                <a:gd name="connsiteX10" fmla="*/ 1238 w 929985"/>
                <a:gd name="connsiteY10" fmla="*/ 4702 h 55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9985" h="555868">
                  <a:moveTo>
                    <a:pt x="1238" y="4702"/>
                  </a:moveTo>
                  <a:cubicBezTo>
                    <a:pt x="3359" y="834"/>
                    <a:pt x="7939" y="-1610"/>
                    <a:pt x="12892" y="1241"/>
                  </a:cubicBezTo>
                  <a:cubicBezTo>
                    <a:pt x="27280" y="9520"/>
                    <a:pt x="41528" y="17798"/>
                    <a:pt x="55914" y="26213"/>
                  </a:cubicBezTo>
                  <a:cubicBezTo>
                    <a:pt x="169510" y="92578"/>
                    <a:pt x="283106" y="158944"/>
                    <a:pt x="396837" y="225310"/>
                  </a:cubicBezTo>
                  <a:cubicBezTo>
                    <a:pt x="510568" y="291540"/>
                    <a:pt x="624164" y="357905"/>
                    <a:pt x="737893" y="424272"/>
                  </a:cubicBezTo>
                  <a:lnTo>
                    <a:pt x="929985" y="536605"/>
                  </a:lnTo>
                  <a:lnTo>
                    <a:pt x="929985" y="555868"/>
                  </a:lnTo>
                  <a:lnTo>
                    <a:pt x="686730" y="414363"/>
                  </a:lnTo>
                  <a:cubicBezTo>
                    <a:pt x="572997" y="348135"/>
                    <a:pt x="459266" y="281768"/>
                    <a:pt x="345535" y="215538"/>
                  </a:cubicBezTo>
                  <a:cubicBezTo>
                    <a:pt x="231804" y="149173"/>
                    <a:pt x="117667" y="83620"/>
                    <a:pt x="4342" y="16712"/>
                  </a:cubicBezTo>
                  <a:cubicBezTo>
                    <a:pt x="-544" y="13863"/>
                    <a:pt x="-883" y="8570"/>
                    <a:pt x="1238" y="470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999" name="任意多边形: 形状 998"/>
            <p:cNvSpPr/>
            <p:nvPr/>
          </p:nvSpPr>
          <p:spPr>
            <a:xfrm rot="5400000">
              <a:off x="4288776" y="5870372"/>
              <a:ext cx="1235120" cy="740136"/>
            </a:xfrm>
            <a:custGeom>
              <a:avLst/>
              <a:gdLst>
                <a:gd name="connsiteX0" fmla="*/ 1163 w 1235120"/>
                <a:gd name="connsiteY0" fmla="*/ 4418 h 740136"/>
                <a:gd name="connsiteX1" fmla="*/ 12258 w 1235120"/>
                <a:gd name="connsiteY1" fmla="*/ 1194 h 740136"/>
                <a:gd name="connsiteX2" fmla="*/ 56637 w 1235120"/>
                <a:gd name="connsiteY2" fmla="*/ 27388 h 740136"/>
                <a:gd name="connsiteX3" fmla="*/ 420224 w 1235120"/>
                <a:gd name="connsiteY3" fmla="*/ 244400 h 740136"/>
                <a:gd name="connsiteX4" fmla="*/ 783403 w 1235120"/>
                <a:gd name="connsiteY4" fmla="*/ 458425 h 740136"/>
                <a:gd name="connsiteX5" fmla="*/ 1147804 w 1235120"/>
                <a:gd name="connsiteY5" fmla="*/ 670416 h 740136"/>
                <a:gd name="connsiteX6" fmla="*/ 1235120 w 1235120"/>
                <a:gd name="connsiteY6" fmla="*/ 720723 h 740136"/>
                <a:gd name="connsiteX7" fmla="*/ 1235120 w 1235120"/>
                <a:gd name="connsiteY7" fmla="*/ 740136 h 740136"/>
                <a:gd name="connsiteX8" fmla="*/ 1093380 w 1235120"/>
                <a:gd name="connsiteY8" fmla="*/ 658879 h 740136"/>
                <a:gd name="connsiteX9" fmla="*/ 728981 w 1235120"/>
                <a:gd name="connsiteY9" fmla="*/ 446754 h 740136"/>
                <a:gd name="connsiteX10" fmla="*/ 365802 w 1235120"/>
                <a:gd name="connsiteY10" fmla="*/ 232591 h 740136"/>
                <a:gd name="connsiteX11" fmla="*/ 185433 w 1235120"/>
                <a:gd name="connsiteY11" fmla="*/ 125240 h 740136"/>
                <a:gd name="connsiteX12" fmla="*/ 4115 w 1235120"/>
                <a:gd name="connsiteY12" fmla="*/ 15988 h 740136"/>
                <a:gd name="connsiteX13" fmla="*/ 1163 w 1235120"/>
                <a:gd name="connsiteY13" fmla="*/ 4418 h 74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5120" h="740136">
                  <a:moveTo>
                    <a:pt x="1163" y="4418"/>
                  </a:moveTo>
                  <a:cubicBezTo>
                    <a:pt x="3165" y="753"/>
                    <a:pt x="7508" y="-1521"/>
                    <a:pt x="12258" y="1194"/>
                  </a:cubicBezTo>
                  <a:cubicBezTo>
                    <a:pt x="27187" y="9744"/>
                    <a:pt x="41843" y="18567"/>
                    <a:pt x="56637" y="27388"/>
                  </a:cubicBezTo>
                  <a:cubicBezTo>
                    <a:pt x="177561" y="99997"/>
                    <a:pt x="298758" y="172334"/>
                    <a:pt x="420224" y="244400"/>
                  </a:cubicBezTo>
                  <a:cubicBezTo>
                    <a:pt x="541011" y="316058"/>
                    <a:pt x="662071" y="387444"/>
                    <a:pt x="783403" y="458425"/>
                  </a:cubicBezTo>
                  <a:cubicBezTo>
                    <a:pt x="904598" y="529406"/>
                    <a:pt x="1026201" y="599978"/>
                    <a:pt x="1147804" y="670416"/>
                  </a:cubicBezTo>
                  <a:lnTo>
                    <a:pt x="1235120" y="720723"/>
                  </a:lnTo>
                  <a:lnTo>
                    <a:pt x="1235120" y="740136"/>
                  </a:lnTo>
                  <a:lnTo>
                    <a:pt x="1093380" y="658879"/>
                  </a:lnTo>
                  <a:cubicBezTo>
                    <a:pt x="971643" y="588578"/>
                    <a:pt x="850176" y="517869"/>
                    <a:pt x="728981" y="446754"/>
                  </a:cubicBezTo>
                  <a:cubicBezTo>
                    <a:pt x="607649" y="375773"/>
                    <a:pt x="486589" y="304387"/>
                    <a:pt x="365802" y="232591"/>
                  </a:cubicBezTo>
                  <a:cubicBezTo>
                    <a:pt x="305542" y="196900"/>
                    <a:pt x="245419" y="161069"/>
                    <a:pt x="185433" y="125240"/>
                  </a:cubicBezTo>
                  <a:cubicBezTo>
                    <a:pt x="124904" y="89139"/>
                    <a:pt x="63695" y="53716"/>
                    <a:pt x="4115" y="15988"/>
                  </a:cubicBezTo>
                  <a:cubicBezTo>
                    <a:pt x="-500" y="13138"/>
                    <a:pt x="-839" y="8082"/>
                    <a:pt x="1163" y="4418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01" name="任意多边形: 形状 1000"/>
            <p:cNvSpPr/>
            <p:nvPr/>
          </p:nvSpPr>
          <p:spPr>
            <a:xfrm rot="5400000">
              <a:off x="4549326" y="5672971"/>
              <a:ext cx="1246749" cy="1123310"/>
            </a:xfrm>
            <a:custGeom>
              <a:avLst/>
              <a:gdLst>
                <a:gd name="connsiteX0" fmla="*/ 294651 w 1246749"/>
                <a:gd name="connsiteY0" fmla="*/ 22801 h 1123310"/>
                <a:gd name="connsiteX1" fmla="*/ 301834 w 1246749"/>
                <a:gd name="connsiteY1" fmla="*/ 2727 h 1123310"/>
                <a:gd name="connsiteX2" fmla="*/ 311743 w 1246749"/>
                <a:gd name="connsiteY2" fmla="*/ 8292 h 1123310"/>
                <a:gd name="connsiteX3" fmla="*/ 314865 w 1246749"/>
                <a:gd name="connsiteY3" fmla="*/ 51179 h 1123310"/>
                <a:gd name="connsiteX4" fmla="*/ 402402 w 1246749"/>
                <a:gd name="connsiteY4" fmla="*/ 119037 h 1123310"/>
                <a:gd name="connsiteX5" fmla="*/ 516675 w 1246749"/>
                <a:gd name="connsiteY5" fmla="*/ 185131 h 1123310"/>
                <a:gd name="connsiteX6" fmla="*/ 746717 w 1246749"/>
                <a:gd name="connsiteY6" fmla="*/ 318405 h 1123310"/>
                <a:gd name="connsiteX7" fmla="*/ 1205168 w 1246749"/>
                <a:gd name="connsiteY7" fmla="*/ 584004 h 1123310"/>
                <a:gd name="connsiteX8" fmla="*/ 1246749 w 1246749"/>
                <a:gd name="connsiteY8" fmla="*/ 608099 h 1123310"/>
                <a:gd name="connsiteX9" fmla="*/ 1246749 w 1246749"/>
                <a:gd name="connsiteY9" fmla="*/ 625152 h 1123310"/>
                <a:gd name="connsiteX10" fmla="*/ 1097953 w 1246749"/>
                <a:gd name="connsiteY10" fmla="*/ 538812 h 1123310"/>
                <a:gd name="connsiteX11" fmla="*/ 639636 w 1246749"/>
                <a:gd name="connsiteY11" fmla="*/ 272942 h 1123310"/>
                <a:gd name="connsiteX12" fmla="*/ 409595 w 1246749"/>
                <a:gd name="connsiteY12" fmla="*/ 139395 h 1123310"/>
                <a:gd name="connsiteX13" fmla="*/ 318393 w 1246749"/>
                <a:gd name="connsiteY13" fmla="*/ 78187 h 1123310"/>
                <a:gd name="connsiteX14" fmla="*/ 294651 w 1246749"/>
                <a:gd name="connsiteY14" fmla="*/ 22801 h 1123310"/>
                <a:gd name="connsiteX15" fmla="*/ 165 w 1246749"/>
                <a:gd name="connsiteY15" fmla="*/ 465572 h 1123310"/>
                <a:gd name="connsiteX16" fmla="*/ 38680 w 1246749"/>
                <a:gd name="connsiteY16" fmla="*/ 434445 h 1123310"/>
                <a:gd name="connsiteX17" fmla="*/ 102602 w 1246749"/>
                <a:gd name="connsiteY17" fmla="*/ 459145 h 1123310"/>
                <a:gd name="connsiteX18" fmla="*/ 148475 w 1246749"/>
                <a:gd name="connsiteY18" fmla="*/ 483438 h 1123310"/>
                <a:gd name="connsiteX19" fmla="*/ 284869 w 1246749"/>
                <a:gd name="connsiteY19" fmla="*/ 557676 h 1123310"/>
                <a:gd name="connsiteX20" fmla="*/ 468767 w 1246749"/>
                <a:gd name="connsiteY20" fmla="*/ 659464 h 1123310"/>
                <a:gd name="connsiteX21" fmla="*/ 687001 w 1246749"/>
                <a:gd name="connsiteY21" fmla="*/ 781744 h 1123310"/>
                <a:gd name="connsiteX22" fmla="*/ 923419 w 1246749"/>
                <a:gd name="connsiteY22" fmla="*/ 915697 h 1123310"/>
                <a:gd name="connsiteX23" fmla="*/ 1164860 w 1246749"/>
                <a:gd name="connsiteY23" fmla="*/ 1054129 h 1123310"/>
                <a:gd name="connsiteX24" fmla="*/ 1246749 w 1246749"/>
                <a:gd name="connsiteY24" fmla="*/ 1101798 h 1123310"/>
                <a:gd name="connsiteX25" fmla="*/ 1246749 w 1246749"/>
                <a:gd name="connsiteY25" fmla="*/ 1123310 h 1123310"/>
                <a:gd name="connsiteX26" fmla="*/ 1112610 w 1246749"/>
                <a:gd name="connsiteY26" fmla="*/ 1045443 h 1123310"/>
                <a:gd name="connsiteX27" fmla="*/ 875104 w 1246749"/>
                <a:gd name="connsiteY27" fmla="*/ 909589 h 1123310"/>
                <a:gd name="connsiteX28" fmla="*/ 644657 w 1246749"/>
                <a:gd name="connsiteY28" fmla="*/ 779165 h 1123310"/>
                <a:gd name="connsiteX29" fmla="*/ 434703 w 1246749"/>
                <a:gd name="connsiteY29" fmla="*/ 661635 h 1123310"/>
                <a:gd name="connsiteX30" fmla="*/ 258678 w 1246749"/>
                <a:gd name="connsiteY30" fmla="*/ 564326 h 1123310"/>
                <a:gd name="connsiteX31" fmla="*/ 130016 w 1246749"/>
                <a:gd name="connsiteY31" fmla="*/ 494431 h 1123310"/>
                <a:gd name="connsiteX32" fmla="*/ 87672 w 1246749"/>
                <a:gd name="connsiteY32" fmla="*/ 472173 h 1123310"/>
                <a:gd name="connsiteX33" fmla="*/ 72881 w 1246749"/>
                <a:gd name="connsiteY33" fmla="*/ 464574 h 1123310"/>
                <a:gd name="connsiteX34" fmla="*/ 46958 w 1246749"/>
                <a:gd name="connsiteY34" fmla="*/ 453988 h 1123310"/>
                <a:gd name="connsiteX35" fmla="*/ 23615 w 1246749"/>
                <a:gd name="connsiteY35" fmla="*/ 458196 h 1123310"/>
                <a:gd name="connsiteX36" fmla="*/ 19950 w 1246749"/>
                <a:gd name="connsiteY36" fmla="*/ 473667 h 1123310"/>
                <a:gd name="connsiteX37" fmla="*/ 4342 w 1246749"/>
                <a:gd name="connsiteY37" fmla="*/ 483302 h 1123310"/>
                <a:gd name="connsiteX38" fmla="*/ 165 w 1246749"/>
                <a:gd name="connsiteY38" fmla="*/ 465572 h 112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46749" h="1123310">
                  <a:moveTo>
                    <a:pt x="294651" y="22801"/>
                  </a:moveTo>
                  <a:cubicBezTo>
                    <a:pt x="295397" y="16087"/>
                    <a:pt x="297661" y="9343"/>
                    <a:pt x="301834" y="2727"/>
                  </a:cubicBezTo>
                  <a:cubicBezTo>
                    <a:pt x="305635" y="-3380"/>
                    <a:pt x="315271" y="1779"/>
                    <a:pt x="311743" y="8292"/>
                  </a:cubicBezTo>
                  <a:cubicBezTo>
                    <a:pt x="303736" y="22951"/>
                    <a:pt x="306584" y="37336"/>
                    <a:pt x="314865" y="51179"/>
                  </a:cubicBezTo>
                  <a:cubicBezTo>
                    <a:pt x="334272" y="83615"/>
                    <a:pt x="370915" y="100851"/>
                    <a:pt x="402402" y="119037"/>
                  </a:cubicBezTo>
                  <a:cubicBezTo>
                    <a:pt x="440537" y="141024"/>
                    <a:pt x="478539" y="163145"/>
                    <a:pt x="516675" y="185131"/>
                  </a:cubicBezTo>
                  <a:cubicBezTo>
                    <a:pt x="593355" y="229512"/>
                    <a:pt x="670037" y="273890"/>
                    <a:pt x="746717" y="318405"/>
                  </a:cubicBezTo>
                  <a:cubicBezTo>
                    <a:pt x="899533" y="407029"/>
                    <a:pt x="1052352" y="495516"/>
                    <a:pt x="1205168" y="584004"/>
                  </a:cubicBezTo>
                  <a:lnTo>
                    <a:pt x="1246749" y="608099"/>
                  </a:lnTo>
                  <a:lnTo>
                    <a:pt x="1246749" y="625152"/>
                  </a:lnTo>
                  <a:lnTo>
                    <a:pt x="1097953" y="538812"/>
                  </a:lnTo>
                  <a:cubicBezTo>
                    <a:pt x="945134" y="450187"/>
                    <a:pt x="792452" y="361564"/>
                    <a:pt x="639636" y="272942"/>
                  </a:cubicBezTo>
                  <a:cubicBezTo>
                    <a:pt x="562954" y="228424"/>
                    <a:pt x="486274" y="183911"/>
                    <a:pt x="409595" y="139395"/>
                  </a:cubicBezTo>
                  <a:cubicBezTo>
                    <a:pt x="378244" y="121209"/>
                    <a:pt x="343636" y="104923"/>
                    <a:pt x="318393" y="78187"/>
                  </a:cubicBezTo>
                  <a:cubicBezTo>
                    <a:pt x="303837" y="62817"/>
                    <a:pt x="292412" y="42943"/>
                    <a:pt x="294651" y="22801"/>
                  </a:cubicBezTo>
                  <a:close/>
                  <a:moveTo>
                    <a:pt x="165" y="465572"/>
                  </a:moveTo>
                  <a:cubicBezTo>
                    <a:pt x="2086" y="448364"/>
                    <a:pt x="20459" y="434037"/>
                    <a:pt x="38680" y="434445"/>
                  </a:cubicBezTo>
                  <a:cubicBezTo>
                    <a:pt x="61072" y="434987"/>
                    <a:pt x="82924" y="448965"/>
                    <a:pt x="102602" y="459145"/>
                  </a:cubicBezTo>
                  <a:cubicBezTo>
                    <a:pt x="117939" y="467151"/>
                    <a:pt x="133138" y="475295"/>
                    <a:pt x="148475" y="483438"/>
                  </a:cubicBezTo>
                  <a:cubicBezTo>
                    <a:pt x="194076" y="507868"/>
                    <a:pt x="239540" y="532704"/>
                    <a:pt x="284869" y="557676"/>
                  </a:cubicBezTo>
                  <a:cubicBezTo>
                    <a:pt x="346351" y="591334"/>
                    <a:pt x="407558" y="625398"/>
                    <a:pt x="468767" y="659464"/>
                  </a:cubicBezTo>
                  <a:cubicBezTo>
                    <a:pt x="541647" y="700043"/>
                    <a:pt x="614393" y="740757"/>
                    <a:pt x="687001" y="781744"/>
                  </a:cubicBezTo>
                  <a:cubicBezTo>
                    <a:pt x="765852" y="826125"/>
                    <a:pt x="844703" y="870775"/>
                    <a:pt x="923419" y="915697"/>
                  </a:cubicBezTo>
                  <a:cubicBezTo>
                    <a:pt x="1004035" y="961569"/>
                    <a:pt x="1084516" y="1007715"/>
                    <a:pt x="1164860" y="1054129"/>
                  </a:cubicBezTo>
                  <a:lnTo>
                    <a:pt x="1246749" y="1101798"/>
                  </a:lnTo>
                  <a:lnTo>
                    <a:pt x="1246749" y="1123310"/>
                  </a:lnTo>
                  <a:lnTo>
                    <a:pt x="1112610" y="1045443"/>
                  </a:lnTo>
                  <a:cubicBezTo>
                    <a:pt x="1033485" y="999977"/>
                    <a:pt x="954363" y="954648"/>
                    <a:pt x="875104" y="909589"/>
                  </a:cubicBezTo>
                  <a:cubicBezTo>
                    <a:pt x="798425" y="865890"/>
                    <a:pt x="721608" y="822460"/>
                    <a:pt x="644657" y="779165"/>
                  </a:cubicBezTo>
                  <a:cubicBezTo>
                    <a:pt x="574762" y="739808"/>
                    <a:pt x="504732" y="700586"/>
                    <a:pt x="434703" y="661635"/>
                  </a:cubicBezTo>
                  <a:cubicBezTo>
                    <a:pt x="376071" y="629063"/>
                    <a:pt x="317442" y="596627"/>
                    <a:pt x="258678" y="564326"/>
                  </a:cubicBezTo>
                  <a:cubicBezTo>
                    <a:pt x="215925" y="540846"/>
                    <a:pt x="173040" y="517368"/>
                    <a:pt x="130016" y="494431"/>
                  </a:cubicBezTo>
                  <a:cubicBezTo>
                    <a:pt x="116037" y="486967"/>
                    <a:pt x="101923" y="479502"/>
                    <a:pt x="87672" y="472173"/>
                  </a:cubicBezTo>
                  <a:cubicBezTo>
                    <a:pt x="82787" y="469594"/>
                    <a:pt x="77902" y="467017"/>
                    <a:pt x="72881" y="464574"/>
                  </a:cubicBezTo>
                  <a:cubicBezTo>
                    <a:pt x="64602" y="460502"/>
                    <a:pt x="56051" y="456159"/>
                    <a:pt x="46958" y="453988"/>
                  </a:cubicBezTo>
                  <a:cubicBezTo>
                    <a:pt x="38815" y="452089"/>
                    <a:pt x="29993" y="452089"/>
                    <a:pt x="23615" y="458196"/>
                  </a:cubicBezTo>
                  <a:cubicBezTo>
                    <a:pt x="19407" y="462403"/>
                    <a:pt x="16694" y="468237"/>
                    <a:pt x="19950" y="473667"/>
                  </a:cubicBezTo>
                  <a:cubicBezTo>
                    <a:pt x="26057" y="483710"/>
                    <a:pt x="10450" y="493345"/>
                    <a:pt x="4342" y="483302"/>
                  </a:cubicBezTo>
                  <a:cubicBezTo>
                    <a:pt x="712" y="477365"/>
                    <a:pt x="-476" y="471308"/>
                    <a:pt x="165" y="46557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11" name="任意多边形: 形状 510"/>
            <p:cNvSpPr/>
            <p:nvPr/>
          </p:nvSpPr>
          <p:spPr>
            <a:xfrm rot="5400000">
              <a:off x="5298780" y="5686063"/>
              <a:ext cx="260626" cy="375838"/>
            </a:xfrm>
            <a:custGeom>
              <a:avLst/>
              <a:gdLst>
                <a:gd name="connsiteX0" fmla="*/ 128672 w 137329"/>
                <a:gd name="connsiteY0" fmla="*/ 535 h 198036"/>
                <a:gd name="connsiteX1" fmla="*/ 129172 w 137329"/>
                <a:gd name="connsiteY1" fmla="*/ 11048 h 198036"/>
                <a:gd name="connsiteX2" fmla="*/ 129387 w 137329"/>
                <a:gd name="connsiteY2" fmla="*/ 22918 h 198036"/>
                <a:gd name="connsiteX3" fmla="*/ 122665 w 137329"/>
                <a:gd name="connsiteY3" fmla="*/ 46160 h 198036"/>
                <a:gd name="connsiteX4" fmla="*/ 99423 w 137329"/>
                <a:gd name="connsiteY4" fmla="*/ 86922 h 198036"/>
                <a:gd name="connsiteX5" fmla="*/ 40569 w 137329"/>
                <a:gd name="connsiteY5" fmla="*/ 156574 h 198036"/>
                <a:gd name="connsiteX6" fmla="*/ 21189 w 137329"/>
                <a:gd name="connsiteY6" fmla="*/ 173523 h 198036"/>
                <a:gd name="connsiteX7" fmla="*/ 1023 w 137329"/>
                <a:gd name="connsiteY7" fmla="*/ 190471 h 198036"/>
                <a:gd name="connsiteX8" fmla="*/ 5528 w 137329"/>
                <a:gd name="connsiteY8" fmla="*/ 197765 h 198036"/>
                <a:gd name="connsiteX9" fmla="*/ 26052 w 137329"/>
                <a:gd name="connsiteY9" fmla="*/ 184249 h 198036"/>
                <a:gd name="connsiteX10" fmla="*/ 44502 w 137329"/>
                <a:gd name="connsiteY10" fmla="*/ 168445 h 198036"/>
                <a:gd name="connsiteX11" fmla="*/ 78685 w 137329"/>
                <a:gd name="connsiteY11" fmla="*/ 132904 h 198036"/>
                <a:gd name="connsiteX12" fmla="*/ 130674 w 137329"/>
                <a:gd name="connsiteY12" fmla="*/ 50593 h 198036"/>
                <a:gd name="connsiteX13" fmla="*/ 137253 w 137329"/>
                <a:gd name="connsiteY13" fmla="*/ 23276 h 198036"/>
                <a:gd name="connsiteX14" fmla="*/ 136324 w 137329"/>
                <a:gd name="connsiteY14" fmla="*/ 10690 h 198036"/>
                <a:gd name="connsiteX15" fmla="*/ 129602 w 137329"/>
                <a:gd name="connsiteY15" fmla="*/ 178 h 198036"/>
                <a:gd name="connsiteX16" fmla="*/ 128672 w 137329"/>
                <a:gd name="connsiteY16" fmla="*/ 535 h 198036"/>
                <a:gd name="connsiteX17" fmla="*/ 128672 w 137329"/>
                <a:gd name="connsiteY17" fmla="*/ 535 h 19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329" h="198036">
                  <a:moveTo>
                    <a:pt x="128672" y="535"/>
                  </a:moveTo>
                  <a:cubicBezTo>
                    <a:pt x="128815" y="4111"/>
                    <a:pt x="128743" y="7472"/>
                    <a:pt x="129172" y="11048"/>
                  </a:cubicBezTo>
                  <a:cubicBezTo>
                    <a:pt x="129673" y="14981"/>
                    <a:pt x="129816" y="18985"/>
                    <a:pt x="129387" y="22918"/>
                  </a:cubicBezTo>
                  <a:cubicBezTo>
                    <a:pt x="128529" y="30928"/>
                    <a:pt x="125883" y="38794"/>
                    <a:pt x="122665" y="46160"/>
                  </a:cubicBezTo>
                  <a:cubicBezTo>
                    <a:pt x="116443" y="60462"/>
                    <a:pt x="108005" y="73978"/>
                    <a:pt x="99423" y="86922"/>
                  </a:cubicBezTo>
                  <a:cubicBezTo>
                    <a:pt x="82618" y="112308"/>
                    <a:pt x="62809" y="135764"/>
                    <a:pt x="40569" y="156574"/>
                  </a:cubicBezTo>
                  <a:cubicBezTo>
                    <a:pt x="34276" y="162438"/>
                    <a:pt x="27840" y="168088"/>
                    <a:pt x="21189" y="173523"/>
                  </a:cubicBezTo>
                  <a:cubicBezTo>
                    <a:pt x="14396" y="179029"/>
                    <a:pt x="6529" y="183606"/>
                    <a:pt x="1023" y="190471"/>
                  </a:cubicBezTo>
                  <a:cubicBezTo>
                    <a:pt x="-1552" y="193689"/>
                    <a:pt x="1023" y="199338"/>
                    <a:pt x="5528" y="197765"/>
                  </a:cubicBezTo>
                  <a:cubicBezTo>
                    <a:pt x="13395" y="195048"/>
                    <a:pt x="19616" y="189398"/>
                    <a:pt x="26052" y="184249"/>
                  </a:cubicBezTo>
                  <a:cubicBezTo>
                    <a:pt x="32345" y="179172"/>
                    <a:pt x="38495" y="173952"/>
                    <a:pt x="44502" y="168445"/>
                  </a:cubicBezTo>
                  <a:cubicBezTo>
                    <a:pt x="56659" y="157361"/>
                    <a:pt x="68101" y="145490"/>
                    <a:pt x="78685" y="132904"/>
                  </a:cubicBezTo>
                  <a:cubicBezTo>
                    <a:pt x="99281" y="108304"/>
                    <a:pt x="118660" y="80485"/>
                    <a:pt x="130674" y="50593"/>
                  </a:cubicBezTo>
                  <a:cubicBezTo>
                    <a:pt x="134178" y="41869"/>
                    <a:pt x="136753" y="32787"/>
                    <a:pt x="137253" y="23276"/>
                  </a:cubicBezTo>
                  <a:cubicBezTo>
                    <a:pt x="137468" y="19057"/>
                    <a:pt x="137253" y="14766"/>
                    <a:pt x="136324" y="10690"/>
                  </a:cubicBezTo>
                  <a:cubicBezTo>
                    <a:pt x="135322" y="6256"/>
                    <a:pt x="133106" y="3181"/>
                    <a:pt x="129602" y="178"/>
                  </a:cubicBezTo>
                  <a:cubicBezTo>
                    <a:pt x="129244" y="-180"/>
                    <a:pt x="128600" y="34"/>
                    <a:pt x="128672" y="535"/>
                  </a:cubicBezTo>
                  <a:lnTo>
                    <a:pt x="128672" y="53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12" name="任意多边形: 形状 511"/>
            <p:cNvSpPr/>
            <p:nvPr/>
          </p:nvSpPr>
          <p:spPr>
            <a:xfrm rot="5400000">
              <a:off x="5414302" y="6198721"/>
              <a:ext cx="593112" cy="51583"/>
            </a:xfrm>
            <a:custGeom>
              <a:avLst/>
              <a:gdLst>
                <a:gd name="connsiteX0" fmla="*/ 388 w 312522"/>
                <a:gd name="connsiteY0" fmla="*/ 1001 h 27180"/>
                <a:gd name="connsiteX1" fmla="*/ 64820 w 312522"/>
                <a:gd name="connsiteY1" fmla="*/ 10584 h 27180"/>
                <a:gd name="connsiteX2" fmla="*/ 130039 w 312522"/>
                <a:gd name="connsiteY2" fmla="*/ 16806 h 27180"/>
                <a:gd name="connsiteX3" fmla="*/ 261621 w 312522"/>
                <a:gd name="connsiteY3" fmla="*/ 25601 h 27180"/>
                <a:gd name="connsiteX4" fmla="*/ 298736 w 312522"/>
                <a:gd name="connsiteY4" fmla="*/ 27175 h 27180"/>
                <a:gd name="connsiteX5" fmla="*/ 311394 w 312522"/>
                <a:gd name="connsiteY5" fmla="*/ 16448 h 27180"/>
                <a:gd name="connsiteX6" fmla="*/ 306888 w 312522"/>
                <a:gd name="connsiteY6" fmla="*/ 17163 h 27180"/>
                <a:gd name="connsiteX7" fmla="*/ 297663 w 312522"/>
                <a:gd name="connsiteY7" fmla="*/ 19595 h 27180"/>
                <a:gd name="connsiteX8" fmla="*/ 281716 w 312522"/>
                <a:gd name="connsiteY8" fmla="*/ 18951 h 27180"/>
                <a:gd name="connsiteX9" fmla="*/ 251681 w 312522"/>
                <a:gd name="connsiteY9" fmla="*/ 17664 h 27180"/>
                <a:gd name="connsiteX10" fmla="*/ 190753 w 312522"/>
                <a:gd name="connsiteY10" fmla="*/ 14302 h 27180"/>
                <a:gd name="connsiteX11" fmla="*/ 69111 w 312522"/>
                <a:gd name="connsiteY11" fmla="*/ 4792 h 27180"/>
                <a:gd name="connsiteX12" fmla="*/ 531 w 312522"/>
                <a:gd name="connsiteY12" fmla="*/ 0 h 27180"/>
                <a:gd name="connsiteX13" fmla="*/ 388 w 312522"/>
                <a:gd name="connsiteY13" fmla="*/ 1001 h 27180"/>
                <a:gd name="connsiteX14" fmla="*/ 388 w 312522"/>
                <a:gd name="connsiteY14" fmla="*/ 1001 h 2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2522" h="27180">
                  <a:moveTo>
                    <a:pt x="388" y="1001"/>
                  </a:moveTo>
                  <a:cubicBezTo>
                    <a:pt x="21555" y="5792"/>
                    <a:pt x="43224" y="8296"/>
                    <a:pt x="64820" y="10584"/>
                  </a:cubicBezTo>
                  <a:cubicBezTo>
                    <a:pt x="86560" y="12873"/>
                    <a:pt x="108299" y="15018"/>
                    <a:pt x="130039" y="16806"/>
                  </a:cubicBezTo>
                  <a:cubicBezTo>
                    <a:pt x="173805" y="20524"/>
                    <a:pt x="217713" y="23456"/>
                    <a:pt x="261621" y="25601"/>
                  </a:cubicBezTo>
                  <a:cubicBezTo>
                    <a:pt x="273993" y="26245"/>
                    <a:pt x="286364" y="26817"/>
                    <a:pt x="298736" y="27175"/>
                  </a:cubicBezTo>
                  <a:cubicBezTo>
                    <a:pt x="304528" y="27318"/>
                    <a:pt x="316185" y="24743"/>
                    <a:pt x="311394" y="16448"/>
                  </a:cubicBezTo>
                  <a:cubicBezTo>
                    <a:pt x="310321" y="14589"/>
                    <a:pt x="307317" y="15089"/>
                    <a:pt x="306888" y="17163"/>
                  </a:cubicBezTo>
                  <a:cubicBezTo>
                    <a:pt x="306173" y="20310"/>
                    <a:pt x="299880" y="19666"/>
                    <a:pt x="297663" y="19595"/>
                  </a:cubicBezTo>
                  <a:cubicBezTo>
                    <a:pt x="292371" y="19380"/>
                    <a:pt x="287079" y="19166"/>
                    <a:pt x="281716" y="18951"/>
                  </a:cubicBezTo>
                  <a:cubicBezTo>
                    <a:pt x="271705" y="18522"/>
                    <a:pt x="261693" y="18093"/>
                    <a:pt x="251681" y="17664"/>
                  </a:cubicBezTo>
                  <a:cubicBezTo>
                    <a:pt x="231372" y="16734"/>
                    <a:pt x="211062" y="15590"/>
                    <a:pt x="190753" y="14302"/>
                  </a:cubicBezTo>
                  <a:cubicBezTo>
                    <a:pt x="150134" y="11728"/>
                    <a:pt x="109587" y="8510"/>
                    <a:pt x="69111" y="4792"/>
                  </a:cubicBezTo>
                  <a:cubicBezTo>
                    <a:pt x="46299" y="2717"/>
                    <a:pt x="23486" y="215"/>
                    <a:pt x="531" y="0"/>
                  </a:cubicBezTo>
                  <a:cubicBezTo>
                    <a:pt x="-113" y="0"/>
                    <a:pt x="-184" y="859"/>
                    <a:pt x="388" y="1001"/>
                  </a:cubicBezTo>
                  <a:lnTo>
                    <a:pt x="388" y="100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03" name="任意多边形: 形状 1002"/>
            <p:cNvSpPr/>
            <p:nvPr/>
          </p:nvSpPr>
          <p:spPr>
            <a:xfrm rot="5400000">
              <a:off x="5430141" y="6581818"/>
              <a:ext cx="343665" cy="208701"/>
            </a:xfrm>
            <a:custGeom>
              <a:avLst/>
              <a:gdLst>
                <a:gd name="connsiteX0" fmla="*/ 419 w 343665"/>
                <a:gd name="connsiteY0" fmla="*/ 1806 h 208701"/>
                <a:gd name="connsiteX1" fmla="*/ 4728 w 343665"/>
                <a:gd name="connsiteY1" fmla="*/ 348 h 208701"/>
                <a:gd name="connsiteX2" fmla="*/ 42730 w 343665"/>
                <a:gd name="connsiteY2" fmla="*/ 19075 h 208701"/>
                <a:gd name="connsiteX3" fmla="*/ 339813 w 343665"/>
                <a:gd name="connsiteY3" fmla="*/ 189266 h 208701"/>
                <a:gd name="connsiteX4" fmla="*/ 343665 w 343665"/>
                <a:gd name="connsiteY4" fmla="*/ 191490 h 208701"/>
                <a:gd name="connsiteX5" fmla="*/ 343665 w 343665"/>
                <a:gd name="connsiteY5" fmla="*/ 208701 h 208701"/>
                <a:gd name="connsiteX6" fmla="*/ 293127 w 343665"/>
                <a:gd name="connsiteY6" fmla="*/ 179495 h 208701"/>
                <a:gd name="connsiteX7" fmla="*/ 146552 w 343665"/>
                <a:gd name="connsiteY7" fmla="*/ 94398 h 208701"/>
                <a:gd name="connsiteX8" fmla="*/ 1606 w 343665"/>
                <a:gd name="connsiteY8" fmla="*/ 6318 h 208701"/>
                <a:gd name="connsiteX9" fmla="*/ 419 w 343665"/>
                <a:gd name="connsiteY9" fmla="*/ 1806 h 20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3665" h="208701">
                  <a:moveTo>
                    <a:pt x="419" y="1806"/>
                  </a:moveTo>
                  <a:cubicBezTo>
                    <a:pt x="1166" y="381"/>
                    <a:pt x="2828" y="-535"/>
                    <a:pt x="4728" y="348"/>
                  </a:cubicBezTo>
                  <a:cubicBezTo>
                    <a:pt x="17350" y="6455"/>
                    <a:pt x="30379" y="12291"/>
                    <a:pt x="42730" y="19075"/>
                  </a:cubicBezTo>
                  <a:cubicBezTo>
                    <a:pt x="142753" y="74042"/>
                    <a:pt x="241011" y="132129"/>
                    <a:pt x="339813" y="189266"/>
                  </a:cubicBezTo>
                  <a:lnTo>
                    <a:pt x="343665" y="191490"/>
                  </a:lnTo>
                  <a:lnTo>
                    <a:pt x="343665" y="208701"/>
                  </a:lnTo>
                  <a:lnTo>
                    <a:pt x="293127" y="179495"/>
                  </a:lnTo>
                  <a:cubicBezTo>
                    <a:pt x="244269" y="151264"/>
                    <a:pt x="195410" y="122765"/>
                    <a:pt x="146552" y="94398"/>
                  </a:cubicBezTo>
                  <a:cubicBezTo>
                    <a:pt x="97695" y="66035"/>
                    <a:pt x="48429" y="38076"/>
                    <a:pt x="1606" y="6318"/>
                  </a:cubicBezTo>
                  <a:cubicBezTo>
                    <a:pt x="-159" y="5165"/>
                    <a:pt x="-328" y="3231"/>
                    <a:pt x="419" y="1806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14" name="任意多边形: 形状 513"/>
            <p:cNvSpPr/>
            <p:nvPr/>
          </p:nvSpPr>
          <p:spPr>
            <a:xfrm rot="5400000">
              <a:off x="5364953" y="6005175"/>
              <a:ext cx="195869" cy="113594"/>
            </a:xfrm>
            <a:custGeom>
              <a:avLst/>
              <a:gdLst>
                <a:gd name="connsiteX0" fmla="*/ 103089 w 103207"/>
                <a:gd name="connsiteY0" fmla="*/ 59165 h 59855"/>
                <a:gd name="connsiteX1" fmla="*/ 80849 w 103207"/>
                <a:gd name="connsiteY1" fmla="*/ 44147 h 59855"/>
                <a:gd name="connsiteX2" fmla="*/ 55748 w 103207"/>
                <a:gd name="connsiteY2" fmla="*/ 28987 h 59855"/>
                <a:gd name="connsiteX3" fmla="*/ 5547 w 103207"/>
                <a:gd name="connsiteY3" fmla="*/ 454 h 59855"/>
                <a:gd name="connsiteX4" fmla="*/ 613 w 103207"/>
                <a:gd name="connsiteY4" fmla="*/ 5674 h 59855"/>
                <a:gd name="connsiteX5" fmla="*/ 14057 w 103207"/>
                <a:gd name="connsiteY5" fmla="*/ 11895 h 59855"/>
                <a:gd name="connsiteX6" fmla="*/ 14486 w 103207"/>
                <a:gd name="connsiteY6" fmla="*/ 7891 h 59855"/>
                <a:gd name="connsiteX7" fmla="*/ 6977 w 103207"/>
                <a:gd name="connsiteY7" fmla="*/ 1741 h 59855"/>
                <a:gd name="connsiteX8" fmla="*/ 2043 w 103207"/>
                <a:gd name="connsiteY8" fmla="*/ 6961 h 59855"/>
                <a:gd name="connsiteX9" fmla="*/ 52459 w 103207"/>
                <a:gd name="connsiteY9" fmla="*/ 34994 h 59855"/>
                <a:gd name="connsiteX10" fmla="*/ 77631 w 103207"/>
                <a:gd name="connsiteY10" fmla="*/ 48224 h 59855"/>
                <a:gd name="connsiteX11" fmla="*/ 102803 w 103207"/>
                <a:gd name="connsiteY11" fmla="*/ 59809 h 59855"/>
                <a:gd name="connsiteX12" fmla="*/ 103089 w 103207"/>
                <a:gd name="connsiteY12" fmla="*/ 59165 h 59855"/>
                <a:gd name="connsiteX13" fmla="*/ 103089 w 103207"/>
                <a:gd name="connsiteY13" fmla="*/ 59165 h 5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207" h="59855">
                  <a:moveTo>
                    <a:pt x="103089" y="59165"/>
                  </a:moveTo>
                  <a:cubicBezTo>
                    <a:pt x="96153" y="53659"/>
                    <a:pt x="88286" y="48939"/>
                    <a:pt x="80849" y="44147"/>
                  </a:cubicBezTo>
                  <a:cubicBezTo>
                    <a:pt x="72625" y="38856"/>
                    <a:pt x="64258" y="33850"/>
                    <a:pt x="55748" y="28987"/>
                  </a:cubicBezTo>
                  <a:cubicBezTo>
                    <a:pt x="39086" y="19404"/>
                    <a:pt x="22281" y="9964"/>
                    <a:pt x="5547" y="454"/>
                  </a:cubicBezTo>
                  <a:cubicBezTo>
                    <a:pt x="2401" y="-1334"/>
                    <a:pt x="-1533" y="2527"/>
                    <a:pt x="613" y="5674"/>
                  </a:cubicBezTo>
                  <a:cubicBezTo>
                    <a:pt x="4045" y="10751"/>
                    <a:pt x="7978" y="12468"/>
                    <a:pt x="14057" y="11895"/>
                  </a:cubicBezTo>
                  <a:cubicBezTo>
                    <a:pt x="16345" y="11681"/>
                    <a:pt x="16703" y="8606"/>
                    <a:pt x="14486" y="7891"/>
                  </a:cubicBezTo>
                  <a:cubicBezTo>
                    <a:pt x="11769" y="7033"/>
                    <a:pt x="8551" y="4100"/>
                    <a:pt x="6977" y="1741"/>
                  </a:cubicBezTo>
                  <a:cubicBezTo>
                    <a:pt x="5332" y="3457"/>
                    <a:pt x="3688" y="5245"/>
                    <a:pt x="2043" y="6961"/>
                  </a:cubicBezTo>
                  <a:cubicBezTo>
                    <a:pt x="18848" y="16329"/>
                    <a:pt x="35653" y="25769"/>
                    <a:pt x="52459" y="34994"/>
                  </a:cubicBezTo>
                  <a:cubicBezTo>
                    <a:pt x="60754" y="39571"/>
                    <a:pt x="69049" y="44076"/>
                    <a:pt x="77631" y="48224"/>
                  </a:cubicBezTo>
                  <a:cubicBezTo>
                    <a:pt x="85855" y="52157"/>
                    <a:pt x="94222" y="56590"/>
                    <a:pt x="102803" y="59809"/>
                  </a:cubicBezTo>
                  <a:cubicBezTo>
                    <a:pt x="103089" y="60023"/>
                    <a:pt x="103376" y="59451"/>
                    <a:pt x="103089" y="59165"/>
                  </a:cubicBezTo>
                  <a:lnTo>
                    <a:pt x="103089" y="59165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15" name="任意多边形: 形状 514"/>
            <p:cNvSpPr/>
            <p:nvPr/>
          </p:nvSpPr>
          <p:spPr>
            <a:xfrm rot="5400000">
              <a:off x="5014783" y="5990279"/>
              <a:ext cx="478722" cy="334290"/>
            </a:xfrm>
            <a:custGeom>
              <a:avLst/>
              <a:gdLst>
                <a:gd name="connsiteX0" fmla="*/ 252031 w 252248"/>
                <a:gd name="connsiteY0" fmla="*/ 174944 h 176144"/>
                <a:gd name="connsiteX1" fmla="*/ 206550 w 252248"/>
                <a:gd name="connsiteY1" fmla="*/ 136685 h 176144"/>
                <a:gd name="connsiteX2" fmla="*/ 159995 w 252248"/>
                <a:gd name="connsiteY2" fmla="*/ 100857 h 176144"/>
                <a:gd name="connsiteX3" fmla="*/ 64098 w 252248"/>
                <a:gd name="connsiteY3" fmla="*/ 34280 h 176144"/>
                <a:gd name="connsiteX4" fmla="*/ 6316 w 252248"/>
                <a:gd name="connsiteY4" fmla="*/ 455 h 176144"/>
                <a:gd name="connsiteX5" fmla="*/ 738 w 252248"/>
                <a:gd name="connsiteY5" fmla="*/ 6319 h 176144"/>
                <a:gd name="connsiteX6" fmla="*/ 5243 w 252248"/>
                <a:gd name="connsiteY6" fmla="*/ 11896 h 176144"/>
                <a:gd name="connsiteX7" fmla="*/ 11465 w 252248"/>
                <a:gd name="connsiteY7" fmla="*/ 16688 h 176144"/>
                <a:gd name="connsiteX8" fmla="*/ 13968 w 252248"/>
                <a:gd name="connsiteY8" fmla="*/ 15186 h 176144"/>
                <a:gd name="connsiteX9" fmla="*/ 7818 w 252248"/>
                <a:gd name="connsiteY9" fmla="*/ 2028 h 176144"/>
                <a:gd name="connsiteX10" fmla="*/ 2240 w 252248"/>
                <a:gd name="connsiteY10" fmla="*/ 7892 h 176144"/>
                <a:gd name="connsiteX11" fmla="*/ 197038 w 252248"/>
                <a:gd name="connsiteY11" fmla="*/ 137257 h 176144"/>
                <a:gd name="connsiteX12" fmla="*/ 251102 w 252248"/>
                <a:gd name="connsiteY12" fmla="*/ 176088 h 176144"/>
                <a:gd name="connsiteX13" fmla="*/ 252031 w 252248"/>
                <a:gd name="connsiteY13" fmla="*/ 174944 h 176144"/>
                <a:gd name="connsiteX14" fmla="*/ 252031 w 252248"/>
                <a:gd name="connsiteY14" fmla="*/ 174944 h 17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248" h="176144">
                  <a:moveTo>
                    <a:pt x="252031" y="174944"/>
                  </a:moveTo>
                  <a:cubicBezTo>
                    <a:pt x="236728" y="162358"/>
                    <a:pt x="222068" y="148985"/>
                    <a:pt x="206550" y="136685"/>
                  </a:cubicBezTo>
                  <a:cubicBezTo>
                    <a:pt x="191174" y="124528"/>
                    <a:pt x="175728" y="112514"/>
                    <a:pt x="159995" y="100857"/>
                  </a:cubicBezTo>
                  <a:cubicBezTo>
                    <a:pt x="128745" y="77616"/>
                    <a:pt x="96993" y="55090"/>
                    <a:pt x="64098" y="34280"/>
                  </a:cubicBezTo>
                  <a:cubicBezTo>
                    <a:pt x="45219" y="22337"/>
                    <a:pt x="25982" y="11038"/>
                    <a:pt x="6316" y="455"/>
                  </a:cubicBezTo>
                  <a:cubicBezTo>
                    <a:pt x="2884" y="-1405"/>
                    <a:pt x="-1836" y="2814"/>
                    <a:pt x="738" y="6319"/>
                  </a:cubicBezTo>
                  <a:cubicBezTo>
                    <a:pt x="2168" y="8249"/>
                    <a:pt x="3599" y="10180"/>
                    <a:pt x="5243" y="11896"/>
                  </a:cubicBezTo>
                  <a:cubicBezTo>
                    <a:pt x="7103" y="13827"/>
                    <a:pt x="9391" y="15043"/>
                    <a:pt x="11465" y="16688"/>
                  </a:cubicBezTo>
                  <a:cubicBezTo>
                    <a:pt x="12538" y="17546"/>
                    <a:pt x="14469" y="16688"/>
                    <a:pt x="13968" y="15186"/>
                  </a:cubicBezTo>
                  <a:cubicBezTo>
                    <a:pt x="12252" y="10323"/>
                    <a:pt x="10821" y="6319"/>
                    <a:pt x="7818" y="2028"/>
                  </a:cubicBezTo>
                  <a:cubicBezTo>
                    <a:pt x="5959" y="3959"/>
                    <a:pt x="4099" y="5889"/>
                    <a:pt x="2240" y="7892"/>
                  </a:cubicBezTo>
                  <a:cubicBezTo>
                    <a:pt x="71106" y="45078"/>
                    <a:pt x="134465" y="90631"/>
                    <a:pt x="197038" y="137257"/>
                  </a:cubicBezTo>
                  <a:cubicBezTo>
                    <a:pt x="214845" y="150487"/>
                    <a:pt x="233224" y="162930"/>
                    <a:pt x="251102" y="176088"/>
                  </a:cubicBezTo>
                  <a:cubicBezTo>
                    <a:pt x="251745" y="176374"/>
                    <a:pt x="252675" y="175516"/>
                    <a:pt x="252031" y="174944"/>
                  </a:cubicBezTo>
                  <a:lnTo>
                    <a:pt x="252031" y="17494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16" name="任意多边形: 形状 515"/>
            <p:cNvSpPr/>
            <p:nvPr/>
          </p:nvSpPr>
          <p:spPr>
            <a:xfrm rot="5400000">
              <a:off x="5199799" y="5871505"/>
              <a:ext cx="180166" cy="109649"/>
            </a:xfrm>
            <a:custGeom>
              <a:avLst/>
              <a:gdLst>
                <a:gd name="connsiteX0" fmla="*/ 94551 w 94933"/>
                <a:gd name="connsiteY0" fmla="*/ 56214 h 57776"/>
                <a:gd name="connsiteX1" fmla="*/ 51000 w 94933"/>
                <a:gd name="connsiteY1" fmla="*/ 26822 h 57776"/>
                <a:gd name="connsiteX2" fmla="*/ 5662 w 94933"/>
                <a:gd name="connsiteY2" fmla="*/ 577 h 57776"/>
                <a:gd name="connsiteX3" fmla="*/ 1943 w 94933"/>
                <a:gd name="connsiteY3" fmla="*/ 7299 h 57776"/>
                <a:gd name="connsiteX4" fmla="*/ 11597 w 94933"/>
                <a:gd name="connsiteY4" fmla="*/ 9945 h 57776"/>
                <a:gd name="connsiteX5" fmla="*/ 13385 w 94933"/>
                <a:gd name="connsiteY5" fmla="*/ 6655 h 57776"/>
                <a:gd name="connsiteX6" fmla="*/ 5590 w 94933"/>
                <a:gd name="connsiteY6" fmla="*/ 577 h 57776"/>
                <a:gd name="connsiteX7" fmla="*/ 1871 w 94933"/>
                <a:gd name="connsiteY7" fmla="*/ 7299 h 57776"/>
                <a:gd name="connsiteX8" fmla="*/ 47496 w 94933"/>
                <a:gd name="connsiteY8" fmla="*/ 32972 h 57776"/>
                <a:gd name="connsiteX9" fmla="*/ 93693 w 94933"/>
                <a:gd name="connsiteY9" fmla="*/ 57644 h 57776"/>
                <a:gd name="connsiteX10" fmla="*/ 94551 w 94933"/>
                <a:gd name="connsiteY10" fmla="*/ 56214 h 57776"/>
                <a:gd name="connsiteX11" fmla="*/ 94551 w 94933"/>
                <a:gd name="connsiteY11" fmla="*/ 56214 h 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933" h="57776">
                  <a:moveTo>
                    <a:pt x="94551" y="56214"/>
                  </a:moveTo>
                  <a:cubicBezTo>
                    <a:pt x="79963" y="46488"/>
                    <a:pt x="66018" y="35904"/>
                    <a:pt x="51000" y="26822"/>
                  </a:cubicBezTo>
                  <a:cubicBezTo>
                    <a:pt x="36126" y="17883"/>
                    <a:pt x="21251" y="8301"/>
                    <a:pt x="5662" y="577"/>
                  </a:cubicBezTo>
                  <a:cubicBezTo>
                    <a:pt x="4446" y="2794"/>
                    <a:pt x="3159" y="5082"/>
                    <a:pt x="1943" y="7299"/>
                  </a:cubicBezTo>
                  <a:cubicBezTo>
                    <a:pt x="5089" y="8586"/>
                    <a:pt x="8307" y="9230"/>
                    <a:pt x="11597" y="9945"/>
                  </a:cubicBezTo>
                  <a:cubicBezTo>
                    <a:pt x="13385" y="10303"/>
                    <a:pt x="14958" y="8014"/>
                    <a:pt x="13385" y="6655"/>
                  </a:cubicBezTo>
                  <a:cubicBezTo>
                    <a:pt x="10882" y="4439"/>
                    <a:pt x="8451" y="2293"/>
                    <a:pt x="5590" y="577"/>
                  </a:cubicBezTo>
                  <a:cubicBezTo>
                    <a:pt x="1299" y="-1997"/>
                    <a:pt x="-2348" y="4725"/>
                    <a:pt x="1871" y="7299"/>
                  </a:cubicBezTo>
                  <a:cubicBezTo>
                    <a:pt x="16674" y="16453"/>
                    <a:pt x="32407" y="24319"/>
                    <a:pt x="47496" y="32972"/>
                  </a:cubicBezTo>
                  <a:cubicBezTo>
                    <a:pt x="62656" y="41625"/>
                    <a:pt x="78532" y="48919"/>
                    <a:pt x="93693" y="57644"/>
                  </a:cubicBezTo>
                  <a:cubicBezTo>
                    <a:pt x="94694" y="58216"/>
                    <a:pt x="95409" y="56785"/>
                    <a:pt x="94551" y="56214"/>
                  </a:cubicBezTo>
                  <a:lnTo>
                    <a:pt x="94551" y="5621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05" name="任意多边形: 形状 1004"/>
            <p:cNvSpPr/>
            <p:nvPr/>
          </p:nvSpPr>
          <p:spPr>
            <a:xfrm rot="5400000">
              <a:off x="4902297" y="6638166"/>
              <a:ext cx="258988" cy="180683"/>
            </a:xfrm>
            <a:custGeom>
              <a:avLst/>
              <a:gdLst>
                <a:gd name="connsiteX0" fmla="*/ 870 w 258988"/>
                <a:gd name="connsiteY0" fmla="*/ 1725 h 180683"/>
                <a:gd name="connsiteX1" fmla="*/ 5959 w 258988"/>
                <a:gd name="connsiteY1" fmla="*/ 283 h 180683"/>
                <a:gd name="connsiteX2" fmla="*/ 111820 w 258988"/>
                <a:gd name="connsiteY2" fmla="*/ 63256 h 180683"/>
                <a:gd name="connsiteX3" fmla="*/ 258988 w 258988"/>
                <a:gd name="connsiteY3" fmla="*/ 168360 h 180683"/>
                <a:gd name="connsiteX4" fmla="*/ 258988 w 258988"/>
                <a:gd name="connsiteY4" fmla="*/ 180683 h 180683"/>
                <a:gd name="connsiteX5" fmla="*/ 182527 w 258988"/>
                <a:gd name="connsiteY5" fmla="*/ 130573 h 180683"/>
                <a:gd name="connsiteX6" fmla="*/ 93090 w 258988"/>
                <a:gd name="connsiteY6" fmla="*/ 67736 h 180683"/>
                <a:gd name="connsiteX7" fmla="*/ 1481 w 258988"/>
                <a:gd name="connsiteY7" fmla="*/ 6526 h 180683"/>
                <a:gd name="connsiteX8" fmla="*/ 870 w 258988"/>
                <a:gd name="connsiteY8" fmla="*/ 1725 h 180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988" h="180683">
                  <a:moveTo>
                    <a:pt x="870" y="1725"/>
                  </a:moveTo>
                  <a:cubicBezTo>
                    <a:pt x="2024" y="351"/>
                    <a:pt x="4128" y="-464"/>
                    <a:pt x="5959" y="283"/>
                  </a:cubicBezTo>
                  <a:cubicBezTo>
                    <a:pt x="43961" y="15619"/>
                    <a:pt x="78297" y="40184"/>
                    <a:pt x="111820" y="63256"/>
                  </a:cubicBezTo>
                  <a:lnTo>
                    <a:pt x="258988" y="168360"/>
                  </a:lnTo>
                  <a:lnTo>
                    <a:pt x="258988" y="180683"/>
                  </a:lnTo>
                  <a:lnTo>
                    <a:pt x="182527" y="130573"/>
                  </a:lnTo>
                  <a:cubicBezTo>
                    <a:pt x="152942" y="109400"/>
                    <a:pt x="123355" y="88092"/>
                    <a:pt x="93090" y="67736"/>
                  </a:cubicBezTo>
                  <a:cubicBezTo>
                    <a:pt x="62689" y="47241"/>
                    <a:pt x="30796" y="28648"/>
                    <a:pt x="1481" y="6526"/>
                  </a:cubicBezTo>
                  <a:cubicBezTo>
                    <a:pt x="-488" y="5034"/>
                    <a:pt x="-284" y="3100"/>
                    <a:pt x="870" y="172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07" name="任意多边形: 形状 1006"/>
            <p:cNvSpPr/>
            <p:nvPr/>
          </p:nvSpPr>
          <p:spPr>
            <a:xfrm rot="5400000">
              <a:off x="4756173" y="6780785"/>
              <a:ext cx="89985" cy="64447"/>
            </a:xfrm>
            <a:custGeom>
              <a:avLst/>
              <a:gdLst>
                <a:gd name="connsiteX0" fmla="*/ 766 w 89985"/>
                <a:gd name="connsiteY0" fmla="*/ 1567 h 64447"/>
                <a:gd name="connsiteX1" fmla="*/ 5652 w 89985"/>
                <a:gd name="connsiteY1" fmla="*/ 346 h 64447"/>
                <a:gd name="connsiteX2" fmla="*/ 47588 w 89985"/>
                <a:gd name="connsiteY2" fmla="*/ 25182 h 64447"/>
                <a:gd name="connsiteX3" fmla="*/ 86539 w 89985"/>
                <a:gd name="connsiteY3" fmla="*/ 49340 h 64447"/>
                <a:gd name="connsiteX4" fmla="*/ 89985 w 89985"/>
                <a:gd name="connsiteY4" fmla="*/ 51438 h 64447"/>
                <a:gd name="connsiteX5" fmla="*/ 89985 w 89985"/>
                <a:gd name="connsiteY5" fmla="*/ 64447 h 64447"/>
                <a:gd name="connsiteX6" fmla="*/ 79212 w 89985"/>
                <a:gd name="connsiteY6" fmla="*/ 59112 h 64447"/>
                <a:gd name="connsiteX7" fmla="*/ 38902 w 89985"/>
                <a:gd name="connsiteY7" fmla="*/ 34412 h 64447"/>
                <a:gd name="connsiteX8" fmla="*/ 1173 w 89985"/>
                <a:gd name="connsiteY8" fmla="*/ 6453 h 64447"/>
                <a:gd name="connsiteX9" fmla="*/ 766 w 89985"/>
                <a:gd name="connsiteY9" fmla="*/ 1567 h 64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985" h="64447">
                  <a:moveTo>
                    <a:pt x="766" y="1567"/>
                  </a:moveTo>
                  <a:cubicBezTo>
                    <a:pt x="1784" y="244"/>
                    <a:pt x="3684" y="-469"/>
                    <a:pt x="5652" y="346"/>
                  </a:cubicBezTo>
                  <a:cubicBezTo>
                    <a:pt x="20717" y="6724"/>
                    <a:pt x="33882" y="16359"/>
                    <a:pt x="47588" y="25182"/>
                  </a:cubicBezTo>
                  <a:cubicBezTo>
                    <a:pt x="60482" y="33461"/>
                    <a:pt x="73376" y="41467"/>
                    <a:pt x="86539" y="49340"/>
                  </a:cubicBezTo>
                  <a:lnTo>
                    <a:pt x="89985" y="51438"/>
                  </a:lnTo>
                  <a:lnTo>
                    <a:pt x="89985" y="64447"/>
                  </a:lnTo>
                  <a:lnTo>
                    <a:pt x="79212" y="59112"/>
                  </a:lnTo>
                  <a:cubicBezTo>
                    <a:pt x="65640" y="51103"/>
                    <a:pt x="52204" y="42825"/>
                    <a:pt x="38902" y="34412"/>
                  </a:cubicBezTo>
                  <a:cubicBezTo>
                    <a:pt x="25739" y="25997"/>
                    <a:pt x="12167" y="17718"/>
                    <a:pt x="1173" y="6453"/>
                  </a:cubicBezTo>
                  <a:cubicBezTo>
                    <a:pt x="-388" y="4824"/>
                    <a:pt x="-253" y="2890"/>
                    <a:pt x="766" y="1567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19" name="任意多边形: 形状 518"/>
            <p:cNvSpPr/>
            <p:nvPr/>
          </p:nvSpPr>
          <p:spPr>
            <a:xfrm rot="5400000">
              <a:off x="4828150" y="6556980"/>
              <a:ext cx="174801" cy="111810"/>
            </a:xfrm>
            <a:custGeom>
              <a:avLst/>
              <a:gdLst>
                <a:gd name="connsiteX0" fmla="*/ 91942 w 92106"/>
                <a:gd name="connsiteY0" fmla="*/ 58200 h 58915"/>
                <a:gd name="connsiteX1" fmla="*/ 46889 w 92106"/>
                <a:gd name="connsiteY1" fmla="*/ 28237 h 58915"/>
                <a:gd name="connsiteX2" fmla="*/ 835 w 92106"/>
                <a:gd name="connsiteY2" fmla="*/ 61 h 58915"/>
                <a:gd name="connsiteX3" fmla="*/ 192 w 92106"/>
                <a:gd name="connsiteY3" fmla="*/ 991 h 58915"/>
                <a:gd name="connsiteX4" fmla="*/ 44744 w 92106"/>
                <a:gd name="connsiteY4" fmla="*/ 30382 h 58915"/>
                <a:gd name="connsiteX5" fmla="*/ 91656 w 92106"/>
                <a:gd name="connsiteY5" fmla="*/ 58844 h 58915"/>
                <a:gd name="connsiteX6" fmla="*/ 91942 w 92106"/>
                <a:gd name="connsiteY6" fmla="*/ 58200 h 58915"/>
                <a:gd name="connsiteX7" fmla="*/ 91942 w 92106"/>
                <a:gd name="connsiteY7" fmla="*/ 58200 h 58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106" h="58915">
                  <a:moveTo>
                    <a:pt x="91942" y="58200"/>
                  </a:moveTo>
                  <a:cubicBezTo>
                    <a:pt x="76996" y="48046"/>
                    <a:pt x="62050" y="38034"/>
                    <a:pt x="46889" y="28237"/>
                  </a:cubicBezTo>
                  <a:cubicBezTo>
                    <a:pt x="31943" y="18511"/>
                    <a:pt x="16926" y="7785"/>
                    <a:pt x="835" y="61"/>
                  </a:cubicBezTo>
                  <a:cubicBezTo>
                    <a:pt x="263" y="-225"/>
                    <a:pt x="-309" y="562"/>
                    <a:pt x="192" y="991"/>
                  </a:cubicBezTo>
                  <a:cubicBezTo>
                    <a:pt x="13851" y="12218"/>
                    <a:pt x="29727" y="21086"/>
                    <a:pt x="44744" y="30382"/>
                  </a:cubicBezTo>
                  <a:cubicBezTo>
                    <a:pt x="60262" y="40036"/>
                    <a:pt x="75923" y="49476"/>
                    <a:pt x="91656" y="58844"/>
                  </a:cubicBezTo>
                  <a:cubicBezTo>
                    <a:pt x="92013" y="59130"/>
                    <a:pt x="92300" y="58486"/>
                    <a:pt x="91942" y="58200"/>
                  </a:cubicBezTo>
                  <a:lnTo>
                    <a:pt x="91942" y="5820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20" name="任意多边形: 形状 519"/>
            <p:cNvSpPr/>
            <p:nvPr/>
          </p:nvSpPr>
          <p:spPr>
            <a:xfrm rot="5400000">
              <a:off x="4636634" y="6459541"/>
              <a:ext cx="421015" cy="274735"/>
            </a:xfrm>
            <a:custGeom>
              <a:avLst/>
              <a:gdLst>
                <a:gd name="connsiteX0" fmla="*/ 221650 w 221841"/>
                <a:gd name="connsiteY0" fmla="*/ 143956 h 144763"/>
                <a:gd name="connsiteX1" fmla="*/ 179029 w 221841"/>
                <a:gd name="connsiteY1" fmla="*/ 116138 h 144763"/>
                <a:gd name="connsiteX2" fmla="*/ 135407 w 221841"/>
                <a:gd name="connsiteY2" fmla="*/ 88535 h 144763"/>
                <a:gd name="connsiteX3" fmla="*/ 50165 w 221841"/>
                <a:gd name="connsiteY3" fmla="*/ 31826 h 144763"/>
                <a:gd name="connsiteX4" fmla="*/ 2323 w 221841"/>
                <a:gd name="connsiteY4" fmla="*/ 217 h 144763"/>
                <a:gd name="connsiteX5" fmla="*/ 464 w 221841"/>
                <a:gd name="connsiteY5" fmla="*/ 2720 h 144763"/>
                <a:gd name="connsiteX6" fmla="*/ 82846 w 221841"/>
                <a:gd name="connsiteY6" fmla="*/ 63219 h 144763"/>
                <a:gd name="connsiteX7" fmla="*/ 169590 w 221841"/>
                <a:gd name="connsiteY7" fmla="*/ 117497 h 144763"/>
                <a:gd name="connsiteX8" fmla="*/ 221221 w 221841"/>
                <a:gd name="connsiteY8" fmla="*/ 144743 h 144763"/>
                <a:gd name="connsiteX9" fmla="*/ 221650 w 221841"/>
                <a:gd name="connsiteY9" fmla="*/ 143956 h 144763"/>
                <a:gd name="connsiteX10" fmla="*/ 221650 w 221841"/>
                <a:gd name="connsiteY10" fmla="*/ 143956 h 144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841" h="144763">
                  <a:moveTo>
                    <a:pt x="221650" y="143956"/>
                  </a:moveTo>
                  <a:cubicBezTo>
                    <a:pt x="207276" y="134874"/>
                    <a:pt x="193403" y="125220"/>
                    <a:pt x="179029" y="116138"/>
                  </a:cubicBezTo>
                  <a:cubicBezTo>
                    <a:pt x="164512" y="106913"/>
                    <a:pt x="149924" y="97831"/>
                    <a:pt x="135407" y="88535"/>
                  </a:cubicBezTo>
                  <a:cubicBezTo>
                    <a:pt x="106659" y="70084"/>
                    <a:pt x="78412" y="51062"/>
                    <a:pt x="50165" y="31826"/>
                  </a:cubicBezTo>
                  <a:cubicBezTo>
                    <a:pt x="34360" y="21099"/>
                    <a:pt x="18628" y="10157"/>
                    <a:pt x="2323" y="217"/>
                  </a:cubicBezTo>
                  <a:cubicBezTo>
                    <a:pt x="821" y="-713"/>
                    <a:pt x="-823" y="1576"/>
                    <a:pt x="464" y="2720"/>
                  </a:cubicBezTo>
                  <a:cubicBezTo>
                    <a:pt x="26065" y="25103"/>
                    <a:pt x="54527" y="44411"/>
                    <a:pt x="82846" y="63219"/>
                  </a:cubicBezTo>
                  <a:cubicBezTo>
                    <a:pt x="111307" y="82098"/>
                    <a:pt x="140055" y="100334"/>
                    <a:pt x="169590" y="117497"/>
                  </a:cubicBezTo>
                  <a:cubicBezTo>
                    <a:pt x="186395" y="127294"/>
                    <a:pt x="203915" y="135875"/>
                    <a:pt x="221221" y="144743"/>
                  </a:cubicBezTo>
                  <a:cubicBezTo>
                    <a:pt x="221722" y="144886"/>
                    <a:pt x="222079" y="144242"/>
                    <a:pt x="221650" y="143956"/>
                  </a:cubicBezTo>
                  <a:lnTo>
                    <a:pt x="221650" y="14395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25" name="任意多边形: 形状 524"/>
            <p:cNvSpPr/>
            <p:nvPr/>
          </p:nvSpPr>
          <p:spPr>
            <a:xfrm rot="5400000">
              <a:off x="559445" y="2138563"/>
              <a:ext cx="1414984" cy="1500624"/>
            </a:xfrm>
            <a:custGeom>
              <a:avLst/>
              <a:gdLst>
                <a:gd name="connsiteX0" fmla="*/ 76732 w 745582"/>
                <a:gd name="connsiteY0" fmla="*/ 605850 h 790708"/>
                <a:gd name="connsiteX1" fmla="*/ 0 w 745582"/>
                <a:gd name="connsiteY1" fmla="*/ 610498 h 790708"/>
                <a:gd name="connsiteX2" fmla="*/ 314224 w 745582"/>
                <a:gd name="connsiteY2" fmla="*/ 149746 h 790708"/>
                <a:gd name="connsiteX3" fmla="*/ 373293 w 745582"/>
                <a:gd name="connsiteY3" fmla="*/ 82168 h 790708"/>
                <a:gd name="connsiteX4" fmla="*/ 497795 w 745582"/>
                <a:gd name="connsiteY4" fmla="*/ 31609 h 790708"/>
                <a:gd name="connsiteX5" fmla="*/ 601988 w 745582"/>
                <a:gd name="connsiteY5" fmla="*/ 0 h 790708"/>
                <a:gd name="connsiteX6" fmla="*/ 701247 w 745582"/>
                <a:gd name="connsiteY6" fmla="*/ 51203 h 790708"/>
                <a:gd name="connsiteX7" fmla="*/ 739291 w 745582"/>
                <a:gd name="connsiteY7" fmla="*/ 178137 h 790708"/>
                <a:gd name="connsiteX8" fmla="*/ 607280 w 745582"/>
                <a:gd name="connsiteY8" fmla="*/ 528116 h 790708"/>
                <a:gd name="connsiteX9" fmla="*/ 539987 w 745582"/>
                <a:gd name="connsiteY9" fmla="*/ 667636 h 790708"/>
                <a:gd name="connsiteX10" fmla="*/ 296203 w 745582"/>
                <a:gd name="connsiteY10" fmla="*/ 790708 h 790708"/>
                <a:gd name="connsiteX11" fmla="*/ 251651 w 745582"/>
                <a:gd name="connsiteY11" fmla="*/ 779767 h 790708"/>
                <a:gd name="connsiteX12" fmla="*/ 369002 w 745582"/>
                <a:gd name="connsiteY12" fmla="*/ 616648 h 790708"/>
                <a:gd name="connsiteX13" fmla="*/ 541346 w 745582"/>
                <a:gd name="connsiteY13" fmla="*/ 323521 h 790708"/>
                <a:gd name="connsiteX14" fmla="*/ 562942 w 745582"/>
                <a:gd name="connsiteY14" fmla="*/ 250936 h 790708"/>
                <a:gd name="connsiteX15" fmla="*/ 447594 w 745582"/>
                <a:gd name="connsiteY15" fmla="*/ 155110 h 790708"/>
                <a:gd name="connsiteX16" fmla="*/ 403900 w 745582"/>
                <a:gd name="connsiteY16" fmla="*/ 133942 h 790708"/>
                <a:gd name="connsiteX17" fmla="*/ 207599 w 745582"/>
                <a:gd name="connsiteY17" fmla="*/ 377441 h 790708"/>
                <a:gd name="connsiteX18" fmla="*/ 76732 w 745582"/>
                <a:gd name="connsiteY18" fmla="*/ 605850 h 790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45582" h="790708">
                  <a:moveTo>
                    <a:pt x="76732" y="605850"/>
                  </a:moveTo>
                  <a:cubicBezTo>
                    <a:pt x="50631" y="631951"/>
                    <a:pt x="7437" y="639675"/>
                    <a:pt x="0" y="610498"/>
                  </a:cubicBezTo>
                  <a:cubicBezTo>
                    <a:pt x="3647" y="605134"/>
                    <a:pt x="309862" y="156182"/>
                    <a:pt x="314224" y="149746"/>
                  </a:cubicBezTo>
                  <a:cubicBezTo>
                    <a:pt x="318586" y="143310"/>
                    <a:pt x="373293" y="82168"/>
                    <a:pt x="373293" y="82168"/>
                  </a:cubicBezTo>
                  <a:cubicBezTo>
                    <a:pt x="373293" y="82168"/>
                    <a:pt x="487926" y="35542"/>
                    <a:pt x="497795" y="31609"/>
                  </a:cubicBezTo>
                  <a:cubicBezTo>
                    <a:pt x="507664" y="27675"/>
                    <a:pt x="601988" y="0"/>
                    <a:pt x="601988" y="0"/>
                  </a:cubicBezTo>
                  <a:cubicBezTo>
                    <a:pt x="601988" y="0"/>
                    <a:pt x="662559" y="4291"/>
                    <a:pt x="701247" y="51203"/>
                  </a:cubicBezTo>
                  <a:cubicBezTo>
                    <a:pt x="739863" y="98115"/>
                    <a:pt x="755381" y="119854"/>
                    <a:pt x="739291" y="178137"/>
                  </a:cubicBezTo>
                  <a:cubicBezTo>
                    <a:pt x="723201" y="236419"/>
                    <a:pt x="607280" y="528116"/>
                    <a:pt x="607280" y="528116"/>
                  </a:cubicBezTo>
                  <a:lnTo>
                    <a:pt x="539987" y="667636"/>
                  </a:lnTo>
                  <a:lnTo>
                    <a:pt x="296203" y="790708"/>
                  </a:lnTo>
                  <a:lnTo>
                    <a:pt x="251651" y="779767"/>
                  </a:lnTo>
                  <a:cubicBezTo>
                    <a:pt x="251651" y="779767"/>
                    <a:pt x="365569" y="620081"/>
                    <a:pt x="369002" y="616648"/>
                  </a:cubicBezTo>
                  <a:cubicBezTo>
                    <a:pt x="372435" y="613215"/>
                    <a:pt x="541346" y="323521"/>
                    <a:pt x="541346" y="323521"/>
                  </a:cubicBezTo>
                  <a:cubicBezTo>
                    <a:pt x="541346" y="323521"/>
                    <a:pt x="563872" y="258373"/>
                    <a:pt x="562942" y="250936"/>
                  </a:cubicBezTo>
                  <a:cubicBezTo>
                    <a:pt x="562013" y="243499"/>
                    <a:pt x="447594" y="155110"/>
                    <a:pt x="447594" y="155110"/>
                  </a:cubicBezTo>
                  <a:cubicBezTo>
                    <a:pt x="447594" y="155110"/>
                    <a:pt x="407618" y="133942"/>
                    <a:pt x="403900" y="133942"/>
                  </a:cubicBezTo>
                  <a:cubicBezTo>
                    <a:pt x="400181" y="133942"/>
                    <a:pt x="207599" y="377441"/>
                    <a:pt x="207599" y="377441"/>
                  </a:cubicBezTo>
                  <a:lnTo>
                    <a:pt x="76732" y="605850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26" name="任意多边形: 形状 525"/>
            <p:cNvSpPr/>
            <p:nvPr/>
          </p:nvSpPr>
          <p:spPr>
            <a:xfrm rot="5400000">
              <a:off x="737979" y="2225781"/>
              <a:ext cx="923861" cy="1129842"/>
            </a:xfrm>
            <a:custGeom>
              <a:avLst/>
              <a:gdLst>
                <a:gd name="connsiteX0" fmla="*/ 0 w 486800"/>
                <a:gd name="connsiteY0" fmla="*/ 464980 h 595336"/>
                <a:gd name="connsiteX1" fmla="*/ 138948 w 486800"/>
                <a:gd name="connsiteY1" fmla="*/ 508888 h 595336"/>
                <a:gd name="connsiteX2" fmla="*/ 205668 w 486800"/>
                <a:gd name="connsiteY2" fmla="*/ 595132 h 595336"/>
                <a:gd name="connsiteX3" fmla="*/ 396391 w 486800"/>
                <a:gd name="connsiteY3" fmla="*/ 329465 h 595336"/>
                <a:gd name="connsiteX4" fmla="*/ 486138 w 486800"/>
                <a:gd name="connsiteY4" fmla="*/ 122723 h 595336"/>
                <a:gd name="connsiteX5" fmla="*/ 422636 w 486800"/>
                <a:gd name="connsiteY5" fmla="*/ 57862 h 595336"/>
                <a:gd name="connsiteX6" fmla="*/ 326095 w 486800"/>
                <a:gd name="connsiteY6" fmla="*/ 1081 h 595336"/>
                <a:gd name="connsiteX7" fmla="*/ 188863 w 486800"/>
                <a:gd name="connsiteY7" fmla="*/ 160410 h 595336"/>
                <a:gd name="connsiteX8" fmla="*/ 48628 w 486800"/>
                <a:gd name="connsiteY8" fmla="*/ 379523 h 595336"/>
                <a:gd name="connsiteX9" fmla="*/ 0 w 486800"/>
                <a:gd name="connsiteY9" fmla="*/ 464980 h 59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6800" h="595336">
                  <a:moveTo>
                    <a:pt x="0" y="464980"/>
                  </a:moveTo>
                  <a:cubicBezTo>
                    <a:pt x="0" y="464980"/>
                    <a:pt x="98544" y="466410"/>
                    <a:pt x="138948" y="508888"/>
                  </a:cubicBezTo>
                  <a:cubicBezTo>
                    <a:pt x="179352" y="551295"/>
                    <a:pt x="205954" y="598850"/>
                    <a:pt x="205668" y="595132"/>
                  </a:cubicBezTo>
                  <a:cubicBezTo>
                    <a:pt x="205311" y="591342"/>
                    <a:pt x="371505" y="382670"/>
                    <a:pt x="396391" y="329465"/>
                  </a:cubicBezTo>
                  <a:cubicBezTo>
                    <a:pt x="421277" y="276260"/>
                    <a:pt x="494505" y="145035"/>
                    <a:pt x="486138" y="122723"/>
                  </a:cubicBezTo>
                  <a:cubicBezTo>
                    <a:pt x="477772" y="100412"/>
                    <a:pt x="446235" y="70591"/>
                    <a:pt x="422636" y="57862"/>
                  </a:cubicBezTo>
                  <a:cubicBezTo>
                    <a:pt x="399037" y="45133"/>
                    <a:pt x="349622" y="-8215"/>
                    <a:pt x="326095" y="1081"/>
                  </a:cubicBezTo>
                  <a:cubicBezTo>
                    <a:pt x="302567" y="10378"/>
                    <a:pt x="188863" y="160410"/>
                    <a:pt x="188863" y="160410"/>
                  </a:cubicBezTo>
                  <a:lnTo>
                    <a:pt x="48628" y="379523"/>
                  </a:lnTo>
                  <a:lnTo>
                    <a:pt x="0" y="464980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27" name="任意多边形: 形状 526"/>
            <p:cNvSpPr/>
            <p:nvPr/>
          </p:nvSpPr>
          <p:spPr>
            <a:xfrm rot="5400000">
              <a:off x="855231" y="2340042"/>
              <a:ext cx="918819" cy="896547"/>
            </a:xfrm>
            <a:custGeom>
              <a:avLst/>
              <a:gdLst>
                <a:gd name="connsiteX0" fmla="*/ 90677 w 484143"/>
                <a:gd name="connsiteY0" fmla="*/ 472408 h 472408"/>
                <a:gd name="connsiteX1" fmla="*/ 363281 w 484143"/>
                <a:gd name="connsiteY1" fmla="*/ 101189 h 472408"/>
                <a:gd name="connsiteX2" fmla="*/ 482349 w 484143"/>
                <a:gd name="connsiteY2" fmla="*/ 142094 h 472408"/>
                <a:gd name="connsiteX3" fmla="*/ 478701 w 484143"/>
                <a:gd name="connsiteY3" fmla="*/ 100760 h 472408"/>
                <a:gd name="connsiteX4" fmla="*/ 326095 w 484143"/>
                <a:gd name="connsiteY4" fmla="*/ 0 h 472408"/>
                <a:gd name="connsiteX5" fmla="*/ 213034 w 484143"/>
                <a:gd name="connsiteY5" fmla="*/ 128006 h 472408"/>
                <a:gd name="connsiteX6" fmla="*/ 0 w 484143"/>
                <a:gd name="connsiteY6" fmla="*/ 463898 h 472408"/>
                <a:gd name="connsiteX7" fmla="*/ 90677 w 484143"/>
                <a:gd name="connsiteY7" fmla="*/ 472408 h 47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4143" h="472408">
                  <a:moveTo>
                    <a:pt x="90677" y="472408"/>
                  </a:moveTo>
                  <a:cubicBezTo>
                    <a:pt x="133441" y="387738"/>
                    <a:pt x="293485" y="88174"/>
                    <a:pt x="363281" y="101189"/>
                  </a:cubicBezTo>
                  <a:cubicBezTo>
                    <a:pt x="433077" y="114204"/>
                    <a:pt x="480418" y="144096"/>
                    <a:pt x="482349" y="142094"/>
                  </a:cubicBezTo>
                  <a:cubicBezTo>
                    <a:pt x="484279" y="140163"/>
                    <a:pt x="486353" y="108412"/>
                    <a:pt x="478701" y="100760"/>
                  </a:cubicBezTo>
                  <a:cubicBezTo>
                    <a:pt x="471049" y="93108"/>
                    <a:pt x="326095" y="0"/>
                    <a:pt x="326095" y="0"/>
                  </a:cubicBezTo>
                  <a:cubicBezTo>
                    <a:pt x="326095" y="0"/>
                    <a:pt x="216109" y="124931"/>
                    <a:pt x="213034" y="128006"/>
                  </a:cubicBezTo>
                  <a:cubicBezTo>
                    <a:pt x="209959" y="131081"/>
                    <a:pt x="0" y="463898"/>
                    <a:pt x="0" y="463898"/>
                  </a:cubicBezTo>
                  <a:lnTo>
                    <a:pt x="90677" y="472408"/>
                  </a:lnTo>
                  <a:close/>
                </a:path>
              </a:pathLst>
            </a:custGeom>
            <a:solidFill>
              <a:srgbClr val="DFDCBB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28" name="任意多边形: 形状 527"/>
            <p:cNvSpPr/>
            <p:nvPr/>
          </p:nvSpPr>
          <p:spPr>
            <a:xfrm rot="5400000">
              <a:off x="790863" y="2244643"/>
              <a:ext cx="1157670" cy="1026519"/>
            </a:xfrm>
            <a:custGeom>
              <a:avLst/>
              <a:gdLst>
                <a:gd name="connsiteX0" fmla="*/ 2006 w 609998"/>
                <a:gd name="connsiteY0" fmla="*/ 540524 h 540893"/>
                <a:gd name="connsiteX1" fmla="*/ 31612 w 609998"/>
                <a:gd name="connsiteY1" fmla="*/ 501693 h 540893"/>
                <a:gd name="connsiteX2" fmla="*/ 60575 w 609998"/>
                <a:gd name="connsiteY2" fmla="*/ 459786 h 540893"/>
                <a:gd name="connsiteX3" fmla="*/ 117713 w 609998"/>
                <a:gd name="connsiteY3" fmla="*/ 376618 h 540893"/>
                <a:gd name="connsiteX4" fmla="*/ 231274 w 609998"/>
                <a:gd name="connsiteY4" fmla="*/ 210925 h 540893"/>
                <a:gd name="connsiteX5" fmla="*/ 288197 w 609998"/>
                <a:gd name="connsiteY5" fmla="*/ 127685 h 540893"/>
                <a:gd name="connsiteX6" fmla="*/ 343548 w 609998"/>
                <a:gd name="connsiteY6" fmla="*/ 46948 h 540893"/>
                <a:gd name="connsiteX7" fmla="*/ 371580 w 609998"/>
                <a:gd name="connsiteY7" fmla="*/ 18844 h 540893"/>
                <a:gd name="connsiteX8" fmla="*/ 414559 w 609998"/>
                <a:gd name="connsiteY8" fmla="*/ 10977 h 540893"/>
                <a:gd name="connsiteX9" fmla="*/ 486715 w 609998"/>
                <a:gd name="connsiteY9" fmla="*/ 30786 h 540893"/>
                <a:gd name="connsiteX10" fmla="*/ 592839 w 609998"/>
                <a:gd name="connsiteY10" fmla="*/ 130617 h 540893"/>
                <a:gd name="connsiteX11" fmla="*/ 602135 w 609998"/>
                <a:gd name="connsiteY11" fmla="*/ 146350 h 540893"/>
                <a:gd name="connsiteX12" fmla="*/ 609858 w 609998"/>
                <a:gd name="connsiteY12" fmla="*/ 142845 h 540893"/>
                <a:gd name="connsiteX13" fmla="*/ 603065 w 609998"/>
                <a:gd name="connsiteY13" fmla="*/ 124967 h 540893"/>
                <a:gd name="connsiteX14" fmla="*/ 593411 w 609998"/>
                <a:gd name="connsiteY14" fmla="*/ 108520 h 540893"/>
                <a:gd name="connsiteX15" fmla="*/ 570098 w 609998"/>
                <a:gd name="connsiteY15" fmla="*/ 78199 h 540893"/>
                <a:gd name="connsiteX16" fmla="*/ 510886 w 609998"/>
                <a:gd name="connsiteY16" fmla="*/ 30357 h 540893"/>
                <a:gd name="connsiteX17" fmla="*/ 439731 w 609998"/>
                <a:gd name="connsiteY17" fmla="*/ 3540 h 540893"/>
                <a:gd name="connsiteX18" fmla="*/ 357564 w 609998"/>
                <a:gd name="connsiteY18" fmla="*/ 15911 h 540893"/>
                <a:gd name="connsiteX19" fmla="*/ 330747 w 609998"/>
                <a:gd name="connsiteY19" fmla="*/ 47163 h 540893"/>
                <a:gd name="connsiteX20" fmla="*/ 302428 w 609998"/>
                <a:gd name="connsiteY20" fmla="*/ 88782 h 540893"/>
                <a:gd name="connsiteX21" fmla="*/ 244218 w 609998"/>
                <a:gd name="connsiteY21" fmla="*/ 174382 h 540893"/>
                <a:gd name="connsiteX22" fmla="*/ 128368 w 609998"/>
                <a:gd name="connsiteY22" fmla="*/ 344938 h 540893"/>
                <a:gd name="connsiteX23" fmla="*/ 70372 w 609998"/>
                <a:gd name="connsiteY23" fmla="*/ 430681 h 540893"/>
                <a:gd name="connsiteX24" fmla="*/ 12590 w 609998"/>
                <a:gd name="connsiteY24" fmla="*/ 516567 h 540893"/>
                <a:gd name="connsiteX25" fmla="*/ 76 w 609998"/>
                <a:gd name="connsiteY25" fmla="*/ 539093 h 540893"/>
                <a:gd name="connsiteX26" fmla="*/ 2006 w 609998"/>
                <a:gd name="connsiteY26" fmla="*/ 540524 h 540893"/>
                <a:gd name="connsiteX27" fmla="*/ 2006 w 609998"/>
                <a:gd name="connsiteY27" fmla="*/ 540524 h 54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09998" h="540893">
                  <a:moveTo>
                    <a:pt x="2006" y="540524"/>
                  </a:moveTo>
                  <a:cubicBezTo>
                    <a:pt x="13091" y="528367"/>
                    <a:pt x="22244" y="515208"/>
                    <a:pt x="31612" y="501693"/>
                  </a:cubicBezTo>
                  <a:cubicBezTo>
                    <a:pt x="41266" y="487748"/>
                    <a:pt x="50921" y="473803"/>
                    <a:pt x="60575" y="459786"/>
                  </a:cubicBezTo>
                  <a:cubicBezTo>
                    <a:pt x="79740" y="432111"/>
                    <a:pt x="98691" y="404365"/>
                    <a:pt x="117713" y="376618"/>
                  </a:cubicBezTo>
                  <a:cubicBezTo>
                    <a:pt x="155614" y="321411"/>
                    <a:pt x="193516" y="266203"/>
                    <a:pt x="231274" y="210925"/>
                  </a:cubicBezTo>
                  <a:cubicBezTo>
                    <a:pt x="250225" y="183178"/>
                    <a:pt x="269247" y="155431"/>
                    <a:pt x="288197" y="127685"/>
                  </a:cubicBezTo>
                  <a:cubicBezTo>
                    <a:pt x="306576" y="100797"/>
                    <a:pt x="324454" y="73407"/>
                    <a:pt x="343548" y="46948"/>
                  </a:cubicBezTo>
                  <a:cubicBezTo>
                    <a:pt x="351271" y="36221"/>
                    <a:pt x="360067" y="25709"/>
                    <a:pt x="371580" y="18844"/>
                  </a:cubicBezTo>
                  <a:cubicBezTo>
                    <a:pt x="384524" y="11120"/>
                    <a:pt x="399828" y="9833"/>
                    <a:pt x="414559" y="10977"/>
                  </a:cubicBezTo>
                  <a:cubicBezTo>
                    <a:pt x="439445" y="12836"/>
                    <a:pt x="464188" y="20202"/>
                    <a:pt x="486715" y="30786"/>
                  </a:cubicBezTo>
                  <a:cubicBezTo>
                    <a:pt x="531553" y="51882"/>
                    <a:pt x="569526" y="86780"/>
                    <a:pt x="592839" y="130617"/>
                  </a:cubicBezTo>
                  <a:cubicBezTo>
                    <a:pt x="595771" y="136123"/>
                    <a:pt x="598774" y="141201"/>
                    <a:pt x="602135" y="146350"/>
                  </a:cubicBezTo>
                  <a:cubicBezTo>
                    <a:pt x="604853" y="150497"/>
                    <a:pt x="611002" y="147565"/>
                    <a:pt x="609858" y="142845"/>
                  </a:cubicBezTo>
                  <a:cubicBezTo>
                    <a:pt x="608285" y="136409"/>
                    <a:pt x="606211" y="130831"/>
                    <a:pt x="603065" y="124967"/>
                  </a:cubicBezTo>
                  <a:cubicBezTo>
                    <a:pt x="600061" y="119390"/>
                    <a:pt x="596843" y="113883"/>
                    <a:pt x="593411" y="108520"/>
                  </a:cubicBezTo>
                  <a:cubicBezTo>
                    <a:pt x="586474" y="97793"/>
                    <a:pt x="578679" y="87638"/>
                    <a:pt x="570098" y="78199"/>
                  </a:cubicBezTo>
                  <a:cubicBezTo>
                    <a:pt x="553078" y="59248"/>
                    <a:pt x="532911" y="43086"/>
                    <a:pt x="510886" y="30357"/>
                  </a:cubicBezTo>
                  <a:cubicBezTo>
                    <a:pt x="488860" y="17628"/>
                    <a:pt x="464689" y="8403"/>
                    <a:pt x="439731" y="3540"/>
                  </a:cubicBezTo>
                  <a:cubicBezTo>
                    <a:pt x="411627" y="-1967"/>
                    <a:pt x="381020" y="-3182"/>
                    <a:pt x="357564" y="15911"/>
                  </a:cubicBezTo>
                  <a:cubicBezTo>
                    <a:pt x="346837" y="24636"/>
                    <a:pt x="338613" y="35864"/>
                    <a:pt x="330747" y="47163"/>
                  </a:cubicBezTo>
                  <a:cubicBezTo>
                    <a:pt x="321236" y="60964"/>
                    <a:pt x="311868" y="74909"/>
                    <a:pt x="302428" y="88782"/>
                  </a:cubicBezTo>
                  <a:cubicBezTo>
                    <a:pt x="283049" y="117316"/>
                    <a:pt x="263597" y="145849"/>
                    <a:pt x="244218" y="174382"/>
                  </a:cubicBezTo>
                  <a:cubicBezTo>
                    <a:pt x="205530" y="231234"/>
                    <a:pt x="166913" y="288015"/>
                    <a:pt x="128368" y="344938"/>
                  </a:cubicBezTo>
                  <a:cubicBezTo>
                    <a:pt x="109060" y="373543"/>
                    <a:pt x="89680" y="402076"/>
                    <a:pt x="70372" y="430681"/>
                  </a:cubicBezTo>
                  <a:cubicBezTo>
                    <a:pt x="51064" y="459215"/>
                    <a:pt x="31255" y="487533"/>
                    <a:pt x="12590" y="516567"/>
                  </a:cubicBezTo>
                  <a:cubicBezTo>
                    <a:pt x="7942" y="523861"/>
                    <a:pt x="3937" y="531370"/>
                    <a:pt x="76" y="539093"/>
                  </a:cubicBezTo>
                  <a:cubicBezTo>
                    <a:pt x="-354" y="540309"/>
                    <a:pt x="1148" y="541525"/>
                    <a:pt x="2006" y="540524"/>
                  </a:cubicBezTo>
                  <a:lnTo>
                    <a:pt x="2006" y="54052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29" name="任意多边形: 形状 528"/>
            <p:cNvSpPr/>
            <p:nvPr/>
          </p:nvSpPr>
          <p:spPr>
            <a:xfrm rot="5400000">
              <a:off x="551017" y="2129197"/>
              <a:ext cx="1176858" cy="1268333"/>
            </a:xfrm>
            <a:custGeom>
              <a:avLst/>
              <a:gdLst>
                <a:gd name="connsiteX0" fmla="*/ 108 w 620109"/>
                <a:gd name="connsiteY0" fmla="*/ 481049 h 668309"/>
                <a:gd name="connsiteX1" fmla="*/ 38653 w 620109"/>
                <a:gd name="connsiteY1" fmla="*/ 505649 h 668309"/>
                <a:gd name="connsiteX2" fmla="*/ 84850 w 620109"/>
                <a:gd name="connsiteY2" fmla="*/ 472968 h 668309"/>
                <a:gd name="connsiteX3" fmla="*/ 101155 w 620109"/>
                <a:gd name="connsiteY3" fmla="*/ 444006 h 668309"/>
                <a:gd name="connsiteX4" fmla="*/ 120034 w 620109"/>
                <a:gd name="connsiteY4" fmla="*/ 409823 h 668309"/>
                <a:gd name="connsiteX5" fmla="*/ 158579 w 620109"/>
                <a:gd name="connsiteY5" fmla="*/ 343817 h 668309"/>
                <a:gd name="connsiteX6" fmla="*/ 333211 w 620109"/>
                <a:gd name="connsiteY6" fmla="*/ 92810 h 668309"/>
                <a:gd name="connsiteX7" fmla="*/ 382840 w 620109"/>
                <a:gd name="connsiteY7" fmla="*/ 32525 h 668309"/>
                <a:gd name="connsiteX8" fmla="*/ 407154 w 620109"/>
                <a:gd name="connsiteY8" fmla="*/ 11859 h 668309"/>
                <a:gd name="connsiteX9" fmla="*/ 440694 w 620109"/>
                <a:gd name="connsiteY9" fmla="*/ 26161 h 668309"/>
                <a:gd name="connsiteX10" fmla="*/ 509131 w 620109"/>
                <a:gd name="connsiteY10" fmla="*/ 74789 h 668309"/>
                <a:gd name="connsiteX11" fmla="*/ 542026 w 620109"/>
                <a:gd name="connsiteY11" fmla="*/ 98173 h 668309"/>
                <a:gd name="connsiteX12" fmla="*/ 561406 w 620109"/>
                <a:gd name="connsiteY12" fmla="*/ 125491 h 668309"/>
                <a:gd name="connsiteX13" fmla="*/ 552181 w 620109"/>
                <a:gd name="connsiteY13" fmla="*/ 160532 h 668309"/>
                <a:gd name="connsiteX14" fmla="*/ 536877 w 620109"/>
                <a:gd name="connsiteY14" fmla="*/ 195644 h 668309"/>
                <a:gd name="connsiteX15" fmla="*/ 505841 w 620109"/>
                <a:gd name="connsiteY15" fmla="*/ 264081 h 668309"/>
                <a:gd name="connsiteX16" fmla="*/ 434615 w 620109"/>
                <a:gd name="connsiteY16" fmla="*/ 395663 h 668309"/>
                <a:gd name="connsiteX17" fmla="*/ 390778 w 620109"/>
                <a:gd name="connsiteY17" fmla="*/ 457092 h 668309"/>
                <a:gd name="connsiteX18" fmla="*/ 345368 w 620109"/>
                <a:gd name="connsiteY18" fmla="*/ 510083 h 668309"/>
                <a:gd name="connsiteX19" fmla="*/ 263201 w 620109"/>
                <a:gd name="connsiteY19" fmla="*/ 619568 h 668309"/>
                <a:gd name="connsiteX20" fmla="*/ 249256 w 620109"/>
                <a:gd name="connsiteY20" fmla="*/ 649960 h 668309"/>
                <a:gd name="connsiteX21" fmla="*/ 253618 w 620109"/>
                <a:gd name="connsiteY21" fmla="*/ 657183 h 668309"/>
                <a:gd name="connsiteX22" fmla="*/ 298170 w 620109"/>
                <a:gd name="connsiteY22" fmla="*/ 668124 h 668309"/>
                <a:gd name="connsiteX23" fmla="*/ 303963 w 620109"/>
                <a:gd name="connsiteY23" fmla="*/ 666479 h 668309"/>
                <a:gd name="connsiteX24" fmla="*/ 475806 w 620109"/>
                <a:gd name="connsiteY24" fmla="*/ 430490 h 668309"/>
                <a:gd name="connsiteX25" fmla="*/ 551037 w 620109"/>
                <a:gd name="connsiteY25" fmla="*/ 305129 h 668309"/>
                <a:gd name="connsiteX26" fmla="*/ 583360 w 620109"/>
                <a:gd name="connsiteY26" fmla="*/ 240554 h 668309"/>
                <a:gd name="connsiteX27" fmla="*/ 609390 w 620109"/>
                <a:gd name="connsiteY27" fmla="*/ 178624 h 668309"/>
                <a:gd name="connsiteX28" fmla="*/ 619903 w 620109"/>
                <a:gd name="connsiteY28" fmla="*/ 114550 h 668309"/>
                <a:gd name="connsiteX29" fmla="*/ 613538 w 620109"/>
                <a:gd name="connsiteY29" fmla="*/ 85659 h 668309"/>
                <a:gd name="connsiteX30" fmla="*/ 594802 w 620109"/>
                <a:gd name="connsiteY30" fmla="*/ 61273 h 668309"/>
                <a:gd name="connsiteX31" fmla="*/ 587865 w 620109"/>
                <a:gd name="connsiteY31" fmla="*/ 68568 h 668309"/>
                <a:gd name="connsiteX32" fmla="*/ 607889 w 620109"/>
                <a:gd name="connsiteY32" fmla="*/ 113692 h 668309"/>
                <a:gd name="connsiteX33" fmla="*/ 599951 w 620109"/>
                <a:gd name="connsiteY33" fmla="*/ 168970 h 668309"/>
                <a:gd name="connsiteX34" fmla="*/ 575923 w 620109"/>
                <a:gd name="connsiteY34" fmla="*/ 228182 h 668309"/>
                <a:gd name="connsiteX35" fmla="*/ 544315 w 620109"/>
                <a:gd name="connsiteY35" fmla="*/ 292257 h 668309"/>
                <a:gd name="connsiteX36" fmla="*/ 391493 w 620109"/>
                <a:gd name="connsiteY36" fmla="*/ 530607 h 668309"/>
                <a:gd name="connsiteX37" fmla="*/ 295310 w 620109"/>
                <a:gd name="connsiteY37" fmla="*/ 658327 h 668309"/>
                <a:gd name="connsiteX38" fmla="*/ 301102 w 620109"/>
                <a:gd name="connsiteY38" fmla="*/ 656682 h 668309"/>
                <a:gd name="connsiteX39" fmla="*/ 256550 w 620109"/>
                <a:gd name="connsiteY39" fmla="*/ 645741 h 668309"/>
                <a:gd name="connsiteX40" fmla="*/ 260912 w 620109"/>
                <a:gd name="connsiteY40" fmla="*/ 652963 h 668309"/>
                <a:gd name="connsiteX41" fmla="*/ 336572 w 620109"/>
                <a:gd name="connsiteY41" fmla="*/ 538402 h 668309"/>
                <a:gd name="connsiteX42" fmla="*/ 427464 w 620109"/>
                <a:gd name="connsiteY42" fmla="*/ 427987 h 668309"/>
                <a:gd name="connsiteX43" fmla="*/ 502408 w 620109"/>
                <a:gd name="connsiteY43" fmla="*/ 298693 h 668309"/>
                <a:gd name="connsiteX44" fmla="*/ 565053 w 620109"/>
                <a:gd name="connsiteY44" fmla="*/ 160460 h 668309"/>
                <a:gd name="connsiteX45" fmla="*/ 573062 w 620109"/>
                <a:gd name="connsiteY45" fmla="*/ 123846 h 668309"/>
                <a:gd name="connsiteX46" fmla="*/ 556972 w 620109"/>
                <a:gd name="connsiteY46" fmla="*/ 95098 h 668309"/>
                <a:gd name="connsiteX47" fmla="*/ 525006 w 620109"/>
                <a:gd name="connsiteY47" fmla="*/ 71857 h 668309"/>
                <a:gd name="connsiteX48" fmla="*/ 490037 w 620109"/>
                <a:gd name="connsiteY48" fmla="*/ 47042 h 668309"/>
                <a:gd name="connsiteX49" fmla="*/ 456569 w 620109"/>
                <a:gd name="connsiteY49" fmla="*/ 23229 h 668309"/>
                <a:gd name="connsiteX50" fmla="*/ 423030 w 620109"/>
                <a:gd name="connsiteY50" fmla="*/ 2133 h 668309"/>
                <a:gd name="connsiteX51" fmla="*/ 390564 w 620109"/>
                <a:gd name="connsiteY51" fmla="*/ 7639 h 668309"/>
                <a:gd name="connsiteX52" fmla="*/ 367108 w 620109"/>
                <a:gd name="connsiteY52" fmla="*/ 33241 h 668309"/>
                <a:gd name="connsiteX53" fmla="*/ 184609 w 620109"/>
                <a:gd name="connsiteY53" fmla="*/ 281173 h 668309"/>
                <a:gd name="connsiteX54" fmla="*/ 106160 w 620109"/>
                <a:gd name="connsiteY54" fmla="*/ 413327 h 668309"/>
                <a:gd name="connsiteX55" fmla="*/ 87639 w 620109"/>
                <a:gd name="connsiteY55" fmla="*/ 447653 h 668309"/>
                <a:gd name="connsiteX56" fmla="*/ 71406 w 620109"/>
                <a:gd name="connsiteY56" fmla="*/ 474899 h 668309"/>
                <a:gd name="connsiteX57" fmla="*/ 47878 w 620109"/>
                <a:gd name="connsiteY57" fmla="*/ 494636 h 668309"/>
                <a:gd name="connsiteX58" fmla="*/ 22849 w 620109"/>
                <a:gd name="connsiteY58" fmla="*/ 494707 h 668309"/>
                <a:gd name="connsiteX59" fmla="*/ 7617 w 620109"/>
                <a:gd name="connsiteY59" fmla="*/ 478832 h 668309"/>
                <a:gd name="connsiteX60" fmla="*/ 108 w 620109"/>
                <a:gd name="connsiteY60" fmla="*/ 481049 h 668309"/>
                <a:gd name="connsiteX61" fmla="*/ 108 w 620109"/>
                <a:gd name="connsiteY61" fmla="*/ 481049 h 6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20109" h="668309">
                  <a:moveTo>
                    <a:pt x="108" y="481049"/>
                  </a:moveTo>
                  <a:cubicBezTo>
                    <a:pt x="3970" y="498211"/>
                    <a:pt x="22348" y="506507"/>
                    <a:pt x="38653" y="505649"/>
                  </a:cubicBezTo>
                  <a:cubicBezTo>
                    <a:pt x="59034" y="504576"/>
                    <a:pt x="74338" y="489201"/>
                    <a:pt x="84850" y="472968"/>
                  </a:cubicBezTo>
                  <a:cubicBezTo>
                    <a:pt x="90857" y="463671"/>
                    <a:pt x="95863" y="453731"/>
                    <a:pt x="101155" y="444006"/>
                  </a:cubicBezTo>
                  <a:cubicBezTo>
                    <a:pt x="107376" y="432563"/>
                    <a:pt x="113598" y="421193"/>
                    <a:pt x="120034" y="409823"/>
                  </a:cubicBezTo>
                  <a:cubicBezTo>
                    <a:pt x="132548" y="387583"/>
                    <a:pt x="145349" y="365628"/>
                    <a:pt x="158579" y="343817"/>
                  </a:cubicBezTo>
                  <a:cubicBezTo>
                    <a:pt x="211426" y="256573"/>
                    <a:pt x="269637" y="172618"/>
                    <a:pt x="333211" y="92810"/>
                  </a:cubicBezTo>
                  <a:cubicBezTo>
                    <a:pt x="349444" y="72429"/>
                    <a:pt x="365964" y="52334"/>
                    <a:pt x="382840" y="32525"/>
                  </a:cubicBezTo>
                  <a:cubicBezTo>
                    <a:pt x="389348" y="24874"/>
                    <a:pt x="396642" y="14147"/>
                    <a:pt x="407154" y="11859"/>
                  </a:cubicBezTo>
                  <a:cubicBezTo>
                    <a:pt x="419454" y="9141"/>
                    <a:pt x="431469" y="19582"/>
                    <a:pt x="440694" y="26161"/>
                  </a:cubicBezTo>
                  <a:cubicBezTo>
                    <a:pt x="463506" y="42394"/>
                    <a:pt x="486318" y="58627"/>
                    <a:pt x="509131" y="74789"/>
                  </a:cubicBezTo>
                  <a:cubicBezTo>
                    <a:pt x="520072" y="82584"/>
                    <a:pt x="531156" y="90307"/>
                    <a:pt x="542026" y="98173"/>
                  </a:cubicBezTo>
                  <a:cubicBezTo>
                    <a:pt x="551466" y="105039"/>
                    <a:pt x="560619" y="113048"/>
                    <a:pt x="561406" y="125491"/>
                  </a:cubicBezTo>
                  <a:cubicBezTo>
                    <a:pt x="562193" y="137648"/>
                    <a:pt x="556901" y="149590"/>
                    <a:pt x="552181" y="160532"/>
                  </a:cubicBezTo>
                  <a:cubicBezTo>
                    <a:pt x="547103" y="172260"/>
                    <a:pt x="541955" y="183917"/>
                    <a:pt x="536877" y="195644"/>
                  </a:cubicBezTo>
                  <a:cubicBezTo>
                    <a:pt x="526794" y="218600"/>
                    <a:pt x="516568" y="241412"/>
                    <a:pt x="505841" y="264081"/>
                  </a:cubicBezTo>
                  <a:cubicBezTo>
                    <a:pt x="484530" y="309205"/>
                    <a:pt x="461504" y="353614"/>
                    <a:pt x="434615" y="395663"/>
                  </a:cubicBezTo>
                  <a:cubicBezTo>
                    <a:pt x="421028" y="416831"/>
                    <a:pt x="406511" y="437426"/>
                    <a:pt x="390778" y="457092"/>
                  </a:cubicBezTo>
                  <a:cubicBezTo>
                    <a:pt x="376261" y="475256"/>
                    <a:pt x="360743" y="492634"/>
                    <a:pt x="345368" y="510083"/>
                  </a:cubicBezTo>
                  <a:cubicBezTo>
                    <a:pt x="315190" y="544265"/>
                    <a:pt x="284797" y="579091"/>
                    <a:pt x="263201" y="619568"/>
                  </a:cubicBezTo>
                  <a:cubicBezTo>
                    <a:pt x="257909" y="629436"/>
                    <a:pt x="253332" y="639591"/>
                    <a:pt x="249256" y="649960"/>
                  </a:cubicBezTo>
                  <a:cubicBezTo>
                    <a:pt x="248112" y="652963"/>
                    <a:pt x="250758" y="656539"/>
                    <a:pt x="253618" y="657183"/>
                  </a:cubicBezTo>
                  <a:cubicBezTo>
                    <a:pt x="268493" y="660830"/>
                    <a:pt x="283367" y="664477"/>
                    <a:pt x="298170" y="668124"/>
                  </a:cubicBezTo>
                  <a:cubicBezTo>
                    <a:pt x="300101" y="668625"/>
                    <a:pt x="302675" y="668124"/>
                    <a:pt x="303963" y="666479"/>
                  </a:cubicBezTo>
                  <a:cubicBezTo>
                    <a:pt x="363103" y="589175"/>
                    <a:pt x="422244" y="511799"/>
                    <a:pt x="475806" y="430490"/>
                  </a:cubicBezTo>
                  <a:cubicBezTo>
                    <a:pt x="502623" y="389799"/>
                    <a:pt x="528010" y="348108"/>
                    <a:pt x="551037" y="305129"/>
                  </a:cubicBezTo>
                  <a:cubicBezTo>
                    <a:pt x="562407" y="283890"/>
                    <a:pt x="573205" y="262365"/>
                    <a:pt x="583360" y="240554"/>
                  </a:cubicBezTo>
                  <a:cubicBezTo>
                    <a:pt x="592728" y="220316"/>
                    <a:pt x="602239" y="199792"/>
                    <a:pt x="609390" y="178624"/>
                  </a:cubicBezTo>
                  <a:cubicBezTo>
                    <a:pt x="616327" y="158172"/>
                    <a:pt x="621190" y="136218"/>
                    <a:pt x="619903" y="114550"/>
                  </a:cubicBezTo>
                  <a:cubicBezTo>
                    <a:pt x="619331" y="104681"/>
                    <a:pt x="617471" y="94741"/>
                    <a:pt x="613538" y="85659"/>
                  </a:cubicBezTo>
                  <a:cubicBezTo>
                    <a:pt x="609319" y="75790"/>
                    <a:pt x="602811" y="68210"/>
                    <a:pt x="594802" y="61273"/>
                  </a:cubicBezTo>
                  <a:cubicBezTo>
                    <a:pt x="589939" y="56983"/>
                    <a:pt x="582931" y="64348"/>
                    <a:pt x="587865" y="68568"/>
                  </a:cubicBezTo>
                  <a:cubicBezTo>
                    <a:pt x="600523" y="79652"/>
                    <a:pt x="606744" y="97315"/>
                    <a:pt x="607889" y="113692"/>
                  </a:cubicBezTo>
                  <a:cubicBezTo>
                    <a:pt x="609176" y="132428"/>
                    <a:pt x="605457" y="151164"/>
                    <a:pt x="599951" y="168970"/>
                  </a:cubicBezTo>
                  <a:cubicBezTo>
                    <a:pt x="593729" y="189351"/>
                    <a:pt x="584719" y="208874"/>
                    <a:pt x="575923" y="228182"/>
                  </a:cubicBezTo>
                  <a:cubicBezTo>
                    <a:pt x="566054" y="249850"/>
                    <a:pt x="555470" y="271232"/>
                    <a:pt x="544315" y="292257"/>
                  </a:cubicBezTo>
                  <a:cubicBezTo>
                    <a:pt x="500120" y="375783"/>
                    <a:pt x="447201" y="454375"/>
                    <a:pt x="391493" y="530607"/>
                  </a:cubicBezTo>
                  <a:cubicBezTo>
                    <a:pt x="360028" y="573657"/>
                    <a:pt x="327705" y="615992"/>
                    <a:pt x="295310" y="658327"/>
                  </a:cubicBezTo>
                  <a:cubicBezTo>
                    <a:pt x="297240" y="657755"/>
                    <a:pt x="299171" y="657183"/>
                    <a:pt x="301102" y="656682"/>
                  </a:cubicBezTo>
                  <a:cubicBezTo>
                    <a:pt x="286228" y="653035"/>
                    <a:pt x="271353" y="649388"/>
                    <a:pt x="256550" y="645741"/>
                  </a:cubicBezTo>
                  <a:cubicBezTo>
                    <a:pt x="257980" y="648172"/>
                    <a:pt x="259482" y="650603"/>
                    <a:pt x="260912" y="652963"/>
                  </a:cubicBezTo>
                  <a:cubicBezTo>
                    <a:pt x="277789" y="609914"/>
                    <a:pt x="306680" y="573085"/>
                    <a:pt x="336572" y="538402"/>
                  </a:cubicBezTo>
                  <a:cubicBezTo>
                    <a:pt x="367823" y="502216"/>
                    <a:pt x="400075" y="467247"/>
                    <a:pt x="427464" y="427987"/>
                  </a:cubicBezTo>
                  <a:cubicBezTo>
                    <a:pt x="455997" y="387082"/>
                    <a:pt x="480311" y="343388"/>
                    <a:pt x="502408" y="298693"/>
                  </a:cubicBezTo>
                  <a:cubicBezTo>
                    <a:pt x="524792" y="253426"/>
                    <a:pt x="545673" y="207158"/>
                    <a:pt x="565053" y="160460"/>
                  </a:cubicBezTo>
                  <a:cubicBezTo>
                    <a:pt x="569844" y="149019"/>
                    <a:pt x="574349" y="136432"/>
                    <a:pt x="573062" y="123846"/>
                  </a:cubicBezTo>
                  <a:cubicBezTo>
                    <a:pt x="571918" y="112190"/>
                    <a:pt x="565768" y="102679"/>
                    <a:pt x="556972" y="95098"/>
                  </a:cubicBezTo>
                  <a:cubicBezTo>
                    <a:pt x="547032" y="86588"/>
                    <a:pt x="535661" y="79437"/>
                    <a:pt x="525006" y="71857"/>
                  </a:cubicBezTo>
                  <a:cubicBezTo>
                    <a:pt x="513350" y="63562"/>
                    <a:pt x="501693" y="55338"/>
                    <a:pt x="490037" y="47042"/>
                  </a:cubicBezTo>
                  <a:cubicBezTo>
                    <a:pt x="478881" y="39105"/>
                    <a:pt x="467725" y="31167"/>
                    <a:pt x="456569" y="23229"/>
                  </a:cubicBezTo>
                  <a:cubicBezTo>
                    <a:pt x="445986" y="15720"/>
                    <a:pt x="435402" y="6638"/>
                    <a:pt x="423030" y="2133"/>
                  </a:cubicBezTo>
                  <a:cubicBezTo>
                    <a:pt x="411588" y="-2086"/>
                    <a:pt x="400075" y="59"/>
                    <a:pt x="390564" y="7639"/>
                  </a:cubicBezTo>
                  <a:cubicBezTo>
                    <a:pt x="381553" y="14791"/>
                    <a:pt x="374545" y="24444"/>
                    <a:pt x="367108" y="33241"/>
                  </a:cubicBezTo>
                  <a:cubicBezTo>
                    <a:pt x="300959" y="111832"/>
                    <a:pt x="240031" y="194714"/>
                    <a:pt x="184609" y="281173"/>
                  </a:cubicBezTo>
                  <a:cubicBezTo>
                    <a:pt x="157006" y="324295"/>
                    <a:pt x="130904" y="368489"/>
                    <a:pt x="106160" y="413327"/>
                  </a:cubicBezTo>
                  <a:cubicBezTo>
                    <a:pt x="99867" y="424697"/>
                    <a:pt x="93717" y="436211"/>
                    <a:pt x="87639" y="447653"/>
                  </a:cubicBezTo>
                  <a:cubicBezTo>
                    <a:pt x="82704" y="457021"/>
                    <a:pt x="77699" y="466389"/>
                    <a:pt x="71406" y="474899"/>
                  </a:cubicBezTo>
                  <a:cubicBezTo>
                    <a:pt x="65327" y="483051"/>
                    <a:pt x="57604" y="491132"/>
                    <a:pt x="47878" y="494636"/>
                  </a:cubicBezTo>
                  <a:cubicBezTo>
                    <a:pt x="39940" y="497496"/>
                    <a:pt x="30858" y="497568"/>
                    <a:pt x="22849" y="494707"/>
                  </a:cubicBezTo>
                  <a:cubicBezTo>
                    <a:pt x="15412" y="492061"/>
                    <a:pt x="9548" y="486555"/>
                    <a:pt x="7617" y="478832"/>
                  </a:cubicBezTo>
                  <a:cubicBezTo>
                    <a:pt x="6258" y="474041"/>
                    <a:pt x="-964" y="476258"/>
                    <a:pt x="108" y="481049"/>
                  </a:cubicBezTo>
                  <a:lnTo>
                    <a:pt x="108" y="48104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30" name="任意多边形: 形状 529"/>
            <p:cNvSpPr/>
            <p:nvPr/>
          </p:nvSpPr>
          <p:spPr>
            <a:xfrm rot="5400000">
              <a:off x="556281" y="2401617"/>
              <a:ext cx="409262" cy="259119"/>
            </a:xfrm>
            <a:custGeom>
              <a:avLst/>
              <a:gdLst>
                <a:gd name="connsiteX0" fmla="*/ 171 w 215648"/>
                <a:gd name="connsiteY0" fmla="*/ 6694 h 136535"/>
                <a:gd name="connsiteX1" fmla="*/ 23556 w 215648"/>
                <a:gd name="connsiteY1" fmla="*/ 8482 h 136535"/>
                <a:gd name="connsiteX2" fmla="*/ 48442 w 215648"/>
                <a:gd name="connsiteY2" fmla="*/ 11128 h 136535"/>
                <a:gd name="connsiteX3" fmla="*/ 95926 w 215648"/>
                <a:gd name="connsiteY3" fmla="*/ 26431 h 136535"/>
                <a:gd name="connsiteX4" fmla="*/ 171156 w 215648"/>
                <a:gd name="connsiteY4" fmla="*/ 88146 h 136535"/>
                <a:gd name="connsiteX5" fmla="*/ 201477 w 215648"/>
                <a:gd name="connsiteY5" fmla="*/ 133771 h 136535"/>
                <a:gd name="connsiteX6" fmla="*/ 211632 w 215648"/>
                <a:gd name="connsiteY6" fmla="*/ 133556 h 136535"/>
                <a:gd name="connsiteX7" fmla="*/ 215565 w 215648"/>
                <a:gd name="connsiteY7" fmla="*/ 121185 h 136535"/>
                <a:gd name="connsiteX8" fmla="*/ 209701 w 215648"/>
                <a:gd name="connsiteY8" fmla="*/ 117966 h 136535"/>
                <a:gd name="connsiteX9" fmla="*/ 201334 w 215648"/>
                <a:gd name="connsiteY9" fmla="*/ 127835 h 136535"/>
                <a:gd name="connsiteX10" fmla="*/ 211489 w 215648"/>
                <a:gd name="connsiteY10" fmla="*/ 127620 h 136535"/>
                <a:gd name="connsiteX11" fmla="*/ 55378 w 215648"/>
                <a:gd name="connsiteY11" fmla="*/ 2045 h 136535"/>
                <a:gd name="connsiteX12" fmla="*/ 27060 w 215648"/>
                <a:gd name="connsiteY12" fmla="*/ 43 h 136535"/>
                <a:gd name="connsiteX13" fmla="*/ 100 w 215648"/>
                <a:gd name="connsiteY13" fmla="*/ 6408 h 136535"/>
                <a:gd name="connsiteX14" fmla="*/ 171 w 215648"/>
                <a:gd name="connsiteY14" fmla="*/ 6694 h 136535"/>
                <a:gd name="connsiteX15" fmla="*/ 171 w 215648"/>
                <a:gd name="connsiteY15" fmla="*/ 6694 h 13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5648" h="136535">
                  <a:moveTo>
                    <a:pt x="171" y="6694"/>
                  </a:moveTo>
                  <a:cubicBezTo>
                    <a:pt x="7823" y="9268"/>
                    <a:pt x="15689" y="8196"/>
                    <a:pt x="23556" y="8482"/>
                  </a:cubicBezTo>
                  <a:cubicBezTo>
                    <a:pt x="31923" y="8839"/>
                    <a:pt x="40218" y="9554"/>
                    <a:pt x="48442" y="11128"/>
                  </a:cubicBezTo>
                  <a:cubicBezTo>
                    <a:pt x="64961" y="14202"/>
                    <a:pt x="80765" y="19208"/>
                    <a:pt x="95926" y="26431"/>
                  </a:cubicBezTo>
                  <a:cubicBezTo>
                    <a:pt x="125460" y="40590"/>
                    <a:pt x="150775" y="62688"/>
                    <a:pt x="171156" y="88146"/>
                  </a:cubicBezTo>
                  <a:cubicBezTo>
                    <a:pt x="182598" y="102377"/>
                    <a:pt x="192538" y="117752"/>
                    <a:pt x="201477" y="133771"/>
                  </a:cubicBezTo>
                  <a:cubicBezTo>
                    <a:pt x="203623" y="137632"/>
                    <a:pt x="209701" y="137346"/>
                    <a:pt x="211632" y="133556"/>
                  </a:cubicBezTo>
                  <a:cubicBezTo>
                    <a:pt x="213706" y="129480"/>
                    <a:pt x="214636" y="125618"/>
                    <a:pt x="215565" y="121185"/>
                  </a:cubicBezTo>
                  <a:cubicBezTo>
                    <a:pt x="216280" y="117752"/>
                    <a:pt x="212204" y="115535"/>
                    <a:pt x="209701" y="117966"/>
                  </a:cubicBezTo>
                  <a:cubicBezTo>
                    <a:pt x="206483" y="121113"/>
                    <a:pt x="203694" y="123902"/>
                    <a:pt x="201334" y="127835"/>
                  </a:cubicBezTo>
                  <a:cubicBezTo>
                    <a:pt x="204696" y="127764"/>
                    <a:pt x="208128" y="127692"/>
                    <a:pt x="211489" y="127620"/>
                  </a:cubicBezTo>
                  <a:cubicBezTo>
                    <a:pt x="178093" y="67765"/>
                    <a:pt x="125460" y="14131"/>
                    <a:pt x="55378" y="2045"/>
                  </a:cubicBezTo>
                  <a:cubicBezTo>
                    <a:pt x="46082" y="401"/>
                    <a:pt x="36499" y="-171"/>
                    <a:pt x="27060" y="43"/>
                  </a:cubicBezTo>
                  <a:cubicBezTo>
                    <a:pt x="17906" y="258"/>
                    <a:pt x="7537" y="472"/>
                    <a:pt x="100" y="6408"/>
                  </a:cubicBezTo>
                  <a:cubicBezTo>
                    <a:pt x="-43" y="6408"/>
                    <a:pt x="-43" y="6622"/>
                    <a:pt x="171" y="6694"/>
                  </a:cubicBezTo>
                  <a:lnTo>
                    <a:pt x="171" y="669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31" name="任意多边形: 形状 530"/>
            <p:cNvSpPr/>
            <p:nvPr/>
          </p:nvSpPr>
          <p:spPr>
            <a:xfrm rot="5400000">
              <a:off x="1708519" y="3013344"/>
              <a:ext cx="463589" cy="173503"/>
            </a:xfrm>
            <a:custGeom>
              <a:avLst/>
              <a:gdLst>
                <a:gd name="connsiteX0" fmla="*/ 544 w 244274"/>
                <a:gd name="connsiteY0" fmla="*/ 91416 h 91422"/>
                <a:gd name="connsiteX1" fmla="*/ 12487 w 244274"/>
                <a:gd name="connsiteY1" fmla="*/ 88126 h 91422"/>
                <a:gd name="connsiteX2" fmla="*/ 25430 w 244274"/>
                <a:gd name="connsiteY2" fmla="*/ 85123 h 91422"/>
                <a:gd name="connsiteX3" fmla="*/ 49530 w 244274"/>
                <a:gd name="connsiteY3" fmla="*/ 76184 h 91422"/>
                <a:gd name="connsiteX4" fmla="*/ 97586 w 244274"/>
                <a:gd name="connsiteY4" fmla="*/ 57734 h 91422"/>
                <a:gd name="connsiteX5" fmla="*/ 191338 w 244274"/>
                <a:gd name="connsiteY5" fmla="*/ 21906 h 91422"/>
                <a:gd name="connsiteX6" fmla="*/ 217083 w 244274"/>
                <a:gd name="connsiteY6" fmla="*/ 14898 h 91422"/>
                <a:gd name="connsiteX7" fmla="*/ 231099 w 244274"/>
                <a:gd name="connsiteY7" fmla="*/ 12323 h 91422"/>
                <a:gd name="connsiteX8" fmla="*/ 243113 w 244274"/>
                <a:gd name="connsiteY8" fmla="*/ 8319 h 91422"/>
                <a:gd name="connsiteX9" fmla="*/ 242112 w 244274"/>
                <a:gd name="connsiteY9" fmla="*/ 1668 h 91422"/>
                <a:gd name="connsiteX10" fmla="*/ 231599 w 244274"/>
                <a:gd name="connsiteY10" fmla="*/ 453 h 91422"/>
                <a:gd name="connsiteX11" fmla="*/ 218584 w 244274"/>
                <a:gd name="connsiteY11" fmla="*/ 2669 h 91422"/>
                <a:gd name="connsiteX12" fmla="*/ 195200 w 244274"/>
                <a:gd name="connsiteY12" fmla="*/ 8748 h 91422"/>
                <a:gd name="connsiteX13" fmla="*/ 148789 w 244274"/>
                <a:gd name="connsiteY13" fmla="*/ 25911 h 91422"/>
                <a:gd name="connsiteX14" fmla="*/ 52605 w 244274"/>
                <a:gd name="connsiteY14" fmla="*/ 65386 h 91422"/>
                <a:gd name="connsiteX15" fmla="*/ 25573 w 244274"/>
                <a:gd name="connsiteY15" fmla="*/ 76971 h 91422"/>
                <a:gd name="connsiteX16" fmla="*/ 14847 w 244274"/>
                <a:gd name="connsiteY16" fmla="*/ 82763 h 91422"/>
                <a:gd name="connsiteX17" fmla="*/ 115 w 244274"/>
                <a:gd name="connsiteY17" fmla="*/ 90915 h 91422"/>
                <a:gd name="connsiteX18" fmla="*/ 544 w 244274"/>
                <a:gd name="connsiteY18" fmla="*/ 91416 h 91422"/>
                <a:gd name="connsiteX19" fmla="*/ 544 w 244274"/>
                <a:gd name="connsiteY19" fmla="*/ 91416 h 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4274" h="91422">
                  <a:moveTo>
                    <a:pt x="544" y="91416"/>
                  </a:moveTo>
                  <a:cubicBezTo>
                    <a:pt x="4549" y="90343"/>
                    <a:pt x="8482" y="89128"/>
                    <a:pt x="12487" y="88126"/>
                  </a:cubicBezTo>
                  <a:cubicBezTo>
                    <a:pt x="16777" y="86982"/>
                    <a:pt x="21211" y="86553"/>
                    <a:pt x="25430" y="85123"/>
                  </a:cubicBezTo>
                  <a:cubicBezTo>
                    <a:pt x="33583" y="82406"/>
                    <a:pt x="41521" y="79187"/>
                    <a:pt x="49530" y="76184"/>
                  </a:cubicBezTo>
                  <a:cubicBezTo>
                    <a:pt x="65620" y="70248"/>
                    <a:pt x="81639" y="64027"/>
                    <a:pt x="97586" y="57734"/>
                  </a:cubicBezTo>
                  <a:cubicBezTo>
                    <a:pt x="128622" y="45505"/>
                    <a:pt x="159515" y="32061"/>
                    <a:pt x="191338" y="21906"/>
                  </a:cubicBezTo>
                  <a:cubicBezTo>
                    <a:pt x="199848" y="19189"/>
                    <a:pt x="208430" y="16757"/>
                    <a:pt x="217083" y="14898"/>
                  </a:cubicBezTo>
                  <a:cubicBezTo>
                    <a:pt x="221731" y="13897"/>
                    <a:pt x="226379" y="12967"/>
                    <a:pt x="231099" y="12323"/>
                  </a:cubicBezTo>
                  <a:cubicBezTo>
                    <a:pt x="235604" y="11680"/>
                    <a:pt x="239752" y="11752"/>
                    <a:pt x="243113" y="8319"/>
                  </a:cubicBezTo>
                  <a:cubicBezTo>
                    <a:pt x="245187" y="6174"/>
                    <a:pt x="244257" y="3170"/>
                    <a:pt x="242112" y="1668"/>
                  </a:cubicBezTo>
                  <a:cubicBezTo>
                    <a:pt x="238751" y="-620"/>
                    <a:pt x="235390" y="-48"/>
                    <a:pt x="231599" y="453"/>
                  </a:cubicBezTo>
                  <a:cubicBezTo>
                    <a:pt x="227237" y="1096"/>
                    <a:pt x="222875" y="1811"/>
                    <a:pt x="218584" y="2669"/>
                  </a:cubicBezTo>
                  <a:cubicBezTo>
                    <a:pt x="210718" y="4243"/>
                    <a:pt x="202923" y="6388"/>
                    <a:pt x="195200" y="8748"/>
                  </a:cubicBezTo>
                  <a:cubicBezTo>
                    <a:pt x="179467" y="13611"/>
                    <a:pt x="164092" y="19689"/>
                    <a:pt x="148789" y="25911"/>
                  </a:cubicBezTo>
                  <a:cubicBezTo>
                    <a:pt x="116680" y="38926"/>
                    <a:pt x="84571" y="52013"/>
                    <a:pt x="52605" y="65386"/>
                  </a:cubicBezTo>
                  <a:cubicBezTo>
                    <a:pt x="43594" y="69176"/>
                    <a:pt x="34584" y="73109"/>
                    <a:pt x="25573" y="76971"/>
                  </a:cubicBezTo>
                  <a:cubicBezTo>
                    <a:pt x="21783" y="78615"/>
                    <a:pt x="18279" y="80475"/>
                    <a:pt x="14847" y="82763"/>
                  </a:cubicBezTo>
                  <a:cubicBezTo>
                    <a:pt x="10198" y="85838"/>
                    <a:pt x="5050" y="88269"/>
                    <a:pt x="115" y="90915"/>
                  </a:cubicBezTo>
                  <a:cubicBezTo>
                    <a:pt x="-171" y="90987"/>
                    <a:pt x="115" y="91487"/>
                    <a:pt x="544" y="91416"/>
                  </a:cubicBezTo>
                  <a:lnTo>
                    <a:pt x="544" y="9141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32" name="任意多边形: 形状 531"/>
            <p:cNvSpPr/>
            <p:nvPr/>
          </p:nvSpPr>
          <p:spPr>
            <a:xfrm rot="5400000">
              <a:off x="389720" y="2848568"/>
              <a:ext cx="485760" cy="253597"/>
            </a:xfrm>
            <a:custGeom>
              <a:avLst/>
              <a:gdLst>
                <a:gd name="connsiteX0" fmla="*/ 381 w 255956"/>
                <a:gd name="connsiteY0" fmla="*/ 133214 h 133625"/>
                <a:gd name="connsiteX1" fmla="*/ 5029 w 255956"/>
                <a:gd name="connsiteY1" fmla="*/ 133572 h 133625"/>
                <a:gd name="connsiteX2" fmla="*/ 10607 w 255956"/>
                <a:gd name="connsiteY2" fmla="*/ 132356 h 133625"/>
                <a:gd name="connsiteX3" fmla="*/ 24695 w 255956"/>
                <a:gd name="connsiteY3" fmla="*/ 126921 h 133625"/>
                <a:gd name="connsiteX4" fmla="*/ 49510 w 255956"/>
                <a:gd name="connsiteY4" fmla="*/ 116481 h 133625"/>
                <a:gd name="connsiteX5" fmla="*/ 99568 w 255956"/>
                <a:gd name="connsiteY5" fmla="*/ 93168 h 133625"/>
                <a:gd name="connsiteX6" fmla="*/ 198970 w 255956"/>
                <a:gd name="connsiteY6" fmla="*/ 41250 h 133625"/>
                <a:gd name="connsiteX7" fmla="*/ 253605 w 255956"/>
                <a:gd name="connsiteY7" fmla="*/ 9427 h 133625"/>
                <a:gd name="connsiteX8" fmla="*/ 248242 w 255956"/>
                <a:gd name="connsiteY8" fmla="*/ 703 h 133625"/>
                <a:gd name="connsiteX9" fmla="*/ 200114 w 255956"/>
                <a:gd name="connsiteY9" fmla="*/ 28664 h 133625"/>
                <a:gd name="connsiteX10" fmla="*/ 152058 w 255956"/>
                <a:gd name="connsiteY10" fmla="*/ 54980 h 133625"/>
                <a:gd name="connsiteX11" fmla="*/ 53300 w 255956"/>
                <a:gd name="connsiteY11" fmla="*/ 104252 h 133625"/>
                <a:gd name="connsiteX12" fmla="*/ 25911 w 255956"/>
                <a:gd name="connsiteY12" fmla="*/ 117196 h 133625"/>
                <a:gd name="connsiteX13" fmla="*/ 11537 w 255956"/>
                <a:gd name="connsiteY13" fmla="*/ 124061 h 133625"/>
                <a:gd name="connsiteX14" fmla="*/ 4886 w 255956"/>
                <a:gd name="connsiteY14" fmla="*/ 127565 h 133625"/>
                <a:gd name="connsiteX15" fmla="*/ 238 w 255956"/>
                <a:gd name="connsiteY15" fmla="*/ 132714 h 133625"/>
                <a:gd name="connsiteX16" fmla="*/ 381 w 255956"/>
                <a:gd name="connsiteY16" fmla="*/ 133214 h 133625"/>
                <a:gd name="connsiteX17" fmla="*/ 381 w 255956"/>
                <a:gd name="connsiteY17" fmla="*/ 133214 h 13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956" h="133625">
                  <a:moveTo>
                    <a:pt x="381" y="133214"/>
                  </a:moveTo>
                  <a:cubicBezTo>
                    <a:pt x="3313" y="132356"/>
                    <a:pt x="2884" y="133214"/>
                    <a:pt x="5029" y="133572"/>
                  </a:cubicBezTo>
                  <a:cubicBezTo>
                    <a:pt x="6960" y="133858"/>
                    <a:pt x="8891" y="132929"/>
                    <a:pt x="10607" y="132356"/>
                  </a:cubicBezTo>
                  <a:cubicBezTo>
                    <a:pt x="15399" y="130712"/>
                    <a:pt x="20047" y="128852"/>
                    <a:pt x="24695" y="126921"/>
                  </a:cubicBezTo>
                  <a:cubicBezTo>
                    <a:pt x="32990" y="123489"/>
                    <a:pt x="41286" y="120057"/>
                    <a:pt x="49510" y="116481"/>
                  </a:cubicBezTo>
                  <a:cubicBezTo>
                    <a:pt x="66387" y="109115"/>
                    <a:pt x="82977" y="101177"/>
                    <a:pt x="99568" y="93168"/>
                  </a:cubicBezTo>
                  <a:cubicBezTo>
                    <a:pt x="133250" y="76935"/>
                    <a:pt x="166360" y="59557"/>
                    <a:pt x="198970" y="41250"/>
                  </a:cubicBezTo>
                  <a:cubicBezTo>
                    <a:pt x="217277" y="31024"/>
                    <a:pt x="236013" y="20941"/>
                    <a:pt x="253605" y="9427"/>
                  </a:cubicBezTo>
                  <a:cubicBezTo>
                    <a:pt x="259111" y="5781"/>
                    <a:pt x="253962" y="-2444"/>
                    <a:pt x="248242" y="703"/>
                  </a:cubicBezTo>
                  <a:cubicBezTo>
                    <a:pt x="232008" y="9642"/>
                    <a:pt x="216276" y="19511"/>
                    <a:pt x="200114" y="28664"/>
                  </a:cubicBezTo>
                  <a:cubicBezTo>
                    <a:pt x="184238" y="37675"/>
                    <a:pt x="168220" y="46399"/>
                    <a:pt x="152058" y="54980"/>
                  </a:cubicBezTo>
                  <a:cubicBezTo>
                    <a:pt x="119520" y="72215"/>
                    <a:pt x="86624" y="88663"/>
                    <a:pt x="53300" y="104252"/>
                  </a:cubicBezTo>
                  <a:cubicBezTo>
                    <a:pt x="44146" y="108543"/>
                    <a:pt x="35064" y="112905"/>
                    <a:pt x="25911" y="117196"/>
                  </a:cubicBezTo>
                  <a:cubicBezTo>
                    <a:pt x="21119" y="119484"/>
                    <a:pt x="16257" y="121701"/>
                    <a:pt x="11537" y="124061"/>
                  </a:cubicBezTo>
                  <a:cubicBezTo>
                    <a:pt x="9320" y="125134"/>
                    <a:pt x="6817" y="126135"/>
                    <a:pt x="4886" y="127565"/>
                  </a:cubicBezTo>
                  <a:cubicBezTo>
                    <a:pt x="3027" y="128924"/>
                    <a:pt x="2169" y="131570"/>
                    <a:pt x="238" y="132714"/>
                  </a:cubicBezTo>
                  <a:cubicBezTo>
                    <a:pt x="-191" y="132785"/>
                    <a:pt x="24" y="133286"/>
                    <a:pt x="381" y="133214"/>
                  </a:cubicBezTo>
                  <a:lnTo>
                    <a:pt x="381" y="133214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33" name="任意多边形: 形状 532"/>
            <p:cNvSpPr/>
            <p:nvPr/>
          </p:nvSpPr>
          <p:spPr>
            <a:xfrm rot="5400000">
              <a:off x="1523174" y="3362965"/>
              <a:ext cx="250760" cy="194018"/>
            </a:xfrm>
            <a:custGeom>
              <a:avLst/>
              <a:gdLst>
                <a:gd name="connsiteX0" fmla="*/ 3350 w 132130"/>
                <a:gd name="connsiteY0" fmla="*/ 102130 h 102232"/>
                <a:gd name="connsiteX1" fmla="*/ 19440 w 132130"/>
                <a:gd name="connsiteY1" fmla="*/ 91689 h 102232"/>
                <a:gd name="connsiteX2" fmla="*/ 35744 w 132130"/>
                <a:gd name="connsiteY2" fmla="*/ 79532 h 102232"/>
                <a:gd name="connsiteX3" fmla="*/ 68211 w 132130"/>
                <a:gd name="connsiteY3" fmla="*/ 55003 h 102232"/>
                <a:gd name="connsiteX4" fmla="*/ 100606 w 132130"/>
                <a:gd name="connsiteY4" fmla="*/ 30403 h 102232"/>
                <a:gd name="connsiteX5" fmla="*/ 116124 w 132130"/>
                <a:gd name="connsiteY5" fmla="*/ 18603 h 102232"/>
                <a:gd name="connsiteX6" fmla="*/ 124562 w 132130"/>
                <a:gd name="connsiteY6" fmla="*/ 12168 h 102232"/>
                <a:gd name="connsiteX7" fmla="*/ 128782 w 132130"/>
                <a:gd name="connsiteY7" fmla="*/ 8949 h 102232"/>
                <a:gd name="connsiteX8" fmla="*/ 131499 w 132130"/>
                <a:gd name="connsiteY8" fmla="*/ 5160 h 102232"/>
                <a:gd name="connsiteX9" fmla="*/ 128496 w 132130"/>
                <a:gd name="connsiteY9" fmla="*/ 225 h 102232"/>
                <a:gd name="connsiteX10" fmla="*/ 124276 w 132130"/>
                <a:gd name="connsiteY10" fmla="*/ 1512 h 102232"/>
                <a:gd name="connsiteX11" fmla="*/ 120057 w 132130"/>
                <a:gd name="connsiteY11" fmla="*/ 4730 h 102232"/>
                <a:gd name="connsiteX12" fmla="*/ 111619 w 132130"/>
                <a:gd name="connsiteY12" fmla="*/ 11166 h 102232"/>
                <a:gd name="connsiteX13" fmla="*/ 96172 w 132130"/>
                <a:gd name="connsiteY13" fmla="*/ 22966 h 102232"/>
                <a:gd name="connsiteX14" fmla="*/ 63133 w 132130"/>
                <a:gd name="connsiteY14" fmla="*/ 48209 h 102232"/>
                <a:gd name="connsiteX15" fmla="*/ 30810 w 132130"/>
                <a:gd name="connsiteY15" fmla="*/ 73024 h 102232"/>
                <a:gd name="connsiteX16" fmla="*/ 14720 w 132130"/>
                <a:gd name="connsiteY16" fmla="*/ 85539 h 102232"/>
                <a:gd name="connsiteX17" fmla="*/ 418 w 132130"/>
                <a:gd name="connsiteY17" fmla="*/ 98339 h 102232"/>
                <a:gd name="connsiteX18" fmla="*/ 3350 w 132130"/>
                <a:gd name="connsiteY18" fmla="*/ 102130 h 102232"/>
                <a:gd name="connsiteX19" fmla="*/ 3350 w 132130"/>
                <a:gd name="connsiteY19" fmla="*/ 102130 h 10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130" h="102232">
                  <a:moveTo>
                    <a:pt x="3350" y="102130"/>
                  </a:moveTo>
                  <a:cubicBezTo>
                    <a:pt x="9357" y="100056"/>
                    <a:pt x="14362" y="95408"/>
                    <a:pt x="19440" y="91689"/>
                  </a:cubicBezTo>
                  <a:cubicBezTo>
                    <a:pt x="24946" y="87684"/>
                    <a:pt x="30309" y="83608"/>
                    <a:pt x="35744" y="79532"/>
                  </a:cubicBezTo>
                  <a:cubicBezTo>
                    <a:pt x="46614" y="71379"/>
                    <a:pt x="57413" y="63227"/>
                    <a:pt x="68211" y="55003"/>
                  </a:cubicBezTo>
                  <a:cubicBezTo>
                    <a:pt x="79009" y="46779"/>
                    <a:pt x="89808" y="38627"/>
                    <a:pt x="100606" y="30403"/>
                  </a:cubicBezTo>
                  <a:cubicBezTo>
                    <a:pt x="105755" y="26470"/>
                    <a:pt x="110975" y="22537"/>
                    <a:pt x="116124" y="18603"/>
                  </a:cubicBezTo>
                  <a:cubicBezTo>
                    <a:pt x="118913" y="16458"/>
                    <a:pt x="121773" y="14313"/>
                    <a:pt x="124562" y="12168"/>
                  </a:cubicBezTo>
                  <a:cubicBezTo>
                    <a:pt x="125921" y="11095"/>
                    <a:pt x="127494" y="10165"/>
                    <a:pt x="128782" y="8949"/>
                  </a:cubicBezTo>
                  <a:cubicBezTo>
                    <a:pt x="130069" y="7734"/>
                    <a:pt x="130426" y="6661"/>
                    <a:pt x="131499" y="5160"/>
                  </a:cubicBezTo>
                  <a:cubicBezTo>
                    <a:pt x="133072" y="3014"/>
                    <a:pt x="131570" y="-991"/>
                    <a:pt x="128496" y="225"/>
                  </a:cubicBezTo>
                  <a:cubicBezTo>
                    <a:pt x="127065" y="797"/>
                    <a:pt x="125635" y="869"/>
                    <a:pt x="124276" y="1512"/>
                  </a:cubicBezTo>
                  <a:cubicBezTo>
                    <a:pt x="122846" y="2227"/>
                    <a:pt x="121273" y="3801"/>
                    <a:pt x="120057" y="4730"/>
                  </a:cubicBezTo>
                  <a:cubicBezTo>
                    <a:pt x="117268" y="6876"/>
                    <a:pt x="114408" y="9021"/>
                    <a:pt x="111619" y="11166"/>
                  </a:cubicBezTo>
                  <a:cubicBezTo>
                    <a:pt x="106470" y="15099"/>
                    <a:pt x="101321" y="19032"/>
                    <a:pt x="96172" y="22966"/>
                  </a:cubicBezTo>
                  <a:cubicBezTo>
                    <a:pt x="85159" y="31404"/>
                    <a:pt x="74146" y="39771"/>
                    <a:pt x="63133" y="48209"/>
                  </a:cubicBezTo>
                  <a:cubicBezTo>
                    <a:pt x="52335" y="56434"/>
                    <a:pt x="41608" y="64729"/>
                    <a:pt x="30810" y="73024"/>
                  </a:cubicBezTo>
                  <a:cubicBezTo>
                    <a:pt x="25447" y="77172"/>
                    <a:pt x="20012" y="81320"/>
                    <a:pt x="14720" y="85539"/>
                  </a:cubicBezTo>
                  <a:cubicBezTo>
                    <a:pt x="9714" y="89472"/>
                    <a:pt x="4065" y="93048"/>
                    <a:pt x="418" y="98339"/>
                  </a:cubicBezTo>
                  <a:cubicBezTo>
                    <a:pt x="-941" y="100270"/>
                    <a:pt x="1276" y="102773"/>
                    <a:pt x="3350" y="102130"/>
                  </a:cubicBezTo>
                  <a:lnTo>
                    <a:pt x="3350" y="102130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34" name="任意多边形: 形状 533"/>
            <p:cNvSpPr/>
            <p:nvPr/>
          </p:nvSpPr>
          <p:spPr>
            <a:xfrm rot="5400000">
              <a:off x="1188525" y="2764741"/>
              <a:ext cx="394757" cy="1274296"/>
            </a:xfrm>
            <a:custGeom>
              <a:avLst/>
              <a:gdLst>
                <a:gd name="connsiteX0" fmla="*/ 1526 w 208005"/>
                <a:gd name="connsiteY0" fmla="*/ 671123 h 671451"/>
                <a:gd name="connsiteX1" fmla="*/ 13039 w 208005"/>
                <a:gd name="connsiteY1" fmla="*/ 654174 h 671451"/>
                <a:gd name="connsiteX2" fmla="*/ 23337 w 208005"/>
                <a:gd name="connsiteY2" fmla="*/ 634580 h 671451"/>
                <a:gd name="connsiteX3" fmla="*/ 42287 w 208005"/>
                <a:gd name="connsiteY3" fmla="*/ 596536 h 671451"/>
                <a:gd name="connsiteX4" fmla="*/ 77614 w 208005"/>
                <a:gd name="connsiteY4" fmla="*/ 521019 h 671451"/>
                <a:gd name="connsiteX5" fmla="*/ 142547 w 208005"/>
                <a:gd name="connsiteY5" fmla="*/ 366124 h 671451"/>
                <a:gd name="connsiteX6" fmla="*/ 171867 w 208005"/>
                <a:gd name="connsiteY6" fmla="*/ 288033 h 671451"/>
                <a:gd name="connsiteX7" fmla="*/ 197611 w 208005"/>
                <a:gd name="connsiteY7" fmla="*/ 212016 h 671451"/>
                <a:gd name="connsiteX8" fmla="*/ 184668 w 208005"/>
                <a:gd name="connsiteY8" fmla="*/ 71423 h 671451"/>
                <a:gd name="connsiteX9" fmla="*/ 128459 w 208005"/>
                <a:gd name="connsiteY9" fmla="*/ 25155 h 671451"/>
                <a:gd name="connsiteX10" fmla="*/ 94491 w 208005"/>
                <a:gd name="connsiteY10" fmla="*/ 7563 h 671451"/>
                <a:gd name="connsiteX11" fmla="*/ 61167 w 208005"/>
                <a:gd name="connsiteY11" fmla="*/ 4488 h 671451"/>
                <a:gd name="connsiteX12" fmla="*/ 66816 w 208005"/>
                <a:gd name="connsiteY12" fmla="*/ 11425 h 671451"/>
                <a:gd name="connsiteX13" fmla="*/ 81261 w 208005"/>
                <a:gd name="connsiteY13" fmla="*/ 12140 h 671451"/>
                <a:gd name="connsiteX14" fmla="*/ 95921 w 208005"/>
                <a:gd name="connsiteY14" fmla="*/ 18933 h 671451"/>
                <a:gd name="connsiteX15" fmla="*/ 125027 w 208005"/>
                <a:gd name="connsiteY15" fmla="*/ 34165 h 671451"/>
                <a:gd name="connsiteX16" fmla="*/ 174155 w 208005"/>
                <a:gd name="connsiteY16" fmla="*/ 73139 h 671451"/>
                <a:gd name="connsiteX17" fmla="*/ 198827 w 208005"/>
                <a:gd name="connsiteY17" fmla="*/ 136427 h 671451"/>
                <a:gd name="connsiteX18" fmla="*/ 189102 w 208005"/>
                <a:gd name="connsiteY18" fmla="*/ 208225 h 671451"/>
                <a:gd name="connsiteX19" fmla="*/ 164716 w 208005"/>
                <a:gd name="connsiteY19" fmla="*/ 280953 h 671451"/>
                <a:gd name="connsiteX20" fmla="*/ 136183 w 208005"/>
                <a:gd name="connsiteY20" fmla="*/ 357542 h 671451"/>
                <a:gd name="connsiteX21" fmla="*/ 74682 w 208005"/>
                <a:gd name="connsiteY21" fmla="*/ 505787 h 671451"/>
                <a:gd name="connsiteX22" fmla="*/ 37139 w 208005"/>
                <a:gd name="connsiteY22" fmla="*/ 587883 h 671451"/>
                <a:gd name="connsiteX23" fmla="*/ 17401 w 208005"/>
                <a:gd name="connsiteY23" fmla="*/ 629431 h 671451"/>
                <a:gd name="connsiteX24" fmla="*/ 7819 w 208005"/>
                <a:gd name="connsiteY24" fmla="*/ 649383 h 671451"/>
                <a:gd name="connsiteX25" fmla="*/ 24 w 208005"/>
                <a:gd name="connsiteY25" fmla="*/ 670550 h 671451"/>
                <a:gd name="connsiteX26" fmla="*/ 1526 w 208005"/>
                <a:gd name="connsiteY26" fmla="*/ 671123 h 671451"/>
                <a:gd name="connsiteX27" fmla="*/ 1526 w 208005"/>
                <a:gd name="connsiteY27" fmla="*/ 671123 h 67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8005" h="671451">
                  <a:moveTo>
                    <a:pt x="1526" y="671123"/>
                  </a:moveTo>
                  <a:cubicBezTo>
                    <a:pt x="5459" y="665545"/>
                    <a:pt x="9607" y="660038"/>
                    <a:pt x="13039" y="654174"/>
                  </a:cubicBezTo>
                  <a:cubicBezTo>
                    <a:pt x="16758" y="647810"/>
                    <a:pt x="19976" y="641159"/>
                    <a:pt x="23337" y="634580"/>
                  </a:cubicBezTo>
                  <a:cubicBezTo>
                    <a:pt x="29773" y="621922"/>
                    <a:pt x="36066" y="609265"/>
                    <a:pt x="42287" y="596536"/>
                  </a:cubicBezTo>
                  <a:cubicBezTo>
                    <a:pt x="54444" y="571578"/>
                    <a:pt x="66173" y="546334"/>
                    <a:pt x="77614" y="521019"/>
                  </a:cubicBezTo>
                  <a:cubicBezTo>
                    <a:pt x="100713" y="470031"/>
                    <a:pt x="122238" y="418328"/>
                    <a:pt x="142547" y="366124"/>
                  </a:cubicBezTo>
                  <a:cubicBezTo>
                    <a:pt x="152631" y="340237"/>
                    <a:pt x="162428" y="314206"/>
                    <a:pt x="171867" y="288033"/>
                  </a:cubicBezTo>
                  <a:cubicBezTo>
                    <a:pt x="180949" y="262932"/>
                    <a:pt x="190246" y="237760"/>
                    <a:pt x="197611" y="212016"/>
                  </a:cubicBezTo>
                  <a:cubicBezTo>
                    <a:pt x="210913" y="165246"/>
                    <a:pt x="215990" y="112328"/>
                    <a:pt x="184668" y="71423"/>
                  </a:cubicBezTo>
                  <a:cubicBezTo>
                    <a:pt x="169722" y="51900"/>
                    <a:pt x="149627" y="37312"/>
                    <a:pt x="128459" y="25155"/>
                  </a:cubicBezTo>
                  <a:cubicBezTo>
                    <a:pt x="117375" y="18790"/>
                    <a:pt x="105933" y="13212"/>
                    <a:pt x="94491" y="7563"/>
                  </a:cubicBezTo>
                  <a:cubicBezTo>
                    <a:pt x="84122" y="2414"/>
                    <a:pt x="71393" y="-4809"/>
                    <a:pt x="61167" y="4488"/>
                  </a:cubicBezTo>
                  <a:cubicBezTo>
                    <a:pt x="57376" y="7920"/>
                    <a:pt x="62597" y="14285"/>
                    <a:pt x="66816" y="11425"/>
                  </a:cubicBezTo>
                  <a:cubicBezTo>
                    <a:pt x="71107" y="8564"/>
                    <a:pt x="76828" y="10423"/>
                    <a:pt x="81261" y="12140"/>
                  </a:cubicBezTo>
                  <a:cubicBezTo>
                    <a:pt x="86267" y="14142"/>
                    <a:pt x="91059" y="16645"/>
                    <a:pt x="95921" y="18933"/>
                  </a:cubicBezTo>
                  <a:cubicBezTo>
                    <a:pt x="105790" y="23724"/>
                    <a:pt x="115516" y="28730"/>
                    <a:pt x="125027" y="34165"/>
                  </a:cubicBezTo>
                  <a:cubicBezTo>
                    <a:pt x="143191" y="44606"/>
                    <a:pt x="160640" y="56978"/>
                    <a:pt x="174155" y="73139"/>
                  </a:cubicBezTo>
                  <a:cubicBezTo>
                    <a:pt x="189102" y="91017"/>
                    <a:pt x="197397" y="113186"/>
                    <a:pt x="198827" y="136427"/>
                  </a:cubicBezTo>
                  <a:cubicBezTo>
                    <a:pt x="200400" y="160742"/>
                    <a:pt x="195609" y="184984"/>
                    <a:pt x="189102" y="208225"/>
                  </a:cubicBezTo>
                  <a:cubicBezTo>
                    <a:pt x="182236" y="232825"/>
                    <a:pt x="173369" y="256925"/>
                    <a:pt x="164716" y="280953"/>
                  </a:cubicBezTo>
                  <a:cubicBezTo>
                    <a:pt x="155563" y="306626"/>
                    <a:pt x="146051" y="332084"/>
                    <a:pt x="136183" y="357542"/>
                  </a:cubicBezTo>
                  <a:cubicBezTo>
                    <a:pt x="116875" y="407458"/>
                    <a:pt x="96279" y="456873"/>
                    <a:pt x="74682" y="505787"/>
                  </a:cubicBezTo>
                  <a:cubicBezTo>
                    <a:pt x="62525" y="533319"/>
                    <a:pt x="50011" y="560637"/>
                    <a:pt x="37139" y="587883"/>
                  </a:cubicBezTo>
                  <a:cubicBezTo>
                    <a:pt x="30559" y="601756"/>
                    <a:pt x="24052" y="615629"/>
                    <a:pt x="17401" y="629431"/>
                  </a:cubicBezTo>
                  <a:cubicBezTo>
                    <a:pt x="14183" y="636082"/>
                    <a:pt x="10822" y="642661"/>
                    <a:pt x="7819" y="649383"/>
                  </a:cubicBezTo>
                  <a:cubicBezTo>
                    <a:pt x="4744" y="656248"/>
                    <a:pt x="2527" y="663471"/>
                    <a:pt x="24" y="670550"/>
                  </a:cubicBezTo>
                  <a:cubicBezTo>
                    <a:pt x="-191" y="671409"/>
                    <a:pt x="1097" y="671766"/>
                    <a:pt x="1526" y="671123"/>
                  </a:cubicBezTo>
                  <a:lnTo>
                    <a:pt x="1526" y="67112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35" name="任意多边形: 形状 534"/>
            <p:cNvSpPr/>
            <p:nvPr/>
          </p:nvSpPr>
          <p:spPr>
            <a:xfrm rot="5400000">
              <a:off x="923893" y="2383324"/>
              <a:ext cx="196854" cy="305145"/>
            </a:xfrm>
            <a:custGeom>
              <a:avLst/>
              <a:gdLst>
                <a:gd name="connsiteX0" fmla="*/ 101982 w 103726"/>
                <a:gd name="connsiteY0" fmla="*/ 522 h 160787"/>
                <a:gd name="connsiteX1" fmla="*/ 90254 w 103726"/>
                <a:gd name="connsiteY1" fmla="*/ 18400 h 160787"/>
                <a:gd name="connsiteX2" fmla="*/ 79384 w 103726"/>
                <a:gd name="connsiteY2" fmla="*/ 35849 h 160787"/>
                <a:gd name="connsiteX3" fmla="*/ 55642 w 103726"/>
                <a:gd name="connsiteY3" fmla="*/ 71319 h 160787"/>
                <a:gd name="connsiteX4" fmla="*/ 8229 w 103726"/>
                <a:gd name="connsiteY4" fmla="*/ 140614 h 160787"/>
                <a:gd name="connsiteX5" fmla="*/ 1865 w 103726"/>
                <a:gd name="connsiteY5" fmla="*/ 150626 h 160787"/>
                <a:gd name="connsiteX6" fmla="*/ 721 w 103726"/>
                <a:gd name="connsiteY6" fmla="*/ 158492 h 160787"/>
                <a:gd name="connsiteX7" fmla="*/ 8873 w 103726"/>
                <a:gd name="connsiteY7" fmla="*/ 155346 h 160787"/>
                <a:gd name="connsiteX8" fmla="*/ 2723 w 103726"/>
                <a:gd name="connsiteY8" fmla="*/ 156347 h 160787"/>
                <a:gd name="connsiteX9" fmla="*/ 2723 w 103726"/>
                <a:gd name="connsiteY9" fmla="*/ 156990 h 160787"/>
                <a:gd name="connsiteX10" fmla="*/ 4296 w 103726"/>
                <a:gd name="connsiteY10" fmla="*/ 154130 h 160787"/>
                <a:gd name="connsiteX11" fmla="*/ 4583 w 103726"/>
                <a:gd name="connsiteY11" fmla="*/ 153987 h 160787"/>
                <a:gd name="connsiteX12" fmla="*/ 7085 w 103726"/>
                <a:gd name="connsiteY12" fmla="*/ 154917 h 160787"/>
                <a:gd name="connsiteX13" fmla="*/ 6513 w 103726"/>
                <a:gd name="connsiteY13" fmla="*/ 154416 h 160787"/>
                <a:gd name="connsiteX14" fmla="*/ 7657 w 103726"/>
                <a:gd name="connsiteY14" fmla="*/ 156919 h 160787"/>
                <a:gd name="connsiteX15" fmla="*/ 10375 w 103726"/>
                <a:gd name="connsiteY15" fmla="*/ 151627 h 160787"/>
                <a:gd name="connsiteX16" fmla="*/ 13522 w 103726"/>
                <a:gd name="connsiteY16" fmla="*/ 146120 h 160787"/>
                <a:gd name="connsiteX17" fmla="*/ 19386 w 103726"/>
                <a:gd name="connsiteY17" fmla="*/ 136752 h 160787"/>
                <a:gd name="connsiteX18" fmla="*/ 31614 w 103726"/>
                <a:gd name="connsiteY18" fmla="*/ 118303 h 160787"/>
                <a:gd name="connsiteX19" fmla="*/ 57859 w 103726"/>
                <a:gd name="connsiteY19" fmla="*/ 80616 h 160787"/>
                <a:gd name="connsiteX20" fmla="*/ 83389 w 103726"/>
                <a:gd name="connsiteY20" fmla="*/ 42500 h 160787"/>
                <a:gd name="connsiteX21" fmla="*/ 94402 w 103726"/>
                <a:gd name="connsiteY21" fmla="*/ 23406 h 160787"/>
                <a:gd name="connsiteX22" fmla="*/ 103627 w 103726"/>
                <a:gd name="connsiteY22" fmla="*/ 1452 h 160787"/>
                <a:gd name="connsiteX23" fmla="*/ 101982 w 103726"/>
                <a:gd name="connsiteY23" fmla="*/ 522 h 160787"/>
                <a:gd name="connsiteX24" fmla="*/ 101982 w 103726"/>
                <a:gd name="connsiteY24" fmla="*/ 522 h 16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3726" h="160787">
                  <a:moveTo>
                    <a:pt x="101982" y="522"/>
                  </a:moveTo>
                  <a:cubicBezTo>
                    <a:pt x="98335" y="6672"/>
                    <a:pt x="94044" y="12393"/>
                    <a:pt x="90254" y="18400"/>
                  </a:cubicBezTo>
                  <a:cubicBezTo>
                    <a:pt x="86607" y="24193"/>
                    <a:pt x="83103" y="30057"/>
                    <a:pt x="79384" y="35849"/>
                  </a:cubicBezTo>
                  <a:cubicBezTo>
                    <a:pt x="71732" y="47863"/>
                    <a:pt x="63794" y="59663"/>
                    <a:pt x="55642" y="71319"/>
                  </a:cubicBezTo>
                  <a:cubicBezTo>
                    <a:pt x="39623" y="94274"/>
                    <a:pt x="23033" y="116872"/>
                    <a:pt x="8229" y="140614"/>
                  </a:cubicBezTo>
                  <a:cubicBezTo>
                    <a:pt x="6156" y="143975"/>
                    <a:pt x="3939" y="147265"/>
                    <a:pt x="1865" y="150626"/>
                  </a:cubicBezTo>
                  <a:cubicBezTo>
                    <a:pt x="435" y="153057"/>
                    <a:pt x="-852" y="155775"/>
                    <a:pt x="721" y="158492"/>
                  </a:cubicBezTo>
                  <a:cubicBezTo>
                    <a:pt x="3224" y="162926"/>
                    <a:pt x="10375" y="160423"/>
                    <a:pt x="8873" y="155346"/>
                  </a:cubicBezTo>
                  <a:cubicBezTo>
                    <a:pt x="7872" y="151842"/>
                    <a:pt x="2795" y="152843"/>
                    <a:pt x="2723" y="156347"/>
                  </a:cubicBezTo>
                  <a:cubicBezTo>
                    <a:pt x="2723" y="156561"/>
                    <a:pt x="2723" y="156776"/>
                    <a:pt x="2723" y="156990"/>
                  </a:cubicBezTo>
                  <a:cubicBezTo>
                    <a:pt x="3224" y="156061"/>
                    <a:pt x="3724" y="155059"/>
                    <a:pt x="4296" y="154130"/>
                  </a:cubicBezTo>
                  <a:cubicBezTo>
                    <a:pt x="4368" y="154059"/>
                    <a:pt x="4511" y="154059"/>
                    <a:pt x="4583" y="153987"/>
                  </a:cubicBezTo>
                  <a:cubicBezTo>
                    <a:pt x="5441" y="154273"/>
                    <a:pt x="6227" y="154630"/>
                    <a:pt x="7085" y="154917"/>
                  </a:cubicBezTo>
                  <a:cubicBezTo>
                    <a:pt x="6871" y="154774"/>
                    <a:pt x="6728" y="154630"/>
                    <a:pt x="6513" y="154416"/>
                  </a:cubicBezTo>
                  <a:cubicBezTo>
                    <a:pt x="6871" y="155274"/>
                    <a:pt x="7228" y="156061"/>
                    <a:pt x="7657" y="156919"/>
                  </a:cubicBezTo>
                  <a:cubicBezTo>
                    <a:pt x="7515" y="155489"/>
                    <a:pt x="9731" y="152843"/>
                    <a:pt x="10375" y="151627"/>
                  </a:cubicBezTo>
                  <a:cubicBezTo>
                    <a:pt x="11448" y="149768"/>
                    <a:pt x="12449" y="147980"/>
                    <a:pt x="13522" y="146120"/>
                  </a:cubicBezTo>
                  <a:cubicBezTo>
                    <a:pt x="15452" y="142974"/>
                    <a:pt x="17383" y="139827"/>
                    <a:pt x="19386" y="136752"/>
                  </a:cubicBezTo>
                  <a:cubicBezTo>
                    <a:pt x="23390" y="130531"/>
                    <a:pt x="27466" y="124381"/>
                    <a:pt x="31614" y="118303"/>
                  </a:cubicBezTo>
                  <a:cubicBezTo>
                    <a:pt x="40195" y="105645"/>
                    <a:pt x="49134" y="93130"/>
                    <a:pt x="57859" y="80616"/>
                  </a:cubicBezTo>
                  <a:cubicBezTo>
                    <a:pt x="66583" y="68101"/>
                    <a:pt x="75379" y="55515"/>
                    <a:pt x="83389" y="42500"/>
                  </a:cubicBezTo>
                  <a:cubicBezTo>
                    <a:pt x="87250" y="36207"/>
                    <a:pt x="91041" y="29913"/>
                    <a:pt x="94402" y="23406"/>
                  </a:cubicBezTo>
                  <a:cubicBezTo>
                    <a:pt x="98120" y="16326"/>
                    <a:pt x="100695" y="8889"/>
                    <a:pt x="103627" y="1452"/>
                  </a:cubicBezTo>
                  <a:cubicBezTo>
                    <a:pt x="104127" y="308"/>
                    <a:pt x="102625" y="-622"/>
                    <a:pt x="101982" y="522"/>
                  </a:cubicBezTo>
                  <a:lnTo>
                    <a:pt x="101982" y="52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36" name="任意多边形: 形状 535"/>
            <p:cNvSpPr/>
            <p:nvPr/>
          </p:nvSpPr>
          <p:spPr>
            <a:xfrm rot="5400000">
              <a:off x="828631" y="2556769"/>
              <a:ext cx="289807" cy="363435"/>
            </a:xfrm>
            <a:custGeom>
              <a:avLst/>
              <a:gdLst>
                <a:gd name="connsiteX0" fmla="*/ 151162 w 152705"/>
                <a:gd name="connsiteY0" fmla="*/ 256 h 191501"/>
                <a:gd name="connsiteX1" fmla="*/ 32094 w 152705"/>
                <a:gd name="connsiteY1" fmla="*/ 143852 h 191501"/>
                <a:gd name="connsiteX2" fmla="*/ 15861 w 152705"/>
                <a:gd name="connsiteY2" fmla="*/ 164519 h 191501"/>
                <a:gd name="connsiteX3" fmla="*/ 272 w 152705"/>
                <a:gd name="connsiteY3" fmla="*/ 185901 h 191501"/>
                <a:gd name="connsiteX4" fmla="*/ 5349 w 152705"/>
                <a:gd name="connsiteY4" fmla="*/ 190764 h 191501"/>
                <a:gd name="connsiteX5" fmla="*/ 19866 w 152705"/>
                <a:gd name="connsiteY5" fmla="*/ 173172 h 191501"/>
                <a:gd name="connsiteX6" fmla="*/ 34168 w 152705"/>
                <a:gd name="connsiteY6" fmla="*/ 154293 h 191501"/>
                <a:gd name="connsiteX7" fmla="*/ 63131 w 152705"/>
                <a:gd name="connsiteY7" fmla="*/ 116749 h 191501"/>
                <a:gd name="connsiteX8" fmla="*/ 121198 w 152705"/>
                <a:gd name="connsiteY8" fmla="*/ 42948 h 191501"/>
                <a:gd name="connsiteX9" fmla="*/ 152592 w 152705"/>
                <a:gd name="connsiteY9" fmla="*/ 1257 h 191501"/>
                <a:gd name="connsiteX10" fmla="*/ 151162 w 152705"/>
                <a:gd name="connsiteY10" fmla="*/ 256 h 191501"/>
                <a:gd name="connsiteX11" fmla="*/ 151162 w 152705"/>
                <a:gd name="connsiteY11" fmla="*/ 256 h 19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705" h="191501">
                  <a:moveTo>
                    <a:pt x="151162" y="256"/>
                  </a:moveTo>
                  <a:cubicBezTo>
                    <a:pt x="108827" y="45809"/>
                    <a:pt x="70496" y="95009"/>
                    <a:pt x="32094" y="143852"/>
                  </a:cubicBezTo>
                  <a:cubicBezTo>
                    <a:pt x="26660" y="150717"/>
                    <a:pt x="21296" y="157654"/>
                    <a:pt x="15861" y="164519"/>
                  </a:cubicBezTo>
                  <a:cubicBezTo>
                    <a:pt x="10641" y="171098"/>
                    <a:pt x="3490" y="178035"/>
                    <a:pt x="272" y="185901"/>
                  </a:cubicBezTo>
                  <a:cubicBezTo>
                    <a:pt x="-944" y="188833"/>
                    <a:pt x="2131" y="193267"/>
                    <a:pt x="5349" y="190764"/>
                  </a:cubicBezTo>
                  <a:cubicBezTo>
                    <a:pt x="11284" y="186187"/>
                    <a:pt x="15360" y="179179"/>
                    <a:pt x="19866" y="173172"/>
                  </a:cubicBezTo>
                  <a:cubicBezTo>
                    <a:pt x="24586" y="166879"/>
                    <a:pt x="29377" y="160586"/>
                    <a:pt x="34168" y="154293"/>
                  </a:cubicBezTo>
                  <a:cubicBezTo>
                    <a:pt x="43751" y="141778"/>
                    <a:pt x="53405" y="129264"/>
                    <a:pt x="63131" y="116749"/>
                  </a:cubicBezTo>
                  <a:cubicBezTo>
                    <a:pt x="82367" y="92006"/>
                    <a:pt x="101890" y="67620"/>
                    <a:pt x="121198" y="42948"/>
                  </a:cubicBezTo>
                  <a:cubicBezTo>
                    <a:pt x="131925" y="29218"/>
                    <a:pt x="142294" y="15273"/>
                    <a:pt x="152592" y="1257"/>
                  </a:cubicBezTo>
                  <a:cubicBezTo>
                    <a:pt x="153093" y="470"/>
                    <a:pt x="151806" y="-459"/>
                    <a:pt x="151162" y="256"/>
                  </a:cubicBezTo>
                  <a:lnTo>
                    <a:pt x="151162" y="25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37" name="任意多边形: 形状 536"/>
            <p:cNvSpPr/>
            <p:nvPr/>
          </p:nvSpPr>
          <p:spPr>
            <a:xfrm rot="5400000">
              <a:off x="740046" y="2636108"/>
              <a:ext cx="165261" cy="230834"/>
            </a:xfrm>
            <a:custGeom>
              <a:avLst/>
              <a:gdLst>
                <a:gd name="connsiteX0" fmla="*/ 86092 w 87079"/>
                <a:gd name="connsiteY0" fmla="*/ 251 h 121631"/>
                <a:gd name="connsiteX1" fmla="*/ 61635 w 87079"/>
                <a:gd name="connsiteY1" fmla="*/ 34076 h 121631"/>
                <a:gd name="connsiteX2" fmla="*/ 35963 w 87079"/>
                <a:gd name="connsiteY2" fmla="*/ 66899 h 121631"/>
                <a:gd name="connsiteX3" fmla="*/ 10361 w 87079"/>
                <a:gd name="connsiteY3" fmla="*/ 98937 h 121631"/>
                <a:gd name="connsiteX4" fmla="*/ 4140 w 87079"/>
                <a:gd name="connsiteY4" fmla="*/ 107090 h 121631"/>
                <a:gd name="connsiteX5" fmla="*/ 207 w 87079"/>
                <a:gd name="connsiteY5" fmla="*/ 113668 h 121631"/>
                <a:gd name="connsiteX6" fmla="*/ 7215 w 87079"/>
                <a:gd name="connsiteY6" fmla="*/ 121463 h 121631"/>
                <a:gd name="connsiteX7" fmla="*/ 7000 w 87079"/>
                <a:gd name="connsiteY7" fmla="*/ 114169 h 121631"/>
                <a:gd name="connsiteX8" fmla="*/ 8931 w 87079"/>
                <a:gd name="connsiteY8" fmla="*/ 116600 h 121631"/>
                <a:gd name="connsiteX9" fmla="*/ 9146 w 87079"/>
                <a:gd name="connsiteY9" fmla="*/ 115456 h 121631"/>
                <a:gd name="connsiteX10" fmla="*/ 11219 w 87079"/>
                <a:gd name="connsiteY10" fmla="*/ 112381 h 121631"/>
                <a:gd name="connsiteX11" fmla="*/ 16654 w 87079"/>
                <a:gd name="connsiteY11" fmla="*/ 105015 h 121631"/>
                <a:gd name="connsiteX12" fmla="*/ 27739 w 87079"/>
                <a:gd name="connsiteY12" fmla="*/ 90641 h 121631"/>
                <a:gd name="connsiteX13" fmla="*/ 50122 w 87079"/>
                <a:gd name="connsiteY13" fmla="*/ 61965 h 121631"/>
                <a:gd name="connsiteX14" fmla="*/ 70861 w 87079"/>
                <a:gd name="connsiteY14" fmla="*/ 33074 h 121631"/>
                <a:gd name="connsiteX15" fmla="*/ 87022 w 87079"/>
                <a:gd name="connsiteY15" fmla="*/ 822 h 121631"/>
                <a:gd name="connsiteX16" fmla="*/ 86092 w 87079"/>
                <a:gd name="connsiteY16" fmla="*/ 251 h 121631"/>
                <a:gd name="connsiteX17" fmla="*/ 86092 w 87079"/>
                <a:gd name="connsiteY17" fmla="*/ 251 h 12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079" h="121631">
                  <a:moveTo>
                    <a:pt x="86092" y="251"/>
                  </a:moveTo>
                  <a:cubicBezTo>
                    <a:pt x="78870" y="11978"/>
                    <a:pt x="69859" y="22920"/>
                    <a:pt x="61635" y="34076"/>
                  </a:cubicBezTo>
                  <a:cubicBezTo>
                    <a:pt x="53340" y="45231"/>
                    <a:pt x="44687" y="56101"/>
                    <a:pt x="35963" y="66899"/>
                  </a:cubicBezTo>
                  <a:cubicBezTo>
                    <a:pt x="27310" y="77483"/>
                    <a:pt x="18728" y="88139"/>
                    <a:pt x="10361" y="98937"/>
                  </a:cubicBezTo>
                  <a:cubicBezTo>
                    <a:pt x="8288" y="101655"/>
                    <a:pt x="6214" y="104372"/>
                    <a:pt x="4140" y="107090"/>
                  </a:cubicBezTo>
                  <a:cubicBezTo>
                    <a:pt x="2566" y="109163"/>
                    <a:pt x="779" y="111023"/>
                    <a:pt x="207" y="113668"/>
                  </a:cubicBezTo>
                  <a:cubicBezTo>
                    <a:pt x="-866" y="118317"/>
                    <a:pt x="2352" y="122536"/>
                    <a:pt x="7215" y="121463"/>
                  </a:cubicBezTo>
                  <a:cubicBezTo>
                    <a:pt x="11219" y="120605"/>
                    <a:pt x="10218" y="115242"/>
                    <a:pt x="7000" y="114169"/>
                  </a:cubicBezTo>
                  <a:cubicBezTo>
                    <a:pt x="8216" y="117530"/>
                    <a:pt x="8860" y="118388"/>
                    <a:pt x="8931" y="116600"/>
                  </a:cubicBezTo>
                  <a:cubicBezTo>
                    <a:pt x="8931" y="116243"/>
                    <a:pt x="9003" y="115814"/>
                    <a:pt x="9146" y="115456"/>
                  </a:cubicBezTo>
                  <a:cubicBezTo>
                    <a:pt x="9861" y="114455"/>
                    <a:pt x="10504" y="113382"/>
                    <a:pt x="11219" y="112381"/>
                  </a:cubicBezTo>
                  <a:cubicBezTo>
                    <a:pt x="12936" y="109878"/>
                    <a:pt x="14795" y="107447"/>
                    <a:pt x="16654" y="105015"/>
                  </a:cubicBezTo>
                  <a:cubicBezTo>
                    <a:pt x="20302" y="100153"/>
                    <a:pt x="24020" y="95361"/>
                    <a:pt x="27739" y="90641"/>
                  </a:cubicBezTo>
                  <a:cubicBezTo>
                    <a:pt x="35176" y="81131"/>
                    <a:pt x="42756" y="71619"/>
                    <a:pt x="50122" y="61965"/>
                  </a:cubicBezTo>
                  <a:cubicBezTo>
                    <a:pt x="57345" y="52526"/>
                    <a:pt x="64353" y="43015"/>
                    <a:pt x="70861" y="33074"/>
                  </a:cubicBezTo>
                  <a:cubicBezTo>
                    <a:pt x="77582" y="22920"/>
                    <a:pt x="82159" y="11907"/>
                    <a:pt x="87022" y="822"/>
                  </a:cubicBezTo>
                  <a:cubicBezTo>
                    <a:pt x="87308" y="179"/>
                    <a:pt x="86450" y="-322"/>
                    <a:pt x="86092" y="251"/>
                  </a:cubicBezTo>
                  <a:lnTo>
                    <a:pt x="86092" y="25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13" name="任意多边形: 形状 1012"/>
            <p:cNvSpPr/>
            <p:nvPr/>
          </p:nvSpPr>
          <p:spPr>
            <a:xfrm rot="5400000">
              <a:off x="3638697" y="-513392"/>
              <a:ext cx="1153971" cy="2180754"/>
            </a:xfrm>
            <a:custGeom>
              <a:avLst/>
              <a:gdLst>
                <a:gd name="connsiteX0" fmla="*/ 0 w 1153971"/>
                <a:gd name="connsiteY0" fmla="*/ 2180754 h 2180754"/>
                <a:gd name="connsiteX1" fmla="*/ 0 w 1153971"/>
                <a:gd name="connsiteY1" fmla="*/ 0 h 2180754"/>
                <a:gd name="connsiteX2" fmla="*/ 1078190 w 1153971"/>
                <a:gd name="connsiteY2" fmla="*/ 818772 h 2180754"/>
                <a:gd name="connsiteX3" fmla="*/ 1153921 w 1153971"/>
                <a:gd name="connsiteY3" fmla="*/ 974845 h 2180754"/>
                <a:gd name="connsiteX4" fmla="*/ 585401 w 1153971"/>
                <a:gd name="connsiteY4" fmla="*/ 1558701 h 2180754"/>
                <a:gd name="connsiteX5" fmla="*/ 12596 w 1153971"/>
                <a:gd name="connsiteY5" fmla="*/ 2166577 h 2180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3971" h="2180754">
                  <a:moveTo>
                    <a:pt x="0" y="2180754"/>
                  </a:moveTo>
                  <a:lnTo>
                    <a:pt x="0" y="0"/>
                  </a:lnTo>
                  <a:lnTo>
                    <a:pt x="1078190" y="818772"/>
                  </a:lnTo>
                  <a:cubicBezTo>
                    <a:pt x="1078190" y="818772"/>
                    <a:pt x="1156227" y="948924"/>
                    <a:pt x="1153921" y="974845"/>
                  </a:cubicBezTo>
                  <a:cubicBezTo>
                    <a:pt x="1151748" y="1000904"/>
                    <a:pt x="768755" y="1400320"/>
                    <a:pt x="585401" y="1558701"/>
                  </a:cubicBezTo>
                  <a:cubicBezTo>
                    <a:pt x="470804" y="1657689"/>
                    <a:pt x="199762" y="1956437"/>
                    <a:pt x="12596" y="2166577"/>
                  </a:cubicBez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15" name="任意多边形: 形状 1014"/>
            <p:cNvSpPr/>
            <p:nvPr/>
          </p:nvSpPr>
          <p:spPr>
            <a:xfrm rot="5400000">
              <a:off x="3859015" y="-532732"/>
              <a:ext cx="1133967" cy="2199433"/>
            </a:xfrm>
            <a:custGeom>
              <a:avLst/>
              <a:gdLst>
                <a:gd name="connsiteX0" fmla="*/ 0 w 1133967"/>
                <a:gd name="connsiteY0" fmla="*/ 2199433 h 2199433"/>
                <a:gd name="connsiteX1" fmla="*/ 0 w 1133967"/>
                <a:gd name="connsiteY1" fmla="*/ 0 h 2199433"/>
                <a:gd name="connsiteX2" fmla="*/ 15385 w 1133967"/>
                <a:gd name="connsiteY2" fmla="*/ 25161 h 2199433"/>
                <a:gd name="connsiteX3" fmla="*/ 610911 w 1133967"/>
                <a:gd name="connsiteY3" fmla="*/ 294967 h 2199433"/>
                <a:gd name="connsiteX4" fmla="*/ 1133967 w 1133967"/>
                <a:gd name="connsiteY4" fmla="*/ 976404 h 2199433"/>
                <a:gd name="connsiteX5" fmla="*/ 695463 w 1133967"/>
                <a:gd name="connsiteY5" fmla="*/ 1428883 h 2199433"/>
                <a:gd name="connsiteX6" fmla="*/ 191682 w 1133967"/>
                <a:gd name="connsiteY6" fmla="*/ 1970532 h 219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3967" h="2199433">
                  <a:moveTo>
                    <a:pt x="0" y="2199433"/>
                  </a:moveTo>
                  <a:lnTo>
                    <a:pt x="0" y="0"/>
                  </a:lnTo>
                  <a:lnTo>
                    <a:pt x="15385" y="25161"/>
                  </a:lnTo>
                  <a:cubicBezTo>
                    <a:pt x="15385" y="25161"/>
                    <a:pt x="385486" y="137942"/>
                    <a:pt x="610911" y="294967"/>
                  </a:cubicBezTo>
                  <a:cubicBezTo>
                    <a:pt x="836339" y="451992"/>
                    <a:pt x="1011142" y="664388"/>
                    <a:pt x="1133967" y="976404"/>
                  </a:cubicBezTo>
                  <a:lnTo>
                    <a:pt x="695463" y="1428883"/>
                  </a:lnTo>
                  <a:lnTo>
                    <a:pt x="191682" y="1970532"/>
                  </a:lnTo>
                  <a:close/>
                </a:path>
              </a:pathLst>
            </a:custGeom>
            <a:solidFill>
              <a:srgbClr val="F5F4DB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19" name="任意多边形: 形状 1018"/>
            <p:cNvSpPr/>
            <p:nvPr/>
          </p:nvSpPr>
          <p:spPr>
            <a:xfrm rot="5400000">
              <a:off x="4675163" y="-174983"/>
              <a:ext cx="532332" cy="882299"/>
            </a:xfrm>
            <a:custGeom>
              <a:avLst/>
              <a:gdLst>
                <a:gd name="connsiteX0" fmla="*/ 0 w 532332"/>
                <a:gd name="connsiteY0" fmla="*/ 865835 h 882299"/>
                <a:gd name="connsiteX1" fmla="*/ 0 w 532332"/>
                <a:gd name="connsiteY1" fmla="*/ 115759 h 882299"/>
                <a:gd name="connsiteX2" fmla="*/ 13142 w 532332"/>
                <a:gd name="connsiteY2" fmla="*/ 96849 h 882299"/>
                <a:gd name="connsiteX3" fmla="*/ 80801 w 532332"/>
                <a:gd name="connsiteY3" fmla="*/ 0 h 882299"/>
                <a:gd name="connsiteX4" fmla="*/ 532332 w 532332"/>
                <a:gd name="connsiteY4" fmla="*/ 309029 h 882299"/>
                <a:gd name="connsiteX5" fmla="*/ 18778 w 532332"/>
                <a:gd name="connsiteY5" fmla="*/ 882299 h 88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2332" h="882299">
                  <a:moveTo>
                    <a:pt x="0" y="865835"/>
                  </a:moveTo>
                  <a:lnTo>
                    <a:pt x="0" y="115759"/>
                  </a:lnTo>
                  <a:lnTo>
                    <a:pt x="13142" y="96849"/>
                  </a:lnTo>
                  <a:cubicBezTo>
                    <a:pt x="51554" y="41623"/>
                    <a:pt x="78155" y="3495"/>
                    <a:pt x="80801" y="0"/>
                  </a:cubicBezTo>
                  <a:cubicBezTo>
                    <a:pt x="336900" y="79259"/>
                    <a:pt x="532332" y="309029"/>
                    <a:pt x="532332" y="309029"/>
                  </a:cubicBezTo>
                  <a:lnTo>
                    <a:pt x="18778" y="882299"/>
                  </a:lnTo>
                  <a:close/>
                </a:path>
              </a:pathLst>
            </a:custGeom>
            <a:solidFill>
              <a:srgbClr val="DC9234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23" name="任意多边形: 形状 1022"/>
            <p:cNvSpPr/>
            <p:nvPr/>
          </p:nvSpPr>
          <p:spPr>
            <a:xfrm rot="5400000">
              <a:off x="5504413" y="-21605"/>
              <a:ext cx="23836" cy="67046"/>
            </a:xfrm>
            <a:custGeom>
              <a:avLst/>
              <a:gdLst>
                <a:gd name="connsiteX0" fmla="*/ 0 w 23836"/>
                <a:gd name="connsiteY0" fmla="*/ 52246 h 67046"/>
                <a:gd name="connsiteX1" fmla="*/ 0 w 23836"/>
                <a:gd name="connsiteY1" fmla="*/ 0 h 67046"/>
                <a:gd name="connsiteX2" fmla="*/ 13349 w 23836"/>
                <a:gd name="connsiteY2" fmla="*/ 25415 h 67046"/>
                <a:gd name="connsiteX3" fmla="*/ 21899 w 23836"/>
                <a:gd name="connsiteY3" fmla="*/ 43602 h 67046"/>
                <a:gd name="connsiteX4" fmla="*/ 23798 w 23836"/>
                <a:gd name="connsiteY4" fmla="*/ 59888 h 67046"/>
                <a:gd name="connsiteX5" fmla="*/ 11992 w 23836"/>
                <a:gd name="connsiteY5" fmla="*/ 65180 h 6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36" h="67046">
                  <a:moveTo>
                    <a:pt x="0" y="52246"/>
                  </a:moveTo>
                  <a:lnTo>
                    <a:pt x="0" y="0"/>
                  </a:lnTo>
                  <a:lnTo>
                    <a:pt x="13349" y="25415"/>
                  </a:lnTo>
                  <a:cubicBezTo>
                    <a:pt x="16334" y="31252"/>
                    <a:pt x="20270" y="37358"/>
                    <a:pt x="21899" y="43602"/>
                  </a:cubicBezTo>
                  <a:cubicBezTo>
                    <a:pt x="23255" y="48758"/>
                    <a:pt x="23255" y="54596"/>
                    <a:pt x="23798" y="59888"/>
                  </a:cubicBezTo>
                  <a:cubicBezTo>
                    <a:pt x="24478" y="65993"/>
                    <a:pt x="16063" y="69387"/>
                    <a:pt x="11992" y="6518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52" name="任意多边形: 形状 551"/>
            <p:cNvSpPr/>
            <p:nvPr/>
          </p:nvSpPr>
          <p:spPr>
            <a:xfrm rot="5400000">
              <a:off x="4449387" y="89997"/>
              <a:ext cx="1130130" cy="969272"/>
            </a:xfrm>
            <a:custGeom>
              <a:avLst/>
              <a:gdLst>
                <a:gd name="connsiteX0" fmla="*/ 595471 w 595487"/>
                <a:gd name="connsiteY0" fmla="*/ 510181 h 510728"/>
                <a:gd name="connsiteX1" fmla="*/ 536116 w 595487"/>
                <a:gd name="connsiteY1" fmla="*/ 368588 h 510728"/>
                <a:gd name="connsiteX2" fmla="*/ 438216 w 595487"/>
                <a:gd name="connsiteY2" fmla="*/ 240367 h 510728"/>
                <a:gd name="connsiteX3" fmla="*/ 312784 w 595487"/>
                <a:gd name="connsiteY3" fmla="*/ 131311 h 510728"/>
                <a:gd name="connsiteX4" fmla="*/ 170689 w 595487"/>
                <a:gd name="connsiteY4" fmla="*/ 49859 h 510728"/>
                <a:gd name="connsiteX5" fmla="*/ 21301 w 595487"/>
                <a:gd name="connsiteY5" fmla="*/ 1588 h 510728"/>
                <a:gd name="connsiteX6" fmla="*/ 12147 w 595487"/>
                <a:gd name="connsiteY6" fmla="*/ 15 h 510728"/>
                <a:gd name="connsiteX7" fmla="*/ 2565 w 595487"/>
                <a:gd name="connsiteY7" fmla="*/ 1302 h 510728"/>
                <a:gd name="connsiteX8" fmla="*/ 1850 w 595487"/>
                <a:gd name="connsiteY8" fmla="*/ 8095 h 510728"/>
                <a:gd name="connsiteX9" fmla="*/ 9573 w 595487"/>
                <a:gd name="connsiteY9" fmla="*/ 12100 h 510728"/>
                <a:gd name="connsiteX10" fmla="*/ 19442 w 595487"/>
                <a:gd name="connsiteY10" fmla="*/ 14174 h 510728"/>
                <a:gd name="connsiteX11" fmla="*/ 38035 w 595487"/>
                <a:gd name="connsiteY11" fmla="*/ 18179 h 510728"/>
                <a:gd name="connsiteX12" fmla="*/ 74720 w 595487"/>
                <a:gd name="connsiteY12" fmla="*/ 27761 h 510728"/>
                <a:gd name="connsiteX13" fmla="*/ 148092 w 595487"/>
                <a:gd name="connsiteY13" fmla="*/ 53720 h 510728"/>
                <a:gd name="connsiteX14" fmla="*/ 289900 w 595487"/>
                <a:gd name="connsiteY14" fmla="*/ 130238 h 510728"/>
                <a:gd name="connsiteX15" fmla="*/ 416333 w 595487"/>
                <a:gd name="connsiteY15" fmla="*/ 232643 h 510728"/>
                <a:gd name="connsiteX16" fmla="*/ 518881 w 595487"/>
                <a:gd name="connsiteY16" fmla="*/ 356002 h 510728"/>
                <a:gd name="connsiteX17" fmla="*/ 588677 w 595487"/>
                <a:gd name="connsiteY17" fmla="*/ 492589 h 510728"/>
                <a:gd name="connsiteX18" fmla="*/ 594541 w 595487"/>
                <a:gd name="connsiteY18" fmla="*/ 510467 h 510728"/>
                <a:gd name="connsiteX19" fmla="*/ 595471 w 595487"/>
                <a:gd name="connsiteY19" fmla="*/ 510181 h 510728"/>
                <a:gd name="connsiteX20" fmla="*/ 595471 w 595487"/>
                <a:gd name="connsiteY20" fmla="*/ 510181 h 51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5487" h="510728">
                  <a:moveTo>
                    <a:pt x="595471" y="510181"/>
                  </a:moveTo>
                  <a:cubicBezTo>
                    <a:pt x="582384" y="460337"/>
                    <a:pt x="562575" y="412782"/>
                    <a:pt x="536116" y="368588"/>
                  </a:cubicBezTo>
                  <a:cubicBezTo>
                    <a:pt x="508441" y="322391"/>
                    <a:pt x="475188" y="279484"/>
                    <a:pt x="438216" y="240367"/>
                  </a:cubicBezTo>
                  <a:cubicBezTo>
                    <a:pt x="400100" y="199962"/>
                    <a:pt x="358051" y="163491"/>
                    <a:pt x="312784" y="131311"/>
                  </a:cubicBezTo>
                  <a:cubicBezTo>
                    <a:pt x="268232" y="99631"/>
                    <a:pt x="220676" y="72170"/>
                    <a:pt x="170689" y="49859"/>
                  </a:cubicBezTo>
                  <a:cubicBezTo>
                    <a:pt x="122848" y="28477"/>
                    <a:pt x="72790" y="11671"/>
                    <a:pt x="21301" y="1588"/>
                  </a:cubicBezTo>
                  <a:cubicBezTo>
                    <a:pt x="18369" y="1016"/>
                    <a:pt x="15222" y="86"/>
                    <a:pt x="12147" y="15"/>
                  </a:cubicBezTo>
                  <a:cubicBezTo>
                    <a:pt x="9001" y="-128"/>
                    <a:pt x="5711" y="801"/>
                    <a:pt x="2565" y="1302"/>
                  </a:cubicBezTo>
                  <a:cubicBezTo>
                    <a:pt x="-725" y="1803"/>
                    <a:pt x="-725" y="6665"/>
                    <a:pt x="1850" y="8095"/>
                  </a:cubicBezTo>
                  <a:cubicBezTo>
                    <a:pt x="4352" y="9454"/>
                    <a:pt x="6855" y="11170"/>
                    <a:pt x="9573" y="12100"/>
                  </a:cubicBezTo>
                  <a:cubicBezTo>
                    <a:pt x="12719" y="13245"/>
                    <a:pt x="16224" y="13530"/>
                    <a:pt x="19442" y="14174"/>
                  </a:cubicBezTo>
                  <a:cubicBezTo>
                    <a:pt x="25663" y="15390"/>
                    <a:pt x="31885" y="16749"/>
                    <a:pt x="38035" y="18179"/>
                  </a:cubicBezTo>
                  <a:cubicBezTo>
                    <a:pt x="50335" y="21039"/>
                    <a:pt x="62563" y="24186"/>
                    <a:pt x="74720" y="27761"/>
                  </a:cubicBezTo>
                  <a:cubicBezTo>
                    <a:pt x="99607" y="35056"/>
                    <a:pt x="124135" y="43709"/>
                    <a:pt x="148092" y="53720"/>
                  </a:cubicBezTo>
                  <a:cubicBezTo>
                    <a:pt x="197721" y="74459"/>
                    <a:pt x="245205" y="100346"/>
                    <a:pt x="289900" y="130238"/>
                  </a:cubicBezTo>
                  <a:cubicBezTo>
                    <a:pt x="335024" y="160345"/>
                    <a:pt x="377502" y="194670"/>
                    <a:pt x="416333" y="232643"/>
                  </a:cubicBezTo>
                  <a:cubicBezTo>
                    <a:pt x="454592" y="270116"/>
                    <a:pt x="489418" y="311235"/>
                    <a:pt x="518881" y="356002"/>
                  </a:cubicBezTo>
                  <a:cubicBezTo>
                    <a:pt x="546843" y="398551"/>
                    <a:pt x="571800" y="444462"/>
                    <a:pt x="588677" y="492589"/>
                  </a:cubicBezTo>
                  <a:cubicBezTo>
                    <a:pt x="590751" y="498525"/>
                    <a:pt x="592682" y="504460"/>
                    <a:pt x="594541" y="510467"/>
                  </a:cubicBezTo>
                  <a:cubicBezTo>
                    <a:pt x="594827" y="510968"/>
                    <a:pt x="595614" y="510682"/>
                    <a:pt x="595471" y="510181"/>
                  </a:cubicBezTo>
                  <a:lnTo>
                    <a:pt x="595471" y="51018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37" name="任意多边形: 形状 1036"/>
            <p:cNvSpPr/>
            <p:nvPr/>
          </p:nvSpPr>
          <p:spPr>
            <a:xfrm rot="5400000">
              <a:off x="3364517" y="-51115"/>
              <a:ext cx="1135291" cy="1237523"/>
            </a:xfrm>
            <a:custGeom>
              <a:avLst/>
              <a:gdLst>
                <a:gd name="connsiteX0" fmla="*/ 0 w 1135291"/>
                <a:gd name="connsiteY0" fmla="*/ 1237523 h 1237523"/>
                <a:gd name="connsiteX1" fmla="*/ 0 w 1135291"/>
                <a:gd name="connsiteY1" fmla="*/ 1201664 h 1237523"/>
                <a:gd name="connsiteX2" fmla="*/ 85821 w 1135291"/>
                <a:gd name="connsiteY2" fmla="*/ 1094678 h 1237523"/>
                <a:gd name="connsiteX3" fmla="*/ 326177 w 1135291"/>
                <a:gd name="connsiteY3" fmla="*/ 807908 h 1237523"/>
                <a:gd name="connsiteX4" fmla="*/ 589468 w 1135291"/>
                <a:gd name="connsiteY4" fmla="*/ 539324 h 1237523"/>
                <a:gd name="connsiteX5" fmla="*/ 861039 w 1135291"/>
                <a:gd name="connsiteY5" fmla="*/ 266669 h 1237523"/>
                <a:gd name="connsiteX6" fmla="*/ 996077 w 1135291"/>
                <a:gd name="connsiteY6" fmla="*/ 130679 h 1237523"/>
                <a:gd name="connsiteX7" fmla="*/ 1063121 w 1135291"/>
                <a:gd name="connsiteY7" fmla="*/ 63365 h 1237523"/>
                <a:gd name="connsiteX8" fmla="*/ 1132745 w 1135291"/>
                <a:gd name="connsiteY8" fmla="*/ 256 h 1237523"/>
                <a:gd name="connsiteX9" fmla="*/ 1134916 w 1135291"/>
                <a:gd name="connsiteY9" fmla="*/ 2699 h 1237523"/>
                <a:gd name="connsiteX10" fmla="*/ 1106823 w 1135291"/>
                <a:gd name="connsiteY10" fmla="*/ 37442 h 1237523"/>
                <a:gd name="connsiteX11" fmla="*/ 839732 w 1135291"/>
                <a:gd name="connsiteY11" fmla="*/ 312134 h 1237523"/>
                <a:gd name="connsiteX12" fmla="*/ 572232 w 1135291"/>
                <a:gd name="connsiteY12" fmla="*/ 586418 h 1237523"/>
                <a:gd name="connsiteX13" fmla="*/ 312469 w 1135291"/>
                <a:gd name="connsiteY13" fmla="*/ 856088 h 1237523"/>
                <a:gd name="connsiteX14" fmla="*/ 74557 w 1135291"/>
                <a:gd name="connsiteY14" fmla="*/ 1144623 h 1237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5291" h="1237523">
                  <a:moveTo>
                    <a:pt x="0" y="1237523"/>
                  </a:moveTo>
                  <a:lnTo>
                    <a:pt x="0" y="1201664"/>
                  </a:lnTo>
                  <a:lnTo>
                    <a:pt x="85821" y="1094678"/>
                  </a:lnTo>
                  <a:cubicBezTo>
                    <a:pt x="163860" y="997369"/>
                    <a:pt x="241082" y="899246"/>
                    <a:pt x="326177" y="807908"/>
                  </a:cubicBezTo>
                  <a:cubicBezTo>
                    <a:pt x="411680" y="716300"/>
                    <a:pt x="501117" y="628220"/>
                    <a:pt x="589468" y="539324"/>
                  </a:cubicBezTo>
                  <a:cubicBezTo>
                    <a:pt x="679856" y="448393"/>
                    <a:pt x="770651" y="357734"/>
                    <a:pt x="861039" y="266669"/>
                  </a:cubicBezTo>
                  <a:cubicBezTo>
                    <a:pt x="906097" y="221340"/>
                    <a:pt x="951019" y="175873"/>
                    <a:pt x="996077" y="130679"/>
                  </a:cubicBezTo>
                  <a:cubicBezTo>
                    <a:pt x="1018471" y="108152"/>
                    <a:pt x="1040729" y="85757"/>
                    <a:pt x="1063121" y="63365"/>
                  </a:cubicBezTo>
                  <a:cubicBezTo>
                    <a:pt x="1085244" y="41107"/>
                    <a:pt x="1107366" y="18713"/>
                    <a:pt x="1132745" y="256"/>
                  </a:cubicBezTo>
                  <a:cubicBezTo>
                    <a:pt x="1134102" y="-695"/>
                    <a:pt x="1136139" y="1205"/>
                    <a:pt x="1134916" y="2699"/>
                  </a:cubicBezTo>
                  <a:cubicBezTo>
                    <a:pt x="1126230" y="15050"/>
                    <a:pt x="1117137" y="26314"/>
                    <a:pt x="1106823" y="37442"/>
                  </a:cubicBezTo>
                  <a:cubicBezTo>
                    <a:pt x="1019828" y="130952"/>
                    <a:pt x="928761" y="220660"/>
                    <a:pt x="839732" y="312134"/>
                  </a:cubicBezTo>
                  <a:cubicBezTo>
                    <a:pt x="750701" y="403743"/>
                    <a:pt x="661534" y="495080"/>
                    <a:pt x="572232" y="586418"/>
                  </a:cubicBezTo>
                  <a:cubicBezTo>
                    <a:pt x="485103" y="675584"/>
                    <a:pt x="395935" y="763257"/>
                    <a:pt x="312469" y="856088"/>
                  </a:cubicBezTo>
                  <a:cubicBezTo>
                    <a:pt x="229139" y="948783"/>
                    <a:pt x="152594" y="1047449"/>
                    <a:pt x="74557" y="1144623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39" name="任意多边形: 形状 1038"/>
            <p:cNvSpPr/>
            <p:nvPr/>
          </p:nvSpPr>
          <p:spPr>
            <a:xfrm rot="5400000">
              <a:off x="3224195" y="-100335"/>
              <a:ext cx="1166245" cy="1366917"/>
            </a:xfrm>
            <a:custGeom>
              <a:avLst/>
              <a:gdLst>
                <a:gd name="connsiteX0" fmla="*/ 0 w 1166245"/>
                <a:gd name="connsiteY0" fmla="*/ 1366917 h 1366917"/>
                <a:gd name="connsiteX1" fmla="*/ 0 w 1166245"/>
                <a:gd name="connsiteY1" fmla="*/ 1331007 h 1366917"/>
                <a:gd name="connsiteX2" fmla="*/ 117987 w 1166245"/>
                <a:gd name="connsiteY2" fmla="*/ 1199292 h 1366917"/>
                <a:gd name="connsiteX3" fmla="*/ 402316 w 1166245"/>
                <a:gd name="connsiteY3" fmla="*/ 907228 h 1366917"/>
                <a:gd name="connsiteX4" fmla="*/ 693022 w 1166245"/>
                <a:gd name="connsiteY4" fmla="*/ 622629 h 1366917"/>
                <a:gd name="connsiteX5" fmla="*/ 980471 w 1166245"/>
                <a:gd name="connsiteY5" fmla="*/ 334772 h 1366917"/>
                <a:gd name="connsiteX6" fmla="*/ 1119310 w 1166245"/>
                <a:gd name="connsiteY6" fmla="*/ 186435 h 1366917"/>
                <a:gd name="connsiteX7" fmla="*/ 1147404 w 1166245"/>
                <a:gd name="connsiteY7" fmla="*/ 149790 h 1366917"/>
                <a:gd name="connsiteX8" fmla="*/ 1131524 w 1166245"/>
                <a:gd name="connsiteY8" fmla="*/ 104732 h 1366917"/>
                <a:gd name="connsiteX9" fmla="*/ 1075472 w 1166245"/>
                <a:gd name="connsiteY9" fmla="*/ 5117 h 1366917"/>
                <a:gd name="connsiteX10" fmla="*/ 1080222 w 1166245"/>
                <a:gd name="connsiteY10" fmla="*/ 1181 h 1366917"/>
                <a:gd name="connsiteX11" fmla="*/ 1112252 w 1166245"/>
                <a:gd name="connsiteY11" fmla="*/ 45559 h 1366917"/>
                <a:gd name="connsiteX12" fmla="*/ 1143467 w 1166245"/>
                <a:gd name="connsiteY12" fmla="*/ 93468 h 1366917"/>
                <a:gd name="connsiteX13" fmla="*/ 1165860 w 1166245"/>
                <a:gd name="connsiteY13" fmla="*/ 137441 h 1366917"/>
                <a:gd name="connsiteX14" fmla="*/ 1151611 w 1166245"/>
                <a:gd name="connsiteY14" fmla="*/ 177612 h 1366917"/>
                <a:gd name="connsiteX15" fmla="*/ 1118359 w 1166245"/>
                <a:gd name="connsiteY15" fmla="*/ 215071 h 1366917"/>
                <a:gd name="connsiteX16" fmla="*/ 977892 w 1166245"/>
                <a:gd name="connsiteY16" fmla="*/ 366123 h 1366917"/>
                <a:gd name="connsiteX17" fmla="*/ 687187 w 1166245"/>
                <a:gd name="connsiteY17" fmla="*/ 659137 h 1366917"/>
                <a:gd name="connsiteX18" fmla="*/ 391730 w 1166245"/>
                <a:gd name="connsiteY18" fmla="*/ 949708 h 1366917"/>
                <a:gd name="connsiteX19" fmla="*/ 106044 w 1166245"/>
                <a:gd name="connsiteY19" fmla="*/ 1246522 h 1366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6245" h="1366917">
                  <a:moveTo>
                    <a:pt x="0" y="1366917"/>
                  </a:moveTo>
                  <a:lnTo>
                    <a:pt x="0" y="1331007"/>
                  </a:lnTo>
                  <a:lnTo>
                    <a:pt x="117987" y="1199292"/>
                  </a:lnTo>
                  <a:cubicBezTo>
                    <a:pt x="210275" y="1099539"/>
                    <a:pt x="305821" y="1002772"/>
                    <a:pt x="402316" y="907228"/>
                  </a:cubicBezTo>
                  <a:cubicBezTo>
                    <a:pt x="498674" y="811819"/>
                    <a:pt x="596120" y="717495"/>
                    <a:pt x="693022" y="622629"/>
                  </a:cubicBezTo>
                  <a:cubicBezTo>
                    <a:pt x="789924" y="527762"/>
                    <a:pt x="886555" y="432489"/>
                    <a:pt x="980471" y="334772"/>
                  </a:cubicBezTo>
                  <a:cubicBezTo>
                    <a:pt x="1027429" y="285915"/>
                    <a:pt x="1073844" y="236649"/>
                    <a:pt x="1119310" y="186435"/>
                  </a:cubicBezTo>
                  <a:cubicBezTo>
                    <a:pt x="1129082" y="175712"/>
                    <a:pt x="1142788" y="164040"/>
                    <a:pt x="1147404" y="149790"/>
                  </a:cubicBezTo>
                  <a:cubicBezTo>
                    <a:pt x="1152560" y="133913"/>
                    <a:pt x="1139260" y="117626"/>
                    <a:pt x="1131524" y="104732"/>
                  </a:cubicBezTo>
                  <a:cubicBezTo>
                    <a:pt x="1112117" y="72024"/>
                    <a:pt x="1091216" y="39724"/>
                    <a:pt x="1075472" y="5117"/>
                  </a:cubicBezTo>
                  <a:cubicBezTo>
                    <a:pt x="1074115" y="2130"/>
                    <a:pt x="1077917" y="-2079"/>
                    <a:pt x="1080222" y="1181"/>
                  </a:cubicBezTo>
                  <a:cubicBezTo>
                    <a:pt x="1091894" y="15430"/>
                    <a:pt x="1102074" y="30223"/>
                    <a:pt x="1112252" y="45559"/>
                  </a:cubicBezTo>
                  <a:cubicBezTo>
                    <a:pt x="1122838" y="61439"/>
                    <a:pt x="1133153" y="77452"/>
                    <a:pt x="1143467" y="93468"/>
                  </a:cubicBezTo>
                  <a:cubicBezTo>
                    <a:pt x="1152289" y="107039"/>
                    <a:pt x="1163554" y="121019"/>
                    <a:pt x="1165860" y="137441"/>
                  </a:cubicBezTo>
                  <a:cubicBezTo>
                    <a:pt x="1168033" y="152640"/>
                    <a:pt x="1160704" y="166077"/>
                    <a:pt x="1151611" y="177612"/>
                  </a:cubicBezTo>
                  <a:cubicBezTo>
                    <a:pt x="1141296" y="190641"/>
                    <a:pt x="1129488" y="202720"/>
                    <a:pt x="1118359" y="215071"/>
                  </a:cubicBezTo>
                  <a:cubicBezTo>
                    <a:pt x="1072352" y="266099"/>
                    <a:pt x="1025394" y="316451"/>
                    <a:pt x="977892" y="366123"/>
                  </a:cubicBezTo>
                  <a:cubicBezTo>
                    <a:pt x="882754" y="465468"/>
                    <a:pt x="785310" y="562777"/>
                    <a:pt x="687187" y="659137"/>
                  </a:cubicBezTo>
                  <a:cubicBezTo>
                    <a:pt x="588519" y="755903"/>
                    <a:pt x="489447" y="852127"/>
                    <a:pt x="391730" y="949708"/>
                  </a:cubicBezTo>
                  <a:cubicBezTo>
                    <a:pt x="294555" y="1046745"/>
                    <a:pt x="198740" y="1145139"/>
                    <a:pt x="106044" y="124652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45" name="任意多边形: 形状 1044"/>
            <p:cNvSpPr/>
            <p:nvPr/>
          </p:nvSpPr>
          <p:spPr>
            <a:xfrm rot="5400000">
              <a:off x="5455218" y="-9032"/>
              <a:ext cx="30799" cy="48864"/>
            </a:xfrm>
            <a:custGeom>
              <a:avLst/>
              <a:gdLst>
                <a:gd name="connsiteX0" fmla="*/ 0 w 30799"/>
                <a:gd name="connsiteY0" fmla="*/ 48864 h 48864"/>
                <a:gd name="connsiteX1" fmla="*/ 0 w 30799"/>
                <a:gd name="connsiteY1" fmla="*/ 28065 h 48864"/>
                <a:gd name="connsiteX2" fmla="*/ 22171 w 30799"/>
                <a:gd name="connsiteY2" fmla="*/ 1420 h 48864"/>
                <a:gd name="connsiteX3" fmla="*/ 30044 w 30799"/>
                <a:gd name="connsiteY3" fmla="*/ 7119 h 48864"/>
                <a:gd name="connsiteX4" fmla="*/ 2899 w 30799"/>
                <a:gd name="connsiteY4" fmla="*/ 45119 h 4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99" h="48864">
                  <a:moveTo>
                    <a:pt x="0" y="48864"/>
                  </a:moveTo>
                  <a:lnTo>
                    <a:pt x="0" y="28065"/>
                  </a:lnTo>
                  <a:lnTo>
                    <a:pt x="22171" y="1420"/>
                  </a:lnTo>
                  <a:cubicBezTo>
                    <a:pt x="25836" y="-2517"/>
                    <a:pt x="33166" y="2505"/>
                    <a:pt x="30044" y="7119"/>
                  </a:cubicBezTo>
                  <a:cubicBezTo>
                    <a:pt x="21494" y="20284"/>
                    <a:pt x="12400" y="32633"/>
                    <a:pt x="2899" y="45119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65" name="任意多边形: 形状 1064"/>
            <p:cNvSpPr/>
            <p:nvPr/>
          </p:nvSpPr>
          <p:spPr>
            <a:xfrm rot="5400000">
              <a:off x="4663598" y="-178802"/>
              <a:ext cx="544768" cy="902373"/>
            </a:xfrm>
            <a:custGeom>
              <a:avLst/>
              <a:gdLst>
                <a:gd name="connsiteX0" fmla="*/ 74569 w 544768"/>
                <a:gd name="connsiteY0" fmla="*/ 8731 h 902373"/>
                <a:gd name="connsiteX1" fmla="*/ 79850 w 544768"/>
                <a:gd name="connsiteY1" fmla="*/ 1023 h 902373"/>
                <a:gd name="connsiteX2" fmla="*/ 84464 w 544768"/>
                <a:gd name="connsiteY2" fmla="*/ 4145 h 902373"/>
                <a:gd name="connsiteX3" fmla="*/ 80437 w 544768"/>
                <a:gd name="connsiteY3" fmla="*/ 11694 h 902373"/>
                <a:gd name="connsiteX4" fmla="*/ 80233 w 544768"/>
                <a:gd name="connsiteY4" fmla="*/ 11609 h 902373"/>
                <a:gd name="connsiteX5" fmla="*/ 79713 w 544768"/>
                <a:gd name="connsiteY5" fmla="*/ 10660 h 902373"/>
                <a:gd name="connsiteX6" fmla="*/ 63112 w 544768"/>
                <a:gd name="connsiteY6" fmla="*/ 25452 h 902373"/>
                <a:gd name="connsiteX7" fmla="*/ 74280 w 544768"/>
                <a:gd name="connsiteY7" fmla="*/ 9153 h 902373"/>
                <a:gd name="connsiteX8" fmla="*/ 80233 w 544768"/>
                <a:gd name="connsiteY8" fmla="*/ 11609 h 902373"/>
                <a:gd name="connsiteX9" fmla="*/ 80359 w 544768"/>
                <a:gd name="connsiteY9" fmla="*/ 11840 h 902373"/>
                <a:gd name="connsiteX10" fmla="*/ 72041 w 544768"/>
                <a:gd name="connsiteY10" fmla="*/ 27430 h 902373"/>
                <a:gd name="connsiteX11" fmla="*/ 60172 w 544768"/>
                <a:gd name="connsiteY11" fmla="*/ 3331 h 902373"/>
                <a:gd name="connsiteX12" fmla="*/ 74569 w 544768"/>
                <a:gd name="connsiteY12" fmla="*/ 8731 h 902373"/>
                <a:gd name="connsiteX13" fmla="*/ 74280 w 544768"/>
                <a:gd name="connsiteY13" fmla="*/ 9153 h 902373"/>
                <a:gd name="connsiteX14" fmla="*/ 48228 w 544768"/>
                <a:gd name="connsiteY14" fmla="*/ 9472 h 902373"/>
                <a:gd name="connsiteX15" fmla="*/ 60172 w 544768"/>
                <a:gd name="connsiteY15" fmla="*/ 3331 h 902373"/>
                <a:gd name="connsiteX16" fmla="*/ 55150 w 544768"/>
                <a:gd name="connsiteY16" fmla="*/ 23689 h 902373"/>
                <a:gd name="connsiteX17" fmla="*/ 63112 w 544768"/>
                <a:gd name="connsiteY17" fmla="*/ 25452 h 902373"/>
                <a:gd name="connsiteX18" fmla="*/ 62175 w 544768"/>
                <a:gd name="connsiteY18" fmla="*/ 26821 h 902373"/>
                <a:gd name="connsiteX19" fmla="*/ 52571 w 544768"/>
                <a:gd name="connsiteY19" fmla="*/ 22740 h 902373"/>
                <a:gd name="connsiteX20" fmla="*/ 48228 w 544768"/>
                <a:gd name="connsiteY20" fmla="*/ 9472 h 902373"/>
                <a:gd name="connsiteX21" fmla="*/ 0 w 544768"/>
                <a:gd name="connsiteY21" fmla="*/ 148960 h 902373"/>
                <a:gd name="connsiteX22" fmla="*/ 0 w 544768"/>
                <a:gd name="connsiteY22" fmla="*/ 117565 h 902373"/>
                <a:gd name="connsiteX23" fmla="*/ 62175 w 544768"/>
                <a:gd name="connsiteY23" fmla="*/ 26821 h 902373"/>
                <a:gd name="connsiteX24" fmla="*/ 70483 w 544768"/>
                <a:gd name="connsiteY24" fmla="*/ 30351 h 902373"/>
                <a:gd name="connsiteX25" fmla="*/ 46090 w 544768"/>
                <a:gd name="connsiteY25" fmla="*/ 76075 h 902373"/>
                <a:gd name="connsiteX26" fmla="*/ 2628 w 544768"/>
                <a:gd name="connsiteY26" fmla="*/ 145155 h 902373"/>
                <a:gd name="connsiteX27" fmla="*/ 0 w 544768"/>
                <a:gd name="connsiteY27" fmla="*/ 891321 h 902373"/>
                <a:gd name="connsiteX28" fmla="*/ 0 w 544768"/>
                <a:gd name="connsiteY28" fmla="*/ 862876 h 902373"/>
                <a:gd name="connsiteX29" fmla="*/ 16947 w 544768"/>
                <a:gd name="connsiteY29" fmla="*/ 876358 h 902373"/>
                <a:gd name="connsiteX30" fmla="*/ 10092 w 544768"/>
                <a:gd name="connsiteY30" fmla="*/ 883730 h 902373"/>
                <a:gd name="connsiteX31" fmla="*/ 25699 w 544768"/>
                <a:gd name="connsiteY31" fmla="*/ 883322 h 902373"/>
                <a:gd name="connsiteX32" fmla="*/ 16947 w 544768"/>
                <a:gd name="connsiteY32" fmla="*/ 876358 h 902373"/>
                <a:gd name="connsiteX33" fmla="*/ 125316 w 544768"/>
                <a:gd name="connsiteY33" fmla="*/ 759819 h 902373"/>
                <a:gd name="connsiteX34" fmla="*/ 419515 w 544768"/>
                <a:gd name="connsiteY34" fmla="*/ 417888 h 902373"/>
                <a:gd name="connsiteX35" fmla="*/ 519939 w 544768"/>
                <a:gd name="connsiteY35" fmla="*/ 317681 h 902373"/>
                <a:gd name="connsiteX36" fmla="*/ 524596 w 544768"/>
                <a:gd name="connsiteY36" fmla="*/ 324980 h 902373"/>
                <a:gd name="connsiteX37" fmla="*/ 525953 w 544768"/>
                <a:gd name="connsiteY37" fmla="*/ 311680 h 902373"/>
                <a:gd name="connsiteX38" fmla="*/ 519939 w 544768"/>
                <a:gd name="connsiteY38" fmla="*/ 317681 h 902373"/>
                <a:gd name="connsiteX39" fmla="*/ 493602 w 544768"/>
                <a:gd name="connsiteY39" fmla="*/ 276410 h 902373"/>
                <a:gd name="connsiteX40" fmla="*/ 454158 w 544768"/>
                <a:gd name="connsiteY40" fmla="*/ 234458 h 902373"/>
                <a:gd name="connsiteX41" fmla="*/ 362414 w 544768"/>
                <a:gd name="connsiteY41" fmla="*/ 173386 h 902373"/>
                <a:gd name="connsiteX42" fmla="*/ 261848 w 544768"/>
                <a:gd name="connsiteY42" fmla="*/ 118962 h 902373"/>
                <a:gd name="connsiteX43" fmla="*/ 158972 w 544768"/>
                <a:gd name="connsiteY43" fmla="*/ 69018 h 902373"/>
                <a:gd name="connsiteX44" fmla="*/ 105907 w 544768"/>
                <a:gd name="connsiteY44" fmla="*/ 45404 h 902373"/>
                <a:gd name="connsiteX45" fmla="*/ 70483 w 544768"/>
                <a:gd name="connsiteY45" fmla="*/ 30351 h 902373"/>
                <a:gd name="connsiteX46" fmla="*/ 72041 w 544768"/>
                <a:gd name="connsiteY46" fmla="*/ 27430 h 902373"/>
                <a:gd name="connsiteX47" fmla="*/ 75371 w 544768"/>
                <a:gd name="connsiteY47" fmla="*/ 28168 h 902373"/>
                <a:gd name="connsiteX48" fmla="*/ 85838 w 544768"/>
                <a:gd name="connsiteY48" fmla="*/ 21857 h 902373"/>
                <a:gd name="connsiteX49" fmla="*/ 80359 w 544768"/>
                <a:gd name="connsiteY49" fmla="*/ 11840 h 902373"/>
                <a:gd name="connsiteX50" fmla="*/ 80437 w 544768"/>
                <a:gd name="connsiteY50" fmla="*/ 11694 h 902373"/>
                <a:gd name="connsiteX51" fmla="*/ 122329 w 544768"/>
                <a:gd name="connsiteY51" fmla="*/ 28981 h 902373"/>
                <a:gd name="connsiteX52" fmla="*/ 182587 w 544768"/>
                <a:gd name="connsiteY52" fmla="*/ 55989 h 902373"/>
                <a:gd name="connsiteX53" fmla="*/ 390778 w 544768"/>
                <a:gd name="connsiteY53" fmla="*/ 164563 h 902373"/>
                <a:gd name="connsiteX54" fmla="*/ 480758 w 544768"/>
                <a:gd name="connsiteY54" fmla="*/ 229301 h 902373"/>
                <a:gd name="connsiteX55" fmla="*/ 543189 w 544768"/>
                <a:gd name="connsiteY55" fmla="*/ 313581 h 902373"/>
                <a:gd name="connsiteX56" fmla="*/ 541832 w 544768"/>
                <a:gd name="connsiteY56" fmla="*/ 326882 h 902373"/>
                <a:gd name="connsiteX57" fmla="*/ 422671 w 544768"/>
                <a:gd name="connsiteY57" fmla="*/ 446720 h 902373"/>
                <a:gd name="connsiteX58" fmla="*/ 26105 w 544768"/>
                <a:gd name="connsiteY58" fmla="*/ 899064 h 902373"/>
                <a:gd name="connsiteX59" fmla="*/ 10498 w 544768"/>
                <a:gd name="connsiteY59" fmla="*/ 899472 h 902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44768" h="902373">
                  <a:moveTo>
                    <a:pt x="74569" y="8731"/>
                  </a:moveTo>
                  <a:lnTo>
                    <a:pt x="79850" y="1023"/>
                  </a:lnTo>
                  <a:cubicBezTo>
                    <a:pt x="82021" y="-1691"/>
                    <a:pt x="85686" y="1568"/>
                    <a:pt x="84464" y="4145"/>
                  </a:cubicBezTo>
                  <a:lnTo>
                    <a:pt x="80437" y="11694"/>
                  </a:lnTo>
                  <a:lnTo>
                    <a:pt x="80233" y="11609"/>
                  </a:lnTo>
                  <a:lnTo>
                    <a:pt x="79713" y="10660"/>
                  </a:lnTo>
                  <a:close/>
                  <a:moveTo>
                    <a:pt x="63112" y="25452"/>
                  </a:moveTo>
                  <a:lnTo>
                    <a:pt x="74280" y="9153"/>
                  </a:lnTo>
                  <a:lnTo>
                    <a:pt x="80233" y="11609"/>
                  </a:lnTo>
                  <a:lnTo>
                    <a:pt x="80359" y="11840"/>
                  </a:lnTo>
                  <a:lnTo>
                    <a:pt x="72041" y="27430"/>
                  </a:lnTo>
                  <a:close/>
                  <a:moveTo>
                    <a:pt x="60172" y="3331"/>
                  </a:moveTo>
                  <a:lnTo>
                    <a:pt x="74569" y="8731"/>
                  </a:lnTo>
                  <a:lnTo>
                    <a:pt x="74280" y="9153"/>
                  </a:lnTo>
                  <a:close/>
                  <a:moveTo>
                    <a:pt x="48228" y="9472"/>
                  </a:moveTo>
                  <a:cubicBezTo>
                    <a:pt x="50060" y="4755"/>
                    <a:pt x="54607" y="1227"/>
                    <a:pt x="60172" y="3331"/>
                  </a:cubicBezTo>
                  <a:cubicBezTo>
                    <a:pt x="58543" y="10118"/>
                    <a:pt x="56778" y="16902"/>
                    <a:pt x="55150" y="23689"/>
                  </a:cubicBezTo>
                  <a:lnTo>
                    <a:pt x="63112" y="25452"/>
                  </a:lnTo>
                  <a:lnTo>
                    <a:pt x="62175" y="26821"/>
                  </a:lnTo>
                  <a:lnTo>
                    <a:pt x="52571" y="22740"/>
                  </a:lnTo>
                  <a:cubicBezTo>
                    <a:pt x="47278" y="20092"/>
                    <a:pt x="46396" y="14188"/>
                    <a:pt x="48228" y="9472"/>
                  </a:cubicBezTo>
                  <a:close/>
                  <a:moveTo>
                    <a:pt x="0" y="148960"/>
                  </a:moveTo>
                  <a:lnTo>
                    <a:pt x="0" y="117565"/>
                  </a:lnTo>
                  <a:lnTo>
                    <a:pt x="62175" y="26821"/>
                  </a:lnTo>
                  <a:lnTo>
                    <a:pt x="70483" y="30351"/>
                  </a:lnTo>
                  <a:lnTo>
                    <a:pt x="46090" y="76075"/>
                  </a:lnTo>
                  <a:cubicBezTo>
                    <a:pt x="32111" y="99452"/>
                    <a:pt x="17284" y="122355"/>
                    <a:pt x="2628" y="145155"/>
                  </a:cubicBezTo>
                  <a:close/>
                  <a:moveTo>
                    <a:pt x="0" y="891321"/>
                  </a:moveTo>
                  <a:lnTo>
                    <a:pt x="0" y="862876"/>
                  </a:lnTo>
                  <a:lnTo>
                    <a:pt x="16947" y="876358"/>
                  </a:lnTo>
                  <a:lnTo>
                    <a:pt x="10092" y="883730"/>
                  </a:lnTo>
                  <a:cubicBezTo>
                    <a:pt x="15248" y="883593"/>
                    <a:pt x="20541" y="883458"/>
                    <a:pt x="25699" y="883322"/>
                  </a:cubicBezTo>
                  <a:lnTo>
                    <a:pt x="16947" y="876358"/>
                  </a:lnTo>
                  <a:lnTo>
                    <a:pt x="125316" y="759819"/>
                  </a:lnTo>
                  <a:cubicBezTo>
                    <a:pt x="224356" y="646835"/>
                    <a:pt x="316983" y="527743"/>
                    <a:pt x="419515" y="417888"/>
                  </a:cubicBezTo>
                  <a:lnTo>
                    <a:pt x="519939" y="317681"/>
                  </a:lnTo>
                  <a:lnTo>
                    <a:pt x="524596" y="324980"/>
                  </a:lnTo>
                  <a:cubicBezTo>
                    <a:pt x="525002" y="320503"/>
                    <a:pt x="525545" y="316159"/>
                    <a:pt x="525953" y="311680"/>
                  </a:cubicBezTo>
                  <a:lnTo>
                    <a:pt x="519939" y="317681"/>
                  </a:lnTo>
                  <a:lnTo>
                    <a:pt x="493602" y="276410"/>
                  </a:lnTo>
                  <a:cubicBezTo>
                    <a:pt x="481845" y="261261"/>
                    <a:pt x="468680" y="247215"/>
                    <a:pt x="454158" y="234458"/>
                  </a:cubicBezTo>
                  <a:cubicBezTo>
                    <a:pt x="426473" y="210165"/>
                    <a:pt x="394307" y="191570"/>
                    <a:pt x="362414" y="173386"/>
                  </a:cubicBezTo>
                  <a:cubicBezTo>
                    <a:pt x="329298" y="154519"/>
                    <a:pt x="295777" y="136334"/>
                    <a:pt x="261848" y="118962"/>
                  </a:cubicBezTo>
                  <a:cubicBezTo>
                    <a:pt x="227918" y="101591"/>
                    <a:pt x="193718" y="84898"/>
                    <a:pt x="158972" y="69018"/>
                  </a:cubicBezTo>
                  <a:cubicBezTo>
                    <a:pt x="141330" y="60875"/>
                    <a:pt x="123686" y="53005"/>
                    <a:pt x="105907" y="45404"/>
                  </a:cubicBezTo>
                  <a:lnTo>
                    <a:pt x="70483" y="30351"/>
                  </a:lnTo>
                  <a:lnTo>
                    <a:pt x="72041" y="27430"/>
                  </a:lnTo>
                  <a:lnTo>
                    <a:pt x="75371" y="28168"/>
                  </a:lnTo>
                  <a:cubicBezTo>
                    <a:pt x="81140" y="29457"/>
                    <a:pt x="84872" y="26064"/>
                    <a:pt x="85838" y="21857"/>
                  </a:cubicBezTo>
                  <a:lnTo>
                    <a:pt x="80359" y="11840"/>
                  </a:lnTo>
                  <a:lnTo>
                    <a:pt x="80437" y="11694"/>
                  </a:lnTo>
                  <a:lnTo>
                    <a:pt x="122329" y="28981"/>
                  </a:lnTo>
                  <a:cubicBezTo>
                    <a:pt x="142551" y="37668"/>
                    <a:pt x="162637" y="46761"/>
                    <a:pt x="182587" y="55989"/>
                  </a:cubicBezTo>
                  <a:cubicBezTo>
                    <a:pt x="253568" y="88968"/>
                    <a:pt x="323191" y="125069"/>
                    <a:pt x="390778" y="164563"/>
                  </a:cubicBezTo>
                  <a:cubicBezTo>
                    <a:pt x="422808" y="183292"/>
                    <a:pt x="454158" y="203513"/>
                    <a:pt x="480758" y="229301"/>
                  </a:cubicBezTo>
                  <a:cubicBezTo>
                    <a:pt x="506003" y="253730"/>
                    <a:pt x="527175" y="282366"/>
                    <a:pt x="543189" y="313581"/>
                  </a:cubicBezTo>
                  <a:cubicBezTo>
                    <a:pt x="545360" y="317789"/>
                    <a:pt x="545632" y="323488"/>
                    <a:pt x="541832" y="326882"/>
                  </a:cubicBezTo>
                  <a:cubicBezTo>
                    <a:pt x="500302" y="365018"/>
                    <a:pt x="460808" y="405190"/>
                    <a:pt x="422671" y="446720"/>
                  </a:cubicBezTo>
                  <a:cubicBezTo>
                    <a:pt x="286954" y="594380"/>
                    <a:pt x="168067" y="756968"/>
                    <a:pt x="26105" y="899064"/>
                  </a:cubicBezTo>
                  <a:cubicBezTo>
                    <a:pt x="21492" y="903680"/>
                    <a:pt x="15248" y="903137"/>
                    <a:pt x="10498" y="899472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69" name="任意多边形: 形状 568"/>
            <p:cNvSpPr/>
            <p:nvPr/>
          </p:nvSpPr>
          <p:spPr>
            <a:xfrm rot="5400000">
              <a:off x="4576167" y="589160"/>
              <a:ext cx="358486" cy="411500"/>
            </a:xfrm>
            <a:custGeom>
              <a:avLst/>
              <a:gdLst>
                <a:gd name="connsiteX0" fmla="*/ 69 w 188893"/>
                <a:gd name="connsiteY0" fmla="*/ 1259 h 216827"/>
                <a:gd name="connsiteX1" fmla="*/ 34609 w 188893"/>
                <a:gd name="connsiteY1" fmla="*/ 22641 h 216827"/>
                <a:gd name="connsiteX2" fmla="*/ 32821 w 188893"/>
                <a:gd name="connsiteY2" fmla="*/ 16491 h 216827"/>
                <a:gd name="connsiteX3" fmla="*/ 33179 w 188893"/>
                <a:gd name="connsiteY3" fmla="*/ 37158 h 216827"/>
                <a:gd name="connsiteX4" fmla="*/ 57565 w 188893"/>
                <a:gd name="connsiteY4" fmla="*/ 49315 h 216827"/>
                <a:gd name="connsiteX5" fmla="*/ 72510 w 188893"/>
                <a:gd name="connsiteY5" fmla="*/ 70840 h 216827"/>
                <a:gd name="connsiteX6" fmla="*/ 82308 w 188893"/>
                <a:gd name="connsiteY6" fmla="*/ 95583 h 216827"/>
                <a:gd name="connsiteX7" fmla="*/ 107337 w 188893"/>
                <a:gd name="connsiteY7" fmla="*/ 110815 h 216827"/>
                <a:gd name="connsiteX8" fmla="*/ 129148 w 188893"/>
                <a:gd name="connsiteY8" fmla="*/ 127335 h 216827"/>
                <a:gd name="connsiteX9" fmla="*/ 132581 w 188893"/>
                <a:gd name="connsiteY9" fmla="*/ 137490 h 216827"/>
                <a:gd name="connsiteX10" fmla="*/ 141591 w 188893"/>
                <a:gd name="connsiteY10" fmla="*/ 145642 h 216827"/>
                <a:gd name="connsiteX11" fmla="*/ 148814 w 188893"/>
                <a:gd name="connsiteY11" fmla="*/ 151792 h 216827"/>
                <a:gd name="connsiteX12" fmla="*/ 147956 w 188893"/>
                <a:gd name="connsiteY12" fmla="*/ 164879 h 216827"/>
                <a:gd name="connsiteX13" fmla="*/ 148671 w 188893"/>
                <a:gd name="connsiteY13" fmla="*/ 180397 h 216827"/>
                <a:gd name="connsiteX14" fmla="*/ 160828 w 188893"/>
                <a:gd name="connsiteY14" fmla="*/ 194628 h 216827"/>
                <a:gd name="connsiteX15" fmla="*/ 174987 w 188893"/>
                <a:gd name="connsiteY15" fmla="*/ 209788 h 216827"/>
                <a:gd name="connsiteX16" fmla="*/ 187859 w 188893"/>
                <a:gd name="connsiteY16" fmla="*/ 215438 h 216827"/>
                <a:gd name="connsiteX17" fmla="*/ 188360 w 188893"/>
                <a:gd name="connsiteY17" fmla="*/ 210718 h 216827"/>
                <a:gd name="connsiteX18" fmla="*/ 181638 w 188893"/>
                <a:gd name="connsiteY18" fmla="*/ 207500 h 216827"/>
                <a:gd name="connsiteX19" fmla="*/ 181781 w 188893"/>
                <a:gd name="connsiteY19" fmla="*/ 212720 h 216827"/>
                <a:gd name="connsiteX20" fmla="*/ 182281 w 188893"/>
                <a:gd name="connsiteY20" fmla="*/ 210074 h 216827"/>
                <a:gd name="connsiteX21" fmla="*/ 186930 w 188893"/>
                <a:gd name="connsiteY21" fmla="*/ 209359 h 216827"/>
                <a:gd name="connsiteX22" fmla="*/ 186787 w 188893"/>
                <a:gd name="connsiteY22" fmla="*/ 209288 h 216827"/>
                <a:gd name="connsiteX23" fmla="*/ 188717 w 188893"/>
                <a:gd name="connsiteY23" fmla="*/ 211648 h 216827"/>
                <a:gd name="connsiteX24" fmla="*/ 179636 w 188893"/>
                <a:gd name="connsiteY24" fmla="*/ 199991 h 216827"/>
                <a:gd name="connsiteX25" fmla="*/ 167192 w 188893"/>
                <a:gd name="connsiteY25" fmla="*/ 186761 h 216827"/>
                <a:gd name="connsiteX26" fmla="*/ 157109 w 188893"/>
                <a:gd name="connsiteY26" fmla="*/ 175034 h 216827"/>
                <a:gd name="connsiteX27" fmla="*/ 159040 w 188893"/>
                <a:gd name="connsiteY27" fmla="*/ 161589 h 216827"/>
                <a:gd name="connsiteX28" fmla="*/ 152389 w 188893"/>
                <a:gd name="connsiteY28" fmla="*/ 141566 h 216827"/>
                <a:gd name="connsiteX29" fmla="*/ 144094 w 188893"/>
                <a:gd name="connsiteY29" fmla="*/ 135630 h 216827"/>
                <a:gd name="connsiteX30" fmla="*/ 139446 w 188893"/>
                <a:gd name="connsiteY30" fmla="*/ 128193 h 216827"/>
                <a:gd name="connsiteX31" fmla="*/ 99399 w 188893"/>
                <a:gd name="connsiteY31" fmla="*/ 97157 h 216827"/>
                <a:gd name="connsiteX32" fmla="*/ 83237 w 188893"/>
                <a:gd name="connsiteY32" fmla="*/ 77992 h 216827"/>
                <a:gd name="connsiteX33" fmla="*/ 76229 w 188893"/>
                <a:gd name="connsiteY33" fmla="*/ 55036 h 216827"/>
                <a:gd name="connsiteX34" fmla="*/ 53059 w 188893"/>
                <a:gd name="connsiteY34" fmla="*/ 39375 h 216827"/>
                <a:gd name="connsiteX35" fmla="*/ 40259 w 188893"/>
                <a:gd name="connsiteY35" fmla="*/ 33082 h 216827"/>
                <a:gd name="connsiteX36" fmla="*/ 38328 w 188893"/>
                <a:gd name="connsiteY36" fmla="*/ 21640 h 216827"/>
                <a:gd name="connsiteX37" fmla="*/ 36540 w 188893"/>
                <a:gd name="connsiteY37" fmla="*/ 15490 h 216827"/>
                <a:gd name="connsiteX38" fmla="*/ 17732 w 188893"/>
                <a:gd name="connsiteY38" fmla="*/ 9626 h 216827"/>
                <a:gd name="connsiteX39" fmla="*/ 1285 w 188893"/>
                <a:gd name="connsiteY39" fmla="*/ 115 h 216827"/>
                <a:gd name="connsiteX40" fmla="*/ 69 w 188893"/>
                <a:gd name="connsiteY40" fmla="*/ 1259 h 216827"/>
                <a:gd name="connsiteX41" fmla="*/ 69 w 188893"/>
                <a:gd name="connsiteY41" fmla="*/ 1259 h 216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8893" h="216827">
                  <a:moveTo>
                    <a:pt x="69" y="1259"/>
                  </a:moveTo>
                  <a:cubicBezTo>
                    <a:pt x="5933" y="13845"/>
                    <a:pt x="21665" y="20353"/>
                    <a:pt x="34609" y="22641"/>
                  </a:cubicBezTo>
                  <a:cubicBezTo>
                    <a:pt x="34037" y="20567"/>
                    <a:pt x="33393" y="18565"/>
                    <a:pt x="32821" y="16491"/>
                  </a:cubicBezTo>
                  <a:cubicBezTo>
                    <a:pt x="26743" y="22284"/>
                    <a:pt x="28459" y="31080"/>
                    <a:pt x="33179" y="37158"/>
                  </a:cubicBezTo>
                  <a:cubicBezTo>
                    <a:pt x="39329" y="45024"/>
                    <a:pt x="48840" y="45954"/>
                    <a:pt x="57565" y="49315"/>
                  </a:cubicBezTo>
                  <a:cubicBezTo>
                    <a:pt x="67362" y="53105"/>
                    <a:pt x="70294" y="61329"/>
                    <a:pt x="72510" y="70840"/>
                  </a:cubicBezTo>
                  <a:cubicBezTo>
                    <a:pt x="74584" y="79636"/>
                    <a:pt x="76301" y="88504"/>
                    <a:pt x="82308" y="95583"/>
                  </a:cubicBezTo>
                  <a:cubicBezTo>
                    <a:pt x="88815" y="103235"/>
                    <a:pt x="98398" y="106954"/>
                    <a:pt x="107337" y="110815"/>
                  </a:cubicBezTo>
                  <a:cubicBezTo>
                    <a:pt x="115418" y="114248"/>
                    <a:pt x="125429" y="118753"/>
                    <a:pt x="129148" y="127335"/>
                  </a:cubicBezTo>
                  <a:cubicBezTo>
                    <a:pt x="130578" y="130696"/>
                    <a:pt x="130578" y="134343"/>
                    <a:pt x="132581" y="137490"/>
                  </a:cubicBezTo>
                  <a:cubicBezTo>
                    <a:pt x="134869" y="140922"/>
                    <a:pt x="138302" y="143282"/>
                    <a:pt x="141591" y="145642"/>
                  </a:cubicBezTo>
                  <a:cubicBezTo>
                    <a:pt x="144094" y="147358"/>
                    <a:pt x="147169" y="149146"/>
                    <a:pt x="148814" y="151792"/>
                  </a:cubicBezTo>
                  <a:cubicBezTo>
                    <a:pt x="151317" y="155725"/>
                    <a:pt x="149028" y="160802"/>
                    <a:pt x="147956" y="164879"/>
                  </a:cubicBezTo>
                  <a:cubicBezTo>
                    <a:pt x="146597" y="170099"/>
                    <a:pt x="146025" y="175463"/>
                    <a:pt x="148671" y="180397"/>
                  </a:cubicBezTo>
                  <a:cubicBezTo>
                    <a:pt x="151531" y="185831"/>
                    <a:pt x="156752" y="190194"/>
                    <a:pt x="160828" y="194628"/>
                  </a:cubicBezTo>
                  <a:cubicBezTo>
                    <a:pt x="165548" y="199705"/>
                    <a:pt x="170267" y="204782"/>
                    <a:pt x="174987" y="209788"/>
                  </a:cubicBezTo>
                  <a:cubicBezTo>
                    <a:pt x="177991" y="213006"/>
                    <a:pt x="182925" y="219729"/>
                    <a:pt x="187859" y="215438"/>
                  </a:cubicBezTo>
                  <a:cubicBezTo>
                    <a:pt x="189218" y="214222"/>
                    <a:pt x="189075" y="212148"/>
                    <a:pt x="188360" y="210718"/>
                  </a:cubicBezTo>
                  <a:cubicBezTo>
                    <a:pt x="187144" y="208215"/>
                    <a:pt x="184212" y="207071"/>
                    <a:pt x="181638" y="207500"/>
                  </a:cubicBezTo>
                  <a:cubicBezTo>
                    <a:pt x="179063" y="207929"/>
                    <a:pt x="179206" y="212363"/>
                    <a:pt x="181781" y="212720"/>
                  </a:cubicBezTo>
                  <a:cubicBezTo>
                    <a:pt x="181924" y="211862"/>
                    <a:pt x="182138" y="210932"/>
                    <a:pt x="182281" y="210074"/>
                  </a:cubicBezTo>
                  <a:cubicBezTo>
                    <a:pt x="183855" y="209860"/>
                    <a:pt x="185428" y="209573"/>
                    <a:pt x="186930" y="209359"/>
                  </a:cubicBezTo>
                  <a:cubicBezTo>
                    <a:pt x="186858" y="209359"/>
                    <a:pt x="186787" y="209288"/>
                    <a:pt x="186787" y="209288"/>
                  </a:cubicBezTo>
                  <a:cubicBezTo>
                    <a:pt x="187430" y="210074"/>
                    <a:pt x="188074" y="210861"/>
                    <a:pt x="188717" y="211648"/>
                  </a:cubicBezTo>
                  <a:cubicBezTo>
                    <a:pt x="187573" y="206856"/>
                    <a:pt x="182925" y="203424"/>
                    <a:pt x="179636" y="199991"/>
                  </a:cubicBezTo>
                  <a:cubicBezTo>
                    <a:pt x="175488" y="195557"/>
                    <a:pt x="171340" y="191195"/>
                    <a:pt x="167192" y="186761"/>
                  </a:cubicBezTo>
                  <a:cubicBezTo>
                    <a:pt x="164117" y="183472"/>
                    <a:pt x="158682" y="179396"/>
                    <a:pt x="157109" y="175034"/>
                  </a:cubicBezTo>
                  <a:cubicBezTo>
                    <a:pt x="155536" y="170743"/>
                    <a:pt x="158182" y="165737"/>
                    <a:pt x="159040" y="161589"/>
                  </a:cubicBezTo>
                  <a:cubicBezTo>
                    <a:pt x="160756" y="153580"/>
                    <a:pt x="158754" y="146715"/>
                    <a:pt x="152389" y="141566"/>
                  </a:cubicBezTo>
                  <a:cubicBezTo>
                    <a:pt x="149743" y="139420"/>
                    <a:pt x="146740" y="137704"/>
                    <a:pt x="144094" y="135630"/>
                  </a:cubicBezTo>
                  <a:cubicBezTo>
                    <a:pt x="141162" y="133413"/>
                    <a:pt x="140232" y="131626"/>
                    <a:pt x="139446" y="128193"/>
                  </a:cubicBezTo>
                  <a:cubicBezTo>
                    <a:pt x="135155" y="109385"/>
                    <a:pt x="114131" y="104880"/>
                    <a:pt x="99399" y="97157"/>
                  </a:cubicBezTo>
                  <a:cubicBezTo>
                    <a:pt x="91104" y="92795"/>
                    <a:pt x="85955" y="86931"/>
                    <a:pt x="83237" y="77992"/>
                  </a:cubicBezTo>
                  <a:cubicBezTo>
                    <a:pt x="80949" y="70340"/>
                    <a:pt x="79948" y="62187"/>
                    <a:pt x="76229" y="55036"/>
                  </a:cubicBezTo>
                  <a:cubicBezTo>
                    <a:pt x="71438" y="45668"/>
                    <a:pt x="62642" y="42164"/>
                    <a:pt x="53059" y="39375"/>
                  </a:cubicBezTo>
                  <a:cubicBezTo>
                    <a:pt x="48411" y="38016"/>
                    <a:pt x="43620" y="36801"/>
                    <a:pt x="40259" y="33082"/>
                  </a:cubicBezTo>
                  <a:cubicBezTo>
                    <a:pt x="37470" y="30007"/>
                    <a:pt x="34967" y="25073"/>
                    <a:pt x="38328" y="21640"/>
                  </a:cubicBezTo>
                  <a:cubicBezTo>
                    <a:pt x="40116" y="19781"/>
                    <a:pt x="39329" y="15919"/>
                    <a:pt x="36540" y="15490"/>
                  </a:cubicBezTo>
                  <a:cubicBezTo>
                    <a:pt x="29961" y="14561"/>
                    <a:pt x="23668" y="12630"/>
                    <a:pt x="17732" y="9626"/>
                  </a:cubicBezTo>
                  <a:cubicBezTo>
                    <a:pt x="12083" y="6837"/>
                    <a:pt x="6934" y="3047"/>
                    <a:pt x="1285" y="115"/>
                  </a:cubicBezTo>
                  <a:cubicBezTo>
                    <a:pt x="426" y="-314"/>
                    <a:pt x="-217" y="544"/>
                    <a:pt x="69" y="1259"/>
                  </a:cubicBezTo>
                  <a:lnTo>
                    <a:pt x="69" y="125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70" name="任意多边形: 形状 569"/>
            <p:cNvSpPr/>
            <p:nvPr/>
          </p:nvSpPr>
          <p:spPr>
            <a:xfrm rot="5400000">
              <a:off x="4424894" y="440738"/>
              <a:ext cx="379506" cy="384871"/>
            </a:xfrm>
            <a:custGeom>
              <a:avLst/>
              <a:gdLst>
                <a:gd name="connsiteX0" fmla="*/ 1439 w 199969"/>
                <a:gd name="connsiteY0" fmla="*/ 3313 h 202796"/>
                <a:gd name="connsiteX1" fmla="*/ 16743 w 199969"/>
                <a:gd name="connsiteY1" fmla="*/ 18760 h 202796"/>
                <a:gd name="connsiteX2" fmla="*/ 28614 w 199969"/>
                <a:gd name="connsiteY2" fmla="*/ 33634 h 202796"/>
                <a:gd name="connsiteX3" fmla="*/ 43846 w 199969"/>
                <a:gd name="connsiteY3" fmla="*/ 38640 h 202796"/>
                <a:gd name="connsiteX4" fmla="*/ 55931 w 199969"/>
                <a:gd name="connsiteY4" fmla="*/ 44504 h 202796"/>
                <a:gd name="connsiteX5" fmla="*/ 53142 w 199969"/>
                <a:gd name="connsiteY5" fmla="*/ 60522 h 202796"/>
                <a:gd name="connsiteX6" fmla="*/ 58506 w 199969"/>
                <a:gd name="connsiteY6" fmla="*/ 77042 h 202796"/>
                <a:gd name="connsiteX7" fmla="*/ 80174 w 199969"/>
                <a:gd name="connsiteY7" fmla="*/ 84765 h 202796"/>
                <a:gd name="connsiteX8" fmla="*/ 105775 w 199969"/>
                <a:gd name="connsiteY8" fmla="*/ 92130 h 202796"/>
                <a:gd name="connsiteX9" fmla="*/ 101198 w 199969"/>
                <a:gd name="connsiteY9" fmla="*/ 86410 h 202796"/>
                <a:gd name="connsiteX10" fmla="*/ 100769 w 199969"/>
                <a:gd name="connsiteY10" fmla="*/ 88054 h 202796"/>
                <a:gd name="connsiteX11" fmla="*/ 97766 w 199969"/>
                <a:gd name="connsiteY11" fmla="*/ 91058 h 202796"/>
                <a:gd name="connsiteX12" fmla="*/ 92474 w 199969"/>
                <a:gd name="connsiteY12" fmla="*/ 98781 h 202796"/>
                <a:gd name="connsiteX13" fmla="*/ 98767 w 199969"/>
                <a:gd name="connsiteY13" fmla="*/ 116087 h 202796"/>
                <a:gd name="connsiteX14" fmla="*/ 119076 w 199969"/>
                <a:gd name="connsiteY14" fmla="*/ 127815 h 202796"/>
                <a:gd name="connsiteX15" fmla="*/ 141603 w 199969"/>
                <a:gd name="connsiteY15" fmla="*/ 139615 h 202796"/>
                <a:gd name="connsiteX16" fmla="*/ 153402 w 199969"/>
                <a:gd name="connsiteY16" fmla="*/ 156491 h 202796"/>
                <a:gd name="connsiteX17" fmla="*/ 168420 w 199969"/>
                <a:gd name="connsiteY17" fmla="*/ 170436 h 202796"/>
                <a:gd name="connsiteX18" fmla="*/ 184224 w 199969"/>
                <a:gd name="connsiteY18" fmla="*/ 183880 h 202796"/>
                <a:gd name="connsiteX19" fmla="*/ 187513 w 199969"/>
                <a:gd name="connsiteY19" fmla="*/ 193678 h 202796"/>
                <a:gd name="connsiteX20" fmla="*/ 188443 w 199969"/>
                <a:gd name="connsiteY20" fmla="*/ 199256 h 202796"/>
                <a:gd name="connsiteX21" fmla="*/ 190517 w 199969"/>
                <a:gd name="connsiteY21" fmla="*/ 201258 h 202796"/>
                <a:gd name="connsiteX22" fmla="*/ 192948 w 199969"/>
                <a:gd name="connsiteY22" fmla="*/ 195394 h 202796"/>
                <a:gd name="connsiteX23" fmla="*/ 187227 w 199969"/>
                <a:gd name="connsiteY23" fmla="*/ 197969 h 202796"/>
                <a:gd name="connsiteX24" fmla="*/ 198669 w 199969"/>
                <a:gd name="connsiteY24" fmla="*/ 194750 h 202796"/>
                <a:gd name="connsiteX25" fmla="*/ 198240 w 199969"/>
                <a:gd name="connsiteY25" fmla="*/ 199113 h 202796"/>
                <a:gd name="connsiteX26" fmla="*/ 195594 w 199969"/>
                <a:gd name="connsiteY26" fmla="*/ 178660 h 202796"/>
                <a:gd name="connsiteX27" fmla="*/ 180076 w 199969"/>
                <a:gd name="connsiteY27" fmla="*/ 163642 h 202796"/>
                <a:gd name="connsiteX28" fmla="*/ 164701 w 199969"/>
                <a:gd name="connsiteY28" fmla="*/ 151199 h 202796"/>
                <a:gd name="connsiteX29" fmla="*/ 154189 w 199969"/>
                <a:gd name="connsiteY29" fmla="*/ 134037 h 202796"/>
                <a:gd name="connsiteX30" fmla="*/ 135953 w 199969"/>
                <a:gd name="connsiteY30" fmla="*/ 122881 h 202796"/>
                <a:gd name="connsiteX31" fmla="*/ 112569 w 199969"/>
                <a:gd name="connsiteY31" fmla="*/ 110867 h 202796"/>
                <a:gd name="connsiteX32" fmla="*/ 105346 w 199969"/>
                <a:gd name="connsiteY32" fmla="*/ 105646 h 202796"/>
                <a:gd name="connsiteX33" fmla="*/ 105847 w 199969"/>
                <a:gd name="connsiteY33" fmla="*/ 100354 h 202796"/>
                <a:gd name="connsiteX34" fmla="*/ 113355 w 199969"/>
                <a:gd name="connsiteY34" fmla="*/ 86266 h 202796"/>
                <a:gd name="connsiteX35" fmla="*/ 108779 w 199969"/>
                <a:gd name="connsiteY35" fmla="*/ 80546 h 202796"/>
                <a:gd name="connsiteX36" fmla="*/ 82248 w 199969"/>
                <a:gd name="connsiteY36" fmla="*/ 73180 h 202796"/>
                <a:gd name="connsiteX37" fmla="*/ 69376 w 199969"/>
                <a:gd name="connsiteY37" fmla="*/ 69604 h 202796"/>
                <a:gd name="connsiteX38" fmla="*/ 64084 w 199969"/>
                <a:gd name="connsiteY38" fmla="*/ 65671 h 202796"/>
                <a:gd name="connsiteX39" fmla="*/ 65514 w 199969"/>
                <a:gd name="connsiteY39" fmla="*/ 57090 h 202796"/>
                <a:gd name="connsiteX40" fmla="*/ 66801 w 199969"/>
                <a:gd name="connsiteY40" fmla="*/ 47579 h 202796"/>
                <a:gd name="connsiteX41" fmla="*/ 59435 w 199969"/>
                <a:gd name="connsiteY41" fmla="*/ 34277 h 202796"/>
                <a:gd name="connsiteX42" fmla="*/ 29257 w 199969"/>
                <a:gd name="connsiteY42" fmla="*/ 22693 h 202796"/>
                <a:gd name="connsiteX43" fmla="*/ 17815 w 199969"/>
                <a:gd name="connsiteY43" fmla="*/ 5744 h 202796"/>
                <a:gd name="connsiteX44" fmla="*/ 1010 w 199969"/>
                <a:gd name="connsiteY44" fmla="*/ 452 h 202796"/>
                <a:gd name="connsiteX45" fmla="*/ 1439 w 199969"/>
                <a:gd name="connsiteY45" fmla="*/ 3313 h 202796"/>
                <a:gd name="connsiteX46" fmla="*/ 1439 w 199969"/>
                <a:gd name="connsiteY46" fmla="*/ 3313 h 20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9969" h="202796">
                  <a:moveTo>
                    <a:pt x="1439" y="3313"/>
                  </a:moveTo>
                  <a:cubicBezTo>
                    <a:pt x="10307" y="2169"/>
                    <a:pt x="13739" y="12252"/>
                    <a:pt x="16743" y="18760"/>
                  </a:cubicBezTo>
                  <a:cubicBezTo>
                    <a:pt x="19460" y="24695"/>
                    <a:pt x="22821" y="30273"/>
                    <a:pt x="28614" y="33634"/>
                  </a:cubicBezTo>
                  <a:cubicBezTo>
                    <a:pt x="33262" y="36351"/>
                    <a:pt x="38697" y="37424"/>
                    <a:pt x="43846" y="38640"/>
                  </a:cubicBezTo>
                  <a:cubicBezTo>
                    <a:pt x="47707" y="39569"/>
                    <a:pt x="54072" y="40427"/>
                    <a:pt x="55931" y="44504"/>
                  </a:cubicBezTo>
                  <a:cubicBezTo>
                    <a:pt x="58148" y="49152"/>
                    <a:pt x="54072" y="55874"/>
                    <a:pt x="53142" y="60522"/>
                  </a:cubicBezTo>
                  <a:cubicBezTo>
                    <a:pt x="51927" y="66815"/>
                    <a:pt x="53214" y="72965"/>
                    <a:pt x="58506" y="77042"/>
                  </a:cubicBezTo>
                  <a:cubicBezTo>
                    <a:pt x="64441" y="81547"/>
                    <a:pt x="73166" y="82762"/>
                    <a:pt x="80174" y="84765"/>
                  </a:cubicBezTo>
                  <a:cubicBezTo>
                    <a:pt x="88684" y="87268"/>
                    <a:pt x="97265" y="89699"/>
                    <a:pt x="105775" y="92130"/>
                  </a:cubicBezTo>
                  <a:cubicBezTo>
                    <a:pt x="104273" y="90200"/>
                    <a:pt x="102772" y="88341"/>
                    <a:pt x="101198" y="86410"/>
                  </a:cubicBezTo>
                  <a:cubicBezTo>
                    <a:pt x="101341" y="87625"/>
                    <a:pt x="101842" y="86910"/>
                    <a:pt x="100769" y="88054"/>
                  </a:cubicBezTo>
                  <a:cubicBezTo>
                    <a:pt x="99768" y="89127"/>
                    <a:pt x="98767" y="90057"/>
                    <a:pt x="97766" y="91058"/>
                  </a:cubicBezTo>
                  <a:cubicBezTo>
                    <a:pt x="95549" y="93275"/>
                    <a:pt x="93404" y="95778"/>
                    <a:pt x="92474" y="98781"/>
                  </a:cubicBezTo>
                  <a:cubicBezTo>
                    <a:pt x="90400" y="105432"/>
                    <a:pt x="93761" y="111796"/>
                    <a:pt x="98767" y="116087"/>
                  </a:cubicBezTo>
                  <a:cubicBezTo>
                    <a:pt x="104631" y="121164"/>
                    <a:pt x="112211" y="124240"/>
                    <a:pt x="119076" y="127815"/>
                  </a:cubicBezTo>
                  <a:cubicBezTo>
                    <a:pt x="126585" y="131677"/>
                    <a:pt x="134380" y="135181"/>
                    <a:pt x="141603" y="139615"/>
                  </a:cubicBezTo>
                  <a:cubicBezTo>
                    <a:pt x="148182" y="143619"/>
                    <a:pt x="149326" y="150484"/>
                    <a:pt x="153402" y="156491"/>
                  </a:cubicBezTo>
                  <a:cubicBezTo>
                    <a:pt x="157335" y="162284"/>
                    <a:pt x="162770" y="166503"/>
                    <a:pt x="168420" y="170436"/>
                  </a:cubicBezTo>
                  <a:cubicBezTo>
                    <a:pt x="174069" y="174369"/>
                    <a:pt x="180219" y="178088"/>
                    <a:pt x="184224" y="183880"/>
                  </a:cubicBezTo>
                  <a:cubicBezTo>
                    <a:pt x="186369" y="187027"/>
                    <a:pt x="187370" y="189959"/>
                    <a:pt x="187513" y="193678"/>
                  </a:cubicBezTo>
                  <a:cubicBezTo>
                    <a:pt x="187585" y="195609"/>
                    <a:pt x="187370" y="197539"/>
                    <a:pt x="188443" y="199256"/>
                  </a:cubicBezTo>
                  <a:cubicBezTo>
                    <a:pt x="188944" y="200114"/>
                    <a:pt x="189659" y="200757"/>
                    <a:pt x="190517" y="201258"/>
                  </a:cubicBezTo>
                  <a:cubicBezTo>
                    <a:pt x="187156" y="196681"/>
                    <a:pt x="187942" y="194750"/>
                    <a:pt x="192948" y="195394"/>
                  </a:cubicBezTo>
                  <a:cubicBezTo>
                    <a:pt x="190660" y="193105"/>
                    <a:pt x="187442" y="195179"/>
                    <a:pt x="187227" y="197969"/>
                  </a:cubicBezTo>
                  <a:cubicBezTo>
                    <a:pt x="186512" y="205620"/>
                    <a:pt x="201172" y="203904"/>
                    <a:pt x="198669" y="194750"/>
                  </a:cubicBezTo>
                  <a:cubicBezTo>
                    <a:pt x="198526" y="196181"/>
                    <a:pt x="198383" y="197682"/>
                    <a:pt x="198240" y="199113"/>
                  </a:cubicBezTo>
                  <a:cubicBezTo>
                    <a:pt x="201887" y="192891"/>
                    <a:pt x="199170" y="184381"/>
                    <a:pt x="195594" y="178660"/>
                  </a:cubicBezTo>
                  <a:cubicBezTo>
                    <a:pt x="191733" y="172367"/>
                    <a:pt x="186083" y="167790"/>
                    <a:pt x="180076" y="163642"/>
                  </a:cubicBezTo>
                  <a:cubicBezTo>
                    <a:pt x="174713" y="159924"/>
                    <a:pt x="168777" y="156420"/>
                    <a:pt x="164701" y="151199"/>
                  </a:cubicBezTo>
                  <a:cubicBezTo>
                    <a:pt x="160482" y="145836"/>
                    <a:pt x="159052" y="138971"/>
                    <a:pt x="154189" y="134037"/>
                  </a:cubicBezTo>
                  <a:cubicBezTo>
                    <a:pt x="149183" y="128959"/>
                    <a:pt x="142175" y="126099"/>
                    <a:pt x="135953" y="122881"/>
                  </a:cubicBezTo>
                  <a:cubicBezTo>
                    <a:pt x="128158" y="118876"/>
                    <a:pt x="120292" y="115014"/>
                    <a:pt x="112569" y="110867"/>
                  </a:cubicBezTo>
                  <a:cubicBezTo>
                    <a:pt x="109994" y="109437"/>
                    <a:pt x="107277" y="107935"/>
                    <a:pt x="105346" y="105646"/>
                  </a:cubicBezTo>
                  <a:cubicBezTo>
                    <a:pt x="103415" y="103358"/>
                    <a:pt x="103987" y="102357"/>
                    <a:pt x="105847" y="100354"/>
                  </a:cubicBezTo>
                  <a:cubicBezTo>
                    <a:pt x="109565" y="96207"/>
                    <a:pt x="114285" y="92488"/>
                    <a:pt x="113355" y="86266"/>
                  </a:cubicBezTo>
                  <a:cubicBezTo>
                    <a:pt x="112926" y="83549"/>
                    <a:pt x="111568" y="81333"/>
                    <a:pt x="108779" y="80546"/>
                  </a:cubicBezTo>
                  <a:cubicBezTo>
                    <a:pt x="99983" y="78043"/>
                    <a:pt x="91115" y="75611"/>
                    <a:pt x="82248" y="73180"/>
                  </a:cubicBezTo>
                  <a:cubicBezTo>
                    <a:pt x="77957" y="71964"/>
                    <a:pt x="73595" y="70963"/>
                    <a:pt x="69376" y="69604"/>
                  </a:cubicBezTo>
                  <a:cubicBezTo>
                    <a:pt x="67159" y="68889"/>
                    <a:pt x="64656" y="68246"/>
                    <a:pt x="64084" y="65671"/>
                  </a:cubicBezTo>
                  <a:cubicBezTo>
                    <a:pt x="63512" y="63025"/>
                    <a:pt x="64870" y="59664"/>
                    <a:pt x="65514" y="57090"/>
                  </a:cubicBezTo>
                  <a:cubicBezTo>
                    <a:pt x="66229" y="54015"/>
                    <a:pt x="66944" y="50797"/>
                    <a:pt x="66801" y="47579"/>
                  </a:cubicBezTo>
                  <a:cubicBezTo>
                    <a:pt x="66515" y="42215"/>
                    <a:pt x="63869" y="37281"/>
                    <a:pt x="59435" y="34277"/>
                  </a:cubicBezTo>
                  <a:cubicBezTo>
                    <a:pt x="50496" y="28199"/>
                    <a:pt x="36695" y="31131"/>
                    <a:pt x="29257" y="22693"/>
                  </a:cubicBezTo>
                  <a:cubicBezTo>
                    <a:pt x="24681" y="17472"/>
                    <a:pt x="22893" y="10607"/>
                    <a:pt x="17815" y="5744"/>
                  </a:cubicBezTo>
                  <a:cubicBezTo>
                    <a:pt x="13453" y="1596"/>
                    <a:pt x="7089" y="-1121"/>
                    <a:pt x="1010" y="452"/>
                  </a:cubicBezTo>
                  <a:cubicBezTo>
                    <a:pt x="-563" y="810"/>
                    <a:pt x="-206" y="3527"/>
                    <a:pt x="1439" y="3313"/>
                  </a:cubicBezTo>
                  <a:lnTo>
                    <a:pt x="1439" y="3313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71" name="任意多边形: 形状 570"/>
            <p:cNvSpPr/>
            <p:nvPr/>
          </p:nvSpPr>
          <p:spPr>
            <a:xfrm rot="5400000">
              <a:off x="4436392" y="351072"/>
              <a:ext cx="190606" cy="184024"/>
            </a:xfrm>
            <a:custGeom>
              <a:avLst/>
              <a:gdLst>
                <a:gd name="connsiteX0" fmla="*/ 2061 w 100434"/>
                <a:gd name="connsiteY0" fmla="*/ 6592 h 96966"/>
                <a:gd name="connsiteX1" fmla="*/ 8283 w 100434"/>
                <a:gd name="connsiteY1" fmla="*/ 7021 h 96966"/>
                <a:gd name="connsiteX2" fmla="*/ 6495 w 100434"/>
                <a:gd name="connsiteY2" fmla="*/ 2944 h 96966"/>
                <a:gd name="connsiteX3" fmla="*/ 4421 w 100434"/>
                <a:gd name="connsiteY3" fmla="*/ 21323 h 96966"/>
                <a:gd name="connsiteX4" fmla="*/ 16221 w 100434"/>
                <a:gd name="connsiteY4" fmla="*/ 32622 h 96966"/>
                <a:gd name="connsiteX5" fmla="*/ 35314 w 100434"/>
                <a:gd name="connsiteY5" fmla="*/ 39344 h 96966"/>
                <a:gd name="connsiteX6" fmla="*/ 44968 w 100434"/>
                <a:gd name="connsiteY6" fmla="*/ 42562 h 96966"/>
                <a:gd name="connsiteX7" fmla="*/ 52549 w 100434"/>
                <a:gd name="connsiteY7" fmla="*/ 46567 h 96966"/>
                <a:gd name="connsiteX8" fmla="*/ 51047 w 100434"/>
                <a:gd name="connsiteY8" fmla="*/ 54433 h 96966"/>
                <a:gd name="connsiteX9" fmla="*/ 50618 w 100434"/>
                <a:gd name="connsiteY9" fmla="*/ 62156 h 96966"/>
                <a:gd name="connsiteX10" fmla="*/ 59914 w 100434"/>
                <a:gd name="connsiteY10" fmla="*/ 76173 h 96966"/>
                <a:gd name="connsiteX11" fmla="*/ 78007 w 100434"/>
                <a:gd name="connsiteY11" fmla="*/ 82752 h 96966"/>
                <a:gd name="connsiteX12" fmla="*/ 86588 w 100434"/>
                <a:gd name="connsiteY12" fmla="*/ 84826 h 96966"/>
                <a:gd name="connsiteX13" fmla="*/ 88805 w 100434"/>
                <a:gd name="connsiteY13" fmla="*/ 86256 h 96966"/>
                <a:gd name="connsiteX14" fmla="*/ 88519 w 100434"/>
                <a:gd name="connsiteY14" fmla="*/ 86113 h 96966"/>
                <a:gd name="connsiteX15" fmla="*/ 88734 w 100434"/>
                <a:gd name="connsiteY15" fmla="*/ 96053 h 96966"/>
                <a:gd name="connsiteX16" fmla="*/ 98030 w 100434"/>
                <a:gd name="connsiteY16" fmla="*/ 94551 h 96966"/>
                <a:gd name="connsiteX17" fmla="*/ 97673 w 100434"/>
                <a:gd name="connsiteY17" fmla="*/ 86184 h 96966"/>
                <a:gd name="connsiteX18" fmla="*/ 92810 w 100434"/>
                <a:gd name="connsiteY18" fmla="*/ 85684 h 96966"/>
                <a:gd name="connsiteX19" fmla="*/ 92309 w 100434"/>
                <a:gd name="connsiteY19" fmla="*/ 85827 h 96966"/>
                <a:gd name="connsiteX20" fmla="*/ 94240 w 100434"/>
                <a:gd name="connsiteY20" fmla="*/ 85898 h 96966"/>
                <a:gd name="connsiteX21" fmla="*/ 93096 w 100434"/>
                <a:gd name="connsiteY21" fmla="*/ 96482 h 96966"/>
                <a:gd name="connsiteX22" fmla="*/ 100033 w 100434"/>
                <a:gd name="connsiteY22" fmla="*/ 83181 h 96966"/>
                <a:gd name="connsiteX23" fmla="*/ 87018 w 100434"/>
                <a:gd name="connsiteY23" fmla="*/ 72740 h 96966"/>
                <a:gd name="connsiteX24" fmla="*/ 67566 w 100434"/>
                <a:gd name="connsiteY24" fmla="*/ 67448 h 96966"/>
                <a:gd name="connsiteX25" fmla="*/ 61917 w 100434"/>
                <a:gd name="connsiteY25" fmla="*/ 61441 h 96966"/>
                <a:gd name="connsiteX26" fmla="*/ 62274 w 100434"/>
                <a:gd name="connsiteY26" fmla="*/ 53074 h 96966"/>
                <a:gd name="connsiteX27" fmla="*/ 58699 w 100434"/>
                <a:gd name="connsiteY27" fmla="*/ 37628 h 96966"/>
                <a:gd name="connsiteX28" fmla="*/ 50475 w 100434"/>
                <a:gd name="connsiteY28" fmla="*/ 33838 h 96966"/>
                <a:gd name="connsiteX29" fmla="*/ 39176 w 100434"/>
                <a:gd name="connsiteY29" fmla="*/ 30191 h 96966"/>
                <a:gd name="connsiteX30" fmla="*/ 18294 w 100434"/>
                <a:gd name="connsiteY30" fmla="*/ 23039 h 96966"/>
                <a:gd name="connsiteX31" fmla="*/ 13503 w 100434"/>
                <a:gd name="connsiteY31" fmla="*/ 4589 h 96966"/>
                <a:gd name="connsiteX32" fmla="*/ 9856 w 100434"/>
                <a:gd name="connsiteY32" fmla="*/ 12 h 96966"/>
                <a:gd name="connsiteX33" fmla="*/ 631 w 100434"/>
                <a:gd name="connsiteY33" fmla="*/ 3588 h 96966"/>
                <a:gd name="connsiteX34" fmla="*/ 2061 w 100434"/>
                <a:gd name="connsiteY34" fmla="*/ 6592 h 96966"/>
                <a:gd name="connsiteX35" fmla="*/ 2061 w 100434"/>
                <a:gd name="connsiteY35" fmla="*/ 6592 h 9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34" h="96966">
                  <a:moveTo>
                    <a:pt x="2061" y="6592"/>
                  </a:moveTo>
                  <a:cubicBezTo>
                    <a:pt x="4135" y="5876"/>
                    <a:pt x="6280" y="6163"/>
                    <a:pt x="8283" y="7021"/>
                  </a:cubicBezTo>
                  <a:cubicBezTo>
                    <a:pt x="7711" y="5662"/>
                    <a:pt x="7067" y="4303"/>
                    <a:pt x="6495" y="2944"/>
                  </a:cubicBezTo>
                  <a:cubicBezTo>
                    <a:pt x="4278" y="8880"/>
                    <a:pt x="2204" y="15030"/>
                    <a:pt x="4421" y="21323"/>
                  </a:cubicBezTo>
                  <a:cubicBezTo>
                    <a:pt x="6352" y="26758"/>
                    <a:pt x="11072" y="30405"/>
                    <a:pt x="16221" y="32622"/>
                  </a:cubicBezTo>
                  <a:cubicBezTo>
                    <a:pt x="22371" y="35339"/>
                    <a:pt x="28950" y="37199"/>
                    <a:pt x="35314" y="39344"/>
                  </a:cubicBezTo>
                  <a:cubicBezTo>
                    <a:pt x="38532" y="40417"/>
                    <a:pt x="41750" y="41489"/>
                    <a:pt x="44968" y="42562"/>
                  </a:cubicBezTo>
                  <a:cubicBezTo>
                    <a:pt x="47400" y="43348"/>
                    <a:pt x="51834" y="43992"/>
                    <a:pt x="52549" y="46567"/>
                  </a:cubicBezTo>
                  <a:cubicBezTo>
                    <a:pt x="53121" y="48712"/>
                    <a:pt x="51404" y="52359"/>
                    <a:pt x="51047" y="54433"/>
                  </a:cubicBezTo>
                  <a:cubicBezTo>
                    <a:pt x="50546" y="57008"/>
                    <a:pt x="50260" y="59582"/>
                    <a:pt x="50618" y="62156"/>
                  </a:cubicBezTo>
                  <a:cubicBezTo>
                    <a:pt x="51476" y="68020"/>
                    <a:pt x="55195" y="72811"/>
                    <a:pt x="59914" y="76173"/>
                  </a:cubicBezTo>
                  <a:cubicBezTo>
                    <a:pt x="65278" y="79963"/>
                    <a:pt x="71642" y="81464"/>
                    <a:pt x="78007" y="82752"/>
                  </a:cubicBezTo>
                  <a:cubicBezTo>
                    <a:pt x="80867" y="83324"/>
                    <a:pt x="83871" y="83753"/>
                    <a:pt x="86588" y="84826"/>
                  </a:cubicBezTo>
                  <a:cubicBezTo>
                    <a:pt x="87518" y="85183"/>
                    <a:pt x="88019" y="85684"/>
                    <a:pt x="88805" y="86256"/>
                  </a:cubicBezTo>
                  <a:cubicBezTo>
                    <a:pt x="88734" y="86184"/>
                    <a:pt x="90092" y="85326"/>
                    <a:pt x="88519" y="86113"/>
                  </a:cubicBezTo>
                  <a:cubicBezTo>
                    <a:pt x="84729" y="87901"/>
                    <a:pt x="85015" y="94408"/>
                    <a:pt x="88734" y="96053"/>
                  </a:cubicBezTo>
                  <a:cubicBezTo>
                    <a:pt x="92023" y="97483"/>
                    <a:pt x="95527" y="97412"/>
                    <a:pt x="98030" y="94551"/>
                  </a:cubicBezTo>
                  <a:cubicBezTo>
                    <a:pt x="100247" y="92048"/>
                    <a:pt x="100247" y="88401"/>
                    <a:pt x="97673" y="86184"/>
                  </a:cubicBezTo>
                  <a:cubicBezTo>
                    <a:pt x="96386" y="85040"/>
                    <a:pt x="94312" y="84611"/>
                    <a:pt x="92810" y="85684"/>
                  </a:cubicBezTo>
                  <a:cubicBezTo>
                    <a:pt x="93096" y="85469"/>
                    <a:pt x="92953" y="85541"/>
                    <a:pt x="92309" y="85827"/>
                  </a:cubicBezTo>
                  <a:cubicBezTo>
                    <a:pt x="90879" y="86399"/>
                    <a:pt x="91523" y="86399"/>
                    <a:pt x="94240" y="85898"/>
                  </a:cubicBezTo>
                  <a:cubicBezTo>
                    <a:pt x="93883" y="89402"/>
                    <a:pt x="93525" y="92978"/>
                    <a:pt x="93096" y="96482"/>
                  </a:cubicBezTo>
                  <a:cubicBezTo>
                    <a:pt x="98745" y="94909"/>
                    <a:pt x="101534" y="88687"/>
                    <a:pt x="100033" y="83181"/>
                  </a:cubicBezTo>
                  <a:cubicBezTo>
                    <a:pt x="98388" y="77174"/>
                    <a:pt x="92595" y="74242"/>
                    <a:pt x="87018" y="72740"/>
                  </a:cubicBezTo>
                  <a:cubicBezTo>
                    <a:pt x="80653" y="71024"/>
                    <a:pt x="73359" y="70881"/>
                    <a:pt x="67566" y="67448"/>
                  </a:cubicBezTo>
                  <a:cubicBezTo>
                    <a:pt x="65206" y="66089"/>
                    <a:pt x="62918" y="64087"/>
                    <a:pt x="61917" y="61441"/>
                  </a:cubicBezTo>
                  <a:cubicBezTo>
                    <a:pt x="60844" y="58652"/>
                    <a:pt x="61774" y="55863"/>
                    <a:pt x="62274" y="53074"/>
                  </a:cubicBezTo>
                  <a:cubicBezTo>
                    <a:pt x="63275" y="47353"/>
                    <a:pt x="63419" y="41775"/>
                    <a:pt x="58699" y="37628"/>
                  </a:cubicBezTo>
                  <a:cubicBezTo>
                    <a:pt x="56410" y="35554"/>
                    <a:pt x="53335" y="34767"/>
                    <a:pt x="50475" y="33838"/>
                  </a:cubicBezTo>
                  <a:cubicBezTo>
                    <a:pt x="46685" y="32622"/>
                    <a:pt x="42895" y="31406"/>
                    <a:pt x="39176" y="30191"/>
                  </a:cubicBezTo>
                  <a:cubicBezTo>
                    <a:pt x="32311" y="27974"/>
                    <a:pt x="24659" y="26400"/>
                    <a:pt x="18294" y="23039"/>
                  </a:cubicBezTo>
                  <a:cubicBezTo>
                    <a:pt x="10929" y="19177"/>
                    <a:pt x="11930" y="11669"/>
                    <a:pt x="13503" y="4589"/>
                  </a:cubicBezTo>
                  <a:cubicBezTo>
                    <a:pt x="14004" y="2444"/>
                    <a:pt x="12288" y="-202"/>
                    <a:pt x="9856" y="12"/>
                  </a:cubicBezTo>
                  <a:cubicBezTo>
                    <a:pt x="6495" y="370"/>
                    <a:pt x="3491" y="1800"/>
                    <a:pt x="631" y="3588"/>
                  </a:cubicBezTo>
                  <a:cubicBezTo>
                    <a:pt x="-728" y="4661"/>
                    <a:pt x="273" y="7163"/>
                    <a:pt x="2061" y="6592"/>
                  </a:cubicBezTo>
                  <a:lnTo>
                    <a:pt x="2061" y="6592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72" name="任意多边形: 形状 571"/>
            <p:cNvSpPr/>
            <p:nvPr/>
          </p:nvSpPr>
          <p:spPr>
            <a:xfrm rot="5400000">
              <a:off x="4277830" y="607895"/>
              <a:ext cx="91266" cy="105601"/>
            </a:xfrm>
            <a:custGeom>
              <a:avLst/>
              <a:gdLst>
                <a:gd name="connsiteX0" fmla="*/ 2462 w 48090"/>
                <a:gd name="connsiteY0" fmla="*/ 11079 h 55643"/>
                <a:gd name="connsiteX1" fmla="*/ 8397 w 48090"/>
                <a:gd name="connsiteY1" fmla="*/ 7933 h 55643"/>
                <a:gd name="connsiteX2" fmla="*/ 1961 w 48090"/>
                <a:gd name="connsiteY2" fmla="*/ 3213 h 55643"/>
                <a:gd name="connsiteX3" fmla="*/ 16335 w 48090"/>
                <a:gd name="connsiteY3" fmla="*/ 25882 h 55643"/>
                <a:gd name="connsiteX4" fmla="*/ 30065 w 48090"/>
                <a:gd name="connsiteY4" fmla="*/ 46835 h 55643"/>
                <a:gd name="connsiteX5" fmla="*/ 41293 w 48090"/>
                <a:gd name="connsiteY5" fmla="*/ 55488 h 55643"/>
                <a:gd name="connsiteX6" fmla="*/ 48086 w 48090"/>
                <a:gd name="connsiteY6" fmla="*/ 50411 h 55643"/>
                <a:gd name="connsiteX7" fmla="*/ 42294 w 48090"/>
                <a:gd name="connsiteY7" fmla="*/ 43832 h 55643"/>
                <a:gd name="connsiteX8" fmla="*/ 41865 w 48090"/>
                <a:gd name="connsiteY8" fmla="*/ 43474 h 55643"/>
                <a:gd name="connsiteX9" fmla="*/ 40792 w 48090"/>
                <a:gd name="connsiteY9" fmla="*/ 42544 h 55643"/>
                <a:gd name="connsiteX10" fmla="*/ 38790 w 48090"/>
                <a:gd name="connsiteY10" fmla="*/ 40471 h 55643"/>
                <a:gd name="connsiteX11" fmla="*/ 35429 w 48090"/>
                <a:gd name="connsiteY11" fmla="*/ 35822 h 55643"/>
                <a:gd name="connsiteX12" fmla="*/ 28420 w 48090"/>
                <a:gd name="connsiteY12" fmla="*/ 24953 h 55643"/>
                <a:gd name="connsiteX13" fmla="*/ 17622 w 48090"/>
                <a:gd name="connsiteY13" fmla="*/ 13869 h 55643"/>
                <a:gd name="connsiteX14" fmla="*/ 10399 w 48090"/>
                <a:gd name="connsiteY14" fmla="*/ 4071 h 55643"/>
                <a:gd name="connsiteX15" fmla="*/ 1889 w 48090"/>
                <a:gd name="connsiteY15" fmla="*/ 3142 h 55643"/>
                <a:gd name="connsiteX16" fmla="*/ 1460 w 48090"/>
                <a:gd name="connsiteY16" fmla="*/ 5573 h 55643"/>
                <a:gd name="connsiteX17" fmla="*/ 173 w 48090"/>
                <a:gd name="connsiteY17" fmla="*/ 8791 h 55643"/>
                <a:gd name="connsiteX18" fmla="*/ 2462 w 48090"/>
                <a:gd name="connsiteY18" fmla="*/ 11079 h 55643"/>
                <a:gd name="connsiteX19" fmla="*/ 2462 w 48090"/>
                <a:gd name="connsiteY19" fmla="*/ 11079 h 5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90" h="55643">
                  <a:moveTo>
                    <a:pt x="2462" y="11079"/>
                  </a:moveTo>
                  <a:cubicBezTo>
                    <a:pt x="4321" y="9649"/>
                    <a:pt x="6395" y="9077"/>
                    <a:pt x="8397" y="7933"/>
                  </a:cubicBezTo>
                  <a:cubicBezTo>
                    <a:pt x="6252" y="6359"/>
                    <a:pt x="4106" y="4786"/>
                    <a:pt x="1961" y="3213"/>
                  </a:cubicBezTo>
                  <a:cubicBezTo>
                    <a:pt x="-399" y="13654"/>
                    <a:pt x="10256" y="19518"/>
                    <a:pt x="16335" y="25882"/>
                  </a:cubicBezTo>
                  <a:cubicBezTo>
                    <a:pt x="21913" y="31747"/>
                    <a:pt x="24916" y="40328"/>
                    <a:pt x="30065" y="46835"/>
                  </a:cubicBezTo>
                  <a:cubicBezTo>
                    <a:pt x="32854" y="50411"/>
                    <a:pt x="36644" y="54416"/>
                    <a:pt x="41293" y="55488"/>
                  </a:cubicBezTo>
                  <a:cubicBezTo>
                    <a:pt x="44582" y="56275"/>
                    <a:pt x="48229" y="53987"/>
                    <a:pt x="48086" y="50411"/>
                  </a:cubicBezTo>
                  <a:cubicBezTo>
                    <a:pt x="47943" y="46835"/>
                    <a:pt x="44725" y="45620"/>
                    <a:pt x="42294" y="43832"/>
                  </a:cubicBezTo>
                  <a:cubicBezTo>
                    <a:pt x="42937" y="44332"/>
                    <a:pt x="42008" y="43617"/>
                    <a:pt x="41865" y="43474"/>
                  </a:cubicBezTo>
                  <a:cubicBezTo>
                    <a:pt x="41507" y="43188"/>
                    <a:pt x="41150" y="42831"/>
                    <a:pt x="40792" y="42544"/>
                  </a:cubicBezTo>
                  <a:cubicBezTo>
                    <a:pt x="40077" y="41901"/>
                    <a:pt x="39433" y="41186"/>
                    <a:pt x="38790" y="40471"/>
                  </a:cubicBezTo>
                  <a:cubicBezTo>
                    <a:pt x="38003" y="39541"/>
                    <a:pt x="36501" y="37396"/>
                    <a:pt x="35429" y="35822"/>
                  </a:cubicBezTo>
                  <a:cubicBezTo>
                    <a:pt x="33069" y="32247"/>
                    <a:pt x="30923" y="28457"/>
                    <a:pt x="28420" y="24953"/>
                  </a:cubicBezTo>
                  <a:cubicBezTo>
                    <a:pt x="25345" y="20591"/>
                    <a:pt x="21770" y="17158"/>
                    <a:pt x="17622" y="13869"/>
                  </a:cubicBezTo>
                  <a:cubicBezTo>
                    <a:pt x="14189" y="11151"/>
                    <a:pt x="10542" y="8434"/>
                    <a:pt x="10399" y="4071"/>
                  </a:cubicBezTo>
                  <a:cubicBezTo>
                    <a:pt x="10185" y="-1078"/>
                    <a:pt x="3534" y="-1292"/>
                    <a:pt x="1889" y="3142"/>
                  </a:cubicBezTo>
                  <a:cubicBezTo>
                    <a:pt x="1603" y="3928"/>
                    <a:pt x="1603" y="4930"/>
                    <a:pt x="1460" y="5573"/>
                  </a:cubicBezTo>
                  <a:cubicBezTo>
                    <a:pt x="1174" y="6646"/>
                    <a:pt x="674" y="7790"/>
                    <a:pt x="173" y="8791"/>
                  </a:cubicBezTo>
                  <a:cubicBezTo>
                    <a:pt x="-542" y="10221"/>
                    <a:pt x="1103" y="12152"/>
                    <a:pt x="2462" y="11079"/>
                  </a:cubicBezTo>
                  <a:lnTo>
                    <a:pt x="2462" y="11079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73" name="任意多边形: 形状 572"/>
            <p:cNvSpPr/>
            <p:nvPr/>
          </p:nvSpPr>
          <p:spPr>
            <a:xfrm rot="5400000">
              <a:off x="4159549" y="228198"/>
              <a:ext cx="373150" cy="343734"/>
            </a:xfrm>
            <a:custGeom>
              <a:avLst/>
              <a:gdLst>
                <a:gd name="connsiteX0" fmla="*/ 1739 w 196620"/>
                <a:gd name="connsiteY0" fmla="*/ 4306 h 181120"/>
                <a:gd name="connsiteX1" fmla="*/ 9748 w 196620"/>
                <a:gd name="connsiteY1" fmla="*/ 11887 h 181120"/>
                <a:gd name="connsiteX2" fmla="*/ 16900 w 196620"/>
                <a:gd name="connsiteY2" fmla="*/ 22399 h 181120"/>
                <a:gd name="connsiteX3" fmla="*/ 41357 w 196620"/>
                <a:gd name="connsiteY3" fmla="*/ 33483 h 181120"/>
                <a:gd name="connsiteX4" fmla="*/ 63597 w 196620"/>
                <a:gd name="connsiteY4" fmla="*/ 44997 h 181120"/>
                <a:gd name="connsiteX5" fmla="*/ 62310 w 196620"/>
                <a:gd name="connsiteY5" fmla="*/ 57011 h 181120"/>
                <a:gd name="connsiteX6" fmla="*/ 61666 w 196620"/>
                <a:gd name="connsiteY6" fmla="*/ 71742 h 181120"/>
                <a:gd name="connsiteX7" fmla="*/ 82047 w 196620"/>
                <a:gd name="connsiteY7" fmla="*/ 86116 h 181120"/>
                <a:gd name="connsiteX8" fmla="*/ 101927 w 196620"/>
                <a:gd name="connsiteY8" fmla="*/ 96628 h 181120"/>
                <a:gd name="connsiteX9" fmla="*/ 106504 w 196620"/>
                <a:gd name="connsiteY9" fmla="*/ 108142 h 181120"/>
                <a:gd name="connsiteX10" fmla="*/ 119305 w 196620"/>
                <a:gd name="connsiteY10" fmla="*/ 114864 h 181120"/>
                <a:gd name="connsiteX11" fmla="*/ 135824 w 196620"/>
                <a:gd name="connsiteY11" fmla="*/ 135030 h 181120"/>
                <a:gd name="connsiteX12" fmla="*/ 161282 w 196620"/>
                <a:gd name="connsiteY12" fmla="*/ 161061 h 181120"/>
                <a:gd name="connsiteX13" fmla="*/ 176872 w 196620"/>
                <a:gd name="connsiteY13" fmla="*/ 174219 h 181120"/>
                <a:gd name="connsiteX14" fmla="*/ 192748 w 196620"/>
                <a:gd name="connsiteY14" fmla="*/ 180798 h 181120"/>
                <a:gd name="connsiteX15" fmla="*/ 194964 w 196620"/>
                <a:gd name="connsiteY15" fmla="*/ 171573 h 181120"/>
                <a:gd name="connsiteX16" fmla="*/ 187098 w 196620"/>
                <a:gd name="connsiteY16" fmla="*/ 166639 h 181120"/>
                <a:gd name="connsiteX17" fmla="*/ 184452 w 196620"/>
                <a:gd name="connsiteY17" fmla="*/ 170214 h 181120"/>
                <a:gd name="connsiteX18" fmla="*/ 185882 w 196620"/>
                <a:gd name="connsiteY18" fmla="*/ 174147 h 181120"/>
                <a:gd name="connsiteX19" fmla="*/ 192533 w 196620"/>
                <a:gd name="connsiteY19" fmla="*/ 170143 h 181120"/>
                <a:gd name="connsiteX20" fmla="*/ 178231 w 196620"/>
                <a:gd name="connsiteY20" fmla="*/ 160060 h 181120"/>
                <a:gd name="connsiteX21" fmla="*/ 164643 w 196620"/>
                <a:gd name="connsiteY21" fmla="*/ 148617 h 181120"/>
                <a:gd name="connsiteX22" fmla="*/ 143118 w 196620"/>
                <a:gd name="connsiteY22" fmla="*/ 125090 h 181120"/>
                <a:gd name="connsiteX23" fmla="*/ 126098 w 196620"/>
                <a:gd name="connsiteY23" fmla="*/ 104852 h 181120"/>
                <a:gd name="connsiteX24" fmla="*/ 114871 w 196620"/>
                <a:gd name="connsiteY24" fmla="*/ 99560 h 181120"/>
                <a:gd name="connsiteX25" fmla="*/ 110080 w 196620"/>
                <a:gd name="connsiteY25" fmla="*/ 86903 h 181120"/>
                <a:gd name="connsiteX26" fmla="*/ 87196 w 196620"/>
                <a:gd name="connsiteY26" fmla="*/ 75389 h 181120"/>
                <a:gd name="connsiteX27" fmla="*/ 75969 w 196620"/>
                <a:gd name="connsiteY27" fmla="*/ 71599 h 181120"/>
                <a:gd name="connsiteX28" fmla="*/ 72464 w 196620"/>
                <a:gd name="connsiteY28" fmla="*/ 61015 h 181120"/>
                <a:gd name="connsiteX29" fmla="*/ 74896 w 196620"/>
                <a:gd name="connsiteY29" fmla="*/ 47357 h 181120"/>
                <a:gd name="connsiteX30" fmla="*/ 69103 w 196620"/>
                <a:gd name="connsiteY30" fmla="*/ 35557 h 181120"/>
                <a:gd name="connsiteX31" fmla="*/ 45719 w 196620"/>
                <a:gd name="connsiteY31" fmla="*/ 24401 h 181120"/>
                <a:gd name="connsiteX32" fmla="*/ 30201 w 196620"/>
                <a:gd name="connsiteY32" fmla="*/ 20397 h 181120"/>
                <a:gd name="connsiteX33" fmla="*/ 19474 w 196620"/>
                <a:gd name="connsiteY33" fmla="*/ 10671 h 181120"/>
                <a:gd name="connsiteX34" fmla="*/ 809 w 196620"/>
                <a:gd name="connsiteY34" fmla="*/ 1160 h 181120"/>
                <a:gd name="connsiteX35" fmla="*/ 1739 w 196620"/>
                <a:gd name="connsiteY35" fmla="*/ 4306 h 181120"/>
                <a:gd name="connsiteX36" fmla="*/ 1739 w 196620"/>
                <a:gd name="connsiteY36" fmla="*/ 4306 h 18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6620" h="181120">
                  <a:moveTo>
                    <a:pt x="1739" y="4306"/>
                  </a:moveTo>
                  <a:cubicBezTo>
                    <a:pt x="5887" y="4664"/>
                    <a:pt x="7818" y="8740"/>
                    <a:pt x="9748" y="11887"/>
                  </a:cubicBezTo>
                  <a:cubicBezTo>
                    <a:pt x="11965" y="15462"/>
                    <a:pt x="14111" y="19253"/>
                    <a:pt x="16900" y="22399"/>
                  </a:cubicBezTo>
                  <a:cubicBezTo>
                    <a:pt x="23121" y="29336"/>
                    <a:pt x="32632" y="31624"/>
                    <a:pt x="41357" y="33483"/>
                  </a:cubicBezTo>
                  <a:cubicBezTo>
                    <a:pt x="48937" y="35128"/>
                    <a:pt x="59664" y="37202"/>
                    <a:pt x="63597" y="44997"/>
                  </a:cubicBezTo>
                  <a:cubicBezTo>
                    <a:pt x="65599" y="49073"/>
                    <a:pt x="63740" y="53078"/>
                    <a:pt x="62310" y="57011"/>
                  </a:cubicBezTo>
                  <a:cubicBezTo>
                    <a:pt x="60593" y="61802"/>
                    <a:pt x="59735" y="66808"/>
                    <a:pt x="61666" y="71742"/>
                  </a:cubicBezTo>
                  <a:cubicBezTo>
                    <a:pt x="64956" y="80038"/>
                    <a:pt x="73895" y="84114"/>
                    <a:pt x="82047" y="86116"/>
                  </a:cubicBezTo>
                  <a:cubicBezTo>
                    <a:pt x="89270" y="87832"/>
                    <a:pt x="99281" y="88333"/>
                    <a:pt x="101927" y="96628"/>
                  </a:cubicBezTo>
                  <a:cubicBezTo>
                    <a:pt x="103215" y="100633"/>
                    <a:pt x="103858" y="104709"/>
                    <a:pt x="106504" y="108142"/>
                  </a:cubicBezTo>
                  <a:cubicBezTo>
                    <a:pt x="109722" y="112361"/>
                    <a:pt x="114442" y="113577"/>
                    <a:pt x="119305" y="114864"/>
                  </a:cubicBezTo>
                  <a:cubicBezTo>
                    <a:pt x="128101" y="117224"/>
                    <a:pt x="130961" y="128308"/>
                    <a:pt x="135824" y="135030"/>
                  </a:cubicBezTo>
                  <a:cubicBezTo>
                    <a:pt x="142975" y="144970"/>
                    <a:pt x="151986" y="153194"/>
                    <a:pt x="161282" y="161061"/>
                  </a:cubicBezTo>
                  <a:cubicBezTo>
                    <a:pt x="166503" y="165494"/>
                    <a:pt x="171723" y="169857"/>
                    <a:pt x="176872" y="174219"/>
                  </a:cubicBezTo>
                  <a:cubicBezTo>
                    <a:pt x="181663" y="178295"/>
                    <a:pt x="186097" y="182300"/>
                    <a:pt x="192748" y="180798"/>
                  </a:cubicBezTo>
                  <a:cubicBezTo>
                    <a:pt x="196681" y="179868"/>
                    <a:pt x="197968" y="174147"/>
                    <a:pt x="194964" y="171573"/>
                  </a:cubicBezTo>
                  <a:cubicBezTo>
                    <a:pt x="192462" y="169428"/>
                    <a:pt x="190316" y="167425"/>
                    <a:pt x="187098" y="166639"/>
                  </a:cubicBezTo>
                  <a:cubicBezTo>
                    <a:pt x="185167" y="166138"/>
                    <a:pt x="183237" y="168498"/>
                    <a:pt x="184452" y="170214"/>
                  </a:cubicBezTo>
                  <a:cubicBezTo>
                    <a:pt x="185525" y="171716"/>
                    <a:pt x="186383" y="172717"/>
                    <a:pt x="185882" y="174147"/>
                  </a:cubicBezTo>
                  <a:cubicBezTo>
                    <a:pt x="188099" y="172789"/>
                    <a:pt x="190316" y="171501"/>
                    <a:pt x="192533" y="170143"/>
                  </a:cubicBezTo>
                  <a:cubicBezTo>
                    <a:pt x="187170" y="169356"/>
                    <a:pt x="182235" y="163421"/>
                    <a:pt x="178231" y="160060"/>
                  </a:cubicBezTo>
                  <a:cubicBezTo>
                    <a:pt x="173725" y="156269"/>
                    <a:pt x="169149" y="152479"/>
                    <a:pt x="164643" y="148617"/>
                  </a:cubicBezTo>
                  <a:cubicBezTo>
                    <a:pt x="156634" y="141609"/>
                    <a:pt x="148839" y="134172"/>
                    <a:pt x="143118" y="125090"/>
                  </a:cubicBezTo>
                  <a:cubicBezTo>
                    <a:pt x="138327" y="117510"/>
                    <a:pt x="135037" y="108499"/>
                    <a:pt x="126098" y="104852"/>
                  </a:cubicBezTo>
                  <a:cubicBezTo>
                    <a:pt x="122380" y="103350"/>
                    <a:pt x="116802" y="103565"/>
                    <a:pt x="114871" y="99560"/>
                  </a:cubicBezTo>
                  <a:cubicBezTo>
                    <a:pt x="112869" y="95413"/>
                    <a:pt x="112797" y="90836"/>
                    <a:pt x="110080" y="86903"/>
                  </a:cubicBezTo>
                  <a:cubicBezTo>
                    <a:pt x="104859" y="79394"/>
                    <a:pt x="95634" y="77177"/>
                    <a:pt x="87196" y="75389"/>
                  </a:cubicBezTo>
                  <a:cubicBezTo>
                    <a:pt x="83334" y="74603"/>
                    <a:pt x="79330" y="73745"/>
                    <a:pt x="75969" y="71599"/>
                  </a:cubicBezTo>
                  <a:cubicBezTo>
                    <a:pt x="71749" y="68953"/>
                    <a:pt x="71177" y="65664"/>
                    <a:pt x="72464" y="61015"/>
                  </a:cubicBezTo>
                  <a:cubicBezTo>
                    <a:pt x="73752" y="56438"/>
                    <a:pt x="75468" y="52148"/>
                    <a:pt x="74896" y="47357"/>
                  </a:cubicBezTo>
                  <a:cubicBezTo>
                    <a:pt x="74395" y="42851"/>
                    <a:pt x="72178" y="38847"/>
                    <a:pt x="69103" y="35557"/>
                  </a:cubicBezTo>
                  <a:cubicBezTo>
                    <a:pt x="63025" y="29050"/>
                    <a:pt x="54300" y="26189"/>
                    <a:pt x="45719" y="24401"/>
                  </a:cubicBezTo>
                  <a:cubicBezTo>
                    <a:pt x="40499" y="23328"/>
                    <a:pt x="35064" y="22542"/>
                    <a:pt x="30201" y="20397"/>
                  </a:cubicBezTo>
                  <a:cubicBezTo>
                    <a:pt x="25338" y="18251"/>
                    <a:pt x="22478" y="14890"/>
                    <a:pt x="19474" y="10671"/>
                  </a:cubicBezTo>
                  <a:cubicBezTo>
                    <a:pt x="15112" y="4592"/>
                    <a:pt x="9033" y="-2916"/>
                    <a:pt x="809" y="1160"/>
                  </a:cubicBezTo>
                  <a:cubicBezTo>
                    <a:pt x="-835" y="2018"/>
                    <a:pt x="309" y="4163"/>
                    <a:pt x="1739" y="4306"/>
                  </a:cubicBezTo>
                  <a:lnTo>
                    <a:pt x="1739" y="4306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67" name="任意多边形: 形状 1066"/>
            <p:cNvSpPr/>
            <p:nvPr/>
          </p:nvSpPr>
          <p:spPr>
            <a:xfrm rot="5400000">
              <a:off x="3943090" y="-16778"/>
              <a:ext cx="347411" cy="380966"/>
            </a:xfrm>
            <a:custGeom>
              <a:avLst/>
              <a:gdLst>
                <a:gd name="connsiteX0" fmla="*/ 0 w 347411"/>
                <a:gd name="connsiteY0" fmla="*/ 19537 h 380966"/>
                <a:gd name="connsiteX1" fmla="*/ 0 w 347411"/>
                <a:gd name="connsiteY1" fmla="*/ 0 h 380966"/>
                <a:gd name="connsiteX2" fmla="*/ 4935 w 347411"/>
                <a:gd name="connsiteY2" fmla="*/ 1579 h 380966"/>
                <a:gd name="connsiteX3" fmla="*/ 39001 w 347411"/>
                <a:gd name="connsiteY3" fmla="*/ 13387 h 380966"/>
                <a:gd name="connsiteX4" fmla="*/ 47280 w 347411"/>
                <a:gd name="connsiteY4" fmla="*/ 34017 h 380966"/>
                <a:gd name="connsiteX5" fmla="*/ 52844 w 347411"/>
                <a:gd name="connsiteY5" fmla="*/ 45960 h 380966"/>
                <a:gd name="connsiteX6" fmla="*/ 80258 w 347411"/>
                <a:gd name="connsiteY6" fmla="*/ 55732 h 380966"/>
                <a:gd name="connsiteX7" fmla="*/ 109302 w 347411"/>
                <a:gd name="connsiteY7" fmla="*/ 65910 h 380966"/>
                <a:gd name="connsiteX8" fmla="*/ 124910 w 347411"/>
                <a:gd name="connsiteY8" fmla="*/ 94411 h 380966"/>
                <a:gd name="connsiteX9" fmla="*/ 133460 w 347411"/>
                <a:gd name="connsiteY9" fmla="*/ 116668 h 380966"/>
                <a:gd name="connsiteX10" fmla="*/ 152053 w 347411"/>
                <a:gd name="connsiteY10" fmla="*/ 129154 h 380966"/>
                <a:gd name="connsiteX11" fmla="*/ 221540 w 347411"/>
                <a:gd name="connsiteY11" fmla="*/ 200269 h 380966"/>
                <a:gd name="connsiteX12" fmla="*/ 244612 w 347411"/>
                <a:gd name="connsiteY12" fmla="*/ 243699 h 380966"/>
                <a:gd name="connsiteX13" fmla="*/ 271891 w 347411"/>
                <a:gd name="connsiteY13" fmla="*/ 267992 h 380966"/>
                <a:gd name="connsiteX14" fmla="*/ 284242 w 347411"/>
                <a:gd name="connsiteY14" fmla="*/ 279800 h 380966"/>
                <a:gd name="connsiteX15" fmla="*/ 306634 w 347411"/>
                <a:gd name="connsiteY15" fmla="*/ 326894 h 380966"/>
                <a:gd name="connsiteX16" fmla="*/ 345993 w 347411"/>
                <a:gd name="connsiteY16" fmla="*/ 365980 h 380966"/>
                <a:gd name="connsiteX17" fmla="*/ 329164 w 347411"/>
                <a:gd name="connsiteY17" fmla="*/ 376295 h 380966"/>
                <a:gd name="connsiteX18" fmla="*/ 283291 w 347411"/>
                <a:gd name="connsiteY18" fmla="*/ 332322 h 380966"/>
                <a:gd name="connsiteX19" fmla="*/ 266106 w 347411"/>
                <a:gd name="connsiteY19" fmla="*/ 305807 h 380966"/>
                <a:gd name="connsiteX20" fmla="*/ 265434 w 347411"/>
                <a:gd name="connsiteY20" fmla="*/ 285042 h 380966"/>
                <a:gd name="connsiteX21" fmla="*/ 277455 w 347411"/>
                <a:gd name="connsiteY21" fmla="*/ 286721 h 380966"/>
                <a:gd name="connsiteX22" fmla="*/ 265106 w 347411"/>
                <a:gd name="connsiteY22" fmla="*/ 274915 h 380966"/>
                <a:gd name="connsiteX23" fmla="*/ 265434 w 347411"/>
                <a:gd name="connsiteY23" fmla="*/ 285042 h 380966"/>
                <a:gd name="connsiteX24" fmla="*/ 253287 w 347411"/>
                <a:gd name="connsiteY24" fmla="*/ 283345 h 380966"/>
                <a:gd name="connsiteX25" fmla="*/ 212311 w 347411"/>
                <a:gd name="connsiteY25" fmla="*/ 223341 h 380966"/>
                <a:gd name="connsiteX26" fmla="*/ 135631 w 347411"/>
                <a:gd name="connsiteY26" fmla="*/ 141640 h 380966"/>
                <a:gd name="connsiteX27" fmla="*/ 106044 w 347411"/>
                <a:gd name="connsiteY27" fmla="*/ 109611 h 380966"/>
                <a:gd name="connsiteX28" fmla="*/ 95323 w 347411"/>
                <a:gd name="connsiteY28" fmla="*/ 80160 h 380966"/>
                <a:gd name="connsiteX29" fmla="*/ 38458 w 347411"/>
                <a:gd name="connsiteY29" fmla="*/ 58717 h 380966"/>
                <a:gd name="connsiteX30" fmla="*/ 29772 w 347411"/>
                <a:gd name="connsiteY30" fmla="*/ 44739 h 380966"/>
                <a:gd name="connsiteX31" fmla="*/ 24479 w 347411"/>
                <a:gd name="connsiteY31" fmla="*/ 25873 h 380966"/>
                <a:gd name="connsiteX32" fmla="*/ 7989 w 347411"/>
                <a:gd name="connsiteY32" fmla="*/ 20105 h 38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47411" h="380966">
                  <a:moveTo>
                    <a:pt x="0" y="19537"/>
                  </a:moveTo>
                  <a:lnTo>
                    <a:pt x="0" y="0"/>
                  </a:lnTo>
                  <a:lnTo>
                    <a:pt x="4935" y="1579"/>
                  </a:lnTo>
                  <a:cubicBezTo>
                    <a:pt x="16878" y="2801"/>
                    <a:pt x="30178" y="4158"/>
                    <a:pt x="39001" y="13387"/>
                  </a:cubicBezTo>
                  <a:cubicBezTo>
                    <a:pt x="44566" y="19223"/>
                    <a:pt x="46057" y="26281"/>
                    <a:pt x="47280" y="34017"/>
                  </a:cubicBezTo>
                  <a:cubicBezTo>
                    <a:pt x="47957" y="38902"/>
                    <a:pt x="48908" y="42703"/>
                    <a:pt x="52844" y="45960"/>
                  </a:cubicBezTo>
                  <a:cubicBezTo>
                    <a:pt x="60308" y="52067"/>
                    <a:pt x="71300" y="53560"/>
                    <a:pt x="80258" y="55732"/>
                  </a:cubicBezTo>
                  <a:cubicBezTo>
                    <a:pt x="90167" y="58039"/>
                    <a:pt x="100616" y="60345"/>
                    <a:pt x="109302" y="65910"/>
                  </a:cubicBezTo>
                  <a:cubicBezTo>
                    <a:pt x="119617" y="72425"/>
                    <a:pt x="124502" y="82331"/>
                    <a:pt x="124910" y="94411"/>
                  </a:cubicBezTo>
                  <a:cubicBezTo>
                    <a:pt x="125316" y="104318"/>
                    <a:pt x="125316" y="109882"/>
                    <a:pt x="133460" y="116668"/>
                  </a:cubicBezTo>
                  <a:cubicBezTo>
                    <a:pt x="139159" y="121419"/>
                    <a:pt x="145946" y="124947"/>
                    <a:pt x="152053" y="129154"/>
                  </a:cubicBezTo>
                  <a:cubicBezTo>
                    <a:pt x="179604" y="148019"/>
                    <a:pt x="203355" y="172176"/>
                    <a:pt x="221540" y="200269"/>
                  </a:cubicBezTo>
                  <a:cubicBezTo>
                    <a:pt x="230498" y="214249"/>
                    <a:pt x="236876" y="229177"/>
                    <a:pt x="244612" y="243699"/>
                  </a:cubicBezTo>
                  <a:cubicBezTo>
                    <a:pt x="249633" y="253063"/>
                    <a:pt x="258862" y="270436"/>
                    <a:pt x="271891" y="267992"/>
                  </a:cubicBezTo>
                  <a:cubicBezTo>
                    <a:pt x="278406" y="266771"/>
                    <a:pt x="286956" y="271930"/>
                    <a:pt x="284242" y="279800"/>
                  </a:cubicBezTo>
                  <a:cubicBezTo>
                    <a:pt x="277863" y="298801"/>
                    <a:pt x="292928" y="315494"/>
                    <a:pt x="306634" y="326894"/>
                  </a:cubicBezTo>
                  <a:cubicBezTo>
                    <a:pt x="321022" y="338837"/>
                    <a:pt x="336356" y="349558"/>
                    <a:pt x="345993" y="365980"/>
                  </a:cubicBezTo>
                  <a:cubicBezTo>
                    <a:pt x="352372" y="376837"/>
                    <a:pt x="335542" y="387288"/>
                    <a:pt x="329164" y="376295"/>
                  </a:cubicBezTo>
                  <a:cubicBezTo>
                    <a:pt x="318171" y="357430"/>
                    <a:pt x="297948" y="347658"/>
                    <a:pt x="283291" y="332322"/>
                  </a:cubicBezTo>
                  <a:cubicBezTo>
                    <a:pt x="276098" y="324722"/>
                    <a:pt x="269754" y="315629"/>
                    <a:pt x="266106" y="305807"/>
                  </a:cubicBezTo>
                  <a:lnTo>
                    <a:pt x="265434" y="285042"/>
                  </a:lnTo>
                  <a:lnTo>
                    <a:pt x="277455" y="286721"/>
                  </a:lnTo>
                  <a:cubicBezTo>
                    <a:pt x="273385" y="282785"/>
                    <a:pt x="269177" y="278851"/>
                    <a:pt x="265106" y="274915"/>
                  </a:cubicBezTo>
                  <a:lnTo>
                    <a:pt x="265434" y="285042"/>
                  </a:lnTo>
                  <a:lnTo>
                    <a:pt x="253287" y="283345"/>
                  </a:lnTo>
                  <a:cubicBezTo>
                    <a:pt x="233025" y="272505"/>
                    <a:pt x="223202" y="242580"/>
                    <a:pt x="212311" y="223341"/>
                  </a:cubicBezTo>
                  <a:cubicBezTo>
                    <a:pt x="193854" y="190363"/>
                    <a:pt x="167389" y="162133"/>
                    <a:pt x="135631" y="141640"/>
                  </a:cubicBezTo>
                  <a:cubicBezTo>
                    <a:pt x="123282" y="133768"/>
                    <a:pt x="109437" y="124947"/>
                    <a:pt x="106044" y="109611"/>
                  </a:cubicBezTo>
                  <a:cubicBezTo>
                    <a:pt x="103330" y="97125"/>
                    <a:pt x="108759" y="86539"/>
                    <a:pt x="95323" y="80160"/>
                  </a:cubicBezTo>
                  <a:cubicBezTo>
                    <a:pt x="77001" y="71474"/>
                    <a:pt x="53793" y="73510"/>
                    <a:pt x="38458" y="58717"/>
                  </a:cubicBezTo>
                  <a:cubicBezTo>
                    <a:pt x="34386" y="54917"/>
                    <a:pt x="31400" y="50031"/>
                    <a:pt x="29772" y="44739"/>
                  </a:cubicBezTo>
                  <a:cubicBezTo>
                    <a:pt x="28007" y="38767"/>
                    <a:pt x="29364" y="30487"/>
                    <a:pt x="24479" y="25873"/>
                  </a:cubicBezTo>
                  <a:cubicBezTo>
                    <a:pt x="20611" y="22208"/>
                    <a:pt x="14436" y="20783"/>
                    <a:pt x="7989" y="20105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577" name="任意多边形: 形状 576"/>
            <p:cNvSpPr/>
            <p:nvPr/>
          </p:nvSpPr>
          <p:spPr>
            <a:xfrm rot="5400000">
              <a:off x="3806612" y="123145"/>
              <a:ext cx="101107" cy="98104"/>
            </a:xfrm>
            <a:custGeom>
              <a:avLst/>
              <a:gdLst>
                <a:gd name="connsiteX0" fmla="*/ 8299 w 53275"/>
                <a:gd name="connsiteY0" fmla="*/ 181 h 51693"/>
                <a:gd name="connsiteX1" fmla="*/ 5367 w 53275"/>
                <a:gd name="connsiteY1" fmla="*/ 466 h 51693"/>
                <a:gd name="connsiteX2" fmla="*/ 4580 w 53275"/>
                <a:gd name="connsiteY2" fmla="*/ 895 h 51693"/>
                <a:gd name="connsiteX3" fmla="*/ 4723 w 53275"/>
                <a:gd name="connsiteY3" fmla="*/ 824 h 51693"/>
                <a:gd name="connsiteX4" fmla="*/ 2506 w 53275"/>
                <a:gd name="connsiteY4" fmla="*/ 2040 h 51693"/>
                <a:gd name="connsiteX5" fmla="*/ 4 w 53275"/>
                <a:gd name="connsiteY5" fmla="*/ 9620 h 51693"/>
                <a:gd name="connsiteX6" fmla="*/ 12590 w 53275"/>
                <a:gd name="connsiteY6" fmla="*/ 22492 h 51693"/>
                <a:gd name="connsiteX7" fmla="*/ 22887 w 53275"/>
                <a:gd name="connsiteY7" fmla="*/ 23350 h 51693"/>
                <a:gd name="connsiteX8" fmla="*/ 26248 w 53275"/>
                <a:gd name="connsiteY8" fmla="*/ 23851 h 51693"/>
                <a:gd name="connsiteX9" fmla="*/ 27607 w 53275"/>
                <a:gd name="connsiteY9" fmla="*/ 24423 h 51693"/>
                <a:gd name="connsiteX10" fmla="*/ 27750 w 53275"/>
                <a:gd name="connsiteY10" fmla="*/ 24566 h 51693"/>
                <a:gd name="connsiteX11" fmla="*/ 26678 w 53275"/>
                <a:gd name="connsiteY11" fmla="*/ 28857 h 51693"/>
                <a:gd name="connsiteX12" fmla="*/ 25819 w 53275"/>
                <a:gd name="connsiteY12" fmla="*/ 34793 h 51693"/>
                <a:gd name="connsiteX13" fmla="*/ 29395 w 53275"/>
                <a:gd name="connsiteY13" fmla="*/ 44876 h 51693"/>
                <a:gd name="connsiteX14" fmla="*/ 40265 w 53275"/>
                <a:gd name="connsiteY14" fmla="*/ 51526 h 51693"/>
                <a:gd name="connsiteX15" fmla="*/ 46915 w 53275"/>
                <a:gd name="connsiteY15" fmla="*/ 51240 h 51693"/>
                <a:gd name="connsiteX16" fmla="*/ 52422 w 53275"/>
                <a:gd name="connsiteY16" fmla="*/ 47450 h 51693"/>
                <a:gd name="connsiteX17" fmla="*/ 49704 w 53275"/>
                <a:gd name="connsiteY17" fmla="*/ 41300 h 51693"/>
                <a:gd name="connsiteX18" fmla="*/ 45986 w 53275"/>
                <a:gd name="connsiteY18" fmla="*/ 41372 h 51693"/>
                <a:gd name="connsiteX19" fmla="*/ 42482 w 53275"/>
                <a:gd name="connsiteY19" fmla="*/ 41300 h 51693"/>
                <a:gd name="connsiteX20" fmla="*/ 37404 w 53275"/>
                <a:gd name="connsiteY20" fmla="*/ 38439 h 51693"/>
                <a:gd name="connsiteX21" fmla="*/ 35760 w 53275"/>
                <a:gd name="connsiteY21" fmla="*/ 32718 h 51693"/>
                <a:gd name="connsiteX22" fmla="*/ 36546 w 53275"/>
                <a:gd name="connsiteY22" fmla="*/ 22778 h 51693"/>
                <a:gd name="connsiteX23" fmla="*/ 23102 w 53275"/>
                <a:gd name="connsiteY23" fmla="*/ 14840 h 51693"/>
                <a:gd name="connsiteX24" fmla="*/ 8800 w 53275"/>
                <a:gd name="connsiteY24" fmla="*/ 11694 h 51693"/>
                <a:gd name="connsiteX25" fmla="*/ 6797 w 53275"/>
                <a:gd name="connsiteY25" fmla="*/ 6760 h 51693"/>
                <a:gd name="connsiteX26" fmla="*/ 7584 w 53275"/>
                <a:gd name="connsiteY26" fmla="*/ 3899 h 51693"/>
                <a:gd name="connsiteX27" fmla="*/ 7512 w 53275"/>
                <a:gd name="connsiteY27" fmla="*/ 2826 h 51693"/>
                <a:gd name="connsiteX28" fmla="*/ 7727 w 53275"/>
                <a:gd name="connsiteY28" fmla="*/ 3255 h 51693"/>
                <a:gd name="connsiteX29" fmla="*/ 8943 w 53275"/>
                <a:gd name="connsiteY29" fmla="*/ 2040 h 51693"/>
                <a:gd name="connsiteX30" fmla="*/ 8299 w 53275"/>
                <a:gd name="connsiteY30" fmla="*/ 181 h 51693"/>
                <a:gd name="connsiteX31" fmla="*/ 8299 w 53275"/>
                <a:gd name="connsiteY31" fmla="*/ 181 h 5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275" h="51693">
                  <a:moveTo>
                    <a:pt x="8299" y="181"/>
                  </a:moveTo>
                  <a:cubicBezTo>
                    <a:pt x="7226" y="-177"/>
                    <a:pt x="6368" y="37"/>
                    <a:pt x="5367" y="466"/>
                  </a:cubicBezTo>
                  <a:cubicBezTo>
                    <a:pt x="5081" y="610"/>
                    <a:pt x="4866" y="753"/>
                    <a:pt x="4580" y="895"/>
                  </a:cubicBezTo>
                  <a:cubicBezTo>
                    <a:pt x="4652" y="895"/>
                    <a:pt x="5295" y="610"/>
                    <a:pt x="4723" y="824"/>
                  </a:cubicBezTo>
                  <a:cubicBezTo>
                    <a:pt x="3794" y="1110"/>
                    <a:pt x="3222" y="1182"/>
                    <a:pt x="2506" y="2040"/>
                  </a:cubicBezTo>
                  <a:cubicBezTo>
                    <a:pt x="933" y="3899"/>
                    <a:pt x="-68" y="7189"/>
                    <a:pt x="4" y="9620"/>
                  </a:cubicBezTo>
                  <a:cubicBezTo>
                    <a:pt x="361" y="16700"/>
                    <a:pt x="6082" y="21062"/>
                    <a:pt x="12590" y="22492"/>
                  </a:cubicBezTo>
                  <a:cubicBezTo>
                    <a:pt x="15951" y="23208"/>
                    <a:pt x="19383" y="23279"/>
                    <a:pt x="22887" y="23350"/>
                  </a:cubicBezTo>
                  <a:cubicBezTo>
                    <a:pt x="24032" y="23422"/>
                    <a:pt x="25104" y="23494"/>
                    <a:pt x="26248" y="23851"/>
                  </a:cubicBezTo>
                  <a:cubicBezTo>
                    <a:pt x="26749" y="23994"/>
                    <a:pt x="27107" y="24066"/>
                    <a:pt x="27607" y="24423"/>
                  </a:cubicBezTo>
                  <a:cubicBezTo>
                    <a:pt x="27464" y="24352"/>
                    <a:pt x="27822" y="24995"/>
                    <a:pt x="27750" y="24566"/>
                  </a:cubicBezTo>
                  <a:cubicBezTo>
                    <a:pt x="28036" y="25925"/>
                    <a:pt x="27035" y="27570"/>
                    <a:pt x="26678" y="28857"/>
                  </a:cubicBezTo>
                  <a:cubicBezTo>
                    <a:pt x="26105" y="30716"/>
                    <a:pt x="25748" y="32790"/>
                    <a:pt x="25819" y="34793"/>
                  </a:cubicBezTo>
                  <a:cubicBezTo>
                    <a:pt x="25962" y="38368"/>
                    <a:pt x="27178" y="42015"/>
                    <a:pt x="29395" y="44876"/>
                  </a:cubicBezTo>
                  <a:cubicBezTo>
                    <a:pt x="32041" y="48308"/>
                    <a:pt x="35903" y="50883"/>
                    <a:pt x="40265" y="51526"/>
                  </a:cubicBezTo>
                  <a:cubicBezTo>
                    <a:pt x="42482" y="51812"/>
                    <a:pt x="44699" y="51741"/>
                    <a:pt x="46915" y="51240"/>
                  </a:cubicBezTo>
                  <a:cubicBezTo>
                    <a:pt x="49418" y="50668"/>
                    <a:pt x="50849" y="49309"/>
                    <a:pt x="52422" y="47450"/>
                  </a:cubicBezTo>
                  <a:cubicBezTo>
                    <a:pt x="54210" y="45305"/>
                    <a:pt x="53137" y="40871"/>
                    <a:pt x="49704" y="41300"/>
                  </a:cubicBezTo>
                  <a:cubicBezTo>
                    <a:pt x="48489" y="41443"/>
                    <a:pt x="47273" y="41228"/>
                    <a:pt x="45986" y="41372"/>
                  </a:cubicBezTo>
                  <a:cubicBezTo>
                    <a:pt x="44699" y="41515"/>
                    <a:pt x="43626" y="41586"/>
                    <a:pt x="42482" y="41300"/>
                  </a:cubicBezTo>
                  <a:cubicBezTo>
                    <a:pt x="40265" y="40871"/>
                    <a:pt x="38620" y="40084"/>
                    <a:pt x="37404" y="38439"/>
                  </a:cubicBezTo>
                  <a:cubicBezTo>
                    <a:pt x="36189" y="36723"/>
                    <a:pt x="35545" y="34721"/>
                    <a:pt x="35760" y="32718"/>
                  </a:cubicBezTo>
                  <a:cubicBezTo>
                    <a:pt x="36046" y="29429"/>
                    <a:pt x="37476" y="26283"/>
                    <a:pt x="36546" y="22778"/>
                  </a:cubicBezTo>
                  <a:cubicBezTo>
                    <a:pt x="34830" y="16700"/>
                    <a:pt x="28680" y="14984"/>
                    <a:pt x="23102" y="14840"/>
                  </a:cubicBezTo>
                  <a:cubicBezTo>
                    <a:pt x="18454" y="14698"/>
                    <a:pt x="12375" y="15341"/>
                    <a:pt x="8800" y="11694"/>
                  </a:cubicBezTo>
                  <a:cubicBezTo>
                    <a:pt x="7727" y="10550"/>
                    <a:pt x="6797" y="8405"/>
                    <a:pt x="6797" y="6760"/>
                  </a:cubicBezTo>
                  <a:cubicBezTo>
                    <a:pt x="6797" y="5687"/>
                    <a:pt x="7441" y="4900"/>
                    <a:pt x="7584" y="3899"/>
                  </a:cubicBezTo>
                  <a:cubicBezTo>
                    <a:pt x="7655" y="3542"/>
                    <a:pt x="7512" y="3184"/>
                    <a:pt x="7512" y="2826"/>
                  </a:cubicBezTo>
                  <a:cubicBezTo>
                    <a:pt x="7441" y="3542"/>
                    <a:pt x="7226" y="3542"/>
                    <a:pt x="7727" y="3255"/>
                  </a:cubicBezTo>
                  <a:cubicBezTo>
                    <a:pt x="8227" y="3041"/>
                    <a:pt x="8656" y="2397"/>
                    <a:pt x="8943" y="2040"/>
                  </a:cubicBezTo>
                  <a:cubicBezTo>
                    <a:pt x="9372" y="1325"/>
                    <a:pt x="9157" y="466"/>
                    <a:pt x="8299" y="181"/>
                  </a:cubicBezTo>
                  <a:lnTo>
                    <a:pt x="8299" y="181"/>
                  </a:ln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1075" name="任意多边形: 形状 1074"/>
            <p:cNvSpPr/>
            <p:nvPr/>
          </p:nvSpPr>
          <p:spPr>
            <a:xfrm rot="5400000">
              <a:off x="3746442" y="-5122"/>
              <a:ext cx="84094" cy="94339"/>
            </a:xfrm>
            <a:custGeom>
              <a:avLst/>
              <a:gdLst>
                <a:gd name="connsiteX0" fmla="*/ 0 w 84094"/>
                <a:gd name="connsiteY0" fmla="*/ 21522 h 94339"/>
                <a:gd name="connsiteX1" fmla="*/ 0 w 84094"/>
                <a:gd name="connsiteY1" fmla="*/ 0 h 94339"/>
                <a:gd name="connsiteX2" fmla="*/ 8463 w 84094"/>
                <a:gd name="connsiteY2" fmla="*/ 491 h 94339"/>
                <a:gd name="connsiteX3" fmla="*/ 26105 w 84094"/>
                <a:gd name="connsiteY3" fmla="*/ 5378 h 94339"/>
                <a:gd name="connsiteX4" fmla="*/ 43341 w 84094"/>
                <a:gd name="connsiteY4" fmla="*/ 33878 h 94339"/>
                <a:gd name="connsiteX5" fmla="*/ 57592 w 84094"/>
                <a:gd name="connsiteY5" fmla="*/ 57764 h 94339"/>
                <a:gd name="connsiteX6" fmla="*/ 82971 w 84094"/>
                <a:gd name="connsiteY6" fmla="*/ 77308 h 94339"/>
                <a:gd name="connsiteX7" fmla="*/ 64377 w 84094"/>
                <a:gd name="connsiteY7" fmla="*/ 88845 h 94339"/>
                <a:gd name="connsiteX8" fmla="*/ 36554 w 84094"/>
                <a:gd name="connsiteY8" fmla="*/ 70929 h 94339"/>
                <a:gd name="connsiteX9" fmla="*/ 21492 w 84094"/>
                <a:gd name="connsiteY9" fmla="*/ 38220 h 94339"/>
                <a:gd name="connsiteX10" fmla="*/ 16470 w 84094"/>
                <a:gd name="connsiteY10" fmla="*/ 25734 h 94339"/>
                <a:gd name="connsiteX11" fmla="*/ 1134 w 84094"/>
                <a:gd name="connsiteY11" fmla="*/ 21800 h 94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094" h="94339">
                  <a:moveTo>
                    <a:pt x="0" y="21522"/>
                  </a:moveTo>
                  <a:lnTo>
                    <a:pt x="0" y="0"/>
                  </a:lnTo>
                  <a:lnTo>
                    <a:pt x="8463" y="491"/>
                  </a:lnTo>
                  <a:cubicBezTo>
                    <a:pt x="14570" y="1034"/>
                    <a:pt x="20677" y="2120"/>
                    <a:pt x="26105" y="5378"/>
                  </a:cubicBezTo>
                  <a:cubicBezTo>
                    <a:pt x="36420" y="11620"/>
                    <a:pt x="40627" y="22749"/>
                    <a:pt x="43341" y="33878"/>
                  </a:cubicBezTo>
                  <a:cubicBezTo>
                    <a:pt x="45920" y="44327"/>
                    <a:pt x="47412" y="52608"/>
                    <a:pt x="57592" y="57764"/>
                  </a:cubicBezTo>
                  <a:cubicBezTo>
                    <a:pt x="67499" y="62786"/>
                    <a:pt x="78085" y="66450"/>
                    <a:pt x="82971" y="77308"/>
                  </a:cubicBezTo>
                  <a:cubicBezTo>
                    <a:pt x="88671" y="89794"/>
                    <a:pt x="71163" y="101600"/>
                    <a:pt x="64377" y="88845"/>
                  </a:cubicBezTo>
                  <a:cubicBezTo>
                    <a:pt x="59357" y="79750"/>
                    <a:pt x="44292" y="77716"/>
                    <a:pt x="36554" y="70929"/>
                  </a:cubicBezTo>
                  <a:cubicBezTo>
                    <a:pt x="26919" y="62514"/>
                    <a:pt x="24477" y="50029"/>
                    <a:pt x="21492" y="38220"/>
                  </a:cubicBezTo>
                  <a:cubicBezTo>
                    <a:pt x="20404" y="34149"/>
                    <a:pt x="19455" y="28856"/>
                    <a:pt x="16470" y="25734"/>
                  </a:cubicBezTo>
                  <a:cubicBezTo>
                    <a:pt x="12669" y="21800"/>
                    <a:pt x="6155" y="22206"/>
                    <a:pt x="1134" y="21800"/>
                  </a:cubicBezTo>
                  <a:close/>
                </a:path>
              </a:pathLst>
            </a:custGeom>
            <a:solidFill>
              <a:srgbClr val="2E382E"/>
            </a:solidFill>
            <a:ln w="714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</p:grpSp>
      <p:sp>
        <p:nvSpPr>
          <p:cNvPr id="409" name="矩形 408"/>
          <p:cNvSpPr/>
          <p:nvPr/>
        </p:nvSpPr>
        <p:spPr>
          <a:xfrm>
            <a:off x="5077460" y="3077845"/>
            <a:ext cx="2011680" cy="6451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3600" dirty="0"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rPr>
              <a:t>核心概念</a:t>
            </a:r>
            <a:endParaRPr lang="zh-CN" altLang="en-US" sz="3600" dirty="0">
              <a:latin typeface="汉仪旗黑X1-75W" panose="00020600040101010101" pitchFamily="18" charset="-122"/>
              <a:ea typeface="汉仪旗黑X1-75W" panose="00020600040101010101" pitchFamily="18" charset="-122"/>
              <a:sym typeface="汉仪旗黑X1-75W" panose="00020600040101010101" pitchFamily="18" charset="-122"/>
            </a:endParaRPr>
          </a:p>
        </p:txBody>
      </p:sp>
      <p:sp>
        <p:nvSpPr>
          <p:cNvPr id="413" name="文本框 412"/>
          <p:cNvSpPr txBox="1"/>
          <p:nvPr/>
        </p:nvSpPr>
        <p:spPr>
          <a:xfrm>
            <a:off x="2545715" y="3745230"/>
            <a:ext cx="7317740" cy="14763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20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指出义务教育课程应</a:t>
            </a:r>
            <a:r>
              <a:rPr lang="en-US" altLang="zh-CN" sz="20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“</a:t>
            </a:r>
            <a:r>
              <a:rPr lang="zh-CN" altLang="en-US" sz="20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加强课程内容的内在联系，突出课程内容结构化，探索主题、项目、任务等内容组织方式。原则上，各门课程用不少于</a:t>
            </a:r>
            <a:r>
              <a:rPr lang="en-US" altLang="zh-CN" sz="20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10%</a:t>
            </a:r>
            <a:r>
              <a:rPr lang="zh-CN" altLang="en-US" sz="20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的课时设计跨学科主题学习。</a:t>
            </a:r>
            <a:r>
              <a:rPr lang="en-US" altLang="zh-CN" sz="20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”</a:t>
            </a:r>
            <a:endParaRPr lang="en-US" altLang="zh-CN" sz="2000" dirty="0">
              <a:latin typeface="汉仪旗黑-50S" panose="00020600040101010101" pitchFamily="18" charset="-122"/>
              <a:ea typeface="汉仪旗黑-50S" panose="00020600040101010101" pitchFamily="18" charset="-122"/>
              <a:sym typeface="汉仪旗黑-50S" panose="00020600040101010101" pitchFamily="18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4295775" y="1772920"/>
            <a:ext cx="3535045" cy="1249127"/>
            <a:chOff x="5061405" y="1761534"/>
            <a:chExt cx="2011680" cy="1249045"/>
          </a:xfrm>
        </p:grpSpPr>
        <p:sp>
          <p:nvSpPr>
            <p:cNvPr id="5" name="任意多边形: 形状 581"/>
            <p:cNvSpPr/>
            <p:nvPr/>
          </p:nvSpPr>
          <p:spPr>
            <a:xfrm>
              <a:off x="5121274" y="1761534"/>
              <a:ext cx="1843405" cy="1249045"/>
            </a:xfrm>
            <a:custGeom>
              <a:avLst/>
              <a:gdLst>
                <a:gd name="connsiteX0" fmla="*/ 399685 w 1763451"/>
                <a:gd name="connsiteY0" fmla="*/ 0 h 1111187"/>
                <a:gd name="connsiteX1" fmla="*/ 1369551 w 1763451"/>
                <a:gd name="connsiteY1" fmla="*/ 169 h 1111187"/>
                <a:gd name="connsiteX2" fmla="*/ 1490748 w 1763451"/>
                <a:gd name="connsiteY2" fmla="*/ 26779 h 1111187"/>
                <a:gd name="connsiteX3" fmla="*/ 1642168 w 1763451"/>
                <a:gd name="connsiteY3" fmla="*/ 139529 h 1111187"/>
                <a:gd name="connsiteX4" fmla="*/ 1726061 w 1763451"/>
                <a:gd name="connsiteY4" fmla="*/ 282054 h 1111187"/>
                <a:gd name="connsiteX5" fmla="*/ 1759112 w 1763451"/>
                <a:gd name="connsiteY5" fmla="*/ 415497 h 1111187"/>
                <a:gd name="connsiteX6" fmla="*/ 1761210 w 1763451"/>
                <a:gd name="connsiteY6" fmla="*/ 525214 h 1111187"/>
                <a:gd name="connsiteX7" fmla="*/ 1744993 w 1763451"/>
                <a:gd name="connsiteY7" fmla="*/ 624182 h 1111187"/>
                <a:gd name="connsiteX8" fmla="*/ 1653647 w 1763451"/>
                <a:gd name="connsiteY8" fmla="*/ 812586 h 1111187"/>
                <a:gd name="connsiteX9" fmla="*/ 1455374 w 1763451"/>
                <a:gd name="connsiteY9" fmla="*/ 952826 h 1111187"/>
                <a:gd name="connsiteX10" fmla="*/ 1280846 w 1763451"/>
                <a:gd name="connsiteY10" fmla="*/ 1018817 h 1111187"/>
                <a:gd name="connsiteX11" fmla="*/ 1111655 w 1763451"/>
                <a:gd name="connsiteY11" fmla="*/ 1083104 h 1111187"/>
                <a:gd name="connsiteX12" fmla="*/ 1048828 w 1763451"/>
                <a:gd name="connsiteY12" fmla="*/ 1106867 h 1111187"/>
                <a:gd name="connsiteX13" fmla="*/ 1030308 w 1763451"/>
                <a:gd name="connsiteY13" fmla="*/ 1107748 h 1111187"/>
                <a:gd name="connsiteX14" fmla="*/ 1030065 w 1763451"/>
                <a:gd name="connsiteY14" fmla="*/ 1088984 h 1111187"/>
                <a:gd name="connsiteX15" fmla="*/ 1071693 w 1763451"/>
                <a:gd name="connsiteY15" fmla="*/ 987057 h 1111187"/>
                <a:gd name="connsiteX16" fmla="*/ 1076918 w 1763451"/>
                <a:gd name="connsiteY16" fmla="*/ 968350 h 1111187"/>
                <a:gd name="connsiteX17" fmla="*/ 1053098 w 1763451"/>
                <a:gd name="connsiteY17" fmla="*/ 966608 h 1111187"/>
                <a:gd name="connsiteX18" fmla="*/ 394049 w 1763451"/>
                <a:gd name="connsiteY18" fmla="*/ 966328 h 1111187"/>
                <a:gd name="connsiteX19" fmla="*/ 267721 w 1763451"/>
                <a:gd name="connsiteY19" fmla="*/ 937564 h 1111187"/>
                <a:gd name="connsiteX20" fmla="*/ 122500 w 1763451"/>
                <a:gd name="connsiteY20" fmla="*/ 828391 h 1111187"/>
                <a:gd name="connsiteX21" fmla="*/ 37315 w 1763451"/>
                <a:gd name="connsiteY21" fmla="*/ 684480 h 1111187"/>
                <a:gd name="connsiteX22" fmla="*/ 4394 w 1763451"/>
                <a:gd name="connsiteY22" fmla="*/ 550999 h 1111187"/>
                <a:gd name="connsiteX23" fmla="*/ 2241 w 1763451"/>
                <a:gd name="connsiteY23" fmla="*/ 441283 h 1111187"/>
                <a:gd name="connsiteX24" fmla="*/ 18757 w 1763451"/>
                <a:gd name="connsiteY24" fmla="*/ 340461 h 1111187"/>
                <a:gd name="connsiteX25" fmla="*/ 116433 w 1763451"/>
                <a:gd name="connsiteY25" fmla="*/ 144997 h 1111187"/>
                <a:gd name="connsiteX26" fmla="*/ 308058 w 1763451"/>
                <a:gd name="connsiteY26" fmla="*/ 14345 h 1111187"/>
                <a:gd name="connsiteX27" fmla="*/ 399685 w 1763451"/>
                <a:gd name="connsiteY27" fmla="*/ 0 h 111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63451" h="1111187">
                  <a:moveTo>
                    <a:pt x="399685" y="0"/>
                  </a:moveTo>
                  <a:cubicBezTo>
                    <a:pt x="722974" y="319"/>
                    <a:pt x="1046263" y="244"/>
                    <a:pt x="1369551" y="169"/>
                  </a:cubicBezTo>
                  <a:cubicBezTo>
                    <a:pt x="1411967" y="169"/>
                    <a:pt x="1451966" y="11105"/>
                    <a:pt x="1490748" y="26779"/>
                  </a:cubicBezTo>
                  <a:cubicBezTo>
                    <a:pt x="1550952" y="51104"/>
                    <a:pt x="1600183" y="90991"/>
                    <a:pt x="1642168" y="139529"/>
                  </a:cubicBezTo>
                  <a:cubicBezTo>
                    <a:pt x="1678665" y="181738"/>
                    <a:pt x="1706174" y="229789"/>
                    <a:pt x="1726061" y="282054"/>
                  </a:cubicBezTo>
                  <a:cubicBezTo>
                    <a:pt x="1742465" y="325199"/>
                    <a:pt x="1754805" y="369693"/>
                    <a:pt x="1759112" y="415497"/>
                  </a:cubicBezTo>
                  <a:cubicBezTo>
                    <a:pt x="1762520" y="451751"/>
                    <a:pt x="1765760" y="488117"/>
                    <a:pt x="1761210" y="525214"/>
                  </a:cubicBezTo>
                  <a:cubicBezTo>
                    <a:pt x="1757128" y="558528"/>
                    <a:pt x="1753214" y="591729"/>
                    <a:pt x="1744993" y="624182"/>
                  </a:cubicBezTo>
                  <a:cubicBezTo>
                    <a:pt x="1727522" y="693169"/>
                    <a:pt x="1698047" y="756557"/>
                    <a:pt x="1653647" y="812586"/>
                  </a:cubicBezTo>
                  <a:cubicBezTo>
                    <a:pt x="1601251" y="878689"/>
                    <a:pt x="1536065" y="925879"/>
                    <a:pt x="1455374" y="952826"/>
                  </a:cubicBezTo>
                  <a:cubicBezTo>
                    <a:pt x="1396423" y="972507"/>
                    <a:pt x="1338990" y="996683"/>
                    <a:pt x="1280846" y="1018817"/>
                  </a:cubicBezTo>
                  <a:cubicBezTo>
                    <a:pt x="1224461" y="1040277"/>
                    <a:pt x="1168058" y="1061700"/>
                    <a:pt x="1111655" y="1083104"/>
                  </a:cubicBezTo>
                  <a:cubicBezTo>
                    <a:pt x="1090719" y="1091044"/>
                    <a:pt x="1069764" y="1098965"/>
                    <a:pt x="1048828" y="1106867"/>
                  </a:cubicBezTo>
                  <a:cubicBezTo>
                    <a:pt x="1042780" y="1109152"/>
                    <a:pt x="1037200" y="1114827"/>
                    <a:pt x="1030308" y="1107748"/>
                  </a:cubicBezTo>
                  <a:cubicBezTo>
                    <a:pt x="1023904" y="1101194"/>
                    <a:pt x="1027443" y="1095370"/>
                    <a:pt x="1030065" y="1088984"/>
                  </a:cubicBezTo>
                  <a:cubicBezTo>
                    <a:pt x="1044015" y="1055034"/>
                    <a:pt x="1057780" y="1021008"/>
                    <a:pt x="1071693" y="987057"/>
                  </a:cubicBezTo>
                  <a:cubicBezTo>
                    <a:pt x="1074015" y="981365"/>
                    <a:pt x="1076431" y="975728"/>
                    <a:pt x="1076918" y="968350"/>
                  </a:cubicBezTo>
                  <a:cubicBezTo>
                    <a:pt x="1068041" y="965410"/>
                    <a:pt x="1060513" y="966608"/>
                    <a:pt x="1053098" y="966608"/>
                  </a:cubicBezTo>
                  <a:cubicBezTo>
                    <a:pt x="833421" y="966534"/>
                    <a:pt x="613725" y="966777"/>
                    <a:pt x="394049" y="966328"/>
                  </a:cubicBezTo>
                  <a:cubicBezTo>
                    <a:pt x="350060" y="966234"/>
                    <a:pt x="308095" y="955017"/>
                    <a:pt x="267721" y="937564"/>
                  </a:cubicBezTo>
                  <a:cubicBezTo>
                    <a:pt x="210494" y="912827"/>
                    <a:pt x="162799" y="875094"/>
                    <a:pt x="122500" y="828391"/>
                  </a:cubicBezTo>
                  <a:cubicBezTo>
                    <a:pt x="85666" y="785713"/>
                    <a:pt x="57371" y="737418"/>
                    <a:pt x="37315" y="684480"/>
                  </a:cubicBezTo>
                  <a:cubicBezTo>
                    <a:pt x="20948" y="641279"/>
                    <a:pt x="9019" y="596710"/>
                    <a:pt x="4394" y="550999"/>
                  </a:cubicBezTo>
                  <a:cubicBezTo>
                    <a:pt x="724" y="514783"/>
                    <a:pt x="-2198" y="478398"/>
                    <a:pt x="2241" y="441283"/>
                  </a:cubicBezTo>
                  <a:cubicBezTo>
                    <a:pt x="6304" y="407314"/>
                    <a:pt x="10480" y="373513"/>
                    <a:pt x="18757" y="340461"/>
                  </a:cubicBezTo>
                  <a:cubicBezTo>
                    <a:pt x="36828" y="268216"/>
                    <a:pt x="68625" y="201925"/>
                    <a:pt x="116433" y="144997"/>
                  </a:cubicBezTo>
                  <a:cubicBezTo>
                    <a:pt x="167668" y="83987"/>
                    <a:pt x="229764" y="36779"/>
                    <a:pt x="308058" y="14345"/>
                  </a:cubicBezTo>
                  <a:cubicBezTo>
                    <a:pt x="338039" y="5749"/>
                    <a:pt x="368188" y="-37"/>
                    <a:pt x="399685" y="0"/>
                  </a:cubicBezTo>
                  <a:close/>
                </a:path>
              </a:pathLst>
            </a:custGeom>
            <a:solidFill>
              <a:srgbClr val="23685B"/>
            </a:solidFill>
            <a:ln w="342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2800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7" name="矩形 6"/>
            <p:cNvSpPr/>
            <p:nvPr/>
          </p:nvSpPr>
          <p:spPr>
            <a:xfrm>
              <a:off x="5061405" y="2012326"/>
              <a:ext cx="2011680" cy="6451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600" dirty="0">
                  <a:solidFill>
                    <a:schemeClr val="bg1"/>
                  </a:solidFill>
                  <a:latin typeface="汉仪旗黑X1-75W" panose="00020600040101010101" pitchFamily="18" charset="-122"/>
                  <a:ea typeface="汉仪旗黑X1-75W" panose="00020600040101010101" pitchFamily="18" charset="-122"/>
                  <a:sym typeface="汉仪旗黑X1-75W" panose="00020600040101010101" pitchFamily="18" charset="-122"/>
                </a:rPr>
                <a:t>第三部分</a:t>
              </a:r>
              <a:endParaRPr lang="zh-CN" altLang="en-US" sz="3600" dirty="0">
                <a:solidFill>
                  <a:schemeClr val="bg1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endParaRPr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任意多边形: 形状 217"/>
          <p:cNvSpPr/>
          <p:nvPr/>
        </p:nvSpPr>
        <p:spPr>
          <a:xfrm rot="10800000">
            <a:off x="-1" y="0"/>
            <a:ext cx="1259394" cy="629920"/>
          </a:xfrm>
          <a:custGeom>
            <a:avLst/>
            <a:gdLst>
              <a:gd name="connsiteX0" fmla="*/ 7657 w 1259394"/>
              <a:gd name="connsiteY0" fmla="*/ 629920 h 629920"/>
              <a:gd name="connsiteX1" fmla="*/ 7652 w 1259394"/>
              <a:gd name="connsiteY1" fmla="*/ 629920 h 629920"/>
              <a:gd name="connsiteX2" fmla="*/ 0 w 1259394"/>
              <a:gd name="connsiteY2" fmla="*/ 627456 h 629920"/>
              <a:gd name="connsiteX3" fmla="*/ 395043 w 1259394"/>
              <a:gd name="connsiteY3" fmla="*/ 151286 h 629920"/>
              <a:gd name="connsiteX4" fmla="*/ 631235 w 1259394"/>
              <a:gd name="connsiteY4" fmla="*/ 80452 h 629920"/>
              <a:gd name="connsiteX5" fmla="*/ 853142 w 1259394"/>
              <a:gd name="connsiteY5" fmla="*/ 49176 h 629920"/>
              <a:gd name="connsiteX6" fmla="*/ 1031322 w 1259394"/>
              <a:gd name="connsiteY6" fmla="*/ 24554 h 629920"/>
              <a:gd name="connsiteX7" fmla="*/ 1187556 w 1259394"/>
              <a:gd name="connsiteY7" fmla="*/ 2668 h 629920"/>
              <a:gd name="connsiteX8" fmla="*/ 1223570 w 1259394"/>
              <a:gd name="connsiteY8" fmla="*/ 8 h 629920"/>
              <a:gd name="connsiteX9" fmla="*/ 1259394 w 1259394"/>
              <a:gd name="connsiteY9" fmla="*/ 3969 h 629920"/>
              <a:gd name="connsiteX10" fmla="*/ 1259394 w 1259394"/>
              <a:gd name="connsiteY10" fmla="*/ 628018 h 629920"/>
              <a:gd name="connsiteX11" fmla="*/ 1243439 w 1259394"/>
              <a:gd name="connsiteY11" fmla="*/ 629378 h 629920"/>
              <a:gd name="connsiteX12" fmla="*/ 15616 w 1259394"/>
              <a:gd name="connsiteY12" fmla="*/ 629378 h 62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59394" h="629920">
                <a:moveTo>
                  <a:pt x="7657" y="629920"/>
                </a:moveTo>
                <a:lnTo>
                  <a:pt x="7652" y="629920"/>
                </a:lnTo>
                <a:lnTo>
                  <a:pt x="0" y="627456"/>
                </a:lnTo>
                <a:cubicBezTo>
                  <a:pt x="63588" y="412204"/>
                  <a:pt x="194357" y="252701"/>
                  <a:pt x="395043" y="151286"/>
                </a:cubicBezTo>
                <a:cubicBezTo>
                  <a:pt x="469500" y="113681"/>
                  <a:pt x="548837" y="91780"/>
                  <a:pt x="631235" y="80452"/>
                </a:cubicBezTo>
                <a:cubicBezTo>
                  <a:pt x="705175" y="70263"/>
                  <a:pt x="779114" y="59527"/>
                  <a:pt x="853142" y="49176"/>
                </a:cubicBezTo>
                <a:cubicBezTo>
                  <a:pt x="912516" y="40865"/>
                  <a:pt x="971934" y="32776"/>
                  <a:pt x="1031322" y="24554"/>
                </a:cubicBezTo>
                <a:cubicBezTo>
                  <a:pt x="1083405" y="17323"/>
                  <a:pt x="1135532" y="10328"/>
                  <a:pt x="1187556" y="2668"/>
                </a:cubicBezTo>
                <a:cubicBezTo>
                  <a:pt x="1199615" y="893"/>
                  <a:pt x="1211608" y="-101"/>
                  <a:pt x="1223570" y="8"/>
                </a:cubicBezTo>
                <a:lnTo>
                  <a:pt x="1259394" y="3969"/>
                </a:lnTo>
                <a:lnTo>
                  <a:pt x="1259394" y="628018"/>
                </a:lnTo>
                <a:lnTo>
                  <a:pt x="1243439" y="629378"/>
                </a:lnTo>
                <a:cubicBezTo>
                  <a:pt x="834159" y="629447"/>
                  <a:pt x="424885" y="629448"/>
                  <a:pt x="15616" y="629378"/>
                </a:cubicBezTo>
                <a:close/>
              </a:path>
            </a:pathLst>
          </a:custGeom>
          <a:solidFill>
            <a:srgbClr val="23685B"/>
          </a:solidFill>
          <a:ln w="34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sym typeface="+mn-lt"/>
            </a:endParaRPr>
          </a:p>
        </p:txBody>
      </p:sp>
      <p:sp>
        <p:nvSpPr>
          <p:cNvPr id="219" name="文本框 218"/>
          <p:cNvSpPr txBox="1"/>
          <p:nvPr/>
        </p:nvSpPr>
        <p:spPr>
          <a:xfrm>
            <a:off x="208677" y="106701"/>
            <a:ext cx="504190" cy="3987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汉仪旗黑X1-75W" panose="00020600040101010101" pitchFamily="18" charset="-122"/>
                <a:ea typeface="汉仪旗黑X1-75W" panose="00020600040101010101" pitchFamily="18" charset="-122"/>
                <a:cs typeface="+mn-ea"/>
                <a:sym typeface="汉仪旗黑X1-75W" panose="00020600040101010101" pitchFamily="18" charset="-122"/>
              </a:rPr>
              <a:t>03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汉仪旗黑X1-75W" panose="00020600040101010101" pitchFamily="18" charset="-122"/>
              <a:ea typeface="汉仪旗黑X1-75W" panose="00020600040101010101" pitchFamily="18" charset="-122"/>
              <a:cs typeface="+mn-ea"/>
              <a:sym typeface="汉仪旗黑X1-75W" panose="00020600040101010101" pitchFamily="18" charset="-122"/>
            </a:endParaRPr>
          </a:p>
        </p:txBody>
      </p:sp>
      <p:sp>
        <p:nvSpPr>
          <p:cNvPr id="220" name="图形"/>
          <p:cNvSpPr txBox="1"/>
          <p:nvPr/>
        </p:nvSpPr>
        <p:spPr>
          <a:xfrm>
            <a:off x="1259394" y="183706"/>
            <a:ext cx="1402080" cy="4603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2400" dirty="0">
                <a:solidFill>
                  <a:prstClr val="black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cs typeface="+mn-ea"/>
                <a:sym typeface="汉仪旗黑X1-75W" panose="00020600040101010101" pitchFamily="18" charset="-122"/>
              </a:rPr>
              <a:t>核心概念</a:t>
            </a:r>
            <a:endParaRPr lang="zh-CN" altLang="en-US" sz="2400" dirty="0">
              <a:solidFill>
                <a:prstClr val="black"/>
              </a:solidFill>
              <a:latin typeface="汉仪旗黑X1-75W" panose="00020600040101010101" pitchFamily="18" charset="-122"/>
              <a:ea typeface="汉仪旗黑X1-75W" panose="00020600040101010101" pitchFamily="18" charset="-122"/>
              <a:cs typeface="+mn-ea"/>
              <a:sym typeface="汉仪旗黑X1-75W" panose="00020600040101010101" pitchFamily="18" charset="-122"/>
            </a:endParaRPr>
          </a:p>
        </p:txBody>
      </p:sp>
      <p:cxnSp>
        <p:nvCxnSpPr>
          <p:cNvPr id="221" name="直接连接符 220"/>
          <p:cNvCxnSpPr>
            <a:stCxn id="220" idx="3"/>
          </p:cNvCxnSpPr>
          <p:nvPr/>
        </p:nvCxnSpPr>
        <p:spPr>
          <a:xfrm>
            <a:off x="2661338" y="413904"/>
            <a:ext cx="4979628" cy="10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直接连接符 221"/>
          <p:cNvCxnSpPr/>
          <p:nvPr/>
        </p:nvCxnSpPr>
        <p:spPr>
          <a:xfrm>
            <a:off x="11257969" y="414539"/>
            <a:ext cx="934031" cy="0"/>
          </a:xfrm>
          <a:prstGeom prst="line">
            <a:avLst/>
          </a:prstGeom>
          <a:ln>
            <a:solidFill>
              <a:srgbClr val="0030A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任意多边形: 形状 222"/>
          <p:cNvSpPr/>
          <p:nvPr/>
        </p:nvSpPr>
        <p:spPr>
          <a:xfrm>
            <a:off x="8299838" y="270453"/>
            <a:ext cx="3892162" cy="297471"/>
          </a:xfrm>
          <a:custGeom>
            <a:avLst/>
            <a:gdLst>
              <a:gd name="connsiteX0" fmla="*/ 196408 w 3892162"/>
              <a:gd name="connsiteY0" fmla="*/ 0 h 297471"/>
              <a:gd name="connsiteX1" fmla="*/ 3892162 w 3892162"/>
              <a:gd name="connsiteY1" fmla="*/ 0 h 297471"/>
              <a:gd name="connsiteX2" fmla="*/ 3892162 w 3892162"/>
              <a:gd name="connsiteY2" fmla="*/ 297471 h 297471"/>
              <a:gd name="connsiteX3" fmla="*/ 0 w 3892162"/>
              <a:gd name="connsiteY3" fmla="*/ 297471 h 297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92162" h="297471">
                <a:moveTo>
                  <a:pt x="196408" y="0"/>
                </a:moveTo>
                <a:lnTo>
                  <a:pt x="3892162" y="0"/>
                </a:lnTo>
                <a:lnTo>
                  <a:pt x="3892162" y="297471"/>
                </a:lnTo>
                <a:lnTo>
                  <a:pt x="0" y="297471"/>
                </a:lnTo>
                <a:close/>
              </a:path>
            </a:pathLst>
          </a:custGeom>
          <a:solidFill>
            <a:srgbClr val="23685B"/>
          </a:solidFill>
          <a:ln w="34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sym typeface="+mn-lt"/>
            </a:endParaRPr>
          </a:p>
        </p:txBody>
      </p:sp>
      <p:sp>
        <p:nvSpPr>
          <p:cNvPr id="224" name="矩形 3"/>
          <p:cNvSpPr/>
          <p:nvPr/>
        </p:nvSpPr>
        <p:spPr>
          <a:xfrm>
            <a:off x="8601456" y="288742"/>
            <a:ext cx="3381868" cy="2755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dist">
              <a:defRPr/>
            </a:pPr>
            <a:r>
              <a:rPr lang="zh-CN" altLang="en-US" sz="1200" dirty="0">
                <a:solidFill>
                  <a:schemeClr val="bg1"/>
                </a:solidFill>
                <a:latin typeface="汉仪旗黑X1-75W" panose="00020600040101010101" pitchFamily="18" charset="-122"/>
                <a:ea typeface="汉仪旗黑X1-75W" panose="00020600040101010101" pitchFamily="18" charset="-122"/>
                <a:sym typeface="汉仪雅酷黑 75W" panose="020B0804020202020204" pitchFamily="34" charset="-122"/>
              </a:rPr>
              <a:t>跨学科主题学习设计与实施</a:t>
            </a:r>
            <a:endParaRPr lang="zh-CN" altLang="en-US" sz="1200" dirty="0">
              <a:solidFill>
                <a:schemeClr val="bg1"/>
              </a:solidFill>
              <a:latin typeface="汉仪旗黑-50S" panose="00020600040101010101" pitchFamily="18" charset="-122"/>
              <a:ea typeface="汉仪旗黑-50S" panose="00020600040101010101" pitchFamily="18" charset="-122"/>
              <a:cs typeface="+mn-ea"/>
              <a:sym typeface="+mn-lt"/>
            </a:endParaRPr>
          </a:p>
        </p:txBody>
      </p:sp>
      <p:sp>
        <p:nvSpPr>
          <p:cNvPr id="195" name="文本框 194"/>
          <p:cNvSpPr txBox="1"/>
          <p:nvPr/>
        </p:nvSpPr>
        <p:spPr>
          <a:xfrm>
            <a:off x="1085850" y="2224405"/>
            <a:ext cx="5903595" cy="378460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p"/>
            </a:pPr>
            <a:r>
              <a:rPr lang="zh-CN" altLang="en-US" sz="2000" dirty="0"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rPr>
              <a:t>跨学科主题学习</a:t>
            </a:r>
            <a:r>
              <a:rPr lang="zh-CN" altLang="en-US" sz="20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是指运用（包括项目、任务、课题）形式整合学习内容，将知识关联学生主体经验的综合性学习方式。</a:t>
            </a:r>
            <a:endParaRPr lang="zh-CN" altLang="en-US" sz="2000" dirty="0">
              <a:latin typeface="汉仪旗黑-50S" panose="00020600040101010101" pitchFamily="18" charset="-122"/>
              <a:ea typeface="汉仪旗黑-50S" panose="00020600040101010101" pitchFamily="18" charset="-122"/>
              <a:sym typeface="汉仪旗黑-50S" panose="00020600040101010101" pitchFamily="18" charset="-122"/>
            </a:endParaRP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p"/>
            </a:pPr>
            <a:r>
              <a:rPr lang="zh-CN" altLang="en-US" sz="2000" dirty="0"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rPr>
              <a:t>体育与健康课程跨学科主题学习</a:t>
            </a:r>
            <a:r>
              <a:rPr lang="zh-CN" altLang="en-US" sz="20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 并未有明确的定义，从学习要求和案例来看，</a:t>
            </a:r>
            <a:r>
              <a:rPr lang="zh-CN" altLang="en-US" sz="2000" dirty="0">
                <a:highlight>
                  <a:srgbClr val="C0C0C0"/>
                </a:highlight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强调以体育与健康课程学习内容为载体和手段，在教学实践中融入其他相关学科的知识与技能，或运用其他相关学科知识与技能来解决体育与健康实践中的问题。</a:t>
            </a:r>
            <a:r>
              <a:rPr lang="zh-CN" altLang="en-US" sz="2000" dirty="0">
                <a:latin typeface="汉仪旗黑-50S" panose="00020600040101010101" pitchFamily="18" charset="-122"/>
                <a:ea typeface="汉仪旗黑-50S" panose="00020600040101010101" pitchFamily="18" charset="-122"/>
                <a:sym typeface="汉仪旗黑-50S" panose="00020600040101010101" pitchFamily="18" charset="-122"/>
              </a:rPr>
              <a:t>　</a:t>
            </a:r>
            <a:endParaRPr lang="zh-CN" altLang="en-US" sz="2000" dirty="0">
              <a:latin typeface="汉仪旗黑-50S" panose="00020600040101010101" pitchFamily="18" charset="-122"/>
              <a:ea typeface="汉仪旗黑-50S" panose="00020600040101010101" pitchFamily="18" charset="-122"/>
              <a:sym typeface="汉仪旗黑-50S" panose="00020600040101010101" pitchFamily="18" charset="-122"/>
            </a:endParaRPr>
          </a:p>
        </p:txBody>
      </p:sp>
      <p:sp>
        <p:nvSpPr>
          <p:cNvPr id="198" name="矩形 197"/>
          <p:cNvSpPr/>
          <p:nvPr/>
        </p:nvSpPr>
        <p:spPr>
          <a:xfrm>
            <a:off x="1259343" y="987527"/>
            <a:ext cx="5085208" cy="1166772"/>
          </a:xfrm>
          <a:prstGeom prst="rect">
            <a:avLst/>
          </a:prstGeom>
          <a:gradFill flip="none" rotWithShape="1">
            <a:gsLst>
              <a:gs pos="0">
                <a:srgbClr val="D6EAD8"/>
              </a:gs>
              <a:gs pos="100000">
                <a:srgbClr val="D6EAD8">
                  <a:alpha val="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sp>
        <p:nvSpPr>
          <p:cNvPr id="199" name="文本框 198"/>
          <p:cNvSpPr txBox="1"/>
          <p:nvPr/>
        </p:nvSpPr>
        <p:spPr>
          <a:xfrm>
            <a:off x="1609604" y="1155415"/>
            <a:ext cx="4734947" cy="8299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dirty="0"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rPr>
              <a:t>跨学科</a:t>
            </a:r>
            <a:r>
              <a:rPr lang="zh-CN" altLang="en-US" sz="2400" dirty="0"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rPr>
              <a:t>主题学习</a:t>
            </a:r>
            <a:endParaRPr lang="zh-CN" altLang="en-US" sz="2400" dirty="0">
              <a:latin typeface="汉仪旗黑X1-75W" panose="00020600040101010101" pitchFamily="18" charset="-122"/>
              <a:ea typeface="汉仪旗黑X1-75W" panose="00020600040101010101" pitchFamily="18" charset="-122"/>
              <a:sym typeface="汉仪旗黑X1-75W" panose="00020600040101010101" pitchFamily="18" charset="-122"/>
            </a:endParaRPr>
          </a:p>
          <a:p>
            <a:r>
              <a:rPr lang="zh-CN" altLang="en-US" sz="2400" dirty="0"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rPr>
              <a:t>体育与健康课程跨学科</a:t>
            </a:r>
            <a:r>
              <a:rPr lang="zh-CN" altLang="en-US" sz="2400" dirty="0">
                <a:latin typeface="汉仪旗黑X1-75W" panose="00020600040101010101" pitchFamily="18" charset="-122"/>
                <a:ea typeface="汉仪旗黑X1-75W" panose="00020600040101010101" pitchFamily="18" charset="-122"/>
                <a:sym typeface="汉仪旗黑X1-75W" panose="00020600040101010101" pitchFamily="18" charset="-122"/>
              </a:rPr>
              <a:t>主题学习</a:t>
            </a:r>
            <a:endParaRPr lang="zh-CN" altLang="en-US" sz="2400" dirty="0">
              <a:latin typeface="汉仪旗黑X1-75W" panose="00020600040101010101" pitchFamily="18" charset="-122"/>
              <a:ea typeface="汉仪旗黑X1-75W" panose="00020600040101010101" pitchFamily="18" charset="-122"/>
              <a:sym typeface="汉仪旗黑X1-75W" panose="00020600040101010101" pitchFamily="18" charset="-122"/>
            </a:endParaRPr>
          </a:p>
        </p:txBody>
      </p:sp>
      <p:sp>
        <p:nvSpPr>
          <p:cNvPr id="200" name="椭圆 199"/>
          <p:cNvSpPr/>
          <p:nvPr/>
        </p:nvSpPr>
        <p:spPr>
          <a:xfrm>
            <a:off x="944383" y="1255953"/>
            <a:ext cx="629921" cy="629921"/>
          </a:xfrm>
          <a:prstGeom prst="ellipse">
            <a:avLst/>
          </a:prstGeom>
          <a:solidFill>
            <a:srgbClr val="2368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sp>
        <p:nvSpPr>
          <p:cNvPr id="201" name="图形"/>
          <p:cNvSpPr/>
          <p:nvPr/>
        </p:nvSpPr>
        <p:spPr>
          <a:xfrm>
            <a:off x="1086019" y="1439993"/>
            <a:ext cx="346648" cy="261841"/>
          </a:xfrm>
          <a:custGeom>
            <a:avLst/>
            <a:gdLst>
              <a:gd name="T0" fmla="*/ 31 w 419"/>
              <a:gd name="T1" fmla="*/ 317 h 317"/>
              <a:gd name="T2" fmla="*/ 51 w 419"/>
              <a:gd name="T3" fmla="*/ 294 h 317"/>
              <a:gd name="T4" fmla="*/ 112 w 419"/>
              <a:gd name="T5" fmla="*/ 270 h 317"/>
              <a:gd name="T6" fmla="*/ 175 w 419"/>
              <a:gd name="T7" fmla="*/ 295 h 317"/>
              <a:gd name="T8" fmla="*/ 194 w 419"/>
              <a:gd name="T9" fmla="*/ 317 h 317"/>
              <a:gd name="T10" fmla="*/ 225 w 419"/>
              <a:gd name="T11" fmla="*/ 317 h 317"/>
              <a:gd name="T12" fmla="*/ 244 w 419"/>
              <a:gd name="T13" fmla="*/ 295 h 317"/>
              <a:gd name="T14" fmla="*/ 307 w 419"/>
              <a:gd name="T15" fmla="*/ 270 h 317"/>
              <a:gd name="T16" fmla="*/ 368 w 419"/>
              <a:gd name="T17" fmla="*/ 294 h 317"/>
              <a:gd name="T18" fmla="*/ 388 w 419"/>
              <a:gd name="T19" fmla="*/ 317 h 317"/>
              <a:gd name="T20" fmla="*/ 419 w 419"/>
              <a:gd name="T21" fmla="*/ 317 h 317"/>
              <a:gd name="T22" fmla="*/ 419 w 419"/>
              <a:gd name="T23" fmla="*/ 74 h 317"/>
              <a:gd name="T24" fmla="*/ 390 w 419"/>
              <a:gd name="T25" fmla="*/ 33 h 317"/>
              <a:gd name="T26" fmla="*/ 307 w 419"/>
              <a:gd name="T27" fmla="*/ 0 h 317"/>
              <a:gd name="T28" fmla="*/ 224 w 419"/>
              <a:gd name="T29" fmla="*/ 33 h 317"/>
              <a:gd name="T30" fmla="*/ 210 w 419"/>
              <a:gd name="T31" fmla="*/ 47 h 317"/>
              <a:gd name="T32" fmla="*/ 195 w 419"/>
              <a:gd name="T33" fmla="*/ 33 h 317"/>
              <a:gd name="T34" fmla="*/ 112 w 419"/>
              <a:gd name="T35" fmla="*/ 0 h 317"/>
              <a:gd name="T36" fmla="*/ 29 w 419"/>
              <a:gd name="T37" fmla="*/ 33 h 317"/>
              <a:gd name="T38" fmla="*/ 0 w 419"/>
              <a:gd name="T39" fmla="*/ 74 h 317"/>
              <a:gd name="T40" fmla="*/ 0 w 419"/>
              <a:gd name="T41" fmla="*/ 317 h 317"/>
              <a:gd name="T42" fmla="*/ 31 w 419"/>
              <a:gd name="T43" fmla="*/ 317 h 317"/>
              <a:gd name="T44" fmla="*/ 225 w 419"/>
              <a:gd name="T45" fmla="*/ 78 h 317"/>
              <a:gd name="T46" fmla="*/ 244 w 419"/>
              <a:gd name="T47" fmla="*/ 56 h 317"/>
              <a:gd name="T48" fmla="*/ 307 w 419"/>
              <a:gd name="T49" fmla="*/ 30 h 317"/>
              <a:gd name="T50" fmla="*/ 368 w 419"/>
              <a:gd name="T51" fmla="*/ 54 h 317"/>
              <a:gd name="T52" fmla="*/ 388 w 419"/>
              <a:gd name="T53" fmla="*/ 78 h 317"/>
              <a:gd name="T54" fmla="*/ 388 w 419"/>
              <a:gd name="T55" fmla="*/ 271 h 317"/>
              <a:gd name="T56" fmla="*/ 307 w 419"/>
              <a:gd name="T57" fmla="*/ 239 h 317"/>
              <a:gd name="T58" fmla="*/ 307 w 419"/>
              <a:gd name="T59" fmla="*/ 239 h 317"/>
              <a:gd name="T60" fmla="*/ 225 w 419"/>
              <a:gd name="T61" fmla="*/ 272 h 317"/>
              <a:gd name="T62" fmla="*/ 225 w 419"/>
              <a:gd name="T63" fmla="*/ 78 h 317"/>
              <a:gd name="T64" fmla="*/ 225 w 419"/>
              <a:gd name="T65" fmla="*/ 78 h 317"/>
              <a:gd name="T66" fmla="*/ 31 w 419"/>
              <a:gd name="T67" fmla="*/ 78 h 317"/>
              <a:gd name="T68" fmla="*/ 51 w 419"/>
              <a:gd name="T69" fmla="*/ 54 h 317"/>
              <a:gd name="T70" fmla="*/ 112 w 419"/>
              <a:gd name="T71" fmla="*/ 30 h 317"/>
              <a:gd name="T72" fmla="*/ 175 w 419"/>
              <a:gd name="T73" fmla="*/ 56 h 317"/>
              <a:gd name="T74" fmla="*/ 195 w 419"/>
              <a:gd name="T75" fmla="*/ 78 h 317"/>
              <a:gd name="T76" fmla="*/ 195 w 419"/>
              <a:gd name="T77" fmla="*/ 272 h 317"/>
              <a:gd name="T78" fmla="*/ 112 w 419"/>
              <a:gd name="T79" fmla="*/ 239 h 317"/>
              <a:gd name="T80" fmla="*/ 112 w 419"/>
              <a:gd name="T81" fmla="*/ 239 h 317"/>
              <a:gd name="T82" fmla="*/ 31 w 419"/>
              <a:gd name="T83" fmla="*/ 271 h 317"/>
              <a:gd name="T84" fmla="*/ 31 w 419"/>
              <a:gd name="T85" fmla="*/ 78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19" h="317">
                <a:moveTo>
                  <a:pt x="31" y="317"/>
                </a:moveTo>
                <a:cubicBezTo>
                  <a:pt x="34" y="313"/>
                  <a:pt x="41" y="303"/>
                  <a:pt x="51" y="294"/>
                </a:cubicBezTo>
                <a:cubicBezTo>
                  <a:pt x="65" y="282"/>
                  <a:pt x="85" y="270"/>
                  <a:pt x="112" y="270"/>
                </a:cubicBezTo>
                <a:cubicBezTo>
                  <a:pt x="139" y="270"/>
                  <a:pt x="160" y="282"/>
                  <a:pt x="175" y="295"/>
                </a:cubicBezTo>
                <a:cubicBezTo>
                  <a:pt x="180" y="300"/>
                  <a:pt x="190" y="312"/>
                  <a:pt x="194" y="317"/>
                </a:cubicBezTo>
                <a:lnTo>
                  <a:pt x="225" y="317"/>
                </a:lnTo>
                <a:cubicBezTo>
                  <a:pt x="230" y="312"/>
                  <a:pt x="239" y="300"/>
                  <a:pt x="244" y="295"/>
                </a:cubicBezTo>
                <a:cubicBezTo>
                  <a:pt x="259" y="282"/>
                  <a:pt x="280" y="270"/>
                  <a:pt x="307" y="270"/>
                </a:cubicBezTo>
                <a:cubicBezTo>
                  <a:pt x="334" y="270"/>
                  <a:pt x="354" y="282"/>
                  <a:pt x="368" y="294"/>
                </a:cubicBezTo>
                <a:cubicBezTo>
                  <a:pt x="378" y="303"/>
                  <a:pt x="385" y="313"/>
                  <a:pt x="388" y="317"/>
                </a:cubicBezTo>
                <a:lnTo>
                  <a:pt x="419" y="317"/>
                </a:lnTo>
                <a:lnTo>
                  <a:pt x="419" y="74"/>
                </a:lnTo>
                <a:cubicBezTo>
                  <a:pt x="419" y="74"/>
                  <a:pt x="410" y="51"/>
                  <a:pt x="390" y="33"/>
                </a:cubicBezTo>
                <a:cubicBezTo>
                  <a:pt x="372" y="17"/>
                  <a:pt x="344" y="0"/>
                  <a:pt x="307" y="0"/>
                </a:cubicBezTo>
                <a:cubicBezTo>
                  <a:pt x="270" y="0"/>
                  <a:pt x="242" y="17"/>
                  <a:pt x="224" y="33"/>
                </a:cubicBezTo>
                <a:cubicBezTo>
                  <a:pt x="218" y="38"/>
                  <a:pt x="213" y="43"/>
                  <a:pt x="210" y="47"/>
                </a:cubicBezTo>
                <a:cubicBezTo>
                  <a:pt x="206" y="43"/>
                  <a:pt x="201" y="38"/>
                  <a:pt x="195" y="33"/>
                </a:cubicBezTo>
                <a:cubicBezTo>
                  <a:pt x="177" y="17"/>
                  <a:pt x="149" y="0"/>
                  <a:pt x="112" y="0"/>
                </a:cubicBezTo>
                <a:cubicBezTo>
                  <a:pt x="75" y="0"/>
                  <a:pt x="47" y="17"/>
                  <a:pt x="29" y="33"/>
                </a:cubicBezTo>
                <a:cubicBezTo>
                  <a:pt x="10" y="51"/>
                  <a:pt x="0" y="74"/>
                  <a:pt x="0" y="74"/>
                </a:cubicBezTo>
                <a:lnTo>
                  <a:pt x="0" y="317"/>
                </a:lnTo>
                <a:lnTo>
                  <a:pt x="31" y="317"/>
                </a:lnTo>
                <a:close/>
                <a:moveTo>
                  <a:pt x="225" y="78"/>
                </a:moveTo>
                <a:cubicBezTo>
                  <a:pt x="225" y="77"/>
                  <a:pt x="237" y="62"/>
                  <a:pt x="244" y="56"/>
                </a:cubicBezTo>
                <a:cubicBezTo>
                  <a:pt x="259" y="43"/>
                  <a:pt x="280" y="30"/>
                  <a:pt x="307" y="30"/>
                </a:cubicBezTo>
                <a:cubicBezTo>
                  <a:pt x="334" y="30"/>
                  <a:pt x="354" y="42"/>
                  <a:pt x="368" y="54"/>
                </a:cubicBezTo>
                <a:cubicBezTo>
                  <a:pt x="378" y="64"/>
                  <a:pt x="385" y="73"/>
                  <a:pt x="388" y="78"/>
                </a:cubicBezTo>
                <a:lnTo>
                  <a:pt x="388" y="271"/>
                </a:lnTo>
                <a:cubicBezTo>
                  <a:pt x="371" y="255"/>
                  <a:pt x="343" y="239"/>
                  <a:pt x="307" y="239"/>
                </a:cubicBezTo>
                <a:lnTo>
                  <a:pt x="307" y="239"/>
                </a:lnTo>
                <a:cubicBezTo>
                  <a:pt x="271" y="239"/>
                  <a:pt x="243" y="256"/>
                  <a:pt x="225" y="272"/>
                </a:cubicBezTo>
                <a:lnTo>
                  <a:pt x="225" y="78"/>
                </a:lnTo>
                <a:lnTo>
                  <a:pt x="225" y="78"/>
                </a:lnTo>
                <a:close/>
                <a:moveTo>
                  <a:pt x="31" y="78"/>
                </a:moveTo>
                <a:cubicBezTo>
                  <a:pt x="34" y="73"/>
                  <a:pt x="41" y="64"/>
                  <a:pt x="51" y="54"/>
                </a:cubicBezTo>
                <a:cubicBezTo>
                  <a:pt x="65" y="42"/>
                  <a:pt x="85" y="30"/>
                  <a:pt x="112" y="30"/>
                </a:cubicBezTo>
                <a:cubicBezTo>
                  <a:pt x="139" y="30"/>
                  <a:pt x="160" y="43"/>
                  <a:pt x="175" y="56"/>
                </a:cubicBezTo>
                <a:cubicBezTo>
                  <a:pt x="182" y="62"/>
                  <a:pt x="194" y="77"/>
                  <a:pt x="195" y="78"/>
                </a:cubicBezTo>
                <a:lnTo>
                  <a:pt x="195" y="272"/>
                </a:lnTo>
                <a:cubicBezTo>
                  <a:pt x="176" y="256"/>
                  <a:pt x="149" y="239"/>
                  <a:pt x="112" y="239"/>
                </a:cubicBezTo>
                <a:lnTo>
                  <a:pt x="112" y="239"/>
                </a:lnTo>
                <a:cubicBezTo>
                  <a:pt x="76" y="239"/>
                  <a:pt x="49" y="255"/>
                  <a:pt x="31" y="271"/>
                </a:cubicBezTo>
                <a:lnTo>
                  <a:pt x="31" y="78"/>
                </a:lnTo>
                <a:close/>
              </a:path>
            </a:pathLst>
          </a:custGeom>
          <a:solidFill>
            <a:srgbClr val="FBFF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汉仪旗黑-50S" panose="00020600040101010101" pitchFamily="18" charset="-122"/>
            </a:endParaRPr>
          </a:p>
        </p:txBody>
      </p:sp>
      <p:sp>
        <p:nvSpPr>
          <p:cNvPr id="202" name="椭圆 201"/>
          <p:cNvSpPr/>
          <p:nvPr/>
        </p:nvSpPr>
        <p:spPr>
          <a:xfrm>
            <a:off x="7473703" y="1755684"/>
            <a:ext cx="4018115" cy="4018115"/>
          </a:xfrm>
          <a:prstGeom prst="ellipse">
            <a:avLst/>
          </a:prstGeom>
          <a:solidFill>
            <a:srgbClr val="D6E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汉仪旗黑-50S" panose="00020600040101010101" pitchFamily="18" charset="-122"/>
              <a:ea typeface="汉仪旗黑-50S" panose="00020600040101010101" pitchFamily="18" charset="-122"/>
            </a:endParaRPr>
          </a:p>
        </p:txBody>
      </p:sp>
      <p:grpSp>
        <p:nvGrpSpPr>
          <p:cNvPr id="204" name="图形 4"/>
          <p:cNvGrpSpPr/>
          <p:nvPr/>
        </p:nvGrpSpPr>
        <p:grpSpPr>
          <a:xfrm rot="20060007" flipH="1">
            <a:off x="7597592" y="2121121"/>
            <a:ext cx="3688938" cy="3233035"/>
            <a:chOff x="5460239" y="4841800"/>
            <a:chExt cx="3115322" cy="2730310"/>
          </a:xfrm>
        </p:grpSpPr>
        <p:sp>
          <p:nvSpPr>
            <p:cNvPr id="292" name="任意多边形: 形状 291"/>
            <p:cNvSpPr/>
            <p:nvPr/>
          </p:nvSpPr>
          <p:spPr>
            <a:xfrm>
              <a:off x="5460239" y="4884628"/>
              <a:ext cx="3115322" cy="2687481"/>
            </a:xfrm>
            <a:custGeom>
              <a:avLst/>
              <a:gdLst>
                <a:gd name="connsiteX0" fmla="*/ 65947 w 3115322"/>
                <a:gd name="connsiteY0" fmla="*/ 1005607 h 2687481"/>
                <a:gd name="connsiteX1" fmla="*/ 0 w 3115322"/>
                <a:gd name="connsiteY1" fmla="*/ 1065379 h 2687481"/>
                <a:gd name="connsiteX2" fmla="*/ 156445 w 3115322"/>
                <a:gd name="connsiteY2" fmla="*/ 1533481 h 2687481"/>
                <a:gd name="connsiteX3" fmla="*/ 408032 w 3115322"/>
                <a:gd name="connsiteY3" fmla="*/ 2070839 h 2687481"/>
                <a:gd name="connsiteX4" fmla="*/ 688221 w 3115322"/>
                <a:gd name="connsiteY4" fmla="*/ 2660609 h 2687481"/>
                <a:gd name="connsiteX5" fmla="*/ 702497 w 3115322"/>
                <a:gd name="connsiteY5" fmla="*/ 2687482 h 2687481"/>
                <a:gd name="connsiteX6" fmla="*/ 1019785 w 3115322"/>
                <a:gd name="connsiteY6" fmla="*/ 2562750 h 2687481"/>
                <a:gd name="connsiteX7" fmla="*/ 1269939 w 3115322"/>
                <a:gd name="connsiteY7" fmla="*/ 2446219 h 2687481"/>
                <a:gd name="connsiteX8" fmla="*/ 1760516 w 3115322"/>
                <a:gd name="connsiteY8" fmla="*/ 2246006 h 2687481"/>
                <a:gd name="connsiteX9" fmla="*/ 1862426 w 3115322"/>
                <a:gd name="connsiteY9" fmla="*/ 2270014 h 2687481"/>
                <a:gd name="connsiteX10" fmla="*/ 2020749 w 3115322"/>
                <a:gd name="connsiteY10" fmla="*/ 2169192 h 2687481"/>
                <a:gd name="connsiteX11" fmla="*/ 2042731 w 3115322"/>
                <a:gd name="connsiteY11" fmla="*/ 2083238 h 2687481"/>
                <a:gd name="connsiteX12" fmla="*/ 2460198 w 3115322"/>
                <a:gd name="connsiteY12" fmla="*/ 1917209 h 2687481"/>
                <a:gd name="connsiteX13" fmla="*/ 2711094 w 3115322"/>
                <a:gd name="connsiteY13" fmla="*/ 1794404 h 2687481"/>
                <a:gd name="connsiteX14" fmla="*/ 3023540 w 3115322"/>
                <a:gd name="connsiteY14" fmla="*/ 1612123 h 2687481"/>
                <a:gd name="connsiteX15" fmla="*/ 3115323 w 3115322"/>
                <a:gd name="connsiteY15" fmla="*/ 1560008 h 2687481"/>
                <a:gd name="connsiteX16" fmla="*/ 2661202 w 3115322"/>
                <a:gd name="connsiteY16" fmla="*/ 746215 h 2687481"/>
                <a:gd name="connsiteX17" fmla="*/ 2328453 w 3115322"/>
                <a:gd name="connsiteY17" fmla="*/ 156050 h 2687481"/>
                <a:gd name="connsiteX18" fmla="*/ 2239980 w 3115322"/>
                <a:gd name="connsiteY18" fmla="*/ 0 h 2687481"/>
                <a:gd name="connsiteX19" fmla="*/ 2198238 w 3115322"/>
                <a:gd name="connsiteY19" fmla="*/ 27811 h 2687481"/>
                <a:gd name="connsiteX20" fmla="*/ 65947 w 3115322"/>
                <a:gd name="connsiteY20" fmla="*/ 1005607 h 268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15322" h="2687481">
                  <a:moveTo>
                    <a:pt x="65947" y="1005607"/>
                  </a:moveTo>
                  <a:lnTo>
                    <a:pt x="0" y="1065379"/>
                  </a:lnTo>
                  <a:lnTo>
                    <a:pt x="156445" y="1533481"/>
                  </a:lnTo>
                  <a:lnTo>
                    <a:pt x="408032" y="2070839"/>
                  </a:lnTo>
                  <a:lnTo>
                    <a:pt x="688221" y="2660609"/>
                  </a:lnTo>
                  <a:lnTo>
                    <a:pt x="702497" y="2687482"/>
                  </a:lnTo>
                  <a:cubicBezTo>
                    <a:pt x="702497" y="2687482"/>
                    <a:pt x="1013857" y="2565467"/>
                    <a:pt x="1019785" y="2562750"/>
                  </a:cubicBezTo>
                  <a:cubicBezTo>
                    <a:pt x="1025762" y="2560083"/>
                    <a:pt x="1267717" y="2452147"/>
                    <a:pt x="1269939" y="2446219"/>
                  </a:cubicBezTo>
                  <a:cubicBezTo>
                    <a:pt x="1272112" y="2440291"/>
                    <a:pt x="1760516" y="2246006"/>
                    <a:pt x="1760516" y="2246006"/>
                  </a:cubicBezTo>
                  <a:cubicBezTo>
                    <a:pt x="1760516" y="2246006"/>
                    <a:pt x="1814213" y="2278214"/>
                    <a:pt x="1862426" y="2270014"/>
                  </a:cubicBezTo>
                  <a:cubicBezTo>
                    <a:pt x="1910639" y="2261814"/>
                    <a:pt x="2001631" y="2224271"/>
                    <a:pt x="2020749" y="2169192"/>
                  </a:cubicBezTo>
                  <a:cubicBezTo>
                    <a:pt x="2039866" y="2114162"/>
                    <a:pt x="2042731" y="2083238"/>
                    <a:pt x="2042731" y="2083238"/>
                  </a:cubicBezTo>
                  <a:cubicBezTo>
                    <a:pt x="2042731" y="2083238"/>
                    <a:pt x="2338629" y="1974413"/>
                    <a:pt x="2460198" y="1917209"/>
                  </a:cubicBezTo>
                  <a:cubicBezTo>
                    <a:pt x="2581818" y="1859956"/>
                    <a:pt x="2705957" y="1808335"/>
                    <a:pt x="2711094" y="1794404"/>
                  </a:cubicBezTo>
                  <a:cubicBezTo>
                    <a:pt x="2716232" y="1780474"/>
                    <a:pt x="3009412" y="1618644"/>
                    <a:pt x="3023540" y="1612123"/>
                  </a:cubicBezTo>
                  <a:cubicBezTo>
                    <a:pt x="3037668" y="1605603"/>
                    <a:pt x="3115323" y="1560008"/>
                    <a:pt x="3115323" y="1560008"/>
                  </a:cubicBezTo>
                  <a:lnTo>
                    <a:pt x="2661202" y="746215"/>
                  </a:lnTo>
                  <a:lnTo>
                    <a:pt x="2328453" y="156050"/>
                  </a:lnTo>
                  <a:lnTo>
                    <a:pt x="2239980" y="0"/>
                  </a:lnTo>
                  <a:lnTo>
                    <a:pt x="2198238" y="27811"/>
                  </a:lnTo>
                  <a:lnTo>
                    <a:pt x="65947" y="1005607"/>
                  </a:ln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3" name="任意多边形: 形状 292"/>
            <p:cNvSpPr/>
            <p:nvPr/>
          </p:nvSpPr>
          <p:spPr>
            <a:xfrm>
              <a:off x="5494176" y="4899448"/>
              <a:ext cx="2939113" cy="2585226"/>
            </a:xfrm>
            <a:custGeom>
              <a:avLst/>
              <a:gdLst>
                <a:gd name="connsiteX0" fmla="*/ 0 w 2939113"/>
                <a:gd name="connsiteY0" fmla="*/ 1020822 h 2585226"/>
                <a:gd name="connsiteX1" fmla="*/ 705116 w 2939113"/>
                <a:gd name="connsiteY1" fmla="*/ 2585227 h 2585226"/>
                <a:gd name="connsiteX2" fmla="*/ 1516587 w 2939113"/>
                <a:gd name="connsiteY2" fmla="*/ 2246500 h 2585226"/>
                <a:gd name="connsiteX3" fmla="*/ 1879814 w 2939113"/>
                <a:gd name="connsiteY3" fmla="*/ 2154372 h 2585226"/>
                <a:gd name="connsiteX4" fmla="*/ 2237806 w 2939113"/>
                <a:gd name="connsiteY4" fmla="*/ 1903476 h 2585226"/>
                <a:gd name="connsiteX5" fmla="*/ 2928942 w 2939113"/>
                <a:gd name="connsiteY5" fmla="*/ 1536840 h 2585226"/>
                <a:gd name="connsiteX6" fmla="*/ 2918420 w 2939113"/>
                <a:gd name="connsiteY6" fmla="*/ 1369922 h 2585226"/>
                <a:gd name="connsiteX7" fmla="*/ 2599206 w 2939113"/>
                <a:gd name="connsiteY7" fmla="*/ 747944 h 2585226"/>
                <a:gd name="connsiteX8" fmla="*/ 2183863 w 2939113"/>
                <a:gd name="connsiteY8" fmla="*/ 0 h 2585226"/>
                <a:gd name="connsiteX9" fmla="*/ 9830 w 2939113"/>
                <a:gd name="connsiteY9" fmla="*/ 1016277 h 2585226"/>
                <a:gd name="connsiteX10" fmla="*/ 0 w 2939113"/>
                <a:gd name="connsiteY10" fmla="*/ 1020822 h 258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39113" h="2585226">
                  <a:moveTo>
                    <a:pt x="0" y="1020822"/>
                  </a:moveTo>
                  <a:lnTo>
                    <a:pt x="705116" y="2585227"/>
                  </a:lnTo>
                  <a:cubicBezTo>
                    <a:pt x="705116" y="2585227"/>
                    <a:pt x="1293156" y="2303161"/>
                    <a:pt x="1516587" y="2246500"/>
                  </a:cubicBezTo>
                  <a:cubicBezTo>
                    <a:pt x="1740017" y="2189840"/>
                    <a:pt x="1879814" y="2154372"/>
                    <a:pt x="1879814" y="2154372"/>
                  </a:cubicBezTo>
                  <a:cubicBezTo>
                    <a:pt x="1879814" y="2154372"/>
                    <a:pt x="1967744" y="2027615"/>
                    <a:pt x="2237806" y="1903476"/>
                  </a:cubicBezTo>
                  <a:cubicBezTo>
                    <a:pt x="2507868" y="1779338"/>
                    <a:pt x="2902810" y="1548844"/>
                    <a:pt x="2928942" y="1536840"/>
                  </a:cubicBezTo>
                  <a:cubicBezTo>
                    <a:pt x="2955074" y="1524836"/>
                    <a:pt x="2923163" y="1380246"/>
                    <a:pt x="2918420" y="1369922"/>
                  </a:cubicBezTo>
                  <a:cubicBezTo>
                    <a:pt x="2913678" y="1359647"/>
                    <a:pt x="2599206" y="747944"/>
                    <a:pt x="2599206" y="747944"/>
                  </a:cubicBezTo>
                  <a:lnTo>
                    <a:pt x="2183863" y="0"/>
                  </a:lnTo>
                  <a:lnTo>
                    <a:pt x="9830" y="1016277"/>
                  </a:lnTo>
                  <a:lnTo>
                    <a:pt x="0" y="1020822"/>
                  </a:lnTo>
                  <a:close/>
                </a:path>
              </a:pathLst>
            </a:custGeom>
            <a:solidFill>
              <a:srgbClr val="EAD3A4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4" name="任意多边形: 形状 293"/>
            <p:cNvSpPr/>
            <p:nvPr/>
          </p:nvSpPr>
          <p:spPr>
            <a:xfrm>
              <a:off x="5504105" y="4841800"/>
              <a:ext cx="2907700" cy="2605183"/>
            </a:xfrm>
            <a:custGeom>
              <a:avLst/>
              <a:gdLst>
                <a:gd name="connsiteX0" fmla="*/ 1036136 w 2907700"/>
                <a:gd name="connsiteY0" fmla="*/ 489886 h 2605183"/>
                <a:gd name="connsiteX1" fmla="*/ 513597 w 2907700"/>
                <a:gd name="connsiteY1" fmla="*/ 635464 h 2605183"/>
                <a:gd name="connsiteX2" fmla="*/ 201299 w 2907700"/>
                <a:gd name="connsiteY2" fmla="*/ 818732 h 2605183"/>
                <a:gd name="connsiteX3" fmla="*/ 0 w 2907700"/>
                <a:gd name="connsiteY3" fmla="*/ 974486 h 2605183"/>
                <a:gd name="connsiteX4" fmla="*/ 336157 w 2907700"/>
                <a:gd name="connsiteY4" fmla="*/ 1759035 h 2605183"/>
                <a:gd name="connsiteX5" fmla="*/ 561563 w 2907700"/>
                <a:gd name="connsiteY5" fmla="*/ 2283154 h 2605183"/>
                <a:gd name="connsiteX6" fmla="*/ 703683 w 2907700"/>
                <a:gd name="connsiteY6" fmla="*/ 2605184 h 2605183"/>
                <a:gd name="connsiteX7" fmla="*/ 1353324 w 2907700"/>
                <a:gd name="connsiteY7" fmla="*/ 2302716 h 2605183"/>
                <a:gd name="connsiteX8" fmla="*/ 1719072 w 2907700"/>
                <a:gd name="connsiteY8" fmla="*/ 2188309 h 2605183"/>
                <a:gd name="connsiteX9" fmla="*/ 1845778 w 2907700"/>
                <a:gd name="connsiteY9" fmla="*/ 2172205 h 2605183"/>
                <a:gd name="connsiteX10" fmla="*/ 2142467 w 2907700"/>
                <a:gd name="connsiteY10" fmla="*/ 1955642 h 2605183"/>
                <a:gd name="connsiteX11" fmla="*/ 2430757 w 2907700"/>
                <a:gd name="connsiteY11" fmla="*/ 1803642 h 2605183"/>
                <a:gd name="connsiteX12" fmla="*/ 2687383 w 2907700"/>
                <a:gd name="connsiteY12" fmla="*/ 1677330 h 2605183"/>
                <a:gd name="connsiteX13" fmla="*/ 2871392 w 2907700"/>
                <a:gd name="connsiteY13" fmla="*/ 1575075 h 2605183"/>
                <a:gd name="connsiteX14" fmla="*/ 2907701 w 2907700"/>
                <a:gd name="connsiteY14" fmla="*/ 1509572 h 2605183"/>
                <a:gd name="connsiteX15" fmla="*/ 2875542 w 2907700"/>
                <a:gd name="connsiteY15" fmla="*/ 1439624 h 2605183"/>
                <a:gd name="connsiteX16" fmla="*/ 2242400 w 2907700"/>
                <a:gd name="connsiteY16" fmla="*/ 206783 h 2605183"/>
                <a:gd name="connsiteX17" fmla="*/ 2115347 w 2907700"/>
                <a:gd name="connsiteY17" fmla="*/ 24156 h 2605183"/>
                <a:gd name="connsiteX18" fmla="*/ 2078940 w 2907700"/>
                <a:gd name="connsiteY18" fmla="*/ 0 h 2605183"/>
                <a:gd name="connsiteX19" fmla="*/ 1539804 w 2907700"/>
                <a:gd name="connsiteY19" fmla="*/ 174970 h 2605183"/>
                <a:gd name="connsiteX20" fmla="*/ 1036136 w 2907700"/>
                <a:gd name="connsiteY20" fmla="*/ 489886 h 2605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07700" h="2605183">
                  <a:moveTo>
                    <a:pt x="1036136" y="489886"/>
                  </a:moveTo>
                  <a:cubicBezTo>
                    <a:pt x="883247" y="507719"/>
                    <a:pt x="616248" y="588288"/>
                    <a:pt x="513597" y="635464"/>
                  </a:cubicBezTo>
                  <a:cubicBezTo>
                    <a:pt x="410996" y="682639"/>
                    <a:pt x="251686" y="782919"/>
                    <a:pt x="201299" y="818732"/>
                  </a:cubicBezTo>
                  <a:cubicBezTo>
                    <a:pt x="150863" y="854546"/>
                    <a:pt x="0" y="974486"/>
                    <a:pt x="0" y="974486"/>
                  </a:cubicBezTo>
                  <a:lnTo>
                    <a:pt x="336157" y="1759035"/>
                  </a:lnTo>
                  <a:lnTo>
                    <a:pt x="561563" y="2283154"/>
                  </a:lnTo>
                  <a:lnTo>
                    <a:pt x="703683" y="2605184"/>
                  </a:lnTo>
                  <a:cubicBezTo>
                    <a:pt x="703683" y="2605184"/>
                    <a:pt x="1149406" y="2360019"/>
                    <a:pt x="1353324" y="2302716"/>
                  </a:cubicBezTo>
                  <a:cubicBezTo>
                    <a:pt x="1557242" y="2245414"/>
                    <a:pt x="1705783" y="2188655"/>
                    <a:pt x="1719072" y="2188309"/>
                  </a:cubicBezTo>
                  <a:cubicBezTo>
                    <a:pt x="1732359" y="2187963"/>
                    <a:pt x="1845778" y="2172205"/>
                    <a:pt x="1845778" y="2172205"/>
                  </a:cubicBezTo>
                  <a:cubicBezTo>
                    <a:pt x="1845778" y="2172205"/>
                    <a:pt x="2074889" y="1990813"/>
                    <a:pt x="2142467" y="1955642"/>
                  </a:cubicBezTo>
                  <a:cubicBezTo>
                    <a:pt x="2210044" y="1920470"/>
                    <a:pt x="2430757" y="1803642"/>
                    <a:pt x="2430757" y="1803642"/>
                  </a:cubicBezTo>
                  <a:cubicBezTo>
                    <a:pt x="2430757" y="1803642"/>
                    <a:pt x="2669995" y="1685333"/>
                    <a:pt x="2687383" y="1677330"/>
                  </a:cubicBezTo>
                  <a:cubicBezTo>
                    <a:pt x="2704820" y="1669327"/>
                    <a:pt x="2852029" y="1598243"/>
                    <a:pt x="2871392" y="1575075"/>
                  </a:cubicBezTo>
                  <a:cubicBezTo>
                    <a:pt x="2890707" y="1551907"/>
                    <a:pt x="2907701" y="1509572"/>
                    <a:pt x="2907701" y="1509572"/>
                  </a:cubicBezTo>
                  <a:cubicBezTo>
                    <a:pt x="2907701" y="1509572"/>
                    <a:pt x="2875542" y="1439624"/>
                    <a:pt x="2875542" y="1439624"/>
                  </a:cubicBezTo>
                  <a:lnTo>
                    <a:pt x="2242400" y="206783"/>
                  </a:lnTo>
                  <a:lnTo>
                    <a:pt x="2115347" y="24156"/>
                  </a:lnTo>
                  <a:lnTo>
                    <a:pt x="2078940" y="0"/>
                  </a:lnTo>
                  <a:cubicBezTo>
                    <a:pt x="2078940" y="0"/>
                    <a:pt x="1751872" y="77506"/>
                    <a:pt x="1539804" y="174970"/>
                  </a:cubicBezTo>
                  <a:cubicBezTo>
                    <a:pt x="1327785" y="272384"/>
                    <a:pt x="1129944" y="418554"/>
                    <a:pt x="1036136" y="489886"/>
                  </a:cubicBezTo>
                  <a:close/>
                </a:path>
              </a:pathLst>
            </a:custGeom>
            <a:solidFill>
              <a:srgbClr val="F7F5DC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5" name="任意多边形: 形状 294"/>
            <p:cNvSpPr/>
            <p:nvPr/>
          </p:nvSpPr>
          <p:spPr>
            <a:xfrm>
              <a:off x="6197661" y="6314965"/>
              <a:ext cx="2217656" cy="1135921"/>
            </a:xfrm>
            <a:custGeom>
              <a:avLst/>
              <a:gdLst>
                <a:gd name="connsiteX0" fmla="*/ 0 w 2217656"/>
                <a:gd name="connsiteY0" fmla="*/ 1108900 h 1135921"/>
                <a:gd name="connsiteX1" fmla="*/ 259343 w 2217656"/>
                <a:gd name="connsiteY1" fmla="*/ 864624 h 1135921"/>
                <a:gd name="connsiteX2" fmla="*/ 721417 w 2217656"/>
                <a:gd name="connsiteY2" fmla="*/ 723443 h 1135921"/>
                <a:gd name="connsiteX3" fmla="*/ 1096056 w 2217656"/>
                <a:gd name="connsiteY3" fmla="*/ 655767 h 1135921"/>
                <a:gd name="connsiteX4" fmla="*/ 1140268 w 2217656"/>
                <a:gd name="connsiteY4" fmla="*/ 642330 h 1135921"/>
                <a:gd name="connsiteX5" fmla="*/ 1377135 w 2217656"/>
                <a:gd name="connsiteY5" fmla="*/ 402846 h 1135921"/>
                <a:gd name="connsiteX6" fmla="*/ 1565689 w 2217656"/>
                <a:gd name="connsiteY6" fmla="*/ 268185 h 1135921"/>
                <a:gd name="connsiteX7" fmla="*/ 1817276 w 2217656"/>
                <a:gd name="connsiteY7" fmla="*/ 137180 h 1135921"/>
                <a:gd name="connsiteX8" fmla="*/ 2189396 w 2217656"/>
                <a:gd name="connsiteY8" fmla="*/ 0 h 1135921"/>
                <a:gd name="connsiteX9" fmla="*/ 2217405 w 2217656"/>
                <a:gd name="connsiteY9" fmla="*/ 14918 h 1135921"/>
                <a:gd name="connsiteX10" fmla="*/ 2184901 w 2217656"/>
                <a:gd name="connsiteY10" fmla="*/ 98946 h 1135921"/>
                <a:gd name="connsiteX11" fmla="*/ 2069209 w 2217656"/>
                <a:gd name="connsiteY11" fmla="*/ 157187 h 1135921"/>
                <a:gd name="connsiteX12" fmla="*/ 1648679 w 2217656"/>
                <a:gd name="connsiteY12" fmla="*/ 369502 h 1135921"/>
                <a:gd name="connsiteX13" fmla="*/ 1442242 w 2217656"/>
                <a:gd name="connsiteY13" fmla="*/ 486033 h 1135921"/>
                <a:gd name="connsiteX14" fmla="*/ 1167882 w 2217656"/>
                <a:gd name="connsiteY14" fmla="*/ 687975 h 1135921"/>
                <a:gd name="connsiteX15" fmla="*/ 1135575 w 2217656"/>
                <a:gd name="connsiteY15" fmla="*/ 702844 h 1135921"/>
                <a:gd name="connsiteX16" fmla="*/ 1009955 w 2217656"/>
                <a:gd name="connsiteY16" fmla="*/ 716527 h 1135921"/>
                <a:gd name="connsiteX17" fmla="*/ 826538 w 2217656"/>
                <a:gd name="connsiteY17" fmla="*/ 766271 h 1135921"/>
                <a:gd name="connsiteX18" fmla="*/ 632451 w 2217656"/>
                <a:gd name="connsiteY18" fmla="*/ 836615 h 1135921"/>
                <a:gd name="connsiteX19" fmla="*/ 411441 w 2217656"/>
                <a:gd name="connsiteY19" fmla="*/ 938179 h 1135921"/>
                <a:gd name="connsiteX20" fmla="*/ 144441 w 2217656"/>
                <a:gd name="connsiteY20" fmla="*/ 1071160 h 1135921"/>
                <a:gd name="connsiteX21" fmla="*/ 50980 w 2217656"/>
                <a:gd name="connsiteY21" fmla="*/ 1120855 h 1135921"/>
                <a:gd name="connsiteX22" fmla="*/ 13980 w 2217656"/>
                <a:gd name="connsiteY22" fmla="*/ 1135921 h 1135921"/>
                <a:gd name="connsiteX23" fmla="*/ 0 w 2217656"/>
                <a:gd name="connsiteY23" fmla="*/ 1108900 h 113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17656" h="1135921">
                  <a:moveTo>
                    <a:pt x="0" y="1108900"/>
                  </a:moveTo>
                  <a:cubicBezTo>
                    <a:pt x="52314" y="1004422"/>
                    <a:pt x="191519" y="908046"/>
                    <a:pt x="259343" y="864624"/>
                  </a:cubicBezTo>
                  <a:cubicBezTo>
                    <a:pt x="327167" y="821202"/>
                    <a:pt x="521452" y="755898"/>
                    <a:pt x="721417" y="723443"/>
                  </a:cubicBezTo>
                  <a:cubicBezTo>
                    <a:pt x="921432" y="690988"/>
                    <a:pt x="1096056" y="655767"/>
                    <a:pt x="1096056" y="655767"/>
                  </a:cubicBezTo>
                  <a:lnTo>
                    <a:pt x="1140268" y="642330"/>
                  </a:lnTo>
                  <a:cubicBezTo>
                    <a:pt x="1140268" y="642330"/>
                    <a:pt x="1298047" y="470818"/>
                    <a:pt x="1377135" y="402846"/>
                  </a:cubicBezTo>
                  <a:cubicBezTo>
                    <a:pt x="1456222" y="334824"/>
                    <a:pt x="1565689" y="268185"/>
                    <a:pt x="1565689" y="268185"/>
                  </a:cubicBezTo>
                  <a:cubicBezTo>
                    <a:pt x="1565689" y="268185"/>
                    <a:pt x="1780869" y="153926"/>
                    <a:pt x="1817276" y="137180"/>
                  </a:cubicBezTo>
                  <a:cubicBezTo>
                    <a:pt x="1853732" y="120434"/>
                    <a:pt x="2189396" y="0"/>
                    <a:pt x="2189396" y="0"/>
                  </a:cubicBezTo>
                  <a:cubicBezTo>
                    <a:pt x="2189396" y="0"/>
                    <a:pt x="2220764" y="5829"/>
                    <a:pt x="2217405" y="14918"/>
                  </a:cubicBezTo>
                  <a:cubicBezTo>
                    <a:pt x="2214046" y="23958"/>
                    <a:pt x="2218245" y="80718"/>
                    <a:pt x="2184901" y="98946"/>
                  </a:cubicBezTo>
                  <a:cubicBezTo>
                    <a:pt x="2151557" y="117173"/>
                    <a:pt x="2069209" y="157187"/>
                    <a:pt x="2069209" y="157187"/>
                  </a:cubicBezTo>
                  <a:lnTo>
                    <a:pt x="1648679" y="369502"/>
                  </a:lnTo>
                  <a:lnTo>
                    <a:pt x="1442242" y="486033"/>
                  </a:lnTo>
                  <a:lnTo>
                    <a:pt x="1167882" y="687975"/>
                  </a:lnTo>
                  <a:lnTo>
                    <a:pt x="1135575" y="702844"/>
                  </a:lnTo>
                  <a:lnTo>
                    <a:pt x="1009955" y="716527"/>
                  </a:lnTo>
                  <a:lnTo>
                    <a:pt x="826538" y="766271"/>
                  </a:lnTo>
                  <a:lnTo>
                    <a:pt x="632451" y="836615"/>
                  </a:lnTo>
                  <a:lnTo>
                    <a:pt x="411441" y="938179"/>
                  </a:lnTo>
                  <a:lnTo>
                    <a:pt x="144441" y="1071160"/>
                  </a:lnTo>
                  <a:lnTo>
                    <a:pt x="50980" y="1120855"/>
                  </a:lnTo>
                  <a:lnTo>
                    <a:pt x="13980" y="1135921"/>
                  </a:lnTo>
                  <a:lnTo>
                    <a:pt x="0" y="1108900"/>
                  </a:lnTo>
                  <a:close/>
                </a:path>
              </a:pathLst>
            </a:custGeom>
            <a:solidFill>
              <a:srgbClr val="E2DEBC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6" name="任意多边形: 形状 295"/>
            <p:cNvSpPr/>
            <p:nvPr/>
          </p:nvSpPr>
          <p:spPr>
            <a:xfrm>
              <a:off x="6317651" y="5576703"/>
              <a:ext cx="623771" cy="909774"/>
            </a:xfrm>
            <a:custGeom>
              <a:avLst/>
              <a:gdLst>
                <a:gd name="connsiteX0" fmla="*/ 27021 w 623771"/>
                <a:gd name="connsiteY0" fmla="*/ 72567 h 909774"/>
                <a:gd name="connsiteX1" fmla="*/ 0 w 623771"/>
                <a:gd name="connsiteY1" fmla="*/ 87139 h 909774"/>
                <a:gd name="connsiteX2" fmla="*/ 211970 w 623771"/>
                <a:gd name="connsiteY2" fmla="*/ 474968 h 909774"/>
                <a:gd name="connsiteX3" fmla="*/ 394991 w 623771"/>
                <a:gd name="connsiteY3" fmla="*/ 909774 h 909774"/>
                <a:gd name="connsiteX4" fmla="*/ 623707 w 623771"/>
                <a:gd name="connsiteY4" fmla="*/ 777287 h 909774"/>
                <a:gd name="connsiteX5" fmla="*/ 403636 w 623771"/>
                <a:gd name="connsiteY5" fmla="*/ 298565 h 909774"/>
                <a:gd name="connsiteX6" fmla="*/ 227876 w 623771"/>
                <a:gd name="connsiteY6" fmla="*/ 50 h 909774"/>
                <a:gd name="connsiteX7" fmla="*/ 27021 w 623771"/>
                <a:gd name="connsiteY7" fmla="*/ 72567 h 90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771" h="909774">
                  <a:moveTo>
                    <a:pt x="27021" y="72567"/>
                  </a:moveTo>
                  <a:lnTo>
                    <a:pt x="0" y="87139"/>
                  </a:lnTo>
                  <a:lnTo>
                    <a:pt x="211970" y="474968"/>
                  </a:lnTo>
                  <a:lnTo>
                    <a:pt x="394991" y="909774"/>
                  </a:lnTo>
                  <a:cubicBezTo>
                    <a:pt x="394991" y="909774"/>
                    <a:pt x="628202" y="790921"/>
                    <a:pt x="623707" y="777287"/>
                  </a:cubicBezTo>
                  <a:cubicBezTo>
                    <a:pt x="619211" y="763653"/>
                    <a:pt x="410206" y="312841"/>
                    <a:pt x="403636" y="298565"/>
                  </a:cubicBezTo>
                  <a:cubicBezTo>
                    <a:pt x="397066" y="284289"/>
                    <a:pt x="229555" y="-4347"/>
                    <a:pt x="227876" y="50"/>
                  </a:cubicBezTo>
                  <a:cubicBezTo>
                    <a:pt x="226344" y="4545"/>
                    <a:pt x="27021" y="72567"/>
                    <a:pt x="27021" y="72567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7" name="任意多边形: 形状 296"/>
            <p:cNvSpPr/>
            <p:nvPr/>
          </p:nvSpPr>
          <p:spPr>
            <a:xfrm>
              <a:off x="6154586" y="6545064"/>
              <a:ext cx="973763" cy="630819"/>
            </a:xfrm>
            <a:custGeom>
              <a:avLst/>
              <a:gdLst>
                <a:gd name="connsiteX0" fmla="*/ 0 w 973763"/>
                <a:gd name="connsiteY0" fmla="*/ 321881 h 630819"/>
                <a:gd name="connsiteX1" fmla="*/ 142021 w 973763"/>
                <a:gd name="connsiteY1" fmla="*/ 630820 h 630819"/>
                <a:gd name="connsiteX2" fmla="*/ 284931 w 973763"/>
                <a:gd name="connsiteY2" fmla="*/ 545953 h 630819"/>
                <a:gd name="connsiteX3" fmla="*/ 637143 w 973763"/>
                <a:gd name="connsiteY3" fmla="*/ 419098 h 630819"/>
                <a:gd name="connsiteX4" fmla="*/ 829650 w 973763"/>
                <a:gd name="connsiteY4" fmla="*/ 374244 h 630819"/>
                <a:gd name="connsiteX5" fmla="*/ 973548 w 973763"/>
                <a:gd name="connsiteY5" fmla="*/ 353348 h 630819"/>
                <a:gd name="connsiteX6" fmla="*/ 872034 w 973763"/>
                <a:gd name="connsiteY6" fmla="*/ 132487 h 630819"/>
                <a:gd name="connsiteX7" fmla="*/ 788106 w 973763"/>
                <a:gd name="connsiteY7" fmla="*/ 0 h 630819"/>
                <a:gd name="connsiteX8" fmla="*/ 368860 w 973763"/>
                <a:gd name="connsiteY8" fmla="*/ 109319 h 630819"/>
                <a:gd name="connsiteX9" fmla="*/ 140193 w 973763"/>
                <a:gd name="connsiteY9" fmla="*/ 214439 h 630819"/>
                <a:gd name="connsiteX10" fmla="*/ 0 w 973763"/>
                <a:gd name="connsiteY10" fmla="*/ 321881 h 630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3763" h="630819">
                  <a:moveTo>
                    <a:pt x="0" y="321881"/>
                  </a:moveTo>
                  <a:lnTo>
                    <a:pt x="142021" y="630820"/>
                  </a:lnTo>
                  <a:cubicBezTo>
                    <a:pt x="142021" y="630820"/>
                    <a:pt x="183516" y="592536"/>
                    <a:pt x="284931" y="545953"/>
                  </a:cubicBezTo>
                  <a:cubicBezTo>
                    <a:pt x="386297" y="499370"/>
                    <a:pt x="566355" y="440685"/>
                    <a:pt x="637143" y="419098"/>
                  </a:cubicBezTo>
                  <a:cubicBezTo>
                    <a:pt x="707932" y="397560"/>
                    <a:pt x="795762" y="384025"/>
                    <a:pt x="829650" y="374244"/>
                  </a:cubicBezTo>
                  <a:cubicBezTo>
                    <a:pt x="863537" y="364413"/>
                    <a:pt x="979426" y="366093"/>
                    <a:pt x="973548" y="353348"/>
                  </a:cubicBezTo>
                  <a:cubicBezTo>
                    <a:pt x="967669" y="340603"/>
                    <a:pt x="912195" y="219873"/>
                    <a:pt x="872034" y="132487"/>
                  </a:cubicBezTo>
                  <a:cubicBezTo>
                    <a:pt x="831873" y="45101"/>
                    <a:pt x="788106" y="0"/>
                    <a:pt x="788106" y="0"/>
                  </a:cubicBezTo>
                  <a:cubicBezTo>
                    <a:pt x="788106" y="0"/>
                    <a:pt x="443501" y="74098"/>
                    <a:pt x="368860" y="109319"/>
                  </a:cubicBezTo>
                  <a:cubicBezTo>
                    <a:pt x="294218" y="144540"/>
                    <a:pt x="168746" y="201299"/>
                    <a:pt x="140193" y="214439"/>
                  </a:cubicBezTo>
                  <a:cubicBezTo>
                    <a:pt x="111690" y="227431"/>
                    <a:pt x="0" y="321881"/>
                    <a:pt x="0" y="321881"/>
                  </a:cubicBezTo>
                  <a:close/>
                </a:path>
              </a:pathLst>
            </a:custGeom>
            <a:solidFill>
              <a:srgbClr val="23685B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8" name="任意多边形: 形状 297"/>
            <p:cNvSpPr/>
            <p:nvPr/>
          </p:nvSpPr>
          <p:spPr>
            <a:xfrm>
              <a:off x="7522180" y="5812429"/>
              <a:ext cx="595421" cy="532987"/>
            </a:xfrm>
            <a:custGeom>
              <a:avLst/>
              <a:gdLst>
                <a:gd name="connsiteX0" fmla="*/ 145387 w 595421"/>
                <a:gd name="connsiteY0" fmla="*/ 30730 h 532987"/>
                <a:gd name="connsiteX1" fmla="*/ 5885 w 595421"/>
                <a:gd name="connsiteY1" fmla="*/ 314278 h 532987"/>
                <a:gd name="connsiteX2" fmla="*/ 209803 w 595421"/>
                <a:gd name="connsiteY2" fmla="*/ 524914 h 532987"/>
                <a:gd name="connsiteX3" fmla="*/ 467515 w 595421"/>
                <a:gd name="connsiteY3" fmla="*/ 476306 h 532987"/>
                <a:gd name="connsiteX4" fmla="*/ 588097 w 595421"/>
                <a:gd name="connsiteY4" fmla="*/ 245318 h 532987"/>
                <a:gd name="connsiteX5" fmla="*/ 423056 w 595421"/>
                <a:gd name="connsiteY5" fmla="*/ 47724 h 532987"/>
                <a:gd name="connsiteX6" fmla="*/ 145387 w 595421"/>
                <a:gd name="connsiteY6" fmla="*/ 30730 h 53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421" h="532987">
                  <a:moveTo>
                    <a:pt x="145387" y="30730"/>
                  </a:moveTo>
                  <a:cubicBezTo>
                    <a:pt x="11714" y="92182"/>
                    <a:pt x="-13775" y="252777"/>
                    <a:pt x="5885" y="314278"/>
                  </a:cubicBezTo>
                  <a:cubicBezTo>
                    <a:pt x="25496" y="375780"/>
                    <a:pt x="112092" y="511478"/>
                    <a:pt x="209803" y="524914"/>
                  </a:cubicBezTo>
                  <a:cubicBezTo>
                    <a:pt x="307513" y="538350"/>
                    <a:pt x="379931" y="542451"/>
                    <a:pt x="467515" y="476306"/>
                  </a:cubicBezTo>
                  <a:cubicBezTo>
                    <a:pt x="555099" y="410112"/>
                    <a:pt x="617390" y="335470"/>
                    <a:pt x="588097" y="245318"/>
                  </a:cubicBezTo>
                  <a:cubicBezTo>
                    <a:pt x="558803" y="155165"/>
                    <a:pt x="499970" y="76177"/>
                    <a:pt x="423056" y="47724"/>
                  </a:cubicBezTo>
                  <a:cubicBezTo>
                    <a:pt x="346143" y="19220"/>
                    <a:pt x="286222" y="-33982"/>
                    <a:pt x="145387" y="30730"/>
                  </a:cubicBezTo>
                  <a:close/>
                </a:path>
              </a:pathLst>
            </a:custGeom>
            <a:solidFill>
              <a:srgbClr val="F49425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9" name="任意多边形: 形状 298"/>
            <p:cNvSpPr/>
            <p:nvPr/>
          </p:nvSpPr>
          <p:spPr>
            <a:xfrm>
              <a:off x="6803884" y="5314026"/>
              <a:ext cx="363337" cy="375182"/>
            </a:xfrm>
            <a:custGeom>
              <a:avLst/>
              <a:gdLst>
                <a:gd name="connsiteX0" fmla="*/ 112577 w 363337"/>
                <a:gd name="connsiteY0" fmla="*/ 5013 h 375182"/>
                <a:gd name="connsiteX1" fmla="*/ 100375 w 363337"/>
                <a:gd name="connsiteY1" fmla="*/ 333316 h 375182"/>
                <a:gd name="connsiteX2" fmla="*/ 333092 w 363337"/>
                <a:gd name="connsiteY2" fmla="*/ 285055 h 375182"/>
                <a:gd name="connsiteX3" fmla="*/ 321335 w 363337"/>
                <a:gd name="connsiteY3" fmla="*/ 93091 h 375182"/>
                <a:gd name="connsiteX4" fmla="*/ 112577 w 363337"/>
                <a:gd name="connsiteY4" fmla="*/ 5013 h 37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337" h="375182">
                  <a:moveTo>
                    <a:pt x="112577" y="5013"/>
                  </a:moveTo>
                  <a:cubicBezTo>
                    <a:pt x="-55230" y="45471"/>
                    <a:pt x="-15069" y="261640"/>
                    <a:pt x="100375" y="333316"/>
                  </a:cubicBezTo>
                  <a:cubicBezTo>
                    <a:pt x="215820" y="404994"/>
                    <a:pt x="297229" y="381876"/>
                    <a:pt x="333092" y="285055"/>
                  </a:cubicBezTo>
                  <a:cubicBezTo>
                    <a:pt x="368956" y="188233"/>
                    <a:pt x="381799" y="154988"/>
                    <a:pt x="321335" y="93091"/>
                  </a:cubicBezTo>
                  <a:cubicBezTo>
                    <a:pt x="260822" y="31195"/>
                    <a:pt x="198925" y="-15833"/>
                    <a:pt x="112577" y="5013"/>
                  </a:cubicBezTo>
                  <a:close/>
                </a:path>
              </a:pathLst>
            </a:custGeom>
            <a:solidFill>
              <a:srgbClr val="E2DEBC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0" y="4694867"/>
            <a:ext cx="1585322" cy="2163134"/>
            <a:chOff x="0" y="4694867"/>
            <a:chExt cx="1585322" cy="2163134"/>
          </a:xfrm>
        </p:grpSpPr>
        <p:sp>
          <p:nvSpPr>
            <p:cNvPr id="396" name="任意多边形: 形状 395"/>
            <p:cNvSpPr/>
            <p:nvPr/>
          </p:nvSpPr>
          <p:spPr>
            <a:xfrm flipH="1">
              <a:off x="41622" y="5991757"/>
              <a:ext cx="1538927" cy="866243"/>
            </a:xfrm>
            <a:custGeom>
              <a:avLst/>
              <a:gdLst>
                <a:gd name="connsiteX0" fmla="*/ 152747 w 1538927"/>
                <a:gd name="connsiteY0" fmla="*/ 1860 h 866243"/>
                <a:gd name="connsiteX1" fmla="*/ 6561 w 1538927"/>
                <a:gd name="connsiteY1" fmla="*/ 72065 h 866243"/>
                <a:gd name="connsiteX2" fmla="*/ 364534 w 1538927"/>
                <a:gd name="connsiteY2" fmla="*/ 351577 h 866243"/>
                <a:gd name="connsiteX3" fmla="*/ 255891 w 1538927"/>
                <a:gd name="connsiteY3" fmla="*/ 474308 h 866243"/>
                <a:gd name="connsiteX4" fmla="*/ 492997 w 1538927"/>
                <a:gd name="connsiteY4" fmla="*/ 536951 h 866243"/>
                <a:gd name="connsiteX5" fmla="*/ 446309 w 1538927"/>
                <a:gd name="connsiteY5" fmla="*/ 779098 h 866243"/>
                <a:gd name="connsiteX6" fmla="*/ 755589 w 1538927"/>
                <a:gd name="connsiteY6" fmla="*/ 806932 h 866243"/>
                <a:gd name="connsiteX7" fmla="*/ 696024 w 1538927"/>
                <a:gd name="connsiteY7" fmla="*/ 852474 h 866243"/>
                <a:gd name="connsiteX8" fmla="*/ 684085 w 1538927"/>
                <a:gd name="connsiteY8" fmla="*/ 866243 h 866243"/>
                <a:gd name="connsiteX9" fmla="*/ 1533891 w 1538927"/>
                <a:gd name="connsiteY9" fmla="*/ 866243 h 866243"/>
                <a:gd name="connsiteX10" fmla="*/ 1536894 w 1538927"/>
                <a:gd name="connsiteY10" fmla="*/ 843940 h 866243"/>
                <a:gd name="connsiteX11" fmla="*/ 1518082 w 1538927"/>
                <a:gd name="connsiteY11" fmla="*/ 685997 h 866243"/>
                <a:gd name="connsiteX12" fmla="*/ 1352115 w 1538927"/>
                <a:gd name="connsiteY12" fmla="*/ 566029 h 866243"/>
                <a:gd name="connsiteX13" fmla="*/ 1184698 w 1538927"/>
                <a:gd name="connsiteY13" fmla="*/ 279333 h 866243"/>
                <a:gd name="connsiteX14" fmla="*/ 1092425 w 1538927"/>
                <a:gd name="connsiteY14" fmla="*/ 374438 h 866243"/>
                <a:gd name="connsiteX15" fmla="*/ 910642 w 1538927"/>
                <a:gd name="connsiteY15" fmla="*/ 76968 h 866243"/>
                <a:gd name="connsiteX16" fmla="*/ 723542 w 1538927"/>
                <a:gd name="connsiteY16" fmla="*/ 182572 h 866243"/>
                <a:gd name="connsiteX17" fmla="*/ 533608 w 1538927"/>
                <a:gd name="connsiteY17" fmla="*/ 38498 h 866243"/>
                <a:gd name="connsiteX18" fmla="*/ 463436 w 1538927"/>
                <a:gd name="connsiteY18" fmla="*/ 178151 h 866243"/>
                <a:gd name="connsiteX19" fmla="*/ 152747 w 1538927"/>
                <a:gd name="connsiteY19" fmla="*/ 1860 h 86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38927" h="866243">
                  <a:moveTo>
                    <a:pt x="152747" y="1860"/>
                  </a:moveTo>
                  <a:cubicBezTo>
                    <a:pt x="86618" y="-6273"/>
                    <a:pt x="30467" y="11407"/>
                    <a:pt x="6561" y="72065"/>
                  </a:cubicBezTo>
                  <a:cubicBezTo>
                    <a:pt x="-57186" y="233819"/>
                    <a:pt x="364534" y="351577"/>
                    <a:pt x="364534" y="351577"/>
                  </a:cubicBezTo>
                  <a:cubicBezTo>
                    <a:pt x="364534" y="351577"/>
                    <a:pt x="212450" y="363387"/>
                    <a:pt x="255891" y="474308"/>
                  </a:cubicBezTo>
                  <a:cubicBezTo>
                    <a:pt x="299335" y="585160"/>
                    <a:pt x="492997" y="536951"/>
                    <a:pt x="492997" y="536951"/>
                  </a:cubicBezTo>
                  <a:cubicBezTo>
                    <a:pt x="492997" y="536951"/>
                    <a:pt x="330899" y="665484"/>
                    <a:pt x="446309" y="779098"/>
                  </a:cubicBezTo>
                  <a:cubicBezTo>
                    <a:pt x="561718" y="892713"/>
                    <a:pt x="755589" y="806932"/>
                    <a:pt x="755589" y="806932"/>
                  </a:cubicBezTo>
                  <a:cubicBezTo>
                    <a:pt x="755589" y="806932"/>
                    <a:pt x="725014" y="824347"/>
                    <a:pt x="696024" y="852474"/>
                  </a:cubicBezTo>
                  <a:lnTo>
                    <a:pt x="684085" y="866243"/>
                  </a:lnTo>
                  <a:lnTo>
                    <a:pt x="1533891" y="866243"/>
                  </a:lnTo>
                  <a:lnTo>
                    <a:pt x="1536894" y="843940"/>
                  </a:lnTo>
                  <a:cubicBezTo>
                    <a:pt x="1542411" y="778644"/>
                    <a:pt x="1536885" y="721972"/>
                    <a:pt x="1518082" y="685997"/>
                  </a:cubicBezTo>
                  <a:cubicBezTo>
                    <a:pt x="1467939" y="590063"/>
                    <a:pt x="1425256" y="430866"/>
                    <a:pt x="1352115" y="566029"/>
                  </a:cubicBezTo>
                  <a:cubicBezTo>
                    <a:pt x="1330912" y="311519"/>
                    <a:pt x="1184698" y="279333"/>
                    <a:pt x="1184698" y="279333"/>
                  </a:cubicBezTo>
                  <a:cubicBezTo>
                    <a:pt x="1184698" y="279333"/>
                    <a:pt x="1089110" y="268696"/>
                    <a:pt x="1092425" y="374438"/>
                  </a:cubicBezTo>
                  <a:cubicBezTo>
                    <a:pt x="1092425" y="374438"/>
                    <a:pt x="1009614" y="130426"/>
                    <a:pt x="910642" y="76968"/>
                  </a:cubicBezTo>
                  <a:cubicBezTo>
                    <a:pt x="811670" y="23510"/>
                    <a:pt x="693704" y="38360"/>
                    <a:pt x="723542" y="182572"/>
                  </a:cubicBezTo>
                  <a:cubicBezTo>
                    <a:pt x="723542" y="182572"/>
                    <a:pt x="622773" y="48029"/>
                    <a:pt x="533608" y="38498"/>
                  </a:cubicBezTo>
                  <a:cubicBezTo>
                    <a:pt x="444444" y="28967"/>
                    <a:pt x="463436" y="178151"/>
                    <a:pt x="463436" y="178151"/>
                  </a:cubicBezTo>
                  <a:cubicBezTo>
                    <a:pt x="400889" y="100667"/>
                    <a:pt x="262960" y="15414"/>
                    <a:pt x="152747" y="1860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7" name="任意多边形: 形状 396"/>
            <p:cNvSpPr/>
            <p:nvPr/>
          </p:nvSpPr>
          <p:spPr>
            <a:xfrm flipH="1">
              <a:off x="47905" y="6009264"/>
              <a:ext cx="1512647" cy="848737"/>
            </a:xfrm>
            <a:custGeom>
              <a:avLst/>
              <a:gdLst>
                <a:gd name="connsiteX0" fmla="*/ 1084148 w 1512647"/>
                <a:gd name="connsiteY0" fmla="*/ 349824 h 848737"/>
                <a:gd name="connsiteX1" fmla="*/ 1079887 w 1512647"/>
                <a:gd name="connsiteY1" fmla="*/ 352581 h 848737"/>
                <a:gd name="connsiteX2" fmla="*/ 1085624 w 1512647"/>
                <a:gd name="connsiteY2" fmla="*/ 353634 h 848737"/>
                <a:gd name="connsiteX3" fmla="*/ 1084652 w 1512647"/>
                <a:gd name="connsiteY3" fmla="*/ 293183 h 848737"/>
                <a:gd name="connsiteX4" fmla="*/ 1065996 w 1512647"/>
                <a:gd name="connsiteY4" fmla="*/ 298062 h 848737"/>
                <a:gd name="connsiteX5" fmla="*/ 1064723 w 1512647"/>
                <a:gd name="connsiteY5" fmla="*/ 299656 h 848737"/>
                <a:gd name="connsiteX6" fmla="*/ 1084148 w 1512647"/>
                <a:gd name="connsiteY6" fmla="*/ 349824 h 848737"/>
                <a:gd name="connsiteX7" fmla="*/ 1110413 w 1512647"/>
                <a:gd name="connsiteY7" fmla="*/ 332828 h 848737"/>
                <a:gd name="connsiteX8" fmla="*/ 1105127 w 1512647"/>
                <a:gd name="connsiteY8" fmla="*/ 357216 h 848737"/>
                <a:gd name="connsiteX9" fmla="*/ 1114981 w 1512647"/>
                <a:gd name="connsiteY9" fmla="*/ 359025 h 848737"/>
                <a:gd name="connsiteX10" fmla="*/ 1191981 w 1512647"/>
                <a:gd name="connsiteY10" fmla="*/ 429935 h 848737"/>
                <a:gd name="connsiteX11" fmla="*/ 1294407 w 1512647"/>
                <a:gd name="connsiteY11" fmla="*/ 592104 h 848737"/>
                <a:gd name="connsiteX12" fmla="*/ 1351387 w 1512647"/>
                <a:gd name="connsiteY12" fmla="*/ 589342 h 848737"/>
                <a:gd name="connsiteX13" fmla="*/ 1396350 w 1512647"/>
                <a:gd name="connsiteY13" fmla="*/ 634787 h 848737"/>
                <a:gd name="connsiteX14" fmla="*/ 1433782 w 1512647"/>
                <a:gd name="connsiteY14" fmla="*/ 713592 h 848737"/>
                <a:gd name="connsiteX15" fmla="*/ 1450964 w 1512647"/>
                <a:gd name="connsiteY15" fmla="*/ 798837 h 848737"/>
                <a:gd name="connsiteX16" fmla="*/ 1449944 w 1512647"/>
                <a:gd name="connsiteY16" fmla="*/ 848737 h 848737"/>
                <a:gd name="connsiteX17" fmla="*/ 1512647 w 1512647"/>
                <a:gd name="connsiteY17" fmla="*/ 848737 h 848737"/>
                <a:gd name="connsiteX18" fmla="*/ 1512200 w 1512647"/>
                <a:gd name="connsiteY18" fmla="*/ 762232 h 848737"/>
                <a:gd name="connsiteX19" fmla="*/ 1469629 w 1512647"/>
                <a:gd name="connsiteY19" fmla="*/ 640312 h 848737"/>
                <a:gd name="connsiteX20" fmla="*/ 1394415 w 1512647"/>
                <a:gd name="connsiteY20" fmla="*/ 541754 h 848737"/>
                <a:gd name="connsiteX21" fmla="*/ 1335640 w 1512647"/>
                <a:gd name="connsiteY21" fmla="*/ 529115 h 848737"/>
                <a:gd name="connsiteX22" fmla="*/ 1329346 w 1512647"/>
                <a:gd name="connsiteY22" fmla="*/ 532209 h 848737"/>
                <a:gd name="connsiteX23" fmla="*/ 1350214 w 1512647"/>
                <a:gd name="connsiteY23" fmla="*/ 566135 h 848737"/>
                <a:gd name="connsiteX24" fmla="*/ 1293234 w 1512647"/>
                <a:gd name="connsiteY24" fmla="*/ 568896 h 848737"/>
                <a:gd name="connsiteX25" fmla="*/ 1309296 w 1512647"/>
                <a:gd name="connsiteY25" fmla="*/ 542065 h 848737"/>
                <a:gd name="connsiteX26" fmla="*/ 1329346 w 1512647"/>
                <a:gd name="connsiteY26" fmla="*/ 532209 h 848737"/>
                <a:gd name="connsiteX27" fmla="*/ 1292128 w 1512647"/>
                <a:gd name="connsiteY27" fmla="*/ 471704 h 848737"/>
                <a:gd name="connsiteX28" fmla="*/ 1229899 w 1512647"/>
                <a:gd name="connsiteY28" fmla="*/ 380070 h 848737"/>
                <a:gd name="connsiteX29" fmla="*/ 1084652 w 1512647"/>
                <a:gd name="connsiteY29" fmla="*/ 293183 h 848737"/>
                <a:gd name="connsiteX30" fmla="*/ 92279 w 1512647"/>
                <a:gd name="connsiteY30" fmla="*/ 56 h 848737"/>
                <a:gd name="connsiteX31" fmla="*/ 43544 w 1512647"/>
                <a:gd name="connsiteY31" fmla="*/ 10218 h 848737"/>
                <a:gd name="connsiteX32" fmla="*/ 309 w 1512647"/>
                <a:gd name="connsiteY32" fmla="*/ 93374 h 848737"/>
                <a:gd name="connsiteX33" fmla="*/ 52454 w 1512647"/>
                <a:gd name="connsiteY33" fmla="*/ 182953 h 848737"/>
                <a:gd name="connsiteX34" fmla="*/ 151356 w 1512647"/>
                <a:gd name="connsiteY34" fmla="*/ 255335 h 848737"/>
                <a:gd name="connsiteX35" fmla="*/ 203985 w 1512647"/>
                <a:gd name="connsiteY35" fmla="*/ 287935 h 848737"/>
                <a:gd name="connsiteX36" fmla="*/ 263590 w 1512647"/>
                <a:gd name="connsiteY36" fmla="*/ 309069 h 848737"/>
                <a:gd name="connsiteX37" fmla="*/ 277610 w 1512647"/>
                <a:gd name="connsiteY37" fmla="*/ 281857 h 848737"/>
                <a:gd name="connsiteX38" fmla="*/ 241835 w 1512647"/>
                <a:gd name="connsiteY38" fmla="*/ 248152 h 848737"/>
                <a:gd name="connsiteX39" fmla="*/ 201292 w 1512647"/>
                <a:gd name="connsiteY39" fmla="*/ 221423 h 848737"/>
                <a:gd name="connsiteX40" fmla="*/ 123178 w 1512647"/>
                <a:gd name="connsiteY40" fmla="*/ 163477 h 848737"/>
                <a:gd name="connsiteX41" fmla="*/ 61778 w 1512647"/>
                <a:gd name="connsiteY41" fmla="*/ 95723 h 848737"/>
                <a:gd name="connsiteX42" fmla="*/ 95068 w 1512647"/>
                <a:gd name="connsiteY42" fmla="*/ 61534 h 848737"/>
                <a:gd name="connsiteX43" fmla="*/ 174080 w 1512647"/>
                <a:gd name="connsiteY43" fmla="*/ 86260 h 848737"/>
                <a:gd name="connsiteX44" fmla="*/ 258825 w 1512647"/>
                <a:gd name="connsiteY44" fmla="*/ 123971 h 848737"/>
                <a:gd name="connsiteX45" fmla="*/ 425621 w 1512647"/>
                <a:gd name="connsiteY45" fmla="*/ 223427 h 848737"/>
                <a:gd name="connsiteX46" fmla="*/ 471618 w 1512647"/>
                <a:gd name="connsiteY46" fmla="*/ 208370 h 848737"/>
                <a:gd name="connsiteX47" fmla="*/ 470376 w 1512647"/>
                <a:gd name="connsiteY47" fmla="*/ 132189 h 848737"/>
                <a:gd name="connsiteX48" fmla="*/ 476246 w 1512647"/>
                <a:gd name="connsiteY48" fmla="*/ 104909 h 848737"/>
                <a:gd name="connsiteX49" fmla="*/ 505461 w 1512647"/>
                <a:gd name="connsiteY49" fmla="*/ 118929 h 848737"/>
                <a:gd name="connsiteX50" fmla="*/ 668113 w 1512647"/>
                <a:gd name="connsiteY50" fmla="*/ 217970 h 848737"/>
                <a:gd name="connsiteX51" fmla="*/ 714180 w 1512647"/>
                <a:gd name="connsiteY51" fmla="*/ 188202 h 848737"/>
                <a:gd name="connsiteX52" fmla="*/ 754997 w 1512647"/>
                <a:gd name="connsiteY52" fmla="*/ 120309 h 848737"/>
                <a:gd name="connsiteX53" fmla="*/ 865574 w 1512647"/>
                <a:gd name="connsiteY53" fmla="*/ 146694 h 848737"/>
                <a:gd name="connsiteX54" fmla="*/ 1038723 w 1512647"/>
                <a:gd name="connsiteY54" fmla="*/ 394090 h 848737"/>
                <a:gd name="connsiteX55" fmla="*/ 1096117 w 1512647"/>
                <a:gd name="connsiteY55" fmla="*/ 398787 h 848737"/>
                <a:gd name="connsiteX56" fmla="*/ 1105127 w 1512647"/>
                <a:gd name="connsiteY56" fmla="*/ 357216 h 848737"/>
                <a:gd name="connsiteX57" fmla="*/ 1085624 w 1512647"/>
                <a:gd name="connsiteY57" fmla="*/ 353634 h 848737"/>
                <a:gd name="connsiteX58" fmla="*/ 1097223 w 1512647"/>
                <a:gd name="connsiteY58" fmla="*/ 383592 h 848737"/>
                <a:gd name="connsiteX59" fmla="*/ 1039828 w 1512647"/>
                <a:gd name="connsiteY59" fmla="*/ 378895 h 848737"/>
                <a:gd name="connsiteX60" fmla="*/ 1054125 w 1512647"/>
                <a:gd name="connsiteY60" fmla="*/ 312936 h 848737"/>
                <a:gd name="connsiteX61" fmla="*/ 1064723 w 1512647"/>
                <a:gd name="connsiteY61" fmla="*/ 299656 h 848737"/>
                <a:gd name="connsiteX62" fmla="*/ 1060272 w 1512647"/>
                <a:gd name="connsiteY62" fmla="*/ 288159 h 848737"/>
                <a:gd name="connsiteX63" fmla="*/ 1004259 w 1512647"/>
                <a:gd name="connsiteY63" fmla="*/ 202361 h 848737"/>
                <a:gd name="connsiteX64" fmla="*/ 863157 w 1512647"/>
                <a:gd name="connsiteY64" fmla="*/ 75486 h 848737"/>
                <a:gd name="connsiteX65" fmla="*/ 711831 w 1512647"/>
                <a:gd name="connsiteY65" fmla="*/ 75900 h 848737"/>
                <a:gd name="connsiteX66" fmla="*/ 663217 w 1512647"/>
                <a:gd name="connsiteY66" fmla="*/ 128322 h 848737"/>
                <a:gd name="connsiteX67" fmla="*/ 658908 w 1512647"/>
                <a:gd name="connsiteY67" fmla="*/ 142276 h 848737"/>
                <a:gd name="connsiteX68" fmla="*/ 701541 w 1512647"/>
                <a:gd name="connsiteY68" fmla="*/ 168587 h 848737"/>
                <a:gd name="connsiteX69" fmla="*/ 655473 w 1512647"/>
                <a:gd name="connsiteY69" fmla="*/ 198355 h 848737"/>
                <a:gd name="connsiteX70" fmla="*/ 652789 w 1512647"/>
                <a:gd name="connsiteY70" fmla="*/ 162089 h 848737"/>
                <a:gd name="connsiteX71" fmla="*/ 658908 w 1512647"/>
                <a:gd name="connsiteY71" fmla="*/ 142276 h 848737"/>
                <a:gd name="connsiteX72" fmla="*/ 596007 w 1512647"/>
                <a:gd name="connsiteY72" fmla="*/ 103458 h 848737"/>
                <a:gd name="connsiteX73" fmla="*/ 494825 w 1512647"/>
                <a:gd name="connsiteY73" fmla="*/ 47997 h 848737"/>
                <a:gd name="connsiteX74" fmla="*/ 416642 w 1512647"/>
                <a:gd name="connsiteY74" fmla="*/ 89645 h 848737"/>
                <a:gd name="connsiteX75" fmla="*/ 410701 w 1512647"/>
                <a:gd name="connsiteY75" fmla="*/ 139096 h 848737"/>
                <a:gd name="connsiteX76" fmla="*/ 411024 w 1512647"/>
                <a:gd name="connsiteY76" fmla="*/ 141393 h 848737"/>
                <a:gd name="connsiteX77" fmla="*/ 459947 w 1512647"/>
                <a:gd name="connsiteY77" fmla="*/ 172870 h 848737"/>
                <a:gd name="connsiteX78" fmla="*/ 413948 w 1512647"/>
                <a:gd name="connsiteY78" fmla="*/ 187927 h 848737"/>
                <a:gd name="connsiteX79" fmla="*/ 414137 w 1512647"/>
                <a:gd name="connsiteY79" fmla="*/ 163511 h 848737"/>
                <a:gd name="connsiteX80" fmla="*/ 411024 w 1512647"/>
                <a:gd name="connsiteY80" fmla="*/ 141393 h 848737"/>
                <a:gd name="connsiteX81" fmla="*/ 357322 w 1512647"/>
                <a:gd name="connsiteY81" fmla="*/ 106842 h 848737"/>
                <a:gd name="connsiteX82" fmla="*/ 248741 w 1512647"/>
                <a:gd name="connsiteY82" fmla="*/ 51174 h 848737"/>
                <a:gd name="connsiteX83" fmla="*/ 141895 w 1512647"/>
                <a:gd name="connsiteY83" fmla="*/ 8905 h 848737"/>
                <a:gd name="connsiteX84" fmla="*/ 92279 w 1512647"/>
                <a:gd name="connsiteY84" fmla="*/ 56 h 84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512647" h="848737">
                  <a:moveTo>
                    <a:pt x="1084148" y="349824"/>
                  </a:moveTo>
                  <a:lnTo>
                    <a:pt x="1079887" y="352581"/>
                  </a:lnTo>
                  <a:lnTo>
                    <a:pt x="1085624" y="353634"/>
                  </a:lnTo>
                  <a:close/>
                  <a:moveTo>
                    <a:pt x="1084652" y="293183"/>
                  </a:moveTo>
                  <a:cubicBezTo>
                    <a:pt x="1078678" y="293252"/>
                    <a:pt x="1071771" y="294824"/>
                    <a:pt x="1065996" y="298062"/>
                  </a:cubicBezTo>
                  <a:lnTo>
                    <a:pt x="1064723" y="299656"/>
                  </a:lnTo>
                  <a:lnTo>
                    <a:pt x="1084148" y="349824"/>
                  </a:lnTo>
                  <a:lnTo>
                    <a:pt x="1110413" y="332828"/>
                  </a:lnTo>
                  <a:lnTo>
                    <a:pt x="1105127" y="357216"/>
                  </a:lnTo>
                  <a:lnTo>
                    <a:pt x="1114981" y="359025"/>
                  </a:lnTo>
                  <a:cubicBezTo>
                    <a:pt x="1147252" y="371726"/>
                    <a:pt x="1171521" y="401239"/>
                    <a:pt x="1191981" y="429935"/>
                  </a:cubicBezTo>
                  <a:cubicBezTo>
                    <a:pt x="1228933" y="481805"/>
                    <a:pt x="1260633" y="538094"/>
                    <a:pt x="1294407" y="592104"/>
                  </a:cubicBezTo>
                  <a:cubicBezTo>
                    <a:pt x="1306977" y="612271"/>
                    <a:pt x="1343652" y="618349"/>
                    <a:pt x="1351387" y="589342"/>
                  </a:cubicBezTo>
                  <a:cubicBezTo>
                    <a:pt x="1353805" y="580224"/>
                    <a:pt x="1392688" y="629055"/>
                    <a:pt x="1396350" y="634787"/>
                  </a:cubicBezTo>
                  <a:cubicBezTo>
                    <a:pt x="1411959" y="659236"/>
                    <a:pt x="1424459" y="686103"/>
                    <a:pt x="1433782" y="713592"/>
                  </a:cubicBezTo>
                  <a:cubicBezTo>
                    <a:pt x="1443004" y="740804"/>
                    <a:pt x="1448564" y="769674"/>
                    <a:pt x="1450964" y="798837"/>
                  </a:cubicBezTo>
                  <a:lnTo>
                    <a:pt x="1449944" y="848737"/>
                  </a:lnTo>
                  <a:lnTo>
                    <a:pt x="1512647" y="848737"/>
                  </a:lnTo>
                  <a:lnTo>
                    <a:pt x="1512200" y="762232"/>
                  </a:lnTo>
                  <a:cubicBezTo>
                    <a:pt x="1504698" y="719843"/>
                    <a:pt x="1490211" y="678610"/>
                    <a:pt x="1469629" y="640312"/>
                  </a:cubicBezTo>
                  <a:cubicBezTo>
                    <a:pt x="1451119" y="605917"/>
                    <a:pt x="1426533" y="565168"/>
                    <a:pt x="1394415" y="541754"/>
                  </a:cubicBezTo>
                  <a:cubicBezTo>
                    <a:pt x="1377598" y="529495"/>
                    <a:pt x="1355255" y="524937"/>
                    <a:pt x="1335640" y="529115"/>
                  </a:cubicBezTo>
                  <a:lnTo>
                    <a:pt x="1329346" y="532209"/>
                  </a:lnTo>
                  <a:lnTo>
                    <a:pt x="1350214" y="566135"/>
                  </a:lnTo>
                  <a:cubicBezTo>
                    <a:pt x="1331220" y="567101"/>
                    <a:pt x="1312227" y="568000"/>
                    <a:pt x="1293234" y="568896"/>
                  </a:cubicBezTo>
                  <a:cubicBezTo>
                    <a:pt x="1296186" y="557553"/>
                    <a:pt x="1301884" y="548652"/>
                    <a:pt x="1309296" y="542065"/>
                  </a:cubicBezTo>
                  <a:lnTo>
                    <a:pt x="1329346" y="532209"/>
                  </a:lnTo>
                  <a:lnTo>
                    <a:pt x="1292128" y="471704"/>
                  </a:lnTo>
                  <a:cubicBezTo>
                    <a:pt x="1272548" y="440209"/>
                    <a:pt x="1252276" y="409181"/>
                    <a:pt x="1229899" y="380070"/>
                  </a:cubicBezTo>
                  <a:cubicBezTo>
                    <a:pt x="1194537" y="334071"/>
                    <a:pt x="1145845" y="292356"/>
                    <a:pt x="1084652" y="293183"/>
                  </a:cubicBezTo>
                  <a:close/>
                  <a:moveTo>
                    <a:pt x="92279" y="56"/>
                  </a:moveTo>
                  <a:cubicBezTo>
                    <a:pt x="75453" y="-436"/>
                    <a:pt x="58773" y="2241"/>
                    <a:pt x="43544" y="10218"/>
                  </a:cubicBezTo>
                  <a:cubicBezTo>
                    <a:pt x="12603" y="26379"/>
                    <a:pt x="-2386" y="59325"/>
                    <a:pt x="309" y="93374"/>
                  </a:cubicBezTo>
                  <a:cubicBezTo>
                    <a:pt x="3210" y="130187"/>
                    <a:pt x="25726" y="159263"/>
                    <a:pt x="52454" y="182953"/>
                  </a:cubicBezTo>
                  <a:cubicBezTo>
                    <a:pt x="82981" y="209959"/>
                    <a:pt x="117307" y="233095"/>
                    <a:pt x="151356" y="255335"/>
                  </a:cubicBezTo>
                  <a:cubicBezTo>
                    <a:pt x="168623" y="266593"/>
                    <a:pt x="186167" y="277506"/>
                    <a:pt x="203985" y="287935"/>
                  </a:cubicBezTo>
                  <a:cubicBezTo>
                    <a:pt x="224636" y="300090"/>
                    <a:pt x="239901" y="305823"/>
                    <a:pt x="263590" y="309069"/>
                  </a:cubicBezTo>
                  <a:cubicBezTo>
                    <a:pt x="278439" y="311210"/>
                    <a:pt x="286175" y="292563"/>
                    <a:pt x="277610" y="281857"/>
                  </a:cubicBezTo>
                  <a:cubicBezTo>
                    <a:pt x="266491" y="267975"/>
                    <a:pt x="256960" y="257753"/>
                    <a:pt x="241835" y="248152"/>
                  </a:cubicBezTo>
                  <a:cubicBezTo>
                    <a:pt x="228159" y="239518"/>
                    <a:pt x="214622" y="230539"/>
                    <a:pt x="201292" y="221423"/>
                  </a:cubicBezTo>
                  <a:cubicBezTo>
                    <a:pt x="174563" y="203052"/>
                    <a:pt x="148457" y="183714"/>
                    <a:pt x="123178" y="163477"/>
                  </a:cubicBezTo>
                  <a:cubicBezTo>
                    <a:pt x="101078" y="145796"/>
                    <a:pt x="68615" y="125283"/>
                    <a:pt x="61778" y="95723"/>
                  </a:cubicBezTo>
                  <a:cubicBezTo>
                    <a:pt x="56046" y="70997"/>
                    <a:pt x="72069" y="59946"/>
                    <a:pt x="95068" y="61534"/>
                  </a:cubicBezTo>
                  <a:cubicBezTo>
                    <a:pt x="122280" y="63468"/>
                    <a:pt x="149077" y="76245"/>
                    <a:pt x="174080" y="86260"/>
                  </a:cubicBezTo>
                  <a:cubicBezTo>
                    <a:pt x="202812" y="97794"/>
                    <a:pt x="231060" y="110296"/>
                    <a:pt x="258825" y="123971"/>
                  </a:cubicBezTo>
                  <a:cubicBezTo>
                    <a:pt x="316909" y="152565"/>
                    <a:pt x="372576" y="186407"/>
                    <a:pt x="425621" y="223427"/>
                  </a:cubicBezTo>
                  <a:cubicBezTo>
                    <a:pt x="440124" y="233579"/>
                    <a:pt x="467404" y="227915"/>
                    <a:pt x="471618" y="208370"/>
                  </a:cubicBezTo>
                  <a:cubicBezTo>
                    <a:pt x="477351" y="181641"/>
                    <a:pt x="472309" y="158849"/>
                    <a:pt x="470376" y="132189"/>
                  </a:cubicBezTo>
                  <a:cubicBezTo>
                    <a:pt x="469960" y="126250"/>
                    <a:pt x="468924" y="108154"/>
                    <a:pt x="476246" y="104909"/>
                  </a:cubicBezTo>
                  <a:cubicBezTo>
                    <a:pt x="482393" y="102146"/>
                    <a:pt x="501248" y="116442"/>
                    <a:pt x="505461" y="118929"/>
                  </a:cubicBezTo>
                  <a:cubicBezTo>
                    <a:pt x="560232" y="150976"/>
                    <a:pt x="614448" y="184058"/>
                    <a:pt x="668113" y="217970"/>
                  </a:cubicBezTo>
                  <a:cubicBezTo>
                    <a:pt x="687935" y="230471"/>
                    <a:pt x="721432" y="214310"/>
                    <a:pt x="714180" y="188202"/>
                  </a:cubicBezTo>
                  <a:cubicBezTo>
                    <a:pt x="705685" y="157536"/>
                    <a:pt x="727440" y="131844"/>
                    <a:pt x="754997" y="120309"/>
                  </a:cubicBezTo>
                  <a:cubicBezTo>
                    <a:pt x="793261" y="104287"/>
                    <a:pt x="834493" y="124040"/>
                    <a:pt x="865574" y="146694"/>
                  </a:cubicBezTo>
                  <a:cubicBezTo>
                    <a:pt x="945207" y="204640"/>
                    <a:pt x="1013859" y="298640"/>
                    <a:pt x="1038723" y="394090"/>
                  </a:cubicBezTo>
                  <a:cubicBezTo>
                    <a:pt x="1045353" y="419437"/>
                    <a:pt x="1089211" y="430902"/>
                    <a:pt x="1096117" y="398787"/>
                  </a:cubicBezTo>
                  <a:lnTo>
                    <a:pt x="1105127" y="357216"/>
                  </a:lnTo>
                  <a:lnTo>
                    <a:pt x="1085624" y="353634"/>
                  </a:lnTo>
                  <a:lnTo>
                    <a:pt x="1097223" y="383592"/>
                  </a:lnTo>
                  <a:cubicBezTo>
                    <a:pt x="1078091" y="382072"/>
                    <a:pt x="1058960" y="380484"/>
                    <a:pt x="1039828" y="378895"/>
                  </a:cubicBezTo>
                  <a:cubicBezTo>
                    <a:pt x="1044594" y="356932"/>
                    <a:pt x="1049359" y="334900"/>
                    <a:pt x="1054125" y="312936"/>
                  </a:cubicBezTo>
                  <a:lnTo>
                    <a:pt x="1064723" y="299656"/>
                  </a:lnTo>
                  <a:lnTo>
                    <a:pt x="1060272" y="288159"/>
                  </a:lnTo>
                  <a:cubicBezTo>
                    <a:pt x="1044559" y="257977"/>
                    <a:pt x="1025670" y="229401"/>
                    <a:pt x="1004259" y="202361"/>
                  </a:cubicBezTo>
                  <a:cubicBezTo>
                    <a:pt x="965582" y="153531"/>
                    <a:pt x="919376" y="103941"/>
                    <a:pt x="863157" y="75486"/>
                  </a:cubicBezTo>
                  <a:cubicBezTo>
                    <a:pt x="814740" y="51035"/>
                    <a:pt x="759003" y="46271"/>
                    <a:pt x="711831" y="75900"/>
                  </a:cubicBezTo>
                  <a:cubicBezTo>
                    <a:pt x="691387" y="88747"/>
                    <a:pt x="673896" y="107067"/>
                    <a:pt x="663217" y="128322"/>
                  </a:cubicBezTo>
                  <a:lnTo>
                    <a:pt x="658908" y="142276"/>
                  </a:lnTo>
                  <a:lnTo>
                    <a:pt x="701541" y="168587"/>
                  </a:lnTo>
                  <a:cubicBezTo>
                    <a:pt x="686209" y="178534"/>
                    <a:pt x="670807" y="188409"/>
                    <a:pt x="655473" y="198355"/>
                  </a:cubicBezTo>
                  <a:cubicBezTo>
                    <a:pt x="652072" y="186061"/>
                    <a:pt x="651338" y="173867"/>
                    <a:pt x="652789" y="162089"/>
                  </a:cubicBezTo>
                  <a:lnTo>
                    <a:pt x="658908" y="142276"/>
                  </a:lnTo>
                  <a:lnTo>
                    <a:pt x="596007" y="103458"/>
                  </a:lnTo>
                  <a:cubicBezTo>
                    <a:pt x="564788" y="84672"/>
                    <a:pt x="530325" y="57667"/>
                    <a:pt x="494825" y="47997"/>
                  </a:cubicBezTo>
                  <a:cubicBezTo>
                    <a:pt x="460567" y="38674"/>
                    <a:pt x="429350" y="57321"/>
                    <a:pt x="416642" y="89645"/>
                  </a:cubicBezTo>
                  <a:cubicBezTo>
                    <a:pt x="410356" y="105530"/>
                    <a:pt x="409321" y="122244"/>
                    <a:pt x="410701" y="139096"/>
                  </a:cubicBezTo>
                  <a:lnTo>
                    <a:pt x="411024" y="141393"/>
                  </a:lnTo>
                  <a:lnTo>
                    <a:pt x="459947" y="172870"/>
                  </a:lnTo>
                  <a:cubicBezTo>
                    <a:pt x="444613" y="177842"/>
                    <a:pt x="429280" y="182885"/>
                    <a:pt x="413948" y="187927"/>
                  </a:cubicBezTo>
                  <a:cubicBezTo>
                    <a:pt x="415744" y="180087"/>
                    <a:pt x="415243" y="171799"/>
                    <a:pt x="414137" y="163511"/>
                  </a:cubicBezTo>
                  <a:lnTo>
                    <a:pt x="411024" y="141393"/>
                  </a:lnTo>
                  <a:lnTo>
                    <a:pt x="357322" y="106842"/>
                  </a:lnTo>
                  <a:cubicBezTo>
                    <a:pt x="322090" y="86571"/>
                    <a:pt x="285864" y="68026"/>
                    <a:pt x="248741" y="51174"/>
                  </a:cubicBezTo>
                  <a:cubicBezTo>
                    <a:pt x="214070" y="35426"/>
                    <a:pt x="178431" y="19818"/>
                    <a:pt x="141895" y="8905"/>
                  </a:cubicBezTo>
                  <a:cubicBezTo>
                    <a:pt x="126078" y="4209"/>
                    <a:pt x="109105" y="548"/>
                    <a:pt x="92279" y="56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8" name="任意多边形: 形状 397"/>
            <p:cNvSpPr/>
            <p:nvPr/>
          </p:nvSpPr>
          <p:spPr>
            <a:xfrm flipH="1">
              <a:off x="783569" y="6564494"/>
              <a:ext cx="369697" cy="293506"/>
            </a:xfrm>
            <a:custGeom>
              <a:avLst/>
              <a:gdLst>
                <a:gd name="connsiteX0" fmla="*/ 281007 w 369697"/>
                <a:gd name="connsiteY0" fmla="*/ 282434 h 293506"/>
                <a:gd name="connsiteX1" fmla="*/ 276317 w 369697"/>
                <a:gd name="connsiteY1" fmla="*/ 293506 h 293506"/>
                <a:gd name="connsiteX2" fmla="*/ 307667 w 369697"/>
                <a:gd name="connsiteY2" fmla="*/ 293506 h 293506"/>
                <a:gd name="connsiteX3" fmla="*/ 90716 w 369697"/>
                <a:gd name="connsiteY3" fmla="*/ 267 h 293506"/>
                <a:gd name="connsiteX4" fmla="*/ 40574 w 369697"/>
                <a:gd name="connsiteY4" fmla="*/ 8279 h 293506"/>
                <a:gd name="connsiteX5" fmla="*/ 5349 w 369697"/>
                <a:gd name="connsiteY5" fmla="*/ 56141 h 293506"/>
                <a:gd name="connsiteX6" fmla="*/ 32423 w 369697"/>
                <a:gd name="connsiteY6" fmla="*/ 179219 h 293506"/>
                <a:gd name="connsiteX7" fmla="*/ 251071 w 369697"/>
                <a:gd name="connsiteY7" fmla="*/ 270001 h 293506"/>
                <a:gd name="connsiteX8" fmla="*/ 281007 w 369697"/>
                <a:gd name="connsiteY8" fmla="*/ 282434 h 293506"/>
                <a:gd name="connsiteX9" fmla="*/ 281235 w 369697"/>
                <a:gd name="connsiteY9" fmla="*/ 281895 h 293506"/>
                <a:gd name="connsiteX10" fmla="*/ 335763 w 369697"/>
                <a:gd name="connsiteY10" fmla="*/ 247871 h 293506"/>
                <a:gd name="connsiteX11" fmla="*/ 326002 w 369697"/>
                <a:gd name="connsiteY11" fmla="*/ 293506 h 293506"/>
                <a:gd name="connsiteX12" fmla="*/ 362164 w 369697"/>
                <a:gd name="connsiteY12" fmla="*/ 293506 h 293506"/>
                <a:gd name="connsiteX13" fmla="*/ 368725 w 369697"/>
                <a:gd name="connsiteY13" fmla="*/ 281843 h 293506"/>
                <a:gd name="connsiteX14" fmla="*/ 357105 w 369697"/>
                <a:gd name="connsiteY14" fmla="*/ 252290 h 293506"/>
                <a:gd name="connsiteX15" fmla="*/ 121934 w 369697"/>
                <a:gd name="connsiteY15" fmla="*/ 175904 h 293506"/>
                <a:gd name="connsiteX16" fmla="*/ 52730 w 369697"/>
                <a:gd name="connsiteY16" fmla="*/ 95372 h 293506"/>
                <a:gd name="connsiteX17" fmla="*/ 91130 w 369697"/>
                <a:gd name="connsiteY17" fmla="*/ 11387 h 293506"/>
                <a:gd name="connsiteX18" fmla="*/ 90716 w 369697"/>
                <a:gd name="connsiteY18" fmla="*/ 267 h 29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69697" h="293506">
                  <a:moveTo>
                    <a:pt x="281007" y="282434"/>
                  </a:moveTo>
                  <a:lnTo>
                    <a:pt x="276317" y="293506"/>
                  </a:lnTo>
                  <a:lnTo>
                    <a:pt x="307667" y="293506"/>
                  </a:lnTo>
                  <a:close/>
                  <a:moveTo>
                    <a:pt x="90716" y="267"/>
                  </a:moveTo>
                  <a:cubicBezTo>
                    <a:pt x="72344" y="60"/>
                    <a:pt x="56874" y="-1805"/>
                    <a:pt x="40574" y="8279"/>
                  </a:cubicBezTo>
                  <a:cubicBezTo>
                    <a:pt x="22823" y="19330"/>
                    <a:pt x="11152" y="36250"/>
                    <a:pt x="5349" y="56141"/>
                  </a:cubicBezTo>
                  <a:cubicBezTo>
                    <a:pt x="-7359" y="99861"/>
                    <a:pt x="2932" y="144686"/>
                    <a:pt x="32423" y="179219"/>
                  </a:cubicBezTo>
                  <a:cubicBezTo>
                    <a:pt x="88523" y="244901"/>
                    <a:pt x="173682" y="248462"/>
                    <a:pt x="251071" y="270001"/>
                  </a:cubicBezTo>
                  <a:lnTo>
                    <a:pt x="281007" y="282434"/>
                  </a:lnTo>
                  <a:lnTo>
                    <a:pt x="281235" y="281895"/>
                  </a:lnTo>
                  <a:cubicBezTo>
                    <a:pt x="294738" y="265552"/>
                    <a:pt x="313109" y="253500"/>
                    <a:pt x="335763" y="247871"/>
                  </a:cubicBezTo>
                  <a:lnTo>
                    <a:pt x="326002" y="293506"/>
                  </a:lnTo>
                  <a:lnTo>
                    <a:pt x="362164" y="293506"/>
                  </a:lnTo>
                  <a:lnTo>
                    <a:pt x="368725" y="281843"/>
                  </a:lnTo>
                  <a:cubicBezTo>
                    <a:pt x="371505" y="271181"/>
                    <a:pt x="368535" y="259439"/>
                    <a:pt x="357105" y="252290"/>
                  </a:cubicBezTo>
                  <a:cubicBezTo>
                    <a:pt x="284654" y="207052"/>
                    <a:pt x="197631" y="211611"/>
                    <a:pt x="121934" y="175904"/>
                  </a:cubicBezTo>
                  <a:cubicBezTo>
                    <a:pt x="89473" y="160570"/>
                    <a:pt x="55216" y="133980"/>
                    <a:pt x="52730" y="95372"/>
                  </a:cubicBezTo>
                  <a:cubicBezTo>
                    <a:pt x="51210" y="71406"/>
                    <a:pt x="64747" y="19606"/>
                    <a:pt x="91130" y="11387"/>
                  </a:cubicBezTo>
                  <a:cubicBezTo>
                    <a:pt x="96794" y="9798"/>
                    <a:pt x="97830" y="336"/>
                    <a:pt x="90716" y="267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9" name="任意多边形: 形状 398"/>
            <p:cNvSpPr/>
            <p:nvPr/>
          </p:nvSpPr>
          <p:spPr>
            <a:xfrm flipH="1">
              <a:off x="406163" y="6177628"/>
              <a:ext cx="911368" cy="680372"/>
            </a:xfrm>
            <a:custGeom>
              <a:avLst/>
              <a:gdLst>
                <a:gd name="connsiteX0" fmla="*/ 33210 w 911368"/>
                <a:gd name="connsiteY0" fmla="*/ 706 h 680372"/>
                <a:gd name="connsiteX1" fmla="*/ 2751 w 911368"/>
                <a:gd name="connsiteY1" fmla="*/ 4021 h 680372"/>
                <a:gd name="connsiteX2" fmla="*/ 57 w 911368"/>
                <a:gd name="connsiteY2" fmla="*/ 7889 h 680372"/>
                <a:gd name="connsiteX3" fmla="*/ 29411 w 911368"/>
                <a:gd name="connsiteY3" fmla="*/ 56167 h 680372"/>
                <a:gd name="connsiteX4" fmla="*/ 88877 w 911368"/>
                <a:gd name="connsiteY4" fmla="*/ 103684 h 680372"/>
                <a:gd name="connsiteX5" fmla="*/ 213750 w 911368"/>
                <a:gd name="connsiteY5" fmla="*/ 198167 h 680372"/>
                <a:gd name="connsiteX6" fmla="*/ 460179 w 911368"/>
                <a:gd name="connsiteY6" fmla="*/ 382989 h 680372"/>
                <a:gd name="connsiteX7" fmla="*/ 684369 w 911368"/>
                <a:gd name="connsiteY7" fmla="*/ 579621 h 680372"/>
                <a:gd name="connsiteX8" fmla="*/ 779701 w 911368"/>
                <a:gd name="connsiteY8" fmla="*/ 680372 h 680372"/>
                <a:gd name="connsiteX9" fmla="*/ 911368 w 911368"/>
                <a:gd name="connsiteY9" fmla="*/ 680372 h 680372"/>
                <a:gd name="connsiteX10" fmla="*/ 803016 w 911368"/>
                <a:gd name="connsiteY10" fmla="*/ 562631 h 680372"/>
                <a:gd name="connsiteX11" fmla="*/ 574484 w 911368"/>
                <a:gd name="connsiteY11" fmla="*/ 349147 h 680372"/>
                <a:gd name="connsiteX12" fmla="*/ 297043 w 911368"/>
                <a:gd name="connsiteY12" fmla="*/ 147266 h 680372"/>
                <a:gd name="connsiteX13" fmla="*/ 151106 w 911368"/>
                <a:gd name="connsiteY13" fmla="*/ 59895 h 680372"/>
                <a:gd name="connsiteX14" fmla="*/ 73061 w 911368"/>
                <a:gd name="connsiteY14" fmla="*/ 18042 h 680372"/>
                <a:gd name="connsiteX15" fmla="*/ 33210 w 911368"/>
                <a:gd name="connsiteY15" fmla="*/ 706 h 680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1368" h="680372">
                  <a:moveTo>
                    <a:pt x="33210" y="706"/>
                  </a:moveTo>
                  <a:cubicBezTo>
                    <a:pt x="22504" y="-1298"/>
                    <a:pt x="13250" y="1327"/>
                    <a:pt x="2751" y="4021"/>
                  </a:cubicBezTo>
                  <a:cubicBezTo>
                    <a:pt x="956" y="4505"/>
                    <a:pt x="-288" y="6023"/>
                    <a:pt x="57" y="7889"/>
                  </a:cubicBezTo>
                  <a:cubicBezTo>
                    <a:pt x="3787" y="30404"/>
                    <a:pt x="11730" y="41594"/>
                    <a:pt x="29411" y="56167"/>
                  </a:cubicBezTo>
                  <a:cubicBezTo>
                    <a:pt x="49026" y="72398"/>
                    <a:pt x="68847" y="87937"/>
                    <a:pt x="88877" y="103684"/>
                  </a:cubicBezTo>
                  <a:cubicBezTo>
                    <a:pt x="129971" y="135938"/>
                    <a:pt x="171757" y="167019"/>
                    <a:pt x="213750" y="198167"/>
                  </a:cubicBezTo>
                  <a:cubicBezTo>
                    <a:pt x="296215" y="259361"/>
                    <a:pt x="379371" y="319586"/>
                    <a:pt x="460179" y="382989"/>
                  </a:cubicBezTo>
                  <a:cubicBezTo>
                    <a:pt x="538430" y="444390"/>
                    <a:pt x="613920" y="509311"/>
                    <a:pt x="684369" y="579621"/>
                  </a:cubicBezTo>
                  <a:lnTo>
                    <a:pt x="779701" y="680372"/>
                  </a:lnTo>
                  <a:lnTo>
                    <a:pt x="911368" y="680372"/>
                  </a:lnTo>
                  <a:lnTo>
                    <a:pt x="803016" y="562631"/>
                  </a:lnTo>
                  <a:cubicBezTo>
                    <a:pt x="730712" y="487798"/>
                    <a:pt x="655637" y="415761"/>
                    <a:pt x="574484" y="349147"/>
                  </a:cubicBezTo>
                  <a:cubicBezTo>
                    <a:pt x="486216" y="276696"/>
                    <a:pt x="393806" y="207906"/>
                    <a:pt x="297043" y="147266"/>
                  </a:cubicBezTo>
                  <a:cubicBezTo>
                    <a:pt x="248973" y="117152"/>
                    <a:pt x="200902" y="87039"/>
                    <a:pt x="151106" y="59895"/>
                  </a:cubicBezTo>
                  <a:cubicBezTo>
                    <a:pt x="125275" y="45806"/>
                    <a:pt x="99513" y="30958"/>
                    <a:pt x="73061" y="18042"/>
                  </a:cubicBezTo>
                  <a:cubicBezTo>
                    <a:pt x="60698" y="12033"/>
                    <a:pt x="46747" y="3192"/>
                    <a:pt x="33210" y="706"/>
                  </a:cubicBez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79" name="任意多边形: 形状 378"/>
            <p:cNvSpPr/>
            <p:nvPr/>
          </p:nvSpPr>
          <p:spPr>
            <a:xfrm flipH="1">
              <a:off x="431151" y="6125555"/>
              <a:ext cx="1013503" cy="732445"/>
            </a:xfrm>
            <a:custGeom>
              <a:avLst/>
              <a:gdLst>
                <a:gd name="connsiteX0" fmla="*/ 1893 w 1013503"/>
                <a:gd name="connsiteY0" fmla="*/ 150 h 732445"/>
                <a:gd name="connsiteX1" fmla="*/ 927 w 1013503"/>
                <a:gd name="connsiteY1" fmla="*/ 2981 h 732445"/>
                <a:gd name="connsiteX2" fmla="*/ 617898 w 1013503"/>
                <a:gd name="connsiteY2" fmla="*/ 387199 h 732445"/>
                <a:gd name="connsiteX3" fmla="*/ 891142 w 1013503"/>
                <a:gd name="connsiteY3" fmla="*/ 630287 h 732445"/>
                <a:gd name="connsiteX4" fmla="*/ 985561 w 1013503"/>
                <a:gd name="connsiteY4" fmla="*/ 732445 h 732445"/>
                <a:gd name="connsiteX5" fmla="*/ 1013503 w 1013503"/>
                <a:gd name="connsiteY5" fmla="*/ 732445 h 732445"/>
                <a:gd name="connsiteX6" fmla="*/ 934083 w 1013503"/>
                <a:gd name="connsiteY6" fmla="*/ 645024 h 732445"/>
                <a:gd name="connsiteX7" fmla="*/ 366496 w 1013503"/>
                <a:gd name="connsiteY7" fmla="*/ 185179 h 732445"/>
                <a:gd name="connsiteX8" fmla="*/ 1893 w 1013503"/>
                <a:gd name="connsiteY8" fmla="*/ 150 h 73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503" h="732445">
                  <a:moveTo>
                    <a:pt x="1893" y="150"/>
                  </a:moveTo>
                  <a:cubicBezTo>
                    <a:pt x="98" y="-678"/>
                    <a:pt x="-800" y="2153"/>
                    <a:pt x="927" y="2981"/>
                  </a:cubicBezTo>
                  <a:cubicBezTo>
                    <a:pt x="221041" y="104993"/>
                    <a:pt x="428171" y="236150"/>
                    <a:pt x="617898" y="387199"/>
                  </a:cubicBezTo>
                  <a:cubicBezTo>
                    <a:pt x="713348" y="463206"/>
                    <a:pt x="804326" y="544618"/>
                    <a:pt x="891142" y="630287"/>
                  </a:cubicBezTo>
                  <a:lnTo>
                    <a:pt x="985561" y="732445"/>
                  </a:lnTo>
                  <a:lnTo>
                    <a:pt x="1013503" y="732445"/>
                  </a:lnTo>
                  <a:lnTo>
                    <a:pt x="934083" y="645024"/>
                  </a:lnTo>
                  <a:cubicBezTo>
                    <a:pt x="762040" y="472082"/>
                    <a:pt x="573419" y="314817"/>
                    <a:pt x="366496" y="185179"/>
                  </a:cubicBezTo>
                  <a:cubicBezTo>
                    <a:pt x="251016" y="112797"/>
                    <a:pt x="128285" y="51122"/>
                    <a:pt x="1893" y="150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0" name="任意多边形: 形状 379"/>
            <p:cNvSpPr/>
            <p:nvPr/>
          </p:nvSpPr>
          <p:spPr>
            <a:xfrm flipH="1">
              <a:off x="42032" y="5987076"/>
              <a:ext cx="1543290" cy="870924"/>
            </a:xfrm>
            <a:custGeom>
              <a:avLst/>
              <a:gdLst>
                <a:gd name="connsiteX0" fmla="*/ 1370492 w 1543290"/>
                <a:gd name="connsiteY0" fmla="*/ 574388 h 870924"/>
                <a:gd name="connsiteX1" fmla="*/ 1370425 w 1543290"/>
                <a:gd name="connsiteY1" fmla="*/ 575199 h 870924"/>
                <a:gd name="connsiteX2" fmla="*/ 1349858 w 1543290"/>
                <a:gd name="connsiteY2" fmla="*/ 581677 h 870924"/>
                <a:gd name="connsiteX3" fmla="*/ 1350049 w 1543290"/>
                <a:gd name="connsiteY3" fmla="*/ 584592 h 870924"/>
                <a:gd name="connsiteX4" fmla="*/ 1371322 w 1543290"/>
                <a:gd name="connsiteY4" fmla="*/ 577893 h 870924"/>
                <a:gd name="connsiteX5" fmla="*/ 1403534 w 1543290"/>
                <a:gd name="connsiteY5" fmla="*/ 514429 h 870924"/>
                <a:gd name="connsiteX6" fmla="*/ 1367732 w 1543290"/>
                <a:gd name="connsiteY6" fmla="*/ 526024 h 870924"/>
                <a:gd name="connsiteX7" fmla="*/ 1361118 w 1543290"/>
                <a:gd name="connsiteY7" fmla="*/ 534821 h 870924"/>
                <a:gd name="connsiteX8" fmla="*/ 1370492 w 1543290"/>
                <a:gd name="connsiteY8" fmla="*/ 574388 h 870924"/>
                <a:gd name="connsiteX9" fmla="*/ 1372246 w 1543290"/>
                <a:gd name="connsiteY9" fmla="*/ 553158 h 870924"/>
                <a:gd name="connsiteX10" fmla="*/ 1390800 w 1543290"/>
                <a:gd name="connsiteY10" fmla="*/ 538731 h 870924"/>
                <a:gd name="connsiteX11" fmla="*/ 1446535 w 1543290"/>
                <a:gd name="connsiteY11" fmla="*/ 562421 h 870924"/>
                <a:gd name="connsiteX12" fmla="*/ 1507591 w 1543290"/>
                <a:gd name="connsiteY12" fmla="*/ 703594 h 870924"/>
                <a:gd name="connsiteX13" fmla="*/ 1516691 w 1543290"/>
                <a:gd name="connsiteY13" fmla="*/ 862205 h 870924"/>
                <a:gd name="connsiteX14" fmla="*/ 1514876 w 1543290"/>
                <a:gd name="connsiteY14" fmla="*/ 870924 h 870924"/>
                <a:gd name="connsiteX15" fmla="*/ 1539382 w 1543290"/>
                <a:gd name="connsiteY15" fmla="*/ 870924 h 870924"/>
                <a:gd name="connsiteX16" fmla="*/ 1542331 w 1543290"/>
                <a:gd name="connsiteY16" fmla="*/ 848772 h 870924"/>
                <a:gd name="connsiteX17" fmla="*/ 1523200 w 1543290"/>
                <a:gd name="connsiteY17" fmla="*/ 670442 h 870924"/>
                <a:gd name="connsiteX18" fmla="*/ 1489702 w 1543290"/>
                <a:gd name="connsiteY18" fmla="*/ 587977 h 870924"/>
                <a:gd name="connsiteX19" fmla="*/ 1439698 w 1543290"/>
                <a:gd name="connsiteY19" fmla="*/ 526093 h 870924"/>
                <a:gd name="connsiteX20" fmla="*/ 1403534 w 1543290"/>
                <a:gd name="connsiteY20" fmla="*/ 514429 h 870924"/>
                <a:gd name="connsiteX21" fmla="*/ 131217 w 1543290"/>
                <a:gd name="connsiteY21" fmla="*/ 713 h 870924"/>
                <a:gd name="connsiteX22" fmla="*/ 78261 w 1543290"/>
                <a:gd name="connsiteY22" fmla="*/ 3605 h 870924"/>
                <a:gd name="connsiteX23" fmla="*/ 5811 w 1543290"/>
                <a:gd name="connsiteY23" fmla="*/ 60378 h 870924"/>
                <a:gd name="connsiteX24" fmla="*/ 9401 w 1543290"/>
                <a:gd name="connsiteY24" fmla="*/ 137870 h 870924"/>
                <a:gd name="connsiteX25" fmla="*/ 141940 w 1543290"/>
                <a:gd name="connsiteY25" fmla="*/ 277729 h 870924"/>
                <a:gd name="connsiteX26" fmla="*/ 369651 w 1543290"/>
                <a:gd name="connsiteY26" fmla="*/ 357778 h 870924"/>
                <a:gd name="connsiteX27" fmla="*/ 371240 w 1543290"/>
                <a:gd name="connsiteY27" fmla="*/ 350181 h 870924"/>
                <a:gd name="connsiteX28" fmla="*/ 185453 w 1543290"/>
                <a:gd name="connsiteY28" fmla="*/ 282080 h 870924"/>
                <a:gd name="connsiteX29" fmla="*/ 43451 w 1543290"/>
                <a:gd name="connsiteY29" fmla="*/ 161283 h 870924"/>
                <a:gd name="connsiteX30" fmla="*/ 19416 w 1543290"/>
                <a:gd name="connsiteY30" fmla="*/ 90351 h 870924"/>
                <a:gd name="connsiteX31" fmla="*/ 68315 w 1543290"/>
                <a:gd name="connsiteY31" fmla="*/ 26811 h 870924"/>
                <a:gd name="connsiteX32" fmla="*/ 169359 w 1543290"/>
                <a:gd name="connsiteY32" fmla="*/ 26673 h 870924"/>
                <a:gd name="connsiteX33" fmla="*/ 265845 w 1543290"/>
                <a:gd name="connsiteY33" fmla="*/ 58374 h 870924"/>
                <a:gd name="connsiteX34" fmla="*/ 460682 w 1543290"/>
                <a:gd name="connsiteY34" fmla="*/ 189048 h 870924"/>
                <a:gd name="connsiteX35" fmla="*/ 477120 w 1543290"/>
                <a:gd name="connsiteY35" fmla="*/ 178551 h 870924"/>
                <a:gd name="connsiteX36" fmla="*/ 472147 w 1543290"/>
                <a:gd name="connsiteY36" fmla="*/ 84966 h 870924"/>
                <a:gd name="connsiteX37" fmla="*/ 552470 w 1543290"/>
                <a:gd name="connsiteY37" fmla="*/ 54023 h 870924"/>
                <a:gd name="connsiteX38" fmla="*/ 720648 w 1543290"/>
                <a:gd name="connsiteY38" fmla="*/ 193537 h 870924"/>
                <a:gd name="connsiteX39" fmla="*/ 737361 w 1543290"/>
                <a:gd name="connsiteY39" fmla="*/ 182832 h 870924"/>
                <a:gd name="connsiteX40" fmla="*/ 751658 w 1543290"/>
                <a:gd name="connsiteY40" fmla="*/ 87797 h 870924"/>
                <a:gd name="connsiteX41" fmla="*/ 858296 w 1543290"/>
                <a:gd name="connsiteY41" fmla="*/ 66247 h 870924"/>
                <a:gd name="connsiteX42" fmla="*/ 963071 w 1543290"/>
                <a:gd name="connsiteY42" fmla="*/ 135107 h 870924"/>
                <a:gd name="connsiteX43" fmla="*/ 1039320 w 1543290"/>
                <a:gd name="connsiteY43" fmla="*/ 240365 h 870924"/>
                <a:gd name="connsiteX44" fmla="*/ 1086837 w 1543290"/>
                <a:gd name="connsiteY44" fmla="*/ 380846 h 870924"/>
                <a:gd name="connsiteX45" fmla="*/ 1107626 w 1543290"/>
                <a:gd name="connsiteY45" fmla="*/ 379879 h 870924"/>
                <a:gd name="connsiteX46" fmla="*/ 1162950 w 1543290"/>
                <a:gd name="connsiteY46" fmla="*/ 290439 h 870924"/>
                <a:gd name="connsiteX47" fmla="*/ 1259711 w 1543290"/>
                <a:gd name="connsiteY47" fmla="*/ 345760 h 870924"/>
                <a:gd name="connsiteX48" fmla="*/ 1349153 w 1543290"/>
                <a:gd name="connsiteY48" fmla="*/ 581899 h 870924"/>
                <a:gd name="connsiteX49" fmla="*/ 1349858 w 1543290"/>
                <a:gd name="connsiteY49" fmla="*/ 581677 h 870924"/>
                <a:gd name="connsiteX50" fmla="*/ 1347936 w 1543290"/>
                <a:gd name="connsiteY50" fmla="*/ 552355 h 870924"/>
                <a:gd name="connsiteX51" fmla="*/ 1361118 w 1543290"/>
                <a:gd name="connsiteY51" fmla="*/ 534821 h 870924"/>
                <a:gd name="connsiteX52" fmla="*/ 1344714 w 1543290"/>
                <a:gd name="connsiteY52" fmla="*/ 465573 h 870924"/>
                <a:gd name="connsiteX53" fmla="*/ 1297283 w 1543290"/>
                <a:gd name="connsiteY53" fmla="*/ 360817 h 870924"/>
                <a:gd name="connsiteX54" fmla="*/ 1218892 w 1543290"/>
                <a:gd name="connsiteY54" fmla="*/ 285189 h 870924"/>
                <a:gd name="connsiteX55" fmla="*/ 1130696 w 1543290"/>
                <a:gd name="connsiteY55" fmla="*/ 278420 h 870924"/>
                <a:gd name="connsiteX56" fmla="*/ 1097086 w 1543290"/>
                <a:gd name="connsiteY56" fmla="*/ 322243 h 870924"/>
                <a:gd name="connsiteX57" fmla="*/ 1094358 w 1543290"/>
                <a:gd name="connsiteY57" fmla="*/ 337105 h 870924"/>
                <a:gd name="connsiteX58" fmla="*/ 1107626 w 1543290"/>
                <a:gd name="connsiteY58" fmla="*/ 377117 h 870924"/>
                <a:gd name="connsiteX59" fmla="*/ 1086837 w 1543290"/>
                <a:gd name="connsiteY59" fmla="*/ 378083 h 870924"/>
                <a:gd name="connsiteX60" fmla="*/ 1094358 w 1543290"/>
                <a:gd name="connsiteY60" fmla="*/ 337105 h 870924"/>
                <a:gd name="connsiteX61" fmla="*/ 1060826 w 1543290"/>
                <a:gd name="connsiteY61" fmla="*/ 235979 h 870924"/>
                <a:gd name="connsiteX62" fmla="*/ 973362 w 1543290"/>
                <a:gd name="connsiteY62" fmla="*/ 115768 h 870924"/>
                <a:gd name="connsiteX63" fmla="*/ 855742 w 1543290"/>
                <a:gd name="connsiteY63" fmla="*/ 44906 h 870924"/>
                <a:gd name="connsiteX64" fmla="*/ 738812 w 1543290"/>
                <a:gd name="connsiteY64" fmla="*/ 72395 h 870924"/>
                <a:gd name="connsiteX65" fmla="*/ 708276 w 1543290"/>
                <a:gd name="connsiteY65" fmla="*/ 128736 h 870924"/>
                <a:gd name="connsiteX66" fmla="*/ 707992 w 1543290"/>
                <a:gd name="connsiteY66" fmla="*/ 149626 h 870924"/>
                <a:gd name="connsiteX67" fmla="*/ 736050 w 1543290"/>
                <a:gd name="connsiteY67" fmla="*/ 180484 h 870924"/>
                <a:gd name="connsiteX68" fmla="*/ 719335 w 1543290"/>
                <a:gd name="connsiteY68" fmla="*/ 191190 h 870924"/>
                <a:gd name="connsiteX69" fmla="*/ 707839 w 1543290"/>
                <a:gd name="connsiteY69" fmla="*/ 160876 h 870924"/>
                <a:gd name="connsiteX70" fmla="*/ 707992 w 1543290"/>
                <a:gd name="connsiteY70" fmla="*/ 149626 h 870924"/>
                <a:gd name="connsiteX71" fmla="*/ 667026 w 1543290"/>
                <a:gd name="connsiteY71" fmla="*/ 104571 h 870924"/>
                <a:gd name="connsiteX72" fmla="*/ 586244 w 1543290"/>
                <a:gd name="connsiteY72" fmla="*/ 43111 h 870924"/>
                <a:gd name="connsiteX73" fmla="*/ 447559 w 1543290"/>
                <a:gd name="connsiteY73" fmla="*/ 90076 h 870924"/>
                <a:gd name="connsiteX74" fmla="*/ 444736 w 1543290"/>
                <a:gd name="connsiteY74" fmla="*/ 139053 h 870924"/>
                <a:gd name="connsiteX75" fmla="*/ 449378 w 1543290"/>
                <a:gd name="connsiteY75" fmla="*/ 154145 h 870924"/>
                <a:gd name="connsiteX76" fmla="*/ 475807 w 1543290"/>
                <a:gd name="connsiteY76" fmla="*/ 176133 h 870924"/>
                <a:gd name="connsiteX77" fmla="*/ 459369 w 1543290"/>
                <a:gd name="connsiteY77" fmla="*/ 186630 h 870924"/>
                <a:gd name="connsiteX78" fmla="*/ 449378 w 1543290"/>
                <a:gd name="connsiteY78" fmla="*/ 154145 h 870924"/>
                <a:gd name="connsiteX79" fmla="*/ 388870 w 1543290"/>
                <a:gd name="connsiteY79" fmla="*/ 103803 h 870924"/>
                <a:gd name="connsiteX80" fmla="*/ 290641 w 1543290"/>
                <a:gd name="connsiteY80" fmla="*/ 47739 h 870924"/>
                <a:gd name="connsiteX81" fmla="*/ 183656 w 1543290"/>
                <a:gd name="connsiteY81" fmla="*/ 9891 h 870924"/>
                <a:gd name="connsiteX82" fmla="*/ 131217 w 1543290"/>
                <a:gd name="connsiteY82" fmla="*/ 713 h 870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543290" h="870924">
                  <a:moveTo>
                    <a:pt x="1370492" y="574388"/>
                  </a:moveTo>
                  <a:lnTo>
                    <a:pt x="1370425" y="575199"/>
                  </a:lnTo>
                  <a:lnTo>
                    <a:pt x="1349858" y="581677"/>
                  </a:lnTo>
                  <a:lnTo>
                    <a:pt x="1350049" y="584592"/>
                  </a:lnTo>
                  <a:cubicBezTo>
                    <a:pt x="1355783" y="595573"/>
                    <a:pt x="1373809" y="590808"/>
                    <a:pt x="1371322" y="577893"/>
                  </a:cubicBezTo>
                  <a:close/>
                  <a:moveTo>
                    <a:pt x="1403534" y="514429"/>
                  </a:moveTo>
                  <a:cubicBezTo>
                    <a:pt x="1391179" y="514213"/>
                    <a:pt x="1378885" y="517874"/>
                    <a:pt x="1367732" y="526024"/>
                  </a:cubicBezTo>
                  <a:lnTo>
                    <a:pt x="1361118" y="534821"/>
                  </a:lnTo>
                  <a:lnTo>
                    <a:pt x="1370492" y="574388"/>
                  </a:lnTo>
                  <a:lnTo>
                    <a:pt x="1372246" y="553158"/>
                  </a:lnTo>
                  <a:cubicBezTo>
                    <a:pt x="1376572" y="546657"/>
                    <a:pt x="1383686" y="541426"/>
                    <a:pt x="1390800" y="538731"/>
                  </a:cubicBezTo>
                  <a:cubicBezTo>
                    <a:pt x="1412209" y="530583"/>
                    <a:pt x="1433344" y="546882"/>
                    <a:pt x="1446535" y="562421"/>
                  </a:cubicBezTo>
                  <a:cubicBezTo>
                    <a:pt x="1479067" y="600961"/>
                    <a:pt x="1497092" y="655040"/>
                    <a:pt x="1507591" y="703594"/>
                  </a:cubicBezTo>
                  <a:cubicBezTo>
                    <a:pt x="1518952" y="756119"/>
                    <a:pt x="1521283" y="809386"/>
                    <a:pt x="1516691" y="862205"/>
                  </a:cubicBezTo>
                  <a:lnTo>
                    <a:pt x="1514876" y="870924"/>
                  </a:lnTo>
                  <a:lnTo>
                    <a:pt x="1539382" y="870924"/>
                  </a:lnTo>
                  <a:lnTo>
                    <a:pt x="1542331" y="848772"/>
                  </a:lnTo>
                  <a:cubicBezTo>
                    <a:pt x="1545716" y="788890"/>
                    <a:pt x="1540329" y="728043"/>
                    <a:pt x="1523200" y="670442"/>
                  </a:cubicBezTo>
                  <a:cubicBezTo>
                    <a:pt x="1514705" y="641917"/>
                    <a:pt x="1503722" y="614291"/>
                    <a:pt x="1489702" y="587977"/>
                  </a:cubicBezTo>
                  <a:cubicBezTo>
                    <a:pt x="1477271" y="564700"/>
                    <a:pt x="1462283" y="540666"/>
                    <a:pt x="1439698" y="526093"/>
                  </a:cubicBezTo>
                  <a:cubicBezTo>
                    <a:pt x="1428303" y="518738"/>
                    <a:pt x="1415888" y="514645"/>
                    <a:pt x="1403534" y="514429"/>
                  </a:cubicBezTo>
                  <a:close/>
                  <a:moveTo>
                    <a:pt x="131217" y="713"/>
                  </a:moveTo>
                  <a:cubicBezTo>
                    <a:pt x="113484" y="-712"/>
                    <a:pt x="95665" y="-125"/>
                    <a:pt x="78261" y="3605"/>
                  </a:cubicBezTo>
                  <a:cubicBezTo>
                    <a:pt x="46353" y="10443"/>
                    <a:pt x="18103" y="29229"/>
                    <a:pt x="5811" y="60378"/>
                  </a:cubicBezTo>
                  <a:cubicBezTo>
                    <a:pt x="-4066" y="85518"/>
                    <a:pt x="-337" y="113352"/>
                    <a:pt x="9401" y="137870"/>
                  </a:cubicBezTo>
                  <a:cubicBezTo>
                    <a:pt x="33160" y="197820"/>
                    <a:pt x="89656" y="243265"/>
                    <a:pt x="141940" y="277729"/>
                  </a:cubicBezTo>
                  <a:cubicBezTo>
                    <a:pt x="208796" y="321793"/>
                    <a:pt x="288844" y="355912"/>
                    <a:pt x="369651" y="357778"/>
                  </a:cubicBezTo>
                  <a:cubicBezTo>
                    <a:pt x="373934" y="358191"/>
                    <a:pt x="375937" y="351354"/>
                    <a:pt x="371240" y="350181"/>
                  </a:cubicBezTo>
                  <a:cubicBezTo>
                    <a:pt x="307009" y="333467"/>
                    <a:pt x="243674" y="314818"/>
                    <a:pt x="185453" y="282080"/>
                  </a:cubicBezTo>
                  <a:cubicBezTo>
                    <a:pt x="132478" y="252244"/>
                    <a:pt x="77432" y="212670"/>
                    <a:pt x="43451" y="161283"/>
                  </a:cubicBezTo>
                  <a:cubicBezTo>
                    <a:pt x="29845" y="140633"/>
                    <a:pt x="18380" y="115631"/>
                    <a:pt x="19416" y="90351"/>
                  </a:cubicBezTo>
                  <a:cubicBezTo>
                    <a:pt x="20590" y="60308"/>
                    <a:pt x="40480" y="36826"/>
                    <a:pt x="68315" y="26811"/>
                  </a:cubicBezTo>
                  <a:cubicBezTo>
                    <a:pt x="100155" y="15415"/>
                    <a:pt x="137106" y="19075"/>
                    <a:pt x="169359" y="26673"/>
                  </a:cubicBezTo>
                  <a:cubicBezTo>
                    <a:pt x="202305" y="34409"/>
                    <a:pt x="234627" y="45253"/>
                    <a:pt x="265845" y="58374"/>
                  </a:cubicBezTo>
                  <a:cubicBezTo>
                    <a:pt x="338365" y="88971"/>
                    <a:pt x="404806" y="133656"/>
                    <a:pt x="460682" y="189048"/>
                  </a:cubicBezTo>
                  <a:cubicBezTo>
                    <a:pt x="468555" y="196922"/>
                    <a:pt x="481194" y="189186"/>
                    <a:pt x="477120" y="178551"/>
                  </a:cubicBezTo>
                  <a:cubicBezTo>
                    <a:pt x="466069" y="149473"/>
                    <a:pt x="452946" y="113628"/>
                    <a:pt x="472147" y="84966"/>
                  </a:cubicBezTo>
                  <a:cubicBezTo>
                    <a:pt x="489207" y="59549"/>
                    <a:pt x="523256" y="49465"/>
                    <a:pt x="552470" y="54023"/>
                  </a:cubicBezTo>
                  <a:cubicBezTo>
                    <a:pt x="628237" y="65903"/>
                    <a:pt x="669747" y="145399"/>
                    <a:pt x="720648" y="193537"/>
                  </a:cubicBezTo>
                  <a:cubicBezTo>
                    <a:pt x="728038" y="200514"/>
                    <a:pt x="743924" y="193262"/>
                    <a:pt x="737361" y="182832"/>
                  </a:cubicBezTo>
                  <a:cubicBezTo>
                    <a:pt x="718230" y="152720"/>
                    <a:pt x="726035" y="111832"/>
                    <a:pt x="751658" y="87797"/>
                  </a:cubicBezTo>
                  <a:cubicBezTo>
                    <a:pt x="779561" y="61621"/>
                    <a:pt x="822452" y="56511"/>
                    <a:pt x="858296" y="66247"/>
                  </a:cubicBezTo>
                  <a:cubicBezTo>
                    <a:pt x="899461" y="77437"/>
                    <a:pt x="933993" y="104926"/>
                    <a:pt x="963071" y="135107"/>
                  </a:cubicBezTo>
                  <a:cubicBezTo>
                    <a:pt x="993254" y="166394"/>
                    <a:pt x="1019015" y="201894"/>
                    <a:pt x="1039320" y="240365"/>
                  </a:cubicBezTo>
                  <a:cubicBezTo>
                    <a:pt x="1062596" y="284429"/>
                    <a:pt x="1078550" y="331740"/>
                    <a:pt x="1086837" y="380846"/>
                  </a:cubicBezTo>
                  <a:cubicBezTo>
                    <a:pt x="1088841" y="392587"/>
                    <a:pt x="1106592" y="391758"/>
                    <a:pt x="1107626" y="379879"/>
                  </a:cubicBezTo>
                  <a:cubicBezTo>
                    <a:pt x="1110597" y="345001"/>
                    <a:pt x="1117918" y="292095"/>
                    <a:pt x="1162950" y="290439"/>
                  </a:cubicBezTo>
                  <a:cubicBezTo>
                    <a:pt x="1200522" y="289056"/>
                    <a:pt x="1236504" y="319169"/>
                    <a:pt x="1259711" y="345760"/>
                  </a:cubicBezTo>
                  <a:cubicBezTo>
                    <a:pt x="1316207" y="410545"/>
                    <a:pt x="1333474" y="499986"/>
                    <a:pt x="1349153" y="581899"/>
                  </a:cubicBezTo>
                  <a:lnTo>
                    <a:pt x="1349858" y="581677"/>
                  </a:lnTo>
                  <a:lnTo>
                    <a:pt x="1347936" y="552355"/>
                  </a:lnTo>
                  <a:lnTo>
                    <a:pt x="1361118" y="534821"/>
                  </a:lnTo>
                  <a:lnTo>
                    <a:pt x="1344714" y="465573"/>
                  </a:lnTo>
                  <a:cubicBezTo>
                    <a:pt x="1333249" y="428727"/>
                    <a:pt x="1318314" y="393140"/>
                    <a:pt x="1297283" y="360817"/>
                  </a:cubicBezTo>
                  <a:cubicBezTo>
                    <a:pt x="1277462" y="330359"/>
                    <a:pt x="1250939" y="302801"/>
                    <a:pt x="1218892" y="285189"/>
                  </a:cubicBezTo>
                  <a:cubicBezTo>
                    <a:pt x="1192372" y="270547"/>
                    <a:pt x="1158529" y="262121"/>
                    <a:pt x="1130696" y="278420"/>
                  </a:cubicBezTo>
                  <a:cubicBezTo>
                    <a:pt x="1113567" y="288401"/>
                    <a:pt x="1103380" y="304321"/>
                    <a:pt x="1097086" y="322243"/>
                  </a:cubicBezTo>
                  <a:lnTo>
                    <a:pt x="1094358" y="337105"/>
                  </a:lnTo>
                  <a:lnTo>
                    <a:pt x="1107626" y="377117"/>
                  </a:lnTo>
                  <a:cubicBezTo>
                    <a:pt x="1100651" y="377462"/>
                    <a:pt x="1093744" y="377739"/>
                    <a:pt x="1086837" y="378083"/>
                  </a:cubicBezTo>
                  <a:lnTo>
                    <a:pt x="1094358" y="337105"/>
                  </a:lnTo>
                  <a:lnTo>
                    <a:pt x="1060826" y="235979"/>
                  </a:lnTo>
                  <a:cubicBezTo>
                    <a:pt x="1038181" y="191673"/>
                    <a:pt x="1008758" y="150855"/>
                    <a:pt x="973362" y="115768"/>
                  </a:cubicBezTo>
                  <a:cubicBezTo>
                    <a:pt x="940625" y="83307"/>
                    <a:pt x="901671" y="54507"/>
                    <a:pt x="855742" y="44906"/>
                  </a:cubicBezTo>
                  <a:cubicBezTo>
                    <a:pt x="815684" y="36549"/>
                    <a:pt x="769546" y="43456"/>
                    <a:pt x="738812" y="72395"/>
                  </a:cubicBezTo>
                  <a:cubicBezTo>
                    <a:pt x="723065" y="87175"/>
                    <a:pt x="712204" y="107446"/>
                    <a:pt x="708276" y="128736"/>
                  </a:cubicBezTo>
                  <a:lnTo>
                    <a:pt x="707992" y="149626"/>
                  </a:lnTo>
                  <a:lnTo>
                    <a:pt x="736050" y="180484"/>
                  </a:lnTo>
                  <a:cubicBezTo>
                    <a:pt x="730455" y="184076"/>
                    <a:pt x="724930" y="187598"/>
                    <a:pt x="719335" y="191190"/>
                  </a:cubicBezTo>
                  <a:cubicBezTo>
                    <a:pt x="713343" y="181762"/>
                    <a:pt x="709596" y="171471"/>
                    <a:pt x="707839" y="160876"/>
                  </a:cubicBezTo>
                  <a:lnTo>
                    <a:pt x="707992" y="149626"/>
                  </a:lnTo>
                  <a:lnTo>
                    <a:pt x="667026" y="104571"/>
                  </a:lnTo>
                  <a:cubicBezTo>
                    <a:pt x="643828" y="79423"/>
                    <a:pt x="618671" y="56683"/>
                    <a:pt x="586244" y="43111"/>
                  </a:cubicBezTo>
                  <a:cubicBezTo>
                    <a:pt x="537345" y="22598"/>
                    <a:pt x="467727" y="34822"/>
                    <a:pt x="447559" y="90076"/>
                  </a:cubicBezTo>
                  <a:cubicBezTo>
                    <a:pt x="441689" y="106134"/>
                    <a:pt x="441758" y="122710"/>
                    <a:pt x="444736" y="139053"/>
                  </a:cubicBezTo>
                  <a:lnTo>
                    <a:pt x="449378" y="154145"/>
                  </a:lnTo>
                  <a:lnTo>
                    <a:pt x="475807" y="176133"/>
                  </a:lnTo>
                  <a:cubicBezTo>
                    <a:pt x="470351" y="179587"/>
                    <a:pt x="464826" y="183109"/>
                    <a:pt x="459369" y="186630"/>
                  </a:cubicBezTo>
                  <a:lnTo>
                    <a:pt x="449378" y="154145"/>
                  </a:lnTo>
                  <a:lnTo>
                    <a:pt x="388870" y="103803"/>
                  </a:lnTo>
                  <a:cubicBezTo>
                    <a:pt x="357911" y="82323"/>
                    <a:pt x="325070" y="63554"/>
                    <a:pt x="290641" y="47739"/>
                  </a:cubicBezTo>
                  <a:cubicBezTo>
                    <a:pt x="256245" y="31921"/>
                    <a:pt x="220399" y="19214"/>
                    <a:pt x="183656" y="9891"/>
                  </a:cubicBezTo>
                  <a:cubicBezTo>
                    <a:pt x="166597" y="5574"/>
                    <a:pt x="148950" y="2138"/>
                    <a:pt x="131217" y="713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1" name="任意多边形: 形状 380"/>
            <p:cNvSpPr/>
            <p:nvPr/>
          </p:nvSpPr>
          <p:spPr>
            <a:xfrm flipH="1">
              <a:off x="810065" y="6336730"/>
              <a:ext cx="533782" cy="521270"/>
            </a:xfrm>
            <a:custGeom>
              <a:avLst/>
              <a:gdLst>
                <a:gd name="connsiteX0" fmla="*/ 524744 w 533782"/>
                <a:gd name="connsiteY0" fmla="*/ 480885 h 521270"/>
                <a:gd name="connsiteX1" fmla="*/ 446522 w 533782"/>
                <a:gd name="connsiteY1" fmla="*/ 496458 h 521270"/>
                <a:gd name="connsiteX2" fmla="*/ 445422 w 533782"/>
                <a:gd name="connsiteY2" fmla="*/ 496550 h 521270"/>
                <a:gd name="connsiteX3" fmla="*/ 425094 w 533782"/>
                <a:gd name="connsiteY3" fmla="*/ 517083 h 521270"/>
                <a:gd name="connsiteX4" fmla="*/ 423499 w 533782"/>
                <a:gd name="connsiteY4" fmla="*/ 521270 h 521270"/>
                <a:gd name="connsiteX5" fmla="*/ 454705 w 533782"/>
                <a:gd name="connsiteY5" fmla="*/ 521270 h 521270"/>
                <a:gd name="connsiteX6" fmla="*/ 472249 w 533782"/>
                <a:gd name="connsiteY6" fmla="*/ 500049 h 521270"/>
                <a:gd name="connsiteX7" fmla="*/ 524756 w 533782"/>
                <a:gd name="connsiteY7" fmla="*/ 480953 h 521270"/>
                <a:gd name="connsiteX8" fmla="*/ 520819 w 533782"/>
                <a:gd name="connsiteY8" fmla="*/ 458644 h 521270"/>
                <a:gd name="connsiteX9" fmla="*/ 491395 w 533782"/>
                <a:gd name="connsiteY9" fmla="*/ 464144 h 521270"/>
                <a:gd name="connsiteX10" fmla="*/ 488108 w 533782"/>
                <a:gd name="connsiteY10" fmla="*/ 465699 h 521270"/>
                <a:gd name="connsiteX11" fmla="*/ 520819 w 533782"/>
                <a:gd name="connsiteY11" fmla="*/ 458712 h 521270"/>
                <a:gd name="connsiteX12" fmla="*/ 524744 w 533782"/>
                <a:gd name="connsiteY12" fmla="*/ 480885 h 521270"/>
                <a:gd name="connsiteX13" fmla="*/ 524756 w 533782"/>
                <a:gd name="connsiteY13" fmla="*/ 480883 h 521270"/>
                <a:gd name="connsiteX14" fmla="*/ 520819 w 533782"/>
                <a:gd name="connsiteY14" fmla="*/ 458644 h 521270"/>
                <a:gd name="connsiteX15" fmla="*/ 258298 w 533782"/>
                <a:gd name="connsiteY15" fmla="*/ 184381 h 521270"/>
                <a:gd name="connsiteX16" fmla="*/ 258254 w 533782"/>
                <a:gd name="connsiteY16" fmla="*/ 184385 h 521270"/>
                <a:gd name="connsiteX17" fmla="*/ 262028 w 533782"/>
                <a:gd name="connsiteY17" fmla="*/ 205722 h 521270"/>
                <a:gd name="connsiteX18" fmla="*/ 220145 w 533782"/>
                <a:gd name="connsiteY18" fmla="*/ 209029 h 521270"/>
                <a:gd name="connsiteX19" fmla="*/ 209054 w 533782"/>
                <a:gd name="connsiteY19" fmla="*/ 220020 h 521270"/>
                <a:gd name="connsiteX20" fmla="*/ 171965 w 533782"/>
                <a:gd name="connsiteY20" fmla="*/ 274582 h 521270"/>
                <a:gd name="connsiteX21" fmla="*/ 168236 w 533782"/>
                <a:gd name="connsiteY21" fmla="*/ 389785 h 521270"/>
                <a:gd name="connsiteX22" fmla="*/ 367146 w 533782"/>
                <a:gd name="connsiteY22" fmla="*/ 503122 h 521270"/>
                <a:gd name="connsiteX23" fmla="*/ 445422 w 533782"/>
                <a:gd name="connsiteY23" fmla="*/ 496550 h 521270"/>
                <a:gd name="connsiteX24" fmla="*/ 465277 w 533782"/>
                <a:gd name="connsiteY24" fmla="*/ 476497 h 521270"/>
                <a:gd name="connsiteX25" fmla="*/ 488108 w 533782"/>
                <a:gd name="connsiteY25" fmla="*/ 465699 h 521270"/>
                <a:gd name="connsiteX26" fmla="*/ 462972 w 533782"/>
                <a:gd name="connsiteY26" fmla="*/ 471067 h 521270"/>
                <a:gd name="connsiteX27" fmla="*/ 287098 w 533782"/>
                <a:gd name="connsiteY27" fmla="*/ 468037 h 521270"/>
                <a:gd name="connsiteX28" fmla="*/ 183153 w 533782"/>
                <a:gd name="connsiteY28" fmla="*/ 306698 h 521270"/>
                <a:gd name="connsiteX29" fmla="*/ 212921 w 533782"/>
                <a:gd name="connsiteY29" fmla="*/ 250547 h 521270"/>
                <a:gd name="connsiteX30" fmla="*/ 262096 w 533782"/>
                <a:gd name="connsiteY30" fmla="*/ 205861 h 521270"/>
                <a:gd name="connsiteX31" fmla="*/ 258298 w 533782"/>
                <a:gd name="connsiteY31" fmla="*/ 184381 h 521270"/>
                <a:gd name="connsiteX32" fmla="*/ 258229 w 533782"/>
                <a:gd name="connsiteY32" fmla="*/ 184242 h 521270"/>
                <a:gd name="connsiteX33" fmla="*/ 257891 w 533782"/>
                <a:gd name="connsiteY33" fmla="*/ 184416 h 521270"/>
                <a:gd name="connsiteX34" fmla="*/ 258254 w 533782"/>
                <a:gd name="connsiteY34" fmla="*/ 184385 h 521270"/>
                <a:gd name="connsiteX35" fmla="*/ 127624 w 533782"/>
                <a:gd name="connsiteY35" fmla="*/ 42 h 521270"/>
                <a:gd name="connsiteX36" fmla="*/ 33694 w 533782"/>
                <a:gd name="connsiteY36" fmla="*/ 29465 h 521270"/>
                <a:gd name="connsiteX37" fmla="*/ 1095 w 533782"/>
                <a:gd name="connsiteY37" fmla="*/ 105300 h 521270"/>
                <a:gd name="connsiteX38" fmla="*/ 17739 w 533782"/>
                <a:gd name="connsiteY38" fmla="*/ 149779 h 521270"/>
                <a:gd name="connsiteX39" fmla="*/ 46402 w 533782"/>
                <a:gd name="connsiteY39" fmla="*/ 192254 h 521270"/>
                <a:gd name="connsiteX40" fmla="*/ 136051 w 533782"/>
                <a:gd name="connsiteY40" fmla="*/ 215667 h 521270"/>
                <a:gd name="connsiteX41" fmla="*/ 220145 w 533782"/>
                <a:gd name="connsiteY41" fmla="*/ 209029 h 521270"/>
                <a:gd name="connsiteX42" fmla="*/ 230974 w 533782"/>
                <a:gd name="connsiteY42" fmla="*/ 198298 h 521270"/>
                <a:gd name="connsiteX43" fmla="*/ 257891 w 533782"/>
                <a:gd name="connsiteY43" fmla="*/ 184416 h 521270"/>
                <a:gd name="connsiteX44" fmla="*/ 140056 w 533782"/>
                <a:gd name="connsiteY44" fmla="*/ 194741 h 521270"/>
                <a:gd name="connsiteX45" fmla="*/ 86254 w 533782"/>
                <a:gd name="connsiteY45" fmla="*/ 192185 h 521270"/>
                <a:gd name="connsiteX46" fmla="*/ 43985 w 533782"/>
                <a:gd name="connsiteY46" fmla="*/ 155857 h 521270"/>
                <a:gd name="connsiteX47" fmla="*/ 31967 w 533782"/>
                <a:gd name="connsiteY47" fmla="*/ 58128 h 521270"/>
                <a:gd name="connsiteX48" fmla="*/ 130387 w 533782"/>
                <a:gd name="connsiteY48" fmla="*/ 14960 h 521270"/>
                <a:gd name="connsiteX49" fmla="*/ 127624 w 533782"/>
                <a:gd name="connsiteY49" fmla="*/ 42 h 52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33782" h="521270">
                  <a:moveTo>
                    <a:pt x="524744" y="480885"/>
                  </a:moveTo>
                  <a:lnTo>
                    <a:pt x="446522" y="496458"/>
                  </a:lnTo>
                  <a:lnTo>
                    <a:pt x="445422" y="496550"/>
                  </a:lnTo>
                  <a:lnTo>
                    <a:pt x="425094" y="517083"/>
                  </a:lnTo>
                  <a:lnTo>
                    <a:pt x="423499" y="521270"/>
                  </a:lnTo>
                  <a:lnTo>
                    <a:pt x="454705" y="521270"/>
                  </a:lnTo>
                  <a:lnTo>
                    <a:pt x="472249" y="500049"/>
                  </a:lnTo>
                  <a:cubicBezTo>
                    <a:pt x="487426" y="489068"/>
                    <a:pt x="505383" y="482127"/>
                    <a:pt x="524756" y="480953"/>
                  </a:cubicBezTo>
                  <a:close/>
                  <a:moveTo>
                    <a:pt x="520819" y="458644"/>
                  </a:moveTo>
                  <a:cubicBezTo>
                    <a:pt x="510520" y="459205"/>
                    <a:pt x="500682" y="461104"/>
                    <a:pt x="491395" y="464144"/>
                  </a:cubicBezTo>
                  <a:lnTo>
                    <a:pt x="488108" y="465699"/>
                  </a:lnTo>
                  <a:lnTo>
                    <a:pt x="520819" y="458712"/>
                  </a:lnTo>
                  <a:lnTo>
                    <a:pt x="524744" y="480885"/>
                  </a:lnTo>
                  <a:lnTo>
                    <a:pt x="524756" y="480883"/>
                  </a:lnTo>
                  <a:cubicBezTo>
                    <a:pt x="539329" y="477706"/>
                    <a:pt x="534978" y="457885"/>
                    <a:pt x="520819" y="458644"/>
                  </a:cubicBezTo>
                  <a:close/>
                  <a:moveTo>
                    <a:pt x="258298" y="184381"/>
                  </a:moveTo>
                  <a:lnTo>
                    <a:pt x="258254" y="184385"/>
                  </a:lnTo>
                  <a:lnTo>
                    <a:pt x="262028" y="205722"/>
                  </a:lnTo>
                  <a:lnTo>
                    <a:pt x="220145" y="209029"/>
                  </a:lnTo>
                  <a:lnTo>
                    <a:pt x="209054" y="220020"/>
                  </a:lnTo>
                  <a:cubicBezTo>
                    <a:pt x="194688" y="236803"/>
                    <a:pt x="181703" y="254691"/>
                    <a:pt x="171965" y="274582"/>
                  </a:cubicBezTo>
                  <a:cubicBezTo>
                    <a:pt x="153939" y="311257"/>
                    <a:pt x="152627" y="352005"/>
                    <a:pt x="168236" y="389785"/>
                  </a:cubicBezTo>
                  <a:cubicBezTo>
                    <a:pt x="200697" y="468520"/>
                    <a:pt x="287029" y="502294"/>
                    <a:pt x="367146" y="503122"/>
                  </a:cubicBezTo>
                  <a:lnTo>
                    <a:pt x="445422" y="496550"/>
                  </a:lnTo>
                  <a:lnTo>
                    <a:pt x="465277" y="476497"/>
                  </a:lnTo>
                  <a:lnTo>
                    <a:pt x="488108" y="465699"/>
                  </a:lnTo>
                  <a:lnTo>
                    <a:pt x="462972" y="471067"/>
                  </a:lnTo>
                  <a:cubicBezTo>
                    <a:pt x="404425" y="482179"/>
                    <a:pt x="344286" y="487462"/>
                    <a:pt x="287098" y="468037"/>
                  </a:cubicBezTo>
                  <a:cubicBezTo>
                    <a:pt x="221831" y="445866"/>
                    <a:pt x="162158" y="379977"/>
                    <a:pt x="183153" y="306698"/>
                  </a:cubicBezTo>
                  <a:cubicBezTo>
                    <a:pt x="189025" y="286047"/>
                    <a:pt x="200145" y="267605"/>
                    <a:pt x="212921" y="250547"/>
                  </a:cubicBezTo>
                  <a:cubicBezTo>
                    <a:pt x="225560" y="233693"/>
                    <a:pt x="240825" y="211938"/>
                    <a:pt x="262096" y="205861"/>
                  </a:cubicBezTo>
                  <a:cubicBezTo>
                    <a:pt x="275358" y="202062"/>
                    <a:pt x="272457" y="182447"/>
                    <a:pt x="258298" y="184381"/>
                  </a:cubicBezTo>
                  <a:close/>
                  <a:moveTo>
                    <a:pt x="258229" y="184242"/>
                  </a:moveTo>
                  <a:lnTo>
                    <a:pt x="257891" y="184416"/>
                  </a:lnTo>
                  <a:lnTo>
                    <a:pt x="258254" y="184385"/>
                  </a:lnTo>
                  <a:close/>
                  <a:moveTo>
                    <a:pt x="127624" y="42"/>
                  </a:moveTo>
                  <a:cubicBezTo>
                    <a:pt x="94818" y="3150"/>
                    <a:pt x="60561" y="8814"/>
                    <a:pt x="33694" y="29465"/>
                  </a:cubicBezTo>
                  <a:cubicBezTo>
                    <a:pt x="10350" y="47421"/>
                    <a:pt x="-4223" y="75532"/>
                    <a:pt x="1095" y="105300"/>
                  </a:cubicBezTo>
                  <a:cubicBezTo>
                    <a:pt x="3857" y="120909"/>
                    <a:pt x="10833" y="135689"/>
                    <a:pt x="17739" y="149779"/>
                  </a:cubicBezTo>
                  <a:cubicBezTo>
                    <a:pt x="25267" y="165042"/>
                    <a:pt x="34039" y="180375"/>
                    <a:pt x="46402" y="192254"/>
                  </a:cubicBezTo>
                  <a:cubicBezTo>
                    <a:pt x="71266" y="216082"/>
                    <a:pt x="103658" y="216566"/>
                    <a:pt x="136051" y="215667"/>
                  </a:cubicBezTo>
                  <a:lnTo>
                    <a:pt x="220145" y="209029"/>
                  </a:lnTo>
                  <a:lnTo>
                    <a:pt x="230974" y="198298"/>
                  </a:lnTo>
                  <a:lnTo>
                    <a:pt x="257891" y="184416"/>
                  </a:lnTo>
                  <a:lnTo>
                    <a:pt x="140056" y="194741"/>
                  </a:lnTo>
                  <a:cubicBezTo>
                    <a:pt x="122375" y="195363"/>
                    <a:pt x="103520" y="196882"/>
                    <a:pt x="86254" y="192185"/>
                  </a:cubicBezTo>
                  <a:cubicBezTo>
                    <a:pt x="66984" y="186937"/>
                    <a:pt x="53931" y="172501"/>
                    <a:pt x="43985" y="155857"/>
                  </a:cubicBezTo>
                  <a:cubicBezTo>
                    <a:pt x="26303" y="126158"/>
                    <a:pt x="8070" y="89415"/>
                    <a:pt x="31967" y="58128"/>
                  </a:cubicBezTo>
                  <a:cubicBezTo>
                    <a:pt x="55035" y="27945"/>
                    <a:pt x="95647" y="22213"/>
                    <a:pt x="130387" y="14960"/>
                  </a:cubicBezTo>
                  <a:cubicBezTo>
                    <a:pt x="139780" y="12888"/>
                    <a:pt x="137155" y="-856"/>
                    <a:pt x="127624" y="4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5" name="任意多边形: 形状 304"/>
            <p:cNvSpPr/>
            <p:nvPr/>
          </p:nvSpPr>
          <p:spPr>
            <a:xfrm flipH="1">
              <a:off x="918123" y="6285345"/>
              <a:ext cx="198059" cy="150273"/>
            </a:xfrm>
            <a:custGeom>
              <a:avLst/>
              <a:gdLst>
                <a:gd name="connsiteX0" fmla="*/ 520 w 141658"/>
                <a:gd name="connsiteY0" fmla="*/ 94578 h 107480"/>
                <a:gd name="connsiteX1" fmla="*/ 14104 w 141658"/>
                <a:gd name="connsiteY1" fmla="*/ 96307 h 107480"/>
                <a:gd name="connsiteX2" fmla="*/ 30159 w 141658"/>
                <a:gd name="connsiteY2" fmla="*/ 97592 h 107480"/>
                <a:gd name="connsiteX3" fmla="*/ 64589 w 141658"/>
                <a:gd name="connsiteY3" fmla="*/ 101247 h 107480"/>
                <a:gd name="connsiteX4" fmla="*/ 132859 w 141658"/>
                <a:gd name="connsiteY4" fmla="*/ 107323 h 107480"/>
                <a:gd name="connsiteX5" fmla="*/ 140663 w 141658"/>
                <a:gd name="connsiteY5" fmla="*/ 96159 h 107480"/>
                <a:gd name="connsiteX6" fmla="*/ 115421 w 141658"/>
                <a:gd name="connsiteY6" fmla="*/ 48983 h 107480"/>
                <a:gd name="connsiteX7" fmla="*/ 92450 w 141658"/>
                <a:gd name="connsiteY7" fmla="*/ 1857 h 107480"/>
                <a:gd name="connsiteX8" fmla="*/ 84053 w 141658"/>
                <a:gd name="connsiteY8" fmla="*/ 5809 h 107480"/>
                <a:gd name="connsiteX9" fmla="*/ 101194 w 141658"/>
                <a:gd name="connsiteY9" fmla="*/ 55603 h 107480"/>
                <a:gd name="connsiteX10" fmla="*/ 126387 w 141658"/>
                <a:gd name="connsiteY10" fmla="*/ 102828 h 107480"/>
                <a:gd name="connsiteX11" fmla="*/ 134193 w 141658"/>
                <a:gd name="connsiteY11" fmla="*/ 91664 h 107480"/>
                <a:gd name="connsiteX12" fmla="*/ 63898 w 141658"/>
                <a:gd name="connsiteY12" fmla="*/ 86724 h 107480"/>
                <a:gd name="connsiteX13" fmla="*/ 29665 w 141658"/>
                <a:gd name="connsiteY13" fmla="*/ 85143 h 107480"/>
                <a:gd name="connsiteX14" fmla="*/ 12869 w 141658"/>
                <a:gd name="connsiteY14" fmla="*/ 87663 h 107480"/>
                <a:gd name="connsiteX15" fmla="*/ 322 w 141658"/>
                <a:gd name="connsiteY15" fmla="*/ 92948 h 107480"/>
                <a:gd name="connsiteX16" fmla="*/ 520 w 141658"/>
                <a:gd name="connsiteY16" fmla="*/ 94578 h 107480"/>
                <a:gd name="connsiteX17" fmla="*/ 520 w 141658"/>
                <a:gd name="connsiteY17" fmla="*/ 94578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1658" h="107480">
                  <a:moveTo>
                    <a:pt x="520" y="94578"/>
                  </a:moveTo>
                  <a:cubicBezTo>
                    <a:pt x="4323" y="96702"/>
                    <a:pt x="9807" y="95862"/>
                    <a:pt x="14104" y="96307"/>
                  </a:cubicBezTo>
                  <a:cubicBezTo>
                    <a:pt x="19439" y="96801"/>
                    <a:pt x="24824" y="97097"/>
                    <a:pt x="30159" y="97592"/>
                  </a:cubicBezTo>
                  <a:cubicBezTo>
                    <a:pt x="41668" y="98629"/>
                    <a:pt x="53129" y="99567"/>
                    <a:pt x="64589" y="101247"/>
                  </a:cubicBezTo>
                  <a:cubicBezTo>
                    <a:pt x="87165" y="104458"/>
                    <a:pt x="109987" y="108311"/>
                    <a:pt x="132859" y="107323"/>
                  </a:cubicBezTo>
                  <a:cubicBezTo>
                    <a:pt x="138045" y="107076"/>
                    <a:pt x="144072" y="101840"/>
                    <a:pt x="140663" y="96159"/>
                  </a:cubicBezTo>
                  <a:cubicBezTo>
                    <a:pt x="131475" y="80846"/>
                    <a:pt x="123028" y="65137"/>
                    <a:pt x="115421" y="48983"/>
                  </a:cubicBezTo>
                  <a:cubicBezTo>
                    <a:pt x="108011" y="33225"/>
                    <a:pt x="102083" y="16380"/>
                    <a:pt x="92450" y="1857"/>
                  </a:cubicBezTo>
                  <a:cubicBezTo>
                    <a:pt x="89585" y="-2490"/>
                    <a:pt x="83608" y="1610"/>
                    <a:pt x="84053" y="5809"/>
                  </a:cubicBezTo>
                  <a:cubicBezTo>
                    <a:pt x="85831" y="23098"/>
                    <a:pt x="93883" y="39993"/>
                    <a:pt x="101194" y="55603"/>
                  </a:cubicBezTo>
                  <a:cubicBezTo>
                    <a:pt x="108802" y="71756"/>
                    <a:pt x="117249" y="87514"/>
                    <a:pt x="126387" y="102828"/>
                  </a:cubicBezTo>
                  <a:cubicBezTo>
                    <a:pt x="129005" y="99123"/>
                    <a:pt x="131574" y="95368"/>
                    <a:pt x="134193" y="91664"/>
                  </a:cubicBezTo>
                  <a:cubicBezTo>
                    <a:pt x="110580" y="92652"/>
                    <a:pt x="87313" y="89045"/>
                    <a:pt x="63898" y="86724"/>
                  </a:cubicBezTo>
                  <a:cubicBezTo>
                    <a:pt x="52536" y="85588"/>
                    <a:pt x="41076" y="84452"/>
                    <a:pt x="29665" y="85143"/>
                  </a:cubicBezTo>
                  <a:cubicBezTo>
                    <a:pt x="23934" y="85489"/>
                    <a:pt x="18402" y="86230"/>
                    <a:pt x="12869" y="87663"/>
                  </a:cubicBezTo>
                  <a:cubicBezTo>
                    <a:pt x="8670" y="88749"/>
                    <a:pt x="3237" y="89540"/>
                    <a:pt x="322" y="92948"/>
                  </a:cubicBezTo>
                  <a:cubicBezTo>
                    <a:pt x="-222" y="93392"/>
                    <a:pt x="-24" y="94282"/>
                    <a:pt x="520" y="94578"/>
                  </a:cubicBezTo>
                  <a:lnTo>
                    <a:pt x="520" y="9457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6" name="任意多边形: 形状 305"/>
            <p:cNvSpPr/>
            <p:nvPr/>
          </p:nvSpPr>
          <p:spPr>
            <a:xfrm flipH="1">
              <a:off x="678942" y="6613005"/>
              <a:ext cx="230008" cy="40941"/>
            </a:xfrm>
            <a:custGeom>
              <a:avLst/>
              <a:gdLst>
                <a:gd name="connsiteX0" fmla="*/ 645 w 164509"/>
                <a:gd name="connsiteY0" fmla="*/ 29267 h 29282"/>
                <a:gd name="connsiteX1" fmla="*/ 40806 w 164509"/>
                <a:gd name="connsiteY1" fmla="*/ 23043 h 29282"/>
                <a:gd name="connsiteX2" fmla="*/ 82350 w 164509"/>
                <a:gd name="connsiteY2" fmla="*/ 16720 h 29282"/>
                <a:gd name="connsiteX3" fmla="*/ 123697 w 164509"/>
                <a:gd name="connsiteY3" fmla="*/ 14250 h 29282"/>
                <a:gd name="connsiteX4" fmla="*/ 143555 w 164509"/>
                <a:gd name="connsiteY4" fmla="*/ 14645 h 29282"/>
                <a:gd name="connsiteX5" fmla="*/ 162672 w 164509"/>
                <a:gd name="connsiteY5" fmla="*/ 12274 h 29282"/>
                <a:gd name="connsiteX6" fmla="*/ 163265 w 164509"/>
                <a:gd name="connsiteY6" fmla="*/ 4914 h 29282"/>
                <a:gd name="connsiteX7" fmla="*/ 145877 w 164509"/>
                <a:gd name="connsiteY7" fmla="*/ 221 h 29282"/>
                <a:gd name="connsiteX8" fmla="*/ 123697 w 164509"/>
                <a:gd name="connsiteY8" fmla="*/ 122 h 29282"/>
                <a:gd name="connsiteX9" fmla="*/ 81164 w 164509"/>
                <a:gd name="connsiteY9" fmla="*/ 3284 h 29282"/>
                <a:gd name="connsiteX10" fmla="*/ 39916 w 164509"/>
                <a:gd name="connsiteY10" fmla="*/ 11385 h 29282"/>
                <a:gd name="connsiteX11" fmla="*/ 299 w 164509"/>
                <a:gd name="connsiteY11" fmla="*/ 28180 h 29282"/>
                <a:gd name="connsiteX12" fmla="*/ 645 w 164509"/>
                <a:gd name="connsiteY12" fmla="*/ 29267 h 29282"/>
                <a:gd name="connsiteX13" fmla="*/ 645 w 164509"/>
                <a:gd name="connsiteY13" fmla="*/ 29267 h 29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509" h="29282">
                  <a:moveTo>
                    <a:pt x="645" y="29267"/>
                  </a:moveTo>
                  <a:cubicBezTo>
                    <a:pt x="13883" y="26402"/>
                    <a:pt x="27418" y="25216"/>
                    <a:pt x="40806" y="23043"/>
                  </a:cubicBezTo>
                  <a:cubicBezTo>
                    <a:pt x="54637" y="20770"/>
                    <a:pt x="68419" y="18300"/>
                    <a:pt x="82350" y="16720"/>
                  </a:cubicBezTo>
                  <a:cubicBezTo>
                    <a:pt x="96083" y="15139"/>
                    <a:pt x="109865" y="14299"/>
                    <a:pt x="123697" y="14250"/>
                  </a:cubicBezTo>
                  <a:cubicBezTo>
                    <a:pt x="130316" y="14201"/>
                    <a:pt x="136935" y="14349"/>
                    <a:pt x="143555" y="14645"/>
                  </a:cubicBezTo>
                  <a:cubicBezTo>
                    <a:pt x="150273" y="14942"/>
                    <a:pt x="156893" y="16473"/>
                    <a:pt x="162672" y="12274"/>
                  </a:cubicBezTo>
                  <a:cubicBezTo>
                    <a:pt x="164796" y="10743"/>
                    <a:pt x="165191" y="6791"/>
                    <a:pt x="163265" y="4914"/>
                  </a:cubicBezTo>
                  <a:cubicBezTo>
                    <a:pt x="158374" y="73"/>
                    <a:pt x="152397" y="468"/>
                    <a:pt x="145877" y="221"/>
                  </a:cubicBezTo>
                  <a:cubicBezTo>
                    <a:pt x="138467" y="-26"/>
                    <a:pt x="131057" y="-76"/>
                    <a:pt x="123697" y="122"/>
                  </a:cubicBezTo>
                  <a:cubicBezTo>
                    <a:pt x="109470" y="468"/>
                    <a:pt x="95293" y="1456"/>
                    <a:pt x="81164" y="3284"/>
                  </a:cubicBezTo>
                  <a:cubicBezTo>
                    <a:pt x="67283" y="5062"/>
                    <a:pt x="53353" y="7383"/>
                    <a:pt x="39916" y="11385"/>
                  </a:cubicBezTo>
                  <a:cubicBezTo>
                    <a:pt x="26085" y="15534"/>
                    <a:pt x="13290" y="21956"/>
                    <a:pt x="299" y="28180"/>
                  </a:cubicBezTo>
                  <a:cubicBezTo>
                    <a:pt x="-245" y="28427"/>
                    <a:pt x="3" y="29415"/>
                    <a:pt x="645" y="29267"/>
                  </a:cubicBezTo>
                  <a:lnTo>
                    <a:pt x="645" y="2926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07" name="任意多边形: 形状 306"/>
            <p:cNvSpPr/>
            <p:nvPr/>
          </p:nvSpPr>
          <p:spPr>
            <a:xfrm flipH="1">
              <a:off x="686083" y="6394167"/>
              <a:ext cx="23531" cy="228499"/>
            </a:xfrm>
            <a:custGeom>
              <a:avLst/>
              <a:gdLst>
                <a:gd name="connsiteX0" fmla="*/ 15458 w 16830"/>
                <a:gd name="connsiteY0" fmla="*/ 162076 h 163430"/>
                <a:gd name="connsiteX1" fmla="*/ 16149 w 16830"/>
                <a:gd name="connsiteY1" fmla="*/ 145380 h 163430"/>
                <a:gd name="connsiteX2" fmla="*/ 15754 w 16830"/>
                <a:gd name="connsiteY2" fmla="*/ 123941 h 163430"/>
                <a:gd name="connsiteX3" fmla="*/ 14371 w 16830"/>
                <a:gd name="connsiteY3" fmla="*/ 83631 h 163430"/>
                <a:gd name="connsiteX4" fmla="*/ 14964 w 16830"/>
                <a:gd name="connsiteY4" fmla="*/ 44310 h 163430"/>
                <a:gd name="connsiteX5" fmla="*/ 16051 w 16830"/>
                <a:gd name="connsiteY5" fmla="*/ 23612 h 163430"/>
                <a:gd name="connsiteX6" fmla="*/ 16347 w 16830"/>
                <a:gd name="connsiteY6" fmla="*/ 3803 h 163430"/>
                <a:gd name="connsiteX7" fmla="*/ 7208 w 16830"/>
                <a:gd name="connsiteY7" fmla="*/ 3063 h 163430"/>
                <a:gd name="connsiteX8" fmla="*/ 1330 w 16830"/>
                <a:gd name="connsiteY8" fmla="*/ 42136 h 163430"/>
                <a:gd name="connsiteX9" fmla="*/ 95 w 16830"/>
                <a:gd name="connsiteY9" fmla="*/ 83582 h 163430"/>
                <a:gd name="connsiteX10" fmla="*/ 2367 w 16830"/>
                <a:gd name="connsiteY10" fmla="*/ 123496 h 163430"/>
                <a:gd name="connsiteX11" fmla="*/ 5529 w 16830"/>
                <a:gd name="connsiteY11" fmla="*/ 142811 h 163430"/>
                <a:gd name="connsiteX12" fmla="*/ 11555 w 16830"/>
                <a:gd name="connsiteY12" fmla="*/ 162225 h 163430"/>
                <a:gd name="connsiteX13" fmla="*/ 15458 w 16830"/>
                <a:gd name="connsiteY13" fmla="*/ 162076 h 163430"/>
                <a:gd name="connsiteX14" fmla="*/ 15458 w 16830"/>
                <a:gd name="connsiteY14" fmla="*/ 162076 h 16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830" h="163430">
                  <a:moveTo>
                    <a:pt x="15458" y="162076"/>
                  </a:moveTo>
                  <a:cubicBezTo>
                    <a:pt x="16989" y="156248"/>
                    <a:pt x="16149" y="151258"/>
                    <a:pt x="16149" y="145380"/>
                  </a:cubicBezTo>
                  <a:cubicBezTo>
                    <a:pt x="16149" y="138217"/>
                    <a:pt x="16001" y="131153"/>
                    <a:pt x="15754" y="123941"/>
                  </a:cubicBezTo>
                  <a:cubicBezTo>
                    <a:pt x="15260" y="110505"/>
                    <a:pt x="14371" y="97117"/>
                    <a:pt x="14371" y="83631"/>
                  </a:cubicBezTo>
                  <a:cubicBezTo>
                    <a:pt x="14322" y="70541"/>
                    <a:pt x="14519" y="57401"/>
                    <a:pt x="14964" y="44310"/>
                  </a:cubicBezTo>
                  <a:cubicBezTo>
                    <a:pt x="15211" y="37394"/>
                    <a:pt x="15557" y="30478"/>
                    <a:pt x="16051" y="23612"/>
                  </a:cubicBezTo>
                  <a:cubicBezTo>
                    <a:pt x="16495" y="17141"/>
                    <a:pt x="17384" y="10225"/>
                    <a:pt x="16347" y="3803"/>
                  </a:cubicBezTo>
                  <a:cubicBezTo>
                    <a:pt x="15557" y="-1137"/>
                    <a:pt x="8986" y="-1137"/>
                    <a:pt x="7208" y="3063"/>
                  </a:cubicBezTo>
                  <a:cubicBezTo>
                    <a:pt x="2219" y="14622"/>
                    <a:pt x="2318" y="29689"/>
                    <a:pt x="1330" y="42136"/>
                  </a:cubicBezTo>
                  <a:cubicBezTo>
                    <a:pt x="194" y="55968"/>
                    <a:pt x="-202" y="69701"/>
                    <a:pt x="95" y="83582"/>
                  </a:cubicBezTo>
                  <a:cubicBezTo>
                    <a:pt x="391" y="96871"/>
                    <a:pt x="787" y="110307"/>
                    <a:pt x="2367" y="123496"/>
                  </a:cubicBezTo>
                  <a:cubicBezTo>
                    <a:pt x="3158" y="129967"/>
                    <a:pt x="3899" y="136537"/>
                    <a:pt x="5529" y="142811"/>
                  </a:cubicBezTo>
                  <a:cubicBezTo>
                    <a:pt x="7257" y="149529"/>
                    <a:pt x="7850" y="156248"/>
                    <a:pt x="11555" y="162225"/>
                  </a:cubicBezTo>
                  <a:cubicBezTo>
                    <a:pt x="12346" y="163658"/>
                    <a:pt x="14914" y="164052"/>
                    <a:pt x="15458" y="162076"/>
                  </a:cubicBezTo>
                  <a:lnTo>
                    <a:pt x="15458" y="16207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2" name="任意多边形: 形状 381"/>
            <p:cNvSpPr/>
            <p:nvPr/>
          </p:nvSpPr>
          <p:spPr>
            <a:xfrm flipH="1">
              <a:off x="422551" y="6703234"/>
              <a:ext cx="40628" cy="154767"/>
            </a:xfrm>
            <a:custGeom>
              <a:avLst/>
              <a:gdLst>
                <a:gd name="connsiteX0" fmla="*/ 6558 w 40628"/>
                <a:gd name="connsiteY0" fmla="*/ 136 h 154767"/>
                <a:gd name="connsiteX1" fmla="*/ 540 w 40628"/>
                <a:gd name="connsiteY1" fmla="*/ 6499 h 154767"/>
                <a:gd name="connsiteX2" fmla="*/ 4961 w 40628"/>
                <a:gd name="connsiteY2" fmla="*/ 52220 h 154767"/>
                <a:gd name="connsiteX3" fmla="*/ 12559 w 40628"/>
                <a:gd name="connsiteY3" fmla="*/ 100222 h 154767"/>
                <a:gd name="connsiteX4" fmla="*/ 20293 w 40628"/>
                <a:gd name="connsiteY4" fmla="*/ 145875 h 154767"/>
                <a:gd name="connsiteX5" fmla="*/ 21802 w 40628"/>
                <a:gd name="connsiteY5" fmla="*/ 154767 h 154767"/>
                <a:gd name="connsiteX6" fmla="*/ 40628 w 40628"/>
                <a:gd name="connsiteY6" fmla="*/ 154767 h 154767"/>
                <a:gd name="connsiteX7" fmla="*/ 33900 w 40628"/>
                <a:gd name="connsiteY7" fmla="*/ 108302 h 154767"/>
                <a:gd name="connsiteX8" fmla="*/ 25612 w 40628"/>
                <a:gd name="connsiteY8" fmla="*/ 55673 h 154767"/>
                <a:gd name="connsiteX9" fmla="*/ 14286 w 40628"/>
                <a:gd name="connsiteY9" fmla="*/ 4081 h 154767"/>
                <a:gd name="connsiteX10" fmla="*/ 6558 w 40628"/>
                <a:gd name="connsiteY10" fmla="*/ 136 h 15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628" h="154767">
                  <a:moveTo>
                    <a:pt x="6558" y="136"/>
                  </a:moveTo>
                  <a:cubicBezTo>
                    <a:pt x="3649" y="697"/>
                    <a:pt x="1024" y="2976"/>
                    <a:pt x="540" y="6499"/>
                  </a:cubicBezTo>
                  <a:cubicBezTo>
                    <a:pt x="-1532" y="21140"/>
                    <a:pt x="2889" y="37717"/>
                    <a:pt x="4961" y="52220"/>
                  </a:cubicBezTo>
                  <a:cubicBezTo>
                    <a:pt x="7240" y="68244"/>
                    <a:pt x="9865" y="84268"/>
                    <a:pt x="12559" y="100222"/>
                  </a:cubicBezTo>
                  <a:cubicBezTo>
                    <a:pt x="15045" y="115416"/>
                    <a:pt x="17669" y="130680"/>
                    <a:pt x="20293" y="145875"/>
                  </a:cubicBezTo>
                  <a:lnTo>
                    <a:pt x="21802" y="154767"/>
                  </a:lnTo>
                  <a:lnTo>
                    <a:pt x="40628" y="154767"/>
                  </a:lnTo>
                  <a:lnTo>
                    <a:pt x="33900" y="108302"/>
                  </a:lnTo>
                  <a:cubicBezTo>
                    <a:pt x="31206" y="90760"/>
                    <a:pt x="28720" y="73147"/>
                    <a:pt x="25612" y="55673"/>
                  </a:cubicBezTo>
                  <a:cubicBezTo>
                    <a:pt x="22642" y="39098"/>
                    <a:pt x="21743" y="19275"/>
                    <a:pt x="14286" y="4081"/>
                  </a:cubicBezTo>
                  <a:cubicBezTo>
                    <a:pt x="12662" y="732"/>
                    <a:pt x="9468" y="-426"/>
                    <a:pt x="6558" y="136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3" name="任意多边形: 形状 382"/>
            <p:cNvSpPr/>
            <p:nvPr/>
          </p:nvSpPr>
          <p:spPr>
            <a:xfrm flipH="1">
              <a:off x="157358" y="6817056"/>
              <a:ext cx="23610" cy="40945"/>
            </a:xfrm>
            <a:custGeom>
              <a:avLst/>
              <a:gdLst>
                <a:gd name="connsiteX0" fmla="*/ 17869 w 23610"/>
                <a:gd name="connsiteY0" fmla="*/ 1387 h 40945"/>
                <a:gd name="connsiteX1" fmla="*/ 0 w 23610"/>
                <a:gd name="connsiteY1" fmla="*/ 40945 h 40945"/>
                <a:gd name="connsiteX2" fmla="*/ 15458 w 23610"/>
                <a:gd name="connsiteY2" fmla="*/ 40945 h 40945"/>
                <a:gd name="connsiteX3" fmla="*/ 23603 w 23610"/>
                <a:gd name="connsiteY3" fmla="*/ 3391 h 40945"/>
                <a:gd name="connsiteX4" fmla="*/ 17869 w 23610"/>
                <a:gd name="connsiteY4" fmla="*/ 1387 h 40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10" h="40945">
                  <a:moveTo>
                    <a:pt x="17869" y="1387"/>
                  </a:moveTo>
                  <a:lnTo>
                    <a:pt x="0" y="40945"/>
                  </a:lnTo>
                  <a:lnTo>
                    <a:pt x="15458" y="40945"/>
                  </a:lnTo>
                  <a:lnTo>
                    <a:pt x="23603" y="3391"/>
                  </a:lnTo>
                  <a:cubicBezTo>
                    <a:pt x="23810" y="351"/>
                    <a:pt x="19596" y="-1376"/>
                    <a:pt x="17869" y="1387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4" name="任意多边形: 形状 383"/>
            <p:cNvSpPr/>
            <p:nvPr/>
          </p:nvSpPr>
          <p:spPr>
            <a:xfrm flipH="1">
              <a:off x="0" y="5604086"/>
              <a:ext cx="23962" cy="154287"/>
            </a:xfrm>
            <a:custGeom>
              <a:avLst/>
              <a:gdLst>
                <a:gd name="connsiteX0" fmla="*/ 23962 w 23962"/>
                <a:gd name="connsiteY0" fmla="*/ 0 h 154287"/>
                <a:gd name="connsiteX1" fmla="*/ 7962 w 23962"/>
                <a:gd name="connsiteY1" fmla="*/ 27963 h 154287"/>
                <a:gd name="connsiteX2" fmla="*/ 18009 w 23962"/>
                <a:gd name="connsiteY2" fmla="*/ 143587 h 154287"/>
                <a:gd name="connsiteX3" fmla="*/ 23962 w 23962"/>
                <a:gd name="connsiteY3" fmla="*/ 154287 h 15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62" h="154287">
                  <a:moveTo>
                    <a:pt x="23962" y="0"/>
                  </a:moveTo>
                  <a:lnTo>
                    <a:pt x="7962" y="27963"/>
                  </a:lnTo>
                  <a:cubicBezTo>
                    <a:pt x="-4764" y="65945"/>
                    <a:pt x="-2813" y="108810"/>
                    <a:pt x="18009" y="143587"/>
                  </a:cubicBezTo>
                  <a:lnTo>
                    <a:pt x="23962" y="154287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5" name="任意多边形: 形状 384"/>
            <p:cNvSpPr/>
            <p:nvPr/>
          </p:nvSpPr>
          <p:spPr>
            <a:xfrm flipH="1">
              <a:off x="0" y="5088909"/>
              <a:ext cx="178058" cy="229952"/>
            </a:xfrm>
            <a:custGeom>
              <a:avLst/>
              <a:gdLst>
                <a:gd name="connsiteX0" fmla="*/ 178058 w 178058"/>
                <a:gd name="connsiteY0" fmla="*/ 0 h 229952"/>
                <a:gd name="connsiteX1" fmla="*/ 164548 w 178058"/>
                <a:gd name="connsiteY1" fmla="*/ 4378 h 229952"/>
                <a:gd name="connsiteX2" fmla="*/ 0 w 178058"/>
                <a:gd name="connsiteY2" fmla="*/ 202666 h 229952"/>
                <a:gd name="connsiteX3" fmla="*/ 142143 w 178058"/>
                <a:gd name="connsiteY3" fmla="*/ 229952 h 229952"/>
                <a:gd name="connsiteX4" fmla="*/ 178058 w 178058"/>
                <a:gd name="connsiteY4" fmla="*/ 226869 h 22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058" h="229952">
                  <a:moveTo>
                    <a:pt x="178058" y="0"/>
                  </a:moveTo>
                  <a:lnTo>
                    <a:pt x="164548" y="4378"/>
                  </a:lnTo>
                  <a:cubicBezTo>
                    <a:pt x="83519" y="49330"/>
                    <a:pt x="5743" y="176053"/>
                    <a:pt x="0" y="202666"/>
                  </a:cubicBezTo>
                  <a:cubicBezTo>
                    <a:pt x="35437" y="215189"/>
                    <a:pt x="89547" y="229309"/>
                    <a:pt x="142143" y="229952"/>
                  </a:cubicBezTo>
                  <a:lnTo>
                    <a:pt x="178058" y="226869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1" name="任意多边形: 形状 330"/>
            <p:cNvSpPr/>
            <p:nvPr/>
          </p:nvSpPr>
          <p:spPr>
            <a:xfrm flipH="1">
              <a:off x="89316" y="4699470"/>
              <a:ext cx="241771" cy="394906"/>
            </a:xfrm>
            <a:custGeom>
              <a:avLst/>
              <a:gdLst>
                <a:gd name="connsiteX0" fmla="*/ 28001 w 241771"/>
                <a:gd name="connsiteY0" fmla="*/ 394906 h 394906"/>
                <a:gd name="connsiteX1" fmla="*/ 230832 w 241771"/>
                <a:gd name="connsiteY1" fmla="*/ 152507 h 394906"/>
                <a:gd name="connsiteX2" fmla="*/ 46180 w 241771"/>
                <a:gd name="connsiteY2" fmla="*/ 88388 h 394906"/>
                <a:gd name="connsiteX3" fmla="*/ 28001 w 241771"/>
                <a:gd name="connsiteY3" fmla="*/ 394906 h 39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771" h="394906">
                  <a:moveTo>
                    <a:pt x="28001" y="394906"/>
                  </a:moveTo>
                  <a:cubicBezTo>
                    <a:pt x="169182" y="257726"/>
                    <a:pt x="192399" y="224629"/>
                    <a:pt x="230832" y="152507"/>
                  </a:cubicBezTo>
                  <a:cubicBezTo>
                    <a:pt x="269264" y="80385"/>
                    <a:pt x="206132" y="-111677"/>
                    <a:pt x="46180" y="88388"/>
                  </a:cubicBezTo>
                  <a:cubicBezTo>
                    <a:pt x="46180" y="88388"/>
                    <a:pt x="-44269" y="286328"/>
                    <a:pt x="28001" y="394906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2" name="任意多边形: 形状 331"/>
            <p:cNvSpPr/>
            <p:nvPr/>
          </p:nvSpPr>
          <p:spPr>
            <a:xfrm flipH="1">
              <a:off x="570302" y="4820023"/>
              <a:ext cx="201527" cy="410890"/>
            </a:xfrm>
            <a:custGeom>
              <a:avLst/>
              <a:gdLst>
                <a:gd name="connsiteX0" fmla="*/ 194581 w 201527"/>
                <a:gd name="connsiteY0" fmla="*/ 382585 h 410890"/>
                <a:gd name="connsiteX1" fmla="*/ 193642 w 201527"/>
                <a:gd name="connsiteY1" fmla="*/ 124675 h 410890"/>
                <a:gd name="connsiteX2" fmla="*/ 126559 w 201527"/>
                <a:gd name="connsiteY2" fmla="*/ 29187 h 410890"/>
                <a:gd name="connsiteX3" fmla="*/ 69257 w 201527"/>
                <a:gd name="connsiteY3" fmla="*/ 191 h 410890"/>
                <a:gd name="connsiteX4" fmla="*/ 0 w 201527"/>
                <a:gd name="connsiteY4" fmla="*/ 81056 h 410890"/>
                <a:gd name="connsiteX5" fmla="*/ 16005 w 201527"/>
                <a:gd name="connsiteY5" fmla="*/ 175901 h 410890"/>
                <a:gd name="connsiteX6" fmla="*/ 126806 w 201527"/>
                <a:gd name="connsiteY6" fmla="*/ 349587 h 410890"/>
                <a:gd name="connsiteX7" fmla="*/ 179021 w 201527"/>
                <a:gd name="connsiteY7" fmla="*/ 410891 h 410890"/>
                <a:gd name="connsiteX8" fmla="*/ 194581 w 201527"/>
                <a:gd name="connsiteY8" fmla="*/ 382585 h 410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527" h="410890">
                  <a:moveTo>
                    <a:pt x="194581" y="382585"/>
                  </a:moveTo>
                  <a:cubicBezTo>
                    <a:pt x="195471" y="258150"/>
                    <a:pt x="210338" y="163749"/>
                    <a:pt x="193642" y="124675"/>
                  </a:cubicBezTo>
                  <a:cubicBezTo>
                    <a:pt x="176994" y="85601"/>
                    <a:pt x="134512" y="34770"/>
                    <a:pt x="126559" y="29187"/>
                  </a:cubicBezTo>
                  <a:cubicBezTo>
                    <a:pt x="118606" y="23655"/>
                    <a:pt x="71579" y="-2477"/>
                    <a:pt x="69257" y="191"/>
                  </a:cubicBezTo>
                  <a:cubicBezTo>
                    <a:pt x="66935" y="2858"/>
                    <a:pt x="0" y="81056"/>
                    <a:pt x="0" y="81056"/>
                  </a:cubicBezTo>
                  <a:lnTo>
                    <a:pt x="16005" y="175901"/>
                  </a:lnTo>
                  <a:cubicBezTo>
                    <a:pt x="16005" y="175901"/>
                    <a:pt x="124979" y="346277"/>
                    <a:pt x="126806" y="349587"/>
                  </a:cubicBezTo>
                  <a:cubicBezTo>
                    <a:pt x="128585" y="352897"/>
                    <a:pt x="179021" y="410891"/>
                    <a:pt x="179021" y="410891"/>
                  </a:cubicBezTo>
                  <a:lnTo>
                    <a:pt x="194581" y="382585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3" name="任意多边形: 形状 332"/>
            <p:cNvSpPr/>
            <p:nvPr/>
          </p:nvSpPr>
          <p:spPr>
            <a:xfrm flipH="1">
              <a:off x="540545" y="5439129"/>
              <a:ext cx="367328" cy="260331"/>
            </a:xfrm>
            <a:custGeom>
              <a:avLst/>
              <a:gdLst>
                <a:gd name="connsiteX0" fmla="*/ 367329 w 367328"/>
                <a:gd name="connsiteY0" fmla="*/ 260331 h 260331"/>
                <a:gd name="connsiteX1" fmla="*/ 287401 w 367328"/>
                <a:gd name="connsiteY1" fmla="*/ 113123 h 260331"/>
                <a:gd name="connsiteX2" fmla="*/ 136291 w 367328"/>
                <a:gd name="connsiteY2" fmla="*/ 14968 h 260331"/>
                <a:gd name="connsiteX3" fmla="*/ 32604 w 367328"/>
                <a:gd name="connsiteY3" fmla="*/ 0 h 260331"/>
                <a:gd name="connsiteX4" fmla="*/ 0 w 367328"/>
                <a:gd name="connsiteY4" fmla="*/ 39173 h 260331"/>
                <a:gd name="connsiteX5" fmla="*/ 32257 w 367328"/>
                <a:gd name="connsiteY5" fmla="*/ 145331 h 260331"/>
                <a:gd name="connsiteX6" fmla="*/ 209204 w 367328"/>
                <a:gd name="connsiteY6" fmla="*/ 245462 h 260331"/>
                <a:gd name="connsiteX7" fmla="*/ 367329 w 367328"/>
                <a:gd name="connsiteY7" fmla="*/ 260331 h 2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28" h="260331">
                  <a:moveTo>
                    <a:pt x="367329" y="260331"/>
                  </a:moveTo>
                  <a:cubicBezTo>
                    <a:pt x="362585" y="251637"/>
                    <a:pt x="294613" y="109220"/>
                    <a:pt x="287401" y="113123"/>
                  </a:cubicBezTo>
                  <a:cubicBezTo>
                    <a:pt x="280189" y="117026"/>
                    <a:pt x="136291" y="14968"/>
                    <a:pt x="136291" y="14968"/>
                  </a:cubicBezTo>
                  <a:lnTo>
                    <a:pt x="32604" y="0"/>
                  </a:lnTo>
                  <a:lnTo>
                    <a:pt x="0" y="39173"/>
                  </a:lnTo>
                  <a:lnTo>
                    <a:pt x="32257" y="145331"/>
                  </a:lnTo>
                  <a:cubicBezTo>
                    <a:pt x="32257" y="145331"/>
                    <a:pt x="151456" y="233013"/>
                    <a:pt x="209204" y="245462"/>
                  </a:cubicBezTo>
                  <a:cubicBezTo>
                    <a:pt x="266851" y="257911"/>
                    <a:pt x="367329" y="260331"/>
                    <a:pt x="367329" y="260331"/>
                  </a:cubicBez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4" name="任意多边形: 形状 333"/>
            <p:cNvSpPr/>
            <p:nvPr/>
          </p:nvSpPr>
          <p:spPr>
            <a:xfrm flipH="1">
              <a:off x="353126" y="5890100"/>
              <a:ext cx="365686" cy="216720"/>
            </a:xfrm>
            <a:custGeom>
              <a:avLst/>
              <a:gdLst>
                <a:gd name="connsiteX0" fmla="*/ 365340 w 365686"/>
                <a:gd name="connsiteY0" fmla="*/ 146159 h 216720"/>
                <a:gd name="connsiteX1" fmla="*/ 197187 w 365686"/>
                <a:gd name="connsiteY1" fmla="*/ 9917 h 216720"/>
                <a:gd name="connsiteX2" fmla="*/ 53733 w 365686"/>
                <a:gd name="connsiteY2" fmla="*/ 13030 h 216720"/>
                <a:gd name="connsiteX3" fmla="*/ 136 w 365686"/>
                <a:gd name="connsiteY3" fmla="*/ 93697 h 216720"/>
                <a:gd name="connsiteX4" fmla="*/ 68602 w 365686"/>
                <a:gd name="connsiteY4" fmla="*/ 197188 h 216720"/>
                <a:gd name="connsiteX5" fmla="*/ 216453 w 365686"/>
                <a:gd name="connsiteY5" fmla="*/ 212551 h 216720"/>
                <a:gd name="connsiteX6" fmla="*/ 309618 w 365686"/>
                <a:gd name="connsiteY6" fmla="*/ 186419 h 216720"/>
                <a:gd name="connsiteX7" fmla="*/ 365686 w 365686"/>
                <a:gd name="connsiteY7" fmla="*/ 162609 h 216720"/>
                <a:gd name="connsiteX8" fmla="*/ 365340 w 365686"/>
                <a:gd name="connsiteY8" fmla="*/ 146159 h 216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5686" h="216720">
                  <a:moveTo>
                    <a:pt x="365340" y="146159"/>
                  </a:moveTo>
                  <a:cubicBezTo>
                    <a:pt x="274002" y="45929"/>
                    <a:pt x="252366" y="19797"/>
                    <a:pt x="197187" y="9917"/>
                  </a:cubicBezTo>
                  <a:cubicBezTo>
                    <a:pt x="142009" y="87"/>
                    <a:pt x="79471" y="-7570"/>
                    <a:pt x="53733" y="13030"/>
                  </a:cubicBezTo>
                  <a:cubicBezTo>
                    <a:pt x="27997" y="33628"/>
                    <a:pt x="-2284" y="59217"/>
                    <a:pt x="136" y="93697"/>
                  </a:cubicBezTo>
                  <a:cubicBezTo>
                    <a:pt x="2557" y="128227"/>
                    <a:pt x="13820" y="182319"/>
                    <a:pt x="68602" y="197188"/>
                  </a:cubicBezTo>
                  <a:cubicBezTo>
                    <a:pt x="123386" y="212106"/>
                    <a:pt x="183751" y="223073"/>
                    <a:pt x="216453" y="212551"/>
                  </a:cubicBezTo>
                  <a:cubicBezTo>
                    <a:pt x="249154" y="202029"/>
                    <a:pt x="298850" y="192297"/>
                    <a:pt x="309618" y="186419"/>
                  </a:cubicBezTo>
                  <a:cubicBezTo>
                    <a:pt x="320387" y="180589"/>
                    <a:pt x="365686" y="162609"/>
                    <a:pt x="365686" y="162609"/>
                  </a:cubicBezTo>
                  <a:lnTo>
                    <a:pt x="365340" y="146159"/>
                  </a:lnTo>
                  <a:close/>
                </a:path>
              </a:pathLst>
            </a:custGeom>
            <a:solidFill>
              <a:srgbClr val="6AA378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5" name="任意多边形: 形状 334"/>
            <p:cNvSpPr/>
            <p:nvPr/>
          </p:nvSpPr>
          <p:spPr>
            <a:xfrm flipH="1">
              <a:off x="590963" y="5899881"/>
              <a:ext cx="123761" cy="186783"/>
            </a:xfrm>
            <a:custGeom>
              <a:avLst/>
              <a:gdLst>
                <a:gd name="connsiteX0" fmla="*/ 107145 w 123761"/>
                <a:gd name="connsiteY0" fmla="*/ 176441 h 186783"/>
                <a:gd name="connsiteX1" fmla="*/ 64020 w 123761"/>
                <a:gd name="connsiteY1" fmla="*/ 135934 h 186783"/>
                <a:gd name="connsiteX2" fmla="*/ 59524 w 123761"/>
                <a:gd name="connsiteY2" fmla="*/ 132921 h 186783"/>
                <a:gd name="connsiteX3" fmla="*/ 54732 w 123761"/>
                <a:gd name="connsiteY3" fmla="*/ 128673 h 186783"/>
                <a:gd name="connsiteX4" fmla="*/ 50040 w 123761"/>
                <a:gd name="connsiteY4" fmla="*/ 123733 h 186783"/>
                <a:gd name="connsiteX5" fmla="*/ 48163 w 123761"/>
                <a:gd name="connsiteY5" fmla="*/ 121065 h 186783"/>
                <a:gd name="connsiteX6" fmla="*/ 45001 w 123761"/>
                <a:gd name="connsiteY6" fmla="*/ 115285 h 186783"/>
                <a:gd name="connsiteX7" fmla="*/ 44360 w 123761"/>
                <a:gd name="connsiteY7" fmla="*/ 112519 h 186783"/>
                <a:gd name="connsiteX8" fmla="*/ 44063 w 123761"/>
                <a:gd name="connsiteY8" fmla="*/ 109654 h 186783"/>
                <a:gd name="connsiteX9" fmla="*/ 44409 w 123761"/>
                <a:gd name="connsiteY9" fmla="*/ 106196 h 186783"/>
                <a:gd name="connsiteX10" fmla="*/ 48657 w 123761"/>
                <a:gd name="connsiteY10" fmla="*/ 95872 h 186783"/>
                <a:gd name="connsiteX11" fmla="*/ 55524 w 123761"/>
                <a:gd name="connsiteY11" fmla="*/ 82880 h 186783"/>
                <a:gd name="connsiteX12" fmla="*/ 62983 w 123761"/>
                <a:gd name="connsiteY12" fmla="*/ 70184 h 186783"/>
                <a:gd name="connsiteX13" fmla="*/ 67132 w 123761"/>
                <a:gd name="connsiteY13" fmla="*/ 64158 h 186783"/>
                <a:gd name="connsiteX14" fmla="*/ 69651 w 123761"/>
                <a:gd name="connsiteY14" fmla="*/ 61392 h 186783"/>
                <a:gd name="connsiteX15" fmla="*/ 74789 w 123761"/>
                <a:gd name="connsiteY15" fmla="*/ 56205 h 186783"/>
                <a:gd name="connsiteX16" fmla="*/ 76518 w 123761"/>
                <a:gd name="connsiteY16" fmla="*/ 54624 h 186783"/>
                <a:gd name="connsiteX17" fmla="*/ 82050 w 123761"/>
                <a:gd name="connsiteY17" fmla="*/ 51215 h 186783"/>
                <a:gd name="connsiteX18" fmla="*/ 84027 w 123761"/>
                <a:gd name="connsiteY18" fmla="*/ 49980 h 186783"/>
                <a:gd name="connsiteX19" fmla="*/ 91189 w 123761"/>
                <a:gd name="connsiteY19" fmla="*/ 47857 h 186783"/>
                <a:gd name="connsiteX20" fmla="*/ 90299 w 123761"/>
                <a:gd name="connsiteY20" fmla="*/ 47807 h 186783"/>
                <a:gd name="connsiteX21" fmla="*/ 93461 w 123761"/>
                <a:gd name="connsiteY21" fmla="*/ 47659 h 186783"/>
                <a:gd name="connsiteX22" fmla="*/ 113518 w 123761"/>
                <a:gd name="connsiteY22" fmla="*/ 42966 h 186783"/>
                <a:gd name="connsiteX23" fmla="*/ 117815 w 123761"/>
                <a:gd name="connsiteY23" fmla="*/ 9770 h 186783"/>
                <a:gd name="connsiteX24" fmla="*/ 74195 w 123761"/>
                <a:gd name="connsiteY24" fmla="*/ 3348 h 186783"/>
                <a:gd name="connsiteX25" fmla="*/ 39863 w 123761"/>
                <a:gd name="connsiteY25" fmla="*/ 25034 h 186783"/>
                <a:gd name="connsiteX26" fmla="*/ 18277 w 123761"/>
                <a:gd name="connsiteY26" fmla="*/ 55859 h 186783"/>
                <a:gd name="connsiteX27" fmla="*/ 2025 w 123761"/>
                <a:gd name="connsiteY27" fmla="*/ 92216 h 186783"/>
                <a:gd name="connsiteX28" fmla="*/ 29045 w 123761"/>
                <a:gd name="connsiteY28" fmla="*/ 161078 h 186783"/>
                <a:gd name="connsiteX29" fmla="*/ 65008 w 123761"/>
                <a:gd name="connsiteY29" fmla="*/ 180195 h 186783"/>
                <a:gd name="connsiteX30" fmla="*/ 81013 w 123761"/>
                <a:gd name="connsiteY30" fmla="*/ 184197 h 186783"/>
                <a:gd name="connsiteX31" fmla="*/ 99092 w 123761"/>
                <a:gd name="connsiteY31" fmla="*/ 186765 h 186783"/>
                <a:gd name="connsiteX32" fmla="*/ 107145 w 123761"/>
                <a:gd name="connsiteY32" fmla="*/ 176441 h 186783"/>
                <a:gd name="connsiteX33" fmla="*/ 107145 w 123761"/>
                <a:gd name="connsiteY33" fmla="*/ 176441 h 186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761" h="186783">
                  <a:moveTo>
                    <a:pt x="107145" y="176441"/>
                  </a:moveTo>
                  <a:cubicBezTo>
                    <a:pt x="101316" y="156780"/>
                    <a:pt x="80124" y="146209"/>
                    <a:pt x="64020" y="135934"/>
                  </a:cubicBezTo>
                  <a:cubicBezTo>
                    <a:pt x="62884" y="135193"/>
                    <a:pt x="59376" y="132822"/>
                    <a:pt x="59524" y="132921"/>
                  </a:cubicBezTo>
                  <a:cubicBezTo>
                    <a:pt x="59425" y="132871"/>
                    <a:pt x="55869" y="129759"/>
                    <a:pt x="54732" y="128673"/>
                  </a:cubicBezTo>
                  <a:cubicBezTo>
                    <a:pt x="53103" y="127091"/>
                    <a:pt x="51572" y="125412"/>
                    <a:pt x="50040" y="123733"/>
                  </a:cubicBezTo>
                  <a:cubicBezTo>
                    <a:pt x="47323" y="120670"/>
                    <a:pt x="50238" y="124869"/>
                    <a:pt x="48163" y="121065"/>
                  </a:cubicBezTo>
                  <a:cubicBezTo>
                    <a:pt x="47125" y="119138"/>
                    <a:pt x="45890" y="117311"/>
                    <a:pt x="45001" y="115285"/>
                  </a:cubicBezTo>
                  <a:cubicBezTo>
                    <a:pt x="46533" y="118694"/>
                    <a:pt x="44606" y="113310"/>
                    <a:pt x="44360" y="112519"/>
                  </a:cubicBezTo>
                  <a:cubicBezTo>
                    <a:pt x="43125" y="108419"/>
                    <a:pt x="44211" y="114297"/>
                    <a:pt x="44063" y="109654"/>
                  </a:cubicBezTo>
                  <a:cubicBezTo>
                    <a:pt x="43914" y="105949"/>
                    <a:pt x="43273" y="110296"/>
                    <a:pt x="44409" y="106196"/>
                  </a:cubicBezTo>
                  <a:cubicBezTo>
                    <a:pt x="45791" y="101306"/>
                    <a:pt x="46088" y="101009"/>
                    <a:pt x="48657" y="95872"/>
                  </a:cubicBezTo>
                  <a:cubicBezTo>
                    <a:pt x="50879" y="91525"/>
                    <a:pt x="53153" y="87178"/>
                    <a:pt x="55524" y="82880"/>
                  </a:cubicBezTo>
                  <a:cubicBezTo>
                    <a:pt x="57895" y="78582"/>
                    <a:pt x="60315" y="74334"/>
                    <a:pt x="62983" y="70184"/>
                  </a:cubicBezTo>
                  <a:cubicBezTo>
                    <a:pt x="64316" y="68159"/>
                    <a:pt x="65649" y="66084"/>
                    <a:pt x="67132" y="64158"/>
                  </a:cubicBezTo>
                  <a:cubicBezTo>
                    <a:pt x="65008" y="66924"/>
                    <a:pt x="69207" y="61886"/>
                    <a:pt x="69651" y="61392"/>
                  </a:cubicBezTo>
                  <a:cubicBezTo>
                    <a:pt x="71282" y="59564"/>
                    <a:pt x="73010" y="57835"/>
                    <a:pt x="74789" y="56205"/>
                  </a:cubicBezTo>
                  <a:cubicBezTo>
                    <a:pt x="75925" y="55167"/>
                    <a:pt x="79976" y="52351"/>
                    <a:pt x="76518" y="54624"/>
                  </a:cubicBezTo>
                  <a:cubicBezTo>
                    <a:pt x="78345" y="53439"/>
                    <a:pt x="80124" y="52252"/>
                    <a:pt x="82050" y="51215"/>
                  </a:cubicBezTo>
                  <a:cubicBezTo>
                    <a:pt x="83384" y="50474"/>
                    <a:pt x="88027" y="48499"/>
                    <a:pt x="84027" y="49980"/>
                  </a:cubicBezTo>
                  <a:cubicBezTo>
                    <a:pt x="86348" y="49091"/>
                    <a:pt x="88917" y="48795"/>
                    <a:pt x="91189" y="47857"/>
                  </a:cubicBezTo>
                  <a:cubicBezTo>
                    <a:pt x="92868" y="47560"/>
                    <a:pt x="92573" y="47510"/>
                    <a:pt x="90299" y="47807"/>
                  </a:cubicBezTo>
                  <a:cubicBezTo>
                    <a:pt x="91338" y="47708"/>
                    <a:pt x="92375" y="47659"/>
                    <a:pt x="93461" y="47659"/>
                  </a:cubicBezTo>
                  <a:cubicBezTo>
                    <a:pt x="101168" y="47510"/>
                    <a:pt x="106650" y="46572"/>
                    <a:pt x="113518" y="42966"/>
                  </a:cubicBezTo>
                  <a:cubicBezTo>
                    <a:pt x="126459" y="36247"/>
                    <a:pt x="126262" y="19600"/>
                    <a:pt x="117815" y="9770"/>
                  </a:cubicBezTo>
                  <a:cubicBezTo>
                    <a:pt x="107145" y="-2629"/>
                    <a:pt x="88373" y="-1345"/>
                    <a:pt x="74195" y="3348"/>
                  </a:cubicBezTo>
                  <a:cubicBezTo>
                    <a:pt x="61204" y="7695"/>
                    <a:pt x="49349" y="15105"/>
                    <a:pt x="39863" y="25034"/>
                  </a:cubicBezTo>
                  <a:cubicBezTo>
                    <a:pt x="31219" y="34124"/>
                    <a:pt x="24204" y="44843"/>
                    <a:pt x="18277" y="55859"/>
                  </a:cubicBezTo>
                  <a:cubicBezTo>
                    <a:pt x="12201" y="67270"/>
                    <a:pt x="5433" y="79669"/>
                    <a:pt x="2025" y="92216"/>
                  </a:cubicBezTo>
                  <a:cubicBezTo>
                    <a:pt x="-5286" y="118990"/>
                    <a:pt x="8002" y="144727"/>
                    <a:pt x="29045" y="161078"/>
                  </a:cubicBezTo>
                  <a:cubicBezTo>
                    <a:pt x="40012" y="169624"/>
                    <a:pt x="51868" y="175651"/>
                    <a:pt x="65008" y="180195"/>
                  </a:cubicBezTo>
                  <a:cubicBezTo>
                    <a:pt x="70490" y="182072"/>
                    <a:pt x="75382" y="183011"/>
                    <a:pt x="81013" y="184197"/>
                  </a:cubicBezTo>
                  <a:cubicBezTo>
                    <a:pt x="87138" y="185530"/>
                    <a:pt x="92769" y="186963"/>
                    <a:pt x="99092" y="186765"/>
                  </a:cubicBezTo>
                  <a:cubicBezTo>
                    <a:pt x="104230" y="186666"/>
                    <a:pt x="108726" y="181776"/>
                    <a:pt x="107145" y="176441"/>
                  </a:cubicBezTo>
                  <a:lnTo>
                    <a:pt x="107145" y="176441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6" name="任意多边形: 形状 335"/>
            <p:cNvSpPr/>
            <p:nvPr/>
          </p:nvSpPr>
          <p:spPr>
            <a:xfrm flipH="1">
              <a:off x="758254" y="5448098"/>
              <a:ext cx="148110" cy="132618"/>
            </a:xfrm>
            <a:custGeom>
              <a:avLst/>
              <a:gdLst>
                <a:gd name="connsiteX0" fmla="*/ 51397 w 148110"/>
                <a:gd name="connsiteY0" fmla="*/ 131718 h 132618"/>
                <a:gd name="connsiteX1" fmla="*/ 54755 w 148110"/>
                <a:gd name="connsiteY1" fmla="*/ 119912 h 132618"/>
                <a:gd name="connsiteX2" fmla="*/ 56633 w 148110"/>
                <a:gd name="connsiteY2" fmla="*/ 106969 h 132618"/>
                <a:gd name="connsiteX3" fmla="*/ 44630 w 148110"/>
                <a:gd name="connsiteY3" fmla="*/ 73032 h 132618"/>
                <a:gd name="connsiteX4" fmla="*/ 44333 w 148110"/>
                <a:gd name="connsiteY4" fmla="*/ 72341 h 132618"/>
                <a:gd name="connsiteX5" fmla="*/ 43345 w 148110"/>
                <a:gd name="connsiteY5" fmla="*/ 69525 h 132618"/>
                <a:gd name="connsiteX6" fmla="*/ 41814 w 148110"/>
                <a:gd name="connsiteY6" fmla="*/ 63647 h 132618"/>
                <a:gd name="connsiteX7" fmla="*/ 41566 w 148110"/>
                <a:gd name="connsiteY7" fmla="*/ 62856 h 132618"/>
                <a:gd name="connsiteX8" fmla="*/ 41319 w 148110"/>
                <a:gd name="connsiteY8" fmla="*/ 56731 h 132618"/>
                <a:gd name="connsiteX9" fmla="*/ 41467 w 148110"/>
                <a:gd name="connsiteY9" fmla="*/ 53718 h 132618"/>
                <a:gd name="connsiteX10" fmla="*/ 41270 w 148110"/>
                <a:gd name="connsiteY10" fmla="*/ 54557 h 132618"/>
                <a:gd name="connsiteX11" fmla="*/ 42406 w 148110"/>
                <a:gd name="connsiteY11" fmla="*/ 49568 h 132618"/>
                <a:gd name="connsiteX12" fmla="*/ 42702 w 148110"/>
                <a:gd name="connsiteY12" fmla="*/ 48580 h 132618"/>
                <a:gd name="connsiteX13" fmla="*/ 44086 w 148110"/>
                <a:gd name="connsiteY13" fmla="*/ 46160 h 132618"/>
                <a:gd name="connsiteX14" fmla="*/ 43246 w 148110"/>
                <a:gd name="connsiteY14" fmla="*/ 47197 h 132618"/>
                <a:gd name="connsiteX15" fmla="*/ 45172 w 148110"/>
                <a:gd name="connsiteY15" fmla="*/ 45172 h 132618"/>
                <a:gd name="connsiteX16" fmla="*/ 43987 w 148110"/>
                <a:gd name="connsiteY16" fmla="*/ 46011 h 132618"/>
                <a:gd name="connsiteX17" fmla="*/ 44777 w 148110"/>
                <a:gd name="connsiteY17" fmla="*/ 45221 h 132618"/>
                <a:gd name="connsiteX18" fmla="*/ 48729 w 148110"/>
                <a:gd name="connsiteY18" fmla="*/ 43986 h 132618"/>
                <a:gd name="connsiteX19" fmla="*/ 56040 w 148110"/>
                <a:gd name="connsiteY19" fmla="*/ 43591 h 132618"/>
                <a:gd name="connsiteX20" fmla="*/ 67946 w 148110"/>
                <a:gd name="connsiteY20" fmla="*/ 44035 h 132618"/>
                <a:gd name="connsiteX21" fmla="*/ 71354 w 148110"/>
                <a:gd name="connsiteY21" fmla="*/ 44381 h 132618"/>
                <a:gd name="connsiteX22" fmla="*/ 70810 w 148110"/>
                <a:gd name="connsiteY22" fmla="*/ 44332 h 132618"/>
                <a:gd name="connsiteX23" fmla="*/ 77479 w 148110"/>
                <a:gd name="connsiteY23" fmla="*/ 45666 h 132618"/>
                <a:gd name="connsiteX24" fmla="*/ 88940 w 148110"/>
                <a:gd name="connsiteY24" fmla="*/ 48926 h 132618"/>
                <a:gd name="connsiteX25" fmla="*/ 91558 w 148110"/>
                <a:gd name="connsiteY25" fmla="*/ 49766 h 132618"/>
                <a:gd name="connsiteX26" fmla="*/ 97733 w 148110"/>
                <a:gd name="connsiteY26" fmla="*/ 52631 h 132618"/>
                <a:gd name="connsiteX27" fmla="*/ 131917 w 148110"/>
                <a:gd name="connsiteY27" fmla="*/ 64240 h 132618"/>
                <a:gd name="connsiteX28" fmla="*/ 148070 w 148110"/>
                <a:gd name="connsiteY28" fmla="*/ 43492 h 132618"/>
                <a:gd name="connsiteX29" fmla="*/ 123321 w 148110"/>
                <a:gd name="connsiteY29" fmla="*/ 14693 h 132618"/>
                <a:gd name="connsiteX30" fmla="*/ 97338 w 148110"/>
                <a:gd name="connsiteY30" fmla="*/ 4665 h 132618"/>
                <a:gd name="connsiteX31" fmla="*/ 42554 w 148110"/>
                <a:gd name="connsiteY31" fmla="*/ 1552 h 132618"/>
                <a:gd name="connsiteX32" fmla="*/ 1602 w 148110"/>
                <a:gd name="connsiteY32" fmla="*/ 40133 h 132618"/>
                <a:gd name="connsiteX33" fmla="*/ 10100 w 148110"/>
                <a:gd name="connsiteY33" fmla="*/ 94274 h 132618"/>
                <a:gd name="connsiteX34" fmla="*/ 33169 w 148110"/>
                <a:gd name="connsiteY34" fmla="*/ 122382 h 132618"/>
                <a:gd name="connsiteX35" fmla="*/ 39294 w 148110"/>
                <a:gd name="connsiteY35" fmla="*/ 125395 h 132618"/>
                <a:gd name="connsiteX36" fmla="*/ 43542 w 148110"/>
                <a:gd name="connsiteY36" fmla="*/ 129199 h 132618"/>
                <a:gd name="connsiteX37" fmla="*/ 51397 w 148110"/>
                <a:gd name="connsiteY37" fmla="*/ 131718 h 132618"/>
                <a:gd name="connsiteX38" fmla="*/ 51397 w 148110"/>
                <a:gd name="connsiteY38" fmla="*/ 131718 h 13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8110" h="132618">
                  <a:moveTo>
                    <a:pt x="51397" y="131718"/>
                  </a:moveTo>
                  <a:cubicBezTo>
                    <a:pt x="54559" y="129100"/>
                    <a:pt x="54361" y="123715"/>
                    <a:pt x="54755" y="119912"/>
                  </a:cubicBezTo>
                  <a:cubicBezTo>
                    <a:pt x="55200" y="115515"/>
                    <a:pt x="56683" y="111514"/>
                    <a:pt x="56633" y="106969"/>
                  </a:cubicBezTo>
                  <a:cubicBezTo>
                    <a:pt x="56534" y="94718"/>
                    <a:pt x="49619" y="83900"/>
                    <a:pt x="44630" y="73032"/>
                  </a:cubicBezTo>
                  <a:cubicBezTo>
                    <a:pt x="43641" y="70710"/>
                    <a:pt x="43542" y="70513"/>
                    <a:pt x="44333" y="72341"/>
                  </a:cubicBezTo>
                  <a:cubicBezTo>
                    <a:pt x="43987" y="71402"/>
                    <a:pt x="43641" y="70464"/>
                    <a:pt x="43345" y="69525"/>
                  </a:cubicBezTo>
                  <a:cubicBezTo>
                    <a:pt x="42752" y="67598"/>
                    <a:pt x="42209" y="65622"/>
                    <a:pt x="41814" y="63647"/>
                  </a:cubicBezTo>
                  <a:cubicBezTo>
                    <a:pt x="41566" y="62362"/>
                    <a:pt x="39985" y="58361"/>
                    <a:pt x="41566" y="62856"/>
                  </a:cubicBezTo>
                  <a:cubicBezTo>
                    <a:pt x="40974" y="61127"/>
                    <a:pt x="41270" y="58509"/>
                    <a:pt x="41319" y="56731"/>
                  </a:cubicBezTo>
                  <a:cubicBezTo>
                    <a:pt x="41319" y="55694"/>
                    <a:pt x="41369" y="54705"/>
                    <a:pt x="41467" y="53718"/>
                  </a:cubicBezTo>
                  <a:cubicBezTo>
                    <a:pt x="41665" y="51445"/>
                    <a:pt x="41616" y="51692"/>
                    <a:pt x="41270" y="54557"/>
                  </a:cubicBezTo>
                  <a:cubicBezTo>
                    <a:pt x="41024" y="53125"/>
                    <a:pt x="42110" y="51000"/>
                    <a:pt x="42406" y="49568"/>
                  </a:cubicBezTo>
                  <a:cubicBezTo>
                    <a:pt x="43444" y="44628"/>
                    <a:pt x="40776" y="51742"/>
                    <a:pt x="42702" y="48580"/>
                  </a:cubicBezTo>
                  <a:cubicBezTo>
                    <a:pt x="43147" y="47740"/>
                    <a:pt x="43591" y="46950"/>
                    <a:pt x="44086" y="46160"/>
                  </a:cubicBezTo>
                  <a:cubicBezTo>
                    <a:pt x="45370" y="44233"/>
                    <a:pt x="45123" y="44579"/>
                    <a:pt x="43246" y="47197"/>
                  </a:cubicBezTo>
                  <a:cubicBezTo>
                    <a:pt x="43839" y="46505"/>
                    <a:pt x="44481" y="45814"/>
                    <a:pt x="45172" y="45172"/>
                  </a:cubicBezTo>
                  <a:cubicBezTo>
                    <a:pt x="46951" y="43640"/>
                    <a:pt x="46556" y="43887"/>
                    <a:pt x="43987" y="46011"/>
                  </a:cubicBezTo>
                  <a:cubicBezTo>
                    <a:pt x="43789" y="45666"/>
                    <a:pt x="48828" y="43788"/>
                    <a:pt x="44777" y="45221"/>
                  </a:cubicBezTo>
                  <a:cubicBezTo>
                    <a:pt x="45617" y="44925"/>
                    <a:pt x="53225" y="43393"/>
                    <a:pt x="48729" y="43986"/>
                  </a:cubicBezTo>
                  <a:cubicBezTo>
                    <a:pt x="51149" y="43690"/>
                    <a:pt x="53619" y="43640"/>
                    <a:pt x="56040" y="43591"/>
                  </a:cubicBezTo>
                  <a:cubicBezTo>
                    <a:pt x="59992" y="43541"/>
                    <a:pt x="63994" y="43640"/>
                    <a:pt x="67946" y="44035"/>
                  </a:cubicBezTo>
                  <a:cubicBezTo>
                    <a:pt x="69082" y="44134"/>
                    <a:pt x="70218" y="44233"/>
                    <a:pt x="71354" y="44381"/>
                  </a:cubicBezTo>
                  <a:cubicBezTo>
                    <a:pt x="68587" y="43986"/>
                    <a:pt x="68389" y="43986"/>
                    <a:pt x="70810" y="44332"/>
                  </a:cubicBezTo>
                  <a:cubicBezTo>
                    <a:pt x="73034" y="44776"/>
                    <a:pt x="75257" y="45122"/>
                    <a:pt x="77479" y="45666"/>
                  </a:cubicBezTo>
                  <a:cubicBezTo>
                    <a:pt x="81332" y="46554"/>
                    <a:pt x="85186" y="47642"/>
                    <a:pt x="88940" y="48926"/>
                  </a:cubicBezTo>
                  <a:cubicBezTo>
                    <a:pt x="89977" y="49272"/>
                    <a:pt x="97189" y="51643"/>
                    <a:pt x="91558" y="49766"/>
                  </a:cubicBezTo>
                  <a:cubicBezTo>
                    <a:pt x="93682" y="50457"/>
                    <a:pt x="95756" y="51643"/>
                    <a:pt x="97733" y="52631"/>
                  </a:cubicBezTo>
                  <a:cubicBezTo>
                    <a:pt x="108254" y="57867"/>
                    <a:pt x="119369" y="69278"/>
                    <a:pt x="131917" y="64240"/>
                  </a:cubicBezTo>
                  <a:cubicBezTo>
                    <a:pt x="141401" y="60436"/>
                    <a:pt x="147427" y="54014"/>
                    <a:pt x="148070" y="43492"/>
                  </a:cubicBezTo>
                  <a:cubicBezTo>
                    <a:pt x="148959" y="28426"/>
                    <a:pt x="135028" y="20472"/>
                    <a:pt x="123321" y="14693"/>
                  </a:cubicBezTo>
                  <a:cubicBezTo>
                    <a:pt x="115023" y="10593"/>
                    <a:pt x="106230" y="7085"/>
                    <a:pt x="97338" y="4665"/>
                  </a:cubicBezTo>
                  <a:cubicBezTo>
                    <a:pt x="79504" y="-176"/>
                    <a:pt x="60783" y="-1312"/>
                    <a:pt x="42554" y="1552"/>
                  </a:cubicBezTo>
                  <a:cubicBezTo>
                    <a:pt x="22202" y="4714"/>
                    <a:pt x="6000" y="20027"/>
                    <a:pt x="1602" y="40133"/>
                  </a:cubicBezTo>
                  <a:cubicBezTo>
                    <a:pt x="-2497" y="58904"/>
                    <a:pt x="1602" y="77330"/>
                    <a:pt x="10100" y="94274"/>
                  </a:cubicBezTo>
                  <a:cubicBezTo>
                    <a:pt x="15533" y="105092"/>
                    <a:pt x="22450" y="116207"/>
                    <a:pt x="33169" y="122382"/>
                  </a:cubicBezTo>
                  <a:cubicBezTo>
                    <a:pt x="35095" y="123518"/>
                    <a:pt x="37763" y="124308"/>
                    <a:pt x="39294" y="125395"/>
                  </a:cubicBezTo>
                  <a:cubicBezTo>
                    <a:pt x="40826" y="126432"/>
                    <a:pt x="42209" y="127914"/>
                    <a:pt x="43542" y="129199"/>
                  </a:cubicBezTo>
                  <a:cubicBezTo>
                    <a:pt x="45469" y="131125"/>
                    <a:pt x="48433" y="134139"/>
                    <a:pt x="51397" y="131718"/>
                  </a:cubicBezTo>
                  <a:lnTo>
                    <a:pt x="51397" y="131718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7" name="任意多边形: 形状 336"/>
            <p:cNvSpPr/>
            <p:nvPr/>
          </p:nvSpPr>
          <p:spPr>
            <a:xfrm flipH="1">
              <a:off x="607130" y="4831302"/>
              <a:ext cx="166963" cy="135197"/>
            </a:xfrm>
            <a:custGeom>
              <a:avLst/>
              <a:gdLst>
                <a:gd name="connsiteX0" fmla="*/ 26815 w 166963"/>
                <a:gd name="connsiteY0" fmla="*/ 133502 h 135197"/>
                <a:gd name="connsiteX1" fmla="*/ 32002 w 166963"/>
                <a:gd name="connsiteY1" fmla="*/ 130093 h 135197"/>
                <a:gd name="connsiteX2" fmla="*/ 36398 w 166963"/>
                <a:gd name="connsiteY2" fmla="*/ 124462 h 135197"/>
                <a:gd name="connsiteX3" fmla="*/ 39511 w 166963"/>
                <a:gd name="connsiteY3" fmla="*/ 116706 h 135197"/>
                <a:gd name="connsiteX4" fmla="*/ 40301 w 166963"/>
                <a:gd name="connsiteY4" fmla="*/ 110828 h 135197"/>
                <a:gd name="connsiteX5" fmla="*/ 45339 w 166963"/>
                <a:gd name="connsiteY5" fmla="*/ 87116 h 135197"/>
                <a:gd name="connsiteX6" fmla="*/ 46080 w 166963"/>
                <a:gd name="connsiteY6" fmla="*/ 84844 h 135197"/>
                <a:gd name="connsiteX7" fmla="*/ 48748 w 166963"/>
                <a:gd name="connsiteY7" fmla="*/ 79410 h 135197"/>
                <a:gd name="connsiteX8" fmla="*/ 51860 w 166963"/>
                <a:gd name="connsiteY8" fmla="*/ 74174 h 135197"/>
                <a:gd name="connsiteX9" fmla="*/ 53145 w 166963"/>
                <a:gd name="connsiteY9" fmla="*/ 72247 h 135197"/>
                <a:gd name="connsiteX10" fmla="*/ 62085 w 166963"/>
                <a:gd name="connsiteY10" fmla="*/ 63306 h 135197"/>
                <a:gd name="connsiteX11" fmla="*/ 63567 w 166963"/>
                <a:gd name="connsiteY11" fmla="*/ 62269 h 135197"/>
                <a:gd name="connsiteX12" fmla="*/ 69890 w 166963"/>
                <a:gd name="connsiteY12" fmla="*/ 58564 h 135197"/>
                <a:gd name="connsiteX13" fmla="*/ 73397 w 166963"/>
                <a:gd name="connsiteY13" fmla="*/ 56835 h 135197"/>
                <a:gd name="connsiteX14" fmla="*/ 77102 w 166963"/>
                <a:gd name="connsiteY14" fmla="*/ 55847 h 135197"/>
                <a:gd name="connsiteX15" fmla="*/ 83228 w 166963"/>
                <a:gd name="connsiteY15" fmla="*/ 54513 h 135197"/>
                <a:gd name="connsiteX16" fmla="*/ 81500 w 166963"/>
                <a:gd name="connsiteY16" fmla="*/ 54711 h 135197"/>
                <a:gd name="connsiteX17" fmla="*/ 84611 w 166963"/>
                <a:gd name="connsiteY17" fmla="*/ 54563 h 135197"/>
                <a:gd name="connsiteX18" fmla="*/ 90786 w 166963"/>
                <a:gd name="connsiteY18" fmla="*/ 54760 h 135197"/>
                <a:gd name="connsiteX19" fmla="*/ 88464 w 166963"/>
                <a:gd name="connsiteY19" fmla="*/ 54414 h 135197"/>
                <a:gd name="connsiteX20" fmla="*/ 91231 w 166963"/>
                <a:gd name="connsiteY20" fmla="*/ 55007 h 135197"/>
                <a:gd name="connsiteX21" fmla="*/ 96615 w 166963"/>
                <a:gd name="connsiteY21" fmla="*/ 56637 h 135197"/>
                <a:gd name="connsiteX22" fmla="*/ 94244 w 166963"/>
                <a:gd name="connsiteY22" fmla="*/ 55649 h 135197"/>
                <a:gd name="connsiteX23" fmla="*/ 96763 w 166963"/>
                <a:gd name="connsiteY23" fmla="*/ 56884 h 135197"/>
                <a:gd name="connsiteX24" fmla="*/ 101653 w 166963"/>
                <a:gd name="connsiteY24" fmla="*/ 59750 h 135197"/>
                <a:gd name="connsiteX25" fmla="*/ 101604 w 166963"/>
                <a:gd name="connsiteY25" fmla="*/ 59651 h 135197"/>
                <a:gd name="connsiteX26" fmla="*/ 109657 w 166963"/>
                <a:gd name="connsiteY26" fmla="*/ 67406 h 135197"/>
                <a:gd name="connsiteX27" fmla="*/ 109310 w 166963"/>
                <a:gd name="connsiteY27" fmla="*/ 66912 h 135197"/>
                <a:gd name="connsiteX28" fmla="*/ 118795 w 166963"/>
                <a:gd name="connsiteY28" fmla="*/ 77928 h 135197"/>
                <a:gd name="connsiteX29" fmla="*/ 123192 w 166963"/>
                <a:gd name="connsiteY29" fmla="*/ 81139 h 135197"/>
                <a:gd name="connsiteX30" fmla="*/ 120672 w 166963"/>
                <a:gd name="connsiteY30" fmla="*/ 79262 h 135197"/>
                <a:gd name="connsiteX31" fmla="*/ 122549 w 166963"/>
                <a:gd name="connsiteY31" fmla="*/ 80941 h 135197"/>
                <a:gd name="connsiteX32" fmla="*/ 128921 w 166963"/>
                <a:gd name="connsiteY32" fmla="*/ 85733 h 135197"/>
                <a:gd name="connsiteX33" fmla="*/ 150163 w 166963"/>
                <a:gd name="connsiteY33" fmla="*/ 86968 h 135197"/>
                <a:gd name="connsiteX34" fmla="*/ 164587 w 166963"/>
                <a:gd name="connsiteY34" fmla="*/ 70963 h 135197"/>
                <a:gd name="connsiteX35" fmla="*/ 119338 w 166963"/>
                <a:gd name="connsiteY35" fmla="*/ 4571 h 135197"/>
                <a:gd name="connsiteX36" fmla="*/ 47265 w 166963"/>
                <a:gd name="connsiteY36" fmla="*/ 12919 h 135197"/>
                <a:gd name="connsiteX37" fmla="*/ 3548 w 166963"/>
                <a:gd name="connsiteY37" fmla="*/ 71654 h 135197"/>
                <a:gd name="connsiteX38" fmla="*/ 782 w 166963"/>
                <a:gd name="connsiteY38" fmla="*/ 108654 h 135197"/>
                <a:gd name="connsiteX39" fmla="*/ 7845 w 166963"/>
                <a:gd name="connsiteY39" fmla="*/ 127030 h 135197"/>
                <a:gd name="connsiteX40" fmla="*/ 14366 w 166963"/>
                <a:gd name="connsiteY40" fmla="*/ 132563 h 135197"/>
                <a:gd name="connsiteX41" fmla="*/ 22271 w 166963"/>
                <a:gd name="connsiteY41" fmla="*/ 134835 h 135197"/>
                <a:gd name="connsiteX42" fmla="*/ 26815 w 166963"/>
                <a:gd name="connsiteY42" fmla="*/ 133502 h 135197"/>
                <a:gd name="connsiteX43" fmla="*/ 26815 w 166963"/>
                <a:gd name="connsiteY43" fmla="*/ 133502 h 13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6963" h="135197">
                  <a:moveTo>
                    <a:pt x="26815" y="133502"/>
                  </a:moveTo>
                  <a:cubicBezTo>
                    <a:pt x="27358" y="132563"/>
                    <a:pt x="31112" y="130933"/>
                    <a:pt x="32002" y="130093"/>
                  </a:cubicBezTo>
                  <a:cubicBezTo>
                    <a:pt x="33730" y="128463"/>
                    <a:pt x="35163" y="126536"/>
                    <a:pt x="36398" y="124462"/>
                  </a:cubicBezTo>
                  <a:cubicBezTo>
                    <a:pt x="37831" y="122041"/>
                    <a:pt x="38868" y="119423"/>
                    <a:pt x="39511" y="116706"/>
                  </a:cubicBezTo>
                  <a:cubicBezTo>
                    <a:pt x="38621" y="120460"/>
                    <a:pt x="41091" y="106184"/>
                    <a:pt x="40301" y="110828"/>
                  </a:cubicBezTo>
                  <a:cubicBezTo>
                    <a:pt x="41832" y="101491"/>
                    <a:pt x="41931" y="97391"/>
                    <a:pt x="45339" y="87116"/>
                  </a:cubicBezTo>
                  <a:cubicBezTo>
                    <a:pt x="45686" y="86030"/>
                    <a:pt x="47661" y="81337"/>
                    <a:pt x="46080" y="84844"/>
                  </a:cubicBezTo>
                  <a:cubicBezTo>
                    <a:pt x="46921" y="83016"/>
                    <a:pt x="47809" y="81188"/>
                    <a:pt x="48748" y="79410"/>
                  </a:cubicBezTo>
                  <a:cubicBezTo>
                    <a:pt x="49735" y="77632"/>
                    <a:pt x="50724" y="75854"/>
                    <a:pt x="51860" y="74174"/>
                  </a:cubicBezTo>
                  <a:cubicBezTo>
                    <a:pt x="52650" y="72939"/>
                    <a:pt x="55861" y="69185"/>
                    <a:pt x="53145" y="72247"/>
                  </a:cubicBezTo>
                  <a:cubicBezTo>
                    <a:pt x="55960" y="69036"/>
                    <a:pt x="58924" y="66171"/>
                    <a:pt x="62085" y="63306"/>
                  </a:cubicBezTo>
                  <a:cubicBezTo>
                    <a:pt x="66334" y="59453"/>
                    <a:pt x="59023" y="64837"/>
                    <a:pt x="63567" y="62269"/>
                  </a:cubicBezTo>
                  <a:cubicBezTo>
                    <a:pt x="65691" y="61083"/>
                    <a:pt x="67717" y="59700"/>
                    <a:pt x="69890" y="58564"/>
                  </a:cubicBezTo>
                  <a:cubicBezTo>
                    <a:pt x="70680" y="58169"/>
                    <a:pt x="76905" y="55748"/>
                    <a:pt x="73397" y="56835"/>
                  </a:cubicBezTo>
                  <a:cubicBezTo>
                    <a:pt x="69791" y="57971"/>
                    <a:pt x="76362" y="56045"/>
                    <a:pt x="77102" y="55847"/>
                  </a:cubicBezTo>
                  <a:cubicBezTo>
                    <a:pt x="79129" y="55304"/>
                    <a:pt x="81153" y="54958"/>
                    <a:pt x="83228" y="54513"/>
                  </a:cubicBezTo>
                  <a:cubicBezTo>
                    <a:pt x="85155" y="54217"/>
                    <a:pt x="84611" y="54266"/>
                    <a:pt x="81500" y="54711"/>
                  </a:cubicBezTo>
                  <a:cubicBezTo>
                    <a:pt x="82537" y="54612"/>
                    <a:pt x="83574" y="54563"/>
                    <a:pt x="84611" y="54563"/>
                  </a:cubicBezTo>
                  <a:cubicBezTo>
                    <a:pt x="86685" y="54513"/>
                    <a:pt x="88712" y="54711"/>
                    <a:pt x="90786" y="54760"/>
                  </a:cubicBezTo>
                  <a:cubicBezTo>
                    <a:pt x="92811" y="54958"/>
                    <a:pt x="92021" y="54859"/>
                    <a:pt x="88464" y="54414"/>
                  </a:cubicBezTo>
                  <a:cubicBezTo>
                    <a:pt x="89403" y="54563"/>
                    <a:pt x="90293" y="54760"/>
                    <a:pt x="91231" y="55007"/>
                  </a:cubicBezTo>
                  <a:cubicBezTo>
                    <a:pt x="93058" y="55452"/>
                    <a:pt x="94837" y="56094"/>
                    <a:pt x="96615" y="56637"/>
                  </a:cubicBezTo>
                  <a:cubicBezTo>
                    <a:pt x="98591" y="57378"/>
                    <a:pt x="97800" y="57033"/>
                    <a:pt x="94244" y="55649"/>
                  </a:cubicBezTo>
                  <a:cubicBezTo>
                    <a:pt x="95084" y="56045"/>
                    <a:pt x="95924" y="56440"/>
                    <a:pt x="96763" y="56884"/>
                  </a:cubicBezTo>
                  <a:cubicBezTo>
                    <a:pt x="98443" y="57773"/>
                    <a:pt x="100073" y="58712"/>
                    <a:pt x="101653" y="59750"/>
                  </a:cubicBezTo>
                  <a:cubicBezTo>
                    <a:pt x="107236" y="63405"/>
                    <a:pt x="99777" y="57773"/>
                    <a:pt x="101604" y="59651"/>
                  </a:cubicBezTo>
                  <a:cubicBezTo>
                    <a:pt x="104222" y="62269"/>
                    <a:pt x="106989" y="64887"/>
                    <a:pt x="109657" y="67406"/>
                  </a:cubicBezTo>
                  <a:cubicBezTo>
                    <a:pt x="111780" y="69431"/>
                    <a:pt x="105408" y="61182"/>
                    <a:pt x="109310" y="66912"/>
                  </a:cubicBezTo>
                  <a:cubicBezTo>
                    <a:pt x="112077" y="71062"/>
                    <a:pt x="114794" y="74915"/>
                    <a:pt x="118795" y="77928"/>
                  </a:cubicBezTo>
                  <a:cubicBezTo>
                    <a:pt x="120178" y="79114"/>
                    <a:pt x="121660" y="80151"/>
                    <a:pt x="123192" y="81139"/>
                  </a:cubicBezTo>
                  <a:cubicBezTo>
                    <a:pt x="119833" y="78471"/>
                    <a:pt x="118992" y="77829"/>
                    <a:pt x="120672" y="79262"/>
                  </a:cubicBezTo>
                  <a:cubicBezTo>
                    <a:pt x="121314" y="79805"/>
                    <a:pt x="121957" y="80349"/>
                    <a:pt x="122549" y="80941"/>
                  </a:cubicBezTo>
                  <a:cubicBezTo>
                    <a:pt x="124624" y="82621"/>
                    <a:pt x="126748" y="84202"/>
                    <a:pt x="128921" y="85733"/>
                  </a:cubicBezTo>
                  <a:cubicBezTo>
                    <a:pt x="134997" y="90031"/>
                    <a:pt x="143692" y="89586"/>
                    <a:pt x="150163" y="86968"/>
                  </a:cubicBezTo>
                  <a:cubicBezTo>
                    <a:pt x="157672" y="83906"/>
                    <a:pt x="161871" y="78471"/>
                    <a:pt x="164587" y="70963"/>
                  </a:cubicBezTo>
                  <a:cubicBezTo>
                    <a:pt x="175751" y="39891"/>
                    <a:pt x="145372" y="13957"/>
                    <a:pt x="119338" y="4571"/>
                  </a:cubicBezTo>
                  <a:cubicBezTo>
                    <a:pt x="95775" y="-3975"/>
                    <a:pt x="68408" y="-171"/>
                    <a:pt x="47265" y="12919"/>
                  </a:cubicBezTo>
                  <a:cubicBezTo>
                    <a:pt x="25778" y="26159"/>
                    <a:pt x="10118" y="47301"/>
                    <a:pt x="3548" y="71654"/>
                  </a:cubicBezTo>
                  <a:cubicBezTo>
                    <a:pt x="287" y="83708"/>
                    <a:pt x="-948" y="96304"/>
                    <a:pt x="782" y="108654"/>
                  </a:cubicBezTo>
                  <a:cubicBezTo>
                    <a:pt x="1770" y="115471"/>
                    <a:pt x="3252" y="121547"/>
                    <a:pt x="7845" y="127030"/>
                  </a:cubicBezTo>
                  <a:cubicBezTo>
                    <a:pt x="9723" y="129253"/>
                    <a:pt x="11699" y="131180"/>
                    <a:pt x="14366" y="132563"/>
                  </a:cubicBezTo>
                  <a:cubicBezTo>
                    <a:pt x="15947" y="133403"/>
                    <a:pt x="21036" y="133995"/>
                    <a:pt x="22271" y="134835"/>
                  </a:cubicBezTo>
                  <a:cubicBezTo>
                    <a:pt x="23801" y="135675"/>
                    <a:pt x="25926" y="134984"/>
                    <a:pt x="26815" y="133502"/>
                  </a:cubicBezTo>
                  <a:lnTo>
                    <a:pt x="26815" y="133502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38" name="任意多边形: 形状 337"/>
            <p:cNvSpPr/>
            <p:nvPr/>
          </p:nvSpPr>
          <p:spPr>
            <a:xfrm flipH="1">
              <a:off x="94338" y="4712171"/>
              <a:ext cx="191144" cy="122989"/>
            </a:xfrm>
            <a:custGeom>
              <a:avLst/>
              <a:gdLst>
                <a:gd name="connsiteX0" fmla="*/ 2699 w 191144"/>
                <a:gd name="connsiteY0" fmla="*/ 92087 h 122989"/>
                <a:gd name="connsiteX1" fmla="*/ 37969 w 191144"/>
                <a:gd name="connsiteY1" fmla="*/ 95298 h 122989"/>
                <a:gd name="connsiteX2" fmla="*/ 71165 w 191144"/>
                <a:gd name="connsiteY2" fmla="*/ 80231 h 122989"/>
                <a:gd name="connsiteX3" fmla="*/ 102435 w 191144"/>
                <a:gd name="connsiteY3" fmla="*/ 64473 h 122989"/>
                <a:gd name="connsiteX4" fmla="*/ 109153 w 191144"/>
                <a:gd name="connsiteY4" fmla="*/ 60966 h 122989"/>
                <a:gd name="connsiteX5" fmla="*/ 112562 w 191144"/>
                <a:gd name="connsiteY5" fmla="*/ 59187 h 122989"/>
                <a:gd name="connsiteX6" fmla="*/ 124614 w 191144"/>
                <a:gd name="connsiteY6" fmla="*/ 55680 h 122989"/>
                <a:gd name="connsiteX7" fmla="*/ 125849 w 191144"/>
                <a:gd name="connsiteY7" fmla="*/ 55433 h 122989"/>
                <a:gd name="connsiteX8" fmla="*/ 131037 w 191144"/>
                <a:gd name="connsiteY8" fmla="*/ 55335 h 122989"/>
                <a:gd name="connsiteX9" fmla="*/ 134099 w 191144"/>
                <a:gd name="connsiteY9" fmla="*/ 55483 h 122989"/>
                <a:gd name="connsiteX10" fmla="*/ 131975 w 191144"/>
                <a:gd name="connsiteY10" fmla="*/ 55236 h 122989"/>
                <a:gd name="connsiteX11" fmla="*/ 136667 w 191144"/>
                <a:gd name="connsiteY11" fmla="*/ 56520 h 122989"/>
                <a:gd name="connsiteX12" fmla="*/ 135284 w 191144"/>
                <a:gd name="connsiteY12" fmla="*/ 56224 h 122989"/>
                <a:gd name="connsiteX13" fmla="*/ 136915 w 191144"/>
                <a:gd name="connsiteY13" fmla="*/ 57261 h 122989"/>
                <a:gd name="connsiteX14" fmla="*/ 134791 w 191144"/>
                <a:gd name="connsiteY14" fmla="*/ 55927 h 122989"/>
                <a:gd name="connsiteX15" fmla="*/ 133358 w 191144"/>
                <a:gd name="connsiteY15" fmla="*/ 53704 h 122989"/>
                <a:gd name="connsiteX16" fmla="*/ 134544 w 191144"/>
                <a:gd name="connsiteY16" fmla="*/ 55384 h 122989"/>
                <a:gd name="connsiteX17" fmla="*/ 134989 w 191144"/>
                <a:gd name="connsiteY17" fmla="*/ 57706 h 122989"/>
                <a:gd name="connsiteX18" fmla="*/ 134643 w 191144"/>
                <a:gd name="connsiteY18" fmla="*/ 63880 h 122989"/>
                <a:gd name="connsiteX19" fmla="*/ 134247 w 191144"/>
                <a:gd name="connsiteY19" fmla="*/ 68969 h 122989"/>
                <a:gd name="connsiteX20" fmla="*/ 133309 w 191144"/>
                <a:gd name="connsiteY20" fmla="*/ 73068 h 122989"/>
                <a:gd name="connsiteX21" fmla="*/ 131482 w 191144"/>
                <a:gd name="connsiteY21" fmla="*/ 80676 h 122989"/>
                <a:gd name="connsiteX22" fmla="*/ 136421 w 191144"/>
                <a:gd name="connsiteY22" fmla="*/ 116194 h 122989"/>
                <a:gd name="connsiteX23" fmla="*/ 154798 w 191144"/>
                <a:gd name="connsiteY23" fmla="*/ 121183 h 122989"/>
                <a:gd name="connsiteX24" fmla="*/ 181769 w 191144"/>
                <a:gd name="connsiteY24" fmla="*/ 93125 h 122989"/>
                <a:gd name="connsiteX25" fmla="*/ 190117 w 191144"/>
                <a:gd name="connsiteY25" fmla="*/ 46048 h 122989"/>
                <a:gd name="connsiteX26" fmla="*/ 128270 w 191144"/>
                <a:gd name="connsiteY26" fmla="*/ 107 h 122989"/>
                <a:gd name="connsiteX27" fmla="*/ 54667 w 191144"/>
                <a:gd name="connsiteY27" fmla="*/ 33352 h 122989"/>
                <a:gd name="connsiteX28" fmla="*/ 18754 w 191144"/>
                <a:gd name="connsiteY28" fmla="*/ 59237 h 122989"/>
                <a:gd name="connsiteX29" fmla="*/ 5712 w 191144"/>
                <a:gd name="connsiteY29" fmla="*/ 71439 h 122989"/>
                <a:gd name="connsiteX30" fmla="*/ 2699 w 191144"/>
                <a:gd name="connsiteY30" fmla="*/ 92087 h 122989"/>
                <a:gd name="connsiteX31" fmla="*/ 2699 w 191144"/>
                <a:gd name="connsiteY31" fmla="*/ 92087 h 122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1144" h="122989">
                  <a:moveTo>
                    <a:pt x="2699" y="92087"/>
                  </a:moveTo>
                  <a:cubicBezTo>
                    <a:pt x="12777" y="101720"/>
                    <a:pt x="25570" y="98509"/>
                    <a:pt x="37969" y="95298"/>
                  </a:cubicBezTo>
                  <a:cubicBezTo>
                    <a:pt x="49529" y="92334"/>
                    <a:pt x="60644" y="85863"/>
                    <a:pt x="71165" y="80231"/>
                  </a:cubicBezTo>
                  <a:cubicBezTo>
                    <a:pt x="82181" y="74353"/>
                    <a:pt x="90776" y="70697"/>
                    <a:pt x="102435" y="64473"/>
                  </a:cubicBezTo>
                  <a:cubicBezTo>
                    <a:pt x="104657" y="63288"/>
                    <a:pt x="106880" y="62102"/>
                    <a:pt x="109153" y="60966"/>
                  </a:cubicBezTo>
                  <a:cubicBezTo>
                    <a:pt x="110289" y="60422"/>
                    <a:pt x="117749" y="57311"/>
                    <a:pt x="112562" y="59187"/>
                  </a:cubicBezTo>
                  <a:cubicBezTo>
                    <a:pt x="116514" y="57706"/>
                    <a:pt x="120514" y="56718"/>
                    <a:pt x="124614" y="55680"/>
                  </a:cubicBezTo>
                  <a:cubicBezTo>
                    <a:pt x="130049" y="54347"/>
                    <a:pt x="119823" y="55483"/>
                    <a:pt x="125849" y="55433"/>
                  </a:cubicBezTo>
                  <a:cubicBezTo>
                    <a:pt x="127579" y="55433"/>
                    <a:pt x="129307" y="55335"/>
                    <a:pt x="131037" y="55335"/>
                  </a:cubicBezTo>
                  <a:cubicBezTo>
                    <a:pt x="132074" y="55335"/>
                    <a:pt x="133061" y="55384"/>
                    <a:pt x="134099" y="55483"/>
                  </a:cubicBezTo>
                  <a:cubicBezTo>
                    <a:pt x="130740" y="54939"/>
                    <a:pt x="129999" y="54890"/>
                    <a:pt x="131975" y="55236"/>
                  </a:cubicBezTo>
                  <a:cubicBezTo>
                    <a:pt x="132864" y="55631"/>
                    <a:pt x="136125" y="55631"/>
                    <a:pt x="136667" y="56520"/>
                  </a:cubicBezTo>
                  <a:cubicBezTo>
                    <a:pt x="133061" y="54939"/>
                    <a:pt x="132618" y="54841"/>
                    <a:pt x="135284" y="56224"/>
                  </a:cubicBezTo>
                  <a:cubicBezTo>
                    <a:pt x="135828" y="56570"/>
                    <a:pt x="136372" y="56915"/>
                    <a:pt x="136915" y="57261"/>
                  </a:cubicBezTo>
                  <a:cubicBezTo>
                    <a:pt x="134000" y="54890"/>
                    <a:pt x="133259" y="54445"/>
                    <a:pt x="134791" y="55927"/>
                  </a:cubicBezTo>
                  <a:cubicBezTo>
                    <a:pt x="136273" y="57459"/>
                    <a:pt x="135828" y="56718"/>
                    <a:pt x="133358" y="53704"/>
                  </a:cubicBezTo>
                  <a:cubicBezTo>
                    <a:pt x="134791" y="53013"/>
                    <a:pt x="136618" y="63041"/>
                    <a:pt x="134544" y="55384"/>
                  </a:cubicBezTo>
                  <a:cubicBezTo>
                    <a:pt x="135976" y="60768"/>
                    <a:pt x="135383" y="51580"/>
                    <a:pt x="134989" y="57706"/>
                  </a:cubicBezTo>
                  <a:cubicBezTo>
                    <a:pt x="134840" y="59781"/>
                    <a:pt x="134840" y="61806"/>
                    <a:pt x="134643" y="63880"/>
                  </a:cubicBezTo>
                  <a:cubicBezTo>
                    <a:pt x="134593" y="64720"/>
                    <a:pt x="133853" y="71834"/>
                    <a:pt x="134247" y="68969"/>
                  </a:cubicBezTo>
                  <a:cubicBezTo>
                    <a:pt x="134692" y="65659"/>
                    <a:pt x="133457" y="72427"/>
                    <a:pt x="133309" y="73068"/>
                  </a:cubicBezTo>
                  <a:cubicBezTo>
                    <a:pt x="132717" y="75588"/>
                    <a:pt x="131975" y="78107"/>
                    <a:pt x="131482" y="80676"/>
                  </a:cubicBezTo>
                  <a:cubicBezTo>
                    <a:pt x="129159" y="92680"/>
                    <a:pt x="130493" y="105326"/>
                    <a:pt x="136421" y="116194"/>
                  </a:cubicBezTo>
                  <a:cubicBezTo>
                    <a:pt x="139780" y="122319"/>
                    <a:pt x="148771" y="125085"/>
                    <a:pt x="154798" y="121183"/>
                  </a:cubicBezTo>
                  <a:cubicBezTo>
                    <a:pt x="165418" y="114267"/>
                    <a:pt x="175050" y="106314"/>
                    <a:pt x="181769" y="93125"/>
                  </a:cubicBezTo>
                  <a:cubicBezTo>
                    <a:pt x="189426" y="78008"/>
                    <a:pt x="193081" y="62942"/>
                    <a:pt x="190117" y="46048"/>
                  </a:cubicBezTo>
                  <a:cubicBezTo>
                    <a:pt x="184979" y="16655"/>
                    <a:pt x="157169" y="-1573"/>
                    <a:pt x="128270" y="107"/>
                  </a:cubicBezTo>
                  <a:cubicBezTo>
                    <a:pt x="99866" y="1786"/>
                    <a:pt x="74228" y="17001"/>
                    <a:pt x="54667" y="33352"/>
                  </a:cubicBezTo>
                  <a:cubicBezTo>
                    <a:pt x="43305" y="42837"/>
                    <a:pt x="30017" y="49752"/>
                    <a:pt x="18754" y="59237"/>
                  </a:cubicBezTo>
                  <a:cubicBezTo>
                    <a:pt x="14208" y="63090"/>
                    <a:pt x="9664" y="66943"/>
                    <a:pt x="5712" y="71439"/>
                  </a:cubicBezTo>
                  <a:cubicBezTo>
                    <a:pt x="1612" y="76280"/>
                    <a:pt x="-3081" y="86555"/>
                    <a:pt x="2699" y="92087"/>
                  </a:cubicBezTo>
                  <a:lnTo>
                    <a:pt x="2699" y="92087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6" name="任意多边形: 形状 385"/>
            <p:cNvSpPr/>
            <p:nvPr/>
          </p:nvSpPr>
          <p:spPr>
            <a:xfrm flipH="1">
              <a:off x="1" y="5088690"/>
              <a:ext cx="46131" cy="60246"/>
            </a:xfrm>
            <a:custGeom>
              <a:avLst/>
              <a:gdLst>
                <a:gd name="connsiteX0" fmla="*/ 46131 w 46131"/>
                <a:gd name="connsiteY0" fmla="*/ 0 h 60246"/>
                <a:gd name="connsiteX1" fmla="*/ 46106 w 46131"/>
                <a:gd name="connsiteY1" fmla="*/ 5 h 60246"/>
                <a:gd name="connsiteX2" fmla="*/ 3175 w 46131"/>
                <a:gd name="connsiteY2" fmla="*/ 36503 h 60246"/>
                <a:gd name="connsiteX3" fmla="*/ 3590 w 46131"/>
                <a:gd name="connsiteY3" fmla="*/ 52627 h 60246"/>
                <a:gd name="connsiteX4" fmla="*/ 4611 w 46131"/>
                <a:gd name="connsiteY4" fmla="*/ 52318 h 60246"/>
                <a:gd name="connsiteX5" fmla="*/ 3672 w 46131"/>
                <a:gd name="connsiteY5" fmla="*/ 55826 h 60246"/>
                <a:gd name="connsiteX6" fmla="*/ 3590 w 46131"/>
                <a:gd name="connsiteY6" fmla="*/ 52627 h 60246"/>
                <a:gd name="connsiteX7" fmla="*/ 1993 w 46131"/>
                <a:gd name="connsiteY7" fmla="*/ 53109 h 60246"/>
                <a:gd name="connsiteX8" fmla="*/ 412 w 46131"/>
                <a:gd name="connsiteY8" fmla="*/ 55677 h 60246"/>
                <a:gd name="connsiteX9" fmla="*/ 20912 w 46131"/>
                <a:gd name="connsiteY9" fmla="*/ 59432 h 60246"/>
                <a:gd name="connsiteX10" fmla="*/ 25556 w 46131"/>
                <a:gd name="connsiteY10" fmla="*/ 58888 h 60246"/>
                <a:gd name="connsiteX11" fmla="*/ 30101 w 46131"/>
                <a:gd name="connsiteY11" fmla="*/ 57209 h 60246"/>
                <a:gd name="connsiteX12" fmla="*/ 39190 w 46131"/>
                <a:gd name="connsiteY12" fmla="*/ 53207 h 60246"/>
                <a:gd name="connsiteX13" fmla="*/ 41067 w 46131"/>
                <a:gd name="connsiteY13" fmla="*/ 52170 h 60246"/>
                <a:gd name="connsiteX14" fmla="*/ 46131 w 46131"/>
                <a:gd name="connsiteY14" fmla="*/ 50572 h 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131" h="60246">
                  <a:moveTo>
                    <a:pt x="46131" y="0"/>
                  </a:moveTo>
                  <a:lnTo>
                    <a:pt x="46106" y="5"/>
                  </a:lnTo>
                  <a:cubicBezTo>
                    <a:pt x="29545" y="6600"/>
                    <a:pt x="8594" y="18919"/>
                    <a:pt x="3175" y="36503"/>
                  </a:cubicBezTo>
                  <a:lnTo>
                    <a:pt x="3590" y="52627"/>
                  </a:lnTo>
                  <a:lnTo>
                    <a:pt x="4611" y="52318"/>
                  </a:lnTo>
                  <a:cubicBezTo>
                    <a:pt x="4315" y="53454"/>
                    <a:pt x="3969" y="54640"/>
                    <a:pt x="3672" y="55826"/>
                  </a:cubicBezTo>
                  <a:lnTo>
                    <a:pt x="3590" y="52627"/>
                  </a:lnTo>
                  <a:lnTo>
                    <a:pt x="1993" y="53109"/>
                  </a:lnTo>
                  <a:cubicBezTo>
                    <a:pt x="313" y="52763"/>
                    <a:pt x="-575" y="54442"/>
                    <a:pt x="412" y="55677"/>
                  </a:cubicBezTo>
                  <a:cubicBezTo>
                    <a:pt x="5056" y="61457"/>
                    <a:pt x="14490" y="60519"/>
                    <a:pt x="20912" y="59432"/>
                  </a:cubicBezTo>
                  <a:cubicBezTo>
                    <a:pt x="17356" y="60024"/>
                    <a:pt x="24370" y="59185"/>
                    <a:pt x="25556" y="58888"/>
                  </a:cubicBezTo>
                  <a:cubicBezTo>
                    <a:pt x="27087" y="58542"/>
                    <a:pt x="34447" y="55480"/>
                    <a:pt x="30101" y="57209"/>
                  </a:cubicBezTo>
                  <a:cubicBezTo>
                    <a:pt x="33163" y="55974"/>
                    <a:pt x="36177" y="54640"/>
                    <a:pt x="39190" y="53207"/>
                  </a:cubicBezTo>
                  <a:cubicBezTo>
                    <a:pt x="40919" y="52368"/>
                    <a:pt x="45364" y="50737"/>
                    <a:pt x="41067" y="52170"/>
                  </a:cubicBezTo>
                  <a:lnTo>
                    <a:pt x="46131" y="50572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7" name="任意多边形: 形状 386"/>
            <p:cNvSpPr/>
            <p:nvPr/>
          </p:nvSpPr>
          <p:spPr>
            <a:xfrm flipH="1">
              <a:off x="0" y="5645416"/>
              <a:ext cx="13541" cy="100664"/>
            </a:xfrm>
            <a:custGeom>
              <a:avLst/>
              <a:gdLst>
                <a:gd name="connsiteX0" fmla="*/ 13541 w 13541"/>
                <a:gd name="connsiteY0" fmla="*/ 0 h 100664"/>
                <a:gd name="connsiteX1" fmla="*/ 10157 w 13541"/>
                <a:gd name="connsiteY1" fmla="*/ 8646 h 100664"/>
                <a:gd name="connsiteX2" fmla="*/ 3389 w 13541"/>
                <a:gd name="connsiteY2" fmla="*/ 44806 h 100664"/>
                <a:gd name="connsiteX3" fmla="*/ 2351 w 13541"/>
                <a:gd name="connsiteY3" fmla="*/ 90253 h 100664"/>
                <a:gd name="connsiteX4" fmla="*/ 12842 w 13541"/>
                <a:gd name="connsiteY4" fmla="*/ 100664 h 100664"/>
                <a:gd name="connsiteX5" fmla="*/ 13541 w 13541"/>
                <a:gd name="connsiteY5" fmla="*/ 100477 h 10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41" h="100664">
                  <a:moveTo>
                    <a:pt x="13541" y="0"/>
                  </a:moveTo>
                  <a:lnTo>
                    <a:pt x="10157" y="8646"/>
                  </a:lnTo>
                  <a:cubicBezTo>
                    <a:pt x="6995" y="20502"/>
                    <a:pt x="5069" y="32654"/>
                    <a:pt x="3389" y="44806"/>
                  </a:cubicBezTo>
                  <a:cubicBezTo>
                    <a:pt x="1314" y="59773"/>
                    <a:pt x="-2490" y="75680"/>
                    <a:pt x="2351" y="90253"/>
                  </a:cubicBezTo>
                  <a:cubicBezTo>
                    <a:pt x="3907" y="95143"/>
                    <a:pt x="8081" y="99083"/>
                    <a:pt x="12842" y="100664"/>
                  </a:cubicBezTo>
                  <a:lnTo>
                    <a:pt x="13541" y="100477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1" name="任意多边形: 形状 340"/>
            <p:cNvSpPr/>
            <p:nvPr/>
          </p:nvSpPr>
          <p:spPr>
            <a:xfrm flipH="1">
              <a:off x="567811" y="5555475"/>
              <a:ext cx="180462" cy="141222"/>
            </a:xfrm>
            <a:custGeom>
              <a:avLst/>
              <a:gdLst>
                <a:gd name="connsiteX0" fmla="*/ 178780 w 180462"/>
                <a:gd name="connsiteY0" fmla="*/ 117852 h 141222"/>
                <a:gd name="connsiteX1" fmla="*/ 137138 w 180462"/>
                <a:gd name="connsiteY1" fmla="*/ 80210 h 141222"/>
                <a:gd name="connsiteX2" fmla="*/ 96433 w 180462"/>
                <a:gd name="connsiteY2" fmla="*/ 50275 h 141222"/>
                <a:gd name="connsiteX3" fmla="*/ 55975 w 180462"/>
                <a:gd name="connsiteY3" fmla="*/ 20339 h 141222"/>
                <a:gd name="connsiteX4" fmla="*/ 32857 w 180462"/>
                <a:gd name="connsiteY4" fmla="*/ 7199 h 141222"/>
                <a:gd name="connsiteX5" fmla="*/ 8553 w 180462"/>
                <a:gd name="connsiteY5" fmla="*/ 234 h 141222"/>
                <a:gd name="connsiteX6" fmla="*/ 7 w 180462"/>
                <a:gd name="connsiteY6" fmla="*/ 11201 h 141222"/>
                <a:gd name="connsiteX7" fmla="*/ 12357 w 180462"/>
                <a:gd name="connsiteY7" fmla="*/ 34171 h 141222"/>
                <a:gd name="connsiteX8" fmla="*/ 30238 w 180462"/>
                <a:gd name="connsiteY8" fmla="*/ 54177 h 141222"/>
                <a:gd name="connsiteX9" fmla="*/ 72870 w 180462"/>
                <a:gd name="connsiteY9" fmla="*/ 88114 h 141222"/>
                <a:gd name="connsiteX10" fmla="*/ 115402 w 180462"/>
                <a:gd name="connsiteY10" fmla="*/ 118247 h 141222"/>
                <a:gd name="connsiteX11" fmla="*/ 165196 w 180462"/>
                <a:gd name="connsiteY11" fmla="*/ 141218 h 141222"/>
                <a:gd name="connsiteX12" fmla="*/ 178780 w 180462"/>
                <a:gd name="connsiteY12" fmla="*/ 117852 h 141222"/>
                <a:gd name="connsiteX13" fmla="*/ 178780 w 180462"/>
                <a:gd name="connsiteY13" fmla="*/ 117852 h 1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462" h="141222">
                  <a:moveTo>
                    <a:pt x="178780" y="117852"/>
                  </a:moveTo>
                  <a:cubicBezTo>
                    <a:pt x="170827" y="100859"/>
                    <a:pt x="151809" y="90980"/>
                    <a:pt x="137138" y="80210"/>
                  </a:cubicBezTo>
                  <a:cubicBezTo>
                    <a:pt x="123553" y="70232"/>
                    <a:pt x="110018" y="60204"/>
                    <a:pt x="96433" y="50275"/>
                  </a:cubicBezTo>
                  <a:cubicBezTo>
                    <a:pt x="83292" y="40642"/>
                    <a:pt x="70252" y="28144"/>
                    <a:pt x="55975" y="20339"/>
                  </a:cubicBezTo>
                  <a:cubicBezTo>
                    <a:pt x="48220" y="16141"/>
                    <a:pt x="40662" y="11398"/>
                    <a:pt x="32857" y="7199"/>
                  </a:cubicBezTo>
                  <a:cubicBezTo>
                    <a:pt x="24805" y="2852"/>
                    <a:pt x="17839" y="-1001"/>
                    <a:pt x="8553" y="234"/>
                  </a:cubicBezTo>
                  <a:cubicBezTo>
                    <a:pt x="3811" y="876"/>
                    <a:pt x="-191" y="6656"/>
                    <a:pt x="7" y="11201"/>
                  </a:cubicBezTo>
                  <a:cubicBezTo>
                    <a:pt x="401" y="20488"/>
                    <a:pt x="6675" y="27206"/>
                    <a:pt x="12357" y="34171"/>
                  </a:cubicBezTo>
                  <a:cubicBezTo>
                    <a:pt x="17938" y="40988"/>
                    <a:pt x="24311" y="47805"/>
                    <a:pt x="30238" y="54177"/>
                  </a:cubicBezTo>
                  <a:cubicBezTo>
                    <a:pt x="42291" y="67120"/>
                    <a:pt x="58791" y="77444"/>
                    <a:pt x="72870" y="88114"/>
                  </a:cubicBezTo>
                  <a:cubicBezTo>
                    <a:pt x="86750" y="98636"/>
                    <a:pt x="100879" y="108615"/>
                    <a:pt x="115402" y="118247"/>
                  </a:cubicBezTo>
                  <a:cubicBezTo>
                    <a:pt x="130666" y="128374"/>
                    <a:pt x="146177" y="140674"/>
                    <a:pt x="165196" y="141218"/>
                  </a:cubicBezTo>
                  <a:cubicBezTo>
                    <a:pt x="177842" y="141514"/>
                    <a:pt x="183572" y="128077"/>
                    <a:pt x="178780" y="117852"/>
                  </a:cubicBezTo>
                  <a:lnTo>
                    <a:pt x="178780" y="117852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2" name="任意多边形: 形状 341"/>
            <p:cNvSpPr/>
            <p:nvPr/>
          </p:nvSpPr>
          <p:spPr>
            <a:xfrm flipH="1">
              <a:off x="579068" y="5027844"/>
              <a:ext cx="91346" cy="188303"/>
            </a:xfrm>
            <a:custGeom>
              <a:avLst/>
              <a:gdLst>
                <a:gd name="connsiteX0" fmla="*/ 3557 w 91346"/>
                <a:gd name="connsiteY0" fmla="*/ 2017 h 188303"/>
                <a:gd name="connsiteX1" fmla="*/ 0 w 91346"/>
                <a:gd name="connsiteY1" fmla="*/ 11353 h 188303"/>
                <a:gd name="connsiteX2" fmla="*/ 1186 w 91346"/>
                <a:gd name="connsiteY2" fmla="*/ 17331 h 188303"/>
                <a:gd name="connsiteX3" fmla="*/ 938 w 91346"/>
                <a:gd name="connsiteY3" fmla="*/ 18220 h 188303"/>
                <a:gd name="connsiteX4" fmla="*/ 4792 w 91346"/>
                <a:gd name="connsiteY4" fmla="*/ 43808 h 188303"/>
                <a:gd name="connsiteX5" fmla="*/ 18771 w 91346"/>
                <a:gd name="connsiteY5" fmla="*/ 90391 h 188303"/>
                <a:gd name="connsiteX6" fmla="*/ 34678 w 91346"/>
                <a:gd name="connsiteY6" fmla="*/ 136826 h 188303"/>
                <a:gd name="connsiteX7" fmla="*/ 63526 w 91346"/>
                <a:gd name="connsiteY7" fmla="*/ 185977 h 188303"/>
                <a:gd name="connsiteX8" fmla="*/ 90103 w 91346"/>
                <a:gd name="connsiteY8" fmla="*/ 174961 h 188303"/>
                <a:gd name="connsiteX9" fmla="*/ 74937 w 91346"/>
                <a:gd name="connsiteY9" fmla="*/ 116622 h 188303"/>
                <a:gd name="connsiteX10" fmla="*/ 55326 w 91346"/>
                <a:gd name="connsiteY10" fmla="*/ 68261 h 188303"/>
                <a:gd name="connsiteX11" fmla="*/ 32109 w 91346"/>
                <a:gd name="connsiteY11" fmla="*/ 17083 h 188303"/>
                <a:gd name="connsiteX12" fmla="*/ 23464 w 91346"/>
                <a:gd name="connsiteY12" fmla="*/ 7006 h 188303"/>
                <a:gd name="connsiteX13" fmla="*/ 21389 w 91346"/>
                <a:gd name="connsiteY13" fmla="*/ 5672 h 188303"/>
                <a:gd name="connsiteX14" fmla="*/ 16795 w 91346"/>
                <a:gd name="connsiteY14" fmla="*/ 1622 h 188303"/>
                <a:gd name="connsiteX15" fmla="*/ 3557 w 91346"/>
                <a:gd name="connsiteY15" fmla="*/ 2017 h 188303"/>
                <a:gd name="connsiteX16" fmla="*/ 3557 w 91346"/>
                <a:gd name="connsiteY16" fmla="*/ 2017 h 18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346" h="188303">
                  <a:moveTo>
                    <a:pt x="3557" y="2017"/>
                  </a:moveTo>
                  <a:cubicBezTo>
                    <a:pt x="1926" y="5030"/>
                    <a:pt x="148" y="7846"/>
                    <a:pt x="0" y="11353"/>
                  </a:cubicBezTo>
                  <a:cubicBezTo>
                    <a:pt x="148" y="13428"/>
                    <a:pt x="493" y="15404"/>
                    <a:pt x="1186" y="17331"/>
                  </a:cubicBezTo>
                  <a:cubicBezTo>
                    <a:pt x="1284" y="15651"/>
                    <a:pt x="1186" y="15947"/>
                    <a:pt x="938" y="18220"/>
                  </a:cubicBezTo>
                  <a:cubicBezTo>
                    <a:pt x="1580" y="26766"/>
                    <a:pt x="2668" y="35410"/>
                    <a:pt x="4792" y="43808"/>
                  </a:cubicBezTo>
                  <a:cubicBezTo>
                    <a:pt x="8793" y="59566"/>
                    <a:pt x="13733" y="74979"/>
                    <a:pt x="18771" y="90391"/>
                  </a:cubicBezTo>
                  <a:cubicBezTo>
                    <a:pt x="23859" y="105952"/>
                    <a:pt x="29095" y="121463"/>
                    <a:pt x="34678" y="136826"/>
                  </a:cubicBezTo>
                  <a:cubicBezTo>
                    <a:pt x="41049" y="154461"/>
                    <a:pt x="46138" y="176048"/>
                    <a:pt x="63526" y="185977"/>
                  </a:cubicBezTo>
                  <a:cubicBezTo>
                    <a:pt x="73603" y="191757"/>
                    <a:pt x="87139" y="186274"/>
                    <a:pt x="90103" y="174961"/>
                  </a:cubicBezTo>
                  <a:cubicBezTo>
                    <a:pt x="95388" y="154708"/>
                    <a:pt x="82594" y="134701"/>
                    <a:pt x="74937" y="116622"/>
                  </a:cubicBezTo>
                  <a:cubicBezTo>
                    <a:pt x="68169" y="100617"/>
                    <a:pt x="61600" y="84513"/>
                    <a:pt x="55326" y="68261"/>
                  </a:cubicBezTo>
                  <a:cubicBezTo>
                    <a:pt x="48558" y="50773"/>
                    <a:pt x="43273" y="32199"/>
                    <a:pt x="32109" y="17083"/>
                  </a:cubicBezTo>
                  <a:cubicBezTo>
                    <a:pt x="29441" y="13477"/>
                    <a:pt x="27514" y="9328"/>
                    <a:pt x="23464" y="7006"/>
                  </a:cubicBezTo>
                  <a:cubicBezTo>
                    <a:pt x="19314" y="5722"/>
                    <a:pt x="18623" y="5228"/>
                    <a:pt x="21389" y="5672"/>
                  </a:cubicBezTo>
                  <a:cubicBezTo>
                    <a:pt x="20055" y="4091"/>
                    <a:pt x="18524" y="2758"/>
                    <a:pt x="16795" y="1622"/>
                  </a:cubicBezTo>
                  <a:cubicBezTo>
                    <a:pt x="14276" y="387"/>
                    <a:pt x="5483" y="-1490"/>
                    <a:pt x="3557" y="2017"/>
                  </a:cubicBezTo>
                  <a:lnTo>
                    <a:pt x="3557" y="2017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3" name="任意多边形: 形状 342"/>
            <p:cNvSpPr/>
            <p:nvPr/>
          </p:nvSpPr>
          <p:spPr>
            <a:xfrm flipH="1">
              <a:off x="244686" y="4869993"/>
              <a:ext cx="89663" cy="220333"/>
            </a:xfrm>
            <a:custGeom>
              <a:avLst/>
              <a:gdLst>
                <a:gd name="connsiteX0" fmla="*/ 76216 w 89663"/>
                <a:gd name="connsiteY0" fmla="*/ 1299 h 220333"/>
                <a:gd name="connsiteX1" fmla="*/ 71918 w 89663"/>
                <a:gd name="connsiteY1" fmla="*/ 6239 h 220333"/>
                <a:gd name="connsiteX2" fmla="*/ 69103 w 89663"/>
                <a:gd name="connsiteY2" fmla="*/ 8066 h 220333"/>
                <a:gd name="connsiteX3" fmla="*/ 58779 w 89663"/>
                <a:gd name="connsiteY3" fmla="*/ 19230 h 220333"/>
                <a:gd name="connsiteX4" fmla="*/ 64706 w 89663"/>
                <a:gd name="connsiteY4" fmla="*/ 13303 h 220333"/>
                <a:gd name="connsiteX5" fmla="*/ 44503 w 89663"/>
                <a:gd name="connsiteY5" fmla="*/ 46004 h 220333"/>
                <a:gd name="connsiteX6" fmla="*/ 30078 w 89663"/>
                <a:gd name="connsiteY6" fmla="*/ 83399 h 220333"/>
                <a:gd name="connsiteX7" fmla="*/ 18470 w 89663"/>
                <a:gd name="connsiteY7" fmla="*/ 117188 h 220333"/>
                <a:gd name="connsiteX8" fmla="*/ 14715 w 89663"/>
                <a:gd name="connsiteY8" fmla="*/ 165351 h 220333"/>
                <a:gd name="connsiteX9" fmla="*/ 11355 w 89663"/>
                <a:gd name="connsiteY9" fmla="*/ 152607 h 220333"/>
                <a:gd name="connsiteX10" fmla="*/ 10862 w 89663"/>
                <a:gd name="connsiteY10" fmla="*/ 161202 h 220333"/>
                <a:gd name="connsiteX11" fmla="*/ 28251 w 89663"/>
                <a:gd name="connsiteY11" fmla="*/ 138923 h 220333"/>
                <a:gd name="connsiteX12" fmla="*/ 8590 w 89663"/>
                <a:gd name="connsiteY12" fmla="*/ 156262 h 220333"/>
                <a:gd name="connsiteX13" fmla="*/ 1723 w 89663"/>
                <a:gd name="connsiteY13" fmla="*/ 176022 h 220333"/>
                <a:gd name="connsiteX14" fmla="*/ 12541 w 89663"/>
                <a:gd name="connsiteY14" fmla="*/ 216084 h 220333"/>
                <a:gd name="connsiteX15" fmla="*/ 30967 w 89663"/>
                <a:gd name="connsiteY15" fmla="*/ 218455 h 220333"/>
                <a:gd name="connsiteX16" fmla="*/ 54333 w 89663"/>
                <a:gd name="connsiteY16" fmla="*/ 190248 h 220333"/>
                <a:gd name="connsiteX17" fmla="*/ 54135 w 89663"/>
                <a:gd name="connsiteY17" fmla="*/ 149840 h 220333"/>
                <a:gd name="connsiteX18" fmla="*/ 54185 w 89663"/>
                <a:gd name="connsiteY18" fmla="*/ 172909 h 220333"/>
                <a:gd name="connsiteX19" fmla="*/ 58383 w 89663"/>
                <a:gd name="connsiteY19" fmla="*/ 165351 h 220333"/>
                <a:gd name="connsiteX20" fmla="*/ 42872 w 89663"/>
                <a:gd name="connsiteY20" fmla="*/ 177207 h 220333"/>
                <a:gd name="connsiteX21" fmla="*/ 65151 w 89663"/>
                <a:gd name="connsiteY21" fmla="*/ 152854 h 220333"/>
                <a:gd name="connsiteX22" fmla="*/ 70239 w 89663"/>
                <a:gd name="connsiteY22" fmla="*/ 134230 h 220333"/>
                <a:gd name="connsiteX23" fmla="*/ 78835 w 89663"/>
                <a:gd name="connsiteY23" fmla="*/ 98120 h 220333"/>
                <a:gd name="connsiteX24" fmla="*/ 86096 w 89663"/>
                <a:gd name="connsiteY24" fmla="*/ 61614 h 220333"/>
                <a:gd name="connsiteX25" fmla="*/ 86639 w 89663"/>
                <a:gd name="connsiteY25" fmla="*/ 19230 h 220333"/>
                <a:gd name="connsiteX26" fmla="*/ 88764 w 89663"/>
                <a:gd name="connsiteY26" fmla="*/ 27332 h 220333"/>
                <a:gd name="connsiteX27" fmla="*/ 85750 w 89663"/>
                <a:gd name="connsiteY27" fmla="*/ 12561 h 220333"/>
                <a:gd name="connsiteX28" fmla="*/ 83775 w 89663"/>
                <a:gd name="connsiteY28" fmla="*/ 9943 h 220333"/>
                <a:gd name="connsiteX29" fmla="*/ 84614 w 89663"/>
                <a:gd name="connsiteY29" fmla="*/ 10141 h 220333"/>
                <a:gd name="connsiteX30" fmla="*/ 83577 w 89663"/>
                <a:gd name="connsiteY30" fmla="*/ 3274 h 220333"/>
                <a:gd name="connsiteX31" fmla="*/ 76216 w 89663"/>
                <a:gd name="connsiteY31" fmla="*/ 1299 h 220333"/>
                <a:gd name="connsiteX32" fmla="*/ 76216 w 89663"/>
                <a:gd name="connsiteY32" fmla="*/ 1299 h 22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9663" h="220333">
                  <a:moveTo>
                    <a:pt x="76216" y="1299"/>
                  </a:moveTo>
                  <a:cubicBezTo>
                    <a:pt x="74784" y="2929"/>
                    <a:pt x="73400" y="4658"/>
                    <a:pt x="71918" y="6239"/>
                  </a:cubicBezTo>
                  <a:cubicBezTo>
                    <a:pt x="68906" y="9351"/>
                    <a:pt x="77353" y="3818"/>
                    <a:pt x="69103" y="8066"/>
                  </a:cubicBezTo>
                  <a:cubicBezTo>
                    <a:pt x="64262" y="10536"/>
                    <a:pt x="61694" y="14834"/>
                    <a:pt x="58779" y="19230"/>
                  </a:cubicBezTo>
                  <a:cubicBezTo>
                    <a:pt x="60754" y="17254"/>
                    <a:pt x="62731" y="15278"/>
                    <a:pt x="64706" y="13303"/>
                  </a:cubicBezTo>
                  <a:cubicBezTo>
                    <a:pt x="53740" y="20564"/>
                    <a:pt x="49344" y="34247"/>
                    <a:pt x="44503" y="46004"/>
                  </a:cubicBezTo>
                  <a:cubicBezTo>
                    <a:pt x="39365" y="58354"/>
                    <a:pt x="34623" y="70803"/>
                    <a:pt x="30078" y="83399"/>
                  </a:cubicBezTo>
                  <a:cubicBezTo>
                    <a:pt x="26027" y="94613"/>
                    <a:pt x="21927" y="105777"/>
                    <a:pt x="18470" y="117188"/>
                  </a:cubicBezTo>
                  <a:cubicBezTo>
                    <a:pt x="14023" y="131909"/>
                    <a:pt x="4193" y="151421"/>
                    <a:pt x="14715" y="165351"/>
                  </a:cubicBezTo>
                  <a:cubicBezTo>
                    <a:pt x="13579" y="161103"/>
                    <a:pt x="12492" y="156855"/>
                    <a:pt x="11355" y="152607"/>
                  </a:cubicBezTo>
                  <a:cubicBezTo>
                    <a:pt x="11207" y="155472"/>
                    <a:pt x="11011" y="158337"/>
                    <a:pt x="10862" y="161202"/>
                  </a:cubicBezTo>
                  <a:cubicBezTo>
                    <a:pt x="16641" y="153792"/>
                    <a:pt x="22421" y="146333"/>
                    <a:pt x="28251" y="138923"/>
                  </a:cubicBezTo>
                  <a:cubicBezTo>
                    <a:pt x="18963" y="142579"/>
                    <a:pt x="12986" y="147173"/>
                    <a:pt x="8590" y="156262"/>
                  </a:cubicBezTo>
                  <a:cubicBezTo>
                    <a:pt x="5576" y="162437"/>
                    <a:pt x="3551" y="169402"/>
                    <a:pt x="1723" y="176022"/>
                  </a:cubicBezTo>
                  <a:cubicBezTo>
                    <a:pt x="-2525" y="191483"/>
                    <a:pt x="1081" y="205018"/>
                    <a:pt x="12541" y="216084"/>
                  </a:cubicBezTo>
                  <a:cubicBezTo>
                    <a:pt x="17778" y="221122"/>
                    <a:pt x="24694" y="221369"/>
                    <a:pt x="30967" y="218455"/>
                  </a:cubicBezTo>
                  <a:cubicBezTo>
                    <a:pt x="43613" y="212576"/>
                    <a:pt x="50924" y="203981"/>
                    <a:pt x="54333" y="190248"/>
                  </a:cubicBezTo>
                  <a:cubicBezTo>
                    <a:pt x="57445" y="177652"/>
                    <a:pt x="62632" y="161399"/>
                    <a:pt x="54135" y="149840"/>
                  </a:cubicBezTo>
                  <a:cubicBezTo>
                    <a:pt x="54135" y="157547"/>
                    <a:pt x="54185" y="165203"/>
                    <a:pt x="54185" y="172909"/>
                  </a:cubicBezTo>
                  <a:cubicBezTo>
                    <a:pt x="55568" y="170390"/>
                    <a:pt x="56950" y="167871"/>
                    <a:pt x="58383" y="165351"/>
                  </a:cubicBezTo>
                  <a:cubicBezTo>
                    <a:pt x="53196" y="169303"/>
                    <a:pt x="48010" y="173255"/>
                    <a:pt x="42872" y="177207"/>
                  </a:cubicBezTo>
                  <a:cubicBezTo>
                    <a:pt x="55666" y="172416"/>
                    <a:pt x="61595" y="165845"/>
                    <a:pt x="65151" y="152854"/>
                  </a:cubicBezTo>
                  <a:cubicBezTo>
                    <a:pt x="66830" y="146629"/>
                    <a:pt x="68559" y="140454"/>
                    <a:pt x="70239" y="134230"/>
                  </a:cubicBezTo>
                  <a:cubicBezTo>
                    <a:pt x="73549" y="122276"/>
                    <a:pt x="76216" y="110223"/>
                    <a:pt x="78835" y="98120"/>
                  </a:cubicBezTo>
                  <a:cubicBezTo>
                    <a:pt x="81502" y="85968"/>
                    <a:pt x="84022" y="73865"/>
                    <a:pt x="86096" y="61614"/>
                  </a:cubicBezTo>
                  <a:cubicBezTo>
                    <a:pt x="88418" y="47882"/>
                    <a:pt x="92518" y="32420"/>
                    <a:pt x="86639" y="19230"/>
                  </a:cubicBezTo>
                  <a:cubicBezTo>
                    <a:pt x="87331" y="21947"/>
                    <a:pt x="88072" y="24664"/>
                    <a:pt x="88764" y="27332"/>
                  </a:cubicBezTo>
                  <a:cubicBezTo>
                    <a:pt x="88616" y="22046"/>
                    <a:pt x="88616" y="17205"/>
                    <a:pt x="85750" y="12561"/>
                  </a:cubicBezTo>
                  <a:cubicBezTo>
                    <a:pt x="85059" y="11672"/>
                    <a:pt x="84416" y="10833"/>
                    <a:pt x="83775" y="9943"/>
                  </a:cubicBezTo>
                  <a:cubicBezTo>
                    <a:pt x="84070" y="9993"/>
                    <a:pt x="84317" y="10042"/>
                    <a:pt x="84614" y="10141"/>
                  </a:cubicBezTo>
                  <a:cubicBezTo>
                    <a:pt x="84169" y="7918"/>
                    <a:pt x="83923" y="5547"/>
                    <a:pt x="83577" y="3274"/>
                  </a:cubicBezTo>
                  <a:cubicBezTo>
                    <a:pt x="83033" y="14"/>
                    <a:pt x="78340" y="-1122"/>
                    <a:pt x="76216" y="1299"/>
                  </a:cubicBezTo>
                  <a:lnTo>
                    <a:pt x="76216" y="1299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88" name="任意多边形: 形状 387"/>
            <p:cNvSpPr/>
            <p:nvPr/>
          </p:nvSpPr>
          <p:spPr>
            <a:xfrm flipH="1">
              <a:off x="0" y="5201040"/>
              <a:ext cx="171998" cy="119327"/>
            </a:xfrm>
            <a:custGeom>
              <a:avLst/>
              <a:gdLst>
                <a:gd name="connsiteX0" fmla="*/ 166538 w 171998"/>
                <a:gd name="connsiteY0" fmla="*/ 0 h 119327"/>
                <a:gd name="connsiteX1" fmla="*/ 138529 w 171998"/>
                <a:gd name="connsiteY1" fmla="*/ 4779 h 119327"/>
                <a:gd name="connsiteX2" fmla="*/ 87550 w 171998"/>
                <a:gd name="connsiteY2" fmla="*/ 21674 h 119327"/>
                <a:gd name="connsiteX3" fmla="*/ 40029 w 171998"/>
                <a:gd name="connsiteY3" fmla="*/ 42569 h 119327"/>
                <a:gd name="connsiteX4" fmla="*/ 16959 w 171998"/>
                <a:gd name="connsiteY4" fmla="*/ 58525 h 119327"/>
                <a:gd name="connsiteX5" fmla="*/ 1053 w 171998"/>
                <a:gd name="connsiteY5" fmla="*/ 86435 h 119327"/>
                <a:gd name="connsiteX6" fmla="*/ 39880 w 171998"/>
                <a:gd name="connsiteY6" fmla="*/ 116370 h 119327"/>
                <a:gd name="connsiteX7" fmla="*/ 40227 w 171998"/>
                <a:gd name="connsiteY7" fmla="*/ 116074 h 119327"/>
                <a:gd name="connsiteX8" fmla="*/ 50303 w 171998"/>
                <a:gd name="connsiteY8" fmla="*/ 111628 h 119327"/>
                <a:gd name="connsiteX9" fmla="*/ 59343 w 171998"/>
                <a:gd name="connsiteY9" fmla="*/ 104762 h 119327"/>
                <a:gd name="connsiteX10" fmla="*/ 60628 w 171998"/>
                <a:gd name="connsiteY10" fmla="*/ 103527 h 119327"/>
                <a:gd name="connsiteX11" fmla="*/ 62110 w 171998"/>
                <a:gd name="connsiteY11" fmla="*/ 102490 h 119327"/>
                <a:gd name="connsiteX12" fmla="*/ 67149 w 171998"/>
                <a:gd name="connsiteY12" fmla="*/ 99130 h 119327"/>
                <a:gd name="connsiteX13" fmla="*/ 77769 w 171998"/>
                <a:gd name="connsiteY13" fmla="*/ 93005 h 119327"/>
                <a:gd name="connsiteX14" fmla="*/ 118473 w 171998"/>
                <a:gd name="connsiteY14" fmla="*/ 74678 h 119327"/>
                <a:gd name="connsiteX15" fmla="*/ 161549 w 171998"/>
                <a:gd name="connsiteY15" fmla="*/ 52399 h 119327"/>
                <a:gd name="connsiteX16" fmla="*/ 171998 w 171998"/>
                <a:gd name="connsiteY16" fmla="*/ 44489 h 119327"/>
                <a:gd name="connsiteX17" fmla="*/ 171998 w 171998"/>
                <a:gd name="connsiteY17" fmla="*/ 821 h 11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1998" h="119327">
                  <a:moveTo>
                    <a:pt x="166538" y="0"/>
                  </a:moveTo>
                  <a:cubicBezTo>
                    <a:pt x="156522" y="186"/>
                    <a:pt x="145790" y="2952"/>
                    <a:pt x="138529" y="4779"/>
                  </a:cubicBezTo>
                  <a:cubicBezTo>
                    <a:pt x="121141" y="9126"/>
                    <a:pt x="104148" y="15054"/>
                    <a:pt x="87550" y="21674"/>
                  </a:cubicBezTo>
                  <a:cubicBezTo>
                    <a:pt x="71495" y="28046"/>
                    <a:pt x="55144" y="34122"/>
                    <a:pt x="40029" y="42569"/>
                  </a:cubicBezTo>
                  <a:cubicBezTo>
                    <a:pt x="31927" y="47064"/>
                    <a:pt x="23925" y="52399"/>
                    <a:pt x="16959" y="58525"/>
                  </a:cubicBezTo>
                  <a:cubicBezTo>
                    <a:pt x="8265" y="66182"/>
                    <a:pt x="4165" y="75469"/>
                    <a:pt x="1053" y="86435"/>
                  </a:cubicBezTo>
                  <a:cubicBezTo>
                    <a:pt x="-5517" y="109553"/>
                    <a:pt x="20022" y="126398"/>
                    <a:pt x="39880" y="116370"/>
                  </a:cubicBezTo>
                  <a:cubicBezTo>
                    <a:pt x="43091" y="114790"/>
                    <a:pt x="43239" y="114691"/>
                    <a:pt x="40227" y="116074"/>
                  </a:cubicBezTo>
                  <a:cubicBezTo>
                    <a:pt x="43734" y="114938"/>
                    <a:pt x="47092" y="113456"/>
                    <a:pt x="50303" y="111628"/>
                  </a:cubicBezTo>
                  <a:cubicBezTo>
                    <a:pt x="53366" y="109406"/>
                    <a:pt x="56379" y="107083"/>
                    <a:pt x="59343" y="104762"/>
                  </a:cubicBezTo>
                  <a:cubicBezTo>
                    <a:pt x="61962" y="102589"/>
                    <a:pt x="62407" y="102193"/>
                    <a:pt x="60628" y="103527"/>
                  </a:cubicBezTo>
                  <a:cubicBezTo>
                    <a:pt x="58849" y="104811"/>
                    <a:pt x="59343" y="104466"/>
                    <a:pt x="62110" y="102490"/>
                  </a:cubicBezTo>
                  <a:cubicBezTo>
                    <a:pt x="63789" y="101354"/>
                    <a:pt x="65469" y="100218"/>
                    <a:pt x="67149" y="99130"/>
                  </a:cubicBezTo>
                  <a:cubicBezTo>
                    <a:pt x="70606" y="96957"/>
                    <a:pt x="74163" y="94932"/>
                    <a:pt x="77769" y="93005"/>
                  </a:cubicBezTo>
                  <a:cubicBezTo>
                    <a:pt x="90958" y="86040"/>
                    <a:pt x="104889" y="80705"/>
                    <a:pt x="118473" y="74678"/>
                  </a:cubicBezTo>
                  <a:cubicBezTo>
                    <a:pt x="133194" y="68158"/>
                    <a:pt x="147915" y="60945"/>
                    <a:pt x="161549" y="52399"/>
                  </a:cubicBezTo>
                  <a:lnTo>
                    <a:pt x="171998" y="44489"/>
                  </a:lnTo>
                  <a:lnTo>
                    <a:pt x="171998" y="821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46" name="任意多边形: 形状 345"/>
            <p:cNvSpPr/>
            <p:nvPr/>
          </p:nvSpPr>
          <p:spPr>
            <a:xfrm flipH="1">
              <a:off x="373497" y="5976303"/>
              <a:ext cx="215326" cy="86176"/>
            </a:xfrm>
            <a:custGeom>
              <a:avLst/>
              <a:gdLst>
                <a:gd name="connsiteX0" fmla="*/ 1350 w 215326"/>
                <a:gd name="connsiteY0" fmla="*/ 17573 h 86176"/>
                <a:gd name="connsiteX1" fmla="*/ 9847 w 215326"/>
                <a:gd name="connsiteY1" fmla="*/ 25328 h 86176"/>
                <a:gd name="connsiteX2" fmla="*/ 20022 w 215326"/>
                <a:gd name="connsiteY2" fmla="*/ 33034 h 86176"/>
                <a:gd name="connsiteX3" fmla="*/ 44968 w 215326"/>
                <a:gd name="connsiteY3" fmla="*/ 43705 h 86176"/>
                <a:gd name="connsiteX4" fmla="*/ 95454 w 215326"/>
                <a:gd name="connsiteY4" fmla="*/ 59561 h 86176"/>
                <a:gd name="connsiteX5" fmla="*/ 143173 w 215326"/>
                <a:gd name="connsiteY5" fmla="*/ 75270 h 86176"/>
                <a:gd name="connsiteX6" fmla="*/ 168564 w 215326"/>
                <a:gd name="connsiteY6" fmla="*/ 82778 h 86176"/>
                <a:gd name="connsiteX7" fmla="*/ 184717 w 215326"/>
                <a:gd name="connsiteY7" fmla="*/ 86138 h 86176"/>
                <a:gd name="connsiteX8" fmla="*/ 204081 w 215326"/>
                <a:gd name="connsiteY8" fmla="*/ 81099 h 86176"/>
                <a:gd name="connsiteX9" fmla="*/ 212233 w 215326"/>
                <a:gd name="connsiteY9" fmla="*/ 50719 h 86176"/>
                <a:gd name="connsiteX10" fmla="*/ 199191 w 215326"/>
                <a:gd name="connsiteY10" fmla="*/ 37332 h 86176"/>
                <a:gd name="connsiteX11" fmla="*/ 183729 w 215326"/>
                <a:gd name="connsiteY11" fmla="*/ 31750 h 86176"/>
                <a:gd name="connsiteX12" fmla="*/ 157993 w 215326"/>
                <a:gd name="connsiteY12" fmla="*/ 25476 h 86176"/>
                <a:gd name="connsiteX13" fmla="*/ 107458 w 215326"/>
                <a:gd name="connsiteY13" fmla="*/ 14806 h 86176"/>
                <a:gd name="connsiteX14" fmla="*/ 58553 w 215326"/>
                <a:gd name="connsiteY14" fmla="*/ 3593 h 86176"/>
                <a:gd name="connsiteX15" fmla="*/ 30248 w 215326"/>
                <a:gd name="connsiteY15" fmla="*/ 36 h 86176"/>
                <a:gd name="connsiteX16" fmla="*/ 17059 w 215326"/>
                <a:gd name="connsiteY16" fmla="*/ 1469 h 86176"/>
                <a:gd name="connsiteX17" fmla="*/ 4956 w 215326"/>
                <a:gd name="connsiteY17" fmla="*/ 3988 h 86176"/>
                <a:gd name="connsiteX18" fmla="*/ 1350 w 215326"/>
                <a:gd name="connsiteY18" fmla="*/ 17573 h 86176"/>
                <a:gd name="connsiteX19" fmla="*/ 1350 w 215326"/>
                <a:gd name="connsiteY19" fmla="*/ 17573 h 8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5326" h="86176">
                  <a:moveTo>
                    <a:pt x="1350" y="17573"/>
                  </a:moveTo>
                  <a:cubicBezTo>
                    <a:pt x="3918" y="21179"/>
                    <a:pt x="6437" y="22809"/>
                    <a:pt x="9847" y="25328"/>
                  </a:cubicBezTo>
                  <a:cubicBezTo>
                    <a:pt x="13354" y="27946"/>
                    <a:pt x="16120" y="30861"/>
                    <a:pt x="20022" y="33034"/>
                  </a:cubicBezTo>
                  <a:cubicBezTo>
                    <a:pt x="27976" y="37431"/>
                    <a:pt x="36571" y="40246"/>
                    <a:pt x="44968" y="43705"/>
                  </a:cubicBezTo>
                  <a:cubicBezTo>
                    <a:pt x="61122" y="50373"/>
                    <a:pt x="78659" y="54572"/>
                    <a:pt x="95454" y="59561"/>
                  </a:cubicBezTo>
                  <a:cubicBezTo>
                    <a:pt x="111558" y="64353"/>
                    <a:pt x="127069" y="70528"/>
                    <a:pt x="143173" y="75270"/>
                  </a:cubicBezTo>
                  <a:cubicBezTo>
                    <a:pt x="151620" y="77789"/>
                    <a:pt x="160117" y="80259"/>
                    <a:pt x="168564" y="82778"/>
                  </a:cubicBezTo>
                  <a:cubicBezTo>
                    <a:pt x="173850" y="84360"/>
                    <a:pt x="179136" y="85792"/>
                    <a:pt x="184717" y="86138"/>
                  </a:cubicBezTo>
                  <a:cubicBezTo>
                    <a:pt x="191731" y="86533"/>
                    <a:pt x="197807" y="83816"/>
                    <a:pt x="204081" y="81099"/>
                  </a:cubicBezTo>
                  <a:cubicBezTo>
                    <a:pt x="214257" y="76703"/>
                    <a:pt x="218851" y="59611"/>
                    <a:pt x="212233" y="50719"/>
                  </a:cubicBezTo>
                  <a:cubicBezTo>
                    <a:pt x="208330" y="45483"/>
                    <a:pt x="204872" y="40790"/>
                    <a:pt x="199191" y="37332"/>
                  </a:cubicBezTo>
                  <a:cubicBezTo>
                    <a:pt x="194449" y="34467"/>
                    <a:pt x="189065" y="33034"/>
                    <a:pt x="183729" y="31750"/>
                  </a:cubicBezTo>
                  <a:cubicBezTo>
                    <a:pt x="175134" y="29675"/>
                    <a:pt x="166588" y="27601"/>
                    <a:pt x="157993" y="25476"/>
                  </a:cubicBezTo>
                  <a:cubicBezTo>
                    <a:pt x="141197" y="21376"/>
                    <a:pt x="124253" y="18808"/>
                    <a:pt x="107458" y="14806"/>
                  </a:cubicBezTo>
                  <a:cubicBezTo>
                    <a:pt x="91305" y="10904"/>
                    <a:pt x="74954" y="6260"/>
                    <a:pt x="58553" y="3593"/>
                  </a:cubicBezTo>
                  <a:cubicBezTo>
                    <a:pt x="49168" y="2061"/>
                    <a:pt x="39732" y="579"/>
                    <a:pt x="30248" y="36"/>
                  </a:cubicBezTo>
                  <a:cubicBezTo>
                    <a:pt x="25604" y="-211"/>
                    <a:pt x="21603" y="876"/>
                    <a:pt x="17059" y="1469"/>
                  </a:cubicBezTo>
                  <a:cubicBezTo>
                    <a:pt x="12661" y="2012"/>
                    <a:pt x="9154" y="2061"/>
                    <a:pt x="4956" y="3988"/>
                  </a:cubicBezTo>
                  <a:cubicBezTo>
                    <a:pt x="411" y="6112"/>
                    <a:pt x="-1515" y="13423"/>
                    <a:pt x="1350" y="17573"/>
                  </a:cubicBezTo>
                  <a:lnTo>
                    <a:pt x="1350" y="17573"/>
                  </a:lnTo>
                  <a:close/>
                </a:path>
              </a:pathLst>
            </a:custGeom>
            <a:solidFill>
              <a:srgbClr val="CCE2CF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0" name="任意多边形: 形状 389"/>
            <p:cNvSpPr/>
            <p:nvPr/>
          </p:nvSpPr>
          <p:spPr>
            <a:xfrm flipH="1">
              <a:off x="0" y="5548823"/>
              <a:ext cx="824690" cy="584005"/>
            </a:xfrm>
            <a:custGeom>
              <a:avLst/>
              <a:gdLst>
                <a:gd name="connsiteX0" fmla="*/ 1535 w 824690"/>
                <a:gd name="connsiteY0" fmla="*/ 119 h 584005"/>
                <a:gd name="connsiteX1" fmla="*/ 547 w 824690"/>
                <a:gd name="connsiteY1" fmla="*/ 1898 h 584005"/>
                <a:gd name="connsiteX2" fmla="*/ 70150 w 824690"/>
                <a:gd name="connsiteY2" fmla="*/ 36131 h 584005"/>
                <a:gd name="connsiteX3" fmla="*/ 137628 w 824690"/>
                <a:gd name="connsiteY3" fmla="*/ 74267 h 584005"/>
                <a:gd name="connsiteX4" fmla="*/ 272239 w 824690"/>
                <a:gd name="connsiteY4" fmla="*/ 151576 h 584005"/>
                <a:gd name="connsiteX5" fmla="*/ 529508 w 824690"/>
                <a:gd name="connsiteY5" fmla="*/ 325212 h 584005"/>
                <a:gd name="connsiteX6" fmla="*/ 767856 w 824690"/>
                <a:gd name="connsiteY6" fmla="*/ 525276 h 584005"/>
                <a:gd name="connsiteX7" fmla="*/ 824690 w 824690"/>
                <a:gd name="connsiteY7" fmla="*/ 584005 h 584005"/>
                <a:gd name="connsiteX8" fmla="*/ 824690 w 824690"/>
                <a:gd name="connsiteY8" fmla="*/ 557684 h 584005"/>
                <a:gd name="connsiteX9" fmla="*/ 807918 w 824690"/>
                <a:gd name="connsiteY9" fmla="*/ 539898 h 584005"/>
                <a:gd name="connsiteX10" fmla="*/ 571002 w 824690"/>
                <a:gd name="connsiteY10" fmla="*/ 337117 h 584005"/>
                <a:gd name="connsiteX11" fmla="*/ 313537 w 824690"/>
                <a:gd name="connsiteY11" fmla="*/ 160270 h 584005"/>
                <a:gd name="connsiteX12" fmla="*/ 178778 w 824690"/>
                <a:gd name="connsiteY12" fmla="*/ 83258 h 584005"/>
                <a:gd name="connsiteX13" fmla="*/ 36855 w 824690"/>
                <a:gd name="connsiteY13" fmla="*/ 16273 h 584005"/>
                <a:gd name="connsiteX14" fmla="*/ 1535 w 824690"/>
                <a:gd name="connsiteY14" fmla="*/ 119 h 58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4690" h="584005">
                  <a:moveTo>
                    <a:pt x="1535" y="119"/>
                  </a:moveTo>
                  <a:cubicBezTo>
                    <a:pt x="399" y="-473"/>
                    <a:pt x="-688" y="1305"/>
                    <a:pt x="547" y="1898"/>
                  </a:cubicBezTo>
                  <a:cubicBezTo>
                    <a:pt x="23912" y="12914"/>
                    <a:pt x="47377" y="23880"/>
                    <a:pt x="70150" y="36131"/>
                  </a:cubicBezTo>
                  <a:cubicBezTo>
                    <a:pt x="92922" y="48332"/>
                    <a:pt x="115053" y="61769"/>
                    <a:pt x="137628" y="74267"/>
                  </a:cubicBezTo>
                  <a:cubicBezTo>
                    <a:pt x="182878" y="99312"/>
                    <a:pt x="227879" y="124900"/>
                    <a:pt x="272239" y="151576"/>
                  </a:cubicBezTo>
                  <a:cubicBezTo>
                    <a:pt x="360959" y="204926"/>
                    <a:pt x="446864" y="262920"/>
                    <a:pt x="529508" y="325212"/>
                  </a:cubicBezTo>
                  <a:cubicBezTo>
                    <a:pt x="612349" y="387652"/>
                    <a:pt x="691930" y="454538"/>
                    <a:pt x="767856" y="525276"/>
                  </a:cubicBezTo>
                  <a:lnTo>
                    <a:pt x="824690" y="584005"/>
                  </a:lnTo>
                  <a:lnTo>
                    <a:pt x="824690" y="557684"/>
                  </a:lnTo>
                  <a:lnTo>
                    <a:pt x="807918" y="539898"/>
                  </a:lnTo>
                  <a:cubicBezTo>
                    <a:pt x="732634" y="468171"/>
                    <a:pt x="653547" y="400396"/>
                    <a:pt x="571002" y="337117"/>
                  </a:cubicBezTo>
                  <a:cubicBezTo>
                    <a:pt x="488358" y="273689"/>
                    <a:pt x="402455" y="214608"/>
                    <a:pt x="313537" y="160270"/>
                  </a:cubicBezTo>
                  <a:cubicBezTo>
                    <a:pt x="269374" y="133298"/>
                    <a:pt x="224471" y="107512"/>
                    <a:pt x="178778" y="83258"/>
                  </a:cubicBezTo>
                  <a:cubicBezTo>
                    <a:pt x="132540" y="58657"/>
                    <a:pt x="84277" y="38354"/>
                    <a:pt x="36855" y="16273"/>
                  </a:cubicBezTo>
                  <a:cubicBezTo>
                    <a:pt x="25098" y="10790"/>
                    <a:pt x="13342" y="5405"/>
                    <a:pt x="1535" y="119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18" name="任意多边形: 形状 317"/>
            <p:cNvSpPr/>
            <p:nvPr/>
          </p:nvSpPr>
          <p:spPr>
            <a:xfrm flipH="1">
              <a:off x="152976" y="4966230"/>
              <a:ext cx="526415" cy="1009222"/>
            </a:xfrm>
            <a:custGeom>
              <a:avLst/>
              <a:gdLst>
                <a:gd name="connsiteX0" fmla="*/ 526230 w 526415"/>
                <a:gd name="connsiteY0" fmla="*/ 1006503 h 1009222"/>
                <a:gd name="connsiteX1" fmla="*/ 502815 w 526415"/>
                <a:gd name="connsiteY1" fmla="*/ 954585 h 1009222"/>
                <a:gd name="connsiteX2" fmla="*/ 477374 w 526415"/>
                <a:gd name="connsiteY2" fmla="*/ 907311 h 1009222"/>
                <a:gd name="connsiteX3" fmla="*/ 421208 w 526415"/>
                <a:gd name="connsiteY3" fmla="*/ 811823 h 1009222"/>
                <a:gd name="connsiteX4" fmla="*/ 303689 w 526415"/>
                <a:gd name="connsiteY4" fmla="*/ 623269 h 1009222"/>
                <a:gd name="connsiteX5" fmla="*/ 90683 w 526415"/>
                <a:gd name="connsiteY5" fmla="*/ 238700 h 1009222"/>
                <a:gd name="connsiteX6" fmla="*/ 46668 w 526415"/>
                <a:gd name="connsiteY6" fmla="*/ 124491 h 1009222"/>
                <a:gd name="connsiteX7" fmla="*/ 11792 w 526415"/>
                <a:gd name="connsiteY7" fmla="*/ 4403 h 1009222"/>
                <a:gd name="connsiteX8" fmla="*/ 85 w 526415"/>
                <a:gd name="connsiteY8" fmla="*/ 7416 h 1009222"/>
                <a:gd name="connsiteX9" fmla="*/ 27896 w 526415"/>
                <a:gd name="connsiteY9" fmla="*/ 114858 h 1009222"/>
                <a:gd name="connsiteX10" fmla="*/ 65143 w 526415"/>
                <a:gd name="connsiteY10" fmla="*/ 215928 h 1009222"/>
                <a:gd name="connsiteX11" fmla="*/ 161322 w 526415"/>
                <a:gd name="connsiteY11" fmla="*/ 413769 h 1009222"/>
                <a:gd name="connsiteX12" fmla="*/ 394336 w 526415"/>
                <a:gd name="connsiteY12" fmla="*/ 794287 h 1009222"/>
                <a:gd name="connsiteX13" fmla="*/ 458257 w 526415"/>
                <a:gd name="connsiteY13" fmla="*/ 900000 h 1009222"/>
                <a:gd name="connsiteX14" fmla="*/ 490119 w 526415"/>
                <a:gd name="connsiteY14" fmla="*/ 954535 h 1009222"/>
                <a:gd name="connsiteX15" fmla="*/ 523068 w 526415"/>
                <a:gd name="connsiteY15" fmla="*/ 1008232 h 1009222"/>
                <a:gd name="connsiteX16" fmla="*/ 526230 w 526415"/>
                <a:gd name="connsiteY16" fmla="*/ 1006503 h 1009222"/>
                <a:gd name="connsiteX17" fmla="*/ 526230 w 526415"/>
                <a:gd name="connsiteY17" fmla="*/ 1006503 h 100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6415" h="1009222">
                  <a:moveTo>
                    <a:pt x="526230" y="1006503"/>
                  </a:moveTo>
                  <a:cubicBezTo>
                    <a:pt x="518424" y="989164"/>
                    <a:pt x="511460" y="971628"/>
                    <a:pt x="502815" y="954585"/>
                  </a:cubicBezTo>
                  <a:cubicBezTo>
                    <a:pt x="494663" y="938629"/>
                    <a:pt x="486167" y="922920"/>
                    <a:pt x="477374" y="907311"/>
                  </a:cubicBezTo>
                  <a:cubicBezTo>
                    <a:pt x="459195" y="875152"/>
                    <a:pt x="440424" y="843388"/>
                    <a:pt x="421208" y="811823"/>
                  </a:cubicBezTo>
                  <a:cubicBezTo>
                    <a:pt x="382776" y="748543"/>
                    <a:pt x="343059" y="686005"/>
                    <a:pt x="303689" y="623269"/>
                  </a:cubicBezTo>
                  <a:cubicBezTo>
                    <a:pt x="225787" y="499179"/>
                    <a:pt x="149219" y="373361"/>
                    <a:pt x="90683" y="238700"/>
                  </a:cubicBezTo>
                  <a:cubicBezTo>
                    <a:pt x="74430" y="201305"/>
                    <a:pt x="59611" y="163219"/>
                    <a:pt x="46668" y="124491"/>
                  </a:cubicBezTo>
                  <a:cubicBezTo>
                    <a:pt x="33429" y="84873"/>
                    <a:pt x="23648" y="44415"/>
                    <a:pt x="11792" y="4403"/>
                  </a:cubicBezTo>
                  <a:cubicBezTo>
                    <a:pt x="9520" y="-3205"/>
                    <a:pt x="-1051" y="-142"/>
                    <a:pt x="85" y="7416"/>
                  </a:cubicBezTo>
                  <a:cubicBezTo>
                    <a:pt x="5617" y="44070"/>
                    <a:pt x="16535" y="79637"/>
                    <a:pt x="27896" y="114858"/>
                  </a:cubicBezTo>
                  <a:cubicBezTo>
                    <a:pt x="38912" y="149042"/>
                    <a:pt x="51459" y="182732"/>
                    <a:pt x="65143" y="215928"/>
                  </a:cubicBezTo>
                  <a:cubicBezTo>
                    <a:pt x="93054" y="283801"/>
                    <a:pt x="125854" y="349551"/>
                    <a:pt x="161322" y="413769"/>
                  </a:cubicBezTo>
                  <a:cubicBezTo>
                    <a:pt x="233296" y="544033"/>
                    <a:pt x="315940" y="667876"/>
                    <a:pt x="394336" y="794287"/>
                  </a:cubicBezTo>
                  <a:cubicBezTo>
                    <a:pt x="416021" y="829261"/>
                    <a:pt x="437411" y="864482"/>
                    <a:pt x="458257" y="900000"/>
                  </a:cubicBezTo>
                  <a:cubicBezTo>
                    <a:pt x="468927" y="918129"/>
                    <a:pt x="479697" y="936258"/>
                    <a:pt x="490119" y="954535"/>
                  </a:cubicBezTo>
                  <a:cubicBezTo>
                    <a:pt x="500592" y="972813"/>
                    <a:pt x="512398" y="990152"/>
                    <a:pt x="523068" y="1008232"/>
                  </a:cubicBezTo>
                  <a:cubicBezTo>
                    <a:pt x="524303" y="1010405"/>
                    <a:pt x="527168" y="1008627"/>
                    <a:pt x="526230" y="1006503"/>
                  </a:cubicBezTo>
                  <a:lnTo>
                    <a:pt x="526230" y="100650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19" name="任意多边形: 形状 318"/>
            <p:cNvSpPr/>
            <p:nvPr/>
          </p:nvSpPr>
          <p:spPr>
            <a:xfrm flipH="1">
              <a:off x="215489" y="4806572"/>
              <a:ext cx="155472" cy="822953"/>
            </a:xfrm>
            <a:custGeom>
              <a:avLst/>
              <a:gdLst>
                <a:gd name="connsiteX0" fmla="*/ 152544 w 155472"/>
                <a:gd name="connsiteY0" fmla="*/ 749 h 822953"/>
                <a:gd name="connsiteX1" fmla="*/ 115248 w 155472"/>
                <a:gd name="connsiteY1" fmla="*/ 74797 h 822953"/>
                <a:gd name="connsiteX2" fmla="*/ 85955 w 155472"/>
                <a:gd name="connsiteY2" fmla="*/ 151662 h 822953"/>
                <a:gd name="connsiteX3" fmla="*/ 40261 w 155472"/>
                <a:gd name="connsiteY3" fmla="*/ 310379 h 822953"/>
                <a:gd name="connsiteX4" fmla="*/ 248 w 155472"/>
                <a:gd name="connsiteY4" fmla="*/ 637052 h 822953"/>
                <a:gd name="connsiteX5" fmla="*/ 1335 w 155472"/>
                <a:gd name="connsiteY5" fmla="*/ 729873 h 822953"/>
                <a:gd name="connsiteX6" fmla="*/ 3953 w 155472"/>
                <a:gd name="connsiteY6" fmla="*/ 776208 h 822953"/>
                <a:gd name="connsiteX7" fmla="*/ 11412 w 155472"/>
                <a:gd name="connsiteY7" fmla="*/ 820717 h 822953"/>
                <a:gd name="connsiteX8" fmla="*/ 19711 w 155472"/>
                <a:gd name="connsiteY8" fmla="*/ 819629 h 822953"/>
                <a:gd name="connsiteX9" fmla="*/ 19810 w 155472"/>
                <a:gd name="connsiteY9" fmla="*/ 780407 h 822953"/>
                <a:gd name="connsiteX10" fmla="*/ 17290 w 155472"/>
                <a:gd name="connsiteY10" fmla="*/ 739505 h 822953"/>
                <a:gd name="connsiteX11" fmla="*/ 15513 w 155472"/>
                <a:gd name="connsiteY11" fmla="*/ 657602 h 822953"/>
                <a:gd name="connsiteX12" fmla="*/ 24799 w 155472"/>
                <a:gd name="connsiteY12" fmla="*/ 494093 h 822953"/>
                <a:gd name="connsiteX13" fmla="*/ 93266 w 155472"/>
                <a:gd name="connsiteY13" fmla="*/ 174780 h 822953"/>
                <a:gd name="connsiteX14" fmla="*/ 123646 w 155472"/>
                <a:gd name="connsiteY14" fmla="*/ 88530 h 822953"/>
                <a:gd name="connsiteX15" fmla="*/ 155359 w 155472"/>
                <a:gd name="connsiteY15" fmla="*/ 1885 h 822953"/>
                <a:gd name="connsiteX16" fmla="*/ 152544 w 155472"/>
                <a:gd name="connsiteY16" fmla="*/ 749 h 822953"/>
                <a:gd name="connsiteX17" fmla="*/ 152544 w 155472"/>
                <a:gd name="connsiteY17" fmla="*/ 749 h 822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472" h="822953">
                  <a:moveTo>
                    <a:pt x="152544" y="749"/>
                  </a:moveTo>
                  <a:cubicBezTo>
                    <a:pt x="139453" y="25102"/>
                    <a:pt x="126066" y="49258"/>
                    <a:pt x="115248" y="74797"/>
                  </a:cubicBezTo>
                  <a:cubicBezTo>
                    <a:pt x="104578" y="100040"/>
                    <a:pt x="94945" y="125777"/>
                    <a:pt x="85955" y="151662"/>
                  </a:cubicBezTo>
                  <a:cubicBezTo>
                    <a:pt x="67874" y="203728"/>
                    <a:pt x="52561" y="256683"/>
                    <a:pt x="40261" y="310379"/>
                  </a:cubicBezTo>
                  <a:cubicBezTo>
                    <a:pt x="15759" y="417475"/>
                    <a:pt x="2273" y="527190"/>
                    <a:pt x="248" y="637052"/>
                  </a:cubicBezTo>
                  <a:cubicBezTo>
                    <a:pt x="-296" y="667976"/>
                    <a:pt x="50" y="698949"/>
                    <a:pt x="1335" y="729873"/>
                  </a:cubicBezTo>
                  <a:cubicBezTo>
                    <a:pt x="1977" y="745334"/>
                    <a:pt x="2817" y="760796"/>
                    <a:pt x="3953" y="776208"/>
                  </a:cubicBezTo>
                  <a:cubicBezTo>
                    <a:pt x="5039" y="791374"/>
                    <a:pt x="4842" y="806835"/>
                    <a:pt x="11412" y="820717"/>
                  </a:cubicBezTo>
                  <a:cubicBezTo>
                    <a:pt x="13092" y="824323"/>
                    <a:pt x="18822" y="823285"/>
                    <a:pt x="19711" y="819629"/>
                  </a:cubicBezTo>
                  <a:cubicBezTo>
                    <a:pt x="22972" y="806539"/>
                    <a:pt x="20797" y="793745"/>
                    <a:pt x="19810" y="780407"/>
                  </a:cubicBezTo>
                  <a:cubicBezTo>
                    <a:pt x="18822" y="766773"/>
                    <a:pt x="17982" y="753139"/>
                    <a:pt x="17290" y="739505"/>
                  </a:cubicBezTo>
                  <a:cubicBezTo>
                    <a:pt x="16006" y="712237"/>
                    <a:pt x="15414" y="684919"/>
                    <a:pt x="15513" y="657602"/>
                  </a:cubicBezTo>
                  <a:cubicBezTo>
                    <a:pt x="15759" y="602967"/>
                    <a:pt x="18871" y="548382"/>
                    <a:pt x="24799" y="494093"/>
                  </a:cubicBezTo>
                  <a:cubicBezTo>
                    <a:pt x="36606" y="385762"/>
                    <a:pt x="59872" y="278517"/>
                    <a:pt x="93266" y="174780"/>
                  </a:cubicBezTo>
                  <a:cubicBezTo>
                    <a:pt x="102602" y="145783"/>
                    <a:pt x="112778" y="117033"/>
                    <a:pt x="123646" y="88530"/>
                  </a:cubicBezTo>
                  <a:cubicBezTo>
                    <a:pt x="134612" y="59780"/>
                    <a:pt x="144097" y="30487"/>
                    <a:pt x="155359" y="1885"/>
                  </a:cubicBezTo>
                  <a:cubicBezTo>
                    <a:pt x="156051" y="255"/>
                    <a:pt x="153384" y="-782"/>
                    <a:pt x="152544" y="749"/>
                  </a:cubicBezTo>
                  <a:lnTo>
                    <a:pt x="152544" y="74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2" name="任意多边形: 形状 391"/>
            <p:cNvSpPr/>
            <p:nvPr/>
          </p:nvSpPr>
          <p:spPr>
            <a:xfrm flipH="1">
              <a:off x="0" y="5960638"/>
              <a:ext cx="624552" cy="193035"/>
            </a:xfrm>
            <a:custGeom>
              <a:avLst/>
              <a:gdLst>
                <a:gd name="connsiteX0" fmla="*/ 1412 w 624552"/>
                <a:gd name="connsiteY0" fmla="*/ 92 h 193035"/>
                <a:gd name="connsiteX1" fmla="*/ 573 w 624552"/>
                <a:gd name="connsiteY1" fmla="*/ 2117 h 193035"/>
                <a:gd name="connsiteX2" fmla="*/ 135530 w 624552"/>
                <a:gd name="connsiteY2" fmla="*/ 52207 h 193035"/>
                <a:gd name="connsiteX3" fmla="*/ 278885 w 624552"/>
                <a:gd name="connsiteY3" fmla="*/ 84267 h 193035"/>
                <a:gd name="connsiteX4" fmla="*/ 550330 w 624552"/>
                <a:gd name="connsiteY4" fmla="*/ 156784 h 193035"/>
                <a:gd name="connsiteX5" fmla="*/ 621266 w 624552"/>
                <a:gd name="connsiteY5" fmla="*/ 191017 h 193035"/>
                <a:gd name="connsiteX6" fmla="*/ 624552 w 624552"/>
                <a:gd name="connsiteY6" fmla="*/ 193035 h 193035"/>
                <a:gd name="connsiteX7" fmla="*/ 624552 w 624552"/>
                <a:gd name="connsiteY7" fmla="*/ 176528 h 193035"/>
                <a:gd name="connsiteX8" fmla="*/ 576512 w 624552"/>
                <a:gd name="connsiteY8" fmla="*/ 151894 h 193035"/>
                <a:gd name="connsiteX9" fmla="*/ 444963 w 624552"/>
                <a:gd name="connsiteY9" fmla="*/ 106348 h 193035"/>
                <a:gd name="connsiteX10" fmla="*/ 160081 w 624552"/>
                <a:gd name="connsiteY10" fmla="*/ 45538 h 193035"/>
                <a:gd name="connsiteX11" fmla="*/ 1412 w 624552"/>
                <a:gd name="connsiteY11" fmla="*/ 92 h 19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552" h="193035">
                  <a:moveTo>
                    <a:pt x="1412" y="92"/>
                  </a:moveTo>
                  <a:cubicBezTo>
                    <a:pt x="227" y="-452"/>
                    <a:pt x="-613" y="1573"/>
                    <a:pt x="573" y="2117"/>
                  </a:cubicBezTo>
                  <a:cubicBezTo>
                    <a:pt x="44341" y="22568"/>
                    <a:pt x="88898" y="39512"/>
                    <a:pt x="135530" y="52207"/>
                  </a:cubicBezTo>
                  <a:cubicBezTo>
                    <a:pt x="182805" y="65100"/>
                    <a:pt x="230919" y="74585"/>
                    <a:pt x="278885" y="84267"/>
                  </a:cubicBezTo>
                  <a:cubicBezTo>
                    <a:pt x="370618" y="102791"/>
                    <a:pt x="463339" y="121266"/>
                    <a:pt x="550330" y="156784"/>
                  </a:cubicBezTo>
                  <a:cubicBezTo>
                    <a:pt x="574634" y="166713"/>
                    <a:pt x="598444" y="178075"/>
                    <a:pt x="621266" y="191017"/>
                  </a:cubicBezTo>
                  <a:lnTo>
                    <a:pt x="624552" y="193035"/>
                  </a:lnTo>
                  <a:lnTo>
                    <a:pt x="624552" y="176528"/>
                  </a:lnTo>
                  <a:lnTo>
                    <a:pt x="576512" y="151894"/>
                  </a:lnTo>
                  <a:cubicBezTo>
                    <a:pt x="534029" y="133023"/>
                    <a:pt x="489817" y="118401"/>
                    <a:pt x="444963" y="106348"/>
                  </a:cubicBezTo>
                  <a:cubicBezTo>
                    <a:pt x="351155" y="81105"/>
                    <a:pt x="254729" y="67323"/>
                    <a:pt x="160081" y="45538"/>
                  </a:cubicBezTo>
                  <a:cubicBezTo>
                    <a:pt x="106681" y="33238"/>
                    <a:pt x="52442" y="20197"/>
                    <a:pt x="1412" y="92"/>
                  </a:cubicBez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22" name="任意多边形: 形状 321"/>
            <p:cNvSpPr/>
            <p:nvPr/>
          </p:nvSpPr>
          <p:spPr>
            <a:xfrm flipH="1">
              <a:off x="522778" y="5426445"/>
              <a:ext cx="394625" cy="290706"/>
            </a:xfrm>
            <a:custGeom>
              <a:avLst/>
              <a:gdLst>
                <a:gd name="connsiteX0" fmla="*/ 393010 w 394625"/>
                <a:gd name="connsiteY0" fmla="*/ 285760 h 290706"/>
                <a:gd name="connsiteX1" fmla="*/ 366781 w 394625"/>
                <a:gd name="connsiteY1" fmla="*/ 277757 h 290706"/>
                <a:gd name="connsiteX2" fmla="*/ 339018 w 394625"/>
                <a:gd name="connsiteY2" fmla="*/ 273360 h 290706"/>
                <a:gd name="connsiteX3" fmla="*/ 288137 w 394625"/>
                <a:gd name="connsiteY3" fmla="*/ 265308 h 290706"/>
                <a:gd name="connsiteX4" fmla="*/ 188303 w 394625"/>
                <a:gd name="connsiteY4" fmla="*/ 241400 h 290706"/>
                <a:gd name="connsiteX5" fmla="*/ 32006 w 394625"/>
                <a:gd name="connsiteY5" fmla="*/ 123781 h 290706"/>
                <a:gd name="connsiteX6" fmla="*/ 19360 w 394625"/>
                <a:gd name="connsiteY6" fmla="*/ 45633 h 290706"/>
                <a:gd name="connsiteX7" fmla="*/ 98398 w 394625"/>
                <a:gd name="connsiteY7" fmla="*/ 19699 h 290706"/>
                <a:gd name="connsiteX8" fmla="*/ 184647 w 394625"/>
                <a:gd name="connsiteY8" fmla="*/ 56945 h 290706"/>
                <a:gd name="connsiteX9" fmla="*/ 258302 w 394625"/>
                <a:gd name="connsiteY9" fmla="*/ 111382 h 290706"/>
                <a:gd name="connsiteX10" fmla="*/ 325879 w 394625"/>
                <a:gd name="connsiteY10" fmla="*/ 191309 h 290706"/>
                <a:gd name="connsiteX11" fmla="*/ 351368 w 394625"/>
                <a:gd name="connsiteY11" fmla="*/ 236213 h 290706"/>
                <a:gd name="connsiteX12" fmla="*/ 371819 w 394625"/>
                <a:gd name="connsiteY12" fmla="*/ 285018 h 290706"/>
                <a:gd name="connsiteX13" fmla="*/ 381749 w 394625"/>
                <a:gd name="connsiteY13" fmla="*/ 272125 h 290706"/>
                <a:gd name="connsiteX14" fmla="*/ 366088 w 394625"/>
                <a:gd name="connsiteY14" fmla="*/ 267828 h 290706"/>
                <a:gd name="connsiteX15" fmla="*/ 361149 w 394625"/>
                <a:gd name="connsiteY15" fmla="*/ 276423 h 290706"/>
                <a:gd name="connsiteX16" fmla="*/ 375079 w 394625"/>
                <a:gd name="connsiteY16" fmla="*/ 288279 h 290706"/>
                <a:gd name="connsiteX17" fmla="*/ 387973 w 394625"/>
                <a:gd name="connsiteY17" fmla="*/ 278399 h 290706"/>
                <a:gd name="connsiteX18" fmla="*/ 369793 w 394625"/>
                <a:gd name="connsiteY18" fmla="*/ 231718 h 290706"/>
                <a:gd name="connsiteX19" fmla="*/ 345638 w 394625"/>
                <a:gd name="connsiteY19" fmla="*/ 187605 h 290706"/>
                <a:gd name="connsiteX20" fmla="*/ 282704 w 394625"/>
                <a:gd name="connsiteY20" fmla="*/ 109407 h 290706"/>
                <a:gd name="connsiteX21" fmla="*/ 112180 w 394625"/>
                <a:gd name="connsiteY21" fmla="*/ 6559 h 290706"/>
                <a:gd name="connsiteX22" fmla="*/ 17384 w 394625"/>
                <a:gd name="connsiteY22" fmla="*/ 19946 h 290706"/>
                <a:gd name="connsiteX23" fmla="*/ 4392 w 394625"/>
                <a:gd name="connsiteY23" fmla="*/ 98440 h 290706"/>
                <a:gd name="connsiteX24" fmla="*/ 144931 w 394625"/>
                <a:gd name="connsiteY24" fmla="*/ 240609 h 290706"/>
                <a:gd name="connsiteX25" fmla="*/ 264081 w 394625"/>
                <a:gd name="connsiteY25" fmla="*/ 275830 h 290706"/>
                <a:gd name="connsiteX26" fmla="*/ 324050 w 394625"/>
                <a:gd name="connsiteY26" fmla="*/ 285463 h 290706"/>
                <a:gd name="connsiteX27" fmla="*/ 357000 w 394625"/>
                <a:gd name="connsiteY27" fmla="*/ 289761 h 290706"/>
                <a:gd name="connsiteX28" fmla="*/ 392418 w 394625"/>
                <a:gd name="connsiteY28" fmla="*/ 290354 h 290706"/>
                <a:gd name="connsiteX29" fmla="*/ 393010 w 394625"/>
                <a:gd name="connsiteY29" fmla="*/ 285760 h 290706"/>
                <a:gd name="connsiteX30" fmla="*/ 393010 w 394625"/>
                <a:gd name="connsiteY30" fmla="*/ 285760 h 29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4625" h="290706">
                  <a:moveTo>
                    <a:pt x="393010" y="285760"/>
                  </a:moveTo>
                  <a:cubicBezTo>
                    <a:pt x="384219" y="283042"/>
                    <a:pt x="375820" y="279337"/>
                    <a:pt x="366781" y="277757"/>
                  </a:cubicBezTo>
                  <a:cubicBezTo>
                    <a:pt x="357543" y="276127"/>
                    <a:pt x="348256" y="274793"/>
                    <a:pt x="339018" y="273360"/>
                  </a:cubicBezTo>
                  <a:cubicBezTo>
                    <a:pt x="322075" y="270693"/>
                    <a:pt x="305082" y="268174"/>
                    <a:pt x="288137" y="265308"/>
                  </a:cubicBezTo>
                  <a:cubicBezTo>
                    <a:pt x="254399" y="259529"/>
                    <a:pt x="220808" y="252366"/>
                    <a:pt x="188303" y="241400"/>
                  </a:cubicBezTo>
                  <a:cubicBezTo>
                    <a:pt x="125814" y="220356"/>
                    <a:pt x="64955" y="182665"/>
                    <a:pt x="32006" y="123781"/>
                  </a:cubicBezTo>
                  <a:cubicBezTo>
                    <a:pt x="19261" y="101058"/>
                    <a:pt x="9480" y="71271"/>
                    <a:pt x="19360" y="45633"/>
                  </a:cubicBezTo>
                  <a:cubicBezTo>
                    <a:pt x="31808" y="13277"/>
                    <a:pt x="69796" y="12585"/>
                    <a:pt x="98398" y="19699"/>
                  </a:cubicBezTo>
                  <a:cubicBezTo>
                    <a:pt x="128630" y="27207"/>
                    <a:pt x="157874" y="41236"/>
                    <a:pt x="184647" y="56945"/>
                  </a:cubicBezTo>
                  <a:cubicBezTo>
                    <a:pt x="211076" y="72456"/>
                    <a:pt x="235775" y="90536"/>
                    <a:pt x="258302" y="111382"/>
                  </a:cubicBezTo>
                  <a:cubicBezTo>
                    <a:pt x="283989" y="135143"/>
                    <a:pt x="306761" y="161967"/>
                    <a:pt x="325879" y="191309"/>
                  </a:cubicBezTo>
                  <a:cubicBezTo>
                    <a:pt x="335264" y="205734"/>
                    <a:pt x="343810" y="220751"/>
                    <a:pt x="351368" y="236213"/>
                  </a:cubicBezTo>
                  <a:cubicBezTo>
                    <a:pt x="359124" y="252119"/>
                    <a:pt x="364212" y="269112"/>
                    <a:pt x="371819" y="285018"/>
                  </a:cubicBezTo>
                  <a:cubicBezTo>
                    <a:pt x="375129" y="280721"/>
                    <a:pt x="378438" y="276423"/>
                    <a:pt x="381749" y="272125"/>
                  </a:cubicBezTo>
                  <a:cubicBezTo>
                    <a:pt x="376562" y="270100"/>
                    <a:pt x="371523" y="268964"/>
                    <a:pt x="366088" y="267828"/>
                  </a:cubicBezTo>
                  <a:cubicBezTo>
                    <a:pt x="361247" y="266840"/>
                    <a:pt x="357345" y="272669"/>
                    <a:pt x="361149" y="276423"/>
                  </a:cubicBezTo>
                  <a:cubicBezTo>
                    <a:pt x="365645" y="280820"/>
                    <a:pt x="369892" y="284673"/>
                    <a:pt x="375079" y="288279"/>
                  </a:cubicBezTo>
                  <a:cubicBezTo>
                    <a:pt x="381699" y="292922"/>
                    <a:pt x="389404" y="285216"/>
                    <a:pt x="387973" y="278399"/>
                  </a:cubicBezTo>
                  <a:cubicBezTo>
                    <a:pt x="384712" y="262394"/>
                    <a:pt x="376710" y="246389"/>
                    <a:pt x="369793" y="231718"/>
                  </a:cubicBezTo>
                  <a:cubicBezTo>
                    <a:pt x="362631" y="216552"/>
                    <a:pt x="354579" y="201782"/>
                    <a:pt x="345638" y="187605"/>
                  </a:cubicBezTo>
                  <a:cubicBezTo>
                    <a:pt x="327805" y="159250"/>
                    <a:pt x="306563" y="132921"/>
                    <a:pt x="282704" y="109407"/>
                  </a:cubicBezTo>
                  <a:cubicBezTo>
                    <a:pt x="235429" y="62824"/>
                    <a:pt x="176250" y="25083"/>
                    <a:pt x="112180" y="6559"/>
                  </a:cubicBezTo>
                  <a:cubicBezTo>
                    <a:pt x="81207" y="-2382"/>
                    <a:pt x="41639" y="-5692"/>
                    <a:pt x="17384" y="19946"/>
                  </a:cubicBezTo>
                  <a:cubicBezTo>
                    <a:pt x="-2424" y="40841"/>
                    <a:pt x="-3067" y="72160"/>
                    <a:pt x="4392" y="98440"/>
                  </a:cubicBezTo>
                  <a:cubicBezTo>
                    <a:pt x="23065" y="164535"/>
                    <a:pt x="84764" y="213489"/>
                    <a:pt x="144931" y="240609"/>
                  </a:cubicBezTo>
                  <a:cubicBezTo>
                    <a:pt x="182870" y="257701"/>
                    <a:pt x="223277" y="268223"/>
                    <a:pt x="264081" y="275830"/>
                  </a:cubicBezTo>
                  <a:cubicBezTo>
                    <a:pt x="283989" y="279535"/>
                    <a:pt x="303995" y="282746"/>
                    <a:pt x="324050" y="285463"/>
                  </a:cubicBezTo>
                  <a:cubicBezTo>
                    <a:pt x="335017" y="286945"/>
                    <a:pt x="345984" y="288378"/>
                    <a:pt x="357000" y="289761"/>
                  </a:cubicBezTo>
                  <a:cubicBezTo>
                    <a:pt x="369102" y="291292"/>
                    <a:pt x="380316" y="290551"/>
                    <a:pt x="392418" y="290354"/>
                  </a:cubicBezTo>
                  <a:cubicBezTo>
                    <a:pt x="394987" y="290206"/>
                    <a:pt x="395480" y="286501"/>
                    <a:pt x="393010" y="285760"/>
                  </a:cubicBezTo>
                  <a:lnTo>
                    <a:pt x="393010" y="28576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23" name="任意多边形: 形状 322"/>
            <p:cNvSpPr/>
            <p:nvPr/>
          </p:nvSpPr>
          <p:spPr>
            <a:xfrm flipH="1">
              <a:off x="560120" y="4814945"/>
              <a:ext cx="221820" cy="435355"/>
            </a:xfrm>
            <a:custGeom>
              <a:avLst/>
              <a:gdLst>
                <a:gd name="connsiteX0" fmla="*/ 206421 w 221820"/>
                <a:gd name="connsiteY0" fmla="*/ 432517 h 435355"/>
                <a:gd name="connsiteX1" fmla="*/ 176534 w 221820"/>
                <a:gd name="connsiteY1" fmla="*/ 393641 h 435355"/>
                <a:gd name="connsiteX2" fmla="*/ 143784 w 221820"/>
                <a:gd name="connsiteY2" fmla="*/ 353678 h 435355"/>
                <a:gd name="connsiteX3" fmla="*/ 84159 w 221820"/>
                <a:gd name="connsiteY3" fmla="*/ 271775 h 435355"/>
                <a:gd name="connsiteX4" fmla="*/ 34810 w 221820"/>
                <a:gd name="connsiteY4" fmla="*/ 182808 h 435355"/>
                <a:gd name="connsiteX5" fmla="*/ 14902 w 221820"/>
                <a:gd name="connsiteY5" fmla="*/ 105844 h 435355"/>
                <a:gd name="connsiteX6" fmla="*/ 55359 w 221820"/>
                <a:gd name="connsiteY6" fmla="*/ 33327 h 435355"/>
                <a:gd name="connsiteX7" fmla="*/ 71810 w 221820"/>
                <a:gd name="connsiteY7" fmla="*/ 18656 h 435355"/>
                <a:gd name="connsiteX8" fmla="*/ 95422 w 221820"/>
                <a:gd name="connsiteY8" fmla="*/ 20286 h 435355"/>
                <a:gd name="connsiteX9" fmla="*/ 131236 w 221820"/>
                <a:gd name="connsiteY9" fmla="*/ 40688 h 435355"/>
                <a:gd name="connsiteX10" fmla="*/ 185080 w 221820"/>
                <a:gd name="connsiteY10" fmla="*/ 105153 h 435355"/>
                <a:gd name="connsiteX11" fmla="*/ 204099 w 221820"/>
                <a:gd name="connsiteY11" fmla="*/ 194564 h 435355"/>
                <a:gd name="connsiteX12" fmla="*/ 200197 w 221820"/>
                <a:gd name="connsiteY12" fmla="*/ 303093 h 435355"/>
                <a:gd name="connsiteX13" fmla="*/ 194318 w 221820"/>
                <a:gd name="connsiteY13" fmla="*/ 422292 h 435355"/>
                <a:gd name="connsiteX14" fmla="*/ 211854 w 221820"/>
                <a:gd name="connsiteY14" fmla="*/ 422440 h 435355"/>
                <a:gd name="connsiteX15" fmla="*/ 217535 w 221820"/>
                <a:gd name="connsiteY15" fmla="*/ 308231 h 435355"/>
                <a:gd name="connsiteX16" fmla="*/ 221783 w 221820"/>
                <a:gd name="connsiteY16" fmla="*/ 200640 h 435355"/>
                <a:gd name="connsiteX17" fmla="*/ 204099 w 221820"/>
                <a:gd name="connsiteY17" fmla="*/ 105005 h 435355"/>
                <a:gd name="connsiteX18" fmla="*/ 148821 w 221820"/>
                <a:gd name="connsiteY18" fmla="*/ 33031 h 435355"/>
                <a:gd name="connsiteX19" fmla="*/ 110933 w 221820"/>
                <a:gd name="connsiteY19" fmla="*/ 9221 h 435355"/>
                <a:gd name="connsiteX20" fmla="*/ 69636 w 221820"/>
                <a:gd name="connsiteY20" fmla="*/ 2058 h 435355"/>
                <a:gd name="connsiteX21" fmla="*/ 33575 w 221820"/>
                <a:gd name="connsiteY21" fmla="*/ 33229 h 435355"/>
                <a:gd name="connsiteX22" fmla="*/ 7690 w 221820"/>
                <a:gd name="connsiteY22" fmla="*/ 70475 h 435355"/>
                <a:gd name="connsiteX23" fmla="*/ 7443 w 221820"/>
                <a:gd name="connsiteY23" fmla="*/ 152921 h 435355"/>
                <a:gd name="connsiteX24" fmla="*/ 49531 w 221820"/>
                <a:gd name="connsiteY24" fmla="*/ 241888 h 435355"/>
                <a:gd name="connsiteX25" fmla="*/ 119084 w 221820"/>
                <a:gd name="connsiteY25" fmla="*/ 342365 h 435355"/>
                <a:gd name="connsiteX26" fmla="*/ 158356 w 221820"/>
                <a:gd name="connsiteY26" fmla="*/ 389343 h 435355"/>
                <a:gd name="connsiteX27" fmla="*/ 203506 w 221820"/>
                <a:gd name="connsiteY27" fmla="*/ 434938 h 435355"/>
                <a:gd name="connsiteX28" fmla="*/ 206421 w 221820"/>
                <a:gd name="connsiteY28" fmla="*/ 432517 h 435355"/>
                <a:gd name="connsiteX29" fmla="*/ 206421 w 221820"/>
                <a:gd name="connsiteY29" fmla="*/ 432517 h 435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1820" h="435355">
                  <a:moveTo>
                    <a:pt x="206421" y="432517"/>
                  </a:moveTo>
                  <a:cubicBezTo>
                    <a:pt x="196541" y="419378"/>
                    <a:pt x="187007" y="406336"/>
                    <a:pt x="176534" y="393641"/>
                  </a:cubicBezTo>
                  <a:cubicBezTo>
                    <a:pt x="165568" y="380353"/>
                    <a:pt x="154552" y="367114"/>
                    <a:pt x="143784" y="353678"/>
                  </a:cubicBezTo>
                  <a:cubicBezTo>
                    <a:pt x="122740" y="327249"/>
                    <a:pt x="102585" y="300030"/>
                    <a:pt x="84159" y="271775"/>
                  </a:cubicBezTo>
                  <a:cubicBezTo>
                    <a:pt x="65635" y="243370"/>
                    <a:pt x="48839" y="213731"/>
                    <a:pt x="34810" y="182808"/>
                  </a:cubicBezTo>
                  <a:cubicBezTo>
                    <a:pt x="23893" y="158800"/>
                    <a:pt x="13915" y="132619"/>
                    <a:pt x="14902" y="105844"/>
                  </a:cubicBezTo>
                  <a:cubicBezTo>
                    <a:pt x="16038" y="75810"/>
                    <a:pt x="34711" y="53334"/>
                    <a:pt x="55359" y="33327"/>
                  </a:cubicBezTo>
                  <a:cubicBezTo>
                    <a:pt x="60497" y="28338"/>
                    <a:pt x="65684" y="22410"/>
                    <a:pt x="71810" y="18656"/>
                  </a:cubicBezTo>
                  <a:cubicBezTo>
                    <a:pt x="79762" y="13766"/>
                    <a:pt x="87518" y="16927"/>
                    <a:pt x="95422" y="20286"/>
                  </a:cubicBezTo>
                  <a:cubicBezTo>
                    <a:pt x="108067" y="25621"/>
                    <a:pt x="120171" y="32587"/>
                    <a:pt x="131236" y="40688"/>
                  </a:cubicBezTo>
                  <a:cubicBezTo>
                    <a:pt x="154008" y="57384"/>
                    <a:pt x="172632" y="79812"/>
                    <a:pt x="185080" y="105153"/>
                  </a:cubicBezTo>
                  <a:cubicBezTo>
                    <a:pt x="198714" y="132915"/>
                    <a:pt x="203308" y="163888"/>
                    <a:pt x="204099" y="194564"/>
                  </a:cubicBezTo>
                  <a:cubicBezTo>
                    <a:pt x="204988" y="230724"/>
                    <a:pt x="202024" y="266983"/>
                    <a:pt x="200197" y="303093"/>
                  </a:cubicBezTo>
                  <a:cubicBezTo>
                    <a:pt x="198220" y="342810"/>
                    <a:pt x="196244" y="382576"/>
                    <a:pt x="194318" y="422292"/>
                  </a:cubicBezTo>
                  <a:cubicBezTo>
                    <a:pt x="193774" y="433604"/>
                    <a:pt x="211311" y="433654"/>
                    <a:pt x="211854" y="422440"/>
                  </a:cubicBezTo>
                  <a:cubicBezTo>
                    <a:pt x="213732" y="384354"/>
                    <a:pt x="215658" y="346268"/>
                    <a:pt x="217535" y="308231"/>
                  </a:cubicBezTo>
                  <a:cubicBezTo>
                    <a:pt x="219313" y="272417"/>
                    <a:pt x="222179" y="236504"/>
                    <a:pt x="221783" y="200640"/>
                  </a:cubicBezTo>
                  <a:cubicBezTo>
                    <a:pt x="221438" y="167889"/>
                    <a:pt x="217239" y="135237"/>
                    <a:pt x="204099" y="105005"/>
                  </a:cubicBezTo>
                  <a:cubicBezTo>
                    <a:pt x="191947" y="77095"/>
                    <a:pt x="172533" y="52050"/>
                    <a:pt x="148821" y="33031"/>
                  </a:cubicBezTo>
                  <a:cubicBezTo>
                    <a:pt x="137164" y="23695"/>
                    <a:pt x="124567" y="15495"/>
                    <a:pt x="110933" y="9221"/>
                  </a:cubicBezTo>
                  <a:cubicBezTo>
                    <a:pt x="98237" y="3392"/>
                    <a:pt x="83566" y="-3524"/>
                    <a:pt x="69636" y="2058"/>
                  </a:cubicBezTo>
                  <a:cubicBezTo>
                    <a:pt x="55607" y="7689"/>
                    <a:pt x="43653" y="22361"/>
                    <a:pt x="33575" y="33229"/>
                  </a:cubicBezTo>
                  <a:cubicBezTo>
                    <a:pt x="23250" y="44343"/>
                    <a:pt x="13766" y="56545"/>
                    <a:pt x="7690" y="70475"/>
                  </a:cubicBezTo>
                  <a:cubicBezTo>
                    <a:pt x="-3820" y="96953"/>
                    <a:pt x="-1152" y="125999"/>
                    <a:pt x="7443" y="152921"/>
                  </a:cubicBezTo>
                  <a:cubicBezTo>
                    <a:pt x="17422" y="184043"/>
                    <a:pt x="33081" y="213731"/>
                    <a:pt x="49531" y="241888"/>
                  </a:cubicBezTo>
                  <a:cubicBezTo>
                    <a:pt x="70080" y="277110"/>
                    <a:pt x="93643" y="310503"/>
                    <a:pt x="119084" y="342365"/>
                  </a:cubicBezTo>
                  <a:cubicBezTo>
                    <a:pt x="131779" y="358321"/>
                    <a:pt x="144920" y="373980"/>
                    <a:pt x="158356" y="389343"/>
                  </a:cubicBezTo>
                  <a:cubicBezTo>
                    <a:pt x="172582" y="405645"/>
                    <a:pt x="187649" y="420267"/>
                    <a:pt x="203506" y="434938"/>
                  </a:cubicBezTo>
                  <a:cubicBezTo>
                    <a:pt x="204889" y="436222"/>
                    <a:pt x="207804" y="434296"/>
                    <a:pt x="206421" y="432517"/>
                  </a:cubicBezTo>
                  <a:lnTo>
                    <a:pt x="206421" y="43251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24" name="任意多边形: 形状 323"/>
            <p:cNvSpPr/>
            <p:nvPr/>
          </p:nvSpPr>
          <p:spPr>
            <a:xfrm flipH="1">
              <a:off x="72826" y="4694867"/>
              <a:ext cx="264697" cy="413080"/>
            </a:xfrm>
            <a:custGeom>
              <a:avLst/>
              <a:gdLst>
                <a:gd name="connsiteX0" fmla="*/ 21347 w 264697"/>
                <a:gd name="connsiteY0" fmla="*/ 390025 h 413080"/>
                <a:gd name="connsiteX1" fmla="*/ 20458 w 264697"/>
                <a:gd name="connsiteY1" fmla="*/ 198704 h 413080"/>
                <a:gd name="connsiteX2" fmla="*/ 107448 w 264697"/>
                <a:gd name="connsiteY2" fmla="*/ 44877 h 413080"/>
                <a:gd name="connsiteX3" fmla="*/ 190784 w 264697"/>
                <a:gd name="connsiteY3" fmla="*/ 16522 h 413080"/>
                <a:gd name="connsiteX4" fmla="*/ 242849 w 264697"/>
                <a:gd name="connsiteY4" fmla="*/ 64191 h 413080"/>
                <a:gd name="connsiteX5" fmla="*/ 183078 w 264697"/>
                <a:gd name="connsiteY5" fmla="*/ 213770 h 413080"/>
                <a:gd name="connsiteX6" fmla="*/ 101422 w 264697"/>
                <a:gd name="connsiteY6" fmla="*/ 307726 h 413080"/>
                <a:gd name="connsiteX7" fmla="*/ 60915 w 264697"/>
                <a:gd name="connsiteY7" fmla="*/ 354359 h 413080"/>
                <a:gd name="connsiteX8" fmla="*/ 22730 w 264697"/>
                <a:gd name="connsiteY8" fmla="*/ 403263 h 413080"/>
                <a:gd name="connsiteX9" fmla="*/ 31572 w 264697"/>
                <a:gd name="connsiteY9" fmla="*/ 412106 h 413080"/>
                <a:gd name="connsiteX10" fmla="*/ 72376 w 264697"/>
                <a:gd name="connsiteY10" fmla="*/ 370413 h 413080"/>
                <a:gd name="connsiteX11" fmla="*/ 111746 w 264697"/>
                <a:gd name="connsiteY11" fmla="*/ 325016 h 413080"/>
                <a:gd name="connsiteX12" fmla="*/ 190487 w 264697"/>
                <a:gd name="connsiteY12" fmla="*/ 234271 h 413080"/>
                <a:gd name="connsiteX13" fmla="*/ 262165 w 264697"/>
                <a:gd name="connsiteY13" fmla="*/ 69922 h 413080"/>
                <a:gd name="connsiteX14" fmla="*/ 217212 w 264697"/>
                <a:gd name="connsiteY14" fmla="*/ 7284 h 413080"/>
                <a:gd name="connsiteX15" fmla="*/ 127554 w 264697"/>
                <a:gd name="connsiteY15" fmla="*/ 14595 h 413080"/>
                <a:gd name="connsiteX16" fmla="*/ 13690 w 264697"/>
                <a:gd name="connsiteY16" fmla="*/ 160815 h 413080"/>
                <a:gd name="connsiteX17" fmla="*/ 9393 w 264697"/>
                <a:gd name="connsiteY17" fmla="*/ 390074 h 413080"/>
                <a:gd name="connsiteX18" fmla="*/ 21347 w 264697"/>
                <a:gd name="connsiteY18" fmla="*/ 390025 h 413080"/>
                <a:gd name="connsiteX19" fmla="*/ 21347 w 264697"/>
                <a:gd name="connsiteY19" fmla="*/ 390025 h 41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4697" h="413080">
                  <a:moveTo>
                    <a:pt x="21347" y="390025"/>
                  </a:moveTo>
                  <a:cubicBezTo>
                    <a:pt x="16258" y="326646"/>
                    <a:pt x="9490" y="261835"/>
                    <a:pt x="20458" y="198704"/>
                  </a:cubicBezTo>
                  <a:cubicBezTo>
                    <a:pt x="30682" y="139919"/>
                    <a:pt x="58297" y="80938"/>
                    <a:pt x="107448" y="44877"/>
                  </a:cubicBezTo>
                  <a:cubicBezTo>
                    <a:pt x="130616" y="27834"/>
                    <a:pt x="161391" y="13558"/>
                    <a:pt x="190784" y="16522"/>
                  </a:cubicBezTo>
                  <a:cubicBezTo>
                    <a:pt x="216964" y="19140"/>
                    <a:pt x="235391" y="40184"/>
                    <a:pt x="242849" y="64191"/>
                  </a:cubicBezTo>
                  <a:cubicBezTo>
                    <a:pt x="260930" y="122185"/>
                    <a:pt x="218545" y="172868"/>
                    <a:pt x="183078" y="213770"/>
                  </a:cubicBezTo>
                  <a:cubicBezTo>
                    <a:pt x="155908" y="245138"/>
                    <a:pt x="128640" y="276408"/>
                    <a:pt x="101422" y="307726"/>
                  </a:cubicBezTo>
                  <a:cubicBezTo>
                    <a:pt x="87936" y="323287"/>
                    <a:pt x="74450" y="338798"/>
                    <a:pt x="60915" y="354359"/>
                  </a:cubicBezTo>
                  <a:cubicBezTo>
                    <a:pt x="47725" y="369524"/>
                    <a:pt x="30485" y="384591"/>
                    <a:pt x="22730" y="403263"/>
                  </a:cubicBezTo>
                  <a:cubicBezTo>
                    <a:pt x="20458" y="408747"/>
                    <a:pt x="25495" y="415663"/>
                    <a:pt x="31572" y="412106"/>
                  </a:cubicBezTo>
                  <a:cubicBezTo>
                    <a:pt x="48219" y="402325"/>
                    <a:pt x="59779" y="384887"/>
                    <a:pt x="72376" y="370413"/>
                  </a:cubicBezTo>
                  <a:cubicBezTo>
                    <a:pt x="85515" y="355297"/>
                    <a:pt x="98606" y="340132"/>
                    <a:pt x="111746" y="325016"/>
                  </a:cubicBezTo>
                  <a:cubicBezTo>
                    <a:pt x="137976" y="294735"/>
                    <a:pt x="164207" y="264503"/>
                    <a:pt x="190487" y="234271"/>
                  </a:cubicBezTo>
                  <a:cubicBezTo>
                    <a:pt x="229809" y="188923"/>
                    <a:pt x="276096" y="134535"/>
                    <a:pt x="262165" y="69922"/>
                  </a:cubicBezTo>
                  <a:cubicBezTo>
                    <a:pt x="256632" y="44284"/>
                    <a:pt x="241418" y="19041"/>
                    <a:pt x="217212" y="7284"/>
                  </a:cubicBezTo>
                  <a:cubicBezTo>
                    <a:pt x="188462" y="-6696"/>
                    <a:pt x="155020" y="1504"/>
                    <a:pt x="127554" y="14595"/>
                  </a:cubicBezTo>
                  <a:cubicBezTo>
                    <a:pt x="69609" y="42110"/>
                    <a:pt x="30979" y="100598"/>
                    <a:pt x="13690" y="160815"/>
                  </a:cubicBezTo>
                  <a:cubicBezTo>
                    <a:pt x="-7700" y="235308"/>
                    <a:pt x="105" y="314395"/>
                    <a:pt x="9393" y="390074"/>
                  </a:cubicBezTo>
                  <a:cubicBezTo>
                    <a:pt x="10380" y="397336"/>
                    <a:pt x="21988" y="397780"/>
                    <a:pt x="21347" y="390025"/>
                  </a:cubicBezTo>
                  <a:lnTo>
                    <a:pt x="21347" y="39002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3" name="任意多边形: 形状 392"/>
            <p:cNvSpPr/>
            <p:nvPr/>
          </p:nvSpPr>
          <p:spPr>
            <a:xfrm flipH="1">
              <a:off x="0" y="5200612"/>
              <a:ext cx="364716" cy="205768"/>
            </a:xfrm>
            <a:custGeom>
              <a:avLst/>
              <a:gdLst>
                <a:gd name="connsiteX0" fmla="*/ 364716 w 364716"/>
                <a:gd name="connsiteY0" fmla="*/ 0 h 205768"/>
                <a:gd name="connsiteX1" fmla="*/ 312031 w 364716"/>
                <a:gd name="connsiteY1" fmla="*/ 33216 h 205768"/>
                <a:gd name="connsiteX2" fmla="*/ 218272 w 364716"/>
                <a:gd name="connsiteY2" fmla="*/ 77872 h 205768"/>
                <a:gd name="connsiteX3" fmla="*/ 47748 w 364716"/>
                <a:gd name="connsiteY3" fmla="*/ 148957 h 205768"/>
                <a:gd name="connsiteX4" fmla="*/ 13614 w 364716"/>
                <a:gd name="connsiteY4" fmla="*/ 182647 h 205768"/>
                <a:gd name="connsiteX5" fmla="*/ 5266 w 364716"/>
                <a:gd name="connsiteY5" fmla="*/ 193119 h 205768"/>
                <a:gd name="connsiteX6" fmla="*/ 1413 w 364716"/>
                <a:gd name="connsiteY6" fmla="*/ 198405 h 205768"/>
                <a:gd name="connsiteX7" fmla="*/ 474 w 364716"/>
                <a:gd name="connsiteY7" fmla="*/ 201270 h 205768"/>
                <a:gd name="connsiteX8" fmla="*/ 1554 w 364716"/>
                <a:gd name="connsiteY8" fmla="*/ 205259 h 205768"/>
                <a:gd name="connsiteX9" fmla="*/ 4714 w 364716"/>
                <a:gd name="connsiteY9" fmla="*/ 204517 h 205768"/>
                <a:gd name="connsiteX10" fmla="*/ 5858 w 364716"/>
                <a:gd name="connsiteY10" fmla="*/ 204036 h 205768"/>
                <a:gd name="connsiteX11" fmla="*/ 5711 w 364716"/>
                <a:gd name="connsiteY11" fmla="*/ 204283 h 205768"/>
                <a:gd name="connsiteX12" fmla="*/ 4714 w 364716"/>
                <a:gd name="connsiteY12" fmla="*/ 204517 h 205768"/>
                <a:gd name="connsiteX13" fmla="*/ 2450 w 364716"/>
                <a:gd name="connsiteY13" fmla="*/ 205469 h 205768"/>
                <a:gd name="connsiteX14" fmla="*/ 22110 w 364716"/>
                <a:gd name="connsiteY14" fmla="*/ 201221 h 205768"/>
                <a:gd name="connsiteX15" fmla="*/ 34806 w 364716"/>
                <a:gd name="connsiteY15" fmla="*/ 186253 h 205768"/>
                <a:gd name="connsiteX16" fmla="*/ 50564 w 364716"/>
                <a:gd name="connsiteY16" fmla="*/ 170742 h 205768"/>
                <a:gd name="connsiteX17" fmla="*/ 130540 w 364716"/>
                <a:gd name="connsiteY17" fmla="*/ 128061 h 205768"/>
                <a:gd name="connsiteX18" fmla="*/ 220002 w 364716"/>
                <a:gd name="connsiteY18" fmla="*/ 97335 h 205768"/>
                <a:gd name="connsiteX19" fmla="*/ 312129 w 364716"/>
                <a:gd name="connsiteY19" fmla="*/ 52778 h 205768"/>
                <a:gd name="connsiteX20" fmla="*/ 360034 w 364716"/>
                <a:gd name="connsiteY20" fmla="*/ 21280 h 205768"/>
                <a:gd name="connsiteX21" fmla="*/ 364716 w 364716"/>
                <a:gd name="connsiteY21" fmla="*/ 17009 h 20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4716" h="205768">
                  <a:moveTo>
                    <a:pt x="364716" y="0"/>
                  </a:moveTo>
                  <a:lnTo>
                    <a:pt x="312031" y="33216"/>
                  </a:lnTo>
                  <a:cubicBezTo>
                    <a:pt x="281997" y="50407"/>
                    <a:pt x="250579" y="65572"/>
                    <a:pt x="218272" y="77872"/>
                  </a:cubicBezTo>
                  <a:cubicBezTo>
                    <a:pt x="161218" y="99607"/>
                    <a:pt x="97542" y="111760"/>
                    <a:pt x="47748" y="148957"/>
                  </a:cubicBezTo>
                  <a:cubicBezTo>
                    <a:pt x="34806" y="158639"/>
                    <a:pt x="23296" y="169655"/>
                    <a:pt x="13614" y="182647"/>
                  </a:cubicBezTo>
                  <a:cubicBezTo>
                    <a:pt x="10897" y="186253"/>
                    <a:pt x="8131" y="189563"/>
                    <a:pt x="5266" y="193119"/>
                  </a:cubicBezTo>
                  <a:cubicBezTo>
                    <a:pt x="3883" y="194848"/>
                    <a:pt x="2400" y="196429"/>
                    <a:pt x="1413" y="198405"/>
                  </a:cubicBezTo>
                  <a:cubicBezTo>
                    <a:pt x="1067" y="199146"/>
                    <a:pt x="-464" y="202752"/>
                    <a:pt x="474" y="201270"/>
                  </a:cubicBezTo>
                  <a:cubicBezTo>
                    <a:pt x="-564" y="202925"/>
                    <a:pt x="239" y="204506"/>
                    <a:pt x="1554" y="205259"/>
                  </a:cubicBezTo>
                  <a:lnTo>
                    <a:pt x="4714" y="204517"/>
                  </a:lnTo>
                  <a:lnTo>
                    <a:pt x="5858" y="204036"/>
                  </a:lnTo>
                  <a:cubicBezTo>
                    <a:pt x="5809" y="204086"/>
                    <a:pt x="5759" y="204184"/>
                    <a:pt x="5711" y="204283"/>
                  </a:cubicBezTo>
                  <a:lnTo>
                    <a:pt x="4714" y="204517"/>
                  </a:lnTo>
                  <a:lnTo>
                    <a:pt x="2450" y="205469"/>
                  </a:lnTo>
                  <a:cubicBezTo>
                    <a:pt x="7983" y="206654"/>
                    <a:pt x="17368" y="204135"/>
                    <a:pt x="22110" y="201221"/>
                  </a:cubicBezTo>
                  <a:cubicBezTo>
                    <a:pt x="27396" y="198010"/>
                    <a:pt x="30805" y="190896"/>
                    <a:pt x="34806" y="186253"/>
                  </a:cubicBezTo>
                  <a:cubicBezTo>
                    <a:pt x="39647" y="180720"/>
                    <a:pt x="44933" y="175533"/>
                    <a:pt x="50564" y="170742"/>
                  </a:cubicBezTo>
                  <a:cubicBezTo>
                    <a:pt x="73634" y="151032"/>
                    <a:pt x="102284" y="138435"/>
                    <a:pt x="130540" y="128061"/>
                  </a:cubicBezTo>
                  <a:cubicBezTo>
                    <a:pt x="160130" y="117243"/>
                    <a:pt x="190560" y="108697"/>
                    <a:pt x="220002" y="97335"/>
                  </a:cubicBezTo>
                  <a:cubicBezTo>
                    <a:pt x="251913" y="84986"/>
                    <a:pt x="282738" y="70265"/>
                    <a:pt x="312129" y="52778"/>
                  </a:cubicBezTo>
                  <a:cubicBezTo>
                    <a:pt x="328431" y="43071"/>
                    <a:pt x="344708" y="32759"/>
                    <a:pt x="360034" y="21280"/>
                  </a:cubicBezTo>
                  <a:lnTo>
                    <a:pt x="364716" y="1700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4" name="任意多边形: 形状 393"/>
            <p:cNvSpPr/>
            <p:nvPr/>
          </p:nvSpPr>
          <p:spPr>
            <a:xfrm flipH="1">
              <a:off x="0" y="5077963"/>
              <a:ext cx="217258" cy="258405"/>
            </a:xfrm>
            <a:custGeom>
              <a:avLst/>
              <a:gdLst>
                <a:gd name="connsiteX0" fmla="*/ 19990 w 217258"/>
                <a:gd name="connsiteY0" fmla="*/ 222241 h 258405"/>
                <a:gd name="connsiteX1" fmla="*/ 1805 w 217258"/>
                <a:gd name="connsiteY1" fmla="*/ 233274 h 258405"/>
                <a:gd name="connsiteX2" fmla="*/ 1755 w 217258"/>
                <a:gd name="connsiteY2" fmla="*/ 238116 h 258405"/>
                <a:gd name="connsiteX3" fmla="*/ 21483 w 217258"/>
                <a:gd name="connsiteY3" fmla="*/ 235620 h 258405"/>
                <a:gd name="connsiteX4" fmla="*/ 26573 w 217258"/>
                <a:gd name="connsiteY4" fmla="*/ 232177 h 258405"/>
                <a:gd name="connsiteX5" fmla="*/ 21713 w 217258"/>
                <a:gd name="connsiteY5" fmla="*/ 230014 h 258405"/>
                <a:gd name="connsiteX6" fmla="*/ 19008 w 217258"/>
                <a:gd name="connsiteY6" fmla="*/ 222999 h 258405"/>
                <a:gd name="connsiteX7" fmla="*/ 40913 w 217258"/>
                <a:gd name="connsiteY7" fmla="*/ 220901 h 258405"/>
                <a:gd name="connsiteX8" fmla="*/ 38057 w 217258"/>
                <a:gd name="connsiteY8" fmla="*/ 224408 h 258405"/>
                <a:gd name="connsiteX9" fmla="*/ 26573 w 217258"/>
                <a:gd name="connsiteY9" fmla="*/ 232177 h 258405"/>
                <a:gd name="connsiteX10" fmla="*/ 44251 w 217258"/>
                <a:gd name="connsiteY10" fmla="*/ 240042 h 258405"/>
                <a:gd name="connsiteX11" fmla="*/ 68641 w 217258"/>
                <a:gd name="connsiteY11" fmla="*/ 245624 h 258405"/>
                <a:gd name="connsiteX12" fmla="*/ 117990 w 217258"/>
                <a:gd name="connsiteY12" fmla="*/ 254170 h 258405"/>
                <a:gd name="connsiteX13" fmla="*/ 216491 w 217258"/>
                <a:gd name="connsiteY13" fmla="*/ 255108 h 258405"/>
                <a:gd name="connsiteX14" fmla="*/ 217258 w 217258"/>
                <a:gd name="connsiteY14" fmla="*/ 254865 h 258405"/>
                <a:gd name="connsiteX15" fmla="*/ 217258 w 217258"/>
                <a:gd name="connsiteY15" fmla="*/ 235053 h 258405"/>
                <a:gd name="connsiteX16" fmla="*/ 180517 w 217258"/>
                <a:gd name="connsiteY16" fmla="*/ 240382 h 258405"/>
                <a:gd name="connsiteX17" fmla="*/ 128463 w 217258"/>
                <a:gd name="connsiteY17" fmla="*/ 237424 h 258405"/>
                <a:gd name="connsiteX18" fmla="*/ 76199 w 217258"/>
                <a:gd name="connsiteY18" fmla="*/ 228976 h 258405"/>
                <a:gd name="connsiteX19" fmla="*/ 50642 w 217258"/>
                <a:gd name="connsiteY19" fmla="*/ 222351 h 258405"/>
                <a:gd name="connsiteX20" fmla="*/ 24825 w 217258"/>
                <a:gd name="connsiteY20" fmla="*/ 218504 h 258405"/>
                <a:gd name="connsiteX21" fmla="*/ 19990 w 217258"/>
                <a:gd name="connsiteY21" fmla="*/ 222241 h 258405"/>
                <a:gd name="connsiteX22" fmla="*/ 25887 w 217258"/>
                <a:gd name="connsiteY22" fmla="*/ 218663 h 258405"/>
                <a:gd name="connsiteX23" fmla="*/ 217258 w 217258"/>
                <a:gd name="connsiteY23" fmla="*/ 0 h 258405"/>
                <a:gd name="connsiteX24" fmla="*/ 179615 w 217258"/>
                <a:gd name="connsiteY24" fmla="*/ 23176 h 258405"/>
                <a:gd name="connsiteX25" fmla="*/ 143776 w 217258"/>
                <a:gd name="connsiteY25" fmla="*/ 59934 h 258405"/>
                <a:gd name="connsiteX26" fmla="*/ 76842 w 217258"/>
                <a:gd name="connsiteY26" fmla="*/ 150087 h 258405"/>
                <a:gd name="connsiteX27" fmla="*/ 44979 w 217258"/>
                <a:gd name="connsiteY27" fmla="*/ 195336 h 258405"/>
                <a:gd name="connsiteX28" fmla="*/ 26504 w 217258"/>
                <a:gd name="connsiteY28" fmla="*/ 218288 h 258405"/>
                <a:gd name="connsiteX29" fmla="*/ 25887 w 217258"/>
                <a:gd name="connsiteY29" fmla="*/ 218663 h 258405"/>
                <a:gd name="connsiteX30" fmla="*/ 40913 w 217258"/>
                <a:gd name="connsiteY30" fmla="*/ 220901 h 258405"/>
                <a:gd name="connsiteX31" fmla="*/ 63949 w 217258"/>
                <a:gd name="connsiteY31" fmla="*/ 192619 h 258405"/>
                <a:gd name="connsiteX32" fmla="*/ 117743 w 217258"/>
                <a:gd name="connsiteY32" fmla="*/ 116941 h 258405"/>
                <a:gd name="connsiteX33" fmla="*/ 179097 w 217258"/>
                <a:gd name="connsiteY33" fmla="*/ 44819 h 258405"/>
                <a:gd name="connsiteX34" fmla="*/ 215090 w 217258"/>
                <a:gd name="connsiteY34" fmla="*/ 17804 h 258405"/>
                <a:gd name="connsiteX35" fmla="*/ 217258 w 217258"/>
                <a:gd name="connsiteY35" fmla="*/ 16987 h 25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7258" h="258405">
                  <a:moveTo>
                    <a:pt x="19990" y="222241"/>
                  </a:moveTo>
                  <a:lnTo>
                    <a:pt x="1805" y="233274"/>
                  </a:lnTo>
                  <a:cubicBezTo>
                    <a:pt x="-467" y="233916"/>
                    <a:pt x="-715" y="237720"/>
                    <a:pt x="1755" y="238116"/>
                  </a:cubicBezTo>
                  <a:cubicBezTo>
                    <a:pt x="8918" y="239203"/>
                    <a:pt x="15463" y="238138"/>
                    <a:pt x="21483" y="235620"/>
                  </a:cubicBezTo>
                  <a:lnTo>
                    <a:pt x="26573" y="232177"/>
                  </a:lnTo>
                  <a:lnTo>
                    <a:pt x="21713" y="230014"/>
                  </a:lnTo>
                  <a:cubicBezTo>
                    <a:pt x="19292" y="228310"/>
                    <a:pt x="18440" y="225445"/>
                    <a:pt x="19008" y="222999"/>
                  </a:cubicBezTo>
                  <a:close/>
                  <a:moveTo>
                    <a:pt x="40913" y="220901"/>
                  </a:moveTo>
                  <a:lnTo>
                    <a:pt x="38057" y="224408"/>
                  </a:lnTo>
                  <a:lnTo>
                    <a:pt x="26573" y="232177"/>
                  </a:lnTo>
                  <a:lnTo>
                    <a:pt x="44251" y="240042"/>
                  </a:lnTo>
                  <a:cubicBezTo>
                    <a:pt x="52303" y="242327"/>
                    <a:pt x="60663" y="243871"/>
                    <a:pt x="68641" y="245624"/>
                  </a:cubicBezTo>
                  <a:cubicBezTo>
                    <a:pt x="84943" y="249230"/>
                    <a:pt x="101443" y="251996"/>
                    <a:pt x="117990" y="254170"/>
                  </a:cubicBezTo>
                  <a:cubicBezTo>
                    <a:pt x="150495" y="258369"/>
                    <a:pt x="184037" y="260690"/>
                    <a:pt x="216491" y="255108"/>
                  </a:cubicBezTo>
                  <a:lnTo>
                    <a:pt x="217258" y="254865"/>
                  </a:lnTo>
                  <a:lnTo>
                    <a:pt x="217258" y="235053"/>
                  </a:lnTo>
                  <a:lnTo>
                    <a:pt x="180517" y="240382"/>
                  </a:lnTo>
                  <a:cubicBezTo>
                    <a:pt x="163104" y="240697"/>
                    <a:pt x="145579" y="239277"/>
                    <a:pt x="128463" y="237424"/>
                  </a:cubicBezTo>
                  <a:cubicBezTo>
                    <a:pt x="110927" y="235497"/>
                    <a:pt x="93439" y="232681"/>
                    <a:pt x="76199" y="228976"/>
                  </a:cubicBezTo>
                  <a:cubicBezTo>
                    <a:pt x="67702" y="227173"/>
                    <a:pt x="59194" y="224531"/>
                    <a:pt x="50642" y="222351"/>
                  </a:cubicBezTo>
                  <a:close/>
                  <a:moveTo>
                    <a:pt x="24825" y="218504"/>
                  </a:moveTo>
                  <a:lnTo>
                    <a:pt x="19990" y="222241"/>
                  </a:lnTo>
                  <a:lnTo>
                    <a:pt x="25887" y="218663"/>
                  </a:lnTo>
                  <a:close/>
                  <a:moveTo>
                    <a:pt x="217258" y="0"/>
                  </a:moveTo>
                  <a:lnTo>
                    <a:pt x="179615" y="23176"/>
                  </a:lnTo>
                  <a:cubicBezTo>
                    <a:pt x="166512" y="34445"/>
                    <a:pt x="154669" y="47387"/>
                    <a:pt x="143776" y="59934"/>
                  </a:cubicBezTo>
                  <a:cubicBezTo>
                    <a:pt x="119176" y="88240"/>
                    <a:pt x="98083" y="119312"/>
                    <a:pt x="76842" y="150087"/>
                  </a:cubicBezTo>
                  <a:cubicBezTo>
                    <a:pt x="66369" y="165252"/>
                    <a:pt x="55896" y="180467"/>
                    <a:pt x="44979" y="195336"/>
                  </a:cubicBezTo>
                  <a:cubicBezTo>
                    <a:pt x="39323" y="203043"/>
                    <a:pt x="33432" y="211329"/>
                    <a:pt x="26504" y="218288"/>
                  </a:cubicBezTo>
                  <a:lnTo>
                    <a:pt x="25887" y="218663"/>
                  </a:lnTo>
                  <a:lnTo>
                    <a:pt x="40913" y="220901"/>
                  </a:lnTo>
                  <a:lnTo>
                    <a:pt x="63949" y="192619"/>
                  </a:lnTo>
                  <a:cubicBezTo>
                    <a:pt x="82473" y="167821"/>
                    <a:pt x="99565" y="141985"/>
                    <a:pt x="117743" y="116941"/>
                  </a:cubicBezTo>
                  <a:cubicBezTo>
                    <a:pt x="136317" y="91401"/>
                    <a:pt x="156126" y="66603"/>
                    <a:pt x="179097" y="44819"/>
                  </a:cubicBezTo>
                  <a:cubicBezTo>
                    <a:pt x="189841" y="34618"/>
                    <a:pt x="201857" y="24726"/>
                    <a:pt x="215090" y="17804"/>
                  </a:cubicBezTo>
                  <a:lnTo>
                    <a:pt x="217258" y="1698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95" name="任意多边形: 形状 394"/>
            <p:cNvSpPr/>
            <p:nvPr/>
          </p:nvSpPr>
          <p:spPr>
            <a:xfrm flipH="1">
              <a:off x="0" y="5598081"/>
              <a:ext cx="25024" cy="177792"/>
            </a:xfrm>
            <a:custGeom>
              <a:avLst/>
              <a:gdLst>
                <a:gd name="connsiteX0" fmla="*/ 25024 w 25024"/>
                <a:gd name="connsiteY0" fmla="*/ 0 h 177792"/>
                <a:gd name="connsiteX1" fmla="*/ 10401 w 25024"/>
                <a:gd name="connsiteY1" fmla="*/ 28819 h 177792"/>
                <a:gd name="connsiteX2" fmla="*/ 2126 w 25024"/>
                <a:gd name="connsiteY2" fmla="*/ 115210 h 177792"/>
                <a:gd name="connsiteX3" fmla="*/ 22380 w 25024"/>
                <a:gd name="connsiteY3" fmla="*/ 173000 h 177792"/>
                <a:gd name="connsiteX4" fmla="*/ 25024 w 25024"/>
                <a:gd name="connsiteY4" fmla="*/ 177792 h 177792"/>
                <a:gd name="connsiteX5" fmla="*/ 25024 w 25024"/>
                <a:gd name="connsiteY5" fmla="*/ 143029 h 177792"/>
                <a:gd name="connsiteX6" fmla="*/ 15661 w 25024"/>
                <a:gd name="connsiteY6" fmla="*/ 62817 h 177792"/>
                <a:gd name="connsiteX7" fmla="*/ 25024 w 25024"/>
                <a:gd name="connsiteY7" fmla="*/ 42357 h 17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24" h="177792">
                  <a:moveTo>
                    <a:pt x="25024" y="0"/>
                  </a:moveTo>
                  <a:lnTo>
                    <a:pt x="10401" y="28819"/>
                  </a:lnTo>
                  <a:cubicBezTo>
                    <a:pt x="533" y="56414"/>
                    <a:pt x="-2517" y="86510"/>
                    <a:pt x="2126" y="115210"/>
                  </a:cubicBezTo>
                  <a:cubicBezTo>
                    <a:pt x="5461" y="135735"/>
                    <a:pt x="13130" y="154692"/>
                    <a:pt x="22380" y="173000"/>
                  </a:cubicBezTo>
                  <a:lnTo>
                    <a:pt x="25024" y="177792"/>
                  </a:lnTo>
                  <a:lnTo>
                    <a:pt x="25024" y="143029"/>
                  </a:lnTo>
                  <a:lnTo>
                    <a:pt x="15661" y="62817"/>
                  </a:lnTo>
                  <a:lnTo>
                    <a:pt x="25024" y="4235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328" name="任意多边形: 形状 327"/>
            <p:cNvSpPr/>
            <p:nvPr/>
          </p:nvSpPr>
          <p:spPr>
            <a:xfrm flipH="1">
              <a:off x="314407" y="5876702"/>
              <a:ext cx="413027" cy="235712"/>
            </a:xfrm>
            <a:custGeom>
              <a:avLst/>
              <a:gdLst>
                <a:gd name="connsiteX0" fmla="*/ 406664 w 413027"/>
                <a:gd name="connsiteY0" fmla="*/ 165782 h 235712"/>
                <a:gd name="connsiteX1" fmla="*/ 326538 w 413027"/>
                <a:gd name="connsiteY1" fmla="*/ 105070 h 235712"/>
                <a:gd name="connsiteX2" fmla="*/ 250712 w 413027"/>
                <a:gd name="connsiteY2" fmla="*/ 39766 h 235712"/>
                <a:gd name="connsiteX3" fmla="*/ 62750 w 413027"/>
                <a:gd name="connsiteY3" fmla="*/ 16795 h 235712"/>
                <a:gd name="connsiteX4" fmla="*/ 14389 w 413027"/>
                <a:gd name="connsiteY4" fmla="*/ 168894 h 235712"/>
                <a:gd name="connsiteX5" fmla="*/ 188519 w 413027"/>
                <a:gd name="connsiteY5" fmla="*/ 234841 h 235712"/>
                <a:gd name="connsiteX6" fmla="*/ 294775 w 413027"/>
                <a:gd name="connsiteY6" fmla="*/ 214785 h 235712"/>
                <a:gd name="connsiteX7" fmla="*/ 352571 w 413027"/>
                <a:gd name="connsiteY7" fmla="*/ 196804 h 235712"/>
                <a:gd name="connsiteX8" fmla="*/ 402959 w 413027"/>
                <a:gd name="connsiteY8" fmla="*/ 177835 h 235712"/>
                <a:gd name="connsiteX9" fmla="*/ 407157 w 413027"/>
                <a:gd name="connsiteY9" fmla="*/ 162324 h 235712"/>
                <a:gd name="connsiteX10" fmla="*/ 366304 w 413027"/>
                <a:gd name="connsiteY10" fmla="*/ 170969 h 235712"/>
                <a:gd name="connsiteX11" fmla="*/ 319277 w 413027"/>
                <a:gd name="connsiteY11" fmla="*/ 191123 h 235712"/>
                <a:gd name="connsiteX12" fmla="*/ 230953 w 413027"/>
                <a:gd name="connsiteY12" fmla="*/ 212760 h 235712"/>
                <a:gd name="connsiteX13" fmla="*/ 52871 w 413027"/>
                <a:gd name="connsiteY13" fmla="*/ 186974 h 235712"/>
                <a:gd name="connsiteX14" fmla="*/ 16710 w 413027"/>
                <a:gd name="connsiteY14" fmla="*/ 108775 h 235712"/>
                <a:gd name="connsiteX15" fmla="*/ 57119 w 413027"/>
                <a:gd name="connsiteY15" fmla="*/ 39617 h 235712"/>
                <a:gd name="connsiteX16" fmla="*/ 236633 w 413027"/>
                <a:gd name="connsiteY16" fmla="*/ 47966 h 235712"/>
                <a:gd name="connsiteX17" fmla="*/ 319425 w 413027"/>
                <a:gd name="connsiteY17" fmla="*/ 116284 h 235712"/>
                <a:gd name="connsiteX18" fmla="*/ 405478 w 413027"/>
                <a:gd name="connsiteY18" fmla="*/ 168844 h 235712"/>
                <a:gd name="connsiteX19" fmla="*/ 406664 w 413027"/>
                <a:gd name="connsiteY19" fmla="*/ 165782 h 235712"/>
                <a:gd name="connsiteX20" fmla="*/ 406664 w 413027"/>
                <a:gd name="connsiteY20" fmla="*/ 165782 h 23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3027" h="235712">
                  <a:moveTo>
                    <a:pt x="406664" y="165782"/>
                  </a:moveTo>
                  <a:cubicBezTo>
                    <a:pt x="376234" y="149875"/>
                    <a:pt x="351238" y="128634"/>
                    <a:pt x="326538" y="105070"/>
                  </a:cubicBezTo>
                  <a:cubicBezTo>
                    <a:pt x="302333" y="82051"/>
                    <a:pt x="278424" y="58537"/>
                    <a:pt x="250712" y="39766"/>
                  </a:cubicBezTo>
                  <a:cubicBezTo>
                    <a:pt x="196324" y="2865"/>
                    <a:pt x="123857" y="-15758"/>
                    <a:pt x="62750" y="16795"/>
                  </a:cubicBezTo>
                  <a:cubicBezTo>
                    <a:pt x="9746" y="45002"/>
                    <a:pt x="-19203" y="115148"/>
                    <a:pt x="14389" y="168894"/>
                  </a:cubicBezTo>
                  <a:cubicBezTo>
                    <a:pt x="50005" y="225999"/>
                    <a:pt x="126474" y="239583"/>
                    <a:pt x="188519" y="234841"/>
                  </a:cubicBezTo>
                  <a:cubicBezTo>
                    <a:pt x="224531" y="232075"/>
                    <a:pt x="259900" y="224023"/>
                    <a:pt x="294775" y="214785"/>
                  </a:cubicBezTo>
                  <a:cubicBezTo>
                    <a:pt x="314139" y="209648"/>
                    <a:pt x="334344" y="205251"/>
                    <a:pt x="352571" y="196804"/>
                  </a:cubicBezTo>
                  <a:cubicBezTo>
                    <a:pt x="368133" y="189592"/>
                    <a:pt x="384681" y="175266"/>
                    <a:pt x="402959" y="177835"/>
                  </a:cubicBezTo>
                  <a:cubicBezTo>
                    <a:pt x="412986" y="179267"/>
                    <a:pt x="417482" y="164102"/>
                    <a:pt x="407157" y="162324"/>
                  </a:cubicBezTo>
                  <a:cubicBezTo>
                    <a:pt x="392387" y="159755"/>
                    <a:pt x="379346" y="164201"/>
                    <a:pt x="366304" y="170969"/>
                  </a:cubicBezTo>
                  <a:cubicBezTo>
                    <a:pt x="350744" y="179070"/>
                    <a:pt x="336271" y="186332"/>
                    <a:pt x="319277" y="191123"/>
                  </a:cubicBezTo>
                  <a:cubicBezTo>
                    <a:pt x="290132" y="199323"/>
                    <a:pt x="260790" y="207227"/>
                    <a:pt x="230953" y="212760"/>
                  </a:cubicBezTo>
                  <a:cubicBezTo>
                    <a:pt x="172267" y="223578"/>
                    <a:pt x="102665" y="225357"/>
                    <a:pt x="52871" y="186974"/>
                  </a:cubicBezTo>
                  <a:cubicBezTo>
                    <a:pt x="28369" y="168054"/>
                    <a:pt x="13401" y="140095"/>
                    <a:pt x="16710" y="108775"/>
                  </a:cubicBezTo>
                  <a:cubicBezTo>
                    <a:pt x="19625" y="81557"/>
                    <a:pt x="35037" y="55672"/>
                    <a:pt x="57119" y="39617"/>
                  </a:cubicBezTo>
                  <a:cubicBezTo>
                    <a:pt x="111458" y="197"/>
                    <a:pt x="183381" y="14770"/>
                    <a:pt x="236633" y="47966"/>
                  </a:cubicBezTo>
                  <a:cubicBezTo>
                    <a:pt x="267260" y="67034"/>
                    <a:pt x="292503" y="92573"/>
                    <a:pt x="319425" y="116284"/>
                  </a:cubicBezTo>
                  <a:cubicBezTo>
                    <a:pt x="344372" y="138267"/>
                    <a:pt x="372776" y="160298"/>
                    <a:pt x="405478" y="168844"/>
                  </a:cubicBezTo>
                  <a:cubicBezTo>
                    <a:pt x="407207" y="169190"/>
                    <a:pt x="408343" y="166622"/>
                    <a:pt x="406664" y="165782"/>
                  </a:cubicBezTo>
                  <a:lnTo>
                    <a:pt x="406664" y="16578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</p:grpSp>
      <p:grpSp>
        <p:nvGrpSpPr>
          <p:cNvPr id="205" name="图形 4"/>
          <p:cNvGrpSpPr/>
          <p:nvPr/>
        </p:nvGrpSpPr>
        <p:grpSpPr>
          <a:xfrm rot="20060007" flipH="1">
            <a:off x="7587722" y="2109319"/>
            <a:ext cx="3701521" cy="3255148"/>
            <a:chOff x="5458806" y="4831961"/>
            <a:chExt cx="3125948" cy="2748984"/>
          </a:xfrm>
          <a:solidFill>
            <a:srgbClr val="253529"/>
          </a:solidFill>
        </p:grpSpPr>
        <p:sp>
          <p:nvSpPr>
            <p:cNvPr id="206" name="任意多边形: 形状 205"/>
            <p:cNvSpPr/>
            <p:nvPr/>
          </p:nvSpPr>
          <p:spPr>
            <a:xfrm>
              <a:off x="6192701" y="6304723"/>
              <a:ext cx="2204440" cy="1128096"/>
            </a:xfrm>
            <a:custGeom>
              <a:avLst/>
              <a:gdLst>
                <a:gd name="connsiteX0" fmla="*/ 3380 w 2204440"/>
                <a:gd name="connsiteY0" fmla="*/ 1127342 h 1128096"/>
                <a:gd name="connsiteX1" fmla="*/ 161356 w 2204440"/>
                <a:gd name="connsiteY1" fmla="*/ 949309 h 1128096"/>
                <a:gd name="connsiteX2" fmla="*/ 376389 w 2204440"/>
                <a:gd name="connsiteY2" fmla="*/ 830358 h 1128096"/>
                <a:gd name="connsiteX3" fmla="*/ 644524 w 2204440"/>
                <a:gd name="connsiteY3" fmla="*/ 757396 h 1128096"/>
                <a:gd name="connsiteX4" fmla="*/ 922342 w 2204440"/>
                <a:gd name="connsiteY4" fmla="*/ 706713 h 1128096"/>
                <a:gd name="connsiteX5" fmla="*/ 1061893 w 2204440"/>
                <a:gd name="connsiteY5" fmla="*/ 681569 h 1128096"/>
                <a:gd name="connsiteX6" fmla="*/ 1131644 w 2204440"/>
                <a:gd name="connsiteY6" fmla="*/ 669022 h 1128096"/>
                <a:gd name="connsiteX7" fmla="*/ 1152984 w 2204440"/>
                <a:gd name="connsiteY7" fmla="*/ 656228 h 1128096"/>
                <a:gd name="connsiteX8" fmla="*/ 1180005 w 2204440"/>
                <a:gd name="connsiteY8" fmla="*/ 625057 h 1128096"/>
                <a:gd name="connsiteX9" fmla="*/ 1360755 w 2204440"/>
                <a:gd name="connsiteY9" fmla="*/ 443221 h 1128096"/>
                <a:gd name="connsiteX10" fmla="*/ 1730898 w 2204440"/>
                <a:gd name="connsiteY10" fmla="*/ 196426 h 1128096"/>
                <a:gd name="connsiteX11" fmla="*/ 2140462 w 2204440"/>
                <a:gd name="connsiteY11" fmla="*/ 38251 h 1128096"/>
                <a:gd name="connsiteX12" fmla="*/ 2196283 w 2204440"/>
                <a:gd name="connsiteY12" fmla="*/ 20616 h 1128096"/>
                <a:gd name="connsiteX13" fmla="*/ 2189663 w 2204440"/>
                <a:gd name="connsiteY13" fmla="*/ 758 h 1128096"/>
                <a:gd name="connsiteX14" fmla="*/ 1746212 w 2204440"/>
                <a:gd name="connsiteY14" fmla="*/ 169849 h 1128096"/>
                <a:gd name="connsiteX15" fmla="*/ 1351122 w 2204440"/>
                <a:gd name="connsiteY15" fmla="*/ 429241 h 1128096"/>
                <a:gd name="connsiteX16" fmla="*/ 1132731 w 2204440"/>
                <a:gd name="connsiteY16" fmla="*/ 654400 h 1128096"/>
                <a:gd name="connsiteX17" fmla="*/ 1138115 w 2204440"/>
                <a:gd name="connsiteY17" fmla="*/ 650843 h 1128096"/>
                <a:gd name="connsiteX18" fmla="*/ 868695 w 2204440"/>
                <a:gd name="connsiteY18" fmla="*/ 699501 h 1128096"/>
                <a:gd name="connsiteX19" fmla="*/ 606537 w 2204440"/>
                <a:gd name="connsiteY19" fmla="*/ 749048 h 1128096"/>
                <a:gd name="connsiteX20" fmla="*/ 157404 w 2204440"/>
                <a:gd name="connsiteY20" fmla="*/ 935676 h 1128096"/>
                <a:gd name="connsiteX21" fmla="*/ 119 w 2204440"/>
                <a:gd name="connsiteY21" fmla="*/ 1125712 h 1128096"/>
                <a:gd name="connsiteX22" fmla="*/ 3380 w 2204440"/>
                <a:gd name="connsiteY22" fmla="*/ 1127342 h 1128096"/>
                <a:gd name="connsiteX23" fmla="*/ 3380 w 2204440"/>
                <a:gd name="connsiteY23" fmla="*/ 1127342 h 112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04440" h="1128096">
                  <a:moveTo>
                    <a:pt x="3380" y="1127342"/>
                  </a:moveTo>
                  <a:cubicBezTo>
                    <a:pt x="46060" y="1059518"/>
                    <a:pt x="98077" y="998659"/>
                    <a:pt x="161356" y="949309"/>
                  </a:cubicBezTo>
                  <a:cubicBezTo>
                    <a:pt x="226316" y="898676"/>
                    <a:pt x="299573" y="859750"/>
                    <a:pt x="376389" y="830358"/>
                  </a:cubicBezTo>
                  <a:cubicBezTo>
                    <a:pt x="463034" y="797212"/>
                    <a:pt x="553680" y="775476"/>
                    <a:pt x="644524" y="757396"/>
                  </a:cubicBezTo>
                  <a:cubicBezTo>
                    <a:pt x="736850" y="738970"/>
                    <a:pt x="829720" y="723410"/>
                    <a:pt x="922342" y="706713"/>
                  </a:cubicBezTo>
                  <a:cubicBezTo>
                    <a:pt x="968875" y="698315"/>
                    <a:pt x="1015359" y="689967"/>
                    <a:pt x="1061893" y="681569"/>
                  </a:cubicBezTo>
                  <a:cubicBezTo>
                    <a:pt x="1085160" y="677370"/>
                    <a:pt x="1108426" y="673172"/>
                    <a:pt x="1131644" y="669022"/>
                  </a:cubicBezTo>
                  <a:cubicBezTo>
                    <a:pt x="1143104" y="666947"/>
                    <a:pt x="1145475" y="665070"/>
                    <a:pt x="1152984" y="656228"/>
                  </a:cubicBezTo>
                  <a:cubicBezTo>
                    <a:pt x="1161876" y="645755"/>
                    <a:pt x="1170866" y="635382"/>
                    <a:pt x="1180005" y="625057"/>
                  </a:cubicBezTo>
                  <a:cubicBezTo>
                    <a:pt x="1236567" y="560938"/>
                    <a:pt x="1296586" y="499782"/>
                    <a:pt x="1360755" y="443221"/>
                  </a:cubicBezTo>
                  <a:cubicBezTo>
                    <a:pt x="1472642" y="344621"/>
                    <a:pt x="1597028" y="262076"/>
                    <a:pt x="1730898" y="196426"/>
                  </a:cubicBezTo>
                  <a:cubicBezTo>
                    <a:pt x="1862595" y="131861"/>
                    <a:pt x="2001109" y="83253"/>
                    <a:pt x="2140462" y="38251"/>
                  </a:cubicBezTo>
                  <a:cubicBezTo>
                    <a:pt x="2159036" y="32274"/>
                    <a:pt x="2177660" y="26445"/>
                    <a:pt x="2196283" y="20616"/>
                  </a:cubicBezTo>
                  <a:cubicBezTo>
                    <a:pt x="2210806" y="16071"/>
                    <a:pt x="2204285" y="-4133"/>
                    <a:pt x="2189663" y="758"/>
                  </a:cubicBezTo>
                  <a:cubicBezTo>
                    <a:pt x="2039689" y="51095"/>
                    <a:pt x="1889270" y="101827"/>
                    <a:pt x="1746212" y="169849"/>
                  </a:cubicBezTo>
                  <a:cubicBezTo>
                    <a:pt x="1603203" y="237871"/>
                    <a:pt x="1470024" y="324516"/>
                    <a:pt x="1351122" y="429241"/>
                  </a:cubicBezTo>
                  <a:cubicBezTo>
                    <a:pt x="1272529" y="498449"/>
                    <a:pt x="1200357" y="574522"/>
                    <a:pt x="1132731" y="654400"/>
                  </a:cubicBezTo>
                  <a:cubicBezTo>
                    <a:pt x="1134509" y="653214"/>
                    <a:pt x="1136337" y="652029"/>
                    <a:pt x="1138115" y="650843"/>
                  </a:cubicBezTo>
                  <a:cubicBezTo>
                    <a:pt x="1048309" y="667046"/>
                    <a:pt x="958502" y="683298"/>
                    <a:pt x="868695" y="699501"/>
                  </a:cubicBezTo>
                  <a:cubicBezTo>
                    <a:pt x="781210" y="715308"/>
                    <a:pt x="693478" y="730326"/>
                    <a:pt x="606537" y="749048"/>
                  </a:cubicBezTo>
                  <a:cubicBezTo>
                    <a:pt x="447473" y="783281"/>
                    <a:pt x="287372" y="834359"/>
                    <a:pt x="157404" y="935676"/>
                  </a:cubicBezTo>
                  <a:cubicBezTo>
                    <a:pt x="92149" y="986556"/>
                    <a:pt x="33612" y="1049293"/>
                    <a:pt x="119" y="1125712"/>
                  </a:cubicBezTo>
                  <a:cubicBezTo>
                    <a:pt x="-622" y="1127639"/>
                    <a:pt x="2293" y="1129022"/>
                    <a:pt x="3380" y="1127342"/>
                  </a:cubicBezTo>
                  <a:lnTo>
                    <a:pt x="3380" y="112734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07" name="任意多边形: 形状 206"/>
            <p:cNvSpPr/>
            <p:nvPr/>
          </p:nvSpPr>
          <p:spPr>
            <a:xfrm>
              <a:off x="6534459" y="5326016"/>
              <a:ext cx="810689" cy="1634832"/>
            </a:xfrm>
            <a:custGeom>
              <a:avLst/>
              <a:gdLst>
                <a:gd name="connsiteX0" fmla="*/ 810485 w 810689"/>
                <a:gd name="connsiteY0" fmla="*/ 1631378 h 1634832"/>
                <a:gd name="connsiteX1" fmla="*/ 736338 w 810689"/>
                <a:gd name="connsiteY1" fmla="*/ 1470141 h 1634832"/>
                <a:gd name="connsiteX2" fmla="*/ 658634 w 810689"/>
                <a:gd name="connsiteY2" fmla="*/ 1310633 h 1634832"/>
                <a:gd name="connsiteX3" fmla="*/ 502090 w 810689"/>
                <a:gd name="connsiteY3" fmla="*/ 992209 h 1634832"/>
                <a:gd name="connsiteX4" fmla="*/ 188112 w 810689"/>
                <a:gd name="connsiteY4" fmla="*/ 355807 h 1634832"/>
                <a:gd name="connsiteX5" fmla="*/ 99985 w 810689"/>
                <a:gd name="connsiteY5" fmla="*/ 177231 h 1634832"/>
                <a:gd name="connsiteX6" fmla="*/ 56712 w 810689"/>
                <a:gd name="connsiteY6" fmla="*/ 89549 h 1634832"/>
                <a:gd name="connsiteX7" fmla="*/ 9981 w 810689"/>
                <a:gd name="connsiteY7" fmla="*/ 1916 h 1634832"/>
                <a:gd name="connsiteX8" fmla="*/ 200 w 810689"/>
                <a:gd name="connsiteY8" fmla="*/ 6707 h 1634832"/>
                <a:gd name="connsiteX9" fmla="*/ 36508 w 810689"/>
                <a:gd name="connsiteY9" fmla="*/ 87375 h 1634832"/>
                <a:gd name="connsiteX10" fmla="*/ 74940 w 810689"/>
                <a:gd name="connsiteY10" fmla="*/ 165326 h 1634832"/>
                <a:gd name="connsiteX11" fmla="*/ 153434 w 810689"/>
                <a:gd name="connsiteY11" fmla="*/ 324439 h 1634832"/>
                <a:gd name="connsiteX12" fmla="*/ 310374 w 810689"/>
                <a:gd name="connsiteY12" fmla="*/ 642665 h 1634832"/>
                <a:gd name="connsiteX13" fmla="*/ 624648 w 810689"/>
                <a:gd name="connsiteY13" fmla="*/ 1278919 h 1634832"/>
                <a:gd name="connsiteX14" fmla="*/ 713466 w 810689"/>
                <a:gd name="connsiteY14" fmla="*/ 1457149 h 1634832"/>
                <a:gd name="connsiteX15" fmla="*/ 805990 w 810689"/>
                <a:gd name="connsiteY15" fmla="*/ 1633551 h 1634832"/>
                <a:gd name="connsiteX16" fmla="*/ 810485 w 810689"/>
                <a:gd name="connsiteY16" fmla="*/ 1631378 h 1634832"/>
                <a:gd name="connsiteX17" fmla="*/ 810485 w 810689"/>
                <a:gd name="connsiteY17" fmla="*/ 1631378 h 163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10689" h="1634832">
                  <a:moveTo>
                    <a:pt x="810485" y="1631378"/>
                  </a:moveTo>
                  <a:cubicBezTo>
                    <a:pt x="789096" y="1576150"/>
                    <a:pt x="762223" y="1523343"/>
                    <a:pt x="736338" y="1470141"/>
                  </a:cubicBezTo>
                  <a:cubicBezTo>
                    <a:pt x="710453" y="1416988"/>
                    <a:pt x="684717" y="1363736"/>
                    <a:pt x="658634" y="1310633"/>
                  </a:cubicBezTo>
                  <a:cubicBezTo>
                    <a:pt x="606469" y="1204475"/>
                    <a:pt x="554452" y="1098268"/>
                    <a:pt x="502090" y="992209"/>
                  </a:cubicBezTo>
                  <a:cubicBezTo>
                    <a:pt x="397414" y="780091"/>
                    <a:pt x="292739" y="567925"/>
                    <a:pt x="188112" y="355807"/>
                  </a:cubicBezTo>
                  <a:cubicBezTo>
                    <a:pt x="158720" y="296282"/>
                    <a:pt x="129377" y="236756"/>
                    <a:pt x="99985" y="177231"/>
                  </a:cubicBezTo>
                  <a:cubicBezTo>
                    <a:pt x="85561" y="147987"/>
                    <a:pt x="71137" y="118792"/>
                    <a:pt x="56712" y="89549"/>
                  </a:cubicBezTo>
                  <a:cubicBezTo>
                    <a:pt x="42090" y="59909"/>
                    <a:pt x="29197" y="28838"/>
                    <a:pt x="9981" y="1916"/>
                  </a:cubicBezTo>
                  <a:cubicBezTo>
                    <a:pt x="6820" y="-2530"/>
                    <a:pt x="-1381" y="1470"/>
                    <a:pt x="200" y="6707"/>
                  </a:cubicBezTo>
                  <a:cubicBezTo>
                    <a:pt x="8845" y="35012"/>
                    <a:pt x="23417" y="60848"/>
                    <a:pt x="36508" y="87375"/>
                  </a:cubicBezTo>
                  <a:cubicBezTo>
                    <a:pt x="49302" y="113358"/>
                    <a:pt x="62146" y="139342"/>
                    <a:pt x="74940" y="165326"/>
                  </a:cubicBezTo>
                  <a:cubicBezTo>
                    <a:pt x="101121" y="218380"/>
                    <a:pt x="127253" y="271385"/>
                    <a:pt x="153434" y="324439"/>
                  </a:cubicBezTo>
                  <a:cubicBezTo>
                    <a:pt x="205748" y="430498"/>
                    <a:pt x="258061" y="536606"/>
                    <a:pt x="310374" y="642665"/>
                  </a:cubicBezTo>
                  <a:cubicBezTo>
                    <a:pt x="415000" y="854831"/>
                    <a:pt x="519676" y="1066949"/>
                    <a:pt x="624648" y="1278919"/>
                  </a:cubicBezTo>
                  <a:cubicBezTo>
                    <a:pt x="654139" y="1338395"/>
                    <a:pt x="683827" y="1397772"/>
                    <a:pt x="713466" y="1457149"/>
                  </a:cubicBezTo>
                  <a:cubicBezTo>
                    <a:pt x="743105" y="1516526"/>
                    <a:pt x="771461" y="1576842"/>
                    <a:pt x="805990" y="1633551"/>
                  </a:cubicBezTo>
                  <a:cubicBezTo>
                    <a:pt x="807719" y="1636219"/>
                    <a:pt x="811622" y="1634342"/>
                    <a:pt x="810485" y="1631378"/>
                  </a:cubicBezTo>
                  <a:lnTo>
                    <a:pt x="810485" y="163137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08" name="任意多边形: 形状 207"/>
            <p:cNvSpPr/>
            <p:nvPr/>
          </p:nvSpPr>
          <p:spPr>
            <a:xfrm>
              <a:off x="5497477" y="5809427"/>
              <a:ext cx="698995" cy="1614077"/>
            </a:xfrm>
            <a:custGeom>
              <a:avLst/>
              <a:gdLst>
                <a:gd name="connsiteX0" fmla="*/ 698604 w 698995"/>
                <a:gd name="connsiteY0" fmla="*/ 1607077 h 1614077"/>
                <a:gd name="connsiteX1" fmla="*/ 566463 w 698995"/>
                <a:gd name="connsiteY1" fmla="*/ 1292458 h 1614077"/>
                <a:gd name="connsiteX2" fmla="*/ 432000 w 698995"/>
                <a:gd name="connsiteY2" fmla="*/ 978975 h 1614077"/>
                <a:gd name="connsiteX3" fmla="*/ 164407 w 698995"/>
                <a:gd name="connsiteY3" fmla="*/ 355268 h 1614077"/>
                <a:gd name="connsiteX4" fmla="*/ 88926 w 698995"/>
                <a:gd name="connsiteY4" fmla="*/ 179359 h 1614077"/>
                <a:gd name="connsiteX5" fmla="*/ 12704 w 698995"/>
                <a:gd name="connsiteY5" fmla="*/ 3796 h 1614077"/>
                <a:gd name="connsiteX6" fmla="*/ 503 w 698995"/>
                <a:gd name="connsiteY6" fmla="*/ 9774 h 1614077"/>
                <a:gd name="connsiteX7" fmla="*/ 67043 w 698995"/>
                <a:gd name="connsiteY7" fmla="*/ 166861 h 1614077"/>
                <a:gd name="connsiteX8" fmla="*/ 134274 w 698995"/>
                <a:gd name="connsiteY8" fmla="*/ 323603 h 1614077"/>
                <a:gd name="connsiteX9" fmla="*/ 268787 w 698995"/>
                <a:gd name="connsiteY9" fmla="*/ 637037 h 1614077"/>
                <a:gd name="connsiteX10" fmla="*/ 536527 w 698995"/>
                <a:gd name="connsiteY10" fmla="*/ 1260645 h 1614077"/>
                <a:gd name="connsiteX11" fmla="*/ 689860 w 698995"/>
                <a:gd name="connsiteY11" fmla="*/ 1611326 h 1614077"/>
                <a:gd name="connsiteX12" fmla="*/ 698604 w 698995"/>
                <a:gd name="connsiteY12" fmla="*/ 1607077 h 1614077"/>
                <a:gd name="connsiteX13" fmla="*/ 698604 w 698995"/>
                <a:gd name="connsiteY13" fmla="*/ 1607077 h 1614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98995" h="1614077">
                  <a:moveTo>
                    <a:pt x="698604" y="1607077"/>
                  </a:moveTo>
                  <a:cubicBezTo>
                    <a:pt x="657553" y="1501068"/>
                    <a:pt x="611267" y="1396986"/>
                    <a:pt x="566463" y="1292458"/>
                  </a:cubicBezTo>
                  <a:cubicBezTo>
                    <a:pt x="521658" y="1187980"/>
                    <a:pt x="476854" y="1083452"/>
                    <a:pt x="432000" y="978975"/>
                  </a:cubicBezTo>
                  <a:cubicBezTo>
                    <a:pt x="342835" y="771055"/>
                    <a:pt x="253622" y="563186"/>
                    <a:pt x="164407" y="355268"/>
                  </a:cubicBezTo>
                  <a:cubicBezTo>
                    <a:pt x="139264" y="296632"/>
                    <a:pt x="114070" y="237995"/>
                    <a:pt x="88926" y="179359"/>
                  </a:cubicBezTo>
                  <a:cubicBezTo>
                    <a:pt x="63832" y="120821"/>
                    <a:pt x="40417" y="61148"/>
                    <a:pt x="12704" y="3796"/>
                  </a:cubicBezTo>
                  <a:cubicBezTo>
                    <a:pt x="8851" y="-4206"/>
                    <a:pt x="-2511" y="1722"/>
                    <a:pt x="503" y="9774"/>
                  </a:cubicBezTo>
                  <a:cubicBezTo>
                    <a:pt x="20559" y="62877"/>
                    <a:pt x="44665" y="114647"/>
                    <a:pt x="67043" y="166861"/>
                  </a:cubicBezTo>
                  <a:cubicBezTo>
                    <a:pt x="89469" y="219125"/>
                    <a:pt x="111847" y="271340"/>
                    <a:pt x="134274" y="323603"/>
                  </a:cubicBezTo>
                  <a:cubicBezTo>
                    <a:pt x="179128" y="428081"/>
                    <a:pt x="223933" y="532559"/>
                    <a:pt x="268787" y="637037"/>
                  </a:cubicBezTo>
                  <a:cubicBezTo>
                    <a:pt x="358001" y="844956"/>
                    <a:pt x="447264" y="1052776"/>
                    <a:pt x="536527" y="1260645"/>
                  </a:cubicBezTo>
                  <a:cubicBezTo>
                    <a:pt x="586815" y="1377819"/>
                    <a:pt x="635423" y="1496029"/>
                    <a:pt x="689860" y="1611326"/>
                  </a:cubicBezTo>
                  <a:cubicBezTo>
                    <a:pt x="692627" y="1617105"/>
                    <a:pt x="700876" y="1612857"/>
                    <a:pt x="698604" y="1607077"/>
                  </a:cubicBezTo>
                  <a:lnTo>
                    <a:pt x="698604" y="160707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09" name="任意多边形: 形状 208"/>
            <p:cNvSpPr/>
            <p:nvPr/>
          </p:nvSpPr>
          <p:spPr>
            <a:xfrm>
              <a:off x="5505074" y="5328352"/>
              <a:ext cx="1053950" cy="490588"/>
            </a:xfrm>
            <a:custGeom>
              <a:avLst/>
              <a:gdLst>
                <a:gd name="connsiteX0" fmla="*/ 3230 w 1053950"/>
                <a:gd name="connsiteY0" fmla="*/ 490107 h 490588"/>
                <a:gd name="connsiteX1" fmla="*/ 184029 w 1053950"/>
                <a:gd name="connsiteY1" fmla="*/ 352433 h 490588"/>
                <a:gd name="connsiteX2" fmla="*/ 378166 w 1053950"/>
                <a:gd name="connsiteY2" fmla="*/ 232988 h 490588"/>
                <a:gd name="connsiteX3" fmla="*/ 799980 w 1053950"/>
                <a:gd name="connsiteY3" fmla="*/ 65625 h 490588"/>
                <a:gd name="connsiteX4" fmla="*/ 922489 w 1053950"/>
                <a:gd name="connsiteY4" fmla="*/ 37172 h 490588"/>
                <a:gd name="connsiteX5" fmla="*/ 985916 w 1053950"/>
                <a:gd name="connsiteY5" fmla="*/ 25711 h 490588"/>
                <a:gd name="connsiteX6" fmla="*/ 1016247 w 1053950"/>
                <a:gd name="connsiteY6" fmla="*/ 21018 h 490588"/>
                <a:gd name="connsiteX7" fmla="*/ 1031462 w 1053950"/>
                <a:gd name="connsiteY7" fmla="*/ 18845 h 490588"/>
                <a:gd name="connsiteX8" fmla="*/ 1036205 w 1053950"/>
                <a:gd name="connsiteY8" fmla="*/ 18746 h 490588"/>
                <a:gd name="connsiteX9" fmla="*/ 1038724 w 1053950"/>
                <a:gd name="connsiteY9" fmla="*/ 19042 h 490588"/>
                <a:gd name="connsiteX10" fmla="*/ 1044553 w 1053950"/>
                <a:gd name="connsiteY10" fmla="*/ 17708 h 490588"/>
                <a:gd name="connsiteX11" fmla="*/ 1030276 w 1053950"/>
                <a:gd name="connsiteY11" fmla="*/ 16671 h 490588"/>
                <a:gd name="connsiteX12" fmla="*/ 1052457 w 1053950"/>
                <a:gd name="connsiteY12" fmla="*/ 21216 h 490588"/>
                <a:gd name="connsiteX13" fmla="*/ 1048900 w 1053950"/>
                <a:gd name="connsiteY13" fmla="*/ 4865 h 490588"/>
                <a:gd name="connsiteX14" fmla="*/ 1027955 w 1053950"/>
                <a:gd name="connsiteY14" fmla="*/ 419 h 490588"/>
                <a:gd name="connsiteX15" fmla="*/ 904014 w 1053950"/>
                <a:gd name="connsiteY15" fmla="*/ 21908 h 490588"/>
                <a:gd name="connsiteX16" fmla="*/ 665221 w 1053950"/>
                <a:gd name="connsiteY16" fmla="*/ 87954 h 490588"/>
                <a:gd name="connsiteX17" fmla="*/ 219645 w 1053950"/>
                <a:gd name="connsiteY17" fmla="*/ 309951 h 490588"/>
                <a:gd name="connsiteX18" fmla="*/ 105535 w 1053950"/>
                <a:gd name="connsiteY18" fmla="*/ 392842 h 490588"/>
                <a:gd name="connsiteX19" fmla="*/ 612 w 1053950"/>
                <a:gd name="connsiteY19" fmla="*/ 487144 h 490588"/>
                <a:gd name="connsiteX20" fmla="*/ 3230 w 1053950"/>
                <a:gd name="connsiteY20" fmla="*/ 490107 h 490588"/>
                <a:gd name="connsiteX21" fmla="*/ 3230 w 1053950"/>
                <a:gd name="connsiteY21" fmla="*/ 490107 h 4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53950" h="490588">
                  <a:moveTo>
                    <a:pt x="3230" y="490107"/>
                  </a:moveTo>
                  <a:cubicBezTo>
                    <a:pt x="63990" y="444760"/>
                    <a:pt x="121886" y="395904"/>
                    <a:pt x="184029" y="352433"/>
                  </a:cubicBezTo>
                  <a:cubicBezTo>
                    <a:pt x="246321" y="308864"/>
                    <a:pt x="311231" y="268999"/>
                    <a:pt x="378166" y="232988"/>
                  </a:cubicBezTo>
                  <a:cubicBezTo>
                    <a:pt x="511690" y="161212"/>
                    <a:pt x="653514" y="104798"/>
                    <a:pt x="799980" y="65625"/>
                  </a:cubicBezTo>
                  <a:cubicBezTo>
                    <a:pt x="840487" y="54807"/>
                    <a:pt x="881340" y="45273"/>
                    <a:pt x="922489" y="37172"/>
                  </a:cubicBezTo>
                  <a:cubicBezTo>
                    <a:pt x="943582" y="33022"/>
                    <a:pt x="964725" y="29169"/>
                    <a:pt x="985916" y="25711"/>
                  </a:cubicBezTo>
                  <a:cubicBezTo>
                    <a:pt x="995994" y="24081"/>
                    <a:pt x="1006121" y="22501"/>
                    <a:pt x="1016247" y="21018"/>
                  </a:cubicBezTo>
                  <a:cubicBezTo>
                    <a:pt x="1021286" y="20277"/>
                    <a:pt x="1026374" y="19339"/>
                    <a:pt x="1031462" y="18845"/>
                  </a:cubicBezTo>
                  <a:cubicBezTo>
                    <a:pt x="1032697" y="18746"/>
                    <a:pt x="1035019" y="19092"/>
                    <a:pt x="1036205" y="18746"/>
                  </a:cubicBezTo>
                  <a:cubicBezTo>
                    <a:pt x="1037045" y="18796"/>
                    <a:pt x="1037884" y="18894"/>
                    <a:pt x="1038724" y="19042"/>
                  </a:cubicBezTo>
                  <a:cubicBezTo>
                    <a:pt x="1037192" y="10842"/>
                    <a:pt x="1039119" y="10398"/>
                    <a:pt x="1044553" y="17708"/>
                  </a:cubicBezTo>
                  <a:cubicBezTo>
                    <a:pt x="1046084" y="8619"/>
                    <a:pt x="1031808" y="7632"/>
                    <a:pt x="1030276" y="16671"/>
                  </a:cubicBezTo>
                  <a:cubicBezTo>
                    <a:pt x="1028054" y="30009"/>
                    <a:pt x="1047171" y="30503"/>
                    <a:pt x="1052457" y="21216"/>
                  </a:cubicBezTo>
                  <a:cubicBezTo>
                    <a:pt x="1055618" y="15684"/>
                    <a:pt x="1053445" y="8916"/>
                    <a:pt x="1048900" y="4865"/>
                  </a:cubicBezTo>
                  <a:cubicBezTo>
                    <a:pt x="1042972" y="-470"/>
                    <a:pt x="1035414" y="-420"/>
                    <a:pt x="1027955" y="419"/>
                  </a:cubicBezTo>
                  <a:cubicBezTo>
                    <a:pt x="986411" y="4964"/>
                    <a:pt x="944867" y="13411"/>
                    <a:pt x="904014" y="21908"/>
                  </a:cubicBezTo>
                  <a:cubicBezTo>
                    <a:pt x="823099" y="38752"/>
                    <a:pt x="743320" y="60932"/>
                    <a:pt x="665221" y="87954"/>
                  </a:cubicBezTo>
                  <a:cubicBezTo>
                    <a:pt x="507886" y="142390"/>
                    <a:pt x="357863" y="217229"/>
                    <a:pt x="219645" y="309951"/>
                  </a:cubicBezTo>
                  <a:cubicBezTo>
                    <a:pt x="180620" y="336132"/>
                    <a:pt x="142435" y="363696"/>
                    <a:pt x="105535" y="392842"/>
                  </a:cubicBezTo>
                  <a:cubicBezTo>
                    <a:pt x="68387" y="422184"/>
                    <a:pt x="32721" y="452268"/>
                    <a:pt x="612" y="487144"/>
                  </a:cubicBezTo>
                  <a:cubicBezTo>
                    <a:pt x="-1117" y="489021"/>
                    <a:pt x="1155" y="491688"/>
                    <a:pt x="3230" y="490107"/>
                  </a:cubicBezTo>
                  <a:lnTo>
                    <a:pt x="3230" y="49010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0" name="任意多边形: 形状 209"/>
            <p:cNvSpPr/>
            <p:nvPr/>
          </p:nvSpPr>
          <p:spPr>
            <a:xfrm>
              <a:off x="6552602" y="4831961"/>
              <a:ext cx="1040209" cy="507584"/>
            </a:xfrm>
            <a:custGeom>
              <a:avLst/>
              <a:gdLst>
                <a:gd name="connsiteX0" fmla="*/ 3446 w 1040209"/>
                <a:gd name="connsiteY0" fmla="*/ 507332 h 507584"/>
                <a:gd name="connsiteX1" fmla="*/ 91622 w 1040209"/>
                <a:gd name="connsiteY1" fmla="*/ 441435 h 507584"/>
                <a:gd name="connsiteX2" fmla="*/ 182368 w 1040209"/>
                <a:gd name="connsiteY2" fmla="*/ 375191 h 507584"/>
                <a:gd name="connsiteX3" fmla="*/ 374084 w 1040209"/>
                <a:gd name="connsiteY3" fmla="*/ 256487 h 507584"/>
                <a:gd name="connsiteX4" fmla="*/ 787155 w 1040209"/>
                <a:gd name="connsiteY4" fmla="*/ 79985 h 507584"/>
                <a:gd name="connsiteX5" fmla="*/ 1032271 w 1040209"/>
                <a:gd name="connsiteY5" fmla="*/ 19373 h 507584"/>
                <a:gd name="connsiteX6" fmla="*/ 1020712 w 1040209"/>
                <a:gd name="connsiteY6" fmla="*/ 9049 h 507584"/>
                <a:gd name="connsiteX7" fmla="*/ 1010288 w 1040209"/>
                <a:gd name="connsiteY7" fmla="*/ 15520 h 507584"/>
                <a:gd name="connsiteX8" fmla="*/ 1005892 w 1040209"/>
                <a:gd name="connsiteY8" fmla="*/ 28314 h 507584"/>
                <a:gd name="connsiteX9" fmla="*/ 1040175 w 1040209"/>
                <a:gd name="connsiteY9" fmla="*/ 10481 h 507584"/>
                <a:gd name="connsiteX10" fmla="*/ 1028616 w 1040209"/>
                <a:gd name="connsiteY10" fmla="*/ 157 h 507584"/>
                <a:gd name="connsiteX11" fmla="*/ 593858 w 1040209"/>
                <a:gd name="connsiteY11" fmla="*/ 131063 h 507584"/>
                <a:gd name="connsiteX12" fmla="*/ 197731 w 1040209"/>
                <a:gd name="connsiteY12" fmla="*/ 345848 h 507584"/>
                <a:gd name="connsiteX13" fmla="*/ 94340 w 1040209"/>
                <a:gd name="connsiteY13" fmla="*/ 421033 h 507584"/>
                <a:gd name="connsiteX14" fmla="*/ 45633 w 1040209"/>
                <a:gd name="connsiteY14" fmla="*/ 460009 h 507584"/>
                <a:gd name="connsiteX15" fmla="*/ 383 w 1040209"/>
                <a:gd name="connsiteY15" fmla="*/ 503924 h 507584"/>
                <a:gd name="connsiteX16" fmla="*/ 3446 w 1040209"/>
                <a:gd name="connsiteY16" fmla="*/ 507332 h 507584"/>
                <a:gd name="connsiteX17" fmla="*/ 3446 w 1040209"/>
                <a:gd name="connsiteY17" fmla="*/ 507332 h 507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0209" h="507584">
                  <a:moveTo>
                    <a:pt x="3446" y="507332"/>
                  </a:moveTo>
                  <a:cubicBezTo>
                    <a:pt x="35407" y="489796"/>
                    <a:pt x="62774" y="463565"/>
                    <a:pt x="91622" y="441435"/>
                  </a:cubicBezTo>
                  <a:cubicBezTo>
                    <a:pt x="121311" y="418613"/>
                    <a:pt x="151592" y="396532"/>
                    <a:pt x="182368" y="375191"/>
                  </a:cubicBezTo>
                  <a:cubicBezTo>
                    <a:pt x="244165" y="332363"/>
                    <a:pt x="308285" y="292893"/>
                    <a:pt x="374084" y="256487"/>
                  </a:cubicBezTo>
                  <a:cubicBezTo>
                    <a:pt x="505336" y="183920"/>
                    <a:pt x="643949" y="124493"/>
                    <a:pt x="787155" y="79985"/>
                  </a:cubicBezTo>
                  <a:cubicBezTo>
                    <a:pt x="867674" y="54940"/>
                    <a:pt x="949479" y="35082"/>
                    <a:pt x="1032271" y="19373"/>
                  </a:cubicBezTo>
                  <a:cubicBezTo>
                    <a:pt x="1028418" y="15915"/>
                    <a:pt x="1024564" y="12507"/>
                    <a:pt x="1020712" y="9049"/>
                  </a:cubicBezTo>
                  <a:cubicBezTo>
                    <a:pt x="1020316" y="13988"/>
                    <a:pt x="1014635" y="16359"/>
                    <a:pt x="1010288" y="15520"/>
                  </a:cubicBezTo>
                  <a:cubicBezTo>
                    <a:pt x="1003175" y="14137"/>
                    <a:pt x="1000409" y="24758"/>
                    <a:pt x="1005892" y="28314"/>
                  </a:cubicBezTo>
                  <a:cubicBezTo>
                    <a:pt x="1020465" y="37848"/>
                    <a:pt x="1038742" y="27227"/>
                    <a:pt x="1040175" y="10481"/>
                  </a:cubicBezTo>
                  <a:cubicBezTo>
                    <a:pt x="1040718" y="4208"/>
                    <a:pt x="1034790" y="-979"/>
                    <a:pt x="1028616" y="157"/>
                  </a:cubicBezTo>
                  <a:cubicBezTo>
                    <a:pt x="879827" y="28364"/>
                    <a:pt x="733656" y="72921"/>
                    <a:pt x="593858" y="131063"/>
                  </a:cubicBezTo>
                  <a:cubicBezTo>
                    <a:pt x="454851" y="188909"/>
                    <a:pt x="322067" y="260932"/>
                    <a:pt x="197731" y="345848"/>
                  </a:cubicBezTo>
                  <a:cubicBezTo>
                    <a:pt x="162509" y="369856"/>
                    <a:pt x="128029" y="394901"/>
                    <a:pt x="94340" y="421033"/>
                  </a:cubicBezTo>
                  <a:cubicBezTo>
                    <a:pt x="77939" y="433778"/>
                    <a:pt x="61687" y="446770"/>
                    <a:pt x="45633" y="460009"/>
                  </a:cubicBezTo>
                  <a:cubicBezTo>
                    <a:pt x="29331" y="473445"/>
                    <a:pt x="13227" y="487079"/>
                    <a:pt x="383" y="503924"/>
                  </a:cubicBezTo>
                  <a:cubicBezTo>
                    <a:pt x="-950" y="505752"/>
                    <a:pt x="1470" y="508419"/>
                    <a:pt x="3446" y="507332"/>
                  </a:cubicBezTo>
                  <a:lnTo>
                    <a:pt x="3446" y="50733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1" name="任意多边形: 形状 210"/>
            <p:cNvSpPr/>
            <p:nvPr/>
          </p:nvSpPr>
          <p:spPr>
            <a:xfrm>
              <a:off x="7591544" y="4839467"/>
              <a:ext cx="799231" cy="1473449"/>
            </a:xfrm>
            <a:custGeom>
              <a:avLst/>
              <a:gdLst>
                <a:gd name="connsiteX0" fmla="*/ 245 w 799231"/>
                <a:gd name="connsiteY0" fmla="*/ 1641 h 1473449"/>
                <a:gd name="connsiteX1" fmla="*/ 22326 w 799231"/>
                <a:gd name="connsiteY1" fmla="*/ 29552 h 1473449"/>
                <a:gd name="connsiteX2" fmla="*/ 46976 w 799231"/>
                <a:gd name="connsiteY2" fmla="*/ 59240 h 1473449"/>
                <a:gd name="connsiteX3" fmla="*/ 89706 w 799231"/>
                <a:gd name="connsiteY3" fmla="*/ 121235 h 1473449"/>
                <a:gd name="connsiteX4" fmla="*/ 163952 w 799231"/>
                <a:gd name="connsiteY4" fmla="*/ 256538 h 1473449"/>
                <a:gd name="connsiteX5" fmla="*/ 317039 w 799231"/>
                <a:gd name="connsiteY5" fmla="*/ 549175 h 1473449"/>
                <a:gd name="connsiteX6" fmla="*/ 616839 w 799231"/>
                <a:gd name="connsiteY6" fmla="*/ 1137760 h 1473449"/>
                <a:gd name="connsiteX7" fmla="*/ 699927 w 799231"/>
                <a:gd name="connsiteY7" fmla="*/ 1305073 h 1473449"/>
                <a:gd name="connsiteX8" fmla="*/ 741175 w 799231"/>
                <a:gd name="connsiteY8" fmla="*/ 1388902 h 1473449"/>
                <a:gd name="connsiteX9" fmla="*/ 784300 w 799231"/>
                <a:gd name="connsiteY9" fmla="*/ 1470558 h 1473449"/>
                <a:gd name="connsiteX10" fmla="*/ 798922 w 799231"/>
                <a:gd name="connsiteY10" fmla="*/ 1463396 h 1473449"/>
                <a:gd name="connsiteX11" fmla="*/ 765331 w 799231"/>
                <a:gd name="connsiteY11" fmla="*/ 1388211 h 1473449"/>
                <a:gd name="connsiteX12" fmla="*/ 728529 w 799231"/>
                <a:gd name="connsiteY12" fmla="*/ 1313372 h 1473449"/>
                <a:gd name="connsiteX13" fmla="*/ 654431 w 799231"/>
                <a:gd name="connsiteY13" fmla="*/ 1163941 h 1473449"/>
                <a:gd name="connsiteX14" fmla="*/ 504259 w 799231"/>
                <a:gd name="connsiteY14" fmla="*/ 866018 h 1473449"/>
                <a:gd name="connsiteX15" fmla="*/ 195123 w 799231"/>
                <a:gd name="connsiteY15" fmla="*/ 274668 h 1473449"/>
                <a:gd name="connsiteX16" fmla="*/ 109910 w 799231"/>
                <a:gd name="connsiteY16" fmla="*/ 121285 h 1473449"/>
                <a:gd name="connsiteX17" fmla="*/ 62141 w 799231"/>
                <a:gd name="connsiteY17" fmla="*/ 53708 h 1473449"/>
                <a:gd name="connsiteX18" fmla="*/ 33935 w 799231"/>
                <a:gd name="connsiteY18" fmla="*/ 23229 h 1473449"/>
                <a:gd name="connsiteX19" fmla="*/ 1530 w 799231"/>
                <a:gd name="connsiteY19" fmla="*/ 160 h 1473449"/>
                <a:gd name="connsiteX20" fmla="*/ 245 w 799231"/>
                <a:gd name="connsiteY20" fmla="*/ 1641 h 1473449"/>
                <a:gd name="connsiteX21" fmla="*/ 245 w 799231"/>
                <a:gd name="connsiteY21" fmla="*/ 1641 h 1473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9231" h="1473449">
                  <a:moveTo>
                    <a:pt x="245" y="1641"/>
                  </a:moveTo>
                  <a:cubicBezTo>
                    <a:pt x="7902" y="10731"/>
                    <a:pt x="14818" y="20364"/>
                    <a:pt x="22326" y="29552"/>
                  </a:cubicBezTo>
                  <a:cubicBezTo>
                    <a:pt x="30477" y="39530"/>
                    <a:pt x="39023" y="49113"/>
                    <a:pt x="46976" y="59240"/>
                  </a:cubicBezTo>
                  <a:cubicBezTo>
                    <a:pt x="62487" y="79000"/>
                    <a:pt x="76517" y="99895"/>
                    <a:pt x="89706" y="121235"/>
                  </a:cubicBezTo>
                  <a:cubicBezTo>
                    <a:pt x="116776" y="165003"/>
                    <a:pt x="140043" y="210993"/>
                    <a:pt x="163952" y="256538"/>
                  </a:cubicBezTo>
                  <a:cubicBezTo>
                    <a:pt x="215179" y="354001"/>
                    <a:pt x="266306" y="451465"/>
                    <a:pt x="317039" y="549175"/>
                  </a:cubicBezTo>
                  <a:cubicBezTo>
                    <a:pt x="418503" y="744597"/>
                    <a:pt x="518436" y="940808"/>
                    <a:pt x="616839" y="1137760"/>
                  </a:cubicBezTo>
                  <a:cubicBezTo>
                    <a:pt x="644650" y="1193482"/>
                    <a:pt x="672362" y="1249253"/>
                    <a:pt x="699927" y="1305073"/>
                  </a:cubicBezTo>
                  <a:cubicBezTo>
                    <a:pt x="713709" y="1332983"/>
                    <a:pt x="727442" y="1360943"/>
                    <a:pt x="741175" y="1388902"/>
                  </a:cubicBezTo>
                  <a:cubicBezTo>
                    <a:pt x="754710" y="1416517"/>
                    <a:pt x="766763" y="1445266"/>
                    <a:pt x="784300" y="1470558"/>
                  </a:cubicBezTo>
                  <a:cubicBezTo>
                    <a:pt x="788943" y="1477276"/>
                    <a:pt x="801342" y="1471201"/>
                    <a:pt x="798922" y="1463396"/>
                  </a:cubicBezTo>
                  <a:cubicBezTo>
                    <a:pt x="790771" y="1437066"/>
                    <a:pt x="777433" y="1412911"/>
                    <a:pt x="765331" y="1388211"/>
                  </a:cubicBezTo>
                  <a:cubicBezTo>
                    <a:pt x="753080" y="1363265"/>
                    <a:pt x="740829" y="1338318"/>
                    <a:pt x="728529" y="1313372"/>
                  </a:cubicBezTo>
                  <a:cubicBezTo>
                    <a:pt x="703928" y="1263529"/>
                    <a:pt x="679229" y="1213686"/>
                    <a:pt x="654431" y="1163941"/>
                  </a:cubicBezTo>
                  <a:cubicBezTo>
                    <a:pt x="604786" y="1064403"/>
                    <a:pt x="554745" y="965112"/>
                    <a:pt x="504259" y="866018"/>
                  </a:cubicBezTo>
                  <a:cubicBezTo>
                    <a:pt x="403288" y="667880"/>
                    <a:pt x="300539" y="470533"/>
                    <a:pt x="195123" y="274668"/>
                  </a:cubicBezTo>
                  <a:cubicBezTo>
                    <a:pt x="167410" y="223194"/>
                    <a:pt x="140685" y="171029"/>
                    <a:pt x="109910" y="121285"/>
                  </a:cubicBezTo>
                  <a:cubicBezTo>
                    <a:pt x="95387" y="97771"/>
                    <a:pt x="79777" y="74998"/>
                    <a:pt x="62141" y="53708"/>
                  </a:cubicBezTo>
                  <a:cubicBezTo>
                    <a:pt x="53299" y="42988"/>
                    <a:pt x="44111" y="32713"/>
                    <a:pt x="33935" y="23229"/>
                  </a:cubicBezTo>
                  <a:cubicBezTo>
                    <a:pt x="24253" y="14189"/>
                    <a:pt x="12842" y="7075"/>
                    <a:pt x="1530" y="160"/>
                  </a:cubicBezTo>
                  <a:cubicBezTo>
                    <a:pt x="591" y="-434"/>
                    <a:pt x="-496" y="753"/>
                    <a:pt x="245" y="1641"/>
                  </a:cubicBezTo>
                  <a:lnTo>
                    <a:pt x="245" y="164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2" name="任意多边形: 形状 211"/>
            <p:cNvSpPr/>
            <p:nvPr/>
          </p:nvSpPr>
          <p:spPr>
            <a:xfrm>
              <a:off x="5460323" y="5882068"/>
              <a:ext cx="80757" cy="73144"/>
            </a:xfrm>
            <a:custGeom>
              <a:avLst/>
              <a:gdLst>
                <a:gd name="connsiteX0" fmla="*/ 8956 w 80757"/>
                <a:gd name="connsiteY0" fmla="*/ 71644 h 73144"/>
                <a:gd name="connsiteX1" fmla="*/ 59490 w 80757"/>
                <a:gd name="connsiteY1" fmla="*/ 27284 h 73144"/>
                <a:gd name="connsiteX2" fmla="*/ 73273 w 80757"/>
                <a:gd name="connsiteY2" fmla="*/ 18837 h 73144"/>
                <a:gd name="connsiteX3" fmla="*/ 80287 w 80757"/>
                <a:gd name="connsiteY3" fmla="*/ 12909 h 73144"/>
                <a:gd name="connsiteX4" fmla="*/ 79941 w 80757"/>
                <a:gd name="connsiteY4" fmla="*/ 5944 h 73144"/>
                <a:gd name="connsiteX5" fmla="*/ 61516 w 80757"/>
                <a:gd name="connsiteY5" fmla="*/ 7871 h 73144"/>
                <a:gd name="connsiteX6" fmla="*/ 68876 w 80757"/>
                <a:gd name="connsiteY6" fmla="*/ 11527 h 73144"/>
                <a:gd name="connsiteX7" fmla="*/ 65665 w 80757"/>
                <a:gd name="connsiteY7" fmla="*/ 11131 h 73144"/>
                <a:gd name="connsiteX8" fmla="*/ 66999 w 80757"/>
                <a:gd name="connsiteY8" fmla="*/ 12070 h 73144"/>
                <a:gd name="connsiteX9" fmla="*/ 66654 w 80757"/>
                <a:gd name="connsiteY9" fmla="*/ 10094 h 73144"/>
                <a:gd name="connsiteX10" fmla="*/ 70556 w 80757"/>
                <a:gd name="connsiteY10" fmla="*/ 4264 h 73144"/>
                <a:gd name="connsiteX11" fmla="*/ 904 w 80757"/>
                <a:gd name="connsiteY11" fmla="*/ 64581 h 73144"/>
                <a:gd name="connsiteX12" fmla="*/ 8956 w 80757"/>
                <a:gd name="connsiteY12" fmla="*/ 71644 h 73144"/>
                <a:gd name="connsiteX13" fmla="*/ 8956 w 80757"/>
                <a:gd name="connsiteY13" fmla="*/ 71644 h 7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757" h="73144">
                  <a:moveTo>
                    <a:pt x="8956" y="71644"/>
                  </a:moveTo>
                  <a:cubicBezTo>
                    <a:pt x="24714" y="55639"/>
                    <a:pt x="40768" y="39832"/>
                    <a:pt x="59490" y="27284"/>
                  </a:cubicBezTo>
                  <a:cubicBezTo>
                    <a:pt x="63986" y="24271"/>
                    <a:pt x="68580" y="21456"/>
                    <a:pt x="73273" y="18837"/>
                  </a:cubicBezTo>
                  <a:cubicBezTo>
                    <a:pt x="75989" y="17306"/>
                    <a:pt x="79200" y="16071"/>
                    <a:pt x="80287" y="12909"/>
                  </a:cubicBezTo>
                  <a:cubicBezTo>
                    <a:pt x="81028" y="10736"/>
                    <a:pt x="80880" y="8068"/>
                    <a:pt x="79941" y="5944"/>
                  </a:cubicBezTo>
                  <a:cubicBezTo>
                    <a:pt x="76138" y="-2601"/>
                    <a:pt x="62109" y="-1910"/>
                    <a:pt x="61516" y="7871"/>
                  </a:cubicBezTo>
                  <a:cubicBezTo>
                    <a:pt x="61269" y="11922"/>
                    <a:pt x="65863" y="13848"/>
                    <a:pt x="68876" y="11527"/>
                  </a:cubicBezTo>
                  <a:cubicBezTo>
                    <a:pt x="65072" y="9945"/>
                    <a:pt x="63986" y="9847"/>
                    <a:pt x="65665" y="11131"/>
                  </a:cubicBezTo>
                  <a:cubicBezTo>
                    <a:pt x="66060" y="11527"/>
                    <a:pt x="66505" y="11872"/>
                    <a:pt x="66999" y="12070"/>
                  </a:cubicBezTo>
                  <a:cubicBezTo>
                    <a:pt x="68728" y="12564"/>
                    <a:pt x="66456" y="11477"/>
                    <a:pt x="66654" y="10094"/>
                  </a:cubicBezTo>
                  <a:cubicBezTo>
                    <a:pt x="67937" y="8167"/>
                    <a:pt x="69271" y="6241"/>
                    <a:pt x="70556" y="4264"/>
                  </a:cubicBezTo>
                  <a:cubicBezTo>
                    <a:pt x="43732" y="19084"/>
                    <a:pt x="17995" y="38893"/>
                    <a:pt x="904" y="64581"/>
                  </a:cubicBezTo>
                  <a:cubicBezTo>
                    <a:pt x="-2505" y="69570"/>
                    <a:pt x="4510" y="76140"/>
                    <a:pt x="8956" y="71644"/>
                  </a:cubicBezTo>
                  <a:lnTo>
                    <a:pt x="8956" y="7164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3" name="任意多边形: 形状 212"/>
            <p:cNvSpPr/>
            <p:nvPr/>
          </p:nvSpPr>
          <p:spPr>
            <a:xfrm>
              <a:off x="5458806" y="5948609"/>
              <a:ext cx="712745" cy="1632336"/>
            </a:xfrm>
            <a:custGeom>
              <a:avLst/>
              <a:gdLst>
                <a:gd name="connsiteX0" fmla="*/ 1 w 712745"/>
                <a:gd name="connsiteY0" fmla="*/ 1300 h 1632336"/>
                <a:gd name="connsiteX1" fmla="*/ 4743 w 712745"/>
                <a:gd name="connsiteY1" fmla="*/ 39288 h 1632336"/>
                <a:gd name="connsiteX2" fmla="*/ 15808 w 712745"/>
                <a:gd name="connsiteY2" fmla="*/ 82611 h 1632336"/>
                <a:gd name="connsiteX3" fmla="*/ 40014 w 712745"/>
                <a:gd name="connsiteY3" fmla="*/ 165106 h 1632336"/>
                <a:gd name="connsiteX4" fmla="*/ 95439 w 712745"/>
                <a:gd name="connsiteY4" fmla="*/ 326689 h 1632336"/>
                <a:gd name="connsiteX5" fmla="*/ 226888 w 712745"/>
                <a:gd name="connsiteY5" fmla="*/ 641803 h 1632336"/>
                <a:gd name="connsiteX6" fmla="*/ 524466 w 712745"/>
                <a:gd name="connsiteY6" fmla="*/ 1270993 h 1632336"/>
                <a:gd name="connsiteX7" fmla="*/ 609629 w 712745"/>
                <a:gd name="connsiteY7" fmla="*/ 1449520 h 1632336"/>
                <a:gd name="connsiteX8" fmla="*/ 652211 w 712745"/>
                <a:gd name="connsiteY8" fmla="*/ 1538783 h 1632336"/>
                <a:gd name="connsiteX9" fmla="*/ 695879 w 712745"/>
                <a:gd name="connsiteY9" fmla="*/ 1627503 h 1632336"/>
                <a:gd name="connsiteX10" fmla="*/ 711983 w 712745"/>
                <a:gd name="connsiteY10" fmla="*/ 1619599 h 1632336"/>
                <a:gd name="connsiteX11" fmla="*/ 674983 w 712745"/>
                <a:gd name="connsiteY11" fmla="*/ 1539425 h 1632336"/>
                <a:gd name="connsiteX12" fmla="*/ 636897 w 712745"/>
                <a:gd name="connsiteY12" fmla="*/ 1459745 h 1632336"/>
                <a:gd name="connsiteX13" fmla="*/ 560724 w 712745"/>
                <a:gd name="connsiteY13" fmla="*/ 1300435 h 1632336"/>
                <a:gd name="connsiteX14" fmla="*/ 409960 w 712745"/>
                <a:gd name="connsiteY14" fmla="*/ 984975 h 1632336"/>
                <a:gd name="connsiteX15" fmla="*/ 126906 w 712745"/>
                <a:gd name="connsiteY15" fmla="*/ 360922 h 1632336"/>
                <a:gd name="connsiteX16" fmla="*/ 62243 w 712745"/>
                <a:gd name="connsiteY16" fmla="*/ 183087 h 1632336"/>
                <a:gd name="connsiteX17" fmla="*/ 32752 w 712745"/>
                <a:gd name="connsiteY17" fmla="*/ 89922 h 1632336"/>
                <a:gd name="connsiteX18" fmla="*/ 2718 w 712745"/>
                <a:gd name="connsiteY18" fmla="*/ 807 h 1632336"/>
                <a:gd name="connsiteX19" fmla="*/ 1 w 712745"/>
                <a:gd name="connsiteY19" fmla="*/ 1300 h 1632336"/>
                <a:gd name="connsiteX20" fmla="*/ 1 w 712745"/>
                <a:gd name="connsiteY20" fmla="*/ 1300 h 16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12745" h="1632336">
                  <a:moveTo>
                    <a:pt x="1" y="1300"/>
                  </a:moveTo>
                  <a:cubicBezTo>
                    <a:pt x="346" y="14539"/>
                    <a:pt x="1878" y="26346"/>
                    <a:pt x="4743" y="39288"/>
                  </a:cubicBezTo>
                  <a:cubicBezTo>
                    <a:pt x="7954" y="53861"/>
                    <a:pt x="11857" y="68236"/>
                    <a:pt x="15808" y="82611"/>
                  </a:cubicBezTo>
                  <a:cubicBezTo>
                    <a:pt x="23416" y="110225"/>
                    <a:pt x="31517" y="137739"/>
                    <a:pt x="40014" y="165106"/>
                  </a:cubicBezTo>
                  <a:cubicBezTo>
                    <a:pt x="56908" y="219494"/>
                    <a:pt x="75531" y="273339"/>
                    <a:pt x="95439" y="326689"/>
                  </a:cubicBezTo>
                  <a:cubicBezTo>
                    <a:pt x="135304" y="433341"/>
                    <a:pt x="180009" y="538115"/>
                    <a:pt x="226888" y="641803"/>
                  </a:cubicBezTo>
                  <a:cubicBezTo>
                    <a:pt x="322475" y="853180"/>
                    <a:pt x="424582" y="1061642"/>
                    <a:pt x="524466" y="1270993"/>
                  </a:cubicBezTo>
                  <a:cubicBezTo>
                    <a:pt x="552870" y="1330519"/>
                    <a:pt x="581225" y="1389994"/>
                    <a:pt x="609629" y="1449520"/>
                  </a:cubicBezTo>
                  <a:cubicBezTo>
                    <a:pt x="623807" y="1479258"/>
                    <a:pt x="638033" y="1509045"/>
                    <a:pt x="652211" y="1538783"/>
                  </a:cubicBezTo>
                  <a:cubicBezTo>
                    <a:pt x="666388" y="1568521"/>
                    <a:pt x="679726" y="1598802"/>
                    <a:pt x="695879" y="1627503"/>
                  </a:cubicBezTo>
                  <a:cubicBezTo>
                    <a:pt x="701609" y="1637629"/>
                    <a:pt x="716231" y="1630318"/>
                    <a:pt x="711983" y="1619599"/>
                  </a:cubicBezTo>
                  <a:cubicBezTo>
                    <a:pt x="701115" y="1592232"/>
                    <a:pt x="687679" y="1565952"/>
                    <a:pt x="674983" y="1539425"/>
                  </a:cubicBezTo>
                  <a:cubicBezTo>
                    <a:pt x="662288" y="1512898"/>
                    <a:pt x="649593" y="1486321"/>
                    <a:pt x="636897" y="1459745"/>
                  </a:cubicBezTo>
                  <a:cubicBezTo>
                    <a:pt x="611506" y="1406642"/>
                    <a:pt x="586115" y="1353538"/>
                    <a:pt x="560724" y="1300435"/>
                  </a:cubicBezTo>
                  <a:cubicBezTo>
                    <a:pt x="510486" y="1195265"/>
                    <a:pt x="460198" y="1090145"/>
                    <a:pt x="409960" y="984975"/>
                  </a:cubicBezTo>
                  <a:cubicBezTo>
                    <a:pt x="311459" y="778933"/>
                    <a:pt x="210290" y="573731"/>
                    <a:pt x="126906" y="360922"/>
                  </a:cubicBezTo>
                  <a:cubicBezTo>
                    <a:pt x="103886" y="302187"/>
                    <a:pt x="82299" y="242909"/>
                    <a:pt x="62243" y="183087"/>
                  </a:cubicBezTo>
                  <a:cubicBezTo>
                    <a:pt x="51869" y="152213"/>
                    <a:pt x="42089" y="121141"/>
                    <a:pt x="32752" y="89922"/>
                  </a:cubicBezTo>
                  <a:cubicBezTo>
                    <a:pt x="23761" y="59888"/>
                    <a:pt x="16846" y="28915"/>
                    <a:pt x="2718" y="807"/>
                  </a:cubicBezTo>
                  <a:cubicBezTo>
                    <a:pt x="2174" y="-428"/>
                    <a:pt x="-49" y="-231"/>
                    <a:pt x="1" y="1300"/>
                  </a:cubicBezTo>
                  <a:lnTo>
                    <a:pt x="1" y="130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4" name="任意多边形: 形状 213"/>
            <p:cNvSpPr/>
            <p:nvPr/>
          </p:nvSpPr>
          <p:spPr>
            <a:xfrm>
              <a:off x="6155412" y="6453577"/>
              <a:ext cx="2394130" cy="1127026"/>
            </a:xfrm>
            <a:custGeom>
              <a:avLst/>
              <a:gdLst>
                <a:gd name="connsiteX0" fmla="*/ 7522 w 2394130"/>
                <a:gd name="connsiteY0" fmla="*/ 1126782 h 1127026"/>
                <a:gd name="connsiteX1" fmla="*/ 314930 w 2394130"/>
                <a:gd name="connsiteY1" fmla="*/ 1007188 h 1127026"/>
                <a:gd name="connsiteX2" fmla="*/ 615322 w 2394130"/>
                <a:gd name="connsiteY2" fmla="*/ 867390 h 1127026"/>
                <a:gd name="connsiteX3" fmla="*/ 918927 w 2394130"/>
                <a:gd name="connsiteY3" fmla="*/ 736335 h 1127026"/>
                <a:gd name="connsiteX4" fmla="*/ 998359 w 2394130"/>
                <a:gd name="connsiteY4" fmla="*/ 707487 h 1127026"/>
                <a:gd name="connsiteX5" fmla="*/ 1037581 w 2394130"/>
                <a:gd name="connsiteY5" fmla="*/ 694396 h 1127026"/>
                <a:gd name="connsiteX6" fmla="*/ 1057144 w 2394130"/>
                <a:gd name="connsiteY6" fmla="*/ 688172 h 1127026"/>
                <a:gd name="connsiteX7" fmla="*/ 1072259 w 2394130"/>
                <a:gd name="connsiteY7" fmla="*/ 689852 h 1127026"/>
                <a:gd name="connsiteX8" fmla="*/ 1192199 w 2394130"/>
                <a:gd name="connsiteY8" fmla="*/ 706795 h 1127026"/>
                <a:gd name="connsiteX9" fmla="*/ 1355758 w 2394130"/>
                <a:gd name="connsiteY9" fmla="*/ 514931 h 1127026"/>
                <a:gd name="connsiteX10" fmla="*/ 1351214 w 2394130"/>
                <a:gd name="connsiteY10" fmla="*/ 521649 h 1127026"/>
                <a:gd name="connsiteX11" fmla="*/ 2172663 w 2394130"/>
                <a:gd name="connsiteY11" fmla="*/ 148640 h 1127026"/>
                <a:gd name="connsiteX12" fmla="*/ 2390165 w 2394130"/>
                <a:gd name="connsiteY12" fmla="*/ 15906 h 1127026"/>
                <a:gd name="connsiteX13" fmla="*/ 2383003 w 2394130"/>
                <a:gd name="connsiteY13" fmla="*/ 1285 h 1127026"/>
                <a:gd name="connsiteX14" fmla="*/ 1582696 w 2394130"/>
                <a:gd name="connsiteY14" fmla="*/ 417714 h 1127026"/>
                <a:gd name="connsiteX15" fmla="*/ 1344051 w 2394130"/>
                <a:gd name="connsiteY15" fmla="*/ 506978 h 1127026"/>
                <a:gd name="connsiteX16" fmla="*/ 1339506 w 2394130"/>
                <a:gd name="connsiteY16" fmla="*/ 513696 h 1127026"/>
                <a:gd name="connsiteX17" fmla="*/ 1189186 w 2394130"/>
                <a:gd name="connsiteY17" fmla="*/ 690691 h 1127026"/>
                <a:gd name="connsiteX18" fmla="*/ 1126796 w 2394130"/>
                <a:gd name="connsiteY18" fmla="*/ 690395 h 1127026"/>
                <a:gd name="connsiteX19" fmla="*/ 1096613 w 2394130"/>
                <a:gd name="connsiteY19" fmla="*/ 682442 h 1127026"/>
                <a:gd name="connsiteX20" fmla="*/ 1068110 w 2394130"/>
                <a:gd name="connsiteY20" fmla="*/ 669351 h 1127026"/>
                <a:gd name="connsiteX21" fmla="*/ 1037038 w 2394130"/>
                <a:gd name="connsiteY21" fmla="*/ 677502 h 1127026"/>
                <a:gd name="connsiteX22" fmla="*/ 1000879 w 2394130"/>
                <a:gd name="connsiteY22" fmla="*/ 689456 h 1127026"/>
                <a:gd name="connsiteX23" fmla="*/ 926139 w 2394130"/>
                <a:gd name="connsiteY23" fmla="*/ 716181 h 1127026"/>
                <a:gd name="connsiteX24" fmla="*/ 338196 w 2394130"/>
                <a:gd name="connsiteY24" fmla="*/ 978735 h 1127026"/>
                <a:gd name="connsiteX25" fmla="*/ 3570 w 2394130"/>
                <a:gd name="connsiteY25" fmla="*/ 1114680 h 1127026"/>
                <a:gd name="connsiteX26" fmla="*/ 7522 w 2394130"/>
                <a:gd name="connsiteY26" fmla="*/ 1126782 h 1127026"/>
                <a:gd name="connsiteX27" fmla="*/ 7522 w 2394130"/>
                <a:gd name="connsiteY27" fmla="*/ 1126782 h 1127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94130" h="1127026">
                  <a:moveTo>
                    <a:pt x="7522" y="1126782"/>
                  </a:moveTo>
                  <a:cubicBezTo>
                    <a:pt x="112790" y="1095068"/>
                    <a:pt x="214650" y="1052042"/>
                    <a:pt x="314930" y="1007188"/>
                  </a:cubicBezTo>
                  <a:cubicBezTo>
                    <a:pt x="415752" y="962137"/>
                    <a:pt x="515241" y="914072"/>
                    <a:pt x="615322" y="867390"/>
                  </a:cubicBezTo>
                  <a:cubicBezTo>
                    <a:pt x="715256" y="820856"/>
                    <a:pt x="815881" y="775608"/>
                    <a:pt x="918927" y="736335"/>
                  </a:cubicBezTo>
                  <a:cubicBezTo>
                    <a:pt x="945256" y="726308"/>
                    <a:pt x="971684" y="716675"/>
                    <a:pt x="998359" y="707487"/>
                  </a:cubicBezTo>
                  <a:cubicBezTo>
                    <a:pt x="1011401" y="702991"/>
                    <a:pt x="1024442" y="698644"/>
                    <a:pt x="1037581" y="694396"/>
                  </a:cubicBezTo>
                  <a:cubicBezTo>
                    <a:pt x="1044102" y="692272"/>
                    <a:pt x="1050623" y="690247"/>
                    <a:pt x="1057144" y="688172"/>
                  </a:cubicBezTo>
                  <a:cubicBezTo>
                    <a:pt x="1064405" y="685850"/>
                    <a:pt x="1065492" y="686591"/>
                    <a:pt x="1072259" y="689852"/>
                  </a:cubicBezTo>
                  <a:cubicBezTo>
                    <a:pt x="1109210" y="707832"/>
                    <a:pt x="1151693" y="713414"/>
                    <a:pt x="1192199" y="706795"/>
                  </a:cubicBezTo>
                  <a:cubicBezTo>
                    <a:pt x="1284921" y="691581"/>
                    <a:pt x="1354227" y="608393"/>
                    <a:pt x="1355758" y="514931"/>
                  </a:cubicBezTo>
                  <a:cubicBezTo>
                    <a:pt x="1354227" y="517154"/>
                    <a:pt x="1352745" y="519427"/>
                    <a:pt x="1351214" y="521649"/>
                  </a:cubicBezTo>
                  <a:cubicBezTo>
                    <a:pt x="1635996" y="423544"/>
                    <a:pt x="1911394" y="298565"/>
                    <a:pt x="2172663" y="148640"/>
                  </a:cubicBezTo>
                  <a:cubicBezTo>
                    <a:pt x="2246366" y="106355"/>
                    <a:pt x="2318833" y="62044"/>
                    <a:pt x="2390165" y="15906"/>
                  </a:cubicBezTo>
                  <a:cubicBezTo>
                    <a:pt x="2398859" y="10275"/>
                    <a:pt x="2391795" y="-4396"/>
                    <a:pt x="2383003" y="1285"/>
                  </a:cubicBezTo>
                  <a:cubicBezTo>
                    <a:pt x="2130081" y="164942"/>
                    <a:pt x="1861896" y="304641"/>
                    <a:pt x="1582696" y="417714"/>
                  </a:cubicBezTo>
                  <a:cubicBezTo>
                    <a:pt x="1503954" y="449626"/>
                    <a:pt x="1424373" y="479315"/>
                    <a:pt x="1344051" y="506978"/>
                  </a:cubicBezTo>
                  <a:cubicBezTo>
                    <a:pt x="1341531" y="507867"/>
                    <a:pt x="1339555" y="511127"/>
                    <a:pt x="1339506" y="513696"/>
                  </a:cubicBezTo>
                  <a:cubicBezTo>
                    <a:pt x="1338024" y="600094"/>
                    <a:pt x="1275090" y="676613"/>
                    <a:pt x="1189186" y="690691"/>
                  </a:cubicBezTo>
                  <a:cubicBezTo>
                    <a:pt x="1168537" y="694051"/>
                    <a:pt x="1147395" y="693902"/>
                    <a:pt x="1126796" y="690395"/>
                  </a:cubicBezTo>
                  <a:cubicBezTo>
                    <a:pt x="1116521" y="688617"/>
                    <a:pt x="1106443" y="685900"/>
                    <a:pt x="1096613" y="682442"/>
                  </a:cubicBezTo>
                  <a:cubicBezTo>
                    <a:pt x="1087227" y="679083"/>
                    <a:pt x="1077545" y="671574"/>
                    <a:pt x="1068110" y="669351"/>
                  </a:cubicBezTo>
                  <a:cubicBezTo>
                    <a:pt x="1059366" y="667326"/>
                    <a:pt x="1045436" y="674834"/>
                    <a:pt x="1037038" y="677502"/>
                  </a:cubicBezTo>
                  <a:cubicBezTo>
                    <a:pt x="1024985" y="681404"/>
                    <a:pt x="1012932" y="685406"/>
                    <a:pt x="1000879" y="689456"/>
                  </a:cubicBezTo>
                  <a:cubicBezTo>
                    <a:pt x="975833" y="697953"/>
                    <a:pt x="950937" y="706894"/>
                    <a:pt x="926139" y="716181"/>
                  </a:cubicBezTo>
                  <a:cubicBezTo>
                    <a:pt x="724938" y="791613"/>
                    <a:pt x="533617" y="890064"/>
                    <a:pt x="338196" y="978735"/>
                  </a:cubicBezTo>
                  <a:cubicBezTo>
                    <a:pt x="228383" y="1028578"/>
                    <a:pt x="116989" y="1073728"/>
                    <a:pt x="3570" y="1114680"/>
                  </a:cubicBezTo>
                  <a:cubicBezTo>
                    <a:pt x="-3247" y="1117100"/>
                    <a:pt x="606" y="1128857"/>
                    <a:pt x="7522" y="1126782"/>
                  </a:cubicBezTo>
                  <a:lnTo>
                    <a:pt x="7522" y="112678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5" name="任意多边形: 形状 214"/>
            <p:cNvSpPr/>
            <p:nvPr/>
          </p:nvSpPr>
          <p:spPr>
            <a:xfrm>
              <a:off x="7653724" y="4878253"/>
              <a:ext cx="931030" cy="1597479"/>
            </a:xfrm>
            <a:custGeom>
              <a:avLst/>
              <a:gdLst>
                <a:gd name="connsiteX0" fmla="*/ 1245 w 931030"/>
                <a:gd name="connsiteY0" fmla="*/ 32457 h 1597479"/>
                <a:gd name="connsiteX1" fmla="*/ 49310 w 931030"/>
                <a:gd name="connsiteY1" fmla="*/ 12056 h 1597479"/>
                <a:gd name="connsiteX2" fmla="*/ 40863 w 931030"/>
                <a:gd name="connsiteY2" fmla="*/ 9141 h 1597479"/>
                <a:gd name="connsiteX3" fmla="*/ 125878 w 931030"/>
                <a:gd name="connsiteY3" fmla="*/ 162376 h 1597479"/>
                <a:gd name="connsiteX4" fmla="*/ 211832 w 931030"/>
                <a:gd name="connsiteY4" fmla="*/ 315117 h 1597479"/>
                <a:gd name="connsiteX5" fmla="*/ 381812 w 931030"/>
                <a:gd name="connsiteY5" fmla="*/ 617634 h 1597479"/>
                <a:gd name="connsiteX6" fmla="*/ 722514 w 931030"/>
                <a:gd name="connsiteY6" fmla="*/ 1226422 h 1597479"/>
                <a:gd name="connsiteX7" fmla="*/ 913687 w 931030"/>
                <a:gd name="connsiteY7" fmla="*/ 1570434 h 1597479"/>
                <a:gd name="connsiteX8" fmla="*/ 915811 w 931030"/>
                <a:gd name="connsiteY8" fmla="*/ 1559566 h 1597479"/>
                <a:gd name="connsiteX9" fmla="*/ 887704 w 931030"/>
                <a:gd name="connsiteY9" fmla="*/ 1586439 h 1597479"/>
                <a:gd name="connsiteX10" fmla="*/ 894521 w 931030"/>
                <a:gd name="connsiteY10" fmla="*/ 1596565 h 1597479"/>
                <a:gd name="connsiteX11" fmla="*/ 927963 w 931030"/>
                <a:gd name="connsiteY11" fmla="*/ 1573249 h 1597479"/>
                <a:gd name="connsiteX12" fmla="*/ 930087 w 931030"/>
                <a:gd name="connsiteY12" fmla="*/ 1562382 h 1597479"/>
                <a:gd name="connsiteX13" fmla="*/ 590324 w 931030"/>
                <a:gd name="connsiteY13" fmla="*/ 953050 h 1597479"/>
                <a:gd name="connsiteX14" fmla="*/ 247942 w 931030"/>
                <a:gd name="connsiteY14" fmla="*/ 345151 h 1597479"/>
                <a:gd name="connsiteX15" fmla="*/ 150775 w 931030"/>
                <a:gd name="connsiteY15" fmla="*/ 174034 h 1597479"/>
                <a:gd name="connsiteX16" fmla="*/ 52225 w 931030"/>
                <a:gd name="connsiteY16" fmla="*/ 3609 h 1597479"/>
                <a:gd name="connsiteX17" fmla="*/ 43777 w 931030"/>
                <a:gd name="connsiteY17" fmla="*/ 744 h 1597479"/>
                <a:gd name="connsiteX18" fmla="*/ 307 w 931030"/>
                <a:gd name="connsiteY18" fmla="*/ 31075 h 1597479"/>
                <a:gd name="connsiteX19" fmla="*/ 1245 w 931030"/>
                <a:gd name="connsiteY19" fmla="*/ 32457 h 1597479"/>
                <a:gd name="connsiteX20" fmla="*/ 1245 w 931030"/>
                <a:gd name="connsiteY20" fmla="*/ 32457 h 159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31030" h="1597479">
                  <a:moveTo>
                    <a:pt x="1245" y="32457"/>
                  </a:moveTo>
                  <a:cubicBezTo>
                    <a:pt x="17745" y="26431"/>
                    <a:pt x="33602" y="19960"/>
                    <a:pt x="49310" y="12056"/>
                  </a:cubicBezTo>
                  <a:cubicBezTo>
                    <a:pt x="46495" y="11068"/>
                    <a:pt x="43679" y="10130"/>
                    <a:pt x="40863" y="9141"/>
                  </a:cubicBezTo>
                  <a:cubicBezTo>
                    <a:pt x="67144" y="61208"/>
                    <a:pt x="97375" y="111495"/>
                    <a:pt x="125878" y="162376"/>
                  </a:cubicBezTo>
                  <a:cubicBezTo>
                    <a:pt x="154430" y="213355"/>
                    <a:pt x="183181" y="264186"/>
                    <a:pt x="211832" y="315117"/>
                  </a:cubicBezTo>
                  <a:cubicBezTo>
                    <a:pt x="268541" y="415939"/>
                    <a:pt x="325103" y="516811"/>
                    <a:pt x="381812" y="617634"/>
                  </a:cubicBezTo>
                  <a:cubicBezTo>
                    <a:pt x="495775" y="820365"/>
                    <a:pt x="609342" y="1023295"/>
                    <a:pt x="722514" y="1226422"/>
                  </a:cubicBezTo>
                  <a:cubicBezTo>
                    <a:pt x="786338" y="1341027"/>
                    <a:pt x="850062" y="1455681"/>
                    <a:pt x="913687" y="1570434"/>
                  </a:cubicBezTo>
                  <a:cubicBezTo>
                    <a:pt x="914378" y="1566828"/>
                    <a:pt x="915120" y="1563221"/>
                    <a:pt x="915811" y="1559566"/>
                  </a:cubicBezTo>
                  <a:cubicBezTo>
                    <a:pt x="905487" y="1568014"/>
                    <a:pt x="896546" y="1576460"/>
                    <a:pt x="887704" y="1586439"/>
                  </a:cubicBezTo>
                  <a:cubicBezTo>
                    <a:pt x="883504" y="1591132"/>
                    <a:pt x="887950" y="1600419"/>
                    <a:pt x="894521" y="1596565"/>
                  </a:cubicBezTo>
                  <a:cubicBezTo>
                    <a:pt x="906574" y="1589551"/>
                    <a:pt x="917145" y="1582092"/>
                    <a:pt x="927963" y="1573249"/>
                  </a:cubicBezTo>
                  <a:cubicBezTo>
                    <a:pt x="930927" y="1570829"/>
                    <a:pt x="931965" y="1565790"/>
                    <a:pt x="930087" y="1562382"/>
                  </a:cubicBezTo>
                  <a:cubicBezTo>
                    <a:pt x="817212" y="1359057"/>
                    <a:pt x="703941" y="1155930"/>
                    <a:pt x="590324" y="953050"/>
                  </a:cubicBezTo>
                  <a:cubicBezTo>
                    <a:pt x="476657" y="750170"/>
                    <a:pt x="362695" y="547438"/>
                    <a:pt x="247942" y="345151"/>
                  </a:cubicBezTo>
                  <a:cubicBezTo>
                    <a:pt x="215586" y="288095"/>
                    <a:pt x="183230" y="231040"/>
                    <a:pt x="150775" y="174034"/>
                  </a:cubicBezTo>
                  <a:cubicBezTo>
                    <a:pt x="118370" y="117127"/>
                    <a:pt x="87248" y="58935"/>
                    <a:pt x="52225" y="3609"/>
                  </a:cubicBezTo>
                  <a:cubicBezTo>
                    <a:pt x="50545" y="941"/>
                    <a:pt x="46939" y="-1183"/>
                    <a:pt x="43777" y="744"/>
                  </a:cubicBezTo>
                  <a:cubicBezTo>
                    <a:pt x="28563" y="10031"/>
                    <a:pt x="14336" y="20157"/>
                    <a:pt x="307" y="31075"/>
                  </a:cubicBezTo>
                  <a:cubicBezTo>
                    <a:pt x="-484" y="31717"/>
                    <a:pt x="406" y="32754"/>
                    <a:pt x="1245" y="32457"/>
                  </a:cubicBezTo>
                  <a:lnTo>
                    <a:pt x="1245" y="3245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6" name="任意多边形: 形状 215"/>
            <p:cNvSpPr/>
            <p:nvPr/>
          </p:nvSpPr>
          <p:spPr>
            <a:xfrm>
              <a:off x="6193595" y="6946890"/>
              <a:ext cx="1166131" cy="508317"/>
            </a:xfrm>
            <a:custGeom>
              <a:avLst/>
              <a:gdLst>
                <a:gd name="connsiteX0" fmla="*/ 213 w 1166131"/>
                <a:gd name="connsiteY0" fmla="*/ 478802 h 508317"/>
                <a:gd name="connsiteX1" fmla="*/ 13501 w 1166131"/>
                <a:gd name="connsiteY1" fmla="*/ 505527 h 508317"/>
                <a:gd name="connsiteX2" fmla="*/ 20269 w 1166131"/>
                <a:gd name="connsiteY2" fmla="*/ 507848 h 508317"/>
                <a:gd name="connsiteX3" fmla="*/ 134330 w 1166131"/>
                <a:gd name="connsiteY3" fmla="*/ 453708 h 508317"/>
                <a:gd name="connsiteX4" fmla="*/ 248095 w 1166131"/>
                <a:gd name="connsiteY4" fmla="*/ 398925 h 508317"/>
                <a:gd name="connsiteX5" fmla="*/ 469302 w 1166131"/>
                <a:gd name="connsiteY5" fmla="*/ 292322 h 508317"/>
                <a:gd name="connsiteX6" fmla="*/ 899663 w 1166131"/>
                <a:gd name="connsiteY6" fmla="*/ 121107 h 508317"/>
                <a:gd name="connsiteX7" fmla="*/ 1155202 w 1166131"/>
                <a:gd name="connsiteY7" fmla="*/ 78031 h 508317"/>
                <a:gd name="connsiteX8" fmla="*/ 1163402 w 1166131"/>
                <a:gd name="connsiteY8" fmla="*/ 72597 h 508317"/>
                <a:gd name="connsiteX9" fmla="*/ 1156733 w 1166131"/>
                <a:gd name="connsiteY9" fmla="*/ 4378 h 508317"/>
                <a:gd name="connsiteX10" fmla="*/ 1142654 w 1166131"/>
                <a:gd name="connsiteY10" fmla="*/ 11245 h 508317"/>
                <a:gd name="connsiteX11" fmla="*/ 1148088 w 1166131"/>
                <a:gd name="connsiteY11" fmla="*/ 67312 h 508317"/>
                <a:gd name="connsiteX12" fmla="*/ 1156288 w 1166131"/>
                <a:gd name="connsiteY12" fmla="*/ 61878 h 508317"/>
                <a:gd name="connsiteX13" fmla="*/ 707749 w 1166131"/>
                <a:gd name="connsiteY13" fmla="*/ 170456 h 508317"/>
                <a:gd name="connsiteX14" fmla="*/ 272201 w 1166131"/>
                <a:gd name="connsiteY14" fmla="*/ 372842 h 508317"/>
                <a:gd name="connsiteX15" fmla="*/ 145247 w 1166131"/>
                <a:gd name="connsiteY15" fmla="*/ 434689 h 508317"/>
                <a:gd name="connsiteX16" fmla="*/ 15675 w 1166131"/>
                <a:gd name="connsiteY16" fmla="*/ 498759 h 508317"/>
                <a:gd name="connsiteX17" fmla="*/ 21652 w 1166131"/>
                <a:gd name="connsiteY17" fmla="*/ 499945 h 508317"/>
                <a:gd name="connsiteX18" fmla="*/ 3671 w 1166131"/>
                <a:gd name="connsiteY18" fmla="*/ 476382 h 508317"/>
                <a:gd name="connsiteX19" fmla="*/ 213 w 1166131"/>
                <a:gd name="connsiteY19" fmla="*/ 478802 h 508317"/>
                <a:gd name="connsiteX20" fmla="*/ 213 w 1166131"/>
                <a:gd name="connsiteY20" fmla="*/ 478802 h 50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66131" h="508317">
                  <a:moveTo>
                    <a:pt x="213" y="478802"/>
                  </a:moveTo>
                  <a:cubicBezTo>
                    <a:pt x="4313" y="487892"/>
                    <a:pt x="8561" y="496833"/>
                    <a:pt x="13501" y="505527"/>
                  </a:cubicBezTo>
                  <a:cubicBezTo>
                    <a:pt x="14884" y="507997"/>
                    <a:pt x="17601" y="508985"/>
                    <a:pt x="20269" y="507848"/>
                  </a:cubicBezTo>
                  <a:cubicBezTo>
                    <a:pt x="58800" y="491004"/>
                    <a:pt x="96441" y="471837"/>
                    <a:pt x="134330" y="453708"/>
                  </a:cubicBezTo>
                  <a:cubicBezTo>
                    <a:pt x="172318" y="435578"/>
                    <a:pt x="210207" y="417252"/>
                    <a:pt x="248095" y="398925"/>
                  </a:cubicBezTo>
                  <a:cubicBezTo>
                    <a:pt x="321798" y="363308"/>
                    <a:pt x="395352" y="327494"/>
                    <a:pt x="469302" y="292322"/>
                  </a:cubicBezTo>
                  <a:cubicBezTo>
                    <a:pt x="608705" y="226079"/>
                    <a:pt x="750479" y="162157"/>
                    <a:pt x="899663" y="121107"/>
                  </a:cubicBezTo>
                  <a:cubicBezTo>
                    <a:pt x="983097" y="98137"/>
                    <a:pt x="1068705" y="82477"/>
                    <a:pt x="1155202" y="78031"/>
                  </a:cubicBezTo>
                  <a:cubicBezTo>
                    <a:pt x="1158462" y="77883"/>
                    <a:pt x="1162611" y="76302"/>
                    <a:pt x="1163402" y="72597"/>
                  </a:cubicBezTo>
                  <a:cubicBezTo>
                    <a:pt x="1168441" y="49430"/>
                    <a:pt x="1166662" y="26064"/>
                    <a:pt x="1156733" y="4378"/>
                  </a:cubicBezTo>
                  <a:cubicBezTo>
                    <a:pt x="1152485" y="-4859"/>
                    <a:pt x="1138949" y="2007"/>
                    <a:pt x="1142654" y="11245"/>
                  </a:cubicBezTo>
                  <a:cubicBezTo>
                    <a:pt x="1149817" y="29028"/>
                    <a:pt x="1152139" y="48491"/>
                    <a:pt x="1148088" y="67312"/>
                  </a:cubicBezTo>
                  <a:cubicBezTo>
                    <a:pt x="1150805" y="65484"/>
                    <a:pt x="1153572" y="63706"/>
                    <a:pt x="1156288" y="61878"/>
                  </a:cubicBezTo>
                  <a:cubicBezTo>
                    <a:pt x="1001325" y="70325"/>
                    <a:pt x="851351" y="113351"/>
                    <a:pt x="707749" y="170456"/>
                  </a:cubicBezTo>
                  <a:cubicBezTo>
                    <a:pt x="558961" y="229586"/>
                    <a:pt x="416100" y="302844"/>
                    <a:pt x="272201" y="372842"/>
                  </a:cubicBezTo>
                  <a:cubicBezTo>
                    <a:pt x="229867" y="393442"/>
                    <a:pt x="187483" y="413942"/>
                    <a:pt x="145247" y="434689"/>
                  </a:cubicBezTo>
                  <a:cubicBezTo>
                    <a:pt x="102073" y="455930"/>
                    <a:pt x="58108" y="476085"/>
                    <a:pt x="15675" y="498759"/>
                  </a:cubicBezTo>
                  <a:cubicBezTo>
                    <a:pt x="17650" y="499154"/>
                    <a:pt x="19676" y="499550"/>
                    <a:pt x="21652" y="499945"/>
                  </a:cubicBezTo>
                  <a:cubicBezTo>
                    <a:pt x="16070" y="491744"/>
                    <a:pt x="9944" y="484039"/>
                    <a:pt x="3671" y="476382"/>
                  </a:cubicBezTo>
                  <a:cubicBezTo>
                    <a:pt x="2188" y="474455"/>
                    <a:pt x="-825" y="476629"/>
                    <a:pt x="213" y="478802"/>
                  </a:cubicBezTo>
                  <a:lnTo>
                    <a:pt x="213" y="47880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17" name="任意多边形: 形状 216"/>
            <p:cNvSpPr/>
            <p:nvPr/>
          </p:nvSpPr>
          <p:spPr>
            <a:xfrm>
              <a:off x="7350400" y="6316746"/>
              <a:ext cx="1068253" cy="702937"/>
            </a:xfrm>
            <a:custGeom>
              <a:avLst/>
              <a:gdLst>
                <a:gd name="connsiteX0" fmla="*/ 4720 w 1068253"/>
                <a:gd name="connsiteY0" fmla="*/ 702545 h 702937"/>
                <a:gd name="connsiteX1" fmla="*/ 55008 w 1068253"/>
                <a:gd name="connsiteY1" fmla="*/ 662927 h 702937"/>
                <a:gd name="connsiteX2" fmla="*/ 104752 w 1068253"/>
                <a:gd name="connsiteY2" fmla="*/ 621630 h 702937"/>
                <a:gd name="connsiteX3" fmla="*/ 210119 w 1068253"/>
                <a:gd name="connsiteY3" fmla="*/ 543778 h 702937"/>
                <a:gd name="connsiteX4" fmla="*/ 435921 w 1068253"/>
                <a:gd name="connsiteY4" fmla="*/ 412081 h 702937"/>
                <a:gd name="connsiteX5" fmla="*/ 911431 w 1068253"/>
                <a:gd name="connsiteY5" fmla="*/ 170373 h 702937"/>
                <a:gd name="connsiteX6" fmla="*/ 979700 w 1068253"/>
                <a:gd name="connsiteY6" fmla="*/ 135548 h 702937"/>
                <a:gd name="connsiteX7" fmla="*/ 1034434 w 1068253"/>
                <a:gd name="connsiteY7" fmla="*/ 101759 h 702937"/>
                <a:gd name="connsiteX8" fmla="*/ 1058985 w 1068253"/>
                <a:gd name="connsiteY8" fmla="*/ 3357 h 702937"/>
                <a:gd name="connsiteX9" fmla="*/ 1046537 w 1068253"/>
                <a:gd name="connsiteY9" fmla="*/ 9482 h 702937"/>
                <a:gd name="connsiteX10" fmla="*/ 1015810 w 1068253"/>
                <a:gd name="connsiteY10" fmla="*/ 97906 h 702937"/>
                <a:gd name="connsiteX11" fmla="*/ 963942 w 1068253"/>
                <a:gd name="connsiteY11" fmla="*/ 126063 h 702937"/>
                <a:gd name="connsiteX12" fmla="*/ 904466 w 1068253"/>
                <a:gd name="connsiteY12" fmla="*/ 156098 h 702937"/>
                <a:gd name="connsiteX13" fmla="*/ 671107 w 1068253"/>
                <a:gd name="connsiteY13" fmla="*/ 274259 h 702937"/>
                <a:gd name="connsiteX14" fmla="*/ 440613 w 1068253"/>
                <a:gd name="connsiteY14" fmla="*/ 392074 h 702937"/>
                <a:gd name="connsiteX15" fmla="*/ 219406 w 1068253"/>
                <a:gd name="connsiteY15" fmla="*/ 519721 h 702937"/>
                <a:gd name="connsiteX16" fmla="*/ 104999 w 1068253"/>
                <a:gd name="connsiteY16" fmla="*/ 602562 h 702937"/>
                <a:gd name="connsiteX17" fmla="*/ 50315 w 1068253"/>
                <a:gd name="connsiteY17" fmla="*/ 647959 h 702937"/>
                <a:gd name="connsiteX18" fmla="*/ 521 w 1068253"/>
                <a:gd name="connsiteY18" fmla="*/ 697802 h 702937"/>
                <a:gd name="connsiteX19" fmla="*/ 4720 w 1068253"/>
                <a:gd name="connsiteY19" fmla="*/ 702545 h 702937"/>
                <a:gd name="connsiteX20" fmla="*/ 4720 w 1068253"/>
                <a:gd name="connsiteY20" fmla="*/ 702545 h 70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68253" h="702937">
                  <a:moveTo>
                    <a:pt x="4720" y="702545"/>
                  </a:moveTo>
                  <a:cubicBezTo>
                    <a:pt x="23343" y="691825"/>
                    <a:pt x="38608" y="676758"/>
                    <a:pt x="55008" y="662927"/>
                  </a:cubicBezTo>
                  <a:cubicBezTo>
                    <a:pt x="71458" y="649046"/>
                    <a:pt x="87957" y="635165"/>
                    <a:pt x="104752" y="621630"/>
                  </a:cubicBezTo>
                  <a:cubicBezTo>
                    <a:pt x="138788" y="594263"/>
                    <a:pt x="173910" y="568180"/>
                    <a:pt x="210119" y="543778"/>
                  </a:cubicBezTo>
                  <a:cubicBezTo>
                    <a:pt x="282390" y="495021"/>
                    <a:pt x="358711" y="452489"/>
                    <a:pt x="435921" y="412081"/>
                  </a:cubicBezTo>
                  <a:cubicBezTo>
                    <a:pt x="593452" y="329684"/>
                    <a:pt x="752961" y="250943"/>
                    <a:pt x="911431" y="170373"/>
                  </a:cubicBezTo>
                  <a:cubicBezTo>
                    <a:pt x="934205" y="158814"/>
                    <a:pt x="956928" y="147156"/>
                    <a:pt x="979700" y="135548"/>
                  </a:cubicBezTo>
                  <a:cubicBezTo>
                    <a:pt x="998768" y="125816"/>
                    <a:pt x="1018034" y="115788"/>
                    <a:pt x="1034434" y="101759"/>
                  </a:cubicBezTo>
                  <a:cubicBezTo>
                    <a:pt x="1061504" y="78591"/>
                    <a:pt x="1080424" y="36454"/>
                    <a:pt x="1058985" y="3357"/>
                  </a:cubicBezTo>
                  <a:cubicBezTo>
                    <a:pt x="1054144" y="-4053"/>
                    <a:pt x="1041597" y="2072"/>
                    <a:pt x="1046537" y="9482"/>
                  </a:cubicBezTo>
                  <a:cubicBezTo>
                    <a:pt x="1068223" y="42184"/>
                    <a:pt x="1043425" y="78887"/>
                    <a:pt x="1015810" y="97906"/>
                  </a:cubicBezTo>
                  <a:cubicBezTo>
                    <a:pt x="999658" y="109021"/>
                    <a:pt x="981429" y="117270"/>
                    <a:pt x="963942" y="126063"/>
                  </a:cubicBezTo>
                  <a:cubicBezTo>
                    <a:pt x="944134" y="136041"/>
                    <a:pt x="924275" y="146069"/>
                    <a:pt x="904466" y="156098"/>
                  </a:cubicBezTo>
                  <a:cubicBezTo>
                    <a:pt x="826664" y="195468"/>
                    <a:pt x="748910" y="234839"/>
                    <a:pt x="671107" y="274259"/>
                  </a:cubicBezTo>
                  <a:cubicBezTo>
                    <a:pt x="594144" y="313284"/>
                    <a:pt x="517033" y="352111"/>
                    <a:pt x="440613" y="392074"/>
                  </a:cubicBezTo>
                  <a:cubicBezTo>
                    <a:pt x="365182" y="431544"/>
                    <a:pt x="290540" y="472841"/>
                    <a:pt x="219406" y="519721"/>
                  </a:cubicBezTo>
                  <a:cubicBezTo>
                    <a:pt x="180085" y="545605"/>
                    <a:pt x="141900" y="573219"/>
                    <a:pt x="104999" y="602562"/>
                  </a:cubicBezTo>
                  <a:cubicBezTo>
                    <a:pt x="86426" y="617283"/>
                    <a:pt x="68049" y="632300"/>
                    <a:pt x="50315" y="647959"/>
                  </a:cubicBezTo>
                  <a:cubicBezTo>
                    <a:pt x="32729" y="663520"/>
                    <a:pt x="13859" y="678389"/>
                    <a:pt x="521" y="697802"/>
                  </a:cubicBezTo>
                  <a:cubicBezTo>
                    <a:pt x="-1257" y="700371"/>
                    <a:pt x="1855" y="704175"/>
                    <a:pt x="4720" y="702545"/>
                  </a:cubicBezTo>
                  <a:lnTo>
                    <a:pt x="4720" y="70254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26" name="任意多边形: 形状 225"/>
            <p:cNvSpPr/>
            <p:nvPr/>
          </p:nvSpPr>
          <p:spPr>
            <a:xfrm>
              <a:off x="5675822" y="5493769"/>
              <a:ext cx="762415" cy="402787"/>
            </a:xfrm>
            <a:custGeom>
              <a:avLst/>
              <a:gdLst>
                <a:gd name="connsiteX0" fmla="*/ 6266 w 762415"/>
                <a:gd name="connsiteY0" fmla="*/ 401950 h 402787"/>
                <a:gd name="connsiteX1" fmla="*/ 54430 w 762415"/>
                <a:gd name="connsiteY1" fmla="*/ 355762 h 402787"/>
                <a:gd name="connsiteX2" fmla="*/ 98741 w 762415"/>
                <a:gd name="connsiteY2" fmla="*/ 333188 h 402787"/>
                <a:gd name="connsiteX3" fmla="*/ 107583 w 762415"/>
                <a:gd name="connsiteY3" fmla="*/ 328840 h 402787"/>
                <a:gd name="connsiteX4" fmla="*/ 123391 w 762415"/>
                <a:gd name="connsiteY4" fmla="*/ 289618 h 402787"/>
                <a:gd name="connsiteX5" fmla="*/ 114400 w 762415"/>
                <a:gd name="connsiteY5" fmla="*/ 294014 h 402787"/>
                <a:gd name="connsiteX6" fmla="*/ 159649 w 762415"/>
                <a:gd name="connsiteY6" fmla="*/ 304338 h 402787"/>
                <a:gd name="connsiteX7" fmla="*/ 168738 w 762415"/>
                <a:gd name="connsiteY7" fmla="*/ 299892 h 402787"/>
                <a:gd name="connsiteX8" fmla="*/ 178174 w 762415"/>
                <a:gd name="connsiteY8" fmla="*/ 268030 h 402787"/>
                <a:gd name="connsiteX9" fmla="*/ 167454 w 762415"/>
                <a:gd name="connsiteY9" fmla="*/ 271636 h 402787"/>
                <a:gd name="connsiteX10" fmla="*/ 245652 w 762415"/>
                <a:gd name="connsiteY10" fmla="*/ 262992 h 402787"/>
                <a:gd name="connsiteX11" fmla="*/ 304931 w 762415"/>
                <a:gd name="connsiteY11" fmla="*/ 207369 h 402787"/>
                <a:gd name="connsiteX12" fmla="*/ 295940 w 762415"/>
                <a:gd name="connsiteY12" fmla="*/ 211765 h 402787"/>
                <a:gd name="connsiteX13" fmla="*/ 381251 w 762415"/>
                <a:gd name="connsiteY13" fmla="*/ 167603 h 402787"/>
                <a:gd name="connsiteX14" fmla="*/ 402690 w 762415"/>
                <a:gd name="connsiteY14" fmla="*/ 151302 h 402787"/>
                <a:gd name="connsiteX15" fmla="*/ 424129 w 762415"/>
                <a:gd name="connsiteY15" fmla="*/ 140533 h 402787"/>
                <a:gd name="connsiteX16" fmla="*/ 449668 w 762415"/>
                <a:gd name="connsiteY16" fmla="*/ 99235 h 402787"/>
                <a:gd name="connsiteX17" fmla="*/ 437417 w 762415"/>
                <a:gd name="connsiteY17" fmla="*/ 103385 h 402787"/>
                <a:gd name="connsiteX18" fmla="*/ 490422 w 762415"/>
                <a:gd name="connsiteY18" fmla="*/ 113709 h 402787"/>
                <a:gd name="connsiteX19" fmla="*/ 552071 w 762415"/>
                <a:gd name="connsiteY19" fmla="*/ 103138 h 402787"/>
                <a:gd name="connsiteX20" fmla="*/ 561754 w 762415"/>
                <a:gd name="connsiteY20" fmla="*/ 101211 h 402787"/>
                <a:gd name="connsiteX21" fmla="*/ 611894 w 762415"/>
                <a:gd name="connsiteY21" fmla="*/ 54875 h 402787"/>
                <a:gd name="connsiteX22" fmla="*/ 606608 w 762415"/>
                <a:gd name="connsiteY22" fmla="*/ 55221 h 402787"/>
                <a:gd name="connsiteX23" fmla="*/ 642866 w 762415"/>
                <a:gd name="connsiteY23" fmla="*/ 60013 h 402787"/>
                <a:gd name="connsiteX24" fmla="*/ 676803 w 762415"/>
                <a:gd name="connsiteY24" fmla="*/ 51813 h 402787"/>
                <a:gd name="connsiteX25" fmla="*/ 736674 w 762415"/>
                <a:gd name="connsiteY25" fmla="*/ 12244 h 402787"/>
                <a:gd name="connsiteX26" fmla="*/ 726794 w 762415"/>
                <a:gd name="connsiteY26" fmla="*/ 11652 h 402787"/>
                <a:gd name="connsiteX27" fmla="*/ 760237 w 762415"/>
                <a:gd name="connsiteY27" fmla="*/ 22470 h 402787"/>
                <a:gd name="connsiteX28" fmla="*/ 758805 w 762415"/>
                <a:gd name="connsiteY28" fmla="*/ 15060 h 402787"/>
                <a:gd name="connsiteX29" fmla="*/ 737267 w 762415"/>
                <a:gd name="connsiteY29" fmla="*/ 2365 h 402787"/>
                <a:gd name="connsiteX30" fmla="*/ 727387 w 762415"/>
                <a:gd name="connsiteY30" fmla="*/ 1772 h 402787"/>
                <a:gd name="connsiteX31" fmla="*/ 683966 w 762415"/>
                <a:gd name="connsiteY31" fmla="*/ 33782 h 402787"/>
                <a:gd name="connsiteX32" fmla="*/ 657291 w 762415"/>
                <a:gd name="connsiteY32" fmla="*/ 43267 h 402787"/>
                <a:gd name="connsiteX33" fmla="*/ 630714 w 762415"/>
                <a:gd name="connsiteY33" fmla="*/ 46330 h 402787"/>
                <a:gd name="connsiteX34" fmla="*/ 606707 w 762415"/>
                <a:gd name="connsiteY34" fmla="*/ 42081 h 402787"/>
                <a:gd name="connsiteX35" fmla="*/ 584724 w 762415"/>
                <a:gd name="connsiteY35" fmla="*/ 54579 h 402787"/>
                <a:gd name="connsiteX36" fmla="*/ 550145 w 762415"/>
                <a:gd name="connsiteY36" fmla="*/ 93505 h 402787"/>
                <a:gd name="connsiteX37" fmla="*/ 559778 w 762415"/>
                <a:gd name="connsiteY37" fmla="*/ 91579 h 402787"/>
                <a:gd name="connsiteX38" fmla="*/ 502574 w 762415"/>
                <a:gd name="connsiteY38" fmla="*/ 94049 h 402787"/>
                <a:gd name="connsiteX39" fmla="*/ 447939 w 762415"/>
                <a:gd name="connsiteY39" fmla="*/ 94098 h 402787"/>
                <a:gd name="connsiteX40" fmla="*/ 435689 w 762415"/>
                <a:gd name="connsiteY40" fmla="*/ 98247 h 402787"/>
                <a:gd name="connsiteX41" fmla="*/ 410397 w 762415"/>
                <a:gd name="connsiteY41" fmla="*/ 132925 h 402787"/>
                <a:gd name="connsiteX42" fmla="*/ 391329 w 762415"/>
                <a:gd name="connsiteY42" fmla="*/ 139644 h 402787"/>
                <a:gd name="connsiteX43" fmla="*/ 372903 w 762415"/>
                <a:gd name="connsiteY43" fmla="*/ 155995 h 402787"/>
                <a:gd name="connsiteX44" fmla="*/ 300534 w 762415"/>
                <a:gd name="connsiteY44" fmla="*/ 198379 h 402787"/>
                <a:gd name="connsiteX45" fmla="*/ 291543 w 762415"/>
                <a:gd name="connsiteY45" fmla="*/ 202775 h 402787"/>
                <a:gd name="connsiteX46" fmla="*/ 241601 w 762415"/>
                <a:gd name="connsiteY46" fmla="*/ 249210 h 402787"/>
                <a:gd name="connsiteX47" fmla="*/ 175407 w 762415"/>
                <a:gd name="connsiteY47" fmla="*/ 259781 h 402787"/>
                <a:gd name="connsiteX48" fmla="*/ 164688 w 762415"/>
                <a:gd name="connsiteY48" fmla="*/ 263387 h 402787"/>
                <a:gd name="connsiteX49" fmla="*/ 155253 w 762415"/>
                <a:gd name="connsiteY49" fmla="*/ 295249 h 402787"/>
                <a:gd name="connsiteX50" fmla="*/ 164342 w 762415"/>
                <a:gd name="connsiteY50" fmla="*/ 290803 h 402787"/>
                <a:gd name="connsiteX51" fmla="*/ 119044 w 762415"/>
                <a:gd name="connsiteY51" fmla="*/ 280627 h 402787"/>
                <a:gd name="connsiteX52" fmla="*/ 110053 w 762415"/>
                <a:gd name="connsiteY52" fmla="*/ 285024 h 402787"/>
                <a:gd name="connsiteX53" fmla="*/ 94443 w 762415"/>
                <a:gd name="connsiteY53" fmla="*/ 324296 h 402787"/>
                <a:gd name="connsiteX54" fmla="*/ 103285 w 762415"/>
                <a:gd name="connsiteY54" fmla="*/ 319948 h 402787"/>
                <a:gd name="connsiteX55" fmla="*/ 51367 w 762415"/>
                <a:gd name="connsiteY55" fmla="*/ 339362 h 402787"/>
                <a:gd name="connsiteX56" fmla="*/ 734 w 762415"/>
                <a:gd name="connsiteY56" fmla="*/ 397109 h 402787"/>
                <a:gd name="connsiteX57" fmla="*/ 6266 w 762415"/>
                <a:gd name="connsiteY57" fmla="*/ 401950 h 402787"/>
                <a:gd name="connsiteX58" fmla="*/ 6266 w 762415"/>
                <a:gd name="connsiteY58" fmla="*/ 401950 h 402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762415" h="402787">
                  <a:moveTo>
                    <a:pt x="6266" y="401950"/>
                  </a:moveTo>
                  <a:cubicBezTo>
                    <a:pt x="23309" y="387526"/>
                    <a:pt x="38919" y="371817"/>
                    <a:pt x="54430" y="355762"/>
                  </a:cubicBezTo>
                  <a:cubicBezTo>
                    <a:pt x="65495" y="344302"/>
                    <a:pt x="81204" y="328198"/>
                    <a:pt x="98741" y="333188"/>
                  </a:cubicBezTo>
                  <a:cubicBezTo>
                    <a:pt x="102495" y="334274"/>
                    <a:pt x="106151" y="332496"/>
                    <a:pt x="107583" y="328840"/>
                  </a:cubicBezTo>
                  <a:cubicBezTo>
                    <a:pt x="112869" y="315750"/>
                    <a:pt x="118105" y="302708"/>
                    <a:pt x="123391" y="289618"/>
                  </a:cubicBezTo>
                  <a:cubicBezTo>
                    <a:pt x="120377" y="291100"/>
                    <a:pt x="117413" y="292532"/>
                    <a:pt x="114400" y="294014"/>
                  </a:cubicBezTo>
                  <a:cubicBezTo>
                    <a:pt x="129467" y="297472"/>
                    <a:pt x="144533" y="300930"/>
                    <a:pt x="159649" y="304338"/>
                  </a:cubicBezTo>
                  <a:cubicBezTo>
                    <a:pt x="163305" y="305178"/>
                    <a:pt x="167553" y="303894"/>
                    <a:pt x="168738" y="299892"/>
                  </a:cubicBezTo>
                  <a:cubicBezTo>
                    <a:pt x="171900" y="289272"/>
                    <a:pt x="175012" y="278651"/>
                    <a:pt x="178174" y="268030"/>
                  </a:cubicBezTo>
                  <a:cubicBezTo>
                    <a:pt x="174617" y="269216"/>
                    <a:pt x="171060" y="270451"/>
                    <a:pt x="167454" y="271636"/>
                  </a:cubicBezTo>
                  <a:cubicBezTo>
                    <a:pt x="192993" y="285764"/>
                    <a:pt x="221397" y="274551"/>
                    <a:pt x="245652" y="262992"/>
                  </a:cubicBezTo>
                  <a:cubicBezTo>
                    <a:pt x="270302" y="251235"/>
                    <a:pt x="297471" y="235674"/>
                    <a:pt x="304931" y="207369"/>
                  </a:cubicBezTo>
                  <a:cubicBezTo>
                    <a:pt x="301917" y="208851"/>
                    <a:pt x="298953" y="210284"/>
                    <a:pt x="295940" y="211765"/>
                  </a:cubicBezTo>
                  <a:cubicBezTo>
                    <a:pt x="332544" y="226437"/>
                    <a:pt x="359961" y="191117"/>
                    <a:pt x="381251" y="167603"/>
                  </a:cubicBezTo>
                  <a:cubicBezTo>
                    <a:pt x="387624" y="160539"/>
                    <a:pt x="393502" y="153920"/>
                    <a:pt x="402690" y="151302"/>
                  </a:cubicBezTo>
                  <a:cubicBezTo>
                    <a:pt x="410495" y="149079"/>
                    <a:pt x="417609" y="145374"/>
                    <a:pt x="424129" y="140533"/>
                  </a:cubicBezTo>
                  <a:cubicBezTo>
                    <a:pt x="437714" y="130455"/>
                    <a:pt x="446359" y="115685"/>
                    <a:pt x="449668" y="99235"/>
                  </a:cubicBezTo>
                  <a:cubicBezTo>
                    <a:pt x="445568" y="100619"/>
                    <a:pt x="441517" y="102002"/>
                    <a:pt x="437417" y="103385"/>
                  </a:cubicBezTo>
                  <a:cubicBezTo>
                    <a:pt x="449520" y="120378"/>
                    <a:pt x="472540" y="119242"/>
                    <a:pt x="490422" y="113709"/>
                  </a:cubicBezTo>
                  <a:cubicBezTo>
                    <a:pt x="508996" y="107929"/>
                    <a:pt x="532856" y="90838"/>
                    <a:pt x="552071" y="103138"/>
                  </a:cubicBezTo>
                  <a:cubicBezTo>
                    <a:pt x="555085" y="105065"/>
                    <a:pt x="559877" y="104521"/>
                    <a:pt x="561754" y="101211"/>
                  </a:cubicBezTo>
                  <a:cubicBezTo>
                    <a:pt x="573313" y="80612"/>
                    <a:pt x="590405" y="64706"/>
                    <a:pt x="611894" y="54875"/>
                  </a:cubicBezTo>
                  <a:cubicBezTo>
                    <a:pt x="610115" y="54974"/>
                    <a:pt x="608336" y="55073"/>
                    <a:pt x="606608" y="55221"/>
                  </a:cubicBezTo>
                  <a:cubicBezTo>
                    <a:pt x="618809" y="57889"/>
                    <a:pt x="630319" y="61495"/>
                    <a:pt x="642866" y="60013"/>
                  </a:cubicBezTo>
                  <a:cubicBezTo>
                    <a:pt x="654475" y="58630"/>
                    <a:pt x="665787" y="55765"/>
                    <a:pt x="676803" y="51813"/>
                  </a:cubicBezTo>
                  <a:cubicBezTo>
                    <a:pt x="699576" y="43613"/>
                    <a:pt x="720126" y="29880"/>
                    <a:pt x="736674" y="12244"/>
                  </a:cubicBezTo>
                  <a:cubicBezTo>
                    <a:pt x="733365" y="12047"/>
                    <a:pt x="730104" y="11849"/>
                    <a:pt x="726794" y="11652"/>
                  </a:cubicBezTo>
                  <a:cubicBezTo>
                    <a:pt x="734699" y="22964"/>
                    <a:pt x="747394" y="27904"/>
                    <a:pt x="760237" y="22470"/>
                  </a:cubicBezTo>
                  <a:cubicBezTo>
                    <a:pt x="764140" y="20840"/>
                    <a:pt x="762263" y="15653"/>
                    <a:pt x="758805" y="15060"/>
                  </a:cubicBezTo>
                  <a:cubicBezTo>
                    <a:pt x="750506" y="13578"/>
                    <a:pt x="742108" y="9330"/>
                    <a:pt x="737267" y="2365"/>
                  </a:cubicBezTo>
                  <a:cubicBezTo>
                    <a:pt x="735242" y="-550"/>
                    <a:pt x="729759" y="-797"/>
                    <a:pt x="727387" y="1772"/>
                  </a:cubicBezTo>
                  <a:cubicBezTo>
                    <a:pt x="714939" y="15060"/>
                    <a:pt x="700416" y="25928"/>
                    <a:pt x="683966" y="33782"/>
                  </a:cubicBezTo>
                  <a:cubicBezTo>
                    <a:pt x="675420" y="37833"/>
                    <a:pt x="666479" y="41044"/>
                    <a:pt x="657291" y="43267"/>
                  </a:cubicBezTo>
                  <a:cubicBezTo>
                    <a:pt x="649041" y="45292"/>
                    <a:pt x="639211" y="47861"/>
                    <a:pt x="630714" y="46330"/>
                  </a:cubicBezTo>
                  <a:cubicBezTo>
                    <a:pt x="623552" y="45095"/>
                    <a:pt x="613869" y="40402"/>
                    <a:pt x="606707" y="42081"/>
                  </a:cubicBezTo>
                  <a:cubicBezTo>
                    <a:pt x="599099" y="43860"/>
                    <a:pt x="590998" y="50084"/>
                    <a:pt x="584724" y="54579"/>
                  </a:cubicBezTo>
                  <a:cubicBezTo>
                    <a:pt x="570448" y="64805"/>
                    <a:pt x="558741" y="78241"/>
                    <a:pt x="550145" y="93505"/>
                  </a:cubicBezTo>
                  <a:cubicBezTo>
                    <a:pt x="553356" y="92863"/>
                    <a:pt x="556567" y="92221"/>
                    <a:pt x="559778" y="91579"/>
                  </a:cubicBezTo>
                  <a:cubicBezTo>
                    <a:pt x="541747" y="80020"/>
                    <a:pt x="520852" y="86491"/>
                    <a:pt x="502574" y="94049"/>
                  </a:cubicBezTo>
                  <a:cubicBezTo>
                    <a:pt x="486618" y="100619"/>
                    <a:pt x="460684" y="112079"/>
                    <a:pt x="447939" y="94098"/>
                  </a:cubicBezTo>
                  <a:cubicBezTo>
                    <a:pt x="443987" y="88566"/>
                    <a:pt x="436726" y="93060"/>
                    <a:pt x="435689" y="98247"/>
                  </a:cubicBezTo>
                  <a:cubicBezTo>
                    <a:pt x="432774" y="112722"/>
                    <a:pt x="423141" y="125615"/>
                    <a:pt x="410397" y="132925"/>
                  </a:cubicBezTo>
                  <a:cubicBezTo>
                    <a:pt x="404271" y="136433"/>
                    <a:pt x="397504" y="136877"/>
                    <a:pt x="391329" y="139644"/>
                  </a:cubicBezTo>
                  <a:cubicBezTo>
                    <a:pt x="384413" y="142756"/>
                    <a:pt x="377941" y="150511"/>
                    <a:pt x="372903" y="155995"/>
                  </a:cubicBezTo>
                  <a:cubicBezTo>
                    <a:pt x="355268" y="175161"/>
                    <a:pt x="331557" y="210877"/>
                    <a:pt x="300534" y="198379"/>
                  </a:cubicBezTo>
                  <a:cubicBezTo>
                    <a:pt x="297175" y="197045"/>
                    <a:pt x="292482" y="199219"/>
                    <a:pt x="291543" y="202775"/>
                  </a:cubicBezTo>
                  <a:cubicBezTo>
                    <a:pt x="285269" y="226634"/>
                    <a:pt x="262300" y="239182"/>
                    <a:pt x="241601" y="249210"/>
                  </a:cubicBezTo>
                  <a:cubicBezTo>
                    <a:pt x="222286" y="258546"/>
                    <a:pt x="196352" y="271390"/>
                    <a:pt x="175407" y="259781"/>
                  </a:cubicBezTo>
                  <a:cubicBezTo>
                    <a:pt x="171604" y="257657"/>
                    <a:pt x="166120" y="258694"/>
                    <a:pt x="164688" y="263387"/>
                  </a:cubicBezTo>
                  <a:cubicBezTo>
                    <a:pt x="161526" y="274008"/>
                    <a:pt x="158365" y="284628"/>
                    <a:pt x="155253" y="295249"/>
                  </a:cubicBezTo>
                  <a:cubicBezTo>
                    <a:pt x="158266" y="293767"/>
                    <a:pt x="161279" y="292285"/>
                    <a:pt x="164342" y="290803"/>
                  </a:cubicBezTo>
                  <a:cubicBezTo>
                    <a:pt x="149276" y="287395"/>
                    <a:pt x="134159" y="284036"/>
                    <a:pt x="119044" y="280627"/>
                  </a:cubicBezTo>
                  <a:cubicBezTo>
                    <a:pt x="115190" y="279738"/>
                    <a:pt x="111634" y="281121"/>
                    <a:pt x="110053" y="285024"/>
                  </a:cubicBezTo>
                  <a:cubicBezTo>
                    <a:pt x="104866" y="298114"/>
                    <a:pt x="99630" y="311205"/>
                    <a:pt x="94443" y="324296"/>
                  </a:cubicBezTo>
                  <a:cubicBezTo>
                    <a:pt x="97407" y="322863"/>
                    <a:pt x="100371" y="321381"/>
                    <a:pt x="103285" y="319948"/>
                  </a:cubicBezTo>
                  <a:cubicBezTo>
                    <a:pt x="83131" y="314317"/>
                    <a:pt x="65397" y="325827"/>
                    <a:pt x="51367" y="339362"/>
                  </a:cubicBezTo>
                  <a:cubicBezTo>
                    <a:pt x="33040" y="357047"/>
                    <a:pt x="16146" y="376806"/>
                    <a:pt x="734" y="397109"/>
                  </a:cubicBezTo>
                  <a:cubicBezTo>
                    <a:pt x="-1884" y="400518"/>
                    <a:pt x="3105" y="404568"/>
                    <a:pt x="6266" y="401950"/>
                  </a:cubicBezTo>
                  <a:lnTo>
                    <a:pt x="6266" y="40195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32" name="任意多边形: 形状 231"/>
            <p:cNvSpPr/>
            <p:nvPr/>
          </p:nvSpPr>
          <p:spPr>
            <a:xfrm>
              <a:off x="5719092" y="5881554"/>
              <a:ext cx="196162" cy="104384"/>
            </a:xfrm>
            <a:custGeom>
              <a:avLst/>
              <a:gdLst>
                <a:gd name="connsiteX0" fmla="*/ 786 w 196162"/>
                <a:gd name="connsiteY0" fmla="*/ 104268 h 104384"/>
                <a:gd name="connsiteX1" fmla="*/ 39169 w 196162"/>
                <a:gd name="connsiteY1" fmla="*/ 66478 h 104384"/>
                <a:gd name="connsiteX2" fmla="*/ 32006 w 196162"/>
                <a:gd name="connsiteY2" fmla="*/ 68899 h 104384"/>
                <a:gd name="connsiteX3" fmla="*/ 76168 w 196162"/>
                <a:gd name="connsiteY3" fmla="*/ 45187 h 104384"/>
                <a:gd name="connsiteX4" fmla="*/ 63522 w 196162"/>
                <a:gd name="connsiteY4" fmla="*/ 44298 h 104384"/>
                <a:gd name="connsiteX5" fmla="*/ 85801 w 196162"/>
                <a:gd name="connsiteY5" fmla="*/ 56203 h 104384"/>
                <a:gd name="connsiteX6" fmla="*/ 99632 w 196162"/>
                <a:gd name="connsiteY6" fmla="*/ 50028 h 104384"/>
                <a:gd name="connsiteX7" fmla="*/ 117267 w 196162"/>
                <a:gd name="connsiteY7" fmla="*/ 37580 h 104384"/>
                <a:gd name="connsiteX8" fmla="*/ 135348 w 196162"/>
                <a:gd name="connsiteY8" fmla="*/ 41285 h 104384"/>
                <a:gd name="connsiteX9" fmla="*/ 149031 w 196162"/>
                <a:gd name="connsiteY9" fmla="*/ 31454 h 104384"/>
                <a:gd name="connsiteX10" fmla="*/ 165086 w 196162"/>
                <a:gd name="connsiteY10" fmla="*/ 16536 h 104384"/>
                <a:gd name="connsiteX11" fmla="*/ 187265 w 196162"/>
                <a:gd name="connsiteY11" fmla="*/ 15054 h 104384"/>
                <a:gd name="connsiteX12" fmla="*/ 191662 w 196162"/>
                <a:gd name="connsiteY12" fmla="*/ 2211 h 104384"/>
                <a:gd name="connsiteX13" fmla="*/ 157923 w 196162"/>
                <a:gd name="connsiteY13" fmla="*/ 4681 h 104384"/>
                <a:gd name="connsiteX14" fmla="*/ 144783 w 196162"/>
                <a:gd name="connsiteY14" fmla="*/ 14462 h 104384"/>
                <a:gd name="connsiteX15" fmla="*/ 131643 w 196162"/>
                <a:gd name="connsiteY15" fmla="*/ 27552 h 104384"/>
                <a:gd name="connsiteX16" fmla="*/ 123788 w 196162"/>
                <a:gd name="connsiteY16" fmla="*/ 24489 h 104384"/>
                <a:gd name="connsiteX17" fmla="*/ 116922 w 196162"/>
                <a:gd name="connsiteY17" fmla="*/ 23946 h 104384"/>
                <a:gd name="connsiteX18" fmla="*/ 103041 w 196162"/>
                <a:gd name="connsiteY18" fmla="*/ 29824 h 104384"/>
                <a:gd name="connsiteX19" fmla="*/ 89852 w 196162"/>
                <a:gd name="connsiteY19" fmla="*/ 40692 h 104384"/>
                <a:gd name="connsiteX20" fmla="*/ 76366 w 196162"/>
                <a:gd name="connsiteY20" fmla="*/ 41927 h 104384"/>
                <a:gd name="connsiteX21" fmla="*/ 63720 w 196162"/>
                <a:gd name="connsiteY21" fmla="*/ 41038 h 104384"/>
                <a:gd name="connsiteX22" fmla="*/ 35958 w 196162"/>
                <a:gd name="connsiteY22" fmla="*/ 57240 h 104384"/>
                <a:gd name="connsiteX23" fmla="*/ 28795 w 196162"/>
                <a:gd name="connsiteY23" fmla="*/ 59661 h 104384"/>
                <a:gd name="connsiteX24" fmla="*/ 45 w 196162"/>
                <a:gd name="connsiteY24" fmla="*/ 103725 h 104384"/>
                <a:gd name="connsiteX25" fmla="*/ 786 w 196162"/>
                <a:gd name="connsiteY25" fmla="*/ 104268 h 104384"/>
                <a:gd name="connsiteX26" fmla="*/ 786 w 196162"/>
                <a:gd name="connsiteY26" fmla="*/ 104268 h 10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6162" h="104384">
                  <a:moveTo>
                    <a:pt x="786" y="104268"/>
                  </a:moveTo>
                  <a:cubicBezTo>
                    <a:pt x="14914" y="92956"/>
                    <a:pt x="27362" y="80112"/>
                    <a:pt x="39169" y="66478"/>
                  </a:cubicBezTo>
                  <a:cubicBezTo>
                    <a:pt x="36798" y="67268"/>
                    <a:pt x="34377" y="68108"/>
                    <a:pt x="32006" y="68899"/>
                  </a:cubicBezTo>
                  <a:cubicBezTo>
                    <a:pt x="50184" y="75864"/>
                    <a:pt x="72019" y="64354"/>
                    <a:pt x="76168" y="45187"/>
                  </a:cubicBezTo>
                  <a:cubicBezTo>
                    <a:pt x="71969" y="44891"/>
                    <a:pt x="67771" y="44595"/>
                    <a:pt x="63522" y="44298"/>
                  </a:cubicBezTo>
                  <a:cubicBezTo>
                    <a:pt x="66683" y="54375"/>
                    <a:pt x="75674" y="58080"/>
                    <a:pt x="85801" y="56203"/>
                  </a:cubicBezTo>
                  <a:cubicBezTo>
                    <a:pt x="90839" y="55265"/>
                    <a:pt x="95533" y="53091"/>
                    <a:pt x="99632" y="50028"/>
                  </a:cubicBezTo>
                  <a:cubicBezTo>
                    <a:pt x="104869" y="46077"/>
                    <a:pt x="110451" y="38618"/>
                    <a:pt x="117267" y="37580"/>
                  </a:cubicBezTo>
                  <a:cubicBezTo>
                    <a:pt x="123492" y="36641"/>
                    <a:pt x="128679" y="42421"/>
                    <a:pt x="135348" y="41285"/>
                  </a:cubicBezTo>
                  <a:cubicBezTo>
                    <a:pt x="141177" y="40297"/>
                    <a:pt x="145524" y="35900"/>
                    <a:pt x="149031" y="31454"/>
                  </a:cubicBezTo>
                  <a:cubicBezTo>
                    <a:pt x="153823" y="25378"/>
                    <a:pt x="157725" y="19796"/>
                    <a:pt x="165086" y="16536"/>
                  </a:cubicBezTo>
                  <a:cubicBezTo>
                    <a:pt x="172248" y="13374"/>
                    <a:pt x="179707" y="13177"/>
                    <a:pt x="187265" y="15054"/>
                  </a:cubicBezTo>
                  <a:cubicBezTo>
                    <a:pt x="195614" y="17129"/>
                    <a:pt x="200060" y="5076"/>
                    <a:pt x="191662" y="2211"/>
                  </a:cubicBezTo>
                  <a:cubicBezTo>
                    <a:pt x="180696" y="-1494"/>
                    <a:pt x="168297" y="-457"/>
                    <a:pt x="157923" y="4681"/>
                  </a:cubicBezTo>
                  <a:cubicBezTo>
                    <a:pt x="152983" y="7101"/>
                    <a:pt x="148488" y="10460"/>
                    <a:pt x="144783" y="14462"/>
                  </a:cubicBezTo>
                  <a:cubicBezTo>
                    <a:pt x="141325" y="18216"/>
                    <a:pt x="137324" y="27552"/>
                    <a:pt x="131643" y="27552"/>
                  </a:cubicBezTo>
                  <a:cubicBezTo>
                    <a:pt x="129321" y="27552"/>
                    <a:pt x="126159" y="25082"/>
                    <a:pt x="123788" y="24489"/>
                  </a:cubicBezTo>
                  <a:cubicBezTo>
                    <a:pt x="121516" y="23946"/>
                    <a:pt x="119293" y="23699"/>
                    <a:pt x="116922" y="23946"/>
                  </a:cubicBezTo>
                  <a:cubicBezTo>
                    <a:pt x="111784" y="24489"/>
                    <a:pt x="107240" y="26861"/>
                    <a:pt x="103041" y="29824"/>
                  </a:cubicBezTo>
                  <a:cubicBezTo>
                    <a:pt x="98397" y="33085"/>
                    <a:pt x="94643" y="37679"/>
                    <a:pt x="89852" y="40692"/>
                  </a:cubicBezTo>
                  <a:cubicBezTo>
                    <a:pt x="87628" y="42075"/>
                    <a:pt x="77749" y="46323"/>
                    <a:pt x="76366" y="41927"/>
                  </a:cubicBezTo>
                  <a:cubicBezTo>
                    <a:pt x="74637" y="36641"/>
                    <a:pt x="65251" y="33727"/>
                    <a:pt x="63720" y="41038"/>
                  </a:cubicBezTo>
                  <a:cubicBezTo>
                    <a:pt x="61101" y="53535"/>
                    <a:pt x="48258" y="61489"/>
                    <a:pt x="35958" y="57240"/>
                  </a:cubicBezTo>
                  <a:cubicBezTo>
                    <a:pt x="33192" y="56302"/>
                    <a:pt x="30474" y="57488"/>
                    <a:pt x="28795" y="59661"/>
                  </a:cubicBezTo>
                  <a:cubicBezTo>
                    <a:pt x="17976" y="73592"/>
                    <a:pt x="8196" y="88066"/>
                    <a:pt x="45" y="103725"/>
                  </a:cubicBezTo>
                  <a:cubicBezTo>
                    <a:pt x="-153" y="104120"/>
                    <a:pt x="341" y="104614"/>
                    <a:pt x="786" y="104268"/>
                  </a:cubicBezTo>
                  <a:lnTo>
                    <a:pt x="786" y="10426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33" name="任意多边形: 形状 232"/>
            <p:cNvSpPr/>
            <p:nvPr/>
          </p:nvSpPr>
          <p:spPr>
            <a:xfrm>
              <a:off x="5979245" y="5721003"/>
              <a:ext cx="228456" cy="111253"/>
            </a:xfrm>
            <a:custGeom>
              <a:avLst/>
              <a:gdLst>
                <a:gd name="connsiteX0" fmla="*/ 2594 w 228456"/>
                <a:gd name="connsiteY0" fmla="*/ 111190 h 111253"/>
                <a:gd name="connsiteX1" fmla="*/ 18302 w 228456"/>
                <a:gd name="connsiteY1" fmla="*/ 109856 h 111253"/>
                <a:gd name="connsiteX2" fmla="*/ 33567 w 228456"/>
                <a:gd name="connsiteY2" fmla="*/ 102298 h 111253"/>
                <a:gd name="connsiteX3" fmla="*/ 57278 w 228456"/>
                <a:gd name="connsiteY3" fmla="*/ 76858 h 111253"/>
                <a:gd name="connsiteX4" fmla="*/ 44336 w 228456"/>
                <a:gd name="connsiteY4" fmla="*/ 74240 h 111253"/>
                <a:gd name="connsiteX5" fmla="*/ 72740 w 228456"/>
                <a:gd name="connsiteY5" fmla="*/ 91924 h 111253"/>
                <a:gd name="connsiteX6" fmla="*/ 92499 w 228456"/>
                <a:gd name="connsiteY6" fmla="*/ 63273 h 111253"/>
                <a:gd name="connsiteX7" fmla="*/ 103120 w 228456"/>
                <a:gd name="connsiteY7" fmla="*/ 56999 h 111253"/>
                <a:gd name="connsiteX8" fmla="*/ 124559 w 228456"/>
                <a:gd name="connsiteY8" fmla="*/ 56506 h 111253"/>
                <a:gd name="connsiteX9" fmla="*/ 149604 w 228456"/>
                <a:gd name="connsiteY9" fmla="*/ 42575 h 111253"/>
                <a:gd name="connsiteX10" fmla="*/ 178502 w 228456"/>
                <a:gd name="connsiteY10" fmla="*/ 25928 h 111253"/>
                <a:gd name="connsiteX11" fmla="*/ 172377 w 228456"/>
                <a:gd name="connsiteY11" fmla="*/ 26323 h 111253"/>
                <a:gd name="connsiteX12" fmla="*/ 225974 w 228456"/>
                <a:gd name="connsiteY12" fmla="*/ 13875 h 111253"/>
                <a:gd name="connsiteX13" fmla="*/ 215403 w 228456"/>
                <a:gd name="connsiteY13" fmla="*/ 1920 h 111253"/>
                <a:gd name="connsiteX14" fmla="*/ 192927 w 228456"/>
                <a:gd name="connsiteY14" fmla="*/ 12294 h 111253"/>
                <a:gd name="connsiteX15" fmla="*/ 178750 w 228456"/>
                <a:gd name="connsiteY15" fmla="*/ 11454 h 111253"/>
                <a:gd name="connsiteX16" fmla="*/ 167091 w 228456"/>
                <a:gd name="connsiteY16" fmla="*/ 14022 h 111253"/>
                <a:gd name="connsiteX17" fmla="*/ 138292 w 228456"/>
                <a:gd name="connsiteY17" fmla="*/ 30867 h 111253"/>
                <a:gd name="connsiteX18" fmla="*/ 110579 w 228456"/>
                <a:gd name="connsiteY18" fmla="*/ 43118 h 111253"/>
                <a:gd name="connsiteX19" fmla="*/ 90326 w 228456"/>
                <a:gd name="connsiteY19" fmla="*/ 41883 h 111253"/>
                <a:gd name="connsiteX20" fmla="*/ 79755 w 228456"/>
                <a:gd name="connsiteY20" fmla="*/ 54282 h 111253"/>
                <a:gd name="connsiteX21" fmla="*/ 73036 w 228456"/>
                <a:gd name="connsiteY21" fmla="*/ 72412 h 111253"/>
                <a:gd name="connsiteX22" fmla="*/ 67010 w 228456"/>
                <a:gd name="connsiteY22" fmla="*/ 78339 h 111253"/>
                <a:gd name="connsiteX23" fmla="*/ 58316 w 228456"/>
                <a:gd name="connsiteY23" fmla="*/ 71671 h 111253"/>
                <a:gd name="connsiteX24" fmla="*/ 45373 w 228456"/>
                <a:gd name="connsiteY24" fmla="*/ 69052 h 111253"/>
                <a:gd name="connsiteX25" fmla="*/ 26552 w 228456"/>
                <a:gd name="connsiteY25" fmla="*/ 91134 h 111253"/>
                <a:gd name="connsiteX26" fmla="*/ 14252 w 228456"/>
                <a:gd name="connsiteY26" fmla="*/ 98741 h 111253"/>
                <a:gd name="connsiteX27" fmla="*/ 1458 w 228456"/>
                <a:gd name="connsiteY27" fmla="*/ 105904 h 111253"/>
                <a:gd name="connsiteX28" fmla="*/ 2594 w 228456"/>
                <a:gd name="connsiteY28" fmla="*/ 111190 h 111253"/>
                <a:gd name="connsiteX29" fmla="*/ 2594 w 228456"/>
                <a:gd name="connsiteY29" fmla="*/ 111190 h 11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8456" h="111253">
                  <a:moveTo>
                    <a:pt x="2594" y="111190"/>
                  </a:moveTo>
                  <a:cubicBezTo>
                    <a:pt x="8423" y="111140"/>
                    <a:pt x="12672" y="111782"/>
                    <a:pt x="18302" y="109856"/>
                  </a:cubicBezTo>
                  <a:cubicBezTo>
                    <a:pt x="23786" y="108028"/>
                    <a:pt x="28775" y="105558"/>
                    <a:pt x="33567" y="102298"/>
                  </a:cubicBezTo>
                  <a:cubicBezTo>
                    <a:pt x="43348" y="95728"/>
                    <a:pt x="51400" y="87083"/>
                    <a:pt x="57278" y="76858"/>
                  </a:cubicBezTo>
                  <a:cubicBezTo>
                    <a:pt x="52980" y="75968"/>
                    <a:pt x="48683" y="75128"/>
                    <a:pt x="44336" y="74240"/>
                  </a:cubicBezTo>
                  <a:cubicBezTo>
                    <a:pt x="46114" y="87231"/>
                    <a:pt x="60193" y="96172"/>
                    <a:pt x="72740" y="91924"/>
                  </a:cubicBezTo>
                  <a:cubicBezTo>
                    <a:pt x="85089" y="87725"/>
                    <a:pt x="88350" y="74091"/>
                    <a:pt x="92499" y="63273"/>
                  </a:cubicBezTo>
                  <a:cubicBezTo>
                    <a:pt x="95019" y="56752"/>
                    <a:pt x="96204" y="54826"/>
                    <a:pt x="103120" y="56999"/>
                  </a:cubicBezTo>
                  <a:cubicBezTo>
                    <a:pt x="110728" y="59371"/>
                    <a:pt x="117100" y="59519"/>
                    <a:pt x="124559" y="56506"/>
                  </a:cubicBezTo>
                  <a:cubicBezTo>
                    <a:pt x="133303" y="52948"/>
                    <a:pt x="141453" y="47318"/>
                    <a:pt x="149604" y="42575"/>
                  </a:cubicBezTo>
                  <a:cubicBezTo>
                    <a:pt x="159237" y="37042"/>
                    <a:pt x="168870" y="31460"/>
                    <a:pt x="178502" y="25928"/>
                  </a:cubicBezTo>
                  <a:cubicBezTo>
                    <a:pt x="176477" y="26076"/>
                    <a:pt x="174403" y="26175"/>
                    <a:pt x="172377" y="26323"/>
                  </a:cubicBezTo>
                  <a:cubicBezTo>
                    <a:pt x="190507" y="31411"/>
                    <a:pt x="212538" y="28003"/>
                    <a:pt x="225974" y="13875"/>
                  </a:cubicBezTo>
                  <a:cubicBezTo>
                    <a:pt x="233039" y="6465"/>
                    <a:pt x="223603" y="-4453"/>
                    <a:pt x="215403" y="1920"/>
                  </a:cubicBezTo>
                  <a:cubicBezTo>
                    <a:pt x="208586" y="7205"/>
                    <a:pt x="201670" y="11207"/>
                    <a:pt x="192927" y="12294"/>
                  </a:cubicBezTo>
                  <a:cubicBezTo>
                    <a:pt x="188037" y="12936"/>
                    <a:pt x="183541" y="12244"/>
                    <a:pt x="178750" y="11454"/>
                  </a:cubicBezTo>
                  <a:cubicBezTo>
                    <a:pt x="173661" y="10565"/>
                    <a:pt x="171735" y="11355"/>
                    <a:pt x="167091" y="14022"/>
                  </a:cubicBezTo>
                  <a:cubicBezTo>
                    <a:pt x="157508" y="19654"/>
                    <a:pt x="147876" y="25236"/>
                    <a:pt x="138292" y="30867"/>
                  </a:cubicBezTo>
                  <a:cubicBezTo>
                    <a:pt x="130783" y="35264"/>
                    <a:pt x="119866" y="44699"/>
                    <a:pt x="110579" y="43118"/>
                  </a:cubicBezTo>
                  <a:cubicBezTo>
                    <a:pt x="103318" y="41883"/>
                    <a:pt x="97736" y="38277"/>
                    <a:pt x="90326" y="41883"/>
                  </a:cubicBezTo>
                  <a:cubicBezTo>
                    <a:pt x="85188" y="44403"/>
                    <a:pt x="82027" y="49194"/>
                    <a:pt x="79755" y="54282"/>
                  </a:cubicBezTo>
                  <a:cubicBezTo>
                    <a:pt x="77136" y="60161"/>
                    <a:pt x="75951" y="66681"/>
                    <a:pt x="73036" y="72412"/>
                  </a:cubicBezTo>
                  <a:cubicBezTo>
                    <a:pt x="71703" y="75030"/>
                    <a:pt x="70073" y="77747"/>
                    <a:pt x="67010" y="78339"/>
                  </a:cubicBezTo>
                  <a:cubicBezTo>
                    <a:pt x="62613" y="79179"/>
                    <a:pt x="58958" y="75672"/>
                    <a:pt x="58316" y="71671"/>
                  </a:cubicBezTo>
                  <a:cubicBezTo>
                    <a:pt x="57426" y="65793"/>
                    <a:pt x="48436" y="63569"/>
                    <a:pt x="45373" y="69052"/>
                  </a:cubicBezTo>
                  <a:cubicBezTo>
                    <a:pt x="40581" y="77697"/>
                    <a:pt x="34505" y="85206"/>
                    <a:pt x="26552" y="91134"/>
                  </a:cubicBezTo>
                  <a:cubicBezTo>
                    <a:pt x="22699" y="93999"/>
                    <a:pt x="18550" y="96518"/>
                    <a:pt x="14252" y="98741"/>
                  </a:cubicBezTo>
                  <a:cubicBezTo>
                    <a:pt x="10053" y="100915"/>
                    <a:pt x="5756" y="104077"/>
                    <a:pt x="1458" y="105904"/>
                  </a:cubicBezTo>
                  <a:cubicBezTo>
                    <a:pt x="-963" y="106892"/>
                    <a:pt x="-222" y="111239"/>
                    <a:pt x="2594" y="111190"/>
                  </a:cubicBezTo>
                  <a:lnTo>
                    <a:pt x="2594" y="111190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34" name="任意多边形: 形状 233"/>
            <p:cNvSpPr/>
            <p:nvPr/>
          </p:nvSpPr>
          <p:spPr>
            <a:xfrm>
              <a:off x="5785133" y="5802408"/>
              <a:ext cx="549989" cy="322298"/>
            </a:xfrm>
            <a:custGeom>
              <a:avLst/>
              <a:gdLst>
                <a:gd name="connsiteX0" fmla="*/ 4594 w 549989"/>
                <a:gd name="connsiteY0" fmla="*/ 321928 h 322298"/>
                <a:gd name="connsiteX1" fmla="*/ 11955 w 549989"/>
                <a:gd name="connsiteY1" fmla="*/ 317136 h 322298"/>
                <a:gd name="connsiteX2" fmla="*/ 17290 w 549989"/>
                <a:gd name="connsiteY2" fmla="*/ 308887 h 322298"/>
                <a:gd name="connsiteX3" fmla="*/ 30479 w 549989"/>
                <a:gd name="connsiteY3" fmla="*/ 288189 h 322298"/>
                <a:gd name="connsiteX4" fmla="*/ 55426 w 549989"/>
                <a:gd name="connsiteY4" fmla="*/ 247781 h 322298"/>
                <a:gd name="connsiteX5" fmla="*/ 48708 w 549989"/>
                <a:gd name="connsiteY5" fmla="*/ 251041 h 322298"/>
                <a:gd name="connsiteX6" fmla="*/ 57253 w 549989"/>
                <a:gd name="connsiteY6" fmla="*/ 259389 h 322298"/>
                <a:gd name="connsiteX7" fmla="*/ 66639 w 549989"/>
                <a:gd name="connsiteY7" fmla="*/ 266157 h 322298"/>
                <a:gd name="connsiteX8" fmla="*/ 95982 w 549989"/>
                <a:gd name="connsiteY8" fmla="*/ 254746 h 322298"/>
                <a:gd name="connsiteX9" fmla="*/ 130660 w 549989"/>
                <a:gd name="connsiteY9" fmla="*/ 229306 h 322298"/>
                <a:gd name="connsiteX10" fmla="*/ 165535 w 549989"/>
                <a:gd name="connsiteY10" fmla="*/ 204952 h 322298"/>
                <a:gd name="connsiteX11" fmla="*/ 200163 w 549989"/>
                <a:gd name="connsiteY11" fmla="*/ 202976 h 322298"/>
                <a:gd name="connsiteX12" fmla="*/ 227036 w 549989"/>
                <a:gd name="connsiteY12" fmla="*/ 188651 h 322298"/>
                <a:gd name="connsiteX13" fmla="*/ 268729 w 549989"/>
                <a:gd name="connsiteY13" fmla="*/ 156838 h 322298"/>
                <a:gd name="connsiteX14" fmla="*/ 280634 w 549989"/>
                <a:gd name="connsiteY14" fmla="*/ 148934 h 322298"/>
                <a:gd name="connsiteX15" fmla="*/ 295848 w 549989"/>
                <a:gd name="connsiteY15" fmla="*/ 122160 h 322298"/>
                <a:gd name="connsiteX16" fmla="*/ 310767 w 549989"/>
                <a:gd name="connsiteY16" fmla="*/ 118109 h 322298"/>
                <a:gd name="connsiteX17" fmla="*/ 330032 w 549989"/>
                <a:gd name="connsiteY17" fmla="*/ 123592 h 322298"/>
                <a:gd name="connsiteX18" fmla="*/ 364118 w 549989"/>
                <a:gd name="connsiteY18" fmla="*/ 105512 h 322298"/>
                <a:gd name="connsiteX19" fmla="*/ 378394 w 549989"/>
                <a:gd name="connsiteY19" fmla="*/ 86099 h 322298"/>
                <a:gd name="connsiteX20" fmla="*/ 386890 w 549989"/>
                <a:gd name="connsiteY20" fmla="*/ 83234 h 322298"/>
                <a:gd name="connsiteX21" fmla="*/ 392867 w 549989"/>
                <a:gd name="connsiteY21" fmla="*/ 87877 h 322298"/>
                <a:gd name="connsiteX22" fmla="*/ 405415 w 549989"/>
                <a:gd name="connsiteY22" fmla="*/ 96275 h 322298"/>
                <a:gd name="connsiteX23" fmla="*/ 454467 w 549989"/>
                <a:gd name="connsiteY23" fmla="*/ 54781 h 322298"/>
                <a:gd name="connsiteX24" fmla="*/ 490627 w 549989"/>
                <a:gd name="connsiteY24" fmla="*/ 40554 h 322298"/>
                <a:gd name="connsiteX25" fmla="*/ 504162 w 549989"/>
                <a:gd name="connsiteY25" fmla="*/ 41443 h 322298"/>
                <a:gd name="connsiteX26" fmla="*/ 523329 w 549989"/>
                <a:gd name="connsiteY26" fmla="*/ 20399 h 322298"/>
                <a:gd name="connsiteX27" fmla="*/ 548028 w 549989"/>
                <a:gd name="connsiteY27" fmla="*/ 8938 h 322298"/>
                <a:gd name="connsiteX28" fmla="*/ 547634 w 549989"/>
                <a:gd name="connsiteY28" fmla="*/ 2319 h 322298"/>
                <a:gd name="connsiteX29" fmla="*/ 491121 w 549989"/>
                <a:gd name="connsiteY29" fmla="*/ 32798 h 322298"/>
                <a:gd name="connsiteX30" fmla="*/ 504656 w 549989"/>
                <a:gd name="connsiteY30" fmla="*/ 33687 h 322298"/>
                <a:gd name="connsiteX31" fmla="*/ 460148 w 549989"/>
                <a:gd name="connsiteY31" fmla="*/ 31069 h 322298"/>
                <a:gd name="connsiteX32" fmla="*/ 395091 w 549989"/>
                <a:gd name="connsiteY32" fmla="*/ 84567 h 322298"/>
                <a:gd name="connsiteX33" fmla="*/ 407637 w 549989"/>
                <a:gd name="connsiteY33" fmla="*/ 92966 h 322298"/>
                <a:gd name="connsiteX34" fmla="*/ 377307 w 549989"/>
                <a:gd name="connsiteY34" fmla="*/ 69007 h 322298"/>
                <a:gd name="connsiteX35" fmla="*/ 355423 w 549989"/>
                <a:gd name="connsiteY35" fmla="*/ 90248 h 322298"/>
                <a:gd name="connsiteX36" fmla="*/ 330427 w 549989"/>
                <a:gd name="connsiteY36" fmla="*/ 107686 h 322298"/>
                <a:gd name="connsiteX37" fmla="*/ 306173 w 549989"/>
                <a:gd name="connsiteY37" fmla="*/ 102796 h 322298"/>
                <a:gd name="connsiteX38" fmla="*/ 284882 w 549989"/>
                <a:gd name="connsiteY38" fmla="*/ 110897 h 322298"/>
                <a:gd name="connsiteX39" fmla="*/ 265419 w 549989"/>
                <a:gd name="connsiteY39" fmla="*/ 151848 h 322298"/>
                <a:gd name="connsiteX40" fmla="*/ 277324 w 549989"/>
                <a:gd name="connsiteY40" fmla="*/ 143945 h 322298"/>
                <a:gd name="connsiteX41" fmla="*/ 230445 w 549989"/>
                <a:gd name="connsiteY41" fmla="*/ 156542 h 322298"/>
                <a:gd name="connsiteX42" fmla="*/ 209895 w 549989"/>
                <a:gd name="connsiteY42" fmla="*/ 183859 h 322298"/>
                <a:gd name="connsiteX43" fmla="*/ 174476 w 549989"/>
                <a:gd name="connsiteY43" fmla="*/ 186576 h 322298"/>
                <a:gd name="connsiteX44" fmla="*/ 140292 w 549989"/>
                <a:gd name="connsiteY44" fmla="*/ 203075 h 322298"/>
                <a:gd name="connsiteX45" fmla="*/ 104330 w 549989"/>
                <a:gd name="connsiteY45" fmla="*/ 229553 h 322298"/>
                <a:gd name="connsiteX46" fmla="*/ 85707 w 549989"/>
                <a:gd name="connsiteY46" fmla="*/ 243335 h 322298"/>
                <a:gd name="connsiteX47" fmla="*/ 69603 w 549989"/>
                <a:gd name="connsiteY47" fmla="*/ 250794 h 322298"/>
                <a:gd name="connsiteX48" fmla="*/ 60810 w 549989"/>
                <a:gd name="connsiteY48" fmla="*/ 241457 h 322298"/>
                <a:gd name="connsiteX49" fmla="*/ 49646 w 549989"/>
                <a:gd name="connsiteY49" fmla="*/ 236320 h 322298"/>
                <a:gd name="connsiteX50" fmla="*/ 42928 w 549989"/>
                <a:gd name="connsiteY50" fmla="*/ 239580 h 322298"/>
                <a:gd name="connsiteX51" fmla="*/ 18426 w 549989"/>
                <a:gd name="connsiteY51" fmla="*/ 280285 h 322298"/>
                <a:gd name="connsiteX52" fmla="*/ 6866 w 549989"/>
                <a:gd name="connsiteY52" fmla="*/ 300094 h 322298"/>
                <a:gd name="connsiteX53" fmla="*/ 1137 w 549989"/>
                <a:gd name="connsiteY53" fmla="*/ 310072 h 322298"/>
                <a:gd name="connsiteX54" fmla="*/ 0 w 549989"/>
                <a:gd name="connsiteY54" fmla="*/ 318964 h 322298"/>
                <a:gd name="connsiteX55" fmla="*/ 4594 w 549989"/>
                <a:gd name="connsiteY55" fmla="*/ 321928 h 322298"/>
                <a:gd name="connsiteX56" fmla="*/ 4594 w 549989"/>
                <a:gd name="connsiteY56" fmla="*/ 321928 h 32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49989" h="322298">
                  <a:moveTo>
                    <a:pt x="4594" y="321928"/>
                  </a:moveTo>
                  <a:cubicBezTo>
                    <a:pt x="7213" y="320347"/>
                    <a:pt x="9880" y="319409"/>
                    <a:pt x="11955" y="317136"/>
                  </a:cubicBezTo>
                  <a:cubicBezTo>
                    <a:pt x="14079" y="314864"/>
                    <a:pt x="15561" y="311554"/>
                    <a:pt x="17290" y="308887"/>
                  </a:cubicBezTo>
                  <a:cubicBezTo>
                    <a:pt x="21736" y="302020"/>
                    <a:pt x="26132" y="295104"/>
                    <a:pt x="30479" y="288189"/>
                  </a:cubicBezTo>
                  <a:cubicBezTo>
                    <a:pt x="38926" y="274802"/>
                    <a:pt x="47126" y="261266"/>
                    <a:pt x="55426" y="247781"/>
                  </a:cubicBezTo>
                  <a:cubicBezTo>
                    <a:pt x="53202" y="248867"/>
                    <a:pt x="50980" y="249954"/>
                    <a:pt x="48708" y="251041"/>
                  </a:cubicBezTo>
                  <a:cubicBezTo>
                    <a:pt x="52116" y="251634"/>
                    <a:pt x="55030" y="257018"/>
                    <a:pt x="57253" y="259389"/>
                  </a:cubicBezTo>
                  <a:cubicBezTo>
                    <a:pt x="59921" y="262205"/>
                    <a:pt x="62934" y="264823"/>
                    <a:pt x="66639" y="266157"/>
                  </a:cubicBezTo>
                  <a:cubicBezTo>
                    <a:pt x="77852" y="270158"/>
                    <a:pt x="87634" y="260822"/>
                    <a:pt x="95982" y="254746"/>
                  </a:cubicBezTo>
                  <a:cubicBezTo>
                    <a:pt x="107590" y="246298"/>
                    <a:pt x="119101" y="237802"/>
                    <a:pt x="130660" y="229306"/>
                  </a:cubicBezTo>
                  <a:cubicBezTo>
                    <a:pt x="141774" y="221155"/>
                    <a:pt x="152988" y="210781"/>
                    <a:pt x="165535" y="204952"/>
                  </a:cubicBezTo>
                  <a:cubicBezTo>
                    <a:pt x="176996" y="199617"/>
                    <a:pt x="188209" y="203717"/>
                    <a:pt x="200163" y="202976"/>
                  </a:cubicBezTo>
                  <a:cubicBezTo>
                    <a:pt x="211130" y="202285"/>
                    <a:pt x="220022" y="196900"/>
                    <a:pt x="227036" y="188651"/>
                  </a:cubicBezTo>
                  <a:cubicBezTo>
                    <a:pt x="234742" y="179610"/>
                    <a:pt x="251835" y="142660"/>
                    <a:pt x="268729" y="156838"/>
                  </a:cubicBezTo>
                  <a:cubicBezTo>
                    <a:pt x="274360" y="161580"/>
                    <a:pt x="281227" y="154813"/>
                    <a:pt x="280634" y="148934"/>
                  </a:cubicBezTo>
                  <a:cubicBezTo>
                    <a:pt x="279547" y="137918"/>
                    <a:pt x="286611" y="127545"/>
                    <a:pt x="295848" y="122160"/>
                  </a:cubicBezTo>
                  <a:cubicBezTo>
                    <a:pt x="300344" y="119542"/>
                    <a:pt x="305481" y="117911"/>
                    <a:pt x="310767" y="118109"/>
                  </a:cubicBezTo>
                  <a:cubicBezTo>
                    <a:pt x="317534" y="118307"/>
                    <a:pt x="323463" y="122259"/>
                    <a:pt x="330032" y="123592"/>
                  </a:cubicBezTo>
                  <a:cubicBezTo>
                    <a:pt x="344654" y="126556"/>
                    <a:pt x="356263" y="116825"/>
                    <a:pt x="364118" y="105512"/>
                  </a:cubicBezTo>
                  <a:cubicBezTo>
                    <a:pt x="368612" y="99091"/>
                    <a:pt x="372071" y="90989"/>
                    <a:pt x="378394" y="86099"/>
                  </a:cubicBezTo>
                  <a:cubicBezTo>
                    <a:pt x="380962" y="84123"/>
                    <a:pt x="383630" y="82690"/>
                    <a:pt x="386890" y="83234"/>
                  </a:cubicBezTo>
                  <a:cubicBezTo>
                    <a:pt x="388570" y="83530"/>
                    <a:pt x="393411" y="85358"/>
                    <a:pt x="392867" y="87877"/>
                  </a:cubicBezTo>
                  <a:cubicBezTo>
                    <a:pt x="391237" y="94990"/>
                    <a:pt x="399141" y="101857"/>
                    <a:pt x="405415" y="96275"/>
                  </a:cubicBezTo>
                  <a:cubicBezTo>
                    <a:pt x="421370" y="81999"/>
                    <a:pt x="437573" y="67970"/>
                    <a:pt x="454467" y="54781"/>
                  </a:cubicBezTo>
                  <a:cubicBezTo>
                    <a:pt x="459210" y="51076"/>
                    <a:pt x="484106" y="29340"/>
                    <a:pt x="490627" y="40554"/>
                  </a:cubicBezTo>
                  <a:cubicBezTo>
                    <a:pt x="493246" y="45098"/>
                    <a:pt x="501248" y="47173"/>
                    <a:pt x="504162" y="41443"/>
                  </a:cubicBezTo>
                  <a:cubicBezTo>
                    <a:pt x="508608" y="32748"/>
                    <a:pt x="514882" y="25437"/>
                    <a:pt x="523329" y="20399"/>
                  </a:cubicBezTo>
                  <a:cubicBezTo>
                    <a:pt x="531134" y="15756"/>
                    <a:pt x="540026" y="13286"/>
                    <a:pt x="548028" y="8938"/>
                  </a:cubicBezTo>
                  <a:cubicBezTo>
                    <a:pt x="550893" y="7407"/>
                    <a:pt x="550498" y="3505"/>
                    <a:pt x="547634" y="2319"/>
                  </a:cubicBezTo>
                  <a:cubicBezTo>
                    <a:pt x="525453" y="-7116"/>
                    <a:pt x="500705" y="14076"/>
                    <a:pt x="491121" y="32798"/>
                  </a:cubicBezTo>
                  <a:cubicBezTo>
                    <a:pt x="495617" y="33094"/>
                    <a:pt x="500161" y="33391"/>
                    <a:pt x="504656" y="33687"/>
                  </a:cubicBezTo>
                  <a:cubicBezTo>
                    <a:pt x="494826" y="16743"/>
                    <a:pt x="473881" y="22079"/>
                    <a:pt x="460148" y="31069"/>
                  </a:cubicBezTo>
                  <a:cubicBezTo>
                    <a:pt x="436882" y="46382"/>
                    <a:pt x="415788" y="65994"/>
                    <a:pt x="395091" y="84567"/>
                  </a:cubicBezTo>
                  <a:cubicBezTo>
                    <a:pt x="399289" y="87383"/>
                    <a:pt x="403439" y="90149"/>
                    <a:pt x="407637" y="92966"/>
                  </a:cubicBezTo>
                  <a:cubicBezTo>
                    <a:pt x="411540" y="75676"/>
                    <a:pt x="393065" y="63376"/>
                    <a:pt x="377307" y="69007"/>
                  </a:cubicBezTo>
                  <a:cubicBezTo>
                    <a:pt x="367329" y="72613"/>
                    <a:pt x="360907" y="81653"/>
                    <a:pt x="355423" y="90248"/>
                  </a:cubicBezTo>
                  <a:cubicBezTo>
                    <a:pt x="349693" y="99190"/>
                    <a:pt x="342826" y="111490"/>
                    <a:pt x="330427" y="107686"/>
                  </a:cubicBezTo>
                  <a:cubicBezTo>
                    <a:pt x="322079" y="105117"/>
                    <a:pt x="315114" y="101956"/>
                    <a:pt x="306173" y="102796"/>
                  </a:cubicBezTo>
                  <a:cubicBezTo>
                    <a:pt x="298467" y="103487"/>
                    <a:pt x="291205" y="106501"/>
                    <a:pt x="284882" y="110897"/>
                  </a:cubicBezTo>
                  <a:cubicBezTo>
                    <a:pt x="271396" y="120234"/>
                    <a:pt x="263739" y="135448"/>
                    <a:pt x="265419" y="151848"/>
                  </a:cubicBezTo>
                  <a:cubicBezTo>
                    <a:pt x="269371" y="149231"/>
                    <a:pt x="273372" y="146563"/>
                    <a:pt x="277324" y="143945"/>
                  </a:cubicBezTo>
                  <a:cubicBezTo>
                    <a:pt x="261961" y="131052"/>
                    <a:pt x="240868" y="143204"/>
                    <a:pt x="230445" y="156542"/>
                  </a:cubicBezTo>
                  <a:cubicBezTo>
                    <a:pt x="223628" y="165335"/>
                    <a:pt x="219182" y="177239"/>
                    <a:pt x="209895" y="183859"/>
                  </a:cubicBezTo>
                  <a:cubicBezTo>
                    <a:pt x="199570" y="191269"/>
                    <a:pt x="186134" y="185538"/>
                    <a:pt x="174476" y="186576"/>
                  </a:cubicBezTo>
                  <a:cubicBezTo>
                    <a:pt x="161336" y="187712"/>
                    <a:pt x="150617" y="195517"/>
                    <a:pt x="140292" y="203075"/>
                  </a:cubicBezTo>
                  <a:cubicBezTo>
                    <a:pt x="128289" y="211868"/>
                    <a:pt x="116334" y="220710"/>
                    <a:pt x="104330" y="229553"/>
                  </a:cubicBezTo>
                  <a:cubicBezTo>
                    <a:pt x="98106" y="234147"/>
                    <a:pt x="91931" y="238691"/>
                    <a:pt x="85707" y="243335"/>
                  </a:cubicBezTo>
                  <a:cubicBezTo>
                    <a:pt x="81705" y="246298"/>
                    <a:pt x="74740" y="254054"/>
                    <a:pt x="69603" y="250794"/>
                  </a:cubicBezTo>
                  <a:cubicBezTo>
                    <a:pt x="66194" y="248621"/>
                    <a:pt x="63873" y="244125"/>
                    <a:pt x="60810" y="241457"/>
                  </a:cubicBezTo>
                  <a:cubicBezTo>
                    <a:pt x="57451" y="238543"/>
                    <a:pt x="54042" y="237061"/>
                    <a:pt x="49646" y="236320"/>
                  </a:cubicBezTo>
                  <a:cubicBezTo>
                    <a:pt x="47176" y="235925"/>
                    <a:pt x="44212" y="237506"/>
                    <a:pt x="42928" y="239580"/>
                  </a:cubicBezTo>
                  <a:cubicBezTo>
                    <a:pt x="34777" y="253115"/>
                    <a:pt x="26478" y="266651"/>
                    <a:pt x="18426" y="280285"/>
                  </a:cubicBezTo>
                  <a:cubicBezTo>
                    <a:pt x="14524" y="286855"/>
                    <a:pt x="10670" y="293474"/>
                    <a:pt x="6866" y="300094"/>
                  </a:cubicBezTo>
                  <a:cubicBezTo>
                    <a:pt x="5088" y="303206"/>
                    <a:pt x="2322" y="306664"/>
                    <a:pt x="1137" y="310072"/>
                  </a:cubicBezTo>
                  <a:cubicBezTo>
                    <a:pt x="99" y="313135"/>
                    <a:pt x="247" y="315704"/>
                    <a:pt x="0" y="318964"/>
                  </a:cubicBezTo>
                  <a:cubicBezTo>
                    <a:pt x="99" y="321088"/>
                    <a:pt x="2569" y="323163"/>
                    <a:pt x="4594" y="321928"/>
                  </a:cubicBezTo>
                  <a:lnTo>
                    <a:pt x="4594" y="32192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39" name="任意多边形: 形状 238"/>
            <p:cNvSpPr/>
            <p:nvPr/>
          </p:nvSpPr>
          <p:spPr>
            <a:xfrm>
              <a:off x="6315385" y="5570921"/>
              <a:ext cx="635885" cy="928645"/>
            </a:xfrm>
            <a:custGeom>
              <a:avLst/>
              <a:gdLst>
                <a:gd name="connsiteX0" fmla="*/ 240 w 635885"/>
                <a:gd name="connsiteY0" fmla="*/ 93958 h 928645"/>
                <a:gd name="connsiteX1" fmla="*/ 44699 w 635885"/>
                <a:gd name="connsiteY1" fmla="*/ 171119 h 928645"/>
                <a:gd name="connsiteX2" fmla="*/ 89800 w 635885"/>
                <a:gd name="connsiteY2" fmla="*/ 248230 h 928645"/>
                <a:gd name="connsiteX3" fmla="*/ 170913 w 635885"/>
                <a:gd name="connsiteY3" fmla="*/ 405762 h 928645"/>
                <a:gd name="connsiteX4" fmla="*/ 310662 w 635885"/>
                <a:gd name="connsiteY4" fmla="*/ 734560 h 928645"/>
                <a:gd name="connsiteX5" fmla="*/ 382191 w 635885"/>
                <a:gd name="connsiteY5" fmla="*/ 923954 h 928645"/>
                <a:gd name="connsiteX6" fmla="*/ 393306 w 635885"/>
                <a:gd name="connsiteY6" fmla="*/ 927757 h 928645"/>
                <a:gd name="connsiteX7" fmla="*/ 631407 w 635885"/>
                <a:gd name="connsiteY7" fmla="*/ 794925 h 928645"/>
                <a:gd name="connsiteX8" fmla="*/ 635161 w 635885"/>
                <a:gd name="connsiteY8" fmla="*/ 783909 h 928645"/>
                <a:gd name="connsiteX9" fmla="*/ 499216 w 635885"/>
                <a:gd name="connsiteY9" fmla="*/ 471858 h 928645"/>
                <a:gd name="connsiteX10" fmla="*/ 339659 w 635885"/>
                <a:gd name="connsiteY10" fmla="*/ 169291 h 928645"/>
                <a:gd name="connsiteX11" fmla="*/ 240071 w 635885"/>
                <a:gd name="connsiteY11" fmla="*/ 4646 h 928645"/>
                <a:gd name="connsiteX12" fmla="*/ 229105 w 635885"/>
                <a:gd name="connsiteY12" fmla="*/ 891 h 928645"/>
                <a:gd name="connsiteX13" fmla="*/ 131542 w 635885"/>
                <a:gd name="connsiteY13" fmla="*/ 43176 h 928645"/>
                <a:gd name="connsiteX14" fmla="*/ 28101 w 635885"/>
                <a:gd name="connsiteY14" fmla="*/ 72124 h 928645"/>
                <a:gd name="connsiteX15" fmla="*/ 30472 w 635885"/>
                <a:gd name="connsiteY15" fmla="*/ 84770 h 928645"/>
                <a:gd name="connsiteX16" fmla="*/ 135840 w 635885"/>
                <a:gd name="connsiteY16" fmla="*/ 59181 h 928645"/>
                <a:gd name="connsiteX17" fmla="*/ 236267 w 635885"/>
                <a:gd name="connsiteY17" fmla="*/ 15612 h 928645"/>
                <a:gd name="connsiteX18" fmla="*/ 225301 w 635885"/>
                <a:gd name="connsiteY18" fmla="*/ 11858 h 928645"/>
                <a:gd name="connsiteX19" fmla="*/ 396763 w 635885"/>
                <a:gd name="connsiteY19" fmla="*/ 305928 h 928645"/>
                <a:gd name="connsiteX20" fmla="*/ 546441 w 635885"/>
                <a:gd name="connsiteY20" fmla="*/ 613484 h 928645"/>
                <a:gd name="connsiteX21" fmla="*/ 620341 w 635885"/>
                <a:gd name="connsiteY21" fmla="*/ 791170 h 928645"/>
                <a:gd name="connsiteX22" fmla="*/ 624096 w 635885"/>
                <a:gd name="connsiteY22" fmla="*/ 780154 h 928645"/>
                <a:gd name="connsiteX23" fmla="*/ 385945 w 635885"/>
                <a:gd name="connsiteY23" fmla="*/ 912888 h 928645"/>
                <a:gd name="connsiteX24" fmla="*/ 397060 w 635885"/>
                <a:gd name="connsiteY24" fmla="*/ 916692 h 928645"/>
                <a:gd name="connsiteX25" fmla="*/ 267240 w 635885"/>
                <a:gd name="connsiteY25" fmla="*/ 581720 h 928645"/>
                <a:gd name="connsiteX26" fmla="*/ 112968 w 635885"/>
                <a:gd name="connsiteY26" fmla="*/ 258604 h 928645"/>
                <a:gd name="connsiteX27" fmla="*/ 62680 w 635885"/>
                <a:gd name="connsiteY27" fmla="*/ 173144 h 928645"/>
                <a:gd name="connsiteX28" fmla="*/ 4044 w 635885"/>
                <a:gd name="connsiteY28" fmla="*/ 91439 h 928645"/>
                <a:gd name="connsiteX29" fmla="*/ 240 w 635885"/>
                <a:gd name="connsiteY29" fmla="*/ 93958 h 928645"/>
                <a:gd name="connsiteX30" fmla="*/ 240 w 635885"/>
                <a:gd name="connsiteY30" fmla="*/ 93958 h 92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35885" h="928645">
                  <a:moveTo>
                    <a:pt x="240" y="93958"/>
                  </a:moveTo>
                  <a:cubicBezTo>
                    <a:pt x="13183" y="120831"/>
                    <a:pt x="29090" y="145728"/>
                    <a:pt x="44699" y="171119"/>
                  </a:cubicBezTo>
                  <a:cubicBezTo>
                    <a:pt x="60260" y="196510"/>
                    <a:pt x="75277" y="222246"/>
                    <a:pt x="89800" y="248230"/>
                  </a:cubicBezTo>
                  <a:cubicBezTo>
                    <a:pt x="118600" y="299802"/>
                    <a:pt x="145522" y="352411"/>
                    <a:pt x="170913" y="405762"/>
                  </a:cubicBezTo>
                  <a:cubicBezTo>
                    <a:pt x="222139" y="513352"/>
                    <a:pt x="267685" y="623462"/>
                    <a:pt x="310662" y="734560"/>
                  </a:cubicBezTo>
                  <a:cubicBezTo>
                    <a:pt x="335015" y="797493"/>
                    <a:pt x="358628" y="860723"/>
                    <a:pt x="382191" y="923954"/>
                  </a:cubicBezTo>
                  <a:cubicBezTo>
                    <a:pt x="383672" y="927905"/>
                    <a:pt x="389749" y="929931"/>
                    <a:pt x="393306" y="927757"/>
                  </a:cubicBezTo>
                  <a:cubicBezTo>
                    <a:pt x="470911" y="880384"/>
                    <a:pt x="550343" y="836024"/>
                    <a:pt x="631407" y="794925"/>
                  </a:cubicBezTo>
                  <a:cubicBezTo>
                    <a:pt x="635605" y="792800"/>
                    <a:pt x="636840" y="788108"/>
                    <a:pt x="635161" y="783909"/>
                  </a:cubicBezTo>
                  <a:cubicBezTo>
                    <a:pt x="593715" y="678245"/>
                    <a:pt x="548368" y="574162"/>
                    <a:pt x="499216" y="471858"/>
                  </a:cubicBezTo>
                  <a:cubicBezTo>
                    <a:pt x="449817" y="369059"/>
                    <a:pt x="396615" y="268138"/>
                    <a:pt x="339659" y="169291"/>
                  </a:cubicBezTo>
                  <a:cubicBezTo>
                    <a:pt x="307648" y="113718"/>
                    <a:pt x="274403" y="58836"/>
                    <a:pt x="240071" y="4646"/>
                  </a:cubicBezTo>
                  <a:cubicBezTo>
                    <a:pt x="237749" y="990"/>
                    <a:pt x="233402" y="-1381"/>
                    <a:pt x="229105" y="891"/>
                  </a:cubicBezTo>
                  <a:cubicBezTo>
                    <a:pt x="197687" y="17390"/>
                    <a:pt x="165084" y="31568"/>
                    <a:pt x="131542" y="43176"/>
                  </a:cubicBezTo>
                  <a:cubicBezTo>
                    <a:pt x="97606" y="54884"/>
                    <a:pt x="62631" y="62541"/>
                    <a:pt x="28101" y="72124"/>
                  </a:cubicBezTo>
                  <a:cubicBezTo>
                    <a:pt x="20099" y="74347"/>
                    <a:pt x="22273" y="85462"/>
                    <a:pt x="30472" y="84770"/>
                  </a:cubicBezTo>
                  <a:cubicBezTo>
                    <a:pt x="66632" y="81559"/>
                    <a:pt x="101606" y="70988"/>
                    <a:pt x="135840" y="59181"/>
                  </a:cubicBezTo>
                  <a:cubicBezTo>
                    <a:pt x="170370" y="47277"/>
                    <a:pt x="203911" y="32605"/>
                    <a:pt x="236267" y="15612"/>
                  </a:cubicBezTo>
                  <a:cubicBezTo>
                    <a:pt x="232612" y="14377"/>
                    <a:pt x="228956" y="13093"/>
                    <a:pt x="225301" y="11858"/>
                  </a:cubicBezTo>
                  <a:cubicBezTo>
                    <a:pt x="286061" y="107741"/>
                    <a:pt x="343265" y="205846"/>
                    <a:pt x="396763" y="305928"/>
                  </a:cubicBezTo>
                  <a:cubicBezTo>
                    <a:pt x="450509" y="406503"/>
                    <a:pt x="500401" y="509154"/>
                    <a:pt x="546441" y="613484"/>
                  </a:cubicBezTo>
                  <a:cubicBezTo>
                    <a:pt x="572326" y="672169"/>
                    <a:pt x="596926" y="731447"/>
                    <a:pt x="620341" y="791170"/>
                  </a:cubicBezTo>
                  <a:cubicBezTo>
                    <a:pt x="621576" y="787515"/>
                    <a:pt x="622861" y="783810"/>
                    <a:pt x="624096" y="780154"/>
                  </a:cubicBezTo>
                  <a:cubicBezTo>
                    <a:pt x="542983" y="821254"/>
                    <a:pt x="463550" y="865515"/>
                    <a:pt x="385945" y="912888"/>
                  </a:cubicBezTo>
                  <a:cubicBezTo>
                    <a:pt x="389650" y="914173"/>
                    <a:pt x="393355" y="915408"/>
                    <a:pt x="397060" y="916692"/>
                  </a:cubicBezTo>
                  <a:cubicBezTo>
                    <a:pt x="355219" y="804508"/>
                    <a:pt x="313279" y="692274"/>
                    <a:pt x="267240" y="581720"/>
                  </a:cubicBezTo>
                  <a:cubicBezTo>
                    <a:pt x="221349" y="471512"/>
                    <a:pt x="171357" y="362835"/>
                    <a:pt x="112968" y="258604"/>
                  </a:cubicBezTo>
                  <a:cubicBezTo>
                    <a:pt x="96815" y="229755"/>
                    <a:pt x="80069" y="201252"/>
                    <a:pt x="62680" y="173144"/>
                  </a:cubicBezTo>
                  <a:cubicBezTo>
                    <a:pt x="44946" y="144493"/>
                    <a:pt x="26965" y="116188"/>
                    <a:pt x="4044" y="91439"/>
                  </a:cubicBezTo>
                  <a:cubicBezTo>
                    <a:pt x="2266" y="89562"/>
                    <a:pt x="-896" y="91587"/>
                    <a:pt x="240" y="93958"/>
                  </a:cubicBezTo>
                  <a:lnTo>
                    <a:pt x="240" y="9395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41" name="任意多边形: 形状 240"/>
            <p:cNvSpPr/>
            <p:nvPr/>
          </p:nvSpPr>
          <p:spPr>
            <a:xfrm>
              <a:off x="5853137" y="6116594"/>
              <a:ext cx="143921" cy="101049"/>
            </a:xfrm>
            <a:custGeom>
              <a:avLst/>
              <a:gdLst>
                <a:gd name="connsiteX0" fmla="*/ 12467 w 143921"/>
                <a:gd name="connsiteY0" fmla="*/ 99623 h 101049"/>
                <a:gd name="connsiteX1" fmla="*/ 9849 w 143921"/>
                <a:gd name="connsiteY1" fmla="*/ 71219 h 101049"/>
                <a:gd name="connsiteX2" fmla="*/ 32523 w 143921"/>
                <a:gd name="connsiteY2" fmla="*/ 56153 h 101049"/>
                <a:gd name="connsiteX3" fmla="*/ 57716 w 143921"/>
                <a:gd name="connsiteY3" fmla="*/ 61784 h 101049"/>
                <a:gd name="connsiteX4" fmla="*/ 75648 w 143921"/>
                <a:gd name="connsiteY4" fmla="*/ 50521 h 101049"/>
                <a:gd name="connsiteX5" fmla="*/ 84045 w 143921"/>
                <a:gd name="connsiteY5" fmla="*/ 34862 h 101049"/>
                <a:gd name="connsiteX6" fmla="*/ 103904 w 143921"/>
                <a:gd name="connsiteY6" fmla="*/ 34961 h 101049"/>
                <a:gd name="connsiteX7" fmla="*/ 122626 w 143921"/>
                <a:gd name="connsiteY7" fmla="*/ 30614 h 101049"/>
                <a:gd name="connsiteX8" fmla="*/ 129493 w 143921"/>
                <a:gd name="connsiteY8" fmla="*/ 22907 h 101049"/>
                <a:gd name="connsiteX9" fmla="*/ 131962 w 143921"/>
                <a:gd name="connsiteY9" fmla="*/ 17424 h 101049"/>
                <a:gd name="connsiteX10" fmla="*/ 133444 w 143921"/>
                <a:gd name="connsiteY10" fmla="*/ 14460 h 101049"/>
                <a:gd name="connsiteX11" fmla="*/ 133889 w 143921"/>
                <a:gd name="connsiteY11" fmla="*/ 12682 h 101049"/>
                <a:gd name="connsiteX12" fmla="*/ 143472 w 143921"/>
                <a:gd name="connsiteY12" fmla="*/ 13373 h 101049"/>
                <a:gd name="connsiteX13" fmla="*/ 128258 w 143921"/>
                <a:gd name="connsiteY13" fmla="*/ 727 h 101049"/>
                <a:gd name="connsiteX14" fmla="*/ 110474 w 143921"/>
                <a:gd name="connsiteY14" fmla="*/ 20289 h 101049"/>
                <a:gd name="connsiteX15" fmla="*/ 65620 w 143921"/>
                <a:gd name="connsiteY15" fmla="*/ 33972 h 101049"/>
                <a:gd name="connsiteX16" fmla="*/ 60729 w 143921"/>
                <a:gd name="connsiteY16" fmla="*/ 48101 h 101049"/>
                <a:gd name="connsiteX17" fmla="*/ 44181 w 143921"/>
                <a:gd name="connsiteY17" fmla="*/ 44248 h 101049"/>
                <a:gd name="connsiteX18" fmla="*/ 14937 w 143921"/>
                <a:gd name="connsiteY18" fmla="*/ 48990 h 101049"/>
                <a:gd name="connsiteX19" fmla="*/ 18 w 143921"/>
                <a:gd name="connsiteY19" fmla="*/ 75764 h 101049"/>
                <a:gd name="connsiteX20" fmla="*/ 11034 w 143921"/>
                <a:gd name="connsiteY20" fmla="*/ 100908 h 101049"/>
                <a:gd name="connsiteX21" fmla="*/ 12467 w 143921"/>
                <a:gd name="connsiteY21" fmla="*/ 99623 h 101049"/>
                <a:gd name="connsiteX22" fmla="*/ 12467 w 143921"/>
                <a:gd name="connsiteY22" fmla="*/ 99623 h 101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921" h="101049">
                  <a:moveTo>
                    <a:pt x="12467" y="99623"/>
                  </a:moveTo>
                  <a:cubicBezTo>
                    <a:pt x="8861" y="89941"/>
                    <a:pt x="5600" y="81494"/>
                    <a:pt x="9849" y="71219"/>
                  </a:cubicBezTo>
                  <a:cubicBezTo>
                    <a:pt x="13455" y="62574"/>
                    <a:pt x="23384" y="56746"/>
                    <a:pt x="32523" y="56153"/>
                  </a:cubicBezTo>
                  <a:cubicBezTo>
                    <a:pt x="41316" y="55560"/>
                    <a:pt x="49071" y="61142"/>
                    <a:pt x="57716" y="61784"/>
                  </a:cubicBezTo>
                  <a:cubicBezTo>
                    <a:pt x="65768" y="62376"/>
                    <a:pt x="72782" y="58128"/>
                    <a:pt x="75648" y="50521"/>
                  </a:cubicBezTo>
                  <a:cubicBezTo>
                    <a:pt x="77920" y="44544"/>
                    <a:pt x="76487" y="36591"/>
                    <a:pt x="84045" y="34862"/>
                  </a:cubicBezTo>
                  <a:cubicBezTo>
                    <a:pt x="90418" y="33380"/>
                    <a:pt x="97433" y="34961"/>
                    <a:pt x="103904" y="34961"/>
                  </a:cubicBezTo>
                  <a:cubicBezTo>
                    <a:pt x="110424" y="34961"/>
                    <a:pt x="117044" y="34368"/>
                    <a:pt x="122626" y="30614"/>
                  </a:cubicBezTo>
                  <a:cubicBezTo>
                    <a:pt x="125590" y="28637"/>
                    <a:pt x="127763" y="26069"/>
                    <a:pt x="129493" y="22907"/>
                  </a:cubicBezTo>
                  <a:cubicBezTo>
                    <a:pt x="130431" y="21129"/>
                    <a:pt x="131123" y="19252"/>
                    <a:pt x="131962" y="17424"/>
                  </a:cubicBezTo>
                  <a:cubicBezTo>
                    <a:pt x="132357" y="16387"/>
                    <a:pt x="132851" y="15399"/>
                    <a:pt x="133444" y="14460"/>
                  </a:cubicBezTo>
                  <a:cubicBezTo>
                    <a:pt x="134877" y="14213"/>
                    <a:pt x="135025" y="13571"/>
                    <a:pt x="133889" y="12682"/>
                  </a:cubicBezTo>
                  <a:cubicBezTo>
                    <a:pt x="134482" y="17622"/>
                    <a:pt x="142039" y="17967"/>
                    <a:pt x="143472" y="13373"/>
                  </a:cubicBezTo>
                  <a:cubicBezTo>
                    <a:pt x="146140" y="4481"/>
                    <a:pt x="136408" y="-2286"/>
                    <a:pt x="128258" y="727"/>
                  </a:cubicBezTo>
                  <a:cubicBezTo>
                    <a:pt x="118476" y="4333"/>
                    <a:pt x="120452" y="18116"/>
                    <a:pt x="110474" y="20289"/>
                  </a:cubicBezTo>
                  <a:cubicBezTo>
                    <a:pt x="95210" y="23599"/>
                    <a:pt x="73079" y="14115"/>
                    <a:pt x="65620" y="33972"/>
                  </a:cubicBezTo>
                  <a:cubicBezTo>
                    <a:pt x="64187" y="37727"/>
                    <a:pt x="64780" y="46224"/>
                    <a:pt x="60729" y="48101"/>
                  </a:cubicBezTo>
                  <a:cubicBezTo>
                    <a:pt x="56580" y="50027"/>
                    <a:pt x="48281" y="45285"/>
                    <a:pt x="44181" y="44248"/>
                  </a:cubicBezTo>
                  <a:cubicBezTo>
                    <a:pt x="34351" y="41778"/>
                    <a:pt x="23384" y="43161"/>
                    <a:pt x="14937" y="48990"/>
                  </a:cubicBezTo>
                  <a:cubicBezTo>
                    <a:pt x="6243" y="54967"/>
                    <a:pt x="365" y="65143"/>
                    <a:pt x="18" y="75764"/>
                  </a:cubicBezTo>
                  <a:cubicBezTo>
                    <a:pt x="-278" y="84705"/>
                    <a:pt x="2982" y="96116"/>
                    <a:pt x="11034" y="100908"/>
                  </a:cubicBezTo>
                  <a:cubicBezTo>
                    <a:pt x="11924" y="101401"/>
                    <a:pt x="12813" y="100513"/>
                    <a:pt x="12467" y="99623"/>
                  </a:cubicBezTo>
                  <a:lnTo>
                    <a:pt x="12467" y="9962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56" name="任意多边形: 形状 255"/>
            <p:cNvSpPr/>
            <p:nvPr/>
          </p:nvSpPr>
          <p:spPr>
            <a:xfrm>
              <a:off x="6067726" y="5909907"/>
              <a:ext cx="325066" cy="177224"/>
            </a:xfrm>
            <a:custGeom>
              <a:avLst/>
              <a:gdLst>
                <a:gd name="connsiteX0" fmla="*/ 1351 w 325066"/>
                <a:gd name="connsiteY0" fmla="*/ 173231 h 177224"/>
                <a:gd name="connsiteX1" fmla="*/ 42648 w 325066"/>
                <a:gd name="connsiteY1" fmla="*/ 164043 h 177224"/>
                <a:gd name="connsiteX2" fmla="*/ 58456 w 325066"/>
                <a:gd name="connsiteY2" fmla="*/ 147395 h 177224"/>
                <a:gd name="connsiteX3" fmla="*/ 70657 w 325066"/>
                <a:gd name="connsiteY3" fmla="*/ 148778 h 177224"/>
                <a:gd name="connsiteX4" fmla="*/ 80487 w 325066"/>
                <a:gd name="connsiteY4" fmla="*/ 146753 h 177224"/>
                <a:gd name="connsiteX5" fmla="*/ 90466 w 325066"/>
                <a:gd name="connsiteY5" fmla="*/ 134551 h 177224"/>
                <a:gd name="connsiteX6" fmla="*/ 96048 w 325066"/>
                <a:gd name="connsiteY6" fmla="*/ 116867 h 177224"/>
                <a:gd name="connsiteX7" fmla="*/ 115412 w 325066"/>
                <a:gd name="connsiteY7" fmla="*/ 116175 h 177224"/>
                <a:gd name="connsiteX8" fmla="*/ 139420 w 325066"/>
                <a:gd name="connsiteY8" fmla="*/ 118497 h 177224"/>
                <a:gd name="connsiteX9" fmla="*/ 179284 w 325066"/>
                <a:gd name="connsiteY9" fmla="*/ 103035 h 177224"/>
                <a:gd name="connsiteX10" fmla="*/ 188868 w 325066"/>
                <a:gd name="connsiteY10" fmla="*/ 84659 h 177224"/>
                <a:gd name="connsiteX11" fmla="*/ 193610 w 325066"/>
                <a:gd name="connsiteY11" fmla="*/ 78978 h 177224"/>
                <a:gd name="connsiteX12" fmla="*/ 202798 w 325066"/>
                <a:gd name="connsiteY12" fmla="*/ 83029 h 177224"/>
                <a:gd name="connsiteX13" fmla="*/ 234809 w 325066"/>
                <a:gd name="connsiteY13" fmla="*/ 75372 h 177224"/>
                <a:gd name="connsiteX14" fmla="*/ 242070 w 325066"/>
                <a:gd name="connsiteY14" fmla="*/ 56699 h 177224"/>
                <a:gd name="connsiteX15" fmla="*/ 261533 w 325066"/>
                <a:gd name="connsiteY15" fmla="*/ 43114 h 177224"/>
                <a:gd name="connsiteX16" fmla="*/ 310142 w 325066"/>
                <a:gd name="connsiteY16" fmla="*/ 34618 h 177224"/>
                <a:gd name="connsiteX17" fmla="*/ 321207 w 325066"/>
                <a:gd name="connsiteY17" fmla="*/ 2064 h 177224"/>
                <a:gd name="connsiteX18" fmla="*/ 310636 w 325066"/>
                <a:gd name="connsiteY18" fmla="*/ 5621 h 177224"/>
                <a:gd name="connsiteX19" fmla="*/ 246516 w 325066"/>
                <a:gd name="connsiteY19" fmla="*/ 30617 h 177224"/>
                <a:gd name="connsiteX20" fmla="*/ 223496 w 325066"/>
                <a:gd name="connsiteY20" fmla="*/ 61837 h 177224"/>
                <a:gd name="connsiteX21" fmla="*/ 214209 w 325066"/>
                <a:gd name="connsiteY21" fmla="*/ 70729 h 177224"/>
                <a:gd name="connsiteX22" fmla="*/ 197809 w 325066"/>
                <a:gd name="connsiteY22" fmla="*/ 63714 h 177224"/>
                <a:gd name="connsiteX23" fmla="*/ 172715 w 325066"/>
                <a:gd name="connsiteY23" fmla="*/ 83868 h 177224"/>
                <a:gd name="connsiteX24" fmla="*/ 139618 w 325066"/>
                <a:gd name="connsiteY24" fmla="*/ 103233 h 177224"/>
                <a:gd name="connsiteX25" fmla="*/ 118031 w 325066"/>
                <a:gd name="connsiteY25" fmla="*/ 101355 h 177224"/>
                <a:gd name="connsiteX26" fmla="*/ 96295 w 325066"/>
                <a:gd name="connsiteY26" fmla="*/ 99232 h 177224"/>
                <a:gd name="connsiteX27" fmla="*/ 78067 w 325066"/>
                <a:gd name="connsiteY27" fmla="*/ 124671 h 177224"/>
                <a:gd name="connsiteX28" fmla="*/ 65915 w 325066"/>
                <a:gd name="connsiteY28" fmla="*/ 133366 h 177224"/>
                <a:gd name="connsiteX29" fmla="*/ 45019 w 325066"/>
                <a:gd name="connsiteY29" fmla="*/ 138503 h 177224"/>
                <a:gd name="connsiteX30" fmla="*/ 28816 w 325066"/>
                <a:gd name="connsiteY30" fmla="*/ 158016 h 177224"/>
                <a:gd name="connsiteX31" fmla="*/ 2586 w 325066"/>
                <a:gd name="connsiteY31" fmla="*/ 167451 h 177224"/>
                <a:gd name="connsiteX32" fmla="*/ 1351 w 325066"/>
                <a:gd name="connsiteY32" fmla="*/ 173231 h 177224"/>
                <a:gd name="connsiteX33" fmla="*/ 1351 w 325066"/>
                <a:gd name="connsiteY33" fmla="*/ 173231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5066" h="177224">
                  <a:moveTo>
                    <a:pt x="1351" y="173231"/>
                  </a:moveTo>
                  <a:cubicBezTo>
                    <a:pt x="14046" y="182270"/>
                    <a:pt x="33163" y="174565"/>
                    <a:pt x="42648" y="164043"/>
                  </a:cubicBezTo>
                  <a:cubicBezTo>
                    <a:pt x="47192" y="159004"/>
                    <a:pt x="51293" y="148926"/>
                    <a:pt x="58456" y="147395"/>
                  </a:cubicBezTo>
                  <a:cubicBezTo>
                    <a:pt x="62160" y="146605"/>
                    <a:pt x="66902" y="148630"/>
                    <a:pt x="70657" y="148778"/>
                  </a:cubicBezTo>
                  <a:cubicBezTo>
                    <a:pt x="74016" y="148877"/>
                    <a:pt x="77474" y="148284"/>
                    <a:pt x="80487" y="146753"/>
                  </a:cubicBezTo>
                  <a:cubicBezTo>
                    <a:pt x="85427" y="144234"/>
                    <a:pt x="88490" y="139590"/>
                    <a:pt x="90466" y="134551"/>
                  </a:cubicBezTo>
                  <a:cubicBezTo>
                    <a:pt x="92541" y="129216"/>
                    <a:pt x="92640" y="121559"/>
                    <a:pt x="96048" y="116867"/>
                  </a:cubicBezTo>
                  <a:cubicBezTo>
                    <a:pt x="100593" y="110692"/>
                    <a:pt x="109188" y="114841"/>
                    <a:pt x="115412" y="116175"/>
                  </a:cubicBezTo>
                  <a:cubicBezTo>
                    <a:pt x="123316" y="117854"/>
                    <a:pt x="131368" y="118744"/>
                    <a:pt x="139420" y="118497"/>
                  </a:cubicBezTo>
                  <a:cubicBezTo>
                    <a:pt x="153943" y="118052"/>
                    <a:pt x="169207" y="114150"/>
                    <a:pt x="179284" y="103035"/>
                  </a:cubicBezTo>
                  <a:cubicBezTo>
                    <a:pt x="184274" y="97552"/>
                    <a:pt x="186398" y="91426"/>
                    <a:pt x="188868" y="84659"/>
                  </a:cubicBezTo>
                  <a:cubicBezTo>
                    <a:pt x="189856" y="81942"/>
                    <a:pt x="190448" y="79225"/>
                    <a:pt x="193610" y="78978"/>
                  </a:cubicBezTo>
                  <a:cubicBezTo>
                    <a:pt x="196377" y="78781"/>
                    <a:pt x="200328" y="81794"/>
                    <a:pt x="202798" y="83029"/>
                  </a:cubicBezTo>
                  <a:cubicBezTo>
                    <a:pt x="214951" y="89006"/>
                    <a:pt x="227596" y="87919"/>
                    <a:pt x="234809" y="75372"/>
                  </a:cubicBezTo>
                  <a:cubicBezTo>
                    <a:pt x="238168" y="69543"/>
                    <a:pt x="239551" y="62874"/>
                    <a:pt x="242070" y="56699"/>
                  </a:cubicBezTo>
                  <a:cubicBezTo>
                    <a:pt x="245726" y="47758"/>
                    <a:pt x="252296" y="44399"/>
                    <a:pt x="261533" y="43114"/>
                  </a:cubicBezTo>
                  <a:cubicBezTo>
                    <a:pt x="278527" y="40743"/>
                    <a:pt x="294778" y="44103"/>
                    <a:pt x="310142" y="34618"/>
                  </a:cubicBezTo>
                  <a:cubicBezTo>
                    <a:pt x="321158" y="27801"/>
                    <a:pt x="330642" y="14068"/>
                    <a:pt x="321207" y="2064"/>
                  </a:cubicBezTo>
                  <a:cubicBezTo>
                    <a:pt x="317897" y="-2184"/>
                    <a:pt x="311080" y="681"/>
                    <a:pt x="310636" y="5621"/>
                  </a:cubicBezTo>
                  <a:cubicBezTo>
                    <a:pt x="307869" y="35310"/>
                    <a:pt x="265732" y="22960"/>
                    <a:pt x="246516" y="30617"/>
                  </a:cubicBezTo>
                  <a:cubicBezTo>
                    <a:pt x="232339" y="36248"/>
                    <a:pt x="228238" y="48696"/>
                    <a:pt x="223496" y="61837"/>
                  </a:cubicBezTo>
                  <a:cubicBezTo>
                    <a:pt x="221718" y="66727"/>
                    <a:pt x="220186" y="71964"/>
                    <a:pt x="214209" y="70729"/>
                  </a:cubicBezTo>
                  <a:cubicBezTo>
                    <a:pt x="208430" y="69543"/>
                    <a:pt x="203638" y="65097"/>
                    <a:pt x="197809" y="63714"/>
                  </a:cubicBezTo>
                  <a:cubicBezTo>
                    <a:pt x="182989" y="60207"/>
                    <a:pt x="176963" y="72161"/>
                    <a:pt x="172715" y="83868"/>
                  </a:cubicBezTo>
                  <a:cubicBezTo>
                    <a:pt x="167626" y="97947"/>
                    <a:pt x="153548" y="102640"/>
                    <a:pt x="139618" y="103233"/>
                  </a:cubicBezTo>
                  <a:cubicBezTo>
                    <a:pt x="132405" y="103529"/>
                    <a:pt x="125045" y="102838"/>
                    <a:pt x="118031" y="101355"/>
                  </a:cubicBezTo>
                  <a:cubicBezTo>
                    <a:pt x="110818" y="99824"/>
                    <a:pt x="103655" y="97403"/>
                    <a:pt x="96295" y="99232"/>
                  </a:cubicBezTo>
                  <a:cubicBezTo>
                    <a:pt x="83945" y="102294"/>
                    <a:pt x="81031" y="113952"/>
                    <a:pt x="78067" y="124671"/>
                  </a:cubicBezTo>
                  <a:cubicBezTo>
                    <a:pt x="75943" y="132477"/>
                    <a:pt x="74461" y="134650"/>
                    <a:pt x="65915" y="133366"/>
                  </a:cubicBezTo>
                  <a:cubicBezTo>
                    <a:pt x="58061" y="132180"/>
                    <a:pt x="51194" y="133168"/>
                    <a:pt x="45019" y="138503"/>
                  </a:cubicBezTo>
                  <a:cubicBezTo>
                    <a:pt x="38548" y="144085"/>
                    <a:pt x="35288" y="152483"/>
                    <a:pt x="28816" y="158016"/>
                  </a:cubicBezTo>
                  <a:cubicBezTo>
                    <a:pt x="21012" y="164685"/>
                    <a:pt x="12021" y="164981"/>
                    <a:pt x="2586" y="167451"/>
                  </a:cubicBezTo>
                  <a:cubicBezTo>
                    <a:pt x="-131" y="168142"/>
                    <a:pt x="-971" y="171600"/>
                    <a:pt x="1351" y="173231"/>
                  </a:cubicBezTo>
                  <a:lnTo>
                    <a:pt x="1351" y="17323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57" name="任意多边形: 形状 256"/>
            <p:cNvSpPr/>
            <p:nvPr/>
          </p:nvSpPr>
          <p:spPr>
            <a:xfrm>
              <a:off x="5884198" y="6055080"/>
              <a:ext cx="599009" cy="344080"/>
            </a:xfrm>
            <a:custGeom>
              <a:avLst/>
              <a:gdLst>
                <a:gd name="connsiteX0" fmla="*/ 2499 w 599009"/>
                <a:gd name="connsiteY0" fmla="*/ 343863 h 344080"/>
                <a:gd name="connsiteX1" fmla="*/ 30706 w 599009"/>
                <a:gd name="connsiteY1" fmla="*/ 293328 h 344080"/>
                <a:gd name="connsiteX2" fmla="*/ 89836 w 599009"/>
                <a:gd name="connsiteY2" fmla="*/ 286264 h 344080"/>
                <a:gd name="connsiteX3" fmla="*/ 128713 w 599009"/>
                <a:gd name="connsiteY3" fmla="*/ 241015 h 344080"/>
                <a:gd name="connsiteX4" fmla="*/ 150003 w 599009"/>
                <a:gd name="connsiteY4" fmla="*/ 222787 h 344080"/>
                <a:gd name="connsiteX5" fmla="*/ 187497 w 599009"/>
                <a:gd name="connsiteY5" fmla="*/ 227183 h 344080"/>
                <a:gd name="connsiteX6" fmla="*/ 217729 w 599009"/>
                <a:gd name="connsiteY6" fmla="*/ 203966 h 344080"/>
                <a:gd name="connsiteX7" fmla="*/ 244898 w 599009"/>
                <a:gd name="connsiteY7" fmla="*/ 178278 h 344080"/>
                <a:gd name="connsiteX8" fmla="*/ 235611 w 599009"/>
                <a:gd name="connsiteY8" fmla="*/ 169980 h 344080"/>
                <a:gd name="connsiteX9" fmla="*/ 253740 w 599009"/>
                <a:gd name="connsiteY9" fmla="*/ 191369 h 344080"/>
                <a:gd name="connsiteX10" fmla="*/ 284615 w 599009"/>
                <a:gd name="connsiteY10" fmla="*/ 181836 h 344080"/>
                <a:gd name="connsiteX11" fmla="*/ 313167 w 599009"/>
                <a:gd name="connsiteY11" fmla="*/ 153530 h 344080"/>
                <a:gd name="connsiteX12" fmla="*/ 346165 w 599009"/>
                <a:gd name="connsiteY12" fmla="*/ 162619 h 344080"/>
                <a:gd name="connsiteX13" fmla="*/ 355749 w 599009"/>
                <a:gd name="connsiteY13" fmla="*/ 164497 h 344080"/>
                <a:gd name="connsiteX14" fmla="*/ 390377 w 599009"/>
                <a:gd name="connsiteY14" fmla="*/ 120730 h 344080"/>
                <a:gd name="connsiteX15" fmla="*/ 410729 w 599009"/>
                <a:gd name="connsiteY15" fmla="*/ 120087 h 344080"/>
                <a:gd name="connsiteX16" fmla="*/ 439924 w 599009"/>
                <a:gd name="connsiteY16" fmla="*/ 114110 h 344080"/>
                <a:gd name="connsiteX17" fmla="*/ 463833 w 599009"/>
                <a:gd name="connsiteY17" fmla="*/ 90596 h 344080"/>
                <a:gd name="connsiteX18" fmla="*/ 497720 w 599009"/>
                <a:gd name="connsiteY18" fmla="*/ 75480 h 344080"/>
                <a:gd name="connsiteX19" fmla="*/ 526964 w 599009"/>
                <a:gd name="connsiteY19" fmla="*/ 50040 h 344080"/>
                <a:gd name="connsiteX20" fmla="*/ 567027 w 599009"/>
                <a:gd name="connsiteY20" fmla="*/ 49299 h 344080"/>
                <a:gd name="connsiteX21" fmla="*/ 590293 w 599009"/>
                <a:gd name="connsiteY21" fmla="*/ 1382 h 344080"/>
                <a:gd name="connsiteX22" fmla="*/ 581797 w 599009"/>
                <a:gd name="connsiteY22" fmla="*/ 11163 h 344080"/>
                <a:gd name="connsiteX23" fmla="*/ 572065 w 599009"/>
                <a:gd name="connsiteY23" fmla="*/ 30182 h 344080"/>
                <a:gd name="connsiteX24" fmla="*/ 537486 w 599009"/>
                <a:gd name="connsiteY24" fmla="*/ 32899 h 344080"/>
                <a:gd name="connsiteX25" fmla="*/ 505229 w 599009"/>
                <a:gd name="connsiteY25" fmla="*/ 42087 h 344080"/>
                <a:gd name="connsiteX26" fmla="*/ 481765 w 599009"/>
                <a:gd name="connsiteY26" fmla="*/ 68268 h 344080"/>
                <a:gd name="connsiteX27" fmla="*/ 447630 w 599009"/>
                <a:gd name="connsiteY27" fmla="*/ 78938 h 344080"/>
                <a:gd name="connsiteX28" fmla="*/ 428710 w 599009"/>
                <a:gd name="connsiteY28" fmla="*/ 101908 h 344080"/>
                <a:gd name="connsiteX29" fmla="*/ 417695 w 599009"/>
                <a:gd name="connsiteY29" fmla="*/ 105416 h 344080"/>
                <a:gd name="connsiteX30" fmla="*/ 402578 w 599009"/>
                <a:gd name="connsiteY30" fmla="*/ 98895 h 344080"/>
                <a:gd name="connsiteX31" fmla="*/ 382177 w 599009"/>
                <a:gd name="connsiteY31" fmla="*/ 105465 h 344080"/>
                <a:gd name="connsiteX32" fmla="*/ 348635 w 599009"/>
                <a:gd name="connsiteY32" fmla="*/ 150072 h 344080"/>
                <a:gd name="connsiteX33" fmla="*/ 358219 w 599009"/>
                <a:gd name="connsiteY33" fmla="*/ 151949 h 344080"/>
                <a:gd name="connsiteX34" fmla="*/ 301113 w 599009"/>
                <a:gd name="connsiteY34" fmla="*/ 141625 h 344080"/>
                <a:gd name="connsiteX35" fmla="*/ 276168 w 599009"/>
                <a:gd name="connsiteY35" fmla="*/ 167757 h 344080"/>
                <a:gd name="connsiteX36" fmla="*/ 262138 w 599009"/>
                <a:gd name="connsiteY36" fmla="*/ 176352 h 344080"/>
                <a:gd name="connsiteX37" fmla="*/ 251320 w 599009"/>
                <a:gd name="connsiteY37" fmla="*/ 171116 h 344080"/>
                <a:gd name="connsiteX38" fmla="*/ 242033 w 599009"/>
                <a:gd name="connsiteY38" fmla="*/ 162817 h 344080"/>
                <a:gd name="connsiteX39" fmla="*/ 191943 w 599009"/>
                <a:gd name="connsiteY39" fmla="*/ 209251 h 344080"/>
                <a:gd name="connsiteX40" fmla="*/ 155437 w 599009"/>
                <a:gd name="connsiteY40" fmla="*/ 207868 h 344080"/>
                <a:gd name="connsiteX41" fmla="*/ 123822 w 599009"/>
                <a:gd name="connsiteY41" fmla="*/ 218885 h 344080"/>
                <a:gd name="connsiteX42" fmla="*/ 110336 w 599009"/>
                <a:gd name="connsiteY42" fmla="*/ 248721 h 344080"/>
                <a:gd name="connsiteX43" fmla="*/ 91910 w 599009"/>
                <a:gd name="connsiteY43" fmla="*/ 271494 h 344080"/>
                <a:gd name="connsiteX44" fmla="*/ 57233 w 599009"/>
                <a:gd name="connsiteY44" fmla="*/ 265615 h 344080"/>
                <a:gd name="connsiteX45" fmla="*/ 26951 w 599009"/>
                <a:gd name="connsiteY45" fmla="*/ 274853 h 344080"/>
                <a:gd name="connsiteX46" fmla="*/ 13812 w 599009"/>
                <a:gd name="connsiteY46" fmla="*/ 306665 h 344080"/>
                <a:gd name="connsiteX47" fmla="*/ 622 w 599009"/>
                <a:gd name="connsiteY47" fmla="*/ 340899 h 344080"/>
                <a:gd name="connsiteX48" fmla="*/ 2499 w 599009"/>
                <a:gd name="connsiteY48" fmla="*/ 343863 h 344080"/>
                <a:gd name="connsiteX49" fmla="*/ 2499 w 599009"/>
                <a:gd name="connsiteY49" fmla="*/ 343863 h 34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9009" h="344080">
                  <a:moveTo>
                    <a:pt x="2499" y="343863"/>
                  </a:moveTo>
                  <a:cubicBezTo>
                    <a:pt x="21765" y="333144"/>
                    <a:pt x="22506" y="311408"/>
                    <a:pt x="30706" y="293328"/>
                  </a:cubicBezTo>
                  <a:cubicBezTo>
                    <a:pt x="42512" y="267394"/>
                    <a:pt x="69286" y="287005"/>
                    <a:pt x="89836" y="286264"/>
                  </a:cubicBezTo>
                  <a:cubicBezTo>
                    <a:pt x="115474" y="285375"/>
                    <a:pt x="121254" y="260676"/>
                    <a:pt x="128713" y="241015"/>
                  </a:cubicBezTo>
                  <a:cubicBezTo>
                    <a:pt x="132565" y="230888"/>
                    <a:pt x="138000" y="222342"/>
                    <a:pt x="150003" y="222787"/>
                  </a:cubicBezTo>
                  <a:cubicBezTo>
                    <a:pt x="162699" y="223281"/>
                    <a:pt x="174554" y="229308"/>
                    <a:pt x="187497" y="227183"/>
                  </a:cubicBezTo>
                  <a:cubicBezTo>
                    <a:pt x="201032" y="224961"/>
                    <a:pt x="210221" y="214636"/>
                    <a:pt x="217729" y="203966"/>
                  </a:cubicBezTo>
                  <a:cubicBezTo>
                    <a:pt x="224743" y="193938"/>
                    <a:pt x="231264" y="179563"/>
                    <a:pt x="244898" y="178278"/>
                  </a:cubicBezTo>
                  <a:cubicBezTo>
                    <a:pt x="241786" y="175512"/>
                    <a:pt x="238723" y="172746"/>
                    <a:pt x="235611" y="169980"/>
                  </a:cubicBezTo>
                  <a:cubicBezTo>
                    <a:pt x="235562" y="181292"/>
                    <a:pt x="242873" y="188998"/>
                    <a:pt x="253740" y="191369"/>
                  </a:cubicBezTo>
                  <a:cubicBezTo>
                    <a:pt x="265349" y="193938"/>
                    <a:pt x="276266" y="190085"/>
                    <a:pt x="284615" y="181836"/>
                  </a:cubicBezTo>
                  <a:cubicBezTo>
                    <a:pt x="293901" y="172648"/>
                    <a:pt x="300175" y="158173"/>
                    <a:pt x="313167" y="153530"/>
                  </a:cubicBezTo>
                  <a:cubicBezTo>
                    <a:pt x="324924" y="149331"/>
                    <a:pt x="338212" y="153234"/>
                    <a:pt x="346165" y="162619"/>
                  </a:cubicBezTo>
                  <a:cubicBezTo>
                    <a:pt x="348585" y="165484"/>
                    <a:pt x="352488" y="165831"/>
                    <a:pt x="355749" y="164497"/>
                  </a:cubicBezTo>
                  <a:cubicBezTo>
                    <a:pt x="374619" y="156840"/>
                    <a:pt x="379213" y="135647"/>
                    <a:pt x="390377" y="120730"/>
                  </a:cubicBezTo>
                  <a:cubicBezTo>
                    <a:pt x="396947" y="111936"/>
                    <a:pt x="402183" y="115790"/>
                    <a:pt x="410729" y="120087"/>
                  </a:cubicBezTo>
                  <a:cubicBezTo>
                    <a:pt x="421498" y="125422"/>
                    <a:pt x="432168" y="123199"/>
                    <a:pt x="439924" y="114110"/>
                  </a:cubicBezTo>
                  <a:cubicBezTo>
                    <a:pt x="447679" y="104971"/>
                    <a:pt x="450643" y="92819"/>
                    <a:pt x="463833" y="90596"/>
                  </a:cubicBezTo>
                  <a:cubicBezTo>
                    <a:pt x="477467" y="88324"/>
                    <a:pt x="488088" y="86249"/>
                    <a:pt x="497720" y="75480"/>
                  </a:cubicBezTo>
                  <a:cubicBezTo>
                    <a:pt x="506563" y="65601"/>
                    <a:pt x="512787" y="52658"/>
                    <a:pt x="526964" y="50040"/>
                  </a:cubicBezTo>
                  <a:cubicBezTo>
                    <a:pt x="540153" y="47619"/>
                    <a:pt x="553738" y="51374"/>
                    <a:pt x="567027" y="49299"/>
                  </a:cubicBezTo>
                  <a:cubicBezTo>
                    <a:pt x="587230" y="46137"/>
                    <a:pt x="612671" y="18326"/>
                    <a:pt x="590293" y="1382"/>
                  </a:cubicBezTo>
                  <a:cubicBezTo>
                    <a:pt x="583921" y="-3459"/>
                    <a:pt x="577894" y="5532"/>
                    <a:pt x="581797" y="11163"/>
                  </a:cubicBezTo>
                  <a:cubicBezTo>
                    <a:pt x="586638" y="18129"/>
                    <a:pt x="577499" y="27020"/>
                    <a:pt x="572065" y="30182"/>
                  </a:cubicBezTo>
                  <a:cubicBezTo>
                    <a:pt x="561988" y="36110"/>
                    <a:pt x="548601" y="32899"/>
                    <a:pt x="537486" y="32899"/>
                  </a:cubicBezTo>
                  <a:cubicBezTo>
                    <a:pt x="525828" y="32899"/>
                    <a:pt x="514664" y="34825"/>
                    <a:pt x="505229" y="42087"/>
                  </a:cubicBezTo>
                  <a:cubicBezTo>
                    <a:pt x="495794" y="49299"/>
                    <a:pt x="490903" y="60809"/>
                    <a:pt x="481765" y="68268"/>
                  </a:cubicBezTo>
                  <a:cubicBezTo>
                    <a:pt x="472131" y="76122"/>
                    <a:pt x="458251" y="72664"/>
                    <a:pt x="447630" y="78938"/>
                  </a:cubicBezTo>
                  <a:cubicBezTo>
                    <a:pt x="438640" y="84273"/>
                    <a:pt x="434737" y="93906"/>
                    <a:pt x="428710" y="101908"/>
                  </a:cubicBezTo>
                  <a:cubicBezTo>
                    <a:pt x="425450" y="106256"/>
                    <a:pt x="422980" y="107836"/>
                    <a:pt x="417695" y="105416"/>
                  </a:cubicBezTo>
                  <a:cubicBezTo>
                    <a:pt x="412508" y="103044"/>
                    <a:pt x="408358" y="99833"/>
                    <a:pt x="402578" y="98895"/>
                  </a:cubicBezTo>
                  <a:cubicBezTo>
                    <a:pt x="394971" y="97710"/>
                    <a:pt x="387759" y="100229"/>
                    <a:pt x="382177" y="105465"/>
                  </a:cubicBezTo>
                  <a:cubicBezTo>
                    <a:pt x="368889" y="117815"/>
                    <a:pt x="366369" y="142811"/>
                    <a:pt x="348635" y="150072"/>
                  </a:cubicBezTo>
                  <a:cubicBezTo>
                    <a:pt x="351846" y="150714"/>
                    <a:pt x="355008" y="151356"/>
                    <a:pt x="358219" y="151949"/>
                  </a:cubicBezTo>
                  <a:cubicBezTo>
                    <a:pt x="344436" y="135746"/>
                    <a:pt x="319687" y="130955"/>
                    <a:pt x="301113" y="141625"/>
                  </a:cubicBezTo>
                  <a:cubicBezTo>
                    <a:pt x="290246" y="147849"/>
                    <a:pt x="284220" y="158667"/>
                    <a:pt x="276168" y="167757"/>
                  </a:cubicBezTo>
                  <a:cubicBezTo>
                    <a:pt x="272265" y="172153"/>
                    <a:pt x="268214" y="175858"/>
                    <a:pt x="262138" y="176352"/>
                  </a:cubicBezTo>
                  <a:cubicBezTo>
                    <a:pt x="258631" y="176599"/>
                    <a:pt x="251320" y="175957"/>
                    <a:pt x="251320" y="171116"/>
                  </a:cubicBezTo>
                  <a:cubicBezTo>
                    <a:pt x="251320" y="165732"/>
                    <a:pt x="247318" y="162323"/>
                    <a:pt x="242033" y="162817"/>
                  </a:cubicBezTo>
                  <a:cubicBezTo>
                    <a:pt x="214963" y="165484"/>
                    <a:pt x="211801" y="196803"/>
                    <a:pt x="191943" y="209251"/>
                  </a:cubicBezTo>
                  <a:cubicBezTo>
                    <a:pt x="180976" y="216118"/>
                    <a:pt x="166997" y="209400"/>
                    <a:pt x="155437" y="207868"/>
                  </a:cubicBezTo>
                  <a:cubicBezTo>
                    <a:pt x="143434" y="206288"/>
                    <a:pt x="131776" y="209400"/>
                    <a:pt x="123822" y="218885"/>
                  </a:cubicBezTo>
                  <a:cubicBezTo>
                    <a:pt x="116659" y="227381"/>
                    <a:pt x="113794" y="238446"/>
                    <a:pt x="110336" y="248721"/>
                  </a:cubicBezTo>
                  <a:cubicBezTo>
                    <a:pt x="107126" y="258156"/>
                    <a:pt x="103075" y="269616"/>
                    <a:pt x="91910" y="271494"/>
                  </a:cubicBezTo>
                  <a:cubicBezTo>
                    <a:pt x="80450" y="273420"/>
                    <a:pt x="68446" y="267245"/>
                    <a:pt x="57233" y="265615"/>
                  </a:cubicBezTo>
                  <a:cubicBezTo>
                    <a:pt x="46167" y="264035"/>
                    <a:pt x="34855" y="266554"/>
                    <a:pt x="26951" y="274853"/>
                  </a:cubicBezTo>
                  <a:cubicBezTo>
                    <a:pt x="18801" y="283399"/>
                    <a:pt x="16133" y="295502"/>
                    <a:pt x="13812" y="306665"/>
                  </a:cubicBezTo>
                  <a:cubicBezTo>
                    <a:pt x="11391" y="318422"/>
                    <a:pt x="10304" y="332649"/>
                    <a:pt x="622" y="340899"/>
                  </a:cubicBezTo>
                  <a:cubicBezTo>
                    <a:pt x="-959" y="342233"/>
                    <a:pt x="770" y="344851"/>
                    <a:pt x="2499" y="343863"/>
                  </a:cubicBezTo>
                  <a:lnTo>
                    <a:pt x="2499" y="34386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58" name="任意多边形: 形状 257"/>
            <p:cNvSpPr/>
            <p:nvPr/>
          </p:nvSpPr>
          <p:spPr>
            <a:xfrm>
              <a:off x="5958993" y="6204160"/>
              <a:ext cx="555065" cy="278208"/>
            </a:xfrm>
            <a:custGeom>
              <a:avLst/>
              <a:gdLst>
                <a:gd name="connsiteX0" fmla="*/ 4371 w 555065"/>
                <a:gd name="connsiteY0" fmla="*/ 276686 h 278208"/>
                <a:gd name="connsiteX1" fmla="*/ 39098 w 555065"/>
                <a:gd name="connsiteY1" fmla="*/ 217161 h 278208"/>
                <a:gd name="connsiteX2" fmla="*/ 89534 w 555065"/>
                <a:gd name="connsiteY2" fmla="*/ 236920 h 278208"/>
                <a:gd name="connsiteX3" fmla="*/ 119865 w 555065"/>
                <a:gd name="connsiteY3" fmla="*/ 201748 h 278208"/>
                <a:gd name="connsiteX4" fmla="*/ 138735 w 555065"/>
                <a:gd name="connsiteY4" fmla="*/ 178086 h 278208"/>
                <a:gd name="connsiteX5" fmla="*/ 173561 w 555065"/>
                <a:gd name="connsiteY5" fmla="*/ 170825 h 278208"/>
                <a:gd name="connsiteX6" fmla="*/ 226171 w 555065"/>
                <a:gd name="connsiteY6" fmla="*/ 136147 h 278208"/>
                <a:gd name="connsiteX7" fmla="*/ 211944 w 555065"/>
                <a:gd name="connsiteY7" fmla="*/ 137036 h 278208"/>
                <a:gd name="connsiteX8" fmla="*/ 246918 w 555065"/>
                <a:gd name="connsiteY8" fmla="*/ 148200 h 278208"/>
                <a:gd name="connsiteX9" fmla="*/ 298045 w 555065"/>
                <a:gd name="connsiteY9" fmla="*/ 129527 h 278208"/>
                <a:gd name="connsiteX10" fmla="*/ 371897 w 555065"/>
                <a:gd name="connsiteY10" fmla="*/ 63284 h 278208"/>
                <a:gd name="connsiteX11" fmla="*/ 359942 w 555065"/>
                <a:gd name="connsiteY11" fmla="*/ 69162 h 278208"/>
                <a:gd name="connsiteX12" fmla="*/ 406080 w 555065"/>
                <a:gd name="connsiteY12" fmla="*/ 68322 h 278208"/>
                <a:gd name="connsiteX13" fmla="*/ 469014 w 555065"/>
                <a:gd name="connsiteY13" fmla="*/ 52712 h 278208"/>
                <a:gd name="connsiteX14" fmla="*/ 531207 w 555065"/>
                <a:gd name="connsiteY14" fmla="*/ 42981 h 278208"/>
                <a:gd name="connsiteX15" fmla="*/ 554622 w 555065"/>
                <a:gd name="connsiteY15" fmla="*/ 5043 h 278208"/>
                <a:gd name="connsiteX16" fmla="*/ 542025 w 555065"/>
                <a:gd name="connsiteY16" fmla="*/ 5734 h 278208"/>
                <a:gd name="connsiteX17" fmla="*/ 458492 w 555065"/>
                <a:gd name="connsiteY17" fmla="*/ 38535 h 278208"/>
                <a:gd name="connsiteX18" fmla="*/ 408599 w 555065"/>
                <a:gd name="connsiteY18" fmla="*/ 51082 h 278208"/>
                <a:gd name="connsiteX19" fmla="*/ 368488 w 555065"/>
                <a:gd name="connsiteY19" fmla="*/ 56318 h 278208"/>
                <a:gd name="connsiteX20" fmla="*/ 356533 w 555065"/>
                <a:gd name="connsiteY20" fmla="*/ 62197 h 278208"/>
                <a:gd name="connsiteX21" fmla="*/ 295230 w 555065"/>
                <a:gd name="connsiteY21" fmla="*/ 114362 h 278208"/>
                <a:gd name="connsiteX22" fmla="*/ 253784 w 555065"/>
                <a:gd name="connsiteY22" fmla="*/ 129873 h 278208"/>
                <a:gd name="connsiteX23" fmla="*/ 225874 w 555065"/>
                <a:gd name="connsiteY23" fmla="*/ 130269 h 278208"/>
                <a:gd name="connsiteX24" fmla="*/ 211647 w 555065"/>
                <a:gd name="connsiteY24" fmla="*/ 131157 h 278208"/>
                <a:gd name="connsiteX25" fmla="*/ 159976 w 555065"/>
                <a:gd name="connsiteY25" fmla="*/ 157734 h 278208"/>
                <a:gd name="connsiteX26" fmla="*/ 108207 w 555065"/>
                <a:gd name="connsiteY26" fmla="*/ 191028 h 278208"/>
                <a:gd name="connsiteX27" fmla="*/ 100994 w 555065"/>
                <a:gd name="connsiteY27" fmla="*/ 218148 h 278208"/>
                <a:gd name="connsiteX28" fmla="*/ 79012 w 555065"/>
                <a:gd name="connsiteY28" fmla="*/ 216271 h 278208"/>
                <a:gd name="connsiteX29" fmla="*/ 54609 w 555065"/>
                <a:gd name="connsiteY29" fmla="*/ 202884 h 278208"/>
                <a:gd name="connsiteX30" fmla="*/ 27391 w 555065"/>
                <a:gd name="connsiteY30" fmla="*/ 208812 h 278208"/>
                <a:gd name="connsiteX31" fmla="*/ 73 w 555065"/>
                <a:gd name="connsiteY31" fmla="*/ 275797 h 278208"/>
                <a:gd name="connsiteX32" fmla="*/ 4371 w 555065"/>
                <a:gd name="connsiteY32" fmla="*/ 276686 h 278208"/>
                <a:gd name="connsiteX33" fmla="*/ 4371 w 555065"/>
                <a:gd name="connsiteY33" fmla="*/ 276686 h 27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55065" h="278208">
                  <a:moveTo>
                    <a:pt x="4371" y="276686"/>
                  </a:moveTo>
                  <a:cubicBezTo>
                    <a:pt x="10595" y="255296"/>
                    <a:pt x="15238" y="225855"/>
                    <a:pt x="39098" y="217161"/>
                  </a:cubicBezTo>
                  <a:cubicBezTo>
                    <a:pt x="61080" y="209109"/>
                    <a:pt x="70120" y="233907"/>
                    <a:pt x="89534" y="236920"/>
                  </a:cubicBezTo>
                  <a:cubicBezTo>
                    <a:pt x="111319" y="240328"/>
                    <a:pt x="115962" y="217654"/>
                    <a:pt x="119865" y="201748"/>
                  </a:cubicBezTo>
                  <a:cubicBezTo>
                    <a:pt x="122631" y="190436"/>
                    <a:pt x="127818" y="182829"/>
                    <a:pt x="138735" y="178086"/>
                  </a:cubicBezTo>
                  <a:cubicBezTo>
                    <a:pt x="149701" y="173344"/>
                    <a:pt x="161854" y="172455"/>
                    <a:pt x="173561" y="170825"/>
                  </a:cubicBezTo>
                  <a:cubicBezTo>
                    <a:pt x="194753" y="167910"/>
                    <a:pt x="220341" y="159364"/>
                    <a:pt x="226171" y="136147"/>
                  </a:cubicBezTo>
                  <a:cubicBezTo>
                    <a:pt x="221428" y="136443"/>
                    <a:pt x="216686" y="136739"/>
                    <a:pt x="211944" y="137036"/>
                  </a:cubicBezTo>
                  <a:cubicBezTo>
                    <a:pt x="219897" y="149485"/>
                    <a:pt x="233185" y="151608"/>
                    <a:pt x="246918" y="148200"/>
                  </a:cubicBezTo>
                  <a:cubicBezTo>
                    <a:pt x="264504" y="143903"/>
                    <a:pt x="280657" y="134763"/>
                    <a:pt x="298045" y="129527"/>
                  </a:cubicBezTo>
                  <a:cubicBezTo>
                    <a:pt x="329858" y="119895"/>
                    <a:pt x="372094" y="103395"/>
                    <a:pt x="371897" y="63284"/>
                  </a:cubicBezTo>
                  <a:cubicBezTo>
                    <a:pt x="367895" y="65260"/>
                    <a:pt x="363894" y="67186"/>
                    <a:pt x="359942" y="69162"/>
                  </a:cubicBezTo>
                  <a:cubicBezTo>
                    <a:pt x="374959" y="77511"/>
                    <a:pt x="390717" y="73657"/>
                    <a:pt x="406080" y="68322"/>
                  </a:cubicBezTo>
                  <a:cubicBezTo>
                    <a:pt x="426679" y="61110"/>
                    <a:pt x="447279" y="55331"/>
                    <a:pt x="469014" y="52712"/>
                  </a:cubicBezTo>
                  <a:cubicBezTo>
                    <a:pt x="489564" y="50242"/>
                    <a:pt x="512238" y="52663"/>
                    <a:pt x="531207" y="42981"/>
                  </a:cubicBezTo>
                  <a:cubicBezTo>
                    <a:pt x="545236" y="35818"/>
                    <a:pt x="557586" y="21592"/>
                    <a:pt x="554622" y="5043"/>
                  </a:cubicBezTo>
                  <a:cubicBezTo>
                    <a:pt x="553239" y="-2564"/>
                    <a:pt x="543310" y="-934"/>
                    <a:pt x="542025" y="5734"/>
                  </a:cubicBezTo>
                  <a:cubicBezTo>
                    <a:pt x="534912" y="42190"/>
                    <a:pt x="485711" y="34435"/>
                    <a:pt x="458492" y="38535"/>
                  </a:cubicBezTo>
                  <a:cubicBezTo>
                    <a:pt x="441499" y="41104"/>
                    <a:pt x="424802" y="45401"/>
                    <a:pt x="408599" y="51082"/>
                  </a:cubicBezTo>
                  <a:cubicBezTo>
                    <a:pt x="396645" y="55281"/>
                    <a:pt x="380837" y="63185"/>
                    <a:pt x="368488" y="56318"/>
                  </a:cubicBezTo>
                  <a:cubicBezTo>
                    <a:pt x="363845" y="53750"/>
                    <a:pt x="356484" y="55923"/>
                    <a:pt x="356533" y="62197"/>
                  </a:cubicBezTo>
                  <a:cubicBezTo>
                    <a:pt x="356731" y="94455"/>
                    <a:pt x="320423" y="106755"/>
                    <a:pt x="295230" y="114362"/>
                  </a:cubicBezTo>
                  <a:cubicBezTo>
                    <a:pt x="280954" y="118709"/>
                    <a:pt x="267616" y="124439"/>
                    <a:pt x="253784" y="129873"/>
                  </a:cubicBezTo>
                  <a:cubicBezTo>
                    <a:pt x="246621" y="132689"/>
                    <a:pt x="231407" y="138814"/>
                    <a:pt x="225874" y="130269"/>
                  </a:cubicBezTo>
                  <a:cubicBezTo>
                    <a:pt x="222663" y="125378"/>
                    <a:pt x="213376" y="123896"/>
                    <a:pt x="211647" y="131157"/>
                  </a:cubicBezTo>
                  <a:cubicBezTo>
                    <a:pt x="206362" y="153140"/>
                    <a:pt x="178254" y="154918"/>
                    <a:pt x="159976" y="157734"/>
                  </a:cubicBezTo>
                  <a:cubicBezTo>
                    <a:pt x="138538" y="161044"/>
                    <a:pt x="115617" y="168404"/>
                    <a:pt x="108207" y="191028"/>
                  </a:cubicBezTo>
                  <a:cubicBezTo>
                    <a:pt x="105391" y="199723"/>
                    <a:pt x="105440" y="210047"/>
                    <a:pt x="100994" y="218148"/>
                  </a:cubicBezTo>
                  <a:cubicBezTo>
                    <a:pt x="95462" y="228275"/>
                    <a:pt x="85483" y="221310"/>
                    <a:pt x="79012" y="216271"/>
                  </a:cubicBezTo>
                  <a:cubicBezTo>
                    <a:pt x="71553" y="210492"/>
                    <a:pt x="64242" y="204465"/>
                    <a:pt x="54609" y="202884"/>
                  </a:cubicBezTo>
                  <a:cubicBezTo>
                    <a:pt x="45224" y="201353"/>
                    <a:pt x="35442" y="203921"/>
                    <a:pt x="27391" y="208812"/>
                  </a:cubicBezTo>
                  <a:cubicBezTo>
                    <a:pt x="3926" y="222990"/>
                    <a:pt x="-668" y="250505"/>
                    <a:pt x="73" y="275797"/>
                  </a:cubicBezTo>
                  <a:cubicBezTo>
                    <a:pt x="73" y="278168"/>
                    <a:pt x="3630" y="279353"/>
                    <a:pt x="4371" y="276686"/>
                  </a:cubicBezTo>
                  <a:lnTo>
                    <a:pt x="4371" y="27668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59" name="任意多边形: 形状 258"/>
            <p:cNvSpPr/>
            <p:nvPr/>
          </p:nvSpPr>
          <p:spPr>
            <a:xfrm>
              <a:off x="6026553" y="6286789"/>
              <a:ext cx="538847" cy="363519"/>
            </a:xfrm>
            <a:custGeom>
              <a:avLst/>
              <a:gdLst>
                <a:gd name="connsiteX0" fmla="*/ 5573 w 538847"/>
                <a:gd name="connsiteY0" fmla="*/ 361567 h 363519"/>
                <a:gd name="connsiteX1" fmla="*/ 17825 w 538847"/>
                <a:gd name="connsiteY1" fmla="*/ 292706 h 363519"/>
                <a:gd name="connsiteX2" fmla="*/ 8290 w 538847"/>
                <a:gd name="connsiteY2" fmla="*/ 295966 h 363519"/>
                <a:gd name="connsiteX3" fmla="*/ 72805 w 538847"/>
                <a:gd name="connsiteY3" fmla="*/ 294336 h 363519"/>
                <a:gd name="connsiteX4" fmla="*/ 98245 w 538847"/>
                <a:gd name="connsiteY4" fmla="*/ 234267 h 363519"/>
                <a:gd name="connsiteX5" fmla="*/ 84957 w 538847"/>
                <a:gd name="connsiteY5" fmla="*/ 240788 h 363519"/>
                <a:gd name="connsiteX6" fmla="*/ 123587 w 538847"/>
                <a:gd name="connsiteY6" fmla="*/ 249284 h 363519"/>
                <a:gd name="connsiteX7" fmla="*/ 163007 w 538847"/>
                <a:gd name="connsiteY7" fmla="*/ 220534 h 363519"/>
                <a:gd name="connsiteX8" fmla="*/ 188102 w 538847"/>
                <a:gd name="connsiteY8" fmla="*/ 203245 h 363519"/>
                <a:gd name="connsiteX9" fmla="*/ 216752 w 538847"/>
                <a:gd name="connsiteY9" fmla="*/ 203047 h 363519"/>
                <a:gd name="connsiteX10" fmla="*/ 239180 w 538847"/>
                <a:gd name="connsiteY10" fmla="*/ 197416 h 363519"/>
                <a:gd name="connsiteX11" fmla="*/ 250541 w 538847"/>
                <a:gd name="connsiteY11" fmla="*/ 177212 h 363519"/>
                <a:gd name="connsiteX12" fmla="*/ 263385 w 538847"/>
                <a:gd name="connsiteY12" fmla="*/ 165998 h 363519"/>
                <a:gd name="connsiteX13" fmla="*/ 287689 w 538847"/>
                <a:gd name="connsiteY13" fmla="*/ 168913 h 363519"/>
                <a:gd name="connsiteX14" fmla="*/ 336495 w 538847"/>
                <a:gd name="connsiteY14" fmla="*/ 139866 h 363519"/>
                <a:gd name="connsiteX15" fmla="*/ 365097 w 538847"/>
                <a:gd name="connsiteY15" fmla="*/ 128900 h 363519"/>
                <a:gd name="connsiteX16" fmla="*/ 398194 w 538847"/>
                <a:gd name="connsiteY16" fmla="*/ 114475 h 363519"/>
                <a:gd name="connsiteX17" fmla="*/ 461275 w 538847"/>
                <a:gd name="connsiteY17" fmla="*/ 82465 h 363519"/>
                <a:gd name="connsiteX18" fmla="*/ 538832 w 538847"/>
                <a:gd name="connsiteY18" fmla="*/ 5651 h 363519"/>
                <a:gd name="connsiteX19" fmla="*/ 528409 w 538847"/>
                <a:gd name="connsiteY19" fmla="*/ 3526 h 363519"/>
                <a:gd name="connsiteX20" fmla="*/ 458509 w 538847"/>
                <a:gd name="connsiteY20" fmla="*/ 65571 h 363519"/>
                <a:gd name="connsiteX21" fmla="*/ 343114 w 538847"/>
                <a:gd name="connsiteY21" fmla="*/ 119662 h 363519"/>
                <a:gd name="connsiteX22" fmla="*/ 317773 w 538847"/>
                <a:gd name="connsiteY22" fmla="*/ 132555 h 363519"/>
                <a:gd name="connsiteX23" fmla="*/ 296482 w 538847"/>
                <a:gd name="connsiteY23" fmla="*/ 150438 h 363519"/>
                <a:gd name="connsiteX24" fmla="*/ 252715 w 538847"/>
                <a:gd name="connsiteY24" fmla="*/ 150734 h 363519"/>
                <a:gd name="connsiteX25" fmla="*/ 238735 w 538847"/>
                <a:gd name="connsiteY25" fmla="*/ 161997 h 363519"/>
                <a:gd name="connsiteX26" fmla="*/ 230979 w 538847"/>
                <a:gd name="connsiteY26" fmla="*/ 182992 h 363519"/>
                <a:gd name="connsiteX27" fmla="*/ 209096 w 538847"/>
                <a:gd name="connsiteY27" fmla="*/ 186350 h 363519"/>
                <a:gd name="connsiteX28" fmla="*/ 183804 w 538847"/>
                <a:gd name="connsiteY28" fmla="*/ 187585 h 363519"/>
                <a:gd name="connsiteX29" fmla="*/ 136677 w 538847"/>
                <a:gd name="connsiteY29" fmla="*/ 224289 h 363519"/>
                <a:gd name="connsiteX30" fmla="*/ 96417 w 538847"/>
                <a:gd name="connsiteY30" fmla="*/ 230513 h 363519"/>
                <a:gd name="connsiteX31" fmla="*/ 83129 w 538847"/>
                <a:gd name="connsiteY31" fmla="*/ 237033 h 363519"/>
                <a:gd name="connsiteX32" fmla="*/ 63864 w 538847"/>
                <a:gd name="connsiteY32" fmla="*/ 282777 h 363519"/>
                <a:gd name="connsiteX33" fmla="*/ 13774 w 538847"/>
                <a:gd name="connsiteY33" fmla="*/ 284555 h 363519"/>
                <a:gd name="connsiteX34" fmla="*/ 5672 w 538847"/>
                <a:gd name="connsiteY34" fmla="*/ 288507 h 363519"/>
                <a:gd name="connsiteX35" fmla="*/ 2215 w 538847"/>
                <a:gd name="connsiteY35" fmla="*/ 362110 h 363519"/>
                <a:gd name="connsiteX36" fmla="*/ 5573 w 538847"/>
                <a:gd name="connsiteY36" fmla="*/ 361567 h 363519"/>
                <a:gd name="connsiteX37" fmla="*/ 5573 w 538847"/>
                <a:gd name="connsiteY37" fmla="*/ 361567 h 36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38847" h="363519">
                  <a:moveTo>
                    <a:pt x="5573" y="361567"/>
                  </a:moveTo>
                  <a:cubicBezTo>
                    <a:pt x="3647" y="337510"/>
                    <a:pt x="9032" y="315034"/>
                    <a:pt x="17825" y="292706"/>
                  </a:cubicBezTo>
                  <a:cubicBezTo>
                    <a:pt x="14663" y="293792"/>
                    <a:pt x="11452" y="294879"/>
                    <a:pt x="8290" y="295966"/>
                  </a:cubicBezTo>
                  <a:cubicBezTo>
                    <a:pt x="27902" y="307970"/>
                    <a:pt x="53737" y="307229"/>
                    <a:pt x="72805" y="294336"/>
                  </a:cubicBezTo>
                  <a:cubicBezTo>
                    <a:pt x="92318" y="281147"/>
                    <a:pt x="101605" y="257287"/>
                    <a:pt x="98245" y="234267"/>
                  </a:cubicBezTo>
                  <a:cubicBezTo>
                    <a:pt x="93800" y="236441"/>
                    <a:pt x="89403" y="238614"/>
                    <a:pt x="84957" y="240788"/>
                  </a:cubicBezTo>
                  <a:cubicBezTo>
                    <a:pt x="94936" y="252051"/>
                    <a:pt x="109805" y="253631"/>
                    <a:pt x="123587" y="249284"/>
                  </a:cubicBezTo>
                  <a:cubicBezTo>
                    <a:pt x="140136" y="244098"/>
                    <a:pt x="151003" y="232390"/>
                    <a:pt x="163007" y="220534"/>
                  </a:cubicBezTo>
                  <a:cubicBezTo>
                    <a:pt x="170170" y="213470"/>
                    <a:pt x="178073" y="205863"/>
                    <a:pt x="188102" y="203245"/>
                  </a:cubicBezTo>
                  <a:cubicBezTo>
                    <a:pt x="197388" y="200775"/>
                    <a:pt x="207318" y="203047"/>
                    <a:pt x="216752" y="203047"/>
                  </a:cubicBezTo>
                  <a:cubicBezTo>
                    <a:pt x="224607" y="203097"/>
                    <a:pt x="232659" y="202207"/>
                    <a:pt x="239180" y="197416"/>
                  </a:cubicBezTo>
                  <a:cubicBezTo>
                    <a:pt x="246046" y="192377"/>
                    <a:pt x="248516" y="185115"/>
                    <a:pt x="250541" y="177212"/>
                  </a:cubicBezTo>
                  <a:cubicBezTo>
                    <a:pt x="252468" y="169604"/>
                    <a:pt x="254938" y="165504"/>
                    <a:pt x="263385" y="165998"/>
                  </a:cubicBezTo>
                  <a:cubicBezTo>
                    <a:pt x="271536" y="166492"/>
                    <a:pt x="279440" y="169011"/>
                    <a:pt x="287689" y="168913"/>
                  </a:cubicBezTo>
                  <a:cubicBezTo>
                    <a:pt x="309424" y="168567"/>
                    <a:pt x="318860" y="148610"/>
                    <a:pt x="336495" y="139866"/>
                  </a:cubicBezTo>
                  <a:cubicBezTo>
                    <a:pt x="345634" y="135322"/>
                    <a:pt x="355612" y="132605"/>
                    <a:pt x="365097" y="128900"/>
                  </a:cubicBezTo>
                  <a:cubicBezTo>
                    <a:pt x="376310" y="124553"/>
                    <a:pt x="387326" y="119662"/>
                    <a:pt x="398194" y="114475"/>
                  </a:cubicBezTo>
                  <a:cubicBezTo>
                    <a:pt x="419484" y="104349"/>
                    <a:pt x="440281" y="93284"/>
                    <a:pt x="461275" y="82465"/>
                  </a:cubicBezTo>
                  <a:cubicBezTo>
                    <a:pt x="493237" y="66015"/>
                    <a:pt x="535868" y="46404"/>
                    <a:pt x="538832" y="5651"/>
                  </a:cubicBezTo>
                  <a:cubicBezTo>
                    <a:pt x="539276" y="-425"/>
                    <a:pt x="530385" y="-2303"/>
                    <a:pt x="528409" y="3526"/>
                  </a:cubicBezTo>
                  <a:cubicBezTo>
                    <a:pt x="517639" y="34894"/>
                    <a:pt x="486074" y="51394"/>
                    <a:pt x="458509" y="65571"/>
                  </a:cubicBezTo>
                  <a:cubicBezTo>
                    <a:pt x="420670" y="85083"/>
                    <a:pt x="383275" y="105287"/>
                    <a:pt x="343114" y="119662"/>
                  </a:cubicBezTo>
                  <a:cubicBezTo>
                    <a:pt x="334025" y="122923"/>
                    <a:pt x="325429" y="126578"/>
                    <a:pt x="317773" y="132555"/>
                  </a:cubicBezTo>
                  <a:cubicBezTo>
                    <a:pt x="310561" y="138187"/>
                    <a:pt x="304732" y="146239"/>
                    <a:pt x="296482" y="150438"/>
                  </a:cubicBezTo>
                  <a:cubicBezTo>
                    <a:pt x="282947" y="157304"/>
                    <a:pt x="267040" y="146584"/>
                    <a:pt x="252715" y="150734"/>
                  </a:cubicBezTo>
                  <a:cubicBezTo>
                    <a:pt x="246639" y="152513"/>
                    <a:pt x="241798" y="156464"/>
                    <a:pt x="238735" y="161997"/>
                  </a:cubicBezTo>
                  <a:cubicBezTo>
                    <a:pt x="235228" y="168270"/>
                    <a:pt x="235870" y="177706"/>
                    <a:pt x="230979" y="182992"/>
                  </a:cubicBezTo>
                  <a:cubicBezTo>
                    <a:pt x="225842" y="188524"/>
                    <a:pt x="215814" y="186795"/>
                    <a:pt x="209096" y="186350"/>
                  </a:cubicBezTo>
                  <a:cubicBezTo>
                    <a:pt x="200649" y="185857"/>
                    <a:pt x="192053" y="185313"/>
                    <a:pt x="183804" y="187585"/>
                  </a:cubicBezTo>
                  <a:cubicBezTo>
                    <a:pt x="163501" y="193217"/>
                    <a:pt x="151843" y="211198"/>
                    <a:pt x="136677" y="224289"/>
                  </a:cubicBezTo>
                  <a:cubicBezTo>
                    <a:pt x="126798" y="232835"/>
                    <a:pt x="107285" y="242616"/>
                    <a:pt x="96417" y="230513"/>
                  </a:cubicBezTo>
                  <a:cubicBezTo>
                    <a:pt x="91280" y="224783"/>
                    <a:pt x="82043" y="229624"/>
                    <a:pt x="83129" y="237033"/>
                  </a:cubicBezTo>
                  <a:cubicBezTo>
                    <a:pt x="85748" y="254372"/>
                    <a:pt x="78436" y="272699"/>
                    <a:pt x="63864" y="282777"/>
                  </a:cubicBezTo>
                  <a:cubicBezTo>
                    <a:pt x="48847" y="293150"/>
                    <a:pt x="29630" y="292310"/>
                    <a:pt x="13774" y="284555"/>
                  </a:cubicBezTo>
                  <a:cubicBezTo>
                    <a:pt x="10760" y="283073"/>
                    <a:pt x="6562" y="285543"/>
                    <a:pt x="5672" y="288507"/>
                  </a:cubicBezTo>
                  <a:cubicBezTo>
                    <a:pt x="-1194" y="312317"/>
                    <a:pt x="-1145" y="337658"/>
                    <a:pt x="2215" y="362110"/>
                  </a:cubicBezTo>
                  <a:cubicBezTo>
                    <a:pt x="2610" y="364383"/>
                    <a:pt x="5771" y="363692"/>
                    <a:pt x="5573" y="361567"/>
                  </a:cubicBezTo>
                  <a:lnTo>
                    <a:pt x="5573" y="36156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0" name="任意多边形: 形状 259"/>
            <p:cNvSpPr/>
            <p:nvPr/>
          </p:nvSpPr>
          <p:spPr>
            <a:xfrm>
              <a:off x="6055015" y="6655321"/>
              <a:ext cx="168367" cy="72663"/>
            </a:xfrm>
            <a:custGeom>
              <a:avLst/>
              <a:gdLst>
                <a:gd name="connsiteX0" fmla="*/ 2799 w 168367"/>
                <a:gd name="connsiteY0" fmla="*/ 72122 h 72663"/>
                <a:gd name="connsiteX1" fmla="*/ 29573 w 168367"/>
                <a:gd name="connsiteY1" fmla="*/ 58735 h 72663"/>
                <a:gd name="connsiteX2" fmla="*/ 57780 w 168367"/>
                <a:gd name="connsiteY2" fmla="*/ 60613 h 72663"/>
                <a:gd name="connsiteX3" fmla="*/ 76304 w 168367"/>
                <a:gd name="connsiteY3" fmla="*/ 25045 h 72663"/>
                <a:gd name="connsiteX4" fmla="*/ 64547 w 168367"/>
                <a:gd name="connsiteY4" fmla="*/ 30776 h 72663"/>
                <a:gd name="connsiteX5" fmla="*/ 105004 w 168367"/>
                <a:gd name="connsiteY5" fmla="*/ 35320 h 72663"/>
                <a:gd name="connsiteX6" fmla="*/ 136718 w 168367"/>
                <a:gd name="connsiteY6" fmla="*/ 23119 h 72663"/>
                <a:gd name="connsiteX7" fmla="*/ 167099 w 168367"/>
                <a:gd name="connsiteY7" fmla="*/ 7558 h 72663"/>
                <a:gd name="connsiteX8" fmla="*/ 164629 w 168367"/>
                <a:gd name="connsiteY8" fmla="*/ 149 h 72663"/>
                <a:gd name="connsiteX9" fmla="*/ 141066 w 168367"/>
                <a:gd name="connsiteY9" fmla="*/ 5681 h 72663"/>
                <a:gd name="connsiteX10" fmla="*/ 113452 w 168367"/>
                <a:gd name="connsiteY10" fmla="*/ 16845 h 72663"/>
                <a:gd name="connsiteX11" fmla="*/ 74723 w 168367"/>
                <a:gd name="connsiteY11" fmla="*/ 21736 h 72663"/>
                <a:gd name="connsiteX12" fmla="*/ 62966 w 168367"/>
                <a:gd name="connsiteY12" fmla="*/ 27466 h 72663"/>
                <a:gd name="connsiteX13" fmla="*/ 56396 w 168367"/>
                <a:gd name="connsiteY13" fmla="*/ 47472 h 72663"/>
                <a:gd name="connsiteX14" fmla="*/ 45874 w 168367"/>
                <a:gd name="connsiteY14" fmla="*/ 45546 h 72663"/>
                <a:gd name="connsiteX15" fmla="*/ 34464 w 168367"/>
                <a:gd name="connsiteY15" fmla="*/ 45250 h 72663"/>
                <a:gd name="connsiteX16" fmla="*/ 181 w 168367"/>
                <a:gd name="connsiteY16" fmla="*/ 69801 h 72663"/>
                <a:gd name="connsiteX17" fmla="*/ 2799 w 168367"/>
                <a:gd name="connsiteY17" fmla="*/ 72122 h 72663"/>
                <a:gd name="connsiteX18" fmla="*/ 2799 w 168367"/>
                <a:gd name="connsiteY18" fmla="*/ 72122 h 72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8367" h="72663">
                  <a:moveTo>
                    <a:pt x="2799" y="72122"/>
                  </a:moveTo>
                  <a:cubicBezTo>
                    <a:pt x="9270" y="65108"/>
                    <a:pt x="20335" y="60761"/>
                    <a:pt x="29573" y="58735"/>
                  </a:cubicBezTo>
                  <a:cubicBezTo>
                    <a:pt x="39650" y="56562"/>
                    <a:pt x="47949" y="60958"/>
                    <a:pt x="57780" y="60613"/>
                  </a:cubicBezTo>
                  <a:cubicBezTo>
                    <a:pt x="76205" y="59970"/>
                    <a:pt x="78132" y="39075"/>
                    <a:pt x="76304" y="25045"/>
                  </a:cubicBezTo>
                  <a:cubicBezTo>
                    <a:pt x="72401" y="26972"/>
                    <a:pt x="68499" y="28898"/>
                    <a:pt x="64547" y="30776"/>
                  </a:cubicBezTo>
                  <a:cubicBezTo>
                    <a:pt x="75316" y="42434"/>
                    <a:pt x="91370" y="40063"/>
                    <a:pt x="105004" y="35320"/>
                  </a:cubicBezTo>
                  <a:cubicBezTo>
                    <a:pt x="115675" y="31616"/>
                    <a:pt x="126147" y="27170"/>
                    <a:pt x="136718" y="23119"/>
                  </a:cubicBezTo>
                  <a:cubicBezTo>
                    <a:pt x="147191" y="19068"/>
                    <a:pt x="159491" y="16253"/>
                    <a:pt x="167099" y="7558"/>
                  </a:cubicBezTo>
                  <a:cubicBezTo>
                    <a:pt x="169420" y="4891"/>
                    <a:pt x="168531" y="544"/>
                    <a:pt x="164629" y="149"/>
                  </a:cubicBezTo>
                  <a:cubicBezTo>
                    <a:pt x="155984" y="-741"/>
                    <a:pt x="148969" y="2520"/>
                    <a:pt x="141066" y="5681"/>
                  </a:cubicBezTo>
                  <a:cubicBezTo>
                    <a:pt x="131877" y="9386"/>
                    <a:pt x="122689" y="13141"/>
                    <a:pt x="113452" y="16845"/>
                  </a:cubicBezTo>
                  <a:cubicBezTo>
                    <a:pt x="103572" y="20846"/>
                    <a:pt x="84158" y="31714"/>
                    <a:pt x="74723" y="21736"/>
                  </a:cubicBezTo>
                  <a:cubicBezTo>
                    <a:pt x="70030" y="16796"/>
                    <a:pt x="62028" y="20846"/>
                    <a:pt x="62966" y="27466"/>
                  </a:cubicBezTo>
                  <a:cubicBezTo>
                    <a:pt x="63855" y="33789"/>
                    <a:pt x="65485" y="46880"/>
                    <a:pt x="56396" y="47472"/>
                  </a:cubicBezTo>
                  <a:cubicBezTo>
                    <a:pt x="52939" y="47720"/>
                    <a:pt x="49283" y="46040"/>
                    <a:pt x="45874" y="45546"/>
                  </a:cubicBezTo>
                  <a:cubicBezTo>
                    <a:pt x="42071" y="44953"/>
                    <a:pt x="38267" y="44953"/>
                    <a:pt x="34464" y="45250"/>
                  </a:cubicBezTo>
                  <a:cubicBezTo>
                    <a:pt x="17865" y="46682"/>
                    <a:pt x="7689" y="55524"/>
                    <a:pt x="181" y="69801"/>
                  </a:cubicBezTo>
                  <a:cubicBezTo>
                    <a:pt x="-610" y="71480"/>
                    <a:pt x="1366" y="73703"/>
                    <a:pt x="2799" y="72122"/>
                  </a:cubicBezTo>
                  <a:lnTo>
                    <a:pt x="2799" y="7212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1" name="任意多边形: 形状 260"/>
            <p:cNvSpPr/>
            <p:nvPr/>
          </p:nvSpPr>
          <p:spPr>
            <a:xfrm>
              <a:off x="6332555" y="6543358"/>
              <a:ext cx="58010" cy="51259"/>
            </a:xfrm>
            <a:custGeom>
              <a:avLst/>
              <a:gdLst>
                <a:gd name="connsiteX0" fmla="*/ 162 w 58010"/>
                <a:gd name="connsiteY0" fmla="*/ 41126 h 51259"/>
                <a:gd name="connsiteX1" fmla="*/ 8659 w 58010"/>
                <a:gd name="connsiteY1" fmla="*/ 49771 h 51259"/>
                <a:gd name="connsiteX2" fmla="*/ 6090 w 58010"/>
                <a:gd name="connsiteY2" fmla="*/ 47498 h 51259"/>
                <a:gd name="connsiteX3" fmla="*/ 16167 w 58010"/>
                <a:gd name="connsiteY3" fmla="*/ 50858 h 51259"/>
                <a:gd name="connsiteX4" fmla="*/ 20711 w 58010"/>
                <a:gd name="connsiteY4" fmla="*/ 46906 h 51259"/>
                <a:gd name="connsiteX5" fmla="*/ 26392 w 58010"/>
                <a:gd name="connsiteY5" fmla="*/ 24874 h 51259"/>
                <a:gd name="connsiteX6" fmla="*/ 17995 w 58010"/>
                <a:gd name="connsiteY6" fmla="*/ 28974 h 51259"/>
                <a:gd name="connsiteX7" fmla="*/ 43880 w 58010"/>
                <a:gd name="connsiteY7" fmla="*/ 26652 h 51259"/>
                <a:gd name="connsiteX8" fmla="*/ 54154 w 58010"/>
                <a:gd name="connsiteY8" fmla="*/ 17514 h 51259"/>
                <a:gd name="connsiteX9" fmla="*/ 57365 w 58010"/>
                <a:gd name="connsiteY9" fmla="*/ 11586 h 51259"/>
                <a:gd name="connsiteX10" fmla="*/ 58008 w 58010"/>
                <a:gd name="connsiteY10" fmla="*/ 7733 h 51259"/>
                <a:gd name="connsiteX11" fmla="*/ 57118 w 58010"/>
                <a:gd name="connsiteY11" fmla="*/ 3485 h 51259"/>
                <a:gd name="connsiteX12" fmla="*/ 49165 w 58010"/>
                <a:gd name="connsiteY12" fmla="*/ 1854 h 51259"/>
                <a:gd name="connsiteX13" fmla="*/ 48326 w 58010"/>
                <a:gd name="connsiteY13" fmla="*/ 3089 h 51259"/>
                <a:gd name="connsiteX14" fmla="*/ 50252 w 58010"/>
                <a:gd name="connsiteY14" fmla="*/ 1410 h 51259"/>
                <a:gd name="connsiteX15" fmla="*/ 45411 w 58010"/>
                <a:gd name="connsiteY15" fmla="*/ 5707 h 51259"/>
                <a:gd name="connsiteX16" fmla="*/ 44176 w 58010"/>
                <a:gd name="connsiteY16" fmla="*/ 7634 h 51259"/>
                <a:gd name="connsiteX17" fmla="*/ 43435 w 58010"/>
                <a:gd name="connsiteY17" fmla="*/ 8671 h 51259"/>
                <a:gd name="connsiteX18" fmla="*/ 40027 w 58010"/>
                <a:gd name="connsiteY18" fmla="*/ 11833 h 51259"/>
                <a:gd name="connsiteX19" fmla="*/ 37211 w 58010"/>
                <a:gd name="connsiteY19" fmla="*/ 13908 h 51259"/>
                <a:gd name="connsiteX20" fmla="*/ 29554 w 58010"/>
                <a:gd name="connsiteY20" fmla="*/ 16723 h 51259"/>
                <a:gd name="connsiteX21" fmla="*/ 22293 w 58010"/>
                <a:gd name="connsiteY21" fmla="*/ 16427 h 51259"/>
                <a:gd name="connsiteX22" fmla="*/ 13549 w 58010"/>
                <a:gd name="connsiteY22" fmla="*/ 22206 h 51259"/>
                <a:gd name="connsiteX23" fmla="*/ 9103 w 58010"/>
                <a:gd name="connsiteY23" fmla="*/ 44485 h 51259"/>
                <a:gd name="connsiteX24" fmla="*/ 12462 w 58010"/>
                <a:gd name="connsiteY24" fmla="*/ 39545 h 51259"/>
                <a:gd name="connsiteX25" fmla="*/ 6435 w 58010"/>
                <a:gd name="connsiteY25" fmla="*/ 43004 h 51259"/>
                <a:gd name="connsiteX26" fmla="*/ 10486 w 58010"/>
                <a:gd name="connsiteY26" fmla="*/ 41027 h 51259"/>
                <a:gd name="connsiteX27" fmla="*/ 3570 w 58010"/>
                <a:gd name="connsiteY27" fmla="*/ 38854 h 51259"/>
                <a:gd name="connsiteX28" fmla="*/ 162 w 58010"/>
                <a:gd name="connsiteY28" fmla="*/ 41126 h 51259"/>
                <a:gd name="connsiteX29" fmla="*/ 162 w 58010"/>
                <a:gd name="connsiteY29" fmla="*/ 41126 h 5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010" h="51259">
                  <a:moveTo>
                    <a:pt x="162" y="41126"/>
                  </a:moveTo>
                  <a:cubicBezTo>
                    <a:pt x="1693" y="44930"/>
                    <a:pt x="4855" y="48338"/>
                    <a:pt x="8659" y="49771"/>
                  </a:cubicBezTo>
                  <a:cubicBezTo>
                    <a:pt x="7819" y="49030"/>
                    <a:pt x="6930" y="48239"/>
                    <a:pt x="6090" y="47498"/>
                  </a:cubicBezTo>
                  <a:cubicBezTo>
                    <a:pt x="7819" y="51500"/>
                    <a:pt x="12462" y="51698"/>
                    <a:pt x="16167" y="50858"/>
                  </a:cubicBezTo>
                  <a:cubicBezTo>
                    <a:pt x="18143" y="50413"/>
                    <a:pt x="20168" y="48981"/>
                    <a:pt x="20711" y="46906"/>
                  </a:cubicBezTo>
                  <a:cubicBezTo>
                    <a:pt x="22688" y="39595"/>
                    <a:pt x="24515" y="32234"/>
                    <a:pt x="26392" y="24874"/>
                  </a:cubicBezTo>
                  <a:cubicBezTo>
                    <a:pt x="23577" y="26257"/>
                    <a:pt x="20810" y="27641"/>
                    <a:pt x="17995" y="28974"/>
                  </a:cubicBezTo>
                  <a:cubicBezTo>
                    <a:pt x="26541" y="31988"/>
                    <a:pt x="35976" y="31098"/>
                    <a:pt x="43880" y="26652"/>
                  </a:cubicBezTo>
                  <a:cubicBezTo>
                    <a:pt x="48029" y="24331"/>
                    <a:pt x="51388" y="21367"/>
                    <a:pt x="54154" y="17514"/>
                  </a:cubicBezTo>
                  <a:cubicBezTo>
                    <a:pt x="55389" y="15735"/>
                    <a:pt x="56674" y="13660"/>
                    <a:pt x="57365" y="11586"/>
                  </a:cubicBezTo>
                  <a:cubicBezTo>
                    <a:pt x="57760" y="10401"/>
                    <a:pt x="57958" y="9017"/>
                    <a:pt x="58008" y="7733"/>
                  </a:cubicBezTo>
                  <a:cubicBezTo>
                    <a:pt x="58057" y="6152"/>
                    <a:pt x="57316" y="4966"/>
                    <a:pt x="57118" y="3485"/>
                  </a:cubicBezTo>
                  <a:cubicBezTo>
                    <a:pt x="56624" y="-418"/>
                    <a:pt x="51191" y="-1159"/>
                    <a:pt x="49165" y="1854"/>
                  </a:cubicBezTo>
                  <a:cubicBezTo>
                    <a:pt x="48919" y="2250"/>
                    <a:pt x="48622" y="2694"/>
                    <a:pt x="48326" y="3089"/>
                  </a:cubicBezTo>
                  <a:cubicBezTo>
                    <a:pt x="48968" y="2546"/>
                    <a:pt x="49610" y="1953"/>
                    <a:pt x="50252" y="1410"/>
                  </a:cubicBezTo>
                  <a:cubicBezTo>
                    <a:pt x="48177" y="2349"/>
                    <a:pt x="46745" y="3880"/>
                    <a:pt x="45411" y="5707"/>
                  </a:cubicBezTo>
                  <a:cubicBezTo>
                    <a:pt x="44966" y="6350"/>
                    <a:pt x="44621" y="6992"/>
                    <a:pt x="44176" y="7634"/>
                  </a:cubicBezTo>
                  <a:cubicBezTo>
                    <a:pt x="44225" y="7584"/>
                    <a:pt x="42941" y="9313"/>
                    <a:pt x="43435" y="8671"/>
                  </a:cubicBezTo>
                  <a:cubicBezTo>
                    <a:pt x="42447" y="9857"/>
                    <a:pt x="41212" y="10845"/>
                    <a:pt x="40027" y="11833"/>
                  </a:cubicBezTo>
                  <a:cubicBezTo>
                    <a:pt x="38792" y="12821"/>
                    <a:pt x="37804" y="13562"/>
                    <a:pt x="37211" y="13908"/>
                  </a:cubicBezTo>
                  <a:cubicBezTo>
                    <a:pt x="34198" y="15636"/>
                    <a:pt x="32815" y="16180"/>
                    <a:pt x="29554" y="16723"/>
                  </a:cubicBezTo>
                  <a:cubicBezTo>
                    <a:pt x="27232" y="17119"/>
                    <a:pt x="24565" y="17069"/>
                    <a:pt x="22293" y="16427"/>
                  </a:cubicBezTo>
                  <a:cubicBezTo>
                    <a:pt x="17797" y="15143"/>
                    <a:pt x="14438" y="17958"/>
                    <a:pt x="13549" y="22206"/>
                  </a:cubicBezTo>
                  <a:cubicBezTo>
                    <a:pt x="12017" y="29616"/>
                    <a:pt x="10486" y="37026"/>
                    <a:pt x="9103" y="44485"/>
                  </a:cubicBezTo>
                  <a:cubicBezTo>
                    <a:pt x="10239" y="42855"/>
                    <a:pt x="11326" y="41176"/>
                    <a:pt x="12462" y="39545"/>
                  </a:cubicBezTo>
                  <a:cubicBezTo>
                    <a:pt x="10140" y="40583"/>
                    <a:pt x="8016" y="40632"/>
                    <a:pt x="6435" y="43004"/>
                  </a:cubicBezTo>
                  <a:cubicBezTo>
                    <a:pt x="7769" y="42361"/>
                    <a:pt x="9152" y="41670"/>
                    <a:pt x="10486" y="41027"/>
                  </a:cubicBezTo>
                  <a:cubicBezTo>
                    <a:pt x="7325" y="41126"/>
                    <a:pt x="5744" y="41324"/>
                    <a:pt x="3570" y="38854"/>
                  </a:cubicBezTo>
                  <a:cubicBezTo>
                    <a:pt x="1940" y="37075"/>
                    <a:pt x="-678" y="39051"/>
                    <a:pt x="162" y="41126"/>
                  </a:cubicBezTo>
                  <a:lnTo>
                    <a:pt x="162" y="4112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2" name="任意多边形: 形状 261"/>
            <p:cNvSpPr/>
            <p:nvPr/>
          </p:nvSpPr>
          <p:spPr>
            <a:xfrm>
              <a:off x="6493328" y="6420958"/>
              <a:ext cx="150755" cy="97226"/>
            </a:xfrm>
            <a:custGeom>
              <a:avLst/>
              <a:gdLst>
                <a:gd name="connsiteX0" fmla="*/ 2899 w 150755"/>
                <a:gd name="connsiteY0" fmla="*/ 97035 h 97226"/>
                <a:gd name="connsiteX1" fmla="*/ 33032 w 150755"/>
                <a:gd name="connsiteY1" fmla="*/ 62901 h 97226"/>
                <a:gd name="connsiteX2" fmla="*/ 23942 w 150755"/>
                <a:gd name="connsiteY2" fmla="*/ 64729 h 97226"/>
                <a:gd name="connsiteX3" fmla="*/ 78231 w 150755"/>
                <a:gd name="connsiteY3" fmla="*/ 50353 h 97226"/>
                <a:gd name="connsiteX4" fmla="*/ 85641 w 150755"/>
                <a:gd name="connsiteY4" fmla="*/ 41808 h 97226"/>
                <a:gd name="connsiteX5" fmla="*/ 97101 w 150755"/>
                <a:gd name="connsiteY5" fmla="*/ 39338 h 97226"/>
                <a:gd name="connsiteX6" fmla="*/ 113996 w 150755"/>
                <a:gd name="connsiteY6" fmla="*/ 27926 h 97226"/>
                <a:gd name="connsiteX7" fmla="*/ 128667 w 150755"/>
                <a:gd name="connsiteY7" fmla="*/ 15725 h 97226"/>
                <a:gd name="connsiteX8" fmla="*/ 142647 w 150755"/>
                <a:gd name="connsiteY8" fmla="*/ 17849 h 97226"/>
                <a:gd name="connsiteX9" fmla="*/ 150403 w 150755"/>
                <a:gd name="connsiteY9" fmla="*/ 9007 h 97226"/>
                <a:gd name="connsiteX10" fmla="*/ 124024 w 150755"/>
                <a:gd name="connsiteY10" fmla="*/ 1844 h 97226"/>
                <a:gd name="connsiteX11" fmla="*/ 90482 w 150755"/>
                <a:gd name="connsiteY11" fmla="*/ 25654 h 97226"/>
                <a:gd name="connsiteX12" fmla="*/ 71464 w 150755"/>
                <a:gd name="connsiteY12" fmla="*/ 33113 h 97226"/>
                <a:gd name="connsiteX13" fmla="*/ 62572 w 150755"/>
                <a:gd name="connsiteY13" fmla="*/ 48871 h 97226"/>
                <a:gd name="connsiteX14" fmla="*/ 31204 w 150755"/>
                <a:gd name="connsiteY14" fmla="*/ 53762 h 97226"/>
                <a:gd name="connsiteX15" fmla="*/ 22115 w 150755"/>
                <a:gd name="connsiteY15" fmla="*/ 55590 h 97226"/>
                <a:gd name="connsiteX16" fmla="*/ 132 w 150755"/>
                <a:gd name="connsiteY16" fmla="*/ 94516 h 97226"/>
                <a:gd name="connsiteX17" fmla="*/ 2899 w 150755"/>
                <a:gd name="connsiteY17" fmla="*/ 97035 h 97226"/>
                <a:gd name="connsiteX18" fmla="*/ 2899 w 150755"/>
                <a:gd name="connsiteY18" fmla="*/ 97035 h 97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755" h="97226">
                  <a:moveTo>
                    <a:pt x="2899" y="97035"/>
                  </a:moveTo>
                  <a:cubicBezTo>
                    <a:pt x="16483" y="90811"/>
                    <a:pt x="25967" y="75398"/>
                    <a:pt x="33032" y="62901"/>
                  </a:cubicBezTo>
                  <a:cubicBezTo>
                    <a:pt x="30018" y="63494"/>
                    <a:pt x="26956" y="64136"/>
                    <a:pt x="23942" y="64729"/>
                  </a:cubicBezTo>
                  <a:cubicBezTo>
                    <a:pt x="42615" y="79647"/>
                    <a:pt x="68598" y="71002"/>
                    <a:pt x="78231" y="50353"/>
                  </a:cubicBezTo>
                  <a:cubicBezTo>
                    <a:pt x="80059" y="46401"/>
                    <a:pt x="81245" y="43339"/>
                    <a:pt x="85641" y="41808"/>
                  </a:cubicBezTo>
                  <a:cubicBezTo>
                    <a:pt x="89297" y="40523"/>
                    <a:pt x="93347" y="40523"/>
                    <a:pt x="97101" y="39338"/>
                  </a:cubicBezTo>
                  <a:cubicBezTo>
                    <a:pt x="103820" y="37213"/>
                    <a:pt x="109056" y="32817"/>
                    <a:pt x="113996" y="27926"/>
                  </a:cubicBezTo>
                  <a:cubicBezTo>
                    <a:pt x="118491" y="23481"/>
                    <a:pt x="122641" y="18096"/>
                    <a:pt x="128667" y="15725"/>
                  </a:cubicBezTo>
                  <a:cubicBezTo>
                    <a:pt x="134497" y="13403"/>
                    <a:pt x="137460" y="15379"/>
                    <a:pt x="142647" y="17849"/>
                  </a:cubicBezTo>
                  <a:cubicBezTo>
                    <a:pt x="148328" y="20566"/>
                    <a:pt x="151934" y="13502"/>
                    <a:pt x="150403" y="9007"/>
                  </a:cubicBezTo>
                  <a:cubicBezTo>
                    <a:pt x="146846" y="-1466"/>
                    <a:pt x="132520" y="-1218"/>
                    <a:pt x="124024" y="1844"/>
                  </a:cubicBezTo>
                  <a:cubicBezTo>
                    <a:pt x="110686" y="6735"/>
                    <a:pt x="104166" y="22295"/>
                    <a:pt x="90482" y="25654"/>
                  </a:cubicBezTo>
                  <a:cubicBezTo>
                    <a:pt x="83517" y="27383"/>
                    <a:pt x="76799" y="27729"/>
                    <a:pt x="71464" y="33113"/>
                  </a:cubicBezTo>
                  <a:cubicBezTo>
                    <a:pt x="67018" y="37559"/>
                    <a:pt x="65931" y="43784"/>
                    <a:pt x="62572" y="48871"/>
                  </a:cubicBezTo>
                  <a:cubicBezTo>
                    <a:pt x="55953" y="58850"/>
                    <a:pt x="40540" y="60678"/>
                    <a:pt x="31204" y="53762"/>
                  </a:cubicBezTo>
                  <a:cubicBezTo>
                    <a:pt x="28586" y="51836"/>
                    <a:pt x="23695" y="52527"/>
                    <a:pt x="22115" y="55590"/>
                  </a:cubicBezTo>
                  <a:cubicBezTo>
                    <a:pt x="15397" y="68582"/>
                    <a:pt x="4924" y="80783"/>
                    <a:pt x="132" y="94516"/>
                  </a:cubicBezTo>
                  <a:cubicBezTo>
                    <a:pt x="-510" y="96245"/>
                    <a:pt x="1317" y="97776"/>
                    <a:pt x="2899" y="97035"/>
                  </a:cubicBezTo>
                  <a:lnTo>
                    <a:pt x="2899" y="9703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3" name="任意多边形: 形状 262"/>
            <p:cNvSpPr/>
            <p:nvPr/>
          </p:nvSpPr>
          <p:spPr>
            <a:xfrm>
              <a:off x="6153838" y="6544679"/>
              <a:ext cx="980498" cy="637763"/>
            </a:xfrm>
            <a:custGeom>
              <a:avLst/>
              <a:gdLst>
                <a:gd name="connsiteX0" fmla="*/ 6577 w 980498"/>
                <a:gd name="connsiteY0" fmla="*/ 326416 h 637763"/>
                <a:gd name="connsiteX1" fmla="*/ 136051 w 980498"/>
                <a:gd name="connsiteY1" fmla="*/ 633823 h 637763"/>
                <a:gd name="connsiteX2" fmla="*/ 148450 w 980498"/>
                <a:gd name="connsiteY2" fmla="*/ 634663 h 637763"/>
                <a:gd name="connsiteX3" fmla="*/ 286519 w 980498"/>
                <a:gd name="connsiteY3" fmla="*/ 553007 h 637763"/>
                <a:gd name="connsiteX4" fmla="*/ 449090 w 980498"/>
                <a:gd name="connsiteY4" fmla="*/ 490666 h 637763"/>
                <a:gd name="connsiteX5" fmla="*/ 782283 w 980498"/>
                <a:gd name="connsiteY5" fmla="*/ 389942 h 637763"/>
                <a:gd name="connsiteX6" fmla="*/ 974641 w 980498"/>
                <a:gd name="connsiteY6" fmla="*/ 361538 h 637763"/>
                <a:gd name="connsiteX7" fmla="*/ 979976 w 980498"/>
                <a:gd name="connsiteY7" fmla="*/ 350917 h 637763"/>
                <a:gd name="connsiteX8" fmla="*/ 797350 w 980498"/>
                <a:gd name="connsiteY8" fmla="*/ 2558 h 637763"/>
                <a:gd name="connsiteX9" fmla="*/ 790286 w 980498"/>
                <a:gd name="connsiteY9" fmla="*/ 138 h 637763"/>
                <a:gd name="connsiteX10" fmla="*/ 451510 w 980498"/>
                <a:gd name="connsiteY10" fmla="*/ 81300 h 637763"/>
                <a:gd name="connsiteX11" fmla="*/ 137286 w 980498"/>
                <a:gd name="connsiteY11" fmla="*/ 214083 h 637763"/>
                <a:gd name="connsiteX12" fmla="*/ 1834 w 980498"/>
                <a:gd name="connsiteY12" fmla="*/ 328737 h 637763"/>
                <a:gd name="connsiteX13" fmla="*/ 16160 w 980498"/>
                <a:gd name="connsiteY13" fmla="*/ 338271 h 637763"/>
                <a:gd name="connsiteX14" fmla="*/ 279850 w 980498"/>
                <a:gd name="connsiteY14" fmla="*/ 160387 h 637763"/>
                <a:gd name="connsiteX15" fmla="*/ 605288 w 980498"/>
                <a:gd name="connsiteY15" fmla="*/ 56106 h 637763"/>
                <a:gd name="connsiteX16" fmla="*/ 793052 w 980498"/>
                <a:gd name="connsiteY16" fmla="*/ 14957 h 637763"/>
                <a:gd name="connsiteX17" fmla="*/ 785988 w 980498"/>
                <a:gd name="connsiteY17" fmla="*/ 12537 h 637763"/>
                <a:gd name="connsiteX18" fmla="*/ 966540 w 980498"/>
                <a:gd name="connsiteY18" fmla="*/ 357438 h 637763"/>
                <a:gd name="connsiteX19" fmla="*/ 971875 w 980498"/>
                <a:gd name="connsiteY19" fmla="*/ 346818 h 637763"/>
                <a:gd name="connsiteX20" fmla="*/ 625492 w 980498"/>
                <a:gd name="connsiteY20" fmla="*/ 415481 h 637763"/>
                <a:gd name="connsiteX21" fmla="*/ 293138 w 980498"/>
                <a:gd name="connsiteY21" fmla="*/ 534779 h 637763"/>
                <a:gd name="connsiteX22" fmla="*/ 136545 w 980498"/>
                <a:gd name="connsiteY22" fmla="*/ 626710 h 637763"/>
                <a:gd name="connsiteX23" fmla="*/ 148944 w 980498"/>
                <a:gd name="connsiteY23" fmla="*/ 627550 h 637763"/>
                <a:gd name="connsiteX24" fmla="*/ 17741 w 980498"/>
                <a:gd name="connsiteY24" fmla="*/ 320982 h 637763"/>
                <a:gd name="connsiteX25" fmla="*/ 6577 w 980498"/>
                <a:gd name="connsiteY25" fmla="*/ 326416 h 637763"/>
                <a:gd name="connsiteX26" fmla="*/ 6577 w 980498"/>
                <a:gd name="connsiteY26" fmla="*/ 326416 h 637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80498" h="637763">
                  <a:moveTo>
                    <a:pt x="6577" y="326416"/>
                  </a:moveTo>
                  <a:cubicBezTo>
                    <a:pt x="52073" y="427930"/>
                    <a:pt x="96383" y="529839"/>
                    <a:pt x="136051" y="633823"/>
                  </a:cubicBezTo>
                  <a:cubicBezTo>
                    <a:pt x="138126" y="639257"/>
                    <a:pt x="145486" y="638615"/>
                    <a:pt x="148450" y="634663"/>
                  </a:cubicBezTo>
                  <a:cubicBezTo>
                    <a:pt x="181300" y="590402"/>
                    <a:pt x="237268" y="572322"/>
                    <a:pt x="286519" y="553007"/>
                  </a:cubicBezTo>
                  <a:cubicBezTo>
                    <a:pt x="340561" y="531815"/>
                    <a:pt x="394652" y="510722"/>
                    <a:pt x="449090" y="490666"/>
                  </a:cubicBezTo>
                  <a:cubicBezTo>
                    <a:pt x="558014" y="450555"/>
                    <a:pt x="668666" y="414345"/>
                    <a:pt x="782283" y="389942"/>
                  </a:cubicBezTo>
                  <a:cubicBezTo>
                    <a:pt x="845711" y="376308"/>
                    <a:pt x="909929" y="366478"/>
                    <a:pt x="974641" y="361538"/>
                  </a:cubicBezTo>
                  <a:cubicBezTo>
                    <a:pt x="979976" y="361143"/>
                    <a:pt x="981409" y="354918"/>
                    <a:pt x="979976" y="350917"/>
                  </a:cubicBezTo>
                  <a:cubicBezTo>
                    <a:pt x="935271" y="227075"/>
                    <a:pt x="873622" y="109852"/>
                    <a:pt x="797350" y="2558"/>
                  </a:cubicBezTo>
                  <a:cubicBezTo>
                    <a:pt x="795868" y="483"/>
                    <a:pt x="792657" y="-356"/>
                    <a:pt x="790286" y="138"/>
                  </a:cubicBezTo>
                  <a:cubicBezTo>
                    <a:pt x="676570" y="23602"/>
                    <a:pt x="562805" y="47907"/>
                    <a:pt x="451510" y="81300"/>
                  </a:cubicBezTo>
                  <a:cubicBezTo>
                    <a:pt x="342833" y="113903"/>
                    <a:pt x="234551" y="155002"/>
                    <a:pt x="137286" y="214083"/>
                  </a:cubicBezTo>
                  <a:cubicBezTo>
                    <a:pt x="86355" y="245056"/>
                    <a:pt x="39230" y="282007"/>
                    <a:pt x="1834" y="328737"/>
                  </a:cubicBezTo>
                  <a:cubicBezTo>
                    <a:pt x="-5081" y="337382"/>
                    <a:pt x="9294" y="346866"/>
                    <a:pt x="16160" y="338271"/>
                  </a:cubicBezTo>
                  <a:cubicBezTo>
                    <a:pt x="83392" y="254541"/>
                    <a:pt x="183078" y="202375"/>
                    <a:pt x="279850" y="160387"/>
                  </a:cubicBezTo>
                  <a:cubicBezTo>
                    <a:pt x="384526" y="114990"/>
                    <a:pt x="494487" y="82633"/>
                    <a:pt x="605288" y="56106"/>
                  </a:cubicBezTo>
                  <a:cubicBezTo>
                    <a:pt x="667629" y="41188"/>
                    <a:pt x="730316" y="27949"/>
                    <a:pt x="793052" y="14957"/>
                  </a:cubicBezTo>
                  <a:cubicBezTo>
                    <a:pt x="790681" y="14167"/>
                    <a:pt x="788360" y="13327"/>
                    <a:pt x="785988" y="12537"/>
                  </a:cubicBezTo>
                  <a:cubicBezTo>
                    <a:pt x="861519" y="118645"/>
                    <a:pt x="922230" y="234979"/>
                    <a:pt x="966540" y="357438"/>
                  </a:cubicBezTo>
                  <a:cubicBezTo>
                    <a:pt x="968318" y="353881"/>
                    <a:pt x="970097" y="350374"/>
                    <a:pt x="971875" y="346818"/>
                  </a:cubicBezTo>
                  <a:cubicBezTo>
                    <a:pt x="854109" y="355808"/>
                    <a:pt x="738368" y="381397"/>
                    <a:pt x="625492" y="415481"/>
                  </a:cubicBezTo>
                  <a:cubicBezTo>
                    <a:pt x="512764" y="449566"/>
                    <a:pt x="402704" y="491703"/>
                    <a:pt x="293138" y="534779"/>
                  </a:cubicBezTo>
                  <a:cubicBezTo>
                    <a:pt x="237268" y="556712"/>
                    <a:pt x="173791" y="576373"/>
                    <a:pt x="136545" y="626710"/>
                  </a:cubicBezTo>
                  <a:cubicBezTo>
                    <a:pt x="140694" y="627006"/>
                    <a:pt x="144844" y="627253"/>
                    <a:pt x="148944" y="627550"/>
                  </a:cubicBezTo>
                  <a:cubicBezTo>
                    <a:pt x="109227" y="523813"/>
                    <a:pt x="66547" y="420817"/>
                    <a:pt x="17741" y="320982"/>
                  </a:cubicBezTo>
                  <a:cubicBezTo>
                    <a:pt x="14234" y="313720"/>
                    <a:pt x="3317" y="319104"/>
                    <a:pt x="6577" y="326416"/>
                  </a:cubicBezTo>
                  <a:lnTo>
                    <a:pt x="6577" y="32641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4" name="任意多边形: 形状 263"/>
            <p:cNvSpPr/>
            <p:nvPr/>
          </p:nvSpPr>
          <p:spPr>
            <a:xfrm>
              <a:off x="7511660" y="5816807"/>
              <a:ext cx="613421" cy="533991"/>
            </a:xfrm>
            <a:custGeom>
              <a:avLst/>
              <a:gdLst>
                <a:gd name="connsiteX0" fmla="*/ 119055 w 613421"/>
                <a:gd name="connsiteY0" fmla="*/ 67847 h 533991"/>
                <a:gd name="connsiteX1" fmla="*/ 9390 w 613421"/>
                <a:gd name="connsiteY1" fmla="*/ 185910 h 533991"/>
                <a:gd name="connsiteX2" fmla="*/ 30089 w 613421"/>
                <a:gd name="connsiteY2" fmla="*/ 361620 h 533991"/>
                <a:gd name="connsiteX3" fmla="*/ 312846 w 613421"/>
                <a:gd name="connsiteY3" fmla="*/ 533922 h 533991"/>
                <a:gd name="connsiteX4" fmla="*/ 476948 w 613421"/>
                <a:gd name="connsiteY4" fmla="*/ 484277 h 533991"/>
                <a:gd name="connsiteX5" fmla="*/ 555640 w 613421"/>
                <a:gd name="connsiteY5" fmla="*/ 417342 h 533991"/>
                <a:gd name="connsiteX6" fmla="*/ 604594 w 613421"/>
                <a:gd name="connsiteY6" fmla="*/ 345615 h 533991"/>
                <a:gd name="connsiteX7" fmla="*/ 574263 w 613421"/>
                <a:gd name="connsiteY7" fmla="*/ 173066 h 533991"/>
                <a:gd name="connsiteX8" fmla="*/ 458671 w 613421"/>
                <a:gd name="connsiteY8" fmla="*/ 49076 h 533991"/>
                <a:gd name="connsiteX9" fmla="*/ 287158 w 613421"/>
                <a:gd name="connsiteY9" fmla="*/ 121 h 533991"/>
                <a:gd name="connsiteX10" fmla="*/ 235932 w 613421"/>
                <a:gd name="connsiteY10" fmla="*/ 813 h 533991"/>
                <a:gd name="connsiteX11" fmla="*/ 186484 w 613421"/>
                <a:gd name="connsiteY11" fmla="*/ 5506 h 533991"/>
                <a:gd name="connsiteX12" fmla="*/ 140395 w 613421"/>
                <a:gd name="connsiteY12" fmla="*/ 29267 h 533991"/>
                <a:gd name="connsiteX13" fmla="*/ 95689 w 613421"/>
                <a:gd name="connsiteY13" fmla="*/ 60734 h 533991"/>
                <a:gd name="connsiteX14" fmla="*/ 50638 w 613421"/>
                <a:gd name="connsiteY14" fmla="*/ 94374 h 533991"/>
                <a:gd name="connsiteX15" fmla="*/ 58245 w 613421"/>
                <a:gd name="connsiteY15" fmla="*/ 105736 h 533991"/>
                <a:gd name="connsiteX16" fmla="*/ 143014 w 613421"/>
                <a:gd name="connsiteY16" fmla="*/ 47149 h 533991"/>
                <a:gd name="connsiteX17" fmla="*/ 187867 w 613421"/>
                <a:gd name="connsiteY17" fmla="*/ 21412 h 533991"/>
                <a:gd name="connsiteX18" fmla="*/ 237760 w 613421"/>
                <a:gd name="connsiteY18" fmla="*/ 16127 h 533991"/>
                <a:gd name="connsiteX19" fmla="*/ 411989 w 613421"/>
                <a:gd name="connsiteY19" fmla="*/ 41072 h 533991"/>
                <a:gd name="connsiteX20" fmla="*/ 534646 w 613421"/>
                <a:gd name="connsiteY20" fmla="*/ 141105 h 533991"/>
                <a:gd name="connsiteX21" fmla="*/ 576041 w 613421"/>
                <a:gd name="connsiteY21" fmla="*/ 210609 h 533991"/>
                <a:gd name="connsiteX22" fmla="*/ 598123 w 613421"/>
                <a:gd name="connsiteY22" fmla="*/ 294932 h 533991"/>
                <a:gd name="connsiteX23" fmla="*/ 511428 w 613421"/>
                <a:gd name="connsiteY23" fmla="*/ 438336 h 533991"/>
                <a:gd name="connsiteX24" fmla="*/ 356070 w 613421"/>
                <a:gd name="connsiteY24" fmla="*/ 515003 h 533991"/>
                <a:gd name="connsiteX25" fmla="*/ 194536 w 613421"/>
                <a:gd name="connsiteY25" fmla="*/ 497516 h 533991"/>
                <a:gd name="connsiteX26" fmla="*/ 67335 w 613421"/>
                <a:gd name="connsiteY26" fmla="*/ 396199 h 533991"/>
                <a:gd name="connsiteX27" fmla="*/ 13589 w 613421"/>
                <a:gd name="connsiteY27" fmla="*/ 231801 h 533991"/>
                <a:gd name="connsiteX28" fmla="*/ 86600 w 613421"/>
                <a:gd name="connsiteY28" fmla="*/ 93830 h 533991"/>
                <a:gd name="connsiteX29" fmla="*/ 120241 w 613421"/>
                <a:gd name="connsiteY29" fmla="*/ 70613 h 533991"/>
                <a:gd name="connsiteX30" fmla="*/ 119055 w 613421"/>
                <a:gd name="connsiteY30" fmla="*/ 67847 h 533991"/>
                <a:gd name="connsiteX31" fmla="*/ 119055 w 613421"/>
                <a:gd name="connsiteY31" fmla="*/ 67847 h 53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13421" h="533991">
                  <a:moveTo>
                    <a:pt x="119055" y="67847"/>
                  </a:moveTo>
                  <a:cubicBezTo>
                    <a:pt x="69064" y="92052"/>
                    <a:pt x="27717" y="132608"/>
                    <a:pt x="9390" y="185910"/>
                  </a:cubicBezTo>
                  <a:cubicBezTo>
                    <a:pt x="-10468" y="243656"/>
                    <a:pt x="3413" y="308369"/>
                    <a:pt x="30089" y="361620"/>
                  </a:cubicBezTo>
                  <a:cubicBezTo>
                    <a:pt x="83192" y="467679"/>
                    <a:pt x="193943" y="536491"/>
                    <a:pt x="312846" y="533922"/>
                  </a:cubicBezTo>
                  <a:cubicBezTo>
                    <a:pt x="370692" y="532688"/>
                    <a:pt x="428439" y="516040"/>
                    <a:pt x="476948" y="484277"/>
                  </a:cubicBezTo>
                  <a:cubicBezTo>
                    <a:pt x="505747" y="465407"/>
                    <a:pt x="531879" y="442190"/>
                    <a:pt x="555640" y="417342"/>
                  </a:cubicBezTo>
                  <a:cubicBezTo>
                    <a:pt x="575745" y="396347"/>
                    <a:pt x="594072" y="372982"/>
                    <a:pt x="604594" y="345615"/>
                  </a:cubicBezTo>
                  <a:cubicBezTo>
                    <a:pt x="626873" y="287868"/>
                    <a:pt x="603359" y="223996"/>
                    <a:pt x="574263" y="173066"/>
                  </a:cubicBezTo>
                  <a:cubicBezTo>
                    <a:pt x="545958" y="123618"/>
                    <a:pt x="506587" y="80097"/>
                    <a:pt x="458671" y="49076"/>
                  </a:cubicBezTo>
                  <a:cubicBezTo>
                    <a:pt x="406802" y="15534"/>
                    <a:pt x="348561" y="1257"/>
                    <a:pt x="287158" y="121"/>
                  </a:cubicBezTo>
                  <a:cubicBezTo>
                    <a:pt x="270067" y="-225"/>
                    <a:pt x="253024" y="220"/>
                    <a:pt x="235932" y="813"/>
                  </a:cubicBezTo>
                  <a:cubicBezTo>
                    <a:pt x="219433" y="1356"/>
                    <a:pt x="202588" y="1455"/>
                    <a:pt x="186484" y="5506"/>
                  </a:cubicBezTo>
                  <a:cubicBezTo>
                    <a:pt x="169244" y="9853"/>
                    <a:pt x="154771" y="19189"/>
                    <a:pt x="140395" y="29267"/>
                  </a:cubicBezTo>
                  <a:cubicBezTo>
                    <a:pt x="125477" y="39739"/>
                    <a:pt x="110608" y="50261"/>
                    <a:pt x="95689" y="60734"/>
                  </a:cubicBezTo>
                  <a:cubicBezTo>
                    <a:pt x="80327" y="71552"/>
                    <a:pt x="65211" y="82518"/>
                    <a:pt x="50638" y="94374"/>
                  </a:cubicBezTo>
                  <a:cubicBezTo>
                    <a:pt x="44760" y="99165"/>
                    <a:pt x="51527" y="109836"/>
                    <a:pt x="58245" y="105736"/>
                  </a:cubicBezTo>
                  <a:cubicBezTo>
                    <a:pt x="87539" y="87754"/>
                    <a:pt x="115103" y="67106"/>
                    <a:pt x="143014" y="47149"/>
                  </a:cubicBezTo>
                  <a:cubicBezTo>
                    <a:pt x="156993" y="37121"/>
                    <a:pt x="171072" y="26155"/>
                    <a:pt x="187867" y="21412"/>
                  </a:cubicBezTo>
                  <a:cubicBezTo>
                    <a:pt x="204021" y="16868"/>
                    <a:pt x="221113" y="16670"/>
                    <a:pt x="237760" y="16127"/>
                  </a:cubicBezTo>
                  <a:cubicBezTo>
                    <a:pt x="297434" y="14150"/>
                    <a:pt x="356712" y="16127"/>
                    <a:pt x="411989" y="41072"/>
                  </a:cubicBezTo>
                  <a:cubicBezTo>
                    <a:pt x="460646" y="63006"/>
                    <a:pt x="502438" y="98820"/>
                    <a:pt x="534646" y="141105"/>
                  </a:cubicBezTo>
                  <a:cubicBezTo>
                    <a:pt x="551046" y="162594"/>
                    <a:pt x="564878" y="186008"/>
                    <a:pt x="576041" y="210609"/>
                  </a:cubicBezTo>
                  <a:cubicBezTo>
                    <a:pt x="587996" y="236987"/>
                    <a:pt x="597777" y="265688"/>
                    <a:pt x="598123" y="294932"/>
                  </a:cubicBezTo>
                  <a:cubicBezTo>
                    <a:pt x="598815" y="355298"/>
                    <a:pt x="553714" y="400991"/>
                    <a:pt x="511428" y="438336"/>
                  </a:cubicBezTo>
                  <a:cubicBezTo>
                    <a:pt x="466821" y="477756"/>
                    <a:pt x="415052" y="505074"/>
                    <a:pt x="356070" y="515003"/>
                  </a:cubicBezTo>
                  <a:cubicBezTo>
                    <a:pt x="301929" y="524092"/>
                    <a:pt x="245367" y="518461"/>
                    <a:pt x="194536" y="497516"/>
                  </a:cubicBezTo>
                  <a:cubicBezTo>
                    <a:pt x="143705" y="476571"/>
                    <a:pt x="99592" y="440560"/>
                    <a:pt x="67335" y="396199"/>
                  </a:cubicBezTo>
                  <a:cubicBezTo>
                    <a:pt x="33596" y="349765"/>
                    <a:pt x="10181" y="289844"/>
                    <a:pt x="13589" y="231801"/>
                  </a:cubicBezTo>
                  <a:cubicBezTo>
                    <a:pt x="16800" y="177660"/>
                    <a:pt x="46390" y="128903"/>
                    <a:pt x="86600" y="93830"/>
                  </a:cubicBezTo>
                  <a:cubicBezTo>
                    <a:pt x="96924" y="84791"/>
                    <a:pt x="108187" y="77183"/>
                    <a:pt x="120241" y="70613"/>
                  </a:cubicBezTo>
                  <a:cubicBezTo>
                    <a:pt x="122069" y="69625"/>
                    <a:pt x="120784" y="66958"/>
                    <a:pt x="119055" y="67847"/>
                  </a:cubicBezTo>
                  <a:lnTo>
                    <a:pt x="119055" y="6784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5" name="任意多边形: 形状 264"/>
            <p:cNvSpPr/>
            <p:nvPr/>
          </p:nvSpPr>
          <p:spPr>
            <a:xfrm>
              <a:off x="6805235" y="5305743"/>
              <a:ext cx="368036" cy="394693"/>
            </a:xfrm>
            <a:custGeom>
              <a:avLst/>
              <a:gdLst>
                <a:gd name="connsiteX0" fmla="*/ 63359 w 368036"/>
                <a:gd name="connsiteY0" fmla="*/ 46937 h 394693"/>
                <a:gd name="connsiteX1" fmla="*/ 6748 w 368036"/>
                <a:gd name="connsiteY1" fmla="*/ 128741 h 394693"/>
                <a:gd name="connsiteX2" fmla="*/ 8131 w 368036"/>
                <a:gd name="connsiteY2" fmla="*/ 229663 h 394693"/>
                <a:gd name="connsiteX3" fmla="*/ 78474 w 368036"/>
                <a:gd name="connsiteY3" fmla="*/ 333795 h 394693"/>
                <a:gd name="connsiteX4" fmla="*/ 176976 w 368036"/>
                <a:gd name="connsiteY4" fmla="*/ 392381 h 394693"/>
                <a:gd name="connsiteX5" fmla="*/ 285257 w 368036"/>
                <a:gd name="connsiteY5" fmla="*/ 360618 h 394693"/>
                <a:gd name="connsiteX6" fmla="*/ 353526 w 368036"/>
                <a:gd name="connsiteY6" fmla="*/ 268638 h 394693"/>
                <a:gd name="connsiteX7" fmla="*/ 361380 w 368036"/>
                <a:gd name="connsiteY7" fmla="*/ 158479 h 394693"/>
                <a:gd name="connsiteX8" fmla="*/ 296767 w 368036"/>
                <a:gd name="connsiteY8" fmla="*/ 65214 h 394693"/>
                <a:gd name="connsiteX9" fmla="*/ 183249 w 368036"/>
                <a:gd name="connsiteY9" fmla="*/ 4059 h 394693"/>
                <a:gd name="connsiteX10" fmla="*/ 60346 w 368036"/>
                <a:gd name="connsiteY10" fmla="*/ 36860 h 394693"/>
                <a:gd name="connsiteX11" fmla="*/ 72448 w 368036"/>
                <a:gd name="connsiteY11" fmla="*/ 47382 h 394693"/>
                <a:gd name="connsiteX12" fmla="*/ 174258 w 368036"/>
                <a:gd name="connsiteY12" fmla="*/ 20805 h 394693"/>
                <a:gd name="connsiteX13" fmla="*/ 267919 w 368036"/>
                <a:gd name="connsiteY13" fmla="*/ 64869 h 394693"/>
                <a:gd name="connsiteX14" fmla="*/ 346412 w 368036"/>
                <a:gd name="connsiteY14" fmla="*/ 241864 h 394693"/>
                <a:gd name="connsiteX15" fmla="*/ 297459 w 368036"/>
                <a:gd name="connsiteY15" fmla="*/ 326879 h 394693"/>
                <a:gd name="connsiteX16" fmla="*/ 198513 w 368036"/>
                <a:gd name="connsiteY16" fmla="*/ 380476 h 394693"/>
                <a:gd name="connsiteX17" fmla="*/ 103717 w 368036"/>
                <a:gd name="connsiteY17" fmla="*/ 338389 h 394693"/>
                <a:gd name="connsiteX18" fmla="*/ 29965 w 368036"/>
                <a:gd name="connsiteY18" fmla="*/ 246458 h 394693"/>
                <a:gd name="connsiteX19" fmla="*/ 16875 w 368036"/>
                <a:gd name="connsiteY19" fmla="*/ 142622 h 394693"/>
                <a:gd name="connsiteX20" fmla="*/ 65335 w 368036"/>
                <a:gd name="connsiteY20" fmla="*/ 49259 h 394693"/>
                <a:gd name="connsiteX21" fmla="*/ 63359 w 368036"/>
                <a:gd name="connsiteY21" fmla="*/ 46937 h 394693"/>
                <a:gd name="connsiteX22" fmla="*/ 63359 w 368036"/>
                <a:gd name="connsiteY22" fmla="*/ 46937 h 39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68036" h="394693">
                  <a:moveTo>
                    <a:pt x="63359" y="46937"/>
                  </a:moveTo>
                  <a:cubicBezTo>
                    <a:pt x="36288" y="68722"/>
                    <a:pt x="16381" y="95002"/>
                    <a:pt x="6748" y="128741"/>
                  </a:cubicBezTo>
                  <a:cubicBezTo>
                    <a:pt x="-2539" y="161443"/>
                    <a:pt x="-2391" y="197257"/>
                    <a:pt x="8131" y="229663"/>
                  </a:cubicBezTo>
                  <a:cubicBezTo>
                    <a:pt x="21073" y="269527"/>
                    <a:pt x="49428" y="304254"/>
                    <a:pt x="78474" y="333795"/>
                  </a:cubicBezTo>
                  <a:cubicBezTo>
                    <a:pt x="105644" y="361458"/>
                    <a:pt x="138296" y="384774"/>
                    <a:pt x="176976" y="392381"/>
                  </a:cubicBezTo>
                  <a:cubicBezTo>
                    <a:pt x="217285" y="400334"/>
                    <a:pt x="254729" y="387293"/>
                    <a:pt x="285257" y="360618"/>
                  </a:cubicBezTo>
                  <a:cubicBezTo>
                    <a:pt x="313809" y="335721"/>
                    <a:pt x="338213" y="303316"/>
                    <a:pt x="353526" y="268638"/>
                  </a:cubicBezTo>
                  <a:cubicBezTo>
                    <a:pt x="368889" y="233861"/>
                    <a:pt x="372939" y="195034"/>
                    <a:pt x="361380" y="158479"/>
                  </a:cubicBezTo>
                  <a:cubicBezTo>
                    <a:pt x="349772" y="121727"/>
                    <a:pt x="325566" y="90309"/>
                    <a:pt x="296767" y="65214"/>
                  </a:cubicBezTo>
                  <a:cubicBezTo>
                    <a:pt x="264658" y="37205"/>
                    <a:pt x="225090" y="13544"/>
                    <a:pt x="183249" y="4059"/>
                  </a:cubicBezTo>
                  <a:cubicBezTo>
                    <a:pt x="141013" y="-5524"/>
                    <a:pt x="88601" y="502"/>
                    <a:pt x="60346" y="36860"/>
                  </a:cubicBezTo>
                  <a:cubicBezTo>
                    <a:pt x="54615" y="44220"/>
                    <a:pt x="65680" y="53309"/>
                    <a:pt x="72448" y="47382"/>
                  </a:cubicBezTo>
                  <a:cubicBezTo>
                    <a:pt x="101247" y="22386"/>
                    <a:pt x="136864" y="13494"/>
                    <a:pt x="174258" y="20805"/>
                  </a:cubicBezTo>
                  <a:cubicBezTo>
                    <a:pt x="208096" y="27424"/>
                    <a:pt x="240205" y="44813"/>
                    <a:pt x="267919" y="64869"/>
                  </a:cubicBezTo>
                  <a:cubicBezTo>
                    <a:pt x="324035" y="105425"/>
                    <a:pt x="367012" y="170581"/>
                    <a:pt x="346412" y="241864"/>
                  </a:cubicBezTo>
                  <a:cubicBezTo>
                    <a:pt x="337224" y="273578"/>
                    <a:pt x="318898" y="302032"/>
                    <a:pt x="297459" y="326879"/>
                  </a:cubicBezTo>
                  <a:cubicBezTo>
                    <a:pt x="271920" y="356468"/>
                    <a:pt x="239465" y="381810"/>
                    <a:pt x="198513" y="380476"/>
                  </a:cubicBezTo>
                  <a:cubicBezTo>
                    <a:pt x="162699" y="379340"/>
                    <a:pt x="130146" y="361606"/>
                    <a:pt x="103717" y="338389"/>
                  </a:cubicBezTo>
                  <a:cubicBezTo>
                    <a:pt x="74819" y="312949"/>
                    <a:pt x="47304" y="280988"/>
                    <a:pt x="29965" y="246458"/>
                  </a:cubicBezTo>
                  <a:cubicBezTo>
                    <a:pt x="13861" y="214398"/>
                    <a:pt x="9712" y="177695"/>
                    <a:pt x="16875" y="142622"/>
                  </a:cubicBezTo>
                  <a:cubicBezTo>
                    <a:pt x="23790" y="108883"/>
                    <a:pt x="39944" y="72970"/>
                    <a:pt x="65335" y="49259"/>
                  </a:cubicBezTo>
                  <a:cubicBezTo>
                    <a:pt x="66915" y="47925"/>
                    <a:pt x="64939" y="45653"/>
                    <a:pt x="63359" y="46937"/>
                  </a:cubicBezTo>
                  <a:lnTo>
                    <a:pt x="63359" y="4693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6" name="任意多边形: 形状 265"/>
            <p:cNvSpPr/>
            <p:nvPr/>
          </p:nvSpPr>
          <p:spPr>
            <a:xfrm>
              <a:off x="7131593" y="5006560"/>
              <a:ext cx="467001" cy="233747"/>
            </a:xfrm>
            <a:custGeom>
              <a:avLst/>
              <a:gdLst>
                <a:gd name="connsiteX0" fmla="*/ 4493 w 467001"/>
                <a:gd name="connsiteY0" fmla="*/ 233047 h 233747"/>
                <a:gd name="connsiteX1" fmla="*/ 9927 w 467001"/>
                <a:gd name="connsiteY1" fmla="*/ 203111 h 233747"/>
                <a:gd name="connsiteX2" fmla="*/ 6074 w 467001"/>
                <a:gd name="connsiteY2" fmla="*/ 204988 h 233747"/>
                <a:gd name="connsiteX3" fmla="*/ 22820 w 467001"/>
                <a:gd name="connsiteY3" fmla="*/ 217437 h 233747"/>
                <a:gd name="connsiteX4" fmla="*/ 39072 w 467001"/>
                <a:gd name="connsiteY4" fmla="*/ 225291 h 233747"/>
                <a:gd name="connsiteX5" fmla="*/ 55917 w 467001"/>
                <a:gd name="connsiteY5" fmla="*/ 210768 h 233747"/>
                <a:gd name="connsiteX6" fmla="*/ 73305 w 467001"/>
                <a:gd name="connsiteY6" fmla="*/ 171694 h 233747"/>
                <a:gd name="connsiteX7" fmla="*/ 60116 w 467001"/>
                <a:gd name="connsiteY7" fmla="*/ 172534 h 233747"/>
                <a:gd name="connsiteX8" fmla="*/ 115096 w 467001"/>
                <a:gd name="connsiteY8" fmla="*/ 179943 h 233747"/>
                <a:gd name="connsiteX9" fmla="*/ 146959 w 467001"/>
                <a:gd name="connsiteY9" fmla="*/ 149415 h 233747"/>
                <a:gd name="connsiteX10" fmla="*/ 188404 w 467001"/>
                <a:gd name="connsiteY10" fmla="*/ 140078 h 233747"/>
                <a:gd name="connsiteX11" fmla="*/ 208114 w 467001"/>
                <a:gd name="connsiteY11" fmla="*/ 133608 h 233747"/>
                <a:gd name="connsiteX12" fmla="*/ 229800 w 467001"/>
                <a:gd name="connsiteY12" fmla="*/ 120665 h 233747"/>
                <a:gd name="connsiteX13" fmla="*/ 269023 w 467001"/>
                <a:gd name="connsiteY13" fmla="*/ 120961 h 233747"/>
                <a:gd name="connsiteX14" fmla="*/ 295105 w 467001"/>
                <a:gd name="connsiteY14" fmla="*/ 98633 h 233747"/>
                <a:gd name="connsiteX15" fmla="*/ 306763 w 467001"/>
                <a:gd name="connsiteY15" fmla="*/ 85691 h 233747"/>
                <a:gd name="connsiteX16" fmla="*/ 325040 w 467001"/>
                <a:gd name="connsiteY16" fmla="*/ 80554 h 233747"/>
                <a:gd name="connsiteX17" fmla="*/ 354482 w 467001"/>
                <a:gd name="connsiteY17" fmla="*/ 62622 h 233747"/>
                <a:gd name="connsiteX18" fmla="*/ 373550 w 467001"/>
                <a:gd name="connsiteY18" fmla="*/ 31896 h 233747"/>
                <a:gd name="connsiteX19" fmla="*/ 362337 w 467001"/>
                <a:gd name="connsiteY19" fmla="*/ 31204 h 233747"/>
                <a:gd name="connsiteX20" fmla="*/ 403584 w 467001"/>
                <a:gd name="connsiteY20" fmla="*/ 43505 h 233747"/>
                <a:gd name="connsiteX21" fmla="*/ 428827 w 467001"/>
                <a:gd name="connsiteY21" fmla="*/ 32093 h 233747"/>
                <a:gd name="connsiteX22" fmla="*/ 442116 w 467001"/>
                <a:gd name="connsiteY22" fmla="*/ 23399 h 233747"/>
                <a:gd name="connsiteX23" fmla="*/ 450266 w 467001"/>
                <a:gd name="connsiteY23" fmla="*/ 18607 h 233747"/>
                <a:gd name="connsiteX24" fmla="*/ 453082 w 467001"/>
                <a:gd name="connsiteY24" fmla="*/ 17175 h 233747"/>
                <a:gd name="connsiteX25" fmla="*/ 458071 w 467001"/>
                <a:gd name="connsiteY25" fmla="*/ 7987 h 233747"/>
                <a:gd name="connsiteX26" fmla="*/ 452539 w 467001"/>
                <a:gd name="connsiteY26" fmla="*/ 12778 h 233747"/>
                <a:gd name="connsiteX27" fmla="*/ 466617 w 467001"/>
                <a:gd name="connsiteY27" fmla="*/ 12185 h 233747"/>
                <a:gd name="connsiteX28" fmla="*/ 460640 w 467001"/>
                <a:gd name="connsiteY28" fmla="*/ 923 h 233747"/>
                <a:gd name="connsiteX29" fmla="*/ 444684 w 467001"/>
                <a:gd name="connsiteY29" fmla="*/ 3640 h 233747"/>
                <a:gd name="connsiteX30" fmla="*/ 374242 w 467001"/>
                <a:gd name="connsiteY30" fmla="*/ 20732 h 233747"/>
                <a:gd name="connsiteX31" fmla="*/ 363028 w 467001"/>
                <a:gd name="connsiteY31" fmla="*/ 20040 h 233747"/>
                <a:gd name="connsiteX32" fmla="*/ 346233 w 467001"/>
                <a:gd name="connsiteY32" fmla="*/ 43257 h 233747"/>
                <a:gd name="connsiteX33" fmla="*/ 329240 w 467001"/>
                <a:gd name="connsiteY33" fmla="*/ 64548 h 233747"/>
                <a:gd name="connsiteX34" fmla="*/ 310369 w 467001"/>
                <a:gd name="connsiteY34" fmla="*/ 65931 h 233747"/>
                <a:gd name="connsiteX35" fmla="*/ 296982 w 467001"/>
                <a:gd name="connsiteY35" fmla="*/ 73193 h 233747"/>
                <a:gd name="connsiteX36" fmla="*/ 274654 w 467001"/>
                <a:gd name="connsiteY36" fmla="*/ 98386 h 233747"/>
                <a:gd name="connsiteX37" fmla="*/ 263046 w 467001"/>
                <a:gd name="connsiteY37" fmla="*/ 106438 h 233747"/>
                <a:gd name="connsiteX38" fmla="*/ 243632 w 467001"/>
                <a:gd name="connsiteY38" fmla="*/ 105104 h 233747"/>
                <a:gd name="connsiteX39" fmla="*/ 208559 w 467001"/>
                <a:gd name="connsiteY39" fmla="*/ 114490 h 233747"/>
                <a:gd name="connsiteX40" fmla="*/ 189293 w 467001"/>
                <a:gd name="connsiteY40" fmla="*/ 124073 h 233747"/>
                <a:gd name="connsiteX41" fmla="*/ 167706 w 467001"/>
                <a:gd name="connsiteY41" fmla="*/ 125259 h 233747"/>
                <a:gd name="connsiteX42" fmla="*/ 133424 w 467001"/>
                <a:gd name="connsiteY42" fmla="*/ 140375 h 233747"/>
                <a:gd name="connsiteX43" fmla="*/ 102105 w 467001"/>
                <a:gd name="connsiteY43" fmla="*/ 169866 h 233747"/>
                <a:gd name="connsiteX44" fmla="*/ 72861 w 467001"/>
                <a:gd name="connsiteY44" fmla="*/ 166309 h 233747"/>
                <a:gd name="connsiteX45" fmla="*/ 59671 w 467001"/>
                <a:gd name="connsiteY45" fmla="*/ 167149 h 233747"/>
                <a:gd name="connsiteX46" fmla="*/ 46976 w 467001"/>
                <a:gd name="connsiteY46" fmla="*/ 197430 h 233747"/>
                <a:gd name="connsiteX47" fmla="*/ 39122 w 467001"/>
                <a:gd name="connsiteY47" fmla="*/ 212250 h 233747"/>
                <a:gd name="connsiteX48" fmla="*/ 33540 w 467001"/>
                <a:gd name="connsiteY48" fmla="*/ 209879 h 233747"/>
                <a:gd name="connsiteX49" fmla="*/ 5432 w 467001"/>
                <a:gd name="connsiteY49" fmla="*/ 196541 h 233747"/>
                <a:gd name="connsiteX50" fmla="*/ 2171 w 467001"/>
                <a:gd name="connsiteY50" fmla="*/ 199357 h 233747"/>
                <a:gd name="connsiteX51" fmla="*/ 3110 w 467001"/>
                <a:gd name="connsiteY51" fmla="*/ 233244 h 233747"/>
                <a:gd name="connsiteX52" fmla="*/ 4493 w 467001"/>
                <a:gd name="connsiteY52" fmla="*/ 233047 h 233747"/>
                <a:gd name="connsiteX53" fmla="*/ 4493 w 467001"/>
                <a:gd name="connsiteY53" fmla="*/ 233047 h 233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67001" h="233747">
                  <a:moveTo>
                    <a:pt x="4493" y="233047"/>
                  </a:moveTo>
                  <a:cubicBezTo>
                    <a:pt x="2764" y="222821"/>
                    <a:pt x="5234" y="212250"/>
                    <a:pt x="9927" y="203111"/>
                  </a:cubicBezTo>
                  <a:cubicBezTo>
                    <a:pt x="8643" y="203753"/>
                    <a:pt x="7358" y="204396"/>
                    <a:pt x="6074" y="204988"/>
                  </a:cubicBezTo>
                  <a:cubicBezTo>
                    <a:pt x="12397" y="205581"/>
                    <a:pt x="18275" y="213485"/>
                    <a:pt x="22820" y="217437"/>
                  </a:cubicBezTo>
                  <a:cubicBezTo>
                    <a:pt x="27463" y="221438"/>
                    <a:pt x="32650" y="225439"/>
                    <a:pt x="39072" y="225291"/>
                  </a:cubicBezTo>
                  <a:cubicBezTo>
                    <a:pt x="47865" y="225143"/>
                    <a:pt x="52558" y="218030"/>
                    <a:pt x="55917" y="210768"/>
                  </a:cubicBezTo>
                  <a:cubicBezTo>
                    <a:pt x="61895" y="197826"/>
                    <a:pt x="67427" y="184686"/>
                    <a:pt x="73305" y="171694"/>
                  </a:cubicBezTo>
                  <a:cubicBezTo>
                    <a:pt x="68909" y="171990"/>
                    <a:pt x="64512" y="172237"/>
                    <a:pt x="60116" y="172534"/>
                  </a:cubicBezTo>
                  <a:cubicBezTo>
                    <a:pt x="69650" y="194516"/>
                    <a:pt x="98449" y="191058"/>
                    <a:pt x="115096" y="179943"/>
                  </a:cubicBezTo>
                  <a:cubicBezTo>
                    <a:pt x="127397" y="171743"/>
                    <a:pt x="135498" y="158652"/>
                    <a:pt x="146959" y="149415"/>
                  </a:cubicBezTo>
                  <a:cubicBezTo>
                    <a:pt x="159605" y="139190"/>
                    <a:pt x="173338" y="141610"/>
                    <a:pt x="188404" y="140078"/>
                  </a:cubicBezTo>
                  <a:cubicBezTo>
                    <a:pt x="195419" y="139338"/>
                    <a:pt x="202038" y="137214"/>
                    <a:pt x="208114" y="133608"/>
                  </a:cubicBezTo>
                  <a:cubicBezTo>
                    <a:pt x="215178" y="129409"/>
                    <a:pt x="221748" y="122937"/>
                    <a:pt x="229800" y="120665"/>
                  </a:cubicBezTo>
                  <a:cubicBezTo>
                    <a:pt x="242693" y="117059"/>
                    <a:pt x="255685" y="125556"/>
                    <a:pt x="269023" y="120961"/>
                  </a:cubicBezTo>
                  <a:cubicBezTo>
                    <a:pt x="280286" y="117059"/>
                    <a:pt x="287893" y="107624"/>
                    <a:pt x="295105" y="98633"/>
                  </a:cubicBezTo>
                  <a:cubicBezTo>
                    <a:pt x="298711" y="94089"/>
                    <a:pt x="302268" y="89395"/>
                    <a:pt x="306763" y="85691"/>
                  </a:cubicBezTo>
                  <a:cubicBezTo>
                    <a:pt x="312543" y="80850"/>
                    <a:pt x="317779" y="80603"/>
                    <a:pt x="325040" y="80554"/>
                  </a:cubicBezTo>
                  <a:cubicBezTo>
                    <a:pt x="338477" y="80504"/>
                    <a:pt x="348060" y="74329"/>
                    <a:pt x="354482" y="62622"/>
                  </a:cubicBezTo>
                  <a:cubicBezTo>
                    <a:pt x="360262" y="52149"/>
                    <a:pt x="363177" y="38960"/>
                    <a:pt x="373550" y="31896"/>
                  </a:cubicBezTo>
                  <a:cubicBezTo>
                    <a:pt x="369796" y="31649"/>
                    <a:pt x="366091" y="31451"/>
                    <a:pt x="362337" y="31204"/>
                  </a:cubicBezTo>
                  <a:cubicBezTo>
                    <a:pt x="371969" y="43801"/>
                    <a:pt x="388715" y="46716"/>
                    <a:pt x="403584" y="43505"/>
                  </a:cubicBezTo>
                  <a:cubicBezTo>
                    <a:pt x="412772" y="41528"/>
                    <a:pt x="420973" y="37082"/>
                    <a:pt x="428827" y="32093"/>
                  </a:cubicBezTo>
                  <a:cubicBezTo>
                    <a:pt x="433273" y="29278"/>
                    <a:pt x="437620" y="26215"/>
                    <a:pt x="442116" y="23399"/>
                  </a:cubicBezTo>
                  <a:cubicBezTo>
                    <a:pt x="444783" y="21720"/>
                    <a:pt x="447500" y="20040"/>
                    <a:pt x="450266" y="18607"/>
                  </a:cubicBezTo>
                  <a:cubicBezTo>
                    <a:pt x="451205" y="18114"/>
                    <a:pt x="452144" y="17669"/>
                    <a:pt x="453082" y="17175"/>
                  </a:cubicBezTo>
                  <a:cubicBezTo>
                    <a:pt x="457182" y="16187"/>
                    <a:pt x="458862" y="13124"/>
                    <a:pt x="458071" y="7987"/>
                  </a:cubicBezTo>
                  <a:cubicBezTo>
                    <a:pt x="455157" y="6851"/>
                    <a:pt x="451847" y="9715"/>
                    <a:pt x="452539" y="12778"/>
                  </a:cubicBezTo>
                  <a:cubicBezTo>
                    <a:pt x="454317" y="20139"/>
                    <a:pt x="464493" y="18756"/>
                    <a:pt x="466617" y="12185"/>
                  </a:cubicBezTo>
                  <a:cubicBezTo>
                    <a:pt x="468149" y="7443"/>
                    <a:pt x="464888" y="2751"/>
                    <a:pt x="460640" y="923"/>
                  </a:cubicBezTo>
                  <a:cubicBezTo>
                    <a:pt x="455206" y="-1448"/>
                    <a:pt x="449525" y="1219"/>
                    <a:pt x="444684" y="3640"/>
                  </a:cubicBezTo>
                  <a:cubicBezTo>
                    <a:pt x="427296" y="12433"/>
                    <a:pt x="392865" y="45184"/>
                    <a:pt x="374242" y="20732"/>
                  </a:cubicBezTo>
                  <a:cubicBezTo>
                    <a:pt x="371426" y="17027"/>
                    <a:pt x="366388" y="17767"/>
                    <a:pt x="363028" y="20040"/>
                  </a:cubicBezTo>
                  <a:cubicBezTo>
                    <a:pt x="354779" y="25622"/>
                    <a:pt x="350284" y="34464"/>
                    <a:pt x="346233" y="43257"/>
                  </a:cubicBezTo>
                  <a:cubicBezTo>
                    <a:pt x="342577" y="51210"/>
                    <a:pt x="339070" y="62868"/>
                    <a:pt x="329240" y="64548"/>
                  </a:cubicBezTo>
                  <a:cubicBezTo>
                    <a:pt x="322966" y="65635"/>
                    <a:pt x="316643" y="64153"/>
                    <a:pt x="310369" y="65931"/>
                  </a:cubicBezTo>
                  <a:cubicBezTo>
                    <a:pt x="305429" y="67364"/>
                    <a:pt x="300983" y="69933"/>
                    <a:pt x="296982" y="73193"/>
                  </a:cubicBezTo>
                  <a:cubicBezTo>
                    <a:pt x="288189" y="80306"/>
                    <a:pt x="282508" y="90334"/>
                    <a:pt x="274654" y="98386"/>
                  </a:cubicBezTo>
                  <a:cubicBezTo>
                    <a:pt x="271394" y="101745"/>
                    <a:pt x="267639" y="105104"/>
                    <a:pt x="263046" y="106438"/>
                  </a:cubicBezTo>
                  <a:cubicBezTo>
                    <a:pt x="256722" y="108217"/>
                    <a:pt x="249905" y="106092"/>
                    <a:pt x="243632" y="105104"/>
                  </a:cubicBezTo>
                  <a:cubicBezTo>
                    <a:pt x="230047" y="102980"/>
                    <a:pt x="219723" y="106883"/>
                    <a:pt x="208559" y="114490"/>
                  </a:cubicBezTo>
                  <a:cubicBezTo>
                    <a:pt x="202483" y="118640"/>
                    <a:pt x="196703" y="122789"/>
                    <a:pt x="189293" y="124073"/>
                  </a:cubicBezTo>
                  <a:cubicBezTo>
                    <a:pt x="182180" y="125308"/>
                    <a:pt x="174869" y="124765"/>
                    <a:pt x="167706" y="125259"/>
                  </a:cubicBezTo>
                  <a:cubicBezTo>
                    <a:pt x="154418" y="126099"/>
                    <a:pt x="143204" y="131384"/>
                    <a:pt x="133424" y="140375"/>
                  </a:cubicBezTo>
                  <a:cubicBezTo>
                    <a:pt x="123100" y="149909"/>
                    <a:pt x="114949" y="163493"/>
                    <a:pt x="102105" y="169866"/>
                  </a:cubicBezTo>
                  <a:cubicBezTo>
                    <a:pt x="93213" y="174263"/>
                    <a:pt x="78146" y="177226"/>
                    <a:pt x="72861" y="166309"/>
                  </a:cubicBezTo>
                  <a:cubicBezTo>
                    <a:pt x="69996" y="160480"/>
                    <a:pt x="61993" y="161567"/>
                    <a:pt x="59671" y="167149"/>
                  </a:cubicBezTo>
                  <a:cubicBezTo>
                    <a:pt x="55522" y="177276"/>
                    <a:pt x="51224" y="187353"/>
                    <a:pt x="46976" y="197430"/>
                  </a:cubicBezTo>
                  <a:cubicBezTo>
                    <a:pt x="45642" y="200641"/>
                    <a:pt x="43073" y="211361"/>
                    <a:pt x="39122" y="212250"/>
                  </a:cubicBezTo>
                  <a:cubicBezTo>
                    <a:pt x="37096" y="212695"/>
                    <a:pt x="35071" y="210966"/>
                    <a:pt x="33540" y="209879"/>
                  </a:cubicBezTo>
                  <a:cubicBezTo>
                    <a:pt x="24203" y="203210"/>
                    <a:pt x="17930" y="195356"/>
                    <a:pt x="5432" y="196541"/>
                  </a:cubicBezTo>
                  <a:cubicBezTo>
                    <a:pt x="3999" y="196690"/>
                    <a:pt x="2567" y="198023"/>
                    <a:pt x="2171" y="199357"/>
                  </a:cubicBezTo>
                  <a:cubicBezTo>
                    <a:pt x="-1286" y="211064"/>
                    <a:pt x="-348" y="221685"/>
                    <a:pt x="3110" y="233244"/>
                  </a:cubicBezTo>
                  <a:cubicBezTo>
                    <a:pt x="3505" y="234035"/>
                    <a:pt x="4641" y="233837"/>
                    <a:pt x="4493" y="233047"/>
                  </a:cubicBezTo>
                  <a:lnTo>
                    <a:pt x="4493" y="23304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7" name="任意多边形: 形状 266"/>
            <p:cNvSpPr/>
            <p:nvPr/>
          </p:nvSpPr>
          <p:spPr>
            <a:xfrm>
              <a:off x="7198035" y="5161536"/>
              <a:ext cx="349799" cy="184717"/>
            </a:xfrm>
            <a:custGeom>
              <a:avLst/>
              <a:gdLst>
                <a:gd name="connsiteX0" fmla="*/ 3159 w 349799"/>
                <a:gd name="connsiteY0" fmla="*/ 184623 h 184717"/>
                <a:gd name="connsiteX1" fmla="*/ 37393 w 349799"/>
                <a:gd name="connsiteY1" fmla="*/ 163530 h 184717"/>
                <a:gd name="connsiteX2" fmla="*/ 50335 w 349799"/>
                <a:gd name="connsiteY2" fmla="*/ 148068 h 184717"/>
                <a:gd name="connsiteX3" fmla="*/ 63870 w 349799"/>
                <a:gd name="connsiteY3" fmla="*/ 129198 h 184717"/>
                <a:gd name="connsiteX4" fmla="*/ 78789 w 349799"/>
                <a:gd name="connsiteY4" fmla="*/ 135571 h 184717"/>
                <a:gd name="connsiteX5" fmla="*/ 91830 w 349799"/>
                <a:gd name="connsiteY5" fmla="*/ 142783 h 184717"/>
                <a:gd name="connsiteX6" fmla="*/ 120580 w 349799"/>
                <a:gd name="connsiteY6" fmla="*/ 133891 h 184717"/>
                <a:gd name="connsiteX7" fmla="*/ 143451 w 349799"/>
                <a:gd name="connsiteY7" fmla="*/ 99410 h 184717"/>
                <a:gd name="connsiteX8" fmla="*/ 158765 w 349799"/>
                <a:gd name="connsiteY8" fmla="*/ 88246 h 184717"/>
                <a:gd name="connsiteX9" fmla="*/ 177289 w 349799"/>
                <a:gd name="connsiteY9" fmla="*/ 93137 h 184717"/>
                <a:gd name="connsiteX10" fmla="*/ 244175 w 349799"/>
                <a:gd name="connsiteY10" fmla="*/ 68932 h 184717"/>
                <a:gd name="connsiteX11" fmla="*/ 292537 w 349799"/>
                <a:gd name="connsiteY11" fmla="*/ 39589 h 184717"/>
                <a:gd name="connsiteX12" fmla="*/ 345738 w 349799"/>
                <a:gd name="connsiteY12" fmla="*/ 14890 h 184717"/>
                <a:gd name="connsiteX13" fmla="*/ 340897 w 349799"/>
                <a:gd name="connsiteY13" fmla="*/ 367 h 184717"/>
                <a:gd name="connsiteX14" fmla="*/ 251783 w 349799"/>
                <a:gd name="connsiteY14" fmla="*/ 45220 h 184717"/>
                <a:gd name="connsiteX15" fmla="*/ 215030 w 349799"/>
                <a:gd name="connsiteY15" fmla="*/ 69821 h 184717"/>
                <a:gd name="connsiteX16" fmla="*/ 178722 w 349799"/>
                <a:gd name="connsiteY16" fmla="*/ 77675 h 184717"/>
                <a:gd name="connsiteX17" fmla="*/ 145230 w 349799"/>
                <a:gd name="connsiteY17" fmla="*/ 77527 h 184717"/>
                <a:gd name="connsiteX18" fmla="*/ 121074 w 349799"/>
                <a:gd name="connsiteY18" fmla="*/ 107660 h 184717"/>
                <a:gd name="connsiteX19" fmla="*/ 93756 w 349799"/>
                <a:gd name="connsiteY19" fmla="*/ 128358 h 184717"/>
                <a:gd name="connsiteX20" fmla="*/ 80962 w 349799"/>
                <a:gd name="connsiteY20" fmla="*/ 116453 h 184717"/>
                <a:gd name="connsiteX21" fmla="*/ 65747 w 349799"/>
                <a:gd name="connsiteY21" fmla="*/ 113687 h 184717"/>
                <a:gd name="connsiteX22" fmla="*/ 37985 w 349799"/>
                <a:gd name="connsiteY22" fmla="*/ 143474 h 184717"/>
                <a:gd name="connsiteX23" fmla="*/ 739 w 349799"/>
                <a:gd name="connsiteY23" fmla="*/ 180128 h 184717"/>
                <a:gd name="connsiteX24" fmla="*/ 3159 w 349799"/>
                <a:gd name="connsiteY24" fmla="*/ 184623 h 184717"/>
                <a:gd name="connsiteX25" fmla="*/ 3159 w 349799"/>
                <a:gd name="connsiteY25" fmla="*/ 184623 h 18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49799" h="184717">
                  <a:moveTo>
                    <a:pt x="3159" y="184623"/>
                  </a:moveTo>
                  <a:cubicBezTo>
                    <a:pt x="16349" y="180573"/>
                    <a:pt x="27759" y="173311"/>
                    <a:pt x="37393" y="163530"/>
                  </a:cubicBezTo>
                  <a:cubicBezTo>
                    <a:pt x="42085" y="158738"/>
                    <a:pt x="46482" y="153552"/>
                    <a:pt x="50335" y="148068"/>
                  </a:cubicBezTo>
                  <a:cubicBezTo>
                    <a:pt x="54534" y="142091"/>
                    <a:pt x="57794" y="133545"/>
                    <a:pt x="63870" y="129198"/>
                  </a:cubicBezTo>
                  <a:cubicBezTo>
                    <a:pt x="71576" y="123715"/>
                    <a:pt x="74194" y="130433"/>
                    <a:pt x="78789" y="135571"/>
                  </a:cubicBezTo>
                  <a:cubicBezTo>
                    <a:pt x="82197" y="139374"/>
                    <a:pt x="86841" y="141795"/>
                    <a:pt x="91830" y="142783"/>
                  </a:cubicBezTo>
                  <a:cubicBezTo>
                    <a:pt x="102055" y="144759"/>
                    <a:pt x="112972" y="140757"/>
                    <a:pt x="120580" y="133891"/>
                  </a:cubicBezTo>
                  <a:cubicBezTo>
                    <a:pt x="131102" y="124357"/>
                    <a:pt x="135054" y="110476"/>
                    <a:pt x="143451" y="99410"/>
                  </a:cubicBezTo>
                  <a:cubicBezTo>
                    <a:pt x="147156" y="94471"/>
                    <a:pt x="152491" y="89382"/>
                    <a:pt x="158765" y="88246"/>
                  </a:cubicBezTo>
                  <a:cubicBezTo>
                    <a:pt x="165236" y="87011"/>
                    <a:pt x="171213" y="91556"/>
                    <a:pt x="177289" y="93137"/>
                  </a:cubicBezTo>
                  <a:cubicBezTo>
                    <a:pt x="202285" y="99509"/>
                    <a:pt x="224860" y="82269"/>
                    <a:pt x="244175" y="68932"/>
                  </a:cubicBezTo>
                  <a:cubicBezTo>
                    <a:pt x="259686" y="58212"/>
                    <a:pt x="275889" y="48431"/>
                    <a:pt x="292537" y="39589"/>
                  </a:cubicBezTo>
                  <a:cubicBezTo>
                    <a:pt x="309875" y="30351"/>
                    <a:pt x="328004" y="23189"/>
                    <a:pt x="345738" y="14890"/>
                  </a:cubicBezTo>
                  <a:cubicBezTo>
                    <a:pt x="353395" y="11284"/>
                    <a:pt x="349345" y="-2400"/>
                    <a:pt x="340897" y="367"/>
                  </a:cubicBezTo>
                  <a:cubicBezTo>
                    <a:pt x="309579" y="10542"/>
                    <a:pt x="279396" y="27536"/>
                    <a:pt x="251783" y="45220"/>
                  </a:cubicBezTo>
                  <a:cubicBezTo>
                    <a:pt x="239384" y="53173"/>
                    <a:pt x="227725" y="62362"/>
                    <a:pt x="215030" y="69821"/>
                  </a:cubicBezTo>
                  <a:cubicBezTo>
                    <a:pt x="204113" y="76243"/>
                    <a:pt x="191467" y="81874"/>
                    <a:pt x="178722" y="77675"/>
                  </a:cubicBezTo>
                  <a:cubicBezTo>
                    <a:pt x="166570" y="73625"/>
                    <a:pt x="157234" y="70265"/>
                    <a:pt x="145230" y="77527"/>
                  </a:cubicBezTo>
                  <a:cubicBezTo>
                    <a:pt x="133522" y="84591"/>
                    <a:pt x="127446" y="96101"/>
                    <a:pt x="121074" y="107660"/>
                  </a:cubicBezTo>
                  <a:cubicBezTo>
                    <a:pt x="115887" y="117046"/>
                    <a:pt x="106896" y="131618"/>
                    <a:pt x="93756" y="128358"/>
                  </a:cubicBezTo>
                  <a:cubicBezTo>
                    <a:pt x="87680" y="126876"/>
                    <a:pt x="85852" y="119862"/>
                    <a:pt x="80962" y="116453"/>
                  </a:cubicBezTo>
                  <a:cubicBezTo>
                    <a:pt x="76565" y="113391"/>
                    <a:pt x="70934" y="112600"/>
                    <a:pt x="65747" y="113687"/>
                  </a:cubicBezTo>
                  <a:cubicBezTo>
                    <a:pt x="50878" y="116799"/>
                    <a:pt x="45642" y="132360"/>
                    <a:pt x="37985" y="143474"/>
                  </a:cubicBezTo>
                  <a:cubicBezTo>
                    <a:pt x="28056" y="157948"/>
                    <a:pt x="14373" y="169260"/>
                    <a:pt x="739" y="180128"/>
                  </a:cubicBezTo>
                  <a:cubicBezTo>
                    <a:pt x="-1040" y="181560"/>
                    <a:pt x="640" y="185364"/>
                    <a:pt x="3159" y="184623"/>
                  </a:cubicBezTo>
                  <a:lnTo>
                    <a:pt x="3159" y="18462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8" name="任意多边形: 形状 267"/>
            <p:cNvSpPr/>
            <p:nvPr/>
          </p:nvSpPr>
          <p:spPr>
            <a:xfrm>
              <a:off x="7245317" y="5182540"/>
              <a:ext cx="442936" cy="250437"/>
            </a:xfrm>
            <a:custGeom>
              <a:avLst/>
              <a:gdLst>
                <a:gd name="connsiteX0" fmla="*/ 6609 w 442936"/>
                <a:gd name="connsiteY0" fmla="*/ 230258 h 250437"/>
                <a:gd name="connsiteX1" fmla="*/ 4732 w 442936"/>
                <a:gd name="connsiteY1" fmla="*/ 249721 h 250437"/>
                <a:gd name="connsiteX2" fmla="*/ 10462 w 442936"/>
                <a:gd name="connsiteY2" fmla="*/ 248585 h 250437"/>
                <a:gd name="connsiteX3" fmla="*/ 72062 w 442936"/>
                <a:gd name="connsiteY3" fmla="*/ 198741 h 250437"/>
                <a:gd name="connsiteX4" fmla="*/ 111779 w 442936"/>
                <a:gd name="connsiteY4" fmla="*/ 194098 h 250437"/>
                <a:gd name="connsiteX5" fmla="*/ 143048 w 442936"/>
                <a:gd name="connsiteY5" fmla="*/ 178587 h 250437"/>
                <a:gd name="connsiteX6" fmla="*/ 152632 w 442936"/>
                <a:gd name="connsiteY6" fmla="*/ 166237 h 250437"/>
                <a:gd name="connsiteX7" fmla="*/ 171601 w 442936"/>
                <a:gd name="connsiteY7" fmla="*/ 162138 h 250437"/>
                <a:gd name="connsiteX8" fmla="*/ 202672 w 442936"/>
                <a:gd name="connsiteY8" fmla="*/ 152702 h 250437"/>
                <a:gd name="connsiteX9" fmla="*/ 229694 w 442936"/>
                <a:gd name="connsiteY9" fmla="*/ 129781 h 250437"/>
                <a:gd name="connsiteX10" fmla="*/ 257505 w 442936"/>
                <a:gd name="connsiteY10" fmla="*/ 115949 h 250437"/>
                <a:gd name="connsiteX11" fmla="*/ 278153 w 442936"/>
                <a:gd name="connsiteY11" fmla="*/ 118074 h 250437"/>
                <a:gd name="connsiteX12" fmla="*/ 296481 w 442936"/>
                <a:gd name="connsiteY12" fmla="*/ 107849 h 250437"/>
                <a:gd name="connsiteX13" fmla="*/ 310114 w 442936"/>
                <a:gd name="connsiteY13" fmla="*/ 84878 h 250437"/>
                <a:gd name="connsiteX14" fmla="*/ 324144 w 442936"/>
                <a:gd name="connsiteY14" fmla="*/ 60425 h 250437"/>
                <a:gd name="connsiteX15" fmla="*/ 308583 w 442936"/>
                <a:gd name="connsiteY15" fmla="*/ 55091 h 250437"/>
                <a:gd name="connsiteX16" fmla="*/ 319500 w 442936"/>
                <a:gd name="connsiteY16" fmla="*/ 89422 h 250437"/>
                <a:gd name="connsiteX17" fmla="*/ 332937 w 442936"/>
                <a:gd name="connsiteY17" fmla="*/ 88484 h 250437"/>
                <a:gd name="connsiteX18" fmla="*/ 375321 w 442936"/>
                <a:gd name="connsiteY18" fmla="*/ 34096 h 250437"/>
                <a:gd name="connsiteX19" fmla="*/ 359859 w 442936"/>
                <a:gd name="connsiteY19" fmla="*/ 30935 h 250437"/>
                <a:gd name="connsiteX20" fmla="*/ 406936 w 442936"/>
                <a:gd name="connsiteY20" fmla="*/ 56276 h 250437"/>
                <a:gd name="connsiteX21" fmla="*/ 432277 w 442936"/>
                <a:gd name="connsiteY21" fmla="*/ 35973 h 250437"/>
                <a:gd name="connsiteX22" fmla="*/ 442453 w 442936"/>
                <a:gd name="connsiteY22" fmla="*/ 4259 h 250437"/>
                <a:gd name="connsiteX23" fmla="*/ 433759 w 442936"/>
                <a:gd name="connsiteY23" fmla="*/ 1295 h 250437"/>
                <a:gd name="connsiteX24" fmla="*/ 408072 w 442936"/>
                <a:gd name="connsiteY24" fmla="*/ 36813 h 250437"/>
                <a:gd name="connsiteX25" fmla="*/ 376654 w 442936"/>
                <a:gd name="connsiteY25" fmla="*/ 27773 h 250437"/>
                <a:gd name="connsiteX26" fmla="*/ 361193 w 442936"/>
                <a:gd name="connsiteY26" fmla="*/ 24611 h 250437"/>
                <a:gd name="connsiteX27" fmla="*/ 318858 w 442936"/>
                <a:gd name="connsiteY27" fmla="*/ 79049 h 250437"/>
                <a:gd name="connsiteX28" fmla="*/ 332295 w 442936"/>
                <a:gd name="connsiteY28" fmla="*/ 78110 h 250437"/>
                <a:gd name="connsiteX29" fmla="*/ 325576 w 442936"/>
                <a:gd name="connsiteY29" fmla="*/ 56276 h 250437"/>
                <a:gd name="connsiteX30" fmla="*/ 310016 w 442936"/>
                <a:gd name="connsiteY30" fmla="*/ 50941 h 250437"/>
                <a:gd name="connsiteX31" fmla="*/ 285316 w 442936"/>
                <a:gd name="connsiteY31" fmla="*/ 94017 h 250437"/>
                <a:gd name="connsiteX32" fmla="*/ 268521 w 442936"/>
                <a:gd name="connsiteY32" fmla="*/ 100340 h 250437"/>
                <a:gd name="connsiteX33" fmla="*/ 250391 w 442936"/>
                <a:gd name="connsiteY33" fmla="*/ 99599 h 250437"/>
                <a:gd name="connsiteX34" fmla="*/ 195312 w 442936"/>
                <a:gd name="connsiteY34" fmla="*/ 137982 h 250437"/>
                <a:gd name="connsiteX35" fmla="*/ 180640 w 442936"/>
                <a:gd name="connsiteY35" fmla="*/ 145292 h 250437"/>
                <a:gd name="connsiteX36" fmla="*/ 161573 w 442936"/>
                <a:gd name="connsiteY36" fmla="*/ 145737 h 250437"/>
                <a:gd name="connsiteX37" fmla="*/ 134552 w 442936"/>
                <a:gd name="connsiteY37" fmla="*/ 163422 h 250437"/>
                <a:gd name="connsiteX38" fmla="*/ 123882 w 442936"/>
                <a:gd name="connsiteY38" fmla="*/ 176167 h 250437"/>
                <a:gd name="connsiteX39" fmla="*/ 101059 w 442936"/>
                <a:gd name="connsiteY39" fmla="*/ 179031 h 250437"/>
                <a:gd name="connsiteX40" fmla="*/ 64405 w 442936"/>
                <a:gd name="connsiteY40" fmla="*/ 186491 h 250437"/>
                <a:gd name="connsiteX41" fmla="*/ 3152 w 442936"/>
                <a:gd name="connsiteY41" fmla="*/ 244880 h 250437"/>
                <a:gd name="connsiteX42" fmla="*/ 8388 w 442936"/>
                <a:gd name="connsiteY42" fmla="*/ 242311 h 250437"/>
                <a:gd name="connsiteX43" fmla="*/ 8091 w 442936"/>
                <a:gd name="connsiteY43" fmla="*/ 233123 h 250437"/>
                <a:gd name="connsiteX44" fmla="*/ 6609 w 442936"/>
                <a:gd name="connsiteY44" fmla="*/ 230258 h 250437"/>
                <a:gd name="connsiteX45" fmla="*/ 6609 w 442936"/>
                <a:gd name="connsiteY45" fmla="*/ 230258 h 25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936" h="250437">
                  <a:moveTo>
                    <a:pt x="6609" y="230258"/>
                  </a:moveTo>
                  <a:cubicBezTo>
                    <a:pt x="-1887" y="233716"/>
                    <a:pt x="-1838" y="244485"/>
                    <a:pt x="4732" y="249721"/>
                  </a:cubicBezTo>
                  <a:cubicBezTo>
                    <a:pt x="6510" y="251153"/>
                    <a:pt x="9277" y="250264"/>
                    <a:pt x="10462" y="248585"/>
                  </a:cubicBezTo>
                  <a:cubicBezTo>
                    <a:pt x="26171" y="226306"/>
                    <a:pt x="45585" y="207386"/>
                    <a:pt x="72062" y="198741"/>
                  </a:cubicBezTo>
                  <a:cubicBezTo>
                    <a:pt x="85302" y="194444"/>
                    <a:pt x="98046" y="194197"/>
                    <a:pt x="111779" y="194098"/>
                  </a:cubicBezTo>
                  <a:cubicBezTo>
                    <a:pt x="125314" y="194049"/>
                    <a:pt x="134749" y="189109"/>
                    <a:pt x="143048" y="178587"/>
                  </a:cubicBezTo>
                  <a:cubicBezTo>
                    <a:pt x="146259" y="174537"/>
                    <a:pt x="148927" y="169893"/>
                    <a:pt x="152632" y="166237"/>
                  </a:cubicBezTo>
                  <a:cubicBezTo>
                    <a:pt x="158213" y="160754"/>
                    <a:pt x="164388" y="161890"/>
                    <a:pt x="171601" y="162138"/>
                  </a:cubicBezTo>
                  <a:cubicBezTo>
                    <a:pt x="183061" y="162533"/>
                    <a:pt x="193188" y="159025"/>
                    <a:pt x="202672" y="152702"/>
                  </a:cubicBezTo>
                  <a:cubicBezTo>
                    <a:pt x="212552" y="146083"/>
                    <a:pt x="220752" y="137537"/>
                    <a:pt x="229694" y="129781"/>
                  </a:cubicBezTo>
                  <a:cubicBezTo>
                    <a:pt x="237548" y="122964"/>
                    <a:pt x="246587" y="115802"/>
                    <a:pt x="257505" y="115949"/>
                  </a:cubicBezTo>
                  <a:cubicBezTo>
                    <a:pt x="264470" y="116048"/>
                    <a:pt x="271139" y="118617"/>
                    <a:pt x="278153" y="118074"/>
                  </a:cubicBezTo>
                  <a:cubicBezTo>
                    <a:pt x="285711" y="117481"/>
                    <a:pt x="291837" y="113826"/>
                    <a:pt x="296481" y="107849"/>
                  </a:cubicBezTo>
                  <a:cubicBezTo>
                    <a:pt x="301865" y="100883"/>
                    <a:pt x="305768" y="92485"/>
                    <a:pt x="310114" y="84878"/>
                  </a:cubicBezTo>
                  <a:cubicBezTo>
                    <a:pt x="314807" y="76727"/>
                    <a:pt x="319450" y="68576"/>
                    <a:pt x="324144" y="60425"/>
                  </a:cubicBezTo>
                  <a:cubicBezTo>
                    <a:pt x="318957" y="58647"/>
                    <a:pt x="313770" y="56869"/>
                    <a:pt x="308583" y="55091"/>
                  </a:cubicBezTo>
                  <a:cubicBezTo>
                    <a:pt x="308583" y="67934"/>
                    <a:pt x="312189" y="78900"/>
                    <a:pt x="319500" y="89422"/>
                  </a:cubicBezTo>
                  <a:cubicBezTo>
                    <a:pt x="322859" y="94264"/>
                    <a:pt x="329972" y="92337"/>
                    <a:pt x="332937" y="88484"/>
                  </a:cubicBezTo>
                  <a:cubicBezTo>
                    <a:pt x="347065" y="70355"/>
                    <a:pt x="361193" y="52226"/>
                    <a:pt x="375321" y="34096"/>
                  </a:cubicBezTo>
                  <a:cubicBezTo>
                    <a:pt x="370133" y="33059"/>
                    <a:pt x="364996" y="32021"/>
                    <a:pt x="359859" y="30935"/>
                  </a:cubicBezTo>
                  <a:cubicBezTo>
                    <a:pt x="362773" y="52522"/>
                    <a:pt x="387769" y="62401"/>
                    <a:pt x="406936" y="56276"/>
                  </a:cubicBezTo>
                  <a:cubicBezTo>
                    <a:pt x="417507" y="52917"/>
                    <a:pt x="426053" y="44964"/>
                    <a:pt x="432277" y="35973"/>
                  </a:cubicBezTo>
                  <a:cubicBezTo>
                    <a:pt x="438600" y="26835"/>
                    <a:pt x="444725" y="15522"/>
                    <a:pt x="442453" y="4259"/>
                  </a:cubicBezTo>
                  <a:cubicBezTo>
                    <a:pt x="441663" y="308"/>
                    <a:pt x="436822" y="-1372"/>
                    <a:pt x="433759" y="1295"/>
                  </a:cubicBezTo>
                  <a:cubicBezTo>
                    <a:pt x="422447" y="11076"/>
                    <a:pt x="421064" y="27773"/>
                    <a:pt x="408072" y="36813"/>
                  </a:cubicBezTo>
                  <a:cubicBezTo>
                    <a:pt x="397994" y="43828"/>
                    <a:pt x="378630" y="42346"/>
                    <a:pt x="376654" y="27773"/>
                  </a:cubicBezTo>
                  <a:cubicBezTo>
                    <a:pt x="375567" y="19869"/>
                    <a:pt x="365441" y="19178"/>
                    <a:pt x="361193" y="24611"/>
                  </a:cubicBezTo>
                  <a:cubicBezTo>
                    <a:pt x="347065" y="42741"/>
                    <a:pt x="332986" y="60920"/>
                    <a:pt x="318858" y="79049"/>
                  </a:cubicBezTo>
                  <a:cubicBezTo>
                    <a:pt x="323353" y="78753"/>
                    <a:pt x="327799" y="78407"/>
                    <a:pt x="332295" y="78110"/>
                  </a:cubicBezTo>
                  <a:cubicBezTo>
                    <a:pt x="327799" y="71639"/>
                    <a:pt x="325576" y="64130"/>
                    <a:pt x="325576" y="56276"/>
                  </a:cubicBezTo>
                  <a:cubicBezTo>
                    <a:pt x="325576" y="48471"/>
                    <a:pt x="314609" y="42988"/>
                    <a:pt x="310016" y="50941"/>
                  </a:cubicBezTo>
                  <a:cubicBezTo>
                    <a:pt x="301815" y="65266"/>
                    <a:pt x="294059" y="80037"/>
                    <a:pt x="285316" y="94017"/>
                  </a:cubicBezTo>
                  <a:cubicBezTo>
                    <a:pt x="280722" y="101377"/>
                    <a:pt x="276721" y="101723"/>
                    <a:pt x="268521" y="100340"/>
                  </a:cubicBezTo>
                  <a:cubicBezTo>
                    <a:pt x="262445" y="99302"/>
                    <a:pt x="256566" y="98562"/>
                    <a:pt x="250391" y="99599"/>
                  </a:cubicBezTo>
                  <a:cubicBezTo>
                    <a:pt x="227174" y="103501"/>
                    <a:pt x="213145" y="124940"/>
                    <a:pt x="195312" y="137982"/>
                  </a:cubicBezTo>
                  <a:cubicBezTo>
                    <a:pt x="190916" y="141193"/>
                    <a:pt x="185976" y="144057"/>
                    <a:pt x="180640" y="145292"/>
                  </a:cubicBezTo>
                  <a:cubicBezTo>
                    <a:pt x="174367" y="146774"/>
                    <a:pt x="167945" y="145391"/>
                    <a:pt x="161573" y="145737"/>
                  </a:cubicBezTo>
                  <a:cubicBezTo>
                    <a:pt x="149272" y="146379"/>
                    <a:pt x="141369" y="153937"/>
                    <a:pt x="134552" y="163422"/>
                  </a:cubicBezTo>
                  <a:cubicBezTo>
                    <a:pt x="131440" y="167768"/>
                    <a:pt x="128525" y="173203"/>
                    <a:pt x="123882" y="176167"/>
                  </a:cubicBezTo>
                  <a:cubicBezTo>
                    <a:pt x="117312" y="180415"/>
                    <a:pt x="108469" y="178785"/>
                    <a:pt x="101059" y="179031"/>
                  </a:cubicBezTo>
                  <a:cubicBezTo>
                    <a:pt x="88462" y="179476"/>
                    <a:pt x="76212" y="182045"/>
                    <a:pt x="64405" y="186491"/>
                  </a:cubicBezTo>
                  <a:cubicBezTo>
                    <a:pt x="37780" y="196568"/>
                    <a:pt x="12439" y="217315"/>
                    <a:pt x="3152" y="244880"/>
                  </a:cubicBezTo>
                  <a:cubicBezTo>
                    <a:pt x="4880" y="244040"/>
                    <a:pt x="6659" y="243151"/>
                    <a:pt x="8388" y="242311"/>
                  </a:cubicBezTo>
                  <a:cubicBezTo>
                    <a:pt x="4534" y="239545"/>
                    <a:pt x="4436" y="236482"/>
                    <a:pt x="8091" y="233123"/>
                  </a:cubicBezTo>
                  <a:cubicBezTo>
                    <a:pt x="9771" y="232036"/>
                    <a:pt x="8585" y="229418"/>
                    <a:pt x="6609" y="230258"/>
                  </a:cubicBezTo>
                  <a:lnTo>
                    <a:pt x="6609" y="23025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69" name="任意多边形: 形状 268"/>
            <p:cNvSpPr/>
            <p:nvPr/>
          </p:nvSpPr>
          <p:spPr>
            <a:xfrm>
              <a:off x="7602584" y="5096540"/>
              <a:ext cx="61216" cy="47416"/>
            </a:xfrm>
            <a:custGeom>
              <a:avLst/>
              <a:gdLst>
                <a:gd name="connsiteX0" fmla="*/ 2740 w 61216"/>
                <a:gd name="connsiteY0" fmla="*/ 46246 h 47416"/>
                <a:gd name="connsiteX1" fmla="*/ 13608 w 61216"/>
                <a:gd name="connsiteY1" fmla="*/ 32117 h 47416"/>
                <a:gd name="connsiteX2" fmla="*/ 23142 w 61216"/>
                <a:gd name="connsiteY2" fmla="*/ 30735 h 47416"/>
                <a:gd name="connsiteX3" fmla="*/ 34108 w 61216"/>
                <a:gd name="connsiteY3" fmla="*/ 30685 h 47416"/>
                <a:gd name="connsiteX4" fmla="*/ 53571 w 61216"/>
                <a:gd name="connsiteY4" fmla="*/ 24362 h 47416"/>
                <a:gd name="connsiteX5" fmla="*/ 60635 w 61216"/>
                <a:gd name="connsiteY5" fmla="*/ 5887 h 47416"/>
                <a:gd name="connsiteX6" fmla="*/ 45766 w 61216"/>
                <a:gd name="connsiteY6" fmla="*/ 8702 h 47416"/>
                <a:gd name="connsiteX7" fmla="*/ 45717 w 61216"/>
                <a:gd name="connsiteY7" fmla="*/ 9839 h 47416"/>
                <a:gd name="connsiteX8" fmla="*/ 45371 w 61216"/>
                <a:gd name="connsiteY8" fmla="*/ 10679 h 47416"/>
                <a:gd name="connsiteX9" fmla="*/ 44680 w 61216"/>
                <a:gd name="connsiteY9" fmla="*/ 11716 h 47416"/>
                <a:gd name="connsiteX10" fmla="*/ 43691 w 61216"/>
                <a:gd name="connsiteY10" fmla="*/ 12605 h 47416"/>
                <a:gd name="connsiteX11" fmla="*/ 42111 w 61216"/>
                <a:gd name="connsiteY11" fmla="*/ 13791 h 47416"/>
                <a:gd name="connsiteX12" fmla="*/ 41419 w 61216"/>
                <a:gd name="connsiteY12" fmla="*/ 14186 h 47416"/>
                <a:gd name="connsiteX13" fmla="*/ 39246 w 61216"/>
                <a:gd name="connsiteY13" fmla="*/ 15223 h 47416"/>
                <a:gd name="connsiteX14" fmla="*/ 36331 w 61216"/>
                <a:gd name="connsiteY14" fmla="*/ 15965 h 47416"/>
                <a:gd name="connsiteX15" fmla="*/ 31144 w 61216"/>
                <a:gd name="connsiteY15" fmla="*/ 16607 h 47416"/>
                <a:gd name="connsiteX16" fmla="*/ 20276 w 61216"/>
                <a:gd name="connsiteY16" fmla="*/ 17693 h 47416"/>
                <a:gd name="connsiteX17" fmla="*/ 4172 w 61216"/>
                <a:gd name="connsiteY17" fmla="*/ 29549 h 47416"/>
                <a:gd name="connsiteX18" fmla="*/ 72 w 61216"/>
                <a:gd name="connsiteY18" fmla="*/ 46394 h 47416"/>
                <a:gd name="connsiteX19" fmla="*/ 2740 w 61216"/>
                <a:gd name="connsiteY19" fmla="*/ 46246 h 47416"/>
                <a:gd name="connsiteX20" fmla="*/ 2740 w 61216"/>
                <a:gd name="connsiteY20" fmla="*/ 46246 h 4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216" h="47416">
                  <a:moveTo>
                    <a:pt x="2740" y="46246"/>
                  </a:moveTo>
                  <a:cubicBezTo>
                    <a:pt x="3185" y="40120"/>
                    <a:pt x="7038" y="33205"/>
                    <a:pt x="13608" y="32117"/>
                  </a:cubicBezTo>
                  <a:cubicBezTo>
                    <a:pt x="16769" y="31574"/>
                    <a:pt x="19931" y="30834"/>
                    <a:pt x="23142" y="30735"/>
                  </a:cubicBezTo>
                  <a:cubicBezTo>
                    <a:pt x="26797" y="30586"/>
                    <a:pt x="30453" y="30834"/>
                    <a:pt x="34108" y="30685"/>
                  </a:cubicBezTo>
                  <a:cubicBezTo>
                    <a:pt x="41221" y="30438"/>
                    <a:pt x="47939" y="28956"/>
                    <a:pt x="53571" y="24362"/>
                  </a:cubicBezTo>
                  <a:cubicBezTo>
                    <a:pt x="58758" y="20163"/>
                    <a:pt x="62759" y="12655"/>
                    <a:pt x="60635" y="5887"/>
                  </a:cubicBezTo>
                  <a:cubicBezTo>
                    <a:pt x="57721" y="-3400"/>
                    <a:pt x="44877" y="-1128"/>
                    <a:pt x="45766" y="8702"/>
                  </a:cubicBezTo>
                  <a:cubicBezTo>
                    <a:pt x="45618" y="7320"/>
                    <a:pt x="45371" y="11370"/>
                    <a:pt x="45717" y="9839"/>
                  </a:cubicBezTo>
                  <a:cubicBezTo>
                    <a:pt x="45322" y="11469"/>
                    <a:pt x="46260" y="9246"/>
                    <a:pt x="45371" y="10679"/>
                  </a:cubicBezTo>
                  <a:cubicBezTo>
                    <a:pt x="45272" y="10827"/>
                    <a:pt x="44136" y="12309"/>
                    <a:pt x="44680" y="11716"/>
                  </a:cubicBezTo>
                  <a:cubicBezTo>
                    <a:pt x="45173" y="11123"/>
                    <a:pt x="43840" y="12506"/>
                    <a:pt x="43691" y="12605"/>
                  </a:cubicBezTo>
                  <a:cubicBezTo>
                    <a:pt x="43197" y="13050"/>
                    <a:pt x="42654" y="13445"/>
                    <a:pt x="42111" y="13791"/>
                  </a:cubicBezTo>
                  <a:cubicBezTo>
                    <a:pt x="41518" y="14235"/>
                    <a:pt x="42555" y="13593"/>
                    <a:pt x="41419" y="14186"/>
                  </a:cubicBezTo>
                  <a:cubicBezTo>
                    <a:pt x="40678" y="14581"/>
                    <a:pt x="39986" y="14927"/>
                    <a:pt x="39246" y="15223"/>
                  </a:cubicBezTo>
                  <a:cubicBezTo>
                    <a:pt x="38455" y="15569"/>
                    <a:pt x="38011" y="15668"/>
                    <a:pt x="36331" y="15965"/>
                  </a:cubicBezTo>
                  <a:cubicBezTo>
                    <a:pt x="34602" y="16261"/>
                    <a:pt x="32873" y="16458"/>
                    <a:pt x="31144" y="16607"/>
                  </a:cubicBezTo>
                  <a:cubicBezTo>
                    <a:pt x="27489" y="16903"/>
                    <a:pt x="23882" y="17002"/>
                    <a:pt x="20276" y="17693"/>
                  </a:cubicBezTo>
                  <a:cubicBezTo>
                    <a:pt x="12965" y="19077"/>
                    <a:pt x="7779" y="23078"/>
                    <a:pt x="4172" y="29549"/>
                  </a:cubicBezTo>
                  <a:cubicBezTo>
                    <a:pt x="1258" y="34785"/>
                    <a:pt x="-372" y="40367"/>
                    <a:pt x="72" y="46394"/>
                  </a:cubicBezTo>
                  <a:cubicBezTo>
                    <a:pt x="270" y="47876"/>
                    <a:pt x="2641" y="47678"/>
                    <a:pt x="2740" y="46246"/>
                  </a:cubicBezTo>
                  <a:lnTo>
                    <a:pt x="2740" y="4624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0" name="任意多边形: 形状 269"/>
            <p:cNvSpPr/>
            <p:nvPr/>
          </p:nvSpPr>
          <p:spPr>
            <a:xfrm>
              <a:off x="7250823" y="5309786"/>
              <a:ext cx="505605" cy="277710"/>
            </a:xfrm>
            <a:custGeom>
              <a:avLst/>
              <a:gdLst>
                <a:gd name="connsiteX0" fmla="*/ 2980 w 505605"/>
                <a:gd name="connsiteY0" fmla="*/ 277489 h 277710"/>
                <a:gd name="connsiteX1" fmla="*/ 48180 w 505605"/>
                <a:gd name="connsiteY1" fmla="*/ 235648 h 277710"/>
                <a:gd name="connsiteX2" fmla="*/ 36917 w 505605"/>
                <a:gd name="connsiteY2" fmla="*/ 234907 h 277710"/>
                <a:gd name="connsiteX3" fmla="*/ 75201 w 505605"/>
                <a:gd name="connsiteY3" fmla="*/ 239649 h 277710"/>
                <a:gd name="connsiteX4" fmla="*/ 90317 w 505605"/>
                <a:gd name="connsiteY4" fmla="*/ 219247 h 277710"/>
                <a:gd name="connsiteX5" fmla="*/ 107508 w 505605"/>
                <a:gd name="connsiteY5" fmla="*/ 190992 h 277710"/>
                <a:gd name="connsiteX6" fmla="*/ 97282 w 505605"/>
                <a:gd name="connsiteY6" fmla="*/ 184076 h 277710"/>
                <a:gd name="connsiteX7" fmla="*/ 138481 w 505605"/>
                <a:gd name="connsiteY7" fmla="*/ 203885 h 277710"/>
                <a:gd name="connsiteX8" fmla="*/ 163032 w 505605"/>
                <a:gd name="connsiteY8" fmla="*/ 179334 h 277710"/>
                <a:gd name="connsiteX9" fmla="*/ 195141 w 505605"/>
                <a:gd name="connsiteY9" fmla="*/ 164909 h 277710"/>
                <a:gd name="connsiteX10" fmla="*/ 223594 w 505605"/>
                <a:gd name="connsiteY10" fmla="*/ 169157 h 277710"/>
                <a:gd name="connsiteX11" fmla="*/ 249282 w 505605"/>
                <a:gd name="connsiteY11" fmla="*/ 147521 h 277710"/>
                <a:gd name="connsiteX12" fmla="*/ 270474 w 505605"/>
                <a:gd name="connsiteY12" fmla="*/ 128107 h 277710"/>
                <a:gd name="connsiteX13" fmla="*/ 290480 w 505605"/>
                <a:gd name="connsiteY13" fmla="*/ 141741 h 277710"/>
                <a:gd name="connsiteX14" fmla="*/ 318933 w 505605"/>
                <a:gd name="connsiteY14" fmla="*/ 136455 h 277710"/>
                <a:gd name="connsiteX15" fmla="*/ 344374 w 505605"/>
                <a:gd name="connsiteY15" fmla="*/ 97283 h 277710"/>
                <a:gd name="connsiteX16" fmla="*/ 333605 w 505605"/>
                <a:gd name="connsiteY16" fmla="*/ 99456 h 277710"/>
                <a:gd name="connsiteX17" fmla="*/ 400046 w 505605"/>
                <a:gd name="connsiteY17" fmla="*/ 68236 h 277710"/>
                <a:gd name="connsiteX18" fmla="*/ 499288 w 505605"/>
                <a:gd name="connsiteY18" fmla="*/ 15083 h 277710"/>
                <a:gd name="connsiteX19" fmla="*/ 490396 w 505605"/>
                <a:gd name="connsiteY19" fmla="*/ 9007 h 277710"/>
                <a:gd name="connsiteX20" fmla="*/ 486938 w 505605"/>
                <a:gd name="connsiteY20" fmla="*/ 24666 h 277710"/>
                <a:gd name="connsiteX21" fmla="*/ 492224 w 505605"/>
                <a:gd name="connsiteY21" fmla="*/ 28173 h 277710"/>
                <a:gd name="connsiteX22" fmla="*/ 505068 w 505605"/>
                <a:gd name="connsiteY22" fmla="*/ 10044 h 277710"/>
                <a:gd name="connsiteX23" fmla="*/ 496472 w 505605"/>
                <a:gd name="connsiteY23" fmla="*/ 115 h 277710"/>
                <a:gd name="connsiteX24" fmla="*/ 404788 w 505605"/>
                <a:gd name="connsiteY24" fmla="*/ 42993 h 277710"/>
                <a:gd name="connsiteX25" fmla="*/ 372185 w 505605"/>
                <a:gd name="connsiteY25" fmla="*/ 75646 h 277710"/>
                <a:gd name="connsiteX26" fmla="*/ 342250 w 505605"/>
                <a:gd name="connsiteY26" fmla="*/ 86464 h 277710"/>
                <a:gd name="connsiteX27" fmla="*/ 331481 w 505605"/>
                <a:gd name="connsiteY27" fmla="*/ 88638 h 277710"/>
                <a:gd name="connsiteX28" fmla="*/ 318687 w 505605"/>
                <a:gd name="connsiteY28" fmla="*/ 108693 h 277710"/>
                <a:gd name="connsiteX29" fmla="*/ 305646 w 505605"/>
                <a:gd name="connsiteY29" fmla="*/ 128403 h 277710"/>
                <a:gd name="connsiteX30" fmla="*/ 293740 w 505605"/>
                <a:gd name="connsiteY30" fmla="*/ 122130 h 277710"/>
                <a:gd name="connsiteX31" fmla="*/ 282576 w 505605"/>
                <a:gd name="connsiteY31" fmla="*/ 113633 h 277710"/>
                <a:gd name="connsiteX32" fmla="*/ 234116 w 505605"/>
                <a:gd name="connsiteY32" fmla="*/ 142334 h 277710"/>
                <a:gd name="connsiteX33" fmla="*/ 217370 w 505605"/>
                <a:gd name="connsiteY33" fmla="*/ 154980 h 277710"/>
                <a:gd name="connsiteX34" fmla="*/ 201167 w 505605"/>
                <a:gd name="connsiteY34" fmla="*/ 150880 h 277710"/>
                <a:gd name="connsiteX35" fmla="*/ 168811 w 505605"/>
                <a:gd name="connsiteY35" fmla="*/ 153300 h 277710"/>
                <a:gd name="connsiteX36" fmla="*/ 142729 w 505605"/>
                <a:gd name="connsiteY36" fmla="*/ 181112 h 277710"/>
                <a:gd name="connsiteX37" fmla="*/ 126032 w 505605"/>
                <a:gd name="connsiteY37" fmla="*/ 193066 h 277710"/>
                <a:gd name="connsiteX38" fmla="*/ 111509 w 505605"/>
                <a:gd name="connsiteY38" fmla="*/ 184965 h 277710"/>
                <a:gd name="connsiteX39" fmla="*/ 101283 w 505605"/>
                <a:gd name="connsiteY39" fmla="*/ 178049 h 277710"/>
                <a:gd name="connsiteX40" fmla="*/ 76090 w 505605"/>
                <a:gd name="connsiteY40" fmla="*/ 216778 h 277710"/>
                <a:gd name="connsiteX41" fmla="*/ 62802 w 505605"/>
                <a:gd name="connsiteY41" fmla="*/ 231054 h 277710"/>
                <a:gd name="connsiteX42" fmla="*/ 48575 w 505605"/>
                <a:gd name="connsiteY42" fmla="*/ 229078 h 277710"/>
                <a:gd name="connsiteX43" fmla="*/ 37312 w 505605"/>
                <a:gd name="connsiteY43" fmla="*/ 228337 h 277710"/>
                <a:gd name="connsiteX44" fmla="*/ 263 w 505605"/>
                <a:gd name="connsiteY44" fmla="*/ 274376 h 277710"/>
                <a:gd name="connsiteX45" fmla="*/ 2980 w 505605"/>
                <a:gd name="connsiteY45" fmla="*/ 277489 h 277710"/>
                <a:gd name="connsiteX46" fmla="*/ 2980 w 505605"/>
                <a:gd name="connsiteY46" fmla="*/ 277489 h 27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5605" h="277710">
                  <a:moveTo>
                    <a:pt x="2980" y="277489"/>
                  </a:moveTo>
                  <a:cubicBezTo>
                    <a:pt x="21850" y="268547"/>
                    <a:pt x="35139" y="251604"/>
                    <a:pt x="48180" y="235648"/>
                  </a:cubicBezTo>
                  <a:cubicBezTo>
                    <a:pt x="44426" y="235401"/>
                    <a:pt x="40671" y="235154"/>
                    <a:pt x="36917" y="234907"/>
                  </a:cubicBezTo>
                  <a:cubicBezTo>
                    <a:pt x="44080" y="250615"/>
                    <a:pt x="63246" y="247997"/>
                    <a:pt x="75201" y="239649"/>
                  </a:cubicBezTo>
                  <a:cubicBezTo>
                    <a:pt x="82710" y="234462"/>
                    <a:pt x="86760" y="227448"/>
                    <a:pt x="90317" y="219247"/>
                  </a:cubicBezTo>
                  <a:cubicBezTo>
                    <a:pt x="94615" y="209368"/>
                    <a:pt x="97776" y="196969"/>
                    <a:pt x="107508" y="190992"/>
                  </a:cubicBezTo>
                  <a:cubicBezTo>
                    <a:pt x="104099" y="188670"/>
                    <a:pt x="100691" y="186397"/>
                    <a:pt x="97282" y="184076"/>
                  </a:cubicBezTo>
                  <a:cubicBezTo>
                    <a:pt x="97727" y="204725"/>
                    <a:pt x="121981" y="212974"/>
                    <a:pt x="138481" y="203885"/>
                  </a:cubicBezTo>
                  <a:cubicBezTo>
                    <a:pt x="148904" y="198154"/>
                    <a:pt x="155770" y="188423"/>
                    <a:pt x="163032" y="179334"/>
                  </a:cubicBezTo>
                  <a:cubicBezTo>
                    <a:pt x="171330" y="168911"/>
                    <a:pt x="181210" y="159969"/>
                    <a:pt x="195141" y="164909"/>
                  </a:cubicBezTo>
                  <a:cubicBezTo>
                    <a:pt x="204576" y="168219"/>
                    <a:pt x="213468" y="172072"/>
                    <a:pt x="223594" y="169157"/>
                  </a:cubicBezTo>
                  <a:cubicBezTo>
                    <a:pt x="234857" y="165897"/>
                    <a:pt x="242563" y="156561"/>
                    <a:pt x="249282" y="147521"/>
                  </a:cubicBezTo>
                  <a:cubicBezTo>
                    <a:pt x="254913" y="139962"/>
                    <a:pt x="260841" y="130873"/>
                    <a:pt x="270474" y="128107"/>
                  </a:cubicBezTo>
                  <a:cubicBezTo>
                    <a:pt x="280452" y="125242"/>
                    <a:pt x="284009" y="136505"/>
                    <a:pt x="290480" y="141741"/>
                  </a:cubicBezTo>
                  <a:cubicBezTo>
                    <a:pt x="300261" y="149645"/>
                    <a:pt x="311672" y="145594"/>
                    <a:pt x="318933" y="136455"/>
                  </a:cubicBezTo>
                  <a:cubicBezTo>
                    <a:pt x="328517" y="124402"/>
                    <a:pt x="336075" y="110225"/>
                    <a:pt x="344374" y="97283"/>
                  </a:cubicBezTo>
                  <a:cubicBezTo>
                    <a:pt x="340768" y="98023"/>
                    <a:pt x="337211" y="98715"/>
                    <a:pt x="333605" y="99456"/>
                  </a:cubicBezTo>
                  <a:cubicBezTo>
                    <a:pt x="358749" y="119610"/>
                    <a:pt x="384683" y="83747"/>
                    <a:pt x="400046" y="68236"/>
                  </a:cubicBezTo>
                  <a:cubicBezTo>
                    <a:pt x="427215" y="40770"/>
                    <a:pt x="461597" y="22937"/>
                    <a:pt x="499288" y="15083"/>
                  </a:cubicBezTo>
                  <a:cubicBezTo>
                    <a:pt x="496324" y="13058"/>
                    <a:pt x="493360" y="11032"/>
                    <a:pt x="490396" y="9007"/>
                  </a:cubicBezTo>
                  <a:cubicBezTo>
                    <a:pt x="490890" y="14392"/>
                    <a:pt x="488914" y="19726"/>
                    <a:pt x="486938" y="24666"/>
                  </a:cubicBezTo>
                  <a:cubicBezTo>
                    <a:pt x="485604" y="27976"/>
                    <a:pt x="489804" y="30002"/>
                    <a:pt x="492224" y="28173"/>
                  </a:cubicBezTo>
                  <a:cubicBezTo>
                    <a:pt x="498547" y="23481"/>
                    <a:pt x="502005" y="17207"/>
                    <a:pt x="505068" y="10044"/>
                  </a:cubicBezTo>
                  <a:cubicBezTo>
                    <a:pt x="507389" y="4660"/>
                    <a:pt x="501758" y="-872"/>
                    <a:pt x="496472" y="115"/>
                  </a:cubicBezTo>
                  <a:cubicBezTo>
                    <a:pt x="462931" y="6290"/>
                    <a:pt x="431118" y="21455"/>
                    <a:pt x="404788" y="42993"/>
                  </a:cubicBezTo>
                  <a:cubicBezTo>
                    <a:pt x="392735" y="52873"/>
                    <a:pt x="383251" y="64827"/>
                    <a:pt x="372185" y="75646"/>
                  </a:cubicBezTo>
                  <a:cubicBezTo>
                    <a:pt x="364924" y="82759"/>
                    <a:pt x="352426" y="94615"/>
                    <a:pt x="342250" y="86464"/>
                  </a:cubicBezTo>
                  <a:cubicBezTo>
                    <a:pt x="339039" y="83895"/>
                    <a:pt x="333605" y="85328"/>
                    <a:pt x="331481" y="88638"/>
                  </a:cubicBezTo>
                  <a:cubicBezTo>
                    <a:pt x="327233" y="95307"/>
                    <a:pt x="322935" y="102025"/>
                    <a:pt x="318687" y="108693"/>
                  </a:cubicBezTo>
                  <a:cubicBezTo>
                    <a:pt x="314784" y="114769"/>
                    <a:pt x="311079" y="123562"/>
                    <a:pt x="305646" y="128403"/>
                  </a:cubicBezTo>
                  <a:cubicBezTo>
                    <a:pt x="300212" y="133244"/>
                    <a:pt x="297100" y="126082"/>
                    <a:pt x="293740" y="122130"/>
                  </a:cubicBezTo>
                  <a:cubicBezTo>
                    <a:pt x="290678" y="118573"/>
                    <a:pt x="287072" y="115313"/>
                    <a:pt x="282576" y="113633"/>
                  </a:cubicBezTo>
                  <a:cubicBezTo>
                    <a:pt x="260890" y="105581"/>
                    <a:pt x="245379" y="128008"/>
                    <a:pt x="234116" y="142334"/>
                  </a:cubicBezTo>
                  <a:cubicBezTo>
                    <a:pt x="229917" y="147669"/>
                    <a:pt x="224582" y="154042"/>
                    <a:pt x="217370" y="154980"/>
                  </a:cubicBezTo>
                  <a:cubicBezTo>
                    <a:pt x="211788" y="155721"/>
                    <a:pt x="206305" y="152708"/>
                    <a:pt x="201167" y="150880"/>
                  </a:cubicBezTo>
                  <a:cubicBezTo>
                    <a:pt x="189954" y="146829"/>
                    <a:pt x="179185" y="146928"/>
                    <a:pt x="168811" y="153300"/>
                  </a:cubicBezTo>
                  <a:cubicBezTo>
                    <a:pt x="157598" y="160216"/>
                    <a:pt x="150978" y="171331"/>
                    <a:pt x="142729" y="181112"/>
                  </a:cubicBezTo>
                  <a:cubicBezTo>
                    <a:pt x="138481" y="186151"/>
                    <a:pt x="132899" y="191979"/>
                    <a:pt x="126032" y="193066"/>
                  </a:cubicBezTo>
                  <a:cubicBezTo>
                    <a:pt x="120746" y="193906"/>
                    <a:pt x="111657" y="191584"/>
                    <a:pt x="111509" y="184965"/>
                  </a:cubicBezTo>
                  <a:cubicBezTo>
                    <a:pt x="111410" y="180173"/>
                    <a:pt x="106322" y="174937"/>
                    <a:pt x="101283" y="178049"/>
                  </a:cubicBezTo>
                  <a:cubicBezTo>
                    <a:pt x="86809" y="187039"/>
                    <a:pt x="82808" y="202106"/>
                    <a:pt x="76090" y="216778"/>
                  </a:cubicBezTo>
                  <a:cubicBezTo>
                    <a:pt x="73175" y="223101"/>
                    <a:pt x="69273" y="228041"/>
                    <a:pt x="62802" y="231054"/>
                  </a:cubicBezTo>
                  <a:cubicBezTo>
                    <a:pt x="57911" y="233326"/>
                    <a:pt x="51342" y="234808"/>
                    <a:pt x="48575" y="229078"/>
                  </a:cubicBezTo>
                  <a:cubicBezTo>
                    <a:pt x="46303" y="224385"/>
                    <a:pt x="40276" y="224582"/>
                    <a:pt x="37312" y="228337"/>
                  </a:cubicBezTo>
                  <a:cubicBezTo>
                    <a:pt x="25111" y="243897"/>
                    <a:pt x="10242" y="257284"/>
                    <a:pt x="263" y="274376"/>
                  </a:cubicBezTo>
                  <a:cubicBezTo>
                    <a:pt x="-675" y="276204"/>
                    <a:pt x="1054" y="278427"/>
                    <a:pt x="2980" y="277489"/>
                  </a:cubicBezTo>
                  <a:lnTo>
                    <a:pt x="2980" y="27748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1" name="任意多边形: 形状 270"/>
            <p:cNvSpPr/>
            <p:nvPr/>
          </p:nvSpPr>
          <p:spPr>
            <a:xfrm>
              <a:off x="7416685" y="5757719"/>
              <a:ext cx="525" cy="504"/>
            </a:xfrm>
            <a:custGeom>
              <a:avLst/>
              <a:gdLst>
                <a:gd name="connsiteX0" fmla="*/ 381 w 525"/>
                <a:gd name="connsiteY0" fmla="*/ 474 h 504"/>
                <a:gd name="connsiteX1" fmla="*/ 134 w 525"/>
                <a:gd name="connsiteY1" fmla="*/ 30 h 504"/>
                <a:gd name="connsiteX2" fmla="*/ 381 w 525"/>
                <a:gd name="connsiteY2" fmla="*/ 474 h 504"/>
                <a:gd name="connsiteX3" fmla="*/ 381 w 525"/>
                <a:gd name="connsiteY3" fmla="*/ 474 h 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" h="504">
                  <a:moveTo>
                    <a:pt x="381" y="474"/>
                  </a:moveTo>
                  <a:cubicBezTo>
                    <a:pt x="677" y="326"/>
                    <a:pt x="479" y="-118"/>
                    <a:pt x="134" y="30"/>
                  </a:cubicBezTo>
                  <a:cubicBezTo>
                    <a:pt x="-163" y="178"/>
                    <a:pt x="84" y="623"/>
                    <a:pt x="381" y="474"/>
                  </a:cubicBezTo>
                  <a:lnTo>
                    <a:pt x="381" y="47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2" name="任意多边形: 形状 271"/>
            <p:cNvSpPr/>
            <p:nvPr/>
          </p:nvSpPr>
          <p:spPr>
            <a:xfrm>
              <a:off x="7393815" y="5710193"/>
              <a:ext cx="30368" cy="78878"/>
            </a:xfrm>
            <a:custGeom>
              <a:avLst/>
              <a:gdLst>
                <a:gd name="connsiteX0" fmla="*/ 28290 w 30368"/>
                <a:gd name="connsiteY0" fmla="*/ 725 h 78878"/>
                <a:gd name="connsiteX1" fmla="*/ 23202 w 30368"/>
                <a:gd name="connsiteY1" fmla="*/ 18410 h 78878"/>
                <a:gd name="connsiteX2" fmla="*/ 19892 w 30368"/>
                <a:gd name="connsiteY2" fmla="*/ 26808 h 78878"/>
                <a:gd name="connsiteX3" fmla="*/ 16681 w 30368"/>
                <a:gd name="connsiteY3" fmla="*/ 35799 h 78878"/>
                <a:gd name="connsiteX4" fmla="*/ 973 w 30368"/>
                <a:gd name="connsiteY4" fmla="*/ 68846 h 78878"/>
                <a:gd name="connsiteX5" fmla="*/ 2801 w 30368"/>
                <a:gd name="connsiteY5" fmla="*/ 77837 h 78878"/>
                <a:gd name="connsiteX6" fmla="*/ 11791 w 30368"/>
                <a:gd name="connsiteY6" fmla="*/ 76009 h 78878"/>
                <a:gd name="connsiteX7" fmla="*/ 26561 w 30368"/>
                <a:gd name="connsiteY7" fmla="*/ 39651 h 78878"/>
                <a:gd name="connsiteX8" fmla="*/ 29772 w 30368"/>
                <a:gd name="connsiteY8" fmla="*/ 20682 h 78878"/>
                <a:gd name="connsiteX9" fmla="*/ 30365 w 30368"/>
                <a:gd name="connsiteY9" fmla="*/ 1170 h 78878"/>
                <a:gd name="connsiteX10" fmla="*/ 28290 w 30368"/>
                <a:gd name="connsiteY10" fmla="*/ 725 h 78878"/>
                <a:gd name="connsiteX11" fmla="*/ 28290 w 30368"/>
                <a:gd name="connsiteY11" fmla="*/ 725 h 7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368" h="78878">
                  <a:moveTo>
                    <a:pt x="28290" y="725"/>
                  </a:moveTo>
                  <a:cubicBezTo>
                    <a:pt x="27005" y="6604"/>
                    <a:pt x="25672" y="12927"/>
                    <a:pt x="23202" y="18410"/>
                  </a:cubicBezTo>
                  <a:cubicBezTo>
                    <a:pt x="21967" y="21127"/>
                    <a:pt x="21028" y="24042"/>
                    <a:pt x="19892" y="26808"/>
                  </a:cubicBezTo>
                  <a:cubicBezTo>
                    <a:pt x="18707" y="29723"/>
                    <a:pt x="17817" y="32834"/>
                    <a:pt x="16681" y="35799"/>
                  </a:cubicBezTo>
                  <a:cubicBezTo>
                    <a:pt x="12285" y="47209"/>
                    <a:pt x="6653" y="58028"/>
                    <a:pt x="973" y="68846"/>
                  </a:cubicBezTo>
                  <a:cubicBezTo>
                    <a:pt x="-658" y="71958"/>
                    <a:pt x="-361" y="75762"/>
                    <a:pt x="2801" y="77837"/>
                  </a:cubicBezTo>
                  <a:cubicBezTo>
                    <a:pt x="5665" y="79714"/>
                    <a:pt x="9963" y="79022"/>
                    <a:pt x="11791" y="76009"/>
                  </a:cubicBezTo>
                  <a:cubicBezTo>
                    <a:pt x="18657" y="64796"/>
                    <a:pt x="23300" y="52347"/>
                    <a:pt x="26561" y="39651"/>
                  </a:cubicBezTo>
                  <a:cubicBezTo>
                    <a:pt x="28142" y="33428"/>
                    <a:pt x="29426" y="27104"/>
                    <a:pt x="29772" y="20682"/>
                  </a:cubicBezTo>
                  <a:cubicBezTo>
                    <a:pt x="30117" y="14211"/>
                    <a:pt x="30365" y="7691"/>
                    <a:pt x="30365" y="1170"/>
                  </a:cubicBezTo>
                  <a:cubicBezTo>
                    <a:pt x="30464" y="34"/>
                    <a:pt x="28586" y="-559"/>
                    <a:pt x="28290" y="725"/>
                  </a:cubicBezTo>
                  <a:lnTo>
                    <a:pt x="28290" y="72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3" name="任意多边形: 形状 272"/>
            <p:cNvSpPr/>
            <p:nvPr/>
          </p:nvSpPr>
          <p:spPr>
            <a:xfrm>
              <a:off x="7383534" y="5731053"/>
              <a:ext cx="68210" cy="41578"/>
            </a:xfrm>
            <a:custGeom>
              <a:avLst/>
              <a:gdLst>
                <a:gd name="connsiteX0" fmla="*/ 9277 w 68210"/>
                <a:gd name="connsiteY0" fmla="*/ 15334 h 41578"/>
                <a:gd name="connsiteX1" fmla="*/ 8289 w 68210"/>
                <a:gd name="connsiteY1" fmla="*/ 9802 h 41578"/>
                <a:gd name="connsiteX2" fmla="*/ 8338 w 68210"/>
                <a:gd name="connsiteY2" fmla="*/ 4615 h 41578"/>
                <a:gd name="connsiteX3" fmla="*/ 2805 w 68210"/>
                <a:gd name="connsiteY3" fmla="*/ 9407 h 41578"/>
                <a:gd name="connsiteX4" fmla="*/ 10808 w 68210"/>
                <a:gd name="connsiteY4" fmla="*/ 12371 h 41578"/>
                <a:gd name="connsiteX5" fmla="*/ 14809 w 68210"/>
                <a:gd name="connsiteY5" fmla="*/ 13902 h 41578"/>
                <a:gd name="connsiteX6" fmla="*/ 15551 w 68210"/>
                <a:gd name="connsiteY6" fmla="*/ 14248 h 41578"/>
                <a:gd name="connsiteX7" fmla="*/ 17724 w 68210"/>
                <a:gd name="connsiteY7" fmla="*/ 15433 h 41578"/>
                <a:gd name="connsiteX8" fmla="*/ 32000 w 68210"/>
                <a:gd name="connsiteY8" fmla="*/ 25560 h 41578"/>
                <a:gd name="connsiteX9" fmla="*/ 46425 w 68210"/>
                <a:gd name="connsiteY9" fmla="*/ 36279 h 41578"/>
                <a:gd name="connsiteX10" fmla="*/ 55464 w 68210"/>
                <a:gd name="connsiteY10" fmla="*/ 41021 h 41578"/>
                <a:gd name="connsiteX11" fmla="*/ 67073 w 68210"/>
                <a:gd name="connsiteY11" fmla="*/ 37366 h 41578"/>
                <a:gd name="connsiteX12" fmla="*/ 58922 w 68210"/>
                <a:gd name="connsiteY12" fmla="*/ 28030 h 41578"/>
                <a:gd name="connsiteX13" fmla="*/ 59318 w 68210"/>
                <a:gd name="connsiteY13" fmla="*/ 28128 h 41578"/>
                <a:gd name="connsiteX14" fmla="*/ 60454 w 68210"/>
                <a:gd name="connsiteY14" fmla="*/ 28079 h 41578"/>
                <a:gd name="connsiteX15" fmla="*/ 58725 w 68210"/>
                <a:gd name="connsiteY15" fmla="*/ 27240 h 41578"/>
                <a:gd name="connsiteX16" fmla="*/ 56996 w 68210"/>
                <a:gd name="connsiteY16" fmla="*/ 26301 h 41578"/>
                <a:gd name="connsiteX17" fmla="*/ 49734 w 68210"/>
                <a:gd name="connsiteY17" fmla="*/ 21756 h 41578"/>
                <a:gd name="connsiteX18" fmla="*/ 35853 w 68210"/>
                <a:gd name="connsiteY18" fmla="*/ 11432 h 41578"/>
                <a:gd name="connsiteX19" fmla="*/ 20638 w 68210"/>
                <a:gd name="connsiteY19" fmla="*/ 2540 h 41578"/>
                <a:gd name="connsiteX20" fmla="*/ 12043 w 68210"/>
                <a:gd name="connsiteY20" fmla="*/ 70 h 41578"/>
                <a:gd name="connsiteX21" fmla="*/ 3349 w 68210"/>
                <a:gd name="connsiteY21" fmla="*/ 1206 h 41578"/>
                <a:gd name="connsiteX22" fmla="*/ 978 w 68210"/>
                <a:gd name="connsiteY22" fmla="*/ 8172 h 41578"/>
                <a:gd name="connsiteX23" fmla="*/ 4189 w 68210"/>
                <a:gd name="connsiteY23" fmla="*/ 11531 h 41578"/>
                <a:gd name="connsiteX24" fmla="*/ 6906 w 68210"/>
                <a:gd name="connsiteY24" fmla="*/ 16075 h 41578"/>
                <a:gd name="connsiteX25" fmla="*/ 9277 w 68210"/>
                <a:gd name="connsiteY25" fmla="*/ 15334 h 41578"/>
                <a:gd name="connsiteX26" fmla="*/ 9277 w 68210"/>
                <a:gd name="connsiteY26" fmla="*/ 15334 h 4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210" h="41578">
                  <a:moveTo>
                    <a:pt x="9277" y="15334"/>
                  </a:moveTo>
                  <a:cubicBezTo>
                    <a:pt x="8832" y="13507"/>
                    <a:pt x="8240" y="11728"/>
                    <a:pt x="8289" y="9802"/>
                  </a:cubicBezTo>
                  <a:cubicBezTo>
                    <a:pt x="8338" y="7974"/>
                    <a:pt x="8536" y="6442"/>
                    <a:pt x="8338" y="4615"/>
                  </a:cubicBezTo>
                  <a:cubicBezTo>
                    <a:pt x="6510" y="6196"/>
                    <a:pt x="4633" y="7826"/>
                    <a:pt x="2805" y="9407"/>
                  </a:cubicBezTo>
                  <a:cubicBezTo>
                    <a:pt x="6016" y="10197"/>
                    <a:pt x="7696" y="11382"/>
                    <a:pt x="10808" y="12371"/>
                  </a:cubicBezTo>
                  <a:cubicBezTo>
                    <a:pt x="12191" y="12815"/>
                    <a:pt x="13476" y="13358"/>
                    <a:pt x="14809" y="13902"/>
                  </a:cubicBezTo>
                  <a:cubicBezTo>
                    <a:pt x="16588" y="14643"/>
                    <a:pt x="13871" y="13358"/>
                    <a:pt x="15551" y="14248"/>
                  </a:cubicBezTo>
                  <a:cubicBezTo>
                    <a:pt x="16291" y="14643"/>
                    <a:pt x="17032" y="15038"/>
                    <a:pt x="17724" y="15433"/>
                  </a:cubicBezTo>
                  <a:cubicBezTo>
                    <a:pt x="22763" y="18397"/>
                    <a:pt x="27406" y="21954"/>
                    <a:pt x="32000" y="25560"/>
                  </a:cubicBezTo>
                  <a:cubicBezTo>
                    <a:pt x="36693" y="29265"/>
                    <a:pt x="41337" y="33068"/>
                    <a:pt x="46425" y="36279"/>
                  </a:cubicBezTo>
                  <a:cubicBezTo>
                    <a:pt x="49240" y="38058"/>
                    <a:pt x="52303" y="40034"/>
                    <a:pt x="55464" y="41021"/>
                  </a:cubicBezTo>
                  <a:cubicBezTo>
                    <a:pt x="59861" y="42405"/>
                    <a:pt x="64356" y="41219"/>
                    <a:pt x="67073" y="37366"/>
                  </a:cubicBezTo>
                  <a:cubicBezTo>
                    <a:pt x="70827" y="31932"/>
                    <a:pt x="64554" y="25560"/>
                    <a:pt x="58922" y="28030"/>
                  </a:cubicBezTo>
                  <a:cubicBezTo>
                    <a:pt x="57638" y="28573"/>
                    <a:pt x="58428" y="28178"/>
                    <a:pt x="59318" y="28128"/>
                  </a:cubicBezTo>
                  <a:cubicBezTo>
                    <a:pt x="60701" y="28079"/>
                    <a:pt x="62578" y="29216"/>
                    <a:pt x="60454" y="28079"/>
                  </a:cubicBezTo>
                  <a:cubicBezTo>
                    <a:pt x="60207" y="27931"/>
                    <a:pt x="57490" y="26597"/>
                    <a:pt x="58725" y="27240"/>
                  </a:cubicBezTo>
                  <a:cubicBezTo>
                    <a:pt x="58132" y="26943"/>
                    <a:pt x="57589" y="26647"/>
                    <a:pt x="56996" y="26301"/>
                  </a:cubicBezTo>
                  <a:cubicBezTo>
                    <a:pt x="54477" y="24918"/>
                    <a:pt x="52105" y="23386"/>
                    <a:pt x="49734" y="21756"/>
                  </a:cubicBezTo>
                  <a:cubicBezTo>
                    <a:pt x="44992" y="18447"/>
                    <a:pt x="40497" y="14841"/>
                    <a:pt x="35853" y="11432"/>
                  </a:cubicBezTo>
                  <a:cubicBezTo>
                    <a:pt x="31062" y="7925"/>
                    <a:pt x="26122" y="4812"/>
                    <a:pt x="20638" y="2540"/>
                  </a:cubicBezTo>
                  <a:cubicBezTo>
                    <a:pt x="17971" y="1454"/>
                    <a:pt x="14908" y="366"/>
                    <a:pt x="12043" y="70"/>
                  </a:cubicBezTo>
                  <a:cubicBezTo>
                    <a:pt x="9277" y="-226"/>
                    <a:pt x="6264" y="465"/>
                    <a:pt x="3349" y="1206"/>
                  </a:cubicBezTo>
                  <a:cubicBezTo>
                    <a:pt x="39" y="2095"/>
                    <a:pt x="-949" y="5504"/>
                    <a:pt x="978" y="8172"/>
                  </a:cubicBezTo>
                  <a:cubicBezTo>
                    <a:pt x="1917" y="9505"/>
                    <a:pt x="3151" y="10296"/>
                    <a:pt x="4189" y="11531"/>
                  </a:cubicBezTo>
                  <a:cubicBezTo>
                    <a:pt x="5325" y="12914"/>
                    <a:pt x="6066" y="14494"/>
                    <a:pt x="6906" y="16075"/>
                  </a:cubicBezTo>
                  <a:cubicBezTo>
                    <a:pt x="7548" y="17310"/>
                    <a:pt x="9622" y="16767"/>
                    <a:pt x="9277" y="15334"/>
                  </a:cubicBezTo>
                  <a:lnTo>
                    <a:pt x="9277" y="1533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4" name="任意多边形: 形状 273"/>
            <p:cNvSpPr/>
            <p:nvPr/>
          </p:nvSpPr>
          <p:spPr>
            <a:xfrm>
              <a:off x="7372307" y="5730679"/>
              <a:ext cx="81947" cy="39286"/>
            </a:xfrm>
            <a:custGeom>
              <a:avLst/>
              <a:gdLst>
                <a:gd name="connsiteX0" fmla="*/ 80820 w 81947"/>
                <a:gd name="connsiteY0" fmla="*/ 97 h 39286"/>
                <a:gd name="connsiteX1" fmla="*/ 37398 w 81947"/>
                <a:gd name="connsiteY1" fmla="*/ 18128 h 39286"/>
                <a:gd name="connsiteX2" fmla="*/ 15267 w 81947"/>
                <a:gd name="connsiteY2" fmla="*/ 24155 h 39286"/>
                <a:gd name="connsiteX3" fmla="*/ 695 w 81947"/>
                <a:gd name="connsiteY3" fmla="*/ 35023 h 39286"/>
                <a:gd name="connsiteX4" fmla="*/ 22282 w 81947"/>
                <a:gd name="connsiteY4" fmla="*/ 36751 h 39286"/>
                <a:gd name="connsiteX5" fmla="*/ 44363 w 81947"/>
                <a:gd name="connsiteY5" fmla="*/ 29539 h 39286"/>
                <a:gd name="connsiteX6" fmla="*/ 81709 w 81947"/>
                <a:gd name="connsiteY6" fmla="*/ 1431 h 39286"/>
                <a:gd name="connsiteX7" fmla="*/ 80820 w 81947"/>
                <a:gd name="connsiteY7" fmla="*/ 97 h 39286"/>
                <a:gd name="connsiteX8" fmla="*/ 80820 w 81947"/>
                <a:gd name="connsiteY8" fmla="*/ 97 h 39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947" h="39286">
                  <a:moveTo>
                    <a:pt x="80820" y="97"/>
                  </a:moveTo>
                  <a:cubicBezTo>
                    <a:pt x="66988" y="7310"/>
                    <a:pt x="52218" y="13139"/>
                    <a:pt x="37398" y="18128"/>
                  </a:cubicBezTo>
                  <a:cubicBezTo>
                    <a:pt x="30136" y="20598"/>
                    <a:pt x="22826" y="22722"/>
                    <a:pt x="15267" y="24155"/>
                  </a:cubicBezTo>
                  <a:cubicBezTo>
                    <a:pt x="10377" y="25093"/>
                    <a:pt x="-3208" y="26773"/>
                    <a:pt x="695" y="35023"/>
                  </a:cubicBezTo>
                  <a:cubicBezTo>
                    <a:pt x="4252" y="42482"/>
                    <a:pt x="16404" y="38184"/>
                    <a:pt x="22282" y="36751"/>
                  </a:cubicBezTo>
                  <a:cubicBezTo>
                    <a:pt x="29791" y="34924"/>
                    <a:pt x="37250" y="32602"/>
                    <a:pt x="44363" y="29539"/>
                  </a:cubicBezTo>
                  <a:cubicBezTo>
                    <a:pt x="58986" y="23167"/>
                    <a:pt x="71236" y="13435"/>
                    <a:pt x="81709" y="1431"/>
                  </a:cubicBezTo>
                  <a:cubicBezTo>
                    <a:pt x="82302" y="839"/>
                    <a:pt x="81709" y="-347"/>
                    <a:pt x="80820" y="97"/>
                  </a:cubicBezTo>
                  <a:lnTo>
                    <a:pt x="80820" y="97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5" name="任意多边形: 形状 274"/>
            <p:cNvSpPr/>
            <p:nvPr/>
          </p:nvSpPr>
          <p:spPr>
            <a:xfrm>
              <a:off x="7261452" y="5786900"/>
              <a:ext cx="26749" cy="74463"/>
            </a:xfrm>
            <a:custGeom>
              <a:avLst/>
              <a:gdLst>
                <a:gd name="connsiteX0" fmla="*/ 22485 w 26749"/>
                <a:gd name="connsiteY0" fmla="*/ 784 h 74463"/>
                <a:gd name="connsiteX1" fmla="*/ 19126 w 26749"/>
                <a:gd name="connsiteY1" fmla="*/ 8095 h 74463"/>
                <a:gd name="connsiteX2" fmla="*/ 17101 w 26749"/>
                <a:gd name="connsiteY2" fmla="*/ 15950 h 74463"/>
                <a:gd name="connsiteX3" fmla="*/ 14877 w 26749"/>
                <a:gd name="connsiteY3" fmla="*/ 24298 h 74463"/>
                <a:gd name="connsiteX4" fmla="*/ 12407 w 26749"/>
                <a:gd name="connsiteY4" fmla="*/ 32597 h 74463"/>
                <a:gd name="connsiteX5" fmla="*/ 2479 w 26749"/>
                <a:gd name="connsiteY5" fmla="*/ 65447 h 74463"/>
                <a:gd name="connsiteX6" fmla="*/ 11271 w 26749"/>
                <a:gd name="connsiteY6" fmla="*/ 61149 h 74463"/>
                <a:gd name="connsiteX7" fmla="*/ 11124 w 26749"/>
                <a:gd name="connsiteY7" fmla="*/ 61051 h 74463"/>
                <a:gd name="connsiteX8" fmla="*/ 10926 w 26749"/>
                <a:gd name="connsiteY8" fmla="*/ 60902 h 74463"/>
                <a:gd name="connsiteX9" fmla="*/ 9444 w 26749"/>
                <a:gd name="connsiteY9" fmla="*/ 59025 h 74463"/>
                <a:gd name="connsiteX10" fmla="*/ 8950 w 26749"/>
                <a:gd name="connsiteY10" fmla="*/ 55221 h 74463"/>
                <a:gd name="connsiteX11" fmla="*/ 6282 w 26749"/>
                <a:gd name="connsiteY11" fmla="*/ 52850 h 74463"/>
                <a:gd name="connsiteX12" fmla="*/ 3812 w 26749"/>
                <a:gd name="connsiteY12" fmla="*/ 72264 h 74463"/>
                <a:gd name="connsiteX13" fmla="*/ 15569 w 26749"/>
                <a:gd name="connsiteY13" fmla="*/ 69893 h 74463"/>
                <a:gd name="connsiteX14" fmla="*/ 24510 w 26749"/>
                <a:gd name="connsiteY14" fmla="*/ 35511 h 74463"/>
                <a:gd name="connsiteX15" fmla="*/ 25548 w 26749"/>
                <a:gd name="connsiteY15" fmla="*/ 27410 h 74463"/>
                <a:gd name="connsiteX16" fmla="*/ 26536 w 26749"/>
                <a:gd name="connsiteY16" fmla="*/ 18815 h 74463"/>
                <a:gd name="connsiteX17" fmla="*/ 25548 w 26749"/>
                <a:gd name="connsiteY17" fmla="*/ 1327 h 74463"/>
                <a:gd name="connsiteX18" fmla="*/ 22485 w 26749"/>
                <a:gd name="connsiteY18" fmla="*/ 784 h 74463"/>
                <a:gd name="connsiteX19" fmla="*/ 22485 w 26749"/>
                <a:gd name="connsiteY19" fmla="*/ 784 h 7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749" h="74463">
                  <a:moveTo>
                    <a:pt x="22485" y="784"/>
                  </a:moveTo>
                  <a:cubicBezTo>
                    <a:pt x="21151" y="3106"/>
                    <a:pt x="20015" y="5576"/>
                    <a:pt x="19126" y="8095"/>
                  </a:cubicBezTo>
                  <a:cubicBezTo>
                    <a:pt x="18237" y="10664"/>
                    <a:pt x="17941" y="13381"/>
                    <a:pt x="17101" y="15950"/>
                  </a:cubicBezTo>
                  <a:cubicBezTo>
                    <a:pt x="16162" y="18666"/>
                    <a:pt x="15569" y="21482"/>
                    <a:pt x="14877" y="24298"/>
                  </a:cubicBezTo>
                  <a:cubicBezTo>
                    <a:pt x="14137" y="27114"/>
                    <a:pt x="13148" y="29830"/>
                    <a:pt x="12407" y="32597"/>
                  </a:cubicBezTo>
                  <a:cubicBezTo>
                    <a:pt x="9493" y="43662"/>
                    <a:pt x="6282" y="54678"/>
                    <a:pt x="2479" y="65447"/>
                  </a:cubicBezTo>
                  <a:cubicBezTo>
                    <a:pt x="5393" y="64015"/>
                    <a:pt x="8357" y="62582"/>
                    <a:pt x="11271" y="61149"/>
                  </a:cubicBezTo>
                  <a:cubicBezTo>
                    <a:pt x="10777" y="60952"/>
                    <a:pt x="10629" y="60705"/>
                    <a:pt x="11124" y="61051"/>
                  </a:cubicBezTo>
                  <a:cubicBezTo>
                    <a:pt x="10777" y="60754"/>
                    <a:pt x="10580" y="60458"/>
                    <a:pt x="10926" y="60902"/>
                  </a:cubicBezTo>
                  <a:cubicBezTo>
                    <a:pt x="10481" y="60310"/>
                    <a:pt x="9691" y="59420"/>
                    <a:pt x="9444" y="59025"/>
                  </a:cubicBezTo>
                  <a:cubicBezTo>
                    <a:pt x="8950" y="58235"/>
                    <a:pt x="8654" y="56456"/>
                    <a:pt x="8950" y="55221"/>
                  </a:cubicBezTo>
                  <a:cubicBezTo>
                    <a:pt x="9394" y="53591"/>
                    <a:pt x="7863" y="52159"/>
                    <a:pt x="6282" y="52850"/>
                  </a:cubicBezTo>
                  <a:cubicBezTo>
                    <a:pt x="-1325" y="56111"/>
                    <a:pt x="-1868" y="66879"/>
                    <a:pt x="3812" y="72264"/>
                  </a:cubicBezTo>
                  <a:cubicBezTo>
                    <a:pt x="7467" y="75722"/>
                    <a:pt x="13840" y="75228"/>
                    <a:pt x="15569" y="69893"/>
                  </a:cubicBezTo>
                  <a:cubicBezTo>
                    <a:pt x="19274" y="58630"/>
                    <a:pt x="22287" y="47169"/>
                    <a:pt x="24510" y="35511"/>
                  </a:cubicBezTo>
                  <a:cubicBezTo>
                    <a:pt x="25004" y="32844"/>
                    <a:pt x="25202" y="30127"/>
                    <a:pt x="25548" y="27410"/>
                  </a:cubicBezTo>
                  <a:cubicBezTo>
                    <a:pt x="25943" y="24595"/>
                    <a:pt x="26486" y="21680"/>
                    <a:pt x="26536" y="18815"/>
                  </a:cubicBezTo>
                  <a:cubicBezTo>
                    <a:pt x="26634" y="12838"/>
                    <a:pt x="27326" y="7206"/>
                    <a:pt x="25548" y="1327"/>
                  </a:cubicBezTo>
                  <a:cubicBezTo>
                    <a:pt x="25202" y="92"/>
                    <a:pt x="23275" y="-649"/>
                    <a:pt x="22485" y="784"/>
                  </a:cubicBezTo>
                  <a:lnTo>
                    <a:pt x="22485" y="78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6" name="任意多边形: 形状 275"/>
            <p:cNvSpPr/>
            <p:nvPr/>
          </p:nvSpPr>
          <p:spPr>
            <a:xfrm>
              <a:off x="7244535" y="5810652"/>
              <a:ext cx="76675" cy="35124"/>
            </a:xfrm>
            <a:custGeom>
              <a:avLst/>
              <a:gdLst>
                <a:gd name="connsiteX0" fmla="*/ 1068 w 76675"/>
                <a:gd name="connsiteY0" fmla="*/ 4102 h 35124"/>
                <a:gd name="connsiteX1" fmla="*/ 18753 w 76675"/>
                <a:gd name="connsiteY1" fmla="*/ 11710 h 35124"/>
                <a:gd name="connsiteX2" fmla="*/ 36339 w 76675"/>
                <a:gd name="connsiteY2" fmla="*/ 19219 h 35124"/>
                <a:gd name="connsiteX3" fmla="*/ 52443 w 76675"/>
                <a:gd name="connsiteY3" fmla="*/ 28802 h 35124"/>
                <a:gd name="connsiteX4" fmla="*/ 71659 w 76675"/>
                <a:gd name="connsiteY4" fmla="*/ 35026 h 35124"/>
                <a:gd name="connsiteX5" fmla="*/ 72548 w 76675"/>
                <a:gd name="connsiteY5" fmla="*/ 22825 h 35124"/>
                <a:gd name="connsiteX6" fmla="*/ 64200 w 76675"/>
                <a:gd name="connsiteY6" fmla="*/ 20503 h 35124"/>
                <a:gd name="connsiteX7" fmla="*/ 57136 w 76675"/>
                <a:gd name="connsiteY7" fmla="*/ 16600 h 35124"/>
                <a:gd name="connsiteX8" fmla="*/ 39451 w 76675"/>
                <a:gd name="connsiteY8" fmla="*/ 7017 h 35124"/>
                <a:gd name="connsiteX9" fmla="*/ 1266 w 76675"/>
                <a:gd name="connsiteY9" fmla="*/ 941 h 35124"/>
                <a:gd name="connsiteX10" fmla="*/ 1068 w 76675"/>
                <a:gd name="connsiteY10" fmla="*/ 4102 h 35124"/>
                <a:gd name="connsiteX11" fmla="*/ 1068 w 76675"/>
                <a:gd name="connsiteY11" fmla="*/ 4102 h 3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675" h="35124">
                  <a:moveTo>
                    <a:pt x="1068" y="4102"/>
                  </a:moveTo>
                  <a:cubicBezTo>
                    <a:pt x="6898" y="6968"/>
                    <a:pt x="12726" y="9487"/>
                    <a:pt x="18753" y="11710"/>
                  </a:cubicBezTo>
                  <a:cubicBezTo>
                    <a:pt x="24681" y="13883"/>
                    <a:pt x="30707" y="16353"/>
                    <a:pt x="36339" y="19219"/>
                  </a:cubicBezTo>
                  <a:cubicBezTo>
                    <a:pt x="41921" y="22034"/>
                    <a:pt x="47108" y="25542"/>
                    <a:pt x="52443" y="28802"/>
                  </a:cubicBezTo>
                  <a:cubicBezTo>
                    <a:pt x="58025" y="32211"/>
                    <a:pt x="64891" y="35767"/>
                    <a:pt x="71659" y="35026"/>
                  </a:cubicBezTo>
                  <a:cubicBezTo>
                    <a:pt x="77933" y="34334"/>
                    <a:pt x="78427" y="24554"/>
                    <a:pt x="72548" y="22825"/>
                  </a:cubicBezTo>
                  <a:cubicBezTo>
                    <a:pt x="69584" y="21935"/>
                    <a:pt x="67114" y="21788"/>
                    <a:pt x="64200" y="20503"/>
                  </a:cubicBezTo>
                  <a:cubicBezTo>
                    <a:pt x="61878" y="19465"/>
                    <a:pt x="59458" y="17984"/>
                    <a:pt x="57136" y="16600"/>
                  </a:cubicBezTo>
                  <a:cubicBezTo>
                    <a:pt x="51406" y="13093"/>
                    <a:pt x="45576" y="9783"/>
                    <a:pt x="39451" y="7017"/>
                  </a:cubicBezTo>
                  <a:cubicBezTo>
                    <a:pt x="27496" y="1583"/>
                    <a:pt x="14357" y="-1726"/>
                    <a:pt x="1266" y="941"/>
                  </a:cubicBezTo>
                  <a:cubicBezTo>
                    <a:pt x="-463" y="1238"/>
                    <a:pt x="-315" y="3411"/>
                    <a:pt x="1068" y="4102"/>
                  </a:cubicBezTo>
                  <a:lnTo>
                    <a:pt x="1068" y="410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7" name="任意多边形: 形状 276"/>
            <p:cNvSpPr/>
            <p:nvPr/>
          </p:nvSpPr>
          <p:spPr>
            <a:xfrm>
              <a:off x="7241903" y="5807176"/>
              <a:ext cx="79788" cy="45579"/>
            </a:xfrm>
            <a:custGeom>
              <a:avLst/>
              <a:gdLst>
                <a:gd name="connsiteX0" fmla="*/ 77106 w 79788"/>
                <a:gd name="connsiteY0" fmla="*/ 218 h 45579"/>
                <a:gd name="connsiteX1" fmla="*/ 65942 w 79788"/>
                <a:gd name="connsiteY1" fmla="*/ 4269 h 45579"/>
                <a:gd name="connsiteX2" fmla="*/ 56014 w 79788"/>
                <a:gd name="connsiteY2" fmla="*/ 8319 h 45579"/>
                <a:gd name="connsiteX3" fmla="*/ 37044 w 79788"/>
                <a:gd name="connsiteY3" fmla="*/ 17211 h 45579"/>
                <a:gd name="connsiteX4" fmla="*/ 18569 w 79788"/>
                <a:gd name="connsiteY4" fmla="*/ 27141 h 45579"/>
                <a:gd name="connsiteX5" fmla="*/ 9233 w 79788"/>
                <a:gd name="connsiteY5" fmla="*/ 32179 h 45579"/>
                <a:gd name="connsiteX6" fmla="*/ 3256 w 79788"/>
                <a:gd name="connsiteY6" fmla="*/ 33118 h 45579"/>
                <a:gd name="connsiteX7" fmla="*/ 489 w 79788"/>
                <a:gd name="connsiteY7" fmla="*/ 41170 h 45579"/>
                <a:gd name="connsiteX8" fmla="*/ 687 w 79788"/>
                <a:gd name="connsiteY8" fmla="*/ 41713 h 45579"/>
                <a:gd name="connsiteX9" fmla="*/ 6170 w 79788"/>
                <a:gd name="connsiteY9" fmla="*/ 45418 h 45579"/>
                <a:gd name="connsiteX10" fmla="*/ 22916 w 79788"/>
                <a:gd name="connsiteY10" fmla="*/ 39786 h 45579"/>
                <a:gd name="connsiteX11" fmla="*/ 41885 w 79788"/>
                <a:gd name="connsiteY11" fmla="*/ 29116 h 45579"/>
                <a:gd name="connsiteX12" fmla="*/ 60212 w 79788"/>
                <a:gd name="connsiteY12" fmla="*/ 17606 h 45579"/>
                <a:gd name="connsiteX13" fmla="*/ 69252 w 79788"/>
                <a:gd name="connsiteY13" fmla="*/ 11184 h 45579"/>
                <a:gd name="connsiteX14" fmla="*/ 78786 w 79788"/>
                <a:gd name="connsiteY14" fmla="*/ 3726 h 45579"/>
                <a:gd name="connsiteX15" fmla="*/ 77106 w 79788"/>
                <a:gd name="connsiteY15" fmla="*/ 218 h 45579"/>
                <a:gd name="connsiteX16" fmla="*/ 77106 w 79788"/>
                <a:gd name="connsiteY16" fmla="*/ 218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788" h="45579">
                  <a:moveTo>
                    <a:pt x="77106" y="218"/>
                  </a:moveTo>
                  <a:cubicBezTo>
                    <a:pt x="73451" y="1947"/>
                    <a:pt x="69746" y="2935"/>
                    <a:pt x="65942" y="4269"/>
                  </a:cubicBezTo>
                  <a:cubicBezTo>
                    <a:pt x="62583" y="5455"/>
                    <a:pt x="59323" y="7035"/>
                    <a:pt x="56014" y="8319"/>
                  </a:cubicBezTo>
                  <a:cubicBezTo>
                    <a:pt x="49443" y="10888"/>
                    <a:pt x="43318" y="13951"/>
                    <a:pt x="37044" y="17211"/>
                  </a:cubicBezTo>
                  <a:cubicBezTo>
                    <a:pt x="30869" y="20471"/>
                    <a:pt x="24744" y="23781"/>
                    <a:pt x="18569" y="27141"/>
                  </a:cubicBezTo>
                  <a:cubicBezTo>
                    <a:pt x="15901" y="28573"/>
                    <a:pt x="12246" y="31488"/>
                    <a:pt x="9233" y="32179"/>
                  </a:cubicBezTo>
                  <a:cubicBezTo>
                    <a:pt x="7158" y="32624"/>
                    <a:pt x="5281" y="31784"/>
                    <a:pt x="3256" y="33118"/>
                  </a:cubicBezTo>
                  <a:cubicBezTo>
                    <a:pt x="292" y="35044"/>
                    <a:pt x="-697" y="37761"/>
                    <a:pt x="489" y="41170"/>
                  </a:cubicBezTo>
                  <a:cubicBezTo>
                    <a:pt x="538" y="41367"/>
                    <a:pt x="588" y="41515"/>
                    <a:pt x="687" y="41713"/>
                  </a:cubicBezTo>
                  <a:cubicBezTo>
                    <a:pt x="1477" y="43985"/>
                    <a:pt x="3997" y="45072"/>
                    <a:pt x="6170" y="45418"/>
                  </a:cubicBezTo>
                  <a:cubicBezTo>
                    <a:pt x="12444" y="46406"/>
                    <a:pt x="17730" y="42652"/>
                    <a:pt x="22916" y="39786"/>
                  </a:cubicBezTo>
                  <a:cubicBezTo>
                    <a:pt x="29239" y="36279"/>
                    <a:pt x="35612" y="32723"/>
                    <a:pt x="41885" y="29116"/>
                  </a:cubicBezTo>
                  <a:cubicBezTo>
                    <a:pt x="48159" y="25510"/>
                    <a:pt x="54432" y="21954"/>
                    <a:pt x="60212" y="17606"/>
                  </a:cubicBezTo>
                  <a:cubicBezTo>
                    <a:pt x="63176" y="15384"/>
                    <a:pt x="66338" y="13457"/>
                    <a:pt x="69252" y="11184"/>
                  </a:cubicBezTo>
                  <a:cubicBezTo>
                    <a:pt x="72513" y="8666"/>
                    <a:pt x="75279" y="5948"/>
                    <a:pt x="78786" y="3726"/>
                  </a:cubicBezTo>
                  <a:cubicBezTo>
                    <a:pt x="80861" y="2392"/>
                    <a:pt x="79428" y="-869"/>
                    <a:pt x="77106" y="218"/>
                  </a:cubicBezTo>
                  <a:lnTo>
                    <a:pt x="77106" y="21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8" name="任意多边形: 形状 277"/>
            <p:cNvSpPr/>
            <p:nvPr/>
          </p:nvSpPr>
          <p:spPr>
            <a:xfrm>
              <a:off x="7260329" y="5795188"/>
              <a:ext cx="43561" cy="76091"/>
            </a:xfrm>
            <a:custGeom>
              <a:avLst/>
              <a:gdLst>
                <a:gd name="connsiteX0" fmla="*/ 637 w 43561"/>
                <a:gd name="connsiteY0" fmla="*/ 1042 h 76091"/>
                <a:gd name="connsiteX1" fmla="*/ 686 w 43561"/>
                <a:gd name="connsiteY1" fmla="*/ 10576 h 76091"/>
                <a:gd name="connsiteX2" fmla="*/ 2811 w 43561"/>
                <a:gd name="connsiteY2" fmla="*/ 21790 h 76091"/>
                <a:gd name="connsiteX3" fmla="*/ 10221 w 43561"/>
                <a:gd name="connsiteY3" fmla="*/ 41895 h 76091"/>
                <a:gd name="connsiteX4" fmla="*/ 21484 w 43561"/>
                <a:gd name="connsiteY4" fmla="*/ 60518 h 76091"/>
                <a:gd name="connsiteX5" fmla="*/ 37884 w 43561"/>
                <a:gd name="connsiteY5" fmla="*/ 75733 h 76091"/>
                <a:gd name="connsiteX6" fmla="*/ 43219 w 43561"/>
                <a:gd name="connsiteY6" fmla="*/ 69657 h 76091"/>
                <a:gd name="connsiteX7" fmla="*/ 31857 w 43561"/>
                <a:gd name="connsiteY7" fmla="*/ 53257 h 76091"/>
                <a:gd name="connsiteX8" fmla="*/ 20545 w 43561"/>
                <a:gd name="connsiteY8" fmla="*/ 36066 h 76091"/>
                <a:gd name="connsiteX9" fmla="*/ 11406 w 43561"/>
                <a:gd name="connsiteY9" fmla="*/ 18184 h 76091"/>
                <a:gd name="connsiteX10" fmla="*/ 7355 w 43561"/>
                <a:gd name="connsiteY10" fmla="*/ 9094 h 76091"/>
                <a:gd name="connsiteX11" fmla="*/ 3305 w 43561"/>
                <a:gd name="connsiteY11" fmla="*/ 499 h 76091"/>
                <a:gd name="connsiteX12" fmla="*/ 637 w 43561"/>
                <a:gd name="connsiteY12" fmla="*/ 1042 h 76091"/>
                <a:gd name="connsiteX13" fmla="*/ 637 w 43561"/>
                <a:gd name="connsiteY13" fmla="*/ 1042 h 7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61" h="76091">
                  <a:moveTo>
                    <a:pt x="637" y="1042"/>
                  </a:moveTo>
                  <a:cubicBezTo>
                    <a:pt x="-549" y="3957"/>
                    <a:pt x="193" y="7563"/>
                    <a:pt x="686" y="10576"/>
                  </a:cubicBezTo>
                  <a:cubicBezTo>
                    <a:pt x="1329" y="14281"/>
                    <a:pt x="1724" y="18184"/>
                    <a:pt x="2811" y="21790"/>
                  </a:cubicBezTo>
                  <a:cubicBezTo>
                    <a:pt x="4836" y="28656"/>
                    <a:pt x="7059" y="35473"/>
                    <a:pt x="10221" y="41895"/>
                  </a:cubicBezTo>
                  <a:cubicBezTo>
                    <a:pt x="13432" y="48465"/>
                    <a:pt x="17186" y="54590"/>
                    <a:pt x="21484" y="60518"/>
                  </a:cubicBezTo>
                  <a:cubicBezTo>
                    <a:pt x="25929" y="66643"/>
                    <a:pt x="30819" y="72522"/>
                    <a:pt x="37884" y="75733"/>
                  </a:cubicBezTo>
                  <a:cubicBezTo>
                    <a:pt x="41589" y="77413"/>
                    <a:pt x="44602" y="72818"/>
                    <a:pt x="43219" y="69657"/>
                  </a:cubicBezTo>
                  <a:cubicBezTo>
                    <a:pt x="40551" y="63531"/>
                    <a:pt x="35858" y="58542"/>
                    <a:pt x="31857" y="53257"/>
                  </a:cubicBezTo>
                  <a:cubicBezTo>
                    <a:pt x="27708" y="47823"/>
                    <a:pt x="23904" y="42043"/>
                    <a:pt x="20545" y="36066"/>
                  </a:cubicBezTo>
                  <a:cubicBezTo>
                    <a:pt x="17235" y="30237"/>
                    <a:pt x="13975" y="24407"/>
                    <a:pt x="11406" y="18184"/>
                  </a:cubicBezTo>
                  <a:cubicBezTo>
                    <a:pt x="10122" y="15072"/>
                    <a:pt x="8492" y="12255"/>
                    <a:pt x="7355" y="9094"/>
                  </a:cubicBezTo>
                  <a:cubicBezTo>
                    <a:pt x="6318" y="6180"/>
                    <a:pt x="5527" y="2722"/>
                    <a:pt x="3305" y="499"/>
                  </a:cubicBezTo>
                  <a:cubicBezTo>
                    <a:pt x="2465" y="-341"/>
                    <a:pt x="1082" y="-94"/>
                    <a:pt x="637" y="1042"/>
                  </a:cubicBezTo>
                  <a:lnTo>
                    <a:pt x="637" y="104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79" name="任意多边形: 形状 278"/>
            <p:cNvSpPr/>
            <p:nvPr/>
          </p:nvSpPr>
          <p:spPr>
            <a:xfrm>
              <a:off x="7560874" y="5620496"/>
              <a:ext cx="44738" cy="84570"/>
            </a:xfrm>
            <a:custGeom>
              <a:avLst/>
              <a:gdLst>
                <a:gd name="connsiteX0" fmla="*/ 41931 w 44738"/>
                <a:gd name="connsiteY0" fmla="*/ 666 h 84570"/>
                <a:gd name="connsiteX1" fmla="*/ 17725 w 44738"/>
                <a:gd name="connsiteY1" fmla="*/ 41074 h 84570"/>
                <a:gd name="connsiteX2" fmla="*/ 6660 w 44738"/>
                <a:gd name="connsiteY2" fmla="*/ 61574 h 84570"/>
                <a:gd name="connsiteX3" fmla="*/ 1374 w 44738"/>
                <a:gd name="connsiteY3" fmla="*/ 83063 h 84570"/>
                <a:gd name="connsiteX4" fmla="*/ 4388 w 44738"/>
                <a:gd name="connsiteY4" fmla="*/ 84545 h 84570"/>
                <a:gd name="connsiteX5" fmla="*/ 17874 w 44738"/>
                <a:gd name="connsiteY5" fmla="*/ 67848 h 84570"/>
                <a:gd name="connsiteX6" fmla="*/ 27556 w 44738"/>
                <a:gd name="connsiteY6" fmla="*/ 45915 h 84570"/>
                <a:gd name="connsiteX7" fmla="*/ 44647 w 44738"/>
                <a:gd name="connsiteY7" fmla="*/ 2000 h 84570"/>
                <a:gd name="connsiteX8" fmla="*/ 41931 w 44738"/>
                <a:gd name="connsiteY8" fmla="*/ 666 h 84570"/>
                <a:gd name="connsiteX9" fmla="*/ 41931 w 44738"/>
                <a:gd name="connsiteY9" fmla="*/ 666 h 8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738" h="84570">
                  <a:moveTo>
                    <a:pt x="41931" y="666"/>
                  </a:moveTo>
                  <a:cubicBezTo>
                    <a:pt x="34125" y="14300"/>
                    <a:pt x="25382" y="27341"/>
                    <a:pt x="17725" y="41074"/>
                  </a:cubicBezTo>
                  <a:cubicBezTo>
                    <a:pt x="13971" y="47841"/>
                    <a:pt x="10167" y="54609"/>
                    <a:pt x="6660" y="61574"/>
                  </a:cubicBezTo>
                  <a:cubicBezTo>
                    <a:pt x="3498" y="67848"/>
                    <a:pt x="-2775" y="76197"/>
                    <a:pt x="1374" y="83063"/>
                  </a:cubicBezTo>
                  <a:cubicBezTo>
                    <a:pt x="2066" y="84199"/>
                    <a:pt x="3054" y="84693"/>
                    <a:pt x="4388" y="84545"/>
                  </a:cubicBezTo>
                  <a:cubicBezTo>
                    <a:pt x="12292" y="83655"/>
                    <a:pt x="14860" y="74122"/>
                    <a:pt x="17874" y="67848"/>
                  </a:cubicBezTo>
                  <a:cubicBezTo>
                    <a:pt x="21331" y="60636"/>
                    <a:pt x="24394" y="53276"/>
                    <a:pt x="27556" y="45915"/>
                  </a:cubicBezTo>
                  <a:cubicBezTo>
                    <a:pt x="33730" y="31441"/>
                    <a:pt x="38670" y="16523"/>
                    <a:pt x="44647" y="2000"/>
                  </a:cubicBezTo>
                  <a:cubicBezTo>
                    <a:pt x="45240" y="419"/>
                    <a:pt x="42770" y="-816"/>
                    <a:pt x="41931" y="666"/>
                  </a:cubicBezTo>
                  <a:lnTo>
                    <a:pt x="41931" y="66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0" name="任意多边形: 形状 279"/>
            <p:cNvSpPr/>
            <p:nvPr/>
          </p:nvSpPr>
          <p:spPr>
            <a:xfrm>
              <a:off x="7539812" y="5646427"/>
              <a:ext cx="72063" cy="54416"/>
            </a:xfrm>
            <a:custGeom>
              <a:avLst/>
              <a:gdLst>
                <a:gd name="connsiteX0" fmla="*/ 1689 w 72063"/>
                <a:gd name="connsiteY0" fmla="*/ 6843 h 54416"/>
                <a:gd name="connsiteX1" fmla="*/ 17892 w 72063"/>
                <a:gd name="connsiteY1" fmla="*/ 9165 h 54416"/>
                <a:gd name="connsiteX2" fmla="*/ 25153 w 72063"/>
                <a:gd name="connsiteY2" fmla="*/ 17168 h 54416"/>
                <a:gd name="connsiteX3" fmla="*/ 31872 w 72063"/>
                <a:gd name="connsiteY3" fmla="*/ 26060 h 54416"/>
                <a:gd name="connsiteX4" fmla="*/ 47185 w 72063"/>
                <a:gd name="connsiteY4" fmla="*/ 42213 h 54416"/>
                <a:gd name="connsiteX5" fmla="*/ 66944 w 72063"/>
                <a:gd name="connsiteY5" fmla="*/ 54414 h 54416"/>
                <a:gd name="connsiteX6" fmla="*/ 71588 w 72063"/>
                <a:gd name="connsiteY6" fmla="*/ 47498 h 54416"/>
                <a:gd name="connsiteX7" fmla="*/ 62450 w 72063"/>
                <a:gd name="connsiteY7" fmla="*/ 38409 h 54416"/>
                <a:gd name="connsiteX8" fmla="*/ 53014 w 72063"/>
                <a:gd name="connsiteY8" fmla="*/ 30653 h 54416"/>
                <a:gd name="connsiteX9" fmla="*/ 35923 w 72063"/>
                <a:gd name="connsiteY9" fmla="*/ 13068 h 54416"/>
                <a:gd name="connsiteX10" fmla="*/ 17299 w 72063"/>
                <a:gd name="connsiteY10" fmla="*/ 372 h 54416"/>
                <a:gd name="connsiteX11" fmla="*/ 355 w 72063"/>
                <a:gd name="connsiteY11" fmla="*/ 4867 h 54416"/>
                <a:gd name="connsiteX12" fmla="*/ 1689 w 72063"/>
                <a:gd name="connsiteY12" fmla="*/ 6843 h 54416"/>
                <a:gd name="connsiteX13" fmla="*/ 1689 w 72063"/>
                <a:gd name="connsiteY13" fmla="*/ 6843 h 5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063" h="54416">
                  <a:moveTo>
                    <a:pt x="1689" y="6843"/>
                  </a:moveTo>
                  <a:cubicBezTo>
                    <a:pt x="6974" y="3484"/>
                    <a:pt x="13149" y="5707"/>
                    <a:pt x="17892" y="9165"/>
                  </a:cubicBezTo>
                  <a:cubicBezTo>
                    <a:pt x="20707" y="11240"/>
                    <a:pt x="22980" y="14451"/>
                    <a:pt x="25153" y="17168"/>
                  </a:cubicBezTo>
                  <a:cubicBezTo>
                    <a:pt x="27475" y="20082"/>
                    <a:pt x="29599" y="23145"/>
                    <a:pt x="31872" y="26060"/>
                  </a:cubicBezTo>
                  <a:cubicBezTo>
                    <a:pt x="36466" y="31938"/>
                    <a:pt x="41603" y="37273"/>
                    <a:pt x="47185" y="42213"/>
                  </a:cubicBezTo>
                  <a:cubicBezTo>
                    <a:pt x="52668" y="47054"/>
                    <a:pt x="59288" y="54167"/>
                    <a:pt x="66944" y="54414"/>
                  </a:cubicBezTo>
                  <a:cubicBezTo>
                    <a:pt x="70600" y="54513"/>
                    <a:pt x="73169" y="50907"/>
                    <a:pt x="71588" y="47498"/>
                  </a:cubicBezTo>
                  <a:cubicBezTo>
                    <a:pt x="69563" y="43151"/>
                    <a:pt x="66154" y="41175"/>
                    <a:pt x="62450" y="38409"/>
                  </a:cubicBezTo>
                  <a:cubicBezTo>
                    <a:pt x="59189" y="35989"/>
                    <a:pt x="56028" y="33370"/>
                    <a:pt x="53014" y="30653"/>
                  </a:cubicBezTo>
                  <a:cubicBezTo>
                    <a:pt x="46938" y="25121"/>
                    <a:pt x="41406" y="19144"/>
                    <a:pt x="35923" y="13068"/>
                  </a:cubicBezTo>
                  <a:cubicBezTo>
                    <a:pt x="30983" y="7584"/>
                    <a:pt x="24906" y="1706"/>
                    <a:pt x="17299" y="372"/>
                  </a:cubicBezTo>
                  <a:cubicBezTo>
                    <a:pt x="11075" y="-715"/>
                    <a:pt x="4999" y="520"/>
                    <a:pt x="355" y="4867"/>
                  </a:cubicBezTo>
                  <a:cubicBezTo>
                    <a:pt x="-583" y="5707"/>
                    <a:pt x="504" y="7584"/>
                    <a:pt x="1689" y="6843"/>
                  </a:cubicBezTo>
                  <a:lnTo>
                    <a:pt x="1689" y="684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1" name="任意多边形: 形状 280"/>
            <p:cNvSpPr/>
            <p:nvPr/>
          </p:nvSpPr>
          <p:spPr>
            <a:xfrm>
              <a:off x="7564186" y="5627185"/>
              <a:ext cx="36627" cy="72793"/>
            </a:xfrm>
            <a:custGeom>
              <a:avLst/>
              <a:gdLst>
                <a:gd name="connsiteX0" fmla="*/ 38 w 36627"/>
                <a:gd name="connsiteY0" fmla="*/ 2078 h 72793"/>
                <a:gd name="connsiteX1" fmla="*/ 10709 w 36627"/>
                <a:gd name="connsiteY1" fmla="*/ 38138 h 72793"/>
                <a:gd name="connsiteX2" fmla="*/ 18019 w 36627"/>
                <a:gd name="connsiteY2" fmla="*/ 55379 h 72793"/>
                <a:gd name="connsiteX3" fmla="*/ 28048 w 36627"/>
                <a:gd name="connsiteY3" fmla="*/ 71977 h 72793"/>
                <a:gd name="connsiteX4" fmla="*/ 36544 w 36627"/>
                <a:gd name="connsiteY4" fmla="*/ 67827 h 72793"/>
                <a:gd name="connsiteX5" fmla="*/ 29826 w 36627"/>
                <a:gd name="connsiteY5" fmla="*/ 50439 h 72793"/>
                <a:gd name="connsiteX6" fmla="*/ 21478 w 36627"/>
                <a:gd name="connsiteY6" fmla="*/ 33742 h 72793"/>
                <a:gd name="connsiteX7" fmla="*/ 3497 w 36627"/>
                <a:gd name="connsiteY7" fmla="*/ 991 h 72793"/>
                <a:gd name="connsiteX8" fmla="*/ 38 w 36627"/>
                <a:gd name="connsiteY8" fmla="*/ 2078 h 72793"/>
                <a:gd name="connsiteX9" fmla="*/ 38 w 36627"/>
                <a:gd name="connsiteY9" fmla="*/ 2078 h 7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627" h="72793">
                  <a:moveTo>
                    <a:pt x="38" y="2078"/>
                  </a:moveTo>
                  <a:cubicBezTo>
                    <a:pt x="2163" y="14625"/>
                    <a:pt x="6065" y="26332"/>
                    <a:pt x="10709" y="38138"/>
                  </a:cubicBezTo>
                  <a:cubicBezTo>
                    <a:pt x="12981" y="43918"/>
                    <a:pt x="15401" y="49698"/>
                    <a:pt x="18019" y="55379"/>
                  </a:cubicBezTo>
                  <a:cubicBezTo>
                    <a:pt x="20390" y="60516"/>
                    <a:pt x="22811" y="69161"/>
                    <a:pt x="28048" y="71977"/>
                  </a:cubicBezTo>
                  <a:cubicBezTo>
                    <a:pt x="31752" y="74002"/>
                    <a:pt x="35951" y="72125"/>
                    <a:pt x="36544" y="67827"/>
                  </a:cubicBezTo>
                  <a:cubicBezTo>
                    <a:pt x="37334" y="62097"/>
                    <a:pt x="32296" y="55428"/>
                    <a:pt x="29826" y="50439"/>
                  </a:cubicBezTo>
                  <a:cubicBezTo>
                    <a:pt x="27059" y="44857"/>
                    <a:pt x="24244" y="39275"/>
                    <a:pt x="21478" y="33742"/>
                  </a:cubicBezTo>
                  <a:cubicBezTo>
                    <a:pt x="15846" y="22529"/>
                    <a:pt x="10264" y="11562"/>
                    <a:pt x="3497" y="991"/>
                  </a:cubicBezTo>
                  <a:cubicBezTo>
                    <a:pt x="2409" y="-738"/>
                    <a:pt x="-357" y="-96"/>
                    <a:pt x="38" y="2078"/>
                  </a:cubicBezTo>
                  <a:lnTo>
                    <a:pt x="38" y="207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2" name="任意多边形: 形状 281"/>
            <p:cNvSpPr/>
            <p:nvPr/>
          </p:nvSpPr>
          <p:spPr>
            <a:xfrm>
              <a:off x="7540558" y="5662673"/>
              <a:ext cx="96975" cy="32006"/>
            </a:xfrm>
            <a:custGeom>
              <a:avLst/>
              <a:gdLst>
                <a:gd name="connsiteX0" fmla="*/ 1783 w 96975"/>
                <a:gd name="connsiteY0" fmla="*/ 31895 h 32006"/>
                <a:gd name="connsiteX1" fmla="*/ 24704 w 96975"/>
                <a:gd name="connsiteY1" fmla="*/ 21768 h 32006"/>
                <a:gd name="connsiteX2" fmla="*/ 47180 w 96975"/>
                <a:gd name="connsiteY2" fmla="*/ 15347 h 32006"/>
                <a:gd name="connsiteX3" fmla="*/ 70694 w 96975"/>
                <a:gd name="connsiteY3" fmla="*/ 13222 h 32006"/>
                <a:gd name="connsiteX4" fmla="*/ 82550 w 96975"/>
                <a:gd name="connsiteY4" fmla="*/ 12728 h 32006"/>
                <a:gd name="connsiteX5" fmla="*/ 94899 w 96975"/>
                <a:gd name="connsiteY5" fmla="*/ 10061 h 32006"/>
                <a:gd name="connsiteX6" fmla="*/ 95344 w 96975"/>
                <a:gd name="connsiteY6" fmla="*/ 3540 h 32006"/>
                <a:gd name="connsiteX7" fmla="*/ 83537 w 96975"/>
                <a:gd name="connsiteY7" fmla="*/ 527 h 32006"/>
                <a:gd name="connsiteX8" fmla="*/ 70002 w 96975"/>
                <a:gd name="connsiteY8" fmla="*/ 82 h 32006"/>
                <a:gd name="connsiteX9" fmla="*/ 43179 w 96975"/>
                <a:gd name="connsiteY9" fmla="*/ 2898 h 32006"/>
                <a:gd name="connsiteX10" fmla="*/ 202 w 96975"/>
                <a:gd name="connsiteY10" fmla="*/ 30018 h 32006"/>
                <a:gd name="connsiteX11" fmla="*/ 1783 w 96975"/>
                <a:gd name="connsiteY11" fmla="*/ 31895 h 32006"/>
                <a:gd name="connsiteX12" fmla="*/ 1783 w 96975"/>
                <a:gd name="connsiteY12" fmla="*/ 31895 h 3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975" h="32006">
                  <a:moveTo>
                    <a:pt x="1783" y="31895"/>
                  </a:moveTo>
                  <a:cubicBezTo>
                    <a:pt x="9538" y="28733"/>
                    <a:pt x="16948" y="24979"/>
                    <a:pt x="24704" y="21768"/>
                  </a:cubicBezTo>
                  <a:cubicBezTo>
                    <a:pt x="31965" y="18755"/>
                    <a:pt x="39425" y="16730"/>
                    <a:pt x="47180" y="15347"/>
                  </a:cubicBezTo>
                  <a:cubicBezTo>
                    <a:pt x="54985" y="13963"/>
                    <a:pt x="62790" y="13519"/>
                    <a:pt x="70694" y="13222"/>
                  </a:cubicBezTo>
                  <a:cubicBezTo>
                    <a:pt x="74596" y="13074"/>
                    <a:pt x="78647" y="13123"/>
                    <a:pt x="82550" y="12728"/>
                  </a:cubicBezTo>
                  <a:cubicBezTo>
                    <a:pt x="86551" y="12333"/>
                    <a:pt x="91392" y="12185"/>
                    <a:pt x="94899" y="10061"/>
                  </a:cubicBezTo>
                  <a:cubicBezTo>
                    <a:pt x="97270" y="8628"/>
                    <a:pt x="97863" y="5220"/>
                    <a:pt x="95344" y="3540"/>
                  </a:cubicBezTo>
                  <a:cubicBezTo>
                    <a:pt x="91886" y="1268"/>
                    <a:pt x="87588" y="1021"/>
                    <a:pt x="83537" y="527"/>
                  </a:cubicBezTo>
                  <a:cubicBezTo>
                    <a:pt x="79091" y="-66"/>
                    <a:pt x="74498" y="-66"/>
                    <a:pt x="70002" y="82"/>
                  </a:cubicBezTo>
                  <a:cubicBezTo>
                    <a:pt x="61012" y="379"/>
                    <a:pt x="51972" y="1120"/>
                    <a:pt x="43179" y="2898"/>
                  </a:cubicBezTo>
                  <a:cubicBezTo>
                    <a:pt x="26482" y="6257"/>
                    <a:pt x="8155" y="14013"/>
                    <a:pt x="202" y="30018"/>
                  </a:cubicBezTo>
                  <a:cubicBezTo>
                    <a:pt x="-440" y="31154"/>
                    <a:pt x="548" y="32389"/>
                    <a:pt x="1783" y="31895"/>
                  </a:cubicBezTo>
                  <a:lnTo>
                    <a:pt x="1783" y="31895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3" name="任意多边形: 形状 282"/>
            <p:cNvSpPr/>
            <p:nvPr/>
          </p:nvSpPr>
          <p:spPr>
            <a:xfrm>
              <a:off x="7086205" y="6016315"/>
              <a:ext cx="385753" cy="225012"/>
            </a:xfrm>
            <a:custGeom>
              <a:avLst/>
              <a:gdLst>
                <a:gd name="connsiteX0" fmla="*/ 4336 w 385753"/>
                <a:gd name="connsiteY0" fmla="*/ 216154 h 225012"/>
                <a:gd name="connsiteX1" fmla="*/ 434 w 385753"/>
                <a:gd name="connsiteY1" fmla="*/ 221489 h 225012"/>
                <a:gd name="connsiteX2" fmla="*/ 4534 w 385753"/>
                <a:gd name="connsiteY2" fmla="*/ 223514 h 225012"/>
                <a:gd name="connsiteX3" fmla="*/ 14907 w 385753"/>
                <a:gd name="connsiteY3" fmla="*/ 180538 h 225012"/>
                <a:gd name="connsiteX4" fmla="*/ 48894 w 385753"/>
                <a:gd name="connsiteY4" fmla="*/ 165076 h 225012"/>
                <a:gd name="connsiteX5" fmla="*/ 93155 w 385753"/>
                <a:gd name="connsiteY5" fmla="*/ 167249 h 225012"/>
                <a:gd name="connsiteX6" fmla="*/ 116273 w 385753"/>
                <a:gd name="connsiteY6" fmla="*/ 132769 h 225012"/>
                <a:gd name="connsiteX7" fmla="*/ 131291 w 385753"/>
                <a:gd name="connsiteY7" fmla="*/ 121308 h 225012"/>
                <a:gd name="connsiteX8" fmla="*/ 150605 w 385753"/>
                <a:gd name="connsiteY8" fmla="*/ 123136 h 225012"/>
                <a:gd name="connsiteX9" fmla="*/ 184789 w 385753"/>
                <a:gd name="connsiteY9" fmla="*/ 97696 h 225012"/>
                <a:gd name="connsiteX10" fmla="*/ 199411 w 385753"/>
                <a:gd name="connsiteY10" fmla="*/ 80011 h 225012"/>
                <a:gd name="connsiteX11" fmla="*/ 217195 w 385753"/>
                <a:gd name="connsiteY11" fmla="*/ 79418 h 225012"/>
                <a:gd name="connsiteX12" fmla="*/ 255083 w 385753"/>
                <a:gd name="connsiteY12" fmla="*/ 63265 h 225012"/>
                <a:gd name="connsiteX13" fmla="*/ 274596 w 385753"/>
                <a:gd name="connsiteY13" fmla="*/ 49038 h 225012"/>
                <a:gd name="connsiteX14" fmla="*/ 310163 w 385753"/>
                <a:gd name="connsiteY14" fmla="*/ 42716 h 225012"/>
                <a:gd name="connsiteX15" fmla="*/ 343754 w 385753"/>
                <a:gd name="connsiteY15" fmla="*/ 31700 h 225012"/>
                <a:gd name="connsiteX16" fmla="*/ 379618 w 385753"/>
                <a:gd name="connsiteY16" fmla="*/ 15398 h 225012"/>
                <a:gd name="connsiteX17" fmla="*/ 376752 w 385753"/>
                <a:gd name="connsiteY17" fmla="*/ 85 h 225012"/>
                <a:gd name="connsiteX18" fmla="*/ 344692 w 385753"/>
                <a:gd name="connsiteY18" fmla="*/ 13372 h 225012"/>
                <a:gd name="connsiteX19" fmla="*/ 311744 w 385753"/>
                <a:gd name="connsiteY19" fmla="*/ 27353 h 225012"/>
                <a:gd name="connsiteX20" fmla="*/ 254936 w 385753"/>
                <a:gd name="connsiteY20" fmla="*/ 43111 h 225012"/>
                <a:gd name="connsiteX21" fmla="*/ 220702 w 385753"/>
                <a:gd name="connsiteY21" fmla="*/ 65439 h 225012"/>
                <a:gd name="connsiteX22" fmla="*/ 182665 w 385753"/>
                <a:gd name="connsiteY22" fmla="*/ 75763 h 225012"/>
                <a:gd name="connsiteX23" fmla="*/ 149914 w 385753"/>
                <a:gd name="connsiteY23" fmla="*/ 109255 h 225012"/>
                <a:gd name="connsiteX24" fmla="*/ 132328 w 385753"/>
                <a:gd name="connsiteY24" fmla="*/ 107428 h 225012"/>
                <a:gd name="connsiteX25" fmla="*/ 112816 w 385753"/>
                <a:gd name="connsiteY25" fmla="*/ 115183 h 225012"/>
                <a:gd name="connsiteX26" fmla="*/ 101009 w 385753"/>
                <a:gd name="connsiteY26" fmla="*/ 132769 h 225012"/>
                <a:gd name="connsiteX27" fmla="*/ 89697 w 385753"/>
                <a:gd name="connsiteY27" fmla="*/ 153220 h 225012"/>
                <a:gd name="connsiteX28" fmla="*/ 41089 w 385753"/>
                <a:gd name="connsiteY28" fmla="*/ 150108 h 225012"/>
                <a:gd name="connsiteX29" fmla="*/ 5077 w 385753"/>
                <a:gd name="connsiteY29" fmla="*/ 173325 h 225012"/>
                <a:gd name="connsiteX30" fmla="*/ 38 w 385753"/>
                <a:gd name="connsiteY30" fmla="*/ 222575 h 225012"/>
                <a:gd name="connsiteX31" fmla="*/ 4238 w 385753"/>
                <a:gd name="connsiteY31" fmla="*/ 224008 h 225012"/>
                <a:gd name="connsiteX32" fmla="*/ 5917 w 385753"/>
                <a:gd name="connsiteY32" fmla="*/ 216648 h 225012"/>
                <a:gd name="connsiteX33" fmla="*/ 4336 w 385753"/>
                <a:gd name="connsiteY33" fmla="*/ 216154 h 225012"/>
                <a:gd name="connsiteX34" fmla="*/ 4336 w 385753"/>
                <a:gd name="connsiteY34" fmla="*/ 216154 h 225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85753" h="225012">
                  <a:moveTo>
                    <a:pt x="4336" y="216154"/>
                  </a:moveTo>
                  <a:cubicBezTo>
                    <a:pt x="3398" y="217784"/>
                    <a:pt x="1619" y="219908"/>
                    <a:pt x="434" y="221489"/>
                  </a:cubicBezTo>
                  <a:cubicBezTo>
                    <a:pt x="1816" y="222180"/>
                    <a:pt x="3150" y="222823"/>
                    <a:pt x="4534" y="223514"/>
                  </a:cubicBezTo>
                  <a:cubicBezTo>
                    <a:pt x="9671" y="209584"/>
                    <a:pt x="10560" y="194616"/>
                    <a:pt x="14907" y="180538"/>
                  </a:cubicBezTo>
                  <a:cubicBezTo>
                    <a:pt x="20045" y="163939"/>
                    <a:pt x="33333" y="160877"/>
                    <a:pt x="48894" y="165076"/>
                  </a:cubicBezTo>
                  <a:cubicBezTo>
                    <a:pt x="63318" y="168978"/>
                    <a:pt x="78879" y="174906"/>
                    <a:pt x="93155" y="167249"/>
                  </a:cubicBezTo>
                  <a:cubicBezTo>
                    <a:pt x="106986" y="159790"/>
                    <a:pt x="109012" y="145218"/>
                    <a:pt x="116273" y="132769"/>
                  </a:cubicBezTo>
                  <a:cubicBezTo>
                    <a:pt x="119534" y="127236"/>
                    <a:pt x="124474" y="121605"/>
                    <a:pt x="131291" y="121308"/>
                  </a:cubicBezTo>
                  <a:cubicBezTo>
                    <a:pt x="137762" y="121012"/>
                    <a:pt x="144035" y="123532"/>
                    <a:pt x="150605" y="123136"/>
                  </a:cubicBezTo>
                  <a:cubicBezTo>
                    <a:pt x="167351" y="122099"/>
                    <a:pt x="176589" y="110984"/>
                    <a:pt x="184789" y="97696"/>
                  </a:cubicBezTo>
                  <a:cubicBezTo>
                    <a:pt x="188642" y="91472"/>
                    <a:pt x="192643" y="83519"/>
                    <a:pt x="199411" y="80011"/>
                  </a:cubicBezTo>
                  <a:cubicBezTo>
                    <a:pt x="205240" y="76998"/>
                    <a:pt x="211217" y="77838"/>
                    <a:pt x="217195" y="79418"/>
                  </a:cubicBezTo>
                  <a:cubicBezTo>
                    <a:pt x="232854" y="83519"/>
                    <a:pt x="244414" y="74034"/>
                    <a:pt x="255083" y="63265"/>
                  </a:cubicBezTo>
                  <a:cubicBezTo>
                    <a:pt x="261209" y="57090"/>
                    <a:pt x="266148" y="51854"/>
                    <a:pt x="274596" y="49038"/>
                  </a:cubicBezTo>
                  <a:cubicBezTo>
                    <a:pt x="286007" y="45235"/>
                    <a:pt x="298356" y="44543"/>
                    <a:pt x="310163" y="42716"/>
                  </a:cubicBezTo>
                  <a:cubicBezTo>
                    <a:pt x="322019" y="40838"/>
                    <a:pt x="333232" y="37479"/>
                    <a:pt x="343754" y="31700"/>
                  </a:cubicBezTo>
                  <a:cubicBezTo>
                    <a:pt x="355560" y="25179"/>
                    <a:pt x="366033" y="17818"/>
                    <a:pt x="379618" y="15398"/>
                  </a:cubicBezTo>
                  <a:cubicBezTo>
                    <a:pt x="389547" y="13620"/>
                    <a:pt x="386582" y="-1249"/>
                    <a:pt x="376752" y="85"/>
                  </a:cubicBezTo>
                  <a:cubicBezTo>
                    <a:pt x="364896" y="1665"/>
                    <a:pt x="354770" y="7247"/>
                    <a:pt x="344692" y="13372"/>
                  </a:cubicBezTo>
                  <a:cubicBezTo>
                    <a:pt x="334121" y="19795"/>
                    <a:pt x="323995" y="24883"/>
                    <a:pt x="311744" y="27353"/>
                  </a:cubicBezTo>
                  <a:cubicBezTo>
                    <a:pt x="292873" y="31107"/>
                    <a:pt x="270792" y="30613"/>
                    <a:pt x="254936" y="43111"/>
                  </a:cubicBezTo>
                  <a:cubicBezTo>
                    <a:pt x="244759" y="51163"/>
                    <a:pt x="235472" y="69094"/>
                    <a:pt x="220702" y="65439"/>
                  </a:cubicBezTo>
                  <a:cubicBezTo>
                    <a:pt x="206426" y="61932"/>
                    <a:pt x="192693" y="64204"/>
                    <a:pt x="182665" y="75763"/>
                  </a:cubicBezTo>
                  <a:cubicBezTo>
                    <a:pt x="172637" y="87322"/>
                    <a:pt x="167697" y="107921"/>
                    <a:pt x="149914" y="109255"/>
                  </a:cubicBezTo>
                  <a:cubicBezTo>
                    <a:pt x="143986" y="109700"/>
                    <a:pt x="138255" y="107576"/>
                    <a:pt x="132328" y="107428"/>
                  </a:cubicBezTo>
                  <a:cubicBezTo>
                    <a:pt x="124918" y="107279"/>
                    <a:pt x="118299" y="110293"/>
                    <a:pt x="112816" y="115183"/>
                  </a:cubicBezTo>
                  <a:cubicBezTo>
                    <a:pt x="107431" y="120024"/>
                    <a:pt x="103924" y="126248"/>
                    <a:pt x="101009" y="132769"/>
                  </a:cubicBezTo>
                  <a:cubicBezTo>
                    <a:pt x="97897" y="139784"/>
                    <a:pt x="95872" y="148181"/>
                    <a:pt x="89697" y="153220"/>
                  </a:cubicBezTo>
                  <a:cubicBezTo>
                    <a:pt x="76310" y="164285"/>
                    <a:pt x="55809" y="151491"/>
                    <a:pt x="41089" y="150108"/>
                  </a:cubicBezTo>
                  <a:cubicBezTo>
                    <a:pt x="24491" y="148576"/>
                    <a:pt x="10363" y="157617"/>
                    <a:pt x="5077" y="173325"/>
                  </a:cubicBezTo>
                  <a:cubicBezTo>
                    <a:pt x="-307" y="189380"/>
                    <a:pt x="3101" y="206225"/>
                    <a:pt x="38" y="222575"/>
                  </a:cubicBezTo>
                  <a:cubicBezTo>
                    <a:pt x="-406" y="224799"/>
                    <a:pt x="3150" y="225984"/>
                    <a:pt x="4238" y="224008"/>
                  </a:cubicBezTo>
                  <a:cubicBezTo>
                    <a:pt x="5670" y="221340"/>
                    <a:pt x="5868" y="219809"/>
                    <a:pt x="5917" y="216648"/>
                  </a:cubicBezTo>
                  <a:cubicBezTo>
                    <a:pt x="5966" y="215857"/>
                    <a:pt x="4781" y="215314"/>
                    <a:pt x="4336" y="216154"/>
                  </a:cubicBezTo>
                  <a:lnTo>
                    <a:pt x="4336" y="216154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4" name="任意多边形: 形状 283"/>
            <p:cNvSpPr/>
            <p:nvPr/>
          </p:nvSpPr>
          <p:spPr>
            <a:xfrm>
              <a:off x="7143035" y="6112839"/>
              <a:ext cx="318689" cy="171739"/>
            </a:xfrm>
            <a:custGeom>
              <a:avLst/>
              <a:gdLst>
                <a:gd name="connsiteX0" fmla="*/ 5352 w 318689"/>
                <a:gd name="connsiteY0" fmla="*/ 170116 h 171739"/>
                <a:gd name="connsiteX1" fmla="*/ 5500 w 318689"/>
                <a:gd name="connsiteY1" fmla="*/ 166461 h 171739"/>
                <a:gd name="connsiteX2" fmla="*/ 10736 w 318689"/>
                <a:gd name="connsiteY2" fmla="*/ 161471 h 171739"/>
                <a:gd name="connsiteX3" fmla="*/ 13948 w 318689"/>
                <a:gd name="connsiteY3" fmla="*/ 162262 h 171739"/>
                <a:gd name="connsiteX4" fmla="*/ 21110 w 318689"/>
                <a:gd name="connsiteY4" fmla="*/ 163941 h 171739"/>
                <a:gd name="connsiteX5" fmla="*/ 39289 w 318689"/>
                <a:gd name="connsiteY5" fmla="*/ 162706 h 171739"/>
                <a:gd name="connsiteX6" fmla="*/ 67792 w 318689"/>
                <a:gd name="connsiteY6" fmla="*/ 139983 h 171739"/>
                <a:gd name="connsiteX7" fmla="*/ 80537 w 318689"/>
                <a:gd name="connsiteY7" fmla="*/ 123978 h 171739"/>
                <a:gd name="connsiteX8" fmla="*/ 98122 w 318689"/>
                <a:gd name="connsiteY8" fmla="*/ 111924 h 171739"/>
                <a:gd name="connsiteX9" fmla="*/ 111609 w 318689"/>
                <a:gd name="connsiteY9" fmla="*/ 118890 h 171739"/>
                <a:gd name="connsiteX10" fmla="*/ 128108 w 318689"/>
                <a:gd name="connsiteY10" fmla="*/ 118396 h 171739"/>
                <a:gd name="connsiteX11" fmla="*/ 155870 w 318689"/>
                <a:gd name="connsiteY11" fmla="*/ 96561 h 171739"/>
                <a:gd name="connsiteX12" fmla="*/ 189658 w 318689"/>
                <a:gd name="connsiteY12" fmla="*/ 82186 h 171739"/>
                <a:gd name="connsiteX13" fmla="*/ 221471 w 318689"/>
                <a:gd name="connsiteY13" fmla="*/ 73097 h 171739"/>
                <a:gd name="connsiteX14" fmla="*/ 230560 w 318689"/>
                <a:gd name="connsiteY14" fmla="*/ 62032 h 171739"/>
                <a:gd name="connsiteX15" fmla="*/ 233920 w 318689"/>
                <a:gd name="connsiteY15" fmla="*/ 54375 h 171739"/>
                <a:gd name="connsiteX16" fmla="*/ 243009 w 318689"/>
                <a:gd name="connsiteY16" fmla="*/ 54029 h 171739"/>
                <a:gd name="connsiteX17" fmla="*/ 279119 w 318689"/>
                <a:gd name="connsiteY17" fmla="*/ 40988 h 171739"/>
                <a:gd name="connsiteX18" fmla="*/ 317798 w 318689"/>
                <a:gd name="connsiteY18" fmla="*/ 7002 h 171739"/>
                <a:gd name="connsiteX19" fmla="*/ 311969 w 318689"/>
                <a:gd name="connsiteY19" fmla="*/ 333 h 171739"/>
                <a:gd name="connsiteX20" fmla="*/ 271610 w 318689"/>
                <a:gd name="connsiteY20" fmla="*/ 27750 h 171739"/>
                <a:gd name="connsiteX21" fmla="*/ 252542 w 318689"/>
                <a:gd name="connsiteY21" fmla="*/ 39654 h 171739"/>
                <a:gd name="connsiteX22" fmla="*/ 233920 w 318689"/>
                <a:gd name="connsiteY22" fmla="*/ 37184 h 171739"/>
                <a:gd name="connsiteX23" fmla="*/ 211443 w 318689"/>
                <a:gd name="connsiteY23" fmla="*/ 61834 h 171739"/>
                <a:gd name="connsiteX24" fmla="*/ 173702 w 318689"/>
                <a:gd name="connsiteY24" fmla="*/ 69541 h 171739"/>
                <a:gd name="connsiteX25" fmla="*/ 140309 w 318689"/>
                <a:gd name="connsiteY25" fmla="*/ 91918 h 171739"/>
                <a:gd name="connsiteX26" fmla="*/ 125737 w 318689"/>
                <a:gd name="connsiteY26" fmla="*/ 103971 h 171739"/>
                <a:gd name="connsiteX27" fmla="*/ 107508 w 318689"/>
                <a:gd name="connsiteY27" fmla="*/ 100612 h 171739"/>
                <a:gd name="connsiteX28" fmla="*/ 46550 w 318689"/>
                <a:gd name="connsiteY28" fmla="*/ 143095 h 171739"/>
                <a:gd name="connsiteX29" fmla="*/ 23234 w 318689"/>
                <a:gd name="connsiteY29" fmla="*/ 151493 h 171739"/>
                <a:gd name="connsiteX30" fmla="*/ 5402 w 318689"/>
                <a:gd name="connsiteY30" fmla="*/ 154062 h 171739"/>
                <a:gd name="connsiteX31" fmla="*/ 4611 w 318689"/>
                <a:gd name="connsiteY31" fmla="*/ 171697 h 171739"/>
                <a:gd name="connsiteX32" fmla="*/ 5352 w 318689"/>
                <a:gd name="connsiteY32" fmla="*/ 170116 h 171739"/>
                <a:gd name="connsiteX33" fmla="*/ 5352 w 318689"/>
                <a:gd name="connsiteY33" fmla="*/ 170116 h 17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18689" h="171739">
                  <a:moveTo>
                    <a:pt x="5352" y="170116"/>
                  </a:moveTo>
                  <a:cubicBezTo>
                    <a:pt x="5402" y="168881"/>
                    <a:pt x="5451" y="167696"/>
                    <a:pt x="5500" y="166461"/>
                  </a:cubicBezTo>
                  <a:cubicBezTo>
                    <a:pt x="4463" y="162558"/>
                    <a:pt x="6241" y="160928"/>
                    <a:pt x="10736" y="161471"/>
                  </a:cubicBezTo>
                  <a:cubicBezTo>
                    <a:pt x="11724" y="161471"/>
                    <a:pt x="12959" y="162064"/>
                    <a:pt x="13948" y="162262"/>
                  </a:cubicBezTo>
                  <a:cubicBezTo>
                    <a:pt x="16368" y="162706"/>
                    <a:pt x="18690" y="163497"/>
                    <a:pt x="21110" y="163941"/>
                  </a:cubicBezTo>
                  <a:cubicBezTo>
                    <a:pt x="27235" y="165077"/>
                    <a:pt x="33361" y="164682"/>
                    <a:pt x="39289" y="162706"/>
                  </a:cubicBezTo>
                  <a:cubicBezTo>
                    <a:pt x="51145" y="158705"/>
                    <a:pt x="60135" y="149517"/>
                    <a:pt x="67792" y="139983"/>
                  </a:cubicBezTo>
                  <a:cubicBezTo>
                    <a:pt x="72040" y="134648"/>
                    <a:pt x="75992" y="129017"/>
                    <a:pt x="80537" y="123978"/>
                  </a:cubicBezTo>
                  <a:cubicBezTo>
                    <a:pt x="84291" y="119829"/>
                    <a:pt x="91750" y="111332"/>
                    <a:pt x="98122" y="111924"/>
                  </a:cubicBezTo>
                  <a:cubicBezTo>
                    <a:pt x="102618" y="112320"/>
                    <a:pt x="107212" y="117506"/>
                    <a:pt x="111609" y="118890"/>
                  </a:cubicBezTo>
                  <a:cubicBezTo>
                    <a:pt x="116993" y="120619"/>
                    <a:pt x="122773" y="120125"/>
                    <a:pt x="128108" y="118396"/>
                  </a:cubicBezTo>
                  <a:cubicBezTo>
                    <a:pt x="140013" y="114592"/>
                    <a:pt x="147472" y="105256"/>
                    <a:pt x="155870" y="96561"/>
                  </a:cubicBezTo>
                  <a:cubicBezTo>
                    <a:pt x="165601" y="86435"/>
                    <a:pt x="176123" y="83866"/>
                    <a:pt x="189658" y="82186"/>
                  </a:cubicBezTo>
                  <a:cubicBezTo>
                    <a:pt x="200526" y="80853"/>
                    <a:pt x="212332" y="79815"/>
                    <a:pt x="221471" y="73097"/>
                  </a:cubicBezTo>
                  <a:cubicBezTo>
                    <a:pt x="225423" y="70183"/>
                    <a:pt x="228386" y="66428"/>
                    <a:pt x="230560" y="62032"/>
                  </a:cubicBezTo>
                  <a:cubicBezTo>
                    <a:pt x="231696" y="59710"/>
                    <a:pt x="232289" y="56400"/>
                    <a:pt x="233920" y="54375"/>
                  </a:cubicBezTo>
                  <a:cubicBezTo>
                    <a:pt x="236537" y="51214"/>
                    <a:pt x="239501" y="53189"/>
                    <a:pt x="243009" y="54029"/>
                  </a:cubicBezTo>
                  <a:cubicBezTo>
                    <a:pt x="257087" y="57536"/>
                    <a:pt x="268499" y="49188"/>
                    <a:pt x="279119" y="40988"/>
                  </a:cubicBezTo>
                  <a:cubicBezTo>
                    <a:pt x="292802" y="30417"/>
                    <a:pt x="307424" y="20932"/>
                    <a:pt x="317798" y="7002"/>
                  </a:cubicBezTo>
                  <a:cubicBezTo>
                    <a:pt x="320713" y="3100"/>
                    <a:pt x="315872" y="-1247"/>
                    <a:pt x="311969" y="333"/>
                  </a:cubicBezTo>
                  <a:cubicBezTo>
                    <a:pt x="296705" y="6557"/>
                    <a:pt x="284602" y="17672"/>
                    <a:pt x="271610" y="27750"/>
                  </a:cubicBezTo>
                  <a:cubicBezTo>
                    <a:pt x="266029" y="32097"/>
                    <a:pt x="259755" y="38222"/>
                    <a:pt x="252542" y="39654"/>
                  </a:cubicBezTo>
                  <a:cubicBezTo>
                    <a:pt x="246170" y="40889"/>
                    <a:pt x="240391" y="36394"/>
                    <a:pt x="233920" y="37184"/>
                  </a:cubicBezTo>
                  <a:cubicBezTo>
                    <a:pt x="219347" y="38914"/>
                    <a:pt x="221668" y="55363"/>
                    <a:pt x="211443" y="61834"/>
                  </a:cubicBezTo>
                  <a:cubicBezTo>
                    <a:pt x="200921" y="68503"/>
                    <a:pt x="185509" y="66873"/>
                    <a:pt x="173702" y="69541"/>
                  </a:cubicBezTo>
                  <a:cubicBezTo>
                    <a:pt x="159130" y="72801"/>
                    <a:pt x="150090" y="81149"/>
                    <a:pt x="140309" y="91918"/>
                  </a:cubicBezTo>
                  <a:cubicBezTo>
                    <a:pt x="136110" y="96561"/>
                    <a:pt x="131664" y="101402"/>
                    <a:pt x="125737" y="103971"/>
                  </a:cubicBezTo>
                  <a:cubicBezTo>
                    <a:pt x="118228" y="107232"/>
                    <a:pt x="114079" y="104021"/>
                    <a:pt x="107508" y="100612"/>
                  </a:cubicBezTo>
                  <a:cubicBezTo>
                    <a:pt x="81031" y="86632"/>
                    <a:pt x="62012" y="129609"/>
                    <a:pt x="46550" y="143095"/>
                  </a:cubicBezTo>
                  <a:cubicBezTo>
                    <a:pt x="39684" y="149072"/>
                    <a:pt x="32373" y="152382"/>
                    <a:pt x="23234" y="151493"/>
                  </a:cubicBezTo>
                  <a:cubicBezTo>
                    <a:pt x="16961" y="150900"/>
                    <a:pt x="10934" y="150406"/>
                    <a:pt x="5402" y="154062"/>
                  </a:cubicBezTo>
                  <a:cubicBezTo>
                    <a:pt x="-279" y="157766"/>
                    <a:pt x="-2848" y="168585"/>
                    <a:pt x="4611" y="171697"/>
                  </a:cubicBezTo>
                  <a:cubicBezTo>
                    <a:pt x="5549" y="171993"/>
                    <a:pt x="6093" y="170659"/>
                    <a:pt x="5352" y="170116"/>
                  </a:cubicBezTo>
                  <a:lnTo>
                    <a:pt x="5352" y="170116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5" name="任意多边形: 形状 284"/>
            <p:cNvSpPr/>
            <p:nvPr/>
          </p:nvSpPr>
          <p:spPr>
            <a:xfrm>
              <a:off x="7178776" y="6209013"/>
              <a:ext cx="320517" cy="202569"/>
            </a:xfrm>
            <a:custGeom>
              <a:avLst/>
              <a:gdLst>
                <a:gd name="connsiteX0" fmla="*/ 4289 w 320517"/>
                <a:gd name="connsiteY0" fmla="*/ 202279 h 202569"/>
                <a:gd name="connsiteX1" fmla="*/ 13575 w 320517"/>
                <a:gd name="connsiteY1" fmla="*/ 187805 h 202569"/>
                <a:gd name="connsiteX2" fmla="*/ 27407 w 320517"/>
                <a:gd name="connsiteY2" fmla="*/ 168194 h 202569"/>
                <a:gd name="connsiteX3" fmla="*/ 64406 w 320517"/>
                <a:gd name="connsiteY3" fmla="*/ 148731 h 202569"/>
                <a:gd name="connsiteX4" fmla="*/ 109359 w 320517"/>
                <a:gd name="connsiteY4" fmla="*/ 139049 h 202569"/>
                <a:gd name="connsiteX5" fmla="*/ 130946 w 320517"/>
                <a:gd name="connsiteY5" fmla="*/ 108421 h 202569"/>
                <a:gd name="connsiteX6" fmla="*/ 190077 w 320517"/>
                <a:gd name="connsiteY6" fmla="*/ 84908 h 202569"/>
                <a:gd name="connsiteX7" fmla="*/ 200994 w 320517"/>
                <a:gd name="connsiteY7" fmla="*/ 74386 h 202569"/>
                <a:gd name="connsiteX8" fmla="*/ 209194 w 320517"/>
                <a:gd name="connsiteY8" fmla="*/ 56553 h 202569"/>
                <a:gd name="connsiteX9" fmla="*/ 225249 w 320517"/>
                <a:gd name="connsiteY9" fmla="*/ 62086 h 202569"/>
                <a:gd name="connsiteX10" fmla="*/ 245601 w 320517"/>
                <a:gd name="connsiteY10" fmla="*/ 57541 h 202569"/>
                <a:gd name="connsiteX11" fmla="*/ 263137 w 320517"/>
                <a:gd name="connsiteY11" fmla="*/ 43957 h 202569"/>
                <a:gd name="connsiteX12" fmla="*/ 287737 w 320517"/>
                <a:gd name="connsiteY12" fmla="*/ 27309 h 202569"/>
                <a:gd name="connsiteX13" fmla="*/ 309720 w 320517"/>
                <a:gd name="connsiteY13" fmla="*/ 16985 h 202569"/>
                <a:gd name="connsiteX14" fmla="*/ 320341 w 320517"/>
                <a:gd name="connsiteY14" fmla="*/ 5080 h 202569"/>
                <a:gd name="connsiteX15" fmla="*/ 284576 w 320517"/>
                <a:gd name="connsiteY15" fmla="*/ 10514 h 202569"/>
                <a:gd name="connsiteX16" fmla="*/ 243032 w 320517"/>
                <a:gd name="connsiteY16" fmla="*/ 39757 h 202569"/>
                <a:gd name="connsiteX17" fmla="*/ 223371 w 320517"/>
                <a:gd name="connsiteY17" fmla="*/ 44796 h 202569"/>
                <a:gd name="connsiteX18" fmla="*/ 205390 w 320517"/>
                <a:gd name="connsiteY18" fmla="*/ 41141 h 202569"/>
                <a:gd name="connsiteX19" fmla="*/ 192694 w 320517"/>
                <a:gd name="connsiteY19" fmla="*/ 52107 h 202569"/>
                <a:gd name="connsiteX20" fmla="*/ 185482 w 320517"/>
                <a:gd name="connsiteY20" fmla="*/ 68952 h 202569"/>
                <a:gd name="connsiteX21" fmla="*/ 154707 w 320517"/>
                <a:gd name="connsiteY21" fmla="*/ 76905 h 202569"/>
                <a:gd name="connsiteX22" fmla="*/ 124624 w 320517"/>
                <a:gd name="connsiteY22" fmla="*/ 88761 h 202569"/>
                <a:gd name="connsiteX23" fmla="*/ 100863 w 320517"/>
                <a:gd name="connsiteY23" fmla="*/ 127144 h 202569"/>
                <a:gd name="connsiteX24" fmla="*/ 52255 w 320517"/>
                <a:gd name="connsiteY24" fmla="*/ 137863 h 202569"/>
                <a:gd name="connsiteX25" fmla="*/ 14613 w 320517"/>
                <a:gd name="connsiteY25" fmla="*/ 163501 h 202569"/>
                <a:gd name="connsiteX26" fmla="*/ 2263 w 320517"/>
                <a:gd name="connsiteY26" fmla="*/ 201933 h 202569"/>
                <a:gd name="connsiteX27" fmla="*/ 4289 w 320517"/>
                <a:gd name="connsiteY27" fmla="*/ 202279 h 202569"/>
                <a:gd name="connsiteX28" fmla="*/ 4289 w 320517"/>
                <a:gd name="connsiteY28" fmla="*/ 202279 h 2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20517" h="202569">
                  <a:moveTo>
                    <a:pt x="4289" y="202279"/>
                  </a:moveTo>
                  <a:cubicBezTo>
                    <a:pt x="9376" y="198722"/>
                    <a:pt x="11007" y="193190"/>
                    <a:pt x="13575" y="187805"/>
                  </a:cubicBezTo>
                  <a:cubicBezTo>
                    <a:pt x="17033" y="180642"/>
                    <a:pt x="21825" y="173875"/>
                    <a:pt x="27407" y="168194"/>
                  </a:cubicBezTo>
                  <a:cubicBezTo>
                    <a:pt x="37534" y="157870"/>
                    <a:pt x="50180" y="151349"/>
                    <a:pt x="64406" y="148731"/>
                  </a:cubicBezTo>
                  <a:cubicBezTo>
                    <a:pt x="79325" y="146014"/>
                    <a:pt x="95528" y="145964"/>
                    <a:pt x="109359" y="139049"/>
                  </a:cubicBezTo>
                  <a:cubicBezTo>
                    <a:pt x="122549" y="132429"/>
                    <a:pt x="126797" y="121710"/>
                    <a:pt x="130946" y="108421"/>
                  </a:cubicBezTo>
                  <a:cubicBezTo>
                    <a:pt x="138258" y="84957"/>
                    <a:pt x="172392" y="94936"/>
                    <a:pt x="190077" y="84908"/>
                  </a:cubicBezTo>
                  <a:cubicBezTo>
                    <a:pt x="194572" y="82339"/>
                    <a:pt x="198326" y="78832"/>
                    <a:pt x="200994" y="74386"/>
                  </a:cubicBezTo>
                  <a:cubicBezTo>
                    <a:pt x="203167" y="70681"/>
                    <a:pt x="204946" y="57788"/>
                    <a:pt x="209194" y="56553"/>
                  </a:cubicBezTo>
                  <a:cubicBezTo>
                    <a:pt x="212849" y="55466"/>
                    <a:pt x="221346" y="61443"/>
                    <a:pt x="225249" y="62086"/>
                  </a:cubicBezTo>
                  <a:cubicBezTo>
                    <a:pt x="232411" y="63222"/>
                    <a:pt x="239426" y="61197"/>
                    <a:pt x="245601" y="57541"/>
                  </a:cubicBezTo>
                  <a:cubicBezTo>
                    <a:pt x="251973" y="53737"/>
                    <a:pt x="257407" y="48600"/>
                    <a:pt x="263137" y="43957"/>
                  </a:cubicBezTo>
                  <a:cubicBezTo>
                    <a:pt x="270843" y="37683"/>
                    <a:pt x="279044" y="32101"/>
                    <a:pt x="287737" y="27309"/>
                  </a:cubicBezTo>
                  <a:cubicBezTo>
                    <a:pt x="294900" y="23357"/>
                    <a:pt x="302409" y="20492"/>
                    <a:pt x="309720" y="16985"/>
                  </a:cubicBezTo>
                  <a:cubicBezTo>
                    <a:pt x="313623" y="15107"/>
                    <a:pt x="321822" y="10662"/>
                    <a:pt x="320341" y="5080"/>
                  </a:cubicBezTo>
                  <a:cubicBezTo>
                    <a:pt x="316982" y="-7814"/>
                    <a:pt x="290158" y="7550"/>
                    <a:pt x="284576" y="10514"/>
                  </a:cubicBezTo>
                  <a:cubicBezTo>
                    <a:pt x="269262" y="18566"/>
                    <a:pt x="256468" y="29088"/>
                    <a:pt x="243032" y="39757"/>
                  </a:cubicBezTo>
                  <a:cubicBezTo>
                    <a:pt x="236808" y="44697"/>
                    <a:pt x="231226" y="47809"/>
                    <a:pt x="223371" y="44796"/>
                  </a:cubicBezTo>
                  <a:cubicBezTo>
                    <a:pt x="217394" y="42524"/>
                    <a:pt x="211960" y="39659"/>
                    <a:pt x="205390" y="41141"/>
                  </a:cubicBezTo>
                  <a:cubicBezTo>
                    <a:pt x="199413" y="42474"/>
                    <a:pt x="195214" y="46723"/>
                    <a:pt x="192694" y="52107"/>
                  </a:cubicBezTo>
                  <a:cubicBezTo>
                    <a:pt x="190126" y="57492"/>
                    <a:pt x="189830" y="64556"/>
                    <a:pt x="185482" y="68952"/>
                  </a:cubicBezTo>
                  <a:cubicBezTo>
                    <a:pt x="178320" y="76263"/>
                    <a:pt x="164093" y="75670"/>
                    <a:pt x="154707" y="76905"/>
                  </a:cubicBezTo>
                  <a:cubicBezTo>
                    <a:pt x="143987" y="78288"/>
                    <a:pt x="132428" y="80659"/>
                    <a:pt x="124624" y="88761"/>
                  </a:cubicBezTo>
                  <a:cubicBezTo>
                    <a:pt x="113163" y="100617"/>
                    <a:pt x="117658" y="119536"/>
                    <a:pt x="100863" y="127144"/>
                  </a:cubicBezTo>
                  <a:cubicBezTo>
                    <a:pt x="85698" y="134010"/>
                    <a:pt x="68012" y="132874"/>
                    <a:pt x="52255" y="137863"/>
                  </a:cubicBezTo>
                  <a:cubicBezTo>
                    <a:pt x="37484" y="142556"/>
                    <a:pt x="24493" y="151596"/>
                    <a:pt x="14613" y="163501"/>
                  </a:cubicBezTo>
                  <a:cubicBezTo>
                    <a:pt x="7400" y="172195"/>
                    <a:pt x="-5147" y="190522"/>
                    <a:pt x="2263" y="201933"/>
                  </a:cubicBezTo>
                  <a:cubicBezTo>
                    <a:pt x="2757" y="202625"/>
                    <a:pt x="3548" y="202773"/>
                    <a:pt x="4289" y="202279"/>
                  </a:cubicBezTo>
                  <a:lnTo>
                    <a:pt x="4289" y="202279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6" name="任意多边形: 形状 285"/>
            <p:cNvSpPr/>
            <p:nvPr/>
          </p:nvSpPr>
          <p:spPr>
            <a:xfrm>
              <a:off x="7211055" y="6429261"/>
              <a:ext cx="163364" cy="95939"/>
            </a:xfrm>
            <a:custGeom>
              <a:avLst/>
              <a:gdLst>
                <a:gd name="connsiteX0" fmla="*/ 463 w 163364"/>
                <a:gd name="connsiteY0" fmla="*/ 85571 h 95939"/>
                <a:gd name="connsiteX1" fmla="*/ 48380 w 163364"/>
                <a:gd name="connsiteY1" fmla="*/ 90412 h 95939"/>
                <a:gd name="connsiteX2" fmla="*/ 60482 w 163364"/>
                <a:gd name="connsiteY2" fmla="*/ 70454 h 95939"/>
                <a:gd name="connsiteX3" fmla="*/ 71992 w 163364"/>
                <a:gd name="connsiteY3" fmla="*/ 46990 h 95939"/>
                <a:gd name="connsiteX4" fmla="*/ 92492 w 163364"/>
                <a:gd name="connsiteY4" fmla="*/ 52128 h 95939"/>
                <a:gd name="connsiteX5" fmla="*/ 110671 w 163364"/>
                <a:gd name="connsiteY5" fmla="*/ 37950 h 95939"/>
                <a:gd name="connsiteX6" fmla="*/ 159675 w 163364"/>
                <a:gd name="connsiteY6" fmla="*/ 11374 h 95939"/>
                <a:gd name="connsiteX7" fmla="*/ 160317 w 163364"/>
                <a:gd name="connsiteY7" fmla="*/ 2432 h 95939"/>
                <a:gd name="connsiteX8" fmla="*/ 134728 w 163364"/>
                <a:gd name="connsiteY8" fmla="*/ 1790 h 95939"/>
                <a:gd name="connsiteX9" fmla="*/ 113042 w 163364"/>
                <a:gd name="connsiteY9" fmla="*/ 13152 h 95939"/>
                <a:gd name="connsiteX10" fmla="*/ 95506 w 163364"/>
                <a:gd name="connsiteY10" fmla="*/ 33751 h 95939"/>
                <a:gd name="connsiteX11" fmla="*/ 85330 w 163364"/>
                <a:gd name="connsiteY11" fmla="*/ 33850 h 95939"/>
                <a:gd name="connsiteX12" fmla="*/ 75252 w 163364"/>
                <a:gd name="connsiteY12" fmla="*/ 31973 h 95939"/>
                <a:gd name="connsiteX13" fmla="*/ 49268 w 163364"/>
                <a:gd name="connsiteY13" fmla="*/ 64082 h 95939"/>
                <a:gd name="connsiteX14" fmla="*/ 32177 w 163364"/>
                <a:gd name="connsiteY14" fmla="*/ 86163 h 95939"/>
                <a:gd name="connsiteX15" fmla="*/ 1154 w 163364"/>
                <a:gd name="connsiteY15" fmla="*/ 83644 h 95939"/>
                <a:gd name="connsiteX16" fmla="*/ 463 w 163364"/>
                <a:gd name="connsiteY16" fmla="*/ 85571 h 95939"/>
                <a:gd name="connsiteX17" fmla="*/ 463 w 163364"/>
                <a:gd name="connsiteY17" fmla="*/ 85571 h 95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3364" h="95939">
                  <a:moveTo>
                    <a:pt x="463" y="85571"/>
                  </a:moveTo>
                  <a:cubicBezTo>
                    <a:pt x="13109" y="95055"/>
                    <a:pt x="34696" y="100785"/>
                    <a:pt x="48380" y="90412"/>
                  </a:cubicBezTo>
                  <a:cubicBezTo>
                    <a:pt x="54999" y="85422"/>
                    <a:pt x="58210" y="78259"/>
                    <a:pt x="60482" y="70454"/>
                  </a:cubicBezTo>
                  <a:cubicBezTo>
                    <a:pt x="62853" y="62204"/>
                    <a:pt x="64088" y="52078"/>
                    <a:pt x="71992" y="46990"/>
                  </a:cubicBezTo>
                  <a:cubicBezTo>
                    <a:pt x="78710" y="42692"/>
                    <a:pt x="84935" y="52424"/>
                    <a:pt x="92492" y="52128"/>
                  </a:cubicBezTo>
                  <a:cubicBezTo>
                    <a:pt x="101236" y="51781"/>
                    <a:pt x="106176" y="44471"/>
                    <a:pt x="110671" y="37950"/>
                  </a:cubicBezTo>
                  <a:cubicBezTo>
                    <a:pt x="121835" y="21648"/>
                    <a:pt x="140755" y="14436"/>
                    <a:pt x="159675" y="11374"/>
                  </a:cubicBezTo>
                  <a:cubicBezTo>
                    <a:pt x="164170" y="10633"/>
                    <a:pt x="164762" y="3717"/>
                    <a:pt x="160317" y="2432"/>
                  </a:cubicBezTo>
                  <a:cubicBezTo>
                    <a:pt x="151326" y="-235"/>
                    <a:pt x="143817" y="-1075"/>
                    <a:pt x="134728" y="1790"/>
                  </a:cubicBezTo>
                  <a:cubicBezTo>
                    <a:pt x="126874" y="4260"/>
                    <a:pt x="119563" y="8064"/>
                    <a:pt x="113042" y="13152"/>
                  </a:cubicBezTo>
                  <a:cubicBezTo>
                    <a:pt x="105484" y="19030"/>
                    <a:pt x="101434" y="26539"/>
                    <a:pt x="95506" y="33751"/>
                  </a:cubicBezTo>
                  <a:cubicBezTo>
                    <a:pt x="91505" y="38642"/>
                    <a:pt x="90022" y="36073"/>
                    <a:pt x="85330" y="33850"/>
                  </a:cubicBezTo>
                  <a:cubicBezTo>
                    <a:pt x="82069" y="32319"/>
                    <a:pt x="78858" y="31627"/>
                    <a:pt x="75252" y="31973"/>
                  </a:cubicBezTo>
                  <a:cubicBezTo>
                    <a:pt x="58753" y="33554"/>
                    <a:pt x="52628" y="50399"/>
                    <a:pt x="49268" y="64082"/>
                  </a:cubicBezTo>
                  <a:cubicBezTo>
                    <a:pt x="46799" y="74159"/>
                    <a:pt x="43440" y="83644"/>
                    <a:pt x="32177" y="86163"/>
                  </a:cubicBezTo>
                  <a:cubicBezTo>
                    <a:pt x="21605" y="88534"/>
                    <a:pt x="11528" y="84681"/>
                    <a:pt x="1154" y="83644"/>
                  </a:cubicBezTo>
                  <a:cubicBezTo>
                    <a:pt x="-31" y="83446"/>
                    <a:pt x="-377" y="84978"/>
                    <a:pt x="463" y="85571"/>
                  </a:cubicBezTo>
                  <a:lnTo>
                    <a:pt x="463" y="8557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7" name="任意多边形: 形状 286"/>
            <p:cNvSpPr/>
            <p:nvPr/>
          </p:nvSpPr>
          <p:spPr>
            <a:xfrm>
              <a:off x="7430650" y="6282651"/>
              <a:ext cx="163156" cy="112995"/>
            </a:xfrm>
            <a:custGeom>
              <a:avLst/>
              <a:gdLst>
                <a:gd name="connsiteX0" fmla="*/ 1878 w 163156"/>
                <a:gd name="connsiteY0" fmla="*/ 112883 h 112995"/>
                <a:gd name="connsiteX1" fmla="*/ 23415 w 163156"/>
                <a:gd name="connsiteY1" fmla="*/ 96730 h 112995"/>
                <a:gd name="connsiteX2" fmla="*/ 32604 w 163156"/>
                <a:gd name="connsiteY2" fmla="*/ 87146 h 112995"/>
                <a:gd name="connsiteX3" fmla="*/ 43175 w 163156"/>
                <a:gd name="connsiteY3" fmla="*/ 78848 h 112995"/>
                <a:gd name="connsiteX4" fmla="*/ 52857 w 163156"/>
                <a:gd name="connsiteY4" fmla="*/ 81713 h 112995"/>
                <a:gd name="connsiteX5" fmla="*/ 62539 w 163156"/>
                <a:gd name="connsiteY5" fmla="*/ 81169 h 112995"/>
                <a:gd name="connsiteX6" fmla="*/ 80421 w 163156"/>
                <a:gd name="connsiteY6" fmla="*/ 71191 h 112995"/>
                <a:gd name="connsiteX7" fmla="*/ 96179 w 163156"/>
                <a:gd name="connsiteY7" fmla="*/ 53753 h 112995"/>
                <a:gd name="connsiteX8" fmla="*/ 107739 w 163156"/>
                <a:gd name="connsiteY8" fmla="*/ 45652 h 112995"/>
                <a:gd name="connsiteX9" fmla="*/ 121570 w 163156"/>
                <a:gd name="connsiteY9" fmla="*/ 44021 h 112995"/>
                <a:gd name="connsiteX10" fmla="*/ 159459 w 163156"/>
                <a:gd name="connsiteY10" fmla="*/ 12357 h 112995"/>
                <a:gd name="connsiteX11" fmla="*/ 152296 w 163156"/>
                <a:gd name="connsiteY11" fmla="*/ 15864 h 112995"/>
                <a:gd name="connsiteX12" fmla="*/ 152000 w 163156"/>
                <a:gd name="connsiteY12" fmla="*/ 15766 h 112995"/>
                <a:gd name="connsiteX13" fmla="*/ 150715 w 163156"/>
                <a:gd name="connsiteY13" fmla="*/ 13691 h 112995"/>
                <a:gd name="connsiteX14" fmla="*/ 157829 w 163156"/>
                <a:gd name="connsiteY14" fmla="*/ 17248 h 112995"/>
                <a:gd name="connsiteX15" fmla="*/ 163065 w 163156"/>
                <a:gd name="connsiteY15" fmla="*/ 9442 h 112995"/>
                <a:gd name="connsiteX16" fmla="*/ 159657 w 163156"/>
                <a:gd name="connsiteY16" fmla="*/ 2428 h 112995"/>
                <a:gd name="connsiteX17" fmla="*/ 153482 w 163156"/>
                <a:gd name="connsiteY17" fmla="*/ 57 h 112995"/>
                <a:gd name="connsiteX18" fmla="*/ 146319 w 163156"/>
                <a:gd name="connsiteY18" fmla="*/ 3564 h 112995"/>
                <a:gd name="connsiteX19" fmla="*/ 128782 w 163156"/>
                <a:gd name="connsiteY19" fmla="*/ 23719 h 112995"/>
                <a:gd name="connsiteX20" fmla="*/ 103786 w 163156"/>
                <a:gd name="connsiteY20" fmla="*/ 30141 h 112995"/>
                <a:gd name="connsiteX21" fmla="*/ 68467 w 163156"/>
                <a:gd name="connsiteY21" fmla="*/ 61163 h 112995"/>
                <a:gd name="connsiteX22" fmla="*/ 48559 w 163156"/>
                <a:gd name="connsiteY22" fmla="*/ 65757 h 112995"/>
                <a:gd name="connsiteX23" fmla="*/ 31072 w 163156"/>
                <a:gd name="connsiteY23" fmla="*/ 70005 h 112995"/>
                <a:gd name="connsiteX24" fmla="*/ 14178 w 163156"/>
                <a:gd name="connsiteY24" fmla="*/ 88480 h 112995"/>
                <a:gd name="connsiteX25" fmla="*/ 99 w 163156"/>
                <a:gd name="connsiteY25" fmla="*/ 111105 h 112995"/>
                <a:gd name="connsiteX26" fmla="*/ 1878 w 163156"/>
                <a:gd name="connsiteY26" fmla="*/ 112883 h 112995"/>
                <a:gd name="connsiteX27" fmla="*/ 1878 w 163156"/>
                <a:gd name="connsiteY27" fmla="*/ 112883 h 112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3156" h="112995">
                  <a:moveTo>
                    <a:pt x="1878" y="112883"/>
                  </a:moveTo>
                  <a:cubicBezTo>
                    <a:pt x="9880" y="109623"/>
                    <a:pt x="17290" y="102707"/>
                    <a:pt x="23415" y="96730"/>
                  </a:cubicBezTo>
                  <a:cubicBezTo>
                    <a:pt x="26577" y="93618"/>
                    <a:pt x="29590" y="90357"/>
                    <a:pt x="32604" y="87146"/>
                  </a:cubicBezTo>
                  <a:cubicBezTo>
                    <a:pt x="35024" y="84578"/>
                    <a:pt x="39272" y="78749"/>
                    <a:pt x="43175" y="78848"/>
                  </a:cubicBezTo>
                  <a:cubicBezTo>
                    <a:pt x="46238" y="78947"/>
                    <a:pt x="49646" y="81268"/>
                    <a:pt x="52857" y="81713"/>
                  </a:cubicBezTo>
                  <a:cubicBezTo>
                    <a:pt x="56068" y="82108"/>
                    <a:pt x="59427" y="81910"/>
                    <a:pt x="62539" y="81169"/>
                  </a:cubicBezTo>
                  <a:cubicBezTo>
                    <a:pt x="69207" y="79589"/>
                    <a:pt x="75333" y="75736"/>
                    <a:pt x="80421" y="71191"/>
                  </a:cubicBezTo>
                  <a:cubicBezTo>
                    <a:pt x="86300" y="65955"/>
                    <a:pt x="90696" y="59384"/>
                    <a:pt x="96179" y="53753"/>
                  </a:cubicBezTo>
                  <a:cubicBezTo>
                    <a:pt x="99538" y="50345"/>
                    <a:pt x="103095" y="47134"/>
                    <a:pt x="107739" y="45652"/>
                  </a:cubicBezTo>
                  <a:cubicBezTo>
                    <a:pt x="112234" y="44219"/>
                    <a:pt x="116927" y="44763"/>
                    <a:pt x="121570" y="44021"/>
                  </a:cubicBezTo>
                  <a:cubicBezTo>
                    <a:pt x="138613" y="41206"/>
                    <a:pt x="151210" y="26535"/>
                    <a:pt x="159459" y="12357"/>
                  </a:cubicBezTo>
                  <a:cubicBezTo>
                    <a:pt x="157088" y="13543"/>
                    <a:pt x="154667" y="14679"/>
                    <a:pt x="152296" y="15864"/>
                  </a:cubicBezTo>
                  <a:cubicBezTo>
                    <a:pt x="150814" y="15173"/>
                    <a:pt x="150715" y="15123"/>
                    <a:pt x="152000" y="15766"/>
                  </a:cubicBezTo>
                  <a:cubicBezTo>
                    <a:pt x="153778" y="16803"/>
                    <a:pt x="153383" y="16111"/>
                    <a:pt x="150715" y="13691"/>
                  </a:cubicBezTo>
                  <a:cubicBezTo>
                    <a:pt x="151309" y="16803"/>
                    <a:pt x="154915" y="18779"/>
                    <a:pt x="157829" y="17248"/>
                  </a:cubicBezTo>
                  <a:cubicBezTo>
                    <a:pt x="161237" y="15469"/>
                    <a:pt x="162374" y="13147"/>
                    <a:pt x="163065" y="9442"/>
                  </a:cubicBezTo>
                  <a:cubicBezTo>
                    <a:pt x="163609" y="6577"/>
                    <a:pt x="161633" y="4108"/>
                    <a:pt x="159657" y="2428"/>
                  </a:cubicBezTo>
                  <a:cubicBezTo>
                    <a:pt x="157730" y="847"/>
                    <a:pt x="155902" y="403"/>
                    <a:pt x="153482" y="57"/>
                  </a:cubicBezTo>
                  <a:cubicBezTo>
                    <a:pt x="150567" y="-338"/>
                    <a:pt x="147999" y="1390"/>
                    <a:pt x="146319" y="3564"/>
                  </a:cubicBezTo>
                  <a:cubicBezTo>
                    <a:pt x="140885" y="10578"/>
                    <a:pt x="136093" y="18433"/>
                    <a:pt x="128782" y="23719"/>
                  </a:cubicBezTo>
                  <a:cubicBezTo>
                    <a:pt x="120928" y="29350"/>
                    <a:pt x="112481" y="27572"/>
                    <a:pt x="103786" y="30141"/>
                  </a:cubicBezTo>
                  <a:cubicBezTo>
                    <a:pt x="87584" y="34932"/>
                    <a:pt x="80470" y="50888"/>
                    <a:pt x="68467" y="61163"/>
                  </a:cubicBezTo>
                  <a:cubicBezTo>
                    <a:pt x="61749" y="66942"/>
                    <a:pt x="57006" y="67436"/>
                    <a:pt x="48559" y="65757"/>
                  </a:cubicBezTo>
                  <a:cubicBezTo>
                    <a:pt x="41940" y="64472"/>
                    <a:pt x="36407" y="65757"/>
                    <a:pt x="31072" y="70005"/>
                  </a:cubicBezTo>
                  <a:cubicBezTo>
                    <a:pt x="24700" y="75093"/>
                    <a:pt x="19364" y="82206"/>
                    <a:pt x="14178" y="88480"/>
                  </a:cubicBezTo>
                  <a:cubicBezTo>
                    <a:pt x="8694" y="95100"/>
                    <a:pt x="2618" y="102806"/>
                    <a:pt x="99" y="111105"/>
                  </a:cubicBezTo>
                  <a:cubicBezTo>
                    <a:pt x="-346" y="112390"/>
                    <a:pt x="790" y="113328"/>
                    <a:pt x="1878" y="112883"/>
                  </a:cubicBezTo>
                  <a:lnTo>
                    <a:pt x="1878" y="112883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8" name="任意多边形: 形状 287"/>
            <p:cNvSpPr/>
            <p:nvPr/>
          </p:nvSpPr>
          <p:spPr>
            <a:xfrm>
              <a:off x="7286411" y="6534842"/>
              <a:ext cx="115830" cy="62930"/>
            </a:xfrm>
            <a:custGeom>
              <a:avLst/>
              <a:gdLst>
                <a:gd name="connsiteX0" fmla="*/ 4787 w 115830"/>
                <a:gd name="connsiteY0" fmla="*/ 62782 h 62930"/>
                <a:gd name="connsiteX1" fmla="*/ 37242 w 115830"/>
                <a:gd name="connsiteY1" fmla="*/ 42233 h 62930"/>
                <a:gd name="connsiteX2" fmla="*/ 70883 w 115830"/>
                <a:gd name="connsiteY2" fmla="*/ 17237 h 62930"/>
                <a:gd name="connsiteX3" fmla="*/ 74242 w 115830"/>
                <a:gd name="connsiteY3" fmla="*/ 14816 h 62930"/>
                <a:gd name="connsiteX4" fmla="*/ 71229 w 115830"/>
                <a:gd name="connsiteY4" fmla="*/ 13729 h 62930"/>
                <a:gd name="connsiteX5" fmla="*/ 72809 w 115830"/>
                <a:gd name="connsiteY5" fmla="*/ 20102 h 62930"/>
                <a:gd name="connsiteX6" fmla="*/ 85109 w 115830"/>
                <a:gd name="connsiteY6" fmla="*/ 25190 h 62930"/>
                <a:gd name="connsiteX7" fmla="*/ 101461 w 115830"/>
                <a:gd name="connsiteY7" fmla="*/ 18175 h 62930"/>
                <a:gd name="connsiteX8" fmla="*/ 115539 w 115830"/>
                <a:gd name="connsiteY8" fmla="*/ 7555 h 62930"/>
                <a:gd name="connsiteX9" fmla="*/ 112229 w 115830"/>
                <a:gd name="connsiteY9" fmla="*/ 787 h 62930"/>
                <a:gd name="connsiteX10" fmla="*/ 95977 w 115830"/>
                <a:gd name="connsiteY10" fmla="*/ 4344 h 62930"/>
                <a:gd name="connsiteX11" fmla="*/ 86789 w 115830"/>
                <a:gd name="connsiteY11" fmla="*/ 8641 h 62930"/>
                <a:gd name="connsiteX12" fmla="*/ 82689 w 115830"/>
                <a:gd name="connsiteY12" fmla="*/ 10568 h 62930"/>
                <a:gd name="connsiteX13" fmla="*/ 85653 w 115830"/>
                <a:gd name="connsiteY13" fmla="*/ 12346 h 62930"/>
                <a:gd name="connsiteX14" fmla="*/ 85505 w 115830"/>
                <a:gd name="connsiteY14" fmla="*/ 10963 h 62930"/>
                <a:gd name="connsiteX15" fmla="*/ 77996 w 115830"/>
                <a:gd name="connsiteY15" fmla="*/ 540 h 62930"/>
                <a:gd name="connsiteX16" fmla="*/ 64313 w 115830"/>
                <a:gd name="connsiteY16" fmla="*/ 4245 h 62930"/>
                <a:gd name="connsiteX17" fmla="*/ 32006 w 115830"/>
                <a:gd name="connsiteY17" fmla="*/ 28895 h 62930"/>
                <a:gd name="connsiteX18" fmla="*/ 15112 w 115830"/>
                <a:gd name="connsiteY18" fmla="*/ 42183 h 62930"/>
                <a:gd name="connsiteX19" fmla="*/ 638 w 115830"/>
                <a:gd name="connsiteY19" fmla="*/ 56262 h 62930"/>
                <a:gd name="connsiteX20" fmla="*/ 4787 w 115830"/>
                <a:gd name="connsiteY20" fmla="*/ 62782 h 62930"/>
                <a:gd name="connsiteX21" fmla="*/ 4787 w 115830"/>
                <a:gd name="connsiteY21" fmla="*/ 62782 h 62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5830" h="62930">
                  <a:moveTo>
                    <a:pt x="4787" y="62782"/>
                  </a:moveTo>
                  <a:cubicBezTo>
                    <a:pt x="16742" y="59374"/>
                    <a:pt x="27313" y="49445"/>
                    <a:pt x="37242" y="42233"/>
                  </a:cubicBezTo>
                  <a:cubicBezTo>
                    <a:pt x="48555" y="34032"/>
                    <a:pt x="59670" y="25585"/>
                    <a:pt x="70883" y="17237"/>
                  </a:cubicBezTo>
                  <a:cubicBezTo>
                    <a:pt x="71377" y="16891"/>
                    <a:pt x="74143" y="15310"/>
                    <a:pt x="74242" y="14816"/>
                  </a:cubicBezTo>
                  <a:cubicBezTo>
                    <a:pt x="74341" y="14174"/>
                    <a:pt x="71821" y="12692"/>
                    <a:pt x="71229" y="13729"/>
                  </a:cubicBezTo>
                  <a:cubicBezTo>
                    <a:pt x="70488" y="15014"/>
                    <a:pt x="72266" y="19163"/>
                    <a:pt x="72809" y="20102"/>
                  </a:cubicBezTo>
                  <a:cubicBezTo>
                    <a:pt x="75329" y="24547"/>
                    <a:pt x="80268" y="26227"/>
                    <a:pt x="85109" y="25190"/>
                  </a:cubicBezTo>
                  <a:cubicBezTo>
                    <a:pt x="90741" y="24004"/>
                    <a:pt x="96224" y="20547"/>
                    <a:pt x="101461" y="18175"/>
                  </a:cubicBezTo>
                  <a:cubicBezTo>
                    <a:pt x="107043" y="15656"/>
                    <a:pt x="113366" y="13828"/>
                    <a:pt x="115539" y="7555"/>
                  </a:cubicBezTo>
                  <a:cubicBezTo>
                    <a:pt x="116527" y="4739"/>
                    <a:pt x="114897" y="1824"/>
                    <a:pt x="112229" y="787"/>
                  </a:cubicBezTo>
                  <a:cubicBezTo>
                    <a:pt x="106400" y="-1485"/>
                    <a:pt x="101164" y="1923"/>
                    <a:pt x="95977" y="4344"/>
                  </a:cubicBezTo>
                  <a:cubicBezTo>
                    <a:pt x="92915" y="5776"/>
                    <a:pt x="89852" y="7209"/>
                    <a:pt x="86789" y="8641"/>
                  </a:cubicBezTo>
                  <a:cubicBezTo>
                    <a:pt x="86245" y="8889"/>
                    <a:pt x="82788" y="10074"/>
                    <a:pt x="82689" y="10568"/>
                  </a:cubicBezTo>
                  <a:cubicBezTo>
                    <a:pt x="85010" y="13680"/>
                    <a:pt x="85999" y="14273"/>
                    <a:pt x="85653" y="12346"/>
                  </a:cubicBezTo>
                  <a:cubicBezTo>
                    <a:pt x="85604" y="11902"/>
                    <a:pt x="85554" y="11408"/>
                    <a:pt x="85505" y="10963"/>
                  </a:cubicBezTo>
                  <a:cubicBezTo>
                    <a:pt x="85456" y="6468"/>
                    <a:pt x="82244" y="1973"/>
                    <a:pt x="77996" y="540"/>
                  </a:cubicBezTo>
                  <a:cubicBezTo>
                    <a:pt x="73007" y="-1140"/>
                    <a:pt x="68215" y="1380"/>
                    <a:pt x="64313" y="4245"/>
                  </a:cubicBezTo>
                  <a:cubicBezTo>
                    <a:pt x="53346" y="12148"/>
                    <a:pt x="42726" y="20695"/>
                    <a:pt x="32006" y="28895"/>
                  </a:cubicBezTo>
                  <a:cubicBezTo>
                    <a:pt x="26326" y="33242"/>
                    <a:pt x="20694" y="37737"/>
                    <a:pt x="15112" y="42183"/>
                  </a:cubicBezTo>
                  <a:cubicBezTo>
                    <a:pt x="9826" y="46382"/>
                    <a:pt x="4244" y="50432"/>
                    <a:pt x="638" y="56262"/>
                  </a:cubicBezTo>
                  <a:cubicBezTo>
                    <a:pt x="-1190" y="59176"/>
                    <a:pt x="1132" y="63820"/>
                    <a:pt x="4787" y="62782"/>
                  </a:cubicBezTo>
                  <a:lnTo>
                    <a:pt x="4787" y="62782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89" name="任意多边形: 形状 288"/>
            <p:cNvSpPr/>
            <p:nvPr/>
          </p:nvSpPr>
          <p:spPr>
            <a:xfrm>
              <a:off x="7442888" y="6435133"/>
              <a:ext cx="101777" cy="54766"/>
            </a:xfrm>
            <a:custGeom>
              <a:avLst/>
              <a:gdLst>
                <a:gd name="connsiteX0" fmla="*/ 3620 w 101777"/>
                <a:gd name="connsiteY0" fmla="*/ 53518 h 54766"/>
                <a:gd name="connsiteX1" fmla="*/ 16711 w 101777"/>
                <a:gd name="connsiteY1" fmla="*/ 37858 h 54766"/>
                <a:gd name="connsiteX2" fmla="*/ 30492 w 101777"/>
                <a:gd name="connsiteY2" fmla="*/ 46750 h 54766"/>
                <a:gd name="connsiteX3" fmla="*/ 45855 w 101777"/>
                <a:gd name="connsiteY3" fmla="*/ 38500 h 54766"/>
                <a:gd name="connsiteX4" fmla="*/ 52080 w 101777"/>
                <a:gd name="connsiteY4" fmla="*/ 27139 h 54766"/>
                <a:gd name="connsiteX5" fmla="*/ 80879 w 101777"/>
                <a:gd name="connsiteY5" fmla="*/ 22693 h 54766"/>
                <a:gd name="connsiteX6" fmla="*/ 95946 w 101777"/>
                <a:gd name="connsiteY6" fmla="*/ 16271 h 54766"/>
                <a:gd name="connsiteX7" fmla="*/ 101775 w 101777"/>
                <a:gd name="connsiteY7" fmla="*/ 3724 h 54766"/>
                <a:gd name="connsiteX8" fmla="*/ 96983 w 101777"/>
                <a:gd name="connsiteY8" fmla="*/ 464 h 54766"/>
                <a:gd name="connsiteX9" fmla="*/ 93772 w 101777"/>
                <a:gd name="connsiteY9" fmla="*/ 2884 h 54766"/>
                <a:gd name="connsiteX10" fmla="*/ 93426 w 101777"/>
                <a:gd name="connsiteY10" fmla="*/ 3822 h 54766"/>
                <a:gd name="connsiteX11" fmla="*/ 85671 w 101777"/>
                <a:gd name="connsiteY11" fmla="*/ 4465 h 54766"/>
                <a:gd name="connsiteX12" fmla="*/ 70506 w 101777"/>
                <a:gd name="connsiteY12" fmla="*/ 7380 h 54766"/>
                <a:gd name="connsiteX13" fmla="*/ 41163 w 101777"/>
                <a:gd name="connsiteY13" fmla="*/ 18148 h 54766"/>
                <a:gd name="connsiteX14" fmla="*/ 36520 w 101777"/>
                <a:gd name="connsiteY14" fmla="*/ 24916 h 54766"/>
                <a:gd name="connsiteX15" fmla="*/ 33358 w 101777"/>
                <a:gd name="connsiteY15" fmla="*/ 33758 h 54766"/>
                <a:gd name="connsiteX16" fmla="*/ 33111 w 101777"/>
                <a:gd name="connsiteY16" fmla="*/ 33610 h 54766"/>
                <a:gd name="connsiteX17" fmla="*/ 30394 w 101777"/>
                <a:gd name="connsiteY17" fmla="*/ 31437 h 54766"/>
                <a:gd name="connsiteX18" fmla="*/ 21996 w 101777"/>
                <a:gd name="connsiteY18" fmla="*/ 26447 h 54766"/>
                <a:gd name="connsiteX19" fmla="*/ 5349 w 101777"/>
                <a:gd name="connsiteY19" fmla="*/ 32869 h 54766"/>
                <a:gd name="connsiteX20" fmla="*/ 14 w 101777"/>
                <a:gd name="connsiteY20" fmla="*/ 52777 h 54766"/>
                <a:gd name="connsiteX21" fmla="*/ 3620 w 101777"/>
                <a:gd name="connsiteY21" fmla="*/ 53518 h 54766"/>
                <a:gd name="connsiteX22" fmla="*/ 3620 w 101777"/>
                <a:gd name="connsiteY22" fmla="*/ 53518 h 5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777" h="54766">
                  <a:moveTo>
                    <a:pt x="3620" y="53518"/>
                  </a:moveTo>
                  <a:cubicBezTo>
                    <a:pt x="5892" y="47886"/>
                    <a:pt x="8905" y="37265"/>
                    <a:pt x="16711" y="37858"/>
                  </a:cubicBezTo>
                  <a:cubicBezTo>
                    <a:pt x="21897" y="38254"/>
                    <a:pt x="25207" y="45268"/>
                    <a:pt x="30492" y="46750"/>
                  </a:cubicBezTo>
                  <a:cubicBezTo>
                    <a:pt x="37260" y="48677"/>
                    <a:pt x="43089" y="44429"/>
                    <a:pt x="45855" y="38500"/>
                  </a:cubicBezTo>
                  <a:cubicBezTo>
                    <a:pt x="47733" y="34499"/>
                    <a:pt x="48128" y="29757"/>
                    <a:pt x="52080" y="27139"/>
                  </a:cubicBezTo>
                  <a:cubicBezTo>
                    <a:pt x="59934" y="21952"/>
                    <a:pt x="72037" y="24126"/>
                    <a:pt x="80879" y="22693"/>
                  </a:cubicBezTo>
                  <a:cubicBezTo>
                    <a:pt x="86363" y="21804"/>
                    <a:pt x="92044" y="20519"/>
                    <a:pt x="95946" y="16271"/>
                  </a:cubicBezTo>
                  <a:cubicBezTo>
                    <a:pt x="98564" y="13505"/>
                    <a:pt x="101874" y="7626"/>
                    <a:pt x="101775" y="3724"/>
                  </a:cubicBezTo>
                  <a:cubicBezTo>
                    <a:pt x="101725" y="1501"/>
                    <a:pt x="99305" y="-1068"/>
                    <a:pt x="96983" y="464"/>
                  </a:cubicBezTo>
                  <a:cubicBezTo>
                    <a:pt x="95896" y="1155"/>
                    <a:pt x="94661" y="1896"/>
                    <a:pt x="93772" y="2884"/>
                  </a:cubicBezTo>
                  <a:cubicBezTo>
                    <a:pt x="93377" y="3279"/>
                    <a:pt x="91006" y="4465"/>
                    <a:pt x="93426" y="3822"/>
                  </a:cubicBezTo>
                  <a:cubicBezTo>
                    <a:pt x="91154" y="4465"/>
                    <a:pt x="88141" y="3921"/>
                    <a:pt x="85671" y="4465"/>
                  </a:cubicBezTo>
                  <a:cubicBezTo>
                    <a:pt x="80583" y="5601"/>
                    <a:pt x="75593" y="6490"/>
                    <a:pt x="70506" y="7380"/>
                  </a:cubicBezTo>
                  <a:cubicBezTo>
                    <a:pt x="60675" y="9059"/>
                    <a:pt x="48523" y="10738"/>
                    <a:pt x="41163" y="18148"/>
                  </a:cubicBezTo>
                  <a:cubicBezTo>
                    <a:pt x="39187" y="20174"/>
                    <a:pt x="37656" y="22347"/>
                    <a:pt x="36520" y="24916"/>
                  </a:cubicBezTo>
                  <a:cubicBezTo>
                    <a:pt x="35581" y="27040"/>
                    <a:pt x="34988" y="32424"/>
                    <a:pt x="33358" y="33758"/>
                  </a:cubicBezTo>
                  <a:cubicBezTo>
                    <a:pt x="32716" y="34302"/>
                    <a:pt x="34938" y="33956"/>
                    <a:pt x="33111" y="33610"/>
                  </a:cubicBezTo>
                  <a:cubicBezTo>
                    <a:pt x="32271" y="33413"/>
                    <a:pt x="31085" y="31980"/>
                    <a:pt x="30394" y="31437"/>
                  </a:cubicBezTo>
                  <a:cubicBezTo>
                    <a:pt x="27825" y="29263"/>
                    <a:pt x="25257" y="27336"/>
                    <a:pt x="21996" y="26447"/>
                  </a:cubicBezTo>
                  <a:cubicBezTo>
                    <a:pt x="15673" y="24669"/>
                    <a:pt x="9054" y="27781"/>
                    <a:pt x="5349" y="32869"/>
                  </a:cubicBezTo>
                  <a:cubicBezTo>
                    <a:pt x="853" y="38945"/>
                    <a:pt x="-134" y="45367"/>
                    <a:pt x="14" y="52777"/>
                  </a:cubicBezTo>
                  <a:cubicBezTo>
                    <a:pt x="14" y="54901"/>
                    <a:pt x="2780" y="55593"/>
                    <a:pt x="3620" y="53518"/>
                  </a:cubicBezTo>
                  <a:lnTo>
                    <a:pt x="3620" y="5351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0" name="任意多边形: 形状 289"/>
            <p:cNvSpPr/>
            <p:nvPr/>
          </p:nvSpPr>
          <p:spPr>
            <a:xfrm>
              <a:off x="7586094" y="6363533"/>
              <a:ext cx="79540" cy="55300"/>
            </a:xfrm>
            <a:custGeom>
              <a:avLst/>
              <a:gdLst>
                <a:gd name="connsiteX0" fmla="*/ 7670 w 79540"/>
                <a:gd name="connsiteY0" fmla="*/ 52748 h 55300"/>
                <a:gd name="connsiteX1" fmla="*/ 17353 w 79540"/>
                <a:gd name="connsiteY1" fmla="*/ 41485 h 55300"/>
                <a:gd name="connsiteX2" fmla="*/ 37458 w 79540"/>
                <a:gd name="connsiteY2" fmla="*/ 34521 h 55300"/>
                <a:gd name="connsiteX3" fmla="*/ 56921 w 79540"/>
                <a:gd name="connsiteY3" fmla="*/ 25925 h 55300"/>
                <a:gd name="connsiteX4" fmla="*/ 76976 w 79540"/>
                <a:gd name="connsiteY4" fmla="*/ 13872 h 55300"/>
                <a:gd name="connsiteX5" fmla="*/ 64182 w 79540"/>
                <a:gd name="connsiteY5" fmla="*/ 5326 h 55300"/>
                <a:gd name="connsiteX6" fmla="*/ 71098 w 79540"/>
                <a:gd name="connsiteY6" fmla="*/ 19454 h 55300"/>
                <a:gd name="connsiteX7" fmla="*/ 77075 w 79540"/>
                <a:gd name="connsiteY7" fmla="*/ 10464 h 55300"/>
                <a:gd name="connsiteX8" fmla="*/ 76976 w 79540"/>
                <a:gd name="connsiteY8" fmla="*/ 13872 h 55300"/>
                <a:gd name="connsiteX9" fmla="*/ 68183 w 79540"/>
                <a:gd name="connsiteY9" fmla="*/ 781 h 55300"/>
                <a:gd name="connsiteX10" fmla="*/ 56426 w 79540"/>
                <a:gd name="connsiteY10" fmla="*/ 7697 h 55300"/>
                <a:gd name="connsiteX11" fmla="*/ 44472 w 79540"/>
                <a:gd name="connsiteY11" fmla="*/ 14366 h 55300"/>
                <a:gd name="connsiteX12" fmla="*/ 19773 w 79540"/>
                <a:gd name="connsiteY12" fmla="*/ 26024 h 55300"/>
                <a:gd name="connsiteX13" fmla="*/ 8807 w 79540"/>
                <a:gd name="connsiteY13" fmla="*/ 30717 h 55300"/>
                <a:gd name="connsiteX14" fmla="*/ 1100 w 79540"/>
                <a:gd name="connsiteY14" fmla="*/ 39658 h 55300"/>
                <a:gd name="connsiteX15" fmla="*/ 5546 w 79540"/>
                <a:gd name="connsiteY15" fmla="*/ 55120 h 55300"/>
                <a:gd name="connsiteX16" fmla="*/ 7670 w 79540"/>
                <a:gd name="connsiteY16" fmla="*/ 52748 h 55300"/>
                <a:gd name="connsiteX17" fmla="*/ 7670 w 79540"/>
                <a:gd name="connsiteY17" fmla="*/ 52748 h 5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540" h="55300">
                  <a:moveTo>
                    <a:pt x="7670" y="52748"/>
                  </a:moveTo>
                  <a:cubicBezTo>
                    <a:pt x="2088" y="46376"/>
                    <a:pt x="13302" y="42819"/>
                    <a:pt x="17353" y="41485"/>
                  </a:cubicBezTo>
                  <a:cubicBezTo>
                    <a:pt x="24120" y="39263"/>
                    <a:pt x="30838" y="37090"/>
                    <a:pt x="37458" y="34521"/>
                  </a:cubicBezTo>
                  <a:cubicBezTo>
                    <a:pt x="44077" y="31952"/>
                    <a:pt x="50598" y="29136"/>
                    <a:pt x="56921" y="25925"/>
                  </a:cubicBezTo>
                  <a:cubicBezTo>
                    <a:pt x="63689" y="22467"/>
                    <a:pt x="71246" y="18861"/>
                    <a:pt x="76976" y="13872"/>
                  </a:cubicBezTo>
                  <a:cubicBezTo>
                    <a:pt x="72728" y="11007"/>
                    <a:pt x="68431" y="8191"/>
                    <a:pt x="64182" y="5326"/>
                  </a:cubicBezTo>
                  <a:cubicBezTo>
                    <a:pt x="62107" y="10957"/>
                    <a:pt x="65071" y="17873"/>
                    <a:pt x="71098" y="19454"/>
                  </a:cubicBezTo>
                  <a:cubicBezTo>
                    <a:pt x="76828" y="20936"/>
                    <a:pt x="80188" y="15057"/>
                    <a:pt x="77075" y="10464"/>
                  </a:cubicBezTo>
                  <a:cubicBezTo>
                    <a:pt x="77619" y="11748"/>
                    <a:pt x="77619" y="12884"/>
                    <a:pt x="76976" y="13872"/>
                  </a:cubicBezTo>
                  <a:cubicBezTo>
                    <a:pt x="83497" y="7697"/>
                    <a:pt x="76483" y="-2973"/>
                    <a:pt x="68183" y="781"/>
                  </a:cubicBezTo>
                  <a:cubicBezTo>
                    <a:pt x="64034" y="2658"/>
                    <a:pt x="60329" y="5425"/>
                    <a:pt x="56426" y="7697"/>
                  </a:cubicBezTo>
                  <a:cubicBezTo>
                    <a:pt x="52475" y="10019"/>
                    <a:pt x="48473" y="12192"/>
                    <a:pt x="44472" y="14366"/>
                  </a:cubicBezTo>
                  <a:cubicBezTo>
                    <a:pt x="36470" y="18713"/>
                    <a:pt x="28220" y="22615"/>
                    <a:pt x="19773" y="26024"/>
                  </a:cubicBezTo>
                  <a:cubicBezTo>
                    <a:pt x="16118" y="27506"/>
                    <a:pt x="12264" y="28741"/>
                    <a:pt x="8807" y="30717"/>
                  </a:cubicBezTo>
                  <a:cubicBezTo>
                    <a:pt x="4855" y="32940"/>
                    <a:pt x="2879" y="35607"/>
                    <a:pt x="1100" y="39658"/>
                  </a:cubicBezTo>
                  <a:cubicBezTo>
                    <a:pt x="-1172" y="44944"/>
                    <a:pt x="-36" y="52304"/>
                    <a:pt x="5546" y="55120"/>
                  </a:cubicBezTo>
                  <a:cubicBezTo>
                    <a:pt x="7127" y="55861"/>
                    <a:pt x="8955" y="54181"/>
                    <a:pt x="7670" y="52748"/>
                  </a:cubicBezTo>
                  <a:lnTo>
                    <a:pt x="7670" y="52748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  <p:sp>
          <p:nvSpPr>
            <p:cNvPr id="291" name="任意多边形: 形状 290"/>
            <p:cNvSpPr/>
            <p:nvPr/>
          </p:nvSpPr>
          <p:spPr>
            <a:xfrm>
              <a:off x="7354663" y="6416742"/>
              <a:ext cx="413187" cy="305514"/>
            </a:xfrm>
            <a:custGeom>
              <a:avLst/>
              <a:gdLst>
                <a:gd name="connsiteX0" fmla="*/ 8113 w 413187"/>
                <a:gd name="connsiteY0" fmla="*/ 304181 h 305514"/>
                <a:gd name="connsiteX1" fmla="*/ 16116 w 413187"/>
                <a:gd name="connsiteY1" fmla="*/ 287484 h 305514"/>
                <a:gd name="connsiteX2" fmla="*/ 29898 w 413187"/>
                <a:gd name="connsiteY2" fmla="*/ 272862 h 305514"/>
                <a:gd name="connsiteX3" fmla="*/ 65564 w 413187"/>
                <a:gd name="connsiteY3" fmla="*/ 262143 h 305514"/>
                <a:gd name="connsiteX4" fmla="*/ 78111 w 413187"/>
                <a:gd name="connsiteY4" fmla="*/ 236801 h 305514"/>
                <a:gd name="connsiteX5" fmla="*/ 87398 w 413187"/>
                <a:gd name="connsiteY5" fmla="*/ 219117 h 305514"/>
                <a:gd name="connsiteX6" fmla="*/ 104737 w 413187"/>
                <a:gd name="connsiteY6" fmla="*/ 220845 h 305514"/>
                <a:gd name="connsiteX7" fmla="*/ 117285 w 413187"/>
                <a:gd name="connsiteY7" fmla="*/ 209286 h 305514"/>
                <a:gd name="connsiteX8" fmla="*/ 123607 w 413187"/>
                <a:gd name="connsiteY8" fmla="*/ 192046 h 305514"/>
                <a:gd name="connsiteX9" fmla="*/ 139859 w 413187"/>
                <a:gd name="connsiteY9" fmla="*/ 183994 h 305514"/>
                <a:gd name="connsiteX10" fmla="*/ 178341 w 413187"/>
                <a:gd name="connsiteY10" fmla="*/ 173027 h 305514"/>
                <a:gd name="connsiteX11" fmla="*/ 202201 w 413187"/>
                <a:gd name="connsiteY11" fmla="*/ 138349 h 305514"/>
                <a:gd name="connsiteX12" fmla="*/ 210994 w 413187"/>
                <a:gd name="connsiteY12" fmla="*/ 132521 h 305514"/>
                <a:gd name="connsiteX13" fmla="*/ 219934 w 413187"/>
                <a:gd name="connsiteY13" fmla="*/ 135188 h 305514"/>
                <a:gd name="connsiteX14" fmla="*/ 240880 w 413187"/>
                <a:gd name="connsiteY14" fmla="*/ 132076 h 305514"/>
                <a:gd name="connsiteX15" fmla="*/ 256687 w 413187"/>
                <a:gd name="connsiteY15" fmla="*/ 108661 h 305514"/>
                <a:gd name="connsiteX16" fmla="*/ 274619 w 413187"/>
                <a:gd name="connsiteY16" fmla="*/ 80652 h 305514"/>
                <a:gd name="connsiteX17" fmla="*/ 258959 w 413187"/>
                <a:gd name="connsiteY17" fmla="*/ 77491 h 305514"/>
                <a:gd name="connsiteX18" fmla="*/ 287660 w 413187"/>
                <a:gd name="connsiteY18" fmla="*/ 91470 h 305514"/>
                <a:gd name="connsiteX19" fmla="*/ 316460 w 413187"/>
                <a:gd name="connsiteY19" fmla="*/ 60102 h 305514"/>
                <a:gd name="connsiteX20" fmla="*/ 336367 w 413187"/>
                <a:gd name="connsiteY20" fmla="*/ 46123 h 305514"/>
                <a:gd name="connsiteX21" fmla="*/ 365117 w 413187"/>
                <a:gd name="connsiteY21" fmla="*/ 41084 h 305514"/>
                <a:gd name="connsiteX22" fmla="*/ 412392 w 413187"/>
                <a:gd name="connsiteY22" fmla="*/ 9617 h 305514"/>
                <a:gd name="connsiteX23" fmla="*/ 404537 w 413187"/>
                <a:gd name="connsiteY23" fmla="*/ 675 h 305514"/>
                <a:gd name="connsiteX24" fmla="*/ 363833 w 413187"/>
                <a:gd name="connsiteY24" fmla="*/ 23251 h 305514"/>
                <a:gd name="connsiteX25" fmla="*/ 340319 w 413187"/>
                <a:gd name="connsiteY25" fmla="*/ 28437 h 305514"/>
                <a:gd name="connsiteX26" fmla="*/ 317596 w 413187"/>
                <a:gd name="connsiteY26" fmla="*/ 33575 h 305514"/>
                <a:gd name="connsiteX27" fmla="*/ 295366 w 413187"/>
                <a:gd name="connsiteY27" fmla="*/ 63659 h 305514"/>
                <a:gd name="connsiteX28" fmla="*/ 284894 w 413187"/>
                <a:gd name="connsiteY28" fmla="*/ 74280 h 305514"/>
                <a:gd name="connsiteX29" fmla="*/ 275953 w 413187"/>
                <a:gd name="connsiteY29" fmla="*/ 74329 h 305514"/>
                <a:gd name="connsiteX30" fmla="*/ 260293 w 413187"/>
                <a:gd name="connsiteY30" fmla="*/ 71167 h 305514"/>
                <a:gd name="connsiteX31" fmla="*/ 244980 w 413187"/>
                <a:gd name="connsiteY31" fmla="*/ 95175 h 305514"/>
                <a:gd name="connsiteX32" fmla="*/ 238163 w 413187"/>
                <a:gd name="connsiteY32" fmla="*/ 105845 h 305514"/>
                <a:gd name="connsiteX33" fmla="*/ 229814 w 413187"/>
                <a:gd name="connsiteY33" fmla="*/ 118788 h 305514"/>
                <a:gd name="connsiteX34" fmla="*/ 220281 w 413187"/>
                <a:gd name="connsiteY34" fmla="*/ 116219 h 305514"/>
                <a:gd name="connsiteX35" fmla="*/ 212130 w 413187"/>
                <a:gd name="connsiteY35" fmla="*/ 115231 h 305514"/>
                <a:gd name="connsiteX36" fmla="*/ 193457 w 413187"/>
                <a:gd name="connsiteY36" fmla="*/ 123234 h 305514"/>
                <a:gd name="connsiteX37" fmla="*/ 169005 w 413187"/>
                <a:gd name="connsiteY37" fmla="*/ 158652 h 305514"/>
                <a:gd name="connsiteX38" fmla="*/ 129189 w 413187"/>
                <a:gd name="connsiteY38" fmla="*/ 168977 h 305514"/>
                <a:gd name="connsiteX39" fmla="*/ 104243 w 413187"/>
                <a:gd name="connsiteY39" fmla="*/ 196294 h 305514"/>
                <a:gd name="connsiteX40" fmla="*/ 101477 w 413187"/>
                <a:gd name="connsiteY40" fmla="*/ 203556 h 305514"/>
                <a:gd name="connsiteX41" fmla="*/ 94956 w 413187"/>
                <a:gd name="connsiteY41" fmla="*/ 203704 h 305514"/>
                <a:gd name="connsiteX42" fmla="*/ 78161 w 413187"/>
                <a:gd name="connsiteY42" fmla="*/ 204149 h 305514"/>
                <a:gd name="connsiteX43" fmla="*/ 63736 w 413187"/>
                <a:gd name="connsiteY43" fmla="*/ 226526 h 305514"/>
                <a:gd name="connsiteX44" fmla="*/ 53906 w 413187"/>
                <a:gd name="connsiteY44" fmla="*/ 251028 h 305514"/>
                <a:gd name="connsiteX45" fmla="*/ 41754 w 413187"/>
                <a:gd name="connsiteY45" fmla="*/ 252905 h 305514"/>
                <a:gd name="connsiteX46" fmla="*/ 31232 w 413187"/>
                <a:gd name="connsiteY46" fmla="*/ 255474 h 305514"/>
                <a:gd name="connsiteX47" fmla="*/ 13102 w 413187"/>
                <a:gd name="connsiteY47" fmla="*/ 267329 h 305514"/>
                <a:gd name="connsiteX48" fmla="*/ 3519 w 413187"/>
                <a:gd name="connsiteY48" fmla="*/ 304576 h 305514"/>
                <a:gd name="connsiteX49" fmla="*/ 8113 w 413187"/>
                <a:gd name="connsiteY49" fmla="*/ 304181 h 305514"/>
                <a:gd name="connsiteX50" fmla="*/ 8113 w 413187"/>
                <a:gd name="connsiteY50" fmla="*/ 304181 h 30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3187" h="305514">
                  <a:moveTo>
                    <a:pt x="8113" y="304181"/>
                  </a:moveTo>
                  <a:cubicBezTo>
                    <a:pt x="12164" y="298994"/>
                    <a:pt x="13004" y="293165"/>
                    <a:pt x="16116" y="287484"/>
                  </a:cubicBezTo>
                  <a:cubicBezTo>
                    <a:pt x="19327" y="281556"/>
                    <a:pt x="24069" y="276369"/>
                    <a:pt x="29898" y="272862"/>
                  </a:cubicBezTo>
                  <a:cubicBezTo>
                    <a:pt x="41112" y="266094"/>
                    <a:pt x="55437" y="270936"/>
                    <a:pt x="65564" y="262143"/>
                  </a:cubicBezTo>
                  <a:cubicBezTo>
                    <a:pt x="72875" y="255770"/>
                    <a:pt x="75790" y="245841"/>
                    <a:pt x="78111" y="236801"/>
                  </a:cubicBezTo>
                  <a:cubicBezTo>
                    <a:pt x="79495" y="231417"/>
                    <a:pt x="80532" y="219561"/>
                    <a:pt x="87398" y="219117"/>
                  </a:cubicBezTo>
                  <a:cubicBezTo>
                    <a:pt x="93524" y="218721"/>
                    <a:pt x="98167" y="222624"/>
                    <a:pt x="104737" y="220845"/>
                  </a:cubicBezTo>
                  <a:cubicBezTo>
                    <a:pt x="110665" y="219264"/>
                    <a:pt x="114716" y="214671"/>
                    <a:pt x="117285" y="209286"/>
                  </a:cubicBezTo>
                  <a:cubicBezTo>
                    <a:pt x="119902" y="203803"/>
                    <a:pt x="120544" y="197233"/>
                    <a:pt x="123607" y="192046"/>
                  </a:cubicBezTo>
                  <a:cubicBezTo>
                    <a:pt x="127016" y="186266"/>
                    <a:pt x="133734" y="184982"/>
                    <a:pt x="139859" y="183994"/>
                  </a:cubicBezTo>
                  <a:cubicBezTo>
                    <a:pt x="153197" y="181820"/>
                    <a:pt x="167177" y="181672"/>
                    <a:pt x="178341" y="173027"/>
                  </a:cubicBezTo>
                  <a:cubicBezTo>
                    <a:pt x="190098" y="163938"/>
                    <a:pt x="192321" y="148625"/>
                    <a:pt x="202201" y="138349"/>
                  </a:cubicBezTo>
                  <a:cubicBezTo>
                    <a:pt x="204522" y="135929"/>
                    <a:pt x="207634" y="133262"/>
                    <a:pt x="210994" y="132521"/>
                  </a:cubicBezTo>
                  <a:cubicBezTo>
                    <a:pt x="214649" y="131730"/>
                    <a:pt x="216822" y="133607"/>
                    <a:pt x="219934" y="135188"/>
                  </a:cubicBezTo>
                  <a:cubicBezTo>
                    <a:pt x="227295" y="138992"/>
                    <a:pt x="234853" y="137954"/>
                    <a:pt x="240880" y="132076"/>
                  </a:cubicBezTo>
                  <a:cubicBezTo>
                    <a:pt x="247450" y="125704"/>
                    <a:pt x="251797" y="116318"/>
                    <a:pt x="256687" y="108661"/>
                  </a:cubicBezTo>
                  <a:cubicBezTo>
                    <a:pt x="262664" y="99325"/>
                    <a:pt x="268642" y="89989"/>
                    <a:pt x="274619" y="80652"/>
                  </a:cubicBezTo>
                  <a:cubicBezTo>
                    <a:pt x="269383" y="79614"/>
                    <a:pt x="264196" y="78528"/>
                    <a:pt x="258959" y="77491"/>
                  </a:cubicBezTo>
                  <a:cubicBezTo>
                    <a:pt x="262813" y="90482"/>
                    <a:pt x="275063" y="95027"/>
                    <a:pt x="287660" y="91470"/>
                  </a:cubicBezTo>
                  <a:cubicBezTo>
                    <a:pt x="303863" y="86876"/>
                    <a:pt x="309000" y="73687"/>
                    <a:pt x="316460" y="60102"/>
                  </a:cubicBezTo>
                  <a:cubicBezTo>
                    <a:pt x="321251" y="51359"/>
                    <a:pt x="326240" y="47259"/>
                    <a:pt x="336367" y="46123"/>
                  </a:cubicBezTo>
                  <a:cubicBezTo>
                    <a:pt x="346198" y="44987"/>
                    <a:pt x="355633" y="43998"/>
                    <a:pt x="365117" y="41084"/>
                  </a:cubicBezTo>
                  <a:cubicBezTo>
                    <a:pt x="382505" y="35700"/>
                    <a:pt x="403500" y="26462"/>
                    <a:pt x="412392" y="9617"/>
                  </a:cubicBezTo>
                  <a:cubicBezTo>
                    <a:pt x="415108" y="4430"/>
                    <a:pt x="410465" y="-2140"/>
                    <a:pt x="404537" y="675"/>
                  </a:cubicBezTo>
                  <a:cubicBezTo>
                    <a:pt x="390409" y="7443"/>
                    <a:pt x="378801" y="17866"/>
                    <a:pt x="363833" y="23251"/>
                  </a:cubicBezTo>
                  <a:cubicBezTo>
                    <a:pt x="356275" y="25968"/>
                    <a:pt x="348273" y="27598"/>
                    <a:pt x="340319" y="28437"/>
                  </a:cubicBezTo>
                  <a:cubicBezTo>
                    <a:pt x="332514" y="29277"/>
                    <a:pt x="324660" y="29623"/>
                    <a:pt x="317596" y="33575"/>
                  </a:cubicBezTo>
                  <a:cubicBezTo>
                    <a:pt x="305888" y="40145"/>
                    <a:pt x="301492" y="52495"/>
                    <a:pt x="295366" y="63659"/>
                  </a:cubicBezTo>
                  <a:cubicBezTo>
                    <a:pt x="292749" y="68401"/>
                    <a:pt x="290081" y="72254"/>
                    <a:pt x="284894" y="74280"/>
                  </a:cubicBezTo>
                  <a:cubicBezTo>
                    <a:pt x="283313" y="74922"/>
                    <a:pt x="276743" y="76997"/>
                    <a:pt x="275953" y="74329"/>
                  </a:cubicBezTo>
                  <a:cubicBezTo>
                    <a:pt x="273927" y="67561"/>
                    <a:pt x="264690" y="64301"/>
                    <a:pt x="260293" y="71167"/>
                  </a:cubicBezTo>
                  <a:cubicBezTo>
                    <a:pt x="255205" y="79170"/>
                    <a:pt x="250068" y="87173"/>
                    <a:pt x="244980" y="95175"/>
                  </a:cubicBezTo>
                  <a:cubicBezTo>
                    <a:pt x="242708" y="98732"/>
                    <a:pt x="240435" y="102289"/>
                    <a:pt x="238163" y="105845"/>
                  </a:cubicBezTo>
                  <a:cubicBezTo>
                    <a:pt x="236434" y="108562"/>
                    <a:pt x="232729" y="117207"/>
                    <a:pt x="229814" y="118788"/>
                  </a:cubicBezTo>
                  <a:cubicBezTo>
                    <a:pt x="226505" y="120566"/>
                    <a:pt x="223837" y="117355"/>
                    <a:pt x="220281" y="116219"/>
                  </a:cubicBezTo>
                  <a:cubicBezTo>
                    <a:pt x="217613" y="115380"/>
                    <a:pt x="214896" y="115132"/>
                    <a:pt x="212130" y="115231"/>
                  </a:cubicBezTo>
                  <a:cubicBezTo>
                    <a:pt x="205115" y="115527"/>
                    <a:pt x="198743" y="118788"/>
                    <a:pt x="193457" y="123234"/>
                  </a:cubicBezTo>
                  <a:cubicBezTo>
                    <a:pt x="181997" y="132866"/>
                    <a:pt x="179823" y="148921"/>
                    <a:pt x="169005" y="158652"/>
                  </a:cubicBezTo>
                  <a:cubicBezTo>
                    <a:pt x="158779" y="167890"/>
                    <a:pt x="141687" y="165321"/>
                    <a:pt x="129189" y="168977"/>
                  </a:cubicBezTo>
                  <a:cubicBezTo>
                    <a:pt x="114765" y="173176"/>
                    <a:pt x="108590" y="182611"/>
                    <a:pt x="104243" y="196294"/>
                  </a:cubicBezTo>
                  <a:cubicBezTo>
                    <a:pt x="103601" y="198319"/>
                    <a:pt x="103058" y="201975"/>
                    <a:pt x="101477" y="203556"/>
                  </a:cubicBezTo>
                  <a:cubicBezTo>
                    <a:pt x="99353" y="205630"/>
                    <a:pt x="97821" y="204395"/>
                    <a:pt x="94956" y="203704"/>
                  </a:cubicBezTo>
                  <a:cubicBezTo>
                    <a:pt x="89275" y="202370"/>
                    <a:pt x="83644" y="201530"/>
                    <a:pt x="78161" y="204149"/>
                  </a:cubicBezTo>
                  <a:cubicBezTo>
                    <a:pt x="69466" y="208298"/>
                    <a:pt x="66058" y="217882"/>
                    <a:pt x="63736" y="226526"/>
                  </a:cubicBezTo>
                  <a:cubicBezTo>
                    <a:pt x="61810" y="233640"/>
                    <a:pt x="60871" y="246681"/>
                    <a:pt x="53906" y="251028"/>
                  </a:cubicBezTo>
                  <a:cubicBezTo>
                    <a:pt x="50498" y="253152"/>
                    <a:pt x="45607" y="252461"/>
                    <a:pt x="41754" y="252905"/>
                  </a:cubicBezTo>
                  <a:cubicBezTo>
                    <a:pt x="38148" y="253300"/>
                    <a:pt x="34641" y="254189"/>
                    <a:pt x="31232" y="255474"/>
                  </a:cubicBezTo>
                  <a:cubicBezTo>
                    <a:pt x="24464" y="257993"/>
                    <a:pt x="18141" y="262093"/>
                    <a:pt x="13102" y="267329"/>
                  </a:cubicBezTo>
                  <a:cubicBezTo>
                    <a:pt x="4359" y="276369"/>
                    <a:pt x="-5373" y="293017"/>
                    <a:pt x="3519" y="304576"/>
                  </a:cubicBezTo>
                  <a:cubicBezTo>
                    <a:pt x="4656" y="306107"/>
                    <a:pt x="7027" y="305613"/>
                    <a:pt x="8113" y="304181"/>
                  </a:cubicBezTo>
                  <a:lnTo>
                    <a:pt x="8113" y="304181"/>
                  </a:lnTo>
                  <a:close/>
                </a:path>
              </a:pathLst>
            </a:custGeom>
            <a:solidFill>
              <a:srgbClr val="253529"/>
            </a:solidFill>
            <a:ln w="49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汉仪旗黑-50S" panose="00020600040101010101" pitchFamily="18" charset="-122"/>
                <a:ea typeface="汉仪旗黑-50S" panose="00020600040101010101" pitchFamily="18" charset="-122"/>
              </a:endParaRPr>
            </a:p>
          </p:txBody>
        </p:sp>
      </p:grpSp>
      <p:grpSp>
        <p:nvGrpSpPr>
          <p:cNvPr id="347" name="图形 4"/>
          <p:cNvGrpSpPr/>
          <p:nvPr/>
        </p:nvGrpSpPr>
        <p:grpSpPr>
          <a:xfrm flipH="1">
            <a:off x="7578413" y="1592884"/>
            <a:ext cx="1335194" cy="751810"/>
            <a:chOff x="3725779" y="4850889"/>
            <a:chExt cx="1335194" cy="751810"/>
          </a:xfrm>
        </p:grpSpPr>
        <p:grpSp>
          <p:nvGrpSpPr>
            <p:cNvPr id="348" name="图形 4"/>
            <p:cNvGrpSpPr/>
            <p:nvPr/>
          </p:nvGrpSpPr>
          <p:grpSpPr>
            <a:xfrm>
              <a:off x="3725779" y="4854792"/>
              <a:ext cx="1331514" cy="739642"/>
              <a:chOff x="3725779" y="4854792"/>
              <a:chExt cx="1331514" cy="739642"/>
            </a:xfrm>
          </p:grpSpPr>
          <p:grpSp>
            <p:nvGrpSpPr>
              <p:cNvPr id="354" name="图形 4"/>
              <p:cNvGrpSpPr/>
              <p:nvPr/>
            </p:nvGrpSpPr>
            <p:grpSpPr>
              <a:xfrm>
                <a:off x="3725779" y="4854792"/>
                <a:ext cx="1331514" cy="739642"/>
                <a:chOff x="3725779" y="4854792"/>
                <a:chExt cx="1331514" cy="739642"/>
              </a:xfrm>
              <a:solidFill>
                <a:srgbClr val="23685B"/>
              </a:solidFill>
            </p:grpSpPr>
            <p:sp>
              <p:nvSpPr>
                <p:cNvPr id="359" name="任意多边形: 形状 358"/>
                <p:cNvSpPr/>
                <p:nvPr/>
              </p:nvSpPr>
              <p:spPr>
                <a:xfrm>
                  <a:off x="3725779" y="4854792"/>
                  <a:ext cx="668240" cy="550368"/>
                </a:xfrm>
                <a:custGeom>
                  <a:avLst/>
                  <a:gdLst>
                    <a:gd name="connsiteX0" fmla="*/ 591179 w 668240"/>
                    <a:gd name="connsiteY0" fmla="*/ 221652 h 550368"/>
                    <a:gd name="connsiteX1" fmla="*/ 553438 w 668240"/>
                    <a:gd name="connsiteY1" fmla="*/ 188110 h 550368"/>
                    <a:gd name="connsiteX2" fmla="*/ 508930 w 668240"/>
                    <a:gd name="connsiteY2" fmla="*/ 134611 h 550368"/>
                    <a:gd name="connsiteX3" fmla="*/ 255811 w 668240"/>
                    <a:gd name="connsiteY3" fmla="*/ 54536 h 550368"/>
                    <a:gd name="connsiteX4" fmla="*/ 122238 w 668240"/>
                    <a:gd name="connsiteY4" fmla="*/ 17191 h 550368"/>
                    <a:gd name="connsiteX5" fmla="*/ 59007 w 668240"/>
                    <a:gd name="connsiteY5" fmla="*/ 0 h 550368"/>
                    <a:gd name="connsiteX6" fmla="*/ 3878 w 668240"/>
                    <a:gd name="connsiteY6" fmla="*/ 62044 h 550368"/>
                    <a:gd name="connsiteX7" fmla="*/ 56340 w 668240"/>
                    <a:gd name="connsiteY7" fmla="*/ 125324 h 550368"/>
                    <a:gd name="connsiteX8" fmla="*/ 49078 w 668240"/>
                    <a:gd name="connsiteY8" fmla="*/ 350730 h 550368"/>
                    <a:gd name="connsiteX9" fmla="*/ 99020 w 668240"/>
                    <a:gd name="connsiteY9" fmla="*/ 448984 h 550368"/>
                    <a:gd name="connsiteX10" fmla="*/ 214663 w 668240"/>
                    <a:gd name="connsiteY10" fmla="*/ 518685 h 550368"/>
                    <a:gd name="connsiteX11" fmla="*/ 368292 w 668240"/>
                    <a:gd name="connsiteY11" fmla="*/ 548917 h 550368"/>
                    <a:gd name="connsiteX12" fmla="*/ 445206 w 668240"/>
                    <a:gd name="connsiteY12" fmla="*/ 514536 h 550368"/>
                    <a:gd name="connsiteX13" fmla="*/ 504089 w 668240"/>
                    <a:gd name="connsiteY13" fmla="*/ 444143 h 550368"/>
                    <a:gd name="connsiteX14" fmla="*/ 559860 w 668240"/>
                    <a:gd name="connsiteY14" fmla="*/ 354237 h 550368"/>
                    <a:gd name="connsiteX15" fmla="*/ 618743 w 668240"/>
                    <a:gd name="connsiteY15" fmla="*/ 325488 h 550368"/>
                    <a:gd name="connsiteX16" fmla="*/ 641466 w 668240"/>
                    <a:gd name="connsiteY16" fmla="*/ 330723 h 550368"/>
                    <a:gd name="connsiteX17" fmla="*/ 668241 w 668240"/>
                    <a:gd name="connsiteY17" fmla="*/ 246104 h 550368"/>
                    <a:gd name="connsiteX18" fmla="*/ 591179 w 668240"/>
                    <a:gd name="connsiteY18" fmla="*/ 221652 h 550368"/>
                    <a:gd name="connsiteX19" fmla="*/ 503249 w 668240"/>
                    <a:gd name="connsiteY19" fmla="*/ 305827 h 550368"/>
                    <a:gd name="connsiteX20" fmla="*/ 457852 w 668240"/>
                    <a:gd name="connsiteY20" fmla="*/ 394349 h 550368"/>
                    <a:gd name="connsiteX21" fmla="*/ 398277 w 668240"/>
                    <a:gd name="connsiteY21" fmla="*/ 464248 h 550368"/>
                    <a:gd name="connsiteX22" fmla="*/ 327785 w 668240"/>
                    <a:gd name="connsiteY22" fmla="*/ 475709 h 550368"/>
                    <a:gd name="connsiteX23" fmla="*/ 227802 w 668240"/>
                    <a:gd name="connsiteY23" fmla="*/ 462420 h 550368"/>
                    <a:gd name="connsiteX24" fmla="*/ 135230 w 668240"/>
                    <a:gd name="connsiteY24" fmla="*/ 411095 h 550368"/>
                    <a:gd name="connsiteX25" fmla="*/ 127128 w 668240"/>
                    <a:gd name="connsiteY25" fmla="*/ 205498 h 550368"/>
                    <a:gd name="connsiteX26" fmla="*/ 177712 w 668240"/>
                    <a:gd name="connsiteY26" fmla="*/ 120977 h 550368"/>
                    <a:gd name="connsiteX27" fmla="*/ 365081 w 668240"/>
                    <a:gd name="connsiteY27" fmla="*/ 149974 h 550368"/>
                    <a:gd name="connsiteX28" fmla="*/ 516883 w 668240"/>
                    <a:gd name="connsiteY28" fmla="*/ 233754 h 550368"/>
                    <a:gd name="connsiteX29" fmla="*/ 503249 w 668240"/>
                    <a:gd name="connsiteY29" fmla="*/ 305827 h 550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668240" h="550368">
                      <a:moveTo>
                        <a:pt x="591179" y="221652"/>
                      </a:moveTo>
                      <a:cubicBezTo>
                        <a:pt x="591179" y="221652"/>
                        <a:pt x="559070" y="199027"/>
                        <a:pt x="553438" y="188110"/>
                      </a:cubicBezTo>
                      <a:cubicBezTo>
                        <a:pt x="547807" y="177094"/>
                        <a:pt x="508930" y="134611"/>
                        <a:pt x="508930" y="134611"/>
                      </a:cubicBezTo>
                      <a:lnTo>
                        <a:pt x="255811" y="54536"/>
                      </a:lnTo>
                      <a:lnTo>
                        <a:pt x="122238" y="17191"/>
                      </a:lnTo>
                      <a:lnTo>
                        <a:pt x="59007" y="0"/>
                      </a:lnTo>
                      <a:cubicBezTo>
                        <a:pt x="24132" y="14474"/>
                        <a:pt x="-12077" y="39025"/>
                        <a:pt x="3878" y="62044"/>
                      </a:cubicBezTo>
                      <a:cubicBezTo>
                        <a:pt x="19933" y="84916"/>
                        <a:pt x="56340" y="125324"/>
                        <a:pt x="56340" y="125324"/>
                      </a:cubicBezTo>
                      <a:cubicBezTo>
                        <a:pt x="56340" y="125324"/>
                        <a:pt x="46460" y="322671"/>
                        <a:pt x="49078" y="350730"/>
                      </a:cubicBezTo>
                      <a:cubicBezTo>
                        <a:pt x="51647" y="378887"/>
                        <a:pt x="71654" y="427841"/>
                        <a:pt x="99020" y="448984"/>
                      </a:cubicBezTo>
                      <a:cubicBezTo>
                        <a:pt x="126387" y="470127"/>
                        <a:pt x="214663" y="518685"/>
                        <a:pt x="214663" y="518685"/>
                      </a:cubicBezTo>
                      <a:cubicBezTo>
                        <a:pt x="214663" y="518685"/>
                        <a:pt x="333367" y="558353"/>
                        <a:pt x="368292" y="548917"/>
                      </a:cubicBezTo>
                      <a:cubicBezTo>
                        <a:pt x="403069" y="539581"/>
                        <a:pt x="422927" y="531727"/>
                        <a:pt x="445206" y="514536"/>
                      </a:cubicBezTo>
                      <a:cubicBezTo>
                        <a:pt x="467435" y="497444"/>
                        <a:pt x="504089" y="444143"/>
                        <a:pt x="504089" y="444143"/>
                      </a:cubicBezTo>
                      <a:cubicBezTo>
                        <a:pt x="504089" y="444143"/>
                        <a:pt x="550968" y="363376"/>
                        <a:pt x="559860" y="354237"/>
                      </a:cubicBezTo>
                      <a:cubicBezTo>
                        <a:pt x="568653" y="345099"/>
                        <a:pt x="618743" y="325488"/>
                        <a:pt x="618743" y="325488"/>
                      </a:cubicBezTo>
                      <a:lnTo>
                        <a:pt x="641466" y="330723"/>
                      </a:lnTo>
                      <a:lnTo>
                        <a:pt x="668241" y="246104"/>
                      </a:lnTo>
                      <a:lnTo>
                        <a:pt x="591179" y="221652"/>
                      </a:lnTo>
                      <a:close/>
                      <a:moveTo>
                        <a:pt x="503249" y="305827"/>
                      </a:moveTo>
                      <a:cubicBezTo>
                        <a:pt x="499890" y="333638"/>
                        <a:pt x="457852" y="394349"/>
                        <a:pt x="457852" y="394349"/>
                      </a:cubicBezTo>
                      <a:cubicBezTo>
                        <a:pt x="457852" y="394349"/>
                        <a:pt x="412208" y="454912"/>
                        <a:pt x="398277" y="464248"/>
                      </a:cubicBezTo>
                      <a:cubicBezTo>
                        <a:pt x="384248" y="473535"/>
                        <a:pt x="370565" y="476499"/>
                        <a:pt x="327785" y="475709"/>
                      </a:cubicBezTo>
                      <a:cubicBezTo>
                        <a:pt x="285105" y="474968"/>
                        <a:pt x="250230" y="469534"/>
                        <a:pt x="227802" y="462420"/>
                      </a:cubicBezTo>
                      <a:cubicBezTo>
                        <a:pt x="205376" y="455307"/>
                        <a:pt x="168771" y="438116"/>
                        <a:pt x="135230" y="411095"/>
                      </a:cubicBezTo>
                      <a:cubicBezTo>
                        <a:pt x="101737" y="384074"/>
                        <a:pt x="131278" y="256181"/>
                        <a:pt x="127128" y="205498"/>
                      </a:cubicBezTo>
                      <a:cubicBezTo>
                        <a:pt x="123077" y="154865"/>
                        <a:pt x="147530" y="136538"/>
                        <a:pt x="177712" y="120977"/>
                      </a:cubicBezTo>
                      <a:cubicBezTo>
                        <a:pt x="207747" y="105367"/>
                        <a:pt x="299480" y="129227"/>
                        <a:pt x="365081" y="149974"/>
                      </a:cubicBezTo>
                      <a:cubicBezTo>
                        <a:pt x="365081" y="149974"/>
                        <a:pt x="500334" y="216613"/>
                        <a:pt x="516883" y="233754"/>
                      </a:cubicBezTo>
                      <a:cubicBezTo>
                        <a:pt x="533382" y="251043"/>
                        <a:pt x="506559" y="278163"/>
                        <a:pt x="503249" y="305827"/>
                      </a:cubicBezTo>
                      <a:close/>
                    </a:path>
                  </a:pathLst>
                </a:custGeom>
                <a:solidFill>
                  <a:srgbClr val="23685B"/>
                </a:solidFill>
                <a:ln w="49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  <p:sp>
              <p:nvSpPr>
                <p:cNvPr id="360" name="任意多边形: 形状 359"/>
                <p:cNvSpPr/>
                <p:nvPr/>
              </p:nvSpPr>
              <p:spPr>
                <a:xfrm>
                  <a:off x="4367295" y="5100846"/>
                  <a:ext cx="689998" cy="493588"/>
                </a:xfrm>
                <a:custGeom>
                  <a:avLst/>
                  <a:gdLst>
                    <a:gd name="connsiteX0" fmla="*/ 26774 w 689998"/>
                    <a:gd name="connsiteY0" fmla="*/ 0 h 493588"/>
                    <a:gd name="connsiteX1" fmla="*/ 0 w 689998"/>
                    <a:gd name="connsiteY1" fmla="*/ 84620 h 493588"/>
                    <a:gd name="connsiteX2" fmla="*/ 21587 w 689998"/>
                    <a:gd name="connsiteY2" fmla="*/ 93413 h 493588"/>
                    <a:gd name="connsiteX3" fmla="*/ 53202 w 689998"/>
                    <a:gd name="connsiteY3" fmla="*/ 150814 h 493588"/>
                    <a:gd name="connsiteX4" fmla="*/ 47126 w 689998"/>
                    <a:gd name="connsiteY4" fmla="*/ 256428 h 493588"/>
                    <a:gd name="connsiteX5" fmla="*/ 54783 w 689998"/>
                    <a:gd name="connsiteY5" fmla="*/ 347865 h 493588"/>
                    <a:gd name="connsiteX6" fmla="*/ 97908 w 689998"/>
                    <a:gd name="connsiteY6" fmla="*/ 420284 h 493588"/>
                    <a:gd name="connsiteX7" fmla="*/ 240966 w 689998"/>
                    <a:gd name="connsiteY7" fmla="*/ 483909 h 493588"/>
                    <a:gd name="connsiteX8" fmla="*/ 375627 w 689998"/>
                    <a:gd name="connsiteY8" fmla="*/ 493443 h 493588"/>
                    <a:gd name="connsiteX9" fmla="*/ 472992 w 689998"/>
                    <a:gd name="connsiteY9" fmla="*/ 441821 h 493588"/>
                    <a:gd name="connsiteX10" fmla="*/ 596735 w 689998"/>
                    <a:gd name="connsiteY10" fmla="*/ 253267 h 493588"/>
                    <a:gd name="connsiteX11" fmla="*/ 676070 w 689998"/>
                    <a:gd name="connsiteY11" fmla="*/ 231680 h 493588"/>
                    <a:gd name="connsiteX12" fmla="*/ 666684 w 689998"/>
                    <a:gd name="connsiteY12" fmla="*/ 149234 h 493588"/>
                    <a:gd name="connsiteX13" fmla="*/ 605034 w 689998"/>
                    <a:gd name="connsiteY13" fmla="*/ 126905 h 493588"/>
                    <a:gd name="connsiteX14" fmla="*/ 474276 w 689998"/>
                    <a:gd name="connsiteY14" fmla="*/ 80619 h 493588"/>
                    <a:gd name="connsiteX15" fmla="*/ 221157 w 689998"/>
                    <a:gd name="connsiteY15" fmla="*/ 544 h 493588"/>
                    <a:gd name="connsiteX16" fmla="*/ 154025 w 689998"/>
                    <a:gd name="connsiteY16" fmla="*/ 18673 h 493588"/>
                    <a:gd name="connsiteX17" fmla="*/ 103836 w 689998"/>
                    <a:gd name="connsiteY17" fmla="*/ 24403 h 493588"/>
                    <a:gd name="connsiteX18" fmla="*/ 26774 w 689998"/>
                    <a:gd name="connsiteY18" fmla="*/ 0 h 493588"/>
                    <a:gd name="connsiteX19" fmla="*/ 157582 w 689998"/>
                    <a:gd name="connsiteY19" fmla="*/ 77161 h 493588"/>
                    <a:gd name="connsiteX20" fmla="*/ 329983 w 689998"/>
                    <a:gd name="connsiteY20" fmla="*/ 95982 h 493588"/>
                    <a:gd name="connsiteX21" fmla="*/ 499963 w 689998"/>
                    <a:gd name="connsiteY21" fmla="*/ 180058 h 493588"/>
                    <a:gd name="connsiteX22" fmla="*/ 492702 w 689998"/>
                    <a:gd name="connsiteY22" fmla="*/ 278312 h 493588"/>
                    <a:gd name="connsiteX23" fmla="*/ 367773 w 689998"/>
                    <a:gd name="connsiteY23" fmla="*/ 441821 h 493588"/>
                    <a:gd name="connsiteX24" fmla="*/ 262553 w 689998"/>
                    <a:gd name="connsiteY24" fmla="*/ 430509 h 493588"/>
                    <a:gd name="connsiteX25" fmla="*/ 173142 w 689998"/>
                    <a:gd name="connsiteY25" fmla="*/ 383828 h 493588"/>
                    <a:gd name="connsiteX26" fmla="*/ 122064 w 689998"/>
                    <a:gd name="connsiteY26" fmla="*/ 333886 h 493588"/>
                    <a:gd name="connsiteX27" fmla="*/ 113567 w 689998"/>
                    <a:gd name="connsiteY27" fmla="*/ 242449 h 493588"/>
                    <a:gd name="connsiteX28" fmla="*/ 127350 w 689998"/>
                    <a:gd name="connsiteY28" fmla="*/ 143898 h 493588"/>
                    <a:gd name="connsiteX29" fmla="*/ 157582 w 689998"/>
                    <a:gd name="connsiteY29" fmla="*/ 77161 h 493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689998" h="493588">
                      <a:moveTo>
                        <a:pt x="26774" y="0"/>
                      </a:moveTo>
                      <a:lnTo>
                        <a:pt x="0" y="84620"/>
                      </a:lnTo>
                      <a:lnTo>
                        <a:pt x="21587" y="93413"/>
                      </a:lnTo>
                      <a:cubicBezTo>
                        <a:pt x="21587" y="93413"/>
                        <a:pt x="51276" y="138267"/>
                        <a:pt x="53202" y="150814"/>
                      </a:cubicBezTo>
                      <a:cubicBezTo>
                        <a:pt x="55277" y="163362"/>
                        <a:pt x="47126" y="256428"/>
                        <a:pt x="47126" y="256428"/>
                      </a:cubicBezTo>
                      <a:cubicBezTo>
                        <a:pt x="47126" y="256428"/>
                        <a:pt x="46435" y="321140"/>
                        <a:pt x="54783" y="347865"/>
                      </a:cubicBezTo>
                      <a:cubicBezTo>
                        <a:pt x="63082" y="374738"/>
                        <a:pt x="74839" y="392621"/>
                        <a:pt x="97908" y="420284"/>
                      </a:cubicBezTo>
                      <a:cubicBezTo>
                        <a:pt x="121076" y="448095"/>
                        <a:pt x="240966" y="483909"/>
                        <a:pt x="240966" y="483909"/>
                      </a:cubicBezTo>
                      <a:cubicBezTo>
                        <a:pt x="240966" y="483909"/>
                        <a:pt x="341097" y="494974"/>
                        <a:pt x="375627" y="493443"/>
                      </a:cubicBezTo>
                      <a:cubicBezTo>
                        <a:pt x="410206" y="491912"/>
                        <a:pt x="454665" y="463359"/>
                        <a:pt x="472992" y="441821"/>
                      </a:cubicBezTo>
                      <a:cubicBezTo>
                        <a:pt x="491269" y="420383"/>
                        <a:pt x="596735" y="253267"/>
                        <a:pt x="596735" y="253267"/>
                      </a:cubicBezTo>
                      <a:cubicBezTo>
                        <a:pt x="596735" y="253267"/>
                        <a:pt x="649789" y="241164"/>
                        <a:pt x="676070" y="231680"/>
                      </a:cubicBezTo>
                      <a:cubicBezTo>
                        <a:pt x="702399" y="222047"/>
                        <a:pt x="686888" y="181145"/>
                        <a:pt x="666684" y="149234"/>
                      </a:cubicBezTo>
                      <a:lnTo>
                        <a:pt x="605034" y="126905"/>
                      </a:lnTo>
                      <a:lnTo>
                        <a:pt x="474276" y="80619"/>
                      </a:lnTo>
                      <a:lnTo>
                        <a:pt x="221157" y="544"/>
                      </a:lnTo>
                      <a:cubicBezTo>
                        <a:pt x="221157" y="544"/>
                        <a:pt x="164942" y="12894"/>
                        <a:pt x="154025" y="18673"/>
                      </a:cubicBezTo>
                      <a:cubicBezTo>
                        <a:pt x="143108" y="24354"/>
                        <a:pt x="103836" y="24403"/>
                        <a:pt x="103836" y="24403"/>
                      </a:cubicBezTo>
                      <a:lnTo>
                        <a:pt x="26774" y="0"/>
                      </a:lnTo>
                      <a:close/>
                      <a:moveTo>
                        <a:pt x="157582" y="77161"/>
                      </a:moveTo>
                      <a:cubicBezTo>
                        <a:pt x="180996" y="72666"/>
                        <a:pt x="329983" y="95982"/>
                        <a:pt x="329983" y="95982"/>
                      </a:cubicBezTo>
                      <a:cubicBezTo>
                        <a:pt x="395634" y="116729"/>
                        <a:pt x="484353" y="150024"/>
                        <a:pt x="499963" y="180058"/>
                      </a:cubicBezTo>
                      <a:cubicBezTo>
                        <a:pt x="515672" y="210142"/>
                        <a:pt x="525157" y="239188"/>
                        <a:pt x="492702" y="278312"/>
                      </a:cubicBezTo>
                      <a:cubicBezTo>
                        <a:pt x="460148" y="317386"/>
                        <a:pt x="410749" y="439006"/>
                        <a:pt x="367773" y="441821"/>
                      </a:cubicBezTo>
                      <a:cubicBezTo>
                        <a:pt x="324846" y="444637"/>
                        <a:pt x="284981" y="437623"/>
                        <a:pt x="262553" y="430509"/>
                      </a:cubicBezTo>
                      <a:cubicBezTo>
                        <a:pt x="240127" y="423396"/>
                        <a:pt x="208462" y="407786"/>
                        <a:pt x="173142" y="383828"/>
                      </a:cubicBezTo>
                      <a:cubicBezTo>
                        <a:pt x="137674" y="359869"/>
                        <a:pt x="128189" y="349545"/>
                        <a:pt x="122064" y="333886"/>
                      </a:cubicBezTo>
                      <a:cubicBezTo>
                        <a:pt x="116087" y="318226"/>
                        <a:pt x="113567" y="242449"/>
                        <a:pt x="113567" y="242449"/>
                      </a:cubicBezTo>
                      <a:cubicBezTo>
                        <a:pt x="113567" y="242449"/>
                        <a:pt x="114111" y="168597"/>
                        <a:pt x="127350" y="143898"/>
                      </a:cubicBezTo>
                      <a:cubicBezTo>
                        <a:pt x="140589" y="119298"/>
                        <a:pt x="134265" y="81656"/>
                        <a:pt x="157582" y="77161"/>
                      </a:cubicBezTo>
                      <a:close/>
                    </a:path>
                  </a:pathLst>
                </a:custGeom>
                <a:solidFill>
                  <a:srgbClr val="23685B"/>
                </a:solidFill>
                <a:ln w="49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汉仪旗黑-50S" panose="00020600040101010101" pitchFamily="18" charset="-122"/>
                    <a:ea typeface="汉仪旗黑-50S" panose="00020600040101010101" pitchFamily="18" charset="-122"/>
                  </a:endParaRPr>
                </a:p>
              </p:txBody>
            </p:sp>
          </p:grpSp>
          <p:sp>
            <p:nvSpPr>
              <p:cNvPr id="355" name="任意多边形: 形状 354"/>
              <p:cNvSpPr/>
              <p:nvPr/>
            </p:nvSpPr>
            <p:spPr>
              <a:xfrm>
                <a:off x="3764087" y="4866715"/>
                <a:ext cx="298290" cy="96011"/>
              </a:xfrm>
              <a:custGeom>
                <a:avLst/>
                <a:gdLst>
                  <a:gd name="connsiteX0" fmla="*/ 11659 w 298290"/>
                  <a:gd name="connsiteY0" fmla="*/ 33820 h 96011"/>
                  <a:gd name="connsiteX1" fmla="*/ 39174 w 298290"/>
                  <a:gd name="connsiteY1" fmla="*/ 41773 h 96011"/>
                  <a:gd name="connsiteX2" fmla="*/ 68863 w 298290"/>
                  <a:gd name="connsiteY2" fmla="*/ 58321 h 96011"/>
                  <a:gd name="connsiteX3" fmla="*/ 133575 w 298290"/>
                  <a:gd name="connsiteY3" fmla="*/ 75561 h 96011"/>
                  <a:gd name="connsiteX4" fmla="*/ 278955 w 298290"/>
                  <a:gd name="connsiteY4" fmla="*/ 95913 h 96011"/>
                  <a:gd name="connsiteX5" fmla="*/ 279498 w 298290"/>
                  <a:gd name="connsiteY5" fmla="*/ 56148 h 96011"/>
                  <a:gd name="connsiteX6" fmla="*/ 131204 w 298290"/>
                  <a:gd name="connsiteY6" fmla="*/ 35203 h 96011"/>
                  <a:gd name="connsiteX7" fmla="*/ 67479 w 298290"/>
                  <a:gd name="connsiteY7" fmla="*/ 13912 h 96011"/>
                  <a:gd name="connsiteX8" fmla="*/ 8349 w 298290"/>
                  <a:gd name="connsiteY8" fmla="*/ 3588 h 96011"/>
                  <a:gd name="connsiteX9" fmla="*/ 11659 w 298290"/>
                  <a:gd name="connsiteY9" fmla="*/ 33820 h 96011"/>
                  <a:gd name="connsiteX10" fmla="*/ 11659 w 298290"/>
                  <a:gd name="connsiteY10" fmla="*/ 33820 h 96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8290" h="96011">
                    <a:moveTo>
                      <a:pt x="11659" y="33820"/>
                    </a:moveTo>
                    <a:cubicBezTo>
                      <a:pt x="21539" y="35450"/>
                      <a:pt x="30332" y="36981"/>
                      <a:pt x="39174" y="41773"/>
                    </a:cubicBezTo>
                    <a:cubicBezTo>
                      <a:pt x="49202" y="47207"/>
                      <a:pt x="58341" y="53678"/>
                      <a:pt x="68863" y="58321"/>
                    </a:cubicBezTo>
                    <a:cubicBezTo>
                      <a:pt x="89462" y="67362"/>
                      <a:pt x="111593" y="71412"/>
                      <a:pt x="133575" y="75561"/>
                    </a:cubicBezTo>
                    <a:cubicBezTo>
                      <a:pt x="181689" y="84651"/>
                      <a:pt x="230198" y="91419"/>
                      <a:pt x="278955" y="95913"/>
                    </a:cubicBezTo>
                    <a:cubicBezTo>
                      <a:pt x="304395" y="98236"/>
                      <a:pt x="304889" y="58371"/>
                      <a:pt x="279498" y="56148"/>
                    </a:cubicBezTo>
                    <a:cubicBezTo>
                      <a:pt x="229705" y="51702"/>
                      <a:pt x="180207" y="44885"/>
                      <a:pt x="131204" y="35203"/>
                    </a:cubicBezTo>
                    <a:cubicBezTo>
                      <a:pt x="108530" y="30757"/>
                      <a:pt x="87782" y="25076"/>
                      <a:pt x="67479" y="13912"/>
                    </a:cubicBezTo>
                    <a:cubicBezTo>
                      <a:pt x="48412" y="3439"/>
                      <a:pt x="29690" y="-5106"/>
                      <a:pt x="8349" y="3588"/>
                    </a:cubicBezTo>
                    <a:cubicBezTo>
                      <a:pt x="-4346" y="8774"/>
                      <a:pt x="-2024" y="31596"/>
                      <a:pt x="11659" y="33820"/>
                    </a:cubicBezTo>
                    <a:lnTo>
                      <a:pt x="11659" y="33820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56" name="任意多边形: 形状 355"/>
              <p:cNvSpPr/>
              <p:nvPr/>
            </p:nvSpPr>
            <p:spPr>
              <a:xfrm>
                <a:off x="4566327" y="5110045"/>
                <a:ext cx="427390" cy="175137"/>
              </a:xfrm>
              <a:custGeom>
                <a:avLst/>
                <a:gdLst>
                  <a:gd name="connsiteX0" fmla="*/ 6021 w 427390"/>
                  <a:gd name="connsiteY0" fmla="*/ 31061 h 175137"/>
                  <a:gd name="connsiteX1" fmla="*/ 16839 w 427390"/>
                  <a:gd name="connsiteY1" fmla="*/ 35408 h 175137"/>
                  <a:gd name="connsiteX2" fmla="*/ 33586 w 427390"/>
                  <a:gd name="connsiteY2" fmla="*/ 40101 h 175137"/>
                  <a:gd name="connsiteX3" fmla="*/ 92271 w 427390"/>
                  <a:gd name="connsiteY3" fmla="*/ 60799 h 175137"/>
                  <a:gd name="connsiteX4" fmla="*/ 207419 w 427390"/>
                  <a:gd name="connsiteY4" fmla="*/ 98194 h 175137"/>
                  <a:gd name="connsiteX5" fmla="*/ 316096 w 427390"/>
                  <a:gd name="connsiteY5" fmla="*/ 132872 h 175137"/>
                  <a:gd name="connsiteX6" fmla="*/ 365050 w 427390"/>
                  <a:gd name="connsiteY6" fmla="*/ 153224 h 175137"/>
                  <a:gd name="connsiteX7" fmla="*/ 410744 w 427390"/>
                  <a:gd name="connsiteY7" fmla="*/ 174762 h 175137"/>
                  <a:gd name="connsiteX8" fmla="*/ 426947 w 427390"/>
                  <a:gd name="connsiteY8" fmla="*/ 159102 h 175137"/>
                  <a:gd name="connsiteX9" fmla="*/ 333732 w 427390"/>
                  <a:gd name="connsiteY9" fmla="*/ 92167 h 175137"/>
                  <a:gd name="connsiteX10" fmla="*/ 204159 w 427390"/>
                  <a:gd name="connsiteY10" fmla="*/ 50574 h 175137"/>
                  <a:gd name="connsiteX11" fmla="*/ 69795 w 427390"/>
                  <a:gd name="connsiteY11" fmla="*/ 9079 h 175137"/>
                  <a:gd name="connsiteX12" fmla="*/ 15111 w 427390"/>
                  <a:gd name="connsiteY12" fmla="*/ 1817 h 175137"/>
                  <a:gd name="connsiteX13" fmla="*/ 1427 w 427390"/>
                  <a:gd name="connsiteY13" fmla="*/ 28394 h 175137"/>
                  <a:gd name="connsiteX14" fmla="*/ 6021 w 427390"/>
                  <a:gd name="connsiteY14" fmla="*/ 31061 h 175137"/>
                  <a:gd name="connsiteX15" fmla="*/ 6021 w 427390"/>
                  <a:gd name="connsiteY15" fmla="*/ 31061 h 175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7390" h="175137">
                    <a:moveTo>
                      <a:pt x="6021" y="31061"/>
                    </a:moveTo>
                    <a:cubicBezTo>
                      <a:pt x="6466" y="31012"/>
                      <a:pt x="14518" y="34815"/>
                      <a:pt x="16839" y="35408"/>
                    </a:cubicBezTo>
                    <a:cubicBezTo>
                      <a:pt x="22619" y="36841"/>
                      <a:pt x="27954" y="37977"/>
                      <a:pt x="33586" y="40101"/>
                    </a:cubicBezTo>
                    <a:cubicBezTo>
                      <a:pt x="53048" y="47363"/>
                      <a:pt x="72512" y="54279"/>
                      <a:pt x="92271" y="60799"/>
                    </a:cubicBezTo>
                    <a:cubicBezTo>
                      <a:pt x="130605" y="73445"/>
                      <a:pt x="168938" y="85992"/>
                      <a:pt x="207419" y="98194"/>
                    </a:cubicBezTo>
                    <a:cubicBezTo>
                      <a:pt x="243678" y="109704"/>
                      <a:pt x="280085" y="120720"/>
                      <a:pt x="316096" y="132872"/>
                    </a:cubicBezTo>
                    <a:cubicBezTo>
                      <a:pt x="332892" y="138552"/>
                      <a:pt x="349489" y="144678"/>
                      <a:pt x="365050" y="153224"/>
                    </a:cubicBezTo>
                    <a:cubicBezTo>
                      <a:pt x="380364" y="161622"/>
                      <a:pt x="393603" y="170711"/>
                      <a:pt x="410744" y="174762"/>
                    </a:cubicBezTo>
                    <a:cubicBezTo>
                      <a:pt x="420130" y="176985"/>
                      <a:pt x="429565" y="169032"/>
                      <a:pt x="426947" y="159102"/>
                    </a:cubicBezTo>
                    <a:cubicBezTo>
                      <a:pt x="416671" y="119682"/>
                      <a:pt x="368212" y="104171"/>
                      <a:pt x="333732" y="92167"/>
                    </a:cubicBezTo>
                    <a:cubicBezTo>
                      <a:pt x="290903" y="77249"/>
                      <a:pt x="247333" y="64356"/>
                      <a:pt x="204159" y="50574"/>
                    </a:cubicBezTo>
                    <a:cubicBezTo>
                      <a:pt x="159552" y="36347"/>
                      <a:pt x="114896" y="21626"/>
                      <a:pt x="69795" y="9079"/>
                    </a:cubicBezTo>
                    <a:cubicBezTo>
                      <a:pt x="53641" y="4583"/>
                      <a:pt x="32103" y="-3666"/>
                      <a:pt x="15111" y="1817"/>
                    </a:cubicBezTo>
                    <a:cubicBezTo>
                      <a:pt x="3304" y="5670"/>
                      <a:pt x="-3019" y="16834"/>
                      <a:pt x="1427" y="28394"/>
                    </a:cubicBezTo>
                    <a:cubicBezTo>
                      <a:pt x="2267" y="30369"/>
                      <a:pt x="3798" y="31457"/>
                      <a:pt x="6021" y="31061"/>
                    </a:cubicBezTo>
                    <a:lnTo>
                      <a:pt x="6021" y="31061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57" name="任意多边形: 形状 356"/>
              <p:cNvSpPr/>
              <p:nvPr/>
            </p:nvSpPr>
            <p:spPr>
              <a:xfrm>
                <a:off x="4045761" y="5239756"/>
                <a:ext cx="169025" cy="129226"/>
              </a:xfrm>
              <a:custGeom>
                <a:avLst/>
                <a:gdLst>
                  <a:gd name="connsiteX0" fmla="*/ 163952 w 169025"/>
                  <a:gd name="connsiteY0" fmla="*/ 987 h 129226"/>
                  <a:gd name="connsiteX1" fmla="*/ 148786 w 169025"/>
                  <a:gd name="connsiteY1" fmla="*/ 13632 h 129226"/>
                  <a:gd name="connsiteX2" fmla="*/ 154566 w 169025"/>
                  <a:gd name="connsiteY2" fmla="*/ 11360 h 129226"/>
                  <a:gd name="connsiteX3" fmla="*/ 142019 w 169025"/>
                  <a:gd name="connsiteY3" fmla="*/ 16152 h 129226"/>
                  <a:gd name="connsiteX4" fmla="*/ 151899 w 169025"/>
                  <a:gd name="connsiteY4" fmla="*/ 15065 h 129226"/>
                  <a:gd name="connsiteX5" fmla="*/ 127496 w 169025"/>
                  <a:gd name="connsiteY5" fmla="*/ 23759 h 129226"/>
                  <a:gd name="connsiteX6" fmla="*/ 111441 w 169025"/>
                  <a:gd name="connsiteY6" fmla="*/ 37788 h 129226"/>
                  <a:gd name="connsiteX7" fmla="*/ 78838 w 169025"/>
                  <a:gd name="connsiteY7" fmla="*/ 64069 h 129226"/>
                  <a:gd name="connsiteX8" fmla="*/ 62734 w 169025"/>
                  <a:gd name="connsiteY8" fmla="*/ 74146 h 129226"/>
                  <a:gd name="connsiteX9" fmla="*/ 53744 w 169025"/>
                  <a:gd name="connsiteY9" fmla="*/ 78839 h 129226"/>
                  <a:gd name="connsiteX10" fmla="*/ 49643 w 169025"/>
                  <a:gd name="connsiteY10" fmla="*/ 80667 h 129226"/>
                  <a:gd name="connsiteX11" fmla="*/ 47816 w 169025"/>
                  <a:gd name="connsiteY11" fmla="*/ 81259 h 129226"/>
                  <a:gd name="connsiteX12" fmla="*/ 30081 w 169025"/>
                  <a:gd name="connsiteY12" fmla="*/ 85508 h 129226"/>
                  <a:gd name="connsiteX13" fmla="*/ 25191 w 169025"/>
                  <a:gd name="connsiteY13" fmla="*/ 87237 h 129226"/>
                  <a:gd name="connsiteX14" fmla="*/ 24104 w 169025"/>
                  <a:gd name="connsiteY14" fmla="*/ 87484 h 129226"/>
                  <a:gd name="connsiteX15" fmla="*/ 11656 w 169025"/>
                  <a:gd name="connsiteY15" fmla="*/ 89213 h 129226"/>
                  <a:gd name="connsiteX16" fmla="*/ 4147 w 169025"/>
                  <a:gd name="connsiteY16" fmla="*/ 115196 h 129226"/>
                  <a:gd name="connsiteX17" fmla="*/ 16596 w 169025"/>
                  <a:gd name="connsiteY17" fmla="*/ 123891 h 129226"/>
                  <a:gd name="connsiteX18" fmla="*/ 21536 w 169025"/>
                  <a:gd name="connsiteY18" fmla="*/ 125867 h 129226"/>
                  <a:gd name="connsiteX19" fmla="*/ 22869 w 169025"/>
                  <a:gd name="connsiteY19" fmla="*/ 125965 h 129226"/>
                  <a:gd name="connsiteX20" fmla="*/ 40504 w 169025"/>
                  <a:gd name="connsiteY20" fmla="*/ 129176 h 129226"/>
                  <a:gd name="connsiteX21" fmla="*/ 54830 w 169025"/>
                  <a:gd name="connsiteY21" fmla="*/ 126953 h 129226"/>
                  <a:gd name="connsiteX22" fmla="*/ 100672 w 169025"/>
                  <a:gd name="connsiteY22" fmla="*/ 103390 h 129226"/>
                  <a:gd name="connsiteX23" fmla="*/ 136239 w 169025"/>
                  <a:gd name="connsiteY23" fmla="*/ 71281 h 129226"/>
                  <a:gd name="connsiteX24" fmla="*/ 153874 w 169025"/>
                  <a:gd name="connsiteY24" fmla="*/ 49990 h 129226"/>
                  <a:gd name="connsiteX25" fmla="*/ 159555 w 169025"/>
                  <a:gd name="connsiteY25" fmla="*/ 21339 h 129226"/>
                  <a:gd name="connsiteX26" fmla="*/ 160642 w 169025"/>
                  <a:gd name="connsiteY26" fmla="*/ 31219 h 129226"/>
                  <a:gd name="connsiteX27" fmla="*/ 162371 w 169025"/>
                  <a:gd name="connsiteY27" fmla="*/ 17684 h 129226"/>
                  <a:gd name="connsiteX28" fmla="*/ 161383 w 169025"/>
                  <a:gd name="connsiteY28" fmla="*/ 24007 h 129226"/>
                  <a:gd name="connsiteX29" fmla="*/ 168694 w 169025"/>
                  <a:gd name="connsiteY29" fmla="*/ 4988 h 129226"/>
                  <a:gd name="connsiteX30" fmla="*/ 163952 w 169025"/>
                  <a:gd name="connsiteY30" fmla="*/ 987 h 129226"/>
                  <a:gd name="connsiteX31" fmla="*/ 163952 w 169025"/>
                  <a:gd name="connsiteY31" fmla="*/ 987 h 129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69025" h="129226">
                    <a:moveTo>
                      <a:pt x="163952" y="987"/>
                    </a:moveTo>
                    <a:cubicBezTo>
                      <a:pt x="159259" y="5927"/>
                      <a:pt x="153874" y="9187"/>
                      <a:pt x="148786" y="13632"/>
                    </a:cubicBezTo>
                    <a:cubicBezTo>
                      <a:pt x="150713" y="12892"/>
                      <a:pt x="152639" y="12101"/>
                      <a:pt x="154566" y="11360"/>
                    </a:cubicBezTo>
                    <a:cubicBezTo>
                      <a:pt x="149626" y="11509"/>
                      <a:pt x="146119" y="13534"/>
                      <a:pt x="142019" y="16152"/>
                    </a:cubicBezTo>
                    <a:cubicBezTo>
                      <a:pt x="145329" y="15806"/>
                      <a:pt x="148589" y="15411"/>
                      <a:pt x="151899" y="15065"/>
                    </a:cubicBezTo>
                    <a:cubicBezTo>
                      <a:pt x="143106" y="11755"/>
                      <a:pt x="134164" y="18721"/>
                      <a:pt x="127496" y="23759"/>
                    </a:cubicBezTo>
                    <a:cubicBezTo>
                      <a:pt x="121765" y="28107"/>
                      <a:pt x="116727" y="32948"/>
                      <a:pt x="111441" y="37788"/>
                    </a:cubicBezTo>
                    <a:cubicBezTo>
                      <a:pt x="100771" y="47619"/>
                      <a:pt x="89558" y="56758"/>
                      <a:pt x="78838" y="64069"/>
                    </a:cubicBezTo>
                    <a:cubicBezTo>
                      <a:pt x="73602" y="67625"/>
                      <a:pt x="68217" y="70985"/>
                      <a:pt x="62734" y="74146"/>
                    </a:cubicBezTo>
                    <a:cubicBezTo>
                      <a:pt x="59820" y="75826"/>
                      <a:pt x="56806" y="77406"/>
                      <a:pt x="53744" y="78839"/>
                    </a:cubicBezTo>
                    <a:cubicBezTo>
                      <a:pt x="52410" y="79481"/>
                      <a:pt x="51026" y="80074"/>
                      <a:pt x="49643" y="80667"/>
                    </a:cubicBezTo>
                    <a:cubicBezTo>
                      <a:pt x="47519" y="81556"/>
                      <a:pt x="51570" y="80173"/>
                      <a:pt x="47816" y="81259"/>
                    </a:cubicBezTo>
                    <a:cubicBezTo>
                      <a:pt x="41937" y="82939"/>
                      <a:pt x="36009" y="84174"/>
                      <a:pt x="30081" y="85508"/>
                    </a:cubicBezTo>
                    <a:cubicBezTo>
                      <a:pt x="27957" y="86002"/>
                      <a:pt x="20893" y="88422"/>
                      <a:pt x="25191" y="87237"/>
                    </a:cubicBezTo>
                    <a:cubicBezTo>
                      <a:pt x="24549" y="87434"/>
                      <a:pt x="22128" y="87730"/>
                      <a:pt x="24104" y="87484"/>
                    </a:cubicBezTo>
                    <a:cubicBezTo>
                      <a:pt x="19955" y="88027"/>
                      <a:pt x="15805" y="88472"/>
                      <a:pt x="11656" y="89213"/>
                    </a:cubicBezTo>
                    <a:cubicBezTo>
                      <a:pt x="-52" y="91189"/>
                      <a:pt x="-3658" y="107243"/>
                      <a:pt x="4147" y="115196"/>
                    </a:cubicBezTo>
                    <a:cubicBezTo>
                      <a:pt x="7852" y="119000"/>
                      <a:pt x="11705" y="121816"/>
                      <a:pt x="16596" y="123891"/>
                    </a:cubicBezTo>
                    <a:cubicBezTo>
                      <a:pt x="18226" y="124582"/>
                      <a:pt x="19856" y="125274"/>
                      <a:pt x="21536" y="125867"/>
                    </a:cubicBezTo>
                    <a:cubicBezTo>
                      <a:pt x="23166" y="126410"/>
                      <a:pt x="25981" y="127003"/>
                      <a:pt x="22869" y="125965"/>
                    </a:cubicBezTo>
                    <a:cubicBezTo>
                      <a:pt x="28945" y="128040"/>
                      <a:pt x="34033" y="129522"/>
                      <a:pt x="40504" y="129176"/>
                    </a:cubicBezTo>
                    <a:cubicBezTo>
                      <a:pt x="45346" y="128880"/>
                      <a:pt x="50137" y="128238"/>
                      <a:pt x="54830" y="126953"/>
                    </a:cubicBezTo>
                    <a:cubicBezTo>
                      <a:pt x="71626" y="122408"/>
                      <a:pt x="86890" y="113862"/>
                      <a:pt x="100672" y="103390"/>
                    </a:cubicBezTo>
                    <a:cubicBezTo>
                      <a:pt x="113417" y="93757"/>
                      <a:pt x="125223" y="82840"/>
                      <a:pt x="136239" y="71281"/>
                    </a:cubicBezTo>
                    <a:cubicBezTo>
                      <a:pt x="142562" y="64612"/>
                      <a:pt x="149083" y="57845"/>
                      <a:pt x="153874" y="49990"/>
                    </a:cubicBezTo>
                    <a:cubicBezTo>
                      <a:pt x="158765" y="42037"/>
                      <a:pt x="165236" y="30280"/>
                      <a:pt x="159555" y="21339"/>
                    </a:cubicBezTo>
                    <a:cubicBezTo>
                      <a:pt x="159901" y="24649"/>
                      <a:pt x="160296" y="27909"/>
                      <a:pt x="160642" y="31219"/>
                    </a:cubicBezTo>
                    <a:cubicBezTo>
                      <a:pt x="162272" y="26624"/>
                      <a:pt x="163507" y="22574"/>
                      <a:pt x="162371" y="17684"/>
                    </a:cubicBezTo>
                    <a:cubicBezTo>
                      <a:pt x="162025" y="19807"/>
                      <a:pt x="161729" y="21932"/>
                      <a:pt x="161383" y="24007"/>
                    </a:cubicBezTo>
                    <a:cubicBezTo>
                      <a:pt x="164347" y="17733"/>
                      <a:pt x="165780" y="11311"/>
                      <a:pt x="168694" y="4988"/>
                    </a:cubicBezTo>
                    <a:cubicBezTo>
                      <a:pt x="170127" y="1974"/>
                      <a:pt x="166619" y="-1829"/>
                      <a:pt x="163952" y="987"/>
                    </a:cubicBezTo>
                    <a:lnTo>
                      <a:pt x="163952" y="987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58" name="任意多边形: 形状 357"/>
              <p:cNvSpPr/>
              <p:nvPr/>
            </p:nvSpPr>
            <p:spPr>
              <a:xfrm>
                <a:off x="4690614" y="5463359"/>
                <a:ext cx="146977" cy="114447"/>
              </a:xfrm>
              <a:custGeom>
                <a:avLst/>
                <a:gdLst>
                  <a:gd name="connsiteX0" fmla="*/ 130259 w 146977"/>
                  <a:gd name="connsiteY0" fmla="*/ 221 h 114447"/>
                  <a:gd name="connsiteX1" fmla="*/ 97260 w 146977"/>
                  <a:gd name="connsiteY1" fmla="*/ 24723 h 114447"/>
                  <a:gd name="connsiteX2" fmla="*/ 68016 w 146977"/>
                  <a:gd name="connsiteY2" fmla="*/ 51102 h 114447"/>
                  <a:gd name="connsiteX3" fmla="*/ 64756 w 146977"/>
                  <a:gd name="connsiteY3" fmla="*/ 53670 h 114447"/>
                  <a:gd name="connsiteX4" fmla="*/ 64163 w 146977"/>
                  <a:gd name="connsiteY4" fmla="*/ 54066 h 114447"/>
                  <a:gd name="connsiteX5" fmla="*/ 57100 w 146977"/>
                  <a:gd name="connsiteY5" fmla="*/ 58561 h 114447"/>
                  <a:gd name="connsiteX6" fmla="*/ 49739 w 146977"/>
                  <a:gd name="connsiteY6" fmla="*/ 62562 h 114447"/>
                  <a:gd name="connsiteX7" fmla="*/ 45540 w 146977"/>
                  <a:gd name="connsiteY7" fmla="*/ 64538 h 114447"/>
                  <a:gd name="connsiteX8" fmla="*/ 45046 w 146977"/>
                  <a:gd name="connsiteY8" fmla="*/ 64785 h 114447"/>
                  <a:gd name="connsiteX9" fmla="*/ 29090 w 146977"/>
                  <a:gd name="connsiteY9" fmla="*/ 69083 h 114447"/>
                  <a:gd name="connsiteX10" fmla="*/ 21038 w 146977"/>
                  <a:gd name="connsiteY10" fmla="*/ 71899 h 114447"/>
                  <a:gd name="connsiteX11" fmla="*/ 20495 w 146977"/>
                  <a:gd name="connsiteY11" fmla="*/ 71998 h 114447"/>
                  <a:gd name="connsiteX12" fmla="*/ 9380 w 146977"/>
                  <a:gd name="connsiteY12" fmla="*/ 76196 h 114447"/>
                  <a:gd name="connsiteX13" fmla="*/ 8590 w 146977"/>
                  <a:gd name="connsiteY13" fmla="*/ 108157 h 114447"/>
                  <a:gd name="connsiteX14" fmla="*/ 56358 w 146977"/>
                  <a:gd name="connsiteY14" fmla="*/ 109689 h 114447"/>
                  <a:gd name="connsiteX15" fmla="*/ 97359 w 146977"/>
                  <a:gd name="connsiteY15" fmla="*/ 86570 h 114447"/>
                  <a:gd name="connsiteX16" fmla="*/ 128629 w 146977"/>
                  <a:gd name="connsiteY16" fmla="*/ 52880 h 114447"/>
                  <a:gd name="connsiteX17" fmla="*/ 141126 w 146977"/>
                  <a:gd name="connsiteY17" fmla="*/ 35195 h 114447"/>
                  <a:gd name="connsiteX18" fmla="*/ 144634 w 146977"/>
                  <a:gd name="connsiteY18" fmla="*/ 6544 h 114447"/>
                  <a:gd name="connsiteX19" fmla="*/ 130259 w 146977"/>
                  <a:gd name="connsiteY19" fmla="*/ 221 h 114447"/>
                  <a:gd name="connsiteX20" fmla="*/ 130259 w 146977"/>
                  <a:gd name="connsiteY20" fmla="*/ 221 h 114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6977" h="114447">
                    <a:moveTo>
                      <a:pt x="130259" y="221"/>
                    </a:moveTo>
                    <a:cubicBezTo>
                      <a:pt x="116526" y="2642"/>
                      <a:pt x="106547" y="15239"/>
                      <a:pt x="97260" y="24723"/>
                    </a:cubicBezTo>
                    <a:cubicBezTo>
                      <a:pt x="88072" y="34109"/>
                      <a:pt x="78242" y="42852"/>
                      <a:pt x="68016" y="51102"/>
                    </a:cubicBezTo>
                    <a:cubicBezTo>
                      <a:pt x="66930" y="51991"/>
                      <a:pt x="65843" y="52781"/>
                      <a:pt x="64756" y="53670"/>
                    </a:cubicBezTo>
                    <a:cubicBezTo>
                      <a:pt x="62335" y="55597"/>
                      <a:pt x="67868" y="51645"/>
                      <a:pt x="64163" y="54066"/>
                    </a:cubicBezTo>
                    <a:cubicBezTo>
                      <a:pt x="61842" y="55597"/>
                      <a:pt x="59520" y="57129"/>
                      <a:pt x="57100" y="58561"/>
                    </a:cubicBezTo>
                    <a:cubicBezTo>
                      <a:pt x="54678" y="59993"/>
                      <a:pt x="52258" y="61327"/>
                      <a:pt x="49739" y="62562"/>
                    </a:cubicBezTo>
                    <a:cubicBezTo>
                      <a:pt x="48356" y="63254"/>
                      <a:pt x="46923" y="63896"/>
                      <a:pt x="45540" y="64538"/>
                    </a:cubicBezTo>
                    <a:cubicBezTo>
                      <a:pt x="43416" y="65477"/>
                      <a:pt x="42082" y="65773"/>
                      <a:pt x="45046" y="64785"/>
                    </a:cubicBezTo>
                    <a:cubicBezTo>
                      <a:pt x="39761" y="66514"/>
                      <a:pt x="34475" y="67799"/>
                      <a:pt x="29090" y="69083"/>
                    </a:cubicBezTo>
                    <a:cubicBezTo>
                      <a:pt x="26324" y="69725"/>
                      <a:pt x="23657" y="70713"/>
                      <a:pt x="21038" y="71899"/>
                    </a:cubicBezTo>
                    <a:cubicBezTo>
                      <a:pt x="18222" y="73134"/>
                      <a:pt x="25929" y="70614"/>
                      <a:pt x="20495" y="71998"/>
                    </a:cubicBezTo>
                    <a:cubicBezTo>
                      <a:pt x="16642" y="72985"/>
                      <a:pt x="12887" y="74319"/>
                      <a:pt x="9380" y="76196"/>
                    </a:cubicBezTo>
                    <a:cubicBezTo>
                      <a:pt x="-3217" y="82964"/>
                      <a:pt x="-2772" y="100599"/>
                      <a:pt x="8590" y="108157"/>
                    </a:cubicBezTo>
                    <a:cubicBezTo>
                      <a:pt x="22668" y="117444"/>
                      <a:pt x="41341" y="115122"/>
                      <a:pt x="56358" y="109689"/>
                    </a:cubicBezTo>
                    <a:cubicBezTo>
                      <a:pt x="71474" y="104206"/>
                      <a:pt x="84664" y="96450"/>
                      <a:pt x="97359" y="86570"/>
                    </a:cubicBezTo>
                    <a:cubicBezTo>
                      <a:pt x="109511" y="77086"/>
                      <a:pt x="119193" y="64983"/>
                      <a:pt x="128629" y="52880"/>
                    </a:cubicBezTo>
                    <a:cubicBezTo>
                      <a:pt x="133074" y="47150"/>
                      <a:pt x="137372" y="41370"/>
                      <a:pt x="141126" y="35195"/>
                    </a:cubicBezTo>
                    <a:cubicBezTo>
                      <a:pt x="146807" y="25859"/>
                      <a:pt x="149080" y="16819"/>
                      <a:pt x="144634" y="6544"/>
                    </a:cubicBezTo>
                    <a:cubicBezTo>
                      <a:pt x="142263" y="1061"/>
                      <a:pt x="135495" y="-668"/>
                      <a:pt x="130259" y="221"/>
                    </a:cubicBezTo>
                    <a:lnTo>
                      <a:pt x="130259" y="221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  <p:grpSp>
          <p:nvGrpSpPr>
            <p:cNvPr id="349" name="图形 4"/>
            <p:cNvGrpSpPr/>
            <p:nvPr/>
          </p:nvGrpSpPr>
          <p:grpSpPr>
            <a:xfrm>
              <a:off x="3726867" y="4850889"/>
              <a:ext cx="1334105" cy="751810"/>
              <a:chOff x="3726867" y="4850889"/>
              <a:chExt cx="1334105" cy="751810"/>
            </a:xfrm>
            <a:solidFill>
              <a:srgbClr val="253529"/>
            </a:solidFill>
          </p:grpSpPr>
          <p:sp>
            <p:nvSpPr>
              <p:cNvPr id="350" name="任意多边形: 形状 349"/>
              <p:cNvSpPr/>
              <p:nvPr/>
            </p:nvSpPr>
            <p:spPr>
              <a:xfrm>
                <a:off x="3726867" y="4850889"/>
                <a:ext cx="669683" cy="560738"/>
              </a:xfrm>
              <a:custGeom>
                <a:avLst/>
                <a:gdLst>
                  <a:gd name="connsiteX0" fmla="*/ 667201 w 669683"/>
                  <a:gd name="connsiteY0" fmla="*/ 247339 h 560738"/>
                  <a:gd name="connsiteX1" fmla="*/ 651345 w 669683"/>
                  <a:gd name="connsiteY1" fmla="*/ 242498 h 560738"/>
                  <a:gd name="connsiteX2" fmla="*/ 624571 w 669683"/>
                  <a:gd name="connsiteY2" fmla="*/ 233705 h 560738"/>
                  <a:gd name="connsiteX3" fmla="*/ 573542 w 669683"/>
                  <a:gd name="connsiteY3" fmla="*/ 212562 h 560738"/>
                  <a:gd name="connsiteX4" fmla="*/ 558623 w 669683"/>
                  <a:gd name="connsiteY4" fmla="*/ 190234 h 560738"/>
                  <a:gd name="connsiteX5" fmla="*/ 533874 w 669683"/>
                  <a:gd name="connsiteY5" fmla="*/ 155951 h 560738"/>
                  <a:gd name="connsiteX6" fmla="*/ 454936 w 669683"/>
                  <a:gd name="connsiteY6" fmla="*/ 116185 h 560738"/>
                  <a:gd name="connsiteX7" fmla="*/ 240397 w 669683"/>
                  <a:gd name="connsiteY7" fmla="*/ 48756 h 560738"/>
                  <a:gd name="connsiteX8" fmla="*/ 131819 w 669683"/>
                  <a:gd name="connsiteY8" fmla="*/ 19611 h 560738"/>
                  <a:gd name="connsiteX9" fmla="*/ 77234 w 669683"/>
                  <a:gd name="connsiteY9" fmla="*/ 6224 h 560738"/>
                  <a:gd name="connsiteX10" fmla="*/ 31639 w 669683"/>
                  <a:gd name="connsiteY10" fmla="*/ 2568 h 560738"/>
                  <a:gd name="connsiteX11" fmla="*/ 7779 w 669683"/>
                  <a:gd name="connsiteY11" fmla="*/ 31368 h 560738"/>
                  <a:gd name="connsiteX12" fmla="*/ 765 w 669683"/>
                  <a:gd name="connsiteY12" fmla="*/ 67034 h 560738"/>
                  <a:gd name="connsiteX13" fmla="*/ 25909 w 669683"/>
                  <a:gd name="connsiteY13" fmla="*/ 96179 h 560738"/>
                  <a:gd name="connsiteX14" fmla="*/ 48632 w 669683"/>
                  <a:gd name="connsiteY14" fmla="*/ 130116 h 560738"/>
                  <a:gd name="connsiteX15" fmla="*/ 50954 w 669683"/>
                  <a:gd name="connsiteY15" fmla="*/ 219873 h 560738"/>
                  <a:gd name="connsiteX16" fmla="*/ 42852 w 669683"/>
                  <a:gd name="connsiteY16" fmla="*/ 329093 h 560738"/>
                  <a:gd name="connsiteX17" fmla="*/ 57870 w 669683"/>
                  <a:gd name="connsiteY17" fmla="*/ 417467 h 560738"/>
                  <a:gd name="connsiteX18" fmla="*/ 125249 w 669683"/>
                  <a:gd name="connsiteY18" fmla="*/ 482130 h 560738"/>
                  <a:gd name="connsiteX19" fmla="*/ 215797 w 669683"/>
                  <a:gd name="connsiteY19" fmla="*/ 528170 h 560738"/>
                  <a:gd name="connsiteX20" fmla="*/ 313162 w 669683"/>
                  <a:gd name="connsiteY20" fmla="*/ 557957 h 560738"/>
                  <a:gd name="connsiteX21" fmla="*/ 403413 w 669683"/>
                  <a:gd name="connsiteY21" fmla="*/ 550251 h 560738"/>
                  <a:gd name="connsiteX22" fmla="*/ 472472 w 669683"/>
                  <a:gd name="connsiteY22" fmla="*/ 501296 h 560738"/>
                  <a:gd name="connsiteX23" fmla="*/ 529626 w 669683"/>
                  <a:gd name="connsiteY23" fmla="*/ 416529 h 560738"/>
                  <a:gd name="connsiteX24" fmla="*/ 590584 w 669683"/>
                  <a:gd name="connsiteY24" fmla="*/ 341789 h 560738"/>
                  <a:gd name="connsiteX25" fmla="*/ 636821 w 669683"/>
                  <a:gd name="connsiteY25" fmla="*/ 340405 h 560738"/>
                  <a:gd name="connsiteX26" fmla="*/ 644132 w 669683"/>
                  <a:gd name="connsiteY26" fmla="*/ 328500 h 560738"/>
                  <a:gd name="connsiteX27" fmla="*/ 566725 w 669683"/>
                  <a:gd name="connsiteY27" fmla="*/ 340356 h 560738"/>
                  <a:gd name="connsiteX28" fmla="*/ 512238 w 669683"/>
                  <a:gd name="connsiteY28" fmla="*/ 418702 h 560738"/>
                  <a:gd name="connsiteX29" fmla="*/ 382369 w 669683"/>
                  <a:gd name="connsiteY29" fmla="*/ 542742 h 560738"/>
                  <a:gd name="connsiteX30" fmla="*/ 285054 w 669683"/>
                  <a:gd name="connsiteY30" fmla="*/ 537654 h 560738"/>
                  <a:gd name="connsiteX31" fmla="*/ 190456 w 669683"/>
                  <a:gd name="connsiteY31" fmla="*/ 502531 h 560738"/>
                  <a:gd name="connsiteX32" fmla="*/ 105243 w 669683"/>
                  <a:gd name="connsiteY32" fmla="*/ 450021 h 560738"/>
                  <a:gd name="connsiteX33" fmla="*/ 56091 w 669683"/>
                  <a:gd name="connsiteY33" fmla="*/ 375330 h 560738"/>
                  <a:gd name="connsiteX34" fmla="*/ 56783 w 669683"/>
                  <a:gd name="connsiteY34" fmla="*/ 326475 h 560738"/>
                  <a:gd name="connsiteX35" fmla="*/ 61229 w 669683"/>
                  <a:gd name="connsiteY35" fmla="*/ 275150 h 560738"/>
                  <a:gd name="connsiteX36" fmla="*/ 66465 w 669683"/>
                  <a:gd name="connsiteY36" fmla="*/ 169980 h 560738"/>
                  <a:gd name="connsiteX37" fmla="*/ 49373 w 669683"/>
                  <a:gd name="connsiteY37" fmla="*/ 100328 h 560738"/>
                  <a:gd name="connsiteX38" fmla="*/ 36925 w 669683"/>
                  <a:gd name="connsiteY38" fmla="*/ 87386 h 560738"/>
                  <a:gd name="connsiteX39" fmla="*/ 19092 w 669683"/>
                  <a:gd name="connsiteY39" fmla="*/ 73653 h 560738"/>
                  <a:gd name="connsiteX40" fmla="*/ 20475 w 669683"/>
                  <a:gd name="connsiteY40" fmla="*/ 36357 h 560738"/>
                  <a:gd name="connsiteX41" fmla="*/ 30305 w 669683"/>
                  <a:gd name="connsiteY41" fmla="*/ 20204 h 560738"/>
                  <a:gd name="connsiteX42" fmla="*/ 53572 w 669683"/>
                  <a:gd name="connsiteY42" fmla="*/ 14572 h 560738"/>
                  <a:gd name="connsiteX43" fmla="*/ 107268 w 669683"/>
                  <a:gd name="connsiteY43" fmla="*/ 27367 h 560738"/>
                  <a:gd name="connsiteX44" fmla="*/ 212833 w 669683"/>
                  <a:gd name="connsiteY44" fmla="*/ 54980 h 560738"/>
                  <a:gd name="connsiteX45" fmla="*/ 421592 w 669683"/>
                  <a:gd name="connsiteY45" fmla="*/ 118803 h 560738"/>
                  <a:gd name="connsiteX46" fmla="*/ 509422 w 669683"/>
                  <a:gd name="connsiteY46" fmla="*/ 154074 h 560738"/>
                  <a:gd name="connsiteX47" fmla="*/ 541186 w 669683"/>
                  <a:gd name="connsiteY47" fmla="*/ 183960 h 560738"/>
                  <a:gd name="connsiteX48" fmla="*/ 559858 w 669683"/>
                  <a:gd name="connsiteY48" fmla="*/ 218193 h 560738"/>
                  <a:gd name="connsiteX49" fmla="*/ 599772 w 669683"/>
                  <a:gd name="connsiteY49" fmla="*/ 237360 h 560738"/>
                  <a:gd name="connsiteX50" fmla="*/ 653320 w 669683"/>
                  <a:gd name="connsiteY50" fmla="*/ 252426 h 560738"/>
                  <a:gd name="connsiteX51" fmla="*/ 667942 w 669683"/>
                  <a:gd name="connsiteY51" fmla="*/ 252279 h 560738"/>
                  <a:gd name="connsiteX52" fmla="*/ 667201 w 669683"/>
                  <a:gd name="connsiteY52" fmla="*/ 247339 h 560738"/>
                  <a:gd name="connsiteX53" fmla="*/ 667201 w 669683"/>
                  <a:gd name="connsiteY53" fmla="*/ 247339 h 560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669683" h="560738">
                    <a:moveTo>
                      <a:pt x="667201" y="247339"/>
                    </a:moveTo>
                    <a:cubicBezTo>
                      <a:pt x="661718" y="247388"/>
                      <a:pt x="656334" y="244325"/>
                      <a:pt x="651345" y="242498"/>
                    </a:cubicBezTo>
                    <a:cubicBezTo>
                      <a:pt x="642551" y="239287"/>
                      <a:pt x="633413" y="236767"/>
                      <a:pt x="624571" y="233705"/>
                    </a:cubicBezTo>
                    <a:cubicBezTo>
                      <a:pt x="607380" y="227826"/>
                      <a:pt x="589398" y="221651"/>
                      <a:pt x="573542" y="212562"/>
                    </a:cubicBezTo>
                    <a:cubicBezTo>
                      <a:pt x="565539" y="207968"/>
                      <a:pt x="562674" y="198977"/>
                      <a:pt x="558623" y="190234"/>
                    </a:cubicBezTo>
                    <a:cubicBezTo>
                      <a:pt x="552547" y="177093"/>
                      <a:pt x="544891" y="165534"/>
                      <a:pt x="533874" y="155951"/>
                    </a:cubicBezTo>
                    <a:cubicBezTo>
                      <a:pt x="511398" y="136389"/>
                      <a:pt x="482698" y="125818"/>
                      <a:pt x="454936" y="116185"/>
                    </a:cubicBezTo>
                    <a:cubicBezTo>
                      <a:pt x="384098" y="91684"/>
                      <a:pt x="312519" y="69207"/>
                      <a:pt x="240397" y="48756"/>
                    </a:cubicBezTo>
                    <a:cubicBezTo>
                      <a:pt x="204337" y="38531"/>
                      <a:pt x="168127" y="28799"/>
                      <a:pt x="131819" y="19611"/>
                    </a:cubicBezTo>
                    <a:cubicBezTo>
                      <a:pt x="113640" y="15017"/>
                      <a:pt x="95462" y="10571"/>
                      <a:pt x="77234" y="6224"/>
                    </a:cubicBezTo>
                    <a:cubicBezTo>
                      <a:pt x="63007" y="2865"/>
                      <a:pt x="45915" y="-3606"/>
                      <a:pt x="31639" y="2568"/>
                    </a:cubicBezTo>
                    <a:cubicBezTo>
                      <a:pt x="19734" y="7706"/>
                      <a:pt x="13114" y="20253"/>
                      <a:pt x="7779" y="31368"/>
                    </a:cubicBezTo>
                    <a:cubicBezTo>
                      <a:pt x="2494" y="42334"/>
                      <a:pt x="-1804" y="54684"/>
                      <a:pt x="765" y="67034"/>
                    </a:cubicBezTo>
                    <a:cubicBezTo>
                      <a:pt x="3679" y="81162"/>
                      <a:pt x="15041" y="88225"/>
                      <a:pt x="25909" y="96179"/>
                    </a:cubicBezTo>
                    <a:cubicBezTo>
                      <a:pt x="37418" y="104577"/>
                      <a:pt x="44828" y="116482"/>
                      <a:pt x="48632" y="130116"/>
                    </a:cubicBezTo>
                    <a:cubicBezTo>
                      <a:pt x="56585" y="158668"/>
                      <a:pt x="52386" y="190727"/>
                      <a:pt x="50954" y="219873"/>
                    </a:cubicBezTo>
                    <a:cubicBezTo>
                      <a:pt x="49175" y="256378"/>
                      <a:pt x="46310" y="292736"/>
                      <a:pt x="42852" y="329093"/>
                    </a:cubicBezTo>
                    <a:cubicBezTo>
                      <a:pt x="39888" y="360313"/>
                      <a:pt x="40778" y="390101"/>
                      <a:pt x="57870" y="417467"/>
                    </a:cubicBezTo>
                    <a:cubicBezTo>
                      <a:pt x="74467" y="443994"/>
                      <a:pt x="99513" y="464890"/>
                      <a:pt x="125249" y="482130"/>
                    </a:cubicBezTo>
                    <a:cubicBezTo>
                      <a:pt x="153456" y="501000"/>
                      <a:pt x="184330" y="515622"/>
                      <a:pt x="215797" y="528170"/>
                    </a:cubicBezTo>
                    <a:cubicBezTo>
                      <a:pt x="247215" y="540668"/>
                      <a:pt x="279669" y="552474"/>
                      <a:pt x="313162" y="557957"/>
                    </a:cubicBezTo>
                    <a:cubicBezTo>
                      <a:pt x="343640" y="562946"/>
                      <a:pt x="374465" y="561712"/>
                      <a:pt x="403413" y="550251"/>
                    </a:cubicBezTo>
                    <a:cubicBezTo>
                      <a:pt x="429890" y="539778"/>
                      <a:pt x="453305" y="522291"/>
                      <a:pt x="472472" y="501296"/>
                    </a:cubicBezTo>
                    <a:cubicBezTo>
                      <a:pt x="495591" y="476004"/>
                      <a:pt x="512732" y="446168"/>
                      <a:pt x="529626" y="416529"/>
                    </a:cubicBezTo>
                    <a:cubicBezTo>
                      <a:pt x="545039" y="389606"/>
                      <a:pt x="560698" y="355324"/>
                      <a:pt x="590584" y="341789"/>
                    </a:cubicBezTo>
                    <a:cubicBezTo>
                      <a:pt x="604959" y="335317"/>
                      <a:pt x="622199" y="333885"/>
                      <a:pt x="636821" y="340405"/>
                    </a:cubicBezTo>
                    <a:cubicBezTo>
                      <a:pt x="644923" y="344011"/>
                      <a:pt x="652333" y="332156"/>
                      <a:pt x="644132" y="328500"/>
                    </a:cubicBezTo>
                    <a:cubicBezTo>
                      <a:pt x="618050" y="316842"/>
                      <a:pt x="588707" y="322672"/>
                      <a:pt x="566725" y="340356"/>
                    </a:cubicBezTo>
                    <a:cubicBezTo>
                      <a:pt x="541976" y="360264"/>
                      <a:pt x="527700" y="391731"/>
                      <a:pt x="512238" y="418702"/>
                    </a:cubicBezTo>
                    <a:cubicBezTo>
                      <a:pt x="481956" y="471559"/>
                      <a:pt x="444809" y="526342"/>
                      <a:pt x="382369" y="542742"/>
                    </a:cubicBezTo>
                    <a:cubicBezTo>
                      <a:pt x="350161" y="551190"/>
                      <a:pt x="316669" y="546397"/>
                      <a:pt x="285054" y="537654"/>
                    </a:cubicBezTo>
                    <a:cubicBezTo>
                      <a:pt x="252747" y="528713"/>
                      <a:pt x="220885" y="516611"/>
                      <a:pt x="190456" y="502531"/>
                    </a:cubicBezTo>
                    <a:cubicBezTo>
                      <a:pt x="160174" y="488552"/>
                      <a:pt x="130683" y="471756"/>
                      <a:pt x="105243" y="450021"/>
                    </a:cubicBezTo>
                    <a:cubicBezTo>
                      <a:pt x="82371" y="430459"/>
                      <a:pt x="60932" y="406007"/>
                      <a:pt x="56091" y="375330"/>
                    </a:cubicBezTo>
                    <a:cubicBezTo>
                      <a:pt x="53522" y="359177"/>
                      <a:pt x="55202" y="342628"/>
                      <a:pt x="56783" y="326475"/>
                    </a:cubicBezTo>
                    <a:cubicBezTo>
                      <a:pt x="58413" y="309383"/>
                      <a:pt x="59944" y="292291"/>
                      <a:pt x="61229" y="275150"/>
                    </a:cubicBezTo>
                    <a:cubicBezTo>
                      <a:pt x="63847" y="240225"/>
                      <a:pt x="66168" y="205053"/>
                      <a:pt x="66465" y="169980"/>
                    </a:cubicBezTo>
                    <a:cubicBezTo>
                      <a:pt x="66663" y="145923"/>
                      <a:pt x="64044" y="120285"/>
                      <a:pt x="49373" y="100328"/>
                    </a:cubicBezTo>
                    <a:cubicBezTo>
                      <a:pt x="45767" y="95438"/>
                      <a:pt x="41618" y="91190"/>
                      <a:pt x="36925" y="87386"/>
                    </a:cubicBezTo>
                    <a:cubicBezTo>
                      <a:pt x="31145" y="82742"/>
                      <a:pt x="24032" y="79285"/>
                      <a:pt x="19092" y="73653"/>
                    </a:cubicBezTo>
                    <a:cubicBezTo>
                      <a:pt x="9459" y="62736"/>
                      <a:pt x="14745" y="47818"/>
                      <a:pt x="20475" y="36357"/>
                    </a:cubicBezTo>
                    <a:cubicBezTo>
                      <a:pt x="23241" y="30824"/>
                      <a:pt x="26156" y="24897"/>
                      <a:pt x="30305" y="20204"/>
                    </a:cubicBezTo>
                    <a:cubicBezTo>
                      <a:pt x="36579" y="13041"/>
                      <a:pt x="44779" y="12843"/>
                      <a:pt x="53572" y="14572"/>
                    </a:cubicBezTo>
                    <a:cubicBezTo>
                      <a:pt x="71603" y="18080"/>
                      <a:pt x="89435" y="22970"/>
                      <a:pt x="107268" y="27367"/>
                    </a:cubicBezTo>
                    <a:cubicBezTo>
                      <a:pt x="142588" y="36061"/>
                      <a:pt x="177760" y="45298"/>
                      <a:pt x="212833" y="54980"/>
                    </a:cubicBezTo>
                    <a:cubicBezTo>
                      <a:pt x="282979" y="74345"/>
                      <a:pt x="352582" y="95635"/>
                      <a:pt x="421592" y="118803"/>
                    </a:cubicBezTo>
                    <a:cubicBezTo>
                      <a:pt x="451231" y="128782"/>
                      <a:pt x="482550" y="137624"/>
                      <a:pt x="509422" y="154074"/>
                    </a:cubicBezTo>
                    <a:cubicBezTo>
                      <a:pt x="521920" y="161731"/>
                      <a:pt x="533529" y="171314"/>
                      <a:pt x="541186" y="183960"/>
                    </a:cubicBezTo>
                    <a:cubicBezTo>
                      <a:pt x="547706" y="194729"/>
                      <a:pt x="550868" y="209104"/>
                      <a:pt x="559858" y="218193"/>
                    </a:cubicBezTo>
                    <a:cubicBezTo>
                      <a:pt x="569639" y="228073"/>
                      <a:pt x="587176" y="232716"/>
                      <a:pt x="599772" y="237360"/>
                    </a:cubicBezTo>
                    <a:cubicBezTo>
                      <a:pt x="616765" y="243584"/>
                      <a:pt x="635142" y="250895"/>
                      <a:pt x="653320" y="252426"/>
                    </a:cubicBezTo>
                    <a:cubicBezTo>
                      <a:pt x="658013" y="252822"/>
                      <a:pt x="663299" y="253563"/>
                      <a:pt x="667942" y="252279"/>
                    </a:cubicBezTo>
                    <a:cubicBezTo>
                      <a:pt x="670511" y="251587"/>
                      <a:pt x="670215" y="247289"/>
                      <a:pt x="667201" y="247339"/>
                    </a:cubicBezTo>
                    <a:lnTo>
                      <a:pt x="667201" y="247339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51" name="任意多边形: 形状 350"/>
              <p:cNvSpPr/>
              <p:nvPr/>
            </p:nvSpPr>
            <p:spPr>
              <a:xfrm>
                <a:off x="3838653" y="4965794"/>
                <a:ext cx="409334" cy="376221"/>
              </a:xfrm>
              <a:custGeom>
                <a:avLst/>
                <a:gdLst>
                  <a:gd name="connsiteX0" fmla="*/ 403219 w 409334"/>
                  <a:gd name="connsiteY0" fmla="*/ 118602 h 376221"/>
                  <a:gd name="connsiteX1" fmla="*/ 364095 w 409334"/>
                  <a:gd name="connsiteY1" fmla="*/ 235381 h 376221"/>
                  <a:gd name="connsiteX2" fmla="*/ 298345 w 409334"/>
                  <a:gd name="connsiteY2" fmla="*/ 336055 h 376221"/>
                  <a:gd name="connsiteX3" fmla="*/ 250774 w 409334"/>
                  <a:gd name="connsiteY3" fmla="*/ 361841 h 376221"/>
                  <a:gd name="connsiteX4" fmla="*/ 192534 w 409334"/>
                  <a:gd name="connsiteY4" fmla="*/ 359668 h 376221"/>
                  <a:gd name="connsiteX5" fmla="*/ 73285 w 409334"/>
                  <a:gd name="connsiteY5" fmla="*/ 330325 h 376221"/>
                  <a:gd name="connsiteX6" fmla="*/ 14353 w 409334"/>
                  <a:gd name="connsiteY6" fmla="*/ 252226 h 376221"/>
                  <a:gd name="connsiteX7" fmla="*/ 17020 w 409334"/>
                  <a:gd name="connsiteY7" fmla="*/ 189193 h 376221"/>
                  <a:gd name="connsiteX8" fmla="*/ 21318 w 409334"/>
                  <a:gd name="connsiteY8" fmla="*/ 123592 h 376221"/>
                  <a:gd name="connsiteX9" fmla="*/ 46857 w 409334"/>
                  <a:gd name="connsiteY9" fmla="*/ 26721 h 376221"/>
                  <a:gd name="connsiteX10" fmla="*/ 96750 w 409334"/>
                  <a:gd name="connsiteY10" fmla="*/ 14520 h 376221"/>
                  <a:gd name="connsiteX11" fmla="*/ 156127 w 409334"/>
                  <a:gd name="connsiteY11" fmla="*/ 21139 h 376221"/>
                  <a:gd name="connsiteX12" fmla="*/ 396698 w 409334"/>
                  <a:gd name="connsiteY12" fmla="*/ 130754 h 376221"/>
                  <a:gd name="connsiteX13" fmla="*/ 406973 w 409334"/>
                  <a:gd name="connsiteY13" fmla="*/ 120973 h 376221"/>
                  <a:gd name="connsiteX14" fmla="*/ 176133 w 409334"/>
                  <a:gd name="connsiteY14" fmla="*/ 10518 h 376221"/>
                  <a:gd name="connsiteX15" fmla="*/ 112656 w 409334"/>
                  <a:gd name="connsiteY15" fmla="*/ 1281 h 376221"/>
                  <a:gd name="connsiteX16" fmla="*/ 54810 w 409334"/>
                  <a:gd name="connsiteY16" fmla="*/ 5529 h 376221"/>
                  <a:gd name="connsiteX17" fmla="*/ 9561 w 409334"/>
                  <a:gd name="connsiteY17" fmla="*/ 87778 h 376221"/>
                  <a:gd name="connsiteX18" fmla="*/ 373 w 409334"/>
                  <a:gd name="connsiteY18" fmla="*/ 227921 h 376221"/>
                  <a:gd name="connsiteX19" fmla="*/ 8919 w 409334"/>
                  <a:gd name="connsiteY19" fmla="*/ 285076 h 376221"/>
                  <a:gd name="connsiteX20" fmla="*/ 41571 w 409334"/>
                  <a:gd name="connsiteY20" fmla="*/ 325484 h 376221"/>
                  <a:gd name="connsiteX21" fmla="*/ 155238 w 409334"/>
                  <a:gd name="connsiteY21" fmla="*/ 369695 h 376221"/>
                  <a:gd name="connsiteX22" fmla="*/ 225087 w 409334"/>
                  <a:gd name="connsiteY22" fmla="*/ 375870 h 376221"/>
                  <a:gd name="connsiteX23" fmla="*/ 281056 w 409334"/>
                  <a:gd name="connsiteY23" fmla="*/ 366979 h 376221"/>
                  <a:gd name="connsiteX24" fmla="*/ 326354 w 409334"/>
                  <a:gd name="connsiteY24" fmla="*/ 323903 h 376221"/>
                  <a:gd name="connsiteX25" fmla="*/ 366812 w 409334"/>
                  <a:gd name="connsiteY25" fmla="*/ 260425 h 376221"/>
                  <a:gd name="connsiteX26" fmla="*/ 405985 w 409334"/>
                  <a:gd name="connsiteY26" fmla="*/ 119146 h 376221"/>
                  <a:gd name="connsiteX27" fmla="*/ 403219 w 409334"/>
                  <a:gd name="connsiteY27" fmla="*/ 118602 h 376221"/>
                  <a:gd name="connsiteX28" fmla="*/ 403219 w 409334"/>
                  <a:gd name="connsiteY28" fmla="*/ 118602 h 376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09334" h="376221">
                    <a:moveTo>
                      <a:pt x="403219" y="118602"/>
                    </a:moveTo>
                    <a:cubicBezTo>
                      <a:pt x="393290" y="158072"/>
                      <a:pt x="381384" y="198431"/>
                      <a:pt x="364095" y="235381"/>
                    </a:cubicBezTo>
                    <a:cubicBezTo>
                      <a:pt x="347349" y="271195"/>
                      <a:pt x="325860" y="307404"/>
                      <a:pt x="298345" y="336055"/>
                    </a:cubicBezTo>
                    <a:cubicBezTo>
                      <a:pt x="285304" y="349640"/>
                      <a:pt x="269892" y="359767"/>
                      <a:pt x="250774" y="361841"/>
                    </a:cubicBezTo>
                    <a:cubicBezTo>
                      <a:pt x="231657" y="363916"/>
                      <a:pt x="211651" y="361199"/>
                      <a:pt x="192534" y="359668"/>
                    </a:cubicBezTo>
                    <a:cubicBezTo>
                      <a:pt x="151829" y="356407"/>
                      <a:pt x="109396" y="350776"/>
                      <a:pt x="73285" y="330325"/>
                    </a:cubicBezTo>
                    <a:cubicBezTo>
                      <a:pt x="44189" y="313826"/>
                      <a:pt x="17317" y="287150"/>
                      <a:pt x="14353" y="252226"/>
                    </a:cubicBezTo>
                    <a:cubicBezTo>
                      <a:pt x="12575" y="231429"/>
                      <a:pt x="15637" y="209940"/>
                      <a:pt x="17020" y="189193"/>
                    </a:cubicBezTo>
                    <a:cubicBezTo>
                      <a:pt x="18453" y="167309"/>
                      <a:pt x="19885" y="145475"/>
                      <a:pt x="21318" y="123592"/>
                    </a:cubicBezTo>
                    <a:cubicBezTo>
                      <a:pt x="23343" y="92619"/>
                      <a:pt x="21071" y="49246"/>
                      <a:pt x="46857" y="26721"/>
                    </a:cubicBezTo>
                    <a:cubicBezTo>
                      <a:pt x="60590" y="14717"/>
                      <a:pt x="79411" y="13779"/>
                      <a:pt x="96750" y="14520"/>
                    </a:cubicBezTo>
                    <a:cubicBezTo>
                      <a:pt x="116608" y="15359"/>
                      <a:pt x="136515" y="17730"/>
                      <a:pt x="156127" y="21139"/>
                    </a:cubicBezTo>
                    <a:cubicBezTo>
                      <a:pt x="243809" y="36452"/>
                      <a:pt x="327985" y="73995"/>
                      <a:pt x="396698" y="130754"/>
                    </a:cubicBezTo>
                    <a:cubicBezTo>
                      <a:pt x="403663" y="136485"/>
                      <a:pt x="414037" y="126753"/>
                      <a:pt x="406973" y="120973"/>
                    </a:cubicBezTo>
                    <a:cubicBezTo>
                      <a:pt x="340483" y="66092"/>
                      <a:pt x="260556" y="28005"/>
                      <a:pt x="176133" y="10518"/>
                    </a:cubicBezTo>
                    <a:cubicBezTo>
                      <a:pt x="155188" y="6171"/>
                      <a:pt x="133947" y="3059"/>
                      <a:pt x="112656" y="1281"/>
                    </a:cubicBezTo>
                    <a:cubicBezTo>
                      <a:pt x="93489" y="-300"/>
                      <a:pt x="73038" y="-1733"/>
                      <a:pt x="54810" y="5529"/>
                    </a:cubicBezTo>
                    <a:cubicBezTo>
                      <a:pt x="21516" y="18817"/>
                      <a:pt x="12525" y="55471"/>
                      <a:pt x="9561" y="87778"/>
                    </a:cubicBezTo>
                    <a:cubicBezTo>
                      <a:pt x="5313" y="134311"/>
                      <a:pt x="3041" y="181240"/>
                      <a:pt x="373" y="227921"/>
                    </a:cubicBezTo>
                    <a:cubicBezTo>
                      <a:pt x="-763" y="247681"/>
                      <a:pt x="323" y="266946"/>
                      <a:pt x="8919" y="285076"/>
                    </a:cubicBezTo>
                    <a:cubicBezTo>
                      <a:pt x="16378" y="300883"/>
                      <a:pt x="28234" y="314418"/>
                      <a:pt x="41571" y="325484"/>
                    </a:cubicBezTo>
                    <a:cubicBezTo>
                      <a:pt x="73829" y="352208"/>
                      <a:pt x="114385" y="363965"/>
                      <a:pt x="155238" y="369695"/>
                    </a:cubicBezTo>
                    <a:cubicBezTo>
                      <a:pt x="178356" y="372956"/>
                      <a:pt x="201771" y="374586"/>
                      <a:pt x="225087" y="375870"/>
                    </a:cubicBezTo>
                    <a:cubicBezTo>
                      <a:pt x="244353" y="376908"/>
                      <a:pt x="263618" y="376117"/>
                      <a:pt x="281056" y="366979"/>
                    </a:cubicBezTo>
                    <a:cubicBezTo>
                      <a:pt x="299827" y="357148"/>
                      <a:pt x="313659" y="340402"/>
                      <a:pt x="326354" y="323903"/>
                    </a:cubicBezTo>
                    <a:cubicBezTo>
                      <a:pt x="341668" y="303995"/>
                      <a:pt x="355302" y="282754"/>
                      <a:pt x="366812" y="260425"/>
                    </a:cubicBezTo>
                    <a:cubicBezTo>
                      <a:pt x="389585" y="216066"/>
                      <a:pt x="404750" y="169186"/>
                      <a:pt x="405985" y="119146"/>
                    </a:cubicBezTo>
                    <a:cubicBezTo>
                      <a:pt x="406133" y="117417"/>
                      <a:pt x="403614" y="116972"/>
                      <a:pt x="403219" y="118602"/>
                    </a:cubicBezTo>
                    <a:lnTo>
                      <a:pt x="403219" y="118602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52" name="任意多边形: 形状 351"/>
              <p:cNvSpPr/>
              <p:nvPr/>
            </p:nvSpPr>
            <p:spPr>
              <a:xfrm>
                <a:off x="4360353" y="5098127"/>
                <a:ext cx="700620" cy="504573"/>
              </a:xfrm>
              <a:custGeom>
                <a:avLst/>
                <a:gdLst>
                  <a:gd name="connsiteX0" fmla="*/ 31839 w 700620"/>
                  <a:gd name="connsiteY0" fmla="*/ 4448 h 504573"/>
                  <a:gd name="connsiteX1" fmla="*/ 67504 w 700620"/>
                  <a:gd name="connsiteY1" fmla="*/ 22874 h 504573"/>
                  <a:gd name="connsiteX2" fmla="*/ 122337 w 700620"/>
                  <a:gd name="connsiteY2" fmla="*/ 37446 h 504573"/>
                  <a:gd name="connsiteX3" fmla="*/ 140367 w 700620"/>
                  <a:gd name="connsiteY3" fmla="*/ 38582 h 504573"/>
                  <a:gd name="connsiteX4" fmla="*/ 176527 w 700620"/>
                  <a:gd name="connsiteY4" fmla="*/ 20651 h 504573"/>
                  <a:gd name="connsiteX5" fmla="*/ 261987 w 700620"/>
                  <a:gd name="connsiteY5" fmla="*/ 23170 h 504573"/>
                  <a:gd name="connsiteX6" fmla="*/ 466250 w 700620"/>
                  <a:gd name="connsiteY6" fmla="*/ 86845 h 504573"/>
                  <a:gd name="connsiteX7" fmla="*/ 570580 w 700620"/>
                  <a:gd name="connsiteY7" fmla="*/ 124190 h 504573"/>
                  <a:gd name="connsiteX8" fmla="*/ 620028 w 700620"/>
                  <a:gd name="connsiteY8" fmla="*/ 143060 h 504573"/>
                  <a:gd name="connsiteX9" fmla="*/ 672242 w 700620"/>
                  <a:gd name="connsiteY9" fmla="*/ 163906 h 504573"/>
                  <a:gd name="connsiteX10" fmla="*/ 686716 w 700620"/>
                  <a:gd name="connsiteY10" fmla="*/ 180258 h 504573"/>
                  <a:gd name="connsiteX11" fmla="*/ 685678 w 700620"/>
                  <a:gd name="connsiteY11" fmla="*/ 199424 h 504573"/>
                  <a:gd name="connsiteX12" fmla="*/ 664882 w 700620"/>
                  <a:gd name="connsiteY12" fmla="*/ 231632 h 504573"/>
                  <a:gd name="connsiteX13" fmla="*/ 643245 w 700620"/>
                  <a:gd name="connsiteY13" fmla="*/ 232472 h 504573"/>
                  <a:gd name="connsiteX14" fmla="*/ 624523 w 700620"/>
                  <a:gd name="connsiteY14" fmla="*/ 236127 h 504573"/>
                  <a:gd name="connsiteX15" fmla="*/ 594340 w 700620"/>
                  <a:gd name="connsiteY15" fmla="*/ 254998 h 504573"/>
                  <a:gd name="connsiteX16" fmla="*/ 543559 w 700620"/>
                  <a:gd name="connsiteY16" fmla="*/ 325292 h 504573"/>
                  <a:gd name="connsiteX17" fmla="*/ 488726 w 700620"/>
                  <a:gd name="connsiteY17" fmla="*/ 416877 h 504573"/>
                  <a:gd name="connsiteX18" fmla="*/ 462100 w 700620"/>
                  <a:gd name="connsiteY18" fmla="*/ 456149 h 504573"/>
                  <a:gd name="connsiteX19" fmla="*/ 423570 w 700620"/>
                  <a:gd name="connsiteY19" fmla="*/ 480503 h 504573"/>
                  <a:gd name="connsiteX20" fmla="*/ 328922 w 700620"/>
                  <a:gd name="connsiteY20" fmla="*/ 490185 h 504573"/>
                  <a:gd name="connsiteX21" fmla="*/ 229236 w 700620"/>
                  <a:gd name="connsiteY21" fmla="*/ 472599 h 504573"/>
                  <a:gd name="connsiteX22" fmla="*/ 135131 w 700620"/>
                  <a:gd name="connsiteY22" fmla="*/ 437081 h 504573"/>
                  <a:gd name="connsiteX23" fmla="*/ 60144 w 700620"/>
                  <a:gd name="connsiteY23" fmla="*/ 282661 h 504573"/>
                  <a:gd name="connsiteX24" fmla="*/ 67554 w 700620"/>
                  <a:gd name="connsiteY24" fmla="*/ 180850 h 504573"/>
                  <a:gd name="connsiteX25" fmla="*/ 44781 w 700620"/>
                  <a:gd name="connsiteY25" fmla="*/ 100726 h 504573"/>
                  <a:gd name="connsiteX26" fmla="*/ 8868 w 700620"/>
                  <a:gd name="connsiteY26" fmla="*/ 80670 h 504573"/>
                  <a:gd name="connsiteX27" fmla="*/ 4966 w 700620"/>
                  <a:gd name="connsiteY27" fmla="*/ 94106 h 504573"/>
                  <a:gd name="connsiteX28" fmla="*/ 53821 w 700620"/>
                  <a:gd name="connsiteY28" fmla="*/ 165685 h 504573"/>
                  <a:gd name="connsiteX29" fmla="*/ 46461 w 700620"/>
                  <a:gd name="connsiteY29" fmla="*/ 270015 h 504573"/>
                  <a:gd name="connsiteX30" fmla="*/ 105295 w 700620"/>
                  <a:gd name="connsiteY30" fmla="*/ 432586 h 504573"/>
                  <a:gd name="connsiteX31" fmla="*/ 193619 w 700620"/>
                  <a:gd name="connsiteY31" fmla="*/ 476699 h 504573"/>
                  <a:gd name="connsiteX32" fmla="*/ 292713 w 700620"/>
                  <a:gd name="connsiteY32" fmla="*/ 499916 h 504573"/>
                  <a:gd name="connsiteX33" fmla="*/ 392349 w 700620"/>
                  <a:gd name="connsiteY33" fmla="*/ 501843 h 504573"/>
                  <a:gd name="connsiteX34" fmla="*/ 472474 w 700620"/>
                  <a:gd name="connsiteY34" fmla="*/ 465041 h 504573"/>
                  <a:gd name="connsiteX35" fmla="*/ 499001 w 700620"/>
                  <a:gd name="connsiteY35" fmla="*/ 426460 h 504573"/>
                  <a:gd name="connsiteX36" fmla="*/ 526270 w 700620"/>
                  <a:gd name="connsiteY36" fmla="*/ 379482 h 504573"/>
                  <a:gd name="connsiteX37" fmla="*/ 583127 w 700620"/>
                  <a:gd name="connsiteY37" fmla="*/ 289527 h 504573"/>
                  <a:gd name="connsiteX38" fmla="*/ 645715 w 700620"/>
                  <a:gd name="connsiteY38" fmla="*/ 245958 h 504573"/>
                  <a:gd name="connsiteX39" fmla="*/ 683505 w 700620"/>
                  <a:gd name="connsiteY39" fmla="*/ 237066 h 504573"/>
                  <a:gd name="connsiteX40" fmla="*/ 698868 w 700620"/>
                  <a:gd name="connsiteY40" fmla="*/ 202783 h 504573"/>
                  <a:gd name="connsiteX41" fmla="*/ 695509 w 700620"/>
                  <a:gd name="connsiteY41" fmla="*/ 165488 h 504573"/>
                  <a:gd name="connsiteX42" fmla="*/ 656138 w 700620"/>
                  <a:gd name="connsiteY42" fmla="*/ 142715 h 504573"/>
                  <a:gd name="connsiteX43" fmla="*/ 551166 w 700620"/>
                  <a:gd name="connsiteY43" fmla="*/ 102554 h 504573"/>
                  <a:gd name="connsiteX44" fmla="*/ 336282 w 700620"/>
                  <a:gd name="connsiteY44" fmla="*/ 30777 h 504573"/>
                  <a:gd name="connsiteX45" fmla="*/ 238374 w 700620"/>
                  <a:gd name="connsiteY45" fmla="*/ 4399 h 504573"/>
                  <a:gd name="connsiteX46" fmla="*/ 156570 w 700620"/>
                  <a:gd name="connsiteY46" fmla="*/ 16452 h 504573"/>
                  <a:gd name="connsiteX47" fmla="*/ 131476 w 700620"/>
                  <a:gd name="connsiteY47" fmla="*/ 25986 h 504573"/>
                  <a:gd name="connsiteX48" fmla="*/ 107517 w 700620"/>
                  <a:gd name="connsiteY48" fmla="*/ 21639 h 504573"/>
                  <a:gd name="connsiteX49" fmla="*/ 50709 w 700620"/>
                  <a:gd name="connsiteY49" fmla="*/ 5683 h 504573"/>
                  <a:gd name="connsiteX50" fmla="*/ 35099 w 700620"/>
                  <a:gd name="connsiteY50" fmla="*/ 496 h 504573"/>
                  <a:gd name="connsiteX51" fmla="*/ 31839 w 700620"/>
                  <a:gd name="connsiteY51" fmla="*/ 4448 h 504573"/>
                  <a:gd name="connsiteX52" fmla="*/ 31839 w 700620"/>
                  <a:gd name="connsiteY52" fmla="*/ 4448 h 504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700620" h="504573">
                    <a:moveTo>
                      <a:pt x="31839" y="4448"/>
                    </a:moveTo>
                    <a:cubicBezTo>
                      <a:pt x="39792" y="14328"/>
                      <a:pt x="56093" y="19021"/>
                      <a:pt x="67504" y="22874"/>
                    </a:cubicBezTo>
                    <a:cubicBezTo>
                      <a:pt x="85288" y="28900"/>
                      <a:pt x="103812" y="34285"/>
                      <a:pt x="122337" y="37446"/>
                    </a:cubicBezTo>
                    <a:cubicBezTo>
                      <a:pt x="128018" y="38385"/>
                      <a:pt x="134588" y="39867"/>
                      <a:pt x="140367" y="38582"/>
                    </a:cubicBezTo>
                    <a:cubicBezTo>
                      <a:pt x="153409" y="35717"/>
                      <a:pt x="164276" y="25590"/>
                      <a:pt x="176527" y="20651"/>
                    </a:cubicBezTo>
                    <a:cubicBezTo>
                      <a:pt x="203647" y="9684"/>
                      <a:pt x="234768" y="16057"/>
                      <a:pt x="261987" y="23170"/>
                    </a:cubicBezTo>
                    <a:cubicBezTo>
                      <a:pt x="330898" y="41151"/>
                      <a:pt x="398920" y="63776"/>
                      <a:pt x="466250" y="86845"/>
                    </a:cubicBezTo>
                    <a:cubicBezTo>
                      <a:pt x="501175" y="98799"/>
                      <a:pt x="535952" y="111248"/>
                      <a:pt x="570580" y="124190"/>
                    </a:cubicBezTo>
                    <a:cubicBezTo>
                      <a:pt x="587079" y="130365"/>
                      <a:pt x="603578" y="136639"/>
                      <a:pt x="620028" y="143060"/>
                    </a:cubicBezTo>
                    <a:cubicBezTo>
                      <a:pt x="637367" y="149828"/>
                      <a:pt x="655446" y="155904"/>
                      <a:pt x="672242" y="163906"/>
                    </a:cubicBezTo>
                    <a:cubicBezTo>
                      <a:pt x="679454" y="167365"/>
                      <a:pt x="685432" y="171909"/>
                      <a:pt x="686716" y="180258"/>
                    </a:cubicBezTo>
                    <a:cubicBezTo>
                      <a:pt x="687654" y="186433"/>
                      <a:pt x="686617" y="193250"/>
                      <a:pt x="685678" y="199424"/>
                    </a:cubicBezTo>
                    <a:cubicBezTo>
                      <a:pt x="683752" y="212466"/>
                      <a:pt x="679553" y="228273"/>
                      <a:pt x="664882" y="231632"/>
                    </a:cubicBezTo>
                    <a:cubicBezTo>
                      <a:pt x="657867" y="233213"/>
                      <a:pt x="650408" y="232027"/>
                      <a:pt x="643245" y="232472"/>
                    </a:cubicBezTo>
                    <a:cubicBezTo>
                      <a:pt x="636873" y="232867"/>
                      <a:pt x="630550" y="234003"/>
                      <a:pt x="624523" y="236127"/>
                    </a:cubicBezTo>
                    <a:cubicBezTo>
                      <a:pt x="613162" y="240129"/>
                      <a:pt x="603134" y="246797"/>
                      <a:pt x="594340" y="254998"/>
                    </a:cubicBezTo>
                    <a:cubicBezTo>
                      <a:pt x="573346" y="274658"/>
                      <a:pt x="558724" y="301235"/>
                      <a:pt x="543559" y="325292"/>
                    </a:cubicBezTo>
                    <a:cubicBezTo>
                      <a:pt x="524540" y="355376"/>
                      <a:pt x="506312" y="385954"/>
                      <a:pt x="488726" y="416877"/>
                    </a:cubicBezTo>
                    <a:cubicBezTo>
                      <a:pt x="480921" y="430610"/>
                      <a:pt x="473018" y="444639"/>
                      <a:pt x="462100" y="456149"/>
                    </a:cubicBezTo>
                    <a:cubicBezTo>
                      <a:pt x="451431" y="467362"/>
                      <a:pt x="438142" y="475365"/>
                      <a:pt x="423570" y="480503"/>
                    </a:cubicBezTo>
                    <a:cubicBezTo>
                      <a:pt x="393536" y="491074"/>
                      <a:pt x="360438" y="492259"/>
                      <a:pt x="328922" y="490185"/>
                    </a:cubicBezTo>
                    <a:cubicBezTo>
                      <a:pt x="295183" y="487962"/>
                      <a:pt x="261888" y="481194"/>
                      <a:pt x="229236" y="472599"/>
                    </a:cubicBezTo>
                    <a:cubicBezTo>
                      <a:pt x="196879" y="464102"/>
                      <a:pt x="163980" y="454469"/>
                      <a:pt x="135131" y="437081"/>
                    </a:cubicBezTo>
                    <a:cubicBezTo>
                      <a:pt x="80249" y="404082"/>
                      <a:pt x="59749" y="344113"/>
                      <a:pt x="60144" y="282661"/>
                    </a:cubicBezTo>
                    <a:cubicBezTo>
                      <a:pt x="60391" y="248576"/>
                      <a:pt x="65677" y="214837"/>
                      <a:pt x="67554" y="180850"/>
                    </a:cubicBezTo>
                    <a:cubicBezTo>
                      <a:pt x="69135" y="152150"/>
                      <a:pt x="65479" y="122363"/>
                      <a:pt x="44781" y="100726"/>
                    </a:cubicBezTo>
                    <a:cubicBezTo>
                      <a:pt x="35050" y="90550"/>
                      <a:pt x="22700" y="83338"/>
                      <a:pt x="8868" y="80670"/>
                    </a:cubicBezTo>
                    <a:cubicBezTo>
                      <a:pt x="125" y="78991"/>
                      <a:pt x="-3877" y="92377"/>
                      <a:pt x="4966" y="94106"/>
                    </a:cubicBezTo>
                    <a:cubicBezTo>
                      <a:pt x="39051" y="100776"/>
                      <a:pt x="53475" y="134021"/>
                      <a:pt x="53821" y="165685"/>
                    </a:cubicBezTo>
                    <a:cubicBezTo>
                      <a:pt x="54216" y="200511"/>
                      <a:pt x="47745" y="235238"/>
                      <a:pt x="46461" y="270015"/>
                    </a:cubicBezTo>
                    <a:cubicBezTo>
                      <a:pt x="44287" y="329441"/>
                      <a:pt x="57674" y="392672"/>
                      <a:pt x="105295" y="432586"/>
                    </a:cubicBezTo>
                    <a:cubicBezTo>
                      <a:pt x="130834" y="454025"/>
                      <a:pt x="162053" y="466918"/>
                      <a:pt x="193619" y="476699"/>
                    </a:cubicBezTo>
                    <a:cubicBezTo>
                      <a:pt x="225975" y="486776"/>
                      <a:pt x="259220" y="494877"/>
                      <a:pt x="292713" y="499916"/>
                    </a:cubicBezTo>
                    <a:cubicBezTo>
                      <a:pt x="325711" y="504856"/>
                      <a:pt x="359203" y="506437"/>
                      <a:pt x="392349" y="501843"/>
                    </a:cubicBezTo>
                    <a:cubicBezTo>
                      <a:pt x="421940" y="497743"/>
                      <a:pt x="451677" y="487419"/>
                      <a:pt x="472474" y="465041"/>
                    </a:cubicBezTo>
                    <a:cubicBezTo>
                      <a:pt x="483144" y="453531"/>
                      <a:pt x="491246" y="440045"/>
                      <a:pt x="499001" y="426460"/>
                    </a:cubicBezTo>
                    <a:cubicBezTo>
                      <a:pt x="507992" y="410752"/>
                      <a:pt x="516983" y="395043"/>
                      <a:pt x="526270" y="379482"/>
                    </a:cubicBezTo>
                    <a:cubicBezTo>
                      <a:pt x="544448" y="349102"/>
                      <a:pt x="562874" y="318574"/>
                      <a:pt x="583127" y="289527"/>
                    </a:cubicBezTo>
                    <a:cubicBezTo>
                      <a:pt x="598045" y="268138"/>
                      <a:pt x="617755" y="246748"/>
                      <a:pt x="645715" y="245958"/>
                    </a:cubicBezTo>
                    <a:cubicBezTo>
                      <a:pt x="659250" y="245563"/>
                      <a:pt x="672638" y="246699"/>
                      <a:pt x="683505" y="237066"/>
                    </a:cubicBezTo>
                    <a:cubicBezTo>
                      <a:pt x="693187" y="228421"/>
                      <a:pt x="696941" y="215133"/>
                      <a:pt x="698868" y="202783"/>
                    </a:cubicBezTo>
                    <a:cubicBezTo>
                      <a:pt x="700795" y="190532"/>
                      <a:pt x="702672" y="176503"/>
                      <a:pt x="695509" y="165488"/>
                    </a:cubicBezTo>
                    <a:cubicBezTo>
                      <a:pt x="687062" y="152545"/>
                      <a:pt x="669673" y="148099"/>
                      <a:pt x="656138" y="142715"/>
                    </a:cubicBezTo>
                    <a:cubicBezTo>
                      <a:pt x="621312" y="128834"/>
                      <a:pt x="586338" y="115447"/>
                      <a:pt x="551166" y="102554"/>
                    </a:cubicBezTo>
                    <a:cubicBezTo>
                      <a:pt x="480230" y="76570"/>
                      <a:pt x="408602" y="52661"/>
                      <a:pt x="336282" y="30777"/>
                    </a:cubicBezTo>
                    <a:cubicBezTo>
                      <a:pt x="304124" y="21046"/>
                      <a:pt x="271620" y="9832"/>
                      <a:pt x="238374" y="4399"/>
                    </a:cubicBezTo>
                    <a:cubicBezTo>
                      <a:pt x="209377" y="-344"/>
                      <a:pt x="182307" y="1533"/>
                      <a:pt x="156570" y="16452"/>
                    </a:cubicBezTo>
                    <a:cubicBezTo>
                      <a:pt x="147827" y="21490"/>
                      <a:pt x="140861" y="26825"/>
                      <a:pt x="131476" y="25986"/>
                    </a:cubicBezTo>
                    <a:cubicBezTo>
                      <a:pt x="123424" y="25245"/>
                      <a:pt x="115372" y="23417"/>
                      <a:pt x="107517" y="21639"/>
                    </a:cubicBezTo>
                    <a:cubicBezTo>
                      <a:pt x="88252" y="17292"/>
                      <a:pt x="69678" y="10969"/>
                      <a:pt x="50709" y="5683"/>
                    </a:cubicBezTo>
                    <a:cubicBezTo>
                      <a:pt x="45571" y="4250"/>
                      <a:pt x="39545" y="3707"/>
                      <a:pt x="35099" y="496"/>
                    </a:cubicBezTo>
                    <a:cubicBezTo>
                      <a:pt x="32530" y="-1332"/>
                      <a:pt x="30110" y="2324"/>
                      <a:pt x="31839" y="4448"/>
                    </a:cubicBezTo>
                    <a:lnTo>
                      <a:pt x="31839" y="4448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53" name="任意多边形: 形状 352"/>
              <p:cNvSpPr/>
              <p:nvPr/>
            </p:nvSpPr>
            <p:spPr>
              <a:xfrm>
                <a:off x="4472183" y="5172942"/>
                <a:ext cx="415705" cy="379743"/>
              </a:xfrm>
              <a:custGeom>
                <a:avLst/>
                <a:gdLst>
                  <a:gd name="connsiteX0" fmla="*/ 53088 w 415705"/>
                  <a:gd name="connsiteY0" fmla="*/ 767 h 379743"/>
                  <a:gd name="connsiteX1" fmla="*/ 6308 w 415705"/>
                  <a:gd name="connsiteY1" fmla="*/ 123769 h 379743"/>
                  <a:gd name="connsiteX2" fmla="*/ 83 w 415705"/>
                  <a:gd name="connsiteY2" fmla="*/ 189667 h 379743"/>
                  <a:gd name="connsiteX3" fmla="*/ 4331 w 415705"/>
                  <a:gd name="connsiteY3" fmla="*/ 250823 h 379743"/>
                  <a:gd name="connsiteX4" fmla="*/ 30513 w 415705"/>
                  <a:gd name="connsiteY4" fmla="*/ 298147 h 379743"/>
                  <a:gd name="connsiteX5" fmla="*/ 83172 w 415705"/>
                  <a:gd name="connsiteY5" fmla="*/ 332825 h 379743"/>
                  <a:gd name="connsiteX6" fmla="*/ 205779 w 415705"/>
                  <a:gd name="connsiteY6" fmla="*/ 379160 h 379743"/>
                  <a:gd name="connsiteX7" fmla="*/ 303539 w 415705"/>
                  <a:gd name="connsiteY7" fmla="*/ 348582 h 379743"/>
                  <a:gd name="connsiteX8" fmla="*/ 340292 w 415705"/>
                  <a:gd name="connsiteY8" fmla="*/ 293750 h 379743"/>
                  <a:gd name="connsiteX9" fmla="*/ 377143 w 415705"/>
                  <a:gd name="connsiteY9" fmla="*/ 233435 h 379743"/>
                  <a:gd name="connsiteX10" fmla="*/ 414884 w 415705"/>
                  <a:gd name="connsiteY10" fmla="*/ 133056 h 379743"/>
                  <a:gd name="connsiteX11" fmla="*/ 332042 w 415705"/>
                  <a:gd name="connsiteY11" fmla="*/ 57328 h 379743"/>
                  <a:gd name="connsiteX12" fmla="*/ 52841 w 415705"/>
                  <a:gd name="connsiteY12" fmla="*/ 1508 h 379743"/>
                  <a:gd name="connsiteX13" fmla="*/ 52643 w 415705"/>
                  <a:gd name="connsiteY13" fmla="*/ 15735 h 379743"/>
                  <a:gd name="connsiteX14" fmla="*/ 285706 w 415705"/>
                  <a:gd name="connsiteY14" fmla="*/ 52042 h 379743"/>
                  <a:gd name="connsiteX15" fmla="*/ 340341 w 415705"/>
                  <a:gd name="connsiteY15" fmla="*/ 77829 h 379743"/>
                  <a:gd name="connsiteX16" fmla="*/ 387615 w 415705"/>
                  <a:gd name="connsiteY16" fmla="*/ 109790 h 379743"/>
                  <a:gd name="connsiteX17" fmla="*/ 381193 w 415705"/>
                  <a:gd name="connsiteY17" fmla="*/ 199547 h 379743"/>
                  <a:gd name="connsiteX18" fmla="*/ 313715 w 415705"/>
                  <a:gd name="connsiteY18" fmla="*/ 310249 h 379743"/>
                  <a:gd name="connsiteX19" fmla="*/ 277061 w 415705"/>
                  <a:gd name="connsiteY19" fmla="*/ 351843 h 379743"/>
                  <a:gd name="connsiteX20" fmla="*/ 230034 w 415705"/>
                  <a:gd name="connsiteY20" fmla="*/ 365378 h 379743"/>
                  <a:gd name="connsiteX21" fmla="*/ 118837 w 415705"/>
                  <a:gd name="connsiteY21" fmla="*/ 336776 h 379743"/>
                  <a:gd name="connsiteX22" fmla="*/ 63412 w 415705"/>
                  <a:gd name="connsiteY22" fmla="*/ 304667 h 379743"/>
                  <a:gd name="connsiteX23" fmla="*/ 23301 w 415705"/>
                  <a:gd name="connsiteY23" fmla="*/ 265445 h 379743"/>
                  <a:gd name="connsiteX24" fmla="*/ 13866 w 415705"/>
                  <a:gd name="connsiteY24" fmla="*/ 203697 h 379743"/>
                  <a:gd name="connsiteX25" fmla="*/ 18163 w 415705"/>
                  <a:gd name="connsiteY25" fmla="*/ 134736 h 379743"/>
                  <a:gd name="connsiteX26" fmla="*/ 55756 w 415705"/>
                  <a:gd name="connsiteY26" fmla="*/ 1903 h 379743"/>
                  <a:gd name="connsiteX27" fmla="*/ 53088 w 415705"/>
                  <a:gd name="connsiteY27" fmla="*/ 767 h 379743"/>
                  <a:gd name="connsiteX28" fmla="*/ 53088 w 415705"/>
                  <a:gd name="connsiteY28" fmla="*/ 767 h 379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15705" h="379743">
                    <a:moveTo>
                      <a:pt x="53088" y="767"/>
                    </a:moveTo>
                    <a:cubicBezTo>
                      <a:pt x="28142" y="38211"/>
                      <a:pt x="13964" y="79558"/>
                      <a:pt x="6308" y="123769"/>
                    </a:cubicBezTo>
                    <a:cubicBezTo>
                      <a:pt x="2504" y="145554"/>
                      <a:pt x="429" y="167586"/>
                      <a:pt x="83" y="189667"/>
                    </a:cubicBezTo>
                    <a:cubicBezTo>
                      <a:pt x="-213" y="209921"/>
                      <a:pt x="83" y="230915"/>
                      <a:pt x="4331" y="250823"/>
                    </a:cubicBezTo>
                    <a:cubicBezTo>
                      <a:pt x="8185" y="269001"/>
                      <a:pt x="16533" y="285698"/>
                      <a:pt x="30513" y="298147"/>
                    </a:cubicBezTo>
                    <a:cubicBezTo>
                      <a:pt x="46123" y="312077"/>
                      <a:pt x="65240" y="322253"/>
                      <a:pt x="83172" y="332825"/>
                    </a:cubicBezTo>
                    <a:cubicBezTo>
                      <a:pt x="120912" y="355054"/>
                      <a:pt x="161468" y="375456"/>
                      <a:pt x="205779" y="379160"/>
                    </a:cubicBezTo>
                    <a:cubicBezTo>
                      <a:pt x="240260" y="382025"/>
                      <a:pt x="278889" y="374714"/>
                      <a:pt x="303539" y="348582"/>
                    </a:cubicBezTo>
                    <a:cubicBezTo>
                      <a:pt x="318556" y="332627"/>
                      <a:pt x="328930" y="312324"/>
                      <a:pt x="340292" y="293750"/>
                    </a:cubicBezTo>
                    <a:cubicBezTo>
                      <a:pt x="352592" y="273645"/>
                      <a:pt x="364843" y="253540"/>
                      <a:pt x="377143" y="233435"/>
                    </a:cubicBezTo>
                    <a:cubicBezTo>
                      <a:pt x="395124" y="203943"/>
                      <a:pt x="420614" y="169809"/>
                      <a:pt x="414884" y="133056"/>
                    </a:cubicBezTo>
                    <a:cubicBezTo>
                      <a:pt x="408758" y="93735"/>
                      <a:pt x="363657" y="73235"/>
                      <a:pt x="332042" y="57328"/>
                    </a:cubicBezTo>
                    <a:cubicBezTo>
                      <a:pt x="246237" y="14204"/>
                      <a:pt x="148674" y="-5902"/>
                      <a:pt x="52841" y="1508"/>
                    </a:cubicBezTo>
                    <a:cubicBezTo>
                      <a:pt x="43801" y="2199"/>
                      <a:pt x="43505" y="16426"/>
                      <a:pt x="52643" y="15735"/>
                    </a:cubicBezTo>
                    <a:cubicBezTo>
                      <a:pt x="131879" y="9609"/>
                      <a:pt x="211954" y="22502"/>
                      <a:pt x="285706" y="52042"/>
                    </a:cubicBezTo>
                    <a:cubicBezTo>
                      <a:pt x="304428" y="59502"/>
                      <a:pt x="322656" y="68146"/>
                      <a:pt x="340341" y="77829"/>
                    </a:cubicBezTo>
                    <a:cubicBezTo>
                      <a:pt x="356692" y="86770"/>
                      <a:pt x="374673" y="96106"/>
                      <a:pt x="387615" y="109790"/>
                    </a:cubicBezTo>
                    <a:cubicBezTo>
                      <a:pt x="413155" y="136712"/>
                      <a:pt x="397396" y="172279"/>
                      <a:pt x="381193" y="199547"/>
                    </a:cubicBezTo>
                    <a:cubicBezTo>
                      <a:pt x="359162" y="236694"/>
                      <a:pt x="336290" y="273398"/>
                      <a:pt x="313715" y="310249"/>
                    </a:cubicBezTo>
                    <a:cubicBezTo>
                      <a:pt x="303885" y="326304"/>
                      <a:pt x="293659" y="342112"/>
                      <a:pt x="277061" y="351843"/>
                    </a:cubicBezTo>
                    <a:cubicBezTo>
                      <a:pt x="262834" y="360191"/>
                      <a:pt x="246385" y="364291"/>
                      <a:pt x="230034" y="365378"/>
                    </a:cubicBezTo>
                    <a:cubicBezTo>
                      <a:pt x="190762" y="368046"/>
                      <a:pt x="153170" y="354658"/>
                      <a:pt x="118837" y="336776"/>
                    </a:cubicBezTo>
                    <a:cubicBezTo>
                      <a:pt x="99918" y="326946"/>
                      <a:pt x="81591" y="315881"/>
                      <a:pt x="63412" y="304667"/>
                    </a:cubicBezTo>
                    <a:cubicBezTo>
                      <a:pt x="47012" y="294590"/>
                      <a:pt x="31402" y="283525"/>
                      <a:pt x="23301" y="265445"/>
                    </a:cubicBezTo>
                    <a:cubicBezTo>
                      <a:pt x="14804" y="246426"/>
                      <a:pt x="14261" y="224197"/>
                      <a:pt x="13866" y="203697"/>
                    </a:cubicBezTo>
                    <a:cubicBezTo>
                      <a:pt x="13421" y="180627"/>
                      <a:pt x="14952" y="157607"/>
                      <a:pt x="18163" y="134736"/>
                    </a:cubicBezTo>
                    <a:cubicBezTo>
                      <a:pt x="24536" y="89339"/>
                      <a:pt x="39355" y="44534"/>
                      <a:pt x="55756" y="1903"/>
                    </a:cubicBezTo>
                    <a:cubicBezTo>
                      <a:pt x="56348" y="322"/>
                      <a:pt x="53977" y="-567"/>
                      <a:pt x="53088" y="767"/>
                    </a:cubicBezTo>
                    <a:lnTo>
                      <a:pt x="53088" y="767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</p:grpSp>
      <p:grpSp>
        <p:nvGrpSpPr>
          <p:cNvPr id="361" name="图形 4"/>
          <p:cNvGrpSpPr/>
          <p:nvPr/>
        </p:nvGrpSpPr>
        <p:grpSpPr>
          <a:xfrm rot="2898536" flipH="1">
            <a:off x="9171515" y="4668050"/>
            <a:ext cx="1070496" cy="1627384"/>
            <a:chOff x="4085427" y="5881733"/>
            <a:chExt cx="810242" cy="1231742"/>
          </a:xfrm>
        </p:grpSpPr>
        <p:grpSp>
          <p:nvGrpSpPr>
            <p:cNvPr id="362" name="图形 4"/>
            <p:cNvGrpSpPr/>
            <p:nvPr/>
          </p:nvGrpSpPr>
          <p:grpSpPr>
            <a:xfrm>
              <a:off x="4089449" y="5889248"/>
              <a:ext cx="499195" cy="626017"/>
              <a:chOff x="4089449" y="5889248"/>
              <a:chExt cx="499195" cy="626017"/>
            </a:xfrm>
          </p:grpSpPr>
          <p:sp>
            <p:nvSpPr>
              <p:cNvPr id="370" name="任意多边形: 形状 369"/>
              <p:cNvSpPr/>
              <p:nvPr/>
            </p:nvSpPr>
            <p:spPr>
              <a:xfrm>
                <a:off x="4370728" y="5889248"/>
                <a:ext cx="217916" cy="366638"/>
              </a:xfrm>
              <a:custGeom>
                <a:avLst/>
                <a:gdLst>
                  <a:gd name="connsiteX0" fmla="*/ 195347 w 217916"/>
                  <a:gd name="connsiteY0" fmla="*/ 345790 h 366638"/>
                  <a:gd name="connsiteX1" fmla="*/ 208141 w 217916"/>
                  <a:gd name="connsiteY1" fmla="*/ 157285 h 366638"/>
                  <a:gd name="connsiteX2" fmla="*/ 166300 w 217916"/>
                  <a:gd name="connsiteY2" fmla="*/ 55425 h 366638"/>
                  <a:gd name="connsiteX3" fmla="*/ 72146 w 217916"/>
                  <a:gd name="connsiteY3" fmla="*/ 0 h 366638"/>
                  <a:gd name="connsiteX4" fmla="*/ 25 w 217916"/>
                  <a:gd name="connsiteY4" fmla="*/ 67923 h 366638"/>
                  <a:gd name="connsiteX5" fmla="*/ 51992 w 217916"/>
                  <a:gd name="connsiteY5" fmla="*/ 201052 h 366638"/>
                  <a:gd name="connsiteX6" fmla="*/ 147578 w 217916"/>
                  <a:gd name="connsiteY6" fmla="*/ 316793 h 366638"/>
                  <a:gd name="connsiteX7" fmla="*/ 193667 w 217916"/>
                  <a:gd name="connsiteY7" fmla="*/ 366439 h 366638"/>
                  <a:gd name="connsiteX8" fmla="*/ 195347 w 217916"/>
                  <a:gd name="connsiteY8" fmla="*/ 345790 h 366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916" h="366638">
                    <a:moveTo>
                      <a:pt x="195347" y="345790"/>
                    </a:moveTo>
                    <a:cubicBezTo>
                      <a:pt x="208289" y="289575"/>
                      <a:pt x="231013" y="215921"/>
                      <a:pt x="208141" y="157285"/>
                    </a:cubicBezTo>
                    <a:cubicBezTo>
                      <a:pt x="185269" y="98649"/>
                      <a:pt x="211401" y="88670"/>
                      <a:pt x="166300" y="55425"/>
                    </a:cubicBezTo>
                    <a:cubicBezTo>
                      <a:pt x="121200" y="22180"/>
                      <a:pt x="103515" y="0"/>
                      <a:pt x="72146" y="0"/>
                    </a:cubicBezTo>
                    <a:cubicBezTo>
                      <a:pt x="40778" y="0"/>
                      <a:pt x="-1161" y="37888"/>
                      <a:pt x="25" y="67923"/>
                    </a:cubicBezTo>
                    <a:cubicBezTo>
                      <a:pt x="1210" y="97957"/>
                      <a:pt x="31541" y="171413"/>
                      <a:pt x="51992" y="201052"/>
                    </a:cubicBezTo>
                    <a:cubicBezTo>
                      <a:pt x="72443" y="230691"/>
                      <a:pt x="129301" y="295897"/>
                      <a:pt x="147578" y="316793"/>
                    </a:cubicBezTo>
                    <a:cubicBezTo>
                      <a:pt x="165856" y="337689"/>
                      <a:pt x="193667" y="369452"/>
                      <a:pt x="193667" y="366439"/>
                    </a:cubicBezTo>
                    <a:cubicBezTo>
                      <a:pt x="193667" y="363425"/>
                      <a:pt x="195347" y="345790"/>
                      <a:pt x="195347" y="345790"/>
                    </a:cubicBezTo>
                    <a:close/>
                  </a:path>
                </a:pathLst>
              </a:custGeom>
              <a:solidFill>
                <a:srgbClr val="6AA378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1" name="任意多边形: 形状 370"/>
              <p:cNvSpPr/>
              <p:nvPr/>
            </p:nvSpPr>
            <p:spPr>
              <a:xfrm>
                <a:off x="4089449" y="5986086"/>
                <a:ext cx="333369" cy="297674"/>
              </a:xfrm>
              <a:custGeom>
                <a:avLst/>
                <a:gdLst>
                  <a:gd name="connsiteX0" fmla="*/ 333369 w 333369"/>
                  <a:gd name="connsiteY0" fmla="*/ 286989 h 297674"/>
                  <a:gd name="connsiteX1" fmla="*/ 216492 w 333369"/>
                  <a:gd name="connsiteY1" fmla="*/ 98830 h 297674"/>
                  <a:gd name="connsiteX2" fmla="*/ 75410 w 333369"/>
                  <a:gd name="connsiteY2" fmla="*/ 1119 h 297674"/>
                  <a:gd name="connsiteX3" fmla="*/ 17070 w 333369"/>
                  <a:gd name="connsiteY3" fmla="*/ 13667 h 297674"/>
                  <a:gd name="connsiteX4" fmla="*/ 20330 w 333369"/>
                  <a:gd name="connsiteY4" fmla="*/ 129309 h 297674"/>
                  <a:gd name="connsiteX5" fmla="*/ 104901 w 333369"/>
                  <a:gd name="connsiteY5" fmla="*/ 214077 h 297674"/>
                  <a:gd name="connsiteX6" fmla="*/ 185816 w 333369"/>
                  <a:gd name="connsiteY6" fmla="*/ 248409 h 297674"/>
                  <a:gd name="connsiteX7" fmla="*/ 249392 w 333369"/>
                  <a:gd name="connsiteY7" fmla="*/ 269601 h 297674"/>
                  <a:gd name="connsiteX8" fmla="*/ 316524 w 333369"/>
                  <a:gd name="connsiteY8" fmla="*/ 297313 h 297674"/>
                  <a:gd name="connsiteX9" fmla="*/ 333369 w 333369"/>
                  <a:gd name="connsiteY9" fmla="*/ 286989 h 29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3369" h="297674">
                    <a:moveTo>
                      <a:pt x="333369" y="286989"/>
                    </a:moveTo>
                    <a:cubicBezTo>
                      <a:pt x="311338" y="235071"/>
                      <a:pt x="270633" y="148377"/>
                      <a:pt x="216492" y="98830"/>
                    </a:cubicBezTo>
                    <a:cubicBezTo>
                      <a:pt x="162351" y="49283"/>
                      <a:pt x="104061" y="1119"/>
                      <a:pt x="75410" y="1119"/>
                    </a:cubicBezTo>
                    <a:cubicBezTo>
                      <a:pt x="46808" y="1119"/>
                      <a:pt x="32828" y="-5549"/>
                      <a:pt x="17070" y="13667"/>
                    </a:cubicBezTo>
                    <a:cubicBezTo>
                      <a:pt x="1312" y="32834"/>
                      <a:pt x="-13162" y="81442"/>
                      <a:pt x="20330" y="129309"/>
                    </a:cubicBezTo>
                    <a:cubicBezTo>
                      <a:pt x="53823" y="177176"/>
                      <a:pt x="78818" y="201035"/>
                      <a:pt x="104901" y="214077"/>
                    </a:cubicBezTo>
                    <a:cubicBezTo>
                      <a:pt x="130983" y="227118"/>
                      <a:pt x="164821" y="241394"/>
                      <a:pt x="185816" y="248409"/>
                    </a:cubicBezTo>
                    <a:cubicBezTo>
                      <a:pt x="206810" y="255423"/>
                      <a:pt x="238326" y="265699"/>
                      <a:pt x="249392" y="269601"/>
                    </a:cubicBezTo>
                    <a:cubicBezTo>
                      <a:pt x="260457" y="273503"/>
                      <a:pt x="311387" y="294597"/>
                      <a:pt x="316524" y="297313"/>
                    </a:cubicBezTo>
                    <a:cubicBezTo>
                      <a:pt x="321711" y="299981"/>
                      <a:pt x="333369" y="286989"/>
                      <a:pt x="333369" y="286989"/>
                    </a:cubicBezTo>
                    <a:close/>
                  </a:path>
                </a:pathLst>
              </a:custGeom>
              <a:solidFill>
                <a:srgbClr val="6AA378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2" name="任意多边形: 形状 371"/>
              <p:cNvSpPr/>
              <p:nvPr/>
            </p:nvSpPr>
            <p:spPr>
              <a:xfrm>
                <a:off x="4109780" y="6305036"/>
                <a:ext cx="363968" cy="210230"/>
              </a:xfrm>
              <a:custGeom>
                <a:avLst/>
                <a:gdLst>
                  <a:gd name="connsiteX0" fmla="*/ 331662 w 363968"/>
                  <a:gd name="connsiteY0" fmla="*/ 148493 h 210230"/>
                  <a:gd name="connsiteX1" fmla="*/ 185492 w 363968"/>
                  <a:gd name="connsiteY1" fmla="*/ 29639 h 210230"/>
                  <a:gd name="connsiteX2" fmla="*/ 74839 w 363968"/>
                  <a:gd name="connsiteY2" fmla="*/ 0 h 210230"/>
                  <a:gd name="connsiteX3" fmla="*/ 0 w 363968"/>
                  <a:gd name="connsiteY3" fmla="*/ 60761 h 210230"/>
                  <a:gd name="connsiteX4" fmla="*/ 53449 w 363968"/>
                  <a:gd name="connsiteY4" fmla="*/ 161682 h 210230"/>
                  <a:gd name="connsiteX5" fmla="*/ 142663 w 363968"/>
                  <a:gd name="connsiteY5" fmla="*/ 203473 h 210230"/>
                  <a:gd name="connsiteX6" fmla="*/ 242844 w 363968"/>
                  <a:gd name="connsiteY6" fmla="*/ 203473 h 210230"/>
                  <a:gd name="connsiteX7" fmla="*/ 312990 w 363968"/>
                  <a:gd name="connsiteY7" fmla="*/ 183714 h 210230"/>
                  <a:gd name="connsiteX8" fmla="*/ 363969 w 363968"/>
                  <a:gd name="connsiteY8" fmla="*/ 175217 h 210230"/>
                  <a:gd name="connsiteX9" fmla="*/ 331662 w 363968"/>
                  <a:gd name="connsiteY9" fmla="*/ 148493 h 210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3968" h="210230">
                    <a:moveTo>
                      <a:pt x="331662" y="148493"/>
                    </a:moveTo>
                    <a:cubicBezTo>
                      <a:pt x="279349" y="93857"/>
                      <a:pt x="231630" y="49695"/>
                      <a:pt x="185492" y="29639"/>
                    </a:cubicBezTo>
                    <a:cubicBezTo>
                      <a:pt x="139403" y="9584"/>
                      <a:pt x="94450" y="0"/>
                      <a:pt x="74839" y="0"/>
                    </a:cubicBezTo>
                    <a:cubicBezTo>
                      <a:pt x="55228" y="0"/>
                      <a:pt x="0" y="27416"/>
                      <a:pt x="0" y="60761"/>
                    </a:cubicBezTo>
                    <a:cubicBezTo>
                      <a:pt x="0" y="94105"/>
                      <a:pt x="38333" y="146516"/>
                      <a:pt x="53449" y="161682"/>
                    </a:cubicBezTo>
                    <a:cubicBezTo>
                      <a:pt x="68565" y="176847"/>
                      <a:pt x="109813" y="195767"/>
                      <a:pt x="142663" y="203473"/>
                    </a:cubicBezTo>
                    <a:cubicBezTo>
                      <a:pt x="175513" y="211179"/>
                      <a:pt x="217650" y="213698"/>
                      <a:pt x="242844" y="203473"/>
                    </a:cubicBezTo>
                    <a:cubicBezTo>
                      <a:pt x="268037" y="193247"/>
                      <a:pt x="282412" y="193495"/>
                      <a:pt x="312990" y="183714"/>
                    </a:cubicBezTo>
                    <a:cubicBezTo>
                      <a:pt x="343567" y="173883"/>
                      <a:pt x="363969" y="179119"/>
                      <a:pt x="363969" y="175217"/>
                    </a:cubicBezTo>
                    <a:cubicBezTo>
                      <a:pt x="363969" y="171315"/>
                      <a:pt x="331662" y="148493"/>
                      <a:pt x="331662" y="148493"/>
                    </a:cubicBezTo>
                    <a:close/>
                  </a:path>
                </a:pathLst>
              </a:custGeom>
              <a:solidFill>
                <a:srgbClr val="6AA378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3" name="任意多边形: 形状 372"/>
              <p:cNvSpPr/>
              <p:nvPr/>
            </p:nvSpPr>
            <p:spPr>
              <a:xfrm>
                <a:off x="4112140" y="6301389"/>
                <a:ext cx="175449" cy="145865"/>
              </a:xfrm>
              <a:custGeom>
                <a:avLst/>
                <a:gdLst>
                  <a:gd name="connsiteX0" fmla="*/ 174684 w 175449"/>
                  <a:gd name="connsiteY0" fmla="*/ 41733 h 145865"/>
                  <a:gd name="connsiteX1" fmla="*/ 144205 w 175449"/>
                  <a:gd name="connsiteY1" fmla="*/ 14465 h 145865"/>
                  <a:gd name="connsiteX2" fmla="*/ 125434 w 175449"/>
                  <a:gd name="connsiteY2" fmla="*/ 6758 h 145865"/>
                  <a:gd name="connsiteX3" fmla="*/ 118716 w 175449"/>
                  <a:gd name="connsiteY3" fmla="*/ 4684 h 145865"/>
                  <a:gd name="connsiteX4" fmla="*/ 114072 w 175449"/>
                  <a:gd name="connsiteY4" fmla="*/ 4091 h 145865"/>
                  <a:gd name="connsiteX5" fmla="*/ 105328 w 175449"/>
                  <a:gd name="connsiteY5" fmla="*/ 979 h 145865"/>
                  <a:gd name="connsiteX6" fmla="*/ 96783 w 175449"/>
                  <a:gd name="connsiteY6" fmla="*/ 90 h 145865"/>
                  <a:gd name="connsiteX7" fmla="*/ 88039 w 175449"/>
                  <a:gd name="connsiteY7" fmla="*/ 139 h 145865"/>
                  <a:gd name="connsiteX8" fmla="*/ 65266 w 175449"/>
                  <a:gd name="connsiteY8" fmla="*/ 3251 h 145865"/>
                  <a:gd name="connsiteX9" fmla="*/ 32713 w 175449"/>
                  <a:gd name="connsiteY9" fmla="*/ 14168 h 145865"/>
                  <a:gd name="connsiteX10" fmla="*/ 6284 w 175449"/>
                  <a:gd name="connsiteY10" fmla="*/ 39115 h 145865"/>
                  <a:gd name="connsiteX11" fmla="*/ 2481 w 175449"/>
                  <a:gd name="connsiteY11" fmla="*/ 85895 h 145865"/>
                  <a:gd name="connsiteX12" fmla="*/ 55535 w 175449"/>
                  <a:gd name="connsiteY12" fmla="*/ 145766 h 145865"/>
                  <a:gd name="connsiteX13" fmla="*/ 76085 w 175449"/>
                  <a:gd name="connsiteY13" fmla="*/ 129316 h 145865"/>
                  <a:gd name="connsiteX14" fmla="*/ 76677 w 175449"/>
                  <a:gd name="connsiteY14" fmla="*/ 108915 h 145865"/>
                  <a:gd name="connsiteX15" fmla="*/ 71787 w 175449"/>
                  <a:gd name="connsiteY15" fmla="*/ 98245 h 145865"/>
                  <a:gd name="connsiteX16" fmla="*/ 71491 w 175449"/>
                  <a:gd name="connsiteY16" fmla="*/ 97751 h 145865"/>
                  <a:gd name="connsiteX17" fmla="*/ 68971 w 175449"/>
                  <a:gd name="connsiteY17" fmla="*/ 92218 h 145865"/>
                  <a:gd name="connsiteX18" fmla="*/ 65908 w 175449"/>
                  <a:gd name="connsiteY18" fmla="*/ 86389 h 145865"/>
                  <a:gd name="connsiteX19" fmla="*/ 65365 w 175449"/>
                  <a:gd name="connsiteY19" fmla="*/ 85500 h 145865"/>
                  <a:gd name="connsiteX20" fmla="*/ 61166 w 175449"/>
                  <a:gd name="connsiteY20" fmla="*/ 74138 h 145865"/>
                  <a:gd name="connsiteX21" fmla="*/ 59388 w 175449"/>
                  <a:gd name="connsiteY21" fmla="*/ 67568 h 145865"/>
                  <a:gd name="connsiteX22" fmla="*/ 59684 w 175449"/>
                  <a:gd name="connsiteY22" fmla="*/ 69840 h 145865"/>
                  <a:gd name="connsiteX23" fmla="*/ 59437 w 175449"/>
                  <a:gd name="connsiteY23" fmla="*/ 66482 h 145865"/>
                  <a:gd name="connsiteX24" fmla="*/ 59190 w 175449"/>
                  <a:gd name="connsiteY24" fmla="*/ 66679 h 145865"/>
                  <a:gd name="connsiteX25" fmla="*/ 59289 w 175449"/>
                  <a:gd name="connsiteY25" fmla="*/ 66530 h 145865"/>
                  <a:gd name="connsiteX26" fmla="*/ 59042 w 175449"/>
                  <a:gd name="connsiteY26" fmla="*/ 67370 h 145865"/>
                  <a:gd name="connsiteX27" fmla="*/ 58548 w 175449"/>
                  <a:gd name="connsiteY27" fmla="*/ 67914 h 145865"/>
                  <a:gd name="connsiteX28" fmla="*/ 63192 w 175449"/>
                  <a:gd name="connsiteY28" fmla="*/ 65295 h 145865"/>
                  <a:gd name="connsiteX29" fmla="*/ 62846 w 175449"/>
                  <a:gd name="connsiteY29" fmla="*/ 65642 h 145865"/>
                  <a:gd name="connsiteX30" fmla="*/ 85964 w 175449"/>
                  <a:gd name="connsiteY30" fmla="*/ 58577 h 145865"/>
                  <a:gd name="connsiteX31" fmla="*/ 99401 w 175449"/>
                  <a:gd name="connsiteY31" fmla="*/ 55169 h 145865"/>
                  <a:gd name="connsiteX32" fmla="*/ 99351 w 175449"/>
                  <a:gd name="connsiteY32" fmla="*/ 55367 h 145865"/>
                  <a:gd name="connsiteX33" fmla="*/ 106662 w 175449"/>
                  <a:gd name="connsiteY33" fmla="*/ 54181 h 145865"/>
                  <a:gd name="connsiteX34" fmla="*/ 108688 w 175449"/>
                  <a:gd name="connsiteY34" fmla="*/ 53687 h 145865"/>
                  <a:gd name="connsiteX35" fmla="*/ 111355 w 175449"/>
                  <a:gd name="connsiteY35" fmla="*/ 53637 h 145865"/>
                  <a:gd name="connsiteX36" fmla="*/ 118370 w 175449"/>
                  <a:gd name="connsiteY36" fmla="*/ 54774 h 145865"/>
                  <a:gd name="connsiteX37" fmla="*/ 132152 w 175449"/>
                  <a:gd name="connsiteY37" fmla="*/ 58182 h 145865"/>
                  <a:gd name="connsiteX38" fmla="*/ 164014 w 175449"/>
                  <a:gd name="connsiteY38" fmla="*/ 61788 h 145865"/>
                  <a:gd name="connsiteX39" fmla="*/ 174684 w 175449"/>
                  <a:gd name="connsiteY39" fmla="*/ 41733 h 145865"/>
                  <a:gd name="connsiteX40" fmla="*/ 174684 w 175449"/>
                  <a:gd name="connsiteY40" fmla="*/ 41733 h 14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5449" h="145865">
                    <a:moveTo>
                      <a:pt x="174684" y="41733"/>
                    </a:moveTo>
                    <a:cubicBezTo>
                      <a:pt x="170238" y="28444"/>
                      <a:pt x="156209" y="20293"/>
                      <a:pt x="144205" y="14465"/>
                    </a:cubicBezTo>
                    <a:cubicBezTo>
                      <a:pt x="138129" y="11501"/>
                      <a:pt x="131806" y="8982"/>
                      <a:pt x="125434" y="6758"/>
                    </a:cubicBezTo>
                    <a:cubicBezTo>
                      <a:pt x="123211" y="5968"/>
                      <a:pt x="120988" y="5277"/>
                      <a:pt x="118716" y="4684"/>
                    </a:cubicBezTo>
                    <a:cubicBezTo>
                      <a:pt x="117580" y="4387"/>
                      <a:pt x="107996" y="2658"/>
                      <a:pt x="114072" y="4091"/>
                    </a:cubicBezTo>
                    <a:cubicBezTo>
                      <a:pt x="111256" y="2658"/>
                      <a:pt x="108342" y="1621"/>
                      <a:pt x="105328" y="979"/>
                    </a:cubicBezTo>
                    <a:cubicBezTo>
                      <a:pt x="102513" y="534"/>
                      <a:pt x="99648" y="238"/>
                      <a:pt x="96783" y="90"/>
                    </a:cubicBezTo>
                    <a:cubicBezTo>
                      <a:pt x="93868" y="-59"/>
                      <a:pt x="90954" y="-9"/>
                      <a:pt x="88039" y="139"/>
                    </a:cubicBezTo>
                    <a:cubicBezTo>
                      <a:pt x="80432" y="583"/>
                      <a:pt x="72725" y="1868"/>
                      <a:pt x="65266" y="3251"/>
                    </a:cubicBezTo>
                    <a:cubicBezTo>
                      <a:pt x="53905" y="5376"/>
                      <a:pt x="43086" y="9129"/>
                      <a:pt x="32713" y="14168"/>
                    </a:cubicBezTo>
                    <a:cubicBezTo>
                      <a:pt x="21796" y="19454"/>
                      <a:pt x="11965" y="28345"/>
                      <a:pt x="6284" y="39115"/>
                    </a:cubicBezTo>
                    <a:cubicBezTo>
                      <a:pt x="-1471" y="53786"/>
                      <a:pt x="-1175" y="70137"/>
                      <a:pt x="2481" y="85895"/>
                    </a:cubicBezTo>
                    <a:cubicBezTo>
                      <a:pt x="8310" y="110743"/>
                      <a:pt x="25105" y="148038"/>
                      <a:pt x="55535" y="145766"/>
                    </a:cubicBezTo>
                    <a:cubicBezTo>
                      <a:pt x="65415" y="145025"/>
                      <a:pt x="73318" y="138900"/>
                      <a:pt x="76085" y="129316"/>
                    </a:cubicBezTo>
                    <a:cubicBezTo>
                      <a:pt x="77962" y="122648"/>
                      <a:pt x="78752" y="115682"/>
                      <a:pt x="76677" y="108915"/>
                    </a:cubicBezTo>
                    <a:cubicBezTo>
                      <a:pt x="75541" y="105259"/>
                      <a:pt x="73516" y="101653"/>
                      <a:pt x="71787" y="98245"/>
                    </a:cubicBezTo>
                    <a:cubicBezTo>
                      <a:pt x="70601" y="95775"/>
                      <a:pt x="70502" y="95577"/>
                      <a:pt x="71491" y="97751"/>
                    </a:cubicBezTo>
                    <a:cubicBezTo>
                      <a:pt x="73219" y="101604"/>
                      <a:pt x="72380" y="99727"/>
                      <a:pt x="68971" y="92218"/>
                    </a:cubicBezTo>
                    <a:cubicBezTo>
                      <a:pt x="67983" y="90242"/>
                      <a:pt x="66896" y="88315"/>
                      <a:pt x="65908" y="86389"/>
                    </a:cubicBezTo>
                    <a:cubicBezTo>
                      <a:pt x="64920" y="84512"/>
                      <a:pt x="61117" y="79868"/>
                      <a:pt x="65365" y="85500"/>
                    </a:cubicBezTo>
                    <a:cubicBezTo>
                      <a:pt x="63241" y="82684"/>
                      <a:pt x="62204" y="77448"/>
                      <a:pt x="61166" y="74138"/>
                    </a:cubicBezTo>
                    <a:cubicBezTo>
                      <a:pt x="60475" y="71965"/>
                      <a:pt x="60079" y="69741"/>
                      <a:pt x="59388" y="67568"/>
                    </a:cubicBezTo>
                    <a:cubicBezTo>
                      <a:pt x="58894" y="65345"/>
                      <a:pt x="58993" y="66086"/>
                      <a:pt x="59684" y="69840"/>
                    </a:cubicBezTo>
                    <a:cubicBezTo>
                      <a:pt x="59536" y="68704"/>
                      <a:pt x="59487" y="67568"/>
                      <a:pt x="59437" y="66482"/>
                    </a:cubicBezTo>
                    <a:cubicBezTo>
                      <a:pt x="59338" y="62480"/>
                      <a:pt x="59586" y="62974"/>
                      <a:pt x="59190" y="66679"/>
                    </a:cubicBezTo>
                    <a:cubicBezTo>
                      <a:pt x="59833" y="60307"/>
                      <a:pt x="56621" y="70730"/>
                      <a:pt x="59289" y="66530"/>
                    </a:cubicBezTo>
                    <a:cubicBezTo>
                      <a:pt x="54893" y="73446"/>
                      <a:pt x="57511" y="69149"/>
                      <a:pt x="59042" y="67370"/>
                    </a:cubicBezTo>
                    <a:cubicBezTo>
                      <a:pt x="62599" y="63221"/>
                      <a:pt x="53707" y="70631"/>
                      <a:pt x="58548" y="67914"/>
                    </a:cubicBezTo>
                    <a:cubicBezTo>
                      <a:pt x="59931" y="67124"/>
                      <a:pt x="61907" y="66234"/>
                      <a:pt x="63192" y="65295"/>
                    </a:cubicBezTo>
                    <a:cubicBezTo>
                      <a:pt x="57955" y="69099"/>
                      <a:pt x="59783" y="66778"/>
                      <a:pt x="62846" y="65642"/>
                    </a:cubicBezTo>
                    <a:cubicBezTo>
                      <a:pt x="70354" y="62875"/>
                      <a:pt x="78258" y="60949"/>
                      <a:pt x="85964" y="58577"/>
                    </a:cubicBezTo>
                    <a:cubicBezTo>
                      <a:pt x="90361" y="57244"/>
                      <a:pt x="94856" y="55910"/>
                      <a:pt x="99401" y="55169"/>
                    </a:cubicBezTo>
                    <a:cubicBezTo>
                      <a:pt x="96190" y="55712"/>
                      <a:pt x="96190" y="55762"/>
                      <a:pt x="99351" y="55367"/>
                    </a:cubicBezTo>
                    <a:cubicBezTo>
                      <a:pt x="101772" y="54971"/>
                      <a:pt x="104242" y="54576"/>
                      <a:pt x="106662" y="54181"/>
                    </a:cubicBezTo>
                    <a:cubicBezTo>
                      <a:pt x="112393" y="52798"/>
                      <a:pt x="103056" y="53391"/>
                      <a:pt x="108688" y="53687"/>
                    </a:cubicBezTo>
                    <a:cubicBezTo>
                      <a:pt x="110021" y="53786"/>
                      <a:pt x="115801" y="54181"/>
                      <a:pt x="111355" y="53637"/>
                    </a:cubicBezTo>
                    <a:cubicBezTo>
                      <a:pt x="113677" y="53885"/>
                      <a:pt x="116048" y="54329"/>
                      <a:pt x="118370" y="54774"/>
                    </a:cubicBezTo>
                    <a:cubicBezTo>
                      <a:pt x="123013" y="55663"/>
                      <a:pt x="127607" y="56849"/>
                      <a:pt x="132152" y="58182"/>
                    </a:cubicBezTo>
                    <a:cubicBezTo>
                      <a:pt x="142328" y="61196"/>
                      <a:pt x="153542" y="65295"/>
                      <a:pt x="164014" y="61788"/>
                    </a:cubicBezTo>
                    <a:cubicBezTo>
                      <a:pt x="172017" y="59170"/>
                      <a:pt x="177549" y="50229"/>
                      <a:pt x="174684" y="41733"/>
                    </a:cubicBezTo>
                    <a:lnTo>
                      <a:pt x="174684" y="41733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4" name="任意多边形: 形状 373"/>
              <p:cNvSpPr/>
              <p:nvPr/>
            </p:nvSpPr>
            <p:spPr>
              <a:xfrm>
                <a:off x="4093059" y="5982356"/>
                <a:ext cx="186244" cy="146893"/>
              </a:xfrm>
              <a:custGeom>
                <a:avLst/>
                <a:gdLst>
                  <a:gd name="connsiteX0" fmla="*/ 185763 w 186244"/>
                  <a:gd name="connsiteY0" fmla="*/ 86061 h 146893"/>
                  <a:gd name="connsiteX1" fmla="*/ 159582 w 186244"/>
                  <a:gd name="connsiteY1" fmla="*/ 52519 h 146893"/>
                  <a:gd name="connsiteX2" fmla="*/ 131721 w 186244"/>
                  <a:gd name="connsiteY2" fmla="*/ 26486 h 146893"/>
                  <a:gd name="connsiteX3" fmla="*/ 55549 w 186244"/>
                  <a:gd name="connsiteY3" fmla="*/ 552 h 146893"/>
                  <a:gd name="connsiteX4" fmla="*/ 1111 w 186244"/>
                  <a:gd name="connsiteY4" fmla="*/ 53408 h 146893"/>
                  <a:gd name="connsiteX5" fmla="*/ 3235 w 186244"/>
                  <a:gd name="connsiteY5" fmla="*/ 94212 h 146893"/>
                  <a:gd name="connsiteX6" fmla="*/ 8225 w 186244"/>
                  <a:gd name="connsiteY6" fmla="*/ 112143 h 146893"/>
                  <a:gd name="connsiteX7" fmla="*/ 13066 w 186244"/>
                  <a:gd name="connsiteY7" fmla="*/ 123653 h 146893"/>
                  <a:gd name="connsiteX8" fmla="*/ 15338 w 186244"/>
                  <a:gd name="connsiteY8" fmla="*/ 128198 h 146893"/>
                  <a:gd name="connsiteX9" fmla="*/ 15585 w 186244"/>
                  <a:gd name="connsiteY9" fmla="*/ 129285 h 146893"/>
                  <a:gd name="connsiteX10" fmla="*/ 43495 w 186244"/>
                  <a:gd name="connsiteY10" fmla="*/ 146575 h 146893"/>
                  <a:gd name="connsiteX11" fmla="*/ 64588 w 186244"/>
                  <a:gd name="connsiteY11" fmla="*/ 121430 h 146893"/>
                  <a:gd name="connsiteX12" fmla="*/ 63749 w 186244"/>
                  <a:gd name="connsiteY12" fmla="*/ 105919 h 146893"/>
                  <a:gd name="connsiteX13" fmla="*/ 58908 w 186244"/>
                  <a:gd name="connsiteY13" fmla="*/ 85715 h 146893"/>
                  <a:gd name="connsiteX14" fmla="*/ 56932 w 186244"/>
                  <a:gd name="connsiteY14" fmla="*/ 78009 h 146893"/>
                  <a:gd name="connsiteX15" fmla="*/ 56092 w 186244"/>
                  <a:gd name="connsiteY15" fmla="*/ 74255 h 146893"/>
                  <a:gd name="connsiteX16" fmla="*/ 55943 w 186244"/>
                  <a:gd name="connsiteY16" fmla="*/ 70698 h 146893"/>
                  <a:gd name="connsiteX17" fmla="*/ 55943 w 186244"/>
                  <a:gd name="connsiteY17" fmla="*/ 65660 h 146893"/>
                  <a:gd name="connsiteX18" fmla="*/ 55993 w 186244"/>
                  <a:gd name="connsiteY18" fmla="*/ 65116 h 146893"/>
                  <a:gd name="connsiteX19" fmla="*/ 57376 w 186244"/>
                  <a:gd name="connsiteY19" fmla="*/ 59287 h 146893"/>
                  <a:gd name="connsiteX20" fmla="*/ 57574 w 186244"/>
                  <a:gd name="connsiteY20" fmla="*/ 58843 h 146893"/>
                  <a:gd name="connsiteX21" fmla="*/ 59006 w 186244"/>
                  <a:gd name="connsiteY21" fmla="*/ 56373 h 146893"/>
                  <a:gd name="connsiteX22" fmla="*/ 57475 w 186244"/>
                  <a:gd name="connsiteY22" fmla="*/ 58348 h 146893"/>
                  <a:gd name="connsiteX23" fmla="*/ 58710 w 186244"/>
                  <a:gd name="connsiteY23" fmla="*/ 56916 h 146893"/>
                  <a:gd name="connsiteX24" fmla="*/ 57376 w 186244"/>
                  <a:gd name="connsiteY24" fmla="*/ 57706 h 146893"/>
                  <a:gd name="connsiteX25" fmla="*/ 59500 w 186244"/>
                  <a:gd name="connsiteY25" fmla="*/ 56076 h 146893"/>
                  <a:gd name="connsiteX26" fmla="*/ 61772 w 186244"/>
                  <a:gd name="connsiteY26" fmla="*/ 55434 h 146893"/>
                  <a:gd name="connsiteX27" fmla="*/ 66614 w 186244"/>
                  <a:gd name="connsiteY27" fmla="*/ 55335 h 146893"/>
                  <a:gd name="connsiteX28" fmla="*/ 72937 w 186244"/>
                  <a:gd name="connsiteY28" fmla="*/ 55533 h 146893"/>
                  <a:gd name="connsiteX29" fmla="*/ 75802 w 186244"/>
                  <a:gd name="connsiteY29" fmla="*/ 56076 h 146893"/>
                  <a:gd name="connsiteX30" fmla="*/ 90572 w 186244"/>
                  <a:gd name="connsiteY30" fmla="*/ 59979 h 146893"/>
                  <a:gd name="connsiteX31" fmla="*/ 93734 w 186244"/>
                  <a:gd name="connsiteY31" fmla="*/ 61312 h 146893"/>
                  <a:gd name="connsiteX32" fmla="*/ 100452 w 186244"/>
                  <a:gd name="connsiteY32" fmla="*/ 64918 h 146893"/>
                  <a:gd name="connsiteX33" fmla="*/ 112011 w 186244"/>
                  <a:gd name="connsiteY33" fmla="*/ 72575 h 146893"/>
                  <a:gd name="connsiteX34" fmla="*/ 138242 w 186244"/>
                  <a:gd name="connsiteY34" fmla="*/ 91347 h 146893"/>
                  <a:gd name="connsiteX35" fmla="*/ 171339 w 186244"/>
                  <a:gd name="connsiteY35" fmla="*/ 106067 h 146893"/>
                  <a:gd name="connsiteX36" fmla="*/ 185763 w 186244"/>
                  <a:gd name="connsiteY36" fmla="*/ 86061 h 146893"/>
                  <a:gd name="connsiteX37" fmla="*/ 185763 w 186244"/>
                  <a:gd name="connsiteY37" fmla="*/ 86061 h 146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86244" h="146893">
                    <a:moveTo>
                      <a:pt x="185763" y="86061"/>
                    </a:moveTo>
                    <a:cubicBezTo>
                      <a:pt x="182108" y="72180"/>
                      <a:pt x="169610" y="62004"/>
                      <a:pt x="159582" y="52519"/>
                    </a:cubicBezTo>
                    <a:cubicBezTo>
                      <a:pt x="150394" y="43776"/>
                      <a:pt x="141403" y="34637"/>
                      <a:pt x="131721" y="26486"/>
                    </a:cubicBezTo>
                    <a:cubicBezTo>
                      <a:pt x="110727" y="8802"/>
                      <a:pt x="83508" y="-2709"/>
                      <a:pt x="55549" y="552"/>
                    </a:cubicBezTo>
                    <a:cubicBezTo>
                      <a:pt x="26700" y="3911"/>
                      <a:pt x="5458" y="24609"/>
                      <a:pt x="1111" y="53408"/>
                    </a:cubicBezTo>
                    <a:cubicBezTo>
                      <a:pt x="-1013" y="67388"/>
                      <a:pt x="24" y="80380"/>
                      <a:pt x="3235" y="94212"/>
                    </a:cubicBezTo>
                    <a:cubicBezTo>
                      <a:pt x="4618" y="100239"/>
                      <a:pt x="6298" y="106265"/>
                      <a:pt x="8225" y="112143"/>
                    </a:cubicBezTo>
                    <a:cubicBezTo>
                      <a:pt x="9509" y="116095"/>
                      <a:pt x="11238" y="119899"/>
                      <a:pt x="13066" y="123653"/>
                    </a:cubicBezTo>
                    <a:cubicBezTo>
                      <a:pt x="13856" y="125185"/>
                      <a:pt x="14597" y="126667"/>
                      <a:pt x="15338" y="128198"/>
                    </a:cubicBezTo>
                    <a:cubicBezTo>
                      <a:pt x="16721" y="130865"/>
                      <a:pt x="16820" y="131211"/>
                      <a:pt x="15585" y="129285"/>
                    </a:cubicBezTo>
                    <a:cubicBezTo>
                      <a:pt x="19487" y="141190"/>
                      <a:pt x="31146" y="148550"/>
                      <a:pt x="43495" y="146575"/>
                    </a:cubicBezTo>
                    <a:cubicBezTo>
                      <a:pt x="55153" y="144697"/>
                      <a:pt x="65576" y="133928"/>
                      <a:pt x="64588" y="121430"/>
                    </a:cubicBezTo>
                    <a:cubicBezTo>
                      <a:pt x="64193" y="116244"/>
                      <a:pt x="64341" y="111057"/>
                      <a:pt x="63749" y="105919"/>
                    </a:cubicBezTo>
                    <a:cubicBezTo>
                      <a:pt x="62958" y="98905"/>
                      <a:pt x="60735" y="92483"/>
                      <a:pt x="58908" y="85715"/>
                    </a:cubicBezTo>
                    <a:cubicBezTo>
                      <a:pt x="58216" y="83146"/>
                      <a:pt x="57524" y="80577"/>
                      <a:pt x="56932" y="78009"/>
                    </a:cubicBezTo>
                    <a:cubicBezTo>
                      <a:pt x="56734" y="77169"/>
                      <a:pt x="55697" y="70007"/>
                      <a:pt x="56092" y="74255"/>
                    </a:cubicBezTo>
                    <a:cubicBezTo>
                      <a:pt x="56487" y="78206"/>
                      <a:pt x="55993" y="71488"/>
                      <a:pt x="55943" y="70698"/>
                    </a:cubicBezTo>
                    <a:cubicBezTo>
                      <a:pt x="55894" y="69018"/>
                      <a:pt x="55993" y="67339"/>
                      <a:pt x="55943" y="65660"/>
                    </a:cubicBezTo>
                    <a:cubicBezTo>
                      <a:pt x="55746" y="59485"/>
                      <a:pt x="54758" y="70698"/>
                      <a:pt x="55993" y="65116"/>
                    </a:cubicBezTo>
                    <a:cubicBezTo>
                      <a:pt x="56438" y="63140"/>
                      <a:pt x="56932" y="61263"/>
                      <a:pt x="57376" y="59287"/>
                    </a:cubicBezTo>
                    <a:cubicBezTo>
                      <a:pt x="58710" y="53557"/>
                      <a:pt x="54511" y="63733"/>
                      <a:pt x="57574" y="58843"/>
                    </a:cubicBezTo>
                    <a:cubicBezTo>
                      <a:pt x="58018" y="58003"/>
                      <a:pt x="58463" y="57163"/>
                      <a:pt x="59006" y="56373"/>
                    </a:cubicBezTo>
                    <a:cubicBezTo>
                      <a:pt x="60143" y="54594"/>
                      <a:pt x="59599" y="55236"/>
                      <a:pt x="57475" y="58348"/>
                    </a:cubicBezTo>
                    <a:cubicBezTo>
                      <a:pt x="57870" y="57854"/>
                      <a:pt x="58315" y="57410"/>
                      <a:pt x="58710" y="56916"/>
                    </a:cubicBezTo>
                    <a:cubicBezTo>
                      <a:pt x="60883" y="54841"/>
                      <a:pt x="60439" y="55088"/>
                      <a:pt x="57376" y="57706"/>
                    </a:cubicBezTo>
                    <a:cubicBezTo>
                      <a:pt x="57425" y="57212"/>
                      <a:pt x="62909" y="54397"/>
                      <a:pt x="59500" y="56076"/>
                    </a:cubicBezTo>
                    <a:cubicBezTo>
                      <a:pt x="55351" y="58101"/>
                      <a:pt x="66564" y="54594"/>
                      <a:pt x="61772" y="55434"/>
                    </a:cubicBezTo>
                    <a:cubicBezTo>
                      <a:pt x="58265" y="56076"/>
                      <a:pt x="65675" y="55335"/>
                      <a:pt x="66614" y="55335"/>
                    </a:cubicBezTo>
                    <a:cubicBezTo>
                      <a:pt x="68738" y="55335"/>
                      <a:pt x="70813" y="55384"/>
                      <a:pt x="72937" y="55533"/>
                    </a:cubicBezTo>
                    <a:cubicBezTo>
                      <a:pt x="67207" y="55187"/>
                      <a:pt x="74517" y="55829"/>
                      <a:pt x="75802" y="56076"/>
                    </a:cubicBezTo>
                    <a:cubicBezTo>
                      <a:pt x="80791" y="57064"/>
                      <a:pt x="85731" y="58447"/>
                      <a:pt x="90572" y="59979"/>
                    </a:cubicBezTo>
                    <a:cubicBezTo>
                      <a:pt x="95462" y="61510"/>
                      <a:pt x="88794" y="58645"/>
                      <a:pt x="93734" y="61312"/>
                    </a:cubicBezTo>
                    <a:cubicBezTo>
                      <a:pt x="95957" y="62547"/>
                      <a:pt x="98278" y="63634"/>
                      <a:pt x="100452" y="64918"/>
                    </a:cubicBezTo>
                    <a:cubicBezTo>
                      <a:pt x="104453" y="67240"/>
                      <a:pt x="108257" y="69908"/>
                      <a:pt x="112011" y="72575"/>
                    </a:cubicBezTo>
                    <a:cubicBezTo>
                      <a:pt x="120804" y="78799"/>
                      <a:pt x="129498" y="85073"/>
                      <a:pt x="138242" y="91347"/>
                    </a:cubicBezTo>
                    <a:cubicBezTo>
                      <a:pt x="148418" y="98658"/>
                      <a:pt x="158495" y="105178"/>
                      <a:pt x="171339" y="106067"/>
                    </a:cubicBezTo>
                    <a:cubicBezTo>
                      <a:pt x="181811" y="106710"/>
                      <a:pt x="188085" y="94953"/>
                      <a:pt x="185763" y="86061"/>
                    </a:cubicBezTo>
                    <a:lnTo>
                      <a:pt x="185763" y="86061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5" name="任意多边形: 形状 374"/>
              <p:cNvSpPr/>
              <p:nvPr/>
            </p:nvSpPr>
            <p:spPr>
              <a:xfrm>
                <a:off x="4374070" y="5894483"/>
                <a:ext cx="203177" cy="170038"/>
              </a:xfrm>
              <a:custGeom>
                <a:avLst/>
                <a:gdLst>
                  <a:gd name="connsiteX0" fmla="*/ 185830 w 203177"/>
                  <a:gd name="connsiteY0" fmla="*/ 169932 h 170038"/>
                  <a:gd name="connsiteX1" fmla="*/ 202674 w 203177"/>
                  <a:gd name="connsiteY1" fmla="*/ 139552 h 170038"/>
                  <a:gd name="connsiteX2" fmla="*/ 188596 w 203177"/>
                  <a:gd name="connsiteY2" fmla="*/ 103392 h 170038"/>
                  <a:gd name="connsiteX3" fmla="*/ 153523 w 203177"/>
                  <a:gd name="connsiteY3" fmla="*/ 46386 h 170038"/>
                  <a:gd name="connsiteX4" fmla="*/ 93355 w 203177"/>
                  <a:gd name="connsiteY4" fmla="*/ 3557 h 170038"/>
                  <a:gd name="connsiteX5" fmla="*/ 7896 w 203177"/>
                  <a:gd name="connsiteY5" fmla="*/ 35519 h 170038"/>
                  <a:gd name="connsiteX6" fmla="*/ 683 w 203177"/>
                  <a:gd name="connsiteY6" fmla="*/ 86893 h 170038"/>
                  <a:gd name="connsiteX7" fmla="*/ 8834 w 203177"/>
                  <a:gd name="connsiteY7" fmla="*/ 118607 h 170038"/>
                  <a:gd name="connsiteX8" fmla="*/ 18022 w 203177"/>
                  <a:gd name="connsiteY8" fmla="*/ 129771 h 170038"/>
                  <a:gd name="connsiteX9" fmla="*/ 20245 w 203177"/>
                  <a:gd name="connsiteY9" fmla="*/ 132043 h 170038"/>
                  <a:gd name="connsiteX10" fmla="*/ 25185 w 203177"/>
                  <a:gd name="connsiteY10" fmla="*/ 135995 h 170038"/>
                  <a:gd name="connsiteX11" fmla="*/ 49539 w 203177"/>
                  <a:gd name="connsiteY11" fmla="*/ 135403 h 170038"/>
                  <a:gd name="connsiteX12" fmla="*/ 52552 w 203177"/>
                  <a:gd name="connsiteY12" fmla="*/ 132784 h 170038"/>
                  <a:gd name="connsiteX13" fmla="*/ 57344 w 203177"/>
                  <a:gd name="connsiteY13" fmla="*/ 126313 h 170038"/>
                  <a:gd name="connsiteX14" fmla="*/ 62432 w 203177"/>
                  <a:gd name="connsiteY14" fmla="*/ 119348 h 170038"/>
                  <a:gd name="connsiteX15" fmla="*/ 69446 w 203177"/>
                  <a:gd name="connsiteY15" fmla="*/ 88079 h 170038"/>
                  <a:gd name="connsiteX16" fmla="*/ 68656 w 203177"/>
                  <a:gd name="connsiteY16" fmla="*/ 68714 h 170038"/>
                  <a:gd name="connsiteX17" fmla="*/ 68853 w 203177"/>
                  <a:gd name="connsiteY17" fmla="*/ 67578 h 170038"/>
                  <a:gd name="connsiteX18" fmla="*/ 67915 w 203177"/>
                  <a:gd name="connsiteY18" fmla="*/ 69900 h 170038"/>
                  <a:gd name="connsiteX19" fmla="*/ 70138 w 203177"/>
                  <a:gd name="connsiteY19" fmla="*/ 66245 h 170038"/>
                  <a:gd name="connsiteX20" fmla="*/ 68952 w 203177"/>
                  <a:gd name="connsiteY20" fmla="*/ 68319 h 170038"/>
                  <a:gd name="connsiteX21" fmla="*/ 68755 w 203177"/>
                  <a:gd name="connsiteY21" fmla="*/ 68171 h 170038"/>
                  <a:gd name="connsiteX22" fmla="*/ 68804 w 203177"/>
                  <a:gd name="connsiteY22" fmla="*/ 68270 h 170038"/>
                  <a:gd name="connsiteX23" fmla="*/ 72558 w 203177"/>
                  <a:gd name="connsiteY23" fmla="*/ 66047 h 170038"/>
                  <a:gd name="connsiteX24" fmla="*/ 70583 w 203177"/>
                  <a:gd name="connsiteY24" fmla="*/ 67133 h 170038"/>
                  <a:gd name="connsiteX25" fmla="*/ 75671 w 203177"/>
                  <a:gd name="connsiteY25" fmla="*/ 65850 h 170038"/>
                  <a:gd name="connsiteX26" fmla="*/ 72015 w 203177"/>
                  <a:gd name="connsiteY26" fmla="*/ 66541 h 170038"/>
                  <a:gd name="connsiteX27" fmla="*/ 77251 w 203177"/>
                  <a:gd name="connsiteY27" fmla="*/ 66195 h 170038"/>
                  <a:gd name="connsiteX28" fmla="*/ 87674 w 203177"/>
                  <a:gd name="connsiteY28" fmla="*/ 66343 h 170038"/>
                  <a:gd name="connsiteX29" fmla="*/ 89848 w 203177"/>
                  <a:gd name="connsiteY29" fmla="*/ 66590 h 170038"/>
                  <a:gd name="connsiteX30" fmla="*/ 93355 w 203177"/>
                  <a:gd name="connsiteY30" fmla="*/ 67479 h 170038"/>
                  <a:gd name="connsiteX31" fmla="*/ 100320 w 203177"/>
                  <a:gd name="connsiteY31" fmla="*/ 70838 h 170038"/>
                  <a:gd name="connsiteX32" fmla="*/ 106940 w 203177"/>
                  <a:gd name="connsiteY32" fmla="*/ 74691 h 170038"/>
                  <a:gd name="connsiteX33" fmla="*/ 106841 w 203177"/>
                  <a:gd name="connsiteY33" fmla="*/ 74346 h 170038"/>
                  <a:gd name="connsiteX34" fmla="*/ 110348 w 203177"/>
                  <a:gd name="connsiteY34" fmla="*/ 77112 h 170038"/>
                  <a:gd name="connsiteX35" fmla="*/ 121858 w 203177"/>
                  <a:gd name="connsiteY35" fmla="*/ 87733 h 170038"/>
                  <a:gd name="connsiteX36" fmla="*/ 132429 w 203177"/>
                  <a:gd name="connsiteY36" fmla="*/ 99490 h 170038"/>
                  <a:gd name="connsiteX37" fmla="*/ 134356 w 203177"/>
                  <a:gd name="connsiteY37" fmla="*/ 101811 h 170038"/>
                  <a:gd name="connsiteX38" fmla="*/ 139988 w 203177"/>
                  <a:gd name="connsiteY38" fmla="*/ 109172 h 170038"/>
                  <a:gd name="connsiteX39" fmla="*/ 158710 w 203177"/>
                  <a:gd name="connsiteY39" fmla="*/ 136144 h 170038"/>
                  <a:gd name="connsiteX40" fmla="*/ 182816 w 203177"/>
                  <a:gd name="connsiteY40" fmla="*/ 167067 h 170038"/>
                  <a:gd name="connsiteX41" fmla="*/ 179112 w 203177"/>
                  <a:gd name="connsiteY41" fmla="*/ 162473 h 170038"/>
                  <a:gd name="connsiteX42" fmla="*/ 183014 w 203177"/>
                  <a:gd name="connsiteY42" fmla="*/ 168994 h 170038"/>
                  <a:gd name="connsiteX43" fmla="*/ 185830 w 203177"/>
                  <a:gd name="connsiteY43" fmla="*/ 169932 h 170038"/>
                  <a:gd name="connsiteX44" fmla="*/ 185830 w 203177"/>
                  <a:gd name="connsiteY44" fmla="*/ 169932 h 17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203177" h="170038">
                    <a:moveTo>
                      <a:pt x="185830" y="169932"/>
                    </a:moveTo>
                    <a:cubicBezTo>
                      <a:pt x="198969" y="165684"/>
                      <a:pt x="205046" y="152593"/>
                      <a:pt x="202674" y="139552"/>
                    </a:cubicBezTo>
                    <a:cubicBezTo>
                      <a:pt x="200303" y="126708"/>
                      <a:pt x="194227" y="115050"/>
                      <a:pt x="188596" y="103392"/>
                    </a:cubicBezTo>
                    <a:cubicBezTo>
                      <a:pt x="178765" y="83040"/>
                      <a:pt x="167997" y="63824"/>
                      <a:pt x="153523" y="46386"/>
                    </a:cubicBezTo>
                    <a:cubicBezTo>
                      <a:pt x="137864" y="27516"/>
                      <a:pt x="116721" y="11462"/>
                      <a:pt x="93355" y="3557"/>
                    </a:cubicBezTo>
                    <a:cubicBezTo>
                      <a:pt x="62333" y="-6915"/>
                      <a:pt x="23851" y="6324"/>
                      <a:pt x="7896" y="35519"/>
                    </a:cubicBezTo>
                    <a:cubicBezTo>
                      <a:pt x="-848" y="51524"/>
                      <a:pt x="-650" y="69258"/>
                      <a:pt x="683" y="86893"/>
                    </a:cubicBezTo>
                    <a:cubicBezTo>
                      <a:pt x="1523" y="97761"/>
                      <a:pt x="2857" y="109271"/>
                      <a:pt x="8834" y="118607"/>
                    </a:cubicBezTo>
                    <a:cubicBezTo>
                      <a:pt x="11403" y="122609"/>
                      <a:pt x="14713" y="126363"/>
                      <a:pt x="18022" y="129771"/>
                    </a:cubicBezTo>
                    <a:cubicBezTo>
                      <a:pt x="18714" y="130512"/>
                      <a:pt x="19504" y="131303"/>
                      <a:pt x="20245" y="132043"/>
                    </a:cubicBezTo>
                    <a:cubicBezTo>
                      <a:pt x="21036" y="132784"/>
                      <a:pt x="27853" y="138317"/>
                      <a:pt x="25185" y="135995"/>
                    </a:cubicBezTo>
                    <a:cubicBezTo>
                      <a:pt x="32200" y="142022"/>
                      <a:pt x="42919" y="142466"/>
                      <a:pt x="49539" y="135403"/>
                    </a:cubicBezTo>
                    <a:cubicBezTo>
                      <a:pt x="46723" y="137428"/>
                      <a:pt x="47711" y="136539"/>
                      <a:pt x="52552" y="132784"/>
                    </a:cubicBezTo>
                    <a:cubicBezTo>
                      <a:pt x="54182" y="130611"/>
                      <a:pt x="55763" y="128487"/>
                      <a:pt x="57344" y="126313"/>
                    </a:cubicBezTo>
                    <a:cubicBezTo>
                      <a:pt x="52947" y="132043"/>
                      <a:pt x="61394" y="121126"/>
                      <a:pt x="62432" y="119348"/>
                    </a:cubicBezTo>
                    <a:cubicBezTo>
                      <a:pt x="68261" y="109814"/>
                      <a:pt x="69496" y="98996"/>
                      <a:pt x="69446" y="88079"/>
                    </a:cubicBezTo>
                    <a:cubicBezTo>
                      <a:pt x="69397" y="81657"/>
                      <a:pt x="69100" y="75087"/>
                      <a:pt x="68656" y="68714"/>
                    </a:cubicBezTo>
                    <a:cubicBezTo>
                      <a:pt x="68162" y="60959"/>
                      <a:pt x="67421" y="74593"/>
                      <a:pt x="68853" y="67578"/>
                    </a:cubicBezTo>
                    <a:cubicBezTo>
                      <a:pt x="69990" y="64022"/>
                      <a:pt x="69644" y="64812"/>
                      <a:pt x="67915" y="69900"/>
                    </a:cubicBezTo>
                    <a:cubicBezTo>
                      <a:pt x="68557" y="68616"/>
                      <a:pt x="69348" y="67430"/>
                      <a:pt x="70138" y="66245"/>
                    </a:cubicBezTo>
                    <a:cubicBezTo>
                      <a:pt x="66927" y="70394"/>
                      <a:pt x="66532" y="71085"/>
                      <a:pt x="68952" y="68319"/>
                    </a:cubicBezTo>
                    <a:cubicBezTo>
                      <a:pt x="71076" y="66343"/>
                      <a:pt x="70978" y="66294"/>
                      <a:pt x="68755" y="68171"/>
                    </a:cubicBezTo>
                    <a:cubicBezTo>
                      <a:pt x="66433" y="69949"/>
                      <a:pt x="66433" y="69999"/>
                      <a:pt x="68804" y="68270"/>
                    </a:cubicBezTo>
                    <a:cubicBezTo>
                      <a:pt x="70039" y="67479"/>
                      <a:pt x="71274" y="66738"/>
                      <a:pt x="72558" y="66047"/>
                    </a:cubicBezTo>
                    <a:cubicBezTo>
                      <a:pt x="67816" y="68072"/>
                      <a:pt x="67174" y="68418"/>
                      <a:pt x="70583" y="67133"/>
                    </a:cubicBezTo>
                    <a:cubicBezTo>
                      <a:pt x="72262" y="66590"/>
                      <a:pt x="73942" y="66146"/>
                      <a:pt x="75671" y="65850"/>
                    </a:cubicBezTo>
                    <a:cubicBezTo>
                      <a:pt x="74436" y="66096"/>
                      <a:pt x="73250" y="66294"/>
                      <a:pt x="72015" y="66541"/>
                    </a:cubicBezTo>
                    <a:cubicBezTo>
                      <a:pt x="73744" y="66442"/>
                      <a:pt x="75522" y="66343"/>
                      <a:pt x="77251" y="66195"/>
                    </a:cubicBezTo>
                    <a:cubicBezTo>
                      <a:pt x="80759" y="65997"/>
                      <a:pt x="84167" y="66195"/>
                      <a:pt x="87674" y="66343"/>
                    </a:cubicBezTo>
                    <a:cubicBezTo>
                      <a:pt x="95331" y="66639"/>
                      <a:pt x="82290" y="64466"/>
                      <a:pt x="89848" y="66590"/>
                    </a:cubicBezTo>
                    <a:cubicBezTo>
                      <a:pt x="91528" y="67035"/>
                      <a:pt x="100568" y="68566"/>
                      <a:pt x="93355" y="67479"/>
                    </a:cubicBezTo>
                    <a:cubicBezTo>
                      <a:pt x="95578" y="67825"/>
                      <a:pt x="98345" y="69752"/>
                      <a:pt x="100320" y="70838"/>
                    </a:cubicBezTo>
                    <a:cubicBezTo>
                      <a:pt x="102593" y="72024"/>
                      <a:pt x="104717" y="73457"/>
                      <a:pt x="106940" y="74691"/>
                    </a:cubicBezTo>
                    <a:cubicBezTo>
                      <a:pt x="109410" y="76371"/>
                      <a:pt x="109410" y="76273"/>
                      <a:pt x="106841" y="74346"/>
                    </a:cubicBezTo>
                    <a:cubicBezTo>
                      <a:pt x="108027" y="75235"/>
                      <a:pt x="109212" y="76174"/>
                      <a:pt x="110348" y="77112"/>
                    </a:cubicBezTo>
                    <a:cubicBezTo>
                      <a:pt x="114399" y="80422"/>
                      <a:pt x="118203" y="83978"/>
                      <a:pt x="121858" y="87733"/>
                    </a:cubicBezTo>
                    <a:cubicBezTo>
                      <a:pt x="125563" y="91487"/>
                      <a:pt x="128972" y="95538"/>
                      <a:pt x="132429" y="99490"/>
                    </a:cubicBezTo>
                    <a:cubicBezTo>
                      <a:pt x="135986" y="103541"/>
                      <a:pt x="131293" y="97860"/>
                      <a:pt x="134356" y="101811"/>
                    </a:cubicBezTo>
                    <a:cubicBezTo>
                      <a:pt x="136233" y="104232"/>
                      <a:pt x="138160" y="106702"/>
                      <a:pt x="139988" y="109172"/>
                    </a:cubicBezTo>
                    <a:cubicBezTo>
                      <a:pt x="146508" y="117965"/>
                      <a:pt x="152782" y="126956"/>
                      <a:pt x="158710" y="136144"/>
                    </a:cubicBezTo>
                    <a:cubicBezTo>
                      <a:pt x="166070" y="147554"/>
                      <a:pt x="169874" y="160892"/>
                      <a:pt x="182816" y="167067"/>
                    </a:cubicBezTo>
                    <a:cubicBezTo>
                      <a:pt x="181581" y="165536"/>
                      <a:pt x="180346" y="164005"/>
                      <a:pt x="179112" y="162473"/>
                    </a:cubicBezTo>
                    <a:cubicBezTo>
                      <a:pt x="180198" y="165042"/>
                      <a:pt x="181285" y="166820"/>
                      <a:pt x="183014" y="168994"/>
                    </a:cubicBezTo>
                    <a:cubicBezTo>
                      <a:pt x="183804" y="169734"/>
                      <a:pt x="184742" y="170278"/>
                      <a:pt x="185830" y="169932"/>
                    </a:cubicBezTo>
                    <a:lnTo>
                      <a:pt x="185830" y="169932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6" name="任意多边形: 形状 375"/>
              <p:cNvSpPr/>
              <p:nvPr/>
            </p:nvSpPr>
            <p:spPr>
              <a:xfrm>
                <a:off x="4271869" y="6155506"/>
                <a:ext cx="127275" cy="116677"/>
              </a:xfrm>
              <a:custGeom>
                <a:avLst/>
                <a:gdLst>
                  <a:gd name="connsiteX0" fmla="*/ 37 w 127275"/>
                  <a:gd name="connsiteY0" fmla="*/ 20303 h 116677"/>
                  <a:gd name="connsiteX1" fmla="*/ 7151 w 127275"/>
                  <a:gd name="connsiteY1" fmla="*/ 36505 h 116677"/>
                  <a:gd name="connsiteX2" fmla="*/ 11992 w 127275"/>
                  <a:gd name="connsiteY2" fmla="*/ 41593 h 116677"/>
                  <a:gd name="connsiteX3" fmla="*/ 22217 w 127275"/>
                  <a:gd name="connsiteY3" fmla="*/ 51227 h 116677"/>
                  <a:gd name="connsiteX4" fmla="*/ 43706 w 127275"/>
                  <a:gd name="connsiteY4" fmla="*/ 70640 h 116677"/>
                  <a:gd name="connsiteX5" fmla="*/ 63910 w 127275"/>
                  <a:gd name="connsiteY5" fmla="*/ 90399 h 116677"/>
                  <a:gd name="connsiteX6" fmla="*/ 89004 w 127275"/>
                  <a:gd name="connsiteY6" fmla="*/ 113469 h 116677"/>
                  <a:gd name="connsiteX7" fmla="*/ 120372 w 127275"/>
                  <a:gd name="connsiteY7" fmla="*/ 108628 h 116677"/>
                  <a:gd name="connsiteX8" fmla="*/ 123682 w 127275"/>
                  <a:gd name="connsiteY8" fmla="*/ 77012 h 116677"/>
                  <a:gd name="connsiteX9" fmla="*/ 111480 w 127275"/>
                  <a:gd name="connsiteY9" fmla="*/ 62045 h 116677"/>
                  <a:gd name="connsiteX10" fmla="*/ 100465 w 127275"/>
                  <a:gd name="connsiteY10" fmla="*/ 51967 h 116677"/>
                  <a:gd name="connsiteX11" fmla="*/ 78235 w 127275"/>
                  <a:gd name="connsiteY11" fmla="*/ 33245 h 116677"/>
                  <a:gd name="connsiteX12" fmla="*/ 51708 w 127275"/>
                  <a:gd name="connsiteY12" fmla="*/ 13634 h 116677"/>
                  <a:gd name="connsiteX13" fmla="*/ 14165 w 127275"/>
                  <a:gd name="connsiteY13" fmla="*/ 790 h 116677"/>
                  <a:gd name="connsiteX14" fmla="*/ 37 w 127275"/>
                  <a:gd name="connsiteY14" fmla="*/ 20303 h 116677"/>
                  <a:gd name="connsiteX15" fmla="*/ 37 w 127275"/>
                  <a:gd name="connsiteY15" fmla="*/ 20303 h 11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7275" h="116677">
                    <a:moveTo>
                      <a:pt x="37" y="20303"/>
                    </a:moveTo>
                    <a:cubicBezTo>
                      <a:pt x="482" y="27021"/>
                      <a:pt x="2705" y="31664"/>
                      <a:pt x="7151" y="36505"/>
                    </a:cubicBezTo>
                    <a:cubicBezTo>
                      <a:pt x="8731" y="38235"/>
                      <a:pt x="10362" y="39865"/>
                      <a:pt x="11992" y="41593"/>
                    </a:cubicBezTo>
                    <a:cubicBezTo>
                      <a:pt x="15252" y="45052"/>
                      <a:pt x="18661" y="48114"/>
                      <a:pt x="22217" y="51227"/>
                    </a:cubicBezTo>
                    <a:cubicBezTo>
                      <a:pt x="29479" y="57599"/>
                      <a:pt x="36642" y="64070"/>
                      <a:pt x="43706" y="70640"/>
                    </a:cubicBezTo>
                    <a:cubicBezTo>
                      <a:pt x="50621" y="77062"/>
                      <a:pt x="57340" y="83632"/>
                      <a:pt x="63910" y="90399"/>
                    </a:cubicBezTo>
                    <a:cubicBezTo>
                      <a:pt x="71814" y="98550"/>
                      <a:pt x="79223" y="107442"/>
                      <a:pt x="89004" y="113469"/>
                    </a:cubicBezTo>
                    <a:cubicBezTo>
                      <a:pt x="98390" y="119248"/>
                      <a:pt x="113111" y="116976"/>
                      <a:pt x="120372" y="108628"/>
                    </a:cubicBezTo>
                    <a:cubicBezTo>
                      <a:pt x="128276" y="99587"/>
                      <a:pt x="129412" y="87534"/>
                      <a:pt x="123682" y="77012"/>
                    </a:cubicBezTo>
                    <a:cubicBezTo>
                      <a:pt x="120965" y="72023"/>
                      <a:pt x="115680" y="66194"/>
                      <a:pt x="111480" y="62045"/>
                    </a:cubicBezTo>
                    <a:cubicBezTo>
                      <a:pt x="107973" y="58537"/>
                      <a:pt x="104170" y="55277"/>
                      <a:pt x="100465" y="51967"/>
                    </a:cubicBezTo>
                    <a:cubicBezTo>
                      <a:pt x="93203" y="45546"/>
                      <a:pt x="85793" y="39272"/>
                      <a:pt x="78235" y="33245"/>
                    </a:cubicBezTo>
                    <a:cubicBezTo>
                      <a:pt x="69640" y="26379"/>
                      <a:pt x="60797" y="19809"/>
                      <a:pt x="51708" y="13634"/>
                    </a:cubicBezTo>
                    <a:cubicBezTo>
                      <a:pt x="41186" y="6422"/>
                      <a:pt x="27206" y="-2766"/>
                      <a:pt x="14165" y="790"/>
                    </a:cubicBezTo>
                    <a:cubicBezTo>
                      <a:pt x="6015" y="3063"/>
                      <a:pt x="-556" y="11855"/>
                      <a:pt x="37" y="20303"/>
                    </a:cubicBezTo>
                    <a:lnTo>
                      <a:pt x="37" y="20303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7" name="任意多边形: 形状 376"/>
              <p:cNvSpPr/>
              <p:nvPr/>
            </p:nvSpPr>
            <p:spPr>
              <a:xfrm>
                <a:off x="4270870" y="6377494"/>
                <a:ext cx="139612" cy="107390"/>
              </a:xfrm>
              <a:custGeom>
                <a:avLst/>
                <a:gdLst>
                  <a:gd name="connsiteX0" fmla="*/ 2123 w 139612"/>
                  <a:gd name="connsiteY0" fmla="*/ 24907 h 107390"/>
                  <a:gd name="connsiteX1" fmla="*/ 3209 w 139612"/>
                  <a:gd name="connsiteY1" fmla="*/ 27525 h 107390"/>
                  <a:gd name="connsiteX2" fmla="*/ 7359 w 139612"/>
                  <a:gd name="connsiteY2" fmla="*/ 32168 h 107390"/>
                  <a:gd name="connsiteX3" fmla="*/ 13188 w 139612"/>
                  <a:gd name="connsiteY3" fmla="*/ 36960 h 107390"/>
                  <a:gd name="connsiteX4" fmla="*/ 26773 w 139612"/>
                  <a:gd name="connsiteY4" fmla="*/ 45160 h 107390"/>
                  <a:gd name="connsiteX5" fmla="*/ 50188 w 139612"/>
                  <a:gd name="connsiteY5" fmla="*/ 59683 h 107390"/>
                  <a:gd name="connsiteX6" fmla="*/ 56017 w 139612"/>
                  <a:gd name="connsiteY6" fmla="*/ 63784 h 107390"/>
                  <a:gd name="connsiteX7" fmla="*/ 57498 w 139612"/>
                  <a:gd name="connsiteY7" fmla="*/ 64920 h 107390"/>
                  <a:gd name="connsiteX8" fmla="*/ 68515 w 139612"/>
                  <a:gd name="connsiteY8" fmla="*/ 73811 h 107390"/>
                  <a:gd name="connsiteX9" fmla="*/ 88867 w 139612"/>
                  <a:gd name="connsiteY9" fmla="*/ 92287 h 107390"/>
                  <a:gd name="connsiteX10" fmla="*/ 104625 w 139612"/>
                  <a:gd name="connsiteY10" fmla="*/ 104933 h 107390"/>
                  <a:gd name="connsiteX11" fmla="*/ 131349 w 139612"/>
                  <a:gd name="connsiteY11" fmla="*/ 102413 h 107390"/>
                  <a:gd name="connsiteX12" fmla="*/ 138512 w 139612"/>
                  <a:gd name="connsiteY12" fmla="*/ 75688 h 107390"/>
                  <a:gd name="connsiteX13" fmla="*/ 124977 w 139612"/>
                  <a:gd name="connsiteY13" fmla="*/ 56868 h 107390"/>
                  <a:gd name="connsiteX14" fmla="*/ 77307 w 139612"/>
                  <a:gd name="connsiteY14" fmla="*/ 21399 h 107390"/>
                  <a:gd name="connsiteX15" fmla="*/ 50188 w 139612"/>
                  <a:gd name="connsiteY15" fmla="*/ 8062 h 107390"/>
                  <a:gd name="connsiteX16" fmla="*/ 31663 w 139612"/>
                  <a:gd name="connsiteY16" fmla="*/ 1393 h 107390"/>
                  <a:gd name="connsiteX17" fmla="*/ 21290 w 139612"/>
                  <a:gd name="connsiteY17" fmla="*/ 158 h 107390"/>
                  <a:gd name="connsiteX18" fmla="*/ 18029 w 139612"/>
                  <a:gd name="connsiteY18" fmla="*/ 10 h 107390"/>
                  <a:gd name="connsiteX19" fmla="*/ 13238 w 139612"/>
                  <a:gd name="connsiteY19" fmla="*/ 751 h 107390"/>
                  <a:gd name="connsiteX20" fmla="*/ 10669 w 139612"/>
                  <a:gd name="connsiteY20" fmla="*/ 2035 h 107390"/>
                  <a:gd name="connsiteX21" fmla="*/ 2123 w 139612"/>
                  <a:gd name="connsiteY21" fmla="*/ 24907 h 107390"/>
                  <a:gd name="connsiteX22" fmla="*/ 2123 w 139612"/>
                  <a:gd name="connsiteY22" fmla="*/ 24907 h 107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9612" h="107390">
                    <a:moveTo>
                      <a:pt x="2123" y="24907"/>
                    </a:moveTo>
                    <a:cubicBezTo>
                      <a:pt x="-347" y="20164"/>
                      <a:pt x="3012" y="27229"/>
                      <a:pt x="3209" y="27525"/>
                    </a:cubicBezTo>
                    <a:cubicBezTo>
                      <a:pt x="4296" y="29304"/>
                      <a:pt x="5877" y="30785"/>
                      <a:pt x="7359" y="32168"/>
                    </a:cubicBezTo>
                    <a:cubicBezTo>
                      <a:pt x="9236" y="33848"/>
                      <a:pt x="11163" y="35478"/>
                      <a:pt x="13188" y="36960"/>
                    </a:cubicBezTo>
                    <a:cubicBezTo>
                      <a:pt x="17387" y="40072"/>
                      <a:pt x="22179" y="42641"/>
                      <a:pt x="26773" y="45160"/>
                    </a:cubicBezTo>
                    <a:cubicBezTo>
                      <a:pt x="34825" y="49606"/>
                      <a:pt x="42580" y="54497"/>
                      <a:pt x="50188" y="59683"/>
                    </a:cubicBezTo>
                    <a:cubicBezTo>
                      <a:pt x="52164" y="61017"/>
                      <a:pt x="54090" y="62400"/>
                      <a:pt x="56017" y="63784"/>
                    </a:cubicBezTo>
                    <a:cubicBezTo>
                      <a:pt x="59524" y="66254"/>
                      <a:pt x="52756" y="61314"/>
                      <a:pt x="57498" y="64920"/>
                    </a:cubicBezTo>
                    <a:cubicBezTo>
                      <a:pt x="61253" y="67785"/>
                      <a:pt x="64908" y="70748"/>
                      <a:pt x="68515" y="73811"/>
                    </a:cubicBezTo>
                    <a:cubicBezTo>
                      <a:pt x="75480" y="79739"/>
                      <a:pt x="82346" y="85914"/>
                      <a:pt x="88867" y="92287"/>
                    </a:cubicBezTo>
                    <a:cubicBezTo>
                      <a:pt x="93807" y="97128"/>
                      <a:pt x="97956" y="102314"/>
                      <a:pt x="104625" y="104933"/>
                    </a:cubicBezTo>
                    <a:cubicBezTo>
                      <a:pt x="113517" y="108440"/>
                      <a:pt x="123643" y="108687"/>
                      <a:pt x="131349" y="102413"/>
                    </a:cubicBezTo>
                    <a:cubicBezTo>
                      <a:pt x="139204" y="96041"/>
                      <a:pt x="141130" y="85173"/>
                      <a:pt x="138512" y="75688"/>
                    </a:cubicBezTo>
                    <a:cubicBezTo>
                      <a:pt x="136339" y="67785"/>
                      <a:pt x="130658" y="62351"/>
                      <a:pt x="124977" y="56868"/>
                    </a:cubicBezTo>
                    <a:cubicBezTo>
                      <a:pt x="110701" y="43085"/>
                      <a:pt x="94449" y="31378"/>
                      <a:pt x="77307" y="21399"/>
                    </a:cubicBezTo>
                    <a:cubicBezTo>
                      <a:pt x="68613" y="16361"/>
                      <a:pt x="59475" y="11965"/>
                      <a:pt x="50188" y="8062"/>
                    </a:cubicBezTo>
                    <a:cubicBezTo>
                      <a:pt x="44112" y="5493"/>
                      <a:pt x="37986" y="3073"/>
                      <a:pt x="31663" y="1393"/>
                    </a:cubicBezTo>
                    <a:cubicBezTo>
                      <a:pt x="28255" y="504"/>
                      <a:pt x="24797" y="306"/>
                      <a:pt x="21290" y="158"/>
                    </a:cubicBezTo>
                    <a:cubicBezTo>
                      <a:pt x="20252" y="109"/>
                      <a:pt x="19067" y="-39"/>
                      <a:pt x="18029" y="10"/>
                    </a:cubicBezTo>
                    <a:cubicBezTo>
                      <a:pt x="16448" y="257"/>
                      <a:pt x="14818" y="504"/>
                      <a:pt x="13238" y="751"/>
                    </a:cubicBezTo>
                    <a:cubicBezTo>
                      <a:pt x="8396" y="2825"/>
                      <a:pt x="7507" y="3270"/>
                      <a:pt x="10669" y="2035"/>
                    </a:cubicBezTo>
                    <a:cubicBezTo>
                      <a:pt x="1085" y="5938"/>
                      <a:pt x="-2768" y="15571"/>
                      <a:pt x="2123" y="24907"/>
                    </a:cubicBezTo>
                    <a:lnTo>
                      <a:pt x="2123" y="24907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78" name="任意多边形: 形状 377"/>
              <p:cNvSpPr/>
              <p:nvPr/>
            </p:nvSpPr>
            <p:spPr>
              <a:xfrm>
                <a:off x="4477977" y="6071904"/>
                <a:ext cx="90914" cy="184106"/>
              </a:xfrm>
              <a:custGeom>
                <a:avLst/>
                <a:gdLst>
                  <a:gd name="connsiteX0" fmla="*/ 514 w 90914"/>
                  <a:gd name="connsiteY0" fmla="*/ 16865 h 184106"/>
                  <a:gd name="connsiteX1" fmla="*/ 415 w 90914"/>
                  <a:gd name="connsiteY1" fmla="*/ 16124 h 184106"/>
                  <a:gd name="connsiteX2" fmla="*/ 1403 w 90914"/>
                  <a:gd name="connsiteY2" fmla="*/ 21903 h 184106"/>
                  <a:gd name="connsiteX3" fmla="*/ 1848 w 90914"/>
                  <a:gd name="connsiteY3" fmla="*/ 22249 h 184106"/>
                  <a:gd name="connsiteX4" fmla="*/ 2045 w 90914"/>
                  <a:gd name="connsiteY4" fmla="*/ 26498 h 184106"/>
                  <a:gd name="connsiteX5" fmla="*/ 8170 w 90914"/>
                  <a:gd name="connsiteY5" fmla="*/ 50900 h 184106"/>
                  <a:gd name="connsiteX6" fmla="*/ 8862 w 90914"/>
                  <a:gd name="connsiteY6" fmla="*/ 52234 h 184106"/>
                  <a:gd name="connsiteX7" fmla="*/ 10789 w 90914"/>
                  <a:gd name="connsiteY7" fmla="*/ 61719 h 184106"/>
                  <a:gd name="connsiteX8" fmla="*/ 14098 w 90914"/>
                  <a:gd name="connsiteY8" fmla="*/ 72389 h 184106"/>
                  <a:gd name="connsiteX9" fmla="*/ 20372 w 90914"/>
                  <a:gd name="connsiteY9" fmla="*/ 93828 h 184106"/>
                  <a:gd name="connsiteX10" fmla="*/ 31734 w 90914"/>
                  <a:gd name="connsiteY10" fmla="*/ 137151 h 184106"/>
                  <a:gd name="connsiteX11" fmla="*/ 34253 w 90914"/>
                  <a:gd name="connsiteY11" fmla="*/ 148067 h 184106"/>
                  <a:gd name="connsiteX12" fmla="*/ 38699 w 90914"/>
                  <a:gd name="connsiteY12" fmla="*/ 157157 h 184106"/>
                  <a:gd name="connsiteX13" fmla="*/ 39045 w 90914"/>
                  <a:gd name="connsiteY13" fmla="*/ 158244 h 184106"/>
                  <a:gd name="connsiteX14" fmla="*/ 57421 w 90914"/>
                  <a:gd name="connsiteY14" fmla="*/ 181362 h 184106"/>
                  <a:gd name="connsiteX15" fmla="*/ 83800 w 90914"/>
                  <a:gd name="connsiteY15" fmla="*/ 173754 h 184106"/>
                  <a:gd name="connsiteX16" fmla="*/ 90419 w 90914"/>
                  <a:gd name="connsiteY16" fmla="*/ 144461 h 184106"/>
                  <a:gd name="connsiteX17" fmla="*/ 90913 w 90914"/>
                  <a:gd name="connsiteY17" fmla="*/ 138929 h 184106"/>
                  <a:gd name="connsiteX18" fmla="*/ 88789 w 90914"/>
                  <a:gd name="connsiteY18" fmla="*/ 127172 h 184106"/>
                  <a:gd name="connsiteX19" fmla="*/ 85874 w 90914"/>
                  <a:gd name="connsiteY19" fmla="*/ 114921 h 184106"/>
                  <a:gd name="connsiteX20" fmla="*/ 69919 w 90914"/>
                  <a:gd name="connsiteY20" fmla="*/ 67152 h 184106"/>
                  <a:gd name="connsiteX21" fmla="*/ 58360 w 90914"/>
                  <a:gd name="connsiteY21" fmla="*/ 41762 h 184106"/>
                  <a:gd name="connsiteX22" fmla="*/ 52382 w 90914"/>
                  <a:gd name="connsiteY22" fmla="*/ 32920 h 184106"/>
                  <a:gd name="connsiteX23" fmla="*/ 52036 w 90914"/>
                  <a:gd name="connsiteY23" fmla="*/ 31092 h 184106"/>
                  <a:gd name="connsiteX24" fmla="*/ 45417 w 90914"/>
                  <a:gd name="connsiteY24" fmla="*/ 20520 h 184106"/>
                  <a:gd name="connsiteX25" fmla="*/ 26645 w 90914"/>
                  <a:gd name="connsiteY25" fmla="*/ 2539 h 184106"/>
                  <a:gd name="connsiteX26" fmla="*/ 11579 w 90914"/>
                  <a:gd name="connsiteY26" fmla="*/ 662 h 184106"/>
                  <a:gd name="connsiteX27" fmla="*/ 9307 w 90914"/>
                  <a:gd name="connsiteY27" fmla="*/ 1650 h 184106"/>
                  <a:gd name="connsiteX28" fmla="*/ 3132 w 90914"/>
                  <a:gd name="connsiteY28" fmla="*/ 5651 h 184106"/>
                  <a:gd name="connsiteX29" fmla="*/ 514 w 90914"/>
                  <a:gd name="connsiteY29" fmla="*/ 16865 h 184106"/>
                  <a:gd name="connsiteX30" fmla="*/ 514 w 90914"/>
                  <a:gd name="connsiteY30" fmla="*/ 16865 h 184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0914" h="184106">
                    <a:moveTo>
                      <a:pt x="514" y="16865"/>
                    </a:moveTo>
                    <a:cubicBezTo>
                      <a:pt x="909" y="18149"/>
                      <a:pt x="860" y="17902"/>
                      <a:pt x="415" y="16124"/>
                    </a:cubicBezTo>
                    <a:cubicBezTo>
                      <a:pt x="662" y="18051"/>
                      <a:pt x="1008" y="20026"/>
                      <a:pt x="1403" y="21903"/>
                    </a:cubicBezTo>
                    <a:cubicBezTo>
                      <a:pt x="1996" y="24077"/>
                      <a:pt x="2144" y="24225"/>
                      <a:pt x="1848" y="22249"/>
                    </a:cubicBezTo>
                    <a:cubicBezTo>
                      <a:pt x="1897" y="23682"/>
                      <a:pt x="1996" y="25114"/>
                      <a:pt x="2045" y="26498"/>
                    </a:cubicBezTo>
                    <a:cubicBezTo>
                      <a:pt x="2786" y="34352"/>
                      <a:pt x="5404" y="43442"/>
                      <a:pt x="8170" y="50900"/>
                    </a:cubicBezTo>
                    <a:cubicBezTo>
                      <a:pt x="8862" y="54012"/>
                      <a:pt x="9109" y="54457"/>
                      <a:pt x="8862" y="52234"/>
                    </a:cubicBezTo>
                    <a:cubicBezTo>
                      <a:pt x="9010" y="55494"/>
                      <a:pt x="9652" y="58656"/>
                      <a:pt x="10789" y="61719"/>
                    </a:cubicBezTo>
                    <a:cubicBezTo>
                      <a:pt x="11777" y="65275"/>
                      <a:pt x="13012" y="68832"/>
                      <a:pt x="14098" y="72389"/>
                    </a:cubicBezTo>
                    <a:cubicBezTo>
                      <a:pt x="16222" y="79552"/>
                      <a:pt x="18347" y="86665"/>
                      <a:pt x="20372" y="93828"/>
                    </a:cubicBezTo>
                    <a:cubicBezTo>
                      <a:pt x="24423" y="108154"/>
                      <a:pt x="28226" y="122676"/>
                      <a:pt x="31734" y="137151"/>
                    </a:cubicBezTo>
                    <a:cubicBezTo>
                      <a:pt x="32623" y="140707"/>
                      <a:pt x="33117" y="144560"/>
                      <a:pt x="34253" y="148067"/>
                    </a:cubicBezTo>
                    <a:cubicBezTo>
                      <a:pt x="35389" y="151278"/>
                      <a:pt x="36871" y="154341"/>
                      <a:pt x="38699" y="157157"/>
                    </a:cubicBezTo>
                    <a:cubicBezTo>
                      <a:pt x="37662" y="154786"/>
                      <a:pt x="37760" y="155132"/>
                      <a:pt x="39045" y="158244"/>
                    </a:cubicBezTo>
                    <a:cubicBezTo>
                      <a:pt x="43095" y="168025"/>
                      <a:pt x="48924" y="175138"/>
                      <a:pt x="57421" y="181362"/>
                    </a:cubicBezTo>
                    <a:cubicBezTo>
                      <a:pt x="66412" y="187981"/>
                      <a:pt x="78514" y="181510"/>
                      <a:pt x="83800" y="173754"/>
                    </a:cubicBezTo>
                    <a:cubicBezTo>
                      <a:pt x="89480" y="165406"/>
                      <a:pt x="90864" y="154292"/>
                      <a:pt x="90419" y="144461"/>
                    </a:cubicBezTo>
                    <a:cubicBezTo>
                      <a:pt x="90667" y="150636"/>
                      <a:pt x="90864" y="139818"/>
                      <a:pt x="90913" y="138929"/>
                    </a:cubicBezTo>
                    <a:cubicBezTo>
                      <a:pt x="90963" y="135372"/>
                      <a:pt x="89629" y="130827"/>
                      <a:pt x="88789" y="127172"/>
                    </a:cubicBezTo>
                    <a:cubicBezTo>
                      <a:pt x="87850" y="123072"/>
                      <a:pt x="86863" y="119021"/>
                      <a:pt x="85874" y="114921"/>
                    </a:cubicBezTo>
                    <a:cubicBezTo>
                      <a:pt x="81725" y="98570"/>
                      <a:pt x="76291" y="82763"/>
                      <a:pt x="69919" y="67152"/>
                    </a:cubicBezTo>
                    <a:cubicBezTo>
                      <a:pt x="66412" y="58557"/>
                      <a:pt x="62410" y="50110"/>
                      <a:pt x="58360" y="41762"/>
                    </a:cubicBezTo>
                    <a:cubicBezTo>
                      <a:pt x="56729" y="38403"/>
                      <a:pt x="54210" y="36081"/>
                      <a:pt x="52382" y="32920"/>
                    </a:cubicBezTo>
                    <a:cubicBezTo>
                      <a:pt x="53617" y="35043"/>
                      <a:pt x="52333" y="31685"/>
                      <a:pt x="52036" y="31092"/>
                    </a:cubicBezTo>
                    <a:cubicBezTo>
                      <a:pt x="50209" y="27338"/>
                      <a:pt x="47739" y="23929"/>
                      <a:pt x="45417" y="20520"/>
                    </a:cubicBezTo>
                    <a:cubicBezTo>
                      <a:pt x="40280" y="12962"/>
                      <a:pt x="35290" y="6393"/>
                      <a:pt x="26645" y="2539"/>
                    </a:cubicBezTo>
                    <a:cubicBezTo>
                      <a:pt x="21953" y="464"/>
                      <a:pt x="16618" y="-869"/>
                      <a:pt x="11579" y="662"/>
                    </a:cubicBezTo>
                    <a:cubicBezTo>
                      <a:pt x="10690" y="909"/>
                      <a:pt x="5799" y="3182"/>
                      <a:pt x="9307" y="1650"/>
                    </a:cubicBezTo>
                    <a:cubicBezTo>
                      <a:pt x="6837" y="2737"/>
                      <a:pt x="5058" y="3774"/>
                      <a:pt x="3132" y="5651"/>
                    </a:cubicBezTo>
                    <a:cubicBezTo>
                      <a:pt x="316" y="8417"/>
                      <a:pt x="-721" y="13111"/>
                      <a:pt x="514" y="16865"/>
                    </a:cubicBezTo>
                    <a:lnTo>
                      <a:pt x="514" y="16865"/>
                    </a:lnTo>
                    <a:close/>
                  </a:path>
                </a:pathLst>
              </a:custGeom>
              <a:solidFill>
                <a:srgbClr val="CCE2CF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  <p:grpSp>
          <p:nvGrpSpPr>
            <p:cNvPr id="363" name="图形 4"/>
            <p:cNvGrpSpPr/>
            <p:nvPr/>
          </p:nvGrpSpPr>
          <p:grpSpPr>
            <a:xfrm>
              <a:off x="4085427" y="5881733"/>
              <a:ext cx="810242" cy="1231742"/>
              <a:chOff x="4085427" y="5881733"/>
              <a:chExt cx="810242" cy="1231742"/>
            </a:xfrm>
            <a:solidFill>
              <a:srgbClr val="253529"/>
            </a:solidFill>
          </p:grpSpPr>
          <p:sp>
            <p:nvSpPr>
              <p:cNvPr id="364" name="任意多边形: 形状 363"/>
              <p:cNvSpPr/>
              <p:nvPr/>
            </p:nvSpPr>
            <p:spPr>
              <a:xfrm>
                <a:off x="4232096" y="6144779"/>
                <a:ext cx="663572" cy="968696"/>
              </a:xfrm>
              <a:custGeom>
                <a:avLst/>
                <a:gdLst>
                  <a:gd name="connsiteX0" fmla="*/ 663566 w 663572"/>
                  <a:gd name="connsiteY0" fmla="*/ 967973 h 968696"/>
                  <a:gd name="connsiteX1" fmla="*/ 501884 w 663572"/>
                  <a:gd name="connsiteY1" fmla="*/ 528128 h 968696"/>
                  <a:gd name="connsiteX2" fmla="*/ 220510 w 663572"/>
                  <a:gd name="connsiteY2" fmla="*/ 155959 h 968696"/>
                  <a:gd name="connsiteX3" fmla="*/ 123837 w 663572"/>
                  <a:gd name="connsiteY3" fmla="*/ 67239 h 968696"/>
                  <a:gd name="connsiteX4" fmla="*/ 69647 w 663572"/>
                  <a:gd name="connsiteY4" fmla="*/ 24953 h 968696"/>
                  <a:gd name="connsiteX5" fmla="*/ 40452 w 663572"/>
                  <a:gd name="connsiteY5" fmla="*/ 8553 h 968696"/>
                  <a:gd name="connsiteX6" fmla="*/ 6219 w 663572"/>
                  <a:gd name="connsiteY6" fmla="*/ 57 h 968696"/>
                  <a:gd name="connsiteX7" fmla="*/ 3749 w 663572"/>
                  <a:gd name="connsiteY7" fmla="*/ 9986 h 968696"/>
                  <a:gd name="connsiteX8" fmla="*/ 32548 w 663572"/>
                  <a:gd name="connsiteY8" fmla="*/ 22879 h 968696"/>
                  <a:gd name="connsiteX9" fmla="*/ 59273 w 663572"/>
                  <a:gd name="connsiteY9" fmla="*/ 37995 h 968696"/>
                  <a:gd name="connsiteX10" fmla="*/ 107585 w 663572"/>
                  <a:gd name="connsiteY10" fmla="*/ 74599 h 968696"/>
                  <a:gd name="connsiteX11" fmla="*/ 193686 w 663572"/>
                  <a:gd name="connsiteY11" fmla="*/ 151118 h 968696"/>
                  <a:gd name="connsiteX12" fmla="*/ 349687 w 663572"/>
                  <a:gd name="connsiteY12" fmla="*/ 323371 h 968696"/>
                  <a:gd name="connsiteX13" fmla="*/ 579489 w 663572"/>
                  <a:gd name="connsiteY13" fmla="*/ 722215 h 968696"/>
                  <a:gd name="connsiteX14" fmla="*/ 662430 w 663572"/>
                  <a:gd name="connsiteY14" fmla="*/ 968319 h 968696"/>
                  <a:gd name="connsiteX15" fmla="*/ 663566 w 663572"/>
                  <a:gd name="connsiteY15" fmla="*/ 967973 h 968696"/>
                  <a:gd name="connsiteX16" fmla="*/ 663566 w 663572"/>
                  <a:gd name="connsiteY16" fmla="*/ 967973 h 96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3572" h="968696">
                    <a:moveTo>
                      <a:pt x="663566" y="967973"/>
                    </a:moveTo>
                    <a:cubicBezTo>
                      <a:pt x="637780" y="813059"/>
                      <a:pt x="577958" y="664913"/>
                      <a:pt x="501884" y="528128"/>
                    </a:cubicBezTo>
                    <a:cubicBezTo>
                      <a:pt x="426107" y="391837"/>
                      <a:pt x="331064" y="265969"/>
                      <a:pt x="220510" y="155959"/>
                    </a:cubicBezTo>
                    <a:cubicBezTo>
                      <a:pt x="189487" y="125085"/>
                      <a:pt x="157230" y="95445"/>
                      <a:pt x="123837" y="67239"/>
                    </a:cubicBezTo>
                    <a:cubicBezTo>
                      <a:pt x="106350" y="52469"/>
                      <a:pt x="88714" y="37699"/>
                      <a:pt x="69647" y="24953"/>
                    </a:cubicBezTo>
                    <a:cubicBezTo>
                      <a:pt x="60360" y="18730"/>
                      <a:pt x="50628" y="13197"/>
                      <a:pt x="40452" y="8553"/>
                    </a:cubicBezTo>
                    <a:cubicBezTo>
                      <a:pt x="29485" y="3564"/>
                      <a:pt x="18173" y="1637"/>
                      <a:pt x="6219" y="57"/>
                    </a:cubicBezTo>
                    <a:cubicBezTo>
                      <a:pt x="-253" y="-783"/>
                      <a:pt x="-2624" y="7911"/>
                      <a:pt x="3749" y="9986"/>
                    </a:cubicBezTo>
                    <a:cubicBezTo>
                      <a:pt x="13826" y="13246"/>
                      <a:pt x="22965" y="18433"/>
                      <a:pt x="32548" y="22879"/>
                    </a:cubicBezTo>
                    <a:cubicBezTo>
                      <a:pt x="41835" y="27226"/>
                      <a:pt x="50677" y="32413"/>
                      <a:pt x="59273" y="37995"/>
                    </a:cubicBezTo>
                    <a:cubicBezTo>
                      <a:pt x="76266" y="48962"/>
                      <a:pt x="92024" y="61756"/>
                      <a:pt x="107585" y="74599"/>
                    </a:cubicBezTo>
                    <a:cubicBezTo>
                      <a:pt x="137224" y="99051"/>
                      <a:pt x="165924" y="124591"/>
                      <a:pt x="193686" y="151118"/>
                    </a:cubicBezTo>
                    <a:cubicBezTo>
                      <a:pt x="249704" y="204666"/>
                      <a:pt x="302067" y="262215"/>
                      <a:pt x="349687" y="323371"/>
                    </a:cubicBezTo>
                    <a:cubicBezTo>
                      <a:pt x="444285" y="444743"/>
                      <a:pt x="522088" y="579404"/>
                      <a:pt x="579489" y="722215"/>
                    </a:cubicBezTo>
                    <a:cubicBezTo>
                      <a:pt x="611796" y="802537"/>
                      <a:pt x="638718" y="885131"/>
                      <a:pt x="662430" y="968319"/>
                    </a:cubicBezTo>
                    <a:cubicBezTo>
                      <a:pt x="662677" y="969011"/>
                      <a:pt x="663665" y="968665"/>
                      <a:pt x="663566" y="967973"/>
                    </a:cubicBezTo>
                    <a:lnTo>
                      <a:pt x="663566" y="967973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65" name="任意多边形: 形状 364"/>
              <p:cNvSpPr/>
              <p:nvPr/>
            </p:nvSpPr>
            <p:spPr>
              <a:xfrm>
                <a:off x="4200553" y="6355448"/>
                <a:ext cx="551064" cy="363286"/>
              </a:xfrm>
              <a:custGeom>
                <a:avLst/>
                <a:gdLst>
                  <a:gd name="connsiteX0" fmla="*/ 763 w 551064"/>
                  <a:gd name="connsiteY0" fmla="*/ 2889 h 363286"/>
                  <a:gd name="connsiteX1" fmla="*/ 439175 w 551064"/>
                  <a:gd name="connsiteY1" fmla="*/ 250524 h 363286"/>
                  <a:gd name="connsiteX2" fmla="*/ 492032 w 551064"/>
                  <a:gd name="connsiteY2" fmla="*/ 303677 h 363286"/>
                  <a:gd name="connsiteX3" fmla="*/ 516138 w 551064"/>
                  <a:gd name="connsiteY3" fmla="*/ 332131 h 363286"/>
                  <a:gd name="connsiteX4" fmla="*/ 540590 w 551064"/>
                  <a:gd name="connsiteY4" fmla="*/ 361424 h 363286"/>
                  <a:gd name="connsiteX5" fmla="*/ 550371 w 551064"/>
                  <a:gd name="connsiteY5" fmla="*/ 353471 h 363286"/>
                  <a:gd name="connsiteX6" fmla="*/ 509173 w 551064"/>
                  <a:gd name="connsiteY6" fmla="*/ 298787 h 363286"/>
                  <a:gd name="connsiteX7" fmla="*/ 463084 w 551064"/>
                  <a:gd name="connsiteY7" fmla="*/ 250722 h 363286"/>
                  <a:gd name="connsiteX8" fmla="*/ 363793 w 551064"/>
                  <a:gd name="connsiteY8" fmla="*/ 171042 h 363286"/>
                  <a:gd name="connsiteX9" fmla="*/ 137251 w 551064"/>
                  <a:gd name="connsiteY9" fmla="*/ 50559 h 363286"/>
                  <a:gd name="connsiteX10" fmla="*/ 1849 w 551064"/>
                  <a:gd name="connsiteY10" fmla="*/ 74 h 363286"/>
                  <a:gd name="connsiteX11" fmla="*/ 763 w 551064"/>
                  <a:gd name="connsiteY11" fmla="*/ 2889 h 363286"/>
                  <a:gd name="connsiteX12" fmla="*/ 763 w 551064"/>
                  <a:gd name="connsiteY12" fmla="*/ 2889 h 36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1064" h="363286">
                    <a:moveTo>
                      <a:pt x="763" y="2889"/>
                    </a:moveTo>
                    <a:cubicBezTo>
                      <a:pt x="152614" y="75209"/>
                      <a:pt x="312567" y="135969"/>
                      <a:pt x="439175" y="250524"/>
                    </a:cubicBezTo>
                    <a:cubicBezTo>
                      <a:pt x="457699" y="267320"/>
                      <a:pt x="475384" y="285054"/>
                      <a:pt x="492032" y="303677"/>
                    </a:cubicBezTo>
                    <a:cubicBezTo>
                      <a:pt x="500330" y="312964"/>
                      <a:pt x="508382" y="322400"/>
                      <a:pt x="516138" y="332131"/>
                    </a:cubicBezTo>
                    <a:cubicBezTo>
                      <a:pt x="524091" y="342110"/>
                      <a:pt x="531303" y="352582"/>
                      <a:pt x="540590" y="361424"/>
                    </a:cubicBezTo>
                    <a:cubicBezTo>
                      <a:pt x="546172" y="366710"/>
                      <a:pt x="553336" y="359695"/>
                      <a:pt x="550371" y="353471"/>
                    </a:cubicBezTo>
                    <a:cubicBezTo>
                      <a:pt x="540788" y="333267"/>
                      <a:pt x="523795" y="315533"/>
                      <a:pt x="509173" y="298787"/>
                    </a:cubicBezTo>
                    <a:cubicBezTo>
                      <a:pt x="494601" y="282041"/>
                      <a:pt x="479188" y="266036"/>
                      <a:pt x="463084" y="250722"/>
                    </a:cubicBezTo>
                    <a:cubicBezTo>
                      <a:pt x="432309" y="221478"/>
                      <a:pt x="398866" y="194951"/>
                      <a:pt x="363793" y="171042"/>
                    </a:cubicBezTo>
                    <a:cubicBezTo>
                      <a:pt x="293103" y="122879"/>
                      <a:pt x="215844" y="84002"/>
                      <a:pt x="137251" y="50559"/>
                    </a:cubicBezTo>
                    <a:cubicBezTo>
                      <a:pt x="92842" y="31639"/>
                      <a:pt x="47543" y="15536"/>
                      <a:pt x="1849" y="74"/>
                    </a:cubicBezTo>
                    <a:cubicBezTo>
                      <a:pt x="219" y="-470"/>
                      <a:pt x="-769" y="2148"/>
                      <a:pt x="763" y="2889"/>
                    </a:cubicBezTo>
                    <a:lnTo>
                      <a:pt x="763" y="2889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66" name="任意多边形: 形状 365"/>
              <p:cNvSpPr/>
              <p:nvPr/>
            </p:nvSpPr>
            <p:spPr>
              <a:xfrm>
                <a:off x="4487517" y="6052217"/>
                <a:ext cx="102912" cy="410274"/>
              </a:xfrm>
              <a:custGeom>
                <a:avLst/>
                <a:gdLst>
                  <a:gd name="connsiteX0" fmla="*/ 113 w 102912"/>
                  <a:gd name="connsiteY0" fmla="*/ 1676 h 410274"/>
                  <a:gd name="connsiteX1" fmla="*/ 56971 w 102912"/>
                  <a:gd name="connsiteY1" fmla="*/ 156047 h 410274"/>
                  <a:gd name="connsiteX2" fmla="*/ 85177 w 102912"/>
                  <a:gd name="connsiteY2" fmla="*/ 318025 h 410274"/>
                  <a:gd name="connsiteX3" fmla="*/ 86708 w 102912"/>
                  <a:gd name="connsiteY3" fmla="*/ 364163 h 410274"/>
                  <a:gd name="connsiteX4" fmla="*/ 89821 w 102912"/>
                  <a:gd name="connsiteY4" fmla="*/ 408078 h 410274"/>
                  <a:gd name="connsiteX5" fmla="*/ 97823 w 102912"/>
                  <a:gd name="connsiteY5" fmla="*/ 407881 h 410274"/>
                  <a:gd name="connsiteX6" fmla="*/ 102812 w 102912"/>
                  <a:gd name="connsiteY6" fmla="*/ 369696 h 410274"/>
                  <a:gd name="connsiteX7" fmla="*/ 101726 w 102912"/>
                  <a:gd name="connsiteY7" fmla="*/ 328003 h 410274"/>
                  <a:gd name="connsiteX8" fmla="*/ 92587 w 102912"/>
                  <a:gd name="connsiteY8" fmla="*/ 244520 h 410274"/>
                  <a:gd name="connsiteX9" fmla="*/ 47387 w 102912"/>
                  <a:gd name="connsiteY9" fmla="*/ 82739 h 410274"/>
                  <a:gd name="connsiteX10" fmla="*/ 2534 w 102912"/>
                  <a:gd name="connsiteY10" fmla="*/ 540 h 410274"/>
                  <a:gd name="connsiteX11" fmla="*/ 113 w 102912"/>
                  <a:gd name="connsiteY11" fmla="*/ 1676 h 410274"/>
                  <a:gd name="connsiteX12" fmla="*/ 113 w 102912"/>
                  <a:gd name="connsiteY12" fmla="*/ 1676 h 410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912" h="410274">
                    <a:moveTo>
                      <a:pt x="113" y="1676"/>
                    </a:moveTo>
                    <a:cubicBezTo>
                      <a:pt x="20762" y="52408"/>
                      <a:pt x="41855" y="103289"/>
                      <a:pt x="56971" y="156047"/>
                    </a:cubicBezTo>
                    <a:cubicBezTo>
                      <a:pt x="72087" y="208903"/>
                      <a:pt x="81670" y="263143"/>
                      <a:pt x="85177" y="318025"/>
                    </a:cubicBezTo>
                    <a:cubicBezTo>
                      <a:pt x="86165" y="333388"/>
                      <a:pt x="86660" y="348751"/>
                      <a:pt x="86708" y="364163"/>
                    </a:cubicBezTo>
                    <a:cubicBezTo>
                      <a:pt x="86758" y="378093"/>
                      <a:pt x="83992" y="395086"/>
                      <a:pt x="89821" y="408078"/>
                    </a:cubicBezTo>
                    <a:cubicBezTo>
                      <a:pt x="91352" y="411437"/>
                      <a:pt x="96292" y="410598"/>
                      <a:pt x="97823" y="407881"/>
                    </a:cubicBezTo>
                    <a:cubicBezTo>
                      <a:pt x="104047" y="397161"/>
                      <a:pt x="102812" y="381700"/>
                      <a:pt x="102812" y="369696"/>
                    </a:cubicBezTo>
                    <a:cubicBezTo>
                      <a:pt x="102812" y="355815"/>
                      <a:pt x="102467" y="341884"/>
                      <a:pt x="101726" y="328003"/>
                    </a:cubicBezTo>
                    <a:cubicBezTo>
                      <a:pt x="100244" y="300044"/>
                      <a:pt x="97083" y="272183"/>
                      <a:pt x="92587" y="244520"/>
                    </a:cubicBezTo>
                    <a:cubicBezTo>
                      <a:pt x="83597" y="189193"/>
                      <a:pt x="68777" y="134608"/>
                      <a:pt x="47387" y="82739"/>
                    </a:cubicBezTo>
                    <a:cubicBezTo>
                      <a:pt x="35383" y="53594"/>
                      <a:pt x="20613" y="26375"/>
                      <a:pt x="2534" y="540"/>
                    </a:cubicBezTo>
                    <a:cubicBezTo>
                      <a:pt x="1743" y="-596"/>
                      <a:pt x="-529" y="194"/>
                      <a:pt x="113" y="1676"/>
                    </a:cubicBezTo>
                    <a:lnTo>
                      <a:pt x="113" y="1676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67" name="任意多边形: 形状 366"/>
              <p:cNvSpPr/>
              <p:nvPr/>
            </p:nvSpPr>
            <p:spPr>
              <a:xfrm>
                <a:off x="4085427" y="5975821"/>
                <a:ext cx="350906" cy="325904"/>
              </a:xfrm>
              <a:custGeom>
                <a:avLst/>
                <a:gdLst>
                  <a:gd name="connsiteX0" fmla="*/ 350236 w 350906"/>
                  <a:gd name="connsiteY0" fmla="*/ 322447 h 325904"/>
                  <a:gd name="connsiteX1" fmla="*/ 176106 w 350906"/>
                  <a:gd name="connsiteY1" fmla="*/ 246521 h 325904"/>
                  <a:gd name="connsiteX2" fmla="*/ 32208 w 350906"/>
                  <a:gd name="connsiteY2" fmla="*/ 142192 h 325904"/>
                  <a:gd name="connsiteX3" fmla="*/ 15807 w 350906"/>
                  <a:gd name="connsiteY3" fmla="*/ 61425 h 325904"/>
                  <a:gd name="connsiteX4" fmla="*/ 32059 w 350906"/>
                  <a:gd name="connsiteY4" fmla="*/ 21906 h 325904"/>
                  <a:gd name="connsiteX5" fmla="*/ 77457 w 350906"/>
                  <a:gd name="connsiteY5" fmla="*/ 18596 h 325904"/>
                  <a:gd name="connsiteX6" fmla="*/ 160792 w 350906"/>
                  <a:gd name="connsiteY6" fmla="*/ 64784 h 325904"/>
                  <a:gd name="connsiteX7" fmla="*/ 225554 w 350906"/>
                  <a:gd name="connsiteY7" fmla="*/ 125791 h 325904"/>
                  <a:gd name="connsiteX8" fmla="*/ 329933 w 350906"/>
                  <a:gd name="connsiteY8" fmla="*/ 299428 h 325904"/>
                  <a:gd name="connsiteX9" fmla="*/ 344802 w 350906"/>
                  <a:gd name="connsiteY9" fmla="*/ 294932 h 325904"/>
                  <a:gd name="connsiteX10" fmla="*/ 248574 w 350906"/>
                  <a:gd name="connsiteY10" fmla="*/ 128854 h 325904"/>
                  <a:gd name="connsiteX11" fmla="*/ 179662 w 350906"/>
                  <a:gd name="connsiteY11" fmla="*/ 60535 h 325904"/>
                  <a:gd name="connsiteX12" fmla="*/ 94648 w 350906"/>
                  <a:gd name="connsiteY12" fmla="*/ 8124 h 325904"/>
                  <a:gd name="connsiteX13" fmla="*/ 46385 w 350906"/>
                  <a:gd name="connsiteY13" fmla="*/ 418 h 325904"/>
                  <a:gd name="connsiteX14" fmla="*/ 11658 w 350906"/>
                  <a:gd name="connsiteY14" fmla="*/ 25364 h 325904"/>
                  <a:gd name="connsiteX15" fmla="*/ 4199 w 350906"/>
                  <a:gd name="connsiteY15" fmla="*/ 110675 h 325904"/>
                  <a:gd name="connsiteX16" fmla="*/ 128535 w 350906"/>
                  <a:gd name="connsiteY16" fmla="*/ 242224 h 325904"/>
                  <a:gd name="connsiteX17" fmla="*/ 234297 w 350906"/>
                  <a:gd name="connsiteY17" fmla="*/ 280310 h 325904"/>
                  <a:gd name="connsiteX18" fmla="*/ 347766 w 350906"/>
                  <a:gd name="connsiteY18" fmla="*/ 325658 h 325904"/>
                  <a:gd name="connsiteX19" fmla="*/ 350236 w 350906"/>
                  <a:gd name="connsiteY19" fmla="*/ 322447 h 325904"/>
                  <a:gd name="connsiteX20" fmla="*/ 350236 w 350906"/>
                  <a:gd name="connsiteY20" fmla="*/ 322447 h 325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50906" h="325904">
                    <a:moveTo>
                      <a:pt x="350236" y="322447"/>
                    </a:moveTo>
                    <a:cubicBezTo>
                      <a:pt x="300146" y="281990"/>
                      <a:pt x="235285" y="268356"/>
                      <a:pt x="176106" y="246521"/>
                    </a:cubicBezTo>
                    <a:cubicBezTo>
                      <a:pt x="120137" y="225923"/>
                      <a:pt x="61896" y="196629"/>
                      <a:pt x="32208" y="142192"/>
                    </a:cubicBezTo>
                    <a:cubicBezTo>
                      <a:pt x="18969" y="117937"/>
                      <a:pt x="11658" y="89088"/>
                      <a:pt x="15807" y="61425"/>
                    </a:cubicBezTo>
                    <a:cubicBezTo>
                      <a:pt x="17783" y="48285"/>
                      <a:pt x="22032" y="31341"/>
                      <a:pt x="32059" y="21906"/>
                    </a:cubicBezTo>
                    <a:cubicBezTo>
                      <a:pt x="43767" y="10940"/>
                      <a:pt x="63526" y="15040"/>
                      <a:pt x="77457" y="18596"/>
                    </a:cubicBezTo>
                    <a:cubicBezTo>
                      <a:pt x="108529" y="26451"/>
                      <a:pt x="135994" y="45074"/>
                      <a:pt x="160792" y="64784"/>
                    </a:cubicBezTo>
                    <a:cubicBezTo>
                      <a:pt x="184010" y="83259"/>
                      <a:pt x="205696" y="103710"/>
                      <a:pt x="225554" y="125791"/>
                    </a:cubicBezTo>
                    <a:cubicBezTo>
                      <a:pt x="270951" y="176326"/>
                      <a:pt x="306567" y="235654"/>
                      <a:pt x="329933" y="299428"/>
                    </a:cubicBezTo>
                    <a:cubicBezTo>
                      <a:pt x="333341" y="308763"/>
                      <a:pt x="348260" y="304368"/>
                      <a:pt x="344802" y="294932"/>
                    </a:cubicBezTo>
                    <a:cubicBezTo>
                      <a:pt x="322671" y="234320"/>
                      <a:pt x="290068" y="178203"/>
                      <a:pt x="248574" y="128854"/>
                    </a:cubicBezTo>
                    <a:cubicBezTo>
                      <a:pt x="227727" y="104056"/>
                      <a:pt x="204658" y="81135"/>
                      <a:pt x="179662" y="60535"/>
                    </a:cubicBezTo>
                    <a:cubicBezTo>
                      <a:pt x="153975" y="39344"/>
                      <a:pt x="126312" y="19387"/>
                      <a:pt x="94648" y="8124"/>
                    </a:cubicBezTo>
                    <a:cubicBezTo>
                      <a:pt x="79630" y="2789"/>
                      <a:pt x="62390" y="-1361"/>
                      <a:pt x="46385" y="418"/>
                    </a:cubicBezTo>
                    <a:cubicBezTo>
                      <a:pt x="30380" y="2196"/>
                      <a:pt x="18870" y="11088"/>
                      <a:pt x="11658" y="25364"/>
                    </a:cubicBezTo>
                    <a:cubicBezTo>
                      <a:pt x="-1581" y="51644"/>
                      <a:pt x="-2767" y="82419"/>
                      <a:pt x="4199" y="110675"/>
                    </a:cubicBezTo>
                    <a:cubicBezTo>
                      <a:pt x="19759" y="173609"/>
                      <a:pt x="71825" y="216289"/>
                      <a:pt x="128535" y="242224"/>
                    </a:cubicBezTo>
                    <a:cubicBezTo>
                      <a:pt x="162669" y="257834"/>
                      <a:pt x="198681" y="268701"/>
                      <a:pt x="234297" y="280310"/>
                    </a:cubicBezTo>
                    <a:cubicBezTo>
                      <a:pt x="273075" y="293006"/>
                      <a:pt x="311458" y="307035"/>
                      <a:pt x="347766" y="325658"/>
                    </a:cubicBezTo>
                    <a:cubicBezTo>
                      <a:pt x="349791" y="326745"/>
                      <a:pt x="352064" y="323979"/>
                      <a:pt x="350236" y="322447"/>
                    </a:cubicBezTo>
                    <a:lnTo>
                      <a:pt x="350236" y="322447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68" name="任意多边形: 形状 367"/>
              <p:cNvSpPr/>
              <p:nvPr/>
            </p:nvSpPr>
            <p:spPr>
              <a:xfrm>
                <a:off x="4363408" y="5881733"/>
                <a:ext cx="228071" cy="402971"/>
              </a:xfrm>
              <a:custGeom>
                <a:avLst/>
                <a:gdLst>
                  <a:gd name="connsiteX0" fmla="*/ 204149 w 228071"/>
                  <a:gd name="connsiteY0" fmla="*/ 401617 h 402971"/>
                  <a:gd name="connsiteX1" fmla="*/ 194318 w 228071"/>
                  <a:gd name="connsiteY1" fmla="*/ 365259 h 402971"/>
                  <a:gd name="connsiteX2" fmla="*/ 170706 w 228071"/>
                  <a:gd name="connsiteY2" fmla="*/ 332113 h 402971"/>
                  <a:gd name="connsiteX3" fmla="*/ 112317 w 228071"/>
                  <a:gd name="connsiteY3" fmla="*/ 268339 h 402971"/>
                  <a:gd name="connsiteX4" fmla="*/ 57682 w 228071"/>
                  <a:gd name="connsiteY4" fmla="*/ 192710 h 402971"/>
                  <a:gd name="connsiteX5" fmla="*/ 34810 w 228071"/>
                  <a:gd name="connsiteY5" fmla="*/ 151808 h 402971"/>
                  <a:gd name="connsiteX6" fmla="*/ 16335 w 228071"/>
                  <a:gd name="connsiteY6" fmla="*/ 107547 h 402971"/>
                  <a:gd name="connsiteX7" fmla="*/ 22905 w 228071"/>
                  <a:gd name="connsiteY7" fmla="*/ 59482 h 402971"/>
                  <a:gd name="connsiteX8" fmla="*/ 48444 w 228071"/>
                  <a:gd name="connsiteY8" fmla="*/ 23520 h 402971"/>
                  <a:gd name="connsiteX9" fmla="*/ 126050 w 228071"/>
                  <a:gd name="connsiteY9" fmla="*/ 30040 h 402971"/>
                  <a:gd name="connsiteX10" fmla="*/ 207804 w 228071"/>
                  <a:gd name="connsiteY10" fmla="*/ 167468 h 402971"/>
                  <a:gd name="connsiteX11" fmla="*/ 209681 w 228071"/>
                  <a:gd name="connsiteY11" fmla="*/ 280788 h 402971"/>
                  <a:gd name="connsiteX12" fmla="*/ 205038 w 228071"/>
                  <a:gd name="connsiteY12" fmla="*/ 339128 h 402971"/>
                  <a:gd name="connsiteX13" fmla="*/ 204001 w 228071"/>
                  <a:gd name="connsiteY13" fmla="*/ 396677 h 402971"/>
                  <a:gd name="connsiteX14" fmla="*/ 213485 w 228071"/>
                  <a:gd name="connsiteY14" fmla="*/ 397665 h 402971"/>
                  <a:gd name="connsiteX15" fmla="*/ 221290 w 228071"/>
                  <a:gd name="connsiteY15" fmla="*/ 345352 h 402971"/>
                  <a:gd name="connsiteX16" fmla="*/ 225588 w 228071"/>
                  <a:gd name="connsiteY16" fmla="*/ 288395 h 402971"/>
                  <a:gd name="connsiteX17" fmla="*/ 225291 w 228071"/>
                  <a:gd name="connsiteY17" fmla="*/ 178582 h 402971"/>
                  <a:gd name="connsiteX18" fmla="*/ 146501 w 228071"/>
                  <a:gd name="connsiteY18" fmla="*/ 25447 h 402971"/>
                  <a:gd name="connsiteX19" fmla="*/ 66080 w 228071"/>
                  <a:gd name="connsiteY19" fmla="*/ 945 h 402971"/>
                  <a:gd name="connsiteX20" fmla="*/ 6949 w 228071"/>
                  <a:gd name="connsiteY20" fmla="*/ 59285 h 402971"/>
                  <a:gd name="connsiteX21" fmla="*/ 1071 w 228071"/>
                  <a:gd name="connsiteY21" fmla="*/ 106016 h 402971"/>
                  <a:gd name="connsiteX22" fmla="*/ 18410 w 228071"/>
                  <a:gd name="connsiteY22" fmla="*/ 151561 h 402971"/>
                  <a:gd name="connsiteX23" fmla="*/ 70624 w 228071"/>
                  <a:gd name="connsiteY23" fmla="*/ 237959 h 402971"/>
                  <a:gd name="connsiteX24" fmla="*/ 141511 w 228071"/>
                  <a:gd name="connsiteY24" fmla="*/ 320307 h 402971"/>
                  <a:gd name="connsiteX25" fmla="*/ 201531 w 228071"/>
                  <a:gd name="connsiteY25" fmla="*/ 402407 h 402971"/>
                  <a:gd name="connsiteX26" fmla="*/ 204149 w 228071"/>
                  <a:gd name="connsiteY26" fmla="*/ 401617 h 402971"/>
                  <a:gd name="connsiteX27" fmla="*/ 204149 w 228071"/>
                  <a:gd name="connsiteY27" fmla="*/ 401617 h 402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28071" h="402971">
                    <a:moveTo>
                      <a:pt x="204149" y="401617"/>
                    </a:moveTo>
                    <a:cubicBezTo>
                      <a:pt x="203655" y="388428"/>
                      <a:pt x="200691" y="376819"/>
                      <a:pt x="194318" y="365259"/>
                    </a:cubicBezTo>
                    <a:cubicBezTo>
                      <a:pt x="187749" y="353305"/>
                      <a:pt x="179499" y="342487"/>
                      <a:pt x="170706" y="332113"/>
                    </a:cubicBezTo>
                    <a:cubicBezTo>
                      <a:pt x="152033" y="310131"/>
                      <a:pt x="130990" y="290322"/>
                      <a:pt x="112317" y="268339"/>
                    </a:cubicBezTo>
                    <a:cubicBezTo>
                      <a:pt x="92162" y="244628"/>
                      <a:pt x="73934" y="219237"/>
                      <a:pt x="57682" y="192710"/>
                    </a:cubicBezTo>
                    <a:cubicBezTo>
                      <a:pt x="49531" y="179372"/>
                      <a:pt x="41874" y="165738"/>
                      <a:pt x="34810" y="151808"/>
                    </a:cubicBezTo>
                    <a:cubicBezTo>
                      <a:pt x="27598" y="137680"/>
                      <a:pt x="19991" y="123107"/>
                      <a:pt x="16335" y="107547"/>
                    </a:cubicBezTo>
                    <a:cubicBezTo>
                      <a:pt x="12482" y="91048"/>
                      <a:pt x="16138" y="74697"/>
                      <a:pt x="22905" y="59482"/>
                    </a:cubicBezTo>
                    <a:cubicBezTo>
                      <a:pt x="28833" y="46243"/>
                      <a:pt x="36194" y="31967"/>
                      <a:pt x="48444" y="23520"/>
                    </a:cubicBezTo>
                    <a:cubicBezTo>
                      <a:pt x="71859" y="7317"/>
                      <a:pt x="103721" y="16654"/>
                      <a:pt x="126050" y="30040"/>
                    </a:cubicBezTo>
                    <a:cubicBezTo>
                      <a:pt x="173966" y="58741"/>
                      <a:pt x="199505" y="114068"/>
                      <a:pt x="207804" y="167468"/>
                    </a:cubicBezTo>
                    <a:cubicBezTo>
                      <a:pt x="213584" y="204912"/>
                      <a:pt x="212349" y="243146"/>
                      <a:pt x="209681" y="280788"/>
                    </a:cubicBezTo>
                    <a:cubicBezTo>
                      <a:pt x="208347" y="300251"/>
                      <a:pt x="206619" y="319665"/>
                      <a:pt x="205038" y="339128"/>
                    </a:cubicBezTo>
                    <a:cubicBezTo>
                      <a:pt x="203506" y="358146"/>
                      <a:pt x="199802" y="377856"/>
                      <a:pt x="204001" y="396677"/>
                    </a:cubicBezTo>
                    <a:cubicBezTo>
                      <a:pt x="204939" y="400728"/>
                      <a:pt x="211806" y="401814"/>
                      <a:pt x="213485" y="397665"/>
                    </a:cubicBezTo>
                    <a:cubicBezTo>
                      <a:pt x="220104" y="381067"/>
                      <a:pt x="219957" y="363037"/>
                      <a:pt x="221290" y="345352"/>
                    </a:cubicBezTo>
                    <a:cubicBezTo>
                      <a:pt x="222772" y="326383"/>
                      <a:pt x="224304" y="307364"/>
                      <a:pt x="225588" y="288395"/>
                    </a:cubicBezTo>
                    <a:cubicBezTo>
                      <a:pt x="228156" y="251890"/>
                      <a:pt x="229688" y="215039"/>
                      <a:pt x="225291" y="178582"/>
                    </a:cubicBezTo>
                    <a:cubicBezTo>
                      <a:pt x="218326" y="120589"/>
                      <a:pt x="194763" y="61261"/>
                      <a:pt x="146501" y="25447"/>
                    </a:cubicBezTo>
                    <a:cubicBezTo>
                      <a:pt x="123728" y="8552"/>
                      <a:pt x="94879" y="-3550"/>
                      <a:pt x="66080" y="945"/>
                    </a:cubicBezTo>
                    <a:cubicBezTo>
                      <a:pt x="34909" y="5786"/>
                      <a:pt x="17669" y="31868"/>
                      <a:pt x="6949" y="59285"/>
                    </a:cubicBezTo>
                    <a:cubicBezTo>
                      <a:pt x="1120" y="74302"/>
                      <a:pt x="-1695" y="90010"/>
                      <a:pt x="1071" y="106016"/>
                    </a:cubicBezTo>
                    <a:cubicBezTo>
                      <a:pt x="3887" y="122120"/>
                      <a:pt x="11198" y="137038"/>
                      <a:pt x="18410" y="151561"/>
                    </a:cubicBezTo>
                    <a:cubicBezTo>
                      <a:pt x="33378" y="181744"/>
                      <a:pt x="50865" y="210642"/>
                      <a:pt x="70624" y="237959"/>
                    </a:cubicBezTo>
                    <a:cubicBezTo>
                      <a:pt x="91965" y="267450"/>
                      <a:pt x="116121" y="294323"/>
                      <a:pt x="141511" y="320307"/>
                    </a:cubicBezTo>
                    <a:cubicBezTo>
                      <a:pt x="165519" y="344858"/>
                      <a:pt x="186711" y="371237"/>
                      <a:pt x="201531" y="402407"/>
                    </a:cubicBezTo>
                    <a:cubicBezTo>
                      <a:pt x="202321" y="403543"/>
                      <a:pt x="204198" y="402803"/>
                      <a:pt x="204149" y="401617"/>
                    </a:cubicBezTo>
                    <a:lnTo>
                      <a:pt x="204149" y="401617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  <p:sp>
            <p:nvSpPr>
              <p:cNvPr id="369" name="任意多边形: 形状 368"/>
              <p:cNvSpPr/>
              <p:nvPr/>
            </p:nvSpPr>
            <p:spPr>
              <a:xfrm>
                <a:off x="4102631" y="6297667"/>
                <a:ext cx="380823" cy="221233"/>
              </a:xfrm>
              <a:custGeom>
                <a:avLst/>
                <a:gdLst>
                  <a:gd name="connsiteX0" fmla="*/ 352198 w 380823"/>
                  <a:gd name="connsiteY0" fmla="*/ 170236 h 221233"/>
                  <a:gd name="connsiteX1" fmla="*/ 293957 w 380823"/>
                  <a:gd name="connsiteY1" fmla="*/ 99695 h 221233"/>
                  <a:gd name="connsiteX2" fmla="*/ 220106 w 380823"/>
                  <a:gd name="connsiteY2" fmla="*/ 44467 h 221233"/>
                  <a:gd name="connsiteX3" fmla="*/ 42963 w 380823"/>
                  <a:gd name="connsiteY3" fmla="*/ 13148 h 221233"/>
                  <a:gd name="connsiteX4" fmla="*/ 233 w 380823"/>
                  <a:gd name="connsiteY4" fmla="*/ 74946 h 221233"/>
                  <a:gd name="connsiteX5" fmla="*/ 35207 w 380823"/>
                  <a:gd name="connsiteY5" fmla="*/ 149390 h 221233"/>
                  <a:gd name="connsiteX6" fmla="*/ 176833 w 380823"/>
                  <a:gd name="connsiteY6" fmla="*/ 219931 h 221233"/>
                  <a:gd name="connsiteX7" fmla="*/ 266146 w 380823"/>
                  <a:gd name="connsiteY7" fmla="*/ 211138 h 221233"/>
                  <a:gd name="connsiteX8" fmla="*/ 319447 w 380823"/>
                  <a:gd name="connsiteY8" fmla="*/ 195034 h 221233"/>
                  <a:gd name="connsiteX9" fmla="*/ 373884 w 380823"/>
                  <a:gd name="connsiteY9" fmla="*/ 197553 h 221233"/>
                  <a:gd name="connsiteX10" fmla="*/ 378972 w 380823"/>
                  <a:gd name="connsiteY10" fmla="*/ 188266 h 221233"/>
                  <a:gd name="connsiteX11" fmla="*/ 298354 w 380823"/>
                  <a:gd name="connsiteY11" fmla="*/ 185599 h 221233"/>
                  <a:gd name="connsiteX12" fmla="*/ 217735 w 380823"/>
                  <a:gd name="connsiteY12" fmla="*/ 206247 h 221233"/>
                  <a:gd name="connsiteX13" fmla="*/ 75813 w 380823"/>
                  <a:gd name="connsiteY13" fmla="*/ 166284 h 221233"/>
                  <a:gd name="connsiteX14" fmla="*/ 23747 w 380823"/>
                  <a:gd name="connsiteY14" fmla="*/ 110513 h 221233"/>
                  <a:gd name="connsiteX15" fmla="*/ 33330 w 380823"/>
                  <a:gd name="connsiteY15" fmla="*/ 38193 h 221233"/>
                  <a:gd name="connsiteX16" fmla="*/ 200347 w 380823"/>
                  <a:gd name="connsiteY16" fmla="*/ 48864 h 221233"/>
                  <a:gd name="connsiteX17" fmla="*/ 349382 w 380823"/>
                  <a:gd name="connsiteY17" fmla="*/ 172459 h 221233"/>
                  <a:gd name="connsiteX18" fmla="*/ 352198 w 380823"/>
                  <a:gd name="connsiteY18" fmla="*/ 170236 h 221233"/>
                  <a:gd name="connsiteX19" fmla="*/ 352198 w 380823"/>
                  <a:gd name="connsiteY19" fmla="*/ 170236 h 221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80823" h="221233">
                    <a:moveTo>
                      <a:pt x="352198" y="170236"/>
                    </a:moveTo>
                    <a:cubicBezTo>
                      <a:pt x="335205" y="144351"/>
                      <a:pt x="316631" y="120936"/>
                      <a:pt x="293957" y="99695"/>
                    </a:cubicBezTo>
                    <a:cubicBezTo>
                      <a:pt x="271580" y="78701"/>
                      <a:pt x="246386" y="60226"/>
                      <a:pt x="220106" y="44467"/>
                    </a:cubicBezTo>
                    <a:cubicBezTo>
                      <a:pt x="170411" y="14581"/>
                      <a:pt x="99178" y="-19158"/>
                      <a:pt x="42963" y="13148"/>
                    </a:cubicBezTo>
                    <a:cubicBezTo>
                      <a:pt x="20635" y="25943"/>
                      <a:pt x="2604" y="48765"/>
                      <a:pt x="233" y="74946"/>
                    </a:cubicBezTo>
                    <a:cubicBezTo>
                      <a:pt x="-2336" y="103646"/>
                      <a:pt x="16782" y="129334"/>
                      <a:pt x="35207" y="149390"/>
                    </a:cubicBezTo>
                    <a:cubicBezTo>
                      <a:pt x="71713" y="189106"/>
                      <a:pt x="123384" y="214003"/>
                      <a:pt x="176833" y="219931"/>
                    </a:cubicBezTo>
                    <a:cubicBezTo>
                      <a:pt x="207065" y="223290"/>
                      <a:pt x="237099" y="220079"/>
                      <a:pt x="266146" y="211138"/>
                    </a:cubicBezTo>
                    <a:cubicBezTo>
                      <a:pt x="283880" y="205655"/>
                      <a:pt x="301268" y="198986"/>
                      <a:pt x="319447" y="195034"/>
                    </a:cubicBezTo>
                    <a:cubicBezTo>
                      <a:pt x="338564" y="190835"/>
                      <a:pt x="355211" y="192910"/>
                      <a:pt x="373884" y="197553"/>
                    </a:cubicBezTo>
                    <a:cubicBezTo>
                      <a:pt x="378873" y="198788"/>
                      <a:pt x="383517" y="191725"/>
                      <a:pt x="378972" y="188266"/>
                    </a:cubicBezTo>
                    <a:cubicBezTo>
                      <a:pt x="356249" y="170879"/>
                      <a:pt x="323695" y="178091"/>
                      <a:pt x="298354" y="185599"/>
                    </a:cubicBezTo>
                    <a:cubicBezTo>
                      <a:pt x="271580" y="193552"/>
                      <a:pt x="245843" y="203926"/>
                      <a:pt x="217735" y="206247"/>
                    </a:cubicBezTo>
                    <a:cubicBezTo>
                      <a:pt x="167645" y="210299"/>
                      <a:pt x="116616" y="195578"/>
                      <a:pt x="75813" y="166284"/>
                    </a:cubicBezTo>
                    <a:cubicBezTo>
                      <a:pt x="55263" y="151514"/>
                      <a:pt x="36640" y="132446"/>
                      <a:pt x="23747" y="110513"/>
                    </a:cubicBezTo>
                    <a:cubicBezTo>
                      <a:pt x="9075" y="85518"/>
                      <a:pt x="13027" y="58743"/>
                      <a:pt x="33330" y="38193"/>
                    </a:cubicBezTo>
                    <a:cubicBezTo>
                      <a:pt x="79369" y="-8340"/>
                      <a:pt x="152282" y="22534"/>
                      <a:pt x="200347" y="48864"/>
                    </a:cubicBezTo>
                    <a:cubicBezTo>
                      <a:pt x="256809" y="79787"/>
                      <a:pt x="307937" y="123258"/>
                      <a:pt x="349382" y="172459"/>
                    </a:cubicBezTo>
                    <a:cubicBezTo>
                      <a:pt x="350815" y="174039"/>
                      <a:pt x="353334" y="171916"/>
                      <a:pt x="352198" y="170236"/>
                    </a:cubicBezTo>
                    <a:lnTo>
                      <a:pt x="352198" y="170236"/>
                    </a:lnTo>
                    <a:close/>
                  </a:path>
                </a:pathLst>
              </a:custGeom>
              <a:solidFill>
                <a:srgbClr val="253529"/>
              </a:solidFill>
              <a:ln w="49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汉仪旗黑-50S" panose="00020600040101010101" pitchFamily="18" charset="-122"/>
                  <a:ea typeface="汉仪旗黑-50S" panose="00020600040101010101" pitchFamily="18" charset="-122"/>
                </a:endParaRPr>
              </a:p>
            </p:txBody>
          </p:sp>
        </p:grpSp>
      </p:grpSp>
    </p:spTree>
    <p:custDataLst>
      <p:tags r:id="rId1"/>
    </p:custDataLst>
  </p:cSld>
  <p:clrMapOvr>
    <a:masterClrMapping/>
  </p:clrMapOvr>
</p:sld>
</file>

<file path=ppt/tags/tag1.xml><?xml version="1.0" encoding="utf-8"?>
<p:tagLst xmlns:p="http://schemas.openxmlformats.org/presentationml/2006/main">
  <p:tag name="KSO_WM_DIAGRAM_VIRTUALLY_FRAME" val="{&quot;height&quot;:307.83905511811025,&quot;left&quot;:573.1629921259843,&quot;top&quot;:116.08047244094489,&quot;width&quot;:221.29535433070868}"/>
</p:tagLst>
</file>

<file path=ppt/tags/tag10.xml><?xml version="1.0" encoding="utf-8"?>
<p:tagLst xmlns:p="http://schemas.openxmlformats.org/presentationml/2006/main">
  <p:tag name="KSO_WM_DIAGRAM_VIRTUALLY_FRAME" val="{&quot;height&quot;:307.83905511811025,&quot;left&quot;:573.1629921259843,&quot;top&quot;:116.08047244094489,&quot;width&quot;:221.29535433070868}"/>
</p:tagLst>
</file>

<file path=ppt/tags/tag11.xml><?xml version="1.0" encoding="utf-8"?>
<p:tagLst xmlns:p="http://schemas.openxmlformats.org/presentationml/2006/main">
  <p:tag name="KSO_WM_DIAGRAM_VIRTUALLY_FRAME" val="{&quot;height&quot;:307.83905511811025,&quot;left&quot;:573.1629921259843,&quot;top&quot;:116.08047244094489,&quot;width&quot;:221.29535433070868}"/>
</p:tagLst>
</file>

<file path=ppt/tags/tag12.xml><?xml version="1.0" encoding="utf-8"?>
<p:tagLst xmlns:p="http://schemas.openxmlformats.org/presentationml/2006/main">
  <p:tag name="KSO_WM_DIAGRAM_VIRTUALLY_FRAME" val="{&quot;height&quot;:307.83905511811025,&quot;left&quot;:573.1629921259843,&quot;top&quot;:116.08047244094489,&quot;width&quot;:221.29535433070868}"/>
</p:tagLst>
</file>

<file path=ppt/tags/tag13.xml><?xml version="1.0" encoding="utf-8"?>
<p:tagLst xmlns:p="http://schemas.openxmlformats.org/presentationml/2006/main">
  <p:tag name="KSO_WM_DIAGRAM_VIRTUALLY_FRAME" val="{&quot;height&quot;:307.83905511811025,&quot;left&quot;:573.1629921259843,&quot;top&quot;:116.08047244094489,&quot;width&quot;:221.29535433070868}"/>
</p:tagLst>
</file>

<file path=ppt/tags/tag14.xml><?xml version="1.0" encoding="utf-8"?>
<p:tagLst xmlns:p="http://schemas.openxmlformats.org/presentationml/2006/main">
  <p:tag name="KSO_WM_DIAGRAM_VIRTUALLY_FRAME" val="{&quot;height&quot;:307.83905511811025,&quot;left&quot;:573.1629921259843,&quot;top&quot;:116.08047244094489,&quot;width&quot;:221.29535433070868}"/>
</p:tagLst>
</file>

<file path=ppt/tags/tag15.xml><?xml version="1.0" encoding="utf-8"?>
<p:tagLst xmlns:p="http://schemas.openxmlformats.org/presentationml/2006/main">
  <p:tag name="KSO_WM_DIAGRAM_VIRTUALLY_FRAME" val="{&quot;height&quot;:307.83905511811025,&quot;left&quot;:573.1629921259843,&quot;top&quot;:116.08047244094489,&quot;width&quot;:221.29535433070868}"/>
</p:tagLst>
</file>

<file path=ppt/tags/tag16.xml><?xml version="1.0" encoding="utf-8"?>
<p:tagLst xmlns:p="http://schemas.openxmlformats.org/presentationml/2006/main">
  <p:tag name="KSO_WM_DIAGRAM_VIRTUALLY_FRAME" val="{&quot;height&quot;:307.83905511811025,&quot;left&quot;:573.1629921259843,&quot;top&quot;:116.08047244094489,&quot;width&quot;:221.29535433070868}"/>
</p:tagLst>
</file>

<file path=ppt/tags/tag17.xml><?xml version="1.0" encoding="utf-8"?>
<p:tagLst xmlns:p="http://schemas.openxmlformats.org/presentationml/2006/main">
  <p:tag name="KSO_WM_UNIT_PLACING_PICTURE_USER_VIEWPORT" val="{&quot;height&quot;:9315,&quot;width&quot;:11145}"/>
</p:tagLst>
</file>

<file path=ppt/tags/tag18.xml><?xml version="1.0" encoding="utf-8"?>
<p:tagLst xmlns:p="http://schemas.openxmlformats.org/presentationml/2006/main">
  <p:tag name="ISLIDE.ICON" val="#65215;"/>
</p:tagLst>
</file>

<file path=ppt/tags/tag19.xml><?xml version="1.0" encoding="utf-8"?>
<p:tagLst xmlns:p="http://schemas.openxmlformats.org/presentationml/2006/main">
  <p:tag name="ISLIDE.ICON" val="#65215;"/>
</p:tagLst>
</file>

<file path=ppt/tags/tag2.xml><?xml version="1.0" encoding="utf-8"?>
<p:tagLst xmlns:p="http://schemas.openxmlformats.org/presentationml/2006/main">
  <p:tag name="KSO_WM_DIAGRAM_VIRTUALLY_FRAME" val="{&quot;height&quot;:307.83905511811025,&quot;left&quot;:573.1629921259843,&quot;top&quot;:116.08047244094489,&quot;width&quot;:221.29535433070868}"/>
</p:tagLst>
</file>

<file path=ppt/tags/tag20.xml><?xml version="1.0" encoding="utf-8"?>
<p:tagLst xmlns:p="http://schemas.openxmlformats.org/presentationml/2006/main">
  <p:tag name="ISLIDE.ICON" val="#65215;"/>
</p:tagLst>
</file>

<file path=ppt/tags/tag21.xml><?xml version="1.0" encoding="utf-8"?>
<p:tagLst xmlns:p="http://schemas.openxmlformats.org/presentationml/2006/main">
  <p:tag name="ISLIDE.ICON" val="#65215;"/>
</p:tagLst>
</file>

<file path=ppt/tags/tag22.xml><?xml version="1.0" encoding="utf-8"?>
<p:tagLst xmlns:p="http://schemas.openxmlformats.org/presentationml/2006/main">
  <p:tag name="ISLIDE.ICON" val="#65215;"/>
</p:tagLst>
</file>

<file path=ppt/tags/tag23.xml><?xml version="1.0" encoding="utf-8"?>
<p:tagLst xmlns:p="http://schemas.openxmlformats.org/presentationml/2006/main">
  <p:tag name="ISLIDE.ICON" val="#65215;"/>
</p:tagLst>
</file>

<file path=ppt/tags/tag24.xml><?xml version="1.0" encoding="utf-8"?>
<p:tagLst xmlns:p="http://schemas.openxmlformats.org/presentationml/2006/main">
  <p:tag name="KSO_WM_BEAUTIFY_FLAG" val=""/>
</p:tagLst>
</file>

<file path=ppt/tags/tag25.xml><?xml version="1.0" encoding="utf-8"?>
<p:tagLst xmlns:p="http://schemas.openxmlformats.org/presentationml/2006/main">
  <p:tag name="KSO_WM_BEAUTIFY_FLAG" val=""/>
</p:tagLst>
</file>

<file path=ppt/tags/tag26.xml><?xml version="1.0" encoding="utf-8"?>
<p:tagLst xmlns:p="http://schemas.openxmlformats.org/presentationml/2006/main">
  <p:tag name="KSO_WM_BEAUTIFY_FLAG" val=""/>
</p:tagLst>
</file>

<file path=ppt/tags/tag27.xml><?xml version="1.0" encoding="utf-8"?>
<p:tagLst xmlns:p="http://schemas.openxmlformats.org/presentationml/2006/main">
  <p:tag name="ISLIDE.ICON" val="#65215;"/>
</p:tagLst>
</file>

<file path=ppt/tags/tag28.xml><?xml version="1.0" encoding="utf-8"?>
<p:tagLst xmlns:p="http://schemas.openxmlformats.org/presentationml/2006/main">
  <p:tag name="KSO_WM_BEAUTIFY_FLAG" val=""/>
</p:tagLst>
</file>

<file path=ppt/tags/tag29.xml><?xml version="1.0" encoding="utf-8"?>
<p:tagLst xmlns:p="http://schemas.openxmlformats.org/presentationml/2006/main">
  <p:tag name="KSO_WM_BEAUTIFY_FLAG" val=""/>
</p:tagLst>
</file>

<file path=ppt/tags/tag3.xml><?xml version="1.0" encoding="utf-8"?>
<p:tagLst xmlns:p="http://schemas.openxmlformats.org/presentationml/2006/main">
  <p:tag name="KSO_WM_DIAGRAM_VIRTUALLY_FRAME" val="{&quot;height&quot;:307.83905511811025,&quot;left&quot;:573.1629921259843,&quot;top&quot;:116.08047244094489,&quot;width&quot;:221.29535433070868}"/>
</p:tagLst>
</file>

<file path=ppt/tags/tag30.xml><?xml version="1.0" encoding="utf-8"?>
<p:tagLst xmlns:p="http://schemas.openxmlformats.org/presentationml/2006/main">
  <p:tag name="KSO_WM_BEAUTIFY_FLAG" val=""/>
</p:tagLst>
</file>

<file path=ppt/tags/tag31.xml><?xml version="1.0" encoding="utf-8"?>
<p:tagLst xmlns:p="http://schemas.openxmlformats.org/presentationml/2006/main">
  <p:tag name="KSO_WM_UNIT_PLACING_PICTURE_USER_VIEWPORT" val="{&quot;height&quot;:8405,&quot;width&quot;:11706}"/>
</p:tagLst>
</file>

<file path=ppt/tags/tag32.xml><?xml version="1.0" encoding="utf-8"?>
<p:tagLst xmlns:p="http://schemas.openxmlformats.org/presentationml/2006/main">
  <p:tag name="ISLIDE.ICON" val="#65215;"/>
</p:tagLst>
</file>

<file path=ppt/tags/tag33.xml><?xml version="1.0" encoding="utf-8"?>
<p:tagLst xmlns:p="http://schemas.openxmlformats.org/presentationml/2006/main">
  <p:tag name="ISLIDE.ICON" val="#65215;"/>
</p:tagLst>
</file>

<file path=ppt/tags/tag34.xml><?xml version="1.0" encoding="utf-8"?>
<p:tagLst xmlns:p="http://schemas.openxmlformats.org/presentationml/2006/main">
  <p:tag name="KSO_WPP_MARK_KEY" val="0ce71afe-113d-49f4-8be9-9d6103bbdd75"/>
  <p:tag name="COMMONDATA" val="eyJjb3VudCI6NSwiaGRpZCI6ImUwODcyMjdjMWE5ZjM0NTRhNjI1OTVkZDI4ZThjMWEwIiwidXNlckNvdW50Ijo1fQ=="/>
</p:tagLst>
</file>

<file path=ppt/tags/tag4.xml><?xml version="1.0" encoding="utf-8"?>
<p:tagLst xmlns:p="http://schemas.openxmlformats.org/presentationml/2006/main">
  <p:tag name="KSO_WM_DIAGRAM_VIRTUALLY_FRAME" val="{&quot;height&quot;:307.83905511811025,&quot;left&quot;:573.1629921259843,&quot;top&quot;:116.08047244094489,&quot;width&quot;:221.29535433070868}"/>
</p:tagLst>
</file>

<file path=ppt/tags/tag5.xml><?xml version="1.0" encoding="utf-8"?>
<p:tagLst xmlns:p="http://schemas.openxmlformats.org/presentationml/2006/main">
  <p:tag name="KSO_WM_DIAGRAM_VIRTUALLY_FRAME" val="{&quot;height&quot;:307.83905511811025,&quot;left&quot;:573.1629921259843,&quot;top&quot;:116.08047244094489,&quot;width&quot;:221.29535433070868}"/>
</p:tagLst>
</file>

<file path=ppt/tags/tag6.xml><?xml version="1.0" encoding="utf-8"?>
<p:tagLst xmlns:p="http://schemas.openxmlformats.org/presentationml/2006/main">
  <p:tag name="KSO_WM_DIAGRAM_VIRTUALLY_FRAME" val="{&quot;height&quot;:307.83905511811025,&quot;left&quot;:573.1629921259843,&quot;top&quot;:116.08047244094489,&quot;width&quot;:221.29535433070868}"/>
</p:tagLst>
</file>

<file path=ppt/tags/tag7.xml><?xml version="1.0" encoding="utf-8"?>
<p:tagLst xmlns:p="http://schemas.openxmlformats.org/presentationml/2006/main">
  <p:tag name="KSO_WM_DIAGRAM_VIRTUALLY_FRAME" val="{&quot;height&quot;:307.83905511811025,&quot;left&quot;:573.1629921259843,&quot;top&quot;:116.08047244094489,&quot;width&quot;:221.29535433070868}"/>
</p:tagLst>
</file>

<file path=ppt/tags/tag8.xml><?xml version="1.0" encoding="utf-8"?>
<p:tagLst xmlns:p="http://schemas.openxmlformats.org/presentationml/2006/main">
  <p:tag name="KSO_WM_DIAGRAM_VIRTUALLY_FRAME" val="{&quot;height&quot;:307.83905511811025,&quot;left&quot;:573.1629921259843,&quot;top&quot;:116.08047244094489,&quot;width&quot;:221.29535433070868}"/>
</p:tagLst>
</file>

<file path=ppt/tags/tag9.xml><?xml version="1.0" encoding="utf-8"?>
<p:tagLst xmlns:p="http://schemas.openxmlformats.org/presentationml/2006/main">
  <p:tag name="KSO_WM_DIAGRAM_VIRTUALLY_FRAME" val="{&quot;height&quot;:307.83905511811025,&quot;left&quot;:573.1629921259843,&quot;top&quot;:116.08047244094489,&quot;width&quot;:221.29535433070868}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1846</Words>
  <Application>WPS 演示</Application>
  <PresentationFormat>宽屏</PresentationFormat>
  <Paragraphs>180</Paragraphs>
  <Slides>17</Slides>
  <Notes>4</Notes>
  <HiddenSlides>1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17</vt:i4>
      </vt:variant>
    </vt:vector>
  </HeadingPairs>
  <TitlesOfParts>
    <vt:vector size="31" baseType="lpstr">
      <vt:lpstr>Arial</vt:lpstr>
      <vt:lpstr>宋体</vt:lpstr>
      <vt:lpstr>Wingdings</vt:lpstr>
      <vt:lpstr>汉仪旗黑-50S</vt:lpstr>
      <vt:lpstr>汉仪旗黑X1-75W</vt:lpstr>
      <vt:lpstr>汉仪雅酷黑 75W</vt:lpstr>
      <vt:lpstr>黑体</vt:lpstr>
      <vt:lpstr>汉仪旗黑-60S</vt:lpstr>
      <vt:lpstr>微软雅黑</vt:lpstr>
      <vt:lpstr>Arial Unicode MS</vt:lpstr>
      <vt:lpstr>Calibri</vt:lpstr>
      <vt:lpstr>等线</vt:lpstr>
      <vt:lpstr>Office 主题​​</vt:lpstr>
      <vt:lpstr>1_Office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86159</dc:creator>
  <cp:lastModifiedBy>咕哒咕哒</cp:lastModifiedBy>
  <cp:revision>88</cp:revision>
  <dcterms:created xsi:type="dcterms:W3CDTF">2022-08-18T06:27:00Z</dcterms:created>
  <dcterms:modified xsi:type="dcterms:W3CDTF">2025-03-25T14:20:23Z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2052-12.1.0.20305</vt:lpwstr>
  </property>
  <property fmtid="{D5CDD505-2E9C-101B-9397-08002B2CF9AE}" pid="3" name="KSOTemplateUUID">
    <vt:lpwstr>v1.0_mb_5LZV8UdD4bmyPnIlW0PD2g==</vt:lpwstr>
  </property>
  <property fmtid="{D5CDD505-2E9C-101B-9397-08002B2CF9AE}" pid="4" name="ICV">
    <vt:lpwstr>71D57377B0204D3F88A86CB21F9850CB_12</vt:lpwstr>
  </property>
</Properties>
</file>